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4"/>
  </p:notesMasterIdLst>
  <p:sldIdLst>
    <p:sldId id="383" r:id="rId3"/>
    <p:sldId id="489" r:id="rId4"/>
    <p:sldId id="490" r:id="rId5"/>
    <p:sldId id="491" r:id="rId6"/>
    <p:sldId id="492" r:id="rId7"/>
    <p:sldId id="493" r:id="rId8"/>
    <p:sldId id="494" r:id="rId9"/>
    <p:sldId id="495" r:id="rId10"/>
    <p:sldId id="496" r:id="rId11"/>
    <p:sldId id="393" r:id="rId12"/>
    <p:sldId id="441" r:id="rId13"/>
    <p:sldId id="442" r:id="rId14"/>
    <p:sldId id="443" r:id="rId15"/>
    <p:sldId id="382" r:id="rId16"/>
    <p:sldId id="398" r:id="rId17"/>
    <p:sldId id="399" r:id="rId18"/>
    <p:sldId id="400" r:id="rId19"/>
    <p:sldId id="401" r:id="rId20"/>
    <p:sldId id="402" r:id="rId21"/>
    <p:sldId id="403" r:id="rId22"/>
    <p:sldId id="404" r:id="rId23"/>
    <p:sldId id="405" r:id="rId24"/>
    <p:sldId id="384" r:id="rId25"/>
    <p:sldId id="445" r:id="rId26"/>
    <p:sldId id="446" r:id="rId27"/>
    <p:sldId id="447" r:id="rId28"/>
    <p:sldId id="444" r:id="rId29"/>
    <p:sldId id="448" r:id="rId30"/>
    <p:sldId id="449" r:id="rId31"/>
    <p:sldId id="450" r:id="rId32"/>
    <p:sldId id="457" r:id="rId33"/>
    <p:sldId id="451" r:id="rId34"/>
    <p:sldId id="452" r:id="rId35"/>
    <p:sldId id="453" r:id="rId36"/>
    <p:sldId id="454" r:id="rId37"/>
    <p:sldId id="455" r:id="rId38"/>
    <p:sldId id="456" r:id="rId39"/>
    <p:sldId id="458" r:id="rId40"/>
    <p:sldId id="459" r:id="rId41"/>
    <p:sldId id="460" r:id="rId42"/>
    <p:sldId id="461" r:id="rId43"/>
    <p:sldId id="462" r:id="rId44"/>
    <p:sldId id="463" r:id="rId45"/>
    <p:sldId id="464" r:id="rId46"/>
    <p:sldId id="465" r:id="rId47"/>
    <p:sldId id="466" r:id="rId48"/>
    <p:sldId id="467" r:id="rId49"/>
    <p:sldId id="470" r:id="rId50"/>
    <p:sldId id="471" r:id="rId51"/>
    <p:sldId id="472" r:id="rId52"/>
    <p:sldId id="469" r:id="rId53"/>
    <p:sldId id="386" r:id="rId54"/>
    <p:sldId id="468" r:id="rId55"/>
    <p:sldId id="406" r:id="rId56"/>
    <p:sldId id="407" r:id="rId57"/>
    <p:sldId id="408" r:id="rId58"/>
    <p:sldId id="409" r:id="rId59"/>
    <p:sldId id="410" r:id="rId60"/>
    <p:sldId id="411" r:id="rId61"/>
    <p:sldId id="412" r:id="rId62"/>
    <p:sldId id="413" r:id="rId63"/>
    <p:sldId id="414" r:id="rId64"/>
    <p:sldId id="415" r:id="rId65"/>
    <p:sldId id="416" r:id="rId66"/>
    <p:sldId id="417" r:id="rId67"/>
    <p:sldId id="418" r:id="rId68"/>
    <p:sldId id="419" r:id="rId69"/>
    <p:sldId id="420" r:id="rId70"/>
    <p:sldId id="421" r:id="rId71"/>
    <p:sldId id="422" r:id="rId72"/>
    <p:sldId id="387" r:id="rId73"/>
    <p:sldId id="473" r:id="rId74"/>
    <p:sldId id="474" r:id="rId75"/>
    <p:sldId id="475" r:id="rId76"/>
    <p:sldId id="476" r:id="rId77"/>
    <p:sldId id="477" r:id="rId78"/>
    <p:sldId id="478" r:id="rId79"/>
    <p:sldId id="479" r:id="rId80"/>
    <p:sldId id="480" r:id="rId81"/>
    <p:sldId id="481" r:id="rId82"/>
    <p:sldId id="482" r:id="rId83"/>
    <p:sldId id="483" r:id="rId84"/>
    <p:sldId id="388" r:id="rId85"/>
    <p:sldId id="484" r:id="rId86"/>
    <p:sldId id="485" r:id="rId87"/>
    <p:sldId id="486" r:id="rId88"/>
    <p:sldId id="487" r:id="rId89"/>
    <p:sldId id="488" r:id="rId90"/>
    <p:sldId id="389" r:id="rId91"/>
    <p:sldId id="390" r:id="rId92"/>
    <p:sldId id="423" r:id="rId93"/>
    <p:sldId id="424" r:id="rId94"/>
    <p:sldId id="425" r:id="rId95"/>
    <p:sldId id="426" r:id="rId96"/>
    <p:sldId id="427" r:id="rId97"/>
    <p:sldId id="428" r:id="rId98"/>
    <p:sldId id="429" r:id="rId99"/>
    <p:sldId id="430" r:id="rId100"/>
    <p:sldId id="431" r:id="rId101"/>
    <p:sldId id="432" r:id="rId102"/>
    <p:sldId id="391" r:id="rId103"/>
    <p:sldId id="433" r:id="rId104"/>
    <p:sldId id="434" r:id="rId105"/>
    <p:sldId id="435" r:id="rId106"/>
    <p:sldId id="436" r:id="rId107"/>
    <p:sldId id="437" r:id="rId108"/>
    <p:sldId id="438" r:id="rId109"/>
    <p:sldId id="439" r:id="rId110"/>
    <p:sldId id="440" r:id="rId111"/>
    <p:sldId id="394" r:id="rId112"/>
    <p:sldId id="392" r:id="rId1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31FB57"/>
    <a:srgbClr val="FB3211"/>
    <a:srgbClr val="9966FF"/>
    <a:srgbClr val="FF66FF"/>
    <a:srgbClr val="FDF36F"/>
    <a:srgbClr val="E54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22" autoAdjust="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heme" Target="theme/theme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25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702 329 3897 0 0,'0'0'3321'0'0,"0"0"-1181"0"0,0 0-413 0 0,0 0-67 0 0,0 0 34 0 0,0 0-68 0 0,0 0-194 0 0,0 0-237 0 0,0 0-199 0 0,0 0-168 0 0,0 0-143 0 0,-5-5 4185 0 0,5 6-4635 0 0,0-1-23 0 0,0 0-15 0 0,0 0-41 0 0,0 31 178 0 0,0 1-1 0 0,-2-1 1 0 0,-2 0 0 0 0,0 0-1 0 0,-6 15-333 0 0,-59 146 246 0 0,-15 61-47 0 0,84-251-189 0 0,-1-1 0 0 0,1 1 0 0 0,0 0 0 0 0,0-1 0 0 0,0 1 0 0 0,0-1 0 0 0,0 1 0 0 0,0-1 0 0 0,1 1 0 0 0,-1 0 0 0 0,0-1 0 0 0,1 1 0 0 0,-1-1 0 0 0,1 1 0 0 0,0-1 0 0 0,-1 1 0 0 0,1-1 0 0 0,0 0 0 0 0,0 1 0 0 0,0-1 0 0 0,0 0 0 0 0,0 0 0 0 0,0 0 0 0 0,0 0 0 0 0,0 1 0 0 0,1-1 0 0 0,-1-1 0 0 0,0 1 0 0 0,1 0 0 0 0,-1 0 0 0 0,1 0 0 0 0,-1-1 0 0 0,0 1 0 0 0,1-1 0 0 0,0 1 0 0 0,-1-1 0 0 0,1 0 0 0 0,-1 0 0 0 0,1 1 0 0 0,-1-1 0 0 0,1 0 0 0 0,0 0 0 0 0,-1 0 0 0 0,1-1 0 0 0,-1 1 0 0 0,1 0 0 0 0,-1-1 0 0 0,2 0-10 0 0,18 4 69 0 0,137 0 359 0 0,41-19-116 0 0,-125-1-85 0 0,-71 16-953 0 0,-8-6-2692 0 0,2 0-1793 0 0,1 3-2692 0 0,0 1-4251 0 0</inkml:trace>
  <inkml:trace contextRef="#ctx0" brushRef="#br0" timeOffset="1158.243">1411 443 1920 0 0,'0'0'1678'0'0,"0"0"17"0"0,0 0 139 0 0,0 0 154 0 0,0 0 51 0 0,0 0-89 0 0,0 0-204 0 0,0 0-266 0 0,0 0-220 0 0,0 0-209 0 0,0 0-158 0 0,0 0-99 0 0,0 0-75 0 0,-5-4-71 0 0,-16-11-45 0 0,16 12-60 0 0,5 3-71 0 0,34-18 908 0 0,5 5-1140 0 0,0 2 0 0 0,0 1 0 0 0,1 3-1 0 0,0 1 1 0 0,6 1-240 0 0,-44 4 10 0 0,-1 0-1 0 0,0 1 0 0 0,1-1 1 0 0,-1 0-1 0 0,0 0 0 0 0,1 1 1 0 0,-1-1-1 0 0,1 1 1 0 0,-1-1-1 0 0,1 1 0 0 0,-1 0 1 0 0,1 0-1 0 0,0-1 1 0 0,-1 1-1 0 0,1 0 0 0 0,-1 0 1 0 0,1 1-1 0 0,-1-1 0 0 0,1 0 1 0 0,-1 0-1 0 0,1 1 1 0 0,0-1-1 0 0,-1 1 0 0 0,0-1 1 0 0,1 1-1 0 0,-1 0 1 0 0,1-1-1 0 0,-1 1 0 0 0,0 0 1 0 0,0 0-1 0 0,1 0 0 0 0,-1 0 1 0 0,0 0-1 0 0,0 0 1 0 0,0 1-1 0 0,0-1 0 0 0,0 0 1 0 0,0 1-1 0 0,-1-1 0 0 0,1 0 1 0 0,0 1-1 0 0,-1-1 1 0 0,1 1-1 0 0,0-1 0 0 0,-1 1 1 0 0,0-1-1 0 0,1 1 1 0 0,-1-1-1 0 0,0 1 0 0 0,0-1 1 0 0,0 1-1 0 0,0 0 0 0 0,0-1 1 0 0,0 1-1 0 0,-1-1 1 0 0,1 1-10 0 0,-97 100 482 0 0,24-38-367 0 0,-41 49 34 0 0,109-107-140 0 0,0 1 19 0 0,0-1 0 0 0,0 1 0 0 0,1 0 0 0 0,0 0 0 0 0,0 0-1 0 0,1 0 1 0 0,-1 1 0 0 0,2 0 0 0 0,-1-1 0 0 0,1 1 0 0 0,0 0 0 0 0,1 0-1 0 0,0 0 1 0 0,0 8-28 0 0,1-11 35 0 0,1-1 0 0 0,-1 1 0 0 0,2-1 0 0 0,-1 1 0 0 0,0-1 1 0 0,1 1-1 0 0,0-1 0 0 0,0 0 0 0 0,0 0 0 0 0,0 0 0 0 0,1 0 0 0 0,0 0 0 0 0,-1 0 0 0 0,1-1 0 0 0,1 1 0 0 0,-1-1 0 0 0,0 0 0 0 0,1 0 0 0 0,0 0 0 0 0,0-1 0 0 0,0 1 0 0 0,0-1 0 0 0,4 2-35 0 0,106 31 717 0 0,-19-31-529 0 0,-46-46-4625 0 0,-23 7-5545 0 0,-18 25 3669 0 0,-4 2-2229 0 0</inkml:trace>
  <inkml:trace contextRef="#ctx0" brushRef="#br0" timeOffset="1495.996">2166 251 11322 0 0,'0'0'2010'0'0,"0"0"-440"0"0,0 0-226 0 0,0 0-53 0 0,0 0-51 0 0,0 0-173 0 0,0 0-180 0 0,0 0-117 0 0,0 0-94 0 0,0 0-85 0 0,-34 23-110 0 0,-103 74-86 0 0,58-21 66 0 0,68-61-379 0 0,-1-2-37 0 0,1 0 1 0 0,1 1 0 0 0,0 0 0 0 0,1 1 0 0 0,1 0 0 0 0,0 1 0 0 0,1 0 0 0 0,0 0 0 0 0,1 0-1 0 0,1 1 1 0 0,1 0 0 0 0,1 0 0 0 0,0 0 0 0 0,1 0 0 0 0,0 1 0 0 0,2-1 0 0 0,1 12-46 0 0,3-21 16 0 0,0 0 1 0 0,1-1 0 0 0,0 1 0 0 0,0-1-1 0 0,1 0 1 0 0,0-1 0 0 0,0 1 0 0 0,0-1 0 0 0,1 0-1 0 0,0-1 1 0 0,0 0 0 0 0,1 0 0 0 0,-1 0-1 0 0,1-1 1 0 0,0 0 0 0 0,0 0 0 0 0,1-1-1 0 0,-1 0 1 0 0,1-1 0 0 0,-1 0 0 0 0,1 0 0 0 0,0-1-1 0 0,0 0 1 0 0,0 0 0 0 0,0-1 0 0 0,0 0-1 0 0,0-1 1 0 0,2-1-17 0 0,124-17 839 0 0,-130 17-772 0 0,0 0 0 0 0,0 0 0 0 0,0 0 0 0 0,0-1 0 0 0,0 0 0 0 0,-1 0 0 0 0,1 0-1 0 0,-1 0 1 0 0,1-1 0 0 0,-1 0 0 0 0,-1 0 0 0 0,1 0 0 0 0,0 0 0 0 0,-1 0 0 0 0,0-1 0 0 0,0 0 0 0 0,0 1 0 0 0,-1-1 0 0 0,1 0 0 0 0,-1 0 0 0 0,0-1 0 0 0,-1 1 0 0 0,1-3-67 0 0,-1 5 14 0 0,-1-1 0 0 0,0 1 0 0 0,0 0 0 0 0,0-1 0 0 0,0 1 0 0 0,0-1-1 0 0,-1 1 1 0 0,0-1 0 0 0,0 1 0 0 0,0 0 0 0 0,0-1 0 0 0,0 1 0 0 0,0 0-1 0 0,-1 0 1 0 0,0 0 0 0 0,1 0 0 0 0,-1 0 0 0 0,0 0 0 0 0,-1 0 0 0 0,1 1 0 0 0,0-1-1 0 0,-1 1 1 0 0,1 0 0 0 0,-1 0 0 0 0,0-1 0 0 0,0 2 0 0 0,0-1 0 0 0,0 0 0 0 0,-3-1-14 0 0,-98-32-435 0 0,-67 14-1275 0 0,59 35-3435 0 0,91-6 239 0 0,7-1-4723 0 0</inkml:trace>
  <inkml:trace contextRef="#ctx0" brushRef="#br0" timeOffset="3040.947">2390 56 0 0 0,'0'0'309'0'0,"0"0"900"0"0,0 0 450 0 0,0 0 312 0 0,0 0 231 0 0,0 0 11 0 0,0 0-211 0 0,0 0-197 0 0,0 0-196 0 0,0 0-182 0 0,0 0-136 0 0,0 0-119 0 0,0 0-115 0 0,1-9-64 0 0,1-28-71 0 0,-1 28-78 0 0,-1 9-97 0 0,0 0-119 0 0,0 0-105 0 0,-8 22 1458 0 0,4-3-1861 0 0,1 0 0 0 0,0 0-1 0 0,2 1 1 0 0,0-1-1 0 0,1 0 1 0 0,1 1 0 0 0,1-1-1 0 0,1 0 1 0 0,0 0 0 0 0,2 0-1 0 0,4 13-119 0 0,1 16 89 0 0,108 459 60 0 0,-62-267-134 0 0,-55-239-7 0 0,-1 0-1 0 0,1 0 1 0 0,-1 0 0 0 0,1 0 0 0 0,-1 0 0 0 0,1 0 0 0 0,-1 0 0 0 0,0 0-1 0 0,0 0 1 0 0,1 0 0 0 0,-1 0 0 0 0,0 0 0 0 0,0 0 0 0 0,0 0 0 0 0,0 0-1 0 0,0 0 1 0 0,0 0 0 0 0,0 0 0 0 0,-1 0 0 0 0,1 0 0 0 0,0 0 0 0 0,-1 0-1 0 0,1 0 1 0 0,0 0 0 0 0,-1-1 0 0 0,1 1 0 0 0,-1 0 0 0 0,1 0 0 0 0,-1 0-1 0 0,0 0 1 0 0,1-1 0 0 0,-1 1 0 0 0,0 0 0 0 0,0 0 0 0 0,0-1 0 0 0,1 1-1 0 0,-1-1 1 0 0,0 1 0 0 0,0-1 0 0 0,0 1 0 0 0,0-1 0 0 0,0 1 0 0 0,0-1-1 0 0,0 0 1 0 0,0 0 0 0 0,0 1 0 0 0,0-1 0 0 0,0 0 0 0 0,0 0 0 0 0,0 0-1 0 0,0 0 1 0 0,0 0 0 0 0,0 0 0 0 0,0-1 0 0 0,-1 1-8 0 0,-334 11 28 0 0,-645 110-647 0 0,258-3 667 0 0,498-59-25 0 0,-35 19 187 0 0,242-72-319 0 0,18-6 145 0 0,0 0 0 0 0,1-1-1 0 0,-1 1 1 0 0,0 0 0 0 0,0-1 0 0 0,0 1-1 0 0,0-1 1 0 0,0 1 0 0 0,1 0 0 0 0,-1-1 0 0 0,0 1-1 0 0,0-1 1 0 0,0 1 0 0 0,0-1 0 0 0,0 1 0 0 0,0 0-1 0 0,0-1 1 0 0,0 1 0 0 0,-1-1 0 0 0,1 1-1 0 0,0-1 1 0 0,0 1 0 0 0,0 0 0 0 0,0-1 0 0 0,0 1-1 0 0,-1-1 1 0 0,1 1 0 0 0,0 0 0 0 0,0-1-1 0 0,-1 1 1 0 0,1 0 0 0 0,0-1 0 0 0,-1 1 0 0 0,1 0-1 0 0,0 0 1 0 0,-1-1 0 0 0,1 1 0 0 0,0 0-1 0 0,-1 0 1 0 0,1 0 0 0 0,-1-1 0 0 0,1 1 0 0 0,0 0-1 0 0,-1 0 1 0 0,1 0 0 0 0,-1 0 0 0 0,1 0 0 0 0,0 0-1 0 0,-1 0 1 0 0,1 0 0 0 0,-1 0 0 0 0,1 0-1 0 0,-1 0 1 0 0,1 0 0 0 0,0 0 0 0 0,-1 0 0 0 0,1 0-1 0 0,-1 0 1 0 0,1 1-36 0 0,14-205 342 0 0,-15-607-278 0 0,38 556-82 0 0,-14 177 81 0 0,20 97-359 0 0,104-7 377 0 0,-104-13-65 0 0,222-21-40 0 0,83 5 66 0 0,260 23-42 0 0,-151 16 12 0 0,-239-36-11 0 0,11-31-120 0 0,-145 23-509 0 0,-72 19 203 0 0,8 1-5014 0 0,-7 11-5945 0 0,-11-5-321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58.5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529 403 3321 0 0,'0'0'1767'0'0,"0"0"-70"0"0,0 0 4 0 0,0 0 102 0 0,0 0 113 0 0,0 0 5 0 0,0 0-162 0 0,0 0-255 0 0,0 0-238 0 0,0 0-217 0 0,0 0-169 0 0,0 0-126 0 0,0 0-111 0 0,-27-9-91 0 0,-85-25-59 0 0,110 33-469 0 0,-1 1 0 0 0,1-1 0 0 0,0 0 0 0 0,-1 1 0 0 0,1 0 0 0 0,0 0 0 0 0,-1-1 1 0 0,1 1-1 0 0,-1 1 0 0 0,1-1 0 0 0,0 0 0 0 0,-1 1 0 0 0,1-1 0 0 0,0 1 0 0 0,-1-1 0 0 0,1 1 0 0 0,0 0 0 0 0,0 0 0 0 0,-1 0 0 0 0,1 1 0 0 0,0-1 0 0 0,0 0 0 0 0,0 1 0 0 0,1-1 0 0 0,-1 1 0 0 0,0 0 0 0 0,1-1 0 0 0,-1 2-24 0 0,-6 5 139 0 0,-25 22 90 0 0,2 2-1 0 0,1 2 0 0 0,2 0 0 0 0,1 2 1 0 0,2 1-1 0 0,2 1 0 0 0,1 1 0 0 0,-3 12-228 0 0,11-22 82 0 0,2 1-1 0 0,1 0 1 0 0,2 1-1 0 0,1 0 1 0 0,1 1-1 0 0,2-1 1 0 0,1 1-1 0 0,1 1 1 0 0,2-1-1 0 0,2 17-81 0 0,0-39 35 0 0,1 0 0 0 0,0 0-1 0 0,1 0 1 0 0,0 0 0 0 0,0 0 0 0 0,1 0-1 0 0,1-1 1 0 0,-1 0 0 0 0,1 0 0 0 0,1 0-1 0 0,0 0 1 0 0,0-1 0 0 0,1 0 0 0 0,0-1-1 0 0,0 1 1 0 0,1-1 0 0 0,0 0 0 0 0,0-1-1 0 0,0 0 1 0 0,1-1 0 0 0,0 1 0 0 0,0-2-1 0 0,1 1 1 0 0,-1-1 0 0 0,1-1 0 0 0,0 1 0 0 0,0-2-1 0 0,0 1 1 0 0,0-2 0 0 0,0 1 0 0 0,8-1-35 0 0,8 0 67 0 0,1-2 1 0 0,-1-1 0 0 0,1 0-1 0 0,-1-2 1 0 0,0-2 0 0 0,0 0-1 0 0,-1-1 1 0 0,0-2-1 0 0,0 0 1 0 0,-1-2 0 0 0,0-1-1 0 0,-1 0 1 0 0,0-2 0 0 0,-1-1-1 0 0,18-15-67 0 0,-22 16-181 0 0,0 0-1 0 0,-1-1 0 0 0,-1-1 0 0 0,-1-1 0 0 0,0 0 1 0 0,7-11 181 0 0,9-38-6870 0 0,-31 66 6764 0 0,1-7-3645 0 0,0 3-3526 0 0,-1 0-2200 0 0</inkml:trace>
  <inkml:trace contextRef="#ctx0" brushRef="#br0" timeOffset="404.443">871 1040 3377 0 0,'0'0'2570'0'0,"0"0"-373"0"0,0 0-61 0 0,0 0 15 0 0,0 0-70 0 0,0 0-171 0 0,0 0-283 0 0,0 0-261 0 0,0 0-225 0 0,0 0-187 0 0,0 0-146 0 0,34-3-124 0 0,103-12-93 0 0,-76-11 92 0 0,-53 18-476 0 0,1 0-98 0 0,-1-1 1 0 0,0 0 0 0 0,0 0 0 0 0,-1-1 0 0 0,0 0 0 0 0,-1 0-1 0 0,0-1 1 0 0,0 1 0 0 0,-1-1 0 0 0,-1 0 0 0 0,0-1 0 0 0,0 1 0 0 0,-1-1-1 0 0,-1 0 1 0 0,0 0 0 0 0,-1 0 0 0 0,0 0 0 0 0,0 0 0 0 0,-1-1-110 0 0,-1 9-3 0 0,0 0-1 0 0,0 0 1 0 0,0 0 0 0 0,0 1 0 0 0,-1-1 0 0 0,1 0 0 0 0,-1 1-1 0 0,0-1 1 0 0,0 1 0 0 0,0 0 0 0 0,-1 0 0 0 0,1 0 0 0 0,-1 0 0 0 0,0 0-1 0 0,0 0 1 0 0,0 0 0 0 0,0 1 0 0 0,0 0 0 0 0,0-1 0 0 0,-1 1-1 0 0,1 1 1 0 0,-1-1 0 0 0,1 0 0 0 0,-1 1 0 0 0,0 0 0 0 0,0 0 0 0 0,1 0-1 0 0,-1 0 1 0 0,0 0 0 0 0,0 1 0 0 0,0 0 0 0 0,0 0 0 0 0,-2 0 3 0 0,-5 2-51 0 0,1 1 0 0 0,-1 0 0 0 0,0 0 1 0 0,1 1-1 0 0,-1 0 0 0 0,1 1 0 0 0,0 1 0 0 0,1-1 1 0 0,-1 1-1 0 0,1 1 0 0 0,1 0 0 0 0,-1 0 0 0 0,1 1 1 0 0,0 0-1 0 0,1 0 0 0 0,0 1 0 0 0,0 0 1 0 0,1 0-1 0 0,0 1 0 0 0,0-1 0 0 0,1 1 0 0 0,0 1 1 0 0,1-1-1 0 0,1 0 0 0 0,-2 5 51 0 0,2-7-78 0 0,0 1-1 0 0,0-1 1 0 0,0 1-1 0 0,1-1 1 0 0,1 1-1 0 0,-1 0 1 0 0,2 0-1 0 0,-1 0 1 0 0,1 0 0 0 0,0 0-1 0 0,1-1 1 0 0,0 1-1 0 0,0 0 1 0 0,1 0-1 0 0,0-1 1 0 0,1 1-1 0 0,0-1 1 0 0,0 1 0 0 0,1-1-1 0 0,0 0 1 0 0,0-1-1 0 0,1 1 1 0 0,0-1-1 0 0,0 0 1 0 0,1 0-1 0 0,0 0 1 0 0,0-1 0 0 0,3 3 78 0 0,3-3-545 0 0,0 0 0 0 0,1 0 1 0 0,-1-1-1 0 0,1-1 0 0 0,0 0 1 0 0,0-1-1 0 0,0 0 0 0 0,0-1 0 0 0,1-1 1 0 0,-1 0-1 0 0,2 0 545 0 0,91-13-12522 0 0,-86 8 8036 0 0</inkml:trace>
  <inkml:trace contextRef="#ctx0" brushRef="#br0" timeOffset="838.009">1427 1044 1624 0 0,'0'0'2062'0'0,"0"0"-574"0"0,0 0-27 0 0,0 0 332 0 0,0 0 297 0 0,0 0 11 0 0,0 0-196 0 0,0 0-352 0 0,0 0-394 0 0,0 0-274 0 0,0 0-77 0 0,0 0 57 0 0,-5-3 1038 0 0,40-46 388 0 0,144-274 528 0 0,-172 308-2734 0 0,-7 14-126 0 0,0 28-274 0 0,-1 2 359 0 0,0-20-41 0 0,-1-1 0 0 0,1 1 0 0 0,1-1 0 0 0,0 1 0 0 0,0 0 0 0 0,1-1 0 0 0,0 1 0 0 0,0-1 0 0 0,1 1 0 0 0,0-1 0 0 0,0 0 0 0 0,1 0 0 0 0,0 0 0 0 0,0 0 0 0 0,1 0 0 0 0,0-1 0 0 0,1 1 0 0 0,0-1 0 0 0,0 0 0 0 0,0-1 0 0 0,1 1 0 0 0,5 4-3 0 0,-7-9 55 0 0,-1 0 1 0 0,1 0-1 0 0,0 0 0 0 0,-1-1 1 0 0,1 0-1 0 0,0 0 1 0 0,0 0-1 0 0,0 0 1 0 0,0-1-1 0 0,0 1 0 0 0,0-1 1 0 0,0 0-1 0 0,0 0 1 0 0,0 0-1 0 0,0-1 1 0 0,0 1-1 0 0,-1-1 1 0 0,1 0-1 0 0,0 0 0 0 0,0-1 1 0 0,0 1-1 0 0,-1-1 1 0 0,1 0-1 0 0,-1 0 1 0 0,1 0-1 0 0,-1 0 0 0 0,0 0 1 0 0,0-1-1 0 0,0 0 1 0 0,1-1-56 0 0,77-97 1033 0 0,-78 96-1037 0 0,73-156-556 0 0,-31 39-5869 0 0,-19 42-6477 0 0,-23 64 3463 0 0</inkml:trace>
  <inkml:trace contextRef="#ctx0" brushRef="#br0" timeOffset="1098.021">2132 31 7026 0 0,'0'0'5623'0'0,"0"0"-2903"0"0,0 0-1321 0 0,0 0-306 0 0,0 0 41 0 0,0 0 79 0 0,0 0 16 0 0,0 0-101 0 0,0 0-204 0 0,0 0-157 0 0,0 0-75 0 0,0 0-115 0 0,0 0-66 0 0,14 35-60 0 0,40 109-67 0 0,78 204 1116 0 0,-63-245-2370 0 0,-106-118-20714 0 0,30 11 15667 0 0</inkml:trace>
  <inkml:trace contextRef="#ctx0" brushRef="#br0" timeOffset="1346.533">2018 517 11827 0 0,'0'0'2045'0'0,"0"0"-711"0"0,0 0-249 0 0,0 0 165 0 0,0 0 153 0 0,0 0-84 0 0,0 0-203 0 0,0 0-200 0 0,0 0-177 0 0,0 0-147 0 0,0 0-80 0 0,35-5-62 0 0,108-21-57 0 0,-35-13 233 0 0,2-7-237 0 0,94-43-2832 0 0,-168 74-2179 0 0,-25 10-1444 0 0,-8 3-367 0 0,-3 1 1 0 0</inkml:trace>
  <inkml:trace contextRef="#ctx0" brushRef="#br0" timeOffset="1905.459">2558 447 2945 0 0,'0'0'2139'0'0,"0"0"59"0"0,0 0 67 0 0,0 0-47 0 0,0 0-199 0 0,0 0-242 0 0,0 0-225 0 0,0 0-246 0 0,0 0-241 0 0,0 0-194 0 0,32 3-143 0 0,100 8-81 0 0,-130-11-613 0 0,0 1 0 0 0,0 0 1 0 0,1-1-1 0 0,-1 0 0 0 0,0 1 0 0 0,1-1 0 0 0,-1 0 0 0 0,1 0 1 0 0,-1 0-1 0 0,0-1 0 0 0,1 1 0 0 0,-1 0 0 0 0,0-1 1 0 0,1 0-1 0 0,-1 0 0 0 0,0 1 0 0 0,0-1 0 0 0,0 0 0 0 0,0-1 1 0 0,0 1-1 0 0,0 0 0 0 0,0-1 0 0 0,0 1 0 0 0,0-1 1 0 0,1 0-35 0 0,3-5 181 0 0,2 0-70 0 0,0 0 0 0 0,0-1 0 0 0,0 0 0 0 0,-1 0 0 0 0,0-1 0 0 0,-1 0 0 0 0,0 0 0 0 0,-1-1 0 0 0,1 1 0 0 0,-2-1 0 0 0,1 0 0 0 0,-1-1 1 0 0,-1 1-1 0 0,0-1 0 0 0,-1 1 0 0 0,0-1 0 0 0,0 0 0 0 0,-1 0 0 0 0,0 0 0 0 0,-2-9-111 0 0,0 18-23 0 0,0 0 0 0 0,-1 0-1 0 0,0 0 1 0 0,1 0 0 0 0,-1 1 0 0 0,0-1 0 0 0,0 1 0 0 0,0-1 0 0 0,0 1 0 0 0,0 0 0 0 0,0-1 0 0 0,-1 1 0 0 0,1 0 0 0 0,0 1 0 0 0,0-1 0 0 0,-1 0 0 0 0,1 1 0 0 0,-1-1 0 0 0,1 1-1 0 0,0 0 1 0 0,-1-1 0 0 0,1 1 0 0 0,-1 0 0 0 0,1 1 0 0 0,-1-1 0 0 0,1 0 0 0 0,-1 1 0 0 0,1-1 0 0 0,0 1 0 0 0,-1 0 0 0 0,1 0 0 0 0,0 0 0 0 0,0 0 0 0 0,0 0 0 0 0,-1 0-1 0 0,1 1 1 0 0,0-1 0 0 0,1 1 0 0 0,-1-1 0 0 0,0 1 0 0 0,0 1 23 0 0,-10 5-111 0 0,1 1 0 0 0,0 1 0 0 0,1-1 0 0 0,0 2-1 0 0,1-1 1 0 0,0 2 0 0 0,1-1 0 0 0,0 1 0 0 0,1 0 0 0 0,0 0-1 0 0,1 1 1 0 0,0 0 0 0 0,1 1 0 0 0,0-1 0 0 0,1 1 0 0 0,1-1-1 0 0,0 1 1 0 0,1 0 0 0 0,1 1 0 0 0,-1 10 111 0 0,3-22 7 0 0,-1 0 1 0 0,1 0-1 0 0,-1 1 1 0 0,1-1-1 0 0,0 0 1 0 0,0 0-1 0 0,0 0 1 0 0,1 0-1 0 0,-1 0 1 0 0,1 0-1 0 0,0-1 1 0 0,0 1-1 0 0,0 0 1 0 0,0-1-1 0 0,0 1 1 0 0,0-1-1 0 0,0 0 1 0 0,1 0-1 0 0,0 0 1 0 0,-1 0-1 0 0,1 0 1 0 0,0 0-1 0 0,0-1 1 0 0,0 1-1 0 0,0-1 1 0 0,0 0-1 0 0,0 0 1 0 0,0 0-1 0 0,0 0 1 0 0,0-1-1 0 0,1 1-7 0 0,105 5 738 0 0,-86-12-576 0 0,1-1 1 0 0,-1-1-1 0 0,0-1 0 0 0,-1 0 1 0 0,0-2-1 0 0,0-1 1 0 0,-1-1-1 0 0,-1 0 1 0 0,0-2-1 0 0,-1 0 1 0 0,-1-1-1 0 0,2-4-162 0 0,-3 7 49 0 0,0 0 0 0 0,-2-2 0 0 0,0 0 0 0 0,0-1 0 0 0,-2 0 0 0 0,0-1 0 0 0,0-1-1 0 0,-2 0 1 0 0,0 0 0 0 0,-2-1 0 0 0,0-1 0 0 0,-1 1 0 0 0,0-1 0 0 0,-2-1 0 0 0,0 1 0 0 0,-2-1 0 0 0,0 0-1 0 0,-1-8-48 0 0,-3 26-2 0 0,0 1 0 0 0,0-1-1 0 0,0 1 1 0 0,-1-1-1 0 0,1 1 1 0 0,-1-1-1 0 0,1 1 1 0 0,-1 0 0 0 0,0-1-1 0 0,0 1 1 0 0,0 0-1 0 0,0-1 1 0 0,-1 1-1 0 0,1 0 1 0 0,-1 0 0 0 0,1 0-1 0 0,-1 0 1 0 0,0 1-1 0 0,1-1 1 0 0,-1 0-1 0 0,0 1 1 0 0,0-1 0 0 0,0 1-1 0 0,0 0 1 0 0,-1-1-1 0 0,1 1 1 0 0,0 0-1 0 0,-1 0 1 0 0,1 1 0 0 0,0-1-1 0 0,-1 0 1 0 0,1 1-1 0 0,-1-1 1 0 0,1 1 0 0 0,-1 0-1 0 0,1 0 1 0 0,-1 0-1 0 0,1 0 1 0 0,-3 1 2 0 0,1-2-33 0 0,1 1 1 0 0,-1 0 0 0 0,0 0-1 0 0,0 1 1 0 0,0-1 0 0 0,0 1-1 0 0,0 0 1 0 0,0 0 0 0 0,1 0-1 0 0,-1 0 1 0 0,0 1 0 0 0,1-1-1 0 0,-1 1 1 0 0,1 0 0 0 0,0 0-1 0 0,0 1 1 0 0,-1-1-1 0 0,1 0 1 0 0,1 1 0 0 0,-1 0-1 0 0,0 0 1 0 0,1 0 0 0 0,-1 0-1 0 0,1 0 1 0 0,0 0 0 0 0,0 1-1 0 0,0-1 1 0 0,0 1 0 0 0,1-1-1 0 0,0 1 1 0 0,-1 1 32 0 0,2-3-4 0 0,0 0 0 0 0,0 0 0 0 0,0 0 0 0 0,0 0 0 0 0,0 0 0 0 0,0 0-1 0 0,0 0 1 0 0,1 0 0 0 0,-1 0 0 0 0,1 0 0 0 0,0 0 0 0 0,-1 0 0 0 0,1 0 0 0 0,0-1 0 0 0,0 1 0 0 0,0 0 0 0 0,1 0 0 0 0,-1-1 0 0 0,0 1 0 0 0,0-1 0 0 0,1 1 0 0 0,-1-1-1 0 0,1 0 1 0 0,-1 0 0 0 0,1 1 0 0 0,0-1 0 0 0,0 0 0 0 0,-1 0 0 0 0,1-1 0 0 0,0 1 0 0 0,0 0 0 0 0,0-1 0 0 0,0 1 0 0 0,0-1 0 0 0,0 1 0 0 0,0-1 0 0 0,0 0 0 0 0,0 0-1 0 0,0 0 1 0 0,0 0 0 0 0,0 0 0 0 0,0 0 0 0 0,1-1 4 0 0,9 2 24 0 0,-1-2 39 0 0,0 1 0 0 0,0 1 0 0 0,0-1 0 0 0,0 2 0 0 0,0 0 0 0 0,0 0 0 0 0,0 1 0 0 0,-1 0 0 0 0,1 0 0 0 0,-1 2 0 0 0,0-1 0 0 0,0 1 0 0 0,-1 1 0 0 0,1-1 0 0 0,-1 2 0 0 0,0-1 0 0 0,-1 1 0 0 0,6 6-63 0 0,33 96 563 0 0,-18-64-1696 0 0,-15-36-2897 0 0,3-6-5331 0 0,-13-3-2181 0 0</inkml:trace>
  <inkml:trace contextRef="#ctx0" brushRef="#br0" timeOffset="2879.03">1249 2056 11787 0 0,'0'0'1062'0'0,"0"0"-339"0"0,0 0-115 0 0,0 0 99 0 0,0 0 55 0 0,0 0-90 0 0,0 0-152 0 0,-10 32-160 0 0,-31 100-143 0 0,31-53 37 0 0,9-75-204 0 0,1 1 0 0 0,0-1 0 0 0,0 1 0 0 0,0-1 0 0 0,0 1 0 0 0,1-1 0 0 0,-1 1 0 0 0,1-1 0 0 0,1 0 0 0 0,-1 1 0 0 0,0-1 0 0 0,1 0 0 0 0,0 0 0 0 0,0 0 0 0 0,0 0 0 0 0,1 0 0 0 0,-1 0 0 0 0,1-1 0 0 0,0 1 0 0 0,0-1 0 0 0,0 1 0 0 0,0-1 0 0 0,1 0 0 0 0,-1-1 0 0 0,1 1 0 0 0,0-1 0 0 0,0 1 0 0 0,0-1 0 0 0,0 0 0 0 0,0 0 0 0 0,0-1 0 0 0,0 1 0 0 0,1-1 0 0 0,-1 0-50 0 0,1-1 152 0 0,-1 0 0 0 0,0-1 0 0 0,0 1 0 0 0,0-1 0 0 0,0 0 0 0 0,0 0 0 0 0,0 0-1 0 0,0-1 1 0 0,0 1 0 0 0,0-1 0 0 0,-1 0 0 0 0,1 0 0 0 0,0-1 0 0 0,-1 1 0 0 0,0-1 0 0 0,0 1 0 0 0,1-1 0 0 0,-2 0-1 0 0,1 0 1 0 0,0 0 0 0 0,-1-1 0 0 0,2-1-152 0 0,8-10 115 0 0,-2-1 0 0 0,1 0 0 0 0,-2-1 0 0 0,0 0 0 0 0,-1 0-1 0 0,-1-1 1 0 0,0 0 0 0 0,-1-1 0 0 0,-2 1 0 0 0,0-1 0 0 0,0 0 0 0 0,-2 0 0 0 0,0 0 0 0 0,-2-20-115 0 0,-1 32-93 0 0,-1-1 1 0 0,0 1 0 0 0,0-1-1 0 0,-1 1 1 0 0,0 0 0 0 0,0 0 0 0 0,-1 0-1 0 0,0 1 1 0 0,0-1 0 0 0,0 1 0 0 0,-1 0-1 0 0,0 0 1 0 0,0 0 0 0 0,-1 1 0 0 0,1 0-1 0 0,-1 0 1 0 0,0 0 0 0 0,-1 1-1 0 0,1-1 1 0 0,-1 2 0 0 0,0-1 0 0 0,0 1-1 0 0,0 0 1 0 0,0 0 0 0 0,-1 1 0 0 0,1 0-1 0 0,-1 1 1 0 0,1-1 0 0 0,-1 1-1 0 0,0 1 1 0 0,1-1 0 0 0,-1 1 0 0 0,0 1-1 0 0,1 0 1 0 0,-1 0 0 0 0,0 0 0 0 0,1 1-1 0 0,-1 0 1 0 0,1 0 0 0 0,0 1 0 0 0,0 0-1 0 0,0 0 1 0 0,-3 2 92 0 0,3-1-52 0 0,0 1-1 0 0,0 0 1 0 0,1 0-1 0 0,-1 0 1 0 0,1 1-1 0 0,0 0 1 0 0,1 0 0 0 0,0 0-1 0 0,0 1 1 0 0,0 0-1 0 0,0 0 1 0 0,1 0-1 0 0,0 0 1 0 0,1 1 0 0 0,0 0-1 0 0,-1 2 53 0 0,4-8 7 0 0,1-1 0 0 0,-1 1-1 0 0,0-1 1 0 0,1 1 0 0 0,-1-1-1 0 0,1 0 1 0 0,0 1 0 0 0,-1-1 0 0 0,1 0-1 0 0,0 1 1 0 0,0-1 0 0 0,0 0 0 0 0,0 0-1 0 0,0 0 1 0 0,0 0 0 0 0,0 0-1 0 0,0 0 1 0 0,1 0 0 0 0,-1 0 0 0 0,0 0-1 0 0,0 0 1 0 0,1-1 0 0 0,-1 1-1 0 0,1 0 1 0 0,-1-1 0 0 0,1 0 0 0 0,-1 1-1 0 0,1-1 1 0 0,-1 0 0 0 0,1 1 0 0 0,-1-1-1 0 0,1 0 1 0 0,-1 0 0 0 0,1 0-1 0 0,-1-1 1 0 0,1 1 0 0 0,-1 0 0 0 0,1-1-1 0 0,-1 1 1 0 0,0 0 0 0 0,1-1-1 0 0,0 0-6 0 0,6 1 74 0 0,14-4 137 0 0,-1-1 1 0 0,-1 0-1 0 0,1-1 0 0 0,-1-2 0 0 0,0 0 0 0 0,0-1 0 0 0,-1-1 0 0 0,-1 0 0 0 0,0-2 1 0 0,0 0-1 0 0,-1-1 0 0 0,0-1 0 0 0,-1 0 0 0 0,-1-2 0 0 0,-1 1 0 0 0,3-5-211 0 0,14-15 215 0 0,-1-1-1 0 0,-1-2 0 0 0,-3-1 0 0 0,-1-1 0 0 0,-1-1 1 0 0,-3-2-1 0 0,-1 0 0 0 0,-3 0 0 0 0,-1-2 1 0 0,-2 0-1 0 0,3-25-214 0 0,-11-26 132 0 0,-6 95-131 0 0,0 1-60 0 0,0 2-91 0 0,-6 50-130 0 0,2-1-1 0 0,2 1 1 0 0,3 0 0 0 0,2-1 0 0 0,2 1 0 0 0,2-1-1 0 0,3 0 1 0 0,7 20 280 0 0,23 64-1345 0 0,5-2 0 0 0,33 59 1345 0 0,149 299 500 0 0,-213-461-416 0 0,-2 0 0 0 0,0 1 0 0 0,-2 1 0 0 0,-2 0 0 0 0,-1 0 0 0 0,-1 0 0 0 0,-2 1 0 0 0,-1 0 0 0 0,-1 9-84 0 0,-2-37 68 0 0,0 0 0 0 0,-1 0-1 0 0,1-1 1 0 0,-1 1-1 0 0,0 0 1 0 0,-1-1-1 0 0,1 1 1 0 0,-1-1 0 0 0,1 1-1 0 0,-1-1 1 0 0,-1 0-1 0 0,1 0 1 0 0,-1 0 0 0 0,1 0-1 0 0,-1 0 1 0 0,0-1-1 0 0,0 1 1 0 0,-1-1-1 0 0,1 1 1 0 0,-1-1 0 0 0,0-1-1 0 0,1 1 1 0 0,-1 0-1 0 0,-1-1 1 0 0,1 0 0 0 0,0 0-1 0 0,0 0 1 0 0,-1 0-1 0 0,1-1 1 0 0,-1 0-1 0 0,0 0 1 0 0,1 0 0 0 0,-1 0-1 0 0,-3-1-67 0 0,4 1 26 0 0,0-1-1 0 0,0 0 1 0 0,0 0-1 0 0,0 0 0 0 0,0-1 1 0 0,0 1-1 0 0,0-1 1 0 0,0 0-1 0 0,0 0 1 0 0,0-1-1 0 0,1 1 1 0 0,-1-1-1 0 0,0 0 1 0 0,1 0-1 0 0,-1 0 0 0 0,1 0 1 0 0,0-1-1 0 0,0 1 1 0 0,-1-1-1 0 0,2 0 1 0 0,-1 0-1 0 0,0 0 1 0 0,0-1-26 0 0,-12-17 16 0 0,1-1 1 0 0,1 0 0 0 0,1 0 0 0 0,1-2 0 0 0,1 1 0 0 0,1-1 0 0 0,1-1 0 0 0,1 0-1 0 0,2 0 1 0 0,0 0 0 0 0,2 0 0 0 0,0-1 0 0 0,2 0 0 0 0,1 1 0 0 0,1-1-1 0 0,1 0 1 0 0,2-6-17 0 0,2 8-252 0 0,1 0 0 0 0,0 1 0 0 0,2 0 0 0 0,1 0-1 0 0,1 0 1 0 0,1 2 0 0 0,1-1 0 0 0,0 2 0 0 0,2 0 0 0 0,0 0-1 0 0,16-13 253 0 0,11-8-3175 0 0,-13 16-4171 0 0,-29 25 7274 0 0,16-12-11018 0 0</inkml:trace>
  <inkml:trace contextRef="#ctx0" brushRef="#br0" timeOffset="4101.469">860 4689 3537 0 0,'0'0'3402'0'0,"0"0"-1520"0"0,0 0-438 0 0,0 0 83 0 0,0 0 57 0 0,0 0-110 0 0,0 0-259 0 0,0 0-235 0 0,0 0-116 0 0,0 0-69 0 0,0 0-8 0 0,0 0-47 0 0,0 0-75 0 0,-2-27-66 0 0,-9-84-37 0 0,19 16 479 0 0,16 0-454 0 0,5 2 0 0 0,4 0 0 0 0,3 3 0 0 0,23-35-587 0 0,-54 114 23 0 0,2-6 76 0 0,2 0 0 0 0,0 0 0 0 0,0 1-1 0 0,2 0 1 0 0,0 1 0 0 0,1 0-1 0 0,13-12-98 0 0,-25 27-1 0 0,1 0 0 0 0,0-1 1 0 0,-1 1-1 0 0,1 0 0 0 0,0-1 0 0 0,0 1 0 0 0,-1 0 0 0 0,1 0 0 0 0,0 0 0 0 0,-1-1 0 0 0,1 1 0 0 0,0 0 0 0 0,0 0 1 0 0,-1 0-1 0 0,1 0 0 0 0,0 1 0 0 0,0-1 0 0 0,-1 0 0 0 0,1 0 0 0 0,0 0 0 0 0,0 0 0 0 0,-1 1 0 0 0,1-1 0 0 0,0 0 1 0 0,-1 1-1 0 0,1-1 0 0 0,0 1 0 0 0,-1-1 0 0 0,1 1 0 0 0,-1-1 0 0 0,1 1 0 0 0,-1-1 0 0 0,1 1 0 0 0,-1-1 0 0 0,1 1 0 0 0,-1 0 1 0 0,1-1-1 0 0,-1 1 0 0 0,0 0 0 0 0,1-1 0 0 0,-1 1 0 0 0,0 0 0 0 0,0-1 0 0 0,0 1 0 0 0,1 0 0 0 0,-1 0 0 0 0,0-1 1 0 0,0 1-1 0 0,0 0 0 0 0,0 0 0 0 0,0 0 1 0 0,10 46 66 0 0,-9-44-63 0 0,32 289 121 0 0,-33-288-124 0 0,0-1 0 0 0,0 1-1 0 0,1-1 1 0 0,-1 1 0 0 0,1-1 0 0 0,0 0 0 0 0,0 1 0 0 0,0-1-1 0 0,0 0 1 0 0,0 0 0 0 0,1 0 0 0 0,0 0 0 0 0,-1 0 0 0 0,1 0-1 0 0,0 0 1 0 0,1 0 0 0 0,-1-1 0 0 0,0 1 0 0 0,1-1 0 0 0,-1 1-1 0 0,1-1 1 0 0,0 0 0 0 0,0 0 0 0 0,0-1 0 0 0,0 1 0 0 0,0 0-1 0 0,0-1 1 0 0,0 0 0 0 0,1 0 0 0 0,-1 0 0 0 0,0 0 0 0 0,1 0-1 0 0,-1-1 1 0 0,1 1 0 0 0,-1-1 0 0 0,1 0 0 0 0,-1 0 0 0 0,1 0-1 0 0,-1-1 1 0 0,2 0 0 0 0,48-61 151 0 0,133-198-31 0 0,-168 237-127 0 0,0 1 0 0 0,1 0 0 0 0,1 2 1 0 0,1 0-1 0 0,1 1 0 0 0,1 1 0 0 0,4 0 7 0 0,-26 16-1 0 0,1 1-1 0 0,-1 0 1 0 0,1 0 0 0 0,-1 0-1 0 0,1 0 1 0 0,0 0 0 0 0,-1 0 0 0 0,1 0-1 0 0,0 0 1 0 0,0 1 0 0 0,0-1-1 0 0,0 1 1 0 0,0-1 0 0 0,-1 1-1 0 0,1 0 1 0 0,0 0 0 0 0,0 0 0 0 0,0 0-1 0 0,0 0 1 0 0,0 0 0 0 0,0 0-1 0 0,0 1 1 0 0,0-1 0 0 0,0 1-1 0 0,0 0 1 0 0,-1-1 0 0 0,1 1-1 0 0,0 0 1 0 0,0 0 0 0 0,-1 0 0 0 0,1 0-1 0 0,-1 0 1 0 0,1 0 0 0 0,-1 1-1 0 0,1-1 1 0 0,-1 1 0 0 0,0-1-1 0 0,1 1 1 0 0,-1-1 0 0 0,0 1 0 0 0,0-1-1 0 0,0 1 1 0 0,0 0 0 0 0,-1 0-1 0 0,1 0 1 0 0,0 0 1 0 0,5 24 14 0 0,0-1-1 0 0,-2 1 1 0 0,-1 0-1 0 0,-1 1 1 0 0,-1 21-14 0 0,20 126 37 0 0,-20-171-122 0 0,0 0 0 0 0,0 0-1 0 0,1 0 1 0 0,-1 0 0 0 0,1 0-1 0 0,-1 0 1 0 0,1 0 0 0 0,0 0-1 0 0,0-1 1 0 0,1 1 0 0 0,-1-1-1 0 0,0 1 1 0 0,1-1 0 0 0,-1 0-1 0 0,1 0 1 0 0,0 0 0 0 0,0-1-1 0 0,0 1 1 0 0,0 0 0 0 0,0-1-1 0 0,1 1 86 0 0,43-14-7700 0 0,-35 1 1110 0 0,-5 3-3896 0 0</inkml:trace>
  <inkml:trace contextRef="#ctx0" brushRef="#br0" timeOffset="4606.214">2388 3566 8218 0 0,'0'0'2999'0'0,"0"0"-1249"0"0,0 0-401 0 0,0 0 12 0 0,0 0-172 0 0,0 0-311 0 0,0 0-163 0 0,0 0-89 0 0,0 0-11 0 0,-32 22-9 0 0,-98 71-64 0 0,84-45-112 0 0,34-27-254 0 0,-3 3-69 0 0,0 0-1 0 0,2 1 0 0 0,1 1 0 0 0,1 0 0 0 0,1 0 0 0 0,1 1 0 0 0,2 1 0 0 0,0-1 0 0 0,2 1 0 0 0,0 15-106 0 0,5-40 19 0 0,0 0 0 0 0,0 0 0 0 0,0 0 0 0 0,0-1-1 0 0,1 1 1 0 0,-1 0 0 0 0,1 0 0 0 0,0 0 0 0 0,0-1 0 0 0,0 1-1 0 0,0 0 1 0 0,0-1 0 0 0,0 1 0 0 0,1-1 0 0 0,-1 0-1 0 0,1 1 1 0 0,0-1 0 0 0,0 0 0 0 0,0 0 0 0 0,0 0-1 0 0,0 0 1 0 0,0 0 0 0 0,1 0 0 0 0,-1-1 0 0 0,0 1-1 0 0,1-1 1 0 0,0 0 0 0 0,-1 0 0 0 0,1 0 0 0 0,0 0-1 0 0,-1 0 1 0 0,1 0 0 0 0,0-1 0 0 0,0 1 0 0 0,0-1-1 0 0,-1 0 1 0 0,1 0 0 0 0,0 0 0 0 0,0 0 0 0 0,0 0-1 0 0,0-1 1 0 0,-1 1 0 0 0,1-1 0 0 0,0 0 0 0 0,0 0-1 0 0,-1 0 1 0 0,1 0 0 0 0,0 0 0 0 0,-1 0 0 0 0,0-1-1 0 0,3-1-18 0 0,17-13 190 0 0,-1-1-1 0 0,0-1 0 0 0,-2 0 0 0 0,0-2 0 0 0,-1 0 0 0 0,-1-1 0 0 0,4-9-189 0 0,20-20 147 0 0,146-213 623 0 0,-178 261-687 0 0,-7 26-97 0 0,-2-9 50 0 0,3 5-59 0 0,21 86 67 0 0,-23-102-87 0 0,1-1-1 0 0,-1 1 0 0 0,1-1 1 0 0,0 0-1 0 0,0 0 1 0 0,1 0-1 0 0,-1 0 0 0 0,1-1 1 0 0,-1 1-1 0 0,1 0 1 0 0,0-1-1 0 0,0 0 0 0 0,0 0 1 0 0,0 0-1 0 0,0 0 1 0 0,0 0-1 0 0,1-1 0 0 0,-1 1 1 0 0,1-1-1 0 0,-1 0 1 0 0,1 0-1 0 0,-1 0 0 0 0,1 0 1 0 0,0-1-1 0 0,-1 0 1 0 0,1 1-1 0 0,1-1 44 0 0,0-1-331 0 0,1 1 1 0 0,-1-1-1 0 0,0 0 1 0 0,0 0-1 0 0,-1-1 0 0 0,1 1 1 0 0,0-1-1 0 0,0 0 1 0 0,-1 0-1 0 0,1-1 1 0 0,-1 1-1 0 0,1-1 0 0 0,-1 0 1 0 0,0 0-1 0 0,0-1 331 0 0,35-34-11514 0 0,-30 29 3323 0 0</inkml:trace>
  <inkml:trace contextRef="#ctx0" brushRef="#br0" timeOffset="8710">3086 3337 160 0 0,'0'0'1290'0'0,"0"0"165"0"0,0 0 206 0 0,0 0 238 0 0,0 0 111 0 0,0 0-141 0 0,0 0-254 0 0,0 0-304 0 0,0 0-307 0 0,0 0-237 0 0,0 0-127 0 0,-15-11 2623 0 0,10 13-3166 0 0,1 0-1 0 0,-1 0 1 0 0,0 0 0 0 0,0 0 0 0 0,1 1-1 0 0,0-1 1 0 0,-1 1 0 0 0,1 0-1 0 0,0 1 1 0 0,0-1 0 0 0,1 1-1 0 0,-1 0 1 0 0,1 0 0 0 0,-1 1-97 0 0,-6 5 161 0 0,-43 57 1081 0 0,52-64-1148 0 0,0 0 0 0 0,0-1 0 0 0,0 1 0 0 0,1 0 0 0 0,-1 0 0 0 0,1 0 0 0 0,0 0 0 0 0,0 0 0 0 0,0 0 0 0 0,0 0 1 0 0,1 0-1 0 0,-1 0 0 0 0,1 0 0 0 0,-1 0 0 0 0,1 0 0 0 0,0-1 0 0 0,0 1 0 0 0,1 0 0 0 0,-1-1 0 0 0,0 1 0 0 0,1 0 0 0 0,0 0-94 0 0,85 45 734 0 0,4 7-283 0 0,-89-52-391 0 0,0 0 0 0 0,-1 1 1 0 0,1 0-1 0 0,-1-1 0 0 0,0 1 0 0 0,0 0 1 0 0,0-1-1 0 0,-1 1 0 0 0,1 0 1 0 0,-1 0-1 0 0,0 0 0 0 0,0-1 0 0 0,0 1 1 0 0,0 0-1 0 0,-1 0 0 0 0,0 0 1 0 0,0-1-1 0 0,0 1 0 0 0,0 0 0 0 0,0-1 1 0 0,-1 1-1 0 0,1-1 0 0 0,-1 1 1 0 0,0-1-1 0 0,0 0 0 0 0,-1 0 0 0 0,1 0 1 0 0,0 0-1 0 0,-3 2-60 0 0,-2 4-10 0 0,-2 0-1 0 0,0 0 1 0 0,0-1-1 0 0,0 0 1 0 0,-1 0-1 0 0,0-1 1 0 0,0 0 0 0 0,-1-1-1 0 0,0-1 1 0 0,0 1-1 0 0,0-2 1 0 0,-1 1-1 0 0,0-2 1 0 0,0 1 0 0 0,0-2-1 0 0,0 1 1 0 0,-11-1 10 0 0,1-9-3030 0 0,28-28-12704 0 0,0 30 7972 0 0</inkml:trace>
  <inkml:trace contextRef="#ctx0" brushRef="#br0" timeOffset="9287.027">3443 3131 48 0 0,'0'0'1542'0'0,"0"0"-1"0"0,0 0 57 0 0,0 0 61 0 0,0 0-55 0 0,0 0-105 0 0,0 0-136 0 0,0 0-153 0 0,0 0-123 0 0,0 0-107 0 0,0 0-61 0 0,0 0-54 0 0,0 0-43 0 0,-12 4 1841 0 0,-51 47 955 0 0,21-12-2704 0 0,36-35-878 0 0,1 0 0 0 0,-1 1 0 0 0,1-1 0 0 0,-1 1 0 0 0,1 0 0 0 0,1 1-1 0 0,-1-1 1 0 0,1 1 0 0 0,0 0 0 0 0,0 0 0 0 0,0 0 0 0 0,1 0 0 0 0,0 1 0 0 0,1 0 0 0 0,-1-1 0 0 0,1 1 0 0 0,0 0 0 0 0,1 0 0 0 0,-1 6-36 0 0,44 9 146 0 0,-36-20-108 0 0,50 6 114 0 0,-49-9-132 0 0,0 1 0 0 0,-1 1-1 0 0,1-1 1 0 0,0 1 0 0 0,0 0 0 0 0,-1 1-1 0 0,1 0 1 0 0,0 0 0 0 0,-1 0 0 0 0,0 1-1 0 0,1 0 1 0 0,-1 0 0 0 0,-1 1 0 0 0,1-1-1 0 0,0 1 1 0 0,-1 0 0 0 0,0 1 0 0 0,4 3-20 0 0,-2 76 905 0 0,-10-74-831 0 0,0 0 1 0 0,-1 0-1 0 0,0-1 0 0 0,0 1 0 0 0,-1-1 0 0 0,-1-1 0 0 0,1 1 0 0 0,-1-1 0 0 0,-1 0 1 0 0,1 0-1 0 0,-2 0 0 0 0,-2 2-74 0 0,5-5-27 0 0,-1-1 1 0 0,1 0-1 0 0,-1 0 0 0 0,1-1 1 0 0,-1 1-1 0 0,0-1 1 0 0,-1 0-1 0 0,1-1 0 0 0,0 0 1 0 0,-1 0-1 0 0,1 0 1 0 0,-1-1-1 0 0,0 0 0 0 0,1 0 1 0 0,-1 0-1 0 0,0-1 1 0 0,-1 0 26 0 0,-17-24-3656 0 0,18 1-7058 0 0,6 18-710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49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1 6857 0 0,'0'0'3078'0'0,"0"0"-1030"0"0,0 0-381 0 0,0 0-128 0 0,0 0-180 0 0,0 0-229 0 0,0 0-224 0 0,0 0-199 0 0,0 0-123 0 0,0 0-99 0 0,-34 29-73 0 0,-104 93-53 0 0,88-55-49 0 0,38-38-210 0 0,1 0 0 0 0,1 0 0 0 0,1 1 0 0 0,1 0 0 0 0,2 0 0 0 0,1 1 0 0 0,2 0 0 0 0,1-1 1 0 0,1 1-1 0 0,2 0 0 0 0,1 0 0 0 0,1 0 0 0 0,2 0 0 0 0,1-1 0 0 0,2 3-100 0 0,-5-24 39 0 0,0-1 0 0 0,1 1 0 0 0,0-1 0 0 0,0 0 1 0 0,1 0-1 0 0,0 0 0 0 0,0-1 0 0 0,1 0 0 0 0,0 0 0 0 0,0 0 0 0 0,1-1 0 0 0,0 0 0 0 0,0 0 0 0 0,0-1 0 0 0,1 1 0 0 0,-1-2 0 0 0,1 1 0 0 0,1-1 0 0 0,-1 0 0 0 0,1-1 1 0 0,-1 0-1 0 0,1 0 0 0 0,0-1 0 0 0,3 0-39 0 0,-8-2 81 0 0,1 0 0 0 0,-1 0 0 0 0,1-1 1 0 0,-1 0-1 0 0,1 0 0 0 0,-1 0 0 0 0,0-1 1 0 0,0 1-1 0 0,1-1 0 0 0,-1 0 0 0 0,0 0 1 0 0,-1 0-1 0 0,1-1 0 0 0,0 0 0 0 0,-1 1 1 0 0,1-1-1 0 0,-1 0 0 0 0,0-1 0 0 0,0 1 0 0 0,0-1 1 0 0,0 1-1 0 0,-1-1 0 0 0,1 0-81 0 0,4-7 35 0 0,0 0-1 0 0,0-1 1 0 0,-1 1-1 0 0,0-1 1 0 0,-1 0-1 0 0,-1-1 1 0 0,0 1 0 0 0,-1-1-1 0 0,0 0 1 0 0,-1 0-1 0 0,0 0 1 0 0,-1 0-1 0 0,0 0 1 0 0,-1 0-1 0 0,-1 0 1 0 0,0-1-1 0 0,-3-10-34 0 0,3 16-101 0 0,-1 0 0 0 0,0-1 0 0 0,0 1 0 0 0,-1 0 0 0 0,0 0 0 0 0,0 0 0 0 0,-1 1 0 0 0,0-1 0 0 0,0 1 0 0 0,-1 0 0 0 0,0 0-1 0 0,0 0 1 0 0,-1 1 0 0 0,1 0 0 0 0,-2 0 0 0 0,1 0 0 0 0,-1 1 0 0 0,1 0 0 0 0,-1 0 0 0 0,-1 1 0 0 0,1-1 0 0 0,-1 2 0 0 0,1-1 0 0 0,-1 1 0 0 0,0 0-1 0 0,0 1 1 0 0,-8-2 101 0 0,1 3-316 0 0,1 0-1 0 0,-1 0 0 0 0,0 2 0 0 0,1 0 0 0 0,-1 0 0 0 0,1 2 0 0 0,0-1 0 0 0,-1 2 1 0 0,1 0-1 0 0,0 1 0 0 0,1 0 0 0 0,0 1 0 0 0,-1 0 0 0 0,2 2 0 0 0,-6 2 317 0 0,-47 37-4052 0 0,10 7-3438 0 0,38-33 179 0 0</inkml:trace>
  <inkml:trace contextRef="#ctx0" brushRef="#br0" timeOffset="697.478">813 840 0 0 0,'0'0'427'0'0,"0"0"973"0"0,0 0 372 0 0,0 0 15 0 0,0 0-55 0 0,0 0-8 0 0,0 0-24 0 0,0 0 6 0 0,0 0-23 0 0,0 0-93 0 0,0 0-150 0 0,0 0-164 0 0,-3-10-174 0 0,-10-32-155 0 0,10 32-146 0 0,3 10-153 0 0,0 0-105 0 0,0 0-125 0 0,0 0-120 0 0,18 259 1824 0 0,-25-33-1435 0 0,-16-156 46 0 0,23-69-557 0 0,0-1 58 0 0,0-9 629 0 0,13-138-551 0 0,-2 105-316 0 0,2 1 1 0 0,2 0 0 0 0,2 1 0 0 0,2 1-1 0 0,1 1 1 0 0,1 1 0 0 0,3 0 0 0 0,1 2-1 0 0,25-27 4 0 0,-40 50-3 0 0,0-1 0 0 0,1 2-1 0 0,0 0 1 0 0,1 0 0 0 0,0 1-1 0 0,0 0 1 0 0,2 1 0 0 0,-1 1-1 0 0,1 0 1 0 0,0 1 0 0 0,0 0-1 0 0,1 1 1 0 0,0 1 0 0 0,0 0-1 0 0,0 1 1 0 0,15-2 3 0 0,-28 6-2 0 0,0 1 0 0 0,1-1 1 0 0,-1 1-1 0 0,0-1 0 0 0,1 1 0 0 0,-1 0 1 0 0,0 0-1 0 0,0 0 0 0 0,0 0 0 0 0,0 0 0 0 0,0 0 1 0 0,0 1-1 0 0,0-1 0 0 0,0 1 0 0 0,0-1 1 0 0,-1 1-1 0 0,1 0 0 0 0,0 0 0 0 0,-1 0 1 0 0,0 0-1 0 0,1 0 0 0 0,-1 0 0 0 0,0 0 0 0 0,0 0 1 0 0,0 0-1 0 0,0 0 0 0 0,-1 1 0 0 0,1-1 1 0 0,-1 0-1 0 0,1 1 0 0 0,-1-1 0 0 0,0 1 2 0 0,1 78 56 0 0,-7-64-42 0 0,-1 0 0 0 0,0 0 0 0 0,-1-1 0 0 0,-1-1 0 0 0,0 1 0 0 0,-1-1 0 0 0,-1-1 0 0 0,0 0 0 0 0,-1 0 0 0 0,-1-1 0 0 0,0-1 0 0 0,0 0 0 0 0,-4 1-14 0 0,8-4-153 0 0,-1-1 0 0 0,0-1-1 0 0,0 0 1 0 0,-1 0 0 0 0,1-1-1 0 0,-2 0 1 0 0,1-1-1 0 0,-1 0 1 0 0,1-1 0 0 0,-1 0-1 0 0,0-1 1 0 0,-1-1 0 0 0,1 0-1 0 0,0 0 1 0 0,-3-1 153 0 0,-10-20-4518 0 0,23-5-3289 0 0,3 19 5373 0 0,-1-6-8726 0 0</inkml:trace>
  <inkml:trace contextRef="#ctx0" brushRef="#br0" timeOffset="1226.355">1334 962 8738 0 0,'0'0'2363'0'0,"0"0"-367"0"0,0 0-74 0 0,0 0-52 0 0,0 0-151 0 0,0 0-217 0 0,0 0-243 0 0,0 0-150 0 0,0 0-131 0 0,0 0-123 0 0,0 0-105 0 0,0 0-118 0 0,4 1-70 0 0,-3-1-527 0 0,1 1 0 0 0,-1-1 0 0 0,0 0 0 0 0,0 0 0 0 0,1 0 0 0 0,-1 1 0 0 0,0-1 0 0 0,1-1 0 0 0,-1 1 0 0 0,0 0 0 0 0,0 0 0 0 0,1 0 0 0 0,-1-1 0 0 0,0 1 0 0 0,0-1 0 0 0,0 1 0 0 0,1-1 0 0 0,-1 1 0 0 0,0-1-1 0 0,0 0 1 0 0,0 1 0 0 0,0-1 0 0 0,0 0 0 0 0,0 0 0 0 0,0 0 0 0 0,0 0 0 0 0,0 0 0 0 0,-1 0 0 0 0,1 0 0 0 0,0 0 0 0 0,-1 0 0 0 0,1 0 0 0 0,-1 0 0 0 0,1-1 0 0 0,0 0-35 0 0,1-1 32 0 0,125-152 756 0 0,-30 72-494 0 0,-96 83-299 0 0,1 0 1 0 0,-1 1-1 0 0,1-1 1 0 0,-1 1 0 0 0,1 0-1 0 0,-1-1 1 0 0,1 1-1 0 0,-1 0 1 0 0,1 0-1 0 0,-1 0 1 0 0,0 0-1 0 0,0 0 1 0 0,1 0-1 0 0,-1 1 1 0 0,0-1 0 0 0,0 0-1 0 0,0 1 1 0 0,0-1-1 0 0,-1 0 1 0 0,1 1-1 0 0,0-1 1 0 0,0 1-1 0 0,-1-1 1 0 0,1 1-1 0 0,-1-1 1 0 0,0 1-1 0 0,1 0 1 0 0,-1-1 0 0 0,0 1-1 0 0,0 0 1 0 0,0-1-1 0 0,0 1 1 0 0,0 0-1 0 0,0-1 1 0 0,0 1-1 0 0,-1-1 1 0 0,1 1-1 0 0,-1 0 1 0 0,1-1 0 0 0,-1 1-1 0 0,0-1 1 0 0,1 1-1 0 0,-1-1 5 0 0,0 8 0 0 0,1-7 2 0 0,-1 1 0 0 0,0 0 1 0 0,1-1-1 0 0,-1 1 0 0 0,1 0 0 0 0,0 0 1 0 0,0-1-1 0 0,0 1 0 0 0,0 0 0 0 0,1 0 1 0 0,-1-1-1 0 0,1 1 0 0 0,0 0 0 0 0,-1-1 1 0 0,1 1-1 0 0,0-1 0 0 0,0 1 1 0 0,1-1-1 0 0,-1 1 0 0 0,1-1 0 0 0,-1 0 1 0 0,1 0-1 0 0,0 1 0 0 0,-1-1 0 0 0,1 0 1 0 0,0-1-1 0 0,0 1 0 0 0,1 0 0 0 0,-1 0 1 0 0,0-1-1 0 0,1 0 0 0 0,-1 1 1 0 0,1-1-1 0 0,-1 0 0 0 0,1 0 0 0 0,-1 0 1 0 0,1-1-1 0 0,0 1 0 0 0,-1 0 0 0 0,1-1 1 0 0,0 0-1 0 0,0 0 0 0 0,-1 0 0 0 0,1 0 1 0 0,0 0-1 0 0,-1 0 0 0 0,1-1 1 0 0,0 1-1 0 0,0-1 0 0 0,1-1-2 0 0,228-106 281 0 0,-230 107-281 0 0,0 0 0 0 0,0 0-1 0 0,0 0 1 0 0,1 1-1 0 0,-1-1 1 0 0,0 0-1 0 0,0 1 1 0 0,0 0-1 0 0,0 0 1 0 0,1-1-1 0 0,-1 1 1 0 0,0 1-1 0 0,0-1 1 0 0,1 0-1 0 0,-1 0 1 0 0,0 1-1 0 0,0-1 1 0 0,0 1-1 0 0,0 0 1 0 0,0 0-1 0 0,0 0 1 0 0,0 0-1 0 0,0 0 1 0 0,0 0-1 0 0,0 0 1 0 0,0 0-1 0 0,1 2 1 0 0,5 57 38 0 0,-9-53-72 0 0,1-1 0 0 0,0 0 0 0 0,0 0 1 0 0,1 1-1 0 0,0-1 0 0 0,0 0 0 0 0,1 0 0 0 0,-1 0 0 0 0,1 0 1 0 0,0 0-1 0 0,1-1 0 0 0,0 1 0 0 0,0 0 0 0 0,0-1 0 0 0,0 0 1 0 0,1 0-1 0 0,2 3 34 0 0,35 2-2958 0 0,-14-12-4240 0 0,-15-1-2617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1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718 1 0 0 0,'0'0'1559'0'0,"0"0"663"0"0,0 0 266 0 0,0 0-38 0 0,0 0-265 0 0,0 0-342 0 0,0 0-330 0 0,0 0-276 0 0,0 0-209 0 0,7 12 8829 0 0,-61 13-8944 0 0,-265 92 99 0 0,206-62-660 0 0,112-54-349 0 0,1-1-1 0 0,-1 1 0 0 0,1-1 0 0 0,0 1 0 0 0,-1-1 0 0 0,1 1 0 0 0,0-1 0 0 0,0 1 0 0 0,-1-1 0 0 0,1 1 0 0 0,0-1 0 0 0,0 1 0 0 0,0-1 0 0 0,0 1 0 0 0,-1-1 0 0 0,1 1 1 0 0,0-1-1 0 0,0 1 0 0 0,0 0 0 0 0,0-1 0 0 0,0 1 0 0 0,1-1 0 0 0,-1 1 0 0 0,0-1 0 0 0,0 1 0 0 0,0-1 0 0 0,0 1 0 0 0,1-1 0 0 0,-1 1 0 0 0,0 0 0 0 0,0-1 1 0 0,1 0-1 0 0,-1 1 0 0 0,0-1 0 0 0,1 1 0 0 0,-1-1 0 0 0,0 1 0 0 0,1-1 0 0 0,-1 0 0 0 0,1 1 0 0 0,-1-1 0 0 0,1 0 0 0 0,-1 1 0 0 0,1-1 0 0 0,-1 0 0 0 0,1 0 0 0 0,-1 0 1 0 0,1 1-1 0 0,-1-1 0 0 0,1 0 0 0 0,0 0 0 0 0,-1 0 0 0 0,1 0 0 0 0,-1 0 0 0 0,1 0 0 0 0,-1 0 0 0 0,1 0 0 0 0,-1 0 0 0 0,2 0-2 0 0,4 3 4 0 0,7 3 31 0 0,1 0 0 0 0,0-1 0 0 0,0-1 0 0 0,0 0 0 0 0,0-1 0 0 0,1 0 0 0 0,-1-1 0 0 0,1-1 0 0 0,0 0 0 0 0,9-2-35 0 0,19 3 22 0 0,125 13 162 0 0,-166-15-180 0 0,-1 0 1 0 0,0 0-1 0 0,1 0 1 0 0,-1 0-1 0 0,0 0 0 0 0,0 0 1 0 0,1 0-1 0 0,-1 0 0 0 0,0 0 1 0 0,0 1-1 0 0,1-1 1 0 0,-1 1-1 0 0,0-1 0 0 0,0 1 1 0 0,0-1-1 0 0,1 1 1 0 0,-1 0-1 0 0,0-1 0 0 0,0 1 1 0 0,0 0-1 0 0,0 0 1 0 0,0 0-1 0 0,-1 0 0 0 0,1 0 1 0 0,0 0-1 0 0,0 0 0 0 0,-1 0 1 0 0,1 0-1 0 0,0 0 1 0 0,-1 0-1 0 0,1 0 0 0 0,-1 1 1 0 0,1-1-1 0 0,-1 0 1 0 0,0 0-1 0 0,0 1 0 0 0,1-1 1 0 0,-1 0-1 0 0,0 0 1 0 0,0 1-1 0 0,0-1 0 0 0,0 0 1 0 0,-1 1-1 0 0,1-1 1 0 0,0 0-1 0 0,0 0 0 0 0,-1 1 1 0 0,1-1-1 0 0,-1 0 0 0 0,1 0 1 0 0,-1 0-1 0 0,1 0 1 0 0,-1 1-1 0 0,0-1 0 0 0,0 1-4 0 0,-57 57 227 0 0,-372 239-126 0 0,269-174 9 0 0,160-123-110 0 0,0-1 0 0 0,0 1 0 0 0,0 0-1 0 0,0-1 1 0 0,1 1 0 0 0,-1 0 0 0 0,0 0 0 0 0,0 0 0 0 0,1-1 0 0 0,-1 1 0 0 0,0 0 0 0 0,1 0 0 0 0,-1 0 0 0 0,1 0 0 0 0,-1 0 0 0 0,1 0-1 0 0,-1 0 1 0 0,1 0 0 0 0,0 0 0 0 0,0 1 0 0 0,-1-1 0 0 0,1 0 0 0 0,0 0 0 0 0,0 0 0 0 0,0 0 0 0 0,0 0 0 0 0,0 0 0 0 0,1 0 0 0 0,-1 1 0 0 0,0-1-1 0 0,0 0 1 0 0,1 0 0 0 0,-1 0 0 0 0,1 0 0 0 0,-1 0 0 0 0,1 0 0 0 0,-1 0 0 0 0,1 0 0 0 0,-1 0 0 0 0,1-1 0 0 0,0 1 0 0 0,0 0 0 0 0,-1 0-1 0 0,1 0 1 0 0,0-1 0 0 0,0 1 0 0 0,0 0 0 0 0,0-1 0 0 0,0 1 0 0 0,0-1 0 0 0,0 1 0 0 0,0-1 0 0 0,0 0 0 0 0,0 1 0 0 0,0-1 0 0 0,0 0 0 0 0,1 1 0 0 0,66 10 108 0 0,-24-10 49 0 0,1-3 0 0 0,-1-1 0 0 0,0-2 0 0 0,19-5-157 0 0,223-67 465 0 0,-236 70-773 0 0,-37-13-9039 0 0,-7 14 6629 0 0,6-5-6275 0 0,-5 4-858 0 0</inkml:trace>
  <inkml:trace contextRef="#ctx0" brushRef="#br0" timeOffset="244.068">1007 288 10482 0 0,'0'0'4317'0'0,"0"0"-2679"0"0,0 0-793 0 0,0 0 105 0 0,0 0 247 0 0,0 0 109 0 0,0 0-67 0 0,0 0-184 0 0,0 0-240 0 0,0 0-139 0 0,0 0-112 0 0,1 35-68 0 0,0 112-64 0 0,-25 60 498 0 0,22-193-920 0 0,-4 25-64 0 0,1-1 0 0 0,3 1-1 0 0,1 0 1 0 0,3 24 54 0 0,8-31-1038 0 0,7-22-4353 0 0,-5-29-6732 0 0,-10 12 3940 0 0</inkml:trace>
  <inkml:trace contextRef="#ctx0" brushRef="#br0" timeOffset="488.57">876 210 13531 0 0,'0'0'1247'0'0,"0"0"-280"0"0,0 0 24 0 0,0 0 205 0 0,0 0 76 0 0,0 0-146 0 0,0 0-191 0 0,0 0-131 0 0,0 0-95 0 0,0 0-71 0 0,35-3-72 0 0,111-10-51 0 0,-10-18 672 0 0,77-27-667 0 0,-171 53-1952 0 0,-52 27-5470 0 0,-2-11 920 0 0,3-3-5146 0 0</inkml:trace>
  <inkml:trace contextRef="#ctx0" brushRef="#br0" timeOffset="653.096">893 715 8402 0 0,'0'0'2455'0'0,"0"0"-435"0"0,0 0-161 0 0,0 0-65 0 0,0 0-236 0 0,0 0-362 0 0,0 0-300 0 0,36-5-238 0 0,114-16-191 0 0,-29-11 10 0 0,-61 15-884 0 0,-4 2-2636 0 0,-22 2-4669 0 0,-24 9-2908 0 0</inkml:trace>
  <inkml:trace contextRef="#ctx0" brushRef="#br0" timeOffset="1053.499">1283 870 4801 0 0,'0'0'2959'0'0,"0"0"-489"0"0,0 0-123 0 0,0 0 14 0 0,0 0-217 0 0,0 0-353 0 0,0 0-316 0 0,0 0-284 0 0,31-7-252 0 0,97-22-229 0 0,-75 6 31 0 0,-48 16-580 0 0,-2 5-136 0 0,-1 0-1 0 0,1 0 0 0 0,-1 0 0 0 0,0-1 0 0 0,0 1 0 0 0,0-1 0 0 0,0 1 0 0 0,0-1 0 0 0,0 0 0 0 0,-1 0 0 0 0,1 1 0 0 0,-1-1 0 0 0,0 0 0 0 0,0 0 0 0 0,0-1 0 0 0,0 1 0 0 0,-1 0 1 0 0,1 0-1 0 0,-1 0 0 0 0,0 0 0 0 0,1-1 0 0 0,-2 1 0 0 0,1 0 0 0 0,0 0 0 0 0,-1 0 0 0 0,1-1 0 0 0,-1 1 0 0 0,0 0 0 0 0,0 0 0 0 0,0 0 0 0 0,0 0 0 0 0,-1 0 0 0 0,1 1 1 0 0,-1-1-1 0 0,0 0 0 0 0,0 1 0 0 0,0-1 0 0 0,0 1 0 0 0,0-1 0 0 0,-1 1 0 0 0,1 0 0 0 0,0 0 0 0 0,-1 0 0 0 0,0 0 0 0 0,1 1 0 0 0,-1-1 0 0 0,0 1 0 0 0,-3-2-24 0 0,-3 0-62 0 0,0 1 0 0 0,0 0-1 0 0,0 0 1 0 0,0 1 0 0 0,0 0-1 0 0,0 0 1 0 0,-1 1 0 0 0,1 0-1 0 0,0 1 1 0 0,0 0-1 0 0,0 0 1 0 0,0 1 0 0 0,0 1-1 0 0,-2 0 63 0 0,4-1-9 0 0,0 1 0 0 0,0-1-1 0 0,0 2 1 0 0,1-1-1 0 0,-1 1 1 0 0,1 0-1 0 0,0 0 1 0 0,0 1-1 0 0,0 0 1 0 0,1 0-1 0 0,-1 0 1 0 0,1 1 0 0 0,1-1-1 0 0,-1 1 1 0 0,1 0-1 0 0,0 1 1 0 0,0-1-1 0 0,1 1 1 0 0,0 0-1 0 0,0-1 1 0 0,0 1-1 0 0,1 1 1 0 0,0-1 0 0 0,1 0-1 0 0,-1 0 1 0 0,1 1-1 0 0,1 2 10 0 0,-1-6 18 0 0,1 0 0 0 0,0 0-1 0 0,1 1 1 0 0,-1-1 0 0 0,1 0 0 0 0,0 0-1 0 0,0 0 1 0 0,0 0 0 0 0,0 0 0 0 0,1 0-1 0 0,-1-1 1 0 0,1 1 0 0 0,0 0-1 0 0,0-1 1 0 0,1 1 0 0 0,-1-1 0 0 0,1 0-1 0 0,0 0 1 0 0,-1 0 0 0 0,1 0 0 0 0,1 0-1 0 0,-1-1 1 0 0,0 1 0 0 0,1-1 0 0 0,-1 0-1 0 0,1 0 1 0 0,0 0 0 0 0,-1 0 0 0 0,1-1-1 0 0,4 1-17 0 0,1 2-75 0 0,1 0-1 0 0,0-1 1 0 0,0 0-1 0 0,0-1 1 0 0,1 0-1 0 0,-1 0 0 0 0,1-1 1 0 0,-1-1-1 0 0,0 0 1 0 0,1 0-1 0 0,-1-1 1 0 0,1-1-1 0 0,-1 1 1 0 0,0-2-1 0 0,1 1 0 0 0,-1-1 1 0 0,-1-1-1 0 0,1 0 1 0 0,0 0-1 0 0,3-4 76 0 0,27-19-4407 0 0,-15 7-5545 0 0,-14 12 1173 0 0</inkml:trace>
  <inkml:trace contextRef="#ctx0" brushRef="#br0" timeOffset="1303.191">1927 619 12955 0 0,'0'0'1457'0'0,"0"0"-106"0"0,0 0 163 0 0,0 0 49 0 0,0 0-184 0 0,0 0-273 0 0,-14 31-248 0 0,-49 98-215 0 0,-42 63 416 0 0,55-106-2000 0 0,25-71-4440 0 0,7-18-7761 0 0,15 2 8721 0 0</inkml:trace>
  <inkml:trace contextRef="#ctx0" brushRef="#br0" timeOffset="1550.236">1655 696 8850 0 0,'0'0'2906'0'0,"0"0"-487"0"0,0 0-336 0 0,0 0-306 0 0,0 0-341 0 0,0 0-217 0 0,0 0-199 0 0,0 0-185 0 0,0 0-168 0 0,0 0-147 0 0,0 0-108 0 0,0 0-67 0 0,16 18-13 0 0,77 86 139 0 0,-85-93-414 0 0,1-1-1 0 0,1 1 1 0 0,0-2-1 0 0,0 0 1 0 0,1 0-1 0 0,0 0 1 0 0,1-2-1 0 0,0 1 1 0 0,11 4-57 0 0,-16-9-406 0 0,1 0 0 0 0,-1-1 1 0 0,1 1-1 0 0,0-2 0 0 0,0 1 0 0 0,0-1 1 0 0,0 0-1 0 0,0-1 0 0 0,0 0 1 0 0,0 0-1 0 0,5-1 406 0 0,11-8-4302 0 0,-5-7-6558 0 0,-16 12 4684 0 0</inkml:trace>
  <inkml:trace contextRef="#ctx0" brushRef="#br0" timeOffset="1701.705">2207 516 10042 0 0,'0'0'2634'0'0,"0"0"-627"0"0,0 0-237 0 0,0 0-16 0 0,0 0-163 0 0,0 0-299 0 0,0 0-307 0 0,0 0-272 0 0,0 0-163 0 0,0 0-82 0 0,0 0-74 0 0,-1 36-46 0 0,-3 111-56 0 0,1 45 153 0 0,14-139-842 0 0,10-29-2910 0 0,-15-23 62 0 0,2-2-7115 0 0,-7-2 2384 0 0</inkml:trace>
  <inkml:trace contextRef="#ctx0" brushRef="#br0" timeOffset="1871.457">1975 715 9874 0 0,'0'0'2803'0'0,"0"0"-1080"0"0,0 0-277 0 0,0 0-38 0 0,0 0-221 0 0,0 0-239 0 0,0 0-158 0 0,0 0-147 0 0,33-4-140 0 0,104-14-138 0 0,92-23-922 0 0,-175 24-2482 0 0,-18 5-5054 0 0,-19 4-1908 0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19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0 276 2561 0 0,'0'0'2552'0'0,"0"0"-313"0"0,0 0-40 0 0,0 0 30 0 0,0 0-169 0 0,0 0-339 0 0,0 0-413 0 0,0 0-335 0 0,0 0-226 0 0,0 0-65 0 0,0 0 15 0 0,0 0 59 0 0,8 0 33 0 0,292-18 3860 0 0,-56-26-3588 0 0,-65 11-883 0 0,-146 19-454 0 0,-22-2-3184 0 0,-31 9-7893 0 0,17 7 8427 0 0,-1 0-6460 0 0</inkml:trace>
  <inkml:trace contextRef="#ctx0" brushRef="#br0" timeOffset="229.007">46 530 10426 0 0,'0'0'2435'0'0,"0"0"-1002"0"0,0 0-270 0 0,0 0 254 0 0,0 0 176 0 0,0 0-54 0 0,0 0-239 0 0,0 0-252 0 0,34 2-201 0 0,109 2-132 0 0,28-21 868 0 0,248-42-1147 0 0,-395 56-1209 0 0,9-2-1467 0 0,-16-1-3229 0 0,-11-2-4724 0 0,-4 5 2933 0 0</inkml:trace>
  <inkml:trace contextRef="#ctx0" brushRef="#br0" timeOffset="821.025">361 0 10170 0 0,'0'0'1771'0'0,"0"0"-226"0"0,0 0-90 0 0,0 0 38 0 0,0 0-89 0 0,0 0-197 0 0,0 0-192 0 0,0 0-181 0 0,0 0-123 0 0,0 0-37 0 0,0 0-61 0 0,0 0-57 0 0,0 0-35 0 0,-6 11-22 0 0,-18 32-10 0 0,23-41-448 0 0,1-1 0 0 0,0 1-1 0 0,0 0 1 0 0,0-1-1 0 0,0 1 1 0 0,0 0 0 0 0,0-1-1 0 0,1 1 1 0 0,-1-1-1 0 0,0 1 1 0 0,1 0 0 0 0,-1-1-1 0 0,1 1 1 0 0,0-1-1 0 0,-1 1 1 0 0,1-1 0 0 0,0 0-1 0 0,0 1 1 0 0,0-1-1 0 0,0 0 1 0 0,0 0 0 0 0,0 1-1 0 0,1-1 1 0 0,-1 0 0 0 0,0 0-1 0 0,0 0 1 0 0,1 0-1 0 0,-1-1 1 0 0,1 1 0 0 0,-1 0-1 0 0,1 0 1 0 0,0-1-41 0 0,2 3 103 0 0,23 10 194 0 0,1-1-1 0 0,0-1 0 0 0,1-1 0 0 0,0-1 0 0 0,1-2 1 0 0,0-1-1 0 0,0-1 0 0 0,10-1-296 0 0,6 3 161 0 0,153 34 250 0 0,-194-40-404 0 0,-1 0-1 0 0,0 1 1 0 0,0 0-1 0 0,-1-1 1 0 0,1 2-1 0 0,0-1 1 0 0,-1 0-1 0 0,1 1 1 0 0,-1-1-1 0 0,0 1 1 0 0,1 0-1 0 0,-1 0 0 0 0,-1 0 1 0 0,1 1-1 0 0,0-1 1 0 0,-1 1-1 0 0,0 0 1 0 0,0-1-1 0 0,0 1 1 0 0,0 0-1 0 0,0 0 1 0 0,-1 0-1 0 0,0 0 1 0 0,0 0-1 0 0,0 1 1 0 0,0-1-1 0 0,-1 0 1 0 0,0 0-1 0 0,0 1 1 0 0,0-1-1 0 0,0 0 1 0 0,0 1-1 0 0,-1-1 1 0 0,0 0-1 0 0,0 0 0 0 0,0 0 1 0 0,0 0-1 0 0,-1 0 1 0 0,0 0-1 0 0,0 0 1 0 0,0 0-1 0 0,-1 2-6 0 0,-317 308 438 0 0,297-287-534 0 0,7-11-199 0 0,1 1 1 0 0,1 1-1 0 0,0 0 1 0 0,2 1-1 0 0,0 0 0 0 0,1 1 1 0 0,0 0-1 0 0,2 1 0 0 0,-2 8 295 0 0,10-17-3888 0 0,2-6-7887 0 0,0-5 174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24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1 192 3513 0 0,'0'0'2675'0'0,"0"0"-327"0"0,0 0-32 0 0,0 0-59 0 0,0 0-252 0 0,0 0-390 0 0,0 0-452 0 0,0 0-351 0 0,0 0-244 0 0,0 0-94 0 0,0 0-21 0 0,0 0 15 0 0,0 0 22 0 0,7-3-34 0 0,21-2-101 0 0,0 0-1 0 0,1 2 1 0 0,-1 1 0 0 0,0 1 0 0 0,1 2 0 0 0,1 1-355 0 0,31-1 235 0 0,74-1 377 0 0,-135 0-397 0 0,0 0 90 0 0,0 0 71 0 0,-15-8 431 0 0,-179-120-577 0 0,158 88-2219 0 0,55 39-2837 0 0,1 1 916 0 0,-6 0-1586 0 0,-2 0-4805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23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813 497 0 0 0,'0'0'863'0'0,"0"0"313"0"0,0 0 215 0 0,0 0 153 0 0,0 0 191 0 0,0 0 106 0 0,0 0-53 0 0,0 0-146 0 0,0 0-222 0 0,0 0-249 0 0,0 0-229 0 0,0 0-166 0 0,-17-15-115 0 0,-52-44-74 0 0,31 43 233 0 0,31 17-636 0 0,-7 2-27 0 0,0 1 0 0 0,1 0 0 0 0,-1 1 0 0 0,1 0 0 0 0,0 1 1 0 0,0 1-1 0 0,1 0 0 0 0,0 1 0 0 0,0 0 0 0 0,1 1 0 0 0,0 0 0 0 0,0 0 0 0 0,1 2 0 0 0,0-1 0 0 0,1 1 0 0 0,0 0 0 0 0,1 1 0 0 0,0 0 0 0 0,1 0 0 0 0,-2 7-157 0 0,-3 0 85 0 0,2 1 1 0 0,1 1-1 0 0,0-1 1 0 0,2 1-1 0 0,0 1 1 0 0,1 0-1 0 0,1-1 1 0 0,1 2-1 0 0,2-1 1 0 0,0 0-1 0 0,1 1 1 0 0,1 3-86 0 0,0-22 33 0 0,1 0 0 0 0,-1 0 0 0 0,1 0 1 0 0,0 0-1 0 0,0 0 0 0 0,0 0 0 0 0,1-1 1 0 0,0 1-1 0 0,-1 0 0 0 0,1-1 0 0 0,0 1 1 0 0,1-1-1 0 0,-1 1 0 0 0,1-1 1 0 0,-1 0-1 0 0,1 0 0 0 0,0 0 0 0 0,0-1 1 0 0,0 1-1 0 0,1-1 0 0 0,-1 1 0 0 0,1-1 1 0 0,-1 0-1 0 0,1 0 0 0 0,0-1 1 0 0,-1 1-1 0 0,1-1 0 0 0,0 0 0 0 0,0 0 1 0 0,0 0-1 0 0,0 0 0 0 0,0-1 0 0 0,3 0-33 0 0,6 2 124 0 0,0-1 0 0 0,0-1 0 0 0,1-1 0 0 0,-1 0 0 0 0,0 0 0 0 0,0-1-1 0 0,0-1 1 0 0,0 0 0 0 0,-1-1 0 0 0,2 0-124 0 0,26-15 103 0 0,-1-1 0 0 0,0-3 1 0 0,-2 0-1 0 0,0-3 0 0 0,-2-1 0 0 0,-1-1 0 0 0,-1-2 1 0 0,-2-1-1 0 0,-1-2 0 0 0,-1-1 0 0 0,-2-1 0 0 0,-1-1 1 0 0,12-26-104 0 0,-25 41 45 0 0,0-1 0 0 0,-2 0 0 0 0,0-1 0 0 0,-2 0 0 0 0,-1-1 0 0 0,0 0 0 0 0,-2 0 0 0 0,-1-1 0 0 0,-1 1 0 0 0,0-1 0 0 0,-2 0 1 0 0,-2 0-1 0 0,0 0 0 0 0,-1 0 0 0 0,-3-14-45 0 0,3 34-1 0 0,1-1 0 0 0,-1 0 0 0 0,-1 1 0 0 0,1-1 0 0 0,-1 1 1 0 0,0 0-1 0 0,0-1 0 0 0,0 1 0 0 0,-1 0 0 0 0,0 0 0 0 0,0 1 0 0 0,0-1 0 0 0,-1 0 1 0 0,1 1-1 0 0,-1 0 0 0 0,0 0 0 0 0,0 0 0 0 0,-1 0 0 0 0,1 1 0 0 0,-1 0 0 0 0,1 0 1 0 0,-1 0-1 0 0,0 0 0 0 0,-1 1 0 0 0,1 0 0 0 0,0 0 0 0 0,-1 0 0 0 0,1 0 0 0 0,-1 1 1 0 0,1 0-1 0 0,-1 0 0 0 0,-3 1 1 0 0,3 3-15 0 0,-1 1 1 0 0,1 1 0 0 0,-1-1 0 0 0,1 1-1 0 0,1 0 1 0 0,-1 0 0 0 0,1 1-1 0 0,0-1 1 0 0,0 1 0 0 0,1 1-1 0 0,-1-1 1 0 0,1 0 0 0 0,1 1 0 0 0,-1 0-1 0 0,1 0 1 0 0,0 0 0 0 0,1 0-1 0 0,-1 3 15 0 0,2-7-1 0 0,-9 25 18 0 0,1 2 0 0 0,1-1-1 0 0,2 2 1 0 0,1-1 0 0 0,1 0 0 0 0,1 1 0 0 0,2-1-1 0 0,2 1 1 0 0,0 0 0 0 0,2-1 0 0 0,1 1 0 0 0,2-1-1 0 0,1 0 1 0 0,1-1 0 0 0,1 1 0 0 0,2-2-1 0 0,2 2-16 0 0,3 11 12 0 0,-2-2 28 0 0,2-1-1 0 0,1-1 1 0 0,2 0-1 0 0,2-1 1 0 0,5 5-40 0 0,-6-29-1318 0 0,-2-40-7103 0 0,-11 11 4774 0 0,-3 6-2311 0 0,0 3-1968 0 0</inkml:trace>
  <inkml:trace contextRef="#ctx0" brushRef="#br0" timeOffset="240.552">1448 232 8642 0 0,'0'0'1684'0'0,"0"0"-398"0"0,0 0-57 0 0,0 0 170 0 0,0 0 74 0 0,0 0-106 0 0,-5 34-242 0 0,-15 109-274 0 0,10 66 559 0 0,10-194-1502 0 0,0-1 0 0 0,1 1 1 0 0,1-1-1 0 0,0 0 1 0 0,1 1-1 0 0,0-1 0 0 0,1 0 1 0 0,1-1-1 0 0,0 1 1 0 0,6 9 91 0 0,5-7-1809 0 0,-10-14-1861 0 0,2-1-4542 0 0,-8-1 2353 0 0</inkml:trace>
  <inkml:trace contextRef="#ctx0" brushRef="#br0" timeOffset="462.566">1315 338 192 0 0,'0'0'2247'0'0,"0"0"-138"0"0,0 0 72 0 0,0 0 55 0 0,0 0-53 0 0,10-31-227 0 0,30-97-357 0 0,-3 69 322 0 0,-29 54-1585 0 0,-3 0-204 0 0,1 0 1 0 0,1 1 0 0 0,-1 0 0 0 0,1 0 0 0 0,0 1 0 0 0,0 0-1 0 0,0 0 1 0 0,0 0 0 0 0,0 1 0 0 0,0 0 0 0 0,1 1 0 0 0,-1-1-1 0 0,1 1 1 0 0,0 1 0 0 0,-1 0 0 0 0,1 0 0 0 0,-1 0 0 0 0,1 1-1 0 0,0 0 1 0 0,-1 0 0 0 0,0 1 0 0 0,1 0 0 0 0,-1 0-1 0 0,0 1 1 0 0,0 0 0 0 0,0 0 0 0 0,0 1 0 0 0,-1 0 0 0 0,1 0-1 0 0,-1 0 1 0 0,0 1 0 0 0,0 0 0 0 0,-1 0 0 0 0,1 1 0 0 0,-1-1-1 0 0,0 1 1 0 0,-1 0 0 0 0,0 0 0 0 0,1 1 0 0 0,-1 0-133 0 0,1 5 51 0 0,1 0 0 0 0,-2 0 0 0 0,0 1 0 0 0,0-1 0 0 0,-1 1 0 0 0,-1 0 0 0 0,0 0 0 0 0,-1 0 0 0 0,0 0 0 0 0,-1 0 0 0 0,0 0 0 0 0,-1 0 0 0 0,-1 0 0 0 0,0 0 0 0 0,0-1 0 0 0,-1 1 0 0 0,-1 0 0 0 0,-1-1 0 0 0,1 0 0 0 0,-7 10-51 0 0,5-14-93 0 0,0 0-1 0 0,-1 0 1 0 0,0-1 0 0 0,-1 0-1 0 0,1-1 1 0 0,-1 1 0 0 0,0-2 0 0 0,-1 1-1 0 0,0-1 1 0 0,1 0 0 0 0,-2-1-1 0 0,1 0 1 0 0,0 0 0 0 0,-1-1 0 0 0,0 0-1 0 0,0-1 1 0 0,0 0 0 0 0,0-1-1 0 0,0 0 1 0 0,0 0 0 0 0,0-1-1 0 0,0-1 1 0 0,0 1 0 0 0,-7-3 93 0 0,-25-12-3609 0 0,22-10-6674 0 0,17 18 3121 0 0</inkml:trace>
  <inkml:trace contextRef="#ctx0" brushRef="#br0" timeOffset="1277.582">1 1159 9834 0 0,'0'0'4273'0'0,"0"0"-2930"0"0,0 0-856 0 0,0 0 274 0 0,0 0 407 0 0,0 0 190 0 0,0 0-58 0 0,35-5-207 0 0,115-19-211 0 0,328-76 2306 0 0,-241 51-2812 0 0,2 10 0 0 0,194-4-376 0 0,-338 50-667 0 0,-63 16-3615 0 0,-37 22-8789 0 0,1-36 4652 0 0</inkml:trace>
  <inkml:trace contextRef="#ctx0" brushRef="#br0" timeOffset="1890.572">859 1273 9874 0 0,'0'0'2051'0'0,"0"0"-576"0"0,0 0-151 0 0,0 0 130 0 0,0 0 8 0 0,0 0-243 0 0,0 0-247 0 0,0 0-176 0 0,0 0-109 0 0,0 0-70 0 0,-33 6-67 0 0,-104 19-101 0 0,56 8 227 0 0,72-28-636 0 0,1 1-1 0 0,0 1 0 0 0,0-1 0 0 0,0 1 1 0 0,1 1-1 0 0,0-1 0 0 0,1 1 1 0 0,0 0-1 0 0,0 1 0 0 0,0-1 0 0 0,1 1 1 0 0,1 0-1 0 0,0 1 0 0 0,0-1 0 0 0,0 1 1 0 0,1 0-1 0 0,1 0 0 0 0,0 0 0 0 0,0 0 1 0 0,1 0-1 0 0,0 0 0 0 0,1 0 1 0 0,0 1-1 0 0,0-1 0 0 0,1 0 0 0 0,1 0 1 0 0,0 2-40 0 0,2-4 69 0 0,0 1 1 0 0,0-1 0 0 0,1 0-1 0 0,1 0 1 0 0,-1 0 0 0 0,1-1 0 0 0,0 1-1 0 0,1-2 1 0 0,0 1 0 0 0,0-1-1 0 0,0 0 1 0 0,1 0 0 0 0,-1-1 0 0 0,2 0-1 0 0,-1 0 1 0 0,0-1 0 0 0,1 0 0 0 0,0-1-1 0 0,0 0 1 0 0,0 0 0 0 0,0-1-1 0 0,0 0 1 0 0,1 0 0 0 0,-1-1 0 0 0,1 0-1 0 0,-1-1 1 0 0,0 0 0 0 0,1-1-1 0 0,8-1-69 0 0,-3-3 68 0 0,-1-1 0 0 0,0 0 0 0 0,-1-1 0 0 0,1 0 0 0 0,-1-1 0 0 0,-1-1 0 0 0,0 0 0 0 0,0 0 1 0 0,0-1-1 0 0,-1-1 0 0 0,-1 0 0 0 0,0 0 0 0 0,-1-1 0 0 0,0-1 0 0 0,0 1 0 0 0,2-8-68 0 0,14-16 18 0 0,-2-1-1 0 0,-1-2 1 0 0,-2 0 0 0 0,-2-1 0 0 0,-2-1 0 0 0,-1 0 0 0 0,-2-1 0 0 0,-2-1 0 0 0,1-17-18 0 0,-12-94-289 0 0,0 152 279 0 0,0-1 1 0 0,0 1 0 0 0,-1-1 0 0 0,1 1 0 0 0,-1-1 0 0 0,1 1 0 0 0,-1-1 0 0 0,0 1 0 0 0,0 0 0 0 0,0-1-1 0 0,0 1 1 0 0,0 0 0 0 0,-1 0 0 0 0,1 0 0 0 0,0 0 0 0 0,-1 0 0 0 0,0 0 0 0 0,1 0 0 0 0,-1 0-1 0 0,0 1 1 0 0,0-1 0 0 0,0 0 0 0 0,0 1 0 0 0,-1 0 0 0 0,1 0 0 0 0,0 0 0 0 0,0 0 0 0 0,-1 0 0 0 0,1 0-1 0 0,-1 0 1 0 0,1 1 0 0 0,0-1 0 0 0,-1 1 0 0 0,1-1 0 0 0,-1 1 0 0 0,1 0 0 0 0,-1 0 0 0 0,0 1-1 0 0,1-1 1 0 0,-1 0 0 0 0,1 1 0 0 0,0-1 0 0 0,-1 1 0 0 0,1 0 0 0 0,-1 0 0 0 0,1 0 0 0 0,0 0 0 0 0,0 0-1 0 0,0 1 1 0 0,-1-1 0 0 0,1 1 0 0 0,-1 0 9 0 0,-9 15-7 0 0,1 0 0 0 0,1 1-1 0 0,1 0 1 0 0,0 1 0 0 0,1 0-1 0 0,1 0 1 0 0,1 1 0 0 0,1 0 0 0 0,0 0-1 0 0,2 0 1 0 0,-1 16 7 0 0,0 137 8 0 0,7-153-4 0 0,0 1 1 0 0,2-1-1 0 0,0 0 0 0 0,2-1 0 0 0,0 1 1 0 0,1-1-1 0 0,1 0 0 0 0,0-1 1 0 0,2 0-1 0 0,3 4-4 0 0,38 74-250 0 0,-45-87-2160 0 0,3-15-8729 0 0,1-4 3811 0 0,-7 7 1309 0 0</inkml:trace>
  <inkml:trace contextRef="#ctx0" brushRef="#br0" timeOffset="2309.129">1319 1218 4785 0 0,'0'0'2643'0'0,"0"0"-1472"0"0,0 0-313 0 0,0 0 443 0 0,0 0 404 0 0,0 0 64 0 0,0 0-150 0 0,0 0-269 0 0,0 0-270 0 0,0 0-136 0 0,0 0-61 0 0,0 0-21 0 0,0 0-43 0 0,1 32-29 0 0,4 98-83 0 0,-11 14 2117 0 0,7-135-2761 0 0,0-1-1 0 0,1 1 1 0 0,0-1 0 0 0,0 0 0 0 0,1 0 0 0 0,0 0 0 0 0,0 0 0 0 0,1 0 0 0 0,0 0 0 0 0,0-1 0 0 0,1 0 0 0 0,0 0 0 0 0,0 0 0 0 0,5 3-63 0 0,15 25 164 0 0,-24-34-214 0 0,0 1 0 0 0,0-1 0 0 0,1 0 0 0 0,-1 0 0 0 0,0 1-1 0 0,0-1 1 0 0,1 0 0 0 0,-1 0 0 0 0,1-1 0 0 0,-1 1 0 0 0,1 0 0 0 0,-1 0 0 0 0,1-1 0 0 0,0 1-1 0 0,-1-1 1 0 0,1 1 0 0 0,0-1 0 0 0,-1 0 0 0 0,1 0 0 0 0,0 0 0 0 0,-1 0 0 0 0,1 0 0 0 0,0 0-1 0 0,-1 0 1 0 0,1 0 0 0 0,0-1 0 0 0,-1 1 0 0 0,1 0 0 0 0,0-1 0 0 0,-1 0 0 0 0,1 1 0 0 0,-1-1 0 0 0,1 0-1 0 0,-1 0 1 0 0,1 0 0 0 0,-1 0 0 0 0,0 0 0 0 0,1 0 0 0 0,-1 0 0 0 0,0 0 0 0 0,0-1 0 0 0,0 1-1 0 0,0-1 1 0 0,0 1 0 0 0,0 0 0 0 0,0-1 0 0 0,-1 1 0 0 0,1-1 0 0 0,0 0 0 0 0,-1 1 0 0 0,1-1-1 0 0,-1 0 1 0 0,0 1 0 0 0,1-1 50 0 0,4-44-6729 0 0,-19 17-5402 0 0,9 22 6542 0 0</inkml:trace>
  <inkml:trace contextRef="#ctx0" brushRef="#br0" timeOffset="2556.953">1061 1469 8834 0 0,'0'0'2607'0'0,"0"0"-1147"0"0,0 0-310 0 0,0 0 253 0 0,0 0 257 0 0,0 0-23 0 0,0 0-326 0 0,0 0-299 0 0,0 0-241 0 0,0 0-159 0 0,0 0-116 0 0,32-3-73 0 0,99-11-51 0 0,-8-11 361 0 0,-33 0-557 0 0,-9 2-1574 0 0,-27 9-2518 0 0,-39 10 1791 0 0,7-2-5524 0 0,-10 5-1920 0 0</inkml:trace>
  <inkml:trace contextRef="#ctx0" brushRef="#br0" timeOffset="2841.577">1993 961 5745 0 0,'0'0'3717'0'0,"0"0"-1407"0"0,0 0-519 0 0,0 0-8 0 0,0 0 12 0 0,0 0-135 0 0,0 0-270 0 0,0 0-266 0 0,0 0-193 0 0,0 0-105 0 0,0 0-69 0 0,0 0-29 0 0,0 0-82 0 0,13 0-91 0 0,105-1 738 0 0,132-29-102 0 0,-141 12-2895 0 0,-102 16-3183 0 0,-15 5-3284 0 0,1 0-1420 0 0</inkml:trace>
  <inkml:trace contextRef="#ctx0" brushRef="#br0" timeOffset="3092.523">2017 1189 10314 0 0,'0'0'1863'0'0,"0"0"-358"0"0,0 0 54 0 0,0 0 136 0 0,0 0-83 0 0,0 0-326 0 0,0 0-345 0 0,0 0-273 0 0,35 6-189 0 0,112 18-91 0 0,-65-24 58 0 0,-66-4-350 0 0,210-60-848 0 0,-85 21-7392 0 0,-112 35 2262 0 0,-8 1-2192 0 0</inkml:trace>
  <inkml:trace contextRef="#ctx0" brushRef="#br0" timeOffset="3628.305">3539 548 2320 0 0,'0'0'2333'0'0,"0"0"-750"0"0,0 0-128 0 0,0 0 217 0 0,0 0 91 0 0,0 0-138 0 0,0 0-264 0 0,-31 6-295 0 0,-100 22-141 0 0,55 8 433 0 0,63-25-1027 0 0,-7 6 96 0 0,1 1 1 0 0,0 0-1 0 0,1 2 1 0 0,1 0 0 0 0,0 1-1 0 0,2 0 1 0 0,1 2-1 0 0,1-1 1 0 0,0 2-1 0 0,-6 19-427 0 0,16-35 95 0 0,0 0-1 0 0,1 0 0 0 0,0 0 0 0 0,0 1 1 0 0,1-1-1 0 0,0 1 0 0 0,1-1 0 0 0,0 1 1 0 0,0-1-1 0 0,0 1 0 0 0,1-1 0 0 0,1 1 1 0 0,0-1-1 0 0,0 0 0 0 0,0 1 0 0 0,1-1 1 0 0,0 0-1 0 0,1-1 0 0 0,-1 1 0 0 0,2-1 0 0 0,-1 1 1 0 0,1-1-1 0 0,0 0 0 0 0,0-1 0 0 0,1 1 1 0 0,0-1-1 0 0,0 0 0 0 0,1-1 0 0 0,-1 0 1 0 0,1 0-1 0 0,1 0 0 0 0,-1-1 0 0 0,5 3-94 0 0,8 2 190 0 0,1-1-1 0 0,1-1 0 0 0,-1 0 0 0 0,1-2 0 0 0,0-1 0 0 0,1 0 0 0 0,-1-2 1 0 0,1 0-1 0 0,-1-2 0 0 0,1 0 0 0 0,-1-2 0 0 0,11-1-189 0 0,2-3 106 0 0,-1-1 0 0 0,-1-2 0 0 0,1-1 0 0 0,-2-2 0 0 0,1-1 0 0 0,-2-1 0 0 0,0-2 0 0 0,26-17-106 0 0,-47 28-20 0 0,0-1-1 0 0,0 0 0 0 0,-1-1 1 0 0,0 0-1 0 0,0 0 0 0 0,-1-1 0 0 0,0 0 1 0 0,0 0-1 0 0,0-1 0 0 0,-1 0 1 0 0,-1 0-1 0 0,0-1 0 0 0,0 0 1 0 0,-1 0-1 0 0,0-1 0 0 0,0 1 0 0 0,-1-1 1 0 0,-1 0-1 0 0,0 0 0 0 0,0 0 1 0 0,-1 0-1 0 0,-1-1 0 0 0,0-6 21 0 0,-2 12-245 0 0,-1-1 0 0 0,1 0 0 0 0,-2 1 0 0 0,1 0-1 0 0,-1-1 1 0 0,0 1 0 0 0,0 0 0 0 0,-1 1 0 0 0,0-1-1 0 0,0 1 1 0 0,0-1 0 0 0,-1 1 0 0 0,1 0 0 0 0,-1 1-1 0 0,0-1 1 0 0,-1 1 0 0 0,1 0 0 0 0,-1 0 0 0 0,0 1 0 0 0,-2-2 245 0 0,-77-36-9546 0 0,57 32-1832 0 0</inkml:trace>
  <inkml:trace contextRef="#ctx0" brushRef="#br0" timeOffset="3877.631">2766 983 17156 0 0,'0'0'1291'0'0,"0"0"-119"0"0,0 0 109 0 0,38 0 106 0 0,125-2-114 0 0,-94 0-393 0 0,0-4 0 0 0,0-3-1 0 0,17-7-879 0 0,-28 6 344 0 0,452-90 1640 0 0,93-27-3129 0 0,-483 114-1824 0 0,-80 11-1158 0 0,0 1-4505 0 0,-25 1-3022 0 0</inkml:trace>
  <inkml:trace contextRef="#ctx0" brushRef="#br0" timeOffset="5026.138">3788 787 0 0 0,'0'0'911'0'0,"0"0"50"0"0,0 0-6 0 0,0 0 44 0 0,0 0 45 0 0,0 0 5 0 0,0 0 7 0 0,0 0-48 0 0,-7-8-68 0 0,-32-35 709 0 0,24 6 2817 0 0,-7-6-2350 0 0,1 29-1986 0 0,0 2-1 0 0,-2 1 0 0 0,1 1 1 0 0,-1 1-1 0 0,-1 0 0 0 0,0 2 1 0 0,0 1-1 0 0,-17-2-129 0 0,-20-6-480 0 0,-28 1-2169 0 0,30 11-6851 0 0,49 2 3940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37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182 593 7538 0 0,'0'0'1533'0'0,"0"0"-72"0"0,0 0 144 0 0,0 0 192 0 0,0 0-6 0 0,0 0-280 0 0,0 0-371 0 0,0 0-347 0 0,0 0-250 0 0,0 0-136 0 0,0 0-75 0 0,0 0-13 0 0,0 0 28 0 0,-2 4 46 0 0,-1 7-218 0 0,0 0 1 0 0,1 0-1 0 0,1 0 1 0 0,0 0-1 0 0,0 0 0 0 0,1 0 1 0 0,1 0-1 0 0,0 0 1 0 0,0 0-1 0 0,1 0 0 0 0,1 4-175 0 0,4 40 361 0 0,4 236 1607 0 0,-4-336-45 0 0,1-15-1723 0 0,2 1 0 0 0,3 1-1 0 0,17-45-199 0 0,-10 31 72 0 0,84-252 193 0 0,-83 287-110 0 0,-15 60-222 0 0,41 184-726 0 0,-1-165-3059 0 0,-26-33-869 0 0,-2-4-4491 0 0,-7-4-925 0 0</inkml:trace>
  <inkml:trace contextRef="#ctx0" brushRef="#br0" timeOffset="394.628">640 888 6041 0 0,'0'0'2924'0'0,"0"0"-884"0"0,0 0-304 0 0,0 0 78 0 0,0 0-26 0 0,0 0-257 0 0,0 0-290 0 0,0 0-238 0 0,0 0-139 0 0,0 0-64 0 0,0 0-77 0 0,0 0-87 0 0,0 0-117 0 0,-10 2-71 0 0,-34 10-51 0 0,40-10-320 0 0,0 0 0 0 0,0 0 0 0 0,0 0 0 0 0,1 1 0 0 0,-1 0 1 0 0,1 0-1 0 0,0 0 0 0 0,-1 0 0 0 0,1 0 0 0 0,1 1 0 0 0,-1 0 0 0 0,0-1 0 0 0,1 1 0 0 0,0 0 0 0 0,0 0 0 0 0,0 0 0 0 0,-1 4-77 0 0,-2 2 101 0 0,3-7-84 0 0,0-1 0 0 0,0 1 0 0 0,0 0 1 0 0,0 1-1 0 0,1-1 0 0 0,-1 0 0 0 0,1 0 0 0 0,0 1 0 0 0,0-1 0 0 0,0 1 0 0 0,0-1 0 0 0,1 1 0 0 0,-1-1 0 0 0,1 1 1 0 0,0-1-1 0 0,0 1 0 0 0,0 0 0 0 0,0-1 0 0 0,1 1 0 0 0,0-1 0 0 0,-1 1 0 0 0,1-1 0 0 0,1 1 0 0 0,-1-1 0 0 0,0 0 1 0 0,1 0-1 0 0,0 1 0 0 0,-1-1 0 0 0,1 0 0 0 0,0 0 0 0 0,1-1 0 0 0,-1 1 0 0 0,0 0 0 0 0,1-1 0 0 0,0 1 0 0 0,-1-1 1 0 0,1 0-1 0 0,0 0 0 0 0,0 0 0 0 0,1 0 0 0 0,-1-1 0 0 0,0 1 0 0 0,4 0-17 0 0,-1-1-168 0 0,0 0 0 0 0,0 0 1 0 0,0-1-1 0 0,0 0 0 0 0,0 0 0 0 0,1 0 0 0 0,-1-1 1 0 0,0 0-1 0 0,0 0 0 0 0,0-1 0 0 0,0 1 0 0 0,0-1 0 0 0,-1-1 1 0 0,1 1-1 0 0,0-1 0 0 0,-1 0 0 0 0,0 0 0 0 0,3-2 168 0 0,10-9-2450 0 0,-3 3-2077 0 0,-5 2-2579 0 0,-6 5-2441 0 0</inkml:trace>
  <inkml:trace contextRef="#ctx0" brushRef="#br0" timeOffset="914.61">742 1138 4865 0 0,'0'0'3311'0'0,"0"0"-837"0"0,0 0-311 0 0,0 0 21 0 0,0 0-131 0 0,0 0-324 0 0,0 0-400 0 0,0 0-290 0 0,0 0-159 0 0,0 0-73 0 0,0 0-72 0 0,0 0-108 0 0,0 0-111 0 0,7-9-117 0 0,114-140 1450 0 0,-121 150-1848 0 0,0 0-1 0 0,0-1 1 0 0,0 1-1 0 0,0 0 0 0 0,0-1 1 0 0,0 1-1 0 0,0 0 1 0 0,0-1-1 0 0,0 1 0 0 0,0 0 1 0 0,0-1-1 0 0,1 1 1 0 0,-1 0-1 0 0,0-1 0 0 0,0 1 1 0 0,1 0-1 0 0,-1-1 1 0 0,0 1-1 0 0,1-1 1 0 0,-1 1-1 0 0,1-1 0 0 0,-1 1 1 0 0,1-1-1 0 0,-1 1 1 0 0,1-1-1 0 0,-1 1 0 0 0,1-1 1 0 0,-1 0-1 0 0,1 1 1 0 0,0-1-1 0 0,-1 0 0 0 0,1 1 1 0 0,-1-1-1 0 0,1 0 1 0 0,0 0-1 0 0,-1 0 0 0 0,1 1 1 0 0,0-1-1 0 0,0 0 1 0 0,-1 0-1 0 0,1 0 0 0 0,0 0 1 0 0,-1 0-1 0 0,1 0 1 0 0,0-1-1 0 0,-1 1 0 0 0,1 0 1 0 0,0 0-1 0 0,-1 0 1 0 0,1-1-1 0 0,0 1 0 0 0,-1 0 1 0 0,1-1-1 0 0,-1 1 1 0 0,1 0-1 0 0,-1-1 0 0 0,1 1 1 0 0,0-1-1 0 0,-1 1 1 0 0,0-1-1 0 0,1 1 0 0 0,-1-1 1 0 0,1 1-1 0 0,-1-1 1 0 0,0 0-1 0 0,1 1 0 0 0,0 1 7 0 0,0 0 1 0 0,0 0-1 0 0,1 0 0 0 0,-1 0 1 0 0,0 0-1 0 0,1 0 0 0 0,-1-1 0 0 0,1 1 1 0 0,-1 0-1 0 0,1-1 0 0 0,-1 1 1 0 0,1-1-1 0 0,-1 1 0 0 0,1-1 1 0 0,-1 0-1 0 0,1 1 0 0 0,0-1 0 0 0,-1 0 1 0 0,1 0-1 0 0,0 0 0 0 0,-1-1 1 0 0,1 1-1 0 0,-1 0 0 0 0,1-1 1 0 0,0 1-1 0 0,-1-1 0 0 0,1 1 0 0 0,-1-1 1 0 0,1 0-1 0 0,-1 1 0 0 0,0-1 1 0 0,1 0-1 0 0,-1 0 0 0 0,1 0-7 0 0,111-61 222 0 0,-112 62-221 0 0,0 0 1 0 0,1 0 0 0 0,-1 0 0 0 0,0 0 0 0 0,1 0 0 0 0,-1 0-1 0 0,0 0 1 0 0,1 0 0 0 0,-1 0 0 0 0,0 1 0 0 0,0-1 0 0 0,1 0-1 0 0,-1 1 1 0 0,0-1 0 0 0,0 1 0 0 0,0 0 0 0 0,1-1 0 0 0,-1 1-1 0 0,0 0 1 0 0,0 0 0 0 0,0 0 0 0 0,0 0 0 0 0,0-1 0 0 0,-1 1-1 0 0,1 0 1 0 0,0 1 0 0 0,0-1 0 0 0,-1 0 0 0 0,1 0 0 0 0,0 0-1 0 0,-1 0 1 0 0,1 1 0 0 0,-1-1 0 0 0,0 0 0 0 0,1 0 0 0 0,-1 1-1 0 0,0 0-1 0 0,1 0-2 0 0,-1-1-1 0 0,1 1 0 0 0,-1 0 0 0 0,1-1 0 0 0,0 1 0 0 0,0-1 0 0 0,0 1 0 0 0,0-1 0 0 0,0 1 0 0 0,0-1 0 0 0,0 1 0 0 0,0-1 0 0 0,0 0 1 0 0,1 0-1 0 0,-1 1 0 0 0,0-1 0 0 0,1 0 0 0 0,-1 0 0 0 0,1-1 0 0 0,0 1 0 0 0,-1 0 0 0 0,1 0 0 0 0,0-1 0 0 0,-1 1 0 0 0,1-1 1 0 0,0 1 2 0 0,40-18-2950 0 0,-24-10-4604 0 0,-14 19 620 0 0,2 1-3077 0 0</inkml:trace>
  <inkml:trace contextRef="#ctx0" brushRef="#br0" timeOffset="1513.752">5 228 488 0 0,'0'0'1676'0'0,"0"0"55"0"0,0 0 337 0 0,0 0 288 0 0,0 0-35 0 0,0 0-285 0 0,0 0-397 0 0,0 0-375 0 0,0 0-278 0 0,0 0-158 0 0,0 0-110 0 0,0 0-74 0 0,0 0-16 0 0,-2-2 20 0 0,2 1-603 0 0,-1 1 1 0 0,1-1-1 0 0,0 1 0 0 0,-1-1 0 0 0,1 1 1 0 0,0-1-1 0 0,0 1 0 0 0,0-1 1 0 0,0 0-1 0 0,-1 1 0 0 0,1-1 1 0 0,0 1-1 0 0,0-1 0 0 0,0 0 0 0 0,0 1 1 0 0,0-1-1 0 0,0 0 0 0 0,1 1 1 0 0,-1-1-1 0 0,0 1 0 0 0,0-1 0 0 0,0 0 1 0 0,0 1-1 0 0,1-1 0 0 0,-1 1 1 0 0,0-1-1 0 0,1 1 0 0 0,-1-1 1 0 0,0 1-1 0 0,1-1 0 0 0,-1 1 0 0 0,1-1 1 0 0,-1 1-1 0 0,1-1 0 0 0,-1 1 1 0 0,1 0-1 0 0,-1-1 0 0 0,1 1 1 0 0,-1 0-1 0 0,1-1 0 0 0,-1 1 0 0 0,1 0 1 0 0,-1 0-1 0 0,1 0 0 0 0,0 0 1 0 0,-1-1-1 0 0,1 1 0 0 0,0 0 1 0 0,-1 0-1 0 0,1 0 0 0 0,-1 0 0 0 0,1 0 1 0 0,0 0-1 0 0,-1 1 0 0 0,1-1 1 0 0,-1 0-1 0 0,1 0 0 0 0,0 0 0 0 0,-1 0 1 0 0,1 1-1 0 0,-1-1 0 0 0,1 0 1 0 0,0 1-46 0 0,13-4 480 0 0,395-75 2413 0 0,-398 77-3051 0 0,3-2 859 0 0,-31-4-29 0 0,-42-8-567 0 0,34 9-121 0 0,-1 0-1 0 0,1-2 0 0 0,1-1 1 0 0,0-1-1 0 0,-22-12 17 0 0,47 22-76 0 0,-1 0 0 0 0,1 0 0 0 0,0-1 0 0 0,-1 1 0 0 0,1 0 0 0 0,-1-1 0 0 0,1 1-1 0 0,-1 0 1 0 0,1-1 0 0 0,-1 1 0 0 0,1-1 0 0 0,-1 1 0 0 0,1 0 0 0 0,-1-1 0 0 0,0 0 0 0 0,1 1 0 0 0,-1-1 0 0 0,1 1-1 0 0,-1-1 1 0 0,0 1 0 0 0,0-1 0 0 0,1 0 0 0 0,-1 1 0 0 0,0-1 0 0 0,0 1 0 0 0,0-1 0 0 0,0 0 0 0 0,0 1 0 0 0,0-1-1 0 0,0 0 1 0 0,0 1 0 0 0,0-1 0 0 0,0 0 0 0 0,0 1 0 0 0,0-1 0 0 0,0 1 0 0 0,-1-1 0 0 0,1 0 0 0 0,0 1-1 0 0,0-1 1 0 0,-1 1 0 0 0,1-1 0 0 0,0 0 0 0 0,-1 1 0 0 0,1-1 0 0 0,-1 1 0 0 0,1-1 0 0 0,0 1 0 0 0,-1 0 0 0 0,1-1-1 0 0,-1 1 1 0 0,0-1 76 0 0,45-6-3718 0 0,-14 4-4054 0 0,-11 2-3700 0 0</inkml:trace>
  <inkml:trace contextRef="#ctx0" brushRef="#br0" timeOffset="1946.701">1077 501 8986 0 0,'0'0'2112'0'0,"0"0"-403"0"0,0 0-141 0 0,0 0 130 0 0,0 0 15 0 0,0 0-204 0 0,0 0-262 0 0,0 0-224 0 0,0 0-146 0 0,0 0-82 0 0,0 0-94 0 0,0 0-104 0 0,23-2-87 0 0,77-7-58 0 0,19-10 494 0 0,160-24-1583 0 0,-269 42 1173 0 0,-3 2-4198 0 0,-12 6-10049 0 0,-2-4 4742 0 0</inkml:trace>
  <inkml:trace contextRef="#ctx0" brushRef="#br0" timeOffset="2195.653">1075 781 10634 0 0,'0'0'1761'0'0,"0"0"-193"0"0,0 0 192 0 0,0 0-47 0 0,0 0-385 0 0,0 0-440 0 0,0 0-296 0 0,0 0-144 0 0,0 0-160 0 0,215-15-87 0 0,-180 8-65 0 0,6-4-136 0 0,-6 3-144 0 0,0-3-289 0 0,-2 4-495 0 0,0-1-928 0 0,-13 5-1993 0 0,-3-5-7625 0 0</inkml:trace>
  <inkml:trace contextRef="#ctx0" brushRef="#br0" timeOffset="2449.245">1953 449 5225 0 0,'0'0'3223'0'0,"0"0"-937"0"0,0 0-361 0 0,0 0-53 0 0,0 0-246 0 0,0 0-350 0 0,0 0-296 0 0,0 0-196 0 0,0 0-141 0 0,0 0-117 0 0,0 0-96 0 0,0 0-85 0 0,-34 25-68 0 0,-102 77-92 0 0,85-44 6 0 0,48-47-148 0 0,-1-1-34 0 0,1 0 0 0 0,0 0 1 0 0,1 0-1 0 0,0 1 0 0 0,1-1 1 0 0,0 0-1 0 0,1 1 0 0 0,0-1 1 0 0,1 11-10 0 0,1-16-40 0 0,0 0 0 0 0,1 0 0 0 0,0 0 1 0 0,0 0-1 0 0,0-1 0 0 0,0 1 1 0 0,1-1-1 0 0,-1 0 0 0 0,1 0 0 0 0,0 0 1 0 0,1 0-1 0 0,-1-1 0 0 0,0 0 0 0 0,1 0 1 0 0,0 0-1 0 0,0 0 0 0 0,0-1 0 0 0,0 0 1 0 0,0 0-1 0 0,0 0 0 0 0,1-1 1 0 0,-1 1-1 0 0,1-1 0 0 0,-1-1 0 0 0,1 1 1 0 0,-1-1-1 0 0,1 0 0 0 0,-1 0 0 0 0,1 0 40 0 0,4 0-503 0 0,-1 0-1 0 0,0 0 1 0 0,1-1-1 0 0,-1 0 1 0 0,0-1-1 0 0,0 1 1 0 0,0-2-1 0 0,0 0 1 0 0,0 0-1 0 0,0 0 1 0 0,2-2 503 0 0,93-62-14035 0 0,-92 56 12840 0 0</inkml:trace>
  <inkml:trace contextRef="#ctx0" brushRef="#br0" timeOffset="2694.61">2321 416 3105 0 0,'0'0'2988'0'0,"0"0"-775"0"0,0 0-541 0 0,0 0-161 0 0,0 0-96 0 0,0 0-205 0 0,0 0-177 0 0,0 0-181 0 0,0 0-150 0 0,0 0-77 0 0,-33 35-105 0 0,-104 107-78 0 0,76-57 315 0 0,59-83-689 0 0,0 0 0 0 0,1 0-1 0 0,-1 0 1 0 0,0 0-1 0 0,1 0 1 0 0,0 1-1 0 0,-1-1 1 0 0,1 1-1 0 0,0-1 1 0 0,0 1 0 0 0,0-1-1 0 0,1 1 1 0 0,-1 0-1 0 0,1-1 1 0 0,-1 1-1 0 0,1 0 1 0 0,0-1-1 0 0,0 1 1 0 0,0 0 0 0 0,0 0-1 0 0,1-1 1 0 0,-1 1-1 0 0,1 0 1 0 0,0-1-1 0 0,-1 1 1 0 0,1-1-1 0 0,0 1 1 0 0,1-1 0 0 0,-1 1-1 0 0,0-1 1 0 0,1 0-1 0 0,-1 1 1 0 0,1-1-1 0 0,0 0 1 0 0,0 0 0 0 0,0 0-1 0 0,0-1 1 0 0,0 1-1 0 0,0 0 1 0 0,0-1-1 0 0,2 2-67 0 0,5-3 170 0 0,0 0-1 0 0,-1-1 0 0 0,1-1 1 0 0,-1 1-1 0 0,0-1 1 0 0,1 0-1 0 0,-1-1 0 0 0,0 0 1 0 0,0 0-1 0 0,-1-1 0 0 0,1 0 1 0 0,-1 0-1 0 0,0-1 1 0 0,0 0-1 0 0,0 0 0 0 0,0-1 1 0 0,-1 0-1 0 0,0 0 0 0 0,0 0 1 0 0,-1-1-1 0 0,0 0 0 0 0,0 0 1 0 0,0 0-1 0 0,-1 0 1 0 0,0-1-1 0 0,-1 0 0 0 0,2-5-169 0 0,-2 9-44 0 0,-1-1 1 0 0,1 0-1 0 0,-1 0 0 0 0,0 1 0 0 0,-1-1 0 0 0,1 0 1 0 0,-1-1-1 0 0,0 1 0 0 0,0 0 0 0 0,-1 0 0 0 0,1 0 0 0 0,-1-1 1 0 0,0 1-1 0 0,-1 0 0 0 0,1 0 0 0 0,-1 0 0 0 0,0-1 1 0 0,-1 1-1 0 0,1 0 0 0 0,-1 0 0 0 0,0 0 0 0 0,0 1 0 0 0,0-1 1 0 0,-1 0-1 0 0,0 1 0 0 0,1 0 0 0 0,-2-1 0 0 0,0 0 44 0 0,-26-1-4820 0 0,11 11-6066 0 0,11-1 1431 0 0</inkml:trace>
  <inkml:trace contextRef="#ctx0" brushRef="#br0" timeOffset="3101.671">2365 773 14275 0 0,'0'0'2379'0'0,"0"0"-634"0"0,0 0-178 0 0,0 0-46 0 0,0 0-232 0 0,0 0-295 0 0,0 0-220 0 0,0 0-175 0 0,0 0-134 0 0,0 0-91 0 0,0 0-85 0 0,22-32-50 0 0,68-99-49 0 0,-25 36 100 0 0,1 8-354 0 0,-66 86-6 0 0,0 1-66 0 0,-15 56-1081 0 0,3 54 563 0 0,14-107 707 0 0,0-1-1 0 0,0 1 0 0 0,0-1 0 0 0,0 1 1 0 0,0-1-1 0 0,1 0 0 0 0,-1 0 1 0 0,1 0-1 0 0,-1 0 0 0 0,1 0 0 0 0,0-1 1 0 0,0 1-1 0 0,0-1 0 0 0,0 0 1 0 0,0 0-1 0 0,0 0 0 0 0,0 0 0 0 0,0 0 1 0 0,0 0-1 0 0,0-1 0 0 0,0 0 1 0 0,1 0-1 0 0,-1 0 0 0 0,0 0 0 0 0,0 0 1 0 0,0 0-1 0 0,1-1 0 0 0,-1 0 1 0 0,0 1-1 0 0,0-1 0 0 0,0-1 0 0 0,0 1 1 0 0,0 0-1 0 0,0-1 0 0 0,-1 1 1 0 0,1-1-1 0 0,0 0 0 0 0,-1 0 0 0 0,1 0-52 0 0,9-7-12 0 0,1-1 0 0 0,-2 0 0 0 0,1 0-1 0 0,-2-1 1 0 0,1-1 0 0 0,-1 0-1 0 0,-1 0 1 0 0,0-1 0 0 0,-1 0 0 0 0,-1-1-1 0 0,0 0 1 0 0,0 0 0 0 0,-2 0-1 0 0,5-15 13 0 0,-9 5-4340 0 0,-1 14-4955 0 0,0 7-2802 0 0</inkml:trace>
  <inkml:trace contextRef="#ctx0" brushRef="#br0" timeOffset="3463.654">3129 210 14051 0 0,'0'0'2510'0'0,"0"0"-663"0"0,0 0-364 0 0,0 0-228 0 0,0 0-287 0 0,0 0-286 0 0,0 0-208 0 0,0 0-142 0 0,0 0-105 0 0,-32 20-59 0 0,-101 59-45 0 0,74-34 72 0 0,58-45-195 0 0,1 1 1 0 0,-1-1-1 0 0,0 1 1 0 0,1 0 0 0 0,-1-1-1 0 0,1 1 1 0 0,-1 0 0 0 0,1 0-1 0 0,-1-1 1 0 0,1 1 0 0 0,-1 0-1 0 0,1 0 1 0 0,0 0-1 0 0,-1-1 1 0 0,1 1 0 0 0,0 0-1 0 0,0 0 1 0 0,0 0 0 0 0,0 0-1 0 0,0 0 1 0 0,0 0-1 0 0,0 0 1 0 0,0-1 0 0 0,0 1-1 0 0,0 0 1 0 0,0 0 0 0 0,0 0-1 0 0,1 0 1 0 0,-1 0 0 0 0,0 0-1 0 0,1-1 1 0 0,-1 1-1 0 0,1 0 1 0 0,-1 0 0 0 0,1-1-1 0 0,-1 1 1 0 0,1 0 0 0 0,-1 0-1 0 0,1-1 1 0 0,0 1 0 0 0,-1-1-1 0 0,1 1 1 0 0,0-1-1 0 0,-1 1 1 0 0,1-1 0 0 0,0 1-1 0 0,0-1 1 0 0,0 1 0 0 0,-1-1-1 0 0,2 0 0 0 0,52 10 121 0 0,-34-7-75 0 0,-16-3-26 0 0,1 0-1 0 0,0 1 1 0 0,-1 0-1 0 0,0 0 1 0 0,1 0 0 0 0,-1 0-1 0 0,1 1 1 0 0,-1 0-1 0 0,0 0 1 0 0,0 0-1 0 0,0 0 1 0 0,0 1 0 0 0,-1-1-1 0 0,1 1 1 0 0,0 0-1 0 0,-1 0 1 0 0,0 0-1 0 0,0 1 1 0 0,0-1-1 0 0,0 1 1 0 0,0 0 0 0 0,-1-1-1 0 0,0 1 1 0 0,0 0-1 0 0,0 1 1 0 0,0-1-1 0 0,0 1-19 0 0,-4 7 79 0 0,-1-1 0 0 0,1 0 0 0 0,-2 0 0 0 0,0 0 0 0 0,0 0 0 0 0,-1 0 0 0 0,0-1 0 0 0,-1 0 0 0 0,0 0 0 0 0,-1 0 0 0 0,0-1 0 0 0,0 0 0 0 0,-1 0 0 0 0,0-1 0 0 0,-1 0 0 0 0,0-1 0 0 0,0 0-1 0 0,0 0 1 0 0,-1 0 0 0 0,-8 2-79 0 0,-79 50-1227 0 0,81-59-3452 0 0,14-14-7653 0 0,5 7 3950 0 0</inkml:trace>
  <inkml:trace contextRef="#ctx0" brushRef="#br0" timeOffset="3713.392">3472 107 11258 0 0,'0'0'6534'0'0,"0"0"-4246"0"0,0 0-1289 0 0,0 0 61 0 0,0 0 91 0 0,0 0-126 0 0,0 0-236 0 0,0 0-213 0 0,-16 36-142 0 0,-51 115-120 0 0,9-37 99 0 0,1 30-734 0 0,54-118-318 0 0,-3 7-1551 0 0,1-15-8809 0 0,3-17-261 0 0</inkml:trace>
  <inkml:trace contextRef="#ctx0" brushRef="#br0" timeOffset="3864.675">3032 416 17244 0 0,'0'0'1976'0'0,"0"0"-632"0"0,0 0-39 0 0,0 0-265 0 0,0 0-296 0 0,0 0-240 0 0,0 0-168 0 0,0 0-80 0 0,215-44-104 0 0,-182 44-40 0 0,2 0-80 0 0,-7 0-72 0 0,1 0-176 0 0,-3 0-344 0 0,-6 0-616 0 0,-3 4-1273 0 0,-4 3-3664 0 0,-8-3-6858 0 0</inkml:trace>
  <inkml:trace contextRef="#ctx0" brushRef="#br0" timeOffset="4029.673">3479 645 11803 0 0,'0'0'5809'0'0,"0"0"-4545"0"0,0 0-416 0 0,0 0-16 0 0,0 0-151 0 0,0 0-217 0 0,0 0-208 0 0,0 0-160 0 0,0 0-152 0 0,0 0-256 0 0,0 0-489 0 0,0 0-1055 0 0,0 0-2633 0 0,0 51-7986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36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426 225 0 0 0,'0'0'428'0'0,"0"0"1004"0"0,0 0 341 0 0,0 0-76 0 0,0 0-204 0 0,0 0-200 0 0,0 0-127 0 0,0 0-59 0 0,0 0-43 0 0,6-6-65 0 0,18-16-52 0 0,-17 17-59 0 0,-7 5-32 0 0,0-6 3114 0 0,-1 5 278 0 0,-7 0-4396 0 0,-6 0 225 0 0,-1 1-1 0 0,1 0 1 0 0,0 1-1 0 0,0 1 1 0 0,0 0-1 0 0,0 1 1 0 0,0 0-1 0 0,0 1 1 0 0,1 1-1 0 0,0 0 1 0 0,-1 1-1 0 0,-4 3-76 0 0,-24 8 160 0 0,-4 0 128 0 0,2 2 0 0 0,0 2 1 0 0,2 2-1 0 0,-8 6-288 0 0,52-18 105 0 0,19-2-19 0 0,90 5 313 0 0,11-10-166 0 0,-121-4-226 0 0,0 0 0 0 0,-1 0 0 0 0,1 0-1 0 0,0 0 1 0 0,0 0 0 0 0,-1 0 0 0 0,1 0 0 0 0,0 0 0 0 0,0 0 0 0 0,-1 0 0 0 0,1 1 0 0 0,0-1-1 0 0,-1 0 1 0 0,1 0 0 0 0,0 1 0 0 0,-1-1 0 0 0,1 1 0 0 0,0-1 0 0 0,-1 0 0 0 0,1 1-1 0 0,-1-1 1 0 0,1 1 0 0 0,-1-1 0 0 0,1 1 0 0 0,-1 0 0 0 0,1-1 0 0 0,-1 1 0 0 0,0 0-1 0 0,1-1 1 0 0,-1 1 0 0 0,0 0 0 0 0,1-1 0 0 0,-1 1 0 0 0,0 0 0 0 0,0 0 0 0 0,0-1 0 0 0,0 1-1 0 0,0 0 1 0 0,1-1 0 0 0,-1 1 0 0 0,-1 0 0 0 0,1 0 0 0 0,0-1 0 0 0,0 1 0 0 0,0 0-1 0 0,0 0 1 0 0,0-1 0 0 0,-1 1 0 0 0,1 0 0 0 0,0-1 0 0 0,-1 1 0 0 0,1 0 0 0 0,0-1 0 0 0,-1 1-8 0 0,-23 39 343 0 0,-117 114-94 0 0,138-150-234 0 0,-4 2-2 0 0,2 0-1 0 0,-1 0 0 0 0,0 0 0 0 0,1 1 0 0 0,0 0 1 0 0,1 0-1 0 0,0 0 0 0 0,0 1 0 0 0,0-1 1 0 0,1 1-1 0 0,0 0 0 0 0,0 0 0 0 0,1 0 0 0 0,0 0 1 0 0,1 1-1 0 0,0-1 0 0 0,0 0 0 0 0,1 1 0 0 0,0-1 1 0 0,0 1-1 0 0,1 2-11 0 0,4-6 45 0 0,0-1-1 0 0,0-1 1 0 0,1 1 0 0 0,0-1 0 0 0,-1 0-1 0 0,1 0 1 0 0,0 0 0 0 0,0-1 0 0 0,1 0 0 0 0,-1 0-1 0 0,0-1 1 0 0,1 0 0 0 0,-1 0 0 0 0,1 0-1 0 0,-1-1 1 0 0,1 0 0 0 0,-1 0 0 0 0,1-1-1 0 0,-1 1 1 0 0,0-2 0 0 0,1 1 0 0 0,-1-1-1 0 0,4-1-44 0 0,127-45 70 0 0,-136 48-252 0 0,0-1 0 0 0,0 0-1 0 0,0 0 1 0 0,-1 1 0 0 0,1-1 0 0 0,0 0 0 0 0,0 0 0 0 0,-1 0 0 0 0,1 0-1 0 0,-1 0 1 0 0,1 0 0 0 0,-1 0 0 0 0,1-1 0 0 0,-1 1 0 0 0,1 0 0 0 0,-1 0-1 0 0,0 0 1 0 0,0 0 0 0 0,0-1 0 0 0,0 1 0 0 0,0 0 0 0 0,0 0 0 0 0,0 0-1 0 0,0 0 1 0 0,0-1 0 0 0,0 1 0 0 0,-1 0 0 0 0,1 0 0 0 0,0 0 0 0 0,-1 0 0 0 0,1 0-1 0 0,-1 0 1 0 0,0-1 182 0 0,-12-19-13229 0 0,12 20 3892 0 0</inkml:trace>
  <inkml:trace contextRef="#ctx0" brushRef="#br0" timeOffset="339.952">76 0 10930 0 0,'0'0'1813'0'0,"0"0"-690"0"0,0 0-128 0 0,0 0 238 0 0,0 0 229 0 0,0 0 27 0 0,0 0-218 0 0,0 0-233 0 0,0 0-163 0 0,0 0-106 0 0,2 36-83 0 0,9 113-59 0 0,16 2 1009 0 0,85 323 128 0 0,-92-217-2545 0 0,-20-256 468 0 0,5 36-1988 0 0,-2-30-2257 0 0,1-3-3772 0 0,0 0-3098 0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48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323 0 11330 0 0,'0'0'3743'0'0,"0"0"-2202"0"0,0 0-725 0 0,0 0-54 0 0,0 0 51 0 0,0 0 61 0 0,0 0 43 0 0,0 0-32 0 0,0 0-68 0 0,0 0-77 0 0,0 0-122 0 0,0 33-118 0 0,0 109-67 0 0,2 0 342 0 0,0 42 256 0 0,24 173-1031 0 0,3-232-128 0 0,-29-126 80 0 0,0 1 1 0 0,0 0-1 0 0,0 0 1 0 0,1-1-1 0 0,-1 1 1 0 0,0 0-1 0 0,0 0 1 0 0,1-1-1 0 0,-1 1 0 0 0,0 0 1 0 0,0 0-1 0 0,1-1 1 0 0,-1 1-1 0 0,0 0 1 0 0,0 0-1 0 0,1 0 1 0 0,-1 0-1 0 0,0 0 0 0 0,1-1 1 0 0,-1 1-1 0 0,0 0 1 0 0,1 0-1 0 0,-1 0 1 0 0,0 0-1 0 0,1 0 1 0 0,-1 0-1 0 0,0 0 0 0 0,1 0 1 0 0,-1 0-1 0 0,0 0 1 0 0,1 0-1 0 0,-1 0 1 0 0,0 1-1 0 0,1-1 1 0 0,-1 0-1 0 0,0 0 1 0 0,1 0-1 0 0,-1 0 0 0 0,0 0 1 0 0,1 1-1 0 0,-1-1 1 0 0,0 0-1 0 0,0 0 1 0 0,1 1-1 0 0,-1-1 1 0 0,0 0-1 0 0,0 0 0 0 0,0 1 1 0 0,1-1-1 0 0,-1 0 1 0 0,0 0-1 0 0,0 1 1 0 0,0-1-1 0 0,0 0 1 0 0,0 1-1 0 0,1-1 48 0 0,4-31-2920 0 0,-3-5-2137 0 0,-2 11-2507 0 0,0 10-699 0 0</inkml:trace>
  <inkml:trace contextRef="#ctx0" brushRef="#br0" timeOffset="252.498">1 604 11698 0 0,'0'0'1334'0'0,"0"0"-82"0"0,0 0-69 0 0,0 0-148 0 0,36-2-235 0 0,117-6-182 0 0,219-41 939 0 0,-185 15-3033 0 0,-126 19-2196 0 0,-1-1-4400 0 0,-46 11 1815 0 0</inkml:trace>
  <inkml:trace contextRef="#ctx0" brushRef="#br0" timeOffset="420.073">916 542 5265 0 0,'0'0'2811'0'0,"0"0"-522"0"0,0 0-486 0 0,0 0-257 0 0,0 0-225 0 0,0 0-291 0 0,-20 34-239 0 0,-60 108-247 0 0,54-70-43 0 0,26-60-413 0 0,0-8-26 0 0,-1 0 0 0 0,1 0-1 0 0,0 0 1 0 0,0 0 0 0 0,0 0-1 0 0,1 0 1 0 0,-1 0 0 0 0,1 0-1 0 0,0 0 1 0 0,0 0 0 0 0,1 0-1 0 0,-1-1 1 0 0,1 1 0 0 0,-1 0 0 0 0,1-1-1 0 0,0 0 1 0 0,1 1 0 0 0,-1-1-1 0 0,1 0 1 0 0,-1 0 0 0 0,1 0-1 0 0,0 0 1 0 0,0-1 0 0 0,0 1-1 0 0,0-1 1 0 0,0 0 0 0 0,1 0 0 0 0,-1 0-1 0 0,1 0 1 0 0,0 0 0 0 0,3 0-62 0 0,-1 0 186 0 0,0-1 0 0 0,0 0 0 0 0,0 0 0 0 0,0-1 1 0 0,1 1-1 0 0,-1-2 0 0 0,0 1 0 0 0,0 0 0 0 0,0-1 0 0 0,0-1 1 0 0,0 1-1 0 0,0-1 0 0 0,0 0 0 0 0,0 0 0 0 0,-1 0 1 0 0,1-1-1 0 0,-1 0 0 0 0,1 0 0 0 0,-1 0 0 0 0,0-1 0 0 0,0 0 1 0 0,-1 0-1 0 0,1 0 0 0 0,-1 0 0 0 0,0-1 0 0 0,0 0 1 0 0,0 0-187 0 0,3-4 80 0 0,-1 1 0 0 0,0-1 0 0 0,-1 0-1 0 0,0 0 1 0 0,-1-1 0 0 0,0 1 0 0 0,0-1 0 0 0,-1 0 0 0 0,0 0 0 0 0,0 0 0 0 0,-2-1 0 0 0,1 1 0 0 0,-1 0 0 0 0,-1-1 0 0 0,0-6-80 0 0,0 11-110 0 0,-2 1 0 0 0,1-1 0 0 0,-1 0-1 0 0,0 0 1 0 0,0 0 0 0 0,0 1 0 0 0,-1-1-1 0 0,0 1 1 0 0,0 0 0 0 0,0 0 0 0 0,-1 0-1 0 0,1 0 1 0 0,-1 0 0 0 0,0 1 0 0 0,-1 0-1 0 0,1 0 1 0 0,-1 0 0 0 0,0 0 0 0 0,0 1-1 0 0,0 0 1 0 0,0 0 0 0 0,-4-2 110 0 0,-19-6-4509 0 0,-1 4-3603 0 0,21 6-2970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01.0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394 33 0 0 0,'-61'-33'0'0'0,"21"34"0"0"0,35 2 0 0 0,-146 23 0 0 0,15 13 3487 0 0,161-31-533 0 0,-16-8-2292 0 0,155-22 2513 0 0,200 11-1227 0 0,-271 11-1595 0 0,307 15 1168 0 0,-78-22-248 0 0,-78 7-756 0 0,33 44-256 0 0,156-30 470 0 0,-101 8-485 0 0,-131-11-46 0 0,23-10 0 0 0,77-9 10 0 0,-43 1-58 0 0,401 3 91 0 0,-259 20 40 0 0,-5-24-48 0 0,-241-10 349 0 0,-69 17-711 0 0,-80 2-7 0 0,1 0-1 0 0,-1 0 1 0 0,0 0 0 0 0,1 1-1 0 0,-1-1 1 0 0,0 1 0 0 0,0 1 0 0 0,0-1-1 0 0,0 1 1 0 0,-1 0 0 0 0,1 0-1 0 0,-1 0 1 0 0,1 0 0 0 0,-1 1-1 0 0,0 0 1 0 0,-1 0 0 0 0,1 1 134 0 0,32 49-8110 0 0,-27-34 3675 0 0,-5-4 155 0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45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344 214 1896 0 0,'0'0'2106'0'0,"0"0"-572"0"0,0 0-135 0 0,0 0 94 0 0,0 0 198 0 0,0 0 74 0 0,0 0-125 0 0,0 0-267 0 0,0 0-323 0 0,0 0-239 0 0,0 0-136 0 0,-13-2-75 0 0,-56-11 432 0 0,-25 65 1138 0 0,76-40-1989 0 0,1 1-1 0 0,0 0 1 0 0,1 1-1 0 0,0 1 1 0 0,1 1-1 0 0,1 0 1 0 0,0 1-1 0 0,2 0 1 0 0,-7 12-181 0 0,18-27 14 0 0,-1-1 0 0 0,1 1 0 0 0,0 0 0 0 0,1-1 0 0 0,-1 1 1 0 0,0 0-1 0 0,0 0 0 0 0,1 0 0 0 0,-1 0 0 0 0,1 0 1 0 0,0 0-1 0 0,0-1 0 0 0,-1 1 0 0 0,1 0 0 0 0,0 0 0 0 0,0 0 1 0 0,1 0-1 0 0,-1 0 0 0 0,0 0 0 0 0,1 0 0 0 0,-1 0 0 0 0,1 0 1 0 0,0 0-1 0 0,-1-1 0 0 0,1 1 0 0 0,0 0 0 0 0,0 0 1 0 0,0-1-1 0 0,1 1 0 0 0,-1-1 0 0 0,0 1 0 0 0,0-1 0 0 0,1 1 1 0 0,-1-1-1 0 0,1 0 0 0 0,-1 0 0 0 0,1 0 0 0 0,0 0 1 0 0,-1 0-1 0 0,1 0 0 0 0,0 0 0 0 0,0 0-14 0 0,86 17 719 0 0,-80-18-656 0 0,246 16 881 0 0,-247-16-919 0 0,0 1 0 0 0,-1-1 0 0 0,1 1 0 0 0,0 1 0 0 0,0-1 0 0 0,0 1 0 0 0,-1 0 0 0 0,1 0 0 0 0,-1 1 0 0 0,0 0 0 0 0,0 0 0 0 0,0 1 0 0 0,0 0 0 0 0,0 0 0 0 0,-1 0 0 0 0,1 0 0 0 0,-1 1 0 0 0,0 0 0 0 0,-1 0 0 0 0,1 0 0 0 0,-1 1 0 0 0,0 0 0 0 0,-1 0 1 0 0,1 0-1 0 0,-1 0 0 0 0,0 0 0 0 0,0 0 0 0 0,-1 2-25 0 0,0 10 7 0 0,-1 1 1 0 0,-1-1 0 0 0,0 1 0 0 0,-2 0-1 0 0,0-1 1 0 0,-1 1 0 0 0,-1-1 0 0 0,-1 0 0 0 0,0 0-1 0 0,-1 0 1 0 0,-1-1 0 0 0,-1 0 0 0 0,0 0-1 0 0,-1-1 1 0 0,-1 0 0 0 0,-1-1 0 0 0,0 0 0 0 0,-1 0-1 0 0,0-2 1 0 0,-1 1 0 0 0,-1-1 0 0 0,0-1-1 0 0,-1-1 1 0 0,-4 3-8 0 0,-7 2-1519 0 0,7-12-2746 0 0,12-26-8351 0 0,5 14 4948 0 0</inkml:trace>
  <inkml:trace contextRef="#ctx0" brushRef="#br0" timeOffset="250.032">154 222 11058 0 0,'0'0'1878'0'0,"0"0"-846"0"0,0 0-272 0 0,0 0 305 0 0,0 0 340 0 0,0 0 142 0 0,0 0-146 0 0,0 0-338 0 0,0 0-269 0 0,0 0-159 0 0,37-8-92 0 0,119-24-54 0 0,-28-9 289 0 0,220-91-1628 0 0,-316 125-1044 0 0,-10 6-4847 0 0,-14 1-3957 0 0</inkml:trace>
  <inkml:trace contextRef="#ctx0" brushRef="#br0" timeOffset="966.476">890 811 11090 0 0,'0'0'2342'0'0,"0"0"-792"0"0,0 0-627 0 0,0 0-190 0 0,0 0-30 0 0,0 0 33 0 0,0 0 2 0 0,0 0-58 0 0,0 0-57 0 0,0 0-114 0 0,0 0-98 0 0,0 0-47 0 0,0 0-23 0 0,8 24-26 0 0,25 76-19 0 0,-19 7 367 0 0,-15-77-523 0 0,2-17-70 0 0,-1 0 0 0 0,0 0 0 0 0,0 0 0 0 0,-2 0 0 0 0,1 0 0 0 0,-2 0 0 0 0,0 0 0 0 0,0-1 0 0 0,-1 1 0 0 0,-1-1 1 0 0,0 0-1 0 0,0 0 0 0 0,-1-1 0 0 0,-1 0 0 0 0,0 0 0 0 0,0 0 0 0 0,-5 4-70 0 0,11-14 24 0 0,1-1 1 0 0,-1 1-1 0 0,1 0 0 0 0,-1-1 1 0 0,1 1-1 0 0,-1-1 0 0 0,1 1 1 0 0,-1-1-1 0 0,0 1 0 0 0,1-1 1 0 0,-1 1-1 0 0,0-1 0 0 0,1 0 1 0 0,-1 1-1 0 0,0-1 0 0 0,1 0 1 0 0,-1 0-1 0 0,0 1 0 0 0,0-1 1 0 0,1 0-1 0 0,-1 0 0 0 0,0 0 1 0 0,0 0-1 0 0,0 0 0 0 0,1 0 1 0 0,-1 0-1 0 0,0 0 0 0 0,0 0 1 0 0,1-1-1 0 0,-1 1 0 0 0,0 0 1 0 0,0 0-1 0 0,1-1 0 0 0,-1 1 1 0 0,0 0-1 0 0,1-1 0 0 0,-1 1 1 0 0,0-1-1 0 0,1 1 0 0 0,-1-1 1 0 0,1 1-1 0 0,-1-1 0 0 0,1 1 1 0 0,-1-1-1 0 0,1 0 0 0 0,-1 1 1 0 0,1-1-1 0 0,-1 0 0 0 0,1 1 1 0 0,0-1-1 0 0,0 0 0 0 0,-1 1 1 0 0,1-1-1 0 0,0 0 0 0 0,0 0 1 0 0,0 1-1 0 0,0-1 0 0 0,-1-1-24 0 0,-3-46 272 0 0,4 46-281 0 0,3-18 17 0 0,1 0 0 0 0,1 1 0 0 0,1 0 0 0 0,0-1 1 0 0,2 2-1 0 0,0-1 0 0 0,1 1 0 0 0,1 1 0 0 0,0-1 0 0 0,6-5-8 0 0,-14 21 3 0 0,22-38 26 0 0,3 2 1 0 0,0 1-1 0 0,3 2 1 0 0,0 0 0 0 0,3 2-1 0 0,1 2 1 0 0,1 1 0 0 0,1 1-1 0 0,38-22-29 0 0,-61 44 39 0 0,-1 0-1 0 0,1 1 1 0 0,0 0-1 0 0,0 1 0 0 0,1 1 1 0 0,0 0-1 0 0,-1 1 1 0 0,1 0-1 0 0,1 1 0 0 0,12 0-38 0 0,-24 3 19 0 0,0 1-1 0 0,1 0 0 0 0,-1 0 0 0 0,0 0 0 0 0,0 1 1 0 0,0-1-1 0 0,0 1 0 0 0,0-1 0 0 0,-1 1 0 0 0,1 0 1 0 0,-1 0-1 0 0,0 0 0 0 0,0 1 0 0 0,0-1 0 0 0,0 0 0 0 0,0 1 1 0 0,-1-1-1 0 0,0 1 0 0 0,1 0 0 0 0,-1-1 0 0 0,-1 1 1 0 0,1 0-1 0 0,0 0 0 0 0,-1 0 0 0 0,0-1 0 0 0,0 1 1 0 0,0 0-1 0 0,-1 2-18 0 0,1 5 39 0 0,0 0 0 0 0,-1-1 0 0 0,-1 1 0 0 0,0 0 0 0 0,0 0 0 0 0,-1-1 1 0 0,-1 1-1 0 0,1-1 0 0 0,-2 0 0 0 0,1 0 0 0 0,-1 0 0 0 0,-1-1 0 0 0,0 1 0 0 0,0-2 0 0 0,-1 1 0 0 0,0 0 1 0 0,-5 3-40 0 0,-13 12 42 0 0,-1-1 1 0 0,-1-1-1 0 0,-1-2 1 0 0,-29 17-43 0 0,45-30-80 0 0,0-1-1 0 0,0 0 1 0 0,-1 0 0 0 0,0-1 0 0 0,0-1 0 0 0,0 0 0 0 0,0-1 0 0 0,-1 0 0 0 0,0-1-1 0 0,1-1 1 0 0,-1 0 0 0 0,-8-1 80 0 0,19-1-222 0 0,0 0 0 0 0,0 0 0 0 0,0 0 0 0 0,0 0 0 0 0,0-1 0 0 0,1 1 0 0 0,-1-1 0 0 0,1 1 0 0 0,-1-1 0 0 0,1 0 0 0 0,-1 0 0 0 0,1 0 0 0 0,0 0 0 0 0,0-1 1 0 0,0 1-1 0 0,0 0 0 0 0,1-1 0 0 0,-1 0 0 0 0,1 1 0 0 0,-1-1 0 0 0,1 0 0 0 0,0 0 0 0 0,0 0 0 0 0,0 0 0 0 0,0 0 0 0 0,1 0 0 0 0,-1 0 0 0 0,1 0 0 0 0,0 0 0 0 0,0 0 0 0 0,0 0 0 0 0,0 0 0 0 0,0 0 0 0 0,1 0 0 0 0,-1 0 0 0 0,1 0 0 0 0,0 0 0 0 0,0 0 0 0 0,0 0 0 0 0,0 1 0 0 0,0-1 0 0 0,1 0 0 0 0,-1 0 0 0 0,1 1 0 0 0,2-3 222 0 0,24-38-9823 0 0,-18 30 2496 0 0</inkml:trace>
  <inkml:trace contextRef="#ctx0" brushRef="#br0" timeOffset="1558.458">1492 973 9962 0 0,'0'0'2649'0'0,"0"0"-742"0"0,0 0-310 0 0,0 0 6 0 0,0 0-101 0 0,0 0-175 0 0,0 0-168 0 0,0 0-191 0 0,0 0-150 0 0,0 0-81 0 0,0 0-90 0 0,0 0-95 0 0,0 0-80 0 0,12-13-120 0 0,83-96 391 0 0,-79 87-658 0 0,0 1 0 0 0,2 1 1 0 0,0 1-1 0 0,2 0 0 0 0,0 2 0 0 0,0 0 0 0 0,2 1 1 0 0,12-6-86 0 0,-34 21-7 0 0,1 0 0 0 0,0 0 1 0 0,-1 1-1 0 0,1-1 1 0 0,0 0-1 0 0,0 0 1 0 0,0 1-1 0 0,0-1 0 0 0,0 0 1 0 0,0 1-1 0 0,0-1 1 0 0,0 1-1 0 0,0-1 1 0 0,0 1-1 0 0,0-1 1 0 0,0 1-1 0 0,0 0 0 0 0,0 0 1 0 0,0-1-1 0 0,0 1 1 0 0,0 0-1 0 0,0 0 1 0 0,0 0-1 0 0,1 0 0 0 0,-1 0 1 0 0,0 1-1 0 0,0-1 1 0 0,0 0-1 0 0,0 0 1 0 0,0 1-1 0 0,0-1 0 0 0,0 1 1 0 0,0-1-1 0 0,0 1 1 0 0,0-1-1 0 0,0 1 1 0 0,0-1-1 0 0,0 1 0 0 0,0 0 1 0 0,-1 0-1 0 0,1-1 1 0 0,0 1-1 0 0,0 0 1 0 0,-1 0-1 0 0,1 0 1 0 0,-1 0-1 0 0,1 0 0 0 0,-1 0 1 0 0,1 0-1 0 0,-1 0 1 0 0,1 0-1 0 0,-1 0 7 0 0,-2 106 39 0 0,4-106-39 0 0,0 0 0 0 0,0 0-1 0 0,0 0 1 0 0,0 0 0 0 0,1 0 0 0 0,-1 0 0 0 0,0 0 0 0 0,0-1 0 0 0,1 1 0 0 0,-1-1-1 0 0,0 0 1 0 0,1 0 0 0 0,-1 0 0 0 0,0 0 0 0 0,1 0 0 0 0,-1 0 0 0 0,0 0 0 0 0,0-1-1 0 0,1 1 1 0 0,-1-1 0 0 0,1 0 0 0 0,91-46-2 0 0,-53 26 12 0 0,-29 14-9 0 0,0 0 0 0 0,1 1-1 0 0,-1 1 1 0 0,1 0 0 0 0,0 0-1 0 0,1 1 1 0 0,-1 1 0 0 0,1 0-1 0 0,-1 1 1 0 0,2 1-1 0 0,-12 3 7 0 0,-1-1 0 0 0,1 1 1 0 0,0 0-1 0 0,0 1 0 0 0,-1-1 0 0 0,1 0 1 0 0,-1 1-1 0 0,0-1 0 0 0,0 1 0 0 0,0 0 1 0 0,0 0-1 0 0,0 0 0 0 0,0 0 0 0 0,-1 0 1 0 0,0 0-1 0 0,1 0 0 0 0,-1 1 0 0 0,-1-1 1 0 0,1 0-1 0 0,0 1 0 0 0,-1-1 1 0 0,1 0-1 0 0,-1 1 0 0 0,0-1 0 0 0,0 1 1 0 0,-1-1-1 0 0,1 1 0 0 0,-1-1 0 0 0,1 0 1 0 0,-1 1-8 0 0,3 26 9 0 0,-2-26-34 0 0,1 0 1 0 0,0 0 0 0 0,0 0-1 0 0,0 0 1 0 0,1 0 0 0 0,-1-1-1 0 0,1 1 1 0 0,0 0 0 0 0,0-1-1 0 0,0 1 1 0 0,1-1 0 0 0,-1 0 0 0 0,1 0-1 0 0,0 0 1 0 0,0 0 0 0 0,0 0-1 0 0,0 0 1 0 0,0-1 0 0 0,1 0-1 0 0,-1 1 1 0 0,1-1 0 0 0,0 0 24 0 0,60-3-5380 0 0,-52-4 2450 0 0,0 0-4800 0 0,-3 1-3308 0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01.0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394 33 0 0 0,'-61'-33'0'0'0,"21"34"0"0"0,35 2 0 0 0,-146 23 0 0 0,15 13 3487 0 0,161-31-533 0 0,-16-8-2292 0 0,155-22 2513 0 0,200 11-1227 0 0,-271 11-1595 0 0,307 15 1168 0 0,-78-22-248 0 0,-78 7-756 0 0,33 44-256 0 0,156-30 470 0 0,-101 8-485 0 0,-131-11-46 0 0,23-10 0 0 0,77-9 10 0 0,-43 1-58 0 0,401 3 91 0 0,-259 20 40 0 0,-5-24-48 0 0,-241-10 349 0 0,-69 17-711 0 0,-80 2-7 0 0,1 0-1 0 0,-1 0 1 0 0,0 0 0 0 0,1 1-1 0 0,-1-1 1 0 0,0 1 0 0 0,0 1 0 0 0,0-1-1 0 0,0 1 1 0 0,-1 0 0 0 0,1 0-1 0 0,-1 0 1 0 0,1 0 0 0 0,-1 1-1 0 0,0 0 1 0 0,-1 0 0 0 0,1 1 134 0 0,32 49-8110 0 0,-27-34 3675 0 0,-5-4 155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1.9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63 0 0 0,'0'0'196'0'0,"0"0"345"0"0,0 0 128 0 0,0 0 35 0 0,0 0 21 0 0,0 0-26 0 0,4 7 3965 0 0,108-18 1156 0 0,96-29-4060 0 0,-134 37-1631 0 0,-49 1-40 0 0,0 1 0 0 0,1 1 0 0 0,-1 1-1 0 0,0 1 1 0 0,0 1 0 0 0,11 4-89 0 0,83 18 358 0 0,-49-20 61 0 0,100 2 60 0 0,74-3 18 0 0,111 14-42 0 0,105-30 675 0 0,243-5-417 0 0,-166 12 130 0 0,-73-24-128 0 0,-7 22-48 0 0,216 7-77 0 0,-317-15-88 0 0,-119 15-348 0 0,-132 4 1 0 0,-31 3-20 0 0,-74-7-126 0 0,0 0 6 0 0,0 0 24 0 0,0 0-5 0 0,0 0-6 0 0,0 0-13 0 0,0 0 6 0 0,19 22-5795 0 0,-5-4-3718 0 0,-6-10 345 0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01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895 129 17172 0 0,'0'0'921'0'0,"0"0"-247"0"0,0 0-164 0 0,0 0 39 0 0,0 0 135 0 0,0 0 59 0 0,0 0-49 0 0,-32 32-138 0 0,-105 100-162 0 0,43-16 46 0 0,54-58-498 0 0,-90 125 123 0 0,34-67-3123 0 0,74-95 448 0 0,8-9-2750 0 0,3-1-5580 0 0</inkml:trace>
  <inkml:trace contextRef="#ctx0" brushRef="#br0" timeOffset="454.609">93 207 17740 0 0,'0'0'447'0'0,"0"0"-146"0"0,0 0 91 0 0,0 0 260 0 0,0 0 186 0 0,0 0 34 0 0,0 0-95 0 0,0 0-139 0 0,30 31-133 0 0,97 100-137 0 0,12-3 281 0 0,-100-102-661 0 0,1-1 0 0 0,1-2 0 0 0,1-2 1 0 0,1-2-1 0 0,1-2 0 0 0,0-1 1 0 0,1-3-1 0 0,27 4 12 0 0,-71-17-7 0 0,11 4-336 0 0,-1-1 0 0 0,1 0 0 0 0,0-1 0 0 0,0 0 0 0 0,0-1 0 0 0,0 0 0 0 0,0-1 0 0 0,0 0 0 0 0,0-1 0 0 0,0-1 0 0 0,0 0 0 0 0,0 0 0 0 0,0-1 0 0 0,0-1 0 0 0,4-2 343 0 0,19-18-3160 0 0,-29 20 2022 0 0,-1-1 0 0 0,0 0 0 0 0,0 0 0 0 0,0 0 0 0 0,0 0 0 0 0,-1-1 0 0 0,0 0 0 0 0,0 0 1 0 0,0 0-1 0 0,-1 0 0 0 0,0-1 0 0 0,1-3 1138 0 0,1-25-2118 0 0,-6 33 2118 0 0,-1-1 0 0 0,0 1 0 0 0,0 0 0 0 0,-1 0 0 0 0,1 0 0 0 0,0 1 0 0 0,-1-1 0 0 0,1 0 0 0 0,0 1 0 0 0,-1 0 0 0 0,0 0 0 0 0,1-1 0 0 0,-1 1 0 0 0,0 1 0 0 0,0-1 0 0 0,0 0 0 0 0,1 1 0 0 0,-1-1 0 0 0,0 1 0 0 0,0 0 0 0 0,0 0 0 0 0,0 0 0 0 0,0 1 0 0 0,0-1 0 0 0,0 1 0 0 0,1-1 0 0 0,-1 1 0 0 0,-2 1 0 0 0,-182 39 16484 0 0,-90 1-11883 0 0,-221 11-5964 0 0,496-53 1028 0 0,-31 5-1372 0 0,18 4-7514 0 0,13-5 762 0 0</inkml:trace>
  <inkml:trace contextRef="#ctx0" brushRef="#br0" timeOffset="750.189">540 0 5897 0 0,'0'0'3377'0'0,"0"0"-1665"0"0,0 0-505 0 0,0 0 119 0 0,0 0 133 0 0,0 0-45 0 0,0 0-193 0 0,0 0-230 0 0,0 0-230 0 0,-8 32-178 0 0,-22 102-104 0 0,23-12 446 0 0,11-93-752 0 0,-2-15-394 0 0,25 381 806 0 0,-27-310-4599 0 0,-4-2-3810 0 0,3-71-2227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01.0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394 33 0 0 0,'-61'-33'0'0'0,"21"34"0"0"0,35 2 0 0 0,-146 23 0 0 0,15 13 3487 0 0,161-31-533 0 0,-16-8-2292 0 0,155-22 2513 0 0,200 11-1227 0 0,-271 11-1595 0 0,307 15 1168 0 0,-78-22-248 0 0,-78 7-756 0 0,33 44-256 0 0,156-30 470 0 0,-101 8-485 0 0,-131-11-46 0 0,23-10 0 0 0,77-9 10 0 0,-43 1-58 0 0,401 3 91 0 0,-259 20 40 0 0,-5-24-48 0 0,-241-10 349 0 0,-69 17-711 0 0,-80 2-7 0 0,1 0-1 0 0,-1 0 1 0 0,0 0 0 0 0,1 1-1 0 0,-1-1 1 0 0,0 1 0 0 0,0 1 0 0 0,0-1-1 0 0,0 1 1 0 0,-1 0 0 0 0,1 0-1 0 0,-1 0 1 0 0,1 0 0 0 0,-1 1-1 0 0,0 0 1 0 0,-1 0 0 0 0,1 1 134 0 0,32 49-8110 0 0,-27-34 3675 0 0,-5-4 155 0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1.9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63 0 0 0,'0'0'196'0'0,"0"0"345"0"0,0 0 128 0 0,0 0 35 0 0,0 0 21 0 0,0 0-26 0 0,4 7 3965 0 0,108-18 1156 0 0,96-29-4060 0 0,-134 37-1631 0 0,-49 1-40 0 0,0 1 0 0 0,1 1 0 0 0,-1 1-1 0 0,0 1 1 0 0,0 1 0 0 0,11 4-89 0 0,83 18 358 0 0,-49-20 61 0 0,100 2 60 0 0,74-3 18 0 0,111 14-42 0 0,105-30 675 0 0,243-5-417 0 0,-166 12 130 0 0,-73-24-128 0 0,-7 22-48 0 0,216 7-77 0 0,-317-15-88 0 0,-119 15-348 0 0,-132 4 1 0 0,-31 3-20 0 0,-74-7-126 0 0,0 0 6 0 0,0 0 24 0 0,0 0-5 0 0,0 0-6 0 0,0 0-13 0 0,0 0 6 0 0,19 22-5795 0 0,-5-4-3718 0 0,-6-10 345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09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5537 0 0,'0'0'2901'0'0,"0"0"-495"0"0,0 0-233 0 0,0 0-20 0 0,0 0-126 0 0,0 0-321 0 0,0 0-327 0 0,0 0-296 0 0,0 0-229 0 0,0 0-121 0 0,0 0-81 0 0,0 0-61 0 0,0 0-65 0 0,5 7 2456 0 0,58-88-2158 0 0,-90 129-128 0 0,-8 15-733 0 0,65-70-804 0 0,5-14-1363 0 0,-22 13-2089 0 0,0 0-5559 0 0,-11 8-1904 0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5.69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0 170 0 0 0,'0'0'296'0'0,"4"-1"199"0"0,50-9 4221 0 0,169 6 594 0 0,-3-11-2605 0 0,-127 5-1924 0 0,321-20 1410 0 0,-171 37-1647 0 0,43-3 866 0 0,-6-15-373 0 0,-2 10-547 0 0,-62 16 425 0 0,172-13-915 0 0,-197-3 169 0 0,31-7 277 0 0,44-10-2 0 0,18 15-138 0 0,-4-8-11 0 0,-25 3-59 0 0,-63 5-93 0 0,101 1 12 0 0,196-22 90 0 0,-44 23-14 0 0,-237 12 1 0 0,219-10 97 0 0,-202-16-205 0 0,98-4-65 0 0,-140 4-90 0 0,10 22-661 0 0,-108 8-252 0 0,-33 0-162 0 0,36 14-2865 0 0,-37 8-7398 0 0,-40-25 5178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09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0 11466 0 0,'0'0'2385'0'0,"0"0"-461"0"0,0 0-165 0 0,0 0-72 0 0,0 0-212 0 0,0 0-289 0 0,0 0-256 0 0,0 0-202 0 0,0 0-154 0 0,0 0-116 0 0,0 0-103 0 0,0 0-87 0 0,0 0-72 0 0,-6 16-72 0 0,-19 48-31 0 0,19-34 130 0 0,6-29-207 0 0,0-1 5 0 0,0 0 1 0 0,0 0 15 0 0,0 0 11 0 0,11-9 164 0 0,63-67 292 0 0,-104 101 604 0 0,-23 30-1493 0 0,53-54 1 0 0,0-1-282 0 0,18-4-12348 0 0,-14 0 1096 0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0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56 0 0 0,'0'0'776'0'0,"0"0"384"0"0,0 0-53 0 0,0 0-157 0 0,0 0-65 0 0,0 0-26 0 0,0 0-43 0 0,0 0-49 0 0,0 0-57 0 0,-3-26 7810 0 0,-81 1-3439 0 0,74 23-4931 0 0,0 1-1 0 0,0 0 0 0 0,0 1 1 0 0,-1 0-1 0 0,1 0 0 0 0,0 1 1 0 0,0 1-1 0 0,0 0 1 0 0,0 0-1 0 0,0 1 0 0 0,-3 1-149 0 0,10-2 22 0 0,-1 0 0 0 0,1 0-1 0 0,0 1 1 0 0,-1-1 0 0 0,1 1 0 0 0,0 0-1 0 0,1-1 1 0 0,-1 1 0 0 0,0 1-1 0 0,1-1 1 0 0,0 0 0 0 0,-1 1-1 0 0,1-1 1 0 0,1 1 0 0 0,-1 0 0 0 0,0-1-1 0 0,1 1 1 0 0,0 0 0 0 0,0 0-1 0 0,0 0 1 0 0,1 0 0 0 0,-1 0 0 0 0,1 0-1 0 0,0 0 1 0 0,0 0 0 0 0,0 0-1 0 0,0 0 1 0 0,1 0 0 0 0,0 1-22 0 0,-1 6 29 0 0,0-1-1 0 0,1 0 1 0 0,1 1 0 0 0,-1-1 0 0 0,2 0 0 0 0,-1 0-1 0 0,1 0 1 0 0,1 0 0 0 0,0 0 0 0 0,0-1 0 0 0,1 1-1 0 0,0-1 1 0 0,1 0 0 0 0,0-1 0 0 0,0 0 0 0 0,1 0-1 0 0,0 0 1 0 0,0 0 0 0 0,1-1 0 0 0,4 3-29 0 0,169 111 661 0 0,-82-40-471 0 0,-97-78-177 0 0,1-1 19 0 0,0 0 0 0 0,-1 1 0 0 0,0-1 0 0 0,0 1 0 0 0,1-1 0 0 0,-1 1 0 0 0,-1 0 0 0 0,1 0 0 0 0,0 0 0 0 0,-1 0 0 0 0,0 0 0 0 0,1 0 0 0 0,-1 0 0 0 0,0 0 0 0 0,-1 0 0 0 0,1 1 0 0 0,0-1 0 0 0,-1 0 0 0 0,0 1 0 0 0,0-1 0 0 0,0 0 0 0 0,0 1 0 0 0,-1 2-32 0 0,-50 42 298 0 0,33-34-284 0 0,-1 0 0 0 0,-1-1 0 0 0,0-2 1 0 0,0 0-1 0 0,-1-1 0 0 0,-1 0 1 0 0,-14 3-15 0 0,32-12-12 0 0,0 1 1 0 0,0-1 0 0 0,0 0 0 0 0,0 0 0 0 0,0 0 0 0 0,0 0-1 0 0,0-1 1 0 0,0 0 0 0 0,0 0 0 0 0,0 0 0 0 0,0 0-1 0 0,0-1 1 0 0,0 1 0 0 0,0-1 0 0 0,0 0 0 0 0,0 0-1 0 0,0 0 1 0 0,0-1 0 0 0,1 0 0 0 0,-1 1 0 0 0,0-1-1 0 0,1 0 1 0 0,-3-3 11 0 0,0-6-14 0 0,0-1 0 0 0,0 0 0 0 0,2 0 0 0 0,0-1 0 0 0,0 1 0 0 0,1-1 1 0 0,0 0-1 0 0,1 0 0 0 0,1 0 0 0 0,0 0 0 0 0,1 0 0 0 0,0 0 0 0 0,1 0 0 0 0,1-3 14 0 0,-2-18-30 0 0,0 32 23 0 0,-1 0 1 0 0,1 0-1 0 0,0 0 0 0 0,0-1 1 0 0,0 1-1 0 0,0 0 1 0 0,1 0-1 0 0,-1-1 0 0 0,1 1 1 0 0,-1 0-1 0 0,1 0 0 0 0,0 0 1 0 0,0 0-1 0 0,0 0 0 0 0,0 0 1 0 0,0 0-1 0 0,0 0 1 0 0,0 0-1 0 0,1 1 0 0 0,-1-1 1 0 0,1 0-1 0 0,-1 1 0 0 0,1-1 1 0 0,0 1-1 0 0,-1-1 1 0 0,1 1-1 0 0,0 0 0 0 0,0 0 1 0 0,0 0-1 0 0,0 0 0 0 0,0 0 1 0 0,1 0 6 0 0,93-29 31 0 0,-28 16-67 0 0,-68 14 58 0 0,0 0 16 0 0,0 0 4 0 0,0 0 13 0 0,0 0 4 0 0,0 0-9 0 0,0 0 22 0 0,0 0 0 0 0,0 0-6 0 0,0 0-8 0 0,-19 4-26 0 0,-43 21-74 0 0,-6 37-115 0 0,39-28 138 0 0,-1 21-20 0 0,15 33 159 0 0,53-35-33 0 0,-27-43-41 0 0,183 93 897 0 0,-187-94-899 0 0,0 0 0 0 0,-1 0 1 0 0,-1 0-1 0 0,1 1 0 0 0,-1-1 0 0 0,-1 1 0 0 0,0 0 0 0 0,-1 1 0 0 0,1-1 0 0 0,-2 1 0 0 0,0-1 1 0 0,0 1-1 0 0,-1 0 0 0 0,0 0 0 0 0,-1 0 0 0 0,0 0 0 0 0,-1 0 0 0 0,0-1 0 0 0,0 1 0 0 0,-2 0 1 0 0,1 0-1 0 0,-1-1 0 0 0,-1 0 0 0 0,0 1 0 0 0,0-2 0 0 0,-1 1 0 0 0,0 0 0 0 0,-1-1 0 0 0,0 0 1 0 0,0 0-1 0 0,-1 0 0 0 0,0-1 0 0 0,-1 0 0 0 0,1-1 0 0 0,-2 0 0 0 0,1 0 0 0 0,-1 0 0 0 0,0-1 1 0 0,-5 2-45 0 0,4-4 23 0 0,-1 0 1 0 0,1-1 0 0 0,-1 0 0 0 0,1-1 0 0 0,-1 0 0 0 0,0-1 0 0 0,0 0 0 0 0,0-1-1 0 0,1 0 1 0 0,-1-1 0 0 0,-4-1-24 0 0,11 2-64 0 0,0-1-1 0 0,0 0 0 0 0,0 0 0 0 0,0 0 1 0 0,0-1-1 0 0,0 1 0 0 0,0-1 1 0 0,1 0-1 0 0,-1 0 0 0 0,1 0 1 0 0,-1-1-1 0 0,1 1 0 0 0,0-1 0 0 0,0 0 1 0 0,0 0-1 0 0,0 0 0 0 0,1 0 1 0 0,-1 0-1 0 0,1-1 0 0 0,-1 1 1 0 0,1-1-1 0 0,1 1 0 0 0,-1-1 0 0 0,0 0 1 0 0,1 0-1 0 0,0 0 0 0 0,0 0 1 0 0,0 0-1 0 0,0 0 0 0 0,1 0 1 0 0,-1 0-1 0 0,1 0 0 0 0,0-2 65 0 0,29-26-4248 0 0,-2 18-2468 0 0,-15 8 805 0 0,0-1-4345 0 0</inkml:trace>
  <inkml:trace contextRef="#ctx0" brushRef="#br0" timeOffset="531.902">781 254 6609 0 0,'0'0'2190'0'0,"0"0"-312"0"0,0 0-116 0 0,0 0 11 0 0,0 0-128 0 0,0 0-272 0 0,0 0-270 0 0,0 0-233 0 0,0 0-197 0 0,-33 19-143 0 0,-102 62-101 0 0,79-29 70 0 0,51-41-394 0 0,0-1-52 0 0,0 0 1 0 0,1 1-1 0 0,0-1 0 0 0,1 1 0 0 0,0 0 0 0 0,0 0 0 0 0,2 0 0 0 0,-1 1 1 0 0,1-1-1 0 0,1 0 0 0 0,0 0 0 0 0,0 1 0 0 0,2 0-53 0 0,-1-7 15 0 0,0 0-1 0 0,0 0 1 0 0,1-1-1 0 0,0 1 1 0 0,0 0-1 0 0,0-1 1 0 0,1 1-1 0 0,0-1 1 0 0,0 0-1 0 0,0 0 1 0 0,0 0-1 0 0,0 0 1 0 0,1-1-1 0 0,-1 1 1 0 0,1-1-1 0 0,0 0 1 0 0,0 0 0 0 0,1 0-1 0 0,-1-1 1 0 0,0 1-1 0 0,1-1 1 0 0,0 0-1 0 0,-1 0 1 0 0,1-1-1 0 0,0 0 1 0 0,0 1-1 0 0,1-1-14 0 0,139 8 1110 0 0,-131-12-941 0 0,-1 0 1 0 0,0-1-1 0 0,0 0 1 0 0,-1-1 0 0 0,1 0-1 0 0,-1-1 1 0 0,0 0-1 0 0,0-1 1 0 0,-1-1 0 0 0,0 0-1 0 0,0 0 1 0 0,-1-1-1 0 0,0 0 1 0 0,-1-1 0 0 0,0 0-1 0 0,0-1 1 0 0,-1 0-1 0 0,4-7-169 0 0,-8 12 28 0 0,0 0-1 0 0,0-1 1 0 0,-1 1-1 0 0,0-1 0 0 0,0 0 1 0 0,-1 0-1 0 0,1 0 1 0 0,-2 0-1 0 0,1-1 0 0 0,-1 1 1 0 0,0 0-1 0 0,0-1 1 0 0,-1 1-1 0 0,0-1 0 0 0,0 1 1 0 0,-1-1-1 0 0,0 1 1 0 0,0 0-1 0 0,-1-1 0 0 0,0 1 1 0 0,0 0-1 0 0,-1 0 1 0 0,0 0-1 0 0,0 1 0 0 0,0-1 1 0 0,-1 1-1 0 0,0-1 1 0 0,-1 1-1 0 0,1 0 0 0 0,-1 1 1 0 0,0-1-1 0 0,0 1 1 0 0,-6-4-28 0 0,3 4-209 0 0,0 0 1 0 0,-1 0-1 0 0,1 1 1 0 0,-1 0-1 0 0,0 0 1 0 0,0 1-1 0 0,0 0 1 0 0,-1 1-1 0 0,1 0 1 0 0,-1 1-1 0 0,1 0 0 0 0,-1 0 1 0 0,0 1-1 0 0,1 0 1 0 0,-1 1-1 0 0,1 0 1 0 0,-1 0-1 0 0,1 1 1 0 0,-1 1-1 0 0,1-1 1 0 0,0 1-1 0 0,0 1 1 0 0,0 0-1 0 0,1 0 1 0 0,-1 1-1 0 0,-3 2 209 0 0,-42 38-5003 0 0,22-11-3046 0 0,16-14-1066 0 0</inkml:trace>
  <inkml:trace contextRef="#ctx0" brushRef="#br0" timeOffset="865.334">853 674 6905 0 0,'0'0'1994'0'0,"0"0"-151"0"0,0 0-29 0 0,0 0-58 0 0,0 0-205 0 0,0 0-314 0 0,0 0-249 0 0,-31 12-183 0 0,-96 38-164 0 0,45 3 373 0 0,72-46-940 0 0,1 1 0 0 0,1 1 0 0 0,0-1 0 0 0,0 1 0 0 0,1 1 0 0 0,0-1 0 0 0,0 1 0 0 0,1 0 0 0 0,0 1-1 0 0,1 0 1 0 0,0 0 0 0 0,1 0 0 0 0,0 0 0 0 0,1 0 0 0 0,0 1 0 0 0,1 0 0 0 0,0 0 0 0 0,1-1 0 0 0,0 8-74 0 0,2-17 15 0 0,-1 1 1 0 0,1-1-1 0 0,-1 1 0 0 0,1 0 1 0 0,0-1-1 0 0,0 1 1 0 0,0-1-1 0 0,0 0 0 0 0,1 1 1 0 0,-1-1-1 0 0,1 0 1 0 0,-1 0-1 0 0,1 0 1 0 0,0 0-1 0 0,0 0 0 0 0,0 0 1 0 0,0 0-1 0 0,0-1 1 0 0,0 1-1 0 0,0-1 1 0 0,1 1-1 0 0,-1-1 0 0 0,0 0 1 0 0,1 0-1 0 0,-1 0 1 0 0,1 0-1 0 0,-1 0 0 0 0,1-1 1 0 0,0 1-1 0 0,-1-1 1 0 0,2 0-16 0 0,86 0 961 0 0,-74-4-758 0 0,0-1 0 0 0,-1 0 0 0 0,1-1 0 0 0,-1-1 0 0 0,0-1 0 0 0,-1 0 1 0 0,0-1-1 0 0,0 0 0 0 0,-1-1 0 0 0,0 0 0 0 0,-1-1 0 0 0,0-1 0 0 0,0 0 0 0 0,-1-1 1 0 0,-1 0-1 0 0,3-5-203 0 0,-9 12 79 0 0,0 0 1 0 0,-1 0-1 0 0,0-1 0 0 0,0 1 1 0 0,0-1-1 0 0,-1 0 1 0 0,1 0-1 0 0,-2 0 1 0 0,1 0-1 0 0,-1 0 0 0 0,0 0 1 0 0,-1 0-1 0 0,1-1 1 0 0,-1 1-1 0 0,-1 0 1 0 0,0-6-80 0 0,-2 9-26 0 0,0 0 1 0 0,0 0 0 0 0,0 0-1 0 0,0 0 1 0 0,-1 0 0 0 0,0 1 0 0 0,0 0-1 0 0,0 0 1 0 0,0 0 0 0 0,0 0-1 0 0,0 1 1 0 0,-1-1 0 0 0,1 1 0 0 0,-1 0-1 0 0,0 1 1 0 0,1-1 0 0 0,-1 1-1 0 0,0 0 1 0 0,0 0 0 0 0,0 0-1 0 0,0 1 1 0 0,0 0 0 0 0,0 0 0 0 0,0 0-1 0 0,0 0 1 0 0,0 1 0 0 0,0 0-1 0 0,0 0 1 0 0,0 0 0 0 0,0 1 25 0 0,-113 49-1945 0 0,83-25-1068 0 0,4 2-3512 0 0,18-14-5169 0 0</inkml:trace>
  <inkml:trace contextRef="#ctx0" brushRef="#br0" timeOffset="1159.759">1124 891 17580 0 0,'0'0'2039'0'0,"0"0"-467"0"0,0 0-186 0 0,0 0-145 0 0,0 0-274 0 0,0 0-299 0 0,0 0-242 0 0,0 0-173 0 0,0 0-74 0 0,0 0-39 0 0,0 0-20 0 0,0 0-19 0 0,0 0-30 0 0,-6 15-32 0 0,-31 74-25 0 0,35-82 371 0 0,0 2-4548 0 0,3-15-6920 0 0,1 3 108 0 0</inkml:trace>
  <inkml:trace contextRef="#ctx0" brushRef="#br0" timeOffset="1705.607">1258 468 11731 0 0,'0'0'3312'0'0,"0"0"-839"0"0,0 0-521 0 0,0 0-266 0 0,0 0-231 0 0,0 0-290 0 0,0 0-270 0 0,0 0-199 0 0,0 0-138 0 0,0 0-73 0 0,0 0-43 0 0,0 0-61 0 0,16-14-47 0 0,53-45-52 0 0,15 12 284 0 0,-74 43-540 0 0,1 0 1 0 0,-1 1-1 0 0,0 0 1 0 0,1 1-1 0 0,-1 0 1 0 0,1 1 0 0 0,0 0-1 0 0,-1 1 1 0 0,1 0-1 0 0,5 1-26 0 0,-14 0-4 0 0,0 0 0 0 0,0 1-1 0 0,0 0 1 0 0,0-1 0 0 0,0 1 0 0 0,0 0 0 0 0,0 0-1 0 0,-1 0 1 0 0,1 0 0 0 0,-1 0 0 0 0,1 1-1 0 0,-1-1 1 0 0,0 0 0 0 0,0 1 0 0 0,0-1 0 0 0,0 1-1 0 0,-1-1 1 0 0,1 1 0 0 0,-1-1 0 0 0,1 1-1 0 0,-1-1 1 0 0,0 1 0 0 0,0-1 0 0 0,0 1 0 0 0,0 0-1 0 0,0-1 1 0 0,-1 1 0 0 0,1-1 0 0 0,-1 1-1 0 0,0-1 1 0 0,0 1 0 0 0,0-1 0 0 0,0 0 0 0 0,0 1-1 0 0,0-1 1 0 0,-2 2 4 0 0,-13 26-17 0 0,-1 0-1 0 0,-2-1 0 0 0,0-1 1 0 0,-2-1-1 0 0,-2 0 1 0 0,-24 22 17 0 0,3 6-147 0 0,44-54 135 0 0,0 1 1 0 0,1-1-1 0 0,-1 1 1 0 0,0-1-1 0 0,1 1 0 0 0,-1-1 1 0 0,0 1-1 0 0,1-1 0 0 0,0 1 1 0 0,-1-1-1 0 0,1 1 1 0 0,0-1-1 0 0,0 0 0 0 0,0 0 1 0 0,0 1-1 0 0,0-1 0 0 0,0 0 1 0 0,0 0-1 0 0,0 0 1 0 0,0 0-1 0 0,1 0 0 0 0,-1 0 1 0 0,0-1-1 0 0,0 1 0 0 0,1 0 1 0 0,-1 0-1 0 0,1-1 1 0 0,-1 1-1 0 0,1-1 0 0 0,-1 0 1 0 0,1 1-1 0 0,-1-1 0 0 0,1 0 1 0 0,-1 0-1 0 0,1 0 1 0 0,-1 0-1 0 0,1 0 0 0 0,0 0 1 0 0,-1 0-1 0 0,1-1 1 0 0,-1 1-1 0 0,1-1 0 0 0,-1 1 1 0 0,2-1 11 0 0,7 2-10 0 0,127 14-64 0 0,-132-15 83 0 0,1 1 0 0 0,-1 0 0 0 0,0 0 0 0 0,0 1 0 0 0,0-1 0 0 0,0 1 0 0 0,0 0 0 0 0,0 0-1 0 0,0 1 1 0 0,0 0 0 0 0,-1 0 0 0 0,0 0 0 0 0,1 0 0 0 0,-1 1 0 0 0,0-1 0 0 0,-1 1 0 0 0,1 0 0 0 0,-1 0 0 0 0,1 0 0 0 0,-1 1-1 0 0,0-1 1 0 0,-1 1 0 0 0,1 0 0 0 0,-1 0 0 0 0,0 0 0 0 0,0 0 0 0 0,-1 0 0 0 0,1 0 0 0 0,-1 0 0 0 0,0 1 0 0 0,-1-1 0 0 0,1 0-1 0 0,-1 1 1 0 0,0-1 0 0 0,-1 6-9 0 0,-4 1-22 0 0,0 1-1 0 0,-1 0 0 0 0,0-1 0 0 0,-1 0 0 0 0,-1-1 1 0 0,0 0-1 0 0,0 0 0 0 0,-1 0 0 0 0,0-1 1 0 0,-1 0-1 0 0,0-1 0 0 0,-1 0 0 0 0,0-1 0 0 0,0 0 1 0 0,-1-1-1 0 0,1 0 0 0 0,-2-1 0 0 0,1 0 1 0 0,-1-1-1 0 0,0 0 0 0 0,0-1 0 0 0,0 0 0 0 0,-1-1 1 0 0,1-1-1 0 0,-7 0 23 0 0,-25-3-3352 0 0,34-6-1025 0 0,1-4-3780 0 0,6 6-3379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5:43.19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25 5 0 0 0,'0'0'284'0'0,"0"0"454"0"0,-5-1 194 0 0,-15-2 16 0 0,26 6 2055 0 0,41 20-728 0 0,3-14-1151 0 0,1-2-1 0 0,-1-2 1 0 0,1-3-1 0 0,14-2-1123 0 0,25 2 526 0 0,738 2 1681 0 0,-631-15-1488 0 0,60 10-502 0 0,-155 2 48 0 0,-102-1-235 0 0,29 0 317 0 0,180 0 42 0 0,-126-15 176 0 0,17 12-1055 0 0,-68 36-3424 0 0,-24-2-2837 0 0,-7-25 4828 0 0,3 8-2938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5:45.511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85 0 0 0,'65'-25'0'0'0,"38"12"2496"0"0,-74 14-2065 0 0,420 7 1847 0 0,-431-8-2238 0 0,144 0 417 0 0,0 6 0 0 0,18 10-457 0 0,296 13 1840 0 0,-365-26-1507 0 0,275 23 746 0 0,-29-4-371 0 0,607-31 205 0 0,-915 7-889 0 0,635-5 186 0 0,-218 7-76 0 0,461-28 82 0 0,-604 12-67 0 0,347-28 301 0 0,-268 29-90 0 0,-264 7-192 0 0,557-17 343 0 0,1302 22 533 0 0,-1474 28-912 0 0,-26 4-108 0 0,-51-17 328 0 0,-164-23 663 0 0,-28 22-707 0 0,-192 0-228 0 0,55 3 105 0 0,263-10 1115 0 0,-348-11-927 0 0,-32 7-300 0 0,0 0-2 0 0,0 0-10 0 0,0 0-18 0 0,13 0-586 0 0,96 7-4007 0 0,-39 12-4482 0 0,-54-12 4842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6579 3141 7634 0 0,'0'0'1359'0'0,"0"0"-222"0"0,0 0-114 0 0,0 0 124 0 0,0 0 149 0 0,0 0 77 0 0,0 0-103 0 0,0 0-233 0 0,0 0-252 0 0,0 0-263 0 0,0 0-218 0 0,-2 5 32 0 0,4 186 2028 0 0,-16 32-1782 0 0,-30-31-378 0 0,39-168 837 0 0,0 1-3881 0 0,6-16-2077 0 0,10-30-271 0 0,9-38-4736 0 0,-15 45 9379 0 0</inkml:trace>
  <inkml:trace contextRef="#ctx0" brushRef="#br0" timeOffset="800.188">6463 3167 1392 0 0,'0'0'1557'0'0,"0"0"-281"0"0,0 0-181 0 0,0 0 176 0 0,0 0 302 0 0,0 0 116 0 0,0 0-113 0 0,0 0-234 0 0,0 0-201 0 0,0 0-138 0 0,0 0-33 0 0,0 0-54 0 0,0 0-116 0 0,13 3-52 0 0,100 9 1257 0 0,293-53 793 0 0,-302 45-2712 0 0,-104-4-84 0 0,-1 0 0 0 0,1 0-1 0 0,0 0 1 0 0,-1 0-1 0 0,1 0 1 0 0,-1 1 0 0 0,1-1-1 0 0,0 0 1 0 0,-1 0 0 0 0,1 0-1 0 0,0 0 1 0 0,-1 1 0 0 0,1-1-1 0 0,0 0 1 0 0,-1 0-1 0 0,1 1 1 0 0,0-1 0 0 0,-1 0-1 0 0,1 1 1 0 0,0-1 0 0 0,0 0-1 0 0,0 1 1 0 0,-1-1 0 0 0,1 0-1 0 0,0 1 1 0 0,0-1-1 0 0,0 1 1 0 0,0-1 0 0 0,0 0-1 0 0,-1 1 1 0 0,1-1 0 0 0,0 1-1 0 0,0-1 1 0 0,0 0 0 0 0,0 1-1 0 0,0-1 1 0 0,0 1-1 0 0,0-1 1 0 0,1 0 0 0 0,-1 1-1 0 0,0-1 1 0 0,0 1 0 0 0,0-1-1 0 0,0 0 1 0 0,0 1-1 0 0,1-1 1 0 0,-1 0 0 0 0,0 1-1 0 0,0-1 1 0 0,0 0 0 0 0,1 1-1 0 0,-1-1 1 0 0,0 0 0 0 0,1 0-1 0 0,-1 1 1 0 0,0-1-1 0 0,1 0 1 0 0,-1 0 0 0 0,0 1-1 0 0,1-1 1 0 0,-1 0 0 0 0,0 0-1 0 0,1 0 1 0 0,-1 0 0 0 0,1 0-1 0 0,-1 1 1 0 0,0-1-1 0 0,1 0 1 0 0,-1 0-2 0 0,-30 7 702 0 0,30-7-643 0 0,0 0 1 0 0,0 0-35 0 0,0 0-5 0 0,0 0 12 0 0,0 0-12 0 0,0 0-4 0 0,0 0-5 0 0,0 0-24 0 0,0 0-15 0 0,-17 430 229 0 0,2-202-97 0 0,16-218 270 0 0,-10-8 1809 0 0,2-6-2586 0 0,-140-18 419 0 0,-255 11-951 0 0,383 15-1857 0 0,18-1-2465 0 0,2 2-4273 0 0,1-2 1314 0 0</inkml:trace>
  <inkml:trace contextRef="#ctx0" brushRef="#br0" timeOffset="8785.252">6805 1842 0 0 0,'0'0'412'0'0,"0"0"210"0"0,0 0 356 0 0,0 0 344 0 0,0 0 225 0 0,0 0 93 0 0,0 0-27 0 0,0 0-73 0 0,0 0-94 0 0,0 0-129 0 0,-2-9-195 0 0,-1-1-1719 0 0,-3-10 4156 0 0,3 44 255 0 0,28 572 1460 0 0,-25-534-4879 0 0,-4 0-1 0 0,-2-1 0 0 0,-12 49-394 0 0,-1 58 428 0 0,16 17 179 0 0,-38-74-329 0 0,61-118-3206 0 0,-4-11-2962 0 0,-13 10-1518 0 0,0 4-4471 0 0</inkml:trace>
  <inkml:trace contextRef="#ctx0" brushRef="#br0" timeOffset="9446.135">6601 3992 0 0 0,'0'0'1366'0'0,"0"0"142"0"0,0 0 310 0 0,0 0 313 0 0,0 0 123 0 0,0 0-111 0 0,0 0-278 0 0,0 0-372 0 0,0 0-305 0 0,0 0-224 0 0,0 0-148 0 0,7-9 399 0 0,-5 7 3380 0 0,-26 212-2590 0 0,21-174-1982 0 0,3-21-4078 0 0,0-15-344 0 0,1 0 1920 0 0,0 0 228 0 0,2 0-8989 0 0</inkml:trace>
  <inkml:trace contextRef="#ctx0" brushRef="#br0" timeOffset="10959.974">5204 4419 0 0 0,'0'0'553'0'0,"0"0"528"0"0,0 0 163 0 0,0 0-10 0 0,0 0-66 0 0,0 0-137 0 0,0 0-156 0 0,0 0-139 0 0,-3-2-91 0 0,0-9 1269 0 0,34 9 604 0 0,-30 2-2493 0 0,322-27 6203 0 0,-153 8-5048 0 0,220-15 530 0 0,30 33-803 0 0,-188-28-455 0 0,11 3-12 0 0,147 41 79 0 0,122-19 66 0 0,-184-19-151 0 0,564 13 27 0 0,-587-9-211 0 0,48-3 74 0 0,-135 5 90 0 0,-30 1-199 0 0,-188 16-208 0 0,0 0-6 0 0,0 0-32 0 0,0 0-27 0 0,0 0-24 0 0,0 0-74 0 0,-12 3-2199 0 0,-6 1-1420 0 0,-1 0-4734 0 0,8 0-3228 0 0</inkml:trace>
  <inkml:trace contextRef="#ctx0" brushRef="#br0" timeOffset="12423.963">5292 4419 0 0 0,'0'0'563'0'0,"0"0"-54"0"0,0 0-6 0 0,-5 1 45 0 0,2 0-895 0 0,-71 5 11142 0 0,1-13-7063 0 0,-32 6-1622 0 0,17 12-1155 0 0,-109 0 567 0 0,-91 4-285 0 0,-114-8 242 0 0,32-7-469 0 0,216 7-790 0 0,-46 1 209 0 0,200-8-428 0 0,-54-1 46 0 0,1 3 1 0 0,-1 2-1 0 0,-44 9-47 0 0,47-2 28 0 0,-178 22 123 0 0,116-44-2 0 0,31 11-666 0 0,114-7-14462 0 0,-25 7 4739 0 0</inkml:trace>
  <inkml:trace contextRef="#ctx0" brushRef="#br0" timeOffset="13538.006">6610 4610 0 0 0,'0'0'1047'0'0,"0"0"208"0"0,0 0 1 0 0,0 0-69 0 0,0 0-88 0 0,0 0-82 0 0,0 0-68 0 0,0 0-46 0 0,0-5-15 0 0,0-11-323 0 0,0 4 2532 0 0,-28 13 205 0 0,19 4-3142 0 0,0 1 0 0 0,0 1 0 0 0,1-1 0 0 0,-1 1 0 0 0,2 1 1 0 0,-1 0-1 0 0,1 0 0 0 0,0 0 0 0 0,0 1 0 0 0,1 0 0 0 0,1 0 0 0 0,-1 0 0 0 0,2 1 0 0 0,-1 0 0 0 0,1 0 1 0 0,1 0-1 0 0,-1 1 0 0 0,2-1 0 0 0,-1 5-160 0 0,1-8 54 0 0,0 1 0 0 0,1-1 1 0 0,0 0-1 0 0,0 0 0 0 0,1 1 0 0 0,-1-1 1 0 0,2 0-1 0 0,-1 0 0 0 0,1 1 0 0 0,0-1 1 0 0,1 0-1 0 0,0 0 0 0 0,0 0 0 0 0,0 0 1 0 0,1 0-1 0 0,0 0 0 0 0,0-1 0 0 0,1 1 1 0 0,0-1-1 0 0,0 0 0 0 0,0 0 0 0 0,1-1 1 0 0,0 1-1 0 0,0-1 0 0 0,0 0 1 0 0,0 0-1 0 0,1-1 0 0 0,0 1 0 0 0,0-1 1 0 0,1-1-1 0 0,-1 1 0 0 0,1-1 0 0 0,-1 0 1 0 0,1 0-1 0 0,0-1 0 0 0,0 0 0 0 0,0 0 1 0 0,1-1-55 0 0,1 1 86 0 0,0-1 1 0 0,-1-1 0 0 0,1 0 0 0 0,0 0 0 0 0,0 0-1 0 0,0-1 1 0 0,-1 0 0 0 0,1-1 0 0 0,0 0-1 0 0,-1 0 1 0 0,0-1 0 0 0,1 0 0 0 0,-1-1-1 0 0,0 1 1 0 0,6-5-87 0 0,-3 1 74 0 0,-1-1-1 0 0,1 0 0 0 0,-1-1 0 0 0,-1 0 1 0 0,0 0-1 0 0,0-1 0 0 0,-1 0 1 0 0,0-1-1 0 0,0 0 0 0 0,-1 0 0 0 0,-1 0 1 0 0,0-1-1 0 0,-1 0 0 0 0,0 0 1 0 0,-1-1-1 0 0,0 1 0 0 0,-1-1 0 0 0,0 0 1 0 0,-1 0-1 0 0,0 0 0 0 0,-1 0 1 0 0,-1-1-74 0 0,0 3-6 0 0,0 0 1 0 0,-1 0 0 0 0,0 0 0 0 0,-1 1-1 0 0,0-1 1 0 0,-1 0 0 0 0,0 1 0 0 0,-1 0-1 0 0,0 0 1 0 0,0 0 0 0 0,-1 0 0 0 0,-1 1-1 0 0,1-1 1 0 0,-2 1 0 0 0,1 1-1 0 0,-1-1 1 0 0,-5-4 5 0 0,5 6-125 0 0,-1 1-1 0 0,1-1 1 0 0,-1 2-1 0 0,0-1 1 0 0,0 1-1 0 0,-1 0 1 0 0,0 0-1 0 0,1 1 1 0 0,-2 1-1 0 0,1-1 1 0 0,0 1-1 0 0,-1 1 126 0 0,6 1-218 0 0,0 0-1 0 0,0 1 0 0 0,0 0 0 0 0,-1 0 1 0 0,1 0-1 0 0,0 0 0 0 0,0 0 1 0 0,0 1-1 0 0,0 0 0 0 0,0 0 1 0 0,1 0-1 0 0,-1 0 0 0 0,0 1 1 0 0,0-1-1 0 0,1 1 0 0 0,-1 0 0 0 0,1 0 1 0 0,-1 0-1 0 0,-1 3 219 0 0,-34 32-5478 0 0,16-10-1981 0 0,13-12 1564 0 0</inkml:trace>
  <inkml:trace contextRef="#ctx0" brushRef="#br0" timeOffset="15766.452">7317 2965 6161 0 0,'0'0'1378'0'0,"0"0"-152"0"0,0 0 143 0 0,0 0 242 0 0,0 0 6 0 0,0 0-212 0 0,0 0-266 0 0,0 0-268 0 0,33-22-178 0 0,103-67-126 0 0,8-4 764 0 0,45-16 252 0 0,-155 94-920 0 0,-48 38-176 0 0,-3-5-438 0 0,1 2 0 0 0,2 0 1 0 0,0 1-1 0 0,1 0 0 0 0,1 1 1 0 0,1 0-1 0 0,0 1 0 0 0,2 1 1 0 0,-3 13-50 0 0,12-35 13 0 0,0 0 1 0 0,0 0 0 0 0,0-1-1 0 0,0 1 1 0 0,0 0-1 0 0,0 0 1 0 0,1 0-1 0 0,-1 0 1 0 0,1 0 0 0 0,-1-1-1 0 0,1 1 1 0 0,0 0-1 0 0,0 0 1 0 0,0-1 0 0 0,0 1-1 0 0,0-1 1 0 0,0 1-1 0 0,0-1 1 0 0,0 1-1 0 0,1-1 1 0 0,-1 1 0 0 0,0-1-1 0 0,1 0 1 0 0,0 0-1 0 0,-1 0 1 0 0,1 0 0 0 0,-1 0-1 0 0,1 0 1 0 0,0 0-1 0 0,0-1 1 0 0,-1 1-1 0 0,1-1 1 0 0,0 1 0 0 0,0-1-1 0 0,0 0 1 0 0,0 1-1 0 0,0-1 1 0 0,-1 0-1 0 0,1 0 1 0 0,0 0 0 0 0,0-1-1 0 0,0 1 1 0 0,0 0-1 0 0,0-1 1 0 0,0 1 0 0 0,-1-1-1 0 0,1 0 1 0 0,0 1-1 0 0,1-2-13 0 0,15-2 265 0 0,-1-1 1 0 0,0-1-1 0 0,0-1 0 0 0,0 0 0 0 0,-1-1 0 0 0,0 0 0 0 0,0-2 0 0 0,-1 0 0 0 0,4-3-265 0 0,7-4 290 0 0,181-116 1338 0 0,-181 124-4411 0 0,-17 8-1744 0 0,-2 0-3596 0 0,-2 1-3702 0 0</inkml:trace>
  <inkml:trace contextRef="#ctx0" brushRef="#br0" timeOffset="16520.499">8560 2324 7274 0 0,'0'0'3484'0'0,"0"0"-1939"0"0,0 0-740 0 0,0 0-46 0 0,0 0 62 0 0,0 0-10 0 0,0 0-84 0 0,0 0-104 0 0,0 0-106 0 0,0 0-77 0 0,0 0-43 0 0,0 0-51 0 0,-11 33-38 0 0,-34 104-13 0 0,8-30 613 0 0,-4 10 303 0 0,35-101-357 0 0,10-22 1345 0 0,141-316-140 0 0,-81 211-1912 0 0,-63 111-151 0 0,-1 0-1 0 0,1 0 1 0 0,-1 0 0 0 0,1 0 0 0 0,0 0 0 0 0,-1 0 0 0 0,1 1 0 0 0,-1-1-1 0 0,1 0 1 0 0,0 0 0 0 0,-1 0 0 0 0,1 1 0 0 0,-1-1 0 0 0,1 0 0 0 0,-1 1-1 0 0,1-1 1 0 0,-1 0 0 0 0,1 1 0 0 0,-1-1 0 0 0,0 1 0 0 0,1-1 0 0 0,-1 1 0 0 0,1-1-1 0 0,-1 1 1 0 0,0-1 0 0 0,1 1 0 0 0,-1-1 0 0 0,0 1 0 0 0,0-1 0 0 0,0 1-1 0 0,1-1 1 0 0,-1 1 0 0 0,0 0 0 0 0,0-1 0 0 0,0 1 0 0 0,0-1 0 0 0,0 1-1 0 0,0 0 1 0 0,0-1 0 0 0,0 1 0 0 0,0 0 0 0 0,0-1 0 0 0,0 1 0 0 0,-1-1 0 0 0,1 1-1 0 0,0-1 1 0 0,0 1 0 0 0,0 0 0 0 0,-1 0 4 0 0,-15 153-7 0 0,17-120-36 0 0,-1-33 44 0 0,0-1 0 0 0,0 1 0 0 0,0-1 0 0 0,0 0 0 0 0,1 1 0 0 0,-1-1 0 0 0,0 1 0 0 0,0-1 0 0 0,1 1 1 0 0,-1-1-1 0 0,0 0 0 0 0,1 1 0 0 0,-1-1 0 0 0,0 0 0 0 0,1 1 0 0 0,-1-1 0 0 0,0 0 0 0 0,1 0 0 0 0,-1 1 1 0 0,1-1-1 0 0,-1 0 0 0 0,1 0 0 0 0,-1 0 0 0 0,1 0 0 0 0,-1 1 0 0 0,0-1 0 0 0,1 0 0 0 0,-1 0 0 0 0,1 0 1 0 0,-1 0-1 0 0,1 0 0 0 0,-1 0 0 0 0,1 0 0 0 0,-1 0 0 0 0,1 0 0 0 0,-1 0 0 0 0,1-1 0 0 0,-1 1 0 0 0,1 0 1 0 0,-1 0-1 0 0,0 0 0 0 0,1-1 0 0 0,-1 1 0 0 0,1 0 0 0 0,-1 0 0 0 0,0-1 0 0 0,1 1 0 0 0,-1 0 0 0 0,0-1 1 0 0,1 1-1 0 0,-1 0 0 0 0,0-1 0 0 0,1 1 0 0 0,-1-1 0 0 0,0 1 0 0 0,0 0 0 0 0,1-1 0 0 0,-1 1 1 0 0,0-1-1 0 0,0 1 0 0 0,0-1 0 0 0,0 1 0 0 0,0-1 0 0 0,0 1-1 0 0,137-194 220 0 0,-98 142-169 0 0,-39 52-74 0 0,0 0-12 0 0,1 18 21 0 0,2 162 222 0 0,19-131-735 0 0,-12-44-4887 0 0,3-3-5377 0 0,-10-2 769 0 0</inkml:trace>
  <inkml:trace contextRef="#ctx0" brushRef="#br0" timeOffset="16788.954">9022 2184 10714 0 0,'0'0'2079'0'0,"0"0"-760"0"0,0 0-246 0 0,0 0 27 0 0,0 0-45 0 0,0 0-163 0 0,0 0-165 0 0,0 0-127 0 0,0 0-76 0 0,0 0-31 0 0,0 0-54 0 0,0 0-40 0 0,1 28-34 0 0,7 83-5 0 0,4-72 264 0 0,-7-37-453 0 0,-2 0-75 0 0,1 0 0 0 0,0-1 0 0 0,0 0 0 0 0,0 1 0 0 0,1-2 0 0 0,-1 1 0 0 0,0 0 0 0 0,0-1 0 0 0,0 0 0 0 0,1 0 0 0 0,-1 0 0 0 0,0 0 0 0 0,0-1 0 0 0,1 0 0 0 0,-1 0-1 0 0,0 0 1 0 0,0 0 0 0 0,0-1 0 0 0,0 1 0 0 0,0-1 0 0 0,-1 0 0 0 0,1 0 0 0 0,0 0 0 0 0,-1-1 0 0 0,0 0 0 0 0,1 1 0 0 0,-1-1 0 0 0,0 0 0 0 0,0 0 0 0 0,-1-1 0 0 0,1 1 0 0 0,-1 0 0 0 0,1-1 0 0 0,-1 0 0 0 0,0 1 0 0 0,-1-1 0 0 0,1 0-1 0 0,-1 0 1 0 0,1 0 0 0 0,-1-3-96 0 0,15-78-804 0 0,-15 66-3638 0 0,-1-1-4171 0 0,0 16-3020 0 0</inkml:trace>
  <inkml:trace contextRef="#ctx0" brushRef="#br0" timeOffset="17345.295">9600 1945 13779 0 0,'0'0'1746'0'0,"0"0"-434"0"0,0 0-200 0 0,0 0-74 0 0,0 0-145 0 0,0 0-182 0 0,0 0-104 0 0,0 0-91 0 0,0 0-107 0 0,0 0-98 0 0,0 0-75 0 0,-32 25-81 0 0,-95 82-66 0 0,83-53-15 0 0,42-45-70 0 0,2-6-5 0 0,-12 56-74 0 0,12-57 74 0 0,0-1 0 0 0,0 0 0 0 0,0 1 0 0 0,0-1 0 0 0,0 1 0 0 0,0-1-1 0 0,1 0 1 0 0,-1 1 0 0 0,0-1 0 0 0,1 1 0 0 0,-1-1 0 0 0,1 0 0 0 0,-1 0 0 0 0,1 1 0 0 0,0-1 0 0 0,0 0 0 0 0,-1 0 0 0 0,1 0 0 0 0,0 1-1 0 0,0-1 1 0 0,0 0 0 0 0,0 0 0 0 0,0-1 0 0 0,1 1 0 0 0,-1 0 0 0 0,0 0 0 0 0,0 0 0 0 0,0-1 0 0 0,1 1 0 0 0,-1-1 0 0 0,0 1 0 0 0,1-1-1 0 0,-1 1 1 0 0,0-1 0 0 0,1 0 0 0 0,-1 0 0 0 0,1 0 0 0 0,-1 0 0 0 0,1 0 0 0 0,-1 0 1 0 0,6 0 73 0 0,0 0 0 0 0,-1 0 0 0 0,1-1 0 0 0,-1 0 0 0 0,1 0 0 0 0,-1-1 0 0 0,0 0 0 0 0,1 0-1 0 0,-1 0 1 0 0,0-1 0 0 0,0 0 0 0 0,0 0 0 0 0,-1 0 0 0 0,1-1 0 0 0,-1 0 0 0 0,0 0 0 0 0,2-2-73 0 0,123-121 1616 0 0,-57 71-1069 0 0,-71 57-549 0 0,0 0-1 0 0,0 0 0 0 0,0 0 0 0 0,0 0 1 0 0,-1 1-1 0 0,1-1 0 0 0,0 1 1 0 0,0-1-1 0 0,-1 1 0 0 0,1-1 1 0 0,-1 1-1 0 0,1 0 0 0 0,-1 0 0 0 0,0 0 1 0 0,0 0-1 0 0,0 0 0 0 0,0 0 1 0 0,0 0-1 0 0,0 0 0 0 0,-1 0 1 0 0,1 0-1 0 0,0 0 0 0 0,-1 0 0 0 0,0 1 1 0 0,0-1-1 0 0,1 0 0 0 0,-1 0 1 0 0,-1 1-1 0 0,1-1 0 0 0,0 0 0 0 0,0 0 1 0 0,-1 2 2 0 0,1 1-6 0 0,2 64-146 0 0,-2 0-1 0 0,-4 0 1 0 0,-6 32 152 0 0,8-79-13 0 0,-1 1 0 0 0,-1 0 0 0 0,-2-1 0 0 0,0 0 0 0 0,-1 0 0 0 0,0 0 0 0 0,-2-1 0 0 0,-8 13 13 0 0,15-28 2 0 0,-1 0 1 0 0,0 0-1 0 0,0-1 1 0 0,0 1-1 0 0,-1-1 1 0 0,0 0-1 0 0,0 1 1 0 0,0-2-1 0 0,-1 1 1 0 0,1 0-1 0 0,-1-1 1 0 0,0 0-1 0 0,0 0 1 0 0,-1-1-1 0 0,1 1 1 0 0,-1-1-1 0 0,0 0 1 0 0,0-1-1 0 0,0 1 1 0 0,0-1-1 0 0,-1 0 1 0 0,-2 0-4 0 0,7-4 19 0 0,0 1 0 0 0,0-1 0 0 0,0 0-1 0 0,1 0 1 0 0,-1 1 0 0 0,1-1 0 0 0,-1 0-1 0 0,1 0 1 0 0,0-1 0 0 0,0 1 0 0 0,0 0 0 0 0,0 0-1 0 0,0-1 1 0 0,1 1 0 0 0,-1 0 0 0 0,0-1-1 0 0,1 1 1 0 0,0 0 0 0 0,0-1 0 0 0,0 1-1 0 0,0-1 1 0 0,0 1 0 0 0,0-1 0 0 0,0 1-1 0 0,1 0 1 0 0,-1-1 0 0 0,1 1 0 0 0,0 0-1 0 0,0-2-17 0 0,0-3 31 0 0,2-10-5 0 0,1 1 0 0 0,1 0 0 0 0,0 0 0 0 0,1 1 0 0 0,1 0 0 0 0,1 0 0 0 0,0 0 0 0 0,1 1 0 0 0,0 0 0 0 0,7-7-26 0 0,8-14 24 0 0,11-21-700 0 0,4 2 1 0 0,1 2-1 0 0,19-17 676 0 0,-23 38-3446 0 0,-10 9-5916 0 0,-14 11-2310 0 0</inkml:trace>
  <inkml:trace contextRef="#ctx0" brushRef="#br0" timeOffset="20303.779">9922 3230 0 0 0,'0'0'307'0'0,"0"0"284"0"0,0 0 3 0 0,0 0-63 0 0,0 0-15 0 0,0 0 20 0 0,0 0 67 0 0,0 0 121 0 0,0 0 151 0 0,0 0 155 0 0,3-2 93 0 0,8-6-23 0 0,-8 7-144 0 0,-3 1-246 0 0,0 0-269 0 0,0 0-214 0 0,0 0-121 0 0,0-4 2672 0 0,-1 116 1947 0 0,-10 55-2080 0 0,6-89 261 0 0,10-107-1585 0 0,-31 25-973 0 0,-121-55 693 0 0,-50-74-280 0 0,161 115-2553 0 0,44 33-2701 0 0,3-4 1203 0 0,-3-4-2453 0 0,0-3-3553 0 0</inkml:trace>
  <inkml:trace contextRef="#ctx0" brushRef="#br0" timeOffset="20708.952">9892 3568 4593 0 0,'0'0'2032'0'0,"0"0"-493"0"0,0 0-145 0 0,0 0 112 0 0,0 0 39 0 0,0 0-199 0 0,0 0-271 0 0,0 0-236 0 0,0 0-207 0 0,0 0-112 0 0,0 0-81 0 0,0 0-47 0 0,0 0 5 0 0,11 8 1806 0 0,7-9-1603 0 0,1-1 0 0 0,-1 0 0 0 0,1-1 0 0 0,-1-1-1 0 0,0-1 1 0 0,0 0 0 0 0,-1-2 0 0 0,14-6-600 0 0,246-103 716 0 0,-264 112 256 0 0,-1 2-4297 0 0,-15 14-11823 0 0,-2-8 6682 0 0</inkml:trace>
  <inkml:trace contextRef="#ctx0" brushRef="#br0" timeOffset="21520.787">9867 3646 0 0 0,'0'0'1830'0'0,"0"0"86"0"0,0 0 22 0 0,0 0-39 0 0,0 0-101 0 0,0 0-130 0 0,0 0-149 0 0,0 0-153 0 0,0 0-138 0 0,0 0-140 0 0,0 0-109 0 0,-2 30 4214 0 0,-7 97-3506 0 0,-5-27-1389 0 0,11-4-113 0 0,4-96-150 0 0,0 0-1 0 0,0 0 1 0 0,0 0 0 0 0,0 0 0 0 0,0 0-1 0 0,0-1 1 0 0,0 1 0 0 0,0 0 0 0 0,0-1-1 0 0,0 1 1 0 0,0 0 0 0 0,0-1 0 0 0,0 1-1 0 0,0-1 1 0 0,-1 0 0 0 0,1 1 0 0 0,0-1-1 0 0,0 0 1 0 0,-1 1 0 0 0,1-1 0 0 0,0 0-1 0 0,-1 0 1 0 0,1 0 0 0 0,-1 1 0 0 0,1-1-1 0 0,-1 0 1 0 0,1 0 0 0 0,-1 0 0 0 0,0 0-1 0 0,1 0 1 0 0,-1 0 0 0 0,0 0 0 0 0,0 0-1 0 0,0 0 1 0 0,0 0-35 0 0,7-35 623 0 0,-7 35-559 0 0,-1 1 233 0 0,1 0-262 0 0,-31 26 185 0 0,-179 139 122 0 0,123-95-340 0 0,6-4-38 0 0,83-67-2472 0 0,32-23-3478 0 0,-10 6-3797 0 0,-16 10 705 0 0</inkml:trace>
  <inkml:trace contextRef="#ctx0" brushRef="#br0" timeOffset="21823.018">9800 3951 3201 0 0,'0'0'2089'0'0,"0"0"-33"0"0,0 0 229 0 0,0 0 140 0 0,0 0-166 0 0,0 0-341 0 0,0 0-447 0 0,0 0-355 0 0,0 0-209 0 0,0 0-120 0 0,0 0-43 0 0,0 0-52 0 0,0 0-53 0 0,11-6 797 0 0,6 32-671 0 0,-2 0 0 0 0,-1 1 0 0 0,-1 1 0 0 0,-1 0-1 0 0,4 18-764 0 0,7 14 168 0 0,-3-32-828 0 0,-11-24-2339 0 0,3-2-3934 0 0,-8-2-3410 0 0</inkml:trace>
  <inkml:trace contextRef="#ctx0" brushRef="#br0" timeOffset="32908.972">9966 2751 0 0 0,'0'0'577'0'0,"0"0"520"0"0,0 0 126 0 0,0 0-47 0 0,0 0-88 0 0,0 0-89 0 0,0 0-68 0 0,0 0-62 0 0,-1-3 12 0 0,-34-23 7452 0 0,-21 25-4271 0 0,30 2-3196 0 0,21-1-767 0 0,1 2 0 0 0,0-1 0 0 0,0 0 0 0 0,0 1 0 0 0,0 0 0 0 0,0 0 0 0 0,0 0 0 0 0,1 0 0 0 0,-1 1 0 0 0,1-1 0 0 0,-1 1 0 0 0,1 0 0 0 0,0 0 0 0 0,0 0 0 0 0,0 1 0 0 0,1-1 0 0 0,-3 3-99 0 0,-4 13 137 0 0,0 1-1 0 0,1-1 1 0 0,1 1 0 0 0,1 1-1 0 0,0-1 1 0 0,2 1 0 0 0,0 0-1 0 0,2 0 1 0 0,0 0-1 0 0,1 0 1 0 0,2 16-137 0 0,1-29 75 0 0,1 1 1 0 0,0-1-1 0 0,0 0 1 0 0,0 0-1 0 0,1 0 0 0 0,0 0 1 0 0,1 0-1 0 0,0-1 0 0 0,0 0 1 0 0,0 0-1 0 0,1 0 1 0 0,0-1-1 0 0,1 0 0 0 0,-1 0 1 0 0,1 0-1 0 0,0-1 1 0 0,0 0-1 0 0,1-1 0 0 0,0 1 1 0 0,0-1-1 0 0,1 0-75 0 0,1 0 62 0 0,1 0 1 0 0,0-1-1 0 0,-1 0 0 0 0,1-1 1 0 0,0 0-1 0 0,1-1 0 0 0,-1 0 0 0 0,0 0 1 0 0,0-1-1 0 0,0-1 0 0 0,0 0 1 0 0,1-1-1 0 0,-1 0 0 0 0,-1 0 0 0 0,1-1 1 0 0,0-1-1 0 0,4-2-62 0 0,-7 5 41 0 0,-1-1-1 0 0,0 0 1 0 0,0-1 0 0 0,-1 0-1 0 0,1 0 1 0 0,-1 0 0 0 0,1-1 0 0 0,-1 0-1 0 0,0 0 1 0 0,0 0 0 0 0,-1-1-1 0 0,1 0 1 0 0,-1 0 0 0 0,0-1-1 0 0,0 1 1 0 0,-1-1 0 0 0,0 0 0 0 0,0 0-1 0 0,0-1 1 0 0,-1 1 0 0 0,0-1-1 0 0,0 0 1 0 0,0 1 0 0 0,-1-1-1 0 0,0-1 1 0 0,-1 1 0 0 0,1-5-41 0 0,-1 3 11 0 0,0 1-1 0 0,-1 0 1 0 0,0 0 0 0 0,-1 0 0 0 0,0 0-1 0 0,0 0 1 0 0,0 0 0 0 0,-1 0-1 0 0,0 0 1 0 0,-1 0 0 0 0,0 1 0 0 0,0-1-1 0 0,-1 1 1 0 0,1 0 0 0 0,-2 0 0 0 0,1 0-1 0 0,-1 1 1 0 0,0-1 0 0 0,0 1 0 0 0,-2-1-11 0 0,-1-2-56 0 0,0 0 1 0 0,-1 1 0 0 0,0 0 0 0 0,0 0 0 0 0,-1 1-1 0 0,1 0 1 0 0,-2 1 0 0 0,1 0 0 0 0,-1 1 0 0 0,0 0-1 0 0,0 1 1 0 0,0 0 0 0 0,-9-2 55 0 0,7 3-261 0 0,0 2 0 0 0,0-1-1 0 0,0 2 1 0 0,0-1 0 0 0,0 2-1 0 0,0 0 1 0 0,0 0 0 0 0,0 2 0 0 0,1-1-1 0 0,-1 1 1 0 0,1 1 0 0 0,-6 3 261 0 0,-13 14-4686 0 0,6 9-3704 0 0,21-23-2885 0 0</inkml:trace>
  <inkml:trace contextRef="#ctx0" brushRef="#br0" timeOffset="34038.385">9841 2935 0 0 0,'0'0'1351'0'0,"0"0"-61"0"0,0 0-121 0 0,0 0-87 0 0,0 0-39 0 0,0 0-10 0 0,0 0 23 0 0,0 0-2 0 0,2 0-399 0 0,5 1 8927 0 0,9 2-13684 0 0,-5-6-4954 0 0,-7 2 2899 0 0</inkml:trace>
  <inkml:trace contextRef="#ctx0" brushRef="#br0" timeOffset="34254.159">9841 2935 1576 0 0</inkml:trace>
  <inkml:trace contextRef="#ctx0" brushRef="#br0" timeOffset="34476.092">9841 2935 1576 0 0,'41'15'463'0'0,"38"11"2928"0"0,-73-22 9031 0 0,2 1-10394 0 0,-3-1-6306 0 0,-2-3-6984 0 0,-3-1 6922 0 0</inkml:trace>
  <inkml:trace contextRef="#ctx0" brushRef="#br0" timeOffset="35077.028">9863 3060 0 0 0,'0'0'487'0'0,"0"0"740"0"0,0 0 210 0 0,0 0-54 0 0,0 0-144 0 0,0 0-161 0 0,0 0-131 0 0,0 0-79 0 0,0 0-59 0 0,0 0-66 0 0,0 0-21 0 0,0 0-28 0 0,3 0-8 0 0,16-3 1180 0 0,-19 3-1322 0 0,11 23 2447 0 0,-4-8-2136 0 0,-7-13-752 0 0,1 0-1 0 0,0 0 0 0 0,-1 0 0 0 0,1 1 0 0 0,0-1 0 0 0,0 0 0 0 0,1 0 0 0 0,-1 0 0 0 0,0 0 0 0 0,0 0 1 0 0,1-1-1 0 0,-1 1 0 0 0,1 0 0 0 0,0-1 0 0 0,0 1 0 0 0,-1-1 0 0 0,1 0 0 0 0,0 1 0 0 0,0-1 0 0 0,0 0 0 0 0,0 0 1 0 0,1 0-1 0 0,-1 0 0 0 0,0-1 0 0 0,0 1 0 0 0,0 0 0 0 0,1-1 0 0 0,-1 0 0 0 0,0 0 0 0 0,3 1-102 0 0,-1-2 71 0 0,0 0-1 0 0,0 0 1 0 0,0 0-1 0 0,0 0 1 0 0,-1-1-1 0 0,1 1 1 0 0,0-1-1 0 0,-1 0 1 0 0,1 0-1 0 0,-1-1 1 0 0,1 1-1 0 0,-1-1 1 0 0,0 1-1 0 0,0-1 1 0 0,0 0-1 0 0,-1 0 1 0 0,1-1-1 0 0,-1 1 1 0 0,1 0-1 0 0,-1-1 0 0 0,1-2-69 0 0,12-30-7660 0 0,-15 33 1795 0 0,0-1-3733 0 0</inkml:trace>
  <inkml:trace contextRef="#ctx0" brushRef="#br0" timeOffset="36310.375">10732 2821 8026 0 0,'0'0'1229'0'0,"0"0"-87"0"0,0 0-51 0 0,0 0 80 0 0,0 0 36 0 0,0 0-104 0 0,0 0-242 0 0,0 0-290 0 0,0 0-203 0 0,0 0-68 0 0,0 0 32 0 0,1 8 39 0 0,26 228 2588 0 0,-36-67-2552 0 0,3-128-714 0 0,-11 45-526 0 0,-13-41-6913 0 0,19-38-707 0 0,6-6 4654 0 0</inkml:trace>
  <inkml:trace contextRef="#ctx0" brushRef="#br0" timeOffset="36746.971">10553 2983 0 0 0,'0'0'1406'0'0,"0"0"171"0"0,0 0 152 0 0,0 0 124 0 0,0 0 54 0 0,0 0-93 0 0,0 0-211 0 0,19-34-271 0 0,60-103-238 0 0,-28 82 162 0 0,-39 49-949 0 0,-2 0-100 0 0,0 1-1 0 0,1 0 1 0 0,0 0-1 0 0,0 1 1 0 0,0 1-1 0 0,1 0 1 0 0,-1 0-1 0 0,1 1 1 0 0,-1 1-1 0 0,1 0 1 0 0,0 0-1 0 0,0 1 1 0 0,-1 1-1 0 0,12 1-206 0 0,-19-1 37 0 0,0 1 0 0 0,-1-1-1 0 0,1 0 1 0 0,0 1-1 0 0,-1 0 1 0 0,1 0-1 0 0,-1 0 1 0 0,0 0 0 0 0,0 1-1 0 0,0-1 1 0 0,0 1-1 0 0,0 0 1 0 0,0 0 0 0 0,0 0-1 0 0,-1 0 1 0 0,0 0-1 0 0,0 0 1 0 0,0 1 0 0 0,0-1-1 0 0,0 1 1 0 0,0-1-1 0 0,-1 1 1 0 0,0 0 0 0 0,0 0-1 0 0,0 0 1 0 0,0 0-1 0 0,-1-1 1 0 0,1 1-1 0 0,-1 0 1 0 0,0 0 0 0 0,0 0-1 0 0,0 1-36 0 0,0 4 63 0 0,-1 1 0 0 0,1-1 0 0 0,-1 0 0 0 0,-1 1 0 0 0,0-1 0 0 0,0 0 0 0 0,-1 0 0 0 0,0 0 0 0 0,-1 0 0 0 0,1-1 0 0 0,-2 1 0 0 0,1-1 0 0 0,-3 3-63 0 0,-11 10 18 0 0,0 0 1 0 0,-2-1-1 0 0,0-1 0 0 0,-1 0 0 0 0,-1-2 0 0 0,-12 7-18 0 0,-53 45 86 0 0,86-68-75 0 0,1 1 0 0 0,0 0 0 0 0,0 0 0 0 0,-1 0 0 0 0,1-1-1 0 0,0 1 1 0 0,1 0 0 0 0,-1 0 0 0 0,0 0 0 0 0,0-1 0 0 0,1 1 0 0 0,-1 0 0 0 0,1 0 0 0 0,-1-1 0 0 0,1 1 0 0 0,0 0 0 0 0,0-1 0 0 0,0 1 0 0 0,0-1 0 0 0,0 1 0 0 0,0-1-1 0 0,0 0 1 0 0,0 1 0 0 0,1-1 0 0 0,-1 0 0 0 0,0 0 0 0 0,1 0 0 0 0,-1 0 0 0 0,1 0 0 0 0,0 0 0 0 0,-1 0 0 0 0,2 0-11 0 0,1 2 38 0 0,176 103 2534 0 0,-154-76-2993 0 0,9-40-13465 0 0,-26 5 8909 0 0,-2-2 347 0 0</inkml:trace>
  <inkml:trace contextRef="#ctx0" brushRef="#br0" timeOffset="37124.958">11336 3005 2913 0 0,'0'0'3522'0'0,"0"0"-1198"0"0,0 0-489 0 0,0 0-62 0 0,0 0-96 0 0,0 0-246 0 0,0 0-293 0 0,0 0-293 0 0,0 0-176 0 0,0 0-124 0 0,0 0-70 0 0,0 0-30 0 0,0 0-54 0 0,-22 7-44 0 0,-69 25-54 0 0,86-30-247 0 0,1 0 0 0 0,-1 0 0 0 0,1 0 0 0 0,-1 0 0 0 0,1 1 0 0 0,0-1 0 0 0,0 1 0 0 0,0 0 0 0 0,0 1 0 0 0,1-1 0 0 0,-1 0 0 0 0,1 1 0 0 0,0 0 0 0 0,0 0 0 0 0,-2 4-45 0 0,-4 5 95 0 0,3-7-72 0 0,1 1 0 0 0,0 0 0 0 0,0 0 0 0 0,0 1 0 0 0,1-1 0 0 0,0 1 0 0 0,1 0 1 0 0,0 0-1 0 0,0 0 0 0 0,0 0 0 0 0,1 1 0 0 0,1-1 0 0 0,-1 1 0 0 0,2 0 0 0 0,-1-1 0 0 0,1 1 0 0 0,0 0 0 0 0,1 2-24 0 0,1-8 69 0 0,-1-1 0 0 0,1 0-1 0 0,0 0 1 0 0,0 0 0 0 0,1 0-1 0 0,-1 0 1 0 0,0 0 0 0 0,1 0-1 0 0,-1-1 1 0 0,1 1 0 0 0,-1-1 0 0 0,1 0-1 0 0,0 0 1 0 0,-1 0 0 0 0,1 0-1 0 0,0 0 1 0 0,0-1 0 0 0,0 1-1 0 0,0-1 1 0 0,0 0 0 0 0,0 0-1 0 0,0 0 1 0 0,-1 0 0 0 0,1 0-1 0 0,0 0 1 0 0,0-1 0 0 0,0 0-1 0 0,0 1 1 0 0,0-1 0 0 0,-1 0-1 0 0,1-1 1 0 0,0 1 0 0 0,-1 0 0 0 0,2-1-69 0 0,23-19 229 0 0,0-1 0 0 0,-1-1 1 0 0,-2-1-1 0 0,0-1 1 0 0,-2-1-1 0 0,-1-1 1 0 0,0-2-230 0 0,85-97 79 0 0,-106 126-102 0 0,0 1 0 0 0,0-1 1 0 0,0 1-1 0 0,0-1 0 0 0,0 1 0 0 0,0-1 0 0 0,0 1 0 0 0,0-1 0 0 0,1 1 0 0 0,-1-1 0 0 0,0 0 0 0 0,0 1 1 0 0,0-1-1 0 0,1 1 0 0 0,-1-1 0 0 0,0 1 0 0 0,0-1 0 0 0,1 0 0 0 0,-1 1 0 0 0,0-1 0 0 0,1 0 1 0 0,-1 1-1 0 0,0-1 0 0 0,1 0 0 0 0,-1 1 0 0 0,1-1 0 0 0,-1 0 0 0 0,0 0 0 0 0,1 0 0 0 0,-1 1 1 0 0,1-1-1 0 0,-1 0 0 0 0,1 0 0 0 0,-1 0 0 0 0,1 0 0 0 0,-1 0 0 0 0,1 0 0 0 0,-1 0 0 0 0,1 0 1 0 0,-1 0-1 0 0,0 0 0 0 0,1 0 0 0 0,-1 0 0 0 0,1 0 0 0 0,-1 0 0 0 0,1 0 0 0 0,-1-1 0 0 0,1 1 0 0 0,-1 0 1 0 0,1 0 22 0 0,-2 15-281 0 0,-3 16-1005 0 0,-1 10-2713 0 0,9-18-6656 0 0,1-16 2156 0 0</inkml:trace>
  <inkml:trace contextRef="#ctx0" brushRef="#br0" timeOffset="37555.978">11590 3219 9490 0 0,'0'0'2691'0'0,"0"0"-573"0"0,0 0-312 0 0,0 0-165 0 0,0 0-270 0 0,0 0-296 0 0,0 0-193 0 0,0 0-149 0 0,0 0-79 0 0,0 0-38 0 0,11-32-116 0 0,35-100-117 0 0,-10 60 46 0 0,32-16 3 0 0,-64 114-832 0 0,-4-9 405 0 0,-1-12-2 0 0,0-1 0 0 0,0 0 1 0 0,1 0-1 0 0,0 0 0 0 0,0 1 0 0 0,0-1 1 0 0,0 0-1 0 0,1 0 0 0 0,0 1 1 0 0,0-1-1 0 0,0 0 0 0 0,0 0 1 0 0,0 0-1 0 0,1 0 0 0 0,0 0 1 0 0,0 0-1 0 0,0-1 0 0 0,3 4-3 0 0,-3-6 28 0 0,1-1-1 0 0,0 0 0 0 0,-1 0 0 0 0,1 0 1 0 0,0 0-1 0 0,-1-1 0 0 0,1 1 1 0 0,0-1-1 0 0,-1 1 0 0 0,1-1 0 0 0,-1 0 1 0 0,1 0-1 0 0,-1 0 0 0 0,1-1 1 0 0,-1 1-1 0 0,0 0 0 0 0,0-1 0 0 0,1 0 1 0 0,-1 1-1 0 0,0-1 0 0 0,0 0 1 0 0,-1 0-1 0 0,2-1-27 0 0,-1 1 18 0 0,63-56 263 0 0,91-64-108 0 0,-154 123-176 0 0,-1 0 0 0 0,0 1-1 0 0,0-1 1 0 0,0 1 0 0 0,0 0 0 0 0,0-1-1 0 0,0 1 1 0 0,0 0 0 0 0,0 0-1 0 0,-1-1 1 0 0,1 1 0 0 0,-1 0-1 0 0,1 0 1 0 0,-1 0 0 0 0,0 0-1 0 0,0 0 1 0 0,0 0 0 0 0,0-1-1 0 0,0 1 1 0 0,0 0 0 0 0,0 0-1 0 0,-1 0 1 0 0,1 0 0 0 0,0 0-1 0 0,-1 0 1 0 0,0-1 0 0 0,1 1-1 0 0,-1 0 1 0 0,-1 1 3 0 0,0 16-126 0 0,21 17-3455 0 0,12-36-4909 0 0,-12-11-1003 0 0,-14 5 5694 0 0</inkml:trace>
  <inkml:trace contextRef="#ctx0" brushRef="#br0" timeOffset="37810.09">12275 2692 2521 0 0,'0'0'3320'0'0,"0"0"-500"0"0,0 0-519 0 0,0 0-446 0 0,0 0-418 0 0,0 0-320 0 0,0 0-207 0 0,0 0-170 0 0,0 0-168 0 0,0 0-117 0 0,0 0-84 0 0,0 0-94 0 0,-20 31-70 0 0,-59 95-46 0 0,59-72-8 0 0,21-48-113 0 0,0-3 8 0 0,-1-1-1 0 0,1 1 0 0 0,0-1 1 0 0,0 1-1 0 0,0-1 0 0 0,0 0 0 0 0,0 1 1 0 0,0-1-1 0 0,0 0 0 0 0,1 0 0 0 0,-1 0 1 0 0,1 0-1 0 0,0 0 0 0 0,-1 0 1 0 0,1 0-1 0 0,0-1 0 0 0,0 1 0 0 0,0-1 1 0 0,1 1-1 0 0,-1-1 0 0 0,0 0 0 0 0,0 1 1 0 0,1-1-1 0 0,-1-1 0 0 0,1 1 1 0 0,-1 0-1 0 0,1-1 0 0 0,-1 1 0 0 0,1-1 1 0 0,-1 1-1 0 0,1-1 0 0 0,-1 0 0 0 0,1 0-47 0 0,4 0 249 0 0,0 0 0 0 0,-1-1-1 0 0,1 1 1 0 0,-1-1 0 0 0,1 0-1 0 0,-1-1 1 0 0,0 0 0 0 0,1 0-1 0 0,-1 0 1 0 0,0-1-1 0 0,0 1 1 0 0,4-4-249 0 0,-4 2 104 0 0,0 0 1 0 0,0-1-1 0 0,0 0 1 0 0,0 0-1 0 0,-1 0 0 0 0,0-1 1 0 0,0 0-1 0 0,-1 0 0 0 0,1 0 1 0 0,-1 0-1 0 0,0-1 1 0 0,-1 0-1 0 0,0 0 0 0 0,0 0 1 0 0,0 0-1 0 0,-1 0 0 0 0,0 0 1 0 0,0-1-1 0 0,-1 1 0 0 0,0-1 1 0 0,-1 1-1 0 0,1-1 1 0 0,-1 0-105 0 0,-20-58-547 0 0,-25 50-3557 0 0,30 16 1130 0 0,5 0-3603 0 0,2 0-4767 0 0</inkml:trace>
  <inkml:trace contextRef="#ctx0" brushRef="#br0" timeOffset="38229.838">12519 2843 12699 0 0,'0'0'1869'0'0,"0"0"-170"0"0,0 0 50 0 0,0 0-145 0 0,0 0-332 0 0,0 0-294 0 0,0 0-227 0 0,0 0-148 0 0,0 0-86 0 0,0 0-66 0 0,0 0-100 0 0,0 0-59 0 0,0 0-56 0 0,10-29-35 0 0,30-90-6 0 0,0 31 142 0 0,13 19-273 0 0,-50 102-897 0 0,8 63 241 0 0,-11-93 594 0 0,1 0 0 0 0,0 0 0 0 0,0 0 0 0 0,0 0-1 0 0,1-1 1 0 0,-1 1 0 0 0,1-1 0 0 0,-1 1 0 0 0,1-1-1 0 0,0 1 1 0 0,0-1 0 0 0,0 0 0 0 0,0 0 0 0 0,0 0-1 0 0,1 0 1 0 0,-1 0 0 0 0,1 0 0 0 0,-1-1 0 0 0,1 1-1 0 0,0-1 1 0 0,-1 0 0 0 0,1 0 0 0 0,0 0-1 0 0,0 0 1 0 0,0 0 0 0 0,0-1 0 0 0,0 1 0 0 0,0-1-1 0 0,0 1 1 0 0,1-1-2 0 0,9-3 165 0 0,0 0 0 0 0,0 0 0 0 0,-1-2 0 0 0,1 1 0 0 0,-1-2 0 0 0,0 1 0 0 0,0-2 0 0 0,-1 1 0 0 0,0-2 0 0 0,0 1 0 0 0,0-2 0 0 0,-1 1 0 0 0,-1-1 0 0 0,1-1 0 0 0,-1 0 0 0 0,-1 0 0 0 0,0-1 0 0 0,0 0 0 0 0,-1 0 0 0 0,-1 0-1 0 0,0-1 1 0 0,0 0 0 0 0,2-11-165 0 0,8-53-791 0 0,-15 59-3145 0 0,-1 0-3710 0 0,0 14 5994 0 0,0-4-10822 0 0</inkml:trace>
  <inkml:trace contextRef="#ctx0" brushRef="#br0" timeOffset="41807.008">3155 2887 0 0 0,'0'0'1294'0'0,"0"0"63"0"0,0 0 49 0 0,0 0-30 0 0,0 0-65 0 0,-5-6-137 0 0,-15-21-162 0 0,19 26-918 0 0,0 0 0 0 0,0 0 0 0 0,0 1 0 0 0,0-1 0 0 0,0 0 1 0 0,0 1-1 0 0,-1-1 0 0 0,1 1 0 0 0,0 0 0 0 0,0-1 0 0 0,0 1 0 0 0,0 0 0 0 0,-1 0 0 0 0,1 0 1 0 0,0 0-1 0 0,0 0 0 0 0,-1 0 0 0 0,1 0 0 0 0,0 0 0 0 0,0 0 0 0 0,0 0 0 0 0,-1 1 0 0 0,1-1 1 0 0,0 0-1 0 0,0 1 0 0 0,0-1 0 0 0,0 1 0 0 0,0 0 0 0 0,0-1 0 0 0,0 1 0 0 0,0 0 1 0 0,0-1-1 0 0,0 1 0 0 0,0 0 0 0 0,0 0 0 0 0,1 0 0 0 0,-1 0 0 0 0,0 0 0 0 0,0 0 0 0 0,1 0 1 0 0,-1 0-1 0 0,1 0-94 0 0,-1 1 101 0 0,-9 13 174 0 0,0 2 0 0 0,2-1 0 0 0,0 1 0 0 0,1 0 0 0 0,1 1 0 0 0,0 0 0 0 0,1 0 0 0 0,1 0 0 0 0,1 0 0 0 0,1 1 0 0 0,0-1 0 0 0,2 1 0 0 0,0 0 0 0 0,1-1 0 0 0,0 1 0 0 0,2 2-275 0 0,-2-16 106 0 0,0 1-1 0 0,0-1 1 0 0,0 0 0 0 0,1 0 0 0 0,0 0-1 0 0,0-1 1 0 0,0 1 0 0 0,1 0 0 0 0,-1-1 0 0 0,1 1-1 0 0,0-1 1 0 0,0 0 0 0 0,1 0 0 0 0,-1 0 0 0 0,1 0-1 0 0,0-1 1 0 0,0 1 0 0 0,0-1 0 0 0,0 0 0 0 0,1 0-1 0 0,-1-1 1 0 0,1 1 0 0 0,0-1 0 0 0,0 0-1 0 0,0 0 1 0 0,0-1 0 0 0,0 0 0 0 0,0 1 0 0 0,0-2-1 0 0,0 1 1 0 0,0-1 0 0 0,1 1 0 0 0,-1-1 0 0 0,0-1-1 0 0,0 1 1 0 0,1-1 0 0 0,-1 0 0 0 0,0 0 0 0 0,0 0-1 0 0,0-1 1 0 0,0 0 0 0 0,0 0 0 0 0,-1 0-1 0 0,1 0 1 0 0,0-1 0 0 0,0-1-106 0 0,14-6 158 0 0,0-1 0 0 0,-1-1 1 0 0,-1-1-1 0 0,0 0 0 0 0,0-1 0 0 0,-2-1 0 0 0,0-1 0 0 0,0 0 0 0 0,-2-1 1 0 0,0 0-1 0 0,-1-1 0 0 0,0-1 0 0 0,-2 0 0 0 0,0 0 0 0 0,-1-1 1 0 0,-1 0-1 0 0,3-16-158 0 0,-9 30-30 0 0,0-1 0 0 0,0 0 0 0 0,-1 0 0 0 0,0 0 1 0 0,0 0-1 0 0,-1 0 0 0 0,0 0 0 0 0,0 0 0 0 0,-1 0 1 0 0,1 0-1 0 0,-2 0 0 0 0,1 1 0 0 0,-1-1 0 0 0,0 0 1 0 0,0 1-1 0 0,-1-1 0 0 0,0 1 0 0 0,0-1 0 0 0,-1 1 0 0 0,1 0 1 0 0,-1 1-1 0 0,0-1 0 0 0,-1 1 0 0 0,0-1 0 0 0,0 1 1 0 0,0 1-1 0 0,0-1 0 0 0,-1 1 0 0 0,1 0 0 0 0,-1 0 1 0 0,0 0-1 0 0,0 1 0 0 0,-1 0 0 0 0,0 0 30 0 0,-3-1-267 0 0,-1 1-1 0 0,1 0 1 0 0,0 0-1 0 0,-1 1 1 0 0,0 1-1 0 0,1 0 1 0 0,-1 0-1 0 0,0 1 0 0 0,1 0 1 0 0,-1 1-1 0 0,0 0 1 0 0,1 1-1 0 0,-1 0 1 0 0,1 1-1 0 0,-1 0 1 0 0,1 1-1 0 0,-8 3 268 0 0,-91 71-6397 0 0,53-16-2712 0 0,39-42 5238 0 0</inkml:trace>
  <inkml:trace contextRef="#ctx0" brushRef="#br0" timeOffset="42496.422">3090 3263 0 0 0,'0'0'1215'0'0,"0"0"473"0"0,0 0 93 0 0,0 0-108 0 0,0 0-118 0 0,0 0-100 0 0,0 0-60 0 0,0 0-16 0 0,0 0-26 0 0,-1-6 957 0 0,1 5 3887 0 0,-34 265-4328 0 0,24-212-1714 0 0,6-5-12 0 0,4-46-107 0 0,0-1 9 0 0,0 0 51 0 0,0 0 36 0 0,3-26 1854 0 0,-58 11-1765 0 0,22 5-198 0 0,1-2 0 0 0,1-1 0 0 0,0-2 0 0 0,1 0 0 0 0,0-3 0 0 0,1 0-1 0 0,-13-12-22 0 0,-9-22 20 0 0,50 51 297 0 0,-5-7-346 0 0,6 9-108 0 0,0-1-1 0 0,0 0 1 0 0,1 0 0 0 0,-1 0-1 0 0,0 0 1 0 0,0 0-1 0 0,1 0 1 0 0,-1 0-1 0 0,0 0 1 0 0,0 0-1 0 0,1 0 1 0 0,-1 0-1 0 0,0-1 1 0 0,0 1-1 0 0,0 0 1 0 0,1 0-1 0 0,-1 0 1 0 0,0 0-1 0 0,0 0 1 0 0,0 0-1 0 0,1 0 1 0 0,-1-1-1 0 0,0 1 1 0 0,0 0-1 0 0,0 0 1 0 0,0 0-1 0 0,1 0 1 0 0,-1-1-1 0 0,0 1 1 0 0,0 0-1 0 0,0 0 1 0 0,0 0-1 0 0,0-1 1 0 0,0 1-1 0 0,0 0 1 0 0,0 0 0 0 0,0 0-1 0 0,1-1 1 0 0,-1 1-1 0 0,0 0 1 0 0,0 0-1 0 0,0-1 1 0 0,0 1-1 0 0,0 0 138 0 0,19 10-4468 0 0,-8-3-1349 0 0,-9-6 4693 0 0,5 5-8570 0 0</inkml:trace>
  <inkml:trace contextRef="#ctx0" brushRef="#br0" timeOffset="42873.936">3020 3583 0 0 0,'0'0'1050'0'0,"0"0"278"0"0,0 0 298 0 0,0 0 214 0 0,0 0-10 0 0,0 0-159 0 0,0 0-155 0 0,0 0-136 0 0,0 0-151 0 0,0 0-165 0 0,0 0-137 0 0,0 0-126 0 0,0 0-74 0 0,-10 0-7 0 0,-23 0 850 0 0,61 0 1985 0 0,19-3-3264 0 0,0-2-1 0 0,0-3 0 0 0,-1-1 1 0 0,0-3-1 0 0,0-1 0 0 0,-1-2 1 0 0,22-13-291 0 0,-38 9-395 0 0,-23 10-3993 0 0,-7 9 267 0 0,-1 0 218 0 0,-1 0-4156 0 0</inkml:trace>
  <inkml:trace contextRef="#ctx0" brushRef="#br0" timeOffset="43694.345">2995 3646 0 0 0,'0'0'1016'0'0,"0"0"379"0"0,0 0 247 0 0,0 0 264 0 0,0 0 166 0 0,0 0-20 0 0,0 0-200 0 0,0 0-265 0 0,0 0-272 0 0,0 0-186 0 0,0 0-106 0 0,0 0-122 0 0,0 0-102 0 0,0 1 3157 0 0,14 68-2408 0 0,-12-56-1461 0 0,2 18 79 0 0,-2 0-1 0 0,0 1 1 0 0,-2-1-1 0 0,-2 0 1 0 0,-3 24-166 0 0,-10 32 349 0 0,15-79 671 0 0,7-32-479 0 0,-51 79-444 0 0,-159 210-9 0 0,137-159-67 0 0,20-22-1114 0 0,46-83 607 0 0,0-1-131 0 0,0 0-110 0 0,14-4-3448 0 0,43-55-11559 0 0,-45 48 12058 0 0,-5 0 2960 0 0</inkml:trace>
  <inkml:trace contextRef="#ctx0" brushRef="#br0" timeOffset="44016.788">2912 4128 208 0 0,'0'0'2012'0'0,"0"0"-27"0"0,0 0 93 0 0,0 0 103 0 0,0 0-79 0 0,0 0-211 0 0,0 0-286 0 0,0 0-313 0 0,0 0-275 0 0,0 0-162 0 0,0 0-110 0 0,0 0-91 0 0,18 0 3258 0 0,57 152-432 0 0,-56-101-3255 0 0,16-13-998 0 0,-20-37-2790 0 0,-3-15-4273 0 0,-9 7-2185 0 0</inkml:trace>
  <inkml:trace contextRef="#ctx0" brushRef="#br0" timeOffset="44944.92">3142 2954 0 0 0,'0'0'559'0'0,"0"0"113"0"0,0 0-1 0 0,0 0 12 0 0,0 0 9 0 0,0 0 36 0 0,0 0 97 0 0,1-6 82 0 0,2 1-202 0 0,1-7-704 0 0,-3 7 3986 0 0,-1-1 3764 0 0,-27 25-6017 0 0,39-34 345 0 0,-12 15-1971 0 0,0 0 76 0 0,0 0 24 0 0,0 0 6 0 0,0 0-12 0 0,0 0-32 0 0,0 0-25 0 0,0 0 10 0 0,0 0-9 0 0,0 0-28 0 0,0 0-17 0 0,0 0-25 0 0,0 0-29 0 0,0 0 18 0 0,0 0-1 0 0,0 0-32 0 0,0 0-29 0 0,0 0-82 0 0,0 0-22 0 0,0 0-111 0 0,0 0-251 0 0,0 0-328 0 0,0 0-433 0 0,16-4-13245 0 0,-13 4 7776 0 0</inkml:trace>
  <inkml:trace contextRef="#ctx0" brushRef="#br0" timeOffset="45326.972">3249 2902 0 0 0,'0'0'672'0'0,"0"0"1318"0"0,0 0 470 0 0,0 0 1 0 0,0 0-221 0 0,0 0-296 0 0,0 0-299 0 0,0 0-241 0 0,0 0-209 0 0,0 0-197 0 0,0 0-203 0 0,0 0-179 0 0,0 0-119 0 0,-2 3-107 0 0,-17 30 633 0 0,11-17-204 0 0,13-20 473 0 0,0 3-1383 0 0,-5 2-349 0 0,0-1-255 0 0,10 0-10959 0 0,-5 0 2093 0 0</inkml:trace>
  <inkml:trace contextRef="#ctx0" brushRef="#br0" timeOffset="45862.766">3081 3167 0 0 0,'0'0'1072'0'0,"0"-10"38"0"0,-2-2-321 0 0,1 2-2626 0 0,1 1 4027 0 0,0 0 3884 0 0,-1-3 5432 0 0,40 44-9518 0 0,-37-30-1921 0 0,1 0 1 0 0,0-1 0 0 0,0 1 0 0 0,1-1 0 0 0,-1 0 0 0 0,0 0-1 0 0,0 0 1 0 0,1 0 0 0 0,-1 0 0 0 0,0-1 0 0 0,1 0-1 0 0,-1 1 1 0 0,0-1 0 0 0,1 0 0 0 0,-1-1 0 0 0,1 1 0 0 0,-1-1-1 0 0,0 1 1 0 0,1-1 0 0 0,-1 0 0 0 0,0 0 0 0 0,0-1 0 0 0,0 1-1 0 0,0 0 1 0 0,0-1 0 0 0,0 0 0 0 0,0 0 0 0 0,0 0 0 0 0,-1 0-1 0 0,1 0 1 0 0,-1-1 0 0 0,1 1 0 0 0,-1-1 0 0 0,0 1 0 0 0,0-1-1 0 0,0 0 1 0 0,0 0 0 0 0,-1 0 0 0 0,1 0 0 0 0,-1 0 0 0 0,0 0-1 0 0,0-1 1 0 0,1-1-68 0 0,4-8 136 0 0,-1 7-2741 0 0,-2 4-3563 0 0,0 1-5254 0 0,-2 1 5673 0 0</inkml:trace>
  <inkml:trace contextRef="#ctx0" brushRef="#br0" timeOffset="49493.047">2601 1816 5513 0 0,'0'0'1885'0'0,"0"0"-58"0"0,0 0-40 0 0,0 0 18 0 0,0 0-72 0 0,0 0-248 0 0,0 0-327 0 0,0 0-331 0 0,0 0-244 0 0,0 0-135 0 0,0 0 15 0 0,2 0 69 0 0,6 5-220 0 0,0-1 1 0 0,0 1-1 0 0,-1 0 1 0 0,0 1-1 0 0,0-1 1 0 0,-1 1 0 0 0,0 1-1 0 0,0-1 1 0 0,0 1-1 0 0,0 0 1 0 0,-1 1-1 0 0,-1-1 1 0 0,1 1-1 0 0,-1 0-312 0 0,15 20 364 0 0,-9-11-236 0 0,-1 1 0 0 0,0 0-1 0 0,-1 0 1 0 0,-1 1 0 0 0,-1 0-1 0 0,-1 0 1 0 0,0 1-1 0 0,-2-1 1 0 0,0 1 0 0 0,-1 0-1 0 0,-1 0 1 0 0,-1 0 0 0 0,0 0-1 0 0,-2 3-127 0 0,0-10-85 0 0,-1 1-1 0 0,0 0 1 0 0,-1-1-1 0 0,0 0 0 0 0,-1 1 1 0 0,-1-2-1 0 0,0 1 1 0 0,0-1-1 0 0,-1 0 0 0 0,-1 0 1 0 0,0-1-1 0 0,-1 0 1 0 0,0 0-1 0 0,-1-1 1 0 0,0 0-1 0 0,0-1 0 0 0,-2 1 86 0 0,10-9-287 0 0,1 1 0 0 0,-1 0 0 0 0,0-1 0 0 0,0 0 0 0 0,-1 0 0 0 0,1 1 0 0 0,0-1 0 0 0,0 0 1 0 0,-1-1-1 0 0,1 1 0 0 0,0 0 0 0 0,-1-1 0 0 0,1 1 0 0 0,-1-1 0 0 0,1 0 0 0 0,-1 0 0 0 0,1 0 0 0 0,0 0 0 0 0,-1 0 0 0 0,1 0 0 0 0,-2-1 287 0 0,-38-31-14599 0 0,36 24 10107 0 0</inkml:trace>
  <inkml:trace contextRef="#ctx0" brushRef="#br0" timeOffset="49730.99">2321 2011 3617 0 0,'0'0'2335'0'0,"0"0"-251"0"0,0 0-285 0 0,0 0-142 0 0,0 0-30 0 0,0 0-62 0 0,0 0-91 0 0,0 0-130 0 0,0 0-158 0 0,0 0-130 0 0,0 0-112 0 0,0 0-78 0 0,13-31-67 0 0,43-94-66 0 0,-16 68 295 0 0,-28 48-754 0 0,256-181 1888 0 0,-175 152-2826 0 0,-27 36-6263 0 0,-56 5 1021 0 0,-1 0-5171 0 0</inkml:trace>
  <inkml:trace contextRef="#ctx0" brushRef="#br0" timeOffset="50152.024">3083 1750 11098 0 0,'0'0'2474'0'0,"0"0"-732"0"0,0 0-436 0 0,0 0-110 0 0,0 0-93 0 0,0 0-188 0 0,0 0-159 0 0,0 0-103 0 0,0 0-103 0 0,0 0-112 0 0,0 0-84 0 0,0 0-78 0 0,-21 20-80 0 0,-68 68-37 0 0,43-20 53 0 0,38-53-193 0 0,0 0 0 0 0,1 1 0 0 0,1 0 0 0 0,1 0 0 0 0,0 0 0 0 0,1 1 0 0 0,1 0 0 0 0,0-1 0 0 0,2 1 0 0 0,-1 17-19 0 0,3-32 24 0 0,0 0 0 0 0,0 0-1 0 0,0 0 1 0 0,0-1-1 0 0,0 1 1 0 0,0-1 0 0 0,0 1-1 0 0,0-1 1 0 0,1 1-1 0 0,-1-1 1 0 0,1 1 0 0 0,-1-1-1 0 0,1 0 1 0 0,-1 0-1 0 0,1 0 1 0 0,0 0 0 0 0,0 0-1 0 0,-1 0 1 0 0,1-1-1 0 0,0 1 1 0 0,0 0 0 0 0,0-1-1 0 0,0 0 1 0 0,0 1-1 0 0,0-1 1 0 0,0 0-1 0 0,0 0 1 0 0,-1 0 0 0 0,1 0-1 0 0,0 0 1 0 0,0-1-1 0 0,0 1 1 0 0,0 0 0 0 0,0-1-1 0 0,0 0 1 0 0,0 1-1 0 0,0-1 1 0 0,-1 0 0 0 0,1 0-1 0 0,0 0 1 0 0,-1 0-1 0 0,1 0 1 0 0,-1 0 0 0 0,1-1-1 0 0,-1 1 1 0 0,1 0-1 0 0,-1-1 1 0 0,0 1 0 0 0,0-1-24 0 0,24-22 327 0 0,-1-1 1 0 0,-2-1-1 0 0,-1-1 1 0 0,-1-1-1 0 0,-1 0 1 0 0,-1-2 0 0 0,-2 0-1 0 0,6-17-327 0 0,15-11 280 0 0,-35 58-367 0 0,-1 1 0 0 0,0-1 0 0 0,1 0 0 0 0,-1 1 0 0 0,0-1 1 0 0,1 1-1 0 0,-1-1 0 0 0,0 1 0 0 0,0 0 0 0 0,0-1 0 0 0,1 1 0 0 0,-1 0 0 0 0,0 0 0 0 0,0 0 0 0 0,0 0 0 0 0,-1 0 0 0 0,1 0 0 0 0,0 0 0 0 0,0 0 0 0 0,0 1 0 0 0,-1-1 0 0 0,1 0 0 0 0,-1 0 0 0 0,1 1 0 0 0,-1-1 1 0 0,1 0-1 0 0,-1 0 0 0 0,0 1 0 0 0,1-1 0 0 0,-1 1 0 0 0,0-1 0 0 0,0 0 0 0 0,0 2 87 0 0,2 4-1014 0 0,-1-6 872 0 0,12 27-5117 0 0,-3-11-3753 0 0,-6-12-367 0 0</inkml:trace>
  <inkml:trace contextRef="#ctx0" brushRef="#br0" timeOffset="50577.979">3333 1985 10746 0 0,'0'0'3386'0'0,"0"0"-1072"0"0,0 0-503 0 0,0 0-232 0 0,0 0-237 0 0,0 0-246 0 0,0 0-189 0 0,0 0-102 0 0,0 0-159 0 0,0 0-102 0 0,0 0-85 0 0,0 0-104 0 0,0 0-95 0 0,3-33-70 0 0,8-103-44 0 0,9 51 146 0 0,9 42-139 0 0,-13 65-633 0 0,-16-20 474 0 0,1 1 0 0 0,-1-1 0 0 0,0 0 1 0 0,1 1-1 0 0,-1-1 0 0 0,1 1 0 0 0,0-1 0 0 0,0 0 0 0 0,0 0 0 0 0,0 1 0 0 0,0-1 1 0 0,1 0-1 0 0,-1 0 0 0 0,1 0 0 0 0,-1 0 0 0 0,1 0 0 0 0,0-1 0 0 0,0 1 1 0 0,-1 0-1 0 0,1-1 0 0 0,0 1 0 0 0,0-1 0 0 0,1 0 0 0 0,-1 0 0 0 0,0 0 0 0 0,0 0 1 0 0,1 0-1 0 0,-1 0 0 0 0,0-1 0 0 0,3 1 6 0 0,0-2 19 0 0,0-1-1 0 0,0 0 1 0 0,0 0 0 0 0,0 0 0 0 0,0-1 0 0 0,0 0-1 0 0,-1 0 1 0 0,1 0 0 0 0,-1 0 0 0 0,0-1-1 0 0,0 0 1 0 0,0 1 0 0 0,0-2 0 0 0,-1 1-1 0 0,0 0 1 0 0,0-1 0 0 0,0 1 0 0 0,0-1-1 0 0,0-1-18 0 0,21-25 33 0 0,14-10 78 0 0,-38 41-108 0 0,17 30-133 0 0,-14-26-30 0 0,0-1 0 0 0,0-1 0 0 0,1 1 0 0 0,0 0 0 0 0,-1-1 0 0 0,1 0 1 0 0,0 0-1 0 0,0 0 0 0 0,0 0 0 0 0,0-1 0 0 0,1 1 0 0 0,-1-1 0 0 0,0 0 0 0 0,1-1 0 0 0,-1 1 0 0 0,0-1 0 0 0,1 0 0 0 0,-1 0 0 0 0,1 0 0 0 0,-1 0 0 0 0,1-1 0 0 0,-1 0 0 0 0,0 0 0 0 0,0 0 0 0 0,2 0 160 0 0,28-15-5482 0 0,-14 3-1722 0 0,-5 2-1993 0 0,-11 10 8331 0 0</inkml:trace>
  <inkml:trace contextRef="#ctx0" brushRef="#br0" timeOffset="50838.632">3784 1646 2048 0 0,'0'0'2493'0'0,"0"0"-301"0"0,0 0-190 0 0,0 0-100 0 0,0 0-152 0 0,0 0-147 0 0,0 0-140 0 0,0 0-164 0 0,0 0-125 0 0,0 0-85 0 0,0 0-86 0 0,0 0-99 0 0,0 0-84 0 0,18-6-117 0 0,55-21-100 0 0,-70 25-543 0 0,0 1 1 0 0,0-1-1 0 0,0 0 1 0 0,0 1 0 0 0,0-2-1 0 0,0 1 1 0 0,-1 0 0 0 0,1 0-1 0 0,-1-1 1 0 0,1 1-1 0 0,-1-1 1 0 0,0 0 0 0 0,0 0-1 0 0,-1 0 1 0 0,1 0 0 0 0,0 0-1 0 0,-1 0 1 0 0,0 0-1 0 0,0 0 1 0 0,0-1 0 0 0,0 1-61 0 0,3-7 140 0 0,-1-61 431 0 0,-3 69-580 0 0,-1 1 0 0 0,1-1 0 0 0,-1 1-1 0 0,1 0 1 0 0,-1-1 0 0 0,0 1 0 0 0,0 0 0 0 0,1-1 0 0 0,-1 1 0 0 0,0 0 0 0 0,0 0 0 0 0,0 0 0 0 0,-1 0 0 0 0,1 0 0 0 0,0 0 0 0 0,0 0 0 0 0,0 0 0 0 0,-1 0 0 0 0,1 1 0 0 0,0-1 0 0 0,-1 1 0 0 0,1-1 0 0 0,-1 1 0 0 0,1-1-1 0 0,-1 1 1 0 0,1 0 0 0 0,-1-1 0 0 0,1 1 0 0 0,-1 0 0 0 0,1 0 0 0 0,-1 0 0 0 0,1 0 0 0 0,-1 1 0 0 0,1-1 0 0 0,-1 0 0 0 0,1 1 0 0 0,-1-1 0 0 0,1 1 0 0 0,-1-1 0 0 0,1 1 0 0 0,0-1 0 0 0,-1 1 0 0 0,0 1 9 0 0,-4 2-57 0 0,-1 1-1 0 0,1 0 1 0 0,0 0 0 0 0,1 1 0 0 0,-1 0 0 0 0,1 0 0 0 0,0 0 0 0 0,1 1 0 0 0,0-1 0 0 0,0 1 0 0 0,0 0 0 0 0,1 1 0 0 0,0-1-1 0 0,0 0 1 0 0,0 3 57 0 0,1-5-109 0 0,0 1 0 0 0,0 0 0 0 0,0 0 0 0 0,1 0 0 0 0,0 0 0 0 0,1 0 0 0 0,-1 0 0 0 0,1 0 0 0 0,0 0 0 0 0,0 0 0 0 0,1 0 0 0 0,0 0 0 0 0,0 0 0 0 0,1 0 0 0 0,-1 0 0 0 0,2 3 109 0 0,-1-6-225 0 0,-1 0 1 0 0,1 0 0 0 0,0 0 0 0 0,0-1-1 0 0,1 1 1 0 0,-1 0 0 0 0,0-1 0 0 0,1 1 0 0 0,0-1-1 0 0,-1 0 1 0 0,1 0 0 0 0,0 0 0 0 0,0 0-1 0 0,0-1 1 0 0,0 1 0 0 0,0-1 0 0 0,1 0-1 0 0,-1 0 1 0 0,2 1 224 0 0,53 4-5695 0 0,-1-15-3889 0 0,-42 5 7082 0 0</inkml:trace>
  <inkml:trace contextRef="#ctx0" brushRef="#br0" timeOffset="51132.359">4304 1271 8690 0 0,'0'0'4298'0'0,"0"0"-1951"0"0,0 0-918 0 0,0 0-373 0 0,0 0-275 0 0,0 0-167 0 0,0 0-85 0 0,0 0-38 0 0,0 0-55 0 0,0 0-79 0 0,0 0-86 0 0,0 0-64 0 0,0 0-58 0 0,-23 25-25 0 0,-63 76 28 0 0,72-72 40 0 0,80-18 688 0 0,40 19 532 0 0,-102-27-1375 0 0,0 0 0 0 0,-1 1 1 0 0,1 0-1 0 0,-1-1 1 0 0,0 2-1 0 0,0-1 1 0 0,0 0-1 0 0,0 0 1 0 0,-1 1-1 0 0,0-1 1 0 0,0 1-1 0 0,0 0 0 0 0,0 0 1 0 0,-1 0-1 0 0,0 0 1 0 0,0 0-1 0 0,0 0 1 0 0,0 0-1 0 0,-1 0 1 0 0,0 0-1 0 0,0 0 0 0 0,-1 0 1 0 0,1 0-1 0 0,-1 0 1 0 0,0 0-1 0 0,0 0 1 0 0,-1 0-1 0 0,1 0 1 0 0,-1 0-1 0 0,0 0 1 0 0,-1-1-1 0 0,1 1 0 0 0,-1-1 1 0 0,0 0-1 0 0,0 0 1 0 0,0 0-1 0 0,-1 0 1 0 0,1 0-1 0 0,-1-1 1 0 0,0 1-1 0 0,0-1 0 0 0,0 0 1 0 0,0-1-1 0 0,-1 1 1 0 0,1-1-1 0 0,-1 1 1 0 0,1-1-1 0 0,-1 0 1 0 0,-2 0-38 0 0,-23 0-3014 0 0,17-4-3713 0 0,6-1-5093 0 0</inkml:trace>
  <inkml:trace contextRef="#ctx0" brushRef="#br0" timeOffset="53684.946">3076 4997 0 0 0,'-1'-6'1'0'0,"0"-13"94"0"0,1 18 474 0 0,0 1 2792 0 0,0 2 12005 0 0,0-1-14164 0 0,0-1-4086 0 0,0 1 2974 0 0,0-1 3 0 0,9 29 1430 0 0,-3 281 722 0 0,-5-170-1923 0 0,2-21 103 0 0,-6 0 0 0 0,-17 118-425 0 0,-30 53 545 0 0,41-175-533 0 0,9-114-77 0 0,1 0-1 0 0,-1 1 0 0 0,0-1 1 0 0,1 0-1 0 0,-1 0 0 0 0,1 0 1 0 0,-1 0-1 0 0,1 0 0 0 0,0 0 1 0 0,-1 0-1 0 0,1 0 0 0 0,0 0 0 0 0,0 0 1 0 0,-1 0-1 0 0,1-1 0 0 0,0 1 1 0 0,0 0-1 0 0,0-1 0 0 0,0 1 1 0 0,0 0-1 0 0,0-1 0 0 0,0 1 1 0 0,1-1-1 0 0,-1 1 0 0 0,0-1 1 0 0,0 0-1 0 0,0 0 0 0 0,0 1 1 0 0,0-1-1 0 0,1 0 0 0 0,-1 0 1 0 0,0 0-1 0 0,0 0 0 0 0,0 0 0 0 0,1 0 1 0 0,-1-1-1 0 0,0 1 66 0 0,48-8-5955 0 0,-26 1-221 0 0,-5-1-2653 0 0</inkml:trace>
  <inkml:trace contextRef="#ctx0" brushRef="#br0" timeOffset="54364.947">9915 4662 5009 0 0,'0'0'2879'0'0,"0"0"-1478"0"0,0 0-382 0 0,0 0-3 0 0,0 0 108 0 0,0 0 78 0 0,0 0 10 0 0,0 0-16 0 0,0 0-120 0 0,0 0-133 0 0,0 0-129 0 0,0 0-98 0 0,0 0-41 0 0,-6 32-18 0 0,-16 101-14 0 0,20-34 547 0 0,17 178 897 0 0,-16-231-2047 0 0,-1 0 1 0 0,-3 0-1 0 0,-1 0 1 0 0,-3-1-1 0 0,-12 39-40 0 0,6-10-4454 0 0,14-49-1770 0 0,0 1-5138 0 0,1-22 8341 0 0</inkml:trace>
  <inkml:trace contextRef="#ctx0" brushRef="#br0" timeOffset="55181.988">2406 5564 10762 0 0,'0'0'207'0'0,"0"0"-100"0"0,0 0-2 0 0,0 0 95 0 0,37 1 115 0 0,120 1 125 0 0,278-12 3619 0 0,169 2-684 0 0,440-21-1957 0 0,1296 10-321 0 0,-2025 9-1019 0 0,1024-50 173 0 0,587-90 1029 0 0,-1427 127-857 0 0,-314 16-171 0 0,-184 7-254 0 0,-18 0-485 0 0,-55 7-4153 0 0,48-5 1443 0 0,7-1-2524 0 0,7 0-4601 0 0</inkml:trace>
  <inkml:trace contextRef="#ctx0" brushRef="#br0" timeOffset="55562.049">10465 5071 5665 0 0,'0'0'1746'0'0,"0"0"-83"0"0,0 0 52 0 0,0 0 173 0 0,0 0-15 0 0,0 0-192 0 0,-36 17-220 0 0,-113 56-221 0 0,-92 70 2274 0 0,168-94-3142 0 0,-180 144-1463 0 0,137-99-5934 0 0,88-72 948 0 0,7-6-2548 0 0</inkml:trace>
  <inkml:trace contextRef="#ctx0" brushRef="#br0" timeOffset="56397.968">3219 5424 8418 0 0,'0'0'1123'0'0,"0"0"-178"0"0,0 0-153 0 0,-34 16-51 0 0,-114 51-52 0 0,-174 85 1062 0 0,32-11-1931 0 0,253-113-1305 0 0,16-5-6268 0 0,17-19 2712 0 0</inkml:trace>
  <inkml:trace contextRef="#ctx0" brushRef="#br0" timeOffset="56999.782">6555 5266 6025 0 0,'0'0'1777'0'0,"0"0"-5"0"0,0 0-2 0 0,0 0 35 0 0,0 0-80 0 0,0 0-222 0 0,0 0-252 0 0,0 0-250 0 0,0 0-258 0 0,0 0-193 0 0,0 0-118 0 0,0 0-55 0 0,-6 12 22 0 0,-23 105 774 0 0,42 30-299 0 0,-5 22-2224 0 0,-20-115-3468 0 0,-11-2-5623 0 0,17-40 3873 0 0</inkml:trace>
  <inkml:trace contextRef="#ctx0" brushRef="#br0" timeOffset="58865.168">6778 5222 128 0 0,'0'0'1519'0'0,"0"0"-168"0"0,0 0 112 0 0,0 0 232 0 0,0 0 156 0 0,0 0 15 0 0,0 0-158 0 0,0 0-181 0 0,0 0-199 0 0,0 0-245 0 0,0 0-194 0 0,-33 28-205 0 0,-103 89-187 0 0,59-42 127 0 0,-56 59-161 0 0,39-50-4333 0 0,83-75 1904 0 0,-3 4-6446 0 0,11-10 3984 0 0</inkml:trace>
  <inkml:trace contextRef="#ctx0" brushRef="#br0" timeOffset="64087.857">4388 5910 7538 0 0,'0'0'968'0'0,"0"0"-347"0"0,0 0-146 0 0,0 0 177 0 0,0 0 235 0 0,0 0 113 0 0,0 0-34 0 0,0 0-175 0 0,0 0-226 0 0,0 0-171 0 0,0 0-120 0 0,-29 31-88 0 0,-90 98-38 0 0,82-71 95 0 0,36-48-153 0 0,0-6-35 0 0,0-1 0 0 0,1 1 0 0 0,-1-1 0 0 0,1 1 0 0 0,-1-1-1 0 0,1 1 1 0 0,0 0 0 0 0,0-1 0 0 0,1 1 0 0 0,-1-1 0 0 0,1 1 0 0 0,0-1 0 0 0,0 1 0 0 0,0-1-1 0 0,0 1 1 0 0,0-1 0 0 0,1 0 0 0 0,0 0 0 0 0,0 1 0 0 0,-1-1 0 0 0,2-1 0 0 0,-1 1 0 0 0,0 0 0 0 0,1 0-1 0 0,-1-1 1 0 0,1 1 0 0 0,0-1 0 0 0,-1 0 0 0 0,1 0 0 0 0,0 0 0 0 0,1 0 0 0 0,-1-1 0 0 0,0 1-1 0 0,0-1 1 0 0,1 0 0 0 0,-1 1 0 0 0,4-1-55 0 0,1 1 174 0 0,1-1 0 0 0,0 0 0 0 0,0 0 0 0 0,-1-1 0 0 0,1 0 0 0 0,0-1 0 0 0,0 1 0 0 0,-1-2 0 0 0,1 1 0 0 0,-1-1 0 0 0,1-1 0 0 0,-1 0 0 0 0,0 0 0 0 0,0 0 0 0 0,0-1-1 0 0,0 0 1 0 0,-1-1 0 0 0,1 0 0 0 0,-1 0 0 0 0,0 0 0 0 0,-1-1 0 0 0,1 0 0 0 0,-1 0 0 0 0,0-1 0 0 0,0-1-174 0 0,11-15 157 0 0,0 0-1 0 0,-2-2 1 0 0,-1 0-1 0 0,-1-1 0 0 0,-1 0 1 0 0,-1-1-1 0 0,-2 0 1 0 0,0-1-1 0 0,0-11-156 0 0,-5 30-21 0 0,-1 1-1 0 0,-1-1 0 0 0,0 0 1 0 0,0 0-1 0 0,0 0 0 0 0,-1 0 0 0 0,-1-1 1 0 0,0 1-1 0 0,0 0 0 0 0,0 0 1 0 0,-2-1-1 0 0,1 1 0 0 0,-1 0 0 0 0,0 0 1 0 0,-1 0-1 0 0,0 1 0 0 0,0-1 1 0 0,-1 1-1 0 0,0-1 0 0 0,0 1 1 0 0,-1 0-1 0 0,0 1 0 0 0,-1-1 0 0 0,1 1 1 0 0,-1 0-1 0 0,-1 1 0 0 0,1-1 1 0 0,-1 1-1 0 0,-1 0 22 0 0,5 4-28 0 0,0 0 1 0 0,0 1-1 0 0,0 0 1 0 0,0-1-1 0 0,-1 1 0 0 0,1 0 1 0 0,0 0-1 0 0,-1 1 1 0 0,1-1-1 0 0,0 1 0 0 0,-1 0 1 0 0,1 0-1 0 0,-1 0 1 0 0,1 0-1 0 0,0 0 1 0 0,-1 1-1 0 0,1-1 0 0 0,0 1 1 0 0,-1 0-1 0 0,1 0 1 0 0,0 0-1 0 0,0 1 0 0 0,0-1 1 0 0,0 1-1 0 0,0 0 1 0 0,0 0-1 0 0,0 0 0 0 0,0 0 1 0 0,1 0-1 0 0,-1 0 1 0 0,1 1-1 0 0,0-1 1 0 0,0 1-1 0 0,0 0 0 0 0,-2 2 28 0 0,-3 7 2 0 0,1-1 0 0 0,0 1 0 0 0,1 1 0 0 0,1-1 0 0 0,-1 1-1 0 0,2-1 1 0 0,0 1 0 0 0,1 0 0 0 0,0 0 0 0 0,0 1 0 0 0,2-1-1 0 0,0 0 1 0 0,0 0 0 0 0,1 0 0 0 0,1 1 0 0 0,0-1 0 0 0,1 0 0 0 0,0 0-2 0 0,4 10 147 0 0,1 1 1 0 0,1-1-1 0 0,0-1 1 0 0,2 0 0 0 0,1 0-1 0 0,0-1 1 0 0,2-1-1 0 0,0 0 1 0 0,8 7-148 0 0,-22-27 3 0 0,12 13 48 0 0,-1 0-1 0 0,0 1 1 0 0,-1 0-1 0 0,-1 0 0 0 0,0 1 1 0 0,-1 0-1 0 0,4 12-50 0 0,-10-2 705 0 0,-2-15-3236 0 0,-1-3-3180 0 0,1-2-4633 0 0,0-4 4516 0 0</inkml:trace>
  <inkml:trace contextRef="#ctx0" brushRef="#br0" timeOffset="64351.964">5071 5789 8562 0 0,'0'0'2088'0'0,"0"0"-450"0"0,0 0-235 0 0,0 0-12 0 0,0 0-45 0 0,0 0-96 0 0,0 0-119 0 0,0 0-126 0 0,0 0-168 0 0,0 0-145 0 0,0 0-106 0 0,0 0-137 0 0,-28 31-79 0 0,-89 99-58 0 0,49-38 213 0 0,55-66-386 0 0,-188 357-1482 0 0,194-371 485 0 0,-8 14-689 0 0,11-9-7027 0 0,5-17 3449 0 0,2 0-1152 0 0</inkml:trace>
  <inkml:trace contextRef="#ctx0" brushRef="#br0" timeOffset="64767.966">4985 6238 8682 0 0,'0'0'2610'0'0,"0"0"-475"0"0,0 0-263 0 0,0 0-178 0 0,0 0-283 0 0,0 0-318 0 0,0 0-260 0 0,0 0-203 0 0,0 0-127 0 0,0 0-80 0 0,0 0-39 0 0,0 0-14 0 0,16-9-53 0 0,104-49 558 0 0,-109 53-785 0 0,0 0 0 0 0,0 1 0 0 0,0 0 1 0 0,1 1-1 0 0,0 0 0 0 0,-1 1 0 0 0,1 0 1 0 0,0 1-1 0 0,0 0 0 0 0,0 1 0 0 0,0 0 1 0 0,3 2-91 0 0,-14-1 2 0 0,0 1 0 0 0,0-1 0 0 0,0 1-1 0 0,0 0 1 0 0,0 0 0 0 0,0-1 0 0 0,0 1 0 0 0,-1 0 0 0 0,1 0 0 0 0,-1 0 0 0 0,1 0 0 0 0,-1 0 0 0 0,0 0 0 0 0,0 0 0 0 0,1 0 0 0 0,-2 0 0 0 0,1 0 0 0 0,0 0 0 0 0,0 0 0 0 0,-1 0 0 0 0,1 0 0 0 0,-1-1 0 0 0,1 1 0 0 0,-1 0 0 0 0,0 0 0 0 0,0 0-1 0 0,0-1 1 0 0,0 1 0 0 0,0 0 0 0 0,-1 1-2 0 0,-119 155 180 0 0,117-151-158 0 0,0-3 7 0 0,1 1-1 0 0,0-1 1 0 0,0 1 0 0 0,1-1 0 0 0,-1 1-1 0 0,1 0 1 0 0,0 0 0 0 0,1 0 0 0 0,-1 0 0 0 0,1 0-1 0 0,0 0 1 0 0,0 0 0 0 0,0 1 0 0 0,1-1-1 0 0,0 0 1 0 0,0 1 0 0 0,0-1 0 0 0,1 0 0 0 0,0 5-29 0 0,3-7-10 0 0,0 0 0 0 0,1 0 0 0 0,-1 0 0 0 0,1 0 0 0 0,-1-1 0 0 0,1 0 0 0 0,0 0 0 0 0,0 0 0 0 0,0-1 1 0 0,0 1-1 0 0,1-1 0 0 0,-1 0 0 0 0,0-1 0 0 0,0 1 0 0 0,0-1 0 0 0,1 0 0 0 0,-1-1 0 0 0,0 1 1 0 0,1-1-1 0 0,-1 0 0 0 0,0 0 0 0 0,0-1 0 0 0,0 1 0 0 0,4-3 10 0 0,27-7-3078 0 0,-14 1-4825 0 0,-17 8 5087 0 0,6-4-8871 0 0</inkml:trace>
  <inkml:trace contextRef="#ctx0" brushRef="#br0" timeOffset="65751.293">8228 5903 2513 0 0,'0'0'4375'0'0,"0"0"-1956"0"0,0 0-740 0 0,0 0-124 0 0,0 0-26 0 0,0 0-133 0 0,0 0-260 0 0,0 0-245 0 0,0 0-188 0 0,0 0-143 0 0,0 0-99 0 0,0 0-68 0 0,0 0-64 0 0,-21 11-48 0 0,-68 35-14 0 0,28 6 353 0 0,52-39-561 0 0,3-7-50 0 0,1 1 0 0 0,0-1 0 0 0,0 1 1 0 0,1 0-1 0 0,0 1 0 0 0,0-1 0 0 0,1 1 0 0 0,-1-1 1 0 0,2 1-1 0 0,-1 0 0 0 0,1 1 0 0 0,0-1 0 0 0,1 0 0 0 0,0 0 1 0 0,0 1-1 0 0,1-1 0 0 0,0 0 0 0 0,1 4-9 0 0,0-10 31 0 0,0 0-1 0 0,1 0 1 0 0,-1-1 0 0 0,1 1-1 0 0,-1 0 1 0 0,1-1-1 0 0,0 1 1 0 0,-1-1 0 0 0,1 1-1 0 0,0-1 1 0 0,0 0-1 0 0,0 0 1 0 0,0 0 0 0 0,0 0-1 0 0,0 0 1 0 0,1 0-1 0 0,-1-1 1 0 0,0 1 0 0 0,0-1-1 0 0,0 1 1 0 0,1-1-1 0 0,-1 0 1 0 0,0 0 0 0 0,1 0-1 0 0,-1 0 1 0 0,0 0-1 0 0,0-1 1 0 0,1 1 0 0 0,-1-1-1 0 0,0 0-30 0 0,7 1 237 0 0,7-3-17 0 0,-1-1-1 0 0,0-1 1 0 0,0 0 0 0 0,0-1 0 0 0,-1-1-1 0 0,0 0 1 0 0,0-1 0 0 0,-1 0-1 0 0,0-1 1 0 0,0-1 0 0 0,-1 0-1 0 0,4-5-219 0 0,-15 14 10 0 0,31-24 199 0 0,-2-2 0 0 0,-1-1 0 0 0,-2-1 0 0 0,0-2 0 0 0,-2 0 0 0 0,-2-2 0 0 0,9-16-209 0 0,-25 36 19 0 0,-1-1 0 0 0,0-1 0 0 0,-1 1 0 0 0,-1-1 0 0 0,0 0 0 0 0,-1 0-1 0 0,0 0 1 0 0,-1 0 0 0 0,-1 0 0 0 0,-1 0 0 0 0,0-6-19 0 0,-1 17-12 0 0,0 1 0 0 0,0-1-1 0 0,0 0 1 0 0,-1 1 0 0 0,1-1-1 0 0,-1 1 1 0 0,0 0 0 0 0,0 0 0 0 0,0-1-1 0 0,0 1 1 0 0,0 0 0 0 0,-1 1-1 0 0,0-1 1 0 0,1 0 0 0 0,-1 1 0 0 0,0-1-1 0 0,0 1 1 0 0,0 0 0 0 0,-1 0-1 0 0,1 0 1 0 0,0 1 0 0 0,-1-1 0 0 0,1 1-1 0 0,-1 0 1 0 0,1 0 0 0 0,-1 0-1 0 0,0 0 1 0 0,0 1 0 0 0,1-1 0 0 0,-1 1-1 0 0,0 0 1 0 0,0 0 0 0 0,1 0 0 0 0,-1 1-1 0 0,0-1 1 0 0,0 1 0 0 0,1 0-1 0 0,-1 0 1 0 0,0 0 0 0 0,1 1 0 0 0,-1-1-1 0 0,1 1 1 0 0,0 0 0 0 0,0 0-1 0 0,-1 0 1 0 0,1 0 0 0 0,0 1 0 0 0,1-1 12 0 0,-8 6-22 0 0,0 1 1 0 0,0 0-1 0 0,1 0 1 0 0,1 1 0 0 0,0 0-1 0 0,0 0 1 0 0,1 1-1 0 0,0 0 1 0 0,0 0 0 0 0,2 1-1 0 0,-1 0 1 0 0,2 0-1 0 0,-1 0 1 0 0,2 1 0 0 0,0-1-1 0 0,0 1 1 0 0,1 0-1 0 0,1 0 1 0 0,0 0 0 0 0,0 0-1 0 0,1-1 1 0 0,1 1-1 0 0,1 5 22 0 0,1-8 3 0 0,1 0-1 0 0,0-1 0 0 0,0 1 0 0 0,1-1 0 0 0,0 0 0 0 0,1 0 0 0 0,0 0 0 0 0,0-1 0 0 0,1 0 0 0 0,0 0 0 0 0,0 0 0 0 0,1-1 0 0 0,0 0 1 0 0,0-1-1 0 0,1 0 0 0 0,0 0 0 0 0,0-1 0 0 0,5 2-2 0 0,89 41-52 0 0,-103-47-559 0 0,10 2 904 0 0,-7-4-5589 0 0,-1-2-7481 0 0,-1-1 5461 0 0</inkml:trace>
  <inkml:trace contextRef="#ctx0" brushRef="#br0" timeOffset="66021.965">8862 5678 5985 0 0,'0'0'3829'0'0,"0"0"-1460"0"0,0 0-606 0 0,0 0-15 0 0,0 0-40 0 0,0 0-167 0 0,0 0-190 0 0,0 0-223 0 0,0 0-211 0 0,0 0-122 0 0,0 0-99 0 0,0 0-129 0 0,-22 36-132 0 0,-69 111-98 0 0,23-51 57 0 0,-174 242-484 0 0,216-280-872 0 0,15-19-5372 0 0,10-36 2760 0 0,1-1-2455 0 0,0 1-2545 0 0</inkml:trace>
  <inkml:trace contextRef="#ctx0" brushRef="#br0" timeOffset="67184.165">8852 6098 0 0 0,'0'0'2000'0'0,"0"0"332"0"0,0 0 124 0 0,0 0 1 0 0,0 0-142 0 0,0 0-300 0 0,0 0-281 0 0,0 0-275 0 0,0 0-236 0 0,0 0-115 0 0,0 0-104 0 0,0 0-112 0 0,0 0-76 0 0,-3 3 3505 0 0,51-24-3299 0 0,-25 13-828 0 0,-2 0-70 0 0,0 1 0 0 0,0 1 0 0 0,1 1-1 0 0,0 1 1 0 0,0 1 0 0 0,21-1-124 0 0,-41 4 2 0 0,-1 1-1 0 0,0-1 0 0 0,1 0 0 0 0,-1 1 1 0 0,0-1-1 0 0,0 0 0 0 0,1 1 0 0 0,-1 0 1 0 0,0-1-1 0 0,0 1 0 0 0,0 0 0 0 0,0-1 0 0 0,0 1 1 0 0,0 0-1 0 0,0 0 0 0 0,0 0 0 0 0,0 0 1 0 0,0 0-1 0 0,0 0 0 0 0,0 0 0 0 0,-1 0 1 0 0,1 1-1 0 0,0-1 0 0 0,-1 0 0 0 0,1 0 1 0 0,-1 1-1 0 0,0-1 0 0 0,1 0 0 0 0,-1 1 1 0 0,0-1-1 0 0,0 0 0 0 0,0 1 0 0 0,1-1 1 0 0,-2 0-1 0 0,1 1 0 0 0,0-1 0 0 0,0 0 1 0 0,0 1-1 0 0,-1-1 0 0 0,1 0 0 0 0,0 0 1 0 0,-1 1-1 0 0,1-1 0 0 0,-1 0 0 0 0,0 0 1 0 0,1 0-1 0 0,-1 1 0 0 0,0-1 0 0 0,0 0 1 0 0,0 0-1 0 0,1 0 0 0 0,-1 0 0 0 0,0-1 1 0 0,-1 1-1 0 0,1 0 0 0 0,0 0 0 0 0,0 0 0 0 0,0-1 1 0 0,-1 1-2 0 0,-57 73 24 0 0,48-64-22 0 0,2 1 1 0 0,0 1-1 0 0,0-1 1 0 0,1 1-1 0 0,0 1 1 0 0,1 0-1 0 0,1 0 1 0 0,0 0-1 0 0,0 1 1 0 0,-2 11-3 0 0,7-24 5 0 0,1 1 1 0 0,-1-1-1 0 0,1 1 1 0 0,-1-1-1 0 0,1 1 1 0 0,0-1-1 0 0,-1 1 1 0 0,1-1-1 0 0,0 1 0 0 0,0-1 1 0 0,0 1-1 0 0,0 0 1 0 0,1-1-1 0 0,-1 1 1 0 0,0-1-1 0 0,0 1 1 0 0,1-1-1 0 0,-1 1 1 0 0,1-1-1 0 0,0 0 0 0 0,-1 1 1 0 0,1-1-1 0 0,0 0 1 0 0,0 1-1 0 0,0-1 1 0 0,0 0-1 0 0,0 0 1 0 0,0 0-1 0 0,0 1 0 0 0,0-1 1 0 0,0 0-1 0 0,1-1 1 0 0,-1 1-1 0 0,0 0 1 0 0,1 0-1 0 0,-1-1 1 0 0,0 1-1 0 0,1 0 0 0 0,-1-1 1 0 0,1 1-1 0 0,-1-1 1 0 0,1 0-1 0 0,-1 0 1 0 0,1 1-1 0 0,-1-1 1 0 0,1 0-1 0 0,0 0-5 0 0,17-2 102 0 0,-1 1-1 0 0,1-2 1 0 0,-1-1-1 0 0,0 0 1 0 0,-1-1-1 0 0,1-1 1 0 0,-1-1-1 0 0,3-1-101 0 0,14-6-647 0 0,6-3 1718 0 0,-13 7-3109 0 0,-5 3-3423 0 0,0 2-4933 0 0,-14 2-1419 0 0</inkml:trace>
  <inkml:trace contextRef="#ctx0" brushRef="#br0" timeOffset="69423.514">239 1849 7082 0 0,'0'0'953'0'0,"0"0"7"0"0,0 0 43 0 0,0 0 160 0 0,0 0 72 0 0,0 0-101 0 0,0 0-168 0 0,-24 33-229 0 0,-73 103-201 0 0,45-28 171 0 0,40-82-381 0 0,1 1 0 0 0,1 0 0 0 0,2 1 0 0 0,1 0 0 0 0,1 1-1 0 0,1-1 1 0 0,1 1 0 0 0,2 0 0 0 0,1 20-326 0 0,2-47 76 0 0,0 0-1 0 0,0 0 0 0 0,0 0 1 0 0,0-1-1 0 0,0 1 0 0 0,1 0 0 0 0,-1-1 1 0 0,1 1-1 0 0,-1 0 0 0 0,1-1 1 0 0,-1 0-1 0 0,1 1 0 0 0,0-1 0 0 0,0 0 1 0 0,0 0-1 0 0,-1 0 0 0 0,1 0 0 0 0,0 0 1 0 0,0 0-1 0 0,1-1 0 0 0,-1 1 1 0 0,0-1-1 0 0,0 1 0 0 0,0-1 0 0 0,0 0 1 0 0,0 0-1 0 0,0 0 0 0 0,1 0 0 0 0,-1 0 1 0 0,0-1-1 0 0,0 1 0 0 0,0 0 1 0 0,0-1-1 0 0,0 0 0 0 0,0 1 0 0 0,0-1 1 0 0,0 0-1 0 0,0 0 0 0 0,0 0 0 0 0,0 0 1 0 0,-1-1-1 0 0,1 1 0 0 0,0 0 1 0 0,-1-1-1 0 0,1 0-75 0 0,16-17 218 0 0,-1-2 0 0 0,-1 0 0 0 0,-2-1 0 0 0,0 0 0 0 0,-1-1 1 0 0,-1 0-1 0 0,-1-1 0 0 0,-1-1 0 0 0,3-12-218 0 0,75-171 153 0 0,-87 208-160 0 0,-1-1 0 0 0,1 0 0 0 0,0 1-1 0 0,-1-1 1 0 0,1 1 0 0 0,0 0 0 0 0,0-1-1 0 0,-1 1 1 0 0,1-1 0 0 0,0 1 0 0 0,0 0-1 0 0,0 0 1 0 0,-1-1 0 0 0,1 1 0 0 0,0 0-1 0 0,0 0 1 0 0,0 0 0 0 0,0 0 0 0 0,-1 0-1 0 0,1 0 1 0 0,0 0 0 0 0,0 0 0 0 0,0 0-1 0 0,0 1 1 0 0,0-1 0 0 0,-1 0 0 0 0,1 0-1 0 0,0 1 1 0 0,0-1 0 0 0,-1 0 0 0 0,1 1-1 0 0,0-1 1 0 0,0 1 0 0 0,-1-1 0 0 0,1 1-1 0 0,0 0 1 0 0,-1-1 0 0 0,1 1 0 0 0,-1 0-1 0 0,1-1 1 0 0,-1 1 0 0 0,1 0 0 0 0,-1-1 0 0 0,0 1-1 0 0,1 0 1 0 0,-1 0 0 0 0,0 0 0 0 0,1-1-1 0 0,-1 1 1 0 0,0 0 0 0 0,0 0 0 0 0,0 0-1 0 0,0 0 1 0 0,0-1 0 0 0,0 1 0 0 0,0 0-1 0 0,0 0 1 0 0,0 0 0 0 0,0 0 0 0 0,0 0 7 0 0,38 156-30 0 0,-37-151 37 0 0,1 1 0 0 0,0-2 0 0 0,0 1 0 0 0,1 0 1 0 0,0 0-1 0 0,0-1 0 0 0,0 1 0 0 0,0-1 0 0 0,1 0 0 0 0,0 0 0 0 0,0 0 0 0 0,1-1 0 0 0,-1 1 0 0 0,1-1 0 0 0,0 0 0 0 0,0-1 0 0 0,0 1 0 0 0,1-1 0 0 0,-1 0 1 0 0,1 0-1 0 0,-1-1 0 0 0,1 1 0 0 0,0-1 0 0 0,0 0 0 0 0,0-1 0 0 0,1 0 0 0 0,-1 0 0 0 0,0 0 0 0 0,0-1 0 0 0,1 0 0 0 0,-1 0 0 0 0,0 0 0 0 0,1-1 0 0 0,-1 0 0 0 0,0 0 1 0 0,0-1-1 0 0,1 1-7 0 0,5-8 128 0 0,-1-1 1 0 0,0 0 0 0 0,0-1 0 0 0,-1 0 0 0 0,0 0 0 0 0,-1-1 0 0 0,0 0 0 0 0,-1-1 0 0 0,0 0-1 0 0,-1 0 1 0 0,4-12-129 0 0,4-10 75 0 0,-2 1 0 0 0,-1-2 0 0 0,-2 0 0 0 0,-1 0 1 0 0,-2-1-1 0 0,-2 0 0 0 0,-1 0 0 0 0,-2 0 0 0 0,-2 0 0 0 0,-1-1 0 0 0,-2 1 0 0 0,-1 0 0 0 0,-2 0 0 0 0,-2 1 0 0 0,-1-1 0 0 0,-2 2 0 0 0,-1-1 0 0 0,-8-12-75 0 0,-89-172-132 0 0,7 95 146 0 0,101 124-17 0 0,1 1 1 0 0,0-1 0 0 0,0 0 0 0 0,0 1 0 0 0,-1-1 0 0 0,1 1 0 0 0,0-1 0 0 0,-1 1 0 0 0,1-1 0 0 0,0 1 0 0 0,-1-1-1 0 0,1 1 1 0 0,0 0 0 0 0,-1-1 0 0 0,1 1 0 0 0,-1-1 0 0 0,1 1 0 0 0,-1 0 0 0 0,1-1 0 0 0,-1 1 0 0 0,1 0 0 0 0,-1 0-1 0 0,1 0 1 0 0,-1-1 0 0 0,0 1 0 0 0,1 0 0 0 0,-1 0 0 0 0,1 0 0 0 0,-1 0 0 0 0,0 0 0 0 0,1 0 0 0 0,-1 0 0 0 0,1 0-1 0 0,-1 0 1 0 0,0 0 0 0 0,1 0 0 0 0,-1 0 0 0 0,1 1 0 0 0,-1-1 0 0 0,1 0 0 0 0,-1 0 0 0 0,1 1 0 0 0,-1-1 0 0 0,1 0-1 0 0,-1 1 1 0 0,1-1 0 0 0,-1 0 0 0 0,1 1 0 0 0,-1-1 0 0 0,1 1 0 0 0,0-1 0 0 0,-1 0 0 0 0,1 1 0 0 0,0-1 0 0 0,-1 1-1 0 0,1 0 1 0 0,0-1 0 0 0,0 1 0 0 0,-1-1 0 0 0,1 1 0 0 0,0-1 2 0 0,-1 44-265 0 0,2-33 293 0 0,4 26-4 0 0,1-1-1 0 0,2 0 0 0 0,1 0 0 0 0,2-1 1 0 0,2-1-1 0 0,1 0 0 0 0,14 25-23 0 0,1 6 47 0 0,17 34 10 0 0,3-3 0 0 0,5-2 0 0 0,40 50-57 0 0,-7-48-137 0 0,-45-89-2246 0 0,-58-65-5922 0 0,-13 25-3055 0 0,21 22 6168 0 0</inkml:trace>
  <inkml:trace contextRef="#ctx0" brushRef="#br0" timeOffset="69589.321">228 1639 15747 0 0,'0'0'1314'0'0,"0"0"-794"0"0,0 0-132 0 0,0 0 306 0 0,0 0 309 0 0,0 0 102 0 0,0 0-57 0 0,0 0-174 0 0,0 0-185 0 0,36-11-137 0 0,118-37-97 0 0,-28-6 181 0 0,81-51 241 0 0,-54 26-4646 0 0,-51 31-7752 0 0,-81 40 909 0 0</inkml:trace>
  <inkml:trace contextRef="#ctx0" brushRef="#br0" timeOffset="70275.011">1608 763 7226 0 0,'0'0'2297'0'0,"0"0"-152"0"0,0 0-34 0 0,0 0-32 0 0,0 0-191 0 0,0 0-310 0 0,0 0-284 0 0,0 0-223 0 0,0 0-203 0 0,0 0-148 0 0,0 0-104 0 0,0 0-96 0 0,0 0-96 0 0,-2-4-88 0 0,-8-11-56 0 0,8 12-45 0 0,2 3-37 0 0,0 0-45 0 0,4 149 674 0 0,1 1-643 0 0,-7-77-128 0 0,1-34-46 0 0,0-1 1 0 0,3 1-1 0 0,1-1 0 0 0,6 28-10 0 0,-9-62 8 0 0,1 1 0 0 0,0-1 0 0 0,0 1 0 0 0,0-1-1 0 0,0 0 1 0 0,1 1 0 0 0,-1-1 0 0 0,1 0 0 0 0,0 0 0 0 0,0 0 0 0 0,1 0 0 0 0,-1-1-1 0 0,1 1 1 0 0,0-1 0 0 0,0 1 0 0 0,0-1 0 0 0,1 0 0 0 0,-1 0 0 0 0,1 0 0 0 0,-1-1-1 0 0,1 1 1 0 0,0-1 0 0 0,0 0 0 0 0,0 0 0 0 0,0 0 0 0 0,0-1 0 0 0,1 1-1 0 0,-1-1 1 0 0,0 0 0 0 0,3 0-8 0 0,0-1 38 0 0,0-1 0 0 0,0 0-1 0 0,0-1 1 0 0,-1 1 0 0 0,1-1-1 0 0,0-1 1 0 0,-1 1 0 0 0,1-1-1 0 0,-1 0 1 0 0,0-1 0 0 0,0 1 0 0 0,0-1-1 0 0,-1 0 1 0 0,1-1 0 0 0,1-2-38 0 0,93-77-363 0 0,-82 38-3566 0 0,-29 18-6178 0 0,4 22 4165 0 0,3 2-1666 0 0</inkml:trace>
  <inkml:trace contextRef="#ctx0" brushRef="#br0" timeOffset="70521.951">1261 1227 11402 0 0,'0'0'1443'0'0,"0"0"-116"0"0,0 0 31 0 0,0 0 241 0 0,0 0 92 0 0,0 0-228 0 0,0 0-320 0 0,0 0-254 0 0,31-13-162 0 0,98-40-109 0 0,-28-6 429 0 0,209-140-1289 0 0,-286 184-1135 0 0,0 0-2684 0 0,-7 9-6415 0 0,-11 5 1925 0 0</inkml:trace>
  <inkml:trace contextRef="#ctx0" brushRef="#br0" timeOffset="70783.966">2041 947 9490 0 0,'0'0'5331'0'0,"0"0"-2806"0"0,0 0-916 0 0,0 0-76 0 0,0 0-102 0 0,0 0-269 0 0,0 0-255 0 0,0 0-179 0 0,0 0-176 0 0,0 0-121 0 0,0 0-103 0 0,34-21-75 0 0,104-65-75 0 0,-33 24 108 0 0,-55 43-2283 0 0,-54 49-7272 0 0,-2-17 2729 0 0,0-4-2398 0 0</inkml:trace>
  <inkml:trace contextRef="#ctx0" brushRef="#br0" timeOffset="70933.549">2098 1223 4441 0 0,'0'0'5521'0'0,"0"0"-3416"0"0,0 0-401 0 0,0 0-296 0 0,0 0-456 0 0,0 0-391 0 0,0 0-249 0 0,0 0-224 0 0,212-129-192 0 0,-186 107-480 0 0,-1 7-1505 0 0,-3 1-3352 0 0,-10 6-3433 0 0</inkml:trace>
  <inkml:trace contextRef="#ctx0" brushRef="#br0" timeOffset="74423.431">2864 1 0 0 0,'0'0'1380'0'0,"0"0"398"0"0,0 0 68 0 0,0 0-125 0 0,0 0-200 0 0,0 0-217 0 0,0 0-201 0 0,0 0-147 0 0,7 0 6178 0 0,-1 16-6631 0 0,-1 0 1 0 0,-1 0 0 0 0,0 1 0 0 0,-2 0 0 0 0,1 0 0 0 0,-2 0-1 0 0,-1-1 1 0 0,0 14-504 0 0,1 21 380 0 0,13 228 1012 0 0,-19 200-1392 0 0,3-358 256 0 0,41-121 831 0 0,117-105-51 0 0,-3-13-650 0 0,-141 106-1909 0 0,-21-10-11259 0 0,6 16 7063 0 0,2 1-1567 0 0</inkml:trace>
  <inkml:trace contextRef="#ctx0" brushRef="#br0" timeOffset="74673.65">2614 741 9834 0 0,'0'0'2002'0'0,"0"0"-242"0"0,0 0-286 0 0,0 0-163 0 0,0 0-140 0 0,0 0-150 0 0,0 0-98 0 0,0 0-79 0 0,0 0-93 0 0,0 0-105 0 0,0 0-122 0 0,0 0-133 0 0,0 0-106 0 0,34-19-78 0 0,111-57-73 0 0,43-14-356 0 0,-77 61-4907 0 0,-94 25 2960 0 0,11-2-5543 0 0,-14 5-334 0 0</inkml:trace>
  <inkml:trace contextRef="#ctx0" brushRef="#br0" timeOffset="75006.211">3471 586 5913 0 0,'0'0'3393'0'0,"0"0"-1274"0"0,0 0-525 0 0,0 0-25 0 0,0 0-31 0 0,0 0-223 0 0,0 0-255 0 0,0 0-229 0 0,0 0-184 0 0,0 0-112 0 0,-6 32-69 0 0,-19 98-48 0 0,24-128-399 0 0,0-1 1 0 0,0 1 0 0 0,0 0-1 0 0,1 0 1 0 0,-1-1-1 0 0,1 1 1 0 0,-1 0-1 0 0,1 0 1 0 0,0 0-1 0 0,0-1 1 0 0,0 1-1 0 0,0 0 1 0 0,0 0 0 0 0,0 0-1 0 0,0 0 1 0 0,1 0-1 0 0,-1-1 1 0 0,1 1-1 0 0,-1 0 1 0 0,1 0-1 0 0,0-1 1 0 0,-1 1-1 0 0,1 0 1 0 0,0-1 0 0 0,0 1-1 0 0,0-1 1 0 0,1 1-1 0 0,-1-1 1 0 0,0 0-1 0 0,0 1 1 0 0,1-1-20 0 0,4 3 134 0 0,-2 0-27 0 0,0-1 1 0 0,0 0-1 0 0,0 0 0 0 0,1 0 1 0 0,0-1-1 0 0,-1 1 1 0 0,1-1-1 0 0,0 0 0 0 0,0-1 1 0 0,0 1-1 0 0,0-1 0 0 0,0 0 1 0 0,0 0-1 0 0,0-1 0 0 0,1 1 1 0 0,-1-1-1 0 0,0 0 0 0 0,0-1 1 0 0,0 1-1 0 0,1-1 0 0 0,-1 0 1 0 0,0 0-1 0 0,0-1 0 0 0,0 0 1 0 0,0 1-1 0 0,1-2-107 0 0,7-3 158 0 0,0 0 0 0 0,-1 0 1 0 0,1-2-1 0 0,-1 1 0 0 0,-1-2 0 0 0,1 1 0 0 0,-2-1 0 0 0,1-1 0 0 0,0-2-158 0 0,45-62 792 0 0,-54 72-778 0 0,-1-1 0 0 0,0 1 0 0 0,0-1 1 0 0,0 1-1 0 0,0 0 0 0 0,0-1 0 0 0,-1 0 0 0 0,1 1 1 0 0,-1-1-1 0 0,1 1 0 0 0,-1-1 0 0 0,0 0 0 0 0,0 1 1 0 0,0-1-1 0 0,-1 0 0 0 0,1 1 0 0 0,0-1 1 0 0,-1 1-1 0 0,0-1 0 0 0,0 0 0 0 0,0 1 0 0 0,0 0 1 0 0,0-1-1 0 0,0 1 0 0 0,0 0 0 0 0,-1-1 0 0 0,1 1 1 0 0,-1 0-1 0 0,0 0 0 0 0,0 0 0 0 0,0 0 0 0 0,0 1 1 0 0,0-1-15 0 0,-5-4-90 0 0,-1 1 0 0 0,0 1 1 0 0,0-1-1 0 0,0 1 1 0 0,-1 1-1 0 0,1-1 1 0 0,-1 1-1 0 0,0 1 0 0 0,0 0 1 0 0,0 0-1 0 0,0 1 1 0 0,0 0-1 0 0,0 0 0 0 0,0 1 1 0 0,0 0-1 0 0,0 1 1 0 0,-1 0-1 0 0,1 0 1 0 0,0 1-1 0 0,-1 1 90 0 0,-51 19-4449 0 0,6 13-5651 0 0,38-20-1172 0 0</inkml:trace>
  <inkml:trace contextRef="#ctx0" brushRef="#br0" timeOffset="92228.147">6803 1764 0 0 0,'0'0'451'0'0,"0"0"860"0"0,0 0 270 0 0,0 0-59 0 0,0 0-215 0 0,0 0-241 0 0,0 0-138 0 0,0 0-67 0 0,1-6 695 0 0,-2 6 6533 0 0,-180 198-7330 0 0,86-85-526 0 0,94-112-221 0 0,1-1-1 0 0,-1 1 1 0 0,0 0-1 0 0,0-1 1 0 0,0 1 0 0 0,1 0-1 0 0,-1 0 1 0 0,0 0-1 0 0,1 0 1 0 0,-1-1-1 0 0,1 1 1 0 0,-1 0 0 0 0,1 0-1 0 0,-1 0 1 0 0,1 0-1 0 0,0 0 1 0 0,0 0-1 0 0,-1 0 1 0 0,1 0 0 0 0,0 0-1 0 0,0 0 1 0 0,0 0-1 0 0,0 0 1 0 0,0 1 0 0 0,0-1-1 0 0,0 0 1 0 0,0 0-1 0 0,1 0 1 0 0,-1 0-1 0 0,0 0 1 0 0,1 0 0 0 0,-1 0-1 0 0,0 0 1 0 0,1-1-1 0 0,-1 1 1 0 0,1 0-1 0 0,0 0 1 0 0,-1 0 0 0 0,1 0-1 0 0,0 0 1 0 0,-1-1-1 0 0,1 1 1 0 0,0 0-1 0 0,0-1 1 0 0,0 1 0 0 0,0-1-1 0 0,0 1 1 0 0,-1-1-1 0 0,1 1 1 0 0,0-1-1 0 0,0 1 1 0 0,0-1 0 0 0,0 0-1 0 0,0 0 1 0 0,0 1-1 0 0,1-1 1 0 0,-1 0-1 0 0,0 0 1 0 0,0 0 0 0 0,0 0-1 0 0,0 0 1 0 0,0-1-12 0 0,161-2 1124 0 0,73-33-219 0 0,-159 32-439 0 0,-76 4-413 0 0,0 0 29 0 0,0 0 34 0 0,0 0 32 0 0,0 0 66 0 0,0 0 42 0 0,0 0 35 0 0,-26-15 947 0 0,-112-48-773 0 0,1-3-768 0 0,116 45-815 0 0,18 12-2613 0 0,2-1-4566 0 0,1 6-1994 0 0</inkml:trace>
  <inkml:trace contextRef="#ctx0" brushRef="#br0" timeOffset="92980.786">6748 866 3633 0 0,'0'0'1547'0'0,"0"0"88"0"0,0 0 76 0 0,0 0 28 0 0,0 0-19 0 0,0 0-102 0 0,0 0-192 0 0,0 0-262 0 0,0 0-252 0 0,0 0-215 0 0,0 0-188 0 0,0 0-131 0 0,0 0-64 0 0,-3-2-13 0 0,2 2-271 0 0,1 0-1 0 0,-1-1 1 0 0,0 1 0 0 0,0 0-1 0 0,0 0 1 0 0,0 0 0 0 0,0 0-1 0 0,0 0 1 0 0,1 0 0 0 0,-1 0-1 0 0,0 0 1 0 0,0 0 0 0 0,0 1-1 0 0,0-1 1 0 0,1 0 0 0 0,-1 0-1 0 0,0 1 1 0 0,0-1 0 0 0,0 0-1 0 0,1 1 1 0 0,-1-1 0 0 0,0 1-1 0 0,1-1 1 0 0,-1 1 0 0 0,0 0-1 0 0,1-1 1 0 0,-1 1 0 0 0,0 0-1 0 0,1-1 1 0 0,-1 1 0 0 0,1 0-1 0 0,0 0 1 0 0,-1-1 0 0 0,1 1-1 0 0,0 0 1 0 0,-1 0 0 0 0,1 0-1 0 0,0-1 1 0 0,0 1 0 0 0,-1 0-1 0 0,1 0 1 0 0,0 0 0 0 0,0 0-1 0 0,0 0 1 0 0,0-1 0 0 0,0 1-1 0 0,1 0 1 0 0,-1 0 0 0 0,0 0-1 0 0,0 0 1 0 0,0 0 0 0 0,1-1-1 0 0,-1 1 1 0 0,1 0-1 0 0,-1 0 1 0 0,0-1 0 0 0,1 1-1 0 0,0 0-29 0 0,-4 14 96 0 0,1-1-1 0 0,0 1 0 0 0,2 0 1 0 0,-1-1-1 0 0,2 1 0 0 0,0 0 0 0 0,1-1 1 0 0,0 1-1 0 0,1-1 0 0 0,1 0 1 0 0,0 0-1 0 0,1 0 0 0 0,0 0 0 0 0,1-1 1 0 0,1 0-1 0 0,0 0 0 0 0,1 0 1 0 0,8 9-96 0 0,-14-20 57 0 0,0 0 0 0 0,0 0 0 0 0,0-1 0 0 0,0 1 0 0 0,1-1 1 0 0,-1 1-1 0 0,1-1 0 0 0,-1 0 0 0 0,1 0 0 0 0,-1 0 0 0 0,1 0 1 0 0,0 0-1 0 0,0 0 0 0 0,-1-1 0 0 0,1 0 0 0 0,0 1 0 0 0,0-1 1 0 0,0 0-1 0 0,-1 0 0 0 0,1-1 0 0 0,0 1 0 0 0,0 0 1 0 0,0-1-1 0 0,-1 0 0 0 0,1 0 0 0 0,0 0 0 0 0,-1 0 0 0 0,1 0 1 0 0,-1 0-1 0 0,1-1 0 0 0,0 0-57 0 0,11-16 196 0 0,-1 0 1 0 0,-2-1 0 0 0,0 0-1 0 0,0-1 1 0 0,-2 0-1 0 0,-1 0 1 0 0,5-17-197 0 0,0 2 119 0 0,60-189 274 0 0,-73 224-394 0 0,1 1-1 0 0,-1-1 1 0 0,0 1 0 0 0,1-1-1 0 0,-1 1 1 0 0,1-1-1 0 0,-1 1 1 0 0,1-1 0 0 0,-1 0-1 0 0,1 1 1 0 0,-1-1-1 0 0,1 0 1 0 0,0 1-1 0 0,-1-1 1 0 0,1 0 0 0 0,-1 0-1 0 0,1 1 1 0 0,0-1-1 0 0,-1 0 1 0 0,1 0 0 0 0,-1 0-1 0 0,1 0 1 0 0,0 0-1 0 0,-1 0 1 0 0,1 0-1 0 0,0 0 1 0 0,-1 0 0 0 0,1 0-1 0 0,0 0 1 0 0,-1-1-1 0 0,1 1 1 0 0,-1 0 0 0 0,1 0-1 0 0,0-1 1 0 0,-1 1-1 0 0,1 0 1 0 0,-1-1-1 0 0,1 1 1 0 0,-1 0 0 0 0,1-1-1 0 0,-1 1 1 0 0,1-1-1 0 0,-1 1 1 0 0,1-1 0 0 0,-1 1-1 0 0,0-1 1 0 0,1 1-1 0 0,-1-1 1 0 0,0 1-1 0 0,0-1 1 0 0,1 0 0 0 0,-1 1-1 0 0,0-1 1 0 0,0 0-1 0 0,0 1 1 0 0,0-1-1 0 0,0 1 1 0 0,1-1 0 0 0,-1 0-1 0 0,0 1 1 0 0,-1-1-1 0 0,1 0 1 0 0,0 0 1 0 0,36 77-4 0 0,-4 1 1 0 0,-3 1 0 0 0,-3 2-1 0 0,-4 0 1 0 0,6 52 3 0 0,-23 76 25 0 0,-6-195-34 0 0,0 0-1 0 0,-1 0 1 0 0,-1 0-1 0 0,0 0 1 0 0,-1-1-1 0 0,0 1 1 0 0,-1-1-1 0 0,-4 8 10 0 0,7-16 13 0 0,0 0 0 0 0,0-1 0 0 0,0 1 0 0 0,0-1 0 0 0,-1 1-1 0 0,0-1 1 0 0,1 0 0 0 0,-1 0 0 0 0,0 0 0 0 0,0 0 0 0 0,-1-1 0 0 0,1 1-1 0 0,-1-1 1 0 0,1 0 0 0 0,-1 0 0 0 0,0 0 0 0 0,1 0 0 0 0,-1-1-1 0 0,0 1 1 0 0,0-1 0 0 0,0 0 0 0 0,-1 0 0 0 0,1-1 0 0 0,0 1-1 0 0,0-1 1 0 0,0 0 0 0 0,0 0 0 0 0,-3 0-13 0 0,3-3 14 0 0,-1 0-1 0 0,1 0 1 0 0,0 0-1 0 0,0 0 1 0 0,1-1 0 0 0,-1 1-1 0 0,0-1 1 0 0,1 0-1 0 0,0 0 1 0 0,0-1-1 0 0,0 1 1 0 0,1 0 0 0 0,0-1-1 0 0,-1 0 1 0 0,1 1-1 0 0,1-1 1 0 0,-1 0 0 0 0,1 0-1 0 0,0 0 1 0 0,0 0-1 0 0,0 0 1 0 0,1 0-1 0 0,0-1 1 0 0,0 1 0 0 0,0 0-1 0 0,0 0 1 0 0,2-3-14 0 0,-2-10 17 0 0,1 0 0 0 0,1 0 0 0 0,1 0 0 0 0,0 0 0 0 0,2 0 0 0 0,0 1 0 0 0,1 0 1 0 0,0 0-1 0 0,1 0 0 0 0,1 1 0 0 0,1 0 0 0 0,1 1 0 0 0,1-2-17 0 0,154-179-116 0 0,-150 180 82 0 0,110-94-1632 0 0,-95 92-2855 0 0,1 5-3986 0 0,-23 10-3513 0 0</inkml:trace>
  <inkml:trace contextRef="#ctx0" brushRef="#br0" timeOffset="95553.003">10128 4183 0 0 0,'0'0'303'0'0,"0"0"717"0"0,0 0 98 0 0,0 0-166 0 0,0 0-133 0 0,0 0-35 0 0,0 0 44 0 0,0 0 44 0 0,0 0 32 0 0,0 0-20 0 0,0 0-90 0 0,0 0-49 0 0,0 0-59 0 0,0 1 331 0 0,0 3 9273 0 0,0-4-10771 0 0,6-19 4006 0 0,3 24-3396 0 0,-1 0-1 0 0,1-1 1 0 0,0 0 0 0 0,0 0-1 0 0,0 0 1 0 0,0-2-1 0 0,1 1 1 0 0,-1-1 0 0 0,1 0-1 0 0,-1-1 1 0 0,1 0 0 0 0,0-1-1 0 0,0 0 1 0 0,0 0-1 0 0,-1-1 1 0 0,6-1-129 0 0,60 4 289 0 0,-43 1-235 0 0,1-1 0 0 0,-1-2-1 0 0,0 0 1 0 0,1-3 0 0 0,-1-1 0 0 0,0-1-1 0 0,31-9-53 0 0,-5 3 38 0 0,0 2 0 0 0,1 3 0 0 0,0 2 0 0 0,-1 3 0 0 0,29 4-38 0 0,13-2 41 0 0,181-4 691 0 0,-323-20-480 0 0,-197-68-92 0 0,169 65 122 0 0,70 26-292 0 0,0 0-31 0 0,0 0 22 0 0,0 0 26 0 0,-13 158-23 0 0,-6 59-28 0 0,-32-117-67 0 0,149-189 229 0 0,-46 47-652 0 0,119-89 1017 0 0,-110 93-3229 0 0,2 6-3291 0 0,-49 25-754 0 0,-2 0-5116 0 0</inkml:trace>
  <inkml:trace contextRef="#ctx0" brushRef="#br0" timeOffset="95825.981">12063 3959 8874 0 0,'0'0'4314'0'0,"0"0"-2004"0"0,0 0-707 0 0,0 0-15 0 0,0 0-2 0 0,0 0-175 0 0,0 0-267 0 0,0 0-261 0 0,0 0-173 0 0,0 0-113 0 0,0 0-121 0 0,0 0-56 0 0,0 0-49 0 0,-5 13-34 0 0,-44 82 516 0 0,-115 145-379 0 0,129-195-1578 0 0,12-20-3116 0 0,8-23-3278 0 0,6-3-1244 0 0,3-2 2355 0 0</inkml:trace>
  <inkml:trace contextRef="#ctx0" brushRef="#br0" timeOffset="96144.507">11700 3981 8306 0 0,'0'0'3118'0'0,"0"0"-358"0"0,0 0-356 0 0,0 0-317 0 0,0 0-367 0 0,0 0-334 0 0,0 0-277 0 0,0 0-297 0 0,0 0-174 0 0,0 0-147 0 0,0 0-121 0 0,0 0-55 0 0,0 0-61 0 0,-2-4 38 0 0,0-8 249 0 0,19 31 388 0 0,9 10-216 0 0,236 163 691 0 0,-114-89-1343 0 0,-96-69-912 0 0,-49-32 303 0 0,1 0-375 0 0,-4 1-9185 0 0,0-3-1483 0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38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277 490 7770 0 0,'0'0'3993'0'0,"0"0"-1285"0"0,0 0-719 0 0,0 0-224 0 0,0 0-175 0 0,0 0-239 0 0,0 0-198 0 0,0 0-179 0 0,0 0-175 0 0,-34 20-132 0 0,-107 66-165 0 0,76-28 16 0 0,59-48-455 0 0,1 0-48 0 0,0 1 0 0 0,1 0 0 0 0,0 0 0 0 0,1 0 1 0 0,0 0-1 0 0,1 1 0 0 0,0-1 0 0 0,1 1 1 0 0,0 0-1 0 0,1-1 0 0 0,0 1 0 0 0,1 0 1 0 0,0-1-1 0 0,2 6-15 0 0,-1-11-71 0 0,2 0 1 0 0,-1 0-1 0 0,1 0 1 0 0,0-1-1 0 0,0 1 1 0 0,0-1-1 0 0,1 0 1 0 0,0-1-1 0 0,0 1 1 0 0,0-1-1 0 0,1 0 1 0 0,-1 0-1 0 0,1-1 1 0 0,0 1-1 0 0,0-1 1 0 0,0-1-1 0 0,0 1 1 0 0,1-1-1 0 0,-1 0 1 0 0,1 0-1 0 0,0-1 1 0 0,-1 0-1 0 0,1 0 1 0 0,0-1-1 0 0,-1 0 1 0 0,1 0-1 0 0,0 0 1 0 0,0-1-1 0 0,-1 0 1 0 0,1 0-1 0 0,5-2 71 0 0,122-63-4397 0 0,-51 5-1860 0 0,-34 16-1368 0 0,-47 44 7241 0 0,17-16-4822 0 0</inkml:trace>
  <inkml:trace contextRef="#ctx0" brushRef="#br0" timeOffset="235.475">594 523 4713 0 0,'0'0'2730'0'0,"0"0"-316"0"0,0 0-234 0 0,0 0-213 0 0,0 0-332 0 0,-33 26-309 0 0,-102 79-244 0 0,67-36 220 0 0,60-56-1073 0 0,3-6-121 0 0,1 0 1 0 0,0 0 0 0 0,0 1 0 0 0,0-1 0 0 0,1 1-1 0 0,1 0 1 0 0,-1 0 0 0 0,1 0 0 0 0,0 0 0 0 0,1 0 0 0 0,0 0-1 0 0,0 1 1 0 0,1-1 0 0 0,0 0 0 0 0,1 8-109 0 0,1-11 120 0 0,1-1 0 0 0,0-1 0 0 0,1 1 1 0 0,-1 0-1 0 0,0-1 0 0 0,1 0 0 0 0,0 1 0 0 0,0-1 0 0 0,0-1 0 0 0,0 1 1 0 0,0-1-1 0 0,1 1 0 0 0,-1-1 0 0 0,1-1 0 0 0,-1 1 0 0 0,1 0 1 0 0,0-1-1 0 0,0 0 0 0 0,0 0 0 0 0,0-1 0 0 0,-1 1 0 0 0,1-1 1 0 0,0 0-1 0 0,0-1 0 0 0,0 1 0 0 0,0-1 0 0 0,0 0 0 0 0,0 0 0 0 0,-1 0 1 0 0,2-1-121 0 0,5-1 141 0 0,1-1 0 0 0,0-1 0 0 0,-1 0 0 0 0,0 0 0 0 0,0-1 0 0 0,0 0 0 0 0,-1-1 0 0 0,0 0 0 0 0,0-1 0 0 0,-1 0 0 0 0,0 0 0 0 0,0-1 1 0 0,-1-1-1 0 0,0 1 0 0 0,-1-1 0 0 0,0 0 0 0 0,-1-1 0 0 0,4-8-141 0 0,-5 10 18 0 0,-1-1 0 0 0,0 0 0 0 0,-1 0 0 0 0,0 0 1 0 0,-1-1-1 0 0,0 1 0 0 0,0-1 0 0 0,-1 1 0 0 0,-1-1 0 0 0,0 0 0 0 0,0 1 1 0 0,-1-1-1 0 0,0 1 0 0 0,-1-1 0 0 0,0 1 0 0 0,-1-1 0 0 0,-1-2-18 0 0,1 7-185 0 0,0 0 1 0 0,0 0-1 0 0,0 0 0 0 0,-1 1 0 0 0,0-1 0 0 0,0 1 1 0 0,-1 0-1 0 0,1 0 0 0 0,-1 1 0 0 0,0-1 0 0 0,0 1 1 0 0,0 0-1 0 0,-1 0 0 0 0,1 1 0 0 0,-1 0 0 0 0,0 0 1 0 0,0 0-1 0 0,-5-1 185 0 0,-27-4-3222 0 0,25 8-365 0 0,0 1-3518 0 0,6 3-3317 0 0</inkml:trace>
  <inkml:trace contextRef="#ctx0" brushRef="#br0" timeOffset="601.271">1058 8 8370 0 0,'0'0'4015'0'0,"0"0"-1848"0"0,0 0-782 0 0,0 0-141 0 0,0 0-98 0 0,0 0-156 0 0,0 0-129 0 0,0 0-72 0 0,0 0-27 0 0,0 0 18 0 0,0 0 24 0 0,0 0-44 0 0,-11 12-40 0 0,-35 36-77 0 0,19 13 1013 0 0,25-45-1361 0 0,-16 314 849 0 0,13-252-1157 0 0,-3-2 0 0 0,-4 1 0 0 0,-4-1 0 0 0,-8 19 13 0 0,-8-11-1006 0 0,27-77-887 0 0,5-18-6095 0 0,1-3 4995 0 0,-1-15-7030 0 0,0 18 5447 0 0</inkml:trace>
  <inkml:trace contextRef="#ctx0" brushRef="#br0" timeOffset="877.23">1223 1 14779 0 0,'0'0'1544'0'0,"0"0"-425"0"0,0 0-118 0 0,0 0 90 0 0,0 0 38 0 0,0 0-97 0 0,0 0-137 0 0,0 0-160 0 0,0 0-100 0 0,0 0-48 0 0,0 0-54 0 0,-15 33-42 0 0,-49 108-59 0 0,36-39 231 0 0,-14 229 16 0 0,0-39-3876 0 0,42-291 2206 0 0,0 16 628 0 0,1-12-3821 0 0,2-3-5164 0 0,2-2 86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37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285 240 6289 0 0,'0'0'2002'0'0,"0"0"-355"0"0,0 0-100 0 0,0 0 52 0 0,0 0-79 0 0,0 0-214 0 0,0 0-255 0 0,0 0-203 0 0,0 0-125 0 0,0 0-83 0 0,0 0-22 0 0,0 0-38 0 0,0 0-51 0 0,4-2-26 0 0,16-8-48 0 0,-15 7-30 0 0,-5 3-19 0 0,0 0-32 0 0,0 0-42 0 0,-20 16 718 0 0,-81 50-657 0 0,8 3-45 0 0,94-67-323 0 0,-1-1 0 0 0,1 1-1 0 0,-1-1 1 0 0,1 1-1 0 0,0-1 1 0 0,-1 1-1 0 0,1-1 1 0 0,0 1 0 0 0,0-1-1 0 0,0 0 1 0 0,0 0-1 0 0,0 1 1 0 0,0-1 0 0 0,0 0-1 0 0,1 0 1 0 0,-1 0-1 0 0,0 0 1 0 0,1-1-1 0 0,-1 1 1 0 0,1 0 0 0 0,-1 0-1 0 0,0-1 1 0 0,1 1-1 0 0,0-1 1 0 0,-1 1 0 0 0,1-1-1 0 0,-1 0 1 0 0,1 0-1 0 0,-1 1 1 0 0,1-1-1 0 0,0 0 1 0 0,-1 0 0 0 0,1-1-1 0 0,-1 1 1 0 0,1 0-1 0 0,0 0 1 0 0,-1-1 0 0 0,2 0-25 0 0,11 4 142 0 0,28 1 177 0 0,-38-5-295 0 0,0 1 0 0 0,1 0 0 0 0,-1 0 0 0 0,0 0-1 0 0,0 1 1 0 0,0 0 0 0 0,0-1 0 0 0,0 1 0 0 0,0 0 0 0 0,0 1 0 0 0,0-1 0 0 0,-1 1-1 0 0,1 0 1 0 0,0 0 0 0 0,-1 0 0 0 0,3 2-24 0 0,-6-2 19 0 0,1 0 0 0 0,-1 0 0 0 0,0 0 1 0 0,0 0-1 0 0,0 0 0 0 0,0-1 0 0 0,0 1 0 0 0,0 0 0 0 0,-1 0 0 0 0,1 0 0 0 0,-1 0 0 0 0,1 0 1 0 0,-1 0-1 0 0,1 0 0 0 0,-1 0 0 0 0,0-1 0 0 0,0 1 0 0 0,0 0 0 0 0,0-1 0 0 0,-1 1 0 0 0,1-1 1 0 0,0 1-1 0 0,0-1 0 0 0,-1 1 0 0 0,1-1 0 0 0,-1 0 0 0 0,0 0 0 0 0,1 0 0 0 0,-1 0 1 0 0,0 0-20 0 0,-221 168 542 0 0,221-168-540 0 0,0 0 0 0 0,0 1 0 0 0,0-1 0 0 0,1 0 0 0 0,-1 1 0 0 0,0-1-1 0 0,1 1 1 0 0,-1 0 0 0 0,1-1 0 0 0,0 1 0 0 0,-1 0 0 0 0,1 0 0 0 0,0 0 0 0 0,0 0 0 0 0,0 0-1 0 0,0 0 1 0 0,1 0 0 0 0,-1 0 0 0 0,1 0 0 0 0,-1 0 0 0 0,1 1 0 0 0,-1-1 0 0 0,1 0-1 0 0,0 0 1 0 0,0 1 0 0 0,0-1 0 0 0,1 0 0 0 0,-1 0 0 0 0,0 0 0 0 0,1 1 0 0 0,0-1 0 0 0,-1 0-1 0 0,1 0 1 0 0,0 0 0 0 0,0 0 0 0 0,0 0 0 0 0,0 0 0 0 0,0 0 0 0 0,1-1 0 0 0,-1 1-1 0 0,1 0 1 0 0,-1-1 0 0 0,1 1 0 0 0,-1-1 0 0 0,1 1 0 0 0,0-1 0 0 0,0 0 0 0 0,0 1-1 0 0,0-1 1 0 0,0 0 0 0 0,0-1 0 0 0,0 1 0 0 0,0 0 0 0 0,0 0 0 0 0,0-1 0 0 0,2 1-2 0 0,17 4 2 0 0,1-2 1 0 0,0 0-1 0 0,0-1 0 0 0,0-1 1 0 0,0-1-1 0 0,-1-1 1 0 0,1-1-1 0 0,0-1 1 0 0,0-1-1 0 0,-1-1 1 0 0,0 0-1 0 0,14-7-2 0 0,-13-19-5039 0 0,-22 18-40 0 0,-1-2-3648 0 0,-1 8-642 0 0</inkml:trace>
  <inkml:trace contextRef="#ctx0" brushRef="#br0" timeOffset="255.741">275 1 10618 0 0,'0'0'3936'0'0,"0"0"-1672"0"0,0 0-678 0 0,0 0-155 0 0,0 0-159 0 0,0 0-220 0 0,0 0-183 0 0,0 0-148 0 0,0 0-98 0 0,0 0-62 0 0,0 0-54 0 0,-10 32-75 0 0,-35 103-77 0 0,13 30 344 0 0,25-51-571 0 0,4 1 0 0 0,12 96-128 0 0,-6-171-900 0 0,1 50-282 0 0,-8-62-3537 0 0,-6-2-4278 0 0,8-21-2315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6579 3141 7634 0 0,'0'0'1359'0'0,"0"0"-222"0"0,0 0-114 0 0,0 0 124 0 0,0 0 149 0 0,0 0 77 0 0,0 0-103 0 0,0 0-233 0 0,0 0-252 0 0,0 0-263 0 0,0 0-218 0 0,-2 5 32 0 0,4 186 2028 0 0,-16 32-1782 0 0,-30-31-378 0 0,39-168 837 0 0,0 1-3881 0 0,6-16-2077 0 0,10-30-271 0 0,9-38-4736 0 0,-15 45 9379 0 0</inkml:trace>
  <inkml:trace contextRef="#ctx0" brushRef="#br0" timeOffset="800.188">6463 3167 1392 0 0,'0'0'1557'0'0,"0"0"-281"0"0,0 0-181 0 0,0 0 176 0 0,0 0 302 0 0,0 0 116 0 0,0 0-113 0 0,0 0-234 0 0,0 0-201 0 0,0 0-138 0 0,0 0-33 0 0,0 0-54 0 0,0 0-116 0 0,13 3-52 0 0,100 9 1257 0 0,293-53 793 0 0,-302 45-2712 0 0,-104-4-84 0 0,-1 0 0 0 0,1 0-1 0 0,0 0 1 0 0,-1 0-1 0 0,1 0 1 0 0,-1 1 0 0 0,1-1-1 0 0,0 0 1 0 0,-1 0 0 0 0,1 0-1 0 0,0 0 1 0 0,-1 1 0 0 0,1-1-1 0 0,0 0 1 0 0,-1 0-1 0 0,1 1 1 0 0,0-1 0 0 0,-1 0-1 0 0,1 1 1 0 0,0-1 0 0 0,0 0-1 0 0,0 1 1 0 0,-1-1 0 0 0,1 0-1 0 0,0 1 1 0 0,0-1-1 0 0,0 1 1 0 0,0-1 0 0 0,0 0-1 0 0,-1 1 1 0 0,1-1 0 0 0,0 1-1 0 0,0-1 1 0 0,0 0 0 0 0,0 1-1 0 0,0-1 1 0 0,0 1-1 0 0,0-1 1 0 0,1 0 0 0 0,-1 1-1 0 0,0-1 1 0 0,0 1 0 0 0,0-1-1 0 0,0 0 1 0 0,0 1-1 0 0,1-1 1 0 0,-1 0 0 0 0,0 1-1 0 0,0-1 1 0 0,0 0 0 0 0,1 1-1 0 0,-1-1 1 0 0,0 0 0 0 0,1 0-1 0 0,-1 1 1 0 0,0-1-1 0 0,1 0 1 0 0,-1 0 0 0 0,0 1-1 0 0,1-1 1 0 0,-1 0 0 0 0,0 0-1 0 0,1 0 1 0 0,-1 0 0 0 0,1 0-1 0 0,-1 1 1 0 0,0-1-1 0 0,1 0 1 0 0,-1 0-2 0 0,-30 7 702 0 0,30-7-643 0 0,0 0 1 0 0,0 0-35 0 0,0 0-5 0 0,0 0 12 0 0,0 0-12 0 0,0 0-4 0 0,0 0-5 0 0,0 0-24 0 0,0 0-15 0 0,-17 430 229 0 0,2-202-97 0 0,16-218 270 0 0,-10-8 1809 0 0,2-6-2586 0 0,-140-18 419 0 0,-255 11-951 0 0,383 15-1857 0 0,18-1-2465 0 0,2 2-4273 0 0,1-2 1314 0 0</inkml:trace>
  <inkml:trace contextRef="#ctx0" brushRef="#br0" timeOffset="8785.252">6805 1842 0 0 0,'0'0'412'0'0,"0"0"210"0"0,0 0 356 0 0,0 0 344 0 0,0 0 225 0 0,0 0 93 0 0,0 0-27 0 0,0 0-73 0 0,0 0-94 0 0,0 0-129 0 0,-2-9-195 0 0,-1-1-1719 0 0,-3-10 4156 0 0,3 44 255 0 0,28 572 1460 0 0,-25-534-4879 0 0,-4 0-1 0 0,-2-1 0 0 0,-12 49-394 0 0,-1 58 428 0 0,16 17 179 0 0,-38-74-329 0 0,61-118-3206 0 0,-4-11-2962 0 0,-13 10-1518 0 0,0 4-4471 0 0</inkml:trace>
  <inkml:trace contextRef="#ctx0" brushRef="#br0" timeOffset="9446.135">6601 3992 0 0 0,'0'0'1366'0'0,"0"0"142"0"0,0 0 310 0 0,0 0 313 0 0,0 0 123 0 0,0 0-111 0 0,0 0-278 0 0,0 0-372 0 0,0 0-305 0 0,0 0-224 0 0,0 0-148 0 0,7-9 399 0 0,-5 7 3380 0 0,-26 212-2590 0 0,21-174-1982 0 0,3-21-4078 0 0,0-15-344 0 0,1 0 1920 0 0,0 0 228 0 0,2 0-8989 0 0</inkml:trace>
  <inkml:trace contextRef="#ctx0" brushRef="#br0" timeOffset="10959.974">5204 4419 0 0 0,'0'0'553'0'0,"0"0"528"0"0,0 0 163 0 0,0 0-10 0 0,0 0-66 0 0,0 0-137 0 0,0 0-156 0 0,0 0-139 0 0,-3-2-91 0 0,0-9 1269 0 0,34 9 604 0 0,-30 2-2493 0 0,322-27 6203 0 0,-153 8-5048 0 0,220-15 530 0 0,30 33-803 0 0,-188-28-455 0 0,11 3-12 0 0,147 41 79 0 0,122-19 66 0 0,-184-19-151 0 0,564 13 27 0 0,-587-9-211 0 0,48-3 74 0 0,-135 5 90 0 0,-30 1-199 0 0,-188 16-208 0 0,0 0-6 0 0,0 0-32 0 0,0 0-27 0 0,0 0-24 0 0,0 0-74 0 0,-12 3-2199 0 0,-6 1-1420 0 0,-1 0-4734 0 0,8 0-3228 0 0</inkml:trace>
  <inkml:trace contextRef="#ctx0" brushRef="#br0" timeOffset="12423.963">5292 4419 0 0 0,'0'0'563'0'0,"0"0"-54"0"0,0 0-6 0 0,-5 1 45 0 0,2 0-895 0 0,-71 5 11142 0 0,1-13-7063 0 0,-32 6-1622 0 0,17 12-1155 0 0,-109 0 567 0 0,-91 4-285 0 0,-114-8 242 0 0,32-7-469 0 0,216 7-790 0 0,-46 1 209 0 0,200-8-428 0 0,-54-1 46 0 0,1 3 1 0 0,-1 2-1 0 0,-44 9-47 0 0,47-2 28 0 0,-178 22 123 0 0,116-44-2 0 0,31 11-666 0 0,114-7-14462 0 0,-25 7 4739 0 0</inkml:trace>
  <inkml:trace contextRef="#ctx0" brushRef="#br0" timeOffset="13538.006">6610 4610 0 0 0,'0'0'1047'0'0,"0"0"208"0"0,0 0 1 0 0,0 0-69 0 0,0 0-88 0 0,0 0-82 0 0,0 0-68 0 0,0 0-46 0 0,0-5-15 0 0,0-11-323 0 0,0 4 2532 0 0,-28 13 205 0 0,19 4-3142 0 0,0 1 0 0 0,0 1 0 0 0,1-1 0 0 0,-1 1 0 0 0,2 1 1 0 0,-1 0-1 0 0,1 0 0 0 0,0 0 0 0 0,0 1 0 0 0,1 0 0 0 0,1 0 0 0 0,-1 0 0 0 0,2 1 0 0 0,-1 0 0 0 0,1 0 1 0 0,1 0-1 0 0,-1 1 0 0 0,2-1 0 0 0,-1 5-160 0 0,1-8 54 0 0,0 1 0 0 0,1-1 1 0 0,0 0-1 0 0,0 0 0 0 0,1 1 0 0 0,-1-1 1 0 0,2 0-1 0 0,-1 0 0 0 0,1 1 0 0 0,0-1 1 0 0,1 0-1 0 0,0 0 0 0 0,0 0 0 0 0,0 0 1 0 0,1 0-1 0 0,0 0 0 0 0,0-1 0 0 0,1 1 1 0 0,0-1-1 0 0,0 0 0 0 0,0 0 0 0 0,1-1 1 0 0,0 1-1 0 0,0-1 0 0 0,0 0 1 0 0,0 0-1 0 0,1-1 0 0 0,0 1 0 0 0,0-1 1 0 0,1-1-1 0 0,-1 1 0 0 0,1-1 0 0 0,-1 0 1 0 0,1 0-1 0 0,0-1 0 0 0,0 0 0 0 0,0 0 1 0 0,1-1-55 0 0,1 1 86 0 0,0-1 1 0 0,-1-1 0 0 0,1 0 0 0 0,0 0 0 0 0,0 0-1 0 0,0-1 1 0 0,-1 0 0 0 0,1-1 0 0 0,0 0-1 0 0,-1 0 1 0 0,0-1 0 0 0,1 0 0 0 0,-1-1-1 0 0,0 1 1 0 0,6-5-87 0 0,-3 1 74 0 0,-1-1-1 0 0,1 0 0 0 0,-1-1 0 0 0,-1 0 1 0 0,0 0-1 0 0,0-1 0 0 0,-1 0 1 0 0,0-1-1 0 0,0 0 0 0 0,-1 0 0 0 0,-1 0 1 0 0,0-1-1 0 0,-1 0 0 0 0,0 0 1 0 0,-1-1-1 0 0,0 1 0 0 0,-1-1 0 0 0,0 0 1 0 0,-1 0-1 0 0,0 0 0 0 0,-1 0 1 0 0,-1-1-74 0 0,0 3-6 0 0,0 0 1 0 0,-1 0 0 0 0,0 0 0 0 0,-1 1-1 0 0,0-1 1 0 0,-1 0 0 0 0,0 1 0 0 0,-1 0-1 0 0,0 0 1 0 0,0 0 0 0 0,-1 0 0 0 0,-1 1-1 0 0,1-1 1 0 0,-2 1 0 0 0,1 1-1 0 0,-1-1 1 0 0,-5-4 5 0 0,5 6-125 0 0,-1 1-1 0 0,1-1 1 0 0,-1 2-1 0 0,0-1 1 0 0,0 1-1 0 0,-1 0 1 0 0,0 0-1 0 0,1 1 1 0 0,-2 1-1 0 0,1-1 1 0 0,0 1-1 0 0,-1 1 126 0 0,6 1-218 0 0,0 0-1 0 0,0 1 0 0 0,0 0 0 0 0,-1 0 1 0 0,1 0-1 0 0,0 0 0 0 0,0 0 1 0 0,0 1-1 0 0,0 0 0 0 0,0 0 1 0 0,1 0-1 0 0,-1 0 0 0 0,0 1 1 0 0,0-1-1 0 0,1 1 0 0 0,-1 0 0 0 0,1 0 1 0 0,-1 0-1 0 0,-1 3 219 0 0,-34 32-5478 0 0,16-10-1981 0 0,13-12 1564 0 0</inkml:trace>
  <inkml:trace contextRef="#ctx0" brushRef="#br0" timeOffset="15766.452">7317 2965 6161 0 0,'0'0'1378'0'0,"0"0"-152"0"0,0 0 143 0 0,0 0 242 0 0,0 0 6 0 0,0 0-212 0 0,0 0-266 0 0,0 0-268 0 0,33-22-178 0 0,103-67-126 0 0,8-4 764 0 0,45-16 252 0 0,-155 94-920 0 0,-48 38-176 0 0,-3-5-438 0 0,1 2 0 0 0,2 0 1 0 0,0 1-1 0 0,1 0 0 0 0,1 1 1 0 0,1 0-1 0 0,0 1 0 0 0,2 1 1 0 0,-3 13-50 0 0,12-35 13 0 0,0 0 1 0 0,0 0 0 0 0,0-1-1 0 0,0 1 1 0 0,0 0-1 0 0,0 0 1 0 0,1 0-1 0 0,-1 0 1 0 0,1 0 0 0 0,-1-1-1 0 0,1 1 1 0 0,0 0-1 0 0,0 0 1 0 0,0-1 0 0 0,0 1-1 0 0,0-1 1 0 0,0 1-1 0 0,0-1 1 0 0,0 1-1 0 0,1-1 1 0 0,-1 1 0 0 0,0-1-1 0 0,1 0 1 0 0,0 0-1 0 0,-1 0 1 0 0,1 0 0 0 0,-1 0-1 0 0,1 0 1 0 0,0 0-1 0 0,0-1 1 0 0,-1 1-1 0 0,1-1 1 0 0,0 1 0 0 0,0-1-1 0 0,0 0 1 0 0,0 1-1 0 0,0-1 1 0 0,-1 0-1 0 0,1 0 1 0 0,0 0 0 0 0,0-1-1 0 0,0 1 1 0 0,0 0-1 0 0,0-1 1 0 0,0 1 0 0 0,-1-1-1 0 0,1 0 1 0 0,0 1-1 0 0,1-2-13 0 0,15-2 265 0 0,-1-1 1 0 0,0-1-1 0 0,0-1 0 0 0,0 0 0 0 0,-1-1 0 0 0,0 0 0 0 0,0-2 0 0 0,-1 0 0 0 0,4-3-265 0 0,7-4 290 0 0,181-116 1338 0 0,-181 124-4411 0 0,-17 8-1744 0 0,-2 0-3596 0 0,-2 1-3702 0 0</inkml:trace>
  <inkml:trace contextRef="#ctx0" brushRef="#br0" timeOffset="16520.499">8560 2324 7274 0 0,'0'0'3484'0'0,"0"0"-1939"0"0,0 0-740 0 0,0 0-46 0 0,0 0 62 0 0,0 0-10 0 0,0 0-84 0 0,0 0-104 0 0,0 0-106 0 0,0 0-77 0 0,0 0-43 0 0,0 0-51 0 0,-11 33-38 0 0,-34 104-13 0 0,8-30 613 0 0,-4 10 303 0 0,35-101-357 0 0,10-22 1345 0 0,141-316-140 0 0,-81 211-1912 0 0,-63 111-151 0 0,-1 0-1 0 0,1 0 1 0 0,-1 0 0 0 0,1 0 0 0 0,0 0 0 0 0,-1 0 0 0 0,1 1 0 0 0,-1-1-1 0 0,1 0 1 0 0,0 0 0 0 0,-1 0 0 0 0,1 1 0 0 0,-1-1 0 0 0,1 0 0 0 0,-1 1-1 0 0,1-1 1 0 0,-1 0 0 0 0,1 1 0 0 0,-1-1 0 0 0,0 1 0 0 0,1-1 0 0 0,-1 1 0 0 0,1-1-1 0 0,-1 1 1 0 0,0-1 0 0 0,1 1 0 0 0,-1-1 0 0 0,0 1 0 0 0,0-1 0 0 0,0 1-1 0 0,1-1 1 0 0,-1 1 0 0 0,0 0 0 0 0,0-1 0 0 0,0 1 0 0 0,0-1 0 0 0,0 1-1 0 0,0 0 1 0 0,0-1 0 0 0,0 1 0 0 0,0 0 0 0 0,0-1 0 0 0,0 1 0 0 0,-1-1 0 0 0,1 1-1 0 0,0-1 1 0 0,0 1 0 0 0,0 0 0 0 0,-1 0 4 0 0,-15 153-7 0 0,17-120-36 0 0,-1-33 44 0 0,0-1 0 0 0,0 1 0 0 0,0-1 0 0 0,0 0 0 0 0,1 1 0 0 0,-1-1 0 0 0,0 1 0 0 0,0-1 0 0 0,1 1 1 0 0,-1-1-1 0 0,0 0 0 0 0,1 1 0 0 0,-1-1 0 0 0,0 0 0 0 0,1 1 0 0 0,-1-1 0 0 0,0 0 0 0 0,1 0 0 0 0,-1 1 1 0 0,1-1-1 0 0,-1 0 0 0 0,1 0 0 0 0,-1 0 0 0 0,1 0 0 0 0,-1 1 0 0 0,0-1 0 0 0,1 0 0 0 0,-1 0 0 0 0,1 0 1 0 0,-1 0-1 0 0,1 0 0 0 0,-1 0 0 0 0,1 0 0 0 0,-1 0 0 0 0,1 0 0 0 0,-1 0 0 0 0,1-1 0 0 0,-1 1 0 0 0,1 0 1 0 0,-1 0-1 0 0,0 0 0 0 0,1-1 0 0 0,-1 1 0 0 0,1 0 0 0 0,-1 0 0 0 0,0-1 0 0 0,1 1 0 0 0,-1 0 0 0 0,0-1 1 0 0,1 1-1 0 0,-1 0 0 0 0,0-1 0 0 0,1 1 0 0 0,-1-1 0 0 0,0 1 0 0 0,0 0 0 0 0,1-1 0 0 0,-1 1 1 0 0,0-1-1 0 0,0 1 0 0 0,0-1 0 0 0,0 1 0 0 0,0-1 0 0 0,0 1-1 0 0,137-194 220 0 0,-98 142-169 0 0,-39 52-74 0 0,0 0-12 0 0,1 18 21 0 0,2 162 222 0 0,19-131-735 0 0,-12-44-4887 0 0,3-3-5377 0 0,-10-2 769 0 0</inkml:trace>
  <inkml:trace contextRef="#ctx0" brushRef="#br0" timeOffset="16788.954">9022 2184 10714 0 0,'0'0'2079'0'0,"0"0"-760"0"0,0 0-246 0 0,0 0 27 0 0,0 0-45 0 0,0 0-163 0 0,0 0-165 0 0,0 0-127 0 0,0 0-76 0 0,0 0-31 0 0,0 0-54 0 0,0 0-40 0 0,1 28-34 0 0,7 83-5 0 0,4-72 264 0 0,-7-37-453 0 0,-2 0-75 0 0,1 0 0 0 0,0-1 0 0 0,0 0 0 0 0,0 1 0 0 0,1-2 0 0 0,-1 1 0 0 0,0 0 0 0 0,0-1 0 0 0,0 0 0 0 0,1 0 0 0 0,-1 0 0 0 0,0 0 0 0 0,0-1 0 0 0,1 0 0 0 0,-1 0-1 0 0,0 0 1 0 0,0 0 0 0 0,0-1 0 0 0,0 1 0 0 0,0-1 0 0 0,-1 0 0 0 0,1 0 0 0 0,0 0 0 0 0,-1-1 0 0 0,0 0 0 0 0,1 1 0 0 0,-1-1 0 0 0,0 0 0 0 0,0 0 0 0 0,-1-1 0 0 0,1 1 0 0 0,-1 0 0 0 0,1-1 0 0 0,-1 0 0 0 0,0 1 0 0 0,-1-1 0 0 0,1 0-1 0 0,-1 0 1 0 0,1 0 0 0 0,-1-3-96 0 0,15-78-804 0 0,-15 66-3638 0 0,-1-1-4171 0 0,0 16-3020 0 0</inkml:trace>
  <inkml:trace contextRef="#ctx0" brushRef="#br0" timeOffset="17345.295">9600 1945 13779 0 0,'0'0'1746'0'0,"0"0"-434"0"0,0 0-200 0 0,0 0-74 0 0,0 0-145 0 0,0 0-182 0 0,0 0-104 0 0,0 0-91 0 0,0 0-107 0 0,0 0-98 0 0,0 0-75 0 0,-32 25-81 0 0,-95 82-66 0 0,83-53-15 0 0,42-45-70 0 0,2-6-5 0 0,-12 56-74 0 0,12-57 74 0 0,0-1 0 0 0,0 0 0 0 0,0 1 0 0 0,0-1 0 0 0,0 1 0 0 0,0-1-1 0 0,1 0 1 0 0,-1 1 0 0 0,0-1 0 0 0,1 1 0 0 0,-1-1 0 0 0,1 0 0 0 0,-1 0 0 0 0,1 1 0 0 0,0-1 0 0 0,0 0 0 0 0,-1 0 0 0 0,1 0 0 0 0,0 1-1 0 0,0-1 1 0 0,0 0 0 0 0,0 0 0 0 0,0-1 0 0 0,1 1 0 0 0,-1 0 0 0 0,0 0 0 0 0,0 0 0 0 0,0-1 0 0 0,1 1 0 0 0,-1-1 0 0 0,0 1 0 0 0,1-1-1 0 0,-1 1 1 0 0,0-1 0 0 0,1 0 0 0 0,-1 0 0 0 0,1 0 0 0 0,-1 0 0 0 0,1 0 0 0 0,-1 0 1 0 0,6 0 73 0 0,0 0 0 0 0,-1 0 0 0 0,1-1 0 0 0,-1 0 0 0 0,1 0 0 0 0,-1-1 0 0 0,0 0 0 0 0,1 0-1 0 0,-1 0 1 0 0,0-1 0 0 0,0 0 0 0 0,0 0 0 0 0,-1 0 0 0 0,1-1 0 0 0,-1 0 0 0 0,0 0 0 0 0,2-2-73 0 0,123-121 1616 0 0,-57 71-1069 0 0,-71 57-549 0 0,0 0-1 0 0,0 0 0 0 0,0 0 0 0 0,0 0 1 0 0,-1 1-1 0 0,1-1 0 0 0,0 1 1 0 0,0-1-1 0 0,-1 1 0 0 0,1-1 1 0 0,-1 1-1 0 0,1 0 0 0 0,-1 0 0 0 0,0 0 1 0 0,0 0-1 0 0,0 0 0 0 0,0 0 1 0 0,0 0-1 0 0,0 0 0 0 0,-1 0 1 0 0,1 0-1 0 0,0 0 0 0 0,-1 0 0 0 0,0 1 1 0 0,0-1-1 0 0,1 0 0 0 0,-1 0 1 0 0,-1 1-1 0 0,1-1 0 0 0,0 0 0 0 0,0 0 1 0 0,-1 2 2 0 0,1 1-6 0 0,2 64-146 0 0,-2 0-1 0 0,-4 0 1 0 0,-6 32 152 0 0,8-79-13 0 0,-1 1 0 0 0,-1 0 0 0 0,-2-1 0 0 0,0 0 0 0 0,-1 0 0 0 0,0 0 0 0 0,-2-1 0 0 0,-8 13 13 0 0,15-28 2 0 0,-1 0 1 0 0,0 0-1 0 0,0-1 1 0 0,0 1-1 0 0,-1-1 1 0 0,0 0-1 0 0,0 1 1 0 0,0-2-1 0 0,-1 1 1 0 0,1 0-1 0 0,-1-1 1 0 0,0 0-1 0 0,0 0 1 0 0,-1-1-1 0 0,1 1 1 0 0,-1-1-1 0 0,0 0 1 0 0,0-1-1 0 0,0 1 1 0 0,0-1-1 0 0,-1 0 1 0 0,-2 0-4 0 0,7-4 19 0 0,0 1 0 0 0,0-1 0 0 0,0 0-1 0 0,1 0 1 0 0,-1 1 0 0 0,1-1 0 0 0,-1 0-1 0 0,1 0 1 0 0,0-1 0 0 0,0 1 0 0 0,0 0 0 0 0,0 0-1 0 0,0-1 1 0 0,1 1 0 0 0,-1 0 0 0 0,0-1-1 0 0,1 1 1 0 0,0 0 0 0 0,0-1 0 0 0,0 1-1 0 0,0-1 1 0 0,0 1 0 0 0,0-1 0 0 0,0 1-1 0 0,1 0 1 0 0,-1-1 0 0 0,1 1 0 0 0,0 0-1 0 0,0-2-17 0 0,0-3 31 0 0,2-10-5 0 0,1 1 0 0 0,1 0 0 0 0,0 0 0 0 0,1 1 0 0 0,1 0 0 0 0,1 0 0 0 0,0 0 0 0 0,1 1 0 0 0,0 0 0 0 0,7-7-26 0 0,8-14 24 0 0,11-21-700 0 0,4 2 1 0 0,1 2-1 0 0,19-17 676 0 0,-23 38-3446 0 0,-10 9-5916 0 0,-14 11-2310 0 0</inkml:trace>
  <inkml:trace contextRef="#ctx0" brushRef="#br0" timeOffset="20303.779">9922 3230 0 0 0,'0'0'307'0'0,"0"0"284"0"0,0 0 3 0 0,0 0-63 0 0,0 0-15 0 0,0 0 20 0 0,0 0 67 0 0,0 0 121 0 0,0 0 151 0 0,0 0 155 0 0,3-2 93 0 0,8-6-23 0 0,-8 7-144 0 0,-3 1-246 0 0,0 0-269 0 0,0 0-214 0 0,0 0-121 0 0,0-4 2672 0 0,-1 116 1947 0 0,-10 55-2080 0 0,6-89 261 0 0,10-107-1585 0 0,-31 25-973 0 0,-121-55 693 0 0,-50-74-280 0 0,161 115-2553 0 0,44 33-2701 0 0,3-4 1203 0 0,-3-4-2453 0 0,0-3-3553 0 0</inkml:trace>
  <inkml:trace contextRef="#ctx0" brushRef="#br0" timeOffset="20708.952">9892 3568 4593 0 0,'0'0'2032'0'0,"0"0"-493"0"0,0 0-145 0 0,0 0 112 0 0,0 0 39 0 0,0 0-199 0 0,0 0-271 0 0,0 0-236 0 0,0 0-207 0 0,0 0-112 0 0,0 0-81 0 0,0 0-47 0 0,0 0 5 0 0,11 8 1806 0 0,7-9-1603 0 0,1-1 0 0 0,-1 0 0 0 0,1-1 0 0 0,-1-1-1 0 0,0-1 1 0 0,0 0 0 0 0,-1-2 0 0 0,14-6-600 0 0,246-103 716 0 0,-264 112 256 0 0,-1 2-4297 0 0,-15 14-11823 0 0,-2-8 6682 0 0</inkml:trace>
  <inkml:trace contextRef="#ctx0" brushRef="#br0" timeOffset="21520.787">9867 3646 0 0 0,'0'0'1830'0'0,"0"0"86"0"0,0 0 22 0 0,0 0-39 0 0,0 0-101 0 0,0 0-130 0 0,0 0-149 0 0,0 0-153 0 0,0 0-138 0 0,0 0-140 0 0,0 0-109 0 0,-2 30 4214 0 0,-7 97-3506 0 0,-5-27-1389 0 0,11-4-113 0 0,4-96-150 0 0,0 0-1 0 0,0 0 1 0 0,0 0 0 0 0,0 0 0 0 0,0 0-1 0 0,0-1 1 0 0,0 1 0 0 0,0 0 0 0 0,0-1-1 0 0,0 1 1 0 0,0 0 0 0 0,0-1 0 0 0,0 1-1 0 0,0-1 1 0 0,-1 0 0 0 0,1 1 0 0 0,0-1-1 0 0,0 0 1 0 0,-1 1 0 0 0,1-1 0 0 0,0 0-1 0 0,-1 0 1 0 0,1 0 0 0 0,-1 1 0 0 0,1-1-1 0 0,-1 0 1 0 0,1 0 0 0 0,-1 0 0 0 0,0 0-1 0 0,1 0 1 0 0,-1 0 0 0 0,0 0 0 0 0,0 0-1 0 0,0 0 1 0 0,0 0-35 0 0,7-35 623 0 0,-7 35-559 0 0,-1 1 233 0 0,1 0-262 0 0,-31 26 185 0 0,-179 139 122 0 0,123-95-340 0 0,6-4-38 0 0,83-67-2472 0 0,32-23-3478 0 0,-10 6-3797 0 0,-16 10 705 0 0</inkml:trace>
  <inkml:trace contextRef="#ctx0" brushRef="#br0" timeOffset="21823.018">9800 3951 3201 0 0,'0'0'2089'0'0,"0"0"-33"0"0,0 0 229 0 0,0 0 140 0 0,0 0-166 0 0,0 0-341 0 0,0 0-447 0 0,0 0-355 0 0,0 0-209 0 0,0 0-120 0 0,0 0-43 0 0,0 0-52 0 0,0 0-53 0 0,11-6 797 0 0,6 32-671 0 0,-2 0 0 0 0,-1 1 0 0 0,-1 1 0 0 0,-1 0-1 0 0,4 18-764 0 0,7 14 168 0 0,-3-32-828 0 0,-11-24-2339 0 0,3-2-3934 0 0,-8-2-3410 0 0</inkml:trace>
  <inkml:trace contextRef="#ctx0" brushRef="#br0" timeOffset="32908.972">9966 2751 0 0 0,'0'0'577'0'0,"0"0"520"0"0,0 0 126 0 0,0 0-47 0 0,0 0-88 0 0,0 0-89 0 0,0 0-68 0 0,0 0-62 0 0,-1-3 12 0 0,-34-23 7452 0 0,-21 25-4271 0 0,30 2-3196 0 0,21-1-767 0 0,1 2 0 0 0,0-1 0 0 0,0 0 0 0 0,0 1 0 0 0,0 0 0 0 0,0 0 0 0 0,0 0 0 0 0,1 0 0 0 0,-1 1 0 0 0,1-1 0 0 0,-1 1 0 0 0,1 0 0 0 0,0 0 0 0 0,0 0 0 0 0,0 1 0 0 0,1-1 0 0 0,-3 3-99 0 0,-4 13 137 0 0,0 1-1 0 0,1-1 1 0 0,1 1 0 0 0,1 1-1 0 0,0-1 1 0 0,2 1 0 0 0,0 0-1 0 0,2 0 1 0 0,0 0-1 0 0,1 0 1 0 0,2 16-137 0 0,1-29 75 0 0,1 1 1 0 0,0-1-1 0 0,0 0 1 0 0,0 0-1 0 0,1 0 0 0 0,0 0 1 0 0,1 0-1 0 0,0-1 0 0 0,0 0 1 0 0,0 0-1 0 0,1 0 1 0 0,0-1-1 0 0,1 0 0 0 0,-1 0 1 0 0,1 0-1 0 0,0-1 1 0 0,0 0-1 0 0,1-1 0 0 0,0 1 1 0 0,0-1-1 0 0,1 0-75 0 0,1 0 62 0 0,1 0 1 0 0,0-1-1 0 0,-1 0 0 0 0,1-1 1 0 0,0 0-1 0 0,1-1 0 0 0,-1 0 0 0 0,0 0 1 0 0,0-1-1 0 0,0-1 0 0 0,0 0 1 0 0,1-1-1 0 0,-1 0 0 0 0,-1 0 0 0 0,1-1 1 0 0,0-1-1 0 0,4-2-62 0 0,-7 5 41 0 0,-1-1-1 0 0,0 0 1 0 0,0-1 0 0 0,-1 0-1 0 0,1 0 1 0 0,-1 0 0 0 0,1-1 0 0 0,-1 0-1 0 0,0 0 1 0 0,0 0 0 0 0,-1-1-1 0 0,1 0 1 0 0,-1 0 0 0 0,0-1-1 0 0,0 1 1 0 0,-1-1 0 0 0,0 0 0 0 0,0 0-1 0 0,0-1 1 0 0,-1 1 0 0 0,0-1-1 0 0,0 0 1 0 0,0 1 0 0 0,-1-1-1 0 0,0-1 1 0 0,-1 1 0 0 0,1-5-41 0 0,-1 3 11 0 0,0 1-1 0 0,-1 0 1 0 0,0 0 0 0 0,-1 0 0 0 0,0 0-1 0 0,0 0 1 0 0,0 0 0 0 0,-1 0-1 0 0,0 0 1 0 0,-1 0 0 0 0,0 1 0 0 0,0-1-1 0 0,-1 1 1 0 0,1 0 0 0 0,-2 0 0 0 0,1 0-1 0 0,-1 1 1 0 0,0-1 0 0 0,0 1 0 0 0,-2-1-11 0 0,-1-2-56 0 0,0 0 1 0 0,-1 1 0 0 0,0 0 0 0 0,0 0 0 0 0,-1 1-1 0 0,1 0 1 0 0,-2 1 0 0 0,1 0 0 0 0,-1 1 0 0 0,0 0-1 0 0,0 1 1 0 0,0 0 0 0 0,-9-2 55 0 0,7 3-261 0 0,0 2 0 0 0,0-1-1 0 0,0 2 1 0 0,0-1 0 0 0,0 2-1 0 0,0 0 1 0 0,0 0 0 0 0,0 2 0 0 0,1-1-1 0 0,-1 1 1 0 0,1 1 0 0 0,-6 3 261 0 0,-13 14-4686 0 0,6 9-3704 0 0,21-23-2885 0 0</inkml:trace>
  <inkml:trace contextRef="#ctx0" brushRef="#br0" timeOffset="34038.385">9841 2935 0 0 0,'0'0'1351'0'0,"0"0"-61"0"0,0 0-121 0 0,0 0-87 0 0,0 0-39 0 0,0 0-10 0 0,0 0 23 0 0,0 0-2 0 0,2 0-399 0 0,5 1 8927 0 0,9 2-13684 0 0,-5-6-4954 0 0,-7 2 2899 0 0</inkml:trace>
  <inkml:trace contextRef="#ctx0" brushRef="#br0" timeOffset="34254.159">9841 2935 1576 0 0</inkml:trace>
  <inkml:trace contextRef="#ctx0" brushRef="#br0" timeOffset="34476.092">9841 2935 1576 0 0,'41'15'463'0'0,"38"11"2928"0"0,-73-22 9031 0 0,2 1-10394 0 0,-3-1-6306 0 0,-2-3-6984 0 0,-3-1 6922 0 0</inkml:trace>
  <inkml:trace contextRef="#ctx0" brushRef="#br0" timeOffset="35077.028">9863 3060 0 0 0,'0'0'487'0'0,"0"0"740"0"0,0 0 210 0 0,0 0-54 0 0,0 0-144 0 0,0 0-161 0 0,0 0-131 0 0,0 0-79 0 0,0 0-59 0 0,0 0-66 0 0,0 0-21 0 0,0 0-28 0 0,3 0-8 0 0,16-3 1180 0 0,-19 3-1322 0 0,11 23 2447 0 0,-4-8-2136 0 0,-7-13-752 0 0,1 0-1 0 0,0 0 0 0 0,-1 0 0 0 0,1 1 0 0 0,0-1 0 0 0,0 0 0 0 0,1 0 0 0 0,-1 0 0 0 0,0 0 0 0 0,0 0 1 0 0,1-1-1 0 0,-1 1 0 0 0,1 0 0 0 0,0-1 0 0 0,0 1 0 0 0,-1-1 0 0 0,1 0 0 0 0,0 1 0 0 0,0-1 0 0 0,0 0 0 0 0,0 0 1 0 0,1 0-1 0 0,-1 0 0 0 0,0-1 0 0 0,0 1 0 0 0,0 0 0 0 0,1-1 0 0 0,-1 0 0 0 0,0 0 0 0 0,3 1-102 0 0,-1-2 71 0 0,0 0-1 0 0,0 0 1 0 0,0 0-1 0 0,0 0 1 0 0,-1-1-1 0 0,1 1 1 0 0,0-1-1 0 0,-1 0 1 0 0,1 0-1 0 0,-1-1 1 0 0,1 1-1 0 0,-1-1 1 0 0,0 1-1 0 0,0-1 1 0 0,0 0-1 0 0,-1 0 1 0 0,1-1-1 0 0,-1 1 1 0 0,1 0-1 0 0,-1-1 0 0 0,1-2-69 0 0,12-30-7660 0 0,-15 33 1795 0 0,0-1-3733 0 0</inkml:trace>
  <inkml:trace contextRef="#ctx0" brushRef="#br0" timeOffset="36310.375">10732 2821 8026 0 0,'0'0'1229'0'0,"0"0"-87"0"0,0 0-51 0 0,0 0 80 0 0,0 0 36 0 0,0 0-104 0 0,0 0-242 0 0,0 0-290 0 0,0 0-203 0 0,0 0-68 0 0,0 0 32 0 0,1 8 39 0 0,26 228 2588 0 0,-36-67-2552 0 0,3-128-714 0 0,-11 45-526 0 0,-13-41-6913 0 0,19-38-707 0 0,6-6 4654 0 0</inkml:trace>
  <inkml:trace contextRef="#ctx0" brushRef="#br0" timeOffset="36746.971">10553 2983 0 0 0,'0'0'1406'0'0,"0"0"171"0"0,0 0 152 0 0,0 0 124 0 0,0 0 54 0 0,0 0-93 0 0,0 0-211 0 0,19-34-271 0 0,60-103-238 0 0,-28 82 162 0 0,-39 49-949 0 0,-2 0-100 0 0,0 1-1 0 0,1 0 1 0 0,0 0-1 0 0,0 1 1 0 0,0 1-1 0 0,1 0 1 0 0,-1 0-1 0 0,1 1 1 0 0,-1 1-1 0 0,1 0 1 0 0,0 0-1 0 0,0 1 1 0 0,-1 1-1 0 0,12 1-206 0 0,-19-1 37 0 0,0 1 0 0 0,-1-1-1 0 0,1 0 1 0 0,0 1-1 0 0,-1 0 1 0 0,1 0-1 0 0,-1 0 1 0 0,0 0 0 0 0,0 1-1 0 0,0-1 1 0 0,0 1-1 0 0,0 0 1 0 0,0 0 0 0 0,0 0-1 0 0,-1 0 1 0 0,0 0-1 0 0,0 0 1 0 0,0 1 0 0 0,0-1-1 0 0,0 1 1 0 0,0-1-1 0 0,-1 1 1 0 0,0 0 0 0 0,0 0-1 0 0,0 0 1 0 0,0 0-1 0 0,-1-1 1 0 0,1 1-1 0 0,-1 0 1 0 0,0 0 0 0 0,0 0-1 0 0,0 1-36 0 0,0 4 63 0 0,-1 1 0 0 0,1-1 0 0 0,-1 0 0 0 0,-1 1 0 0 0,0-1 0 0 0,0 0 0 0 0,-1 0 0 0 0,0 0 0 0 0,-1 0 0 0 0,1-1 0 0 0,-2 1 0 0 0,1-1 0 0 0,-3 3-63 0 0,-11 10 18 0 0,0 0 1 0 0,-2-1-1 0 0,0-1 0 0 0,-1 0 0 0 0,-1-2 0 0 0,-12 7-18 0 0,-53 45 86 0 0,86-68-75 0 0,1 1 0 0 0,0 0 0 0 0,0 0 0 0 0,-1 0 0 0 0,1-1-1 0 0,0 1 1 0 0,1 0 0 0 0,-1 0 0 0 0,0 0 0 0 0,0-1 0 0 0,1 1 0 0 0,-1 0 0 0 0,1 0 0 0 0,-1-1 0 0 0,1 1 0 0 0,0 0 0 0 0,0-1 0 0 0,0 1 0 0 0,0-1 0 0 0,0 1 0 0 0,0-1-1 0 0,0 0 1 0 0,0 1 0 0 0,1-1 0 0 0,-1 0 0 0 0,0 0 0 0 0,1 0 0 0 0,-1 0 0 0 0,1 0 0 0 0,0 0 0 0 0,-1 0 0 0 0,2 0-11 0 0,1 2 38 0 0,176 103 2534 0 0,-154-76-2993 0 0,9-40-13465 0 0,-26 5 8909 0 0,-2-2 347 0 0</inkml:trace>
  <inkml:trace contextRef="#ctx0" brushRef="#br0" timeOffset="37124.958">11336 3005 2913 0 0,'0'0'3522'0'0,"0"0"-1198"0"0,0 0-489 0 0,0 0-62 0 0,0 0-96 0 0,0 0-246 0 0,0 0-293 0 0,0 0-293 0 0,0 0-176 0 0,0 0-124 0 0,0 0-70 0 0,0 0-30 0 0,0 0-54 0 0,-22 7-44 0 0,-69 25-54 0 0,86-30-247 0 0,1 0 0 0 0,-1 0 0 0 0,1 0 0 0 0,-1 0 0 0 0,1 1 0 0 0,0-1 0 0 0,0 1 0 0 0,0 0 0 0 0,0 1 0 0 0,1-1 0 0 0,-1 0 0 0 0,1 1 0 0 0,0 0 0 0 0,0 0 0 0 0,-2 4-45 0 0,-4 5 95 0 0,3-7-72 0 0,1 1 0 0 0,0 0 0 0 0,0 0 0 0 0,0 1 0 0 0,1-1 0 0 0,0 1 0 0 0,1 0 1 0 0,0 0-1 0 0,0 0 0 0 0,0 0 0 0 0,1 1 0 0 0,1-1 0 0 0,-1 1 0 0 0,2 0 0 0 0,-1-1 0 0 0,1 1 0 0 0,0 0 0 0 0,1 2-24 0 0,1-8 69 0 0,-1-1 0 0 0,1 0-1 0 0,0 0 1 0 0,0 0 0 0 0,1 0-1 0 0,-1 0 1 0 0,0 0 0 0 0,1 0-1 0 0,-1-1 1 0 0,1 1 0 0 0,-1-1 0 0 0,1 0-1 0 0,0 0 1 0 0,-1 0 0 0 0,1 0-1 0 0,0 0 1 0 0,0-1 0 0 0,0 1-1 0 0,0-1 1 0 0,0 0 0 0 0,0 0-1 0 0,0 0 1 0 0,-1 0 0 0 0,1 0-1 0 0,0 0 1 0 0,0-1 0 0 0,0 0-1 0 0,0 1 1 0 0,0-1 0 0 0,-1 0-1 0 0,1-1 1 0 0,0 1 0 0 0,-1 0 0 0 0,2-1-69 0 0,23-19 229 0 0,0-1 0 0 0,-1-1 1 0 0,-2-1-1 0 0,0-1 1 0 0,-2-1-1 0 0,-1-1 1 0 0,0-2-230 0 0,85-97 79 0 0,-106 126-102 0 0,0 1 0 0 0,0-1 1 0 0,0 1-1 0 0,0-1 0 0 0,0 1 0 0 0,0-1 0 0 0,0 1 0 0 0,0-1 0 0 0,1 1 0 0 0,-1-1 0 0 0,0 0 0 0 0,0 1 1 0 0,0-1-1 0 0,1 1 0 0 0,-1-1 0 0 0,0 1 0 0 0,0-1 0 0 0,1 0 0 0 0,-1 1 0 0 0,0-1 0 0 0,1 0 1 0 0,-1 1-1 0 0,0-1 0 0 0,1 0 0 0 0,-1 1 0 0 0,1-1 0 0 0,-1 0 0 0 0,0 0 0 0 0,1 0 0 0 0,-1 1 1 0 0,1-1-1 0 0,-1 0 0 0 0,1 0 0 0 0,-1 0 0 0 0,1 0 0 0 0,-1 0 0 0 0,1 0 0 0 0,-1 0 0 0 0,1 0 1 0 0,-1 0-1 0 0,0 0 0 0 0,1 0 0 0 0,-1 0 0 0 0,1 0 0 0 0,-1 0 0 0 0,1 0 0 0 0,-1-1 0 0 0,1 1 0 0 0,-1 0 1 0 0,1 0 22 0 0,-2 15-281 0 0,-3 16-1005 0 0,-1 10-2713 0 0,9-18-6656 0 0,1-16 2156 0 0</inkml:trace>
  <inkml:trace contextRef="#ctx0" brushRef="#br0" timeOffset="37555.978">11590 3219 9490 0 0,'0'0'2691'0'0,"0"0"-573"0"0,0 0-312 0 0,0 0-165 0 0,0 0-270 0 0,0 0-296 0 0,0 0-193 0 0,0 0-149 0 0,0 0-79 0 0,0 0-38 0 0,11-32-116 0 0,35-100-117 0 0,-10 60 46 0 0,32-16 3 0 0,-64 114-832 0 0,-4-9 405 0 0,-1-12-2 0 0,0-1 0 0 0,0 0 1 0 0,1 0-1 0 0,0 0 0 0 0,0 1 0 0 0,0-1 1 0 0,0 0-1 0 0,1 0 0 0 0,0 1 1 0 0,0-1-1 0 0,0 0 0 0 0,0 0 1 0 0,0 0-1 0 0,1 0 0 0 0,0 0 1 0 0,0 0-1 0 0,0-1 0 0 0,3 4-3 0 0,-3-6 28 0 0,1-1-1 0 0,0 0 0 0 0,-1 0 0 0 0,1 0 1 0 0,0 0-1 0 0,-1-1 0 0 0,1 1 1 0 0,0-1-1 0 0,-1 1 0 0 0,1-1 0 0 0,-1 0 1 0 0,1 0-1 0 0,-1 0 0 0 0,1-1 1 0 0,-1 1-1 0 0,0 0 0 0 0,0-1 0 0 0,1 0 1 0 0,-1 1-1 0 0,0-1 0 0 0,0 0 1 0 0,-1 0-1 0 0,2-1-27 0 0,-1 1 18 0 0,63-56 263 0 0,91-64-108 0 0,-154 123-176 0 0,-1 0 0 0 0,0 1-1 0 0,0-1 1 0 0,0 1 0 0 0,0 0 0 0 0,0-1-1 0 0,0 1 1 0 0,0 0 0 0 0,0 0-1 0 0,-1-1 1 0 0,1 1 0 0 0,-1 0-1 0 0,1 0 1 0 0,-1 0 0 0 0,0 0-1 0 0,0 0 1 0 0,0 0 0 0 0,0-1-1 0 0,0 1 1 0 0,0 0 0 0 0,0 0-1 0 0,-1 0 1 0 0,1 0 0 0 0,0 0-1 0 0,-1 0 1 0 0,0-1 0 0 0,1 1-1 0 0,-1 0 1 0 0,-1 1 3 0 0,0 16-126 0 0,21 17-3455 0 0,12-36-4909 0 0,-12-11-1003 0 0,-14 5 5694 0 0</inkml:trace>
  <inkml:trace contextRef="#ctx0" brushRef="#br0" timeOffset="37810.09">12275 2692 2521 0 0,'0'0'3320'0'0,"0"0"-500"0"0,0 0-519 0 0,0 0-446 0 0,0 0-418 0 0,0 0-320 0 0,0 0-207 0 0,0 0-170 0 0,0 0-168 0 0,0 0-117 0 0,0 0-84 0 0,0 0-94 0 0,-20 31-70 0 0,-59 95-46 0 0,59-72-8 0 0,21-48-113 0 0,0-3 8 0 0,-1-1-1 0 0,1 1 0 0 0,0-1 1 0 0,0 1-1 0 0,0-1 0 0 0,0 0 0 0 0,0 1 1 0 0,0-1-1 0 0,0 0 0 0 0,1 0 0 0 0,-1 0 1 0 0,1 0-1 0 0,0 0 0 0 0,-1 0 1 0 0,1 0-1 0 0,0-1 0 0 0,0 1 0 0 0,0-1 1 0 0,1 1-1 0 0,-1-1 0 0 0,0 0 0 0 0,0 1 1 0 0,1-1-1 0 0,-1-1 0 0 0,1 1 1 0 0,-1 0-1 0 0,1-1 0 0 0,-1 1 0 0 0,1-1 1 0 0,-1 1-1 0 0,1-1 0 0 0,-1 0 0 0 0,1 0-47 0 0,4 0 249 0 0,0 0 0 0 0,-1-1-1 0 0,1 1 1 0 0,-1-1 0 0 0,1 0-1 0 0,-1-1 1 0 0,0 0 0 0 0,1 0-1 0 0,-1 0 1 0 0,0-1-1 0 0,0 1 1 0 0,4-4-249 0 0,-4 2 104 0 0,0 0 1 0 0,0-1-1 0 0,0 0 1 0 0,0 0-1 0 0,-1 0 0 0 0,0-1 1 0 0,0 0-1 0 0,-1 0 0 0 0,1 0 1 0 0,-1 0-1 0 0,0-1 1 0 0,-1 0-1 0 0,0 0 0 0 0,0 0 1 0 0,0 0-1 0 0,-1 0 0 0 0,0 0 1 0 0,0-1-1 0 0,-1 1 0 0 0,0-1 1 0 0,-1 1-1 0 0,1-1 1 0 0,-1 0-105 0 0,-20-58-547 0 0,-25 50-3557 0 0,30 16 1130 0 0,5 0-3603 0 0,2 0-4767 0 0</inkml:trace>
  <inkml:trace contextRef="#ctx0" brushRef="#br0" timeOffset="38229.838">12519 2843 12699 0 0,'0'0'1869'0'0,"0"0"-170"0"0,0 0 50 0 0,0 0-145 0 0,0 0-332 0 0,0 0-294 0 0,0 0-227 0 0,0 0-148 0 0,0 0-86 0 0,0 0-66 0 0,0 0-100 0 0,0 0-59 0 0,0 0-56 0 0,10-29-35 0 0,30-90-6 0 0,0 31 142 0 0,13 19-273 0 0,-50 102-897 0 0,8 63 241 0 0,-11-93 594 0 0,1 0 0 0 0,0 0 0 0 0,0 0 0 0 0,0 0-1 0 0,1-1 1 0 0,-1 1 0 0 0,1-1 0 0 0,-1 1 0 0 0,1-1-1 0 0,0 1 1 0 0,0-1 0 0 0,0 0 0 0 0,0 0 0 0 0,0 0-1 0 0,1 0 1 0 0,-1 0 0 0 0,1 0 0 0 0,-1-1 0 0 0,1 1-1 0 0,0-1 1 0 0,-1 0 0 0 0,1 0 0 0 0,0 0-1 0 0,0 0 1 0 0,0 0 0 0 0,0-1 0 0 0,0 1 0 0 0,0-1-1 0 0,0 1 1 0 0,1-1-2 0 0,9-3 165 0 0,0 0 0 0 0,0 0 0 0 0,-1-2 0 0 0,1 1 0 0 0,-1-2 0 0 0,0 1 0 0 0,0-2 0 0 0,-1 1 0 0 0,0-2 0 0 0,0 1 0 0 0,0-2 0 0 0,-1 1 0 0 0,-1-1 0 0 0,1-1 0 0 0,-1 0 0 0 0,-1 0 0 0 0,0-1 0 0 0,0 0 0 0 0,-1 0 0 0 0,-1 0-1 0 0,0-1 1 0 0,0 0 0 0 0,2-11-165 0 0,8-53-791 0 0,-15 59-3145 0 0,-1 0-3710 0 0,0 14 5994 0 0,0-4-10822 0 0</inkml:trace>
  <inkml:trace contextRef="#ctx0" brushRef="#br0" timeOffset="41807.008">3155 2887 0 0 0,'0'0'1294'0'0,"0"0"63"0"0,0 0 49 0 0,0 0-30 0 0,0 0-65 0 0,-5-6-137 0 0,-15-21-162 0 0,19 26-918 0 0,0 0 0 0 0,0 0 0 0 0,0 1 0 0 0,0-1 0 0 0,0 0 1 0 0,0 1-1 0 0,-1-1 0 0 0,1 1 0 0 0,0 0 0 0 0,0-1 0 0 0,0 1 0 0 0,0 0 0 0 0,-1 0 0 0 0,1 0 1 0 0,0 0-1 0 0,0 0 0 0 0,-1 0 0 0 0,1 0 0 0 0,0 0 0 0 0,0 0 0 0 0,0 0 0 0 0,-1 1 0 0 0,1-1 1 0 0,0 0-1 0 0,0 1 0 0 0,0-1 0 0 0,0 1 0 0 0,0 0 0 0 0,0-1 0 0 0,0 1 0 0 0,0 0 1 0 0,0-1-1 0 0,0 1 0 0 0,0 0 0 0 0,0 0 0 0 0,1 0 0 0 0,-1 0 0 0 0,0 0 0 0 0,0 0 0 0 0,1 0 1 0 0,-1 0-1 0 0,1 0-94 0 0,-1 1 101 0 0,-9 13 174 0 0,0 2 0 0 0,2-1 0 0 0,0 1 0 0 0,1 0 0 0 0,1 1 0 0 0,0 0 0 0 0,1 0 0 0 0,1 0 0 0 0,1 0 0 0 0,1 1 0 0 0,0-1 0 0 0,2 1 0 0 0,0 0 0 0 0,1-1 0 0 0,0 1 0 0 0,2 2-275 0 0,-2-16 106 0 0,0 1-1 0 0,0-1 1 0 0,0 0 0 0 0,1 0 0 0 0,0 0-1 0 0,0-1 1 0 0,0 1 0 0 0,1 0 0 0 0,-1-1 0 0 0,1 1-1 0 0,0-1 1 0 0,0 0 0 0 0,1 0 0 0 0,-1 0 0 0 0,1 0-1 0 0,0-1 1 0 0,0 1 0 0 0,0-1 0 0 0,0 0 0 0 0,1 0-1 0 0,-1-1 1 0 0,1 1 0 0 0,0-1 0 0 0,0 0-1 0 0,0 0 1 0 0,0-1 0 0 0,0 0 0 0 0,0 1 0 0 0,0-2-1 0 0,0 1 1 0 0,0-1 0 0 0,1 1 0 0 0,-1-1 0 0 0,0-1-1 0 0,0 1 1 0 0,1-1 0 0 0,-1 0 0 0 0,0 0 0 0 0,0 0-1 0 0,0-1 1 0 0,0 0 0 0 0,0 0 0 0 0,-1 0-1 0 0,1 0 1 0 0,0-1 0 0 0,0-1-106 0 0,14-6 158 0 0,0-1 0 0 0,-1-1 1 0 0,-1-1-1 0 0,0 0 0 0 0,0-1 0 0 0,-2-1 0 0 0,0-1 0 0 0,0 0 0 0 0,-2-1 1 0 0,0 0-1 0 0,-1-1 0 0 0,0-1 0 0 0,-2 0 0 0 0,0 0 0 0 0,-1-1 1 0 0,-1 0-1 0 0,3-16-158 0 0,-9 30-30 0 0,0-1 0 0 0,0 0 0 0 0,-1 0 0 0 0,0 0 1 0 0,0 0-1 0 0,-1 0 0 0 0,0 0 0 0 0,0 0 0 0 0,-1 0 1 0 0,1 0-1 0 0,-2 0 0 0 0,1 1 0 0 0,-1-1 0 0 0,0 0 1 0 0,0 1-1 0 0,-1-1 0 0 0,0 1 0 0 0,0-1 0 0 0,-1 1 0 0 0,1 0 1 0 0,-1 1-1 0 0,0-1 0 0 0,-1 1 0 0 0,0-1 0 0 0,0 1 1 0 0,0 1-1 0 0,0-1 0 0 0,-1 1 0 0 0,1 0 0 0 0,-1 0 1 0 0,0 0-1 0 0,0 1 0 0 0,-1 0 0 0 0,0 0 30 0 0,-3-1-267 0 0,-1 1-1 0 0,1 0 1 0 0,0 0-1 0 0,-1 1 1 0 0,0 1-1 0 0,1 0 1 0 0,-1 0-1 0 0,0 1 0 0 0,1 0 1 0 0,-1 1-1 0 0,0 0 1 0 0,1 1-1 0 0,-1 0 1 0 0,1 1-1 0 0,-1 0 1 0 0,1 1-1 0 0,-8 3 268 0 0,-91 71-6397 0 0,53-16-2712 0 0,39-42 5238 0 0</inkml:trace>
  <inkml:trace contextRef="#ctx0" brushRef="#br0" timeOffset="42496.422">3090 3263 0 0 0,'0'0'1215'0'0,"0"0"473"0"0,0 0 93 0 0,0 0-108 0 0,0 0-118 0 0,0 0-100 0 0,0 0-60 0 0,0 0-16 0 0,0 0-26 0 0,-1-6 957 0 0,1 5 3887 0 0,-34 265-4328 0 0,24-212-1714 0 0,6-5-12 0 0,4-46-107 0 0,0-1 9 0 0,0 0 51 0 0,0 0 36 0 0,3-26 1854 0 0,-58 11-1765 0 0,22 5-198 0 0,1-2 0 0 0,1-1 0 0 0,0-2 0 0 0,1 0 0 0 0,0-3 0 0 0,1 0-1 0 0,-13-12-22 0 0,-9-22 20 0 0,50 51 297 0 0,-5-7-346 0 0,6 9-108 0 0,0-1-1 0 0,0 0 1 0 0,1 0 0 0 0,-1 0-1 0 0,0 0 1 0 0,0 0-1 0 0,1 0 1 0 0,-1 0-1 0 0,0 0 1 0 0,0 0-1 0 0,1 0 1 0 0,-1 0-1 0 0,0-1 1 0 0,0 1-1 0 0,0 0 1 0 0,1 0-1 0 0,-1 0 1 0 0,0 0-1 0 0,0 0 1 0 0,0 0-1 0 0,1 0 1 0 0,-1-1-1 0 0,0 1 1 0 0,0 0-1 0 0,0 0 1 0 0,0 0-1 0 0,1 0 1 0 0,-1-1-1 0 0,0 1 1 0 0,0 0-1 0 0,0 0 1 0 0,0 0-1 0 0,0-1 1 0 0,0 1-1 0 0,0 0 1 0 0,0 0 0 0 0,0 0-1 0 0,1-1 1 0 0,-1 1-1 0 0,0 0 1 0 0,0 0-1 0 0,0-1 1 0 0,0 1-1 0 0,0 0 138 0 0,19 10-4468 0 0,-8-3-1349 0 0,-9-6 4693 0 0,5 5-8570 0 0</inkml:trace>
  <inkml:trace contextRef="#ctx0" brushRef="#br0" timeOffset="42873.936">3020 3583 0 0 0,'0'0'1050'0'0,"0"0"278"0"0,0 0 298 0 0,0 0 214 0 0,0 0-10 0 0,0 0-159 0 0,0 0-155 0 0,0 0-136 0 0,0 0-151 0 0,0 0-165 0 0,0 0-137 0 0,0 0-126 0 0,0 0-74 0 0,-10 0-7 0 0,-23 0 850 0 0,61 0 1985 0 0,19-3-3264 0 0,0-2-1 0 0,0-3 0 0 0,-1-1 1 0 0,0-3-1 0 0,0-1 0 0 0,-1-2 1 0 0,22-13-291 0 0,-38 9-395 0 0,-23 10-3993 0 0,-7 9 267 0 0,-1 0 218 0 0,-1 0-4156 0 0</inkml:trace>
  <inkml:trace contextRef="#ctx0" brushRef="#br0" timeOffset="43694.345">2995 3646 0 0 0,'0'0'1016'0'0,"0"0"379"0"0,0 0 247 0 0,0 0 264 0 0,0 0 166 0 0,0 0-20 0 0,0 0-200 0 0,0 0-265 0 0,0 0-272 0 0,0 0-186 0 0,0 0-106 0 0,0 0-122 0 0,0 0-102 0 0,0 1 3157 0 0,14 68-2408 0 0,-12-56-1461 0 0,2 18 79 0 0,-2 0-1 0 0,0 1 1 0 0,-2-1-1 0 0,-2 0 1 0 0,-3 24-166 0 0,-10 32 349 0 0,15-79 671 0 0,7-32-479 0 0,-51 79-444 0 0,-159 210-9 0 0,137-159-67 0 0,20-22-1114 0 0,46-83 607 0 0,0-1-131 0 0,0 0-110 0 0,14-4-3448 0 0,43-55-11559 0 0,-45 48 12058 0 0,-5 0 2960 0 0</inkml:trace>
  <inkml:trace contextRef="#ctx0" brushRef="#br0" timeOffset="44016.788">2912 4128 208 0 0,'0'0'2012'0'0,"0"0"-27"0"0,0 0 93 0 0,0 0 103 0 0,0 0-79 0 0,0 0-211 0 0,0 0-286 0 0,0 0-313 0 0,0 0-275 0 0,0 0-162 0 0,0 0-110 0 0,0 0-91 0 0,18 0 3258 0 0,57 152-432 0 0,-56-101-3255 0 0,16-13-998 0 0,-20-37-2790 0 0,-3-15-4273 0 0,-9 7-2185 0 0</inkml:trace>
  <inkml:trace contextRef="#ctx0" brushRef="#br0" timeOffset="44944.92">3142 2954 0 0 0,'0'0'559'0'0,"0"0"113"0"0,0 0-1 0 0,0 0 12 0 0,0 0 9 0 0,0 0 36 0 0,0 0 97 0 0,1-6 82 0 0,2 1-202 0 0,1-7-704 0 0,-3 7 3986 0 0,-1-1 3764 0 0,-27 25-6017 0 0,39-34 345 0 0,-12 15-1971 0 0,0 0 76 0 0,0 0 24 0 0,0 0 6 0 0,0 0-12 0 0,0 0-32 0 0,0 0-25 0 0,0 0 10 0 0,0 0-9 0 0,0 0-28 0 0,0 0-17 0 0,0 0-25 0 0,0 0-29 0 0,0 0 18 0 0,0 0-1 0 0,0 0-32 0 0,0 0-29 0 0,0 0-82 0 0,0 0-22 0 0,0 0-111 0 0,0 0-251 0 0,0 0-328 0 0,0 0-433 0 0,16-4-13245 0 0,-13 4 7776 0 0</inkml:trace>
  <inkml:trace contextRef="#ctx0" brushRef="#br0" timeOffset="45326.972">3249 2902 0 0 0,'0'0'672'0'0,"0"0"1318"0"0,0 0 470 0 0,0 0 1 0 0,0 0-221 0 0,0 0-296 0 0,0 0-299 0 0,0 0-241 0 0,0 0-209 0 0,0 0-197 0 0,0 0-203 0 0,0 0-179 0 0,0 0-119 0 0,-2 3-107 0 0,-17 30 633 0 0,11-17-204 0 0,13-20 473 0 0,0 3-1383 0 0,-5 2-349 0 0,0-1-255 0 0,10 0-10959 0 0,-5 0 2093 0 0</inkml:trace>
  <inkml:trace contextRef="#ctx0" brushRef="#br0" timeOffset="45862.766">3081 3167 0 0 0,'0'0'1072'0'0,"0"-10"38"0"0,-2-2-321 0 0,1 2-2626 0 0,1 1 4027 0 0,0 0 3884 0 0,-1-3 5432 0 0,40 44-9518 0 0,-37-30-1921 0 0,1 0 1 0 0,0-1 0 0 0,0 1 0 0 0,1-1 0 0 0,-1 0 0 0 0,0 0-1 0 0,0 0 1 0 0,1 0 0 0 0,-1 0 0 0 0,0-1 0 0 0,1 0-1 0 0,-1 1 1 0 0,0-1 0 0 0,1 0 0 0 0,-1-1 0 0 0,1 1 0 0 0,-1-1-1 0 0,0 1 1 0 0,1-1 0 0 0,-1 0 0 0 0,0 0 0 0 0,0-1 0 0 0,0 1-1 0 0,0 0 1 0 0,0-1 0 0 0,0 0 0 0 0,0 0 0 0 0,0 0 0 0 0,-1 0-1 0 0,1 0 1 0 0,-1-1 0 0 0,1 1 0 0 0,-1-1 0 0 0,0 1 0 0 0,0-1-1 0 0,0 0 1 0 0,0 0 0 0 0,-1 0 0 0 0,1 0 0 0 0,-1 0 0 0 0,0 0-1 0 0,0-1 1 0 0,1-1-68 0 0,4-8 136 0 0,-1 7-2741 0 0,-2 4-3563 0 0,0 1-5254 0 0,-2 1 5673 0 0</inkml:trace>
  <inkml:trace contextRef="#ctx0" brushRef="#br0" timeOffset="49493.047">2601 1816 5513 0 0,'0'0'1885'0'0,"0"0"-58"0"0,0 0-40 0 0,0 0 18 0 0,0 0-72 0 0,0 0-248 0 0,0 0-327 0 0,0 0-331 0 0,0 0-244 0 0,0 0-135 0 0,0 0 15 0 0,2 0 69 0 0,6 5-220 0 0,0-1 1 0 0,0 1-1 0 0,-1 0 1 0 0,0 1-1 0 0,0-1 1 0 0,-1 1 0 0 0,0 1-1 0 0,0-1 1 0 0,0 1-1 0 0,0 0 1 0 0,-1 1-1 0 0,-1-1 1 0 0,1 1-1 0 0,-1 0-312 0 0,15 20 364 0 0,-9-11-236 0 0,-1 1 0 0 0,0 0-1 0 0,-1 0 1 0 0,-1 1 0 0 0,-1 0-1 0 0,-1 0 1 0 0,0 1-1 0 0,-2-1 1 0 0,0 1 0 0 0,-1 0-1 0 0,-1 0 1 0 0,-1 0 0 0 0,0 0-1 0 0,-2 3-127 0 0,0-10-85 0 0,-1 1-1 0 0,0 0 1 0 0,-1-1-1 0 0,0 0 0 0 0,-1 1 1 0 0,-1-2-1 0 0,0 1 1 0 0,0-1-1 0 0,-1 0 0 0 0,-1 0 1 0 0,0-1-1 0 0,-1 0 1 0 0,0 0-1 0 0,-1-1 1 0 0,0 0-1 0 0,0-1 0 0 0,-2 1 86 0 0,10-9-287 0 0,1 1 0 0 0,-1 0 0 0 0,0-1 0 0 0,0 0 0 0 0,-1 0 0 0 0,1 1 0 0 0,0-1 0 0 0,0 0 1 0 0,-1-1-1 0 0,1 1 0 0 0,0 0 0 0 0,-1-1 0 0 0,1 1 0 0 0,-1-1 0 0 0,1 0 0 0 0,-1 0 0 0 0,1 0 0 0 0,0 0 0 0 0,-1 0 0 0 0,1 0 0 0 0,-2-1 287 0 0,-38-31-14599 0 0,36 24 10107 0 0</inkml:trace>
  <inkml:trace contextRef="#ctx0" brushRef="#br0" timeOffset="49730.99">2321 2011 3617 0 0,'0'0'2335'0'0,"0"0"-251"0"0,0 0-285 0 0,0 0-142 0 0,0 0-30 0 0,0 0-62 0 0,0 0-91 0 0,0 0-130 0 0,0 0-158 0 0,0 0-130 0 0,0 0-112 0 0,0 0-78 0 0,13-31-67 0 0,43-94-66 0 0,-16 68 295 0 0,-28 48-754 0 0,256-181 1888 0 0,-175 152-2826 0 0,-27 36-6263 0 0,-56 5 1021 0 0,-1 0-5171 0 0</inkml:trace>
  <inkml:trace contextRef="#ctx0" brushRef="#br0" timeOffset="50152.024">3083 1750 11098 0 0,'0'0'2474'0'0,"0"0"-732"0"0,0 0-436 0 0,0 0-110 0 0,0 0-93 0 0,0 0-188 0 0,0 0-159 0 0,0 0-103 0 0,0 0-103 0 0,0 0-112 0 0,0 0-84 0 0,0 0-78 0 0,-21 20-80 0 0,-68 68-37 0 0,43-20 53 0 0,38-53-193 0 0,0 0 0 0 0,1 1 0 0 0,1 0 0 0 0,1 0 0 0 0,0 0 0 0 0,1 1 0 0 0,1 0 0 0 0,0-1 0 0 0,2 1 0 0 0,-1 17-19 0 0,3-32 24 0 0,0 0 0 0 0,0 0-1 0 0,0 0 1 0 0,0-1-1 0 0,0 1 1 0 0,0-1 0 0 0,0 1-1 0 0,0-1 1 0 0,1 1-1 0 0,-1-1 1 0 0,1 1 0 0 0,-1-1-1 0 0,1 0 1 0 0,-1 0-1 0 0,1 0 1 0 0,0 0 0 0 0,0 0-1 0 0,-1 0 1 0 0,1-1-1 0 0,0 1 1 0 0,0 0 0 0 0,0-1-1 0 0,0 0 1 0 0,0 1-1 0 0,0-1 1 0 0,0 0-1 0 0,0 0 1 0 0,-1 0 0 0 0,1 0-1 0 0,0 0 1 0 0,0-1-1 0 0,0 1 1 0 0,0 0 0 0 0,0-1-1 0 0,0 0 1 0 0,0 1-1 0 0,0-1 1 0 0,-1 0 0 0 0,1 0-1 0 0,0 0 1 0 0,-1 0-1 0 0,1 0 1 0 0,-1 0 0 0 0,1-1-1 0 0,-1 1 1 0 0,1 0-1 0 0,-1-1 1 0 0,0 1 0 0 0,0-1-24 0 0,24-22 327 0 0,-1-1 1 0 0,-2-1-1 0 0,-1-1 1 0 0,-1-1-1 0 0,-1 0 1 0 0,-1-2 0 0 0,-2 0-1 0 0,6-17-327 0 0,15-11 280 0 0,-35 58-367 0 0,-1 1 0 0 0,0-1 0 0 0,1 0 0 0 0,-1 1 0 0 0,0-1 1 0 0,1 1-1 0 0,-1-1 0 0 0,0 1 0 0 0,0 0 0 0 0,0-1 0 0 0,1 1 0 0 0,-1 0 0 0 0,0 0 0 0 0,0 0 0 0 0,0 0 0 0 0,-1 0 0 0 0,1 0 0 0 0,0 0 0 0 0,0 0 0 0 0,0 1 0 0 0,-1-1 0 0 0,1 0 0 0 0,-1 0 0 0 0,1 1 0 0 0,-1-1 1 0 0,1 0-1 0 0,-1 0 0 0 0,0 1 0 0 0,1-1 0 0 0,-1 1 0 0 0,0-1 0 0 0,0 0 0 0 0,0 2 87 0 0,2 4-1014 0 0,-1-6 872 0 0,12 27-5117 0 0,-3-11-3753 0 0,-6-12-367 0 0</inkml:trace>
  <inkml:trace contextRef="#ctx0" brushRef="#br0" timeOffset="50577.979">3333 1985 10746 0 0,'0'0'3386'0'0,"0"0"-1072"0"0,0 0-503 0 0,0 0-232 0 0,0 0-237 0 0,0 0-246 0 0,0 0-189 0 0,0 0-102 0 0,0 0-159 0 0,0 0-102 0 0,0 0-85 0 0,0 0-104 0 0,0 0-95 0 0,3-33-70 0 0,8-103-44 0 0,9 51 146 0 0,9 42-139 0 0,-13 65-633 0 0,-16-20 474 0 0,1 1 0 0 0,-1-1 0 0 0,0 0 1 0 0,1 1-1 0 0,-1-1 0 0 0,1 1 0 0 0,0-1 0 0 0,0 0 0 0 0,0 0 0 0 0,0 1 0 0 0,0-1 1 0 0,1 0-1 0 0,-1 0 0 0 0,1 0 0 0 0,-1 0 0 0 0,1 0 0 0 0,0-1 0 0 0,0 1 1 0 0,-1 0-1 0 0,1-1 0 0 0,0 1 0 0 0,0-1 0 0 0,1 0 0 0 0,-1 0 0 0 0,0 0 0 0 0,0 0 1 0 0,1 0-1 0 0,-1 0 0 0 0,0-1 0 0 0,3 1 6 0 0,0-2 19 0 0,0-1-1 0 0,0 0 1 0 0,0 0 0 0 0,0 0 0 0 0,0-1 0 0 0,0 0-1 0 0,-1 0 1 0 0,1 0 0 0 0,-1 0 0 0 0,0-1-1 0 0,0 0 1 0 0,0 1 0 0 0,0-2 0 0 0,-1 1-1 0 0,0 0 1 0 0,0-1 0 0 0,0 1 0 0 0,0-1-1 0 0,0-1-18 0 0,21-25 33 0 0,14-10 78 0 0,-38 41-108 0 0,17 30-133 0 0,-14-26-30 0 0,0-1 0 0 0,0-1 0 0 0,1 1 0 0 0,0 0 0 0 0,-1-1 0 0 0,1 0 1 0 0,0 0-1 0 0,0 0 0 0 0,0 0 0 0 0,0-1 0 0 0,1 1 0 0 0,-1-1 0 0 0,0 0 0 0 0,1-1 0 0 0,-1 1 0 0 0,0-1 0 0 0,1 0 0 0 0,-1 0 0 0 0,1 0 0 0 0,-1 0 0 0 0,1-1 0 0 0,-1 0 0 0 0,0 0 0 0 0,0 0 0 0 0,2 0 160 0 0,28-15-5482 0 0,-14 3-1722 0 0,-5 2-1993 0 0,-11 10 8331 0 0</inkml:trace>
  <inkml:trace contextRef="#ctx0" brushRef="#br0" timeOffset="50838.632">3784 1646 2048 0 0,'0'0'2493'0'0,"0"0"-301"0"0,0 0-190 0 0,0 0-100 0 0,0 0-152 0 0,0 0-147 0 0,0 0-140 0 0,0 0-164 0 0,0 0-125 0 0,0 0-85 0 0,0 0-86 0 0,0 0-99 0 0,0 0-84 0 0,18-6-117 0 0,55-21-100 0 0,-70 25-543 0 0,0 1 1 0 0,0-1-1 0 0,0 0 1 0 0,0 1 0 0 0,0-2-1 0 0,0 1 1 0 0,-1 0 0 0 0,1 0-1 0 0,-1-1 1 0 0,1 1-1 0 0,-1-1 1 0 0,0 0 0 0 0,0 0-1 0 0,-1 0 1 0 0,1 0 0 0 0,0 0-1 0 0,-1 0 1 0 0,0 0-1 0 0,0 0 1 0 0,0-1 0 0 0,0 1-61 0 0,3-7 140 0 0,-1-61 431 0 0,-3 69-580 0 0,-1 1 0 0 0,1-1 0 0 0,-1 1-1 0 0,1 0 1 0 0,-1-1 0 0 0,0 1 0 0 0,0 0 0 0 0,1-1 0 0 0,-1 1 0 0 0,0 0 0 0 0,0 0 0 0 0,0 0 0 0 0,-1 0 0 0 0,1 0 0 0 0,0 0 0 0 0,0 0 0 0 0,0 0 0 0 0,-1 0 0 0 0,1 1 0 0 0,0-1 0 0 0,-1 1 0 0 0,1-1 0 0 0,-1 1 0 0 0,1-1-1 0 0,-1 1 1 0 0,1 0 0 0 0,-1-1 0 0 0,1 1 0 0 0,-1 0 0 0 0,1 0 0 0 0,-1 0 0 0 0,1 0 0 0 0,-1 1 0 0 0,1-1 0 0 0,-1 0 0 0 0,1 1 0 0 0,-1-1 0 0 0,1 1 0 0 0,-1-1 0 0 0,1 1 0 0 0,0-1 0 0 0,-1 1 0 0 0,0 1 9 0 0,-4 2-57 0 0,-1 1-1 0 0,1 0 1 0 0,0 0 0 0 0,1 1 0 0 0,-1 0 0 0 0,1 0 0 0 0,0 0 0 0 0,1 1 0 0 0,0-1 0 0 0,0 1 0 0 0,0 0 0 0 0,1 1 0 0 0,0-1-1 0 0,0 0 1 0 0,0 3 57 0 0,1-5-109 0 0,0 1 0 0 0,0 0 0 0 0,0 0 0 0 0,1 0 0 0 0,0 0 0 0 0,1 0 0 0 0,-1 0 0 0 0,1 0 0 0 0,0 0 0 0 0,0 0 0 0 0,1 0 0 0 0,0 0 0 0 0,0 0 0 0 0,1 0 0 0 0,-1 0 0 0 0,2 3 109 0 0,-1-6-225 0 0,-1 0 1 0 0,1 0 0 0 0,0 0 0 0 0,0-1-1 0 0,1 1 1 0 0,-1 0 0 0 0,0-1 0 0 0,1 1 0 0 0,0-1-1 0 0,-1 0 1 0 0,1 0 0 0 0,0 0 0 0 0,0 0-1 0 0,0-1 1 0 0,0 1 0 0 0,0-1 0 0 0,1 0-1 0 0,-1 0 1 0 0,2 1 224 0 0,53 4-5695 0 0,-1-15-3889 0 0,-42 5 7082 0 0</inkml:trace>
  <inkml:trace contextRef="#ctx0" brushRef="#br0" timeOffset="51132.359">4304 1271 8690 0 0,'0'0'4298'0'0,"0"0"-1951"0"0,0 0-918 0 0,0 0-373 0 0,0 0-275 0 0,0 0-167 0 0,0 0-85 0 0,0 0-38 0 0,0 0-55 0 0,0 0-79 0 0,0 0-86 0 0,0 0-64 0 0,0 0-58 0 0,-23 25-25 0 0,-63 76 28 0 0,72-72 40 0 0,80-18 688 0 0,40 19 532 0 0,-102-27-1375 0 0,0 0 0 0 0,-1 1 1 0 0,1 0-1 0 0,-1-1 1 0 0,0 2-1 0 0,0-1 1 0 0,0 0-1 0 0,0 0 1 0 0,-1 1-1 0 0,0-1 1 0 0,0 1-1 0 0,0 0 0 0 0,0 0 1 0 0,-1 0-1 0 0,0 0 1 0 0,0 0-1 0 0,0 0 1 0 0,0 0-1 0 0,-1 0 1 0 0,0 0-1 0 0,0 0 0 0 0,-1 0 1 0 0,1 0-1 0 0,-1 0 1 0 0,0 0-1 0 0,0 0 1 0 0,-1 0-1 0 0,1 0 1 0 0,-1 0-1 0 0,0 0 1 0 0,-1-1-1 0 0,1 1 0 0 0,-1-1 1 0 0,0 0-1 0 0,0 0 1 0 0,0 0-1 0 0,-1 0 1 0 0,1 0-1 0 0,-1-1 1 0 0,0 1-1 0 0,0-1 0 0 0,0 0 1 0 0,0-1-1 0 0,-1 1 1 0 0,1-1-1 0 0,-1 1 1 0 0,1-1-1 0 0,-1 0 1 0 0,-2 0-38 0 0,-23 0-3014 0 0,17-4-3713 0 0,6-1-5093 0 0</inkml:trace>
  <inkml:trace contextRef="#ctx0" brushRef="#br0" timeOffset="53684.946">3076 4997 0 0 0,'-1'-6'1'0'0,"0"-13"94"0"0,1 18 474 0 0,0 1 2792 0 0,0 2 12005 0 0,0-1-14164 0 0,0-1-4086 0 0,0 1 2974 0 0,0-1 3 0 0,9 29 1430 0 0,-3 281 722 0 0,-5-170-1923 0 0,2-21 103 0 0,-6 0 0 0 0,-17 118-425 0 0,-30 53 545 0 0,41-175-533 0 0,9-114-77 0 0,1 0-1 0 0,-1 1 0 0 0,0-1 1 0 0,1 0-1 0 0,-1 0 0 0 0,1 0 1 0 0,-1 0-1 0 0,1 0 0 0 0,0 0 1 0 0,-1 0-1 0 0,1 0 0 0 0,0 0 0 0 0,0 0 1 0 0,-1 0-1 0 0,1-1 0 0 0,0 1 1 0 0,0 0-1 0 0,0-1 0 0 0,0 1 1 0 0,0 0-1 0 0,0-1 0 0 0,0 1 1 0 0,1-1-1 0 0,-1 1 0 0 0,0-1 1 0 0,0 0-1 0 0,0 0 0 0 0,0 1 1 0 0,0-1-1 0 0,1 0 0 0 0,-1 0 1 0 0,0 0-1 0 0,0 0 0 0 0,0 0 0 0 0,1 0 1 0 0,-1-1-1 0 0,0 1 66 0 0,48-8-5955 0 0,-26 1-221 0 0,-5-1-2653 0 0</inkml:trace>
  <inkml:trace contextRef="#ctx0" brushRef="#br0" timeOffset="54364.947">9915 4662 5009 0 0,'0'0'2879'0'0,"0"0"-1478"0"0,0 0-382 0 0,0 0-3 0 0,0 0 108 0 0,0 0 78 0 0,0 0 10 0 0,0 0-16 0 0,0 0-120 0 0,0 0-133 0 0,0 0-129 0 0,0 0-98 0 0,0 0-41 0 0,-6 32-18 0 0,-16 101-14 0 0,20-34 547 0 0,17 178 897 0 0,-16-231-2047 0 0,-1 0 1 0 0,-3 0-1 0 0,-1 0 1 0 0,-3-1-1 0 0,-12 39-40 0 0,6-10-4454 0 0,14-49-1770 0 0,0 1-5138 0 0,1-22 8341 0 0</inkml:trace>
  <inkml:trace contextRef="#ctx0" brushRef="#br0" timeOffset="55181.988">2406 5564 10762 0 0,'0'0'207'0'0,"0"0"-100"0"0,0 0-2 0 0,0 0 95 0 0,37 1 115 0 0,120 1 125 0 0,278-12 3619 0 0,169 2-684 0 0,440-21-1957 0 0,1296 10-321 0 0,-2025 9-1019 0 0,1024-50 173 0 0,587-90 1029 0 0,-1427 127-857 0 0,-314 16-171 0 0,-184 7-254 0 0,-18 0-485 0 0,-55 7-4153 0 0,48-5 1443 0 0,7-1-2524 0 0,7 0-4601 0 0</inkml:trace>
  <inkml:trace contextRef="#ctx0" brushRef="#br0" timeOffset="55562.049">10465 5071 5665 0 0,'0'0'1746'0'0,"0"0"-83"0"0,0 0 52 0 0,0 0 173 0 0,0 0-15 0 0,0 0-192 0 0,-36 17-220 0 0,-113 56-221 0 0,-92 70 2274 0 0,168-94-3142 0 0,-180 144-1463 0 0,137-99-5934 0 0,88-72 948 0 0,7-6-2548 0 0</inkml:trace>
  <inkml:trace contextRef="#ctx0" brushRef="#br0" timeOffset="56397.968">3219 5424 8418 0 0,'0'0'1123'0'0,"0"0"-178"0"0,0 0-153 0 0,-34 16-51 0 0,-114 51-52 0 0,-174 85 1062 0 0,32-11-1931 0 0,253-113-1305 0 0,16-5-6268 0 0,17-19 2712 0 0</inkml:trace>
  <inkml:trace contextRef="#ctx0" brushRef="#br0" timeOffset="56999.782">6555 5266 6025 0 0,'0'0'1777'0'0,"0"0"-5"0"0,0 0-2 0 0,0 0 35 0 0,0 0-80 0 0,0 0-222 0 0,0 0-252 0 0,0 0-250 0 0,0 0-258 0 0,0 0-193 0 0,0 0-118 0 0,0 0-55 0 0,-6 12 22 0 0,-23 105 774 0 0,42 30-299 0 0,-5 22-2224 0 0,-20-115-3468 0 0,-11-2-5623 0 0,17-40 3873 0 0</inkml:trace>
  <inkml:trace contextRef="#ctx0" brushRef="#br0" timeOffset="58865.168">6778 5222 128 0 0,'0'0'1519'0'0,"0"0"-168"0"0,0 0 112 0 0,0 0 232 0 0,0 0 156 0 0,0 0 15 0 0,0 0-158 0 0,0 0-181 0 0,0 0-199 0 0,0 0-245 0 0,0 0-194 0 0,-33 28-205 0 0,-103 89-187 0 0,59-42 127 0 0,-56 59-161 0 0,39-50-4333 0 0,83-75 1904 0 0,-3 4-6446 0 0,11-10 3984 0 0</inkml:trace>
  <inkml:trace contextRef="#ctx0" brushRef="#br0" timeOffset="64087.857">4388 5910 7538 0 0,'0'0'968'0'0,"0"0"-347"0"0,0 0-146 0 0,0 0 177 0 0,0 0 235 0 0,0 0 113 0 0,0 0-34 0 0,0 0-175 0 0,0 0-226 0 0,0 0-171 0 0,0 0-120 0 0,-29 31-88 0 0,-90 98-38 0 0,82-71 95 0 0,36-48-153 0 0,0-6-35 0 0,0-1 0 0 0,1 1 0 0 0,-1-1 0 0 0,1 1 0 0 0,-1-1-1 0 0,1 1 1 0 0,0 0 0 0 0,0-1 0 0 0,1 1 0 0 0,-1-1 0 0 0,1 1 0 0 0,0-1 0 0 0,0 1 0 0 0,0-1-1 0 0,0 1 1 0 0,0-1 0 0 0,1 0 0 0 0,0 0 0 0 0,0 1 0 0 0,-1-1 0 0 0,2-1 0 0 0,-1 1 0 0 0,0 0 0 0 0,1 0-1 0 0,-1-1 1 0 0,1 1 0 0 0,0-1 0 0 0,-1 0 0 0 0,1 0 0 0 0,0 0 0 0 0,1 0 0 0 0,-1-1 0 0 0,0 1-1 0 0,0-1 1 0 0,1 0 0 0 0,-1 1 0 0 0,4-1-55 0 0,1 1 174 0 0,1-1 0 0 0,0 0 0 0 0,0 0 0 0 0,-1-1 0 0 0,1 0 0 0 0,0-1 0 0 0,0 1 0 0 0,-1-2 0 0 0,1 1 0 0 0,-1-1 0 0 0,1-1 0 0 0,-1 0 0 0 0,0 0 0 0 0,0 0 0 0 0,0-1-1 0 0,0 0 1 0 0,-1-1 0 0 0,1 0 0 0 0,-1 0 0 0 0,0 0 0 0 0,-1-1 0 0 0,1 0 0 0 0,-1 0 0 0 0,0-1 0 0 0,0-1-174 0 0,11-15 157 0 0,0 0-1 0 0,-2-2 1 0 0,-1 0-1 0 0,-1-1 0 0 0,-1 0 1 0 0,-1-1-1 0 0,-2 0 1 0 0,0-1-1 0 0,0-11-156 0 0,-5 30-21 0 0,-1 1-1 0 0,-1-1 0 0 0,0 0 1 0 0,0 0-1 0 0,0 0 0 0 0,-1 0 0 0 0,-1-1 1 0 0,0 1-1 0 0,0 0 0 0 0,0 0 1 0 0,-2-1-1 0 0,1 1 0 0 0,-1 0 0 0 0,0 0 1 0 0,-1 0-1 0 0,0 1 0 0 0,0-1 1 0 0,-1 1-1 0 0,0-1 0 0 0,0 1 1 0 0,-1 0-1 0 0,0 1 0 0 0,-1-1 0 0 0,1 1 1 0 0,-1 0-1 0 0,-1 1 0 0 0,1-1 1 0 0,-1 1-1 0 0,-1 0 22 0 0,5 4-28 0 0,0 0 1 0 0,0 1-1 0 0,0 0 1 0 0,0-1-1 0 0,-1 1 0 0 0,1 0 1 0 0,0 0-1 0 0,-1 1 1 0 0,1-1-1 0 0,0 1 0 0 0,-1 0 1 0 0,1 0-1 0 0,-1 0 1 0 0,1 0-1 0 0,0 0 1 0 0,-1 1-1 0 0,1-1 0 0 0,0 1 1 0 0,-1 0-1 0 0,1 0 1 0 0,0 0-1 0 0,0 1 0 0 0,0-1 1 0 0,0 1-1 0 0,0 0 1 0 0,0 0-1 0 0,0 0 0 0 0,0 0 1 0 0,1 0-1 0 0,-1 0 1 0 0,1 1-1 0 0,0-1 1 0 0,0 1-1 0 0,0 0 0 0 0,-2 2 28 0 0,-3 7 2 0 0,1-1 0 0 0,0 1 0 0 0,1 1 0 0 0,1-1 0 0 0,-1 1-1 0 0,2-1 1 0 0,0 1 0 0 0,1 0 0 0 0,0 0 0 0 0,0 1 0 0 0,2-1-1 0 0,0 0 1 0 0,0 0 0 0 0,1 0 0 0 0,1 1 0 0 0,0-1 0 0 0,1 0 0 0 0,0 0-2 0 0,4 10 147 0 0,1 1 1 0 0,1-1-1 0 0,0-1 1 0 0,2 0 0 0 0,1 0-1 0 0,0-1 1 0 0,2-1-1 0 0,0 0 1 0 0,8 7-148 0 0,-22-27 3 0 0,12 13 48 0 0,-1 0-1 0 0,0 1 1 0 0,-1 0-1 0 0,-1 0 0 0 0,0 1 1 0 0,-1 0-1 0 0,4 12-50 0 0,-10-2 705 0 0,-2-15-3236 0 0,-1-3-3180 0 0,1-2-4633 0 0,0-4 4516 0 0</inkml:trace>
  <inkml:trace contextRef="#ctx0" brushRef="#br0" timeOffset="64351.964">5071 5789 8562 0 0,'0'0'2088'0'0,"0"0"-450"0"0,0 0-235 0 0,0 0-12 0 0,0 0-45 0 0,0 0-96 0 0,0 0-119 0 0,0 0-126 0 0,0 0-168 0 0,0 0-145 0 0,0 0-106 0 0,0 0-137 0 0,-28 31-79 0 0,-89 99-58 0 0,49-38 213 0 0,55-66-386 0 0,-188 357-1482 0 0,194-371 485 0 0,-8 14-689 0 0,11-9-7027 0 0,5-17 3449 0 0,2 0-1152 0 0</inkml:trace>
  <inkml:trace contextRef="#ctx0" brushRef="#br0" timeOffset="64767.966">4985 6238 8682 0 0,'0'0'2610'0'0,"0"0"-475"0"0,0 0-263 0 0,0 0-178 0 0,0 0-283 0 0,0 0-318 0 0,0 0-260 0 0,0 0-203 0 0,0 0-127 0 0,0 0-80 0 0,0 0-39 0 0,0 0-14 0 0,16-9-53 0 0,104-49 558 0 0,-109 53-785 0 0,0 0 0 0 0,0 1 0 0 0,0 0 1 0 0,1 1-1 0 0,0 0 0 0 0,-1 1 0 0 0,1 0 1 0 0,0 1-1 0 0,0 0 0 0 0,0 1 0 0 0,0 0 1 0 0,3 2-91 0 0,-14-1 2 0 0,0 1 0 0 0,0-1 0 0 0,0 1-1 0 0,0 0 1 0 0,0 0 0 0 0,0-1 0 0 0,0 1 0 0 0,-1 0 0 0 0,1 0 0 0 0,-1 0 0 0 0,1 0 0 0 0,-1 0 0 0 0,0 0 0 0 0,0 0 0 0 0,1 0 0 0 0,-2 0 0 0 0,1 0 0 0 0,0 0 0 0 0,0 0 0 0 0,-1 0 0 0 0,1 0 0 0 0,-1-1 0 0 0,1 1 0 0 0,-1 0 0 0 0,0 0 0 0 0,0 0-1 0 0,0-1 1 0 0,0 1 0 0 0,0 0 0 0 0,-1 1-2 0 0,-119 155 180 0 0,117-151-158 0 0,0-3 7 0 0,1 1-1 0 0,0-1 1 0 0,0 1 0 0 0,1-1 0 0 0,-1 1-1 0 0,1 0 1 0 0,0 0 0 0 0,1 0 0 0 0,-1 0 0 0 0,1 0-1 0 0,0 0 1 0 0,0 0 0 0 0,0 1 0 0 0,1-1-1 0 0,0 0 1 0 0,0 1 0 0 0,0-1 0 0 0,1 0 0 0 0,0 5-29 0 0,3-7-10 0 0,0 0 0 0 0,1 0 0 0 0,-1 0 0 0 0,1 0 0 0 0,-1-1 0 0 0,1 0 0 0 0,0 0 0 0 0,0 0 0 0 0,0-1 1 0 0,0 1-1 0 0,1-1 0 0 0,-1 0 0 0 0,0-1 0 0 0,0 1 0 0 0,0-1 0 0 0,1 0 0 0 0,-1-1 0 0 0,0 1 1 0 0,1-1-1 0 0,-1 0 0 0 0,0 0 0 0 0,0-1 0 0 0,0 1 0 0 0,4-3 10 0 0,27-7-3078 0 0,-14 1-4825 0 0,-17 8 5087 0 0,6-4-8871 0 0</inkml:trace>
  <inkml:trace contextRef="#ctx0" brushRef="#br0" timeOffset="65751.293">8228 5903 2513 0 0,'0'0'4375'0'0,"0"0"-1956"0"0,0 0-740 0 0,0 0-124 0 0,0 0-26 0 0,0 0-133 0 0,0 0-260 0 0,0 0-245 0 0,0 0-188 0 0,0 0-143 0 0,0 0-99 0 0,0 0-68 0 0,0 0-64 0 0,-21 11-48 0 0,-68 35-14 0 0,28 6 353 0 0,52-39-561 0 0,3-7-50 0 0,1 1 0 0 0,0-1 0 0 0,0 1 1 0 0,1 0-1 0 0,0 1 0 0 0,0-1 0 0 0,1 1 0 0 0,-1-1 1 0 0,2 1-1 0 0,-1 0 0 0 0,1 1 0 0 0,0-1 0 0 0,1 0 0 0 0,0 0 1 0 0,0 1-1 0 0,1-1 0 0 0,0 0 0 0 0,1 4-9 0 0,0-10 31 0 0,0 0-1 0 0,1 0 1 0 0,-1-1 0 0 0,1 1-1 0 0,-1 0 1 0 0,1-1-1 0 0,0 1 1 0 0,-1-1 0 0 0,1 1-1 0 0,0-1 1 0 0,0 0-1 0 0,0 0 1 0 0,0 0 0 0 0,0 0-1 0 0,0 0 1 0 0,1 0-1 0 0,-1-1 1 0 0,0 1 0 0 0,0-1-1 0 0,0 1 1 0 0,1-1-1 0 0,-1 0 1 0 0,0 0 0 0 0,1 0-1 0 0,-1 0 1 0 0,0 0-1 0 0,0-1 1 0 0,1 1 0 0 0,-1-1-1 0 0,0 0-30 0 0,7 1 237 0 0,7-3-17 0 0,-1-1-1 0 0,0-1 1 0 0,0 0 0 0 0,0-1 0 0 0,-1-1-1 0 0,0 0 1 0 0,0-1 0 0 0,-1 0-1 0 0,0-1 1 0 0,0-1 0 0 0,-1 0-1 0 0,4-5-219 0 0,-15 14 10 0 0,31-24 199 0 0,-2-2 0 0 0,-1-1 0 0 0,-2-1 0 0 0,0-2 0 0 0,-2 0 0 0 0,-2-2 0 0 0,9-16-209 0 0,-25 36 19 0 0,-1-1 0 0 0,0-1 0 0 0,-1 1 0 0 0,-1-1 0 0 0,0 0 0 0 0,-1 0-1 0 0,0 0 1 0 0,-1 0 0 0 0,-1 0 0 0 0,-1 0 0 0 0,0-6-19 0 0,-1 17-12 0 0,0 1 0 0 0,0-1-1 0 0,0 0 1 0 0,-1 1 0 0 0,1-1-1 0 0,-1 1 1 0 0,0 0 0 0 0,0 0 0 0 0,0-1-1 0 0,0 1 1 0 0,0 0 0 0 0,-1 1-1 0 0,0-1 1 0 0,1 0 0 0 0,-1 1 0 0 0,0-1-1 0 0,0 1 1 0 0,0 0 0 0 0,-1 0-1 0 0,1 0 1 0 0,0 1 0 0 0,-1-1 0 0 0,1 1-1 0 0,-1 0 1 0 0,1 0 0 0 0,-1 0-1 0 0,0 0 1 0 0,0 1 0 0 0,1-1 0 0 0,-1 1-1 0 0,0 0 1 0 0,0 0 0 0 0,1 0 0 0 0,-1 1-1 0 0,0-1 1 0 0,0 1 0 0 0,1 0-1 0 0,-1 0 1 0 0,0 0 0 0 0,1 1 0 0 0,-1-1-1 0 0,1 1 1 0 0,0 0 0 0 0,0 0-1 0 0,-1 0 1 0 0,1 0 0 0 0,0 1 0 0 0,1-1 12 0 0,-8 6-22 0 0,0 1 1 0 0,0 0-1 0 0,1 0 1 0 0,1 1 0 0 0,0 0-1 0 0,0 0 1 0 0,1 1-1 0 0,0 0 1 0 0,0 0 0 0 0,2 1-1 0 0,-1 0 1 0 0,2 0-1 0 0,-1 0 1 0 0,2 1 0 0 0,0-1-1 0 0,0 1 1 0 0,1 0-1 0 0,1 0 1 0 0,0 0 0 0 0,0 0-1 0 0,1-1 1 0 0,1 1-1 0 0,1 5 22 0 0,1-8 3 0 0,1 0-1 0 0,0-1 0 0 0,0 1 0 0 0,1-1 0 0 0,0 0 0 0 0,1 0 0 0 0,0 0 0 0 0,0-1 0 0 0,1 0 0 0 0,0 0 0 0 0,0 0 0 0 0,1-1 0 0 0,0 0 1 0 0,0-1-1 0 0,1 0 0 0 0,0 0 0 0 0,0-1 0 0 0,5 2-2 0 0,89 41-52 0 0,-103-47-559 0 0,10 2 904 0 0,-7-4-5589 0 0,-1-2-7481 0 0,-1-1 5461 0 0</inkml:trace>
  <inkml:trace contextRef="#ctx0" brushRef="#br0" timeOffset="66021.965">8862 5678 5985 0 0,'0'0'3829'0'0,"0"0"-1460"0"0,0 0-606 0 0,0 0-15 0 0,0 0-40 0 0,0 0-167 0 0,0 0-190 0 0,0 0-223 0 0,0 0-211 0 0,0 0-122 0 0,0 0-99 0 0,0 0-129 0 0,-22 36-132 0 0,-69 111-98 0 0,23-51 57 0 0,-174 242-484 0 0,216-280-872 0 0,15-19-5372 0 0,10-36 2760 0 0,1-1-2455 0 0,0 1-2545 0 0</inkml:trace>
  <inkml:trace contextRef="#ctx0" brushRef="#br0" timeOffset="67184.165">8852 6098 0 0 0,'0'0'2000'0'0,"0"0"332"0"0,0 0 124 0 0,0 0 1 0 0,0 0-142 0 0,0 0-300 0 0,0 0-281 0 0,0 0-275 0 0,0 0-236 0 0,0 0-115 0 0,0 0-104 0 0,0 0-112 0 0,0 0-76 0 0,-3 3 3505 0 0,51-24-3299 0 0,-25 13-828 0 0,-2 0-70 0 0,0 1 0 0 0,0 1 0 0 0,1 1-1 0 0,0 1 1 0 0,0 1 0 0 0,21-1-124 0 0,-41 4 2 0 0,-1 1-1 0 0,0-1 0 0 0,1 0 0 0 0,-1 1 1 0 0,0-1-1 0 0,0 0 0 0 0,1 1 0 0 0,-1 0 1 0 0,0-1-1 0 0,0 1 0 0 0,0 0 0 0 0,0-1 0 0 0,0 1 1 0 0,0 0-1 0 0,0 0 0 0 0,0 0 0 0 0,0 0 1 0 0,0 0-1 0 0,0 0 0 0 0,0 0 0 0 0,-1 0 1 0 0,1 1-1 0 0,0-1 0 0 0,-1 0 0 0 0,1 0 1 0 0,-1 1-1 0 0,0-1 0 0 0,1 0 0 0 0,-1 1 1 0 0,0-1-1 0 0,0 0 0 0 0,0 1 0 0 0,1-1 1 0 0,-2 0-1 0 0,1 1 0 0 0,0-1 0 0 0,0 0 1 0 0,0 1-1 0 0,-1-1 0 0 0,1 0 0 0 0,0 0 1 0 0,-1 1-1 0 0,1-1 0 0 0,-1 0 0 0 0,0 0 1 0 0,1 0-1 0 0,-1 1 0 0 0,0-1 0 0 0,0 0 1 0 0,0 0-1 0 0,1 0 0 0 0,-1 0 0 0 0,0-1 1 0 0,-1 1-1 0 0,1 0 0 0 0,0 0 0 0 0,0 0 0 0 0,0-1 1 0 0,-1 1-2 0 0,-57 73 24 0 0,48-64-22 0 0,2 1 1 0 0,0 1-1 0 0,0-1 1 0 0,1 1-1 0 0,0 1 1 0 0,1 0-1 0 0,1 0 1 0 0,0 0-1 0 0,0 1 1 0 0,-2 11-3 0 0,7-24 5 0 0,1 1 1 0 0,-1-1-1 0 0,1 1 1 0 0,-1-1-1 0 0,1 1 1 0 0,0-1-1 0 0,-1 1 1 0 0,1-1-1 0 0,0 1 0 0 0,0-1 1 0 0,0 1-1 0 0,0 0 1 0 0,1-1-1 0 0,-1 1 1 0 0,0-1-1 0 0,0 1 1 0 0,1-1-1 0 0,-1 1 1 0 0,1-1-1 0 0,0 0 0 0 0,-1 1 1 0 0,1-1-1 0 0,0 0 1 0 0,0 1-1 0 0,0-1 1 0 0,0 0-1 0 0,0 0 1 0 0,0 0-1 0 0,0 1 0 0 0,0-1 1 0 0,0 0-1 0 0,1-1 1 0 0,-1 1-1 0 0,0 0 1 0 0,1 0-1 0 0,-1-1 1 0 0,0 1-1 0 0,1 0 0 0 0,-1-1 1 0 0,1 1-1 0 0,-1-1 1 0 0,1 0-1 0 0,-1 0 1 0 0,1 1-1 0 0,-1-1 1 0 0,1 0-1 0 0,0 0-5 0 0,17-2 102 0 0,-1 1-1 0 0,1-2 1 0 0,-1-1-1 0 0,0 0 1 0 0,-1-1-1 0 0,1-1 1 0 0,-1-1-1 0 0,3-1-101 0 0,14-6-647 0 0,6-3 1718 0 0,-13 7-3109 0 0,-5 3-3423 0 0,0 2-4933 0 0,-14 2-1419 0 0</inkml:trace>
  <inkml:trace contextRef="#ctx0" brushRef="#br0" timeOffset="69423.514">239 1849 7082 0 0,'0'0'953'0'0,"0"0"7"0"0,0 0 43 0 0,0 0 160 0 0,0 0 72 0 0,0 0-101 0 0,0 0-168 0 0,-24 33-229 0 0,-73 103-201 0 0,45-28 171 0 0,40-82-381 0 0,1 1 0 0 0,1 0 0 0 0,2 1 0 0 0,1 0 0 0 0,1 1-1 0 0,1-1 1 0 0,1 1 0 0 0,2 0 0 0 0,1 20-326 0 0,2-47 76 0 0,0 0-1 0 0,0 0 0 0 0,0 0 1 0 0,0-1-1 0 0,0 1 0 0 0,1 0 0 0 0,-1-1 1 0 0,1 1-1 0 0,-1 0 0 0 0,1-1 1 0 0,-1 0-1 0 0,1 1 0 0 0,0-1 0 0 0,0 0 1 0 0,0 0-1 0 0,-1 0 0 0 0,1 0 0 0 0,0 0 1 0 0,0 0-1 0 0,1-1 0 0 0,-1 1 1 0 0,0-1-1 0 0,0 1 0 0 0,0-1 0 0 0,0 0 1 0 0,0 0-1 0 0,0 0 0 0 0,1 0 0 0 0,-1 0 1 0 0,0-1-1 0 0,0 1 0 0 0,0 0 1 0 0,0-1-1 0 0,0 0 0 0 0,0 1 0 0 0,0-1 1 0 0,0 0-1 0 0,0 0 0 0 0,0 0 0 0 0,0 0 1 0 0,-1-1-1 0 0,1 1 0 0 0,0 0 1 0 0,-1-1-1 0 0,1 0-75 0 0,16-17 218 0 0,-1-2 0 0 0,-1 0 0 0 0,-2-1 0 0 0,0 0 0 0 0,-1-1 1 0 0,-1 0-1 0 0,-1-1 0 0 0,-1-1 0 0 0,3-12-218 0 0,75-171 153 0 0,-87 208-160 0 0,-1-1 0 0 0,1 0 0 0 0,0 1-1 0 0,-1-1 1 0 0,1 1 0 0 0,0 0 0 0 0,0-1-1 0 0,-1 1 1 0 0,1-1 0 0 0,0 1 0 0 0,0 0-1 0 0,0 0 1 0 0,-1-1 0 0 0,1 1 0 0 0,0 0-1 0 0,0 0 1 0 0,0 0 0 0 0,0 0 0 0 0,-1 0-1 0 0,1 0 1 0 0,0 0 0 0 0,0 0 0 0 0,0 0-1 0 0,0 1 1 0 0,0-1 0 0 0,-1 0 0 0 0,1 0-1 0 0,0 1 1 0 0,0-1 0 0 0,-1 0 0 0 0,1 1-1 0 0,0-1 1 0 0,0 1 0 0 0,-1-1 0 0 0,1 1-1 0 0,0 0 1 0 0,-1-1 0 0 0,1 1 0 0 0,-1 0-1 0 0,1-1 1 0 0,-1 1 0 0 0,1 0 0 0 0,-1-1 0 0 0,0 1-1 0 0,1 0 1 0 0,-1 0 0 0 0,0 0 0 0 0,1-1-1 0 0,-1 1 1 0 0,0 0 0 0 0,0 0 0 0 0,0 0-1 0 0,0 0 1 0 0,0-1 0 0 0,0 1 0 0 0,0 0-1 0 0,0 0 1 0 0,0 0 0 0 0,0 0 0 0 0,0 0 7 0 0,38 156-30 0 0,-37-151 37 0 0,1 1 0 0 0,0-2 0 0 0,0 1 0 0 0,1 0 1 0 0,0 0-1 0 0,0-1 0 0 0,0 1 0 0 0,0-1 0 0 0,1 0 0 0 0,0 0 0 0 0,0 0 0 0 0,1-1 0 0 0,-1 1 0 0 0,1-1 0 0 0,0 0 0 0 0,0-1 0 0 0,0 1 0 0 0,1-1 0 0 0,-1 0 1 0 0,1 0-1 0 0,-1-1 0 0 0,1 1 0 0 0,0-1 0 0 0,0 0 0 0 0,0-1 0 0 0,1 0 0 0 0,-1 0 0 0 0,0 0 0 0 0,0-1 0 0 0,1 0 0 0 0,-1 0 0 0 0,0 0 0 0 0,1-1 0 0 0,-1 0 0 0 0,0 0 1 0 0,0-1-1 0 0,1 1-7 0 0,5-8 128 0 0,-1-1 1 0 0,0 0 0 0 0,0-1 0 0 0,-1 0 0 0 0,0 0 0 0 0,-1-1 0 0 0,0 0 0 0 0,-1-1 0 0 0,0 0-1 0 0,-1 0 1 0 0,4-12-129 0 0,4-10 75 0 0,-2 1 0 0 0,-1-2 0 0 0,-2 0 0 0 0,-1 0 1 0 0,-2-1-1 0 0,-2 0 0 0 0,-1 0 0 0 0,-2 0 0 0 0,-2 0 0 0 0,-1-1 0 0 0,-2 1 0 0 0,-1 0 0 0 0,-2 0 0 0 0,-2 1 0 0 0,-1-1 0 0 0,-2 2 0 0 0,-1-1 0 0 0,-8-12-75 0 0,-89-172-132 0 0,7 95 146 0 0,101 124-17 0 0,1 1 1 0 0,0-1 0 0 0,0 0 0 0 0,0 1 0 0 0,-1-1 0 0 0,1 1 0 0 0,0-1 0 0 0,-1 1 0 0 0,1-1 0 0 0,0 1 0 0 0,-1-1-1 0 0,1 1 1 0 0,0 0 0 0 0,-1-1 0 0 0,1 1 0 0 0,-1-1 0 0 0,1 1 0 0 0,-1 0 0 0 0,1-1 0 0 0,-1 1 0 0 0,1 0 0 0 0,-1 0-1 0 0,1 0 1 0 0,-1-1 0 0 0,0 1 0 0 0,1 0 0 0 0,-1 0 0 0 0,1 0 0 0 0,-1 0 0 0 0,0 0 0 0 0,1 0 0 0 0,-1 0 0 0 0,1 0-1 0 0,-1 0 1 0 0,0 0 0 0 0,1 0 0 0 0,-1 0 0 0 0,1 1 0 0 0,-1-1 0 0 0,1 0 0 0 0,-1 0 0 0 0,1 1 0 0 0,-1-1 0 0 0,1 0-1 0 0,-1 1 1 0 0,1-1 0 0 0,-1 0 0 0 0,1 1 0 0 0,-1-1 0 0 0,1 1 0 0 0,0-1 0 0 0,-1 0 0 0 0,1 1 0 0 0,0-1 0 0 0,-1 1-1 0 0,1 0 1 0 0,0-1 0 0 0,0 1 0 0 0,-1-1 0 0 0,1 1 0 0 0,0-1 2 0 0,-1 44-265 0 0,2-33 293 0 0,4 26-4 0 0,1-1-1 0 0,2 0 0 0 0,1 0 0 0 0,2-1 1 0 0,2-1-1 0 0,1 0 0 0 0,14 25-23 0 0,1 6 47 0 0,17 34 10 0 0,3-3 0 0 0,5-2 0 0 0,40 50-57 0 0,-7-48-137 0 0,-45-89-2246 0 0,-58-65-5922 0 0,-13 25-3055 0 0,21 22 6168 0 0</inkml:trace>
  <inkml:trace contextRef="#ctx0" brushRef="#br0" timeOffset="69589.321">228 1639 15747 0 0,'0'0'1314'0'0,"0"0"-794"0"0,0 0-132 0 0,0 0 306 0 0,0 0 309 0 0,0 0 102 0 0,0 0-57 0 0,0 0-174 0 0,0 0-185 0 0,36-11-137 0 0,118-37-97 0 0,-28-6 181 0 0,81-51 241 0 0,-54 26-4646 0 0,-51 31-7752 0 0,-81 40 909 0 0</inkml:trace>
  <inkml:trace contextRef="#ctx0" brushRef="#br0" timeOffset="70275.011">1608 763 7226 0 0,'0'0'2297'0'0,"0"0"-152"0"0,0 0-34 0 0,0 0-32 0 0,0 0-191 0 0,0 0-310 0 0,0 0-284 0 0,0 0-223 0 0,0 0-203 0 0,0 0-148 0 0,0 0-104 0 0,0 0-96 0 0,0 0-96 0 0,-2-4-88 0 0,-8-11-56 0 0,8 12-45 0 0,2 3-37 0 0,0 0-45 0 0,4 149 674 0 0,1 1-643 0 0,-7-77-128 0 0,1-34-46 0 0,0-1 1 0 0,3 1-1 0 0,1-1 0 0 0,6 28-10 0 0,-9-62 8 0 0,1 1 0 0 0,0-1 0 0 0,0 1 0 0 0,0-1-1 0 0,0 0 1 0 0,1 1 0 0 0,-1-1 0 0 0,1 0 0 0 0,0 0 0 0 0,0 0 0 0 0,1 0 0 0 0,-1-1-1 0 0,1 1 1 0 0,0-1 0 0 0,0 1 0 0 0,0-1 0 0 0,1 0 0 0 0,-1 0 0 0 0,1 0 0 0 0,-1-1-1 0 0,1 1 1 0 0,0-1 0 0 0,0 0 0 0 0,0 0 0 0 0,0 0 0 0 0,0-1 0 0 0,1 1-1 0 0,-1-1 1 0 0,0 0 0 0 0,3 0-8 0 0,0-1 38 0 0,0-1 0 0 0,0 0-1 0 0,0-1 1 0 0,-1 1 0 0 0,1-1-1 0 0,0-1 1 0 0,-1 1 0 0 0,1-1-1 0 0,-1 0 1 0 0,0-1 0 0 0,0 1 0 0 0,0-1-1 0 0,-1 0 1 0 0,1-1 0 0 0,1-2-38 0 0,93-77-363 0 0,-82 38-3566 0 0,-29 18-6178 0 0,4 22 4165 0 0,3 2-1666 0 0</inkml:trace>
  <inkml:trace contextRef="#ctx0" brushRef="#br0" timeOffset="70521.951">1261 1227 11402 0 0,'0'0'1443'0'0,"0"0"-116"0"0,0 0 31 0 0,0 0 241 0 0,0 0 92 0 0,0 0-228 0 0,0 0-320 0 0,0 0-254 0 0,31-13-162 0 0,98-40-109 0 0,-28-6 429 0 0,209-140-1289 0 0,-286 184-1135 0 0,0 0-2684 0 0,-7 9-6415 0 0,-11 5 1925 0 0</inkml:trace>
  <inkml:trace contextRef="#ctx0" brushRef="#br0" timeOffset="70783.966">2041 947 9490 0 0,'0'0'5331'0'0,"0"0"-2806"0"0,0 0-916 0 0,0 0-76 0 0,0 0-102 0 0,0 0-269 0 0,0 0-255 0 0,0 0-179 0 0,0 0-176 0 0,0 0-121 0 0,0 0-103 0 0,34-21-75 0 0,104-65-75 0 0,-33 24 108 0 0,-55 43-2283 0 0,-54 49-7272 0 0,-2-17 2729 0 0,0-4-2398 0 0</inkml:trace>
  <inkml:trace contextRef="#ctx0" brushRef="#br0" timeOffset="70933.549">2098 1223 4441 0 0,'0'0'5521'0'0,"0"0"-3416"0"0,0 0-401 0 0,0 0-296 0 0,0 0-456 0 0,0 0-391 0 0,0 0-249 0 0,0 0-224 0 0,212-129-192 0 0,-186 107-480 0 0,-1 7-1505 0 0,-3 1-3352 0 0,-10 6-3433 0 0</inkml:trace>
  <inkml:trace contextRef="#ctx0" brushRef="#br0" timeOffset="74423.431">2864 1 0 0 0,'0'0'1380'0'0,"0"0"398"0"0,0 0 68 0 0,0 0-125 0 0,0 0-200 0 0,0 0-217 0 0,0 0-201 0 0,0 0-147 0 0,7 0 6178 0 0,-1 16-6631 0 0,-1 0 1 0 0,-1 0 0 0 0,0 1 0 0 0,-2 0 0 0 0,1 0 0 0 0,-2 0-1 0 0,-1-1 1 0 0,0 14-504 0 0,1 21 380 0 0,13 228 1012 0 0,-19 200-1392 0 0,3-358 256 0 0,41-121 831 0 0,117-105-51 0 0,-3-13-650 0 0,-141 106-1909 0 0,-21-10-11259 0 0,6 16 7063 0 0,2 1-1567 0 0</inkml:trace>
  <inkml:trace contextRef="#ctx0" brushRef="#br0" timeOffset="74673.65">2614 741 9834 0 0,'0'0'2002'0'0,"0"0"-242"0"0,0 0-286 0 0,0 0-163 0 0,0 0-140 0 0,0 0-150 0 0,0 0-98 0 0,0 0-79 0 0,0 0-93 0 0,0 0-105 0 0,0 0-122 0 0,0 0-133 0 0,0 0-106 0 0,34-19-78 0 0,111-57-73 0 0,43-14-356 0 0,-77 61-4907 0 0,-94 25 2960 0 0,11-2-5543 0 0,-14 5-334 0 0</inkml:trace>
  <inkml:trace contextRef="#ctx0" brushRef="#br0" timeOffset="75006.211">3471 586 5913 0 0,'0'0'3393'0'0,"0"0"-1274"0"0,0 0-525 0 0,0 0-25 0 0,0 0-31 0 0,0 0-223 0 0,0 0-255 0 0,0 0-229 0 0,0 0-184 0 0,0 0-112 0 0,-6 32-69 0 0,-19 98-48 0 0,24-128-399 0 0,0-1 1 0 0,0 1 0 0 0,0 0-1 0 0,1 0 1 0 0,-1-1-1 0 0,1 1 1 0 0,-1 0-1 0 0,1 0 1 0 0,0 0-1 0 0,0-1 1 0 0,0 1-1 0 0,0 0 1 0 0,0 0 0 0 0,0 0-1 0 0,0 0 1 0 0,1 0-1 0 0,-1-1 1 0 0,1 1-1 0 0,-1 0 1 0 0,1 0-1 0 0,0-1 1 0 0,-1 1-1 0 0,1 0 1 0 0,0-1 0 0 0,0 1-1 0 0,0-1 1 0 0,1 1-1 0 0,-1-1 1 0 0,0 0-1 0 0,0 1 1 0 0,1-1-20 0 0,4 3 134 0 0,-2 0-27 0 0,0-1 1 0 0,0 0-1 0 0,0 0 0 0 0,1 0 1 0 0,0-1-1 0 0,-1 1 1 0 0,1-1-1 0 0,0 0 0 0 0,0-1 1 0 0,0 1-1 0 0,0-1 0 0 0,0 0 1 0 0,0 0-1 0 0,0-1 0 0 0,1 1 1 0 0,-1-1-1 0 0,0 0 0 0 0,0-1 1 0 0,0 1-1 0 0,1-1 0 0 0,-1 0 1 0 0,0 0-1 0 0,0-1 0 0 0,0 0 1 0 0,0 1-1 0 0,1-2-107 0 0,7-3 158 0 0,0 0 0 0 0,-1 0 1 0 0,1-2-1 0 0,-1 1 0 0 0,-1-2 0 0 0,1 1 0 0 0,-2-1 0 0 0,1-1 0 0 0,0-2-158 0 0,45-62 792 0 0,-54 72-778 0 0,-1-1 0 0 0,0 1 0 0 0,0-1 1 0 0,0 1-1 0 0,0 0 0 0 0,0-1 0 0 0,-1 0 0 0 0,1 1 1 0 0,-1-1-1 0 0,1 1 0 0 0,-1-1 0 0 0,0 0 0 0 0,0 1 1 0 0,0-1-1 0 0,-1 0 0 0 0,1 1 0 0 0,0-1 1 0 0,-1 1-1 0 0,0-1 0 0 0,0 0 0 0 0,0 1 0 0 0,0 0 1 0 0,0-1-1 0 0,0 1 0 0 0,0 0 0 0 0,-1-1 0 0 0,1 1 1 0 0,-1 0-1 0 0,0 0 0 0 0,0 0 0 0 0,0 0 0 0 0,0 1 1 0 0,0-1-15 0 0,-5-4-90 0 0,-1 1 0 0 0,0 1 1 0 0,0-1-1 0 0,0 1 1 0 0,-1 1-1 0 0,1-1 1 0 0,-1 1-1 0 0,0 1 0 0 0,0 0 1 0 0,0 0-1 0 0,0 1 1 0 0,0 0-1 0 0,0 0 0 0 0,0 1 1 0 0,0 0-1 0 0,0 1 1 0 0,-1 0-1 0 0,1 0 1 0 0,0 1-1 0 0,-1 1 90 0 0,-51 19-4449 0 0,6 13-5651 0 0,38-20-1172 0 0</inkml:trace>
  <inkml:trace contextRef="#ctx0" brushRef="#br0" timeOffset="92228.147">6803 1764 0 0 0,'0'0'451'0'0,"0"0"860"0"0,0 0 270 0 0,0 0-59 0 0,0 0-215 0 0,0 0-241 0 0,0 0-138 0 0,0 0-67 0 0,1-6 695 0 0,-2 6 6533 0 0,-180 198-7330 0 0,86-85-526 0 0,94-112-221 0 0,1-1-1 0 0,-1 1 1 0 0,0 0-1 0 0,0-1 1 0 0,0 1 0 0 0,1 0-1 0 0,-1 0 1 0 0,0 0-1 0 0,1 0 1 0 0,-1-1-1 0 0,1 1 1 0 0,-1 0 0 0 0,1 0-1 0 0,-1 0 1 0 0,1 0-1 0 0,0 0 1 0 0,0 0-1 0 0,-1 0 1 0 0,1 0 0 0 0,0 0-1 0 0,0 0 1 0 0,0 0-1 0 0,0 0 1 0 0,0 1 0 0 0,0-1-1 0 0,0 0 1 0 0,0 0-1 0 0,1 0 1 0 0,-1 0-1 0 0,0 0 1 0 0,1 0 0 0 0,-1 0-1 0 0,0 0 1 0 0,1-1-1 0 0,-1 1 1 0 0,1 0-1 0 0,0 0 1 0 0,-1 0 0 0 0,1 0-1 0 0,0 0 1 0 0,-1-1-1 0 0,1 1 1 0 0,0 0-1 0 0,0-1 1 0 0,0 1 0 0 0,0-1-1 0 0,0 1 1 0 0,-1-1-1 0 0,1 1 1 0 0,0-1-1 0 0,0 1 1 0 0,0-1 0 0 0,0 0-1 0 0,0 0 1 0 0,0 1-1 0 0,1-1 1 0 0,-1 0-1 0 0,0 0 1 0 0,0 0 0 0 0,0 0-1 0 0,0 0 1 0 0,0-1-12 0 0,161-2 1124 0 0,73-33-219 0 0,-159 32-439 0 0,-76 4-413 0 0,0 0 29 0 0,0 0 34 0 0,0 0 32 0 0,0 0 66 0 0,0 0 42 0 0,0 0 35 0 0,-26-15 947 0 0,-112-48-773 0 0,1-3-768 0 0,116 45-815 0 0,18 12-2613 0 0,2-1-4566 0 0,1 6-1994 0 0</inkml:trace>
  <inkml:trace contextRef="#ctx0" brushRef="#br0" timeOffset="92980.786">6748 866 3633 0 0,'0'0'1547'0'0,"0"0"88"0"0,0 0 76 0 0,0 0 28 0 0,0 0-19 0 0,0 0-102 0 0,0 0-192 0 0,0 0-262 0 0,0 0-252 0 0,0 0-215 0 0,0 0-188 0 0,0 0-131 0 0,0 0-64 0 0,-3-2-13 0 0,2 2-271 0 0,1 0-1 0 0,-1-1 1 0 0,0 1 0 0 0,0 0-1 0 0,0 0 1 0 0,0 0 0 0 0,0 0-1 0 0,0 0 1 0 0,1 0 0 0 0,-1 0-1 0 0,0 0 1 0 0,0 0 0 0 0,0 1-1 0 0,0-1 1 0 0,1 0 0 0 0,-1 0-1 0 0,0 1 1 0 0,0-1 0 0 0,0 0-1 0 0,1 1 1 0 0,-1-1 0 0 0,0 1-1 0 0,1-1 1 0 0,-1 1 0 0 0,0 0-1 0 0,1-1 1 0 0,-1 1 0 0 0,0 0-1 0 0,1-1 1 0 0,-1 1 0 0 0,1 0-1 0 0,0 0 1 0 0,-1-1 0 0 0,1 1-1 0 0,0 0 1 0 0,-1 0 0 0 0,1 0-1 0 0,0-1 1 0 0,0 1 0 0 0,-1 0-1 0 0,1 0 1 0 0,0 0 0 0 0,0 0-1 0 0,0 0 1 0 0,0-1 0 0 0,0 1-1 0 0,1 0 1 0 0,-1 0 0 0 0,0 0-1 0 0,0 0 1 0 0,0 0 0 0 0,1-1-1 0 0,-1 1 1 0 0,1 0-1 0 0,-1 0 1 0 0,0-1 0 0 0,1 1-1 0 0,0 0-29 0 0,-4 14 96 0 0,1-1-1 0 0,0 1 0 0 0,2 0 1 0 0,-1-1-1 0 0,2 1 0 0 0,0 0 0 0 0,1-1 1 0 0,0 1-1 0 0,1-1 0 0 0,1 0 1 0 0,0 0-1 0 0,1 0 0 0 0,0 0 0 0 0,1-1 1 0 0,1 0-1 0 0,0 0 0 0 0,1 0 1 0 0,8 9-96 0 0,-14-20 57 0 0,0 0 0 0 0,0 0 0 0 0,0-1 0 0 0,0 1 0 0 0,1-1 1 0 0,-1 1-1 0 0,1-1 0 0 0,-1 0 0 0 0,1 0 0 0 0,-1 0 0 0 0,1 0 1 0 0,0 0-1 0 0,0 0 0 0 0,-1-1 0 0 0,1 0 0 0 0,0 1 0 0 0,0-1 1 0 0,0 0-1 0 0,-1 0 0 0 0,1-1 0 0 0,0 1 0 0 0,0 0 1 0 0,0-1-1 0 0,-1 0 0 0 0,1 0 0 0 0,0 0 0 0 0,-1 0 0 0 0,1 0 1 0 0,-1 0-1 0 0,1-1 0 0 0,0 0-57 0 0,11-16 196 0 0,-1 0 1 0 0,-2-1 0 0 0,0 0-1 0 0,0-1 1 0 0,-2 0-1 0 0,-1 0 1 0 0,5-17-197 0 0,0 2 119 0 0,60-189 274 0 0,-73 224-394 0 0,1 1-1 0 0,-1-1 1 0 0,0 1 0 0 0,1-1-1 0 0,-1 1 1 0 0,1-1-1 0 0,-1 1 1 0 0,1-1 0 0 0,-1 0-1 0 0,1 1 1 0 0,-1-1-1 0 0,1 0 1 0 0,0 1-1 0 0,-1-1 1 0 0,1 0 0 0 0,-1 0-1 0 0,1 1 1 0 0,0-1-1 0 0,-1 0 1 0 0,1 0 0 0 0,-1 0-1 0 0,1 0 1 0 0,0 0-1 0 0,-1 0 1 0 0,1 0-1 0 0,0 0 1 0 0,-1 0 0 0 0,1 0-1 0 0,0 0 1 0 0,-1-1-1 0 0,1 1 1 0 0,-1 0 0 0 0,1 0-1 0 0,0-1 1 0 0,-1 1-1 0 0,1 0 1 0 0,-1-1-1 0 0,1 1 1 0 0,-1 0 0 0 0,1-1-1 0 0,-1 1 1 0 0,1-1-1 0 0,-1 1 1 0 0,1-1 0 0 0,-1 1-1 0 0,0-1 1 0 0,1 1-1 0 0,-1-1 1 0 0,0 1-1 0 0,0-1 1 0 0,1 0 0 0 0,-1 1-1 0 0,0-1 1 0 0,0 0-1 0 0,0 1 1 0 0,0-1-1 0 0,0 1 1 0 0,1-1 0 0 0,-1 0-1 0 0,0 1 1 0 0,-1-1-1 0 0,1 0 1 0 0,0 0 1 0 0,36 77-4 0 0,-4 1 1 0 0,-3 1 0 0 0,-3 2-1 0 0,-4 0 1 0 0,6 52 3 0 0,-23 76 25 0 0,-6-195-34 0 0,0 0-1 0 0,-1 0 1 0 0,-1 0-1 0 0,0 0 1 0 0,-1-1-1 0 0,0 1 1 0 0,-1-1-1 0 0,-4 8 10 0 0,7-16 13 0 0,0 0 0 0 0,0-1 0 0 0,0 1 0 0 0,0-1 0 0 0,-1 1-1 0 0,0-1 1 0 0,1 0 0 0 0,-1 0 0 0 0,0 0 0 0 0,0 0 0 0 0,-1-1 0 0 0,1 1-1 0 0,-1-1 1 0 0,1 0 0 0 0,-1 0 0 0 0,0 0 0 0 0,1 0 0 0 0,-1-1-1 0 0,0 1 1 0 0,0-1 0 0 0,0 0 0 0 0,-1 0 0 0 0,1-1 0 0 0,0 1-1 0 0,0-1 1 0 0,0 0 0 0 0,0 0 0 0 0,-3 0-13 0 0,3-3 14 0 0,-1 0-1 0 0,1 0 1 0 0,0 0-1 0 0,0 0 1 0 0,1-1 0 0 0,-1 1-1 0 0,0-1 1 0 0,1 0-1 0 0,0 0 1 0 0,0-1-1 0 0,0 1 1 0 0,1 0 0 0 0,0-1-1 0 0,-1 0 1 0 0,1 1-1 0 0,1-1 1 0 0,-1 0 0 0 0,1 0-1 0 0,0 0 1 0 0,0 0-1 0 0,0 0 1 0 0,1 0-1 0 0,0-1 1 0 0,0 1 0 0 0,0 0-1 0 0,0 0 1 0 0,2-3-14 0 0,-2-10 17 0 0,1 0 0 0 0,1 0 0 0 0,1 0 0 0 0,0 0 0 0 0,2 0 0 0 0,0 1 0 0 0,1 0 1 0 0,0 0-1 0 0,1 0 0 0 0,1 1 0 0 0,1 0 0 0 0,1 1 0 0 0,1-2-17 0 0,154-179-116 0 0,-150 180 82 0 0,110-94-1632 0 0,-95 92-2855 0 0,1 5-3986 0 0,-23 10-3513 0 0</inkml:trace>
  <inkml:trace contextRef="#ctx0" brushRef="#br0" timeOffset="95553.003">10128 4183 0 0 0,'0'0'303'0'0,"0"0"717"0"0,0 0 98 0 0,0 0-166 0 0,0 0-133 0 0,0 0-35 0 0,0 0 44 0 0,0 0 44 0 0,0 0 32 0 0,0 0-20 0 0,0 0-90 0 0,0 0-49 0 0,0 0-59 0 0,0 1 331 0 0,0 3 9273 0 0,0-4-10771 0 0,6-19 4006 0 0,3 24-3396 0 0,-1 0-1 0 0,1-1 1 0 0,0 0 0 0 0,0 0-1 0 0,0 0 1 0 0,0-2-1 0 0,1 1 1 0 0,-1-1 0 0 0,1 0-1 0 0,-1-1 1 0 0,1 0 0 0 0,0-1-1 0 0,0 0 1 0 0,0 0-1 0 0,-1-1 1 0 0,6-1-129 0 0,60 4 289 0 0,-43 1-235 0 0,1-1 0 0 0,-1-2-1 0 0,0 0 1 0 0,1-3 0 0 0,-1-1 0 0 0,0-1-1 0 0,31-9-53 0 0,-5 3 38 0 0,0 2 0 0 0,1 3 0 0 0,0 2 0 0 0,-1 3 0 0 0,29 4-38 0 0,13-2 41 0 0,181-4 691 0 0,-323-20-480 0 0,-197-68-92 0 0,169 65 122 0 0,70 26-292 0 0,0 0-31 0 0,0 0 22 0 0,0 0 26 0 0,-13 158-23 0 0,-6 59-28 0 0,-32-117-67 0 0,149-189 229 0 0,-46 47-652 0 0,119-89 1017 0 0,-110 93-3229 0 0,2 6-3291 0 0,-49 25-754 0 0,-2 0-5116 0 0</inkml:trace>
  <inkml:trace contextRef="#ctx0" brushRef="#br0" timeOffset="95825.981">12063 3959 8874 0 0,'0'0'4314'0'0,"0"0"-2004"0"0,0 0-707 0 0,0 0-15 0 0,0 0-2 0 0,0 0-175 0 0,0 0-267 0 0,0 0-261 0 0,0 0-173 0 0,0 0-113 0 0,0 0-121 0 0,0 0-56 0 0,0 0-49 0 0,-5 13-34 0 0,-44 82 516 0 0,-115 145-379 0 0,129-195-1578 0 0,12-20-3116 0 0,8-23-3278 0 0,6-3-1244 0 0,3-2 2355 0 0</inkml:trace>
  <inkml:trace contextRef="#ctx0" brushRef="#br0" timeOffset="96144.507">11700 3981 8306 0 0,'0'0'3118'0'0,"0"0"-358"0"0,0 0-356 0 0,0 0-317 0 0,0 0-367 0 0,0 0-334 0 0,0 0-277 0 0,0 0-297 0 0,0 0-174 0 0,0 0-147 0 0,0 0-121 0 0,0 0-55 0 0,0 0-61 0 0,-2-4 38 0 0,0-8 249 0 0,19 31 388 0 0,9 10-216 0 0,236 163 691 0 0,-114-89-1343 0 0,-96-69-912 0 0,-49-32 303 0 0,1 0-375 0 0,-4 1-9185 0 0,0-3-1483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2.58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1 228 0 0 0,'0'0'504'0'0,"0"0"98"0"0,0 0 28 0 0,31-5 4 0 0,96-14 9 0 0,-29 14 1466 0 0,367-10 4757 0 0,369-4-3359 0 0,-644 20-2868 0 0,459-23 221 0 0,162 21-245 0 0,-214-21-319 0 0,307-32 47 0 0,-85 50-186 0 0,-522-4-115 0 0,99 5-28 0 0,32 25-52 0 0,56-40 78 0 0,87 11-134 0 0,-1-1 96 0 0,-290 11 16 0 0,462 53-156 0 0,-67-60 207 0 0,135-29 34 0 0,-155 51-82 0 0,-360-14 20 0 0,-21 6-47 0 0,117 26 6 0 0,-377-34-3 0 0,93 8 29 0 0,1-4 1 0 0,-1-5-1 0 0,1-4 0 0 0,7-6-26 0 0,153-22 86 0 0,24 31-120 0 0,181-12 190 0 0,-148-14 8 0 0,70 4-74 0 0,-25-10 87 0 0,-124 17-62 0 0,-235 15-159 0 0,110 8-864 0 0,-45 20-2780 0 0,1 17-7801 0 0,-69-38 8283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3.7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1 137 0 0 0,'199'-22'19'0'0,"26"-3"896"0"0,253-16 1362 0 0,-58 33 2760 0 0,325 38-5037 0 0,695 39 3020 0 0,-787-62-1871 0 0,30 4-471 0 0,147-6-219 0 0,-123-24-298 0 0,716-25 316 0 0,-1187 33-1418 0 0,-1-11-1 0 0,130-33 942 0 0,-270 47-7748 0 0,-76 5 3187 0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3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304 556 5177 0 0,'0'0'3497'0'0,"0"0"-873"0"0,0 0-360 0 0,0 0-41 0 0,0 0-174 0 0,0 0-396 0 0,0 0-440 0 0,0 0-332 0 0,0 0-204 0 0,0 0-118 0 0,0 0-74 0 0,-31 11-46 0 0,-99 38-54 0 0,125-48-354 0 0,0 1 0 0 0,0 0-1 0 0,0 0 1 0 0,0 0-1 0 0,0 1 1 0 0,1 0-1 0 0,-1 0 1 0 0,1 0 0 0 0,0 0-1 0 0,0 1 1 0 0,0-1-1 0 0,0 1 1 0 0,1 0-1 0 0,0 0 1 0 0,-1 2-31 0 0,-5 6 92 0 0,2-3-72 0 0,0 0 0 0 0,0 1-1 0 0,1 0 1 0 0,0 0 0 0 0,1 1-1 0 0,0 0 1 0 0,0 0 0 0 0,2 0-1 0 0,-1 0 1 0 0,1 1 0 0 0,1-1-1 0 0,0 1 1 0 0,1-1 0 0 0,0 1-1 0 0,0 0 1 0 0,2 11-20 0 0,1-18-93 0 0,0 0 0 0 0,1 0-1 0 0,-1-1 1 0 0,1 1 0 0 0,0 0 0 0 0,0-1 0 0 0,1 0 0 0 0,-1 0-1 0 0,1 0 1 0 0,0 0 0 0 0,0 0 0 0 0,0-1 0 0 0,0 1-1 0 0,1-1 1 0 0,0-1 0 0 0,-1 1 0 0 0,1 0 0 0 0,0-1 0 0 0,0 0-1 0 0,0 0 1 0 0,1-1 0 0 0,-1 0 0 0 0,0 1 0 0 0,1-2-1 0 0,-1 1 1 0 0,1-1 0 0 0,-1 1 0 0 0,0-2 0 0 0,1 1 0 0 0,-1 0-1 0 0,2-1 94 0 0,98-16-5180 0 0,-38-9-4707 0 0,-44 17 2851 0 0</inkml:trace>
  <inkml:trace contextRef="#ctx0" brushRef="#br0" timeOffset="311.635">684 707 12307 0 0,'0'0'1908'0'0,"0"0"-398"0"0,0 0-83 0 0,0 0 22 0 0,0 0-135 0 0,-27 34-231 0 0,-83 105-232 0 0,73-72 72 0 0,37-57-743 0 0,-1-8-121 0 0,1 0 0 0 0,-1 1 0 0 0,1-1 0 0 0,0 0 0 0 0,0 1 1 0 0,0-1-1 0 0,0 0 0 0 0,1 1 0 0 0,-1-1 0 0 0,0 0 0 0 0,1 0 1 0 0,0 1-1 0 0,0-1 0 0 0,-1 0 0 0 0,1 0 0 0 0,0 0 0 0 0,1 0 1 0 0,-1 0-1 0 0,0 0 0 0 0,1 0 0 0 0,-1 0 0 0 0,1-1 0 0 0,-1 1 1 0 0,1 0-1 0 0,0-1 0 0 0,0 1 0 0 0,-1-1 0 0 0,1 0 0 0 0,0 0 1 0 0,0 0-1 0 0,1 0 0 0 0,-1 0 0 0 0,0 0 0 0 0,0 0 0 0 0,0-1 1 0 0,1 1-1 0 0,-1-1 0 0 0,0 1 0 0 0,1-1 0 0 0,-1 0 0 0 0,2 0-59 0 0,13-2 139 0 0,-1 0 0 0 0,0-2 0 0 0,1 0 0 0 0,-1 0-1 0 0,-1-2 1 0 0,1 0 0 0 0,-1 0 0 0 0,0-2-1 0 0,-1 0 1 0 0,1 0 0 0 0,-2-2 0 0 0,1 0-1 0 0,-1 0 1 0 0,-1-1 0 0 0,0-1 0 0 0,0 0 0 0 0,-1 0-1 0 0,8-14-138 0 0,-9 15 35 0 0,-1 0 0 0 0,0-1 0 0 0,-1 0-1 0 0,0-1 1 0 0,-1 0 0 0 0,-1 0 0 0 0,0-1-1 0 0,-1 1 1 0 0,0-1 0 0 0,-1 0 0 0 0,-1-1-1 0 0,0 1 1 0 0,-1-1 0 0 0,0 1 0 0 0,-1-1-1 0 0,-1-14-34 0 0,-2 25-67 0 0,0 1 0 0 0,0-1-1 0 0,0 1 1 0 0,-1 0 0 0 0,1 0-1 0 0,-1 0 1 0 0,1 0 0 0 0,-1 0-1 0 0,0 0 1 0 0,0 1 0 0 0,0-1-1 0 0,-1 1 1 0 0,1 0 0 0 0,-1 0-1 0 0,1 0 1 0 0,-1 1-1 0 0,1-1 1 0 0,-1 1 0 0 0,0 0-1 0 0,0 0 1 0 0,0 0 0 0 0,0 0-1 0 0,0 1 1 0 0,0 0 0 0 0,0 0-1 0 0,0 0 1 0 0,0 0 0 0 0,0 0-1 0 0,1 1 1 0 0,-1 0 0 0 0,0-1-1 0 0,0 2 1 0 0,0-1 0 0 0,0 0-1 0 0,1 1 1 0 0,-1-1 0 0 0,1 1-1 0 0,-4 2 68 0 0,-63 54-3351 0 0,32-10-4446 0 0,33-41 5845 0 0,-8 9-9332 0 0</inkml:trace>
  <inkml:trace contextRef="#ctx0" brushRef="#br0" timeOffset="686.149">962 983 9562 0 0,'0'0'2905'0'0,"0"0"-435"0"0,0 0-223 0 0,0 0-270 0 0,0 0-402 0 0,0 0-362 0 0,0 0-297 0 0,0 0-243 0 0,0 0-130 0 0,0 0-76 0 0,0 0-58 0 0,0 0-47 0 0,0 0-46 0 0,18-27-55 0 0,58-85-39 0 0,-23 19 162 0 0,-34 60-315 0 0,43-51-34 0 0,-53 146-1050 0 0,10 52 980 0 0,-17-110 78 0 0,0 0 1 0 0,-1 0-1 0 0,2 0 0 0 0,-1 0 0 0 0,0-1 0 0 0,1 1 0 0 0,0-1 0 0 0,-1 1 1 0 0,1-1-1 0 0,1 0 0 0 0,-1 0 0 0 0,0-1 0 0 0,1 1 0 0 0,-1-1 1 0 0,1 1-1 0 0,0-1 0 0 0,0 0 0 0 0,0-1 0 0 0,0 1 0 0 0,0-1 0 0 0,0 1 1 0 0,0-1-1 0 0,1 0 0 0 0,-1-1 0 0 0,1 1-43 0 0,-1-1 56 0 0,-1 0-1 0 0,1 0 1 0 0,0 0-1 0 0,-1 0 1 0 0,1 0 0 0 0,0-1-1 0 0,-1 0 1 0 0,1 1-1 0 0,0-1 1 0 0,-1-1 0 0 0,0 1-1 0 0,1 0 1 0 0,-1-1 0 0 0,0 0-1 0 0,1 0 1 0 0,-1 0-1 0 0,0 0 1 0 0,0 0 0 0 0,-1-1-1 0 0,1 1 1 0 0,0-1-1 0 0,-1 0 1 0 0,0 0 0 0 0,1 0-1 0 0,-1 0 1 0 0,1-3-56 0 0,37-97 1846 0 0,-30 71-1652 0 0,18-100-7866 0 0,-28 131 2503 0 0,0 1-4053 0 0</inkml:trace>
  <inkml:trace contextRef="#ctx0" brushRef="#br0" timeOffset="1022.163">1967 475 17588 0 0,'0'0'2300'0'0,"0"0"-695"0"0,0 0-353 0 0,0 0-187 0 0,0 0-194 0 0,0 0-173 0 0,0 0-158 0 0,-34 6-135 0 0,-104 18-110 0 0,51 9 60 0 0,85-32-347 0 0,-3 0-5 0 0,1 0 1 0 0,-1 1-1 0 0,1 0 1 0 0,-1 0-1 0 0,1 0 1 0 0,0 1-1 0 0,0-1 1 0 0,0 1-1 0 0,0 0 1 0 0,1 0-1 0 0,-1 1 1 0 0,1-1-1 0 0,0 1 1 0 0,0-1-1 0 0,0 1 1 0 0,0 0-1 0 0,0 0 1 0 0,1 0-1 0 0,0 1 1 0 0,0-1-1 0 0,0 0 1 0 0,0 1-1 0 0,1 0 0 0 0,0-1 1 0 0,0 1-1 0 0,0 3-3 0 0,3-4-36 0 0,1 0 0 0 0,0 0 0 0 0,0-1-1 0 0,1 0 1 0 0,-1 1 0 0 0,1-1-1 0 0,0-1 1 0 0,0 1 0 0 0,0 0-1 0 0,0-1 1 0 0,0 0 0 0 0,0 0-1 0 0,1 0 1 0 0,-1 0 0 0 0,4 0 36 0 0,8 5-60 0 0,136 60 44 0 0,-150-65 33 0 0,0 0-1 0 0,0 0 1 0 0,0 0 0 0 0,-1 0-1 0 0,1 1 1 0 0,-1-1-1 0 0,1 1 1 0 0,-1-1-1 0 0,0 1 1 0 0,0-1-1 0 0,0 1 1 0 0,0 0 0 0 0,0 0-1 0 0,-1-1 1 0 0,1 1-1 0 0,-1 0 1 0 0,0 0-1 0 0,0 0 1 0 0,0 0-1 0 0,0-1 1 0 0,0 1 0 0 0,-1 0-1 0 0,1 0 1 0 0,-1 0-1 0 0,0-1 1 0 0,0 1-1 0 0,0 0 1 0 0,0-1-1 0 0,0 1 1 0 0,-1-1 0 0 0,1 1-1 0 0,-1-1 1 0 0,1 0-1 0 0,-1 1 1 0 0,0-1-1 0 0,0 0 1 0 0,0 0-1 0 0,0 0 1 0 0,0-1-1 0 0,-1 1 1 0 0,1 0 0 0 0,0-1-1 0 0,-1 0 1 0 0,1 1-1 0 0,-1-1 1 0 0,-2 1-17 0 0,-11 6-66 0 0,-2 0 0 0 0,1 0 0 0 0,-1-2 0 0 0,0 0 1 0 0,0-1-1 0 0,-1-1 0 0 0,0-1 0 0 0,-2 0 66 0 0,-53 1-8865 0 0,72-5 2469 0 0,2-6-4830 0 0</inkml:trace>
  <inkml:trace contextRef="#ctx0" brushRef="#br0" timeOffset="1618.241">1957 839 8866 0 0,'0'0'3170'0'0,"0"0"-471"0"0,0 0-412 0 0,0 0-406 0 0,0 0-389 0 0,0 0-266 0 0,0 0-202 0 0,0 0-169 0 0,0 0-88 0 0,0 0-103 0 0,35-6-106 0 0,106-24-91 0 0,-76 2 34 0 0,-56 19-394 0 0,-3 6-52 0 0,0-2-1 0 0,-1 1 1 0 0,0-1-1 0 0,1 0 1 0 0,-1 0-1 0 0,-1 0 0 0 0,1-1 1 0 0,-1 1-1 0 0,0-1 1 0 0,0 0-1 0 0,-1 0 1 0 0,0-1-1 0 0,0 1 0 0 0,0-1 1 0 0,-1 0-1 0 0,0 1 1 0 0,0-1-1 0 0,-1 0 1 0 0,0 0-1 0 0,0 0 0 0 0,0 0 1 0 0,-1-4-55 0 0,-3 7-30 0 0,-1 1 1 0 0,1 0-1 0 0,-1 0 1 0 0,0 0-1 0 0,0 0 0 0 0,0 0 1 0 0,0 1-1 0 0,0 0 0 0 0,-1 0 1 0 0,1 0-1 0 0,-1 0 1 0 0,1 1-1 0 0,-1 0 0 0 0,1 0 1 0 0,-1 0-1 0 0,0 0 1 0 0,0 1-1 0 0,0-1 0 0 0,1 1 1 0 0,-1 1-1 0 0,0-1 1 0 0,0 1-1 0 0,0 0 0 0 0,1 0 1 0 0,-5 1 29 0 0,-6 2-158 0 0,-1 0-1 0 0,1 1 1 0 0,0 0 0 0 0,1 1 0 0 0,-1 1-1 0 0,1 1 1 0 0,0 0 0 0 0,1 1 0 0 0,0 0 0 0 0,0 1-1 0 0,-7 7 159 0 0,12-10-99 0 0,0 1-1 0 0,1 0 0 0 0,0 0 0 0 0,1 0 0 0 0,-1 1 0 0 0,1 0 0 0 0,1 0 0 0 0,0 1 1 0 0,0-1-1 0 0,1 1 0 0 0,0 0 0 0 0,1 0 0 0 0,0 1 0 0 0,1-1 0 0 0,0 1 0 0 0,0-1 1 0 0,1 1-1 0 0,1 4 100 0 0,2-10 22 0 0,1 0-1 0 0,0 0 1 0 0,0-1 0 0 0,0 1 0 0 0,1-1 0 0 0,0 1-1 0 0,-1-1 1 0 0,2 0 0 0 0,-1-1 0 0 0,0 1 0 0 0,1-1 0 0 0,0 0-1 0 0,-1 0 1 0 0,1 0 0 0 0,0-1 0 0 0,1 1 0 0 0,-1-1 0 0 0,0-1-1 0 0,1 1 1 0 0,-1-1 0 0 0,1 0 0 0 0,3 1-22 0 0,15 3 282 0 0,1 0 0 0 0,-1-2 0 0 0,1-1 1 0 0,-1 0-1 0 0,1-2 0 0 0,0-1 0 0 0,-1-1 0 0 0,1-1 1 0 0,-1-1-1 0 0,0-1 0 0 0,0-1 0 0 0,0-1 1 0 0,6-5-283 0 0,-13 8 66 0 0,-1-2 1 0 0,0 0 0 0 0,-1-2 0 0 0,1 1 0 0 0,-2-2-1 0 0,1 0 1 0 0,-1 0 0 0 0,0-2 0 0 0,-1 1 0 0 0,0-2 0 0 0,-1 0-1 0 0,0 0 1 0 0,-1-1 0 0 0,-1-1 0 0 0,0 1 0 0 0,-1-2-1 0 0,0 1 1 0 0,-1-2 0 0 0,0 1 0 0 0,3-13-67 0 0,1-67 140 0 0,-14 92-163 0 0,0-1 0 0 0,-1 1 0 0 0,1 0 0 0 0,-1 0 0 0 0,0 0 0 0 0,1 0 0 0 0,-2 0-1 0 0,1 0 1 0 0,0 1 0 0 0,0-1 0 0 0,-1 1 0 0 0,1 0 0 0 0,-1 0 0 0 0,0 0 0 0 0,0 1 0 0 0,1-1 0 0 0,-1 1 0 0 0,0 0 0 0 0,0 0 0 0 0,0 1 0 0 0,-1-1 0 0 0,1 1 0 0 0,0 0 0 0 0,0 0 0 0 0,0 0 0 0 0,0 0-1 0 0,0 1 1 0 0,0-1 0 0 0,0 1 0 0 0,0 0 0 0 0,0 1 0 0 0,0-1 0 0 0,0 1 0 0 0,0-1 0 0 0,0 2 23 0 0,-2-1-43 0 0,-1 0 1 0 0,1 1-1 0 0,0 0 1 0 0,0 0-1 0 0,0 1 0 0 0,0 0 1 0 0,1 0-1 0 0,0 0 0 0 0,-1 0 1 0 0,1 1-1 0 0,1 0 1 0 0,-1 0-1 0 0,1 1 0 0 0,0-1 1 0 0,0 1-1 0 0,1 0 0 0 0,-1 0 1 0 0,1 0-1 0 0,0 0 1 0 0,1 0-1 0 0,0 1 0 0 0,0-1 1 0 0,0 1-1 0 0,1 0 0 0 0,0 0 1 0 0,0 6 42 0 0,3-9-7 0 0,0-1 1 0 0,0 1-1 0 0,1-1 0 0 0,0 1 1 0 0,0-1-1 0 0,0 0 1 0 0,0 0-1 0 0,0 0 1 0 0,1 0-1 0 0,-1-1 0 0 0,1 0 1 0 0,-1 1-1 0 0,1-1 1 0 0,0 0-1 0 0,0-1 1 0 0,0 1-1 0 0,0-1 0 0 0,0 0 1 0 0,1 0-1 0 0,2 1 7 0 0,5 2 22 0 0,39 10 174 0 0,-42-12-140 0 0,0-1 1 0 0,0 2-1 0 0,0-1 0 0 0,0 1 1 0 0,0 1-1 0 0,0 0 0 0 0,-1 0 1 0 0,0 0-1 0 0,0 1 1 0 0,0 0-1 0 0,0 1 0 0 0,-1 0 1 0 0,5 5-57 0 0,4 42 689 0 0,-16-28-3811 0 0,0-12-1555 0 0,0-13-919 0 0,2 0-4950 0 0</inkml:trace>
  <inkml:trace contextRef="#ctx0" brushRef="#br0" timeOffset="2175.301">2790 666 2385 0 0,'0'0'1376'0'0,"0"0"-20"0"0,0 0 210 0 0,0 0 255 0 0,0 0 103 0 0,0 0-24 0 0,0 0-64 0 0,0 0-85 0 0,0 0-108 0 0,0 0-170 0 0,0 0-212 0 0,0 0-191 0 0,0 0-162 0 0,7 8-140 0 0,47 70 838 0 0,21 73-84 0 0,-67-137-1414 0 0,-7-11-80 0 0,0-1 1 0 0,0 0-1 0 0,0 1 0 0 0,0-1 1 0 0,0 0-1 0 0,1 0 1 0 0,-1 0-1 0 0,1 0 0 0 0,-1 0 1 0 0,1 0-1 0 0,0 0 1 0 0,0 0-1 0 0,0-1 0 0 0,0 1 1 0 0,0-1-1 0 0,0 1 1 0 0,0-1-1 0 0,0 0 0 0 0,1 0 1 0 0,-1 0-1 0 0,1 0 1 0 0,-1 0-1 0 0,1-1-28 0 0,12-23 934 0 0,5-35-1049 0 0,3 1 0 0 0,3 1 1 0 0,2 2-1 0 0,24-35 115 0 0,-1 36-2609 0 0,-29 42-1441 0 0,1 7-4182 0 0,-12 4-3143 0 0</inkml:trace>
  <inkml:trace contextRef="#ctx0" brushRef="#br0" timeOffset="2861.34">3447 659 9282 0 0,'0'0'3701'0'0,"0"0"-1110"0"0,0 0-577 0 0,0 0-301 0 0,0 0-380 0 0,0 0-345 0 0,0 0-236 0 0,0 0-149 0 0,0 0-111 0 0,0 0-60 0 0,0 0-50 0 0,0 0-54 0 0,-25 8-31 0 0,-75 26-46 0 0,11 16 223 0 0,86-47-469 0 0,-1-1 0 0 0,0 1-1 0 0,0 0 1 0 0,1 0 0 0 0,-1 0-1 0 0,1 0 1 0 0,0 1-1 0 0,0-1 1 0 0,0 1 0 0 0,1 0-1 0 0,-1 0 1 0 0,1 0-1 0 0,0 0 1 0 0,0 0 0 0 0,1 1-1 0 0,-1-1 1 0 0,1 1-1 0 0,0-1 1 0 0,0 1 0 0 0,0-1-1 0 0,1 1 1 0 0,-1 3-5 0 0,3-6 3 0 0,-1 0 0 0 0,1 0 0 0 0,0 0 0 0 0,0-1 1 0 0,0 1-1 0 0,0-1 0 0 0,0 1 0 0 0,0-1 0 0 0,1 0 0 0 0,-1 0 1 0 0,0 0-1 0 0,1 0 0 0 0,-1 0 0 0 0,1 0 0 0 0,-1 0 0 0 0,1-1 0 0 0,-1 0 1 0 0,1 1-1 0 0,-1-1 0 0 0,1 0 0 0 0,-1 0 0 0 0,1 0-3 0 0,21 0 81 0 0,-1-1 0 0 0,1-1-1 0 0,-1-1 1 0 0,1-1 0 0 0,-1 0 0 0 0,-1-2-1 0 0,1-1 1 0 0,-1-1 0 0 0,13-7-81 0 0,-11 6 39 0 0,54-9-3 0 0,-71 52-47 0 0,-6-28 9 0 0,-2-3-4 0 0,1-1 0 0 0,0 1 0 0 0,0-1-1 0 0,0 1 1 0 0,0-1 0 0 0,1 1 0 0 0,-1-1 0 0 0,1 1-1 0 0,-1-1 1 0 0,1 1 0 0 0,0-1 0 0 0,0 0 0 0 0,0 1 0 0 0,0-1-1 0 0,0 0 1 0 0,1 0 0 0 0,-1 0 0 0 0,1 0 0 0 0,-1 0-1 0 0,1 0 1 0 0,0 0 0 0 0,-1-1 0 0 0,1 1 0 0 0,0 0 0 0 0,0-1-1 0 0,1 0 1 0 0,-1 1 0 0 0,0-1 0 0 0,0 0 0 0 0,1 0-1 0 0,-1 0 1 0 0,0-1 0 0 0,1 1 0 0 0,-1 0 0 0 0,1-1 0 0 0,-1 0-1 0 0,1 1 7 0 0,7-4 9 0 0,0 0-1 0 0,-1 0 0 0 0,1-1 0 0 0,-1 0 1 0 0,0 0-1 0 0,-1-1 0 0 0,1-1 0 0 0,-1 1 1 0 0,0-1-1 0 0,0-1 0 0 0,0 1 1 0 0,-1-1-1 0 0,0-1 0 0 0,0 0-8 0 0,-1 2 8 0 0,29-30 12 0 0,-2-2 0 0 0,-1-1 0 0 0,-2-1 0 0 0,-2-2 0 0 0,0-4-20 0 0,-13 18-75 0 0,-1-1 0 0 0,-1-1 0 0 0,-2-1 0 0 0,0 0-1 0 0,-3 0 1 0 0,0-1 0 0 0,-2 0 0 0 0,-2 0 0 0 0,0 0-1 0 0,-2-1 1 0 0,-2 1 0 0 0,-1-1 0 0 0,-3-15 75 0 0,4 44 16 0 0,0-1 0 0 0,0 0 0 0 0,0 1 0 0 0,0-1 0 0 0,-1 0 0 0 0,0 1 0 0 0,0-1 0 0 0,0 1 0 0 0,-1-1 0 0 0,1 1 0 0 0,-1 0 0 0 0,0-1 0 0 0,0 1 0 0 0,-1 0 0 0 0,1 0 0 0 0,-1 0 0 0 0,0 1 0 0 0,0-1 0 0 0,0 1 0 0 0,0 0 0 0 0,-1-1 0 0 0,0 1 0 0 0,1 1 0 0 0,-1-1 0 0 0,0 0 0 0 0,0 1 0 0 0,0 0 0 0 0,-1 0 0 0 0,1 0 0 0 0,0 1 0 0 0,-4-1-16 0 0,3 4 8 0 0,1 1 0 0 0,-1 1 0 0 0,0-1 0 0 0,1 1 0 0 0,0-1 0 0 0,0 1 0 0 0,0 1 0 0 0,0-1 0 0 0,0 0 0 0 0,1 1 0 0 0,0 0 0 0 0,0 0 1 0 0,0 0-1 0 0,1 0 0 0 0,0 0 0 0 0,-1 0 0 0 0,2 1 0 0 0,-1-1 0 0 0,0 5-8 0 0,2-10 0 0 0,-11 37 78 0 0,1-1 0 0 0,3 2 0 0 0,0-1 0 0 0,3 1 0 0 0,1 0 0 0 0,2 0 0 0 0,1 0 0 0 0,3 7-78 0 0,2-9 32 0 0,1 0-1 0 0,2-1 0 0 0,1 1 0 0 0,2-2 1 0 0,2 0-1 0 0,1 0 0 0 0,1-1 1 0 0,2-1-1 0 0,15 22-31 0 0,28 30-414 0 0,-58-83-3184 0 0,-7-12 979 0 0,-23-9-3867 0 0,8 7-980 0 0,7 6 883 0 0</inkml:trace>
  <inkml:trace contextRef="#ctx0" brushRef="#br0" timeOffset="3130.296">3611 545 10314 0 0,'0'0'3785'0'0,"0"0"-1396"0"0,0 0-668 0 0,0 0-112 0 0,0 0-121 0 0,0 0-243 0 0,0 0-296 0 0,0 0-254 0 0,0 0-199 0 0,33-4-124 0 0,107-14-84 0 0,143 10 564 0 0,-184 23-2688 0 0,-70-9-2430 0 0,0-1-4601 0 0,-17-5-2367 0 0</inkml:trace>
  <inkml:trace contextRef="#ctx0" brushRef="#br0" timeOffset="3379.201">4435 641 17076 0 0,'0'0'1488'0'0,"0"0"-568"0"0,0 0-72 0 0,0 0-39 0 0,0 0-217 0 0,0 0-272 0 0,0 0-184 0 0,0 0-112 0 0,0 0-88 0 0,0 0-128 0 0,0 0-152 0 0,0 0-353 0 0,0 0-367 0 0,-51 162-296 0 0,56-173-392 0 0,1-4-825 0 0,1 4-2128 0 0,-3 0-4753 0 0</inkml:trace>
  <inkml:trace contextRef="#ctx0" brushRef="#br0" timeOffset="3380.201">4395 320 0 0 0,'0'0'0'0'0,"0"0"0"0"0,0 0 0 0 0,0 0 0 0 0,0 0 0 0 0,0 0 0 0 0</inkml:trace>
  <inkml:trace contextRef="#ctx0" brushRef="#br0" timeOffset="3616.167">4592 534 3713 0 0,'0'0'4767'0'0,"0"0"-982"0"0,0 0-748 0 0,0 0-531 0 0,0 0-599 0 0,0 0-524 0 0,0 0-374 0 0,0 0-278 0 0,0 0-165 0 0,0 0-142 0 0,0 0-114 0 0,0 0-104 0 0,5 20-85 0 0,15 62-67 0 0,-18 11-72 0 0,-2-91 38 0 0,-1 1 0 0 0,1-1 0 0 0,0 1 0 0 0,-1-1 0 0 0,1 0 0 0 0,0 1 0 0 0,1-1 0 0 0,-1 1 0 0 0,0-1 0 0 0,1 0 0 0 0,-1 1 0 0 0,1-1 0 0 0,0 0-1 0 0,0 1 1 0 0,0-1 0 0 0,0 0 0 0 0,0 0 0 0 0,0 0 0 0 0,0 0 0 0 0,1 0 0 0 0,-1 0 0 0 0,1 0 0 0 0,-1 0 0 0 0,1-1 0 0 0,0 1 0 0 0,0-1 0 0 0,0 1 0 0 0,0-1 0 0 0,0 0 0 0 0,0 1 0 0 0,0-1-1 0 0,0 0 1 0 0,1-1 0 0 0,-1 1 0 0 0,0 0 0 0 0,1 0 0 0 0,-1-1 0 0 0,0 0 0 0 0,1 1 0 0 0,-1-1 0 0 0,1 0 0 0 0,-1 0 0 0 0,0 0 0 0 0,1-1 0 0 0,1 1-20 0 0,2-4 137 0 0,0 0 0 0 0,-1 0-1 0 0,1 0 1 0 0,-1-1 0 0 0,0 0 0 0 0,0 0 0 0 0,0 0 0 0 0,-1 0 0 0 0,0-1 0 0 0,0 0 0 0 0,0 0-1 0 0,-1 0 1 0 0,0 0 0 0 0,0 0 0 0 0,0-1 0 0 0,-1 1 0 0 0,1-6-137 0 0,-1 5 30 0 0,0 0-1 0 0,-1 0 1 0 0,0 0-1 0 0,0-1 1 0 0,-1 1-1 0 0,0 0 1 0 0,0 0 0 0 0,0 0-1 0 0,-1-1 1 0 0,0 1-1 0 0,-1 0 1 0 0,0 0 0 0 0,0 0-1 0 0,0 0 1 0 0,-1 1-1 0 0,0-1 1 0 0,0 1 0 0 0,-1-1-1 0 0,0 1-29 0 0,2 2-244 0 0,-1 1-1 0 0,0 0 1 0 0,0 0 0 0 0,0 0-1 0 0,0 0 1 0 0,-1 0 0 0 0,1 1-1 0 0,-1-1 1 0 0,0 1 0 0 0,0 0-1 0 0,1 0 1 0 0,-1 1 0 0 0,-1-1-1 0 0,1 1 1 0 0,0 0 0 0 0,0 0-1 0 0,0 0 1 0 0,-1 0 0 0 0,1 1-1 0 0,0 0 1 0 0,-2-1 244 0 0,-12 8-8634 0 0,15-2-2704 0 0</inkml:trace>
  <inkml:trace contextRef="#ctx0" brushRef="#br0" timeOffset="3867.858">4921 666 12851 0 0,'0'0'3678'0'0,"0"0"-1014"0"0,0 0-595 0 0,0 0-394 0 0,0 0-396 0 0,0 0-352 0 0,0 0-246 0 0,0 0-171 0 0,0 0-101 0 0,0 0-50 0 0,0 0-48 0 0,0 0-54 0 0,21-22-50 0 0,62-72-58 0 0,6-2 130 0 0,-87 125-982 0 0,-6 10 449 0 0,2-34 222 0 0,1 1 0 0 0,-1-1 0 0 0,1 1 0 0 0,0-1 0 0 0,1 1 0 0 0,0-1 0 0 0,0 1 0 0 0,0 0 0 0 0,0-1 0 0 0,1 1 0 0 0,0-1 0 0 0,0 1 0 0 0,1-1 0 0 0,-1 0 0 0 0,1 1 0 0 0,0-1 0 0 0,1 0 0 0 0,-1 0 0 0 0,1 0 0 0 0,0 0 0 0 0,0-1 0 0 0,0 1 0 0 0,4 2 32 0 0,-3-3 42 0 0,0-1 0 0 0,0 0 0 0 0,1 0 0 0 0,-1-1 0 0 0,1 1 0 0 0,0-1 0 0 0,0 0 0 0 0,0 0 0 0 0,0-1 0 0 0,0 1 0 0 0,0-1-1 0 0,0 0 1 0 0,1-1 0 0 0,-1 1 0 0 0,0-1 0 0 0,1 0 0 0 0,-1 0 0 0 0,0-1 0 0 0,0 1 0 0 0,1-1 0 0 0,-1 0 0 0 0,0-1 0 0 0,0 1 0 0 0,0-1-1 0 0,0 0 1 0 0,0 0 0 0 0,-1-1 0 0 0,1 0 0 0 0,-1 1 0 0 0,1-1 0 0 0,-1-1 0 0 0,0 1 0 0 0,0-1 0 0 0,0 1 0 0 0,-1-1 0 0 0,1 0-1 0 0,-1-1 1 0 0,0 1 0 0 0,0-1-42 0 0,2-2-89 0 0,0-1-1 0 0,-1 1 0 0 0,0-1 1 0 0,0 0-1 0 0,-1 0 0 0 0,0 0 1 0 0,0 0-1 0 0,-1-1 0 0 0,0 1 1 0 0,0-1-1 0 0,-1 1 0 0 0,0-1 1 0 0,-1 1-1 0 0,0-1 0 0 0,0 0 1 0 0,-1 1-1 0 0,0-4 90 0 0,-23-20-5802 0 0,16 24 359 0 0,-1 0-6778 0 0</inkml:trace>
  <inkml:trace contextRef="#ctx0" brushRef="#br0" timeOffset="4435.187">4391 291 11138 0 0,'0'0'2774'0'0,"0"0"-431"0"0,0 0-294 0 0,0 0-306 0 0,0 0-355 0 0,0 0-345 0 0,0 0-303 0 0,0 0-178 0 0,0 0-113 0 0,0 0-90 0 0,0 0-68 0 0,0 0-77 0 0,0 0-59 0 0,-1 4-64 0 0,-1 10-27 0 0,1-10-18 0 0,1-4-12 0 0,8 0 1950 0 0,-11 4-5975 0 0,22-1-11490 0 0,-13-3 7486 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6579 3141 7634 0 0,'0'0'1359'0'0,"0"0"-222"0"0,0 0-114 0 0,0 0 124 0 0,0 0 149 0 0,0 0 77 0 0,0 0-103 0 0,0 0-233 0 0,0 0-252 0 0,0 0-263 0 0,0 0-218 0 0,-2 5 32 0 0,4 186 2028 0 0,-16 32-1782 0 0,-30-31-378 0 0,39-168 837 0 0,0 1-3881 0 0,6-16-2077 0 0,10-30-271 0 0,9-38-4736 0 0,-15 45 9379 0 0</inkml:trace>
  <inkml:trace contextRef="#ctx0" brushRef="#br0" timeOffset="800.188">6463 3167 1392 0 0,'0'0'1557'0'0,"0"0"-281"0"0,0 0-181 0 0,0 0 176 0 0,0 0 302 0 0,0 0 116 0 0,0 0-113 0 0,0 0-234 0 0,0 0-201 0 0,0 0-138 0 0,0 0-33 0 0,0 0-54 0 0,0 0-116 0 0,13 3-52 0 0,100 9 1257 0 0,293-53 793 0 0,-302 45-2712 0 0,-104-4-84 0 0,-1 0 0 0 0,1 0-1 0 0,0 0 1 0 0,-1 0-1 0 0,1 0 1 0 0,-1 1 0 0 0,1-1-1 0 0,0 0 1 0 0,-1 0 0 0 0,1 0-1 0 0,0 0 1 0 0,-1 1 0 0 0,1-1-1 0 0,0 0 1 0 0,-1 0-1 0 0,1 1 1 0 0,0-1 0 0 0,-1 0-1 0 0,1 1 1 0 0,0-1 0 0 0,0 0-1 0 0,0 1 1 0 0,-1-1 0 0 0,1 0-1 0 0,0 1 1 0 0,0-1-1 0 0,0 1 1 0 0,0-1 0 0 0,0 0-1 0 0,-1 1 1 0 0,1-1 0 0 0,0 1-1 0 0,0-1 1 0 0,0 0 0 0 0,0 1-1 0 0,0-1 1 0 0,0 1-1 0 0,0-1 1 0 0,1 0 0 0 0,-1 1-1 0 0,0-1 1 0 0,0 1 0 0 0,0-1-1 0 0,0 0 1 0 0,0 1-1 0 0,1-1 1 0 0,-1 0 0 0 0,0 1-1 0 0,0-1 1 0 0,0 0 0 0 0,1 1-1 0 0,-1-1 1 0 0,0 0 0 0 0,1 0-1 0 0,-1 1 1 0 0,0-1-1 0 0,1 0 1 0 0,-1 0 0 0 0,0 1-1 0 0,1-1 1 0 0,-1 0 0 0 0,0 0-1 0 0,1 0 1 0 0,-1 0 0 0 0,1 0-1 0 0,-1 1 1 0 0,0-1-1 0 0,1 0 1 0 0,-1 0-2 0 0,-30 7 702 0 0,30-7-643 0 0,0 0 1 0 0,0 0-35 0 0,0 0-5 0 0,0 0 12 0 0,0 0-12 0 0,0 0-4 0 0,0 0-5 0 0,0 0-24 0 0,0 0-15 0 0,-17 430 229 0 0,2-202-97 0 0,16-218 270 0 0,-10-8 1809 0 0,2-6-2586 0 0,-140-18 419 0 0,-255 11-951 0 0,383 15-1857 0 0,18-1-2465 0 0,2 2-4273 0 0,1-2 1314 0 0</inkml:trace>
  <inkml:trace contextRef="#ctx0" brushRef="#br0" timeOffset="8785.252">6805 1842 0 0 0,'0'0'412'0'0,"0"0"210"0"0,0 0 356 0 0,0 0 344 0 0,0 0 225 0 0,0 0 93 0 0,0 0-27 0 0,0 0-73 0 0,0 0-94 0 0,0 0-129 0 0,-2-9-195 0 0,-1-1-1719 0 0,-3-10 4156 0 0,3 44 255 0 0,28 572 1460 0 0,-25-534-4879 0 0,-4 0-1 0 0,-2-1 0 0 0,-12 49-394 0 0,-1 58 428 0 0,16 17 179 0 0,-38-74-329 0 0,61-118-3206 0 0,-4-11-2962 0 0,-13 10-1518 0 0,0 4-4471 0 0</inkml:trace>
  <inkml:trace contextRef="#ctx0" brushRef="#br0" timeOffset="9446.135">6601 3992 0 0 0,'0'0'1366'0'0,"0"0"142"0"0,0 0 310 0 0,0 0 313 0 0,0 0 123 0 0,0 0-111 0 0,0 0-278 0 0,0 0-372 0 0,0 0-305 0 0,0 0-224 0 0,0 0-148 0 0,7-9 399 0 0,-5 7 3380 0 0,-26 212-2590 0 0,21-174-1982 0 0,3-21-4078 0 0,0-15-344 0 0,1 0 1920 0 0,0 0 228 0 0,2 0-8989 0 0</inkml:trace>
  <inkml:trace contextRef="#ctx0" brushRef="#br0" timeOffset="10959.974">5204 4419 0 0 0,'0'0'553'0'0,"0"0"528"0"0,0 0 163 0 0,0 0-10 0 0,0 0-66 0 0,0 0-137 0 0,0 0-156 0 0,0 0-139 0 0,-3-2-91 0 0,0-9 1269 0 0,34 9 604 0 0,-30 2-2493 0 0,322-27 6203 0 0,-153 8-5048 0 0,220-15 530 0 0,30 33-803 0 0,-188-28-455 0 0,11 3-12 0 0,147 41 79 0 0,122-19 66 0 0,-184-19-151 0 0,564 13 27 0 0,-587-9-211 0 0,48-3 74 0 0,-135 5 90 0 0,-30 1-199 0 0,-188 16-208 0 0,0 0-6 0 0,0 0-32 0 0,0 0-27 0 0,0 0-24 0 0,0 0-74 0 0,-12 3-2199 0 0,-6 1-1420 0 0,-1 0-4734 0 0,8 0-3228 0 0</inkml:trace>
  <inkml:trace contextRef="#ctx0" brushRef="#br0" timeOffset="12423.963">5292 4419 0 0 0,'0'0'563'0'0,"0"0"-54"0"0,0 0-6 0 0,-5 1 45 0 0,2 0-895 0 0,-71 5 11142 0 0,1-13-7063 0 0,-32 6-1622 0 0,17 12-1155 0 0,-109 0 567 0 0,-91 4-285 0 0,-114-8 242 0 0,32-7-469 0 0,216 7-790 0 0,-46 1 209 0 0,200-8-428 0 0,-54-1 46 0 0,1 3 1 0 0,-1 2-1 0 0,-44 9-47 0 0,47-2 28 0 0,-178 22 123 0 0,116-44-2 0 0,31 11-666 0 0,114-7-14462 0 0,-25 7 4739 0 0</inkml:trace>
  <inkml:trace contextRef="#ctx0" brushRef="#br0" timeOffset="13538.006">6610 4610 0 0 0,'0'0'1047'0'0,"0"0"208"0"0,0 0 1 0 0,0 0-69 0 0,0 0-88 0 0,0 0-82 0 0,0 0-68 0 0,0 0-46 0 0,0-5-15 0 0,0-11-323 0 0,0 4 2532 0 0,-28 13 205 0 0,19 4-3142 0 0,0 1 0 0 0,0 1 0 0 0,1-1 0 0 0,-1 1 0 0 0,2 1 1 0 0,-1 0-1 0 0,1 0 0 0 0,0 0 0 0 0,0 1 0 0 0,1 0 0 0 0,1 0 0 0 0,-1 0 0 0 0,2 1 0 0 0,-1 0 0 0 0,1 0 1 0 0,1 0-1 0 0,-1 1 0 0 0,2-1 0 0 0,-1 5-160 0 0,1-8 54 0 0,0 1 0 0 0,1-1 1 0 0,0 0-1 0 0,0 0 0 0 0,1 1 0 0 0,-1-1 1 0 0,2 0-1 0 0,-1 0 0 0 0,1 1 0 0 0,0-1 1 0 0,1 0-1 0 0,0 0 0 0 0,0 0 0 0 0,0 0 1 0 0,1 0-1 0 0,0 0 0 0 0,0-1 0 0 0,1 1 1 0 0,0-1-1 0 0,0 0 0 0 0,0 0 0 0 0,1-1 1 0 0,0 1-1 0 0,0-1 0 0 0,0 0 1 0 0,0 0-1 0 0,1-1 0 0 0,0 1 0 0 0,0-1 1 0 0,1-1-1 0 0,-1 1 0 0 0,1-1 0 0 0,-1 0 1 0 0,1 0-1 0 0,0-1 0 0 0,0 0 0 0 0,0 0 1 0 0,1-1-55 0 0,1 1 86 0 0,0-1 1 0 0,-1-1 0 0 0,1 0 0 0 0,0 0 0 0 0,0 0-1 0 0,0-1 1 0 0,-1 0 0 0 0,1-1 0 0 0,0 0-1 0 0,-1 0 1 0 0,0-1 0 0 0,1 0 0 0 0,-1-1-1 0 0,0 1 1 0 0,6-5-87 0 0,-3 1 74 0 0,-1-1-1 0 0,1 0 0 0 0,-1-1 0 0 0,-1 0 1 0 0,0 0-1 0 0,0-1 0 0 0,-1 0 1 0 0,0-1-1 0 0,0 0 0 0 0,-1 0 0 0 0,-1 0 1 0 0,0-1-1 0 0,-1 0 0 0 0,0 0 1 0 0,-1-1-1 0 0,0 1 0 0 0,-1-1 0 0 0,0 0 1 0 0,-1 0-1 0 0,0 0 0 0 0,-1 0 1 0 0,-1-1-74 0 0,0 3-6 0 0,0 0 1 0 0,-1 0 0 0 0,0 0 0 0 0,-1 1-1 0 0,0-1 1 0 0,-1 0 0 0 0,0 1 0 0 0,-1 0-1 0 0,0 0 1 0 0,0 0 0 0 0,-1 0 0 0 0,-1 1-1 0 0,1-1 1 0 0,-2 1 0 0 0,1 1-1 0 0,-1-1 1 0 0,-5-4 5 0 0,5 6-125 0 0,-1 1-1 0 0,1-1 1 0 0,-1 2-1 0 0,0-1 1 0 0,0 1-1 0 0,-1 0 1 0 0,0 0-1 0 0,1 1 1 0 0,-2 1-1 0 0,1-1 1 0 0,0 1-1 0 0,-1 1 126 0 0,6 1-218 0 0,0 0-1 0 0,0 1 0 0 0,0 0 0 0 0,-1 0 1 0 0,1 0-1 0 0,0 0 0 0 0,0 0 1 0 0,0 1-1 0 0,0 0 0 0 0,0 0 1 0 0,1 0-1 0 0,-1 0 0 0 0,0 1 1 0 0,0-1-1 0 0,1 1 0 0 0,-1 0 0 0 0,1 0 1 0 0,-1 0-1 0 0,-1 3 219 0 0,-34 32-5478 0 0,16-10-1981 0 0,13-12 1564 0 0</inkml:trace>
  <inkml:trace contextRef="#ctx0" brushRef="#br0" timeOffset="15766.452">7317 2965 6161 0 0,'0'0'1378'0'0,"0"0"-152"0"0,0 0 143 0 0,0 0 242 0 0,0 0 6 0 0,0 0-212 0 0,0 0-266 0 0,0 0-268 0 0,33-22-178 0 0,103-67-126 0 0,8-4 764 0 0,45-16 252 0 0,-155 94-920 0 0,-48 38-176 0 0,-3-5-438 0 0,1 2 0 0 0,2 0 1 0 0,0 1-1 0 0,1 0 0 0 0,1 1 1 0 0,1 0-1 0 0,0 1 0 0 0,2 1 1 0 0,-3 13-50 0 0,12-35 13 0 0,0 0 1 0 0,0 0 0 0 0,0-1-1 0 0,0 1 1 0 0,0 0-1 0 0,0 0 1 0 0,1 0-1 0 0,-1 0 1 0 0,1 0 0 0 0,-1-1-1 0 0,1 1 1 0 0,0 0-1 0 0,0 0 1 0 0,0-1 0 0 0,0 1-1 0 0,0-1 1 0 0,0 1-1 0 0,0-1 1 0 0,0 1-1 0 0,1-1 1 0 0,-1 1 0 0 0,0-1-1 0 0,1 0 1 0 0,0 0-1 0 0,-1 0 1 0 0,1 0 0 0 0,-1 0-1 0 0,1 0 1 0 0,0 0-1 0 0,0-1 1 0 0,-1 1-1 0 0,1-1 1 0 0,0 1 0 0 0,0-1-1 0 0,0 0 1 0 0,0 1-1 0 0,0-1 1 0 0,-1 0-1 0 0,1 0 1 0 0,0 0 0 0 0,0-1-1 0 0,0 1 1 0 0,0 0-1 0 0,0-1 1 0 0,0 1 0 0 0,-1-1-1 0 0,1 0 1 0 0,0 1-1 0 0,1-2-13 0 0,15-2 265 0 0,-1-1 1 0 0,0-1-1 0 0,0-1 0 0 0,0 0 0 0 0,-1-1 0 0 0,0 0 0 0 0,0-2 0 0 0,-1 0 0 0 0,4-3-265 0 0,7-4 290 0 0,181-116 1338 0 0,-181 124-4411 0 0,-17 8-1744 0 0,-2 0-3596 0 0,-2 1-3702 0 0</inkml:trace>
  <inkml:trace contextRef="#ctx0" brushRef="#br0" timeOffset="16520.499">8560 2324 7274 0 0,'0'0'3484'0'0,"0"0"-1939"0"0,0 0-740 0 0,0 0-46 0 0,0 0 62 0 0,0 0-10 0 0,0 0-84 0 0,0 0-104 0 0,0 0-106 0 0,0 0-77 0 0,0 0-43 0 0,0 0-51 0 0,-11 33-38 0 0,-34 104-13 0 0,8-30 613 0 0,-4 10 303 0 0,35-101-357 0 0,10-22 1345 0 0,141-316-140 0 0,-81 211-1912 0 0,-63 111-151 0 0,-1 0-1 0 0,1 0 1 0 0,-1 0 0 0 0,1 0 0 0 0,0 0 0 0 0,-1 0 0 0 0,1 1 0 0 0,-1-1-1 0 0,1 0 1 0 0,0 0 0 0 0,-1 0 0 0 0,1 1 0 0 0,-1-1 0 0 0,1 0 0 0 0,-1 1-1 0 0,1-1 1 0 0,-1 0 0 0 0,1 1 0 0 0,-1-1 0 0 0,0 1 0 0 0,1-1 0 0 0,-1 1 0 0 0,1-1-1 0 0,-1 1 1 0 0,0-1 0 0 0,1 1 0 0 0,-1-1 0 0 0,0 1 0 0 0,0-1 0 0 0,0 1-1 0 0,1-1 1 0 0,-1 1 0 0 0,0 0 0 0 0,0-1 0 0 0,0 1 0 0 0,0-1 0 0 0,0 1-1 0 0,0 0 1 0 0,0-1 0 0 0,0 1 0 0 0,0 0 0 0 0,0-1 0 0 0,0 1 0 0 0,-1-1 0 0 0,1 1-1 0 0,0-1 1 0 0,0 1 0 0 0,0 0 0 0 0,-1 0 4 0 0,-15 153-7 0 0,17-120-36 0 0,-1-33 44 0 0,0-1 0 0 0,0 1 0 0 0,0-1 0 0 0,0 0 0 0 0,1 1 0 0 0,-1-1 0 0 0,0 1 0 0 0,0-1 0 0 0,1 1 1 0 0,-1-1-1 0 0,0 0 0 0 0,1 1 0 0 0,-1-1 0 0 0,0 0 0 0 0,1 1 0 0 0,-1-1 0 0 0,0 0 0 0 0,1 0 0 0 0,-1 1 1 0 0,1-1-1 0 0,-1 0 0 0 0,1 0 0 0 0,-1 0 0 0 0,1 0 0 0 0,-1 1 0 0 0,0-1 0 0 0,1 0 0 0 0,-1 0 0 0 0,1 0 1 0 0,-1 0-1 0 0,1 0 0 0 0,-1 0 0 0 0,1 0 0 0 0,-1 0 0 0 0,1 0 0 0 0,-1 0 0 0 0,1-1 0 0 0,-1 1 0 0 0,1 0 1 0 0,-1 0-1 0 0,0 0 0 0 0,1-1 0 0 0,-1 1 0 0 0,1 0 0 0 0,-1 0 0 0 0,0-1 0 0 0,1 1 0 0 0,-1 0 0 0 0,0-1 1 0 0,1 1-1 0 0,-1 0 0 0 0,0-1 0 0 0,1 1 0 0 0,-1-1 0 0 0,0 1 0 0 0,0 0 0 0 0,1-1 0 0 0,-1 1 1 0 0,0-1-1 0 0,0 1 0 0 0,0-1 0 0 0,0 1 0 0 0,0-1 0 0 0,0 1-1 0 0,137-194 220 0 0,-98 142-169 0 0,-39 52-74 0 0,0 0-12 0 0,1 18 21 0 0,2 162 222 0 0,19-131-735 0 0,-12-44-4887 0 0,3-3-5377 0 0,-10-2 769 0 0</inkml:trace>
  <inkml:trace contextRef="#ctx0" brushRef="#br0" timeOffset="16788.954">9022 2184 10714 0 0,'0'0'2079'0'0,"0"0"-760"0"0,0 0-246 0 0,0 0 27 0 0,0 0-45 0 0,0 0-163 0 0,0 0-165 0 0,0 0-127 0 0,0 0-76 0 0,0 0-31 0 0,0 0-54 0 0,0 0-40 0 0,1 28-34 0 0,7 83-5 0 0,4-72 264 0 0,-7-37-453 0 0,-2 0-75 0 0,1 0 0 0 0,0-1 0 0 0,0 0 0 0 0,0 1 0 0 0,1-2 0 0 0,-1 1 0 0 0,0 0 0 0 0,0-1 0 0 0,0 0 0 0 0,1 0 0 0 0,-1 0 0 0 0,0 0 0 0 0,0-1 0 0 0,1 0 0 0 0,-1 0-1 0 0,0 0 1 0 0,0 0 0 0 0,0-1 0 0 0,0 1 0 0 0,0-1 0 0 0,-1 0 0 0 0,1 0 0 0 0,0 0 0 0 0,-1-1 0 0 0,0 0 0 0 0,1 1 0 0 0,-1-1 0 0 0,0 0 0 0 0,0 0 0 0 0,-1-1 0 0 0,1 1 0 0 0,-1 0 0 0 0,1-1 0 0 0,-1 0 0 0 0,0 1 0 0 0,-1-1 0 0 0,1 0-1 0 0,-1 0 1 0 0,1 0 0 0 0,-1-3-96 0 0,15-78-804 0 0,-15 66-3638 0 0,-1-1-4171 0 0,0 16-3020 0 0</inkml:trace>
  <inkml:trace contextRef="#ctx0" brushRef="#br0" timeOffset="17345.295">9600 1945 13779 0 0,'0'0'1746'0'0,"0"0"-434"0"0,0 0-200 0 0,0 0-74 0 0,0 0-145 0 0,0 0-182 0 0,0 0-104 0 0,0 0-91 0 0,0 0-107 0 0,0 0-98 0 0,0 0-75 0 0,-32 25-81 0 0,-95 82-66 0 0,83-53-15 0 0,42-45-70 0 0,2-6-5 0 0,-12 56-74 0 0,12-57 74 0 0,0-1 0 0 0,0 0 0 0 0,0 1 0 0 0,0-1 0 0 0,0 1 0 0 0,0-1-1 0 0,1 0 1 0 0,-1 1 0 0 0,0-1 0 0 0,1 1 0 0 0,-1-1 0 0 0,1 0 0 0 0,-1 0 0 0 0,1 1 0 0 0,0-1 0 0 0,0 0 0 0 0,-1 0 0 0 0,1 0 0 0 0,0 1-1 0 0,0-1 1 0 0,0 0 0 0 0,0 0 0 0 0,0-1 0 0 0,1 1 0 0 0,-1 0 0 0 0,0 0 0 0 0,0 0 0 0 0,0-1 0 0 0,1 1 0 0 0,-1-1 0 0 0,0 1 0 0 0,1-1-1 0 0,-1 1 1 0 0,0-1 0 0 0,1 0 0 0 0,-1 0 0 0 0,1 0 0 0 0,-1 0 0 0 0,1 0 0 0 0,-1 0 1 0 0,6 0 73 0 0,0 0 0 0 0,-1 0 0 0 0,1-1 0 0 0,-1 0 0 0 0,1 0 0 0 0,-1-1 0 0 0,0 0 0 0 0,1 0-1 0 0,-1 0 1 0 0,0-1 0 0 0,0 0 0 0 0,0 0 0 0 0,-1 0 0 0 0,1-1 0 0 0,-1 0 0 0 0,0 0 0 0 0,2-2-73 0 0,123-121 1616 0 0,-57 71-1069 0 0,-71 57-549 0 0,0 0-1 0 0,0 0 0 0 0,0 0 0 0 0,0 0 1 0 0,-1 1-1 0 0,1-1 0 0 0,0 1 1 0 0,0-1-1 0 0,-1 1 0 0 0,1-1 1 0 0,-1 1-1 0 0,1 0 0 0 0,-1 0 0 0 0,0 0 1 0 0,0 0-1 0 0,0 0 0 0 0,0 0 1 0 0,0 0-1 0 0,0 0 0 0 0,-1 0 1 0 0,1 0-1 0 0,0 0 0 0 0,-1 0 0 0 0,0 1 1 0 0,0-1-1 0 0,1 0 0 0 0,-1 0 1 0 0,-1 1-1 0 0,1-1 0 0 0,0 0 0 0 0,0 0 1 0 0,-1 2 2 0 0,1 1-6 0 0,2 64-146 0 0,-2 0-1 0 0,-4 0 1 0 0,-6 32 152 0 0,8-79-13 0 0,-1 1 0 0 0,-1 0 0 0 0,-2-1 0 0 0,0 0 0 0 0,-1 0 0 0 0,0 0 0 0 0,-2-1 0 0 0,-8 13 13 0 0,15-28 2 0 0,-1 0 1 0 0,0 0-1 0 0,0-1 1 0 0,0 1-1 0 0,-1-1 1 0 0,0 0-1 0 0,0 1 1 0 0,0-2-1 0 0,-1 1 1 0 0,1 0-1 0 0,-1-1 1 0 0,0 0-1 0 0,0 0 1 0 0,-1-1-1 0 0,1 1 1 0 0,-1-1-1 0 0,0 0 1 0 0,0-1-1 0 0,0 1 1 0 0,0-1-1 0 0,-1 0 1 0 0,-2 0-4 0 0,7-4 19 0 0,0 1 0 0 0,0-1 0 0 0,0 0-1 0 0,1 0 1 0 0,-1 1 0 0 0,1-1 0 0 0,-1 0-1 0 0,1 0 1 0 0,0-1 0 0 0,0 1 0 0 0,0 0 0 0 0,0 0-1 0 0,0-1 1 0 0,1 1 0 0 0,-1 0 0 0 0,0-1-1 0 0,1 1 1 0 0,0 0 0 0 0,0-1 0 0 0,0 1-1 0 0,0-1 1 0 0,0 1 0 0 0,0-1 0 0 0,0 1-1 0 0,1 0 1 0 0,-1-1 0 0 0,1 1 0 0 0,0 0-1 0 0,0-2-17 0 0,0-3 31 0 0,2-10-5 0 0,1 1 0 0 0,1 0 0 0 0,0 0 0 0 0,1 1 0 0 0,1 0 0 0 0,1 0 0 0 0,0 0 0 0 0,1 1 0 0 0,0 0 0 0 0,7-7-26 0 0,8-14 24 0 0,11-21-700 0 0,4 2 1 0 0,1 2-1 0 0,19-17 676 0 0,-23 38-3446 0 0,-10 9-5916 0 0,-14 11-2310 0 0</inkml:trace>
  <inkml:trace contextRef="#ctx0" brushRef="#br0" timeOffset="20303.779">9922 3230 0 0 0,'0'0'307'0'0,"0"0"284"0"0,0 0 3 0 0,0 0-63 0 0,0 0-15 0 0,0 0 20 0 0,0 0 67 0 0,0 0 121 0 0,0 0 151 0 0,0 0 155 0 0,3-2 93 0 0,8-6-23 0 0,-8 7-144 0 0,-3 1-246 0 0,0 0-269 0 0,0 0-214 0 0,0 0-121 0 0,0-4 2672 0 0,-1 116 1947 0 0,-10 55-2080 0 0,6-89 261 0 0,10-107-1585 0 0,-31 25-973 0 0,-121-55 693 0 0,-50-74-280 0 0,161 115-2553 0 0,44 33-2701 0 0,3-4 1203 0 0,-3-4-2453 0 0,0-3-3553 0 0</inkml:trace>
  <inkml:trace contextRef="#ctx0" brushRef="#br0" timeOffset="20708.952">9892 3568 4593 0 0,'0'0'2032'0'0,"0"0"-493"0"0,0 0-145 0 0,0 0 112 0 0,0 0 39 0 0,0 0-199 0 0,0 0-271 0 0,0 0-236 0 0,0 0-207 0 0,0 0-112 0 0,0 0-81 0 0,0 0-47 0 0,0 0 5 0 0,11 8 1806 0 0,7-9-1603 0 0,1-1 0 0 0,-1 0 0 0 0,1-1 0 0 0,-1-1-1 0 0,0-1 1 0 0,0 0 0 0 0,-1-2 0 0 0,14-6-600 0 0,246-103 716 0 0,-264 112 256 0 0,-1 2-4297 0 0,-15 14-11823 0 0,-2-8 6682 0 0</inkml:trace>
  <inkml:trace contextRef="#ctx0" brushRef="#br0" timeOffset="21520.787">9867 3646 0 0 0,'0'0'1830'0'0,"0"0"86"0"0,0 0 22 0 0,0 0-39 0 0,0 0-101 0 0,0 0-130 0 0,0 0-149 0 0,0 0-153 0 0,0 0-138 0 0,0 0-140 0 0,0 0-109 0 0,-2 30 4214 0 0,-7 97-3506 0 0,-5-27-1389 0 0,11-4-113 0 0,4-96-150 0 0,0 0-1 0 0,0 0 1 0 0,0 0 0 0 0,0 0 0 0 0,0 0-1 0 0,0-1 1 0 0,0 1 0 0 0,0 0 0 0 0,0-1-1 0 0,0 1 1 0 0,0 0 0 0 0,0-1 0 0 0,0 1-1 0 0,0-1 1 0 0,-1 0 0 0 0,1 1 0 0 0,0-1-1 0 0,0 0 1 0 0,-1 1 0 0 0,1-1 0 0 0,0 0-1 0 0,-1 0 1 0 0,1 0 0 0 0,-1 1 0 0 0,1-1-1 0 0,-1 0 1 0 0,1 0 0 0 0,-1 0 0 0 0,0 0-1 0 0,1 0 1 0 0,-1 0 0 0 0,0 0 0 0 0,0 0-1 0 0,0 0 1 0 0,0 0-35 0 0,7-35 623 0 0,-7 35-559 0 0,-1 1 233 0 0,1 0-262 0 0,-31 26 185 0 0,-179 139 122 0 0,123-95-340 0 0,6-4-38 0 0,83-67-2472 0 0,32-23-3478 0 0,-10 6-3797 0 0,-16 10 705 0 0</inkml:trace>
  <inkml:trace contextRef="#ctx0" brushRef="#br0" timeOffset="21823.018">9800 3951 3201 0 0,'0'0'2089'0'0,"0"0"-33"0"0,0 0 229 0 0,0 0 140 0 0,0 0-166 0 0,0 0-341 0 0,0 0-447 0 0,0 0-355 0 0,0 0-209 0 0,0 0-120 0 0,0 0-43 0 0,0 0-52 0 0,0 0-53 0 0,11-6 797 0 0,6 32-671 0 0,-2 0 0 0 0,-1 1 0 0 0,-1 1 0 0 0,-1 0-1 0 0,4 18-764 0 0,7 14 168 0 0,-3-32-828 0 0,-11-24-2339 0 0,3-2-3934 0 0,-8-2-3410 0 0</inkml:trace>
  <inkml:trace contextRef="#ctx0" brushRef="#br0" timeOffset="32908.972">9966 2751 0 0 0,'0'0'577'0'0,"0"0"520"0"0,0 0 126 0 0,0 0-47 0 0,0 0-88 0 0,0 0-89 0 0,0 0-68 0 0,0 0-62 0 0,-1-3 12 0 0,-34-23 7452 0 0,-21 25-4271 0 0,30 2-3196 0 0,21-1-767 0 0,1 2 0 0 0,0-1 0 0 0,0 0 0 0 0,0 1 0 0 0,0 0 0 0 0,0 0 0 0 0,0 0 0 0 0,1 0 0 0 0,-1 1 0 0 0,1-1 0 0 0,-1 1 0 0 0,1 0 0 0 0,0 0 0 0 0,0 0 0 0 0,0 1 0 0 0,1-1 0 0 0,-3 3-99 0 0,-4 13 137 0 0,0 1-1 0 0,1-1 1 0 0,1 1 0 0 0,1 1-1 0 0,0-1 1 0 0,2 1 0 0 0,0 0-1 0 0,2 0 1 0 0,0 0-1 0 0,1 0 1 0 0,2 16-137 0 0,1-29 75 0 0,1 1 1 0 0,0-1-1 0 0,0 0 1 0 0,0 0-1 0 0,1 0 0 0 0,0 0 1 0 0,1 0-1 0 0,0-1 0 0 0,0 0 1 0 0,0 0-1 0 0,1 0 1 0 0,0-1-1 0 0,1 0 0 0 0,-1 0 1 0 0,1 0-1 0 0,0-1 1 0 0,0 0-1 0 0,1-1 0 0 0,0 1 1 0 0,0-1-1 0 0,1 0-75 0 0,1 0 62 0 0,1 0 1 0 0,0-1-1 0 0,-1 0 0 0 0,1-1 1 0 0,0 0-1 0 0,1-1 0 0 0,-1 0 0 0 0,0 0 1 0 0,0-1-1 0 0,0-1 0 0 0,0 0 1 0 0,1-1-1 0 0,-1 0 0 0 0,-1 0 0 0 0,1-1 1 0 0,0-1-1 0 0,4-2-62 0 0,-7 5 41 0 0,-1-1-1 0 0,0 0 1 0 0,0-1 0 0 0,-1 0-1 0 0,1 0 1 0 0,-1 0 0 0 0,1-1 0 0 0,-1 0-1 0 0,0 0 1 0 0,0 0 0 0 0,-1-1-1 0 0,1 0 1 0 0,-1 0 0 0 0,0-1-1 0 0,0 1 1 0 0,-1-1 0 0 0,0 0 0 0 0,0 0-1 0 0,0-1 1 0 0,-1 1 0 0 0,0-1-1 0 0,0 0 1 0 0,0 1 0 0 0,-1-1-1 0 0,0-1 1 0 0,-1 1 0 0 0,1-5-41 0 0,-1 3 11 0 0,0 1-1 0 0,-1 0 1 0 0,0 0 0 0 0,-1 0 0 0 0,0 0-1 0 0,0 0 1 0 0,0 0 0 0 0,-1 0-1 0 0,0 0 1 0 0,-1 0 0 0 0,0 1 0 0 0,0-1-1 0 0,-1 1 1 0 0,1 0 0 0 0,-2 0 0 0 0,1 0-1 0 0,-1 1 1 0 0,0-1 0 0 0,0 1 0 0 0,-2-1-11 0 0,-1-2-56 0 0,0 0 1 0 0,-1 1 0 0 0,0 0 0 0 0,0 0 0 0 0,-1 1-1 0 0,1 0 1 0 0,-2 1 0 0 0,1 0 0 0 0,-1 1 0 0 0,0 0-1 0 0,0 1 1 0 0,0 0 0 0 0,-9-2 55 0 0,7 3-261 0 0,0 2 0 0 0,0-1-1 0 0,0 2 1 0 0,0-1 0 0 0,0 2-1 0 0,0 0 1 0 0,0 0 0 0 0,0 2 0 0 0,1-1-1 0 0,-1 1 1 0 0,1 1 0 0 0,-6 3 261 0 0,-13 14-4686 0 0,6 9-3704 0 0,21-23-2885 0 0</inkml:trace>
  <inkml:trace contextRef="#ctx0" brushRef="#br0" timeOffset="34038.385">9841 2935 0 0 0,'0'0'1351'0'0,"0"0"-61"0"0,0 0-121 0 0,0 0-87 0 0,0 0-39 0 0,0 0-10 0 0,0 0 23 0 0,0 0-2 0 0,2 0-399 0 0,5 1 8927 0 0,9 2-13684 0 0,-5-6-4954 0 0,-7 2 2899 0 0</inkml:trace>
  <inkml:trace contextRef="#ctx0" brushRef="#br0" timeOffset="34254.159">9841 2935 1576 0 0</inkml:trace>
  <inkml:trace contextRef="#ctx0" brushRef="#br0" timeOffset="34476.092">9841 2935 1576 0 0,'41'15'463'0'0,"38"11"2928"0"0,-73-22 9031 0 0,2 1-10394 0 0,-3-1-6306 0 0,-2-3-6984 0 0,-3-1 6922 0 0</inkml:trace>
  <inkml:trace contextRef="#ctx0" brushRef="#br0" timeOffset="35077.028">9863 3060 0 0 0,'0'0'487'0'0,"0"0"740"0"0,0 0 210 0 0,0 0-54 0 0,0 0-144 0 0,0 0-161 0 0,0 0-131 0 0,0 0-79 0 0,0 0-59 0 0,0 0-66 0 0,0 0-21 0 0,0 0-28 0 0,3 0-8 0 0,16-3 1180 0 0,-19 3-1322 0 0,11 23 2447 0 0,-4-8-2136 0 0,-7-13-752 0 0,1 0-1 0 0,0 0 0 0 0,-1 0 0 0 0,1 1 0 0 0,0-1 0 0 0,0 0 0 0 0,1 0 0 0 0,-1 0 0 0 0,0 0 0 0 0,0 0 1 0 0,1-1-1 0 0,-1 1 0 0 0,1 0 0 0 0,0-1 0 0 0,0 1 0 0 0,-1-1 0 0 0,1 0 0 0 0,0 1 0 0 0,0-1 0 0 0,0 0 0 0 0,0 0 1 0 0,1 0-1 0 0,-1 0 0 0 0,0-1 0 0 0,0 1 0 0 0,0 0 0 0 0,1-1 0 0 0,-1 0 0 0 0,0 0 0 0 0,3 1-102 0 0,-1-2 71 0 0,0 0-1 0 0,0 0 1 0 0,0 0-1 0 0,0 0 1 0 0,-1-1-1 0 0,1 1 1 0 0,0-1-1 0 0,-1 0 1 0 0,1 0-1 0 0,-1-1 1 0 0,1 1-1 0 0,-1-1 1 0 0,0 1-1 0 0,0-1 1 0 0,0 0-1 0 0,-1 0 1 0 0,1-1-1 0 0,-1 1 1 0 0,1 0-1 0 0,-1-1 0 0 0,1-2-69 0 0,12-30-7660 0 0,-15 33 1795 0 0,0-1-3733 0 0</inkml:trace>
  <inkml:trace contextRef="#ctx0" brushRef="#br0" timeOffset="36310.375">10732 2821 8026 0 0,'0'0'1229'0'0,"0"0"-87"0"0,0 0-51 0 0,0 0 80 0 0,0 0 36 0 0,0 0-104 0 0,0 0-242 0 0,0 0-290 0 0,0 0-203 0 0,0 0-68 0 0,0 0 32 0 0,1 8 39 0 0,26 228 2588 0 0,-36-67-2552 0 0,3-128-714 0 0,-11 45-526 0 0,-13-41-6913 0 0,19-38-707 0 0,6-6 4654 0 0</inkml:trace>
  <inkml:trace contextRef="#ctx0" brushRef="#br0" timeOffset="36746.971">10553 2983 0 0 0,'0'0'1406'0'0,"0"0"171"0"0,0 0 152 0 0,0 0 124 0 0,0 0 54 0 0,0 0-93 0 0,0 0-211 0 0,19-34-271 0 0,60-103-238 0 0,-28 82 162 0 0,-39 49-949 0 0,-2 0-100 0 0,0 1-1 0 0,1 0 1 0 0,0 0-1 0 0,0 1 1 0 0,0 1-1 0 0,1 0 1 0 0,-1 0-1 0 0,1 1 1 0 0,-1 1-1 0 0,1 0 1 0 0,0 0-1 0 0,0 1 1 0 0,-1 1-1 0 0,12 1-206 0 0,-19-1 37 0 0,0 1 0 0 0,-1-1-1 0 0,1 0 1 0 0,0 1-1 0 0,-1 0 1 0 0,1 0-1 0 0,-1 0 1 0 0,0 0 0 0 0,0 1-1 0 0,0-1 1 0 0,0 1-1 0 0,0 0 1 0 0,0 0 0 0 0,0 0-1 0 0,-1 0 1 0 0,0 0-1 0 0,0 0 1 0 0,0 1 0 0 0,0-1-1 0 0,0 1 1 0 0,0-1-1 0 0,-1 1 1 0 0,0 0 0 0 0,0 0-1 0 0,0 0 1 0 0,0 0-1 0 0,-1-1 1 0 0,1 1-1 0 0,-1 0 1 0 0,0 0 0 0 0,0 0-1 0 0,0 1-36 0 0,0 4 63 0 0,-1 1 0 0 0,1-1 0 0 0,-1 0 0 0 0,-1 1 0 0 0,0-1 0 0 0,0 0 0 0 0,-1 0 0 0 0,0 0 0 0 0,-1 0 0 0 0,1-1 0 0 0,-2 1 0 0 0,1-1 0 0 0,-3 3-63 0 0,-11 10 18 0 0,0 0 1 0 0,-2-1-1 0 0,0-1 0 0 0,-1 0 0 0 0,-1-2 0 0 0,-12 7-18 0 0,-53 45 86 0 0,86-68-75 0 0,1 1 0 0 0,0 0 0 0 0,0 0 0 0 0,-1 0 0 0 0,1-1-1 0 0,0 1 1 0 0,1 0 0 0 0,-1 0 0 0 0,0 0 0 0 0,0-1 0 0 0,1 1 0 0 0,-1 0 0 0 0,1 0 0 0 0,-1-1 0 0 0,1 1 0 0 0,0 0 0 0 0,0-1 0 0 0,0 1 0 0 0,0-1 0 0 0,0 1 0 0 0,0-1-1 0 0,0 0 1 0 0,0 1 0 0 0,1-1 0 0 0,-1 0 0 0 0,0 0 0 0 0,1 0 0 0 0,-1 0 0 0 0,1 0 0 0 0,0 0 0 0 0,-1 0 0 0 0,2 0-11 0 0,1 2 38 0 0,176 103 2534 0 0,-154-76-2993 0 0,9-40-13465 0 0,-26 5 8909 0 0,-2-2 347 0 0</inkml:trace>
  <inkml:trace contextRef="#ctx0" brushRef="#br0" timeOffset="37124.958">11336 3005 2913 0 0,'0'0'3522'0'0,"0"0"-1198"0"0,0 0-489 0 0,0 0-62 0 0,0 0-96 0 0,0 0-246 0 0,0 0-293 0 0,0 0-293 0 0,0 0-176 0 0,0 0-124 0 0,0 0-70 0 0,0 0-30 0 0,0 0-54 0 0,-22 7-44 0 0,-69 25-54 0 0,86-30-247 0 0,1 0 0 0 0,-1 0 0 0 0,1 0 0 0 0,-1 0 0 0 0,1 1 0 0 0,0-1 0 0 0,0 1 0 0 0,0 0 0 0 0,0 1 0 0 0,1-1 0 0 0,-1 0 0 0 0,1 1 0 0 0,0 0 0 0 0,0 0 0 0 0,-2 4-45 0 0,-4 5 95 0 0,3-7-72 0 0,1 1 0 0 0,0 0 0 0 0,0 0 0 0 0,0 1 0 0 0,1-1 0 0 0,0 1 0 0 0,1 0 1 0 0,0 0-1 0 0,0 0 0 0 0,0 0 0 0 0,1 1 0 0 0,1-1 0 0 0,-1 1 0 0 0,2 0 0 0 0,-1-1 0 0 0,1 1 0 0 0,0 0 0 0 0,1 2-24 0 0,1-8 69 0 0,-1-1 0 0 0,1 0-1 0 0,0 0 1 0 0,0 0 0 0 0,1 0-1 0 0,-1 0 1 0 0,0 0 0 0 0,1 0-1 0 0,-1-1 1 0 0,1 1 0 0 0,-1-1 0 0 0,1 0-1 0 0,0 0 1 0 0,-1 0 0 0 0,1 0-1 0 0,0 0 1 0 0,0-1 0 0 0,0 1-1 0 0,0-1 1 0 0,0 0 0 0 0,0 0-1 0 0,0 0 1 0 0,-1 0 0 0 0,1 0-1 0 0,0 0 1 0 0,0-1 0 0 0,0 0-1 0 0,0 1 1 0 0,0-1 0 0 0,-1 0-1 0 0,1-1 1 0 0,0 1 0 0 0,-1 0 0 0 0,2-1-69 0 0,23-19 229 0 0,0-1 0 0 0,-1-1 1 0 0,-2-1-1 0 0,0-1 1 0 0,-2-1-1 0 0,-1-1 1 0 0,0-2-230 0 0,85-97 79 0 0,-106 126-102 0 0,0 1 0 0 0,0-1 1 0 0,0 1-1 0 0,0-1 0 0 0,0 1 0 0 0,0-1 0 0 0,0 1 0 0 0,0-1 0 0 0,1 1 0 0 0,-1-1 0 0 0,0 0 0 0 0,0 1 1 0 0,0-1-1 0 0,1 1 0 0 0,-1-1 0 0 0,0 1 0 0 0,0-1 0 0 0,1 0 0 0 0,-1 1 0 0 0,0-1 0 0 0,1 0 1 0 0,-1 1-1 0 0,0-1 0 0 0,1 0 0 0 0,-1 1 0 0 0,1-1 0 0 0,-1 0 0 0 0,0 0 0 0 0,1 0 0 0 0,-1 1 1 0 0,1-1-1 0 0,-1 0 0 0 0,1 0 0 0 0,-1 0 0 0 0,1 0 0 0 0,-1 0 0 0 0,1 0 0 0 0,-1 0 0 0 0,1 0 1 0 0,-1 0-1 0 0,0 0 0 0 0,1 0 0 0 0,-1 0 0 0 0,1 0 0 0 0,-1 0 0 0 0,1 0 0 0 0,-1-1 0 0 0,1 1 0 0 0,-1 0 1 0 0,1 0 22 0 0,-2 15-281 0 0,-3 16-1005 0 0,-1 10-2713 0 0,9-18-6656 0 0,1-16 2156 0 0</inkml:trace>
  <inkml:trace contextRef="#ctx0" brushRef="#br0" timeOffset="37555.978">11590 3219 9490 0 0,'0'0'2691'0'0,"0"0"-573"0"0,0 0-312 0 0,0 0-165 0 0,0 0-270 0 0,0 0-296 0 0,0 0-193 0 0,0 0-149 0 0,0 0-79 0 0,0 0-38 0 0,11-32-116 0 0,35-100-117 0 0,-10 60 46 0 0,32-16 3 0 0,-64 114-832 0 0,-4-9 405 0 0,-1-12-2 0 0,0-1 0 0 0,0 0 1 0 0,1 0-1 0 0,0 0 0 0 0,0 1 0 0 0,0-1 1 0 0,0 0-1 0 0,1 0 0 0 0,0 1 1 0 0,0-1-1 0 0,0 0 0 0 0,0 0 1 0 0,0 0-1 0 0,1 0 0 0 0,0 0 1 0 0,0 0-1 0 0,0-1 0 0 0,3 4-3 0 0,-3-6 28 0 0,1-1-1 0 0,0 0 0 0 0,-1 0 0 0 0,1 0 1 0 0,0 0-1 0 0,-1-1 0 0 0,1 1 1 0 0,0-1-1 0 0,-1 1 0 0 0,1-1 0 0 0,-1 0 1 0 0,1 0-1 0 0,-1 0 0 0 0,1-1 1 0 0,-1 1-1 0 0,0 0 0 0 0,0-1 0 0 0,1 0 1 0 0,-1 1-1 0 0,0-1 0 0 0,0 0 1 0 0,-1 0-1 0 0,2-1-27 0 0,-1 1 18 0 0,63-56 263 0 0,91-64-108 0 0,-154 123-176 0 0,-1 0 0 0 0,0 1-1 0 0,0-1 1 0 0,0 1 0 0 0,0 0 0 0 0,0-1-1 0 0,0 1 1 0 0,0 0 0 0 0,0 0-1 0 0,-1-1 1 0 0,1 1 0 0 0,-1 0-1 0 0,1 0 1 0 0,-1 0 0 0 0,0 0-1 0 0,0 0 1 0 0,0 0 0 0 0,0-1-1 0 0,0 1 1 0 0,0 0 0 0 0,0 0-1 0 0,-1 0 1 0 0,1 0 0 0 0,0 0-1 0 0,-1 0 1 0 0,0-1 0 0 0,1 1-1 0 0,-1 0 1 0 0,-1 1 3 0 0,0 16-126 0 0,21 17-3455 0 0,12-36-4909 0 0,-12-11-1003 0 0,-14 5 5694 0 0</inkml:trace>
  <inkml:trace contextRef="#ctx0" brushRef="#br0" timeOffset="37810.09">12275 2692 2521 0 0,'0'0'3320'0'0,"0"0"-500"0"0,0 0-519 0 0,0 0-446 0 0,0 0-418 0 0,0 0-320 0 0,0 0-207 0 0,0 0-170 0 0,0 0-168 0 0,0 0-117 0 0,0 0-84 0 0,0 0-94 0 0,-20 31-70 0 0,-59 95-46 0 0,59-72-8 0 0,21-48-113 0 0,0-3 8 0 0,-1-1-1 0 0,1 1 0 0 0,0-1 1 0 0,0 1-1 0 0,0-1 0 0 0,0 0 0 0 0,0 1 1 0 0,0-1-1 0 0,0 0 0 0 0,1 0 0 0 0,-1 0 1 0 0,1 0-1 0 0,0 0 0 0 0,-1 0 1 0 0,1 0-1 0 0,0-1 0 0 0,0 1 0 0 0,0-1 1 0 0,1 1-1 0 0,-1-1 0 0 0,0 0 0 0 0,0 1 1 0 0,1-1-1 0 0,-1-1 0 0 0,1 1 1 0 0,-1 0-1 0 0,1-1 0 0 0,-1 1 0 0 0,1-1 1 0 0,-1 1-1 0 0,1-1 0 0 0,-1 0 0 0 0,1 0-47 0 0,4 0 249 0 0,0 0 0 0 0,-1-1-1 0 0,1 1 1 0 0,-1-1 0 0 0,1 0-1 0 0,-1-1 1 0 0,0 0 0 0 0,1 0-1 0 0,-1 0 1 0 0,0-1-1 0 0,0 1 1 0 0,4-4-249 0 0,-4 2 104 0 0,0 0 1 0 0,0-1-1 0 0,0 0 1 0 0,0 0-1 0 0,-1 0 0 0 0,0-1 1 0 0,0 0-1 0 0,-1 0 0 0 0,1 0 1 0 0,-1 0-1 0 0,0-1 1 0 0,-1 0-1 0 0,0 0 0 0 0,0 0 1 0 0,0 0-1 0 0,-1 0 0 0 0,0 0 1 0 0,0-1-1 0 0,-1 1 0 0 0,0-1 1 0 0,-1 1-1 0 0,1-1 1 0 0,-1 0-105 0 0,-20-58-547 0 0,-25 50-3557 0 0,30 16 1130 0 0,5 0-3603 0 0,2 0-4767 0 0</inkml:trace>
  <inkml:trace contextRef="#ctx0" brushRef="#br0" timeOffset="38229.838">12519 2843 12699 0 0,'0'0'1869'0'0,"0"0"-170"0"0,0 0 50 0 0,0 0-145 0 0,0 0-332 0 0,0 0-294 0 0,0 0-227 0 0,0 0-148 0 0,0 0-86 0 0,0 0-66 0 0,0 0-100 0 0,0 0-59 0 0,0 0-56 0 0,10-29-35 0 0,30-90-6 0 0,0 31 142 0 0,13 19-273 0 0,-50 102-897 0 0,8 63 241 0 0,-11-93 594 0 0,1 0 0 0 0,0 0 0 0 0,0 0 0 0 0,0 0-1 0 0,1-1 1 0 0,-1 1 0 0 0,1-1 0 0 0,-1 1 0 0 0,1-1-1 0 0,0 1 1 0 0,0-1 0 0 0,0 0 0 0 0,0 0 0 0 0,0 0-1 0 0,1 0 1 0 0,-1 0 0 0 0,1 0 0 0 0,-1-1 0 0 0,1 1-1 0 0,0-1 1 0 0,-1 0 0 0 0,1 0 0 0 0,0 0-1 0 0,0 0 1 0 0,0 0 0 0 0,0-1 0 0 0,0 1 0 0 0,0-1-1 0 0,0 1 1 0 0,1-1-2 0 0,9-3 165 0 0,0 0 0 0 0,0 0 0 0 0,-1-2 0 0 0,1 1 0 0 0,-1-2 0 0 0,0 1 0 0 0,0-2 0 0 0,-1 1 0 0 0,0-2 0 0 0,0 1 0 0 0,0-2 0 0 0,-1 1 0 0 0,-1-1 0 0 0,1-1 0 0 0,-1 0 0 0 0,-1 0 0 0 0,0-1 0 0 0,0 0 0 0 0,-1 0 0 0 0,-1 0-1 0 0,0-1 1 0 0,0 0 0 0 0,2-11-165 0 0,8-53-791 0 0,-15 59-3145 0 0,-1 0-3710 0 0,0 14 5994 0 0,0-4-10822 0 0</inkml:trace>
  <inkml:trace contextRef="#ctx0" brushRef="#br0" timeOffset="41807.008">3155 2887 0 0 0,'0'0'1294'0'0,"0"0"63"0"0,0 0 49 0 0,0 0-30 0 0,0 0-65 0 0,-5-6-137 0 0,-15-21-162 0 0,19 26-918 0 0,0 0 0 0 0,0 0 0 0 0,0 1 0 0 0,0-1 0 0 0,0 0 1 0 0,0 1-1 0 0,-1-1 0 0 0,1 1 0 0 0,0 0 0 0 0,0-1 0 0 0,0 1 0 0 0,0 0 0 0 0,-1 0 0 0 0,1 0 1 0 0,0 0-1 0 0,0 0 0 0 0,-1 0 0 0 0,1 0 0 0 0,0 0 0 0 0,0 0 0 0 0,0 0 0 0 0,-1 1 0 0 0,1-1 1 0 0,0 0-1 0 0,0 1 0 0 0,0-1 0 0 0,0 1 0 0 0,0 0 0 0 0,0-1 0 0 0,0 1 0 0 0,0 0 1 0 0,0-1-1 0 0,0 1 0 0 0,0 0 0 0 0,0 0 0 0 0,1 0 0 0 0,-1 0 0 0 0,0 0 0 0 0,0 0 0 0 0,1 0 1 0 0,-1 0-1 0 0,1 0-94 0 0,-1 1 101 0 0,-9 13 174 0 0,0 2 0 0 0,2-1 0 0 0,0 1 0 0 0,1 0 0 0 0,1 1 0 0 0,0 0 0 0 0,1 0 0 0 0,1 0 0 0 0,1 0 0 0 0,1 1 0 0 0,0-1 0 0 0,2 1 0 0 0,0 0 0 0 0,1-1 0 0 0,0 1 0 0 0,2 2-275 0 0,-2-16 106 0 0,0 1-1 0 0,0-1 1 0 0,0 0 0 0 0,1 0 0 0 0,0 0-1 0 0,0-1 1 0 0,0 1 0 0 0,1 0 0 0 0,-1-1 0 0 0,1 1-1 0 0,0-1 1 0 0,0 0 0 0 0,1 0 0 0 0,-1 0 0 0 0,1 0-1 0 0,0-1 1 0 0,0 1 0 0 0,0-1 0 0 0,0 0 0 0 0,1 0-1 0 0,-1-1 1 0 0,1 1 0 0 0,0-1 0 0 0,0 0-1 0 0,0 0 1 0 0,0-1 0 0 0,0 0 0 0 0,0 1 0 0 0,0-2-1 0 0,0 1 1 0 0,0-1 0 0 0,1 1 0 0 0,-1-1 0 0 0,0-1-1 0 0,0 1 1 0 0,1-1 0 0 0,-1 0 0 0 0,0 0 0 0 0,0 0-1 0 0,0-1 1 0 0,0 0 0 0 0,0 0 0 0 0,-1 0-1 0 0,1 0 1 0 0,0-1 0 0 0,0-1-106 0 0,14-6 158 0 0,0-1 0 0 0,-1-1 1 0 0,-1-1-1 0 0,0 0 0 0 0,0-1 0 0 0,-2-1 0 0 0,0-1 0 0 0,0 0 0 0 0,-2-1 1 0 0,0 0-1 0 0,-1-1 0 0 0,0-1 0 0 0,-2 0 0 0 0,0 0 0 0 0,-1-1 1 0 0,-1 0-1 0 0,3-16-158 0 0,-9 30-30 0 0,0-1 0 0 0,0 0 0 0 0,-1 0 0 0 0,0 0 1 0 0,0 0-1 0 0,-1 0 0 0 0,0 0 0 0 0,0 0 0 0 0,-1 0 1 0 0,1 0-1 0 0,-2 0 0 0 0,1 1 0 0 0,-1-1 0 0 0,0 0 1 0 0,0 1-1 0 0,-1-1 0 0 0,0 1 0 0 0,0-1 0 0 0,-1 1 0 0 0,1 0 1 0 0,-1 1-1 0 0,0-1 0 0 0,-1 1 0 0 0,0-1 0 0 0,0 1 1 0 0,0 1-1 0 0,0-1 0 0 0,-1 1 0 0 0,1 0 0 0 0,-1 0 1 0 0,0 0-1 0 0,0 1 0 0 0,-1 0 0 0 0,0 0 30 0 0,-3-1-267 0 0,-1 1-1 0 0,1 0 1 0 0,0 0-1 0 0,-1 1 1 0 0,0 1-1 0 0,1 0 1 0 0,-1 0-1 0 0,0 1 0 0 0,1 0 1 0 0,-1 1-1 0 0,0 0 1 0 0,1 1-1 0 0,-1 0 1 0 0,1 1-1 0 0,-1 0 1 0 0,1 1-1 0 0,-8 3 268 0 0,-91 71-6397 0 0,53-16-2712 0 0,39-42 5238 0 0</inkml:trace>
  <inkml:trace contextRef="#ctx0" brushRef="#br0" timeOffset="42496.422">3090 3263 0 0 0,'0'0'1215'0'0,"0"0"473"0"0,0 0 93 0 0,0 0-108 0 0,0 0-118 0 0,0 0-100 0 0,0 0-60 0 0,0 0-16 0 0,0 0-26 0 0,-1-6 957 0 0,1 5 3887 0 0,-34 265-4328 0 0,24-212-1714 0 0,6-5-12 0 0,4-46-107 0 0,0-1 9 0 0,0 0 51 0 0,0 0 36 0 0,3-26 1854 0 0,-58 11-1765 0 0,22 5-198 0 0,1-2 0 0 0,1-1 0 0 0,0-2 0 0 0,1 0 0 0 0,0-3 0 0 0,1 0-1 0 0,-13-12-22 0 0,-9-22 20 0 0,50 51 297 0 0,-5-7-346 0 0,6 9-108 0 0,0-1-1 0 0,0 0 1 0 0,1 0 0 0 0,-1 0-1 0 0,0 0 1 0 0,0 0-1 0 0,1 0 1 0 0,-1 0-1 0 0,0 0 1 0 0,0 0-1 0 0,1 0 1 0 0,-1 0-1 0 0,0-1 1 0 0,0 1-1 0 0,0 0 1 0 0,1 0-1 0 0,-1 0 1 0 0,0 0-1 0 0,0 0 1 0 0,0 0-1 0 0,1 0 1 0 0,-1-1-1 0 0,0 1 1 0 0,0 0-1 0 0,0 0 1 0 0,0 0-1 0 0,1 0 1 0 0,-1-1-1 0 0,0 1 1 0 0,0 0-1 0 0,0 0 1 0 0,0 0-1 0 0,0-1 1 0 0,0 1-1 0 0,0 0 1 0 0,0 0 0 0 0,0 0-1 0 0,1-1 1 0 0,-1 1-1 0 0,0 0 1 0 0,0 0-1 0 0,0-1 1 0 0,0 1-1 0 0,0 0 138 0 0,19 10-4468 0 0,-8-3-1349 0 0,-9-6 4693 0 0,5 5-8570 0 0</inkml:trace>
  <inkml:trace contextRef="#ctx0" brushRef="#br0" timeOffset="42873.936">3020 3583 0 0 0,'0'0'1050'0'0,"0"0"278"0"0,0 0 298 0 0,0 0 214 0 0,0 0-10 0 0,0 0-159 0 0,0 0-155 0 0,0 0-136 0 0,0 0-151 0 0,0 0-165 0 0,0 0-137 0 0,0 0-126 0 0,0 0-74 0 0,-10 0-7 0 0,-23 0 850 0 0,61 0 1985 0 0,19-3-3264 0 0,0-2-1 0 0,0-3 0 0 0,-1-1 1 0 0,0-3-1 0 0,0-1 0 0 0,-1-2 1 0 0,22-13-291 0 0,-38 9-395 0 0,-23 10-3993 0 0,-7 9 267 0 0,-1 0 218 0 0,-1 0-4156 0 0</inkml:trace>
  <inkml:trace contextRef="#ctx0" brushRef="#br0" timeOffset="43694.345">2995 3646 0 0 0,'0'0'1016'0'0,"0"0"379"0"0,0 0 247 0 0,0 0 264 0 0,0 0 166 0 0,0 0-20 0 0,0 0-200 0 0,0 0-265 0 0,0 0-272 0 0,0 0-186 0 0,0 0-106 0 0,0 0-122 0 0,0 0-102 0 0,0 1 3157 0 0,14 68-2408 0 0,-12-56-1461 0 0,2 18 79 0 0,-2 0-1 0 0,0 1 1 0 0,-2-1-1 0 0,-2 0 1 0 0,-3 24-166 0 0,-10 32 349 0 0,15-79 671 0 0,7-32-479 0 0,-51 79-444 0 0,-159 210-9 0 0,137-159-67 0 0,20-22-1114 0 0,46-83 607 0 0,0-1-131 0 0,0 0-110 0 0,14-4-3448 0 0,43-55-11559 0 0,-45 48 12058 0 0,-5 0 2960 0 0</inkml:trace>
  <inkml:trace contextRef="#ctx0" brushRef="#br0" timeOffset="44016.788">2912 4128 208 0 0,'0'0'2012'0'0,"0"0"-27"0"0,0 0 93 0 0,0 0 103 0 0,0 0-79 0 0,0 0-211 0 0,0 0-286 0 0,0 0-313 0 0,0 0-275 0 0,0 0-162 0 0,0 0-110 0 0,0 0-91 0 0,18 0 3258 0 0,57 152-432 0 0,-56-101-3255 0 0,16-13-998 0 0,-20-37-2790 0 0,-3-15-4273 0 0,-9 7-2185 0 0</inkml:trace>
  <inkml:trace contextRef="#ctx0" brushRef="#br0" timeOffset="44944.92">3142 2954 0 0 0,'0'0'559'0'0,"0"0"113"0"0,0 0-1 0 0,0 0 12 0 0,0 0 9 0 0,0 0 36 0 0,0 0 97 0 0,1-6 82 0 0,2 1-202 0 0,1-7-704 0 0,-3 7 3986 0 0,-1-1 3764 0 0,-27 25-6017 0 0,39-34 345 0 0,-12 15-1971 0 0,0 0 76 0 0,0 0 24 0 0,0 0 6 0 0,0 0-12 0 0,0 0-32 0 0,0 0-25 0 0,0 0 10 0 0,0 0-9 0 0,0 0-28 0 0,0 0-17 0 0,0 0-25 0 0,0 0-29 0 0,0 0 18 0 0,0 0-1 0 0,0 0-32 0 0,0 0-29 0 0,0 0-82 0 0,0 0-22 0 0,0 0-111 0 0,0 0-251 0 0,0 0-328 0 0,0 0-433 0 0,16-4-13245 0 0,-13 4 7776 0 0</inkml:trace>
  <inkml:trace contextRef="#ctx0" brushRef="#br0" timeOffset="45326.972">3249 2902 0 0 0,'0'0'672'0'0,"0"0"1318"0"0,0 0 470 0 0,0 0 1 0 0,0 0-221 0 0,0 0-296 0 0,0 0-299 0 0,0 0-241 0 0,0 0-209 0 0,0 0-197 0 0,0 0-203 0 0,0 0-179 0 0,0 0-119 0 0,-2 3-107 0 0,-17 30 633 0 0,11-17-204 0 0,13-20 473 0 0,0 3-1383 0 0,-5 2-349 0 0,0-1-255 0 0,10 0-10959 0 0,-5 0 2093 0 0</inkml:trace>
  <inkml:trace contextRef="#ctx0" brushRef="#br0" timeOffset="45862.766">3081 3167 0 0 0,'0'0'1072'0'0,"0"-10"38"0"0,-2-2-321 0 0,1 2-2626 0 0,1 1 4027 0 0,0 0 3884 0 0,-1-3 5432 0 0,40 44-9518 0 0,-37-30-1921 0 0,1 0 1 0 0,0-1 0 0 0,0 1 0 0 0,1-1 0 0 0,-1 0 0 0 0,0 0-1 0 0,0 0 1 0 0,1 0 0 0 0,-1 0 0 0 0,0-1 0 0 0,1 0-1 0 0,-1 1 1 0 0,0-1 0 0 0,1 0 0 0 0,-1-1 0 0 0,1 1 0 0 0,-1-1-1 0 0,0 1 1 0 0,1-1 0 0 0,-1 0 0 0 0,0 0 0 0 0,0-1 0 0 0,0 1-1 0 0,0 0 1 0 0,0-1 0 0 0,0 0 0 0 0,0 0 0 0 0,0 0 0 0 0,-1 0-1 0 0,1 0 1 0 0,-1-1 0 0 0,1 1 0 0 0,-1-1 0 0 0,0 1 0 0 0,0-1-1 0 0,0 0 1 0 0,0 0 0 0 0,-1 0 0 0 0,1 0 0 0 0,-1 0 0 0 0,0 0-1 0 0,0-1 1 0 0,1-1-68 0 0,4-8 136 0 0,-1 7-2741 0 0,-2 4-3563 0 0,0 1-5254 0 0,-2 1 5673 0 0</inkml:trace>
  <inkml:trace contextRef="#ctx0" brushRef="#br0" timeOffset="49493.047">2601 1816 5513 0 0,'0'0'1885'0'0,"0"0"-58"0"0,0 0-40 0 0,0 0 18 0 0,0 0-72 0 0,0 0-248 0 0,0 0-327 0 0,0 0-331 0 0,0 0-244 0 0,0 0-135 0 0,0 0 15 0 0,2 0 69 0 0,6 5-220 0 0,0-1 1 0 0,0 1-1 0 0,-1 0 1 0 0,0 1-1 0 0,0-1 1 0 0,-1 1 0 0 0,0 1-1 0 0,0-1 1 0 0,0 1-1 0 0,0 0 1 0 0,-1 1-1 0 0,-1-1 1 0 0,1 1-1 0 0,-1 0-312 0 0,15 20 364 0 0,-9-11-236 0 0,-1 1 0 0 0,0 0-1 0 0,-1 0 1 0 0,-1 1 0 0 0,-1 0-1 0 0,-1 0 1 0 0,0 1-1 0 0,-2-1 1 0 0,0 1 0 0 0,-1 0-1 0 0,-1 0 1 0 0,-1 0 0 0 0,0 0-1 0 0,-2 3-127 0 0,0-10-85 0 0,-1 1-1 0 0,0 0 1 0 0,-1-1-1 0 0,0 0 0 0 0,-1 1 1 0 0,-1-2-1 0 0,0 1 1 0 0,0-1-1 0 0,-1 0 0 0 0,-1 0 1 0 0,0-1-1 0 0,-1 0 1 0 0,0 0-1 0 0,-1-1 1 0 0,0 0-1 0 0,0-1 0 0 0,-2 1 86 0 0,10-9-287 0 0,1 1 0 0 0,-1 0 0 0 0,0-1 0 0 0,0 0 0 0 0,-1 0 0 0 0,1 1 0 0 0,0-1 0 0 0,0 0 1 0 0,-1-1-1 0 0,1 1 0 0 0,0 0 0 0 0,-1-1 0 0 0,1 1 0 0 0,-1-1 0 0 0,1 0 0 0 0,-1 0 0 0 0,1 0 0 0 0,0 0 0 0 0,-1 0 0 0 0,1 0 0 0 0,-2-1 287 0 0,-38-31-14599 0 0,36 24 10107 0 0</inkml:trace>
  <inkml:trace contextRef="#ctx0" brushRef="#br0" timeOffset="49730.99">2321 2011 3617 0 0,'0'0'2335'0'0,"0"0"-251"0"0,0 0-285 0 0,0 0-142 0 0,0 0-30 0 0,0 0-62 0 0,0 0-91 0 0,0 0-130 0 0,0 0-158 0 0,0 0-130 0 0,0 0-112 0 0,0 0-78 0 0,13-31-67 0 0,43-94-66 0 0,-16 68 295 0 0,-28 48-754 0 0,256-181 1888 0 0,-175 152-2826 0 0,-27 36-6263 0 0,-56 5 1021 0 0,-1 0-5171 0 0</inkml:trace>
  <inkml:trace contextRef="#ctx0" brushRef="#br0" timeOffset="50152.024">3083 1750 11098 0 0,'0'0'2474'0'0,"0"0"-732"0"0,0 0-436 0 0,0 0-110 0 0,0 0-93 0 0,0 0-188 0 0,0 0-159 0 0,0 0-103 0 0,0 0-103 0 0,0 0-112 0 0,0 0-84 0 0,0 0-78 0 0,-21 20-80 0 0,-68 68-37 0 0,43-20 53 0 0,38-53-193 0 0,0 0 0 0 0,1 1 0 0 0,1 0 0 0 0,1 0 0 0 0,0 0 0 0 0,1 1 0 0 0,1 0 0 0 0,0-1 0 0 0,2 1 0 0 0,-1 17-19 0 0,3-32 24 0 0,0 0 0 0 0,0 0-1 0 0,0 0 1 0 0,0-1-1 0 0,0 1 1 0 0,0-1 0 0 0,0 1-1 0 0,0-1 1 0 0,1 1-1 0 0,-1-1 1 0 0,1 1 0 0 0,-1-1-1 0 0,1 0 1 0 0,-1 0-1 0 0,1 0 1 0 0,0 0 0 0 0,0 0-1 0 0,-1 0 1 0 0,1-1-1 0 0,0 1 1 0 0,0 0 0 0 0,0-1-1 0 0,0 0 1 0 0,0 1-1 0 0,0-1 1 0 0,0 0-1 0 0,0 0 1 0 0,-1 0 0 0 0,1 0-1 0 0,0 0 1 0 0,0-1-1 0 0,0 1 1 0 0,0 0 0 0 0,0-1-1 0 0,0 0 1 0 0,0 1-1 0 0,0-1 1 0 0,-1 0 0 0 0,1 0-1 0 0,0 0 1 0 0,-1 0-1 0 0,1 0 1 0 0,-1 0 0 0 0,1-1-1 0 0,-1 1 1 0 0,1 0-1 0 0,-1-1 1 0 0,0 1 0 0 0,0-1-24 0 0,24-22 327 0 0,-1-1 1 0 0,-2-1-1 0 0,-1-1 1 0 0,-1-1-1 0 0,-1 0 1 0 0,-1-2 0 0 0,-2 0-1 0 0,6-17-327 0 0,15-11 280 0 0,-35 58-367 0 0,-1 1 0 0 0,0-1 0 0 0,1 0 0 0 0,-1 1 0 0 0,0-1 1 0 0,1 1-1 0 0,-1-1 0 0 0,0 1 0 0 0,0 0 0 0 0,0-1 0 0 0,1 1 0 0 0,-1 0 0 0 0,0 0 0 0 0,0 0 0 0 0,0 0 0 0 0,-1 0 0 0 0,1 0 0 0 0,0 0 0 0 0,0 0 0 0 0,0 1 0 0 0,-1-1 0 0 0,1 0 0 0 0,-1 0 0 0 0,1 1 0 0 0,-1-1 1 0 0,1 0-1 0 0,-1 0 0 0 0,0 1 0 0 0,1-1 0 0 0,-1 1 0 0 0,0-1 0 0 0,0 0 0 0 0,0 2 87 0 0,2 4-1014 0 0,-1-6 872 0 0,12 27-5117 0 0,-3-11-3753 0 0,-6-12-367 0 0</inkml:trace>
  <inkml:trace contextRef="#ctx0" brushRef="#br0" timeOffset="50577.979">3333 1985 10746 0 0,'0'0'3386'0'0,"0"0"-1072"0"0,0 0-503 0 0,0 0-232 0 0,0 0-237 0 0,0 0-246 0 0,0 0-189 0 0,0 0-102 0 0,0 0-159 0 0,0 0-102 0 0,0 0-85 0 0,0 0-104 0 0,0 0-95 0 0,3-33-70 0 0,8-103-44 0 0,9 51 146 0 0,9 42-139 0 0,-13 65-633 0 0,-16-20 474 0 0,1 1 0 0 0,-1-1 0 0 0,0 0 1 0 0,1 1-1 0 0,-1-1 0 0 0,1 1 0 0 0,0-1 0 0 0,0 0 0 0 0,0 0 0 0 0,0 1 0 0 0,0-1 1 0 0,1 0-1 0 0,-1 0 0 0 0,1 0 0 0 0,-1 0 0 0 0,1 0 0 0 0,0-1 0 0 0,0 1 1 0 0,-1 0-1 0 0,1-1 0 0 0,0 1 0 0 0,0-1 0 0 0,1 0 0 0 0,-1 0 0 0 0,0 0 0 0 0,0 0 1 0 0,1 0-1 0 0,-1 0 0 0 0,0-1 0 0 0,3 1 6 0 0,0-2 19 0 0,0-1-1 0 0,0 0 1 0 0,0 0 0 0 0,0 0 0 0 0,0-1 0 0 0,0 0-1 0 0,-1 0 1 0 0,1 0 0 0 0,-1 0 0 0 0,0-1-1 0 0,0 0 1 0 0,0 1 0 0 0,0-2 0 0 0,-1 1-1 0 0,0 0 1 0 0,0-1 0 0 0,0 1 0 0 0,0-1-1 0 0,0-1-18 0 0,21-25 33 0 0,14-10 78 0 0,-38 41-108 0 0,17 30-133 0 0,-14-26-30 0 0,0-1 0 0 0,0-1 0 0 0,1 1 0 0 0,0 0 0 0 0,-1-1 0 0 0,1 0 1 0 0,0 0-1 0 0,0 0 0 0 0,0 0 0 0 0,0-1 0 0 0,1 1 0 0 0,-1-1 0 0 0,0 0 0 0 0,1-1 0 0 0,-1 1 0 0 0,0-1 0 0 0,1 0 0 0 0,-1 0 0 0 0,1 0 0 0 0,-1 0 0 0 0,1-1 0 0 0,-1 0 0 0 0,0 0 0 0 0,0 0 0 0 0,2 0 160 0 0,28-15-5482 0 0,-14 3-1722 0 0,-5 2-1993 0 0,-11 10 8331 0 0</inkml:trace>
  <inkml:trace contextRef="#ctx0" brushRef="#br0" timeOffset="50838.632">3784 1646 2048 0 0,'0'0'2493'0'0,"0"0"-301"0"0,0 0-190 0 0,0 0-100 0 0,0 0-152 0 0,0 0-147 0 0,0 0-140 0 0,0 0-164 0 0,0 0-125 0 0,0 0-85 0 0,0 0-86 0 0,0 0-99 0 0,0 0-84 0 0,18-6-117 0 0,55-21-100 0 0,-70 25-543 0 0,0 1 1 0 0,0-1-1 0 0,0 0 1 0 0,0 1 0 0 0,0-2-1 0 0,0 1 1 0 0,-1 0 0 0 0,1 0-1 0 0,-1-1 1 0 0,1 1-1 0 0,-1-1 1 0 0,0 0 0 0 0,0 0-1 0 0,-1 0 1 0 0,1 0 0 0 0,0 0-1 0 0,-1 0 1 0 0,0 0-1 0 0,0 0 1 0 0,0-1 0 0 0,0 1-61 0 0,3-7 140 0 0,-1-61 431 0 0,-3 69-580 0 0,-1 1 0 0 0,1-1 0 0 0,-1 1-1 0 0,1 0 1 0 0,-1-1 0 0 0,0 1 0 0 0,0 0 0 0 0,1-1 0 0 0,-1 1 0 0 0,0 0 0 0 0,0 0 0 0 0,0 0 0 0 0,-1 0 0 0 0,1 0 0 0 0,0 0 0 0 0,0 0 0 0 0,0 0 0 0 0,-1 0 0 0 0,1 1 0 0 0,0-1 0 0 0,-1 1 0 0 0,1-1 0 0 0,-1 1 0 0 0,1-1-1 0 0,-1 1 1 0 0,1 0 0 0 0,-1-1 0 0 0,1 1 0 0 0,-1 0 0 0 0,1 0 0 0 0,-1 0 0 0 0,1 0 0 0 0,-1 1 0 0 0,1-1 0 0 0,-1 0 0 0 0,1 1 0 0 0,-1-1 0 0 0,1 1 0 0 0,-1-1 0 0 0,1 1 0 0 0,0-1 0 0 0,-1 1 0 0 0,0 1 9 0 0,-4 2-57 0 0,-1 1-1 0 0,1 0 1 0 0,0 0 0 0 0,1 1 0 0 0,-1 0 0 0 0,1 0 0 0 0,0 0 0 0 0,1 1 0 0 0,0-1 0 0 0,0 1 0 0 0,0 0 0 0 0,1 1 0 0 0,0-1-1 0 0,0 0 1 0 0,0 3 57 0 0,1-5-109 0 0,0 1 0 0 0,0 0 0 0 0,0 0 0 0 0,1 0 0 0 0,0 0 0 0 0,1 0 0 0 0,-1 0 0 0 0,1 0 0 0 0,0 0 0 0 0,0 0 0 0 0,1 0 0 0 0,0 0 0 0 0,0 0 0 0 0,1 0 0 0 0,-1 0 0 0 0,2 3 109 0 0,-1-6-225 0 0,-1 0 1 0 0,1 0 0 0 0,0 0 0 0 0,0-1-1 0 0,1 1 1 0 0,-1 0 0 0 0,0-1 0 0 0,1 1 0 0 0,0-1-1 0 0,-1 0 1 0 0,1 0 0 0 0,0 0 0 0 0,0 0-1 0 0,0-1 1 0 0,0 1 0 0 0,0-1 0 0 0,1 0-1 0 0,-1 0 1 0 0,2 1 224 0 0,53 4-5695 0 0,-1-15-3889 0 0,-42 5 7082 0 0</inkml:trace>
  <inkml:trace contextRef="#ctx0" brushRef="#br0" timeOffset="51132.359">4304 1271 8690 0 0,'0'0'4298'0'0,"0"0"-1951"0"0,0 0-918 0 0,0 0-373 0 0,0 0-275 0 0,0 0-167 0 0,0 0-85 0 0,0 0-38 0 0,0 0-55 0 0,0 0-79 0 0,0 0-86 0 0,0 0-64 0 0,0 0-58 0 0,-23 25-25 0 0,-63 76 28 0 0,72-72 40 0 0,80-18 688 0 0,40 19 532 0 0,-102-27-1375 0 0,0 0 0 0 0,-1 1 1 0 0,1 0-1 0 0,-1-1 1 0 0,0 2-1 0 0,0-1 1 0 0,0 0-1 0 0,0 0 1 0 0,-1 1-1 0 0,0-1 1 0 0,0 1-1 0 0,0 0 0 0 0,0 0 1 0 0,-1 0-1 0 0,0 0 1 0 0,0 0-1 0 0,0 0 1 0 0,0 0-1 0 0,-1 0 1 0 0,0 0-1 0 0,0 0 0 0 0,-1 0 1 0 0,1 0-1 0 0,-1 0 1 0 0,0 0-1 0 0,0 0 1 0 0,-1 0-1 0 0,1 0 1 0 0,-1 0-1 0 0,0 0 1 0 0,-1-1-1 0 0,1 1 0 0 0,-1-1 1 0 0,0 0-1 0 0,0 0 1 0 0,0 0-1 0 0,-1 0 1 0 0,1 0-1 0 0,-1-1 1 0 0,0 1-1 0 0,0-1 0 0 0,0 0 1 0 0,0-1-1 0 0,-1 1 1 0 0,1-1-1 0 0,-1 1 1 0 0,1-1-1 0 0,-1 0 1 0 0,-2 0-38 0 0,-23 0-3014 0 0,17-4-3713 0 0,6-1-5093 0 0</inkml:trace>
  <inkml:trace contextRef="#ctx0" brushRef="#br0" timeOffset="53684.946">3076 4997 0 0 0,'-1'-6'1'0'0,"0"-13"94"0"0,1 18 474 0 0,0 1 2792 0 0,0 2 12005 0 0,0-1-14164 0 0,0-1-4086 0 0,0 1 2974 0 0,0-1 3 0 0,9 29 1430 0 0,-3 281 722 0 0,-5-170-1923 0 0,2-21 103 0 0,-6 0 0 0 0,-17 118-425 0 0,-30 53 545 0 0,41-175-533 0 0,9-114-77 0 0,1 0-1 0 0,-1 1 0 0 0,0-1 1 0 0,1 0-1 0 0,-1 0 0 0 0,1 0 1 0 0,-1 0-1 0 0,1 0 0 0 0,0 0 1 0 0,-1 0-1 0 0,1 0 0 0 0,0 0 0 0 0,0 0 1 0 0,-1 0-1 0 0,1-1 0 0 0,0 1 1 0 0,0 0-1 0 0,0-1 0 0 0,0 1 1 0 0,0 0-1 0 0,0-1 0 0 0,0 1 1 0 0,1-1-1 0 0,-1 1 0 0 0,0-1 1 0 0,0 0-1 0 0,0 0 0 0 0,0 1 1 0 0,0-1-1 0 0,1 0 0 0 0,-1 0 1 0 0,0 0-1 0 0,0 0 0 0 0,0 0 0 0 0,1 0 1 0 0,-1-1-1 0 0,0 1 66 0 0,48-8-5955 0 0,-26 1-221 0 0,-5-1-2653 0 0</inkml:trace>
  <inkml:trace contextRef="#ctx0" brushRef="#br0" timeOffset="54364.947">9915 4662 5009 0 0,'0'0'2879'0'0,"0"0"-1478"0"0,0 0-382 0 0,0 0-3 0 0,0 0 108 0 0,0 0 78 0 0,0 0 10 0 0,0 0-16 0 0,0 0-120 0 0,0 0-133 0 0,0 0-129 0 0,0 0-98 0 0,0 0-41 0 0,-6 32-18 0 0,-16 101-14 0 0,20-34 547 0 0,17 178 897 0 0,-16-231-2047 0 0,-1 0 1 0 0,-3 0-1 0 0,-1 0 1 0 0,-3-1-1 0 0,-12 39-40 0 0,6-10-4454 0 0,14-49-1770 0 0,0 1-5138 0 0,1-22 8341 0 0</inkml:trace>
  <inkml:trace contextRef="#ctx0" brushRef="#br0" timeOffset="55181.988">2406 5564 10762 0 0,'0'0'207'0'0,"0"0"-100"0"0,0 0-2 0 0,0 0 95 0 0,37 1 115 0 0,120 1 125 0 0,278-12 3619 0 0,169 2-684 0 0,440-21-1957 0 0,1296 10-321 0 0,-2025 9-1019 0 0,1024-50 173 0 0,587-90 1029 0 0,-1427 127-857 0 0,-314 16-171 0 0,-184 7-254 0 0,-18 0-485 0 0,-55 7-4153 0 0,48-5 1443 0 0,7-1-2524 0 0,7 0-4601 0 0</inkml:trace>
  <inkml:trace contextRef="#ctx0" brushRef="#br0" timeOffset="55562.049">10465 5071 5665 0 0,'0'0'1746'0'0,"0"0"-83"0"0,0 0 52 0 0,0 0 173 0 0,0 0-15 0 0,0 0-192 0 0,-36 17-220 0 0,-113 56-221 0 0,-92 70 2274 0 0,168-94-3142 0 0,-180 144-1463 0 0,137-99-5934 0 0,88-72 948 0 0,7-6-2548 0 0</inkml:trace>
  <inkml:trace contextRef="#ctx0" brushRef="#br0" timeOffset="56397.968">3219 5424 8418 0 0,'0'0'1123'0'0,"0"0"-178"0"0,0 0-153 0 0,-34 16-51 0 0,-114 51-52 0 0,-174 85 1062 0 0,32-11-1931 0 0,253-113-1305 0 0,16-5-6268 0 0,17-19 2712 0 0</inkml:trace>
  <inkml:trace contextRef="#ctx0" brushRef="#br0" timeOffset="56999.782">6555 5266 6025 0 0,'0'0'1777'0'0,"0"0"-5"0"0,0 0-2 0 0,0 0 35 0 0,0 0-80 0 0,0 0-222 0 0,0 0-252 0 0,0 0-250 0 0,0 0-258 0 0,0 0-193 0 0,0 0-118 0 0,0 0-55 0 0,-6 12 22 0 0,-23 105 774 0 0,42 30-299 0 0,-5 22-2224 0 0,-20-115-3468 0 0,-11-2-5623 0 0,17-40 3873 0 0</inkml:trace>
  <inkml:trace contextRef="#ctx0" brushRef="#br0" timeOffset="58865.168">6778 5222 128 0 0,'0'0'1519'0'0,"0"0"-168"0"0,0 0 112 0 0,0 0 232 0 0,0 0 156 0 0,0 0 15 0 0,0 0-158 0 0,0 0-181 0 0,0 0-199 0 0,0 0-245 0 0,0 0-194 0 0,-33 28-205 0 0,-103 89-187 0 0,59-42 127 0 0,-56 59-161 0 0,39-50-4333 0 0,83-75 1904 0 0,-3 4-6446 0 0,11-10 3984 0 0</inkml:trace>
  <inkml:trace contextRef="#ctx0" brushRef="#br0" timeOffset="64087.857">4388 5910 7538 0 0,'0'0'968'0'0,"0"0"-347"0"0,0 0-146 0 0,0 0 177 0 0,0 0 235 0 0,0 0 113 0 0,0 0-34 0 0,0 0-175 0 0,0 0-226 0 0,0 0-171 0 0,0 0-120 0 0,-29 31-88 0 0,-90 98-38 0 0,82-71 95 0 0,36-48-153 0 0,0-6-35 0 0,0-1 0 0 0,1 1 0 0 0,-1-1 0 0 0,1 1 0 0 0,-1-1-1 0 0,1 1 1 0 0,0 0 0 0 0,0-1 0 0 0,1 1 0 0 0,-1-1 0 0 0,1 1 0 0 0,0-1 0 0 0,0 1 0 0 0,0-1-1 0 0,0 1 1 0 0,0-1 0 0 0,1 0 0 0 0,0 0 0 0 0,0 1 0 0 0,-1-1 0 0 0,2-1 0 0 0,-1 1 0 0 0,0 0 0 0 0,1 0-1 0 0,-1-1 1 0 0,1 1 0 0 0,0-1 0 0 0,-1 0 0 0 0,1 0 0 0 0,0 0 0 0 0,1 0 0 0 0,-1-1 0 0 0,0 1-1 0 0,0-1 1 0 0,1 0 0 0 0,-1 1 0 0 0,4-1-55 0 0,1 1 174 0 0,1-1 0 0 0,0 0 0 0 0,0 0 0 0 0,-1-1 0 0 0,1 0 0 0 0,0-1 0 0 0,0 1 0 0 0,-1-2 0 0 0,1 1 0 0 0,-1-1 0 0 0,1-1 0 0 0,-1 0 0 0 0,0 0 0 0 0,0 0 0 0 0,0-1-1 0 0,0 0 1 0 0,-1-1 0 0 0,1 0 0 0 0,-1 0 0 0 0,0 0 0 0 0,-1-1 0 0 0,1 0 0 0 0,-1 0 0 0 0,0-1 0 0 0,0-1-174 0 0,11-15 157 0 0,0 0-1 0 0,-2-2 1 0 0,-1 0-1 0 0,-1-1 0 0 0,-1 0 1 0 0,-1-1-1 0 0,-2 0 1 0 0,0-1-1 0 0,0-11-156 0 0,-5 30-21 0 0,-1 1-1 0 0,-1-1 0 0 0,0 0 1 0 0,0 0-1 0 0,0 0 0 0 0,-1 0 0 0 0,-1-1 1 0 0,0 1-1 0 0,0 0 0 0 0,0 0 1 0 0,-2-1-1 0 0,1 1 0 0 0,-1 0 0 0 0,0 0 1 0 0,-1 0-1 0 0,0 1 0 0 0,0-1 1 0 0,-1 1-1 0 0,0-1 0 0 0,0 1 1 0 0,-1 0-1 0 0,0 1 0 0 0,-1-1 0 0 0,1 1 1 0 0,-1 0-1 0 0,-1 1 0 0 0,1-1 1 0 0,-1 1-1 0 0,-1 0 22 0 0,5 4-28 0 0,0 0 1 0 0,0 1-1 0 0,0 0 1 0 0,0-1-1 0 0,-1 1 0 0 0,1 0 1 0 0,0 0-1 0 0,-1 1 1 0 0,1-1-1 0 0,0 1 0 0 0,-1 0 1 0 0,1 0-1 0 0,-1 0 1 0 0,1 0-1 0 0,0 0 1 0 0,-1 1-1 0 0,1-1 0 0 0,0 1 1 0 0,-1 0-1 0 0,1 0 1 0 0,0 0-1 0 0,0 1 0 0 0,0-1 1 0 0,0 1-1 0 0,0 0 1 0 0,0 0-1 0 0,0 0 0 0 0,0 0 1 0 0,1 0-1 0 0,-1 0 1 0 0,1 1-1 0 0,0-1 1 0 0,0 1-1 0 0,0 0 0 0 0,-2 2 28 0 0,-3 7 2 0 0,1-1 0 0 0,0 1 0 0 0,1 1 0 0 0,1-1 0 0 0,-1 1-1 0 0,2-1 1 0 0,0 1 0 0 0,1 0 0 0 0,0 0 0 0 0,0 1 0 0 0,2-1-1 0 0,0 0 1 0 0,0 0 0 0 0,1 0 0 0 0,1 1 0 0 0,0-1 0 0 0,1 0 0 0 0,0 0-2 0 0,4 10 147 0 0,1 1 1 0 0,1-1-1 0 0,0-1 1 0 0,2 0 0 0 0,1 0-1 0 0,0-1 1 0 0,2-1-1 0 0,0 0 1 0 0,8 7-148 0 0,-22-27 3 0 0,12 13 48 0 0,-1 0-1 0 0,0 1 1 0 0,-1 0-1 0 0,-1 0 0 0 0,0 1 1 0 0,-1 0-1 0 0,4 12-50 0 0,-10-2 705 0 0,-2-15-3236 0 0,-1-3-3180 0 0,1-2-4633 0 0,0-4 4516 0 0</inkml:trace>
  <inkml:trace contextRef="#ctx0" brushRef="#br0" timeOffset="64351.964">5071 5789 8562 0 0,'0'0'2088'0'0,"0"0"-450"0"0,0 0-235 0 0,0 0-12 0 0,0 0-45 0 0,0 0-96 0 0,0 0-119 0 0,0 0-126 0 0,0 0-168 0 0,0 0-145 0 0,0 0-106 0 0,0 0-137 0 0,-28 31-79 0 0,-89 99-58 0 0,49-38 213 0 0,55-66-386 0 0,-188 357-1482 0 0,194-371 485 0 0,-8 14-689 0 0,11-9-7027 0 0,5-17 3449 0 0,2 0-1152 0 0</inkml:trace>
  <inkml:trace contextRef="#ctx0" brushRef="#br0" timeOffset="64767.966">4985 6238 8682 0 0,'0'0'2610'0'0,"0"0"-475"0"0,0 0-263 0 0,0 0-178 0 0,0 0-283 0 0,0 0-318 0 0,0 0-260 0 0,0 0-203 0 0,0 0-127 0 0,0 0-80 0 0,0 0-39 0 0,0 0-14 0 0,16-9-53 0 0,104-49 558 0 0,-109 53-785 0 0,0 0 0 0 0,0 1 0 0 0,0 0 1 0 0,1 1-1 0 0,0 0 0 0 0,-1 1 0 0 0,1 0 1 0 0,0 1-1 0 0,0 0 0 0 0,0 1 0 0 0,0 0 1 0 0,3 2-91 0 0,-14-1 2 0 0,0 1 0 0 0,0-1 0 0 0,0 1-1 0 0,0 0 1 0 0,0 0 0 0 0,0-1 0 0 0,0 1 0 0 0,-1 0 0 0 0,1 0 0 0 0,-1 0 0 0 0,1 0 0 0 0,-1 0 0 0 0,0 0 0 0 0,0 0 0 0 0,1 0 0 0 0,-2 0 0 0 0,1 0 0 0 0,0 0 0 0 0,0 0 0 0 0,-1 0 0 0 0,1 0 0 0 0,-1-1 0 0 0,1 1 0 0 0,-1 0 0 0 0,0 0 0 0 0,0 0-1 0 0,0-1 1 0 0,0 1 0 0 0,0 0 0 0 0,-1 1-2 0 0,-119 155 180 0 0,117-151-158 0 0,0-3 7 0 0,1 1-1 0 0,0-1 1 0 0,0 1 0 0 0,1-1 0 0 0,-1 1-1 0 0,1 0 1 0 0,0 0 0 0 0,1 0 0 0 0,-1 0 0 0 0,1 0-1 0 0,0 0 1 0 0,0 0 0 0 0,0 1 0 0 0,1-1-1 0 0,0 0 1 0 0,0 1 0 0 0,0-1 0 0 0,1 0 0 0 0,0 5-29 0 0,3-7-10 0 0,0 0 0 0 0,1 0 0 0 0,-1 0 0 0 0,1 0 0 0 0,-1-1 0 0 0,1 0 0 0 0,0 0 0 0 0,0 0 0 0 0,0-1 1 0 0,0 1-1 0 0,1-1 0 0 0,-1 0 0 0 0,0-1 0 0 0,0 1 0 0 0,0-1 0 0 0,1 0 0 0 0,-1-1 0 0 0,0 1 1 0 0,1-1-1 0 0,-1 0 0 0 0,0 0 0 0 0,0-1 0 0 0,0 1 0 0 0,4-3 10 0 0,27-7-3078 0 0,-14 1-4825 0 0,-17 8 5087 0 0,6-4-8871 0 0</inkml:trace>
  <inkml:trace contextRef="#ctx0" brushRef="#br0" timeOffset="65751.293">8228 5903 2513 0 0,'0'0'4375'0'0,"0"0"-1956"0"0,0 0-740 0 0,0 0-124 0 0,0 0-26 0 0,0 0-133 0 0,0 0-260 0 0,0 0-245 0 0,0 0-188 0 0,0 0-143 0 0,0 0-99 0 0,0 0-68 0 0,0 0-64 0 0,-21 11-48 0 0,-68 35-14 0 0,28 6 353 0 0,52-39-561 0 0,3-7-50 0 0,1 1 0 0 0,0-1 0 0 0,0 1 1 0 0,1 0-1 0 0,0 1 0 0 0,0-1 0 0 0,1 1 0 0 0,-1-1 1 0 0,2 1-1 0 0,-1 0 0 0 0,1 1 0 0 0,0-1 0 0 0,1 0 0 0 0,0 0 1 0 0,0 1-1 0 0,1-1 0 0 0,0 0 0 0 0,1 4-9 0 0,0-10 31 0 0,0 0-1 0 0,1 0 1 0 0,-1-1 0 0 0,1 1-1 0 0,-1 0 1 0 0,1-1-1 0 0,0 1 1 0 0,-1-1 0 0 0,1 1-1 0 0,0-1 1 0 0,0 0-1 0 0,0 0 1 0 0,0 0 0 0 0,0 0-1 0 0,0 0 1 0 0,1 0-1 0 0,-1-1 1 0 0,0 1 0 0 0,0-1-1 0 0,0 1 1 0 0,1-1-1 0 0,-1 0 1 0 0,0 0 0 0 0,1 0-1 0 0,-1 0 1 0 0,0 0-1 0 0,0-1 1 0 0,1 1 0 0 0,-1-1-1 0 0,0 0-30 0 0,7 1 237 0 0,7-3-17 0 0,-1-1-1 0 0,0-1 1 0 0,0 0 0 0 0,0-1 0 0 0,-1-1-1 0 0,0 0 1 0 0,0-1 0 0 0,-1 0-1 0 0,0-1 1 0 0,0-1 0 0 0,-1 0-1 0 0,4-5-219 0 0,-15 14 10 0 0,31-24 199 0 0,-2-2 0 0 0,-1-1 0 0 0,-2-1 0 0 0,0-2 0 0 0,-2 0 0 0 0,-2-2 0 0 0,9-16-209 0 0,-25 36 19 0 0,-1-1 0 0 0,0-1 0 0 0,-1 1 0 0 0,-1-1 0 0 0,0 0 0 0 0,-1 0-1 0 0,0 0 1 0 0,-1 0 0 0 0,-1 0 0 0 0,-1 0 0 0 0,0-6-19 0 0,-1 17-12 0 0,0 1 0 0 0,0-1-1 0 0,0 0 1 0 0,-1 1 0 0 0,1-1-1 0 0,-1 1 1 0 0,0 0 0 0 0,0 0 0 0 0,0-1-1 0 0,0 1 1 0 0,0 0 0 0 0,-1 1-1 0 0,0-1 1 0 0,1 0 0 0 0,-1 1 0 0 0,0-1-1 0 0,0 1 1 0 0,0 0 0 0 0,-1 0-1 0 0,1 0 1 0 0,0 1 0 0 0,-1-1 0 0 0,1 1-1 0 0,-1 0 1 0 0,1 0 0 0 0,-1 0-1 0 0,0 0 1 0 0,0 1 0 0 0,1-1 0 0 0,-1 1-1 0 0,0 0 1 0 0,0 0 0 0 0,1 0 0 0 0,-1 1-1 0 0,0-1 1 0 0,0 1 0 0 0,1 0-1 0 0,-1 0 1 0 0,0 0 0 0 0,1 1 0 0 0,-1-1-1 0 0,1 1 1 0 0,0 0 0 0 0,0 0-1 0 0,-1 0 1 0 0,1 0 0 0 0,0 1 0 0 0,1-1 12 0 0,-8 6-22 0 0,0 1 1 0 0,0 0-1 0 0,1 0 1 0 0,1 1 0 0 0,0 0-1 0 0,0 0 1 0 0,1 1-1 0 0,0 0 1 0 0,0 0 0 0 0,2 1-1 0 0,-1 0 1 0 0,2 0-1 0 0,-1 0 1 0 0,2 1 0 0 0,0-1-1 0 0,0 1 1 0 0,1 0-1 0 0,1 0 1 0 0,0 0 0 0 0,0 0-1 0 0,1-1 1 0 0,1 1-1 0 0,1 5 22 0 0,1-8 3 0 0,1 0-1 0 0,0-1 0 0 0,0 1 0 0 0,1-1 0 0 0,0 0 0 0 0,1 0 0 0 0,0 0 0 0 0,0-1 0 0 0,1 0 0 0 0,0 0 0 0 0,0 0 0 0 0,1-1 0 0 0,0 0 1 0 0,0-1-1 0 0,1 0 0 0 0,0 0 0 0 0,0-1 0 0 0,5 2-2 0 0,89 41-52 0 0,-103-47-559 0 0,10 2 904 0 0,-7-4-5589 0 0,-1-2-7481 0 0,-1-1 5461 0 0</inkml:trace>
  <inkml:trace contextRef="#ctx0" brushRef="#br0" timeOffset="66021.965">8862 5678 5985 0 0,'0'0'3829'0'0,"0"0"-1460"0"0,0 0-606 0 0,0 0-15 0 0,0 0-40 0 0,0 0-167 0 0,0 0-190 0 0,0 0-223 0 0,0 0-211 0 0,0 0-122 0 0,0 0-99 0 0,0 0-129 0 0,-22 36-132 0 0,-69 111-98 0 0,23-51 57 0 0,-174 242-484 0 0,216-280-872 0 0,15-19-5372 0 0,10-36 2760 0 0,1-1-2455 0 0,0 1-2545 0 0</inkml:trace>
  <inkml:trace contextRef="#ctx0" brushRef="#br0" timeOffset="67184.165">8852 6098 0 0 0,'0'0'2000'0'0,"0"0"332"0"0,0 0 124 0 0,0 0 1 0 0,0 0-142 0 0,0 0-300 0 0,0 0-281 0 0,0 0-275 0 0,0 0-236 0 0,0 0-115 0 0,0 0-104 0 0,0 0-112 0 0,0 0-76 0 0,-3 3 3505 0 0,51-24-3299 0 0,-25 13-828 0 0,-2 0-70 0 0,0 1 0 0 0,0 1 0 0 0,1 1-1 0 0,0 1 1 0 0,0 1 0 0 0,21-1-124 0 0,-41 4 2 0 0,-1 1-1 0 0,0-1 0 0 0,1 0 0 0 0,-1 1 1 0 0,0-1-1 0 0,0 0 0 0 0,1 1 0 0 0,-1 0 1 0 0,0-1-1 0 0,0 1 0 0 0,0 0 0 0 0,0-1 0 0 0,0 1 1 0 0,0 0-1 0 0,0 0 0 0 0,0 0 0 0 0,0 0 1 0 0,0 0-1 0 0,0 0 0 0 0,0 0 0 0 0,-1 0 1 0 0,1 1-1 0 0,0-1 0 0 0,-1 0 0 0 0,1 0 1 0 0,-1 1-1 0 0,0-1 0 0 0,1 0 0 0 0,-1 1 1 0 0,0-1-1 0 0,0 0 0 0 0,0 1 0 0 0,1-1 1 0 0,-2 0-1 0 0,1 1 0 0 0,0-1 0 0 0,0 0 1 0 0,0 1-1 0 0,-1-1 0 0 0,1 0 0 0 0,0 0 1 0 0,-1 1-1 0 0,1-1 0 0 0,-1 0 0 0 0,0 0 1 0 0,1 0-1 0 0,-1 1 0 0 0,0-1 0 0 0,0 0 1 0 0,0 0-1 0 0,1 0 0 0 0,-1 0 0 0 0,0-1 1 0 0,-1 1-1 0 0,1 0 0 0 0,0 0 0 0 0,0 0 0 0 0,0-1 1 0 0,-1 1-2 0 0,-57 73 24 0 0,48-64-22 0 0,2 1 1 0 0,0 1-1 0 0,0-1 1 0 0,1 1-1 0 0,0 1 1 0 0,1 0-1 0 0,1 0 1 0 0,0 0-1 0 0,0 1 1 0 0,-2 11-3 0 0,7-24 5 0 0,1 1 1 0 0,-1-1-1 0 0,1 1 1 0 0,-1-1-1 0 0,1 1 1 0 0,0-1-1 0 0,-1 1 1 0 0,1-1-1 0 0,0 1 0 0 0,0-1 1 0 0,0 1-1 0 0,0 0 1 0 0,1-1-1 0 0,-1 1 1 0 0,0-1-1 0 0,0 1 1 0 0,1-1-1 0 0,-1 1 1 0 0,1-1-1 0 0,0 0 0 0 0,-1 1 1 0 0,1-1-1 0 0,0 0 1 0 0,0 1-1 0 0,0-1 1 0 0,0 0-1 0 0,0 0 1 0 0,0 0-1 0 0,0 1 0 0 0,0-1 1 0 0,0 0-1 0 0,1-1 1 0 0,-1 1-1 0 0,0 0 1 0 0,1 0-1 0 0,-1-1 1 0 0,0 1-1 0 0,1 0 0 0 0,-1-1 1 0 0,1 1-1 0 0,-1-1 1 0 0,1 0-1 0 0,-1 0 1 0 0,1 1-1 0 0,-1-1 1 0 0,1 0-1 0 0,0 0-5 0 0,17-2 102 0 0,-1 1-1 0 0,1-2 1 0 0,-1-1-1 0 0,0 0 1 0 0,-1-1-1 0 0,1-1 1 0 0,-1-1-1 0 0,3-1-101 0 0,14-6-647 0 0,6-3 1718 0 0,-13 7-3109 0 0,-5 3-3423 0 0,0 2-4933 0 0,-14 2-1419 0 0</inkml:trace>
  <inkml:trace contextRef="#ctx0" brushRef="#br0" timeOffset="69423.514">239 1849 7082 0 0,'0'0'953'0'0,"0"0"7"0"0,0 0 43 0 0,0 0 160 0 0,0 0 72 0 0,0 0-101 0 0,0 0-168 0 0,-24 33-229 0 0,-73 103-201 0 0,45-28 171 0 0,40-82-381 0 0,1 1 0 0 0,1 0 0 0 0,2 1 0 0 0,1 0 0 0 0,1 1-1 0 0,1-1 1 0 0,1 1 0 0 0,2 0 0 0 0,1 20-326 0 0,2-47 76 0 0,0 0-1 0 0,0 0 0 0 0,0 0 1 0 0,0-1-1 0 0,0 1 0 0 0,1 0 0 0 0,-1-1 1 0 0,1 1-1 0 0,-1 0 0 0 0,1-1 1 0 0,-1 0-1 0 0,1 1 0 0 0,0-1 0 0 0,0 0 1 0 0,0 0-1 0 0,-1 0 0 0 0,1 0 0 0 0,0 0 1 0 0,0 0-1 0 0,1-1 0 0 0,-1 1 1 0 0,0-1-1 0 0,0 1 0 0 0,0-1 0 0 0,0 0 1 0 0,0 0-1 0 0,0 0 0 0 0,1 0 0 0 0,-1 0 1 0 0,0-1-1 0 0,0 1 0 0 0,0 0 1 0 0,0-1-1 0 0,0 0 0 0 0,0 1 0 0 0,0-1 1 0 0,0 0-1 0 0,0 0 0 0 0,0 0 0 0 0,0 0 1 0 0,-1-1-1 0 0,1 1 0 0 0,0 0 1 0 0,-1-1-1 0 0,1 0-75 0 0,16-17 218 0 0,-1-2 0 0 0,-1 0 0 0 0,-2-1 0 0 0,0 0 0 0 0,-1-1 1 0 0,-1 0-1 0 0,-1-1 0 0 0,-1-1 0 0 0,3-12-218 0 0,75-171 153 0 0,-87 208-160 0 0,-1-1 0 0 0,1 0 0 0 0,0 1-1 0 0,-1-1 1 0 0,1 1 0 0 0,0 0 0 0 0,0-1-1 0 0,-1 1 1 0 0,1-1 0 0 0,0 1 0 0 0,0 0-1 0 0,0 0 1 0 0,-1-1 0 0 0,1 1 0 0 0,0 0-1 0 0,0 0 1 0 0,0 0 0 0 0,0 0 0 0 0,-1 0-1 0 0,1 0 1 0 0,0 0 0 0 0,0 0 0 0 0,0 0-1 0 0,0 1 1 0 0,0-1 0 0 0,-1 0 0 0 0,1 0-1 0 0,0 1 1 0 0,0-1 0 0 0,-1 0 0 0 0,1 1-1 0 0,0-1 1 0 0,0 1 0 0 0,-1-1 0 0 0,1 1-1 0 0,0 0 1 0 0,-1-1 0 0 0,1 1 0 0 0,-1 0-1 0 0,1-1 1 0 0,-1 1 0 0 0,1 0 0 0 0,-1-1 0 0 0,0 1-1 0 0,1 0 1 0 0,-1 0 0 0 0,0 0 0 0 0,1-1-1 0 0,-1 1 1 0 0,0 0 0 0 0,0 0 0 0 0,0 0-1 0 0,0 0 1 0 0,0-1 0 0 0,0 1 0 0 0,0 0-1 0 0,0 0 1 0 0,0 0 0 0 0,0 0 0 0 0,0 0 7 0 0,38 156-30 0 0,-37-151 37 0 0,1 1 0 0 0,0-2 0 0 0,0 1 0 0 0,1 0 1 0 0,0 0-1 0 0,0-1 0 0 0,0 1 0 0 0,0-1 0 0 0,1 0 0 0 0,0 0 0 0 0,0 0 0 0 0,1-1 0 0 0,-1 1 0 0 0,1-1 0 0 0,0 0 0 0 0,0-1 0 0 0,0 1 0 0 0,1-1 0 0 0,-1 0 1 0 0,1 0-1 0 0,-1-1 0 0 0,1 1 0 0 0,0-1 0 0 0,0 0 0 0 0,0-1 0 0 0,1 0 0 0 0,-1 0 0 0 0,0 0 0 0 0,0-1 0 0 0,1 0 0 0 0,-1 0 0 0 0,0 0 0 0 0,1-1 0 0 0,-1 0 0 0 0,0 0 1 0 0,0-1-1 0 0,1 1-7 0 0,5-8 128 0 0,-1-1 1 0 0,0 0 0 0 0,0-1 0 0 0,-1 0 0 0 0,0 0 0 0 0,-1-1 0 0 0,0 0 0 0 0,-1-1 0 0 0,0 0-1 0 0,-1 0 1 0 0,4-12-129 0 0,4-10 75 0 0,-2 1 0 0 0,-1-2 0 0 0,-2 0 0 0 0,-1 0 1 0 0,-2-1-1 0 0,-2 0 0 0 0,-1 0 0 0 0,-2 0 0 0 0,-2 0 0 0 0,-1-1 0 0 0,-2 1 0 0 0,-1 0 0 0 0,-2 0 0 0 0,-2 1 0 0 0,-1-1 0 0 0,-2 2 0 0 0,-1-1 0 0 0,-8-12-75 0 0,-89-172-132 0 0,7 95 146 0 0,101 124-17 0 0,1 1 1 0 0,0-1 0 0 0,0 0 0 0 0,0 1 0 0 0,-1-1 0 0 0,1 1 0 0 0,0-1 0 0 0,-1 1 0 0 0,1-1 0 0 0,0 1 0 0 0,-1-1-1 0 0,1 1 1 0 0,0 0 0 0 0,-1-1 0 0 0,1 1 0 0 0,-1-1 0 0 0,1 1 0 0 0,-1 0 0 0 0,1-1 0 0 0,-1 1 0 0 0,1 0 0 0 0,-1 0-1 0 0,1 0 1 0 0,-1-1 0 0 0,0 1 0 0 0,1 0 0 0 0,-1 0 0 0 0,1 0 0 0 0,-1 0 0 0 0,0 0 0 0 0,1 0 0 0 0,-1 0 0 0 0,1 0-1 0 0,-1 0 1 0 0,0 0 0 0 0,1 0 0 0 0,-1 0 0 0 0,1 1 0 0 0,-1-1 0 0 0,1 0 0 0 0,-1 0 0 0 0,1 1 0 0 0,-1-1 0 0 0,1 0-1 0 0,-1 1 1 0 0,1-1 0 0 0,-1 0 0 0 0,1 1 0 0 0,-1-1 0 0 0,1 1 0 0 0,0-1 0 0 0,-1 0 0 0 0,1 1 0 0 0,0-1 0 0 0,-1 1-1 0 0,1 0 1 0 0,0-1 0 0 0,0 1 0 0 0,-1-1 0 0 0,1 1 0 0 0,0-1 2 0 0,-1 44-265 0 0,2-33 293 0 0,4 26-4 0 0,1-1-1 0 0,2 0 0 0 0,1 0 0 0 0,2-1 1 0 0,2-1-1 0 0,1 0 0 0 0,14 25-23 0 0,1 6 47 0 0,17 34 10 0 0,3-3 0 0 0,5-2 0 0 0,40 50-57 0 0,-7-48-137 0 0,-45-89-2246 0 0,-58-65-5922 0 0,-13 25-3055 0 0,21 22 6168 0 0</inkml:trace>
  <inkml:trace contextRef="#ctx0" brushRef="#br0" timeOffset="69589.321">228 1639 15747 0 0,'0'0'1314'0'0,"0"0"-794"0"0,0 0-132 0 0,0 0 306 0 0,0 0 309 0 0,0 0 102 0 0,0 0-57 0 0,0 0-174 0 0,0 0-185 0 0,36-11-137 0 0,118-37-97 0 0,-28-6 181 0 0,81-51 241 0 0,-54 26-4646 0 0,-51 31-7752 0 0,-81 40 909 0 0</inkml:trace>
  <inkml:trace contextRef="#ctx0" brushRef="#br0" timeOffset="70275.011">1608 763 7226 0 0,'0'0'2297'0'0,"0"0"-152"0"0,0 0-34 0 0,0 0-32 0 0,0 0-191 0 0,0 0-310 0 0,0 0-284 0 0,0 0-223 0 0,0 0-203 0 0,0 0-148 0 0,0 0-104 0 0,0 0-96 0 0,0 0-96 0 0,-2-4-88 0 0,-8-11-56 0 0,8 12-45 0 0,2 3-37 0 0,0 0-45 0 0,4 149 674 0 0,1 1-643 0 0,-7-77-128 0 0,1-34-46 0 0,0-1 1 0 0,3 1-1 0 0,1-1 0 0 0,6 28-10 0 0,-9-62 8 0 0,1 1 0 0 0,0-1 0 0 0,0 1 0 0 0,0-1-1 0 0,0 0 1 0 0,1 1 0 0 0,-1-1 0 0 0,1 0 0 0 0,0 0 0 0 0,0 0 0 0 0,1 0 0 0 0,-1-1-1 0 0,1 1 1 0 0,0-1 0 0 0,0 1 0 0 0,0-1 0 0 0,1 0 0 0 0,-1 0 0 0 0,1 0 0 0 0,-1-1-1 0 0,1 1 1 0 0,0-1 0 0 0,0 0 0 0 0,0 0 0 0 0,0 0 0 0 0,0-1 0 0 0,1 1-1 0 0,-1-1 1 0 0,0 0 0 0 0,3 0-8 0 0,0-1 38 0 0,0-1 0 0 0,0 0-1 0 0,0-1 1 0 0,-1 1 0 0 0,1-1-1 0 0,0-1 1 0 0,-1 1 0 0 0,1-1-1 0 0,-1 0 1 0 0,0-1 0 0 0,0 1 0 0 0,0-1-1 0 0,-1 0 1 0 0,1-1 0 0 0,1-2-38 0 0,93-77-363 0 0,-82 38-3566 0 0,-29 18-6178 0 0,4 22 4165 0 0,3 2-1666 0 0</inkml:trace>
  <inkml:trace contextRef="#ctx0" brushRef="#br0" timeOffset="70521.951">1261 1227 11402 0 0,'0'0'1443'0'0,"0"0"-116"0"0,0 0 31 0 0,0 0 241 0 0,0 0 92 0 0,0 0-228 0 0,0 0-320 0 0,0 0-254 0 0,31-13-162 0 0,98-40-109 0 0,-28-6 429 0 0,209-140-1289 0 0,-286 184-1135 0 0,0 0-2684 0 0,-7 9-6415 0 0,-11 5 1925 0 0</inkml:trace>
  <inkml:trace contextRef="#ctx0" brushRef="#br0" timeOffset="70783.966">2041 947 9490 0 0,'0'0'5331'0'0,"0"0"-2806"0"0,0 0-916 0 0,0 0-76 0 0,0 0-102 0 0,0 0-269 0 0,0 0-255 0 0,0 0-179 0 0,0 0-176 0 0,0 0-121 0 0,0 0-103 0 0,34-21-75 0 0,104-65-75 0 0,-33 24 108 0 0,-55 43-2283 0 0,-54 49-7272 0 0,-2-17 2729 0 0,0-4-2398 0 0</inkml:trace>
  <inkml:trace contextRef="#ctx0" brushRef="#br0" timeOffset="70933.549">2098 1223 4441 0 0,'0'0'5521'0'0,"0"0"-3416"0"0,0 0-401 0 0,0 0-296 0 0,0 0-456 0 0,0 0-391 0 0,0 0-249 0 0,0 0-224 0 0,212-129-192 0 0,-186 107-480 0 0,-1 7-1505 0 0,-3 1-3352 0 0,-10 6-3433 0 0</inkml:trace>
  <inkml:trace contextRef="#ctx0" brushRef="#br0" timeOffset="74423.431">2864 1 0 0 0,'0'0'1380'0'0,"0"0"398"0"0,0 0 68 0 0,0 0-125 0 0,0 0-200 0 0,0 0-217 0 0,0 0-201 0 0,0 0-147 0 0,7 0 6178 0 0,-1 16-6631 0 0,-1 0 1 0 0,-1 0 0 0 0,0 1 0 0 0,-2 0 0 0 0,1 0 0 0 0,-2 0-1 0 0,-1-1 1 0 0,0 14-504 0 0,1 21 380 0 0,13 228 1012 0 0,-19 200-1392 0 0,3-358 256 0 0,41-121 831 0 0,117-105-51 0 0,-3-13-650 0 0,-141 106-1909 0 0,-21-10-11259 0 0,6 16 7063 0 0,2 1-1567 0 0</inkml:trace>
  <inkml:trace contextRef="#ctx0" brushRef="#br0" timeOffset="74673.65">2614 741 9834 0 0,'0'0'2002'0'0,"0"0"-242"0"0,0 0-286 0 0,0 0-163 0 0,0 0-140 0 0,0 0-150 0 0,0 0-98 0 0,0 0-79 0 0,0 0-93 0 0,0 0-105 0 0,0 0-122 0 0,0 0-133 0 0,0 0-106 0 0,34-19-78 0 0,111-57-73 0 0,43-14-356 0 0,-77 61-4907 0 0,-94 25 2960 0 0,11-2-5543 0 0,-14 5-334 0 0</inkml:trace>
  <inkml:trace contextRef="#ctx0" brushRef="#br0" timeOffset="75006.211">3471 586 5913 0 0,'0'0'3393'0'0,"0"0"-1274"0"0,0 0-525 0 0,0 0-25 0 0,0 0-31 0 0,0 0-223 0 0,0 0-255 0 0,0 0-229 0 0,0 0-184 0 0,0 0-112 0 0,-6 32-69 0 0,-19 98-48 0 0,24-128-399 0 0,0-1 1 0 0,0 1 0 0 0,0 0-1 0 0,1 0 1 0 0,-1-1-1 0 0,1 1 1 0 0,-1 0-1 0 0,1 0 1 0 0,0 0-1 0 0,0-1 1 0 0,0 1-1 0 0,0 0 1 0 0,0 0 0 0 0,0 0-1 0 0,0 0 1 0 0,1 0-1 0 0,-1-1 1 0 0,1 1-1 0 0,-1 0 1 0 0,1 0-1 0 0,0-1 1 0 0,-1 1-1 0 0,1 0 1 0 0,0-1 0 0 0,0 1-1 0 0,0-1 1 0 0,1 1-1 0 0,-1-1 1 0 0,0 0-1 0 0,0 1 1 0 0,1-1-20 0 0,4 3 134 0 0,-2 0-27 0 0,0-1 1 0 0,0 0-1 0 0,0 0 0 0 0,1 0 1 0 0,0-1-1 0 0,-1 1 1 0 0,1-1-1 0 0,0 0 0 0 0,0-1 1 0 0,0 1-1 0 0,0-1 0 0 0,0 0 1 0 0,0 0-1 0 0,0-1 0 0 0,1 1 1 0 0,-1-1-1 0 0,0 0 0 0 0,0-1 1 0 0,0 1-1 0 0,1-1 0 0 0,-1 0 1 0 0,0 0-1 0 0,0-1 0 0 0,0 0 1 0 0,0 1-1 0 0,1-2-107 0 0,7-3 158 0 0,0 0 0 0 0,-1 0 1 0 0,1-2-1 0 0,-1 1 0 0 0,-1-2 0 0 0,1 1 0 0 0,-2-1 0 0 0,1-1 0 0 0,0-2-158 0 0,45-62 792 0 0,-54 72-778 0 0,-1-1 0 0 0,0 1 0 0 0,0-1 1 0 0,0 1-1 0 0,0 0 0 0 0,0-1 0 0 0,-1 0 0 0 0,1 1 1 0 0,-1-1-1 0 0,1 1 0 0 0,-1-1 0 0 0,0 0 0 0 0,0 1 1 0 0,0-1-1 0 0,-1 0 0 0 0,1 1 0 0 0,0-1 1 0 0,-1 1-1 0 0,0-1 0 0 0,0 0 0 0 0,0 1 0 0 0,0 0 1 0 0,0-1-1 0 0,0 1 0 0 0,0 0 0 0 0,-1-1 0 0 0,1 1 1 0 0,-1 0-1 0 0,0 0 0 0 0,0 0 0 0 0,0 0 0 0 0,0 1 1 0 0,0-1-15 0 0,-5-4-90 0 0,-1 1 0 0 0,0 1 1 0 0,0-1-1 0 0,0 1 1 0 0,-1 1-1 0 0,1-1 1 0 0,-1 1-1 0 0,0 1 0 0 0,0 0 1 0 0,0 0-1 0 0,0 1 1 0 0,0 0-1 0 0,0 0 0 0 0,0 1 1 0 0,0 0-1 0 0,0 1 1 0 0,-1 0-1 0 0,1 0 1 0 0,0 1-1 0 0,-1 1 90 0 0,-51 19-4449 0 0,6 13-5651 0 0,38-20-1172 0 0</inkml:trace>
  <inkml:trace contextRef="#ctx0" brushRef="#br0" timeOffset="92228.147">6803 1764 0 0 0,'0'0'451'0'0,"0"0"860"0"0,0 0 270 0 0,0 0-59 0 0,0 0-215 0 0,0 0-241 0 0,0 0-138 0 0,0 0-67 0 0,1-6 695 0 0,-2 6 6533 0 0,-180 198-7330 0 0,86-85-526 0 0,94-112-221 0 0,1-1-1 0 0,-1 1 1 0 0,0 0-1 0 0,0-1 1 0 0,0 1 0 0 0,1 0-1 0 0,-1 0 1 0 0,0 0-1 0 0,1 0 1 0 0,-1-1-1 0 0,1 1 1 0 0,-1 0 0 0 0,1 0-1 0 0,-1 0 1 0 0,1 0-1 0 0,0 0 1 0 0,0 0-1 0 0,-1 0 1 0 0,1 0 0 0 0,0 0-1 0 0,0 0 1 0 0,0 0-1 0 0,0 0 1 0 0,0 1 0 0 0,0-1-1 0 0,0 0 1 0 0,0 0-1 0 0,1 0 1 0 0,-1 0-1 0 0,0 0 1 0 0,1 0 0 0 0,-1 0-1 0 0,0 0 1 0 0,1-1-1 0 0,-1 1 1 0 0,1 0-1 0 0,0 0 1 0 0,-1 0 0 0 0,1 0-1 0 0,0 0 1 0 0,-1-1-1 0 0,1 1 1 0 0,0 0-1 0 0,0-1 1 0 0,0 1 0 0 0,0-1-1 0 0,0 1 1 0 0,-1-1-1 0 0,1 1 1 0 0,0-1-1 0 0,0 1 1 0 0,0-1 0 0 0,0 0-1 0 0,0 0 1 0 0,0 1-1 0 0,1-1 1 0 0,-1 0-1 0 0,0 0 1 0 0,0 0 0 0 0,0 0-1 0 0,0 0 1 0 0,0-1-12 0 0,161-2 1124 0 0,73-33-219 0 0,-159 32-439 0 0,-76 4-413 0 0,0 0 29 0 0,0 0 34 0 0,0 0 32 0 0,0 0 66 0 0,0 0 42 0 0,0 0 35 0 0,-26-15 947 0 0,-112-48-773 0 0,1-3-768 0 0,116 45-815 0 0,18 12-2613 0 0,2-1-4566 0 0,1 6-1994 0 0</inkml:trace>
  <inkml:trace contextRef="#ctx0" brushRef="#br0" timeOffset="92980.786">6748 866 3633 0 0,'0'0'1547'0'0,"0"0"88"0"0,0 0 76 0 0,0 0 28 0 0,0 0-19 0 0,0 0-102 0 0,0 0-192 0 0,0 0-262 0 0,0 0-252 0 0,0 0-215 0 0,0 0-188 0 0,0 0-131 0 0,0 0-64 0 0,-3-2-13 0 0,2 2-271 0 0,1 0-1 0 0,-1-1 1 0 0,0 1 0 0 0,0 0-1 0 0,0 0 1 0 0,0 0 0 0 0,0 0-1 0 0,0 0 1 0 0,1 0 0 0 0,-1 0-1 0 0,0 0 1 0 0,0 0 0 0 0,0 1-1 0 0,0-1 1 0 0,1 0 0 0 0,-1 0-1 0 0,0 1 1 0 0,0-1 0 0 0,0 0-1 0 0,1 1 1 0 0,-1-1 0 0 0,0 1-1 0 0,1-1 1 0 0,-1 1 0 0 0,0 0-1 0 0,1-1 1 0 0,-1 1 0 0 0,0 0-1 0 0,1-1 1 0 0,-1 1 0 0 0,1 0-1 0 0,0 0 1 0 0,-1-1 0 0 0,1 1-1 0 0,0 0 1 0 0,-1 0 0 0 0,1 0-1 0 0,0-1 1 0 0,0 1 0 0 0,-1 0-1 0 0,1 0 1 0 0,0 0 0 0 0,0 0-1 0 0,0 0 1 0 0,0-1 0 0 0,0 1-1 0 0,1 0 1 0 0,-1 0 0 0 0,0 0-1 0 0,0 0 1 0 0,0 0 0 0 0,1-1-1 0 0,-1 1 1 0 0,1 0-1 0 0,-1 0 1 0 0,0-1 0 0 0,1 1-1 0 0,0 0-29 0 0,-4 14 96 0 0,1-1-1 0 0,0 1 0 0 0,2 0 1 0 0,-1-1-1 0 0,2 1 0 0 0,0 0 0 0 0,1-1 1 0 0,0 1-1 0 0,1-1 0 0 0,1 0 1 0 0,0 0-1 0 0,1 0 0 0 0,0 0 0 0 0,1-1 1 0 0,1 0-1 0 0,0 0 0 0 0,1 0 1 0 0,8 9-96 0 0,-14-20 57 0 0,0 0 0 0 0,0 0 0 0 0,0-1 0 0 0,0 1 0 0 0,1-1 1 0 0,-1 1-1 0 0,1-1 0 0 0,-1 0 0 0 0,1 0 0 0 0,-1 0 0 0 0,1 0 1 0 0,0 0-1 0 0,0 0 0 0 0,-1-1 0 0 0,1 0 0 0 0,0 1 0 0 0,0-1 1 0 0,0 0-1 0 0,-1 0 0 0 0,1-1 0 0 0,0 1 0 0 0,0 0 1 0 0,0-1-1 0 0,-1 0 0 0 0,1 0 0 0 0,0 0 0 0 0,-1 0 0 0 0,1 0 1 0 0,-1 0-1 0 0,1-1 0 0 0,0 0-57 0 0,11-16 196 0 0,-1 0 1 0 0,-2-1 0 0 0,0 0-1 0 0,0-1 1 0 0,-2 0-1 0 0,-1 0 1 0 0,5-17-197 0 0,0 2 119 0 0,60-189 274 0 0,-73 224-394 0 0,1 1-1 0 0,-1-1 1 0 0,0 1 0 0 0,1-1-1 0 0,-1 1 1 0 0,1-1-1 0 0,-1 1 1 0 0,1-1 0 0 0,-1 0-1 0 0,1 1 1 0 0,-1-1-1 0 0,1 0 1 0 0,0 1-1 0 0,-1-1 1 0 0,1 0 0 0 0,-1 0-1 0 0,1 1 1 0 0,0-1-1 0 0,-1 0 1 0 0,1 0 0 0 0,-1 0-1 0 0,1 0 1 0 0,0 0-1 0 0,-1 0 1 0 0,1 0-1 0 0,0 0 1 0 0,-1 0 0 0 0,1 0-1 0 0,0 0 1 0 0,-1-1-1 0 0,1 1 1 0 0,-1 0 0 0 0,1 0-1 0 0,0-1 1 0 0,-1 1-1 0 0,1 0 1 0 0,-1-1-1 0 0,1 1 1 0 0,-1 0 0 0 0,1-1-1 0 0,-1 1 1 0 0,1-1-1 0 0,-1 1 1 0 0,1-1 0 0 0,-1 1-1 0 0,0-1 1 0 0,1 1-1 0 0,-1-1 1 0 0,0 1-1 0 0,0-1 1 0 0,1 0 0 0 0,-1 1-1 0 0,0-1 1 0 0,0 0-1 0 0,0 1 1 0 0,0-1-1 0 0,0 1 1 0 0,1-1 0 0 0,-1 0-1 0 0,0 1 1 0 0,-1-1-1 0 0,1 0 1 0 0,0 0 1 0 0,36 77-4 0 0,-4 1 1 0 0,-3 1 0 0 0,-3 2-1 0 0,-4 0 1 0 0,6 52 3 0 0,-23 76 25 0 0,-6-195-34 0 0,0 0-1 0 0,-1 0 1 0 0,-1 0-1 0 0,0 0 1 0 0,-1-1-1 0 0,0 1 1 0 0,-1-1-1 0 0,-4 8 10 0 0,7-16 13 0 0,0 0 0 0 0,0-1 0 0 0,0 1 0 0 0,0-1 0 0 0,-1 1-1 0 0,0-1 1 0 0,1 0 0 0 0,-1 0 0 0 0,0 0 0 0 0,0 0 0 0 0,-1-1 0 0 0,1 1-1 0 0,-1-1 1 0 0,1 0 0 0 0,-1 0 0 0 0,0 0 0 0 0,1 0 0 0 0,-1-1-1 0 0,0 1 1 0 0,0-1 0 0 0,0 0 0 0 0,-1 0 0 0 0,1-1 0 0 0,0 1-1 0 0,0-1 1 0 0,0 0 0 0 0,0 0 0 0 0,-3 0-13 0 0,3-3 14 0 0,-1 0-1 0 0,1 0 1 0 0,0 0-1 0 0,0 0 1 0 0,1-1 0 0 0,-1 1-1 0 0,0-1 1 0 0,1 0-1 0 0,0 0 1 0 0,0-1-1 0 0,0 1 1 0 0,1 0 0 0 0,0-1-1 0 0,-1 0 1 0 0,1 1-1 0 0,1-1 1 0 0,-1 0 0 0 0,1 0-1 0 0,0 0 1 0 0,0 0-1 0 0,0 0 1 0 0,1 0-1 0 0,0-1 1 0 0,0 1 0 0 0,0 0-1 0 0,0 0 1 0 0,2-3-14 0 0,-2-10 17 0 0,1 0 0 0 0,1 0 0 0 0,1 0 0 0 0,0 0 0 0 0,2 0 0 0 0,0 1 0 0 0,1 0 1 0 0,0 0-1 0 0,1 0 0 0 0,1 1 0 0 0,1 0 0 0 0,1 1 0 0 0,1-2-17 0 0,154-179-116 0 0,-150 180 82 0 0,110-94-1632 0 0,-95 92-2855 0 0,1 5-3986 0 0,-23 10-3513 0 0</inkml:trace>
  <inkml:trace contextRef="#ctx0" brushRef="#br0" timeOffset="95553.003">10128 4183 0 0 0,'0'0'303'0'0,"0"0"717"0"0,0 0 98 0 0,0 0-166 0 0,0 0-133 0 0,0 0-35 0 0,0 0 44 0 0,0 0 44 0 0,0 0 32 0 0,0 0-20 0 0,0 0-90 0 0,0 0-49 0 0,0 0-59 0 0,0 1 331 0 0,0 3 9273 0 0,0-4-10771 0 0,6-19 4006 0 0,3 24-3396 0 0,-1 0-1 0 0,1-1 1 0 0,0 0 0 0 0,0 0-1 0 0,0 0 1 0 0,0-2-1 0 0,1 1 1 0 0,-1-1 0 0 0,1 0-1 0 0,-1-1 1 0 0,1 0 0 0 0,0-1-1 0 0,0 0 1 0 0,0 0-1 0 0,-1-1 1 0 0,6-1-129 0 0,60 4 289 0 0,-43 1-235 0 0,1-1 0 0 0,-1-2-1 0 0,0 0 1 0 0,1-3 0 0 0,-1-1 0 0 0,0-1-1 0 0,31-9-53 0 0,-5 3 38 0 0,0 2 0 0 0,1 3 0 0 0,0 2 0 0 0,-1 3 0 0 0,29 4-38 0 0,13-2 41 0 0,181-4 691 0 0,-323-20-480 0 0,-197-68-92 0 0,169 65 122 0 0,70 26-292 0 0,0 0-31 0 0,0 0 22 0 0,0 0 26 0 0,-13 158-23 0 0,-6 59-28 0 0,-32-117-67 0 0,149-189 229 0 0,-46 47-652 0 0,119-89 1017 0 0,-110 93-3229 0 0,2 6-3291 0 0,-49 25-754 0 0,-2 0-5116 0 0</inkml:trace>
  <inkml:trace contextRef="#ctx0" brushRef="#br0" timeOffset="95825.981">12063 3959 8874 0 0,'0'0'4314'0'0,"0"0"-2004"0"0,0 0-707 0 0,0 0-15 0 0,0 0-2 0 0,0 0-175 0 0,0 0-267 0 0,0 0-261 0 0,0 0-173 0 0,0 0-113 0 0,0 0-121 0 0,0 0-56 0 0,0 0-49 0 0,-5 13-34 0 0,-44 82 516 0 0,-115 145-379 0 0,129-195-1578 0 0,12-20-3116 0 0,8-23-3278 0 0,6-3-1244 0 0,3-2 2355 0 0</inkml:trace>
  <inkml:trace contextRef="#ctx0" brushRef="#br0" timeOffset="96144.507">11700 3981 8306 0 0,'0'0'3118'0'0,"0"0"-358"0"0,0 0-356 0 0,0 0-317 0 0,0 0-367 0 0,0 0-334 0 0,0 0-277 0 0,0 0-297 0 0,0 0-174 0 0,0 0-147 0 0,0 0-121 0 0,0 0-55 0 0,0 0-61 0 0,-2-4 38 0 0,0-8 249 0 0,19 31 388 0 0,9 10-216 0 0,236 163 691 0 0,-114-89-1343 0 0,-96-69-912 0 0,-49-32 303 0 0,1 0-375 0 0,-4 1-9185 0 0,0-3-1483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2.58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1 228 0 0 0,'0'0'504'0'0,"0"0"98"0"0,0 0 28 0 0,31-5 4 0 0,96-14 9 0 0,-29 14 1466 0 0,367-10 4757 0 0,369-4-3359 0 0,-644 20-2868 0 0,459-23 221 0 0,162 21-245 0 0,-214-21-319 0 0,307-32 47 0 0,-85 50-186 0 0,-522-4-115 0 0,99 5-28 0 0,32 25-52 0 0,56-40 78 0 0,87 11-134 0 0,-1-1 96 0 0,-290 11 16 0 0,462 53-156 0 0,-67-60 207 0 0,135-29 34 0 0,-155 51-82 0 0,-360-14 20 0 0,-21 6-47 0 0,117 26 6 0 0,-377-34-3 0 0,93 8 29 0 0,1-4 1 0 0,-1-5-1 0 0,1-4 0 0 0,7-6-26 0 0,153-22 86 0 0,24 31-120 0 0,181-12 190 0 0,-148-14 8 0 0,70 4-74 0 0,-25-10 87 0 0,-124 17-62 0 0,-235 15-159 0 0,110 8-864 0 0,-45 20-2780 0 0,1 17-7801 0 0,-69-38 8283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25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702 329 3897 0 0,'0'0'3321'0'0,"0"0"-1181"0"0,0 0-413 0 0,0 0-67 0 0,0 0 34 0 0,0 0-68 0 0,0 0-194 0 0,0 0-237 0 0,0 0-199 0 0,0 0-168 0 0,0 0-143 0 0,-5-5 4185 0 0,5 6-4635 0 0,0-1-23 0 0,0 0-15 0 0,0 0-41 0 0,0 31 178 0 0,0 1-1 0 0,-2-1 1 0 0,-2 0 0 0 0,0 0-1 0 0,-6 15-333 0 0,-59 146 246 0 0,-15 61-47 0 0,84-251-189 0 0,-1-1 0 0 0,1 1 0 0 0,0 0 0 0 0,0-1 0 0 0,0 1 0 0 0,0-1 0 0 0,0 1 0 0 0,0-1 0 0 0,1 1 0 0 0,-1 0 0 0 0,0-1 0 0 0,1 1 0 0 0,-1-1 0 0 0,1 1 0 0 0,0-1 0 0 0,-1 1 0 0 0,1-1 0 0 0,0 0 0 0 0,0 1 0 0 0,0-1 0 0 0,0 0 0 0 0,0 0 0 0 0,0 0 0 0 0,0 0 0 0 0,0 1 0 0 0,1-1 0 0 0,-1-1 0 0 0,0 1 0 0 0,1 0 0 0 0,-1 0 0 0 0,1 0 0 0 0,-1-1 0 0 0,0 1 0 0 0,1-1 0 0 0,0 1 0 0 0,-1-1 0 0 0,1 0 0 0 0,-1 0 0 0 0,1 1 0 0 0,-1-1 0 0 0,1 0 0 0 0,0 0 0 0 0,-1 0 0 0 0,1-1 0 0 0,-1 1 0 0 0,1 0 0 0 0,-1-1 0 0 0,2 0-10 0 0,18 4 69 0 0,137 0 359 0 0,41-19-116 0 0,-125-1-85 0 0,-71 16-953 0 0,-8-6-2692 0 0,2 0-1793 0 0,1 3-2692 0 0,0 1-4251 0 0</inkml:trace>
  <inkml:trace contextRef="#ctx0" brushRef="#br0" timeOffset="1158.243">1411 443 1920 0 0,'0'0'1678'0'0,"0"0"17"0"0,0 0 139 0 0,0 0 154 0 0,0 0 51 0 0,0 0-89 0 0,0 0-204 0 0,0 0-266 0 0,0 0-220 0 0,0 0-209 0 0,0 0-158 0 0,0 0-99 0 0,0 0-75 0 0,-5-4-71 0 0,-16-11-45 0 0,16 12-60 0 0,5 3-71 0 0,34-18 908 0 0,5 5-1140 0 0,0 2 0 0 0,0 1 0 0 0,1 3-1 0 0,0 1 1 0 0,6 1-240 0 0,-44 4 10 0 0,-1 0-1 0 0,0 1 0 0 0,1-1 1 0 0,-1 0-1 0 0,0 0 0 0 0,1 1 1 0 0,-1-1-1 0 0,1 1 1 0 0,-1-1-1 0 0,1 1 0 0 0,-1 0 1 0 0,1 0-1 0 0,0-1 1 0 0,-1 1-1 0 0,1 0 0 0 0,-1 0 1 0 0,1 1-1 0 0,-1-1 0 0 0,1 0 1 0 0,-1 0-1 0 0,1 1 1 0 0,0-1-1 0 0,-1 1 0 0 0,0-1 1 0 0,1 1-1 0 0,-1 0 1 0 0,1-1-1 0 0,-1 1 0 0 0,0 0 1 0 0,0 0-1 0 0,1 0 0 0 0,-1 0 1 0 0,0 0-1 0 0,0 0 1 0 0,0 1-1 0 0,0-1 0 0 0,0 0 1 0 0,0 1-1 0 0,-1-1 0 0 0,1 0 1 0 0,0 1-1 0 0,-1-1 1 0 0,1 1-1 0 0,0-1 0 0 0,-1 1 1 0 0,0-1-1 0 0,1 1 1 0 0,-1-1-1 0 0,0 1 0 0 0,0-1 1 0 0,0 1-1 0 0,0 0 0 0 0,0-1 1 0 0,0 1-1 0 0,-1-1 1 0 0,1 1-10 0 0,-97 100 482 0 0,24-38-367 0 0,-41 49 34 0 0,109-107-140 0 0,0 1 19 0 0,0-1 0 0 0,0 1 0 0 0,1 0 0 0 0,0 0 0 0 0,0 0-1 0 0,1 0 1 0 0,-1 1 0 0 0,2 0 0 0 0,-1-1 0 0 0,1 1 0 0 0,0 0 0 0 0,1 0-1 0 0,0 0 1 0 0,0 8-28 0 0,1-11 35 0 0,1-1 0 0 0,-1 1 0 0 0,2-1 0 0 0,-1 1 0 0 0,0-1 1 0 0,1 1-1 0 0,0-1 0 0 0,0 0 0 0 0,0 0 0 0 0,0 0 0 0 0,1 0 0 0 0,0 0 0 0 0,-1 0 0 0 0,1-1 0 0 0,1 1 0 0 0,-1-1 0 0 0,0 0 0 0 0,1 0 0 0 0,0 0 0 0 0,0-1 0 0 0,0 1 0 0 0,0-1 0 0 0,4 2-35 0 0,106 31 717 0 0,-19-31-529 0 0,-46-46-4625 0 0,-23 7-5545 0 0,-18 25 3669 0 0,-4 2-2229 0 0</inkml:trace>
  <inkml:trace contextRef="#ctx0" brushRef="#br0" timeOffset="1495.996">2166 251 11322 0 0,'0'0'2010'0'0,"0"0"-440"0"0,0 0-226 0 0,0 0-53 0 0,0 0-51 0 0,0 0-173 0 0,0 0-180 0 0,0 0-117 0 0,0 0-94 0 0,0 0-85 0 0,-34 23-110 0 0,-103 74-86 0 0,58-21 66 0 0,68-61-379 0 0,-1-2-37 0 0,1 0 1 0 0,1 1 0 0 0,0 0 0 0 0,1 1 0 0 0,1 0 0 0 0,0 1 0 0 0,1 0 0 0 0,0 0 0 0 0,1 0-1 0 0,1 1 1 0 0,1 0 0 0 0,1 0 0 0 0,0 0 0 0 0,1 0 0 0 0,0 1 0 0 0,2-1 0 0 0,1 12-46 0 0,3-21 16 0 0,0 0 1 0 0,1-1 0 0 0,0 1 0 0 0,0-1-1 0 0,1 0 1 0 0,0-1 0 0 0,0 1 0 0 0,0-1 0 0 0,1 0-1 0 0,0-1 1 0 0,0 0 0 0 0,1 0 0 0 0,-1 0-1 0 0,1-1 1 0 0,0 0 0 0 0,0 0 0 0 0,1-1-1 0 0,-1 0 1 0 0,1-1 0 0 0,-1 0 0 0 0,1 0 0 0 0,0-1-1 0 0,0 0 1 0 0,0 0 0 0 0,0-1 0 0 0,0 0-1 0 0,0-1 1 0 0,2-1-17 0 0,124-17 839 0 0,-130 17-772 0 0,0 0 0 0 0,0 0 0 0 0,0 0 0 0 0,0-1 0 0 0,0 0 0 0 0,-1 0 0 0 0,1 0-1 0 0,-1 0 1 0 0,1-1 0 0 0,-1 0 0 0 0,-1 0 0 0 0,1 0 0 0 0,0 0 0 0 0,-1 0 0 0 0,0-1 0 0 0,0 0 0 0 0,0 1 0 0 0,-1-1 0 0 0,1 0 0 0 0,-1 0 0 0 0,0-1 0 0 0,-1 1 0 0 0,1-3-67 0 0,-1 5 14 0 0,-1-1 0 0 0,0 1 0 0 0,0 0 0 0 0,0-1 0 0 0,0 1 0 0 0,0-1-1 0 0,-1 1 1 0 0,0-1 0 0 0,0 1 0 0 0,0 0 0 0 0,0-1 0 0 0,0 1 0 0 0,0 0-1 0 0,-1 0 1 0 0,0 0 0 0 0,1 0 0 0 0,-1 0 0 0 0,0 0 0 0 0,-1 0 0 0 0,1 1 0 0 0,0-1-1 0 0,-1 1 1 0 0,1 0 0 0 0,-1 0 0 0 0,0-1 0 0 0,0 2 0 0 0,0-1 0 0 0,0 0 0 0 0,-3-1-14 0 0,-98-32-435 0 0,-67 14-1275 0 0,59 35-3435 0 0,91-6 239 0 0,7-1-4723 0 0</inkml:trace>
  <inkml:trace contextRef="#ctx0" brushRef="#br0" timeOffset="3040.947">2390 56 0 0 0,'0'0'309'0'0,"0"0"900"0"0,0 0 450 0 0,0 0 312 0 0,0 0 231 0 0,0 0 11 0 0,0 0-211 0 0,0 0-197 0 0,0 0-196 0 0,0 0-182 0 0,0 0-136 0 0,0 0-119 0 0,0 0-115 0 0,1-9-64 0 0,1-28-71 0 0,-1 28-78 0 0,-1 9-97 0 0,0 0-119 0 0,0 0-105 0 0,-8 22 1458 0 0,4-3-1861 0 0,1 0 0 0 0,0 0-1 0 0,2 1 1 0 0,0-1-1 0 0,1 0 1 0 0,1 1 0 0 0,1-1-1 0 0,1 0 1 0 0,0 0 0 0 0,2 0-1 0 0,4 13-119 0 0,1 16 89 0 0,108 459 60 0 0,-62-267-134 0 0,-55-239-7 0 0,-1 0-1 0 0,1 0 1 0 0,-1 0 0 0 0,1 0 0 0 0,-1 0 0 0 0,1 0 0 0 0,-1 0 0 0 0,0 0-1 0 0,0 0 1 0 0,1 0 0 0 0,-1 0 0 0 0,0 0 0 0 0,0 0 0 0 0,0 0 0 0 0,0 0-1 0 0,0 0 1 0 0,0 0 0 0 0,0 0 0 0 0,-1 0 0 0 0,1 0 0 0 0,0 0 0 0 0,-1 0-1 0 0,1 0 1 0 0,0 0 0 0 0,-1-1 0 0 0,1 1 0 0 0,-1 0 0 0 0,1 0 0 0 0,-1 0-1 0 0,0 0 1 0 0,1-1 0 0 0,-1 1 0 0 0,0 0 0 0 0,0 0 0 0 0,0-1 0 0 0,1 1-1 0 0,-1-1 1 0 0,0 1 0 0 0,0-1 0 0 0,0 1 0 0 0,0-1 0 0 0,0 1 0 0 0,0-1-1 0 0,0 0 1 0 0,0 0 0 0 0,0 1 0 0 0,0-1 0 0 0,0 0 0 0 0,0 0 0 0 0,0 0-1 0 0,0 0 1 0 0,0 0 0 0 0,0 0 0 0 0,0-1 0 0 0,-1 1-8 0 0,-334 11 28 0 0,-645 110-647 0 0,258-3 667 0 0,498-59-25 0 0,-35 19 187 0 0,242-72-319 0 0,18-6 145 0 0,0 0 0 0 0,1-1-1 0 0,-1 1 1 0 0,0 0 0 0 0,0-1 0 0 0,0 1-1 0 0,0-1 1 0 0,0 1 0 0 0,1 0 0 0 0,-1-1 0 0 0,0 1-1 0 0,0-1 1 0 0,0 1 0 0 0,0-1 0 0 0,0 1 0 0 0,0 0-1 0 0,0-1 1 0 0,0 1 0 0 0,-1-1 0 0 0,1 1-1 0 0,0-1 1 0 0,0 1 0 0 0,0 0 0 0 0,0-1 0 0 0,0 1-1 0 0,-1-1 1 0 0,1 1 0 0 0,0 0 0 0 0,0-1-1 0 0,-1 1 1 0 0,1 0 0 0 0,0-1 0 0 0,-1 1 0 0 0,1 0-1 0 0,0 0 1 0 0,-1-1 0 0 0,1 1 0 0 0,0 0-1 0 0,-1 0 1 0 0,1 0 0 0 0,-1-1 0 0 0,1 1 0 0 0,0 0-1 0 0,-1 0 1 0 0,1 0 0 0 0,-1 0 0 0 0,1 0 0 0 0,0 0-1 0 0,-1 0 1 0 0,1 0 0 0 0,-1 0 0 0 0,1 0-1 0 0,-1 0 1 0 0,1 0 0 0 0,0 0 0 0 0,-1 0 0 0 0,1 0-1 0 0,-1 0 1 0 0,1 1-36 0 0,14-205 342 0 0,-15-607-278 0 0,38 556-82 0 0,-14 177 81 0 0,20 97-359 0 0,104-7 377 0 0,-104-13-65 0 0,222-21-40 0 0,83 5 66 0 0,260 23-42 0 0,-151 16 12 0 0,-239-36-11 0 0,11-31-120 0 0,-145 23-509 0 0,-72 19 203 0 0,8 1-5014 0 0,-7 11-5945 0 0,-11-5-321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29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0 678 440 0 0,'0'0'1571'0'0,"0"0"-55"0"0,0 0 133 0 0,0 0 151 0 0,0 0 3 0 0,0 0-124 0 0,0 0-181 0 0,0 0-190 0 0,0 0-178 0 0,0 0-82 0 0,0 0-52 0 0,0 0-32 0 0,0 0-10 0 0,0 10-5 0 0,3 31-16 0 0,-2-39-833 0 0,0-1 1 0 0,0 1 0 0 0,0 0-1 0 0,1 0 1 0 0,-1-1 0 0 0,0 1-1 0 0,1 0 1 0 0,-1-1-1 0 0,1 1 1 0 0,-1-1 0 0 0,1 0-1 0 0,0 0 1 0 0,0 1 0 0 0,-1-1-1 0 0,1 0 1 0 0,0 0 0 0 0,0-1-1 0 0,0 1 1 0 0,0 0-1 0 0,0-1 1 0 0,0 1 0 0 0,0-1-1 0 0,0 1 1 0 0,0-1 0 0 0,0 0-1 0 0,1 0 1 0 0,-1 0 0 0 0,0 0-1 0 0,0-1 1 0 0,0 1 0 0 0,0 0-1 0 0,1-1-100 0 0,4 1 279 0 0,-1 0-175 0 0,0 0-1 0 0,0 0 1 0 0,0 0-1 0 0,0-1 0 0 0,0 0 1 0 0,0 0-1 0 0,0 0 1 0 0,-1-1-1 0 0,1 0 1 0 0,0 0-1 0 0,-1 0 1 0 0,1-1-1 0 0,-1 0 1 0 0,0 0-1 0 0,0 0 1 0 0,0-1-1 0 0,0 0 1 0 0,0 0-1 0 0,-1 0 1 0 0,0 0-1 0 0,0-1 1 0 0,2-2-104 0 0,30-81 629 0 0,-36 85-634 0 0,1 1-1 0 0,-1-1 1 0 0,0 1-1 0 0,0-1 0 0 0,0 1 1 0 0,0-1-1 0 0,-1 1 1 0 0,1-1-1 0 0,-1 1 1 0 0,1-1-1 0 0,-1 1 0 0 0,0-1 1 0 0,0 1-1 0 0,0 0 1 0 0,0 0-1 0 0,-1-1 1 0 0,1 1-1 0 0,0 0 0 0 0,-1 0 1 0 0,0 0-1 0 0,1 0 1 0 0,-1 1-1 0 0,0-1 1 0 0,0 0-1 0 0,0 1 0 0 0,0-1 1 0 0,0 1-1 0 0,0 0 1 0 0,-1 0-1 0 0,1-1 1 0 0,0 2-1 0 0,-1-1 0 0 0,1 0 1 0 0,-1 0-1 0 0,-1 0 6 0 0,-3 1-41 0 0,1-1 0 0 0,0 1 0 0 0,0 0-1 0 0,0 0 1 0 0,0 0 0 0 0,0 1 0 0 0,0 0-1 0 0,0 1 1 0 0,0-1 0 0 0,0 1 0 0 0,0 0-1 0 0,1 0 1 0 0,-1 1 0 0 0,1 0 0 0 0,0 0 0 0 0,-1 0-1 0 0,1 0 1 0 0,1 1 0 0 0,-1 0 0 0 0,0 0-1 0 0,1 1 1 0 0,0-1 0 0 0,0 1 0 0 0,0 0-1 0 0,1 0 1 0 0,-1 0 0 0 0,1 0 0 0 0,0 0-1 0 0,1 1 1 0 0,-1 0 0 0 0,1-1 0 0 0,1 1-1 0 0,-1 0 1 0 0,1 0 0 0 0,0 0 0 0 0,0 0 0 0 0,0 0-1 0 0,1 3 42 0 0,-1-5-67 0 0,0 0-1 0 0,0 1 1 0 0,1-1-1 0 0,0 1 0 0 0,-1-1 1 0 0,2 1-1 0 0,-1-1 1 0 0,0 0-1 0 0,1 1 1 0 0,0-1-1 0 0,0 0 0 0 0,0 1 1 0 0,1-1-1 0 0,-1 0 1 0 0,1 0-1 0 0,0 0 1 0 0,0 0-1 0 0,1 0 0 0 0,-1-1 1 0 0,1 1-1 0 0,0-1 1 0 0,0 1-1 0 0,0-1 1 0 0,0 0-1 0 0,0 0 0 0 0,1 0 1 0 0,-1-1-1 0 0,1 1 1 0 0,0-1-1 0 0,0 0 1 0 0,0 0-1 0 0,0 0 1 0 0,0-1-1 0 0,0 1 0 0 0,0-1 1 0 0,3 1 67 0 0,93 3-6206 0 0,-35-14-4441 0 0,-48 6 5051 0 0</inkml:trace>
  <inkml:trace contextRef="#ctx0" brushRef="#br0" timeOffset="372.923">359 859 4785 0 0,'0'0'2259'0'0,"0"0"-94"0"0,0 0 59 0 0,0 0-27 0 0,0 0-232 0 0,0 0-268 0 0,0 0-206 0 0,0 0-182 0 0,0 0-188 0 0,0 0-193 0 0,0 0-187 0 0,0 0-155 0 0,0 0-106 0 0,12-13-64 0 0,85-89 541 0 0,-1-8-50 0 0,-88 100-831 0 0,-7 9-56 0 0,-1 1-16 0 0,0 0-29 0 0,-2 26-206 0 0,1-3 314 0 0,0-19-66 0 0,0-1 0 0 0,0 1 0 0 0,0 0 0 0 0,1 0-1 0 0,-1 0 1 0 0,1 0 0 0 0,0 0 0 0 0,0 0 0 0 0,0 0 0 0 0,1 0 0 0 0,-1 0 0 0 0,1 0 0 0 0,0 0 0 0 0,0 0 0 0 0,0-1-1 0 0,1 1 1 0 0,-1 0 0 0 0,1-1 0 0 0,0 1 0 0 0,0-1 0 0 0,0 1 0 0 0,1-1 0 0 0,-1 0 0 0 0,1 0 0 0 0,0 0-1 0 0,0 0 1 0 0,0-1 0 0 0,0 1 0 0 0,0-1 0 0 0,0 0 0 0 0,1 0 0 0 0,-1 0 0 0 0,1 0 0 0 0,-1 0 0 0 0,1-1-1 0 0,0 1 1 0 0,0-1-17 0 0,7-2 98 0 0,0-1-1 0 0,0-1 0 0 0,0 1 1 0 0,-1-1-1 0 0,1-1 1 0 0,-1 0-1 0 0,0-1 0 0 0,0 0 1 0 0,-1 0-1 0 0,1-1 0 0 0,-1 0 1 0 0,0-1-1 0 0,-1 0 0 0 0,0 0 1 0 0,0-1-1 0 0,0 0 0 0 0,-1 0 1 0 0,0-1-1 0 0,-1 0 1 0 0,0 0-1 0 0,0-1 0 0 0,1-3-97 0 0,0 3-59 0 0,20-43-1608 0 0,-21 34-1764 0 0,-3 0-4085 0 0,-2 11-4604 0 0</inkml:trace>
  <inkml:trace contextRef="#ctx0" brushRef="#br0" timeOffset="623.268">1156 1 21052 0 0,'0'0'1067'0'0,"0"0"-133"0"0,0 0 47 0 0,0 0 88 0 0,0 0-80 0 0,0 0-210 0 0,-6 34-188 0 0,-21 110-148 0 0,7 97 552 0 0,20-228-1022 0 0,-2 6-132 0 0,1-1 0 0 0,0 0-1 0 0,2 0 1 0 0,0 0 0 0 0,1 0 0 0 0,1 0 0 0 0,1 0 0 0 0,0 0 0 0 0,1-1-1 0 0,1 1 1 0 0,1-1 0 0 0,5 8 159 0 0,24 6-4770 0 0,-26-28-105 0 0,0-2-3536 0 0,-8-1-496 0 0</inkml:trace>
  <inkml:trace contextRef="#ctx0" brushRef="#br0" timeOffset="869.999">812 513 16564 0 0,'0'0'1290'0'0,"0"0"-271"0"0,0 0 99 0 0,0 0 105 0 0,0 0-183 0 0,0 0-294 0 0,0 0-238 0 0,0 0-186 0 0,35-2-102 0 0,109-6-67 0 0,60-18-753 0 0,-135 14-4350 0 0,-32 2-5773 0 0,-27 9 2793 0 0</inkml:trace>
  <inkml:trace contextRef="#ctx0" brushRef="#br0" timeOffset="1038.697">1449 439 8802 0 0,'0'0'2715'0'0,"0"0"-524"0"0,0 0-397 0 0,0 0-367 0 0,0 0-380 0 0,0 0-310 0 0,0 0-209 0 0,0 0-107 0 0,-4 31-7 0 0,-11 93 48 0 0,20-74 498 0 0,-2-46-720 0 0,0-2-85 0 0,0 0 0 0 0,0-1 0 0 0,0 1 1 0 0,0 0-1 0 0,0-1 0 0 0,0 0 0 0 0,0 1 0 0 0,1-1 0 0 0,-1-1 0 0 0,0 1 1 0 0,1 0-1 0 0,-1-1 0 0 0,1 0 0 0 0,-1 0 0 0 0,0 0 0 0 0,1 0 0 0 0,-1 0 1 0 0,1-1-1 0 0,-1 1 0 0 0,0-1 0 0 0,1 0 0 0 0,-1 0 0 0 0,0 0 0 0 0,0 0 1 0 0,0-1-1 0 0,0 0 0 0 0,0 1 0 0 0,0-1 0 0 0,0 0 0 0 0,0 0 0 0 0,-1 0 1 0 0,1-1-1 0 0,-1 1 0 0 0,0-1 0 0 0,0 1 0 0 0,2-3-155 0 0,14-16-84 0 0,-1-1 0 0 0,-1-1-1 0 0,-1 0 1 0 0,-1-1 0 0 0,-1 0 0 0 0,3-10 84 0 0,-10 21-464 0 0,0-4-1595 0 0,-6 6-7161 0 0,0 10-1950 0 0</inkml:trace>
  <inkml:trace contextRef="#ctx0" brushRef="#br0" timeOffset="1420.907">1784 693 15259 0 0,'0'0'2647'0'0,"0"0"-730"0"0,0 0-302 0 0,0 0-240 0 0,0 0-336 0 0,0 0-264 0 0,0 0-194 0 0,0 0-97 0 0,0 0-58 0 0,0 0-45 0 0,0 0-29 0 0,0 0-55 0 0,0 0-58 0 0,13-29-57 0 0,41-89-34 0 0,-9 44 154 0 0,5 34-295 0 0,-43 84-414 0 0,-7 40 401 0 0,32-85 278 0 0,168-122 621 0 0,-194 120-869 0 0,-6 2-20 0 0,1 0 1 0 0,-1 0-1 0 0,1 0 0 0 0,0 0 1 0 0,0 0-1 0 0,-1 0 1 0 0,1 0-1 0 0,0 1 1 0 0,0-1-1 0 0,0 0 1 0 0,0 1-1 0 0,0-1 0 0 0,0 0 1 0 0,0 1-1 0 0,0-1 1 0 0,0 1-1 0 0,0 0 1 0 0,0-1-1 0 0,1 1 1 0 0,-1 0-1 0 0,0 0 0 0 0,0 0 1 0 0,0-1-1 0 0,0 1 1 0 0,0 0-1 0 0,1 1 1 0 0,-1-1-1 0 0,0 0 1 0 0,0 0-1 0 0,0 0 0 0 0,0 1 1 0 0,0-1-1 0 0,1 0 1 0 0,-1 1-1 0 0,0-1 1 0 0,0 1-1 0 0,0 0 1 0 0,0-1-1 0 0,0 1 1 0 0,-1 0-1 0 0,1-1 0 0 0,0 1 1 0 0,0 0-1 0 0,0 0 1 0 0,0 0-1 0 0,-1 0 1 0 0,1 0-1 0 0,-1 0 1 0 0,1 0-1 0 0,0 0 0 0 0,-1 0 1 0 0,0 0-1 0 0,1 0 1 0 0,-1 0-1 0 0,0 1-4 0 0,0 111 238 0 0,1-112-310 0 0,-1 1 0 0 0,1-1 1 0 0,-1 1-1 0 0,1 0 0 0 0,-1-1 1 0 0,1 1-1 0 0,0-1 0 0 0,0 0 1 0 0,0 1-1 0 0,-1-1 1 0 0,1 1-1 0 0,1-1 0 0 0,-1 0 1 0 0,0 0-1 0 0,0 0 0 0 0,0 0 1 0 0,1 0-1 0 0,-1 0 0 0 0,0 0 1 0 0,1 0-1 0 0,-1 0 1 0 0,1 0-1 0 0,-1-1 0 0 0,1 1 1 0 0,0-1-1 0 0,-1 1 0 0 0,1-1 1 0 0,-1 0-1 0 0,1 0 0 0 0,0 1 1 0 0,-1-1-1 0 0,1 0 0 0 0,0 0 1 0 0,-1-1-1 0 0,1 1 1 0 0,0 0-1 0 0,-1 0 0 0 0,1-1 72 0 0,22-3-4852 0 0,-6-3-4890 0 0,-7-1-2225 0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3.7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1 137 0 0 0,'199'-22'19'0'0,"26"-3"896"0"0,253-16 1362 0 0,-58 33 2760 0 0,325 38-5037 0 0,695 39 3020 0 0,-787-62-1871 0 0,30 4-471 0 0,147-6-219 0 0,-123-24-298 0 0,716-25 316 0 0,-1187 33-1418 0 0,-1-11-1 0 0,130-33 942 0 0,-270 47-7748 0 0,-76 5 3187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2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124 759 3225 0 0,'0'0'1688'0'0,"0"0"-345"0"0,0 0 112 0 0,0 0 287 0 0,0 0 169 0 0,0 0-99 0 0,0 0-233 0 0,0 0-251 0 0,0 0-269 0 0,0 0-233 0 0,0 0-213 0 0,-19 33-178 0 0,-62 104-126 0 0,58-60 11 0 0,23-63-257 0 0,0-3-34 0 0,0 1-1 0 0,0-1 1 0 0,1 1 0 0 0,1-1-1 0 0,0 0 1 0 0,0 1 0 0 0,1-1-1 0 0,1 0 1 0 0,0 0-1 0 0,0-1 1 0 0,1 1 0 0 0,1 1-29 0 0,-3-8-98 0 0,0 1 0 0 0,1-1 0 0 0,-1 0 0 0 0,1 0 0 0 0,0 0-1 0 0,0 0 1 0 0,0-1 0 0 0,1 1 0 0 0,-1-1 0 0 0,1 0 0 0 0,0-1 0 0 0,-1 1 0 0 0,1-1 0 0 0,1 0 0 0 0,-1 0 0 0 0,0 0 0 0 0,3 0 98 0 0,47-2-4873 0 0,-7-26-5288 0 0,-37 15 6810 0 0</inkml:trace>
  <inkml:trace contextRef="#ctx0" brushRef="#br0" timeOffset="276.007">342 788 8978 0 0,'0'0'433'0'0,"0"0"-66"0"0,0 0 120 0 0,0 0 248 0 0,-5 32 206 0 0,-14 100 58 0 0,18-129-925 0 0,-1-1-1 0 0,1 1 1 0 0,0 0-1 0 0,1 0 1 0 0,-1-1-1 0 0,0 1 1 0 0,1 0 0 0 0,0 0-1 0 0,0 0 1 0 0,0 0-1 0 0,0 0 1 0 0,0-1-1 0 0,0 1 1 0 0,1 0-1 0 0,-1 0 1 0 0,1 0 0 0 0,0 0-1 0 0,0-1 1 0 0,0 1-1 0 0,0 0 1 0 0,0-1-1 0 0,1 1 1 0 0,-1-1-1 0 0,1 0 1 0 0,0 1 0 0 0,-1-1-1 0 0,1 0 1 0 0,0 0-1 0 0,1 1-73 0 0,1 0 190 0 0,-2-1-53 0 0,1 0 0 0 0,-1 0 1 0 0,1 0-1 0 0,0 0 0 0 0,-1 0 0 0 0,1-1 0 0 0,0 1 0 0 0,0-1 0 0 0,0 0 0 0 0,0 0 1 0 0,0 0-1 0 0,0 0 0 0 0,1-1 0 0 0,-1 1 0 0 0,0-1 0 0 0,0 0 0 0 0,1 0 0 0 0,-1 0 0 0 0,0 0 1 0 0,0 0-1 0 0,0-1 0 0 0,1 0 0 0 0,-1 1 0 0 0,0-1 0 0 0,0 0 0 0 0,0-1 0 0 0,0 1 0 0 0,0 0 1 0 0,0-1-1 0 0,-1 0 0 0 0,1 0 0 0 0,0 0 0 0 0,-1 0 0 0 0,1 0 0 0 0,-1 0 0 0 0,1-1-137 0 0,5-6 349 0 0,0 0 0 0 0,0 0 0 0 0,-1-1 0 0 0,0 0 0 0 0,-1-1 0 0 0,0 1 0 0 0,0-1 0 0 0,-1 0 0 0 0,-1-2-349 0 0,2-3 174 0 0,-1 0 1 0 0,-1 0-1 0 0,-1-1 0 0 0,0 1 1 0 0,-1-1-1 0 0,-1 0 1 0 0,0 0-1 0 0,-1 0 1 0 0,-1 1-1 0 0,-2-10-174 0 0,3 22-53 0 0,-1 1 0 0 0,1-1 0 0 0,-1 0 0 0 0,0 0 0 0 0,0 0 0 0 0,0 0 0 0 0,0 1 0 0 0,-1-1 0 0 0,0 0-1 0 0,1 1 1 0 0,-1 0 0 0 0,-1-1 0 0 0,1 1 0 0 0,0 0 0 0 0,-1 0 0 0 0,1 0 0 0 0,-1 0 0 0 0,0 1 0 0 0,0-1 0 0 0,0 1 0 0 0,0-1 0 0 0,-1 1 0 0 0,1 0 0 0 0,-1 1 0 0 0,1-1 0 0 0,-1 0 0 0 0,0 1 0 0 0,1 0-1 0 0,-1 0 1 0 0,0 0 0 0 0,0 0 0 0 0,-3 1 53 0 0,4 2-517 0 0,0 0 1 0 0,0 0-1 0 0,1 0 0 0 0,-1 1 0 0 0,1-1 0 0 0,0 1 0 0 0,-1-1 0 0 0,1 1 0 0 0,0 0 1 0 0,1 0-1 0 0,-1 0 0 0 0,1 0 0 0 0,-1 0 0 0 0,1 1 0 0 0,0-1 0 0 0,0 0 0 0 0,0 1 1 0 0,0-1-1 0 0,1 4 517 0 0,-5 8-5386 0 0,0 0-2794 0 0</inkml:trace>
  <inkml:trace contextRef="#ctx0" brushRef="#br0" timeOffset="730.002">723 884 8586 0 0,'0'0'1707'0'0,"0"0"-303"0"0,0 0-21 0 0,0 0 96 0 0,0 0-113 0 0,0 0-198 0 0,0 0-250 0 0,0 0-190 0 0,0 0-79 0 0,0 0-43 0 0,0 0-32 0 0,0 0-60 0 0,0 0-63 0 0,2-34-46 0 0,9-107-28 0 0,1 4 640 0 0,-8 104-811 0 0,-4 32-194 0 0,0 1-30 0 0,0 0-24 0 0,0 0-54 0 0,8 27-414 0 0,6 19 483 0 0,-14-41 22 0 0,1 0 0 0 0,-1 0-1 0 0,1-1 1 0 0,0 1 0 0 0,0 0 0 0 0,0-1-1 0 0,0 1 1 0 0,1 0 0 0 0,0-1-1 0 0,0 0 1 0 0,0 1 0 0 0,1-1-1 0 0,0 0 1 0 0,-1 0 0 0 0,1-1-1 0 0,0 1 1 0 0,1 0 0 0 0,-1-1 0 0 0,1 0-1 0 0,-1 0 1 0 0,1 0 0 0 0,0 0-1 0 0,0 0 1 0 0,1-1 0 0 0,-1 0-1 0 0,0 0 1 0 0,1 0 0 0 0,-1-1-1 0 0,1 1 1 0 0,0-1 0 0 0,-1 0 0 0 0,2 0 5 0 0,-2-1 61 0 0,1-1 0 0 0,-1 1 0 0 0,0-1 1 0 0,0 0-1 0 0,0-1 0 0 0,0 1 0 0 0,0-1 1 0 0,0 1-1 0 0,0-1 0 0 0,0 0 1 0 0,0-1-1 0 0,-1 1 0 0 0,1-1 0 0 0,-1 1 1 0 0,0-1-1 0 0,0 0 0 0 0,0 0 1 0 0,0-1-1 0 0,0 1 0 0 0,-1 0 0 0 0,1-1 1 0 0,-1 0-1 0 0,0 0 0 0 0,0 1 1 0 0,-1-1-1 0 0,1 0 0 0 0,-1 0 0 0 0,1-1 1 0 0,-1 1-62 0 0,18-128 1593 0 0,-35 15-1962 0 0,3 90-1361 0 0,6 20-2874 0 0,0 4-5712 0 0,7 3 1277 0 0</inkml:trace>
  <inkml:trace contextRef="#ctx0" brushRef="#br0" timeOffset="1144.062">1225 207 8506 0 0,'0'0'1176'0'0,"0"0"-66"0"0,0 0 131 0 0,0 0 172 0 0,0 0-53 0 0,0 0-209 0 0,0 0-254 0 0,0 0-178 0 0,0 0-99 0 0,0 0-65 0 0,0 0-58 0 0,0 0-72 0 0,-20 11-47 0 0,-64 38-26 0 0,41-11 280 0 0,40-35-569 0 0,1-1-1 0 0,-1 1 0 0 0,0-1 1 0 0,1 1-1 0 0,0 0 0 0 0,0 0 1 0 0,0 0-1 0 0,0 0 0 0 0,0 1 0 0 0,1-1 1 0 0,-1 0-1 0 0,1 1 0 0 0,0-1 1 0 0,0 1-1 0 0,0-1 0 0 0,1 1 0 0 0,-1 3-62 0 0,40-3 651 0 0,111-30 100 0 0,-148 25-732 0 0,0 1 0 0 0,0 0 0 0 0,0 0 0 0 0,1 0 0 0 0,-1 0 0 0 0,0 0-1 0 0,0 1 1 0 0,0-1 0 0 0,0 1 0 0 0,0-1 0 0 0,1 1 0 0 0,-1 0 0 0 0,0 0 0 0 0,0 0 0 0 0,-1 0 0 0 0,1 0 0 0 0,0 0 0 0 0,0 0-1 0 0,0 1 1 0 0,-1-1 0 0 0,1 1 0 0 0,-1-1 0 0 0,1 1 0 0 0,-1 0 0 0 0,0-1 0 0 0,1 1 0 0 0,-1 0 0 0 0,0 0 0 0 0,0 0 0 0 0,0 0 0 0 0,-1 0-1 0 0,1 0 1 0 0,0 0 0 0 0,-1 0 0 0 0,1 0 0 0 0,-1 0 0 0 0,0 1 0 0 0,0-1 0 0 0,0 0 0 0 0,0 0 0 0 0,0 0 0 0 0,0 0 0 0 0,-1 2-19 0 0,0 9 2 0 0,-1 0 0 0 0,-1 0 1 0 0,-1 0-1 0 0,0 0 1 0 0,0 0-1 0 0,-1-1 0 0 0,-1 1 1 0 0,0-1-1 0 0,0-1 1 0 0,-2 1-1 0 0,1-1 1 0 0,-1-1-1 0 0,-1 1 0 0 0,0-1 1 0 0,0-1-1 0 0,-9 7-2 0 0,-3-2-1617 0 0,8-35-9449 0 0,15-7 2075 0 0,3 20 6320 0 0</inkml:trace>
  <inkml:trace contextRef="#ctx0" brushRef="#br0" timeOffset="1380.041">1409 0 10530 0 0,'0'0'2390'0'0,"0"0"-995"0"0,0 0-436 0 0,0 0 50 0 0,0 0 80 0 0,0 0-40 0 0,0 0-126 0 0,0 0-159 0 0,0 31-140 0 0,-4 97-109 0 0,18 57 363 0 0,-9-162-934 0 0,13 24-803 0 0,2-22-4452 0 0,-17-19-2844 0 0,-1-5 411 0 0</inkml:trace>
  <inkml:trace contextRef="#ctx0" brushRef="#br0" timeOffset="1550.148">1257 328 12931 0 0,'0'0'1312'0'0,"0"0"-512"0"0,0 0-16 0 0,0 0 145 0 0,0 0-33 0 0,0 0-264 0 0,0 0-216 0 0,0 0-168 0 0,0 0-112 0 0,0 0-40 0 0,0 0-40 0 0,0 0-88 0 0,186-121-112 0 0,-162 113-352 0 0,-6 5-688 0 0,0-1-1457 0 0,-5 0-2920 0 0,-7 4-3617 0 0</inkml:trace>
  <inkml:trace contextRef="#ctx0" brushRef="#br0" timeOffset="1718.05">1654 328 20396 0 0,'0'0'552'0'0,"0"0"-255"0"0,0 0 7 0 0,0 0 24 0 0,0 0-72 0 0,0 0-152 0 0,0 0-56 0 0,0 0-128 0 0,0 0-152 0 0,0 0-280 0 0,0 0-569 0 0,0 0-1175 0 0,0 0-3561 0 0,30 85-6490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0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2195 1919 11522 0 0,'0'0'926'0'0,"0"0"-194"0"0,0 0 20 0 0,0 0 171 0 0,0 0 149 0 0,0 0 19 0 0,0 0-149 0 0,0 0-282 0 0,0 0-271 0 0,0 0-167 0 0,0 0-84 0 0,-1 15-22 0 0,-9 101 121 0 0,-2 49 41 0 0,9-99-304 0 0,-2-1-1 0 0,-3 0 0 0 0,-3 0 1 0 0,-9 25 26 0 0,2-53 74 0 0,9-55-80 0 0,5-25-118 0 0,2 0 1 0 0,2 0-1 0 0,1 1 1 0 0,3-1-1 0 0,5-23 124 0 0,72-367 1406 0 0,-78 415-876 0 0,-1 25 535 0 0,1 37-952 0 0,3-1-1 0 0,1 0 1 0 0,2 0 0 0 0,2 0 0 0 0,10 23-113 0 0,-17-54 29 0 0,1 1 0 0 0,0-1 1 0 0,1 0-1 0 0,0 0 0 0 0,1-1 0 0 0,0 0 1 0 0,1 0-1 0 0,0 0 0 0 0,0-1 1 0 0,2-1-1 0 0,-1 1 0 0 0,1-2 0 0 0,0 1 1 0 0,1-1-1 0 0,0-1 0 0 0,0 0 0 0 0,7 3-29 0 0,-14-8 65 0 0,1 0 0 0 0,0-1-1 0 0,0 0 1 0 0,-1 0-1 0 0,1 0 1 0 0,0 0 0 0 0,0-1-1 0 0,0 0 1 0 0,0 0 0 0 0,0 0-1 0 0,0-1 1 0 0,0 1-1 0 0,0-1 1 0 0,-1-1 0 0 0,1 1-1 0 0,0 0 1 0 0,0-1 0 0 0,-1 0-1 0 0,0 0 1 0 0,1-1-1 0 0,-1 1 1 0 0,0-1 0 0 0,0 0-1 0 0,0 0 1 0 0,0 0 0 0 0,-1-1-1 0 0,1 1 1 0 0,-1-1-1 0 0,0 0 1 0 0,0 0 0 0 0,0 0-1 0 0,0-1-64 0 0,65-149 1390 0 0,-58 127-1279 0 0,-2-2-1 0 0,-1 1 1 0 0,-1-1-1 0 0,-2 0 1 0 0,0 0-1 0 0,-2-1 0 0 0,-2 1 1 0 0,0 0-1 0 0,-2-1 1 0 0,-4-18-111 0 0,5 41 0 0 0,0 1 1 0 0,-1-1 0 0 0,0 1-1 0 0,0-1 1 0 0,0 1 0 0 0,-1 0 0 0 0,0 0-1 0 0,0 0 1 0 0,-1 0 0 0 0,0 0-1 0 0,0 1 1 0 0,0 0 0 0 0,0 0 0 0 0,-1 0-1 0 0,0 0 1 0 0,0 1 0 0 0,-1-1-1 0 0,5 5-95 0 0,0-1 1 0 0,-1 1 0 0 0,1 0 0 0 0,0-1 0 0 0,-1 1 0 0 0,1 0-1 0 0,-1 0 1 0 0,1 0 0 0 0,-1 0 0 0 0,1 0 0 0 0,0 0 0 0 0,-1 0-1 0 0,1 1 1 0 0,-1-1 0 0 0,1 0 0 0 0,0 1 0 0 0,-1-1-1 0 0,1 1 1 0 0,0 0 0 0 0,0-1 0 0 0,-1 1 0 0 0,1 0 0 0 0,0 0-1 0 0,0-1 1 0 0,0 1 0 0 0,0 0 0 0 0,0 0 0 0 0,0 0-1 0 0,0 1 1 0 0,0-1 0 0 0,0 0 0 0 0,1 0 0 0 0,-1 0 0 0 0,0 1-1 0 0,1-1 1 0 0,-1 0 0 0 0,1 1 0 0 0,-1-1 0 0 0,1 0-1 0 0,0 1 1 0 0,-1 0 94 0 0,-6 59-4611 0 0,7-48 3221 0 0,1 24-6418 0 0,3-21-1054 0 0</inkml:trace>
  <inkml:trace contextRef="#ctx0" brushRef="#br0" timeOffset="285.84">3003 1783 9202 0 0,'0'0'2448'0'0,"0"0"-807"0"0,0 0-484 0 0,0 0-118 0 0,0 0-40 0 0,0 0-64 0 0,0 0-57 0 0,0 0-101 0 0,0 0-133 0 0,-11 34-118 0 0,-36 108-96 0 0,36-73 99 0 0,13-60-423 0 0,0-4-34 0 0,-1 0-1 0 0,1 0 0 0 0,1 0 0 0 0,-1 0 1 0 0,1 0-1 0 0,-1-1 0 0 0,1 1 1 0 0,1-1-1 0 0,-1 0 0 0 0,0 0 0 0 0,1 0 1 0 0,0-1-1 0 0,0 1 0 0 0,0-1 1 0 0,1 0-1 0 0,-1 0 0 0 0,1 0 0 0 0,-1 0 1 0 0,1-1-1 0 0,0 0 0 0 0,0 0 1 0 0,0 0-1 0 0,0-1 0 0 0,0 0 0 0 0,1 0 1 0 0,-1 0-1 0 0,0 0 0 0 0,0-1 1 0 0,1 0-1 0 0,-1 0 0 0 0,0-1 0 0 0,1 1 1 0 0,1-2-72 0 0,-2 0 102 0 0,0-1-1 0 0,0 0 1 0 0,-1-1 0 0 0,1 1 0 0 0,-1-1 0 0 0,0 0 0 0 0,0 0 0 0 0,-1 0 0 0 0,1-1-1 0 0,-1 1 1 0 0,0-1 0 0 0,0 0 0 0 0,0 1 0 0 0,-1-2 0 0 0,1 1 0 0 0,-1 0 0 0 0,-1 0-1 0 0,1-1 1 0 0,-1 1 0 0 0,0-1 0 0 0,0 1 0 0 0,0-1 0 0 0,-1 1 0 0 0,0-1 0 0 0,0 0-1 0 0,0 1 1 0 0,-1-1 0 0 0,0 1 0 0 0,0-1 0 0 0,0 1 0 0 0,-2-5-102 0 0,-1 2-132 0 0,0-1 1 0 0,0 1-1 0 0,-1 0 1 0 0,0 0-1 0 0,-1 0 1 0 0,0 0-1 0 0,0 1 1 0 0,0 0-1 0 0,-1 1 1 0 0,0-1 0 0 0,0 1-1 0 0,-1 1 1 0 0,1-1-1 0 0,-1 1 1 0 0,-1 0-1 0 0,1 1 1 0 0,-1 0-1 0 0,0 1 1 0 0,1-1-1 0 0,-1 2 1 0 0,-1-1-1 0 0,1 1 1 0 0,0 1-1 0 0,-5-1 132 0 0,-31 14-5266 0 0,24 12-4555 0 0,13-13 1242 0 0</inkml:trace>
  <inkml:trace contextRef="#ctx0" brushRef="#br0" timeOffset="3017.283">895 1308 12907 0 0,'0'0'1253'0'0,"0"0"-336"0"0,0 0-92 0 0,0 0 85 0 0,0 0 71 0 0,0 0-46 0 0,0 0-119 0 0,0 0-157 0 0,0 0-148 0 0,0 0-116 0 0,0 0-95 0 0,-9 30-80 0 0,-30 97-78 0 0,4 65 268 0 0,28-146-295 0 0,2-4-16 0 0,-2-1 0 0 0,-1 0 0 0 0,-3-1 0 0 0,-10 25-99 0 0,46-171 1729 0 0,46-83-1618 0 0,-27 78-39 0 0,-5-3 0 0 0,4-34-72 0 0,-30 89 57 0 0,-14 110-62 0 0,-2-34 11 0 0,2 1 0 0 0,0-1 0 0 0,1 1 0 0 0,1-1 0 0 0,0 1 0 0 0,1-1 0 0 0,1 0 0 0 0,1 1 0 0 0,0-1 0 0 0,1-1 0 0 0,1 1 0 0 0,1-1 0 0 0,0 0 0 0 0,1 0 0 0 0,1-1 0 0 0,10 13-6 0 0,-16-24 43 0 0,1 0 1 0 0,0-1-1 0 0,0 0 1 0 0,0 0-1 0 0,0 0 1 0 0,0-1-1 0 0,1 1 0 0 0,-1-1 1 0 0,1 0-1 0 0,-1 0 1 0 0,1 0-1 0 0,0-1 1 0 0,0 0-1 0 0,0 0 1 0 0,0 0-1 0 0,0 0 0 0 0,0-1 1 0 0,0 0-1 0 0,0 0 1 0 0,0 0-1 0 0,0-1 1 0 0,0 0-1 0 0,0 0 0 0 0,0 0 1 0 0,0 0-1 0 0,0-1 1 0 0,-1 0-1 0 0,5-1-43 0 0,5-13 136 0 0,0 0-1 0 0,-1-1 1 0 0,-1 0-1 0 0,0-1 1 0 0,-2-1-1 0 0,0 1 1 0 0,-1-2-1 0 0,-1 1 1 0 0,0-1-1 0 0,-2 0 1 0 0,0-1-1 0 0,-1 0 1 0 0,-1-5-136 0 0,1 8 26 0 0,-1 0 1 0 0,-1 0-1 0 0,-1 0 1 0 0,0 0-1 0 0,-2 0 0 0 0,0 0 1 0 0,-1-1-1 0 0,0 1 1 0 0,-2 0-1 0 0,-1-7-26 0 0,-34-22-671 0 0,37 46 545 0 0,0 0-1 0 0,0 1 0 0 0,0-1 0 0 0,0 1 1 0 0,0-1-1 0 0,0 1 0 0 0,0-1 1 0 0,0 1-1 0 0,-1-1 0 0 0,1 1 0 0 0,0 0 1 0 0,0 0-1 0 0,0 0 0 0 0,-1 0 1 0 0,1 0-1 0 0,0 0 0 0 0,0 0 0 0 0,0 0 1 0 0,-1 0-1 0 0,1 1 0 0 0,0-1 0 0 0,0 0 1 0 0,0 1-1 0 0,0-1 0 0 0,-1 1 1 0 0,1-1-1 0 0,0 1 0 0 0,0 0 0 0 0,0-1 1 0 0,0 1-1 0 0,0 0 0 0 0,1 0 0 0 0,-1 0 1 0 0,0 0-1 0 0,0-1 0 0 0,0 1 1 0 0,1 0-1 0 0,-1 0 0 0 0,0 1 0 0 0,1-1 1 0 0,-1 0-1 0 0,1 0 0 0 0,0 0 0 0 0,-1 0 1 0 0,1 0-1 0 0,0 1 0 0 0,-1-1 127 0 0,-5 21-3487 0 0,1-5-2105 0 0,-1-2-5280 0 0</inkml:trace>
  <inkml:trace contextRef="#ctx0" brushRef="#br0" timeOffset="3286.08">1566 1256 12171 0 0,'0'0'1841'0'0,"0"0"-522"0"0,0 0-315 0 0,0 0-81 0 0,0 0-86 0 0,0 0-91 0 0,0 0-100 0 0,0 0-83 0 0,-10 32-69 0 0,-28 101-72 0 0,29-52 173 0 0,10-77-531 0 0,-1 0-1 0 0,1-1 1 0 0,0 1 0 0 0,0 0 0 0 0,0-1 0 0 0,1 1 0 0 0,-1-1 0 0 0,1 1 0 0 0,0-1 0 0 0,0 0 0 0 0,0 0-1 0 0,1 0 1 0 0,-1 0 0 0 0,1 0 0 0 0,-1 0 0 0 0,1-1 0 0 0,0 1 0 0 0,0-1 0 0 0,0 0 0 0 0,0 0 0 0 0,0 0 0 0 0,1 0-1 0 0,-1 0 1 0 0,1-1 0 0 0,-1 0 0 0 0,1 1 0 0 0,0-1 0 0 0,-1-1 0 0 0,1 1 0 0 0,0 0 0 0 0,0-1 0 0 0,-1 0-1 0 0,1 0 1 0 0,0 0 0 0 0,0 0 0 0 0,0-1 0 0 0,-1 1 0 0 0,1-1 0 0 0,0 0 0 0 0,-1 0 0 0 0,1-1 0 0 0,-1 1-1 0 0,1-1 1 0 0,-1 1 0 0 0,1-1 0 0 0,-1 0 0 0 0,0-1 0 0 0,0 1 0 0 0,1-1-64 0 0,2-5 106 0 0,0 0-1 0 0,0 0 1 0 0,-1-1-1 0 0,0 0 1 0 0,0 0 0 0 0,-1 0-1 0 0,0-1 1 0 0,0 0 0 0 0,-1 1-1 0 0,-1-1 1 0 0,0 0-1 0 0,0 0 1 0 0,-1 0 0 0 0,0-1-1 0 0,-1 1 1 0 0,0 0 0 0 0,0 0-1 0 0,-1 0 1 0 0,-1 0-1 0 0,0-3-105 0 0,1 7-101 0 0,-1 0-1 0 0,0 0 0 0 0,0 0 0 0 0,0 1 0 0 0,0-1 0 0 0,-1 1 0 0 0,0-1 0 0 0,0 1 1 0 0,-1 0-1 0 0,1 0 0 0 0,-1 0 0 0 0,0 1 0 0 0,0-1 0 0 0,-1 1 0 0 0,0 0 0 0 0,1 0 1 0 0,-1 1-1 0 0,0-1 0 0 0,-1 1 0 0 0,1 0 0 0 0,-1 0 0 0 0,1 1 0 0 0,-1 0 1 0 0,-2-1 101 0 0,-24-5-4861 0 0,-2 5-3898 0 0,23 3-1981 0 0</inkml:trace>
  <inkml:trace contextRef="#ctx0" brushRef="#br0" timeOffset="3564.797">1880 800 13595 0 0,'0'0'1358'0'0,"0"0"-86"0"0,0 0-65 0 0,0 0-64 0 0,0 0-192 0 0,0 0-201 0 0,0 0-80 0 0,0 0-47 0 0,0 0 7 0 0,0 0 1 0 0,0 0-72 0 0,0 0-91 0 0,0 0-77 0 0,12 28-78 0 0,37 92-73 0 0,-26-11 58 0 0,-20-72-242 0 0,44 168-54 0 0,-13-123-3112 0 0,-34-82 1821 0 0,0 0-321 0 0,0 0-305 0 0,-1 0-3906 0 0,-3-3 1598 0 0,4 3 3297 0 0,-2-4-5337 0 0</inkml:trace>
  <inkml:trace contextRef="#ctx0" brushRef="#br0" timeOffset="4049.234">1704 1157 10346 0 0,'0'0'2515'0'0,"0"0"-1657"0"0,0 0-367 0 0,0 0 254 0 0,0 0 67 0 0,0 0-131 0 0,0 0-167 0 0,0 0-146 0 0,0 0-106 0 0,35-13-78 0 0,111-37-72 0 0,15 6-358 0 0,-34 10-3052 0 0,-42 10-4857 0 0,-9 10 562 0 0,-50 13 12064 0 0,2 0 10200 0 0,14-43-9561 0 0,-36 35-4955 0 0,-1 0 0 0 0,0-1 0 0 0,0 1 1 0 0,-1-1-1 0 0,-1 0 0 0 0,0 0 1 0 0,0 0-1 0 0,0 0 0 0 0,-2 0 1 0 0,1-1-1 0 0,-1 1 0 0 0,-1-1 1 0 0,0-3-156 0 0,0 13 3 0 0,0-1 1 0 0,0 1 0 0 0,0 0 0 0 0,-1-1-1 0 0,1 1 1 0 0,0 0 0 0 0,-1-1 0 0 0,1 1-1 0 0,-1 0 1 0 0,0-1 0 0 0,1 1 0 0 0,-1 0-1 0 0,0 0 1 0 0,0 0 0 0 0,1 0 0 0 0,-1 0-1 0 0,0 0 1 0 0,0 0 0 0 0,0 0 0 0 0,-1 0 0 0 0,1 0-1 0 0,0 0 1 0 0,0 1 0 0 0,0-1 0 0 0,-1 0-1 0 0,1 1 1 0 0,0-1 0 0 0,0 1 0 0 0,-1-1-1 0 0,1 1 1 0 0,-1 0 0 0 0,1 0 0 0 0,0 0-1 0 0,-1-1 1 0 0,1 1 0 0 0,-1 0 0 0 0,1 1-1 0 0,0-1 1 0 0,-1 0 0 0 0,1 0 0 0 0,-1 1-4 0 0,-58 19-341 0 0,47-11 303 0 0,2 1 0 0 0,-1 1 0 0 0,1 0 0 0 0,1 0 0 0 0,0 1 0 0 0,1 0 0 0 0,0 1 0 0 0,1 0 0 0 0,0 1 0 0 0,1-1 1 0 0,1 1-1 0 0,0 1 0 0 0,1-1 0 0 0,0 1 0 0 0,1 0 0 0 0,1 0 0 0 0,0 0 0 0 0,1 1 0 0 0,1-1 0 0 0,0 1 0 0 0,2-1 0 0 0,0 5 38 0 0,1-15-36 0 0,1 0 0 0 0,-1 0 0 0 0,2 0 1 0 0,-1 0-1 0 0,0 0 0 0 0,1-1 0 0 0,0 1 0 0 0,0-1 0 0 0,0 0 0 0 0,0-1 0 0 0,1 1 0 0 0,0-1 1 0 0,0 1-1 0 0,0-2 0 0 0,0 1 0 0 0,0 0 0 0 0,0-1 0 0 0,1 0 0 0 0,-1 0 0 0 0,1-1 0 0 0,-1 1 1 0 0,1-1-1 0 0,0 0 0 0 0,0-1 0 0 0,-1 1 0 0 0,1-1 0 0 0,0-1 0 0 0,0 1 0 0 0,-1-1 0 0 0,1 0 1 0 0,0 0-1 0 0,2-1 36 0 0,7 2-132 0 0,77-24-2614 0 0,-74 16-1821 0 0,-1 0-3669 0 0,-15 7 1220 0 0</inkml:trace>
  <inkml:trace contextRef="#ctx0" brushRef="#br0" timeOffset="4335.704">1 2375 12291 0 0,'0'0'2831'0'0,"0"0"-2111"0"0,0 0-440 0 0,0 0 335 0 0,0 0 372 0 0,31-3 49 0 0,7-1-732 0 0,157-30 964 0 0,-23-26-50 0 0,-4-8 0 0 0,-2-7-1 0 0,138-86-1217 0 0,-45 25 948 0 0,784-338-445 0 0,-861 408-1608 0 0,-59 32-3284 0 0,-97 31 56 0 0,-10 2-5729 0 0,-13 1 4515 0 0</inkml:trace>
  <inkml:trace contextRef="#ctx0" brushRef="#br0" timeOffset="4821.076">2985 615 2961 0 0,'0'0'1987'0'0,"0"0"32"0"0,0 0 220 0 0,0 0 57 0 0,0 0-226 0 0,0 0-344 0 0,0 0-295 0 0,0 0-216 0 0,0 0-164 0 0,0 0-122 0 0,0 0-133 0 0,0 0-122 0 0,-4-7 331 0 0,-30 34-2 0 0,10-3-779 0 0,23-23-222 0 0,1-1-45 0 0,0 0-30 0 0,0 0-22 0 0,2 0 126 0 0,0 0 0 0 0,0-1 0 0 0,0 1 0 0 0,-1 0 0 0 0,1-1 0 0 0,0 1 0 0 0,0-1 0 0 0,0 1 0 0 0,-1-1-1 0 0,1 0 1 0 0,0 0 0 0 0,-1 0 0 0 0,1 0 0 0 0,-1 0 0 0 0,1 0 0 0 0,-1 0 0 0 0,1 0 0 0 0,-1-1 0 0 0,0 1 0 0 0,0 0 0 0 0,0-1 0 0 0,0 1 0 0 0,0-1 0 0 0,0 1 0 0 0,0-1 0 0 0,0 0-31 0 0,-1 2 7 0 0,13-29 896 0 0,-12 28-727 0 0,-1 1-8 0 0,-12 7 47 0 0,-2 2-532 0 0,-28 23-3518 0 0,40-27 192 0 0,2-2-6331 0 0,0 0 2052 0 0</inkml:trace>
  <inkml:trace contextRef="#ctx0" brushRef="#br0" timeOffset="5171.952">3005 965 13243 0 0,'0'0'2119'0'0,"0"0"-724"0"0,0 0-224 0 0,0 0 9 0 0,0 0-118 0 0,0 0-194 0 0,0 0-180 0 0,0 0-132 0 0,0 0-70 0 0,0 0-34 0 0,0 0-14 0 0,0 0-16 0 0,0 0-22 0 0,1-3-9 0 0,1-9 60 0 0,-12 31-18 0 0,-7 10-236 0 0,14-25-177 0 0,2-4-20 0 0,1 0 0 0 0,-1 0 0 0 0,1 1 0 0 0,-1-1 0 0 0,1 0 0 0 0,0 0 0 0 0,-1 0 1 0 0,1 1-1 0 0,-1-1 0 0 0,1 0 0 0 0,-1 0 0 0 0,1 1 0 0 0,0-1 0 0 0,-1 0 0 0 0,1 1 0 0 0,0-1 0 0 0,0 1 0 0 0,-1-1 0 0 0,1 0 0 0 0,0 1 0 0 0,0-1 0 0 0,-1 1 0 0 0,1-1 0 0 0,0 1 1 0 0,0-1-1 0 0,0 1 0 0 0,0-1 0 0 0,0 1 0 0 0,0-1 0 0 0,-1 1 0 0 0,1-1 0 0 0,0 1 0 0 0,1-1 0 0 0,-1 0 0 0 0,0 1 0 0 0,0-1 0 0 0,0 1 0 0 0,0-1 0 0 0,0 1 0 0 0,0-1 1 0 0,0 1-1 0 0,1-1 0 0 0,-1 1 0 0 0,0-1 0 0 0,0 0 0 0 0,1 1 0 0 0,-1-1 0 0 0,0 1 0 0 0,1-1 0 0 0,-1 0 0 0 0,0 1 0 0 0,1-1 0 0 0,-1 0 0 0 0,1 0 0 0 0,-1 1 0 0 0,0-1 0 0 0,1 0 1 0 0,-1 0-1 0 0,1 1 0 0 0,-1-1 0 0 0,1 0 0 0 0,-1 0 0 0 0,1 0 0 0 0,-1 0 0 0 0,1 0 0 0 0,-1 0 0 0 0,1 0 0 0 0,-1 0 0 0 0,1 0 0 0 0,0-2-176 0 0,1-1-2917 0 0,-1 1-8693 0 0,-1 2 865 0 0</inkml:trace>
  <inkml:trace contextRef="#ctx0" brushRef="#br0" timeOffset="1049.214">3626 1727 0 0 0,'0'0'984'0'0,"0"0"188"0"0,0 0 195 0 0,0 0 208 0 0,0 0 64 0 0,0 0-70 0 0,0 0-100 0 0,0 0-98 0 0,0 0-66 0 0,0 0-98 0 0,0 0-141 0 0,0 0-133 0 0,0 0-96 0 0,14 5-11 0 0,46 15-15 0 0,-52-19-607 0 0,0 0 1 0 0,-1 0 0 0 0,1-1 0 0 0,0 0 0 0 0,-1 0 0 0 0,1-1 0 0 0,-1 0 0 0 0,1 0 0 0 0,0-1 0 0 0,-1 0 0 0 0,0 0 0 0 0,0-1 0 0 0,1 0 0 0 0,-1 0 0 0 0,-1-1-1 0 0,1 1 1 0 0,-1-2 0 0 0,1 1 0 0 0,-1-1 0 0 0,0 0 0 0 0,-1 0 0 0 0,1 0 0 0 0,-1-1 0 0 0,1-1-205 0 0,1 0 72 0 0,0 1 1 0 0,-1-1 0 0 0,0-1-1 0 0,-1 1 1 0 0,1-1-1 0 0,-1 0 1 0 0,-1 0-1 0 0,1 0 1 0 0,-1 0-1 0 0,-1-1 1 0 0,0 0-1 0 0,0 0 1 0 0,0 0-1 0 0,-1 0 1 0 0,-1 0-1 0 0,0 0 1 0 0,0-1 0 0 0,0-4-73 0 0,-3 9-3 0 0,1 0 0 0 0,0 0 0 0 0,-1 1 0 0 0,0-1 0 0 0,0 1 0 0 0,-1 0 1 0 0,1-1-1 0 0,-1 1 0 0 0,0 0 0 0 0,0 0 0 0 0,0 1 0 0 0,0-1 1 0 0,-1 1-1 0 0,1-1 0 0 0,-1 1 0 0 0,0 0 0 0 0,0 1 0 0 0,0-1 0 0 0,-1 1 1 0 0,1-1-1 0 0,0 1 0 0 0,-1 1 0 0 0,0-1 0 0 0,1 1 0 0 0,-1-1 1 0 0,0 1-1 0 0,0 1 0 0 0,1-1 0 0 0,-1 1 0 0 0,-3 0 3 0 0,2-1-25 0 0,1 1 1 0 0,-1 0-1 0 0,0 1 0 0 0,0 0 1 0 0,0 0-1 0 0,1 0 0 0 0,-1 0 1 0 0,1 1-1 0 0,-1 0 0 0 0,1 0 0 0 0,-1 1 1 0 0,1-1-1 0 0,0 1 0 0 0,0 0 1 0 0,1 1-1 0 0,-1-1 0 0 0,0 1 1 0 0,1 0-1 0 0,0 0 0 0 0,0 0 0 0 0,-2 3 25 0 0,-1 0 4 0 0,1 0-1 0 0,0 1 0 0 0,0 0 0 0 0,0 0 0 0 0,1 0 1 0 0,0 1-1 0 0,0 0 0 0 0,1 0 0 0 0,1 0 0 0 0,-1 0 1 0 0,1 1-1 0 0,1-1 0 0 0,0 1 0 0 0,0-1 1 0 0,1 1-1 0 0,0 0 0 0 0,1 0 0 0 0,0 0 0 0 0,0 0 1 0 0,1-1-1 0 0,0 1 0 0 0,1 0 0 0 0,0 0 0 0 0,1-1 1 0 0,0 0-1 0 0,1 1 0 0 0,-1-1 0 0 0,2 0 0 0 0,-1-1 1 0 0,1 1-1 0 0,1-1 0 0 0,-1 0 0 0 0,1 0 1 0 0,1 0-1 0 0,-1-1 0 0 0,1 0 0 0 0,3 1-3 0 0,0-1 16 0 0,1-1 0 0 0,0-1-1 0 0,0 1 1 0 0,1-2 0 0 0,0 0 0 0 0,-1 0 0 0 0,1-1-1 0 0,0 0 1 0 0,1-1 0 0 0,-1-1 0 0 0,0 0 0 0 0,1 0-1 0 0,-1-1 1 0 0,1-1 0 0 0,-1 0 0 0 0,0-1-16 0 0,-2 0-252 0 0,0 0 1 0 0,0 0-1 0 0,0-1 1 0 0,-1 0 0 0 0,1-1-1 0 0,-1 0 1 0 0,0-1-1 0 0,0 0 1 0 0,-1 0-1 0 0,1-1 1 0 0,-1 0 0 0 0,6-5 251 0 0,22-32-3930 0 0,-14 12-2899 0 0,-17 24 4294 0 0,3-7-5276 0 0</inkml:trace>
  <inkml:trace contextRef="#ctx0" brushRef="#br0" timeOffset="1269.909">4448 1293 13843 0 0,'0'0'2570'0'0,"0"0"-1314"0"0,0 0-449 0 0,0 0 60 0 0,0 0 17 0 0,0 0-83 0 0,0 0-108 0 0,0 0-157 0 0,-10 36-152 0 0,-31 111-93 0 0,21-36 94 0 0,14 5-2056 0 0,6-96-904 0 0,0-19 1364 0 0,0-1-192 0 0,-4-7-4772 0 0,-4-8 1682 0 0,8 15 3954 0 0,-4-10-3105 0 0,2 5 2038 0 0</inkml:trace>
  <inkml:trace contextRef="#ctx0" brushRef="#br0" timeOffset="1483.915">4163 1378 8698 0 0,'0'0'2816'0'0,"0"0"-396"0"0,0 0-472 0 0,0 0-492 0 0,0 0-491 0 0,0 0-323 0 0,0 0-126 0 0,0 0 3 0 0,0 0 76 0 0,0 0 39 0 0,0 0-89 0 0,0 0-104 0 0,21 14-78 0 0,67 48-93 0 0,-64-45-112 0 0,1 0 1 0 0,0-2-1 0 0,1-1 1 0 0,1-2-1 0 0,0 0 1 0 0,1-2-1 0 0,15 4-158 0 0,50 1-1823 0 0,-82-45-6651 0 0,-10 21 2686 0 0,2 4-2064 0 0</inkml:trace>
  <inkml:trace contextRef="#ctx0" brushRef="#br0" timeOffset="1731.7">4662 858 11330 0 0,'0'0'4001'0'0,"0"0"-1811"0"0,0 0-682 0 0,0 0-251 0 0,0 0-270 0 0,0 0-251 0 0,0 0-170 0 0,0 0-84 0 0,0 0-30 0 0,0 0-11 0 0,0 0-32 0 0,5 34-44 0 0,19 108-52 0 0,32 76 486 0 0,-49-197-905 0 0,1-1 0 0 0,1 0 0 0 0,1 0 0 0 0,0 0 0 0 0,2-1 0 0 0,0-1 0 0 0,1 0-1 0 0,1-1 1 0 0,8 8 106 0 0,8-3-1685 0 0,-8-17-4378 0 0,-22-5 3596 0 0,0-2-1495 0 0,0-2-758 0 0,-2 3-1264 0 0</inkml:trace>
  <inkml:trace contextRef="#ctx0" brushRef="#br0" timeOffset="1982.879">4544 1146 14395 0 0,'0'0'1436'0'0,"0"0"-425"0"0,0 0-184 0 0,0 0 41 0 0,0 0-18 0 0,0 0-133 0 0,0 0-161 0 0,0 0-135 0 0,0 0-76 0 0,0 0-30 0 0,0 0-47 0 0,32-19-70 0 0,102-57-78 0 0,-23 23-407 0 0,-45 21-3174 0 0,-43 18-2730 0 0,-6 5-5189 0 0</inkml:trace>
  <inkml:trace contextRef="#ctx0" brushRef="#br0" timeOffset="7744.815">5039 1322 0 0 0,'0'0'452'0'0,"0"0"935"0"0,0 0 321 0 0,0 0 23 0 0,0 0-56 0 0,0 0-93 0 0,0 0-114 0 0,0 0-134 0 0,11 3-138 0 0,84 9 4215 0 0,-90-14-5140 0 0,1 0-1 0 0,-1 0 1 0 0,0 0 0 0 0,0 0 0 0 0,0-1 0 0 0,0 0-1 0 0,-1 0 1 0 0,1 0 0 0 0,-1-1 0 0 0,0 1 0 0 0,0-1-1 0 0,0 0 1 0 0,0 0 0 0 0,2-5-271 0 0,52-110 1370 0 0,-46 10-898 0 0,-12 106-500 0 0,-1 0-1 0 0,1 1 1 0 0,-1-1-1 0 0,0 0 0 0 0,0 1 1 0 0,0-1-1 0 0,0 0 0 0 0,0 1 1 0 0,0 0-1 0 0,-1-1 1 0 0,1 1-1 0 0,-1 0 0 0 0,0 0 1 0 0,0-1-1 0 0,0 1 0 0 0,0 1 1 0 0,0-1-1 0 0,0 0 0 0 0,0 0 1 0 0,-1 1-1 0 0,1-1 1 0 0,0 1-1 0 0,-1 0 0 0 0,0 0 1 0 0,1 0-1 0 0,-1 0 0 0 0,1 0 1 0 0,-1 1-1 0 0,0-1 1 0 0,0 1-1 0 0,1-1 0 0 0,-1 1 1 0 0,0 0-1 0 0,0 0 0 0 0,0 1 1 0 0,1-1-1 0 0,-2 1 29 0 0,-7 2-125 0 0,0 1-1 0 0,0 1 1 0 0,0 0-1 0 0,1 1 1 0 0,0 0-1 0 0,0 0 1 0 0,1 1-1 0 0,0 0 1 0 0,0 1-1 0 0,0 0 1 0 0,1 0-1 0 0,1 1 1 0 0,-1 0-1 0 0,1 0 1 0 0,1 1-1 0 0,0 0 1 0 0,0 0-1 0 0,1 0 1 0 0,0 1-1 0 0,-1 3 126 0 0,2-3-11 0 0,0 0-1 0 0,0 0 0 0 0,1 0 1 0 0,0 0-1 0 0,1 0 0 0 0,1 1 1 0 0,0-1-1 0 0,0 0 1 0 0,1 1-1 0 0,0-1 0 0 0,2 8 12 0 0,0-15 42 0 0,0 0 0 0 0,1-1 0 0 0,0 1 0 0 0,0 0 0 0 0,0-1 0 0 0,0 1 0 0 0,0-1-1 0 0,1 0 1 0 0,0 0 0 0 0,-1 0 0 0 0,1-1 0 0 0,0 1 0 0 0,0-1 0 0 0,0 0 0 0 0,1 0 0 0 0,-1 0 0 0 0,0-1-1 0 0,1 0 1 0 0,-1 0 0 0 0,1 0 0 0 0,0 0 0 0 0,-1 0 0 0 0,1-1 0 0 0,0 0 0 0 0,-1 0 0 0 0,1 0 0 0 0,0-1-1 0 0,-1 0 1 0 0,1 0 0 0 0,-1 0 0 0 0,4-1-42 0 0,11-5 224 0 0,0 0 0 0 0,0-1 0 0 0,-1-1-1 0 0,0-1 1 0 0,-1-1 0 0 0,0 0 0 0 0,0-1-1 0 0,-2-1 1 0 0,1 0 0 0 0,9-12-224 0 0,-4 9 125 0 0,-1-1 1 0 0,-1-1-1 0 0,0-1 1 0 0,-1 0-1 0 0,-2-1 1 0 0,0-1-1 0 0,-1-1 0 0 0,0 0 1 0 0,-2-1-1 0 0,-1 0 1 0 0,-1-1-1 0 0,-1 0 1 0 0,-1-1-1 0 0,-1 0 0 0 0,-2 0 1 0 0,0-1-1 0 0,-2 0 1 0 0,0 0-1 0 0,-2-6-125 0 0,-1 29-11 0 0,-2 0-1 0 0,1 0 1 0 0,0 0-1 0 0,0 0 1 0 0,-1 0-1 0 0,0 0 1 0 0,0 0-1 0 0,0 1 1 0 0,0-1-1 0 0,0 0 1 0 0,0 0 0 0 0,0 1-1 0 0,-1-1 1 0 0,0 1-1 0 0,1-1 1 0 0,-1 1-1 0 0,0 0 1 0 0,0 0-1 0 0,0 0 1 0 0,-1 0-1 0 0,1 0 1 0 0,0 0-1 0 0,-1 0 1 0 0,1 1-1 0 0,-1-1 1 0 0,1 1 0 0 0,-1 0-1 0 0,0 0 1 0 0,0 0-1 0 0,0 0 1 0 0,1 0-1 0 0,-1 1 1 0 0,0-1-1 0 0,0 1 1 0 0,0 0-1 0 0,0 0 1 0 0,0 0-1 0 0,0 0 1 0 0,0 0-1 0 0,-1 1 12 0 0,0 1-45 0 0,0 1 0 0 0,1-1 0 0 0,-1 1-1 0 0,1 0 1 0 0,-1 0 0 0 0,1 1 0 0 0,0-1-1 0 0,0 1 1 0 0,0-1 0 0 0,1 1 0 0 0,-1 0-1 0 0,1 0 1 0 0,0 0 0 0 0,0 0 0 0 0,0 1-1 0 0,0 2 46 0 0,0-6 1 0 0,1 1 0 0 0,0 0 0 0 0,0 0-1 0 0,-1-1 1 0 0,1 1 0 0 0,1 0 0 0 0,-1 0 0 0 0,0 0-1 0 0,0 0 1 0 0,1 0 0 0 0,-1 0 0 0 0,1 0-1 0 0,-1 0 1 0 0,1 0 0 0 0,0 1 0 0 0,0-1 0 0 0,0 0-1 0 0,0 0 1 0 0,1 0 0 0 0,-1 0 0 0 0,0 0 0 0 0,1 0-1 0 0,-1 0 1 0 0,1 0 0 0 0,0 0 0 0 0,0 0-1 0 0,0 0 1 0 0,0 0 0 0 0,0 0 0 0 0,0-1 0 0 0,0 1-1 0 0,1 0 1 0 0,-1-1 0 0 0,1 1 0 0 0,-1-1 0 0 0,1 1-1 0 0,-1-1 1 0 0,1 0 0 0 0,0 0 0 0 0,0 0-1 0 0,-1 0 1 0 0,1 0 0 0 0,0 0 0 0 0,0 0 0 0 0,0 0-1 0 0,0-1 1 0 0,0 1 0 0 0,0-1 0 0 0,1 0 0 0 0,-1 1-1 0 0,0-1 0 0 0,78-14 391 0 0,-71 9-371 0 0,0 1-1 0 0,1 1 1 0 0,0-1 0 0 0,-1 2 0 0 0,1-1-1 0 0,0 1 1 0 0,1 1 0 0 0,-1 0 0 0 0,0 0-1 0 0,1 1-19 0 0,-8 2-1 0 0,-1 0-1 0 0,1 1 0 0 0,0 0 0 0 0,-1-1 1 0 0,0 1-1 0 0,1 0 0 0 0,-1 0 0 0 0,0 0 1 0 0,0 0-1 0 0,-1 0 0 0 0,1 1 0 0 0,-1-1 1 0 0,0 0-1 0 0,0 1 0 0 0,0-1 0 0 0,0 1 0 0 0,0 0 1 0 0,-1-1-1 0 0,1 1 0 0 0,-1 0 0 0 0,0-1 1 0 0,0 1-1 0 0,-1-1 0 0 0,1 1 0 0 0,-1 1 2 0 0,-6 108-573 0 0,8-54-1591 0 0,9-46-1562 0 0,10-8-3899 0 0,-12-5 2463 0 0,-3 0-789 0 0</inkml:trace>
  <inkml:trace contextRef="#ctx0" brushRef="#br0" timeOffset="8201.966">5906 1065 6961 0 0,'0'0'2290'0'0,"0"0"-117"0"0,0 0-177 0 0,0 0-283 0 0,0 0-386 0 0,0 0-315 0 0,0 0-132 0 0,0 0-5 0 0,0 0-15 0 0,0 0-69 0 0,0 0-92 0 0,0 0-106 0 0,6-32-74 0 0,17-96-68 0 0,18-36 912 0 0,-8 115-1410 0 0,-21 53-371 0 0,-11 7 442 0 0,1-1-1 0 0,0 0 0 0 0,1-1 0 0 0,0 1 0 0 0,0 0 0 0 0,1-1 0 0 0,0 0 0 0 0,1 0 0 0 0,0 0 0 0 0,1 0 0 0 0,0-1 0 0 0,0 0 0 0 0,0 0 0 0 0,1 0 0 0 0,1-1 0 0 0,-1 0 1 0 0,7 4-24 0 0,-11-10 55 0 0,0 0 0 0 0,-1 0 0 0 0,1 0 0 0 0,0-1 0 0 0,0 1 0 0 0,0-1 0 0 0,0 0 0 0 0,0 1 0 0 0,0-1 1 0 0,0 0-1 0 0,0-1 0 0 0,-1 1 0 0 0,1-1 0 0 0,0 1 0 0 0,0-1 0 0 0,0 0 0 0 0,0 0 0 0 0,-1 0 0 0 0,1 0 1 0 0,0-1-1 0 0,-1 1 0 0 0,1-1 0 0 0,-1 1 0 0 0,0-1 0 0 0,1 0 0 0 0,-1 0 0 0 0,0 0 0 0 0,0 0 1 0 0,0 0-1 0 0,-1-1 0 0 0,1 1 0 0 0,0-2-55 0 0,47-85 930 0 0,-6-62-2634 0 0,-24 124-4674 0 0,-1 16-6840 0 0,-13 8 7394 0 0</inkml:trace>
  <inkml:trace contextRef="#ctx0" brushRef="#br0" timeOffset="8778.139">6497 446 6865 0 0,'0'0'3040'0'0,"0"0"-325"0"0,0 0-241 0 0,0 0-299 0 0,0 0-477 0 0,0 0-494 0 0,0 0-384 0 0,0 0-249 0 0,0 0-200 0 0,0 0-137 0 0,0 0-52 0 0,0 0-38 0 0,0 0-12 0 0,-15 20-23 0 0,-48 64-30 0 0,15 7 24 0 0,47-90-102 0 0,0 1 0 0 0,0-1 0 0 0,0 0 0 0 0,1 0 0 0 0,-1 1 0 0 0,0-1 0 0 0,1 0 0 0 0,-1 1 1 0 0,0-1-1 0 0,1 1 0 0 0,0-1 0 0 0,-1 1 0 0 0,1-1 0 0 0,0 1 0 0 0,0-1 0 0 0,0 1 1 0 0,0-1-1 0 0,0 1 0 0 0,0-1 0 0 0,0 1 0 0 0,0-1 0 0 0,1 1 0 0 0,-1-1 0 0 0,1 1 0 0 0,-1-1 1 0 0,1 0-1 0 0,-1 1 0 0 0,1-1 0 0 0,0 0 0 0 0,0 1 0 0 0,0-1 0 0 0,0 0 0 0 0,-1 0 0 0 0,2 0 1 0 0,-1 0-1 0 0,0 0 0 0 0,0 0 0 0 0,0 0 0 0 0,0 0 0 0 0,1 0 0 0 0,-1 0 0 0 0,0-1 1 0 0,1 1-1 0 0,-1 0 0 0 0,1-1 0 0 0,-1 1 0 0 0,0-1 0 0 0,1 0 0 0 0,-1 1 0 0 0,1-1 0 0 0,-1 0 1 0 0,1 0-1 0 0,-1 0 0 0 0,1 0 0 0 0,0 0-1 0 0,6-3 57 0 0,-1 0-1 0 0,0-1 1 0 0,-1 0 0 0 0,1 0-1 0 0,0 0 1 0 0,-1-1 0 0 0,0 1-1 0 0,0-2 1 0 0,-1 1 0 0 0,1 0-1 0 0,-1-1 1 0 0,0 0 0 0 0,-1-1-1 0 0,2-1-56 0 0,82-146 443 0 0,-88 154-453 0 0,0 1 0 0 0,0-1 0 0 0,0 0 0 0 0,1 1-1 0 0,-1-1 1 0 0,0 1 0 0 0,0-1 0 0 0,0 0 0 0 0,0 1 0 0 0,1-1-1 0 0,-1 0 1 0 0,0 1 0 0 0,0-1 0 0 0,1 0 0 0 0,-1 0 0 0 0,0 1-1 0 0,1-1 1 0 0,-1 0 0 0 0,0 0 0 0 0,0 1 0 0 0,1-1 0 0 0,-1 0-1 0 0,1 0 1 0 0,-1 0 0 0 0,0 0 0 0 0,1 1 0 0 0,-1-1 0 0 0,0 0-1 0 0,1 0 1 0 0,-1 0 0 0 0,1 0 0 0 0,-1 0 0 0 0,0 0 0 0 0,1 0-1 0 0,-1 0 1 0 0,1 0 0 0 0,-1 0 0 0 0,0 0 0 0 0,1 0 0 0 0,-1-1-1 0 0,1 1 1 0 0,-1 0 0 0 0,0 0 0 0 0,1 0 0 0 0,-1 0 0 0 0,0-1-1 0 0,1 1 1 0 0,-1 0 0 0 0,0 0 0 0 0,0-1 0 0 0,1 1 0 0 0,-1 0-1 0 0,0 0 1 0 0,1-1 0 0 0,-1 1 0 0 0,0 0 0 0 0,0-1 0 0 0,0 1 0 0 0,1-1-1 0 0,-1 1 1 0 0,0 0 0 0 0,0-1 0 0 0,0 1 0 0 0,0 0 0 0 0,0-1-1 0 0,0 1 1 0 0,0-1 10 0 0,9 38-433 0 0,-8-33 480 0 0,-1 0-41 0 0,0-1 1 0 0,0 1-1 0 0,0-1 0 0 0,1 1 0 0 0,-1-1 0 0 0,1 0 1 0 0,0 1-1 0 0,0-1 0 0 0,0 0 0 0 0,1 1 0 0 0,-1-1 1 0 0,1 0-1 0 0,-1 0 0 0 0,1 0 0 0 0,0 0 0 0 0,0-1 1 0 0,1 1-1 0 0,-1 0 0 0 0,0-1 0 0 0,1 0 0 0 0,0 1 1 0 0,-1-1-1 0 0,1 0 0 0 0,0 0 0 0 0,0-1 0 0 0,0 1 1 0 0,0-1-1 0 0,1 1 0 0 0,-1-1 0 0 0,0 0 0 0 0,0 0 1 0 0,1 0-1 0 0,-1-1 0 0 0,1 1 0 0 0,-1-1 0 0 0,1 0 1 0 0,0 0-7 0 0,4-3 105 0 0,-1 0 0 0 0,0 0 1 0 0,0-1-1 0 0,0 0 1 0 0,0-1-1 0 0,0 0 0 0 0,-1 0 1 0 0,0 0-1 0 0,0 0 0 0 0,-1-1 1 0 0,1 0-1 0 0,-1 0 0 0 0,0-1 1 0 0,-1 1-1 0 0,0-1 1 0 0,0 0-1 0 0,0 0 0 0 0,-1-1 1 0 0,0 1-1 0 0,0-1 0 0 0,-1 1 1 0 0,1-9-106 0 0,0 9 57 0 0,10-23 8 0 0,-3 0 1 0 0,0-1-1 0 0,-2-1 0 0 0,-1 1 1 0 0,-2-1-1 0 0,-1 0 0 0 0,-1 0 1 0 0,-2 0-1 0 0,-2-24-65 0 0,1 51-25 0 0,0 0 1 0 0,0 1-1 0 0,0-1 1 0 0,0 0-1 0 0,-1 1 1 0 0,0-1-1 0 0,0 1 1 0 0,0-1-1 0 0,-1 1 1 0 0,1-1-1 0 0,-1 1 1 0 0,0 0-1 0 0,-1 0 1 0 0,1 0-1 0 0,0 0 1 0 0,-1 0-1 0 0,0 0 1 0 0,0 1-1 0 0,0 0 1 0 0,-1-1-1 0 0,1 1 1 0 0,-1 0-1 0 0,0 0 1 0 0,1 1-1 0 0,-1-1 1 0 0,0 1-1 0 0,-1 0 1 0 0,1 0-1 0 0,-2 0 25 0 0,2 4-59 0 0,0 0 0 0 0,0 0 0 0 0,0 1 0 0 0,0 0 0 0 0,0-1 0 0 0,1 2 0 0 0,0-1 0 0 0,-1 0 0 0 0,1 1 0 0 0,0-1 0 0 0,1 1 0 0 0,-1 0 0 0 0,1 0 0 0 0,-1 0-1 0 0,1 0 1 0 0,0 0 0 0 0,1 0 0 0 0,-1 1 0 0 0,1-1 0 0 0,0 1 0 0 0,0-1 0 0 0,0 3 59 0 0,-3 7-6 0 0,1 0-1 0 0,0 0 1 0 0,1 0-1 0 0,0 0 1 0 0,1 0 0 0 0,1 0-1 0 0,0 0 1 0 0,1 1-1 0 0,1-1 1 0 0,0 0-1 0 0,1 0 1 0 0,0 0-1 0 0,1-1 1 0 0,1 1 0 0 0,0-1-1 0 0,1 0 1 0 0,0 0-1 0 0,1-1 1 0 0,0 0-1 0 0,1 0 1 0 0,0-1-1 0 0,1 1 1 0 0,1-2 0 0 0,0 0-1 0 0,0 0 1 0 0,0 0-1 0 0,2-1 1 0 0,-1-1-1 0 0,1 0 1 0 0,5 2 6 0 0,-1-3-137 0 0,0 0 0 0 0,1-1 1 0 0,-1-1-1 0 0,1-1 0 0 0,0 0 0 0 0,0-1 0 0 0,1-1 1 0 0,-1-1-1 0 0,3 0 137 0 0,18 0-4303 0 0,0-1-3843 0 0,-38 0 8136 0 0,9 0-10436 0 0</inkml:trace>
  <inkml:trace contextRef="#ctx0" brushRef="#br0" timeOffset="9856.893">2357 3233 4401 0 0,'0'0'2072'0'0,"0"0"-1537"0"0,0 0-441 0 0,0 0 338 0 0,0 0 513 0 0,0 0 295 0 0,0 0 90 0 0,0 0-39 0 0,34-5-77 0 0,106-19-64 0 0,-20-6 907 0 0,-73 12-1458 0 0,0-2-1 0 0,-1-2 1 0 0,-1-2-1 0 0,-1-2 1 0 0,-2-1 0 0 0,0-3-1 0 0,-2-1 1 0 0,34-35-599 0 0,-62 56 79 0 0,0 0 0 0 0,0 0 0 0 0,-1-1-1 0 0,-1-1 1 0 0,0 0 0 0 0,-1 0 0 0 0,0-1 0 0 0,0 0 0 0 0,-2 0 0 0 0,1-1 0 0 0,-2 0-1 0 0,0-1 1 0 0,-1 1 0 0 0,0-1 0 0 0,-1 0 0 0 0,-1 0 0 0 0,0-1 0 0 0,-1 1 0 0 0,-1-1-1 0 0,0 1 1 0 0,-1-3-79 0 0,-1 15 1 0 0,1 0-1 0 0,-1 1 1 0 0,0-1-1 0 0,0 0 0 0 0,0 0 1 0 0,-1 1-1 0 0,1-1 1 0 0,0 0-1 0 0,-1 1 1 0 0,0 0-1 0 0,0-1 1 0 0,0 1-1 0 0,0 0 0 0 0,0 0 1 0 0,0 0-1 0 0,0 0 1 0 0,-1 0-1 0 0,1 0 1 0 0,-1 1-1 0 0,1-1 0 0 0,-1 1 1 0 0,0 0-1 0 0,1 0 1 0 0,-1 0-1 0 0,0 0 1 0 0,0 0-1 0 0,0 1 0 0 0,0-1 1 0 0,0 1-1 0 0,0 0 1 0 0,0-1-1 0 0,0 1 1 0 0,0 1-1 0 0,0-1 1 0 0,0 0-1 0 0,1 1 0 0 0,-1 0 1 0 0,0-1-1 0 0,0 1 1 0 0,0 0-1 0 0,0 1 1 0 0,1-1-1 0 0,-1 0 0 0 0,1 1 1 0 0,-1-1-1 0 0,1 1 1 0 0,-1 0-1 0 0,1 0 1 0 0,0 0-1 0 0,0 0 1 0 0,0 0-1 0 0,-1 2 0 0 0,-8 15-71 0 0,0 0 0 0 0,1 1 1 0 0,2 1-1 0 0,0 0 0 0 0,1 0 0 0 0,0 0 0 0 0,2 1 1 0 0,1-1-1 0 0,1 1 0 0 0,0 0 0 0 0,2 21 71 0 0,0 39-121 0 0,3 1 0 0 0,5-1 0 0 0,3 0-1 0 0,12 45 122 0 0,-4-26-270 0 0,-5 1 0 0 0,-1 58 270 0 0,-11-131-19 0 0,0 0 0 0 0,-2-1 1 0 0,-2 1-1 0 0,0-1 1 0 0,-2 0-1 0 0,-1 0 1 0 0,-2 0-1 0 0,0-1 1 0 0,-2 0-1 0 0,0 0 0 0 0,-2-2 1 0 0,-11 17 18 0 0,18-30 26 0 0,-1-2-1 0 0,0 1 1 0 0,-1 0 0 0 0,0-1 0 0 0,0-1-1 0 0,-1 1 1 0 0,-1-1 0 0 0,0 0 0 0 0,0-1-1 0 0,0 0 1 0 0,-1-1 0 0 0,0 0 0 0 0,-1 0-1 0 0,0-1 1 0 0,0 0 0 0 0,0-1 0 0 0,0-1-1 0 0,-1 1 1 0 0,0-2 0 0 0,0 0 0 0 0,0 0-1 0 0,0-1 1 0 0,-1 0-26 0 0,10-4 21 0 0,1 1 0 0 0,-1-1-1 0 0,1 1 1 0 0,0-1 0 0 0,0 0 0 0 0,0 0-1 0 0,0 0 1 0 0,0 0 0 0 0,0-1 0 0 0,1 1-1 0 0,-1 0 1 0 0,1-1 0 0 0,-1 1 0 0 0,1-1 0 0 0,0 1-1 0 0,0-1 1 0 0,0 0 0 0 0,0 1 0 0 0,1-1-1 0 0,-1 0 1 0 0,1 0 0 0 0,0 1 0 0 0,-1-1-1 0 0,1 0 1 0 0,0 0 0 0 0,1 0 0 0 0,-1 1 0 0 0,0-1-1 0 0,1 0 1 0 0,0 0 0 0 0,0-1-21 0 0,-1-9 43 0 0,3-9 50 0 0,0 0 0 0 0,2 0-1 0 0,0 0 1 0 0,1 1 0 0 0,1 0 0 0 0,1 0 0 0 0,10-18-93 0 0,-8 16 71 0 0,29-57 124 0 0,3 1-1 0 0,4 2 0 0 0,40-51-194 0 0,137-144-1344 0 0,-186 237-1671 0 0,60-32-14695 0 0,-63 46 14619 0 0,-2-1 4466 0 0,-22 13-3195 0 0,7-7 8646 0 0,-22 21 1553 0 0,3-3-8024 0 0,-11 14 131 0 0,0 0 0 0 0,1 1 0 0 0,1 0 0 0 0,1 0 0 0 0,1 1 0 0 0,0 1 0 0 0,1-1 0 0 0,1 1 0 0 0,1 1 0 0 0,0-1 0 0 0,2 1 0 0 0,0 2-486 0 0,2-16 68 0 0,0 0 1 0 0,0 0-1 0 0,1 0 0 0 0,-1 0 0 0 0,2 0 1 0 0,-1 0-1 0 0,0 0 0 0 0,1 0 0 0 0,0 0 0 0 0,1 0 1 0 0,0 0-1 0 0,0 0 0 0 0,0 0 0 0 0,0 0 0 0 0,1 0 1 0 0,0 0-1 0 0,0-1 0 0 0,1 1 0 0 0,-1-1 1 0 0,1 1-1 0 0,0-1 0 0 0,1 0 0 0 0,-1 0 0 0 0,1 0 1 0 0,0-1-1 0 0,2 2-68 0 0,-3-5 70 0 0,-1 0-1 0 0,0-1 1 0 0,1 1 0 0 0,-1-1 0 0 0,1 0 0 0 0,-1 0-1 0 0,1 0 1 0 0,-1 0 0 0 0,1 0 0 0 0,-1 0-1 0 0,0-1 1 0 0,1 1 0 0 0,-1-1 0 0 0,0 0 0 0 0,1 0-1 0 0,-1 1 1 0 0,0-1 0 0 0,0-1 0 0 0,1 1 0 0 0,-1 0-1 0 0,0-1 1 0 0,0 1 0 0 0,-1-1 0 0 0,1 1-1 0 0,0-1 1 0 0,0 0 0 0 0,-1 0 0 0 0,1 0 0 0 0,-1 0-1 0 0,0 0 1 0 0,1 0 0 0 0,-1 0 0 0 0,0 0-1 0 0,0-1 1 0 0,-1 1 0 0 0,2-2-70 0 0,19-88 1009 0 0,-31-39-601 0 0,8 125-544 0 0,-18-55-215 0 0,15 20-3891 0 0,27 30-9516 0 0,-17 11 10872 0 0,3 0-1016 0 0</inkml:trace>
  <inkml:trace contextRef="#ctx0" brushRef="#br0" timeOffset="10103.73">3753 3244 2224 0 0,'0'0'2637'0'0,"0"0"-659"0"0,0 0-131 0 0,0 0 165 0 0,0 0-41 0 0,0 0-261 0 0,0 0-246 0 0,0 0-169 0 0,0 0-30 0 0,0 0 19 0 0,0 0-36 0 0,0 0-126 0 0,-3 12-198 0 0,-9 33-197 0 0,1-88 892 0 0,10 7-1499 0 0,2 0 0 0 0,2 1 0 0 0,1-1 0 0 0,1 1 1 0 0,3 0-1 0 0,0 1 0 0 0,2-1 0 0 0,2 2 0 0 0,2-3-120 0 0,30-31-1794 0 0,-22 53-3464 0 0,3 9-6278 0 0,-18 5 3716 0 0</inkml:trace>
  <inkml:trace contextRef="#ctx0" brushRef="#br0" timeOffset="10356.241">4053 2788 9178 0 0,'0'0'1743'0'0,"0"0"-275"0"0,0 0-145 0 0,0 0-166 0 0,0 0-252 0 0,0 0-210 0 0,0 0-98 0 0,0 0-29 0 0,0 0-41 0 0,0 0-24 0 0,0 0-30 0 0,0 0-50 0 0,-18 30-32 0 0,-54 97-30 0 0,52-69 125 0 0,21-49-346 0 0,-1-6-103 0 0,-1 0 0 0 0,1 0 0 0 0,0-1 0 0 0,0 1 0 0 0,1 0 0 0 0,-1 0 0 0 0,1-1 0 0 0,-1 1 0 0 0,1 0 0 0 0,0 0 0 0 0,0-1 0 0 0,0 1 1 0 0,0-1-1 0 0,0 1 0 0 0,1-1 0 0 0,-1 0 0 0 0,1 1 0 0 0,-1-1 0 0 0,1 0 0 0 0,0 0 0 0 0,0 0 0 0 0,0 0 0 0 0,0 0 0 0 0,1-1 0 0 0,-1 1 0 0 0,0-1 0 0 0,1 1 0 0 0,-1-1 0 0 0,1 0 0 0 0,-1 0 0 0 0,1 0 1 0 0,-1 0-1 0 0,1 0 0 0 0,0-1 0 0 0,0 1 0 0 0,-1-1 0 0 0,1 0-37 0 0,7 0 34 0 0,-1 0 1 0 0,1-1-1 0 0,-1 0 1 0 0,1-1-1 0 0,-1 0 1 0 0,0-1-1 0 0,0 0 1 0 0,0 0-1 0 0,0-1 1 0 0,0 0-1 0 0,-1 0 1 0 0,1-1-1 0 0,-1 0 1 0 0,-1-1-1 0 0,1 0 1 0 0,-1 0-1 0 0,0 0 1 0 0,0-1-1 0 0,-1 0 1 0 0,1-1-1 0 0,-2 1 1 0 0,1-2-35 0 0,48-87-5907 0 0,-34 54-4124 0 0,-16 33 2901 0 0</inkml:trace>
  <inkml:trace contextRef="#ctx0" brushRef="#br0" timeOffset="10685.881">4255 2795 0 0 0,'0'0'1979'0'0,"0"0"-428"0"0,0 0-47 0 0,0 0 115 0 0,0 0 31 0 0,0 0-63 0 0,0 0-115 0 0,0 0-58 0 0,0 0-22 0 0,0 0-10 0 0,0 0-10 0 0,0 0-78 0 0,0 0-90 0 0,24 4-133 0 0,74 11-153 0 0,-96-15-871 0 0,0 0 0 0 0,0 0 0 0 0,0 0 1 0 0,1 0-1 0 0,-1 0 0 0 0,0 0 0 0 0,0 0 1 0 0,0-1-1 0 0,0 1 0 0 0,0-1 0 0 0,0 0 1 0 0,0 1-1 0 0,0-1 0 0 0,-1 0 0 0 0,1 0 1 0 0,0 0-1 0 0,0 0 0 0 0,-1-1 0 0 0,1 1 1 0 0,0 0-1 0 0,-1-1 0 0 0,1 1 0 0 0,-1-1 1 0 0,0 1-1 0 0,0-1 0 0 0,1 0 0 0 0,-1 0 1 0 0,0 1-1 0 0,0-1 0 0 0,-1 0 0 0 0,1 0 1 0 0,0-2-48 0 0,4-6 236 0 0,1-2-90 0 0,0 0-1 0 0,-1-1 1 0 0,0 0-1 0 0,-1 0 1 0 0,0 0 0 0 0,-1-1-1 0 0,-1 1 1 0 0,0-1-1 0 0,-1 1 1 0 0,0-1 0 0 0,-2-10-146 0 0,1 22-13 0 0,0 1 0 0 0,0-1 1 0 0,0 1-1 0 0,0-1 1 0 0,0 1-1 0 0,0 0 1 0 0,0-1-1 0 0,-1 1 0 0 0,1-1 1 0 0,0 1-1 0 0,-1 0 1 0 0,1-1-1 0 0,-1 1 0 0 0,0 0 1 0 0,0 0-1 0 0,1-1 1 0 0,-1 1-1 0 0,0 0 0 0 0,0 0 1 0 0,0 0-1 0 0,0 0 1 0 0,0 0-1 0 0,0 0 1 0 0,0 0-1 0 0,-1 0 0 0 0,1 1 1 0 0,0-1-1 0 0,0 0 1 0 0,-1 1-1 0 0,1-1 0 0 0,0 1 1 0 0,-1-1-1 0 0,1 1 1 0 0,-1 0-1 0 0,1-1 1 0 0,0 1-1 0 0,-1 0 0 0 0,1 0 1 0 0,-1 0-1 0 0,1 0 1 0 0,-1 0-1 0 0,1 0 0 0 0,0 1 1 0 0,-1-1-1 0 0,1 0 1 0 0,-1 1-1 0 0,1-1 1 0 0,0 1-1 0 0,0 0 0 0 0,-1-1 1 0 0,1 1-1 0 0,0 0 1 0 0,0 0-1 0 0,-1 0 0 0 0,1 0 1 0 0,0-1-1 0 0,0 2 1 0 0,0-1-1 0 0,0 0 0 0 0,1 0 1 0 0,-1 0-1 0 0,0 0 1 0 0,0 1-1 0 0,0 0 13 0 0,-11 14-329 0 0,1 1 1 0 0,1 0-1 0 0,0 1 1 0 0,2 0-1 0 0,-1 0 0 0 0,2 1 1 0 0,1 0-1 0 0,0 1 0 0 0,2-1 1 0 0,0 1-1 0 0,1 0 0 0 0,1 0 1 0 0,0 0-1 0 0,2 0 0 0 0,1 0 1 0 0,1 11 328 0 0,-2-28-178 0 0,1-1 0 0 0,-1 1 0 0 0,1 0 0 0 0,0-1 0 0 0,0 1 0 0 0,0-1 0 0 0,0 1 0 0 0,0-1 0 0 0,0 1 0 0 0,1-1 0 0 0,-1 1 0 0 0,1-1 0 0 0,-1 0 0 0 0,1 0 0 0 0,0 0 0 0 0,0 0 0 0 0,0 0 0 0 0,0 0 0 0 0,1-1 0 0 0,-1 1 0 0 0,0-1 0 0 0,1 1 0 0 0,-1-1 178 0 0,1 0-362 0 0,-1 0 0 0 0,1 0 0 0 0,-1 0 0 0 0,1 0-1 0 0,0-1 1 0 0,-1 1 0 0 0,1-1 0 0 0,0 0 0 0 0,0 1-1 0 0,-1-1 1 0 0,1-1 0 0 0,0 1 0 0 0,-1 0 0 0 0,1-1-1 0 0,0 1 1 0 0,-1-1 0 0 0,1 0 0 0 0,0 0-1 0 0,-1 0 1 0 0,1 0 0 0 0,-1 0 0 0 0,1 0 0 0 0,-1-1 362 0 0,31-22-4912 0 0,10-20 3553 0 0,-31 29 1359 0 0</inkml:trace>
  <inkml:trace contextRef="#ctx0" brushRef="#br0" timeOffset="11039.821">4791 2346 0 0 0,'0'0'2506'0'0,"0"0"97"0"0,0 0-300 0 0,0 0-408 0 0,0 0-353 0 0,0 0-212 0 0,0 0-126 0 0,0 0-143 0 0,0 0-107 0 0,0 0-119 0 0,0 0-114 0 0,0 0-105 0 0,-14 11-101 0 0,-40 34-85 0 0,55-45-376 0 0,0-1 0 0 0,0 1 0 0 0,0 0 0 0 0,0-1 0 0 0,0 1 0 0 0,0 0 1 0 0,0 0-1 0 0,0-1 0 0 0,0 1 0 0 0,1 0 0 0 0,-1 0 0 0 0,0 0 0 0 0,0 0 0 0 0,0 1 1 0 0,0-1-1 0 0,0 0 0 0 0,0 0 0 0 0,0 1 0 0 0,0-1 0 0 0,0 0 0 0 0,0 1 1 0 0,0-1-1 0 0,0 1 0 0 0,0 0 0 0 0,0-1 0 0 0,0 1 0 0 0,0 0 0 0 0,-1-1 0 0 0,1 1 1 0 0,0 0-1 0 0,0 0 0 0 0,-1 0 0 0 0,1-1 0 0 0,0 1 0 0 0,-1 0 0 0 0,1 0 0 0 0,-1 0 1 0 0,0 0-1 0 0,1 0 0 0 0,-1 0 0 0 0,0 0 0 0 0,1 1 0 0 0,-1-1 0 0 0,0 0 1 0 0,0 0-1 0 0,0 0 0 0 0,0 0 0 0 0,0 0 0 0 0,0 0 0 0 0,0 0 0 0 0,0 0 0 0 0,-1 0 1 0 0,1 0-1 0 0,0 0 0 0 0,-1 0 0 0 0,1 1 0 0 0,0-1 0 0 0,-1-1 0 0 0,1 1 0 0 0,-1 0 1 0 0,0 0-1 0 0,1 0 0 0 0,-1 0 0 0 0,0 0 0 0 0,0 0 0 0 0,1-1 0 0 0,-1 1 1 0 0,0 0-1 0 0,0-1-54 0 0,6 1 63 0 0,1 1 22 0 0,0 1 0 0 0,0-1 0 0 0,0 1 1 0 0,-1 0-1 0 0,1 1 0 0 0,-1-1 0 0 0,1 1 0 0 0,-1 0 1 0 0,-1 1-1 0 0,1-1 0 0 0,0 1 0 0 0,-1 0 0 0 0,0 0 0 0 0,0 0 1 0 0,-1 1-1 0 0,1-1 0 0 0,-1 1 0 0 0,0 0 0 0 0,-1 0 1 0 0,1 0-1 0 0,-1 0 0 0 0,-1 1 0 0 0,1-1 0 0 0,-1 0 1 0 0,0 1-1 0 0,0-1 0 0 0,-1 1 0 0 0,0-1 0 0 0,0 1 1 0 0,0-1-1 0 0,-1 1 0 0 0,0-1 0 0 0,-1 1 0 0 0,-1 4-85 0 0,2-4-8 0 0,-1-1-1 0 0,0 1 0 0 0,-1-1 1 0 0,0 1-1 0 0,0-1 0 0 0,0 0 1 0 0,-1 0-1 0 0,1 0 0 0 0,-2-1 1 0 0,1 1-1 0 0,0-1 0 0 0,-1 0 1 0 0,0 0-1 0 0,0-1 0 0 0,-1 1 1 0 0,1-1-1 0 0,-1 0 0 0 0,0-1 1 0 0,0 0-1 0 0,-1 1 9 0 0,-13-3-2405 0 0,9-4-7009 0 0,10 2-1883 0 0</inkml:trace>
  <inkml:trace contextRef="#ctx0" brushRef="#br0" timeOffset="14885.003">5382 2272 0 0 0,'0'0'399'0'0,"0"0"894"0"0,0 0 661 0 0,0 0 348 0 0,0 0 28 0 0,0 0-240 0 0,0 0-350 0 0,0 0-252 0 0,0 0-189 0 0,0 0-157 0 0,11-3-106 0 0,36-10-105 0 0,21-30 2081 0 0,150-121 61 0 0,-45 42-2707 0 0,-135 96-991 0 0,-38 27-7791 0 0,-6 4 2224 0 0,-4 3-80 0 0,1 0 3322 0 0</inkml:trace>
  <inkml:trace contextRef="#ctx0" brushRef="#br0" timeOffset="15137.14">5430 2475 7434 0 0,'0'0'4052'0'0,"0"0"-2272"0"0,0 0-719 0 0,0 0 130 0 0,0 0 167 0 0,0 0-41 0 0,0 0-221 0 0,0 0-241 0 0,0 0-164 0 0,0 0-77 0 0,0 0-69 0 0,33-14-65 0 0,108-43-62 0 0,-44 0 212 0 0,148-110-1303 0 0,-216 141-2355 0 0,-21 15-1431 0 0,-1 1-4476 0 0,-6 9 2508 0 0</inkml:trace>
  <inkml:trace contextRef="#ctx0" brushRef="#br0" timeOffset="15572.914">5538 1937 5393 0 0,'0'0'3438'0'0,"0"0"-1419"0"0,0 0-358 0 0,0 0-44 0 0,0 0-166 0 0,0 0-318 0 0,0 0-379 0 0,0 0-303 0 0,0 0-216 0 0,0 0-80 0 0,0 0 19 0 0,0 0 46 0 0,3 1 79 0 0,17 6 225 0 0,1-2 1 0 0,0-1-1 0 0,0-1 0 0 0,0 0 0 0 0,0-2 1 0 0,0 0-1 0 0,0-1 0 0 0,6-2-524 0 0,13 1 227 0 0,144 1 162 0 0,-182 0-384 0 0,0 0 0 0 0,0 0 0 0 0,0 1-1 0 0,0-1 1 0 0,0 0 0 0 0,0 1-1 0 0,0-1 1 0 0,0 1 0 0 0,0 0 0 0 0,0 0-1 0 0,0 0 1 0 0,-1 0 0 0 0,1 0 0 0 0,0 0-1 0 0,-1 0 1 0 0,1 0 0 0 0,0 1-1 0 0,-1-1 1 0 0,0 0 0 0 0,1 1 0 0 0,-1 0-1 0 0,0-1 1 0 0,0 1 0 0 0,0 0-1 0 0,0-1 1 0 0,0 1 0 0 0,0 0 0 0 0,0 0-1 0 0,-1 0 1 0 0,1 0 0 0 0,0 0 0 0 0,-1 0-1 0 0,0 0 1 0 0,0 0 0 0 0,1 0-1 0 0,-1 0 1 0 0,0 0 0 0 0,-1 0 0 0 0,1 0-1 0 0,0 0 1 0 0,-1 0 0 0 0,1 0-1 0 0,-1 0 1 0 0,1 0 0 0 0,-1 0 0 0 0,0 0-1 0 0,0-1 1 0 0,0 2-5 0 0,-78 214 618 0 0,-37 47-858 0 0,99-209-2627 0 0,15-43-1512 0 0,2-2-3493 0 0,0-5-1425 0 0</inkml:trace>
  <inkml:trace contextRef="#ctx0" brushRef="#br0" timeOffset="19720.976">6514 1628 11034 0 0,'0'0'1558'0'0,"0"0"-460"0"0,0 0-373 0 0,0 0-113 0 0,0 0-25 0 0,0 0-72 0 0,0 0-106 0 0,0 0-95 0 0,0 0-44 0 0,0 0 29 0 0,3 5 45 0 0,121 178 2123 0 0,-101-141-2267 0 0,-2 1-1 0 0,-1 0 0 0 0,-3 2 1 0 0,7 28-200 0 0,-17-61 938 0 0,-8-20 1573 0 0,-20-36-2328 0 0,1-1 0 0 0,3 0 0 0 0,1-1 0 0 0,3-1 0 0 0,2 0 0 0 0,1 0 1 0 0,3-1-1 0 0,2-1 0 0 0,1-12-183 0 0,4 59 3 0 0,-2-20 49 0 0,1-1 1 0 0,1 1-1 0 0,1-1 1 0 0,0 1-1 0 0,2 0 1 0 0,1-1-1 0 0,0 1 1 0 0,2 1-1 0 0,1-1 1 0 0,0 1-1 0 0,7-12-52 0 0,-14 32 2 0 0,1 1-1 0 0,-1-1 1 0 0,1 0 0 0 0,-1 1-1 0 0,1-1 1 0 0,-1 1 0 0 0,1-1 0 0 0,-1 1-1 0 0,1 0 1 0 0,0-1 0 0 0,-1 1-1 0 0,1-1 1 0 0,0 1 0 0 0,-1 0-1 0 0,1 0 1 0 0,0-1 0 0 0,-1 1-1 0 0,1 0 1 0 0,0 0 0 0 0,0 0 0 0 0,-1 0-1 0 0,1 0 1 0 0,0 0 0 0 0,0 0-1 0 0,-1 0 1 0 0,1 0 0 0 0,0 0-1 0 0,0 0 1 0 0,-1 0 0 0 0,1 1-1 0 0,0-1 1 0 0,-1 0 0 0 0,1 0-1 0 0,0 1 1 0 0,-1-1 0 0 0,1 1 0 0 0,0-1-1 0 0,-1 0 1 0 0,1 1 0 0 0,-1-1-1 0 0,1 1 1 0 0,-1-1 0 0 0,1 1-1 0 0,-1 0 1 0 0,1-1 0 0 0,-1 1-1 0 0,0-1 1 0 0,1 1 0 0 0,-1 0 0 0 0,0 0-1 0 0,1-1 1 0 0,-1 1-2 0 0,24 41-6 0 0,-22-38 19 0 0,55 102-1543 0 0,-33-97-2647 0 0,-13-9-23 0 0,-3-1-1205 0 0,-1 1-5733 0 0</inkml:trace>
  <inkml:trace contextRef="#ctx0" brushRef="#br0" timeOffset="20222.887">7004 1816 0 0 0,'0'0'341'0'0,"0"0"1093"0"0,0 0 472 0 0,0 0 146 0 0,0 0 26 0 0,0 0-82 0 0,0 0-155 0 0,0 0-197 0 0,0 0-189 0 0,0 0-180 0 0,0 0-131 0 0,0 0-89 0 0,-1-5-89 0 0,-4-15-97 0 0,5 20-796 0 0,-1 0-1 0 0,0-1 1 0 0,0 1-1 0 0,1 0 1 0 0,-1 0-1 0 0,0 0 1 0 0,0 0-1 0 0,1-1 1 0 0,-1 1-1 0 0,0 0 1 0 0,0 1-1 0 0,0-1 1 0 0,1 0-1 0 0,-1 0 1 0 0,0 0-1 0 0,0 0 1 0 0,1 1-1 0 0,-1-1 1 0 0,0 0-1 0 0,1 0 1 0 0,-1 1-1 0 0,0-1 1 0 0,0 1-1 0 0,1-1 1 0 0,-1 1-1 0 0,1-1 1 0 0,-1 1-1 0 0,1-1 1 0 0,-1 1-1 0 0,1-1 1 0 0,-1 1-1 0 0,1 0 1 0 0,-1-1-1 0 0,1 1 1 0 0,-1 0-1 0 0,1-1 0 0 0,0 1 1 0 0,0 0-1 0 0,-1 0 1 0 0,1-1-1 0 0,0 1 1 0 0,0 0-73 0 0,-6 13 137 0 0,1-1 0 0 0,0 1 0 0 0,1 0 0 0 0,1 0 0 0 0,0 0 0 0 0,1 1 0 0 0,0-1 0 0 0,1 0 0 0 0,1 1 0 0 0,1 12-137 0 0,0-24 9 0 0,0 0 1 0 0,0 0-1 0 0,1-1 1 0 0,-1 1-1 0 0,1 0 1 0 0,-1-1-1 0 0,1 0 1 0 0,0 1 0 0 0,0-1-1 0 0,0 0 1 0 0,1 0-1 0 0,-1 0 1 0 0,0 0-1 0 0,1 0 1 0 0,-1-1-1 0 0,1 1 1 0 0,-1-1 0 0 0,1 0-1 0 0,0 0 1 0 0,0 0-1 0 0,0 0 1 0 0,-1 0-1 0 0,1 0 1 0 0,0-1 0 0 0,0 1-1 0 0,0-1 1 0 0,0 0-1 0 0,0 0 1 0 0,0 0-1 0 0,0 0 1 0 0,0-1-1 0 0,0 1 1 0 0,0-1 0 0 0,0 0-1 0 0,0 0 1 0 0,0 0-1 0 0,-1 0 1 0 0,1 0-1 0 0,0 0 1 0 0,-1-1-1 0 0,1 1 1 0 0,1-2-10 0 0,53-52-3872 0 0,-44 41-991 0 0,-1 0-3499 0 0,-6 10 587 0 0</inkml:trace>
  <inkml:trace contextRef="#ctx0" brushRef="#br0" timeOffset="20738.912">7234 1915 2961 0 0,'0'0'4173'0'0,"0"0"-1821"0"0,0 0-593 0 0,0 0 76 0 0,0 0 51 0 0,0 0-164 0 0,0 0-322 0 0,0 0-307 0 0,0 0-230 0 0,0 0-149 0 0,0 0-91 0 0,0 0-53 0 0,0 0-32 0 0,0-9-27 0 0,2-13-120 0 0,1 0 0 0 0,1 0 0 0 0,0 0 0 0 0,2 0 1 0 0,1 1-1 0 0,8-19-391 0 0,7-4 302 0 0,-22 44-304 0 0,0 1 0 0 0,0-1 0 0 0,0 0 0 0 0,0 1 0 0 0,0-1 1 0 0,0 0-1 0 0,0 1 0 0 0,1-1 0 0 0,-1 0 0 0 0,0 0 0 0 0,0 1 0 0 0,0-1 0 0 0,0 0 0 0 0,1 0 0 0 0,-1 1 0 0 0,0-1 0 0 0,0 0 0 0 0,0 0 0 0 0,1 0 0 0 0,-1 1 0 0 0,0-1 0 0 0,0 0 0 0 0,1 0 0 0 0,-1 0 0 0 0,0 0 0 0 0,0 0 0 0 0,1 0 0 0 0,-1 1 0 0 0,0-1 0 0 0,1 0 0 0 0,-1 0 0 0 0,0 0 0 0 0,1 0 0 0 0,-1 0 0 0 0,0 0 0 0 0,0 0 0 0 0,1 0 0 0 0,-1 0 0 0 0,0 0 0 0 0,1-1 0 0 0,-1 1 0 0 0,0 0 0 0 0,0 0 0 0 0,1 0 0 0 0,-1 0 0 0 0,0 0 0 0 0,1 0 0 0 0,-1-1 0 0 0,0 1 0 0 0,0 0 2 0 0,5 31 39 0 0,-5-30-38 0 0,-1-1 0 0 0,1 1 0 0 0,0-1 0 0 0,0 1 0 0 0,-1-1 0 0 0,1 1 0 0 0,0 0 0 0 0,0-1 0 0 0,0 1 0 0 0,0-1-1 0 0,0 1 1 0 0,0-1 0 0 0,0 1 0 0 0,0-1 0 0 0,0 1 0 0 0,0 0 0 0 0,0-1 0 0 0,0 1 0 0 0,1-1 0 0 0,-1 1-1 0 0,0-1 1 0 0,0 1 0 0 0,1-1 0 0 0,-1 1 0 0 0,0-1 0 0 0,0 1 0 0 0,1-1 0 0 0,-1 1 0 0 0,0-1 0 0 0,1 0 0 0 0,-1 1-1 0 0,1-1 1 0 0,-1 1 0 0 0,1-1 0 0 0,-1 0 0 0 0,1 0 0 0 0,-1 1 0 0 0,1-1 0 0 0,-1 0 0 0 0,1 0 0 0 0,-1 1-1 0 0,1-1 1 0 0,-1 0 0 0 0,1 0 0 0 0,-1 0 0 0 0,1 0 0 0 0,0 0 0 0 0,-1 0 0 0 0,1 0 0 0 0,-1 0 0 0 0,1 0-1 0 0,-1 0 1 0 0,1 0 0 0 0,-1 0 0 0 0,1-1 0 0 0,0 1 0 0 0,-1 0 0 0 0,1 0 0 0 0,-1-1 0 0 0,1 1 0 0 0,-1 0 0 0 0,0 0-1 0 0,1-1 1 0 0,-1 1 0 0 0,1-1 0 0 0,-1 1 0 0 0,1 0 0 0 0,-1-1-1 0 0,28-27 177 0 0,-27 27-177 0 0,91-120 184 0 0,-56 139-209 0 0,7-12-930 0 0,-19-24-4893 0 0,-20 13 2884 0 0,1-1-3802 0 0,-3 3-2688 0 0</inkml:trace>
  <inkml:trace contextRef="#ctx0" brushRef="#br0" timeOffset="21730.973">6155 1337 1256 0 0,'0'0'1517'0'0,"0"0"-136"0"0,0 0 17 0 0,0 0 58 0 0,0 0-69 0 0,0 0-236 0 0,0 0-224 0 0,0 0-114 0 0,0 0-22 0 0,0 0 47 0 0,0 0 42 0 0,0 0-1 0 0,3-5-44 0 0,79-64 2957 0 0,119-45-1726 0 0,-127 71-1747 0 0,-66 36-368 0 0,-15 6 1926 0 0,-163 12-1249 0 0,120-36-1685 0 0,48 14-3198 0 0,7-1-3773 0 0,-2 8-1030 0 0</inkml:trace>
  <inkml:trace contextRef="#ctx0" brushRef="#br0" timeOffset="22160.878">7291 1142 10474 0 0,'0'0'1010'0'0,"0"0"-257"0"0,0 0-31 0 0,0 0 237 0 0,0 0 186 0 0,0 0-17 0 0,0 0-183 0 0,0 0-201 0 0,0 0-131 0 0,0 0-89 0 0,0 0-64 0 0,0 0-47 0 0,0 0-60 0 0,24-10-54 0 0,78-34-49 0 0,16-31 313 0 0,-68 41-1020 0 0,-16 10-6186 0 0,-32 23 1093 0 0,-1 1 3578 0 0,-1 0 415 0 0,2 0-3619 0 0</inkml:trace>
  <inkml:trace contextRef="#ctx0" brushRef="#br0" timeOffset="22325.108">7381 1359 11202 0 0,'0'0'977'0'0,"0"0"-41"0"0,0 0 248 0 0,0 0 128 0 0,0 0-207 0 0,0 0-377 0 0,0 0-280 0 0,0 0-224 0 0,0 0-128 0 0,0 0-72 0 0,191-132-120 0 0,-165 117-280 0 0,-4 0-712 0 0,-2 0-1689 0 0,-3 8-2680 0 0,-6 3-2985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28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31 7970 0 0,'0'0'3086'0'0,"0"0"-1661"0"0,0 0-715 0 0,0 0-17 0 0,0 0 222 0 0,0 0 113 0 0,0 0-75 0 0,0 0-191 0 0,0 0-229 0 0,0 0-116 0 0,0 0-12 0 0,-3 19 25 0 0,-25 110 435 0 0,-98 236 1702 0 0,108-320-2102 0 0,-21 37 528 0 0,163-355 2637 0 0,-34 87-3535 0 0,6-23 334 0 0,-82 230-236 0 0,-3 34-171 0 0,-11-50 1 0 0,21 301 336 0 0,13-220-307 0 0,-32-85-51 0 0,0 0 1 0 0,0-1 0 0 0,0 1-1 0 0,1-1 1 0 0,-1 1 0 0 0,0-1 0 0 0,0 1-1 0 0,1-1 1 0 0,-1 0 0 0 0,0 0 0 0 0,1 0-1 0 0,-1-1 1 0 0,0 1 0 0 0,0 0 0 0 0,1-1-1 0 0,-1 0 1 0 0,0 1 0 0 0,0-1-1 0 0,0 0 1 0 0,0 0 0 0 0,0 0 0 0 0,0 0-1 0 0,0-1 1 0 0,0 1 0 0 0,0 0 0 0 0,-1-1-1 0 0,1 1 1 0 0,0-1 0 0 0,-1 0 0 0 0,1 0-2 0 0,31-35 55 0 0,-2-3 0 0 0,-1 0 0 0 0,-3-2 0 0 0,2-5-55 0 0,-23 37 4 0 0,153-232-136 0 0,-158 240 133 0 0,0 2-3 0 0,-1 1 1 0 0,0-1-1 0 0,0 1 0 0 0,0-1 1 0 0,1 0-1 0 0,-1 1 0 0 0,0-1 1 0 0,1 0-1 0 0,-1 0 0 0 0,0 1 1 0 0,1-1-1 0 0,-1 0 0 0 0,0 0 1 0 0,1 1-1 0 0,-1-1 1 0 0,0 0-1 0 0,1 0 0 0 0,-1 0 1 0 0,1 0-1 0 0,-1 1 0 0 0,0-1 1 0 0,1 0-1 0 0,-1 0 0 0 0,1 0 1 0 0,-1 0-1 0 0,1 0 0 0 0,-1 0 1 0 0,0 0-1 0 0,1 0 0 0 0,-1 0 1 0 0,1 0-1 0 0,-1-1 0 0 0,0 1 1 0 0,1 0-1 0 0,-1 0 0 0 0,1 0 1 0 0,-1 0-1 0 0,0-1 0 0 0,1 1 1 0 0,-1 0-1 0 0,0 0 1 0 0,1-1-1 0 0,-1 1 0 0 0,0 0 1 0 0,1-1-1 0 0,-1 1 2 0 0,-22 397 256 0 0,47-294-405 0 0,-19-94 25 0 0,15 17-2089 0 0,6-20-3719 0 0,-15-6 1722 0 0,-3 0-2776 0 0,-1 0-2745 0 0</inkml:trace>
  <inkml:trace contextRef="#ctx0" brushRef="#br0" timeOffset="254.003">1121 344 14611 0 0,'0'0'1773'0'0,"0"0"-329"0"0,0 0-43 0 0,0 0 17 0 0,0 0-163 0 0,0 0-293 0 0,0 0-264 0 0,0 0-171 0 0,0 0-109 0 0,-10 32-30 0 0,-30 97-4 0 0,35-95-149 0 0,13-30 90 0 0,-4-4-133 0 0,7-1-65 0 0,-1 0-1 0 0,1-1 1 0 0,-1 0 0 0 0,1-1 0 0 0,-1 0 0 0 0,0-1-1 0 0,0 0 1 0 0,0 0 0 0 0,-1-1 0 0 0,1-1 0 0 0,-1 1 0 0 0,0-1-1 0 0,-1-1 1 0 0,0 0 0 0 0,0 0 0 0 0,0-1 0 0 0,-1 1-1 0 0,0-2 1 0 0,0 1 0 0 0,-1-1 0 0 0,0 0 0 0 0,0-1-127 0 0,-5 8 14 0 0,6-7 5 0 0,-1-1-1 0 0,0 1 0 0 0,-1-1 0 0 0,0 0 0 0 0,0 0 0 0 0,-1-1 1 0 0,-1 1-1 0 0,0-1 0 0 0,0 0 0 0 0,0-7-18 0 0,-2 13-27 0 0,0 1-1 0 0,0-1 1 0 0,-1 1-1 0 0,0-1 1 0 0,1 1-1 0 0,-2-1 1 0 0,1 0-1 0 0,-1 1 1 0 0,1-1-1 0 0,-1 1 1 0 0,0-1-1 0 0,-1 1 1 0 0,1 0-1 0 0,-1-1 1 0 0,0 1-1 0 0,0 0 1 0 0,0 0-1 0 0,-1 0 1 0 0,1 0-1 0 0,-1 1 1 0 0,0-1-1 0 0,0 1 1 0 0,0 0-1 0 0,-1-1 1 0 0,1 1-1 0 0,-4-2 28 0 0,4 4-154 0 0,-1-1-1 0 0,1 0 1 0 0,-1 1 0 0 0,1-1 0 0 0,-1 1-1 0 0,0 0 1 0 0,0 1 0 0 0,0-1-1 0 0,0 0 1 0 0,1 1 0 0 0,-1 0-1 0 0,0 0 1 0 0,0 0 0 0 0,0 1-1 0 0,0-1 1 0 0,0 1 0 0 0,0 0 0 0 0,1 0-1 0 0,-1 0 1 0 0,0 1 0 0 0,1-1-1 0 0,-1 1 1 0 0,1 0 0 0 0,-1 0-1 0 0,0 1 155 0 0,-49 38-8794 0 0,36-28-2839 0 0</inkml:trace>
  <inkml:trace contextRef="#ctx0" brushRef="#br0" timeOffset="792.891">1394 568 12347 0 0,'0'0'2906'0'0,"0"0"-677"0"0,0 0-347 0 0,0 0-195 0 0,0 0-301 0 0,0 0-285 0 0,0 0-228 0 0,0 0-227 0 0,0 0-135 0 0,0 0-87 0 0,0 0-62 0 0,0 0-4 0 0,0 0-20 0 0,11-15-25 0 0,82-113 694 0 0,-75 102-844 0 0,-12 15-136 0 0,1 0-1 0 0,0 1 0 0 0,1 0 1 0 0,0 0-1 0 0,1 1 0 0 0,-1 0 1 0 0,2 1-1 0 0,-1 0 0 0 0,8-5-26 0 0,-10 54-291 0 0,4 68 285 0 0,-8-108 14 0 0,-1 0 0 0 0,0 0-1 0 0,1-1 1 0 0,-1 1 0 0 0,1-1 0 0 0,-1 1 0 0 0,1-1 0 0 0,-1 0 0 0 0,1 0 0 0 0,-1 0 0 0 0,1 0-1 0 0,-1-1 1 0 0,1 1 0 0 0,-1-1 0 0 0,0 1 0 0 0,1-1 0 0 0,-1 0 0 0 0,0 0 0 0 0,1 0 0 0 0,-1 0-1 0 0,0 0 1 0 0,0-1 0 0 0,0 1 0 0 0,1-1-8 0 0,28-25 122 0 0,150-110 92 0 0,-179 137-207 0 0,-1 0 0 0 0,1 0-1 0 0,-1 0 1 0 0,1 0 0 0 0,-1 0 0 0 0,1 1-1 0 0,-1-1 1 0 0,1 0 0 0 0,-1 1 0 0 0,0-1-1 0 0,1 1 1 0 0,-1 0 0 0 0,0-1-1 0 0,1 1 1 0 0,-1 0 0 0 0,0 0 0 0 0,0 0-1 0 0,1-1 1 0 0,-1 1 0 0 0,0 1 0 0 0,0-1-1 0 0,0 0 1 0 0,0 0 0 0 0,-1 0-1 0 0,1 0 1 0 0,0 1 0 0 0,0-1 0 0 0,-1 0-1 0 0,1 1 1 0 0,-1-1 0 0 0,1 1 0 0 0,-1-1-1 0 0,1 1 1 0 0,-1-1 0 0 0,0 1-1 0 0,0-1 1 0 0,0 1 0 0 0,0-1 0 0 0,0 1-1 0 0,0-1 1 0 0,0 1 0 0 0,0-1 0 0 0,-1 0-1 0 0,1 1 1 0 0,-1-1 0 0 0,1 1 0 0 0,-1-1-1 0 0,1 0 1 0 0,-1 1 0 0 0,0 0-7 0 0,0 4 29 0 0,1 2-117 0 0,-1 1 0 0 0,2-1 1 0 0,-1 0-1 0 0,1 0 1 0 0,0 0-1 0 0,0 0 0 0 0,1 0 1 0 0,0 0-1 0 0,1 0 1 0 0,0 0-1 0 0,0 0 0 0 0,1-1 1 0 0,3 6 87 0 0,8-1-3598 0 0,-9-10-342 0 0,0-1-3397 0 0,-2-1-4861 0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6579 3141 7634 0 0,'0'0'1359'0'0,"0"0"-222"0"0,0 0-114 0 0,0 0 124 0 0,0 0 149 0 0,0 0 77 0 0,0 0-103 0 0,0 0-233 0 0,0 0-252 0 0,0 0-263 0 0,0 0-218 0 0,-2 5 32 0 0,4 186 2028 0 0,-16 32-1782 0 0,-30-31-378 0 0,39-168 837 0 0,0 1-3881 0 0,6-16-2077 0 0,10-30-271 0 0,9-38-4736 0 0,-15 45 9379 0 0</inkml:trace>
  <inkml:trace contextRef="#ctx0" brushRef="#br0" timeOffset="800.188">6463 3167 1392 0 0,'0'0'1557'0'0,"0"0"-281"0"0,0 0-181 0 0,0 0 176 0 0,0 0 302 0 0,0 0 116 0 0,0 0-113 0 0,0 0-234 0 0,0 0-201 0 0,0 0-138 0 0,0 0-33 0 0,0 0-54 0 0,0 0-116 0 0,13 3-52 0 0,100 9 1257 0 0,293-53 793 0 0,-302 45-2712 0 0,-104-4-84 0 0,-1 0 0 0 0,1 0-1 0 0,0 0 1 0 0,-1 0-1 0 0,1 0 1 0 0,-1 1 0 0 0,1-1-1 0 0,0 0 1 0 0,-1 0 0 0 0,1 0-1 0 0,0 0 1 0 0,-1 1 0 0 0,1-1-1 0 0,0 0 1 0 0,-1 0-1 0 0,1 1 1 0 0,0-1 0 0 0,-1 0-1 0 0,1 1 1 0 0,0-1 0 0 0,0 0-1 0 0,0 1 1 0 0,-1-1 0 0 0,1 0-1 0 0,0 1 1 0 0,0-1-1 0 0,0 1 1 0 0,0-1 0 0 0,0 0-1 0 0,-1 1 1 0 0,1-1 0 0 0,0 1-1 0 0,0-1 1 0 0,0 0 0 0 0,0 1-1 0 0,0-1 1 0 0,0 1-1 0 0,0-1 1 0 0,1 0 0 0 0,-1 1-1 0 0,0-1 1 0 0,0 1 0 0 0,0-1-1 0 0,0 0 1 0 0,0 1-1 0 0,1-1 1 0 0,-1 0 0 0 0,0 1-1 0 0,0-1 1 0 0,0 0 0 0 0,1 1-1 0 0,-1-1 1 0 0,0 0 0 0 0,1 0-1 0 0,-1 1 1 0 0,0-1-1 0 0,1 0 1 0 0,-1 0 0 0 0,0 1-1 0 0,1-1 1 0 0,-1 0 0 0 0,0 0-1 0 0,1 0 1 0 0,-1 0 0 0 0,1 0-1 0 0,-1 1 1 0 0,0-1-1 0 0,1 0 1 0 0,-1 0-2 0 0,-30 7 702 0 0,30-7-643 0 0,0 0 1 0 0,0 0-35 0 0,0 0-5 0 0,0 0 12 0 0,0 0-12 0 0,0 0-4 0 0,0 0-5 0 0,0 0-24 0 0,0 0-15 0 0,-17 430 229 0 0,2-202-97 0 0,16-218 270 0 0,-10-8 1809 0 0,2-6-2586 0 0,-140-18 419 0 0,-255 11-951 0 0,383 15-1857 0 0,18-1-2465 0 0,2 2-4273 0 0,1-2 1314 0 0</inkml:trace>
  <inkml:trace contextRef="#ctx0" brushRef="#br0" timeOffset="8785.252">6805 1842 0 0 0,'0'0'412'0'0,"0"0"210"0"0,0 0 356 0 0,0 0 344 0 0,0 0 225 0 0,0 0 93 0 0,0 0-27 0 0,0 0-73 0 0,0 0-94 0 0,0 0-129 0 0,-2-9-195 0 0,-1-1-1719 0 0,-3-10 4156 0 0,3 44 255 0 0,28 572 1460 0 0,-25-534-4879 0 0,-4 0-1 0 0,-2-1 0 0 0,-12 49-394 0 0,-1 58 428 0 0,16 17 179 0 0,-38-74-329 0 0,61-118-3206 0 0,-4-11-2962 0 0,-13 10-1518 0 0,0 4-4471 0 0</inkml:trace>
  <inkml:trace contextRef="#ctx0" brushRef="#br0" timeOffset="9446.135">6601 3992 0 0 0,'0'0'1366'0'0,"0"0"142"0"0,0 0 310 0 0,0 0 313 0 0,0 0 123 0 0,0 0-111 0 0,0 0-278 0 0,0 0-372 0 0,0 0-305 0 0,0 0-224 0 0,0 0-148 0 0,7-9 399 0 0,-5 7 3380 0 0,-26 212-2590 0 0,21-174-1982 0 0,3-21-4078 0 0,0-15-344 0 0,1 0 1920 0 0,0 0 228 0 0,2 0-8989 0 0</inkml:trace>
  <inkml:trace contextRef="#ctx0" brushRef="#br0" timeOffset="10959.974">5204 4419 0 0 0,'0'0'553'0'0,"0"0"528"0"0,0 0 163 0 0,0 0-10 0 0,0 0-66 0 0,0 0-137 0 0,0 0-156 0 0,0 0-139 0 0,-3-2-91 0 0,0-9 1269 0 0,34 9 604 0 0,-30 2-2493 0 0,322-27 6203 0 0,-153 8-5048 0 0,220-15 530 0 0,30 33-803 0 0,-188-28-455 0 0,11 3-12 0 0,147 41 79 0 0,122-19 66 0 0,-184-19-151 0 0,564 13 27 0 0,-587-9-211 0 0,48-3 74 0 0,-135 5 90 0 0,-30 1-199 0 0,-188 16-208 0 0,0 0-6 0 0,0 0-32 0 0,0 0-27 0 0,0 0-24 0 0,0 0-74 0 0,-12 3-2199 0 0,-6 1-1420 0 0,-1 0-4734 0 0,8 0-3228 0 0</inkml:trace>
  <inkml:trace contextRef="#ctx0" brushRef="#br0" timeOffset="12423.963">5292 4419 0 0 0,'0'0'563'0'0,"0"0"-54"0"0,0 0-6 0 0,-5 1 45 0 0,2 0-895 0 0,-71 5 11142 0 0,1-13-7063 0 0,-32 6-1622 0 0,17 12-1155 0 0,-109 0 567 0 0,-91 4-285 0 0,-114-8 242 0 0,32-7-469 0 0,216 7-790 0 0,-46 1 209 0 0,200-8-428 0 0,-54-1 46 0 0,1 3 1 0 0,-1 2-1 0 0,-44 9-47 0 0,47-2 28 0 0,-178 22 123 0 0,116-44-2 0 0,31 11-666 0 0,114-7-14462 0 0,-25 7 4739 0 0</inkml:trace>
  <inkml:trace contextRef="#ctx0" brushRef="#br0" timeOffset="13538.006">6610 4610 0 0 0,'0'0'1047'0'0,"0"0"208"0"0,0 0 1 0 0,0 0-69 0 0,0 0-88 0 0,0 0-82 0 0,0 0-68 0 0,0 0-46 0 0,0-5-15 0 0,0-11-323 0 0,0 4 2532 0 0,-28 13 205 0 0,19 4-3142 0 0,0 1 0 0 0,0 1 0 0 0,1-1 0 0 0,-1 1 0 0 0,2 1 1 0 0,-1 0-1 0 0,1 0 0 0 0,0 0 0 0 0,0 1 0 0 0,1 0 0 0 0,1 0 0 0 0,-1 0 0 0 0,2 1 0 0 0,-1 0 0 0 0,1 0 1 0 0,1 0-1 0 0,-1 1 0 0 0,2-1 0 0 0,-1 5-160 0 0,1-8 54 0 0,0 1 0 0 0,1-1 1 0 0,0 0-1 0 0,0 0 0 0 0,1 1 0 0 0,-1-1 1 0 0,2 0-1 0 0,-1 0 0 0 0,1 1 0 0 0,0-1 1 0 0,1 0-1 0 0,0 0 0 0 0,0 0 0 0 0,0 0 1 0 0,1 0-1 0 0,0 0 0 0 0,0-1 0 0 0,1 1 1 0 0,0-1-1 0 0,0 0 0 0 0,0 0 0 0 0,1-1 1 0 0,0 1-1 0 0,0-1 0 0 0,0 0 1 0 0,0 0-1 0 0,1-1 0 0 0,0 1 0 0 0,0-1 1 0 0,1-1-1 0 0,-1 1 0 0 0,1-1 0 0 0,-1 0 1 0 0,1 0-1 0 0,0-1 0 0 0,0 0 0 0 0,0 0 1 0 0,1-1-55 0 0,1 1 86 0 0,0-1 1 0 0,-1-1 0 0 0,1 0 0 0 0,0 0 0 0 0,0 0-1 0 0,0-1 1 0 0,-1 0 0 0 0,1-1 0 0 0,0 0-1 0 0,-1 0 1 0 0,0-1 0 0 0,1 0 0 0 0,-1-1-1 0 0,0 1 1 0 0,6-5-87 0 0,-3 1 74 0 0,-1-1-1 0 0,1 0 0 0 0,-1-1 0 0 0,-1 0 1 0 0,0 0-1 0 0,0-1 0 0 0,-1 0 1 0 0,0-1-1 0 0,0 0 0 0 0,-1 0 0 0 0,-1 0 1 0 0,0-1-1 0 0,-1 0 0 0 0,0 0 1 0 0,-1-1-1 0 0,0 1 0 0 0,-1-1 0 0 0,0 0 1 0 0,-1 0-1 0 0,0 0 0 0 0,-1 0 1 0 0,-1-1-74 0 0,0 3-6 0 0,0 0 1 0 0,-1 0 0 0 0,0 0 0 0 0,-1 1-1 0 0,0-1 1 0 0,-1 0 0 0 0,0 1 0 0 0,-1 0-1 0 0,0 0 1 0 0,0 0 0 0 0,-1 0 0 0 0,-1 1-1 0 0,1-1 1 0 0,-2 1 0 0 0,1 1-1 0 0,-1-1 1 0 0,-5-4 5 0 0,5 6-125 0 0,-1 1-1 0 0,1-1 1 0 0,-1 2-1 0 0,0-1 1 0 0,0 1-1 0 0,-1 0 1 0 0,0 0-1 0 0,1 1 1 0 0,-2 1-1 0 0,1-1 1 0 0,0 1-1 0 0,-1 1 126 0 0,6 1-218 0 0,0 0-1 0 0,0 1 0 0 0,0 0 0 0 0,-1 0 1 0 0,1 0-1 0 0,0 0 0 0 0,0 0 1 0 0,0 1-1 0 0,0 0 0 0 0,0 0 1 0 0,1 0-1 0 0,-1 0 0 0 0,0 1 1 0 0,0-1-1 0 0,1 1 0 0 0,-1 0 0 0 0,1 0 1 0 0,-1 0-1 0 0,-1 3 219 0 0,-34 32-5478 0 0,16-10-1981 0 0,13-12 1564 0 0</inkml:trace>
  <inkml:trace contextRef="#ctx0" brushRef="#br0" timeOffset="15766.452">7317 2965 6161 0 0,'0'0'1378'0'0,"0"0"-152"0"0,0 0 143 0 0,0 0 242 0 0,0 0 6 0 0,0 0-212 0 0,0 0-266 0 0,0 0-268 0 0,33-22-178 0 0,103-67-126 0 0,8-4 764 0 0,45-16 252 0 0,-155 94-920 0 0,-48 38-176 0 0,-3-5-438 0 0,1 2 0 0 0,2 0 1 0 0,0 1-1 0 0,1 0 0 0 0,1 1 1 0 0,1 0-1 0 0,0 1 0 0 0,2 1 1 0 0,-3 13-50 0 0,12-35 13 0 0,0 0 1 0 0,0 0 0 0 0,0-1-1 0 0,0 1 1 0 0,0 0-1 0 0,0 0 1 0 0,1 0-1 0 0,-1 0 1 0 0,1 0 0 0 0,-1-1-1 0 0,1 1 1 0 0,0 0-1 0 0,0 0 1 0 0,0-1 0 0 0,0 1-1 0 0,0-1 1 0 0,0 1-1 0 0,0-1 1 0 0,0 1-1 0 0,1-1 1 0 0,-1 1 0 0 0,0-1-1 0 0,1 0 1 0 0,0 0-1 0 0,-1 0 1 0 0,1 0 0 0 0,-1 0-1 0 0,1 0 1 0 0,0 0-1 0 0,0-1 1 0 0,-1 1-1 0 0,1-1 1 0 0,0 1 0 0 0,0-1-1 0 0,0 0 1 0 0,0 1-1 0 0,0-1 1 0 0,-1 0-1 0 0,1 0 1 0 0,0 0 0 0 0,0-1-1 0 0,0 1 1 0 0,0 0-1 0 0,0-1 1 0 0,0 1 0 0 0,-1-1-1 0 0,1 0 1 0 0,0 1-1 0 0,1-2-13 0 0,15-2 265 0 0,-1-1 1 0 0,0-1-1 0 0,0-1 0 0 0,0 0 0 0 0,-1-1 0 0 0,0 0 0 0 0,0-2 0 0 0,-1 0 0 0 0,4-3-265 0 0,7-4 290 0 0,181-116 1338 0 0,-181 124-4411 0 0,-17 8-1744 0 0,-2 0-3596 0 0,-2 1-3702 0 0</inkml:trace>
  <inkml:trace contextRef="#ctx0" brushRef="#br0" timeOffset="16520.499">8560 2324 7274 0 0,'0'0'3484'0'0,"0"0"-1939"0"0,0 0-740 0 0,0 0-46 0 0,0 0 62 0 0,0 0-10 0 0,0 0-84 0 0,0 0-104 0 0,0 0-106 0 0,0 0-77 0 0,0 0-43 0 0,0 0-51 0 0,-11 33-38 0 0,-34 104-13 0 0,8-30 613 0 0,-4 10 303 0 0,35-101-357 0 0,10-22 1345 0 0,141-316-140 0 0,-81 211-1912 0 0,-63 111-151 0 0,-1 0-1 0 0,1 0 1 0 0,-1 0 0 0 0,1 0 0 0 0,0 0 0 0 0,-1 0 0 0 0,1 1 0 0 0,-1-1-1 0 0,1 0 1 0 0,0 0 0 0 0,-1 0 0 0 0,1 1 0 0 0,-1-1 0 0 0,1 0 0 0 0,-1 1-1 0 0,1-1 1 0 0,-1 0 0 0 0,1 1 0 0 0,-1-1 0 0 0,0 1 0 0 0,1-1 0 0 0,-1 1 0 0 0,1-1-1 0 0,-1 1 1 0 0,0-1 0 0 0,1 1 0 0 0,-1-1 0 0 0,0 1 0 0 0,0-1 0 0 0,0 1-1 0 0,1-1 1 0 0,-1 1 0 0 0,0 0 0 0 0,0-1 0 0 0,0 1 0 0 0,0-1 0 0 0,0 1-1 0 0,0 0 1 0 0,0-1 0 0 0,0 1 0 0 0,0 0 0 0 0,0-1 0 0 0,0 1 0 0 0,-1-1 0 0 0,1 1-1 0 0,0-1 1 0 0,0 1 0 0 0,0 0 0 0 0,-1 0 4 0 0,-15 153-7 0 0,17-120-36 0 0,-1-33 44 0 0,0-1 0 0 0,0 1 0 0 0,0-1 0 0 0,0 0 0 0 0,1 1 0 0 0,-1-1 0 0 0,0 1 0 0 0,0-1 0 0 0,1 1 1 0 0,-1-1-1 0 0,0 0 0 0 0,1 1 0 0 0,-1-1 0 0 0,0 0 0 0 0,1 1 0 0 0,-1-1 0 0 0,0 0 0 0 0,1 0 0 0 0,-1 1 1 0 0,1-1-1 0 0,-1 0 0 0 0,1 0 0 0 0,-1 0 0 0 0,1 0 0 0 0,-1 1 0 0 0,0-1 0 0 0,1 0 0 0 0,-1 0 0 0 0,1 0 1 0 0,-1 0-1 0 0,1 0 0 0 0,-1 0 0 0 0,1 0 0 0 0,-1 0 0 0 0,1 0 0 0 0,-1 0 0 0 0,1-1 0 0 0,-1 1 0 0 0,1 0 1 0 0,-1 0-1 0 0,0 0 0 0 0,1-1 0 0 0,-1 1 0 0 0,1 0 0 0 0,-1 0 0 0 0,0-1 0 0 0,1 1 0 0 0,-1 0 0 0 0,0-1 1 0 0,1 1-1 0 0,-1 0 0 0 0,0-1 0 0 0,1 1 0 0 0,-1-1 0 0 0,0 1 0 0 0,0 0 0 0 0,1-1 0 0 0,-1 1 1 0 0,0-1-1 0 0,0 1 0 0 0,0-1 0 0 0,0 1 0 0 0,0-1 0 0 0,0 1-1 0 0,137-194 220 0 0,-98 142-169 0 0,-39 52-74 0 0,0 0-12 0 0,1 18 21 0 0,2 162 222 0 0,19-131-735 0 0,-12-44-4887 0 0,3-3-5377 0 0,-10-2 769 0 0</inkml:trace>
  <inkml:trace contextRef="#ctx0" brushRef="#br0" timeOffset="16788.954">9022 2184 10714 0 0,'0'0'2079'0'0,"0"0"-760"0"0,0 0-246 0 0,0 0 27 0 0,0 0-45 0 0,0 0-163 0 0,0 0-165 0 0,0 0-127 0 0,0 0-76 0 0,0 0-31 0 0,0 0-54 0 0,0 0-40 0 0,1 28-34 0 0,7 83-5 0 0,4-72 264 0 0,-7-37-453 0 0,-2 0-75 0 0,1 0 0 0 0,0-1 0 0 0,0 0 0 0 0,0 1 0 0 0,1-2 0 0 0,-1 1 0 0 0,0 0 0 0 0,0-1 0 0 0,0 0 0 0 0,1 0 0 0 0,-1 0 0 0 0,0 0 0 0 0,0-1 0 0 0,1 0 0 0 0,-1 0-1 0 0,0 0 1 0 0,0 0 0 0 0,0-1 0 0 0,0 1 0 0 0,0-1 0 0 0,-1 0 0 0 0,1 0 0 0 0,0 0 0 0 0,-1-1 0 0 0,0 0 0 0 0,1 1 0 0 0,-1-1 0 0 0,0 0 0 0 0,0 0 0 0 0,-1-1 0 0 0,1 1 0 0 0,-1 0 0 0 0,1-1 0 0 0,-1 0 0 0 0,0 1 0 0 0,-1-1 0 0 0,1 0-1 0 0,-1 0 1 0 0,1 0 0 0 0,-1-3-96 0 0,15-78-804 0 0,-15 66-3638 0 0,-1-1-4171 0 0,0 16-3020 0 0</inkml:trace>
  <inkml:trace contextRef="#ctx0" brushRef="#br0" timeOffset="17345.295">9600 1945 13779 0 0,'0'0'1746'0'0,"0"0"-434"0"0,0 0-200 0 0,0 0-74 0 0,0 0-145 0 0,0 0-182 0 0,0 0-104 0 0,0 0-91 0 0,0 0-107 0 0,0 0-98 0 0,0 0-75 0 0,-32 25-81 0 0,-95 82-66 0 0,83-53-15 0 0,42-45-70 0 0,2-6-5 0 0,-12 56-74 0 0,12-57 74 0 0,0-1 0 0 0,0 0 0 0 0,0 1 0 0 0,0-1 0 0 0,0 1 0 0 0,0-1-1 0 0,1 0 1 0 0,-1 1 0 0 0,0-1 0 0 0,1 1 0 0 0,-1-1 0 0 0,1 0 0 0 0,-1 0 0 0 0,1 1 0 0 0,0-1 0 0 0,0 0 0 0 0,-1 0 0 0 0,1 0 0 0 0,0 1-1 0 0,0-1 1 0 0,0 0 0 0 0,0 0 0 0 0,0-1 0 0 0,1 1 0 0 0,-1 0 0 0 0,0 0 0 0 0,0 0 0 0 0,0-1 0 0 0,1 1 0 0 0,-1-1 0 0 0,0 1 0 0 0,1-1-1 0 0,-1 1 1 0 0,0-1 0 0 0,1 0 0 0 0,-1 0 0 0 0,1 0 0 0 0,-1 0 0 0 0,1 0 0 0 0,-1 0 1 0 0,6 0 73 0 0,0 0 0 0 0,-1 0 0 0 0,1-1 0 0 0,-1 0 0 0 0,1 0 0 0 0,-1-1 0 0 0,0 0 0 0 0,1 0-1 0 0,-1 0 1 0 0,0-1 0 0 0,0 0 0 0 0,0 0 0 0 0,-1 0 0 0 0,1-1 0 0 0,-1 0 0 0 0,0 0 0 0 0,2-2-73 0 0,123-121 1616 0 0,-57 71-1069 0 0,-71 57-549 0 0,0 0-1 0 0,0 0 0 0 0,0 0 0 0 0,0 0 1 0 0,-1 1-1 0 0,1-1 0 0 0,0 1 1 0 0,0-1-1 0 0,-1 1 0 0 0,1-1 1 0 0,-1 1-1 0 0,1 0 0 0 0,-1 0 0 0 0,0 0 1 0 0,0 0-1 0 0,0 0 0 0 0,0 0 1 0 0,0 0-1 0 0,0 0 0 0 0,-1 0 1 0 0,1 0-1 0 0,0 0 0 0 0,-1 0 0 0 0,0 1 1 0 0,0-1-1 0 0,1 0 0 0 0,-1 0 1 0 0,-1 1-1 0 0,1-1 0 0 0,0 0 0 0 0,0 0 1 0 0,-1 2 2 0 0,1 1-6 0 0,2 64-146 0 0,-2 0-1 0 0,-4 0 1 0 0,-6 32 152 0 0,8-79-13 0 0,-1 1 0 0 0,-1 0 0 0 0,-2-1 0 0 0,0 0 0 0 0,-1 0 0 0 0,0 0 0 0 0,-2-1 0 0 0,-8 13 13 0 0,15-28 2 0 0,-1 0 1 0 0,0 0-1 0 0,0-1 1 0 0,0 1-1 0 0,-1-1 1 0 0,0 0-1 0 0,0 1 1 0 0,0-2-1 0 0,-1 1 1 0 0,1 0-1 0 0,-1-1 1 0 0,0 0-1 0 0,0 0 1 0 0,-1-1-1 0 0,1 1 1 0 0,-1-1-1 0 0,0 0 1 0 0,0-1-1 0 0,0 1 1 0 0,0-1-1 0 0,-1 0 1 0 0,-2 0-4 0 0,7-4 19 0 0,0 1 0 0 0,0-1 0 0 0,0 0-1 0 0,1 0 1 0 0,-1 1 0 0 0,1-1 0 0 0,-1 0-1 0 0,1 0 1 0 0,0-1 0 0 0,0 1 0 0 0,0 0 0 0 0,0 0-1 0 0,0-1 1 0 0,1 1 0 0 0,-1 0 0 0 0,0-1-1 0 0,1 1 1 0 0,0 0 0 0 0,0-1 0 0 0,0 1-1 0 0,0-1 1 0 0,0 1 0 0 0,0-1 0 0 0,0 1-1 0 0,1 0 1 0 0,-1-1 0 0 0,1 1 0 0 0,0 0-1 0 0,0-2-17 0 0,0-3 31 0 0,2-10-5 0 0,1 1 0 0 0,1 0 0 0 0,0 0 0 0 0,1 1 0 0 0,1 0 0 0 0,1 0 0 0 0,0 0 0 0 0,1 1 0 0 0,0 0 0 0 0,7-7-26 0 0,8-14 24 0 0,11-21-700 0 0,4 2 1 0 0,1 2-1 0 0,19-17 676 0 0,-23 38-3446 0 0,-10 9-5916 0 0,-14 11-2310 0 0</inkml:trace>
  <inkml:trace contextRef="#ctx0" brushRef="#br0" timeOffset="20303.779">9922 3230 0 0 0,'0'0'307'0'0,"0"0"284"0"0,0 0 3 0 0,0 0-63 0 0,0 0-15 0 0,0 0 20 0 0,0 0 67 0 0,0 0 121 0 0,0 0 151 0 0,0 0 155 0 0,3-2 93 0 0,8-6-23 0 0,-8 7-144 0 0,-3 1-246 0 0,0 0-269 0 0,0 0-214 0 0,0 0-121 0 0,0-4 2672 0 0,-1 116 1947 0 0,-10 55-2080 0 0,6-89 261 0 0,10-107-1585 0 0,-31 25-973 0 0,-121-55 693 0 0,-50-74-280 0 0,161 115-2553 0 0,44 33-2701 0 0,3-4 1203 0 0,-3-4-2453 0 0,0-3-3553 0 0</inkml:trace>
  <inkml:trace contextRef="#ctx0" brushRef="#br0" timeOffset="20708.952">9892 3568 4593 0 0,'0'0'2032'0'0,"0"0"-493"0"0,0 0-145 0 0,0 0 112 0 0,0 0 39 0 0,0 0-199 0 0,0 0-271 0 0,0 0-236 0 0,0 0-207 0 0,0 0-112 0 0,0 0-81 0 0,0 0-47 0 0,0 0 5 0 0,11 8 1806 0 0,7-9-1603 0 0,1-1 0 0 0,-1 0 0 0 0,1-1 0 0 0,-1-1-1 0 0,0-1 1 0 0,0 0 0 0 0,-1-2 0 0 0,14-6-600 0 0,246-103 716 0 0,-264 112 256 0 0,-1 2-4297 0 0,-15 14-11823 0 0,-2-8 6682 0 0</inkml:trace>
  <inkml:trace contextRef="#ctx0" brushRef="#br0" timeOffset="21520.787">9867 3646 0 0 0,'0'0'1830'0'0,"0"0"86"0"0,0 0 22 0 0,0 0-39 0 0,0 0-101 0 0,0 0-130 0 0,0 0-149 0 0,0 0-153 0 0,0 0-138 0 0,0 0-140 0 0,0 0-109 0 0,-2 30 4214 0 0,-7 97-3506 0 0,-5-27-1389 0 0,11-4-113 0 0,4-96-150 0 0,0 0-1 0 0,0 0 1 0 0,0 0 0 0 0,0 0 0 0 0,0 0-1 0 0,0-1 1 0 0,0 1 0 0 0,0 0 0 0 0,0-1-1 0 0,0 1 1 0 0,0 0 0 0 0,0-1 0 0 0,0 1-1 0 0,0-1 1 0 0,-1 0 0 0 0,1 1 0 0 0,0-1-1 0 0,0 0 1 0 0,-1 1 0 0 0,1-1 0 0 0,0 0-1 0 0,-1 0 1 0 0,1 0 0 0 0,-1 1 0 0 0,1-1-1 0 0,-1 0 1 0 0,1 0 0 0 0,-1 0 0 0 0,0 0-1 0 0,1 0 1 0 0,-1 0 0 0 0,0 0 0 0 0,0 0-1 0 0,0 0 1 0 0,0 0-35 0 0,7-35 623 0 0,-7 35-559 0 0,-1 1 233 0 0,1 0-262 0 0,-31 26 185 0 0,-179 139 122 0 0,123-95-340 0 0,6-4-38 0 0,83-67-2472 0 0,32-23-3478 0 0,-10 6-3797 0 0,-16 10 705 0 0</inkml:trace>
  <inkml:trace contextRef="#ctx0" brushRef="#br0" timeOffset="21823.018">9800 3951 3201 0 0,'0'0'2089'0'0,"0"0"-33"0"0,0 0 229 0 0,0 0 140 0 0,0 0-166 0 0,0 0-341 0 0,0 0-447 0 0,0 0-355 0 0,0 0-209 0 0,0 0-120 0 0,0 0-43 0 0,0 0-52 0 0,0 0-53 0 0,11-6 797 0 0,6 32-671 0 0,-2 0 0 0 0,-1 1 0 0 0,-1 1 0 0 0,-1 0-1 0 0,4 18-764 0 0,7 14 168 0 0,-3-32-828 0 0,-11-24-2339 0 0,3-2-3934 0 0,-8-2-3410 0 0</inkml:trace>
  <inkml:trace contextRef="#ctx0" brushRef="#br0" timeOffset="32908.972">9966 2751 0 0 0,'0'0'577'0'0,"0"0"520"0"0,0 0 126 0 0,0 0-47 0 0,0 0-88 0 0,0 0-89 0 0,0 0-68 0 0,0 0-62 0 0,-1-3 12 0 0,-34-23 7452 0 0,-21 25-4271 0 0,30 2-3196 0 0,21-1-767 0 0,1 2 0 0 0,0-1 0 0 0,0 0 0 0 0,0 1 0 0 0,0 0 0 0 0,0 0 0 0 0,0 0 0 0 0,1 0 0 0 0,-1 1 0 0 0,1-1 0 0 0,-1 1 0 0 0,1 0 0 0 0,0 0 0 0 0,0 0 0 0 0,0 1 0 0 0,1-1 0 0 0,-3 3-99 0 0,-4 13 137 0 0,0 1-1 0 0,1-1 1 0 0,1 1 0 0 0,1 1-1 0 0,0-1 1 0 0,2 1 0 0 0,0 0-1 0 0,2 0 1 0 0,0 0-1 0 0,1 0 1 0 0,2 16-137 0 0,1-29 75 0 0,1 1 1 0 0,0-1-1 0 0,0 0 1 0 0,0 0-1 0 0,1 0 0 0 0,0 0 1 0 0,1 0-1 0 0,0-1 0 0 0,0 0 1 0 0,0 0-1 0 0,1 0 1 0 0,0-1-1 0 0,1 0 0 0 0,-1 0 1 0 0,1 0-1 0 0,0-1 1 0 0,0 0-1 0 0,1-1 0 0 0,0 1 1 0 0,0-1-1 0 0,1 0-75 0 0,1 0 62 0 0,1 0 1 0 0,0-1-1 0 0,-1 0 0 0 0,1-1 1 0 0,0 0-1 0 0,1-1 0 0 0,-1 0 0 0 0,0 0 1 0 0,0-1-1 0 0,0-1 0 0 0,0 0 1 0 0,1-1-1 0 0,-1 0 0 0 0,-1 0 0 0 0,1-1 1 0 0,0-1-1 0 0,4-2-62 0 0,-7 5 41 0 0,-1-1-1 0 0,0 0 1 0 0,0-1 0 0 0,-1 0-1 0 0,1 0 1 0 0,-1 0 0 0 0,1-1 0 0 0,-1 0-1 0 0,0 0 1 0 0,0 0 0 0 0,-1-1-1 0 0,1 0 1 0 0,-1 0 0 0 0,0-1-1 0 0,0 1 1 0 0,-1-1 0 0 0,0 0 0 0 0,0 0-1 0 0,0-1 1 0 0,-1 1 0 0 0,0-1-1 0 0,0 0 1 0 0,0 1 0 0 0,-1-1-1 0 0,0-1 1 0 0,-1 1 0 0 0,1-5-41 0 0,-1 3 11 0 0,0 1-1 0 0,-1 0 1 0 0,0 0 0 0 0,-1 0 0 0 0,0 0-1 0 0,0 0 1 0 0,0 0 0 0 0,-1 0-1 0 0,0 0 1 0 0,-1 0 0 0 0,0 1 0 0 0,0-1-1 0 0,-1 1 1 0 0,1 0 0 0 0,-2 0 0 0 0,1 0-1 0 0,-1 1 1 0 0,0-1 0 0 0,0 1 0 0 0,-2-1-11 0 0,-1-2-56 0 0,0 0 1 0 0,-1 1 0 0 0,0 0 0 0 0,0 0 0 0 0,-1 1-1 0 0,1 0 1 0 0,-2 1 0 0 0,1 0 0 0 0,-1 1 0 0 0,0 0-1 0 0,0 1 1 0 0,0 0 0 0 0,-9-2 55 0 0,7 3-261 0 0,0 2 0 0 0,0-1-1 0 0,0 2 1 0 0,0-1 0 0 0,0 2-1 0 0,0 0 1 0 0,0 0 0 0 0,0 2 0 0 0,1-1-1 0 0,-1 1 1 0 0,1 1 0 0 0,-6 3 261 0 0,-13 14-4686 0 0,6 9-3704 0 0,21-23-2885 0 0</inkml:trace>
  <inkml:trace contextRef="#ctx0" brushRef="#br0" timeOffset="34038.385">9841 2935 0 0 0,'0'0'1351'0'0,"0"0"-61"0"0,0 0-121 0 0,0 0-87 0 0,0 0-39 0 0,0 0-10 0 0,0 0 23 0 0,0 0-2 0 0,2 0-399 0 0,5 1 8927 0 0,9 2-13684 0 0,-5-6-4954 0 0,-7 2 2899 0 0</inkml:trace>
  <inkml:trace contextRef="#ctx0" brushRef="#br0" timeOffset="34254.159">9841 2935 1576 0 0</inkml:trace>
  <inkml:trace contextRef="#ctx0" brushRef="#br0" timeOffset="34476.092">9841 2935 1576 0 0,'41'15'463'0'0,"38"11"2928"0"0,-73-22 9031 0 0,2 1-10394 0 0,-3-1-6306 0 0,-2-3-6984 0 0,-3-1 6922 0 0</inkml:trace>
  <inkml:trace contextRef="#ctx0" brushRef="#br0" timeOffset="35077.028">9863 3060 0 0 0,'0'0'487'0'0,"0"0"740"0"0,0 0 210 0 0,0 0-54 0 0,0 0-144 0 0,0 0-161 0 0,0 0-131 0 0,0 0-79 0 0,0 0-59 0 0,0 0-66 0 0,0 0-21 0 0,0 0-28 0 0,3 0-8 0 0,16-3 1180 0 0,-19 3-1322 0 0,11 23 2447 0 0,-4-8-2136 0 0,-7-13-752 0 0,1 0-1 0 0,0 0 0 0 0,-1 0 0 0 0,1 1 0 0 0,0-1 0 0 0,0 0 0 0 0,1 0 0 0 0,-1 0 0 0 0,0 0 0 0 0,0 0 1 0 0,1-1-1 0 0,-1 1 0 0 0,1 0 0 0 0,0-1 0 0 0,0 1 0 0 0,-1-1 0 0 0,1 0 0 0 0,0 1 0 0 0,0-1 0 0 0,0 0 0 0 0,0 0 1 0 0,1 0-1 0 0,-1 0 0 0 0,0-1 0 0 0,0 1 0 0 0,0 0 0 0 0,1-1 0 0 0,-1 0 0 0 0,0 0 0 0 0,3 1-102 0 0,-1-2 71 0 0,0 0-1 0 0,0 0 1 0 0,0 0-1 0 0,0 0 1 0 0,-1-1-1 0 0,1 1 1 0 0,0-1-1 0 0,-1 0 1 0 0,1 0-1 0 0,-1-1 1 0 0,1 1-1 0 0,-1-1 1 0 0,0 1-1 0 0,0-1 1 0 0,0 0-1 0 0,-1 0 1 0 0,1-1-1 0 0,-1 1 1 0 0,1 0-1 0 0,-1-1 0 0 0,1-2-69 0 0,12-30-7660 0 0,-15 33 1795 0 0,0-1-3733 0 0</inkml:trace>
  <inkml:trace contextRef="#ctx0" brushRef="#br0" timeOffset="36310.375">10732 2821 8026 0 0,'0'0'1229'0'0,"0"0"-87"0"0,0 0-51 0 0,0 0 80 0 0,0 0 36 0 0,0 0-104 0 0,0 0-242 0 0,0 0-290 0 0,0 0-203 0 0,0 0-68 0 0,0 0 32 0 0,1 8 39 0 0,26 228 2588 0 0,-36-67-2552 0 0,3-128-714 0 0,-11 45-526 0 0,-13-41-6913 0 0,19-38-707 0 0,6-6 4654 0 0</inkml:trace>
  <inkml:trace contextRef="#ctx0" brushRef="#br0" timeOffset="36746.971">10553 2983 0 0 0,'0'0'1406'0'0,"0"0"171"0"0,0 0 152 0 0,0 0 124 0 0,0 0 54 0 0,0 0-93 0 0,0 0-211 0 0,19-34-271 0 0,60-103-238 0 0,-28 82 162 0 0,-39 49-949 0 0,-2 0-100 0 0,0 1-1 0 0,1 0 1 0 0,0 0-1 0 0,0 1 1 0 0,0 1-1 0 0,1 0 1 0 0,-1 0-1 0 0,1 1 1 0 0,-1 1-1 0 0,1 0 1 0 0,0 0-1 0 0,0 1 1 0 0,-1 1-1 0 0,12 1-206 0 0,-19-1 37 0 0,0 1 0 0 0,-1-1-1 0 0,1 0 1 0 0,0 1-1 0 0,-1 0 1 0 0,1 0-1 0 0,-1 0 1 0 0,0 0 0 0 0,0 1-1 0 0,0-1 1 0 0,0 1-1 0 0,0 0 1 0 0,0 0 0 0 0,0 0-1 0 0,-1 0 1 0 0,0 0-1 0 0,0 0 1 0 0,0 1 0 0 0,0-1-1 0 0,0 1 1 0 0,0-1-1 0 0,-1 1 1 0 0,0 0 0 0 0,0 0-1 0 0,0 0 1 0 0,0 0-1 0 0,-1-1 1 0 0,1 1-1 0 0,-1 0 1 0 0,0 0 0 0 0,0 0-1 0 0,0 1-36 0 0,0 4 63 0 0,-1 1 0 0 0,1-1 0 0 0,-1 0 0 0 0,-1 1 0 0 0,0-1 0 0 0,0 0 0 0 0,-1 0 0 0 0,0 0 0 0 0,-1 0 0 0 0,1-1 0 0 0,-2 1 0 0 0,1-1 0 0 0,-3 3-63 0 0,-11 10 18 0 0,0 0 1 0 0,-2-1-1 0 0,0-1 0 0 0,-1 0 0 0 0,-1-2 0 0 0,-12 7-18 0 0,-53 45 86 0 0,86-68-75 0 0,1 1 0 0 0,0 0 0 0 0,0 0 0 0 0,-1 0 0 0 0,1-1-1 0 0,0 1 1 0 0,1 0 0 0 0,-1 0 0 0 0,0 0 0 0 0,0-1 0 0 0,1 1 0 0 0,-1 0 0 0 0,1 0 0 0 0,-1-1 0 0 0,1 1 0 0 0,0 0 0 0 0,0-1 0 0 0,0 1 0 0 0,0-1 0 0 0,0 1 0 0 0,0-1-1 0 0,0 0 1 0 0,0 1 0 0 0,1-1 0 0 0,-1 0 0 0 0,0 0 0 0 0,1 0 0 0 0,-1 0 0 0 0,1 0 0 0 0,0 0 0 0 0,-1 0 0 0 0,2 0-11 0 0,1 2 38 0 0,176 103 2534 0 0,-154-76-2993 0 0,9-40-13465 0 0,-26 5 8909 0 0,-2-2 347 0 0</inkml:trace>
  <inkml:trace contextRef="#ctx0" brushRef="#br0" timeOffset="37124.958">11336 3005 2913 0 0,'0'0'3522'0'0,"0"0"-1198"0"0,0 0-489 0 0,0 0-62 0 0,0 0-96 0 0,0 0-246 0 0,0 0-293 0 0,0 0-293 0 0,0 0-176 0 0,0 0-124 0 0,0 0-70 0 0,0 0-30 0 0,0 0-54 0 0,-22 7-44 0 0,-69 25-54 0 0,86-30-247 0 0,1 0 0 0 0,-1 0 0 0 0,1 0 0 0 0,-1 0 0 0 0,1 1 0 0 0,0-1 0 0 0,0 1 0 0 0,0 0 0 0 0,0 1 0 0 0,1-1 0 0 0,-1 0 0 0 0,1 1 0 0 0,0 0 0 0 0,0 0 0 0 0,-2 4-45 0 0,-4 5 95 0 0,3-7-72 0 0,1 1 0 0 0,0 0 0 0 0,0 0 0 0 0,0 1 0 0 0,1-1 0 0 0,0 1 0 0 0,1 0 1 0 0,0 0-1 0 0,0 0 0 0 0,0 0 0 0 0,1 1 0 0 0,1-1 0 0 0,-1 1 0 0 0,2 0 0 0 0,-1-1 0 0 0,1 1 0 0 0,0 0 0 0 0,1 2-24 0 0,1-8 69 0 0,-1-1 0 0 0,1 0-1 0 0,0 0 1 0 0,0 0 0 0 0,1 0-1 0 0,-1 0 1 0 0,0 0 0 0 0,1 0-1 0 0,-1-1 1 0 0,1 1 0 0 0,-1-1 0 0 0,1 0-1 0 0,0 0 1 0 0,-1 0 0 0 0,1 0-1 0 0,0 0 1 0 0,0-1 0 0 0,0 1-1 0 0,0-1 1 0 0,0 0 0 0 0,0 0-1 0 0,0 0 1 0 0,-1 0 0 0 0,1 0-1 0 0,0 0 1 0 0,0-1 0 0 0,0 0-1 0 0,0 1 1 0 0,0-1 0 0 0,-1 0-1 0 0,1-1 1 0 0,0 1 0 0 0,-1 0 0 0 0,2-1-69 0 0,23-19 229 0 0,0-1 0 0 0,-1-1 1 0 0,-2-1-1 0 0,0-1 1 0 0,-2-1-1 0 0,-1-1 1 0 0,0-2-230 0 0,85-97 79 0 0,-106 126-102 0 0,0 1 0 0 0,0-1 1 0 0,0 1-1 0 0,0-1 0 0 0,0 1 0 0 0,0-1 0 0 0,0 1 0 0 0,0-1 0 0 0,1 1 0 0 0,-1-1 0 0 0,0 0 0 0 0,0 1 1 0 0,0-1-1 0 0,1 1 0 0 0,-1-1 0 0 0,0 1 0 0 0,0-1 0 0 0,1 0 0 0 0,-1 1 0 0 0,0-1 0 0 0,1 0 1 0 0,-1 1-1 0 0,0-1 0 0 0,1 0 0 0 0,-1 1 0 0 0,1-1 0 0 0,-1 0 0 0 0,0 0 0 0 0,1 0 0 0 0,-1 1 1 0 0,1-1-1 0 0,-1 0 0 0 0,1 0 0 0 0,-1 0 0 0 0,1 0 0 0 0,-1 0 0 0 0,1 0 0 0 0,-1 0 0 0 0,1 0 1 0 0,-1 0-1 0 0,0 0 0 0 0,1 0 0 0 0,-1 0 0 0 0,1 0 0 0 0,-1 0 0 0 0,1 0 0 0 0,-1-1 0 0 0,1 1 0 0 0,-1 0 1 0 0,1 0 22 0 0,-2 15-281 0 0,-3 16-1005 0 0,-1 10-2713 0 0,9-18-6656 0 0,1-16 2156 0 0</inkml:trace>
  <inkml:trace contextRef="#ctx0" brushRef="#br0" timeOffset="37555.978">11590 3219 9490 0 0,'0'0'2691'0'0,"0"0"-573"0"0,0 0-312 0 0,0 0-165 0 0,0 0-270 0 0,0 0-296 0 0,0 0-193 0 0,0 0-149 0 0,0 0-79 0 0,0 0-38 0 0,11-32-116 0 0,35-100-117 0 0,-10 60 46 0 0,32-16 3 0 0,-64 114-832 0 0,-4-9 405 0 0,-1-12-2 0 0,0-1 0 0 0,0 0 1 0 0,1 0-1 0 0,0 0 0 0 0,0 1 0 0 0,0-1 1 0 0,0 0-1 0 0,1 0 0 0 0,0 1 1 0 0,0-1-1 0 0,0 0 0 0 0,0 0 1 0 0,0 0-1 0 0,1 0 0 0 0,0 0 1 0 0,0 0-1 0 0,0-1 0 0 0,3 4-3 0 0,-3-6 28 0 0,1-1-1 0 0,0 0 0 0 0,-1 0 0 0 0,1 0 1 0 0,0 0-1 0 0,-1-1 0 0 0,1 1 1 0 0,0-1-1 0 0,-1 1 0 0 0,1-1 0 0 0,-1 0 1 0 0,1 0-1 0 0,-1 0 0 0 0,1-1 1 0 0,-1 1-1 0 0,0 0 0 0 0,0-1 0 0 0,1 0 1 0 0,-1 1-1 0 0,0-1 0 0 0,0 0 1 0 0,-1 0-1 0 0,2-1-27 0 0,-1 1 18 0 0,63-56 263 0 0,91-64-108 0 0,-154 123-176 0 0,-1 0 0 0 0,0 1-1 0 0,0-1 1 0 0,0 1 0 0 0,0 0 0 0 0,0-1-1 0 0,0 1 1 0 0,0 0 0 0 0,0 0-1 0 0,-1-1 1 0 0,1 1 0 0 0,-1 0-1 0 0,1 0 1 0 0,-1 0 0 0 0,0 0-1 0 0,0 0 1 0 0,0 0 0 0 0,0-1-1 0 0,0 1 1 0 0,0 0 0 0 0,0 0-1 0 0,-1 0 1 0 0,1 0 0 0 0,0 0-1 0 0,-1 0 1 0 0,0-1 0 0 0,1 1-1 0 0,-1 0 1 0 0,-1 1 3 0 0,0 16-126 0 0,21 17-3455 0 0,12-36-4909 0 0,-12-11-1003 0 0,-14 5 5694 0 0</inkml:trace>
  <inkml:trace contextRef="#ctx0" brushRef="#br0" timeOffset="37810.09">12275 2692 2521 0 0,'0'0'3320'0'0,"0"0"-500"0"0,0 0-519 0 0,0 0-446 0 0,0 0-418 0 0,0 0-320 0 0,0 0-207 0 0,0 0-170 0 0,0 0-168 0 0,0 0-117 0 0,0 0-84 0 0,0 0-94 0 0,-20 31-70 0 0,-59 95-46 0 0,59-72-8 0 0,21-48-113 0 0,0-3 8 0 0,-1-1-1 0 0,1 1 0 0 0,0-1 1 0 0,0 1-1 0 0,0-1 0 0 0,0 0 0 0 0,0 1 1 0 0,0-1-1 0 0,0 0 0 0 0,1 0 0 0 0,-1 0 1 0 0,1 0-1 0 0,0 0 0 0 0,-1 0 1 0 0,1 0-1 0 0,0-1 0 0 0,0 1 0 0 0,0-1 1 0 0,1 1-1 0 0,-1-1 0 0 0,0 0 0 0 0,0 1 1 0 0,1-1-1 0 0,-1-1 0 0 0,1 1 1 0 0,-1 0-1 0 0,1-1 0 0 0,-1 1 0 0 0,1-1 1 0 0,-1 1-1 0 0,1-1 0 0 0,-1 0 0 0 0,1 0-47 0 0,4 0 249 0 0,0 0 0 0 0,-1-1-1 0 0,1 1 1 0 0,-1-1 0 0 0,1 0-1 0 0,-1-1 1 0 0,0 0 0 0 0,1 0-1 0 0,-1 0 1 0 0,0-1-1 0 0,0 1 1 0 0,4-4-249 0 0,-4 2 104 0 0,0 0 1 0 0,0-1-1 0 0,0 0 1 0 0,0 0-1 0 0,-1 0 0 0 0,0-1 1 0 0,0 0-1 0 0,-1 0 0 0 0,1 0 1 0 0,-1 0-1 0 0,0-1 1 0 0,-1 0-1 0 0,0 0 0 0 0,0 0 1 0 0,0 0-1 0 0,-1 0 0 0 0,0 0 1 0 0,0-1-1 0 0,-1 1 0 0 0,0-1 1 0 0,-1 1-1 0 0,1-1 1 0 0,-1 0-105 0 0,-20-58-547 0 0,-25 50-3557 0 0,30 16 1130 0 0,5 0-3603 0 0,2 0-4767 0 0</inkml:trace>
  <inkml:trace contextRef="#ctx0" brushRef="#br0" timeOffset="38229.838">12519 2843 12699 0 0,'0'0'1869'0'0,"0"0"-170"0"0,0 0 50 0 0,0 0-145 0 0,0 0-332 0 0,0 0-294 0 0,0 0-227 0 0,0 0-148 0 0,0 0-86 0 0,0 0-66 0 0,0 0-100 0 0,0 0-59 0 0,0 0-56 0 0,10-29-35 0 0,30-90-6 0 0,0 31 142 0 0,13 19-273 0 0,-50 102-897 0 0,8 63 241 0 0,-11-93 594 0 0,1 0 0 0 0,0 0 0 0 0,0 0 0 0 0,0 0-1 0 0,1-1 1 0 0,-1 1 0 0 0,1-1 0 0 0,-1 1 0 0 0,1-1-1 0 0,0 1 1 0 0,0-1 0 0 0,0 0 0 0 0,0 0 0 0 0,0 0-1 0 0,1 0 1 0 0,-1 0 0 0 0,1 0 0 0 0,-1-1 0 0 0,1 1-1 0 0,0-1 1 0 0,-1 0 0 0 0,1 0 0 0 0,0 0-1 0 0,0 0 1 0 0,0 0 0 0 0,0-1 0 0 0,0 1 0 0 0,0-1-1 0 0,0 1 1 0 0,1-1-2 0 0,9-3 165 0 0,0 0 0 0 0,0 0 0 0 0,-1-2 0 0 0,1 1 0 0 0,-1-2 0 0 0,0 1 0 0 0,0-2 0 0 0,-1 1 0 0 0,0-2 0 0 0,0 1 0 0 0,0-2 0 0 0,-1 1 0 0 0,-1-1 0 0 0,1-1 0 0 0,-1 0 0 0 0,-1 0 0 0 0,0-1 0 0 0,0 0 0 0 0,-1 0 0 0 0,-1 0-1 0 0,0-1 1 0 0,0 0 0 0 0,2-11-165 0 0,8-53-791 0 0,-15 59-3145 0 0,-1 0-3710 0 0,0 14 5994 0 0,0-4-10822 0 0</inkml:trace>
  <inkml:trace contextRef="#ctx0" brushRef="#br0" timeOffset="41807.008">3155 2887 0 0 0,'0'0'1294'0'0,"0"0"63"0"0,0 0 49 0 0,0 0-30 0 0,0 0-65 0 0,-5-6-137 0 0,-15-21-162 0 0,19 26-918 0 0,0 0 0 0 0,0 0 0 0 0,0 1 0 0 0,0-1 0 0 0,0 0 1 0 0,0 1-1 0 0,-1-1 0 0 0,1 1 0 0 0,0 0 0 0 0,0-1 0 0 0,0 1 0 0 0,0 0 0 0 0,-1 0 0 0 0,1 0 1 0 0,0 0-1 0 0,0 0 0 0 0,-1 0 0 0 0,1 0 0 0 0,0 0 0 0 0,0 0 0 0 0,0 0 0 0 0,-1 1 0 0 0,1-1 1 0 0,0 0-1 0 0,0 1 0 0 0,0-1 0 0 0,0 1 0 0 0,0 0 0 0 0,0-1 0 0 0,0 1 0 0 0,0 0 1 0 0,0-1-1 0 0,0 1 0 0 0,0 0 0 0 0,0 0 0 0 0,1 0 0 0 0,-1 0 0 0 0,0 0 0 0 0,0 0 0 0 0,1 0 1 0 0,-1 0-1 0 0,1 0-94 0 0,-1 1 101 0 0,-9 13 174 0 0,0 2 0 0 0,2-1 0 0 0,0 1 0 0 0,1 0 0 0 0,1 1 0 0 0,0 0 0 0 0,1 0 0 0 0,1 0 0 0 0,1 0 0 0 0,1 1 0 0 0,0-1 0 0 0,2 1 0 0 0,0 0 0 0 0,1-1 0 0 0,0 1 0 0 0,2 2-275 0 0,-2-16 106 0 0,0 1-1 0 0,0-1 1 0 0,0 0 0 0 0,1 0 0 0 0,0 0-1 0 0,0-1 1 0 0,0 1 0 0 0,1 0 0 0 0,-1-1 0 0 0,1 1-1 0 0,0-1 1 0 0,0 0 0 0 0,1 0 0 0 0,-1 0 0 0 0,1 0-1 0 0,0-1 1 0 0,0 1 0 0 0,0-1 0 0 0,0 0 0 0 0,1 0-1 0 0,-1-1 1 0 0,1 1 0 0 0,0-1 0 0 0,0 0-1 0 0,0 0 1 0 0,0-1 0 0 0,0 0 0 0 0,0 1 0 0 0,0-2-1 0 0,0 1 1 0 0,0-1 0 0 0,1 1 0 0 0,-1-1 0 0 0,0-1-1 0 0,0 1 1 0 0,1-1 0 0 0,-1 0 0 0 0,0 0 0 0 0,0 0-1 0 0,0-1 1 0 0,0 0 0 0 0,0 0 0 0 0,-1 0-1 0 0,1 0 1 0 0,0-1 0 0 0,0-1-106 0 0,14-6 158 0 0,0-1 0 0 0,-1-1 1 0 0,-1-1-1 0 0,0 0 0 0 0,0-1 0 0 0,-2-1 0 0 0,0-1 0 0 0,0 0 0 0 0,-2-1 1 0 0,0 0-1 0 0,-1-1 0 0 0,0-1 0 0 0,-2 0 0 0 0,0 0 0 0 0,-1-1 1 0 0,-1 0-1 0 0,3-16-158 0 0,-9 30-30 0 0,0-1 0 0 0,0 0 0 0 0,-1 0 0 0 0,0 0 1 0 0,0 0-1 0 0,-1 0 0 0 0,0 0 0 0 0,0 0 0 0 0,-1 0 1 0 0,1 0-1 0 0,-2 0 0 0 0,1 1 0 0 0,-1-1 0 0 0,0 0 1 0 0,0 1-1 0 0,-1-1 0 0 0,0 1 0 0 0,0-1 0 0 0,-1 1 0 0 0,1 0 1 0 0,-1 1-1 0 0,0-1 0 0 0,-1 1 0 0 0,0-1 0 0 0,0 1 1 0 0,0 1-1 0 0,0-1 0 0 0,-1 1 0 0 0,1 0 0 0 0,-1 0 1 0 0,0 0-1 0 0,0 1 0 0 0,-1 0 0 0 0,0 0 30 0 0,-3-1-267 0 0,-1 1-1 0 0,1 0 1 0 0,0 0-1 0 0,-1 1 1 0 0,0 1-1 0 0,1 0 1 0 0,-1 0-1 0 0,0 1 0 0 0,1 0 1 0 0,-1 1-1 0 0,0 0 1 0 0,1 1-1 0 0,-1 0 1 0 0,1 1-1 0 0,-1 0 1 0 0,1 1-1 0 0,-8 3 268 0 0,-91 71-6397 0 0,53-16-2712 0 0,39-42 5238 0 0</inkml:trace>
  <inkml:trace contextRef="#ctx0" brushRef="#br0" timeOffset="42496.422">3090 3263 0 0 0,'0'0'1215'0'0,"0"0"473"0"0,0 0 93 0 0,0 0-108 0 0,0 0-118 0 0,0 0-100 0 0,0 0-60 0 0,0 0-16 0 0,0 0-26 0 0,-1-6 957 0 0,1 5 3887 0 0,-34 265-4328 0 0,24-212-1714 0 0,6-5-12 0 0,4-46-107 0 0,0-1 9 0 0,0 0 51 0 0,0 0 36 0 0,3-26 1854 0 0,-58 11-1765 0 0,22 5-198 0 0,1-2 0 0 0,1-1 0 0 0,0-2 0 0 0,1 0 0 0 0,0-3 0 0 0,1 0-1 0 0,-13-12-22 0 0,-9-22 20 0 0,50 51 297 0 0,-5-7-346 0 0,6 9-108 0 0,0-1-1 0 0,0 0 1 0 0,1 0 0 0 0,-1 0-1 0 0,0 0 1 0 0,0 0-1 0 0,1 0 1 0 0,-1 0-1 0 0,0 0 1 0 0,0 0-1 0 0,1 0 1 0 0,-1 0-1 0 0,0-1 1 0 0,0 1-1 0 0,0 0 1 0 0,1 0-1 0 0,-1 0 1 0 0,0 0-1 0 0,0 0 1 0 0,0 0-1 0 0,1 0 1 0 0,-1-1-1 0 0,0 1 1 0 0,0 0-1 0 0,0 0 1 0 0,0 0-1 0 0,1 0 1 0 0,-1-1-1 0 0,0 1 1 0 0,0 0-1 0 0,0 0 1 0 0,0 0-1 0 0,0-1 1 0 0,0 1-1 0 0,0 0 1 0 0,0 0 0 0 0,0 0-1 0 0,1-1 1 0 0,-1 1-1 0 0,0 0 1 0 0,0 0-1 0 0,0-1 1 0 0,0 1-1 0 0,0 0 138 0 0,19 10-4468 0 0,-8-3-1349 0 0,-9-6 4693 0 0,5 5-8570 0 0</inkml:trace>
  <inkml:trace contextRef="#ctx0" brushRef="#br0" timeOffset="42873.936">3020 3583 0 0 0,'0'0'1050'0'0,"0"0"278"0"0,0 0 298 0 0,0 0 214 0 0,0 0-10 0 0,0 0-159 0 0,0 0-155 0 0,0 0-136 0 0,0 0-151 0 0,0 0-165 0 0,0 0-137 0 0,0 0-126 0 0,0 0-74 0 0,-10 0-7 0 0,-23 0 850 0 0,61 0 1985 0 0,19-3-3264 0 0,0-2-1 0 0,0-3 0 0 0,-1-1 1 0 0,0-3-1 0 0,0-1 0 0 0,-1-2 1 0 0,22-13-291 0 0,-38 9-395 0 0,-23 10-3993 0 0,-7 9 267 0 0,-1 0 218 0 0,-1 0-4156 0 0</inkml:trace>
  <inkml:trace contextRef="#ctx0" brushRef="#br0" timeOffset="43694.345">2995 3646 0 0 0,'0'0'1016'0'0,"0"0"379"0"0,0 0 247 0 0,0 0 264 0 0,0 0 166 0 0,0 0-20 0 0,0 0-200 0 0,0 0-265 0 0,0 0-272 0 0,0 0-186 0 0,0 0-106 0 0,0 0-122 0 0,0 0-102 0 0,0 1 3157 0 0,14 68-2408 0 0,-12-56-1461 0 0,2 18 79 0 0,-2 0-1 0 0,0 1 1 0 0,-2-1-1 0 0,-2 0 1 0 0,-3 24-166 0 0,-10 32 349 0 0,15-79 671 0 0,7-32-479 0 0,-51 79-444 0 0,-159 210-9 0 0,137-159-67 0 0,20-22-1114 0 0,46-83 607 0 0,0-1-131 0 0,0 0-110 0 0,14-4-3448 0 0,43-55-11559 0 0,-45 48 12058 0 0,-5 0 2960 0 0</inkml:trace>
  <inkml:trace contextRef="#ctx0" brushRef="#br0" timeOffset="44016.788">2912 4128 208 0 0,'0'0'2012'0'0,"0"0"-27"0"0,0 0 93 0 0,0 0 103 0 0,0 0-79 0 0,0 0-211 0 0,0 0-286 0 0,0 0-313 0 0,0 0-275 0 0,0 0-162 0 0,0 0-110 0 0,0 0-91 0 0,18 0 3258 0 0,57 152-432 0 0,-56-101-3255 0 0,16-13-998 0 0,-20-37-2790 0 0,-3-15-4273 0 0,-9 7-2185 0 0</inkml:trace>
  <inkml:trace contextRef="#ctx0" brushRef="#br0" timeOffset="44944.92">3142 2954 0 0 0,'0'0'559'0'0,"0"0"113"0"0,0 0-1 0 0,0 0 12 0 0,0 0 9 0 0,0 0 36 0 0,0 0 97 0 0,1-6 82 0 0,2 1-202 0 0,1-7-704 0 0,-3 7 3986 0 0,-1-1 3764 0 0,-27 25-6017 0 0,39-34 345 0 0,-12 15-1971 0 0,0 0 76 0 0,0 0 24 0 0,0 0 6 0 0,0 0-12 0 0,0 0-32 0 0,0 0-25 0 0,0 0 10 0 0,0 0-9 0 0,0 0-28 0 0,0 0-17 0 0,0 0-25 0 0,0 0-29 0 0,0 0 18 0 0,0 0-1 0 0,0 0-32 0 0,0 0-29 0 0,0 0-82 0 0,0 0-22 0 0,0 0-111 0 0,0 0-251 0 0,0 0-328 0 0,0 0-433 0 0,16-4-13245 0 0,-13 4 7776 0 0</inkml:trace>
  <inkml:trace contextRef="#ctx0" brushRef="#br0" timeOffset="45326.972">3249 2902 0 0 0,'0'0'672'0'0,"0"0"1318"0"0,0 0 470 0 0,0 0 1 0 0,0 0-221 0 0,0 0-296 0 0,0 0-299 0 0,0 0-241 0 0,0 0-209 0 0,0 0-197 0 0,0 0-203 0 0,0 0-179 0 0,0 0-119 0 0,-2 3-107 0 0,-17 30 633 0 0,11-17-204 0 0,13-20 473 0 0,0 3-1383 0 0,-5 2-349 0 0,0-1-255 0 0,10 0-10959 0 0,-5 0 2093 0 0</inkml:trace>
  <inkml:trace contextRef="#ctx0" brushRef="#br0" timeOffset="45862.766">3081 3167 0 0 0,'0'0'1072'0'0,"0"-10"38"0"0,-2-2-321 0 0,1 2-2626 0 0,1 1 4027 0 0,0 0 3884 0 0,-1-3 5432 0 0,40 44-9518 0 0,-37-30-1921 0 0,1 0 1 0 0,0-1 0 0 0,0 1 0 0 0,1-1 0 0 0,-1 0 0 0 0,0 0-1 0 0,0 0 1 0 0,1 0 0 0 0,-1 0 0 0 0,0-1 0 0 0,1 0-1 0 0,-1 1 1 0 0,0-1 0 0 0,1 0 0 0 0,-1-1 0 0 0,1 1 0 0 0,-1-1-1 0 0,0 1 1 0 0,1-1 0 0 0,-1 0 0 0 0,0 0 0 0 0,0-1 0 0 0,0 1-1 0 0,0 0 1 0 0,0-1 0 0 0,0 0 0 0 0,0 0 0 0 0,0 0 0 0 0,-1 0-1 0 0,1 0 1 0 0,-1-1 0 0 0,1 1 0 0 0,-1-1 0 0 0,0 1 0 0 0,0-1-1 0 0,0 0 1 0 0,0 0 0 0 0,-1 0 0 0 0,1 0 0 0 0,-1 0 0 0 0,0 0-1 0 0,0-1 1 0 0,1-1-68 0 0,4-8 136 0 0,-1 7-2741 0 0,-2 4-3563 0 0,0 1-5254 0 0,-2 1 5673 0 0</inkml:trace>
  <inkml:trace contextRef="#ctx0" brushRef="#br0" timeOffset="49493.047">2601 1816 5513 0 0,'0'0'1885'0'0,"0"0"-58"0"0,0 0-40 0 0,0 0 18 0 0,0 0-72 0 0,0 0-248 0 0,0 0-327 0 0,0 0-331 0 0,0 0-244 0 0,0 0-135 0 0,0 0 15 0 0,2 0 69 0 0,6 5-220 0 0,0-1 1 0 0,0 1-1 0 0,-1 0 1 0 0,0 1-1 0 0,0-1 1 0 0,-1 1 0 0 0,0 1-1 0 0,0-1 1 0 0,0 1-1 0 0,0 0 1 0 0,-1 1-1 0 0,-1-1 1 0 0,1 1-1 0 0,-1 0-312 0 0,15 20 364 0 0,-9-11-236 0 0,-1 1 0 0 0,0 0-1 0 0,-1 0 1 0 0,-1 1 0 0 0,-1 0-1 0 0,-1 0 1 0 0,0 1-1 0 0,-2-1 1 0 0,0 1 0 0 0,-1 0-1 0 0,-1 0 1 0 0,-1 0 0 0 0,0 0-1 0 0,-2 3-127 0 0,0-10-85 0 0,-1 1-1 0 0,0 0 1 0 0,-1-1-1 0 0,0 0 0 0 0,-1 1 1 0 0,-1-2-1 0 0,0 1 1 0 0,0-1-1 0 0,-1 0 0 0 0,-1 0 1 0 0,0-1-1 0 0,-1 0 1 0 0,0 0-1 0 0,-1-1 1 0 0,0 0-1 0 0,0-1 0 0 0,-2 1 86 0 0,10-9-287 0 0,1 1 0 0 0,-1 0 0 0 0,0-1 0 0 0,0 0 0 0 0,-1 0 0 0 0,1 1 0 0 0,0-1 0 0 0,0 0 1 0 0,-1-1-1 0 0,1 1 0 0 0,0 0 0 0 0,-1-1 0 0 0,1 1 0 0 0,-1-1 0 0 0,1 0 0 0 0,-1 0 0 0 0,1 0 0 0 0,0 0 0 0 0,-1 0 0 0 0,1 0 0 0 0,-2-1 287 0 0,-38-31-14599 0 0,36 24 10107 0 0</inkml:trace>
  <inkml:trace contextRef="#ctx0" brushRef="#br0" timeOffset="49730.99">2321 2011 3617 0 0,'0'0'2335'0'0,"0"0"-251"0"0,0 0-285 0 0,0 0-142 0 0,0 0-30 0 0,0 0-62 0 0,0 0-91 0 0,0 0-130 0 0,0 0-158 0 0,0 0-130 0 0,0 0-112 0 0,0 0-78 0 0,13-31-67 0 0,43-94-66 0 0,-16 68 295 0 0,-28 48-754 0 0,256-181 1888 0 0,-175 152-2826 0 0,-27 36-6263 0 0,-56 5 1021 0 0,-1 0-5171 0 0</inkml:trace>
  <inkml:trace contextRef="#ctx0" brushRef="#br0" timeOffset="50152.024">3083 1750 11098 0 0,'0'0'2474'0'0,"0"0"-732"0"0,0 0-436 0 0,0 0-110 0 0,0 0-93 0 0,0 0-188 0 0,0 0-159 0 0,0 0-103 0 0,0 0-103 0 0,0 0-112 0 0,0 0-84 0 0,0 0-78 0 0,-21 20-80 0 0,-68 68-37 0 0,43-20 53 0 0,38-53-193 0 0,0 0 0 0 0,1 1 0 0 0,1 0 0 0 0,1 0 0 0 0,0 0 0 0 0,1 1 0 0 0,1 0 0 0 0,0-1 0 0 0,2 1 0 0 0,-1 17-19 0 0,3-32 24 0 0,0 0 0 0 0,0 0-1 0 0,0 0 1 0 0,0-1-1 0 0,0 1 1 0 0,0-1 0 0 0,0 1-1 0 0,0-1 1 0 0,1 1-1 0 0,-1-1 1 0 0,1 1 0 0 0,-1-1-1 0 0,1 0 1 0 0,-1 0-1 0 0,1 0 1 0 0,0 0 0 0 0,0 0-1 0 0,-1 0 1 0 0,1-1-1 0 0,0 1 1 0 0,0 0 0 0 0,0-1-1 0 0,0 0 1 0 0,0 1-1 0 0,0-1 1 0 0,0 0-1 0 0,0 0 1 0 0,-1 0 0 0 0,1 0-1 0 0,0 0 1 0 0,0-1-1 0 0,0 1 1 0 0,0 0 0 0 0,0-1-1 0 0,0 0 1 0 0,0 1-1 0 0,0-1 1 0 0,-1 0 0 0 0,1 0-1 0 0,0 0 1 0 0,-1 0-1 0 0,1 0 1 0 0,-1 0 0 0 0,1-1-1 0 0,-1 1 1 0 0,1 0-1 0 0,-1-1 1 0 0,0 1 0 0 0,0-1-24 0 0,24-22 327 0 0,-1-1 1 0 0,-2-1-1 0 0,-1-1 1 0 0,-1-1-1 0 0,-1 0 1 0 0,-1-2 0 0 0,-2 0-1 0 0,6-17-327 0 0,15-11 280 0 0,-35 58-367 0 0,-1 1 0 0 0,0-1 0 0 0,1 0 0 0 0,-1 1 0 0 0,0-1 1 0 0,1 1-1 0 0,-1-1 0 0 0,0 1 0 0 0,0 0 0 0 0,0-1 0 0 0,1 1 0 0 0,-1 0 0 0 0,0 0 0 0 0,0 0 0 0 0,0 0 0 0 0,-1 0 0 0 0,1 0 0 0 0,0 0 0 0 0,0 0 0 0 0,0 1 0 0 0,-1-1 0 0 0,1 0 0 0 0,-1 0 0 0 0,1 1 0 0 0,-1-1 1 0 0,1 0-1 0 0,-1 0 0 0 0,0 1 0 0 0,1-1 0 0 0,-1 1 0 0 0,0-1 0 0 0,0 0 0 0 0,0 2 87 0 0,2 4-1014 0 0,-1-6 872 0 0,12 27-5117 0 0,-3-11-3753 0 0,-6-12-367 0 0</inkml:trace>
  <inkml:trace contextRef="#ctx0" brushRef="#br0" timeOffset="50577.979">3333 1985 10746 0 0,'0'0'3386'0'0,"0"0"-1072"0"0,0 0-503 0 0,0 0-232 0 0,0 0-237 0 0,0 0-246 0 0,0 0-189 0 0,0 0-102 0 0,0 0-159 0 0,0 0-102 0 0,0 0-85 0 0,0 0-104 0 0,0 0-95 0 0,3-33-70 0 0,8-103-44 0 0,9 51 146 0 0,9 42-139 0 0,-13 65-633 0 0,-16-20 474 0 0,1 1 0 0 0,-1-1 0 0 0,0 0 1 0 0,1 1-1 0 0,-1-1 0 0 0,1 1 0 0 0,0-1 0 0 0,0 0 0 0 0,0 0 0 0 0,0 1 0 0 0,0-1 1 0 0,1 0-1 0 0,-1 0 0 0 0,1 0 0 0 0,-1 0 0 0 0,1 0 0 0 0,0-1 0 0 0,0 1 1 0 0,-1 0-1 0 0,1-1 0 0 0,0 1 0 0 0,0-1 0 0 0,1 0 0 0 0,-1 0 0 0 0,0 0 0 0 0,0 0 1 0 0,1 0-1 0 0,-1 0 0 0 0,0-1 0 0 0,3 1 6 0 0,0-2 19 0 0,0-1-1 0 0,0 0 1 0 0,0 0 0 0 0,0 0 0 0 0,0-1 0 0 0,0 0-1 0 0,-1 0 1 0 0,1 0 0 0 0,-1 0 0 0 0,0-1-1 0 0,0 0 1 0 0,0 1 0 0 0,0-2 0 0 0,-1 1-1 0 0,0 0 1 0 0,0-1 0 0 0,0 1 0 0 0,0-1-1 0 0,0-1-18 0 0,21-25 33 0 0,14-10 78 0 0,-38 41-108 0 0,17 30-133 0 0,-14-26-30 0 0,0-1 0 0 0,0-1 0 0 0,1 1 0 0 0,0 0 0 0 0,-1-1 0 0 0,1 0 1 0 0,0 0-1 0 0,0 0 0 0 0,0 0 0 0 0,0-1 0 0 0,1 1 0 0 0,-1-1 0 0 0,0 0 0 0 0,1-1 0 0 0,-1 1 0 0 0,0-1 0 0 0,1 0 0 0 0,-1 0 0 0 0,1 0 0 0 0,-1 0 0 0 0,1-1 0 0 0,-1 0 0 0 0,0 0 0 0 0,0 0 0 0 0,2 0 160 0 0,28-15-5482 0 0,-14 3-1722 0 0,-5 2-1993 0 0,-11 10 8331 0 0</inkml:trace>
  <inkml:trace contextRef="#ctx0" brushRef="#br0" timeOffset="50838.632">3784 1646 2048 0 0,'0'0'2493'0'0,"0"0"-301"0"0,0 0-190 0 0,0 0-100 0 0,0 0-152 0 0,0 0-147 0 0,0 0-140 0 0,0 0-164 0 0,0 0-125 0 0,0 0-85 0 0,0 0-86 0 0,0 0-99 0 0,0 0-84 0 0,18-6-117 0 0,55-21-100 0 0,-70 25-543 0 0,0 1 1 0 0,0-1-1 0 0,0 0 1 0 0,0 1 0 0 0,0-2-1 0 0,0 1 1 0 0,-1 0 0 0 0,1 0-1 0 0,-1-1 1 0 0,1 1-1 0 0,-1-1 1 0 0,0 0 0 0 0,0 0-1 0 0,-1 0 1 0 0,1 0 0 0 0,0 0-1 0 0,-1 0 1 0 0,0 0-1 0 0,0 0 1 0 0,0-1 0 0 0,0 1-61 0 0,3-7 140 0 0,-1-61 431 0 0,-3 69-580 0 0,-1 1 0 0 0,1-1 0 0 0,-1 1-1 0 0,1 0 1 0 0,-1-1 0 0 0,0 1 0 0 0,0 0 0 0 0,1-1 0 0 0,-1 1 0 0 0,0 0 0 0 0,0 0 0 0 0,0 0 0 0 0,-1 0 0 0 0,1 0 0 0 0,0 0 0 0 0,0 0 0 0 0,0 0 0 0 0,-1 0 0 0 0,1 1 0 0 0,0-1 0 0 0,-1 1 0 0 0,1-1 0 0 0,-1 1 0 0 0,1-1-1 0 0,-1 1 1 0 0,1 0 0 0 0,-1-1 0 0 0,1 1 0 0 0,-1 0 0 0 0,1 0 0 0 0,-1 0 0 0 0,1 0 0 0 0,-1 1 0 0 0,1-1 0 0 0,-1 0 0 0 0,1 1 0 0 0,-1-1 0 0 0,1 1 0 0 0,-1-1 0 0 0,1 1 0 0 0,0-1 0 0 0,-1 1 0 0 0,0 1 9 0 0,-4 2-57 0 0,-1 1-1 0 0,1 0 1 0 0,0 0 0 0 0,1 1 0 0 0,-1 0 0 0 0,1 0 0 0 0,0 0 0 0 0,1 1 0 0 0,0-1 0 0 0,0 1 0 0 0,0 0 0 0 0,1 1 0 0 0,0-1-1 0 0,0 0 1 0 0,0 3 57 0 0,1-5-109 0 0,0 1 0 0 0,0 0 0 0 0,0 0 0 0 0,1 0 0 0 0,0 0 0 0 0,1 0 0 0 0,-1 0 0 0 0,1 0 0 0 0,0 0 0 0 0,0 0 0 0 0,1 0 0 0 0,0 0 0 0 0,0 0 0 0 0,1 0 0 0 0,-1 0 0 0 0,2 3 109 0 0,-1-6-225 0 0,-1 0 1 0 0,1 0 0 0 0,0 0 0 0 0,0-1-1 0 0,1 1 1 0 0,-1 0 0 0 0,0-1 0 0 0,1 1 0 0 0,0-1-1 0 0,-1 0 1 0 0,1 0 0 0 0,0 0 0 0 0,0 0-1 0 0,0-1 1 0 0,0 1 0 0 0,0-1 0 0 0,1 0-1 0 0,-1 0 1 0 0,2 1 224 0 0,53 4-5695 0 0,-1-15-3889 0 0,-42 5 7082 0 0</inkml:trace>
  <inkml:trace contextRef="#ctx0" brushRef="#br0" timeOffset="51132.359">4304 1271 8690 0 0,'0'0'4298'0'0,"0"0"-1951"0"0,0 0-918 0 0,0 0-373 0 0,0 0-275 0 0,0 0-167 0 0,0 0-85 0 0,0 0-38 0 0,0 0-55 0 0,0 0-79 0 0,0 0-86 0 0,0 0-64 0 0,0 0-58 0 0,-23 25-25 0 0,-63 76 28 0 0,72-72 40 0 0,80-18 688 0 0,40 19 532 0 0,-102-27-1375 0 0,0 0 0 0 0,-1 1 1 0 0,1 0-1 0 0,-1-1 1 0 0,0 2-1 0 0,0-1 1 0 0,0 0-1 0 0,0 0 1 0 0,-1 1-1 0 0,0-1 1 0 0,0 1-1 0 0,0 0 0 0 0,0 0 1 0 0,-1 0-1 0 0,0 0 1 0 0,0 0-1 0 0,0 0 1 0 0,0 0-1 0 0,-1 0 1 0 0,0 0-1 0 0,0 0 0 0 0,-1 0 1 0 0,1 0-1 0 0,-1 0 1 0 0,0 0-1 0 0,0 0 1 0 0,-1 0-1 0 0,1 0 1 0 0,-1 0-1 0 0,0 0 1 0 0,-1-1-1 0 0,1 1 0 0 0,-1-1 1 0 0,0 0-1 0 0,0 0 1 0 0,0 0-1 0 0,-1 0 1 0 0,1 0-1 0 0,-1-1 1 0 0,0 1-1 0 0,0-1 0 0 0,0 0 1 0 0,0-1-1 0 0,-1 1 1 0 0,1-1-1 0 0,-1 1 1 0 0,1-1-1 0 0,-1 0 1 0 0,-2 0-38 0 0,-23 0-3014 0 0,17-4-3713 0 0,6-1-5093 0 0</inkml:trace>
  <inkml:trace contextRef="#ctx0" brushRef="#br0" timeOffset="53684.946">3076 4997 0 0 0,'-1'-6'1'0'0,"0"-13"94"0"0,1 18 474 0 0,0 1 2792 0 0,0 2 12005 0 0,0-1-14164 0 0,0-1-4086 0 0,0 1 2974 0 0,0-1 3 0 0,9 29 1430 0 0,-3 281 722 0 0,-5-170-1923 0 0,2-21 103 0 0,-6 0 0 0 0,-17 118-425 0 0,-30 53 545 0 0,41-175-533 0 0,9-114-77 0 0,1 0-1 0 0,-1 1 0 0 0,0-1 1 0 0,1 0-1 0 0,-1 0 0 0 0,1 0 1 0 0,-1 0-1 0 0,1 0 0 0 0,0 0 1 0 0,-1 0-1 0 0,1 0 0 0 0,0 0 0 0 0,0 0 1 0 0,-1 0-1 0 0,1-1 0 0 0,0 1 1 0 0,0 0-1 0 0,0-1 0 0 0,0 1 1 0 0,0 0-1 0 0,0-1 0 0 0,0 1 1 0 0,1-1-1 0 0,-1 1 0 0 0,0-1 1 0 0,0 0-1 0 0,0 0 0 0 0,0 1 1 0 0,0-1-1 0 0,1 0 0 0 0,-1 0 1 0 0,0 0-1 0 0,0 0 0 0 0,0 0 0 0 0,1 0 1 0 0,-1-1-1 0 0,0 1 66 0 0,48-8-5955 0 0,-26 1-221 0 0,-5-1-2653 0 0</inkml:trace>
  <inkml:trace contextRef="#ctx0" brushRef="#br0" timeOffset="54364.947">9915 4662 5009 0 0,'0'0'2879'0'0,"0"0"-1478"0"0,0 0-382 0 0,0 0-3 0 0,0 0 108 0 0,0 0 78 0 0,0 0 10 0 0,0 0-16 0 0,0 0-120 0 0,0 0-133 0 0,0 0-129 0 0,0 0-98 0 0,0 0-41 0 0,-6 32-18 0 0,-16 101-14 0 0,20-34 547 0 0,17 178 897 0 0,-16-231-2047 0 0,-1 0 1 0 0,-3 0-1 0 0,-1 0 1 0 0,-3-1-1 0 0,-12 39-40 0 0,6-10-4454 0 0,14-49-1770 0 0,0 1-5138 0 0,1-22 8341 0 0</inkml:trace>
  <inkml:trace contextRef="#ctx0" brushRef="#br0" timeOffset="55181.988">2406 5564 10762 0 0,'0'0'207'0'0,"0"0"-100"0"0,0 0-2 0 0,0 0 95 0 0,37 1 115 0 0,120 1 125 0 0,278-12 3619 0 0,169 2-684 0 0,440-21-1957 0 0,1296 10-321 0 0,-2025 9-1019 0 0,1024-50 173 0 0,587-90 1029 0 0,-1427 127-857 0 0,-314 16-171 0 0,-184 7-254 0 0,-18 0-485 0 0,-55 7-4153 0 0,48-5 1443 0 0,7-1-2524 0 0,7 0-4601 0 0</inkml:trace>
  <inkml:trace contextRef="#ctx0" brushRef="#br0" timeOffset="55562.049">10465 5071 5665 0 0,'0'0'1746'0'0,"0"0"-83"0"0,0 0 52 0 0,0 0 173 0 0,0 0-15 0 0,0 0-192 0 0,-36 17-220 0 0,-113 56-221 0 0,-92 70 2274 0 0,168-94-3142 0 0,-180 144-1463 0 0,137-99-5934 0 0,88-72 948 0 0,7-6-2548 0 0</inkml:trace>
  <inkml:trace contextRef="#ctx0" brushRef="#br0" timeOffset="56397.968">3219 5424 8418 0 0,'0'0'1123'0'0,"0"0"-178"0"0,0 0-153 0 0,-34 16-51 0 0,-114 51-52 0 0,-174 85 1062 0 0,32-11-1931 0 0,253-113-1305 0 0,16-5-6268 0 0,17-19 2712 0 0</inkml:trace>
  <inkml:trace contextRef="#ctx0" brushRef="#br0" timeOffset="56999.782">6555 5266 6025 0 0,'0'0'1777'0'0,"0"0"-5"0"0,0 0-2 0 0,0 0 35 0 0,0 0-80 0 0,0 0-222 0 0,0 0-252 0 0,0 0-250 0 0,0 0-258 0 0,0 0-193 0 0,0 0-118 0 0,0 0-55 0 0,-6 12 22 0 0,-23 105 774 0 0,42 30-299 0 0,-5 22-2224 0 0,-20-115-3468 0 0,-11-2-5623 0 0,17-40 3873 0 0</inkml:trace>
  <inkml:trace contextRef="#ctx0" brushRef="#br0" timeOffset="58865.168">6778 5222 128 0 0,'0'0'1519'0'0,"0"0"-168"0"0,0 0 112 0 0,0 0 232 0 0,0 0 156 0 0,0 0 15 0 0,0 0-158 0 0,0 0-181 0 0,0 0-199 0 0,0 0-245 0 0,0 0-194 0 0,-33 28-205 0 0,-103 89-187 0 0,59-42 127 0 0,-56 59-161 0 0,39-50-4333 0 0,83-75 1904 0 0,-3 4-6446 0 0,11-10 3984 0 0</inkml:trace>
  <inkml:trace contextRef="#ctx0" brushRef="#br0" timeOffset="64087.857">4388 5910 7538 0 0,'0'0'968'0'0,"0"0"-347"0"0,0 0-146 0 0,0 0 177 0 0,0 0 235 0 0,0 0 113 0 0,0 0-34 0 0,0 0-175 0 0,0 0-226 0 0,0 0-171 0 0,0 0-120 0 0,-29 31-88 0 0,-90 98-38 0 0,82-71 95 0 0,36-48-153 0 0,0-6-35 0 0,0-1 0 0 0,1 1 0 0 0,-1-1 0 0 0,1 1 0 0 0,-1-1-1 0 0,1 1 1 0 0,0 0 0 0 0,0-1 0 0 0,1 1 0 0 0,-1-1 0 0 0,1 1 0 0 0,0-1 0 0 0,0 1 0 0 0,0-1-1 0 0,0 1 1 0 0,0-1 0 0 0,1 0 0 0 0,0 0 0 0 0,0 1 0 0 0,-1-1 0 0 0,2-1 0 0 0,-1 1 0 0 0,0 0 0 0 0,1 0-1 0 0,-1-1 1 0 0,1 1 0 0 0,0-1 0 0 0,-1 0 0 0 0,1 0 0 0 0,0 0 0 0 0,1 0 0 0 0,-1-1 0 0 0,0 1-1 0 0,0-1 1 0 0,1 0 0 0 0,-1 1 0 0 0,4-1-55 0 0,1 1 174 0 0,1-1 0 0 0,0 0 0 0 0,0 0 0 0 0,-1-1 0 0 0,1 0 0 0 0,0-1 0 0 0,0 1 0 0 0,-1-2 0 0 0,1 1 0 0 0,-1-1 0 0 0,1-1 0 0 0,-1 0 0 0 0,0 0 0 0 0,0 0 0 0 0,0-1-1 0 0,0 0 1 0 0,-1-1 0 0 0,1 0 0 0 0,-1 0 0 0 0,0 0 0 0 0,-1-1 0 0 0,1 0 0 0 0,-1 0 0 0 0,0-1 0 0 0,0-1-174 0 0,11-15 157 0 0,0 0-1 0 0,-2-2 1 0 0,-1 0-1 0 0,-1-1 0 0 0,-1 0 1 0 0,-1-1-1 0 0,-2 0 1 0 0,0-1-1 0 0,0-11-156 0 0,-5 30-21 0 0,-1 1-1 0 0,-1-1 0 0 0,0 0 1 0 0,0 0-1 0 0,0 0 0 0 0,-1 0 0 0 0,-1-1 1 0 0,0 1-1 0 0,0 0 0 0 0,0 0 1 0 0,-2-1-1 0 0,1 1 0 0 0,-1 0 0 0 0,0 0 1 0 0,-1 0-1 0 0,0 1 0 0 0,0-1 1 0 0,-1 1-1 0 0,0-1 0 0 0,0 1 1 0 0,-1 0-1 0 0,0 1 0 0 0,-1-1 0 0 0,1 1 1 0 0,-1 0-1 0 0,-1 1 0 0 0,1-1 1 0 0,-1 1-1 0 0,-1 0 22 0 0,5 4-28 0 0,0 0 1 0 0,0 1-1 0 0,0 0 1 0 0,0-1-1 0 0,-1 1 0 0 0,1 0 1 0 0,0 0-1 0 0,-1 1 1 0 0,1-1-1 0 0,0 1 0 0 0,-1 0 1 0 0,1 0-1 0 0,-1 0 1 0 0,1 0-1 0 0,0 0 1 0 0,-1 1-1 0 0,1-1 0 0 0,0 1 1 0 0,-1 0-1 0 0,1 0 1 0 0,0 0-1 0 0,0 1 0 0 0,0-1 1 0 0,0 1-1 0 0,0 0 1 0 0,0 0-1 0 0,0 0 0 0 0,0 0 1 0 0,1 0-1 0 0,-1 0 1 0 0,1 1-1 0 0,0-1 1 0 0,0 1-1 0 0,0 0 0 0 0,-2 2 28 0 0,-3 7 2 0 0,1-1 0 0 0,0 1 0 0 0,1 1 0 0 0,1-1 0 0 0,-1 1-1 0 0,2-1 1 0 0,0 1 0 0 0,1 0 0 0 0,0 0 0 0 0,0 1 0 0 0,2-1-1 0 0,0 0 1 0 0,0 0 0 0 0,1 0 0 0 0,1 1 0 0 0,0-1 0 0 0,1 0 0 0 0,0 0-2 0 0,4 10 147 0 0,1 1 1 0 0,1-1-1 0 0,0-1 1 0 0,2 0 0 0 0,1 0-1 0 0,0-1 1 0 0,2-1-1 0 0,0 0 1 0 0,8 7-148 0 0,-22-27 3 0 0,12 13 48 0 0,-1 0-1 0 0,0 1 1 0 0,-1 0-1 0 0,-1 0 0 0 0,0 1 1 0 0,-1 0-1 0 0,4 12-50 0 0,-10-2 705 0 0,-2-15-3236 0 0,-1-3-3180 0 0,1-2-4633 0 0,0-4 4516 0 0</inkml:trace>
  <inkml:trace contextRef="#ctx0" brushRef="#br0" timeOffset="64351.964">5071 5789 8562 0 0,'0'0'2088'0'0,"0"0"-450"0"0,0 0-235 0 0,0 0-12 0 0,0 0-45 0 0,0 0-96 0 0,0 0-119 0 0,0 0-126 0 0,0 0-168 0 0,0 0-145 0 0,0 0-106 0 0,0 0-137 0 0,-28 31-79 0 0,-89 99-58 0 0,49-38 213 0 0,55-66-386 0 0,-188 357-1482 0 0,194-371 485 0 0,-8 14-689 0 0,11-9-7027 0 0,5-17 3449 0 0,2 0-1152 0 0</inkml:trace>
  <inkml:trace contextRef="#ctx0" brushRef="#br0" timeOffset="64767.966">4985 6238 8682 0 0,'0'0'2610'0'0,"0"0"-475"0"0,0 0-263 0 0,0 0-178 0 0,0 0-283 0 0,0 0-318 0 0,0 0-260 0 0,0 0-203 0 0,0 0-127 0 0,0 0-80 0 0,0 0-39 0 0,0 0-14 0 0,16-9-53 0 0,104-49 558 0 0,-109 53-785 0 0,0 0 0 0 0,0 1 0 0 0,0 0 1 0 0,1 1-1 0 0,0 0 0 0 0,-1 1 0 0 0,1 0 1 0 0,0 1-1 0 0,0 0 0 0 0,0 1 0 0 0,0 0 1 0 0,3 2-91 0 0,-14-1 2 0 0,0 1 0 0 0,0-1 0 0 0,0 1-1 0 0,0 0 1 0 0,0 0 0 0 0,0-1 0 0 0,0 1 0 0 0,-1 0 0 0 0,1 0 0 0 0,-1 0 0 0 0,1 0 0 0 0,-1 0 0 0 0,0 0 0 0 0,0 0 0 0 0,1 0 0 0 0,-2 0 0 0 0,1 0 0 0 0,0 0 0 0 0,0 0 0 0 0,-1 0 0 0 0,1 0 0 0 0,-1-1 0 0 0,1 1 0 0 0,-1 0 0 0 0,0 0 0 0 0,0 0-1 0 0,0-1 1 0 0,0 1 0 0 0,0 0 0 0 0,-1 1-2 0 0,-119 155 180 0 0,117-151-158 0 0,0-3 7 0 0,1 1-1 0 0,0-1 1 0 0,0 1 0 0 0,1-1 0 0 0,-1 1-1 0 0,1 0 1 0 0,0 0 0 0 0,1 0 0 0 0,-1 0 0 0 0,1 0-1 0 0,0 0 1 0 0,0 0 0 0 0,0 1 0 0 0,1-1-1 0 0,0 0 1 0 0,0 1 0 0 0,0-1 0 0 0,1 0 0 0 0,0 5-29 0 0,3-7-10 0 0,0 0 0 0 0,1 0 0 0 0,-1 0 0 0 0,1 0 0 0 0,-1-1 0 0 0,1 0 0 0 0,0 0 0 0 0,0 0 0 0 0,0-1 1 0 0,0 1-1 0 0,1-1 0 0 0,-1 0 0 0 0,0-1 0 0 0,0 1 0 0 0,0-1 0 0 0,1 0 0 0 0,-1-1 0 0 0,0 1 1 0 0,1-1-1 0 0,-1 0 0 0 0,0 0 0 0 0,0-1 0 0 0,0 1 0 0 0,4-3 10 0 0,27-7-3078 0 0,-14 1-4825 0 0,-17 8 5087 0 0,6-4-8871 0 0</inkml:trace>
  <inkml:trace contextRef="#ctx0" brushRef="#br0" timeOffset="65751.293">8228 5903 2513 0 0,'0'0'4375'0'0,"0"0"-1956"0"0,0 0-740 0 0,0 0-124 0 0,0 0-26 0 0,0 0-133 0 0,0 0-260 0 0,0 0-245 0 0,0 0-188 0 0,0 0-143 0 0,0 0-99 0 0,0 0-68 0 0,0 0-64 0 0,-21 11-48 0 0,-68 35-14 0 0,28 6 353 0 0,52-39-561 0 0,3-7-50 0 0,1 1 0 0 0,0-1 0 0 0,0 1 1 0 0,1 0-1 0 0,0 1 0 0 0,0-1 0 0 0,1 1 0 0 0,-1-1 1 0 0,2 1-1 0 0,-1 0 0 0 0,1 1 0 0 0,0-1 0 0 0,1 0 0 0 0,0 0 1 0 0,0 1-1 0 0,1-1 0 0 0,0 0 0 0 0,1 4-9 0 0,0-10 31 0 0,0 0-1 0 0,1 0 1 0 0,-1-1 0 0 0,1 1-1 0 0,-1 0 1 0 0,1-1-1 0 0,0 1 1 0 0,-1-1 0 0 0,1 1-1 0 0,0-1 1 0 0,0 0-1 0 0,0 0 1 0 0,0 0 0 0 0,0 0-1 0 0,0 0 1 0 0,1 0-1 0 0,-1-1 1 0 0,0 1 0 0 0,0-1-1 0 0,0 1 1 0 0,1-1-1 0 0,-1 0 1 0 0,0 0 0 0 0,1 0-1 0 0,-1 0 1 0 0,0 0-1 0 0,0-1 1 0 0,1 1 0 0 0,-1-1-1 0 0,0 0-30 0 0,7 1 237 0 0,7-3-17 0 0,-1-1-1 0 0,0-1 1 0 0,0 0 0 0 0,0-1 0 0 0,-1-1-1 0 0,0 0 1 0 0,0-1 0 0 0,-1 0-1 0 0,0-1 1 0 0,0-1 0 0 0,-1 0-1 0 0,4-5-219 0 0,-15 14 10 0 0,31-24 199 0 0,-2-2 0 0 0,-1-1 0 0 0,-2-1 0 0 0,0-2 0 0 0,-2 0 0 0 0,-2-2 0 0 0,9-16-209 0 0,-25 36 19 0 0,-1-1 0 0 0,0-1 0 0 0,-1 1 0 0 0,-1-1 0 0 0,0 0 0 0 0,-1 0-1 0 0,0 0 1 0 0,-1 0 0 0 0,-1 0 0 0 0,-1 0 0 0 0,0-6-19 0 0,-1 17-12 0 0,0 1 0 0 0,0-1-1 0 0,0 0 1 0 0,-1 1 0 0 0,1-1-1 0 0,-1 1 1 0 0,0 0 0 0 0,0 0 0 0 0,0-1-1 0 0,0 1 1 0 0,0 0 0 0 0,-1 1-1 0 0,0-1 1 0 0,1 0 0 0 0,-1 1 0 0 0,0-1-1 0 0,0 1 1 0 0,0 0 0 0 0,-1 0-1 0 0,1 0 1 0 0,0 1 0 0 0,-1-1 0 0 0,1 1-1 0 0,-1 0 1 0 0,1 0 0 0 0,-1 0-1 0 0,0 0 1 0 0,0 1 0 0 0,1-1 0 0 0,-1 1-1 0 0,0 0 1 0 0,0 0 0 0 0,1 0 0 0 0,-1 1-1 0 0,0-1 1 0 0,0 1 0 0 0,1 0-1 0 0,-1 0 1 0 0,0 0 0 0 0,1 1 0 0 0,-1-1-1 0 0,1 1 1 0 0,0 0 0 0 0,0 0-1 0 0,-1 0 1 0 0,1 0 0 0 0,0 1 0 0 0,1-1 12 0 0,-8 6-22 0 0,0 1 1 0 0,0 0-1 0 0,1 0 1 0 0,1 1 0 0 0,0 0-1 0 0,0 0 1 0 0,1 1-1 0 0,0 0 1 0 0,0 0 0 0 0,2 1-1 0 0,-1 0 1 0 0,2 0-1 0 0,-1 0 1 0 0,2 1 0 0 0,0-1-1 0 0,0 1 1 0 0,1 0-1 0 0,1 0 1 0 0,0 0 0 0 0,0 0-1 0 0,1-1 1 0 0,1 1-1 0 0,1 5 22 0 0,1-8 3 0 0,1 0-1 0 0,0-1 0 0 0,0 1 0 0 0,1-1 0 0 0,0 0 0 0 0,1 0 0 0 0,0 0 0 0 0,0-1 0 0 0,1 0 0 0 0,0 0 0 0 0,0 0 0 0 0,1-1 0 0 0,0 0 1 0 0,0-1-1 0 0,1 0 0 0 0,0 0 0 0 0,0-1 0 0 0,5 2-2 0 0,89 41-52 0 0,-103-47-559 0 0,10 2 904 0 0,-7-4-5589 0 0,-1-2-7481 0 0,-1-1 5461 0 0</inkml:trace>
  <inkml:trace contextRef="#ctx0" brushRef="#br0" timeOffset="66021.965">8862 5678 5985 0 0,'0'0'3829'0'0,"0"0"-1460"0"0,0 0-606 0 0,0 0-15 0 0,0 0-40 0 0,0 0-167 0 0,0 0-190 0 0,0 0-223 0 0,0 0-211 0 0,0 0-122 0 0,0 0-99 0 0,0 0-129 0 0,-22 36-132 0 0,-69 111-98 0 0,23-51 57 0 0,-174 242-484 0 0,216-280-872 0 0,15-19-5372 0 0,10-36 2760 0 0,1-1-2455 0 0,0 1-2545 0 0</inkml:trace>
  <inkml:trace contextRef="#ctx0" brushRef="#br0" timeOffset="67184.165">8852 6098 0 0 0,'0'0'2000'0'0,"0"0"332"0"0,0 0 124 0 0,0 0 1 0 0,0 0-142 0 0,0 0-300 0 0,0 0-281 0 0,0 0-275 0 0,0 0-236 0 0,0 0-115 0 0,0 0-104 0 0,0 0-112 0 0,0 0-76 0 0,-3 3 3505 0 0,51-24-3299 0 0,-25 13-828 0 0,-2 0-70 0 0,0 1 0 0 0,0 1 0 0 0,1 1-1 0 0,0 1 1 0 0,0 1 0 0 0,21-1-124 0 0,-41 4 2 0 0,-1 1-1 0 0,0-1 0 0 0,1 0 0 0 0,-1 1 1 0 0,0-1-1 0 0,0 0 0 0 0,1 1 0 0 0,-1 0 1 0 0,0-1-1 0 0,0 1 0 0 0,0 0 0 0 0,0-1 0 0 0,0 1 1 0 0,0 0-1 0 0,0 0 0 0 0,0 0 0 0 0,0 0 1 0 0,0 0-1 0 0,0 0 0 0 0,0 0 0 0 0,-1 0 1 0 0,1 1-1 0 0,0-1 0 0 0,-1 0 0 0 0,1 0 1 0 0,-1 1-1 0 0,0-1 0 0 0,1 0 0 0 0,-1 1 1 0 0,0-1-1 0 0,0 0 0 0 0,0 1 0 0 0,1-1 1 0 0,-2 0-1 0 0,1 1 0 0 0,0-1 0 0 0,0 0 1 0 0,0 1-1 0 0,-1-1 0 0 0,1 0 0 0 0,0 0 1 0 0,-1 1-1 0 0,1-1 0 0 0,-1 0 0 0 0,0 0 1 0 0,1 0-1 0 0,-1 1 0 0 0,0-1 0 0 0,0 0 1 0 0,0 0-1 0 0,1 0 0 0 0,-1 0 0 0 0,0-1 1 0 0,-1 1-1 0 0,1 0 0 0 0,0 0 0 0 0,0 0 0 0 0,0-1 1 0 0,-1 1-2 0 0,-57 73 24 0 0,48-64-22 0 0,2 1 1 0 0,0 1-1 0 0,0-1 1 0 0,1 1-1 0 0,0 1 1 0 0,1 0-1 0 0,1 0 1 0 0,0 0-1 0 0,0 1 1 0 0,-2 11-3 0 0,7-24 5 0 0,1 1 1 0 0,-1-1-1 0 0,1 1 1 0 0,-1-1-1 0 0,1 1 1 0 0,0-1-1 0 0,-1 1 1 0 0,1-1-1 0 0,0 1 0 0 0,0-1 1 0 0,0 1-1 0 0,0 0 1 0 0,1-1-1 0 0,-1 1 1 0 0,0-1-1 0 0,0 1 1 0 0,1-1-1 0 0,-1 1 1 0 0,1-1-1 0 0,0 0 0 0 0,-1 1 1 0 0,1-1-1 0 0,0 0 1 0 0,0 1-1 0 0,0-1 1 0 0,0 0-1 0 0,0 0 1 0 0,0 0-1 0 0,0 1 0 0 0,0-1 1 0 0,0 0-1 0 0,1-1 1 0 0,-1 1-1 0 0,0 0 1 0 0,1 0-1 0 0,-1-1 1 0 0,0 1-1 0 0,1 0 0 0 0,-1-1 1 0 0,1 1-1 0 0,-1-1 1 0 0,1 0-1 0 0,-1 0 1 0 0,1 1-1 0 0,-1-1 1 0 0,1 0-1 0 0,0 0-5 0 0,17-2 102 0 0,-1 1-1 0 0,1-2 1 0 0,-1-1-1 0 0,0 0 1 0 0,-1-1-1 0 0,1-1 1 0 0,-1-1-1 0 0,3-1-101 0 0,14-6-647 0 0,6-3 1718 0 0,-13 7-3109 0 0,-5 3-3423 0 0,0 2-4933 0 0,-14 2-1419 0 0</inkml:trace>
  <inkml:trace contextRef="#ctx0" brushRef="#br0" timeOffset="69423.514">239 1849 7082 0 0,'0'0'953'0'0,"0"0"7"0"0,0 0 43 0 0,0 0 160 0 0,0 0 72 0 0,0 0-101 0 0,0 0-168 0 0,-24 33-229 0 0,-73 103-201 0 0,45-28 171 0 0,40-82-381 0 0,1 1 0 0 0,1 0 0 0 0,2 1 0 0 0,1 0 0 0 0,1 1-1 0 0,1-1 1 0 0,1 1 0 0 0,2 0 0 0 0,1 20-326 0 0,2-47 76 0 0,0 0-1 0 0,0 0 0 0 0,0 0 1 0 0,0-1-1 0 0,0 1 0 0 0,1 0 0 0 0,-1-1 1 0 0,1 1-1 0 0,-1 0 0 0 0,1-1 1 0 0,-1 0-1 0 0,1 1 0 0 0,0-1 0 0 0,0 0 1 0 0,0 0-1 0 0,-1 0 0 0 0,1 0 0 0 0,0 0 1 0 0,0 0-1 0 0,1-1 0 0 0,-1 1 1 0 0,0-1-1 0 0,0 1 0 0 0,0-1 0 0 0,0 0 1 0 0,0 0-1 0 0,0 0 0 0 0,1 0 0 0 0,-1 0 1 0 0,0-1-1 0 0,0 1 0 0 0,0 0 1 0 0,0-1-1 0 0,0 0 0 0 0,0 1 0 0 0,0-1 1 0 0,0 0-1 0 0,0 0 0 0 0,0 0 0 0 0,0 0 1 0 0,-1-1-1 0 0,1 1 0 0 0,0 0 1 0 0,-1-1-1 0 0,1 0-75 0 0,16-17 218 0 0,-1-2 0 0 0,-1 0 0 0 0,-2-1 0 0 0,0 0 0 0 0,-1-1 1 0 0,-1 0-1 0 0,-1-1 0 0 0,-1-1 0 0 0,3-12-218 0 0,75-171 153 0 0,-87 208-160 0 0,-1-1 0 0 0,1 0 0 0 0,0 1-1 0 0,-1-1 1 0 0,1 1 0 0 0,0 0 0 0 0,0-1-1 0 0,-1 1 1 0 0,1-1 0 0 0,0 1 0 0 0,0 0-1 0 0,0 0 1 0 0,-1-1 0 0 0,1 1 0 0 0,0 0-1 0 0,0 0 1 0 0,0 0 0 0 0,0 0 0 0 0,-1 0-1 0 0,1 0 1 0 0,0 0 0 0 0,0 0 0 0 0,0 0-1 0 0,0 1 1 0 0,0-1 0 0 0,-1 0 0 0 0,1 0-1 0 0,0 1 1 0 0,0-1 0 0 0,-1 0 0 0 0,1 1-1 0 0,0-1 1 0 0,0 1 0 0 0,-1-1 0 0 0,1 1-1 0 0,0 0 1 0 0,-1-1 0 0 0,1 1 0 0 0,-1 0-1 0 0,1-1 1 0 0,-1 1 0 0 0,1 0 0 0 0,-1-1 0 0 0,0 1-1 0 0,1 0 1 0 0,-1 0 0 0 0,0 0 0 0 0,1-1-1 0 0,-1 1 1 0 0,0 0 0 0 0,0 0 0 0 0,0 0-1 0 0,0 0 1 0 0,0-1 0 0 0,0 1 0 0 0,0 0-1 0 0,0 0 1 0 0,0 0 0 0 0,0 0 0 0 0,0 0 7 0 0,38 156-30 0 0,-37-151 37 0 0,1 1 0 0 0,0-2 0 0 0,0 1 0 0 0,1 0 1 0 0,0 0-1 0 0,0-1 0 0 0,0 1 0 0 0,0-1 0 0 0,1 0 0 0 0,0 0 0 0 0,0 0 0 0 0,1-1 0 0 0,-1 1 0 0 0,1-1 0 0 0,0 0 0 0 0,0-1 0 0 0,0 1 0 0 0,1-1 0 0 0,-1 0 1 0 0,1 0-1 0 0,-1-1 0 0 0,1 1 0 0 0,0-1 0 0 0,0 0 0 0 0,0-1 0 0 0,1 0 0 0 0,-1 0 0 0 0,0 0 0 0 0,0-1 0 0 0,1 0 0 0 0,-1 0 0 0 0,0 0 0 0 0,1-1 0 0 0,-1 0 0 0 0,0 0 1 0 0,0-1-1 0 0,1 1-7 0 0,5-8 128 0 0,-1-1 1 0 0,0 0 0 0 0,0-1 0 0 0,-1 0 0 0 0,0 0 0 0 0,-1-1 0 0 0,0 0 0 0 0,-1-1 0 0 0,0 0-1 0 0,-1 0 1 0 0,4-12-129 0 0,4-10 75 0 0,-2 1 0 0 0,-1-2 0 0 0,-2 0 0 0 0,-1 0 1 0 0,-2-1-1 0 0,-2 0 0 0 0,-1 0 0 0 0,-2 0 0 0 0,-2 0 0 0 0,-1-1 0 0 0,-2 1 0 0 0,-1 0 0 0 0,-2 0 0 0 0,-2 1 0 0 0,-1-1 0 0 0,-2 2 0 0 0,-1-1 0 0 0,-8-12-75 0 0,-89-172-132 0 0,7 95 146 0 0,101 124-17 0 0,1 1 1 0 0,0-1 0 0 0,0 0 0 0 0,0 1 0 0 0,-1-1 0 0 0,1 1 0 0 0,0-1 0 0 0,-1 1 0 0 0,1-1 0 0 0,0 1 0 0 0,-1-1-1 0 0,1 1 1 0 0,0 0 0 0 0,-1-1 0 0 0,1 1 0 0 0,-1-1 0 0 0,1 1 0 0 0,-1 0 0 0 0,1-1 0 0 0,-1 1 0 0 0,1 0 0 0 0,-1 0-1 0 0,1 0 1 0 0,-1-1 0 0 0,0 1 0 0 0,1 0 0 0 0,-1 0 0 0 0,1 0 0 0 0,-1 0 0 0 0,0 0 0 0 0,1 0 0 0 0,-1 0 0 0 0,1 0-1 0 0,-1 0 1 0 0,0 0 0 0 0,1 0 0 0 0,-1 0 0 0 0,1 1 0 0 0,-1-1 0 0 0,1 0 0 0 0,-1 0 0 0 0,1 1 0 0 0,-1-1 0 0 0,1 0-1 0 0,-1 1 1 0 0,1-1 0 0 0,-1 0 0 0 0,1 1 0 0 0,-1-1 0 0 0,1 1 0 0 0,0-1 0 0 0,-1 0 0 0 0,1 1 0 0 0,0-1 0 0 0,-1 1-1 0 0,1 0 1 0 0,0-1 0 0 0,0 1 0 0 0,-1-1 0 0 0,1 1 0 0 0,0-1 2 0 0,-1 44-265 0 0,2-33 293 0 0,4 26-4 0 0,1-1-1 0 0,2 0 0 0 0,1 0 0 0 0,2-1 1 0 0,2-1-1 0 0,1 0 0 0 0,14 25-23 0 0,1 6 47 0 0,17 34 10 0 0,3-3 0 0 0,5-2 0 0 0,40 50-57 0 0,-7-48-137 0 0,-45-89-2246 0 0,-58-65-5922 0 0,-13 25-3055 0 0,21 22 6168 0 0</inkml:trace>
  <inkml:trace contextRef="#ctx0" brushRef="#br0" timeOffset="69589.321">228 1639 15747 0 0,'0'0'1314'0'0,"0"0"-794"0"0,0 0-132 0 0,0 0 306 0 0,0 0 309 0 0,0 0 102 0 0,0 0-57 0 0,0 0-174 0 0,0 0-185 0 0,36-11-137 0 0,118-37-97 0 0,-28-6 181 0 0,81-51 241 0 0,-54 26-4646 0 0,-51 31-7752 0 0,-81 40 909 0 0</inkml:trace>
  <inkml:trace contextRef="#ctx0" brushRef="#br0" timeOffset="70275.011">1608 763 7226 0 0,'0'0'2297'0'0,"0"0"-152"0"0,0 0-34 0 0,0 0-32 0 0,0 0-191 0 0,0 0-310 0 0,0 0-284 0 0,0 0-223 0 0,0 0-203 0 0,0 0-148 0 0,0 0-104 0 0,0 0-96 0 0,0 0-96 0 0,-2-4-88 0 0,-8-11-56 0 0,8 12-45 0 0,2 3-37 0 0,0 0-45 0 0,4 149 674 0 0,1 1-643 0 0,-7-77-128 0 0,1-34-46 0 0,0-1 1 0 0,3 1-1 0 0,1-1 0 0 0,6 28-10 0 0,-9-62 8 0 0,1 1 0 0 0,0-1 0 0 0,0 1 0 0 0,0-1-1 0 0,0 0 1 0 0,1 1 0 0 0,-1-1 0 0 0,1 0 0 0 0,0 0 0 0 0,0 0 0 0 0,1 0 0 0 0,-1-1-1 0 0,1 1 1 0 0,0-1 0 0 0,0 1 0 0 0,0-1 0 0 0,1 0 0 0 0,-1 0 0 0 0,1 0 0 0 0,-1-1-1 0 0,1 1 1 0 0,0-1 0 0 0,0 0 0 0 0,0 0 0 0 0,0 0 0 0 0,0-1 0 0 0,1 1-1 0 0,-1-1 1 0 0,0 0 0 0 0,3 0-8 0 0,0-1 38 0 0,0-1 0 0 0,0 0-1 0 0,0-1 1 0 0,-1 1 0 0 0,1-1-1 0 0,0-1 1 0 0,-1 1 0 0 0,1-1-1 0 0,-1 0 1 0 0,0-1 0 0 0,0 1 0 0 0,0-1-1 0 0,-1 0 1 0 0,1-1 0 0 0,1-2-38 0 0,93-77-363 0 0,-82 38-3566 0 0,-29 18-6178 0 0,4 22 4165 0 0,3 2-1666 0 0</inkml:trace>
  <inkml:trace contextRef="#ctx0" brushRef="#br0" timeOffset="70521.951">1261 1227 11402 0 0,'0'0'1443'0'0,"0"0"-116"0"0,0 0 31 0 0,0 0 241 0 0,0 0 92 0 0,0 0-228 0 0,0 0-320 0 0,0 0-254 0 0,31-13-162 0 0,98-40-109 0 0,-28-6 429 0 0,209-140-1289 0 0,-286 184-1135 0 0,0 0-2684 0 0,-7 9-6415 0 0,-11 5 1925 0 0</inkml:trace>
  <inkml:trace contextRef="#ctx0" brushRef="#br0" timeOffset="70783.966">2041 947 9490 0 0,'0'0'5331'0'0,"0"0"-2806"0"0,0 0-916 0 0,0 0-76 0 0,0 0-102 0 0,0 0-269 0 0,0 0-255 0 0,0 0-179 0 0,0 0-176 0 0,0 0-121 0 0,0 0-103 0 0,34-21-75 0 0,104-65-75 0 0,-33 24 108 0 0,-55 43-2283 0 0,-54 49-7272 0 0,-2-17 2729 0 0,0-4-2398 0 0</inkml:trace>
  <inkml:trace contextRef="#ctx0" brushRef="#br0" timeOffset="70933.549">2098 1223 4441 0 0,'0'0'5521'0'0,"0"0"-3416"0"0,0 0-401 0 0,0 0-296 0 0,0 0-456 0 0,0 0-391 0 0,0 0-249 0 0,0 0-224 0 0,212-129-192 0 0,-186 107-480 0 0,-1 7-1505 0 0,-3 1-3352 0 0,-10 6-3433 0 0</inkml:trace>
  <inkml:trace contextRef="#ctx0" brushRef="#br0" timeOffset="74423.431">2864 1 0 0 0,'0'0'1380'0'0,"0"0"398"0"0,0 0 68 0 0,0 0-125 0 0,0 0-200 0 0,0 0-217 0 0,0 0-201 0 0,0 0-147 0 0,7 0 6178 0 0,-1 16-6631 0 0,-1 0 1 0 0,-1 0 0 0 0,0 1 0 0 0,-2 0 0 0 0,1 0 0 0 0,-2 0-1 0 0,-1-1 1 0 0,0 14-504 0 0,1 21 380 0 0,13 228 1012 0 0,-19 200-1392 0 0,3-358 256 0 0,41-121 831 0 0,117-105-51 0 0,-3-13-650 0 0,-141 106-1909 0 0,-21-10-11259 0 0,6 16 7063 0 0,2 1-1567 0 0</inkml:trace>
  <inkml:trace contextRef="#ctx0" brushRef="#br0" timeOffset="74673.65">2614 741 9834 0 0,'0'0'2002'0'0,"0"0"-242"0"0,0 0-286 0 0,0 0-163 0 0,0 0-140 0 0,0 0-150 0 0,0 0-98 0 0,0 0-79 0 0,0 0-93 0 0,0 0-105 0 0,0 0-122 0 0,0 0-133 0 0,0 0-106 0 0,34-19-78 0 0,111-57-73 0 0,43-14-356 0 0,-77 61-4907 0 0,-94 25 2960 0 0,11-2-5543 0 0,-14 5-334 0 0</inkml:trace>
  <inkml:trace contextRef="#ctx0" brushRef="#br0" timeOffset="75006.211">3471 586 5913 0 0,'0'0'3393'0'0,"0"0"-1274"0"0,0 0-525 0 0,0 0-25 0 0,0 0-31 0 0,0 0-223 0 0,0 0-255 0 0,0 0-229 0 0,0 0-184 0 0,0 0-112 0 0,-6 32-69 0 0,-19 98-48 0 0,24-128-399 0 0,0-1 1 0 0,0 1 0 0 0,0 0-1 0 0,1 0 1 0 0,-1-1-1 0 0,1 1 1 0 0,-1 0-1 0 0,1 0 1 0 0,0 0-1 0 0,0-1 1 0 0,0 1-1 0 0,0 0 1 0 0,0 0 0 0 0,0 0-1 0 0,0 0 1 0 0,1 0-1 0 0,-1-1 1 0 0,1 1-1 0 0,-1 0 1 0 0,1 0-1 0 0,0-1 1 0 0,-1 1-1 0 0,1 0 1 0 0,0-1 0 0 0,0 1-1 0 0,0-1 1 0 0,1 1-1 0 0,-1-1 1 0 0,0 0-1 0 0,0 1 1 0 0,1-1-20 0 0,4 3 134 0 0,-2 0-27 0 0,0-1 1 0 0,0 0-1 0 0,0 0 0 0 0,1 0 1 0 0,0-1-1 0 0,-1 1 1 0 0,1-1-1 0 0,0 0 0 0 0,0-1 1 0 0,0 1-1 0 0,0-1 0 0 0,0 0 1 0 0,0 0-1 0 0,0-1 0 0 0,1 1 1 0 0,-1-1-1 0 0,0 0 0 0 0,0-1 1 0 0,0 1-1 0 0,1-1 0 0 0,-1 0 1 0 0,0 0-1 0 0,0-1 0 0 0,0 0 1 0 0,0 1-1 0 0,1-2-107 0 0,7-3 158 0 0,0 0 0 0 0,-1 0 1 0 0,1-2-1 0 0,-1 1 0 0 0,-1-2 0 0 0,1 1 0 0 0,-2-1 0 0 0,1-1 0 0 0,0-2-158 0 0,45-62 792 0 0,-54 72-778 0 0,-1-1 0 0 0,0 1 0 0 0,0-1 1 0 0,0 1-1 0 0,0 0 0 0 0,0-1 0 0 0,-1 0 0 0 0,1 1 1 0 0,-1-1-1 0 0,1 1 0 0 0,-1-1 0 0 0,0 0 0 0 0,0 1 1 0 0,0-1-1 0 0,-1 0 0 0 0,1 1 0 0 0,0-1 1 0 0,-1 1-1 0 0,0-1 0 0 0,0 0 0 0 0,0 1 0 0 0,0 0 1 0 0,0-1-1 0 0,0 1 0 0 0,0 0 0 0 0,-1-1 0 0 0,1 1 1 0 0,-1 0-1 0 0,0 0 0 0 0,0 0 0 0 0,0 0 0 0 0,0 1 1 0 0,0-1-15 0 0,-5-4-90 0 0,-1 1 0 0 0,0 1 1 0 0,0-1-1 0 0,0 1 1 0 0,-1 1-1 0 0,1-1 1 0 0,-1 1-1 0 0,0 1 0 0 0,0 0 1 0 0,0 0-1 0 0,0 1 1 0 0,0 0-1 0 0,0 0 0 0 0,0 1 1 0 0,0 0-1 0 0,0 1 1 0 0,-1 0-1 0 0,1 0 1 0 0,0 1-1 0 0,-1 1 90 0 0,-51 19-4449 0 0,6 13-5651 0 0,38-20-1172 0 0</inkml:trace>
  <inkml:trace contextRef="#ctx0" brushRef="#br0" timeOffset="92228.147">6803 1764 0 0 0,'0'0'451'0'0,"0"0"860"0"0,0 0 270 0 0,0 0-59 0 0,0 0-215 0 0,0 0-241 0 0,0 0-138 0 0,0 0-67 0 0,1-6 695 0 0,-2 6 6533 0 0,-180 198-7330 0 0,86-85-526 0 0,94-112-221 0 0,1-1-1 0 0,-1 1 1 0 0,0 0-1 0 0,0-1 1 0 0,0 1 0 0 0,1 0-1 0 0,-1 0 1 0 0,0 0-1 0 0,1 0 1 0 0,-1-1-1 0 0,1 1 1 0 0,-1 0 0 0 0,1 0-1 0 0,-1 0 1 0 0,1 0-1 0 0,0 0 1 0 0,0 0-1 0 0,-1 0 1 0 0,1 0 0 0 0,0 0-1 0 0,0 0 1 0 0,0 0-1 0 0,0 0 1 0 0,0 1 0 0 0,0-1-1 0 0,0 0 1 0 0,0 0-1 0 0,1 0 1 0 0,-1 0-1 0 0,0 0 1 0 0,1 0 0 0 0,-1 0-1 0 0,0 0 1 0 0,1-1-1 0 0,-1 1 1 0 0,1 0-1 0 0,0 0 1 0 0,-1 0 0 0 0,1 0-1 0 0,0 0 1 0 0,-1-1-1 0 0,1 1 1 0 0,0 0-1 0 0,0-1 1 0 0,0 1 0 0 0,0-1-1 0 0,0 1 1 0 0,-1-1-1 0 0,1 1 1 0 0,0-1-1 0 0,0 1 1 0 0,0-1 0 0 0,0 0-1 0 0,0 0 1 0 0,0 1-1 0 0,1-1 1 0 0,-1 0-1 0 0,0 0 1 0 0,0 0 0 0 0,0 0-1 0 0,0 0 1 0 0,0-1-12 0 0,161-2 1124 0 0,73-33-219 0 0,-159 32-439 0 0,-76 4-413 0 0,0 0 29 0 0,0 0 34 0 0,0 0 32 0 0,0 0 66 0 0,0 0 42 0 0,0 0 35 0 0,-26-15 947 0 0,-112-48-773 0 0,1-3-768 0 0,116 45-815 0 0,18 12-2613 0 0,2-1-4566 0 0,1 6-1994 0 0</inkml:trace>
  <inkml:trace contextRef="#ctx0" brushRef="#br0" timeOffset="92980.786">6748 866 3633 0 0,'0'0'1547'0'0,"0"0"88"0"0,0 0 76 0 0,0 0 28 0 0,0 0-19 0 0,0 0-102 0 0,0 0-192 0 0,0 0-262 0 0,0 0-252 0 0,0 0-215 0 0,0 0-188 0 0,0 0-131 0 0,0 0-64 0 0,-3-2-13 0 0,2 2-271 0 0,1 0-1 0 0,-1-1 1 0 0,0 1 0 0 0,0 0-1 0 0,0 0 1 0 0,0 0 0 0 0,0 0-1 0 0,0 0 1 0 0,1 0 0 0 0,-1 0-1 0 0,0 0 1 0 0,0 0 0 0 0,0 1-1 0 0,0-1 1 0 0,1 0 0 0 0,-1 0-1 0 0,0 1 1 0 0,0-1 0 0 0,0 0-1 0 0,1 1 1 0 0,-1-1 0 0 0,0 1-1 0 0,1-1 1 0 0,-1 1 0 0 0,0 0-1 0 0,1-1 1 0 0,-1 1 0 0 0,0 0-1 0 0,1-1 1 0 0,-1 1 0 0 0,1 0-1 0 0,0 0 1 0 0,-1-1 0 0 0,1 1-1 0 0,0 0 1 0 0,-1 0 0 0 0,1 0-1 0 0,0-1 1 0 0,0 1 0 0 0,-1 0-1 0 0,1 0 1 0 0,0 0 0 0 0,0 0-1 0 0,0 0 1 0 0,0-1 0 0 0,0 1-1 0 0,1 0 1 0 0,-1 0 0 0 0,0 0-1 0 0,0 0 1 0 0,0 0 0 0 0,1-1-1 0 0,-1 1 1 0 0,1 0-1 0 0,-1 0 1 0 0,0-1 0 0 0,1 1-1 0 0,0 0-29 0 0,-4 14 96 0 0,1-1-1 0 0,0 1 0 0 0,2 0 1 0 0,-1-1-1 0 0,2 1 0 0 0,0 0 0 0 0,1-1 1 0 0,0 1-1 0 0,1-1 0 0 0,1 0 1 0 0,0 0-1 0 0,1 0 0 0 0,0 0 0 0 0,1-1 1 0 0,1 0-1 0 0,0 0 0 0 0,1 0 1 0 0,8 9-96 0 0,-14-20 57 0 0,0 0 0 0 0,0 0 0 0 0,0-1 0 0 0,0 1 0 0 0,1-1 1 0 0,-1 1-1 0 0,1-1 0 0 0,-1 0 0 0 0,1 0 0 0 0,-1 0 0 0 0,1 0 1 0 0,0 0-1 0 0,0 0 0 0 0,-1-1 0 0 0,1 0 0 0 0,0 1 0 0 0,0-1 1 0 0,0 0-1 0 0,-1 0 0 0 0,1-1 0 0 0,0 1 0 0 0,0 0 1 0 0,0-1-1 0 0,-1 0 0 0 0,1 0 0 0 0,0 0 0 0 0,-1 0 0 0 0,1 0 1 0 0,-1 0-1 0 0,1-1 0 0 0,0 0-57 0 0,11-16 196 0 0,-1 0 1 0 0,-2-1 0 0 0,0 0-1 0 0,0-1 1 0 0,-2 0-1 0 0,-1 0 1 0 0,5-17-197 0 0,0 2 119 0 0,60-189 274 0 0,-73 224-394 0 0,1 1-1 0 0,-1-1 1 0 0,0 1 0 0 0,1-1-1 0 0,-1 1 1 0 0,1-1-1 0 0,-1 1 1 0 0,1-1 0 0 0,-1 0-1 0 0,1 1 1 0 0,-1-1-1 0 0,1 0 1 0 0,0 1-1 0 0,-1-1 1 0 0,1 0 0 0 0,-1 0-1 0 0,1 1 1 0 0,0-1-1 0 0,-1 0 1 0 0,1 0 0 0 0,-1 0-1 0 0,1 0 1 0 0,0 0-1 0 0,-1 0 1 0 0,1 0-1 0 0,0 0 1 0 0,-1 0 0 0 0,1 0-1 0 0,0 0 1 0 0,-1-1-1 0 0,1 1 1 0 0,-1 0 0 0 0,1 0-1 0 0,0-1 1 0 0,-1 1-1 0 0,1 0 1 0 0,-1-1-1 0 0,1 1 1 0 0,-1 0 0 0 0,1-1-1 0 0,-1 1 1 0 0,1-1-1 0 0,-1 1 1 0 0,1-1 0 0 0,-1 1-1 0 0,0-1 1 0 0,1 1-1 0 0,-1-1 1 0 0,0 1-1 0 0,0-1 1 0 0,1 0 0 0 0,-1 1-1 0 0,0-1 1 0 0,0 0-1 0 0,0 1 1 0 0,0-1-1 0 0,0 1 1 0 0,1-1 0 0 0,-1 0-1 0 0,0 1 1 0 0,-1-1-1 0 0,1 0 1 0 0,0 0 1 0 0,36 77-4 0 0,-4 1 1 0 0,-3 1 0 0 0,-3 2-1 0 0,-4 0 1 0 0,6 52 3 0 0,-23 76 25 0 0,-6-195-34 0 0,0 0-1 0 0,-1 0 1 0 0,-1 0-1 0 0,0 0 1 0 0,-1-1-1 0 0,0 1 1 0 0,-1-1-1 0 0,-4 8 10 0 0,7-16 13 0 0,0 0 0 0 0,0-1 0 0 0,0 1 0 0 0,0-1 0 0 0,-1 1-1 0 0,0-1 1 0 0,1 0 0 0 0,-1 0 0 0 0,0 0 0 0 0,0 0 0 0 0,-1-1 0 0 0,1 1-1 0 0,-1-1 1 0 0,1 0 0 0 0,-1 0 0 0 0,0 0 0 0 0,1 0 0 0 0,-1-1-1 0 0,0 1 1 0 0,0-1 0 0 0,0 0 0 0 0,-1 0 0 0 0,1-1 0 0 0,0 1-1 0 0,0-1 1 0 0,0 0 0 0 0,0 0 0 0 0,-3 0-13 0 0,3-3 14 0 0,-1 0-1 0 0,1 0 1 0 0,0 0-1 0 0,0 0 1 0 0,1-1 0 0 0,-1 1-1 0 0,0-1 1 0 0,1 0-1 0 0,0 0 1 0 0,0-1-1 0 0,0 1 1 0 0,1 0 0 0 0,0-1-1 0 0,-1 0 1 0 0,1 1-1 0 0,1-1 1 0 0,-1 0 0 0 0,1 0-1 0 0,0 0 1 0 0,0 0-1 0 0,0 0 1 0 0,1 0-1 0 0,0-1 1 0 0,0 1 0 0 0,0 0-1 0 0,0 0 1 0 0,2-3-14 0 0,-2-10 17 0 0,1 0 0 0 0,1 0 0 0 0,1 0 0 0 0,0 0 0 0 0,2 0 0 0 0,0 1 0 0 0,1 0 1 0 0,0 0-1 0 0,1 0 0 0 0,1 1 0 0 0,1 0 0 0 0,1 1 0 0 0,1-2-17 0 0,154-179-116 0 0,-150 180 82 0 0,110-94-1632 0 0,-95 92-2855 0 0,1 5-3986 0 0,-23 10-3513 0 0</inkml:trace>
  <inkml:trace contextRef="#ctx0" brushRef="#br0" timeOffset="95553.003">10128 4183 0 0 0,'0'0'303'0'0,"0"0"717"0"0,0 0 98 0 0,0 0-166 0 0,0 0-133 0 0,0 0-35 0 0,0 0 44 0 0,0 0 44 0 0,0 0 32 0 0,0 0-20 0 0,0 0-90 0 0,0 0-49 0 0,0 0-59 0 0,0 1 331 0 0,0 3 9273 0 0,0-4-10771 0 0,6-19 4006 0 0,3 24-3396 0 0,-1 0-1 0 0,1-1 1 0 0,0 0 0 0 0,0 0-1 0 0,0 0 1 0 0,0-2-1 0 0,1 1 1 0 0,-1-1 0 0 0,1 0-1 0 0,-1-1 1 0 0,1 0 0 0 0,0-1-1 0 0,0 0 1 0 0,0 0-1 0 0,-1-1 1 0 0,6-1-129 0 0,60 4 289 0 0,-43 1-235 0 0,1-1 0 0 0,-1-2-1 0 0,0 0 1 0 0,1-3 0 0 0,-1-1 0 0 0,0-1-1 0 0,31-9-53 0 0,-5 3 38 0 0,0 2 0 0 0,1 3 0 0 0,0 2 0 0 0,-1 3 0 0 0,29 4-38 0 0,13-2 41 0 0,181-4 691 0 0,-323-20-480 0 0,-197-68-92 0 0,169 65 122 0 0,70 26-292 0 0,0 0-31 0 0,0 0 22 0 0,0 0 26 0 0,-13 158-23 0 0,-6 59-28 0 0,-32-117-67 0 0,149-189 229 0 0,-46 47-652 0 0,119-89 1017 0 0,-110 93-3229 0 0,2 6-3291 0 0,-49 25-754 0 0,-2 0-5116 0 0</inkml:trace>
  <inkml:trace contextRef="#ctx0" brushRef="#br0" timeOffset="95825.981">12063 3959 8874 0 0,'0'0'4314'0'0,"0"0"-2004"0"0,0 0-707 0 0,0 0-15 0 0,0 0-2 0 0,0 0-175 0 0,0 0-267 0 0,0 0-261 0 0,0 0-173 0 0,0 0-113 0 0,0 0-121 0 0,0 0-56 0 0,0 0-49 0 0,-5 13-34 0 0,-44 82 516 0 0,-115 145-379 0 0,129-195-1578 0 0,12-20-3116 0 0,8-23-3278 0 0,6-3-1244 0 0,3-2 2355 0 0</inkml:trace>
  <inkml:trace contextRef="#ctx0" brushRef="#br0" timeOffset="96144.507">11700 3981 8306 0 0,'0'0'3118'0'0,"0"0"-358"0"0,0 0-356 0 0,0 0-317 0 0,0 0-367 0 0,0 0-334 0 0,0 0-277 0 0,0 0-297 0 0,0 0-174 0 0,0 0-147 0 0,0 0-121 0 0,0 0-55 0 0,0 0-61 0 0,-2-4 38 0 0,0-8 249 0 0,19 31 388 0 0,9 10-216 0 0,236 163 691 0 0,-114-89-1343 0 0,-96-69-912 0 0,-49-32 303 0 0,1 0-375 0 0,-4 1-9185 0 0,0-3-1483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2.58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1 228 0 0 0,'0'0'504'0'0,"0"0"98"0"0,0 0 28 0 0,31-5 4 0 0,96-14 9 0 0,-29 14 1466 0 0,367-10 4757 0 0,369-4-3359 0 0,-644 20-2868 0 0,459-23 221 0 0,162 21-245 0 0,-214-21-319 0 0,307-32 47 0 0,-85 50-186 0 0,-522-4-115 0 0,99 5-28 0 0,32 25-52 0 0,56-40 78 0 0,87 11-134 0 0,-1-1 96 0 0,-290 11 16 0 0,462 53-156 0 0,-67-60 207 0 0,135-29 34 0 0,-155 51-82 0 0,-360-14 20 0 0,-21 6-47 0 0,117 26 6 0 0,-377-34-3 0 0,93 8 29 0 0,1-4 1 0 0,-1-5-1 0 0,1-4 0 0 0,7-6-26 0 0,153-22 86 0 0,24 31-120 0 0,181-12 190 0 0,-148-14 8 0 0,70 4-74 0 0,-25-10 87 0 0,-124 17-62 0 0,-235 15-159 0 0,110 8-864 0 0,-45 20-2780 0 0,1 17-7801 0 0,-69-38 8283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39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38 372 13819 0 0,'0'0'1862'0'0,"0"0"-514"0"0,0 0-201 0 0,0 0 25 0 0,0 0-22 0 0,0 0-183 0 0,0 0-250 0 0,0 0-225 0 0,0 0-166 0 0,0 0-126 0 0,0 0-84 0 0,-6 34-55 0 0,-19 100-38 0 0,19-70-370 0 0,6-59-423 0 0,0 3-461 0 0,2-6-3067 0 0,1-2-3826 0 0,-1 0-506 0 0</inkml:trace>
  <inkml:trace contextRef="#ctx0" brushRef="#br0" timeOffset="206.343">19 115 12395 0 0,'0'0'3928'0'0,"0"0"-2559"0"0,0 0-425 0 0,0 0-120 0 0,0 0-216 0 0,0 0-280 0 0,0 0-336 0 0,0 0-176 0 0,0 0-104 0 0,0 0-80 0 0,0 0-120 0 0,0 0-328 0 0,0 0-552 0 0,0 0-809 0 0,48 14-1296 0 0,-39-6-1520 0 0,1-1-1240 0 0</inkml:trace>
  <inkml:trace contextRef="#ctx0" brushRef="#br0" timeOffset="515.971">417 203 9850 0 0,'0'0'3237'0'0,"0"0"-690"0"0,0 0-468 0 0,0 0-323 0 0,0 0-311 0 0,0 0-269 0 0,0 0-244 0 0,0 0-180 0 0,0 0-111 0 0,0 0-124 0 0,0 0-110 0 0,0 0-107 0 0,-8 8-84 0 0,-71 51 249 0 0,-10-1-301 0 0,89-58-179 0 0,-1 0-1 0 0,0 1 1 0 0,1-1-1 0 0,-1 1 1 0 0,0-1-1 0 0,1 1 1 0 0,-1 0-1 0 0,0-1 1 0 0,1 1-1 0 0,-1 0 1 0 0,1-1-1 0 0,-1 1 1 0 0,1 0-1 0 0,0 0 1 0 0,-1-1-1 0 0,1 1 1 0 0,0 0-1 0 0,-1 0 1 0 0,1 0-1 0 0,0-1 1 0 0,0 1-1 0 0,0 0 1 0 0,0 0-1 0 0,0 0 1 0 0,0 0-1 0 0,0-1 1 0 0,0 1-1 0 0,0 0 1 0 0,0 0-1 0 0,0 0 1 0 0,1 0-1 0 0,-1-1 1 0 0,0 1-1 0 0,1 0 1 0 0,-1 0-1 0 0,0 0 1 0 0,1-1-1 0 0,-1 1 1 0 0,1 0-1 0 0,-1-1 1 0 0,1 1-1 0 0,-1 0 1 0 0,1-1-1 0 0,0 1 1 0 0,-1-1-1 0 0,1 1 1 0 0,0-1-1 0 0,-1 1 1 0 0,1-1-1 0 0,0 1 1 0 0,0-1-1 0 0,-1 0 1 0 0,1 0-1 0 0,0 1 1 0 0,0-1-1 0 0,0 0 1 0 0,0 0-1 0 0,-1 0 1 0 0,1 0 14 0 0,121 19-8 0 0,-120-18 41 0 0,0 1-1 0 0,0-1 1 0 0,0 0 0 0 0,0 0-1 0 0,0 1 1 0 0,-1-1 0 0 0,1 1 0 0 0,0-1-1 0 0,-1 1 1 0 0,1 0 0 0 0,-1 0-1 0 0,0-1 1 0 0,0 1 0 0 0,0 0-1 0 0,0 0 1 0 0,0 0 0 0 0,0 1-1 0 0,0-1 1 0 0,0 0 0 0 0,-1 0-1 0 0,1 0 1 0 0,-1 1 0 0 0,0-1-1 0 0,0 0 1 0 0,1 0 0 0 0,-2 1-1 0 0,1-1 1 0 0,0 0 0 0 0,0 0-1 0 0,-1 1 1 0 0,1-1 0 0 0,-1 0-1 0 0,0 0 1 0 0,1 0 0 0 0,-1 1-32 0 0,-39 71 678 0 0,30-61-681 0 0,0-1-1 0 0,-2-1 0 0 0,1 1 1 0 0,-2-2-1 0 0,1 0 0 0 0,-1 0 1 0 0,-1-1-1 0 0,0-1 4 0 0,-41 14-2623 0 0,44-21-1615 0 0,5-2-5730 0 0,6-6-521 0 0</inkml:trace>
  <inkml:trace contextRef="#ctx0" brushRef="#br0" timeOffset="758.102">660 339 16379 0 0,'0'0'1479'0'0,"0"0"-310"0"0,0 0-20 0 0,0 0-8 0 0,0 0-216 0 0,0 0-325 0 0,-12 31-292 0 0,-36 96-193 0 0,23-37 825 0 0,25-64-7771 0 0,0-9-3409 0 0,0-17 3106 0 0</inkml:trace>
  <inkml:trace contextRef="#ctx0" brushRef="#br0" timeOffset="927.213">676 12 8130 0 0,'0'0'2664'0'0,"0"0"-1487"0"0,0 0-289 0 0,0 0-96 0 0,0 0-224 0 0,0 0-328 0 0,0 0-416 0 0,0 0-464 0 0,0 0-560 0 0,0 0-809 0 0,0 0-1808 0 0,0 0-2800 0 0</inkml:trace>
  <inkml:trace contextRef="#ctx0" brushRef="#br0" timeOffset="1098.057">837 221 11987 0 0,'0'0'3172'0'0,"0"0"-1379"0"0,0 0-545 0 0,0 0-89 0 0,0 0-142 0 0,0 0-280 0 0,0 0-291 0 0,0 0-186 0 0,0 0-109 0 0,0 0-70 0 0,-15 33-55 0 0,-44 100-48 0 0,44-67-120 0 0,15-63 136 0 0,1 0 1 0 0,-1-1-1 0 0,0 1 1 0 0,1 0 0 0 0,0 0-1 0 0,-1 0 1 0 0,1-1-1 0 0,0 1 1 0 0,1 0-1 0 0,-1-1 1 0 0,0 1 0 0 0,1-1-1 0 0,-1 1 1 0 0,1-1-1 0 0,0 0 1 0 0,0 0-1 0 0,0 0 1 0 0,0 0-1 0 0,0 0 1 0 0,0 0 0 0 0,1 0-1 0 0,-1-1 1 0 0,1 1-1 0 0,-1-1 1 0 0,1 1-1 0 0,-1-1 1 0 0,1 0 0 0 0,0 0-1 0 0,-1-1 1 0 0,1 1-1 0 0,0 0 1 0 0,0-1-1 0 0,0 0 1 0 0,0 1 5 0 0,4-1 142 0 0,0 1 0 0 0,0-1 1 0 0,0 0-1 0 0,-1 0 0 0 0,1 0 0 0 0,0-1 1 0 0,0-1-1 0 0,0 1 0 0 0,-1-1 0 0 0,1 0 1 0 0,0 0-1 0 0,-1-1 0 0 0,6-3-142 0 0,-4 2 157 0 0,0 0 0 0 0,0-1 1 0 0,0 1-1 0 0,-1-2 0 0 0,1 1 0 0 0,-1-1 0 0 0,-1 0 1 0 0,1-1-1 0 0,-1 0 0 0 0,0 0 0 0 0,-1 0 0 0 0,0-1 0 0 0,0 1 1 0 0,0-1-1 0 0,-1 0 0 0 0,-1-1 0 0 0,1 1 0 0 0,-1-1 1 0 0,0 1-1 0 0,-1-1 0 0 0,0 0 0 0 0,0-2-157 0 0,-2 6 22 0 0,0 0-1 0 0,0-1 1 0 0,0 1-1 0 0,-1-1 1 0 0,0 1-1 0 0,0 0 1 0 0,0 0-1 0 0,0-1 0 0 0,-1 1 1 0 0,0 0-1 0 0,0 0 1 0 0,0 0-1 0 0,-1 1 1 0 0,0-1-1 0 0,1 1 1 0 0,-2-1-1 0 0,1 1 1 0 0,0 0-1 0 0,-1 0 1 0 0,0 0-1 0 0,0 1 1 0 0,0-1-1 0 0,0 1 1 0 0,-1 0-1 0 0,0 0 1 0 0,1 1-1 0 0,-6-3-21 0 0,6 3-152 0 0,0 1 1 0 0,0-1-1 0 0,0 1 0 0 0,-1 0 0 0 0,1 0 0 0 0,0 0 0 0 0,-1 0 1 0 0,1 1-1 0 0,-1 0 0 0 0,1 0 0 0 0,-1 0 0 0 0,1 1 0 0 0,0-1 0 0 0,-1 1 1 0 0,1 0-1 0 0,0 0 0 0 0,-1 0 0 0 0,1 1 0 0 0,-1 0 152 0 0,-20 14-4532 0 0,5 5-4382 0 0,15-13-2370 0 0</inkml:trace>
  <inkml:trace contextRef="#ctx0" brushRef="#br0" timeOffset="1479.58">1146 398 12507 0 0,'0'0'3738'0'0,"0"0"-1410"0"0,0 0-526 0 0,0 0-216 0 0,0 0-333 0 0,0 0-365 0 0,0 0-306 0 0,0 0-170 0 0,0 0-83 0 0,0 0-33 0 0,0 0-30 0 0,0 0-55 0 0,24-26-54 0 0,77-79-53 0 0,-34 45 59 0 0,-68 159-1210 0 0,2-96 1080 0 0,-1 0 0 0 0,1 0 1 0 0,-1 1-1 0 0,1-1 0 0 0,0 0 1 0 0,0 0-1 0 0,0 0 0 0 0,1 0 1 0 0,-1 0-1 0 0,1 0 0 0 0,-1 0 1 0 0,1-1-1 0 0,0 1 0 0 0,0 0 1 0 0,1-1-1 0 0,-1 1 0 0 0,0-1 0 0 0,1 0 1 0 0,-1 0-1 0 0,1 0 0 0 0,0 0 1 0 0,0-1-1 0 0,0 1 0 0 0,-1-1 1 0 0,2 1-1 0 0,-1-1 0 0 0,0 0 1 0 0,0 0-1 0 0,0 0 0 0 0,0-1 1 0 0,1 1-1 0 0,-1-1 0 0 0,0 0 1 0 0,1 0-1 0 0,-1 0 0 0 0,0 0 0 0 0,0 0 1 0 0,1-1-1 0 0,-1 0 0 0 0,0 1 1 0 0,0-1-1 0 0,0-1 0 0 0,0 1 1 0 0,0 0-1 0 0,0-1 0 0 0,0 1 1 0 0,0-1-1 0 0,0 0 0 0 0,-1 0 1 0 0,1 0-1 0 0,-1 0 0 0 0,2-2-33 0 0,11-11 240 0 0,0 0 0 0 0,-1-1 0 0 0,0-1 1 0 0,-2 0-1 0 0,0-1 0 0 0,-1-1 0 0 0,5-11-240 0 0,19-41-2424 0 0,-11 22-2166 0 0,-16 35-1987 0 0,-2 5-5563 0 0</inkml:trace>
  <inkml:trace contextRef="#ctx0" brushRef="#br0" timeOffset="1812.032">1888 1 15915 0 0,'0'0'3897'0'0,"0"0"-1764"0"0,0 0-738 0 0,0 0-271 0 0,0 0-244 0 0,0 0-269 0 0,0 0-151 0 0,0 0-129 0 0,0 0-101 0 0,0 0-28 0 0,0 0-85 0 0,0 0-47 0 0,-32 15-20 0 0,-98 48-30 0 0,83-28-25 0 0,45-27-19 0 0,2-5 5 0 0,0 0 0 0 0,1 0-1 0 0,-1 0 1 0 0,1 0 0 0 0,-1 0 0 0 0,1 0 0 0 0,0 0 0 0 0,0-1-1 0 0,1 1 1 0 0,-1 0 0 0 0,0-1 0 0 0,1 1 0 0 0,0-1 0 0 0,-1 1-1 0 0,1-1 1 0 0,0 0 0 0 0,0 1 0 0 0,1-1 0 0 0,-1 0 0 0 0,0 0 0 0 0,1-1-1 0 0,-1 1 1 0 0,1-1 0 0 0,-1 1 0 0 0,1-1 0 0 0,0 0 0 0 0,0 1-1 0 0,-1-2 1 0 0,1 1 0 0 0,0 0 0 0 0,0 0 0 0 0,0-1 0 0 0,2 0 19 0 0,14 9 26 0 0,-14-8 18 0 0,1 1-1 0 0,-1 0 1 0 0,0 0-1 0 0,0 1 0 0 0,0-1 1 0 0,0 1-1 0 0,0 0 1 0 0,0 1-1 0 0,-1-1 0 0 0,1 1 1 0 0,-1 0-1 0 0,0 0 0 0 0,0 0 1 0 0,-1 0-1 0 0,1 1 1 0 0,-1-1-1 0 0,0 1 0 0 0,0 0 1 0 0,-1 0-1 0 0,1 0 1 0 0,-1 1-1 0 0,0-1 0 0 0,0 0 1 0 0,-1 1-1 0 0,0 0 1 0 0,0-1-1 0 0,0 1 0 0 0,0 3-43 0 0,-5-4 58 0 0,1 1 0 0 0,-1-1 0 0 0,0 0-1 0 0,0 0 1 0 0,0 0 0 0 0,0 0 0 0 0,-1-1 0 0 0,0 0-1 0 0,0 0 1 0 0,0 0 0 0 0,-1 0 0 0 0,1-1 0 0 0,-1 0-1 0 0,0 0 1 0 0,0-1 0 0 0,0 0 0 0 0,0 0 0 0 0,-2 0-58 0 0,-80 23-207 0 0,28-24-5329 0 0,51-4-37 0 0,4-1-6454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3.7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1 137 0 0 0,'199'-22'19'0'0,"26"-3"896"0"0,253-16 1362 0 0,-58 33 2760 0 0,325 38-5037 0 0,695 39 3020 0 0,-787-62-1871 0 0,30 4-471 0 0,147-6-219 0 0,-123-24-298 0 0,716-25 316 0 0,-1187 33-1418 0 0,-1-11-1 0 0,130-33 942 0 0,-270 47-7748 0 0,-76 5 3187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2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124 759 3225 0 0,'0'0'1688'0'0,"0"0"-345"0"0,0 0 112 0 0,0 0 287 0 0,0 0 169 0 0,0 0-99 0 0,0 0-233 0 0,0 0-251 0 0,0 0-269 0 0,0 0-233 0 0,0 0-213 0 0,-19 33-178 0 0,-62 104-126 0 0,58-60 11 0 0,23-63-257 0 0,0-3-34 0 0,0 1-1 0 0,0-1 1 0 0,1 1 0 0 0,1-1-1 0 0,0 0 1 0 0,0 1 0 0 0,1-1-1 0 0,1 0 1 0 0,0 0-1 0 0,0-1 1 0 0,1 1 0 0 0,1 1-29 0 0,-3-8-98 0 0,0 1 0 0 0,1-1 0 0 0,-1 0 0 0 0,1 0 0 0 0,0 0-1 0 0,0 0 1 0 0,0-1 0 0 0,1 1 0 0 0,-1-1 0 0 0,1 0 0 0 0,0-1 0 0 0,-1 1 0 0 0,1-1 0 0 0,1 0 0 0 0,-1 0 0 0 0,0 0 0 0 0,3 0 98 0 0,47-2-4873 0 0,-7-26-5288 0 0,-37 15 6810 0 0</inkml:trace>
  <inkml:trace contextRef="#ctx0" brushRef="#br0" timeOffset="276.007">342 788 8978 0 0,'0'0'433'0'0,"0"0"-66"0"0,0 0 120 0 0,0 0 248 0 0,-5 32 206 0 0,-14 100 58 0 0,18-129-925 0 0,-1-1-1 0 0,1 1 1 0 0,0 0-1 0 0,1 0 1 0 0,-1-1-1 0 0,0 1 1 0 0,1 0 0 0 0,0 0-1 0 0,0 0 1 0 0,0 0-1 0 0,0 0 1 0 0,0-1-1 0 0,0 1 1 0 0,1 0-1 0 0,-1 0 1 0 0,1 0 0 0 0,0 0-1 0 0,0-1 1 0 0,0 1-1 0 0,0 0 1 0 0,0-1-1 0 0,1 1 1 0 0,-1-1-1 0 0,1 0 1 0 0,0 1 0 0 0,-1-1-1 0 0,1 0 1 0 0,0 0-1 0 0,1 1-73 0 0,1 0 190 0 0,-2-1-53 0 0,1 0 0 0 0,-1 0 1 0 0,1 0-1 0 0,0 0 0 0 0,-1 0 0 0 0,1-1 0 0 0,0 1 0 0 0,0-1 0 0 0,0 0 0 0 0,0 0 1 0 0,0 0-1 0 0,0 0 0 0 0,1-1 0 0 0,-1 1 0 0 0,0-1 0 0 0,0 0 0 0 0,1 0 0 0 0,-1 0 0 0 0,0 0 1 0 0,0 0-1 0 0,0-1 0 0 0,1 0 0 0 0,-1 1 0 0 0,0-1 0 0 0,0 0 0 0 0,0-1 0 0 0,0 1 0 0 0,0 0 1 0 0,0-1-1 0 0,-1 0 0 0 0,1 0 0 0 0,0 0 0 0 0,-1 0 0 0 0,1 0 0 0 0,-1 0 0 0 0,1-1-137 0 0,5-6 349 0 0,0 0 0 0 0,0 0 0 0 0,-1-1 0 0 0,0 0 0 0 0,-1-1 0 0 0,0 1 0 0 0,0-1 0 0 0,-1 0 0 0 0,-1-2-349 0 0,2-3 174 0 0,-1 0 1 0 0,-1 0-1 0 0,-1-1 0 0 0,0 1 1 0 0,-1-1-1 0 0,-1 0 1 0 0,0 0-1 0 0,-1 0 1 0 0,-1 1-1 0 0,-2-10-174 0 0,3 22-53 0 0,-1 1 0 0 0,1-1 0 0 0,-1 0 0 0 0,0 0 0 0 0,0 0 0 0 0,0 0 0 0 0,0 1 0 0 0,-1-1 0 0 0,0 0-1 0 0,1 1 1 0 0,-1 0 0 0 0,-1-1 0 0 0,1 1 0 0 0,0 0 0 0 0,-1 0 0 0 0,1 0 0 0 0,-1 0 0 0 0,0 1 0 0 0,0-1 0 0 0,0 1 0 0 0,0-1 0 0 0,-1 1 0 0 0,1 0 0 0 0,-1 1 0 0 0,1-1 0 0 0,-1 0 0 0 0,0 1 0 0 0,1 0-1 0 0,-1 0 1 0 0,0 0 0 0 0,0 0 0 0 0,-3 1 53 0 0,4 2-517 0 0,0 0 1 0 0,0 0-1 0 0,1 0 0 0 0,-1 1 0 0 0,1-1 0 0 0,0 1 0 0 0,-1-1 0 0 0,1 1 0 0 0,0 0 1 0 0,1 0-1 0 0,-1 0 0 0 0,1 0 0 0 0,-1 0 0 0 0,1 1 0 0 0,0-1 0 0 0,0 0 0 0 0,0 1 1 0 0,0-1-1 0 0,1 4 517 0 0,-5 8-5386 0 0,0 0-2794 0 0</inkml:trace>
  <inkml:trace contextRef="#ctx0" brushRef="#br0" timeOffset="730.002">723 884 8586 0 0,'0'0'1707'0'0,"0"0"-303"0"0,0 0-21 0 0,0 0 96 0 0,0 0-113 0 0,0 0-198 0 0,0 0-250 0 0,0 0-190 0 0,0 0-79 0 0,0 0-43 0 0,0 0-32 0 0,0 0-60 0 0,0 0-63 0 0,2-34-46 0 0,9-107-28 0 0,1 4 640 0 0,-8 104-811 0 0,-4 32-194 0 0,0 1-30 0 0,0 0-24 0 0,0 0-54 0 0,8 27-414 0 0,6 19 483 0 0,-14-41 22 0 0,1 0 0 0 0,-1 0-1 0 0,1-1 1 0 0,0 1 0 0 0,0 0 0 0 0,0-1-1 0 0,0 1 1 0 0,1 0 0 0 0,0-1-1 0 0,0 0 1 0 0,0 1 0 0 0,1-1-1 0 0,0 0 1 0 0,-1 0 0 0 0,1-1-1 0 0,0 1 1 0 0,1 0 0 0 0,-1-1 0 0 0,1 0-1 0 0,-1 0 1 0 0,1 0 0 0 0,0 0-1 0 0,0 0 1 0 0,1-1 0 0 0,-1 0-1 0 0,0 0 1 0 0,1 0 0 0 0,-1-1-1 0 0,1 1 1 0 0,0-1 0 0 0,-1 0 0 0 0,2 0 5 0 0,-2-1 61 0 0,1-1 0 0 0,-1 1 0 0 0,0-1 1 0 0,0 0-1 0 0,0-1 0 0 0,0 1 0 0 0,0-1 1 0 0,0 1-1 0 0,0-1 0 0 0,0 0 1 0 0,0-1-1 0 0,-1 1 0 0 0,1-1 0 0 0,-1 1 1 0 0,0-1-1 0 0,0 0 0 0 0,0 0 1 0 0,0-1-1 0 0,0 1 0 0 0,-1 0 0 0 0,1-1 1 0 0,-1 0-1 0 0,0 0 0 0 0,0 1 1 0 0,-1-1-1 0 0,1 0 0 0 0,-1 0 0 0 0,1-1 1 0 0,-1 1-62 0 0,18-128 1593 0 0,-35 15-1962 0 0,3 90-1361 0 0,6 20-2874 0 0,0 4-5712 0 0,7 3 1277 0 0</inkml:trace>
  <inkml:trace contextRef="#ctx0" brushRef="#br0" timeOffset="1144.062">1225 207 8506 0 0,'0'0'1176'0'0,"0"0"-66"0"0,0 0 131 0 0,0 0 172 0 0,0 0-53 0 0,0 0-209 0 0,0 0-254 0 0,0 0-178 0 0,0 0-99 0 0,0 0-65 0 0,0 0-58 0 0,0 0-72 0 0,-20 11-47 0 0,-64 38-26 0 0,41-11 280 0 0,40-35-569 0 0,1-1-1 0 0,-1 1 0 0 0,0-1 1 0 0,1 1-1 0 0,0 0 0 0 0,0 0 1 0 0,0 0-1 0 0,0 0 0 0 0,0 1 0 0 0,1-1 1 0 0,-1 0-1 0 0,1 1 0 0 0,0-1 1 0 0,0 1-1 0 0,0-1 0 0 0,1 1 0 0 0,-1 3-62 0 0,40-3 651 0 0,111-30 100 0 0,-148 25-732 0 0,0 1 0 0 0,0 0 0 0 0,0 0 0 0 0,1 0 0 0 0,-1 0 0 0 0,0 0-1 0 0,0 1 1 0 0,0-1 0 0 0,0 1 0 0 0,0-1 0 0 0,1 1 0 0 0,-1 0 0 0 0,0 0 0 0 0,0 0 0 0 0,-1 0 0 0 0,1 0 0 0 0,0 0 0 0 0,0 0-1 0 0,0 1 1 0 0,-1-1 0 0 0,1 1 0 0 0,-1-1 0 0 0,1 1 0 0 0,-1 0 0 0 0,0-1 0 0 0,1 1 0 0 0,-1 0 0 0 0,0 0 0 0 0,0 0 0 0 0,0 0 0 0 0,-1 0-1 0 0,1 0 1 0 0,0 0 0 0 0,-1 0 0 0 0,1 0 0 0 0,-1 0 0 0 0,0 1 0 0 0,0-1 0 0 0,0 0 0 0 0,0 0 0 0 0,0 0 0 0 0,0 0 0 0 0,-1 2-19 0 0,0 9 2 0 0,-1 0 0 0 0,-1 0 1 0 0,-1 0-1 0 0,0 0 1 0 0,0 0-1 0 0,-1-1 0 0 0,-1 1 1 0 0,0-1-1 0 0,0-1 1 0 0,-2 1-1 0 0,1-1 1 0 0,-1-1-1 0 0,-1 1 0 0 0,0-1 1 0 0,0-1-1 0 0,-9 7-2 0 0,-3-2-1617 0 0,8-35-9449 0 0,15-7 2075 0 0,3 20 6320 0 0</inkml:trace>
  <inkml:trace contextRef="#ctx0" brushRef="#br0" timeOffset="1380.041">1409 0 10530 0 0,'0'0'2390'0'0,"0"0"-995"0"0,0 0-436 0 0,0 0 50 0 0,0 0 80 0 0,0 0-40 0 0,0 0-126 0 0,0 0-159 0 0,0 31-140 0 0,-4 97-109 0 0,18 57 363 0 0,-9-162-934 0 0,13 24-803 0 0,2-22-4452 0 0,-17-19-2844 0 0,-1-5 411 0 0</inkml:trace>
  <inkml:trace contextRef="#ctx0" brushRef="#br0" timeOffset="1550.148">1257 328 12931 0 0,'0'0'1312'0'0,"0"0"-512"0"0,0 0-16 0 0,0 0 145 0 0,0 0-33 0 0,0 0-264 0 0,0 0-216 0 0,0 0-168 0 0,0 0-112 0 0,0 0-40 0 0,0 0-40 0 0,0 0-88 0 0,186-121-112 0 0,-162 113-352 0 0,-6 5-688 0 0,0-1-1457 0 0,-5 0-2920 0 0,-7 4-3617 0 0</inkml:trace>
  <inkml:trace contextRef="#ctx0" brushRef="#br0" timeOffset="1718.05">1654 328 20396 0 0,'0'0'552'0'0,"0"0"-255"0"0,0 0 7 0 0,0 0 24 0 0,0 0-72 0 0,0 0-152 0 0,0 0-56 0 0,0 0-128 0 0,0 0-152 0 0,0 0-280 0 0,0 0-569 0 0,0 0-1175 0 0,0 0-3561 0 0,30 85-6490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0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2195 1919 11522 0 0,'0'0'926'0'0,"0"0"-194"0"0,0 0 20 0 0,0 0 171 0 0,0 0 149 0 0,0 0 19 0 0,0 0-149 0 0,0 0-282 0 0,0 0-271 0 0,0 0-167 0 0,0 0-84 0 0,-1 15-22 0 0,-9 101 121 0 0,-2 49 41 0 0,9-99-304 0 0,-2-1-1 0 0,-3 0 0 0 0,-3 0 1 0 0,-9 25 26 0 0,2-53 74 0 0,9-55-80 0 0,5-25-118 0 0,2 0 1 0 0,2 0-1 0 0,1 1 1 0 0,3-1-1 0 0,5-23 124 0 0,72-367 1406 0 0,-78 415-876 0 0,-1 25 535 0 0,1 37-952 0 0,3-1-1 0 0,1 0 1 0 0,2 0 0 0 0,2 0 0 0 0,10 23-113 0 0,-17-54 29 0 0,1 1 0 0 0,0-1 1 0 0,1 0-1 0 0,0 0 0 0 0,1-1 0 0 0,0 0 1 0 0,1 0-1 0 0,0 0 0 0 0,0-1 1 0 0,2-1-1 0 0,-1 1 0 0 0,1-2 0 0 0,0 1 1 0 0,1-1-1 0 0,0-1 0 0 0,0 0 0 0 0,7 3-29 0 0,-14-8 65 0 0,1 0 0 0 0,0-1-1 0 0,0 0 1 0 0,-1 0-1 0 0,1 0 1 0 0,0 0 0 0 0,0-1-1 0 0,0 0 1 0 0,0 0 0 0 0,0 0-1 0 0,0-1 1 0 0,0 1-1 0 0,0-1 1 0 0,-1-1 0 0 0,1 1-1 0 0,0 0 1 0 0,0-1 0 0 0,-1 0-1 0 0,0 0 1 0 0,1-1-1 0 0,-1 1 1 0 0,0-1 0 0 0,0 0-1 0 0,0 0 1 0 0,0 0 0 0 0,-1-1-1 0 0,1 1 1 0 0,-1-1-1 0 0,0 0 1 0 0,0 0 0 0 0,0 0-1 0 0,0-1-64 0 0,65-149 1390 0 0,-58 127-1279 0 0,-2-2-1 0 0,-1 1 1 0 0,-1-1-1 0 0,-2 0 1 0 0,0 0-1 0 0,-2-1 0 0 0,-2 1 1 0 0,0 0-1 0 0,-2-1 1 0 0,-4-18-111 0 0,5 41 0 0 0,0 1 1 0 0,-1-1 0 0 0,0 1-1 0 0,0-1 1 0 0,0 1 0 0 0,-1 0 0 0 0,0 0-1 0 0,0 0 1 0 0,-1 0 0 0 0,0 0-1 0 0,0 1 1 0 0,0 0 0 0 0,0 0 0 0 0,-1 0-1 0 0,0 0 1 0 0,0 1 0 0 0,-1-1-1 0 0,5 5-95 0 0,0-1 1 0 0,-1 1 0 0 0,1 0 0 0 0,0-1 0 0 0,-1 1 0 0 0,1 0-1 0 0,-1 0 1 0 0,1 0 0 0 0,-1 0 0 0 0,1 0 0 0 0,0 0 0 0 0,-1 0-1 0 0,1 1 1 0 0,-1-1 0 0 0,1 0 0 0 0,0 1 0 0 0,-1-1-1 0 0,1 1 1 0 0,0 0 0 0 0,0-1 0 0 0,-1 1 0 0 0,1 0 0 0 0,0 0-1 0 0,0-1 1 0 0,0 1 0 0 0,0 0 0 0 0,0 0 0 0 0,0 0-1 0 0,0 1 1 0 0,0-1 0 0 0,0 0 0 0 0,1 0 0 0 0,-1 0 0 0 0,0 1-1 0 0,1-1 1 0 0,-1 0 0 0 0,1 1 0 0 0,-1-1 0 0 0,1 0-1 0 0,0 1 1 0 0,-1 0 94 0 0,-6 59-4611 0 0,7-48 3221 0 0,1 24-6418 0 0,3-21-1054 0 0</inkml:trace>
  <inkml:trace contextRef="#ctx0" brushRef="#br0" timeOffset="285.84">3003 1783 9202 0 0,'0'0'2448'0'0,"0"0"-807"0"0,0 0-484 0 0,0 0-118 0 0,0 0-40 0 0,0 0-64 0 0,0 0-57 0 0,0 0-101 0 0,0 0-133 0 0,-11 34-118 0 0,-36 108-96 0 0,36-73 99 0 0,13-60-423 0 0,0-4-34 0 0,-1 0-1 0 0,1 0 0 0 0,1 0 0 0 0,-1 0 1 0 0,1 0-1 0 0,-1-1 0 0 0,1 1 1 0 0,1-1-1 0 0,-1 0 0 0 0,0 0 0 0 0,1 0 1 0 0,0-1-1 0 0,0 1 0 0 0,0-1 1 0 0,1 0-1 0 0,-1 0 0 0 0,1 0 0 0 0,-1 0 1 0 0,1-1-1 0 0,0 0 0 0 0,0 0 1 0 0,0 0-1 0 0,0-1 0 0 0,0 0 0 0 0,1 0 1 0 0,-1 0-1 0 0,0 0 0 0 0,0-1 1 0 0,1 0-1 0 0,-1 0 0 0 0,0-1 0 0 0,1 1 1 0 0,1-2-72 0 0,-2 0 102 0 0,0-1-1 0 0,0 0 1 0 0,-1-1 0 0 0,1 1 0 0 0,-1-1 0 0 0,0 0 0 0 0,0 0 0 0 0,-1 0 0 0 0,1-1-1 0 0,-1 1 1 0 0,0-1 0 0 0,0 0 0 0 0,0 1 0 0 0,-1-2 0 0 0,1 1 0 0 0,-1 0 0 0 0,-1 0-1 0 0,1-1 1 0 0,-1 1 0 0 0,0-1 0 0 0,0 1 0 0 0,0-1 0 0 0,-1 1 0 0 0,0-1 0 0 0,0 0-1 0 0,0 1 1 0 0,-1-1 0 0 0,0 1 0 0 0,0-1 0 0 0,0 1 0 0 0,-2-5-102 0 0,-1 2-132 0 0,0-1 1 0 0,0 1-1 0 0,-1 0 1 0 0,0 0-1 0 0,-1 0 1 0 0,0 0-1 0 0,0 1 1 0 0,0 0-1 0 0,-1 1 1 0 0,0-1 0 0 0,0 1-1 0 0,-1 1 1 0 0,1-1-1 0 0,-1 1 1 0 0,-1 0-1 0 0,1 1 1 0 0,-1 0-1 0 0,0 1 1 0 0,1-1-1 0 0,-1 2 1 0 0,-1-1-1 0 0,1 1 1 0 0,0 1-1 0 0,-5-1 132 0 0,-31 14-5266 0 0,24 12-4555 0 0,13-13 1242 0 0</inkml:trace>
  <inkml:trace contextRef="#ctx0" brushRef="#br0" timeOffset="3017.283">895 1308 12907 0 0,'0'0'1253'0'0,"0"0"-336"0"0,0 0-92 0 0,0 0 85 0 0,0 0 71 0 0,0 0-46 0 0,0 0-119 0 0,0 0-157 0 0,0 0-148 0 0,0 0-116 0 0,0 0-95 0 0,-9 30-80 0 0,-30 97-78 0 0,4 65 268 0 0,28-146-295 0 0,2-4-16 0 0,-2-1 0 0 0,-1 0 0 0 0,-3-1 0 0 0,-10 25-99 0 0,46-171 1729 0 0,46-83-1618 0 0,-27 78-39 0 0,-5-3 0 0 0,4-34-72 0 0,-30 89 57 0 0,-14 110-62 0 0,-2-34 11 0 0,2 1 0 0 0,0-1 0 0 0,1 1 0 0 0,1-1 0 0 0,0 1 0 0 0,1-1 0 0 0,1 0 0 0 0,1 1 0 0 0,0-1 0 0 0,1-1 0 0 0,1 1 0 0 0,1-1 0 0 0,0 0 0 0 0,1 0 0 0 0,1-1 0 0 0,10 13-6 0 0,-16-24 43 0 0,1 0 1 0 0,0-1-1 0 0,0 0 1 0 0,0 0-1 0 0,0 0 1 0 0,0-1-1 0 0,1 1 0 0 0,-1-1 1 0 0,1 0-1 0 0,-1 0 1 0 0,1 0-1 0 0,0-1 1 0 0,0 0-1 0 0,0 0 1 0 0,0 0-1 0 0,0 0 0 0 0,0-1 1 0 0,0 0-1 0 0,0 0 1 0 0,0 0-1 0 0,0-1 1 0 0,0 0-1 0 0,0 0 0 0 0,0 0 1 0 0,0 0-1 0 0,0-1 1 0 0,-1 0-1 0 0,5-1-43 0 0,5-13 136 0 0,0 0-1 0 0,-1-1 1 0 0,-1 0-1 0 0,0-1 1 0 0,-2-1-1 0 0,0 1 1 0 0,-1-2-1 0 0,-1 1 1 0 0,0-1-1 0 0,-2 0 1 0 0,0-1-1 0 0,-1 0 1 0 0,-1-5-136 0 0,1 8 26 0 0,-1 0 1 0 0,-1 0-1 0 0,-1 0 1 0 0,0 0-1 0 0,-2 0 0 0 0,0 0 1 0 0,-1-1-1 0 0,0 1 1 0 0,-2 0-1 0 0,-1-7-26 0 0,-34-22-671 0 0,37 46 545 0 0,0 0-1 0 0,0 1 0 0 0,0-1 0 0 0,0 1 1 0 0,0-1-1 0 0,0 1 0 0 0,0-1 1 0 0,0 1-1 0 0,-1-1 0 0 0,1 1 0 0 0,0 0 1 0 0,0 0-1 0 0,0 0 0 0 0,-1 0 1 0 0,1 0-1 0 0,0 0 0 0 0,0 0 0 0 0,0 0 1 0 0,-1 0-1 0 0,1 1 0 0 0,0-1 0 0 0,0 0 1 0 0,0 1-1 0 0,0-1 0 0 0,-1 1 1 0 0,1-1-1 0 0,0 1 0 0 0,0 0 0 0 0,0-1 1 0 0,0 1-1 0 0,0 0 0 0 0,1 0 0 0 0,-1 0 1 0 0,0 0-1 0 0,0-1 0 0 0,0 1 1 0 0,1 0-1 0 0,-1 0 0 0 0,0 1 0 0 0,1-1 1 0 0,-1 0-1 0 0,1 0 0 0 0,0 0 0 0 0,-1 0 1 0 0,1 0-1 0 0,0 1 0 0 0,-1-1 127 0 0,-5 21-3487 0 0,1-5-2105 0 0,-1-2-5280 0 0</inkml:trace>
  <inkml:trace contextRef="#ctx0" brushRef="#br0" timeOffset="3286.08">1566 1256 12171 0 0,'0'0'1841'0'0,"0"0"-522"0"0,0 0-315 0 0,0 0-81 0 0,0 0-86 0 0,0 0-91 0 0,0 0-100 0 0,0 0-83 0 0,-10 32-69 0 0,-28 101-72 0 0,29-52 173 0 0,10-77-531 0 0,-1 0-1 0 0,1-1 1 0 0,0 1 0 0 0,0 0 0 0 0,0-1 0 0 0,1 1 0 0 0,-1-1 0 0 0,1 1 0 0 0,0-1 0 0 0,0 0 0 0 0,0 0-1 0 0,1 0 1 0 0,-1 0 0 0 0,1 0 0 0 0,-1 0 0 0 0,1-1 0 0 0,0 1 0 0 0,0-1 0 0 0,0 0 0 0 0,0 0 0 0 0,0 0 0 0 0,1 0-1 0 0,-1 0 1 0 0,1-1 0 0 0,-1 0 0 0 0,1 1 0 0 0,0-1 0 0 0,-1-1 0 0 0,1 1 0 0 0,0 0 0 0 0,0-1 0 0 0,-1 0-1 0 0,1 0 1 0 0,0 0 0 0 0,0 0 0 0 0,0-1 0 0 0,-1 1 0 0 0,1-1 0 0 0,0 0 0 0 0,-1 0 0 0 0,1-1 0 0 0,-1 1-1 0 0,1-1 1 0 0,-1 1 0 0 0,1-1 0 0 0,-1 0 0 0 0,0-1 0 0 0,0 1 0 0 0,1-1-64 0 0,2-5 106 0 0,0 0-1 0 0,0 0 1 0 0,-1-1-1 0 0,0 0 1 0 0,0 0 0 0 0,-1 0-1 0 0,0-1 1 0 0,0 0 0 0 0,-1 1-1 0 0,-1-1 1 0 0,0 0-1 0 0,0 0 1 0 0,-1 0 0 0 0,0-1-1 0 0,-1 1 1 0 0,0 0 0 0 0,0 0-1 0 0,-1 0 1 0 0,-1 0-1 0 0,0-3-105 0 0,1 7-101 0 0,-1 0-1 0 0,0 0 0 0 0,0 0 0 0 0,0 1 0 0 0,0-1 0 0 0,-1 1 0 0 0,0-1 0 0 0,0 1 1 0 0,-1 0-1 0 0,1 0 0 0 0,-1 0 0 0 0,0 1 0 0 0,0-1 0 0 0,-1 1 0 0 0,0 0 0 0 0,1 0 1 0 0,-1 1-1 0 0,0-1 0 0 0,-1 1 0 0 0,1 0 0 0 0,-1 0 0 0 0,1 1 0 0 0,-1 0 1 0 0,-2-1 101 0 0,-24-5-4861 0 0,-2 5-3898 0 0,23 3-1981 0 0</inkml:trace>
  <inkml:trace contextRef="#ctx0" brushRef="#br0" timeOffset="3564.797">1880 800 13595 0 0,'0'0'1358'0'0,"0"0"-86"0"0,0 0-65 0 0,0 0-64 0 0,0 0-192 0 0,0 0-201 0 0,0 0-80 0 0,0 0-47 0 0,0 0 7 0 0,0 0 1 0 0,0 0-72 0 0,0 0-91 0 0,0 0-77 0 0,12 28-78 0 0,37 92-73 0 0,-26-11 58 0 0,-20-72-242 0 0,44 168-54 0 0,-13-123-3112 0 0,-34-82 1821 0 0,0 0-321 0 0,0 0-305 0 0,-1 0-3906 0 0,-3-3 1598 0 0,4 3 3297 0 0,-2-4-5337 0 0</inkml:trace>
  <inkml:trace contextRef="#ctx0" brushRef="#br0" timeOffset="4049.234">1704 1157 10346 0 0,'0'0'2515'0'0,"0"0"-1657"0"0,0 0-367 0 0,0 0 254 0 0,0 0 67 0 0,0 0-131 0 0,0 0-167 0 0,0 0-146 0 0,0 0-106 0 0,35-13-78 0 0,111-37-72 0 0,15 6-358 0 0,-34 10-3052 0 0,-42 10-4857 0 0,-9 10 562 0 0,-50 13 12064 0 0,2 0 10200 0 0,14-43-9561 0 0,-36 35-4955 0 0,-1 0 0 0 0,0-1 0 0 0,0 1 1 0 0,-1-1-1 0 0,-1 0 0 0 0,0 0 1 0 0,0 0-1 0 0,0 0 0 0 0,-2 0 1 0 0,1-1-1 0 0,-1 1 0 0 0,-1-1 1 0 0,0-3-156 0 0,0 13 3 0 0,0-1 1 0 0,0 1 0 0 0,0 0 0 0 0,-1-1-1 0 0,1 1 1 0 0,0 0 0 0 0,-1-1 0 0 0,1 1-1 0 0,-1 0 1 0 0,0-1 0 0 0,1 1 0 0 0,-1 0-1 0 0,0 0 1 0 0,0 0 0 0 0,1 0 0 0 0,-1 0-1 0 0,0 0 1 0 0,0 0 0 0 0,0 0 0 0 0,-1 0 0 0 0,1 0-1 0 0,0 0 1 0 0,0 1 0 0 0,0-1 0 0 0,-1 0-1 0 0,1 1 1 0 0,0-1 0 0 0,0 1 0 0 0,-1-1-1 0 0,1 1 1 0 0,-1 0 0 0 0,1 0 0 0 0,0 0-1 0 0,-1-1 1 0 0,1 1 0 0 0,-1 0 0 0 0,1 1-1 0 0,0-1 1 0 0,-1 0 0 0 0,1 0 0 0 0,-1 1-4 0 0,-58 19-341 0 0,47-11 303 0 0,2 1 0 0 0,-1 1 0 0 0,1 0 0 0 0,1 0 0 0 0,0 1 0 0 0,1 0 0 0 0,0 1 0 0 0,1 0 0 0 0,0 1 0 0 0,1-1 1 0 0,1 1-1 0 0,0 1 0 0 0,1-1 0 0 0,0 1 0 0 0,1 0 0 0 0,1 0 0 0 0,0 0 0 0 0,1 1 0 0 0,1-1 0 0 0,0 1 0 0 0,2-1 0 0 0,0 5 38 0 0,1-15-36 0 0,1 0 0 0 0,-1 0 0 0 0,2 0 1 0 0,-1 0-1 0 0,0 0 0 0 0,1-1 0 0 0,0 1 0 0 0,0-1 0 0 0,0 0 0 0 0,0-1 0 0 0,1 1 0 0 0,0-1 1 0 0,0 1-1 0 0,0-2 0 0 0,0 1 0 0 0,0 0 0 0 0,0-1 0 0 0,1 0 0 0 0,-1 0 0 0 0,1-1 0 0 0,-1 1 1 0 0,1-1-1 0 0,0 0 0 0 0,0-1 0 0 0,-1 1 0 0 0,1-1 0 0 0,0-1 0 0 0,0 1 0 0 0,-1-1 0 0 0,1 0 1 0 0,0 0-1 0 0,2-1 36 0 0,7 2-132 0 0,77-24-2614 0 0,-74 16-1821 0 0,-1 0-3669 0 0,-15 7 1220 0 0</inkml:trace>
  <inkml:trace contextRef="#ctx0" brushRef="#br0" timeOffset="4335.704">1 2375 12291 0 0,'0'0'2831'0'0,"0"0"-2111"0"0,0 0-440 0 0,0 0 335 0 0,0 0 372 0 0,31-3 49 0 0,7-1-732 0 0,157-30 964 0 0,-23-26-50 0 0,-4-8 0 0 0,-2-7-1 0 0,138-86-1217 0 0,-45 25 948 0 0,784-338-445 0 0,-861 408-1608 0 0,-59 32-3284 0 0,-97 31 56 0 0,-10 2-5729 0 0,-13 1 4515 0 0</inkml:trace>
  <inkml:trace contextRef="#ctx0" brushRef="#br0" timeOffset="4821.076">2985 615 2961 0 0,'0'0'1987'0'0,"0"0"32"0"0,0 0 220 0 0,0 0 57 0 0,0 0-226 0 0,0 0-344 0 0,0 0-295 0 0,0 0-216 0 0,0 0-164 0 0,0 0-122 0 0,0 0-133 0 0,0 0-122 0 0,-4-7 331 0 0,-30 34-2 0 0,10-3-779 0 0,23-23-222 0 0,1-1-45 0 0,0 0-30 0 0,0 0-22 0 0,2 0 126 0 0,0 0 0 0 0,0-1 0 0 0,0 1 0 0 0,-1 0 0 0 0,1-1 0 0 0,0 1 0 0 0,0-1 0 0 0,0 1 0 0 0,-1-1-1 0 0,1 0 1 0 0,0 0 0 0 0,-1 0 0 0 0,1 0 0 0 0,-1 0 0 0 0,1 0 0 0 0,-1 0 0 0 0,1 0 0 0 0,-1-1 0 0 0,0 1 0 0 0,0 0 0 0 0,0-1 0 0 0,0 1 0 0 0,0-1 0 0 0,0 1 0 0 0,0-1 0 0 0,0 0-31 0 0,-1 2 7 0 0,13-29 896 0 0,-12 28-727 0 0,-1 1-8 0 0,-12 7 47 0 0,-2 2-532 0 0,-28 23-3518 0 0,40-27 192 0 0,2-2-6331 0 0,0 0 2052 0 0</inkml:trace>
  <inkml:trace contextRef="#ctx0" brushRef="#br0" timeOffset="5171.952">3005 965 13243 0 0,'0'0'2119'0'0,"0"0"-724"0"0,0 0-224 0 0,0 0 9 0 0,0 0-118 0 0,0 0-194 0 0,0 0-180 0 0,0 0-132 0 0,0 0-70 0 0,0 0-34 0 0,0 0-14 0 0,0 0-16 0 0,0 0-22 0 0,1-3-9 0 0,1-9 60 0 0,-12 31-18 0 0,-7 10-236 0 0,14-25-177 0 0,2-4-20 0 0,1 0 0 0 0,-1 0 0 0 0,1 1 0 0 0,-1-1 0 0 0,1 0 0 0 0,0 0 0 0 0,-1 0 1 0 0,1 1-1 0 0,-1-1 0 0 0,1 0 0 0 0,-1 0 0 0 0,1 1 0 0 0,0-1 0 0 0,-1 0 0 0 0,1 1 0 0 0,0-1 0 0 0,0 1 0 0 0,-1-1 0 0 0,1 0 0 0 0,0 1 0 0 0,0-1 0 0 0,-1 1 0 0 0,1-1 0 0 0,0 1 1 0 0,0-1-1 0 0,0 1 0 0 0,0-1 0 0 0,0 1 0 0 0,0-1 0 0 0,-1 1 0 0 0,1-1 0 0 0,0 1 0 0 0,1-1 0 0 0,-1 0 0 0 0,0 1 0 0 0,0-1 0 0 0,0 1 0 0 0,0-1 0 0 0,0 1 0 0 0,0-1 1 0 0,0 1-1 0 0,1-1 0 0 0,-1 1 0 0 0,0-1 0 0 0,0 0 0 0 0,1 1 0 0 0,-1-1 0 0 0,0 1 0 0 0,1-1 0 0 0,-1 0 0 0 0,0 1 0 0 0,1-1 0 0 0,-1 0 0 0 0,1 0 0 0 0,-1 1 0 0 0,0-1 0 0 0,1 0 1 0 0,-1 0-1 0 0,1 1 0 0 0,-1-1 0 0 0,1 0 0 0 0,-1 0 0 0 0,1 0 0 0 0,-1 0 0 0 0,1 0 0 0 0,-1 0 0 0 0,1 0 0 0 0,-1 0 0 0 0,1 0 0 0 0,0-2-176 0 0,1-1-2917 0 0,-1 1-8693 0 0,-1 2 865 0 0</inkml:trace>
  <inkml:trace contextRef="#ctx0" brushRef="#br0" timeOffset="1049.214">3626 1727 0 0 0,'0'0'984'0'0,"0"0"188"0"0,0 0 195 0 0,0 0 208 0 0,0 0 64 0 0,0 0-70 0 0,0 0-100 0 0,0 0-98 0 0,0 0-66 0 0,0 0-98 0 0,0 0-141 0 0,0 0-133 0 0,0 0-96 0 0,14 5-11 0 0,46 15-15 0 0,-52-19-607 0 0,0 0 1 0 0,-1 0 0 0 0,1-1 0 0 0,0 0 0 0 0,-1 0 0 0 0,1-1 0 0 0,-1 0 0 0 0,1 0 0 0 0,0-1 0 0 0,-1 0 0 0 0,0 0 0 0 0,0-1 0 0 0,1 0 0 0 0,-1 0 0 0 0,-1-1-1 0 0,1 1 1 0 0,-1-2 0 0 0,1 1 0 0 0,-1-1 0 0 0,0 0 0 0 0,-1 0 0 0 0,1 0 0 0 0,-1-1 0 0 0,1-1-205 0 0,1 0 72 0 0,0 1 1 0 0,-1-1 0 0 0,0-1-1 0 0,-1 1 1 0 0,1-1-1 0 0,-1 0 1 0 0,-1 0-1 0 0,1 0 1 0 0,-1 0-1 0 0,-1-1 1 0 0,0 0-1 0 0,0 0 1 0 0,0 0-1 0 0,-1 0 1 0 0,-1 0-1 0 0,0 0 1 0 0,0-1 0 0 0,0-4-73 0 0,-3 9-3 0 0,1 0 0 0 0,0 0 0 0 0,-1 1 0 0 0,0-1 0 0 0,0 1 0 0 0,-1 0 1 0 0,1-1-1 0 0,-1 1 0 0 0,0 0 0 0 0,0 0 0 0 0,0 1 0 0 0,0-1 1 0 0,-1 1-1 0 0,1-1 0 0 0,-1 1 0 0 0,0 0 0 0 0,0 1 0 0 0,0-1 0 0 0,-1 1 1 0 0,1-1-1 0 0,0 1 0 0 0,-1 1 0 0 0,0-1 0 0 0,1 1 0 0 0,-1-1 1 0 0,0 1-1 0 0,0 1 0 0 0,1-1 0 0 0,-1 1 0 0 0,-3 0 3 0 0,2-1-25 0 0,1 1 1 0 0,-1 0-1 0 0,0 1 0 0 0,0 0 1 0 0,0 0-1 0 0,1 0 0 0 0,-1 0 1 0 0,1 1-1 0 0,-1 0 0 0 0,1 0 0 0 0,-1 1 1 0 0,1-1-1 0 0,0 1 0 0 0,0 0 1 0 0,1 1-1 0 0,-1-1 0 0 0,0 1 1 0 0,1 0-1 0 0,0 0 0 0 0,0 0 0 0 0,-2 3 25 0 0,-1 0 4 0 0,1 0-1 0 0,0 1 0 0 0,0 0 0 0 0,0 0 0 0 0,1 0 1 0 0,0 1-1 0 0,0 0 0 0 0,1 0 0 0 0,1 0 0 0 0,-1 0 1 0 0,1 1-1 0 0,1-1 0 0 0,0 1 0 0 0,0-1 1 0 0,1 1-1 0 0,0 0 0 0 0,1 0 0 0 0,0 0 0 0 0,0 0 1 0 0,1-1-1 0 0,0 1 0 0 0,1 0 0 0 0,0 0 0 0 0,1-1 1 0 0,0 0-1 0 0,1 1 0 0 0,-1-1 0 0 0,2 0 0 0 0,-1-1 1 0 0,1 1-1 0 0,1-1 0 0 0,-1 0 0 0 0,1 0 1 0 0,1 0-1 0 0,-1-1 0 0 0,1 0 0 0 0,3 1-3 0 0,0-1 16 0 0,1-1 0 0 0,0-1-1 0 0,0 1 1 0 0,1-2 0 0 0,0 0 0 0 0,-1 0 0 0 0,1-1-1 0 0,0 0 1 0 0,1-1 0 0 0,-1-1 0 0 0,0 0 0 0 0,1 0-1 0 0,-1-1 1 0 0,1-1 0 0 0,-1 0 0 0 0,0-1-16 0 0,-2 0-252 0 0,0 0 1 0 0,0 0-1 0 0,0-1 1 0 0,-1 0 0 0 0,1-1-1 0 0,-1 0 1 0 0,0-1-1 0 0,0 0 1 0 0,-1 0-1 0 0,1-1 1 0 0,-1 0 0 0 0,6-5 251 0 0,22-32-3930 0 0,-14 12-2899 0 0,-17 24 4294 0 0,3-7-5276 0 0</inkml:trace>
  <inkml:trace contextRef="#ctx0" brushRef="#br0" timeOffset="1269.909">4448 1293 13843 0 0,'0'0'2570'0'0,"0"0"-1314"0"0,0 0-449 0 0,0 0 60 0 0,0 0 17 0 0,0 0-83 0 0,0 0-108 0 0,0 0-157 0 0,-10 36-152 0 0,-31 111-93 0 0,21-36 94 0 0,14 5-2056 0 0,6-96-904 0 0,0-19 1364 0 0,0-1-192 0 0,-4-7-4772 0 0,-4-8 1682 0 0,8 15 3954 0 0,-4-10-3105 0 0,2 5 2038 0 0</inkml:trace>
  <inkml:trace contextRef="#ctx0" brushRef="#br0" timeOffset="1483.915">4163 1378 8698 0 0,'0'0'2816'0'0,"0"0"-396"0"0,0 0-472 0 0,0 0-492 0 0,0 0-491 0 0,0 0-323 0 0,0 0-126 0 0,0 0 3 0 0,0 0 76 0 0,0 0 39 0 0,0 0-89 0 0,0 0-104 0 0,21 14-78 0 0,67 48-93 0 0,-64-45-112 0 0,1 0 1 0 0,0-2-1 0 0,1-1 1 0 0,1-2-1 0 0,0 0 1 0 0,1-2-1 0 0,15 4-158 0 0,50 1-1823 0 0,-82-45-6651 0 0,-10 21 2686 0 0,2 4-2064 0 0</inkml:trace>
  <inkml:trace contextRef="#ctx0" brushRef="#br0" timeOffset="1731.7">4662 858 11330 0 0,'0'0'4001'0'0,"0"0"-1811"0"0,0 0-682 0 0,0 0-251 0 0,0 0-270 0 0,0 0-251 0 0,0 0-170 0 0,0 0-84 0 0,0 0-30 0 0,0 0-11 0 0,0 0-32 0 0,5 34-44 0 0,19 108-52 0 0,32 76 486 0 0,-49-197-905 0 0,1-1 0 0 0,1 0 0 0 0,1 0 0 0 0,0 0 0 0 0,2-1 0 0 0,0-1 0 0 0,1 0-1 0 0,1-1 1 0 0,8 8 106 0 0,8-3-1685 0 0,-8-17-4378 0 0,-22-5 3596 0 0,0-2-1495 0 0,0-2-758 0 0,-2 3-1264 0 0</inkml:trace>
  <inkml:trace contextRef="#ctx0" brushRef="#br0" timeOffset="1982.879">4544 1146 14395 0 0,'0'0'1436'0'0,"0"0"-425"0"0,0 0-184 0 0,0 0 41 0 0,0 0-18 0 0,0 0-133 0 0,0 0-161 0 0,0 0-135 0 0,0 0-76 0 0,0 0-30 0 0,0 0-47 0 0,32-19-70 0 0,102-57-78 0 0,-23 23-407 0 0,-45 21-3174 0 0,-43 18-2730 0 0,-6 5-5189 0 0</inkml:trace>
  <inkml:trace contextRef="#ctx0" brushRef="#br0" timeOffset="7744.815">5039 1322 0 0 0,'0'0'452'0'0,"0"0"935"0"0,0 0 321 0 0,0 0 23 0 0,0 0-56 0 0,0 0-93 0 0,0 0-114 0 0,0 0-134 0 0,11 3-138 0 0,84 9 4215 0 0,-90-14-5140 0 0,1 0-1 0 0,-1 0 1 0 0,0 0 0 0 0,0 0 0 0 0,0-1 0 0 0,0 0-1 0 0,-1 0 1 0 0,1 0 0 0 0,-1-1 0 0 0,0 1 0 0 0,0-1-1 0 0,0 0 1 0 0,0 0 0 0 0,2-5-271 0 0,52-110 1370 0 0,-46 10-898 0 0,-12 106-500 0 0,-1 0-1 0 0,1 1 1 0 0,-1-1-1 0 0,0 0 0 0 0,0 1 1 0 0,0-1-1 0 0,0 0 0 0 0,0 1 1 0 0,0 0-1 0 0,-1-1 1 0 0,1 1-1 0 0,-1 0 0 0 0,0 0 1 0 0,0-1-1 0 0,0 1 0 0 0,0 1 1 0 0,0-1-1 0 0,0 0 0 0 0,0 0 1 0 0,-1 1-1 0 0,1-1 1 0 0,0 1-1 0 0,-1 0 0 0 0,0 0 1 0 0,1 0-1 0 0,-1 0 0 0 0,1 0 1 0 0,-1 1-1 0 0,0-1 1 0 0,0 1-1 0 0,1-1 0 0 0,-1 1 1 0 0,0 0-1 0 0,0 0 0 0 0,0 1 1 0 0,1-1-1 0 0,-2 1 29 0 0,-7 2-125 0 0,0 1-1 0 0,0 1 1 0 0,0 0-1 0 0,1 1 1 0 0,0 0-1 0 0,0 0 1 0 0,1 1-1 0 0,0 0 1 0 0,0 1-1 0 0,0 0 1 0 0,1 0-1 0 0,1 1 1 0 0,-1 0-1 0 0,1 0 1 0 0,1 1-1 0 0,0 0 1 0 0,0 0-1 0 0,1 0 1 0 0,0 1-1 0 0,-1 3 126 0 0,2-3-11 0 0,0 0-1 0 0,0 0 0 0 0,1 0 1 0 0,0 0-1 0 0,1 0 0 0 0,1 1 1 0 0,0-1-1 0 0,0 0 1 0 0,1 1-1 0 0,0-1 0 0 0,2 8 12 0 0,0-15 42 0 0,0 0 0 0 0,1-1 0 0 0,0 1 0 0 0,0 0 0 0 0,0-1 0 0 0,0 1 0 0 0,0-1-1 0 0,1 0 1 0 0,0 0 0 0 0,-1 0 0 0 0,1-1 0 0 0,0 1 0 0 0,0-1 0 0 0,0 0 0 0 0,1 0 0 0 0,-1 0 0 0 0,0-1-1 0 0,1 0 1 0 0,-1 0 0 0 0,1 0 0 0 0,0 0 0 0 0,-1 0 0 0 0,1-1 0 0 0,0 0 0 0 0,-1 0 0 0 0,1 0 0 0 0,0-1-1 0 0,-1 0 1 0 0,1 0 0 0 0,-1 0 0 0 0,4-1-42 0 0,11-5 224 0 0,0 0 0 0 0,0-1 0 0 0,-1-1-1 0 0,0-1 1 0 0,-1-1 0 0 0,0 0 0 0 0,0-1-1 0 0,-2-1 1 0 0,1 0 0 0 0,9-12-224 0 0,-4 9 125 0 0,-1-1 1 0 0,-1-1-1 0 0,0-1 1 0 0,-1 0-1 0 0,-2-1 1 0 0,0-1-1 0 0,-1-1 0 0 0,0 0 1 0 0,-2-1-1 0 0,-1 0 1 0 0,-1-1-1 0 0,-1 0 1 0 0,-1-1-1 0 0,-1 0 0 0 0,-2 0 1 0 0,0-1-1 0 0,-2 0 1 0 0,0 0-1 0 0,-2-6-125 0 0,-1 29-11 0 0,-2 0-1 0 0,1 0 1 0 0,0 0-1 0 0,0 0 1 0 0,-1 0-1 0 0,0 0 1 0 0,0 0-1 0 0,0 1 1 0 0,0-1-1 0 0,0 0 1 0 0,0 0 0 0 0,0 1-1 0 0,-1-1 1 0 0,0 1-1 0 0,1-1 1 0 0,-1 1-1 0 0,0 0 1 0 0,0 0-1 0 0,0 0 1 0 0,-1 0-1 0 0,1 0 1 0 0,0 0-1 0 0,-1 0 1 0 0,1 1-1 0 0,-1-1 1 0 0,1 1 0 0 0,-1 0-1 0 0,0 0 1 0 0,0 0-1 0 0,0 0 1 0 0,1 0-1 0 0,-1 1 1 0 0,0-1-1 0 0,0 1 1 0 0,0 0-1 0 0,0 0 1 0 0,0 0-1 0 0,0 0 1 0 0,0 0-1 0 0,-1 1 12 0 0,0 1-45 0 0,0 1 0 0 0,1-1 0 0 0,-1 1-1 0 0,1 0 1 0 0,-1 0 0 0 0,1 1 0 0 0,0-1-1 0 0,0 1 1 0 0,0-1 0 0 0,1 1 0 0 0,-1 0-1 0 0,1 0 1 0 0,0 0 0 0 0,0 0 0 0 0,0 1-1 0 0,0 2 46 0 0,0-6 1 0 0,1 1 0 0 0,0 0 0 0 0,0 0-1 0 0,-1-1 1 0 0,1 1 0 0 0,1 0 0 0 0,-1 0 0 0 0,0 0-1 0 0,0 0 1 0 0,1 0 0 0 0,-1 0 0 0 0,1 0-1 0 0,-1 0 1 0 0,1 0 0 0 0,0 1 0 0 0,0-1 0 0 0,0 0-1 0 0,0 0 1 0 0,1 0 0 0 0,-1 0 0 0 0,0 0 0 0 0,1 0-1 0 0,-1 0 1 0 0,1 0 0 0 0,0 0 0 0 0,0 0-1 0 0,0 0 1 0 0,0 0 0 0 0,0 0 0 0 0,0-1 0 0 0,0 1-1 0 0,1 0 1 0 0,-1-1 0 0 0,1 1 0 0 0,-1-1 0 0 0,1 1-1 0 0,-1-1 1 0 0,1 0 0 0 0,0 0 0 0 0,0 0-1 0 0,-1 0 1 0 0,1 0 0 0 0,0 0 0 0 0,0 0 0 0 0,0 0-1 0 0,0-1 1 0 0,0 1 0 0 0,0-1 0 0 0,1 0 0 0 0,-1 1-1 0 0,0-1 0 0 0,78-14 391 0 0,-71 9-371 0 0,0 1-1 0 0,1 1 1 0 0,0-1 0 0 0,-1 2 0 0 0,1-1-1 0 0,0 1 1 0 0,1 1 0 0 0,-1 0 0 0 0,0 0-1 0 0,1 1-19 0 0,-8 2-1 0 0,-1 0-1 0 0,1 1 0 0 0,0 0 0 0 0,-1-1 1 0 0,0 1-1 0 0,1 0 0 0 0,-1 0 0 0 0,0 0 1 0 0,0 0-1 0 0,-1 0 0 0 0,1 1 0 0 0,-1-1 1 0 0,0 0-1 0 0,0 1 0 0 0,0-1 0 0 0,0 1 0 0 0,0 0 1 0 0,-1-1-1 0 0,1 1 0 0 0,-1 0 0 0 0,0-1 1 0 0,0 1-1 0 0,-1-1 0 0 0,1 1 0 0 0,-1 1 2 0 0,-6 108-573 0 0,8-54-1591 0 0,9-46-1562 0 0,10-8-3899 0 0,-12-5 2463 0 0,-3 0-789 0 0</inkml:trace>
  <inkml:trace contextRef="#ctx0" brushRef="#br0" timeOffset="8201.966">5906 1065 6961 0 0,'0'0'2290'0'0,"0"0"-117"0"0,0 0-177 0 0,0 0-283 0 0,0 0-386 0 0,0 0-315 0 0,0 0-132 0 0,0 0-5 0 0,0 0-15 0 0,0 0-69 0 0,0 0-92 0 0,0 0-106 0 0,6-32-74 0 0,17-96-68 0 0,18-36 912 0 0,-8 115-1410 0 0,-21 53-371 0 0,-11 7 442 0 0,1-1-1 0 0,0 0 0 0 0,1-1 0 0 0,0 1 0 0 0,0 0 0 0 0,1-1 0 0 0,0 0 0 0 0,1 0 0 0 0,0 0 0 0 0,1 0 0 0 0,0-1 0 0 0,0 0 0 0 0,0 0 0 0 0,1 0 0 0 0,1-1 0 0 0,-1 0 1 0 0,7 4-24 0 0,-11-10 55 0 0,0 0 0 0 0,-1 0 0 0 0,1 0 0 0 0,0-1 0 0 0,0 1 0 0 0,0-1 0 0 0,0 0 0 0 0,0 1 0 0 0,0-1 1 0 0,0 0-1 0 0,0-1 0 0 0,-1 1 0 0 0,1-1 0 0 0,0 1 0 0 0,0-1 0 0 0,0 0 0 0 0,0 0 0 0 0,-1 0 0 0 0,1 0 1 0 0,0-1-1 0 0,-1 1 0 0 0,1-1 0 0 0,-1 1 0 0 0,0-1 0 0 0,1 0 0 0 0,-1 0 0 0 0,0 0 0 0 0,0 0 1 0 0,0 0-1 0 0,-1-1 0 0 0,1 1 0 0 0,0-2-55 0 0,47-85 930 0 0,-6-62-2634 0 0,-24 124-4674 0 0,-1 16-6840 0 0,-13 8 7394 0 0</inkml:trace>
  <inkml:trace contextRef="#ctx0" brushRef="#br0" timeOffset="8778.139">6497 446 6865 0 0,'0'0'3040'0'0,"0"0"-325"0"0,0 0-241 0 0,0 0-299 0 0,0 0-477 0 0,0 0-494 0 0,0 0-384 0 0,0 0-249 0 0,0 0-200 0 0,0 0-137 0 0,0 0-52 0 0,0 0-38 0 0,0 0-12 0 0,-15 20-23 0 0,-48 64-30 0 0,15 7 24 0 0,47-90-102 0 0,0 1 0 0 0,0-1 0 0 0,0 0 0 0 0,1 0 0 0 0,-1 1 0 0 0,0-1 0 0 0,1 0 0 0 0,-1 1 1 0 0,0-1-1 0 0,1 1 0 0 0,0-1 0 0 0,-1 1 0 0 0,1-1 0 0 0,0 1 0 0 0,0-1 0 0 0,0 1 1 0 0,0-1-1 0 0,0 1 0 0 0,0-1 0 0 0,0 1 0 0 0,0-1 0 0 0,1 1 0 0 0,-1-1 0 0 0,1 1 0 0 0,-1-1 1 0 0,1 0-1 0 0,-1 1 0 0 0,1-1 0 0 0,0 0 0 0 0,0 1 0 0 0,0-1 0 0 0,0 0 0 0 0,-1 0 0 0 0,2 0 1 0 0,-1 0-1 0 0,0 0 0 0 0,0 0 0 0 0,0 0 0 0 0,0 0 0 0 0,1 0 0 0 0,-1 0 0 0 0,0-1 1 0 0,1 1-1 0 0,-1 0 0 0 0,1-1 0 0 0,-1 1 0 0 0,0-1 0 0 0,1 0 0 0 0,-1 1 0 0 0,1-1 0 0 0,-1 0 1 0 0,1 0-1 0 0,-1 0 0 0 0,1 0 0 0 0,0 0-1 0 0,6-3 57 0 0,-1 0-1 0 0,0-1 1 0 0,-1 0 0 0 0,1 0-1 0 0,0 0 1 0 0,-1-1 0 0 0,0 1-1 0 0,0-2 1 0 0,-1 1 0 0 0,1 0-1 0 0,-1-1 1 0 0,0 0 0 0 0,-1-1-1 0 0,2-1-56 0 0,82-146 443 0 0,-88 154-453 0 0,0 1 0 0 0,0-1 0 0 0,0 0 0 0 0,1 1-1 0 0,-1-1 1 0 0,0 1 0 0 0,0-1 0 0 0,0 0 0 0 0,0 1 0 0 0,1-1-1 0 0,-1 0 1 0 0,0 1 0 0 0,0-1 0 0 0,1 0 0 0 0,-1 0 0 0 0,0 1-1 0 0,1-1 1 0 0,-1 0 0 0 0,0 0 0 0 0,0 1 0 0 0,1-1 0 0 0,-1 0-1 0 0,1 0 1 0 0,-1 0 0 0 0,0 0 0 0 0,1 1 0 0 0,-1-1 0 0 0,0 0-1 0 0,1 0 1 0 0,-1 0 0 0 0,1 0 0 0 0,-1 0 0 0 0,0 0 0 0 0,1 0-1 0 0,-1 0 1 0 0,1 0 0 0 0,-1 0 0 0 0,0 0 0 0 0,1 0 0 0 0,-1-1-1 0 0,1 1 1 0 0,-1 0 0 0 0,0 0 0 0 0,1 0 0 0 0,-1 0 0 0 0,0-1-1 0 0,1 1 1 0 0,-1 0 0 0 0,0 0 0 0 0,0-1 0 0 0,1 1 0 0 0,-1 0-1 0 0,0 0 1 0 0,1-1 0 0 0,-1 1 0 0 0,0 0 0 0 0,0-1 0 0 0,0 1 0 0 0,1-1-1 0 0,-1 1 1 0 0,0 0 0 0 0,0-1 0 0 0,0 1 0 0 0,0 0 0 0 0,0-1-1 0 0,0 1 1 0 0,0-1 10 0 0,9 38-433 0 0,-8-33 480 0 0,-1 0-41 0 0,0-1 1 0 0,0 1-1 0 0,0-1 0 0 0,1 1 0 0 0,-1-1 0 0 0,1 0 1 0 0,0 1-1 0 0,0-1 0 0 0,0 0 0 0 0,1 1 0 0 0,-1-1 1 0 0,1 0-1 0 0,-1 0 0 0 0,1 0 0 0 0,0 0 0 0 0,0-1 1 0 0,1 1-1 0 0,-1 0 0 0 0,0-1 0 0 0,1 0 0 0 0,0 1 1 0 0,-1-1-1 0 0,1 0 0 0 0,0 0 0 0 0,0-1 0 0 0,0 1 1 0 0,0-1-1 0 0,1 1 0 0 0,-1-1 0 0 0,0 0 0 0 0,0 0 1 0 0,1 0-1 0 0,-1-1 0 0 0,1 1 0 0 0,-1-1 0 0 0,1 0 1 0 0,0 0-7 0 0,4-3 105 0 0,-1 0 0 0 0,0 0 1 0 0,0-1-1 0 0,0 0 1 0 0,0-1-1 0 0,0 0 0 0 0,-1 0 1 0 0,0 0-1 0 0,0 0 0 0 0,-1-1 1 0 0,1 0-1 0 0,-1 0 0 0 0,0-1 1 0 0,-1 1-1 0 0,0-1 1 0 0,0 0-1 0 0,0 0 0 0 0,-1-1 1 0 0,0 1-1 0 0,0-1 0 0 0,-1 1 1 0 0,1-9-106 0 0,0 9 57 0 0,10-23 8 0 0,-3 0 1 0 0,0-1-1 0 0,-2-1 0 0 0,-1 1 1 0 0,-2-1-1 0 0,-1 0 0 0 0,-1 0 1 0 0,-2 0-1 0 0,-2-24-65 0 0,1 51-25 0 0,0 0 1 0 0,0 1-1 0 0,0-1 1 0 0,0 0-1 0 0,-1 1 1 0 0,0-1-1 0 0,0 1 1 0 0,0-1-1 0 0,-1 1 1 0 0,1-1-1 0 0,-1 1 1 0 0,0 0-1 0 0,-1 0 1 0 0,1 0-1 0 0,0 0 1 0 0,-1 0-1 0 0,0 0 1 0 0,0 1-1 0 0,0 0 1 0 0,-1-1-1 0 0,1 1 1 0 0,-1 0-1 0 0,0 0 1 0 0,1 1-1 0 0,-1-1 1 0 0,0 1-1 0 0,-1 0 1 0 0,1 0-1 0 0,-2 0 25 0 0,2 4-59 0 0,0 0 0 0 0,0 0 0 0 0,0 1 0 0 0,0 0 0 0 0,0-1 0 0 0,1 2 0 0 0,0-1 0 0 0,-1 0 0 0 0,1 1 0 0 0,0-1 0 0 0,1 1 0 0 0,-1 0 0 0 0,1 0 0 0 0,-1 0-1 0 0,1 0 1 0 0,0 0 0 0 0,1 0 0 0 0,-1 1 0 0 0,1-1 0 0 0,0 1 0 0 0,0-1 0 0 0,0 3 59 0 0,-3 7-6 0 0,1 0-1 0 0,0 0 1 0 0,1 0-1 0 0,0 0 1 0 0,1 0 0 0 0,1 0-1 0 0,0 0 1 0 0,1 1-1 0 0,1-1 1 0 0,0 0-1 0 0,1 0 1 0 0,0 0-1 0 0,1-1 1 0 0,1 1 0 0 0,0-1-1 0 0,1 0 1 0 0,0 0-1 0 0,1-1 1 0 0,0 0-1 0 0,1 0 1 0 0,0-1-1 0 0,1 1 1 0 0,1-2 0 0 0,0 0-1 0 0,0 0 1 0 0,0 0-1 0 0,2-1 1 0 0,-1-1-1 0 0,1 0 1 0 0,5 2 6 0 0,-1-3-137 0 0,0 0 0 0 0,1-1 1 0 0,-1-1-1 0 0,1-1 0 0 0,0 0 0 0 0,0-1 0 0 0,1-1 1 0 0,-1-1-1 0 0,3 0 137 0 0,18 0-4303 0 0,0-1-3843 0 0,-38 0 8136 0 0,9 0-10436 0 0</inkml:trace>
  <inkml:trace contextRef="#ctx0" brushRef="#br0" timeOffset="9856.893">2357 3233 4401 0 0,'0'0'2072'0'0,"0"0"-1537"0"0,0 0-441 0 0,0 0 338 0 0,0 0 513 0 0,0 0 295 0 0,0 0 90 0 0,0 0-39 0 0,34-5-77 0 0,106-19-64 0 0,-20-6 907 0 0,-73 12-1458 0 0,0-2-1 0 0,-1-2 1 0 0,-1-2-1 0 0,-1-2 1 0 0,-2-1 0 0 0,0-3-1 0 0,-2-1 1 0 0,34-35-599 0 0,-62 56 79 0 0,0 0 0 0 0,0 0 0 0 0,-1-1-1 0 0,-1-1 1 0 0,0 0 0 0 0,-1 0 0 0 0,0-1 0 0 0,0 0 0 0 0,-2 0 0 0 0,1-1 0 0 0,-2 0-1 0 0,0-1 1 0 0,-1 1 0 0 0,0-1 0 0 0,-1 0 0 0 0,-1 0 0 0 0,0-1 0 0 0,-1 1 0 0 0,-1-1-1 0 0,0 1 1 0 0,-1-3-79 0 0,-1 15 1 0 0,1 0-1 0 0,-1 1 1 0 0,0-1-1 0 0,0 0 0 0 0,0 0 1 0 0,-1 1-1 0 0,1-1 1 0 0,0 0-1 0 0,-1 1 1 0 0,0 0-1 0 0,0-1 1 0 0,0 1-1 0 0,0 0 0 0 0,0 0 1 0 0,0 0-1 0 0,0 0 1 0 0,-1 0-1 0 0,1 0 1 0 0,-1 1-1 0 0,1-1 0 0 0,-1 1 1 0 0,0 0-1 0 0,1 0 1 0 0,-1 0-1 0 0,0 0 1 0 0,0 0-1 0 0,0 1 0 0 0,0-1 1 0 0,0 1-1 0 0,0 0 1 0 0,0-1-1 0 0,0 1 1 0 0,0 1-1 0 0,0-1 1 0 0,0 0-1 0 0,1 1 0 0 0,-1 0 1 0 0,0-1-1 0 0,0 1 1 0 0,0 0-1 0 0,0 1 1 0 0,1-1-1 0 0,-1 0 0 0 0,1 1 1 0 0,-1-1-1 0 0,1 1 1 0 0,-1 0-1 0 0,1 0 1 0 0,0 0-1 0 0,0 0 1 0 0,0 0-1 0 0,-1 2 0 0 0,-8 15-71 0 0,0 0 0 0 0,1 1 1 0 0,2 1-1 0 0,0 0 0 0 0,1 0 0 0 0,0 0 0 0 0,2 1 1 0 0,1-1-1 0 0,1 1 0 0 0,0 0 0 0 0,2 21 71 0 0,0 39-121 0 0,3 1 0 0 0,5-1 0 0 0,3 0-1 0 0,12 45 122 0 0,-4-26-270 0 0,-5 1 0 0 0,-1 58 270 0 0,-11-131-19 0 0,0 0 0 0 0,-2-1 1 0 0,-2 1-1 0 0,0-1 1 0 0,-2 0-1 0 0,-1 0 1 0 0,-2 0-1 0 0,0-1 1 0 0,-2 0-1 0 0,0 0 0 0 0,-2-2 1 0 0,-11 17 18 0 0,18-30 26 0 0,-1-2-1 0 0,0 1 1 0 0,-1 0 0 0 0,0-1 0 0 0,0-1-1 0 0,-1 1 1 0 0,-1-1 0 0 0,0 0 0 0 0,0-1-1 0 0,0 0 1 0 0,-1-1 0 0 0,0 0 0 0 0,-1 0-1 0 0,0-1 1 0 0,0 0 0 0 0,0-1 0 0 0,0-1-1 0 0,-1 1 1 0 0,0-2 0 0 0,0 0 0 0 0,0 0-1 0 0,0-1 1 0 0,-1 0-26 0 0,10-4 21 0 0,1 1 0 0 0,-1-1-1 0 0,1 1 1 0 0,0-1 0 0 0,0 0 0 0 0,0 0-1 0 0,0 0 1 0 0,0 0 0 0 0,0-1 0 0 0,1 1-1 0 0,-1 0 1 0 0,1-1 0 0 0,-1 1 0 0 0,1-1 0 0 0,0 1-1 0 0,0-1 1 0 0,0 0 0 0 0,0 1 0 0 0,1-1-1 0 0,-1 0 1 0 0,1 0 0 0 0,0 1 0 0 0,-1-1-1 0 0,1 0 1 0 0,0 0 0 0 0,1 0 0 0 0,-1 1 0 0 0,0-1-1 0 0,1 0 1 0 0,0 0 0 0 0,0-1-21 0 0,-1-9 43 0 0,3-9 50 0 0,0 0 0 0 0,2 0-1 0 0,0 0 1 0 0,1 1 0 0 0,1 0 0 0 0,1 0 0 0 0,10-18-93 0 0,-8 16 71 0 0,29-57 124 0 0,3 1-1 0 0,4 2 0 0 0,40-51-194 0 0,137-144-1344 0 0,-186 237-1671 0 0,60-32-14695 0 0,-63 46 14619 0 0,-2-1 4466 0 0,-22 13-3195 0 0,7-7 8646 0 0,-22 21 1553 0 0,3-3-8024 0 0,-11 14 131 0 0,0 0 0 0 0,1 1 0 0 0,1 0 0 0 0,1 0 0 0 0,1 1 0 0 0,0 1 0 0 0,1-1 0 0 0,1 1 0 0 0,1 1 0 0 0,0-1 0 0 0,2 1 0 0 0,0 2-486 0 0,2-16 68 0 0,0 0 1 0 0,0 0-1 0 0,1 0 0 0 0,-1 0 0 0 0,2 0 1 0 0,-1 0-1 0 0,0 0 0 0 0,1 0 0 0 0,0 0 0 0 0,1 0 1 0 0,0 0-1 0 0,0 0 0 0 0,0 0 0 0 0,0 0 0 0 0,1 0 1 0 0,0 0-1 0 0,0-1 0 0 0,1 1 0 0 0,-1-1 1 0 0,1 1-1 0 0,0-1 0 0 0,1 0 0 0 0,-1 0 0 0 0,1 0 1 0 0,0-1-1 0 0,2 2-68 0 0,-3-5 70 0 0,-1 0-1 0 0,0-1 1 0 0,1 1 0 0 0,-1-1 0 0 0,1 0 0 0 0,-1 0-1 0 0,1 0 1 0 0,-1 0 0 0 0,1 0 0 0 0,-1 0-1 0 0,0-1 1 0 0,1 1 0 0 0,-1-1 0 0 0,0 0 0 0 0,1 0-1 0 0,-1 1 1 0 0,0-1 0 0 0,0-1 0 0 0,1 1 0 0 0,-1 0-1 0 0,0-1 1 0 0,0 1 0 0 0,-1-1 0 0 0,1 1-1 0 0,0-1 1 0 0,0 0 0 0 0,-1 0 0 0 0,1 0 0 0 0,-1 0-1 0 0,0 0 1 0 0,1 0 0 0 0,-1 0 0 0 0,0 0-1 0 0,0-1 1 0 0,-1 1 0 0 0,2-2-70 0 0,19-88 1009 0 0,-31-39-601 0 0,8 125-544 0 0,-18-55-215 0 0,15 20-3891 0 0,27 30-9516 0 0,-17 11 10872 0 0,3 0-1016 0 0</inkml:trace>
  <inkml:trace contextRef="#ctx0" brushRef="#br0" timeOffset="10103.73">3753 3244 2224 0 0,'0'0'2637'0'0,"0"0"-659"0"0,0 0-131 0 0,0 0 165 0 0,0 0-41 0 0,0 0-261 0 0,0 0-246 0 0,0 0-169 0 0,0 0-30 0 0,0 0 19 0 0,0 0-36 0 0,0 0-126 0 0,-3 12-198 0 0,-9 33-197 0 0,1-88 892 0 0,10 7-1499 0 0,2 0 0 0 0,2 1 0 0 0,1-1 0 0 0,1 1 1 0 0,3 0-1 0 0,0 1 0 0 0,2-1 0 0 0,2 2 0 0 0,2-3-120 0 0,30-31-1794 0 0,-22 53-3464 0 0,3 9-6278 0 0,-18 5 3716 0 0</inkml:trace>
  <inkml:trace contextRef="#ctx0" brushRef="#br0" timeOffset="10356.241">4053 2788 9178 0 0,'0'0'1743'0'0,"0"0"-275"0"0,0 0-145 0 0,0 0-166 0 0,0 0-252 0 0,0 0-210 0 0,0 0-98 0 0,0 0-29 0 0,0 0-41 0 0,0 0-24 0 0,0 0-30 0 0,0 0-50 0 0,-18 30-32 0 0,-54 97-30 0 0,52-69 125 0 0,21-49-346 0 0,-1-6-103 0 0,-1 0 0 0 0,1 0 0 0 0,0-1 0 0 0,0 1 0 0 0,1 0 0 0 0,-1 0 0 0 0,1-1 0 0 0,-1 1 0 0 0,1 0 0 0 0,0 0 0 0 0,0-1 0 0 0,0 1 1 0 0,0-1-1 0 0,0 1 0 0 0,1-1 0 0 0,-1 0 0 0 0,1 1 0 0 0,-1-1 0 0 0,1 0 0 0 0,0 0 0 0 0,0 0 0 0 0,0 0 0 0 0,0 0 0 0 0,1-1 0 0 0,-1 1 0 0 0,0-1 0 0 0,1 1 0 0 0,-1-1 0 0 0,1 0 0 0 0,-1 0 0 0 0,1 0 1 0 0,-1 0-1 0 0,1 0 0 0 0,0-1 0 0 0,0 1 0 0 0,-1-1 0 0 0,1 0-37 0 0,7 0 34 0 0,-1 0 1 0 0,1-1-1 0 0,-1 0 1 0 0,1-1-1 0 0,-1 0 1 0 0,0-1-1 0 0,0 0 1 0 0,0 0-1 0 0,0-1 1 0 0,0 0-1 0 0,-1 0 1 0 0,1-1-1 0 0,-1 0 1 0 0,-1-1-1 0 0,1 0 1 0 0,-1 0-1 0 0,0 0 1 0 0,0-1-1 0 0,-1 0 1 0 0,1-1-1 0 0,-2 1 1 0 0,1-2-35 0 0,48-87-5907 0 0,-34 54-4124 0 0,-16 33 2901 0 0</inkml:trace>
  <inkml:trace contextRef="#ctx0" brushRef="#br0" timeOffset="10685.881">4255 2795 0 0 0,'0'0'1979'0'0,"0"0"-428"0"0,0 0-47 0 0,0 0 115 0 0,0 0 31 0 0,0 0-63 0 0,0 0-115 0 0,0 0-58 0 0,0 0-22 0 0,0 0-10 0 0,0 0-10 0 0,0 0-78 0 0,0 0-90 0 0,24 4-133 0 0,74 11-153 0 0,-96-15-871 0 0,0 0 0 0 0,0 0 0 0 0,0 0 1 0 0,1 0-1 0 0,-1 0 0 0 0,0 0 0 0 0,0 0 1 0 0,0-1-1 0 0,0 1 0 0 0,0-1 0 0 0,0 0 1 0 0,0 1-1 0 0,0-1 0 0 0,-1 0 0 0 0,1 0 1 0 0,0 0-1 0 0,0 0 0 0 0,-1-1 0 0 0,1 1 1 0 0,0 0-1 0 0,-1-1 0 0 0,1 1 0 0 0,-1-1 1 0 0,0 1-1 0 0,0-1 0 0 0,1 0 0 0 0,-1 0 1 0 0,0 1-1 0 0,0-1 0 0 0,-1 0 0 0 0,1 0 1 0 0,0-2-48 0 0,4-6 236 0 0,1-2-90 0 0,0 0-1 0 0,-1-1 1 0 0,0 0-1 0 0,-1 0 1 0 0,0 0 0 0 0,-1-1-1 0 0,-1 1 1 0 0,0-1-1 0 0,-1 1 1 0 0,0-1 0 0 0,-2-10-146 0 0,1 22-13 0 0,0 1 0 0 0,0-1 1 0 0,0 1-1 0 0,0-1 1 0 0,0 1-1 0 0,0 0 1 0 0,0-1-1 0 0,-1 1 0 0 0,1-1 1 0 0,0 1-1 0 0,-1 0 1 0 0,1-1-1 0 0,-1 1 0 0 0,0 0 1 0 0,0 0-1 0 0,1-1 1 0 0,-1 1-1 0 0,0 0 0 0 0,0 0 1 0 0,0 0-1 0 0,0 0 1 0 0,0 0-1 0 0,0 0 1 0 0,0 0-1 0 0,-1 0 0 0 0,1 1 1 0 0,0-1-1 0 0,0 0 1 0 0,-1 1-1 0 0,1-1 0 0 0,0 1 1 0 0,-1-1-1 0 0,1 1 1 0 0,-1 0-1 0 0,1-1 1 0 0,0 1-1 0 0,-1 0 0 0 0,1 0 1 0 0,-1 0-1 0 0,1 0 1 0 0,-1 0-1 0 0,1 0 0 0 0,0 1 1 0 0,-1-1-1 0 0,1 0 1 0 0,-1 1-1 0 0,1-1 1 0 0,0 1-1 0 0,0 0 0 0 0,-1-1 1 0 0,1 1-1 0 0,0 0 1 0 0,0 0-1 0 0,-1 0 0 0 0,1 0 1 0 0,0-1-1 0 0,0 2 1 0 0,0-1-1 0 0,0 0 0 0 0,1 0 1 0 0,-1 0-1 0 0,0 0 1 0 0,0 1-1 0 0,0 0 13 0 0,-11 14-329 0 0,1 1 1 0 0,1 0-1 0 0,0 1 1 0 0,2 0-1 0 0,-1 0 0 0 0,2 1 1 0 0,1 0-1 0 0,0 1 0 0 0,2-1 1 0 0,0 1-1 0 0,1 0 0 0 0,1 0 1 0 0,0 0-1 0 0,2 0 0 0 0,1 0 1 0 0,1 11 328 0 0,-2-28-178 0 0,1-1 0 0 0,-1 1 0 0 0,1 0 0 0 0,0-1 0 0 0,0 1 0 0 0,0-1 0 0 0,0 1 0 0 0,0-1 0 0 0,0 1 0 0 0,1-1 0 0 0,-1 1 0 0 0,1-1 0 0 0,-1 0 0 0 0,1 0 0 0 0,0 0 0 0 0,0 0 0 0 0,0 0 0 0 0,0 0 0 0 0,1-1 0 0 0,-1 1 0 0 0,0-1 0 0 0,1 1 0 0 0,-1-1 178 0 0,1 0-362 0 0,-1 0 0 0 0,1 0 0 0 0,-1 0 0 0 0,1 0-1 0 0,0-1 1 0 0,-1 1 0 0 0,1-1 0 0 0,0 0 0 0 0,0 1-1 0 0,-1-1 1 0 0,1-1 0 0 0,0 1 0 0 0,-1 0 0 0 0,1-1-1 0 0,0 1 1 0 0,-1-1 0 0 0,1 0 0 0 0,0 0-1 0 0,-1 0 1 0 0,1 0 0 0 0,-1 0 0 0 0,1 0 0 0 0,-1-1 362 0 0,31-22-4912 0 0,10-20 3553 0 0,-31 29 1359 0 0</inkml:trace>
  <inkml:trace contextRef="#ctx0" brushRef="#br0" timeOffset="11039.821">4791 2346 0 0 0,'0'0'2506'0'0,"0"0"97"0"0,0 0-300 0 0,0 0-408 0 0,0 0-353 0 0,0 0-212 0 0,0 0-126 0 0,0 0-143 0 0,0 0-107 0 0,0 0-119 0 0,0 0-114 0 0,0 0-105 0 0,-14 11-101 0 0,-40 34-85 0 0,55-45-376 0 0,0-1 0 0 0,0 1 0 0 0,0 0 0 0 0,0-1 0 0 0,0 1 0 0 0,0 0 1 0 0,0 0-1 0 0,0-1 0 0 0,0 1 0 0 0,1 0 0 0 0,-1 0 0 0 0,0 0 0 0 0,0 0 0 0 0,0 1 1 0 0,0-1-1 0 0,0 0 0 0 0,0 0 0 0 0,0 1 0 0 0,0-1 0 0 0,0 0 0 0 0,0 1 1 0 0,0-1-1 0 0,0 1 0 0 0,0 0 0 0 0,0-1 0 0 0,0 1 0 0 0,0 0 0 0 0,-1-1 0 0 0,1 1 1 0 0,0 0-1 0 0,0 0 0 0 0,-1 0 0 0 0,1-1 0 0 0,0 1 0 0 0,-1 0 0 0 0,1 0 0 0 0,-1 0 1 0 0,0 0-1 0 0,1 0 0 0 0,-1 0 0 0 0,0 0 0 0 0,1 1 0 0 0,-1-1 0 0 0,0 0 1 0 0,0 0-1 0 0,0 0 0 0 0,0 0 0 0 0,0 0 0 0 0,0 0 0 0 0,0 0 0 0 0,0 0 0 0 0,-1 0 1 0 0,1 0-1 0 0,0 0 0 0 0,-1 0 0 0 0,1 1 0 0 0,0-1 0 0 0,-1-1 0 0 0,1 1 0 0 0,-1 0 1 0 0,0 0-1 0 0,1 0 0 0 0,-1 0 0 0 0,0 0 0 0 0,0 0 0 0 0,1-1 0 0 0,-1 1 1 0 0,0 0-1 0 0,0-1-54 0 0,6 1 63 0 0,1 1 22 0 0,0 1 0 0 0,0-1 0 0 0,0 1 1 0 0,-1 0-1 0 0,1 1 0 0 0,-1-1 0 0 0,1 1 0 0 0,-1 0 1 0 0,-1 1-1 0 0,1-1 0 0 0,0 1 0 0 0,-1 0 0 0 0,0 0 0 0 0,0 0 1 0 0,-1 1-1 0 0,1-1 0 0 0,-1 1 0 0 0,0 0 0 0 0,-1 0 1 0 0,1 0-1 0 0,-1 0 0 0 0,-1 1 0 0 0,1-1 0 0 0,-1 0 1 0 0,0 1-1 0 0,0-1 0 0 0,-1 1 0 0 0,0-1 0 0 0,0 1 1 0 0,0-1-1 0 0,-1 1 0 0 0,0-1 0 0 0,-1 1 0 0 0,-1 4-85 0 0,2-4-8 0 0,-1-1-1 0 0,0 1 0 0 0,-1-1 1 0 0,0 1-1 0 0,0-1 0 0 0,0 0 1 0 0,-1 0-1 0 0,1 0 0 0 0,-2-1 1 0 0,1 1-1 0 0,0-1 0 0 0,-1 0 1 0 0,0 0-1 0 0,0-1 0 0 0,-1 1 1 0 0,1-1-1 0 0,-1 0 0 0 0,0-1 1 0 0,0 0-1 0 0,-1 1 9 0 0,-13-3-2405 0 0,9-4-7009 0 0,10 2-1883 0 0</inkml:trace>
  <inkml:trace contextRef="#ctx0" brushRef="#br0" timeOffset="14885.003">5382 2272 0 0 0,'0'0'399'0'0,"0"0"894"0"0,0 0 661 0 0,0 0 348 0 0,0 0 28 0 0,0 0-240 0 0,0 0-350 0 0,0 0-252 0 0,0 0-189 0 0,0 0-157 0 0,11-3-106 0 0,36-10-105 0 0,21-30 2081 0 0,150-121 61 0 0,-45 42-2707 0 0,-135 96-991 0 0,-38 27-7791 0 0,-6 4 2224 0 0,-4 3-80 0 0,1 0 3322 0 0</inkml:trace>
  <inkml:trace contextRef="#ctx0" brushRef="#br0" timeOffset="15137.14">5430 2475 7434 0 0,'0'0'4052'0'0,"0"0"-2272"0"0,0 0-719 0 0,0 0 130 0 0,0 0 167 0 0,0 0-41 0 0,0 0-221 0 0,0 0-241 0 0,0 0-164 0 0,0 0-77 0 0,0 0-69 0 0,33-14-65 0 0,108-43-62 0 0,-44 0 212 0 0,148-110-1303 0 0,-216 141-2355 0 0,-21 15-1431 0 0,-1 1-4476 0 0,-6 9 2508 0 0</inkml:trace>
  <inkml:trace contextRef="#ctx0" brushRef="#br0" timeOffset="15572.914">5538 1937 5393 0 0,'0'0'3438'0'0,"0"0"-1419"0"0,0 0-358 0 0,0 0-44 0 0,0 0-166 0 0,0 0-318 0 0,0 0-379 0 0,0 0-303 0 0,0 0-216 0 0,0 0-80 0 0,0 0 19 0 0,0 0 46 0 0,3 1 79 0 0,17 6 225 0 0,1-2 1 0 0,0-1-1 0 0,0-1 0 0 0,0 0 0 0 0,0-2 1 0 0,0 0-1 0 0,0-1 0 0 0,6-2-524 0 0,13 1 227 0 0,144 1 162 0 0,-182 0-384 0 0,0 0 0 0 0,0 0 0 0 0,0 1-1 0 0,0-1 1 0 0,0 0 0 0 0,0 1-1 0 0,0-1 1 0 0,0 1 0 0 0,0 0 0 0 0,0 0-1 0 0,0 0 1 0 0,-1 0 0 0 0,1 0 0 0 0,0 0-1 0 0,-1 0 1 0 0,1 0 0 0 0,0 1-1 0 0,-1-1 1 0 0,0 0 0 0 0,1 1 0 0 0,-1 0-1 0 0,0-1 1 0 0,0 1 0 0 0,0 0-1 0 0,0-1 1 0 0,0 1 0 0 0,0 0 0 0 0,0 0-1 0 0,-1 0 1 0 0,1 0 0 0 0,0 0 0 0 0,-1 0-1 0 0,0 0 1 0 0,0 0 0 0 0,1 0-1 0 0,-1 0 1 0 0,0 0 0 0 0,-1 0 0 0 0,1 0-1 0 0,0 0 1 0 0,-1 0 0 0 0,1 0-1 0 0,-1 0 1 0 0,1 0 0 0 0,-1 0 0 0 0,0 0-1 0 0,0-1 1 0 0,0 2-5 0 0,-78 214 618 0 0,-37 47-858 0 0,99-209-2627 0 0,15-43-1512 0 0,2-2-3493 0 0,0-5-1425 0 0</inkml:trace>
  <inkml:trace contextRef="#ctx0" brushRef="#br0" timeOffset="19720.976">6514 1628 11034 0 0,'0'0'1558'0'0,"0"0"-460"0"0,0 0-373 0 0,0 0-113 0 0,0 0-25 0 0,0 0-72 0 0,0 0-106 0 0,0 0-95 0 0,0 0-44 0 0,0 0 29 0 0,3 5 45 0 0,121 178 2123 0 0,-101-141-2267 0 0,-2 1-1 0 0,-1 0 0 0 0,-3 2 1 0 0,7 28-200 0 0,-17-61 938 0 0,-8-20 1573 0 0,-20-36-2328 0 0,1-1 0 0 0,3 0 0 0 0,1-1 0 0 0,3-1 0 0 0,2 0 0 0 0,1 0 1 0 0,3-1-1 0 0,2-1 0 0 0,1-12-183 0 0,4 59 3 0 0,-2-20 49 0 0,1-1 1 0 0,1 1-1 0 0,1-1 1 0 0,0 1-1 0 0,2 0 1 0 0,1-1-1 0 0,0 1 1 0 0,2 1-1 0 0,1-1 1 0 0,0 1-1 0 0,7-12-52 0 0,-14 32 2 0 0,1 1-1 0 0,-1-1 1 0 0,1 0 0 0 0,-1 1-1 0 0,1-1 1 0 0,-1 1 0 0 0,1-1 0 0 0,-1 1-1 0 0,1 0 1 0 0,0-1 0 0 0,-1 1-1 0 0,1-1 1 0 0,0 1 0 0 0,-1 0-1 0 0,1 0 1 0 0,0-1 0 0 0,-1 1-1 0 0,1 0 1 0 0,0 0 0 0 0,0 0 0 0 0,-1 0-1 0 0,1 0 1 0 0,0 0 0 0 0,0 0-1 0 0,-1 0 1 0 0,1 0 0 0 0,0 0-1 0 0,0 0 1 0 0,-1 0 0 0 0,1 1-1 0 0,0-1 1 0 0,-1 0 0 0 0,1 0-1 0 0,0 1 1 0 0,-1-1 0 0 0,1 1 0 0 0,0-1-1 0 0,-1 0 1 0 0,1 1 0 0 0,-1-1-1 0 0,1 1 1 0 0,-1-1 0 0 0,1 1-1 0 0,-1 0 1 0 0,1-1 0 0 0,-1 1-1 0 0,0-1 1 0 0,1 1 0 0 0,-1 0 0 0 0,0 0-1 0 0,1-1 1 0 0,-1 1-2 0 0,24 41-6 0 0,-22-38 19 0 0,55 102-1543 0 0,-33-97-2647 0 0,-13-9-23 0 0,-3-1-1205 0 0,-1 1-5733 0 0</inkml:trace>
  <inkml:trace contextRef="#ctx0" brushRef="#br0" timeOffset="20222.887">7004 1816 0 0 0,'0'0'341'0'0,"0"0"1093"0"0,0 0 472 0 0,0 0 146 0 0,0 0 26 0 0,0 0-82 0 0,0 0-155 0 0,0 0-197 0 0,0 0-189 0 0,0 0-180 0 0,0 0-131 0 0,0 0-89 0 0,-1-5-89 0 0,-4-15-97 0 0,5 20-796 0 0,-1 0-1 0 0,0-1 1 0 0,0 1-1 0 0,1 0 1 0 0,-1 0-1 0 0,0 0 1 0 0,0 0-1 0 0,1-1 1 0 0,-1 1-1 0 0,0 0 1 0 0,0 1-1 0 0,0-1 1 0 0,1 0-1 0 0,-1 0 1 0 0,0 0-1 0 0,0 0 1 0 0,1 1-1 0 0,-1-1 1 0 0,0 0-1 0 0,1 0 1 0 0,-1 1-1 0 0,0-1 1 0 0,0 1-1 0 0,1-1 1 0 0,-1 1-1 0 0,1-1 1 0 0,-1 1-1 0 0,1-1 1 0 0,-1 1-1 0 0,1-1 1 0 0,-1 1-1 0 0,1 0 1 0 0,-1-1-1 0 0,1 1 1 0 0,-1 0-1 0 0,1-1 0 0 0,0 1 1 0 0,0 0-1 0 0,-1 0 1 0 0,1-1-1 0 0,0 1 1 0 0,0 0-73 0 0,-6 13 137 0 0,1-1 0 0 0,0 1 0 0 0,1 0 0 0 0,1 0 0 0 0,0 0 0 0 0,1 1 0 0 0,0-1 0 0 0,1 0 0 0 0,1 1 0 0 0,1 12-137 0 0,0-24 9 0 0,0 0 1 0 0,0 0-1 0 0,1-1 1 0 0,-1 1-1 0 0,1 0 1 0 0,-1-1-1 0 0,1 0 1 0 0,0 1 0 0 0,0-1-1 0 0,0 0 1 0 0,1 0-1 0 0,-1 0 1 0 0,0 0-1 0 0,1 0 1 0 0,-1-1-1 0 0,1 1 1 0 0,-1-1 0 0 0,1 0-1 0 0,0 0 1 0 0,0 0-1 0 0,0 0 1 0 0,-1 0-1 0 0,1 0 1 0 0,0-1 0 0 0,0 1-1 0 0,0-1 1 0 0,0 0-1 0 0,0 0 1 0 0,0 0-1 0 0,0 0 1 0 0,0-1-1 0 0,0 1 1 0 0,0-1 0 0 0,0 0-1 0 0,0 0 1 0 0,0 0-1 0 0,-1 0 1 0 0,1 0-1 0 0,0 0 1 0 0,-1-1-1 0 0,1 1 1 0 0,1-2-10 0 0,53-52-3872 0 0,-44 41-991 0 0,-1 0-3499 0 0,-6 10 587 0 0</inkml:trace>
  <inkml:trace contextRef="#ctx0" brushRef="#br0" timeOffset="20738.912">7234 1915 2961 0 0,'0'0'4173'0'0,"0"0"-1821"0"0,0 0-593 0 0,0 0 76 0 0,0 0 51 0 0,0 0-164 0 0,0 0-322 0 0,0 0-307 0 0,0 0-230 0 0,0 0-149 0 0,0 0-91 0 0,0 0-53 0 0,0 0-32 0 0,0-9-27 0 0,2-13-120 0 0,1 0 0 0 0,1 0 0 0 0,0 0 0 0 0,2 0 1 0 0,1 1-1 0 0,8-19-391 0 0,7-4 302 0 0,-22 44-304 0 0,0 1 0 0 0,0-1 0 0 0,0 0 0 0 0,0 1 0 0 0,0-1 1 0 0,0 0-1 0 0,0 1 0 0 0,1-1 0 0 0,-1 0 0 0 0,0 0 0 0 0,0 1 0 0 0,0-1 0 0 0,0 0 0 0 0,1 0 0 0 0,-1 1 0 0 0,0-1 0 0 0,0 0 0 0 0,0 0 0 0 0,1 0 0 0 0,-1 1 0 0 0,0-1 0 0 0,0 0 0 0 0,1 0 0 0 0,-1 0 0 0 0,0 0 0 0 0,0 0 0 0 0,1 0 0 0 0,-1 1 0 0 0,0-1 0 0 0,1 0 0 0 0,-1 0 0 0 0,0 0 0 0 0,1 0 0 0 0,-1 0 0 0 0,0 0 0 0 0,0 0 0 0 0,1 0 0 0 0,-1 0 0 0 0,0 0 0 0 0,1-1 0 0 0,-1 1 0 0 0,0 0 0 0 0,0 0 0 0 0,1 0 0 0 0,-1 0 0 0 0,0 0 0 0 0,1 0 0 0 0,-1-1 0 0 0,0 1 0 0 0,0 0 2 0 0,5 31 39 0 0,-5-30-38 0 0,-1-1 0 0 0,1 1 0 0 0,0-1 0 0 0,0 1 0 0 0,-1-1 0 0 0,1 1 0 0 0,0 0 0 0 0,0-1 0 0 0,0 1 0 0 0,0-1-1 0 0,0 1 1 0 0,0-1 0 0 0,0 1 0 0 0,0-1 0 0 0,0 1 0 0 0,0 0 0 0 0,0-1 0 0 0,0 1 0 0 0,1-1 0 0 0,-1 1-1 0 0,0-1 1 0 0,0 1 0 0 0,1-1 0 0 0,-1 1 0 0 0,0-1 0 0 0,0 1 0 0 0,1-1 0 0 0,-1 1 0 0 0,0-1 0 0 0,1 0 0 0 0,-1 1-1 0 0,1-1 1 0 0,-1 1 0 0 0,1-1 0 0 0,-1 0 0 0 0,1 0 0 0 0,-1 1 0 0 0,1-1 0 0 0,-1 0 0 0 0,1 0 0 0 0,-1 1-1 0 0,1-1 1 0 0,-1 0 0 0 0,1 0 0 0 0,-1 0 0 0 0,1 0 0 0 0,0 0 0 0 0,-1 0 0 0 0,1 0 0 0 0,-1 0 0 0 0,1 0-1 0 0,-1 0 1 0 0,1 0 0 0 0,-1 0 0 0 0,1-1 0 0 0,0 1 0 0 0,-1 0 0 0 0,1 0 0 0 0,-1-1 0 0 0,1 1 0 0 0,-1 0 0 0 0,0 0-1 0 0,1-1 1 0 0,-1 1 0 0 0,1-1 0 0 0,-1 1 0 0 0,1 0 0 0 0,-1-1-1 0 0,28-27 177 0 0,-27 27-177 0 0,91-120 184 0 0,-56 139-209 0 0,7-12-930 0 0,-19-24-4893 0 0,-20 13 2884 0 0,1-1-3802 0 0,-3 3-2688 0 0</inkml:trace>
  <inkml:trace contextRef="#ctx0" brushRef="#br0" timeOffset="21730.973">6155 1337 1256 0 0,'0'0'1517'0'0,"0"0"-136"0"0,0 0 17 0 0,0 0 58 0 0,0 0-69 0 0,0 0-236 0 0,0 0-224 0 0,0 0-114 0 0,0 0-22 0 0,0 0 47 0 0,0 0 42 0 0,0 0-1 0 0,3-5-44 0 0,79-64 2957 0 0,119-45-1726 0 0,-127 71-1747 0 0,-66 36-368 0 0,-15 6 1926 0 0,-163 12-1249 0 0,120-36-1685 0 0,48 14-3198 0 0,7-1-3773 0 0,-2 8-1030 0 0</inkml:trace>
  <inkml:trace contextRef="#ctx0" brushRef="#br0" timeOffset="22160.878">7291 1142 10474 0 0,'0'0'1010'0'0,"0"0"-257"0"0,0 0-31 0 0,0 0 237 0 0,0 0 186 0 0,0 0-17 0 0,0 0-183 0 0,0 0-201 0 0,0 0-131 0 0,0 0-89 0 0,0 0-64 0 0,0 0-47 0 0,0 0-60 0 0,24-10-54 0 0,78-34-49 0 0,16-31 313 0 0,-68 41-1020 0 0,-16 10-6186 0 0,-32 23 1093 0 0,-1 1 3578 0 0,-1 0 415 0 0,2 0-3619 0 0</inkml:trace>
  <inkml:trace contextRef="#ctx0" brushRef="#br0" timeOffset="22325.108">7381 1359 11202 0 0,'0'0'977'0'0,"0"0"-41"0"0,0 0 248 0 0,0 0 128 0 0,0 0-207 0 0,0 0-377 0 0,0 0-280 0 0,0 0-224 0 0,0 0-128 0 0,0 0-72 0 0,191-132-120 0 0,-165 117-280 0 0,-4 0-712 0 0,-2 0-1689 0 0,-3 8-2680 0 0,-6 3-2985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3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487 382 8922 0 0,'0'0'1358'0'0,"0"0"-176"0"0,0 0-27 0 0,0 0 150 0 0,0 0 139 0 0,0 0-54 0 0,0 0-181 0 0,-36 19-225 0 0,-113 66-215 0 0,52-8 371 0 0,77-59-951 0 0,1 1 0 0 0,0 1 0 0 0,1 0 0 0 0,2 2 1 0 0,0 0-1 0 0,1 0 0 0 0,1 2 0 0 0,1 0 0 0 0,1 0 0 0 0,2 1 1 0 0,0 1-1 0 0,1-1 0 0 0,1 6-189 0 0,7-29 10 0 0,0 1 1 0 0,0-1-1 0 0,0 1 1 0 0,1 0-1 0 0,-1-1 1 0 0,1 1-1 0 0,0 0 1 0 0,0-1-1 0 0,0 1 1 0 0,0-1-1 0 0,0 1 1 0 0,0 0-1 0 0,1-1 0 0 0,-1 1 1 0 0,1 0-1 0 0,0-1 1 0 0,0 1-1 0 0,0-1 1 0 0,0 0-1 0 0,0 1 1 0 0,0-1-1 0 0,1 0 1 0 0,-1 1-1 0 0,1-1 0 0 0,-1 0 1 0 0,1 0-1 0 0,0 0 1 0 0,0-1-1 0 0,0 1 1 0 0,0 0-1 0 0,0-1 1 0 0,0 1-1 0 0,1-1 1 0 0,-1 0-1 0 0,0 1 1 0 0,1-1-1 0 0,-1 0 0 0 0,1-1 1 0 0,-1 1-1 0 0,1 0 1 0 0,0-1-1 0 0,-1 1 1 0 0,1-1-1 0 0,0 0 1 0 0,1 0-11 0 0,3 0 72 0 0,1-1 1 0 0,-1 0-1 0 0,1 0 0 0 0,-1 0 1 0 0,0-1-1 0 0,0 0 1 0 0,0-1-1 0 0,0 0 0 0 0,0 0 1 0 0,0 0-1 0 0,-1-1 1 0 0,1 0-1 0 0,-1 0 0 0 0,0 0 1 0 0,0-1-1 0 0,-1 0 1 0 0,3-2-73 0 0,21-22 110 0 0,-1-1 0 0 0,-1-1 0 0 0,-2-2 1 0 0,-1 0-1 0 0,-1-1 0 0 0,-3-2 0 0 0,0 0 1 0 0,-3-1-1 0 0,7-19-110 0 0,-11 15 56 0 0,-7 59-590 0 0,31 108 464 0 0,-35-114 73 0 0,1-1 0 0 0,0 1 0 0 0,0-1 1 0 0,2 1-1 0 0,-1-1 0 0 0,1-1 0 0 0,1 1 1 0 0,-1-1-1 0 0,2 1 0 0 0,0-2 0 0 0,0 1 1 0 0,1-1-1 0 0,0 0 0 0 0,0-1 0 0 0,1 1 1 0 0,0-2-1 0 0,0 1 0 0 0,1-2 0 0 0,0 1 1 0 0,1-1-1 0 0,-1-1 0 0 0,1 1 0 0 0,0-2 0 0 0,0 0 1 0 0,1 0-1 0 0,-1-1 0 0 0,1 0 0 0 0,10 0-3 0 0,-12-6 47 0 0,-1 0 0 0 0,0-1-1 0 0,-1 0 1 0 0,1-1 0 0 0,-1 0-1 0 0,0 0 1 0 0,0-1-1 0 0,0 0 1 0 0,-1-1 0 0 0,0 1-1 0 0,0-1 1 0 0,-1-1-1 0 0,0 1 1 0 0,0-1 0 0 0,0 0-1 0 0,-1 0 1 0 0,-1-1-1 0 0,1 1 1 0 0,-1-1 0 0 0,0-2-47 0 0,20-32 86 0 0,-3-1 1 0 0,-1 0 0 0 0,-2-2 0 0 0,-2 0 0 0 0,-2-1 0 0 0,-3 0-1 0 0,-1-1 1 0 0,-2 0 0 0 0,0-47-87 0 0,-7 88 1 0 0,1-15 9 0 0,-1 0 0 0 0,-1 0 0 0 0,0-1 0 0 0,-2 1 0 0 0,-1 0 0 0 0,0 0 0 0 0,-2 0 0 0 0,0 1 0 0 0,-2-1 1 0 0,-2-3-11 0 0,9 26-2 0 0,0 0 0 0 0,0 0 1 0 0,0-1-1 0 0,0 1 1 0 0,0 0-1 0 0,-1 0 1 0 0,1 0-1 0 0,0-1 1 0 0,0 1-1 0 0,-1 0 1 0 0,1 0-1 0 0,0-1 1 0 0,-1 1-1 0 0,1 0 1 0 0,-1-1-1 0 0,1 1 0 0 0,-1 0 1 0 0,0-1-1 0 0,1 1 1 0 0,-1-1-1 0 0,1 1 1 0 0,-1-1-1 0 0,0 1 1 0 0,1-1-1 0 0,-1 1 1 0 0,0-1-1 0 0,0 0 1 0 0,1 1-1 0 0,-1-1 1 0 0,0 0-1 0 0,0 0 0 0 0,0 0 1 0 0,1 1-1 0 0,-1-1 1 0 0,0 0-1 0 0,0 0 1 0 0,0 0-1 0 0,0 0 1 0 0,1-1-1 0 0,-1 1 1 0 0,0 0-1 0 0,0 0 1 0 0,0 0-1 0 0,1-1 1 0 0,-1 1-1 0 0,0 0 0 0 0,0-1 1 0 0,1 1-1 0 0,-1 0 1 0 0,0-1-1 0 0,1 1 1 0 0,-1-1-1 0 0,0 1 1 0 0,1-1-1 0 0,-1 0 1 0 0,1 1-1 0 0,-1-1 1 0 0,1 0-1 0 0,-1 1 1 0 0,1-1-1 0 0,-1 0 0 0 0,1 1 1 0 0,0-1-1 0 0,-1 0 1 0 0,1 0-1 0 0,0 0 1 0 0,0 0 1 0 0,-6 58-5 0 0,2-1-1 0 0,3 1 1 0 0,2-1 0 0 0,2 1-1 0 0,3-1 1 0 0,3 0 0 0 0,2-1 0 0 0,2 0-1 0 0,4 3 6 0 0,-16-56 0 0 0,67 238-186 0 0,-57-223-13 0 0,-10-17 50 0 0,-1 0 1 0 0,1 0-1 0 0,-1 1 0 0 0,1-1 0 0 0,0 0 0 0 0,-1 0 0 0 0,1 0 0 0 0,-1 0 0 0 0,1 0 1 0 0,0 0-1 0 0,-1 0 0 0 0,1 0 0 0 0,-1 0 0 0 0,1 0 0 0 0,0 0 0 0 0,-1 0 1 0 0,1 0-1 0 0,-1-1 0 0 0,1 1 0 0 0,-1 0 0 0 0,1 0 0 0 0,0-1 0 0 0,-1 1 0 0 0,1 0 1 0 0,-1-1-1 0 0,1 1 0 0 0,-1 0 0 0 0,0-1 0 0 0,1 1 0 0 0,-1-1 0 0 0,1 1 1 0 0,-1-1-1 0 0,0 1 0 0 0,1-1 0 0 0,-1 1 0 0 0,0-1 0 0 0,0 1 0 0 0,1-1 0 0 0,-1 0 1 0 0,0 1-1 0 0,0-1 0 0 0,0 1 0 0 0,0-1 0 0 0,0 0 0 0 0,1 1 0 0 0,-1-1 0 0 0,0 1 1 0 0,-1-1-1 0 0,1 0 0 0 0,0 1 0 0 0,0-1 0 0 0,0 1 0 0 0,0-1 0 0 0,0 0 1 0 0,-1 1-1 0 0,1-1 0 0 0,0 1 0 0 0,0-1 0 0 0,-1 1 0 0 0,1-1 149 0 0,-3-45-12748 0 0,0 37 7595 0 0</inkml:trace>
  <inkml:trace contextRef="#ctx0" brushRef="#br0" timeOffset="252.767">624 349 11979 0 0,'0'0'1033'0'0,"0"0"-283"0"0,0 0-21 0 0,0 0 275 0 0,0 0 269 0 0,0 0 35 0 0,0 0-165 0 0,0 0-227 0 0,0 0-177 0 0,0 0-119 0 0,0 0-92 0 0,36 3-88 0 0,118 9-86 0 0,-3-17 260 0 0,-72-5-867 0 0,49-7-2136 0 0,-45 9-9210 0 0,-65 7 2410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4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15 16075 0 0,'0'0'2909'0'0,"0"0"-1674"0"0,0 0-474 0 0,0 0 160 0 0,0 0 115 0 0,0 0-91 0 0,0 0-200 0 0,0 0-241 0 0,0 0-196 0 0,0 0-103 0 0,0 0-51 0 0,0 0-14 0 0,0 0-19 0 0,7-3-6 0 0,19-9 25 0 0,-20 35 244 0 0,-9 11-304 0 0,-1 0 0 0 0,-2 0 0 0 0,-1 0 0 0 0,-2-1 0 0 0,-1 0 1 0 0,-7 13-81 0 0,-6 25 43 0 0,12-39-72 0 0,-1 4 40 0 0,1 1 0 0 0,2 0 0 0 0,1 0 0 0 0,2 0 0 0 0,2 1 0 0 0,0 6-11 0 0,6-40 9 0 0,-1-1 0 0 0,0 0 0 0 0,1 0 0 0 0,-1 0 1 0 0,1 0-1 0 0,0 0 0 0 0,0-1 0 0 0,0 1 0 0 0,0-1 0 0 0,1 1 0 0 0,-1-1 0 0 0,1 0 0 0 0,-1 1 0 0 0,1-1 0 0 0,0-1 1 0 0,0 1-1 0 0,0 0 0 0 0,0-1 0 0 0,0 1 0 0 0,0-1 0 0 0,0 0 0 0 0,1 0 0 0 0,-1 0 0 0 0,0-1 0 0 0,1 1 0 0 0,-1-1 0 0 0,0 0 1 0 0,1 1-1 0 0,-1-2 0 0 0,0 1 0 0 0,1 0 0 0 0,-1-1 0 0 0,0 1 0 0 0,1-1 0 0 0,-1 0 0 0 0,2-1-9 0 0,11 2 69 0 0,116-41 195 0 0,-71 4-1517 0 0,-59 16-4499 0 0,-11 9-4433 0 0,3 9-544 0 0</inkml:trace>
  <inkml:trace contextRef="#ctx0" brushRef="#br0" timeOffset="247.313">1 350 12475 0 0,'0'0'1311'0'0,"0"0"-243"0"0,0 0 49 0 0,0 0 181 0 0,0 0 9 0 0,0 0-184 0 0,0 0-240 0 0,0 0-223 0 0,0 0-164 0 0,0 0-116 0 0,0 0-89 0 0,33-5-71 0 0,106-18-56 0 0,-16 2 78 0 0,46-3-3929 0 0,-128 23-3204 0 0,-26 1 1063 0 0,-7 0-801 0 0</inkml:trace>
  <inkml:trace contextRef="#ctx0" brushRef="#br0" timeOffset="475.661">723 354 13555 0 0,'0'0'1036'0'0,"0"0"-81"0"0,0 0 265 0 0,0 0 262 0 0,0 0-12 0 0,0 0-234 0 0,0 0-253 0 0,0 0-214 0 0,0 0-155 0 0,0 0-94 0 0,0 0-76 0 0,31 0-65 0 0,101 2-77 0 0,-49-8 134 0 0,-26-4-193 0 0,44-2-3174 0 0,-100 12 1381 0 0,-4 0-4121 0 0,-5 3 2245 0 0,7-2 782 0 0,-4 2-6778 0 0</inkml:trace>
  <inkml:trace contextRef="#ctx0" brushRef="#br0" timeOffset="669.628">678 678 4481 0 0,'0'0'1592'0'0,"0"0"-215"0"0,0 0 151 0 0,0 0 136 0 0,0 0-143 0 0,0 0-297 0 0,0 0-312 0 0,0 0-328 0 0,0 0-288 0 0,210-15-200 0 0,-178 4-232 0 0,-1 4-352 0 0,2-8-648 0 0,-2 0-1025 0 0,2 4-1575 0 0,-12 0-841 0 0,-5 4 1536 0 0</inkml:trace>
  <inkml:trace contextRef="#ctx0" brushRef="#br0" timeOffset="1080.754">1619 96 7794 0 0,'0'0'4941'0'0,"0"0"-2461"0"0,0 0-763 0 0,0 0 2 0 0,0 0-100 0 0,0 0-266 0 0,0 0-338 0 0,0 0-288 0 0,0 0-222 0 0,0 0-100 0 0,0 0-32 0 0,0 0-30 0 0,0 0-42 0 0,2-4-45 0 0,2-7-121 0 0,-7 16 510 0 0,-46 69-204 0 0,32-52-417 0 0,2 1 0 0 0,0 1 0 0 0,2 0 1 0 0,1 1-1 0 0,-7 19-24 0 0,13-25 2 0 0,0 1 0 0 0,1 0 0 0 0,1 0 0 0 0,1 0 1 0 0,1 0-1 0 0,1 1 0 0 0,1-1 0 0 0,1 14-2 0 0,-1-29 3 0 0,0-1 0 0 0,1 1 0 0 0,-1 0 1 0 0,1 0-1 0 0,1-1 0 0 0,-1 1 0 0 0,0 0 0 0 0,1-1 0 0 0,0 0 0 0 0,0 1 0 0 0,1-1 0 0 0,-1 0 1 0 0,1 0-1 0 0,0 0 0 0 0,0 0 0 0 0,0-1 0 0 0,0 1 0 0 0,0-1 0 0 0,1 0 0 0 0,0 0 0 0 0,0 0 1 0 0,0 0-1 0 0,0 0 0 0 0,0-1 0 0 0,0 0 0 0 0,1 0 0 0 0,-1 0 0 0 0,1-1 0 0 0,-1 1 0 0 0,1-1 1 0 0,0 0-1 0 0,0-1 0 0 0,-1 1 0 0 0,1-1 0 0 0,0 0 0 0 0,2 0-3 0 0,3 0 6 0 0,-1 0 1 0 0,0 0-1 0 0,0-1 0 0 0,1-1 1 0 0,-1 0-1 0 0,0 0 0 0 0,0-1 0 0 0,-1 0 1 0 0,1 0-1 0 0,-1-1 0 0 0,1 0 1 0 0,-1 0-1 0 0,0-1 0 0 0,2-2-6 0 0,20-22-927 0 0,-21-3-4342 0 0,-23 12-4429 0 0,6 13 3058 0 0,1 3 2067 0 0</inkml:trace>
  <inkml:trace contextRef="#ctx0" brushRef="#br0" timeOffset="1264.372">1214 380 11674 0 0,'0'0'1417'0'0,"0"0"-414"0"0,0 0-216 0 0,0 0-37 0 0,0 0 8 0 0,0 0-38 0 0,0 0-95 0 0,0 0-160 0 0,0 0-168 0 0,0 0-120 0 0,0 0-71 0 0,0 0-62 0 0,32 3-83 0 0,100 12-137 0 0,-18-13-1879 0 0,-61-9-2654 0 0,-19 1-759 0 0,-14 2-908 0 0</inkml:trace>
  <inkml:trace contextRef="#ctx0" brushRef="#br0" timeOffset="1574.158">1947 365 6385 0 0,'0'0'2986'0'0,"0"0"-735"0"0,0 0-326 0 0,0 0-113 0 0,0 0-242 0 0,0 0-335 0 0,0 0-322 0 0,0 0-235 0 0,0 0-155 0 0,0 0-97 0 0,0 0-71 0 0,0 0-68 0 0,0 0-96 0 0,-20 30-74 0 0,-60 96-44 0 0,57-73-4 0 0,24-45-48 0 0,-1-5 3 0 0,0-1 1 0 0,1 1-1 0 0,-1-1 1 0 0,0 1 0 0 0,1-1-1 0 0,-1 1 1 0 0,1-1-1 0 0,0 1 1 0 0,0-1 0 0 0,0 1-1 0 0,0-1 1 0 0,1 0-1 0 0,-1 0 1 0 0,0 0 0 0 0,1 0-1 0 0,0 0 1 0 0,-1 0-1 0 0,1 0 1 0 0,0 0-1 0 0,0 0 1 0 0,0-1 0 0 0,0 1-1 0 0,0-1 1 0 0,1 0-1 0 0,-1 1 1 0 0,0-1 0 0 0,1 0-1 0 0,-1 0 1 0 0,1-1-1 0 0,-1 1 1 0 0,1 0 0 0 0,-1-1-1 0 0,1 1 1 0 0,-1-1-1 0 0,1 0 1 0 0,-1 0 0 0 0,1 0-1 0 0,0 0 1 0 0,-1-1-1 0 0,1 1 1 0 0,0-1-25 0 0,7-1 187 0 0,-1 0 0 0 0,-1-1 0 0 0,1 0 0 0 0,0-1 0 0 0,-1 0 1 0 0,1 0-1 0 0,-1-1 0 0 0,0 0 0 0 0,-1 0 0 0 0,1-1 0 0 0,-1 0 0 0 0,0 0 0 0 0,-1-1 0 0 0,1 0 1 0 0,-1 0-1 0 0,-1 0 0 0 0,4-5-187 0 0,-2 3 178 0 0,-1 2-87 0 0,0 0 1 0 0,0 0-1 0 0,-1 0 0 0 0,0-1 0 0 0,-1 0 0 0 0,0 0 0 0 0,0 0 0 0 0,-1 0 0 0 0,0-1 1 0 0,0 1-1 0 0,-1-1 0 0 0,0 0 0 0 0,0 0 0 0 0,-1 0 0 0 0,0 0 0 0 0,-1 0 0 0 0,0 0 1 0 0,-1-4-92 0 0,0 11-48 0 0,0-1 0 0 0,0 0 1 0 0,0 1-1 0 0,-1-1 1 0 0,1 0-1 0 0,-1 1 0 0 0,1 0 1 0 0,-1-1-1 0 0,0 1 0 0 0,0 0 1 0 0,0 0-1 0 0,-1 0 1 0 0,1 0-1 0 0,0 0 0 0 0,-1 1 1 0 0,1-1-1 0 0,-1 1 0 0 0,1-1 1 0 0,-1 1-1 0 0,0 0 1 0 0,0 0-1 0 0,0 0 0 0 0,1 0 1 0 0,-1 1-1 0 0,0-1 1 0 0,0 1-1 0 0,0 0 0 0 0,0 0 1 0 0,0 0-1 0 0,0 0 48 0 0,-56 6-6253 0 0,41 1-1567 0 0,4-3-4503 0 0</inkml:trace>
  <inkml:trace contextRef="#ctx0" brushRef="#br0" timeOffset="3040.453">1643 372 0 0 0,'0'0'1015'0'0,"0"0"98"0"0,0 0 49 0 0,-32 0 11164 0 0,21 1-12689 0 0,-6 6 793 0 0,-97 22 3389 0 0,108-29-3707 0 0,5 0-109 0 0,0 1 0 0 0,0-1 0 0 0,0 0-1 0 0,0 0 1 0 0,0 1 0 0 0,1-1 0 0 0,-1 0-1 0 0,0 0 1 0 0,0 0 0 0 0,0 0 0 0 0,0 0-1 0 0,0-1 1 0 0,0 1 0 0 0,0 0 0 0 0,1 0-1 0 0,-1 0 1 0 0,0-1 0 0 0,0 1 0 0 0,0 0-1 0 0,0-1 1 0 0,1 1 0 0 0,-1-1 0 0 0,0 1-1 0 0,0-1 1 0 0,1 0 0 0 0,-1 1 0 0 0,0-1-1 0 0,1 1 1 0 0,-1-1 0 0 0,1 0 0 0 0,-1 0-1 0 0,1 1 1 0 0,-1-1 0 0 0,1 0 0 0 0,-1 0-1 0 0,1 0 1 0 0,0 1 0 0 0,0-1 0 0 0,-1 0-1 0 0,1 0 1 0 0,0 0 0 0 0,0 0 0 0 0,0 0 0 0 0,0 0-1 0 0,0 0 1 0 0,0 1 0 0 0,0-1 0 0 0,0 0-1 0 0,0 0 1 0 0,0 0 0 0 0,1 0 0 0 0,-1 0-3 0 0,0-1-582 0 0,1-7-1634 0 0,3 5-5559 0 0,-2 1-1410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4905 0 0,'0'0'1960'0'0,"0"0"-131"0"0,0 0 86 0 0,0 0 67 0 0,0 0-131 0 0,0 0-367 0 0,0 0-477 0 0,0 0-402 0 0,0 0-206 0 0,0 0-31 0 0,0 0 70 0 0,0 0 92 0 0,0 0 32 0 0,11 0-41 0 0,207 3 1803 0 0,-13-6-1167 0 0,-205 2-1122 0 0,-1 1 0 0 0,1 0 1 0 0,0-1-1 0 0,0 1 0 0 0,-1-1 0 0 0,1 1 0 0 0,0 0 0 0 0,0-1 0 0 0,0 1 1 0 0,0-1-1 0 0,0 1 0 0 0,0-1 0 0 0,0 1 0 0 0,0 0 0 0 0,0-1 0 0 0,0 1 1 0 0,0-1-1 0 0,0 1 0 0 0,0-1 0 0 0,0 1 0 0 0,0-1 0 0 0,0 1 0 0 0,0 0 1 0 0,0-1-1 0 0,1 1 0 0 0,-1-1 0 0 0,0 1 0 0 0,0 0 0 0 0,0-1 0 0 0,1 1 1 0 0,-1 0-1 0 0,0-1 0 0 0,1 1 0 0 0,-1 0 0 0 0,0-1 0 0 0,1 1 0 0 0,-1 0 1 0 0,0 0-1 0 0,1-1 0 0 0,-1 1 0 0 0,1 0 0 0 0,-1 0 0 0 0,0 0 0 0 0,1 0 1 0 0,-1-1-1 0 0,1 1 0 0 0,-1 0 0 0 0,1 0 0 0 0,-1 0 0 0 0,0 0 1 0 0,1 0-1 0 0,-1 0 0 0 0,1 0 0 0 0,-1 0 0 0 0,1 0 0 0 0,-1 0 0 0 0,1 1 1 0 0,-1-1-1 0 0,0 0 0 0 0,1 0 0 0 0,-1 0 0 0 0,1 0 0 0 0,-1 1 0 0 0,0-1 1 0 0,1 0-1 0 0,-1 0 0 0 0,0 1 0 0 0,1-1-35 0 0,-33-24 484 0 0,22 17-408 0 0,-116-88 444 0 0,103 59-2298 0 0,43 31-4772 0 0,-6 2-13 0 0,-4 3-4989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23 115 6153 0 0,'0'0'1837'0'0,"0"0"-198"0"0,0 0-103 0 0,0 0 100 0 0,0 0 75 0 0,0 0-72 0 0,0 0-250 0 0,0 0-358 0 0,0 0-330 0 0,0 0-223 0 0,0 0-140 0 0,0 0-76 0 0,0 0-44 0 0,-6 5 623 0 0,15 19-483 0 0,-1 1 1 0 0,-1 0-1 0 0,-2 0 1 0 0,0 1 0 0 0,-2-1-1 0 0,-1 1 1 0 0,-1 0-1 0 0,-1 0 1 0 0,-1 0 0 0 0,-4 17-359 0 0,-42 251 309 0 0,44-400 1535 0 0,6 51-1818 0 0,3 0-1 0 0,2 0 0 0 0,3 1 1 0 0,8-21-26 0 0,-3 4 25 0 0,-13 53-27 0 0,1-1 0 0 0,0 1 0 0 0,1-1 0 0 0,1 1 0 0 0,1 1-1 0 0,1-1 1 0 0,0 1 0 0 0,1 1 0 0 0,1 0 0 0 0,0 0 0 0 0,1 0 0 0 0,6-4 2 0 0,-16 19-3 0 0,1-1 0 0 0,0 1 1 0 0,0 0-1 0 0,0 0 0 0 0,0 0 1 0 0,0 0-1 0 0,0 1 0 0 0,0-1 1 0 0,1 0-1 0 0,-1 1 0 0 0,0-1 1 0 0,0 1-1 0 0,0 0 0 0 0,1 0 1 0 0,-1 0-1 0 0,0 0 0 0 0,0 0 1 0 0,1 1-1 0 0,-1-1 0 0 0,0 0 1 0 0,0 1-1 0 0,0 0 0 0 0,0-1 1 0 0,0 1-1 0 0,0 0 0 0 0,0 0 1 0 0,0 0-1 0 0,0 1 0 0 0,0-1 1 0 0,0 0-1 0 0,-1 1 0 0 0,1-1 1 0 0,0 1-1 0 0,-1-1 0 0 0,1 1 1 0 0,-1 0-1 0 0,0 0 0 0 0,0 0 1 0 0,1 0-1 0 0,-1 0 0 0 0,0 0 1 0 0,-1 0-1 0 0,1 0 0 0 0,0 0 1 0 0,0 1 2 0 0,21 85 16 0 0,-20-62 198 0 0,1-16-2521 0 0,-1-3-3120 0 0,1-1-4598 0 0,-2-3 424 0 0</inkml:trace>
  <inkml:trace contextRef="#ctx0" brushRef="#br0" timeOffset="377.965">441 509 9178 0 0,'0'0'2192'0'0,"0"0"-510"0"0,0 0-88 0 0,0 0 137 0 0,0 0-15 0 0,0 0-213 0 0,0 0-308 0 0,0 0-273 0 0,0 0-209 0 0,0 0-122 0 0,0 0-75 0 0,0 0-55 0 0,-9-1-60 0 0,-30 0-61 0 0,35 1-290 0 0,0 1 0 0 0,0-1 1 0 0,0 1-1 0 0,0 0 1 0 0,0 0-1 0 0,0 1 1 0 0,1-1-1 0 0,-1 1 0 0 0,0 0 1 0 0,1 0-1 0 0,0 0 1 0 0,-1 0-1 0 0,1 1 1 0 0,0 0-1 0 0,0-1 0 0 0,0 1 1 0 0,0 0-1 0 0,0 1-50 0 0,-5 4 81 0 0,0-1-49 0 0,1 0 0 0 0,0 1 0 0 0,0 0 0 0 0,0 0 0 0 0,1 1 0 0 0,1-1 0 0 0,-1 1 0 0 0,1 0 1 0 0,1 1-1 0 0,0-1 0 0 0,0 1 0 0 0,1 0 0 0 0,0 0 0 0 0,1 0 0 0 0,0 0 0 0 0,1 1 0 0 0,0-1 0 0 0,0 8-32 0 0,2-15 3 0 0,-1 0 0 0 0,1 0 1 0 0,0 0-1 0 0,0-1 0 0 0,1 1 0 0 0,-1 0 0 0 0,1 0 0 0 0,-1-1 0 0 0,1 1 0 0 0,0-1 0 0 0,0 1 0 0 0,0-1 1 0 0,0 0-1 0 0,0 0 0 0 0,1 0 0 0 0,-1 0 0 0 0,1 0 0 0 0,-1 0 0 0 0,1-1 0 0 0,0 1 0 0 0,-1-1 0 0 0,1 0 1 0 0,0 0-1 0 0,0 0 0 0 0,0 0 0 0 0,0 0 0 0 0,0-1 0 0 0,0 1 0 0 0,3-1-3 0 0,94 4 90 0 0,-93-5-306 0 0,1-1 0 0 0,-1 0 1 0 0,1 0-1 0 0,-1-1 0 0 0,1 0 0 0 0,-1 0 0 0 0,0-1 0 0 0,-1 0 0 0 0,1 0 0 0 0,-1-1 0 0 0,7-4 216 0 0,13-14-5276 0 0,-3 0-5723 0 0,-16 16 3169 0 0</inkml:trace>
  <inkml:trace contextRef="#ctx0" brushRef="#br0" timeOffset="859.368">568 752 4193 0 0,'0'0'2278'0'0,"0"0"-222"0"0,0 0 155 0 0,0 0 183 0 0,0 0-103 0 0,0 0-289 0 0,0 0-339 0 0,0 0-301 0 0,0 0-221 0 0,0 0-181 0 0,0 0-171 0 0,0 0-149 0 0,0 0-105 0 0,14-7-78 0 0,45-22-82 0 0,9-34 526 0 0,-47 38-713 0 0,79-71 312 0 0,-92 140-561 0 0,-9 17 76 0 0,4-60-11 0 0,-1 0 0 0 0,0 0 0 0 0,1 0 0 0 0,-1-1 1 0 0,1 1-1 0 0,-1-1 0 0 0,1 0 0 0 0,-1 0 0 0 0,1 0 1 0 0,-1 0-1 0 0,1 0 0 0 0,-1 0 0 0 0,1-1 0 0 0,-1 1 0 0 0,1-1 1 0 0,-1 0-1 0 0,1 0 0 0 0,-1 0 0 0 0,0 0 0 0 0,1 0 0 0 0,-1 0 1 0 0,0-1-1 0 0,1 1-4 0 0,106-76 130 0 0,-108 77-130 0 0,0 0-1 0 0,0 0 0 0 0,1 0 0 0 0,-1 0 0 0 0,0 0 0 0 0,0 0 1 0 0,0 0-1 0 0,0 0 0 0 0,0 0 0 0 0,0 0 0 0 0,0 0 0 0 0,0 1 1 0 0,0-1-1 0 0,0 0 0 0 0,0 1 0 0 0,0-1 0 0 0,0 1 0 0 0,0-1 1 0 0,0 1-1 0 0,0 0 0 0 0,-1-1 0 0 0,1 1 0 0 0,0 0 0 0 0,0-1 1 0 0,-1 1-1 0 0,1 0 0 0 0,0 0 0 0 0,-1 0 0 0 0,1 0 0 0 0,-1 0 0 0 0,1 0 1 0 0,-1 0-1 0 0,1 0 0 0 0,-1 0 0 0 0,0 0 0 0 0,1 0 0 0 0,-1 0 1 0 0,0 0-1 0 0,0 0 0 0 0,0 0 0 0 0,0 0 0 0 0,0 0 0 0 0,0 0 1 0 0,0 0-1 0 0,0 0 0 0 0,0 0 0 0 0,-1 0 0 0 0,1 0 0 0 0,0 0 1 0 0,-1 1 0 0 0,4 15-21 0 0,-3-14 18 0 0,1 0-1 0 0,0-1 1 0 0,0 1 0 0 0,0-1 0 0 0,0 1 0 0 0,0-1 0 0 0,0 0 0 0 0,1 1 0 0 0,-1-1-1 0 0,1 0 1 0 0,-1 0 0 0 0,1 0 0 0 0,0 0 0 0 0,0 0 0 0 0,0 0 0 0 0,0 0-1 0 0,0-1 1 0 0,0 1 0 0 0,0-1 0 0 0,1 0 0 0 0,-1 0 0 0 0,1 1 0 0 0,-1-1-1 0 0,1-1 1 0 0,-1 1 0 0 0,1 0 0 0 0,-1-1 0 0 0,1 1 0 0 0,0-1 0 0 0,-1 0-1 0 0,3 0 4 0 0,50-11-2151 0 0,-21-11-5181 0 0,-27 16 573 0 0,-1 5-3955 0 0</inkml:trace>
  <inkml:trace contextRef="#ctx0" brushRef="#br0" timeOffset="1979.875">1422 78 7690 0 0,'0'0'2123'0'0,"0"0"-343"0"0,0 0-74 0 0,0 0 36 0 0,0 0-131 0 0,0 0-235 0 0,0 0-275 0 0,0 0-242 0 0,0 0-147 0 0,0 0-61 0 0,0 0-33 0 0,0 0-36 0 0,0 0-71 0 0,8 3-79 0 0,113 42 1503 0 0,-103-40-1811 0 0,-1-1-1 0 0,1 0 0 0 0,0-2 0 0 0,0 0 0 0 0,0-1 0 0 0,0 0 0 0 0,0-2 0 0 0,1 0 0 0 0,-1-1 0 0 0,4-2-123 0 0,124-25 114 0 0,-121 21-369 0 0,-6 3 1421 0 0,-7 2-3783 0 0,-2 1-3402 0 0,-1 1-4772 0 0,-9 1 2533 0 0</inkml:trace>
  <inkml:trace contextRef="#ctx0" brushRef="#br0" timeOffset="2229.905">1464 373 13531 0 0,'0'0'1812'0'0,"0"0"-669"0"0,0 0-167 0 0,0 0 229 0 0,0 0 187 0 0,0 0-76 0 0,0 0-252 0 0,0 0-287 0 0,0 0-188 0 0,0 0-101 0 0,0 0-49 0 0,33 4-19 0 0,102 13-31 0 0,43-12 772 0 0,-65-13-2724 0 0,-89 4-2794 0 0,-2 0-3642 0 0,-15 1-3992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1056 0 0 0,'0'0'604'0'0,"0"0"892"0"0,0 0 400 0 0,0 0 65 0 0,0 0-114 0 0,0 0-245 0 0,0 0-251 0 0,0 0-180 0 0,0 0-111 0 0,0 0-50 0 0,1 0 8588 0 0,4 0-6611 0 0,55-82-2244 0 0,61-87-302 0 0,57-84 10 0 0,-178 254-455 0 0,0-1 0 0 0,0 0 0 0 0,0 1 0 0 0,0-1-1 0 0,0 0 1 0 0,0 1 0 0 0,0-1 0 0 0,1 0 0 0 0,-1 1 0 0 0,0-1 0 0 0,0 0 0 0 0,0 1-1 0 0,0-1 1 0 0,0 0 0 0 0,0 1 0 0 0,1-1 0 0 0,-1 0 0 0 0,0 0 0 0 0,0 1 0 0 0,0-1-1 0 0,1 0 1 0 0,-1 0 0 0 0,0 1 0 0 0,0-1 0 0 0,1 0 0 0 0,-1 0 0 0 0,0 0 0 0 0,1 0 0 0 0,-1 1-1 0 0,0-1 1 0 0,0 0 0 0 0,1 0 0 0 0,-1 0 0 0 0,0 0 0 0 0,1 0 0 0 0,-1 0 0 0 0,0 0-1 0 0,1 0 1 0 0,-1 0 0 0 0,0 0 0 0 0,1 0 0 0 0,-1 0 4 0 0,-1 12-36 0 0,18 307 57 0 0,-6-259 3 0 0,-10-60-21 0 0,0 1 0 0 0,0-1 0 0 0,1 0-1 0 0,-1 1 1 0 0,0-1 0 0 0,0 0 0 0 0,0 0 0 0 0,1 0 0 0 0,-1 0-1 0 0,0 0 1 0 0,0 0 0 0 0,0-1 0 0 0,1 1 0 0 0,-1 0 0 0 0,0 0 0 0 0,0-1-1 0 0,0 1 1 0 0,0-1 0 0 0,0 1 0 0 0,0-1 0 0 0,0 0 0 0 0,0 1-1 0 0,0-1 1 0 0,0 0 0 0 0,0 1 0 0 0,0-1 0 0 0,0 0 0 0 0,0 0 0 0 0,-1 0-1 0 0,1 0 1 0 0,0 0 0 0 0,-1 0 0 0 0,1 0 0 0 0,-1 0 0 0 0,1 0-1 0 0,-1 0 1 0 0,1-1-3 0 0,2-2 8 0 0,40-54 22 0 0,-2-2-1 0 0,-3-2 0 0 0,-3-2 1 0 0,-3 0-1 0 0,14-43-29 0 0,-31 58-11 0 0,-14 116-174 0 0,3 264 518 0 0,6-236-173 0 0,0-72 141 0 0,-10-23-265 0 0,0 0-6 0 0,0 0 14 0 0,0 0 0 0 0,0 0-13 0 0,0 0 4 0 0,0 0-5 0 0,0 0 10 0 0,0 0-21 0 0,0 0-48 0 0,0-7-3111 0 0,0 4-2190 0 0,0 2-3831 0 0,0 1-2400 0 0</inkml:trace>
  <inkml:trace contextRef="#ctx0" brushRef="#br0" timeOffset="3053.933">929 835 0 0 0,'0'0'895'0'0,"0"0"752"0"0,0 0 124 0 0,0 0-141 0 0,0 0-194 0 0,0 0-168 0 0,0 0-84 0 0,0 0-61 0 0,0 0-54 0 0,-2 0-502 0 0,-2 0 8825 0 0,23 37-7866 0 0,-3 55-581 0 0,-15-88-924 0 0,1 5 24 0 0,-1 0 0 0 0,0 0 0 0 0,0 0 0 0 0,-1 0-1 0 0,0 0 1 0 0,0 1 0 0 0,-1-1 0 0 0,0 0 0 0 0,-1 0 0 0 0,0 0 0 0 0,0 0-1 0 0,-1-1 1 0 0,0 1 0 0 0,-1 0 0 0 0,0-1 0 0 0,0 0 0 0 0,0 0 0 0 0,-1 0-1 0 0,-1-1 1 0 0,1 1 0 0 0,-3 1-45 0 0,-6 2-18 0 0,-42 11-209 0 0,52-24 35 0 0,1 1-1 0 0,-1-1 1 0 0,1 0 0 0 0,0 0 0 0 0,-1 0 0 0 0,1 0 0 0 0,0-1-1 0 0,0 1 1 0 0,1-1 0 0 0,-1 0 0 0 0,0 0 0 0 0,1 0 0 0 0,0 0-1 0 0,-1 0 1 0 0,2 0 0 0 0,-1-1 0 0 0,0 1 0 0 0,0-1 0 0 0,1 1 0 0 0,0-1-1 0 0,-1-3 193 0 0,-8-14-2432 0 0,1-9-3161 0 0,1 2-5287 0 0,5 24 8650 0 0</inkml:trace>
  <inkml:trace contextRef="#ctx0" brushRef="#br0" timeOffset="3422.263">774 846 0 0 0,'0'0'1840'0'0,"0"0"365"0"0,0 0 125 0 0,0 0-63 0 0,0 0-180 0 0,0 0-237 0 0,0 0-237 0 0,0 0-203 0 0,0 0-162 0 0,0 0-145 0 0,0 0-119 0 0,-3 2-114 0 0,-2 0-1436 0 0,6-2 753 0 0,-1 0-1 0 0,0 0 1 0 0,0 0-1 0 0,0 0 1 0 0,1 0-1 0 0,-1 1 1 0 0,0-1 0 0 0,0 0-1 0 0,0 0 1 0 0,0 0-1 0 0,1 1 1 0 0,-1-1-1 0 0,0 0 1 0 0,0 0-1 0 0,0 0 1 0 0,0 1-1 0 0,0-1 1 0 0,0 0 0 0 0,0 0-1 0 0,1 1 1 0 0,-1-1-1 0 0,0 0 1 0 0,0 0-1 0 0,0 1 1 0 0,0-1-1 0 0,0 0 1 0 0,0 0 0 0 0,0 1-1 0 0,0-1 1 0 0,0 0-1 0 0,-1 0 1 0 0,1 1-187 0 0,270-1 1096 0 0,-241-2-3700 0 0,-14 1-1999 0 0,0 0-5698 0 0,-10 1 1502 0 0</inkml:trace>
  <inkml:trace contextRef="#ctx0" brushRef="#br0" timeOffset="4881.631">1545 319 0 0 0,'0'0'810'0'0,"0"0"718"0"0,0 0 188 0 0,0 0-127 0 0,0 0-170 0 0,0 0-123 0 0,0 0-79 0 0,0 0-55 0 0,0 0-27 0 0,0 0-60 0 0,-1-4-83 0 0,1 3-906 0 0,0 0-1 0 0,-1-1 1 0 0,1 1 0 0 0,-1 0 0 0 0,1 0-1 0 0,-1 0 1 0 0,0 0 0 0 0,1 0-1 0 0,-1 0 1 0 0,0 0 0 0 0,0 0 0 0 0,0 0-1 0 0,1 0 1 0 0,-1 0 0 0 0,0 0-1 0 0,0 1 1 0 0,0-1 0 0 0,-1 0 0 0 0,1 1-1 0 0,0-1 1 0 0,0 1 0 0 0,0-1-1 0 0,0 1 1 0 0,-1 0 0 0 0,1-1 0 0 0,0 1-1 0 0,0 0 1 0 0,0 0 0 0 0,-1 0 0 0 0,1 0-1 0 0,0 0 1 0 0,-1 0 0 0 0,1 0-1 0 0,0 0 1 0 0,0 0 0 0 0,0 1 0 0 0,-1-1-1 0 0,1 0 1 0 0,0 1 0 0 0,0-1-1 0 0,0 1 1 0 0,0 0 0 0 0,0-1 0 0 0,-1 1-1 0 0,1 0 1 0 0,0-1 0 0 0,1 1-1 0 0,-1 0 1 0 0,0 0 0 0 0,0 0 0 0 0,0 1-86 0 0,-14 7 148 0 0,1 2 0 0 0,0 0 1 0 0,1 0-1 0 0,0 2 0 0 0,1-1 1 0 0,0 2-1 0 0,1-1 0 0 0,1 2 1 0 0,0-1-1 0 0,1 1 1 0 0,1 1-1 0 0,-6 14-148 0 0,8 53 327 0 0,8-79-264 0 0,0-1 1 0 0,0 1 0 0 0,0-1 0 0 0,1 0-1 0 0,-1 0 1 0 0,1 0 0 0 0,-1 0-1 0 0,1 0 1 0 0,0-1 0 0 0,0 1 0 0 0,1-1-1 0 0,-1 0 1 0 0,0 0 0 0 0,1 0-1 0 0,-1 0 1 0 0,1 0 0 0 0,0-1-1 0 0,-1 0 1 0 0,1 1 0 0 0,0-2 0 0 0,0 1-1 0 0,4 0-63 0 0,1 0 131 0 0,0-1 0 0 0,1 0-1 0 0,-1 0 1 0 0,0-1-1 0 0,0 0 1 0 0,1-1 0 0 0,-1 0-1 0 0,0-1 1 0 0,0 0 0 0 0,-1 0-1 0 0,1 0 1 0 0,-1-1-1 0 0,0-1 1 0 0,0 0 0 0 0,0 0-1 0 0,0 0 1 0 0,-1-1-1 0 0,0 0 1 0 0,2-2-131 0 0,8-9 152 0 0,0-1 0 0 0,-1-1 0 0 0,-1 0-1 0 0,-1-1 1 0 0,-1-1 0 0 0,8-17-152 0 0,-9 16 17 0 0,-2-1 0 0 0,-1 0 0 0 0,0 0-1 0 0,-2-1 1 0 0,-1 0 0 0 0,0 0 0 0 0,-2 0 0 0 0,-1-1 0 0 0,-1 1 0 0 0,-1-1-1 0 0,-2-15-16 0 0,1 35-26 0 0,-1 0 0 0 0,0 0 0 0 0,0 0 0 0 0,0 0-1 0 0,0 1 1 0 0,-1-1 0 0 0,1 0 0 0 0,-1 1 0 0 0,-1-1-1 0 0,1 1 1 0 0,-1-1 0 0 0,1 1 0 0 0,-1 0 0 0 0,0 0-1 0 0,-1 1 1 0 0,1-1 0 0 0,-1 0 0 0 0,0 1 0 0 0,1 0-1 0 0,-1 0 1 0 0,-1 0 0 0 0,1 1 0 0 0,0-1 0 0 0,-1 1-1 0 0,1 0 1 0 0,-1 0 0 0 0,0 0 0 0 0,1 1 0 0 0,-1 0-1 0 0,0 0 1 0 0,0 0 0 0 0,0 1 0 0 0,0-1 0 0 0,0 1-1 0 0,0 0 1 0 0,0 0 0 0 0,0 1 0 0 0,0 0 0 0 0,0 0-1 0 0,0 0 1 0 0,0 0 0 0 0,1 1 0 0 0,-1 0 0 0 0,0 0 0 0 0,-1 1 26 0 0,-2 3-8 0 0,-1 1 1 0 0,1 1 0 0 0,1 0-1 0 0,-1 0 1 0 0,1 0-1 0 0,1 1 1 0 0,-1 0 0 0 0,1 0-1 0 0,1 0 1 0 0,0 1 0 0 0,0 0-1 0 0,1 0 1 0 0,1 1 0 0 0,-1-1-1 0 0,2 1 1 0 0,-1-1 0 0 0,1 1-1 0 0,1 0 1 0 0,0 0 0 0 0,1 0-1 0 0,0 0 1 0 0,0-1 0 0 0,1 1-1 0 0,1 3 8 0 0,2-4 46 0 0,1 0 0 0 0,0 0 0 0 0,1 0-1 0 0,0 0 1 0 0,0-1 0 0 0,1 0-1 0 0,0 0 1 0 0,1-1 0 0 0,0 0 0 0 0,0 0-1 0 0,0-1 1 0 0,1 0 0 0 0,0-1-1 0 0,1 1 1 0 0,0-2 0 0 0,0 1-1 0 0,0-2 1 0 0,0 1 0 0 0,1-1 0 0 0,-1-1-1 0 0,1 0 1 0 0,6 1-46 0 0,1 0 54 0 0,0-1 0 0 0,0 0 1 0 0,0-1-1 0 0,0-1 0 0 0,0-1 0 0 0,0 0 0 0 0,1-2 1 0 0,-1 0-1 0 0,0-1 0 0 0,-1 0 0 0 0,1-2 0 0 0,0 0 1 0 0,-1-1-1 0 0,13-6-54 0 0,64-24-782 0 0,-31 20-2526 0 0,-46 15-56 0 0,-12 2-820 0 0,-2 1-4465 0 0,-3-1 3129 0 0</inkml:trace>
  <inkml:trace contextRef="#ctx0" brushRef="#br0" timeOffset="5167.019">1253 717 8002 0 0,'0'0'1980'0'0,"0"0"-440"0"0,0 0-237 0 0,0 0 58 0 0,0 0 44 0 0,0 0-16 0 0,0 0-74 0 0,0 0-190 0 0,0 0-191 0 0,0 0-153 0 0,0 0-90 0 0,0 0-62 0 0,24 5-38 0 0,78 14-44 0 0,-88-16-396 0 0,1-1 1 0 0,-1-1-1 0 0,1-1 0 0 0,-1 0 1 0 0,1-1-1 0 0,-1 0 0 0 0,0-1 1 0 0,0-1-1 0 0,7-2-151 0 0,28-5 218 0 0,115-17-290 0 0,-97 16-3340 0 0,-56 8 1662 0 0,1 0-2502 0 0,-4 2-5196 0 0,-6 1 3209 0 0</inkml:trace>
  <inkml:trace contextRef="#ctx0" brushRef="#br0" timeOffset="5963.531">1394 908 6297 0 0,'0'0'2513'0'0,"0"0"-601"0"0,0 0-223 0 0,0 0 15 0 0,0 0-132 0 0,0 0-289 0 0,0 0-335 0 0,0 0-313 0 0,0 0-239 0 0,0 0-102 0 0,0 0-21 0 0,0 0-1 0 0,0 0 3 0 0,8 4 2431 0 0,37-15-671 0 0,-44 11-2000 0 0,-1 0 9 0 0,0 0 26 0 0,0 0 24 0 0,0 0 16 0 0,0 0 26 0 0,0 0-24 0 0,0 0-9 0 0,0 0-6 0 0,0 0-5 0 0,0 0-15 0 0,0 0-8 0 0,0 0-24 0 0,0 0-42 0 0,0 0 38 0 0,0 0 6 0 0,0 0-4 0 0,0 0 19 0 0,0 0-30 0 0,0 0-14 0 0,0 0 0 0 0,0 0 8 0 0,17-7 139 0 0,153-26 731 0 0,-169 34-887 0 0,0 1-1 0 0,0 0 1 0 0,0-1-1 0 0,0 1 1 0 0,0 0-1 0 0,0 0 1 0 0,-1 0 0 0 0,1 0-1 0 0,-1 0 1 0 0,1 0-1 0 0,-1 0 1 0 0,0 0-1 0 0,1 0 1 0 0,-1 0-1 0 0,0 0 1 0 0,-1 0-1 0 0,1 0 1 0 0,0 0 0 0 0,0 0-1 0 0,-1 0 1 0 0,1 0-1 0 0,-1 0 1 0 0,0 0-1 0 0,0 0 1 0 0,0 0-1 0 0,0-1 1 0 0,-1 3-9 0 0,-10 14 22 0 0,-1-1 0 0 0,-1 0-1 0 0,0-1 1 0 0,-2 0 0 0 0,0-1 0 0 0,0-1 0 0 0,-3 1-22 0 0,-3 3-4 0 0,-5 4 3 0 0,22-19-1 0 0,0-1 1 0 0,0 1-1 0 0,1 0 1 0 0,-1 1-1 0 0,1-1 1 0 0,0 1 0 0 0,0 0-1 0 0,0 0 1 0 0,0 0-1 0 0,1 0 1 0 0,0 1-1 0 0,0 0 1 0 0,0-1 0 0 0,0 1-1 0 0,1 0 1 0 0,0 0-1 0 0,0 1 1 0 0,0-1-1 0 0,1 0 1 0 0,-1 1 0 0 0,1-1-1 0 0,0 1 1 0 0,1-1-1 0 0,0 5 2 0 0,2-7 32 0 0,0 1 0 0 0,0-1 1 0 0,0-1-1 0 0,1 1 0 0 0,-1 0 0 0 0,1-1 0 0 0,0 1 0 0 0,0-1 0 0 0,0 0 1 0 0,0 1-1 0 0,0-2 0 0 0,0 1 0 0 0,1 0 0 0 0,-1-1 0 0 0,0 1 0 0 0,1-1 0 0 0,0 0 1 0 0,-1 0-1 0 0,1-1 0 0 0,-1 1 0 0 0,1-1 0 0 0,0 1 0 0 0,0-1 0 0 0,-1 0 1 0 0,1-1-1 0 0,0 1 0 0 0,-1-1 0 0 0,1 1 0 0 0,0-1 0 0 0,-1 0 0 0 0,1 0 0 0 0,0-1-32 0 0,141-58 781 0 0,-68 21-645 0 0,-72 37-1651 0 0,18-10 3939 0 0,-15 8-7934 0 0,-2 1-7852 0 0,-6 3 1797 0 0</inkml:trace>
  <inkml:trace contextRef="#ctx0" brushRef="#br0" timeOffset="7019.436">2453 179 0 0 0,'0'0'688'0'0,"0"0"727"0"0,0 0 454 0 0,0 0 344 0 0,0 0 145 0 0,0 0-88 0 0,0 0-230 0 0,0 0-339 0 0,0 0-341 0 0,0 0-297 0 0,0 0-248 0 0,0 0-164 0 0,0 0-70 0 0,-5 1-29 0 0,1 0-431 0 0,0 0-1 0 0,-1 0 1 0 0,1 0-1 0 0,0 1 1 0 0,1 0-1 0 0,-1 0 1 0 0,0 0-1 0 0,0 0 1 0 0,1 0-1 0 0,-1 1 1 0 0,1 0-1 0 0,0-1 1 0 0,0 1-1 0 0,0 0 1 0 0,0 1-1 0 0,1-1 1 0 0,-1 1-121 0 0,-25 35 463 0 0,2 2 1 0 0,2 0 0 0 0,2 2 0 0 0,1 1 0 0 0,3 0-1 0 0,-2 10-463 0 0,-1 0 222 0 0,9-27-90 0 0,2 1 0 0 0,1 0-1 0 0,2 0 1 0 0,0 1-1 0 0,2 0 1 0 0,1 0 0 0 0,0 26-132 0 0,4-47 41 0 0,0-1 1 0 0,0 1-1 0 0,1-1 0 0 0,0 0 1 0 0,0 1-1 0 0,1-1 1 0 0,0 0-1 0 0,0 0 0 0 0,1 0 1 0 0,0 0-1 0 0,0 0 1 0 0,0 0-1 0 0,1-1 0 0 0,0 0 1 0 0,0 0-1 0 0,1 0 1 0 0,0 0-1 0 0,0-1 0 0 0,0 1 1 0 0,1-1-1 0 0,-1-1 1 0 0,1 1-1 0 0,3 1-41 0 0,81 24 320 0 0,-29-50-2417 0 0,-31-15-4386 0 0,-14 6-7771 0 0,-12 24 10265 0 0</inkml:trace>
  <inkml:trace contextRef="#ctx0" brushRef="#br0" timeOffset="7400.744">2490 592 2040 0 0,'0'0'2308'0'0,"0"0"-161"0"0,0 0-71 0 0,0 0 7 0 0,0 0-113 0 0,0 0-239 0 0,0 0-287 0 0,0 0-289 0 0,0 0-207 0 0,0 0-126 0 0,0 0-65 0 0,0 0-64 0 0,0 0-76 0 0,-3 2-42 0 0,1 12 1051 0 0,32-8 48 0 0,-26-6-1685 0 0,16 2 204 0 0,-1-2 1 0 0,1 0 0 0 0,0-2 0 0 0,-1 0 0 0 0,1-1 0 0 0,-1-1-1 0 0,0-1 1 0 0,0 0 0 0 0,0-2-194 0 0,2-1-857 0 0,3 0-3075 0 0,-7 6-9567 0 0,-13 2 5388 0 0</inkml:trace>
  <inkml:trace contextRef="#ctx0" brushRef="#br0" timeOffset="7786.368">2909 529 9890 0 0,'0'0'2979'0'0,"0"0"-1270"0"0,0 0-545 0 0,0 0 31 0 0,0 0 109 0 0,0 0 18 0 0,0 0-134 0 0,0 0-216 0 0,0 0-222 0 0,0 0-133 0 0,0 0-78 0 0,0 0-83 0 0,0 0-62 0 0,-3 18-77 0 0,-29 122 520 0 0,29-131-769 0 0,-3 7 21 0 0,1 0 0 0 0,0 0 0 0 0,1 1 0 0 0,1 0 1 0 0,1-1-1 0 0,0 1 0 0 0,1 0 0 0 0,1 0 0 0 0,0 0 1 0 0,1 0-1 0 0,2 4-89 0 0,-1-18 15 0 0,0 1 1 0 0,0-1 0 0 0,0 0 0 0 0,1 1 0 0 0,-1-1-1 0 0,1 0 1 0 0,0-1 0 0 0,0 1 0 0 0,0 0 0 0 0,0-1-1 0 0,0 0 1 0 0,1 0 0 0 0,-1 0 0 0 0,1 0 0 0 0,-1 0-1 0 0,1-1 1 0 0,0 1 0 0 0,0-1 0 0 0,-1 0 0 0 0,1 0-1 0 0,0-1 1 0 0,0 1 0 0 0,0-1 0 0 0,0 1 0 0 0,0-2-1 0 0,0 1 1 0 0,0 0 0 0 0,0-1 0 0 0,0 1 0 0 0,0-1-1 0 0,0 0 1 0 0,2-1-16 0 0,-2 0-177 0 0,0 0-1 0 0,0 1 1 0 0,-1-1-1 0 0,1 0 1 0 0,0-1-1 0 0,-1 1 1 0 0,0-1-1 0 0,0 1 1 0 0,1-1-1 0 0,-2 0 1 0 0,1 0-1 0 0,0-1 1 0 0,-1 1-1 0 0,1 0 1 0 0,-1-1-1 0 0,0 0 1 0 0,2-3 177 0 0,7-19-5373 0 0,-6 2-5697 0 0,-4 17 3343 0 0</inkml:trace>
  <inkml:trace contextRef="#ctx0" brushRef="#br0" timeOffset="8354.912">2681 294 2513 0 0,'0'0'1888'0'0,"0"0"-109"0"0,0 0 68 0 0,0 0 115 0 0,0 0-34 0 0,0 0-213 0 0,0 0-329 0 0,0 0-321 0 0,0 0-199 0 0,0 0-91 0 0,0 0-15 0 0,0 0-4 0 0,0 0-22 0 0,5-6-42 0 0,102-76 3299 0 0,-71 53-3051 0 0,7-9-173 0 0,-42 38-733 0 0,-1 0-5 0 0,0 0-9 0 0,0 0 0 0 0,0 0-7 0 0,0 0 10 0 0,0 0 5 0 0,16 22 221 0 0,58 99 344 0 0,-15-43-439 0 0,-54-71-506 0 0,1-1-852 0 0,-2-5-3600 0 0,1 0-3879 0 0,-5-1 2738 0 0,0 0-594 0 0</inkml:trace>
  <inkml:trace contextRef="#ctx0" brushRef="#br0" timeOffset="8803.874">3173 117 472 0 0,'0'0'2883'0'0,"0"0"-657"0"0,0 0-235 0 0,0 0 127 0 0,0 0 61 0 0,0 0-188 0 0,0 0-320 0 0,0 0-361 0 0,0 0-283 0 0,0 0-119 0 0,0 0-38 0 0,0 0-44 0 0,0 0-64 0 0,9-1 3360 0 0,32 31-2025 0 0,-23-9-2001 0 0,0 0 1 0 0,-2 1-1 0 0,-1 1 1 0 0,-1 0-1 0 0,0 1 1 0 0,-2 0 0 0 0,-1 1-1 0 0,-1 1 1 0 0,-1-1-1 0 0,-1 2 1 0 0,-2-1-1 0 0,0 1 1 0 0,-2 0 0 0 0,-1 0-1 0 0,-1 0 1 0 0,-1 1-1 0 0,-3 25-96 0 0,-3-31-18 0 0,0 0 0 0 0,-1 0 0 0 0,-2-1 0 0 0,0 0 0 0 0,-1 0 0 0 0,-1-1 1 0 0,-1 0-1 0 0,0 0 0 0 0,-2-1 0 0 0,0-1 0 0 0,-1 0 0 0 0,-1-1 0 0 0,-1-1 0 0 0,0 0 0 0 0,-13 9 18 0 0,-13 5-2987 0 0,41-29 1468 0 0,1-1-1754 0 0,-1 0 1696 0 0,0-1-7470 0 0,1-2-1375 0 0</inkml:trace>
  <inkml:trace contextRef="#ctx0" brushRef="#br0" timeOffset="10368.008">4005 750 0 0 0,'0'0'1155'0'0,"0"0"200"0"0,0 0 37 0 0,0 0-17 0 0,0 0-27 0 0,-4-3-31 0 0,-9-9 11 0 0,9 9 18 0 0,4 3-25 0 0,3-3 5730 0 0,4 2-3810 0 0,22 1-3432 0 0,-23 0 1223 0 0,327-4 1310 0 0,-316 1-3734 0 0,-14 0-3993 0 0,-1-2-7129 0 0,-2 5 6393 0 0</inkml:trace>
  <inkml:trace contextRef="#ctx0" brushRef="#br0" timeOffset="10621.989">4156 518 7410 0 0,'0'0'3919'0'0,"0"0"-2449"0"0,0 0-757 0 0,0 0 95 0 0,0 0 257 0 0,0 0 130 0 0,0 0-47 0 0,0 0-200 0 0,0 0-256 0 0,0 0-176 0 0,0 0-106 0 0,-4 34-88 0 0,-9 106-72 0 0,3 27 110 0 0,13-77-3066 0 0,2-58-1939 0 0,-1-17-1999 0 0,-2-7-587 0 0</inkml:trace>
  <inkml:trace contextRef="#ctx0" brushRef="#br0" timeOffset="11303.134">4450 956 10378 0 0,'0'0'1355'0'0,"0"0"-348"0"0,0 0 65 0 0,0 0 294 0 0,0 0 172 0 0,0 0-174 0 0,0 0-292 0 0,0 0-254 0 0,0 0-164 0 0,0 0-80 0 0,0 0-49 0 0,0 0-57 0 0,0 0-76 0 0,31-32-78 0 0,94-98-73 0 0,-62 61 67 0 0,73-75 296 0 0,-94 122-568 0 0,-41 22-69 0 0,-1 0-3 0 0,-4 139 319 0 0,4-133-275 0 0,4 71 23 0 0,-4-76-29 0 0,1 1 0 0 0,-1 0 0 0 0,1-1 0 0 0,0 1 1 0 0,0-1-1 0 0,-1 1 0 0 0,1-1 0 0 0,0 1 0 0 0,0-1 0 0 0,0 1 1 0 0,1-1-1 0 0,-1 0 0 0 0,0 0 0 0 0,0 1 0 0 0,1-1 0 0 0,-1 0 1 0 0,1 0-1 0 0,-1 0 0 0 0,1 0 0 0 0,-1-1 0 0 0,1 1 0 0 0,0 0 0 0 0,-1-1 1 0 0,1 1-1 0 0,0-1 0 0 0,-1 0 0 0 0,1 1 0 0 0,0-1 0 0 0,0 0 1 0 0,-1 0-1 0 0,1 0 0 0 0,0 0 0 0 0,0 0 0 0 0,-1-1 0 0 0,1 1 1 0 0,0 0-1 0 0,-1-1 0 0 0,1 1 0 0 0,0-1 0 0 0,0 0-2 0 0,71-55 232 0 0,-60 42-197 0 0,178-206 200 0 0,-100 85-178 0 0,-78 128 322 0 0,-16 31 65 0 0,2-16-472 0 0,-30 208 772 0 0,35-90-981 0 0,2-106-881 0 0,1 2-3817 0 0,-6-6-7442 0 0,-1-15 4521 0 0</inkml:trace>
  <inkml:trace contextRef="#ctx0" brushRef="#br0" timeOffset="11867.803">5409 713 0 0 0,'0'0'902'0'0,"0"0"355"0"0,0 0 345 0 0,0 0 392 0 0,0 0 135 0 0,0 0-226 0 0,0 0-373 0 0,0 0-287 0 0,0 0-219 0 0,0 0-190 0 0,0 0-129 0 0,0 0-129 0 0,-11 33-85 0 0,-36 103-15 0 0,18-29 1313 0 0,32-123 1329 0 0,6-26-2937 0 0,3 16-57 0 0,0 0 1 0 0,2 1-1 0 0,0 0 0 0 0,2 2 1 0 0,1-1-1 0 0,0 2 0 0 0,2 0 1 0 0,1 2-1 0 0,0 0 1 0 0,2 1-1 0 0,0 1 0 0 0,16-10-124 0 0,-31 23 19 0 0,0 1 0 0 0,0 0 0 0 0,0 0 0 0 0,1 1 0 0 0,-1 0 1 0 0,1 1-1 0 0,0-1 0 0 0,0 1 0 0 0,0 1 0 0 0,0-1 0 0 0,4 1-19 0 0,-9 35 649 0 0,-8-24-580 0 0,0-1 0 0 0,0 0 1 0 0,-2-1-1 0 0,1 1 0 0 0,-1-1 0 0 0,0-1 0 0 0,0 1 0 0 0,-1-1 1 0 0,0 0-1 0 0,-8 4-69 0 0,10-6 18 0 0,-98 80 367 0 0,102-82-352 0 0,1 0 1 0 0,0 0-1 0 0,0-1 0 0 0,0 1 0 0 0,0 0 1 0 0,1 0-1 0 0,-1 0 0 0 0,1 0 0 0 0,-1 0 1 0 0,1 0-1 0 0,0 0 0 0 0,0 0 0 0 0,1 0 1 0 0,-1 0-1 0 0,0 0 0 0 0,1 0 0 0 0,0 0 1 0 0,0 0-1 0 0,0 0 0 0 0,0 0 1 0 0,0-1-1 0 0,1 1 0 0 0,-1 0 0 0 0,1-1 1 0 0,-1 1-1 0 0,1-1 0 0 0,0 0 0 0 0,0 1 1 0 0,0-1-1 0 0,1 0 0 0 0,-1 0 0 0 0,0 0 1 0 0,1-1-1 0 0,-1 1 0 0 0,1-1 0 0 0,0 1 1 0 0,-1-1-1 0 0,1 0 0 0 0,0 0 0 0 0,0 0 1 0 0,1 0-34 0 0,30 27 695 0 0,17 31-7 0 0,-3-37-2051 0 0,-30-25-3239 0 0,-1-4-5209 0 0,-10 6-1832 0 0</inkml:trace>
  <inkml:trace contextRef="#ctx0" brushRef="#br0" timeOffset="14838.357">6002 875 5145 0 0,'0'0'3083'0'0,"0"0"-1268"0"0,0 0-376 0 0,0 0 220 0 0,0 0 131 0 0,0 0-151 0 0,0 0-277 0 0,0 0-274 0 0,0 0-198 0 0,0 0-140 0 0,0 0-103 0 0,0 0-95 0 0,25-9-69 0 0,76-28-85 0 0,-31 28 447 0 0,-68 9-836 0 0,-1 0-1 0 0,1 0 1 0 0,0 1 0 0 0,0-1 0 0 0,0 0-1 0 0,0 1 1 0 0,-1-1 0 0 0,1 1-1 0 0,0 0 1 0 0,-1 0 0 0 0,1 0-1 0 0,0-1 1 0 0,-1 1 0 0 0,1 1 0 0 0,-1-1-1 0 0,1 0 1 0 0,-1 0 0 0 0,0 1-1 0 0,1-1 1 0 0,-1 0 0 0 0,0 1 0 0 0,0-1-1 0 0,0 1 1 0 0,0 0 0 0 0,0-1-1 0 0,-1 1 1 0 0,1 0 0 0 0,0-1-1 0 0,-1 1 1 0 0,1 0 0 0 0,-1 0 0 0 0,0 0-1 0 0,1-1 1 0 0,-1 1 0 0 0,0 0-1 0 0,0 0 1 0 0,0 0 0 0 0,-1 0-1 0 0,1 0 1 0 0,-1 1-9 0 0,0 3 20 0 0,-2 0 1 0 0,1 1-1 0 0,-1-1 0 0 0,0 0 0 0 0,0-1 0 0 0,-1 1 1 0 0,0 0-1 0 0,0-1 0 0 0,0 0 0 0 0,0 0 1 0 0,-1 0-1 0 0,0-1 0 0 0,0 1 0 0 0,-5 2-20 0 0,-2 4 23 0 0,-104 99 85 0 0,115-109-99 0 0,0 0 0 0 0,0 0 0 0 0,0 0 1 0 0,0 1-1 0 0,0-1 0 0 0,0 0 1 0 0,0 1-1 0 0,1-1 0 0 0,-1 0 1 0 0,1 1-1 0 0,-1-1 0 0 0,1 1 1 0 0,-1-1-1 0 0,1 1 0 0 0,0-1 1 0 0,0 1-1 0 0,-1 0 0 0 0,1-1 1 0 0,0 1-1 0 0,0-1 0 0 0,1 1 0 0 0,-1-1 1 0 0,0 1-1 0 0,1-1 0 0 0,-1 1 1 0 0,0-1-1 0 0,1 1 0 0 0,0-1 1 0 0,-1 1-1 0 0,1-1 0 0 0,0 0 1 0 0,0 1-1 0 0,0-1 0 0 0,0 0 1 0 0,0 0-1 0 0,0 1 0 0 0,0-1 1 0 0,0 0-1 0 0,0 0 0 0 0,1 0 0 0 0,-1-1 1 0 0,0 1-1 0 0,1 0 0 0 0,-1 0 1 0 0,0-1-1 0 0,2 1-9 0 0,71 12 1224 0 0,-56-14-1105 0 0,-1-2 0 0 0,0 0 1 0 0,0-1-1 0 0,0-1 0 0 0,0-1 1 0 0,-1 0-1 0 0,1-1 0 0 0,-2 0 0 0 0,2-2-119 0 0,41-23-1368 0 0,-40 21-3582 0 0,-1-1-6578 0 0,-15 8 2302 0 0</inkml:trace>
  <inkml:trace contextRef="#ctx0" brushRef="#br0" timeOffset="14086.978">6193 375 0 0 0,'0'0'296'0'0,"0"0"1154"0"0,0 0 275 0 0,0 0-90 0 0,0 0-120 0 0,0 0-80 0 0,0 0-69 0 0,0 0-116 0 0,0 0-154 0 0,0 0-159 0 0,-3-8-151 0 0,-12-21-135 0 0,14 28-602 0 0,0 0 0 0 0,-1 0 0 0 0,1 0 0 0 0,0 1 0 0 0,0-1 0 0 0,-1 0 0 0 0,1 1 1 0 0,-1-1-1 0 0,1 1 0 0 0,0 0 0 0 0,-1-1 0 0 0,1 1 0 0 0,-1 0 0 0 0,1 0 0 0 0,-1 0 0 0 0,1 0 1 0 0,-1 0-1 0 0,1 0 0 0 0,-1 1 0 0 0,1-1 0 0 0,0 0 0 0 0,-1 1 0 0 0,1-1 0 0 0,-1 1 0 0 0,1-1 0 0 0,0 1 1 0 0,0 0-1 0 0,-1-1 0 0 0,1 1 0 0 0,0 0 0 0 0,0 0 0 0 0,0 0 0 0 0,0 0 0 0 0,0 0 0 0 0,0 0 1 0 0,-1 2-50 0 0,0-2 52 0 0,-7 5 59 0 0,0 1 0 0 0,0 0 0 0 0,0 0 0 0 0,1 1 0 0 0,0 0-1 0 0,0 0 1 0 0,1 1 0 0 0,0 0 0 0 0,1 1 0 0 0,0-1 0 0 0,0 1 0 0 0,1 0 0 0 0,0 1 0 0 0,1-1-1 0 0,0 1 1 0 0,1 0 0 0 0,0 0 0 0 0,0 0 0 0 0,2 0 0 0 0,-1 3-111 0 0,2-12 44 0 0,1 0 0 0 0,-1 0-1 0 0,1 0 1 0 0,0 0 0 0 0,-1-1 0 0 0,1 1 0 0 0,0 0 0 0 0,0 0-1 0 0,0-1 1 0 0,0 1 0 0 0,0 0 0 0 0,1-1 0 0 0,-1 1 0 0 0,0-1-1 0 0,1 0 1 0 0,-1 1 0 0 0,1-1 0 0 0,0 0 0 0 0,-1 0 0 0 0,1 0-1 0 0,0 0 1 0 0,0 0 0 0 0,-1 0 0 0 0,1-1 0 0 0,0 1 0 0 0,0 0-1 0 0,0-1 1 0 0,0 0 0 0 0,0 1 0 0 0,0-1 0 0 0,0 0 0 0 0,0 0-1 0 0,0 0 1 0 0,2-1-44 0 0,71-8 1781 0 0,-56 0-1640 0 0,-1-1 0 0 0,0-1 0 0 0,-1-1 0 0 0,0 0 0 0 0,-1-1 0 0 0,-1-1 0 0 0,0 0 0 0 0,0-1 0 0 0,-1-1-1 0 0,-1 0 1 0 0,-1-1 0 0 0,-1 0 0 0 0,0-1 0 0 0,-1 0 0 0 0,-1-1 0 0 0,0 0 0 0 0,-2 0 0 0 0,0-1 0 0 0,-1 0 0 0 0,-2 0 0 0 0,3-15-141 0 0,-6 31-29 0 0,1-1 1 0 0,-1 0-1 0 0,0 0 1 0 0,0 1-1 0 0,0-1 1 0 0,-1 0-1 0 0,1 0 1 0 0,-1 0 0 0 0,-1 0-1 0 0,1 0 1 0 0,-1 0-1 0 0,0 0 1 0 0,0 0-1 0 0,0 1 1 0 0,0-1 0 0 0,-1 0-1 0 0,0 1 1 0 0,0-1-1 0 0,0 1 1 0 0,-1-1-1 0 0,1 1 1 0 0,-1 0-1 0 0,0 0 1 0 0,0 0 0 0 0,-1 1-1 0 0,1-1 1 0 0,-1 1-1 0 0,0 0 1 0 0,0 0-1 0 0,0 0 1 0 0,0 0-1 0 0,0 1 1 0 0,-1-1 0 0 0,1 1-1 0 0,-1 0 1 0 0,1 1-1 0 0,-1-1 1 0 0,0 1-1 0 0,0 0 1 0 0,1 0-1 0 0,-1 0 1 0 0,0 1 0 0 0,0 0-1 0 0,0 0 1 0 0,0 0-1 0 0,-2 0 29 0 0,0 4-14 0 0,0-1-1 0 0,0 1 1 0 0,0 0-1 0 0,1 1 1 0 0,-1 0-1 0 0,1 0 1 0 0,1 0-1 0 0,-1 0 1 0 0,1 1-1 0 0,0 0 1 0 0,0 0-1 0 0,0 1 0 0 0,1-1 1 0 0,0 1-1 0 0,0 0 1 0 0,1 0-1 0 0,0 0 1 0 0,0 1-1 0 0,1-1 1 0 0,0 1-1 0 0,0-1 1 0 0,1 1-1 0 0,0 0 1 0 0,0 0-1 0 0,1 0 1 0 0,-1-1-1 0 0,2 9 15 0 0,0-9 56 0 0,0 0 0 0 0,0 0 0 0 0,1-1-1 0 0,0 1 1 0 0,0 0 0 0 0,0-1 0 0 0,1 1-1 0 0,0-1 1 0 0,0 0 0 0 0,1 0 0 0 0,-1 0 0 0 0,1 0-1 0 0,1-1 1 0 0,-1 1 0 0 0,1-1 0 0 0,0 0 0 0 0,0-1-1 0 0,1 1 1 0 0,-1-1 0 0 0,4 2-56 0 0,5 3 107 0 0,0 0 1 0 0,1 0-1 0 0,0-2 1 0 0,0 0-1 0 0,1-1 0 0 0,-1 0 1 0 0,1-1-1 0 0,3-1-107 0 0,144 1 346 0 0,-125-11-796 0 0,-25 3-2921 0 0,-1 1-5395 0 0,-12 2 3287 0 0,0 3-1486 0 0</inkml:trace>
  <inkml:trace contextRef="#ctx0" brushRef="#br0" timeOffset="14353.974">5952 684 7818 0 0,'0'0'1821'0'0,"0"0"-496"0"0,0 0-218 0 0,0 0 222 0 0,0 0 268 0 0,0 0 24 0 0,0 0-174 0 0,0 0-245 0 0,0 0-237 0 0,0 0-171 0 0,0 0-119 0 0,0 0-103 0 0,30 3-101 0 0,94 12-51 0 0,-94-12-264 0 0,-1-1 1 0 0,1-1-1 0 0,0-2 0 0 0,-1-1 1 0 0,1-2-1 0 0,13-3-156 0 0,-4 0-242 0 0,-16 4-494 0 0,39-7-2001 0 0,-21 2-7504 0 0,-33 7 5149 0 0,-3 1 38 0 0</inkml:trace>
  <inkml:trace contextRef="#ctx0" brushRef="#br0" timeOffset="15851.233">7033 132 4777 0 0,'0'0'1794'0'0,"0"0"-195"0"0,0 0-58 0 0,0 0 74 0 0,0 0-20 0 0,0 0-146 0 0,0 0-226 0 0,0 0-204 0 0,0 0-147 0 0,0 0-92 0 0,0 0-43 0 0,0 0-54 0 0,0 0-48 0 0,-25 27-42 0 0,-79 89-63 0 0,54-39 168 0 0,43-58-527 0 0,-32 67 855 0 0,3 1 0 0 0,-19 78-1026 0 0,51-156 71 0 0,1 0 0 0 0,0 1 1 0 0,0 0-1 0 0,1-1 1 0 0,1 1-1 0 0,-1 0 1 0 0,1 0-1 0 0,1 0 0 0 0,0 0 1 0 0,0 0-1 0 0,1-1 1 0 0,1 1-1 0 0,-1 0 1 0 0,2 0-1 0 0,-1-1 1 0 0,1 1-1 0 0,0-1 0 0 0,1 0 1 0 0,0 0-1 0 0,1 0 1 0 0,0 0-1 0 0,0-1 1 0 0,5 6-72 0 0,2-6 61 0 0,-1-1 0 0 0,1 0 1 0 0,0 0-1 0 0,1-1 0 0 0,-1-1 1 0 0,1 0-1 0 0,1-1 0 0 0,-1 0 1 0 0,0-1-1 0 0,1-1 0 0 0,0 0 1 0 0,-1 0-1 0 0,1-2 0 0 0,0 0 1 0 0,0 0-1 0 0,-1-1 0 0 0,1-1 1 0 0,0 0-1 0 0,-1-1 0 0 0,1-1 1 0 0,3-1-62 0 0,12-11-966 0 0,-25 7-3902 0 0,-3-2-6481 0 0,-1 10 1238 0 0</inkml:trace>
  <inkml:trace contextRef="#ctx0" brushRef="#br0" timeOffset="19205.988">7298 640 4177 0 0,'0'0'1956'0'0,"0"0"-377"0"0,0 0-90 0 0,0 0 159 0 0,0 0 79 0 0,0 0-104 0 0,0 0-265 0 0,0 0-366 0 0,0 0-249 0 0,0 0-146 0 0,0 0-63 0 0,0 0-5 0 0,4 0 3034 0 0,-40 81-2313 0 0,18-39-1149 0 0,-9 48 77 0 0,28-88-151 0 0,0-1 1 0 0,0 1-1 0 0,0-1 1 0 0,1 1-1 0 0,-1-1 0 0 0,0 0 1 0 0,1 1-1 0 0,-1-1 1 0 0,1 0-1 0 0,0 0 1 0 0,-1 0-1 0 0,1 0 0 0 0,0 0 1 0 0,0-1-1 0 0,-1 1 1 0 0,1 0-1 0 0,0-1 1 0 0,0 0-1 0 0,0 1 0 0 0,0-1 1 0 0,0 0-1 0 0,0 0 1 0 0,0 0-1 0 0,0 0 1 0 0,0 0-1 0 0,-1 0 1 0 0,1-1-1 0 0,0 1 0 0 0,0-1 1 0 0,0 1-28 0 0,5 0 124 0 0,-5 0-190 0 0,63-12 419 0 0,-51-10-3866 0 0,-12 13 1232 0 0,0-1-2379 0 0,-1-1-5138 0 0,-1 5 4772 0 0</inkml:trace>
  <inkml:trace contextRef="#ctx0" brushRef="#br0" timeOffset="19657.028">7116 467 552 0 0,'0'0'2178'0'0,"0"0"-212"0"0,0 0 2 0 0,0 0 122 0 0,0 0-43 0 0,0 0-244 0 0,0 0-388 0 0,0 0-361 0 0,0 0-198 0 0,0 0 1 0 0,0 0 66 0 0,0 0 21 0 0,0 0-18 0 0,7-2-119 0 0,93-26 1872 0 0,-89 22-2553 0 0,1 1 1 0 0,-1-1-1 0 0,0-1 1 0 0,0 0-1 0 0,0-1 0 0 0,-1 0 1 0 0,-1 0-1 0 0,1-1 1 0 0,-1 0-1 0 0,-1-1 1 0 0,0 0-1 0 0,0 0 0 0 0,-1-1 1 0 0,0 0-1 0 0,4-11-126 0 0,-10 22-2 0 0,-1 0 0 0 0,0 1 0 0 0,0-1 0 0 0,0 0 0 0 0,0 0 0 0 0,1 0 0 0 0,-1 1 0 0 0,0-1 0 0 0,0 0 0 0 0,0 0 0 0 0,1 0 0 0 0,-1 0 0 0 0,0 1 0 0 0,0-1 0 0 0,1 0 0 0 0,-1 0 0 0 0,0 0 0 0 0,0 0-1 0 0,1 0 1 0 0,-1 0 0 0 0,0 0 0 0 0,1 0 0 0 0,-1 0 0 0 0,0 0 0 0 0,0 0 0 0 0,1 0 0 0 0,-1 0 0 0 0,0 0 0 0 0,0 0 0 0 0,1 0 0 0 0,-1 0 0 0 0,0 0 0 0 0,1 0 0 0 0,-1 0 2 0 0,3 18 67 0 0,47 86-239 0 0,-8-70-4241 0 0,-26-29-1667 0 0,4-3-5185 0 0,-14-2 8236 0 0</inkml:trace>
  <inkml:trace contextRef="#ctx0" brushRef="#br0" timeOffset="19977.026">7594 161 3625 0 0,'0'0'2662'0'0,"0"0"-409"0"0,0 0-149 0 0,0 0-32 0 0,0 0-150 0 0,0 0-331 0 0,0 0-367 0 0,0 0-316 0 0,0 0-208 0 0,0 0-85 0 0,0 0 23 0 0,0 0 32 0 0,1 2 23 0 0,70 159 2646 0 0,-44-94-3017 0 0,-14-39-244 0 0,-1 0-1 0 0,-2 0 1 0 0,-1 1 0 0 0,-1 0 0 0 0,-1 1 0 0 0,-2 0-1 0 0,-1 0 1 0 0,-1 5-78 0 0,-3-26-18 0 0,1 1-1 0 0,-1-1 0 0 0,-1 0 1 0 0,0 0-1 0 0,0 1 0 0 0,-1-1 1 0 0,0 0-1 0 0,-1 0 0 0 0,1 0 1 0 0,-2-1-1 0 0,1 1 0 0 0,-2-1 0 0 0,1 1 1 0 0,-1-1-1 0 0,-4 5 19 0 0,-58 52-2228 0 0,41-48-2005 0 0,-2-3-4924 0 0,20-10-905 0 0</inkml:trace>
  <inkml:trace contextRef="#ctx0" brushRef="#br0" timeOffset="21575.297">155 1409 0 0 0,'0'0'1252'0'0,"0"0"149"0"0,0 0 56 0 0,0 0 12 0 0,0 0-83 0 0,10 0-163 0 0,412 0 7882 0 0,230 0-6092 0 0,-244 19-2124 0 0,-27-16 10 0 0,131 15-181 0 0,-138-17-360 0 0,98-12 161 0 0,200-22 704 0 0,-77 21-439 0 0,-296-7-405 0 0,206-24 34 0 0,-13 10-205 0 0,-196 25-128 0 0,185-3 17 0 0,-106 5-76 0 0,47-2-206 0 0,-141 8-2624 0 0,-207-3-14 0 0,-26-1-6401 0 0,-35 3-1781 0 0</inkml:trace>
  <inkml:trace contextRef="#ctx0" brushRef="#br0" timeOffset="26108.069">8165 1048 1416 0 0,'0'0'2237'0'0,"0"0"-458"0"0,0 0-157 0 0,0 0 211 0 0,0 0 157 0 0,0 0-76 0 0,0 0-273 0 0,0 0-279 0 0,0 0-162 0 0,0 0-69 0 0,0 0-53 0 0,5 2-103 0 0,55 11 4011 0 0,186-12-2116 0 0,-127-6-2826 0 0,-112 5 1141 0 0,3-1-5099 0 0,-13-1-14755 0 0,-3 2 11989 0 0</inkml:trace>
  <inkml:trace contextRef="#ctx0" brushRef="#br0" timeOffset="26421.085">8257 1258 7946 0 0,'0'0'3023'0'0,"0"0"-859"0"0,0 0-410 0 0,0 0-49 0 0,0 0-84 0 0,0 0-199 0 0,0 0-211 0 0,0 0-204 0 0,0 0-119 0 0,0 0-97 0 0,0 0-103 0 0,0 0-100 0 0,0 0-75 0 0,15 3-42 0 0,105 9 567 0 0,41-27-299 0 0,-95 9-5695 0 0,22-6-7911 0 0,-80 8 3121 0 0</inkml:trace>
  <inkml:trace contextRef="#ctx0" brushRef="#br0" timeOffset="22655.324">2123 1700 6313 0 0,'0'0'846'0'0,"0"0"-138"0"0,0 0 166 0 0,0 0 380 0 0,0 0 284 0 0,0 0 61 0 0,0 0-172 0 0,0 0-312 0 0,0 0-252 0 0,0 0-168 0 0,0 0-119 0 0,0 0-77 0 0,-22 28-57 0 0,-69 86-47 0 0,47-38 240 0 0,-38 101 290 0 0,40-98-107 0 0,169-236 1948 0 0,-118 146-2742 0 0,61-69 240 0 0,3 2 0 0 0,43-33-264 0 0,-44 45 216 0 0,-71 66-208 0 0,1 1 0 0 0,-1-1 0 0 0,0 0 0 0 0,0 1-1 0 0,0-1 1 0 0,0 1 0 0 0,0 0 0 0 0,0-1 0 0 0,0 1 0 0 0,0 0 0 0 0,0-1 0 0 0,0 1-1 0 0,0 0 1 0 0,0 0 0 0 0,-1 0 0 0 0,1 0 0 0 0,0 0 0 0 0,-1 0 0 0 0,1 0 0 0 0,0 0-1 0 0,-1 0 1 0 0,1 0 0 0 0,-1 0 0 0 0,0 0 0 0 0,1 0 0 0 0,-1 1 0 0 0,0-1 0 0 0,0 0-1 0 0,0 0 1 0 0,1 0 0 0 0,-1 1 0 0 0,0-1 0 0 0,-1 0 0 0 0,1 0 0 0 0,0 0 0 0 0,0 0-1 0 0,0 1 1 0 0,-1-1 0 0 0,1 0 0 0 0,-1 0 0 0 0,1 0 0 0 0,-1 0 0 0 0,0 1-8 0 0,1 3 30 0 0,0 8 17 0 0,0 0-1 0 0,1 1 0 0 0,0-1 0 0 0,1 0 0 0 0,0 0 0 0 0,1 0 0 0 0,1 0 0 0 0,0 0 0 0 0,0 0 0 0 0,2-1 0 0 0,-1 0 1 0 0,2 0-1 0 0,-1-1 0 0 0,2 0 0 0 0,-1 0 0 0 0,10 10-46 0 0,-13-19 21 0 0,0 0 1 0 0,1 0-1 0 0,-1-1 0 0 0,1 0 1 0 0,-1 1-1 0 0,1-1 0 0 0,-1-1 1 0 0,1 1-1 0 0,-1-1 0 0 0,1 1 1 0 0,0-1-1 0 0,-1-1 0 0 0,1 1 1 0 0,0-1-1 0 0,-1 0 0 0 0,1 0 1 0 0,-1 0-1 0 0,1 0 0 0 0,-1-1 1 0 0,0 0-1 0 0,1 0 0 0 0,-1 0 1 0 0,0 0-1 0 0,0-1 0 0 0,0 1 1 0 0,-1-1-1 0 0,1 0 0 0 0,0-2-21 0 0,24-18 80 0 0,-2-1 0 0 0,-1-2 0 0 0,0-1-1 0 0,17-27-79 0 0,7-5 3 0 0,40-50 38 0 0,-89 109-42 0 0,1-1 0 0 0,0 0 0 0 0,-1 1 0 0 0,1-1 0 0 0,0 1 0 0 0,-1 0 0 0 0,1-1-1 0 0,0 1 1 0 0,0-1 0 0 0,-1 1 0 0 0,1 0 0 0 0,0 0 0 0 0,0-1 0 0 0,0 1 0 0 0,-1 0 0 0 0,1 0 0 0 0,0 0 0 0 0,0 0 0 0 0,0 0-1 0 0,0 0 1 0 0,-1 0 0 0 0,1 0 0 0 0,0 1 0 0 0,0-1 0 0 0,0 0 0 0 0,-1 0 0 0 0,1 1 0 0 0,0-1 0 0 0,0 0 0 0 0,-1 1-1 0 0,1-1 1 0 0,0 1 0 0 0,-1-1 0 0 0,1 1 0 0 0,0-1 0 0 0,-1 1 0 0 0,1-1 0 0 0,-1 1 0 0 0,1 0 0 0 0,-1-1 0 0 0,1 1 0 0 0,-1 0-1 0 0,1-1 1 0 0,-1 1 0 0 0,0 0 0 0 0,1 0 0 0 0,-1-1 0 0 0,0 1 0 0 0,0 0 0 0 0,1 0 0 0 0,-1 0 0 0 0,0 0 0 0 0,0-1-1 0 0,0 1 1 0 0,0 1 1 0 0,9 49 57 0 0,9 180 257 0 0,1-154-354 0 0,-17-64-386 0 0,7 5-4413 0 0,-1-16-832 0 0,4-1-3409 0 0,-8-1 1702 0 0</inkml:trace>
  <inkml:trace contextRef="#ctx0" brushRef="#br0" timeOffset="23126.54">3184 1847 0 0 0,'0'0'806'0'0,"0"0"571"0"0,0 0 173 0 0,0 0 29 0 0,0 0 37 0 0,0 0 26 0 0,0 0-42 0 0,0 0-93 0 0,4 11 7112 0 0,6 11-6364 0 0,-2-8-1959 0 0,-1 0-1 0 0,0 0 1 0 0,-1 1-1 0 0,-1 0 0 0 0,0 0 1 0 0,-1 0-1 0 0,-1 1 1 0 0,0-1-1 0 0,-1 1 0 0 0,-1 0 1 0 0,0-1-1 0 0,-1 1 1 0 0,-1 0-1 0 0,-1 0-295 0 0,0-9-39 0 0,0 0 0 0 0,-1 0 0 0 0,0-1 0 0 0,-1 1 0 0 0,1-1-1 0 0,-1 0 1 0 0,0 0 0 0 0,-1 0 0 0 0,1 0 0 0 0,-1-1 0 0 0,-1 0 0 0 0,1 0 0 0 0,-1 0 0 0 0,1-1 0 0 0,-1 0 0 0 0,-1 0-1 0 0,1 0 1 0 0,0-1 0 0 0,-1 0 0 0 0,0 0 0 0 0,0 0 0 0 0,0-1 0 0 0,0 0 0 0 0,0-1 0 0 0,0 1 0 0 0,0-1 0 0 0,0-1-1 0 0,-1 0 1 0 0,1 0 0 0 0,0 0 0 0 0,-1-1 0 0 0,1 0 39 0 0,-29-18-5100 0 0,20-20-9621 0 0,14 31 9106 0 0</inkml:trace>
  <inkml:trace contextRef="#ctx0" brushRef="#br0" timeOffset="23371.96">2959 1833 3769 0 0,'0'0'3447'0'0,"0"0"-1228"0"0,0 0-570 0 0,0 0-70 0 0,0 0-34 0 0,0 0-104 0 0,0 0-145 0 0,0 0-120 0 0,0 0-97 0 0,0 0-35 0 0,0 0-26 0 0,0 0-107 0 0,13 2-98 0 0,95 14 1052 0 0,96-23-817 0 0,-96-1-2314 0 0,-37 1-2644 0 0,-66 7 3360 0 0,27-3-5255 0 0,-12 2-2884 0 0,-12 1 3010 0 0</inkml:trace>
  <inkml:trace contextRef="#ctx0" brushRef="#br0" timeOffset="23623.653">3579 1902 8522 0 0,'0'0'2936'0'0,"0"0"-1663"0"0,0 0-482 0 0,0 0 234 0 0,0 0 253 0 0,0 0 37 0 0,0 0-159 0 0,0 0-204 0 0,0 0-168 0 0,0 0-129 0 0,0 0-121 0 0,0 0-104 0 0,30 3-106 0 0,91 7-112 0 0,-25-15 22 0 0,-57-5-1180 0 0,-32 1-3551 0 0,-7-5-5804 0 0,-2 10 3624 0 0</inkml:trace>
  <inkml:trace contextRef="#ctx0" brushRef="#br0" timeOffset="23846.391">3741 1726 6393 0 0,'0'0'1746'0'0,"0"0"34"0"0,0 0 265 0 0,0 0 134 0 0,0 0-140 0 0,0 0-300 0 0,0 0-336 0 0,0 0-283 0 0,0 0-201 0 0,0 0-151 0 0,0 0-111 0 0,-7 33-107 0 0,-22 103-112 0 0,5-11 339 0 0,13 37-1174 0 0,27-129-2819 0 0,-4-27-1038 0 0,1-4-3630 0 0,-7-2-918 0 0</inkml:trace>
  <inkml:trace contextRef="#ctx0" brushRef="#br0" timeOffset="24529">4025 1902 0 0 0,'0'0'753'0'0,"0"0"841"0"0,0 0 369 0 0,0 0 138 0 0,0 0-73 0 0,0 0-226 0 0,0 0-236 0 0,0 0-174 0 0,0 0-128 0 0,0 0-124 0 0,0 0-143 0 0,0 0-159 0 0,0 0-121 0 0,-5 29-60 0 0,-16 84-8 0 0,24-85 660 0 0,4-30-1088 0 0,0-1 1 0 0,0 0-1 0 0,-1 0 0 0 0,1 0 1 0 0,-1-1-1 0 0,0 0 1 0 0,0 0-1 0 0,0-1 0 0 0,0 0 1 0 0,-1 0-1 0 0,0 0 1 0 0,0 0-1 0 0,0-1 0 0 0,-1 0 1 0 0,0 0-1 0 0,0 0 0 0 0,2-3-220 0 0,5-7 313 0 0,10-11-255 0 0,2-6 38 0 0,2 2 0 0 0,1 0 1 0 0,1 2-1 0 0,2 1 0 0 0,1 1 1 0 0,15-9-98 0 0,-45 36-1 0 0,1 0 0 0 0,-1-1 0 0 0,1 1 1 0 0,0 0-1 0 0,-1 0 0 0 0,1 0 0 0 0,0 0 1 0 0,-1 0-1 0 0,1 0 0 0 0,0 0 0 0 0,-1 0 0 0 0,1 0 1 0 0,0 0-1 0 0,-1 0 0 0 0,1 0 0 0 0,0 0 0 0 0,-1 0 1 0 0,1 1-1 0 0,0-1 0 0 0,-1 0 0 0 0,1 1 1 0 0,-1-1-1 0 0,1 0 0 0 0,-1 1 0 0 0,1-1 0 0 0,-1 1 1 0 0,1-1-1 0 0,-1 1 0 0 0,1-1 0 0 0,-1 1 0 0 0,1-1 1 0 0,-1 1-1 0 0,0-1 0 0 0,1 1 0 0 0,-1-1 1 0 0,0 1-1 0 0,1 0 0 0 0,-1-1 0 0 0,0 1 0 0 0,0 0 1 0 0,0-1-1 0 0,0 1 0 0 0,0 0 0 0 0,1-1 1 0 0,-1 1-1 0 0,0 0 0 0 0,-1-1 0 0 0,1 1 0 0 0,0 0 1 0 0,0-1-1 0 0,0 1 0 0 0,0-1 0 0 0,0 1 0 0 0,-1 0 1 0 0,1-1-1 0 0,0 1 0 0 0,0 0 0 0 0,-1-1 1 0 0,1 1-1 0 0,-1-1 1 0 0,-6 50-37 0 0,-3 83 79 0 0,10-131-42 0 0,1 0-1 0 0,0 1 0 0 0,0-1 0 0 0,0 0 0 0 0,0 0 1 0 0,0 1-1 0 0,1-1 0 0 0,-1 0 0 0 0,1 0 0 0 0,-1 0 1 0 0,1-1-1 0 0,0 1 0 0 0,0 0 0 0 0,0-1 0 0 0,0 1 1 0 0,0-1-1 0 0,0 1 0 0 0,0-1 0 0 0,0 0 0 0 0,0 0 1 0 0,1 0-1 0 0,-1 0 0 0 0,0 0 0 0 0,1-1 0 0 0,-1 1 1 0 0,1-1-1 0 0,-1 0 0 0 0,1 1 0 0 0,-1-1 0 0 0,1 0 1 0 0,-1-1-1 0 0,1 1 0 0 0,-1 0 0 0 0,1-1 0 0 0,-1 1 1 0 0,0-1-1 0 0,1 0 0 0 0,-1 1 0 0 0,0-1 0 0 0,1-1 1 0 0,-1 1-1 0 0,0 0 0 0 0,0 0 0 0 0,0-1 0 0 0,1 0 1 0 0,26-21 16 0 0,0-2-1 0 0,-2-1 0 0 0,-1-1 0 0 0,-1-2 0 0 0,2-5-15 0 0,27-30-24 0 0,-7 20 30 0 0,-48 74 116 0 0,-24 58 333 0 0,14-58-350 0 0,3 0 1 0 0,0 0-1 0 0,2 1 1 0 0,1 0-1 0 0,0 29-105 0 0,4-41-75 0 0,1-13 2 0 0,-1 1 1 0 0,1-1-1 0 0,0 1 1 0 0,0-1 0 0 0,1 0-1 0 0,0 0 1 0 0,0 1-1 0 0,1-1 1 0 0,-1 0-1 0 0,1 0 1 0 0,1 0 0 0 0,-1 0-1 0 0,1-1 1 0 0,0 1-1 0 0,2 2 73 0 0,26-11-5806 0 0,-15-13-4692 0 0,-13 9 1389 0 0</inkml:trace>
  <inkml:trace contextRef="#ctx0" brushRef="#br0" timeOffset="25132.924">4890 1925 8186 0 0,'0'0'1607'0'0,"0"0"-28"0"0,0 0 190 0 0,0 0 200 0 0,0 0-81 0 0,0 0-353 0 0,0 0-368 0 0,0 0-288 0 0,0 0-199 0 0,0 0-116 0 0,-11 32-82 0 0,-33 101-77 0 0,33-66 306 0 0,11-56-656 0 0,1 9 468 0 0,-9-30-175 0 0,6 2-352 0 0,0 0 0 0 0,1 0 0 0 0,0 0 0 0 0,0 0 0 0 0,1 0 0 0 0,0 0 0 0 0,0 0 0 0 0,1-1 0 0 0,0 1 0 0 0,0 0 0 0 0,1 0 0 0 0,2-5 4 0 0,5-6 4 0 0,0 0 0 0 0,1 1 0 0 0,1 0 1 0 0,0 1-1 0 0,2 0 0 0 0,0 1 1 0 0,1 0-1 0 0,0 1 0 0 0,1 1 1 0 0,1 0-1 0 0,0 1 0 0 0,1 1 1 0 0,7-4-5 0 0,60-3 16 0 0,-82 21-1 0 0,0-1 1 0 0,1 1 0 0 0,-1 0 0 0 0,0 0 0 0 0,0 0 0 0 0,0 0 0 0 0,0 1 0 0 0,-1-1 0 0 0,1 0 0 0 0,-1 1 0 0 0,1-1 0 0 0,-1 1 0 0 0,0 0 0 0 0,0-1 0 0 0,0 1 0 0 0,0 0 0 0 0,-1-1 0 0 0,1 1 0 0 0,-1 0 0 0 0,1 0 0 0 0,-1 0-1 0 0,0 0 1 0 0,0 0 0 0 0,0-1 0 0 0,-1 3-16 0 0,-1 2 37 0 0,1-1 1 0 0,-2-1-1 0 0,1 1 0 0 0,0 0 0 0 0,-1 0 0 0 0,0-1 0 0 0,-1 0 0 0 0,1 0 0 0 0,-1 1 0 0 0,0-2 1 0 0,0 1-1 0 0,-1-1 0 0 0,1 1 0 0 0,-1-1 0 0 0,0 0 0 0 0,0-1 0 0 0,0 1 0 0 0,-1-1 0 0 0,1 0 0 0 0,-1 0 1 0 0,0-1-38 0 0,-25 19 68 0 0,19-12-49 0 0,8-7 15 0 0,0 0 0 0 0,-1 1-1 0 0,1-1 1 0 0,0 1-1 0 0,0 0 1 0 0,1 1 0 0 0,-1-1-1 0 0,1 1 1 0 0,0-1-1 0 0,-1 1 1 0 0,2 0 0 0 0,-1 0-1 0 0,0 0 1 0 0,1 1-1 0 0,0-1 1 0 0,0 0 0 0 0,0 1-1 0 0,0 0 1 0 0,1-1 0 0 0,0 1-1 0 0,0 0 1 0 0,0 0-1 0 0,0 0 1 0 0,1 1-34 0 0,2-2 55 0 0,1-1 1 0 0,0 1-1 0 0,-1 0 0 0 0,1-1 1 0 0,0 0-1 0 0,1 0 0 0 0,-1 0 1 0 0,0 0-1 0 0,1 0 0 0 0,0-1 1 0 0,0 1-1 0 0,0-1 0 0 0,0 0 1 0 0,0 0-1 0 0,0-1 1 0 0,0 1-1 0 0,1-1 0 0 0,-1 0 1 0 0,0 0-1 0 0,5 0-55 0 0,133 13 591 0 0,-132-11-832 0 0,3 1-2761 0 0,-6-3-6345 0 0,-5-1-2843 0 0</inkml:trace>
  <inkml:trace contextRef="#ctx0" brushRef="#br0" timeOffset="33814.02">9560 599 0 0 0,'0'0'407'0'0,"0"0"422"0"0,0 0 209 0 0,0 0 283 0 0,0 0 249 0 0,0 0 117 0 0,0 0-39 0 0,0 0-197 0 0,0 0-241 0 0,0 0-192 0 0,0 0-101 0 0,3-3-17 0 0,-2 2-1189 0 0,-1 1 462 0 0,1-1-1 0 0,0 0 0 0 0,0 1 1 0 0,-1-1-1 0 0,1 0 1 0 0,0 0-1 0 0,-1 1 1 0 0,1-1-1 0 0,0 0 1 0 0,-1 0-1 0 0,1 0 1 0 0,-1 0-1 0 0,0 0 0 0 0,1 0 1 0 0,-1 0-1 0 0,0 0 1 0 0,1 0-1 0 0,-1 0 1 0 0,0 0-1 0 0,0 0 1 0 0,0 0-1 0 0,0 0 0 0 0,0 0 1 0 0,0 0-1 0 0,0 0 1 0 0,-1 0-1 0 0,1 0 1 0 0,0 0-1 0 0,0 0 1 0 0,-1 0-1 0 0,1 0 1 0 0,-1 0-1 0 0,1 0 0 0 0,-1 1 1 0 0,1-2-173 0 0,-5-1 214 0 0,0 0 1 0 0,-1 0-1 0 0,1 0 1 0 0,-1 0-1 0 0,1 1 0 0 0,-1 0 1 0 0,0 0-1 0 0,0 1 1 0 0,0 0-1 0 0,0 0 1 0 0,0 0-1 0 0,0 0 0 0 0,0 1 1 0 0,-5 1-215 0 0,0 1 23 0 0,0 1 1 0 0,0 0-1 0 0,0 0 0 0 0,0 2 1 0 0,1-1-1 0 0,0 1 1 0 0,0 1-1 0 0,0 0 0 0 0,1 0 1 0 0,-1 1-1 0 0,2 0 1 0 0,-1 0-1 0 0,1 1 0 0 0,0 0 1 0 0,1 1-1 0 0,-1 0 1 0 0,2 0-1 0 0,-1 1 0 0 0,2-1 1 0 0,-1 1-1 0 0,1 1 1 0 0,0-1-1 0 0,1 1 0 0 0,0 0-23 0 0,1-2 0 0 0,0 0-1 0 0,1 0 1 0 0,-1 0 0 0 0,2 0-1 0 0,-1 1 1 0 0,1-1-1 0 0,1 0 1 0 0,0 1-1 0 0,0-1 1 0 0,1 0-1 0 0,0 3 1 0 0,-1-9 27 0 0,1 0 0 0 0,-1 0-1 0 0,1 0 1 0 0,0 0 0 0 0,0-1-1 0 0,0 1 1 0 0,0 0-1 0 0,0 0 1 0 0,1 0 0 0 0,-1-1-1 0 0,1 1 1 0 0,0-1 0 0 0,-1 1-1 0 0,1-1 1 0 0,1 0-1 0 0,-1 0 1 0 0,0 0 0 0 0,0 0-1 0 0,1 0 1 0 0,-1 0-1 0 0,1 0 1 0 0,-1-1 0 0 0,1 1-1 0 0,0-1 1 0 0,0 0 0 0 0,0 0-1 0 0,0 0 1 0 0,-1 0-1 0 0,1-1 1 0 0,0 1 0 0 0,0-1-1 0 0,1 1 1 0 0,-1-1 0 0 0,0 0-27 0 0,11-3 128 0 0,0 0 0 0 0,0 0 0 0 0,0-2 0 0 0,0 1 0 0 0,-1-2 1 0 0,0 0-1 0 0,0 0 0 0 0,0-1 0 0 0,-1-1 0 0 0,0 0 1 0 0,0-1-1 0 0,-1 0 0 0 0,0-1 0 0 0,-1 0 0 0 0,7-9-128 0 0,6-2 114 0 0,-1 1-21 0 0,-1-1 0 0 0,-2-1-1 0 0,0-1 1 0 0,-1 0 0 0 0,14-25-93 0 0,-26 44 234 0 0,-9 23-180 0 0,-10 27-13 0 0,-81 246 230 0 0,47-175-259 0 0,44-109 307 0 0,4-8-410 0 0,-1 0 1 0 0,1 1-1 0 0,-1-1 1 0 0,0 0-1 0 0,1 0 1 0 0,-1 0-1 0 0,0 0 1 0 0,1 0-1 0 0,-1 0 1 0 0,0 1 0 0 0,0-1-1 0 0,1 0 1 0 0,-1 0-1 0 0,0 1 1 0 0,1-1-1 0 0,-1 0 1 0 0,0 0-1 0 0,0 1 1 0 0,1-1-1 0 0,-1 0 1 0 0,0 1 0 0 0,0-1-1 0 0,0 0 1 0 0,0 1-1 0 0,0-1 1 0 0,1 0-1 0 0,-1 1 1 0 0,0-1-1 0 0,0 0 1 0 0,0 1-1 0 0,0-1 1 0 0,0 0 0 0 0,0 1-1 0 0,0-1 1 0 0,0 1-1 0 0,0-1 91 0 0,46-44-6568 0 0,-15 16-6055 0 0,-21 20 7433 0 0</inkml:trace>
  <inkml:trace contextRef="#ctx0" brushRef="#br0" timeOffset="34162.019">9984 618 4465 0 0,'0'0'1467'0'0,"0"0"33"0"0,0 0 269 0 0,0 0 264 0 0,0 0-26 0 0,0 0-277 0 0,0 0-399 0 0,0 0-349 0 0,0 0-211 0 0,0 0-130 0 0,0 0-82 0 0,-24 32-75 0 0,-71 101-63 0 0,65-76 94 0 0,29-48-368 0 0,0-6-105 0 0,-1-1 0 0 0,1 1 0 0 0,0 0 0 0 0,0 0-1 0 0,0 0 1 0 0,0 0 0 0 0,1 0 0 0 0,-1 0 0 0 0,1 0 0 0 0,-1 0 0 0 0,1 1 0 0 0,0-1 0 0 0,1 0 0 0 0,-1 0 0 0 0,0 0 0 0 0,1 0 0 0 0,0 0 0 0 0,-1 0-1 0 0,1 0 1 0 0,0 0 0 0 0,1 0 0 0 0,-1 0 0 0 0,0-1 0 0 0,1 1 0 0 0,0 0 0 0 0,0-1 0 0 0,-1 1 0 0 0,1-1 0 0 0,1 0 0 0 0,-1 1 0 0 0,0-1 0 0 0,1 0 0 0 0,-1 0-1 0 0,1-1 1 0 0,-1 1 0 0 0,1 0 0 0 0,0-1 0 0 0,0 0 0 0 0,0 1 0 0 0,-1-1 0 0 0,1-1 0 0 0,0 1 0 0 0,2 0-42 0 0,9-4 130 0 0,-1 0 1 0 0,0-1-1 0 0,0-1 1 0 0,-1 0-1 0 0,1-1 1 0 0,-1-1-1 0 0,0 1 1 0 0,-1-2-1 0 0,0 0 1 0 0,0 0-1 0 0,0-1 1 0 0,-1 0-1 0 0,-1-1 0 0 0,0 0 1 0 0,0 0-1 0 0,-1-1 1 0 0,0 0-1 0 0,0-1 1 0 0,-2 0-1 0 0,1 0 1 0 0,-2 0-1 0 0,0-1 1 0 0,0 0-1 0 0,1-5-130 0 0,-4 15-19 0 0,-1 0 1 0 0,1 0-1 0 0,-1 0 0 0 0,1-1 0 0 0,-1 1 1 0 0,0 0-1 0 0,-1-1 0 0 0,1 1 0 0 0,0-1 0 0 0,-1 1 1 0 0,0-1-1 0 0,0 1 0 0 0,0-1 0 0 0,0 1 1 0 0,0-1-1 0 0,-1 1 0 0 0,1-1 0 0 0,-1 1 1 0 0,0 0-1 0 0,0-1 0 0 0,-1 1 0 0 0,1 0 0 0 0,-1 0 1 0 0,1-1-1 0 0,-1 1 0 0 0,0 0 0 0 0,0 1 1 0 0,0-1-1 0 0,-1 0 0 0 0,1 1 0 0 0,-1-1 1 0 0,1 1-1 0 0,-1 0 0 0 0,0 0 0 0 0,0 0 0 0 0,0 0 1 0 0,0 0-1 0 0,0 1 0 0 0,0-1 0 0 0,0 1 1 0 0,-2-1 18 0 0,-1 2-218 0 0,1 0 1 0 0,0 0 0 0 0,0 0-1 0 0,0 1 1 0 0,0 0 0 0 0,0 0 0 0 0,0 0-1 0 0,0 1 1 0 0,0-1 0 0 0,0 1-1 0 0,0 0 1 0 0,1 1 0 0 0,-1-1-1 0 0,1 1 1 0 0,0 0 0 0 0,-1 0-1 0 0,1 0 1 0 0,1 1 0 0 0,-3 1 217 0 0,-9 11-1684 0 0,-17 18-3376 0 0,11-11-2637 0 0,12-11 1280 0 0</inkml:trace>
  <inkml:trace contextRef="#ctx0" brushRef="#br0" timeOffset="34562.104">10260 632 1056 0 0,'0'0'2425'0'0,"0"0"-716"0"0,0 0-308 0 0,0 0 104 0 0,0 0 150 0 0,0 0-14 0 0,0 0-189 0 0,0 0-261 0 0,0 0-243 0 0,0 0-208 0 0,0 0-146 0 0,0 0-99 0 0,0 0-93 0 0,-19 28-82 0 0,-56 85-81 0 0,53-63 4 0 0,24-43-191 0 0,-1-2 47 0 0,0-1 0 0 0,1 0 0 0 0,-1 0 0 0 0,1 0 0 0 0,0-1 0 0 0,0 1-1 0 0,0 0 1 0 0,1-1 0 0 0,-1 1 0 0 0,1-1 0 0 0,0 0 0 0 0,0 0 0 0 0,0 0 0 0 0,0 0 0 0 0,1 0 0 0 0,-1-1 0 0 0,1 0 0 0 0,-1 1 0 0 0,1-1 0 0 0,0-1 0 0 0,0 1 0 0 0,0 0 0 0 0,0-1 0 0 0,0 0 0 0 0,0 0 0 0 0,1 0-1 0 0,-1-1 1 0 0,0 1 0 0 0,0-1 0 0 0,1 0 0 0 0,-1 0 0 0 0,0-1 0 0 0,0 1 0 0 0,1-1 0 0 0,-1 0 0 0 0,0 0 0 0 0,0 0 0 0 0,0 0 0 0 0,0-1 0 0 0,0 0 0 0 0,3-2-99 0 0,4 0 188 0 0,-1-1 1 0 0,0-1-1 0 0,0 1 1 0 0,0-2-1 0 0,-1 1 1 0 0,1-2 0 0 0,-2 1-1 0 0,1-1 1 0 0,-1 0-1 0 0,0-1 1 0 0,-1 0-1 0 0,0 0 1 0 0,0-1-1 0 0,-1 1 1 0 0,0-2 0 0 0,-1 1-1 0 0,0 0 1 0 0,-1-1-1 0 0,0 0 1 0 0,-1 0-1 0 0,0 0 1 0 0,0-1-1 0 0,-2 1 1 0 0,1-1 0 0 0,-1 1-1 0 0,-1-3-188 0 0,0 12-5 0 0,-1 0 1 0 0,0 1-1 0 0,0-1 0 0 0,1 0 1 0 0,-1 0-1 0 0,0 1 0 0 0,-1-1 1 0 0,1 1-1 0 0,0-1 0 0 0,0 1 1 0 0,-1-1-1 0 0,1 1 0 0 0,-1 0 1 0 0,1 0-1 0 0,-1-1 0 0 0,1 1 1 0 0,-1 0-1 0 0,0 1 0 0 0,1-1 1 0 0,-1 0-1 0 0,0 0 0 0 0,0 1 1 0 0,0-1-1 0 0,0 1 0 0 0,1-1 1 0 0,-1 1-1 0 0,0 0 0 0 0,0 0 1 0 0,0 0-1 0 0,0 0 0 0 0,0 0 1 0 0,0 0-1 0 0,-1 1 5 0 0,-67 16-1586 0 0,24 19-1404 0 0,17-9-3216 0 0,20-18 2262 0 0,-3 3-7539 0 0</inkml:trace>
  <inkml:trace contextRef="#ctx0" brushRef="#br0" timeOffset="35582.3">10739 706 5561 0 0,'0'0'2331'0'0,"0"0"-436"0"0,0 0-82 0 0,0 0 79 0 0,0 0-45 0 0,0 0-214 0 0,0 0-280 0 0,0 0-267 0 0,0 0-194 0 0,0 0-102 0 0,0 0-92 0 0,0 0-80 0 0,-1 11 1449 0 0,220-14 1180 0 0,-138-12-3141 0 0,-45 8-2563 0 0,-33 1-3787 0 0,-3 2-508 0 0,0 2 1183 0 0,0-2-1238 0 0</inkml:trace>
  <inkml:trace contextRef="#ctx0" brushRef="#br0" timeOffset="35947.611">10891 537 6313 0 0,'0'0'3778'0'0,"0"0"-1401"0"0,0 0-585 0 0,0 0-77 0 0,0 0-114 0 0,0 0-208 0 0,0 0-251 0 0,0 0-257 0 0,0 0-192 0 0,0 0-127 0 0,0 0-73 0 0,0 0-27 0 0,-6 4-31 0 0,-20 14-28 0 0,15 33 1030 0 0,12-39-1198 0 0,-12 190 604 0 0,-6-165-3221 0 0,13-34-288 0 0,3-3-2197 0 0,1 0-4686 0 0,0 0 2430 0 0</inkml:trace>
  <inkml:trace contextRef="#ctx0" brushRef="#br0" timeOffset="37991.97">11300 378 0 0 0,'0'0'1018'0'0,"0"0"242"0"0,0 0 116 0 0,0 0 27 0 0,0 0-52 0 0,0 0-152 0 0,0 0-231 0 0,0 0-212 0 0,0 0-164 0 0,0 0-54 0 0,-1 0-529 0 0,-2 1 8661 0 0,-59 87-6457 0 0,61-86-2199 0 0,-8 16 83 0 0,1 0 0 0 0,1 1 0 0 0,0-1 0 0 0,2 2-1 0 0,0-1 1 0 0,1 1 0 0 0,1-1 0 0 0,1 5-97 0 0,0-18 31 0 0,1-1-1 0 0,1 1 1 0 0,-1 0 0 0 0,1 0-1 0 0,0 0 1 0 0,0 0-1 0 0,1-1 1 0 0,0 1 0 0 0,0 0-1 0 0,0 0 1 0 0,1-1 0 0 0,-1 1-1 0 0,1-1 1 0 0,1 1-1 0 0,-1-1 1 0 0,1 0 0 0 0,0 0-1 0 0,0 0 1 0 0,0 0 0 0 0,1-1-1 0 0,0 1 1 0 0,0-1-1 0 0,0 0 1 0 0,0 0 0 0 0,1 0-1 0 0,-1-1 1 0 0,1 1 0 0 0,3 0-31 0 0,-3-1 85 0 0,1-1 1 0 0,0 1 0 0 0,0-1 0 0 0,0-1 0 0 0,0 1 0 0 0,0-1-1 0 0,0 0 1 0 0,0 0 0 0 0,0-1 0 0 0,0 0 0 0 0,1 0 0 0 0,-1 0-1 0 0,0-1 1 0 0,0 0 0 0 0,0 0 0 0 0,0 0 0 0 0,0-1 0 0 0,0 0-1 0 0,0 0 1 0 0,0-1 0 0 0,-1 0 0 0 0,2 0-86 0 0,1-4 31 0 0,-4 5 2 0 0,-1 0 1 0 0,1 0-1 0 0,-1 0 1 0 0,0-1-1 0 0,0 1 1 0 0,0-1-1 0 0,0 0 1 0 0,-1 0-1 0 0,1 0 1 0 0,-1 0-1 0 0,1 0 1 0 0,-1 0-1 0 0,0-1 1 0 0,0 1-1 0 0,-1-1 1 0 0,1 0-1 0 0,-1 1 1 0 0,0-1-1 0 0,0 0 1 0 0,0 0-1 0 0,0 0 1 0 0,-1 0-1 0 0,1 0 1 0 0,-1-2-34 0 0,-1 3-29 0 0,1 1-1 0 0,0 0 1 0 0,-1-1 0 0 0,0 1 0 0 0,1 0-1 0 0,-1 0 1 0 0,0 0 0 0 0,0 0 0 0 0,-1 0 0 0 0,1 0-1 0 0,0 0 1 0 0,0 0 0 0 0,-1 0 0 0 0,1 0-1 0 0,-1 1 1 0 0,0-1 0 0 0,0 0 0 0 0,1 1 0 0 0,-1 0-1 0 0,0-1 1 0 0,0 1 0 0 0,0 0 0 0 0,0 0-1 0 0,-1 0 1 0 0,1 0 0 0 0,0 1 0 0 0,0-1 0 0 0,-1 0-1 0 0,1 1 1 0 0,0 0 0 0 0,-1 0 29 0 0,-74-8-2627 0 0,2 14-3225 0 0,51-1 854 0 0,0 3-3353 0 0,14-5 5362 0 0</inkml:trace>
  <inkml:trace contextRef="#ctx0" brushRef="#br0" timeOffset="38430.019">11735 422 3121 0 0,'0'0'1709'0'0,"0"0"-140"0"0,0 0 120 0 0,0 0 220 0 0,0 0 25 0 0,0 0-179 0 0,0 0-298 0 0,0 0-303 0 0,0 0-245 0 0,0 0-144 0 0,0 0-113 0 0,0 0-120 0 0,0 0-111 0 0,-21 22-113 0 0,-63 69-94 0 0,58-48 8 0 0,26-37-174 0 0,-1-1 1 0 0,0-1 0 0 0,1 0-1 0 0,-1 0 1 0 0,1 0 0 0 0,0 0-1 0 0,0 1 1 0 0,0-1-1 0 0,1 0 1 0 0,-1 0 0 0 0,1 0-1 0 0,0 0 1 0 0,0 1 0 0 0,1-1-1 0 0,-1-1 1 0 0,1 1 0 0 0,0 0-1 0 0,0 0 1 0 0,0-1 0 0 0,1 1-1 0 0,-1-1 1 0 0,1 1-1 0 0,0-1 1 0 0,-1 0 0 0 0,2 0-1 0 0,-1-1 1 0 0,0 1 0 0 0,0 0-1 0 0,1-1 1 0 0,0 0 0 0 0,-1 0-1 0 0,1 0 1 0 0,0 0 0 0 0,0-1-1 0 0,0 0 1 0 0,0 1-1 0 0,0-1 1 0 0,0-1 0 0 0,2 1-49 0 0,2 0 126 0 0,-1 0-1 0 0,1 0 1 0 0,0-1 0 0 0,0-1 0 0 0,-1 1 0 0 0,1-1 0 0 0,0 0 0 0 0,-1-1 0 0 0,1 0-1 0 0,-1 0 1 0 0,0-1 0 0 0,0 1 0 0 0,0-2 0 0 0,0 1 0 0 0,0-1 0 0 0,0 0-1 0 0,-1 0 1 0 0,0-1 0 0 0,0 0 0 0 0,0 0 0 0 0,3-4-126 0 0,-4 4 42 0 0,-1 0 0 0 0,0 0 0 0 0,0 0 0 0 0,0 0 1 0 0,0-1-1 0 0,-1 0 0 0 0,0 1 0 0 0,0-1 0 0 0,-1 0 0 0 0,1-1 0 0 0,-2 1 1 0 0,1 0-1 0 0,0-1 0 0 0,-1 1 0 0 0,0-1 0 0 0,-1 1 0 0 0,0-1 0 0 0,0 1 0 0 0,0-1 1 0 0,-1 1-1 0 0,1-1 0 0 0,-2-2-42 0 0,0 5-104 0 0,-1 1 0 0 0,0-1 0 0 0,1 1 0 0 0,-1 0-1 0 0,0 0 1 0 0,-1 0 0 0 0,1 0 0 0 0,0 0 0 0 0,-1 1 0 0 0,0-1 0 0 0,1 1 0 0 0,-1 0 0 0 0,0 0 0 0 0,0 0 0 0 0,0 1 0 0 0,-1 0 0 0 0,1-1 0 0 0,0 1-1 0 0,0 1 1 0 0,-1-1 0 0 0,1 1 0 0 0,0-1 0 0 0,-4 2 104 0 0,-63 8-6324 0 0,52 1 1876 0 0,6-2-1292 0 0,3-1-1141 0 0</inkml:trace>
  <inkml:trace contextRef="#ctx0" brushRef="#br0" timeOffset="38809.988">12035 444 2465 0 0,'0'0'2927'0'0,"0"0"-873"0"0,0 0-487 0 0,0 0-127 0 0,0 0-57 0 0,0 0-123 0 0,0 0-156 0 0,0 0-161 0 0,0 0-159 0 0,0 0-118 0 0,0 0-70 0 0,0 0-57 0 0,-15 17-100 0 0,-47 52-90 0 0,59-67-318 0 0,1 1 0 0 0,-1-1 0 0 0,1 1-1 0 0,-1 0 1 0 0,1 0 0 0 0,0 0 0 0 0,0 0 0 0 0,1 0 0 0 0,-1 0 0 0 0,0 1 0 0 0,1-1-1 0 0,0 0 1 0 0,0 1 0 0 0,0-1 0 0 0,0 1 0 0 0,1-1 0 0 0,-1 1 0 0 0,1 0 0 0 0,0-1 0 0 0,0 1-1 0 0,0 0 1 0 0,1 0-31 0 0,0 12 114 0 0,-1-13-63 0 0,0 0-1 0 0,1 0 0 0 0,0 0 0 0 0,0 0 0 0 0,0 0 0 0 0,0 0 1 0 0,0 0-1 0 0,0-1 0 0 0,1 1 0 0 0,-1 0 0 0 0,1-1 0 0 0,0 1 1 0 0,0-1-1 0 0,0 1 0 0 0,0-1 0 0 0,0 0 0 0 0,1 0 0 0 0,-1 0 1 0 0,0 0-1 0 0,1 0 0 0 0,0-1 0 0 0,-1 1 0 0 0,1-1 0 0 0,0 1 0 0 0,0-1 1 0 0,0 0-1 0 0,0 0 0 0 0,0-1 0 0 0,0 1 0 0 0,0 0-50 0 0,96 0 2838 0 0,-90-5-2721 0 0,0-1 1 0 0,0 0-1 0 0,0-1 1 0 0,0 0 0 0 0,-1 0-1 0 0,0-1 1 0 0,-1 0-1 0 0,1 0 1 0 0,-1-1-1 0 0,-1 0 1 0 0,1 0-1 0 0,-1 0 1 0 0,-1-1 0 0 0,0 0-1 0 0,0 0 1 0 0,0-1-1 0 0,-1 1 1 0 0,-1-1-1 0 0,0 0 1 0 0,0 0 0 0 0,-1 0-1 0 0,0 0 1 0 0,-1 0-1 0 0,0-1 1 0 0,0 1-1 0 0,-1-6-117 0 0,0 14-43 0 0,-1-1-1 0 0,1 1 0 0 0,0-1 0 0 0,-1 1 1 0 0,1-1-1 0 0,-1 1 0 0 0,0-1 0 0 0,1 1 1 0 0,-1 0-1 0 0,0-1 0 0 0,-1 1 0 0 0,1 0 1 0 0,0 0-1 0 0,-1 0 0 0 0,1 0 0 0 0,-1 0 1 0 0,0 0-1 0 0,1 0 0 0 0,-1 1 0 0 0,0-1 1 0 0,0 1-1 0 0,0-1 0 0 0,0 1 0 0 0,0-1 1 0 0,-1 1-1 0 0,1 0 0 0 0,0 0 0 0 0,-1 0 1 0 0,1 1-1 0 0,-1-1 0 0 0,1 1 0 0 0,0-1 1 0 0,-1 1-1 0 0,1 0 0 0 0,-1-1 0 0 0,0 2 44 0 0,-59 14-5231 0 0,39 1-380 0 0,12-8 193 0 0,-1 0-3455 0 0</inkml:trace>
  <inkml:trace contextRef="#ctx0" brushRef="#br0" timeOffset="40245.092">9389 1196 0 0 0,'-75'-7'736'0'0,"60"0"10164"0"0,26 5-8669 0 0,92-5 2681 0 0,13 1-3196 0 0,359-35-89 0 0,-280 22-1410 0 0,68-3-41 0 0,-92 7 10 0 0,-100 8-90 0 0,87-14 96 0 0,23 5 13 0 0,10 1 27 0 0,-34 12-212 0 0,62-12 2 0 0,-76 8 27 0 0,-20 3 8 0 0,14-11 85 0 0,47-22 42 0 0,-142 30-559 0 0,-33 3-3853 0 0,0-2-8144 0 0,-9 5 5447 0 0</inkml:trace>
  <inkml:trace contextRef="#ctx0" brushRef="#br0" timeOffset="42713.998">10139 1247 5897 0 0,'0'0'1925'0'0,"0"0"-276"0"0,0 0-59 0 0,0 0 68 0 0,0 0-46 0 0,0 0-254 0 0,0 0-333 0 0,0 0-291 0 0,0 0-214 0 0,0 0-121 0 0,0 0-50 0 0,0 0-38 0 0,3 19 2291 0 0,10 58 257 0 0,-8-33-2613 0 0,-3-1 0 0 0,-1 1 0 0 0,-2-1 0 0 0,-4 18-246 0 0,-12 38 80 0 0,17-73-556 0 0,15-61-3630 0 0,-13 20-8087 0 0,-2 14 3416 0 0</inkml:trace>
  <inkml:trace contextRef="#ctx0" brushRef="#br0" timeOffset="43409.019">10520 1243 0 0 0,'0'0'327'0'0,"0"0"1284"0"0,0 0 489 0 0,0 0 74 0 0,0 0-114 0 0,0 0-227 0 0,0 0-243 0 0,0 0-229 0 0,0 0-235 0 0,0 0-187 0 0,0 0-165 0 0,-3 0-145 0 0,-4 2-340 0 0,0 1 0 0 0,0-1 1 0 0,0 1-1 0 0,1 1 0 0 0,-1-1 0 0 0,1 1 1 0 0,0 0-1 0 0,0 0 0 0 0,0 1 1 0 0,1 0-1 0 0,-1 0 0 0 0,1 0 1 0 0,0 0-1 0 0,1 1 0 0 0,-2 1-289 0 0,-11 12 404 0 0,15-19-354 0 0,0 1 0 0 0,1 0-1 0 0,0 0 1 0 0,-1 0 0 0 0,1 0 0 0 0,-1 0-1 0 0,1 0 1 0 0,0 1 0 0 0,0-1-1 0 0,0 0 1 0 0,0 1 0 0 0,0-1 0 0 0,0 1-1 0 0,0-1 1 0 0,0 1 0 0 0,0-1-1 0 0,1 1 1 0 0,-1-1 0 0 0,1 1 0 0 0,-1 0-1 0 0,1-1 1 0 0,-1 1 0 0 0,1 0-1 0 0,0 0 1 0 0,0-1 0 0 0,0 1 0 0 0,0 0-1 0 0,0 0 1 0 0,0-1 0 0 0,1 1 0 0 0,-1 0-1 0 0,1-1 1 0 0,-1 1 0 0 0,1 0-1 0 0,-1-1 1 0 0,1 1 0 0 0,0-1 0 0 0,0 1-1 0 0,0 0-49 0 0,161 23 1469 0 0,-152-23-1413 0 0,-4-1-16 0 0,0-1 0 0 0,0 1-1 0 0,-1 0 1 0 0,1 1-1 0 0,0 0 1 0 0,-1 0 0 0 0,1 0-1 0 0,-1 0 1 0 0,1 1 0 0 0,-1 0-1 0 0,0 0 1 0 0,0 0-1 0 0,0 1 1 0 0,-1-1 0 0 0,1 1-1 0 0,-1 0 1 0 0,0 1 0 0 0,0-1-1 0 0,0 1 1 0 0,-1-1 0 0 0,0 1-1 0 0,0 0 1 0 0,1 2-40 0 0,-5-3 24 0 0,1 0 0 0 0,-1 0 0 0 0,1 0 0 0 0,-1 0 0 0 0,-1 0-1 0 0,1 0 1 0 0,0-1 0 0 0,-1 1 0 0 0,0 0 0 0 0,0-1 0 0 0,0 1 0 0 0,0-1 0 0 0,0 1 0 0 0,-1-1 0 0 0,0 0 0 0 0,0 0 0 0 0,0 0 0 0 0,0 0 0 0 0,0-1 0 0 0,0 1 0 0 0,0-1 0 0 0,-1 0 0 0 0,0 0-1 0 0,-3 2-23 0 0,-10 9-82 0 0,-37 27-869 0 0,4-17-1415 0 0,32-21-2716 0 0,3-8-6145 0 0,10 2 4718 0 0</inkml:trace>
  <inkml:trace contextRef="#ctx0" brushRef="#br0" timeOffset="43678.838">10424 1280 3465 0 0,'0'0'3287'0'0,"0"0"-885"0"0,0 0-394 0 0,0 0-38 0 0,0 0-136 0 0,0 0-302 0 0,0 0-370 0 0,0 0-326 0 0,0 0-204 0 0,0 0-44 0 0,0 0 34 0 0,0 0 31 0 0,0 0 6 0 0,1 4-54 0 0,0-3-552 0 0,-1 1 0 0 0,1-1-1 0 0,0 1 1 0 0,0-1 0 0 0,0 1-1 0 0,0-1 1 0 0,0 0 0 0 0,0 0 0 0 0,0 1-1 0 0,0-1 1 0 0,1 0 0 0 0,-1 0-1 0 0,0 0 1 0 0,1 0 0 0 0,-1-1-1 0 0,1 1 1 0 0,-1 0 0 0 0,1-1-1 0 0,-1 1 1 0 0,1 0 0 0 0,-1-1-1 0 0,1 0 1 0 0,-1 1 0 0 0,1-1-1 0 0,0 0 1 0 0,-1 0 0 0 0,1 0-1 0 0,0 0 1 0 0,-1 0 0 0 0,1 0-1 0 0,0-1 1 0 0,-1 1 0 0 0,1 0-1 0 0,-1-1-52 0 0,90-6 789 0 0,15-21-753 0 0,19-6-3736 0 0,-93 24-199 0 0,-11 5-5142 0 0,-13 4 810 0 0</inkml:trace>
  <inkml:trace contextRef="#ctx0" brushRef="#br0" timeOffset="44015.492">10983 1229 2713 0 0,'0'0'2651'0'0,"0"0"-341"0"0,0 0-218 0 0,0 0-118 0 0,0 0-234 0 0,0 0-357 0 0,0 0-320 0 0,0 0-264 0 0,0 0-186 0 0,0 0-115 0 0,-21 31-97 0 0,-65 96-78 0 0,65-75 222 0 0,21-50-476 0 0,0 0-1 0 0,1 0 0 0 0,0 0 1 0 0,-1 0-1 0 0,1 0 0 0 0,0 0 1 0 0,0 0-1 0 0,0 0 0 0 0,0-1 1 0 0,0 1-1 0 0,1 0 1 0 0,-1 0-1 0 0,0-1 0 0 0,1 1 1 0 0,-1-1-1 0 0,1 1 0 0 0,0-1 1 0 0,-1 0-1 0 0,1 0 0 0 0,0 0 1 0 0,0 0-1 0 0,0 0 0 0 0,0 0 1 0 0,0 0-1 0 0,0 0 0 0 0,0-1 1 0 0,0 1-1 0 0,0-1 0 0 0,0 0 1 0 0,0 1-1 0 0,0-1 0 0 0,2 0-68 0 0,71-3 1745 0 0,-59-1-1535 0 0,0-1 1 0 0,-1-1-1 0 0,1-1 1 0 0,-2 0 0 0 0,1-1-1 0 0,-1-1 1 0 0,0 0-1 0 0,-1-1 1 0 0,0 0-1 0 0,0-1 1 0 0,-1 0-1 0 0,0-1 1 0 0,-1-1-1 0 0,8-11-210 0 0,-17 21 0 0 0,-1 0 1 0 0,1 1-1 0 0,0-1 0 0 0,-1 0 0 0 0,0 0 1 0 0,1 0-1 0 0,-1-1 0 0 0,-1 1 0 0 0,1 0 1 0 0,0 0-1 0 0,-1 0 0 0 0,1-1 0 0 0,-1 1 1 0 0,0 0-1 0 0,0-1 0 0 0,-1 1 0 0 0,1 0 0 0 0,0 0 1 0 0,-1-1-1 0 0,0 1 0 0 0,0 0 0 0 0,0 0 1 0 0,0 0-1 0 0,-1 0 0 0 0,1 0 0 0 0,-1 0 1 0 0,1 0-1 0 0,-1 1 0 0 0,0-1 0 0 0,0 0 0 0 0,0 1 1 0 0,-1 0-1 0 0,1-1 0 0 0,-1 1 0 0 0,-6-2-314 0 0,1 0 0 0 0,-1 1-1 0 0,0 0 1 0 0,-1 0 0 0 0,1 1-1 0 0,-1 0 1 0 0,1 0 0 0 0,-1 1 0 0 0,1 1-1 0 0,-1 0 1 0 0,-4 0 314 0 0,-27 4-4501 0 0,4 5-4355 0 0,22-5-322 0 0</inkml:trace>
  <inkml:trace contextRef="#ctx0" brushRef="#br0" timeOffset="45159.843">12173 124 0 0 0,'0'0'959'0'0,"0"0"572"0"0,0 0 180 0 0,0 0 147 0 0,0 0 81 0 0,0 0-110 0 0,0 0-258 0 0,0 0-305 0 0,0 0-283 0 0,0 0-174 0 0,0 0-70 0 0,0 0 8 0 0,0 0 80 0 0,1 5 45 0 0,78 212 4685 0 0,38 136-4889 0 0,-105-318-687 0 0,-1 1 0 0 0,-2 1 0 0 0,-2 0-1 0 0,-1 0 1 0 0,-2 0 0 0 0,-1 1 0 0 0,-3 24 19 0 0,-3-45-18 0 0,-1-1 0 0 0,-1 0 1 0 0,0 0-1 0 0,-1 0 0 0 0,-1-1 1 0 0,-1 0-1 0 0,0 0 0 0 0,-1-1 1 0 0,0 0-1 0 0,-1-1 0 0 0,-1 1 1 0 0,-3 1 17 0 0,-4 6-443 0 0,-1-1 0 0 0,-2-1 1 0 0,0 0-1 0 0,0-2 0 0 0,-2 0 0 0 0,-14 7 443 0 0,-40 23-10856 0 0,60-36 6557 0 0,10-7-1409 0 0</inkml:trace>
  <inkml:trace contextRef="#ctx0" brushRef="#br0" timeOffset="55232.59">9062 787 0 0 0,'0'0'1062'0'0,"0"0"72"0"0,0 0-37 0 0,0 0-73 0 0,0 0-71 0 0,0 1 585 0 0,4 3 8499 0 0,-3-2-9249 0 0,-1-2-144 0 0,0 0-53 0 0,-40 14 1589 0 0,-102 24-1073 0 0,135-27-375 0 0,39-11-440 0 0,-22 0-207 0 0,102-19 345 0 0,-85 18 53 0 0,-41-1 419 0 0,-153 28-988 0 0,164-26 173 0 0,-13-4-3991 0 0,14-10-8814 0 0,2 9 4260 0 0</inkml:trace>
  <inkml:trace contextRef="#ctx0" brushRef="#br0" timeOffset="56552.894">8874 327 0 0 0,'0'0'500'0'0,"0"0"894"0"0,0 0 257 0 0,0 0-106 0 0,0 0-278 0 0,0 0-268 0 0,0 0-227 0 0,0 0-183 0 0,0 0-87 0 0,0 0-2 0 0,0 0 37 0 0,-13 22 4541 0 0,-33 52-1329 0 0,33-48-3109 0 0,-44 121 1843 0 0,29 162-803 0 0,34-233-1215 0 0,2 0 0 0 0,4-1 0 0 0,3-1 0 0 0,4 0 0 0 0,6 9-465 0 0,-2 3 623 0 0,60 153 908 0 0,-80-233-1482 0 0,0 0 0 0 0,0 0 0 0 0,0 0 0 0 0,1 0 1 0 0,0-1-1 0 0,0 1 0 0 0,0-1 0 0 0,1 0 0 0 0,0 0 1 0 0,0 0-1 0 0,0-1 0 0 0,0 0 0 0 0,1 0 0 0 0,-1 0 0 0 0,1-1 1 0 0,4 2-50 0 0,27 2 328 0 0,-21-1-912 0 0,-12-18-2969 0 0,-4 4-204 0 0,0 2-4301 0 0,0 1-4558 0 0</inkml:trace>
  <inkml:trace contextRef="#ctx0" brushRef="#br0" timeOffset="59788.736">12627 710 0 0 0,'0'0'1026'0'0,"0"0"693"0"0,0 0 210 0 0,0 0-116 0 0,0 0-238 0 0,0 0-246 0 0,0 0-170 0 0,0 0-119 0 0,0 0-75 0 0,0 3 3010 0 0,-5 13-2430 0 0,-31 90 1226 0 0,27-78-2356 0 0,1 0 0 0 0,1 0 1 0 0,2 1-1 0 0,1 0 0 0 0,-1 27-415 0 0,6-53 45 0 0,0-1 1 0 0,0 1-1 0 0,0-1 0 0 0,0 1 0 0 0,0-1 0 0 0,0 0 1 0 0,1 1-1 0 0,-1-1 0 0 0,1 0 0 0 0,0 0 0 0 0,-1 0 0 0 0,1 0 1 0 0,0 0-1 0 0,0 0 0 0 0,1-1 0 0 0,-1 1 0 0 0,0-1 1 0 0,0 1-1 0 0,1-1 0 0 0,-1 0 0 0 0,1 0 0 0 0,-1 0 0 0 0,1 0 1 0 0,-1 0-1 0 0,1-1 0 0 0,0 1 0 0 0,-1-1 0 0 0,1 0 1 0 0,0 1-1 0 0,-1-1 0 0 0,1-1 0 0 0,0 1 0 0 0,-1 0 0 0 0,1-1 1 0 0,0 1-1 0 0,-1-1 0 0 0,1 0 0 0 0,0 1 0 0 0,-1-2 1 0 0,0 1-1 0 0,1 0 0 0 0,1-1-45 0 0,16-30-2396 0 0,-18-9-10024 0 0,-2 37 10063 0 0,0-1-5290 0 0</inkml:trace>
  <inkml:trace contextRef="#ctx0" brushRef="#br0" timeOffset="60168.373">12372 566 2040 0 0,'0'0'2449'0'0,"0"0"-1150"0"0,0 0-208 0 0,0 0 350 0 0,0 0 377 0 0,0 0 129 0 0,0 0-176 0 0,0 0-286 0 0,0 0-265 0 0,0 0-173 0 0,0 0-124 0 0,0 0-103 0 0,0 0-85 0 0,19-11-79 0 0,60-34-53 0 0,-44 27 430 0 0,-29 16-883 0 0,-1-1 1 0 0,1 1 0 0 0,-1-1 0 0 0,0 0-1 0 0,0 0 1 0 0,0 0 0 0 0,0-1-1 0 0,-1 0 1 0 0,1 0 0 0 0,-1 0 0 0 0,0 0-1 0 0,-1-1 1 0 0,1 1 0 0 0,-1-1 0 0 0,1 0-1 0 0,-1 0 1 0 0,2-5-151 0 0,23-45 935 0 0,-27 54-835 0 0,11 13-11 0 0,51 87 21 0 0,-21-21-120 0 0,-27-55-2843 0 0,-8-16-1969 0 0,0-2-4088 0 0,-4-4-669 0 0</inkml:trace>
  <inkml:trace contextRef="#ctx0" brushRef="#br0" timeOffset="119557.061">12986 765 2192 0 0,'0'0'1966'0'0,"0"0"-577"0"0,0 0-319 0 0,0 0 115 0 0,0 0 187 0 0,0 0-1 0 0,0 0-160 0 0,0 0-287 0 0,0 0-248 0 0,0 0-142 0 0,0 0-65 0 0,-1 12-33 0 0,-14 102 1163 0 0,-22 76 588 0 0,35-186 1403 0 0,4-34-2925 0 0,8-2-516 0 0,1 1 1 0 0,1 0 0 0 0,2 0 0 0 0,1 1 0 0 0,2 1 0 0 0,0 1 0 0 0,2 0 0 0 0,1 1 0 0 0,1 2 0 0 0,6-6-150 0 0,-26 30 3 0 0,-1 0 0 0 0,0 0 0 0 0,0 0 1 0 0,1 1-1 0 0,-1-1 0 0 0,0 0 0 0 0,1 0 0 0 0,-1 0 1 0 0,1 0-1 0 0,-1 0 0 0 0,1 1 0 0 0,-1-1 1 0 0,1 0-1 0 0,0 0 0 0 0,-1 1 0 0 0,1-1 1 0 0,0 0-1 0 0,-1 1 0 0 0,1-1 0 0 0,0 1 1 0 0,0-1-1 0 0,0 1 0 0 0,0-1 0 0 0,0 1 1 0 0,-1 0-1 0 0,1-1 0 0 0,0 1 0 0 0,0 0 1 0 0,0 0-1 0 0,0 0 0 0 0,0 0 0 0 0,0-1 1 0 0,0 1-1 0 0,0 1 0 0 0,0-1 0 0 0,0 0 0 0 0,0 0 1 0 0,0 0-1 0 0,0 0 0 0 0,0 1 0 0 0,0-1 1 0 0,0 0-1 0 0,-1 1 0 0 0,1-1 0 0 0,0 1 1 0 0,0-1-1 0 0,0 1 0 0 0,0-1 0 0 0,-1 1 1 0 0,1 0-1 0 0,0-1 0 0 0,-1 1 0 0 0,1 0 1 0 0,0 0-1 0 0,-1-1 0 0 0,1 1 0 0 0,-1 0 1 0 0,1 0-1 0 0,-1 0 0 0 0,0 0 0 0 0,1 0 1 0 0,-1 0-1 0 0,0-1 0 0 0,0 1 0 0 0,1 1-3 0 0,7 119 747 0 0,-10-110-709 0 0,1 0 0 0 0,1 0 0 0 0,0 0 0 0 0,0 0 0 0 0,1 0 0 0 0,0 0 1 0 0,1 0-1 0 0,0-1 0 0 0,1 1 0 0 0,0 0 0 0 0,1-1 0 0 0,0 0 0 0 0,1 1-38 0 0,-3-9 19 0 0,0-1 1 0 0,0 0 0 0 0,0 0-1 0 0,0 0 1 0 0,1 0-1 0 0,-1 0 1 0 0,0 0-1 0 0,1 0 1 0 0,-1-1 0 0 0,0 1-1 0 0,1-1 1 0 0,-1 0-1 0 0,1 0 1 0 0,-1 0-1 0 0,0 0 1 0 0,1 0-1 0 0,-1 0 1 0 0,1 0 0 0 0,-1-1-1 0 0,0 0 1 0 0,1 1-1 0 0,-1-1 1 0 0,0 0-1 0 0,0 0 1 0 0,1 0 0 0 0,-1 0-1 0 0,0 0 1 0 0,0-1-1 0 0,0 1 1 0 0,0-1-1 0 0,0 1 1 0 0,-1-1 0 0 0,1 0-1 0 0,0 0 1 0 0,-1 0-1 0 0,0 0 1 0 0,1 0-1 0 0,-1 0 1 0 0,0 0-1 0 0,0 0 1 0 0,0 0 0 0 0,0 0-1 0 0,0-3-19 0 0,6-2 23 0 0,90-111 253 0 0,-16 27-191 0 0,-74 105-75 0 0,3 121 494 0 0,-11-74-307 0 0,1-53-174 0 0,1-1-1 0 0,-1 1 1 0 0,1 0-1 0 0,1-1 1 0 0,-1 1 0 0 0,1-1-1 0 0,1 0 1 0 0,-1 1-1 0 0,1-1 1 0 0,1 0-1 0 0,3 6-22 0 0,0-2-625 0 0,1 2 1976 0 0,-2-8-3377 0 0,1-5-3707 0 0,2-4-5319 0 0,-7 1 1166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00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22 1664 0 0,'0'0'2913'0'0,"0"0"-256"0"0,0 0-66 0 0,0 0-48 0 0,0 0-241 0 0,0 0-384 0 0,0 0-371 0 0,0 0-271 0 0,0 0-157 0 0,0 0-82 0 0,0 0-83 0 0,0 0-113 0 0,0 0-114 0 0,-4 0-115 0 0,1-1-500 0 0,0 1-1 0 0,0 0 0 0 0,0 1 1 0 0,-1-1-1 0 0,1 1 1 0 0,0-1-1 0 0,0 1 0 0 0,0 0 1 0 0,0 0-1 0 0,0 0 1 0 0,0 0-1 0 0,0 1 0 0 0,0-1 1 0 0,0 1-1 0 0,0 0 1 0 0,1 0-1 0 0,-1 0 0 0 0,1 0 1 0 0,-1 1-112 0 0,-11 12 79 0 0,22-15-126 0 0,84-58 1142 0 0,-112 65-4075 0 0,-8 17-3842 0 0,15-12-1923 0 0,7-4-653 0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00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28 12427 0 0,'0'0'2555'0'0,"0"0"-553"0"0,0 0-253 0 0,0 0-239 0 0,0 0-352 0 0,0 0-314 0 0,0 0-235 0 0,0 0-138 0 0,0 0-63 0 0,0 0-45 0 0,0 0-39 0 0,0 0-45 0 0,6-5-26 0 0,18-18-22 0 0,-60 77 1312 0 0,31-48-789 0 0,9-24-5385 0 0,-4 13-1150 0 0,0 3-6270 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6579 3141 7634 0 0,'0'0'1359'0'0,"0"0"-222"0"0,0 0-114 0 0,0 0 124 0 0,0 0 149 0 0,0 0 77 0 0,0 0-103 0 0,0 0-233 0 0,0 0-252 0 0,0 0-263 0 0,0 0-218 0 0,-2 5 32 0 0,4 186 2028 0 0,-16 32-1782 0 0,-30-31-378 0 0,39-168 837 0 0,0 1-3881 0 0,6-16-2077 0 0,10-30-271 0 0,9-38-4736 0 0,-15 45 9379 0 0</inkml:trace>
  <inkml:trace contextRef="#ctx0" brushRef="#br0" timeOffset="800.188">6463 3167 1392 0 0,'0'0'1557'0'0,"0"0"-281"0"0,0 0-181 0 0,0 0 176 0 0,0 0 302 0 0,0 0 116 0 0,0 0-113 0 0,0 0-234 0 0,0 0-201 0 0,0 0-138 0 0,0 0-33 0 0,0 0-54 0 0,0 0-116 0 0,13 3-52 0 0,100 9 1257 0 0,293-53 793 0 0,-302 45-2712 0 0,-104-4-84 0 0,-1 0 0 0 0,1 0-1 0 0,0 0 1 0 0,-1 0-1 0 0,1 0 1 0 0,-1 1 0 0 0,1-1-1 0 0,0 0 1 0 0,-1 0 0 0 0,1 0-1 0 0,0 0 1 0 0,-1 1 0 0 0,1-1-1 0 0,0 0 1 0 0,-1 0-1 0 0,1 1 1 0 0,0-1 0 0 0,-1 0-1 0 0,1 1 1 0 0,0-1 0 0 0,0 0-1 0 0,0 1 1 0 0,-1-1 0 0 0,1 0-1 0 0,0 1 1 0 0,0-1-1 0 0,0 1 1 0 0,0-1 0 0 0,0 0-1 0 0,-1 1 1 0 0,1-1 0 0 0,0 1-1 0 0,0-1 1 0 0,0 0 0 0 0,0 1-1 0 0,0-1 1 0 0,0 1-1 0 0,0-1 1 0 0,1 0 0 0 0,-1 1-1 0 0,0-1 1 0 0,0 1 0 0 0,0-1-1 0 0,0 0 1 0 0,0 1-1 0 0,1-1 1 0 0,-1 0 0 0 0,0 1-1 0 0,0-1 1 0 0,0 0 0 0 0,1 1-1 0 0,-1-1 1 0 0,0 0 0 0 0,1 0-1 0 0,-1 1 1 0 0,0-1-1 0 0,1 0 1 0 0,-1 0 0 0 0,0 1-1 0 0,1-1 1 0 0,-1 0 0 0 0,0 0-1 0 0,1 0 1 0 0,-1 0 0 0 0,1 0-1 0 0,-1 1 1 0 0,0-1-1 0 0,1 0 1 0 0,-1 0-2 0 0,-30 7 702 0 0,30-7-643 0 0,0 0 1 0 0,0 0-35 0 0,0 0-5 0 0,0 0 12 0 0,0 0-12 0 0,0 0-4 0 0,0 0-5 0 0,0 0-24 0 0,0 0-15 0 0,-17 430 229 0 0,2-202-97 0 0,16-218 270 0 0,-10-8 1809 0 0,2-6-2586 0 0,-140-18 419 0 0,-255 11-951 0 0,383 15-1857 0 0,18-1-2465 0 0,2 2-4273 0 0,1-2 1314 0 0</inkml:trace>
  <inkml:trace contextRef="#ctx0" brushRef="#br0" timeOffset="8785.252">6805 1842 0 0 0,'0'0'412'0'0,"0"0"210"0"0,0 0 356 0 0,0 0 344 0 0,0 0 225 0 0,0 0 93 0 0,0 0-27 0 0,0 0-73 0 0,0 0-94 0 0,0 0-129 0 0,-2-9-195 0 0,-1-1-1719 0 0,-3-10 4156 0 0,3 44 255 0 0,28 572 1460 0 0,-25-534-4879 0 0,-4 0-1 0 0,-2-1 0 0 0,-12 49-394 0 0,-1 58 428 0 0,16 17 179 0 0,-38-74-329 0 0,61-118-3206 0 0,-4-11-2962 0 0,-13 10-1518 0 0,0 4-4471 0 0</inkml:trace>
  <inkml:trace contextRef="#ctx0" brushRef="#br0" timeOffset="9446.135">6601 3992 0 0 0,'0'0'1366'0'0,"0"0"142"0"0,0 0 310 0 0,0 0 313 0 0,0 0 123 0 0,0 0-111 0 0,0 0-278 0 0,0 0-372 0 0,0 0-305 0 0,0 0-224 0 0,0 0-148 0 0,7-9 399 0 0,-5 7 3380 0 0,-26 212-2590 0 0,21-174-1982 0 0,3-21-4078 0 0,0-15-344 0 0,1 0 1920 0 0,0 0 228 0 0,2 0-8989 0 0</inkml:trace>
  <inkml:trace contextRef="#ctx0" brushRef="#br0" timeOffset="10959.974">5204 4419 0 0 0,'0'0'553'0'0,"0"0"528"0"0,0 0 163 0 0,0 0-10 0 0,0 0-66 0 0,0 0-137 0 0,0 0-156 0 0,0 0-139 0 0,-3-2-91 0 0,0-9 1269 0 0,34 9 604 0 0,-30 2-2493 0 0,322-27 6203 0 0,-153 8-5048 0 0,220-15 530 0 0,30 33-803 0 0,-188-28-455 0 0,11 3-12 0 0,147 41 79 0 0,122-19 66 0 0,-184-19-151 0 0,564 13 27 0 0,-587-9-211 0 0,48-3 74 0 0,-135 5 90 0 0,-30 1-199 0 0,-188 16-208 0 0,0 0-6 0 0,0 0-32 0 0,0 0-27 0 0,0 0-24 0 0,0 0-74 0 0,-12 3-2199 0 0,-6 1-1420 0 0,-1 0-4734 0 0,8 0-3228 0 0</inkml:trace>
  <inkml:trace contextRef="#ctx0" brushRef="#br0" timeOffset="12423.963">5292 4419 0 0 0,'0'0'563'0'0,"0"0"-54"0"0,0 0-6 0 0,-5 1 45 0 0,2 0-895 0 0,-71 5 11142 0 0,1-13-7063 0 0,-32 6-1622 0 0,17 12-1155 0 0,-109 0 567 0 0,-91 4-285 0 0,-114-8 242 0 0,32-7-469 0 0,216 7-790 0 0,-46 1 209 0 0,200-8-428 0 0,-54-1 46 0 0,1 3 1 0 0,-1 2-1 0 0,-44 9-47 0 0,47-2 28 0 0,-178 22 123 0 0,116-44-2 0 0,31 11-666 0 0,114-7-14462 0 0,-25 7 4739 0 0</inkml:trace>
  <inkml:trace contextRef="#ctx0" brushRef="#br0" timeOffset="13538.006">6610 4610 0 0 0,'0'0'1047'0'0,"0"0"208"0"0,0 0 1 0 0,0 0-69 0 0,0 0-88 0 0,0 0-82 0 0,0 0-68 0 0,0 0-46 0 0,0-5-15 0 0,0-11-323 0 0,0 4 2532 0 0,-28 13 205 0 0,19 4-3142 0 0,0 1 0 0 0,0 1 0 0 0,1-1 0 0 0,-1 1 0 0 0,2 1 1 0 0,-1 0-1 0 0,1 0 0 0 0,0 0 0 0 0,0 1 0 0 0,1 0 0 0 0,1 0 0 0 0,-1 0 0 0 0,2 1 0 0 0,-1 0 0 0 0,1 0 1 0 0,1 0-1 0 0,-1 1 0 0 0,2-1 0 0 0,-1 5-160 0 0,1-8 54 0 0,0 1 0 0 0,1-1 1 0 0,0 0-1 0 0,0 0 0 0 0,1 1 0 0 0,-1-1 1 0 0,2 0-1 0 0,-1 0 0 0 0,1 1 0 0 0,0-1 1 0 0,1 0-1 0 0,0 0 0 0 0,0 0 0 0 0,0 0 1 0 0,1 0-1 0 0,0 0 0 0 0,0-1 0 0 0,1 1 1 0 0,0-1-1 0 0,0 0 0 0 0,0 0 0 0 0,1-1 1 0 0,0 1-1 0 0,0-1 0 0 0,0 0 1 0 0,0 0-1 0 0,1-1 0 0 0,0 1 0 0 0,0-1 1 0 0,1-1-1 0 0,-1 1 0 0 0,1-1 0 0 0,-1 0 1 0 0,1 0-1 0 0,0-1 0 0 0,0 0 0 0 0,0 0 1 0 0,1-1-55 0 0,1 1 86 0 0,0-1 1 0 0,-1-1 0 0 0,1 0 0 0 0,0 0 0 0 0,0 0-1 0 0,0-1 1 0 0,-1 0 0 0 0,1-1 0 0 0,0 0-1 0 0,-1 0 1 0 0,0-1 0 0 0,1 0 0 0 0,-1-1-1 0 0,0 1 1 0 0,6-5-87 0 0,-3 1 74 0 0,-1-1-1 0 0,1 0 0 0 0,-1-1 0 0 0,-1 0 1 0 0,0 0-1 0 0,0-1 0 0 0,-1 0 1 0 0,0-1-1 0 0,0 0 0 0 0,-1 0 0 0 0,-1 0 1 0 0,0-1-1 0 0,-1 0 0 0 0,0 0 1 0 0,-1-1-1 0 0,0 1 0 0 0,-1-1 0 0 0,0 0 1 0 0,-1 0-1 0 0,0 0 0 0 0,-1 0 1 0 0,-1-1-74 0 0,0 3-6 0 0,0 0 1 0 0,-1 0 0 0 0,0 0 0 0 0,-1 1-1 0 0,0-1 1 0 0,-1 0 0 0 0,0 1 0 0 0,-1 0-1 0 0,0 0 1 0 0,0 0 0 0 0,-1 0 0 0 0,-1 1-1 0 0,1-1 1 0 0,-2 1 0 0 0,1 1-1 0 0,-1-1 1 0 0,-5-4 5 0 0,5 6-125 0 0,-1 1-1 0 0,1-1 1 0 0,-1 2-1 0 0,0-1 1 0 0,0 1-1 0 0,-1 0 1 0 0,0 0-1 0 0,1 1 1 0 0,-2 1-1 0 0,1-1 1 0 0,0 1-1 0 0,-1 1 126 0 0,6 1-218 0 0,0 0-1 0 0,0 1 0 0 0,0 0 0 0 0,-1 0 1 0 0,1 0-1 0 0,0 0 0 0 0,0 0 1 0 0,0 1-1 0 0,0 0 0 0 0,0 0 1 0 0,1 0-1 0 0,-1 0 0 0 0,0 1 1 0 0,0-1-1 0 0,1 1 0 0 0,-1 0 0 0 0,1 0 1 0 0,-1 0-1 0 0,-1 3 219 0 0,-34 32-5478 0 0,16-10-1981 0 0,13-12 1564 0 0</inkml:trace>
  <inkml:trace contextRef="#ctx0" brushRef="#br0" timeOffset="15766.452">7317 2965 6161 0 0,'0'0'1378'0'0,"0"0"-152"0"0,0 0 143 0 0,0 0 242 0 0,0 0 6 0 0,0 0-212 0 0,0 0-266 0 0,0 0-268 0 0,33-22-178 0 0,103-67-126 0 0,8-4 764 0 0,45-16 252 0 0,-155 94-920 0 0,-48 38-176 0 0,-3-5-438 0 0,1 2 0 0 0,2 0 1 0 0,0 1-1 0 0,1 0 0 0 0,1 1 1 0 0,1 0-1 0 0,0 1 0 0 0,2 1 1 0 0,-3 13-50 0 0,12-35 13 0 0,0 0 1 0 0,0 0 0 0 0,0-1-1 0 0,0 1 1 0 0,0 0-1 0 0,0 0 1 0 0,1 0-1 0 0,-1 0 1 0 0,1 0 0 0 0,-1-1-1 0 0,1 1 1 0 0,0 0-1 0 0,0 0 1 0 0,0-1 0 0 0,0 1-1 0 0,0-1 1 0 0,0 1-1 0 0,0-1 1 0 0,0 1-1 0 0,1-1 1 0 0,-1 1 0 0 0,0-1-1 0 0,1 0 1 0 0,0 0-1 0 0,-1 0 1 0 0,1 0 0 0 0,-1 0-1 0 0,1 0 1 0 0,0 0-1 0 0,0-1 1 0 0,-1 1-1 0 0,1-1 1 0 0,0 1 0 0 0,0-1-1 0 0,0 0 1 0 0,0 1-1 0 0,0-1 1 0 0,-1 0-1 0 0,1 0 1 0 0,0 0 0 0 0,0-1-1 0 0,0 1 1 0 0,0 0-1 0 0,0-1 1 0 0,0 1 0 0 0,-1-1-1 0 0,1 0 1 0 0,0 1-1 0 0,1-2-13 0 0,15-2 265 0 0,-1-1 1 0 0,0-1-1 0 0,0-1 0 0 0,0 0 0 0 0,-1-1 0 0 0,0 0 0 0 0,0-2 0 0 0,-1 0 0 0 0,4-3-265 0 0,7-4 290 0 0,181-116 1338 0 0,-181 124-4411 0 0,-17 8-1744 0 0,-2 0-3596 0 0,-2 1-3702 0 0</inkml:trace>
  <inkml:trace contextRef="#ctx0" brushRef="#br0" timeOffset="16520.499">8560 2324 7274 0 0,'0'0'3484'0'0,"0"0"-1939"0"0,0 0-740 0 0,0 0-46 0 0,0 0 62 0 0,0 0-10 0 0,0 0-84 0 0,0 0-104 0 0,0 0-106 0 0,0 0-77 0 0,0 0-43 0 0,0 0-51 0 0,-11 33-38 0 0,-34 104-13 0 0,8-30 613 0 0,-4 10 303 0 0,35-101-357 0 0,10-22 1345 0 0,141-316-140 0 0,-81 211-1912 0 0,-63 111-151 0 0,-1 0-1 0 0,1 0 1 0 0,-1 0 0 0 0,1 0 0 0 0,0 0 0 0 0,-1 0 0 0 0,1 1 0 0 0,-1-1-1 0 0,1 0 1 0 0,0 0 0 0 0,-1 0 0 0 0,1 1 0 0 0,-1-1 0 0 0,1 0 0 0 0,-1 1-1 0 0,1-1 1 0 0,-1 0 0 0 0,1 1 0 0 0,-1-1 0 0 0,0 1 0 0 0,1-1 0 0 0,-1 1 0 0 0,1-1-1 0 0,-1 1 1 0 0,0-1 0 0 0,1 1 0 0 0,-1-1 0 0 0,0 1 0 0 0,0-1 0 0 0,0 1-1 0 0,1-1 1 0 0,-1 1 0 0 0,0 0 0 0 0,0-1 0 0 0,0 1 0 0 0,0-1 0 0 0,0 1-1 0 0,0 0 1 0 0,0-1 0 0 0,0 1 0 0 0,0 0 0 0 0,0-1 0 0 0,0 1 0 0 0,-1-1 0 0 0,1 1-1 0 0,0-1 1 0 0,0 1 0 0 0,0 0 0 0 0,-1 0 4 0 0,-15 153-7 0 0,17-120-36 0 0,-1-33 44 0 0,0-1 0 0 0,0 1 0 0 0,0-1 0 0 0,0 0 0 0 0,1 1 0 0 0,-1-1 0 0 0,0 1 0 0 0,0-1 0 0 0,1 1 1 0 0,-1-1-1 0 0,0 0 0 0 0,1 1 0 0 0,-1-1 0 0 0,0 0 0 0 0,1 1 0 0 0,-1-1 0 0 0,0 0 0 0 0,1 0 0 0 0,-1 1 1 0 0,1-1-1 0 0,-1 0 0 0 0,1 0 0 0 0,-1 0 0 0 0,1 0 0 0 0,-1 1 0 0 0,0-1 0 0 0,1 0 0 0 0,-1 0 0 0 0,1 0 1 0 0,-1 0-1 0 0,1 0 0 0 0,-1 0 0 0 0,1 0 0 0 0,-1 0 0 0 0,1 0 0 0 0,-1 0 0 0 0,1-1 0 0 0,-1 1 0 0 0,1 0 1 0 0,-1 0-1 0 0,0 0 0 0 0,1-1 0 0 0,-1 1 0 0 0,1 0 0 0 0,-1 0 0 0 0,0-1 0 0 0,1 1 0 0 0,-1 0 0 0 0,0-1 1 0 0,1 1-1 0 0,-1 0 0 0 0,0-1 0 0 0,1 1 0 0 0,-1-1 0 0 0,0 1 0 0 0,0 0 0 0 0,1-1 0 0 0,-1 1 1 0 0,0-1-1 0 0,0 1 0 0 0,0-1 0 0 0,0 1 0 0 0,0-1 0 0 0,0 1-1 0 0,137-194 220 0 0,-98 142-169 0 0,-39 52-74 0 0,0 0-12 0 0,1 18 21 0 0,2 162 222 0 0,19-131-735 0 0,-12-44-4887 0 0,3-3-5377 0 0,-10-2 769 0 0</inkml:trace>
  <inkml:trace contextRef="#ctx0" brushRef="#br0" timeOffset="16788.954">9022 2184 10714 0 0,'0'0'2079'0'0,"0"0"-760"0"0,0 0-246 0 0,0 0 27 0 0,0 0-45 0 0,0 0-163 0 0,0 0-165 0 0,0 0-127 0 0,0 0-76 0 0,0 0-31 0 0,0 0-54 0 0,0 0-40 0 0,1 28-34 0 0,7 83-5 0 0,4-72 264 0 0,-7-37-453 0 0,-2 0-75 0 0,1 0 0 0 0,0-1 0 0 0,0 0 0 0 0,0 1 0 0 0,1-2 0 0 0,-1 1 0 0 0,0 0 0 0 0,0-1 0 0 0,0 0 0 0 0,1 0 0 0 0,-1 0 0 0 0,0 0 0 0 0,0-1 0 0 0,1 0 0 0 0,-1 0-1 0 0,0 0 1 0 0,0 0 0 0 0,0-1 0 0 0,0 1 0 0 0,0-1 0 0 0,-1 0 0 0 0,1 0 0 0 0,0 0 0 0 0,-1-1 0 0 0,0 0 0 0 0,1 1 0 0 0,-1-1 0 0 0,0 0 0 0 0,0 0 0 0 0,-1-1 0 0 0,1 1 0 0 0,-1 0 0 0 0,1-1 0 0 0,-1 0 0 0 0,0 1 0 0 0,-1-1 0 0 0,1 0-1 0 0,-1 0 1 0 0,1 0 0 0 0,-1-3-96 0 0,15-78-804 0 0,-15 66-3638 0 0,-1-1-4171 0 0,0 16-3020 0 0</inkml:trace>
  <inkml:trace contextRef="#ctx0" brushRef="#br0" timeOffset="17345.295">9600 1945 13779 0 0,'0'0'1746'0'0,"0"0"-434"0"0,0 0-200 0 0,0 0-74 0 0,0 0-145 0 0,0 0-182 0 0,0 0-104 0 0,0 0-91 0 0,0 0-107 0 0,0 0-98 0 0,0 0-75 0 0,-32 25-81 0 0,-95 82-66 0 0,83-53-15 0 0,42-45-70 0 0,2-6-5 0 0,-12 56-74 0 0,12-57 74 0 0,0-1 0 0 0,0 0 0 0 0,0 1 0 0 0,0-1 0 0 0,0 1 0 0 0,0-1-1 0 0,1 0 1 0 0,-1 1 0 0 0,0-1 0 0 0,1 1 0 0 0,-1-1 0 0 0,1 0 0 0 0,-1 0 0 0 0,1 1 0 0 0,0-1 0 0 0,0 0 0 0 0,-1 0 0 0 0,1 0 0 0 0,0 1-1 0 0,0-1 1 0 0,0 0 0 0 0,0 0 0 0 0,0-1 0 0 0,1 1 0 0 0,-1 0 0 0 0,0 0 0 0 0,0 0 0 0 0,0-1 0 0 0,1 1 0 0 0,-1-1 0 0 0,0 1 0 0 0,1-1-1 0 0,-1 1 1 0 0,0-1 0 0 0,1 0 0 0 0,-1 0 0 0 0,1 0 0 0 0,-1 0 0 0 0,1 0 0 0 0,-1 0 1 0 0,6 0 73 0 0,0 0 0 0 0,-1 0 0 0 0,1-1 0 0 0,-1 0 0 0 0,1 0 0 0 0,-1-1 0 0 0,0 0 0 0 0,1 0-1 0 0,-1 0 1 0 0,0-1 0 0 0,0 0 0 0 0,0 0 0 0 0,-1 0 0 0 0,1-1 0 0 0,-1 0 0 0 0,0 0 0 0 0,2-2-73 0 0,123-121 1616 0 0,-57 71-1069 0 0,-71 57-549 0 0,0 0-1 0 0,0 0 0 0 0,0 0 0 0 0,0 0 1 0 0,-1 1-1 0 0,1-1 0 0 0,0 1 1 0 0,0-1-1 0 0,-1 1 0 0 0,1-1 1 0 0,-1 1-1 0 0,1 0 0 0 0,-1 0 0 0 0,0 0 1 0 0,0 0-1 0 0,0 0 0 0 0,0 0 1 0 0,0 0-1 0 0,0 0 0 0 0,-1 0 1 0 0,1 0-1 0 0,0 0 0 0 0,-1 0 0 0 0,0 1 1 0 0,0-1-1 0 0,1 0 0 0 0,-1 0 1 0 0,-1 1-1 0 0,1-1 0 0 0,0 0 0 0 0,0 0 1 0 0,-1 2 2 0 0,1 1-6 0 0,2 64-146 0 0,-2 0-1 0 0,-4 0 1 0 0,-6 32 152 0 0,8-79-13 0 0,-1 1 0 0 0,-1 0 0 0 0,-2-1 0 0 0,0 0 0 0 0,-1 0 0 0 0,0 0 0 0 0,-2-1 0 0 0,-8 13 13 0 0,15-28 2 0 0,-1 0 1 0 0,0 0-1 0 0,0-1 1 0 0,0 1-1 0 0,-1-1 1 0 0,0 0-1 0 0,0 1 1 0 0,0-2-1 0 0,-1 1 1 0 0,1 0-1 0 0,-1-1 1 0 0,0 0-1 0 0,0 0 1 0 0,-1-1-1 0 0,1 1 1 0 0,-1-1-1 0 0,0 0 1 0 0,0-1-1 0 0,0 1 1 0 0,0-1-1 0 0,-1 0 1 0 0,-2 0-4 0 0,7-4 19 0 0,0 1 0 0 0,0-1 0 0 0,0 0-1 0 0,1 0 1 0 0,-1 1 0 0 0,1-1 0 0 0,-1 0-1 0 0,1 0 1 0 0,0-1 0 0 0,0 1 0 0 0,0 0 0 0 0,0 0-1 0 0,0-1 1 0 0,1 1 0 0 0,-1 0 0 0 0,0-1-1 0 0,1 1 1 0 0,0 0 0 0 0,0-1 0 0 0,0 1-1 0 0,0-1 1 0 0,0 1 0 0 0,0-1 0 0 0,0 1-1 0 0,1 0 1 0 0,-1-1 0 0 0,1 1 0 0 0,0 0-1 0 0,0-2-17 0 0,0-3 31 0 0,2-10-5 0 0,1 1 0 0 0,1 0 0 0 0,0 0 0 0 0,1 1 0 0 0,1 0 0 0 0,1 0 0 0 0,0 0 0 0 0,1 1 0 0 0,0 0 0 0 0,7-7-26 0 0,8-14 24 0 0,11-21-700 0 0,4 2 1 0 0,1 2-1 0 0,19-17 676 0 0,-23 38-3446 0 0,-10 9-5916 0 0,-14 11-2310 0 0</inkml:trace>
  <inkml:trace contextRef="#ctx0" brushRef="#br0" timeOffset="20303.779">9922 3230 0 0 0,'0'0'307'0'0,"0"0"284"0"0,0 0 3 0 0,0 0-63 0 0,0 0-15 0 0,0 0 20 0 0,0 0 67 0 0,0 0 121 0 0,0 0 151 0 0,0 0 155 0 0,3-2 93 0 0,8-6-23 0 0,-8 7-144 0 0,-3 1-246 0 0,0 0-269 0 0,0 0-214 0 0,0 0-121 0 0,0-4 2672 0 0,-1 116 1947 0 0,-10 55-2080 0 0,6-89 261 0 0,10-107-1585 0 0,-31 25-973 0 0,-121-55 693 0 0,-50-74-280 0 0,161 115-2553 0 0,44 33-2701 0 0,3-4 1203 0 0,-3-4-2453 0 0,0-3-3553 0 0</inkml:trace>
  <inkml:trace contextRef="#ctx0" brushRef="#br0" timeOffset="20708.952">9892 3568 4593 0 0,'0'0'2032'0'0,"0"0"-493"0"0,0 0-145 0 0,0 0 112 0 0,0 0 39 0 0,0 0-199 0 0,0 0-271 0 0,0 0-236 0 0,0 0-207 0 0,0 0-112 0 0,0 0-81 0 0,0 0-47 0 0,0 0 5 0 0,11 8 1806 0 0,7-9-1603 0 0,1-1 0 0 0,-1 0 0 0 0,1-1 0 0 0,-1-1-1 0 0,0-1 1 0 0,0 0 0 0 0,-1-2 0 0 0,14-6-600 0 0,246-103 716 0 0,-264 112 256 0 0,-1 2-4297 0 0,-15 14-11823 0 0,-2-8 6682 0 0</inkml:trace>
  <inkml:trace contextRef="#ctx0" brushRef="#br0" timeOffset="21520.787">9867 3646 0 0 0,'0'0'1830'0'0,"0"0"86"0"0,0 0 22 0 0,0 0-39 0 0,0 0-101 0 0,0 0-130 0 0,0 0-149 0 0,0 0-153 0 0,0 0-138 0 0,0 0-140 0 0,0 0-109 0 0,-2 30 4214 0 0,-7 97-3506 0 0,-5-27-1389 0 0,11-4-113 0 0,4-96-150 0 0,0 0-1 0 0,0 0 1 0 0,0 0 0 0 0,0 0 0 0 0,0 0-1 0 0,0-1 1 0 0,0 1 0 0 0,0 0 0 0 0,0-1-1 0 0,0 1 1 0 0,0 0 0 0 0,0-1 0 0 0,0 1-1 0 0,0-1 1 0 0,-1 0 0 0 0,1 1 0 0 0,0-1-1 0 0,0 0 1 0 0,-1 1 0 0 0,1-1 0 0 0,0 0-1 0 0,-1 0 1 0 0,1 0 0 0 0,-1 1 0 0 0,1-1-1 0 0,-1 0 1 0 0,1 0 0 0 0,-1 0 0 0 0,0 0-1 0 0,1 0 1 0 0,-1 0 0 0 0,0 0 0 0 0,0 0-1 0 0,0 0 1 0 0,0 0-35 0 0,7-35 623 0 0,-7 35-559 0 0,-1 1 233 0 0,1 0-262 0 0,-31 26 185 0 0,-179 139 122 0 0,123-95-340 0 0,6-4-38 0 0,83-67-2472 0 0,32-23-3478 0 0,-10 6-3797 0 0,-16 10 705 0 0</inkml:trace>
  <inkml:trace contextRef="#ctx0" brushRef="#br0" timeOffset="21823.018">9800 3951 3201 0 0,'0'0'2089'0'0,"0"0"-33"0"0,0 0 229 0 0,0 0 140 0 0,0 0-166 0 0,0 0-341 0 0,0 0-447 0 0,0 0-355 0 0,0 0-209 0 0,0 0-120 0 0,0 0-43 0 0,0 0-52 0 0,0 0-53 0 0,11-6 797 0 0,6 32-671 0 0,-2 0 0 0 0,-1 1 0 0 0,-1 1 0 0 0,-1 0-1 0 0,4 18-764 0 0,7 14 168 0 0,-3-32-828 0 0,-11-24-2339 0 0,3-2-3934 0 0,-8-2-3410 0 0</inkml:trace>
  <inkml:trace contextRef="#ctx0" brushRef="#br0" timeOffset="32908.972">9966 2751 0 0 0,'0'0'577'0'0,"0"0"520"0"0,0 0 126 0 0,0 0-47 0 0,0 0-88 0 0,0 0-89 0 0,0 0-68 0 0,0 0-62 0 0,-1-3 12 0 0,-34-23 7452 0 0,-21 25-4271 0 0,30 2-3196 0 0,21-1-767 0 0,1 2 0 0 0,0-1 0 0 0,0 0 0 0 0,0 1 0 0 0,0 0 0 0 0,0 0 0 0 0,0 0 0 0 0,1 0 0 0 0,-1 1 0 0 0,1-1 0 0 0,-1 1 0 0 0,1 0 0 0 0,0 0 0 0 0,0 0 0 0 0,0 1 0 0 0,1-1 0 0 0,-3 3-99 0 0,-4 13 137 0 0,0 1-1 0 0,1-1 1 0 0,1 1 0 0 0,1 1-1 0 0,0-1 1 0 0,2 1 0 0 0,0 0-1 0 0,2 0 1 0 0,0 0-1 0 0,1 0 1 0 0,2 16-137 0 0,1-29 75 0 0,1 1 1 0 0,0-1-1 0 0,0 0 1 0 0,0 0-1 0 0,1 0 0 0 0,0 0 1 0 0,1 0-1 0 0,0-1 0 0 0,0 0 1 0 0,0 0-1 0 0,1 0 1 0 0,0-1-1 0 0,1 0 0 0 0,-1 0 1 0 0,1 0-1 0 0,0-1 1 0 0,0 0-1 0 0,1-1 0 0 0,0 1 1 0 0,0-1-1 0 0,1 0-75 0 0,1 0 62 0 0,1 0 1 0 0,0-1-1 0 0,-1 0 0 0 0,1-1 1 0 0,0 0-1 0 0,1-1 0 0 0,-1 0 0 0 0,0 0 1 0 0,0-1-1 0 0,0-1 0 0 0,0 0 1 0 0,1-1-1 0 0,-1 0 0 0 0,-1 0 0 0 0,1-1 1 0 0,0-1-1 0 0,4-2-62 0 0,-7 5 41 0 0,-1-1-1 0 0,0 0 1 0 0,0-1 0 0 0,-1 0-1 0 0,1 0 1 0 0,-1 0 0 0 0,1-1 0 0 0,-1 0-1 0 0,0 0 1 0 0,0 0 0 0 0,-1-1-1 0 0,1 0 1 0 0,-1 0 0 0 0,0-1-1 0 0,0 1 1 0 0,-1-1 0 0 0,0 0 0 0 0,0 0-1 0 0,0-1 1 0 0,-1 1 0 0 0,0-1-1 0 0,0 0 1 0 0,0 1 0 0 0,-1-1-1 0 0,0-1 1 0 0,-1 1 0 0 0,1-5-41 0 0,-1 3 11 0 0,0 1-1 0 0,-1 0 1 0 0,0 0 0 0 0,-1 0 0 0 0,0 0-1 0 0,0 0 1 0 0,0 0 0 0 0,-1 0-1 0 0,0 0 1 0 0,-1 0 0 0 0,0 1 0 0 0,0-1-1 0 0,-1 1 1 0 0,1 0 0 0 0,-2 0 0 0 0,1 0-1 0 0,-1 1 1 0 0,0-1 0 0 0,0 1 0 0 0,-2-1-11 0 0,-1-2-56 0 0,0 0 1 0 0,-1 1 0 0 0,0 0 0 0 0,0 0 0 0 0,-1 1-1 0 0,1 0 1 0 0,-2 1 0 0 0,1 0 0 0 0,-1 1 0 0 0,0 0-1 0 0,0 1 1 0 0,0 0 0 0 0,-9-2 55 0 0,7 3-261 0 0,0 2 0 0 0,0-1-1 0 0,0 2 1 0 0,0-1 0 0 0,0 2-1 0 0,0 0 1 0 0,0 0 0 0 0,0 2 0 0 0,1-1-1 0 0,-1 1 1 0 0,1 1 0 0 0,-6 3 261 0 0,-13 14-4686 0 0,6 9-3704 0 0,21-23-2885 0 0</inkml:trace>
  <inkml:trace contextRef="#ctx0" brushRef="#br0" timeOffset="34038.385">9841 2935 0 0 0,'0'0'1351'0'0,"0"0"-61"0"0,0 0-121 0 0,0 0-87 0 0,0 0-39 0 0,0 0-10 0 0,0 0 23 0 0,0 0-2 0 0,2 0-399 0 0,5 1 8927 0 0,9 2-13684 0 0,-5-6-4954 0 0,-7 2 2899 0 0</inkml:trace>
  <inkml:trace contextRef="#ctx0" brushRef="#br0" timeOffset="34254.159">9841 2935 1576 0 0</inkml:trace>
  <inkml:trace contextRef="#ctx0" brushRef="#br0" timeOffset="34476.092">9841 2935 1576 0 0,'41'15'463'0'0,"38"11"2928"0"0,-73-22 9031 0 0,2 1-10394 0 0,-3-1-6306 0 0,-2-3-6984 0 0,-3-1 6922 0 0</inkml:trace>
  <inkml:trace contextRef="#ctx0" brushRef="#br0" timeOffset="35077.028">9863 3060 0 0 0,'0'0'487'0'0,"0"0"740"0"0,0 0 210 0 0,0 0-54 0 0,0 0-144 0 0,0 0-161 0 0,0 0-131 0 0,0 0-79 0 0,0 0-59 0 0,0 0-66 0 0,0 0-21 0 0,0 0-28 0 0,3 0-8 0 0,16-3 1180 0 0,-19 3-1322 0 0,11 23 2447 0 0,-4-8-2136 0 0,-7-13-752 0 0,1 0-1 0 0,0 0 0 0 0,-1 0 0 0 0,1 1 0 0 0,0-1 0 0 0,0 0 0 0 0,1 0 0 0 0,-1 0 0 0 0,0 0 0 0 0,0 0 1 0 0,1-1-1 0 0,-1 1 0 0 0,1 0 0 0 0,0-1 0 0 0,0 1 0 0 0,-1-1 0 0 0,1 0 0 0 0,0 1 0 0 0,0-1 0 0 0,0 0 0 0 0,0 0 1 0 0,1 0-1 0 0,-1 0 0 0 0,0-1 0 0 0,0 1 0 0 0,0 0 0 0 0,1-1 0 0 0,-1 0 0 0 0,0 0 0 0 0,3 1-102 0 0,-1-2 71 0 0,0 0-1 0 0,0 0 1 0 0,0 0-1 0 0,0 0 1 0 0,-1-1-1 0 0,1 1 1 0 0,0-1-1 0 0,-1 0 1 0 0,1 0-1 0 0,-1-1 1 0 0,1 1-1 0 0,-1-1 1 0 0,0 1-1 0 0,0-1 1 0 0,0 0-1 0 0,-1 0 1 0 0,1-1-1 0 0,-1 1 1 0 0,1 0-1 0 0,-1-1 0 0 0,1-2-69 0 0,12-30-7660 0 0,-15 33 1795 0 0,0-1-3733 0 0</inkml:trace>
  <inkml:trace contextRef="#ctx0" brushRef="#br0" timeOffset="36310.375">10732 2821 8026 0 0,'0'0'1229'0'0,"0"0"-87"0"0,0 0-51 0 0,0 0 80 0 0,0 0 36 0 0,0 0-104 0 0,0 0-242 0 0,0 0-290 0 0,0 0-203 0 0,0 0-68 0 0,0 0 32 0 0,1 8 39 0 0,26 228 2588 0 0,-36-67-2552 0 0,3-128-714 0 0,-11 45-526 0 0,-13-41-6913 0 0,19-38-707 0 0,6-6 4654 0 0</inkml:trace>
  <inkml:trace contextRef="#ctx0" brushRef="#br0" timeOffset="36746.971">10553 2983 0 0 0,'0'0'1406'0'0,"0"0"171"0"0,0 0 152 0 0,0 0 124 0 0,0 0 54 0 0,0 0-93 0 0,0 0-211 0 0,19-34-271 0 0,60-103-238 0 0,-28 82 162 0 0,-39 49-949 0 0,-2 0-100 0 0,0 1-1 0 0,1 0 1 0 0,0 0-1 0 0,0 1 1 0 0,0 1-1 0 0,1 0 1 0 0,-1 0-1 0 0,1 1 1 0 0,-1 1-1 0 0,1 0 1 0 0,0 0-1 0 0,0 1 1 0 0,-1 1-1 0 0,12 1-206 0 0,-19-1 37 0 0,0 1 0 0 0,-1-1-1 0 0,1 0 1 0 0,0 1-1 0 0,-1 0 1 0 0,1 0-1 0 0,-1 0 1 0 0,0 0 0 0 0,0 1-1 0 0,0-1 1 0 0,0 1-1 0 0,0 0 1 0 0,0 0 0 0 0,0 0-1 0 0,-1 0 1 0 0,0 0-1 0 0,0 0 1 0 0,0 1 0 0 0,0-1-1 0 0,0 1 1 0 0,0-1-1 0 0,-1 1 1 0 0,0 0 0 0 0,0 0-1 0 0,0 0 1 0 0,0 0-1 0 0,-1-1 1 0 0,1 1-1 0 0,-1 0 1 0 0,0 0 0 0 0,0 0-1 0 0,0 1-36 0 0,0 4 63 0 0,-1 1 0 0 0,1-1 0 0 0,-1 0 0 0 0,-1 1 0 0 0,0-1 0 0 0,0 0 0 0 0,-1 0 0 0 0,0 0 0 0 0,-1 0 0 0 0,1-1 0 0 0,-2 1 0 0 0,1-1 0 0 0,-3 3-63 0 0,-11 10 18 0 0,0 0 1 0 0,-2-1-1 0 0,0-1 0 0 0,-1 0 0 0 0,-1-2 0 0 0,-12 7-18 0 0,-53 45 86 0 0,86-68-75 0 0,1 1 0 0 0,0 0 0 0 0,0 0 0 0 0,-1 0 0 0 0,1-1-1 0 0,0 1 1 0 0,1 0 0 0 0,-1 0 0 0 0,0 0 0 0 0,0-1 0 0 0,1 1 0 0 0,-1 0 0 0 0,1 0 0 0 0,-1-1 0 0 0,1 1 0 0 0,0 0 0 0 0,0-1 0 0 0,0 1 0 0 0,0-1 0 0 0,0 1 0 0 0,0-1-1 0 0,0 0 1 0 0,0 1 0 0 0,1-1 0 0 0,-1 0 0 0 0,0 0 0 0 0,1 0 0 0 0,-1 0 0 0 0,1 0 0 0 0,0 0 0 0 0,-1 0 0 0 0,2 0-11 0 0,1 2 38 0 0,176 103 2534 0 0,-154-76-2993 0 0,9-40-13465 0 0,-26 5 8909 0 0,-2-2 347 0 0</inkml:trace>
  <inkml:trace contextRef="#ctx0" brushRef="#br0" timeOffset="37124.958">11336 3005 2913 0 0,'0'0'3522'0'0,"0"0"-1198"0"0,0 0-489 0 0,0 0-62 0 0,0 0-96 0 0,0 0-246 0 0,0 0-293 0 0,0 0-293 0 0,0 0-176 0 0,0 0-124 0 0,0 0-70 0 0,0 0-30 0 0,0 0-54 0 0,-22 7-44 0 0,-69 25-54 0 0,86-30-247 0 0,1 0 0 0 0,-1 0 0 0 0,1 0 0 0 0,-1 0 0 0 0,1 1 0 0 0,0-1 0 0 0,0 1 0 0 0,0 0 0 0 0,0 1 0 0 0,1-1 0 0 0,-1 0 0 0 0,1 1 0 0 0,0 0 0 0 0,0 0 0 0 0,-2 4-45 0 0,-4 5 95 0 0,3-7-72 0 0,1 1 0 0 0,0 0 0 0 0,0 0 0 0 0,0 1 0 0 0,1-1 0 0 0,0 1 0 0 0,1 0 1 0 0,0 0-1 0 0,0 0 0 0 0,0 0 0 0 0,1 1 0 0 0,1-1 0 0 0,-1 1 0 0 0,2 0 0 0 0,-1-1 0 0 0,1 1 0 0 0,0 0 0 0 0,1 2-24 0 0,1-8 69 0 0,-1-1 0 0 0,1 0-1 0 0,0 0 1 0 0,0 0 0 0 0,1 0-1 0 0,-1 0 1 0 0,0 0 0 0 0,1 0-1 0 0,-1-1 1 0 0,1 1 0 0 0,-1-1 0 0 0,1 0-1 0 0,0 0 1 0 0,-1 0 0 0 0,1 0-1 0 0,0 0 1 0 0,0-1 0 0 0,0 1-1 0 0,0-1 1 0 0,0 0 0 0 0,0 0-1 0 0,0 0 1 0 0,-1 0 0 0 0,1 0-1 0 0,0 0 1 0 0,0-1 0 0 0,0 0-1 0 0,0 1 1 0 0,0-1 0 0 0,-1 0-1 0 0,1-1 1 0 0,0 1 0 0 0,-1 0 0 0 0,2-1-69 0 0,23-19 229 0 0,0-1 0 0 0,-1-1 1 0 0,-2-1-1 0 0,0-1 1 0 0,-2-1-1 0 0,-1-1 1 0 0,0-2-230 0 0,85-97 79 0 0,-106 126-102 0 0,0 1 0 0 0,0-1 1 0 0,0 1-1 0 0,0-1 0 0 0,0 1 0 0 0,0-1 0 0 0,0 1 0 0 0,0-1 0 0 0,1 1 0 0 0,-1-1 0 0 0,0 0 0 0 0,0 1 1 0 0,0-1-1 0 0,1 1 0 0 0,-1-1 0 0 0,0 1 0 0 0,0-1 0 0 0,1 0 0 0 0,-1 1 0 0 0,0-1 0 0 0,1 0 1 0 0,-1 1-1 0 0,0-1 0 0 0,1 0 0 0 0,-1 1 0 0 0,1-1 0 0 0,-1 0 0 0 0,0 0 0 0 0,1 0 0 0 0,-1 1 1 0 0,1-1-1 0 0,-1 0 0 0 0,1 0 0 0 0,-1 0 0 0 0,1 0 0 0 0,-1 0 0 0 0,1 0 0 0 0,-1 0 0 0 0,1 0 1 0 0,-1 0-1 0 0,0 0 0 0 0,1 0 0 0 0,-1 0 0 0 0,1 0 0 0 0,-1 0 0 0 0,1 0 0 0 0,-1-1 0 0 0,1 1 0 0 0,-1 0 1 0 0,1 0 22 0 0,-2 15-281 0 0,-3 16-1005 0 0,-1 10-2713 0 0,9-18-6656 0 0,1-16 2156 0 0</inkml:trace>
  <inkml:trace contextRef="#ctx0" brushRef="#br0" timeOffset="37555.978">11590 3219 9490 0 0,'0'0'2691'0'0,"0"0"-573"0"0,0 0-312 0 0,0 0-165 0 0,0 0-270 0 0,0 0-296 0 0,0 0-193 0 0,0 0-149 0 0,0 0-79 0 0,0 0-38 0 0,11-32-116 0 0,35-100-117 0 0,-10 60 46 0 0,32-16 3 0 0,-64 114-832 0 0,-4-9 405 0 0,-1-12-2 0 0,0-1 0 0 0,0 0 1 0 0,1 0-1 0 0,0 0 0 0 0,0 1 0 0 0,0-1 1 0 0,0 0-1 0 0,1 0 0 0 0,0 1 1 0 0,0-1-1 0 0,0 0 0 0 0,0 0 1 0 0,0 0-1 0 0,1 0 0 0 0,0 0 1 0 0,0 0-1 0 0,0-1 0 0 0,3 4-3 0 0,-3-6 28 0 0,1-1-1 0 0,0 0 0 0 0,-1 0 0 0 0,1 0 1 0 0,0 0-1 0 0,-1-1 0 0 0,1 1 1 0 0,0-1-1 0 0,-1 1 0 0 0,1-1 0 0 0,-1 0 1 0 0,1 0-1 0 0,-1 0 0 0 0,1-1 1 0 0,-1 1-1 0 0,0 0 0 0 0,0-1 0 0 0,1 0 1 0 0,-1 1-1 0 0,0-1 0 0 0,0 0 1 0 0,-1 0-1 0 0,2-1-27 0 0,-1 1 18 0 0,63-56 263 0 0,91-64-108 0 0,-154 123-176 0 0,-1 0 0 0 0,0 1-1 0 0,0-1 1 0 0,0 1 0 0 0,0 0 0 0 0,0-1-1 0 0,0 1 1 0 0,0 0 0 0 0,0 0-1 0 0,-1-1 1 0 0,1 1 0 0 0,-1 0-1 0 0,1 0 1 0 0,-1 0 0 0 0,0 0-1 0 0,0 0 1 0 0,0 0 0 0 0,0-1-1 0 0,0 1 1 0 0,0 0 0 0 0,0 0-1 0 0,-1 0 1 0 0,1 0 0 0 0,0 0-1 0 0,-1 0 1 0 0,0-1 0 0 0,1 1-1 0 0,-1 0 1 0 0,-1 1 3 0 0,0 16-126 0 0,21 17-3455 0 0,12-36-4909 0 0,-12-11-1003 0 0,-14 5 5694 0 0</inkml:trace>
  <inkml:trace contextRef="#ctx0" brushRef="#br0" timeOffset="37810.09">12275 2692 2521 0 0,'0'0'3320'0'0,"0"0"-500"0"0,0 0-519 0 0,0 0-446 0 0,0 0-418 0 0,0 0-320 0 0,0 0-207 0 0,0 0-170 0 0,0 0-168 0 0,0 0-117 0 0,0 0-84 0 0,0 0-94 0 0,-20 31-70 0 0,-59 95-46 0 0,59-72-8 0 0,21-48-113 0 0,0-3 8 0 0,-1-1-1 0 0,1 1 0 0 0,0-1 1 0 0,0 1-1 0 0,0-1 0 0 0,0 0 0 0 0,0 1 1 0 0,0-1-1 0 0,0 0 0 0 0,1 0 0 0 0,-1 0 1 0 0,1 0-1 0 0,0 0 0 0 0,-1 0 1 0 0,1 0-1 0 0,0-1 0 0 0,0 1 0 0 0,0-1 1 0 0,1 1-1 0 0,-1-1 0 0 0,0 0 0 0 0,0 1 1 0 0,1-1-1 0 0,-1-1 0 0 0,1 1 1 0 0,-1 0-1 0 0,1-1 0 0 0,-1 1 0 0 0,1-1 1 0 0,-1 1-1 0 0,1-1 0 0 0,-1 0 0 0 0,1 0-47 0 0,4 0 249 0 0,0 0 0 0 0,-1-1-1 0 0,1 1 1 0 0,-1-1 0 0 0,1 0-1 0 0,-1-1 1 0 0,0 0 0 0 0,1 0-1 0 0,-1 0 1 0 0,0-1-1 0 0,0 1 1 0 0,4-4-249 0 0,-4 2 104 0 0,0 0 1 0 0,0-1-1 0 0,0 0 1 0 0,0 0-1 0 0,-1 0 0 0 0,0-1 1 0 0,0 0-1 0 0,-1 0 0 0 0,1 0 1 0 0,-1 0-1 0 0,0-1 1 0 0,-1 0-1 0 0,0 0 0 0 0,0 0 1 0 0,0 0-1 0 0,-1 0 0 0 0,0 0 1 0 0,0-1-1 0 0,-1 1 0 0 0,0-1 1 0 0,-1 1-1 0 0,1-1 1 0 0,-1 0-105 0 0,-20-58-547 0 0,-25 50-3557 0 0,30 16 1130 0 0,5 0-3603 0 0,2 0-4767 0 0</inkml:trace>
  <inkml:trace contextRef="#ctx0" brushRef="#br0" timeOffset="38229.838">12519 2843 12699 0 0,'0'0'1869'0'0,"0"0"-170"0"0,0 0 50 0 0,0 0-145 0 0,0 0-332 0 0,0 0-294 0 0,0 0-227 0 0,0 0-148 0 0,0 0-86 0 0,0 0-66 0 0,0 0-100 0 0,0 0-59 0 0,0 0-56 0 0,10-29-35 0 0,30-90-6 0 0,0 31 142 0 0,13 19-273 0 0,-50 102-897 0 0,8 63 241 0 0,-11-93 594 0 0,1 0 0 0 0,0 0 0 0 0,0 0 0 0 0,0 0-1 0 0,1-1 1 0 0,-1 1 0 0 0,1-1 0 0 0,-1 1 0 0 0,1-1-1 0 0,0 1 1 0 0,0-1 0 0 0,0 0 0 0 0,0 0 0 0 0,0 0-1 0 0,1 0 1 0 0,-1 0 0 0 0,1 0 0 0 0,-1-1 0 0 0,1 1-1 0 0,0-1 1 0 0,-1 0 0 0 0,1 0 0 0 0,0 0-1 0 0,0 0 1 0 0,0 0 0 0 0,0-1 0 0 0,0 1 0 0 0,0-1-1 0 0,0 1 1 0 0,1-1-2 0 0,9-3 165 0 0,0 0 0 0 0,0 0 0 0 0,-1-2 0 0 0,1 1 0 0 0,-1-2 0 0 0,0 1 0 0 0,0-2 0 0 0,-1 1 0 0 0,0-2 0 0 0,0 1 0 0 0,0-2 0 0 0,-1 1 0 0 0,-1-1 0 0 0,1-1 0 0 0,-1 0 0 0 0,-1 0 0 0 0,0-1 0 0 0,0 0 0 0 0,-1 0 0 0 0,-1 0-1 0 0,0-1 1 0 0,0 0 0 0 0,2-11-165 0 0,8-53-791 0 0,-15 59-3145 0 0,-1 0-3710 0 0,0 14 5994 0 0,0-4-10822 0 0</inkml:trace>
  <inkml:trace contextRef="#ctx0" brushRef="#br0" timeOffset="41807.008">3155 2887 0 0 0,'0'0'1294'0'0,"0"0"63"0"0,0 0 49 0 0,0 0-30 0 0,0 0-65 0 0,-5-6-137 0 0,-15-21-162 0 0,19 26-918 0 0,0 0 0 0 0,0 0 0 0 0,0 1 0 0 0,0-1 0 0 0,0 0 1 0 0,0 1-1 0 0,-1-1 0 0 0,1 1 0 0 0,0 0 0 0 0,0-1 0 0 0,0 1 0 0 0,0 0 0 0 0,-1 0 0 0 0,1 0 1 0 0,0 0-1 0 0,0 0 0 0 0,-1 0 0 0 0,1 0 0 0 0,0 0 0 0 0,0 0 0 0 0,0 0 0 0 0,-1 1 0 0 0,1-1 1 0 0,0 0-1 0 0,0 1 0 0 0,0-1 0 0 0,0 1 0 0 0,0 0 0 0 0,0-1 0 0 0,0 1 0 0 0,0 0 1 0 0,0-1-1 0 0,0 1 0 0 0,0 0 0 0 0,0 0 0 0 0,1 0 0 0 0,-1 0 0 0 0,0 0 0 0 0,0 0 0 0 0,1 0 1 0 0,-1 0-1 0 0,1 0-94 0 0,-1 1 101 0 0,-9 13 174 0 0,0 2 0 0 0,2-1 0 0 0,0 1 0 0 0,1 0 0 0 0,1 1 0 0 0,0 0 0 0 0,1 0 0 0 0,1 0 0 0 0,1 0 0 0 0,1 1 0 0 0,0-1 0 0 0,2 1 0 0 0,0 0 0 0 0,1-1 0 0 0,0 1 0 0 0,2 2-275 0 0,-2-16 106 0 0,0 1-1 0 0,0-1 1 0 0,0 0 0 0 0,1 0 0 0 0,0 0-1 0 0,0-1 1 0 0,0 1 0 0 0,1 0 0 0 0,-1-1 0 0 0,1 1-1 0 0,0-1 1 0 0,0 0 0 0 0,1 0 0 0 0,-1 0 0 0 0,1 0-1 0 0,0-1 1 0 0,0 1 0 0 0,0-1 0 0 0,0 0 0 0 0,1 0-1 0 0,-1-1 1 0 0,1 1 0 0 0,0-1 0 0 0,0 0-1 0 0,0 0 1 0 0,0-1 0 0 0,0 0 0 0 0,0 1 0 0 0,0-2-1 0 0,0 1 1 0 0,0-1 0 0 0,1 1 0 0 0,-1-1 0 0 0,0-1-1 0 0,0 1 1 0 0,1-1 0 0 0,-1 0 0 0 0,0 0 0 0 0,0 0-1 0 0,0-1 1 0 0,0 0 0 0 0,0 0 0 0 0,-1 0-1 0 0,1 0 1 0 0,0-1 0 0 0,0-1-106 0 0,14-6 158 0 0,0-1 0 0 0,-1-1 1 0 0,-1-1-1 0 0,0 0 0 0 0,0-1 0 0 0,-2-1 0 0 0,0-1 0 0 0,0 0 0 0 0,-2-1 1 0 0,0 0-1 0 0,-1-1 0 0 0,0-1 0 0 0,-2 0 0 0 0,0 0 0 0 0,-1-1 1 0 0,-1 0-1 0 0,3-16-158 0 0,-9 30-30 0 0,0-1 0 0 0,0 0 0 0 0,-1 0 0 0 0,0 0 1 0 0,0 0-1 0 0,-1 0 0 0 0,0 0 0 0 0,0 0 0 0 0,-1 0 1 0 0,1 0-1 0 0,-2 0 0 0 0,1 1 0 0 0,-1-1 0 0 0,0 0 1 0 0,0 1-1 0 0,-1-1 0 0 0,0 1 0 0 0,0-1 0 0 0,-1 1 0 0 0,1 0 1 0 0,-1 1-1 0 0,0-1 0 0 0,-1 1 0 0 0,0-1 0 0 0,0 1 1 0 0,0 1-1 0 0,0-1 0 0 0,-1 1 0 0 0,1 0 0 0 0,-1 0 1 0 0,0 0-1 0 0,0 1 0 0 0,-1 0 0 0 0,0 0 30 0 0,-3-1-267 0 0,-1 1-1 0 0,1 0 1 0 0,0 0-1 0 0,-1 1 1 0 0,0 1-1 0 0,1 0 1 0 0,-1 0-1 0 0,0 1 0 0 0,1 0 1 0 0,-1 1-1 0 0,0 0 1 0 0,1 1-1 0 0,-1 0 1 0 0,1 1-1 0 0,-1 0 1 0 0,1 1-1 0 0,-8 3 268 0 0,-91 71-6397 0 0,53-16-2712 0 0,39-42 5238 0 0</inkml:trace>
  <inkml:trace contextRef="#ctx0" brushRef="#br0" timeOffset="42496.422">3090 3263 0 0 0,'0'0'1215'0'0,"0"0"473"0"0,0 0 93 0 0,0 0-108 0 0,0 0-118 0 0,0 0-100 0 0,0 0-60 0 0,0 0-16 0 0,0 0-26 0 0,-1-6 957 0 0,1 5 3887 0 0,-34 265-4328 0 0,24-212-1714 0 0,6-5-12 0 0,4-46-107 0 0,0-1 9 0 0,0 0 51 0 0,0 0 36 0 0,3-26 1854 0 0,-58 11-1765 0 0,22 5-198 0 0,1-2 0 0 0,1-1 0 0 0,0-2 0 0 0,1 0 0 0 0,0-3 0 0 0,1 0-1 0 0,-13-12-22 0 0,-9-22 20 0 0,50 51 297 0 0,-5-7-346 0 0,6 9-108 0 0,0-1-1 0 0,0 0 1 0 0,1 0 0 0 0,-1 0-1 0 0,0 0 1 0 0,0 0-1 0 0,1 0 1 0 0,-1 0-1 0 0,0 0 1 0 0,0 0-1 0 0,1 0 1 0 0,-1 0-1 0 0,0-1 1 0 0,0 1-1 0 0,0 0 1 0 0,1 0-1 0 0,-1 0 1 0 0,0 0-1 0 0,0 0 1 0 0,0 0-1 0 0,1 0 1 0 0,-1-1-1 0 0,0 1 1 0 0,0 0-1 0 0,0 0 1 0 0,0 0-1 0 0,1 0 1 0 0,-1-1-1 0 0,0 1 1 0 0,0 0-1 0 0,0 0 1 0 0,0 0-1 0 0,0-1 1 0 0,0 1-1 0 0,0 0 1 0 0,0 0 0 0 0,0 0-1 0 0,1-1 1 0 0,-1 1-1 0 0,0 0 1 0 0,0 0-1 0 0,0-1 1 0 0,0 1-1 0 0,0 0 138 0 0,19 10-4468 0 0,-8-3-1349 0 0,-9-6 4693 0 0,5 5-8570 0 0</inkml:trace>
  <inkml:trace contextRef="#ctx0" brushRef="#br0" timeOffset="42873.936">3020 3583 0 0 0,'0'0'1050'0'0,"0"0"278"0"0,0 0 298 0 0,0 0 214 0 0,0 0-10 0 0,0 0-159 0 0,0 0-155 0 0,0 0-136 0 0,0 0-151 0 0,0 0-165 0 0,0 0-137 0 0,0 0-126 0 0,0 0-74 0 0,-10 0-7 0 0,-23 0 850 0 0,61 0 1985 0 0,19-3-3264 0 0,0-2-1 0 0,0-3 0 0 0,-1-1 1 0 0,0-3-1 0 0,0-1 0 0 0,-1-2 1 0 0,22-13-291 0 0,-38 9-395 0 0,-23 10-3993 0 0,-7 9 267 0 0,-1 0 218 0 0,-1 0-4156 0 0</inkml:trace>
  <inkml:trace contextRef="#ctx0" brushRef="#br0" timeOffset="43694.345">2995 3646 0 0 0,'0'0'1016'0'0,"0"0"379"0"0,0 0 247 0 0,0 0 264 0 0,0 0 166 0 0,0 0-20 0 0,0 0-200 0 0,0 0-265 0 0,0 0-272 0 0,0 0-186 0 0,0 0-106 0 0,0 0-122 0 0,0 0-102 0 0,0 1 3157 0 0,14 68-2408 0 0,-12-56-1461 0 0,2 18 79 0 0,-2 0-1 0 0,0 1 1 0 0,-2-1-1 0 0,-2 0 1 0 0,-3 24-166 0 0,-10 32 349 0 0,15-79 671 0 0,7-32-479 0 0,-51 79-444 0 0,-159 210-9 0 0,137-159-67 0 0,20-22-1114 0 0,46-83 607 0 0,0-1-131 0 0,0 0-110 0 0,14-4-3448 0 0,43-55-11559 0 0,-45 48 12058 0 0,-5 0 2960 0 0</inkml:trace>
  <inkml:trace contextRef="#ctx0" brushRef="#br0" timeOffset="44016.788">2912 4128 208 0 0,'0'0'2012'0'0,"0"0"-27"0"0,0 0 93 0 0,0 0 103 0 0,0 0-79 0 0,0 0-211 0 0,0 0-286 0 0,0 0-313 0 0,0 0-275 0 0,0 0-162 0 0,0 0-110 0 0,0 0-91 0 0,18 0 3258 0 0,57 152-432 0 0,-56-101-3255 0 0,16-13-998 0 0,-20-37-2790 0 0,-3-15-4273 0 0,-9 7-2185 0 0</inkml:trace>
  <inkml:trace contextRef="#ctx0" brushRef="#br0" timeOffset="44944.92">3142 2954 0 0 0,'0'0'559'0'0,"0"0"113"0"0,0 0-1 0 0,0 0 12 0 0,0 0 9 0 0,0 0 36 0 0,0 0 97 0 0,1-6 82 0 0,2 1-202 0 0,1-7-704 0 0,-3 7 3986 0 0,-1-1 3764 0 0,-27 25-6017 0 0,39-34 345 0 0,-12 15-1971 0 0,0 0 76 0 0,0 0 24 0 0,0 0 6 0 0,0 0-12 0 0,0 0-32 0 0,0 0-25 0 0,0 0 10 0 0,0 0-9 0 0,0 0-28 0 0,0 0-17 0 0,0 0-25 0 0,0 0-29 0 0,0 0 18 0 0,0 0-1 0 0,0 0-32 0 0,0 0-29 0 0,0 0-82 0 0,0 0-22 0 0,0 0-111 0 0,0 0-251 0 0,0 0-328 0 0,0 0-433 0 0,16-4-13245 0 0,-13 4 7776 0 0</inkml:trace>
  <inkml:trace contextRef="#ctx0" brushRef="#br0" timeOffset="45326.972">3249 2902 0 0 0,'0'0'672'0'0,"0"0"1318"0"0,0 0 470 0 0,0 0 1 0 0,0 0-221 0 0,0 0-296 0 0,0 0-299 0 0,0 0-241 0 0,0 0-209 0 0,0 0-197 0 0,0 0-203 0 0,0 0-179 0 0,0 0-119 0 0,-2 3-107 0 0,-17 30 633 0 0,11-17-204 0 0,13-20 473 0 0,0 3-1383 0 0,-5 2-349 0 0,0-1-255 0 0,10 0-10959 0 0,-5 0 2093 0 0</inkml:trace>
  <inkml:trace contextRef="#ctx0" brushRef="#br0" timeOffset="45862.766">3081 3167 0 0 0,'0'0'1072'0'0,"0"-10"38"0"0,-2-2-321 0 0,1 2-2626 0 0,1 1 4027 0 0,0 0 3884 0 0,-1-3 5432 0 0,40 44-9518 0 0,-37-30-1921 0 0,1 0 1 0 0,0-1 0 0 0,0 1 0 0 0,1-1 0 0 0,-1 0 0 0 0,0 0-1 0 0,0 0 1 0 0,1 0 0 0 0,-1 0 0 0 0,0-1 0 0 0,1 0-1 0 0,-1 1 1 0 0,0-1 0 0 0,1 0 0 0 0,-1-1 0 0 0,1 1 0 0 0,-1-1-1 0 0,0 1 1 0 0,1-1 0 0 0,-1 0 0 0 0,0 0 0 0 0,0-1 0 0 0,0 1-1 0 0,0 0 1 0 0,0-1 0 0 0,0 0 0 0 0,0 0 0 0 0,0 0 0 0 0,-1 0-1 0 0,1 0 1 0 0,-1-1 0 0 0,1 1 0 0 0,-1-1 0 0 0,0 1 0 0 0,0-1-1 0 0,0 0 1 0 0,0 0 0 0 0,-1 0 0 0 0,1 0 0 0 0,-1 0 0 0 0,0 0-1 0 0,0-1 1 0 0,1-1-68 0 0,4-8 136 0 0,-1 7-2741 0 0,-2 4-3563 0 0,0 1-5254 0 0,-2 1 5673 0 0</inkml:trace>
  <inkml:trace contextRef="#ctx0" brushRef="#br0" timeOffset="49493.047">2601 1816 5513 0 0,'0'0'1885'0'0,"0"0"-58"0"0,0 0-40 0 0,0 0 18 0 0,0 0-72 0 0,0 0-248 0 0,0 0-327 0 0,0 0-331 0 0,0 0-244 0 0,0 0-135 0 0,0 0 15 0 0,2 0 69 0 0,6 5-220 0 0,0-1 1 0 0,0 1-1 0 0,-1 0 1 0 0,0 1-1 0 0,0-1 1 0 0,-1 1 0 0 0,0 1-1 0 0,0-1 1 0 0,0 1-1 0 0,0 0 1 0 0,-1 1-1 0 0,-1-1 1 0 0,1 1-1 0 0,-1 0-312 0 0,15 20 364 0 0,-9-11-236 0 0,-1 1 0 0 0,0 0-1 0 0,-1 0 1 0 0,-1 1 0 0 0,-1 0-1 0 0,-1 0 1 0 0,0 1-1 0 0,-2-1 1 0 0,0 1 0 0 0,-1 0-1 0 0,-1 0 1 0 0,-1 0 0 0 0,0 0-1 0 0,-2 3-127 0 0,0-10-85 0 0,-1 1-1 0 0,0 0 1 0 0,-1-1-1 0 0,0 0 0 0 0,-1 1 1 0 0,-1-2-1 0 0,0 1 1 0 0,0-1-1 0 0,-1 0 0 0 0,-1 0 1 0 0,0-1-1 0 0,-1 0 1 0 0,0 0-1 0 0,-1-1 1 0 0,0 0-1 0 0,0-1 0 0 0,-2 1 86 0 0,10-9-287 0 0,1 1 0 0 0,-1 0 0 0 0,0-1 0 0 0,0 0 0 0 0,-1 0 0 0 0,1 1 0 0 0,0-1 0 0 0,0 0 1 0 0,-1-1-1 0 0,1 1 0 0 0,0 0 0 0 0,-1-1 0 0 0,1 1 0 0 0,-1-1 0 0 0,1 0 0 0 0,-1 0 0 0 0,1 0 0 0 0,0 0 0 0 0,-1 0 0 0 0,1 0 0 0 0,-2-1 287 0 0,-38-31-14599 0 0,36 24 10107 0 0</inkml:trace>
  <inkml:trace contextRef="#ctx0" brushRef="#br0" timeOffset="49730.99">2321 2011 3617 0 0,'0'0'2335'0'0,"0"0"-251"0"0,0 0-285 0 0,0 0-142 0 0,0 0-30 0 0,0 0-62 0 0,0 0-91 0 0,0 0-130 0 0,0 0-158 0 0,0 0-130 0 0,0 0-112 0 0,0 0-78 0 0,13-31-67 0 0,43-94-66 0 0,-16 68 295 0 0,-28 48-754 0 0,256-181 1888 0 0,-175 152-2826 0 0,-27 36-6263 0 0,-56 5 1021 0 0,-1 0-5171 0 0</inkml:trace>
  <inkml:trace contextRef="#ctx0" brushRef="#br0" timeOffset="50152.024">3083 1750 11098 0 0,'0'0'2474'0'0,"0"0"-732"0"0,0 0-436 0 0,0 0-110 0 0,0 0-93 0 0,0 0-188 0 0,0 0-159 0 0,0 0-103 0 0,0 0-103 0 0,0 0-112 0 0,0 0-84 0 0,0 0-78 0 0,-21 20-80 0 0,-68 68-37 0 0,43-20 53 0 0,38-53-193 0 0,0 0 0 0 0,1 1 0 0 0,1 0 0 0 0,1 0 0 0 0,0 0 0 0 0,1 1 0 0 0,1 0 0 0 0,0-1 0 0 0,2 1 0 0 0,-1 17-19 0 0,3-32 24 0 0,0 0 0 0 0,0 0-1 0 0,0 0 1 0 0,0-1-1 0 0,0 1 1 0 0,0-1 0 0 0,0 1-1 0 0,0-1 1 0 0,1 1-1 0 0,-1-1 1 0 0,1 1 0 0 0,-1-1-1 0 0,1 0 1 0 0,-1 0-1 0 0,1 0 1 0 0,0 0 0 0 0,0 0-1 0 0,-1 0 1 0 0,1-1-1 0 0,0 1 1 0 0,0 0 0 0 0,0-1-1 0 0,0 0 1 0 0,0 1-1 0 0,0-1 1 0 0,0 0-1 0 0,0 0 1 0 0,-1 0 0 0 0,1 0-1 0 0,0 0 1 0 0,0-1-1 0 0,0 1 1 0 0,0 0 0 0 0,0-1-1 0 0,0 0 1 0 0,0 1-1 0 0,0-1 1 0 0,-1 0 0 0 0,1 0-1 0 0,0 0 1 0 0,-1 0-1 0 0,1 0 1 0 0,-1 0 0 0 0,1-1-1 0 0,-1 1 1 0 0,1 0-1 0 0,-1-1 1 0 0,0 1 0 0 0,0-1-24 0 0,24-22 327 0 0,-1-1 1 0 0,-2-1-1 0 0,-1-1 1 0 0,-1-1-1 0 0,-1 0 1 0 0,-1-2 0 0 0,-2 0-1 0 0,6-17-327 0 0,15-11 280 0 0,-35 58-367 0 0,-1 1 0 0 0,0-1 0 0 0,1 0 0 0 0,-1 1 0 0 0,0-1 1 0 0,1 1-1 0 0,-1-1 0 0 0,0 1 0 0 0,0 0 0 0 0,0-1 0 0 0,1 1 0 0 0,-1 0 0 0 0,0 0 0 0 0,0 0 0 0 0,0 0 0 0 0,-1 0 0 0 0,1 0 0 0 0,0 0 0 0 0,0 0 0 0 0,0 1 0 0 0,-1-1 0 0 0,1 0 0 0 0,-1 0 0 0 0,1 1 0 0 0,-1-1 1 0 0,1 0-1 0 0,-1 0 0 0 0,0 1 0 0 0,1-1 0 0 0,-1 1 0 0 0,0-1 0 0 0,0 0 0 0 0,0 2 87 0 0,2 4-1014 0 0,-1-6 872 0 0,12 27-5117 0 0,-3-11-3753 0 0,-6-12-367 0 0</inkml:trace>
  <inkml:trace contextRef="#ctx0" brushRef="#br0" timeOffset="50577.979">3333 1985 10746 0 0,'0'0'3386'0'0,"0"0"-1072"0"0,0 0-503 0 0,0 0-232 0 0,0 0-237 0 0,0 0-246 0 0,0 0-189 0 0,0 0-102 0 0,0 0-159 0 0,0 0-102 0 0,0 0-85 0 0,0 0-104 0 0,0 0-95 0 0,3-33-70 0 0,8-103-44 0 0,9 51 146 0 0,9 42-139 0 0,-13 65-633 0 0,-16-20 474 0 0,1 1 0 0 0,-1-1 0 0 0,0 0 1 0 0,1 1-1 0 0,-1-1 0 0 0,1 1 0 0 0,0-1 0 0 0,0 0 0 0 0,0 0 0 0 0,0 1 0 0 0,0-1 1 0 0,1 0-1 0 0,-1 0 0 0 0,1 0 0 0 0,-1 0 0 0 0,1 0 0 0 0,0-1 0 0 0,0 1 1 0 0,-1 0-1 0 0,1-1 0 0 0,0 1 0 0 0,0-1 0 0 0,1 0 0 0 0,-1 0 0 0 0,0 0 0 0 0,0 0 1 0 0,1 0-1 0 0,-1 0 0 0 0,0-1 0 0 0,3 1 6 0 0,0-2 19 0 0,0-1-1 0 0,0 0 1 0 0,0 0 0 0 0,0 0 0 0 0,0-1 0 0 0,0 0-1 0 0,-1 0 1 0 0,1 0 0 0 0,-1 0 0 0 0,0-1-1 0 0,0 0 1 0 0,0 1 0 0 0,0-2 0 0 0,-1 1-1 0 0,0 0 1 0 0,0-1 0 0 0,0 1 0 0 0,0-1-1 0 0,0-1-18 0 0,21-25 33 0 0,14-10 78 0 0,-38 41-108 0 0,17 30-133 0 0,-14-26-30 0 0,0-1 0 0 0,0-1 0 0 0,1 1 0 0 0,0 0 0 0 0,-1-1 0 0 0,1 0 1 0 0,0 0-1 0 0,0 0 0 0 0,0 0 0 0 0,0-1 0 0 0,1 1 0 0 0,-1-1 0 0 0,0 0 0 0 0,1-1 0 0 0,-1 1 0 0 0,0-1 0 0 0,1 0 0 0 0,-1 0 0 0 0,1 0 0 0 0,-1 0 0 0 0,1-1 0 0 0,-1 0 0 0 0,0 0 0 0 0,0 0 0 0 0,2 0 160 0 0,28-15-5482 0 0,-14 3-1722 0 0,-5 2-1993 0 0,-11 10 8331 0 0</inkml:trace>
  <inkml:trace contextRef="#ctx0" brushRef="#br0" timeOffset="50838.632">3784 1646 2048 0 0,'0'0'2493'0'0,"0"0"-301"0"0,0 0-190 0 0,0 0-100 0 0,0 0-152 0 0,0 0-147 0 0,0 0-140 0 0,0 0-164 0 0,0 0-125 0 0,0 0-85 0 0,0 0-86 0 0,0 0-99 0 0,0 0-84 0 0,18-6-117 0 0,55-21-100 0 0,-70 25-543 0 0,0 1 1 0 0,0-1-1 0 0,0 0 1 0 0,0 1 0 0 0,0-2-1 0 0,0 1 1 0 0,-1 0 0 0 0,1 0-1 0 0,-1-1 1 0 0,1 1-1 0 0,-1-1 1 0 0,0 0 0 0 0,0 0-1 0 0,-1 0 1 0 0,1 0 0 0 0,0 0-1 0 0,-1 0 1 0 0,0 0-1 0 0,0 0 1 0 0,0-1 0 0 0,0 1-61 0 0,3-7 140 0 0,-1-61 431 0 0,-3 69-580 0 0,-1 1 0 0 0,1-1 0 0 0,-1 1-1 0 0,1 0 1 0 0,-1-1 0 0 0,0 1 0 0 0,0 0 0 0 0,1-1 0 0 0,-1 1 0 0 0,0 0 0 0 0,0 0 0 0 0,0 0 0 0 0,-1 0 0 0 0,1 0 0 0 0,0 0 0 0 0,0 0 0 0 0,0 0 0 0 0,-1 0 0 0 0,1 1 0 0 0,0-1 0 0 0,-1 1 0 0 0,1-1 0 0 0,-1 1 0 0 0,1-1-1 0 0,-1 1 1 0 0,1 0 0 0 0,-1-1 0 0 0,1 1 0 0 0,-1 0 0 0 0,1 0 0 0 0,-1 0 0 0 0,1 0 0 0 0,-1 1 0 0 0,1-1 0 0 0,-1 0 0 0 0,1 1 0 0 0,-1-1 0 0 0,1 1 0 0 0,-1-1 0 0 0,1 1 0 0 0,0-1 0 0 0,-1 1 0 0 0,0 1 9 0 0,-4 2-57 0 0,-1 1-1 0 0,1 0 1 0 0,0 0 0 0 0,1 1 0 0 0,-1 0 0 0 0,1 0 0 0 0,0 0 0 0 0,1 1 0 0 0,0-1 0 0 0,0 1 0 0 0,0 0 0 0 0,1 1 0 0 0,0-1-1 0 0,0 0 1 0 0,0 3 57 0 0,1-5-109 0 0,0 1 0 0 0,0 0 0 0 0,0 0 0 0 0,1 0 0 0 0,0 0 0 0 0,1 0 0 0 0,-1 0 0 0 0,1 0 0 0 0,0 0 0 0 0,0 0 0 0 0,1 0 0 0 0,0 0 0 0 0,0 0 0 0 0,1 0 0 0 0,-1 0 0 0 0,2 3 109 0 0,-1-6-225 0 0,-1 0 1 0 0,1 0 0 0 0,0 0 0 0 0,0-1-1 0 0,1 1 1 0 0,-1 0 0 0 0,0-1 0 0 0,1 1 0 0 0,0-1-1 0 0,-1 0 1 0 0,1 0 0 0 0,0 0 0 0 0,0 0-1 0 0,0-1 1 0 0,0 1 0 0 0,0-1 0 0 0,1 0-1 0 0,-1 0 1 0 0,2 1 224 0 0,53 4-5695 0 0,-1-15-3889 0 0,-42 5 7082 0 0</inkml:trace>
  <inkml:trace contextRef="#ctx0" brushRef="#br0" timeOffset="51132.359">4304 1271 8690 0 0,'0'0'4298'0'0,"0"0"-1951"0"0,0 0-918 0 0,0 0-373 0 0,0 0-275 0 0,0 0-167 0 0,0 0-85 0 0,0 0-38 0 0,0 0-55 0 0,0 0-79 0 0,0 0-86 0 0,0 0-64 0 0,0 0-58 0 0,-23 25-25 0 0,-63 76 28 0 0,72-72 40 0 0,80-18 688 0 0,40 19 532 0 0,-102-27-1375 0 0,0 0 0 0 0,-1 1 1 0 0,1 0-1 0 0,-1-1 1 0 0,0 2-1 0 0,0-1 1 0 0,0 0-1 0 0,0 0 1 0 0,-1 1-1 0 0,0-1 1 0 0,0 1-1 0 0,0 0 0 0 0,0 0 1 0 0,-1 0-1 0 0,0 0 1 0 0,0 0-1 0 0,0 0 1 0 0,0 0-1 0 0,-1 0 1 0 0,0 0-1 0 0,0 0 0 0 0,-1 0 1 0 0,1 0-1 0 0,-1 0 1 0 0,0 0-1 0 0,0 0 1 0 0,-1 0-1 0 0,1 0 1 0 0,-1 0-1 0 0,0 0 1 0 0,-1-1-1 0 0,1 1 0 0 0,-1-1 1 0 0,0 0-1 0 0,0 0 1 0 0,0 0-1 0 0,-1 0 1 0 0,1 0-1 0 0,-1-1 1 0 0,0 1-1 0 0,0-1 0 0 0,0 0 1 0 0,0-1-1 0 0,-1 1 1 0 0,1-1-1 0 0,-1 1 1 0 0,1-1-1 0 0,-1 0 1 0 0,-2 0-38 0 0,-23 0-3014 0 0,17-4-3713 0 0,6-1-5093 0 0</inkml:trace>
  <inkml:trace contextRef="#ctx0" brushRef="#br0" timeOffset="53684.946">3076 4997 0 0 0,'-1'-6'1'0'0,"0"-13"94"0"0,1 18 474 0 0,0 1 2792 0 0,0 2 12005 0 0,0-1-14164 0 0,0-1-4086 0 0,0 1 2974 0 0,0-1 3 0 0,9 29 1430 0 0,-3 281 722 0 0,-5-170-1923 0 0,2-21 103 0 0,-6 0 0 0 0,-17 118-425 0 0,-30 53 545 0 0,41-175-533 0 0,9-114-77 0 0,1 0-1 0 0,-1 1 0 0 0,0-1 1 0 0,1 0-1 0 0,-1 0 0 0 0,1 0 1 0 0,-1 0-1 0 0,1 0 0 0 0,0 0 1 0 0,-1 0-1 0 0,1 0 0 0 0,0 0 0 0 0,0 0 1 0 0,-1 0-1 0 0,1-1 0 0 0,0 1 1 0 0,0 0-1 0 0,0-1 0 0 0,0 1 1 0 0,0 0-1 0 0,0-1 0 0 0,0 1 1 0 0,1-1-1 0 0,-1 1 0 0 0,0-1 1 0 0,0 0-1 0 0,0 0 0 0 0,0 1 1 0 0,0-1-1 0 0,1 0 0 0 0,-1 0 1 0 0,0 0-1 0 0,0 0 0 0 0,0 0 0 0 0,1 0 1 0 0,-1-1-1 0 0,0 1 66 0 0,48-8-5955 0 0,-26 1-221 0 0,-5-1-2653 0 0</inkml:trace>
  <inkml:trace contextRef="#ctx0" brushRef="#br0" timeOffset="54364.947">9915 4662 5009 0 0,'0'0'2879'0'0,"0"0"-1478"0"0,0 0-382 0 0,0 0-3 0 0,0 0 108 0 0,0 0 78 0 0,0 0 10 0 0,0 0-16 0 0,0 0-120 0 0,0 0-133 0 0,0 0-129 0 0,0 0-98 0 0,0 0-41 0 0,-6 32-18 0 0,-16 101-14 0 0,20-34 547 0 0,17 178 897 0 0,-16-231-2047 0 0,-1 0 1 0 0,-3 0-1 0 0,-1 0 1 0 0,-3-1-1 0 0,-12 39-40 0 0,6-10-4454 0 0,14-49-1770 0 0,0 1-5138 0 0,1-22 8341 0 0</inkml:trace>
  <inkml:trace contextRef="#ctx0" brushRef="#br0" timeOffset="55181.988">2406 5564 10762 0 0,'0'0'207'0'0,"0"0"-100"0"0,0 0-2 0 0,0 0 95 0 0,37 1 115 0 0,120 1 125 0 0,278-12 3619 0 0,169 2-684 0 0,440-21-1957 0 0,1296 10-321 0 0,-2025 9-1019 0 0,1024-50 173 0 0,587-90 1029 0 0,-1427 127-857 0 0,-314 16-171 0 0,-184 7-254 0 0,-18 0-485 0 0,-55 7-4153 0 0,48-5 1443 0 0,7-1-2524 0 0,7 0-4601 0 0</inkml:trace>
  <inkml:trace contextRef="#ctx0" brushRef="#br0" timeOffset="55562.049">10465 5071 5665 0 0,'0'0'1746'0'0,"0"0"-83"0"0,0 0 52 0 0,0 0 173 0 0,0 0-15 0 0,0 0-192 0 0,-36 17-220 0 0,-113 56-221 0 0,-92 70 2274 0 0,168-94-3142 0 0,-180 144-1463 0 0,137-99-5934 0 0,88-72 948 0 0,7-6-2548 0 0</inkml:trace>
  <inkml:trace contextRef="#ctx0" brushRef="#br0" timeOffset="56397.968">3219 5424 8418 0 0,'0'0'1123'0'0,"0"0"-178"0"0,0 0-153 0 0,-34 16-51 0 0,-114 51-52 0 0,-174 85 1062 0 0,32-11-1931 0 0,253-113-1305 0 0,16-5-6268 0 0,17-19 2712 0 0</inkml:trace>
  <inkml:trace contextRef="#ctx0" brushRef="#br0" timeOffset="56999.782">6555 5266 6025 0 0,'0'0'1777'0'0,"0"0"-5"0"0,0 0-2 0 0,0 0 35 0 0,0 0-80 0 0,0 0-222 0 0,0 0-252 0 0,0 0-250 0 0,0 0-258 0 0,0 0-193 0 0,0 0-118 0 0,0 0-55 0 0,-6 12 22 0 0,-23 105 774 0 0,42 30-299 0 0,-5 22-2224 0 0,-20-115-3468 0 0,-11-2-5623 0 0,17-40 3873 0 0</inkml:trace>
  <inkml:trace contextRef="#ctx0" brushRef="#br0" timeOffset="58865.168">6778 5222 128 0 0,'0'0'1519'0'0,"0"0"-168"0"0,0 0 112 0 0,0 0 232 0 0,0 0 156 0 0,0 0 15 0 0,0 0-158 0 0,0 0-181 0 0,0 0-199 0 0,0 0-245 0 0,0 0-194 0 0,-33 28-205 0 0,-103 89-187 0 0,59-42 127 0 0,-56 59-161 0 0,39-50-4333 0 0,83-75 1904 0 0,-3 4-6446 0 0,11-10 3984 0 0</inkml:trace>
  <inkml:trace contextRef="#ctx0" brushRef="#br0" timeOffset="64087.857">4388 5910 7538 0 0,'0'0'968'0'0,"0"0"-347"0"0,0 0-146 0 0,0 0 177 0 0,0 0 235 0 0,0 0 113 0 0,0 0-34 0 0,0 0-175 0 0,0 0-226 0 0,0 0-171 0 0,0 0-120 0 0,-29 31-88 0 0,-90 98-38 0 0,82-71 95 0 0,36-48-153 0 0,0-6-35 0 0,0-1 0 0 0,1 1 0 0 0,-1-1 0 0 0,1 1 0 0 0,-1-1-1 0 0,1 1 1 0 0,0 0 0 0 0,0-1 0 0 0,1 1 0 0 0,-1-1 0 0 0,1 1 0 0 0,0-1 0 0 0,0 1 0 0 0,0-1-1 0 0,0 1 1 0 0,0-1 0 0 0,1 0 0 0 0,0 0 0 0 0,0 1 0 0 0,-1-1 0 0 0,2-1 0 0 0,-1 1 0 0 0,0 0 0 0 0,1 0-1 0 0,-1-1 1 0 0,1 1 0 0 0,0-1 0 0 0,-1 0 0 0 0,1 0 0 0 0,0 0 0 0 0,1 0 0 0 0,-1-1 0 0 0,0 1-1 0 0,0-1 1 0 0,1 0 0 0 0,-1 1 0 0 0,4-1-55 0 0,1 1 174 0 0,1-1 0 0 0,0 0 0 0 0,0 0 0 0 0,-1-1 0 0 0,1 0 0 0 0,0-1 0 0 0,0 1 0 0 0,-1-2 0 0 0,1 1 0 0 0,-1-1 0 0 0,1-1 0 0 0,-1 0 0 0 0,0 0 0 0 0,0 0 0 0 0,0-1-1 0 0,0 0 1 0 0,-1-1 0 0 0,1 0 0 0 0,-1 0 0 0 0,0 0 0 0 0,-1-1 0 0 0,1 0 0 0 0,-1 0 0 0 0,0-1 0 0 0,0-1-174 0 0,11-15 157 0 0,0 0-1 0 0,-2-2 1 0 0,-1 0-1 0 0,-1-1 0 0 0,-1 0 1 0 0,-1-1-1 0 0,-2 0 1 0 0,0-1-1 0 0,0-11-156 0 0,-5 30-21 0 0,-1 1-1 0 0,-1-1 0 0 0,0 0 1 0 0,0 0-1 0 0,0 0 0 0 0,-1 0 0 0 0,-1-1 1 0 0,0 1-1 0 0,0 0 0 0 0,0 0 1 0 0,-2-1-1 0 0,1 1 0 0 0,-1 0 0 0 0,0 0 1 0 0,-1 0-1 0 0,0 1 0 0 0,0-1 1 0 0,-1 1-1 0 0,0-1 0 0 0,0 1 1 0 0,-1 0-1 0 0,0 1 0 0 0,-1-1 0 0 0,1 1 1 0 0,-1 0-1 0 0,-1 1 0 0 0,1-1 1 0 0,-1 1-1 0 0,-1 0 22 0 0,5 4-28 0 0,0 0 1 0 0,0 1-1 0 0,0 0 1 0 0,0-1-1 0 0,-1 1 0 0 0,1 0 1 0 0,0 0-1 0 0,-1 1 1 0 0,1-1-1 0 0,0 1 0 0 0,-1 0 1 0 0,1 0-1 0 0,-1 0 1 0 0,1 0-1 0 0,0 0 1 0 0,-1 1-1 0 0,1-1 0 0 0,0 1 1 0 0,-1 0-1 0 0,1 0 1 0 0,0 0-1 0 0,0 1 0 0 0,0-1 1 0 0,0 1-1 0 0,0 0 1 0 0,0 0-1 0 0,0 0 0 0 0,0 0 1 0 0,1 0-1 0 0,-1 0 1 0 0,1 1-1 0 0,0-1 1 0 0,0 1-1 0 0,0 0 0 0 0,-2 2 28 0 0,-3 7 2 0 0,1-1 0 0 0,0 1 0 0 0,1 1 0 0 0,1-1 0 0 0,-1 1-1 0 0,2-1 1 0 0,0 1 0 0 0,1 0 0 0 0,0 0 0 0 0,0 1 0 0 0,2-1-1 0 0,0 0 1 0 0,0 0 0 0 0,1 0 0 0 0,1 1 0 0 0,0-1 0 0 0,1 0 0 0 0,0 0-2 0 0,4 10 147 0 0,1 1 1 0 0,1-1-1 0 0,0-1 1 0 0,2 0 0 0 0,1 0-1 0 0,0-1 1 0 0,2-1-1 0 0,0 0 1 0 0,8 7-148 0 0,-22-27 3 0 0,12 13 48 0 0,-1 0-1 0 0,0 1 1 0 0,-1 0-1 0 0,-1 0 0 0 0,0 1 1 0 0,-1 0-1 0 0,4 12-50 0 0,-10-2 705 0 0,-2-15-3236 0 0,-1-3-3180 0 0,1-2-4633 0 0,0-4 4516 0 0</inkml:trace>
  <inkml:trace contextRef="#ctx0" brushRef="#br0" timeOffset="64351.964">5071 5789 8562 0 0,'0'0'2088'0'0,"0"0"-450"0"0,0 0-235 0 0,0 0-12 0 0,0 0-45 0 0,0 0-96 0 0,0 0-119 0 0,0 0-126 0 0,0 0-168 0 0,0 0-145 0 0,0 0-106 0 0,0 0-137 0 0,-28 31-79 0 0,-89 99-58 0 0,49-38 213 0 0,55-66-386 0 0,-188 357-1482 0 0,194-371 485 0 0,-8 14-689 0 0,11-9-7027 0 0,5-17 3449 0 0,2 0-1152 0 0</inkml:trace>
  <inkml:trace contextRef="#ctx0" brushRef="#br0" timeOffset="64767.966">4985 6238 8682 0 0,'0'0'2610'0'0,"0"0"-475"0"0,0 0-263 0 0,0 0-178 0 0,0 0-283 0 0,0 0-318 0 0,0 0-260 0 0,0 0-203 0 0,0 0-127 0 0,0 0-80 0 0,0 0-39 0 0,0 0-14 0 0,16-9-53 0 0,104-49 558 0 0,-109 53-785 0 0,0 0 0 0 0,0 1 0 0 0,0 0 1 0 0,1 1-1 0 0,0 0 0 0 0,-1 1 0 0 0,1 0 1 0 0,0 1-1 0 0,0 0 0 0 0,0 1 0 0 0,0 0 1 0 0,3 2-91 0 0,-14-1 2 0 0,0 1 0 0 0,0-1 0 0 0,0 1-1 0 0,0 0 1 0 0,0 0 0 0 0,0-1 0 0 0,0 1 0 0 0,-1 0 0 0 0,1 0 0 0 0,-1 0 0 0 0,1 0 0 0 0,-1 0 0 0 0,0 0 0 0 0,0 0 0 0 0,1 0 0 0 0,-2 0 0 0 0,1 0 0 0 0,0 0 0 0 0,0 0 0 0 0,-1 0 0 0 0,1 0 0 0 0,-1-1 0 0 0,1 1 0 0 0,-1 0 0 0 0,0 0 0 0 0,0 0-1 0 0,0-1 1 0 0,0 1 0 0 0,0 0 0 0 0,-1 1-2 0 0,-119 155 180 0 0,117-151-158 0 0,0-3 7 0 0,1 1-1 0 0,0-1 1 0 0,0 1 0 0 0,1-1 0 0 0,-1 1-1 0 0,1 0 1 0 0,0 0 0 0 0,1 0 0 0 0,-1 0 0 0 0,1 0-1 0 0,0 0 1 0 0,0 0 0 0 0,0 1 0 0 0,1-1-1 0 0,0 0 1 0 0,0 1 0 0 0,0-1 0 0 0,1 0 0 0 0,0 5-29 0 0,3-7-10 0 0,0 0 0 0 0,1 0 0 0 0,-1 0 0 0 0,1 0 0 0 0,-1-1 0 0 0,1 0 0 0 0,0 0 0 0 0,0 0 0 0 0,0-1 1 0 0,0 1-1 0 0,1-1 0 0 0,-1 0 0 0 0,0-1 0 0 0,0 1 0 0 0,0-1 0 0 0,1 0 0 0 0,-1-1 0 0 0,0 1 1 0 0,1-1-1 0 0,-1 0 0 0 0,0 0 0 0 0,0-1 0 0 0,0 1 0 0 0,4-3 10 0 0,27-7-3078 0 0,-14 1-4825 0 0,-17 8 5087 0 0,6-4-8871 0 0</inkml:trace>
  <inkml:trace contextRef="#ctx0" brushRef="#br0" timeOffset="65751.293">8228 5903 2513 0 0,'0'0'4375'0'0,"0"0"-1956"0"0,0 0-740 0 0,0 0-124 0 0,0 0-26 0 0,0 0-133 0 0,0 0-260 0 0,0 0-245 0 0,0 0-188 0 0,0 0-143 0 0,0 0-99 0 0,0 0-68 0 0,0 0-64 0 0,-21 11-48 0 0,-68 35-14 0 0,28 6 353 0 0,52-39-561 0 0,3-7-50 0 0,1 1 0 0 0,0-1 0 0 0,0 1 1 0 0,1 0-1 0 0,0 1 0 0 0,0-1 0 0 0,1 1 0 0 0,-1-1 1 0 0,2 1-1 0 0,-1 0 0 0 0,1 1 0 0 0,0-1 0 0 0,1 0 0 0 0,0 0 1 0 0,0 1-1 0 0,1-1 0 0 0,0 0 0 0 0,1 4-9 0 0,0-10 31 0 0,0 0-1 0 0,1 0 1 0 0,-1-1 0 0 0,1 1-1 0 0,-1 0 1 0 0,1-1-1 0 0,0 1 1 0 0,-1-1 0 0 0,1 1-1 0 0,0-1 1 0 0,0 0-1 0 0,0 0 1 0 0,0 0 0 0 0,0 0-1 0 0,0 0 1 0 0,1 0-1 0 0,-1-1 1 0 0,0 1 0 0 0,0-1-1 0 0,0 1 1 0 0,1-1-1 0 0,-1 0 1 0 0,0 0 0 0 0,1 0-1 0 0,-1 0 1 0 0,0 0-1 0 0,0-1 1 0 0,1 1 0 0 0,-1-1-1 0 0,0 0-30 0 0,7 1 237 0 0,7-3-17 0 0,-1-1-1 0 0,0-1 1 0 0,0 0 0 0 0,0-1 0 0 0,-1-1-1 0 0,0 0 1 0 0,0-1 0 0 0,-1 0-1 0 0,0-1 1 0 0,0-1 0 0 0,-1 0-1 0 0,4-5-219 0 0,-15 14 10 0 0,31-24 199 0 0,-2-2 0 0 0,-1-1 0 0 0,-2-1 0 0 0,0-2 0 0 0,-2 0 0 0 0,-2-2 0 0 0,9-16-209 0 0,-25 36 19 0 0,-1-1 0 0 0,0-1 0 0 0,-1 1 0 0 0,-1-1 0 0 0,0 0 0 0 0,-1 0-1 0 0,0 0 1 0 0,-1 0 0 0 0,-1 0 0 0 0,-1 0 0 0 0,0-6-19 0 0,-1 17-12 0 0,0 1 0 0 0,0-1-1 0 0,0 0 1 0 0,-1 1 0 0 0,1-1-1 0 0,-1 1 1 0 0,0 0 0 0 0,0 0 0 0 0,0-1-1 0 0,0 1 1 0 0,0 0 0 0 0,-1 1-1 0 0,0-1 1 0 0,1 0 0 0 0,-1 1 0 0 0,0-1-1 0 0,0 1 1 0 0,0 0 0 0 0,-1 0-1 0 0,1 0 1 0 0,0 1 0 0 0,-1-1 0 0 0,1 1-1 0 0,-1 0 1 0 0,1 0 0 0 0,-1 0-1 0 0,0 0 1 0 0,0 1 0 0 0,1-1 0 0 0,-1 1-1 0 0,0 0 1 0 0,0 0 0 0 0,1 0 0 0 0,-1 1-1 0 0,0-1 1 0 0,0 1 0 0 0,1 0-1 0 0,-1 0 1 0 0,0 0 0 0 0,1 1 0 0 0,-1-1-1 0 0,1 1 1 0 0,0 0 0 0 0,0 0-1 0 0,-1 0 1 0 0,1 0 0 0 0,0 1 0 0 0,1-1 12 0 0,-8 6-22 0 0,0 1 1 0 0,0 0-1 0 0,1 0 1 0 0,1 1 0 0 0,0 0-1 0 0,0 0 1 0 0,1 1-1 0 0,0 0 1 0 0,0 0 0 0 0,2 1-1 0 0,-1 0 1 0 0,2 0-1 0 0,-1 0 1 0 0,2 1 0 0 0,0-1-1 0 0,0 1 1 0 0,1 0-1 0 0,1 0 1 0 0,0 0 0 0 0,0 0-1 0 0,1-1 1 0 0,1 1-1 0 0,1 5 22 0 0,1-8 3 0 0,1 0-1 0 0,0-1 0 0 0,0 1 0 0 0,1-1 0 0 0,0 0 0 0 0,1 0 0 0 0,0 0 0 0 0,0-1 0 0 0,1 0 0 0 0,0 0 0 0 0,0 0 0 0 0,1-1 0 0 0,0 0 1 0 0,0-1-1 0 0,1 0 0 0 0,0 0 0 0 0,0-1 0 0 0,5 2-2 0 0,89 41-52 0 0,-103-47-559 0 0,10 2 904 0 0,-7-4-5589 0 0,-1-2-7481 0 0,-1-1 5461 0 0</inkml:trace>
  <inkml:trace contextRef="#ctx0" brushRef="#br0" timeOffset="66021.965">8862 5678 5985 0 0,'0'0'3829'0'0,"0"0"-1460"0"0,0 0-606 0 0,0 0-15 0 0,0 0-40 0 0,0 0-167 0 0,0 0-190 0 0,0 0-223 0 0,0 0-211 0 0,0 0-122 0 0,0 0-99 0 0,0 0-129 0 0,-22 36-132 0 0,-69 111-98 0 0,23-51 57 0 0,-174 242-484 0 0,216-280-872 0 0,15-19-5372 0 0,10-36 2760 0 0,1-1-2455 0 0,0 1-2545 0 0</inkml:trace>
  <inkml:trace contextRef="#ctx0" brushRef="#br0" timeOffset="67184.165">8852 6098 0 0 0,'0'0'2000'0'0,"0"0"332"0"0,0 0 124 0 0,0 0 1 0 0,0 0-142 0 0,0 0-300 0 0,0 0-281 0 0,0 0-275 0 0,0 0-236 0 0,0 0-115 0 0,0 0-104 0 0,0 0-112 0 0,0 0-76 0 0,-3 3 3505 0 0,51-24-3299 0 0,-25 13-828 0 0,-2 0-70 0 0,0 1 0 0 0,0 1 0 0 0,1 1-1 0 0,0 1 1 0 0,0 1 0 0 0,21-1-124 0 0,-41 4 2 0 0,-1 1-1 0 0,0-1 0 0 0,1 0 0 0 0,-1 1 1 0 0,0-1-1 0 0,0 0 0 0 0,1 1 0 0 0,-1 0 1 0 0,0-1-1 0 0,0 1 0 0 0,0 0 0 0 0,0-1 0 0 0,0 1 1 0 0,0 0-1 0 0,0 0 0 0 0,0 0 0 0 0,0 0 1 0 0,0 0-1 0 0,0 0 0 0 0,0 0 0 0 0,-1 0 1 0 0,1 1-1 0 0,0-1 0 0 0,-1 0 0 0 0,1 0 1 0 0,-1 1-1 0 0,0-1 0 0 0,1 0 0 0 0,-1 1 1 0 0,0-1-1 0 0,0 0 0 0 0,0 1 0 0 0,1-1 1 0 0,-2 0-1 0 0,1 1 0 0 0,0-1 0 0 0,0 0 1 0 0,0 1-1 0 0,-1-1 0 0 0,1 0 0 0 0,0 0 1 0 0,-1 1-1 0 0,1-1 0 0 0,-1 0 0 0 0,0 0 1 0 0,1 0-1 0 0,-1 1 0 0 0,0-1 0 0 0,0 0 1 0 0,0 0-1 0 0,1 0 0 0 0,-1 0 0 0 0,0-1 1 0 0,-1 1-1 0 0,1 0 0 0 0,0 0 0 0 0,0 0 0 0 0,0-1 1 0 0,-1 1-2 0 0,-57 73 24 0 0,48-64-22 0 0,2 1 1 0 0,0 1-1 0 0,0-1 1 0 0,1 1-1 0 0,0 1 1 0 0,1 0-1 0 0,1 0 1 0 0,0 0-1 0 0,0 1 1 0 0,-2 11-3 0 0,7-24 5 0 0,1 1 1 0 0,-1-1-1 0 0,1 1 1 0 0,-1-1-1 0 0,1 1 1 0 0,0-1-1 0 0,-1 1 1 0 0,1-1-1 0 0,0 1 0 0 0,0-1 1 0 0,0 1-1 0 0,0 0 1 0 0,1-1-1 0 0,-1 1 1 0 0,0-1-1 0 0,0 1 1 0 0,1-1-1 0 0,-1 1 1 0 0,1-1-1 0 0,0 0 0 0 0,-1 1 1 0 0,1-1-1 0 0,0 0 1 0 0,0 1-1 0 0,0-1 1 0 0,0 0-1 0 0,0 0 1 0 0,0 0-1 0 0,0 1 0 0 0,0-1 1 0 0,0 0-1 0 0,1-1 1 0 0,-1 1-1 0 0,0 0 1 0 0,1 0-1 0 0,-1-1 1 0 0,0 1-1 0 0,1 0 0 0 0,-1-1 1 0 0,1 1-1 0 0,-1-1 1 0 0,1 0-1 0 0,-1 0 1 0 0,1 1-1 0 0,-1-1 1 0 0,1 0-1 0 0,0 0-5 0 0,17-2 102 0 0,-1 1-1 0 0,1-2 1 0 0,-1-1-1 0 0,0 0 1 0 0,-1-1-1 0 0,1-1 1 0 0,-1-1-1 0 0,3-1-101 0 0,14-6-647 0 0,6-3 1718 0 0,-13 7-3109 0 0,-5 3-3423 0 0,0 2-4933 0 0,-14 2-1419 0 0</inkml:trace>
  <inkml:trace contextRef="#ctx0" brushRef="#br0" timeOffset="69423.514">239 1849 7082 0 0,'0'0'953'0'0,"0"0"7"0"0,0 0 43 0 0,0 0 160 0 0,0 0 72 0 0,0 0-101 0 0,0 0-168 0 0,-24 33-229 0 0,-73 103-201 0 0,45-28 171 0 0,40-82-381 0 0,1 1 0 0 0,1 0 0 0 0,2 1 0 0 0,1 0 0 0 0,1 1-1 0 0,1-1 1 0 0,1 1 0 0 0,2 0 0 0 0,1 20-326 0 0,2-47 76 0 0,0 0-1 0 0,0 0 0 0 0,0 0 1 0 0,0-1-1 0 0,0 1 0 0 0,1 0 0 0 0,-1-1 1 0 0,1 1-1 0 0,-1 0 0 0 0,1-1 1 0 0,-1 0-1 0 0,1 1 0 0 0,0-1 0 0 0,0 0 1 0 0,0 0-1 0 0,-1 0 0 0 0,1 0 0 0 0,0 0 1 0 0,0 0-1 0 0,1-1 0 0 0,-1 1 1 0 0,0-1-1 0 0,0 1 0 0 0,0-1 0 0 0,0 0 1 0 0,0 0-1 0 0,0 0 0 0 0,1 0 0 0 0,-1 0 1 0 0,0-1-1 0 0,0 1 0 0 0,0 0 1 0 0,0-1-1 0 0,0 0 0 0 0,0 1 0 0 0,0-1 1 0 0,0 0-1 0 0,0 0 0 0 0,0 0 0 0 0,0 0 1 0 0,-1-1-1 0 0,1 1 0 0 0,0 0 1 0 0,-1-1-1 0 0,1 0-75 0 0,16-17 218 0 0,-1-2 0 0 0,-1 0 0 0 0,-2-1 0 0 0,0 0 0 0 0,-1-1 1 0 0,-1 0-1 0 0,-1-1 0 0 0,-1-1 0 0 0,3-12-218 0 0,75-171 153 0 0,-87 208-160 0 0,-1-1 0 0 0,1 0 0 0 0,0 1-1 0 0,-1-1 1 0 0,1 1 0 0 0,0 0 0 0 0,0-1-1 0 0,-1 1 1 0 0,1-1 0 0 0,0 1 0 0 0,0 0-1 0 0,0 0 1 0 0,-1-1 0 0 0,1 1 0 0 0,0 0-1 0 0,0 0 1 0 0,0 0 0 0 0,0 0 0 0 0,-1 0-1 0 0,1 0 1 0 0,0 0 0 0 0,0 0 0 0 0,0 0-1 0 0,0 1 1 0 0,0-1 0 0 0,-1 0 0 0 0,1 0-1 0 0,0 1 1 0 0,0-1 0 0 0,-1 0 0 0 0,1 1-1 0 0,0-1 1 0 0,0 1 0 0 0,-1-1 0 0 0,1 1-1 0 0,0 0 1 0 0,-1-1 0 0 0,1 1 0 0 0,-1 0-1 0 0,1-1 1 0 0,-1 1 0 0 0,1 0 0 0 0,-1-1 0 0 0,0 1-1 0 0,1 0 1 0 0,-1 0 0 0 0,0 0 0 0 0,1-1-1 0 0,-1 1 1 0 0,0 0 0 0 0,0 0 0 0 0,0 0-1 0 0,0 0 1 0 0,0-1 0 0 0,0 1 0 0 0,0 0-1 0 0,0 0 1 0 0,0 0 0 0 0,0 0 0 0 0,0 0 7 0 0,38 156-30 0 0,-37-151 37 0 0,1 1 0 0 0,0-2 0 0 0,0 1 0 0 0,1 0 1 0 0,0 0-1 0 0,0-1 0 0 0,0 1 0 0 0,0-1 0 0 0,1 0 0 0 0,0 0 0 0 0,0 0 0 0 0,1-1 0 0 0,-1 1 0 0 0,1-1 0 0 0,0 0 0 0 0,0-1 0 0 0,0 1 0 0 0,1-1 0 0 0,-1 0 1 0 0,1 0-1 0 0,-1-1 0 0 0,1 1 0 0 0,0-1 0 0 0,0 0 0 0 0,0-1 0 0 0,1 0 0 0 0,-1 0 0 0 0,0 0 0 0 0,0-1 0 0 0,1 0 0 0 0,-1 0 0 0 0,0 0 0 0 0,1-1 0 0 0,-1 0 0 0 0,0 0 1 0 0,0-1-1 0 0,1 1-7 0 0,5-8 128 0 0,-1-1 1 0 0,0 0 0 0 0,0-1 0 0 0,-1 0 0 0 0,0 0 0 0 0,-1-1 0 0 0,0 0 0 0 0,-1-1 0 0 0,0 0-1 0 0,-1 0 1 0 0,4-12-129 0 0,4-10 75 0 0,-2 1 0 0 0,-1-2 0 0 0,-2 0 0 0 0,-1 0 1 0 0,-2-1-1 0 0,-2 0 0 0 0,-1 0 0 0 0,-2 0 0 0 0,-2 0 0 0 0,-1-1 0 0 0,-2 1 0 0 0,-1 0 0 0 0,-2 0 0 0 0,-2 1 0 0 0,-1-1 0 0 0,-2 2 0 0 0,-1-1 0 0 0,-8-12-75 0 0,-89-172-132 0 0,7 95 146 0 0,101 124-17 0 0,1 1 1 0 0,0-1 0 0 0,0 0 0 0 0,0 1 0 0 0,-1-1 0 0 0,1 1 0 0 0,0-1 0 0 0,-1 1 0 0 0,1-1 0 0 0,0 1 0 0 0,-1-1-1 0 0,1 1 1 0 0,0 0 0 0 0,-1-1 0 0 0,1 1 0 0 0,-1-1 0 0 0,1 1 0 0 0,-1 0 0 0 0,1-1 0 0 0,-1 1 0 0 0,1 0 0 0 0,-1 0-1 0 0,1 0 1 0 0,-1-1 0 0 0,0 1 0 0 0,1 0 0 0 0,-1 0 0 0 0,1 0 0 0 0,-1 0 0 0 0,0 0 0 0 0,1 0 0 0 0,-1 0 0 0 0,1 0-1 0 0,-1 0 1 0 0,0 0 0 0 0,1 0 0 0 0,-1 0 0 0 0,1 1 0 0 0,-1-1 0 0 0,1 0 0 0 0,-1 0 0 0 0,1 1 0 0 0,-1-1 0 0 0,1 0-1 0 0,-1 1 1 0 0,1-1 0 0 0,-1 0 0 0 0,1 1 0 0 0,-1-1 0 0 0,1 1 0 0 0,0-1 0 0 0,-1 0 0 0 0,1 1 0 0 0,0-1 0 0 0,-1 1-1 0 0,1 0 1 0 0,0-1 0 0 0,0 1 0 0 0,-1-1 0 0 0,1 1 0 0 0,0-1 2 0 0,-1 44-265 0 0,2-33 293 0 0,4 26-4 0 0,1-1-1 0 0,2 0 0 0 0,1 0 0 0 0,2-1 1 0 0,2-1-1 0 0,1 0 0 0 0,14 25-23 0 0,1 6 47 0 0,17 34 10 0 0,3-3 0 0 0,5-2 0 0 0,40 50-57 0 0,-7-48-137 0 0,-45-89-2246 0 0,-58-65-5922 0 0,-13 25-3055 0 0,21 22 6168 0 0</inkml:trace>
  <inkml:trace contextRef="#ctx0" brushRef="#br0" timeOffset="69589.321">228 1639 15747 0 0,'0'0'1314'0'0,"0"0"-794"0"0,0 0-132 0 0,0 0 306 0 0,0 0 309 0 0,0 0 102 0 0,0 0-57 0 0,0 0-174 0 0,0 0-185 0 0,36-11-137 0 0,118-37-97 0 0,-28-6 181 0 0,81-51 241 0 0,-54 26-4646 0 0,-51 31-7752 0 0,-81 40 909 0 0</inkml:trace>
  <inkml:trace contextRef="#ctx0" brushRef="#br0" timeOffset="70275.011">1608 763 7226 0 0,'0'0'2297'0'0,"0"0"-152"0"0,0 0-34 0 0,0 0-32 0 0,0 0-191 0 0,0 0-310 0 0,0 0-284 0 0,0 0-223 0 0,0 0-203 0 0,0 0-148 0 0,0 0-104 0 0,0 0-96 0 0,0 0-96 0 0,-2-4-88 0 0,-8-11-56 0 0,8 12-45 0 0,2 3-37 0 0,0 0-45 0 0,4 149 674 0 0,1 1-643 0 0,-7-77-128 0 0,1-34-46 0 0,0-1 1 0 0,3 1-1 0 0,1-1 0 0 0,6 28-10 0 0,-9-62 8 0 0,1 1 0 0 0,0-1 0 0 0,0 1 0 0 0,0-1-1 0 0,0 0 1 0 0,1 1 0 0 0,-1-1 0 0 0,1 0 0 0 0,0 0 0 0 0,0 0 0 0 0,1 0 0 0 0,-1-1-1 0 0,1 1 1 0 0,0-1 0 0 0,0 1 0 0 0,0-1 0 0 0,1 0 0 0 0,-1 0 0 0 0,1 0 0 0 0,-1-1-1 0 0,1 1 1 0 0,0-1 0 0 0,0 0 0 0 0,0 0 0 0 0,0 0 0 0 0,0-1 0 0 0,1 1-1 0 0,-1-1 1 0 0,0 0 0 0 0,3 0-8 0 0,0-1 38 0 0,0-1 0 0 0,0 0-1 0 0,0-1 1 0 0,-1 1 0 0 0,1-1-1 0 0,0-1 1 0 0,-1 1 0 0 0,1-1-1 0 0,-1 0 1 0 0,0-1 0 0 0,0 1 0 0 0,0-1-1 0 0,-1 0 1 0 0,1-1 0 0 0,1-2-38 0 0,93-77-363 0 0,-82 38-3566 0 0,-29 18-6178 0 0,4 22 4165 0 0,3 2-1666 0 0</inkml:trace>
  <inkml:trace contextRef="#ctx0" brushRef="#br0" timeOffset="70521.951">1261 1227 11402 0 0,'0'0'1443'0'0,"0"0"-116"0"0,0 0 31 0 0,0 0 241 0 0,0 0 92 0 0,0 0-228 0 0,0 0-320 0 0,0 0-254 0 0,31-13-162 0 0,98-40-109 0 0,-28-6 429 0 0,209-140-1289 0 0,-286 184-1135 0 0,0 0-2684 0 0,-7 9-6415 0 0,-11 5 1925 0 0</inkml:trace>
  <inkml:trace contextRef="#ctx0" brushRef="#br0" timeOffset="70783.966">2041 947 9490 0 0,'0'0'5331'0'0,"0"0"-2806"0"0,0 0-916 0 0,0 0-76 0 0,0 0-102 0 0,0 0-269 0 0,0 0-255 0 0,0 0-179 0 0,0 0-176 0 0,0 0-121 0 0,0 0-103 0 0,34-21-75 0 0,104-65-75 0 0,-33 24 108 0 0,-55 43-2283 0 0,-54 49-7272 0 0,-2-17 2729 0 0,0-4-2398 0 0</inkml:trace>
  <inkml:trace contextRef="#ctx0" brushRef="#br0" timeOffset="70933.549">2098 1223 4441 0 0,'0'0'5521'0'0,"0"0"-3416"0"0,0 0-401 0 0,0 0-296 0 0,0 0-456 0 0,0 0-391 0 0,0 0-249 0 0,0 0-224 0 0,212-129-192 0 0,-186 107-480 0 0,-1 7-1505 0 0,-3 1-3352 0 0,-10 6-3433 0 0</inkml:trace>
  <inkml:trace contextRef="#ctx0" brushRef="#br0" timeOffset="74423.431">2864 1 0 0 0,'0'0'1380'0'0,"0"0"398"0"0,0 0 68 0 0,0 0-125 0 0,0 0-200 0 0,0 0-217 0 0,0 0-201 0 0,0 0-147 0 0,7 0 6178 0 0,-1 16-6631 0 0,-1 0 1 0 0,-1 0 0 0 0,0 1 0 0 0,-2 0 0 0 0,1 0 0 0 0,-2 0-1 0 0,-1-1 1 0 0,0 14-504 0 0,1 21 380 0 0,13 228 1012 0 0,-19 200-1392 0 0,3-358 256 0 0,41-121 831 0 0,117-105-51 0 0,-3-13-650 0 0,-141 106-1909 0 0,-21-10-11259 0 0,6 16 7063 0 0,2 1-1567 0 0</inkml:trace>
  <inkml:trace contextRef="#ctx0" brushRef="#br0" timeOffset="74673.65">2614 741 9834 0 0,'0'0'2002'0'0,"0"0"-242"0"0,0 0-286 0 0,0 0-163 0 0,0 0-140 0 0,0 0-150 0 0,0 0-98 0 0,0 0-79 0 0,0 0-93 0 0,0 0-105 0 0,0 0-122 0 0,0 0-133 0 0,0 0-106 0 0,34-19-78 0 0,111-57-73 0 0,43-14-356 0 0,-77 61-4907 0 0,-94 25 2960 0 0,11-2-5543 0 0,-14 5-334 0 0</inkml:trace>
  <inkml:trace contextRef="#ctx0" brushRef="#br0" timeOffset="75006.211">3471 586 5913 0 0,'0'0'3393'0'0,"0"0"-1274"0"0,0 0-525 0 0,0 0-25 0 0,0 0-31 0 0,0 0-223 0 0,0 0-255 0 0,0 0-229 0 0,0 0-184 0 0,0 0-112 0 0,-6 32-69 0 0,-19 98-48 0 0,24-128-399 0 0,0-1 1 0 0,0 1 0 0 0,0 0-1 0 0,1 0 1 0 0,-1-1-1 0 0,1 1 1 0 0,-1 0-1 0 0,1 0 1 0 0,0 0-1 0 0,0-1 1 0 0,0 1-1 0 0,0 0 1 0 0,0 0 0 0 0,0 0-1 0 0,0 0 1 0 0,1 0-1 0 0,-1-1 1 0 0,1 1-1 0 0,-1 0 1 0 0,1 0-1 0 0,0-1 1 0 0,-1 1-1 0 0,1 0 1 0 0,0-1 0 0 0,0 1-1 0 0,0-1 1 0 0,1 1-1 0 0,-1-1 1 0 0,0 0-1 0 0,0 1 1 0 0,1-1-20 0 0,4 3 134 0 0,-2 0-27 0 0,0-1 1 0 0,0 0-1 0 0,0 0 0 0 0,1 0 1 0 0,0-1-1 0 0,-1 1 1 0 0,1-1-1 0 0,0 0 0 0 0,0-1 1 0 0,0 1-1 0 0,0-1 0 0 0,0 0 1 0 0,0 0-1 0 0,0-1 0 0 0,1 1 1 0 0,-1-1-1 0 0,0 0 0 0 0,0-1 1 0 0,0 1-1 0 0,1-1 0 0 0,-1 0 1 0 0,0 0-1 0 0,0-1 0 0 0,0 0 1 0 0,0 1-1 0 0,1-2-107 0 0,7-3 158 0 0,0 0 0 0 0,-1 0 1 0 0,1-2-1 0 0,-1 1 0 0 0,-1-2 0 0 0,1 1 0 0 0,-2-1 0 0 0,1-1 0 0 0,0-2-158 0 0,45-62 792 0 0,-54 72-778 0 0,-1-1 0 0 0,0 1 0 0 0,0-1 1 0 0,0 1-1 0 0,0 0 0 0 0,0-1 0 0 0,-1 0 0 0 0,1 1 1 0 0,-1-1-1 0 0,1 1 0 0 0,-1-1 0 0 0,0 0 0 0 0,0 1 1 0 0,0-1-1 0 0,-1 0 0 0 0,1 1 0 0 0,0-1 1 0 0,-1 1-1 0 0,0-1 0 0 0,0 0 0 0 0,0 1 0 0 0,0 0 1 0 0,0-1-1 0 0,0 1 0 0 0,0 0 0 0 0,-1-1 0 0 0,1 1 1 0 0,-1 0-1 0 0,0 0 0 0 0,0 0 0 0 0,0 0 0 0 0,0 1 1 0 0,0-1-15 0 0,-5-4-90 0 0,-1 1 0 0 0,0 1 1 0 0,0-1-1 0 0,0 1 1 0 0,-1 1-1 0 0,1-1 1 0 0,-1 1-1 0 0,0 1 0 0 0,0 0 1 0 0,0 0-1 0 0,0 1 1 0 0,0 0-1 0 0,0 0 0 0 0,0 1 1 0 0,0 0-1 0 0,0 1 1 0 0,-1 0-1 0 0,1 0 1 0 0,0 1-1 0 0,-1 1 90 0 0,-51 19-4449 0 0,6 13-5651 0 0,38-20-1172 0 0</inkml:trace>
  <inkml:trace contextRef="#ctx0" brushRef="#br0" timeOffset="92228.147">6803 1764 0 0 0,'0'0'451'0'0,"0"0"860"0"0,0 0 270 0 0,0 0-59 0 0,0 0-215 0 0,0 0-241 0 0,0 0-138 0 0,0 0-67 0 0,1-6 695 0 0,-2 6 6533 0 0,-180 198-7330 0 0,86-85-526 0 0,94-112-221 0 0,1-1-1 0 0,-1 1 1 0 0,0 0-1 0 0,0-1 1 0 0,0 1 0 0 0,1 0-1 0 0,-1 0 1 0 0,0 0-1 0 0,1 0 1 0 0,-1-1-1 0 0,1 1 1 0 0,-1 0 0 0 0,1 0-1 0 0,-1 0 1 0 0,1 0-1 0 0,0 0 1 0 0,0 0-1 0 0,-1 0 1 0 0,1 0 0 0 0,0 0-1 0 0,0 0 1 0 0,0 0-1 0 0,0 0 1 0 0,0 1 0 0 0,0-1-1 0 0,0 0 1 0 0,0 0-1 0 0,1 0 1 0 0,-1 0-1 0 0,0 0 1 0 0,1 0 0 0 0,-1 0-1 0 0,0 0 1 0 0,1-1-1 0 0,-1 1 1 0 0,1 0-1 0 0,0 0 1 0 0,-1 0 0 0 0,1 0-1 0 0,0 0 1 0 0,-1-1-1 0 0,1 1 1 0 0,0 0-1 0 0,0-1 1 0 0,0 1 0 0 0,0-1-1 0 0,0 1 1 0 0,-1-1-1 0 0,1 1 1 0 0,0-1-1 0 0,0 1 1 0 0,0-1 0 0 0,0 0-1 0 0,0 0 1 0 0,0 1-1 0 0,1-1 1 0 0,-1 0-1 0 0,0 0 1 0 0,0 0 0 0 0,0 0-1 0 0,0 0 1 0 0,0-1-12 0 0,161-2 1124 0 0,73-33-219 0 0,-159 32-439 0 0,-76 4-413 0 0,0 0 29 0 0,0 0 34 0 0,0 0 32 0 0,0 0 66 0 0,0 0 42 0 0,0 0 35 0 0,-26-15 947 0 0,-112-48-773 0 0,1-3-768 0 0,116 45-815 0 0,18 12-2613 0 0,2-1-4566 0 0,1 6-1994 0 0</inkml:trace>
  <inkml:trace contextRef="#ctx0" brushRef="#br0" timeOffset="92980.786">6748 866 3633 0 0,'0'0'1547'0'0,"0"0"88"0"0,0 0 76 0 0,0 0 28 0 0,0 0-19 0 0,0 0-102 0 0,0 0-192 0 0,0 0-262 0 0,0 0-252 0 0,0 0-215 0 0,0 0-188 0 0,0 0-131 0 0,0 0-64 0 0,-3-2-13 0 0,2 2-271 0 0,1 0-1 0 0,-1-1 1 0 0,0 1 0 0 0,0 0-1 0 0,0 0 1 0 0,0 0 0 0 0,0 0-1 0 0,0 0 1 0 0,1 0 0 0 0,-1 0-1 0 0,0 0 1 0 0,0 0 0 0 0,0 1-1 0 0,0-1 1 0 0,1 0 0 0 0,-1 0-1 0 0,0 1 1 0 0,0-1 0 0 0,0 0-1 0 0,1 1 1 0 0,-1-1 0 0 0,0 1-1 0 0,1-1 1 0 0,-1 1 0 0 0,0 0-1 0 0,1-1 1 0 0,-1 1 0 0 0,0 0-1 0 0,1-1 1 0 0,-1 1 0 0 0,1 0-1 0 0,0 0 1 0 0,-1-1 0 0 0,1 1-1 0 0,0 0 1 0 0,-1 0 0 0 0,1 0-1 0 0,0-1 1 0 0,0 1 0 0 0,-1 0-1 0 0,1 0 1 0 0,0 0 0 0 0,0 0-1 0 0,0 0 1 0 0,0-1 0 0 0,0 1-1 0 0,1 0 1 0 0,-1 0 0 0 0,0 0-1 0 0,0 0 1 0 0,0 0 0 0 0,1-1-1 0 0,-1 1 1 0 0,1 0-1 0 0,-1 0 1 0 0,0-1 0 0 0,1 1-1 0 0,0 0-29 0 0,-4 14 96 0 0,1-1-1 0 0,0 1 0 0 0,2 0 1 0 0,-1-1-1 0 0,2 1 0 0 0,0 0 0 0 0,1-1 1 0 0,0 1-1 0 0,1-1 0 0 0,1 0 1 0 0,0 0-1 0 0,1 0 0 0 0,0 0 0 0 0,1-1 1 0 0,1 0-1 0 0,0 0 0 0 0,1 0 1 0 0,8 9-96 0 0,-14-20 57 0 0,0 0 0 0 0,0 0 0 0 0,0-1 0 0 0,0 1 0 0 0,1-1 1 0 0,-1 1-1 0 0,1-1 0 0 0,-1 0 0 0 0,1 0 0 0 0,-1 0 0 0 0,1 0 1 0 0,0 0-1 0 0,0 0 0 0 0,-1-1 0 0 0,1 0 0 0 0,0 1 0 0 0,0-1 1 0 0,0 0-1 0 0,-1 0 0 0 0,1-1 0 0 0,0 1 0 0 0,0 0 1 0 0,0-1-1 0 0,-1 0 0 0 0,1 0 0 0 0,0 0 0 0 0,-1 0 0 0 0,1 0 1 0 0,-1 0-1 0 0,1-1 0 0 0,0 0-57 0 0,11-16 196 0 0,-1 0 1 0 0,-2-1 0 0 0,0 0-1 0 0,0-1 1 0 0,-2 0-1 0 0,-1 0 1 0 0,5-17-197 0 0,0 2 119 0 0,60-189 274 0 0,-73 224-394 0 0,1 1-1 0 0,-1-1 1 0 0,0 1 0 0 0,1-1-1 0 0,-1 1 1 0 0,1-1-1 0 0,-1 1 1 0 0,1-1 0 0 0,-1 0-1 0 0,1 1 1 0 0,-1-1-1 0 0,1 0 1 0 0,0 1-1 0 0,-1-1 1 0 0,1 0 0 0 0,-1 0-1 0 0,1 1 1 0 0,0-1-1 0 0,-1 0 1 0 0,1 0 0 0 0,-1 0-1 0 0,1 0 1 0 0,0 0-1 0 0,-1 0 1 0 0,1 0-1 0 0,0 0 1 0 0,-1 0 0 0 0,1 0-1 0 0,0 0 1 0 0,-1-1-1 0 0,1 1 1 0 0,-1 0 0 0 0,1 0-1 0 0,0-1 1 0 0,-1 1-1 0 0,1 0 1 0 0,-1-1-1 0 0,1 1 1 0 0,-1 0 0 0 0,1-1-1 0 0,-1 1 1 0 0,1-1-1 0 0,-1 1 1 0 0,1-1 0 0 0,-1 1-1 0 0,0-1 1 0 0,1 1-1 0 0,-1-1 1 0 0,0 1-1 0 0,0-1 1 0 0,1 0 0 0 0,-1 1-1 0 0,0-1 1 0 0,0 0-1 0 0,0 1 1 0 0,0-1-1 0 0,0 1 1 0 0,1-1 0 0 0,-1 0-1 0 0,0 1 1 0 0,-1-1-1 0 0,1 0 1 0 0,0 0 1 0 0,36 77-4 0 0,-4 1 1 0 0,-3 1 0 0 0,-3 2-1 0 0,-4 0 1 0 0,6 52 3 0 0,-23 76 25 0 0,-6-195-34 0 0,0 0-1 0 0,-1 0 1 0 0,-1 0-1 0 0,0 0 1 0 0,-1-1-1 0 0,0 1 1 0 0,-1-1-1 0 0,-4 8 10 0 0,7-16 13 0 0,0 0 0 0 0,0-1 0 0 0,0 1 0 0 0,0-1 0 0 0,-1 1-1 0 0,0-1 1 0 0,1 0 0 0 0,-1 0 0 0 0,0 0 0 0 0,0 0 0 0 0,-1-1 0 0 0,1 1-1 0 0,-1-1 1 0 0,1 0 0 0 0,-1 0 0 0 0,0 0 0 0 0,1 0 0 0 0,-1-1-1 0 0,0 1 1 0 0,0-1 0 0 0,0 0 0 0 0,-1 0 0 0 0,1-1 0 0 0,0 1-1 0 0,0-1 1 0 0,0 0 0 0 0,0 0 0 0 0,-3 0-13 0 0,3-3 14 0 0,-1 0-1 0 0,1 0 1 0 0,0 0-1 0 0,0 0 1 0 0,1-1 0 0 0,-1 1-1 0 0,0-1 1 0 0,1 0-1 0 0,0 0 1 0 0,0-1-1 0 0,0 1 1 0 0,1 0 0 0 0,0-1-1 0 0,-1 0 1 0 0,1 1-1 0 0,1-1 1 0 0,-1 0 0 0 0,1 0-1 0 0,0 0 1 0 0,0 0-1 0 0,0 0 1 0 0,1 0-1 0 0,0-1 1 0 0,0 1 0 0 0,0 0-1 0 0,0 0 1 0 0,2-3-14 0 0,-2-10 17 0 0,1 0 0 0 0,1 0 0 0 0,1 0 0 0 0,0 0 0 0 0,2 0 0 0 0,0 1 0 0 0,1 0 1 0 0,0 0-1 0 0,1 0 0 0 0,1 1 0 0 0,1 0 0 0 0,1 1 0 0 0,1-2-17 0 0,154-179-116 0 0,-150 180 82 0 0,110-94-1632 0 0,-95 92-2855 0 0,1 5-3986 0 0,-23 10-3513 0 0</inkml:trace>
  <inkml:trace contextRef="#ctx0" brushRef="#br0" timeOffset="95553.003">10128 4183 0 0 0,'0'0'303'0'0,"0"0"717"0"0,0 0 98 0 0,0 0-166 0 0,0 0-133 0 0,0 0-35 0 0,0 0 44 0 0,0 0 44 0 0,0 0 32 0 0,0 0-20 0 0,0 0-90 0 0,0 0-49 0 0,0 0-59 0 0,0 1 331 0 0,0 3 9273 0 0,0-4-10771 0 0,6-19 4006 0 0,3 24-3396 0 0,-1 0-1 0 0,1-1 1 0 0,0 0 0 0 0,0 0-1 0 0,0 0 1 0 0,0-2-1 0 0,1 1 1 0 0,-1-1 0 0 0,1 0-1 0 0,-1-1 1 0 0,1 0 0 0 0,0-1-1 0 0,0 0 1 0 0,0 0-1 0 0,-1-1 1 0 0,6-1-129 0 0,60 4 289 0 0,-43 1-235 0 0,1-1 0 0 0,-1-2-1 0 0,0 0 1 0 0,1-3 0 0 0,-1-1 0 0 0,0-1-1 0 0,31-9-53 0 0,-5 3 38 0 0,0 2 0 0 0,1 3 0 0 0,0 2 0 0 0,-1 3 0 0 0,29 4-38 0 0,13-2 41 0 0,181-4 691 0 0,-323-20-480 0 0,-197-68-92 0 0,169 65 122 0 0,70 26-292 0 0,0 0-31 0 0,0 0 22 0 0,0 0 26 0 0,-13 158-23 0 0,-6 59-28 0 0,-32-117-67 0 0,149-189 229 0 0,-46 47-652 0 0,119-89 1017 0 0,-110 93-3229 0 0,2 6-3291 0 0,-49 25-754 0 0,-2 0-5116 0 0</inkml:trace>
  <inkml:trace contextRef="#ctx0" brushRef="#br0" timeOffset="95825.981">12063 3959 8874 0 0,'0'0'4314'0'0,"0"0"-2004"0"0,0 0-707 0 0,0 0-15 0 0,0 0-2 0 0,0 0-175 0 0,0 0-267 0 0,0 0-261 0 0,0 0-173 0 0,0 0-113 0 0,0 0-121 0 0,0 0-56 0 0,0 0-49 0 0,-5 13-34 0 0,-44 82 516 0 0,-115 145-379 0 0,129-195-1578 0 0,12-20-3116 0 0,8-23-3278 0 0,6-3-1244 0 0,3-2 2355 0 0</inkml:trace>
  <inkml:trace contextRef="#ctx0" brushRef="#br0" timeOffset="96144.507">11700 3981 8306 0 0,'0'0'3118'0'0,"0"0"-358"0"0,0 0-356 0 0,0 0-317 0 0,0 0-367 0 0,0 0-334 0 0,0 0-277 0 0,0 0-297 0 0,0 0-174 0 0,0 0-147 0 0,0 0-121 0 0,0 0-55 0 0,0 0-61 0 0,-2-4 38 0 0,0-8 249 0 0,19 31 388 0 0,9 10-216 0 0,236 163 691 0 0,-114-89-1343 0 0,-96-69-912 0 0,-49-32 303 0 0,1 0-375 0 0,-4 1-9185 0 0,0-3-1483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2.58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1 228 0 0 0,'0'0'504'0'0,"0"0"98"0"0,0 0 28 0 0,31-5 4 0 0,96-14 9 0 0,-29 14 1466 0 0,367-10 4757 0 0,369-4-3359 0 0,-644 20-2868 0 0,459-23 221 0 0,162 21-245 0 0,-214-21-319 0 0,307-32 47 0 0,-85 50-186 0 0,-522-4-115 0 0,99 5-28 0 0,32 25-52 0 0,56-40 78 0 0,87 11-134 0 0,-1-1 96 0 0,-290 11 16 0 0,462 53-156 0 0,-67-60 207 0 0,135-29 34 0 0,-155 51-82 0 0,-360-14 20 0 0,-21 6-47 0 0,117 26 6 0 0,-377-34-3 0 0,93 8 29 0 0,1-4 1 0 0,-1-5-1 0 0,1-4 0 0 0,7-6-26 0 0,153-22 86 0 0,24 31-120 0 0,181-12 190 0 0,-148-14 8 0 0,70 4-74 0 0,-25-10 87 0 0,-124 17-62 0 0,-235 15-159 0 0,110 8-864 0 0,-45 20-2780 0 0,1 17-7801 0 0,-69-38 8283 0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3.7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1 137 0 0 0,'199'-22'19'0'0,"26"-3"896"0"0,253-16 1362 0 0,-58 33 2760 0 0,325 38-5037 0 0,695 39 3020 0 0,-787-62-1871 0 0,30 4-471 0 0,147-6-219 0 0,-123-24-298 0 0,716-25 316 0 0,-1187 33-1418 0 0,-1-11-1 0 0,130-33 942 0 0,-270 47-7748 0 0,-76 5 3187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2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124 759 3225 0 0,'0'0'1688'0'0,"0"0"-345"0"0,0 0 112 0 0,0 0 287 0 0,0 0 169 0 0,0 0-99 0 0,0 0-233 0 0,0 0-251 0 0,0 0-269 0 0,0 0-233 0 0,0 0-213 0 0,-19 33-178 0 0,-62 104-126 0 0,58-60 11 0 0,23-63-257 0 0,0-3-34 0 0,0 1-1 0 0,0-1 1 0 0,1 1 0 0 0,1-1-1 0 0,0 0 1 0 0,0 1 0 0 0,1-1-1 0 0,1 0 1 0 0,0 0-1 0 0,0-1 1 0 0,1 1 0 0 0,1 1-29 0 0,-3-8-98 0 0,0 1 0 0 0,1-1 0 0 0,-1 0 0 0 0,1 0 0 0 0,0 0-1 0 0,0 0 1 0 0,0-1 0 0 0,1 1 0 0 0,-1-1 0 0 0,1 0 0 0 0,0-1 0 0 0,-1 1 0 0 0,1-1 0 0 0,1 0 0 0 0,-1 0 0 0 0,0 0 0 0 0,3 0 98 0 0,47-2-4873 0 0,-7-26-5288 0 0,-37 15 6810 0 0</inkml:trace>
  <inkml:trace contextRef="#ctx0" brushRef="#br0" timeOffset="276.007">342 788 8978 0 0,'0'0'433'0'0,"0"0"-66"0"0,0 0 120 0 0,0 0 248 0 0,-5 32 206 0 0,-14 100 58 0 0,18-129-925 0 0,-1-1-1 0 0,1 1 1 0 0,0 0-1 0 0,1 0 1 0 0,-1-1-1 0 0,0 1 1 0 0,1 0 0 0 0,0 0-1 0 0,0 0 1 0 0,0 0-1 0 0,0 0 1 0 0,0-1-1 0 0,0 1 1 0 0,1 0-1 0 0,-1 0 1 0 0,1 0 0 0 0,0 0-1 0 0,0-1 1 0 0,0 1-1 0 0,0 0 1 0 0,0-1-1 0 0,1 1 1 0 0,-1-1-1 0 0,1 0 1 0 0,0 1 0 0 0,-1-1-1 0 0,1 0 1 0 0,0 0-1 0 0,1 1-73 0 0,1 0 190 0 0,-2-1-53 0 0,1 0 0 0 0,-1 0 1 0 0,1 0-1 0 0,0 0 0 0 0,-1 0 0 0 0,1-1 0 0 0,0 1 0 0 0,0-1 0 0 0,0 0 0 0 0,0 0 1 0 0,0 0-1 0 0,0 0 0 0 0,1-1 0 0 0,-1 1 0 0 0,0-1 0 0 0,0 0 0 0 0,1 0 0 0 0,-1 0 0 0 0,0 0 1 0 0,0 0-1 0 0,0-1 0 0 0,1 0 0 0 0,-1 1 0 0 0,0-1 0 0 0,0 0 0 0 0,0-1 0 0 0,0 1 0 0 0,0 0 1 0 0,0-1-1 0 0,-1 0 0 0 0,1 0 0 0 0,0 0 0 0 0,-1 0 0 0 0,1 0 0 0 0,-1 0 0 0 0,1-1-137 0 0,5-6 349 0 0,0 0 0 0 0,0 0 0 0 0,-1-1 0 0 0,0 0 0 0 0,-1-1 0 0 0,0 1 0 0 0,0-1 0 0 0,-1 0 0 0 0,-1-2-349 0 0,2-3 174 0 0,-1 0 1 0 0,-1 0-1 0 0,-1-1 0 0 0,0 1 1 0 0,-1-1-1 0 0,-1 0 1 0 0,0 0-1 0 0,-1 0 1 0 0,-1 1-1 0 0,-2-10-174 0 0,3 22-53 0 0,-1 1 0 0 0,1-1 0 0 0,-1 0 0 0 0,0 0 0 0 0,0 0 0 0 0,0 0 0 0 0,0 1 0 0 0,-1-1 0 0 0,0 0-1 0 0,1 1 1 0 0,-1 0 0 0 0,-1-1 0 0 0,1 1 0 0 0,0 0 0 0 0,-1 0 0 0 0,1 0 0 0 0,-1 0 0 0 0,0 1 0 0 0,0-1 0 0 0,0 1 0 0 0,0-1 0 0 0,-1 1 0 0 0,1 0 0 0 0,-1 1 0 0 0,1-1 0 0 0,-1 0 0 0 0,0 1 0 0 0,1 0-1 0 0,-1 0 1 0 0,0 0 0 0 0,0 0 0 0 0,-3 1 53 0 0,4 2-517 0 0,0 0 1 0 0,0 0-1 0 0,1 0 0 0 0,-1 1 0 0 0,1-1 0 0 0,0 1 0 0 0,-1-1 0 0 0,1 1 0 0 0,0 0 1 0 0,1 0-1 0 0,-1 0 0 0 0,1 0 0 0 0,-1 0 0 0 0,1 1 0 0 0,0-1 0 0 0,0 0 0 0 0,0 1 1 0 0,0-1-1 0 0,1 4 517 0 0,-5 8-5386 0 0,0 0-2794 0 0</inkml:trace>
  <inkml:trace contextRef="#ctx0" brushRef="#br0" timeOffset="730.002">723 884 8586 0 0,'0'0'1707'0'0,"0"0"-303"0"0,0 0-21 0 0,0 0 96 0 0,0 0-113 0 0,0 0-198 0 0,0 0-250 0 0,0 0-190 0 0,0 0-79 0 0,0 0-43 0 0,0 0-32 0 0,0 0-60 0 0,0 0-63 0 0,2-34-46 0 0,9-107-28 0 0,1 4 640 0 0,-8 104-811 0 0,-4 32-194 0 0,0 1-30 0 0,0 0-24 0 0,0 0-54 0 0,8 27-414 0 0,6 19 483 0 0,-14-41 22 0 0,1 0 0 0 0,-1 0-1 0 0,1-1 1 0 0,0 1 0 0 0,0 0 0 0 0,0-1-1 0 0,0 1 1 0 0,1 0 0 0 0,0-1-1 0 0,0 0 1 0 0,0 1 0 0 0,1-1-1 0 0,0 0 1 0 0,-1 0 0 0 0,1-1-1 0 0,0 1 1 0 0,1 0 0 0 0,-1-1 0 0 0,1 0-1 0 0,-1 0 1 0 0,1 0 0 0 0,0 0-1 0 0,0 0 1 0 0,1-1 0 0 0,-1 0-1 0 0,0 0 1 0 0,1 0 0 0 0,-1-1-1 0 0,1 1 1 0 0,0-1 0 0 0,-1 0 0 0 0,2 0 5 0 0,-2-1 61 0 0,1-1 0 0 0,-1 1 0 0 0,0-1 1 0 0,0 0-1 0 0,0-1 0 0 0,0 1 0 0 0,0-1 1 0 0,0 1-1 0 0,0-1 0 0 0,0 0 1 0 0,0-1-1 0 0,-1 1 0 0 0,1-1 0 0 0,-1 1 1 0 0,0-1-1 0 0,0 0 0 0 0,0 0 1 0 0,0-1-1 0 0,0 1 0 0 0,-1 0 0 0 0,1-1 1 0 0,-1 0-1 0 0,0 0 0 0 0,0 1 1 0 0,-1-1-1 0 0,1 0 0 0 0,-1 0 0 0 0,1-1 1 0 0,-1 1-62 0 0,18-128 1593 0 0,-35 15-1962 0 0,3 90-1361 0 0,6 20-2874 0 0,0 4-5712 0 0,7 3 1277 0 0</inkml:trace>
  <inkml:trace contextRef="#ctx0" brushRef="#br0" timeOffset="1144.062">1225 207 8506 0 0,'0'0'1176'0'0,"0"0"-66"0"0,0 0 131 0 0,0 0 172 0 0,0 0-53 0 0,0 0-209 0 0,0 0-254 0 0,0 0-178 0 0,0 0-99 0 0,0 0-65 0 0,0 0-58 0 0,0 0-72 0 0,-20 11-47 0 0,-64 38-26 0 0,41-11 280 0 0,40-35-569 0 0,1-1-1 0 0,-1 1 0 0 0,0-1 1 0 0,1 1-1 0 0,0 0 0 0 0,0 0 1 0 0,0 0-1 0 0,0 0 0 0 0,0 1 0 0 0,1-1 1 0 0,-1 0-1 0 0,1 1 0 0 0,0-1 1 0 0,0 1-1 0 0,0-1 0 0 0,1 1 0 0 0,-1 3-62 0 0,40-3 651 0 0,111-30 100 0 0,-148 25-732 0 0,0 1 0 0 0,0 0 0 0 0,0 0 0 0 0,1 0 0 0 0,-1 0 0 0 0,0 0-1 0 0,0 1 1 0 0,0-1 0 0 0,0 1 0 0 0,0-1 0 0 0,1 1 0 0 0,-1 0 0 0 0,0 0 0 0 0,0 0 0 0 0,-1 0 0 0 0,1 0 0 0 0,0 0 0 0 0,0 0-1 0 0,0 1 1 0 0,-1-1 0 0 0,1 1 0 0 0,-1-1 0 0 0,1 1 0 0 0,-1 0 0 0 0,0-1 0 0 0,1 1 0 0 0,-1 0 0 0 0,0 0 0 0 0,0 0 0 0 0,0 0 0 0 0,-1 0-1 0 0,1 0 1 0 0,0 0 0 0 0,-1 0 0 0 0,1 0 0 0 0,-1 0 0 0 0,0 1 0 0 0,0-1 0 0 0,0 0 0 0 0,0 0 0 0 0,0 0 0 0 0,0 0 0 0 0,-1 2-19 0 0,0 9 2 0 0,-1 0 0 0 0,-1 0 1 0 0,-1 0-1 0 0,0 0 1 0 0,0 0-1 0 0,-1-1 0 0 0,-1 1 1 0 0,0-1-1 0 0,0-1 1 0 0,-2 1-1 0 0,1-1 1 0 0,-1-1-1 0 0,-1 1 0 0 0,0-1 1 0 0,0-1-1 0 0,-9 7-2 0 0,-3-2-1617 0 0,8-35-9449 0 0,15-7 2075 0 0,3 20 6320 0 0</inkml:trace>
  <inkml:trace contextRef="#ctx0" brushRef="#br0" timeOffset="1380.041">1409 0 10530 0 0,'0'0'2390'0'0,"0"0"-995"0"0,0 0-436 0 0,0 0 50 0 0,0 0 80 0 0,0 0-40 0 0,0 0-126 0 0,0 0-159 0 0,0 31-140 0 0,-4 97-109 0 0,18 57 363 0 0,-9-162-934 0 0,13 24-803 0 0,2-22-4452 0 0,-17-19-2844 0 0,-1-5 411 0 0</inkml:trace>
  <inkml:trace contextRef="#ctx0" brushRef="#br0" timeOffset="1550.148">1257 328 12931 0 0,'0'0'1312'0'0,"0"0"-512"0"0,0 0-16 0 0,0 0 145 0 0,0 0-33 0 0,0 0-264 0 0,0 0-216 0 0,0 0-168 0 0,0 0-112 0 0,0 0-40 0 0,0 0-40 0 0,0 0-88 0 0,186-121-112 0 0,-162 113-352 0 0,-6 5-688 0 0,0-1-1457 0 0,-5 0-2920 0 0,-7 4-3617 0 0</inkml:trace>
  <inkml:trace contextRef="#ctx0" brushRef="#br0" timeOffset="1718.05">1654 328 20396 0 0,'0'0'552'0'0,"0"0"-255"0"0,0 0 7 0 0,0 0 24 0 0,0 0-72 0 0,0 0-152 0 0,0 0-56 0 0,0 0-128 0 0,0 0-152 0 0,0 0-280 0 0,0 0-569 0 0,0 0-1175 0 0,0 0-3561 0 0,30 85-6490 0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0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2195 1919 11522 0 0,'0'0'926'0'0,"0"0"-194"0"0,0 0 20 0 0,0 0 171 0 0,0 0 149 0 0,0 0 19 0 0,0 0-149 0 0,0 0-282 0 0,0 0-271 0 0,0 0-167 0 0,0 0-84 0 0,-1 15-22 0 0,-9 101 121 0 0,-2 49 41 0 0,9-99-304 0 0,-2-1-1 0 0,-3 0 0 0 0,-3 0 1 0 0,-9 25 26 0 0,2-53 74 0 0,9-55-80 0 0,5-25-118 0 0,2 0 1 0 0,2 0-1 0 0,1 1 1 0 0,3-1-1 0 0,5-23 124 0 0,72-367 1406 0 0,-78 415-876 0 0,-1 25 535 0 0,1 37-952 0 0,3-1-1 0 0,1 0 1 0 0,2 0 0 0 0,2 0 0 0 0,10 23-113 0 0,-17-54 29 0 0,1 1 0 0 0,0-1 1 0 0,1 0-1 0 0,0 0 0 0 0,1-1 0 0 0,0 0 1 0 0,1 0-1 0 0,0 0 0 0 0,0-1 1 0 0,2-1-1 0 0,-1 1 0 0 0,1-2 0 0 0,0 1 1 0 0,1-1-1 0 0,0-1 0 0 0,0 0 0 0 0,7 3-29 0 0,-14-8 65 0 0,1 0 0 0 0,0-1-1 0 0,0 0 1 0 0,-1 0-1 0 0,1 0 1 0 0,0 0 0 0 0,0-1-1 0 0,0 0 1 0 0,0 0 0 0 0,0 0-1 0 0,0-1 1 0 0,0 1-1 0 0,0-1 1 0 0,-1-1 0 0 0,1 1-1 0 0,0 0 1 0 0,0-1 0 0 0,-1 0-1 0 0,0 0 1 0 0,1-1-1 0 0,-1 1 1 0 0,0-1 0 0 0,0 0-1 0 0,0 0 1 0 0,0 0 0 0 0,-1-1-1 0 0,1 1 1 0 0,-1-1-1 0 0,0 0 1 0 0,0 0 0 0 0,0 0-1 0 0,0-1-64 0 0,65-149 1390 0 0,-58 127-1279 0 0,-2-2-1 0 0,-1 1 1 0 0,-1-1-1 0 0,-2 0 1 0 0,0 0-1 0 0,-2-1 0 0 0,-2 1 1 0 0,0 0-1 0 0,-2-1 1 0 0,-4-18-111 0 0,5 41 0 0 0,0 1 1 0 0,-1-1 0 0 0,0 1-1 0 0,0-1 1 0 0,0 1 0 0 0,-1 0 0 0 0,0 0-1 0 0,0 0 1 0 0,-1 0 0 0 0,0 0-1 0 0,0 1 1 0 0,0 0 0 0 0,0 0 0 0 0,-1 0-1 0 0,0 0 1 0 0,0 1 0 0 0,-1-1-1 0 0,5 5-95 0 0,0-1 1 0 0,-1 1 0 0 0,1 0 0 0 0,0-1 0 0 0,-1 1 0 0 0,1 0-1 0 0,-1 0 1 0 0,1 0 0 0 0,-1 0 0 0 0,1 0 0 0 0,0 0 0 0 0,-1 0-1 0 0,1 1 1 0 0,-1-1 0 0 0,1 0 0 0 0,0 1 0 0 0,-1-1-1 0 0,1 1 1 0 0,0 0 0 0 0,0-1 0 0 0,-1 1 0 0 0,1 0 0 0 0,0 0-1 0 0,0-1 1 0 0,0 1 0 0 0,0 0 0 0 0,0 0 0 0 0,0 0-1 0 0,0 1 1 0 0,0-1 0 0 0,0 0 0 0 0,1 0 0 0 0,-1 0 0 0 0,0 1-1 0 0,1-1 1 0 0,-1 0 0 0 0,1 1 0 0 0,-1-1 0 0 0,1 0-1 0 0,0 1 1 0 0,-1 0 94 0 0,-6 59-4611 0 0,7-48 3221 0 0,1 24-6418 0 0,3-21-1054 0 0</inkml:trace>
  <inkml:trace contextRef="#ctx0" brushRef="#br0" timeOffset="285.84">3003 1783 9202 0 0,'0'0'2448'0'0,"0"0"-807"0"0,0 0-484 0 0,0 0-118 0 0,0 0-40 0 0,0 0-64 0 0,0 0-57 0 0,0 0-101 0 0,0 0-133 0 0,-11 34-118 0 0,-36 108-96 0 0,36-73 99 0 0,13-60-423 0 0,0-4-34 0 0,-1 0-1 0 0,1 0 0 0 0,1 0 0 0 0,-1 0 1 0 0,1 0-1 0 0,-1-1 0 0 0,1 1 1 0 0,1-1-1 0 0,-1 0 0 0 0,0 0 0 0 0,1 0 1 0 0,0-1-1 0 0,0 1 0 0 0,0-1 1 0 0,1 0-1 0 0,-1 0 0 0 0,1 0 0 0 0,-1 0 1 0 0,1-1-1 0 0,0 0 0 0 0,0 0 1 0 0,0 0-1 0 0,0-1 0 0 0,0 0 0 0 0,1 0 1 0 0,-1 0-1 0 0,0 0 0 0 0,0-1 1 0 0,1 0-1 0 0,-1 0 0 0 0,0-1 0 0 0,1 1 1 0 0,1-2-72 0 0,-2 0 102 0 0,0-1-1 0 0,0 0 1 0 0,-1-1 0 0 0,1 1 0 0 0,-1-1 0 0 0,0 0 0 0 0,0 0 0 0 0,-1 0 0 0 0,1-1-1 0 0,-1 1 1 0 0,0-1 0 0 0,0 0 0 0 0,0 1 0 0 0,-1-2 0 0 0,1 1 0 0 0,-1 0 0 0 0,-1 0-1 0 0,1-1 1 0 0,-1 1 0 0 0,0-1 0 0 0,0 1 0 0 0,0-1 0 0 0,-1 1 0 0 0,0-1 0 0 0,0 0-1 0 0,0 1 1 0 0,-1-1 0 0 0,0 1 0 0 0,0-1 0 0 0,0 1 0 0 0,-2-5-102 0 0,-1 2-132 0 0,0-1 1 0 0,0 1-1 0 0,-1 0 1 0 0,0 0-1 0 0,-1 0 1 0 0,0 0-1 0 0,0 1 1 0 0,0 0-1 0 0,-1 1 1 0 0,0-1 0 0 0,0 1-1 0 0,-1 1 1 0 0,1-1-1 0 0,-1 1 1 0 0,-1 0-1 0 0,1 1 1 0 0,-1 0-1 0 0,0 1 1 0 0,1-1-1 0 0,-1 2 1 0 0,-1-1-1 0 0,1 1 1 0 0,0 1-1 0 0,-5-1 132 0 0,-31 14-5266 0 0,24 12-4555 0 0,13-13 1242 0 0</inkml:trace>
  <inkml:trace contextRef="#ctx0" brushRef="#br0" timeOffset="3017.283">895 1308 12907 0 0,'0'0'1253'0'0,"0"0"-336"0"0,0 0-92 0 0,0 0 85 0 0,0 0 71 0 0,0 0-46 0 0,0 0-119 0 0,0 0-157 0 0,0 0-148 0 0,0 0-116 0 0,0 0-95 0 0,-9 30-80 0 0,-30 97-78 0 0,4 65 268 0 0,28-146-295 0 0,2-4-16 0 0,-2-1 0 0 0,-1 0 0 0 0,-3-1 0 0 0,-10 25-99 0 0,46-171 1729 0 0,46-83-1618 0 0,-27 78-39 0 0,-5-3 0 0 0,4-34-72 0 0,-30 89 57 0 0,-14 110-62 0 0,-2-34 11 0 0,2 1 0 0 0,0-1 0 0 0,1 1 0 0 0,1-1 0 0 0,0 1 0 0 0,1-1 0 0 0,1 0 0 0 0,1 1 0 0 0,0-1 0 0 0,1-1 0 0 0,1 1 0 0 0,1-1 0 0 0,0 0 0 0 0,1 0 0 0 0,1-1 0 0 0,10 13-6 0 0,-16-24 43 0 0,1 0 1 0 0,0-1-1 0 0,0 0 1 0 0,0 0-1 0 0,0 0 1 0 0,0-1-1 0 0,1 1 0 0 0,-1-1 1 0 0,1 0-1 0 0,-1 0 1 0 0,1 0-1 0 0,0-1 1 0 0,0 0-1 0 0,0 0 1 0 0,0 0-1 0 0,0 0 0 0 0,0-1 1 0 0,0 0-1 0 0,0 0 1 0 0,0 0-1 0 0,0-1 1 0 0,0 0-1 0 0,0 0 0 0 0,0 0 1 0 0,0 0-1 0 0,0-1 1 0 0,-1 0-1 0 0,5-1-43 0 0,5-13 136 0 0,0 0-1 0 0,-1-1 1 0 0,-1 0-1 0 0,0-1 1 0 0,-2-1-1 0 0,0 1 1 0 0,-1-2-1 0 0,-1 1 1 0 0,0-1-1 0 0,-2 0 1 0 0,0-1-1 0 0,-1 0 1 0 0,-1-5-136 0 0,1 8 26 0 0,-1 0 1 0 0,-1 0-1 0 0,-1 0 1 0 0,0 0-1 0 0,-2 0 0 0 0,0 0 1 0 0,-1-1-1 0 0,0 1 1 0 0,-2 0-1 0 0,-1-7-26 0 0,-34-22-671 0 0,37 46 545 0 0,0 0-1 0 0,0 1 0 0 0,0-1 0 0 0,0 1 1 0 0,0-1-1 0 0,0 1 0 0 0,0-1 1 0 0,0 1-1 0 0,-1-1 0 0 0,1 1 0 0 0,0 0 1 0 0,0 0-1 0 0,0 0 0 0 0,-1 0 1 0 0,1 0-1 0 0,0 0 0 0 0,0 0 0 0 0,0 0 1 0 0,-1 0-1 0 0,1 1 0 0 0,0-1 0 0 0,0 0 1 0 0,0 1-1 0 0,0-1 0 0 0,-1 1 1 0 0,1-1-1 0 0,0 1 0 0 0,0 0 0 0 0,0-1 1 0 0,0 1-1 0 0,0 0 0 0 0,1 0 0 0 0,-1 0 1 0 0,0 0-1 0 0,0-1 0 0 0,0 1 1 0 0,1 0-1 0 0,-1 0 0 0 0,0 1 0 0 0,1-1 1 0 0,-1 0-1 0 0,1 0 0 0 0,0 0 0 0 0,-1 0 1 0 0,1 0-1 0 0,0 1 0 0 0,-1-1 127 0 0,-5 21-3487 0 0,1-5-2105 0 0,-1-2-5280 0 0</inkml:trace>
  <inkml:trace contextRef="#ctx0" brushRef="#br0" timeOffset="3286.08">1566 1256 12171 0 0,'0'0'1841'0'0,"0"0"-522"0"0,0 0-315 0 0,0 0-81 0 0,0 0-86 0 0,0 0-91 0 0,0 0-100 0 0,0 0-83 0 0,-10 32-69 0 0,-28 101-72 0 0,29-52 173 0 0,10-77-531 0 0,-1 0-1 0 0,1-1 1 0 0,0 1 0 0 0,0 0 0 0 0,0-1 0 0 0,1 1 0 0 0,-1-1 0 0 0,1 1 0 0 0,0-1 0 0 0,0 0 0 0 0,0 0-1 0 0,1 0 1 0 0,-1 0 0 0 0,1 0 0 0 0,-1 0 0 0 0,1-1 0 0 0,0 1 0 0 0,0-1 0 0 0,0 0 0 0 0,0 0 0 0 0,0 0 0 0 0,1 0-1 0 0,-1 0 1 0 0,1-1 0 0 0,-1 0 0 0 0,1 1 0 0 0,0-1 0 0 0,-1-1 0 0 0,1 1 0 0 0,0 0 0 0 0,0-1 0 0 0,-1 0-1 0 0,1 0 1 0 0,0 0 0 0 0,0 0 0 0 0,0-1 0 0 0,-1 1 0 0 0,1-1 0 0 0,0 0 0 0 0,-1 0 0 0 0,1-1 0 0 0,-1 1-1 0 0,1-1 1 0 0,-1 1 0 0 0,1-1 0 0 0,-1 0 0 0 0,0-1 0 0 0,0 1 0 0 0,1-1-64 0 0,2-5 106 0 0,0 0-1 0 0,0 0 1 0 0,-1-1-1 0 0,0 0 1 0 0,0 0 0 0 0,-1 0-1 0 0,0-1 1 0 0,0 0 0 0 0,-1 1-1 0 0,-1-1 1 0 0,0 0-1 0 0,0 0 1 0 0,-1 0 0 0 0,0-1-1 0 0,-1 1 1 0 0,0 0 0 0 0,0 0-1 0 0,-1 0 1 0 0,-1 0-1 0 0,0-3-105 0 0,1 7-101 0 0,-1 0-1 0 0,0 0 0 0 0,0 0 0 0 0,0 1 0 0 0,0-1 0 0 0,-1 1 0 0 0,0-1 0 0 0,0 1 1 0 0,-1 0-1 0 0,1 0 0 0 0,-1 0 0 0 0,0 1 0 0 0,0-1 0 0 0,-1 1 0 0 0,0 0 0 0 0,1 0 1 0 0,-1 1-1 0 0,0-1 0 0 0,-1 1 0 0 0,1 0 0 0 0,-1 0 0 0 0,1 1 0 0 0,-1 0 1 0 0,-2-1 101 0 0,-24-5-4861 0 0,-2 5-3898 0 0,23 3-1981 0 0</inkml:trace>
  <inkml:trace contextRef="#ctx0" brushRef="#br0" timeOffset="3564.797">1880 800 13595 0 0,'0'0'1358'0'0,"0"0"-86"0"0,0 0-65 0 0,0 0-64 0 0,0 0-192 0 0,0 0-201 0 0,0 0-80 0 0,0 0-47 0 0,0 0 7 0 0,0 0 1 0 0,0 0-72 0 0,0 0-91 0 0,0 0-77 0 0,12 28-78 0 0,37 92-73 0 0,-26-11 58 0 0,-20-72-242 0 0,44 168-54 0 0,-13-123-3112 0 0,-34-82 1821 0 0,0 0-321 0 0,0 0-305 0 0,-1 0-3906 0 0,-3-3 1598 0 0,4 3 3297 0 0,-2-4-5337 0 0</inkml:trace>
  <inkml:trace contextRef="#ctx0" brushRef="#br0" timeOffset="4049.234">1704 1157 10346 0 0,'0'0'2515'0'0,"0"0"-1657"0"0,0 0-367 0 0,0 0 254 0 0,0 0 67 0 0,0 0-131 0 0,0 0-167 0 0,0 0-146 0 0,0 0-106 0 0,35-13-78 0 0,111-37-72 0 0,15 6-358 0 0,-34 10-3052 0 0,-42 10-4857 0 0,-9 10 562 0 0,-50 13 12064 0 0,2 0 10200 0 0,14-43-9561 0 0,-36 35-4955 0 0,-1 0 0 0 0,0-1 0 0 0,0 1 1 0 0,-1-1-1 0 0,-1 0 0 0 0,0 0 1 0 0,0 0-1 0 0,0 0 0 0 0,-2 0 1 0 0,1-1-1 0 0,-1 1 0 0 0,-1-1 1 0 0,0-3-156 0 0,0 13 3 0 0,0-1 1 0 0,0 1 0 0 0,0 0 0 0 0,-1-1-1 0 0,1 1 1 0 0,0 0 0 0 0,-1-1 0 0 0,1 1-1 0 0,-1 0 1 0 0,0-1 0 0 0,1 1 0 0 0,-1 0-1 0 0,0 0 1 0 0,0 0 0 0 0,1 0 0 0 0,-1 0-1 0 0,0 0 1 0 0,0 0 0 0 0,0 0 0 0 0,-1 0 0 0 0,1 0-1 0 0,0 0 1 0 0,0 1 0 0 0,0-1 0 0 0,-1 0-1 0 0,1 1 1 0 0,0-1 0 0 0,0 1 0 0 0,-1-1-1 0 0,1 1 1 0 0,-1 0 0 0 0,1 0 0 0 0,0 0-1 0 0,-1-1 1 0 0,1 1 0 0 0,-1 0 0 0 0,1 1-1 0 0,0-1 1 0 0,-1 0 0 0 0,1 0 0 0 0,-1 1-4 0 0,-58 19-341 0 0,47-11 303 0 0,2 1 0 0 0,-1 1 0 0 0,1 0 0 0 0,1 0 0 0 0,0 1 0 0 0,1 0 0 0 0,0 1 0 0 0,1 0 0 0 0,0 1 0 0 0,1-1 1 0 0,1 1-1 0 0,0 1 0 0 0,1-1 0 0 0,0 1 0 0 0,1 0 0 0 0,1 0 0 0 0,0 0 0 0 0,1 1 0 0 0,1-1 0 0 0,0 1 0 0 0,2-1 0 0 0,0 5 38 0 0,1-15-36 0 0,1 0 0 0 0,-1 0 0 0 0,2 0 1 0 0,-1 0-1 0 0,0 0 0 0 0,1-1 0 0 0,0 1 0 0 0,0-1 0 0 0,0 0 0 0 0,0-1 0 0 0,1 1 0 0 0,0-1 1 0 0,0 1-1 0 0,0-2 0 0 0,0 1 0 0 0,0 0 0 0 0,0-1 0 0 0,1 0 0 0 0,-1 0 0 0 0,1-1 0 0 0,-1 1 1 0 0,1-1-1 0 0,0 0 0 0 0,0-1 0 0 0,-1 1 0 0 0,1-1 0 0 0,0-1 0 0 0,0 1 0 0 0,-1-1 0 0 0,1 0 1 0 0,0 0-1 0 0,2-1 36 0 0,7 2-132 0 0,77-24-2614 0 0,-74 16-1821 0 0,-1 0-3669 0 0,-15 7 1220 0 0</inkml:trace>
  <inkml:trace contextRef="#ctx0" brushRef="#br0" timeOffset="4335.704">1 2375 12291 0 0,'0'0'2831'0'0,"0"0"-2111"0"0,0 0-440 0 0,0 0 335 0 0,0 0 372 0 0,31-3 49 0 0,7-1-732 0 0,157-30 964 0 0,-23-26-50 0 0,-4-8 0 0 0,-2-7-1 0 0,138-86-1217 0 0,-45 25 948 0 0,784-338-445 0 0,-861 408-1608 0 0,-59 32-3284 0 0,-97 31 56 0 0,-10 2-5729 0 0,-13 1 4515 0 0</inkml:trace>
  <inkml:trace contextRef="#ctx0" brushRef="#br0" timeOffset="4821.076">2985 615 2961 0 0,'0'0'1987'0'0,"0"0"32"0"0,0 0 220 0 0,0 0 57 0 0,0 0-226 0 0,0 0-344 0 0,0 0-295 0 0,0 0-216 0 0,0 0-164 0 0,0 0-122 0 0,0 0-133 0 0,0 0-122 0 0,-4-7 331 0 0,-30 34-2 0 0,10-3-779 0 0,23-23-222 0 0,1-1-45 0 0,0 0-30 0 0,0 0-22 0 0,2 0 126 0 0,0 0 0 0 0,0-1 0 0 0,0 1 0 0 0,-1 0 0 0 0,1-1 0 0 0,0 1 0 0 0,0-1 0 0 0,0 1 0 0 0,-1-1-1 0 0,1 0 1 0 0,0 0 0 0 0,-1 0 0 0 0,1 0 0 0 0,-1 0 0 0 0,1 0 0 0 0,-1 0 0 0 0,1 0 0 0 0,-1-1 0 0 0,0 1 0 0 0,0 0 0 0 0,0-1 0 0 0,0 1 0 0 0,0-1 0 0 0,0 1 0 0 0,0-1 0 0 0,0 0-31 0 0,-1 2 7 0 0,13-29 896 0 0,-12 28-727 0 0,-1 1-8 0 0,-12 7 47 0 0,-2 2-532 0 0,-28 23-3518 0 0,40-27 192 0 0,2-2-6331 0 0,0 0 2052 0 0</inkml:trace>
  <inkml:trace contextRef="#ctx0" brushRef="#br0" timeOffset="5171.952">3005 965 13243 0 0,'0'0'2119'0'0,"0"0"-724"0"0,0 0-224 0 0,0 0 9 0 0,0 0-118 0 0,0 0-194 0 0,0 0-180 0 0,0 0-132 0 0,0 0-70 0 0,0 0-34 0 0,0 0-14 0 0,0 0-16 0 0,0 0-22 0 0,1-3-9 0 0,1-9 60 0 0,-12 31-18 0 0,-7 10-236 0 0,14-25-177 0 0,2-4-20 0 0,1 0 0 0 0,-1 0 0 0 0,1 1 0 0 0,-1-1 0 0 0,1 0 0 0 0,0 0 0 0 0,-1 0 1 0 0,1 1-1 0 0,-1-1 0 0 0,1 0 0 0 0,-1 0 0 0 0,1 1 0 0 0,0-1 0 0 0,-1 0 0 0 0,1 1 0 0 0,0-1 0 0 0,0 1 0 0 0,-1-1 0 0 0,1 0 0 0 0,0 1 0 0 0,0-1 0 0 0,-1 1 0 0 0,1-1 0 0 0,0 1 1 0 0,0-1-1 0 0,0 1 0 0 0,0-1 0 0 0,0 1 0 0 0,0-1 0 0 0,-1 1 0 0 0,1-1 0 0 0,0 1 0 0 0,1-1 0 0 0,-1 0 0 0 0,0 1 0 0 0,0-1 0 0 0,0 1 0 0 0,0-1 0 0 0,0 1 0 0 0,0-1 1 0 0,0 1-1 0 0,1-1 0 0 0,-1 1 0 0 0,0-1 0 0 0,0 0 0 0 0,1 1 0 0 0,-1-1 0 0 0,0 1 0 0 0,1-1 0 0 0,-1 0 0 0 0,0 1 0 0 0,1-1 0 0 0,-1 0 0 0 0,1 0 0 0 0,-1 1 0 0 0,0-1 0 0 0,1 0 1 0 0,-1 0-1 0 0,1 1 0 0 0,-1-1 0 0 0,1 0 0 0 0,-1 0 0 0 0,1 0 0 0 0,-1 0 0 0 0,1 0 0 0 0,-1 0 0 0 0,1 0 0 0 0,-1 0 0 0 0,1 0 0 0 0,0-2-176 0 0,1-1-2917 0 0,-1 1-8693 0 0,-1 2 865 0 0</inkml:trace>
  <inkml:trace contextRef="#ctx0" brushRef="#br0" timeOffset="1049.214">3626 1727 0 0 0,'0'0'984'0'0,"0"0"188"0"0,0 0 195 0 0,0 0 208 0 0,0 0 64 0 0,0 0-70 0 0,0 0-100 0 0,0 0-98 0 0,0 0-66 0 0,0 0-98 0 0,0 0-141 0 0,0 0-133 0 0,0 0-96 0 0,14 5-11 0 0,46 15-15 0 0,-52-19-607 0 0,0 0 1 0 0,-1 0 0 0 0,1-1 0 0 0,0 0 0 0 0,-1 0 0 0 0,1-1 0 0 0,-1 0 0 0 0,1 0 0 0 0,0-1 0 0 0,-1 0 0 0 0,0 0 0 0 0,0-1 0 0 0,1 0 0 0 0,-1 0 0 0 0,-1-1-1 0 0,1 1 1 0 0,-1-2 0 0 0,1 1 0 0 0,-1-1 0 0 0,0 0 0 0 0,-1 0 0 0 0,1 0 0 0 0,-1-1 0 0 0,1-1-205 0 0,1 0 72 0 0,0 1 1 0 0,-1-1 0 0 0,0-1-1 0 0,-1 1 1 0 0,1-1-1 0 0,-1 0 1 0 0,-1 0-1 0 0,1 0 1 0 0,-1 0-1 0 0,-1-1 1 0 0,0 0-1 0 0,0 0 1 0 0,0 0-1 0 0,-1 0 1 0 0,-1 0-1 0 0,0 0 1 0 0,0-1 0 0 0,0-4-73 0 0,-3 9-3 0 0,1 0 0 0 0,0 0 0 0 0,-1 1 0 0 0,0-1 0 0 0,0 1 0 0 0,-1 0 1 0 0,1-1-1 0 0,-1 1 0 0 0,0 0 0 0 0,0 0 0 0 0,0 1 0 0 0,0-1 1 0 0,-1 1-1 0 0,1-1 0 0 0,-1 1 0 0 0,0 0 0 0 0,0 1 0 0 0,0-1 0 0 0,-1 1 1 0 0,1-1-1 0 0,0 1 0 0 0,-1 1 0 0 0,0-1 0 0 0,1 1 0 0 0,-1-1 1 0 0,0 1-1 0 0,0 1 0 0 0,1-1 0 0 0,-1 1 0 0 0,-3 0 3 0 0,2-1-25 0 0,1 1 1 0 0,-1 0-1 0 0,0 1 0 0 0,0 0 1 0 0,0 0-1 0 0,1 0 0 0 0,-1 0 1 0 0,1 1-1 0 0,-1 0 0 0 0,1 0 0 0 0,-1 1 1 0 0,1-1-1 0 0,0 1 0 0 0,0 0 1 0 0,1 1-1 0 0,-1-1 0 0 0,0 1 1 0 0,1 0-1 0 0,0 0 0 0 0,0 0 0 0 0,-2 3 25 0 0,-1 0 4 0 0,1 0-1 0 0,0 1 0 0 0,0 0 0 0 0,0 0 0 0 0,1 0 1 0 0,0 1-1 0 0,0 0 0 0 0,1 0 0 0 0,1 0 0 0 0,-1 0 1 0 0,1 1-1 0 0,1-1 0 0 0,0 1 0 0 0,0-1 1 0 0,1 1-1 0 0,0 0 0 0 0,1 0 0 0 0,0 0 0 0 0,0 0 1 0 0,1-1-1 0 0,0 1 0 0 0,1 0 0 0 0,0 0 0 0 0,1-1 1 0 0,0 0-1 0 0,1 1 0 0 0,-1-1 0 0 0,2 0 0 0 0,-1-1 1 0 0,1 1-1 0 0,1-1 0 0 0,-1 0 0 0 0,1 0 1 0 0,1 0-1 0 0,-1-1 0 0 0,1 0 0 0 0,3 1-3 0 0,0-1 16 0 0,1-1 0 0 0,0-1-1 0 0,0 1 1 0 0,1-2 0 0 0,0 0 0 0 0,-1 0 0 0 0,1-1-1 0 0,0 0 1 0 0,1-1 0 0 0,-1-1 0 0 0,0 0 0 0 0,1 0-1 0 0,-1-1 1 0 0,1-1 0 0 0,-1 0 0 0 0,0-1-16 0 0,-2 0-252 0 0,0 0 1 0 0,0 0-1 0 0,0-1 1 0 0,-1 0 0 0 0,1-1-1 0 0,-1 0 1 0 0,0-1-1 0 0,0 0 1 0 0,-1 0-1 0 0,1-1 1 0 0,-1 0 0 0 0,6-5 251 0 0,22-32-3930 0 0,-14 12-2899 0 0,-17 24 4294 0 0,3-7-5276 0 0</inkml:trace>
  <inkml:trace contextRef="#ctx0" brushRef="#br0" timeOffset="1269.909">4448 1293 13843 0 0,'0'0'2570'0'0,"0"0"-1314"0"0,0 0-449 0 0,0 0 60 0 0,0 0 17 0 0,0 0-83 0 0,0 0-108 0 0,0 0-157 0 0,-10 36-152 0 0,-31 111-93 0 0,21-36 94 0 0,14 5-2056 0 0,6-96-904 0 0,0-19 1364 0 0,0-1-192 0 0,-4-7-4772 0 0,-4-8 1682 0 0,8 15 3954 0 0,-4-10-3105 0 0,2 5 2038 0 0</inkml:trace>
  <inkml:trace contextRef="#ctx0" brushRef="#br0" timeOffset="1483.915">4163 1378 8698 0 0,'0'0'2816'0'0,"0"0"-396"0"0,0 0-472 0 0,0 0-492 0 0,0 0-491 0 0,0 0-323 0 0,0 0-126 0 0,0 0 3 0 0,0 0 76 0 0,0 0 39 0 0,0 0-89 0 0,0 0-104 0 0,21 14-78 0 0,67 48-93 0 0,-64-45-112 0 0,1 0 1 0 0,0-2-1 0 0,1-1 1 0 0,1-2-1 0 0,0 0 1 0 0,1-2-1 0 0,15 4-158 0 0,50 1-1823 0 0,-82-45-6651 0 0,-10 21 2686 0 0,2 4-2064 0 0</inkml:trace>
  <inkml:trace contextRef="#ctx0" brushRef="#br0" timeOffset="1731.7">4662 858 11330 0 0,'0'0'4001'0'0,"0"0"-1811"0"0,0 0-682 0 0,0 0-251 0 0,0 0-270 0 0,0 0-251 0 0,0 0-170 0 0,0 0-84 0 0,0 0-30 0 0,0 0-11 0 0,0 0-32 0 0,5 34-44 0 0,19 108-52 0 0,32 76 486 0 0,-49-197-905 0 0,1-1 0 0 0,1 0 0 0 0,1 0 0 0 0,0 0 0 0 0,2-1 0 0 0,0-1 0 0 0,1 0-1 0 0,1-1 1 0 0,8 8 106 0 0,8-3-1685 0 0,-8-17-4378 0 0,-22-5 3596 0 0,0-2-1495 0 0,0-2-758 0 0,-2 3-1264 0 0</inkml:trace>
  <inkml:trace contextRef="#ctx0" brushRef="#br0" timeOffset="1982.879">4544 1146 14395 0 0,'0'0'1436'0'0,"0"0"-425"0"0,0 0-184 0 0,0 0 41 0 0,0 0-18 0 0,0 0-133 0 0,0 0-161 0 0,0 0-135 0 0,0 0-76 0 0,0 0-30 0 0,0 0-47 0 0,32-19-70 0 0,102-57-78 0 0,-23 23-407 0 0,-45 21-3174 0 0,-43 18-2730 0 0,-6 5-5189 0 0</inkml:trace>
  <inkml:trace contextRef="#ctx0" brushRef="#br0" timeOffset="7744.815">5039 1322 0 0 0,'0'0'452'0'0,"0"0"935"0"0,0 0 321 0 0,0 0 23 0 0,0 0-56 0 0,0 0-93 0 0,0 0-114 0 0,0 0-134 0 0,11 3-138 0 0,84 9 4215 0 0,-90-14-5140 0 0,1 0-1 0 0,-1 0 1 0 0,0 0 0 0 0,0 0 0 0 0,0-1 0 0 0,0 0-1 0 0,-1 0 1 0 0,1 0 0 0 0,-1-1 0 0 0,0 1 0 0 0,0-1-1 0 0,0 0 1 0 0,0 0 0 0 0,2-5-271 0 0,52-110 1370 0 0,-46 10-898 0 0,-12 106-500 0 0,-1 0-1 0 0,1 1 1 0 0,-1-1-1 0 0,0 0 0 0 0,0 1 1 0 0,0-1-1 0 0,0 0 0 0 0,0 1 1 0 0,0 0-1 0 0,-1-1 1 0 0,1 1-1 0 0,-1 0 0 0 0,0 0 1 0 0,0-1-1 0 0,0 1 0 0 0,0 1 1 0 0,0-1-1 0 0,0 0 0 0 0,0 0 1 0 0,-1 1-1 0 0,1-1 1 0 0,0 1-1 0 0,-1 0 0 0 0,0 0 1 0 0,1 0-1 0 0,-1 0 0 0 0,1 0 1 0 0,-1 1-1 0 0,0-1 1 0 0,0 1-1 0 0,1-1 0 0 0,-1 1 1 0 0,0 0-1 0 0,0 0 0 0 0,0 1 1 0 0,1-1-1 0 0,-2 1 29 0 0,-7 2-125 0 0,0 1-1 0 0,0 1 1 0 0,0 0-1 0 0,1 1 1 0 0,0 0-1 0 0,0 0 1 0 0,1 1-1 0 0,0 0 1 0 0,0 1-1 0 0,0 0 1 0 0,1 0-1 0 0,1 1 1 0 0,-1 0-1 0 0,1 0 1 0 0,1 1-1 0 0,0 0 1 0 0,0 0-1 0 0,1 0 1 0 0,0 1-1 0 0,-1 3 126 0 0,2-3-11 0 0,0 0-1 0 0,0 0 0 0 0,1 0 1 0 0,0 0-1 0 0,1 0 0 0 0,1 1 1 0 0,0-1-1 0 0,0 0 1 0 0,1 1-1 0 0,0-1 0 0 0,2 8 12 0 0,0-15 42 0 0,0 0 0 0 0,1-1 0 0 0,0 1 0 0 0,0 0 0 0 0,0-1 0 0 0,0 1 0 0 0,0-1-1 0 0,1 0 1 0 0,0 0 0 0 0,-1 0 0 0 0,1-1 0 0 0,0 1 0 0 0,0-1 0 0 0,0 0 0 0 0,1 0 0 0 0,-1 0 0 0 0,0-1-1 0 0,1 0 1 0 0,-1 0 0 0 0,1 0 0 0 0,0 0 0 0 0,-1 0 0 0 0,1-1 0 0 0,0 0 0 0 0,-1 0 0 0 0,1 0 0 0 0,0-1-1 0 0,-1 0 1 0 0,1 0 0 0 0,-1 0 0 0 0,4-1-42 0 0,11-5 224 0 0,0 0 0 0 0,0-1 0 0 0,-1-1-1 0 0,0-1 1 0 0,-1-1 0 0 0,0 0 0 0 0,0-1-1 0 0,-2-1 1 0 0,1 0 0 0 0,9-12-224 0 0,-4 9 125 0 0,-1-1 1 0 0,-1-1-1 0 0,0-1 1 0 0,-1 0-1 0 0,-2-1 1 0 0,0-1-1 0 0,-1-1 0 0 0,0 0 1 0 0,-2-1-1 0 0,-1 0 1 0 0,-1-1-1 0 0,-1 0 1 0 0,-1-1-1 0 0,-1 0 0 0 0,-2 0 1 0 0,0-1-1 0 0,-2 0 1 0 0,0 0-1 0 0,-2-6-125 0 0,-1 29-11 0 0,-2 0-1 0 0,1 0 1 0 0,0 0-1 0 0,0 0 1 0 0,-1 0-1 0 0,0 0 1 0 0,0 0-1 0 0,0 1 1 0 0,0-1-1 0 0,0 0 1 0 0,0 0 0 0 0,0 1-1 0 0,-1-1 1 0 0,0 1-1 0 0,1-1 1 0 0,-1 1-1 0 0,0 0 1 0 0,0 0-1 0 0,0 0 1 0 0,-1 0-1 0 0,1 0 1 0 0,0 0-1 0 0,-1 0 1 0 0,1 1-1 0 0,-1-1 1 0 0,1 1 0 0 0,-1 0-1 0 0,0 0 1 0 0,0 0-1 0 0,0 0 1 0 0,1 0-1 0 0,-1 1 1 0 0,0-1-1 0 0,0 1 1 0 0,0 0-1 0 0,0 0 1 0 0,0 0-1 0 0,0 0 1 0 0,0 0-1 0 0,-1 1 12 0 0,0 1-45 0 0,0 1 0 0 0,1-1 0 0 0,-1 1-1 0 0,1 0 1 0 0,-1 0 0 0 0,1 1 0 0 0,0-1-1 0 0,0 1 1 0 0,0-1 0 0 0,1 1 0 0 0,-1 0-1 0 0,1 0 1 0 0,0 0 0 0 0,0 0 0 0 0,0 1-1 0 0,0 2 46 0 0,0-6 1 0 0,1 1 0 0 0,0 0 0 0 0,0 0-1 0 0,-1-1 1 0 0,1 1 0 0 0,1 0 0 0 0,-1 0 0 0 0,0 0-1 0 0,0 0 1 0 0,1 0 0 0 0,-1 0 0 0 0,1 0-1 0 0,-1 0 1 0 0,1 0 0 0 0,0 1 0 0 0,0-1 0 0 0,0 0-1 0 0,0 0 1 0 0,1 0 0 0 0,-1 0 0 0 0,0 0 0 0 0,1 0-1 0 0,-1 0 1 0 0,1 0 0 0 0,0 0 0 0 0,0 0-1 0 0,0 0 1 0 0,0 0 0 0 0,0 0 0 0 0,0-1 0 0 0,0 1-1 0 0,1 0 1 0 0,-1-1 0 0 0,1 1 0 0 0,-1-1 0 0 0,1 1-1 0 0,-1-1 1 0 0,1 0 0 0 0,0 0 0 0 0,0 0-1 0 0,-1 0 1 0 0,1 0 0 0 0,0 0 0 0 0,0 0 0 0 0,0 0-1 0 0,0-1 1 0 0,0 1 0 0 0,0-1 0 0 0,1 0 0 0 0,-1 1-1 0 0,0-1 0 0 0,78-14 391 0 0,-71 9-371 0 0,0 1-1 0 0,1 1 1 0 0,0-1 0 0 0,-1 2 0 0 0,1-1-1 0 0,0 1 1 0 0,1 1 0 0 0,-1 0 0 0 0,0 0-1 0 0,1 1-19 0 0,-8 2-1 0 0,-1 0-1 0 0,1 1 0 0 0,0 0 0 0 0,-1-1 1 0 0,0 1-1 0 0,1 0 0 0 0,-1 0 0 0 0,0 0 1 0 0,0 0-1 0 0,-1 0 0 0 0,1 1 0 0 0,-1-1 1 0 0,0 0-1 0 0,0 1 0 0 0,0-1 0 0 0,0 1 0 0 0,0 0 1 0 0,-1-1-1 0 0,1 1 0 0 0,-1 0 0 0 0,0-1 1 0 0,0 1-1 0 0,-1-1 0 0 0,1 1 0 0 0,-1 1 2 0 0,-6 108-573 0 0,8-54-1591 0 0,9-46-1562 0 0,10-8-3899 0 0,-12-5 2463 0 0,-3 0-789 0 0</inkml:trace>
  <inkml:trace contextRef="#ctx0" brushRef="#br0" timeOffset="8201.966">5906 1065 6961 0 0,'0'0'2290'0'0,"0"0"-117"0"0,0 0-177 0 0,0 0-283 0 0,0 0-386 0 0,0 0-315 0 0,0 0-132 0 0,0 0-5 0 0,0 0-15 0 0,0 0-69 0 0,0 0-92 0 0,0 0-106 0 0,6-32-74 0 0,17-96-68 0 0,18-36 912 0 0,-8 115-1410 0 0,-21 53-371 0 0,-11 7 442 0 0,1-1-1 0 0,0 0 0 0 0,1-1 0 0 0,0 1 0 0 0,0 0 0 0 0,1-1 0 0 0,0 0 0 0 0,1 0 0 0 0,0 0 0 0 0,1 0 0 0 0,0-1 0 0 0,0 0 0 0 0,0 0 0 0 0,1 0 0 0 0,1-1 0 0 0,-1 0 1 0 0,7 4-24 0 0,-11-10 55 0 0,0 0 0 0 0,-1 0 0 0 0,1 0 0 0 0,0-1 0 0 0,0 1 0 0 0,0-1 0 0 0,0 0 0 0 0,0 1 0 0 0,0-1 1 0 0,0 0-1 0 0,0-1 0 0 0,-1 1 0 0 0,1-1 0 0 0,0 1 0 0 0,0-1 0 0 0,0 0 0 0 0,0 0 0 0 0,-1 0 0 0 0,1 0 1 0 0,0-1-1 0 0,-1 1 0 0 0,1-1 0 0 0,-1 1 0 0 0,0-1 0 0 0,1 0 0 0 0,-1 0 0 0 0,0 0 0 0 0,0 0 1 0 0,0 0-1 0 0,-1-1 0 0 0,1 1 0 0 0,0-2-55 0 0,47-85 930 0 0,-6-62-2634 0 0,-24 124-4674 0 0,-1 16-6840 0 0,-13 8 7394 0 0</inkml:trace>
  <inkml:trace contextRef="#ctx0" brushRef="#br0" timeOffset="8778.139">6497 446 6865 0 0,'0'0'3040'0'0,"0"0"-325"0"0,0 0-241 0 0,0 0-299 0 0,0 0-477 0 0,0 0-494 0 0,0 0-384 0 0,0 0-249 0 0,0 0-200 0 0,0 0-137 0 0,0 0-52 0 0,0 0-38 0 0,0 0-12 0 0,-15 20-23 0 0,-48 64-30 0 0,15 7 24 0 0,47-90-102 0 0,0 1 0 0 0,0-1 0 0 0,0 0 0 0 0,1 0 0 0 0,-1 1 0 0 0,0-1 0 0 0,1 0 0 0 0,-1 1 1 0 0,0-1-1 0 0,1 1 0 0 0,0-1 0 0 0,-1 1 0 0 0,1-1 0 0 0,0 1 0 0 0,0-1 0 0 0,0 1 1 0 0,0-1-1 0 0,0 1 0 0 0,0-1 0 0 0,0 1 0 0 0,0-1 0 0 0,1 1 0 0 0,-1-1 0 0 0,1 1 0 0 0,-1-1 1 0 0,1 0-1 0 0,-1 1 0 0 0,1-1 0 0 0,0 0 0 0 0,0 1 0 0 0,0-1 0 0 0,0 0 0 0 0,-1 0 0 0 0,2 0 1 0 0,-1 0-1 0 0,0 0 0 0 0,0 0 0 0 0,0 0 0 0 0,0 0 0 0 0,1 0 0 0 0,-1 0 0 0 0,0-1 1 0 0,1 1-1 0 0,-1 0 0 0 0,1-1 0 0 0,-1 1 0 0 0,0-1 0 0 0,1 0 0 0 0,-1 1 0 0 0,1-1 0 0 0,-1 0 1 0 0,1 0-1 0 0,-1 0 0 0 0,1 0 0 0 0,0 0-1 0 0,6-3 57 0 0,-1 0-1 0 0,0-1 1 0 0,-1 0 0 0 0,1 0-1 0 0,0 0 1 0 0,-1-1 0 0 0,0 1-1 0 0,0-2 1 0 0,-1 1 0 0 0,1 0-1 0 0,-1-1 1 0 0,0 0 0 0 0,-1-1-1 0 0,2-1-56 0 0,82-146 443 0 0,-88 154-453 0 0,0 1 0 0 0,0-1 0 0 0,0 0 0 0 0,1 1-1 0 0,-1-1 1 0 0,0 1 0 0 0,0-1 0 0 0,0 0 0 0 0,0 1 0 0 0,1-1-1 0 0,-1 0 1 0 0,0 1 0 0 0,0-1 0 0 0,1 0 0 0 0,-1 0 0 0 0,0 1-1 0 0,1-1 1 0 0,-1 0 0 0 0,0 0 0 0 0,0 1 0 0 0,1-1 0 0 0,-1 0-1 0 0,1 0 1 0 0,-1 0 0 0 0,0 0 0 0 0,1 1 0 0 0,-1-1 0 0 0,0 0-1 0 0,1 0 1 0 0,-1 0 0 0 0,1 0 0 0 0,-1 0 0 0 0,0 0 0 0 0,1 0-1 0 0,-1 0 1 0 0,1 0 0 0 0,-1 0 0 0 0,0 0 0 0 0,1 0 0 0 0,-1-1-1 0 0,1 1 1 0 0,-1 0 0 0 0,0 0 0 0 0,1 0 0 0 0,-1 0 0 0 0,0-1-1 0 0,1 1 1 0 0,-1 0 0 0 0,0 0 0 0 0,0-1 0 0 0,1 1 0 0 0,-1 0-1 0 0,0 0 1 0 0,1-1 0 0 0,-1 1 0 0 0,0 0 0 0 0,0-1 0 0 0,0 1 0 0 0,1-1-1 0 0,-1 1 1 0 0,0 0 0 0 0,0-1 0 0 0,0 1 0 0 0,0 0 0 0 0,0-1-1 0 0,0 1 1 0 0,0-1 10 0 0,9 38-433 0 0,-8-33 480 0 0,-1 0-41 0 0,0-1 1 0 0,0 1-1 0 0,0-1 0 0 0,1 1 0 0 0,-1-1 0 0 0,1 0 1 0 0,0 1-1 0 0,0-1 0 0 0,0 0 0 0 0,1 1 0 0 0,-1-1 1 0 0,1 0-1 0 0,-1 0 0 0 0,1 0 0 0 0,0 0 0 0 0,0-1 1 0 0,1 1-1 0 0,-1 0 0 0 0,0-1 0 0 0,1 0 0 0 0,0 1 1 0 0,-1-1-1 0 0,1 0 0 0 0,0 0 0 0 0,0-1 0 0 0,0 1 1 0 0,0-1-1 0 0,1 1 0 0 0,-1-1 0 0 0,0 0 0 0 0,0 0 1 0 0,1 0-1 0 0,-1-1 0 0 0,1 1 0 0 0,-1-1 0 0 0,1 0 1 0 0,0 0-7 0 0,4-3 105 0 0,-1 0 0 0 0,0 0 1 0 0,0-1-1 0 0,0 0 1 0 0,0-1-1 0 0,0 0 0 0 0,-1 0 1 0 0,0 0-1 0 0,0 0 0 0 0,-1-1 1 0 0,1 0-1 0 0,-1 0 0 0 0,0-1 1 0 0,-1 1-1 0 0,0-1 1 0 0,0 0-1 0 0,0 0 0 0 0,-1-1 1 0 0,0 1-1 0 0,0-1 0 0 0,-1 1 1 0 0,1-9-106 0 0,0 9 57 0 0,10-23 8 0 0,-3 0 1 0 0,0-1-1 0 0,-2-1 0 0 0,-1 1 1 0 0,-2-1-1 0 0,-1 0 0 0 0,-1 0 1 0 0,-2 0-1 0 0,-2-24-65 0 0,1 51-25 0 0,0 0 1 0 0,0 1-1 0 0,0-1 1 0 0,0 0-1 0 0,-1 1 1 0 0,0-1-1 0 0,0 1 1 0 0,0-1-1 0 0,-1 1 1 0 0,1-1-1 0 0,-1 1 1 0 0,0 0-1 0 0,-1 0 1 0 0,1 0-1 0 0,0 0 1 0 0,-1 0-1 0 0,0 0 1 0 0,0 1-1 0 0,0 0 1 0 0,-1-1-1 0 0,1 1 1 0 0,-1 0-1 0 0,0 0 1 0 0,1 1-1 0 0,-1-1 1 0 0,0 1-1 0 0,-1 0 1 0 0,1 0-1 0 0,-2 0 25 0 0,2 4-59 0 0,0 0 0 0 0,0 0 0 0 0,0 1 0 0 0,0 0 0 0 0,0-1 0 0 0,1 2 0 0 0,0-1 0 0 0,-1 0 0 0 0,1 1 0 0 0,0-1 0 0 0,1 1 0 0 0,-1 0 0 0 0,1 0 0 0 0,-1 0-1 0 0,1 0 1 0 0,0 0 0 0 0,1 0 0 0 0,-1 1 0 0 0,1-1 0 0 0,0 1 0 0 0,0-1 0 0 0,0 3 59 0 0,-3 7-6 0 0,1 0-1 0 0,0 0 1 0 0,1 0-1 0 0,0 0 1 0 0,1 0 0 0 0,1 0-1 0 0,0 0 1 0 0,1 1-1 0 0,1-1 1 0 0,0 0-1 0 0,1 0 1 0 0,0 0-1 0 0,1-1 1 0 0,1 1 0 0 0,0-1-1 0 0,1 0 1 0 0,0 0-1 0 0,1-1 1 0 0,0 0-1 0 0,1 0 1 0 0,0-1-1 0 0,1 1 1 0 0,1-2 0 0 0,0 0-1 0 0,0 0 1 0 0,0 0-1 0 0,2-1 1 0 0,-1-1-1 0 0,1 0 1 0 0,5 2 6 0 0,-1-3-137 0 0,0 0 0 0 0,1-1 1 0 0,-1-1-1 0 0,1-1 0 0 0,0 0 0 0 0,0-1 0 0 0,1-1 1 0 0,-1-1-1 0 0,3 0 137 0 0,18 0-4303 0 0,0-1-3843 0 0,-38 0 8136 0 0,9 0-10436 0 0</inkml:trace>
  <inkml:trace contextRef="#ctx0" brushRef="#br0" timeOffset="9856.893">2357 3233 4401 0 0,'0'0'2072'0'0,"0"0"-1537"0"0,0 0-441 0 0,0 0 338 0 0,0 0 513 0 0,0 0 295 0 0,0 0 90 0 0,0 0-39 0 0,34-5-77 0 0,106-19-64 0 0,-20-6 907 0 0,-73 12-1458 0 0,0-2-1 0 0,-1-2 1 0 0,-1-2-1 0 0,-1-2 1 0 0,-2-1 0 0 0,0-3-1 0 0,-2-1 1 0 0,34-35-599 0 0,-62 56 79 0 0,0 0 0 0 0,0 0 0 0 0,-1-1-1 0 0,-1-1 1 0 0,0 0 0 0 0,-1 0 0 0 0,0-1 0 0 0,0 0 0 0 0,-2 0 0 0 0,1-1 0 0 0,-2 0-1 0 0,0-1 1 0 0,-1 1 0 0 0,0-1 0 0 0,-1 0 0 0 0,-1 0 0 0 0,0-1 0 0 0,-1 1 0 0 0,-1-1-1 0 0,0 1 1 0 0,-1-3-79 0 0,-1 15 1 0 0,1 0-1 0 0,-1 1 1 0 0,0-1-1 0 0,0 0 0 0 0,0 0 1 0 0,-1 1-1 0 0,1-1 1 0 0,0 0-1 0 0,-1 1 1 0 0,0 0-1 0 0,0-1 1 0 0,0 1-1 0 0,0 0 0 0 0,0 0 1 0 0,0 0-1 0 0,0 0 1 0 0,-1 0-1 0 0,1 0 1 0 0,-1 1-1 0 0,1-1 0 0 0,-1 1 1 0 0,0 0-1 0 0,1 0 1 0 0,-1 0-1 0 0,0 0 1 0 0,0 0-1 0 0,0 1 0 0 0,0-1 1 0 0,0 1-1 0 0,0 0 1 0 0,0-1-1 0 0,0 1 1 0 0,0 1-1 0 0,0-1 1 0 0,0 0-1 0 0,1 1 0 0 0,-1 0 1 0 0,0-1-1 0 0,0 1 1 0 0,0 0-1 0 0,0 1 1 0 0,1-1-1 0 0,-1 0 0 0 0,1 1 1 0 0,-1-1-1 0 0,1 1 1 0 0,-1 0-1 0 0,1 0 1 0 0,0 0-1 0 0,0 0 1 0 0,0 0-1 0 0,-1 2 0 0 0,-8 15-71 0 0,0 0 0 0 0,1 1 1 0 0,2 1-1 0 0,0 0 0 0 0,1 0 0 0 0,0 0 0 0 0,2 1 1 0 0,1-1-1 0 0,1 1 0 0 0,0 0 0 0 0,2 21 71 0 0,0 39-121 0 0,3 1 0 0 0,5-1 0 0 0,3 0-1 0 0,12 45 122 0 0,-4-26-270 0 0,-5 1 0 0 0,-1 58 270 0 0,-11-131-19 0 0,0 0 0 0 0,-2-1 1 0 0,-2 1-1 0 0,0-1 1 0 0,-2 0-1 0 0,-1 0 1 0 0,-2 0-1 0 0,0-1 1 0 0,-2 0-1 0 0,0 0 0 0 0,-2-2 1 0 0,-11 17 18 0 0,18-30 26 0 0,-1-2-1 0 0,0 1 1 0 0,-1 0 0 0 0,0-1 0 0 0,0-1-1 0 0,-1 1 1 0 0,-1-1 0 0 0,0 0 0 0 0,0-1-1 0 0,0 0 1 0 0,-1-1 0 0 0,0 0 0 0 0,-1 0-1 0 0,0-1 1 0 0,0 0 0 0 0,0-1 0 0 0,0-1-1 0 0,-1 1 1 0 0,0-2 0 0 0,0 0 0 0 0,0 0-1 0 0,0-1 1 0 0,-1 0-26 0 0,10-4 21 0 0,1 1 0 0 0,-1-1-1 0 0,1 1 1 0 0,0-1 0 0 0,0 0 0 0 0,0 0-1 0 0,0 0 1 0 0,0 0 0 0 0,0-1 0 0 0,1 1-1 0 0,-1 0 1 0 0,1-1 0 0 0,-1 1 0 0 0,1-1 0 0 0,0 1-1 0 0,0-1 1 0 0,0 0 0 0 0,0 1 0 0 0,1-1-1 0 0,-1 0 1 0 0,1 0 0 0 0,0 1 0 0 0,-1-1-1 0 0,1 0 1 0 0,0 0 0 0 0,1 0 0 0 0,-1 1 0 0 0,0-1-1 0 0,1 0 1 0 0,0 0 0 0 0,0-1-21 0 0,-1-9 43 0 0,3-9 50 0 0,0 0 0 0 0,2 0-1 0 0,0 0 1 0 0,1 1 0 0 0,1 0 0 0 0,1 0 0 0 0,10-18-93 0 0,-8 16 71 0 0,29-57 124 0 0,3 1-1 0 0,4 2 0 0 0,40-51-194 0 0,137-144-1344 0 0,-186 237-1671 0 0,60-32-14695 0 0,-63 46 14619 0 0,-2-1 4466 0 0,-22 13-3195 0 0,7-7 8646 0 0,-22 21 1553 0 0,3-3-8024 0 0,-11 14 131 0 0,0 0 0 0 0,1 1 0 0 0,1 0 0 0 0,1 0 0 0 0,1 1 0 0 0,0 1 0 0 0,1-1 0 0 0,1 1 0 0 0,1 1 0 0 0,0-1 0 0 0,2 1 0 0 0,0 2-486 0 0,2-16 68 0 0,0 0 1 0 0,0 0-1 0 0,1 0 0 0 0,-1 0 0 0 0,2 0 1 0 0,-1 0-1 0 0,0 0 0 0 0,1 0 0 0 0,0 0 0 0 0,1 0 1 0 0,0 0-1 0 0,0 0 0 0 0,0 0 0 0 0,0 0 0 0 0,1 0 1 0 0,0 0-1 0 0,0-1 0 0 0,1 1 0 0 0,-1-1 1 0 0,1 1-1 0 0,0-1 0 0 0,1 0 0 0 0,-1 0 0 0 0,1 0 1 0 0,0-1-1 0 0,2 2-68 0 0,-3-5 70 0 0,-1 0-1 0 0,0-1 1 0 0,1 1 0 0 0,-1-1 0 0 0,1 0 0 0 0,-1 0-1 0 0,1 0 1 0 0,-1 0 0 0 0,1 0 0 0 0,-1 0-1 0 0,0-1 1 0 0,1 1 0 0 0,-1-1 0 0 0,0 0 0 0 0,1 0-1 0 0,-1 1 1 0 0,0-1 0 0 0,0-1 0 0 0,1 1 0 0 0,-1 0-1 0 0,0-1 1 0 0,0 1 0 0 0,-1-1 0 0 0,1 1-1 0 0,0-1 1 0 0,0 0 0 0 0,-1 0 0 0 0,1 0 0 0 0,-1 0-1 0 0,0 0 1 0 0,1 0 0 0 0,-1 0 0 0 0,0 0-1 0 0,0-1 1 0 0,-1 1 0 0 0,2-2-70 0 0,19-88 1009 0 0,-31-39-601 0 0,8 125-544 0 0,-18-55-215 0 0,15 20-3891 0 0,27 30-9516 0 0,-17 11 10872 0 0,3 0-1016 0 0</inkml:trace>
  <inkml:trace contextRef="#ctx0" brushRef="#br0" timeOffset="10103.73">3753 3244 2224 0 0,'0'0'2637'0'0,"0"0"-659"0"0,0 0-131 0 0,0 0 165 0 0,0 0-41 0 0,0 0-261 0 0,0 0-246 0 0,0 0-169 0 0,0 0-30 0 0,0 0 19 0 0,0 0-36 0 0,0 0-126 0 0,-3 12-198 0 0,-9 33-197 0 0,1-88 892 0 0,10 7-1499 0 0,2 0 0 0 0,2 1 0 0 0,1-1 0 0 0,1 1 1 0 0,3 0-1 0 0,0 1 0 0 0,2-1 0 0 0,2 2 0 0 0,2-3-120 0 0,30-31-1794 0 0,-22 53-3464 0 0,3 9-6278 0 0,-18 5 3716 0 0</inkml:trace>
  <inkml:trace contextRef="#ctx0" brushRef="#br0" timeOffset="10356.241">4053 2788 9178 0 0,'0'0'1743'0'0,"0"0"-275"0"0,0 0-145 0 0,0 0-166 0 0,0 0-252 0 0,0 0-210 0 0,0 0-98 0 0,0 0-29 0 0,0 0-41 0 0,0 0-24 0 0,0 0-30 0 0,0 0-50 0 0,-18 30-32 0 0,-54 97-30 0 0,52-69 125 0 0,21-49-346 0 0,-1-6-103 0 0,-1 0 0 0 0,1 0 0 0 0,0-1 0 0 0,0 1 0 0 0,1 0 0 0 0,-1 0 0 0 0,1-1 0 0 0,-1 1 0 0 0,1 0 0 0 0,0 0 0 0 0,0-1 0 0 0,0 1 1 0 0,0-1-1 0 0,0 1 0 0 0,1-1 0 0 0,-1 0 0 0 0,1 1 0 0 0,-1-1 0 0 0,1 0 0 0 0,0 0 0 0 0,0 0 0 0 0,0 0 0 0 0,0 0 0 0 0,1-1 0 0 0,-1 1 0 0 0,0-1 0 0 0,1 1 0 0 0,-1-1 0 0 0,1 0 0 0 0,-1 0 0 0 0,1 0 1 0 0,-1 0-1 0 0,1 0 0 0 0,0-1 0 0 0,0 1 0 0 0,-1-1 0 0 0,1 0-37 0 0,7 0 34 0 0,-1 0 1 0 0,1-1-1 0 0,-1 0 1 0 0,1-1-1 0 0,-1 0 1 0 0,0-1-1 0 0,0 0 1 0 0,0 0-1 0 0,0-1 1 0 0,0 0-1 0 0,-1 0 1 0 0,1-1-1 0 0,-1 0 1 0 0,-1-1-1 0 0,1 0 1 0 0,-1 0-1 0 0,0 0 1 0 0,0-1-1 0 0,-1 0 1 0 0,1-1-1 0 0,-2 1 1 0 0,1-2-35 0 0,48-87-5907 0 0,-34 54-4124 0 0,-16 33 2901 0 0</inkml:trace>
  <inkml:trace contextRef="#ctx0" brushRef="#br0" timeOffset="10685.881">4255 2795 0 0 0,'0'0'1979'0'0,"0"0"-428"0"0,0 0-47 0 0,0 0 115 0 0,0 0 31 0 0,0 0-63 0 0,0 0-115 0 0,0 0-58 0 0,0 0-22 0 0,0 0-10 0 0,0 0-10 0 0,0 0-78 0 0,0 0-90 0 0,24 4-133 0 0,74 11-153 0 0,-96-15-871 0 0,0 0 0 0 0,0 0 0 0 0,0 0 1 0 0,1 0-1 0 0,-1 0 0 0 0,0 0 0 0 0,0 0 1 0 0,0-1-1 0 0,0 1 0 0 0,0-1 0 0 0,0 0 1 0 0,0 1-1 0 0,0-1 0 0 0,-1 0 0 0 0,1 0 1 0 0,0 0-1 0 0,0 0 0 0 0,-1-1 0 0 0,1 1 1 0 0,0 0-1 0 0,-1-1 0 0 0,1 1 0 0 0,-1-1 1 0 0,0 1-1 0 0,0-1 0 0 0,1 0 0 0 0,-1 0 1 0 0,0 1-1 0 0,0-1 0 0 0,-1 0 0 0 0,1 0 1 0 0,0-2-48 0 0,4-6 236 0 0,1-2-90 0 0,0 0-1 0 0,-1-1 1 0 0,0 0-1 0 0,-1 0 1 0 0,0 0 0 0 0,-1-1-1 0 0,-1 1 1 0 0,0-1-1 0 0,-1 1 1 0 0,0-1 0 0 0,-2-10-146 0 0,1 22-13 0 0,0 1 0 0 0,0-1 1 0 0,0 1-1 0 0,0-1 1 0 0,0 1-1 0 0,0 0 1 0 0,0-1-1 0 0,-1 1 0 0 0,1-1 1 0 0,0 1-1 0 0,-1 0 1 0 0,1-1-1 0 0,-1 1 0 0 0,0 0 1 0 0,0 0-1 0 0,1-1 1 0 0,-1 1-1 0 0,0 0 0 0 0,0 0 1 0 0,0 0-1 0 0,0 0 1 0 0,0 0-1 0 0,0 0 1 0 0,0 0-1 0 0,-1 0 0 0 0,1 1 1 0 0,0-1-1 0 0,0 0 1 0 0,-1 1-1 0 0,1-1 0 0 0,0 1 1 0 0,-1-1-1 0 0,1 1 1 0 0,-1 0-1 0 0,1-1 1 0 0,0 1-1 0 0,-1 0 0 0 0,1 0 1 0 0,-1 0-1 0 0,1 0 1 0 0,-1 0-1 0 0,1 0 0 0 0,0 1 1 0 0,-1-1-1 0 0,1 0 1 0 0,-1 1-1 0 0,1-1 1 0 0,0 1-1 0 0,0 0 0 0 0,-1-1 1 0 0,1 1-1 0 0,0 0 1 0 0,0 0-1 0 0,-1 0 0 0 0,1 0 1 0 0,0-1-1 0 0,0 2 1 0 0,0-1-1 0 0,0 0 0 0 0,1 0 1 0 0,-1 0-1 0 0,0 0 1 0 0,0 1-1 0 0,0 0 13 0 0,-11 14-329 0 0,1 1 1 0 0,1 0-1 0 0,0 1 1 0 0,2 0-1 0 0,-1 0 0 0 0,2 1 1 0 0,1 0-1 0 0,0 1 0 0 0,2-1 1 0 0,0 1-1 0 0,1 0 0 0 0,1 0 1 0 0,0 0-1 0 0,2 0 0 0 0,1 0 1 0 0,1 11 328 0 0,-2-28-178 0 0,1-1 0 0 0,-1 1 0 0 0,1 0 0 0 0,0-1 0 0 0,0 1 0 0 0,0-1 0 0 0,0 1 0 0 0,0-1 0 0 0,0 1 0 0 0,1-1 0 0 0,-1 1 0 0 0,1-1 0 0 0,-1 0 0 0 0,1 0 0 0 0,0 0 0 0 0,0 0 0 0 0,0 0 0 0 0,0 0 0 0 0,1-1 0 0 0,-1 1 0 0 0,0-1 0 0 0,1 1 0 0 0,-1-1 178 0 0,1 0-362 0 0,-1 0 0 0 0,1 0 0 0 0,-1 0 0 0 0,1 0-1 0 0,0-1 1 0 0,-1 1 0 0 0,1-1 0 0 0,0 0 0 0 0,0 1-1 0 0,-1-1 1 0 0,1-1 0 0 0,0 1 0 0 0,-1 0 0 0 0,1-1-1 0 0,0 1 1 0 0,-1-1 0 0 0,1 0 0 0 0,0 0-1 0 0,-1 0 1 0 0,1 0 0 0 0,-1 0 0 0 0,1 0 0 0 0,-1-1 362 0 0,31-22-4912 0 0,10-20 3553 0 0,-31 29 1359 0 0</inkml:trace>
  <inkml:trace contextRef="#ctx0" brushRef="#br0" timeOffset="11039.821">4791 2346 0 0 0,'0'0'2506'0'0,"0"0"97"0"0,0 0-300 0 0,0 0-408 0 0,0 0-353 0 0,0 0-212 0 0,0 0-126 0 0,0 0-143 0 0,0 0-107 0 0,0 0-119 0 0,0 0-114 0 0,0 0-105 0 0,-14 11-101 0 0,-40 34-85 0 0,55-45-376 0 0,0-1 0 0 0,0 1 0 0 0,0 0 0 0 0,0-1 0 0 0,0 1 0 0 0,0 0 1 0 0,0 0-1 0 0,0-1 0 0 0,0 1 0 0 0,1 0 0 0 0,-1 0 0 0 0,0 0 0 0 0,0 0 0 0 0,0 1 1 0 0,0-1-1 0 0,0 0 0 0 0,0 0 0 0 0,0 1 0 0 0,0-1 0 0 0,0 0 0 0 0,0 1 1 0 0,0-1-1 0 0,0 1 0 0 0,0 0 0 0 0,0-1 0 0 0,0 1 0 0 0,0 0 0 0 0,-1-1 0 0 0,1 1 1 0 0,0 0-1 0 0,0 0 0 0 0,-1 0 0 0 0,1-1 0 0 0,0 1 0 0 0,-1 0 0 0 0,1 0 0 0 0,-1 0 1 0 0,0 0-1 0 0,1 0 0 0 0,-1 0 0 0 0,0 0 0 0 0,1 1 0 0 0,-1-1 0 0 0,0 0 1 0 0,0 0-1 0 0,0 0 0 0 0,0 0 0 0 0,0 0 0 0 0,0 0 0 0 0,0 0 0 0 0,0 0 0 0 0,-1 0 1 0 0,1 0-1 0 0,0 0 0 0 0,-1 0 0 0 0,1 1 0 0 0,0-1 0 0 0,-1-1 0 0 0,1 1 0 0 0,-1 0 1 0 0,0 0-1 0 0,1 0 0 0 0,-1 0 0 0 0,0 0 0 0 0,0 0 0 0 0,1-1 0 0 0,-1 1 1 0 0,0 0-1 0 0,0-1-54 0 0,6 1 63 0 0,1 1 22 0 0,0 1 0 0 0,0-1 0 0 0,0 1 1 0 0,-1 0-1 0 0,1 1 0 0 0,-1-1 0 0 0,1 1 0 0 0,-1 0 1 0 0,-1 1-1 0 0,1-1 0 0 0,0 1 0 0 0,-1 0 0 0 0,0 0 0 0 0,0 0 1 0 0,-1 1-1 0 0,1-1 0 0 0,-1 1 0 0 0,0 0 0 0 0,-1 0 1 0 0,1 0-1 0 0,-1 0 0 0 0,-1 1 0 0 0,1-1 0 0 0,-1 0 1 0 0,0 1-1 0 0,0-1 0 0 0,-1 1 0 0 0,0-1 0 0 0,0 1 1 0 0,0-1-1 0 0,-1 1 0 0 0,0-1 0 0 0,-1 1 0 0 0,-1 4-85 0 0,2-4-8 0 0,-1-1-1 0 0,0 1 0 0 0,-1-1 1 0 0,0 1-1 0 0,0-1 0 0 0,0 0 1 0 0,-1 0-1 0 0,1 0 0 0 0,-2-1 1 0 0,1 1-1 0 0,0-1 0 0 0,-1 0 1 0 0,0 0-1 0 0,0-1 0 0 0,-1 1 1 0 0,1-1-1 0 0,-1 0 0 0 0,0-1 1 0 0,0 0-1 0 0,-1 1 9 0 0,-13-3-2405 0 0,9-4-7009 0 0,10 2-1883 0 0</inkml:trace>
  <inkml:trace contextRef="#ctx0" brushRef="#br0" timeOffset="14885.003">5382 2272 0 0 0,'0'0'399'0'0,"0"0"894"0"0,0 0 661 0 0,0 0 348 0 0,0 0 28 0 0,0 0-240 0 0,0 0-350 0 0,0 0-252 0 0,0 0-189 0 0,0 0-157 0 0,11-3-106 0 0,36-10-105 0 0,21-30 2081 0 0,150-121 61 0 0,-45 42-2707 0 0,-135 96-991 0 0,-38 27-7791 0 0,-6 4 2224 0 0,-4 3-80 0 0,1 0 3322 0 0</inkml:trace>
  <inkml:trace contextRef="#ctx0" brushRef="#br0" timeOffset="15137.14">5430 2475 7434 0 0,'0'0'4052'0'0,"0"0"-2272"0"0,0 0-719 0 0,0 0 130 0 0,0 0 167 0 0,0 0-41 0 0,0 0-221 0 0,0 0-241 0 0,0 0-164 0 0,0 0-77 0 0,0 0-69 0 0,33-14-65 0 0,108-43-62 0 0,-44 0 212 0 0,148-110-1303 0 0,-216 141-2355 0 0,-21 15-1431 0 0,-1 1-4476 0 0,-6 9 2508 0 0</inkml:trace>
  <inkml:trace contextRef="#ctx0" brushRef="#br0" timeOffset="15572.914">5538 1937 5393 0 0,'0'0'3438'0'0,"0"0"-1419"0"0,0 0-358 0 0,0 0-44 0 0,0 0-166 0 0,0 0-318 0 0,0 0-379 0 0,0 0-303 0 0,0 0-216 0 0,0 0-80 0 0,0 0 19 0 0,0 0 46 0 0,3 1 79 0 0,17 6 225 0 0,1-2 1 0 0,0-1-1 0 0,0-1 0 0 0,0 0 0 0 0,0-2 1 0 0,0 0-1 0 0,0-1 0 0 0,6-2-524 0 0,13 1 227 0 0,144 1 162 0 0,-182 0-384 0 0,0 0 0 0 0,0 0 0 0 0,0 1-1 0 0,0-1 1 0 0,0 0 0 0 0,0 1-1 0 0,0-1 1 0 0,0 1 0 0 0,0 0 0 0 0,0 0-1 0 0,0 0 1 0 0,-1 0 0 0 0,1 0 0 0 0,0 0-1 0 0,-1 0 1 0 0,1 0 0 0 0,0 1-1 0 0,-1-1 1 0 0,0 0 0 0 0,1 1 0 0 0,-1 0-1 0 0,0-1 1 0 0,0 1 0 0 0,0 0-1 0 0,0-1 1 0 0,0 1 0 0 0,0 0 0 0 0,0 0-1 0 0,-1 0 1 0 0,1 0 0 0 0,0 0 0 0 0,-1 0-1 0 0,0 0 1 0 0,0 0 0 0 0,1 0-1 0 0,-1 0 1 0 0,0 0 0 0 0,-1 0 0 0 0,1 0-1 0 0,0 0 1 0 0,-1 0 0 0 0,1 0-1 0 0,-1 0 1 0 0,1 0 0 0 0,-1 0 0 0 0,0 0-1 0 0,0-1 1 0 0,0 2-5 0 0,-78 214 618 0 0,-37 47-858 0 0,99-209-2627 0 0,15-43-1512 0 0,2-2-3493 0 0,0-5-1425 0 0</inkml:trace>
  <inkml:trace contextRef="#ctx0" brushRef="#br0" timeOffset="19720.976">6514 1628 11034 0 0,'0'0'1558'0'0,"0"0"-460"0"0,0 0-373 0 0,0 0-113 0 0,0 0-25 0 0,0 0-72 0 0,0 0-106 0 0,0 0-95 0 0,0 0-44 0 0,0 0 29 0 0,3 5 45 0 0,121 178 2123 0 0,-101-141-2267 0 0,-2 1-1 0 0,-1 0 0 0 0,-3 2 1 0 0,7 28-200 0 0,-17-61 938 0 0,-8-20 1573 0 0,-20-36-2328 0 0,1-1 0 0 0,3 0 0 0 0,1-1 0 0 0,3-1 0 0 0,2 0 0 0 0,1 0 1 0 0,3-1-1 0 0,2-1 0 0 0,1-12-183 0 0,4 59 3 0 0,-2-20 49 0 0,1-1 1 0 0,1 1-1 0 0,1-1 1 0 0,0 1-1 0 0,2 0 1 0 0,1-1-1 0 0,0 1 1 0 0,2 1-1 0 0,1-1 1 0 0,0 1-1 0 0,7-12-52 0 0,-14 32 2 0 0,1 1-1 0 0,-1-1 1 0 0,1 0 0 0 0,-1 1-1 0 0,1-1 1 0 0,-1 1 0 0 0,1-1 0 0 0,-1 1-1 0 0,1 0 1 0 0,0-1 0 0 0,-1 1-1 0 0,1-1 1 0 0,0 1 0 0 0,-1 0-1 0 0,1 0 1 0 0,0-1 0 0 0,-1 1-1 0 0,1 0 1 0 0,0 0 0 0 0,0 0 0 0 0,-1 0-1 0 0,1 0 1 0 0,0 0 0 0 0,0 0-1 0 0,-1 0 1 0 0,1 0 0 0 0,0 0-1 0 0,0 0 1 0 0,-1 0 0 0 0,1 1-1 0 0,0-1 1 0 0,-1 0 0 0 0,1 0-1 0 0,0 1 1 0 0,-1-1 0 0 0,1 1 0 0 0,0-1-1 0 0,-1 0 1 0 0,1 1 0 0 0,-1-1-1 0 0,1 1 1 0 0,-1-1 0 0 0,1 1-1 0 0,-1 0 1 0 0,1-1 0 0 0,-1 1-1 0 0,0-1 1 0 0,1 1 0 0 0,-1 0 0 0 0,0 0-1 0 0,1-1 1 0 0,-1 1-2 0 0,24 41-6 0 0,-22-38 19 0 0,55 102-1543 0 0,-33-97-2647 0 0,-13-9-23 0 0,-3-1-1205 0 0,-1 1-5733 0 0</inkml:trace>
  <inkml:trace contextRef="#ctx0" brushRef="#br0" timeOffset="20222.887">7004 1816 0 0 0,'0'0'341'0'0,"0"0"1093"0"0,0 0 472 0 0,0 0 146 0 0,0 0 26 0 0,0 0-82 0 0,0 0-155 0 0,0 0-197 0 0,0 0-189 0 0,0 0-180 0 0,0 0-131 0 0,0 0-89 0 0,-1-5-89 0 0,-4-15-97 0 0,5 20-796 0 0,-1 0-1 0 0,0-1 1 0 0,0 1-1 0 0,1 0 1 0 0,-1 0-1 0 0,0 0 1 0 0,0 0-1 0 0,1-1 1 0 0,-1 1-1 0 0,0 0 1 0 0,0 1-1 0 0,0-1 1 0 0,1 0-1 0 0,-1 0 1 0 0,0 0-1 0 0,0 0 1 0 0,1 1-1 0 0,-1-1 1 0 0,0 0-1 0 0,1 0 1 0 0,-1 1-1 0 0,0-1 1 0 0,0 1-1 0 0,1-1 1 0 0,-1 1-1 0 0,1-1 1 0 0,-1 1-1 0 0,1-1 1 0 0,-1 1-1 0 0,1-1 1 0 0,-1 1-1 0 0,1 0 1 0 0,-1-1-1 0 0,1 1 1 0 0,-1 0-1 0 0,1-1 0 0 0,0 1 1 0 0,0 0-1 0 0,-1 0 1 0 0,1-1-1 0 0,0 1 1 0 0,0 0-73 0 0,-6 13 137 0 0,1-1 0 0 0,0 1 0 0 0,1 0 0 0 0,1 0 0 0 0,0 0 0 0 0,1 1 0 0 0,0-1 0 0 0,1 0 0 0 0,1 1 0 0 0,1 12-137 0 0,0-24 9 0 0,0 0 1 0 0,0 0-1 0 0,1-1 1 0 0,-1 1-1 0 0,1 0 1 0 0,-1-1-1 0 0,1 0 1 0 0,0 1 0 0 0,0-1-1 0 0,0 0 1 0 0,1 0-1 0 0,-1 0 1 0 0,0 0-1 0 0,1 0 1 0 0,-1-1-1 0 0,1 1 1 0 0,-1-1 0 0 0,1 0-1 0 0,0 0 1 0 0,0 0-1 0 0,0 0 1 0 0,-1 0-1 0 0,1 0 1 0 0,0-1 0 0 0,0 1-1 0 0,0-1 1 0 0,0 0-1 0 0,0 0 1 0 0,0 0-1 0 0,0 0 1 0 0,0-1-1 0 0,0 1 1 0 0,0-1 0 0 0,0 0-1 0 0,0 0 1 0 0,0 0-1 0 0,-1 0 1 0 0,1 0-1 0 0,0 0 1 0 0,-1-1-1 0 0,1 1 1 0 0,1-2-10 0 0,53-52-3872 0 0,-44 41-991 0 0,-1 0-3499 0 0,-6 10 587 0 0</inkml:trace>
  <inkml:trace contextRef="#ctx0" brushRef="#br0" timeOffset="20738.912">7234 1915 2961 0 0,'0'0'4173'0'0,"0"0"-1821"0"0,0 0-593 0 0,0 0 76 0 0,0 0 51 0 0,0 0-164 0 0,0 0-322 0 0,0 0-307 0 0,0 0-230 0 0,0 0-149 0 0,0 0-91 0 0,0 0-53 0 0,0 0-32 0 0,0-9-27 0 0,2-13-120 0 0,1 0 0 0 0,1 0 0 0 0,0 0 0 0 0,2 0 1 0 0,1 1-1 0 0,8-19-391 0 0,7-4 302 0 0,-22 44-304 0 0,0 1 0 0 0,0-1 0 0 0,0 0 0 0 0,0 1 0 0 0,0-1 1 0 0,0 0-1 0 0,0 1 0 0 0,1-1 0 0 0,-1 0 0 0 0,0 0 0 0 0,0 1 0 0 0,0-1 0 0 0,0 0 0 0 0,1 0 0 0 0,-1 1 0 0 0,0-1 0 0 0,0 0 0 0 0,0 0 0 0 0,1 0 0 0 0,-1 1 0 0 0,0-1 0 0 0,0 0 0 0 0,1 0 0 0 0,-1 0 0 0 0,0 0 0 0 0,0 0 0 0 0,1 0 0 0 0,-1 1 0 0 0,0-1 0 0 0,1 0 0 0 0,-1 0 0 0 0,0 0 0 0 0,1 0 0 0 0,-1 0 0 0 0,0 0 0 0 0,0 0 0 0 0,1 0 0 0 0,-1 0 0 0 0,0 0 0 0 0,1-1 0 0 0,-1 1 0 0 0,0 0 0 0 0,0 0 0 0 0,1 0 0 0 0,-1 0 0 0 0,0 0 0 0 0,1 0 0 0 0,-1-1 0 0 0,0 1 0 0 0,0 0 2 0 0,5 31 39 0 0,-5-30-38 0 0,-1-1 0 0 0,1 1 0 0 0,0-1 0 0 0,0 1 0 0 0,-1-1 0 0 0,1 1 0 0 0,0 0 0 0 0,0-1 0 0 0,0 1 0 0 0,0-1-1 0 0,0 1 1 0 0,0-1 0 0 0,0 1 0 0 0,0-1 0 0 0,0 1 0 0 0,0 0 0 0 0,0-1 0 0 0,0 1 0 0 0,1-1 0 0 0,-1 1-1 0 0,0-1 1 0 0,0 1 0 0 0,1-1 0 0 0,-1 1 0 0 0,0-1 0 0 0,0 1 0 0 0,1-1 0 0 0,-1 1 0 0 0,0-1 0 0 0,1 0 0 0 0,-1 1-1 0 0,1-1 1 0 0,-1 1 0 0 0,1-1 0 0 0,-1 0 0 0 0,1 0 0 0 0,-1 1 0 0 0,1-1 0 0 0,-1 0 0 0 0,1 0 0 0 0,-1 1-1 0 0,1-1 1 0 0,-1 0 0 0 0,1 0 0 0 0,-1 0 0 0 0,1 0 0 0 0,0 0 0 0 0,-1 0 0 0 0,1 0 0 0 0,-1 0 0 0 0,1 0-1 0 0,-1 0 1 0 0,1 0 0 0 0,-1 0 0 0 0,1-1 0 0 0,0 1 0 0 0,-1 0 0 0 0,1 0 0 0 0,-1-1 0 0 0,1 1 0 0 0,-1 0 0 0 0,0 0-1 0 0,1-1 1 0 0,-1 1 0 0 0,1-1 0 0 0,-1 1 0 0 0,1 0 0 0 0,-1-1-1 0 0,28-27 177 0 0,-27 27-177 0 0,91-120 184 0 0,-56 139-209 0 0,7-12-930 0 0,-19-24-4893 0 0,-20 13 2884 0 0,1-1-3802 0 0,-3 3-2688 0 0</inkml:trace>
  <inkml:trace contextRef="#ctx0" brushRef="#br0" timeOffset="21730.973">6155 1337 1256 0 0,'0'0'1517'0'0,"0"0"-136"0"0,0 0 17 0 0,0 0 58 0 0,0 0-69 0 0,0 0-236 0 0,0 0-224 0 0,0 0-114 0 0,0 0-22 0 0,0 0 47 0 0,0 0 42 0 0,0 0-1 0 0,3-5-44 0 0,79-64 2957 0 0,119-45-1726 0 0,-127 71-1747 0 0,-66 36-368 0 0,-15 6 1926 0 0,-163 12-1249 0 0,120-36-1685 0 0,48 14-3198 0 0,7-1-3773 0 0,-2 8-1030 0 0</inkml:trace>
  <inkml:trace contextRef="#ctx0" brushRef="#br0" timeOffset="22160.878">7291 1142 10474 0 0,'0'0'1010'0'0,"0"0"-257"0"0,0 0-31 0 0,0 0 237 0 0,0 0 186 0 0,0 0-17 0 0,0 0-183 0 0,0 0-201 0 0,0 0-131 0 0,0 0-89 0 0,0 0-64 0 0,0 0-47 0 0,0 0-60 0 0,24-10-54 0 0,78-34-49 0 0,16-31 313 0 0,-68 41-1020 0 0,-16 10-6186 0 0,-32 23 1093 0 0,-1 1 3578 0 0,-1 0 415 0 0,2 0-3619 0 0</inkml:trace>
  <inkml:trace contextRef="#ctx0" brushRef="#br0" timeOffset="22325.108">7381 1359 11202 0 0,'0'0'977'0'0,"0"0"-41"0"0,0 0 248 0 0,0 0 128 0 0,0 0-207 0 0,0 0-377 0 0,0 0-280 0 0,0 0-224 0 0,0 0-128 0 0,0 0-72 0 0,191-132-120 0 0,-165 117-280 0 0,-4 0-712 0 0,-2 0-1689 0 0,-3 8-2680 0 0,-6 3-2985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3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487 382 8922 0 0,'0'0'1358'0'0,"0"0"-176"0"0,0 0-27 0 0,0 0 150 0 0,0 0 139 0 0,0 0-54 0 0,0 0-181 0 0,-36 19-225 0 0,-113 66-215 0 0,52-8 371 0 0,77-59-951 0 0,1 1 0 0 0,0 1 0 0 0,1 0 0 0 0,2 2 1 0 0,0 0-1 0 0,1 0 0 0 0,1 2 0 0 0,1 0 0 0 0,1 0 0 0 0,2 1 1 0 0,0 1-1 0 0,1-1 0 0 0,1 6-189 0 0,7-29 10 0 0,0 1 1 0 0,0-1-1 0 0,0 1 1 0 0,1 0-1 0 0,-1-1 1 0 0,1 1-1 0 0,0 0 1 0 0,0-1-1 0 0,0 1 1 0 0,0-1-1 0 0,0 1 1 0 0,0 0-1 0 0,1-1 0 0 0,-1 1 1 0 0,1 0-1 0 0,0-1 1 0 0,0 1-1 0 0,0-1 1 0 0,0 0-1 0 0,0 1 1 0 0,0-1-1 0 0,1 0 1 0 0,-1 1-1 0 0,1-1 0 0 0,-1 0 1 0 0,1 0-1 0 0,0 0 1 0 0,0-1-1 0 0,0 1 1 0 0,0 0-1 0 0,0-1 1 0 0,0 1-1 0 0,1-1 1 0 0,-1 0-1 0 0,0 1 1 0 0,1-1-1 0 0,-1 0 0 0 0,1-1 1 0 0,-1 1-1 0 0,1 0 1 0 0,0-1-1 0 0,-1 1 1 0 0,1-1-1 0 0,0 0 1 0 0,1 0-11 0 0,3 0 72 0 0,1-1 1 0 0,-1 0-1 0 0,1 0 0 0 0,-1 0 1 0 0,0-1-1 0 0,0 0 1 0 0,0-1-1 0 0,0 0 0 0 0,0 0 1 0 0,0 0-1 0 0,-1-1 1 0 0,1 0-1 0 0,-1 0 0 0 0,0 0 1 0 0,0-1-1 0 0,-1 0 1 0 0,3-2-73 0 0,21-22 110 0 0,-1-1 0 0 0,-1-1 0 0 0,-2-2 1 0 0,-1 0-1 0 0,-1-1 0 0 0,-3-2 0 0 0,0 0 1 0 0,-3-1-1 0 0,7-19-110 0 0,-11 15 56 0 0,-7 59-590 0 0,31 108 464 0 0,-35-114 73 0 0,1-1 0 0 0,0 1 0 0 0,0-1 1 0 0,2 1-1 0 0,-1-1 0 0 0,1-1 0 0 0,1 1 1 0 0,-1-1-1 0 0,2 1 0 0 0,0-2 0 0 0,0 1 1 0 0,1-1-1 0 0,0 0 0 0 0,0-1 0 0 0,1 1 1 0 0,0-2-1 0 0,0 1 0 0 0,1-2 0 0 0,0 1 1 0 0,1-1-1 0 0,-1-1 0 0 0,1 1 0 0 0,0-2 0 0 0,0 0 1 0 0,1 0-1 0 0,-1-1 0 0 0,1 0 0 0 0,10 0-3 0 0,-12-6 47 0 0,-1 0 0 0 0,0-1-1 0 0,-1 0 1 0 0,1-1 0 0 0,-1 0-1 0 0,0 0 1 0 0,0-1-1 0 0,0 0 1 0 0,-1-1 0 0 0,0 1-1 0 0,0-1 1 0 0,-1-1-1 0 0,0 1 1 0 0,0-1 0 0 0,0 0-1 0 0,-1 0 1 0 0,-1-1-1 0 0,1 1 1 0 0,-1-1 0 0 0,0-2-47 0 0,20-32 86 0 0,-3-1 1 0 0,-1 0 0 0 0,-2-2 0 0 0,-2 0 0 0 0,-2-1 0 0 0,-3 0-1 0 0,-1-1 1 0 0,-2 0 0 0 0,0-47-87 0 0,-7 88 1 0 0,1-15 9 0 0,-1 0 0 0 0,-1 0 0 0 0,0-1 0 0 0,-2 1 0 0 0,-1 0 0 0 0,0 0 0 0 0,-2 0 0 0 0,0 1 0 0 0,-2-1 1 0 0,-2-3-11 0 0,9 26-2 0 0,0 0 0 0 0,0 0 1 0 0,0-1-1 0 0,0 1 1 0 0,0 0-1 0 0,-1 0 1 0 0,1 0-1 0 0,0-1 1 0 0,0 1-1 0 0,-1 0 1 0 0,1 0-1 0 0,0-1 1 0 0,-1 1-1 0 0,1 0 1 0 0,-1-1-1 0 0,1 1 0 0 0,-1 0 1 0 0,0-1-1 0 0,1 1 1 0 0,-1-1-1 0 0,1 1 1 0 0,-1-1-1 0 0,0 1 1 0 0,1-1-1 0 0,-1 1 1 0 0,0-1-1 0 0,0 0 1 0 0,1 1-1 0 0,-1-1 1 0 0,0 0-1 0 0,0 0 0 0 0,0 0 1 0 0,1 1-1 0 0,-1-1 1 0 0,0 0-1 0 0,0 0 1 0 0,0 0-1 0 0,0 0 1 0 0,1-1-1 0 0,-1 1 1 0 0,0 0-1 0 0,0 0 1 0 0,0 0-1 0 0,1-1 1 0 0,-1 1-1 0 0,0 0 0 0 0,0-1 1 0 0,1 1-1 0 0,-1 0 1 0 0,0-1-1 0 0,1 1 1 0 0,-1-1-1 0 0,0 1 1 0 0,1-1-1 0 0,-1 0 1 0 0,1 1-1 0 0,-1-1 1 0 0,1 0-1 0 0,-1 1 1 0 0,1-1-1 0 0,-1 0 0 0 0,1 1 1 0 0,0-1-1 0 0,-1 0 1 0 0,1 0-1 0 0,0 0 1 0 0,0 0 1 0 0,-6 58-5 0 0,2-1-1 0 0,3 1 1 0 0,2-1 0 0 0,2 1-1 0 0,3-1 1 0 0,3 0 0 0 0,2-1 0 0 0,2 0-1 0 0,4 3 6 0 0,-16-56 0 0 0,67 238-186 0 0,-57-223-13 0 0,-10-17 50 0 0,-1 0 1 0 0,1 0-1 0 0,-1 1 0 0 0,1-1 0 0 0,0 0 0 0 0,-1 0 0 0 0,1 0 0 0 0,-1 0 0 0 0,1 0 1 0 0,0 0-1 0 0,-1 0 0 0 0,1 0 0 0 0,-1 0 0 0 0,1 0 0 0 0,0 0 0 0 0,-1 0 1 0 0,1 0-1 0 0,-1-1 0 0 0,1 1 0 0 0,-1 0 0 0 0,1 0 0 0 0,0-1 0 0 0,-1 1 0 0 0,1 0 1 0 0,-1-1-1 0 0,1 1 0 0 0,-1 0 0 0 0,0-1 0 0 0,1 1 0 0 0,-1-1 0 0 0,1 1 1 0 0,-1-1-1 0 0,0 1 0 0 0,1-1 0 0 0,-1 1 0 0 0,0-1 0 0 0,0 1 0 0 0,1-1 0 0 0,-1 0 1 0 0,0 1-1 0 0,0-1 0 0 0,0 1 0 0 0,0-1 0 0 0,0 0 0 0 0,1 1 0 0 0,-1-1 0 0 0,0 1 1 0 0,-1-1-1 0 0,1 0 0 0 0,0 1 0 0 0,0-1 0 0 0,0 1 0 0 0,0-1 0 0 0,0 0 1 0 0,-1 1-1 0 0,1-1 0 0 0,0 1 0 0 0,0-1 0 0 0,-1 1 0 0 0,1-1 149 0 0,-3-45-12748 0 0,0 37 7595 0 0</inkml:trace>
  <inkml:trace contextRef="#ctx0" brushRef="#br0" timeOffset="252.767">624 349 11979 0 0,'0'0'1033'0'0,"0"0"-283"0"0,0 0-21 0 0,0 0 275 0 0,0 0 269 0 0,0 0 35 0 0,0 0-165 0 0,0 0-227 0 0,0 0-177 0 0,0 0-119 0 0,0 0-92 0 0,36 3-88 0 0,118 9-86 0 0,-3-17 260 0 0,-72-5-867 0 0,49-7-2136 0 0,-45 9-9210 0 0,-65 7 2410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4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15 16075 0 0,'0'0'2909'0'0,"0"0"-1674"0"0,0 0-474 0 0,0 0 160 0 0,0 0 115 0 0,0 0-91 0 0,0 0-200 0 0,0 0-241 0 0,0 0-196 0 0,0 0-103 0 0,0 0-51 0 0,0 0-14 0 0,0 0-19 0 0,7-3-6 0 0,19-9 25 0 0,-20 35 244 0 0,-9 11-304 0 0,-1 0 0 0 0,-2 0 0 0 0,-1 0 0 0 0,-2-1 0 0 0,-1 0 1 0 0,-7 13-81 0 0,-6 25 43 0 0,12-39-72 0 0,-1 4 40 0 0,1 1 0 0 0,2 0 0 0 0,1 0 0 0 0,2 0 0 0 0,2 1 0 0 0,0 6-11 0 0,6-40 9 0 0,-1-1 0 0 0,0 0 0 0 0,1 0 0 0 0,-1 0 1 0 0,1 0-1 0 0,0 0 0 0 0,0-1 0 0 0,0 1 0 0 0,0-1 0 0 0,1 1 0 0 0,-1-1 0 0 0,1 0 0 0 0,-1 1 0 0 0,1-1 0 0 0,0-1 1 0 0,0 1-1 0 0,0 0 0 0 0,0-1 0 0 0,0 1 0 0 0,0-1 0 0 0,0 0 0 0 0,1 0 0 0 0,-1 0 0 0 0,0-1 0 0 0,1 1 0 0 0,-1-1 0 0 0,0 0 1 0 0,1 1-1 0 0,-1-2 0 0 0,0 1 0 0 0,1 0 0 0 0,-1-1 0 0 0,0 1 0 0 0,1-1 0 0 0,-1 0 0 0 0,2-1-9 0 0,11 2 69 0 0,116-41 195 0 0,-71 4-1517 0 0,-59 16-4499 0 0,-11 9-4433 0 0,3 9-544 0 0</inkml:trace>
  <inkml:trace contextRef="#ctx0" brushRef="#br0" timeOffset="247.313">1 350 12475 0 0,'0'0'1311'0'0,"0"0"-243"0"0,0 0 49 0 0,0 0 181 0 0,0 0 9 0 0,0 0-184 0 0,0 0-240 0 0,0 0-223 0 0,0 0-164 0 0,0 0-116 0 0,0 0-89 0 0,33-5-71 0 0,106-18-56 0 0,-16 2 78 0 0,46-3-3929 0 0,-128 23-3204 0 0,-26 1 1063 0 0,-7 0-801 0 0</inkml:trace>
  <inkml:trace contextRef="#ctx0" brushRef="#br0" timeOffset="475.661">723 354 13555 0 0,'0'0'1036'0'0,"0"0"-81"0"0,0 0 265 0 0,0 0 262 0 0,0 0-12 0 0,0 0-234 0 0,0 0-253 0 0,0 0-214 0 0,0 0-155 0 0,0 0-94 0 0,0 0-76 0 0,31 0-65 0 0,101 2-77 0 0,-49-8 134 0 0,-26-4-193 0 0,44-2-3174 0 0,-100 12 1381 0 0,-4 0-4121 0 0,-5 3 2245 0 0,7-2 782 0 0,-4 2-6778 0 0</inkml:trace>
  <inkml:trace contextRef="#ctx0" brushRef="#br0" timeOffset="669.628">678 678 4481 0 0,'0'0'1592'0'0,"0"0"-215"0"0,0 0 151 0 0,0 0 136 0 0,0 0-143 0 0,0 0-297 0 0,0 0-312 0 0,0 0-328 0 0,0 0-288 0 0,210-15-200 0 0,-178 4-232 0 0,-1 4-352 0 0,2-8-648 0 0,-2 0-1025 0 0,2 4-1575 0 0,-12 0-841 0 0,-5 4 1536 0 0</inkml:trace>
  <inkml:trace contextRef="#ctx0" brushRef="#br0" timeOffset="1080.754">1619 96 7794 0 0,'0'0'4941'0'0,"0"0"-2461"0"0,0 0-763 0 0,0 0 2 0 0,0 0-100 0 0,0 0-266 0 0,0 0-338 0 0,0 0-288 0 0,0 0-222 0 0,0 0-100 0 0,0 0-32 0 0,0 0-30 0 0,0 0-42 0 0,2-4-45 0 0,2-7-121 0 0,-7 16 510 0 0,-46 69-204 0 0,32-52-417 0 0,2 1 0 0 0,0 1 0 0 0,2 0 1 0 0,1 1-1 0 0,-7 19-24 0 0,13-25 2 0 0,0 1 0 0 0,1 0 0 0 0,1 0 0 0 0,1 0 1 0 0,1 0-1 0 0,1 1 0 0 0,1-1 0 0 0,1 14-2 0 0,-1-29 3 0 0,0-1 0 0 0,1 1 0 0 0,-1 0 1 0 0,1 0-1 0 0,1-1 0 0 0,-1 1 0 0 0,0 0 0 0 0,1-1 0 0 0,0 0 0 0 0,0 1 0 0 0,1-1 0 0 0,-1 0 1 0 0,1 0-1 0 0,0 0 0 0 0,0 0 0 0 0,0-1 0 0 0,0 1 0 0 0,0-1 0 0 0,1 0 0 0 0,0 0 0 0 0,0 0 1 0 0,0 0-1 0 0,0 0 0 0 0,0-1 0 0 0,0 0 0 0 0,1 0 0 0 0,-1 0 0 0 0,1-1 0 0 0,-1 1 0 0 0,1-1 1 0 0,0 0-1 0 0,0-1 0 0 0,-1 1 0 0 0,1-1 0 0 0,0 0 0 0 0,2 0-3 0 0,3 0 6 0 0,-1 0 1 0 0,0 0-1 0 0,0-1 0 0 0,1-1 1 0 0,-1 0-1 0 0,0 0 0 0 0,0-1 0 0 0,-1 0 1 0 0,1 0-1 0 0,-1-1 0 0 0,1 0 1 0 0,-1 0-1 0 0,0-1 0 0 0,2-2-6 0 0,20-22-927 0 0,-21-3-4342 0 0,-23 12-4429 0 0,6 13 3058 0 0,1 3 2067 0 0</inkml:trace>
  <inkml:trace contextRef="#ctx0" brushRef="#br0" timeOffset="1264.372">1214 380 11674 0 0,'0'0'1417'0'0,"0"0"-414"0"0,0 0-216 0 0,0 0-37 0 0,0 0 8 0 0,0 0-38 0 0,0 0-95 0 0,0 0-160 0 0,0 0-168 0 0,0 0-120 0 0,0 0-71 0 0,0 0-62 0 0,32 3-83 0 0,100 12-137 0 0,-18-13-1879 0 0,-61-9-2654 0 0,-19 1-759 0 0,-14 2-908 0 0</inkml:trace>
  <inkml:trace contextRef="#ctx0" brushRef="#br0" timeOffset="1574.158">1947 365 6385 0 0,'0'0'2986'0'0,"0"0"-735"0"0,0 0-326 0 0,0 0-113 0 0,0 0-242 0 0,0 0-335 0 0,0 0-322 0 0,0 0-235 0 0,0 0-155 0 0,0 0-97 0 0,0 0-71 0 0,0 0-68 0 0,0 0-96 0 0,-20 30-74 0 0,-60 96-44 0 0,57-73-4 0 0,24-45-48 0 0,-1-5 3 0 0,0-1 1 0 0,1 1-1 0 0,-1-1 1 0 0,0 1 0 0 0,1-1-1 0 0,-1 1 1 0 0,1-1-1 0 0,0 1 1 0 0,0-1 0 0 0,0 1-1 0 0,0-1 1 0 0,1 0-1 0 0,-1 0 1 0 0,0 0 0 0 0,1 0-1 0 0,0 0 1 0 0,-1 0-1 0 0,1 0 1 0 0,0 0-1 0 0,0 0 1 0 0,0-1 0 0 0,0 1-1 0 0,0-1 1 0 0,1 0-1 0 0,-1 1 1 0 0,0-1 0 0 0,1 0-1 0 0,-1 0 1 0 0,1-1-1 0 0,-1 1 1 0 0,1 0 0 0 0,-1-1-1 0 0,1 1 1 0 0,-1-1-1 0 0,1 0 1 0 0,-1 0 0 0 0,1 0-1 0 0,0 0 1 0 0,-1-1-1 0 0,1 1 1 0 0,0-1-25 0 0,7-1 187 0 0,-1 0 0 0 0,-1-1 0 0 0,1 0 0 0 0,0-1 0 0 0,-1 0 1 0 0,1 0-1 0 0,-1-1 0 0 0,0 0 0 0 0,-1 0 0 0 0,1-1 0 0 0,-1 0 0 0 0,0 0 0 0 0,-1-1 0 0 0,1 0 1 0 0,-1 0-1 0 0,-1 0 0 0 0,4-5-187 0 0,-2 3 178 0 0,-1 2-87 0 0,0 0 1 0 0,0 0-1 0 0,-1 0 0 0 0,0-1 0 0 0,-1 0 0 0 0,0 0 0 0 0,0 0 0 0 0,-1 0 0 0 0,0-1 1 0 0,0 1-1 0 0,-1-1 0 0 0,0 0 0 0 0,0 0 0 0 0,-1 0 0 0 0,0 0 0 0 0,-1 0 0 0 0,0 0 1 0 0,-1-4-92 0 0,0 11-48 0 0,0-1 0 0 0,0 0 1 0 0,0 1-1 0 0,-1-1 1 0 0,1 0-1 0 0,-1 1 0 0 0,1 0 1 0 0,-1-1-1 0 0,0 1 0 0 0,0 0 1 0 0,0 0-1 0 0,-1 0 1 0 0,1 0-1 0 0,0 0 0 0 0,-1 1 1 0 0,1-1-1 0 0,-1 1 0 0 0,1-1 1 0 0,-1 1-1 0 0,0 0 1 0 0,0 0-1 0 0,0 0 0 0 0,1 0 1 0 0,-1 1-1 0 0,0-1 1 0 0,0 1-1 0 0,0 0 0 0 0,0 0 1 0 0,0 0-1 0 0,0 0 48 0 0,-56 6-6253 0 0,41 1-1567 0 0,4-3-4503 0 0</inkml:trace>
  <inkml:trace contextRef="#ctx0" brushRef="#br0" timeOffset="3040.453">1643 372 0 0 0,'0'0'1015'0'0,"0"0"98"0"0,0 0 49 0 0,-32 0 11164 0 0,21 1-12689 0 0,-6 6 793 0 0,-97 22 3389 0 0,108-29-3707 0 0,5 0-109 0 0,0 1 0 0 0,0-1 0 0 0,0 0-1 0 0,0 0 1 0 0,0 1 0 0 0,1-1 0 0 0,-1 0-1 0 0,0 0 1 0 0,0 0 0 0 0,0 0 0 0 0,0 0-1 0 0,0-1 1 0 0,0 1 0 0 0,0 0 0 0 0,1 0-1 0 0,-1 0 1 0 0,0-1 0 0 0,0 1 0 0 0,0 0-1 0 0,0-1 1 0 0,1 1 0 0 0,-1-1 0 0 0,0 1-1 0 0,0-1 1 0 0,1 0 0 0 0,-1 1 0 0 0,0-1-1 0 0,1 1 1 0 0,-1-1 0 0 0,1 0 0 0 0,-1 0-1 0 0,1 1 1 0 0,-1-1 0 0 0,1 0 0 0 0,-1 0-1 0 0,1 0 1 0 0,0 1 0 0 0,0-1 0 0 0,-1 0-1 0 0,1 0 1 0 0,0 0 0 0 0,0 0 0 0 0,0 0 0 0 0,0 0-1 0 0,0 0 1 0 0,0 1 0 0 0,0-1 0 0 0,0 0-1 0 0,0 0 1 0 0,0 0 0 0 0,1 0 0 0 0,-1 0-3 0 0,0-1-582 0 0,1-7-1634 0 0,3 5-5559 0 0,-2 1-1410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59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89 9658 0 0,'0'0'4914'0'0,"0"0"-2356"0"0,0 0-941 0 0,0 0-182 0 0,0 0-155 0 0,0 0-256 0 0,0 0-280 0 0,0 0-266 0 0,0 0-182 0 0,0 0-32 0 0,0 0 31 0 0,0 0 29 0 0,0 0 4 0 0,-4 14-38 0 0,-23 116 419 0 0,31-16-564 0 0,-3-110-141 0 0,-1 0 0 0 0,1-1 0 0 0,0 1 0 0 0,0 0 0 0 0,0 0 0 0 0,0 0 0 0 0,1-1 0 0 0,0 1 0 0 0,0-1 0 0 0,0 1 0 0 0,0-1 0 0 0,0 0 1 0 0,0 0-1 0 0,1 0 0 0 0,0 0 0 0 0,-1 0 0 0 0,1-1 0 0 0,0 1 0 0 0,0-1 0 0 0,1 0 0 0 0,-1 1 0 0 0,0-2 0 0 0,1 1 0 0 0,0 0 0 0 0,-1-1 0 0 0,1 1 0 0 0,2-1-4 0 0,2 1 4 0 0,0-2 0 0 0,0 1 0 0 0,0-1 0 0 0,0 0 0 0 0,-1-1 0 0 0,1 0 0 0 0,0 0 0 0 0,0-1 0 0 0,0 0 0 0 0,-1 0 0 0 0,1-1 0 0 0,-1 0 0 0 0,0 0 0 0 0,0-1 0 0 0,0 1 0 0 0,0-2 0 0 0,-1 1-1 0 0,1-1 1 0 0,3-3-4 0 0,14-17-3762 0 0,-3-4-3553 0 0,-15 22 854 0 0,-2 3-2544 0 0</inkml:trace>
  <inkml:trace contextRef="#ctx0" brushRef="#br0" timeOffset="248.982">413 1 13883 0 0,'0'0'2127'0'0,"0"0"-379"0"0,0 0-195 0 0,0 0-136 0 0,0 0-159 0 0,0 0-162 0 0,0 0-162 0 0,0 0-159 0 0,0 0-102 0 0,0 0-79 0 0,-21 32-68 0 0,-62 105-55 0 0,32-34 176 0 0,25-34-569 0 0,3 0-1 0 0,4 2 1 0 0,2 1-1 0 0,4 0 1 0 0,-3 57-78 0 0,10-69-694 0 0,5-20-2680 0 0,10-36-4786 0 0,-6-4 2908 0 0,1 0-5358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4905 0 0,'0'0'1960'0'0,"0"0"-131"0"0,0 0 86 0 0,0 0 67 0 0,0 0-131 0 0,0 0-367 0 0,0 0-477 0 0,0 0-402 0 0,0 0-206 0 0,0 0-31 0 0,0 0 70 0 0,0 0 92 0 0,0 0 32 0 0,11 0-41 0 0,207 3 1803 0 0,-13-6-1167 0 0,-205 2-1122 0 0,-1 1 0 0 0,1 0 1 0 0,0-1-1 0 0,0 1 0 0 0,-1-1 0 0 0,1 1 0 0 0,0 0 0 0 0,0-1 0 0 0,0 1 1 0 0,0-1-1 0 0,0 1 0 0 0,0-1 0 0 0,0 1 0 0 0,0 0 0 0 0,0-1 0 0 0,0 1 1 0 0,0-1-1 0 0,0 1 0 0 0,0-1 0 0 0,0 1 0 0 0,0-1 0 0 0,0 1 0 0 0,0 0 1 0 0,0-1-1 0 0,1 1 0 0 0,-1-1 0 0 0,0 1 0 0 0,0 0 0 0 0,0-1 0 0 0,1 1 1 0 0,-1 0-1 0 0,0-1 0 0 0,1 1 0 0 0,-1 0 0 0 0,0-1 0 0 0,1 1 0 0 0,-1 0 1 0 0,0 0-1 0 0,1-1 0 0 0,-1 1 0 0 0,1 0 0 0 0,-1 0 0 0 0,0 0 0 0 0,1 0 1 0 0,-1-1-1 0 0,1 1 0 0 0,-1 0 0 0 0,1 0 0 0 0,-1 0 0 0 0,0 0 1 0 0,1 0-1 0 0,-1 0 0 0 0,1 0 0 0 0,-1 0 0 0 0,1 0 0 0 0,-1 0 0 0 0,1 1 1 0 0,-1-1-1 0 0,0 0 0 0 0,1 0 0 0 0,-1 0 0 0 0,1 0 0 0 0,-1 1 0 0 0,0-1 1 0 0,1 0-1 0 0,-1 0 0 0 0,0 1 0 0 0,1-1-35 0 0,-33-24 484 0 0,22 17-408 0 0,-116-88 444 0 0,103 59-2298 0 0,43 31-4772 0 0,-6 2-13 0 0,-4 3-4989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23 115 6153 0 0,'0'0'1837'0'0,"0"0"-198"0"0,0 0-103 0 0,0 0 100 0 0,0 0 75 0 0,0 0-72 0 0,0 0-250 0 0,0 0-358 0 0,0 0-330 0 0,0 0-223 0 0,0 0-140 0 0,0 0-76 0 0,0 0-44 0 0,-6 5 623 0 0,15 19-483 0 0,-1 1 1 0 0,-1 0-1 0 0,-2 0 1 0 0,0 1 0 0 0,-2-1-1 0 0,-1 1 1 0 0,-1 0-1 0 0,-1 0 1 0 0,-1 0 0 0 0,-4 17-359 0 0,-42 251 309 0 0,44-400 1535 0 0,6 51-1818 0 0,3 0-1 0 0,2 0 0 0 0,3 1 1 0 0,8-21-26 0 0,-3 4 25 0 0,-13 53-27 0 0,1-1 0 0 0,0 1 0 0 0,1-1 0 0 0,1 1 0 0 0,1 1-1 0 0,1-1 1 0 0,0 1 0 0 0,1 1 0 0 0,1 0 0 0 0,0 0 0 0 0,1 0 0 0 0,6-4 2 0 0,-16 19-3 0 0,1-1 0 0 0,0 1 1 0 0,0 0-1 0 0,0 0 0 0 0,0 0 1 0 0,0 0-1 0 0,0 1 0 0 0,0-1 1 0 0,1 0-1 0 0,-1 1 0 0 0,0-1 1 0 0,0 1-1 0 0,0 0 0 0 0,1 0 1 0 0,-1 0-1 0 0,0 0 0 0 0,0 0 1 0 0,1 1-1 0 0,-1-1 0 0 0,0 0 1 0 0,0 1-1 0 0,0 0 0 0 0,0-1 1 0 0,0 1-1 0 0,0 0 0 0 0,0 0 1 0 0,0 0-1 0 0,0 1 0 0 0,0-1 1 0 0,0 0-1 0 0,-1 1 0 0 0,1-1 1 0 0,0 1-1 0 0,-1-1 0 0 0,1 1 1 0 0,-1 0-1 0 0,0 0 0 0 0,0 0 1 0 0,1 0-1 0 0,-1 0 0 0 0,0 0 1 0 0,-1 0-1 0 0,1 0 0 0 0,0 0 1 0 0,0 1 2 0 0,21 85 16 0 0,-20-62 198 0 0,1-16-2521 0 0,-1-3-3120 0 0,1-1-4598 0 0,-2-3 424 0 0</inkml:trace>
  <inkml:trace contextRef="#ctx0" brushRef="#br0" timeOffset="377.965">441 509 9178 0 0,'0'0'2192'0'0,"0"0"-510"0"0,0 0-88 0 0,0 0 137 0 0,0 0-15 0 0,0 0-213 0 0,0 0-308 0 0,0 0-273 0 0,0 0-209 0 0,0 0-122 0 0,0 0-75 0 0,0 0-55 0 0,-9-1-60 0 0,-30 0-61 0 0,35 1-290 0 0,0 1 0 0 0,0-1 1 0 0,0 1-1 0 0,0 0 1 0 0,0 0-1 0 0,0 1 1 0 0,1-1-1 0 0,-1 1 0 0 0,0 0 1 0 0,1 0-1 0 0,0 0 1 0 0,-1 0-1 0 0,1 1 1 0 0,0 0-1 0 0,0-1 0 0 0,0 1 1 0 0,0 0-1 0 0,0 1-50 0 0,-5 4 81 0 0,0-1-49 0 0,1 0 0 0 0,0 1 0 0 0,0 0 0 0 0,0 0 0 0 0,1 1 0 0 0,1-1 0 0 0,-1 1 0 0 0,1 0 1 0 0,1 1-1 0 0,0-1 0 0 0,0 1 0 0 0,1 0 0 0 0,0 0 0 0 0,1 0 0 0 0,0 0 0 0 0,1 1 0 0 0,0-1 0 0 0,0 8-32 0 0,2-15 3 0 0,-1 0 0 0 0,1 0 1 0 0,0 0-1 0 0,0-1 0 0 0,1 1 0 0 0,-1 0 0 0 0,1 0 0 0 0,-1-1 0 0 0,1 1 0 0 0,0-1 0 0 0,0 1 0 0 0,0-1 1 0 0,0 0-1 0 0,0 0 0 0 0,1 0 0 0 0,-1 0 0 0 0,1 0 0 0 0,-1 0 0 0 0,1-1 0 0 0,0 1 0 0 0,-1-1 0 0 0,1 0 1 0 0,0 0-1 0 0,0 0 0 0 0,0 0 0 0 0,0 0 0 0 0,0-1 0 0 0,0 1 0 0 0,3-1-3 0 0,94 4 90 0 0,-93-5-306 0 0,1-1 0 0 0,-1 0 1 0 0,1 0-1 0 0,-1-1 0 0 0,1 0 0 0 0,-1 0 0 0 0,0-1 0 0 0,-1 0 0 0 0,1 0 0 0 0,-1-1 0 0 0,7-4 216 0 0,13-14-5276 0 0,-3 0-5723 0 0,-16 16 3169 0 0</inkml:trace>
  <inkml:trace contextRef="#ctx0" brushRef="#br0" timeOffset="859.368">568 752 4193 0 0,'0'0'2278'0'0,"0"0"-222"0"0,0 0 155 0 0,0 0 183 0 0,0 0-103 0 0,0 0-289 0 0,0 0-339 0 0,0 0-301 0 0,0 0-221 0 0,0 0-181 0 0,0 0-171 0 0,0 0-149 0 0,0 0-105 0 0,14-7-78 0 0,45-22-82 0 0,9-34 526 0 0,-47 38-713 0 0,79-71 312 0 0,-92 140-561 0 0,-9 17 76 0 0,4-60-11 0 0,-1 0 0 0 0,0 0 0 0 0,1 0 0 0 0,-1-1 1 0 0,1 1-1 0 0,-1-1 0 0 0,1 0 0 0 0,-1 0 0 0 0,1 0 1 0 0,-1 0-1 0 0,1 0 0 0 0,-1 0 0 0 0,1-1 0 0 0,-1 1 0 0 0,1-1 1 0 0,-1 0-1 0 0,1 0 0 0 0,-1 0 0 0 0,0 0 0 0 0,1 0 0 0 0,-1 0 1 0 0,0-1-1 0 0,1 1-4 0 0,106-76 130 0 0,-108 77-130 0 0,0 0-1 0 0,0 0 0 0 0,1 0 0 0 0,-1 0 0 0 0,0 0 0 0 0,0 0 1 0 0,0 0-1 0 0,0 0 0 0 0,0 0 0 0 0,0 0 0 0 0,0 0 0 0 0,0 1 1 0 0,0-1-1 0 0,0 0 0 0 0,0 1 0 0 0,0-1 0 0 0,0 1 0 0 0,0-1 1 0 0,0 1-1 0 0,0 0 0 0 0,-1-1 0 0 0,1 1 0 0 0,0 0 0 0 0,0-1 1 0 0,-1 1-1 0 0,1 0 0 0 0,0 0 0 0 0,-1 0 0 0 0,1 0 0 0 0,-1 0 0 0 0,1 0 1 0 0,-1 0-1 0 0,1 0 0 0 0,-1 0 0 0 0,0 0 0 0 0,1 0 0 0 0,-1 0 1 0 0,0 0-1 0 0,0 0 0 0 0,0 0 0 0 0,0 0 0 0 0,0 0 0 0 0,0 0 1 0 0,0 0-1 0 0,0 0 0 0 0,0 0 0 0 0,-1 0 0 0 0,1 0 0 0 0,0 0 1 0 0,-1 1 0 0 0,4 15-21 0 0,-3-14 18 0 0,1 0-1 0 0,0-1 1 0 0,0 1 0 0 0,0-1 0 0 0,0 1 0 0 0,0-1 0 0 0,0 0 0 0 0,1 1 0 0 0,-1-1-1 0 0,1 0 1 0 0,-1 0 0 0 0,1 0 0 0 0,0 0 0 0 0,0 0 0 0 0,0 0 0 0 0,0 0-1 0 0,0-1 1 0 0,0 1 0 0 0,0-1 0 0 0,1 0 0 0 0,-1 0 0 0 0,1 1 0 0 0,-1-1-1 0 0,1-1 1 0 0,-1 1 0 0 0,1 0 0 0 0,-1-1 0 0 0,1 1 0 0 0,0-1 0 0 0,-1 0-1 0 0,3 0 4 0 0,50-11-2151 0 0,-21-11-5181 0 0,-27 16 573 0 0,-1 5-3955 0 0</inkml:trace>
  <inkml:trace contextRef="#ctx0" brushRef="#br0" timeOffset="1979.875">1422 78 7690 0 0,'0'0'2123'0'0,"0"0"-343"0"0,0 0-74 0 0,0 0 36 0 0,0 0-131 0 0,0 0-235 0 0,0 0-275 0 0,0 0-242 0 0,0 0-147 0 0,0 0-61 0 0,0 0-33 0 0,0 0-36 0 0,0 0-71 0 0,8 3-79 0 0,113 42 1503 0 0,-103-40-1811 0 0,-1-1-1 0 0,1 0 0 0 0,0-2 0 0 0,0 0 0 0 0,0-1 0 0 0,0 0 0 0 0,0-2 0 0 0,1 0 0 0 0,-1-1 0 0 0,4-2-123 0 0,124-25 114 0 0,-121 21-369 0 0,-6 3 1421 0 0,-7 2-3783 0 0,-2 1-3402 0 0,-1 1-4772 0 0,-9 1 2533 0 0</inkml:trace>
  <inkml:trace contextRef="#ctx0" brushRef="#br0" timeOffset="2229.905">1464 373 13531 0 0,'0'0'1812'0'0,"0"0"-669"0"0,0 0-167 0 0,0 0 229 0 0,0 0 187 0 0,0 0-76 0 0,0 0-252 0 0,0 0-287 0 0,0 0-188 0 0,0 0-101 0 0,0 0-49 0 0,33 4-19 0 0,102 13-31 0 0,43-12 772 0 0,-65-13-2724 0 0,-89 4-2794 0 0,-2 0-3642 0 0,-15 1-3992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1056 0 0 0,'0'0'604'0'0,"0"0"892"0"0,0 0 400 0 0,0 0 65 0 0,0 0-114 0 0,0 0-245 0 0,0 0-251 0 0,0 0-180 0 0,0 0-111 0 0,0 0-50 0 0,1 0 8588 0 0,4 0-6611 0 0,55-82-2244 0 0,61-87-302 0 0,57-84 10 0 0,-178 254-455 0 0,0-1 0 0 0,0 0 0 0 0,0 1 0 0 0,0-1-1 0 0,0 0 1 0 0,0 1 0 0 0,0-1 0 0 0,1 0 0 0 0,-1 1 0 0 0,0-1 0 0 0,0 0 0 0 0,0 1-1 0 0,0-1 1 0 0,0 0 0 0 0,0 1 0 0 0,1-1 0 0 0,-1 0 0 0 0,0 0 0 0 0,0 1 0 0 0,0-1-1 0 0,1 0 1 0 0,-1 0 0 0 0,0 1 0 0 0,0-1 0 0 0,1 0 0 0 0,-1 0 0 0 0,0 0 0 0 0,1 0 0 0 0,-1 1-1 0 0,0-1 1 0 0,0 0 0 0 0,1 0 0 0 0,-1 0 0 0 0,0 0 0 0 0,1 0 0 0 0,-1 0 0 0 0,0 0-1 0 0,1 0 1 0 0,-1 0 0 0 0,0 0 0 0 0,1 0 0 0 0,-1 0 4 0 0,-1 12-36 0 0,18 307 57 0 0,-6-259 3 0 0,-10-60-21 0 0,0 1 0 0 0,0-1 0 0 0,1 0-1 0 0,-1 1 1 0 0,0-1 0 0 0,0 0 0 0 0,0 0 0 0 0,1 0 0 0 0,-1 0-1 0 0,0 0 1 0 0,0 0 0 0 0,0-1 0 0 0,1 1 0 0 0,-1 0 0 0 0,0 0 0 0 0,0-1-1 0 0,0 1 1 0 0,0-1 0 0 0,0 1 0 0 0,0-1 0 0 0,0 0 0 0 0,0 1-1 0 0,0-1 1 0 0,0 0 0 0 0,0 1 0 0 0,0-1 0 0 0,0 0 0 0 0,0 0 0 0 0,-1 0-1 0 0,1 0 1 0 0,0 0 0 0 0,-1 0 0 0 0,1 0 0 0 0,-1 0 0 0 0,1 0-1 0 0,-1 0 1 0 0,1-1-3 0 0,2-2 8 0 0,40-54 22 0 0,-2-2-1 0 0,-3-2 0 0 0,-3-2 1 0 0,-3 0-1 0 0,14-43-29 0 0,-31 58-11 0 0,-14 116-174 0 0,3 264 518 0 0,6-236-173 0 0,0-72 141 0 0,-10-23-265 0 0,0 0-6 0 0,0 0 14 0 0,0 0 0 0 0,0 0-13 0 0,0 0 4 0 0,0 0-5 0 0,0 0 10 0 0,0 0-21 0 0,0 0-48 0 0,0-7-3111 0 0,0 4-2190 0 0,0 2-3831 0 0,0 1-2400 0 0</inkml:trace>
  <inkml:trace contextRef="#ctx0" brushRef="#br0" timeOffset="3053.933">929 835 0 0 0,'0'0'895'0'0,"0"0"752"0"0,0 0 124 0 0,0 0-141 0 0,0 0-194 0 0,0 0-168 0 0,0 0-84 0 0,0 0-61 0 0,0 0-54 0 0,-2 0-502 0 0,-2 0 8825 0 0,23 37-7866 0 0,-3 55-581 0 0,-15-88-924 0 0,1 5 24 0 0,-1 0 0 0 0,0 0 0 0 0,0 0 0 0 0,-1 0-1 0 0,0 0 1 0 0,0 1 0 0 0,-1-1 0 0 0,0 0 0 0 0,-1 0 0 0 0,0 0 0 0 0,0 0-1 0 0,-1-1 1 0 0,0 1 0 0 0,-1 0 0 0 0,0-1 0 0 0,0 0 0 0 0,0 0 0 0 0,-1 0-1 0 0,-1-1 1 0 0,1 1 0 0 0,-3 1-45 0 0,-6 2-18 0 0,-42 11-209 0 0,52-24 35 0 0,1 1-1 0 0,-1-1 1 0 0,1 0 0 0 0,0 0 0 0 0,-1 0 0 0 0,1 0 0 0 0,0-1-1 0 0,0 1 1 0 0,1-1 0 0 0,-1 0 0 0 0,0 0 0 0 0,1 0 0 0 0,0 0-1 0 0,-1 0 1 0 0,2 0 0 0 0,-1-1 0 0 0,0 1 0 0 0,0-1 0 0 0,1 1 0 0 0,0-1-1 0 0,-1-3 193 0 0,-8-14-2432 0 0,1-9-3161 0 0,1 2-5287 0 0,5 24 8650 0 0</inkml:trace>
  <inkml:trace contextRef="#ctx0" brushRef="#br0" timeOffset="3422.263">774 846 0 0 0,'0'0'1840'0'0,"0"0"365"0"0,0 0 125 0 0,0 0-63 0 0,0 0-180 0 0,0 0-237 0 0,0 0-237 0 0,0 0-203 0 0,0 0-162 0 0,0 0-145 0 0,0 0-119 0 0,-3 2-114 0 0,-2 0-1436 0 0,6-2 753 0 0,-1 0-1 0 0,0 0 1 0 0,0 0-1 0 0,0 0 1 0 0,1 0-1 0 0,-1 1 1 0 0,0-1 0 0 0,0 0-1 0 0,0 0 1 0 0,0 0-1 0 0,1 1 1 0 0,-1-1-1 0 0,0 0 1 0 0,0 0-1 0 0,0 0 1 0 0,0 1-1 0 0,0-1 1 0 0,0 0 0 0 0,0 0-1 0 0,1 1 1 0 0,-1-1-1 0 0,0 0 1 0 0,0 0-1 0 0,0 1 1 0 0,0-1-1 0 0,0 0 1 0 0,0 0 0 0 0,0 1-1 0 0,0-1 1 0 0,0 0-1 0 0,-1 0 1 0 0,1 1-187 0 0,270-1 1096 0 0,-241-2-3700 0 0,-14 1-1999 0 0,0 0-5698 0 0,-10 1 1502 0 0</inkml:trace>
  <inkml:trace contextRef="#ctx0" brushRef="#br0" timeOffset="4881.631">1545 319 0 0 0,'0'0'810'0'0,"0"0"718"0"0,0 0 188 0 0,0 0-127 0 0,0 0-170 0 0,0 0-123 0 0,0 0-79 0 0,0 0-55 0 0,0 0-27 0 0,0 0-60 0 0,-1-4-83 0 0,1 3-906 0 0,0 0-1 0 0,-1-1 1 0 0,1 1 0 0 0,-1 0 0 0 0,1 0-1 0 0,-1 0 1 0 0,0 0 0 0 0,1 0-1 0 0,-1 0 1 0 0,0 0 0 0 0,0 0 0 0 0,0 0-1 0 0,1 0 1 0 0,-1 0 0 0 0,0 0-1 0 0,0 1 1 0 0,0-1 0 0 0,-1 0 0 0 0,1 1-1 0 0,0-1 1 0 0,0 1 0 0 0,0-1-1 0 0,0 1 1 0 0,-1 0 0 0 0,1-1 0 0 0,0 1-1 0 0,0 0 1 0 0,0 0 0 0 0,-1 0 0 0 0,1 0-1 0 0,0 0 1 0 0,-1 0 0 0 0,1 0-1 0 0,0 0 1 0 0,0 0 0 0 0,0 1 0 0 0,-1-1-1 0 0,1 0 1 0 0,0 1 0 0 0,0-1-1 0 0,0 1 1 0 0,0 0 0 0 0,0-1 0 0 0,-1 1-1 0 0,1 0 1 0 0,0-1 0 0 0,1 1-1 0 0,-1 0 1 0 0,0 0 0 0 0,0 0 0 0 0,0 1-86 0 0,-14 7 148 0 0,1 2 0 0 0,0 0 1 0 0,1 0-1 0 0,0 2 0 0 0,1-1 1 0 0,0 2-1 0 0,1-1 0 0 0,1 2 1 0 0,0-1-1 0 0,1 1 1 0 0,1 1-1 0 0,-6 14-148 0 0,8 53 327 0 0,8-79-264 0 0,0-1 1 0 0,0 1 0 0 0,0-1 0 0 0,1 0-1 0 0,-1 0 1 0 0,1 0 0 0 0,-1 0-1 0 0,1 0 1 0 0,0-1 0 0 0,0 1 0 0 0,1-1-1 0 0,-1 0 1 0 0,0 0 0 0 0,1 0-1 0 0,-1 0 1 0 0,1 0 0 0 0,0-1-1 0 0,-1 0 1 0 0,1 1 0 0 0,0-2 0 0 0,0 1-1 0 0,4 0-63 0 0,1 0 131 0 0,0-1 0 0 0,1 0-1 0 0,-1 0 1 0 0,0-1-1 0 0,0 0 1 0 0,1-1 0 0 0,-1 0-1 0 0,0-1 1 0 0,0 0 0 0 0,-1 0-1 0 0,1 0 1 0 0,-1-1-1 0 0,0-1 1 0 0,0 0 0 0 0,0 0-1 0 0,0 0 1 0 0,-1-1-1 0 0,0 0 1 0 0,2-2-131 0 0,8-9 152 0 0,0-1 0 0 0,-1-1 0 0 0,-1 0-1 0 0,-1-1 1 0 0,-1-1 0 0 0,8-17-152 0 0,-9 16 17 0 0,-2-1 0 0 0,-1 0 0 0 0,0 0-1 0 0,-2-1 1 0 0,-1 0 0 0 0,0 0 0 0 0,-2 0 0 0 0,-1-1 0 0 0,-1 1 0 0 0,-1-1-1 0 0,-2-15-16 0 0,1 35-26 0 0,-1 0 0 0 0,0 0 0 0 0,0 0 0 0 0,0 0-1 0 0,0 1 1 0 0,-1-1 0 0 0,1 0 0 0 0,-1 1 0 0 0,-1-1-1 0 0,1 1 1 0 0,-1-1 0 0 0,1 1 0 0 0,-1 0 0 0 0,0 0-1 0 0,-1 1 1 0 0,1-1 0 0 0,-1 0 0 0 0,0 1 0 0 0,1 0-1 0 0,-1 0 1 0 0,-1 0 0 0 0,1 1 0 0 0,0-1 0 0 0,-1 1-1 0 0,1 0 1 0 0,-1 0 0 0 0,0 0 0 0 0,1 1 0 0 0,-1 0-1 0 0,0 0 1 0 0,0 0 0 0 0,0 1 0 0 0,0-1 0 0 0,0 1-1 0 0,0 0 1 0 0,0 0 0 0 0,0 1 0 0 0,0 0 0 0 0,0 0-1 0 0,0 0 1 0 0,0 0 0 0 0,1 1 0 0 0,-1 0 0 0 0,0 0 0 0 0,-1 1 26 0 0,-2 3-8 0 0,-1 1 1 0 0,1 1 0 0 0,1 0-1 0 0,-1 0 1 0 0,1 0-1 0 0,1 1 1 0 0,-1 0 0 0 0,1 0-1 0 0,1 0 1 0 0,0 1 0 0 0,0 0-1 0 0,1 0 1 0 0,1 1 0 0 0,-1-1-1 0 0,2 1 1 0 0,-1-1 0 0 0,1 1-1 0 0,1 0 1 0 0,0 0 0 0 0,1 0-1 0 0,0 0 1 0 0,0-1 0 0 0,1 1-1 0 0,1 3 8 0 0,2-4 46 0 0,1 0 0 0 0,0 0 0 0 0,1 0-1 0 0,0 0 1 0 0,0-1 0 0 0,1 0-1 0 0,0 0 1 0 0,1-1 0 0 0,0 0 0 0 0,0 0-1 0 0,0-1 1 0 0,1 0 0 0 0,0-1-1 0 0,1 1 1 0 0,0-2 0 0 0,0 1-1 0 0,0-2 1 0 0,0 1 0 0 0,1-1 0 0 0,-1-1-1 0 0,1 0 1 0 0,6 1-46 0 0,1 0 54 0 0,0-1 0 0 0,0 0 1 0 0,0-1-1 0 0,0-1 0 0 0,0-1 0 0 0,0 0 0 0 0,1-2 1 0 0,-1 0-1 0 0,0-1 0 0 0,-1 0 0 0 0,1-2 0 0 0,0 0 1 0 0,-1-1-1 0 0,13-6-54 0 0,64-24-782 0 0,-31 20-2526 0 0,-46 15-56 0 0,-12 2-820 0 0,-2 1-4465 0 0,-3-1 3129 0 0</inkml:trace>
  <inkml:trace contextRef="#ctx0" brushRef="#br0" timeOffset="5167.019">1253 717 8002 0 0,'0'0'1980'0'0,"0"0"-440"0"0,0 0-237 0 0,0 0 58 0 0,0 0 44 0 0,0 0-16 0 0,0 0-74 0 0,0 0-190 0 0,0 0-191 0 0,0 0-153 0 0,0 0-90 0 0,0 0-62 0 0,24 5-38 0 0,78 14-44 0 0,-88-16-396 0 0,1-1 1 0 0,-1-1-1 0 0,1-1 0 0 0,-1 0 1 0 0,1-1-1 0 0,-1 0 0 0 0,0-1 1 0 0,0-1-1 0 0,7-2-151 0 0,28-5 218 0 0,115-17-290 0 0,-97 16-3340 0 0,-56 8 1662 0 0,1 0-2502 0 0,-4 2-5196 0 0,-6 1 3209 0 0</inkml:trace>
  <inkml:trace contextRef="#ctx0" brushRef="#br0" timeOffset="5963.531">1394 908 6297 0 0,'0'0'2513'0'0,"0"0"-601"0"0,0 0-223 0 0,0 0 15 0 0,0 0-132 0 0,0 0-289 0 0,0 0-335 0 0,0 0-313 0 0,0 0-239 0 0,0 0-102 0 0,0 0-21 0 0,0 0-1 0 0,0 0 3 0 0,8 4 2431 0 0,37-15-671 0 0,-44 11-2000 0 0,-1 0 9 0 0,0 0 26 0 0,0 0 24 0 0,0 0 16 0 0,0 0 26 0 0,0 0-24 0 0,0 0-9 0 0,0 0-6 0 0,0 0-5 0 0,0 0-15 0 0,0 0-8 0 0,0 0-24 0 0,0 0-42 0 0,0 0 38 0 0,0 0 6 0 0,0 0-4 0 0,0 0 19 0 0,0 0-30 0 0,0 0-14 0 0,0 0 0 0 0,0 0 8 0 0,17-7 139 0 0,153-26 731 0 0,-169 34-887 0 0,0 1-1 0 0,0 0 1 0 0,0-1-1 0 0,0 1 1 0 0,0 0-1 0 0,0 0 1 0 0,-1 0 0 0 0,1 0-1 0 0,-1 0 1 0 0,1 0-1 0 0,-1 0 1 0 0,0 0-1 0 0,1 0 1 0 0,-1 0-1 0 0,0 0 1 0 0,-1 0-1 0 0,1 0 1 0 0,0 0 0 0 0,0 0-1 0 0,-1 0 1 0 0,1 0-1 0 0,-1 0 1 0 0,0 0-1 0 0,0 0 1 0 0,0 0-1 0 0,0-1 1 0 0,-1 3-9 0 0,-10 14 22 0 0,-1-1 0 0 0,-1 0-1 0 0,0-1 1 0 0,-2 0 0 0 0,0-1 0 0 0,0-1 0 0 0,-3 1-22 0 0,-3 3-4 0 0,-5 4 3 0 0,22-19-1 0 0,0-1 1 0 0,0 1-1 0 0,1 0 1 0 0,-1 1-1 0 0,1-1 1 0 0,0 1 0 0 0,0 0-1 0 0,0 0 1 0 0,0 0-1 0 0,1 0 1 0 0,0 1-1 0 0,0 0 1 0 0,0-1 0 0 0,0 1-1 0 0,1 0 1 0 0,0 0-1 0 0,0 1 1 0 0,0-1-1 0 0,1 0 1 0 0,-1 1 0 0 0,1-1-1 0 0,0 1 1 0 0,1-1-1 0 0,0 5 2 0 0,2-7 32 0 0,0 1 0 0 0,0-1 1 0 0,0-1-1 0 0,1 1 0 0 0,-1 0 0 0 0,1-1 0 0 0,0 1 0 0 0,0-1 0 0 0,0 0 1 0 0,0 1-1 0 0,0-2 0 0 0,0 1 0 0 0,1 0 0 0 0,-1-1 0 0 0,0 1 0 0 0,1-1 0 0 0,0 0 1 0 0,-1 0-1 0 0,1-1 0 0 0,-1 1 0 0 0,1-1 0 0 0,0 1 0 0 0,0-1 0 0 0,-1 0 1 0 0,1-1-1 0 0,0 1 0 0 0,-1-1 0 0 0,1 1 0 0 0,0-1 0 0 0,-1 0 0 0 0,1 0 0 0 0,0-1-32 0 0,141-58 781 0 0,-68 21-645 0 0,-72 37-1651 0 0,18-10 3939 0 0,-15 8-7934 0 0,-2 1-7852 0 0,-6 3 1797 0 0</inkml:trace>
  <inkml:trace contextRef="#ctx0" brushRef="#br0" timeOffset="7019.436">2453 179 0 0 0,'0'0'688'0'0,"0"0"727"0"0,0 0 454 0 0,0 0 344 0 0,0 0 145 0 0,0 0-88 0 0,0 0-230 0 0,0 0-339 0 0,0 0-341 0 0,0 0-297 0 0,0 0-248 0 0,0 0-164 0 0,0 0-70 0 0,-5 1-29 0 0,1 0-431 0 0,0 0-1 0 0,-1 0 1 0 0,1 0-1 0 0,0 1 1 0 0,1 0-1 0 0,-1 0 1 0 0,0 0-1 0 0,0 0 1 0 0,1 0-1 0 0,-1 1 1 0 0,1 0-1 0 0,0-1 1 0 0,0 1-1 0 0,0 0 1 0 0,0 1-1 0 0,1-1 1 0 0,-1 1-121 0 0,-25 35 463 0 0,2 2 1 0 0,2 0 0 0 0,2 2 0 0 0,1 1 0 0 0,3 0-1 0 0,-2 10-463 0 0,-1 0 222 0 0,9-27-90 0 0,2 1 0 0 0,1 0-1 0 0,2 0 1 0 0,0 1-1 0 0,2 0 1 0 0,1 0 0 0 0,0 26-132 0 0,4-47 41 0 0,0-1 1 0 0,0 1-1 0 0,1-1 0 0 0,0 0 1 0 0,0 1-1 0 0,1-1 1 0 0,0 0-1 0 0,0 0 0 0 0,1 0 1 0 0,0 0-1 0 0,0 0 1 0 0,0 0-1 0 0,1-1 0 0 0,0 0 1 0 0,0 0-1 0 0,1 0 1 0 0,0 0-1 0 0,0-1 0 0 0,0 1 1 0 0,1-1-1 0 0,-1-1 1 0 0,1 1-1 0 0,3 1-41 0 0,81 24 320 0 0,-29-50-2417 0 0,-31-15-4386 0 0,-14 6-7771 0 0,-12 24 10265 0 0</inkml:trace>
  <inkml:trace contextRef="#ctx0" brushRef="#br0" timeOffset="7400.744">2490 592 2040 0 0,'0'0'2308'0'0,"0"0"-161"0"0,0 0-71 0 0,0 0 7 0 0,0 0-113 0 0,0 0-239 0 0,0 0-287 0 0,0 0-289 0 0,0 0-207 0 0,0 0-126 0 0,0 0-65 0 0,0 0-64 0 0,0 0-76 0 0,-3 2-42 0 0,1 12 1051 0 0,32-8 48 0 0,-26-6-1685 0 0,16 2 204 0 0,-1-2 1 0 0,1 0 0 0 0,0-2 0 0 0,-1 0 0 0 0,1-1 0 0 0,-1-1-1 0 0,0-1 1 0 0,0 0 0 0 0,0-2-194 0 0,2-1-857 0 0,3 0-3075 0 0,-7 6-9567 0 0,-13 2 5388 0 0</inkml:trace>
  <inkml:trace contextRef="#ctx0" brushRef="#br0" timeOffset="7786.368">2909 529 9890 0 0,'0'0'2979'0'0,"0"0"-1270"0"0,0 0-545 0 0,0 0 31 0 0,0 0 109 0 0,0 0 18 0 0,0 0-134 0 0,0 0-216 0 0,0 0-222 0 0,0 0-133 0 0,0 0-78 0 0,0 0-83 0 0,0 0-62 0 0,-3 18-77 0 0,-29 122 520 0 0,29-131-769 0 0,-3 7 21 0 0,1 0 0 0 0,0 0 0 0 0,1 1 0 0 0,1 0 1 0 0,1-1-1 0 0,0 1 0 0 0,1 0 0 0 0,1 0 0 0 0,0 0 1 0 0,1 0-1 0 0,2 4-89 0 0,-1-18 15 0 0,0 1 1 0 0,0-1 0 0 0,0 0 0 0 0,1 1 0 0 0,-1-1-1 0 0,1 0 1 0 0,0-1 0 0 0,0 1 0 0 0,0 0 0 0 0,0-1-1 0 0,0 0 1 0 0,1 0 0 0 0,-1 0 0 0 0,1 0 0 0 0,-1 0-1 0 0,1-1 1 0 0,0 1 0 0 0,0-1 0 0 0,-1 0 0 0 0,1 0-1 0 0,0-1 1 0 0,0 1 0 0 0,0-1 0 0 0,0 1 0 0 0,0-2-1 0 0,0 1 1 0 0,0 0 0 0 0,0-1 0 0 0,0 1 0 0 0,0-1-1 0 0,0 0 1 0 0,2-1-16 0 0,-2 0-177 0 0,0 0-1 0 0,0 1 1 0 0,-1-1-1 0 0,1 0 1 0 0,0-1-1 0 0,-1 1 1 0 0,0-1-1 0 0,0 1 1 0 0,1-1-1 0 0,-2 0 1 0 0,1 0-1 0 0,0-1 1 0 0,-1 1-1 0 0,1 0 1 0 0,-1-1-1 0 0,0 0 1 0 0,2-3 177 0 0,7-19-5373 0 0,-6 2-5697 0 0,-4 17 3343 0 0</inkml:trace>
  <inkml:trace contextRef="#ctx0" brushRef="#br0" timeOffset="8354.912">2681 294 2513 0 0,'0'0'1888'0'0,"0"0"-109"0"0,0 0 68 0 0,0 0 115 0 0,0 0-34 0 0,0 0-213 0 0,0 0-329 0 0,0 0-321 0 0,0 0-199 0 0,0 0-91 0 0,0 0-15 0 0,0 0-4 0 0,0 0-22 0 0,5-6-42 0 0,102-76 3299 0 0,-71 53-3051 0 0,7-9-173 0 0,-42 38-733 0 0,-1 0-5 0 0,0 0-9 0 0,0 0 0 0 0,0 0-7 0 0,0 0 10 0 0,0 0 5 0 0,16 22 221 0 0,58 99 344 0 0,-15-43-439 0 0,-54-71-506 0 0,1-1-852 0 0,-2-5-3600 0 0,1 0-3879 0 0,-5-1 2738 0 0,0 0-594 0 0</inkml:trace>
  <inkml:trace contextRef="#ctx0" brushRef="#br0" timeOffset="8803.874">3173 117 472 0 0,'0'0'2883'0'0,"0"0"-657"0"0,0 0-235 0 0,0 0 127 0 0,0 0 61 0 0,0 0-188 0 0,0 0-320 0 0,0 0-361 0 0,0 0-283 0 0,0 0-119 0 0,0 0-38 0 0,0 0-44 0 0,0 0-64 0 0,9-1 3360 0 0,32 31-2025 0 0,-23-9-2001 0 0,0 0 1 0 0,-2 1-1 0 0,-1 1 1 0 0,-1 0-1 0 0,0 1 1 0 0,-2 0 0 0 0,-1 1-1 0 0,-1 1 1 0 0,-1-1-1 0 0,-1 2 1 0 0,-2-1-1 0 0,0 1 1 0 0,-2 0 0 0 0,-1 0-1 0 0,-1 0 1 0 0,-1 1-1 0 0,-3 25-96 0 0,-3-31-18 0 0,0 0 0 0 0,-1 0 0 0 0,-2-1 0 0 0,0 0 0 0 0,-1 0 0 0 0,-1-1 1 0 0,-1 0-1 0 0,0 0 0 0 0,-2-1 0 0 0,0-1 0 0 0,-1 0 0 0 0,-1-1 0 0 0,-1-1 0 0 0,0 0 0 0 0,-13 9 18 0 0,-13 5-2987 0 0,41-29 1468 0 0,1-1-1754 0 0,-1 0 1696 0 0,0-1-7470 0 0,1-2-1375 0 0</inkml:trace>
  <inkml:trace contextRef="#ctx0" brushRef="#br0" timeOffset="10368.008">4005 750 0 0 0,'0'0'1155'0'0,"0"0"200"0"0,0 0 37 0 0,0 0-17 0 0,0 0-27 0 0,-4-3-31 0 0,-9-9 11 0 0,9 9 18 0 0,4 3-25 0 0,3-3 5730 0 0,4 2-3810 0 0,22 1-3432 0 0,-23 0 1223 0 0,327-4 1310 0 0,-316 1-3734 0 0,-14 0-3993 0 0,-1-2-7129 0 0,-2 5 6393 0 0</inkml:trace>
  <inkml:trace contextRef="#ctx0" brushRef="#br0" timeOffset="10621.989">4156 518 7410 0 0,'0'0'3919'0'0,"0"0"-2449"0"0,0 0-757 0 0,0 0 95 0 0,0 0 257 0 0,0 0 130 0 0,0 0-47 0 0,0 0-200 0 0,0 0-256 0 0,0 0-176 0 0,0 0-106 0 0,-4 34-88 0 0,-9 106-72 0 0,3 27 110 0 0,13-77-3066 0 0,2-58-1939 0 0,-1-17-1999 0 0,-2-7-587 0 0</inkml:trace>
  <inkml:trace contextRef="#ctx0" brushRef="#br0" timeOffset="11303.134">4450 956 10378 0 0,'0'0'1355'0'0,"0"0"-348"0"0,0 0 65 0 0,0 0 294 0 0,0 0 172 0 0,0 0-174 0 0,0 0-292 0 0,0 0-254 0 0,0 0-164 0 0,0 0-80 0 0,0 0-49 0 0,0 0-57 0 0,0 0-76 0 0,31-32-78 0 0,94-98-73 0 0,-62 61 67 0 0,73-75 296 0 0,-94 122-568 0 0,-41 22-69 0 0,-1 0-3 0 0,-4 139 319 0 0,4-133-275 0 0,4 71 23 0 0,-4-76-29 0 0,1 1 0 0 0,-1 0 0 0 0,1-1 0 0 0,0 1 1 0 0,0-1-1 0 0,-1 1 0 0 0,1-1 0 0 0,0 1 0 0 0,0-1 0 0 0,0 1 1 0 0,1-1-1 0 0,-1 0 0 0 0,0 0 0 0 0,0 1 0 0 0,1-1 0 0 0,-1 0 1 0 0,1 0-1 0 0,-1 0 0 0 0,1 0 0 0 0,-1-1 0 0 0,1 1 0 0 0,0 0 0 0 0,-1-1 1 0 0,1 1-1 0 0,0-1 0 0 0,-1 0 0 0 0,1 1 0 0 0,0-1 0 0 0,0 0 1 0 0,-1 0-1 0 0,1 0 0 0 0,0 0 0 0 0,0 0 0 0 0,-1-1 0 0 0,1 1 1 0 0,0 0-1 0 0,-1-1 0 0 0,1 1 0 0 0,0-1 0 0 0,0 0-2 0 0,71-55 232 0 0,-60 42-197 0 0,178-206 200 0 0,-100 85-178 0 0,-78 128 322 0 0,-16 31 65 0 0,2-16-472 0 0,-30 208 772 0 0,35-90-981 0 0,2-106-881 0 0,1 2-3817 0 0,-6-6-7442 0 0,-1-15 4521 0 0</inkml:trace>
  <inkml:trace contextRef="#ctx0" brushRef="#br0" timeOffset="11867.803">5409 713 0 0 0,'0'0'902'0'0,"0"0"355"0"0,0 0 345 0 0,0 0 392 0 0,0 0 135 0 0,0 0-226 0 0,0 0-373 0 0,0 0-287 0 0,0 0-219 0 0,0 0-190 0 0,0 0-129 0 0,0 0-129 0 0,-11 33-85 0 0,-36 103-15 0 0,18-29 1313 0 0,32-123 1329 0 0,6-26-2937 0 0,3 16-57 0 0,0 0 1 0 0,2 1-1 0 0,0 0 0 0 0,2 2 1 0 0,1-1-1 0 0,0 2 0 0 0,2 0 1 0 0,1 2-1 0 0,0 0 1 0 0,2 1-1 0 0,0 1 0 0 0,16-10-124 0 0,-31 23 19 0 0,0 1 0 0 0,0 0 0 0 0,0 0 0 0 0,1 1 0 0 0,-1 0 1 0 0,1 1-1 0 0,0-1 0 0 0,0 1 0 0 0,0 1 0 0 0,0-1 0 0 0,4 1-19 0 0,-9 35 649 0 0,-8-24-580 0 0,0-1 0 0 0,0 0 1 0 0,-2-1-1 0 0,1 1 0 0 0,-1-1 0 0 0,0-1 0 0 0,0 1 0 0 0,-1-1 1 0 0,0 0-1 0 0,-8 4-69 0 0,10-6 18 0 0,-98 80 367 0 0,102-82-352 0 0,1 0 1 0 0,0 0-1 0 0,0-1 0 0 0,0 1 0 0 0,0 0 1 0 0,1 0-1 0 0,-1 0 0 0 0,1 0 0 0 0,-1 0 1 0 0,1 0-1 0 0,0 0 0 0 0,0 0 0 0 0,1 0 1 0 0,-1 0-1 0 0,0 0 0 0 0,1 0 0 0 0,0 0 1 0 0,0 0-1 0 0,0 0 0 0 0,0 0 1 0 0,0-1-1 0 0,1 1 0 0 0,-1 0 0 0 0,1-1 1 0 0,-1 1-1 0 0,1-1 0 0 0,0 0 0 0 0,0 1 1 0 0,0-1-1 0 0,1 0 0 0 0,-1 0 0 0 0,0 0 1 0 0,1-1-1 0 0,-1 1 0 0 0,1-1 0 0 0,0 1 1 0 0,-1-1-1 0 0,1 0 0 0 0,0 0 0 0 0,0 0 1 0 0,1 0-34 0 0,30 27 695 0 0,17 31-7 0 0,-3-37-2051 0 0,-30-25-3239 0 0,-1-4-5209 0 0,-10 6-1832 0 0</inkml:trace>
  <inkml:trace contextRef="#ctx0" brushRef="#br0" timeOffset="14838.357">6002 875 5145 0 0,'0'0'3083'0'0,"0"0"-1268"0"0,0 0-376 0 0,0 0 220 0 0,0 0 131 0 0,0 0-151 0 0,0 0-277 0 0,0 0-274 0 0,0 0-198 0 0,0 0-140 0 0,0 0-103 0 0,0 0-95 0 0,25-9-69 0 0,76-28-85 0 0,-31 28 447 0 0,-68 9-836 0 0,-1 0-1 0 0,1 0 1 0 0,0 1 0 0 0,0-1 0 0 0,0 0-1 0 0,0 1 1 0 0,-1-1 0 0 0,1 1-1 0 0,0 0 1 0 0,-1 0 0 0 0,1 0-1 0 0,0-1 1 0 0,-1 1 0 0 0,1 1 0 0 0,-1-1-1 0 0,1 0 1 0 0,-1 0 0 0 0,0 1-1 0 0,1-1 1 0 0,-1 0 0 0 0,0 1 0 0 0,0-1-1 0 0,0 1 1 0 0,0 0 0 0 0,0-1-1 0 0,-1 1 1 0 0,1 0 0 0 0,0-1-1 0 0,-1 1 1 0 0,1 0 0 0 0,-1 0 0 0 0,0 0-1 0 0,1-1 1 0 0,-1 1 0 0 0,0 0-1 0 0,0 0 1 0 0,0 0 0 0 0,-1 0-1 0 0,1 0 1 0 0,-1 1-9 0 0,0 3 20 0 0,-2 0 1 0 0,1 1-1 0 0,-1-1 0 0 0,0 0 0 0 0,0-1 0 0 0,-1 1 1 0 0,0 0-1 0 0,0-1 0 0 0,0 0 0 0 0,0 0 1 0 0,-1 0-1 0 0,0-1 0 0 0,0 1 0 0 0,-5 2-20 0 0,-2 4 23 0 0,-104 99 85 0 0,115-109-99 0 0,0 0 0 0 0,0 0 0 0 0,0 0 1 0 0,0 1-1 0 0,0-1 0 0 0,0 0 1 0 0,0 1-1 0 0,1-1 0 0 0,-1 0 1 0 0,1 1-1 0 0,-1-1 0 0 0,1 1 1 0 0,-1-1-1 0 0,1 1 0 0 0,0-1 1 0 0,0 1-1 0 0,-1 0 0 0 0,1-1 1 0 0,0 1-1 0 0,0-1 0 0 0,1 1 0 0 0,-1-1 1 0 0,0 1-1 0 0,1-1 0 0 0,-1 1 1 0 0,0-1-1 0 0,1 1 0 0 0,0-1 1 0 0,-1 1-1 0 0,1-1 0 0 0,0 0 1 0 0,0 1-1 0 0,0-1 0 0 0,0 0 1 0 0,0 0-1 0 0,0 1 0 0 0,0-1 1 0 0,0 0-1 0 0,0 0 0 0 0,1 0 0 0 0,-1-1 1 0 0,0 1-1 0 0,1 0 0 0 0,-1 0 1 0 0,0-1-1 0 0,2 1-9 0 0,71 12 1224 0 0,-56-14-1105 0 0,-1-2 0 0 0,0 0 1 0 0,0-1-1 0 0,0-1 0 0 0,0-1 1 0 0,-1 0-1 0 0,1-1 0 0 0,-2 0 0 0 0,2-2-119 0 0,41-23-1368 0 0,-40 21-3582 0 0,-1-1-6578 0 0,-15 8 2302 0 0</inkml:trace>
  <inkml:trace contextRef="#ctx0" brushRef="#br0" timeOffset="14086.978">6193 375 0 0 0,'0'0'296'0'0,"0"0"1154"0"0,0 0 275 0 0,0 0-90 0 0,0 0-120 0 0,0 0-80 0 0,0 0-69 0 0,0 0-116 0 0,0 0-154 0 0,0 0-159 0 0,-3-8-151 0 0,-12-21-135 0 0,14 28-602 0 0,0 0 0 0 0,-1 0 0 0 0,1 0 0 0 0,0 1 0 0 0,0-1 0 0 0,-1 0 0 0 0,1 1 1 0 0,-1-1-1 0 0,1 1 0 0 0,0 0 0 0 0,-1-1 0 0 0,1 1 0 0 0,-1 0 0 0 0,1 0 0 0 0,-1 0 0 0 0,1 0 1 0 0,-1 0-1 0 0,1 0 0 0 0,-1 1 0 0 0,1-1 0 0 0,0 0 0 0 0,-1 1 0 0 0,1-1 0 0 0,-1 1 0 0 0,1-1 0 0 0,0 1 1 0 0,0 0-1 0 0,-1-1 0 0 0,1 1 0 0 0,0 0 0 0 0,0 0 0 0 0,0 0 0 0 0,0 0 0 0 0,0 0 0 0 0,0 0 1 0 0,-1 2-50 0 0,0-2 52 0 0,-7 5 59 0 0,0 1 0 0 0,0 0 0 0 0,0 0 0 0 0,1 1 0 0 0,0 0-1 0 0,0 0 1 0 0,1 1 0 0 0,0 0 0 0 0,1 1 0 0 0,0-1 0 0 0,0 1 0 0 0,1 0 0 0 0,0 1 0 0 0,1-1-1 0 0,0 1 1 0 0,1 0 0 0 0,0 0 0 0 0,0 0 0 0 0,2 0 0 0 0,-1 3-111 0 0,2-12 44 0 0,1 0 0 0 0,-1 0-1 0 0,1 0 1 0 0,0 0 0 0 0,-1-1 0 0 0,1 1 0 0 0,0 0 0 0 0,0 0-1 0 0,0-1 1 0 0,0 1 0 0 0,0 0 0 0 0,1-1 0 0 0,-1 1 0 0 0,0-1-1 0 0,1 0 1 0 0,-1 1 0 0 0,1-1 0 0 0,0 0 0 0 0,-1 0 0 0 0,1 0-1 0 0,0 0 1 0 0,0 0 0 0 0,-1 0 0 0 0,1-1 0 0 0,0 1 0 0 0,0 0-1 0 0,0-1 1 0 0,0 0 0 0 0,0 1 0 0 0,0-1 0 0 0,0 0 0 0 0,0 0-1 0 0,0 0 1 0 0,2-1-44 0 0,71-8 1781 0 0,-56 0-1640 0 0,-1-1 0 0 0,0-1 0 0 0,-1-1 0 0 0,0 0 0 0 0,-1-1 0 0 0,-1-1 0 0 0,0 0 0 0 0,0-1 0 0 0,-1-1-1 0 0,-1 0 1 0 0,-1-1 0 0 0,-1 0 0 0 0,0-1 0 0 0,-1 0 0 0 0,-1-1 0 0 0,0 0 0 0 0,-2 0 0 0 0,0-1 0 0 0,-1 0 0 0 0,-2 0 0 0 0,3-15-141 0 0,-6 31-29 0 0,1-1 1 0 0,-1 0-1 0 0,0 0 1 0 0,0 1-1 0 0,0-1 1 0 0,-1 0-1 0 0,1 0 1 0 0,-1 0 0 0 0,-1 0-1 0 0,1 0 1 0 0,-1 0-1 0 0,0 0 1 0 0,0 0-1 0 0,0 1 1 0 0,0-1 0 0 0,-1 0-1 0 0,0 1 1 0 0,0-1-1 0 0,0 1 1 0 0,-1-1-1 0 0,1 1 1 0 0,-1 0-1 0 0,0 0 1 0 0,0 0 0 0 0,-1 1-1 0 0,1-1 1 0 0,-1 1-1 0 0,0 0 1 0 0,0 0-1 0 0,0 0 1 0 0,0 0-1 0 0,0 1 1 0 0,-1-1 0 0 0,1 1-1 0 0,-1 0 1 0 0,1 1-1 0 0,-1-1 1 0 0,0 1-1 0 0,0 0 1 0 0,1 0-1 0 0,-1 0 1 0 0,0 1 0 0 0,0 0-1 0 0,0 0 1 0 0,0 0-1 0 0,-2 0 29 0 0,0 4-14 0 0,0-1-1 0 0,0 1 1 0 0,0 0-1 0 0,1 1 1 0 0,-1 0-1 0 0,1 0 1 0 0,1 0-1 0 0,-1 0 1 0 0,1 1-1 0 0,0 0 1 0 0,0 0-1 0 0,0 1 0 0 0,1-1 1 0 0,0 1-1 0 0,0 0 1 0 0,1 0-1 0 0,0 0 1 0 0,0 1-1 0 0,1-1 1 0 0,0 1-1 0 0,0-1 1 0 0,1 1-1 0 0,0 0 1 0 0,0 0-1 0 0,1 0 1 0 0,-1-1-1 0 0,2 9 15 0 0,0-9 56 0 0,0 0 0 0 0,0 0 0 0 0,1-1-1 0 0,0 1 1 0 0,0 0 0 0 0,0-1 0 0 0,1 1-1 0 0,0-1 1 0 0,0 0 0 0 0,1 0 0 0 0,-1 0 0 0 0,1 0-1 0 0,1-1 1 0 0,-1 1 0 0 0,1-1 0 0 0,0 0 0 0 0,0-1-1 0 0,1 1 1 0 0,-1-1 0 0 0,4 2-56 0 0,5 3 107 0 0,0 0 1 0 0,1 0-1 0 0,0-2 1 0 0,0 0-1 0 0,1-1 0 0 0,-1 0 1 0 0,1-1-1 0 0,3-1-107 0 0,144 1 346 0 0,-125-11-796 0 0,-25 3-2921 0 0,-1 1-5395 0 0,-12 2 3287 0 0,0 3-1486 0 0</inkml:trace>
  <inkml:trace contextRef="#ctx0" brushRef="#br0" timeOffset="14353.974">5952 684 7818 0 0,'0'0'1821'0'0,"0"0"-496"0"0,0 0-218 0 0,0 0 222 0 0,0 0 268 0 0,0 0 24 0 0,0 0-174 0 0,0 0-245 0 0,0 0-237 0 0,0 0-171 0 0,0 0-119 0 0,0 0-103 0 0,30 3-101 0 0,94 12-51 0 0,-94-12-264 0 0,-1-1 1 0 0,1-1-1 0 0,0-2 0 0 0,-1-1 1 0 0,1-2-1 0 0,13-3-156 0 0,-4 0-242 0 0,-16 4-494 0 0,39-7-2001 0 0,-21 2-7504 0 0,-33 7 5149 0 0,-3 1 38 0 0</inkml:trace>
  <inkml:trace contextRef="#ctx0" brushRef="#br0" timeOffset="15851.233">7033 132 4777 0 0,'0'0'1794'0'0,"0"0"-195"0"0,0 0-58 0 0,0 0 74 0 0,0 0-20 0 0,0 0-146 0 0,0 0-226 0 0,0 0-204 0 0,0 0-147 0 0,0 0-92 0 0,0 0-43 0 0,0 0-54 0 0,0 0-48 0 0,-25 27-42 0 0,-79 89-63 0 0,54-39 168 0 0,43-58-527 0 0,-32 67 855 0 0,3 1 0 0 0,-19 78-1026 0 0,51-156 71 0 0,1 0 0 0 0,0 1 1 0 0,0 0-1 0 0,1-1 1 0 0,1 1-1 0 0,-1 0 1 0 0,1 0-1 0 0,1 0 0 0 0,0 0 1 0 0,0 0-1 0 0,1-1 1 0 0,1 1-1 0 0,-1 0 1 0 0,2 0-1 0 0,-1-1 1 0 0,1 1-1 0 0,0-1 0 0 0,1 0 1 0 0,0 0-1 0 0,1 0 1 0 0,0 0-1 0 0,0-1 1 0 0,5 6-72 0 0,2-6 61 0 0,-1-1 0 0 0,1 0 1 0 0,0 0-1 0 0,1-1 0 0 0,-1-1 1 0 0,1 0-1 0 0,1-1 0 0 0,-1 0 1 0 0,0-1-1 0 0,1-1 0 0 0,0 0 1 0 0,-1 0-1 0 0,1-2 0 0 0,0 0 1 0 0,0 0-1 0 0,-1-1 0 0 0,1-1 1 0 0,0 0-1 0 0,-1-1 0 0 0,1-1 1 0 0,3-1-62 0 0,12-11-966 0 0,-25 7-3902 0 0,-3-2-6481 0 0,-1 10 1238 0 0</inkml:trace>
  <inkml:trace contextRef="#ctx0" brushRef="#br0" timeOffset="19205.988">7298 640 4177 0 0,'0'0'1956'0'0,"0"0"-377"0"0,0 0-90 0 0,0 0 159 0 0,0 0 79 0 0,0 0-104 0 0,0 0-265 0 0,0 0-366 0 0,0 0-249 0 0,0 0-146 0 0,0 0-63 0 0,0 0-5 0 0,4 0 3034 0 0,-40 81-2313 0 0,18-39-1149 0 0,-9 48 77 0 0,28-88-151 0 0,0-1 1 0 0,0 1-1 0 0,0-1 1 0 0,1 1-1 0 0,-1-1 0 0 0,0 0 1 0 0,1 1-1 0 0,-1-1 1 0 0,1 0-1 0 0,0 0 1 0 0,-1 0-1 0 0,1 0 0 0 0,0 0 1 0 0,0-1-1 0 0,-1 1 1 0 0,1 0-1 0 0,0-1 1 0 0,0 0-1 0 0,0 1 0 0 0,0-1 1 0 0,0 0-1 0 0,0 0 1 0 0,0 0-1 0 0,0 0 1 0 0,0 0-1 0 0,-1 0 1 0 0,1-1-1 0 0,0 1 0 0 0,0-1 1 0 0,0 1-28 0 0,5 0 124 0 0,-5 0-190 0 0,63-12 419 0 0,-51-10-3866 0 0,-12 13 1232 0 0,0-1-2379 0 0,-1-1-5138 0 0,-1 5 4772 0 0</inkml:trace>
  <inkml:trace contextRef="#ctx0" brushRef="#br0" timeOffset="19657.028">7116 467 552 0 0,'0'0'2178'0'0,"0"0"-212"0"0,0 0 2 0 0,0 0 122 0 0,0 0-43 0 0,0 0-244 0 0,0 0-388 0 0,0 0-361 0 0,0 0-198 0 0,0 0 1 0 0,0 0 66 0 0,0 0 21 0 0,0 0-18 0 0,7-2-119 0 0,93-26 1872 0 0,-89 22-2553 0 0,1 1 1 0 0,-1-1-1 0 0,0-1 1 0 0,0 0-1 0 0,0-1 0 0 0,-1 0 1 0 0,-1 0-1 0 0,1-1 1 0 0,-1 0-1 0 0,-1-1 1 0 0,0 0-1 0 0,0 0 0 0 0,-1-1 1 0 0,0 0-1 0 0,4-11-126 0 0,-10 22-2 0 0,-1 0 0 0 0,0 1 0 0 0,0-1 0 0 0,0 0 0 0 0,0 0 0 0 0,1 0 0 0 0,-1 1 0 0 0,0-1 0 0 0,0 0 0 0 0,0 0 0 0 0,1 0 0 0 0,-1 0 0 0 0,0 1 0 0 0,0-1 0 0 0,1 0 0 0 0,-1 0 0 0 0,0 0 0 0 0,0 0-1 0 0,1 0 1 0 0,-1 0 0 0 0,0 0 0 0 0,1 0 0 0 0,-1 0 0 0 0,0 0 0 0 0,0 0 0 0 0,1 0 0 0 0,-1 0 0 0 0,0 0 0 0 0,0 0 0 0 0,1 0 0 0 0,-1 0 0 0 0,0 0 0 0 0,1 0 0 0 0,-1 0 2 0 0,3 18 67 0 0,47 86-239 0 0,-8-70-4241 0 0,-26-29-1667 0 0,4-3-5185 0 0,-14-2 8236 0 0</inkml:trace>
  <inkml:trace contextRef="#ctx0" brushRef="#br0" timeOffset="19977.026">7594 161 3625 0 0,'0'0'2662'0'0,"0"0"-409"0"0,0 0-149 0 0,0 0-32 0 0,0 0-150 0 0,0 0-331 0 0,0 0-367 0 0,0 0-316 0 0,0 0-208 0 0,0 0-85 0 0,0 0 23 0 0,0 0 32 0 0,1 2 23 0 0,70 159 2646 0 0,-44-94-3017 0 0,-14-39-244 0 0,-1 0-1 0 0,-2 0 1 0 0,-1 1 0 0 0,-1 0 0 0 0,-1 1 0 0 0,-2 0-1 0 0,-1 0 1 0 0,-1 5-78 0 0,-3-26-18 0 0,1 1-1 0 0,-1-1 0 0 0,-1 0 1 0 0,0 0-1 0 0,0 1 0 0 0,-1-1 1 0 0,0 0-1 0 0,-1 0 0 0 0,1 0 1 0 0,-2-1-1 0 0,1 1 0 0 0,-2-1 0 0 0,1 1 1 0 0,-1-1-1 0 0,-4 5 19 0 0,-58 52-2228 0 0,41-48-2005 0 0,-2-3-4924 0 0,20-10-905 0 0</inkml:trace>
  <inkml:trace contextRef="#ctx0" brushRef="#br0" timeOffset="21575.297">155 1409 0 0 0,'0'0'1252'0'0,"0"0"149"0"0,0 0 56 0 0,0 0 12 0 0,0 0-83 0 0,10 0-163 0 0,412 0 7882 0 0,230 0-6092 0 0,-244 19-2124 0 0,-27-16 10 0 0,131 15-181 0 0,-138-17-360 0 0,98-12 161 0 0,200-22 704 0 0,-77 21-439 0 0,-296-7-405 0 0,206-24 34 0 0,-13 10-205 0 0,-196 25-128 0 0,185-3 17 0 0,-106 5-76 0 0,47-2-206 0 0,-141 8-2624 0 0,-207-3-14 0 0,-26-1-6401 0 0,-35 3-1781 0 0</inkml:trace>
  <inkml:trace contextRef="#ctx0" brushRef="#br0" timeOffset="26108.069">8165 1048 1416 0 0,'0'0'2237'0'0,"0"0"-458"0"0,0 0-157 0 0,0 0 211 0 0,0 0 157 0 0,0 0-76 0 0,0 0-273 0 0,0 0-279 0 0,0 0-162 0 0,0 0-69 0 0,0 0-53 0 0,5 2-103 0 0,55 11 4011 0 0,186-12-2116 0 0,-127-6-2826 0 0,-112 5 1141 0 0,3-1-5099 0 0,-13-1-14755 0 0,-3 2 11989 0 0</inkml:trace>
  <inkml:trace contextRef="#ctx0" brushRef="#br0" timeOffset="26421.085">8257 1258 7946 0 0,'0'0'3023'0'0,"0"0"-859"0"0,0 0-410 0 0,0 0-49 0 0,0 0-84 0 0,0 0-199 0 0,0 0-211 0 0,0 0-204 0 0,0 0-119 0 0,0 0-97 0 0,0 0-103 0 0,0 0-100 0 0,0 0-75 0 0,15 3-42 0 0,105 9 567 0 0,41-27-299 0 0,-95 9-5695 0 0,22-6-7911 0 0,-80 8 3121 0 0</inkml:trace>
  <inkml:trace contextRef="#ctx0" brushRef="#br0" timeOffset="22655.324">2123 1700 6313 0 0,'0'0'846'0'0,"0"0"-138"0"0,0 0 166 0 0,0 0 380 0 0,0 0 284 0 0,0 0 61 0 0,0 0-172 0 0,0 0-312 0 0,0 0-252 0 0,0 0-168 0 0,0 0-119 0 0,0 0-77 0 0,-22 28-57 0 0,-69 86-47 0 0,47-38 240 0 0,-38 101 290 0 0,40-98-107 0 0,169-236 1948 0 0,-118 146-2742 0 0,61-69 240 0 0,3 2 0 0 0,43-33-264 0 0,-44 45 216 0 0,-71 66-208 0 0,1 1 0 0 0,-1-1 0 0 0,0 0 0 0 0,0 1-1 0 0,0-1 1 0 0,0 1 0 0 0,0 0 0 0 0,0-1 0 0 0,0 1 0 0 0,0 0 0 0 0,0-1 0 0 0,0 1-1 0 0,0 0 1 0 0,0 0 0 0 0,-1 0 0 0 0,1 0 0 0 0,0 0 0 0 0,-1 0 0 0 0,1 0 0 0 0,0 0-1 0 0,-1 0 1 0 0,1 0 0 0 0,-1 0 0 0 0,0 0 0 0 0,1 0 0 0 0,-1 1 0 0 0,0-1 0 0 0,0 0-1 0 0,0 0 1 0 0,1 0 0 0 0,-1 1 0 0 0,0-1 0 0 0,-1 0 0 0 0,1 0 0 0 0,0 0 0 0 0,0 0-1 0 0,0 1 1 0 0,-1-1 0 0 0,1 0 0 0 0,-1 0 0 0 0,1 0 0 0 0,-1 0 0 0 0,0 1-8 0 0,1 3 30 0 0,0 8 17 0 0,0 0-1 0 0,1 1 0 0 0,0-1 0 0 0,1 0 0 0 0,0 0 0 0 0,1 0 0 0 0,1 0 0 0 0,0 0 0 0 0,0 0 0 0 0,2-1 0 0 0,-1 0 1 0 0,2 0-1 0 0,-1-1 0 0 0,2 0 0 0 0,-1 0 0 0 0,10 10-46 0 0,-13-19 21 0 0,0 0 1 0 0,1 0-1 0 0,-1-1 0 0 0,1 0 1 0 0,-1 1-1 0 0,1-1 0 0 0,-1-1 1 0 0,1 1-1 0 0,-1-1 0 0 0,1 1 1 0 0,0-1-1 0 0,-1-1 0 0 0,1 1 1 0 0,0-1-1 0 0,-1 0 0 0 0,1 0 1 0 0,-1 0-1 0 0,1 0 0 0 0,-1-1 1 0 0,0 0-1 0 0,1 0 0 0 0,-1 0 1 0 0,0 0-1 0 0,0-1 0 0 0,0 1 1 0 0,-1-1-1 0 0,1 0 0 0 0,0-2-21 0 0,24-18 80 0 0,-2-1 0 0 0,-1-2 0 0 0,0-1-1 0 0,17-27-79 0 0,7-5 3 0 0,40-50 38 0 0,-89 109-42 0 0,1-1 0 0 0,0 0 0 0 0,-1 1 0 0 0,1-1 0 0 0,0 1 0 0 0,-1 0 0 0 0,1-1-1 0 0,0 1 1 0 0,0-1 0 0 0,-1 1 0 0 0,1 0 0 0 0,0 0 0 0 0,0-1 0 0 0,0 1 0 0 0,-1 0 0 0 0,1 0 0 0 0,0 0 0 0 0,0 0 0 0 0,0 0-1 0 0,0 0 1 0 0,-1 0 0 0 0,1 0 0 0 0,0 1 0 0 0,0-1 0 0 0,0 0 0 0 0,-1 0 0 0 0,1 1 0 0 0,0-1 0 0 0,0 0 0 0 0,-1 1-1 0 0,1-1 1 0 0,0 1 0 0 0,-1-1 0 0 0,1 1 0 0 0,0-1 0 0 0,-1 1 0 0 0,1-1 0 0 0,-1 1 0 0 0,1 0 0 0 0,-1-1 0 0 0,1 1 0 0 0,-1 0-1 0 0,1-1 1 0 0,-1 1 0 0 0,0 0 0 0 0,1 0 0 0 0,-1-1 0 0 0,0 1 0 0 0,0 0 0 0 0,1 0 0 0 0,-1 0 0 0 0,0 0 0 0 0,0-1-1 0 0,0 1 1 0 0,0 1 1 0 0,9 49 57 0 0,9 180 257 0 0,1-154-354 0 0,-17-64-386 0 0,7 5-4413 0 0,-1-16-832 0 0,4-1-3409 0 0,-8-1 1702 0 0</inkml:trace>
  <inkml:trace contextRef="#ctx0" brushRef="#br0" timeOffset="23126.54">3184 1847 0 0 0,'0'0'806'0'0,"0"0"571"0"0,0 0 173 0 0,0 0 29 0 0,0 0 37 0 0,0 0 26 0 0,0 0-42 0 0,0 0-93 0 0,4 11 7112 0 0,6 11-6364 0 0,-2-8-1959 0 0,-1 0-1 0 0,0 0 1 0 0,-1 1-1 0 0,-1 0 0 0 0,0 0 1 0 0,-1 0-1 0 0,-1 1 1 0 0,0-1-1 0 0,-1 1 0 0 0,-1 0 1 0 0,0-1-1 0 0,-1 1 1 0 0,-1 0-1 0 0,-1 0-295 0 0,0-9-39 0 0,0 0 0 0 0,-1 0 0 0 0,0-1 0 0 0,-1 1 0 0 0,1-1-1 0 0,-1 0 1 0 0,0 0 0 0 0,-1 0 0 0 0,1 0 0 0 0,-1-1 0 0 0,-1 0 0 0 0,1 0 0 0 0,-1 0 0 0 0,1-1 0 0 0,-1 0 0 0 0,-1 0-1 0 0,1 0 1 0 0,0-1 0 0 0,-1 0 0 0 0,0 0 0 0 0,0 0 0 0 0,0-1 0 0 0,0 0 0 0 0,0-1 0 0 0,0 1 0 0 0,0-1 0 0 0,0-1-1 0 0,-1 0 1 0 0,1 0 0 0 0,0 0 0 0 0,-1-1 0 0 0,1 0 39 0 0,-29-18-5100 0 0,20-20-9621 0 0,14 31 9106 0 0</inkml:trace>
  <inkml:trace contextRef="#ctx0" brushRef="#br0" timeOffset="23371.96">2959 1833 3769 0 0,'0'0'3447'0'0,"0"0"-1228"0"0,0 0-570 0 0,0 0-70 0 0,0 0-34 0 0,0 0-104 0 0,0 0-145 0 0,0 0-120 0 0,0 0-97 0 0,0 0-35 0 0,0 0-26 0 0,0 0-107 0 0,13 2-98 0 0,95 14 1052 0 0,96-23-817 0 0,-96-1-2314 0 0,-37 1-2644 0 0,-66 7 3360 0 0,27-3-5255 0 0,-12 2-2884 0 0,-12 1 3010 0 0</inkml:trace>
  <inkml:trace contextRef="#ctx0" brushRef="#br0" timeOffset="23623.653">3579 1902 8522 0 0,'0'0'2936'0'0,"0"0"-1663"0"0,0 0-482 0 0,0 0 234 0 0,0 0 253 0 0,0 0 37 0 0,0 0-159 0 0,0 0-204 0 0,0 0-168 0 0,0 0-129 0 0,0 0-121 0 0,0 0-104 0 0,30 3-106 0 0,91 7-112 0 0,-25-15 22 0 0,-57-5-1180 0 0,-32 1-3551 0 0,-7-5-5804 0 0,-2 10 3624 0 0</inkml:trace>
  <inkml:trace contextRef="#ctx0" brushRef="#br0" timeOffset="23846.391">3741 1726 6393 0 0,'0'0'1746'0'0,"0"0"34"0"0,0 0 265 0 0,0 0 134 0 0,0 0-140 0 0,0 0-300 0 0,0 0-336 0 0,0 0-283 0 0,0 0-201 0 0,0 0-151 0 0,0 0-111 0 0,-7 33-107 0 0,-22 103-112 0 0,5-11 339 0 0,13 37-1174 0 0,27-129-2819 0 0,-4-27-1038 0 0,1-4-3630 0 0,-7-2-918 0 0</inkml:trace>
  <inkml:trace contextRef="#ctx0" brushRef="#br0" timeOffset="24529">4025 1902 0 0 0,'0'0'753'0'0,"0"0"841"0"0,0 0 369 0 0,0 0 138 0 0,0 0-73 0 0,0 0-226 0 0,0 0-236 0 0,0 0-174 0 0,0 0-128 0 0,0 0-124 0 0,0 0-143 0 0,0 0-159 0 0,0 0-121 0 0,-5 29-60 0 0,-16 84-8 0 0,24-85 660 0 0,4-30-1088 0 0,0-1 1 0 0,0 0-1 0 0,-1 0 0 0 0,1 0 1 0 0,-1-1-1 0 0,0 0 1 0 0,0 0-1 0 0,0-1 0 0 0,0 0 1 0 0,-1 0-1 0 0,0 0 1 0 0,0 0-1 0 0,0-1 0 0 0,-1 0 1 0 0,0 0-1 0 0,0 0 0 0 0,2-3-220 0 0,5-7 313 0 0,10-11-255 0 0,2-6 38 0 0,2 2 0 0 0,1 0 1 0 0,1 2-1 0 0,2 1 0 0 0,1 1 1 0 0,15-9-98 0 0,-45 36-1 0 0,1 0 0 0 0,-1-1 0 0 0,1 1 1 0 0,0 0-1 0 0,-1 0 0 0 0,1 0 0 0 0,0 0 1 0 0,-1 0-1 0 0,1 0 0 0 0,0 0 0 0 0,-1 0 0 0 0,1 0 1 0 0,0 0-1 0 0,-1 0 0 0 0,1 0 0 0 0,0 0 0 0 0,-1 0 1 0 0,1 1-1 0 0,0-1 0 0 0,-1 0 0 0 0,1 1 1 0 0,-1-1-1 0 0,1 0 0 0 0,-1 1 0 0 0,1-1 0 0 0,-1 1 1 0 0,1-1-1 0 0,-1 1 0 0 0,1-1 0 0 0,-1 1 0 0 0,1-1 1 0 0,-1 1-1 0 0,0-1 0 0 0,1 1 0 0 0,-1-1 1 0 0,0 1-1 0 0,1 0 0 0 0,-1-1 0 0 0,0 1 0 0 0,0 0 1 0 0,0-1-1 0 0,0 1 0 0 0,0 0 0 0 0,1-1 1 0 0,-1 1-1 0 0,0 0 0 0 0,-1-1 0 0 0,1 1 0 0 0,0 0 1 0 0,0-1-1 0 0,0 1 0 0 0,0-1 0 0 0,0 1 0 0 0,-1 0 1 0 0,1-1-1 0 0,0 1 0 0 0,0 0 0 0 0,-1-1 1 0 0,1 1-1 0 0,-1-1 1 0 0,-6 50-37 0 0,-3 83 79 0 0,10-131-42 0 0,1 0-1 0 0,0 1 0 0 0,0-1 0 0 0,0 0 0 0 0,0 0 1 0 0,0 1-1 0 0,1-1 0 0 0,-1 0 0 0 0,1 0 0 0 0,-1 0 1 0 0,1-1-1 0 0,0 1 0 0 0,0 0 0 0 0,0-1 0 0 0,0 1 1 0 0,0-1-1 0 0,0 1 0 0 0,0-1 0 0 0,0 0 0 0 0,0 0 1 0 0,1 0-1 0 0,-1 0 0 0 0,0 0 0 0 0,1-1 0 0 0,-1 1 1 0 0,1-1-1 0 0,-1 0 0 0 0,1 1 0 0 0,-1-1 0 0 0,1 0 1 0 0,-1-1-1 0 0,1 1 0 0 0,-1 0 0 0 0,1-1 0 0 0,-1 1 1 0 0,0-1-1 0 0,1 0 0 0 0,-1 1 0 0 0,0-1 0 0 0,1-1 1 0 0,-1 1-1 0 0,0 0 0 0 0,0 0 0 0 0,0-1 0 0 0,1 0 1 0 0,26-21 16 0 0,0-2-1 0 0,-2-1 0 0 0,-1-1 0 0 0,-1-2 0 0 0,2-5-15 0 0,27-30-24 0 0,-7 20 30 0 0,-48 74 116 0 0,-24 58 333 0 0,14-58-350 0 0,3 0 1 0 0,0 0-1 0 0,2 1 1 0 0,1 0-1 0 0,0 29-105 0 0,4-41-75 0 0,1-13 2 0 0,-1 1 1 0 0,1-1-1 0 0,0 1 1 0 0,0-1 0 0 0,1 0-1 0 0,0 0 1 0 0,0 1-1 0 0,1-1 1 0 0,-1 0-1 0 0,1 0 1 0 0,1 0 0 0 0,-1 0-1 0 0,1-1 1 0 0,0 1-1 0 0,2 2 73 0 0,26-11-5806 0 0,-15-13-4692 0 0,-13 9 1389 0 0</inkml:trace>
  <inkml:trace contextRef="#ctx0" brushRef="#br0" timeOffset="25132.924">4890 1925 8186 0 0,'0'0'1607'0'0,"0"0"-28"0"0,0 0 190 0 0,0 0 200 0 0,0 0-81 0 0,0 0-353 0 0,0 0-368 0 0,0 0-288 0 0,0 0-199 0 0,0 0-116 0 0,-11 32-82 0 0,-33 101-77 0 0,33-66 306 0 0,11-56-656 0 0,1 9 468 0 0,-9-30-175 0 0,6 2-352 0 0,0 0 0 0 0,1 0 0 0 0,0 0 0 0 0,0 0 0 0 0,1 0 0 0 0,0 0 0 0 0,0 0 0 0 0,1-1 0 0 0,0 1 0 0 0,0 0 0 0 0,1 0 0 0 0,2-5 4 0 0,5-6 4 0 0,0 0 0 0 0,1 1 0 0 0,1 0 1 0 0,0 1-1 0 0,2 0 0 0 0,0 1 1 0 0,1 0-1 0 0,0 1 0 0 0,1 1 1 0 0,1 0-1 0 0,0 1 0 0 0,1 1 1 0 0,7-4-5 0 0,60-3 16 0 0,-82 21-1 0 0,0-1 1 0 0,1 1 0 0 0,-1 0 0 0 0,0 0 0 0 0,0 0 0 0 0,0 0 0 0 0,0 1 0 0 0,-1-1 0 0 0,1 0 0 0 0,-1 1 0 0 0,1-1 0 0 0,-1 1 0 0 0,0 0 0 0 0,0-1 0 0 0,0 1 0 0 0,0 0 0 0 0,-1-1 0 0 0,1 1 0 0 0,-1 0 0 0 0,1 0 0 0 0,-1 0-1 0 0,0 0 1 0 0,0 0 0 0 0,0-1 0 0 0,-1 3-16 0 0,-1 2 37 0 0,1-1 1 0 0,-2-1-1 0 0,1 1 0 0 0,0 0 0 0 0,-1 0 0 0 0,0-1 0 0 0,-1 0 0 0 0,1 0 0 0 0,-1 1 0 0 0,0-2 1 0 0,0 1-1 0 0,-1-1 0 0 0,1 1 0 0 0,-1-1 0 0 0,0 0 0 0 0,0-1 0 0 0,0 1 0 0 0,-1-1 0 0 0,1 0 0 0 0,-1 0 1 0 0,0-1-38 0 0,-25 19 68 0 0,19-12-49 0 0,8-7 15 0 0,0 0 0 0 0,-1 1-1 0 0,1-1 1 0 0,0 1-1 0 0,0 0 1 0 0,1 1 0 0 0,-1-1-1 0 0,1 1 1 0 0,0-1-1 0 0,-1 1 1 0 0,2 0 0 0 0,-1 0-1 0 0,0 0 1 0 0,1 1-1 0 0,0-1 1 0 0,0 0 0 0 0,0 1-1 0 0,0 0 1 0 0,1-1 0 0 0,0 1-1 0 0,0 0 1 0 0,0 0-1 0 0,0 0 1 0 0,1 1-34 0 0,2-2 55 0 0,1-1 1 0 0,0 1-1 0 0,-1 0 0 0 0,1-1 1 0 0,0 0-1 0 0,1 0 0 0 0,-1 0 1 0 0,0 0-1 0 0,1 0 0 0 0,0-1 1 0 0,0 1-1 0 0,0-1 0 0 0,0 0 1 0 0,0 0-1 0 0,0-1 1 0 0,0 1-1 0 0,1-1 0 0 0,-1 0 1 0 0,0 0-1 0 0,5 0-55 0 0,133 13 591 0 0,-132-11-832 0 0,3 1-2761 0 0,-6-3-6345 0 0,-5-1-2843 0 0</inkml:trace>
  <inkml:trace contextRef="#ctx0" brushRef="#br0" timeOffset="33814.02">9560 599 0 0 0,'0'0'407'0'0,"0"0"422"0"0,0 0 209 0 0,0 0 283 0 0,0 0 249 0 0,0 0 117 0 0,0 0-39 0 0,0 0-197 0 0,0 0-241 0 0,0 0-192 0 0,0 0-101 0 0,3-3-17 0 0,-2 2-1189 0 0,-1 1 462 0 0,1-1-1 0 0,0 0 0 0 0,0 1 1 0 0,-1-1-1 0 0,1 0 1 0 0,0 0-1 0 0,-1 1 1 0 0,1-1-1 0 0,0 0 1 0 0,-1 0-1 0 0,1 0 1 0 0,-1 0-1 0 0,0 0 0 0 0,1 0 1 0 0,-1 0-1 0 0,0 0 1 0 0,1 0-1 0 0,-1 0 1 0 0,0 0-1 0 0,0 0 1 0 0,0 0-1 0 0,0 0 0 0 0,0 0 1 0 0,0 0-1 0 0,0 0 1 0 0,-1 0-1 0 0,1 0 1 0 0,0 0-1 0 0,0 0 1 0 0,-1 0-1 0 0,1 0 1 0 0,-1 0-1 0 0,1 0 0 0 0,-1 1 1 0 0,1-2-173 0 0,-5-1 214 0 0,0 0 1 0 0,-1 0-1 0 0,1 0 1 0 0,-1 0-1 0 0,1 1 0 0 0,-1 0 1 0 0,0 0-1 0 0,0 1 1 0 0,0 0-1 0 0,0 0 1 0 0,0 0-1 0 0,0 0 0 0 0,0 1 1 0 0,-5 1-215 0 0,0 1 23 0 0,0 1 1 0 0,0 0-1 0 0,0 0 0 0 0,0 2 1 0 0,1-1-1 0 0,0 1 1 0 0,0 1-1 0 0,0 0 0 0 0,1 0 1 0 0,-1 1-1 0 0,2 0 1 0 0,-1 0-1 0 0,1 1 0 0 0,0 0 1 0 0,1 1-1 0 0,-1 0 1 0 0,2 0-1 0 0,-1 1 0 0 0,2-1 1 0 0,-1 1-1 0 0,1 1 1 0 0,0-1-1 0 0,1 1 0 0 0,0 0-23 0 0,1-2 0 0 0,0 0-1 0 0,1 0 1 0 0,-1 0 0 0 0,2 0-1 0 0,-1 1 1 0 0,1-1-1 0 0,1 0 1 0 0,0 1-1 0 0,0-1 1 0 0,1 0-1 0 0,0 3 1 0 0,-1-9 27 0 0,1 0 0 0 0,-1 0-1 0 0,1 0 1 0 0,0 0 0 0 0,0-1-1 0 0,0 1 1 0 0,0 0-1 0 0,0 0 1 0 0,1 0 0 0 0,-1-1-1 0 0,1 1 1 0 0,0-1 0 0 0,-1 1-1 0 0,1-1 1 0 0,1 0-1 0 0,-1 0 1 0 0,0 0 0 0 0,0 0-1 0 0,1 0 1 0 0,-1 0-1 0 0,1 0 1 0 0,-1-1 0 0 0,1 1-1 0 0,0-1 1 0 0,0 0 0 0 0,0 0-1 0 0,0 0 1 0 0,-1 0-1 0 0,1-1 1 0 0,0 1 0 0 0,0-1-1 0 0,1 1 1 0 0,-1-1 0 0 0,0 0-27 0 0,11-3 128 0 0,0 0 0 0 0,0 0 0 0 0,0-2 0 0 0,0 1 0 0 0,-1-2 1 0 0,0 0-1 0 0,0 0 0 0 0,0-1 0 0 0,-1-1 0 0 0,0 0 1 0 0,0-1-1 0 0,-1 0 0 0 0,0-1 0 0 0,-1 0 0 0 0,7-9-128 0 0,6-2 114 0 0,-1 1-21 0 0,-1-1 0 0 0,-2-1-1 0 0,0-1 1 0 0,-1 0 0 0 0,14-25-93 0 0,-26 44 234 0 0,-9 23-180 0 0,-10 27-13 0 0,-81 246 230 0 0,47-175-259 0 0,44-109 307 0 0,4-8-410 0 0,-1 0 1 0 0,1 1-1 0 0,-1-1 1 0 0,0 0-1 0 0,1 0 1 0 0,-1 0-1 0 0,0 0 1 0 0,1 0-1 0 0,-1 0 1 0 0,0 1 0 0 0,0-1-1 0 0,1 0 1 0 0,-1 0-1 0 0,0 1 1 0 0,1-1-1 0 0,-1 0 1 0 0,0 0-1 0 0,0 1 1 0 0,1-1-1 0 0,-1 0 1 0 0,0 1 0 0 0,0-1-1 0 0,0 0 1 0 0,0 1-1 0 0,0-1 1 0 0,1 0-1 0 0,-1 1 1 0 0,0-1-1 0 0,0 0 1 0 0,0 1-1 0 0,0-1 1 0 0,0 0 0 0 0,0 1-1 0 0,0-1 1 0 0,0 1-1 0 0,0-1 91 0 0,46-44-6568 0 0,-15 16-6055 0 0,-21 20 7433 0 0</inkml:trace>
  <inkml:trace contextRef="#ctx0" brushRef="#br0" timeOffset="34162.019">9984 618 4465 0 0,'0'0'1467'0'0,"0"0"33"0"0,0 0 269 0 0,0 0 264 0 0,0 0-26 0 0,0 0-277 0 0,0 0-399 0 0,0 0-349 0 0,0 0-211 0 0,0 0-130 0 0,0 0-82 0 0,-24 32-75 0 0,-71 101-63 0 0,65-76 94 0 0,29-48-368 0 0,0-6-105 0 0,-1-1 0 0 0,1 1 0 0 0,0 0 0 0 0,0 0-1 0 0,0 0 1 0 0,0 0 0 0 0,1 0 0 0 0,-1 0 0 0 0,1 0 0 0 0,-1 0 0 0 0,1 1 0 0 0,0-1 0 0 0,1 0 0 0 0,-1 0 0 0 0,0 0 0 0 0,1 0 0 0 0,0 0 0 0 0,-1 0-1 0 0,1 0 1 0 0,0 0 0 0 0,1 0 0 0 0,-1 0 0 0 0,0-1 0 0 0,1 1 0 0 0,0 0 0 0 0,0-1 0 0 0,-1 1 0 0 0,1-1 0 0 0,1 0 0 0 0,-1 1 0 0 0,0-1 0 0 0,1 0 0 0 0,-1 0-1 0 0,1-1 1 0 0,-1 1 0 0 0,1 0 0 0 0,0-1 0 0 0,0 0 0 0 0,0 1 0 0 0,-1-1 0 0 0,1-1 0 0 0,0 1 0 0 0,2 0-42 0 0,9-4 130 0 0,-1 0 1 0 0,0-1-1 0 0,0-1 1 0 0,-1 0-1 0 0,1-1 1 0 0,-1-1-1 0 0,0 1 1 0 0,-1-2-1 0 0,0 0 1 0 0,0 0-1 0 0,0-1 1 0 0,-1 0-1 0 0,-1-1 0 0 0,0 0 1 0 0,0 0-1 0 0,-1-1 1 0 0,0 0-1 0 0,0-1 1 0 0,-2 0-1 0 0,1 0 1 0 0,-2 0-1 0 0,0-1 1 0 0,0 0-1 0 0,1-5-130 0 0,-4 15-19 0 0,-1 0 1 0 0,1 0-1 0 0,-1 0 0 0 0,1-1 0 0 0,-1 1 1 0 0,0 0-1 0 0,-1-1 0 0 0,1 1 0 0 0,0-1 0 0 0,-1 1 1 0 0,0-1-1 0 0,0 1 0 0 0,0-1 0 0 0,0 1 1 0 0,0-1-1 0 0,-1 1 0 0 0,1-1 0 0 0,-1 1 1 0 0,0 0-1 0 0,0-1 0 0 0,-1 1 0 0 0,1 0 0 0 0,-1 0 1 0 0,1-1-1 0 0,-1 1 0 0 0,0 0 0 0 0,0 1 1 0 0,0-1-1 0 0,-1 0 0 0 0,1 1 0 0 0,-1-1 1 0 0,1 1-1 0 0,-1 0 0 0 0,0 0 0 0 0,0 0 0 0 0,0 0 1 0 0,0 0-1 0 0,0 1 0 0 0,0-1 0 0 0,0 1 1 0 0,-2-1 18 0 0,-1 2-218 0 0,1 0 1 0 0,0 0 0 0 0,0 0-1 0 0,0 1 1 0 0,0 0 0 0 0,0 0 0 0 0,0 0-1 0 0,0 1 1 0 0,0-1 0 0 0,0 1-1 0 0,0 0 1 0 0,1 1 0 0 0,-1-1-1 0 0,1 1 1 0 0,0 0 0 0 0,-1 0-1 0 0,1 0 1 0 0,1 1 0 0 0,-3 1 217 0 0,-9 11-1684 0 0,-17 18-3376 0 0,11-11-2637 0 0,12-11 1280 0 0</inkml:trace>
  <inkml:trace contextRef="#ctx0" brushRef="#br0" timeOffset="34562.104">10260 632 1056 0 0,'0'0'2425'0'0,"0"0"-716"0"0,0 0-308 0 0,0 0 104 0 0,0 0 150 0 0,0 0-14 0 0,0 0-189 0 0,0 0-261 0 0,0 0-243 0 0,0 0-208 0 0,0 0-146 0 0,0 0-99 0 0,0 0-93 0 0,-19 28-82 0 0,-56 85-81 0 0,53-63 4 0 0,24-43-191 0 0,-1-2 47 0 0,0-1 0 0 0,1 0 0 0 0,-1 0 0 0 0,1 0 0 0 0,0-1 0 0 0,0 1-1 0 0,0 0 1 0 0,1-1 0 0 0,-1 1 0 0 0,1-1 0 0 0,0 0 0 0 0,0 0 0 0 0,0 0 0 0 0,0 0 0 0 0,1 0 0 0 0,-1-1 0 0 0,1 0 0 0 0,-1 1 0 0 0,1-1 0 0 0,0-1 0 0 0,0 1 0 0 0,0 0 0 0 0,0-1 0 0 0,0 0 0 0 0,0 0 0 0 0,1 0-1 0 0,-1-1 1 0 0,0 1 0 0 0,0-1 0 0 0,1 0 0 0 0,-1 0 0 0 0,0-1 0 0 0,0 1 0 0 0,1-1 0 0 0,-1 0 0 0 0,0 0 0 0 0,0 0 0 0 0,0 0 0 0 0,0-1 0 0 0,0 0 0 0 0,3-2-99 0 0,4 0 188 0 0,-1-1 1 0 0,0-1-1 0 0,0 1 1 0 0,0-2-1 0 0,-1 1 1 0 0,1-2 0 0 0,-2 1-1 0 0,1-1 1 0 0,-1 0-1 0 0,0-1 1 0 0,-1 0-1 0 0,0 0 1 0 0,0-1-1 0 0,-1 1 1 0 0,0-2 0 0 0,-1 1-1 0 0,0 0 1 0 0,-1-1-1 0 0,0 0 1 0 0,-1 0-1 0 0,0 0 1 0 0,0-1-1 0 0,-2 1 1 0 0,1-1 0 0 0,-1 1-1 0 0,-1-3-188 0 0,0 12-5 0 0,-1 0 1 0 0,0 1-1 0 0,0-1 0 0 0,1 0 1 0 0,-1 0-1 0 0,0 1 0 0 0,-1-1 1 0 0,1 1-1 0 0,0-1 0 0 0,0 1 1 0 0,-1-1-1 0 0,1 1 0 0 0,-1 0 1 0 0,1 0-1 0 0,-1-1 0 0 0,1 1 1 0 0,-1 0-1 0 0,0 1 0 0 0,1-1 1 0 0,-1 0-1 0 0,0 0 0 0 0,0 1 1 0 0,0-1-1 0 0,0 1 0 0 0,1-1 1 0 0,-1 1-1 0 0,0 0 0 0 0,0 0 1 0 0,0 0-1 0 0,0 0 0 0 0,0 0 1 0 0,0 0-1 0 0,-1 1 5 0 0,-67 16-1586 0 0,24 19-1404 0 0,17-9-3216 0 0,20-18 2262 0 0,-3 3-7539 0 0</inkml:trace>
  <inkml:trace contextRef="#ctx0" brushRef="#br0" timeOffset="35582.3">10739 706 5561 0 0,'0'0'2331'0'0,"0"0"-436"0"0,0 0-82 0 0,0 0 79 0 0,0 0-45 0 0,0 0-214 0 0,0 0-280 0 0,0 0-267 0 0,0 0-194 0 0,0 0-102 0 0,0 0-92 0 0,0 0-80 0 0,-1 11 1449 0 0,220-14 1180 0 0,-138-12-3141 0 0,-45 8-2563 0 0,-33 1-3787 0 0,-3 2-508 0 0,0 2 1183 0 0,0-2-1238 0 0</inkml:trace>
  <inkml:trace contextRef="#ctx0" brushRef="#br0" timeOffset="35947.611">10891 537 6313 0 0,'0'0'3778'0'0,"0"0"-1401"0"0,0 0-585 0 0,0 0-77 0 0,0 0-114 0 0,0 0-208 0 0,0 0-251 0 0,0 0-257 0 0,0 0-192 0 0,0 0-127 0 0,0 0-73 0 0,0 0-27 0 0,-6 4-31 0 0,-20 14-28 0 0,15 33 1030 0 0,12-39-1198 0 0,-12 190 604 0 0,-6-165-3221 0 0,13-34-288 0 0,3-3-2197 0 0,1 0-4686 0 0,0 0 2430 0 0</inkml:trace>
  <inkml:trace contextRef="#ctx0" brushRef="#br0" timeOffset="37991.97">11300 378 0 0 0,'0'0'1018'0'0,"0"0"242"0"0,0 0 116 0 0,0 0 27 0 0,0 0-52 0 0,0 0-152 0 0,0 0-231 0 0,0 0-212 0 0,0 0-164 0 0,0 0-54 0 0,-1 0-529 0 0,-2 1 8661 0 0,-59 87-6457 0 0,61-86-2199 0 0,-8 16 83 0 0,1 0 0 0 0,1 1 0 0 0,0-1 0 0 0,2 2-1 0 0,0-1 1 0 0,1 1 0 0 0,1-1 0 0 0,1 5-97 0 0,0-18 31 0 0,1-1-1 0 0,1 1 1 0 0,-1 0 0 0 0,1 0-1 0 0,0 0 1 0 0,0 0-1 0 0,1-1 1 0 0,0 1 0 0 0,0 0-1 0 0,0 0 1 0 0,1-1 0 0 0,-1 1-1 0 0,1-1 1 0 0,1 1-1 0 0,-1-1 1 0 0,1 0 0 0 0,0 0-1 0 0,0 0 1 0 0,0 0 0 0 0,1-1-1 0 0,0 1 1 0 0,0-1-1 0 0,0 0 1 0 0,0 0 0 0 0,1 0-1 0 0,-1-1 1 0 0,1 1 0 0 0,3 0-31 0 0,-3-1 85 0 0,1-1 1 0 0,0 1 0 0 0,0-1 0 0 0,0-1 0 0 0,0 1 0 0 0,0-1-1 0 0,0 0 1 0 0,0 0 0 0 0,0-1 0 0 0,0 0 0 0 0,1 0 0 0 0,-1 0-1 0 0,0-1 1 0 0,0 0 0 0 0,0 0 0 0 0,0 0 0 0 0,0-1 0 0 0,0 0-1 0 0,0 0 1 0 0,0-1 0 0 0,-1 0 0 0 0,2 0-86 0 0,1-4 31 0 0,-4 5 2 0 0,-1 0 1 0 0,1 0-1 0 0,-1 0 1 0 0,0-1-1 0 0,0 1 1 0 0,0-1-1 0 0,0 0 1 0 0,-1 0-1 0 0,1 0 1 0 0,-1 0-1 0 0,1 0 1 0 0,-1 0-1 0 0,0-1 1 0 0,0 1-1 0 0,-1-1 1 0 0,1 0-1 0 0,-1 1 1 0 0,0-1-1 0 0,0 0 1 0 0,0 0-1 0 0,0 0 1 0 0,-1 0-1 0 0,1 0 1 0 0,-1-2-34 0 0,-1 3-29 0 0,1 1-1 0 0,0 0 1 0 0,-1-1 0 0 0,0 1 0 0 0,1 0-1 0 0,-1 0 1 0 0,0 0 0 0 0,0 0 0 0 0,-1 0 0 0 0,1 0-1 0 0,0 0 1 0 0,0 0 0 0 0,-1 0 0 0 0,1 0-1 0 0,-1 1 1 0 0,0-1 0 0 0,0 0 0 0 0,1 1 0 0 0,-1 0-1 0 0,0-1 1 0 0,0 1 0 0 0,0 0 0 0 0,0 0-1 0 0,-1 0 1 0 0,1 0 0 0 0,0 1 0 0 0,0-1 0 0 0,-1 0-1 0 0,1 1 1 0 0,0 0 0 0 0,-1 0 29 0 0,-74-8-2627 0 0,2 14-3225 0 0,51-1 854 0 0,0 3-3353 0 0,14-5 5362 0 0</inkml:trace>
  <inkml:trace contextRef="#ctx0" brushRef="#br0" timeOffset="38430.019">11735 422 3121 0 0,'0'0'1709'0'0,"0"0"-140"0"0,0 0 120 0 0,0 0 220 0 0,0 0 25 0 0,0 0-179 0 0,0 0-298 0 0,0 0-303 0 0,0 0-245 0 0,0 0-144 0 0,0 0-113 0 0,0 0-120 0 0,0 0-111 0 0,-21 22-113 0 0,-63 69-94 0 0,58-48 8 0 0,26-37-174 0 0,-1-1 1 0 0,0-1 0 0 0,1 0-1 0 0,-1 0 1 0 0,1 0 0 0 0,0 0-1 0 0,0 1 1 0 0,0-1-1 0 0,1 0 1 0 0,-1 0 0 0 0,1 0-1 0 0,0 0 1 0 0,0 1 0 0 0,1-1-1 0 0,-1-1 1 0 0,1 1 0 0 0,0 0-1 0 0,0 0 1 0 0,0-1 0 0 0,1 1-1 0 0,-1-1 1 0 0,1 1-1 0 0,0-1 1 0 0,-1 0 0 0 0,2 0-1 0 0,-1-1 1 0 0,0 1 0 0 0,0 0-1 0 0,1-1 1 0 0,0 0 0 0 0,-1 0-1 0 0,1 0 1 0 0,0 0 0 0 0,0-1-1 0 0,0 0 1 0 0,0 1-1 0 0,0-1 1 0 0,0-1 0 0 0,2 1-49 0 0,2 0 126 0 0,-1 0-1 0 0,1 0 1 0 0,0-1 0 0 0,0-1 0 0 0,-1 1 0 0 0,1-1 0 0 0,0 0 0 0 0,-1-1 0 0 0,1 0-1 0 0,-1 0 1 0 0,0-1 0 0 0,0 1 0 0 0,0-2 0 0 0,0 1 0 0 0,0-1 0 0 0,0 0-1 0 0,-1 0 1 0 0,0-1 0 0 0,0 0 0 0 0,0 0 0 0 0,3-4-126 0 0,-4 4 42 0 0,-1 0 0 0 0,0 0 0 0 0,0 0 0 0 0,0 0 1 0 0,0-1-1 0 0,-1 0 0 0 0,0 1 0 0 0,0-1 0 0 0,-1 0 0 0 0,1-1 0 0 0,-2 1 1 0 0,1 0-1 0 0,0-1 0 0 0,-1 1 0 0 0,0-1 0 0 0,-1 1 0 0 0,0-1 0 0 0,0 1 0 0 0,0-1 1 0 0,-1 1-1 0 0,1-1 0 0 0,-2-2-42 0 0,0 5-104 0 0,-1 1 0 0 0,0-1 0 0 0,1 1 0 0 0,-1 0-1 0 0,0 0 1 0 0,-1 0 0 0 0,1 0 0 0 0,0 0 0 0 0,-1 1 0 0 0,0-1 0 0 0,1 1 0 0 0,-1 0 0 0 0,0 0 0 0 0,0 0 0 0 0,0 1 0 0 0,-1 0 0 0 0,1-1 0 0 0,0 1-1 0 0,0 1 1 0 0,-1-1 0 0 0,1 1 0 0 0,0-1 0 0 0,-4 2 104 0 0,-63 8-6324 0 0,52 1 1876 0 0,6-2-1292 0 0,3-1-1141 0 0</inkml:trace>
  <inkml:trace contextRef="#ctx0" brushRef="#br0" timeOffset="38809.988">12035 444 2465 0 0,'0'0'2927'0'0,"0"0"-873"0"0,0 0-487 0 0,0 0-127 0 0,0 0-57 0 0,0 0-123 0 0,0 0-156 0 0,0 0-161 0 0,0 0-159 0 0,0 0-118 0 0,0 0-70 0 0,0 0-57 0 0,-15 17-100 0 0,-47 52-90 0 0,59-67-318 0 0,1 1 0 0 0,-1-1 0 0 0,1 1-1 0 0,-1 0 1 0 0,1 0 0 0 0,0 0 0 0 0,0 0 0 0 0,1 0 0 0 0,-1 0 0 0 0,0 1 0 0 0,1-1-1 0 0,0 0 1 0 0,0 1 0 0 0,0-1 0 0 0,0 1 0 0 0,1-1 0 0 0,-1 1 0 0 0,1 0 0 0 0,0-1 0 0 0,0 1-1 0 0,0 0 1 0 0,1 0-31 0 0,0 12 114 0 0,-1-13-63 0 0,0 0-1 0 0,1 0 0 0 0,0 0 0 0 0,0 0 0 0 0,0 0 0 0 0,0 0 1 0 0,0 0-1 0 0,0-1 0 0 0,1 1 0 0 0,-1 0 0 0 0,1-1 0 0 0,0 1 1 0 0,0-1-1 0 0,0 1 0 0 0,0-1 0 0 0,0 0 0 0 0,1 0 0 0 0,-1 0 1 0 0,0 0-1 0 0,1 0 0 0 0,0-1 0 0 0,-1 1 0 0 0,1-1 0 0 0,0 1 0 0 0,0-1 1 0 0,0 0-1 0 0,0 0 0 0 0,0-1 0 0 0,0 1 0 0 0,0 0-50 0 0,96 0 2838 0 0,-90-5-2721 0 0,0-1 1 0 0,0 0-1 0 0,0-1 1 0 0,0 0 0 0 0,-1 0-1 0 0,0-1 1 0 0,-1 0-1 0 0,1 0 1 0 0,-1-1-1 0 0,-1 0 1 0 0,1 0-1 0 0,-1 0 1 0 0,-1-1 0 0 0,0 0-1 0 0,0 0 1 0 0,0-1-1 0 0,-1 1 1 0 0,-1-1-1 0 0,0 0 1 0 0,0 0 0 0 0,-1 0-1 0 0,0 0 1 0 0,-1 0-1 0 0,0-1 1 0 0,0 1-1 0 0,-1-6-117 0 0,0 14-43 0 0,-1-1-1 0 0,1 1 0 0 0,0-1 0 0 0,-1 1 1 0 0,1-1-1 0 0,-1 1 0 0 0,0-1 0 0 0,1 1 1 0 0,-1 0-1 0 0,0-1 0 0 0,-1 1 0 0 0,1 0 1 0 0,0 0-1 0 0,-1 0 0 0 0,1 0 0 0 0,-1 0 1 0 0,0 0-1 0 0,1 0 0 0 0,-1 1 0 0 0,0-1 1 0 0,0 1-1 0 0,0-1 0 0 0,0 1 0 0 0,0-1 1 0 0,-1 1-1 0 0,1 0 0 0 0,0 0 0 0 0,-1 0 1 0 0,1 1-1 0 0,-1-1 0 0 0,1 1 0 0 0,0-1 1 0 0,-1 1-1 0 0,1 0 0 0 0,-1-1 0 0 0,0 2 44 0 0,-59 14-5231 0 0,39 1-380 0 0,12-8 193 0 0,-1 0-3455 0 0</inkml:trace>
  <inkml:trace contextRef="#ctx0" brushRef="#br0" timeOffset="40245.092">9389 1196 0 0 0,'-75'-7'736'0'0,"60"0"10164"0"0,26 5-8669 0 0,92-5 2681 0 0,13 1-3196 0 0,359-35-89 0 0,-280 22-1410 0 0,68-3-41 0 0,-92 7 10 0 0,-100 8-90 0 0,87-14 96 0 0,23 5 13 0 0,10 1 27 0 0,-34 12-212 0 0,62-12 2 0 0,-76 8 27 0 0,-20 3 8 0 0,14-11 85 0 0,47-22 42 0 0,-142 30-559 0 0,-33 3-3853 0 0,0-2-8144 0 0,-9 5 5447 0 0</inkml:trace>
  <inkml:trace contextRef="#ctx0" brushRef="#br0" timeOffset="42713.998">10139 1247 5897 0 0,'0'0'1925'0'0,"0"0"-276"0"0,0 0-59 0 0,0 0 68 0 0,0 0-46 0 0,0 0-254 0 0,0 0-333 0 0,0 0-291 0 0,0 0-214 0 0,0 0-121 0 0,0 0-50 0 0,0 0-38 0 0,3 19 2291 0 0,10 58 257 0 0,-8-33-2613 0 0,-3-1 0 0 0,-1 1 0 0 0,-2-1 0 0 0,-4 18-246 0 0,-12 38 80 0 0,17-73-556 0 0,15-61-3630 0 0,-13 20-8087 0 0,-2 14 3416 0 0</inkml:trace>
  <inkml:trace contextRef="#ctx0" brushRef="#br0" timeOffset="43409.019">10520 1243 0 0 0,'0'0'327'0'0,"0"0"1284"0"0,0 0 489 0 0,0 0 74 0 0,0 0-114 0 0,0 0-227 0 0,0 0-243 0 0,0 0-229 0 0,0 0-235 0 0,0 0-187 0 0,0 0-165 0 0,-3 0-145 0 0,-4 2-340 0 0,0 1 0 0 0,0-1 1 0 0,0 1-1 0 0,1 1 0 0 0,-1-1 0 0 0,1 1 1 0 0,0 0-1 0 0,0 0 0 0 0,0 1 1 0 0,1 0-1 0 0,-1 0 0 0 0,1 0 1 0 0,0 0-1 0 0,1 1 0 0 0,-2 1-289 0 0,-11 12 404 0 0,15-19-354 0 0,0 1 0 0 0,1 0-1 0 0,0 0 1 0 0,-1 0 0 0 0,1 0 0 0 0,-1 0-1 0 0,1 0 1 0 0,0 1 0 0 0,0-1-1 0 0,0 0 1 0 0,0 1 0 0 0,0-1 0 0 0,0 1-1 0 0,0-1 1 0 0,0 1 0 0 0,0-1-1 0 0,1 1 1 0 0,-1-1 0 0 0,1 1 0 0 0,-1 0-1 0 0,1-1 1 0 0,-1 1 0 0 0,1 0-1 0 0,0 0 1 0 0,0-1 0 0 0,0 1 0 0 0,0 0-1 0 0,0 0 1 0 0,0-1 0 0 0,1 1 0 0 0,-1 0-1 0 0,1-1 1 0 0,-1 1 0 0 0,1 0-1 0 0,-1-1 1 0 0,1 1 0 0 0,0-1 0 0 0,0 1-1 0 0,0 0-49 0 0,161 23 1469 0 0,-152-23-1413 0 0,-4-1-16 0 0,0-1 0 0 0,0 1-1 0 0,-1 0 1 0 0,1 1-1 0 0,0 0 1 0 0,-1 0 0 0 0,1 0-1 0 0,-1 0 1 0 0,1 1 0 0 0,-1 0-1 0 0,0 0 1 0 0,0 0-1 0 0,0 1 1 0 0,-1-1 0 0 0,1 1-1 0 0,-1 0 1 0 0,0 1 0 0 0,0-1-1 0 0,0 1 1 0 0,-1-1 0 0 0,0 1-1 0 0,0 0 1 0 0,1 2-40 0 0,-5-3 24 0 0,1 0 0 0 0,-1 0 0 0 0,1 0 0 0 0,-1 0 0 0 0,-1 0-1 0 0,1 0 1 0 0,0-1 0 0 0,-1 1 0 0 0,0 0 0 0 0,0-1 0 0 0,0 1 0 0 0,0-1 0 0 0,0 1 0 0 0,-1-1 0 0 0,0 0 0 0 0,0 0 0 0 0,0 0 0 0 0,0 0 0 0 0,0-1 0 0 0,0 1 0 0 0,0-1 0 0 0,-1 0 0 0 0,0 0-1 0 0,-3 2-23 0 0,-10 9-82 0 0,-37 27-869 0 0,4-17-1415 0 0,32-21-2716 0 0,3-8-6145 0 0,10 2 4718 0 0</inkml:trace>
  <inkml:trace contextRef="#ctx0" brushRef="#br0" timeOffset="43678.838">10424 1280 3465 0 0,'0'0'3287'0'0,"0"0"-885"0"0,0 0-394 0 0,0 0-38 0 0,0 0-136 0 0,0 0-302 0 0,0 0-370 0 0,0 0-326 0 0,0 0-204 0 0,0 0-44 0 0,0 0 34 0 0,0 0 31 0 0,0 0 6 0 0,1 4-54 0 0,0-3-552 0 0,-1 1 0 0 0,1-1-1 0 0,0 1 1 0 0,0-1 0 0 0,0 1-1 0 0,0-1 1 0 0,0 0 0 0 0,0 0 0 0 0,0 1-1 0 0,0-1 1 0 0,1 0 0 0 0,-1 0-1 0 0,0 0 1 0 0,1 0 0 0 0,-1-1-1 0 0,1 1 1 0 0,-1 0 0 0 0,1-1-1 0 0,-1 1 1 0 0,1 0 0 0 0,-1-1-1 0 0,1 0 1 0 0,-1 1 0 0 0,1-1-1 0 0,0 0 1 0 0,-1 0 0 0 0,1 0-1 0 0,0 0 1 0 0,-1 0 0 0 0,1 0-1 0 0,0-1 1 0 0,-1 1 0 0 0,1 0-1 0 0,-1-1-52 0 0,90-6 789 0 0,15-21-753 0 0,19-6-3736 0 0,-93 24-199 0 0,-11 5-5142 0 0,-13 4 810 0 0</inkml:trace>
  <inkml:trace contextRef="#ctx0" brushRef="#br0" timeOffset="44015.492">10983 1229 2713 0 0,'0'0'2651'0'0,"0"0"-341"0"0,0 0-218 0 0,0 0-118 0 0,0 0-234 0 0,0 0-357 0 0,0 0-320 0 0,0 0-264 0 0,0 0-186 0 0,0 0-115 0 0,-21 31-97 0 0,-65 96-78 0 0,65-75 222 0 0,21-50-476 0 0,0 0-1 0 0,1 0 0 0 0,0 0 1 0 0,-1 0-1 0 0,1 0 0 0 0,0 0 1 0 0,0 0-1 0 0,0 0 0 0 0,0-1 1 0 0,0 1-1 0 0,1 0 1 0 0,-1 0-1 0 0,0-1 0 0 0,1 1 1 0 0,-1-1-1 0 0,1 1 0 0 0,0-1 1 0 0,-1 0-1 0 0,1 0 0 0 0,0 0 1 0 0,0 0-1 0 0,0 0 0 0 0,0 0 1 0 0,0 0-1 0 0,0 0 0 0 0,0-1 1 0 0,0 1-1 0 0,0-1 0 0 0,0 0 1 0 0,0 1-1 0 0,0-1 0 0 0,2 0-68 0 0,71-3 1745 0 0,-59-1-1535 0 0,0-1 1 0 0,-1-1-1 0 0,1-1 1 0 0,-2 0 0 0 0,1-1-1 0 0,-1-1 1 0 0,0 0-1 0 0,-1-1 1 0 0,0 0-1 0 0,0-1 1 0 0,-1 0-1 0 0,0-1 1 0 0,-1-1-1 0 0,8-11-210 0 0,-17 21 0 0 0,-1 0 1 0 0,1 1-1 0 0,0-1 0 0 0,-1 0 0 0 0,0 0 1 0 0,1 0-1 0 0,-1-1 0 0 0,-1 1 0 0 0,1 0 1 0 0,0 0-1 0 0,-1 0 0 0 0,1-1 0 0 0,-1 1 1 0 0,0 0-1 0 0,0-1 0 0 0,-1 1 0 0 0,1 0 0 0 0,0 0 1 0 0,-1-1-1 0 0,0 1 0 0 0,0 0 0 0 0,0 0 1 0 0,0 0-1 0 0,-1 0 0 0 0,1 0 0 0 0,-1 0 1 0 0,1 0-1 0 0,-1 1 0 0 0,0-1 0 0 0,0 0 0 0 0,0 1 1 0 0,-1 0-1 0 0,1-1 0 0 0,-1 1 0 0 0,-6-2-314 0 0,1 0 0 0 0,-1 1-1 0 0,0 0 1 0 0,-1 0 0 0 0,1 1-1 0 0,-1 0 1 0 0,1 0 0 0 0,-1 1 0 0 0,1 1-1 0 0,-1 0 1 0 0,-4 0 314 0 0,-27 4-4501 0 0,4 5-4355 0 0,22-5-322 0 0</inkml:trace>
  <inkml:trace contextRef="#ctx0" brushRef="#br0" timeOffset="45159.843">12173 124 0 0 0,'0'0'959'0'0,"0"0"572"0"0,0 0 180 0 0,0 0 147 0 0,0 0 81 0 0,0 0-110 0 0,0 0-258 0 0,0 0-305 0 0,0 0-283 0 0,0 0-174 0 0,0 0-70 0 0,0 0 8 0 0,0 0 80 0 0,1 5 45 0 0,78 212 4685 0 0,38 136-4889 0 0,-105-318-687 0 0,-1 1 0 0 0,-2 1 0 0 0,-2 0-1 0 0,-1 0 1 0 0,-2 0 0 0 0,-1 1 0 0 0,-3 24 19 0 0,-3-45-18 0 0,-1-1 0 0 0,-1 0 1 0 0,0 0-1 0 0,-1 0 0 0 0,-1-1 1 0 0,-1 0-1 0 0,0 0 0 0 0,-1-1 1 0 0,0 0-1 0 0,-1-1 0 0 0,-1 1 1 0 0,-3 1 17 0 0,-4 6-443 0 0,-1-1 0 0 0,-2-1 1 0 0,0 0-1 0 0,0-2 0 0 0,-2 0 0 0 0,-14 7 443 0 0,-40 23-10856 0 0,60-36 6557 0 0,10-7-1409 0 0</inkml:trace>
  <inkml:trace contextRef="#ctx0" brushRef="#br0" timeOffset="55232.59">9062 787 0 0 0,'0'0'1062'0'0,"0"0"72"0"0,0 0-37 0 0,0 0-73 0 0,0 0-71 0 0,0 1 585 0 0,4 3 8499 0 0,-3-2-9249 0 0,-1-2-144 0 0,0 0-53 0 0,-40 14 1589 0 0,-102 24-1073 0 0,135-27-375 0 0,39-11-440 0 0,-22 0-207 0 0,102-19 345 0 0,-85 18 53 0 0,-41-1 419 0 0,-153 28-988 0 0,164-26 173 0 0,-13-4-3991 0 0,14-10-8814 0 0,2 9 4260 0 0</inkml:trace>
  <inkml:trace contextRef="#ctx0" brushRef="#br0" timeOffset="56552.894">8874 327 0 0 0,'0'0'500'0'0,"0"0"894"0"0,0 0 257 0 0,0 0-106 0 0,0 0-278 0 0,0 0-268 0 0,0 0-227 0 0,0 0-183 0 0,0 0-87 0 0,0 0-2 0 0,0 0 37 0 0,-13 22 4541 0 0,-33 52-1329 0 0,33-48-3109 0 0,-44 121 1843 0 0,29 162-803 0 0,34-233-1215 0 0,2 0 0 0 0,4-1 0 0 0,3-1 0 0 0,4 0 0 0 0,6 9-465 0 0,-2 3 623 0 0,60 153 908 0 0,-80-233-1482 0 0,0 0 0 0 0,0 0 0 0 0,0 0 0 0 0,1 0 1 0 0,0-1-1 0 0,0 1 0 0 0,0-1 0 0 0,1 0 0 0 0,0 0 1 0 0,0 0-1 0 0,0-1 0 0 0,0 0 0 0 0,1 0 0 0 0,-1 0 0 0 0,1-1 1 0 0,4 2-50 0 0,27 2 328 0 0,-21-1-912 0 0,-12-18-2969 0 0,-4 4-204 0 0,0 2-4301 0 0,0 1-4558 0 0</inkml:trace>
  <inkml:trace contextRef="#ctx0" brushRef="#br0" timeOffset="59788.736">12627 710 0 0 0,'0'0'1026'0'0,"0"0"693"0"0,0 0 210 0 0,0 0-116 0 0,0 0-238 0 0,0 0-246 0 0,0 0-170 0 0,0 0-119 0 0,0 0-75 0 0,0 3 3010 0 0,-5 13-2430 0 0,-31 90 1226 0 0,27-78-2356 0 0,1 0 0 0 0,1 0 1 0 0,2 1-1 0 0,1 0 0 0 0,-1 27-415 0 0,6-53 45 0 0,0-1 1 0 0,0 1-1 0 0,0-1 0 0 0,0 1 0 0 0,0-1 0 0 0,0 0 1 0 0,1 1-1 0 0,-1-1 0 0 0,1 0 0 0 0,0 0 0 0 0,-1 0 0 0 0,1 0 1 0 0,0 0-1 0 0,0 0 0 0 0,1-1 0 0 0,-1 1 0 0 0,0-1 1 0 0,0 1-1 0 0,1-1 0 0 0,-1 0 0 0 0,1 0 0 0 0,-1 0 0 0 0,1 0 1 0 0,-1 0-1 0 0,1-1 0 0 0,0 1 0 0 0,-1-1 0 0 0,1 0 1 0 0,0 1-1 0 0,-1-1 0 0 0,1-1 0 0 0,0 1 0 0 0,-1 0 0 0 0,1-1 1 0 0,0 1-1 0 0,-1-1 0 0 0,1 0 0 0 0,0 1 0 0 0,-1-2 1 0 0,0 1-1 0 0,1 0 0 0 0,1-1-45 0 0,16-30-2396 0 0,-18-9-10024 0 0,-2 37 10063 0 0,0-1-5290 0 0</inkml:trace>
  <inkml:trace contextRef="#ctx0" brushRef="#br0" timeOffset="60168.373">12372 566 2040 0 0,'0'0'2449'0'0,"0"0"-1150"0"0,0 0-208 0 0,0 0 350 0 0,0 0 377 0 0,0 0 129 0 0,0 0-176 0 0,0 0-286 0 0,0 0-265 0 0,0 0-173 0 0,0 0-124 0 0,0 0-103 0 0,0 0-85 0 0,19-11-79 0 0,60-34-53 0 0,-44 27 430 0 0,-29 16-883 0 0,-1-1 1 0 0,1 1 0 0 0,-1-1 0 0 0,0 0-1 0 0,0 0 1 0 0,0 0 0 0 0,0-1-1 0 0,-1 0 1 0 0,1 0 0 0 0,-1 0 0 0 0,0 0-1 0 0,-1-1 1 0 0,1 1 0 0 0,-1-1 0 0 0,1 0-1 0 0,-1 0 1 0 0,2-5-151 0 0,23-45 935 0 0,-27 54-835 0 0,11 13-11 0 0,51 87 21 0 0,-21-21-120 0 0,-27-55-2843 0 0,-8-16-1969 0 0,0-2-4088 0 0,-4-4-669 0 0</inkml:trace>
  <inkml:trace contextRef="#ctx0" brushRef="#br0" timeOffset="119557.061">12986 765 2192 0 0,'0'0'1966'0'0,"0"0"-577"0"0,0 0-319 0 0,0 0 115 0 0,0 0 187 0 0,0 0-1 0 0,0 0-160 0 0,0 0-287 0 0,0 0-248 0 0,0 0-142 0 0,0 0-65 0 0,-1 12-33 0 0,-14 102 1163 0 0,-22 76 588 0 0,35-186 1403 0 0,4-34-2925 0 0,8-2-516 0 0,1 1 1 0 0,1 0 0 0 0,2 0 0 0 0,1 1 0 0 0,2 1 0 0 0,0 1 0 0 0,2 0 0 0 0,1 1 0 0 0,1 2 0 0 0,6-6-150 0 0,-26 30 3 0 0,-1 0 0 0 0,0 0 0 0 0,0 0 1 0 0,1 1-1 0 0,-1-1 0 0 0,0 0 0 0 0,1 0 0 0 0,-1 0 1 0 0,1 0-1 0 0,-1 0 0 0 0,1 1 0 0 0,-1-1 1 0 0,1 0-1 0 0,0 0 0 0 0,-1 1 0 0 0,1-1 1 0 0,0 0-1 0 0,-1 1 0 0 0,1-1 0 0 0,0 1 1 0 0,0-1-1 0 0,0 1 0 0 0,0-1 0 0 0,0 1 1 0 0,-1 0-1 0 0,1-1 0 0 0,0 1 0 0 0,0 0 1 0 0,0 0-1 0 0,0 0 0 0 0,0 0 0 0 0,0-1 1 0 0,0 1-1 0 0,0 1 0 0 0,0-1 0 0 0,0 0 0 0 0,0 0 1 0 0,0 0-1 0 0,0 0 0 0 0,0 1 0 0 0,0-1 1 0 0,0 0-1 0 0,-1 1 0 0 0,1-1 0 0 0,0 1 1 0 0,0-1-1 0 0,0 1 0 0 0,0-1 0 0 0,-1 1 1 0 0,1 0-1 0 0,0-1 0 0 0,-1 1 0 0 0,1 0 1 0 0,0 0-1 0 0,-1-1 0 0 0,1 1 0 0 0,-1 0 1 0 0,1 0-1 0 0,-1 0 0 0 0,0 0 0 0 0,1 0 1 0 0,-1 0-1 0 0,0-1 0 0 0,0 1 0 0 0,1 1-3 0 0,7 119 747 0 0,-10-110-709 0 0,1 0 0 0 0,1 0 0 0 0,0 0 0 0 0,0 0 0 0 0,1 0 0 0 0,0 0 1 0 0,1 0-1 0 0,0-1 0 0 0,1 1 0 0 0,0 0 0 0 0,1-1 0 0 0,0 0 0 0 0,1 1-38 0 0,-3-9 19 0 0,0-1 1 0 0,0 0 0 0 0,0 0-1 0 0,0 0 1 0 0,1 0-1 0 0,-1 0 1 0 0,0 0-1 0 0,1 0 1 0 0,-1-1 0 0 0,0 1-1 0 0,1-1 1 0 0,-1 0-1 0 0,1 0 1 0 0,-1 0-1 0 0,0 0 1 0 0,1 0-1 0 0,-1 0 1 0 0,1 0 0 0 0,-1-1-1 0 0,0 0 1 0 0,1 1-1 0 0,-1-1 1 0 0,0 0-1 0 0,0 0 1 0 0,1 0 0 0 0,-1 0-1 0 0,0 0 1 0 0,0-1-1 0 0,0 1 1 0 0,0-1-1 0 0,0 1 1 0 0,-1-1 0 0 0,1 0-1 0 0,0 0 1 0 0,-1 0-1 0 0,0 0 1 0 0,1 0-1 0 0,-1 0 1 0 0,0 0-1 0 0,0 0 1 0 0,0 0 0 0 0,0 0-1 0 0,0-3-19 0 0,6-2 23 0 0,90-111 253 0 0,-16 27-191 0 0,-74 105-75 0 0,3 121 494 0 0,-11-74-307 0 0,1-53-174 0 0,1-1-1 0 0,-1 1 1 0 0,1 0-1 0 0,1-1 1 0 0,-1 1 0 0 0,1-1-1 0 0,1 0 1 0 0,-1 1-1 0 0,1-1 1 0 0,1 0-1 0 0,3 6-22 0 0,0-2-625 0 0,1 2 1976 0 0,-2-8-3377 0 0,1-5-3707 0 0,2-4-5319 0 0,-7 1 1166 0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37 182 656 0 0,'0'0'1440'0'0,"0"0"-119"0"0,0 0 42 0 0,0 0 214 0 0,0 0 184 0 0,0 0-21 0 0,0 0-229 0 0,0 0-360 0 0,0 0-319 0 0,0 0-130 0 0,0 0 6 0 0,3 0 69 0 0,175 8 5799 0 0,166-27-4111 0 0,-251 8-2312 0 0,-10 4-2226 0 0,-82 7 1046 0 0,-1 0-232 0 0,0 0-264 0 0,-3 1-4282 0 0,-11 5-1260 0 0,9-2 1084 0 0</inkml:trace>
  <inkml:trace contextRef="#ctx0" brushRef="#br0" timeOffset="247.932">0 425 9202 0 0,'0'0'1856'0'0,"0"0"-637"0"0,0 0-339 0 0,0 0 199 0 0,0 0 303 0 0,0 0 122 0 0,0 0-129 0 0,0 0-266 0 0,0 0-231 0 0,34-3-149 0 0,109-13-104 0 0,362-49 1501 0 0,-488 65-2459 0 0,20-7-4270 0 0,-34-1-6762 0 0,-3 8 3702 0 0</inkml:trace>
  <inkml:trace contextRef="#ctx0" brushRef="#br0" timeOffset="663.053">317 2 7522 0 0,'0'0'2047'0'0,"0"0"-212"0"0,0 0-106 0 0,0 0 0 0 0,0 0-17 0 0,0 0-174 0 0,0 0-322 0 0,0 0-321 0 0,0 0-300 0 0,0 0-218 0 0,0 0-147 0 0,0 0-76 0 0,-2-2-12 0 0,114 37 2173 0 0,-72-24-2186 0 0,-2 1 0 0 0,1 2 0 0 0,-2 2 0 0 0,0 1 0 0 0,30 20-129 0 0,-61-32 8 0 0,-1 1-1 0 0,1-1 1 0 0,-1 1-1 0 0,0 0 1 0 0,0 1-1 0 0,-1-1 1 0 0,0 1 0 0 0,0 0-1 0 0,-1 0 1 0 0,0 1-1 0 0,0-1 1 0 0,0 0-1 0 0,-1 1 1 0 0,0 0-1 0 0,-1 0 1 0 0,1-1-1 0 0,-2 1 1 0 0,1 0-1 0 0,-1 0 1 0 0,0 0-1 0 0,-1 0 1 0 0,1 0 0 0 0,-2 0-1 0 0,1-1 1 0 0,-1 1-1 0 0,0 0 1 0 0,-1-1-1 0 0,0 1 1 0 0,0-1-1 0 0,-1 0 1 0 0,1 0-1 0 0,-2 0 1 0 0,1-1-1 0 0,-1 1 1 0 0,0-1-1 0 0,0 0 1 0 0,-2 1-8 0 0,-159 169-1042 0 0,160-164-1078 0 0,5-8-2124 0 0,0-1-4353 0 0,1-3-360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9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0 188 5753 0 0,'0'0'1389'0'0,"0"0"202"0"0,0 0 432 0 0,0 0 221 0 0,0 0-166 0 0,0 0-375 0 0,0 0-361 0 0,0 0-257 0 0,0 0-165 0 0,0 0-92 0 0,0 0-94 0 0,0 0-110 0 0,32 1-112 0 0,96 0-105 0 0,143-3 1009 0 0,-260 3 545 0 0,-22-17-1112 0 0,-43-60-430 0 0,0-2-4264 0 0,54 65-1843 0 0,3 10-2224 0 0,1 0-2521 0 0</inkml:trace>
  <inkml:trace contextRef="#ctx0" brushRef="#br0" timeOffset="-1503.422">157 836 9186 0 0,'0'0'2172'0'0,"0"0"-778"0"0,0 0-387 0 0,0 0 91 0 0,0 0 188 0 0,0 0 64 0 0,0 0-139 0 0,0 0-315 0 0,0 0-302 0 0,0 0-212 0 0,0 0-120 0 0,0 0-45 0 0,0 0 21 0 0,1 3 74 0 0,4 27 55 0 0,-1 0 0 0 0,-1 0 0 0 0,-2 0 0 0 0,-1 1 0 0 0,-1-1 0 0 0,-1 0-367 0 0,1-23 23 0 0,-23 99 587 0 0,17-135 2013 0 0,8 2-2557 0 0,1-1 1 0 0,2 1-1 0 0,0-1 0 0 0,2 1 0 0 0,1 0 0 0 0,1 1 1 0 0,1 0-1 0 0,2 0 0 0 0,0 1 0 0 0,1 0 0 0 0,2 1 1 0 0,1 1-1 0 0,0 0 0 0 0,4-1-66 0 0,97-144 439 0 0,-88 137-221 0 0,-8 58-140 0 0,50 112-113 0 0,-63-109-1303 0 0,-6-9-5826 0 0,-1-14 1771 0 0,0-3-3009 0 0</inkml:trace>
  <inkml:trace contextRef="#ctx0" brushRef="#br0" timeOffset="-1092.462">674 1053 8330 0 0,'0'0'2646'0'0,"0"0"-577"0"0,0 0-217 0 0,0 0-24 0 0,0 0-137 0 0,0 0-284 0 0,0 0-302 0 0,0 0-224 0 0,0 0-165 0 0,0 0-99 0 0,0 0-51 0 0,0 0-57 0 0,0 0-65 0 0,-12-3-54 0 0,5 1-346 0 0,0-1 33 0 0,1 1 0 0 0,-1 0-1 0 0,1 0 1 0 0,-1 1 0 0 0,0 0 0 0 0,1 0 0 0 0,-1 1 0 0 0,0-1 0 0 0,0 1 0 0 0,0 1 0 0 0,1-1 0 0 0,-1 1 0 0 0,-2 1-77 0 0,3 2 10 0 0,0 0 0 0 0,1 1 0 0 0,-1 0 0 0 0,1-1 0 0 0,0 2-1 0 0,0-1 1 0 0,0 1 0 0 0,1-1 0 0 0,0 1 0 0 0,0 1 0 0 0,0-1 0 0 0,1 0 0 0 0,0 1 0 0 0,0 0 0 0 0,1 0 0 0 0,0 0 0 0 0,0 0-1 0 0,1 0 1 0 0,-1 0 0 0 0,1 0 0 0 0,1 0 0 0 0,0 1 0 0 0,0-1 0 0 0,0 0 0 0 0,2 7-10 0 0,-1-10-2 0 0,0 0 0 0 0,0 0-1 0 0,1 0 1 0 0,0 0 0 0 0,0 0 0 0 0,0 0 0 0 0,0-1-1 0 0,0 1 1 0 0,1-1 0 0 0,-1 0 0 0 0,1 0-1 0 0,0 0 1 0 0,0 0 0 0 0,0 0 0 0 0,1 0 0 0 0,-1-1-1 0 0,1 1 1 0 0,-1-1 0 0 0,1 0 0 0 0,0 0 0 0 0,0-1-1 0 0,0 1 1 0 0,0-1 0 0 0,0 0 0 0 0,0 0 0 0 0,0 0-1 0 0,0 0 1 0 0,0-1 0 0 0,0 0 0 0 0,1 0-1 0 0,-1 0 1 0 0,3 0 2 0 0,61-16-760 0 0,-28-12-2639 0 0,-31 20 1475 0 0,4-2-2250 0 0,-5 2-2754 0 0,-2 0-2159 0 0</inkml:trace>
  <inkml:trace contextRef="#ctx0" brushRef="#br0" timeOffset="-601.823">772 1241 6633 0 0,'0'0'1853'0'0,"0"0"45"0"0,0 0 262 0 0,0 0 119 0 0,0 0-140 0 0,0 0-282 0 0,0 0-328 0 0,0 0-290 0 0,0 0-244 0 0,0 0-187 0 0,0 0-142 0 0,0 0-118 0 0,15-7-72 0 0,49-22-73 0 0,-13-17 446 0 0,-23 13-519 0 0,59-51 184 0 0,-86 84-515 0 0,0 1 1 0 0,1-1-1 0 0,-1 1 0 0 0,0-1 0 0 0,1 1 0 0 0,-1-1 0 0 0,0 1 0 0 0,0 0 0 0 0,0 0 0 0 0,1 0 0 0 0,-1-1 0 0 0,0 1 0 0 0,0 0 0 0 0,0 0 0 0 0,0 1 0 0 0,-1-1 0 0 0,1 0 0 0 0,0 0 0 0 0,0 0 0 0 0,-1 0 0 0 0,1 1 0 0 0,0-1 0 0 0,-1 0 0 0 0,0 1 0 0 0,1-1 0 0 0,-1 0 0 0 0,0 1 0 0 0,1-1 0 0 0,-1 1 0 0 0,0-1 0 0 0,0 0 0 0 0,0 1 0 0 0,0-1 0 0 0,-1 1 0 0 0,1-1 0 0 0,0 0 0 0 0,-1 1 0 0 0,1-1 0 0 0,0 0 0 0 0,-1 1 0 0 0,0-1 0 0 0,1 0 0 0 0,-1 0 0 0 0,0 1 1 0 0,4 33 11 0 0,-2-33-8 0 0,1 1 0 0 0,-1-1 0 0 0,1 0 0 0 0,-1 0 0 0 0,1 0 0 0 0,-1 0 0 0 0,1 0 0 0 0,0 0 0 0 0,0 0 0 0 0,0-1 0 0 0,0 1 0 0 0,1-1 0 0 0,-1 1 0 0 0,0-1 0 0 0,0 0 0 0 0,1 0 0 0 0,-1 0 0 0 0,1 0 0 0 0,-1 0 0 0 0,1-1 0 0 0,0 1 0 0 0,-1-1 0 0 0,1 1 0 0 0,-1-1 0 0 0,1 0 0 0 0,0 0 0 0 0,-1 0 0 0 0,1-1 0 0 0,-1 1 0 0 0,1-1 0 0 0,0 1 0 0 0,-1-1 0 0 0,1 0 0 0 0,-1 0 0 0 0,1 0 0 0 0,-1 0 0 0 0,2-1-3 0 0,120-57 82 0 0,-87 59-147 0 0,-10 48 64 0 0,-7-8-87 0 0,-18-38-41 0 0,1 0-1 0 0,-1 0 0 0 0,1 0 1 0 0,0 0-1 0 0,-1 0 0 0 0,1-1 1 0 0,0 1-1 0 0,0-1 1 0 0,1 0-1 0 0,-1 0 0 0 0,0 0 1 0 0,0-1-1 0 0,0 1 0 0 0,1-1 1 0 0,-1 1-1 0 0,0-1 1 0 0,0 0-1 0 0,1 0 0 0 0,-1-1 1 0 0,0 1-1 0 0,1-1 1 0 0,-1 1-1 0 0,2-2 130 0 0,20-10-5582 0 0,-8-8-6045 0 0,-14 13 4634 0 0</inkml:trace>
  <inkml:trace contextRef="#ctx0" brushRef="#br0" timeOffset="522.65">1672 729 2881 0 0,'0'0'2076'0'0,"0"0"-277"0"0,0 0-48 0 0,0 0 163 0 0,0 0 6 0 0,0 0-223 0 0,0 0-272 0 0,0 0-248 0 0,0 0-177 0 0,0 0-113 0 0,0 0-50 0 0,0 0-47 0 0,0 0-54 0 0,14-1-44 0 0,112-5 1532 0 0,112-8-563 0 0,-218 11-1880 0 0,41-7-630 0 0,-24-3-3467 0 0,-33 10 2198 0 0,-3 2-1275 0 0,0 1-5660 0 0,-1 0 3534 0 0</inkml:trace>
  <inkml:trace contextRef="#ctx0" brushRef="#br0" timeOffset="777.53">1795 891 8434 0 0,'0'0'1612'0'0,"0"0"-418"0"0,0 0 9 0 0,0 0 304 0 0,0 0 184 0 0,0 0-94 0 0,0 0-278 0 0,0 0-261 0 0,0 0-149 0 0,0 0-99 0 0,0 0-94 0 0,0 0-108 0 0,22 1-108 0 0,70 1-89 0 0,72-20 731 0 0,-80 4-3038 0 0,-45 7-7192 0 0,-31 6-2014 0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0:28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1 384 480 0 0,'0'0'1691'0'0,"0"0"-65"0"0,0 0 88 0 0,0 0 145 0 0,0 0 50 0 0,0 0-72 0 0,0 0-212 0 0,0 0-254 0 0,0 0-213 0 0,0 0-173 0 0,0 0-123 0 0,3 0 2532 0 0,172 0 1485 0 0,-59 0-7944 0 0,-116-3-989 0 0,0 2-3600 0 0,0 1-2963 0 0</inkml:trace>
  <inkml:trace contextRef="#ctx0" brushRef="#br0" timeOffset="0.998">411 248 0 0 0,'0'0'737'0'0,"0"0"449"0"0,0 0 393 0 0,0 0 312 0 0,0 0 54 0 0,0 0-210 0 0,0 0-298 0 0,0 0-187 0 0,0 0-118 0 0,0 0-88 0 0,0 0-73 0 0,0 0-96 0 0,-2-6-115 0 0,1 4-750 0 0,0 1 48 0 0,1 0 0 0 0,-1 0 0 0 0,1 0 0 0 0,-1 0 1 0 0,1 0-1 0 0,-1 0 0 0 0,1 0 0 0 0,0 0 0 0 0,-1 0 1 0 0,1 0-1 0 0,0 0 0 0 0,0-1 0 0 0,0 1 0 0 0,0 0 1 0 0,0 0-1 0 0,0 0 0 0 0,0 0 0 0 0,0-1 0 0 0,1 1 0 0 0,-1 0 1 0 0,0 0-1 0 0,1 0 0 0 0,-1 0 0 0 0,1 0 0 0 0,-1 0 1 0 0,1 0-1 0 0,-1 0 0 0 0,1 0 0 0 0,0 0 0 0 0,-1 0 1 0 0,1 0-1 0 0,0 0 0 0 0,0 1 0 0 0,0-1 0 0 0,0 0 0 0 0,0 0 1 0 0,0 1-1 0 0,0-1 0 0 0,0 1 0 0 0,0-1 0 0 0,0 1-58 0 0,11-9 416 0 0,1 2-1 0 0,0-1 1 0 0,1 2-1 0 0,-1 0 0 0 0,1 0 1 0 0,0 1-1 0 0,1 1 1 0 0,2 0-416 0 0,135-11 1195 0 0,-149 16-1167 0 0,0 0 0 0 0,-1 1 0 0 0,1 0 0 0 0,-1-1 0 0 0,0 1 0 0 0,1 0 0 0 0,-1 0 0 0 0,0 0 0 0 0,0 1 0 0 0,0-1 1 0 0,-1 0-1 0 0,1 1 0 0 0,0-1 0 0 0,-1 1 0 0 0,0 0 0 0 0,0-1 0 0 0,1 1 0 0 0,-1 0 0 0 0,-1 0 0 0 0,1 0 0 0 0,0-1 0 0 0,-1 1 0 0 0,0 0 0 0 0,1 0 1 0 0,-1 0-1 0 0,0 0 0 0 0,-1 0 0 0 0,1 0 0 0 0,0 0 0 0 0,-1 0 0 0 0,0 0 0 0 0,1 0 0 0 0,-1 0 0 0 0,-1-1 0 0 0,1 1 0 0 0,0 0 0 0 0,0-1 1 0 0,-2 3-29 0 0,-132 211 568 0 0,129-207-540 0 0,1 0-1 0 0,-1 0 1 0 0,2 0 0 0 0,-1 1 0 0 0,1-1 0 0 0,0 1 0 0 0,1 0 0 0 0,1 0 0 0 0,-1 0 0 0 0,1 1 0 0 0,1-1-1 0 0,0 11-27 0 0,3-17 46 0 0,0 1-1 0 0,1-1 0 0 0,-1 0 0 0 0,1 0 0 0 0,0 0 0 0 0,0 0 0 0 0,1 0 1 0 0,-1-1-1 0 0,1 1 0 0 0,-1-1 0 0 0,1 0 0 0 0,0 0 0 0 0,1-1 0 0 0,-1 1 1 0 0,0-1-1 0 0,1 0 0 0 0,-1 0 0 0 0,1 0 0 0 0,0-1 0 0 0,4 2-45 0 0,63 12 852 0 0,14-12-179 0 0,-57-17-433 0 0,-29 14-238 0 0,0 0 26 0 0,0 0-29 0 0,0 0-10 0 0,0 0-37 0 0,0 0 54 0 0,0 0 12 0 0,0 0-2 0 0,0 0-26 0 0,0 0-12 0 0,0 0 6 0 0,0 0 7 0 0,0 0-3 0 0,0 0-9 0 0,0 0 19 0 0,0 0 6 0 0,0 0 26 0 0,0 0-30 0 0,0 0-15 0 0,0 0-1 0 0,0 0 1 0 0,0 0-6 0 0,0 0-35 0 0,0 0 32 0 0,0 0-4 0 0,0 0-8 0 0,0 0-20 0 0,-1-6-4416 0 0,-1-6-7984 0 0,2 11 1606 0 0</inkml:trace>
  <inkml:trace contextRef="#ctx0" brushRef="#br0" timeOffset="1.998">1032 358 0 0 0,'0'0'325'0'0,"0"0"840"0"0,0 0 398 0 0,0 0 37 0 0,0 0-152 0 0,0 0-238 0 0,0 0-198 0 0,0 0-98 0 0,0 0-37 0 0,0 0-9 0 0,0 0-27 0 0,5 1 2221 0 0,-30 42-1413 0 0,-22 56-789 0 0,33 1-329 0 0,14-98-498 0 0,1 0-1 0 0,0 0 1 0 0,-1 0-1 0 0,1 0 0 0 0,0 0 1 0 0,1 0-1 0 0,-1 0 1 0 0,0-1-1 0 0,0 1 1 0 0,1 0-1 0 0,-1-1 1 0 0,1 1-1 0 0,-1-1 1 0 0,1 0-1 0 0,0 1 0 0 0,0-1 1 0 0,-1 0-1 0 0,1 0 1 0 0,0 0-1 0 0,0 0 1 0 0,0 0-1 0 0,0-1 1 0 0,0 1-1 0 0,0-1 1 0 0,0 1-1 0 0,1-1 0 0 0,-1 0 1 0 0,0 1-1 0 0,0-1 1 0 0,0 0-1 0 0,0 0 1 0 0,0-1-1 0 0,1 1 1 0 0,-1 0-1 0 0,0-1 1 0 0,0 0-1 0 0,1 0-32 0 0,6 1-55 0 0,12-19-3052 0 0,-8-9-8812 0 0,-13 24 7874 0 0</inkml:trace>
  <inkml:trace contextRef="#ctx0" brushRef="#br0" timeOffset="2.998">814 196 2753 0 0,'0'0'750'0'0,"0"0"-76"0"0,0 0 141 0 0,0 0 370 0 0,0 0 334 0 0,0 0 74 0 0,0 0-100 0 0,0 0-192 0 0,0 0-176 0 0,0 0-89 0 0,0 0-81 0 0,0 0-76 0 0,0 0-80 0 0,15-4-82 0 0,45-15-55 0 0,-55 16-476 0 0,1 1 1 0 0,0-1-1 0 0,-1 0 0 0 0,1 0 0 0 0,-1 0 1 0 0,0-1-1 0 0,0 0 0 0 0,0 0 1 0 0,-1 0-1 0 0,0-1 0 0 0,1 0 1 0 0,-2 1-1 0 0,1-1 0 0 0,3-6-186 0 0,3-2 293 0 0,36-83 1347 0 0,-18 217-777 0 0,-25-110-1003 0 0,0-1-1 0 0,1 0 1 0 0,0 0 0 0 0,0-1 0 0 0,1 1 0 0 0,1-1 0 0 0,-1 0 0 0 0,1-1 0 0 0,6 8 140 0 0,7-2-4944 0 0,4-4-4384 0 0,-17-7 1201 0 0</inkml:trace>
  <inkml:trace contextRef="#ctx0" brushRef="#br0" timeOffset="3.998">1275 601 680 0 0,'0'0'2565'0'0,"0"0"-789"0"0,0 0-172 0 0,0 0 174 0 0,0 0 80 0 0,0 0-144 0 0,0 0-245 0 0,0 0-230 0 0,0 0-176 0 0,0 0-75 0 0,0 0-38 0 0,0 0-39 0 0,0 0-18 0 0,2 2-21 0 0,-2-1-797 0 0,1 0-1 0 0,-1-1 0 0 0,1 1 0 0 0,-1-1 1 0 0,1 0-1 0 0,-1 1 0 0 0,1-1 1 0 0,-1 1-1 0 0,1-1 0 0 0,-1 0 0 0 0,1 1 1 0 0,0-1-1 0 0,-1 0 0 0 0,1 0 0 0 0,-1 1 1 0 0,1-1-1 0 0,0 0 0 0 0,-1 0 0 0 0,1 0 1 0 0,0 0-1 0 0,-1 0 0 0 0,1 0 1 0 0,0 0-1 0 0,-1 0 0 0 0,1 0 0 0 0,0 0 1 0 0,-1 0-1 0 0,1-1 0 0 0,0 1 0 0 0,-1 0 1 0 0,1 0-1 0 0,-1 0 0 0 0,1-1 1 0 0,-1 1-1 0 0,1 0 0 0 0,0-1 0 0 0,-1 1 1 0 0,1-1-1 0 0,-1 1 0 0 0,1-1 0 0 0,-1 1 1 0 0,0-1-1 0 0,1 1 0 0 0,-1-1 0 0 0,1 1 1 0 0,-1-1-1 0 0,0 1 0 0 0,0-1 1 0 0,1 0-1 0 0,-1 1 0 0 0,0-1 0 0 0,0 0 1 0 0,0 1-1 0 0,1-1 0 0 0,-1 1 0 0 0,0-1 1 0 0,0 0-1 0 0,0 1 0 0 0,0-1 1 0 0,0 0-75 0 0,5-9 74 0 0,12-21 178 0 0,1 1 0 0 0,1 1 0 0 0,2 0 0 0 0,0 2 0 0 0,2 1 0 0 0,1 0 0 0 0,24-19-252 0 0,-46 44-2 0 0,0 0-1 0 0,0 0 1 0 0,0 0 0 0 0,0 0-1 0 0,0 0 1 0 0,0 0 0 0 0,0 1-1 0 0,0-1 1 0 0,0 1-1 0 0,1 0 1 0 0,-1-1 0 0 0,0 1-1 0 0,0 0 1 0 0,0 0 0 0 0,1 0-1 0 0,-1 1 1 0 0,0-1 0 0 0,0 0-1 0 0,0 1 1 0 0,0 0-1 0 0,1-1 1 0 0,-1 1 0 0 0,0 0-1 0 0,0 0 1 0 0,0 0 0 0 0,-1 0-1 0 0,1 0 1 0 0,0 1 0 0 0,0-1-1 0 0,-1 1 1 0 0,1-1 0 0 0,0 1-1 0 0,-1-1 1 0 0,0 1-1 0 0,1 0 1 0 0,-1 0 0 0 0,0 0-1 0 0,0 0 1 0 0,0 0 0 0 0,0 0-1 0 0,0 0 1 0 0,0 0 0 0 0,-1 0-1 0 0,1 0 1 0 0,-1 0 0 0 0,0 1-1 0 0,1-1 1 0 0,-1 0-1 0 0,0 0 1 0 0,0 0 0 0 0,0 1-1 0 0,-1 1 3 0 0,34 54 223 0 0,-31-57-211 0 0,1 0 0 0 0,-1 0 1 0 0,0-1-1 0 0,0 1 0 0 0,1-1 0 0 0,-1 0 0 0 0,0 1 1 0 0,1-1-1 0 0,-1 0 0 0 0,0-1 0 0 0,1 1 0 0 0,-1 0 0 0 0,0-1 1 0 0,1 1-1 0 0,-1-1 0 0 0,0 0 0 0 0,0 1 0 0 0,1-1 1 0 0,-1 0-1 0 0,0 0 0 0 0,0-1 0 0 0,0 1 0 0 0,0 0 0 0 0,-1-1 1 0 0,1 1-1 0 0,0-1 0 0 0,-1 0 0 0 0,2 0-12 0 0,1-1 10 0 0,126-88 103 0 0,-128 92-109 0 0,0 0 1 0 0,1 0-1 0 0,-1 0 0 0 0,0 0 1 0 0,0 0-1 0 0,0 0 0 0 0,0 0 0 0 0,0 1 1 0 0,0-1-1 0 0,0 1 0 0 0,-1 0 1 0 0,1-1-1 0 0,-1 1 0 0 0,1 0 0 0 0,-1 0 1 0 0,1 0-1 0 0,-1 0 0 0 0,0 0 1 0 0,0 0-1 0 0,0 1 0 0 0,0-1 1 0 0,0 0-1 0 0,-1 0 0 0 0,1 1 0 0 0,-1-1 1 0 0,0 1-1 0 0,1-1 0 0 0,-1 0 1 0 0,0 1-1 0 0,0-1 0 0 0,0 0 0 0 0,-1 1 1 0 0,1-1-1 0 0,-1 1 0 0 0,1-1-4 0 0,0 4 12 0 0,10 150 317 0 0,-2-133-1333 0 0,-1-20-3826 0 0,2-6-6726 0 0,-5 0 1236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56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501 66 0 0 0,'0'0'1258'0'0,"0"0"294"0"0,0 0 250 0 0,0 0 261 0 0,0 0 129 0 0,0 0-118 0 0,0 0-292 0 0,0 0-335 0 0,0 0-320 0 0,0 0-214 0 0,0 0-117 0 0,0 0-76 0 0,-5-10-42 0 0,-21-30-47 0 0,25 39-563 0 0,0-1 0 0 0,-1 1 1 0 0,1 0-1 0 0,-1 0 0 0 0,1 0 1 0 0,-1-1-1 0 0,1 1 0 0 0,-1 1 1 0 0,0-1-1 0 0,1 0 0 0 0,-1 0 1 0 0,0 1-1 0 0,0-1 0 0 0,0 1 1 0 0,1-1-1 0 0,-1 1 0 0 0,0 0 1 0 0,0 0-1 0 0,0 0 0 0 0,0 0 1 0 0,0 0-1 0 0,0 0 0 0 0,0 0 1 0 0,1 1-1 0 0,-2-1-68 0 0,-8 1 236 0 0,-13 2-56 0 0,0 0-1 0 0,1 1 1 0 0,-1 2-1 0 0,1 0 1 0 0,0 2-1 0 0,1 0 1 0 0,0 2-1 0 0,0 0 1 0 0,1 1-1 0 0,-18 13-179 0 0,29-18 45 0 0,1 1 0 0 0,-1 0 0 0 0,1 0-1 0 0,0 1 1 0 0,1 1 0 0 0,0-1 0 0 0,0 1 0 0 0,1 0-1 0 0,0 1 1 0 0,-4 8-45 0 0,10-16 3 0 0,0 0 0 0 0,0 0 0 0 0,1 0-1 0 0,-1 1 1 0 0,1-1 0 0 0,-1 0 0 0 0,1 0 0 0 0,0 1-1 0 0,0-1 1 0 0,0 0 0 0 0,0 0 0 0 0,0 0 0 0 0,0 1-1 0 0,1-1 1 0 0,-1 0 0 0 0,1 0 0 0 0,0 0 0 0 0,-1 0-1 0 0,1 0 1 0 0,0 0 0 0 0,0 0 0 0 0,0 0 0 0 0,1 0-1 0 0,-1 0 1 0 0,0 0 0 0 0,1 0 0 0 0,-1-1 0 0 0,1 1-1 0 0,0-1 1 0 0,-1 1 0 0 0,1-1 0 0 0,0 0 0 0 0,0 0-1 0 0,0 1 1 0 0,0-1 0 0 0,1 0-3 0 0,78 29 349 0 0,-56-26-275 0 0,-1 1 1 0 0,0 2-1 0 0,0 0 1 0 0,0 1-1 0 0,-1 1 1 0 0,0 2-1 0 0,1 1-74 0 0,-17-7 31 0 0,-1-1 0 0 0,0 1-1 0 0,0 0 1 0 0,0 1 0 0 0,-1 0-1 0 0,1-1 1 0 0,-2 2 0 0 0,1-1-1 0 0,-1 0 1 0 0,1 1 0 0 0,-2 0-1 0 0,1 0 1 0 0,-1 0 0 0 0,0 1-1 0 0,-1-1 1 0 0,0 1 0 0 0,0-1-1 0 0,0 1 1 0 0,-1 0 0 0 0,0 0-1 0 0,-1-1 1 0 0,1 1 0 0 0,-2 5-31 0 0,-1-8 34 0 0,0 0 0 0 0,-1-1 1 0 0,1 1-1 0 0,-1-1 0 0 0,0 0 1 0 0,-1 1-1 0 0,1-2 0 0 0,-1 1 0 0 0,1 0 1 0 0,-1-1-1 0 0,0 1 0 0 0,0-1 1 0 0,-1 0-1 0 0,1-1 0 0 0,-1 1 1 0 0,1-1-1 0 0,-1 0 0 0 0,0 0 1 0 0,0 0-1 0 0,0-1 0 0 0,0 1 1 0 0,0-1-1 0 0,0 0 0 0 0,0-1 1 0 0,0 1-1 0 0,-5-1-34 0 0,9 0-1 0 0,-22 3-163 0 0,1-1 0 0 0,-1-1 0 0 0,0-1 0 0 0,0-1 0 0 0,1-1-1 0 0,-1-1 1 0 0,-8-2 164 0 0,26 3-188 0 0,0 0 1 0 0,-1 0-1 0 0,1-1 0 0 0,1 1 0 0 0,-1-1 1 0 0,0 0-1 0 0,1 0 0 0 0,-1-1 0 0 0,1 0 0 0 0,0 1 1 0 0,0-1-1 0 0,1-1 0 0 0,-1 1 0 0 0,1 0 0 0 0,0-1 1 0 0,-2-3 187 0 0,3 5-334 0 0,1 0-1 0 0,0 0 1 0 0,0 0 0 0 0,0 0 0 0 0,0-1 0 0 0,0 1 0 0 0,0 0 0 0 0,1-1 0 0 0,0 1 0 0 0,-1-1 0 0 0,1 1-1 0 0,1 0 1 0 0,-1-1 0 0 0,0 1 0 0 0,1-1 0 0 0,0 1 0 0 0,0 0 0 0 0,0-1 0 0 0,0 1 0 0 0,0 0 0 0 0,1 0 0 0 0,-1 0-1 0 0,1 0 1 0 0,0 0 0 0 0,0 0 0 0 0,0 1 0 0 0,1-2 334 0 0,26-25-4111 0 0,1 0-3254 0 0,-26 25 6225 0 0</inkml:trace>
  <inkml:trace contextRef="#ctx0" brushRef="#br0" timeOffset="972.17">159 423 0 0 0,'0'0'1075'0'0,"0"0"432"0"0,0 0-25 0 0,0 0-194 0 0,0 0-185 0 0,0 0-128 0 0,0 0-110 0 0,0 0-59 0 0,0 0-10 0 0,0 0-31 0 0,0-4-2 0 0,-2-21 1186 0 0,2 25-1440 0 0,0 0-52 0 0,0 0-39 0 0,0 0-31 0 0,0 0-17 0 0,0 0-7 0 0,-23 0 1567 0 0,18 0-1811 0 0,0 1 0 0 0,0 0 0 0 0,0 0 0 0 0,0 1 0 0 0,0 0 0 0 0,0-1 0 0 0,0 2-1 0 0,0-1 1 0 0,0 1 0 0 0,1-1 0 0 0,-1 1 0 0 0,1 0 0 0 0,0 1 0 0 0,0-1 0 0 0,0 1 0 0 0,1 0 0 0 0,-1 0 0 0 0,1 0 0 0 0,0 0 0 0 0,-2 3-119 0 0,3-2 31 0 0,0-2 19 0 0,-1 0-1 0 0,1 0 1 0 0,-1 0-1 0 0,1 1 1 0 0,1 0-1 0 0,-1-1 1 0 0,0 1-1 0 0,1 0 1 0 0,0 0-1 0 0,-1 0 1 0 0,2-1-1 0 0,-1 1 1 0 0,0 0-1 0 0,1 1 1 0 0,0-1-1 0 0,0 0 1 0 0,0 0-1 0 0,0 0 1 0 0,1 0-1 0 0,-1 0 1 0 0,1 0-1 0 0,0 0 1 0 0,0-1-1 0 0,1 1 1 0 0,-1 0-1 0 0,1 0 1 0 0,0-1-1 0 0,0 1 1 0 0,0-1-1 0 0,1 3-49 0 0,148 77 1663 0 0,-110-57-1368 0 0,56 33 268 0 0,-92-57-509 0 0,-1 0 0 0 0,-1 0 0 0 0,1 1 0 0 0,0-1 0 0 0,-1 1 0 0 0,1 0 0 0 0,-1 0 1 0 0,0 0-1 0 0,0 0 0 0 0,0 0 0 0 0,0 1 0 0 0,0 0 0 0 0,-1-1 0 0 0,0 1 0 0 0,1 0 0 0 0,-2 0 0 0 0,1 0 0 0 0,0 0 0 0 0,-1 1 1 0 0,0-1-1 0 0,0 0 0 0 0,0 1 0 0 0,0-1 0 0 0,-1 0 0 0 0,1 1 0 0 0,-1-1 0 0 0,-1 5-54 0 0,-52 57 1064 0 0,33-51-955 0 0,0 0 0 0 0,0-1 0 0 0,-1-1 0 0 0,-1-1-1 0 0,0 0 1 0 0,-1-2 0 0 0,0-1 0 0 0,-1-1 0 0 0,0-1-1 0 0,0-1 1 0 0,0-1 0 0 0,-10 1-109 0 0,4-16-1091 0 0,42-26-5312 0 0,-8 29 4876 0 0,4-7-2189 0 0,-1 5-2132 0 0,2 1-3621 0 0</inkml:trace>
  <inkml:trace contextRef="#ctx0" brushRef="#br0" timeOffset="1561.436">761 250 4625 0 0,'0'0'2687'0'0,"0"0"-297"0"0,0 0-220 0 0,0 0-134 0 0,0 0-293 0 0,0 0-352 0 0,0 0-278 0 0,0 0-251 0 0,0 0-96 0 0,0 0-37 0 0,0 0-18 0 0,0 0-11 0 0,0 0-84 0 0,-24 14-105 0 0,-77 46-113 0 0,44-2 64 0 0,50-50-448 0 0,1 1-1 0 0,1 0 0 0 0,-1 0 0 0 0,1 1 0 0 0,1 0 1 0 0,0-1-1 0 0,0 1 0 0 0,1 1 0 0 0,0-1 0 0 0,1 0 1 0 0,0 1-1 0 0,1-1 0 0 0,0 1 0 0 0,1 0 0 0 0,0-1 0 0 0,0 1 1 0 0,1 0-1 0 0,2 8-13 0 0,-2-15 20 0 0,1 0 0 0 0,0 0 0 0 0,0 0 0 0 0,0 0 0 0 0,1 0 0 0 0,-1-1 0 0 0,1 1 0 0 0,0-1 0 0 0,0 0 0 0 0,0 0 0 0 0,0 0 0 0 0,1 0 0 0 0,-1 0 0 0 0,1 0 0 0 0,0-1 0 0 0,-1 0 0 0 0,1 0 0 0 0,0 0-1 0 0,0 0 1 0 0,1-1 0 0 0,-1 1 0 0 0,0-1 0 0 0,0 0 0 0 0,1-1 0 0 0,-1 1 0 0 0,1-1 0 0 0,-1 1 0 0 0,1-1 0 0 0,-1-1 0 0 0,1 1-20 0 0,8-1 140 0 0,-1 0-1 0 0,0-1 0 0 0,0 0 0 0 0,0-1 1 0 0,0 0-1 0 0,-1-1 0 0 0,1 0 1 0 0,-1-1-1 0 0,0 0 0 0 0,5-4-139 0 0,3-3 135 0 0,0-1 1 0 0,0-1-1 0 0,-2 0 0 0 0,0-2 0 0 0,0 0 0 0 0,-2-1 1 0 0,0 0-1 0 0,-1-1 0 0 0,-1-1 0 0 0,0 0 0 0 0,8-19-135 0 0,-18 35-32 0 0,-1-1 0 0 0,0 0 0 0 0,0 0-1 0 0,0 1 1 0 0,-1-1 0 0 0,0-1 0 0 0,1 1 0 0 0,-1 0 0 0 0,0 0-1 0 0,-1 0 1 0 0,1-1 0 0 0,-1 1 0 0 0,0 0 0 0 0,0 0-1 0 0,0-1 1 0 0,-1 1 0 0 0,1 0 0 0 0,-1 0 0 0 0,0-1 0 0 0,0 1-1 0 0,-1 0 1 0 0,1 0 0 0 0,-1 0 0 0 0,0 1 0 0 0,0-1-1 0 0,0 0 1 0 0,0 0 0 0 0,-1 1 0 0 0,0 0 0 0 0,1-1 0 0 0,-1 1-1 0 0,0 0 1 0 0,-1 1 0 0 0,1-1 0 0 0,0 0 0 0 0,-1 1-1 0 0,0 0 1 0 0,1 0 0 0 0,-1 0 0 0 0,0 0 0 0 0,0 0-1 0 0,0 1 1 0 0,0 0 0 0 0,0 0 0 0 0,-5-1 32 0 0,3 2-302 0 0,0 0-1 0 0,0 0 1 0 0,0 0 0 0 0,1 1 0 0 0,-1 0-1 0 0,0 0 1 0 0,0 1 0 0 0,0 0-1 0 0,1 0 1 0 0,-1 0 0 0 0,1 0 0 0 0,-1 1-1 0 0,1 0 1 0 0,0 0 0 0 0,0 0-1 0 0,0 1 1 0 0,1 0 0 0 0,-3 2 302 0 0,-46 53-11596 0 0,40-43 2454 0 0</inkml:trace>
  <inkml:trace contextRef="#ctx0" brushRef="#br0" timeOffset="1872.667">892 614 6409 0 0,'0'0'3002'0'0,"0"0"-733"0"0,0 0-466 0 0,0 0-255 0 0,0 0-330 0 0,0 0-325 0 0,0 0-190 0 0,0 0-91 0 0,0 0-24 0 0,0 0 1 0 0,-33 4-8 0 0,-102 15 2 0 0,54 15 280 0 0,69-24-662 0 0,2-4-137 0 0,0 0 0 0 0,1 1 1 0 0,0 0-1 0 0,1 0 0 0 0,0 1 0 0 0,0 0 0 0 0,0 0 1 0 0,1 1-1 0 0,0 0 0 0 0,1 0 0 0 0,0 0 0 0 0,1 1 0 0 0,-1 0 1 0 0,2 0-1 0 0,0 1 0 0 0,0-1 0 0 0,1 1 0 0 0,0 0 1 0 0,0 0-1 0 0,2 0 0 0 0,-1 0 0 0 0,1 1 0 0 0,1 9-64 0 0,3-15 57 0 0,1 0-1 0 0,0 0 1 0 0,0-1-1 0 0,0 1 1 0 0,1-1-1 0 0,0 0 1 0 0,0 0-1 0 0,0-1 1 0 0,1 1-1 0 0,-1-1 1 0 0,1 0-1 0 0,0 0 1 0 0,0-1-1 0 0,0 0 1 0 0,1 0-1 0 0,-1-1 1 0 0,1 1-1 0 0,0-1 1 0 0,0-1-1 0 0,-1 1 1 0 0,1-1-1 0 0,0-1 1 0 0,0 1-1 0 0,0-1 1 0 0,0 0-1 0 0,0-1 1 0 0,2 0-57 0 0,9 1 199 0 0,0 0 0 0 0,-1-2 0 0 0,1 0-1 0 0,0-1 1 0 0,-1-1 0 0 0,0 0 0 0 0,0-2 0 0 0,0 0 0 0 0,-1 0-1 0 0,6-4-198 0 0,-14 7 35 0 0,0 0 0 0 0,0 0 0 0 0,0-1 0 0 0,-1 0 0 0 0,1-1-1 0 0,-1 0 1 0 0,0 0 0 0 0,0 0 0 0 0,0-1 0 0 0,-1 0 0 0 0,0 0-1 0 0,0 0 1 0 0,-1-1 0 0 0,1 0 0 0 0,-2 0 0 0 0,1-1 0 0 0,-1 1-1 0 0,0-1 1 0 0,0 0 0 0 0,-1 0 0 0 0,0 0 0 0 0,-1-1 0 0 0,0 1-1 0 0,0-1 1 0 0,0-7-35 0 0,-2 10-239 0 0,0 0 1 0 0,-1 0-1 0 0,0 0 0 0 0,0 0 0 0 0,-1 0 0 0 0,1 0 0 0 0,-1 0 1 0 0,-1 0-1 0 0,1 1 0 0 0,-1-1 0 0 0,0 1 0 0 0,0-1 0 0 0,0 1 0 0 0,-1 0 1 0 0,0 1-1 0 0,0-1 0 0 0,0 1 0 0 0,-1-1 0 0 0,0 1 0 0 0,1 0 1 0 0,-3 0 238 0 0,-15-13-3503 0 0,8 8-2300 0 0,2 5-5751 0 0</inkml:trace>
  <inkml:trace contextRef="#ctx0" brushRef="#br0" timeOffset="2275.431">1137 765 15379 0 0,'0'0'3345'0'0,"0"0"-1327"0"0,0 0-513 0 0,0 0-104 0 0,0 0-202 0 0,0 0-276 0 0,0 0-302 0 0,0 0-262 0 0,0 0-163 0 0,0 0-108 0 0,0 0-42 0 0,0 0-30 0 0,0 0-22 0 0,0 6 6 0 0,-8 79-320 0 0,8-84 89 0 0,0-1-117 0 0,0 0-167 0 0,0 0-177 0 0,0 0-251 0 0,14-15-7233 0 0,-8 8 1786 0 0,-2 0-3085 0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54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687 137 9266 0 0,'0'0'2918'0'0,"0"0"-763"0"0,0 0-388 0 0,0 0-109 0 0,0 0-23 0 0,0 0-208 0 0,0 0-360 0 0,0 0-336 0 0,0 0-270 0 0,0 0-178 0 0,0 0-49 0 0,-19 21 4 0 0,-61 69-50 0 0,-130 169 398 0 0,79-92-3953 0 0,94-127-1553 0 0,10-18-4520 0 0,16-18 2553 0 0</inkml:trace>
  <inkml:trace contextRef="#ctx0" brushRef="#br0" timeOffset="467.585">89 273 10226 0 0,'0'0'4033'0'0,"0"0"-2569"0"0,0 0-892 0 0,0 0 49 0 0,0 0 207 0 0,0 0 155 0 0,0 0 8 0 0,0 0-151 0 0,0 0-173 0 0,0 0-126 0 0,0 0-86 0 0,0 0-58 0 0,32 21-62 0 0,102 68-70 0 0,39 3 477 0 0,-105-62-538 0 0,-54-23-214 0 0,10 6-302 0 0,1 0 1 0 0,0-2-1 0 0,1-1 1 0 0,0-1-1 0 0,0-1 0 0 0,1-1 1 0 0,0-2-1 0 0,1 0 1 0 0,12-1 311 0 0,21-14-5926 0 0,-59 10 5375 0 0,-1-1 0 0 0,1 0 0 0 0,0 0 0 0 0,0 0 1 0 0,0 0-1 0 0,-1 0 0 0 0,1 0 0 0 0,0-1 0 0 0,-1 1 0 0 0,0 0 1 0 0,1-1-1 0 0,-1 0 0 0 0,0 1 0 0 0,1-1 0 0 0,-1 0 0 0 0,0 1 0 0 0,0-1 1 0 0,0 0-1 0 0,-1 0 0 0 0,1 0 0 0 0,0 0 0 0 0,-1 0 0 0 0,1 0 0 0 0,-1 0 1 0 0,0 0-1 0 0,1 0 0 0 0,-1 0 0 0 0,0 0 551 0 0,-3-2 0 0 0,1 0 0 0 0,-1 0 0 0 0,0 1 0 0 0,0-1 0 0 0,-1 1 0 0 0,1 0 0 0 0,-1 0 0 0 0,1 0 0 0 0,-1 0 0 0 0,0 1 0 0 0,0-1 0 0 0,0 1 0 0 0,0 0 0 0 0,0 1 0 0 0,-1-1 0 0 0,1 1 0 0 0,-1-1 0 0 0,1 1 0 0 0,-1 0 0 0 0,1 1 0 0 0,-1-1 0 0 0,-3 1 0 0 0,7 0 0 0 0,-134-22 1355 0 0,-90 16 13030 0 0,130 19-12273 0 0,-154 60-1137 0 0,172-39-3108 0 0,74-27-1953 0 0,7-3-3904 0 0,0-4 3372 0 0</inkml:trace>
  <inkml:trace contextRef="#ctx0" brushRef="#br0" timeOffset="765.324">427 0 4593 0 0,'0'0'3343'0'0,"0"0"-1046"0"0,0 0-355 0 0,0 0-175 0 0,0 0-272 0 0,0 0-360 0 0,0 0-354 0 0,0 0-217 0 0,0 0-100 0 0,0 0-33 0 0,0 0 26 0 0,0 0 13 0 0,0 0-6 0 0,-5 28-11 0 0,-16 87-22 0 0,24-42 164 0 0,2-57-454 0 0,41 274 988 0 0,-37-94-3214 0 0,-9-156-1104 0 0,0-14-6042 0 0,0-18 784 0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6579 3141 7634 0 0,'0'0'1359'0'0,"0"0"-222"0"0,0 0-114 0 0,0 0 124 0 0,0 0 149 0 0,0 0 77 0 0,0 0-103 0 0,0 0-233 0 0,0 0-252 0 0,0 0-263 0 0,0 0-218 0 0,-2 5 32 0 0,4 186 2028 0 0,-16 32-1782 0 0,-30-31-378 0 0,39-168 837 0 0,0 1-3881 0 0,6-16-2077 0 0,10-30-271 0 0,9-38-4736 0 0,-15 45 9379 0 0</inkml:trace>
  <inkml:trace contextRef="#ctx0" brushRef="#br0" timeOffset="800.188">6463 3167 1392 0 0,'0'0'1557'0'0,"0"0"-281"0"0,0 0-181 0 0,0 0 176 0 0,0 0 302 0 0,0 0 116 0 0,0 0-113 0 0,0 0-234 0 0,0 0-201 0 0,0 0-138 0 0,0 0-33 0 0,0 0-54 0 0,0 0-116 0 0,13 3-52 0 0,100 9 1257 0 0,293-53 793 0 0,-302 45-2712 0 0,-104-4-84 0 0,-1 0 0 0 0,1 0-1 0 0,0 0 1 0 0,-1 0-1 0 0,1 0 1 0 0,-1 1 0 0 0,1-1-1 0 0,0 0 1 0 0,-1 0 0 0 0,1 0-1 0 0,0 0 1 0 0,-1 1 0 0 0,1-1-1 0 0,0 0 1 0 0,-1 0-1 0 0,1 1 1 0 0,0-1 0 0 0,-1 0-1 0 0,1 1 1 0 0,0-1 0 0 0,0 0-1 0 0,0 1 1 0 0,-1-1 0 0 0,1 0-1 0 0,0 1 1 0 0,0-1-1 0 0,0 1 1 0 0,0-1 0 0 0,0 0-1 0 0,-1 1 1 0 0,1-1 0 0 0,0 1-1 0 0,0-1 1 0 0,0 0 0 0 0,0 1-1 0 0,0-1 1 0 0,0 1-1 0 0,0-1 1 0 0,1 0 0 0 0,-1 1-1 0 0,0-1 1 0 0,0 1 0 0 0,0-1-1 0 0,0 0 1 0 0,0 1-1 0 0,1-1 1 0 0,-1 0 0 0 0,0 1-1 0 0,0-1 1 0 0,0 0 0 0 0,1 1-1 0 0,-1-1 1 0 0,0 0 0 0 0,1 0-1 0 0,-1 1 1 0 0,0-1-1 0 0,1 0 1 0 0,-1 0 0 0 0,0 1-1 0 0,1-1 1 0 0,-1 0 0 0 0,0 0-1 0 0,1 0 1 0 0,-1 0 0 0 0,1 0-1 0 0,-1 1 1 0 0,0-1-1 0 0,1 0 1 0 0,-1 0-2 0 0,-30 7 702 0 0,30-7-643 0 0,0 0 1 0 0,0 0-35 0 0,0 0-5 0 0,0 0 12 0 0,0 0-12 0 0,0 0-4 0 0,0 0-5 0 0,0 0-24 0 0,0 0-15 0 0,-17 430 229 0 0,2-202-97 0 0,16-218 270 0 0,-10-8 1809 0 0,2-6-2586 0 0,-140-18 419 0 0,-255 11-951 0 0,383 15-1857 0 0,18-1-2465 0 0,2 2-4273 0 0,1-2 1314 0 0</inkml:trace>
  <inkml:trace contextRef="#ctx0" brushRef="#br0" timeOffset="8785.252">6805 1842 0 0 0,'0'0'412'0'0,"0"0"210"0"0,0 0 356 0 0,0 0 344 0 0,0 0 225 0 0,0 0 93 0 0,0 0-27 0 0,0 0-73 0 0,0 0-94 0 0,0 0-129 0 0,-2-9-195 0 0,-1-1-1719 0 0,-3-10 4156 0 0,3 44 255 0 0,28 572 1460 0 0,-25-534-4879 0 0,-4 0-1 0 0,-2-1 0 0 0,-12 49-394 0 0,-1 58 428 0 0,16 17 179 0 0,-38-74-329 0 0,61-118-3206 0 0,-4-11-2962 0 0,-13 10-1518 0 0,0 4-4471 0 0</inkml:trace>
  <inkml:trace contextRef="#ctx0" brushRef="#br0" timeOffset="9446.135">6601 3992 0 0 0,'0'0'1366'0'0,"0"0"142"0"0,0 0 310 0 0,0 0 313 0 0,0 0 123 0 0,0 0-111 0 0,0 0-278 0 0,0 0-372 0 0,0 0-305 0 0,0 0-224 0 0,0 0-148 0 0,7-9 399 0 0,-5 7 3380 0 0,-26 212-2590 0 0,21-174-1982 0 0,3-21-4078 0 0,0-15-344 0 0,1 0 1920 0 0,0 0 228 0 0,2 0-8989 0 0</inkml:trace>
  <inkml:trace contextRef="#ctx0" brushRef="#br0" timeOffset="10959.974">5204 4419 0 0 0,'0'0'553'0'0,"0"0"528"0"0,0 0 163 0 0,0 0-10 0 0,0 0-66 0 0,0 0-137 0 0,0 0-156 0 0,0 0-139 0 0,-3-2-91 0 0,0-9 1269 0 0,34 9 604 0 0,-30 2-2493 0 0,322-27 6203 0 0,-153 8-5048 0 0,220-15 530 0 0,30 33-803 0 0,-188-28-455 0 0,11 3-12 0 0,147 41 79 0 0,122-19 66 0 0,-184-19-151 0 0,564 13 27 0 0,-587-9-211 0 0,48-3 74 0 0,-135 5 90 0 0,-30 1-199 0 0,-188 16-208 0 0,0 0-6 0 0,0 0-32 0 0,0 0-27 0 0,0 0-24 0 0,0 0-74 0 0,-12 3-2199 0 0,-6 1-1420 0 0,-1 0-4734 0 0,8 0-3228 0 0</inkml:trace>
  <inkml:trace contextRef="#ctx0" brushRef="#br0" timeOffset="12423.963">5292 4419 0 0 0,'0'0'563'0'0,"0"0"-54"0"0,0 0-6 0 0,-5 1 45 0 0,2 0-895 0 0,-71 5 11142 0 0,1-13-7063 0 0,-32 6-1622 0 0,17 12-1155 0 0,-109 0 567 0 0,-91 4-285 0 0,-114-8 242 0 0,32-7-469 0 0,216 7-790 0 0,-46 1 209 0 0,200-8-428 0 0,-54-1 46 0 0,1 3 1 0 0,-1 2-1 0 0,-44 9-47 0 0,47-2 28 0 0,-178 22 123 0 0,116-44-2 0 0,31 11-666 0 0,114-7-14462 0 0,-25 7 4739 0 0</inkml:trace>
  <inkml:trace contextRef="#ctx0" brushRef="#br0" timeOffset="13538.006">6610 4610 0 0 0,'0'0'1047'0'0,"0"0"208"0"0,0 0 1 0 0,0 0-69 0 0,0 0-88 0 0,0 0-82 0 0,0 0-68 0 0,0 0-46 0 0,0-5-15 0 0,0-11-323 0 0,0 4 2532 0 0,-28 13 205 0 0,19 4-3142 0 0,0 1 0 0 0,0 1 0 0 0,1-1 0 0 0,-1 1 0 0 0,2 1 1 0 0,-1 0-1 0 0,1 0 0 0 0,0 0 0 0 0,0 1 0 0 0,1 0 0 0 0,1 0 0 0 0,-1 0 0 0 0,2 1 0 0 0,-1 0 0 0 0,1 0 1 0 0,1 0-1 0 0,-1 1 0 0 0,2-1 0 0 0,-1 5-160 0 0,1-8 54 0 0,0 1 0 0 0,1-1 1 0 0,0 0-1 0 0,0 0 0 0 0,1 1 0 0 0,-1-1 1 0 0,2 0-1 0 0,-1 0 0 0 0,1 1 0 0 0,0-1 1 0 0,1 0-1 0 0,0 0 0 0 0,0 0 0 0 0,0 0 1 0 0,1 0-1 0 0,0 0 0 0 0,0-1 0 0 0,1 1 1 0 0,0-1-1 0 0,0 0 0 0 0,0 0 0 0 0,1-1 1 0 0,0 1-1 0 0,0-1 0 0 0,0 0 1 0 0,0 0-1 0 0,1-1 0 0 0,0 1 0 0 0,0-1 1 0 0,1-1-1 0 0,-1 1 0 0 0,1-1 0 0 0,-1 0 1 0 0,1 0-1 0 0,0-1 0 0 0,0 0 0 0 0,0 0 1 0 0,1-1-55 0 0,1 1 86 0 0,0-1 1 0 0,-1-1 0 0 0,1 0 0 0 0,0 0 0 0 0,0 0-1 0 0,0-1 1 0 0,-1 0 0 0 0,1-1 0 0 0,0 0-1 0 0,-1 0 1 0 0,0-1 0 0 0,1 0 0 0 0,-1-1-1 0 0,0 1 1 0 0,6-5-87 0 0,-3 1 74 0 0,-1-1-1 0 0,1 0 0 0 0,-1-1 0 0 0,-1 0 1 0 0,0 0-1 0 0,0-1 0 0 0,-1 0 1 0 0,0-1-1 0 0,0 0 0 0 0,-1 0 0 0 0,-1 0 1 0 0,0-1-1 0 0,-1 0 0 0 0,0 0 1 0 0,-1-1-1 0 0,0 1 0 0 0,-1-1 0 0 0,0 0 1 0 0,-1 0-1 0 0,0 0 0 0 0,-1 0 1 0 0,-1-1-74 0 0,0 3-6 0 0,0 0 1 0 0,-1 0 0 0 0,0 0 0 0 0,-1 1-1 0 0,0-1 1 0 0,-1 0 0 0 0,0 1 0 0 0,-1 0-1 0 0,0 0 1 0 0,0 0 0 0 0,-1 0 0 0 0,-1 1-1 0 0,1-1 1 0 0,-2 1 0 0 0,1 1-1 0 0,-1-1 1 0 0,-5-4 5 0 0,5 6-125 0 0,-1 1-1 0 0,1-1 1 0 0,-1 2-1 0 0,0-1 1 0 0,0 1-1 0 0,-1 0 1 0 0,0 0-1 0 0,1 1 1 0 0,-2 1-1 0 0,1-1 1 0 0,0 1-1 0 0,-1 1 126 0 0,6 1-218 0 0,0 0-1 0 0,0 1 0 0 0,0 0 0 0 0,-1 0 1 0 0,1 0-1 0 0,0 0 0 0 0,0 0 1 0 0,0 1-1 0 0,0 0 0 0 0,0 0 1 0 0,1 0-1 0 0,-1 0 0 0 0,0 1 1 0 0,0-1-1 0 0,1 1 0 0 0,-1 0 0 0 0,1 0 1 0 0,-1 0-1 0 0,-1 3 219 0 0,-34 32-5478 0 0,16-10-1981 0 0,13-12 1564 0 0</inkml:trace>
  <inkml:trace contextRef="#ctx0" brushRef="#br0" timeOffset="15766.452">7317 2965 6161 0 0,'0'0'1378'0'0,"0"0"-152"0"0,0 0 143 0 0,0 0 242 0 0,0 0 6 0 0,0 0-212 0 0,0 0-266 0 0,0 0-268 0 0,33-22-178 0 0,103-67-126 0 0,8-4 764 0 0,45-16 252 0 0,-155 94-920 0 0,-48 38-176 0 0,-3-5-438 0 0,1 2 0 0 0,2 0 1 0 0,0 1-1 0 0,1 0 0 0 0,1 1 1 0 0,1 0-1 0 0,0 1 0 0 0,2 1 1 0 0,-3 13-50 0 0,12-35 13 0 0,0 0 1 0 0,0 0 0 0 0,0-1-1 0 0,0 1 1 0 0,0 0-1 0 0,0 0 1 0 0,1 0-1 0 0,-1 0 1 0 0,1 0 0 0 0,-1-1-1 0 0,1 1 1 0 0,0 0-1 0 0,0 0 1 0 0,0-1 0 0 0,0 1-1 0 0,0-1 1 0 0,0 1-1 0 0,0-1 1 0 0,0 1-1 0 0,1-1 1 0 0,-1 1 0 0 0,0-1-1 0 0,1 0 1 0 0,0 0-1 0 0,-1 0 1 0 0,1 0 0 0 0,-1 0-1 0 0,1 0 1 0 0,0 0-1 0 0,0-1 1 0 0,-1 1-1 0 0,1-1 1 0 0,0 1 0 0 0,0-1-1 0 0,0 0 1 0 0,0 1-1 0 0,0-1 1 0 0,-1 0-1 0 0,1 0 1 0 0,0 0 0 0 0,0-1-1 0 0,0 1 1 0 0,0 0-1 0 0,0-1 1 0 0,0 1 0 0 0,-1-1-1 0 0,1 0 1 0 0,0 1-1 0 0,1-2-13 0 0,15-2 265 0 0,-1-1 1 0 0,0-1-1 0 0,0-1 0 0 0,0 0 0 0 0,-1-1 0 0 0,0 0 0 0 0,0-2 0 0 0,-1 0 0 0 0,4-3-265 0 0,7-4 290 0 0,181-116 1338 0 0,-181 124-4411 0 0,-17 8-1744 0 0,-2 0-3596 0 0,-2 1-3702 0 0</inkml:trace>
  <inkml:trace contextRef="#ctx0" brushRef="#br0" timeOffset="16520.499">8560 2324 7274 0 0,'0'0'3484'0'0,"0"0"-1939"0"0,0 0-740 0 0,0 0-46 0 0,0 0 62 0 0,0 0-10 0 0,0 0-84 0 0,0 0-104 0 0,0 0-106 0 0,0 0-77 0 0,0 0-43 0 0,0 0-51 0 0,-11 33-38 0 0,-34 104-13 0 0,8-30 613 0 0,-4 10 303 0 0,35-101-357 0 0,10-22 1345 0 0,141-316-140 0 0,-81 211-1912 0 0,-63 111-151 0 0,-1 0-1 0 0,1 0 1 0 0,-1 0 0 0 0,1 0 0 0 0,0 0 0 0 0,-1 0 0 0 0,1 1 0 0 0,-1-1-1 0 0,1 0 1 0 0,0 0 0 0 0,-1 0 0 0 0,1 1 0 0 0,-1-1 0 0 0,1 0 0 0 0,-1 1-1 0 0,1-1 1 0 0,-1 0 0 0 0,1 1 0 0 0,-1-1 0 0 0,0 1 0 0 0,1-1 0 0 0,-1 1 0 0 0,1-1-1 0 0,-1 1 1 0 0,0-1 0 0 0,1 1 0 0 0,-1-1 0 0 0,0 1 0 0 0,0-1 0 0 0,0 1-1 0 0,1-1 1 0 0,-1 1 0 0 0,0 0 0 0 0,0-1 0 0 0,0 1 0 0 0,0-1 0 0 0,0 1-1 0 0,0 0 1 0 0,0-1 0 0 0,0 1 0 0 0,0 0 0 0 0,0-1 0 0 0,0 1 0 0 0,-1-1 0 0 0,1 1-1 0 0,0-1 1 0 0,0 1 0 0 0,0 0 0 0 0,-1 0 4 0 0,-15 153-7 0 0,17-120-36 0 0,-1-33 44 0 0,0-1 0 0 0,0 1 0 0 0,0-1 0 0 0,0 0 0 0 0,1 1 0 0 0,-1-1 0 0 0,0 1 0 0 0,0-1 0 0 0,1 1 1 0 0,-1-1-1 0 0,0 0 0 0 0,1 1 0 0 0,-1-1 0 0 0,0 0 0 0 0,1 1 0 0 0,-1-1 0 0 0,0 0 0 0 0,1 0 0 0 0,-1 1 1 0 0,1-1-1 0 0,-1 0 0 0 0,1 0 0 0 0,-1 0 0 0 0,1 0 0 0 0,-1 1 0 0 0,0-1 0 0 0,1 0 0 0 0,-1 0 0 0 0,1 0 1 0 0,-1 0-1 0 0,1 0 0 0 0,-1 0 0 0 0,1 0 0 0 0,-1 0 0 0 0,1 0 0 0 0,-1 0 0 0 0,1-1 0 0 0,-1 1 0 0 0,1 0 1 0 0,-1 0-1 0 0,0 0 0 0 0,1-1 0 0 0,-1 1 0 0 0,1 0 0 0 0,-1 0 0 0 0,0-1 0 0 0,1 1 0 0 0,-1 0 0 0 0,0-1 1 0 0,1 1-1 0 0,-1 0 0 0 0,0-1 0 0 0,1 1 0 0 0,-1-1 0 0 0,0 1 0 0 0,0 0 0 0 0,1-1 0 0 0,-1 1 1 0 0,0-1-1 0 0,0 1 0 0 0,0-1 0 0 0,0 1 0 0 0,0-1 0 0 0,0 1-1 0 0,137-194 220 0 0,-98 142-169 0 0,-39 52-74 0 0,0 0-12 0 0,1 18 21 0 0,2 162 222 0 0,19-131-735 0 0,-12-44-4887 0 0,3-3-5377 0 0,-10-2 769 0 0</inkml:trace>
  <inkml:trace contextRef="#ctx0" brushRef="#br0" timeOffset="16788.954">9022 2184 10714 0 0,'0'0'2079'0'0,"0"0"-760"0"0,0 0-246 0 0,0 0 27 0 0,0 0-45 0 0,0 0-163 0 0,0 0-165 0 0,0 0-127 0 0,0 0-76 0 0,0 0-31 0 0,0 0-54 0 0,0 0-40 0 0,1 28-34 0 0,7 83-5 0 0,4-72 264 0 0,-7-37-453 0 0,-2 0-75 0 0,1 0 0 0 0,0-1 0 0 0,0 0 0 0 0,0 1 0 0 0,1-2 0 0 0,-1 1 0 0 0,0 0 0 0 0,0-1 0 0 0,0 0 0 0 0,1 0 0 0 0,-1 0 0 0 0,0 0 0 0 0,0-1 0 0 0,1 0 0 0 0,-1 0-1 0 0,0 0 1 0 0,0 0 0 0 0,0-1 0 0 0,0 1 0 0 0,0-1 0 0 0,-1 0 0 0 0,1 0 0 0 0,0 0 0 0 0,-1-1 0 0 0,0 0 0 0 0,1 1 0 0 0,-1-1 0 0 0,0 0 0 0 0,0 0 0 0 0,-1-1 0 0 0,1 1 0 0 0,-1 0 0 0 0,1-1 0 0 0,-1 0 0 0 0,0 1 0 0 0,-1-1 0 0 0,1 0-1 0 0,-1 0 1 0 0,1 0 0 0 0,-1-3-96 0 0,15-78-804 0 0,-15 66-3638 0 0,-1-1-4171 0 0,0 16-3020 0 0</inkml:trace>
  <inkml:trace contextRef="#ctx0" brushRef="#br0" timeOffset="17345.295">9600 1945 13779 0 0,'0'0'1746'0'0,"0"0"-434"0"0,0 0-200 0 0,0 0-74 0 0,0 0-145 0 0,0 0-182 0 0,0 0-104 0 0,0 0-91 0 0,0 0-107 0 0,0 0-98 0 0,0 0-75 0 0,-32 25-81 0 0,-95 82-66 0 0,83-53-15 0 0,42-45-70 0 0,2-6-5 0 0,-12 56-74 0 0,12-57 74 0 0,0-1 0 0 0,0 0 0 0 0,0 1 0 0 0,0-1 0 0 0,0 1 0 0 0,0-1-1 0 0,1 0 1 0 0,-1 1 0 0 0,0-1 0 0 0,1 1 0 0 0,-1-1 0 0 0,1 0 0 0 0,-1 0 0 0 0,1 1 0 0 0,0-1 0 0 0,0 0 0 0 0,-1 0 0 0 0,1 0 0 0 0,0 1-1 0 0,0-1 1 0 0,0 0 0 0 0,0 0 0 0 0,0-1 0 0 0,1 1 0 0 0,-1 0 0 0 0,0 0 0 0 0,0 0 0 0 0,0-1 0 0 0,1 1 0 0 0,-1-1 0 0 0,0 1 0 0 0,1-1-1 0 0,-1 1 1 0 0,0-1 0 0 0,1 0 0 0 0,-1 0 0 0 0,1 0 0 0 0,-1 0 0 0 0,1 0 0 0 0,-1 0 1 0 0,6 0 73 0 0,0 0 0 0 0,-1 0 0 0 0,1-1 0 0 0,-1 0 0 0 0,1 0 0 0 0,-1-1 0 0 0,0 0 0 0 0,1 0-1 0 0,-1 0 1 0 0,0-1 0 0 0,0 0 0 0 0,0 0 0 0 0,-1 0 0 0 0,1-1 0 0 0,-1 0 0 0 0,0 0 0 0 0,2-2-73 0 0,123-121 1616 0 0,-57 71-1069 0 0,-71 57-549 0 0,0 0-1 0 0,0 0 0 0 0,0 0 0 0 0,0 0 1 0 0,-1 1-1 0 0,1-1 0 0 0,0 1 1 0 0,0-1-1 0 0,-1 1 0 0 0,1-1 1 0 0,-1 1-1 0 0,1 0 0 0 0,-1 0 0 0 0,0 0 1 0 0,0 0-1 0 0,0 0 0 0 0,0 0 1 0 0,0 0-1 0 0,0 0 0 0 0,-1 0 1 0 0,1 0-1 0 0,0 0 0 0 0,-1 0 0 0 0,0 1 1 0 0,0-1-1 0 0,1 0 0 0 0,-1 0 1 0 0,-1 1-1 0 0,1-1 0 0 0,0 0 0 0 0,0 0 1 0 0,-1 2 2 0 0,1 1-6 0 0,2 64-146 0 0,-2 0-1 0 0,-4 0 1 0 0,-6 32 152 0 0,8-79-13 0 0,-1 1 0 0 0,-1 0 0 0 0,-2-1 0 0 0,0 0 0 0 0,-1 0 0 0 0,0 0 0 0 0,-2-1 0 0 0,-8 13 13 0 0,15-28 2 0 0,-1 0 1 0 0,0 0-1 0 0,0-1 1 0 0,0 1-1 0 0,-1-1 1 0 0,0 0-1 0 0,0 1 1 0 0,0-2-1 0 0,-1 1 1 0 0,1 0-1 0 0,-1-1 1 0 0,0 0-1 0 0,0 0 1 0 0,-1-1-1 0 0,1 1 1 0 0,-1-1-1 0 0,0 0 1 0 0,0-1-1 0 0,0 1 1 0 0,0-1-1 0 0,-1 0 1 0 0,-2 0-4 0 0,7-4 19 0 0,0 1 0 0 0,0-1 0 0 0,0 0-1 0 0,1 0 1 0 0,-1 1 0 0 0,1-1 0 0 0,-1 0-1 0 0,1 0 1 0 0,0-1 0 0 0,0 1 0 0 0,0 0 0 0 0,0 0-1 0 0,0-1 1 0 0,1 1 0 0 0,-1 0 0 0 0,0-1-1 0 0,1 1 1 0 0,0 0 0 0 0,0-1 0 0 0,0 1-1 0 0,0-1 1 0 0,0 1 0 0 0,0-1 0 0 0,0 1-1 0 0,1 0 1 0 0,-1-1 0 0 0,1 1 0 0 0,0 0-1 0 0,0-2-17 0 0,0-3 31 0 0,2-10-5 0 0,1 1 0 0 0,1 0 0 0 0,0 0 0 0 0,1 1 0 0 0,1 0 0 0 0,1 0 0 0 0,0 0 0 0 0,1 1 0 0 0,0 0 0 0 0,7-7-26 0 0,8-14 24 0 0,11-21-700 0 0,4 2 1 0 0,1 2-1 0 0,19-17 676 0 0,-23 38-3446 0 0,-10 9-5916 0 0,-14 11-2310 0 0</inkml:trace>
  <inkml:trace contextRef="#ctx0" brushRef="#br0" timeOffset="20303.779">9922 3230 0 0 0,'0'0'307'0'0,"0"0"284"0"0,0 0 3 0 0,0 0-63 0 0,0 0-15 0 0,0 0 20 0 0,0 0 67 0 0,0 0 121 0 0,0 0 151 0 0,0 0 155 0 0,3-2 93 0 0,8-6-23 0 0,-8 7-144 0 0,-3 1-246 0 0,0 0-269 0 0,0 0-214 0 0,0 0-121 0 0,0-4 2672 0 0,-1 116 1947 0 0,-10 55-2080 0 0,6-89 261 0 0,10-107-1585 0 0,-31 25-973 0 0,-121-55 693 0 0,-50-74-280 0 0,161 115-2553 0 0,44 33-2701 0 0,3-4 1203 0 0,-3-4-2453 0 0,0-3-3553 0 0</inkml:trace>
  <inkml:trace contextRef="#ctx0" brushRef="#br0" timeOffset="20708.952">9892 3568 4593 0 0,'0'0'2032'0'0,"0"0"-493"0"0,0 0-145 0 0,0 0 112 0 0,0 0 39 0 0,0 0-199 0 0,0 0-271 0 0,0 0-236 0 0,0 0-207 0 0,0 0-112 0 0,0 0-81 0 0,0 0-47 0 0,0 0 5 0 0,11 8 1806 0 0,7-9-1603 0 0,1-1 0 0 0,-1 0 0 0 0,1-1 0 0 0,-1-1-1 0 0,0-1 1 0 0,0 0 0 0 0,-1-2 0 0 0,14-6-600 0 0,246-103 716 0 0,-264 112 256 0 0,-1 2-4297 0 0,-15 14-11823 0 0,-2-8 6682 0 0</inkml:trace>
  <inkml:trace contextRef="#ctx0" brushRef="#br0" timeOffset="21520.787">9867 3646 0 0 0,'0'0'1830'0'0,"0"0"86"0"0,0 0 22 0 0,0 0-39 0 0,0 0-101 0 0,0 0-130 0 0,0 0-149 0 0,0 0-153 0 0,0 0-138 0 0,0 0-140 0 0,0 0-109 0 0,-2 30 4214 0 0,-7 97-3506 0 0,-5-27-1389 0 0,11-4-113 0 0,4-96-150 0 0,0 0-1 0 0,0 0 1 0 0,0 0 0 0 0,0 0 0 0 0,0 0-1 0 0,0-1 1 0 0,0 1 0 0 0,0 0 0 0 0,0-1-1 0 0,0 1 1 0 0,0 0 0 0 0,0-1 0 0 0,0 1-1 0 0,0-1 1 0 0,-1 0 0 0 0,1 1 0 0 0,0-1-1 0 0,0 0 1 0 0,-1 1 0 0 0,1-1 0 0 0,0 0-1 0 0,-1 0 1 0 0,1 0 0 0 0,-1 1 0 0 0,1-1-1 0 0,-1 0 1 0 0,1 0 0 0 0,-1 0 0 0 0,0 0-1 0 0,1 0 1 0 0,-1 0 0 0 0,0 0 0 0 0,0 0-1 0 0,0 0 1 0 0,0 0-35 0 0,7-35 623 0 0,-7 35-559 0 0,-1 1 233 0 0,1 0-262 0 0,-31 26 185 0 0,-179 139 122 0 0,123-95-340 0 0,6-4-38 0 0,83-67-2472 0 0,32-23-3478 0 0,-10 6-3797 0 0,-16 10 705 0 0</inkml:trace>
  <inkml:trace contextRef="#ctx0" brushRef="#br0" timeOffset="21823.018">9800 3951 3201 0 0,'0'0'2089'0'0,"0"0"-33"0"0,0 0 229 0 0,0 0 140 0 0,0 0-166 0 0,0 0-341 0 0,0 0-447 0 0,0 0-355 0 0,0 0-209 0 0,0 0-120 0 0,0 0-43 0 0,0 0-52 0 0,0 0-53 0 0,11-6 797 0 0,6 32-671 0 0,-2 0 0 0 0,-1 1 0 0 0,-1 1 0 0 0,-1 0-1 0 0,4 18-764 0 0,7 14 168 0 0,-3-32-828 0 0,-11-24-2339 0 0,3-2-3934 0 0,-8-2-3410 0 0</inkml:trace>
  <inkml:trace contextRef="#ctx0" brushRef="#br0" timeOffset="32908.972">9966 2751 0 0 0,'0'0'577'0'0,"0"0"520"0"0,0 0 126 0 0,0 0-47 0 0,0 0-88 0 0,0 0-89 0 0,0 0-68 0 0,0 0-62 0 0,-1-3 12 0 0,-34-23 7452 0 0,-21 25-4271 0 0,30 2-3196 0 0,21-1-767 0 0,1 2 0 0 0,0-1 0 0 0,0 0 0 0 0,0 1 0 0 0,0 0 0 0 0,0 0 0 0 0,0 0 0 0 0,1 0 0 0 0,-1 1 0 0 0,1-1 0 0 0,-1 1 0 0 0,1 0 0 0 0,0 0 0 0 0,0 0 0 0 0,0 1 0 0 0,1-1 0 0 0,-3 3-99 0 0,-4 13 137 0 0,0 1-1 0 0,1-1 1 0 0,1 1 0 0 0,1 1-1 0 0,0-1 1 0 0,2 1 0 0 0,0 0-1 0 0,2 0 1 0 0,0 0-1 0 0,1 0 1 0 0,2 16-137 0 0,1-29 75 0 0,1 1 1 0 0,0-1-1 0 0,0 0 1 0 0,0 0-1 0 0,1 0 0 0 0,0 0 1 0 0,1 0-1 0 0,0-1 0 0 0,0 0 1 0 0,0 0-1 0 0,1 0 1 0 0,0-1-1 0 0,1 0 0 0 0,-1 0 1 0 0,1 0-1 0 0,0-1 1 0 0,0 0-1 0 0,1-1 0 0 0,0 1 1 0 0,0-1-1 0 0,1 0-75 0 0,1 0 62 0 0,1 0 1 0 0,0-1-1 0 0,-1 0 0 0 0,1-1 1 0 0,0 0-1 0 0,1-1 0 0 0,-1 0 0 0 0,0 0 1 0 0,0-1-1 0 0,0-1 0 0 0,0 0 1 0 0,1-1-1 0 0,-1 0 0 0 0,-1 0 0 0 0,1-1 1 0 0,0-1-1 0 0,4-2-62 0 0,-7 5 41 0 0,-1-1-1 0 0,0 0 1 0 0,0-1 0 0 0,-1 0-1 0 0,1 0 1 0 0,-1 0 0 0 0,1-1 0 0 0,-1 0-1 0 0,0 0 1 0 0,0 0 0 0 0,-1-1-1 0 0,1 0 1 0 0,-1 0 0 0 0,0-1-1 0 0,0 1 1 0 0,-1-1 0 0 0,0 0 0 0 0,0 0-1 0 0,0-1 1 0 0,-1 1 0 0 0,0-1-1 0 0,0 0 1 0 0,0 1 0 0 0,-1-1-1 0 0,0-1 1 0 0,-1 1 0 0 0,1-5-41 0 0,-1 3 11 0 0,0 1-1 0 0,-1 0 1 0 0,0 0 0 0 0,-1 0 0 0 0,0 0-1 0 0,0 0 1 0 0,0 0 0 0 0,-1 0-1 0 0,0 0 1 0 0,-1 0 0 0 0,0 1 0 0 0,0-1-1 0 0,-1 1 1 0 0,1 0 0 0 0,-2 0 0 0 0,1 0-1 0 0,-1 1 1 0 0,0-1 0 0 0,0 1 0 0 0,-2-1-11 0 0,-1-2-56 0 0,0 0 1 0 0,-1 1 0 0 0,0 0 0 0 0,0 0 0 0 0,-1 1-1 0 0,1 0 1 0 0,-2 1 0 0 0,1 0 0 0 0,-1 1 0 0 0,0 0-1 0 0,0 1 1 0 0,0 0 0 0 0,-9-2 55 0 0,7 3-261 0 0,0 2 0 0 0,0-1-1 0 0,0 2 1 0 0,0-1 0 0 0,0 2-1 0 0,0 0 1 0 0,0 0 0 0 0,0 2 0 0 0,1-1-1 0 0,-1 1 1 0 0,1 1 0 0 0,-6 3 261 0 0,-13 14-4686 0 0,6 9-3704 0 0,21-23-2885 0 0</inkml:trace>
  <inkml:trace contextRef="#ctx0" brushRef="#br0" timeOffset="34038.385">9841 2935 0 0 0,'0'0'1351'0'0,"0"0"-61"0"0,0 0-121 0 0,0 0-87 0 0,0 0-39 0 0,0 0-10 0 0,0 0 23 0 0,0 0-2 0 0,2 0-399 0 0,5 1 8927 0 0,9 2-13684 0 0,-5-6-4954 0 0,-7 2 2899 0 0</inkml:trace>
  <inkml:trace contextRef="#ctx0" brushRef="#br0" timeOffset="34254.159">9841 2935 1576 0 0</inkml:trace>
  <inkml:trace contextRef="#ctx0" brushRef="#br0" timeOffset="34476.092">9841 2935 1576 0 0,'41'15'463'0'0,"38"11"2928"0"0,-73-22 9031 0 0,2 1-10394 0 0,-3-1-6306 0 0,-2-3-6984 0 0,-3-1 6922 0 0</inkml:trace>
  <inkml:trace contextRef="#ctx0" brushRef="#br0" timeOffset="35077.028">9863 3060 0 0 0,'0'0'487'0'0,"0"0"740"0"0,0 0 210 0 0,0 0-54 0 0,0 0-144 0 0,0 0-161 0 0,0 0-131 0 0,0 0-79 0 0,0 0-59 0 0,0 0-66 0 0,0 0-21 0 0,0 0-28 0 0,3 0-8 0 0,16-3 1180 0 0,-19 3-1322 0 0,11 23 2447 0 0,-4-8-2136 0 0,-7-13-752 0 0,1 0-1 0 0,0 0 0 0 0,-1 0 0 0 0,1 1 0 0 0,0-1 0 0 0,0 0 0 0 0,1 0 0 0 0,-1 0 0 0 0,0 0 0 0 0,0 0 1 0 0,1-1-1 0 0,-1 1 0 0 0,1 0 0 0 0,0-1 0 0 0,0 1 0 0 0,-1-1 0 0 0,1 0 0 0 0,0 1 0 0 0,0-1 0 0 0,0 0 0 0 0,0 0 1 0 0,1 0-1 0 0,-1 0 0 0 0,0-1 0 0 0,0 1 0 0 0,0 0 0 0 0,1-1 0 0 0,-1 0 0 0 0,0 0 0 0 0,3 1-102 0 0,-1-2 71 0 0,0 0-1 0 0,0 0 1 0 0,0 0-1 0 0,0 0 1 0 0,-1-1-1 0 0,1 1 1 0 0,0-1-1 0 0,-1 0 1 0 0,1 0-1 0 0,-1-1 1 0 0,1 1-1 0 0,-1-1 1 0 0,0 1-1 0 0,0-1 1 0 0,0 0-1 0 0,-1 0 1 0 0,1-1-1 0 0,-1 1 1 0 0,1 0-1 0 0,-1-1 0 0 0,1-2-69 0 0,12-30-7660 0 0,-15 33 1795 0 0,0-1-3733 0 0</inkml:trace>
  <inkml:trace contextRef="#ctx0" brushRef="#br0" timeOffset="36310.375">10732 2821 8026 0 0,'0'0'1229'0'0,"0"0"-87"0"0,0 0-51 0 0,0 0 80 0 0,0 0 36 0 0,0 0-104 0 0,0 0-242 0 0,0 0-290 0 0,0 0-203 0 0,0 0-68 0 0,0 0 32 0 0,1 8 39 0 0,26 228 2588 0 0,-36-67-2552 0 0,3-128-714 0 0,-11 45-526 0 0,-13-41-6913 0 0,19-38-707 0 0,6-6 4654 0 0</inkml:trace>
  <inkml:trace contextRef="#ctx0" brushRef="#br0" timeOffset="36746.971">10553 2983 0 0 0,'0'0'1406'0'0,"0"0"171"0"0,0 0 152 0 0,0 0 124 0 0,0 0 54 0 0,0 0-93 0 0,0 0-211 0 0,19-34-271 0 0,60-103-238 0 0,-28 82 162 0 0,-39 49-949 0 0,-2 0-100 0 0,0 1-1 0 0,1 0 1 0 0,0 0-1 0 0,0 1 1 0 0,0 1-1 0 0,1 0 1 0 0,-1 0-1 0 0,1 1 1 0 0,-1 1-1 0 0,1 0 1 0 0,0 0-1 0 0,0 1 1 0 0,-1 1-1 0 0,12 1-206 0 0,-19-1 37 0 0,0 1 0 0 0,-1-1-1 0 0,1 0 1 0 0,0 1-1 0 0,-1 0 1 0 0,1 0-1 0 0,-1 0 1 0 0,0 0 0 0 0,0 1-1 0 0,0-1 1 0 0,0 1-1 0 0,0 0 1 0 0,0 0 0 0 0,0 0-1 0 0,-1 0 1 0 0,0 0-1 0 0,0 0 1 0 0,0 1 0 0 0,0-1-1 0 0,0 1 1 0 0,0-1-1 0 0,-1 1 1 0 0,0 0 0 0 0,0 0-1 0 0,0 0 1 0 0,0 0-1 0 0,-1-1 1 0 0,1 1-1 0 0,-1 0 1 0 0,0 0 0 0 0,0 0-1 0 0,0 1-36 0 0,0 4 63 0 0,-1 1 0 0 0,1-1 0 0 0,-1 0 0 0 0,-1 1 0 0 0,0-1 0 0 0,0 0 0 0 0,-1 0 0 0 0,0 0 0 0 0,-1 0 0 0 0,1-1 0 0 0,-2 1 0 0 0,1-1 0 0 0,-3 3-63 0 0,-11 10 18 0 0,0 0 1 0 0,-2-1-1 0 0,0-1 0 0 0,-1 0 0 0 0,-1-2 0 0 0,-12 7-18 0 0,-53 45 86 0 0,86-68-75 0 0,1 1 0 0 0,0 0 0 0 0,0 0 0 0 0,-1 0 0 0 0,1-1-1 0 0,0 1 1 0 0,1 0 0 0 0,-1 0 0 0 0,0 0 0 0 0,0-1 0 0 0,1 1 0 0 0,-1 0 0 0 0,1 0 0 0 0,-1-1 0 0 0,1 1 0 0 0,0 0 0 0 0,0-1 0 0 0,0 1 0 0 0,0-1 0 0 0,0 1 0 0 0,0-1-1 0 0,0 0 1 0 0,0 1 0 0 0,1-1 0 0 0,-1 0 0 0 0,0 0 0 0 0,1 0 0 0 0,-1 0 0 0 0,1 0 0 0 0,0 0 0 0 0,-1 0 0 0 0,2 0-11 0 0,1 2 38 0 0,176 103 2534 0 0,-154-76-2993 0 0,9-40-13465 0 0,-26 5 8909 0 0,-2-2 347 0 0</inkml:trace>
  <inkml:trace contextRef="#ctx0" brushRef="#br0" timeOffset="37124.958">11336 3005 2913 0 0,'0'0'3522'0'0,"0"0"-1198"0"0,0 0-489 0 0,0 0-62 0 0,0 0-96 0 0,0 0-246 0 0,0 0-293 0 0,0 0-293 0 0,0 0-176 0 0,0 0-124 0 0,0 0-70 0 0,0 0-30 0 0,0 0-54 0 0,-22 7-44 0 0,-69 25-54 0 0,86-30-247 0 0,1 0 0 0 0,-1 0 0 0 0,1 0 0 0 0,-1 0 0 0 0,1 1 0 0 0,0-1 0 0 0,0 1 0 0 0,0 0 0 0 0,0 1 0 0 0,1-1 0 0 0,-1 0 0 0 0,1 1 0 0 0,0 0 0 0 0,0 0 0 0 0,-2 4-45 0 0,-4 5 95 0 0,3-7-72 0 0,1 1 0 0 0,0 0 0 0 0,0 0 0 0 0,0 1 0 0 0,1-1 0 0 0,0 1 0 0 0,1 0 1 0 0,0 0-1 0 0,0 0 0 0 0,0 0 0 0 0,1 1 0 0 0,1-1 0 0 0,-1 1 0 0 0,2 0 0 0 0,-1-1 0 0 0,1 1 0 0 0,0 0 0 0 0,1 2-24 0 0,1-8 69 0 0,-1-1 0 0 0,1 0-1 0 0,0 0 1 0 0,0 0 0 0 0,1 0-1 0 0,-1 0 1 0 0,0 0 0 0 0,1 0-1 0 0,-1-1 1 0 0,1 1 0 0 0,-1-1 0 0 0,1 0-1 0 0,0 0 1 0 0,-1 0 0 0 0,1 0-1 0 0,0 0 1 0 0,0-1 0 0 0,0 1-1 0 0,0-1 1 0 0,0 0 0 0 0,0 0-1 0 0,0 0 1 0 0,-1 0 0 0 0,1 0-1 0 0,0 0 1 0 0,0-1 0 0 0,0 0-1 0 0,0 1 1 0 0,0-1 0 0 0,-1 0-1 0 0,1-1 1 0 0,0 1 0 0 0,-1 0 0 0 0,2-1-69 0 0,23-19 229 0 0,0-1 0 0 0,-1-1 1 0 0,-2-1-1 0 0,0-1 1 0 0,-2-1-1 0 0,-1-1 1 0 0,0-2-230 0 0,85-97 79 0 0,-106 126-102 0 0,0 1 0 0 0,0-1 1 0 0,0 1-1 0 0,0-1 0 0 0,0 1 0 0 0,0-1 0 0 0,0 1 0 0 0,0-1 0 0 0,1 1 0 0 0,-1-1 0 0 0,0 0 0 0 0,0 1 1 0 0,0-1-1 0 0,1 1 0 0 0,-1-1 0 0 0,0 1 0 0 0,0-1 0 0 0,1 0 0 0 0,-1 1 0 0 0,0-1 0 0 0,1 0 1 0 0,-1 1-1 0 0,0-1 0 0 0,1 0 0 0 0,-1 1 0 0 0,1-1 0 0 0,-1 0 0 0 0,0 0 0 0 0,1 0 0 0 0,-1 1 1 0 0,1-1-1 0 0,-1 0 0 0 0,1 0 0 0 0,-1 0 0 0 0,1 0 0 0 0,-1 0 0 0 0,1 0 0 0 0,-1 0 0 0 0,1 0 1 0 0,-1 0-1 0 0,0 0 0 0 0,1 0 0 0 0,-1 0 0 0 0,1 0 0 0 0,-1 0 0 0 0,1 0 0 0 0,-1-1 0 0 0,1 1 0 0 0,-1 0 1 0 0,1 0 22 0 0,-2 15-281 0 0,-3 16-1005 0 0,-1 10-2713 0 0,9-18-6656 0 0,1-16 2156 0 0</inkml:trace>
  <inkml:trace contextRef="#ctx0" brushRef="#br0" timeOffset="37555.978">11590 3219 9490 0 0,'0'0'2691'0'0,"0"0"-573"0"0,0 0-312 0 0,0 0-165 0 0,0 0-270 0 0,0 0-296 0 0,0 0-193 0 0,0 0-149 0 0,0 0-79 0 0,0 0-38 0 0,11-32-116 0 0,35-100-117 0 0,-10 60 46 0 0,32-16 3 0 0,-64 114-832 0 0,-4-9 405 0 0,-1-12-2 0 0,0-1 0 0 0,0 0 1 0 0,1 0-1 0 0,0 0 0 0 0,0 1 0 0 0,0-1 1 0 0,0 0-1 0 0,1 0 0 0 0,0 1 1 0 0,0-1-1 0 0,0 0 0 0 0,0 0 1 0 0,0 0-1 0 0,1 0 0 0 0,0 0 1 0 0,0 0-1 0 0,0-1 0 0 0,3 4-3 0 0,-3-6 28 0 0,1-1-1 0 0,0 0 0 0 0,-1 0 0 0 0,1 0 1 0 0,0 0-1 0 0,-1-1 0 0 0,1 1 1 0 0,0-1-1 0 0,-1 1 0 0 0,1-1 0 0 0,-1 0 1 0 0,1 0-1 0 0,-1 0 0 0 0,1-1 1 0 0,-1 1-1 0 0,0 0 0 0 0,0-1 0 0 0,1 0 1 0 0,-1 1-1 0 0,0-1 0 0 0,0 0 1 0 0,-1 0-1 0 0,2-1-27 0 0,-1 1 18 0 0,63-56 263 0 0,91-64-108 0 0,-154 123-176 0 0,-1 0 0 0 0,0 1-1 0 0,0-1 1 0 0,0 1 0 0 0,0 0 0 0 0,0-1-1 0 0,0 1 1 0 0,0 0 0 0 0,0 0-1 0 0,-1-1 1 0 0,1 1 0 0 0,-1 0-1 0 0,1 0 1 0 0,-1 0 0 0 0,0 0-1 0 0,0 0 1 0 0,0 0 0 0 0,0-1-1 0 0,0 1 1 0 0,0 0 0 0 0,0 0-1 0 0,-1 0 1 0 0,1 0 0 0 0,0 0-1 0 0,-1 0 1 0 0,0-1 0 0 0,1 1-1 0 0,-1 0 1 0 0,-1 1 3 0 0,0 16-126 0 0,21 17-3455 0 0,12-36-4909 0 0,-12-11-1003 0 0,-14 5 5694 0 0</inkml:trace>
  <inkml:trace contextRef="#ctx0" brushRef="#br0" timeOffset="37810.09">12275 2692 2521 0 0,'0'0'3320'0'0,"0"0"-500"0"0,0 0-519 0 0,0 0-446 0 0,0 0-418 0 0,0 0-320 0 0,0 0-207 0 0,0 0-170 0 0,0 0-168 0 0,0 0-117 0 0,0 0-84 0 0,0 0-94 0 0,-20 31-70 0 0,-59 95-46 0 0,59-72-8 0 0,21-48-113 0 0,0-3 8 0 0,-1-1-1 0 0,1 1 0 0 0,0-1 1 0 0,0 1-1 0 0,0-1 0 0 0,0 0 0 0 0,0 1 1 0 0,0-1-1 0 0,0 0 0 0 0,1 0 0 0 0,-1 0 1 0 0,1 0-1 0 0,0 0 0 0 0,-1 0 1 0 0,1 0-1 0 0,0-1 0 0 0,0 1 0 0 0,0-1 1 0 0,1 1-1 0 0,-1-1 0 0 0,0 0 0 0 0,0 1 1 0 0,1-1-1 0 0,-1-1 0 0 0,1 1 1 0 0,-1 0-1 0 0,1-1 0 0 0,-1 1 0 0 0,1-1 1 0 0,-1 1-1 0 0,1-1 0 0 0,-1 0 0 0 0,1 0-47 0 0,4 0 249 0 0,0 0 0 0 0,-1-1-1 0 0,1 1 1 0 0,-1-1 0 0 0,1 0-1 0 0,-1-1 1 0 0,0 0 0 0 0,1 0-1 0 0,-1 0 1 0 0,0-1-1 0 0,0 1 1 0 0,4-4-249 0 0,-4 2 104 0 0,0 0 1 0 0,0-1-1 0 0,0 0 1 0 0,0 0-1 0 0,-1 0 0 0 0,0-1 1 0 0,0 0-1 0 0,-1 0 0 0 0,1 0 1 0 0,-1 0-1 0 0,0-1 1 0 0,-1 0-1 0 0,0 0 0 0 0,0 0 1 0 0,0 0-1 0 0,-1 0 0 0 0,0 0 1 0 0,0-1-1 0 0,-1 1 0 0 0,0-1 1 0 0,-1 1-1 0 0,1-1 1 0 0,-1 0-105 0 0,-20-58-547 0 0,-25 50-3557 0 0,30 16 1130 0 0,5 0-3603 0 0,2 0-4767 0 0</inkml:trace>
  <inkml:trace contextRef="#ctx0" brushRef="#br0" timeOffset="38229.838">12519 2843 12699 0 0,'0'0'1869'0'0,"0"0"-170"0"0,0 0 50 0 0,0 0-145 0 0,0 0-332 0 0,0 0-294 0 0,0 0-227 0 0,0 0-148 0 0,0 0-86 0 0,0 0-66 0 0,0 0-100 0 0,0 0-59 0 0,0 0-56 0 0,10-29-35 0 0,30-90-6 0 0,0 31 142 0 0,13 19-273 0 0,-50 102-897 0 0,8 63 241 0 0,-11-93 594 0 0,1 0 0 0 0,0 0 0 0 0,0 0 0 0 0,0 0-1 0 0,1-1 1 0 0,-1 1 0 0 0,1-1 0 0 0,-1 1 0 0 0,1-1-1 0 0,0 1 1 0 0,0-1 0 0 0,0 0 0 0 0,0 0 0 0 0,0 0-1 0 0,1 0 1 0 0,-1 0 0 0 0,1 0 0 0 0,-1-1 0 0 0,1 1-1 0 0,0-1 1 0 0,-1 0 0 0 0,1 0 0 0 0,0 0-1 0 0,0 0 1 0 0,0 0 0 0 0,0-1 0 0 0,0 1 0 0 0,0-1-1 0 0,0 1 1 0 0,1-1-2 0 0,9-3 165 0 0,0 0 0 0 0,0 0 0 0 0,-1-2 0 0 0,1 1 0 0 0,-1-2 0 0 0,0 1 0 0 0,0-2 0 0 0,-1 1 0 0 0,0-2 0 0 0,0 1 0 0 0,0-2 0 0 0,-1 1 0 0 0,-1-1 0 0 0,1-1 0 0 0,-1 0 0 0 0,-1 0 0 0 0,0-1 0 0 0,0 0 0 0 0,-1 0 0 0 0,-1 0-1 0 0,0-1 1 0 0,0 0 0 0 0,2-11-165 0 0,8-53-791 0 0,-15 59-3145 0 0,-1 0-3710 0 0,0 14 5994 0 0,0-4-10822 0 0</inkml:trace>
  <inkml:trace contextRef="#ctx0" brushRef="#br0" timeOffset="41807.008">3155 2887 0 0 0,'0'0'1294'0'0,"0"0"63"0"0,0 0 49 0 0,0 0-30 0 0,0 0-65 0 0,-5-6-137 0 0,-15-21-162 0 0,19 26-918 0 0,0 0 0 0 0,0 0 0 0 0,0 1 0 0 0,0-1 0 0 0,0 0 1 0 0,0 1-1 0 0,-1-1 0 0 0,1 1 0 0 0,0 0 0 0 0,0-1 0 0 0,0 1 0 0 0,0 0 0 0 0,-1 0 0 0 0,1 0 1 0 0,0 0-1 0 0,0 0 0 0 0,-1 0 0 0 0,1 0 0 0 0,0 0 0 0 0,0 0 0 0 0,0 0 0 0 0,-1 1 0 0 0,1-1 1 0 0,0 0-1 0 0,0 1 0 0 0,0-1 0 0 0,0 1 0 0 0,0 0 0 0 0,0-1 0 0 0,0 1 0 0 0,0 0 1 0 0,0-1-1 0 0,0 1 0 0 0,0 0 0 0 0,0 0 0 0 0,1 0 0 0 0,-1 0 0 0 0,0 0 0 0 0,0 0 0 0 0,1 0 1 0 0,-1 0-1 0 0,1 0-94 0 0,-1 1 101 0 0,-9 13 174 0 0,0 2 0 0 0,2-1 0 0 0,0 1 0 0 0,1 0 0 0 0,1 1 0 0 0,0 0 0 0 0,1 0 0 0 0,1 0 0 0 0,1 0 0 0 0,1 1 0 0 0,0-1 0 0 0,2 1 0 0 0,0 0 0 0 0,1-1 0 0 0,0 1 0 0 0,2 2-275 0 0,-2-16 106 0 0,0 1-1 0 0,0-1 1 0 0,0 0 0 0 0,1 0 0 0 0,0 0-1 0 0,0-1 1 0 0,0 1 0 0 0,1 0 0 0 0,-1-1 0 0 0,1 1-1 0 0,0-1 1 0 0,0 0 0 0 0,1 0 0 0 0,-1 0 0 0 0,1 0-1 0 0,0-1 1 0 0,0 1 0 0 0,0-1 0 0 0,0 0 0 0 0,1 0-1 0 0,-1-1 1 0 0,1 1 0 0 0,0-1 0 0 0,0 0-1 0 0,0 0 1 0 0,0-1 0 0 0,0 0 0 0 0,0 1 0 0 0,0-2-1 0 0,0 1 1 0 0,0-1 0 0 0,1 1 0 0 0,-1-1 0 0 0,0-1-1 0 0,0 1 1 0 0,1-1 0 0 0,-1 0 0 0 0,0 0 0 0 0,0 0-1 0 0,0-1 1 0 0,0 0 0 0 0,0 0 0 0 0,-1 0-1 0 0,1 0 1 0 0,0-1 0 0 0,0-1-106 0 0,14-6 158 0 0,0-1 0 0 0,-1-1 1 0 0,-1-1-1 0 0,0 0 0 0 0,0-1 0 0 0,-2-1 0 0 0,0-1 0 0 0,0 0 0 0 0,-2-1 1 0 0,0 0-1 0 0,-1-1 0 0 0,0-1 0 0 0,-2 0 0 0 0,0 0 0 0 0,-1-1 1 0 0,-1 0-1 0 0,3-16-158 0 0,-9 30-30 0 0,0-1 0 0 0,0 0 0 0 0,-1 0 0 0 0,0 0 1 0 0,0 0-1 0 0,-1 0 0 0 0,0 0 0 0 0,0 0 0 0 0,-1 0 1 0 0,1 0-1 0 0,-2 0 0 0 0,1 1 0 0 0,-1-1 0 0 0,0 0 1 0 0,0 1-1 0 0,-1-1 0 0 0,0 1 0 0 0,0-1 0 0 0,-1 1 0 0 0,1 0 1 0 0,-1 1-1 0 0,0-1 0 0 0,-1 1 0 0 0,0-1 0 0 0,0 1 1 0 0,0 1-1 0 0,0-1 0 0 0,-1 1 0 0 0,1 0 0 0 0,-1 0 1 0 0,0 0-1 0 0,0 1 0 0 0,-1 0 0 0 0,0 0 30 0 0,-3-1-267 0 0,-1 1-1 0 0,1 0 1 0 0,0 0-1 0 0,-1 1 1 0 0,0 1-1 0 0,1 0 1 0 0,-1 0-1 0 0,0 1 0 0 0,1 0 1 0 0,-1 1-1 0 0,0 0 1 0 0,1 1-1 0 0,-1 0 1 0 0,1 1-1 0 0,-1 0 1 0 0,1 1-1 0 0,-8 3 268 0 0,-91 71-6397 0 0,53-16-2712 0 0,39-42 5238 0 0</inkml:trace>
  <inkml:trace contextRef="#ctx0" brushRef="#br0" timeOffset="42496.422">3090 3263 0 0 0,'0'0'1215'0'0,"0"0"473"0"0,0 0 93 0 0,0 0-108 0 0,0 0-118 0 0,0 0-100 0 0,0 0-60 0 0,0 0-16 0 0,0 0-26 0 0,-1-6 957 0 0,1 5 3887 0 0,-34 265-4328 0 0,24-212-1714 0 0,6-5-12 0 0,4-46-107 0 0,0-1 9 0 0,0 0 51 0 0,0 0 36 0 0,3-26 1854 0 0,-58 11-1765 0 0,22 5-198 0 0,1-2 0 0 0,1-1 0 0 0,0-2 0 0 0,1 0 0 0 0,0-3 0 0 0,1 0-1 0 0,-13-12-22 0 0,-9-22 20 0 0,50 51 297 0 0,-5-7-346 0 0,6 9-108 0 0,0-1-1 0 0,0 0 1 0 0,1 0 0 0 0,-1 0-1 0 0,0 0 1 0 0,0 0-1 0 0,1 0 1 0 0,-1 0-1 0 0,0 0 1 0 0,0 0-1 0 0,1 0 1 0 0,-1 0-1 0 0,0-1 1 0 0,0 1-1 0 0,0 0 1 0 0,1 0-1 0 0,-1 0 1 0 0,0 0-1 0 0,0 0 1 0 0,0 0-1 0 0,1 0 1 0 0,-1-1-1 0 0,0 1 1 0 0,0 0-1 0 0,0 0 1 0 0,0 0-1 0 0,1 0 1 0 0,-1-1-1 0 0,0 1 1 0 0,0 0-1 0 0,0 0 1 0 0,0 0-1 0 0,0-1 1 0 0,0 1-1 0 0,0 0 1 0 0,0 0 0 0 0,0 0-1 0 0,1-1 1 0 0,-1 1-1 0 0,0 0 1 0 0,0 0-1 0 0,0-1 1 0 0,0 1-1 0 0,0 0 138 0 0,19 10-4468 0 0,-8-3-1349 0 0,-9-6 4693 0 0,5 5-8570 0 0</inkml:trace>
  <inkml:trace contextRef="#ctx0" brushRef="#br0" timeOffset="42873.936">3020 3583 0 0 0,'0'0'1050'0'0,"0"0"278"0"0,0 0 298 0 0,0 0 214 0 0,0 0-10 0 0,0 0-159 0 0,0 0-155 0 0,0 0-136 0 0,0 0-151 0 0,0 0-165 0 0,0 0-137 0 0,0 0-126 0 0,0 0-74 0 0,-10 0-7 0 0,-23 0 850 0 0,61 0 1985 0 0,19-3-3264 0 0,0-2-1 0 0,0-3 0 0 0,-1-1 1 0 0,0-3-1 0 0,0-1 0 0 0,-1-2 1 0 0,22-13-291 0 0,-38 9-395 0 0,-23 10-3993 0 0,-7 9 267 0 0,-1 0 218 0 0,-1 0-4156 0 0</inkml:trace>
  <inkml:trace contextRef="#ctx0" brushRef="#br0" timeOffset="43694.345">2995 3646 0 0 0,'0'0'1016'0'0,"0"0"379"0"0,0 0 247 0 0,0 0 264 0 0,0 0 166 0 0,0 0-20 0 0,0 0-200 0 0,0 0-265 0 0,0 0-272 0 0,0 0-186 0 0,0 0-106 0 0,0 0-122 0 0,0 0-102 0 0,0 1 3157 0 0,14 68-2408 0 0,-12-56-1461 0 0,2 18 79 0 0,-2 0-1 0 0,0 1 1 0 0,-2-1-1 0 0,-2 0 1 0 0,-3 24-166 0 0,-10 32 349 0 0,15-79 671 0 0,7-32-479 0 0,-51 79-444 0 0,-159 210-9 0 0,137-159-67 0 0,20-22-1114 0 0,46-83 607 0 0,0-1-131 0 0,0 0-110 0 0,14-4-3448 0 0,43-55-11559 0 0,-45 48 12058 0 0,-5 0 2960 0 0</inkml:trace>
  <inkml:trace contextRef="#ctx0" brushRef="#br0" timeOffset="44016.788">2912 4128 208 0 0,'0'0'2012'0'0,"0"0"-27"0"0,0 0 93 0 0,0 0 103 0 0,0 0-79 0 0,0 0-211 0 0,0 0-286 0 0,0 0-313 0 0,0 0-275 0 0,0 0-162 0 0,0 0-110 0 0,0 0-91 0 0,18 0 3258 0 0,57 152-432 0 0,-56-101-3255 0 0,16-13-998 0 0,-20-37-2790 0 0,-3-15-4273 0 0,-9 7-2185 0 0</inkml:trace>
  <inkml:trace contextRef="#ctx0" brushRef="#br0" timeOffset="44944.92">3142 2954 0 0 0,'0'0'559'0'0,"0"0"113"0"0,0 0-1 0 0,0 0 12 0 0,0 0 9 0 0,0 0 36 0 0,0 0 97 0 0,1-6 82 0 0,2 1-202 0 0,1-7-704 0 0,-3 7 3986 0 0,-1-1 3764 0 0,-27 25-6017 0 0,39-34 345 0 0,-12 15-1971 0 0,0 0 76 0 0,0 0 24 0 0,0 0 6 0 0,0 0-12 0 0,0 0-32 0 0,0 0-25 0 0,0 0 10 0 0,0 0-9 0 0,0 0-28 0 0,0 0-17 0 0,0 0-25 0 0,0 0-29 0 0,0 0 18 0 0,0 0-1 0 0,0 0-32 0 0,0 0-29 0 0,0 0-82 0 0,0 0-22 0 0,0 0-111 0 0,0 0-251 0 0,0 0-328 0 0,0 0-433 0 0,16-4-13245 0 0,-13 4 7776 0 0</inkml:trace>
  <inkml:trace contextRef="#ctx0" brushRef="#br0" timeOffset="45326.972">3249 2902 0 0 0,'0'0'672'0'0,"0"0"1318"0"0,0 0 470 0 0,0 0 1 0 0,0 0-221 0 0,0 0-296 0 0,0 0-299 0 0,0 0-241 0 0,0 0-209 0 0,0 0-197 0 0,0 0-203 0 0,0 0-179 0 0,0 0-119 0 0,-2 3-107 0 0,-17 30 633 0 0,11-17-204 0 0,13-20 473 0 0,0 3-1383 0 0,-5 2-349 0 0,0-1-255 0 0,10 0-10959 0 0,-5 0 2093 0 0</inkml:trace>
  <inkml:trace contextRef="#ctx0" brushRef="#br0" timeOffset="45862.766">3081 3167 0 0 0,'0'0'1072'0'0,"0"-10"38"0"0,-2-2-321 0 0,1 2-2626 0 0,1 1 4027 0 0,0 0 3884 0 0,-1-3 5432 0 0,40 44-9518 0 0,-37-30-1921 0 0,1 0 1 0 0,0-1 0 0 0,0 1 0 0 0,1-1 0 0 0,-1 0 0 0 0,0 0-1 0 0,0 0 1 0 0,1 0 0 0 0,-1 0 0 0 0,0-1 0 0 0,1 0-1 0 0,-1 1 1 0 0,0-1 0 0 0,1 0 0 0 0,-1-1 0 0 0,1 1 0 0 0,-1-1-1 0 0,0 1 1 0 0,1-1 0 0 0,-1 0 0 0 0,0 0 0 0 0,0-1 0 0 0,0 1-1 0 0,0 0 1 0 0,0-1 0 0 0,0 0 0 0 0,0 0 0 0 0,0 0 0 0 0,-1 0-1 0 0,1 0 1 0 0,-1-1 0 0 0,1 1 0 0 0,-1-1 0 0 0,0 1 0 0 0,0-1-1 0 0,0 0 1 0 0,0 0 0 0 0,-1 0 0 0 0,1 0 0 0 0,-1 0 0 0 0,0 0-1 0 0,0-1 1 0 0,1-1-68 0 0,4-8 136 0 0,-1 7-2741 0 0,-2 4-3563 0 0,0 1-5254 0 0,-2 1 5673 0 0</inkml:trace>
  <inkml:trace contextRef="#ctx0" brushRef="#br0" timeOffset="49493.047">2601 1816 5513 0 0,'0'0'1885'0'0,"0"0"-58"0"0,0 0-40 0 0,0 0 18 0 0,0 0-72 0 0,0 0-248 0 0,0 0-327 0 0,0 0-331 0 0,0 0-244 0 0,0 0-135 0 0,0 0 15 0 0,2 0 69 0 0,6 5-220 0 0,0-1 1 0 0,0 1-1 0 0,-1 0 1 0 0,0 1-1 0 0,0-1 1 0 0,-1 1 0 0 0,0 1-1 0 0,0-1 1 0 0,0 1-1 0 0,0 0 1 0 0,-1 1-1 0 0,-1-1 1 0 0,1 1-1 0 0,-1 0-312 0 0,15 20 364 0 0,-9-11-236 0 0,-1 1 0 0 0,0 0-1 0 0,-1 0 1 0 0,-1 1 0 0 0,-1 0-1 0 0,-1 0 1 0 0,0 1-1 0 0,-2-1 1 0 0,0 1 0 0 0,-1 0-1 0 0,-1 0 1 0 0,-1 0 0 0 0,0 0-1 0 0,-2 3-127 0 0,0-10-85 0 0,-1 1-1 0 0,0 0 1 0 0,-1-1-1 0 0,0 0 0 0 0,-1 1 1 0 0,-1-2-1 0 0,0 1 1 0 0,0-1-1 0 0,-1 0 0 0 0,-1 0 1 0 0,0-1-1 0 0,-1 0 1 0 0,0 0-1 0 0,-1-1 1 0 0,0 0-1 0 0,0-1 0 0 0,-2 1 86 0 0,10-9-287 0 0,1 1 0 0 0,-1 0 0 0 0,0-1 0 0 0,0 0 0 0 0,-1 0 0 0 0,1 1 0 0 0,0-1 0 0 0,0 0 1 0 0,-1-1-1 0 0,1 1 0 0 0,0 0 0 0 0,-1-1 0 0 0,1 1 0 0 0,-1-1 0 0 0,1 0 0 0 0,-1 0 0 0 0,1 0 0 0 0,0 0 0 0 0,-1 0 0 0 0,1 0 0 0 0,-2-1 287 0 0,-38-31-14599 0 0,36 24 10107 0 0</inkml:trace>
  <inkml:trace contextRef="#ctx0" brushRef="#br0" timeOffset="49730.99">2321 2011 3617 0 0,'0'0'2335'0'0,"0"0"-251"0"0,0 0-285 0 0,0 0-142 0 0,0 0-30 0 0,0 0-62 0 0,0 0-91 0 0,0 0-130 0 0,0 0-158 0 0,0 0-130 0 0,0 0-112 0 0,0 0-78 0 0,13-31-67 0 0,43-94-66 0 0,-16 68 295 0 0,-28 48-754 0 0,256-181 1888 0 0,-175 152-2826 0 0,-27 36-6263 0 0,-56 5 1021 0 0,-1 0-5171 0 0</inkml:trace>
  <inkml:trace contextRef="#ctx0" brushRef="#br0" timeOffset="50152.024">3083 1750 11098 0 0,'0'0'2474'0'0,"0"0"-732"0"0,0 0-436 0 0,0 0-110 0 0,0 0-93 0 0,0 0-188 0 0,0 0-159 0 0,0 0-103 0 0,0 0-103 0 0,0 0-112 0 0,0 0-84 0 0,0 0-78 0 0,-21 20-80 0 0,-68 68-37 0 0,43-20 53 0 0,38-53-193 0 0,0 0 0 0 0,1 1 0 0 0,1 0 0 0 0,1 0 0 0 0,0 0 0 0 0,1 1 0 0 0,1 0 0 0 0,0-1 0 0 0,2 1 0 0 0,-1 17-19 0 0,3-32 24 0 0,0 0 0 0 0,0 0-1 0 0,0 0 1 0 0,0-1-1 0 0,0 1 1 0 0,0-1 0 0 0,0 1-1 0 0,0-1 1 0 0,1 1-1 0 0,-1-1 1 0 0,1 1 0 0 0,-1-1-1 0 0,1 0 1 0 0,-1 0-1 0 0,1 0 1 0 0,0 0 0 0 0,0 0-1 0 0,-1 0 1 0 0,1-1-1 0 0,0 1 1 0 0,0 0 0 0 0,0-1-1 0 0,0 0 1 0 0,0 1-1 0 0,0-1 1 0 0,0 0-1 0 0,0 0 1 0 0,-1 0 0 0 0,1 0-1 0 0,0 0 1 0 0,0-1-1 0 0,0 1 1 0 0,0 0 0 0 0,0-1-1 0 0,0 0 1 0 0,0 1-1 0 0,0-1 1 0 0,-1 0 0 0 0,1 0-1 0 0,0 0 1 0 0,-1 0-1 0 0,1 0 1 0 0,-1 0 0 0 0,1-1-1 0 0,-1 1 1 0 0,1 0-1 0 0,-1-1 1 0 0,0 1 0 0 0,0-1-24 0 0,24-22 327 0 0,-1-1 1 0 0,-2-1-1 0 0,-1-1 1 0 0,-1-1-1 0 0,-1 0 1 0 0,-1-2 0 0 0,-2 0-1 0 0,6-17-327 0 0,15-11 280 0 0,-35 58-367 0 0,-1 1 0 0 0,0-1 0 0 0,1 0 0 0 0,-1 1 0 0 0,0-1 1 0 0,1 1-1 0 0,-1-1 0 0 0,0 1 0 0 0,0 0 0 0 0,0-1 0 0 0,1 1 0 0 0,-1 0 0 0 0,0 0 0 0 0,0 0 0 0 0,0 0 0 0 0,-1 0 0 0 0,1 0 0 0 0,0 0 0 0 0,0 0 0 0 0,0 1 0 0 0,-1-1 0 0 0,1 0 0 0 0,-1 0 0 0 0,1 1 0 0 0,-1-1 1 0 0,1 0-1 0 0,-1 0 0 0 0,0 1 0 0 0,1-1 0 0 0,-1 1 0 0 0,0-1 0 0 0,0 0 0 0 0,0 2 87 0 0,2 4-1014 0 0,-1-6 872 0 0,12 27-5117 0 0,-3-11-3753 0 0,-6-12-367 0 0</inkml:trace>
  <inkml:trace contextRef="#ctx0" brushRef="#br0" timeOffset="50577.979">3333 1985 10746 0 0,'0'0'3386'0'0,"0"0"-1072"0"0,0 0-503 0 0,0 0-232 0 0,0 0-237 0 0,0 0-246 0 0,0 0-189 0 0,0 0-102 0 0,0 0-159 0 0,0 0-102 0 0,0 0-85 0 0,0 0-104 0 0,0 0-95 0 0,3-33-70 0 0,8-103-44 0 0,9 51 146 0 0,9 42-139 0 0,-13 65-633 0 0,-16-20 474 0 0,1 1 0 0 0,-1-1 0 0 0,0 0 1 0 0,1 1-1 0 0,-1-1 0 0 0,1 1 0 0 0,0-1 0 0 0,0 0 0 0 0,0 0 0 0 0,0 1 0 0 0,0-1 1 0 0,1 0-1 0 0,-1 0 0 0 0,1 0 0 0 0,-1 0 0 0 0,1 0 0 0 0,0-1 0 0 0,0 1 1 0 0,-1 0-1 0 0,1-1 0 0 0,0 1 0 0 0,0-1 0 0 0,1 0 0 0 0,-1 0 0 0 0,0 0 0 0 0,0 0 1 0 0,1 0-1 0 0,-1 0 0 0 0,0-1 0 0 0,3 1 6 0 0,0-2 19 0 0,0-1-1 0 0,0 0 1 0 0,0 0 0 0 0,0 0 0 0 0,0-1 0 0 0,0 0-1 0 0,-1 0 1 0 0,1 0 0 0 0,-1 0 0 0 0,0-1-1 0 0,0 0 1 0 0,0 1 0 0 0,0-2 0 0 0,-1 1-1 0 0,0 0 1 0 0,0-1 0 0 0,0 1 0 0 0,0-1-1 0 0,0-1-18 0 0,21-25 33 0 0,14-10 78 0 0,-38 41-108 0 0,17 30-133 0 0,-14-26-30 0 0,0-1 0 0 0,0-1 0 0 0,1 1 0 0 0,0 0 0 0 0,-1-1 0 0 0,1 0 1 0 0,0 0-1 0 0,0 0 0 0 0,0 0 0 0 0,0-1 0 0 0,1 1 0 0 0,-1-1 0 0 0,0 0 0 0 0,1-1 0 0 0,-1 1 0 0 0,0-1 0 0 0,1 0 0 0 0,-1 0 0 0 0,1 0 0 0 0,-1 0 0 0 0,1-1 0 0 0,-1 0 0 0 0,0 0 0 0 0,0 0 0 0 0,2 0 160 0 0,28-15-5482 0 0,-14 3-1722 0 0,-5 2-1993 0 0,-11 10 8331 0 0</inkml:trace>
  <inkml:trace contextRef="#ctx0" brushRef="#br0" timeOffset="50838.632">3784 1646 2048 0 0,'0'0'2493'0'0,"0"0"-301"0"0,0 0-190 0 0,0 0-100 0 0,0 0-152 0 0,0 0-147 0 0,0 0-140 0 0,0 0-164 0 0,0 0-125 0 0,0 0-85 0 0,0 0-86 0 0,0 0-99 0 0,0 0-84 0 0,18-6-117 0 0,55-21-100 0 0,-70 25-543 0 0,0 1 1 0 0,0-1-1 0 0,0 0 1 0 0,0 1 0 0 0,0-2-1 0 0,0 1 1 0 0,-1 0 0 0 0,1 0-1 0 0,-1-1 1 0 0,1 1-1 0 0,-1-1 1 0 0,0 0 0 0 0,0 0-1 0 0,-1 0 1 0 0,1 0 0 0 0,0 0-1 0 0,-1 0 1 0 0,0 0-1 0 0,0 0 1 0 0,0-1 0 0 0,0 1-61 0 0,3-7 140 0 0,-1-61 431 0 0,-3 69-580 0 0,-1 1 0 0 0,1-1 0 0 0,-1 1-1 0 0,1 0 1 0 0,-1-1 0 0 0,0 1 0 0 0,0 0 0 0 0,1-1 0 0 0,-1 1 0 0 0,0 0 0 0 0,0 0 0 0 0,0 0 0 0 0,-1 0 0 0 0,1 0 0 0 0,0 0 0 0 0,0 0 0 0 0,0 0 0 0 0,-1 0 0 0 0,1 1 0 0 0,0-1 0 0 0,-1 1 0 0 0,1-1 0 0 0,-1 1 0 0 0,1-1-1 0 0,-1 1 1 0 0,1 0 0 0 0,-1-1 0 0 0,1 1 0 0 0,-1 0 0 0 0,1 0 0 0 0,-1 0 0 0 0,1 0 0 0 0,-1 1 0 0 0,1-1 0 0 0,-1 0 0 0 0,1 1 0 0 0,-1-1 0 0 0,1 1 0 0 0,-1-1 0 0 0,1 1 0 0 0,0-1 0 0 0,-1 1 0 0 0,0 1 9 0 0,-4 2-57 0 0,-1 1-1 0 0,1 0 1 0 0,0 0 0 0 0,1 1 0 0 0,-1 0 0 0 0,1 0 0 0 0,0 0 0 0 0,1 1 0 0 0,0-1 0 0 0,0 1 0 0 0,0 0 0 0 0,1 1 0 0 0,0-1-1 0 0,0 0 1 0 0,0 3 57 0 0,1-5-109 0 0,0 1 0 0 0,0 0 0 0 0,0 0 0 0 0,1 0 0 0 0,0 0 0 0 0,1 0 0 0 0,-1 0 0 0 0,1 0 0 0 0,0 0 0 0 0,0 0 0 0 0,1 0 0 0 0,0 0 0 0 0,0 0 0 0 0,1 0 0 0 0,-1 0 0 0 0,2 3 109 0 0,-1-6-225 0 0,-1 0 1 0 0,1 0 0 0 0,0 0 0 0 0,0-1-1 0 0,1 1 1 0 0,-1 0 0 0 0,0-1 0 0 0,1 1 0 0 0,0-1-1 0 0,-1 0 1 0 0,1 0 0 0 0,0 0 0 0 0,0 0-1 0 0,0-1 1 0 0,0 1 0 0 0,0-1 0 0 0,1 0-1 0 0,-1 0 1 0 0,2 1 224 0 0,53 4-5695 0 0,-1-15-3889 0 0,-42 5 7082 0 0</inkml:trace>
  <inkml:trace contextRef="#ctx0" brushRef="#br0" timeOffset="51132.359">4304 1271 8690 0 0,'0'0'4298'0'0,"0"0"-1951"0"0,0 0-918 0 0,0 0-373 0 0,0 0-275 0 0,0 0-167 0 0,0 0-85 0 0,0 0-38 0 0,0 0-55 0 0,0 0-79 0 0,0 0-86 0 0,0 0-64 0 0,0 0-58 0 0,-23 25-25 0 0,-63 76 28 0 0,72-72 40 0 0,80-18 688 0 0,40 19 532 0 0,-102-27-1375 0 0,0 0 0 0 0,-1 1 1 0 0,1 0-1 0 0,-1-1 1 0 0,0 2-1 0 0,0-1 1 0 0,0 0-1 0 0,0 0 1 0 0,-1 1-1 0 0,0-1 1 0 0,0 1-1 0 0,0 0 0 0 0,0 0 1 0 0,-1 0-1 0 0,0 0 1 0 0,0 0-1 0 0,0 0 1 0 0,0 0-1 0 0,-1 0 1 0 0,0 0-1 0 0,0 0 0 0 0,-1 0 1 0 0,1 0-1 0 0,-1 0 1 0 0,0 0-1 0 0,0 0 1 0 0,-1 0-1 0 0,1 0 1 0 0,-1 0-1 0 0,0 0 1 0 0,-1-1-1 0 0,1 1 0 0 0,-1-1 1 0 0,0 0-1 0 0,0 0 1 0 0,0 0-1 0 0,-1 0 1 0 0,1 0-1 0 0,-1-1 1 0 0,0 1-1 0 0,0-1 0 0 0,0 0 1 0 0,0-1-1 0 0,-1 1 1 0 0,1-1-1 0 0,-1 1 1 0 0,1-1-1 0 0,-1 0 1 0 0,-2 0-38 0 0,-23 0-3014 0 0,17-4-3713 0 0,6-1-5093 0 0</inkml:trace>
  <inkml:trace contextRef="#ctx0" brushRef="#br0" timeOffset="53684.946">3076 4997 0 0 0,'-1'-6'1'0'0,"0"-13"94"0"0,1 18 474 0 0,0 1 2792 0 0,0 2 12005 0 0,0-1-14164 0 0,0-1-4086 0 0,0 1 2974 0 0,0-1 3 0 0,9 29 1430 0 0,-3 281 722 0 0,-5-170-1923 0 0,2-21 103 0 0,-6 0 0 0 0,-17 118-425 0 0,-30 53 545 0 0,41-175-533 0 0,9-114-77 0 0,1 0-1 0 0,-1 1 0 0 0,0-1 1 0 0,1 0-1 0 0,-1 0 0 0 0,1 0 1 0 0,-1 0-1 0 0,1 0 0 0 0,0 0 1 0 0,-1 0-1 0 0,1 0 0 0 0,0 0 0 0 0,0 0 1 0 0,-1 0-1 0 0,1-1 0 0 0,0 1 1 0 0,0 0-1 0 0,0-1 0 0 0,0 1 1 0 0,0 0-1 0 0,0-1 0 0 0,0 1 1 0 0,1-1-1 0 0,-1 1 0 0 0,0-1 1 0 0,0 0-1 0 0,0 0 0 0 0,0 1 1 0 0,0-1-1 0 0,1 0 0 0 0,-1 0 1 0 0,0 0-1 0 0,0 0 0 0 0,0 0 0 0 0,1 0 1 0 0,-1-1-1 0 0,0 1 66 0 0,48-8-5955 0 0,-26 1-221 0 0,-5-1-2653 0 0</inkml:trace>
  <inkml:trace contextRef="#ctx0" brushRef="#br0" timeOffset="54364.947">9915 4662 5009 0 0,'0'0'2879'0'0,"0"0"-1478"0"0,0 0-382 0 0,0 0-3 0 0,0 0 108 0 0,0 0 78 0 0,0 0 10 0 0,0 0-16 0 0,0 0-120 0 0,0 0-133 0 0,0 0-129 0 0,0 0-98 0 0,0 0-41 0 0,-6 32-18 0 0,-16 101-14 0 0,20-34 547 0 0,17 178 897 0 0,-16-231-2047 0 0,-1 0 1 0 0,-3 0-1 0 0,-1 0 1 0 0,-3-1-1 0 0,-12 39-40 0 0,6-10-4454 0 0,14-49-1770 0 0,0 1-5138 0 0,1-22 8341 0 0</inkml:trace>
  <inkml:trace contextRef="#ctx0" brushRef="#br0" timeOffset="55181.988">2406 5564 10762 0 0,'0'0'207'0'0,"0"0"-100"0"0,0 0-2 0 0,0 0 95 0 0,37 1 115 0 0,120 1 125 0 0,278-12 3619 0 0,169 2-684 0 0,440-21-1957 0 0,1296 10-321 0 0,-2025 9-1019 0 0,1024-50 173 0 0,587-90 1029 0 0,-1427 127-857 0 0,-314 16-171 0 0,-184 7-254 0 0,-18 0-485 0 0,-55 7-4153 0 0,48-5 1443 0 0,7-1-2524 0 0,7 0-4601 0 0</inkml:trace>
  <inkml:trace contextRef="#ctx0" brushRef="#br0" timeOffset="55562.049">10465 5071 5665 0 0,'0'0'1746'0'0,"0"0"-83"0"0,0 0 52 0 0,0 0 173 0 0,0 0-15 0 0,0 0-192 0 0,-36 17-220 0 0,-113 56-221 0 0,-92 70 2274 0 0,168-94-3142 0 0,-180 144-1463 0 0,137-99-5934 0 0,88-72 948 0 0,7-6-2548 0 0</inkml:trace>
  <inkml:trace contextRef="#ctx0" brushRef="#br0" timeOffset="56397.968">3219 5424 8418 0 0,'0'0'1123'0'0,"0"0"-178"0"0,0 0-153 0 0,-34 16-51 0 0,-114 51-52 0 0,-174 85 1062 0 0,32-11-1931 0 0,253-113-1305 0 0,16-5-6268 0 0,17-19 2712 0 0</inkml:trace>
  <inkml:trace contextRef="#ctx0" brushRef="#br0" timeOffset="56999.782">6555 5266 6025 0 0,'0'0'1777'0'0,"0"0"-5"0"0,0 0-2 0 0,0 0 35 0 0,0 0-80 0 0,0 0-222 0 0,0 0-252 0 0,0 0-250 0 0,0 0-258 0 0,0 0-193 0 0,0 0-118 0 0,0 0-55 0 0,-6 12 22 0 0,-23 105 774 0 0,42 30-299 0 0,-5 22-2224 0 0,-20-115-3468 0 0,-11-2-5623 0 0,17-40 3873 0 0</inkml:trace>
  <inkml:trace contextRef="#ctx0" brushRef="#br0" timeOffset="58865.168">6778 5222 128 0 0,'0'0'1519'0'0,"0"0"-168"0"0,0 0 112 0 0,0 0 232 0 0,0 0 156 0 0,0 0 15 0 0,0 0-158 0 0,0 0-181 0 0,0 0-199 0 0,0 0-245 0 0,0 0-194 0 0,-33 28-205 0 0,-103 89-187 0 0,59-42 127 0 0,-56 59-161 0 0,39-50-4333 0 0,83-75 1904 0 0,-3 4-6446 0 0,11-10 3984 0 0</inkml:trace>
  <inkml:trace contextRef="#ctx0" brushRef="#br0" timeOffset="64087.857">4388 5910 7538 0 0,'0'0'968'0'0,"0"0"-347"0"0,0 0-146 0 0,0 0 177 0 0,0 0 235 0 0,0 0 113 0 0,0 0-34 0 0,0 0-175 0 0,0 0-226 0 0,0 0-171 0 0,0 0-120 0 0,-29 31-88 0 0,-90 98-38 0 0,82-71 95 0 0,36-48-153 0 0,0-6-35 0 0,0-1 0 0 0,1 1 0 0 0,-1-1 0 0 0,1 1 0 0 0,-1-1-1 0 0,1 1 1 0 0,0 0 0 0 0,0-1 0 0 0,1 1 0 0 0,-1-1 0 0 0,1 1 0 0 0,0-1 0 0 0,0 1 0 0 0,0-1-1 0 0,0 1 1 0 0,0-1 0 0 0,1 0 0 0 0,0 0 0 0 0,0 1 0 0 0,-1-1 0 0 0,2-1 0 0 0,-1 1 0 0 0,0 0 0 0 0,1 0-1 0 0,-1-1 1 0 0,1 1 0 0 0,0-1 0 0 0,-1 0 0 0 0,1 0 0 0 0,0 0 0 0 0,1 0 0 0 0,-1-1 0 0 0,0 1-1 0 0,0-1 1 0 0,1 0 0 0 0,-1 1 0 0 0,4-1-55 0 0,1 1 174 0 0,1-1 0 0 0,0 0 0 0 0,0 0 0 0 0,-1-1 0 0 0,1 0 0 0 0,0-1 0 0 0,0 1 0 0 0,-1-2 0 0 0,1 1 0 0 0,-1-1 0 0 0,1-1 0 0 0,-1 0 0 0 0,0 0 0 0 0,0 0 0 0 0,0-1-1 0 0,0 0 1 0 0,-1-1 0 0 0,1 0 0 0 0,-1 0 0 0 0,0 0 0 0 0,-1-1 0 0 0,1 0 0 0 0,-1 0 0 0 0,0-1 0 0 0,0-1-174 0 0,11-15 157 0 0,0 0-1 0 0,-2-2 1 0 0,-1 0-1 0 0,-1-1 0 0 0,-1 0 1 0 0,-1-1-1 0 0,-2 0 1 0 0,0-1-1 0 0,0-11-156 0 0,-5 30-21 0 0,-1 1-1 0 0,-1-1 0 0 0,0 0 1 0 0,0 0-1 0 0,0 0 0 0 0,-1 0 0 0 0,-1-1 1 0 0,0 1-1 0 0,0 0 0 0 0,0 0 1 0 0,-2-1-1 0 0,1 1 0 0 0,-1 0 0 0 0,0 0 1 0 0,-1 0-1 0 0,0 1 0 0 0,0-1 1 0 0,-1 1-1 0 0,0-1 0 0 0,0 1 1 0 0,-1 0-1 0 0,0 1 0 0 0,-1-1 0 0 0,1 1 1 0 0,-1 0-1 0 0,-1 1 0 0 0,1-1 1 0 0,-1 1-1 0 0,-1 0 22 0 0,5 4-28 0 0,0 0 1 0 0,0 1-1 0 0,0 0 1 0 0,0-1-1 0 0,-1 1 0 0 0,1 0 1 0 0,0 0-1 0 0,-1 1 1 0 0,1-1-1 0 0,0 1 0 0 0,-1 0 1 0 0,1 0-1 0 0,-1 0 1 0 0,1 0-1 0 0,0 0 1 0 0,-1 1-1 0 0,1-1 0 0 0,0 1 1 0 0,-1 0-1 0 0,1 0 1 0 0,0 0-1 0 0,0 1 0 0 0,0-1 1 0 0,0 1-1 0 0,0 0 1 0 0,0 0-1 0 0,0 0 0 0 0,0 0 1 0 0,1 0-1 0 0,-1 0 1 0 0,1 1-1 0 0,0-1 1 0 0,0 1-1 0 0,0 0 0 0 0,-2 2 28 0 0,-3 7 2 0 0,1-1 0 0 0,0 1 0 0 0,1 1 0 0 0,1-1 0 0 0,-1 1-1 0 0,2-1 1 0 0,0 1 0 0 0,1 0 0 0 0,0 0 0 0 0,0 1 0 0 0,2-1-1 0 0,0 0 1 0 0,0 0 0 0 0,1 0 0 0 0,1 1 0 0 0,0-1 0 0 0,1 0 0 0 0,0 0-2 0 0,4 10 147 0 0,1 1 1 0 0,1-1-1 0 0,0-1 1 0 0,2 0 0 0 0,1 0-1 0 0,0-1 1 0 0,2-1-1 0 0,0 0 1 0 0,8 7-148 0 0,-22-27 3 0 0,12 13 48 0 0,-1 0-1 0 0,0 1 1 0 0,-1 0-1 0 0,-1 0 0 0 0,0 1 1 0 0,-1 0-1 0 0,4 12-50 0 0,-10-2 705 0 0,-2-15-3236 0 0,-1-3-3180 0 0,1-2-4633 0 0,0-4 4516 0 0</inkml:trace>
  <inkml:trace contextRef="#ctx0" brushRef="#br0" timeOffset="64351.964">5071 5789 8562 0 0,'0'0'2088'0'0,"0"0"-450"0"0,0 0-235 0 0,0 0-12 0 0,0 0-45 0 0,0 0-96 0 0,0 0-119 0 0,0 0-126 0 0,0 0-168 0 0,0 0-145 0 0,0 0-106 0 0,0 0-137 0 0,-28 31-79 0 0,-89 99-58 0 0,49-38 213 0 0,55-66-386 0 0,-188 357-1482 0 0,194-371 485 0 0,-8 14-689 0 0,11-9-7027 0 0,5-17 3449 0 0,2 0-1152 0 0</inkml:trace>
  <inkml:trace contextRef="#ctx0" brushRef="#br0" timeOffset="64767.966">4985 6238 8682 0 0,'0'0'2610'0'0,"0"0"-475"0"0,0 0-263 0 0,0 0-178 0 0,0 0-283 0 0,0 0-318 0 0,0 0-260 0 0,0 0-203 0 0,0 0-127 0 0,0 0-80 0 0,0 0-39 0 0,0 0-14 0 0,16-9-53 0 0,104-49 558 0 0,-109 53-785 0 0,0 0 0 0 0,0 1 0 0 0,0 0 1 0 0,1 1-1 0 0,0 0 0 0 0,-1 1 0 0 0,1 0 1 0 0,0 1-1 0 0,0 0 0 0 0,0 1 0 0 0,0 0 1 0 0,3 2-91 0 0,-14-1 2 0 0,0 1 0 0 0,0-1 0 0 0,0 1-1 0 0,0 0 1 0 0,0 0 0 0 0,0-1 0 0 0,0 1 0 0 0,-1 0 0 0 0,1 0 0 0 0,-1 0 0 0 0,1 0 0 0 0,-1 0 0 0 0,0 0 0 0 0,0 0 0 0 0,1 0 0 0 0,-2 0 0 0 0,1 0 0 0 0,0 0 0 0 0,0 0 0 0 0,-1 0 0 0 0,1 0 0 0 0,-1-1 0 0 0,1 1 0 0 0,-1 0 0 0 0,0 0 0 0 0,0 0-1 0 0,0-1 1 0 0,0 1 0 0 0,0 0 0 0 0,-1 1-2 0 0,-119 155 180 0 0,117-151-158 0 0,0-3 7 0 0,1 1-1 0 0,0-1 1 0 0,0 1 0 0 0,1-1 0 0 0,-1 1-1 0 0,1 0 1 0 0,0 0 0 0 0,1 0 0 0 0,-1 0 0 0 0,1 0-1 0 0,0 0 1 0 0,0 0 0 0 0,0 1 0 0 0,1-1-1 0 0,0 0 1 0 0,0 1 0 0 0,0-1 0 0 0,1 0 0 0 0,0 5-29 0 0,3-7-10 0 0,0 0 0 0 0,1 0 0 0 0,-1 0 0 0 0,1 0 0 0 0,-1-1 0 0 0,1 0 0 0 0,0 0 0 0 0,0 0 0 0 0,0-1 1 0 0,0 1-1 0 0,1-1 0 0 0,-1 0 0 0 0,0-1 0 0 0,0 1 0 0 0,0-1 0 0 0,1 0 0 0 0,-1-1 0 0 0,0 1 1 0 0,1-1-1 0 0,-1 0 0 0 0,0 0 0 0 0,0-1 0 0 0,0 1 0 0 0,4-3 10 0 0,27-7-3078 0 0,-14 1-4825 0 0,-17 8 5087 0 0,6-4-8871 0 0</inkml:trace>
  <inkml:trace contextRef="#ctx0" brushRef="#br0" timeOffset="65751.293">8228 5903 2513 0 0,'0'0'4375'0'0,"0"0"-1956"0"0,0 0-740 0 0,0 0-124 0 0,0 0-26 0 0,0 0-133 0 0,0 0-260 0 0,0 0-245 0 0,0 0-188 0 0,0 0-143 0 0,0 0-99 0 0,0 0-68 0 0,0 0-64 0 0,-21 11-48 0 0,-68 35-14 0 0,28 6 353 0 0,52-39-561 0 0,3-7-50 0 0,1 1 0 0 0,0-1 0 0 0,0 1 1 0 0,1 0-1 0 0,0 1 0 0 0,0-1 0 0 0,1 1 0 0 0,-1-1 1 0 0,2 1-1 0 0,-1 0 0 0 0,1 1 0 0 0,0-1 0 0 0,1 0 0 0 0,0 0 1 0 0,0 1-1 0 0,1-1 0 0 0,0 0 0 0 0,1 4-9 0 0,0-10 31 0 0,0 0-1 0 0,1 0 1 0 0,-1-1 0 0 0,1 1-1 0 0,-1 0 1 0 0,1-1-1 0 0,0 1 1 0 0,-1-1 0 0 0,1 1-1 0 0,0-1 1 0 0,0 0-1 0 0,0 0 1 0 0,0 0 0 0 0,0 0-1 0 0,0 0 1 0 0,1 0-1 0 0,-1-1 1 0 0,0 1 0 0 0,0-1-1 0 0,0 1 1 0 0,1-1-1 0 0,-1 0 1 0 0,0 0 0 0 0,1 0-1 0 0,-1 0 1 0 0,0 0-1 0 0,0-1 1 0 0,1 1 0 0 0,-1-1-1 0 0,0 0-30 0 0,7 1 237 0 0,7-3-17 0 0,-1-1-1 0 0,0-1 1 0 0,0 0 0 0 0,0-1 0 0 0,-1-1-1 0 0,0 0 1 0 0,0-1 0 0 0,-1 0-1 0 0,0-1 1 0 0,0-1 0 0 0,-1 0-1 0 0,4-5-219 0 0,-15 14 10 0 0,31-24 199 0 0,-2-2 0 0 0,-1-1 0 0 0,-2-1 0 0 0,0-2 0 0 0,-2 0 0 0 0,-2-2 0 0 0,9-16-209 0 0,-25 36 19 0 0,-1-1 0 0 0,0-1 0 0 0,-1 1 0 0 0,-1-1 0 0 0,0 0 0 0 0,-1 0-1 0 0,0 0 1 0 0,-1 0 0 0 0,-1 0 0 0 0,-1 0 0 0 0,0-6-19 0 0,-1 17-12 0 0,0 1 0 0 0,0-1-1 0 0,0 0 1 0 0,-1 1 0 0 0,1-1-1 0 0,-1 1 1 0 0,0 0 0 0 0,0 0 0 0 0,0-1-1 0 0,0 1 1 0 0,0 0 0 0 0,-1 1-1 0 0,0-1 1 0 0,1 0 0 0 0,-1 1 0 0 0,0-1-1 0 0,0 1 1 0 0,0 0 0 0 0,-1 0-1 0 0,1 0 1 0 0,0 1 0 0 0,-1-1 0 0 0,1 1-1 0 0,-1 0 1 0 0,1 0 0 0 0,-1 0-1 0 0,0 0 1 0 0,0 1 0 0 0,1-1 0 0 0,-1 1-1 0 0,0 0 1 0 0,0 0 0 0 0,1 0 0 0 0,-1 1-1 0 0,0-1 1 0 0,0 1 0 0 0,1 0-1 0 0,-1 0 1 0 0,0 0 0 0 0,1 1 0 0 0,-1-1-1 0 0,1 1 1 0 0,0 0 0 0 0,0 0-1 0 0,-1 0 1 0 0,1 0 0 0 0,0 1 0 0 0,1-1 12 0 0,-8 6-22 0 0,0 1 1 0 0,0 0-1 0 0,1 0 1 0 0,1 1 0 0 0,0 0-1 0 0,0 0 1 0 0,1 1-1 0 0,0 0 1 0 0,0 0 0 0 0,2 1-1 0 0,-1 0 1 0 0,2 0-1 0 0,-1 0 1 0 0,2 1 0 0 0,0-1-1 0 0,0 1 1 0 0,1 0-1 0 0,1 0 1 0 0,0 0 0 0 0,0 0-1 0 0,1-1 1 0 0,1 1-1 0 0,1 5 22 0 0,1-8 3 0 0,1 0-1 0 0,0-1 0 0 0,0 1 0 0 0,1-1 0 0 0,0 0 0 0 0,1 0 0 0 0,0 0 0 0 0,0-1 0 0 0,1 0 0 0 0,0 0 0 0 0,0 0 0 0 0,1-1 0 0 0,0 0 1 0 0,0-1-1 0 0,1 0 0 0 0,0 0 0 0 0,0-1 0 0 0,5 2-2 0 0,89 41-52 0 0,-103-47-559 0 0,10 2 904 0 0,-7-4-5589 0 0,-1-2-7481 0 0,-1-1 5461 0 0</inkml:trace>
  <inkml:trace contextRef="#ctx0" brushRef="#br0" timeOffset="66021.965">8862 5678 5985 0 0,'0'0'3829'0'0,"0"0"-1460"0"0,0 0-606 0 0,0 0-15 0 0,0 0-40 0 0,0 0-167 0 0,0 0-190 0 0,0 0-223 0 0,0 0-211 0 0,0 0-122 0 0,0 0-99 0 0,0 0-129 0 0,-22 36-132 0 0,-69 111-98 0 0,23-51 57 0 0,-174 242-484 0 0,216-280-872 0 0,15-19-5372 0 0,10-36 2760 0 0,1-1-2455 0 0,0 1-2545 0 0</inkml:trace>
  <inkml:trace contextRef="#ctx0" brushRef="#br0" timeOffset="67184.165">8852 6098 0 0 0,'0'0'2000'0'0,"0"0"332"0"0,0 0 124 0 0,0 0 1 0 0,0 0-142 0 0,0 0-300 0 0,0 0-281 0 0,0 0-275 0 0,0 0-236 0 0,0 0-115 0 0,0 0-104 0 0,0 0-112 0 0,0 0-76 0 0,-3 3 3505 0 0,51-24-3299 0 0,-25 13-828 0 0,-2 0-70 0 0,0 1 0 0 0,0 1 0 0 0,1 1-1 0 0,0 1 1 0 0,0 1 0 0 0,21-1-124 0 0,-41 4 2 0 0,-1 1-1 0 0,0-1 0 0 0,1 0 0 0 0,-1 1 1 0 0,0-1-1 0 0,0 0 0 0 0,1 1 0 0 0,-1 0 1 0 0,0-1-1 0 0,0 1 0 0 0,0 0 0 0 0,0-1 0 0 0,0 1 1 0 0,0 0-1 0 0,0 0 0 0 0,0 0 0 0 0,0 0 1 0 0,0 0-1 0 0,0 0 0 0 0,0 0 0 0 0,-1 0 1 0 0,1 1-1 0 0,0-1 0 0 0,-1 0 0 0 0,1 0 1 0 0,-1 1-1 0 0,0-1 0 0 0,1 0 0 0 0,-1 1 1 0 0,0-1-1 0 0,0 0 0 0 0,0 1 0 0 0,1-1 1 0 0,-2 0-1 0 0,1 1 0 0 0,0-1 0 0 0,0 0 1 0 0,0 1-1 0 0,-1-1 0 0 0,1 0 0 0 0,0 0 1 0 0,-1 1-1 0 0,1-1 0 0 0,-1 0 0 0 0,0 0 1 0 0,1 0-1 0 0,-1 1 0 0 0,0-1 0 0 0,0 0 1 0 0,0 0-1 0 0,1 0 0 0 0,-1 0 0 0 0,0-1 1 0 0,-1 1-1 0 0,1 0 0 0 0,0 0 0 0 0,0 0 0 0 0,0-1 1 0 0,-1 1-2 0 0,-57 73 24 0 0,48-64-22 0 0,2 1 1 0 0,0 1-1 0 0,0-1 1 0 0,1 1-1 0 0,0 1 1 0 0,1 0-1 0 0,1 0 1 0 0,0 0-1 0 0,0 1 1 0 0,-2 11-3 0 0,7-24 5 0 0,1 1 1 0 0,-1-1-1 0 0,1 1 1 0 0,-1-1-1 0 0,1 1 1 0 0,0-1-1 0 0,-1 1 1 0 0,1-1-1 0 0,0 1 0 0 0,0-1 1 0 0,0 1-1 0 0,0 0 1 0 0,1-1-1 0 0,-1 1 1 0 0,0-1-1 0 0,0 1 1 0 0,1-1-1 0 0,-1 1 1 0 0,1-1-1 0 0,0 0 0 0 0,-1 1 1 0 0,1-1-1 0 0,0 0 1 0 0,0 1-1 0 0,0-1 1 0 0,0 0-1 0 0,0 0 1 0 0,0 0-1 0 0,0 1 0 0 0,0-1 1 0 0,0 0-1 0 0,1-1 1 0 0,-1 1-1 0 0,0 0 1 0 0,1 0-1 0 0,-1-1 1 0 0,0 1-1 0 0,1 0 0 0 0,-1-1 1 0 0,1 1-1 0 0,-1-1 1 0 0,1 0-1 0 0,-1 0 1 0 0,1 1-1 0 0,-1-1 1 0 0,1 0-1 0 0,0 0-5 0 0,17-2 102 0 0,-1 1-1 0 0,1-2 1 0 0,-1-1-1 0 0,0 0 1 0 0,-1-1-1 0 0,1-1 1 0 0,-1-1-1 0 0,3-1-101 0 0,14-6-647 0 0,6-3 1718 0 0,-13 7-3109 0 0,-5 3-3423 0 0,0 2-4933 0 0,-14 2-1419 0 0</inkml:trace>
  <inkml:trace contextRef="#ctx0" brushRef="#br0" timeOffset="69423.514">239 1849 7082 0 0,'0'0'953'0'0,"0"0"7"0"0,0 0 43 0 0,0 0 160 0 0,0 0 72 0 0,0 0-101 0 0,0 0-168 0 0,-24 33-229 0 0,-73 103-201 0 0,45-28 171 0 0,40-82-381 0 0,1 1 0 0 0,1 0 0 0 0,2 1 0 0 0,1 0 0 0 0,1 1-1 0 0,1-1 1 0 0,1 1 0 0 0,2 0 0 0 0,1 20-326 0 0,2-47 76 0 0,0 0-1 0 0,0 0 0 0 0,0 0 1 0 0,0-1-1 0 0,0 1 0 0 0,1 0 0 0 0,-1-1 1 0 0,1 1-1 0 0,-1 0 0 0 0,1-1 1 0 0,-1 0-1 0 0,1 1 0 0 0,0-1 0 0 0,0 0 1 0 0,0 0-1 0 0,-1 0 0 0 0,1 0 0 0 0,0 0 1 0 0,0 0-1 0 0,1-1 0 0 0,-1 1 1 0 0,0-1-1 0 0,0 1 0 0 0,0-1 0 0 0,0 0 1 0 0,0 0-1 0 0,0 0 0 0 0,1 0 0 0 0,-1 0 1 0 0,0-1-1 0 0,0 1 0 0 0,0 0 1 0 0,0-1-1 0 0,0 0 0 0 0,0 1 0 0 0,0-1 1 0 0,0 0-1 0 0,0 0 0 0 0,0 0 0 0 0,0 0 1 0 0,-1-1-1 0 0,1 1 0 0 0,0 0 1 0 0,-1-1-1 0 0,1 0-75 0 0,16-17 218 0 0,-1-2 0 0 0,-1 0 0 0 0,-2-1 0 0 0,0 0 0 0 0,-1-1 1 0 0,-1 0-1 0 0,-1-1 0 0 0,-1-1 0 0 0,3-12-218 0 0,75-171 153 0 0,-87 208-160 0 0,-1-1 0 0 0,1 0 0 0 0,0 1-1 0 0,-1-1 1 0 0,1 1 0 0 0,0 0 0 0 0,0-1-1 0 0,-1 1 1 0 0,1-1 0 0 0,0 1 0 0 0,0 0-1 0 0,0 0 1 0 0,-1-1 0 0 0,1 1 0 0 0,0 0-1 0 0,0 0 1 0 0,0 0 0 0 0,0 0 0 0 0,-1 0-1 0 0,1 0 1 0 0,0 0 0 0 0,0 0 0 0 0,0 0-1 0 0,0 1 1 0 0,0-1 0 0 0,-1 0 0 0 0,1 0-1 0 0,0 1 1 0 0,0-1 0 0 0,-1 0 0 0 0,1 1-1 0 0,0-1 1 0 0,0 1 0 0 0,-1-1 0 0 0,1 1-1 0 0,0 0 1 0 0,-1-1 0 0 0,1 1 0 0 0,-1 0-1 0 0,1-1 1 0 0,-1 1 0 0 0,1 0 0 0 0,-1-1 0 0 0,0 1-1 0 0,1 0 1 0 0,-1 0 0 0 0,0 0 0 0 0,1-1-1 0 0,-1 1 1 0 0,0 0 0 0 0,0 0 0 0 0,0 0-1 0 0,0 0 1 0 0,0-1 0 0 0,0 1 0 0 0,0 0-1 0 0,0 0 1 0 0,0 0 0 0 0,0 0 0 0 0,0 0 7 0 0,38 156-30 0 0,-37-151 37 0 0,1 1 0 0 0,0-2 0 0 0,0 1 0 0 0,1 0 1 0 0,0 0-1 0 0,0-1 0 0 0,0 1 0 0 0,0-1 0 0 0,1 0 0 0 0,0 0 0 0 0,0 0 0 0 0,1-1 0 0 0,-1 1 0 0 0,1-1 0 0 0,0 0 0 0 0,0-1 0 0 0,0 1 0 0 0,1-1 0 0 0,-1 0 1 0 0,1 0-1 0 0,-1-1 0 0 0,1 1 0 0 0,0-1 0 0 0,0 0 0 0 0,0-1 0 0 0,1 0 0 0 0,-1 0 0 0 0,0 0 0 0 0,0-1 0 0 0,1 0 0 0 0,-1 0 0 0 0,0 0 0 0 0,1-1 0 0 0,-1 0 0 0 0,0 0 1 0 0,0-1-1 0 0,1 1-7 0 0,5-8 128 0 0,-1-1 1 0 0,0 0 0 0 0,0-1 0 0 0,-1 0 0 0 0,0 0 0 0 0,-1-1 0 0 0,0 0 0 0 0,-1-1 0 0 0,0 0-1 0 0,-1 0 1 0 0,4-12-129 0 0,4-10 75 0 0,-2 1 0 0 0,-1-2 0 0 0,-2 0 0 0 0,-1 0 1 0 0,-2-1-1 0 0,-2 0 0 0 0,-1 0 0 0 0,-2 0 0 0 0,-2 0 0 0 0,-1-1 0 0 0,-2 1 0 0 0,-1 0 0 0 0,-2 0 0 0 0,-2 1 0 0 0,-1-1 0 0 0,-2 2 0 0 0,-1-1 0 0 0,-8-12-75 0 0,-89-172-132 0 0,7 95 146 0 0,101 124-17 0 0,1 1 1 0 0,0-1 0 0 0,0 0 0 0 0,0 1 0 0 0,-1-1 0 0 0,1 1 0 0 0,0-1 0 0 0,-1 1 0 0 0,1-1 0 0 0,0 1 0 0 0,-1-1-1 0 0,1 1 1 0 0,0 0 0 0 0,-1-1 0 0 0,1 1 0 0 0,-1-1 0 0 0,1 1 0 0 0,-1 0 0 0 0,1-1 0 0 0,-1 1 0 0 0,1 0 0 0 0,-1 0-1 0 0,1 0 1 0 0,-1-1 0 0 0,0 1 0 0 0,1 0 0 0 0,-1 0 0 0 0,1 0 0 0 0,-1 0 0 0 0,0 0 0 0 0,1 0 0 0 0,-1 0 0 0 0,1 0-1 0 0,-1 0 1 0 0,0 0 0 0 0,1 0 0 0 0,-1 0 0 0 0,1 1 0 0 0,-1-1 0 0 0,1 0 0 0 0,-1 0 0 0 0,1 1 0 0 0,-1-1 0 0 0,1 0-1 0 0,-1 1 1 0 0,1-1 0 0 0,-1 0 0 0 0,1 1 0 0 0,-1-1 0 0 0,1 1 0 0 0,0-1 0 0 0,-1 0 0 0 0,1 1 0 0 0,0-1 0 0 0,-1 1-1 0 0,1 0 1 0 0,0-1 0 0 0,0 1 0 0 0,-1-1 0 0 0,1 1 0 0 0,0-1 2 0 0,-1 44-265 0 0,2-33 293 0 0,4 26-4 0 0,1-1-1 0 0,2 0 0 0 0,1 0 0 0 0,2-1 1 0 0,2-1-1 0 0,1 0 0 0 0,14 25-23 0 0,1 6 47 0 0,17 34 10 0 0,3-3 0 0 0,5-2 0 0 0,40 50-57 0 0,-7-48-137 0 0,-45-89-2246 0 0,-58-65-5922 0 0,-13 25-3055 0 0,21 22 6168 0 0</inkml:trace>
  <inkml:trace contextRef="#ctx0" brushRef="#br0" timeOffset="69589.321">228 1639 15747 0 0,'0'0'1314'0'0,"0"0"-794"0"0,0 0-132 0 0,0 0 306 0 0,0 0 309 0 0,0 0 102 0 0,0 0-57 0 0,0 0-174 0 0,0 0-185 0 0,36-11-137 0 0,118-37-97 0 0,-28-6 181 0 0,81-51 241 0 0,-54 26-4646 0 0,-51 31-7752 0 0,-81 40 909 0 0</inkml:trace>
  <inkml:trace contextRef="#ctx0" brushRef="#br0" timeOffset="70275.011">1608 763 7226 0 0,'0'0'2297'0'0,"0"0"-152"0"0,0 0-34 0 0,0 0-32 0 0,0 0-191 0 0,0 0-310 0 0,0 0-284 0 0,0 0-223 0 0,0 0-203 0 0,0 0-148 0 0,0 0-104 0 0,0 0-96 0 0,0 0-96 0 0,-2-4-88 0 0,-8-11-56 0 0,8 12-45 0 0,2 3-37 0 0,0 0-45 0 0,4 149 674 0 0,1 1-643 0 0,-7-77-128 0 0,1-34-46 0 0,0-1 1 0 0,3 1-1 0 0,1-1 0 0 0,6 28-10 0 0,-9-62 8 0 0,1 1 0 0 0,0-1 0 0 0,0 1 0 0 0,0-1-1 0 0,0 0 1 0 0,1 1 0 0 0,-1-1 0 0 0,1 0 0 0 0,0 0 0 0 0,0 0 0 0 0,1 0 0 0 0,-1-1-1 0 0,1 1 1 0 0,0-1 0 0 0,0 1 0 0 0,0-1 0 0 0,1 0 0 0 0,-1 0 0 0 0,1 0 0 0 0,-1-1-1 0 0,1 1 1 0 0,0-1 0 0 0,0 0 0 0 0,0 0 0 0 0,0 0 0 0 0,0-1 0 0 0,1 1-1 0 0,-1-1 1 0 0,0 0 0 0 0,3 0-8 0 0,0-1 38 0 0,0-1 0 0 0,0 0-1 0 0,0-1 1 0 0,-1 1 0 0 0,1-1-1 0 0,0-1 1 0 0,-1 1 0 0 0,1-1-1 0 0,-1 0 1 0 0,0-1 0 0 0,0 1 0 0 0,0-1-1 0 0,-1 0 1 0 0,1-1 0 0 0,1-2-38 0 0,93-77-363 0 0,-82 38-3566 0 0,-29 18-6178 0 0,4 22 4165 0 0,3 2-1666 0 0</inkml:trace>
  <inkml:trace contextRef="#ctx0" brushRef="#br0" timeOffset="70521.951">1261 1227 11402 0 0,'0'0'1443'0'0,"0"0"-116"0"0,0 0 31 0 0,0 0 241 0 0,0 0 92 0 0,0 0-228 0 0,0 0-320 0 0,0 0-254 0 0,31-13-162 0 0,98-40-109 0 0,-28-6 429 0 0,209-140-1289 0 0,-286 184-1135 0 0,0 0-2684 0 0,-7 9-6415 0 0,-11 5 1925 0 0</inkml:trace>
  <inkml:trace contextRef="#ctx0" brushRef="#br0" timeOffset="70783.966">2041 947 9490 0 0,'0'0'5331'0'0,"0"0"-2806"0"0,0 0-916 0 0,0 0-76 0 0,0 0-102 0 0,0 0-269 0 0,0 0-255 0 0,0 0-179 0 0,0 0-176 0 0,0 0-121 0 0,0 0-103 0 0,34-21-75 0 0,104-65-75 0 0,-33 24 108 0 0,-55 43-2283 0 0,-54 49-7272 0 0,-2-17 2729 0 0,0-4-2398 0 0</inkml:trace>
  <inkml:trace contextRef="#ctx0" brushRef="#br0" timeOffset="70933.549">2098 1223 4441 0 0,'0'0'5521'0'0,"0"0"-3416"0"0,0 0-401 0 0,0 0-296 0 0,0 0-456 0 0,0 0-391 0 0,0 0-249 0 0,0 0-224 0 0,212-129-192 0 0,-186 107-480 0 0,-1 7-1505 0 0,-3 1-3352 0 0,-10 6-3433 0 0</inkml:trace>
  <inkml:trace contextRef="#ctx0" brushRef="#br0" timeOffset="74423.431">2864 1 0 0 0,'0'0'1380'0'0,"0"0"398"0"0,0 0 68 0 0,0 0-125 0 0,0 0-200 0 0,0 0-217 0 0,0 0-201 0 0,0 0-147 0 0,7 0 6178 0 0,-1 16-6631 0 0,-1 0 1 0 0,-1 0 0 0 0,0 1 0 0 0,-2 0 0 0 0,1 0 0 0 0,-2 0-1 0 0,-1-1 1 0 0,0 14-504 0 0,1 21 380 0 0,13 228 1012 0 0,-19 200-1392 0 0,3-358 256 0 0,41-121 831 0 0,117-105-51 0 0,-3-13-650 0 0,-141 106-1909 0 0,-21-10-11259 0 0,6 16 7063 0 0,2 1-1567 0 0</inkml:trace>
  <inkml:trace contextRef="#ctx0" brushRef="#br0" timeOffset="74673.65">2614 741 9834 0 0,'0'0'2002'0'0,"0"0"-242"0"0,0 0-286 0 0,0 0-163 0 0,0 0-140 0 0,0 0-150 0 0,0 0-98 0 0,0 0-79 0 0,0 0-93 0 0,0 0-105 0 0,0 0-122 0 0,0 0-133 0 0,0 0-106 0 0,34-19-78 0 0,111-57-73 0 0,43-14-356 0 0,-77 61-4907 0 0,-94 25 2960 0 0,11-2-5543 0 0,-14 5-334 0 0</inkml:trace>
  <inkml:trace contextRef="#ctx0" brushRef="#br0" timeOffset="75006.211">3471 586 5913 0 0,'0'0'3393'0'0,"0"0"-1274"0"0,0 0-525 0 0,0 0-25 0 0,0 0-31 0 0,0 0-223 0 0,0 0-255 0 0,0 0-229 0 0,0 0-184 0 0,0 0-112 0 0,-6 32-69 0 0,-19 98-48 0 0,24-128-399 0 0,0-1 1 0 0,0 1 0 0 0,0 0-1 0 0,1 0 1 0 0,-1-1-1 0 0,1 1 1 0 0,-1 0-1 0 0,1 0 1 0 0,0 0-1 0 0,0-1 1 0 0,0 1-1 0 0,0 0 1 0 0,0 0 0 0 0,0 0-1 0 0,0 0 1 0 0,1 0-1 0 0,-1-1 1 0 0,1 1-1 0 0,-1 0 1 0 0,1 0-1 0 0,0-1 1 0 0,-1 1-1 0 0,1 0 1 0 0,0-1 0 0 0,0 1-1 0 0,0-1 1 0 0,1 1-1 0 0,-1-1 1 0 0,0 0-1 0 0,0 1 1 0 0,1-1-20 0 0,4 3 134 0 0,-2 0-27 0 0,0-1 1 0 0,0 0-1 0 0,0 0 0 0 0,1 0 1 0 0,0-1-1 0 0,-1 1 1 0 0,1-1-1 0 0,0 0 0 0 0,0-1 1 0 0,0 1-1 0 0,0-1 0 0 0,0 0 1 0 0,0 0-1 0 0,0-1 0 0 0,1 1 1 0 0,-1-1-1 0 0,0 0 0 0 0,0-1 1 0 0,0 1-1 0 0,1-1 0 0 0,-1 0 1 0 0,0 0-1 0 0,0-1 0 0 0,0 0 1 0 0,0 1-1 0 0,1-2-107 0 0,7-3 158 0 0,0 0 0 0 0,-1 0 1 0 0,1-2-1 0 0,-1 1 0 0 0,-1-2 0 0 0,1 1 0 0 0,-2-1 0 0 0,1-1 0 0 0,0-2-158 0 0,45-62 792 0 0,-54 72-778 0 0,-1-1 0 0 0,0 1 0 0 0,0-1 1 0 0,0 1-1 0 0,0 0 0 0 0,0-1 0 0 0,-1 0 0 0 0,1 1 1 0 0,-1-1-1 0 0,1 1 0 0 0,-1-1 0 0 0,0 0 0 0 0,0 1 1 0 0,0-1-1 0 0,-1 0 0 0 0,1 1 0 0 0,0-1 1 0 0,-1 1-1 0 0,0-1 0 0 0,0 0 0 0 0,0 1 0 0 0,0 0 1 0 0,0-1-1 0 0,0 1 0 0 0,0 0 0 0 0,-1-1 0 0 0,1 1 1 0 0,-1 0-1 0 0,0 0 0 0 0,0 0 0 0 0,0 0 0 0 0,0 1 1 0 0,0-1-15 0 0,-5-4-90 0 0,-1 1 0 0 0,0 1 1 0 0,0-1-1 0 0,0 1 1 0 0,-1 1-1 0 0,1-1 1 0 0,-1 1-1 0 0,0 1 0 0 0,0 0 1 0 0,0 0-1 0 0,0 1 1 0 0,0 0-1 0 0,0 0 0 0 0,0 1 1 0 0,0 0-1 0 0,0 1 1 0 0,-1 0-1 0 0,1 0 1 0 0,0 1-1 0 0,-1 1 90 0 0,-51 19-4449 0 0,6 13-5651 0 0,38-20-1172 0 0</inkml:trace>
  <inkml:trace contextRef="#ctx0" brushRef="#br0" timeOffset="92228.147">6803 1764 0 0 0,'0'0'451'0'0,"0"0"860"0"0,0 0 270 0 0,0 0-59 0 0,0 0-215 0 0,0 0-241 0 0,0 0-138 0 0,0 0-67 0 0,1-6 695 0 0,-2 6 6533 0 0,-180 198-7330 0 0,86-85-526 0 0,94-112-221 0 0,1-1-1 0 0,-1 1 1 0 0,0 0-1 0 0,0-1 1 0 0,0 1 0 0 0,1 0-1 0 0,-1 0 1 0 0,0 0-1 0 0,1 0 1 0 0,-1-1-1 0 0,1 1 1 0 0,-1 0 0 0 0,1 0-1 0 0,-1 0 1 0 0,1 0-1 0 0,0 0 1 0 0,0 0-1 0 0,-1 0 1 0 0,1 0 0 0 0,0 0-1 0 0,0 0 1 0 0,0 0-1 0 0,0 0 1 0 0,0 1 0 0 0,0-1-1 0 0,0 0 1 0 0,0 0-1 0 0,1 0 1 0 0,-1 0-1 0 0,0 0 1 0 0,1 0 0 0 0,-1 0-1 0 0,0 0 1 0 0,1-1-1 0 0,-1 1 1 0 0,1 0-1 0 0,0 0 1 0 0,-1 0 0 0 0,1 0-1 0 0,0 0 1 0 0,-1-1-1 0 0,1 1 1 0 0,0 0-1 0 0,0-1 1 0 0,0 1 0 0 0,0-1-1 0 0,0 1 1 0 0,-1-1-1 0 0,1 1 1 0 0,0-1-1 0 0,0 1 1 0 0,0-1 0 0 0,0 0-1 0 0,0 0 1 0 0,0 1-1 0 0,1-1 1 0 0,-1 0-1 0 0,0 0 1 0 0,0 0 0 0 0,0 0-1 0 0,0 0 1 0 0,0-1-12 0 0,161-2 1124 0 0,73-33-219 0 0,-159 32-439 0 0,-76 4-413 0 0,0 0 29 0 0,0 0 34 0 0,0 0 32 0 0,0 0 66 0 0,0 0 42 0 0,0 0 35 0 0,-26-15 947 0 0,-112-48-773 0 0,1-3-768 0 0,116 45-815 0 0,18 12-2613 0 0,2-1-4566 0 0,1 6-1994 0 0</inkml:trace>
  <inkml:trace contextRef="#ctx0" brushRef="#br0" timeOffset="92980.786">6748 866 3633 0 0,'0'0'1547'0'0,"0"0"88"0"0,0 0 76 0 0,0 0 28 0 0,0 0-19 0 0,0 0-102 0 0,0 0-192 0 0,0 0-262 0 0,0 0-252 0 0,0 0-215 0 0,0 0-188 0 0,0 0-131 0 0,0 0-64 0 0,-3-2-13 0 0,2 2-271 0 0,1 0-1 0 0,-1-1 1 0 0,0 1 0 0 0,0 0-1 0 0,0 0 1 0 0,0 0 0 0 0,0 0-1 0 0,0 0 1 0 0,1 0 0 0 0,-1 0-1 0 0,0 0 1 0 0,0 0 0 0 0,0 1-1 0 0,0-1 1 0 0,1 0 0 0 0,-1 0-1 0 0,0 1 1 0 0,0-1 0 0 0,0 0-1 0 0,1 1 1 0 0,-1-1 0 0 0,0 1-1 0 0,1-1 1 0 0,-1 1 0 0 0,0 0-1 0 0,1-1 1 0 0,-1 1 0 0 0,0 0-1 0 0,1-1 1 0 0,-1 1 0 0 0,1 0-1 0 0,0 0 1 0 0,-1-1 0 0 0,1 1-1 0 0,0 0 1 0 0,-1 0 0 0 0,1 0-1 0 0,0-1 1 0 0,0 1 0 0 0,-1 0-1 0 0,1 0 1 0 0,0 0 0 0 0,0 0-1 0 0,0 0 1 0 0,0-1 0 0 0,0 1-1 0 0,1 0 1 0 0,-1 0 0 0 0,0 0-1 0 0,0 0 1 0 0,0 0 0 0 0,1-1-1 0 0,-1 1 1 0 0,1 0-1 0 0,-1 0 1 0 0,0-1 0 0 0,1 1-1 0 0,0 0-29 0 0,-4 14 96 0 0,1-1-1 0 0,0 1 0 0 0,2 0 1 0 0,-1-1-1 0 0,2 1 0 0 0,0 0 0 0 0,1-1 1 0 0,0 1-1 0 0,1-1 0 0 0,1 0 1 0 0,0 0-1 0 0,1 0 0 0 0,0 0 0 0 0,1-1 1 0 0,1 0-1 0 0,0 0 0 0 0,1 0 1 0 0,8 9-96 0 0,-14-20 57 0 0,0 0 0 0 0,0 0 0 0 0,0-1 0 0 0,0 1 0 0 0,1-1 1 0 0,-1 1-1 0 0,1-1 0 0 0,-1 0 0 0 0,1 0 0 0 0,-1 0 0 0 0,1 0 1 0 0,0 0-1 0 0,0 0 0 0 0,-1-1 0 0 0,1 0 0 0 0,0 1 0 0 0,0-1 1 0 0,0 0-1 0 0,-1 0 0 0 0,1-1 0 0 0,0 1 0 0 0,0 0 1 0 0,0-1-1 0 0,-1 0 0 0 0,1 0 0 0 0,0 0 0 0 0,-1 0 0 0 0,1 0 1 0 0,-1 0-1 0 0,1-1 0 0 0,0 0-57 0 0,11-16 196 0 0,-1 0 1 0 0,-2-1 0 0 0,0 0-1 0 0,0-1 1 0 0,-2 0-1 0 0,-1 0 1 0 0,5-17-197 0 0,0 2 119 0 0,60-189 274 0 0,-73 224-394 0 0,1 1-1 0 0,-1-1 1 0 0,0 1 0 0 0,1-1-1 0 0,-1 1 1 0 0,1-1-1 0 0,-1 1 1 0 0,1-1 0 0 0,-1 0-1 0 0,1 1 1 0 0,-1-1-1 0 0,1 0 1 0 0,0 1-1 0 0,-1-1 1 0 0,1 0 0 0 0,-1 0-1 0 0,1 1 1 0 0,0-1-1 0 0,-1 0 1 0 0,1 0 0 0 0,-1 0-1 0 0,1 0 1 0 0,0 0-1 0 0,-1 0 1 0 0,1 0-1 0 0,0 0 1 0 0,-1 0 0 0 0,1 0-1 0 0,0 0 1 0 0,-1-1-1 0 0,1 1 1 0 0,-1 0 0 0 0,1 0-1 0 0,0-1 1 0 0,-1 1-1 0 0,1 0 1 0 0,-1-1-1 0 0,1 1 1 0 0,-1 0 0 0 0,1-1-1 0 0,-1 1 1 0 0,1-1-1 0 0,-1 1 1 0 0,1-1 0 0 0,-1 1-1 0 0,0-1 1 0 0,1 1-1 0 0,-1-1 1 0 0,0 1-1 0 0,0-1 1 0 0,1 0 0 0 0,-1 1-1 0 0,0-1 1 0 0,0 0-1 0 0,0 1 1 0 0,0-1-1 0 0,0 1 1 0 0,1-1 0 0 0,-1 0-1 0 0,0 1 1 0 0,-1-1-1 0 0,1 0 1 0 0,0 0 1 0 0,36 77-4 0 0,-4 1 1 0 0,-3 1 0 0 0,-3 2-1 0 0,-4 0 1 0 0,6 52 3 0 0,-23 76 25 0 0,-6-195-34 0 0,0 0-1 0 0,-1 0 1 0 0,-1 0-1 0 0,0 0 1 0 0,-1-1-1 0 0,0 1 1 0 0,-1-1-1 0 0,-4 8 10 0 0,7-16 13 0 0,0 0 0 0 0,0-1 0 0 0,0 1 0 0 0,0-1 0 0 0,-1 1-1 0 0,0-1 1 0 0,1 0 0 0 0,-1 0 0 0 0,0 0 0 0 0,0 0 0 0 0,-1-1 0 0 0,1 1-1 0 0,-1-1 1 0 0,1 0 0 0 0,-1 0 0 0 0,0 0 0 0 0,1 0 0 0 0,-1-1-1 0 0,0 1 1 0 0,0-1 0 0 0,0 0 0 0 0,-1 0 0 0 0,1-1 0 0 0,0 1-1 0 0,0-1 1 0 0,0 0 0 0 0,0 0 0 0 0,-3 0-13 0 0,3-3 14 0 0,-1 0-1 0 0,1 0 1 0 0,0 0-1 0 0,0 0 1 0 0,1-1 0 0 0,-1 1-1 0 0,0-1 1 0 0,1 0-1 0 0,0 0 1 0 0,0-1-1 0 0,0 1 1 0 0,1 0 0 0 0,0-1-1 0 0,-1 0 1 0 0,1 1-1 0 0,1-1 1 0 0,-1 0 0 0 0,1 0-1 0 0,0 0 1 0 0,0 0-1 0 0,0 0 1 0 0,1 0-1 0 0,0-1 1 0 0,0 1 0 0 0,0 0-1 0 0,0 0 1 0 0,2-3-14 0 0,-2-10 17 0 0,1 0 0 0 0,1 0 0 0 0,1 0 0 0 0,0 0 0 0 0,2 0 0 0 0,0 1 0 0 0,1 0 1 0 0,0 0-1 0 0,1 0 0 0 0,1 1 0 0 0,1 0 0 0 0,1 1 0 0 0,1-2-17 0 0,154-179-116 0 0,-150 180 82 0 0,110-94-1632 0 0,-95 92-2855 0 0,1 5-3986 0 0,-23 10-3513 0 0</inkml:trace>
  <inkml:trace contextRef="#ctx0" brushRef="#br0" timeOffset="95553.003">10128 4183 0 0 0,'0'0'303'0'0,"0"0"717"0"0,0 0 98 0 0,0 0-166 0 0,0 0-133 0 0,0 0-35 0 0,0 0 44 0 0,0 0 44 0 0,0 0 32 0 0,0 0-20 0 0,0 0-90 0 0,0 0-49 0 0,0 0-59 0 0,0 1 331 0 0,0 3 9273 0 0,0-4-10771 0 0,6-19 4006 0 0,3 24-3396 0 0,-1 0-1 0 0,1-1 1 0 0,0 0 0 0 0,0 0-1 0 0,0 0 1 0 0,0-2-1 0 0,1 1 1 0 0,-1-1 0 0 0,1 0-1 0 0,-1-1 1 0 0,1 0 0 0 0,0-1-1 0 0,0 0 1 0 0,0 0-1 0 0,-1-1 1 0 0,6-1-129 0 0,60 4 289 0 0,-43 1-235 0 0,1-1 0 0 0,-1-2-1 0 0,0 0 1 0 0,1-3 0 0 0,-1-1 0 0 0,0-1-1 0 0,31-9-53 0 0,-5 3 38 0 0,0 2 0 0 0,1 3 0 0 0,0 2 0 0 0,-1 3 0 0 0,29 4-38 0 0,13-2 41 0 0,181-4 691 0 0,-323-20-480 0 0,-197-68-92 0 0,169 65 122 0 0,70 26-292 0 0,0 0-31 0 0,0 0 22 0 0,0 0 26 0 0,-13 158-23 0 0,-6 59-28 0 0,-32-117-67 0 0,149-189 229 0 0,-46 47-652 0 0,119-89 1017 0 0,-110 93-3229 0 0,2 6-3291 0 0,-49 25-754 0 0,-2 0-5116 0 0</inkml:trace>
  <inkml:trace contextRef="#ctx0" brushRef="#br0" timeOffset="95825.981">12063 3959 8874 0 0,'0'0'4314'0'0,"0"0"-2004"0"0,0 0-707 0 0,0 0-15 0 0,0 0-2 0 0,0 0-175 0 0,0 0-267 0 0,0 0-261 0 0,0 0-173 0 0,0 0-113 0 0,0 0-121 0 0,0 0-56 0 0,0 0-49 0 0,-5 13-34 0 0,-44 82 516 0 0,-115 145-379 0 0,129-195-1578 0 0,12-20-3116 0 0,8-23-3278 0 0,6-3-1244 0 0,3-2 2355 0 0</inkml:trace>
  <inkml:trace contextRef="#ctx0" brushRef="#br0" timeOffset="96144.507">11700 3981 8306 0 0,'0'0'3118'0'0,"0"0"-358"0"0,0 0-356 0 0,0 0-317 0 0,0 0-367 0 0,0 0-334 0 0,0 0-277 0 0,0 0-297 0 0,0 0-174 0 0,0 0-147 0 0,0 0-121 0 0,0 0-55 0 0,0 0-61 0 0,-2-4 38 0 0,0-8 249 0 0,19 31 388 0 0,9 10-216 0 0,236 163 691 0 0,-114-89-1343 0 0,-96-69-912 0 0,-49-32 303 0 0,1 0-375 0 0,-4 1-9185 0 0,0-3-1483 0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2.58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1 228 0 0 0,'0'0'504'0'0,"0"0"98"0"0,0 0 28 0 0,31-5 4 0 0,96-14 9 0 0,-29 14 1466 0 0,367-10 4757 0 0,369-4-3359 0 0,-644 20-2868 0 0,459-23 221 0 0,162 21-245 0 0,-214-21-319 0 0,307-32 47 0 0,-85 50-186 0 0,-522-4-115 0 0,99 5-28 0 0,32 25-52 0 0,56-40 78 0 0,87 11-134 0 0,-1-1 96 0 0,-290 11 16 0 0,462 53-156 0 0,-67-60 207 0 0,135-29 34 0 0,-155 51-82 0 0,-360-14 20 0 0,-21 6-47 0 0,117 26 6 0 0,-377-34-3 0 0,93 8 29 0 0,1-4 1 0 0,-1-5-1 0 0,1-4 0 0 0,7-6-26 0 0,153-22 86 0 0,24 31-120 0 0,181-12 190 0 0,-148-14 8 0 0,70 4-74 0 0,-25-10 87 0 0,-124 17-62 0 0,-235 15-159 0 0,110 8-864 0 0,-45 20-2780 0 0,1 17-7801 0 0,-69-38 8283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3.7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1 137 0 0 0,'199'-22'19'0'0,"26"-3"896"0"0,253-16 1362 0 0,-58 33 2760 0 0,325 38-5037 0 0,695 39 3020 0 0,-787-62-1871 0 0,30 4-471 0 0,147-6-219 0 0,-123-24-298 0 0,716-25 316 0 0,-1187 33-1418 0 0,-1-11-1 0 0,130-33 942 0 0,-270 47-7748 0 0,-76 5 3187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2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124 759 3225 0 0,'0'0'1688'0'0,"0"0"-345"0"0,0 0 112 0 0,0 0 287 0 0,0 0 169 0 0,0 0-99 0 0,0 0-233 0 0,0 0-251 0 0,0 0-269 0 0,0 0-233 0 0,0 0-213 0 0,-19 33-178 0 0,-62 104-126 0 0,58-60 11 0 0,23-63-257 0 0,0-3-34 0 0,0 1-1 0 0,0-1 1 0 0,1 1 0 0 0,1-1-1 0 0,0 0 1 0 0,0 1 0 0 0,1-1-1 0 0,1 0 1 0 0,0 0-1 0 0,0-1 1 0 0,1 1 0 0 0,1 1-29 0 0,-3-8-98 0 0,0 1 0 0 0,1-1 0 0 0,-1 0 0 0 0,1 0 0 0 0,0 0-1 0 0,0 0 1 0 0,0-1 0 0 0,1 1 0 0 0,-1-1 0 0 0,1 0 0 0 0,0-1 0 0 0,-1 1 0 0 0,1-1 0 0 0,1 0 0 0 0,-1 0 0 0 0,0 0 0 0 0,3 0 98 0 0,47-2-4873 0 0,-7-26-5288 0 0,-37 15 6810 0 0</inkml:trace>
  <inkml:trace contextRef="#ctx0" brushRef="#br0" timeOffset="276.007">342 788 8978 0 0,'0'0'433'0'0,"0"0"-66"0"0,0 0 120 0 0,0 0 248 0 0,-5 32 206 0 0,-14 100 58 0 0,18-129-925 0 0,-1-1-1 0 0,1 1 1 0 0,0 0-1 0 0,1 0 1 0 0,-1-1-1 0 0,0 1 1 0 0,1 0 0 0 0,0 0-1 0 0,0 0 1 0 0,0 0-1 0 0,0 0 1 0 0,0-1-1 0 0,0 1 1 0 0,1 0-1 0 0,-1 0 1 0 0,1 0 0 0 0,0 0-1 0 0,0-1 1 0 0,0 1-1 0 0,0 0 1 0 0,0-1-1 0 0,1 1 1 0 0,-1-1-1 0 0,1 0 1 0 0,0 1 0 0 0,-1-1-1 0 0,1 0 1 0 0,0 0-1 0 0,1 1-73 0 0,1 0 190 0 0,-2-1-53 0 0,1 0 0 0 0,-1 0 1 0 0,1 0-1 0 0,0 0 0 0 0,-1 0 0 0 0,1-1 0 0 0,0 1 0 0 0,0-1 0 0 0,0 0 0 0 0,0 0 1 0 0,0 0-1 0 0,0 0 0 0 0,1-1 0 0 0,-1 1 0 0 0,0-1 0 0 0,0 0 0 0 0,1 0 0 0 0,-1 0 0 0 0,0 0 1 0 0,0 0-1 0 0,0-1 0 0 0,1 0 0 0 0,-1 1 0 0 0,0-1 0 0 0,0 0 0 0 0,0-1 0 0 0,0 1 0 0 0,0 0 1 0 0,0-1-1 0 0,-1 0 0 0 0,1 0 0 0 0,0 0 0 0 0,-1 0 0 0 0,1 0 0 0 0,-1 0 0 0 0,1-1-137 0 0,5-6 349 0 0,0 0 0 0 0,0 0 0 0 0,-1-1 0 0 0,0 0 0 0 0,-1-1 0 0 0,0 1 0 0 0,0-1 0 0 0,-1 0 0 0 0,-1-2-349 0 0,2-3 174 0 0,-1 0 1 0 0,-1 0-1 0 0,-1-1 0 0 0,0 1 1 0 0,-1-1-1 0 0,-1 0 1 0 0,0 0-1 0 0,-1 0 1 0 0,-1 1-1 0 0,-2-10-174 0 0,3 22-53 0 0,-1 1 0 0 0,1-1 0 0 0,-1 0 0 0 0,0 0 0 0 0,0 0 0 0 0,0 0 0 0 0,0 1 0 0 0,-1-1 0 0 0,0 0-1 0 0,1 1 1 0 0,-1 0 0 0 0,-1-1 0 0 0,1 1 0 0 0,0 0 0 0 0,-1 0 0 0 0,1 0 0 0 0,-1 0 0 0 0,0 1 0 0 0,0-1 0 0 0,0 1 0 0 0,0-1 0 0 0,-1 1 0 0 0,1 0 0 0 0,-1 1 0 0 0,1-1 0 0 0,-1 0 0 0 0,0 1 0 0 0,1 0-1 0 0,-1 0 1 0 0,0 0 0 0 0,0 0 0 0 0,-3 1 53 0 0,4 2-517 0 0,0 0 1 0 0,0 0-1 0 0,1 0 0 0 0,-1 1 0 0 0,1-1 0 0 0,0 1 0 0 0,-1-1 0 0 0,1 1 0 0 0,0 0 1 0 0,1 0-1 0 0,-1 0 0 0 0,1 0 0 0 0,-1 0 0 0 0,1 1 0 0 0,0-1 0 0 0,0 0 0 0 0,0 1 1 0 0,0-1-1 0 0,1 4 517 0 0,-5 8-5386 0 0,0 0-2794 0 0</inkml:trace>
  <inkml:trace contextRef="#ctx0" brushRef="#br0" timeOffset="730.002">723 884 8586 0 0,'0'0'1707'0'0,"0"0"-303"0"0,0 0-21 0 0,0 0 96 0 0,0 0-113 0 0,0 0-198 0 0,0 0-250 0 0,0 0-190 0 0,0 0-79 0 0,0 0-43 0 0,0 0-32 0 0,0 0-60 0 0,0 0-63 0 0,2-34-46 0 0,9-107-28 0 0,1 4 640 0 0,-8 104-811 0 0,-4 32-194 0 0,0 1-30 0 0,0 0-24 0 0,0 0-54 0 0,8 27-414 0 0,6 19 483 0 0,-14-41 22 0 0,1 0 0 0 0,-1 0-1 0 0,1-1 1 0 0,0 1 0 0 0,0 0 0 0 0,0-1-1 0 0,0 1 1 0 0,1 0 0 0 0,0-1-1 0 0,0 0 1 0 0,0 1 0 0 0,1-1-1 0 0,0 0 1 0 0,-1 0 0 0 0,1-1-1 0 0,0 1 1 0 0,1 0 0 0 0,-1-1 0 0 0,1 0-1 0 0,-1 0 1 0 0,1 0 0 0 0,0 0-1 0 0,0 0 1 0 0,1-1 0 0 0,-1 0-1 0 0,0 0 1 0 0,1 0 0 0 0,-1-1-1 0 0,1 1 1 0 0,0-1 0 0 0,-1 0 0 0 0,2 0 5 0 0,-2-1 61 0 0,1-1 0 0 0,-1 1 0 0 0,0-1 1 0 0,0 0-1 0 0,0-1 0 0 0,0 1 0 0 0,0-1 1 0 0,0 1-1 0 0,0-1 0 0 0,0 0 1 0 0,0-1-1 0 0,-1 1 0 0 0,1-1 0 0 0,-1 1 1 0 0,0-1-1 0 0,0 0 0 0 0,0 0 1 0 0,0-1-1 0 0,0 1 0 0 0,-1 0 0 0 0,1-1 1 0 0,-1 0-1 0 0,0 0 0 0 0,0 1 1 0 0,-1-1-1 0 0,1 0 0 0 0,-1 0 0 0 0,1-1 1 0 0,-1 1-62 0 0,18-128 1593 0 0,-35 15-1962 0 0,3 90-1361 0 0,6 20-2874 0 0,0 4-5712 0 0,7 3 1277 0 0</inkml:trace>
  <inkml:trace contextRef="#ctx0" brushRef="#br0" timeOffset="1144.062">1225 207 8506 0 0,'0'0'1176'0'0,"0"0"-66"0"0,0 0 131 0 0,0 0 172 0 0,0 0-53 0 0,0 0-209 0 0,0 0-254 0 0,0 0-178 0 0,0 0-99 0 0,0 0-65 0 0,0 0-58 0 0,0 0-72 0 0,-20 11-47 0 0,-64 38-26 0 0,41-11 280 0 0,40-35-569 0 0,1-1-1 0 0,-1 1 0 0 0,0-1 1 0 0,1 1-1 0 0,0 0 0 0 0,0 0 1 0 0,0 0-1 0 0,0 0 0 0 0,0 1 0 0 0,1-1 1 0 0,-1 0-1 0 0,1 1 0 0 0,0-1 1 0 0,0 1-1 0 0,0-1 0 0 0,1 1 0 0 0,-1 3-62 0 0,40-3 651 0 0,111-30 100 0 0,-148 25-732 0 0,0 1 0 0 0,0 0 0 0 0,0 0 0 0 0,1 0 0 0 0,-1 0 0 0 0,0 0-1 0 0,0 1 1 0 0,0-1 0 0 0,0 1 0 0 0,0-1 0 0 0,1 1 0 0 0,-1 0 0 0 0,0 0 0 0 0,0 0 0 0 0,-1 0 0 0 0,1 0 0 0 0,0 0 0 0 0,0 0-1 0 0,0 1 1 0 0,-1-1 0 0 0,1 1 0 0 0,-1-1 0 0 0,1 1 0 0 0,-1 0 0 0 0,0-1 0 0 0,1 1 0 0 0,-1 0 0 0 0,0 0 0 0 0,0 0 0 0 0,0 0 0 0 0,-1 0-1 0 0,1 0 1 0 0,0 0 0 0 0,-1 0 0 0 0,1 0 0 0 0,-1 0 0 0 0,0 1 0 0 0,0-1 0 0 0,0 0 0 0 0,0 0 0 0 0,0 0 0 0 0,0 0 0 0 0,-1 2-19 0 0,0 9 2 0 0,-1 0 0 0 0,-1 0 1 0 0,-1 0-1 0 0,0 0 1 0 0,0 0-1 0 0,-1-1 0 0 0,-1 1 1 0 0,0-1-1 0 0,0-1 1 0 0,-2 1-1 0 0,1-1 1 0 0,-1-1-1 0 0,-1 1 0 0 0,0-1 1 0 0,0-1-1 0 0,-9 7-2 0 0,-3-2-1617 0 0,8-35-9449 0 0,15-7 2075 0 0,3 20 6320 0 0</inkml:trace>
  <inkml:trace contextRef="#ctx0" brushRef="#br0" timeOffset="1380.041">1409 0 10530 0 0,'0'0'2390'0'0,"0"0"-995"0"0,0 0-436 0 0,0 0 50 0 0,0 0 80 0 0,0 0-40 0 0,0 0-126 0 0,0 0-159 0 0,0 31-140 0 0,-4 97-109 0 0,18 57 363 0 0,-9-162-934 0 0,13 24-803 0 0,2-22-4452 0 0,-17-19-2844 0 0,-1-5 411 0 0</inkml:trace>
  <inkml:trace contextRef="#ctx0" brushRef="#br0" timeOffset="1550.148">1257 328 12931 0 0,'0'0'1312'0'0,"0"0"-512"0"0,0 0-16 0 0,0 0 145 0 0,0 0-33 0 0,0 0-264 0 0,0 0-216 0 0,0 0-168 0 0,0 0-112 0 0,0 0-40 0 0,0 0-40 0 0,0 0-88 0 0,186-121-112 0 0,-162 113-352 0 0,-6 5-688 0 0,0-1-1457 0 0,-5 0-2920 0 0,-7 4-3617 0 0</inkml:trace>
  <inkml:trace contextRef="#ctx0" brushRef="#br0" timeOffset="1718.05">1654 328 20396 0 0,'0'0'552'0'0,"0"0"-255"0"0,0 0 7 0 0,0 0 24 0 0,0 0-72 0 0,0 0-152 0 0,0 0-56 0 0,0 0-128 0 0,0 0-152 0 0,0 0-280 0 0,0 0-569 0 0,0 0-1175 0 0,0 0-3561 0 0,30 85-6490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0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2195 1919 11522 0 0,'0'0'926'0'0,"0"0"-194"0"0,0 0 20 0 0,0 0 171 0 0,0 0 149 0 0,0 0 19 0 0,0 0-149 0 0,0 0-282 0 0,0 0-271 0 0,0 0-167 0 0,0 0-84 0 0,-1 15-22 0 0,-9 101 121 0 0,-2 49 41 0 0,9-99-304 0 0,-2-1-1 0 0,-3 0 0 0 0,-3 0 1 0 0,-9 25 26 0 0,2-53 74 0 0,9-55-80 0 0,5-25-118 0 0,2 0 1 0 0,2 0-1 0 0,1 1 1 0 0,3-1-1 0 0,5-23 124 0 0,72-367 1406 0 0,-78 415-876 0 0,-1 25 535 0 0,1 37-952 0 0,3-1-1 0 0,1 0 1 0 0,2 0 0 0 0,2 0 0 0 0,10 23-113 0 0,-17-54 29 0 0,1 1 0 0 0,0-1 1 0 0,1 0-1 0 0,0 0 0 0 0,1-1 0 0 0,0 0 1 0 0,1 0-1 0 0,0 0 0 0 0,0-1 1 0 0,2-1-1 0 0,-1 1 0 0 0,1-2 0 0 0,0 1 1 0 0,1-1-1 0 0,0-1 0 0 0,0 0 0 0 0,7 3-29 0 0,-14-8 65 0 0,1 0 0 0 0,0-1-1 0 0,0 0 1 0 0,-1 0-1 0 0,1 0 1 0 0,0 0 0 0 0,0-1-1 0 0,0 0 1 0 0,0 0 0 0 0,0 0-1 0 0,0-1 1 0 0,0 1-1 0 0,0-1 1 0 0,-1-1 0 0 0,1 1-1 0 0,0 0 1 0 0,0-1 0 0 0,-1 0-1 0 0,0 0 1 0 0,1-1-1 0 0,-1 1 1 0 0,0-1 0 0 0,0 0-1 0 0,0 0 1 0 0,0 0 0 0 0,-1-1-1 0 0,1 1 1 0 0,-1-1-1 0 0,0 0 1 0 0,0 0 0 0 0,0 0-1 0 0,0-1-64 0 0,65-149 1390 0 0,-58 127-1279 0 0,-2-2-1 0 0,-1 1 1 0 0,-1-1-1 0 0,-2 0 1 0 0,0 0-1 0 0,-2-1 0 0 0,-2 1 1 0 0,0 0-1 0 0,-2-1 1 0 0,-4-18-111 0 0,5 41 0 0 0,0 1 1 0 0,-1-1 0 0 0,0 1-1 0 0,0-1 1 0 0,0 1 0 0 0,-1 0 0 0 0,0 0-1 0 0,0 0 1 0 0,-1 0 0 0 0,0 0-1 0 0,0 1 1 0 0,0 0 0 0 0,0 0 0 0 0,-1 0-1 0 0,0 0 1 0 0,0 1 0 0 0,-1-1-1 0 0,5 5-95 0 0,0-1 1 0 0,-1 1 0 0 0,1 0 0 0 0,0-1 0 0 0,-1 1 0 0 0,1 0-1 0 0,-1 0 1 0 0,1 0 0 0 0,-1 0 0 0 0,1 0 0 0 0,0 0 0 0 0,-1 0-1 0 0,1 1 1 0 0,-1-1 0 0 0,1 0 0 0 0,0 1 0 0 0,-1-1-1 0 0,1 1 1 0 0,0 0 0 0 0,0-1 0 0 0,-1 1 0 0 0,1 0 0 0 0,0 0-1 0 0,0-1 1 0 0,0 1 0 0 0,0 0 0 0 0,0 0 0 0 0,0 0-1 0 0,0 1 1 0 0,0-1 0 0 0,0 0 0 0 0,1 0 0 0 0,-1 0 0 0 0,0 1-1 0 0,1-1 1 0 0,-1 0 0 0 0,1 1 0 0 0,-1-1 0 0 0,1 0-1 0 0,0 1 1 0 0,-1 0 94 0 0,-6 59-4611 0 0,7-48 3221 0 0,1 24-6418 0 0,3-21-1054 0 0</inkml:trace>
  <inkml:trace contextRef="#ctx0" brushRef="#br0" timeOffset="285.84">3003 1783 9202 0 0,'0'0'2448'0'0,"0"0"-807"0"0,0 0-484 0 0,0 0-118 0 0,0 0-40 0 0,0 0-64 0 0,0 0-57 0 0,0 0-101 0 0,0 0-133 0 0,-11 34-118 0 0,-36 108-96 0 0,36-73 99 0 0,13-60-423 0 0,0-4-34 0 0,-1 0-1 0 0,1 0 0 0 0,1 0 0 0 0,-1 0 1 0 0,1 0-1 0 0,-1-1 0 0 0,1 1 1 0 0,1-1-1 0 0,-1 0 0 0 0,0 0 0 0 0,1 0 1 0 0,0-1-1 0 0,0 1 0 0 0,0-1 1 0 0,1 0-1 0 0,-1 0 0 0 0,1 0 0 0 0,-1 0 1 0 0,1-1-1 0 0,0 0 0 0 0,0 0 1 0 0,0 0-1 0 0,0-1 0 0 0,0 0 0 0 0,1 0 1 0 0,-1 0-1 0 0,0 0 0 0 0,0-1 1 0 0,1 0-1 0 0,-1 0 0 0 0,0-1 0 0 0,1 1 1 0 0,1-2-72 0 0,-2 0 102 0 0,0-1-1 0 0,0 0 1 0 0,-1-1 0 0 0,1 1 0 0 0,-1-1 0 0 0,0 0 0 0 0,0 0 0 0 0,-1 0 0 0 0,1-1-1 0 0,-1 1 1 0 0,0-1 0 0 0,0 0 0 0 0,0 1 0 0 0,-1-2 0 0 0,1 1 0 0 0,-1 0 0 0 0,-1 0-1 0 0,1-1 1 0 0,-1 1 0 0 0,0-1 0 0 0,0 1 0 0 0,0-1 0 0 0,-1 1 0 0 0,0-1 0 0 0,0 0-1 0 0,0 1 1 0 0,-1-1 0 0 0,0 1 0 0 0,0-1 0 0 0,0 1 0 0 0,-2-5-102 0 0,-1 2-132 0 0,0-1 1 0 0,0 1-1 0 0,-1 0 1 0 0,0 0-1 0 0,-1 0 1 0 0,0 0-1 0 0,0 1 1 0 0,0 0-1 0 0,-1 1 1 0 0,0-1 0 0 0,0 1-1 0 0,-1 1 1 0 0,1-1-1 0 0,-1 1 1 0 0,-1 0-1 0 0,1 1 1 0 0,-1 0-1 0 0,0 1 1 0 0,1-1-1 0 0,-1 2 1 0 0,-1-1-1 0 0,1 1 1 0 0,0 1-1 0 0,-5-1 132 0 0,-31 14-5266 0 0,24 12-4555 0 0,13-13 1242 0 0</inkml:trace>
  <inkml:trace contextRef="#ctx0" brushRef="#br0" timeOffset="3017.283">895 1308 12907 0 0,'0'0'1253'0'0,"0"0"-336"0"0,0 0-92 0 0,0 0 85 0 0,0 0 71 0 0,0 0-46 0 0,0 0-119 0 0,0 0-157 0 0,0 0-148 0 0,0 0-116 0 0,0 0-95 0 0,-9 30-80 0 0,-30 97-78 0 0,4 65 268 0 0,28-146-295 0 0,2-4-16 0 0,-2-1 0 0 0,-1 0 0 0 0,-3-1 0 0 0,-10 25-99 0 0,46-171 1729 0 0,46-83-1618 0 0,-27 78-39 0 0,-5-3 0 0 0,4-34-72 0 0,-30 89 57 0 0,-14 110-62 0 0,-2-34 11 0 0,2 1 0 0 0,0-1 0 0 0,1 1 0 0 0,1-1 0 0 0,0 1 0 0 0,1-1 0 0 0,1 0 0 0 0,1 1 0 0 0,0-1 0 0 0,1-1 0 0 0,1 1 0 0 0,1-1 0 0 0,0 0 0 0 0,1 0 0 0 0,1-1 0 0 0,10 13-6 0 0,-16-24 43 0 0,1 0 1 0 0,0-1-1 0 0,0 0 1 0 0,0 0-1 0 0,0 0 1 0 0,0-1-1 0 0,1 1 0 0 0,-1-1 1 0 0,1 0-1 0 0,-1 0 1 0 0,1 0-1 0 0,0-1 1 0 0,0 0-1 0 0,0 0 1 0 0,0 0-1 0 0,0 0 0 0 0,0-1 1 0 0,0 0-1 0 0,0 0 1 0 0,0 0-1 0 0,0-1 1 0 0,0 0-1 0 0,0 0 0 0 0,0 0 1 0 0,0 0-1 0 0,0-1 1 0 0,-1 0-1 0 0,5-1-43 0 0,5-13 136 0 0,0 0-1 0 0,-1-1 1 0 0,-1 0-1 0 0,0-1 1 0 0,-2-1-1 0 0,0 1 1 0 0,-1-2-1 0 0,-1 1 1 0 0,0-1-1 0 0,-2 0 1 0 0,0-1-1 0 0,-1 0 1 0 0,-1-5-136 0 0,1 8 26 0 0,-1 0 1 0 0,-1 0-1 0 0,-1 0 1 0 0,0 0-1 0 0,-2 0 0 0 0,0 0 1 0 0,-1-1-1 0 0,0 1 1 0 0,-2 0-1 0 0,-1-7-26 0 0,-34-22-671 0 0,37 46 545 0 0,0 0-1 0 0,0 1 0 0 0,0-1 0 0 0,0 1 1 0 0,0-1-1 0 0,0 1 0 0 0,0-1 1 0 0,0 1-1 0 0,-1-1 0 0 0,1 1 0 0 0,0 0 1 0 0,0 0-1 0 0,0 0 0 0 0,-1 0 1 0 0,1 0-1 0 0,0 0 0 0 0,0 0 0 0 0,0 0 1 0 0,-1 0-1 0 0,1 1 0 0 0,0-1 0 0 0,0 0 1 0 0,0 1-1 0 0,0-1 0 0 0,-1 1 1 0 0,1-1-1 0 0,0 1 0 0 0,0 0 0 0 0,0-1 1 0 0,0 1-1 0 0,0 0 0 0 0,1 0 0 0 0,-1 0 1 0 0,0 0-1 0 0,0-1 0 0 0,0 1 1 0 0,1 0-1 0 0,-1 0 0 0 0,0 1 0 0 0,1-1 1 0 0,-1 0-1 0 0,1 0 0 0 0,0 0 0 0 0,-1 0 1 0 0,1 0-1 0 0,0 1 0 0 0,-1-1 127 0 0,-5 21-3487 0 0,1-5-2105 0 0,-1-2-5280 0 0</inkml:trace>
  <inkml:trace contextRef="#ctx0" brushRef="#br0" timeOffset="3286.08">1566 1256 12171 0 0,'0'0'1841'0'0,"0"0"-522"0"0,0 0-315 0 0,0 0-81 0 0,0 0-86 0 0,0 0-91 0 0,0 0-100 0 0,0 0-83 0 0,-10 32-69 0 0,-28 101-72 0 0,29-52 173 0 0,10-77-531 0 0,-1 0-1 0 0,1-1 1 0 0,0 1 0 0 0,0 0 0 0 0,0-1 0 0 0,1 1 0 0 0,-1-1 0 0 0,1 1 0 0 0,0-1 0 0 0,0 0 0 0 0,0 0-1 0 0,1 0 1 0 0,-1 0 0 0 0,1 0 0 0 0,-1 0 0 0 0,1-1 0 0 0,0 1 0 0 0,0-1 0 0 0,0 0 0 0 0,0 0 0 0 0,0 0 0 0 0,1 0-1 0 0,-1 0 1 0 0,1-1 0 0 0,-1 0 0 0 0,1 1 0 0 0,0-1 0 0 0,-1-1 0 0 0,1 1 0 0 0,0 0 0 0 0,0-1 0 0 0,-1 0-1 0 0,1 0 1 0 0,0 0 0 0 0,0 0 0 0 0,0-1 0 0 0,-1 1 0 0 0,1-1 0 0 0,0 0 0 0 0,-1 0 0 0 0,1-1 0 0 0,-1 1-1 0 0,1-1 1 0 0,-1 1 0 0 0,1-1 0 0 0,-1 0 0 0 0,0-1 0 0 0,0 1 0 0 0,1-1-64 0 0,2-5 106 0 0,0 0-1 0 0,0 0 1 0 0,-1-1-1 0 0,0 0 1 0 0,0 0 0 0 0,-1 0-1 0 0,0-1 1 0 0,0 0 0 0 0,-1 1-1 0 0,-1-1 1 0 0,0 0-1 0 0,0 0 1 0 0,-1 0 0 0 0,0-1-1 0 0,-1 1 1 0 0,0 0 0 0 0,0 0-1 0 0,-1 0 1 0 0,-1 0-1 0 0,0-3-105 0 0,1 7-101 0 0,-1 0-1 0 0,0 0 0 0 0,0 0 0 0 0,0 1 0 0 0,0-1 0 0 0,-1 1 0 0 0,0-1 0 0 0,0 1 1 0 0,-1 0-1 0 0,1 0 0 0 0,-1 0 0 0 0,0 1 0 0 0,0-1 0 0 0,-1 1 0 0 0,0 0 0 0 0,1 0 1 0 0,-1 1-1 0 0,0-1 0 0 0,-1 1 0 0 0,1 0 0 0 0,-1 0 0 0 0,1 1 0 0 0,-1 0 1 0 0,-2-1 101 0 0,-24-5-4861 0 0,-2 5-3898 0 0,23 3-1981 0 0</inkml:trace>
  <inkml:trace contextRef="#ctx0" brushRef="#br0" timeOffset="3564.797">1880 800 13595 0 0,'0'0'1358'0'0,"0"0"-86"0"0,0 0-65 0 0,0 0-64 0 0,0 0-192 0 0,0 0-201 0 0,0 0-80 0 0,0 0-47 0 0,0 0 7 0 0,0 0 1 0 0,0 0-72 0 0,0 0-91 0 0,0 0-77 0 0,12 28-78 0 0,37 92-73 0 0,-26-11 58 0 0,-20-72-242 0 0,44 168-54 0 0,-13-123-3112 0 0,-34-82 1821 0 0,0 0-321 0 0,0 0-305 0 0,-1 0-3906 0 0,-3-3 1598 0 0,4 3 3297 0 0,-2-4-5337 0 0</inkml:trace>
  <inkml:trace contextRef="#ctx0" brushRef="#br0" timeOffset="4049.234">1704 1157 10346 0 0,'0'0'2515'0'0,"0"0"-1657"0"0,0 0-367 0 0,0 0 254 0 0,0 0 67 0 0,0 0-131 0 0,0 0-167 0 0,0 0-146 0 0,0 0-106 0 0,35-13-78 0 0,111-37-72 0 0,15 6-358 0 0,-34 10-3052 0 0,-42 10-4857 0 0,-9 10 562 0 0,-50 13 12064 0 0,2 0 10200 0 0,14-43-9561 0 0,-36 35-4955 0 0,-1 0 0 0 0,0-1 0 0 0,0 1 1 0 0,-1-1-1 0 0,-1 0 0 0 0,0 0 1 0 0,0 0-1 0 0,0 0 0 0 0,-2 0 1 0 0,1-1-1 0 0,-1 1 0 0 0,-1-1 1 0 0,0-3-156 0 0,0 13 3 0 0,0-1 1 0 0,0 1 0 0 0,0 0 0 0 0,-1-1-1 0 0,1 1 1 0 0,0 0 0 0 0,-1-1 0 0 0,1 1-1 0 0,-1 0 1 0 0,0-1 0 0 0,1 1 0 0 0,-1 0-1 0 0,0 0 1 0 0,0 0 0 0 0,1 0 0 0 0,-1 0-1 0 0,0 0 1 0 0,0 0 0 0 0,0 0 0 0 0,-1 0 0 0 0,1 0-1 0 0,0 0 1 0 0,0 1 0 0 0,0-1 0 0 0,-1 0-1 0 0,1 1 1 0 0,0-1 0 0 0,0 1 0 0 0,-1-1-1 0 0,1 1 1 0 0,-1 0 0 0 0,1 0 0 0 0,0 0-1 0 0,-1-1 1 0 0,1 1 0 0 0,-1 0 0 0 0,1 1-1 0 0,0-1 1 0 0,-1 0 0 0 0,1 0 0 0 0,-1 1-4 0 0,-58 19-341 0 0,47-11 303 0 0,2 1 0 0 0,-1 1 0 0 0,1 0 0 0 0,1 0 0 0 0,0 1 0 0 0,1 0 0 0 0,0 1 0 0 0,1 0 0 0 0,0 1 0 0 0,1-1 1 0 0,1 1-1 0 0,0 1 0 0 0,1-1 0 0 0,0 1 0 0 0,1 0 0 0 0,1 0 0 0 0,0 0 0 0 0,1 1 0 0 0,1-1 0 0 0,0 1 0 0 0,2-1 0 0 0,0 5 38 0 0,1-15-36 0 0,1 0 0 0 0,-1 0 0 0 0,2 0 1 0 0,-1 0-1 0 0,0 0 0 0 0,1-1 0 0 0,0 1 0 0 0,0-1 0 0 0,0 0 0 0 0,0-1 0 0 0,1 1 0 0 0,0-1 1 0 0,0 1-1 0 0,0-2 0 0 0,0 1 0 0 0,0 0 0 0 0,0-1 0 0 0,1 0 0 0 0,-1 0 0 0 0,1-1 0 0 0,-1 1 1 0 0,1-1-1 0 0,0 0 0 0 0,0-1 0 0 0,-1 1 0 0 0,1-1 0 0 0,0-1 0 0 0,0 1 0 0 0,-1-1 0 0 0,1 0 1 0 0,0 0-1 0 0,2-1 36 0 0,7 2-132 0 0,77-24-2614 0 0,-74 16-1821 0 0,-1 0-3669 0 0,-15 7 1220 0 0</inkml:trace>
  <inkml:trace contextRef="#ctx0" brushRef="#br0" timeOffset="4335.704">1 2375 12291 0 0,'0'0'2831'0'0,"0"0"-2111"0"0,0 0-440 0 0,0 0 335 0 0,0 0 372 0 0,31-3 49 0 0,7-1-732 0 0,157-30 964 0 0,-23-26-50 0 0,-4-8 0 0 0,-2-7-1 0 0,138-86-1217 0 0,-45 25 948 0 0,784-338-445 0 0,-861 408-1608 0 0,-59 32-3284 0 0,-97 31 56 0 0,-10 2-5729 0 0,-13 1 4515 0 0</inkml:trace>
  <inkml:trace contextRef="#ctx0" brushRef="#br0" timeOffset="4821.076">2985 615 2961 0 0,'0'0'1987'0'0,"0"0"32"0"0,0 0 220 0 0,0 0 57 0 0,0 0-226 0 0,0 0-344 0 0,0 0-295 0 0,0 0-216 0 0,0 0-164 0 0,0 0-122 0 0,0 0-133 0 0,0 0-122 0 0,-4-7 331 0 0,-30 34-2 0 0,10-3-779 0 0,23-23-222 0 0,1-1-45 0 0,0 0-30 0 0,0 0-22 0 0,2 0 126 0 0,0 0 0 0 0,0-1 0 0 0,0 1 0 0 0,-1 0 0 0 0,1-1 0 0 0,0 1 0 0 0,0-1 0 0 0,0 1 0 0 0,-1-1-1 0 0,1 0 1 0 0,0 0 0 0 0,-1 0 0 0 0,1 0 0 0 0,-1 0 0 0 0,1 0 0 0 0,-1 0 0 0 0,1 0 0 0 0,-1-1 0 0 0,0 1 0 0 0,0 0 0 0 0,0-1 0 0 0,0 1 0 0 0,0-1 0 0 0,0 1 0 0 0,0-1 0 0 0,0 0-31 0 0,-1 2 7 0 0,13-29 896 0 0,-12 28-727 0 0,-1 1-8 0 0,-12 7 47 0 0,-2 2-532 0 0,-28 23-3518 0 0,40-27 192 0 0,2-2-6331 0 0,0 0 2052 0 0</inkml:trace>
  <inkml:trace contextRef="#ctx0" brushRef="#br0" timeOffset="5171.952">3005 965 13243 0 0,'0'0'2119'0'0,"0"0"-724"0"0,0 0-224 0 0,0 0 9 0 0,0 0-118 0 0,0 0-194 0 0,0 0-180 0 0,0 0-132 0 0,0 0-70 0 0,0 0-34 0 0,0 0-14 0 0,0 0-16 0 0,0 0-22 0 0,1-3-9 0 0,1-9 60 0 0,-12 31-18 0 0,-7 10-236 0 0,14-25-177 0 0,2-4-20 0 0,1 0 0 0 0,-1 0 0 0 0,1 1 0 0 0,-1-1 0 0 0,1 0 0 0 0,0 0 0 0 0,-1 0 1 0 0,1 1-1 0 0,-1-1 0 0 0,1 0 0 0 0,-1 0 0 0 0,1 1 0 0 0,0-1 0 0 0,-1 0 0 0 0,1 1 0 0 0,0-1 0 0 0,0 1 0 0 0,-1-1 0 0 0,1 0 0 0 0,0 1 0 0 0,0-1 0 0 0,-1 1 0 0 0,1-1 0 0 0,0 1 1 0 0,0-1-1 0 0,0 1 0 0 0,0-1 0 0 0,0 1 0 0 0,0-1 0 0 0,-1 1 0 0 0,1-1 0 0 0,0 1 0 0 0,1-1 0 0 0,-1 0 0 0 0,0 1 0 0 0,0-1 0 0 0,0 1 0 0 0,0-1 0 0 0,0 1 0 0 0,0-1 1 0 0,0 1-1 0 0,1-1 0 0 0,-1 1 0 0 0,0-1 0 0 0,0 0 0 0 0,1 1 0 0 0,-1-1 0 0 0,0 1 0 0 0,1-1 0 0 0,-1 0 0 0 0,0 1 0 0 0,1-1 0 0 0,-1 0 0 0 0,1 0 0 0 0,-1 1 0 0 0,0-1 0 0 0,1 0 1 0 0,-1 0-1 0 0,1 1 0 0 0,-1-1 0 0 0,1 0 0 0 0,-1 0 0 0 0,1 0 0 0 0,-1 0 0 0 0,1 0 0 0 0,-1 0 0 0 0,1 0 0 0 0,-1 0 0 0 0,1 0 0 0 0,0-2-176 0 0,1-1-2917 0 0,-1 1-8693 0 0,-1 2 865 0 0</inkml:trace>
  <inkml:trace contextRef="#ctx0" brushRef="#br0" timeOffset="1049.214">3626 1727 0 0 0,'0'0'984'0'0,"0"0"188"0"0,0 0 195 0 0,0 0 208 0 0,0 0 64 0 0,0 0-70 0 0,0 0-100 0 0,0 0-98 0 0,0 0-66 0 0,0 0-98 0 0,0 0-141 0 0,0 0-133 0 0,0 0-96 0 0,14 5-11 0 0,46 15-15 0 0,-52-19-607 0 0,0 0 1 0 0,-1 0 0 0 0,1-1 0 0 0,0 0 0 0 0,-1 0 0 0 0,1-1 0 0 0,-1 0 0 0 0,1 0 0 0 0,0-1 0 0 0,-1 0 0 0 0,0 0 0 0 0,0-1 0 0 0,1 0 0 0 0,-1 0 0 0 0,-1-1-1 0 0,1 1 1 0 0,-1-2 0 0 0,1 1 0 0 0,-1-1 0 0 0,0 0 0 0 0,-1 0 0 0 0,1 0 0 0 0,-1-1 0 0 0,1-1-205 0 0,1 0 72 0 0,0 1 1 0 0,-1-1 0 0 0,0-1-1 0 0,-1 1 1 0 0,1-1-1 0 0,-1 0 1 0 0,-1 0-1 0 0,1 0 1 0 0,-1 0-1 0 0,-1-1 1 0 0,0 0-1 0 0,0 0 1 0 0,0 0-1 0 0,-1 0 1 0 0,-1 0-1 0 0,0 0 1 0 0,0-1 0 0 0,0-4-73 0 0,-3 9-3 0 0,1 0 0 0 0,0 0 0 0 0,-1 1 0 0 0,0-1 0 0 0,0 1 0 0 0,-1 0 1 0 0,1-1-1 0 0,-1 1 0 0 0,0 0 0 0 0,0 0 0 0 0,0 1 0 0 0,0-1 1 0 0,-1 1-1 0 0,1-1 0 0 0,-1 1 0 0 0,0 0 0 0 0,0 1 0 0 0,0-1 0 0 0,-1 1 1 0 0,1-1-1 0 0,0 1 0 0 0,-1 1 0 0 0,0-1 0 0 0,1 1 0 0 0,-1-1 1 0 0,0 1-1 0 0,0 1 0 0 0,1-1 0 0 0,-1 1 0 0 0,-3 0 3 0 0,2-1-25 0 0,1 1 1 0 0,-1 0-1 0 0,0 1 0 0 0,0 0 1 0 0,0 0-1 0 0,1 0 0 0 0,-1 0 1 0 0,1 1-1 0 0,-1 0 0 0 0,1 0 0 0 0,-1 1 1 0 0,1-1-1 0 0,0 1 0 0 0,0 0 1 0 0,1 1-1 0 0,-1-1 0 0 0,0 1 1 0 0,1 0-1 0 0,0 0 0 0 0,0 0 0 0 0,-2 3 25 0 0,-1 0 4 0 0,1 0-1 0 0,0 1 0 0 0,0 0 0 0 0,0 0 0 0 0,1 0 1 0 0,0 1-1 0 0,0 0 0 0 0,1 0 0 0 0,1 0 0 0 0,-1 0 1 0 0,1 1-1 0 0,1-1 0 0 0,0 1 0 0 0,0-1 1 0 0,1 1-1 0 0,0 0 0 0 0,1 0 0 0 0,0 0 0 0 0,0 0 1 0 0,1-1-1 0 0,0 1 0 0 0,1 0 0 0 0,0 0 0 0 0,1-1 1 0 0,0 0-1 0 0,1 1 0 0 0,-1-1 0 0 0,2 0 0 0 0,-1-1 1 0 0,1 1-1 0 0,1-1 0 0 0,-1 0 0 0 0,1 0 1 0 0,1 0-1 0 0,-1-1 0 0 0,1 0 0 0 0,3 1-3 0 0,0-1 16 0 0,1-1 0 0 0,0-1-1 0 0,0 1 1 0 0,1-2 0 0 0,0 0 0 0 0,-1 0 0 0 0,1-1-1 0 0,0 0 1 0 0,1-1 0 0 0,-1-1 0 0 0,0 0 0 0 0,1 0-1 0 0,-1-1 1 0 0,1-1 0 0 0,-1 0 0 0 0,0-1-16 0 0,-2 0-252 0 0,0 0 1 0 0,0 0-1 0 0,0-1 1 0 0,-1 0 0 0 0,1-1-1 0 0,-1 0 1 0 0,0-1-1 0 0,0 0 1 0 0,-1 0-1 0 0,1-1 1 0 0,-1 0 0 0 0,6-5 251 0 0,22-32-3930 0 0,-14 12-2899 0 0,-17 24 4294 0 0,3-7-5276 0 0</inkml:trace>
  <inkml:trace contextRef="#ctx0" brushRef="#br0" timeOffset="1269.909">4448 1293 13843 0 0,'0'0'2570'0'0,"0"0"-1314"0"0,0 0-449 0 0,0 0 60 0 0,0 0 17 0 0,0 0-83 0 0,0 0-108 0 0,0 0-157 0 0,-10 36-152 0 0,-31 111-93 0 0,21-36 94 0 0,14 5-2056 0 0,6-96-904 0 0,0-19 1364 0 0,0-1-192 0 0,-4-7-4772 0 0,-4-8 1682 0 0,8 15 3954 0 0,-4-10-3105 0 0,2 5 2038 0 0</inkml:trace>
  <inkml:trace contextRef="#ctx0" brushRef="#br0" timeOffset="1483.915">4163 1378 8698 0 0,'0'0'2816'0'0,"0"0"-396"0"0,0 0-472 0 0,0 0-492 0 0,0 0-491 0 0,0 0-323 0 0,0 0-126 0 0,0 0 3 0 0,0 0 76 0 0,0 0 39 0 0,0 0-89 0 0,0 0-104 0 0,21 14-78 0 0,67 48-93 0 0,-64-45-112 0 0,1 0 1 0 0,0-2-1 0 0,1-1 1 0 0,1-2-1 0 0,0 0 1 0 0,1-2-1 0 0,15 4-158 0 0,50 1-1823 0 0,-82-45-6651 0 0,-10 21 2686 0 0,2 4-2064 0 0</inkml:trace>
  <inkml:trace contextRef="#ctx0" brushRef="#br0" timeOffset="1731.7">4662 858 11330 0 0,'0'0'4001'0'0,"0"0"-1811"0"0,0 0-682 0 0,0 0-251 0 0,0 0-270 0 0,0 0-251 0 0,0 0-170 0 0,0 0-84 0 0,0 0-30 0 0,0 0-11 0 0,0 0-32 0 0,5 34-44 0 0,19 108-52 0 0,32 76 486 0 0,-49-197-905 0 0,1-1 0 0 0,1 0 0 0 0,1 0 0 0 0,0 0 0 0 0,2-1 0 0 0,0-1 0 0 0,1 0-1 0 0,1-1 1 0 0,8 8 106 0 0,8-3-1685 0 0,-8-17-4378 0 0,-22-5 3596 0 0,0-2-1495 0 0,0-2-758 0 0,-2 3-1264 0 0</inkml:trace>
  <inkml:trace contextRef="#ctx0" brushRef="#br0" timeOffset="1982.879">4544 1146 14395 0 0,'0'0'1436'0'0,"0"0"-425"0"0,0 0-184 0 0,0 0 41 0 0,0 0-18 0 0,0 0-133 0 0,0 0-161 0 0,0 0-135 0 0,0 0-76 0 0,0 0-30 0 0,0 0-47 0 0,32-19-70 0 0,102-57-78 0 0,-23 23-407 0 0,-45 21-3174 0 0,-43 18-2730 0 0,-6 5-5189 0 0</inkml:trace>
  <inkml:trace contextRef="#ctx0" brushRef="#br0" timeOffset="7744.815">5039 1322 0 0 0,'0'0'452'0'0,"0"0"935"0"0,0 0 321 0 0,0 0 23 0 0,0 0-56 0 0,0 0-93 0 0,0 0-114 0 0,0 0-134 0 0,11 3-138 0 0,84 9 4215 0 0,-90-14-5140 0 0,1 0-1 0 0,-1 0 1 0 0,0 0 0 0 0,0 0 0 0 0,0-1 0 0 0,0 0-1 0 0,-1 0 1 0 0,1 0 0 0 0,-1-1 0 0 0,0 1 0 0 0,0-1-1 0 0,0 0 1 0 0,0 0 0 0 0,2-5-271 0 0,52-110 1370 0 0,-46 10-898 0 0,-12 106-500 0 0,-1 0-1 0 0,1 1 1 0 0,-1-1-1 0 0,0 0 0 0 0,0 1 1 0 0,0-1-1 0 0,0 0 0 0 0,0 1 1 0 0,0 0-1 0 0,-1-1 1 0 0,1 1-1 0 0,-1 0 0 0 0,0 0 1 0 0,0-1-1 0 0,0 1 0 0 0,0 1 1 0 0,0-1-1 0 0,0 0 0 0 0,0 0 1 0 0,-1 1-1 0 0,1-1 1 0 0,0 1-1 0 0,-1 0 0 0 0,0 0 1 0 0,1 0-1 0 0,-1 0 0 0 0,1 0 1 0 0,-1 1-1 0 0,0-1 1 0 0,0 1-1 0 0,1-1 0 0 0,-1 1 1 0 0,0 0-1 0 0,0 0 0 0 0,0 1 1 0 0,1-1-1 0 0,-2 1 29 0 0,-7 2-125 0 0,0 1-1 0 0,0 1 1 0 0,0 0-1 0 0,1 1 1 0 0,0 0-1 0 0,0 0 1 0 0,1 1-1 0 0,0 0 1 0 0,0 1-1 0 0,0 0 1 0 0,1 0-1 0 0,1 1 1 0 0,-1 0-1 0 0,1 0 1 0 0,1 1-1 0 0,0 0 1 0 0,0 0-1 0 0,1 0 1 0 0,0 1-1 0 0,-1 3 126 0 0,2-3-11 0 0,0 0-1 0 0,0 0 0 0 0,1 0 1 0 0,0 0-1 0 0,1 0 0 0 0,1 1 1 0 0,0-1-1 0 0,0 0 1 0 0,1 1-1 0 0,0-1 0 0 0,2 8 12 0 0,0-15 42 0 0,0 0 0 0 0,1-1 0 0 0,0 1 0 0 0,0 0 0 0 0,0-1 0 0 0,0 1 0 0 0,0-1-1 0 0,1 0 1 0 0,0 0 0 0 0,-1 0 0 0 0,1-1 0 0 0,0 1 0 0 0,0-1 0 0 0,0 0 0 0 0,1 0 0 0 0,-1 0 0 0 0,0-1-1 0 0,1 0 1 0 0,-1 0 0 0 0,1 0 0 0 0,0 0 0 0 0,-1 0 0 0 0,1-1 0 0 0,0 0 0 0 0,-1 0 0 0 0,1 0 0 0 0,0-1-1 0 0,-1 0 1 0 0,1 0 0 0 0,-1 0 0 0 0,4-1-42 0 0,11-5 224 0 0,0 0 0 0 0,0-1 0 0 0,-1-1-1 0 0,0-1 1 0 0,-1-1 0 0 0,0 0 0 0 0,0-1-1 0 0,-2-1 1 0 0,1 0 0 0 0,9-12-224 0 0,-4 9 125 0 0,-1-1 1 0 0,-1-1-1 0 0,0-1 1 0 0,-1 0-1 0 0,-2-1 1 0 0,0-1-1 0 0,-1-1 0 0 0,0 0 1 0 0,-2-1-1 0 0,-1 0 1 0 0,-1-1-1 0 0,-1 0 1 0 0,-1-1-1 0 0,-1 0 0 0 0,-2 0 1 0 0,0-1-1 0 0,-2 0 1 0 0,0 0-1 0 0,-2-6-125 0 0,-1 29-11 0 0,-2 0-1 0 0,1 0 1 0 0,0 0-1 0 0,0 0 1 0 0,-1 0-1 0 0,0 0 1 0 0,0 0-1 0 0,0 1 1 0 0,0-1-1 0 0,0 0 1 0 0,0 0 0 0 0,0 1-1 0 0,-1-1 1 0 0,0 1-1 0 0,1-1 1 0 0,-1 1-1 0 0,0 0 1 0 0,0 0-1 0 0,0 0 1 0 0,-1 0-1 0 0,1 0 1 0 0,0 0-1 0 0,-1 0 1 0 0,1 1-1 0 0,-1-1 1 0 0,1 1 0 0 0,-1 0-1 0 0,0 0 1 0 0,0 0-1 0 0,0 0 1 0 0,1 0-1 0 0,-1 1 1 0 0,0-1-1 0 0,0 1 1 0 0,0 0-1 0 0,0 0 1 0 0,0 0-1 0 0,0 0 1 0 0,0 0-1 0 0,-1 1 12 0 0,0 1-45 0 0,0 1 0 0 0,1-1 0 0 0,-1 1-1 0 0,1 0 1 0 0,-1 0 0 0 0,1 1 0 0 0,0-1-1 0 0,0 1 1 0 0,0-1 0 0 0,1 1 0 0 0,-1 0-1 0 0,1 0 1 0 0,0 0 0 0 0,0 0 0 0 0,0 1-1 0 0,0 2 46 0 0,0-6 1 0 0,1 1 0 0 0,0 0 0 0 0,0 0-1 0 0,-1-1 1 0 0,1 1 0 0 0,1 0 0 0 0,-1 0 0 0 0,0 0-1 0 0,0 0 1 0 0,1 0 0 0 0,-1 0 0 0 0,1 0-1 0 0,-1 0 1 0 0,1 0 0 0 0,0 1 0 0 0,0-1 0 0 0,0 0-1 0 0,0 0 1 0 0,1 0 0 0 0,-1 0 0 0 0,0 0 0 0 0,1 0-1 0 0,-1 0 1 0 0,1 0 0 0 0,0 0 0 0 0,0 0-1 0 0,0 0 1 0 0,0 0 0 0 0,0 0 0 0 0,0-1 0 0 0,0 1-1 0 0,1 0 1 0 0,-1-1 0 0 0,1 1 0 0 0,-1-1 0 0 0,1 1-1 0 0,-1-1 1 0 0,1 0 0 0 0,0 0 0 0 0,0 0-1 0 0,-1 0 1 0 0,1 0 0 0 0,0 0 0 0 0,0 0 0 0 0,0 0-1 0 0,0-1 1 0 0,0 1 0 0 0,0-1 0 0 0,1 0 0 0 0,-1 1-1 0 0,0-1 0 0 0,78-14 391 0 0,-71 9-371 0 0,0 1-1 0 0,1 1 1 0 0,0-1 0 0 0,-1 2 0 0 0,1-1-1 0 0,0 1 1 0 0,1 1 0 0 0,-1 0 0 0 0,0 0-1 0 0,1 1-19 0 0,-8 2-1 0 0,-1 0-1 0 0,1 1 0 0 0,0 0 0 0 0,-1-1 1 0 0,0 1-1 0 0,1 0 0 0 0,-1 0 0 0 0,0 0 1 0 0,0 0-1 0 0,-1 0 0 0 0,1 1 0 0 0,-1-1 1 0 0,0 0-1 0 0,0 1 0 0 0,0-1 0 0 0,0 1 0 0 0,0 0 1 0 0,-1-1-1 0 0,1 1 0 0 0,-1 0 0 0 0,0-1 1 0 0,0 1-1 0 0,-1-1 0 0 0,1 1 0 0 0,-1 1 2 0 0,-6 108-573 0 0,8-54-1591 0 0,9-46-1562 0 0,10-8-3899 0 0,-12-5 2463 0 0,-3 0-789 0 0</inkml:trace>
  <inkml:trace contextRef="#ctx0" brushRef="#br0" timeOffset="8201.966">5906 1065 6961 0 0,'0'0'2290'0'0,"0"0"-117"0"0,0 0-177 0 0,0 0-283 0 0,0 0-386 0 0,0 0-315 0 0,0 0-132 0 0,0 0-5 0 0,0 0-15 0 0,0 0-69 0 0,0 0-92 0 0,0 0-106 0 0,6-32-74 0 0,17-96-68 0 0,18-36 912 0 0,-8 115-1410 0 0,-21 53-371 0 0,-11 7 442 0 0,1-1-1 0 0,0 0 0 0 0,1-1 0 0 0,0 1 0 0 0,0 0 0 0 0,1-1 0 0 0,0 0 0 0 0,1 0 0 0 0,0 0 0 0 0,1 0 0 0 0,0-1 0 0 0,0 0 0 0 0,0 0 0 0 0,1 0 0 0 0,1-1 0 0 0,-1 0 1 0 0,7 4-24 0 0,-11-10 55 0 0,0 0 0 0 0,-1 0 0 0 0,1 0 0 0 0,0-1 0 0 0,0 1 0 0 0,0-1 0 0 0,0 0 0 0 0,0 1 0 0 0,0-1 1 0 0,0 0-1 0 0,0-1 0 0 0,-1 1 0 0 0,1-1 0 0 0,0 1 0 0 0,0-1 0 0 0,0 0 0 0 0,0 0 0 0 0,-1 0 0 0 0,1 0 1 0 0,0-1-1 0 0,-1 1 0 0 0,1-1 0 0 0,-1 1 0 0 0,0-1 0 0 0,1 0 0 0 0,-1 0 0 0 0,0 0 0 0 0,0 0 1 0 0,0 0-1 0 0,-1-1 0 0 0,1 1 0 0 0,0-2-55 0 0,47-85 930 0 0,-6-62-2634 0 0,-24 124-4674 0 0,-1 16-6840 0 0,-13 8 7394 0 0</inkml:trace>
  <inkml:trace contextRef="#ctx0" brushRef="#br0" timeOffset="8778.139">6497 446 6865 0 0,'0'0'3040'0'0,"0"0"-325"0"0,0 0-241 0 0,0 0-299 0 0,0 0-477 0 0,0 0-494 0 0,0 0-384 0 0,0 0-249 0 0,0 0-200 0 0,0 0-137 0 0,0 0-52 0 0,0 0-38 0 0,0 0-12 0 0,-15 20-23 0 0,-48 64-30 0 0,15 7 24 0 0,47-90-102 0 0,0 1 0 0 0,0-1 0 0 0,0 0 0 0 0,1 0 0 0 0,-1 1 0 0 0,0-1 0 0 0,1 0 0 0 0,-1 1 1 0 0,0-1-1 0 0,1 1 0 0 0,0-1 0 0 0,-1 1 0 0 0,1-1 0 0 0,0 1 0 0 0,0-1 0 0 0,0 1 1 0 0,0-1-1 0 0,0 1 0 0 0,0-1 0 0 0,0 1 0 0 0,0-1 0 0 0,1 1 0 0 0,-1-1 0 0 0,1 1 0 0 0,-1-1 1 0 0,1 0-1 0 0,-1 1 0 0 0,1-1 0 0 0,0 0 0 0 0,0 1 0 0 0,0-1 0 0 0,0 0 0 0 0,-1 0 0 0 0,2 0 1 0 0,-1 0-1 0 0,0 0 0 0 0,0 0 0 0 0,0 0 0 0 0,0 0 0 0 0,1 0 0 0 0,-1 0 0 0 0,0-1 1 0 0,1 1-1 0 0,-1 0 0 0 0,1-1 0 0 0,-1 1 0 0 0,0-1 0 0 0,1 0 0 0 0,-1 1 0 0 0,1-1 0 0 0,-1 0 1 0 0,1 0-1 0 0,-1 0 0 0 0,1 0 0 0 0,0 0-1 0 0,6-3 57 0 0,-1 0-1 0 0,0-1 1 0 0,-1 0 0 0 0,1 0-1 0 0,0 0 1 0 0,-1-1 0 0 0,0 1-1 0 0,0-2 1 0 0,-1 1 0 0 0,1 0-1 0 0,-1-1 1 0 0,0 0 0 0 0,-1-1-1 0 0,2-1-56 0 0,82-146 443 0 0,-88 154-453 0 0,0 1 0 0 0,0-1 0 0 0,0 0 0 0 0,1 1-1 0 0,-1-1 1 0 0,0 1 0 0 0,0-1 0 0 0,0 0 0 0 0,0 1 0 0 0,1-1-1 0 0,-1 0 1 0 0,0 1 0 0 0,0-1 0 0 0,1 0 0 0 0,-1 0 0 0 0,0 1-1 0 0,1-1 1 0 0,-1 0 0 0 0,0 0 0 0 0,0 1 0 0 0,1-1 0 0 0,-1 0-1 0 0,1 0 1 0 0,-1 0 0 0 0,0 0 0 0 0,1 1 0 0 0,-1-1 0 0 0,0 0-1 0 0,1 0 1 0 0,-1 0 0 0 0,1 0 0 0 0,-1 0 0 0 0,0 0 0 0 0,1 0-1 0 0,-1 0 1 0 0,1 0 0 0 0,-1 0 0 0 0,0 0 0 0 0,1 0 0 0 0,-1-1-1 0 0,1 1 1 0 0,-1 0 0 0 0,0 0 0 0 0,1 0 0 0 0,-1 0 0 0 0,0-1-1 0 0,1 1 1 0 0,-1 0 0 0 0,0 0 0 0 0,0-1 0 0 0,1 1 0 0 0,-1 0-1 0 0,0 0 1 0 0,1-1 0 0 0,-1 1 0 0 0,0 0 0 0 0,0-1 0 0 0,0 1 0 0 0,1-1-1 0 0,-1 1 1 0 0,0 0 0 0 0,0-1 0 0 0,0 1 0 0 0,0 0 0 0 0,0-1-1 0 0,0 1 1 0 0,0-1 10 0 0,9 38-433 0 0,-8-33 480 0 0,-1 0-41 0 0,0-1 1 0 0,0 1-1 0 0,0-1 0 0 0,1 1 0 0 0,-1-1 0 0 0,1 0 1 0 0,0 1-1 0 0,0-1 0 0 0,0 0 0 0 0,1 1 0 0 0,-1-1 1 0 0,1 0-1 0 0,-1 0 0 0 0,1 0 0 0 0,0 0 0 0 0,0-1 1 0 0,1 1-1 0 0,-1 0 0 0 0,0-1 0 0 0,1 0 0 0 0,0 1 1 0 0,-1-1-1 0 0,1 0 0 0 0,0 0 0 0 0,0-1 0 0 0,0 1 1 0 0,0-1-1 0 0,1 1 0 0 0,-1-1 0 0 0,0 0 0 0 0,0 0 1 0 0,1 0-1 0 0,-1-1 0 0 0,1 1 0 0 0,-1-1 0 0 0,1 0 1 0 0,0 0-7 0 0,4-3 105 0 0,-1 0 0 0 0,0 0 1 0 0,0-1-1 0 0,0 0 1 0 0,0-1-1 0 0,0 0 0 0 0,-1 0 1 0 0,0 0-1 0 0,0 0 0 0 0,-1-1 1 0 0,1 0-1 0 0,-1 0 0 0 0,0-1 1 0 0,-1 1-1 0 0,0-1 1 0 0,0 0-1 0 0,0 0 0 0 0,-1-1 1 0 0,0 1-1 0 0,0-1 0 0 0,-1 1 1 0 0,1-9-106 0 0,0 9 57 0 0,10-23 8 0 0,-3 0 1 0 0,0-1-1 0 0,-2-1 0 0 0,-1 1 1 0 0,-2-1-1 0 0,-1 0 0 0 0,-1 0 1 0 0,-2 0-1 0 0,-2-24-65 0 0,1 51-25 0 0,0 0 1 0 0,0 1-1 0 0,0-1 1 0 0,0 0-1 0 0,-1 1 1 0 0,0-1-1 0 0,0 1 1 0 0,0-1-1 0 0,-1 1 1 0 0,1-1-1 0 0,-1 1 1 0 0,0 0-1 0 0,-1 0 1 0 0,1 0-1 0 0,0 0 1 0 0,-1 0-1 0 0,0 0 1 0 0,0 1-1 0 0,0 0 1 0 0,-1-1-1 0 0,1 1 1 0 0,-1 0-1 0 0,0 0 1 0 0,1 1-1 0 0,-1-1 1 0 0,0 1-1 0 0,-1 0 1 0 0,1 0-1 0 0,-2 0 25 0 0,2 4-59 0 0,0 0 0 0 0,0 0 0 0 0,0 1 0 0 0,0 0 0 0 0,0-1 0 0 0,1 2 0 0 0,0-1 0 0 0,-1 0 0 0 0,1 1 0 0 0,0-1 0 0 0,1 1 0 0 0,-1 0 0 0 0,1 0 0 0 0,-1 0-1 0 0,1 0 1 0 0,0 0 0 0 0,1 0 0 0 0,-1 1 0 0 0,1-1 0 0 0,0 1 0 0 0,0-1 0 0 0,0 3 59 0 0,-3 7-6 0 0,1 0-1 0 0,0 0 1 0 0,1 0-1 0 0,0 0 1 0 0,1 0 0 0 0,1 0-1 0 0,0 0 1 0 0,1 1-1 0 0,1-1 1 0 0,0 0-1 0 0,1 0 1 0 0,0 0-1 0 0,1-1 1 0 0,1 1 0 0 0,0-1-1 0 0,1 0 1 0 0,0 0-1 0 0,1-1 1 0 0,0 0-1 0 0,1 0 1 0 0,0-1-1 0 0,1 1 1 0 0,1-2 0 0 0,0 0-1 0 0,0 0 1 0 0,0 0-1 0 0,2-1 1 0 0,-1-1-1 0 0,1 0 1 0 0,5 2 6 0 0,-1-3-137 0 0,0 0 0 0 0,1-1 1 0 0,-1-1-1 0 0,1-1 0 0 0,0 0 0 0 0,0-1 0 0 0,1-1 1 0 0,-1-1-1 0 0,3 0 137 0 0,18 0-4303 0 0,0-1-3843 0 0,-38 0 8136 0 0,9 0-10436 0 0</inkml:trace>
  <inkml:trace contextRef="#ctx0" brushRef="#br0" timeOffset="9856.893">2357 3233 4401 0 0,'0'0'2072'0'0,"0"0"-1537"0"0,0 0-441 0 0,0 0 338 0 0,0 0 513 0 0,0 0 295 0 0,0 0 90 0 0,0 0-39 0 0,34-5-77 0 0,106-19-64 0 0,-20-6 907 0 0,-73 12-1458 0 0,0-2-1 0 0,-1-2 1 0 0,-1-2-1 0 0,-1-2 1 0 0,-2-1 0 0 0,0-3-1 0 0,-2-1 1 0 0,34-35-599 0 0,-62 56 79 0 0,0 0 0 0 0,0 0 0 0 0,-1-1-1 0 0,-1-1 1 0 0,0 0 0 0 0,-1 0 0 0 0,0-1 0 0 0,0 0 0 0 0,-2 0 0 0 0,1-1 0 0 0,-2 0-1 0 0,0-1 1 0 0,-1 1 0 0 0,0-1 0 0 0,-1 0 0 0 0,-1 0 0 0 0,0-1 0 0 0,-1 1 0 0 0,-1-1-1 0 0,0 1 1 0 0,-1-3-79 0 0,-1 15 1 0 0,1 0-1 0 0,-1 1 1 0 0,0-1-1 0 0,0 0 0 0 0,0 0 1 0 0,-1 1-1 0 0,1-1 1 0 0,0 0-1 0 0,-1 1 1 0 0,0 0-1 0 0,0-1 1 0 0,0 1-1 0 0,0 0 0 0 0,0 0 1 0 0,0 0-1 0 0,0 0 1 0 0,-1 0-1 0 0,1 0 1 0 0,-1 1-1 0 0,1-1 0 0 0,-1 1 1 0 0,0 0-1 0 0,1 0 1 0 0,-1 0-1 0 0,0 0 1 0 0,0 0-1 0 0,0 1 0 0 0,0-1 1 0 0,0 1-1 0 0,0 0 1 0 0,0-1-1 0 0,0 1 1 0 0,0 1-1 0 0,0-1 1 0 0,0 0-1 0 0,1 1 0 0 0,-1 0 1 0 0,0-1-1 0 0,0 1 1 0 0,0 0-1 0 0,0 1 1 0 0,1-1-1 0 0,-1 0 0 0 0,1 1 1 0 0,-1-1-1 0 0,1 1 1 0 0,-1 0-1 0 0,1 0 1 0 0,0 0-1 0 0,0 0 1 0 0,0 0-1 0 0,-1 2 0 0 0,-8 15-71 0 0,0 0 0 0 0,1 1 1 0 0,2 1-1 0 0,0 0 0 0 0,1 0 0 0 0,0 0 0 0 0,2 1 1 0 0,1-1-1 0 0,1 1 0 0 0,0 0 0 0 0,2 21 71 0 0,0 39-121 0 0,3 1 0 0 0,5-1 0 0 0,3 0-1 0 0,12 45 122 0 0,-4-26-270 0 0,-5 1 0 0 0,-1 58 270 0 0,-11-131-19 0 0,0 0 0 0 0,-2-1 1 0 0,-2 1-1 0 0,0-1 1 0 0,-2 0-1 0 0,-1 0 1 0 0,-2 0-1 0 0,0-1 1 0 0,-2 0-1 0 0,0 0 0 0 0,-2-2 1 0 0,-11 17 18 0 0,18-30 26 0 0,-1-2-1 0 0,0 1 1 0 0,-1 0 0 0 0,0-1 0 0 0,0-1-1 0 0,-1 1 1 0 0,-1-1 0 0 0,0 0 0 0 0,0-1-1 0 0,0 0 1 0 0,-1-1 0 0 0,0 0 0 0 0,-1 0-1 0 0,0-1 1 0 0,0 0 0 0 0,0-1 0 0 0,0-1-1 0 0,-1 1 1 0 0,0-2 0 0 0,0 0 0 0 0,0 0-1 0 0,0-1 1 0 0,-1 0-26 0 0,10-4 21 0 0,1 1 0 0 0,-1-1-1 0 0,1 1 1 0 0,0-1 0 0 0,0 0 0 0 0,0 0-1 0 0,0 0 1 0 0,0 0 0 0 0,0-1 0 0 0,1 1-1 0 0,-1 0 1 0 0,1-1 0 0 0,-1 1 0 0 0,1-1 0 0 0,0 1-1 0 0,0-1 1 0 0,0 0 0 0 0,0 1 0 0 0,1-1-1 0 0,-1 0 1 0 0,1 0 0 0 0,0 1 0 0 0,-1-1-1 0 0,1 0 1 0 0,0 0 0 0 0,1 0 0 0 0,-1 1 0 0 0,0-1-1 0 0,1 0 1 0 0,0 0 0 0 0,0-1-21 0 0,-1-9 43 0 0,3-9 50 0 0,0 0 0 0 0,2 0-1 0 0,0 0 1 0 0,1 1 0 0 0,1 0 0 0 0,1 0 0 0 0,10-18-93 0 0,-8 16 71 0 0,29-57 124 0 0,3 1-1 0 0,4 2 0 0 0,40-51-194 0 0,137-144-1344 0 0,-186 237-1671 0 0,60-32-14695 0 0,-63 46 14619 0 0,-2-1 4466 0 0,-22 13-3195 0 0,7-7 8646 0 0,-22 21 1553 0 0,3-3-8024 0 0,-11 14 131 0 0,0 0 0 0 0,1 1 0 0 0,1 0 0 0 0,1 0 0 0 0,1 1 0 0 0,0 1 0 0 0,1-1 0 0 0,1 1 0 0 0,1 1 0 0 0,0-1 0 0 0,2 1 0 0 0,0 2-486 0 0,2-16 68 0 0,0 0 1 0 0,0 0-1 0 0,1 0 0 0 0,-1 0 0 0 0,2 0 1 0 0,-1 0-1 0 0,0 0 0 0 0,1 0 0 0 0,0 0 0 0 0,1 0 1 0 0,0 0-1 0 0,0 0 0 0 0,0 0 0 0 0,0 0 0 0 0,1 0 1 0 0,0 0-1 0 0,0-1 0 0 0,1 1 0 0 0,-1-1 1 0 0,1 1-1 0 0,0-1 0 0 0,1 0 0 0 0,-1 0 0 0 0,1 0 1 0 0,0-1-1 0 0,2 2-68 0 0,-3-5 70 0 0,-1 0-1 0 0,0-1 1 0 0,1 1 0 0 0,-1-1 0 0 0,1 0 0 0 0,-1 0-1 0 0,1 0 1 0 0,-1 0 0 0 0,1 0 0 0 0,-1 0-1 0 0,0-1 1 0 0,1 1 0 0 0,-1-1 0 0 0,0 0 0 0 0,1 0-1 0 0,-1 1 1 0 0,0-1 0 0 0,0-1 0 0 0,1 1 0 0 0,-1 0-1 0 0,0-1 1 0 0,0 1 0 0 0,-1-1 0 0 0,1 1-1 0 0,0-1 1 0 0,0 0 0 0 0,-1 0 0 0 0,1 0 0 0 0,-1 0-1 0 0,0 0 1 0 0,1 0 0 0 0,-1 0 0 0 0,0 0-1 0 0,0-1 1 0 0,-1 1 0 0 0,2-2-70 0 0,19-88 1009 0 0,-31-39-601 0 0,8 125-544 0 0,-18-55-215 0 0,15 20-3891 0 0,27 30-9516 0 0,-17 11 10872 0 0,3 0-1016 0 0</inkml:trace>
  <inkml:trace contextRef="#ctx0" brushRef="#br0" timeOffset="10103.73">3753 3244 2224 0 0,'0'0'2637'0'0,"0"0"-659"0"0,0 0-131 0 0,0 0 165 0 0,0 0-41 0 0,0 0-261 0 0,0 0-246 0 0,0 0-169 0 0,0 0-30 0 0,0 0 19 0 0,0 0-36 0 0,0 0-126 0 0,-3 12-198 0 0,-9 33-197 0 0,1-88 892 0 0,10 7-1499 0 0,2 0 0 0 0,2 1 0 0 0,1-1 0 0 0,1 1 1 0 0,3 0-1 0 0,0 1 0 0 0,2-1 0 0 0,2 2 0 0 0,2-3-120 0 0,30-31-1794 0 0,-22 53-3464 0 0,3 9-6278 0 0,-18 5 3716 0 0</inkml:trace>
  <inkml:trace contextRef="#ctx0" brushRef="#br0" timeOffset="10356.241">4053 2788 9178 0 0,'0'0'1743'0'0,"0"0"-275"0"0,0 0-145 0 0,0 0-166 0 0,0 0-252 0 0,0 0-210 0 0,0 0-98 0 0,0 0-29 0 0,0 0-41 0 0,0 0-24 0 0,0 0-30 0 0,0 0-50 0 0,-18 30-32 0 0,-54 97-30 0 0,52-69 125 0 0,21-49-346 0 0,-1-6-103 0 0,-1 0 0 0 0,1 0 0 0 0,0-1 0 0 0,0 1 0 0 0,1 0 0 0 0,-1 0 0 0 0,1-1 0 0 0,-1 1 0 0 0,1 0 0 0 0,0 0 0 0 0,0-1 0 0 0,0 1 1 0 0,0-1-1 0 0,0 1 0 0 0,1-1 0 0 0,-1 0 0 0 0,1 1 0 0 0,-1-1 0 0 0,1 0 0 0 0,0 0 0 0 0,0 0 0 0 0,0 0 0 0 0,0 0 0 0 0,1-1 0 0 0,-1 1 0 0 0,0-1 0 0 0,1 1 0 0 0,-1-1 0 0 0,1 0 0 0 0,-1 0 0 0 0,1 0 1 0 0,-1 0-1 0 0,1 0 0 0 0,0-1 0 0 0,0 1 0 0 0,-1-1 0 0 0,1 0-37 0 0,7 0 34 0 0,-1 0 1 0 0,1-1-1 0 0,-1 0 1 0 0,1-1-1 0 0,-1 0 1 0 0,0-1-1 0 0,0 0 1 0 0,0 0-1 0 0,0-1 1 0 0,0 0-1 0 0,-1 0 1 0 0,1-1-1 0 0,-1 0 1 0 0,-1-1-1 0 0,1 0 1 0 0,-1 0-1 0 0,0 0 1 0 0,0-1-1 0 0,-1 0 1 0 0,1-1-1 0 0,-2 1 1 0 0,1-2-35 0 0,48-87-5907 0 0,-34 54-4124 0 0,-16 33 2901 0 0</inkml:trace>
  <inkml:trace contextRef="#ctx0" brushRef="#br0" timeOffset="10685.881">4255 2795 0 0 0,'0'0'1979'0'0,"0"0"-428"0"0,0 0-47 0 0,0 0 115 0 0,0 0 31 0 0,0 0-63 0 0,0 0-115 0 0,0 0-58 0 0,0 0-22 0 0,0 0-10 0 0,0 0-10 0 0,0 0-78 0 0,0 0-90 0 0,24 4-133 0 0,74 11-153 0 0,-96-15-871 0 0,0 0 0 0 0,0 0 0 0 0,0 0 1 0 0,1 0-1 0 0,-1 0 0 0 0,0 0 0 0 0,0 0 1 0 0,0-1-1 0 0,0 1 0 0 0,0-1 0 0 0,0 0 1 0 0,0 1-1 0 0,0-1 0 0 0,-1 0 0 0 0,1 0 1 0 0,0 0-1 0 0,0 0 0 0 0,-1-1 0 0 0,1 1 1 0 0,0 0-1 0 0,-1-1 0 0 0,1 1 0 0 0,-1-1 1 0 0,0 1-1 0 0,0-1 0 0 0,1 0 0 0 0,-1 0 1 0 0,0 1-1 0 0,0-1 0 0 0,-1 0 0 0 0,1 0 1 0 0,0-2-48 0 0,4-6 236 0 0,1-2-90 0 0,0 0-1 0 0,-1-1 1 0 0,0 0-1 0 0,-1 0 1 0 0,0 0 0 0 0,-1-1-1 0 0,-1 1 1 0 0,0-1-1 0 0,-1 1 1 0 0,0-1 0 0 0,-2-10-146 0 0,1 22-13 0 0,0 1 0 0 0,0-1 1 0 0,0 1-1 0 0,0-1 1 0 0,0 1-1 0 0,0 0 1 0 0,0-1-1 0 0,-1 1 0 0 0,1-1 1 0 0,0 1-1 0 0,-1 0 1 0 0,1-1-1 0 0,-1 1 0 0 0,0 0 1 0 0,0 0-1 0 0,1-1 1 0 0,-1 1-1 0 0,0 0 0 0 0,0 0 1 0 0,0 0-1 0 0,0 0 1 0 0,0 0-1 0 0,0 0 1 0 0,0 0-1 0 0,-1 0 0 0 0,1 1 1 0 0,0-1-1 0 0,0 0 1 0 0,-1 1-1 0 0,1-1 0 0 0,0 1 1 0 0,-1-1-1 0 0,1 1 1 0 0,-1 0-1 0 0,1-1 1 0 0,0 1-1 0 0,-1 0 0 0 0,1 0 1 0 0,-1 0-1 0 0,1 0 1 0 0,-1 0-1 0 0,1 0 0 0 0,0 1 1 0 0,-1-1-1 0 0,1 0 1 0 0,-1 1-1 0 0,1-1 1 0 0,0 1-1 0 0,0 0 0 0 0,-1-1 1 0 0,1 1-1 0 0,0 0 1 0 0,0 0-1 0 0,-1 0 0 0 0,1 0 1 0 0,0-1-1 0 0,0 2 1 0 0,0-1-1 0 0,0 0 0 0 0,1 0 1 0 0,-1 0-1 0 0,0 0 1 0 0,0 1-1 0 0,0 0 13 0 0,-11 14-329 0 0,1 1 1 0 0,1 0-1 0 0,0 1 1 0 0,2 0-1 0 0,-1 0 0 0 0,2 1 1 0 0,1 0-1 0 0,0 1 0 0 0,2-1 1 0 0,0 1-1 0 0,1 0 0 0 0,1 0 1 0 0,0 0-1 0 0,2 0 0 0 0,1 0 1 0 0,1 11 328 0 0,-2-28-178 0 0,1-1 0 0 0,-1 1 0 0 0,1 0 0 0 0,0-1 0 0 0,0 1 0 0 0,0-1 0 0 0,0 1 0 0 0,0-1 0 0 0,0 1 0 0 0,1-1 0 0 0,-1 1 0 0 0,1-1 0 0 0,-1 0 0 0 0,1 0 0 0 0,0 0 0 0 0,0 0 0 0 0,0 0 0 0 0,0 0 0 0 0,1-1 0 0 0,-1 1 0 0 0,0-1 0 0 0,1 1 0 0 0,-1-1 178 0 0,1 0-362 0 0,-1 0 0 0 0,1 0 0 0 0,-1 0 0 0 0,1 0-1 0 0,0-1 1 0 0,-1 1 0 0 0,1-1 0 0 0,0 0 0 0 0,0 1-1 0 0,-1-1 1 0 0,1-1 0 0 0,0 1 0 0 0,-1 0 0 0 0,1-1-1 0 0,0 1 1 0 0,-1-1 0 0 0,1 0 0 0 0,0 0-1 0 0,-1 0 1 0 0,1 0 0 0 0,-1 0 0 0 0,1 0 0 0 0,-1-1 362 0 0,31-22-4912 0 0,10-20 3553 0 0,-31 29 1359 0 0</inkml:trace>
  <inkml:trace contextRef="#ctx0" brushRef="#br0" timeOffset="11039.821">4791 2346 0 0 0,'0'0'2506'0'0,"0"0"97"0"0,0 0-300 0 0,0 0-408 0 0,0 0-353 0 0,0 0-212 0 0,0 0-126 0 0,0 0-143 0 0,0 0-107 0 0,0 0-119 0 0,0 0-114 0 0,0 0-105 0 0,-14 11-101 0 0,-40 34-85 0 0,55-45-376 0 0,0-1 0 0 0,0 1 0 0 0,0 0 0 0 0,0-1 0 0 0,0 1 0 0 0,0 0 1 0 0,0 0-1 0 0,0-1 0 0 0,0 1 0 0 0,1 0 0 0 0,-1 0 0 0 0,0 0 0 0 0,0 0 0 0 0,0 1 1 0 0,0-1-1 0 0,0 0 0 0 0,0 0 0 0 0,0 1 0 0 0,0-1 0 0 0,0 0 0 0 0,0 1 1 0 0,0-1-1 0 0,0 1 0 0 0,0 0 0 0 0,0-1 0 0 0,0 1 0 0 0,0 0 0 0 0,-1-1 0 0 0,1 1 1 0 0,0 0-1 0 0,0 0 0 0 0,-1 0 0 0 0,1-1 0 0 0,0 1 0 0 0,-1 0 0 0 0,1 0 0 0 0,-1 0 1 0 0,0 0-1 0 0,1 0 0 0 0,-1 0 0 0 0,0 0 0 0 0,1 1 0 0 0,-1-1 0 0 0,0 0 1 0 0,0 0-1 0 0,0 0 0 0 0,0 0 0 0 0,0 0 0 0 0,0 0 0 0 0,0 0 0 0 0,0 0 0 0 0,-1 0 1 0 0,1 0-1 0 0,0 0 0 0 0,-1 0 0 0 0,1 1 0 0 0,0-1 0 0 0,-1-1 0 0 0,1 1 0 0 0,-1 0 1 0 0,0 0-1 0 0,1 0 0 0 0,-1 0 0 0 0,0 0 0 0 0,0 0 0 0 0,1-1 0 0 0,-1 1 1 0 0,0 0-1 0 0,0-1-54 0 0,6 1 63 0 0,1 1 22 0 0,0 1 0 0 0,0-1 0 0 0,0 1 1 0 0,-1 0-1 0 0,1 1 0 0 0,-1-1 0 0 0,1 1 0 0 0,-1 0 1 0 0,-1 1-1 0 0,1-1 0 0 0,0 1 0 0 0,-1 0 0 0 0,0 0 0 0 0,0 0 1 0 0,-1 1-1 0 0,1-1 0 0 0,-1 1 0 0 0,0 0 0 0 0,-1 0 1 0 0,1 0-1 0 0,-1 0 0 0 0,-1 1 0 0 0,1-1 0 0 0,-1 0 1 0 0,0 1-1 0 0,0-1 0 0 0,-1 1 0 0 0,0-1 0 0 0,0 1 1 0 0,0-1-1 0 0,-1 1 0 0 0,0-1 0 0 0,-1 1 0 0 0,-1 4-85 0 0,2-4-8 0 0,-1-1-1 0 0,0 1 0 0 0,-1-1 1 0 0,0 1-1 0 0,0-1 0 0 0,0 0 1 0 0,-1 0-1 0 0,1 0 0 0 0,-2-1 1 0 0,1 1-1 0 0,0-1 0 0 0,-1 0 1 0 0,0 0-1 0 0,0-1 0 0 0,-1 1 1 0 0,1-1-1 0 0,-1 0 0 0 0,0-1 1 0 0,0 0-1 0 0,-1 1 9 0 0,-13-3-2405 0 0,9-4-7009 0 0,10 2-1883 0 0</inkml:trace>
  <inkml:trace contextRef="#ctx0" brushRef="#br0" timeOffset="14885.003">5382 2272 0 0 0,'0'0'399'0'0,"0"0"894"0"0,0 0 661 0 0,0 0 348 0 0,0 0 28 0 0,0 0-240 0 0,0 0-350 0 0,0 0-252 0 0,0 0-189 0 0,0 0-157 0 0,11-3-106 0 0,36-10-105 0 0,21-30 2081 0 0,150-121 61 0 0,-45 42-2707 0 0,-135 96-991 0 0,-38 27-7791 0 0,-6 4 2224 0 0,-4 3-80 0 0,1 0 3322 0 0</inkml:trace>
  <inkml:trace contextRef="#ctx0" brushRef="#br0" timeOffset="15137.14">5430 2475 7434 0 0,'0'0'4052'0'0,"0"0"-2272"0"0,0 0-719 0 0,0 0 130 0 0,0 0 167 0 0,0 0-41 0 0,0 0-221 0 0,0 0-241 0 0,0 0-164 0 0,0 0-77 0 0,0 0-69 0 0,33-14-65 0 0,108-43-62 0 0,-44 0 212 0 0,148-110-1303 0 0,-216 141-2355 0 0,-21 15-1431 0 0,-1 1-4476 0 0,-6 9 2508 0 0</inkml:trace>
  <inkml:trace contextRef="#ctx0" brushRef="#br0" timeOffset="15572.914">5538 1937 5393 0 0,'0'0'3438'0'0,"0"0"-1419"0"0,0 0-358 0 0,0 0-44 0 0,0 0-166 0 0,0 0-318 0 0,0 0-379 0 0,0 0-303 0 0,0 0-216 0 0,0 0-80 0 0,0 0 19 0 0,0 0 46 0 0,3 1 79 0 0,17 6 225 0 0,1-2 1 0 0,0-1-1 0 0,0-1 0 0 0,0 0 0 0 0,0-2 1 0 0,0 0-1 0 0,0-1 0 0 0,6-2-524 0 0,13 1 227 0 0,144 1 162 0 0,-182 0-384 0 0,0 0 0 0 0,0 0 0 0 0,0 1-1 0 0,0-1 1 0 0,0 0 0 0 0,0 1-1 0 0,0-1 1 0 0,0 1 0 0 0,0 0 0 0 0,0 0-1 0 0,0 0 1 0 0,-1 0 0 0 0,1 0 0 0 0,0 0-1 0 0,-1 0 1 0 0,1 0 0 0 0,0 1-1 0 0,-1-1 1 0 0,0 0 0 0 0,1 1 0 0 0,-1 0-1 0 0,0-1 1 0 0,0 1 0 0 0,0 0-1 0 0,0-1 1 0 0,0 1 0 0 0,0 0 0 0 0,0 0-1 0 0,-1 0 1 0 0,1 0 0 0 0,0 0 0 0 0,-1 0-1 0 0,0 0 1 0 0,0 0 0 0 0,1 0-1 0 0,-1 0 1 0 0,0 0 0 0 0,-1 0 0 0 0,1 0-1 0 0,0 0 1 0 0,-1 0 0 0 0,1 0-1 0 0,-1 0 1 0 0,1 0 0 0 0,-1 0 0 0 0,0 0-1 0 0,0-1 1 0 0,0 2-5 0 0,-78 214 618 0 0,-37 47-858 0 0,99-209-2627 0 0,15-43-1512 0 0,2-2-3493 0 0,0-5-1425 0 0</inkml:trace>
  <inkml:trace contextRef="#ctx0" brushRef="#br0" timeOffset="19720.976">6514 1628 11034 0 0,'0'0'1558'0'0,"0"0"-460"0"0,0 0-373 0 0,0 0-113 0 0,0 0-25 0 0,0 0-72 0 0,0 0-106 0 0,0 0-95 0 0,0 0-44 0 0,0 0 29 0 0,3 5 45 0 0,121 178 2123 0 0,-101-141-2267 0 0,-2 1-1 0 0,-1 0 0 0 0,-3 2 1 0 0,7 28-200 0 0,-17-61 938 0 0,-8-20 1573 0 0,-20-36-2328 0 0,1-1 0 0 0,3 0 0 0 0,1-1 0 0 0,3-1 0 0 0,2 0 0 0 0,1 0 1 0 0,3-1-1 0 0,2-1 0 0 0,1-12-183 0 0,4 59 3 0 0,-2-20 49 0 0,1-1 1 0 0,1 1-1 0 0,1-1 1 0 0,0 1-1 0 0,2 0 1 0 0,1-1-1 0 0,0 1 1 0 0,2 1-1 0 0,1-1 1 0 0,0 1-1 0 0,7-12-52 0 0,-14 32 2 0 0,1 1-1 0 0,-1-1 1 0 0,1 0 0 0 0,-1 1-1 0 0,1-1 1 0 0,-1 1 0 0 0,1-1 0 0 0,-1 1-1 0 0,1 0 1 0 0,0-1 0 0 0,-1 1-1 0 0,1-1 1 0 0,0 1 0 0 0,-1 0-1 0 0,1 0 1 0 0,0-1 0 0 0,-1 1-1 0 0,1 0 1 0 0,0 0 0 0 0,0 0 0 0 0,-1 0-1 0 0,1 0 1 0 0,0 0 0 0 0,0 0-1 0 0,-1 0 1 0 0,1 0 0 0 0,0 0-1 0 0,0 0 1 0 0,-1 0 0 0 0,1 1-1 0 0,0-1 1 0 0,-1 0 0 0 0,1 0-1 0 0,0 1 1 0 0,-1-1 0 0 0,1 1 0 0 0,0-1-1 0 0,-1 0 1 0 0,1 1 0 0 0,-1-1-1 0 0,1 1 1 0 0,-1-1 0 0 0,1 1-1 0 0,-1 0 1 0 0,1-1 0 0 0,-1 1-1 0 0,0-1 1 0 0,1 1 0 0 0,-1 0 0 0 0,0 0-1 0 0,1-1 1 0 0,-1 1-2 0 0,24 41-6 0 0,-22-38 19 0 0,55 102-1543 0 0,-33-97-2647 0 0,-13-9-23 0 0,-3-1-1205 0 0,-1 1-5733 0 0</inkml:trace>
  <inkml:trace contextRef="#ctx0" brushRef="#br0" timeOffset="20222.887">7004 1816 0 0 0,'0'0'341'0'0,"0"0"1093"0"0,0 0 472 0 0,0 0 146 0 0,0 0 26 0 0,0 0-82 0 0,0 0-155 0 0,0 0-197 0 0,0 0-189 0 0,0 0-180 0 0,0 0-131 0 0,0 0-89 0 0,-1-5-89 0 0,-4-15-97 0 0,5 20-796 0 0,-1 0-1 0 0,0-1 1 0 0,0 1-1 0 0,1 0 1 0 0,-1 0-1 0 0,0 0 1 0 0,0 0-1 0 0,1-1 1 0 0,-1 1-1 0 0,0 0 1 0 0,0 1-1 0 0,0-1 1 0 0,1 0-1 0 0,-1 0 1 0 0,0 0-1 0 0,0 0 1 0 0,1 1-1 0 0,-1-1 1 0 0,0 0-1 0 0,1 0 1 0 0,-1 1-1 0 0,0-1 1 0 0,0 1-1 0 0,1-1 1 0 0,-1 1-1 0 0,1-1 1 0 0,-1 1-1 0 0,1-1 1 0 0,-1 1-1 0 0,1-1 1 0 0,-1 1-1 0 0,1 0 1 0 0,-1-1-1 0 0,1 1 1 0 0,-1 0-1 0 0,1-1 0 0 0,0 1 1 0 0,0 0-1 0 0,-1 0 1 0 0,1-1-1 0 0,0 1 1 0 0,0 0-73 0 0,-6 13 137 0 0,1-1 0 0 0,0 1 0 0 0,1 0 0 0 0,1 0 0 0 0,0 0 0 0 0,1 1 0 0 0,0-1 0 0 0,1 0 0 0 0,1 1 0 0 0,1 12-137 0 0,0-24 9 0 0,0 0 1 0 0,0 0-1 0 0,1-1 1 0 0,-1 1-1 0 0,1 0 1 0 0,-1-1-1 0 0,1 0 1 0 0,0 1 0 0 0,0-1-1 0 0,0 0 1 0 0,1 0-1 0 0,-1 0 1 0 0,0 0-1 0 0,1 0 1 0 0,-1-1-1 0 0,1 1 1 0 0,-1-1 0 0 0,1 0-1 0 0,0 0 1 0 0,0 0-1 0 0,0 0 1 0 0,-1 0-1 0 0,1 0 1 0 0,0-1 0 0 0,0 1-1 0 0,0-1 1 0 0,0 0-1 0 0,0 0 1 0 0,0 0-1 0 0,0 0 1 0 0,0-1-1 0 0,0 1 1 0 0,0-1 0 0 0,0 0-1 0 0,0 0 1 0 0,0 0-1 0 0,-1 0 1 0 0,1 0-1 0 0,0 0 1 0 0,-1-1-1 0 0,1 1 1 0 0,1-2-10 0 0,53-52-3872 0 0,-44 41-991 0 0,-1 0-3499 0 0,-6 10 587 0 0</inkml:trace>
  <inkml:trace contextRef="#ctx0" brushRef="#br0" timeOffset="20738.912">7234 1915 2961 0 0,'0'0'4173'0'0,"0"0"-1821"0"0,0 0-593 0 0,0 0 76 0 0,0 0 51 0 0,0 0-164 0 0,0 0-322 0 0,0 0-307 0 0,0 0-230 0 0,0 0-149 0 0,0 0-91 0 0,0 0-53 0 0,0 0-32 0 0,0-9-27 0 0,2-13-120 0 0,1 0 0 0 0,1 0 0 0 0,0 0 0 0 0,2 0 1 0 0,1 1-1 0 0,8-19-391 0 0,7-4 302 0 0,-22 44-304 0 0,0 1 0 0 0,0-1 0 0 0,0 0 0 0 0,0 1 0 0 0,0-1 1 0 0,0 0-1 0 0,0 1 0 0 0,1-1 0 0 0,-1 0 0 0 0,0 0 0 0 0,0 1 0 0 0,0-1 0 0 0,0 0 0 0 0,1 0 0 0 0,-1 1 0 0 0,0-1 0 0 0,0 0 0 0 0,0 0 0 0 0,1 0 0 0 0,-1 1 0 0 0,0-1 0 0 0,0 0 0 0 0,1 0 0 0 0,-1 0 0 0 0,0 0 0 0 0,0 0 0 0 0,1 0 0 0 0,-1 1 0 0 0,0-1 0 0 0,1 0 0 0 0,-1 0 0 0 0,0 0 0 0 0,1 0 0 0 0,-1 0 0 0 0,0 0 0 0 0,0 0 0 0 0,1 0 0 0 0,-1 0 0 0 0,0 0 0 0 0,1-1 0 0 0,-1 1 0 0 0,0 0 0 0 0,0 0 0 0 0,1 0 0 0 0,-1 0 0 0 0,0 0 0 0 0,1 0 0 0 0,-1-1 0 0 0,0 1 0 0 0,0 0 2 0 0,5 31 39 0 0,-5-30-38 0 0,-1-1 0 0 0,1 1 0 0 0,0-1 0 0 0,0 1 0 0 0,-1-1 0 0 0,1 1 0 0 0,0 0 0 0 0,0-1 0 0 0,0 1 0 0 0,0-1-1 0 0,0 1 1 0 0,0-1 0 0 0,0 1 0 0 0,0-1 0 0 0,0 1 0 0 0,0 0 0 0 0,0-1 0 0 0,0 1 0 0 0,1-1 0 0 0,-1 1-1 0 0,0-1 1 0 0,0 1 0 0 0,1-1 0 0 0,-1 1 0 0 0,0-1 0 0 0,0 1 0 0 0,1-1 0 0 0,-1 1 0 0 0,0-1 0 0 0,1 0 0 0 0,-1 1-1 0 0,1-1 1 0 0,-1 1 0 0 0,1-1 0 0 0,-1 0 0 0 0,1 0 0 0 0,-1 1 0 0 0,1-1 0 0 0,-1 0 0 0 0,1 0 0 0 0,-1 1-1 0 0,1-1 1 0 0,-1 0 0 0 0,1 0 0 0 0,-1 0 0 0 0,1 0 0 0 0,0 0 0 0 0,-1 0 0 0 0,1 0 0 0 0,-1 0 0 0 0,1 0-1 0 0,-1 0 1 0 0,1 0 0 0 0,-1 0 0 0 0,1-1 0 0 0,0 1 0 0 0,-1 0 0 0 0,1 0 0 0 0,-1-1 0 0 0,1 1 0 0 0,-1 0 0 0 0,0 0-1 0 0,1-1 1 0 0,-1 1 0 0 0,1-1 0 0 0,-1 1 0 0 0,1 0 0 0 0,-1-1-1 0 0,28-27 177 0 0,-27 27-177 0 0,91-120 184 0 0,-56 139-209 0 0,7-12-930 0 0,-19-24-4893 0 0,-20 13 2884 0 0,1-1-3802 0 0,-3 3-2688 0 0</inkml:trace>
  <inkml:trace contextRef="#ctx0" brushRef="#br0" timeOffset="21730.973">6155 1337 1256 0 0,'0'0'1517'0'0,"0"0"-136"0"0,0 0 17 0 0,0 0 58 0 0,0 0-69 0 0,0 0-236 0 0,0 0-224 0 0,0 0-114 0 0,0 0-22 0 0,0 0 47 0 0,0 0 42 0 0,0 0-1 0 0,3-5-44 0 0,79-64 2957 0 0,119-45-1726 0 0,-127 71-1747 0 0,-66 36-368 0 0,-15 6 1926 0 0,-163 12-1249 0 0,120-36-1685 0 0,48 14-3198 0 0,7-1-3773 0 0,-2 8-1030 0 0</inkml:trace>
  <inkml:trace contextRef="#ctx0" brushRef="#br0" timeOffset="22160.878">7291 1142 10474 0 0,'0'0'1010'0'0,"0"0"-257"0"0,0 0-31 0 0,0 0 237 0 0,0 0 186 0 0,0 0-17 0 0,0 0-183 0 0,0 0-201 0 0,0 0-131 0 0,0 0-89 0 0,0 0-64 0 0,0 0-47 0 0,0 0-60 0 0,24-10-54 0 0,78-34-49 0 0,16-31 313 0 0,-68 41-1020 0 0,-16 10-6186 0 0,-32 23 1093 0 0,-1 1 3578 0 0,-1 0 415 0 0,2 0-3619 0 0</inkml:trace>
  <inkml:trace contextRef="#ctx0" brushRef="#br0" timeOffset="22325.108">7381 1359 11202 0 0,'0'0'977'0'0,"0"0"-41"0"0,0 0 248 0 0,0 0 128 0 0,0 0-207 0 0,0 0-377 0 0,0 0-280 0 0,0 0-224 0 0,0 0-128 0 0,0 0-72 0 0,191-132-120 0 0,-165 117-280 0 0,-4 0-712 0 0,-2 0-1689 0 0,-3 8-2680 0 0,-6 3-2985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3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487 382 8922 0 0,'0'0'1358'0'0,"0"0"-176"0"0,0 0-27 0 0,0 0 150 0 0,0 0 139 0 0,0 0-54 0 0,0 0-181 0 0,-36 19-225 0 0,-113 66-215 0 0,52-8 371 0 0,77-59-951 0 0,1 1 0 0 0,0 1 0 0 0,1 0 0 0 0,2 2 1 0 0,0 0-1 0 0,1 0 0 0 0,1 2 0 0 0,1 0 0 0 0,1 0 0 0 0,2 1 1 0 0,0 1-1 0 0,1-1 0 0 0,1 6-189 0 0,7-29 10 0 0,0 1 1 0 0,0-1-1 0 0,0 1 1 0 0,1 0-1 0 0,-1-1 1 0 0,1 1-1 0 0,0 0 1 0 0,0-1-1 0 0,0 1 1 0 0,0-1-1 0 0,0 1 1 0 0,0 0-1 0 0,1-1 0 0 0,-1 1 1 0 0,1 0-1 0 0,0-1 1 0 0,0 1-1 0 0,0-1 1 0 0,0 0-1 0 0,0 1 1 0 0,0-1-1 0 0,1 0 1 0 0,-1 1-1 0 0,1-1 0 0 0,-1 0 1 0 0,1 0-1 0 0,0 0 1 0 0,0-1-1 0 0,0 1 1 0 0,0 0-1 0 0,0-1 1 0 0,0 1-1 0 0,1-1 1 0 0,-1 0-1 0 0,0 1 1 0 0,1-1-1 0 0,-1 0 0 0 0,1-1 1 0 0,-1 1-1 0 0,1 0 1 0 0,0-1-1 0 0,-1 1 1 0 0,1-1-1 0 0,0 0 1 0 0,1 0-11 0 0,3 0 72 0 0,1-1 1 0 0,-1 0-1 0 0,1 0 0 0 0,-1 0 1 0 0,0-1-1 0 0,0 0 1 0 0,0-1-1 0 0,0 0 0 0 0,0 0 1 0 0,0 0-1 0 0,-1-1 1 0 0,1 0-1 0 0,-1 0 0 0 0,0 0 1 0 0,0-1-1 0 0,-1 0 1 0 0,3-2-73 0 0,21-22 110 0 0,-1-1 0 0 0,-1-1 0 0 0,-2-2 1 0 0,-1 0-1 0 0,-1-1 0 0 0,-3-2 0 0 0,0 0 1 0 0,-3-1-1 0 0,7-19-110 0 0,-11 15 56 0 0,-7 59-590 0 0,31 108 464 0 0,-35-114 73 0 0,1-1 0 0 0,0 1 0 0 0,0-1 1 0 0,2 1-1 0 0,-1-1 0 0 0,1-1 0 0 0,1 1 1 0 0,-1-1-1 0 0,2 1 0 0 0,0-2 0 0 0,0 1 1 0 0,1-1-1 0 0,0 0 0 0 0,0-1 0 0 0,1 1 1 0 0,0-2-1 0 0,0 1 0 0 0,1-2 0 0 0,0 1 1 0 0,1-1-1 0 0,-1-1 0 0 0,1 1 0 0 0,0-2 0 0 0,0 0 1 0 0,1 0-1 0 0,-1-1 0 0 0,1 0 0 0 0,10 0-3 0 0,-12-6 47 0 0,-1 0 0 0 0,0-1-1 0 0,-1 0 1 0 0,1-1 0 0 0,-1 0-1 0 0,0 0 1 0 0,0-1-1 0 0,0 0 1 0 0,-1-1 0 0 0,0 1-1 0 0,0-1 1 0 0,-1-1-1 0 0,0 1 1 0 0,0-1 0 0 0,0 0-1 0 0,-1 0 1 0 0,-1-1-1 0 0,1 1 1 0 0,-1-1 0 0 0,0-2-47 0 0,20-32 86 0 0,-3-1 1 0 0,-1 0 0 0 0,-2-2 0 0 0,-2 0 0 0 0,-2-1 0 0 0,-3 0-1 0 0,-1-1 1 0 0,-2 0 0 0 0,0-47-87 0 0,-7 88 1 0 0,1-15 9 0 0,-1 0 0 0 0,-1 0 0 0 0,0-1 0 0 0,-2 1 0 0 0,-1 0 0 0 0,0 0 0 0 0,-2 0 0 0 0,0 1 0 0 0,-2-1 1 0 0,-2-3-11 0 0,9 26-2 0 0,0 0 0 0 0,0 0 1 0 0,0-1-1 0 0,0 1 1 0 0,0 0-1 0 0,-1 0 1 0 0,1 0-1 0 0,0-1 1 0 0,0 1-1 0 0,-1 0 1 0 0,1 0-1 0 0,0-1 1 0 0,-1 1-1 0 0,1 0 1 0 0,-1-1-1 0 0,1 1 0 0 0,-1 0 1 0 0,0-1-1 0 0,1 1 1 0 0,-1-1-1 0 0,1 1 1 0 0,-1-1-1 0 0,0 1 1 0 0,1-1-1 0 0,-1 1 1 0 0,0-1-1 0 0,0 0 1 0 0,1 1-1 0 0,-1-1 1 0 0,0 0-1 0 0,0 0 0 0 0,0 0 1 0 0,1 1-1 0 0,-1-1 1 0 0,0 0-1 0 0,0 0 1 0 0,0 0-1 0 0,0 0 1 0 0,1-1-1 0 0,-1 1 1 0 0,0 0-1 0 0,0 0 1 0 0,0 0-1 0 0,1-1 1 0 0,-1 1-1 0 0,0 0 0 0 0,0-1 1 0 0,1 1-1 0 0,-1 0 1 0 0,0-1-1 0 0,1 1 1 0 0,-1-1-1 0 0,0 1 1 0 0,1-1-1 0 0,-1 0 1 0 0,1 1-1 0 0,-1-1 1 0 0,1 0-1 0 0,-1 1 1 0 0,1-1-1 0 0,-1 0 0 0 0,1 1 1 0 0,0-1-1 0 0,-1 0 1 0 0,1 0-1 0 0,0 0 1 0 0,0 0 1 0 0,-6 58-5 0 0,2-1-1 0 0,3 1 1 0 0,2-1 0 0 0,2 1-1 0 0,3-1 1 0 0,3 0 0 0 0,2-1 0 0 0,2 0-1 0 0,4 3 6 0 0,-16-56 0 0 0,67 238-186 0 0,-57-223-13 0 0,-10-17 50 0 0,-1 0 1 0 0,1 0-1 0 0,-1 1 0 0 0,1-1 0 0 0,0 0 0 0 0,-1 0 0 0 0,1 0 0 0 0,-1 0 0 0 0,1 0 1 0 0,0 0-1 0 0,-1 0 0 0 0,1 0 0 0 0,-1 0 0 0 0,1 0 0 0 0,0 0 0 0 0,-1 0 1 0 0,1 0-1 0 0,-1-1 0 0 0,1 1 0 0 0,-1 0 0 0 0,1 0 0 0 0,0-1 0 0 0,-1 1 0 0 0,1 0 1 0 0,-1-1-1 0 0,1 1 0 0 0,-1 0 0 0 0,0-1 0 0 0,1 1 0 0 0,-1-1 0 0 0,1 1 1 0 0,-1-1-1 0 0,0 1 0 0 0,1-1 0 0 0,-1 1 0 0 0,0-1 0 0 0,0 1 0 0 0,1-1 0 0 0,-1 0 1 0 0,0 1-1 0 0,0-1 0 0 0,0 1 0 0 0,0-1 0 0 0,0 0 0 0 0,1 1 0 0 0,-1-1 0 0 0,0 1 1 0 0,-1-1-1 0 0,1 0 0 0 0,0 1 0 0 0,0-1 0 0 0,0 1 0 0 0,0-1 0 0 0,0 0 1 0 0,-1 1-1 0 0,1-1 0 0 0,0 1 0 0 0,0-1 0 0 0,-1 1 0 0 0,1-1 149 0 0,-3-45-12748 0 0,0 37 7595 0 0</inkml:trace>
  <inkml:trace contextRef="#ctx0" brushRef="#br0" timeOffset="252.767">624 349 11979 0 0,'0'0'1033'0'0,"0"0"-283"0"0,0 0-21 0 0,0 0 275 0 0,0 0 269 0 0,0 0 35 0 0,0 0-165 0 0,0 0-227 0 0,0 0-177 0 0,0 0-119 0 0,0 0-92 0 0,36 3-88 0 0,118 9-86 0 0,-3-17 260 0 0,-72-5-867 0 0,49-7-2136 0 0,-45 9-9210 0 0,-65 7 2410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4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15 16075 0 0,'0'0'2909'0'0,"0"0"-1674"0"0,0 0-474 0 0,0 0 160 0 0,0 0 115 0 0,0 0-91 0 0,0 0-200 0 0,0 0-241 0 0,0 0-196 0 0,0 0-103 0 0,0 0-51 0 0,0 0-14 0 0,0 0-19 0 0,7-3-6 0 0,19-9 25 0 0,-20 35 244 0 0,-9 11-304 0 0,-1 0 0 0 0,-2 0 0 0 0,-1 0 0 0 0,-2-1 0 0 0,-1 0 1 0 0,-7 13-81 0 0,-6 25 43 0 0,12-39-72 0 0,-1 4 40 0 0,1 1 0 0 0,2 0 0 0 0,1 0 0 0 0,2 0 0 0 0,2 1 0 0 0,0 6-11 0 0,6-40 9 0 0,-1-1 0 0 0,0 0 0 0 0,1 0 0 0 0,-1 0 1 0 0,1 0-1 0 0,0 0 0 0 0,0-1 0 0 0,0 1 0 0 0,0-1 0 0 0,1 1 0 0 0,-1-1 0 0 0,1 0 0 0 0,-1 1 0 0 0,1-1 0 0 0,0-1 1 0 0,0 1-1 0 0,0 0 0 0 0,0-1 0 0 0,0 1 0 0 0,0-1 0 0 0,0 0 0 0 0,1 0 0 0 0,-1 0 0 0 0,0-1 0 0 0,1 1 0 0 0,-1-1 0 0 0,0 0 1 0 0,1 1-1 0 0,-1-2 0 0 0,0 1 0 0 0,1 0 0 0 0,-1-1 0 0 0,0 1 0 0 0,1-1 0 0 0,-1 0 0 0 0,2-1-9 0 0,11 2 69 0 0,116-41 195 0 0,-71 4-1517 0 0,-59 16-4499 0 0,-11 9-4433 0 0,3 9-544 0 0</inkml:trace>
  <inkml:trace contextRef="#ctx0" brushRef="#br0" timeOffset="247.313">1 350 12475 0 0,'0'0'1311'0'0,"0"0"-243"0"0,0 0 49 0 0,0 0 181 0 0,0 0 9 0 0,0 0-184 0 0,0 0-240 0 0,0 0-223 0 0,0 0-164 0 0,0 0-116 0 0,0 0-89 0 0,33-5-71 0 0,106-18-56 0 0,-16 2 78 0 0,46-3-3929 0 0,-128 23-3204 0 0,-26 1 1063 0 0,-7 0-801 0 0</inkml:trace>
  <inkml:trace contextRef="#ctx0" brushRef="#br0" timeOffset="475.661">723 354 13555 0 0,'0'0'1036'0'0,"0"0"-81"0"0,0 0 265 0 0,0 0 262 0 0,0 0-12 0 0,0 0-234 0 0,0 0-253 0 0,0 0-214 0 0,0 0-155 0 0,0 0-94 0 0,0 0-76 0 0,31 0-65 0 0,101 2-77 0 0,-49-8 134 0 0,-26-4-193 0 0,44-2-3174 0 0,-100 12 1381 0 0,-4 0-4121 0 0,-5 3 2245 0 0,7-2 782 0 0,-4 2-6778 0 0</inkml:trace>
  <inkml:trace contextRef="#ctx0" brushRef="#br0" timeOffset="669.628">678 678 4481 0 0,'0'0'1592'0'0,"0"0"-215"0"0,0 0 151 0 0,0 0 136 0 0,0 0-143 0 0,0 0-297 0 0,0 0-312 0 0,0 0-328 0 0,0 0-288 0 0,210-15-200 0 0,-178 4-232 0 0,-1 4-352 0 0,2-8-648 0 0,-2 0-1025 0 0,2 4-1575 0 0,-12 0-841 0 0,-5 4 1536 0 0</inkml:trace>
  <inkml:trace contextRef="#ctx0" brushRef="#br0" timeOffset="1080.754">1619 96 7794 0 0,'0'0'4941'0'0,"0"0"-2461"0"0,0 0-763 0 0,0 0 2 0 0,0 0-100 0 0,0 0-266 0 0,0 0-338 0 0,0 0-288 0 0,0 0-222 0 0,0 0-100 0 0,0 0-32 0 0,0 0-30 0 0,0 0-42 0 0,2-4-45 0 0,2-7-121 0 0,-7 16 510 0 0,-46 69-204 0 0,32-52-417 0 0,2 1 0 0 0,0 1 0 0 0,2 0 1 0 0,1 1-1 0 0,-7 19-24 0 0,13-25 2 0 0,0 1 0 0 0,1 0 0 0 0,1 0 0 0 0,1 0 1 0 0,1 0-1 0 0,1 1 0 0 0,1-1 0 0 0,1 14-2 0 0,-1-29 3 0 0,0-1 0 0 0,1 1 0 0 0,-1 0 1 0 0,1 0-1 0 0,1-1 0 0 0,-1 1 0 0 0,0 0 0 0 0,1-1 0 0 0,0 0 0 0 0,0 1 0 0 0,1-1 0 0 0,-1 0 1 0 0,1 0-1 0 0,0 0 0 0 0,0 0 0 0 0,0-1 0 0 0,0 1 0 0 0,0-1 0 0 0,1 0 0 0 0,0 0 0 0 0,0 0 1 0 0,0 0-1 0 0,0 0 0 0 0,0-1 0 0 0,0 0 0 0 0,1 0 0 0 0,-1 0 0 0 0,1-1 0 0 0,-1 1 0 0 0,1-1 1 0 0,0 0-1 0 0,0-1 0 0 0,-1 1 0 0 0,1-1 0 0 0,0 0 0 0 0,2 0-3 0 0,3 0 6 0 0,-1 0 1 0 0,0 0-1 0 0,0-1 0 0 0,1-1 1 0 0,-1 0-1 0 0,0 0 0 0 0,0-1 0 0 0,-1 0 1 0 0,1 0-1 0 0,-1-1 0 0 0,1 0 1 0 0,-1 0-1 0 0,0-1 0 0 0,2-2-6 0 0,20-22-927 0 0,-21-3-4342 0 0,-23 12-4429 0 0,6 13 3058 0 0,1 3 2067 0 0</inkml:trace>
  <inkml:trace contextRef="#ctx0" brushRef="#br0" timeOffset="1264.372">1214 380 11674 0 0,'0'0'1417'0'0,"0"0"-414"0"0,0 0-216 0 0,0 0-37 0 0,0 0 8 0 0,0 0-38 0 0,0 0-95 0 0,0 0-160 0 0,0 0-168 0 0,0 0-120 0 0,0 0-71 0 0,0 0-62 0 0,32 3-83 0 0,100 12-137 0 0,-18-13-1879 0 0,-61-9-2654 0 0,-19 1-759 0 0,-14 2-908 0 0</inkml:trace>
  <inkml:trace contextRef="#ctx0" brushRef="#br0" timeOffset="1574.158">1947 365 6385 0 0,'0'0'2986'0'0,"0"0"-735"0"0,0 0-326 0 0,0 0-113 0 0,0 0-242 0 0,0 0-335 0 0,0 0-322 0 0,0 0-235 0 0,0 0-155 0 0,0 0-97 0 0,0 0-71 0 0,0 0-68 0 0,0 0-96 0 0,-20 30-74 0 0,-60 96-44 0 0,57-73-4 0 0,24-45-48 0 0,-1-5 3 0 0,0-1 1 0 0,1 1-1 0 0,-1-1 1 0 0,0 1 0 0 0,1-1-1 0 0,-1 1 1 0 0,1-1-1 0 0,0 1 1 0 0,0-1 0 0 0,0 1-1 0 0,0-1 1 0 0,1 0-1 0 0,-1 0 1 0 0,0 0 0 0 0,1 0-1 0 0,0 0 1 0 0,-1 0-1 0 0,1 0 1 0 0,0 0-1 0 0,0 0 1 0 0,0-1 0 0 0,0 1-1 0 0,0-1 1 0 0,1 0-1 0 0,-1 1 1 0 0,0-1 0 0 0,1 0-1 0 0,-1 0 1 0 0,1-1-1 0 0,-1 1 1 0 0,1 0 0 0 0,-1-1-1 0 0,1 1 1 0 0,-1-1-1 0 0,1 0 1 0 0,-1 0 0 0 0,1 0-1 0 0,0 0 1 0 0,-1-1-1 0 0,1 1 1 0 0,0-1-25 0 0,7-1 187 0 0,-1 0 0 0 0,-1-1 0 0 0,1 0 0 0 0,0-1 0 0 0,-1 0 1 0 0,1 0-1 0 0,-1-1 0 0 0,0 0 0 0 0,-1 0 0 0 0,1-1 0 0 0,-1 0 0 0 0,0 0 0 0 0,-1-1 0 0 0,1 0 1 0 0,-1 0-1 0 0,-1 0 0 0 0,4-5-187 0 0,-2 3 178 0 0,-1 2-87 0 0,0 0 1 0 0,0 0-1 0 0,-1 0 0 0 0,0-1 0 0 0,-1 0 0 0 0,0 0 0 0 0,0 0 0 0 0,-1 0 0 0 0,0-1 1 0 0,0 1-1 0 0,-1-1 0 0 0,0 0 0 0 0,0 0 0 0 0,-1 0 0 0 0,0 0 0 0 0,-1 0 0 0 0,0 0 1 0 0,-1-4-92 0 0,0 11-48 0 0,0-1 0 0 0,0 0 1 0 0,0 1-1 0 0,-1-1 1 0 0,1 0-1 0 0,-1 1 0 0 0,1 0 1 0 0,-1-1-1 0 0,0 1 0 0 0,0 0 1 0 0,0 0-1 0 0,-1 0 1 0 0,1 0-1 0 0,0 0 0 0 0,-1 1 1 0 0,1-1-1 0 0,-1 1 0 0 0,1-1 1 0 0,-1 1-1 0 0,0 0 1 0 0,0 0-1 0 0,0 0 0 0 0,1 0 1 0 0,-1 1-1 0 0,0-1 1 0 0,0 1-1 0 0,0 0 0 0 0,0 0 1 0 0,0 0-1 0 0,0 0 48 0 0,-56 6-6253 0 0,41 1-1567 0 0,4-3-4503 0 0</inkml:trace>
  <inkml:trace contextRef="#ctx0" brushRef="#br0" timeOffset="3040.453">1643 372 0 0 0,'0'0'1015'0'0,"0"0"98"0"0,0 0 49 0 0,-32 0 11164 0 0,21 1-12689 0 0,-6 6 793 0 0,-97 22 3389 0 0,108-29-3707 0 0,5 0-109 0 0,0 1 0 0 0,0-1 0 0 0,0 0-1 0 0,0 0 1 0 0,0 1 0 0 0,1-1 0 0 0,-1 0-1 0 0,0 0 1 0 0,0 0 0 0 0,0 0 0 0 0,0 0-1 0 0,0-1 1 0 0,0 1 0 0 0,0 0 0 0 0,1 0-1 0 0,-1 0 1 0 0,0-1 0 0 0,0 1 0 0 0,0 0-1 0 0,0-1 1 0 0,1 1 0 0 0,-1-1 0 0 0,0 1-1 0 0,0-1 1 0 0,1 0 0 0 0,-1 1 0 0 0,0-1-1 0 0,1 1 1 0 0,-1-1 0 0 0,1 0 0 0 0,-1 0-1 0 0,1 1 1 0 0,-1-1 0 0 0,1 0 0 0 0,-1 0-1 0 0,1 0 1 0 0,0 1 0 0 0,0-1 0 0 0,-1 0-1 0 0,1 0 1 0 0,0 0 0 0 0,0 0 0 0 0,0 0 0 0 0,0 0-1 0 0,0 0 1 0 0,0 1 0 0 0,0-1 0 0 0,0 0-1 0 0,0 0 1 0 0,0 0 0 0 0,1 0 0 0 0,-1 0-3 0 0,0-1-582 0 0,1-7-1634 0 0,3 5-5559 0 0,-2 1-1410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4905 0 0,'0'0'1960'0'0,"0"0"-131"0"0,0 0 86 0 0,0 0 67 0 0,0 0-131 0 0,0 0-367 0 0,0 0-477 0 0,0 0-402 0 0,0 0-206 0 0,0 0-31 0 0,0 0 70 0 0,0 0 92 0 0,0 0 32 0 0,11 0-41 0 0,207 3 1803 0 0,-13-6-1167 0 0,-205 2-1122 0 0,-1 1 0 0 0,1 0 1 0 0,0-1-1 0 0,0 1 0 0 0,-1-1 0 0 0,1 1 0 0 0,0 0 0 0 0,0-1 0 0 0,0 1 1 0 0,0-1-1 0 0,0 1 0 0 0,0-1 0 0 0,0 1 0 0 0,0 0 0 0 0,0-1 0 0 0,0 1 1 0 0,0-1-1 0 0,0 1 0 0 0,0-1 0 0 0,0 1 0 0 0,0-1 0 0 0,0 1 0 0 0,0 0 1 0 0,0-1-1 0 0,1 1 0 0 0,-1-1 0 0 0,0 1 0 0 0,0 0 0 0 0,0-1 0 0 0,1 1 1 0 0,-1 0-1 0 0,0-1 0 0 0,1 1 0 0 0,-1 0 0 0 0,0-1 0 0 0,1 1 0 0 0,-1 0 1 0 0,0 0-1 0 0,1-1 0 0 0,-1 1 0 0 0,1 0 0 0 0,-1 0 0 0 0,0 0 0 0 0,1 0 1 0 0,-1-1-1 0 0,1 1 0 0 0,-1 0 0 0 0,1 0 0 0 0,-1 0 0 0 0,0 0 1 0 0,1 0-1 0 0,-1 0 0 0 0,1 0 0 0 0,-1 0 0 0 0,1 0 0 0 0,-1 0 0 0 0,1 1 1 0 0,-1-1-1 0 0,0 0 0 0 0,1 0 0 0 0,-1 0 0 0 0,1 0 0 0 0,-1 1 0 0 0,0-1 1 0 0,1 0-1 0 0,-1 0 0 0 0,0 1 0 0 0,1-1-35 0 0,-33-24 484 0 0,22 17-408 0 0,-116-88 444 0 0,103 59-2298 0 0,43 31-4772 0 0,-6 2-13 0 0,-4 3-4989 0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23 115 6153 0 0,'0'0'1837'0'0,"0"0"-198"0"0,0 0-103 0 0,0 0 100 0 0,0 0 75 0 0,0 0-72 0 0,0 0-250 0 0,0 0-358 0 0,0 0-330 0 0,0 0-223 0 0,0 0-140 0 0,0 0-76 0 0,0 0-44 0 0,-6 5 623 0 0,15 19-483 0 0,-1 1 1 0 0,-1 0-1 0 0,-2 0 1 0 0,0 1 0 0 0,-2-1-1 0 0,-1 1 1 0 0,-1 0-1 0 0,-1 0 1 0 0,-1 0 0 0 0,-4 17-359 0 0,-42 251 309 0 0,44-400 1535 0 0,6 51-1818 0 0,3 0-1 0 0,2 0 0 0 0,3 1 1 0 0,8-21-26 0 0,-3 4 25 0 0,-13 53-27 0 0,1-1 0 0 0,0 1 0 0 0,1-1 0 0 0,1 1 0 0 0,1 1-1 0 0,1-1 1 0 0,0 1 0 0 0,1 1 0 0 0,1 0 0 0 0,0 0 0 0 0,1 0 0 0 0,6-4 2 0 0,-16 19-3 0 0,1-1 0 0 0,0 1 1 0 0,0 0-1 0 0,0 0 0 0 0,0 0 1 0 0,0 0-1 0 0,0 1 0 0 0,0-1 1 0 0,1 0-1 0 0,-1 1 0 0 0,0-1 1 0 0,0 1-1 0 0,0 0 0 0 0,1 0 1 0 0,-1 0-1 0 0,0 0 0 0 0,0 0 1 0 0,1 1-1 0 0,-1-1 0 0 0,0 0 1 0 0,0 1-1 0 0,0 0 0 0 0,0-1 1 0 0,0 1-1 0 0,0 0 0 0 0,0 0 1 0 0,0 0-1 0 0,0 1 0 0 0,0-1 1 0 0,0 0-1 0 0,-1 1 0 0 0,1-1 1 0 0,0 1-1 0 0,-1-1 0 0 0,1 1 1 0 0,-1 0-1 0 0,0 0 0 0 0,0 0 1 0 0,1 0-1 0 0,-1 0 0 0 0,0 0 1 0 0,-1 0-1 0 0,1 0 0 0 0,0 0 1 0 0,0 1 2 0 0,21 85 16 0 0,-20-62 198 0 0,1-16-2521 0 0,-1-3-3120 0 0,1-1-4598 0 0,-2-3 424 0 0</inkml:trace>
  <inkml:trace contextRef="#ctx0" brushRef="#br0" timeOffset="377.965">441 509 9178 0 0,'0'0'2192'0'0,"0"0"-510"0"0,0 0-88 0 0,0 0 137 0 0,0 0-15 0 0,0 0-213 0 0,0 0-308 0 0,0 0-273 0 0,0 0-209 0 0,0 0-122 0 0,0 0-75 0 0,0 0-55 0 0,-9-1-60 0 0,-30 0-61 0 0,35 1-290 0 0,0 1 0 0 0,0-1 1 0 0,0 1-1 0 0,0 0 1 0 0,0 0-1 0 0,0 1 1 0 0,1-1-1 0 0,-1 1 0 0 0,0 0 1 0 0,1 0-1 0 0,0 0 1 0 0,-1 0-1 0 0,1 1 1 0 0,0 0-1 0 0,0-1 0 0 0,0 1 1 0 0,0 0-1 0 0,0 1-50 0 0,-5 4 81 0 0,0-1-49 0 0,1 0 0 0 0,0 1 0 0 0,0 0 0 0 0,0 0 0 0 0,1 1 0 0 0,1-1 0 0 0,-1 1 0 0 0,1 0 1 0 0,1 1-1 0 0,0-1 0 0 0,0 1 0 0 0,1 0 0 0 0,0 0 0 0 0,1 0 0 0 0,0 0 0 0 0,1 1 0 0 0,0-1 0 0 0,0 8-32 0 0,2-15 3 0 0,-1 0 0 0 0,1 0 1 0 0,0 0-1 0 0,0-1 0 0 0,1 1 0 0 0,-1 0 0 0 0,1 0 0 0 0,-1-1 0 0 0,1 1 0 0 0,0-1 0 0 0,0 1 0 0 0,0-1 1 0 0,0 0-1 0 0,0 0 0 0 0,1 0 0 0 0,-1 0 0 0 0,1 0 0 0 0,-1 0 0 0 0,1-1 0 0 0,0 1 0 0 0,-1-1 0 0 0,1 0 1 0 0,0 0-1 0 0,0 0 0 0 0,0 0 0 0 0,0 0 0 0 0,0-1 0 0 0,0 1 0 0 0,3-1-3 0 0,94 4 90 0 0,-93-5-306 0 0,1-1 0 0 0,-1 0 1 0 0,1 0-1 0 0,-1-1 0 0 0,1 0 0 0 0,-1 0 0 0 0,0-1 0 0 0,-1 0 0 0 0,1 0 0 0 0,-1-1 0 0 0,7-4 216 0 0,13-14-5276 0 0,-3 0-5723 0 0,-16 16 3169 0 0</inkml:trace>
  <inkml:trace contextRef="#ctx0" brushRef="#br0" timeOffset="859.368">568 752 4193 0 0,'0'0'2278'0'0,"0"0"-222"0"0,0 0 155 0 0,0 0 183 0 0,0 0-103 0 0,0 0-289 0 0,0 0-339 0 0,0 0-301 0 0,0 0-221 0 0,0 0-181 0 0,0 0-171 0 0,0 0-149 0 0,0 0-105 0 0,14-7-78 0 0,45-22-82 0 0,9-34 526 0 0,-47 38-713 0 0,79-71 312 0 0,-92 140-561 0 0,-9 17 76 0 0,4-60-11 0 0,-1 0 0 0 0,0 0 0 0 0,1 0 0 0 0,-1-1 1 0 0,1 1-1 0 0,-1-1 0 0 0,1 0 0 0 0,-1 0 0 0 0,1 0 1 0 0,-1 0-1 0 0,1 0 0 0 0,-1 0 0 0 0,1-1 0 0 0,-1 1 0 0 0,1-1 1 0 0,-1 0-1 0 0,1 0 0 0 0,-1 0 0 0 0,0 0 0 0 0,1 0 0 0 0,-1 0 1 0 0,0-1-1 0 0,1 1-4 0 0,106-76 130 0 0,-108 77-130 0 0,0 0-1 0 0,0 0 0 0 0,1 0 0 0 0,-1 0 0 0 0,0 0 0 0 0,0 0 1 0 0,0 0-1 0 0,0 0 0 0 0,0 0 0 0 0,0 0 0 0 0,0 0 0 0 0,0 1 1 0 0,0-1-1 0 0,0 0 0 0 0,0 1 0 0 0,0-1 0 0 0,0 1 0 0 0,0-1 1 0 0,0 1-1 0 0,0 0 0 0 0,-1-1 0 0 0,1 1 0 0 0,0 0 0 0 0,0-1 1 0 0,-1 1-1 0 0,1 0 0 0 0,0 0 0 0 0,-1 0 0 0 0,1 0 0 0 0,-1 0 0 0 0,1 0 1 0 0,-1 0-1 0 0,1 0 0 0 0,-1 0 0 0 0,0 0 0 0 0,1 0 0 0 0,-1 0 1 0 0,0 0-1 0 0,0 0 0 0 0,0 0 0 0 0,0 0 0 0 0,0 0 0 0 0,0 0 1 0 0,0 0-1 0 0,0 0 0 0 0,0 0 0 0 0,-1 0 0 0 0,1 0 0 0 0,0 0 1 0 0,-1 1 0 0 0,4 15-21 0 0,-3-14 18 0 0,1 0-1 0 0,0-1 1 0 0,0 1 0 0 0,0-1 0 0 0,0 1 0 0 0,0-1 0 0 0,0 0 0 0 0,1 1 0 0 0,-1-1-1 0 0,1 0 1 0 0,-1 0 0 0 0,1 0 0 0 0,0 0 0 0 0,0 0 0 0 0,0 0 0 0 0,0 0-1 0 0,0-1 1 0 0,0 1 0 0 0,0-1 0 0 0,1 0 0 0 0,-1 0 0 0 0,1 1 0 0 0,-1-1-1 0 0,1-1 1 0 0,-1 1 0 0 0,1 0 0 0 0,-1-1 0 0 0,1 1 0 0 0,0-1 0 0 0,-1 0-1 0 0,3 0 4 0 0,50-11-2151 0 0,-21-11-5181 0 0,-27 16 573 0 0,-1 5-3955 0 0</inkml:trace>
  <inkml:trace contextRef="#ctx0" brushRef="#br0" timeOffset="1979.875">1422 78 7690 0 0,'0'0'2123'0'0,"0"0"-343"0"0,0 0-74 0 0,0 0 36 0 0,0 0-131 0 0,0 0-235 0 0,0 0-275 0 0,0 0-242 0 0,0 0-147 0 0,0 0-61 0 0,0 0-33 0 0,0 0-36 0 0,0 0-71 0 0,8 3-79 0 0,113 42 1503 0 0,-103-40-1811 0 0,-1-1-1 0 0,1 0 0 0 0,0-2 0 0 0,0 0 0 0 0,0-1 0 0 0,0 0 0 0 0,0-2 0 0 0,1 0 0 0 0,-1-1 0 0 0,4-2-123 0 0,124-25 114 0 0,-121 21-369 0 0,-6 3 1421 0 0,-7 2-3783 0 0,-2 1-3402 0 0,-1 1-4772 0 0,-9 1 2533 0 0</inkml:trace>
  <inkml:trace contextRef="#ctx0" brushRef="#br0" timeOffset="2229.905">1464 373 13531 0 0,'0'0'1812'0'0,"0"0"-669"0"0,0 0-167 0 0,0 0 229 0 0,0 0 187 0 0,0 0-76 0 0,0 0-252 0 0,0 0-287 0 0,0 0-188 0 0,0 0-101 0 0,0 0-49 0 0,33 4-19 0 0,102 13-31 0 0,43-12 772 0 0,-65-13-2724 0 0,-89 4-2794 0 0,-2 0-3642 0 0,-15 1-3992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03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596 126 0 0 0,'0'0'497'0'0,"0"0"856"0"0,0 0 270 0 0,0 0-42 0 0,0 0-120 0 0,0 0-56 0 0,0 0-11 0 0,0 0-3 0 0,13-8-11 0 0,37-25-34 0 0,-34 17 5038 0 0,-17 1-3388 0 0,-41-11-1867 0 0,40 25-858 0 0,-17-5-117 0 0,0 2 0 0 0,0 0 0 0 0,-1 1 0 0 0,1 1 0 0 0,-1 1 0 0 0,1 0 0 0 0,-17 3-154 0 0,5-2 116 0 0,7 2-51 0 0,1 0-1 0 0,-1 2 1 0 0,0 0 0 0 0,1 2-1 0 0,0 1 1 0 0,0 1-1 0 0,1 0 1 0 0,0 2-1 0 0,1 1 1 0 0,0 0-1 0 0,0 2 1 0 0,1 0-1 0 0,-14 13-64 0 0,30-24 3 0 0,1 1 0 0 0,-1 0 0 0 0,0 1 0 0 0,1-1 0 0 0,-1 1 0 0 0,1-1 0 0 0,0 1 0 0 0,0 0 0 0 0,0 0 0 0 0,1 0 0 0 0,0 1-1 0 0,0-1 1 0 0,0 1 0 0 0,0-1 0 0 0,0 1 0 0 0,1 0 0 0 0,0-1 0 0 0,0 1 0 0 0,0 0 0 0 0,1 0 0 0 0,0 0 0 0 0,-1 0 0 0 0,2-1 0 0 0,-1 1 0 0 0,1 2-3 0 0,2-3 12 0 0,0 1 0 0 0,1-1 0 0 0,0 1 0 0 0,0-1 0 0 0,0 0 0 0 0,0-1 1 0 0,1 1-1 0 0,0-1 0 0 0,-1 0 0 0 0,1 0 0 0 0,0 0 0 0 0,0-1 0 0 0,1 1 1 0 0,-1-1-1 0 0,0-1 0 0 0,1 1 0 0 0,0-1 0 0 0,-1 0 0 0 0,5 1-12 0 0,208 20 360 0 0,-178-8-252 0 0,-48 24 453 0 0,-13-12-452 0 0,0-1 1 0 0,-2-1 0 0 0,0-1 0 0 0,-2-1 0 0 0,-15 9-110 0 0,-24 24 55 0 0,50-42-53 0 0,-9 7 16 0 0,0 0-1 0 0,2 2 0 0 0,0 1 1 0 0,2 0-1 0 0,-10 16-17 0 0,29-38 1 0 0,-4 2-1 0 0,1 1 1 0 0,0 0-1 0 0,0 0 1 0 0,0 0-1 0 0,0 1 1 0 0,1-1-1 0 0,-1 1 1 0 0,1-1-1 0 0,0 1 1 0 0,1 0-1 0 0,-1 0 1 0 0,1 0-1 0 0,0-1 1 0 0,0 1 0 0 0,1 1-1 0 0,-1-1 1 0 0,1 0-1 0 0,0 0 1 0 0,0 0-1 0 0,1 0 1 0 0,0 0-1 0 0,0 0 1 0 0,0 0-1 0 0,0 0 1 0 0,1-1-1 0 0,0 1 1 0 0,0 0-1 0 0,0-1 1 0 0,2 4-1 0 0,7-1 16 0 0,0-1-1 0 0,0 1 1 0 0,1-2-1 0 0,-1 0 1 0 0,2 0-1 0 0,-1-1 1 0 0,0 0-1 0 0,1-1 1 0 0,-1-1-1 0 0,1 0 1 0 0,0 0-1 0 0,0-2 1 0 0,0 1-1 0 0,0-2 1 0 0,-1 0 0 0 0,1 0-1 0 0,3-1-15 0 0,147-42-211 0 0,-82 7-2148 0 0,-55 23-2218 0 0,-2 0-5035 0 0,-16 10-2115 0 0</inkml:trace>
  <inkml:trace contextRef="#ctx0" brushRef="#br0" timeOffset="677.288">596 947 6065 0 0,'0'0'1817'0'0,"0"0"-824"0"0,0 0-82 0 0,0 0 408 0 0,0 0 276 0 0,0 0 7 0 0,0 0-223 0 0,0 0-227 0 0,0 0-92 0 0,0 0-42 0 0,0 0-45 0 0,32-11-89 0 0,97-33-110 0 0,-117 40-555 0 0,-1-1-1 0 0,1 1 1 0 0,-1-2-1 0 0,0 1 1 0 0,-1-2 0 0 0,0 1-1 0 0,0-2 1 0 0,0 1-1 0 0,6-8-218 0 0,8-6 412 0 0,32-21-20 0 0,-3-1 1 0 0,-2-3-1 0 0,-2-2 0 0 0,-1-3 0 0 0,-4-1 1 0 0,-1-2-1 0 0,-3-2 0 0 0,-2-2 0 0 0,7-19-392 0 0,-39 63 14 0 0,1-1 1 0 0,-2 0-1 0 0,0 0 0 0 0,-1-1 0 0 0,0 1 0 0 0,-1-1 0 0 0,-1 0 0 0 0,0 0 1 0 0,-1 0-1 0 0,-1 0 0 0 0,-1 0 0 0 0,0 0 0 0 0,-2-2-14 0 0,3 15-7 0 0,-1 0 1 0 0,1 0-1 0 0,-1 1 0 0 0,0-1 0 0 0,-1 0 0 0 0,1 1 1 0 0,0-1-1 0 0,-1 0 0 0 0,1 1 0 0 0,-1 0 0 0 0,0-1 0 0 0,0 1 1 0 0,0 0-1 0 0,0 0 0 0 0,0 0 0 0 0,0 0 0 0 0,-1 0 1 0 0,1 0-1 0 0,0 1 0 0 0,-1-1 0 0 0,0 1 0 0 0,1 0 0 0 0,-1 0 1 0 0,0 0-1 0 0,0 0 0 0 0,1 0 0 0 0,-1 1 0 0 0,0-1 1 0 0,0 1-1 0 0,0-1 0 0 0,0 1 0 0 0,0 0 0 0 0,-3 1 7 0 0,-2 0-32 0 0,0 0 0 0 0,0 1 0 0 0,0 0 0 0 0,1 0 0 0 0,-1 1 0 0 0,0 0 0 0 0,1 0 0 0 0,0 1 0 0 0,0 0 0 0 0,0 0 0 0 0,-5 5 32 0 0,-16 12-7 0 0,1 2 1 0 0,2 1-1 0 0,0 1 1 0 0,2 1-1 0 0,1 1 0 0 0,0 1 1 0 0,3 1-1 0 0,0 0 1 0 0,2 2-1 0 0,1 0 1 0 0,2 1-1 0 0,0 0 0 0 0,-1 13 7 0 0,11-32 23 0 0,0 1 0 0 0,1-1-1 0 0,0 0 1 0 0,2 1 0 0 0,-1 0-1 0 0,2-1 1 0 0,-1 1-1 0 0,2 0 1 0 0,0-1 0 0 0,1 1-1 0 0,0-1 1 0 0,1 1-1 0 0,0-1 1 0 0,1 0 0 0 0,1 0-1 0 0,0 0 1 0 0,1-1 0 0 0,0 0-1 0 0,1 0 1 0 0,0 0-1 0 0,1-1 1 0 0,0 0 0 0 0,1 0-1 0 0,0-1 1 0 0,3 2-23 0 0,-1-2 65 0 0,1-2-1 0 0,0 1 1 0 0,0-2 0 0 0,1 1 0 0 0,0-2-1 0 0,0 1 1 0 0,1-2 0 0 0,-1 0 0 0 0,1-1 0 0 0,1 0-1 0 0,-1-1 1 0 0,0 0 0 0 0,1-2 0 0 0,-1 1-1 0 0,1-2 1 0 0,10 0-65 0 0,-8 0-861 0 0,-27 0-5281 0 0,-7 1 2461 0 0,0 0-1510 0 0,18-6 5971 0 0,0 3-2121 0 0,2 0-589 0 0,-2 1-2864 0 0,0 1-620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1056 0 0 0,'0'0'604'0'0,"0"0"892"0"0,0 0 400 0 0,0 0 65 0 0,0 0-114 0 0,0 0-245 0 0,0 0-251 0 0,0 0-180 0 0,0 0-111 0 0,0 0-50 0 0,1 0 8588 0 0,4 0-6611 0 0,55-82-2244 0 0,61-87-302 0 0,57-84 10 0 0,-178 254-455 0 0,0-1 0 0 0,0 0 0 0 0,0 1 0 0 0,0-1-1 0 0,0 0 1 0 0,0 1 0 0 0,0-1 0 0 0,1 0 0 0 0,-1 1 0 0 0,0-1 0 0 0,0 0 0 0 0,0 1-1 0 0,0-1 1 0 0,0 0 0 0 0,0 1 0 0 0,1-1 0 0 0,-1 0 0 0 0,0 0 0 0 0,0 1 0 0 0,0-1-1 0 0,1 0 1 0 0,-1 0 0 0 0,0 1 0 0 0,0-1 0 0 0,1 0 0 0 0,-1 0 0 0 0,0 0 0 0 0,1 0 0 0 0,-1 1-1 0 0,0-1 1 0 0,0 0 0 0 0,1 0 0 0 0,-1 0 0 0 0,0 0 0 0 0,1 0 0 0 0,-1 0 0 0 0,0 0-1 0 0,1 0 1 0 0,-1 0 0 0 0,0 0 0 0 0,1 0 0 0 0,-1 0 4 0 0,-1 12-36 0 0,18 307 57 0 0,-6-259 3 0 0,-10-60-21 0 0,0 1 0 0 0,0-1 0 0 0,1 0-1 0 0,-1 1 1 0 0,0-1 0 0 0,0 0 0 0 0,0 0 0 0 0,1 0 0 0 0,-1 0-1 0 0,0 0 1 0 0,0 0 0 0 0,0-1 0 0 0,1 1 0 0 0,-1 0 0 0 0,0 0 0 0 0,0-1-1 0 0,0 1 1 0 0,0-1 0 0 0,0 1 0 0 0,0-1 0 0 0,0 0 0 0 0,0 1-1 0 0,0-1 1 0 0,0 0 0 0 0,0 1 0 0 0,0-1 0 0 0,0 0 0 0 0,0 0 0 0 0,-1 0-1 0 0,1 0 1 0 0,0 0 0 0 0,-1 0 0 0 0,1 0 0 0 0,-1 0 0 0 0,1 0-1 0 0,-1 0 1 0 0,1-1-3 0 0,2-2 8 0 0,40-54 22 0 0,-2-2-1 0 0,-3-2 0 0 0,-3-2 1 0 0,-3 0-1 0 0,14-43-29 0 0,-31 58-11 0 0,-14 116-174 0 0,3 264 518 0 0,6-236-173 0 0,0-72 141 0 0,-10-23-265 0 0,0 0-6 0 0,0 0 14 0 0,0 0 0 0 0,0 0-13 0 0,0 0 4 0 0,0 0-5 0 0,0 0 10 0 0,0 0-21 0 0,0 0-48 0 0,0-7-3111 0 0,0 4-2190 0 0,0 2-3831 0 0,0 1-2400 0 0</inkml:trace>
  <inkml:trace contextRef="#ctx0" brushRef="#br0" timeOffset="3053.933">929 835 0 0 0,'0'0'895'0'0,"0"0"752"0"0,0 0 124 0 0,0 0-141 0 0,0 0-194 0 0,0 0-168 0 0,0 0-84 0 0,0 0-61 0 0,0 0-54 0 0,-2 0-502 0 0,-2 0 8825 0 0,23 37-7866 0 0,-3 55-581 0 0,-15-88-924 0 0,1 5 24 0 0,-1 0 0 0 0,0 0 0 0 0,0 0 0 0 0,-1 0-1 0 0,0 0 1 0 0,0 1 0 0 0,-1-1 0 0 0,0 0 0 0 0,-1 0 0 0 0,0 0 0 0 0,0 0-1 0 0,-1-1 1 0 0,0 1 0 0 0,-1 0 0 0 0,0-1 0 0 0,0 0 0 0 0,0 0 0 0 0,-1 0-1 0 0,-1-1 1 0 0,1 1 0 0 0,-3 1-45 0 0,-6 2-18 0 0,-42 11-209 0 0,52-24 35 0 0,1 1-1 0 0,-1-1 1 0 0,1 0 0 0 0,0 0 0 0 0,-1 0 0 0 0,1 0 0 0 0,0-1-1 0 0,0 1 1 0 0,1-1 0 0 0,-1 0 0 0 0,0 0 0 0 0,1 0 0 0 0,0 0-1 0 0,-1 0 1 0 0,2 0 0 0 0,-1-1 0 0 0,0 1 0 0 0,0-1 0 0 0,1 1 0 0 0,0-1-1 0 0,-1-3 193 0 0,-8-14-2432 0 0,1-9-3161 0 0,1 2-5287 0 0,5 24 8650 0 0</inkml:trace>
  <inkml:trace contextRef="#ctx0" brushRef="#br0" timeOffset="3422.263">774 846 0 0 0,'0'0'1840'0'0,"0"0"365"0"0,0 0 125 0 0,0 0-63 0 0,0 0-180 0 0,0 0-237 0 0,0 0-237 0 0,0 0-203 0 0,0 0-162 0 0,0 0-145 0 0,0 0-119 0 0,-3 2-114 0 0,-2 0-1436 0 0,6-2 753 0 0,-1 0-1 0 0,0 0 1 0 0,0 0-1 0 0,0 0 1 0 0,1 0-1 0 0,-1 1 1 0 0,0-1 0 0 0,0 0-1 0 0,0 0 1 0 0,0 0-1 0 0,1 1 1 0 0,-1-1-1 0 0,0 0 1 0 0,0 0-1 0 0,0 0 1 0 0,0 1-1 0 0,0-1 1 0 0,0 0 0 0 0,0 0-1 0 0,1 1 1 0 0,-1-1-1 0 0,0 0 1 0 0,0 0-1 0 0,0 1 1 0 0,0-1-1 0 0,0 0 1 0 0,0 0 0 0 0,0 1-1 0 0,0-1 1 0 0,0 0-1 0 0,-1 0 1 0 0,1 1-187 0 0,270-1 1096 0 0,-241-2-3700 0 0,-14 1-1999 0 0,0 0-5698 0 0,-10 1 1502 0 0</inkml:trace>
  <inkml:trace contextRef="#ctx0" brushRef="#br0" timeOffset="4881.631">1545 319 0 0 0,'0'0'810'0'0,"0"0"718"0"0,0 0 188 0 0,0 0-127 0 0,0 0-170 0 0,0 0-123 0 0,0 0-79 0 0,0 0-55 0 0,0 0-27 0 0,0 0-60 0 0,-1-4-83 0 0,1 3-906 0 0,0 0-1 0 0,-1-1 1 0 0,1 1 0 0 0,-1 0 0 0 0,1 0-1 0 0,-1 0 1 0 0,0 0 0 0 0,1 0-1 0 0,-1 0 1 0 0,0 0 0 0 0,0 0 0 0 0,0 0-1 0 0,1 0 1 0 0,-1 0 0 0 0,0 0-1 0 0,0 1 1 0 0,0-1 0 0 0,-1 0 0 0 0,1 1-1 0 0,0-1 1 0 0,0 1 0 0 0,0-1-1 0 0,0 1 1 0 0,-1 0 0 0 0,1-1 0 0 0,0 1-1 0 0,0 0 1 0 0,0 0 0 0 0,-1 0 0 0 0,1 0-1 0 0,0 0 1 0 0,-1 0 0 0 0,1 0-1 0 0,0 0 1 0 0,0 0 0 0 0,0 1 0 0 0,-1-1-1 0 0,1 0 1 0 0,0 1 0 0 0,0-1-1 0 0,0 1 1 0 0,0 0 0 0 0,0-1 0 0 0,-1 1-1 0 0,1 0 1 0 0,0-1 0 0 0,1 1-1 0 0,-1 0 1 0 0,0 0 0 0 0,0 0 0 0 0,0 1-86 0 0,-14 7 148 0 0,1 2 0 0 0,0 0 1 0 0,1 0-1 0 0,0 2 0 0 0,1-1 1 0 0,0 2-1 0 0,1-1 0 0 0,1 2 1 0 0,0-1-1 0 0,1 1 1 0 0,1 1-1 0 0,-6 14-148 0 0,8 53 327 0 0,8-79-264 0 0,0-1 1 0 0,0 1 0 0 0,0-1 0 0 0,1 0-1 0 0,-1 0 1 0 0,1 0 0 0 0,-1 0-1 0 0,1 0 1 0 0,0-1 0 0 0,0 1 0 0 0,1-1-1 0 0,-1 0 1 0 0,0 0 0 0 0,1 0-1 0 0,-1 0 1 0 0,1 0 0 0 0,0-1-1 0 0,-1 0 1 0 0,1 1 0 0 0,0-2 0 0 0,0 1-1 0 0,4 0-63 0 0,1 0 131 0 0,0-1 0 0 0,1 0-1 0 0,-1 0 1 0 0,0-1-1 0 0,0 0 1 0 0,1-1 0 0 0,-1 0-1 0 0,0-1 1 0 0,0 0 0 0 0,-1 0-1 0 0,1 0 1 0 0,-1-1-1 0 0,0-1 1 0 0,0 0 0 0 0,0 0-1 0 0,0 0 1 0 0,-1-1-1 0 0,0 0 1 0 0,2-2-131 0 0,8-9 152 0 0,0-1 0 0 0,-1-1 0 0 0,-1 0-1 0 0,-1-1 1 0 0,-1-1 0 0 0,8-17-152 0 0,-9 16 17 0 0,-2-1 0 0 0,-1 0 0 0 0,0 0-1 0 0,-2-1 1 0 0,-1 0 0 0 0,0 0 0 0 0,-2 0 0 0 0,-1-1 0 0 0,-1 1 0 0 0,-1-1-1 0 0,-2-15-16 0 0,1 35-26 0 0,-1 0 0 0 0,0 0 0 0 0,0 0 0 0 0,0 0-1 0 0,0 1 1 0 0,-1-1 0 0 0,1 0 0 0 0,-1 1 0 0 0,-1-1-1 0 0,1 1 1 0 0,-1-1 0 0 0,1 1 0 0 0,-1 0 0 0 0,0 0-1 0 0,-1 1 1 0 0,1-1 0 0 0,-1 0 0 0 0,0 1 0 0 0,1 0-1 0 0,-1 0 1 0 0,-1 0 0 0 0,1 1 0 0 0,0-1 0 0 0,-1 1-1 0 0,1 0 1 0 0,-1 0 0 0 0,0 0 0 0 0,1 1 0 0 0,-1 0-1 0 0,0 0 1 0 0,0 0 0 0 0,0 1 0 0 0,0-1 0 0 0,0 1-1 0 0,0 0 1 0 0,0 0 0 0 0,0 1 0 0 0,0 0 0 0 0,0 0-1 0 0,0 0 1 0 0,0 0 0 0 0,1 1 0 0 0,-1 0 0 0 0,0 0 0 0 0,-1 1 26 0 0,-2 3-8 0 0,-1 1 1 0 0,1 1 0 0 0,1 0-1 0 0,-1 0 1 0 0,1 0-1 0 0,1 1 1 0 0,-1 0 0 0 0,1 0-1 0 0,1 0 1 0 0,0 1 0 0 0,0 0-1 0 0,1 0 1 0 0,1 1 0 0 0,-1-1-1 0 0,2 1 1 0 0,-1-1 0 0 0,1 1-1 0 0,1 0 1 0 0,0 0 0 0 0,1 0-1 0 0,0 0 1 0 0,0-1 0 0 0,1 1-1 0 0,1 3 8 0 0,2-4 46 0 0,1 0 0 0 0,0 0 0 0 0,1 0-1 0 0,0 0 1 0 0,0-1 0 0 0,1 0-1 0 0,0 0 1 0 0,1-1 0 0 0,0 0 0 0 0,0 0-1 0 0,0-1 1 0 0,1 0 0 0 0,0-1-1 0 0,1 1 1 0 0,0-2 0 0 0,0 1-1 0 0,0-2 1 0 0,0 1 0 0 0,1-1 0 0 0,-1-1-1 0 0,1 0 1 0 0,6 1-46 0 0,1 0 54 0 0,0-1 0 0 0,0 0 1 0 0,0-1-1 0 0,0-1 0 0 0,0-1 0 0 0,0 0 0 0 0,1-2 1 0 0,-1 0-1 0 0,0-1 0 0 0,-1 0 0 0 0,1-2 0 0 0,0 0 1 0 0,-1-1-1 0 0,13-6-54 0 0,64-24-782 0 0,-31 20-2526 0 0,-46 15-56 0 0,-12 2-820 0 0,-2 1-4465 0 0,-3-1 3129 0 0</inkml:trace>
  <inkml:trace contextRef="#ctx0" brushRef="#br0" timeOffset="5167.019">1253 717 8002 0 0,'0'0'1980'0'0,"0"0"-440"0"0,0 0-237 0 0,0 0 58 0 0,0 0 44 0 0,0 0-16 0 0,0 0-74 0 0,0 0-190 0 0,0 0-191 0 0,0 0-153 0 0,0 0-90 0 0,0 0-62 0 0,24 5-38 0 0,78 14-44 0 0,-88-16-396 0 0,1-1 1 0 0,-1-1-1 0 0,1-1 0 0 0,-1 0 1 0 0,1-1-1 0 0,-1 0 0 0 0,0-1 1 0 0,0-1-1 0 0,7-2-151 0 0,28-5 218 0 0,115-17-290 0 0,-97 16-3340 0 0,-56 8 1662 0 0,1 0-2502 0 0,-4 2-5196 0 0,-6 1 3209 0 0</inkml:trace>
  <inkml:trace contextRef="#ctx0" brushRef="#br0" timeOffset="5963.531">1394 908 6297 0 0,'0'0'2513'0'0,"0"0"-601"0"0,0 0-223 0 0,0 0 15 0 0,0 0-132 0 0,0 0-289 0 0,0 0-335 0 0,0 0-313 0 0,0 0-239 0 0,0 0-102 0 0,0 0-21 0 0,0 0-1 0 0,0 0 3 0 0,8 4 2431 0 0,37-15-671 0 0,-44 11-2000 0 0,-1 0 9 0 0,0 0 26 0 0,0 0 24 0 0,0 0 16 0 0,0 0 26 0 0,0 0-24 0 0,0 0-9 0 0,0 0-6 0 0,0 0-5 0 0,0 0-15 0 0,0 0-8 0 0,0 0-24 0 0,0 0-42 0 0,0 0 38 0 0,0 0 6 0 0,0 0-4 0 0,0 0 19 0 0,0 0-30 0 0,0 0-14 0 0,0 0 0 0 0,0 0 8 0 0,17-7 139 0 0,153-26 731 0 0,-169 34-887 0 0,0 1-1 0 0,0 0 1 0 0,0-1-1 0 0,0 1 1 0 0,0 0-1 0 0,0 0 1 0 0,-1 0 0 0 0,1 0-1 0 0,-1 0 1 0 0,1 0-1 0 0,-1 0 1 0 0,0 0-1 0 0,1 0 1 0 0,-1 0-1 0 0,0 0 1 0 0,-1 0-1 0 0,1 0 1 0 0,0 0 0 0 0,0 0-1 0 0,-1 0 1 0 0,1 0-1 0 0,-1 0 1 0 0,0 0-1 0 0,0 0 1 0 0,0 0-1 0 0,0-1 1 0 0,-1 3-9 0 0,-10 14 22 0 0,-1-1 0 0 0,-1 0-1 0 0,0-1 1 0 0,-2 0 0 0 0,0-1 0 0 0,0-1 0 0 0,-3 1-22 0 0,-3 3-4 0 0,-5 4 3 0 0,22-19-1 0 0,0-1 1 0 0,0 1-1 0 0,1 0 1 0 0,-1 1-1 0 0,1-1 1 0 0,0 1 0 0 0,0 0-1 0 0,0 0 1 0 0,0 0-1 0 0,1 0 1 0 0,0 1-1 0 0,0 0 1 0 0,0-1 0 0 0,0 1-1 0 0,1 0 1 0 0,0 0-1 0 0,0 1 1 0 0,0-1-1 0 0,1 0 1 0 0,-1 1 0 0 0,1-1-1 0 0,0 1 1 0 0,1-1-1 0 0,0 5 2 0 0,2-7 32 0 0,0 1 0 0 0,0-1 1 0 0,0-1-1 0 0,1 1 0 0 0,-1 0 0 0 0,1-1 0 0 0,0 1 0 0 0,0-1 0 0 0,0 0 1 0 0,0 1-1 0 0,0-2 0 0 0,0 1 0 0 0,1 0 0 0 0,-1-1 0 0 0,0 1 0 0 0,1-1 0 0 0,0 0 1 0 0,-1 0-1 0 0,1-1 0 0 0,-1 1 0 0 0,1-1 0 0 0,0 1 0 0 0,0-1 0 0 0,-1 0 1 0 0,1-1-1 0 0,0 1 0 0 0,-1-1 0 0 0,1 1 0 0 0,0-1 0 0 0,-1 0 0 0 0,1 0 0 0 0,0-1-32 0 0,141-58 781 0 0,-68 21-645 0 0,-72 37-1651 0 0,18-10 3939 0 0,-15 8-7934 0 0,-2 1-7852 0 0,-6 3 1797 0 0</inkml:trace>
  <inkml:trace contextRef="#ctx0" brushRef="#br0" timeOffset="7019.436">2453 179 0 0 0,'0'0'688'0'0,"0"0"727"0"0,0 0 454 0 0,0 0 344 0 0,0 0 145 0 0,0 0-88 0 0,0 0-230 0 0,0 0-339 0 0,0 0-341 0 0,0 0-297 0 0,0 0-248 0 0,0 0-164 0 0,0 0-70 0 0,-5 1-29 0 0,1 0-431 0 0,0 0-1 0 0,-1 0 1 0 0,1 0-1 0 0,0 1 1 0 0,1 0-1 0 0,-1 0 1 0 0,0 0-1 0 0,0 0 1 0 0,1 0-1 0 0,-1 1 1 0 0,1 0-1 0 0,0-1 1 0 0,0 1-1 0 0,0 0 1 0 0,0 1-1 0 0,1-1 1 0 0,-1 1-121 0 0,-25 35 463 0 0,2 2 1 0 0,2 0 0 0 0,2 2 0 0 0,1 1 0 0 0,3 0-1 0 0,-2 10-463 0 0,-1 0 222 0 0,9-27-90 0 0,2 1 0 0 0,1 0-1 0 0,2 0 1 0 0,0 1-1 0 0,2 0 1 0 0,1 0 0 0 0,0 26-132 0 0,4-47 41 0 0,0-1 1 0 0,0 1-1 0 0,1-1 0 0 0,0 0 1 0 0,0 1-1 0 0,1-1 1 0 0,0 0-1 0 0,0 0 0 0 0,1 0 1 0 0,0 0-1 0 0,0 0 1 0 0,0 0-1 0 0,1-1 0 0 0,0 0 1 0 0,0 0-1 0 0,1 0 1 0 0,0 0-1 0 0,0-1 0 0 0,0 1 1 0 0,1-1-1 0 0,-1-1 1 0 0,1 1-1 0 0,3 1-41 0 0,81 24 320 0 0,-29-50-2417 0 0,-31-15-4386 0 0,-14 6-7771 0 0,-12 24 10265 0 0</inkml:trace>
  <inkml:trace contextRef="#ctx0" brushRef="#br0" timeOffset="7400.744">2490 592 2040 0 0,'0'0'2308'0'0,"0"0"-161"0"0,0 0-71 0 0,0 0 7 0 0,0 0-113 0 0,0 0-239 0 0,0 0-287 0 0,0 0-289 0 0,0 0-207 0 0,0 0-126 0 0,0 0-65 0 0,0 0-64 0 0,0 0-76 0 0,-3 2-42 0 0,1 12 1051 0 0,32-8 48 0 0,-26-6-1685 0 0,16 2 204 0 0,-1-2 1 0 0,1 0 0 0 0,0-2 0 0 0,-1 0 0 0 0,1-1 0 0 0,-1-1-1 0 0,0-1 1 0 0,0 0 0 0 0,0-2-194 0 0,2-1-857 0 0,3 0-3075 0 0,-7 6-9567 0 0,-13 2 5388 0 0</inkml:trace>
  <inkml:trace contextRef="#ctx0" brushRef="#br0" timeOffset="7786.368">2909 529 9890 0 0,'0'0'2979'0'0,"0"0"-1270"0"0,0 0-545 0 0,0 0 31 0 0,0 0 109 0 0,0 0 18 0 0,0 0-134 0 0,0 0-216 0 0,0 0-222 0 0,0 0-133 0 0,0 0-78 0 0,0 0-83 0 0,0 0-62 0 0,-3 18-77 0 0,-29 122 520 0 0,29-131-769 0 0,-3 7 21 0 0,1 0 0 0 0,0 0 0 0 0,1 1 0 0 0,1 0 1 0 0,1-1-1 0 0,0 1 0 0 0,1 0 0 0 0,1 0 0 0 0,0 0 1 0 0,1 0-1 0 0,2 4-89 0 0,-1-18 15 0 0,0 1 1 0 0,0-1 0 0 0,0 0 0 0 0,1 1 0 0 0,-1-1-1 0 0,1 0 1 0 0,0-1 0 0 0,0 1 0 0 0,0 0 0 0 0,0-1-1 0 0,0 0 1 0 0,1 0 0 0 0,-1 0 0 0 0,1 0 0 0 0,-1 0-1 0 0,1-1 1 0 0,0 1 0 0 0,0-1 0 0 0,-1 0 0 0 0,1 0-1 0 0,0-1 1 0 0,0 1 0 0 0,0-1 0 0 0,0 1 0 0 0,0-2-1 0 0,0 1 1 0 0,0 0 0 0 0,0-1 0 0 0,0 1 0 0 0,0-1-1 0 0,0 0 1 0 0,2-1-16 0 0,-2 0-177 0 0,0 0-1 0 0,0 1 1 0 0,-1-1-1 0 0,1 0 1 0 0,0-1-1 0 0,-1 1 1 0 0,0-1-1 0 0,0 1 1 0 0,1-1-1 0 0,-2 0 1 0 0,1 0-1 0 0,0-1 1 0 0,-1 1-1 0 0,1 0 1 0 0,-1-1-1 0 0,0 0 1 0 0,2-3 177 0 0,7-19-5373 0 0,-6 2-5697 0 0,-4 17 3343 0 0</inkml:trace>
  <inkml:trace contextRef="#ctx0" brushRef="#br0" timeOffset="8354.912">2681 294 2513 0 0,'0'0'1888'0'0,"0"0"-109"0"0,0 0 68 0 0,0 0 115 0 0,0 0-34 0 0,0 0-213 0 0,0 0-329 0 0,0 0-321 0 0,0 0-199 0 0,0 0-91 0 0,0 0-15 0 0,0 0-4 0 0,0 0-22 0 0,5-6-42 0 0,102-76 3299 0 0,-71 53-3051 0 0,7-9-173 0 0,-42 38-733 0 0,-1 0-5 0 0,0 0-9 0 0,0 0 0 0 0,0 0-7 0 0,0 0 10 0 0,0 0 5 0 0,16 22 221 0 0,58 99 344 0 0,-15-43-439 0 0,-54-71-506 0 0,1-1-852 0 0,-2-5-3600 0 0,1 0-3879 0 0,-5-1 2738 0 0,0 0-594 0 0</inkml:trace>
  <inkml:trace contextRef="#ctx0" brushRef="#br0" timeOffset="8803.874">3173 117 472 0 0,'0'0'2883'0'0,"0"0"-657"0"0,0 0-235 0 0,0 0 127 0 0,0 0 61 0 0,0 0-188 0 0,0 0-320 0 0,0 0-361 0 0,0 0-283 0 0,0 0-119 0 0,0 0-38 0 0,0 0-44 0 0,0 0-64 0 0,9-1 3360 0 0,32 31-2025 0 0,-23-9-2001 0 0,0 0 1 0 0,-2 1-1 0 0,-1 1 1 0 0,-1 0-1 0 0,0 1 1 0 0,-2 0 0 0 0,-1 1-1 0 0,-1 1 1 0 0,-1-1-1 0 0,-1 2 1 0 0,-2-1-1 0 0,0 1 1 0 0,-2 0 0 0 0,-1 0-1 0 0,-1 0 1 0 0,-1 1-1 0 0,-3 25-96 0 0,-3-31-18 0 0,0 0 0 0 0,-1 0 0 0 0,-2-1 0 0 0,0 0 0 0 0,-1 0 0 0 0,-1-1 1 0 0,-1 0-1 0 0,0 0 0 0 0,-2-1 0 0 0,0-1 0 0 0,-1 0 0 0 0,-1-1 0 0 0,-1-1 0 0 0,0 0 0 0 0,-13 9 18 0 0,-13 5-2987 0 0,41-29 1468 0 0,1-1-1754 0 0,-1 0 1696 0 0,0-1-7470 0 0,1-2-1375 0 0</inkml:trace>
  <inkml:trace contextRef="#ctx0" brushRef="#br0" timeOffset="10368.008">4005 750 0 0 0,'0'0'1155'0'0,"0"0"200"0"0,0 0 37 0 0,0 0-17 0 0,0 0-27 0 0,-4-3-31 0 0,-9-9 11 0 0,9 9 18 0 0,4 3-25 0 0,3-3 5730 0 0,4 2-3810 0 0,22 1-3432 0 0,-23 0 1223 0 0,327-4 1310 0 0,-316 1-3734 0 0,-14 0-3993 0 0,-1-2-7129 0 0,-2 5 6393 0 0</inkml:trace>
  <inkml:trace contextRef="#ctx0" brushRef="#br0" timeOffset="10621.989">4156 518 7410 0 0,'0'0'3919'0'0,"0"0"-2449"0"0,0 0-757 0 0,0 0 95 0 0,0 0 257 0 0,0 0 130 0 0,0 0-47 0 0,0 0-200 0 0,0 0-256 0 0,0 0-176 0 0,0 0-106 0 0,-4 34-88 0 0,-9 106-72 0 0,3 27 110 0 0,13-77-3066 0 0,2-58-1939 0 0,-1-17-1999 0 0,-2-7-587 0 0</inkml:trace>
  <inkml:trace contextRef="#ctx0" brushRef="#br0" timeOffset="11303.134">4450 956 10378 0 0,'0'0'1355'0'0,"0"0"-348"0"0,0 0 65 0 0,0 0 294 0 0,0 0 172 0 0,0 0-174 0 0,0 0-292 0 0,0 0-254 0 0,0 0-164 0 0,0 0-80 0 0,0 0-49 0 0,0 0-57 0 0,0 0-76 0 0,31-32-78 0 0,94-98-73 0 0,-62 61 67 0 0,73-75 296 0 0,-94 122-568 0 0,-41 22-69 0 0,-1 0-3 0 0,-4 139 319 0 0,4-133-275 0 0,4 71 23 0 0,-4-76-29 0 0,1 1 0 0 0,-1 0 0 0 0,1-1 0 0 0,0 1 1 0 0,0-1-1 0 0,-1 1 0 0 0,1-1 0 0 0,0 1 0 0 0,0-1 0 0 0,0 1 1 0 0,1-1-1 0 0,-1 0 0 0 0,0 0 0 0 0,0 1 0 0 0,1-1 0 0 0,-1 0 1 0 0,1 0-1 0 0,-1 0 0 0 0,1 0 0 0 0,-1-1 0 0 0,1 1 0 0 0,0 0 0 0 0,-1-1 1 0 0,1 1-1 0 0,0-1 0 0 0,-1 0 0 0 0,1 1 0 0 0,0-1 0 0 0,0 0 1 0 0,-1 0-1 0 0,1 0 0 0 0,0 0 0 0 0,0 0 0 0 0,-1-1 0 0 0,1 1 1 0 0,0 0-1 0 0,-1-1 0 0 0,1 1 0 0 0,0-1 0 0 0,0 0-2 0 0,71-55 232 0 0,-60 42-197 0 0,178-206 200 0 0,-100 85-178 0 0,-78 128 322 0 0,-16 31 65 0 0,2-16-472 0 0,-30 208 772 0 0,35-90-981 0 0,2-106-881 0 0,1 2-3817 0 0,-6-6-7442 0 0,-1-15 4521 0 0</inkml:trace>
  <inkml:trace contextRef="#ctx0" brushRef="#br0" timeOffset="11867.803">5409 713 0 0 0,'0'0'902'0'0,"0"0"355"0"0,0 0 345 0 0,0 0 392 0 0,0 0 135 0 0,0 0-226 0 0,0 0-373 0 0,0 0-287 0 0,0 0-219 0 0,0 0-190 0 0,0 0-129 0 0,0 0-129 0 0,-11 33-85 0 0,-36 103-15 0 0,18-29 1313 0 0,32-123 1329 0 0,6-26-2937 0 0,3 16-57 0 0,0 0 1 0 0,2 1-1 0 0,0 0 0 0 0,2 2 1 0 0,1-1-1 0 0,0 2 0 0 0,2 0 1 0 0,1 2-1 0 0,0 0 1 0 0,2 1-1 0 0,0 1 0 0 0,16-10-124 0 0,-31 23 19 0 0,0 1 0 0 0,0 0 0 0 0,0 0 0 0 0,1 1 0 0 0,-1 0 1 0 0,1 1-1 0 0,0-1 0 0 0,0 1 0 0 0,0 1 0 0 0,0-1 0 0 0,4 1-19 0 0,-9 35 649 0 0,-8-24-580 0 0,0-1 0 0 0,0 0 1 0 0,-2-1-1 0 0,1 1 0 0 0,-1-1 0 0 0,0-1 0 0 0,0 1 0 0 0,-1-1 1 0 0,0 0-1 0 0,-8 4-69 0 0,10-6 18 0 0,-98 80 367 0 0,102-82-352 0 0,1 0 1 0 0,0 0-1 0 0,0-1 0 0 0,0 1 0 0 0,0 0 1 0 0,1 0-1 0 0,-1 0 0 0 0,1 0 0 0 0,-1 0 1 0 0,1 0-1 0 0,0 0 0 0 0,0 0 0 0 0,1 0 1 0 0,-1 0-1 0 0,0 0 0 0 0,1 0 0 0 0,0 0 1 0 0,0 0-1 0 0,0 0 0 0 0,0 0 1 0 0,0-1-1 0 0,1 1 0 0 0,-1 0 0 0 0,1-1 1 0 0,-1 1-1 0 0,1-1 0 0 0,0 0 0 0 0,0 1 1 0 0,0-1-1 0 0,1 0 0 0 0,-1 0 0 0 0,0 0 1 0 0,1-1-1 0 0,-1 1 0 0 0,1-1 0 0 0,0 1 1 0 0,-1-1-1 0 0,1 0 0 0 0,0 0 0 0 0,0 0 1 0 0,1 0-34 0 0,30 27 695 0 0,17 31-7 0 0,-3-37-2051 0 0,-30-25-3239 0 0,-1-4-5209 0 0,-10 6-1832 0 0</inkml:trace>
  <inkml:trace contextRef="#ctx0" brushRef="#br0" timeOffset="14838.357">6002 875 5145 0 0,'0'0'3083'0'0,"0"0"-1268"0"0,0 0-376 0 0,0 0 220 0 0,0 0 131 0 0,0 0-151 0 0,0 0-277 0 0,0 0-274 0 0,0 0-198 0 0,0 0-140 0 0,0 0-103 0 0,0 0-95 0 0,25-9-69 0 0,76-28-85 0 0,-31 28 447 0 0,-68 9-836 0 0,-1 0-1 0 0,1 0 1 0 0,0 1 0 0 0,0-1 0 0 0,0 0-1 0 0,0 1 1 0 0,-1-1 0 0 0,1 1-1 0 0,0 0 1 0 0,-1 0 0 0 0,1 0-1 0 0,0-1 1 0 0,-1 1 0 0 0,1 1 0 0 0,-1-1-1 0 0,1 0 1 0 0,-1 0 0 0 0,0 1-1 0 0,1-1 1 0 0,-1 0 0 0 0,0 1 0 0 0,0-1-1 0 0,0 1 1 0 0,0 0 0 0 0,0-1-1 0 0,-1 1 1 0 0,1 0 0 0 0,0-1-1 0 0,-1 1 1 0 0,1 0 0 0 0,-1 0 0 0 0,0 0-1 0 0,1-1 1 0 0,-1 1 0 0 0,0 0-1 0 0,0 0 1 0 0,0 0 0 0 0,-1 0-1 0 0,1 0 1 0 0,-1 1-9 0 0,0 3 20 0 0,-2 0 1 0 0,1 1-1 0 0,-1-1 0 0 0,0 0 0 0 0,0-1 0 0 0,-1 1 1 0 0,0 0-1 0 0,0-1 0 0 0,0 0 0 0 0,0 0 1 0 0,-1 0-1 0 0,0-1 0 0 0,0 1 0 0 0,-5 2-20 0 0,-2 4 23 0 0,-104 99 85 0 0,115-109-99 0 0,0 0 0 0 0,0 0 0 0 0,0 0 1 0 0,0 1-1 0 0,0-1 0 0 0,0 0 1 0 0,0 1-1 0 0,1-1 0 0 0,-1 0 1 0 0,1 1-1 0 0,-1-1 0 0 0,1 1 1 0 0,-1-1-1 0 0,1 1 0 0 0,0-1 1 0 0,0 1-1 0 0,-1 0 0 0 0,1-1 1 0 0,0 1-1 0 0,0-1 0 0 0,1 1 0 0 0,-1-1 1 0 0,0 1-1 0 0,1-1 0 0 0,-1 1 1 0 0,0-1-1 0 0,1 1 0 0 0,0-1 1 0 0,-1 1-1 0 0,1-1 0 0 0,0 0 1 0 0,0 1-1 0 0,0-1 0 0 0,0 0 1 0 0,0 0-1 0 0,0 1 0 0 0,0-1 1 0 0,0 0-1 0 0,0 0 0 0 0,1 0 0 0 0,-1-1 1 0 0,0 1-1 0 0,1 0 0 0 0,-1 0 1 0 0,0-1-1 0 0,2 1-9 0 0,71 12 1224 0 0,-56-14-1105 0 0,-1-2 0 0 0,0 0 1 0 0,0-1-1 0 0,0-1 0 0 0,0-1 1 0 0,-1 0-1 0 0,1-1 0 0 0,-2 0 0 0 0,2-2-119 0 0,41-23-1368 0 0,-40 21-3582 0 0,-1-1-6578 0 0,-15 8 2302 0 0</inkml:trace>
  <inkml:trace contextRef="#ctx0" brushRef="#br0" timeOffset="14086.978">6193 375 0 0 0,'0'0'296'0'0,"0"0"1154"0"0,0 0 275 0 0,0 0-90 0 0,0 0-120 0 0,0 0-80 0 0,0 0-69 0 0,0 0-116 0 0,0 0-154 0 0,0 0-159 0 0,-3-8-151 0 0,-12-21-135 0 0,14 28-602 0 0,0 0 0 0 0,-1 0 0 0 0,1 0 0 0 0,0 1 0 0 0,0-1 0 0 0,-1 0 0 0 0,1 1 1 0 0,-1-1-1 0 0,1 1 0 0 0,0 0 0 0 0,-1-1 0 0 0,1 1 0 0 0,-1 0 0 0 0,1 0 0 0 0,-1 0 0 0 0,1 0 1 0 0,-1 0-1 0 0,1 0 0 0 0,-1 1 0 0 0,1-1 0 0 0,0 0 0 0 0,-1 1 0 0 0,1-1 0 0 0,-1 1 0 0 0,1-1 0 0 0,0 1 1 0 0,0 0-1 0 0,-1-1 0 0 0,1 1 0 0 0,0 0 0 0 0,0 0 0 0 0,0 0 0 0 0,0 0 0 0 0,0 0 0 0 0,0 0 1 0 0,-1 2-50 0 0,0-2 52 0 0,-7 5 59 0 0,0 1 0 0 0,0 0 0 0 0,0 0 0 0 0,1 1 0 0 0,0 0-1 0 0,0 0 1 0 0,1 1 0 0 0,0 0 0 0 0,1 1 0 0 0,0-1 0 0 0,0 1 0 0 0,1 0 0 0 0,0 1 0 0 0,1-1-1 0 0,0 1 1 0 0,1 0 0 0 0,0 0 0 0 0,0 0 0 0 0,2 0 0 0 0,-1 3-111 0 0,2-12 44 0 0,1 0 0 0 0,-1 0-1 0 0,1 0 1 0 0,0 0 0 0 0,-1-1 0 0 0,1 1 0 0 0,0 0 0 0 0,0 0-1 0 0,0-1 1 0 0,0 1 0 0 0,0 0 0 0 0,1-1 0 0 0,-1 1 0 0 0,0-1-1 0 0,1 0 1 0 0,-1 1 0 0 0,1-1 0 0 0,0 0 0 0 0,-1 0 0 0 0,1 0-1 0 0,0 0 1 0 0,0 0 0 0 0,-1 0 0 0 0,1-1 0 0 0,0 1 0 0 0,0 0-1 0 0,0-1 1 0 0,0 0 0 0 0,0 1 0 0 0,0-1 0 0 0,0 0 0 0 0,0 0-1 0 0,0 0 1 0 0,2-1-44 0 0,71-8 1781 0 0,-56 0-1640 0 0,-1-1 0 0 0,0-1 0 0 0,-1-1 0 0 0,0 0 0 0 0,-1-1 0 0 0,-1-1 0 0 0,0 0 0 0 0,0-1 0 0 0,-1-1-1 0 0,-1 0 1 0 0,-1-1 0 0 0,-1 0 0 0 0,0-1 0 0 0,-1 0 0 0 0,-1-1 0 0 0,0 0 0 0 0,-2 0 0 0 0,0-1 0 0 0,-1 0 0 0 0,-2 0 0 0 0,3-15-141 0 0,-6 31-29 0 0,1-1 1 0 0,-1 0-1 0 0,0 0 1 0 0,0 1-1 0 0,0-1 1 0 0,-1 0-1 0 0,1 0 1 0 0,-1 0 0 0 0,-1 0-1 0 0,1 0 1 0 0,-1 0-1 0 0,0 0 1 0 0,0 0-1 0 0,0 1 1 0 0,0-1 0 0 0,-1 0-1 0 0,0 1 1 0 0,0-1-1 0 0,0 1 1 0 0,-1-1-1 0 0,1 1 1 0 0,-1 0-1 0 0,0 0 1 0 0,0 0 0 0 0,-1 1-1 0 0,1-1 1 0 0,-1 1-1 0 0,0 0 1 0 0,0 0-1 0 0,0 0 1 0 0,0 0-1 0 0,0 1 1 0 0,-1-1 0 0 0,1 1-1 0 0,-1 0 1 0 0,1 1-1 0 0,-1-1 1 0 0,0 1-1 0 0,0 0 1 0 0,1 0-1 0 0,-1 0 1 0 0,0 1 0 0 0,0 0-1 0 0,0 0 1 0 0,0 0-1 0 0,-2 0 29 0 0,0 4-14 0 0,0-1-1 0 0,0 1 1 0 0,0 0-1 0 0,1 1 1 0 0,-1 0-1 0 0,1 0 1 0 0,1 0-1 0 0,-1 0 1 0 0,1 1-1 0 0,0 0 1 0 0,0 0-1 0 0,0 1 0 0 0,1-1 1 0 0,0 1-1 0 0,0 0 1 0 0,1 0-1 0 0,0 0 1 0 0,0 1-1 0 0,1-1 1 0 0,0 1-1 0 0,0-1 1 0 0,1 1-1 0 0,0 0 1 0 0,0 0-1 0 0,1 0 1 0 0,-1-1-1 0 0,2 9 15 0 0,0-9 56 0 0,0 0 0 0 0,0 0 0 0 0,1-1-1 0 0,0 1 1 0 0,0 0 0 0 0,0-1 0 0 0,1 1-1 0 0,0-1 1 0 0,0 0 0 0 0,1 0 0 0 0,-1 0 0 0 0,1 0-1 0 0,1-1 1 0 0,-1 1 0 0 0,1-1 0 0 0,0 0 0 0 0,0-1-1 0 0,1 1 1 0 0,-1-1 0 0 0,4 2-56 0 0,5 3 107 0 0,0 0 1 0 0,1 0-1 0 0,0-2 1 0 0,0 0-1 0 0,1-1 0 0 0,-1 0 1 0 0,1-1-1 0 0,3-1-107 0 0,144 1 346 0 0,-125-11-796 0 0,-25 3-2921 0 0,-1 1-5395 0 0,-12 2 3287 0 0,0 3-1486 0 0</inkml:trace>
  <inkml:trace contextRef="#ctx0" brushRef="#br0" timeOffset="14353.974">5952 684 7818 0 0,'0'0'1821'0'0,"0"0"-496"0"0,0 0-218 0 0,0 0 222 0 0,0 0 268 0 0,0 0 24 0 0,0 0-174 0 0,0 0-245 0 0,0 0-237 0 0,0 0-171 0 0,0 0-119 0 0,0 0-103 0 0,30 3-101 0 0,94 12-51 0 0,-94-12-264 0 0,-1-1 1 0 0,1-1-1 0 0,0-2 0 0 0,-1-1 1 0 0,1-2-1 0 0,13-3-156 0 0,-4 0-242 0 0,-16 4-494 0 0,39-7-2001 0 0,-21 2-7504 0 0,-33 7 5149 0 0,-3 1 38 0 0</inkml:trace>
  <inkml:trace contextRef="#ctx0" brushRef="#br0" timeOffset="15851.233">7033 132 4777 0 0,'0'0'1794'0'0,"0"0"-195"0"0,0 0-58 0 0,0 0 74 0 0,0 0-20 0 0,0 0-146 0 0,0 0-226 0 0,0 0-204 0 0,0 0-147 0 0,0 0-92 0 0,0 0-43 0 0,0 0-54 0 0,0 0-48 0 0,-25 27-42 0 0,-79 89-63 0 0,54-39 168 0 0,43-58-527 0 0,-32 67 855 0 0,3 1 0 0 0,-19 78-1026 0 0,51-156 71 0 0,1 0 0 0 0,0 1 1 0 0,0 0-1 0 0,1-1 1 0 0,1 1-1 0 0,-1 0 1 0 0,1 0-1 0 0,1 0 0 0 0,0 0 1 0 0,0 0-1 0 0,1-1 1 0 0,1 1-1 0 0,-1 0 1 0 0,2 0-1 0 0,-1-1 1 0 0,1 1-1 0 0,0-1 0 0 0,1 0 1 0 0,0 0-1 0 0,1 0 1 0 0,0 0-1 0 0,0-1 1 0 0,5 6-72 0 0,2-6 61 0 0,-1-1 0 0 0,1 0 1 0 0,0 0-1 0 0,1-1 0 0 0,-1-1 1 0 0,1 0-1 0 0,1-1 0 0 0,-1 0 1 0 0,0-1-1 0 0,1-1 0 0 0,0 0 1 0 0,-1 0-1 0 0,1-2 0 0 0,0 0 1 0 0,0 0-1 0 0,-1-1 0 0 0,1-1 1 0 0,0 0-1 0 0,-1-1 0 0 0,1-1 1 0 0,3-1-62 0 0,12-11-966 0 0,-25 7-3902 0 0,-3-2-6481 0 0,-1 10 1238 0 0</inkml:trace>
  <inkml:trace contextRef="#ctx0" brushRef="#br0" timeOffset="19205.988">7298 640 4177 0 0,'0'0'1956'0'0,"0"0"-377"0"0,0 0-90 0 0,0 0 159 0 0,0 0 79 0 0,0 0-104 0 0,0 0-265 0 0,0 0-366 0 0,0 0-249 0 0,0 0-146 0 0,0 0-63 0 0,0 0-5 0 0,4 0 3034 0 0,-40 81-2313 0 0,18-39-1149 0 0,-9 48 77 0 0,28-88-151 0 0,0-1 1 0 0,0 1-1 0 0,0-1 1 0 0,1 1-1 0 0,-1-1 0 0 0,0 0 1 0 0,1 1-1 0 0,-1-1 1 0 0,1 0-1 0 0,0 0 1 0 0,-1 0-1 0 0,1 0 0 0 0,0 0 1 0 0,0-1-1 0 0,-1 1 1 0 0,1 0-1 0 0,0-1 1 0 0,0 0-1 0 0,0 1 0 0 0,0-1 1 0 0,0 0-1 0 0,0 0 1 0 0,0 0-1 0 0,0 0 1 0 0,0 0-1 0 0,-1 0 1 0 0,1-1-1 0 0,0 1 0 0 0,0-1 1 0 0,0 1-28 0 0,5 0 124 0 0,-5 0-190 0 0,63-12 419 0 0,-51-10-3866 0 0,-12 13 1232 0 0,0-1-2379 0 0,-1-1-5138 0 0,-1 5 4772 0 0</inkml:trace>
  <inkml:trace contextRef="#ctx0" brushRef="#br0" timeOffset="19657.028">7116 467 552 0 0,'0'0'2178'0'0,"0"0"-212"0"0,0 0 2 0 0,0 0 122 0 0,0 0-43 0 0,0 0-244 0 0,0 0-388 0 0,0 0-361 0 0,0 0-198 0 0,0 0 1 0 0,0 0 66 0 0,0 0 21 0 0,0 0-18 0 0,7-2-119 0 0,93-26 1872 0 0,-89 22-2553 0 0,1 1 1 0 0,-1-1-1 0 0,0-1 1 0 0,0 0-1 0 0,0-1 0 0 0,-1 0 1 0 0,-1 0-1 0 0,1-1 1 0 0,-1 0-1 0 0,-1-1 1 0 0,0 0-1 0 0,0 0 0 0 0,-1-1 1 0 0,0 0-1 0 0,4-11-126 0 0,-10 22-2 0 0,-1 0 0 0 0,0 1 0 0 0,0-1 0 0 0,0 0 0 0 0,0 0 0 0 0,1 0 0 0 0,-1 1 0 0 0,0-1 0 0 0,0 0 0 0 0,0 0 0 0 0,1 0 0 0 0,-1 0 0 0 0,0 1 0 0 0,0-1 0 0 0,1 0 0 0 0,-1 0 0 0 0,0 0 0 0 0,0 0-1 0 0,1 0 1 0 0,-1 0 0 0 0,0 0 0 0 0,1 0 0 0 0,-1 0 0 0 0,0 0 0 0 0,0 0 0 0 0,1 0 0 0 0,-1 0 0 0 0,0 0 0 0 0,0 0 0 0 0,1 0 0 0 0,-1 0 0 0 0,0 0 0 0 0,1 0 0 0 0,-1 0 2 0 0,3 18 67 0 0,47 86-239 0 0,-8-70-4241 0 0,-26-29-1667 0 0,4-3-5185 0 0,-14-2 8236 0 0</inkml:trace>
  <inkml:trace contextRef="#ctx0" brushRef="#br0" timeOffset="19977.026">7594 161 3625 0 0,'0'0'2662'0'0,"0"0"-409"0"0,0 0-149 0 0,0 0-32 0 0,0 0-150 0 0,0 0-331 0 0,0 0-367 0 0,0 0-316 0 0,0 0-208 0 0,0 0-85 0 0,0 0 23 0 0,0 0 32 0 0,1 2 23 0 0,70 159 2646 0 0,-44-94-3017 0 0,-14-39-244 0 0,-1 0-1 0 0,-2 0 1 0 0,-1 1 0 0 0,-1 0 0 0 0,-1 1 0 0 0,-2 0-1 0 0,-1 0 1 0 0,-1 5-78 0 0,-3-26-18 0 0,1 1-1 0 0,-1-1 0 0 0,-1 0 1 0 0,0 0-1 0 0,0 1 0 0 0,-1-1 1 0 0,0 0-1 0 0,-1 0 0 0 0,1 0 1 0 0,-2-1-1 0 0,1 1 0 0 0,-2-1 0 0 0,1 1 1 0 0,-1-1-1 0 0,-4 5 19 0 0,-58 52-2228 0 0,41-48-2005 0 0,-2-3-4924 0 0,20-10-905 0 0</inkml:trace>
  <inkml:trace contextRef="#ctx0" brushRef="#br0" timeOffset="21575.297">155 1409 0 0 0,'0'0'1252'0'0,"0"0"149"0"0,0 0 56 0 0,0 0 12 0 0,0 0-83 0 0,10 0-163 0 0,412 0 7882 0 0,230 0-6092 0 0,-244 19-2124 0 0,-27-16 10 0 0,131 15-181 0 0,-138-17-360 0 0,98-12 161 0 0,200-22 704 0 0,-77 21-439 0 0,-296-7-405 0 0,206-24 34 0 0,-13 10-205 0 0,-196 25-128 0 0,185-3 17 0 0,-106 5-76 0 0,47-2-206 0 0,-141 8-2624 0 0,-207-3-14 0 0,-26-1-6401 0 0,-35 3-1781 0 0</inkml:trace>
  <inkml:trace contextRef="#ctx0" brushRef="#br0" timeOffset="26108.069">8165 1048 1416 0 0,'0'0'2237'0'0,"0"0"-458"0"0,0 0-157 0 0,0 0 211 0 0,0 0 157 0 0,0 0-76 0 0,0 0-273 0 0,0 0-279 0 0,0 0-162 0 0,0 0-69 0 0,0 0-53 0 0,5 2-103 0 0,55 11 4011 0 0,186-12-2116 0 0,-127-6-2826 0 0,-112 5 1141 0 0,3-1-5099 0 0,-13-1-14755 0 0,-3 2 11989 0 0</inkml:trace>
  <inkml:trace contextRef="#ctx0" brushRef="#br0" timeOffset="26421.085">8257 1258 7946 0 0,'0'0'3023'0'0,"0"0"-859"0"0,0 0-410 0 0,0 0-49 0 0,0 0-84 0 0,0 0-199 0 0,0 0-211 0 0,0 0-204 0 0,0 0-119 0 0,0 0-97 0 0,0 0-103 0 0,0 0-100 0 0,0 0-75 0 0,15 3-42 0 0,105 9 567 0 0,41-27-299 0 0,-95 9-5695 0 0,22-6-7911 0 0,-80 8 3121 0 0</inkml:trace>
  <inkml:trace contextRef="#ctx0" brushRef="#br0" timeOffset="22655.324">2123 1700 6313 0 0,'0'0'846'0'0,"0"0"-138"0"0,0 0 166 0 0,0 0 380 0 0,0 0 284 0 0,0 0 61 0 0,0 0-172 0 0,0 0-312 0 0,0 0-252 0 0,0 0-168 0 0,0 0-119 0 0,0 0-77 0 0,-22 28-57 0 0,-69 86-47 0 0,47-38 240 0 0,-38 101 290 0 0,40-98-107 0 0,169-236 1948 0 0,-118 146-2742 0 0,61-69 240 0 0,3 2 0 0 0,43-33-264 0 0,-44 45 216 0 0,-71 66-208 0 0,1 1 0 0 0,-1-1 0 0 0,0 0 0 0 0,0 1-1 0 0,0-1 1 0 0,0 1 0 0 0,0 0 0 0 0,0-1 0 0 0,0 1 0 0 0,0 0 0 0 0,0-1 0 0 0,0 1-1 0 0,0 0 1 0 0,0 0 0 0 0,-1 0 0 0 0,1 0 0 0 0,0 0 0 0 0,-1 0 0 0 0,1 0 0 0 0,0 0-1 0 0,-1 0 1 0 0,1 0 0 0 0,-1 0 0 0 0,0 0 0 0 0,1 0 0 0 0,-1 1 0 0 0,0-1 0 0 0,0 0-1 0 0,0 0 1 0 0,1 0 0 0 0,-1 1 0 0 0,0-1 0 0 0,-1 0 0 0 0,1 0 0 0 0,0 0 0 0 0,0 0-1 0 0,0 1 1 0 0,-1-1 0 0 0,1 0 0 0 0,-1 0 0 0 0,1 0 0 0 0,-1 0 0 0 0,0 1-8 0 0,1 3 30 0 0,0 8 17 0 0,0 0-1 0 0,1 1 0 0 0,0-1 0 0 0,1 0 0 0 0,0 0 0 0 0,1 0 0 0 0,1 0 0 0 0,0 0 0 0 0,0 0 0 0 0,2-1 0 0 0,-1 0 1 0 0,2 0-1 0 0,-1-1 0 0 0,2 0 0 0 0,-1 0 0 0 0,10 10-46 0 0,-13-19 21 0 0,0 0 1 0 0,1 0-1 0 0,-1-1 0 0 0,1 0 1 0 0,-1 1-1 0 0,1-1 0 0 0,-1-1 1 0 0,1 1-1 0 0,-1-1 0 0 0,1 1 1 0 0,0-1-1 0 0,-1-1 0 0 0,1 1 1 0 0,0-1-1 0 0,-1 0 0 0 0,1 0 1 0 0,-1 0-1 0 0,1 0 0 0 0,-1-1 1 0 0,0 0-1 0 0,1 0 0 0 0,-1 0 1 0 0,0 0-1 0 0,0-1 0 0 0,0 1 1 0 0,-1-1-1 0 0,1 0 0 0 0,0-2-21 0 0,24-18 80 0 0,-2-1 0 0 0,-1-2 0 0 0,0-1-1 0 0,17-27-79 0 0,7-5 3 0 0,40-50 38 0 0,-89 109-42 0 0,1-1 0 0 0,0 0 0 0 0,-1 1 0 0 0,1-1 0 0 0,0 1 0 0 0,-1 0 0 0 0,1-1-1 0 0,0 1 1 0 0,0-1 0 0 0,-1 1 0 0 0,1 0 0 0 0,0 0 0 0 0,0-1 0 0 0,0 1 0 0 0,-1 0 0 0 0,1 0 0 0 0,0 0 0 0 0,0 0 0 0 0,0 0-1 0 0,0 0 1 0 0,-1 0 0 0 0,1 0 0 0 0,0 1 0 0 0,0-1 0 0 0,0 0 0 0 0,-1 0 0 0 0,1 1 0 0 0,0-1 0 0 0,0 0 0 0 0,-1 1-1 0 0,1-1 1 0 0,0 1 0 0 0,-1-1 0 0 0,1 1 0 0 0,0-1 0 0 0,-1 1 0 0 0,1-1 0 0 0,-1 1 0 0 0,1 0 0 0 0,-1-1 0 0 0,1 1 0 0 0,-1 0-1 0 0,1-1 1 0 0,-1 1 0 0 0,0 0 0 0 0,1 0 0 0 0,-1-1 0 0 0,0 1 0 0 0,0 0 0 0 0,1 0 0 0 0,-1 0 0 0 0,0 0 0 0 0,0-1-1 0 0,0 1 1 0 0,0 1 1 0 0,9 49 57 0 0,9 180 257 0 0,1-154-354 0 0,-17-64-386 0 0,7 5-4413 0 0,-1-16-832 0 0,4-1-3409 0 0,-8-1 1702 0 0</inkml:trace>
  <inkml:trace contextRef="#ctx0" brushRef="#br0" timeOffset="23126.54">3184 1847 0 0 0,'0'0'806'0'0,"0"0"571"0"0,0 0 173 0 0,0 0 29 0 0,0 0 37 0 0,0 0 26 0 0,0 0-42 0 0,0 0-93 0 0,4 11 7112 0 0,6 11-6364 0 0,-2-8-1959 0 0,-1 0-1 0 0,0 0 1 0 0,-1 1-1 0 0,-1 0 0 0 0,0 0 1 0 0,-1 0-1 0 0,-1 1 1 0 0,0-1-1 0 0,-1 1 0 0 0,-1 0 1 0 0,0-1-1 0 0,-1 1 1 0 0,-1 0-1 0 0,-1 0-295 0 0,0-9-39 0 0,0 0 0 0 0,-1 0 0 0 0,0-1 0 0 0,-1 1 0 0 0,1-1-1 0 0,-1 0 1 0 0,0 0 0 0 0,-1 0 0 0 0,1 0 0 0 0,-1-1 0 0 0,-1 0 0 0 0,1 0 0 0 0,-1 0 0 0 0,1-1 0 0 0,-1 0 0 0 0,-1 0-1 0 0,1 0 1 0 0,0-1 0 0 0,-1 0 0 0 0,0 0 0 0 0,0 0 0 0 0,0-1 0 0 0,0 0 0 0 0,0-1 0 0 0,0 1 0 0 0,0-1 0 0 0,0-1-1 0 0,-1 0 1 0 0,1 0 0 0 0,0 0 0 0 0,-1-1 0 0 0,1 0 39 0 0,-29-18-5100 0 0,20-20-9621 0 0,14 31 9106 0 0</inkml:trace>
  <inkml:trace contextRef="#ctx0" brushRef="#br0" timeOffset="23371.96">2959 1833 3769 0 0,'0'0'3447'0'0,"0"0"-1228"0"0,0 0-570 0 0,0 0-70 0 0,0 0-34 0 0,0 0-104 0 0,0 0-145 0 0,0 0-120 0 0,0 0-97 0 0,0 0-35 0 0,0 0-26 0 0,0 0-107 0 0,13 2-98 0 0,95 14 1052 0 0,96-23-817 0 0,-96-1-2314 0 0,-37 1-2644 0 0,-66 7 3360 0 0,27-3-5255 0 0,-12 2-2884 0 0,-12 1 3010 0 0</inkml:trace>
  <inkml:trace contextRef="#ctx0" brushRef="#br0" timeOffset="23623.653">3579 1902 8522 0 0,'0'0'2936'0'0,"0"0"-1663"0"0,0 0-482 0 0,0 0 234 0 0,0 0 253 0 0,0 0 37 0 0,0 0-159 0 0,0 0-204 0 0,0 0-168 0 0,0 0-129 0 0,0 0-121 0 0,0 0-104 0 0,30 3-106 0 0,91 7-112 0 0,-25-15 22 0 0,-57-5-1180 0 0,-32 1-3551 0 0,-7-5-5804 0 0,-2 10 3624 0 0</inkml:trace>
  <inkml:trace contextRef="#ctx0" brushRef="#br0" timeOffset="23846.391">3741 1726 6393 0 0,'0'0'1746'0'0,"0"0"34"0"0,0 0 265 0 0,0 0 134 0 0,0 0-140 0 0,0 0-300 0 0,0 0-336 0 0,0 0-283 0 0,0 0-201 0 0,0 0-151 0 0,0 0-111 0 0,-7 33-107 0 0,-22 103-112 0 0,5-11 339 0 0,13 37-1174 0 0,27-129-2819 0 0,-4-27-1038 0 0,1-4-3630 0 0,-7-2-918 0 0</inkml:trace>
  <inkml:trace contextRef="#ctx0" brushRef="#br0" timeOffset="24529">4025 1902 0 0 0,'0'0'753'0'0,"0"0"841"0"0,0 0 369 0 0,0 0 138 0 0,0 0-73 0 0,0 0-226 0 0,0 0-236 0 0,0 0-174 0 0,0 0-128 0 0,0 0-124 0 0,0 0-143 0 0,0 0-159 0 0,0 0-121 0 0,-5 29-60 0 0,-16 84-8 0 0,24-85 660 0 0,4-30-1088 0 0,0-1 1 0 0,0 0-1 0 0,-1 0 0 0 0,1 0 1 0 0,-1-1-1 0 0,0 0 1 0 0,0 0-1 0 0,0-1 0 0 0,0 0 1 0 0,-1 0-1 0 0,0 0 1 0 0,0 0-1 0 0,0-1 0 0 0,-1 0 1 0 0,0 0-1 0 0,0 0 0 0 0,2-3-220 0 0,5-7 313 0 0,10-11-255 0 0,2-6 38 0 0,2 2 0 0 0,1 0 1 0 0,1 2-1 0 0,2 1 0 0 0,1 1 1 0 0,15-9-98 0 0,-45 36-1 0 0,1 0 0 0 0,-1-1 0 0 0,1 1 1 0 0,0 0-1 0 0,-1 0 0 0 0,1 0 0 0 0,0 0 1 0 0,-1 0-1 0 0,1 0 0 0 0,0 0 0 0 0,-1 0 0 0 0,1 0 1 0 0,0 0-1 0 0,-1 0 0 0 0,1 0 0 0 0,0 0 0 0 0,-1 0 1 0 0,1 1-1 0 0,0-1 0 0 0,-1 0 0 0 0,1 1 1 0 0,-1-1-1 0 0,1 0 0 0 0,-1 1 0 0 0,1-1 0 0 0,-1 1 1 0 0,1-1-1 0 0,-1 1 0 0 0,1-1 0 0 0,-1 1 0 0 0,1-1 1 0 0,-1 1-1 0 0,0-1 0 0 0,1 1 0 0 0,-1-1 1 0 0,0 1-1 0 0,1 0 0 0 0,-1-1 0 0 0,0 1 0 0 0,0 0 1 0 0,0-1-1 0 0,0 1 0 0 0,0 0 0 0 0,1-1 1 0 0,-1 1-1 0 0,0 0 0 0 0,-1-1 0 0 0,1 1 0 0 0,0 0 1 0 0,0-1-1 0 0,0 1 0 0 0,0-1 0 0 0,0 1 0 0 0,-1 0 1 0 0,1-1-1 0 0,0 1 0 0 0,0 0 0 0 0,-1-1 1 0 0,1 1-1 0 0,-1-1 1 0 0,-6 50-37 0 0,-3 83 79 0 0,10-131-42 0 0,1 0-1 0 0,0 1 0 0 0,0-1 0 0 0,0 0 0 0 0,0 0 1 0 0,0 1-1 0 0,1-1 0 0 0,-1 0 0 0 0,1 0 0 0 0,-1 0 1 0 0,1-1-1 0 0,0 1 0 0 0,0 0 0 0 0,0-1 0 0 0,0 1 1 0 0,0-1-1 0 0,0 1 0 0 0,0-1 0 0 0,0 0 0 0 0,0 0 1 0 0,1 0-1 0 0,-1 0 0 0 0,0 0 0 0 0,1-1 0 0 0,-1 1 1 0 0,1-1-1 0 0,-1 0 0 0 0,1 1 0 0 0,-1-1 0 0 0,1 0 1 0 0,-1-1-1 0 0,1 1 0 0 0,-1 0 0 0 0,1-1 0 0 0,-1 1 1 0 0,0-1-1 0 0,1 0 0 0 0,-1 1 0 0 0,0-1 0 0 0,1-1 1 0 0,-1 1-1 0 0,0 0 0 0 0,0 0 0 0 0,0-1 0 0 0,1 0 1 0 0,26-21 16 0 0,0-2-1 0 0,-2-1 0 0 0,-1-1 0 0 0,-1-2 0 0 0,2-5-15 0 0,27-30-24 0 0,-7 20 30 0 0,-48 74 116 0 0,-24 58 333 0 0,14-58-350 0 0,3 0 1 0 0,0 0-1 0 0,2 1 1 0 0,1 0-1 0 0,0 29-105 0 0,4-41-75 0 0,1-13 2 0 0,-1 1 1 0 0,1-1-1 0 0,0 1 1 0 0,0-1 0 0 0,1 0-1 0 0,0 0 1 0 0,0 1-1 0 0,1-1 1 0 0,-1 0-1 0 0,1 0 1 0 0,1 0 0 0 0,-1 0-1 0 0,1-1 1 0 0,0 1-1 0 0,2 2 73 0 0,26-11-5806 0 0,-15-13-4692 0 0,-13 9 1389 0 0</inkml:trace>
  <inkml:trace contextRef="#ctx0" brushRef="#br0" timeOffset="25132.924">4890 1925 8186 0 0,'0'0'1607'0'0,"0"0"-28"0"0,0 0 190 0 0,0 0 200 0 0,0 0-81 0 0,0 0-353 0 0,0 0-368 0 0,0 0-288 0 0,0 0-199 0 0,0 0-116 0 0,-11 32-82 0 0,-33 101-77 0 0,33-66 306 0 0,11-56-656 0 0,1 9 468 0 0,-9-30-175 0 0,6 2-352 0 0,0 0 0 0 0,1 0 0 0 0,0 0 0 0 0,0 0 0 0 0,1 0 0 0 0,0 0 0 0 0,0 0 0 0 0,1-1 0 0 0,0 1 0 0 0,0 0 0 0 0,1 0 0 0 0,2-5 4 0 0,5-6 4 0 0,0 0 0 0 0,1 1 0 0 0,1 0 1 0 0,0 1-1 0 0,2 0 0 0 0,0 1 1 0 0,1 0-1 0 0,0 1 0 0 0,1 1 1 0 0,1 0-1 0 0,0 1 0 0 0,1 1 1 0 0,7-4-5 0 0,60-3 16 0 0,-82 21-1 0 0,0-1 1 0 0,1 1 0 0 0,-1 0 0 0 0,0 0 0 0 0,0 0 0 0 0,0 0 0 0 0,0 1 0 0 0,-1-1 0 0 0,1 0 0 0 0,-1 1 0 0 0,1-1 0 0 0,-1 1 0 0 0,0 0 0 0 0,0-1 0 0 0,0 1 0 0 0,0 0 0 0 0,-1-1 0 0 0,1 1 0 0 0,-1 0 0 0 0,1 0 0 0 0,-1 0-1 0 0,0 0 1 0 0,0 0 0 0 0,0-1 0 0 0,-1 3-16 0 0,-1 2 37 0 0,1-1 1 0 0,-2-1-1 0 0,1 1 0 0 0,0 0 0 0 0,-1 0 0 0 0,0-1 0 0 0,-1 0 0 0 0,1 0 0 0 0,-1 1 0 0 0,0-2 1 0 0,0 1-1 0 0,-1-1 0 0 0,1 1 0 0 0,-1-1 0 0 0,0 0 0 0 0,0-1 0 0 0,0 1 0 0 0,-1-1 0 0 0,1 0 0 0 0,-1 0 1 0 0,0-1-38 0 0,-25 19 68 0 0,19-12-49 0 0,8-7 15 0 0,0 0 0 0 0,-1 1-1 0 0,1-1 1 0 0,0 1-1 0 0,0 0 1 0 0,1 1 0 0 0,-1-1-1 0 0,1 1 1 0 0,0-1-1 0 0,-1 1 1 0 0,2 0 0 0 0,-1 0-1 0 0,0 0 1 0 0,1 1-1 0 0,0-1 1 0 0,0 0 0 0 0,0 1-1 0 0,0 0 1 0 0,1-1 0 0 0,0 1-1 0 0,0 0 1 0 0,0 0-1 0 0,0 0 1 0 0,1 1-34 0 0,2-2 55 0 0,1-1 1 0 0,0 1-1 0 0,-1 0 0 0 0,1-1 1 0 0,0 0-1 0 0,1 0 0 0 0,-1 0 1 0 0,0 0-1 0 0,1 0 0 0 0,0-1 1 0 0,0 1-1 0 0,0-1 0 0 0,0 0 1 0 0,0 0-1 0 0,0-1 1 0 0,0 1-1 0 0,1-1 0 0 0,-1 0 1 0 0,0 0-1 0 0,5 0-55 0 0,133 13 591 0 0,-132-11-832 0 0,3 1-2761 0 0,-6-3-6345 0 0,-5-1-2843 0 0</inkml:trace>
  <inkml:trace contextRef="#ctx0" brushRef="#br0" timeOffset="33814.02">9560 599 0 0 0,'0'0'407'0'0,"0"0"422"0"0,0 0 209 0 0,0 0 283 0 0,0 0 249 0 0,0 0 117 0 0,0 0-39 0 0,0 0-197 0 0,0 0-241 0 0,0 0-192 0 0,0 0-101 0 0,3-3-17 0 0,-2 2-1189 0 0,-1 1 462 0 0,1-1-1 0 0,0 0 0 0 0,0 1 1 0 0,-1-1-1 0 0,1 0 1 0 0,0 0-1 0 0,-1 1 1 0 0,1-1-1 0 0,0 0 1 0 0,-1 0-1 0 0,1 0 1 0 0,-1 0-1 0 0,0 0 0 0 0,1 0 1 0 0,-1 0-1 0 0,0 0 1 0 0,1 0-1 0 0,-1 0 1 0 0,0 0-1 0 0,0 0 1 0 0,0 0-1 0 0,0 0 0 0 0,0 0 1 0 0,0 0-1 0 0,0 0 1 0 0,-1 0-1 0 0,1 0 1 0 0,0 0-1 0 0,0 0 1 0 0,-1 0-1 0 0,1 0 1 0 0,-1 0-1 0 0,1 0 0 0 0,-1 1 1 0 0,1-2-173 0 0,-5-1 214 0 0,0 0 1 0 0,-1 0-1 0 0,1 0 1 0 0,-1 0-1 0 0,1 1 0 0 0,-1 0 1 0 0,0 0-1 0 0,0 1 1 0 0,0 0-1 0 0,0 0 1 0 0,0 0-1 0 0,0 0 0 0 0,0 1 1 0 0,-5 1-215 0 0,0 1 23 0 0,0 1 1 0 0,0 0-1 0 0,0 0 0 0 0,0 2 1 0 0,1-1-1 0 0,0 1 1 0 0,0 1-1 0 0,0 0 0 0 0,1 0 1 0 0,-1 1-1 0 0,2 0 1 0 0,-1 0-1 0 0,1 1 0 0 0,0 0 1 0 0,1 1-1 0 0,-1 0 1 0 0,2 0-1 0 0,-1 1 0 0 0,2-1 1 0 0,-1 1-1 0 0,1 1 1 0 0,0-1-1 0 0,1 1 0 0 0,0 0-23 0 0,1-2 0 0 0,0 0-1 0 0,1 0 1 0 0,-1 0 0 0 0,2 0-1 0 0,-1 1 1 0 0,1-1-1 0 0,1 0 1 0 0,0 1-1 0 0,0-1 1 0 0,1 0-1 0 0,0 3 1 0 0,-1-9 27 0 0,1 0 0 0 0,-1 0-1 0 0,1 0 1 0 0,0 0 0 0 0,0-1-1 0 0,0 1 1 0 0,0 0-1 0 0,0 0 1 0 0,1 0 0 0 0,-1-1-1 0 0,1 1 1 0 0,0-1 0 0 0,-1 1-1 0 0,1-1 1 0 0,1 0-1 0 0,-1 0 1 0 0,0 0 0 0 0,0 0-1 0 0,1 0 1 0 0,-1 0-1 0 0,1 0 1 0 0,-1-1 0 0 0,1 1-1 0 0,0-1 1 0 0,0 0 0 0 0,0 0-1 0 0,0 0 1 0 0,-1 0-1 0 0,1-1 1 0 0,0 1 0 0 0,0-1-1 0 0,1 1 1 0 0,-1-1 0 0 0,0 0-27 0 0,11-3 128 0 0,0 0 0 0 0,0 0 0 0 0,0-2 0 0 0,0 1 0 0 0,-1-2 1 0 0,0 0-1 0 0,0 0 0 0 0,0-1 0 0 0,-1-1 0 0 0,0 0 1 0 0,0-1-1 0 0,-1 0 0 0 0,0-1 0 0 0,-1 0 0 0 0,7-9-128 0 0,6-2 114 0 0,-1 1-21 0 0,-1-1 0 0 0,-2-1-1 0 0,0-1 1 0 0,-1 0 0 0 0,14-25-93 0 0,-26 44 234 0 0,-9 23-180 0 0,-10 27-13 0 0,-81 246 230 0 0,47-175-259 0 0,44-109 307 0 0,4-8-410 0 0,-1 0 1 0 0,1 1-1 0 0,-1-1 1 0 0,0 0-1 0 0,1 0 1 0 0,-1 0-1 0 0,0 0 1 0 0,1 0-1 0 0,-1 0 1 0 0,0 1 0 0 0,0-1-1 0 0,1 0 1 0 0,-1 0-1 0 0,0 1 1 0 0,1-1-1 0 0,-1 0 1 0 0,0 0-1 0 0,0 1 1 0 0,1-1-1 0 0,-1 0 1 0 0,0 1 0 0 0,0-1-1 0 0,0 0 1 0 0,0 1-1 0 0,0-1 1 0 0,1 0-1 0 0,-1 1 1 0 0,0-1-1 0 0,0 0 1 0 0,0 1-1 0 0,0-1 1 0 0,0 0 0 0 0,0 1-1 0 0,0-1 1 0 0,0 1-1 0 0,0-1 91 0 0,46-44-6568 0 0,-15 16-6055 0 0,-21 20 7433 0 0</inkml:trace>
  <inkml:trace contextRef="#ctx0" brushRef="#br0" timeOffset="34162.019">9984 618 4465 0 0,'0'0'1467'0'0,"0"0"33"0"0,0 0 269 0 0,0 0 264 0 0,0 0-26 0 0,0 0-277 0 0,0 0-399 0 0,0 0-349 0 0,0 0-211 0 0,0 0-130 0 0,0 0-82 0 0,-24 32-75 0 0,-71 101-63 0 0,65-76 94 0 0,29-48-368 0 0,0-6-105 0 0,-1-1 0 0 0,1 1 0 0 0,0 0 0 0 0,0 0-1 0 0,0 0 1 0 0,0 0 0 0 0,1 0 0 0 0,-1 0 0 0 0,1 0 0 0 0,-1 0 0 0 0,1 1 0 0 0,0-1 0 0 0,1 0 0 0 0,-1 0 0 0 0,0 0 0 0 0,1 0 0 0 0,0 0 0 0 0,-1 0-1 0 0,1 0 1 0 0,0 0 0 0 0,1 0 0 0 0,-1 0 0 0 0,0-1 0 0 0,1 1 0 0 0,0 0 0 0 0,0-1 0 0 0,-1 1 0 0 0,1-1 0 0 0,1 0 0 0 0,-1 1 0 0 0,0-1 0 0 0,1 0 0 0 0,-1 0-1 0 0,1-1 1 0 0,-1 1 0 0 0,1 0 0 0 0,0-1 0 0 0,0 0 0 0 0,0 1 0 0 0,-1-1 0 0 0,1-1 0 0 0,0 1 0 0 0,2 0-42 0 0,9-4 130 0 0,-1 0 1 0 0,0-1-1 0 0,0-1 1 0 0,-1 0-1 0 0,1-1 1 0 0,-1-1-1 0 0,0 1 1 0 0,-1-2-1 0 0,0 0 1 0 0,0 0-1 0 0,0-1 1 0 0,-1 0-1 0 0,-1-1 0 0 0,0 0 1 0 0,0 0-1 0 0,-1-1 1 0 0,0 0-1 0 0,0-1 1 0 0,-2 0-1 0 0,1 0 1 0 0,-2 0-1 0 0,0-1 1 0 0,0 0-1 0 0,1-5-130 0 0,-4 15-19 0 0,-1 0 1 0 0,1 0-1 0 0,-1 0 0 0 0,1-1 0 0 0,-1 1 1 0 0,0 0-1 0 0,-1-1 0 0 0,1 1 0 0 0,0-1 0 0 0,-1 1 1 0 0,0-1-1 0 0,0 1 0 0 0,0-1 0 0 0,0 1 1 0 0,0-1-1 0 0,-1 1 0 0 0,1-1 0 0 0,-1 1 1 0 0,0 0-1 0 0,0-1 0 0 0,-1 1 0 0 0,1 0 0 0 0,-1 0 1 0 0,1-1-1 0 0,-1 1 0 0 0,0 0 0 0 0,0 1 1 0 0,0-1-1 0 0,-1 0 0 0 0,1 1 0 0 0,-1-1 1 0 0,1 1-1 0 0,-1 0 0 0 0,0 0 0 0 0,0 0 0 0 0,0 0 1 0 0,0 0-1 0 0,0 1 0 0 0,0-1 0 0 0,0 1 1 0 0,-2-1 18 0 0,-1 2-218 0 0,1 0 1 0 0,0 0 0 0 0,0 0-1 0 0,0 1 1 0 0,0 0 0 0 0,0 0 0 0 0,0 0-1 0 0,0 1 1 0 0,0-1 0 0 0,0 1-1 0 0,0 0 1 0 0,1 1 0 0 0,-1-1-1 0 0,1 1 1 0 0,0 0 0 0 0,-1 0-1 0 0,1 0 1 0 0,1 1 0 0 0,-3 1 217 0 0,-9 11-1684 0 0,-17 18-3376 0 0,11-11-2637 0 0,12-11 1280 0 0</inkml:trace>
  <inkml:trace contextRef="#ctx0" brushRef="#br0" timeOffset="34562.104">10260 632 1056 0 0,'0'0'2425'0'0,"0"0"-716"0"0,0 0-308 0 0,0 0 104 0 0,0 0 150 0 0,0 0-14 0 0,0 0-189 0 0,0 0-261 0 0,0 0-243 0 0,0 0-208 0 0,0 0-146 0 0,0 0-99 0 0,0 0-93 0 0,-19 28-82 0 0,-56 85-81 0 0,53-63 4 0 0,24-43-191 0 0,-1-2 47 0 0,0-1 0 0 0,1 0 0 0 0,-1 0 0 0 0,1 0 0 0 0,0-1 0 0 0,0 1-1 0 0,0 0 1 0 0,1-1 0 0 0,-1 1 0 0 0,1-1 0 0 0,0 0 0 0 0,0 0 0 0 0,0 0 0 0 0,0 0 0 0 0,1 0 0 0 0,-1-1 0 0 0,1 0 0 0 0,-1 1 0 0 0,1-1 0 0 0,0-1 0 0 0,0 1 0 0 0,0 0 0 0 0,0-1 0 0 0,0 0 0 0 0,0 0 0 0 0,1 0-1 0 0,-1-1 1 0 0,0 1 0 0 0,0-1 0 0 0,1 0 0 0 0,-1 0 0 0 0,0-1 0 0 0,0 1 0 0 0,1-1 0 0 0,-1 0 0 0 0,0 0 0 0 0,0 0 0 0 0,0 0 0 0 0,0-1 0 0 0,0 0 0 0 0,3-2-99 0 0,4 0 188 0 0,-1-1 1 0 0,0-1-1 0 0,0 1 1 0 0,0-2-1 0 0,-1 1 1 0 0,1-2 0 0 0,-2 1-1 0 0,1-1 1 0 0,-1 0-1 0 0,0-1 1 0 0,-1 0-1 0 0,0 0 1 0 0,0-1-1 0 0,-1 1 1 0 0,0-2 0 0 0,-1 1-1 0 0,0 0 1 0 0,-1-1-1 0 0,0 0 1 0 0,-1 0-1 0 0,0 0 1 0 0,0-1-1 0 0,-2 1 1 0 0,1-1 0 0 0,-1 1-1 0 0,-1-3-188 0 0,0 12-5 0 0,-1 0 1 0 0,0 1-1 0 0,0-1 0 0 0,1 0 1 0 0,-1 0-1 0 0,0 1 0 0 0,-1-1 1 0 0,1 1-1 0 0,0-1 0 0 0,0 1 1 0 0,-1-1-1 0 0,1 1 0 0 0,-1 0 1 0 0,1 0-1 0 0,-1-1 0 0 0,1 1 1 0 0,-1 0-1 0 0,0 1 0 0 0,1-1 1 0 0,-1 0-1 0 0,0 0 0 0 0,0 1 1 0 0,0-1-1 0 0,0 1 0 0 0,1-1 1 0 0,-1 1-1 0 0,0 0 0 0 0,0 0 1 0 0,0 0-1 0 0,0 0 0 0 0,0 0 1 0 0,0 0-1 0 0,-1 1 5 0 0,-67 16-1586 0 0,24 19-1404 0 0,17-9-3216 0 0,20-18 2262 0 0,-3 3-7539 0 0</inkml:trace>
  <inkml:trace contextRef="#ctx0" brushRef="#br0" timeOffset="35582.3">10739 706 5561 0 0,'0'0'2331'0'0,"0"0"-436"0"0,0 0-82 0 0,0 0 79 0 0,0 0-45 0 0,0 0-214 0 0,0 0-280 0 0,0 0-267 0 0,0 0-194 0 0,0 0-102 0 0,0 0-92 0 0,0 0-80 0 0,-1 11 1449 0 0,220-14 1180 0 0,-138-12-3141 0 0,-45 8-2563 0 0,-33 1-3787 0 0,-3 2-508 0 0,0 2 1183 0 0,0-2-1238 0 0</inkml:trace>
  <inkml:trace contextRef="#ctx0" brushRef="#br0" timeOffset="35947.611">10891 537 6313 0 0,'0'0'3778'0'0,"0"0"-1401"0"0,0 0-585 0 0,0 0-77 0 0,0 0-114 0 0,0 0-208 0 0,0 0-251 0 0,0 0-257 0 0,0 0-192 0 0,0 0-127 0 0,0 0-73 0 0,0 0-27 0 0,-6 4-31 0 0,-20 14-28 0 0,15 33 1030 0 0,12-39-1198 0 0,-12 190 604 0 0,-6-165-3221 0 0,13-34-288 0 0,3-3-2197 0 0,1 0-4686 0 0,0 0 2430 0 0</inkml:trace>
  <inkml:trace contextRef="#ctx0" brushRef="#br0" timeOffset="37991.97">11300 378 0 0 0,'0'0'1018'0'0,"0"0"242"0"0,0 0 116 0 0,0 0 27 0 0,0 0-52 0 0,0 0-152 0 0,0 0-231 0 0,0 0-212 0 0,0 0-164 0 0,0 0-54 0 0,-1 0-529 0 0,-2 1 8661 0 0,-59 87-6457 0 0,61-86-2199 0 0,-8 16 83 0 0,1 0 0 0 0,1 1 0 0 0,0-1 0 0 0,2 2-1 0 0,0-1 1 0 0,1 1 0 0 0,1-1 0 0 0,1 5-97 0 0,0-18 31 0 0,1-1-1 0 0,1 1 1 0 0,-1 0 0 0 0,1 0-1 0 0,0 0 1 0 0,0 0-1 0 0,1-1 1 0 0,0 1 0 0 0,0 0-1 0 0,0 0 1 0 0,1-1 0 0 0,-1 1-1 0 0,1-1 1 0 0,1 1-1 0 0,-1-1 1 0 0,1 0 0 0 0,0 0-1 0 0,0 0 1 0 0,0 0 0 0 0,1-1-1 0 0,0 1 1 0 0,0-1-1 0 0,0 0 1 0 0,0 0 0 0 0,1 0-1 0 0,-1-1 1 0 0,1 1 0 0 0,3 0-31 0 0,-3-1 85 0 0,1-1 1 0 0,0 1 0 0 0,0-1 0 0 0,0-1 0 0 0,0 1 0 0 0,0-1-1 0 0,0 0 1 0 0,0 0 0 0 0,0-1 0 0 0,0 0 0 0 0,1 0 0 0 0,-1 0-1 0 0,0-1 1 0 0,0 0 0 0 0,0 0 0 0 0,0 0 0 0 0,0-1 0 0 0,0 0-1 0 0,0 0 1 0 0,0-1 0 0 0,-1 0 0 0 0,2 0-86 0 0,1-4 31 0 0,-4 5 2 0 0,-1 0 1 0 0,1 0-1 0 0,-1 0 1 0 0,0-1-1 0 0,0 1 1 0 0,0-1-1 0 0,0 0 1 0 0,-1 0-1 0 0,1 0 1 0 0,-1 0-1 0 0,1 0 1 0 0,-1 0-1 0 0,0-1 1 0 0,0 1-1 0 0,-1-1 1 0 0,1 0-1 0 0,-1 1 1 0 0,0-1-1 0 0,0 0 1 0 0,0 0-1 0 0,0 0 1 0 0,-1 0-1 0 0,1 0 1 0 0,-1-2-34 0 0,-1 3-29 0 0,1 1-1 0 0,0 0 1 0 0,-1-1 0 0 0,0 1 0 0 0,1 0-1 0 0,-1 0 1 0 0,0 0 0 0 0,0 0 0 0 0,-1 0 0 0 0,1 0-1 0 0,0 0 1 0 0,0 0 0 0 0,-1 0 0 0 0,1 0-1 0 0,-1 1 1 0 0,0-1 0 0 0,0 0 0 0 0,1 1 0 0 0,-1 0-1 0 0,0-1 1 0 0,0 1 0 0 0,0 0 0 0 0,0 0-1 0 0,-1 0 1 0 0,1 0 0 0 0,0 1 0 0 0,0-1 0 0 0,-1 0-1 0 0,1 1 1 0 0,0 0 0 0 0,-1 0 29 0 0,-74-8-2627 0 0,2 14-3225 0 0,51-1 854 0 0,0 3-3353 0 0,14-5 5362 0 0</inkml:trace>
  <inkml:trace contextRef="#ctx0" brushRef="#br0" timeOffset="38430.019">11735 422 3121 0 0,'0'0'1709'0'0,"0"0"-140"0"0,0 0 120 0 0,0 0 220 0 0,0 0 25 0 0,0 0-179 0 0,0 0-298 0 0,0 0-303 0 0,0 0-245 0 0,0 0-144 0 0,0 0-113 0 0,0 0-120 0 0,0 0-111 0 0,-21 22-113 0 0,-63 69-94 0 0,58-48 8 0 0,26-37-174 0 0,-1-1 1 0 0,0-1 0 0 0,1 0-1 0 0,-1 0 1 0 0,1 0 0 0 0,0 0-1 0 0,0 1 1 0 0,0-1-1 0 0,1 0 1 0 0,-1 0 0 0 0,1 0-1 0 0,0 0 1 0 0,0 1 0 0 0,1-1-1 0 0,-1-1 1 0 0,1 1 0 0 0,0 0-1 0 0,0 0 1 0 0,0-1 0 0 0,1 1-1 0 0,-1-1 1 0 0,1 1-1 0 0,0-1 1 0 0,-1 0 0 0 0,2 0-1 0 0,-1-1 1 0 0,0 1 0 0 0,0 0-1 0 0,1-1 1 0 0,0 0 0 0 0,-1 0-1 0 0,1 0 1 0 0,0 0 0 0 0,0-1-1 0 0,0 0 1 0 0,0 1-1 0 0,0-1 1 0 0,0-1 0 0 0,2 1-49 0 0,2 0 126 0 0,-1 0-1 0 0,1 0 1 0 0,0-1 0 0 0,0-1 0 0 0,-1 1 0 0 0,1-1 0 0 0,0 0 0 0 0,-1-1 0 0 0,1 0-1 0 0,-1 0 1 0 0,0-1 0 0 0,0 1 0 0 0,0-2 0 0 0,0 1 0 0 0,0-1 0 0 0,0 0-1 0 0,-1 0 1 0 0,0-1 0 0 0,0 0 0 0 0,0 0 0 0 0,3-4-126 0 0,-4 4 42 0 0,-1 0 0 0 0,0 0 0 0 0,0 0 0 0 0,0 0 1 0 0,0-1-1 0 0,-1 0 0 0 0,0 1 0 0 0,0-1 0 0 0,-1 0 0 0 0,1-1 0 0 0,-2 1 1 0 0,1 0-1 0 0,0-1 0 0 0,-1 1 0 0 0,0-1 0 0 0,-1 1 0 0 0,0-1 0 0 0,0 1 0 0 0,0-1 1 0 0,-1 1-1 0 0,1-1 0 0 0,-2-2-42 0 0,0 5-104 0 0,-1 1 0 0 0,0-1 0 0 0,1 1 0 0 0,-1 0-1 0 0,0 0 1 0 0,-1 0 0 0 0,1 0 0 0 0,0 0 0 0 0,-1 1 0 0 0,0-1 0 0 0,1 1 0 0 0,-1 0 0 0 0,0 0 0 0 0,0 0 0 0 0,0 1 0 0 0,-1 0 0 0 0,1-1 0 0 0,0 1-1 0 0,0 1 1 0 0,-1-1 0 0 0,1 1 0 0 0,0-1 0 0 0,-4 2 104 0 0,-63 8-6324 0 0,52 1 1876 0 0,6-2-1292 0 0,3-1-1141 0 0</inkml:trace>
  <inkml:trace contextRef="#ctx0" brushRef="#br0" timeOffset="38809.988">12035 444 2465 0 0,'0'0'2927'0'0,"0"0"-873"0"0,0 0-487 0 0,0 0-127 0 0,0 0-57 0 0,0 0-123 0 0,0 0-156 0 0,0 0-161 0 0,0 0-159 0 0,0 0-118 0 0,0 0-70 0 0,0 0-57 0 0,-15 17-100 0 0,-47 52-90 0 0,59-67-318 0 0,1 1 0 0 0,-1-1 0 0 0,1 1-1 0 0,-1 0 1 0 0,1 0 0 0 0,0 0 0 0 0,0 0 0 0 0,1 0 0 0 0,-1 0 0 0 0,0 1 0 0 0,1-1-1 0 0,0 0 1 0 0,0 1 0 0 0,0-1 0 0 0,0 1 0 0 0,1-1 0 0 0,-1 1 0 0 0,1 0 0 0 0,0-1 0 0 0,0 1-1 0 0,0 0 1 0 0,1 0-31 0 0,0 12 114 0 0,-1-13-63 0 0,0 0-1 0 0,1 0 0 0 0,0 0 0 0 0,0 0 0 0 0,0 0 0 0 0,0 0 1 0 0,0 0-1 0 0,0-1 0 0 0,1 1 0 0 0,-1 0 0 0 0,1-1 0 0 0,0 1 1 0 0,0-1-1 0 0,0 1 0 0 0,0-1 0 0 0,0 0 0 0 0,1 0 0 0 0,-1 0 1 0 0,0 0-1 0 0,1 0 0 0 0,0-1 0 0 0,-1 1 0 0 0,1-1 0 0 0,0 1 0 0 0,0-1 1 0 0,0 0-1 0 0,0 0 0 0 0,0-1 0 0 0,0 1 0 0 0,0 0-50 0 0,96 0 2838 0 0,-90-5-2721 0 0,0-1 1 0 0,0 0-1 0 0,0-1 1 0 0,0 0 0 0 0,-1 0-1 0 0,0-1 1 0 0,-1 0-1 0 0,1 0 1 0 0,-1-1-1 0 0,-1 0 1 0 0,1 0-1 0 0,-1 0 1 0 0,-1-1 0 0 0,0 0-1 0 0,0 0 1 0 0,0-1-1 0 0,-1 1 1 0 0,-1-1-1 0 0,0 0 1 0 0,0 0 0 0 0,-1 0-1 0 0,0 0 1 0 0,-1 0-1 0 0,0-1 1 0 0,0 1-1 0 0,-1-6-117 0 0,0 14-43 0 0,-1-1-1 0 0,1 1 0 0 0,0-1 0 0 0,-1 1 1 0 0,1-1-1 0 0,-1 1 0 0 0,0-1 0 0 0,1 1 1 0 0,-1 0-1 0 0,0-1 0 0 0,-1 1 0 0 0,1 0 1 0 0,0 0-1 0 0,-1 0 0 0 0,1 0 0 0 0,-1 0 1 0 0,0 0-1 0 0,1 0 0 0 0,-1 1 0 0 0,0-1 1 0 0,0 1-1 0 0,0-1 0 0 0,0 1 0 0 0,0-1 1 0 0,-1 1-1 0 0,1 0 0 0 0,0 0 0 0 0,-1 0 1 0 0,1 1-1 0 0,-1-1 0 0 0,1 1 0 0 0,0-1 1 0 0,-1 1-1 0 0,1 0 0 0 0,-1-1 0 0 0,0 2 44 0 0,-59 14-5231 0 0,39 1-380 0 0,12-8 193 0 0,-1 0-3455 0 0</inkml:trace>
  <inkml:trace contextRef="#ctx0" brushRef="#br0" timeOffset="40245.092">9389 1196 0 0 0,'-75'-7'736'0'0,"60"0"10164"0"0,26 5-8669 0 0,92-5 2681 0 0,13 1-3196 0 0,359-35-89 0 0,-280 22-1410 0 0,68-3-41 0 0,-92 7 10 0 0,-100 8-90 0 0,87-14 96 0 0,23 5 13 0 0,10 1 27 0 0,-34 12-212 0 0,62-12 2 0 0,-76 8 27 0 0,-20 3 8 0 0,14-11 85 0 0,47-22 42 0 0,-142 30-559 0 0,-33 3-3853 0 0,0-2-8144 0 0,-9 5 5447 0 0</inkml:trace>
  <inkml:trace contextRef="#ctx0" brushRef="#br0" timeOffset="42713.998">10139 1247 5897 0 0,'0'0'1925'0'0,"0"0"-276"0"0,0 0-59 0 0,0 0 68 0 0,0 0-46 0 0,0 0-254 0 0,0 0-333 0 0,0 0-291 0 0,0 0-214 0 0,0 0-121 0 0,0 0-50 0 0,0 0-38 0 0,3 19 2291 0 0,10 58 257 0 0,-8-33-2613 0 0,-3-1 0 0 0,-1 1 0 0 0,-2-1 0 0 0,-4 18-246 0 0,-12 38 80 0 0,17-73-556 0 0,15-61-3630 0 0,-13 20-8087 0 0,-2 14 3416 0 0</inkml:trace>
  <inkml:trace contextRef="#ctx0" brushRef="#br0" timeOffset="43409.019">10520 1243 0 0 0,'0'0'327'0'0,"0"0"1284"0"0,0 0 489 0 0,0 0 74 0 0,0 0-114 0 0,0 0-227 0 0,0 0-243 0 0,0 0-229 0 0,0 0-235 0 0,0 0-187 0 0,0 0-165 0 0,-3 0-145 0 0,-4 2-340 0 0,0 1 0 0 0,0-1 1 0 0,0 1-1 0 0,1 1 0 0 0,-1-1 0 0 0,1 1 1 0 0,0 0-1 0 0,0 0 0 0 0,0 1 1 0 0,1 0-1 0 0,-1 0 0 0 0,1 0 1 0 0,0 0-1 0 0,1 1 0 0 0,-2 1-289 0 0,-11 12 404 0 0,15-19-354 0 0,0 1 0 0 0,1 0-1 0 0,0 0 1 0 0,-1 0 0 0 0,1 0 0 0 0,-1 0-1 0 0,1 0 1 0 0,0 1 0 0 0,0-1-1 0 0,0 0 1 0 0,0 1 0 0 0,0-1 0 0 0,0 1-1 0 0,0-1 1 0 0,0 1 0 0 0,0-1-1 0 0,1 1 1 0 0,-1-1 0 0 0,1 1 0 0 0,-1 0-1 0 0,1-1 1 0 0,-1 1 0 0 0,1 0-1 0 0,0 0 1 0 0,0-1 0 0 0,0 1 0 0 0,0 0-1 0 0,0 0 1 0 0,0-1 0 0 0,1 1 0 0 0,-1 0-1 0 0,1-1 1 0 0,-1 1 0 0 0,1 0-1 0 0,-1-1 1 0 0,1 1 0 0 0,0-1 0 0 0,0 1-1 0 0,0 0-49 0 0,161 23 1469 0 0,-152-23-1413 0 0,-4-1-16 0 0,0-1 0 0 0,0 1-1 0 0,-1 0 1 0 0,1 1-1 0 0,0 0 1 0 0,-1 0 0 0 0,1 0-1 0 0,-1 0 1 0 0,1 1 0 0 0,-1 0-1 0 0,0 0 1 0 0,0 0-1 0 0,0 1 1 0 0,-1-1 0 0 0,1 1-1 0 0,-1 0 1 0 0,0 1 0 0 0,0-1-1 0 0,0 1 1 0 0,-1-1 0 0 0,0 1-1 0 0,0 0 1 0 0,1 2-40 0 0,-5-3 24 0 0,1 0 0 0 0,-1 0 0 0 0,1 0 0 0 0,-1 0 0 0 0,-1 0-1 0 0,1 0 1 0 0,0-1 0 0 0,-1 1 0 0 0,0 0 0 0 0,0-1 0 0 0,0 1 0 0 0,0-1 0 0 0,0 1 0 0 0,-1-1 0 0 0,0 0 0 0 0,0 0 0 0 0,0 0 0 0 0,0 0 0 0 0,0-1 0 0 0,0 1 0 0 0,0-1 0 0 0,-1 0 0 0 0,0 0-1 0 0,-3 2-23 0 0,-10 9-82 0 0,-37 27-869 0 0,4-17-1415 0 0,32-21-2716 0 0,3-8-6145 0 0,10 2 4718 0 0</inkml:trace>
  <inkml:trace contextRef="#ctx0" brushRef="#br0" timeOffset="43678.838">10424 1280 3465 0 0,'0'0'3287'0'0,"0"0"-885"0"0,0 0-394 0 0,0 0-38 0 0,0 0-136 0 0,0 0-302 0 0,0 0-370 0 0,0 0-326 0 0,0 0-204 0 0,0 0-44 0 0,0 0 34 0 0,0 0 31 0 0,0 0 6 0 0,1 4-54 0 0,0-3-552 0 0,-1 1 0 0 0,1-1-1 0 0,0 1 1 0 0,0-1 0 0 0,0 1-1 0 0,0-1 1 0 0,0 0 0 0 0,0 0 0 0 0,0 1-1 0 0,0-1 1 0 0,1 0 0 0 0,-1 0-1 0 0,0 0 1 0 0,1 0 0 0 0,-1-1-1 0 0,1 1 1 0 0,-1 0 0 0 0,1-1-1 0 0,-1 1 1 0 0,1 0 0 0 0,-1-1-1 0 0,1 0 1 0 0,-1 1 0 0 0,1-1-1 0 0,0 0 1 0 0,-1 0 0 0 0,1 0-1 0 0,0 0 1 0 0,-1 0 0 0 0,1 0-1 0 0,0-1 1 0 0,-1 1 0 0 0,1 0-1 0 0,-1-1-52 0 0,90-6 789 0 0,15-21-753 0 0,19-6-3736 0 0,-93 24-199 0 0,-11 5-5142 0 0,-13 4 810 0 0</inkml:trace>
  <inkml:trace contextRef="#ctx0" brushRef="#br0" timeOffset="44015.492">10983 1229 2713 0 0,'0'0'2651'0'0,"0"0"-341"0"0,0 0-218 0 0,0 0-118 0 0,0 0-234 0 0,0 0-357 0 0,0 0-320 0 0,0 0-264 0 0,0 0-186 0 0,0 0-115 0 0,-21 31-97 0 0,-65 96-78 0 0,65-75 222 0 0,21-50-476 0 0,0 0-1 0 0,1 0 0 0 0,0 0 1 0 0,-1 0-1 0 0,1 0 0 0 0,0 0 1 0 0,0 0-1 0 0,0 0 0 0 0,0-1 1 0 0,0 1-1 0 0,1 0 1 0 0,-1 0-1 0 0,0-1 0 0 0,1 1 1 0 0,-1-1-1 0 0,1 1 0 0 0,0-1 1 0 0,-1 0-1 0 0,1 0 0 0 0,0 0 1 0 0,0 0-1 0 0,0 0 0 0 0,0 0 1 0 0,0 0-1 0 0,0 0 0 0 0,0-1 1 0 0,0 1-1 0 0,0-1 0 0 0,0 0 1 0 0,0 1-1 0 0,0-1 0 0 0,2 0-68 0 0,71-3 1745 0 0,-59-1-1535 0 0,0-1 1 0 0,-1-1-1 0 0,1-1 1 0 0,-2 0 0 0 0,1-1-1 0 0,-1-1 1 0 0,0 0-1 0 0,-1-1 1 0 0,0 0-1 0 0,0-1 1 0 0,-1 0-1 0 0,0-1 1 0 0,-1-1-1 0 0,8-11-210 0 0,-17 21 0 0 0,-1 0 1 0 0,1 1-1 0 0,0-1 0 0 0,-1 0 0 0 0,0 0 1 0 0,1 0-1 0 0,-1-1 0 0 0,-1 1 0 0 0,1 0 1 0 0,0 0-1 0 0,-1 0 0 0 0,1-1 0 0 0,-1 1 1 0 0,0 0-1 0 0,0-1 0 0 0,-1 1 0 0 0,1 0 0 0 0,0 0 1 0 0,-1-1-1 0 0,0 1 0 0 0,0 0 0 0 0,0 0 1 0 0,0 0-1 0 0,-1 0 0 0 0,1 0 0 0 0,-1 0 1 0 0,1 0-1 0 0,-1 1 0 0 0,0-1 0 0 0,0 0 0 0 0,0 1 1 0 0,-1 0-1 0 0,1-1 0 0 0,-1 1 0 0 0,-6-2-314 0 0,1 0 0 0 0,-1 1-1 0 0,0 0 1 0 0,-1 0 0 0 0,1 1-1 0 0,-1 0 1 0 0,1 0 0 0 0,-1 1 0 0 0,1 1-1 0 0,-1 0 1 0 0,-4 0 314 0 0,-27 4-4501 0 0,4 5-4355 0 0,22-5-322 0 0</inkml:trace>
  <inkml:trace contextRef="#ctx0" brushRef="#br0" timeOffset="45159.843">12173 124 0 0 0,'0'0'959'0'0,"0"0"572"0"0,0 0 180 0 0,0 0 147 0 0,0 0 81 0 0,0 0-110 0 0,0 0-258 0 0,0 0-305 0 0,0 0-283 0 0,0 0-174 0 0,0 0-70 0 0,0 0 8 0 0,0 0 80 0 0,1 5 45 0 0,78 212 4685 0 0,38 136-4889 0 0,-105-318-687 0 0,-1 1 0 0 0,-2 1 0 0 0,-2 0-1 0 0,-1 0 1 0 0,-2 0 0 0 0,-1 1 0 0 0,-3 24 19 0 0,-3-45-18 0 0,-1-1 0 0 0,-1 0 1 0 0,0 0-1 0 0,-1 0 0 0 0,-1-1 1 0 0,-1 0-1 0 0,0 0 0 0 0,-1-1 1 0 0,0 0-1 0 0,-1-1 0 0 0,-1 1 1 0 0,-3 1 17 0 0,-4 6-443 0 0,-1-1 0 0 0,-2-1 1 0 0,0 0-1 0 0,0-2 0 0 0,-2 0 0 0 0,-14 7 443 0 0,-40 23-10856 0 0,60-36 6557 0 0,10-7-1409 0 0</inkml:trace>
  <inkml:trace contextRef="#ctx0" brushRef="#br0" timeOffset="55232.59">9062 787 0 0 0,'0'0'1062'0'0,"0"0"72"0"0,0 0-37 0 0,0 0-73 0 0,0 0-71 0 0,0 1 585 0 0,4 3 8499 0 0,-3-2-9249 0 0,-1-2-144 0 0,0 0-53 0 0,-40 14 1589 0 0,-102 24-1073 0 0,135-27-375 0 0,39-11-440 0 0,-22 0-207 0 0,102-19 345 0 0,-85 18 53 0 0,-41-1 419 0 0,-153 28-988 0 0,164-26 173 0 0,-13-4-3991 0 0,14-10-8814 0 0,2 9 4260 0 0</inkml:trace>
  <inkml:trace contextRef="#ctx0" brushRef="#br0" timeOffset="56552.894">8874 327 0 0 0,'0'0'500'0'0,"0"0"894"0"0,0 0 257 0 0,0 0-106 0 0,0 0-278 0 0,0 0-268 0 0,0 0-227 0 0,0 0-183 0 0,0 0-87 0 0,0 0-2 0 0,0 0 37 0 0,-13 22 4541 0 0,-33 52-1329 0 0,33-48-3109 0 0,-44 121 1843 0 0,29 162-803 0 0,34-233-1215 0 0,2 0 0 0 0,4-1 0 0 0,3-1 0 0 0,4 0 0 0 0,6 9-465 0 0,-2 3 623 0 0,60 153 908 0 0,-80-233-1482 0 0,0 0 0 0 0,0 0 0 0 0,0 0 0 0 0,1 0 1 0 0,0-1-1 0 0,0 1 0 0 0,0-1 0 0 0,1 0 0 0 0,0 0 1 0 0,0 0-1 0 0,0-1 0 0 0,0 0 0 0 0,1 0 0 0 0,-1 0 0 0 0,1-1 1 0 0,4 2-50 0 0,27 2 328 0 0,-21-1-912 0 0,-12-18-2969 0 0,-4 4-204 0 0,0 2-4301 0 0,0 1-4558 0 0</inkml:trace>
  <inkml:trace contextRef="#ctx0" brushRef="#br0" timeOffset="59788.736">12627 710 0 0 0,'0'0'1026'0'0,"0"0"693"0"0,0 0 210 0 0,0 0-116 0 0,0 0-238 0 0,0 0-246 0 0,0 0-170 0 0,0 0-119 0 0,0 0-75 0 0,0 3 3010 0 0,-5 13-2430 0 0,-31 90 1226 0 0,27-78-2356 0 0,1 0 0 0 0,1 0 1 0 0,2 1-1 0 0,1 0 0 0 0,-1 27-415 0 0,6-53 45 0 0,0-1 1 0 0,0 1-1 0 0,0-1 0 0 0,0 1 0 0 0,0-1 0 0 0,0 0 1 0 0,1 1-1 0 0,-1-1 0 0 0,1 0 0 0 0,0 0 0 0 0,-1 0 0 0 0,1 0 1 0 0,0 0-1 0 0,0 0 0 0 0,1-1 0 0 0,-1 1 0 0 0,0-1 1 0 0,0 1-1 0 0,1-1 0 0 0,-1 0 0 0 0,1 0 0 0 0,-1 0 0 0 0,1 0 1 0 0,-1 0-1 0 0,1-1 0 0 0,0 1 0 0 0,-1-1 0 0 0,1 0 1 0 0,0 1-1 0 0,-1-1 0 0 0,1-1 0 0 0,0 1 0 0 0,-1 0 0 0 0,1-1 1 0 0,0 1-1 0 0,-1-1 0 0 0,1 0 0 0 0,0 1 0 0 0,-1-2 1 0 0,0 1-1 0 0,1 0 0 0 0,1-1-45 0 0,16-30-2396 0 0,-18-9-10024 0 0,-2 37 10063 0 0,0-1-5290 0 0</inkml:trace>
  <inkml:trace contextRef="#ctx0" brushRef="#br0" timeOffset="60168.373">12372 566 2040 0 0,'0'0'2449'0'0,"0"0"-1150"0"0,0 0-208 0 0,0 0 350 0 0,0 0 377 0 0,0 0 129 0 0,0 0-176 0 0,0 0-286 0 0,0 0-265 0 0,0 0-173 0 0,0 0-124 0 0,0 0-103 0 0,0 0-85 0 0,19-11-79 0 0,60-34-53 0 0,-44 27 430 0 0,-29 16-883 0 0,-1-1 1 0 0,1 1 0 0 0,-1-1 0 0 0,0 0-1 0 0,0 0 1 0 0,0 0 0 0 0,0-1-1 0 0,-1 0 1 0 0,1 0 0 0 0,-1 0 0 0 0,0 0-1 0 0,-1-1 1 0 0,1 1 0 0 0,-1-1 0 0 0,1 0-1 0 0,-1 0 1 0 0,2-5-151 0 0,23-45 935 0 0,-27 54-835 0 0,11 13-11 0 0,51 87 21 0 0,-21-21-120 0 0,-27-55-2843 0 0,-8-16-1969 0 0,0-2-4088 0 0,-4-4-669 0 0</inkml:trace>
  <inkml:trace contextRef="#ctx0" brushRef="#br0" timeOffset="119557.061">12986 765 2192 0 0,'0'0'1966'0'0,"0"0"-577"0"0,0 0-319 0 0,0 0 115 0 0,0 0 187 0 0,0 0-1 0 0,0 0-160 0 0,0 0-287 0 0,0 0-248 0 0,0 0-142 0 0,0 0-65 0 0,-1 12-33 0 0,-14 102 1163 0 0,-22 76 588 0 0,35-186 1403 0 0,4-34-2925 0 0,8-2-516 0 0,1 1 1 0 0,1 0 0 0 0,2 0 0 0 0,1 1 0 0 0,2 1 0 0 0,0 1 0 0 0,2 0 0 0 0,1 1 0 0 0,1 2 0 0 0,6-6-150 0 0,-26 30 3 0 0,-1 0 0 0 0,0 0 0 0 0,0 0 1 0 0,1 1-1 0 0,-1-1 0 0 0,0 0 0 0 0,1 0 0 0 0,-1 0 1 0 0,1 0-1 0 0,-1 0 0 0 0,1 1 0 0 0,-1-1 1 0 0,1 0-1 0 0,0 0 0 0 0,-1 1 0 0 0,1-1 1 0 0,0 0-1 0 0,-1 1 0 0 0,1-1 0 0 0,0 1 1 0 0,0-1-1 0 0,0 1 0 0 0,0-1 0 0 0,0 1 1 0 0,-1 0-1 0 0,1-1 0 0 0,0 1 0 0 0,0 0 1 0 0,0 0-1 0 0,0 0 0 0 0,0 0 0 0 0,0-1 1 0 0,0 1-1 0 0,0 1 0 0 0,0-1 0 0 0,0 0 0 0 0,0 0 1 0 0,0 0-1 0 0,0 0 0 0 0,0 1 0 0 0,0-1 1 0 0,0 0-1 0 0,-1 1 0 0 0,1-1 0 0 0,0 1 1 0 0,0-1-1 0 0,0 1 0 0 0,0-1 0 0 0,-1 1 1 0 0,1 0-1 0 0,0-1 0 0 0,-1 1 0 0 0,1 0 1 0 0,0 0-1 0 0,-1-1 0 0 0,1 1 0 0 0,-1 0 1 0 0,1 0-1 0 0,-1 0 0 0 0,0 0 0 0 0,1 0 1 0 0,-1 0-1 0 0,0-1 0 0 0,0 1 0 0 0,1 1-3 0 0,7 119 747 0 0,-10-110-709 0 0,1 0 0 0 0,1 0 0 0 0,0 0 0 0 0,0 0 0 0 0,1 0 0 0 0,0 0 1 0 0,1 0-1 0 0,0-1 0 0 0,1 1 0 0 0,0 0 0 0 0,1-1 0 0 0,0 0 0 0 0,1 1-38 0 0,-3-9 19 0 0,0-1 1 0 0,0 0 0 0 0,0 0-1 0 0,0 0 1 0 0,1 0-1 0 0,-1 0 1 0 0,0 0-1 0 0,1 0 1 0 0,-1-1 0 0 0,0 1-1 0 0,1-1 1 0 0,-1 0-1 0 0,1 0 1 0 0,-1 0-1 0 0,0 0 1 0 0,1 0-1 0 0,-1 0 1 0 0,1 0 0 0 0,-1-1-1 0 0,0 0 1 0 0,1 1-1 0 0,-1-1 1 0 0,0 0-1 0 0,0 0 1 0 0,1 0 0 0 0,-1 0-1 0 0,0 0 1 0 0,0-1-1 0 0,0 1 1 0 0,0-1-1 0 0,0 1 1 0 0,-1-1 0 0 0,1 0-1 0 0,0 0 1 0 0,-1 0-1 0 0,0 0 1 0 0,1 0-1 0 0,-1 0 1 0 0,0 0-1 0 0,0 0 1 0 0,0 0 0 0 0,0 0-1 0 0,0-3-19 0 0,6-2 23 0 0,90-111 253 0 0,-16 27-191 0 0,-74 105-75 0 0,3 121 494 0 0,-11-74-307 0 0,1-53-174 0 0,1-1-1 0 0,-1 1 1 0 0,1 0-1 0 0,1-1 1 0 0,-1 1 0 0 0,1-1-1 0 0,1 0 1 0 0,-1 1-1 0 0,1-1 1 0 0,1 0-1 0 0,3 6-22 0 0,0-2-625 0 0,1 2 1976 0 0,-2-8-3377 0 0,1-5-3707 0 0,2-4-5319 0 0,-7 1 1166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37 182 656 0 0,'0'0'1440'0'0,"0"0"-119"0"0,0 0 42 0 0,0 0 214 0 0,0 0 184 0 0,0 0-21 0 0,0 0-229 0 0,0 0-360 0 0,0 0-319 0 0,0 0-130 0 0,0 0 6 0 0,3 0 69 0 0,175 8 5799 0 0,166-27-4111 0 0,-251 8-2312 0 0,-10 4-2226 0 0,-82 7 1046 0 0,-1 0-232 0 0,0 0-264 0 0,-3 1-4282 0 0,-11 5-1260 0 0,9-2 1084 0 0</inkml:trace>
  <inkml:trace contextRef="#ctx0" brushRef="#br0" timeOffset="247.932">0 425 9202 0 0,'0'0'1856'0'0,"0"0"-637"0"0,0 0-339 0 0,0 0 199 0 0,0 0 303 0 0,0 0 122 0 0,0 0-129 0 0,0 0-266 0 0,0 0-231 0 0,34-3-149 0 0,109-13-104 0 0,362-49 1501 0 0,-488 65-2459 0 0,20-7-4270 0 0,-34-1-6762 0 0,-3 8 3702 0 0</inkml:trace>
  <inkml:trace contextRef="#ctx0" brushRef="#br0" timeOffset="663.053">317 2 7522 0 0,'0'0'2047'0'0,"0"0"-212"0"0,0 0-106 0 0,0 0 0 0 0,0 0-17 0 0,0 0-174 0 0,0 0-322 0 0,0 0-321 0 0,0 0-300 0 0,0 0-218 0 0,0 0-147 0 0,0 0-76 0 0,-2-2-12 0 0,114 37 2173 0 0,-72-24-2186 0 0,-2 1 0 0 0,1 2 0 0 0,-2 2 0 0 0,0 1 0 0 0,30 20-129 0 0,-61-32 8 0 0,-1 1-1 0 0,1-1 1 0 0,-1 1-1 0 0,0 0 1 0 0,0 1-1 0 0,-1-1 1 0 0,0 1 0 0 0,0 0-1 0 0,-1 0 1 0 0,0 1-1 0 0,0-1 1 0 0,0 0-1 0 0,-1 1 1 0 0,0 0-1 0 0,-1 0 1 0 0,1-1-1 0 0,-2 1 1 0 0,1 0-1 0 0,-1 0 1 0 0,0 0-1 0 0,-1 0 1 0 0,1 0 0 0 0,-2 0-1 0 0,1-1 1 0 0,-1 1-1 0 0,0 0 1 0 0,-1-1-1 0 0,0 1 1 0 0,0-1-1 0 0,-1 0 1 0 0,1 0-1 0 0,-2 0 1 0 0,1-1-1 0 0,-1 1 1 0 0,0-1-1 0 0,0 0 1 0 0,-2 1-8 0 0,-159 169-1042 0 0,160-164-1078 0 0,5-8-2124 0 0,0-1-4353 0 0,1-3-360 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9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0 188 5753 0 0,'0'0'1389'0'0,"0"0"202"0"0,0 0 432 0 0,0 0 221 0 0,0 0-166 0 0,0 0-375 0 0,0 0-361 0 0,0 0-257 0 0,0 0-165 0 0,0 0-92 0 0,0 0-94 0 0,0 0-110 0 0,32 1-112 0 0,96 0-105 0 0,143-3 1009 0 0,-260 3 545 0 0,-22-17-1112 0 0,-43-60-430 0 0,0-2-4264 0 0,54 65-1843 0 0,3 10-2224 0 0,1 0-2521 0 0</inkml:trace>
  <inkml:trace contextRef="#ctx0" brushRef="#br0" timeOffset="-1503.422">157 836 9186 0 0,'0'0'2172'0'0,"0"0"-778"0"0,0 0-387 0 0,0 0 91 0 0,0 0 188 0 0,0 0 64 0 0,0 0-139 0 0,0 0-315 0 0,0 0-302 0 0,0 0-212 0 0,0 0-120 0 0,0 0-45 0 0,0 0 21 0 0,1 3 74 0 0,4 27 55 0 0,-1 0 0 0 0,-1 0 0 0 0,-2 0 0 0 0,-1 1 0 0 0,-1-1 0 0 0,-1 0-367 0 0,1-23 23 0 0,-23 99 587 0 0,17-135 2013 0 0,8 2-2557 0 0,1-1 1 0 0,2 1-1 0 0,0-1 0 0 0,2 1 0 0 0,1 0 0 0 0,1 1 1 0 0,1 0-1 0 0,2 0 0 0 0,0 1 0 0 0,1 0 0 0 0,2 1 1 0 0,1 1-1 0 0,0 0 0 0 0,4-1-66 0 0,97-144 439 0 0,-88 137-221 0 0,-8 58-140 0 0,50 112-113 0 0,-63-109-1303 0 0,-6-9-5826 0 0,-1-14 1771 0 0,0-3-3009 0 0</inkml:trace>
  <inkml:trace contextRef="#ctx0" brushRef="#br0" timeOffset="-1092.462">674 1053 8330 0 0,'0'0'2646'0'0,"0"0"-577"0"0,0 0-217 0 0,0 0-24 0 0,0 0-137 0 0,0 0-284 0 0,0 0-302 0 0,0 0-224 0 0,0 0-165 0 0,0 0-99 0 0,0 0-51 0 0,0 0-57 0 0,0 0-65 0 0,-12-3-54 0 0,5 1-346 0 0,0-1 33 0 0,1 1 0 0 0,-1 0-1 0 0,1 0 1 0 0,-1 1 0 0 0,0 0 0 0 0,1 0 0 0 0,-1 1 0 0 0,0-1 0 0 0,0 1 0 0 0,0 1 0 0 0,1-1 0 0 0,-1 1 0 0 0,-2 1-77 0 0,3 2 10 0 0,0 0 0 0 0,1 1 0 0 0,-1 0 0 0 0,1-1 0 0 0,0 2-1 0 0,0-1 1 0 0,0 1 0 0 0,1-1 0 0 0,0 1 0 0 0,0 1 0 0 0,0-1 0 0 0,1 0 0 0 0,0 1 0 0 0,0 0 0 0 0,1 0 0 0 0,0 0 0 0 0,0 0-1 0 0,1 0 1 0 0,-1 0 0 0 0,1 0 0 0 0,1 0 0 0 0,0 1 0 0 0,0-1 0 0 0,0 0 0 0 0,2 7-10 0 0,-1-10-2 0 0,0 0 0 0 0,0 0-1 0 0,1 0 1 0 0,0 0 0 0 0,0 0 0 0 0,0 0 0 0 0,0-1-1 0 0,0 1 1 0 0,1-1 0 0 0,-1 0 0 0 0,1 0-1 0 0,0 0 1 0 0,0 0 0 0 0,0 0 0 0 0,1 0 0 0 0,-1-1-1 0 0,1 1 1 0 0,-1-1 0 0 0,1 0 0 0 0,0 0 0 0 0,0-1-1 0 0,0 1 1 0 0,0-1 0 0 0,0 0 0 0 0,0 0 0 0 0,0 0-1 0 0,0 0 1 0 0,0-1 0 0 0,0 0 0 0 0,1 0-1 0 0,-1 0 1 0 0,3 0 2 0 0,61-16-760 0 0,-28-12-2639 0 0,-31 20 1475 0 0,4-2-2250 0 0,-5 2-2754 0 0,-2 0-2159 0 0</inkml:trace>
  <inkml:trace contextRef="#ctx0" brushRef="#br0" timeOffset="-601.823">772 1241 6633 0 0,'0'0'1853'0'0,"0"0"45"0"0,0 0 262 0 0,0 0 119 0 0,0 0-140 0 0,0 0-282 0 0,0 0-328 0 0,0 0-290 0 0,0 0-244 0 0,0 0-187 0 0,0 0-142 0 0,0 0-118 0 0,15-7-72 0 0,49-22-73 0 0,-13-17 446 0 0,-23 13-519 0 0,59-51 184 0 0,-86 84-515 0 0,0 1 1 0 0,1-1-1 0 0,-1 1 0 0 0,0-1 0 0 0,1 1 0 0 0,-1-1 0 0 0,0 1 0 0 0,0 0 0 0 0,0 0 0 0 0,1 0 0 0 0,-1-1 0 0 0,0 1 0 0 0,0 0 0 0 0,0 0 0 0 0,0 1 0 0 0,-1-1 0 0 0,1 0 0 0 0,0 0 0 0 0,0 0 0 0 0,-1 0 0 0 0,1 1 0 0 0,0-1 0 0 0,-1 0 0 0 0,0 1 0 0 0,1-1 0 0 0,-1 0 0 0 0,0 1 0 0 0,1-1 0 0 0,-1 1 0 0 0,0-1 0 0 0,0 0 0 0 0,0 1 0 0 0,0-1 0 0 0,-1 1 0 0 0,1-1 0 0 0,0 0 0 0 0,-1 1 0 0 0,1-1 0 0 0,0 0 0 0 0,-1 1 0 0 0,0-1 0 0 0,1 0 0 0 0,-1 0 0 0 0,0 1 1 0 0,4 33 11 0 0,-2-33-8 0 0,1 1 0 0 0,-1-1 0 0 0,1 0 0 0 0,-1 0 0 0 0,1 0 0 0 0,-1 0 0 0 0,1 0 0 0 0,0 0 0 0 0,0 0 0 0 0,0-1 0 0 0,0 1 0 0 0,1-1 0 0 0,-1 1 0 0 0,0-1 0 0 0,0 0 0 0 0,1 0 0 0 0,-1 0 0 0 0,1 0 0 0 0,-1 0 0 0 0,1-1 0 0 0,0 1 0 0 0,-1-1 0 0 0,1 1 0 0 0,-1-1 0 0 0,1 0 0 0 0,0 0 0 0 0,-1 0 0 0 0,1-1 0 0 0,-1 1 0 0 0,1-1 0 0 0,0 1 0 0 0,-1-1 0 0 0,1 0 0 0 0,-1 0 0 0 0,1 0 0 0 0,-1 0 0 0 0,2-1-3 0 0,120-57 82 0 0,-87 59-147 0 0,-10 48 64 0 0,-7-8-87 0 0,-18-38-41 0 0,1 0-1 0 0,-1 0 0 0 0,1 0 1 0 0,0 0-1 0 0,-1 0 0 0 0,1-1 1 0 0,0 1-1 0 0,0-1 1 0 0,1 0-1 0 0,-1 0 0 0 0,0 0 1 0 0,0-1-1 0 0,0 1 0 0 0,1-1 1 0 0,-1 1-1 0 0,0-1 1 0 0,0 0-1 0 0,1 0 0 0 0,-1-1 1 0 0,0 1-1 0 0,1-1 1 0 0,-1 1-1 0 0,2-2 130 0 0,20-10-5582 0 0,-8-8-6045 0 0,-14 13 4634 0 0</inkml:trace>
  <inkml:trace contextRef="#ctx0" brushRef="#br0" timeOffset="522.65">1672 729 2881 0 0,'0'0'2076'0'0,"0"0"-277"0"0,0 0-48 0 0,0 0 163 0 0,0 0 6 0 0,0 0-223 0 0,0 0-272 0 0,0 0-248 0 0,0 0-177 0 0,0 0-113 0 0,0 0-50 0 0,0 0-47 0 0,0 0-54 0 0,14-1-44 0 0,112-5 1532 0 0,112-8-563 0 0,-218 11-1880 0 0,41-7-630 0 0,-24-3-3467 0 0,-33 10 2198 0 0,-3 2-1275 0 0,0 1-5660 0 0,-1 0 3534 0 0</inkml:trace>
  <inkml:trace contextRef="#ctx0" brushRef="#br0" timeOffset="777.53">1795 891 8434 0 0,'0'0'1612'0'0,"0"0"-418"0"0,0 0 9 0 0,0 0 304 0 0,0 0 184 0 0,0 0-94 0 0,0 0-278 0 0,0 0-261 0 0,0 0-149 0 0,0 0-99 0 0,0 0-94 0 0,0 0-108 0 0,22 1-108 0 0,70 1-89 0 0,72-20 731 0 0,-80 4-3038 0 0,-45 7-7192 0 0,-31 6-2014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4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1 465 6825 0 0,'0'0'1497'0'0,"0"0"-114"0"0,0 0 48 0 0,0 0 105 0 0,0 0 11 0 0,0 0-167 0 0,0 0-262 0 0,0 0-306 0 0,0 0-248 0 0,0 0-146 0 0,0 0-70 0 0,9 4 1008 0 0,9 195 2621 0 0,-17-148-3634 0 0,-2-38-314 0 0,2 0-1 0 0,-1 0 1 0 0,2 1 0 0 0,0-1 0 0 0,0 0 0 0 0,1-1 0 0 0,1 1 0 0 0,0 0 0 0 0,1-1 0 0 0,0 0 0 0 0,1 0 0 0 0,0-1 0 0 0,1 1 0 0 0,0-1 0 0 0,1 0 0 0 0,0-1 0 0 0,0 0 0 0 0,1-1-1 0 0,1 1 1 0 0,9 6-29 0 0,-13-13 41 0 0,0-1 0 0 0,0 0-1 0 0,0 0 1 0 0,0 0-1 0 0,1-1 1 0 0,-1 0 0 0 0,0 0-1 0 0,0-1 1 0 0,1 0 0 0 0,-1 0-1 0 0,0 0 1 0 0,1-1-1 0 0,-1 0 1 0 0,0 0 0 0 0,0 0-1 0 0,0-1 1 0 0,0 0 0 0 0,0 0-1 0 0,0-1 1 0 0,0 0-1 0 0,-1 0 1 0 0,1 0 0 0 0,-1-1-1 0 0,0 1 1 0 0,0-1 0 0 0,2-2-41 0 0,15-17 91 0 0,-1 0 0 0 0,0-1 1 0 0,-2-1-1 0 0,-2-1 0 0 0,0 0 1 0 0,8-18-92 0 0,26-40 90 0 0,-50 84-97 0 0,0 0-1 0 0,0 0 0 0 0,0 0 0 0 0,0 1 0 0 0,0-1 0 0 0,0 1 0 0 0,0-1 1 0 0,-1 0-1 0 0,1 1 0 0 0,0-1 0 0 0,0 1 0 0 0,0 0 0 0 0,-1-1 0 0 0,1 1 1 0 0,0 0-1 0 0,0-1 0 0 0,-1 1 0 0 0,1 0 0 0 0,-1 0 0 0 0,1 0 1 0 0,-1-1-1 0 0,1 1 0 0 0,-1 0 0 0 0,1 0 0 0 0,-1 0 0 0 0,0 0 0 0 0,0 0 1 0 0,1 0-1 0 0,-1 0 0 0 0,0 0 0 0 0,0 0 0 0 0,0 0 0 0 0,0 0 1 0 0,0 0-1 0 0,0 0 0 0 0,0 0 0 0 0,0 0 0 0 0,-1 0 0 0 0,1 0 0 0 0,0 0 1 0 0,-1-1-1 0 0,1 1 0 0 0,-1 0 8 0 0,2 3-12 0 0,36 135 24 0 0,-35-128-7 0 0,1-1 0 0 0,1 1-1 0 0,0-1 1 0 0,0 0 0 0 0,1 0 0 0 0,0-1 0 0 0,1 1 0 0 0,0-1-1 0 0,0 0 1 0 0,1-1 0 0 0,0 0 0 0 0,1 0 0 0 0,-1 0 0 0 0,2-1-1 0 0,-1 0 1 0 0,1 0-5 0 0,-5-4 34 0 0,1 0 0 0 0,0 0-1 0 0,-1 0 1 0 0,1-1 0 0 0,0 1-1 0 0,0-1 1 0 0,1 0 0 0 0,-1-1-1 0 0,0 1 1 0 0,1-1 0 0 0,-1 0-1 0 0,1-1 1 0 0,-1 1 0 0 0,1-1-1 0 0,-1 0 1 0 0,1 0 0 0 0,-1-1-1 0 0,1 1 1 0 0,-1-1 0 0 0,0-1-1 0 0,1 1 1 0 0,-1-1 0 0 0,0 0-1 0 0,0 0 1 0 0,0 0 0 0 0,0-1-1 0 0,0 0 1 0 0,-1 0 0 0 0,4-2-34 0 0,7-12 89 0 0,0 0 1 0 0,-2 0 0 0 0,0-1-1 0 0,-1-1 1 0 0,-1 0 0 0 0,0-1 0 0 0,0-5-90 0 0,36-111-1338 0 0,-35 35-4913 0 0,-7 34-7255 0 0,-4 55 6448 0 0</inkml:trace>
  <inkml:trace contextRef="#ctx0" brushRef="#br0" timeOffset="921.993">1072 1 12835 0 0,'0'0'1843'0'0,"0"0"-432"0"0,0 0-211 0 0,0 0-48 0 0,0 0-62 0 0,0 0-106 0 0,0 0-141 0 0,0 0-128 0 0,0 0-75 0 0,0 0-37 0 0,0 0-55 0 0,-1 32-68 0 0,-3 106-53 0 0,-7 269 870 0 0,26-145-1191 0 0,-16-260-106 0 0,1 1 0 0 0,0-1 0 0 0,0 0 0 0 0,0 1 0 0 0,0-1 0 0 0,1 0 0 0 0,-1 1 1 0 0,1-1-1 0 0,-1 0 0 0 0,1 1 0 0 0,0-1 0 0 0,0 0 0 0 0,0 0 0 0 0,0 0 0 0 0,0 0 1 0 0,0 1-1 0 0,1-2 0 0 0,-1 1 0 0 0,1 0 0 0 0,-1 0 0 0 0,1 0 0 0 0,0-1 0 0 0,-1 1 1 0 0,1-1-1 0 0,0 1 0 0 0,0-1 0 0 0,0 0 0 0 0,0 0 0 0 0,1 0 0 0 0,-1 0 0 0 0,0 0 1 0 0,0 0-1 0 0,1-1 0 0 0,-1 1 0 0 0,0-1 0 0 0,1 1 0 0 0,-1-1 0 0 0,0 0 0 0 0,1 0 1 0 0,-1 0-1 0 0,1 0 0 0 0,-1-1 0 0 0,1 1 0 0 0,18-18 34 0 0,-2-2 1 0 0,1 0-1 0 0,-2 0 1 0 0,-1-2-1 0 0,11-17-34 0 0,4-4 23 0 0,21-16-59 0 0,-39 84-256 0 0,-9 6 277 0 0,-5-23 7 0 0,0 0-1 0 0,1 0 1 0 0,0 0 0 0 0,0-1 0 0 0,1 1 0 0 0,0 0 0 0 0,0-1 0 0 0,0 1 0 0 0,1-1 0 0 0,0 0 0 0 0,1 0 0 0 0,0 0 0 0 0,0 0 0 0 0,0-1 0 0 0,1 0 0 0 0,0 0 0 0 0,0 0 0 0 0,1 0 0 0 0,-1-1 0 0 0,1 0 0 0 0,0 0 0 0 0,1 0 0 0 0,-1-1 0 0 0,2 1 8 0 0,3-2 13 0 0,0-1 1 0 0,0 0 0 0 0,0-1 0 0 0,0 0 0 0 0,0-1 0 0 0,0 0 0 0 0,0-1 0 0 0,1 0 0 0 0,-1 0 0 0 0,-1-1 0 0 0,1-1-1 0 0,0 0 1 0 0,0 0 0 0 0,-1-1 0 0 0,0-1 0 0 0,0 0 0 0 0,0 0 0 0 0,0-1 0 0 0,-1 0 0 0 0,0 0 0 0 0,0-1-1 0 0,-1 0 1 0 0,0-1 0 0 0,0 0 0 0 0,0 0 0 0 0,-1-1 0 0 0,-1 0 0 0 0,1 0 0 0 0,-2-1 0 0 0,1 1 0 0 0,-1-1 0 0 0,-1 0-1 0 0,1-1 1 0 0,-2 1 0 0 0,3-10-14 0 0,-5 18 0 0 0,1 0 1 0 0,0 0-1 0 0,-1 0 0 0 0,0 0 0 0 0,1 0 0 0 0,-1 0 0 0 0,0 0 1 0 0,0 0-1 0 0,0 0 0 0 0,-1 0 0 0 0,1-1 0 0 0,0 1 0 0 0,-1 0 0 0 0,0-1 1 0 0,1 1-1 0 0,-1-1 0 0 0,0 1 0 0 0,0 0 0 0 0,0-1 0 0 0,-1 1 1 0 0,1 0-1 0 0,0-1 0 0 0,-1 1 0 0 0,0 0 0 0 0,1-1 0 0 0,-1 1 0 0 0,0 0 1 0 0,0 0-1 0 0,0 0 0 0 0,-1 0 0 0 0,1 0 0 0 0,0 0 0 0 0,-1 0 1 0 0,1 0-1 0 0,-1 0 0 0 0,0 1 0 0 0,0-1 0 0 0,1 1 0 0 0,-1-1 0 0 0,0 1 1 0 0,0 0-1 0 0,0-1 0 0 0,-2 1 0 0 0,-3 2-50 0 0,0 0 0 0 0,0 0 0 0 0,0 1 0 0 0,0 0 1 0 0,0 0-1 0 0,0 0 0 0 0,1 1 0 0 0,-1 0 0 0 0,1 1 0 0 0,0-1 0 0 0,0 1 1 0 0,0 1-1 0 0,1-1 0 0 0,-1 1 0 0 0,1 0 0 0 0,0 0 0 0 0,0 0 0 0 0,-3 6 50 0 0,-69 111-342 0 0,45-14 73 0 0,32-105 263 0 0,-1 0 0 0 0,1 0 0 0 0,0 0 0 0 0,0 0 1 0 0,0 0-1 0 0,0 1 0 0 0,1-1 0 0 0,-1 0 0 0 0,1 0 0 0 0,0 0 0 0 0,-1 0 0 0 0,2 0 1 0 0,-1 0-1 0 0,0 0 0 0 0,0 0 0 0 0,1-1 0 0 0,0 1 0 0 0,-1 0 0 0 0,1-1 0 0 0,0 1 1 0 0,0-1-1 0 0,1 0 0 0 0,-1 0 0 0 0,0 0 0 0 0,1 0 0 0 0,-1 0 0 0 0,1 0 0 0 0,0 0 0 0 0,0-1 1 0 0,-1 0-1 0 0,1 1 0 0 0,0-1 0 0 0,1 0 6 0 0,9 2 35 0 0,0-1 0 0 0,-1-1 0 0 0,1 0 0 0 0,0 0 0 0 0,0-2 0 0 0,0 1 0 0 0,0-2 0 0 0,-1 1 0 0 0,1-2 0 0 0,-1 0 0 0 0,1 0 0 0 0,-1-1 0 0 0,0-1 0 0 0,0 0 0 0 0,-1 0 0 0 0,1-1 0 0 0,-1-1 0 0 0,0 0 0 0 0,-1-1 0 0 0,4-3-35 0 0,215-176 486 0 0,-138 111-389 0 0,-90 97 26 0 0,-23 119 113 0 0,22-138-237 0 0,0 0 1 0 0,0 0 0 0 0,0 0-1 0 0,0 1 1 0 0,0-1 0 0 0,0 0-1 0 0,1 0 1 0 0,-1 0 0 0 0,1 0-1 0 0,-1 0 1 0 0,1 0 0 0 0,0 0-1 0 0,0 0 1 0 0,0 0-1 0 0,0 0 1 0 0,0-1 0 0 0,0 1-1 0 0,1 0 1 0 0,-1 0 0 0 0,0-1-1 0 0,1 1 1 0 0,-1-1 0 0 0,1 0-1 0 0,0 1 1 0 0,0-1 0 0 0,-1 0-1 0 0,1 0 1 0 0,0 0 0 0 0,0 0-1 0 0,0 0 1 0 0,0 0 0 0 0,0-1-1 0 0,0 1 1 0 0,0-1 0 0 0,0 1-1 0 0,0-1 1 0 0,0 0 0 0 0,1 0-1 0 0,-1 0 1 0 0,0 0 0 0 0,0 0-1 0 0,0 0 1 0 0,0-1 0 0 0,87-35 194 0 0,-65 23-129 0 0,47-28 127 0 0,73-30 156 0 0,-142 73-334 0 0,1-1 1 0 0,0 1-1 0 0,0 1 0 0 0,-1-1 1 0 0,0 0-1 0 0,1 0 1 0 0,-1 1-1 0 0,0 0 0 0 0,0-1 1 0 0,0 1-1 0 0,0 0 1 0 0,-1 0-1 0 0,1 0 0 0 0,-1 0 1 0 0,0 0-1 0 0,0 0 1 0 0,0 1-1 0 0,0-1 0 0 0,0 0 1 0 0,-1 0-1 0 0,1 1 1 0 0,-1-1-1 0 0,0 0 1 0 0,0 1-1 0 0,0-1 0 0 0,-1 0 1 0 0,1 1-15 0 0,0-1 11 0 0,5 170-746 0 0,-5-172-173 0 0,3-1-10241 0 0,-3 0-840 0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0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7706 0 0,'0'0'1129'0'0,"0"0"-121"0"0,0 0 151 0 0,0 0 288 0 0,0 0 159 0 0,0 0-95 0 0,0 0-253 0 0,0 0-289 0 0,0 0-213 0 0,0 0-144 0 0,0 0-107 0 0,0 0-59 0 0,0 0 1 0 0,9 6-16 0 0,30 22-4 0 0,-30 16 295 0 0,-57 168 504 0 0,48-210-1212 0 0,0 0 1 0 0,-1 0-1 0 0,1 0 0 0 0,0 0 1 0 0,0 1-1 0 0,0-1 0 0 0,0 0 1 0 0,1 0-1 0 0,-1 0 0 0 0,0 1 1 0 0,1-1-1 0 0,0 0 0 0 0,-1 0 1 0 0,1 0-1 0 0,0 0 0 0 0,0 0 1 0 0,0 0-1 0 0,1 0 0 0 0,-1-1 1 0 0,0 1-1 0 0,1 0 0 0 0,-1 0 1 0 0,1-1-1 0 0,-1 1 0 0 0,1-1 1 0 0,0 0-1 0 0,-1 1 0 0 0,1-1 1 0 0,0 0-1 0 0,0 0 0 0 0,0 0 1 0 0,0 0-1 0 0,0-1 0 0 0,0 1 1 0 0,1 0-1 0 0,-1-1 0 0 0,0 1 1 0 0,0-1-1 0 0,0 0 0 0 0,0 0 1 0 0,1 0-1 0 0,-1 0 0 0 0,0 0 0 0 0,0 0 1 0 0,0-1-1 0 0,1 1 0 0 0,0-1-14 0 0,97-14 550 0 0,-86 10-598 0 0,44-27-326 0 0,-39-9-4046 0 0,-17 19-388 0 0,-2 0-3522 0 0,0 16 5423 0 0,0-2-794 0 0</inkml:trace>
  <inkml:trace contextRef="#ctx0" brushRef="#br0" timeOffset="219.792">354 0 8786 0 0,'0'0'1698'0'0,"0"0"-377"0"0,0 0-190 0 0,0 0 43 0 0,0 0 86 0 0,0 0-2 0 0,0 0-108 0 0,0 0-204 0 0,0 0-151 0 0,-12 34-88 0 0,-37 109-59 0 0,-3 78 1287 0 0,35-119-1938 0 0,4 1 0 0 0,4 0 0 0 0,5 53 3 0 0,17-123-3032 0 0,-2-30-1306 0 0,4-2-4012 0 0,-12-1 1270 0 0</inkml:trace>
  <inkml:trace contextRef="#ctx0" brushRef="#br0" timeOffset="741.43">408 869 5793 0 0,'0'0'3973'0'0,"0"0"-1852"0"0,0 0-613 0 0,0 0 32 0 0,0 0 30 0 0,0 0-179 0 0,0 0-283 0 0,0 0-237 0 0,0 0-146 0 0,0 0-51 0 0,0 0-50 0 0,0 0-32 0 0,0 0-62 0 0,13-30-84 0 0,40-97-39 0 0,23-24 768 0 0,0 51-794 0 0,-75 100-382 0 0,0 0 0 0 0,-1 0 0 0 0,1 0 0 0 0,0-1 0 0 0,0 1 0 0 0,-1 0 0 0 0,1 0 0 0 0,0 0 0 0 0,0 0 0 0 0,-1 0 0 0 0,1 1-1 0 0,0-1 1 0 0,0 0 0 0 0,-1 0 0 0 0,1 0 0 0 0,0 1 0 0 0,-1-1 0 0 0,1 0 0 0 0,0 1 0 0 0,-1-1 0 0 0,1 0 0 0 0,0 1 0 0 0,-1-1-1 0 0,1 1 1 0 0,-1-1 0 0 0,1 1 0 0 0,-1-1 0 0 0,1 1 0 0 0,-1 0 0 0 0,1-1 0 0 0,-1 1 0 0 0,0-1 0 0 0,1 1 0 0 0,-1 0 0 0 0,0 0-1 0 0,1-1 1 0 0,-1 1 0 0 0,0 0 0 0 0,0-1 0 0 0,0 1 0 0 0,0 0 0 0 0,0 0 0 0 0,0-1 0 0 0,0 1 0 0 0,0 0 0 0 0,0 0 0 0 0,0-1-1 0 0,0 1 1 0 0,0 0 0 0 0,0 0 0 0 0,-1-1 0 0 0,1 1 0 0 0,0 0 0 0 0,0-1 0 0 0,-1 1 0 0 0,1 0 0 0 0,-1-1 0 0 0,1 1 0 0 0,-1 0 0 0 0,1-1-1 0 0,-1 1 1 0 0,1 0 1 0 0,-1 3-3 0 0,-2 150 173 0 0,3-151-161 0 0,1-1 0 0 0,0 1 0 0 0,0-1 0 0 0,0 0-1 0 0,0 1 1 0 0,0-1 0 0 0,0 0 0 0 0,1 0-1 0 0,-1 1 1 0 0,1-1 0 0 0,0 0 0 0 0,0-1 0 0 0,-1 1-1 0 0,1 0 1 0 0,0 0 0 0 0,0-1 0 0 0,1 1-1 0 0,-1-1 1 0 0,0 0 0 0 0,0 0 0 0 0,1 0 0 0 0,-1 0-1 0 0,1 0 1 0 0,-1 0 0 0 0,1 0 0 0 0,-1-1-1 0 0,1 1 1 0 0,-1-1 0 0 0,1 0 0 0 0,-1 0 0 0 0,1 0-1 0 0,0 0 1 0 0,-1 0 0 0 0,1-1 0 0 0,-1 1-1 0 0,1-1 1 0 0,-1 1 0 0 0,1-1 0 0 0,-1 0 0 0 0,1 0-1 0 0,-1 0 1 0 0,0-1 0 0 0,0 1 0 0 0,1 0 0 0 0,-1-1-1 0 0,0 1 1 0 0,0-1 0 0 0,1-2-9 0 0,109-57 219 0 0,-111 61-219 0 0,0 1 0 0 0,0 0 0 0 0,0-1 0 0 0,1 1 0 0 0,-1 0 0 0 0,0 0 0 0 0,0-1 0 0 0,0 1 0 0 0,0 0 0 0 0,0 0 0 0 0,0 0 0 0 0,-1 0 0 0 0,1 0 0 0 0,0 1 0 0 0,0-1 0 0 0,-1 0 0 0 0,1 0 0 0 0,-1 0 0 0 0,1 1 0 0 0,-1-1 0 0 0,0 0 0 0 0,1 0 0 0 0,-1 1 0 0 0,0-1 0 0 0,0 0 0 0 0,0 1 0 0 0,0-1 0 0 0,0 0 0 0 0,0 1 0 0 0,0-1 0 0 0,0 0 0 0 0,0 1 0 0 0,-1-1 0 0 0,1 0 0 0 0,-1 1 0 0 0,1-1 0 0 0,-1 0 0 0 0,0 1 0 0 0,1 5 12 0 0,-5 119-220 0 0,30-102-2348 0 0,2-23-6699 0 0,-20-1 4599 0 0,2 0-4851 0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1960 0 0,'0'0'-1960'0'0,"0"0"1960"0"0</inkml:trace>
  <inkml:trace contextRef="#ctx0" brushRef="#br0" timeOffset="954.261">76 56 808 0 0,'0'0'2007'0'0,"0"0"-124"0"0,0 0 26 0 0,0 0 77 0 0,0 0-105 0 0,0 0-299 0 0,0 0-343 0 0,0 0-303 0 0,0 0-217 0 0,0 0-139 0 0,0 0-109 0 0,0 0-109 0 0,-3 4 4574 0 0,1-4-5084 0 0,-10-2 1093 0 0,9-3-5148 0 0,3 4 3496 0 0,4-4-4216 0 0,-2 3-3677 0 0,-2 2 4937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35 137 8194 0 0,'0'0'4719'0'0,"0"0"-2686"0"0,0 0-890 0 0,0 0-48 0 0,0 0 72 0 0,0 0-25 0 0,0 0-131 0 0,0 0-209 0 0,0 0-235 0 0,0 0-179 0 0,0 0-134 0 0,0 0-73 0 0,0 0-71 0 0,-6 24-43 0 0,-16 72-30 0 0,15-58 1081 0 0,8-38-4932 0 0,0 0-7451 0 0,-1-4 2316 0 0</inkml:trace>
  <inkml:trace contextRef="#ctx0" brushRef="#br0" timeOffset="533.01">374 1 5825 0 0,'0'0'1443'0'0,"0"0"-263"0"0,0 0 194 0 0,0 0 410 0 0,0 0 154 0 0,0 0-217 0 0,0 0-420 0 0,0 0-434 0 0,0 0-297 0 0,0 0-129 0 0,0 0-50 0 0,0 0-11 0 0,0 0 4 0 0,-16 9-20 0 0,-51 32-19 0 0,32-23 89 0 0,33-18-418 0 0,1 0 0 0 0,0 0 0 0 0,-1 1 0 0 0,1-1-1 0 0,-1 1 1 0 0,1-1 0 0 0,0 1 0 0 0,-1-1 0 0 0,1 1-1 0 0,0 0 1 0 0,0 0 0 0 0,0 0 0 0 0,0 0 0 0 0,0 0 0 0 0,0 0-1 0 0,0 0 1 0 0,0 0 0 0 0,0 0 0 0 0,0 0 0 0 0,0 0-1 0 0,0 0 1 0 0,1 1 0 0 0,-1-1 0 0 0,1 0 0 0 0,-1 1-1 0 0,1-1 1 0 0,-1 0 0 0 0,1 1 0 0 0,0-1 0 0 0,0 1 0 0 0,-1 0-16 0 0,57 26 50 0 0,-49-27-29 0 0,-1-1 8 0 0,-1 0 0 0 0,1 0 1 0 0,0 0-1 0 0,0 1 1 0 0,0 0-1 0 0,0 0 0 0 0,-1 0 1 0 0,1 1-1 0 0,0 0 0 0 0,-1 0 1 0 0,0 0-1 0 0,1 1 0 0 0,-1-1 1 0 0,0 1-1 0 0,0 1 1 0 0,0-1-1 0 0,-1 1 0 0 0,1 0 1 0 0,-1 0-1 0 0,0 0 0 0 0,0 0 1 0 0,0 1-1 0 0,-1 0 0 0 0,0-1 1 0 0,1 1-1 0 0,-2 1 1 0 0,1-1-1 0 0,-1 0 0 0 0,1 1 1 0 0,-2-1-1 0 0,1 1 0 0 0,0 0 1 0 0,-1 3-30 0 0,-1-5 52 0 0,0 1 0 0 0,0-1 0 0 0,0 1 0 0 0,-1-1 0 0 0,0 1 0 0 0,0-1-1 0 0,0 0 1 0 0,-1 0 0 0 0,0 1 0 0 0,1-1 0 0 0,-1 0 0 0 0,0 0 0 0 0,-1-1 0 0 0,1 1 0 0 0,-1 0 0 0 0,0-1 0 0 0,0 0 0 0 0,0 1 0 0 0,0-1 0 0 0,0 0 0 0 0,-1-1 0 0 0,0 1 0 0 0,1 0 0 0 0,-1-1 0 0 0,-4 2-52 0 0,2-2-44 0 0,0 1 0 0 0,-1-1 0 0 0,1-1-1 0 0,-1 1 1 0 0,1-1 0 0 0,-1-1 0 0 0,1 1 0 0 0,-1-1 0 0 0,0 0 0 0 0,1 0 0 0 0,-1-1 0 0 0,1 0 0 0 0,-1 0 0 0 0,-6-2 44 0 0,-18-12-4815 0 0,7-10-6550 0 0,21 18 4590 0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5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3 2144 0 0,'0'0'2172'0'0,"0"0"-901"0"0,0 0-246 0 0,0 0 175 0 0,0 0 273 0 0,0 0 184 0 0,0 0-27 0 0,0 0-255 0 0,0 0-352 0 0,0 0-292 0 0,0 0-186 0 0,0 0-95 0 0,-2-2-69 0 0,20 70 4051 0 0,-2-23-4048 0 0,-2 1 1 0 0,-3 0-1 0 0,-1 1 1 0 0,-2 0 0 0 0,-3 1-1 0 0,-1-1 1 0 0,-2 1-1 0 0,-4 23-384 0 0,0-62 4 0 0,-1-1 0 0 0,0 1 0 0 0,-1-1 0 0 0,0 0 0 0 0,0 0 0 0 0,0 0 0 0 0,-1-1 0 0 0,0 1 0 0 0,-1-1 0 0 0,0 0 0 0 0,0-1 0 0 0,0 1 0 0 0,-1-1 0 0 0,0-1 0 0 0,0 1 0 0 0,0-1 0 0 0,-1 0 0 0 0,0-1-1 0 0,0 0 1 0 0,0 0 0 0 0,0 0 0 0 0,-1-1 0 0 0,1-1 0 0 0,-1 1 0 0 0,0-1 0 0 0,0-1 0 0 0,1 0 0 0 0,-1 0 0 0 0,0-1 0 0 0,0 0 0 0 0,-8-1-4 0 0,-17 4-1004 0 0,-21-3-3316 0 0,22-14-4144 0 0,25 7 3168 0 0,2 3-328 0 0</inkml:trace>
  <inkml:trace contextRef="#ctx0" brushRef="#br0" timeOffset="247.628">1 146 11338 0 0,'0'0'702'0'0,"0"0"-94"0"0,0 0 94 0 0,0 0 327 0 0,0 0 274 0 0,0 0 97 0 0,0 0-59 0 0,0 0-186 0 0,0 0-163 0 0,0 0-113 0 0,0 0-87 0 0,32-1-103 0 0,107-6-78 0 0,-13-19 439 0 0,-88 13-748 0 0,285-79 121 0 0,-259 90-3392 0 0,-49 13-2168 0 0,-6 8-4247 0 0,-8-14 1558 0 0</inkml:trace>
  <inkml:trace contextRef="#ctx0" brushRef="#br0" timeOffset="813.135">962 308 896 0 0,'0'0'2069'0'0,"0"0"-108"0"0,0 0 24 0 0,0 0 114 0 0,0 0-51 0 0,0 0-247 0 0,0 0-281 0 0,0 0-246 0 0,0 0-214 0 0,0 0-131 0 0,0 0-99 0 0,0 0-83 0 0,0 0-90 0 0,-9-1-57 0 0,4 0-602 0 0,-2 0 188 0 0,1 0-1 0 0,0 0 1 0 0,0 1 0 0 0,0-1-1 0 0,-1 1 1 0 0,1 1-1 0 0,0-1 1 0 0,0 1 0 0 0,-1 0-1 0 0,1 0 1 0 0,0 1 0 0 0,0 0-1 0 0,0 0 1 0 0,-2 2-186 0 0,-1 1 181 0 0,-6 3-28 0 0,0 1 0 0 0,1 0 0 0 0,0 1 1 0 0,0 0-1 0 0,1 2 0 0 0,0-1 0 0 0,1 1 0 0 0,1 1 0 0 0,0 0 0 0 0,-9 15-153 0 0,14-18 8 0 0,0 1 0 0 0,1-1 0 0 0,0 1-1 0 0,0 1 1 0 0,2-1 0 0 0,-1 1 0 0 0,1 0 0 0 0,1-1-1 0 0,0 1 1 0 0,1 0 0 0 0,0 0 0 0 0,1 2-8 0 0,1-11 24 0 0,1 0 1 0 0,0 0-1 0 0,0-1 1 0 0,0 1-1 0 0,0-1 0 0 0,0 1 1 0 0,0-1-1 0 0,1 0 1 0 0,0 0-1 0 0,-1 0 1 0 0,1 0-1 0 0,0 0 1 0 0,0 0-1 0 0,0-1 1 0 0,0 1-1 0 0,0-1 1 0 0,0 0-1 0 0,0 0 1 0 0,0 0-1 0 0,0-1 1 0 0,1 1-1 0 0,-1-1 1 0 0,0 1-1 0 0,1-1 0 0 0,-1 0 1 0 0,0-1-1 0 0,1 1 1 0 0,-1 0-1 0 0,0-1 1 0 0,0 0-1 0 0,1 0 1 0 0,-1 0-1 0 0,0 0 1 0 0,0 0-1 0 0,0-1 1 0 0,0 1-1 0 0,2-2-24 0 0,14-9 145 0 0,-1 0-1 0 0,0-1 0 0 0,-1-1 1 0 0,0-1-1 0 0,-1 0 0 0 0,7-11-144 0 0,-17 20 25 0 0,129-162 472 0 0,-110 134-391 0 0,-24 33-116 0 0,-1 1-8 0 0,0 0-9 0 0,7 23-66 0 0,17 62-494 0 0,-21-72-113 0 0,14 35-3871 0 0,-8-35-1651 0 0,2-4-4315 0 0,-7-8 6024 0 0</inkml:trace>
  <inkml:trace contextRef="#ctx0" brushRef="#br0" timeOffset="1256.11">1147 596 5137 0 0,'0'0'2557'0'0,"0"0"-560"0"0,0 0-250 0 0,0 0-18 0 0,0 0-45 0 0,0 0-168 0 0,0 0-203 0 0,0 0-170 0 0,0 0-130 0 0,0 0-98 0 0,0 0-85 0 0,0 0-97 0 0,0 0-106 0 0,18-18-98 0 0,53-53-91 0 0,6-28 775 0 0,-68 88-1136 0 0,-7 6-54 0 0,1 0 1 0 0,0 1-1 0 0,1 0 1 0 0,-1-1 0 0 0,1 1-1 0 0,0 1 1 0 0,0-1-1 0 0,0 0 1 0 0,1 1-1 0 0,-1 0 1 0 0,1 0 0 0 0,0 0-1 0 0,-1 1 1 0 0,1-1-1 0 0,0 1 1 0 0,3 0-24 0 0,3 43 60 0 0,-10 65 125 0 0,0-105-175 0 0,0 1-1 0 0,1-1 1 0 0,-1 0-1 0 0,1 0 1 0 0,-1 1 0 0 0,1-1-1 0 0,-1-1 1 0 0,1 1-1 0 0,0 0 1 0 0,0 0 0 0 0,-1-1-1 0 0,1 1 1 0 0,0 0-1 0 0,0-1 1 0 0,0 0-1 0 0,0 0 1 0 0,0 1 0 0 0,0-1-1 0 0,-1 0 1 0 0,1 0-1 0 0,0-1 1 0 0,0 1-1 0 0,0 0 1 0 0,0-1 0 0 0,0 1-1 0 0,-1-1 1 0 0,1 1-1 0 0,0-1 1 0 0,0 0 0 0 0,-1 0-1 0 0,1 0 1 0 0,0 0-1 0 0,-1 0 1 0 0,1 0-1 0 0,-1 0 1 0 0,1-1 0 0 0,-1 1-1 0 0,0 0 1 0 0,0-1-1 0 0,1 1 1 0 0,-1-1-1 0 0,0 0-9 0 0,0 1 4 0 0,113-94 178 0 0,-84 77-300 0 0,-27 54 32 0 0,-3-23 22 0 0,0-6-94 0 0,-1 1-1 0 0,1-1 1 0 0,0 0-1 0 0,1 0 0 0 0,0 0 1 0 0,0 1-1 0 0,1-1 1 0 0,0 0-1 0 0,0 0 0 0 0,0-1 1 0 0,1 1-1 0 0,3 5 159 0 0,7-4-3404 0 0,-3-8-3971 0 0,-6 0 1843 0 0,0 0-2394 0 0</inkml:trace>
  <inkml:trace contextRef="#ctx0" brushRef="#br0" timeOffset="1580.07">1773 526 1968 0 0,'0'0'2146'0'0,"0"0"-72"0"0,0 0 54 0 0,0 0 5 0 0,0 0-129 0 0,0 0-177 0 0,0 0-204 0 0,0 0-213 0 0,32-11-214 0 0,100-36-226 0 0,-57 5 370 0 0,-49 23-818 0 0,-17 13-350 0 0,1 0-1 0 0,-1-1 0 0 0,-1 0 0 0 0,0-1 0 0 0,0 0 0 0 0,0 0 0 0 0,-1 0 1 0 0,0-1-1 0 0,-1 0 0 0 0,2-3-171 0 0,-8 12 17 0 0,1-1 0 0 0,0 0 0 0 0,-1 0 0 0 0,1 0 0 0 0,0 0 0 0 0,-1 0 0 0 0,1 0 0 0 0,-1 0 0 0 0,0-1 0 0 0,1 1 0 0 0,-1 0 0 0 0,0 0 0 0 0,0 0 0 0 0,1 0 0 0 0,-1 0 0 0 0,0-1 0 0 0,0 1 0 0 0,0 0 0 0 0,0 0 0 0 0,-1 0 0 0 0,1 0 0 0 0,0-1 0 0 0,0 1 0 0 0,-1 0 0 0 0,1 0 0 0 0,-1 0 0 0 0,1 0 0 0 0,-1 0 0 0 0,1 0 0 0 0,-1 0 0 0 0,0 0 0 0 0,1 0 0 0 0,-1 0 0 0 0,0 0 0 0 0,0 1 0 0 0,0-1 0 0 0,0 0 0 0 0,1 0 0 0 0,-1 1 0 0 0,0-1 0 0 0,0 1 0 0 0,-1-1 0 0 0,1 1 0 0 0,0-1 0 0 0,0 1 0 0 0,0-1 0 0 0,0 1 0 0 0,0 0 0 0 0,0 0 0 0 0,0 0 0 0 0,-1 0 0 0 0,1-1 0 0 0,0 2 0 0 0,0-1 0 0 0,0 0 0 0 0,0 0 0 0 0,-1 0-17 0 0,-68 11-17 0 0,53-4-15 0 0,0 1-1 0 0,1 0 0 0 0,-1 1 1 0 0,2 0-1 0 0,-1 2 1 0 0,1 0-1 0 0,1 0 0 0 0,0 2 1 0 0,1-1-1 0 0,0 2 1 0 0,1 0-1 0 0,0 0 0 0 0,1 1 1 0 0,1 1-1 0 0,0 0 1 0 0,-7 16 32 0 0,17-31-31 0 0,-1 1 1 0 0,0 0-1 0 0,0-1 1 0 0,0 1 0 0 0,1 0-1 0 0,-1-1 1 0 0,1 1-1 0 0,-1 0 1 0 0,1 0 0 0 0,0-1-1 0 0,0 1 1 0 0,0 0-1 0 0,0 0 1 0 0,0 0-1 0 0,0-1 1 0 0,0 1 0 0 0,0 0-1 0 0,1 0 1 0 0,-1-1-1 0 0,1 1 1 0 0,-1 0 0 0 0,1-1-1 0 0,0 1 1 0 0,0 0-1 0 0,0-1 1 0 0,0 1 0 0 0,0-1-1 0 0,0 1 1 0 0,0-1-1 0 0,0 0 1 0 0,0 1-1 0 0,1-1 1 0 0,-1 0 0 0 0,1 0-1 0 0,-1 0 1 0 0,1 0-1 0 0,-1 0 1 0 0,1 0 0 0 0,-1 0-1 0 0,1-1 1 0 0,0 1-1 0 0,-1-1 1 0 0,1 1 0 0 0,0-1-1 0 0,0 1 1 0 0,0-1 30 0 0,10 1-504 0 0,0 0 0 0 0,0 0 0 0 0,1-1 0 0 0,-1-1 0 0 0,0 0 0 0 0,1-1 0 0 0,-1 0 0 0 0,0-1 0 0 0,0 0 0 0 0,0-1 0 0 0,-1 0 0 0 0,1-1 0 0 0,4-3 504 0 0,89-49-12949 0 0,-97 52 11489 0 0,5-3 336 0 0</inkml:trace>
  <inkml:trace contextRef="#ctx0" brushRef="#br0" timeOffset="1974.095">2335 294 0 0 0,'0'0'1083'0'0,"0"0"196"0"0,0 0 42 0 0,0 0 61 0 0,0 0-62 0 0,0 0-234 0 0,0 0-211 0 0,0 0-135 0 0,0 0-21 0 0,0 0 88 0 0,0 0 103 0 0,0 0 84 0 0,0 0 22 0 0,-7 9-10 0 0,-20 31-86 0 0,-10 11 3962 0 0,36-50-4853 0 0,1 0-1 0 0,0 0 0 0 0,0 1 1 0 0,0-1-1 0 0,0 0 0 0 0,0 0 1 0 0,0 1-1 0 0,0-1 0 0 0,0 0 1 0 0,0 0-1 0 0,1 0 0 0 0,-1 1 1 0 0,1-1-1 0 0,-1 0 1 0 0,1 0-1 0 0,-1 0 0 0 0,1 0 1 0 0,-1 0-1 0 0,1 0 0 0 0,0 0 1 0 0,0 0-1 0 0,-1 0 0 0 0,1 0 1 0 0,0 0-1 0 0,0 0 0 0 0,0 0 1 0 0,0-1-1 0 0,0 1 0 0 0,0 0 1 0 0,0-1-1 0 0,0 1 0 0 0,1-1 1 0 0,-1 1-1 0 0,0-1 0 0 0,0 1 1 0 0,0-1-1 0 0,1 0 0 0 0,-1 0 1 0 0,0 0-1 0 0,0 0 0 0 0,1 0 1 0 0,-1 0-1 0 0,0 0 1 0 0,0 0-1 0 0,1 0 0 0 0,-1 0 1 0 0,0-1-29 0 0,16 7 366 0 0,-13-5-288 0 0,-1 1 0 0 0,0 0 0 0 0,-1 0 0 0 0,1 0 0 0 0,0 1 0 0 0,-1-1 0 0 0,1 0 0 0 0,-1 1-1 0 0,1 0 1 0 0,-1 0 0 0 0,0 0 0 0 0,-1 0 0 0 0,1 0 0 0 0,0 0 0 0 0,-1 0 0 0 0,1 0 0 0 0,-1 1-1 0 0,0-1 1 0 0,0 0 0 0 0,-1 1 0 0 0,1-1 0 0 0,-1 1 0 0 0,1-1 0 0 0,-1 1 0 0 0,0-1 0 0 0,-1 1-1 0 0,1 0 1 0 0,0-1 0 0 0,-1 1 0 0 0,0-1 0 0 0,0 0 0 0 0,0 1-78 0 0,-3 3 130 0 0,0 0-1 0 0,0 0 1 0 0,-1-1 0 0 0,1 1 0 0 0,-2-1-1 0 0,1 0 1 0 0,-1 0 0 0 0,0-1 0 0 0,0 0-1 0 0,0 0 1 0 0,-1 0 0 0 0,-6 3-130 0 0,7-4 65 0 0,2-1-55 0 0,-1 0 0 0 0,1 0 0 0 0,-1-1 0 0 0,0 1 0 0 0,0-1 0 0 0,0 0 0 0 0,0-1 0 0 0,0 1 0 0 0,0-1 0 0 0,-1 0 0 0 0,1 0 0 0 0,0-1 1 0 0,-1 0-1 0 0,1 1 0 0 0,0-2 0 0 0,-1 1 0 0 0,1-1 0 0 0,-2 0-10 0 0,-10-25-2689 0 0,16 2-4293 0 0,1 16 2193 0 0,0 0-6838 0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0 0 0,'10'12'7371'0'0,"31"16"-2694"0"0,-34-26-4194 0 0,1-1 1 0 0,0 1-1 0 0,0-1 0 0 0,0-1 1 0 0,0 0-1 0 0,0 0 1 0 0,0 0-1 0 0,0-1 0 0 0,0-1 1 0 0,0 1-1 0 0,-1-1 1 0 0,1 0-1 0 0,3-2-483 0 0,12-6 311 0 0,-2-1 1 0 0,0-1-1 0 0,0 0 1 0 0,-1-2-1 0 0,0 0 0 0 0,5-8-311 0 0,-16 15 114 0 0,0 0-1 0 0,-1-1 1 0 0,-1 0-1 0 0,1 0 1 0 0,-1-1-1 0 0,0 0 1 0 0,-1 0-1 0 0,0 0 1 0 0,-1-1-1 0 0,0 0 1 0 0,0 0-1 0 0,-1-1 1 0 0,-1 1-1 0 0,0-1 1 0 0,0 0-1 0 0,-1 0 1 0 0,0 0-1 0 0,-1 0 1 0 0,0-6-114 0 0,-1 18 6 0 0,0-1 0 0 0,1 1 0 0 0,-1-1-1 0 0,0 0 1 0 0,0 1 0 0 0,-1-1 0 0 0,1 1 0 0 0,0-1 0 0 0,0 0 0 0 0,0 1 0 0 0,0-1 0 0 0,0 1 0 0 0,0-1 0 0 0,0 0 0 0 0,-1 1 0 0 0,1-1 0 0 0,0 0-1 0 0,0 1 1 0 0,0-1 0 0 0,-1 0 0 0 0,1 1 0 0 0,0-1 0 0 0,-1 0 0 0 0,1 0 0 0 0,0 1 0 0 0,-1-1 0 0 0,1 0 0 0 0,0 0 0 0 0,-1 1 0 0 0,1-1-1 0 0,0 0 1 0 0,-1 0 0 0 0,1 0 0 0 0,0 0 0 0 0,-1 0 0 0 0,1 0 0 0 0,-1 0 0 0 0,1 0 0 0 0,0 0 0 0 0,-1 0 0 0 0,1 0 0 0 0,-1 0 0 0 0,1 0 0 0 0,0 0-1 0 0,-1 0 1 0 0,1 0 0 0 0,-1 0 0 0 0,1 0 0 0 0,0 0 0 0 0,-1 0 0 0 0,1-1 0 0 0,0 1 0 0 0,-1 0 0 0 0,1 0 0 0 0,0-1 0 0 0,-1 1 0 0 0,1 0-1 0 0,0 0 1 0 0,-1-1 0 0 0,1 1 0 0 0,0 0 0 0 0,0-1 0 0 0,-1 1 0 0 0,1 0 0 0 0,0-1 0 0 0,0 1 0 0 0,0 0 0 0 0,0-1 0 0 0,-1 1 0 0 0,1-1-6 0 0,-10 39-21 0 0,1 0 0 0 0,2 0 0 0 0,2 0 0 0 0,2 1 0 0 0,1 0 1 0 0,2 1 20 0 0,-5 55-38 0 0,4-77 38 0 0,-13 181-55 0 0,-8-2-1 0 0,-21 61 56 0 0,38-228-63 0 0,-1-1-1 0 0,-2 0 1 0 0,-1 0-1 0 0,-1-1 1 0 0,-2 0 0 0 0,0 0-1 0 0,-2-2 1 0 0,-1 0-1 0 0,-9 11 64 0 0,22-34-2 0 0,1 0 0 0 0,-1-1 0 0 0,0 1 0 0 0,-1-1 0 0 0,1 1 1 0 0,0-1-1 0 0,-1 0 0 0 0,1 0 0 0 0,-1 0 0 0 0,1 0 0 0 0,-1-1 0 0 0,0 1 0 0 0,0-1 0 0 0,0 1 0 0 0,0-1 0 0 0,0 0 0 0 0,0 0 0 0 0,0-1 0 0 0,0 1 0 0 0,0-1 0 0 0,-1 1 0 0 0,1-1 0 0 0,0 0 0 0 0,0 0 0 0 0,-1 0 0 0 0,1-1 0 0 0,0 1 0 0 0,0-1 0 0 0,0 0 0 0 0,0 1 0 0 0,0-2 0 0 0,0 1 0 0 0,0 0 0 0 0,0 0 0 0 0,0-1 0 0 0,0 0 0 0 0,1 0 0 0 0,-1 1 0 0 0,1-1 0 0 0,-1-1 0 0 0,1 1 0 0 0,0 0 0 0 0,-1-1 0 0 0,1 1 0 0 0,1-1 1 0 0,-1 1-1 0 0,0-1 0 0 0,1 0 0 0 0,-1 0 0 0 0,1 0 0 0 0,0 0 0 0 0,-1-2 2 0 0,-3-17 49 0 0,0 0 0 0 0,2-1 1 0 0,1 1-1 0 0,0 0 0 0 0,2-1 1 0 0,0 1-1 0 0,2-1 0 0 0,0-1-49 0 0,3-4 75 0 0,1 1-1 0 0,1-1 0 0 0,2 1 0 0 0,0 0 0 0 0,2 1 0 0 0,1 1 0 0 0,0-1 1 0 0,2 2-1 0 0,1 0 0 0 0,2 1 0 0 0,0 0 0 0 0,1 1 0 0 0,1 1 1 0 0,1 1-1 0 0,12-9-74 0 0,57-24-180 0 0,-43 47-2737 0 0,-26 14-1769 0 0,-8 2-1580 0 0,-7-6 1295 0 0,-1-1 659 0 0</inkml:trace>
  <inkml:trace contextRef="#ctx0" brushRef="#br0" timeOffset="275.98">503 983 2248 0 0,'0'0'3233'0'0,"0"0"-652"0"0,0 0-463 0 0,0 0-146 0 0,0 0-100 0 0,0 0-213 0 0,0 0-197 0 0,0 0-186 0 0,0 0-237 0 0,0 0-173 0 0,0 0-177 0 0,0 0-149 0 0,-3-7-42 0 0,-5-52 419 0 0,31-3-346 0 0,2 2-1 0 0,3 2 0 0 0,26-40-570 0 0,12 11-2259 0 0,-56 75 525 0 0,5-5-2634 0 0,-2 13-6702 0 0,-8 4 5820 0 0</inkml:trace>
  <inkml:trace contextRef="#ctx0" brushRef="#br0" timeOffset="582.996">891 622 1064 0 0,'0'0'1963'0'0,"0"0"-302"0"0,0 0-8 0 0,0 0 185 0 0,0 0 12 0 0,0 0-188 0 0,0 0-230 0 0,0 0-183 0 0,0 0-116 0 0,0 0-142 0 0,-19 32-133 0 0,-61 99-147 0 0,44-60 325 0 0,35-69-971 0 0,-1 0-1 0 0,1 0 1 0 0,0 0-1 0 0,0 0 0 0 0,0 0 1 0 0,0 0-1 0 0,0 1 0 0 0,1-1 1 0 0,-1 0-1 0 0,1 0 0 0 0,-1 0 1 0 0,1 1-1 0 0,0-1 1 0 0,0 0-1 0 0,0 1 0 0 0,0-1 1 0 0,0 0-1 0 0,0 0 0 0 0,1 1 1 0 0,-1-1-1 0 0,1 0 0 0 0,0 0 1 0 0,-1 1-1 0 0,1-1 1 0 0,0 0-1 0 0,0 0 0 0 0,1 0 1 0 0,-1 0-1 0 0,0 0 0 0 0,1-1 1 0 0,-1 1-1 0 0,1 0 0 0 0,-1-1 1 0 0,1 1-1 0 0,0-1 1 0 0,0 1-1 0 0,-1-1 0 0 0,1 0 1 0 0,0 0-1 0 0,0 0 0 0 0,0 0 1 0 0,1 0-1 0 0,-1 0 0 0 0,0 0 1 0 0,0-1-1 0 0,0 1 1 0 0,1-1-1 0 0,-1 0 0 0 0,0 1 1 0 0,1-1-1 0 0,-1 0 0 0 0,0 0 1 0 0,2-1-65 0 0,3-2 133 0 0,1-1 1 0 0,-1 0-1 0 0,0 0 1 0 0,0 0-1 0 0,0-1 1 0 0,0 0-1 0 0,-1-1 1 0 0,0 1-1 0 0,0-1 1 0 0,-1 0-1 0 0,0-1 1 0 0,0 1-1 0 0,0-1 1 0 0,0 0-1 0 0,-1 0 1 0 0,-1-1-1 0 0,1 1 0 0 0,-1-1 1 0 0,0 0-1 0 0,-1 0 1 0 0,0 0-1 0 0,0-1-133 0 0,0 2-9 0 0,0 1 0 0 0,0-1-1 0 0,-1 0 1 0 0,0 1-1 0 0,0-1 1 0 0,-1 0-1 0 0,0 0 1 0 0,0 0 0 0 0,0 1-1 0 0,-1-1 1 0 0,0 0-1 0 0,0 0 1 0 0,-1 1-1 0 0,0-1 1 0 0,0 1 0 0 0,0-1-1 0 0,-1 1 1 0 0,0 0-1 0 0,0 0 1 0 0,-1 0-1 0 0,0 1 1 0 0,0-1-1 0 0,0 1 1 0 0,-1 0 0 0 0,1 0-1 0 0,-1 0 1 0 0,-5-3 9 0 0,7 5-47 0 0,-46-23-5310 0 0,20 43-9282 0 0,26-9 9487 0 0</inkml:trace>
  <inkml:trace contextRef="#ctx0" brushRef="#br0" timeOffset="1003.031">1024 872 7978 0 0,'0'0'3346'0'0,"0"0"-1120"0"0,0 0-418 0 0,0 0-60 0 0,0 0-185 0 0,0 0-293 0 0,0 0-258 0 0,0 0-216 0 0,0 0-152 0 0,0 0-91 0 0,0 0-79 0 0,0 0-68 0 0,0 0-77 0 0,28-24-69 0 0,87-74-52 0 0,-23 14 310 0 0,-92 83-518 0 0,1 0 1 0 0,0 0 0 0 0,-1 1 0 0 0,1-1 0 0 0,0 0-1 0 0,0 1 1 0 0,0-1 0 0 0,0 1 0 0 0,-1-1 0 0 0,1 1-1 0 0,0 0 1 0 0,0-1 0 0 0,0 1 0 0 0,0 0-1 0 0,0 0 1 0 0,0-1 0 0 0,0 1 0 0 0,0 0 0 0 0,0 0-1 0 0,0 0 1 0 0,0 0 0 0 0,0 0 0 0 0,0 0 0 0 0,0 1-1 0 0,0-1 1 0 0,0 0 0 0 0,0 1 0 0 0,0-1-1 0 0,0 0 1 0 0,0 1 0 0 0,0-1 0 0 0,0 1 0 0 0,0-1-1 0 0,-1 1 1 0 0,1-1 0 0 0,0 1 0 0 0,0 0 0 0 0,-1 0-1 0 0,1-1 1 0 0,0 1 0 0 0,-1 0 0 0 0,1 0-1 0 0,-1 0 1 0 0,1-1 0 0 0,-1 1 0 0 0,1 0 0 0 0,-1 0-1 0 0,0 0 1 0 0,1 0 0 0 0,-1 0 0 0 0,0 0 0 0 0,0 0-1 0 0,0 0 1 0 0,1 0-1 0 0,3 63 72 0 0,-4-54-61 0 0,-1 3 45 0 0,1-12-47 0 0,-1 1 1 0 0,1 0-1 0 0,-1-1 0 0 0,1 1 1 0 0,-1 0-1 0 0,1-1 1 0 0,0 1-1 0 0,0 0 0 0 0,0-1 1 0 0,0 1-1 0 0,0 0 1 0 0,0-1-1 0 0,1 1 0 0 0,-1 0 1 0 0,0-1-1 0 0,1 1 1 0 0,-1 0-1 0 0,1-1 0 0 0,0 1 1 0 0,0-1-1 0 0,-1 1 1 0 0,1-1-1 0 0,0 1 1 0 0,0-1-1 0 0,0 0 0 0 0,1 1 1 0 0,-1-1-1 0 0,0 0 1 0 0,0 0-1 0 0,1 0 0 0 0,-1 0 1 0 0,0 0-1 0 0,1 0 1 0 0,-1 0-1 0 0,1 0 0 0 0,0-1 1 0 0,-1 1-1 0 0,1-1 1 0 0,-1 1-1 0 0,1-1 0 0 0,0 1 1 0 0,0-1-10 0 0,8-3 63 0 0,1 0 1 0 0,-1 0-1 0 0,0-1 1 0 0,0-1-1 0 0,0 0 1 0 0,-1 0-1 0 0,0-1 1 0 0,0 0-1 0 0,0 0 1 0 0,-1-1 0 0 0,1 0-1 0 0,4-7-63 0 0,3 1 17 0 0,89-61 129 0 0,-103 74-145 0 0,0 0 0 0 0,0 1 0 0 0,0-1 1 0 0,0 1-1 0 0,0-1 0 0 0,0 1 0 0 0,0 0 0 0 0,0-1 0 0 0,0 1 0 0 0,0 0 0 0 0,-1 0 0 0 0,1 1 0 0 0,0-1 0 0 0,-1 0 0 0 0,1 0 0 0 0,-1 1 0 0 0,1-1 0 0 0,-1 1 0 0 0,0-1 0 0 0,0 1 0 0 0,1 0 0 0 0,-1-1 0 0 0,0 1 0 0 0,0 0 0 0 0,-1 0 0 0 0,1 0 0 0 0,0 0 0 0 0,-1 0 0 0 0,1 0 0 0 0,-1 0 1 0 0,0 0-1 0 0,1 0 0 0 0,-1 0 0 0 0,0 0 0 0 0,0 0 0 0 0,0 0 0 0 0,-1 0 0 0 0,1 0 0 0 0,0 0 0 0 0,-1 0 0 0 0,1 0 0 0 0,-1 0 0 0 0,0 0 0 0 0,0 0 0 0 0,1 0 0 0 0,-2 1-1 0 0,1 12 15 0 0,1-12-33 0 0,0 1-1 0 0,0-1 1 0 0,0 0 0 0 0,0 0-1 0 0,0 0 1 0 0,1 1-1 0 0,-1-1 1 0 0,1 0 0 0 0,0 0-1 0 0,0 0 1 0 0,0 0 0 0 0,1 0-1 0 0,-1 0 1 0 0,1-1 0 0 0,-1 1-1 0 0,1 0 1 0 0,0-1-1 0 0,0 1 1 0 0,0-1 0 0 0,0 1-1 0 0,1-1 1 0 0,1 2 18 0 0,31 2-4637 0 0,-12-12-7918 0 0,-17 4 3448 0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4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1 409 5641 0 0,'0'0'2165'0'0,"0"0"-274"0"0,0 0-179 0 0,0 0 8 0 0,0 0-103 0 0,0 0-257 0 0,0 0-261 0 0,0 0-247 0 0,0 0-117 0 0,0 0-4 0 0,0 0 6 0 0,0 0 31 0 0,0 0-5 0 0,7-7-65 0 0,108-118 1614 0 0,37-70-773 0 0,-152 195-1529 0 0,0 0 1 0 0,0 0-1 0 0,0 0 0 0 0,0 0 0 0 0,0 1 0 0 0,1-1 0 0 0,-1 0 1 0 0,0 0-1 0 0,0 0 0 0 0,0 0 0 0 0,0 0 0 0 0,1 0 0 0 0,-1 0 0 0 0,0 0 1 0 0,0 1-1 0 0,0-1 0 0 0,1 0 0 0 0,-1 0 0 0 0,0 0 0 0 0,0 0 1 0 0,0 0-1 0 0,1 0 0 0 0,-1 0 0 0 0,0 0 0 0 0,0 0 0 0 0,0 0 1 0 0,1 0-1 0 0,-1 0 0 0 0,0-1 0 0 0,0 1 0 0 0,0 0 0 0 0,0 0 0 0 0,1 0 1 0 0,-1 0-1 0 0,0 0 0 0 0,0 0-10 0 0,0 10-92 0 0,-1 85 185 0 0,2-92-91 0 0,0-1 1 0 0,1 1-1 0 0,-1 0 1 0 0,1-1-1 0 0,0 1 1 0 0,0-1-1 0 0,0 0 0 0 0,0 0 1 0 0,0 0-1 0 0,0 0 1 0 0,1 0-1 0 0,-1 0 0 0 0,1 0 1 0 0,-1-1-1 0 0,1 1 1 0 0,0-1-1 0 0,-1 0 0 0 0,1 0 1 0 0,0 0-1 0 0,0 0 1 0 0,0 0-1 0 0,0-1 1 0 0,0 1-1 0 0,0-1 0 0 0,0 0 1 0 0,0 0-1 0 0,0 0 1 0 0,0 0-1 0 0,0 0 0 0 0,0-1 1 0 0,0 1-1 0 0,0-1 1 0 0,0 0-1 0 0,0 0 1 0 0,0 0-1 0 0,-1 0 0 0 0,1-1 1 0 0,0 1-1 0 0,-1-1 1 0 0,1 1-1 0 0,-1-1 0 0 0,2-1-2 0 0,156-132 59 0 0,-138 117-68 0 0,-22 47-101 0 0,0 82 189 0 0,0-109-137 0 0,1-1 1 0 0,-1 1-1 0 0,1-1 0 0 0,-1 1 1 0 0,1-1-1 0 0,0 1 0 0 0,0-1 1 0 0,0 0-1 0 0,0 1 0 0 0,0-1 1 0 0,0 0-1 0 0,0 0 0 0 0,0 1 1 0 0,0-1-1 0 0,1 0 0 0 0,-1 0 1 0 0,0 0-1 0 0,1-1 0 0 0,-1 1 1 0 0,0 0-1 0 0,1 0 0 0 0,-1-1 0 0 0,1 1 1 0 0,0-1-1 0 0,-1 1 0 0 0,1-1 1 0 0,-1 0 57 0 0,45-7-7508 0 0,-32-4-2368 0 0,-8 7 1990 0 0</inkml:trace>
  <inkml:trace contextRef="#ctx0" brushRef="#br0" timeOffset="392.41">870 12 8122 0 0,'0'0'3687'0'0,"0"0"-1518"0"0,0 0-650 0 0,0 0-71 0 0,0 0-116 0 0,0 0-245 0 0,0 0-241 0 0,0 0-206 0 0,0 0-156 0 0,0 0-96 0 0,0 0-68 0 0,0 0-63 0 0,0 0-49 0 0,-9 26-18 0 0,-24 78-13 0 0,32-102-166 0 0,0-1 0 0 0,1 0 0 0 0,-1 0 0 0 0,0 0 0 0 0,1 1-1 0 0,-1-1 1 0 0,0 0 0 0 0,1 1 0 0 0,0-1 0 0 0,-1 1 0 0 0,1-1 0 0 0,0 0-1 0 0,0 1 1 0 0,0-1 0 0 0,0 1 0 0 0,0-1 0 0 0,0 1 0 0 0,0-1 0 0 0,0 0-1 0 0,0 1 1 0 0,1-1 0 0 0,-1 1 0 0 0,1-1 0 0 0,-1 0 0 0 0,1 1 0 0 0,-1-1-1 0 0,1 0 1 0 0,0 0 0 0 0,0 0 0 0 0,-1 1 0 0 0,1-1 0 0 0,0 0 0 0 0,0 0-1 0 0,1 0-10 0 0,1 2 73 0 0,2 1-1 0 0,0 0 1 0 0,0 0 0 0 0,1 0 0 0 0,-1-1-1 0 0,1 1 1 0 0,0-2 0 0 0,0 1-1 0 0,0 0 1 0 0,0-1 0 0 0,0 0 0 0 0,0-1-1 0 0,1 0 1 0 0,-1 1 0 0 0,1-2-1 0 0,-1 1 1 0 0,0-1 0 0 0,1 0 0 0 0,-1 0-1 0 0,1-1 1 0 0,-1 0 0 0 0,1 0 0 0 0,-1-1-1 0 0,0 1 1 0 0,0-1 0 0 0,1-1-73 0 0,4-1-1 0 0,-1 0 1 0 0,1-1 0 0 0,-1 0 0 0 0,0-1 0 0 0,0 0-1 0 0,-1 0 1 0 0,0-1 0 0 0,0-1 0 0 0,0 1-1 0 0,-1-1 1 0 0,0-1 0 0 0,-1 1 0 0 0,6-10 0 0 0,-3 2-1004 0 0,11-16-3150 0 0,-6 14-7965 0 0,-13 17 4265 0 0</inkml:trace>
  <inkml:trace contextRef="#ctx0" brushRef="#br0" timeOffset="1004.663">1387 4 11434 0 0,'0'0'1869'0'0,"0"0"-249"0"0,0 0 31 0 0,0 0-5 0 0,0 0-238 0 0,0 0-412 0 0,0 0-294 0 0,0 0-94 0 0,0 0-68 0 0,0 0-38 0 0,0 0-84 0 0,0 0-132 0 0,0 0-88 0 0,-18 16-47 0 0,-56 51-43 0 0,28-8 84 0 0,42-54-193 0 0,1 0-1 0 0,0 1 1 0 0,0-1-1 0 0,1 1 0 0 0,-1 0 1 0 0,1 0-1 0 0,0 0 1 0 0,1 0-1 0 0,0 0 1 0 0,0 0-1 0 0,0 1 1 0 0,0-1-1 0 0,1 0 0 0 0,0 0 1 0 0,1 1-1 0 0,-1-1 1 0 0,1 0-1 0 0,1 3 2 0 0,1-6 11 0 0,0-1-1 0 0,-1 1 1 0 0,1-1 0 0 0,1 0-1 0 0,-1 0 1 0 0,0 0-1 0 0,0 0 1 0 0,1-1-1 0 0,-1 1 1 0 0,1-1 0 0 0,-1 0-1 0 0,1 0 1 0 0,0 0-1 0 0,-1-1 1 0 0,1 1 0 0 0,0-1-1 0 0,0 0 1 0 0,-1 0-1 0 0,1 0 1 0 0,0 0 0 0 0,0-1-1 0 0,-1 0 1 0 0,1 1-1 0 0,0-1 1 0 0,-1-1 0 0 0,1 1-1 0 0,-1 0 1 0 0,1-1-1 0 0,-1 0 1 0 0,0 0-1 0 0,0 0 1 0 0,0 0 0 0 0,0 0-1 0 0,2-2-10 0 0,162-149 347 0 0,-149 134-335 0 0,-10 10-2 0 0,-1 0 0 0 0,2 1 0 0 0,-1 0-1 0 0,1 0 1 0 0,0 0 0 0 0,1 1 0 0 0,0 1-1 0 0,0 0 1 0 0,1 0 0 0 0,-1 1 0 0 0,1 0-1 0 0,7-2-9 0 0,-16 7 0 0 0,-1 0-1 0 0,1 0 0 0 0,0 0 0 0 0,-1 0 0 0 0,1 0 1 0 0,-1 1-1 0 0,1-1 0 0 0,-1 0 0 0 0,1 1 0 0 0,-1-1 1 0 0,1 1-1 0 0,-1-1 0 0 0,1 1 0 0 0,-1 0 0 0 0,0 0 1 0 0,1-1-1 0 0,-1 1 0 0 0,0 0 0 0 0,0 0 0 0 0,0 0 1 0 0,0 1-1 0 0,0-1 0 0 0,0 0 0 0 0,0 0 1 0 0,0 1-1 0 0,0-1 0 0 0,0 0 0 0 0,-1 1 0 0 0,1-1 1 0 0,0 0-1 0 0,-1 1 0 0 0,1-1 0 0 0,-1 1 0 0 0,0 0 1 0 0,1-1-1 0 0,-1 1 0 0 0,0-1 1 0 0,5 69 64 0 0,-6-59-49 0 0,-2 36-10 0 0,-2-1-1 0 0,-2 0 1 0 0,-2 0 0 0 0,-4 8-5 0 0,-6 29-5 0 0,-36 242-37 0 0,28-217 121 0 0,26-104-70 0 0,-1-1-1 0 0,0 1 1 0 0,0-1-1 0 0,0 1 1 0 0,0-1-1 0 0,-1 0 1 0 0,1 0-1 0 0,-1 0 1 0 0,0 0-1 0 0,0-1 1 0 0,0 1-1 0 0,0-1 1 0 0,0 1-1 0 0,-1-1 1 0 0,1 0-1 0 0,-1-1 0 0 0,1 1 1 0 0,-1 0-1 0 0,0-1 1 0 0,0 0-1 0 0,1 0 1 0 0,-1 0-1 0 0,0 0 1 0 0,0-1-1 0 0,0 0 1 0 0,-2 1-9 0 0,2-1 4 0 0,-1 0 0 0 0,1 0 0 0 0,-1 0 0 0 0,0-1 1 0 0,1 0-1 0 0,-1 0 0 0 0,1 0 0 0 0,-1 0 0 0 0,1 0 0 0 0,0-1 1 0 0,-1 0-1 0 0,1 0 0 0 0,0 0 0 0 0,0-1 0 0 0,0 1 0 0 0,1-1 1 0 0,-1 0-1 0 0,1 0 0 0 0,-1 0 0 0 0,1 0 0 0 0,0-1 0 0 0,0 1 0 0 0,0-1 1 0 0,1 0-1 0 0,-2-3-4 0 0,0-2 2 0 0,0 0 1 0 0,0 0-1 0 0,1 0 0 0 0,0-1 1 0 0,1 1-1 0 0,0-1 1 0 0,0 0-1 0 0,1 0 1 0 0,1 1-1 0 0,-1-1 0 0 0,2 0 1 0 0,-1 0-1 0 0,1 0 1 0 0,1 0-1 0 0,0 1 0 0 0,0-1 1 0 0,1 1-1 0 0,0-1 1 0 0,1 1-1 0 0,0 0 1 0 0,0 0-1 0 0,1 0 0 0 0,0 1 1 0 0,1 0-1 0 0,-1 0 1 0 0,2 0-1 0 0,-1 1 0 0 0,1 0 1 0 0,0 0-1 0 0,1 0 1 0 0,-1 1-1 0 0,2 0-2 0 0,22-20-200 0 0,2 2 0 0 0,1 1 1 0 0,1 1-1 0 0,0 3 0 0 0,2 0 0 0 0,5 1 200 0 0,70-30-9428 0 0,-91 40-968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08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380 704 4257 0 0,'0'0'2391'0'0,"0"0"-832"0"0,0 0-283 0 0,0 0 97 0 0,0 0 110 0 0,0 0-10 0 0,0 0-168 0 0,0 0-263 0 0,-32 8-249 0 0,-100 27-180 0 0,61 3 99 0 0,61-27-573 0 0,-2-1-43 0 0,0 1 0 0 0,1 1 0 0 0,0 0 1 0 0,1 1-1 0 0,0-1 0 0 0,1 2 0 0 0,0 0 0 0 0,1 0 1 0 0,1 0-1 0 0,0 1 0 0 0,1 0 0 0 0,1 0 0 0 0,0 0 0 0 0,1 1 1 0 0,1 0-1 0 0,0 0 0 0 0,0 15-96 0 0,3-28 33 0 0,0-1 0 0 0,0 1 1 0 0,1 0-1 0 0,-1 0 0 0 0,1-1 0 0 0,-1 1 0 0 0,1 0 1 0 0,0-1-1 0 0,0 1 0 0 0,0-1 0 0 0,0 1 0 0 0,1-1 1 0 0,-1 1-1 0 0,1-1 0 0 0,-1 0 0 0 0,1 0 1 0 0,0 0-1 0 0,0 0 0 0 0,0 0 0 0 0,0 0 0 0 0,0 0 1 0 0,0-1-1 0 0,0 1 0 0 0,1-1 0 0 0,-1 1 0 0 0,0-1 1 0 0,1 0-1 0 0,0 0 0 0 0,-1 0 0 0 0,1 0 0 0 0,-1-1 1 0 0,1 1-1 0 0,0-1 0 0 0,0 1 0 0 0,-1-1 1 0 0,4 0-35 0 0,1 0 163 0 0,1 0-1 0 0,-1 0 1 0 0,1-1-1 0 0,-1 0 1 0 0,0 0-1 0 0,1-1 0 0 0,-1 0 1 0 0,0 0-1 0 0,0-1 1 0 0,0 1-1 0 0,0-2 1 0 0,-1 1-1 0 0,3-2-161 0 0,33-30 301 0 0,-1-2 0 0 0,-2-1 1 0 0,-1-3-1 0 0,-3 0 0 0 0,-1-3 0 0 0,-2 0 0 0 0,15-31-301 0 0,-24 38 526 0 0,-23 36-409 0 0,0 1-30 0 0,0 0-43 0 0,0 0-55 0 0,-2 19-229 0 0,-3-1 232 0 0,1 1 0 0 0,1-1 0 0 0,1 1-1 0 0,0-1 1 0 0,2 1 0 0 0,0 0 0 0 0,3 16 8 0 0,-2-30 8 0 0,0 0 1 0 0,1 0-1 0 0,0-1 1 0 0,0 1-1 0 0,0 0 1 0 0,1-1-1 0 0,0 1 1 0 0,0-1-1 0 0,0 0 0 0 0,0 0 1 0 0,0 0-1 0 0,1 0 1 0 0,0-1-1 0 0,0 1 1 0 0,0-1-1 0 0,0 0 1 0 0,0 0-1 0 0,1 0 1 0 0,-1-1-1 0 0,1 0 1 0 0,0 0-1 0 0,0 0 0 0 0,0 0 1 0 0,0-1-1 0 0,0 1 1 0 0,0-1-1 0 0,0-1 1 0 0,0 1-1 0 0,4-1-8 0 0,-3 1 43 0 0,1-1 0 0 0,0 0-1 0 0,0-1 1 0 0,0 1 0 0 0,0-1-1 0 0,0-1 1 0 0,-1 1 0 0 0,1-1-1 0 0,0 0 1 0 0,-1-1 0 0 0,0 1-1 0 0,4-3-42 0 0,19-15 124 0 0,-1-1 0 0 0,-1-1 1 0 0,0-2-1 0 0,-2 0 0 0 0,-1-2 0 0 0,7-11-124 0 0,61-60 252 0 0,-48 66-335 0 0,-18 82-118 0 0,-22-32 207 0 0,-2-1 1 0 0,0 1 0 0 0,-1-1 0 0 0,-1 1 0 0 0,-1 0-1 0 0,-1-1 1 0 0,0 1 0 0 0,-1-1 0 0 0,-1 0 0 0 0,-1 0-1 0 0,-1 0 1 0 0,0 0 0 0 0,-1-1 0 0 0,-1 0 0 0 0,-1-1-1 0 0,0 1 1 0 0,-1-2 0 0 0,-1 1 0 0 0,-11 11-7 0 0,18-21-50 0 0,0-1 1 0 0,-1 0-1 0 0,0 0 1 0 0,0-1-1 0 0,-1 1 0 0 0,1-1 1 0 0,-1 0-1 0 0,0-1 1 0 0,0 1-1 0 0,0-1 0 0 0,0 0 1 0 0,-1-1-1 0 0,1 1 1 0 0,-1-1-1 0 0,0-1 0 0 0,1 1 1 0 0,-1-1-1 0 0,0 0 1 0 0,0-1-1 0 0,0 0 1 0 0,0 0-1 0 0,-5-1 50 0 0,10-1-46 0 0,0 0 0 0 0,0 0 1 0 0,1 0-1 0 0,-1 0 0 0 0,0-1 0 0 0,1 1 1 0 0,0-1-1 0 0,-1 1 0 0 0,1-1 0 0 0,0 1 0 0 0,0-1 1 0 0,1 0-1 0 0,-1 0 0 0 0,0 1 0 0 0,1-1 1 0 0,0 0-1 0 0,-1 0 0 0 0,1 0 0 0 0,0 1 1 0 0,1-1-1 0 0,-1 0 0 0 0,0 0 0 0 0,1 0 0 0 0,0 1 1 0 0,-1-1-1 0 0,1 0 0 0 0,0 1 0 0 0,0-1 1 0 0,1 1-1 0 0,-1-1 0 0 0,1-1 46 0 0,6-9-27 0 0,1 0 0 0 0,0 1 0 0 0,1 0 0 0 0,0 0 0 0 0,1 1 0 0 0,0 1 0 0 0,0 0 0 0 0,1 0 0 0 0,1 1-1 0 0,0 0 1 0 0,0 1 0 0 0,0 1 0 0 0,1 0 0 0 0,11-3 27 0 0,-18 8 8 0 0,-1 1-1 0 0,1 0 1 0 0,0 1-1 0 0,0-1 1 0 0,0 1-1 0 0,0 1 1 0 0,0-1-1 0 0,0 1 1 0 0,-1 0-1 0 0,1 1 1 0 0,0-1-1 0 0,-1 2 1 0 0,1-1-1 0 0,-1 1 1 0 0,1-1-1 0 0,-1 2 1 0 0,0-1-1 0 0,-1 1 1 0 0,5 3-8 0 0,0-4 87 0 0,0 0 0 0 0,0 0 0 0 0,0-1 0 0 0,0 0 0 0 0,0-1 0 0 0,1 0 0 0 0,-1-1 0 0 0,0 0 0 0 0,1 0 0 0 0,-1-1 0 0 0,0-1 1 0 0,0 0-1 0 0,1 0 0 0 0,-1-1 0 0 0,-1 0 0 0 0,1 0 0 0 0,0-1 0 0 0,-1-1 0 0 0,0 0 0 0 0,0 0 0 0 0,0 0 0 0 0,3-4-87 0 0,19-13 157 0 0,-1-2-1 0 0,-1 0 1 0 0,-1-2-1 0 0,-2-1 1 0 0,0-1-1 0 0,-2-2 1 0 0,-1 0-1 0 0,13-24-156 0 0,-13 20 16 0 0,-1-2-1 0 0,-2 0 1 0 0,-1-2-1 0 0,-2 0 1 0 0,-2-1-1 0 0,-1 0 1 0 0,-2-1-1 0 0,-2-1 1 0 0,-2 0-1 0 0,-2 0 1 0 0,1-31-16 0 0,-23-28-10 0 0,15 98 7 0 0,1 0 0 0 0,-1 0 1 0 0,0 0-1 0 0,0 0 1 0 0,0 0-1 0 0,0 0 1 0 0,0 0-1 0 0,-1 0 1 0 0,1 1-1 0 0,-1-1 0 0 0,1 0 1 0 0,-1 1-1 0 0,1-1 1 0 0,-1 1-1 0 0,0-1 1 0 0,0 1-1 0 0,0 0 1 0 0,1 0-1 0 0,-1 0 1 0 0,0 0-1 0 0,-1 0 0 0 0,1 0 1 0 0,0 1-1 0 0,0-1 1 0 0,0 1-1 0 0,0-1 1 0 0,-1 1-1 0 0,1 0 1 0 0,0 0-1 0 0,0 0 1 0 0,0 0-1 0 0,-1 0 0 0 0,1 1 1 0 0,0-1-1 0 0,0 0 1 0 0,0 1-1 0 0,0 0 1 0 0,-1-1-1 0 0,1 1 1 0 0,0 0-1 0 0,0 0 1 0 0,1 0-1 0 0,-2 1 3 0 0,-10 8-3 0 0,1 1 0 0 0,1-1 0 0 0,0 2 0 0 0,1-1 0 0 0,0 2 0 0 0,1-1 0 0 0,0 1 0 0 0,1 1 0 0 0,0 0 0 0 0,1 0 0 0 0,1 0 0 0 0,0 1 0 0 0,1 0 0 0 0,0 0 0 0 0,1 0 0 0 0,-1 15 3 0 0,-1 4 20 0 0,1 0 1 0 0,2 0-1 0 0,1 1 0 0 0,2-1 1 0 0,1 1-1 0 0,2-1 0 0 0,1 0 1 0 0,2 0-1 0 0,1 0 0 0 0,2-1 1 0 0,1 0-1 0 0,9 18-20 0 0,76 167 11 0 0,-70-123-259 0 0,-31-157-9952 0 0,-3 30 827 0 0,5 20 997 0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0:21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1 384 480 0 0,'0'0'1691'0'0,"0"0"-65"0"0,0 0 88 0 0,0 0 145 0 0,0 0 50 0 0,0 0-72 0 0,0 0-212 0 0,0 0-254 0 0,0 0-213 0 0,0 0-173 0 0,0 0-123 0 0,3 0 2532 0 0,172 0 1485 0 0,-59 0-7944 0 0,-116-3-989 0 0,0 2-3600 0 0,0 1-2963 0 0</inkml:trace>
  <inkml:trace contextRef="#ctx0" brushRef="#br0" timeOffset="1">411 248 0 0 0,'0'0'737'0'0,"0"0"449"0"0,0 0 393 0 0,0 0 312 0 0,0 0 54 0 0,0 0-210 0 0,0 0-298 0 0,0 0-187 0 0,0 0-118 0 0,0 0-88 0 0,0 0-73 0 0,0 0-96 0 0,-2-6-115 0 0,1 4-750 0 0,0 1 48 0 0,1 0 0 0 0,-1 0 0 0 0,1 0 0 0 0,-1 0 1 0 0,1 0-1 0 0,-1 0 0 0 0,1 0 0 0 0,0 0 0 0 0,-1 0 1 0 0,1 0-1 0 0,0 0 0 0 0,0-1 0 0 0,0 1 0 0 0,0 0 1 0 0,0 0-1 0 0,0 0 0 0 0,0 0 0 0 0,0-1 0 0 0,1 1 0 0 0,-1 0 1 0 0,0 0-1 0 0,1 0 0 0 0,-1 0 0 0 0,1 0 0 0 0,-1 0 1 0 0,1 0-1 0 0,-1 0 0 0 0,1 0 0 0 0,0 0 0 0 0,-1 0 1 0 0,1 0-1 0 0,0 0 0 0 0,0 1 0 0 0,0-1 0 0 0,0 0 0 0 0,0 0 1 0 0,0 1-1 0 0,0-1 0 0 0,0 1 0 0 0,0-1 0 0 0,0 1-58 0 0,11-9 416 0 0,1 2-1 0 0,0-1 1 0 0,1 2-1 0 0,-1 0 0 0 0,1 0 1 0 0,0 1-1 0 0,1 1 1 0 0,2 0-416 0 0,135-11 1195 0 0,-149 16-1167 0 0,0 0 0 0 0,-1 1 0 0 0,1 0 0 0 0,-1-1 0 0 0,0 1 0 0 0,1 0 0 0 0,-1 0 0 0 0,0 0 0 0 0,0 1 0 0 0,0-1 1 0 0,-1 0-1 0 0,1 1 0 0 0,0-1 0 0 0,-1 1 0 0 0,0 0 0 0 0,0-1 0 0 0,1 1 0 0 0,-1 0 0 0 0,-1 0 0 0 0,1 0 0 0 0,0-1 0 0 0,-1 1 0 0 0,0 0 0 0 0,1 0 1 0 0,-1 0-1 0 0,0 0 0 0 0,-1 0 0 0 0,1 0 0 0 0,0 0 0 0 0,-1 0 0 0 0,0 0 0 0 0,1 0 0 0 0,-1 0 0 0 0,-1-1 0 0 0,1 1 0 0 0,0 0 0 0 0,0-1 1 0 0,-2 3-29 0 0,-132 211 568 0 0,129-207-540 0 0,1 0-1 0 0,-1 0 1 0 0,2 0 0 0 0,-1 1 0 0 0,1-1 0 0 0,0 1 0 0 0,1 0 0 0 0,1 0 0 0 0,-1 0 0 0 0,1 1 0 0 0,1-1-1 0 0,0 11-27 0 0,3-17 46 0 0,0 1-1 0 0,1-1 0 0 0,-1 0 0 0 0,1 0 0 0 0,0 0 0 0 0,0 0 0 0 0,1 0 1 0 0,-1-1-1 0 0,1 1 0 0 0,-1-1 0 0 0,1 0 0 0 0,0 0 0 0 0,1-1 0 0 0,-1 1 1 0 0,0-1-1 0 0,1 0 0 0 0,-1 0 0 0 0,1 0 0 0 0,0-1 0 0 0,4 2-45 0 0,63 12 852 0 0,14-12-179 0 0,-57-17-433 0 0,-29 14-238 0 0,0 0 26 0 0,0 0-29 0 0,0 0-10 0 0,0 0-37 0 0,0 0 54 0 0,0 0 12 0 0,0 0-2 0 0,0 0-26 0 0,0 0-12 0 0,0 0 6 0 0,0 0 7 0 0,0 0-3 0 0,0 0-9 0 0,0 0 19 0 0,0 0 6 0 0,0 0 26 0 0,0 0-30 0 0,0 0-15 0 0,0 0-1 0 0,0 0 1 0 0,0 0-6 0 0,0 0-35 0 0,0 0 32 0 0,0 0-4 0 0,0 0-8 0 0,0 0-20 0 0,-1-6-4416 0 0,-1-6-7984 0 0,2 11 1606 0 0</inkml:trace>
  <inkml:trace contextRef="#ctx0" brushRef="#br0" timeOffset="2">1032 358 0 0 0,'0'0'325'0'0,"0"0"840"0"0,0 0 398 0 0,0 0 37 0 0,0 0-152 0 0,0 0-238 0 0,0 0-198 0 0,0 0-98 0 0,0 0-37 0 0,0 0-9 0 0,0 0-27 0 0,5 1 2221 0 0,-30 42-1413 0 0,-22 56-789 0 0,33 1-329 0 0,14-98-498 0 0,1 0-1 0 0,0 0 1 0 0,-1 0-1 0 0,1 0 0 0 0,0 0 1 0 0,1 0-1 0 0,-1 0 1 0 0,0-1-1 0 0,0 1 1 0 0,1 0-1 0 0,-1-1 1 0 0,1 1-1 0 0,-1-1 1 0 0,1 0-1 0 0,0 1 0 0 0,0-1 1 0 0,-1 0-1 0 0,1 0 1 0 0,0 0-1 0 0,0 0 1 0 0,0 0-1 0 0,0-1 1 0 0,0 1-1 0 0,0-1 1 0 0,0 1-1 0 0,1-1 0 0 0,-1 0 1 0 0,0 1-1 0 0,0-1 1 0 0,0 0-1 0 0,0 0 1 0 0,0-1-1 0 0,1 1 1 0 0,-1 0-1 0 0,0-1 1 0 0,0 0-1 0 0,1 0-32 0 0,6 1-55 0 0,12-19-3052 0 0,-8-9-8812 0 0,-13 24 7874 0 0</inkml:trace>
  <inkml:trace contextRef="#ctx0" brushRef="#br0" timeOffset="3">814 196 2753 0 0,'0'0'750'0'0,"0"0"-76"0"0,0 0 141 0 0,0 0 370 0 0,0 0 334 0 0,0 0 74 0 0,0 0-100 0 0,0 0-192 0 0,0 0-176 0 0,0 0-89 0 0,0 0-81 0 0,0 0-76 0 0,0 0-80 0 0,15-4-82 0 0,45-15-55 0 0,-55 16-476 0 0,1 1 1 0 0,0-1-1 0 0,-1 0 0 0 0,1 0 0 0 0,-1 0 1 0 0,0-1-1 0 0,0 0 0 0 0,0 0 1 0 0,-1 0-1 0 0,0-1 0 0 0,1 0 1 0 0,-2 1-1 0 0,1-1 0 0 0,3-6-186 0 0,3-2 293 0 0,36-83 1347 0 0,-18 217-777 0 0,-25-110-1003 0 0,0-1-1 0 0,1 0 1 0 0,0 0 0 0 0,0-1 0 0 0,1 1 0 0 0,1-1 0 0 0,-1 0 0 0 0,1-1 0 0 0,6 8 140 0 0,7-2-4944 0 0,4-4-4384 0 0,-17-7 1201 0 0</inkml:trace>
  <inkml:trace contextRef="#ctx0" brushRef="#br0" timeOffset="4">1275 601 680 0 0,'0'0'2565'0'0,"0"0"-789"0"0,0 0-172 0 0,0 0 174 0 0,0 0 80 0 0,0 0-144 0 0,0 0-245 0 0,0 0-230 0 0,0 0-176 0 0,0 0-75 0 0,0 0-38 0 0,0 0-39 0 0,0 0-18 0 0,2 2-21 0 0,-2-1-797 0 0,1 0-1 0 0,-1-1 0 0 0,1 1 0 0 0,-1-1 1 0 0,1 0-1 0 0,-1 1 0 0 0,1-1 1 0 0,-1 1-1 0 0,1-1 0 0 0,-1 0 0 0 0,1 1 1 0 0,0-1-1 0 0,-1 0 0 0 0,1 0 0 0 0,-1 1 1 0 0,1-1-1 0 0,0 0 0 0 0,-1 0 0 0 0,1 0 1 0 0,0 0-1 0 0,-1 0 0 0 0,1 0 1 0 0,0 0-1 0 0,-1 0 0 0 0,1 0 0 0 0,0 0 1 0 0,-1 0-1 0 0,1-1 0 0 0,0 1 0 0 0,-1 0 1 0 0,1 0-1 0 0,-1 0 0 0 0,1-1 1 0 0,-1 1-1 0 0,1 0 0 0 0,0-1 0 0 0,-1 1 1 0 0,1-1-1 0 0,-1 1 0 0 0,1-1 0 0 0,-1 1 1 0 0,0-1-1 0 0,1 1 0 0 0,-1-1 0 0 0,1 1 1 0 0,-1-1-1 0 0,0 1 0 0 0,0-1 1 0 0,1 0-1 0 0,-1 1 0 0 0,0-1 0 0 0,0 0 1 0 0,0 1-1 0 0,1-1 0 0 0,-1 1 0 0 0,0-1 1 0 0,0 0-1 0 0,0 1 0 0 0,0-1 1 0 0,0 0-75 0 0,5-9 74 0 0,12-21 178 0 0,1 1 0 0 0,1 1 0 0 0,2 0 0 0 0,0 2 0 0 0,2 1 0 0 0,1 0 0 0 0,24-19-252 0 0,-46 44-2 0 0,0 0-1 0 0,0 0 1 0 0,0 0 0 0 0,0 0-1 0 0,0 0 1 0 0,0 0 0 0 0,0 1-1 0 0,0-1 1 0 0,0 1-1 0 0,1 0 1 0 0,-1-1 0 0 0,0 1-1 0 0,0 0 1 0 0,0 0 0 0 0,1 0-1 0 0,-1 1 1 0 0,0-1 0 0 0,0 0-1 0 0,0 1 1 0 0,0 0-1 0 0,1-1 1 0 0,-1 1 0 0 0,0 0-1 0 0,0 0 1 0 0,0 0 0 0 0,-1 0-1 0 0,1 0 1 0 0,0 1 0 0 0,0-1-1 0 0,-1 1 1 0 0,1-1 0 0 0,0 1-1 0 0,-1-1 1 0 0,0 1-1 0 0,1 0 1 0 0,-1 0 0 0 0,0 0-1 0 0,0 0 1 0 0,0 0 0 0 0,0 0-1 0 0,0 0 1 0 0,0 0 0 0 0,-1 0-1 0 0,1 0 1 0 0,-1 0 0 0 0,0 1-1 0 0,1-1 1 0 0,-1 0-1 0 0,0 0 1 0 0,0 0 0 0 0,0 1-1 0 0,-1 1 3 0 0,34 54 223 0 0,-31-57-211 0 0,1 0 0 0 0,-1 0 1 0 0,0-1-1 0 0,0 1 0 0 0,1-1 0 0 0,-1 0 0 0 0,0 1 1 0 0,1-1-1 0 0,-1 0 0 0 0,0-1 0 0 0,1 1 0 0 0,-1 0 0 0 0,0-1 1 0 0,1 1-1 0 0,-1-1 0 0 0,0 0 0 0 0,0 1 0 0 0,1-1 1 0 0,-1 0-1 0 0,0 0 0 0 0,0-1 0 0 0,0 1 0 0 0,0 0 0 0 0,-1-1 1 0 0,1 1-1 0 0,0-1 0 0 0,-1 0 0 0 0,2 0-12 0 0,1-1 10 0 0,126-88 103 0 0,-128 92-109 0 0,0 0 1 0 0,1 0-1 0 0,-1 0 0 0 0,0 0 1 0 0,0 0-1 0 0,0 0 0 0 0,0 0 0 0 0,0 1 1 0 0,0-1-1 0 0,0 1 0 0 0,-1 0 1 0 0,1-1-1 0 0,-1 1 0 0 0,1 0 0 0 0,-1 0 1 0 0,1 0-1 0 0,-1 0 0 0 0,0 0 1 0 0,0 0-1 0 0,0 1 0 0 0,0-1 1 0 0,0 0-1 0 0,-1 0 0 0 0,1 1 0 0 0,-1-1 1 0 0,0 1-1 0 0,1-1 0 0 0,-1 0 1 0 0,0 1-1 0 0,0-1 0 0 0,0 0 0 0 0,-1 1 1 0 0,1-1-1 0 0,-1 1 0 0 0,1-1-4 0 0,0 4 12 0 0,10 150 317 0 0,-2-133-1333 0 0,-1-20-3826 0 0,2-6-6726 0 0,-5 0 1236 0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3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897 22 15115 0 0,'0'0'1083'0'0,"0"0"-232"0"0,0 0-118 0 0,0 0 56 0 0,0 0 140 0 0,0 0 51 0 0,0 0-73 0 0,0 0-176 0 0,0 0-176 0 0,0 0-124 0 0,0 0-78 0 0,-5 24-40 0 0,-18 79-49 0 0,4 50 339 0 0,3 348 147 0 0,15-413-600 0 0,-1 11-4348 0 0,3-100-418 0 0,1-1 1807 0 0,1-3 715 0 0,-2 2-2448 0 0,0-4-2736 0 0</inkml:trace>
  <inkml:trace contextRef="#ctx0" brushRef="#br0" timeOffset="241.618">341 221 12971 0 0,'0'0'992'0'0,"0"0"-273"0"0,0 0-247 0 0,0 0 15 0 0,0 0 194 0 0,0 0 219 0 0,0 0 151 0 0,0 0 28 0 0,0 0-89 0 0,0 0-99 0 0,38-6-117 0 0,121-22-120 0 0,40-30 493 0 0,-105 25-791 0 0,-20 11-314 0 0,-24 4-381 0 0,1 3 0 0 0,1 2-1 0 0,0 3 1 0 0,1 1 0 0 0,45 0 339 0 0,-53 21-4128 0 0,-26 12-4933 0 0,-14-12-260 0 0</inkml:trace>
  <inkml:trace contextRef="#ctx0" brushRef="#br0" timeOffset="632.394">1409 527 5057 0 0,'0'0'3041'0'0,"0"0"-1184"0"0,0 0-407 0 0,0 0-6 0 0,0 0 33 0 0,0 0-133 0 0,0 0-178 0 0,0 0-188 0 0,0 0-180 0 0,-27 34-185 0 0,-84 108-158 0 0,67-70 16 0 0,42-60-396 0 0,0-8-27 0 0,0 0 1 0 0,0 0 0 0 0,1-1 0 0 0,-1 1 0 0 0,1 0-1 0 0,0 0 1 0 0,1 1 0 0 0,-1-1 0 0 0,1 0-1 0 0,-1 0 1 0 0,1 0 0 0 0,0 0 0 0 0,1 0-1 0 0,-1 1 1 0 0,1-1 0 0 0,0 0 0 0 0,0 0 0 0 0,0 0-1 0 0,0 0 1 0 0,1 0 0 0 0,0-1 0 0 0,0 1-1 0 0,0 0 1 0 0,0-1 0 0 0,0 1 0 0 0,1-1-1 0 0,-1 0 1 0 0,1 0 0 0 0,0 0 0 0 0,0 0 0 0 0,0 0-1 0 0,1-1 1 0 0,-1 1 0 0 0,0-1 0 0 0,1 0-1 0 0,0 0 1 0 0,-1 0 0 0 0,1-1 0 0 0,0 1 0 0 0,0-1-1 0 0,0 0 1 0 0,3 1-49 0 0,-1-3 153 0 0,1 0-1 0 0,-1 0 1 0 0,0-1-1 0 0,0 0 0 0 0,0 0 1 0 0,0 0-1 0 0,0-1 1 0 0,-1 0-1 0 0,1 0 1 0 0,-1 0-1 0 0,0-1 1 0 0,0 1-1 0 0,0-1 1 0 0,0-1-1 0 0,0 1 1 0 0,-1-1-1 0 0,0 1 1 0 0,0-1-1 0 0,0-1 1 0 0,-1 1-153 0 0,63-115 1292 0 0,-61 106-1238 0 0,0-1 0 0 0,-1 1 1 0 0,0-1-1 0 0,-2 0 0 0 0,0 0 0 0 0,0 0 0 0 0,-1-1 0 0 0,-1 1 0 0 0,-1 0 0 0 0,0 0 0 0 0,-1-4-54 0 0,1 15-109 0 0,0 0 0 0 0,0 0 0 0 0,0 0 0 0 0,-1 0 0 0 0,0 1 0 0 0,1-1 0 0 0,-1 0 1 0 0,-1 1-1 0 0,1-1 0 0 0,0 1 0 0 0,-1 0 0 0 0,0 0 0 0 0,0 0 0 0 0,0 0 0 0 0,0 0 0 0 0,0 0 0 0 0,0 1 0 0 0,-1 0 0 0 0,1-1 0 0 0,-1 2 0 0 0,0-1 0 0 0,1 0 0 0 0,-1 1 0 0 0,0-1 0 0 0,0 1 0 0 0,0 0 0 0 0,0 0 0 0 0,0 1 1 0 0,0-1-1 0 0,-1 1 0 0 0,1 0 0 0 0,0 0 0 0 0,-1 0 109 0 0,-21 22-6016 0 0,19-1-2929 0 0,4-9 290 0 0</inkml:trace>
  <inkml:trace contextRef="#ctx0" brushRef="#br0" timeOffset="1131.012">1785 637 3777 0 0,'0'0'3407'0'0,"0"0"-1525"0"0,0 0-570 0 0,0 0-73 0 0,0 0 4 0 0,0 0-72 0 0,0 0-112 0 0,0 0-112 0 0,0 0-142 0 0,0 0-181 0 0,0 0-156 0 0,-32 32-130 0 0,-96 99-115 0 0,125-129-214 0 0,0-1 0 0 0,1 1 0 0 0,-1 0 0 0 0,1 0 0 0 0,-1 0 0 0 0,1 0 0 0 0,0 1 0 0 0,0-1 0 0 0,0 1 0 0 0,0-1 0 0 0,1 1 0 0 0,-1-1 0 0 0,1 1 0 0 0,-1 0 0 0 0,1 0 0 0 0,0 0 0 0 0,0 0 0 0 0,0 0-1 0 0,0 0 1 0 0,1 0 0 0 0,-1 0 0 0 0,1 0 0 0 0,0 2-9 0 0,1 5 42 0 0,-2-7-23 0 0,1-1 0 0 0,0 1-1 0 0,-1 0 1 0 0,1 0 0 0 0,0 0 0 0 0,0 0 0 0 0,1 0 0 0 0,-1 0 0 0 0,1 0 0 0 0,-1 0 0 0 0,1 0 0 0 0,0 0 0 0 0,0 0 0 0 0,0-1 0 0 0,0 1 0 0 0,1 0 0 0 0,-1-1-1 0 0,1 1 1 0 0,0-1 0 0 0,-1 0 0 0 0,1 1 0 0 0,0-1 0 0 0,0 0 0 0 0,1 0 0 0 0,-1 0 0 0 0,0 0 0 0 0,1-1 0 0 0,-1 1 0 0 0,1 0 0 0 0,-1-1 0 0 0,1 0-1 0 0,0 0 1 0 0,0 0 0 0 0,0 0 0 0 0,-1 0 0 0 0,1 0 0 0 0,0-1 0 0 0,0 0 0 0 0,0 1 0 0 0,0-1 0 0 0,3 0-19 0 0,9-3 294 0 0,1 1 0 0 0,-1-2 0 0 0,0 0 1 0 0,0-1-1 0 0,0-1 0 0 0,-1 0 0 0 0,0-1 1 0 0,0 0-1 0 0,0-1 0 0 0,-1-1 0 0 0,0 0 0 0 0,-1-1 1 0 0,0 0-1 0 0,-1-1 0 0 0,0 0 0 0 0,0-1 0 0 0,-1 0 1 0 0,8-13-295 0 0,2-1 214 0 0,-1-1 1 0 0,-1 0 0 0 0,-1-1 0 0 0,-2-1 0 0 0,-1-1 0 0 0,-1 0-1 0 0,-1-1 1 0 0,-2 0 0 0 0,-1-1 0 0 0,-2 0 0 0 0,0-6-215 0 0,-4 26-11 0 0,0 0 1 0 0,0-1-1 0 0,-2 1 1 0 0,1-1-1 0 0,-2 1 1 0 0,0-1-1 0 0,0 1 1 0 0,-1-1-1 0 0,-1 1 1 0 0,0-1-1 0 0,0 1 1 0 0,-1 0-1 0 0,-1 0 1 0 0,0 0-1 0 0,-1 0 1 0 0,0 1-1 0 0,-1 0 1 0 0,0 0-1 0 0,-1 0 1 0 0,0 1-1 0 0,0 0 1 0 0,-1 0-1 0 0,-1 1 1 0 0,-1-1 10 0 0,5 7-19 0 0,0 0 1 0 0,0 1 0 0 0,0 0 0 0 0,0 0-1 0 0,-1 0 1 0 0,1 0 0 0 0,-1 1-1 0 0,1 0 1 0 0,-1 0 0 0 0,0 1 0 0 0,1 0-1 0 0,-1 0 1 0 0,0 0 0 0 0,1 0 0 0 0,-1 1-1 0 0,1 0 1 0 0,-1 0 0 0 0,1 1-1 0 0,-1-1 1 0 0,1 1 0 0 0,0 0 0 0 0,-1 1-1 0 0,1-1 1 0 0,0 1 0 0 0,1 0-1 0 0,-1 0 1 0 0,0 1 0 0 0,1-1 0 0 0,0 1-1 0 0,0 0 1 0 0,-1 1 18 0 0,-11 10-18 0 0,1 2 0 0 0,1 0 0 0 0,0 0-1 0 0,1 1 1 0 0,1 1 0 0 0,0 0 0 0 0,2 0 0 0 0,0 1 0 0 0,2 1 0 0 0,0-1-1 0 0,1 1 1 0 0,1 1 0 0 0,1-1 0 0 0,1 1 0 0 0,0 0 0 0 0,2 0 0 0 0,1 1-1 0 0,1-1 1 0 0,0 0 0 0 0,2 4 18 0 0,-1-18-26 0 0,0-1 0 0 0,1 0 1 0 0,-1 0-1 0 0,2 0 0 0 0,-1 0 0 0 0,1 0 0 0 0,0 0 0 0 0,0-1 0 0 0,0 1 0 0 0,1-1 0 0 0,0 0 0 0 0,1 0 1 0 0,-1 0-1 0 0,1 0 0 0 0,0-1 0 0 0,1 0 0 0 0,-1 0 0 0 0,1-1 0 0 0,0 1 0 0 0,0-1 0 0 0,0 0 1 0 0,1-1-1 0 0,-1 1 0 0 0,1-1 0 0 0,0-1 0 0 0,0 1 0 0 0,3-1 26 0 0,19 6-436 0 0,0-2 0 0 0,0-1 1 0 0,0-1-1 0 0,0-2 0 0 0,0-1 0 0 0,6-1 436 0 0,64-14-4215 0 0,-38-5-4995 0 0,-40 11-47 0 0</inkml:trace>
  <inkml:trace contextRef="#ctx0" brushRef="#br0" timeOffset="2138.58">2431 519 10234 0 0,'0'0'1971'0'0,"0"0"-137"0"0,0 0-8 0 0,0 0-98 0 0,0 0-198 0 0,0 0-237 0 0,0 0-215 0 0,0 0-203 0 0,-33 26-234 0 0,-99 80-175 0 0,69-43 46 0 0,26 13-238 0 0,36-74-273 0 0,0 1 0 0 0,1-1 0 0 0,0 0 0 0 0,-1 1 0 0 0,1-1-1 0 0,0 0 1 0 0,0 1 0 0 0,0-1 0 0 0,0 0 0 0 0,0 1 0 0 0,1-1 0 0 0,-1 0-1 0 0,1 1 1 0 0,-1-1 0 0 0,1 0 0 0 0,0 1 0 0 0,0-1 0 0 0,0 0 0 0 0,0 0-1 0 0,1 0 1 0 0,-1 0 0 0 0,0 0 0 0 0,1 0 0 0 0,0-1 0 0 0,-1 1 0 0 0,1 0-1 0 0,0-1 1 0 0,0 1 0 0 0,0-1 0 0 0,0 0 0 0 0,0 1 0 0 0,0-1 0 0 0,0 0-1 0 0,4 2 41 0 0,1-1 1 0 0,0 0-1 0 0,-1 0 1 0 0,1-1-1 0 0,0 0 1 0 0,0 0-1 0 0,0 0 1 0 0,0-1-1 0 0,0 0 1 0 0,0 0-1 0 0,0-1 1 0 0,0 0-1 0 0,0 0 1 0 0,0-1-1 0 0,-1 1 1 0 0,1-1-1 0 0,0-1 1 0 0,-1 0-1 0 0,4-2-41 0 0,113-76 794 0 0,-107 68-672 0 0,-2 3-23 0 0,-1-2 1 0 0,-1 0-1 0 0,0-1 1 0 0,0 0-1 0 0,-1 0 0 0 0,-1-1 1 0 0,0-1-1 0 0,-1 0 1 0 0,-1 0-1 0 0,0-1 0 0 0,1-4-99 0 0,-4 5 253 0 0,-8 21 11 0 0,-10 21-271 0 0,6-17-16 0 0,2 0 1 0 0,-1 0-1 0 0,1 0 1 0 0,1 1-1 0 0,0 0 1 0 0,1 0-1 0 0,0 0 1 0 0,0 0-1 0 0,1 1 1 0 0,1-1-1 0 0,0 0 1 0 0,0 1-1 0 0,1-1 1 0 0,0 1-1 0 0,3 8 23 0 0,-2-17 1 0 0,1 1 0 0 0,0 0-1 0 0,0-1 1 0 0,1 1-1 0 0,-1-1 1 0 0,1 0-1 0 0,-1 0 1 0 0,1 0-1 0 0,0 0 1 0 0,0 0 0 0 0,1-1-1 0 0,-1 1 1 0 0,0-1-1 0 0,1 0 1 0 0,0 0-1 0 0,-1 0 1 0 0,1 0-1 0 0,0-1 1 0 0,0 1 0 0 0,0-1-1 0 0,0 0 1 0 0,0-1-1 0 0,0 1 1 0 0,0 0-1 0 0,0-1 1 0 0,1 0-1 0 0,-1 0 1 0 0,0-1 0 0 0,0 1-1 0 0,0-1 1 0 0,0 1-1 0 0,0-1 1 0 0,0-1-1 0 0,0 1 1 0 0,0-1-1 0 0,0 1 1 0 0,-1-1-1 0 0,1 0 1 0 0,0 0 0 0 0,-1-1-1 0 0,3-1 0 0 0,12-11 78 0 0,0-1 0 0 0,-1-1 0 0 0,-1-1 0 0 0,-1 0 1 0 0,0 0-1 0 0,-1-2 0 0 0,-2 0 0 0 0,0 0 0 0 0,0-1 0 0 0,-2-1 0 0 0,6-19-78 0 0,-21 155-863 0 0,6-110 851 0 0,0 0 0 0 0,0 0 0 0 0,0 0 0 0 0,0 0 0 0 0,1 0 0 0 0,0-1 0 0 0,0 1 0 0 0,0-1 0 0 0,0 1 0 0 0,0-1 1 0 0,1 1-1 0 0,0-1 0 0 0,-1 0 0 0 0,1 0 0 0 0,0-1 0 0 0,0 1 0 0 0,1 0 0 0 0,-1-1 0 0 0,1 0 0 0 0,-1 0 0 0 0,1 0 0 0 0,0 0 0 0 0,-1-1 0 0 0,1 1 0 0 0,0-1 0 0 0,0 0 0 0 0,0 0 0 0 0,0 0 0 0 0,0-1 0 0 0,1 0 0 0 0,-1 1 0 0 0,0-1 0 0 0,0-1 0 0 0,0 1 0 0 0,0-1 0 0 0,0 1 0 0 0,0-1 0 0 0,1-1 12 0 0,3-2 41 0 0,-1-2-1 0 0,0 1 1 0 0,0-1-1 0 0,0 0 1 0 0,-1 0-1 0 0,0-1 1 0 0,0 0-1 0 0,0 0 0 0 0,-1-1 1 0 0,0 1-1 0 0,-1-1 1 0 0,3-4-41 0 0,59-158 576 0 0,-29 104-389 0 0,-36 65-188 0 0,0 0 1 0 0,0 1 0 0 0,0 0 0 0 0,0-1-1 0 0,1 1 1 0 0,-1 0 0 0 0,0-1-1 0 0,0 1 1 0 0,0 0 0 0 0,1 0 0 0 0,-1 0-1 0 0,0 0 1 0 0,0 0 0 0 0,0 0-1 0 0,1 0 1 0 0,-1 1 0 0 0,0-1 0 0 0,0 0-1 0 0,0 1 1 0 0,0-1 0 0 0,0 1 0 0 0,0-1-1 0 0,0 1 1 0 0,1-1 0 0 0,-2 1-1 0 0,1 0 1 0 0,0 0 0 0 0,0-1 0 0 0,0 1-1 0 0,0 0 1 0 0,0 0 0 0 0,-1 0-1 0 0,1 0 1 0 0,0 0 0 0 0,-1 0 0 0 0,1 0-1 0 0,0 0 1 0 0,-1 0 0 0 0,0 0-1 0 0,1 0 1 0 0,-1 1 0 0 0,0-1 0 0 0,1 0-1 0 0,-1 0 1 0 0,0 0 0 0 0,0 1 0 0 0,0-1-1 0 0,0 0 1 0 0,0 0 0 0 0,0 0-1 0 0,0 0 1 0 0,-1 1 0 0 0,1-1 0 0 0,2 4 27 0 0,44 176 263 0 0,63 277-86 0 0,-100-394-189 0 0,-3 1-1 0 0,-2 1 0 0 0,-3-1 1 0 0,-4 0-15 0 0,3-50 22 0 0,-1 0-1 0 0,-1 0 1 0 0,0-1 0 0 0,-1 1-1 0 0,0-1 1 0 0,-2 0 0 0 0,1 0 0 0 0,-2 0-1 0 0,0-1 1 0 0,0 1 0 0 0,-2-1 0 0 0,1-1-1 0 0,-1 0 1 0 0,-1 0 0 0 0,-1 0 0 0 0,1-1-1 0 0,-2 0 1 0 0,1-1 0 0 0,-1-1 0 0 0,-7 5-22 0 0,15-12 9 0 0,-1 0 1 0 0,1 0-1 0 0,-1 0 1 0 0,0 0-1 0 0,0 0 1 0 0,0-1-1 0 0,0 0 1 0 0,0 0-1 0 0,0 0 1 0 0,0 0-1 0 0,0-1 1 0 0,0 0 0 0 0,0 1-1 0 0,0-2 1 0 0,-1 1-1 0 0,1 0 1 0 0,0-1-1 0 0,0 0 1 0 0,0 1-1 0 0,0-2 1 0 0,0 1-1 0 0,0 0 1 0 0,0-1 0 0 0,1 0-1 0 0,-1 0 1 0 0,0 0-1 0 0,1 0 1 0 0,-1-1-1 0 0,1 1 1 0 0,0-1-1 0 0,0 0 1 0 0,0 0-1 0 0,0 0 1 0 0,1 0-1 0 0,-1-1 1 0 0,1 1 0 0 0,0-1-1 0 0,0 1 1 0 0,0-1-10 0 0,-4-11-1 0 0,1 0 0 0 0,1 0 1 0 0,1 0-1 0 0,0-1 0 0 0,1 1 1 0 0,0-1-1 0 0,1 0 0 0 0,1 0 1 0 0,1 1-1 0 0,0-1 0 0 0,1 0 1 0 0,1 1-1 0 0,0 0 0 0 0,3-8 1 0 0,7-12-166 0 0,1 1-1 0 0,1 0 1 0 0,2 0 0 0 0,1 2-1 0 0,2 0 1 0 0,1 2 0 0 0,2 0-1 0 0,1 1 1 0 0,1 1-1 0 0,1 2 1 0 0,1 0 0 0 0,1 2-1 0 0,24-15 167 0 0,110-54-3582 0 0,-103 70-635 0 0,-2 6-4137 0 0,-39 13-2692 0 0</inkml:trace>
  <inkml:trace contextRef="#ctx0" brushRef="#br0" timeOffset="2450.235">1 1649 15323 0 0,'0'0'1030'0'0,"0"0"-141"0"0,0 0 140 0 0,37-18 296 0 0,123-59 165 0 0,3 22 1108 0 0,-38 28-579 0 0,1 5 1 0 0,121-4-2020 0 0,-174 20 283 0 0,576-31 1307 0 0,861-23-754 0 0,-727-5-990 0 0,-451 16-2561 0 0,-235 27-1663 0 0,-61 13-1475 0 0,-9 4-6254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08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13339 0 0,'0'0'1812'0'0,"0"0"-470"0"0,0 0-97 0 0,0 0 197 0 0,0 0 80 0 0,0 0-142 0 0,0 0-194 0 0,0 0-158 0 0,0 0-132 0 0,32 8-124 0 0,104 21-110 0 0,-34-22 334 0 0,136-17 17 0 0,-135 3-1182 0 0,-48 2-423 0 0,-4 1-3121 0 0,-17-2-8469 0 0,-27 5 299 0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6579 3141 7634 0 0,'0'0'1359'0'0,"0"0"-222"0"0,0 0-114 0 0,0 0 124 0 0,0 0 149 0 0,0 0 77 0 0,0 0-103 0 0,0 0-233 0 0,0 0-252 0 0,0 0-263 0 0,0 0-218 0 0,-2 5 32 0 0,4 186 2028 0 0,-16 32-1782 0 0,-30-31-378 0 0,39-168 837 0 0,0 1-3881 0 0,6-16-2077 0 0,10-30-271 0 0,9-38-4736 0 0,-15 45 9379 0 0</inkml:trace>
  <inkml:trace contextRef="#ctx0" brushRef="#br0" timeOffset="800.188">6463 3167 1392 0 0,'0'0'1557'0'0,"0"0"-281"0"0,0 0-181 0 0,0 0 176 0 0,0 0 302 0 0,0 0 116 0 0,0 0-113 0 0,0 0-234 0 0,0 0-201 0 0,0 0-138 0 0,0 0-33 0 0,0 0-54 0 0,0 0-116 0 0,13 3-52 0 0,100 9 1257 0 0,293-53 793 0 0,-302 45-2712 0 0,-104-4-84 0 0,-1 0 0 0 0,1 0-1 0 0,0 0 1 0 0,-1 0-1 0 0,1 0 1 0 0,-1 1 0 0 0,1-1-1 0 0,0 0 1 0 0,-1 0 0 0 0,1 0-1 0 0,0 0 1 0 0,-1 1 0 0 0,1-1-1 0 0,0 0 1 0 0,-1 0-1 0 0,1 1 1 0 0,0-1 0 0 0,-1 0-1 0 0,1 1 1 0 0,0-1 0 0 0,0 0-1 0 0,0 1 1 0 0,-1-1 0 0 0,1 0-1 0 0,0 1 1 0 0,0-1-1 0 0,0 1 1 0 0,0-1 0 0 0,0 0-1 0 0,-1 1 1 0 0,1-1 0 0 0,0 1-1 0 0,0-1 1 0 0,0 0 0 0 0,0 1-1 0 0,0-1 1 0 0,0 1-1 0 0,0-1 1 0 0,1 0 0 0 0,-1 1-1 0 0,0-1 1 0 0,0 1 0 0 0,0-1-1 0 0,0 0 1 0 0,0 1-1 0 0,1-1 1 0 0,-1 0 0 0 0,0 1-1 0 0,0-1 1 0 0,0 0 0 0 0,1 1-1 0 0,-1-1 1 0 0,0 0 0 0 0,1 0-1 0 0,-1 1 1 0 0,0-1-1 0 0,1 0 1 0 0,-1 0 0 0 0,0 1-1 0 0,1-1 1 0 0,-1 0 0 0 0,0 0-1 0 0,1 0 1 0 0,-1 0 0 0 0,1 0-1 0 0,-1 1 1 0 0,0-1-1 0 0,1 0 1 0 0,-1 0-2 0 0,-30 7 702 0 0,30-7-643 0 0,0 0 1 0 0,0 0-35 0 0,0 0-5 0 0,0 0 12 0 0,0 0-12 0 0,0 0-4 0 0,0 0-5 0 0,0 0-24 0 0,0 0-15 0 0,-17 430 229 0 0,2-202-97 0 0,16-218 270 0 0,-10-8 1809 0 0,2-6-2586 0 0,-140-18 419 0 0,-255 11-951 0 0,383 15-1857 0 0,18-1-2465 0 0,2 2-4273 0 0,1-2 1314 0 0</inkml:trace>
  <inkml:trace contextRef="#ctx0" brushRef="#br0" timeOffset="8785.252">6805 1842 0 0 0,'0'0'412'0'0,"0"0"210"0"0,0 0 356 0 0,0 0 344 0 0,0 0 225 0 0,0 0 93 0 0,0 0-27 0 0,0 0-73 0 0,0 0-94 0 0,0 0-129 0 0,-2-9-195 0 0,-1-1-1719 0 0,-3-10 4156 0 0,3 44 255 0 0,28 572 1460 0 0,-25-534-4879 0 0,-4 0-1 0 0,-2-1 0 0 0,-12 49-394 0 0,-1 58 428 0 0,16 17 179 0 0,-38-74-329 0 0,61-118-3206 0 0,-4-11-2962 0 0,-13 10-1518 0 0,0 4-4471 0 0</inkml:trace>
  <inkml:trace contextRef="#ctx0" brushRef="#br0" timeOffset="9446.135">6601 3992 0 0 0,'0'0'1366'0'0,"0"0"142"0"0,0 0 310 0 0,0 0 313 0 0,0 0 123 0 0,0 0-111 0 0,0 0-278 0 0,0 0-372 0 0,0 0-305 0 0,0 0-224 0 0,0 0-148 0 0,7-9 399 0 0,-5 7 3380 0 0,-26 212-2590 0 0,21-174-1982 0 0,3-21-4078 0 0,0-15-344 0 0,1 0 1920 0 0,0 0 228 0 0,2 0-8989 0 0</inkml:trace>
  <inkml:trace contextRef="#ctx0" brushRef="#br0" timeOffset="10959.974">5204 4419 0 0 0,'0'0'553'0'0,"0"0"528"0"0,0 0 163 0 0,0 0-10 0 0,0 0-66 0 0,0 0-137 0 0,0 0-156 0 0,0 0-139 0 0,-3-2-91 0 0,0-9 1269 0 0,34 9 604 0 0,-30 2-2493 0 0,322-27 6203 0 0,-153 8-5048 0 0,220-15 530 0 0,30 33-803 0 0,-188-28-455 0 0,11 3-12 0 0,147 41 79 0 0,122-19 66 0 0,-184-19-151 0 0,564 13 27 0 0,-587-9-211 0 0,48-3 74 0 0,-135 5 90 0 0,-30 1-199 0 0,-188 16-208 0 0,0 0-6 0 0,0 0-32 0 0,0 0-27 0 0,0 0-24 0 0,0 0-74 0 0,-12 3-2199 0 0,-6 1-1420 0 0,-1 0-4734 0 0,8 0-3228 0 0</inkml:trace>
  <inkml:trace contextRef="#ctx0" brushRef="#br0" timeOffset="12423.963">5292 4419 0 0 0,'0'0'563'0'0,"0"0"-54"0"0,0 0-6 0 0,-5 1 45 0 0,2 0-895 0 0,-71 5 11142 0 0,1-13-7063 0 0,-32 6-1622 0 0,17 12-1155 0 0,-109 0 567 0 0,-91 4-285 0 0,-114-8 242 0 0,32-7-469 0 0,216 7-790 0 0,-46 1 209 0 0,200-8-428 0 0,-54-1 46 0 0,1 3 1 0 0,-1 2-1 0 0,-44 9-47 0 0,47-2 28 0 0,-178 22 123 0 0,116-44-2 0 0,31 11-666 0 0,114-7-14462 0 0,-25 7 4739 0 0</inkml:trace>
  <inkml:trace contextRef="#ctx0" brushRef="#br0" timeOffset="13538.006">6610 4610 0 0 0,'0'0'1047'0'0,"0"0"208"0"0,0 0 1 0 0,0 0-69 0 0,0 0-88 0 0,0 0-82 0 0,0 0-68 0 0,0 0-46 0 0,0-5-15 0 0,0-11-323 0 0,0 4 2532 0 0,-28 13 205 0 0,19 4-3142 0 0,0 1 0 0 0,0 1 0 0 0,1-1 0 0 0,-1 1 0 0 0,2 1 1 0 0,-1 0-1 0 0,1 0 0 0 0,0 0 0 0 0,0 1 0 0 0,1 0 0 0 0,1 0 0 0 0,-1 0 0 0 0,2 1 0 0 0,-1 0 0 0 0,1 0 1 0 0,1 0-1 0 0,-1 1 0 0 0,2-1 0 0 0,-1 5-160 0 0,1-8 54 0 0,0 1 0 0 0,1-1 1 0 0,0 0-1 0 0,0 0 0 0 0,1 1 0 0 0,-1-1 1 0 0,2 0-1 0 0,-1 0 0 0 0,1 1 0 0 0,0-1 1 0 0,1 0-1 0 0,0 0 0 0 0,0 0 0 0 0,0 0 1 0 0,1 0-1 0 0,0 0 0 0 0,0-1 0 0 0,1 1 1 0 0,0-1-1 0 0,0 0 0 0 0,0 0 0 0 0,1-1 1 0 0,0 1-1 0 0,0-1 0 0 0,0 0 1 0 0,0 0-1 0 0,1-1 0 0 0,0 1 0 0 0,0-1 1 0 0,1-1-1 0 0,-1 1 0 0 0,1-1 0 0 0,-1 0 1 0 0,1 0-1 0 0,0-1 0 0 0,0 0 0 0 0,0 0 1 0 0,1-1-55 0 0,1 1 86 0 0,0-1 1 0 0,-1-1 0 0 0,1 0 0 0 0,0 0 0 0 0,0 0-1 0 0,0-1 1 0 0,-1 0 0 0 0,1-1 0 0 0,0 0-1 0 0,-1 0 1 0 0,0-1 0 0 0,1 0 0 0 0,-1-1-1 0 0,0 1 1 0 0,6-5-87 0 0,-3 1 74 0 0,-1-1-1 0 0,1 0 0 0 0,-1-1 0 0 0,-1 0 1 0 0,0 0-1 0 0,0-1 0 0 0,-1 0 1 0 0,0-1-1 0 0,0 0 0 0 0,-1 0 0 0 0,-1 0 1 0 0,0-1-1 0 0,-1 0 0 0 0,0 0 1 0 0,-1-1-1 0 0,0 1 0 0 0,-1-1 0 0 0,0 0 1 0 0,-1 0-1 0 0,0 0 0 0 0,-1 0 1 0 0,-1-1-74 0 0,0 3-6 0 0,0 0 1 0 0,-1 0 0 0 0,0 0 0 0 0,-1 1-1 0 0,0-1 1 0 0,-1 0 0 0 0,0 1 0 0 0,-1 0-1 0 0,0 0 1 0 0,0 0 0 0 0,-1 0 0 0 0,-1 1-1 0 0,1-1 1 0 0,-2 1 0 0 0,1 1-1 0 0,-1-1 1 0 0,-5-4 5 0 0,5 6-125 0 0,-1 1-1 0 0,1-1 1 0 0,-1 2-1 0 0,0-1 1 0 0,0 1-1 0 0,-1 0 1 0 0,0 0-1 0 0,1 1 1 0 0,-2 1-1 0 0,1-1 1 0 0,0 1-1 0 0,-1 1 126 0 0,6 1-218 0 0,0 0-1 0 0,0 1 0 0 0,0 0 0 0 0,-1 0 1 0 0,1 0-1 0 0,0 0 0 0 0,0 0 1 0 0,0 1-1 0 0,0 0 0 0 0,0 0 1 0 0,1 0-1 0 0,-1 0 0 0 0,0 1 1 0 0,0-1-1 0 0,1 1 0 0 0,-1 0 0 0 0,1 0 1 0 0,-1 0-1 0 0,-1 3 219 0 0,-34 32-5478 0 0,16-10-1981 0 0,13-12 1564 0 0</inkml:trace>
  <inkml:trace contextRef="#ctx0" brushRef="#br0" timeOffset="15766.452">7317 2965 6161 0 0,'0'0'1378'0'0,"0"0"-152"0"0,0 0 143 0 0,0 0 242 0 0,0 0 6 0 0,0 0-212 0 0,0 0-266 0 0,0 0-268 0 0,33-22-178 0 0,103-67-126 0 0,8-4 764 0 0,45-16 252 0 0,-155 94-920 0 0,-48 38-176 0 0,-3-5-438 0 0,1 2 0 0 0,2 0 1 0 0,0 1-1 0 0,1 0 0 0 0,1 1 1 0 0,1 0-1 0 0,0 1 0 0 0,2 1 1 0 0,-3 13-50 0 0,12-35 13 0 0,0 0 1 0 0,0 0 0 0 0,0-1-1 0 0,0 1 1 0 0,0 0-1 0 0,0 0 1 0 0,1 0-1 0 0,-1 0 1 0 0,1 0 0 0 0,-1-1-1 0 0,1 1 1 0 0,0 0-1 0 0,0 0 1 0 0,0-1 0 0 0,0 1-1 0 0,0-1 1 0 0,0 1-1 0 0,0-1 1 0 0,0 1-1 0 0,1-1 1 0 0,-1 1 0 0 0,0-1-1 0 0,1 0 1 0 0,0 0-1 0 0,-1 0 1 0 0,1 0 0 0 0,-1 0-1 0 0,1 0 1 0 0,0 0-1 0 0,0-1 1 0 0,-1 1-1 0 0,1-1 1 0 0,0 1 0 0 0,0-1-1 0 0,0 0 1 0 0,0 1-1 0 0,0-1 1 0 0,-1 0-1 0 0,1 0 1 0 0,0 0 0 0 0,0-1-1 0 0,0 1 1 0 0,0 0-1 0 0,0-1 1 0 0,0 1 0 0 0,-1-1-1 0 0,1 0 1 0 0,0 1-1 0 0,1-2-13 0 0,15-2 265 0 0,-1-1 1 0 0,0-1-1 0 0,0-1 0 0 0,0 0 0 0 0,-1-1 0 0 0,0 0 0 0 0,0-2 0 0 0,-1 0 0 0 0,4-3-265 0 0,7-4 290 0 0,181-116 1338 0 0,-181 124-4411 0 0,-17 8-1744 0 0,-2 0-3596 0 0,-2 1-3702 0 0</inkml:trace>
  <inkml:trace contextRef="#ctx0" brushRef="#br0" timeOffset="16520.499">8560 2324 7274 0 0,'0'0'3484'0'0,"0"0"-1939"0"0,0 0-740 0 0,0 0-46 0 0,0 0 62 0 0,0 0-10 0 0,0 0-84 0 0,0 0-104 0 0,0 0-106 0 0,0 0-77 0 0,0 0-43 0 0,0 0-51 0 0,-11 33-38 0 0,-34 104-13 0 0,8-30 613 0 0,-4 10 303 0 0,35-101-357 0 0,10-22 1345 0 0,141-316-140 0 0,-81 211-1912 0 0,-63 111-151 0 0,-1 0-1 0 0,1 0 1 0 0,-1 0 0 0 0,1 0 0 0 0,0 0 0 0 0,-1 0 0 0 0,1 1 0 0 0,-1-1-1 0 0,1 0 1 0 0,0 0 0 0 0,-1 0 0 0 0,1 1 0 0 0,-1-1 0 0 0,1 0 0 0 0,-1 1-1 0 0,1-1 1 0 0,-1 0 0 0 0,1 1 0 0 0,-1-1 0 0 0,0 1 0 0 0,1-1 0 0 0,-1 1 0 0 0,1-1-1 0 0,-1 1 1 0 0,0-1 0 0 0,1 1 0 0 0,-1-1 0 0 0,0 1 0 0 0,0-1 0 0 0,0 1-1 0 0,1-1 1 0 0,-1 1 0 0 0,0 0 0 0 0,0-1 0 0 0,0 1 0 0 0,0-1 0 0 0,0 1-1 0 0,0 0 1 0 0,0-1 0 0 0,0 1 0 0 0,0 0 0 0 0,0-1 0 0 0,0 1 0 0 0,-1-1 0 0 0,1 1-1 0 0,0-1 1 0 0,0 1 0 0 0,0 0 0 0 0,-1 0 4 0 0,-15 153-7 0 0,17-120-36 0 0,-1-33 44 0 0,0-1 0 0 0,0 1 0 0 0,0-1 0 0 0,0 0 0 0 0,1 1 0 0 0,-1-1 0 0 0,0 1 0 0 0,0-1 0 0 0,1 1 1 0 0,-1-1-1 0 0,0 0 0 0 0,1 1 0 0 0,-1-1 0 0 0,0 0 0 0 0,1 1 0 0 0,-1-1 0 0 0,0 0 0 0 0,1 0 0 0 0,-1 1 1 0 0,1-1-1 0 0,-1 0 0 0 0,1 0 0 0 0,-1 0 0 0 0,1 0 0 0 0,-1 1 0 0 0,0-1 0 0 0,1 0 0 0 0,-1 0 0 0 0,1 0 1 0 0,-1 0-1 0 0,1 0 0 0 0,-1 0 0 0 0,1 0 0 0 0,-1 0 0 0 0,1 0 0 0 0,-1 0 0 0 0,1-1 0 0 0,-1 1 0 0 0,1 0 1 0 0,-1 0-1 0 0,0 0 0 0 0,1-1 0 0 0,-1 1 0 0 0,1 0 0 0 0,-1 0 0 0 0,0-1 0 0 0,1 1 0 0 0,-1 0 0 0 0,0-1 1 0 0,1 1-1 0 0,-1 0 0 0 0,0-1 0 0 0,1 1 0 0 0,-1-1 0 0 0,0 1 0 0 0,0 0 0 0 0,1-1 0 0 0,-1 1 1 0 0,0-1-1 0 0,0 1 0 0 0,0-1 0 0 0,0 1 0 0 0,0-1 0 0 0,0 1-1 0 0,137-194 220 0 0,-98 142-169 0 0,-39 52-74 0 0,0 0-12 0 0,1 18 21 0 0,2 162 222 0 0,19-131-735 0 0,-12-44-4887 0 0,3-3-5377 0 0,-10-2 769 0 0</inkml:trace>
  <inkml:trace contextRef="#ctx0" brushRef="#br0" timeOffset="16788.954">9022 2184 10714 0 0,'0'0'2079'0'0,"0"0"-760"0"0,0 0-246 0 0,0 0 27 0 0,0 0-45 0 0,0 0-163 0 0,0 0-165 0 0,0 0-127 0 0,0 0-76 0 0,0 0-31 0 0,0 0-54 0 0,0 0-40 0 0,1 28-34 0 0,7 83-5 0 0,4-72 264 0 0,-7-37-453 0 0,-2 0-75 0 0,1 0 0 0 0,0-1 0 0 0,0 0 0 0 0,0 1 0 0 0,1-2 0 0 0,-1 1 0 0 0,0 0 0 0 0,0-1 0 0 0,0 0 0 0 0,1 0 0 0 0,-1 0 0 0 0,0 0 0 0 0,0-1 0 0 0,1 0 0 0 0,-1 0-1 0 0,0 0 1 0 0,0 0 0 0 0,0-1 0 0 0,0 1 0 0 0,0-1 0 0 0,-1 0 0 0 0,1 0 0 0 0,0 0 0 0 0,-1-1 0 0 0,0 0 0 0 0,1 1 0 0 0,-1-1 0 0 0,0 0 0 0 0,0 0 0 0 0,-1-1 0 0 0,1 1 0 0 0,-1 0 0 0 0,1-1 0 0 0,-1 0 0 0 0,0 1 0 0 0,-1-1 0 0 0,1 0-1 0 0,-1 0 1 0 0,1 0 0 0 0,-1-3-96 0 0,15-78-804 0 0,-15 66-3638 0 0,-1-1-4171 0 0,0 16-3020 0 0</inkml:trace>
  <inkml:trace contextRef="#ctx0" brushRef="#br0" timeOffset="17345.295">9600 1945 13779 0 0,'0'0'1746'0'0,"0"0"-434"0"0,0 0-200 0 0,0 0-74 0 0,0 0-145 0 0,0 0-182 0 0,0 0-104 0 0,0 0-91 0 0,0 0-107 0 0,0 0-98 0 0,0 0-75 0 0,-32 25-81 0 0,-95 82-66 0 0,83-53-15 0 0,42-45-70 0 0,2-6-5 0 0,-12 56-74 0 0,12-57 74 0 0,0-1 0 0 0,0 0 0 0 0,0 1 0 0 0,0-1 0 0 0,0 1 0 0 0,0-1-1 0 0,1 0 1 0 0,-1 1 0 0 0,0-1 0 0 0,1 1 0 0 0,-1-1 0 0 0,1 0 0 0 0,-1 0 0 0 0,1 1 0 0 0,0-1 0 0 0,0 0 0 0 0,-1 0 0 0 0,1 0 0 0 0,0 1-1 0 0,0-1 1 0 0,0 0 0 0 0,0 0 0 0 0,0-1 0 0 0,1 1 0 0 0,-1 0 0 0 0,0 0 0 0 0,0 0 0 0 0,0-1 0 0 0,1 1 0 0 0,-1-1 0 0 0,0 1 0 0 0,1-1-1 0 0,-1 1 1 0 0,0-1 0 0 0,1 0 0 0 0,-1 0 0 0 0,1 0 0 0 0,-1 0 0 0 0,1 0 0 0 0,-1 0 1 0 0,6 0 73 0 0,0 0 0 0 0,-1 0 0 0 0,1-1 0 0 0,-1 0 0 0 0,1 0 0 0 0,-1-1 0 0 0,0 0 0 0 0,1 0-1 0 0,-1 0 1 0 0,0-1 0 0 0,0 0 0 0 0,0 0 0 0 0,-1 0 0 0 0,1-1 0 0 0,-1 0 0 0 0,0 0 0 0 0,2-2-73 0 0,123-121 1616 0 0,-57 71-1069 0 0,-71 57-549 0 0,0 0-1 0 0,0 0 0 0 0,0 0 0 0 0,0 0 1 0 0,-1 1-1 0 0,1-1 0 0 0,0 1 1 0 0,0-1-1 0 0,-1 1 0 0 0,1-1 1 0 0,-1 1-1 0 0,1 0 0 0 0,-1 0 0 0 0,0 0 1 0 0,0 0-1 0 0,0 0 0 0 0,0 0 1 0 0,0 0-1 0 0,0 0 0 0 0,-1 0 1 0 0,1 0-1 0 0,0 0 0 0 0,-1 0 0 0 0,0 1 1 0 0,0-1-1 0 0,1 0 0 0 0,-1 0 1 0 0,-1 1-1 0 0,1-1 0 0 0,0 0 0 0 0,0 0 1 0 0,-1 2 2 0 0,1 1-6 0 0,2 64-146 0 0,-2 0-1 0 0,-4 0 1 0 0,-6 32 152 0 0,8-79-13 0 0,-1 1 0 0 0,-1 0 0 0 0,-2-1 0 0 0,0 0 0 0 0,-1 0 0 0 0,0 0 0 0 0,-2-1 0 0 0,-8 13 13 0 0,15-28 2 0 0,-1 0 1 0 0,0 0-1 0 0,0-1 1 0 0,0 1-1 0 0,-1-1 1 0 0,0 0-1 0 0,0 1 1 0 0,0-2-1 0 0,-1 1 1 0 0,1 0-1 0 0,-1-1 1 0 0,0 0-1 0 0,0 0 1 0 0,-1-1-1 0 0,1 1 1 0 0,-1-1-1 0 0,0 0 1 0 0,0-1-1 0 0,0 1 1 0 0,0-1-1 0 0,-1 0 1 0 0,-2 0-4 0 0,7-4 19 0 0,0 1 0 0 0,0-1 0 0 0,0 0-1 0 0,1 0 1 0 0,-1 1 0 0 0,1-1 0 0 0,-1 0-1 0 0,1 0 1 0 0,0-1 0 0 0,0 1 0 0 0,0 0 0 0 0,0 0-1 0 0,0-1 1 0 0,1 1 0 0 0,-1 0 0 0 0,0-1-1 0 0,1 1 1 0 0,0 0 0 0 0,0-1 0 0 0,0 1-1 0 0,0-1 1 0 0,0 1 0 0 0,0-1 0 0 0,0 1-1 0 0,1 0 1 0 0,-1-1 0 0 0,1 1 0 0 0,0 0-1 0 0,0-2-17 0 0,0-3 31 0 0,2-10-5 0 0,1 1 0 0 0,1 0 0 0 0,0 0 0 0 0,1 1 0 0 0,1 0 0 0 0,1 0 0 0 0,0 0 0 0 0,1 1 0 0 0,0 0 0 0 0,7-7-26 0 0,8-14 24 0 0,11-21-700 0 0,4 2 1 0 0,1 2-1 0 0,19-17 676 0 0,-23 38-3446 0 0,-10 9-5916 0 0,-14 11-2310 0 0</inkml:trace>
  <inkml:trace contextRef="#ctx0" brushRef="#br0" timeOffset="20303.779">9922 3230 0 0 0,'0'0'307'0'0,"0"0"284"0"0,0 0 3 0 0,0 0-63 0 0,0 0-15 0 0,0 0 20 0 0,0 0 67 0 0,0 0 121 0 0,0 0 151 0 0,0 0 155 0 0,3-2 93 0 0,8-6-23 0 0,-8 7-144 0 0,-3 1-246 0 0,0 0-269 0 0,0 0-214 0 0,0 0-121 0 0,0-4 2672 0 0,-1 116 1947 0 0,-10 55-2080 0 0,6-89 261 0 0,10-107-1585 0 0,-31 25-973 0 0,-121-55 693 0 0,-50-74-280 0 0,161 115-2553 0 0,44 33-2701 0 0,3-4 1203 0 0,-3-4-2453 0 0,0-3-3553 0 0</inkml:trace>
  <inkml:trace contextRef="#ctx0" brushRef="#br0" timeOffset="20708.952">9892 3568 4593 0 0,'0'0'2032'0'0,"0"0"-493"0"0,0 0-145 0 0,0 0 112 0 0,0 0 39 0 0,0 0-199 0 0,0 0-271 0 0,0 0-236 0 0,0 0-207 0 0,0 0-112 0 0,0 0-81 0 0,0 0-47 0 0,0 0 5 0 0,11 8 1806 0 0,7-9-1603 0 0,1-1 0 0 0,-1 0 0 0 0,1-1 0 0 0,-1-1-1 0 0,0-1 1 0 0,0 0 0 0 0,-1-2 0 0 0,14-6-600 0 0,246-103 716 0 0,-264 112 256 0 0,-1 2-4297 0 0,-15 14-11823 0 0,-2-8 6682 0 0</inkml:trace>
  <inkml:trace contextRef="#ctx0" brushRef="#br0" timeOffset="21520.787">9867 3646 0 0 0,'0'0'1830'0'0,"0"0"86"0"0,0 0 22 0 0,0 0-39 0 0,0 0-101 0 0,0 0-130 0 0,0 0-149 0 0,0 0-153 0 0,0 0-138 0 0,0 0-140 0 0,0 0-109 0 0,-2 30 4214 0 0,-7 97-3506 0 0,-5-27-1389 0 0,11-4-113 0 0,4-96-150 0 0,0 0-1 0 0,0 0 1 0 0,0 0 0 0 0,0 0 0 0 0,0 0-1 0 0,0-1 1 0 0,0 1 0 0 0,0 0 0 0 0,0-1-1 0 0,0 1 1 0 0,0 0 0 0 0,0-1 0 0 0,0 1-1 0 0,0-1 1 0 0,-1 0 0 0 0,1 1 0 0 0,0-1-1 0 0,0 0 1 0 0,-1 1 0 0 0,1-1 0 0 0,0 0-1 0 0,-1 0 1 0 0,1 0 0 0 0,-1 1 0 0 0,1-1-1 0 0,-1 0 1 0 0,1 0 0 0 0,-1 0 0 0 0,0 0-1 0 0,1 0 1 0 0,-1 0 0 0 0,0 0 0 0 0,0 0-1 0 0,0 0 1 0 0,0 0-35 0 0,7-35 623 0 0,-7 35-559 0 0,-1 1 233 0 0,1 0-262 0 0,-31 26 185 0 0,-179 139 122 0 0,123-95-340 0 0,6-4-38 0 0,83-67-2472 0 0,32-23-3478 0 0,-10 6-3797 0 0,-16 10 705 0 0</inkml:trace>
  <inkml:trace contextRef="#ctx0" brushRef="#br0" timeOffset="21823.018">9800 3951 3201 0 0,'0'0'2089'0'0,"0"0"-33"0"0,0 0 229 0 0,0 0 140 0 0,0 0-166 0 0,0 0-341 0 0,0 0-447 0 0,0 0-355 0 0,0 0-209 0 0,0 0-120 0 0,0 0-43 0 0,0 0-52 0 0,0 0-53 0 0,11-6 797 0 0,6 32-671 0 0,-2 0 0 0 0,-1 1 0 0 0,-1 1 0 0 0,-1 0-1 0 0,4 18-764 0 0,7 14 168 0 0,-3-32-828 0 0,-11-24-2339 0 0,3-2-3934 0 0,-8-2-3410 0 0</inkml:trace>
  <inkml:trace contextRef="#ctx0" brushRef="#br0" timeOffset="32908.972">9966 2751 0 0 0,'0'0'577'0'0,"0"0"520"0"0,0 0 126 0 0,0 0-47 0 0,0 0-88 0 0,0 0-89 0 0,0 0-68 0 0,0 0-62 0 0,-1-3 12 0 0,-34-23 7452 0 0,-21 25-4271 0 0,30 2-3196 0 0,21-1-767 0 0,1 2 0 0 0,0-1 0 0 0,0 0 0 0 0,0 1 0 0 0,0 0 0 0 0,0 0 0 0 0,0 0 0 0 0,1 0 0 0 0,-1 1 0 0 0,1-1 0 0 0,-1 1 0 0 0,1 0 0 0 0,0 0 0 0 0,0 0 0 0 0,0 1 0 0 0,1-1 0 0 0,-3 3-99 0 0,-4 13 137 0 0,0 1-1 0 0,1-1 1 0 0,1 1 0 0 0,1 1-1 0 0,0-1 1 0 0,2 1 0 0 0,0 0-1 0 0,2 0 1 0 0,0 0-1 0 0,1 0 1 0 0,2 16-137 0 0,1-29 75 0 0,1 1 1 0 0,0-1-1 0 0,0 0 1 0 0,0 0-1 0 0,1 0 0 0 0,0 0 1 0 0,1 0-1 0 0,0-1 0 0 0,0 0 1 0 0,0 0-1 0 0,1 0 1 0 0,0-1-1 0 0,1 0 0 0 0,-1 0 1 0 0,1 0-1 0 0,0-1 1 0 0,0 0-1 0 0,1-1 0 0 0,0 1 1 0 0,0-1-1 0 0,1 0-75 0 0,1 0 62 0 0,1 0 1 0 0,0-1-1 0 0,-1 0 0 0 0,1-1 1 0 0,0 0-1 0 0,1-1 0 0 0,-1 0 0 0 0,0 0 1 0 0,0-1-1 0 0,0-1 0 0 0,0 0 1 0 0,1-1-1 0 0,-1 0 0 0 0,-1 0 0 0 0,1-1 1 0 0,0-1-1 0 0,4-2-62 0 0,-7 5 41 0 0,-1-1-1 0 0,0 0 1 0 0,0-1 0 0 0,-1 0-1 0 0,1 0 1 0 0,-1 0 0 0 0,1-1 0 0 0,-1 0-1 0 0,0 0 1 0 0,0 0 0 0 0,-1-1-1 0 0,1 0 1 0 0,-1 0 0 0 0,0-1-1 0 0,0 1 1 0 0,-1-1 0 0 0,0 0 0 0 0,0 0-1 0 0,0-1 1 0 0,-1 1 0 0 0,0-1-1 0 0,0 0 1 0 0,0 1 0 0 0,-1-1-1 0 0,0-1 1 0 0,-1 1 0 0 0,1-5-41 0 0,-1 3 11 0 0,0 1-1 0 0,-1 0 1 0 0,0 0 0 0 0,-1 0 0 0 0,0 0-1 0 0,0 0 1 0 0,0 0 0 0 0,-1 0-1 0 0,0 0 1 0 0,-1 0 0 0 0,0 1 0 0 0,0-1-1 0 0,-1 1 1 0 0,1 0 0 0 0,-2 0 0 0 0,1 0-1 0 0,-1 1 1 0 0,0-1 0 0 0,0 1 0 0 0,-2-1-11 0 0,-1-2-56 0 0,0 0 1 0 0,-1 1 0 0 0,0 0 0 0 0,0 0 0 0 0,-1 1-1 0 0,1 0 1 0 0,-2 1 0 0 0,1 0 0 0 0,-1 1 0 0 0,0 0-1 0 0,0 1 1 0 0,0 0 0 0 0,-9-2 55 0 0,7 3-261 0 0,0 2 0 0 0,0-1-1 0 0,0 2 1 0 0,0-1 0 0 0,0 2-1 0 0,0 0 1 0 0,0 0 0 0 0,0 2 0 0 0,1-1-1 0 0,-1 1 1 0 0,1 1 0 0 0,-6 3 261 0 0,-13 14-4686 0 0,6 9-3704 0 0,21-23-2885 0 0</inkml:trace>
  <inkml:trace contextRef="#ctx0" brushRef="#br0" timeOffset="34038.385">9841 2935 0 0 0,'0'0'1351'0'0,"0"0"-61"0"0,0 0-121 0 0,0 0-87 0 0,0 0-39 0 0,0 0-10 0 0,0 0 23 0 0,0 0-2 0 0,2 0-399 0 0,5 1 8927 0 0,9 2-13684 0 0,-5-6-4954 0 0,-7 2 2899 0 0</inkml:trace>
  <inkml:trace contextRef="#ctx0" brushRef="#br0" timeOffset="34254.159">9841 2935 1576 0 0</inkml:trace>
  <inkml:trace contextRef="#ctx0" brushRef="#br0" timeOffset="34476.092">9841 2935 1576 0 0,'41'15'463'0'0,"38"11"2928"0"0,-73-22 9031 0 0,2 1-10394 0 0,-3-1-6306 0 0,-2-3-6984 0 0,-3-1 6922 0 0</inkml:trace>
  <inkml:trace contextRef="#ctx0" brushRef="#br0" timeOffset="35077.028">9863 3060 0 0 0,'0'0'487'0'0,"0"0"740"0"0,0 0 210 0 0,0 0-54 0 0,0 0-144 0 0,0 0-161 0 0,0 0-131 0 0,0 0-79 0 0,0 0-59 0 0,0 0-66 0 0,0 0-21 0 0,0 0-28 0 0,3 0-8 0 0,16-3 1180 0 0,-19 3-1322 0 0,11 23 2447 0 0,-4-8-2136 0 0,-7-13-752 0 0,1 0-1 0 0,0 0 0 0 0,-1 0 0 0 0,1 1 0 0 0,0-1 0 0 0,0 0 0 0 0,1 0 0 0 0,-1 0 0 0 0,0 0 0 0 0,0 0 1 0 0,1-1-1 0 0,-1 1 0 0 0,1 0 0 0 0,0-1 0 0 0,0 1 0 0 0,-1-1 0 0 0,1 0 0 0 0,0 1 0 0 0,0-1 0 0 0,0 0 0 0 0,0 0 1 0 0,1 0-1 0 0,-1 0 0 0 0,0-1 0 0 0,0 1 0 0 0,0 0 0 0 0,1-1 0 0 0,-1 0 0 0 0,0 0 0 0 0,3 1-102 0 0,-1-2 71 0 0,0 0-1 0 0,0 0 1 0 0,0 0-1 0 0,0 0 1 0 0,-1-1-1 0 0,1 1 1 0 0,0-1-1 0 0,-1 0 1 0 0,1 0-1 0 0,-1-1 1 0 0,1 1-1 0 0,-1-1 1 0 0,0 1-1 0 0,0-1 1 0 0,0 0-1 0 0,-1 0 1 0 0,1-1-1 0 0,-1 1 1 0 0,1 0-1 0 0,-1-1 0 0 0,1-2-69 0 0,12-30-7660 0 0,-15 33 1795 0 0,0-1-3733 0 0</inkml:trace>
  <inkml:trace contextRef="#ctx0" brushRef="#br0" timeOffset="36310.375">10732 2821 8026 0 0,'0'0'1229'0'0,"0"0"-87"0"0,0 0-51 0 0,0 0 80 0 0,0 0 36 0 0,0 0-104 0 0,0 0-242 0 0,0 0-290 0 0,0 0-203 0 0,0 0-68 0 0,0 0 32 0 0,1 8 39 0 0,26 228 2588 0 0,-36-67-2552 0 0,3-128-714 0 0,-11 45-526 0 0,-13-41-6913 0 0,19-38-707 0 0,6-6 4654 0 0</inkml:trace>
  <inkml:trace contextRef="#ctx0" brushRef="#br0" timeOffset="36746.971">10553 2983 0 0 0,'0'0'1406'0'0,"0"0"171"0"0,0 0 152 0 0,0 0 124 0 0,0 0 54 0 0,0 0-93 0 0,0 0-211 0 0,19-34-271 0 0,60-103-238 0 0,-28 82 162 0 0,-39 49-949 0 0,-2 0-100 0 0,0 1-1 0 0,1 0 1 0 0,0 0-1 0 0,0 1 1 0 0,0 1-1 0 0,1 0 1 0 0,-1 0-1 0 0,1 1 1 0 0,-1 1-1 0 0,1 0 1 0 0,0 0-1 0 0,0 1 1 0 0,-1 1-1 0 0,12 1-206 0 0,-19-1 37 0 0,0 1 0 0 0,-1-1-1 0 0,1 0 1 0 0,0 1-1 0 0,-1 0 1 0 0,1 0-1 0 0,-1 0 1 0 0,0 0 0 0 0,0 1-1 0 0,0-1 1 0 0,0 1-1 0 0,0 0 1 0 0,0 0 0 0 0,0 0-1 0 0,-1 0 1 0 0,0 0-1 0 0,0 0 1 0 0,0 1 0 0 0,0-1-1 0 0,0 1 1 0 0,0-1-1 0 0,-1 1 1 0 0,0 0 0 0 0,0 0-1 0 0,0 0 1 0 0,0 0-1 0 0,-1-1 1 0 0,1 1-1 0 0,-1 0 1 0 0,0 0 0 0 0,0 0-1 0 0,0 1-36 0 0,0 4 63 0 0,-1 1 0 0 0,1-1 0 0 0,-1 0 0 0 0,-1 1 0 0 0,0-1 0 0 0,0 0 0 0 0,-1 0 0 0 0,0 0 0 0 0,-1 0 0 0 0,1-1 0 0 0,-2 1 0 0 0,1-1 0 0 0,-3 3-63 0 0,-11 10 18 0 0,0 0 1 0 0,-2-1-1 0 0,0-1 0 0 0,-1 0 0 0 0,-1-2 0 0 0,-12 7-18 0 0,-53 45 86 0 0,86-68-75 0 0,1 1 0 0 0,0 0 0 0 0,0 0 0 0 0,-1 0 0 0 0,1-1-1 0 0,0 1 1 0 0,1 0 0 0 0,-1 0 0 0 0,0 0 0 0 0,0-1 0 0 0,1 1 0 0 0,-1 0 0 0 0,1 0 0 0 0,-1-1 0 0 0,1 1 0 0 0,0 0 0 0 0,0-1 0 0 0,0 1 0 0 0,0-1 0 0 0,0 1 0 0 0,0-1-1 0 0,0 0 1 0 0,0 1 0 0 0,1-1 0 0 0,-1 0 0 0 0,0 0 0 0 0,1 0 0 0 0,-1 0 0 0 0,1 0 0 0 0,0 0 0 0 0,-1 0 0 0 0,2 0-11 0 0,1 2 38 0 0,176 103 2534 0 0,-154-76-2993 0 0,9-40-13465 0 0,-26 5 8909 0 0,-2-2 347 0 0</inkml:trace>
  <inkml:trace contextRef="#ctx0" brushRef="#br0" timeOffset="37124.958">11336 3005 2913 0 0,'0'0'3522'0'0,"0"0"-1198"0"0,0 0-489 0 0,0 0-62 0 0,0 0-96 0 0,0 0-246 0 0,0 0-293 0 0,0 0-293 0 0,0 0-176 0 0,0 0-124 0 0,0 0-70 0 0,0 0-30 0 0,0 0-54 0 0,-22 7-44 0 0,-69 25-54 0 0,86-30-247 0 0,1 0 0 0 0,-1 0 0 0 0,1 0 0 0 0,-1 0 0 0 0,1 1 0 0 0,0-1 0 0 0,0 1 0 0 0,0 0 0 0 0,0 1 0 0 0,1-1 0 0 0,-1 0 0 0 0,1 1 0 0 0,0 0 0 0 0,0 0 0 0 0,-2 4-45 0 0,-4 5 95 0 0,3-7-72 0 0,1 1 0 0 0,0 0 0 0 0,0 0 0 0 0,0 1 0 0 0,1-1 0 0 0,0 1 0 0 0,1 0 1 0 0,0 0-1 0 0,0 0 0 0 0,0 0 0 0 0,1 1 0 0 0,1-1 0 0 0,-1 1 0 0 0,2 0 0 0 0,-1-1 0 0 0,1 1 0 0 0,0 0 0 0 0,1 2-24 0 0,1-8 69 0 0,-1-1 0 0 0,1 0-1 0 0,0 0 1 0 0,0 0 0 0 0,1 0-1 0 0,-1 0 1 0 0,0 0 0 0 0,1 0-1 0 0,-1-1 1 0 0,1 1 0 0 0,-1-1 0 0 0,1 0-1 0 0,0 0 1 0 0,-1 0 0 0 0,1 0-1 0 0,0 0 1 0 0,0-1 0 0 0,0 1-1 0 0,0-1 1 0 0,0 0 0 0 0,0 0-1 0 0,0 0 1 0 0,-1 0 0 0 0,1 0-1 0 0,0 0 1 0 0,0-1 0 0 0,0 0-1 0 0,0 1 1 0 0,0-1 0 0 0,-1 0-1 0 0,1-1 1 0 0,0 1 0 0 0,-1 0 0 0 0,2-1-69 0 0,23-19 229 0 0,0-1 0 0 0,-1-1 1 0 0,-2-1-1 0 0,0-1 1 0 0,-2-1-1 0 0,-1-1 1 0 0,0-2-230 0 0,85-97 79 0 0,-106 126-102 0 0,0 1 0 0 0,0-1 1 0 0,0 1-1 0 0,0-1 0 0 0,0 1 0 0 0,0-1 0 0 0,0 1 0 0 0,0-1 0 0 0,1 1 0 0 0,-1-1 0 0 0,0 0 0 0 0,0 1 1 0 0,0-1-1 0 0,1 1 0 0 0,-1-1 0 0 0,0 1 0 0 0,0-1 0 0 0,1 0 0 0 0,-1 1 0 0 0,0-1 0 0 0,1 0 1 0 0,-1 1-1 0 0,0-1 0 0 0,1 0 0 0 0,-1 1 0 0 0,1-1 0 0 0,-1 0 0 0 0,0 0 0 0 0,1 0 0 0 0,-1 1 1 0 0,1-1-1 0 0,-1 0 0 0 0,1 0 0 0 0,-1 0 0 0 0,1 0 0 0 0,-1 0 0 0 0,1 0 0 0 0,-1 0 0 0 0,1 0 1 0 0,-1 0-1 0 0,0 0 0 0 0,1 0 0 0 0,-1 0 0 0 0,1 0 0 0 0,-1 0 0 0 0,1 0 0 0 0,-1-1 0 0 0,1 1 0 0 0,-1 0 1 0 0,1 0 22 0 0,-2 15-281 0 0,-3 16-1005 0 0,-1 10-2713 0 0,9-18-6656 0 0,1-16 2156 0 0</inkml:trace>
  <inkml:trace contextRef="#ctx0" brushRef="#br0" timeOffset="37555.978">11590 3219 9490 0 0,'0'0'2691'0'0,"0"0"-573"0"0,0 0-312 0 0,0 0-165 0 0,0 0-270 0 0,0 0-296 0 0,0 0-193 0 0,0 0-149 0 0,0 0-79 0 0,0 0-38 0 0,11-32-116 0 0,35-100-117 0 0,-10 60 46 0 0,32-16 3 0 0,-64 114-832 0 0,-4-9 405 0 0,-1-12-2 0 0,0-1 0 0 0,0 0 1 0 0,1 0-1 0 0,0 0 0 0 0,0 1 0 0 0,0-1 1 0 0,0 0-1 0 0,1 0 0 0 0,0 1 1 0 0,0-1-1 0 0,0 0 0 0 0,0 0 1 0 0,0 0-1 0 0,1 0 0 0 0,0 0 1 0 0,0 0-1 0 0,0-1 0 0 0,3 4-3 0 0,-3-6 28 0 0,1-1-1 0 0,0 0 0 0 0,-1 0 0 0 0,1 0 1 0 0,0 0-1 0 0,-1-1 0 0 0,1 1 1 0 0,0-1-1 0 0,-1 1 0 0 0,1-1 0 0 0,-1 0 1 0 0,1 0-1 0 0,-1 0 0 0 0,1-1 1 0 0,-1 1-1 0 0,0 0 0 0 0,0-1 0 0 0,1 0 1 0 0,-1 1-1 0 0,0-1 0 0 0,0 0 1 0 0,-1 0-1 0 0,2-1-27 0 0,-1 1 18 0 0,63-56 263 0 0,91-64-108 0 0,-154 123-176 0 0,-1 0 0 0 0,0 1-1 0 0,0-1 1 0 0,0 1 0 0 0,0 0 0 0 0,0-1-1 0 0,0 1 1 0 0,0 0 0 0 0,0 0-1 0 0,-1-1 1 0 0,1 1 0 0 0,-1 0-1 0 0,1 0 1 0 0,-1 0 0 0 0,0 0-1 0 0,0 0 1 0 0,0 0 0 0 0,0-1-1 0 0,0 1 1 0 0,0 0 0 0 0,0 0-1 0 0,-1 0 1 0 0,1 0 0 0 0,0 0-1 0 0,-1 0 1 0 0,0-1 0 0 0,1 1-1 0 0,-1 0 1 0 0,-1 1 3 0 0,0 16-126 0 0,21 17-3455 0 0,12-36-4909 0 0,-12-11-1003 0 0,-14 5 5694 0 0</inkml:trace>
  <inkml:trace contextRef="#ctx0" brushRef="#br0" timeOffset="37810.09">12275 2692 2521 0 0,'0'0'3320'0'0,"0"0"-500"0"0,0 0-519 0 0,0 0-446 0 0,0 0-418 0 0,0 0-320 0 0,0 0-207 0 0,0 0-170 0 0,0 0-168 0 0,0 0-117 0 0,0 0-84 0 0,0 0-94 0 0,-20 31-70 0 0,-59 95-46 0 0,59-72-8 0 0,21-48-113 0 0,0-3 8 0 0,-1-1-1 0 0,1 1 0 0 0,0-1 1 0 0,0 1-1 0 0,0-1 0 0 0,0 0 0 0 0,0 1 1 0 0,0-1-1 0 0,0 0 0 0 0,1 0 0 0 0,-1 0 1 0 0,1 0-1 0 0,0 0 0 0 0,-1 0 1 0 0,1 0-1 0 0,0-1 0 0 0,0 1 0 0 0,0-1 1 0 0,1 1-1 0 0,-1-1 0 0 0,0 0 0 0 0,0 1 1 0 0,1-1-1 0 0,-1-1 0 0 0,1 1 1 0 0,-1 0-1 0 0,1-1 0 0 0,-1 1 0 0 0,1-1 1 0 0,-1 1-1 0 0,1-1 0 0 0,-1 0 0 0 0,1 0-47 0 0,4 0 249 0 0,0 0 0 0 0,-1-1-1 0 0,1 1 1 0 0,-1-1 0 0 0,1 0-1 0 0,-1-1 1 0 0,0 0 0 0 0,1 0-1 0 0,-1 0 1 0 0,0-1-1 0 0,0 1 1 0 0,4-4-249 0 0,-4 2 104 0 0,0 0 1 0 0,0-1-1 0 0,0 0 1 0 0,0 0-1 0 0,-1 0 0 0 0,0-1 1 0 0,0 0-1 0 0,-1 0 0 0 0,1 0 1 0 0,-1 0-1 0 0,0-1 1 0 0,-1 0-1 0 0,0 0 0 0 0,0 0 1 0 0,0 0-1 0 0,-1 0 0 0 0,0 0 1 0 0,0-1-1 0 0,-1 1 0 0 0,0-1 1 0 0,-1 1-1 0 0,1-1 1 0 0,-1 0-105 0 0,-20-58-547 0 0,-25 50-3557 0 0,30 16 1130 0 0,5 0-3603 0 0,2 0-4767 0 0</inkml:trace>
  <inkml:trace contextRef="#ctx0" brushRef="#br0" timeOffset="38229.838">12519 2843 12699 0 0,'0'0'1869'0'0,"0"0"-170"0"0,0 0 50 0 0,0 0-145 0 0,0 0-332 0 0,0 0-294 0 0,0 0-227 0 0,0 0-148 0 0,0 0-86 0 0,0 0-66 0 0,0 0-100 0 0,0 0-59 0 0,0 0-56 0 0,10-29-35 0 0,30-90-6 0 0,0 31 142 0 0,13 19-273 0 0,-50 102-897 0 0,8 63 241 0 0,-11-93 594 0 0,1 0 0 0 0,0 0 0 0 0,0 0 0 0 0,0 0-1 0 0,1-1 1 0 0,-1 1 0 0 0,1-1 0 0 0,-1 1 0 0 0,1-1-1 0 0,0 1 1 0 0,0-1 0 0 0,0 0 0 0 0,0 0 0 0 0,0 0-1 0 0,1 0 1 0 0,-1 0 0 0 0,1 0 0 0 0,-1-1 0 0 0,1 1-1 0 0,0-1 1 0 0,-1 0 0 0 0,1 0 0 0 0,0 0-1 0 0,0 0 1 0 0,0 0 0 0 0,0-1 0 0 0,0 1 0 0 0,0-1-1 0 0,0 1 1 0 0,1-1-2 0 0,9-3 165 0 0,0 0 0 0 0,0 0 0 0 0,-1-2 0 0 0,1 1 0 0 0,-1-2 0 0 0,0 1 0 0 0,0-2 0 0 0,-1 1 0 0 0,0-2 0 0 0,0 1 0 0 0,0-2 0 0 0,-1 1 0 0 0,-1-1 0 0 0,1-1 0 0 0,-1 0 0 0 0,-1 0 0 0 0,0-1 0 0 0,0 0 0 0 0,-1 0 0 0 0,-1 0-1 0 0,0-1 1 0 0,0 0 0 0 0,2-11-165 0 0,8-53-791 0 0,-15 59-3145 0 0,-1 0-3710 0 0,0 14 5994 0 0,0-4-10822 0 0</inkml:trace>
  <inkml:trace contextRef="#ctx0" brushRef="#br0" timeOffset="41807.008">3155 2887 0 0 0,'0'0'1294'0'0,"0"0"63"0"0,0 0 49 0 0,0 0-30 0 0,0 0-65 0 0,-5-6-137 0 0,-15-21-162 0 0,19 26-918 0 0,0 0 0 0 0,0 0 0 0 0,0 1 0 0 0,0-1 0 0 0,0 0 1 0 0,0 1-1 0 0,-1-1 0 0 0,1 1 0 0 0,0 0 0 0 0,0-1 0 0 0,0 1 0 0 0,0 0 0 0 0,-1 0 0 0 0,1 0 1 0 0,0 0-1 0 0,0 0 0 0 0,-1 0 0 0 0,1 0 0 0 0,0 0 0 0 0,0 0 0 0 0,0 0 0 0 0,-1 1 0 0 0,1-1 1 0 0,0 0-1 0 0,0 1 0 0 0,0-1 0 0 0,0 1 0 0 0,0 0 0 0 0,0-1 0 0 0,0 1 0 0 0,0 0 1 0 0,0-1-1 0 0,0 1 0 0 0,0 0 0 0 0,0 0 0 0 0,1 0 0 0 0,-1 0 0 0 0,0 0 0 0 0,0 0 0 0 0,1 0 1 0 0,-1 0-1 0 0,1 0-94 0 0,-1 1 101 0 0,-9 13 174 0 0,0 2 0 0 0,2-1 0 0 0,0 1 0 0 0,1 0 0 0 0,1 1 0 0 0,0 0 0 0 0,1 0 0 0 0,1 0 0 0 0,1 0 0 0 0,1 1 0 0 0,0-1 0 0 0,2 1 0 0 0,0 0 0 0 0,1-1 0 0 0,0 1 0 0 0,2 2-275 0 0,-2-16 106 0 0,0 1-1 0 0,0-1 1 0 0,0 0 0 0 0,1 0 0 0 0,0 0-1 0 0,0-1 1 0 0,0 1 0 0 0,1 0 0 0 0,-1-1 0 0 0,1 1-1 0 0,0-1 1 0 0,0 0 0 0 0,1 0 0 0 0,-1 0 0 0 0,1 0-1 0 0,0-1 1 0 0,0 1 0 0 0,0-1 0 0 0,0 0 0 0 0,1 0-1 0 0,-1-1 1 0 0,1 1 0 0 0,0-1 0 0 0,0 0-1 0 0,0 0 1 0 0,0-1 0 0 0,0 0 0 0 0,0 1 0 0 0,0-2-1 0 0,0 1 1 0 0,0-1 0 0 0,1 1 0 0 0,-1-1 0 0 0,0-1-1 0 0,0 1 1 0 0,1-1 0 0 0,-1 0 0 0 0,0 0 0 0 0,0 0-1 0 0,0-1 1 0 0,0 0 0 0 0,0 0 0 0 0,-1 0-1 0 0,1 0 1 0 0,0-1 0 0 0,0-1-106 0 0,14-6 158 0 0,0-1 0 0 0,-1-1 1 0 0,-1-1-1 0 0,0 0 0 0 0,0-1 0 0 0,-2-1 0 0 0,0-1 0 0 0,0 0 0 0 0,-2-1 1 0 0,0 0-1 0 0,-1-1 0 0 0,0-1 0 0 0,-2 0 0 0 0,0 0 0 0 0,-1-1 1 0 0,-1 0-1 0 0,3-16-158 0 0,-9 30-30 0 0,0-1 0 0 0,0 0 0 0 0,-1 0 0 0 0,0 0 1 0 0,0 0-1 0 0,-1 0 0 0 0,0 0 0 0 0,0 0 0 0 0,-1 0 1 0 0,1 0-1 0 0,-2 0 0 0 0,1 1 0 0 0,-1-1 0 0 0,0 0 1 0 0,0 1-1 0 0,-1-1 0 0 0,0 1 0 0 0,0-1 0 0 0,-1 1 0 0 0,1 0 1 0 0,-1 1-1 0 0,0-1 0 0 0,-1 1 0 0 0,0-1 0 0 0,0 1 1 0 0,0 1-1 0 0,0-1 0 0 0,-1 1 0 0 0,1 0 0 0 0,-1 0 1 0 0,0 0-1 0 0,0 1 0 0 0,-1 0 0 0 0,0 0 30 0 0,-3-1-267 0 0,-1 1-1 0 0,1 0 1 0 0,0 0-1 0 0,-1 1 1 0 0,0 1-1 0 0,1 0 1 0 0,-1 0-1 0 0,0 1 0 0 0,1 0 1 0 0,-1 1-1 0 0,0 0 1 0 0,1 1-1 0 0,-1 0 1 0 0,1 1-1 0 0,-1 0 1 0 0,1 1-1 0 0,-8 3 268 0 0,-91 71-6397 0 0,53-16-2712 0 0,39-42 5238 0 0</inkml:trace>
  <inkml:trace contextRef="#ctx0" brushRef="#br0" timeOffset="42496.422">3090 3263 0 0 0,'0'0'1215'0'0,"0"0"473"0"0,0 0 93 0 0,0 0-108 0 0,0 0-118 0 0,0 0-100 0 0,0 0-60 0 0,0 0-16 0 0,0 0-26 0 0,-1-6 957 0 0,1 5 3887 0 0,-34 265-4328 0 0,24-212-1714 0 0,6-5-12 0 0,4-46-107 0 0,0-1 9 0 0,0 0 51 0 0,0 0 36 0 0,3-26 1854 0 0,-58 11-1765 0 0,22 5-198 0 0,1-2 0 0 0,1-1 0 0 0,0-2 0 0 0,1 0 0 0 0,0-3 0 0 0,1 0-1 0 0,-13-12-22 0 0,-9-22 20 0 0,50 51 297 0 0,-5-7-346 0 0,6 9-108 0 0,0-1-1 0 0,0 0 1 0 0,1 0 0 0 0,-1 0-1 0 0,0 0 1 0 0,0 0-1 0 0,1 0 1 0 0,-1 0-1 0 0,0 0 1 0 0,0 0-1 0 0,1 0 1 0 0,-1 0-1 0 0,0-1 1 0 0,0 1-1 0 0,0 0 1 0 0,1 0-1 0 0,-1 0 1 0 0,0 0-1 0 0,0 0 1 0 0,0 0-1 0 0,1 0 1 0 0,-1-1-1 0 0,0 1 1 0 0,0 0-1 0 0,0 0 1 0 0,0 0-1 0 0,1 0 1 0 0,-1-1-1 0 0,0 1 1 0 0,0 0-1 0 0,0 0 1 0 0,0 0-1 0 0,0-1 1 0 0,0 1-1 0 0,0 0 1 0 0,0 0 0 0 0,0 0-1 0 0,1-1 1 0 0,-1 1-1 0 0,0 0 1 0 0,0 0-1 0 0,0-1 1 0 0,0 1-1 0 0,0 0 138 0 0,19 10-4468 0 0,-8-3-1349 0 0,-9-6 4693 0 0,5 5-8570 0 0</inkml:trace>
  <inkml:trace contextRef="#ctx0" brushRef="#br0" timeOffset="42873.936">3020 3583 0 0 0,'0'0'1050'0'0,"0"0"278"0"0,0 0 298 0 0,0 0 214 0 0,0 0-10 0 0,0 0-159 0 0,0 0-155 0 0,0 0-136 0 0,0 0-151 0 0,0 0-165 0 0,0 0-137 0 0,0 0-126 0 0,0 0-74 0 0,-10 0-7 0 0,-23 0 850 0 0,61 0 1985 0 0,19-3-3264 0 0,0-2-1 0 0,0-3 0 0 0,-1-1 1 0 0,0-3-1 0 0,0-1 0 0 0,-1-2 1 0 0,22-13-291 0 0,-38 9-395 0 0,-23 10-3993 0 0,-7 9 267 0 0,-1 0 218 0 0,-1 0-4156 0 0</inkml:trace>
  <inkml:trace contextRef="#ctx0" brushRef="#br0" timeOffset="43694.345">2995 3646 0 0 0,'0'0'1016'0'0,"0"0"379"0"0,0 0 247 0 0,0 0 264 0 0,0 0 166 0 0,0 0-20 0 0,0 0-200 0 0,0 0-265 0 0,0 0-272 0 0,0 0-186 0 0,0 0-106 0 0,0 0-122 0 0,0 0-102 0 0,0 1 3157 0 0,14 68-2408 0 0,-12-56-1461 0 0,2 18 79 0 0,-2 0-1 0 0,0 1 1 0 0,-2-1-1 0 0,-2 0 1 0 0,-3 24-166 0 0,-10 32 349 0 0,15-79 671 0 0,7-32-479 0 0,-51 79-444 0 0,-159 210-9 0 0,137-159-67 0 0,20-22-1114 0 0,46-83 607 0 0,0-1-131 0 0,0 0-110 0 0,14-4-3448 0 0,43-55-11559 0 0,-45 48 12058 0 0,-5 0 2960 0 0</inkml:trace>
  <inkml:trace contextRef="#ctx0" brushRef="#br0" timeOffset="44016.788">2912 4128 208 0 0,'0'0'2012'0'0,"0"0"-27"0"0,0 0 93 0 0,0 0 103 0 0,0 0-79 0 0,0 0-211 0 0,0 0-286 0 0,0 0-313 0 0,0 0-275 0 0,0 0-162 0 0,0 0-110 0 0,0 0-91 0 0,18 0 3258 0 0,57 152-432 0 0,-56-101-3255 0 0,16-13-998 0 0,-20-37-2790 0 0,-3-15-4273 0 0,-9 7-2185 0 0</inkml:trace>
  <inkml:trace contextRef="#ctx0" brushRef="#br0" timeOffset="44944.92">3142 2954 0 0 0,'0'0'559'0'0,"0"0"113"0"0,0 0-1 0 0,0 0 12 0 0,0 0 9 0 0,0 0 36 0 0,0 0 97 0 0,1-6 82 0 0,2 1-202 0 0,1-7-704 0 0,-3 7 3986 0 0,-1-1 3764 0 0,-27 25-6017 0 0,39-34 345 0 0,-12 15-1971 0 0,0 0 76 0 0,0 0 24 0 0,0 0 6 0 0,0 0-12 0 0,0 0-32 0 0,0 0-25 0 0,0 0 10 0 0,0 0-9 0 0,0 0-28 0 0,0 0-17 0 0,0 0-25 0 0,0 0-29 0 0,0 0 18 0 0,0 0-1 0 0,0 0-32 0 0,0 0-29 0 0,0 0-82 0 0,0 0-22 0 0,0 0-111 0 0,0 0-251 0 0,0 0-328 0 0,0 0-433 0 0,16-4-13245 0 0,-13 4 7776 0 0</inkml:trace>
  <inkml:trace contextRef="#ctx0" brushRef="#br0" timeOffset="45326.972">3249 2902 0 0 0,'0'0'672'0'0,"0"0"1318"0"0,0 0 470 0 0,0 0 1 0 0,0 0-221 0 0,0 0-296 0 0,0 0-299 0 0,0 0-241 0 0,0 0-209 0 0,0 0-197 0 0,0 0-203 0 0,0 0-179 0 0,0 0-119 0 0,-2 3-107 0 0,-17 30 633 0 0,11-17-204 0 0,13-20 473 0 0,0 3-1383 0 0,-5 2-349 0 0,0-1-255 0 0,10 0-10959 0 0,-5 0 2093 0 0</inkml:trace>
  <inkml:trace contextRef="#ctx0" brushRef="#br0" timeOffset="45862.766">3081 3167 0 0 0,'0'0'1072'0'0,"0"-10"38"0"0,-2-2-321 0 0,1 2-2626 0 0,1 1 4027 0 0,0 0 3884 0 0,-1-3 5432 0 0,40 44-9518 0 0,-37-30-1921 0 0,1 0 1 0 0,0-1 0 0 0,0 1 0 0 0,1-1 0 0 0,-1 0 0 0 0,0 0-1 0 0,0 0 1 0 0,1 0 0 0 0,-1 0 0 0 0,0-1 0 0 0,1 0-1 0 0,-1 1 1 0 0,0-1 0 0 0,1 0 0 0 0,-1-1 0 0 0,1 1 0 0 0,-1-1-1 0 0,0 1 1 0 0,1-1 0 0 0,-1 0 0 0 0,0 0 0 0 0,0-1 0 0 0,0 1-1 0 0,0 0 1 0 0,0-1 0 0 0,0 0 0 0 0,0 0 0 0 0,0 0 0 0 0,-1 0-1 0 0,1 0 1 0 0,-1-1 0 0 0,1 1 0 0 0,-1-1 0 0 0,0 1 0 0 0,0-1-1 0 0,0 0 1 0 0,0 0 0 0 0,-1 0 0 0 0,1 0 0 0 0,-1 0 0 0 0,0 0-1 0 0,0-1 1 0 0,1-1-68 0 0,4-8 136 0 0,-1 7-2741 0 0,-2 4-3563 0 0,0 1-5254 0 0,-2 1 5673 0 0</inkml:trace>
  <inkml:trace contextRef="#ctx0" brushRef="#br0" timeOffset="49493.047">2601 1816 5513 0 0,'0'0'1885'0'0,"0"0"-58"0"0,0 0-40 0 0,0 0 18 0 0,0 0-72 0 0,0 0-248 0 0,0 0-327 0 0,0 0-331 0 0,0 0-244 0 0,0 0-135 0 0,0 0 15 0 0,2 0 69 0 0,6 5-220 0 0,0-1 1 0 0,0 1-1 0 0,-1 0 1 0 0,0 1-1 0 0,0-1 1 0 0,-1 1 0 0 0,0 1-1 0 0,0-1 1 0 0,0 1-1 0 0,0 0 1 0 0,-1 1-1 0 0,-1-1 1 0 0,1 1-1 0 0,-1 0-312 0 0,15 20 364 0 0,-9-11-236 0 0,-1 1 0 0 0,0 0-1 0 0,-1 0 1 0 0,-1 1 0 0 0,-1 0-1 0 0,-1 0 1 0 0,0 1-1 0 0,-2-1 1 0 0,0 1 0 0 0,-1 0-1 0 0,-1 0 1 0 0,-1 0 0 0 0,0 0-1 0 0,-2 3-127 0 0,0-10-85 0 0,-1 1-1 0 0,0 0 1 0 0,-1-1-1 0 0,0 0 0 0 0,-1 1 1 0 0,-1-2-1 0 0,0 1 1 0 0,0-1-1 0 0,-1 0 0 0 0,-1 0 1 0 0,0-1-1 0 0,-1 0 1 0 0,0 0-1 0 0,-1-1 1 0 0,0 0-1 0 0,0-1 0 0 0,-2 1 86 0 0,10-9-287 0 0,1 1 0 0 0,-1 0 0 0 0,0-1 0 0 0,0 0 0 0 0,-1 0 0 0 0,1 1 0 0 0,0-1 0 0 0,0 0 1 0 0,-1-1-1 0 0,1 1 0 0 0,0 0 0 0 0,-1-1 0 0 0,1 1 0 0 0,-1-1 0 0 0,1 0 0 0 0,-1 0 0 0 0,1 0 0 0 0,0 0 0 0 0,-1 0 0 0 0,1 0 0 0 0,-2-1 287 0 0,-38-31-14599 0 0,36 24 10107 0 0</inkml:trace>
  <inkml:trace contextRef="#ctx0" brushRef="#br0" timeOffset="49730.99">2321 2011 3617 0 0,'0'0'2335'0'0,"0"0"-251"0"0,0 0-285 0 0,0 0-142 0 0,0 0-30 0 0,0 0-62 0 0,0 0-91 0 0,0 0-130 0 0,0 0-158 0 0,0 0-130 0 0,0 0-112 0 0,0 0-78 0 0,13-31-67 0 0,43-94-66 0 0,-16 68 295 0 0,-28 48-754 0 0,256-181 1888 0 0,-175 152-2826 0 0,-27 36-6263 0 0,-56 5 1021 0 0,-1 0-5171 0 0</inkml:trace>
  <inkml:trace contextRef="#ctx0" brushRef="#br0" timeOffset="50152.024">3083 1750 11098 0 0,'0'0'2474'0'0,"0"0"-732"0"0,0 0-436 0 0,0 0-110 0 0,0 0-93 0 0,0 0-188 0 0,0 0-159 0 0,0 0-103 0 0,0 0-103 0 0,0 0-112 0 0,0 0-84 0 0,0 0-78 0 0,-21 20-80 0 0,-68 68-37 0 0,43-20 53 0 0,38-53-193 0 0,0 0 0 0 0,1 1 0 0 0,1 0 0 0 0,1 0 0 0 0,0 0 0 0 0,1 1 0 0 0,1 0 0 0 0,0-1 0 0 0,2 1 0 0 0,-1 17-19 0 0,3-32 24 0 0,0 0 0 0 0,0 0-1 0 0,0 0 1 0 0,0-1-1 0 0,0 1 1 0 0,0-1 0 0 0,0 1-1 0 0,0-1 1 0 0,1 1-1 0 0,-1-1 1 0 0,1 1 0 0 0,-1-1-1 0 0,1 0 1 0 0,-1 0-1 0 0,1 0 1 0 0,0 0 0 0 0,0 0-1 0 0,-1 0 1 0 0,1-1-1 0 0,0 1 1 0 0,0 0 0 0 0,0-1-1 0 0,0 0 1 0 0,0 1-1 0 0,0-1 1 0 0,0 0-1 0 0,0 0 1 0 0,-1 0 0 0 0,1 0-1 0 0,0 0 1 0 0,0-1-1 0 0,0 1 1 0 0,0 0 0 0 0,0-1-1 0 0,0 0 1 0 0,0 1-1 0 0,0-1 1 0 0,-1 0 0 0 0,1 0-1 0 0,0 0 1 0 0,-1 0-1 0 0,1 0 1 0 0,-1 0 0 0 0,1-1-1 0 0,-1 1 1 0 0,1 0-1 0 0,-1-1 1 0 0,0 1 0 0 0,0-1-24 0 0,24-22 327 0 0,-1-1 1 0 0,-2-1-1 0 0,-1-1 1 0 0,-1-1-1 0 0,-1 0 1 0 0,-1-2 0 0 0,-2 0-1 0 0,6-17-327 0 0,15-11 280 0 0,-35 58-367 0 0,-1 1 0 0 0,0-1 0 0 0,1 0 0 0 0,-1 1 0 0 0,0-1 1 0 0,1 1-1 0 0,-1-1 0 0 0,0 1 0 0 0,0 0 0 0 0,0-1 0 0 0,1 1 0 0 0,-1 0 0 0 0,0 0 0 0 0,0 0 0 0 0,0 0 0 0 0,-1 0 0 0 0,1 0 0 0 0,0 0 0 0 0,0 0 0 0 0,0 1 0 0 0,-1-1 0 0 0,1 0 0 0 0,-1 0 0 0 0,1 1 0 0 0,-1-1 1 0 0,1 0-1 0 0,-1 0 0 0 0,0 1 0 0 0,1-1 0 0 0,-1 1 0 0 0,0-1 0 0 0,0 0 0 0 0,0 2 87 0 0,2 4-1014 0 0,-1-6 872 0 0,12 27-5117 0 0,-3-11-3753 0 0,-6-12-367 0 0</inkml:trace>
  <inkml:trace contextRef="#ctx0" brushRef="#br0" timeOffset="50577.979">3333 1985 10746 0 0,'0'0'3386'0'0,"0"0"-1072"0"0,0 0-503 0 0,0 0-232 0 0,0 0-237 0 0,0 0-246 0 0,0 0-189 0 0,0 0-102 0 0,0 0-159 0 0,0 0-102 0 0,0 0-85 0 0,0 0-104 0 0,0 0-95 0 0,3-33-70 0 0,8-103-44 0 0,9 51 146 0 0,9 42-139 0 0,-13 65-633 0 0,-16-20 474 0 0,1 1 0 0 0,-1-1 0 0 0,0 0 1 0 0,1 1-1 0 0,-1-1 0 0 0,1 1 0 0 0,0-1 0 0 0,0 0 0 0 0,0 0 0 0 0,0 1 0 0 0,0-1 1 0 0,1 0-1 0 0,-1 0 0 0 0,1 0 0 0 0,-1 0 0 0 0,1 0 0 0 0,0-1 0 0 0,0 1 1 0 0,-1 0-1 0 0,1-1 0 0 0,0 1 0 0 0,0-1 0 0 0,1 0 0 0 0,-1 0 0 0 0,0 0 0 0 0,0 0 1 0 0,1 0-1 0 0,-1 0 0 0 0,0-1 0 0 0,3 1 6 0 0,0-2 19 0 0,0-1-1 0 0,0 0 1 0 0,0 0 0 0 0,0 0 0 0 0,0-1 0 0 0,0 0-1 0 0,-1 0 1 0 0,1 0 0 0 0,-1 0 0 0 0,0-1-1 0 0,0 0 1 0 0,0 1 0 0 0,0-2 0 0 0,-1 1-1 0 0,0 0 1 0 0,0-1 0 0 0,0 1 0 0 0,0-1-1 0 0,0-1-18 0 0,21-25 33 0 0,14-10 78 0 0,-38 41-108 0 0,17 30-133 0 0,-14-26-30 0 0,0-1 0 0 0,0-1 0 0 0,1 1 0 0 0,0 0 0 0 0,-1-1 0 0 0,1 0 1 0 0,0 0-1 0 0,0 0 0 0 0,0 0 0 0 0,0-1 0 0 0,1 1 0 0 0,-1-1 0 0 0,0 0 0 0 0,1-1 0 0 0,-1 1 0 0 0,0-1 0 0 0,1 0 0 0 0,-1 0 0 0 0,1 0 0 0 0,-1 0 0 0 0,1-1 0 0 0,-1 0 0 0 0,0 0 0 0 0,0 0 0 0 0,2 0 160 0 0,28-15-5482 0 0,-14 3-1722 0 0,-5 2-1993 0 0,-11 10 8331 0 0</inkml:trace>
  <inkml:trace contextRef="#ctx0" brushRef="#br0" timeOffset="50838.632">3784 1646 2048 0 0,'0'0'2493'0'0,"0"0"-301"0"0,0 0-190 0 0,0 0-100 0 0,0 0-152 0 0,0 0-147 0 0,0 0-140 0 0,0 0-164 0 0,0 0-125 0 0,0 0-85 0 0,0 0-86 0 0,0 0-99 0 0,0 0-84 0 0,18-6-117 0 0,55-21-100 0 0,-70 25-543 0 0,0 1 1 0 0,0-1-1 0 0,0 0 1 0 0,0 1 0 0 0,0-2-1 0 0,0 1 1 0 0,-1 0 0 0 0,1 0-1 0 0,-1-1 1 0 0,1 1-1 0 0,-1-1 1 0 0,0 0 0 0 0,0 0-1 0 0,-1 0 1 0 0,1 0 0 0 0,0 0-1 0 0,-1 0 1 0 0,0 0-1 0 0,0 0 1 0 0,0-1 0 0 0,0 1-61 0 0,3-7 140 0 0,-1-61 431 0 0,-3 69-580 0 0,-1 1 0 0 0,1-1 0 0 0,-1 1-1 0 0,1 0 1 0 0,-1-1 0 0 0,0 1 0 0 0,0 0 0 0 0,1-1 0 0 0,-1 1 0 0 0,0 0 0 0 0,0 0 0 0 0,0 0 0 0 0,-1 0 0 0 0,1 0 0 0 0,0 0 0 0 0,0 0 0 0 0,0 0 0 0 0,-1 0 0 0 0,1 1 0 0 0,0-1 0 0 0,-1 1 0 0 0,1-1 0 0 0,-1 1 0 0 0,1-1-1 0 0,-1 1 1 0 0,1 0 0 0 0,-1-1 0 0 0,1 1 0 0 0,-1 0 0 0 0,1 0 0 0 0,-1 0 0 0 0,1 0 0 0 0,-1 1 0 0 0,1-1 0 0 0,-1 0 0 0 0,1 1 0 0 0,-1-1 0 0 0,1 1 0 0 0,-1-1 0 0 0,1 1 0 0 0,0-1 0 0 0,-1 1 0 0 0,0 1 9 0 0,-4 2-57 0 0,-1 1-1 0 0,1 0 1 0 0,0 0 0 0 0,1 1 0 0 0,-1 0 0 0 0,1 0 0 0 0,0 0 0 0 0,1 1 0 0 0,0-1 0 0 0,0 1 0 0 0,0 0 0 0 0,1 1 0 0 0,0-1-1 0 0,0 0 1 0 0,0 3 57 0 0,1-5-109 0 0,0 1 0 0 0,0 0 0 0 0,0 0 0 0 0,1 0 0 0 0,0 0 0 0 0,1 0 0 0 0,-1 0 0 0 0,1 0 0 0 0,0 0 0 0 0,0 0 0 0 0,1 0 0 0 0,0 0 0 0 0,0 0 0 0 0,1 0 0 0 0,-1 0 0 0 0,2 3 109 0 0,-1-6-225 0 0,-1 0 1 0 0,1 0 0 0 0,0 0 0 0 0,0-1-1 0 0,1 1 1 0 0,-1 0 0 0 0,0-1 0 0 0,1 1 0 0 0,0-1-1 0 0,-1 0 1 0 0,1 0 0 0 0,0 0 0 0 0,0 0-1 0 0,0-1 1 0 0,0 1 0 0 0,0-1 0 0 0,1 0-1 0 0,-1 0 1 0 0,2 1 224 0 0,53 4-5695 0 0,-1-15-3889 0 0,-42 5 7082 0 0</inkml:trace>
  <inkml:trace contextRef="#ctx0" brushRef="#br0" timeOffset="51132.359">4304 1271 8690 0 0,'0'0'4298'0'0,"0"0"-1951"0"0,0 0-918 0 0,0 0-373 0 0,0 0-275 0 0,0 0-167 0 0,0 0-85 0 0,0 0-38 0 0,0 0-55 0 0,0 0-79 0 0,0 0-86 0 0,0 0-64 0 0,0 0-58 0 0,-23 25-25 0 0,-63 76 28 0 0,72-72 40 0 0,80-18 688 0 0,40 19 532 0 0,-102-27-1375 0 0,0 0 0 0 0,-1 1 1 0 0,1 0-1 0 0,-1-1 1 0 0,0 2-1 0 0,0-1 1 0 0,0 0-1 0 0,0 0 1 0 0,-1 1-1 0 0,0-1 1 0 0,0 1-1 0 0,0 0 0 0 0,0 0 1 0 0,-1 0-1 0 0,0 0 1 0 0,0 0-1 0 0,0 0 1 0 0,0 0-1 0 0,-1 0 1 0 0,0 0-1 0 0,0 0 0 0 0,-1 0 1 0 0,1 0-1 0 0,-1 0 1 0 0,0 0-1 0 0,0 0 1 0 0,-1 0-1 0 0,1 0 1 0 0,-1 0-1 0 0,0 0 1 0 0,-1-1-1 0 0,1 1 0 0 0,-1-1 1 0 0,0 0-1 0 0,0 0 1 0 0,0 0-1 0 0,-1 0 1 0 0,1 0-1 0 0,-1-1 1 0 0,0 1-1 0 0,0-1 0 0 0,0 0 1 0 0,0-1-1 0 0,-1 1 1 0 0,1-1-1 0 0,-1 1 1 0 0,1-1-1 0 0,-1 0 1 0 0,-2 0-38 0 0,-23 0-3014 0 0,17-4-3713 0 0,6-1-5093 0 0</inkml:trace>
  <inkml:trace contextRef="#ctx0" brushRef="#br0" timeOffset="53684.946">3076 4997 0 0 0,'-1'-6'1'0'0,"0"-13"94"0"0,1 18 474 0 0,0 1 2792 0 0,0 2 12005 0 0,0-1-14164 0 0,0-1-4086 0 0,0 1 2974 0 0,0-1 3 0 0,9 29 1430 0 0,-3 281 722 0 0,-5-170-1923 0 0,2-21 103 0 0,-6 0 0 0 0,-17 118-425 0 0,-30 53 545 0 0,41-175-533 0 0,9-114-77 0 0,1 0-1 0 0,-1 1 0 0 0,0-1 1 0 0,1 0-1 0 0,-1 0 0 0 0,1 0 1 0 0,-1 0-1 0 0,1 0 0 0 0,0 0 1 0 0,-1 0-1 0 0,1 0 0 0 0,0 0 0 0 0,0 0 1 0 0,-1 0-1 0 0,1-1 0 0 0,0 1 1 0 0,0 0-1 0 0,0-1 0 0 0,0 1 1 0 0,0 0-1 0 0,0-1 0 0 0,0 1 1 0 0,1-1-1 0 0,-1 1 0 0 0,0-1 1 0 0,0 0-1 0 0,0 0 0 0 0,0 1 1 0 0,0-1-1 0 0,1 0 0 0 0,-1 0 1 0 0,0 0-1 0 0,0 0 0 0 0,0 0 0 0 0,1 0 1 0 0,-1-1-1 0 0,0 1 66 0 0,48-8-5955 0 0,-26 1-221 0 0,-5-1-2653 0 0</inkml:trace>
  <inkml:trace contextRef="#ctx0" brushRef="#br0" timeOffset="54364.947">9915 4662 5009 0 0,'0'0'2879'0'0,"0"0"-1478"0"0,0 0-382 0 0,0 0-3 0 0,0 0 108 0 0,0 0 78 0 0,0 0 10 0 0,0 0-16 0 0,0 0-120 0 0,0 0-133 0 0,0 0-129 0 0,0 0-98 0 0,0 0-41 0 0,-6 32-18 0 0,-16 101-14 0 0,20-34 547 0 0,17 178 897 0 0,-16-231-2047 0 0,-1 0 1 0 0,-3 0-1 0 0,-1 0 1 0 0,-3-1-1 0 0,-12 39-40 0 0,6-10-4454 0 0,14-49-1770 0 0,0 1-5138 0 0,1-22 8341 0 0</inkml:trace>
  <inkml:trace contextRef="#ctx0" brushRef="#br0" timeOffset="55181.988">2406 5564 10762 0 0,'0'0'207'0'0,"0"0"-100"0"0,0 0-2 0 0,0 0 95 0 0,37 1 115 0 0,120 1 125 0 0,278-12 3619 0 0,169 2-684 0 0,440-21-1957 0 0,1296 10-321 0 0,-2025 9-1019 0 0,1024-50 173 0 0,587-90 1029 0 0,-1427 127-857 0 0,-314 16-171 0 0,-184 7-254 0 0,-18 0-485 0 0,-55 7-4153 0 0,48-5 1443 0 0,7-1-2524 0 0,7 0-4601 0 0</inkml:trace>
  <inkml:trace contextRef="#ctx0" brushRef="#br0" timeOffset="55562.049">10465 5071 5665 0 0,'0'0'1746'0'0,"0"0"-83"0"0,0 0 52 0 0,0 0 173 0 0,0 0-15 0 0,0 0-192 0 0,-36 17-220 0 0,-113 56-221 0 0,-92 70 2274 0 0,168-94-3142 0 0,-180 144-1463 0 0,137-99-5934 0 0,88-72 948 0 0,7-6-2548 0 0</inkml:trace>
  <inkml:trace contextRef="#ctx0" brushRef="#br0" timeOffset="56397.968">3219 5424 8418 0 0,'0'0'1123'0'0,"0"0"-178"0"0,0 0-153 0 0,-34 16-51 0 0,-114 51-52 0 0,-174 85 1062 0 0,32-11-1931 0 0,253-113-1305 0 0,16-5-6268 0 0,17-19 2712 0 0</inkml:trace>
  <inkml:trace contextRef="#ctx0" brushRef="#br0" timeOffset="56999.782">6555 5266 6025 0 0,'0'0'1777'0'0,"0"0"-5"0"0,0 0-2 0 0,0 0 35 0 0,0 0-80 0 0,0 0-222 0 0,0 0-252 0 0,0 0-250 0 0,0 0-258 0 0,0 0-193 0 0,0 0-118 0 0,0 0-55 0 0,-6 12 22 0 0,-23 105 774 0 0,42 30-299 0 0,-5 22-2224 0 0,-20-115-3468 0 0,-11-2-5623 0 0,17-40 3873 0 0</inkml:trace>
  <inkml:trace contextRef="#ctx0" brushRef="#br0" timeOffset="58865.168">6778 5222 128 0 0,'0'0'1519'0'0,"0"0"-168"0"0,0 0 112 0 0,0 0 232 0 0,0 0 156 0 0,0 0 15 0 0,0 0-158 0 0,0 0-181 0 0,0 0-199 0 0,0 0-245 0 0,0 0-194 0 0,-33 28-205 0 0,-103 89-187 0 0,59-42 127 0 0,-56 59-161 0 0,39-50-4333 0 0,83-75 1904 0 0,-3 4-6446 0 0,11-10 3984 0 0</inkml:trace>
  <inkml:trace contextRef="#ctx0" brushRef="#br0" timeOffset="64087.857">4388 5910 7538 0 0,'0'0'968'0'0,"0"0"-347"0"0,0 0-146 0 0,0 0 177 0 0,0 0 235 0 0,0 0 113 0 0,0 0-34 0 0,0 0-175 0 0,0 0-226 0 0,0 0-171 0 0,0 0-120 0 0,-29 31-88 0 0,-90 98-38 0 0,82-71 95 0 0,36-48-153 0 0,0-6-35 0 0,0-1 0 0 0,1 1 0 0 0,-1-1 0 0 0,1 1 0 0 0,-1-1-1 0 0,1 1 1 0 0,0 0 0 0 0,0-1 0 0 0,1 1 0 0 0,-1-1 0 0 0,1 1 0 0 0,0-1 0 0 0,0 1 0 0 0,0-1-1 0 0,0 1 1 0 0,0-1 0 0 0,1 0 0 0 0,0 0 0 0 0,0 1 0 0 0,-1-1 0 0 0,2-1 0 0 0,-1 1 0 0 0,0 0 0 0 0,1 0-1 0 0,-1-1 1 0 0,1 1 0 0 0,0-1 0 0 0,-1 0 0 0 0,1 0 0 0 0,0 0 0 0 0,1 0 0 0 0,-1-1 0 0 0,0 1-1 0 0,0-1 1 0 0,1 0 0 0 0,-1 1 0 0 0,4-1-55 0 0,1 1 174 0 0,1-1 0 0 0,0 0 0 0 0,0 0 0 0 0,-1-1 0 0 0,1 0 0 0 0,0-1 0 0 0,0 1 0 0 0,-1-2 0 0 0,1 1 0 0 0,-1-1 0 0 0,1-1 0 0 0,-1 0 0 0 0,0 0 0 0 0,0 0 0 0 0,0-1-1 0 0,0 0 1 0 0,-1-1 0 0 0,1 0 0 0 0,-1 0 0 0 0,0 0 0 0 0,-1-1 0 0 0,1 0 0 0 0,-1 0 0 0 0,0-1 0 0 0,0-1-174 0 0,11-15 157 0 0,0 0-1 0 0,-2-2 1 0 0,-1 0-1 0 0,-1-1 0 0 0,-1 0 1 0 0,-1-1-1 0 0,-2 0 1 0 0,0-1-1 0 0,0-11-156 0 0,-5 30-21 0 0,-1 1-1 0 0,-1-1 0 0 0,0 0 1 0 0,0 0-1 0 0,0 0 0 0 0,-1 0 0 0 0,-1-1 1 0 0,0 1-1 0 0,0 0 0 0 0,0 0 1 0 0,-2-1-1 0 0,1 1 0 0 0,-1 0 0 0 0,0 0 1 0 0,-1 0-1 0 0,0 1 0 0 0,0-1 1 0 0,-1 1-1 0 0,0-1 0 0 0,0 1 1 0 0,-1 0-1 0 0,0 1 0 0 0,-1-1 0 0 0,1 1 1 0 0,-1 0-1 0 0,-1 1 0 0 0,1-1 1 0 0,-1 1-1 0 0,-1 0 22 0 0,5 4-28 0 0,0 0 1 0 0,0 1-1 0 0,0 0 1 0 0,0-1-1 0 0,-1 1 0 0 0,1 0 1 0 0,0 0-1 0 0,-1 1 1 0 0,1-1-1 0 0,0 1 0 0 0,-1 0 1 0 0,1 0-1 0 0,-1 0 1 0 0,1 0-1 0 0,0 0 1 0 0,-1 1-1 0 0,1-1 0 0 0,0 1 1 0 0,-1 0-1 0 0,1 0 1 0 0,0 0-1 0 0,0 1 0 0 0,0-1 1 0 0,0 1-1 0 0,0 0 1 0 0,0 0-1 0 0,0 0 0 0 0,0 0 1 0 0,1 0-1 0 0,-1 0 1 0 0,1 1-1 0 0,0-1 1 0 0,0 1-1 0 0,0 0 0 0 0,-2 2 28 0 0,-3 7 2 0 0,1-1 0 0 0,0 1 0 0 0,1 1 0 0 0,1-1 0 0 0,-1 1-1 0 0,2-1 1 0 0,0 1 0 0 0,1 0 0 0 0,0 0 0 0 0,0 1 0 0 0,2-1-1 0 0,0 0 1 0 0,0 0 0 0 0,1 0 0 0 0,1 1 0 0 0,0-1 0 0 0,1 0 0 0 0,0 0-2 0 0,4 10 147 0 0,1 1 1 0 0,1-1-1 0 0,0-1 1 0 0,2 0 0 0 0,1 0-1 0 0,0-1 1 0 0,2-1-1 0 0,0 0 1 0 0,8 7-148 0 0,-22-27 3 0 0,12 13 48 0 0,-1 0-1 0 0,0 1 1 0 0,-1 0-1 0 0,-1 0 0 0 0,0 1 1 0 0,-1 0-1 0 0,4 12-50 0 0,-10-2 705 0 0,-2-15-3236 0 0,-1-3-3180 0 0,1-2-4633 0 0,0-4 4516 0 0</inkml:trace>
  <inkml:trace contextRef="#ctx0" brushRef="#br0" timeOffset="64351.964">5071 5789 8562 0 0,'0'0'2088'0'0,"0"0"-450"0"0,0 0-235 0 0,0 0-12 0 0,0 0-45 0 0,0 0-96 0 0,0 0-119 0 0,0 0-126 0 0,0 0-168 0 0,0 0-145 0 0,0 0-106 0 0,0 0-137 0 0,-28 31-79 0 0,-89 99-58 0 0,49-38 213 0 0,55-66-386 0 0,-188 357-1482 0 0,194-371 485 0 0,-8 14-689 0 0,11-9-7027 0 0,5-17 3449 0 0,2 0-1152 0 0</inkml:trace>
  <inkml:trace contextRef="#ctx0" brushRef="#br0" timeOffset="64767.966">4985 6238 8682 0 0,'0'0'2610'0'0,"0"0"-475"0"0,0 0-263 0 0,0 0-178 0 0,0 0-283 0 0,0 0-318 0 0,0 0-260 0 0,0 0-203 0 0,0 0-127 0 0,0 0-80 0 0,0 0-39 0 0,0 0-14 0 0,16-9-53 0 0,104-49 558 0 0,-109 53-785 0 0,0 0 0 0 0,0 1 0 0 0,0 0 1 0 0,1 1-1 0 0,0 0 0 0 0,-1 1 0 0 0,1 0 1 0 0,0 1-1 0 0,0 0 0 0 0,0 1 0 0 0,0 0 1 0 0,3 2-91 0 0,-14-1 2 0 0,0 1 0 0 0,0-1 0 0 0,0 1-1 0 0,0 0 1 0 0,0 0 0 0 0,0-1 0 0 0,0 1 0 0 0,-1 0 0 0 0,1 0 0 0 0,-1 0 0 0 0,1 0 0 0 0,-1 0 0 0 0,0 0 0 0 0,0 0 0 0 0,1 0 0 0 0,-2 0 0 0 0,1 0 0 0 0,0 0 0 0 0,0 0 0 0 0,-1 0 0 0 0,1 0 0 0 0,-1-1 0 0 0,1 1 0 0 0,-1 0 0 0 0,0 0 0 0 0,0 0-1 0 0,0-1 1 0 0,0 1 0 0 0,0 0 0 0 0,-1 1-2 0 0,-119 155 180 0 0,117-151-158 0 0,0-3 7 0 0,1 1-1 0 0,0-1 1 0 0,0 1 0 0 0,1-1 0 0 0,-1 1-1 0 0,1 0 1 0 0,0 0 0 0 0,1 0 0 0 0,-1 0 0 0 0,1 0-1 0 0,0 0 1 0 0,0 0 0 0 0,0 1 0 0 0,1-1-1 0 0,0 0 1 0 0,0 1 0 0 0,0-1 0 0 0,1 0 0 0 0,0 5-29 0 0,3-7-10 0 0,0 0 0 0 0,1 0 0 0 0,-1 0 0 0 0,1 0 0 0 0,-1-1 0 0 0,1 0 0 0 0,0 0 0 0 0,0 0 0 0 0,0-1 1 0 0,0 1-1 0 0,1-1 0 0 0,-1 0 0 0 0,0-1 0 0 0,0 1 0 0 0,0-1 0 0 0,1 0 0 0 0,-1-1 0 0 0,0 1 1 0 0,1-1-1 0 0,-1 0 0 0 0,0 0 0 0 0,0-1 0 0 0,0 1 0 0 0,4-3 10 0 0,27-7-3078 0 0,-14 1-4825 0 0,-17 8 5087 0 0,6-4-8871 0 0</inkml:trace>
  <inkml:trace contextRef="#ctx0" brushRef="#br0" timeOffset="65751.293">8228 5903 2513 0 0,'0'0'4375'0'0,"0"0"-1956"0"0,0 0-740 0 0,0 0-124 0 0,0 0-26 0 0,0 0-133 0 0,0 0-260 0 0,0 0-245 0 0,0 0-188 0 0,0 0-143 0 0,0 0-99 0 0,0 0-68 0 0,0 0-64 0 0,-21 11-48 0 0,-68 35-14 0 0,28 6 353 0 0,52-39-561 0 0,3-7-50 0 0,1 1 0 0 0,0-1 0 0 0,0 1 1 0 0,1 0-1 0 0,0 1 0 0 0,0-1 0 0 0,1 1 0 0 0,-1-1 1 0 0,2 1-1 0 0,-1 0 0 0 0,1 1 0 0 0,0-1 0 0 0,1 0 0 0 0,0 0 1 0 0,0 1-1 0 0,1-1 0 0 0,0 0 0 0 0,1 4-9 0 0,0-10 31 0 0,0 0-1 0 0,1 0 1 0 0,-1-1 0 0 0,1 1-1 0 0,-1 0 1 0 0,1-1-1 0 0,0 1 1 0 0,-1-1 0 0 0,1 1-1 0 0,0-1 1 0 0,0 0-1 0 0,0 0 1 0 0,0 0 0 0 0,0 0-1 0 0,0 0 1 0 0,1 0-1 0 0,-1-1 1 0 0,0 1 0 0 0,0-1-1 0 0,0 1 1 0 0,1-1-1 0 0,-1 0 1 0 0,0 0 0 0 0,1 0-1 0 0,-1 0 1 0 0,0 0-1 0 0,0-1 1 0 0,1 1 0 0 0,-1-1-1 0 0,0 0-30 0 0,7 1 237 0 0,7-3-17 0 0,-1-1-1 0 0,0-1 1 0 0,0 0 0 0 0,0-1 0 0 0,-1-1-1 0 0,0 0 1 0 0,0-1 0 0 0,-1 0-1 0 0,0-1 1 0 0,0-1 0 0 0,-1 0-1 0 0,4-5-219 0 0,-15 14 10 0 0,31-24 199 0 0,-2-2 0 0 0,-1-1 0 0 0,-2-1 0 0 0,0-2 0 0 0,-2 0 0 0 0,-2-2 0 0 0,9-16-209 0 0,-25 36 19 0 0,-1-1 0 0 0,0-1 0 0 0,-1 1 0 0 0,-1-1 0 0 0,0 0 0 0 0,-1 0-1 0 0,0 0 1 0 0,-1 0 0 0 0,-1 0 0 0 0,-1 0 0 0 0,0-6-19 0 0,-1 17-12 0 0,0 1 0 0 0,0-1-1 0 0,0 0 1 0 0,-1 1 0 0 0,1-1-1 0 0,-1 1 1 0 0,0 0 0 0 0,0 0 0 0 0,0-1-1 0 0,0 1 1 0 0,0 0 0 0 0,-1 1-1 0 0,0-1 1 0 0,1 0 0 0 0,-1 1 0 0 0,0-1-1 0 0,0 1 1 0 0,0 0 0 0 0,-1 0-1 0 0,1 0 1 0 0,0 1 0 0 0,-1-1 0 0 0,1 1-1 0 0,-1 0 1 0 0,1 0 0 0 0,-1 0-1 0 0,0 0 1 0 0,0 1 0 0 0,1-1 0 0 0,-1 1-1 0 0,0 0 1 0 0,0 0 0 0 0,1 0 0 0 0,-1 1-1 0 0,0-1 1 0 0,0 1 0 0 0,1 0-1 0 0,-1 0 1 0 0,0 0 0 0 0,1 1 0 0 0,-1-1-1 0 0,1 1 1 0 0,0 0 0 0 0,0 0-1 0 0,-1 0 1 0 0,1 0 0 0 0,0 1 0 0 0,1-1 12 0 0,-8 6-22 0 0,0 1 1 0 0,0 0-1 0 0,1 0 1 0 0,1 1 0 0 0,0 0-1 0 0,0 0 1 0 0,1 1-1 0 0,0 0 1 0 0,0 0 0 0 0,2 1-1 0 0,-1 0 1 0 0,2 0-1 0 0,-1 0 1 0 0,2 1 0 0 0,0-1-1 0 0,0 1 1 0 0,1 0-1 0 0,1 0 1 0 0,0 0 0 0 0,0 0-1 0 0,1-1 1 0 0,1 1-1 0 0,1 5 22 0 0,1-8 3 0 0,1 0-1 0 0,0-1 0 0 0,0 1 0 0 0,1-1 0 0 0,0 0 0 0 0,1 0 0 0 0,0 0 0 0 0,0-1 0 0 0,1 0 0 0 0,0 0 0 0 0,0 0 0 0 0,1-1 0 0 0,0 0 1 0 0,0-1-1 0 0,1 0 0 0 0,0 0 0 0 0,0-1 0 0 0,5 2-2 0 0,89 41-52 0 0,-103-47-559 0 0,10 2 904 0 0,-7-4-5589 0 0,-1-2-7481 0 0,-1-1 5461 0 0</inkml:trace>
  <inkml:trace contextRef="#ctx0" brushRef="#br0" timeOffset="66021.965">8862 5678 5985 0 0,'0'0'3829'0'0,"0"0"-1460"0"0,0 0-606 0 0,0 0-15 0 0,0 0-40 0 0,0 0-167 0 0,0 0-190 0 0,0 0-223 0 0,0 0-211 0 0,0 0-122 0 0,0 0-99 0 0,0 0-129 0 0,-22 36-132 0 0,-69 111-98 0 0,23-51 57 0 0,-174 242-484 0 0,216-280-872 0 0,15-19-5372 0 0,10-36 2760 0 0,1-1-2455 0 0,0 1-2545 0 0</inkml:trace>
  <inkml:trace contextRef="#ctx0" brushRef="#br0" timeOffset="67184.165">8852 6098 0 0 0,'0'0'2000'0'0,"0"0"332"0"0,0 0 124 0 0,0 0 1 0 0,0 0-142 0 0,0 0-300 0 0,0 0-281 0 0,0 0-275 0 0,0 0-236 0 0,0 0-115 0 0,0 0-104 0 0,0 0-112 0 0,0 0-76 0 0,-3 3 3505 0 0,51-24-3299 0 0,-25 13-828 0 0,-2 0-70 0 0,0 1 0 0 0,0 1 0 0 0,1 1-1 0 0,0 1 1 0 0,0 1 0 0 0,21-1-124 0 0,-41 4 2 0 0,-1 1-1 0 0,0-1 0 0 0,1 0 0 0 0,-1 1 1 0 0,0-1-1 0 0,0 0 0 0 0,1 1 0 0 0,-1 0 1 0 0,0-1-1 0 0,0 1 0 0 0,0 0 0 0 0,0-1 0 0 0,0 1 1 0 0,0 0-1 0 0,0 0 0 0 0,0 0 0 0 0,0 0 1 0 0,0 0-1 0 0,0 0 0 0 0,0 0 0 0 0,-1 0 1 0 0,1 1-1 0 0,0-1 0 0 0,-1 0 0 0 0,1 0 1 0 0,-1 1-1 0 0,0-1 0 0 0,1 0 0 0 0,-1 1 1 0 0,0-1-1 0 0,0 0 0 0 0,0 1 0 0 0,1-1 1 0 0,-2 0-1 0 0,1 1 0 0 0,0-1 0 0 0,0 0 1 0 0,0 1-1 0 0,-1-1 0 0 0,1 0 0 0 0,0 0 1 0 0,-1 1-1 0 0,1-1 0 0 0,-1 0 0 0 0,0 0 1 0 0,1 0-1 0 0,-1 1 0 0 0,0-1 0 0 0,0 0 1 0 0,0 0-1 0 0,1 0 0 0 0,-1 0 0 0 0,0-1 1 0 0,-1 1-1 0 0,1 0 0 0 0,0 0 0 0 0,0 0 0 0 0,0-1 1 0 0,-1 1-2 0 0,-57 73 24 0 0,48-64-22 0 0,2 1 1 0 0,0 1-1 0 0,0-1 1 0 0,1 1-1 0 0,0 1 1 0 0,1 0-1 0 0,1 0 1 0 0,0 0-1 0 0,0 1 1 0 0,-2 11-3 0 0,7-24 5 0 0,1 1 1 0 0,-1-1-1 0 0,1 1 1 0 0,-1-1-1 0 0,1 1 1 0 0,0-1-1 0 0,-1 1 1 0 0,1-1-1 0 0,0 1 0 0 0,0-1 1 0 0,0 1-1 0 0,0 0 1 0 0,1-1-1 0 0,-1 1 1 0 0,0-1-1 0 0,0 1 1 0 0,1-1-1 0 0,-1 1 1 0 0,1-1-1 0 0,0 0 0 0 0,-1 1 1 0 0,1-1-1 0 0,0 0 1 0 0,0 1-1 0 0,0-1 1 0 0,0 0-1 0 0,0 0 1 0 0,0 0-1 0 0,0 1 0 0 0,0-1 1 0 0,0 0-1 0 0,1-1 1 0 0,-1 1-1 0 0,0 0 1 0 0,1 0-1 0 0,-1-1 1 0 0,0 1-1 0 0,1 0 0 0 0,-1-1 1 0 0,1 1-1 0 0,-1-1 1 0 0,1 0-1 0 0,-1 0 1 0 0,1 1-1 0 0,-1-1 1 0 0,1 0-1 0 0,0 0-5 0 0,17-2 102 0 0,-1 1-1 0 0,1-2 1 0 0,-1-1-1 0 0,0 0 1 0 0,-1-1-1 0 0,1-1 1 0 0,-1-1-1 0 0,3-1-101 0 0,14-6-647 0 0,6-3 1718 0 0,-13 7-3109 0 0,-5 3-3423 0 0,0 2-4933 0 0,-14 2-1419 0 0</inkml:trace>
  <inkml:trace contextRef="#ctx0" brushRef="#br0" timeOffset="69423.514">239 1849 7082 0 0,'0'0'953'0'0,"0"0"7"0"0,0 0 43 0 0,0 0 160 0 0,0 0 72 0 0,0 0-101 0 0,0 0-168 0 0,-24 33-229 0 0,-73 103-201 0 0,45-28 171 0 0,40-82-381 0 0,1 1 0 0 0,1 0 0 0 0,2 1 0 0 0,1 0 0 0 0,1 1-1 0 0,1-1 1 0 0,1 1 0 0 0,2 0 0 0 0,1 20-326 0 0,2-47 76 0 0,0 0-1 0 0,0 0 0 0 0,0 0 1 0 0,0-1-1 0 0,0 1 0 0 0,1 0 0 0 0,-1-1 1 0 0,1 1-1 0 0,-1 0 0 0 0,1-1 1 0 0,-1 0-1 0 0,1 1 0 0 0,0-1 0 0 0,0 0 1 0 0,0 0-1 0 0,-1 0 0 0 0,1 0 0 0 0,0 0 1 0 0,0 0-1 0 0,1-1 0 0 0,-1 1 1 0 0,0-1-1 0 0,0 1 0 0 0,0-1 0 0 0,0 0 1 0 0,0 0-1 0 0,0 0 0 0 0,1 0 0 0 0,-1 0 1 0 0,0-1-1 0 0,0 1 0 0 0,0 0 1 0 0,0-1-1 0 0,0 0 0 0 0,0 1 0 0 0,0-1 1 0 0,0 0-1 0 0,0 0 0 0 0,0 0 0 0 0,0 0 1 0 0,-1-1-1 0 0,1 1 0 0 0,0 0 1 0 0,-1-1-1 0 0,1 0-75 0 0,16-17 218 0 0,-1-2 0 0 0,-1 0 0 0 0,-2-1 0 0 0,0 0 0 0 0,-1-1 1 0 0,-1 0-1 0 0,-1-1 0 0 0,-1-1 0 0 0,3-12-218 0 0,75-171 153 0 0,-87 208-160 0 0,-1-1 0 0 0,1 0 0 0 0,0 1-1 0 0,-1-1 1 0 0,1 1 0 0 0,0 0 0 0 0,0-1-1 0 0,-1 1 1 0 0,1-1 0 0 0,0 1 0 0 0,0 0-1 0 0,0 0 1 0 0,-1-1 0 0 0,1 1 0 0 0,0 0-1 0 0,0 0 1 0 0,0 0 0 0 0,0 0 0 0 0,-1 0-1 0 0,1 0 1 0 0,0 0 0 0 0,0 0 0 0 0,0 0-1 0 0,0 1 1 0 0,0-1 0 0 0,-1 0 0 0 0,1 0-1 0 0,0 1 1 0 0,0-1 0 0 0,-1 0 0 0 0,1 1-1 0 0,0-1 1 0 0,0 1 0 0 0,-1-1 0 0 0,1 1-1 0 0,0 0 1 0 0,-1-1 0 0 0,1 1 0 0 0,-1 0-1 0 0,1-1 1 0 0,-1 1 0 0 0,1 0 0 0 0,-1-1 0 0 0,0 1-1 0 0,1 0 1 0 0,-1 0 0 0 0,0 0 0 0 0,1-1-1 0 0,-1 1 1 0 0,0 0 0 0 0,0 0 0 0 0,0 0-1 0 0,0 0 1 0 0,0-1 0 0 0,0 1 0 0 0,0 0-1 0 0,0 0 1 0 0,0 0 0 0 0,0 0 0 0 0,0 0 7 0 0,38 156-30 0 0,-37-151 37 0 0,1 1 0 0 0,0-2 0 0 0,0 1 0 0 0,1 0 1 0 0,0 0-1 0 0,0-1 0 0 0,0 1 0 0 0,0-1 0 0 0,1 0 0 0 0,0 0 0 0 0,0 0 0 0 0,1-1 0 0 0,-1 1 0 0 0,1-1 0 0 0,0 0 0 0 0,0-1 0 0 0,0 1 0 0 0,1-1 0 0 0,-1 0 1 0 0,1 0-1 0 0,-1-1 0 0 0,1 1 0 0 0,0-1 0 0 0,0 0 0 0 0,0-1 0 0 0,1 0 0 0 0,-1 0 0 0 0,0 0 0 0 0,0-1 0 0 0,1 0 0 0 0,-1 0 0 0 0,0 0 0 0 0,1-1 0 0 0,-1 0 0 0 0,0 0 1 0 0,0-1-1 0 0,1 1-7 0 0,5-8 128 0 0,-1-1 1 0 0,0 0 0 0 0,0-1 0 0 0,-1 0 0 0 0,0 0 0 0 0,-1-1 0 0 0,0 0 0 0 0,-1-1 0 0 0,0 0-1 0 0,-1 0 1 0 0,4-12-129 0 0,4-10 75 0 0,-2 1 0 0 0,-1-2 0 0 0,-2 0 0 0 0,-1 0 1 0 0,-2-1-1 0 0,-2 0 0 0 0,-1 0 0 0 0,-2 0 0 0 0,-2 0 0 0 0,-1-1 0 0 0,-2 1 0 0 0,-1 0 0 0 0,-2 0 0 0 0,-2 1 0 0 0,-1-1 0 0 0,-2 2 0 0 0,-1-1 0 0 0,-8-12-75 0 0,-89-172-132 0 0,7 95 146 0 0,101 124-17 0 0,1 1 1 0 0,0-1 0 0 0,0 0 0 0 0,0 1 0 0 0,-1-1 0 0 0,1 1 0 0 0,0-1 0 0 0,-1 1 0 0 0,1-1 0 0 0,0 1 0 0 0,-1-1-1 0 0,1 1 1 0 0,0 0 0 0 0,-1-1 0 0 0,1 1 0 0 0,-1-1 0 0 0,1 1 0 0 0,-1 0 0 0 0,1-1 0 0 0,-1 1 0 0 0,1 0 0 0 0,-1 0-1 0 0,1 0 1 0 0,-1-1 0 0 0,0 1 0 0 0,1 0 0 0 0,-1 0 0 0 0,1 0 0 0 0,-1 0 0 0 0,0 0 0 0 0,1 0 0 0 0,-1 0 0 0 0,1 0-1 0 0,-1 0 1 0 0,0 0 0 0 0,1 0 0 0 0,-1 0 0 0 0,1 1 0 0 0,-1-1 0 0 0,1 0 0 0 0,-1 0 0 0 0,1 1 0 0 0,-1-1 0 0 0,1 0-1 0 0,-1 1 1 0 0,1-1 0 0 0,-1 0 0 0 0,1 1 0 0 0,-1-1 0 0 0,1 1 0 0 0,0-1 0 0 0,-1 0 0 0 0,1 1 0 0 0,0-1 0 0 0,-1 1-1 0 0,1 0 1 0 0,0-1 0 0 0,0 1 0 0 0,-1-1 0 0 0,1 1 0 0 0,0-1 2 0 0,-1 44-265 0 0,2-33 293 0 0,4 26-4 0 0,1-1-1 0 0,2 0 0 0 0,1 0 0 0 0,2-1 1 0 0,2-1-1 0 0,1 0 0 0 0,14 25-23 0 0,1 6 47 0 0,17 34 10 0 0,3-3 0 0 0,5-2 0 0 0,40 50-57 0 0,-7-48-137 0 0,-45-89-2246 0 0,-58-65-5922 0 0,-13 25-3055 0 0,21 22 6168 0 0</inkml:trace>
  <inkml:trace contextRef="#ctx0" brushRef="#br0" timeOffset="69589.321">228 1639 15747 0 0,'0'0'1314'0'0,"0"0"-794"0"0,0 0-132 0 0,0 0 306 0 0,0 0 309 0 0,0 0 102 0 0,0 0-57 0 0,0 0-174 0 0,0 0-185 0 0,36-11-137 0 0,118-37-97 0 0,-28-6 181 0 0,81-51 241 0 0,-54 26-4646 0 0,-51 31-7752 0 0,-81 40 909 0 0</inkml:trace>
  <inkml:trace contextRef="#ctx0" brushRef="#br0" timeOffset="70275.011">1608 763 7226 0 0,'0'0'2297'0'0,"0"0"-152"0"0,0 0-34 0 0,0 0-32 0 0,0 0-191 0 0,0 0-310 0 0,0 0-284 0 0,0 0-223 0 0,0 0-203 0 0,0 0-148 0 0,0 0-104 0 0,0 0-96 0 0,0 0-96 0 0,-2-4-88 0 0,-8-11-56 0 0,8 12-45 0 0,2 3-37 0 0,0 0-45 0 0,4 149 674 0 0,1 1-643 0 0,-7-77-128 0 0,1-34-46 0 0,0-1 1 0 0,3 1-1 0 0,1-1 0 0 0,6 28-10 0 0,-9-62 8 0 0,1 1 0 0 0,0-1 0 0 0,0 1 0 0 0,0-1-1 0 0,0 0 1 0 0,1 1 0 0 0,-1-1 0 0 0,1 0 0 0 0,0 0 0 0 0,0 0 0 0 0,1 0 0 0 0,-1-1-1 0 0,1 1 1 0 0,0-1 0 0 0,0 1 0 0 0,0-1 0 0 0,1 0 0 0 0,-1 0 0 0 0,1 0 0 0 0,-1-1-1 0 0,1 1 1 0 0,0-1 0 0 0,0 0 0 0 0,0 0 0 0 0,0 0 0 0 0,0-1 0 0 0,1 1-1 0 0,-1-1 1 0 0,0 0 0 0 0,3 0-8 0 0,0-1 38 0 0,0-1 0 0 0,0 0-1 0 0,0-1 1 0 0,-1 1 0 0 0,1-1-1 0 0,0-1 1 0 0,-1 1 0 0 0,1-1-1 0 0,-1 0 1 0 0,0-1 0 0 0,0 1 0 0 0,0-1-1 0 0,-1 0 1 0 0,1-1 0 0 0,1-2-38 0 0,93-77-363 0 0,-82 38-3566 0 0,-29 18-6178 0 0,4 22 4165 0 0,3 2-1666 0 0</inkml:trace>
  <inkml:trace contextRef="#ctx0" brushRef="#br0" timeOffset="70521.951">1261 1227 11402 0 0,'0'0'1443'0'0,"0"0"-116"0"0,0 0 31 0 0,0 0 241 0 0,0 0 92 0 0,0 0-228 0 0,0 0-320 0 0,0 0-254 0 0,31-13-162 0 0,98-40-109 0 0,-28-6 429 0 0,209-140-1289 0 0,-286 184-1135 0 0,0 0-2684 0 0,-7 9-6415 0 0,-11 5 1925 0 0</inkml:trace>
  <inkml:trace contextRef="#ctx0" brushRef="#br0" timeOffset="70783.966">2041 947 9490 0 0,'0'0'5331'0'0,"0"0"-2806"0"0,0 0-916 0 0,0 0-76 0 0,0 0-102 0 0,0 0-269 0 0,0 0-255 0 0,0 0-179 0 0,0 0-176 0 0,0 0-121 0 0,0 0-103 0 0,34-21-75 0 0,104-65-75 0 0,-33 24 108 0 0,-55 43-2283 0 0,-54 49-7272 0 0,-2-17 2729 0 0,0-4-2398 0 0</inkml:trace>
  <inkml:trace contextRef="#ctx0" brushRef="#br0" timeOffset="70933.549">2098 1223 4441 0 0,'0'0'5521'0'0,"0"0"-3416"0"0,0 0-401 0 0,0 0-296 0 0,0 0-456 0 0,0 0-391 0 0,0 0-249 0 0,0 0-224 0 0,212-129-192 0 0,-186 107-480 0 0,-1 7-1505 0 0,-3 1-3352 0 0,-10 6-3433 0 0</inkml:trace>
  <inkml:trace contextRef="#ctx0" brushRef="#br0" timeOffset="74423.431">2864 1 0 0 0,'0'0'1380'0'0,"0"0"398"0"0,0 0 68 0 0,0 0-125 0 0,0 0-200 0 0,0 0-217 0 0,0 0-201 0 0,0 0-147 0 0,7 0 6178 0 0,-1 16-6631 0 0,-1 0 1 0 0,-1 0 0 0 0,0 1 0 0 0,-2 0 0 0 0,1 0 0 0 0,-2 0-1 0 0,-1-1 1 0 0,0 14-504 0 0,1 21 380 0 0,13 228 1012 0 0,-19 200-1392 0 0,3-358 256 0 0,41-121 831 0 0,117-105-51 0 0,-3-13-650 0 0,-141 106-1909 0 0,-21-10-11259 0 0,6 16 7063 0 0,2 1-1567 0 0</inkml:trace>
  <inkml:trace contextRef="#ctx0" brushRef="#br0" timeOffset="74673.65">2614 741 9834 0 0,'0'0'2002'0'0,"0"0"-242"0"0,0 0-286 0 0,0 0-163 0 0,0 0-140 0 0,0 0-150 0 0,0 0-98 0 0,0 0-79 0 0,0 0-93 0 0,0 0-105 0 0,0 0-122 0 0,0 0-133 0 0,0 0-106 0 0,34-19-78 0 0,111-57-73 0 0,43-14-356 0 0,-77 61-4907 0 0,-94 25 2960 0 0,11-2-5543 0 0,-14 5-334 0 0</inkml:trace>
  <inkml:trace contextRef="#ctx0" brushRef="#br0" timeOffset="75006.211">3471 586 5913 0 0,'0'0'3393'0'0,"0"0"-1274"0"0,0 0-525 0 0,0 0-25 0 0,0 0-31 0 0,0 0-223 0 0,0 0-255 0 0,0 0-229 0 0,0 0-184 0 0,0 0-112 0 0,-6 32-69 0 0,-19 98-48 0 0,24-128-399 0 0,0-1 1 0 0,0 1 0 0 0,0 0-1 0 0,1 0 1 0 0,-1-1-1 0 0,1 1 1 0 0,-1 0-1 0 0,1 0 1 0 0,0 0-1 0 0,0-1 1 0 0,0 1-1 0 0,0 0 1 0 0,0 0 0 0 0,0 0-1 0 0,0 0 1 0 0,1 0-1 0 0,-1-1 1 0 0,1 1-1 0 0,-1 0 1 0 0,1 0-1 0 0,0-1 1 0 0,-1 1-1 0 0,1 0 1 0 0,0-1 0 0 0,0 1-1 0 0,0-1 1 0 0,1 1-1 0 0,-1-1 1 0 0,0 0-1 0 0,0 1 1 0 0,1-1-20 0 0,4 3 134 0 0,-2 0-27 0 0,0-1 1 0 0,0 0-1 0 0,0 0 0 0 0,1 0 1 0 0,0-1-1 0 0,-1 1 1 0 0,1-1-1 0 0,0 0 0 0 0,0-1 1 0 0,0 1-1 0 0,0-1 0 0 0,0 0 1 0 0,0 0-1 0 0,0-1 0 0 0,1 1 1 0 0,-1-1-1 0 0,0 0 0 0 0,0-1 1 0 0,0 1-1 0 0,1-1 0 0 0,-1 0 1 0 0,0 0-1 0 0,0-1 0 0 0,0 0 1 0 0,0 1-1 0 0,1-2-107 0 0,7-3 158 0 0,0 0 0 0 0,-1 0 1 0 0,1-2-1 0 0,-1 1 0 0 0,-1-2 0 0 0,1 1 0 0 0,-2-1 0 0 0,1-1 0 0 0,0-2-158 0 0,45-62 792 0 0,-54 72-778 0 0,-1-1 0 0 0,0 1 0 0 0,0-1 1 0 0,0 1-1 0 0,0 0 0 0 0,0-1 0 0 0,-1 0 0 0 0,1 1 1 0 0,-1-1-1 0 0,1 1 0 0 0,-1-1 0 0 0,0 0 0 0 0,0 1 1 0 0,0-1-1 0 0,-1 0 0 0 0,1 1 0 0 0,0-1 1 0 0,-1 1-1 0 0,0-1 0 0 0,0 0 0 0 0,0 1 0 0 0,0 0 1 0 0,0-1-1 0 0,0 1 0 0 0,0 0 0 0 0,-1-1 0 0 0,1 1 1 0 0,-1 0-1 0 0,0 0 0 0 0,0 0 0 0 0,0 0 0 0 0,0 1 1 0 0,0-1-15 0 0,-5-4-90 0 0,-1 1 0 0 0,0 1 1 0 0,0-1-1 0 0,0 1 1 0 0,-1 1-1 0 0,1-1 1 0 0,-1 1-1 0 0,0 1 0 0 0,0 0 1 0 0,0 0-1 0 0,0 1 1 0 0,0 0-1 0 0,0 0 0 0 0,0 1 1 0 0,0 0-1 0 0,0 1 1 0 0,-1 0-1 0 0,1 0 1 0 0,0 1-1 0 0,-1 1 90 0 0,-51 19-4449 0 0,6 13-5651 0 0,38-20-1172 0 0</inkml:trace>
  <inkml:trace contextRef="#ctx0" brushRef="#br0" timeOffset="92228.147">6803 1764 0 0 0,'0'0'451'0'0,"0"0"860"0"0,0 0 270 0 0,0 0-59 0 0,0 0-215 0 0,0 0-241 0 0,0 0-138 0 0,0 0-67 0 0,1-6 695 0 0,-2 6 6533 0 0,-180 198-7330 0 0,86-85-526 0 0,94-112-221 0 0,1-1-1 0 0,-1 1 1 0 0,0 0-1 0 0,0-1 1 0 0,0 1 0 0 0,1 0-1 0 0,-1 0 1 0 0,0 0-1 0 0,1 0 1 0 0,-1-1-1 0 0,1 1 1 0 0,-1 0 0 0 0,1 0-1 0 0,-1 0 1 0 0,1 0-1 0 0,0 0 1 0 0,0 0-1 0 0,-1 0 1 0 0,1 0 0 0 0,0 0-1 0 0,0 0 1 0 0,0 0-1 0 0,0 0 1 0 0,0 1 0 0 0,0-1-1 0 0,0 0 1 0 0,0 0-1 0 0,1 0 1 0 0,-1 0-1 0 0,0 0 1 0 0,1 0 0 0 0,-1 0-1 0 0,0 0 1 0 0,1-1-1 0 0,-1 1 1 0 0,1 0-1 0 0,0 0 1 0 0,-1 0 0 0 0,1 0-1 0 0,0 0 1 0 0,-1-1-1 0 0,1 1 1 0 0,0 0-1 0 0,0-1 1 0 0,0 1 0 0 0,0-1-1 0 0,0 1 1 0 0,-1-1-1 0 0,1 1 1 0 0,0-1-1 0 0,0 1 1 0 0,0-1 0 0 0,0 0-1 0 0,0 0 1 0 0,0 1-1 0 0,1-1 1 0 0,-1 0-1 0 0,0 0 1 0 0,0 0 0 0 0,0 0-1 0 0,0 0 1 0 0,0-1-12 0 0,161-2 1124 0 0,73-33-219 0 0,-159 32-439 0 0,-76 4-413 0 0,0 0 29 0 0,0 0 34 0 0,0 0 32 0 0,0 0 66 0 0,0 0 42 0 0,0 0 35 0 0,-26-15 947 0 0,-112-48-773 0 0,1-3-768 0 0,116 45-815 0 0,18 12-2613 0 0,2-1-4566 0 0,1 6-1994 0 0</inkml:trace>
  <inkml:trace contextRef="#ctx0" brushRef="#br0" timeOffset="92980.786">6748 866 3633 0 0,'0'0'1547'0'0,"0"0"88"0"0,0 0 76 0 0,0 0 28 0 0,0 0-19 0 0,0 0-102 0 0,0 0-192 0 0,0 0-262 0 0,0 0-252 0 0,0 0-215 0 0,0 0-188 0 0,0 0-131 0 0,0 0-64 0 0,-3-2-13 0 0,2 2-271 0 0,1 0-1 0 0,-1-1 1 0 0,0 1 0 0 0,0 0-1 0 0,0 0 1 0 0,0 0 0 0 0,0 0-1 0 0,0 0 1 0 0,1 0 0 0 0,-1 0-1 0 0,0 0 1 0 0,0 0 0 0 0,0 1-1 0 0,0-1 1 0 0,1 0 0 0 0,-1 0-1 0 0,0 1 1 0 0,0-1 0 0 0,0 0-1 0 0,1 1 1 0 0,-1-1 0 0 0,0 1-1 0 0,1-1 1 0 0,-1 1 0 0 0,0 0-1 0 0,1-1 1 0 0,-1 1 0 0 0,0 0-1 0 0,1-1 1 0 0,-1 1 0 0 0,1 0-1 0 0,0 0 1 0 0,-1-1 0 0 0,1 1-1 0 0,0 0 1 0 0,-1 0 0 0 0,1 0-1 0 0,0-1 1 0 0,0 1 0 0 0,-1 0-1 0 0,1 0 1 0 0,0 0 0 0 0,0 0-1 0 0,0 0 1 0 0,0-1 0 0 0,0 1-1 0 0,1 0 1 0 0,-1 0 0 0 0,0 0-1 0 0,0 0 1 0 0,0 0 0 0 0,1-1-1 0 0,-1 1 1 0 0,1 0-1 0 0,-1 0 1 0 0,0-1 0 0 0,1 1-1 0 0,0 0-29 0 0,-4 14 96 0 0,1-1-1 0 0,0 1 0 0 0,2 0 1 0 0,-1-1-1 0 0,2 1 0 0 0,0 0 0 0 0,1-1 1 0 0,0 1-1 0 0,1-1 0 0 0,1 0 1 0 0,0 0-1 0 0,1 0 0 0 0,0 0 0 0 0,1-1 1 0 0,1 0-1 0 0,0 0 0 0 0,1 0 1 0 0,8 9-96 0 0,-14-20 57 0 0,0 0 0 0 0,0 0 0 0 0,0-1 0 0 0,0 1 0 0 0,1-1 1 0 0,-1 1-1 0 0,1-1 0 0 0,-1 0 0 0 0,1 0 0 0 0,-1 0 0 0 0,1 0 1 0 0,0 0-1 0 0,0 0 0 0 0,-1-1 0 0 0,1 0 0 0 0,0 1 0 0 0,0-1 1 0 0,0 0-1 0 0,-1 0 0 0 0,1-1 0 0 0,0 1 0 0 0,0 0 1 0 0,0-1-1 0 0,-1 0 0 0 0,1 0 0 0 0,0 0 0 0 0,-1 0 0 0 0,1 0 1 0 0,-1 0-1 0 0,1-1 0 0 0,0 0-57 0 0,11-16 196 0 0,-1 0 1 0 0,-2-1 0 0 0,0 0-1 0 0,0-1 1 0 0,-2 0-1 0 0,-1 0 1 0 0,5-17-197 0 0,0 2 119 0 0,60-189 274 0 0,-73 224-394 0 0,1 1-1 0 0,-1-1 1 0 0,0 1 0 0 0,1-1-1 0 0,-1 1 1 0 0,1-1-1 0 0,-1 1 1 0 0,1-1 0 0 0,-1 0-1 0 0,1 1 1 0 0,-1-1-1 0 0,1 0 1 0 0,0 1-1 0 0,-1-1 1 0 0,1 0 0 0 0,-1 0-1 0 0,1 1 1 0 0,0-1-1 0 0,-1 0 1 0 0,1 0 0 0 0,-1 0-1 0 0,1 0 1 0 0,0 0-1 0 0,-1 0 1 0 0,1 0-1 0 0,0 0 1 0 0,-1 0 0 0 0,1 0-1 0 0,0 0 1 0 0,-1-1-1 0 0,1 1 1 0 0,-1 0 0 0 0,1 0-1 0 0,0-1 1 0 0,-1 1-1 0 0,1 0 1 0 0,-1-1-1 0 0,1 1 1 0 0,-1 0 0 0 0,1-1-1 0 0,-1 1 1 0 0,1-1-1 0 0,-1 1 1 0 0,1-1 0 0 0,-1 1-1 0 0,0-1 1 0 0,1 1-1 0 0,-1-1 1 0 0,0 1-1 0 0,0-1 1 0 0,1 0 0 0 0,-1 1-1 0 0,0-1 1 0 0,0 0-1 0 0,0 1 1 0 0,0-1-1 0 0,0 1 1 0 0,1-1 0 0 0,-1 0-1 0 0,0 1 1 0 0,-1-1-1 0 0,1 0 1 0 0,0 0 1 0 0,36 77-4 0 0,-4 1 1 0 0,-3 1 0 0 0,-3 2-1 0 0,-4 0 1 0 0,6 52 3 0 0,-23 76 25 0 0,-6-195-34 0 0,0 0-1 0 0,-1 0 1 0 0,-1 0-1 0 0,0 0 1 0 0,-1-1-1 0 0,0 1 1 0 0,-1-1-1 0 0,-4 8 10 0 0,7-16 13 0 0,0 0 0 0 0,0-1 0 0 0,0 1 0 0 0,0-1 0 0 0,-1 1-1 0 0,0-1 1 0 0,1 0 0 0 0,-1 0 0 0 0,0 0 0 0 0,0 0 0 0 0,-1-1 0 0 0,1 1-1 0 0,-1-1 1 0 0,1 0 0 0 0,-1 0 0 0 0,0 0 0 0 0,1 0 0 0 0,-1-1-1 0 0,0 1 1 0 0,0-1 0 0 0,0 0 0 0 0,-1 0 0 0 0,1-1 0 0 0,0 1-1 0 0,0-1 1 0 0,0 0 0 0 0,0 0 0 0 0,-3 0-13 0 0,3-3 14 0 0,-1 0-1 0 0,1 0 1 0 0,0 0-1 0 0,0 0 1 0 0,1-1 0 0 0,-1 1-1 0 0,0-1 1 0 0,1 0-1 0 0,0 0 1 0 0,0-1-1 0 0,0 1 1 0 0,1 0 0 0 0,0-1-1 0 0,-1 0 1 0 0,1 1-1 0 0,1-1 1 0 0,-1 0 0 0 0,1 0-1 0 0,0 0 1 0 0,0 0-1 0 0,0 0 1 0 0,1 0-1 0 0,0-1 1 0 0,0 1 0 0 0,0 0-1 0 0,0 0 1 0 0,2-3-14 0 0,-2-10 17 0 0,1 0 0 0 0,1 0 0 0 0,1 0 0 0 0,0 0 0 0 0,2 0 0 0 0,0 1 0 0 0,1 0 1 0 0,0 0-1 0 0,1 0 0 0 0,1 1 0 0 0,1 0 0 0 0,1 1 0 0 0,1-2-17 0 0,154-179-116 0 0,-150 180 82 0 0,110-94-1632 0 0,-95 92-2855 0 0,1 5-3986 0 0,-23 10-3513 0 0</inkml:trace>
  <inkml:trace contextRef="#ctx0" brushRef="#br0" timeOffset="95553.003">10128 4183 0 0 0,'0'0'303'0'0,"0"0"717"0"0,0 0 98 0 0,0 0-166 0 0,0 0-133 0 0,0 0-35 0 0,0 0 44 0 0,0 0 44 0 0,0 0 32 0 0,0 0-20 0 0,0 0-90 0 0,0 0-49 0 0,0 0-59 0 0,0 1 331 0 0,0 3 9273 0 0,0-4-10771 0 0,6-19 4006 0 0,3 24-3396 0 0,-1 0-1 0 0,1-1 1 0 0,0 0 0 0 0,0 0-1 0 0,0 0 1 0 0,0-2-1 0 0,1 1 1 0 0,-1-1 0 0 0,1 0-1 0 0,-1-1 1 0 0,1 0 0 0 0,0-1-1 0 0,0 0 1 0 0,0 0-1 0 0,-1-1 1 0 0,6-1-129 0 0,60 4 289 0 0,-43 1-235 0 0,1-1 0 0 0,-1-2-1 0 0,0 0 1 0 0,1-3 0 0 0,-1-1 0 0 0,0-1-1 0 0,31-9-53 0 0,-5 3 38 0 0,0 2 0 0 0,1 3 0 0 0,0 2 0 0 0,-1 3 0 0 0,29 4-38 0 0,13-2 41 0 0,181-4 691 0 0,-323-20-480 0 0,-197-68-92 0 0,169 65 122 0 0,70 26-292 0 0,0 0-31 0 0,0 0 22 0 0,0 0 26 0 0,-13 158-23 0 0,-6 59-28 0 0,-32-117-67 0 0,149-189 229 0 0,-46 47-652 0 0,119-89 1017 0 0,-110 93-3229 0 0,2 6-3291 0 0,-49 25-754 0 0,-2 0-5116 0 0</inkml:trace>
  <inkml:trace contextRef="#ctx0" brushRef="#br0" timeOffset="95825.981">12063 3959 8874 0 0,'0'0'4314'0'0,"0"0"-2004"0"0,0 0-707 0 0,0 0-15 0 0,0 0-2 0 0,0 0-175 0 0,0 0-267 0 0,0 0-261 0 0,0 0-173 0 0,0 0-113 0 0,0 0-121 0 0,0 0-56 0 0,0 0-49 0 0,-5 13-34 0 0,-44 82 516 0 0,-115 145-379 0 0,129-195-1578 0 0,12-20-3116 0 0,8-23-3278 0 0,6-3-1244 0 0,3-2 2355 0 0</inkml:trace>
  <inkml:trace contextRef="#ctx0" brushRef="#br0" timeOffset="96144.507">11700 3981 8306 0 0,'0'0'3118'0'0,"0"0"-358"0"0,0 0-356 0 0,0 0-317 0 0,0 0-367 0 0,0 0-334 0 0,0 0-277 0 0,0 0-297 0 0,0 0-174 0 0,0 0-147 0 0,0 0-121 0 0,0 0-55 0 0,0 0-61 0 0,-2-4 38 0 0,0-8 249 0 0,19 31 388 0 0,9 10-216 0 0,236 163 691 0 0,-114-89-1343 0 0,-96-69-912 0 0,-49-32 303 0 0,1 0-375 0 0,-4 1-9185 0 0,0-3-1483 0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2.58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1 228 0 0 0,'0'0'504'0'0,"0"0"98"0"0,0 0 28 0 0,31-5 4 0 0,96-14 9 0 0,-29 14 1466 0 0,367-10 4757 0 0,369-4-3359 0 0,-644 20-2868 0 0,459-23 221 0 0,162 21-245 0 0,-214-21-319 0 0,307-32 47 0 0,-85 50-186 0 0,-522-4-115 0 0,99 5-28 0 0,32 25-52 0 0,56-40 78 0 0,87 11-134 0 0,-1-1 96 0 0,-290 11 16 0 0,462 53-156 0 0,-67-60 207 0 0,135-29 34 0 0,-155 51-82 0 0,-360-14 20 0 0,-21 6-47 0 0,117 26 6 0 0,-377-34-3 0 0,93 8 29 0 0,1-4 1 0 0,-1-5-1 0 0,1-4 0 0 0,7-6-26 0 0,153-22 86 0 0,24 31-120 0 0,181-12 190 0 0,-148-14 8 0 0,70 4-74 0 0,-25-10 87 0 0,-124 17-62 0 0,-235 15-159 0 0,110 8-864 0 0,-45 20-2780 0 0,1 17-7801 0 0,-69-38 8283 0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3.7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1 137 0 0 0,'199'-22'19'0'0,"26"-3"896"0"0,253-16 1362 0 0,-58 33 2760 0 0,325 38-5037 0 0,695 39 3020 0 0,-787-62-1871 0 0,30 4-471 0 0,147-6-219 0 0,-123-24-298 0 0,716-25 316 0 0,-1187 33-1418 0 0,-1-11-1 0 0,130-33 942 0 0,-270 47-7748 0 0,-76 5 3187 0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2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124 759 3225 0 0,'0'0'1688'0'0,"0"0"-345"0"0,0 0 112 0 0,0 0 287 0 0,0 0 169 0 0,0 0-99 0 0,0 0-233 0 0,0 0-251 0 0,0 0-269 0 0,0 0-233 0 0,0 0-213 0 0,-19 33-178 0 0,-62 104-126 0 0,58-60 11 0 0,23-63-257 0 0,0-3-34 0 0,0 1-1 0 0,0-1 1 0 0,1 1 0 0 0,1-1-1 0 0,0 0 1 0 0,0 1 0 0 0,1-1-1 0 0,1 0 1 0 0,0 0-1 0 0,0-1 1 0 0,1 1 0 0 0,1 1-29 0 0,-3-8-98 0 0,0 1 0 0 0,1-1 0 0 0,-1 0 0 0 0,1 0 0 0 0,0 0-1 0 0,0 0 1 0 0,0-1 0 0 0,1 1 0 0 0,-1-1 0 0 0,1 0 0 0 0,0-1 0 0 0,-1 1 0 0 0,1-1 0 0 0,1 0 0 0 0,-1 0 0 0 0,0 0 0 0 0,3 0 98 0 0,47-2-4873 0 0,-7-26-5288 0 0,-37 15 6810 0 0</inkml:trace>
  <inkml:trace contextRef="#ctx0" brushRef="#br0" timeOffset="276.007">342 788 8978 0 0,'0'0'433'0'0,"0"0"-66"0"0,0 0 120 0 0,0 0 248 0 0,-5 32 206 0 0,-14 100 58 0 0,18-129-925 0 0,-1-1-1 0 0,1 1 1 0 0,0 0-1 0 0,1 0 1 0 0,-1-1-1 0 0,0 1 1 0 0,1 0 0 0 0,0 0-1 0 0,0 0 1 0 0,0 0-1 0 0,0 0 1 0 0,0-1-1 0 0,0 1 1 0 0,1 0-1 0 0,-1 0 1 0 0,1 0 0 0 0,0 0-1 0 0,0-1 1 0 0,0 1-1 0 0,0 0 1 0 0,0-1-1 0 0,1 1 1 0 0,-1-1-1 0 0,1 0 1 0 0,0 1 0 0 0,-1-1-1 0 0,1 0 1 0 0,0 0-1 0 0,1 1-73 0 0,1 0 190 0 0,-2-1-53 0 0,1 0 0 0 0,-1 0 1 0 0,1 0-1 0 0,0 0 0 0 0,-1 0 0 0 0,1-1 0 0 0,0 1 0 0 0,0-1 0 0 0,0 0 0 0 0,0 0 1 0 0,0 0-1 0 0,0 0 0 0 0,1-1 0 0 0,-1 1 0 0 0,0-1 0 0 0,0 0 0 0 0,1 0 0 0 0,-1 0 0 0 0,0 0 1 0 0,0 0-1 0 0,0-1 0 0 0,1 0 0 0 0,-1 1 0 0 0,0-1 0 0 0,0 0 0 0 0,0-1 0 0 0,0 1 0 0 0,0 0 1 0 0,0-1-1 0 0,-1 0 0 0 0,1 0 0 0 0,0 0 0 0 0,-1 0 0 0 0,1 0 0 0 0,-1 0 0 0 0,1-1-137 0 0,5-6 349 0 0,0 0 0 0 0,0 0 0 0 0,-1-1 0 0 0,0 0 0 0 0,-1-1 0 0 0,0 1 0 0 0,0-1 0 0 0,-1 0 0 0 0,-1-2-349 0 0,2-3 174 0 0,-1 0 1 0 0,-1 0-1 0 0,-1-1 0 0 0,0 1 1 0 0,-1-1-1 0 0,-1 0 1 0 0,0 0-1 0 0,-1 0 1 0 0,-1 1-1 0 0,-2-10-174 0 0,3 22-53 0 0,-1 1 0 0 0,1-1 0 0 0,-1 0 0 0 0,0 0 0 0 0,0 0 0 0 0,0 0 0 0 0,0 1 0 0 0,-1-1 0 0 0,0 0-1 0 0,1 1 1 0 0,-1 0 0 0 0,-1-1 0 0 0,1 1 0 0 0,0 0 0 0 0,-1 0 0 0 0,1 0 0 0 0,-1 0 0 0 0,0 1 0 0 0,0-1 0 0 0,0 1 0 0 0,0-1 0 0 0,-1 1 0 0 0,1 0 0 0 0,-1 1 0 0 0,1-1 0 0 0,-1 0 0 0 0,0 1 0 0 0,1 0-1 0 0,-1 0 1 0 0,0 0 0 0 0,0 0 0 0 0,-3 1 53 0 0,4 2-517 0 0,0 0 1 0 0,0 0-1 0 0,1 0 0 0 0,-1 1 0 0 0,1-1 0 0 0,0 1 0 0 0,-1-1 0 0 0,1 1 0 0 0,0 0 1 0 0,1 0-1 0 0,-1 0 0 0 0,1 0 0 0 0,-1 0 0 0 0,1 1 0 0 0,0-1 0 0 0,0 0 0 0 0,0 1 1 0 0,0-1-1 0 0,1 4 517 0 0,-5 8-5386 0 0,0 0-2794 0 0</inkml:trace>
  <inkml:trace contextRef="#ctx0" brushRef="#br0" timeOffset="730.002">723 884 8586 0 0,'0'0'1707'0'0,"0"0"-303"0"0,0 0-21 0 0,0 0 96 0 0,0 0-113 0 0,0 0-198 0 0,0 0-250 0 0,0 0-190 0 0,0 0-79 0 0,0 0-43 0 0,0 0-32 0 0,0 0-60 0 0,0 0-63 0 0,2-34-46 0 0,9-107-28 0 0,1 4 640 0 0,-8 104-811 0 0,-4 32-194 0 0,0 1-30 0 0,0 0-24 0 0,0 0-54 0 0,8 27-414 0 0,6 19 483 0 0,-14-41 22 0 0,1 0 0 0 0,-1 0-1 0 0,1-1 1 0 0,0 1 0 0 0,0 0 0 0 0,0-1-1 0 0,0 1 1 0 0,1 0 0 0 0,0-1-1 0 0,0 0 1 0 0,0 1 0 0 0,1-1-1 0 0,0 0 1 0 0,-1 0 0 0 0,1-1-1 0 0,0 1 1 0 0,1 0 0 0 0,-1-1 0 0 0,1 0-1 0 0,-1 0 1 0 0,1 0 0 0 0,0 0-1 0 0,0 0 1 0 0,1-1 0 0 0,-1 0-1 0 0,0 0 1 0 0,1 0 0 0 0,-1-1-1 0 0,1 1 1 0 0,0-1 0 0 0,-1 0 0 0 0,2 0 5 0 0,-2-1 61 0 0,1-1 0 0 0,-1 1 0 0 0,0-1 1 0 0,0 0-1 0 0,0-1 0 0 0,0 1 0 0 0,0-1 1 0 0,0 1-1 0 0,0-1 0 0 0,0 0 1 0 0,0-1-1 0 0,-1 1 0 0 0,1-1 0 0 0,-1 1 1 0 0,0-1-1 0 0,0 0 0 0 0,0 0 1 0 0,0-1-1 0 0,0 1 0 0 0,-1 0 0 0 0,1-1 1 0 0,-1 0-1 0 0,0 0 0 0 0,0 1 1 0 0,-1-1-1 0 0,1 0 0 0 0,-1 0 0 0 0,1-1 1 0 0,-1 1-62 0 0,18-128 1593 0 0,-35 15-1962 0 0,3 90-1361 0 0,6 20-2874 0 0,0 4-5712 0 0,7 3 1277 0 0</inkml:trace>
  <inkml:trace contextRef="#ctx0" brushRef="#br0" timeOffset="1144.062">1225 207 8506 0 0,'0'0'1176'0'0,"0"0"-66"0"0,0 0 131 0 0,0 0 172 0 0,0 0-53 0 0,0 0-209 0 0,0 0-254 0 0,0 0-178 0 0,0 0-99 0 0,0 0-65 0 0,0 0-58 0 0,0 0-72 0 0,-20 11-47 0 0,-64 38-26 0 0,41-11 280 0 0,40-35-569 0 0,1-1-1 0 0,-1 1 0 0 0,0-1 1 0 0,1 1-1 0 0,0 0 0 0 0,0 0 1 0 0,0 0-1 0 0,0 0 0 0 0,0 1 0 0 0,1-1 1 0 0,-1 0-1 0 0,1 1 0 0 0,0-1 1 0 0,0 1-1 0 0,0-1 0 0 0,1 1 0 0 0,-1 3-62 0 0,40-3 651 0 0,111-30 100 0 0,-148 25-732 0 0,0 1 0 0 0,0 0 0 0 0,0 0 0 0 0,1 0 0 0 0,-1 0 0 0 0,0 0-1 0 0,0 1 1 0 0,0-1 0 0 0,0 1 0 0 0,0-1 0 0 0,1 1 0 0 0,-1 0 0 0 0,0 0 0 0 0,0 0 0 0 0,-1 0 0 0 0,1 0 0 0 0,0 0 0 0 0,0 0-1 0 0,0 1 1 0 0,-1-1 0 0 0,1 1 0 0 0,-1-1 0 0 0,1 1 0 0 0,-1 0 0 0 0,0-1 0 0 0,1 1 0 0 0,-1 0 0 0 0,0 0 0 0 0,0 0 0 0 0,0 0 0 0 0,-1 0-1 0 0,1 0 1 0 0,0 0 0 0 0,-1 0 0 0 0,1 0 0 0 0,-1 0 0 0 0,0 1 0 0 0,0-1 0 0 0,0 0 0 0 0,0 0 0 0 0,0 0 0 0 0,0 0 0 0 0,-1 2-19 0 0,0 9 2 0 0,-1 0 0 0 0,-1 0 1 0 0,-1 0-1 0 0,0 0 1 0 0,0 0-1 0 0,-1-1 0 0 0,-1 1 1 0 0,0-1-1 0 0,0-1 1 0 0,-2 1-1 0 0,1-1 1 0 0,-1-1-1 0 0,-1 1 0 0 0,0-1 1 0 0,0-1-1 0 0,-9 7-2 0 0,-3-2-1617 0 0,8-35-9449 0 0,15-7 2075 0 0,3 20 6320 0 0</inkml:trace>
  <inkml:trace contextRef="#ctx0" brushRef="#br0" timeOffset="1380.041">1409 0 10530 0 0,'0'0'2390'0'0,"0"0"-995"0"0,0 0-436 0 0,0 0 50 0 0,0 0 80 0 0,0 0-40 0 0,0 0-126 0 0,0 0-159 0 0,0 31-140 0 0,-4 97-109 0 0,18 57 363 0 0,-9-162-934 0 0,13 24-803 0 0,2-22-4452 0 0,-17-19-2844 0 0,-1-5 411 0 0</inkml:trace>
  <inkml:trace contextRef="#ctx0" brushRef="#br0" timeOffset="1550.148">1257 328 12931 0 0,'0'0'1312'0'0,"0"0"-512"0"0,0 0-16 0 0,0 0 145 0 0,0 0-33 0 0,0 0-264 0 0,0 0-216 0 0,0 0-168 0 0,0 0-112 0 0,0 0-40 0 0,0 0-40 0 0,0 0-88 0 0,186-121-112 0 0,-162 113-352 0 0,-6 5-688 0 0,0-1-1457 0 0,-5 0-2920 0 0,-7 4-3617 0 0</inkml:trace>
  <inkml:trace contextRef="#ctx0" brushRef="#br0" timeOffset="1718.05">1654 328 20396 0 0,'0'0'552'0'0,"0"0"-255"0"0,0 0 7 0 0,0 0 24 0 0,0 0-72 0 0,0 0-152 0 0,0 0-56 0 0,0 0-128 0 0,0 0-152 0 0,0 0-280 0 0,0 0-569 0 0,0 0-1175 0 0,0 0-3561 0 0,30 85-6490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08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73 143 18892 0 0,'0'0'1835'0'0,"0"0"-288"0"0,0 0-147 0 0,0 0-210 0 0,0 0-326 0 0,0 0-285 0 0,0 0-242 0 0,0 0-159 0 0,0 0-106 0 0,0 0-88 0 0,0 0-79 0 0,0 0-158 0 0,-12-26-165 0 0,-37-76-145 0 0,39 87-960 0 0,8 23 310 0 0,4 7-2054 0 0,0-6-4420 0 0,1-1-3892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0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2195 1919 11522 0 0,'0'0'926'0'0,"0"0"-194"0"0,0 0 20 0 0,0 0 171 0 0,0 0 149 0 0,0 0 19 0 0,0 0-149 0 0,0 0-282 0 0,0 0-271 0 0,0 0-167 0 0,0 0-84 0 0,-1 15-22 0 0,-9 101 121 0 0,-2 49 41 0 0,9-99-304 0 0,-2-1-1 0 0,-3 0 0 0 0,-3 0 1 0 0,-9 25 26 0 0,2-53 74 0 0,9-55-80 0 0,5-25-118 0 0,2 0 1 0 0,2 0-1 0 0,1 1 1 0 0,3-1-1 0 0,5-23 124 0 0,72-367 1406 0 0,-78 415-876 0 0,-1 25 535 0 0,1 37-952 0 0,3-1-1 0 0,1 0 1 0 0,2 0 0 0 0,2 0 0 0 0,10 23-113 0 0,-17-54 29 0 0,1 1 0 0 0,0-1 1 0 0,1 0-1 0 0,0 0 0 0 0,1-1 0 0 0,0 0 1 0 0,1 0-1 0 0,0 0 0 0 0,0-1 1 0 0,2-1-1 0 0,-1 1 0 0 0,1-2 0 0 0,0 1 1 0 0,1-1-1 0 0,0-1 0 0 0,0 0 0 0 0,7 3-29 0 0,-14-8 65 0 0,1 0 0 0 0,0-1-1 0 0,0 0 1 0 0,-1 0-1 0 0,1 0 1 0 0,0 0 0 0 0,0-1-1 0 0,0 0 1 0 0,0 0 0 0 0,0 0-1 0 0,0-1 1 0 0,0 1-1 0 0,0-1 1 0 0,-1-1 0 0 0,1 1-1 0 0,0 0 1 0 0,0-1 0 0 0,-1 0-1 0 0,0 0 1 0 0,1-1-1 0 0,-1 1 1 0 0,0-1 0 0 0,0 0-1 0 0,0 0 1 0 0,0 0 0 0 0,-1-1-1 0 0,1 1 1 0 0,-1-1-1 0 0,0 0 1 0 0,0 0 0 0 0,0 0-1 0 0,0-1-64 0 0,65-149 1390 0 0,-58 127-1279 0 0,-2-2-1 0 0,-1 1 1 0 0,-1-1-1 0 0,-2 0 1 0 0,0 0-1 0 0,-2-1 0 0 0,-2 1 1 0 0,0 0-1 0 0,-2-1 1 0 0,-4-18-111 0 0,5 41 0 0 0,0 1 1 0 0,-1-1 0 0 0,0 1-1 0 0,0-1 1 0 0,0 1 0 0 0,-1 0 0 0 0,0 0-1 0 0,0 0 1 0 0,-1 0 0 0 0,0 0-1 0 0,0 1 1 0 0,0 0 0 0 0,0 0 0 0 0,-1 0-1 0 0,0 0 1 0 0,0 1 0 0 0,-1-1-1 0 0,5 5-95 0 0,0-1 1 0 0,-1 1 0 0 0,1 0 0 0 0,0-1 0 0 0,-1 1 0 0 0,1 0-1 0 0,-1 0 1 0 0,1 0 0 0 0,-1 0 0 0 0,1 0 0 0 0,0 0 0 0 0,-1 0-1 0 0,1 1 1 0 0,-1-1 0 0 0,1 0 0 0 0,0 1 0 0 0,-1-1-1 0 0,1 1 1 0 0,0 0 0 0 0,0-1 0 0 0,-1 1 0 0 0,1 0 0 0 0,0 0-1 0 0,0-1 1 0 0,0 1 0 0 0,0 0 0 0 0,0 0 0 0 0,0 0-1 0 0,0 1 1 0 0,0-1 0 0 0,0 0 0 0 0,1 0 0 0 0,-1 0 0 0 0,0 1-1 0 0,1-1 1 0 0,-1 0 0 0 0,1 1 0 0 0,-1-1 0 0 0,1 0-1 0 0,0 1 1 0 0,-1 0 94 0 0,-6 59-4611 0 0,7-48 3221 0 0,1 24-6418 0 0,3-21-1054 0 0</inkml:trace>
  <inkml:trace contextRef="#ctx0" brushRef="#br0" timeOffset="285.84">3003 1783 9202 0 0,'0'0'2448'0'0,"0"0"-807"0"0,0 0-484 0 0,0 0-118 0 0,0 0-40 0 0,0 0-64 0 0,0 0-57 0 0,0 0-101 0 0,0 0-133 0 0,-11 34-118 0 0,-36 108-96 0 0,36-73 99 0 0,13-60-423 0 0,0-4-34 0 0,-1 0-1 0 0,1 0 0 0 0,1 0 0 0 0,-1 0 1 0 0,1 0-1 0 0,-1-1 0 0 0,1 1 1 0 0,1-1-1 0 0,-1 0 0 0 0,0 0 0 0 0,1 0 1 0 0,0-1-1 0 0,0 1 0 0 0,0-1 1 0 0,1 0-1 0 0,-1 0 0 0 0,1 0 0 0 0,-1 0 1 0 0,1-1-1 0 0,0 0 0 0 0,0 0 1 0 0,0 0-1 0 0,0-1 0 0 0,0 0 0 0 0,1 0 1 0 0,-1 0-1 0 0,0 0 0 0 0,0-1 1 0 0,1 0-1 0 0,-1 0 0 0 0,0-1 0 0 0,1 1 1 0 0,1-2-72 0 0,-2 0 102 0 0,0-1-1 0 0,0 0 1 0 0,-1-1 0 0 0,1 1 0 0 0,-1-1 0 0 0,0 0 0 0 0,0 0 0 0 0,-1 0 0 0 0,1-1-1 0 0,-1 1 1 0 0,0-1 0 0 0,0 0 0 0 0,0 1 0 0 0,-1-2 0 0 0,1 1 0 0 0,-1 0 0 0 0,-1 0-1 0 0,1-1 1 0 0,-1 1 0 0 0,0-1 0 0 0,0 1 0 0 0,0-1 0 0 0,-1 1 0 0 0,0-1 0 0 0,0 0-1 0 0,0 1 1 0 0,-1-1 0 0 0,0 1 0 0 0,0-1 0 0 0,0 1 0 0 0,-2-5-102 0 0,-1 2-132 0 0,0-1 1 0 0,0 1-1 0 0,-1 0 1 0 0,0 0-1 0 0,-1 0 1 0 0,0 0-1 0 0,0 1 1 0 0,0 0-1 0 0,-1 1 1 0 0,0-1 0 0 0,0 1-1 0 0,-1 1 1 0 0,1-1-1 0 0,-1 1 1 0 0,-1 0-1 0 0,1 1 1 0 0,-1 0-1 0 0,0 1 1 0 0,1-1-1 0 0,-1 2 1 0 0,-1-1-1 0 0,1 1 1 0 0,0 1-1 0 0,-5-1 132 0 0,-31 14-5266 0 0,24 12-4555 0 0,13-13 1242 0 0</inkml:trace>
  <inkml:trace contextRef="#ctx0" brushRef="#br0" timeOffset="3017.283">895 1308 12907 0 0,'0'0'1253'0'0,"0"0"-336"0"0,0 0-92 0 0,0 0 85 0 0,0 0 71 0 0,0 0-46 0 0,0 0-119 0 0,0 0-157 0 0,0 0-148 0 0,0 0-116 0 0,0 0-95 0 0,-9 30-80 0 0,-30 97-78 0 0,4 65 268 0 0,28-146-295 0 0,2-4-16 0 0,-2-1 0 0 0,-1 0 0 0 0,-3-1 0 0 0,-10 25-99 0 0,46-171 1729 0 0,46-83-1618 0 0,-27 78-39 0 0,-5-3 0 0 0,4-34-72 0 0,-30 89 57 0 0,-14 110-62 0 0,-2-34 11 0 0,2 1 0 0 0,0-1 0 0 0,1 1 0 0 0,1-1 0 0 0,0 1 0 0 0,1-1 0 0 0,1 0 0 0 0,1 1 0 0 0,0-1 0 0 0,1-1 0 0 0,1 1 0 0 0,1-1 0 0 0,0 0 0 0 0,1 0 0 0 0,1-1 0 0 0,10 13-6 0 0,-16-24 43 0 0,1 0 1 0 0,0-1-1 0 0,0 0 1 0 0,0 0-1 0 0,0 0 1 0 0,0-1-1 0 0,1 1 0 0 0,-1-1 1 0 0,1 0-1 0 0,-1 0 1 0 0,1 0-1 0 0,0-1 1 0 0,0 0-1 0 0,0 0 1 0 0,0 0-1 0 0,0 0 0 0 0,0-1 1 0 0,0 0-1 0 0,0 0 1 0 0,0 0-1 0 0,0-1 1 0 0,0 0-1 0 0,0 0 0 0 0,0 0 1 0 0,0 0-1 0 0,0-1 1 0 0,-1 0-1 0 0,5-1-43 0 0,5-13 136 0 0,0 0-1 0 0,-1-1 1 0 0,-1 0-1 0 0,0-1 1 0 0,-2-1-1 0 0,0 1 1 0 0,-1-2-1 0 0,-1 1 1 0 0,0-1-1 0 0,-2 0 1 0 0,0-1-1 0 0,-1 0 1 0 0,-1-5-136 0 0,1 8 26 0 0,-1 0 1 0 0,-1 0-1 0 0,-1 0 1 0 0,0 0-1 0 0,-2 0 0 0 0,0 0 1 0 0,-1-1-1 0 0,0 1 1 0 0,-2 0-1 0 0,-1-7-26 0 0,-34-22-671 0 0,37 46 545 0 0,0 0-1 0 0,0 1 0 0 0,0-1 0 0 0,0 1 1 0 0,0-1-1 0 0,0 1 0 0 0,0-1 1 0 0,0 1-1 0 0,-1-1 0 0 0,1 1 0 0 0,0 0 1 0 0,0 0-1 0 0,0 0 0 0 0,-1 0 1 0 0,1 0-1 0 0,0 0 0 0 0,0 0 0 0 0,0 0 1 0 0,-1 0-1 0 0,1 1 0 0 0,0-1 0 0 0,0 0 1 0 0,0 1-1 0 0,0-1 0 0 0,-1 1 1 0 0,1-1-1 0 0,0 1 0 0 0,0 0 0 0 0,0-1 1 0 0,0 1-1 0 0,0 0 0 0 0,1 0 0 0 0,-1 0 1 0 0,0 0-1 0 0,0-1 0 0 0,0 1 1 0 0,1 0-1 0 0,-1 0 0 0 0,0 1 0 0 0,1-1 1 0 0,-1 0-1 0 0,1 0 0 0 0,0 0 0 0 0,-1 0 1 0 0,1 0-1 0 0,0 1 0 0 0,-1-1 127 0 0,-5 21-3487 0 0,1-5-2105 0 0,-1-2-5280 0 0</inkml:trace>
  <inkml:trace contextRef="#ctx0" brushRef="#br0" timeOffset="3286.08">1566 1256 12171 0 0,'0'0'1841'0'0,"0"0"-522"0"0,0 0-315 0 0,0 0-81 0 0,0 0-86 0 0,0 0-91 0 0,0 0-100 0 0,0 0-83 0 0,-10 32-69 0 0,-28 101-72 0 0,29-52 173 0 0,10-77-531 0 0,-1 0-1 0 0,1-1 1 0 0,0 1 0 0 0,0 0 0 0 0,0-1 0 0 0,1 1 0 0 0,-1-1 0 0 0,1 1 0 0 0,0-1 0 0 0,0 0 0 0 0,0 0-1 0 0,1 0 1 0 0,-1 0 0 0 0,1 0 0 0 0,-1 0 0 0 0,1-1 0 0 0,0 1 0 0 0,0-1 0 0 0,0 0 0 0 0,0 0 0 0 0,0 0 0 0 0,1 0-1 0 0,-1 0 1 0 0,1-1 0 0 0,-1 0 0 0 0,1 1 0 0 0,0-1 0 0 0,-1-1 0 0 0,1 1 0 0 0,0 0 0 0 0,0-1 0 0 0,-1 0-1 0 0,1 0 1 0 0,0 0 0 0 0,0 0 0 0 0,0-1 0 0 0,-1 1 0 0 0,1-1 0 0 0,0 0 0 0 0,-1 0 0 0 0,1-1 0 0 0,-1 1-1 0 0,1-1 1 0 0,-1 1 0 0 0,1-1 0 0 0,-1 0 0 0 0,0-1 0 0 0,0 1 0 0 0,1-1-64 0 0,2-5 106 0 0,0 0-1 0 0,0 0 1 0 0,-1-1-1 0 0,0 0 1 0 0,0 0 0 0 0,-1 0-1 0 0,0-1 1 0 0,0 0 0 0 0,-1 1-1 0 0,-1-1 1 0 0,0 0-1 0 0,0 0 1 0 0,-1 0 0 0 0,0-1-1 0 0,-1 1 1 0 0,0 0 0 0 0,0 0-1 0 0,-1 0 1 0 0,-1 0-1 0 0,0-3-105 0 0,1 7-101 0 0,-1 0-1 0 0,0 0 0 0 0,0 0 0 0 0,0 1 0 0 0,0-1 0 0 0,-1 1 0 0 0,0-1 0 0 0,0 1 1 0 0,-1 0-1 0 0,1 0 0 0 0,-1 0 0 0 0,0 1 0 0 0,0-1 0 0 0,-1 1 0 0 0,0 0 0 0 0,1 0 1 0 0,-1 1-1 0 0,0-1 0 0 0,-1 1 0 0 0,1 0 0 0 0,-1 0 0 0 0,1 1 0 0 0,-1 0 1 0 0,-2-1 101 0 0,-24-5-4861 0 0,-2 5-3898 0 0,23 3-1981 0 0</inkml:trace>
  <inkml:trace contextRef="#ctx0" brushRef="#br0" timeOffset="3564.797">1880 800 13595 0 0,'0'0'1358'0'0,"0"0"-86"0"0,0 0-65 0 0,0 0-64 0 0,0 0-192 0 0,0 0-201 0 0,0 0-80 0 0,0 0-47 0 0,0 0 7 0 0,0 0 1 0 0,0 0-72 0 0,0 0-91 0 0,0 0-77 0 0,12 28-78 0 0,37 92-73 0 0,-26-11 58 0 0,-20-72-242 0 0,44 168-54 0 0,-13-123-3112 0 0,-34-82 1821 0 0,0 0-321 0 0,0 0-305 0 0,-1 0-3906 0 0,-3-3 1598 0 0,4 3 3297 0 0,-2-4-5337 0 0</inkml:trace>
  <inkml:trace contextRef="#ctx0" brushRef="#br0" timeOffset="4049.234">1704 1157 10346 0 0,'0'0'2515'0'0,"0"0"-1657"0"0,0 0-367 0 0,0 0 254 0 0,0 0 67 0 0,0 0-131 0 0,0 0-167 0 0,0 0-146 0 0,0 0-106 0 0,35-13-78 0 0,111-37-72 0 0,15 6-358 0 0,-34 10-3052 0 0,-42 10-4857 0 0,-9 10 562 0 0,-50 13 12064 0 0,2 0 10200 0 0,14-43-9561 0 0,-36 35-4955 0 0,-1 0 0 0 0,0-1 0 0 0,0 1 1 0 0,-1-1-1 0 0,-1 0 0 0 0,0 0 1 0 0,0 0-1 0 0,0 0 0 0 0,-2 0 1 0 0,1-1-1 0 0,-1 1 0 0 0,-1-1 1 0 0,0-3-156 0 0,0 13 3 0 0,0-1 1 0 0,0 1 0 0 0,0 0 0 0 0,-1-1-1 0 0,1 1 1 0 0,0 0 0 0 0,-1-1 0 0 0,1 1-1 0 0,-1 0 1 0 0,0-1 0 0 0,1 1 0 0 0,-1 0-1 0 0,0 0 1 0 0,0 0 0 0 0,1 0 0 0 0,-1 0-1 0 0,0 0 1 0 0,0 0 0 0 0,0 0 0 0 0,-1 0 0 0 0,1 0-1 0 0,0 0 1 0 0,0 1 0 0 0,0-1 0 0 0,-1 0-1 0 0,1 1 1 0 0,0-1 0 0 0,0 1 0 0 0,-1-1-1 0 0,1 1 1 0 0,-1 0 0 0 0,1 0 0 0 0,0 0-1 0 0,-1-1 1 0 0,1 1 0 0 0,-1 0 0 0 0,1 1-1 0 0,0-1 1 0 0,-1 0 0 0 0,1 0 0 0 0,-1 1-4 0 0,-58 19-341 0 0,47-11 303 0 0,2 1 0 0 0,-1 1 0 0 0,1 0 0 0 0,1 0 0 0 0,0 1 0 0 0,1 0 0 0 0,0 1 0 0 0,1 0 0 0 0,0 1 0 0 0,1-1 1 0 0,1 1-1 0 0,0 1 0 0 0,1-1 0 0 0,0 1 0 0 0,1 0 0 0 0,1 0 0 0 0,0 0 0 0 0,1 1 0 0 0,1-1 0 0 0,0 1 0 0 0,2-1 0 0 0,0 5 38 0 0,1-15-36 0 0,1 0 0 0 0,-1 0 0 0 0,2 0 1 0 0,-1 0-1 0 0,0 0 0 0 0,1-1 0 0 0,0 1 0 0 0,0-1 0 0 0,0 0 0 0 0,0-1 0 0 0,1 1 0 0 0,0-1 1 0 0,0 1-1 0 0,0-2 0 0 0,0 1 0 0 0,0 0 0 0 0,0-1 0 0 0,1 0 0 0 0,-1 0 0 0 0,1-1 0 0 0,-1 1 1 0 0,1-1-1 0 0,0 0 0 0 0,0-1 0 0 0,-1 1 0 0 0,1-1 0 0 0,0-1 0 0 0,0 1 0 0 0,-1-1 0 0 0,1 0 1 0 0,0 0-1 0 0,2-1 36 0 0,7 2-132 0 0,77-24-2614 0 0,-74 16-1821 0 0,-1 0-3669 0 0,-15 7 1220 0 0</inkml:trace>
  <inkml:trace contextRef="#ctx0" brushRef="#br0" timeOffset="4335.704">1 2375 12291 0 0,'0'0'2831'0'0,"0"0"-2111"0"0,0 0-440 0 0,0 0 335 0 0,0 0 372 0 0,31-3 49 0 0,7-1-732 0 0,157-30 964 0 0,-23-26-50 0 0,-4-8 0 0 0,-2-7-1 0 0,138-86-1217 0 0,-45 25 948 0 0,784-338-445 0 0,-861 408-1608 0 0,-59 32-3284 0 0,-97 31 56 0 0,-10 2-5729 0 0,-13 1 4515 0 0</inkml:trace>
  <inkml:trace contextRef="#ctx0" brushRef="#br0" timeOffset="4821.076">2985 615 2961 0 0,'0'0'1987'0'0,"0"0"32"0"0,0 0 220 0 0,0 0 57 0 0,0 0-226 0 0,0 0-344 0 0,0 0-295 0 0,0 0-216 0 0,0 0-164 0 0,0 0-122 0 0,0 0-133 0 0,0 0-122 0 0,-4-7 331 0 0,-30 34-2 0 0,10-3-779 0 0,23-23-222 0 0,1-1-45 0 0,0 0-30 0 0,0 0-22 0 0,2 0 126 0 0,0 0 0 0 0,0-1 0 0 0,0 1 0 0 0,-1 0 0 0 0,1-1 0 0 0,0 1 0 0 0,0-1 0 0 0,0 1 0 0 0,-1-1-1 0 0,1 0 1 0 0,0 0 0 0 0,-1 0 0 0 0,1 0 0 0 0,-1 0 0 0 0,1 0 0 0 0,-1 0 0 0 0,1 0 0 0 0,-1-1 0 0 0,0 1 0 0 0,0 0 0 0 0,0-1 0 0 0,0 1 0 0 0,0-1 0 0 0,0 1 0 0 0,0-1 0 0 0,0 0-31 0 0,-1 2 7 0 0,13-29 896 0 0,-12 28-727 0 0,-1 1-8 0 0,-12 7 47 0 0,-2 2-532 0 0,-28 23-3518 0 0,40-27 192 0 0,2-2-6331 0 0,0 0 2052 0 0</inkml:trace>
  <inkml:trace contextRef="#ctx0" brushRef="#br0" timeOffset="5171.952">3005 965 13243 0 0,'0'0'2119'0'0,"0"0"-724"0"0,0 0-224 0 0,0 0 9 0 0,0 0-118 0 0,0 0-194 0 0,0 0-180 0 0,0 0-132 0 0,0 0-70 0 0,0 0-34 0 0,0 0-14 0 0,0 0-16 0 0,0 0-22 0 0,1-3-9 0 0,1-9 60 0 0,-12 31-18 0 0,-7 10-236 0 0,14-25-177 0 0,2-4-20 0 0,1 0 0 0 0,-1 0 0 0 0,1 1 0 0 0,-1-1 0 0 0,1 0 0 0 0,0 0 0 0 0,-1 0 1 0 0,1 1-1 0 0,-1-1 0 0 0,1 0 0 0 0,-1 0 0 0 0,1 1 0 0 0,0-1 0 0 0,-1 0 0 0 0,1 1 0 0 0,0-1 0 0 0,0 1 0 0 0,-1-1 0 0 0,1 0 0 0 0,0 1 0 0 0,0-1 0 0 0,-1 1 0 0 0,1-1 0 0 0,0 1 1 0 0,0-1-1 0 0,0 1 0 0 0,0-1 0 0 0,0 1 0 0 0,0-1 0 0 0,-1 1 0 0 0,1-1 0 0 0,0 1 0 0 0,1-1 0 0 0,-1 0 0 0 0,0 1 0 0 0,0-1 0 0 0,0 1 0 0 0,0-1 0 0 0,0 1 0 0 0,0-1 1 0 0,0 1-1 0 0,1-1 0 0 0,-1 1 0 0 0,0-1 0 0 0,0 0 0 0 0,1 1 0 0 0,-1-1 0 0 0,0 1 0 0 0,1-1 0 0 0,-1 0 0 0 0,0 1 0 0 0,1-1 0 0 0,-1 0 0 0 0,1 0 0 0 0,-1 1 0 0 0,0-1 0 0 0,1 0 1 0 0,-1 0-1 0 0,1 1 0 0 0,-1-1 0 0 0,1 0 0 0 0,-1 0 0 0 0,1 0 0 0 0,-1 0 0 0 0,1 0 0 0 0,-1 0 0 0 0,1 0 0 0 0,-1 0 0 0 0,1 0 0 0 0,0-2-176 0 0,1-1-2917 0 0,-1 1-8693 0 0,-1 2 865 0 0</inkml:trace>
  <inkml:trace contextRef="#ctx0" brushRef="#br0" timeOffset="1049.214">3626 1727 0 0 0,'0'0'984'0'0,"0"0"188"0"0,0 0 195 0 0,0 0 208 0 0,0 0 64 0 0,0 0-70 0 0,0 0-100 0 0,0 0-98 0 0,0 0-66 0 0,0 0-98 0 0,0 0-141 0 0,0 0-133 0 0,0 0-96 0 0,14 5-11 0 0,46 15-15 0 0,-52-19-607 0 0,0 0 1 0 0,-1 0 0 0 0,1-1 0 0 0,0 0 0 0 0,-1 0 0 0 0,1-1 0 0 0,-1 0 0 0 0,1 0 0 0 0,0-1 0 0 0,-1 0 0 0 0,0 0 0 0 0,0-1 0 0 0,1 0 0 0 0,-1 0 0 0 0,-1-1-1 0 0,1 1 1 0 0,-1-2 0 0 0,1 1 0 0 0,-1-1 0 0 0,0 0 0 0 0,-1 0 0 0 0,1 0 0 0 0,-1-1 0 0 0,1-1-205 0 0,1 0 72 0 0,0 1 1 0 0,-1-1 0 0 0,0-1-1 0 0,-1 1 1 0 0,1-1-1 0 0,-1 0 1 0 0,-1 0-1 0 0,1 0 1 0 0,-1 0-1 0 0,-1-1 1 0 0,0 0-1 0 0,0 0 1 0 0,0 0-1 0 0,-1 0 1 0 0,-1 0-1 0 0,0 0 1 0 0,0-1 0 0 0,0-4-73 0 0,-3 9-3 0 0,1 0 0 0 0,0 0 0 0 0,-1 1 0 0 0,0-1 0 0 0,0 1 0 0 0,-1 0 1 0 0,1-1-1 0 0,-1 1 0 0 0,0 0 0 0 0,0 0 0 0 0,0 1 0 0 0,0-1 1 0 0,-1 1-1 0 0,1-1 0 0 0,-1 1 0 0 0,0 0 0 0 0,0 1 0 0 0,0-1 0 0 0,-1 1 1 0 0,1-1-1 0 0,0 1 0 0 0,-1 1 0 0 0,0-1 0 0 0,1 1 0 0 0,-1-1 1 0 0,0 1-1 0 0,0 1 0 0 0,1-1 0 0 0,-1 1 0 0 0,-3 0 3 0 0,2-1-25 0 0,1 1 1 0 0,-1 0-1 0 0,0 1 0 0 0,0 0 1 0 0,0 0-1 0 0,1 0 0 0 0,-1 0 1 0 0,1 1-1 0 0,-1 0 0 0 0,1 0 0 0 0,-1 1 1 0 0,1-1-1 0 0,0 1 0 0 0,0 0 1 0 0,1 1-1 0 0,-1-1 0 0 0,0 1 1 0 0,1 0-1 0 0,0 0 0 0 0,0 0 0 0 0,-2 3 25 0 0,-1 0 4 0 0,1 0-1 0 0,0 1 0 0 0,0 0 0 0 0,0 0 0 0 0,1 0 1 0 0,0 1-1 0 0,0 0 0 0 0,1 0 0 0 0,1 0 0 0 0,-1 0 1 0 0,1 1-1 0 0,1-1 0 0 0,0 1 0 0 0,0-1 1 0 0,1 1-1 0 0,0 0 0 0 0,1 0 0 0 0,0 0 0 0 0,0 0 1 0 0,1-1-1 0 0,0 1 0 0 0,1 0 0 0 0,0 0 0 0 0,1-1 1 0 0,0 0-1 0 0,1 1 0 0 0,-1-1 0 0 0,2 0 0 0 0,-1-1 1 0 0,1 1-1 0 0,1-1 0 0 0,-1 0 0 0 0,1 0 1 0 0,1 0-1 0 0,-1-1 0 0 0,1 0 0 0 0,3 1-3 0 0,0-1 16 0 0,1-1 0 0 0,0-1-1 0 0,0 1 1 0 0,1-2 0 0 0,0 0 0 0 0,-1 0 0 0 0,1-1-1 0 0,0 0 1 0 0,1-1 0 0 0,-1-1 0 0 0,0 0 0 0 0,1 0-1 0 0,-1-1 1 0 0,1-1 0 0 0,-1 0 0 0 0,0-1-16 0 0,-2 0-252 0 0,0 0 1 0 0,0 0-1 0 0,0-1 1 0 0,-1 0 0 0 0,1-1-1 0 0,-1 0 1 0 0,0-1-1 0 0,0 0 1 0 0,-1 0-1 0 0,1-1 1 0 0,-1 0 0 0 0,6-5 251 0 0,22-32-3930 0 0,-14 12-2899 0 0,-17 24 4294 0 0,3-7-5276 0 0</inkml:trace>
  <inkml:trace contextRef="#ctx0" brushRef="#br0" timeOffset="1269.909">4448 1293 13843 0 0,'0'0'2570'0'0,"0"0"-1314"0"0,0 0-449 0 0,0 0 60 0 0,0 0 17 0 0,0 0-83 0 0,0 0-108 0 0,0 0-157 0 0,-10 36-152 0 0,-31 111-93 0 0,21-36 94 0 0,14 5-2056 0 0,6-96-904 0 0,0-19 1364 0 0,0-1-192 0 0,-4-7-4772 0 0,-4-8 1682 0 0,8 15 3954 0 0,-4-10-3105 0 0,2 5 2038 0 0</inkml:trace>
  <inkml:trace contextRef="#ctx0" brushRef="#br0" timeOffset="1483.915">4163 1378 8698 0 0,'0'0'2816'0'0,"0"0"-396"0"0,0 0-472 0 0,0 0-492 0 0,0 0-491 0 0,0 0-323 0 0,0 0-126 0 0,0 0 3 0 0,0 0 76 0 0,0 0 39 0 0,0 0-89 0 0,0 0-104 0 0,21 14-78 0 0,67 48-93 0 0,-64-45-112 0 0,1 0 1 0 0,0-2-1 0 0,1-1 1 0 0,1-2-1 0 0,0 0 1 0 0,1-2-1 0 0,15 4-158 0 0,50 1-1823 0 0,-82-45-6651 0 0,-10 21 2686 0 0,2 4-2064 0 0</inkml:trace>
  <inkml:trace contextRef="#ctx0" brushRef="#br0" timeOffset="1731.7">4662 858 11330 0 0,'0'0'4001'0'0,"0"0"-1811"0"0,0 0-682 0 0,0 0-251 0 0,0 0-270 0 0,0 0-251 0 0,0 0-170 0 0,0 0-84 0 0,0 0-30 0 0,0 0-11 0 0,0 0-32 0 0,5 34-44 0 0,19 108-52 0 0,32 76 486 0 0,-49-197-905 0 0,1-1 0 0 0,1 0 0 0 0,1 0 0 0 0,0 0 0 0 0,2-1 0 0 0,0-1 0 0 0,1 0-1 0 0,1-1 1 0 0,8 8 106 0 0,8-3-1685 0 0,-8-17-4378 0 0,-22-5 3596 0 0,0-2-1495 0 0,0-2-758 0 0,-2 3-1264 0 0</inkml:trace>
  <inkml:trace contextRef="#ctx0" brushRef="#br0" timeOffset="1982.879">4544 1146 14395 0 0,'0'0'1436'0'0,"0"0"-425"0"0,0 0-184 0 0,0 0 41 0 0,0 0-18 0 0,0 0-133 0 0,0 0-161 0 0,0 0-135 0 0,0 0-76 0 0,0 0-30 0 0,0 0-47 0 0,32-19-70 0 0,102-57-78 0 0,-23 23-407 0 0,-45 21-3174 0 0,-43 18-2730 0 0,-6 5-5189 0 0</inkml:trace>
  <inkml:trace contextRef="#ctx0" brushRef="#br0" timeOffset="7744.815">5039 1322 0 0 0,'0'0'452'0'0,"0"0"935"0"0,0 0 321 0 0,0 0 23 0 0,0 0-56 0 0,0 0-93 0 0,0 0-114 0 0,0 0-134 0 0,11 3-138 0 0,84 9 4215 0 0,-90-14-5140 0 0,1 0-1 0 0,-1 0 1 0 0,0 0 0 0 0,0 0 0 0 0,0-1 0 0 0,0 0-1 0 0,-1 0 1 0 0,1 0 0 0 0,-1-1 0 0 0,0 1 0 0 0,0-1-1 0 0,0 0 1 0 0,0 0 0 0 0,2-5-271 0 0,52-110 1370 0 0,-46 10-898 0 0,-12 106-500 0 0,-1 0-1 0 0,1 1 1 0 0,-1-1-1 0 0,0 0 0 0 0,0 1 1 0 0,0-1-1 0 0,0 0 0 0 0,0 1 1 0 0,0 0-1 0 0,-1-1 1 0 0,1 1-1 0 0,-1 0 0 0 0,0 0 1 0 0,0-1-1 0 0,0 1 0 0 0,0 1 1 0 0,0-1-1 0 0,0 0 0 0 0,0 0 1 0 0,-1 1-1 0 0,1-1 1 0 0,0 1-1 0 0,-1 0 0 0 0,0 0 1 0 0,1 0-1 0 0,-1 0 0 0 0,1 0 1 0 0,-1 1-1 0 0,0-1 1 0 0,0 1-1 0 0,1-1 0 0 0,-1 1 1 0 0,0 0-1 0 0,0 0 0 0 0,0 1 1 0 0,1-1-1 0 0,-2 1 29 0 0,-7 2-125 0 0,0 1-1 0 0,0 1 1 0 0,0 0-1 0 0,1 1 1 0 0,0 0-1 0 0,0 0 1 0 0,1 1-1 0 0,0 0 1 0 0,0 1-1 0 0,0 0 1 0 0,1 0-1 0 0,1 1 1 0 0,-1 0-1 0 0,1 0 1 0 0,1 1-1 0 0,0 0 1 0 0,0 0-1 0 0,1 0 1 0 0,0 1-1 0 0,-1 3 126 0 0,2-3-11 0 0,0 0-1 0 0,0 0 0 0 0,1 0 1 0 0,0 0-1 0 0,1 0 0 0 0,1 1 1 0 0,0-1-1 0 0,0 0 1 0 0,1 1-1 0 0,0-1 0 0 0,2 8 12 0 0,0-15 42 0 0,0 0 0 0 0,1-1 0 0 0,0 1 0 0 0,0 0 0 0 0,0-1 0 0 0,0 1 0 0 0,0-1-1 0 0,1 0 1 0 0,0 0 0 0 0,-1 0 0 0 0,1-1 0 0 0,0 1 0 0 0,0-1 0 0 0,0 0 0 0 0,1 0 0 0 0,-1 0 0 0 0,0-1-1 0 0,1 0 1 0 0,-1 0 0 0 0,1 0 0 0 0,0 0 0 0 0,-1 0 0 0 0,1-1 0 0 0,0 0 0 0 0,-1 0 0 0 0,1 0 0 0 0,0-1-1 0 0,-1 0 1 0 0,1 0 0 0 0,-1 0 0 0 0,4-1-42 0 0,11-5 224 0 0,0 0 0 0 0,0-1 0 0 0,-1-1-1 0 0,0-1 1 0 0,-1-1 0 0 0,0 0 0 0 0,0-1-1 0 0,-2-1 1 0 0,1 0 0 0 0,9-12-224 0 0,-4 9 125 0 0,-1-1 1 0 0,-1-1-1 0 0,0-1 1 0 0,-1 0-1 0 0,-2-1 1 0 0,0-1-1 0 0,-1-1 0 0 0,0 0 1 0 0,-2-1-1 0 0,-1 0 1 0 0,-1-1-1 0 0,-1 0 1 0 0,-1-1-1 0 0,-1 0 0 0 0,-2 0 1 0 0,0-1-1 0 0,-2 0 1 0 0,0 0-1 0 0,-2-6-125 0 0,-1 29-11 0 0,-2 0-1 0 0,1 0 1 0 0,0 0-1 0 0,0 0 1 0 0,-1 0-1 0 0,0 0 1 0 0,0 0-1 0 0,0 1 1 0 0,0-1-1 0 0,0 0 1 0 0,0 0 0 0 0,0 1-1 0 0,-1-1 1 0 0,0 1-1 0 0,1-1 1 0 0,-1 1-1 0 0,0 0 1 0 0,0 0-1 0 0,0 0 1 0 0,-1 0-1 0 0,1 0 1 0 0,0 0-1 0 0,-1 0 1 0 0,1 1-1 0 0,-1-1 1 0 0,1 1 0 0 0,-1 0-1 0 0,0 0 1 0 0,0 0-1 0 0,0 0 1 0 0,1 0-1 0 0,-1 1 1 0 0,0-1-1 0 0,0 1 1 0 0,0 0-1 0 0,0 0 1 0 0,0 0-1 0 0,0 0 1 0 0,0 0-1 0 0,-1 1 12 0 0,0 1-45 0 0,0 1 0 0 0,1-1 0 0 0,-1 1-1 0 0,1 0 1 0 0,-1 0 0 0 0,1 1 0 0 0,0-1-1 0 0,0 1 1 0 0,0-1 0 0 0,1 1 0 0 0,-1 0-1 0 0,1 0 1 0 0,0 0 0 0 0,0 0 0 0 0,0 1-1 0 0,0 2 46 0 0,0-6 1 0 0,1 1 0 0 0,0 0 0 0 0,0 0-1 0 0,-1-1 1 0 0,1 1 0 0 0,1 0 0 0 0,-1 0 0 0 0,0 0-1 0 0,0 0 1 0 0,1 0 0 0 0,-1 0 0 0 0,1 0-1 0 0,-1 0 1 0 0,1 0 0 0 0,0 1 0 0 0,0-1 0 0 0,0 0-1 0 0,0 0 1 0 0,1 0 0 0 0,-1 0 0 0 0,0 0 0 0 0,1 0-1 0 0,-1 0 1 0 0,1 0 0 0 0,0 0 0 0 0,0 0-1 0 0,0 0 1 0 0,0 0 0 0 0,0 0 0 0 0,0-1 0 0 0,0 1-1 0 0,1 0 1 0 0,-1-1 0 0 0,1 1 0 0 0,-1-1 0 0 0,1 1-1 0 0,-1-1 1 0 0,1 0 0 0 0,0 0 0 0 0,0 0-1 0 0,-1 0 1 0 0,1 0 0 0 0,0 0 0 0 0,0 0 0 0 0,0 0-1 0 0,0-1 1 0 0,0 1 0 0 0,0-1 0 0 0,1 0 0 0 0,-1 1-1 0 0,0-1 0 0 0,78-14 391 0 0,-71 9-371 0 0,0 1-1 0 0,1 1 1 0 0,0-1 0 0 0,-1 2 0 0 0,1-1-1 0 0,0 1 1 0 0,1 1 0 0 0,-1 0 0 0 0,0 0-1 0 0,1 1-19 0 0,-8 2-1 0 0,-1 0-1 0 0,1 1 0 0 0,0 0 0 0 0,-1-1 1 0 0,0 1-1 0 0,1 0 0 0 0,-1 0 0 0 0,0 0 1 0 0,0 0-1 0 0,-1 0 0 0 0,1 1 0 0 0,-1-1 1 0 0,0 0-1 0 0,0 1 0 0 0,0-1 0 0 0,0 1 0 0 0,0 0 1 0 0,-1-1-1 0 0,1 1 0 0 0,-1 0 0 0 0,0-1 1 0 0,0 1-1 0 0,-1-1 0 0 0,1 1 0 0 0,-1 1 2 0 0,-6 108-573 0 0,8-54-1591 0 0,9-46-1562 0 0,10-8-3899 0 0,-12-5 2463 0 0,-3 0-789 0 0</inkml:trace>
  <inkml:trace contextRef="#ctx0" brushRef="#br0" timeOffset="8201.966">5906 1065 6961 0 0,'0'0'2290'0'0,"0"0"-117"0"0,0 0-177 0 0,0 0-283 0 0,0 0-386 0 0,0 0-315 0 0,0 0-132 0 0,0 0-5 0 0,0 0-15 0 0,0 0-69 0 0,0 0-92 0 0,0 0-106 0 0,6-32-74 0 0,17-96-68 0 0,18-36 912 0 0,-8 115-1410 0 0,-21 53-371 0 0,-11 7 442 0 0,1-1-1 0 0,0 0 0 0 0,1-1 0 0 0,0 1 0 0 0,0 0 0 0 0,1-1 0 0 0,0 0 0 0 0,1 0 0 0 0,0 0 0 0 0,1 0 0 0 0,0-1 0 0 0,0 0 0 0 0,0 0 0 0 0,1 0 0 0 0,1-1 0 0 0,-1 0 1 0 0,7 4-24 0 0,-11-10 55 0 0,0 0 0 0 0,-1 0 0 0 0,1 0 0 0 0,0-1 0 0 0,0 1 0 0 0,0-1 0 0 0,0 0 0 0 0,0 1 0 0 0,0-1 1 0 0,0 0-1 0 0,0-1 0 0 0,-1 1 0 0 0,1-1 0 0 0,0 1 0 0 0,0-1 0 0 0,0 0 0 0 0,0 0 0 0 0,-1 0 0 0 0,1 0 1 0 0,0-1-1 0 0,-1 1 0 0 0,1-1 0 0 0,-1 1 0 0 0,0-1 0 0 0,1 0 0 0 0,-1 0 0 0 0,0 0 0 0 0,0 0 1 0 0,0 0-1 0 0,-1-1 0 0 0,1 1 0 0 0,0-2-55 0 0,47-85 930 0 0,-6-62-2634 0 0,-24 124-4674 0 0,-1 16-6840 0 0,-13 8 7394 0 0</inkml:trace>
  <inkml:trace contextRef="#ctx0" brushRef="#br0" timeOffset="8778.139">6497 446 6865 0 0,'0'0'3040'0'0,"0"0"-325"0"0,0 0-241 0 0,0 0-299 0 0,0 0-477 0 0,0 0-494 0 0,0 0-384 0 0,0 0-249 0 0,0 0-200 0 0,0 0-137 0 0,0 0-52 0 0,0 0-38 0 0,0 0-12 0 0,-15 20-23 0 0,-48 64-30 0 0,15 7 24 0 0,47-90-102 0 0,0 1 0 0 0,0-1 0 0 0,0 0 0 0 0,1 0 0 0 0,-1 1 0 0 0,0-1 0 0 0,1 0 0 0 0,-1 1 1 0 0,0-1-1 0 0,1 1 0 0 0,0-1 0 0 0,-1 1 0 0 0,1-1 0 0 0,0 1 0 0 0,0-1 0 0 0,0 1 1 0 0,0-1-1 0 0,0 1 0 0 0,0-1 0 0 0,0 1 0 0 0,0-1 0 0 0,1 1 0 0 0,-1-1 0 0 0,1 1 0 0 0,-1-1 1 0 0,1 0-1 0 0,-1 1 0 0 0,1-1 0 0 0,0 0 0 0 0,0 1 0 0 0,0-1 0 0 0,0 0 0 0 0,-1 0 0 0 0,2 0 1 0 0,-1 0-1 0 0,0 0 0 0 0,0 0 0 0 0,0 0 0 0 0,0 0 0 0 0,1 0 0 0 0,-1 0 0 0 0,0-1 1 0 0,1 1-1 0 0,-1 0 0 0 0,1-1 0 0 0,-1 1 0 0 0,0-1 0 0 0,1 0 0 0 0,-1 1 0 0 0,1-1 0 0 0,-1 0 1 0 0,1 0-1 0 0,-1 0 0 0 0,1 0 0 0 0,0 0-1 0 0,6-3 57 0 0,-1 0-1 0 0,0-1 1 0 0,-1 0 0 0 0,1 0-1 0 0,0 0 1 0 0,-1-1 0 0 0,0 1-1 0 0,0-2 1 0 0,-1 1 0 0 0,1 0-1 0 0,-1-1 1 0 0,0 0 0 0 0,-1-1-1 0 0,2-1-56 0 0,82-146 443 0 0,-88 154-453 0 0,0 1 0 0 0,0-1 0 0 0,0 0 0 0 0,1 1-1 0 0,-1-1 1 0 0,0 1 0 0 0,0-1 0 0 0,0 0 0 0 0,0 1 0 0 0,1-1-1 0 0,-1 0 1 0 0,0 1 0 0 0,0-1 0 0 0,1 0 0 0 0,-1 0 0 0 0,0 1-1 0 0,1-1 1 0 0,-1 0 0 0 0,0 0 0 0 0,0 1 0 0 0,1-1 0 0 0,-1 0-1 0 0,1 0 1 0 0,-1 0 0 0 0,0 0 0 0 0,1 1 0 0 0,-1-1 0 0 0,0 0-1 0 0,1 0 1 0 0,-1 0 0 0 0,1 0 0 0 0,-1 0 0 0 0,0 0 0 0 0,1 0-1 0 0,-1 0 1 0 0,1 0 0 0 0,-1 0 0 0 0,0 0 0 0 0,1 0 0 0 0,-1-1-1 0 0,1 1 1 0 0,-1 0 0 0 0,0 0 0 0 0,1 0 0 0 0,-1 0 0 0 0,0-1-1 0 0,1 1 1 0 0,-1 0 0 0 0,0 0 0 0 0,0-1 0 0 0,1 1 0 0 0,-1 0-1 0 0,0 0 1 0 0,1-1 0 0 0,-1 1 0 0 0,0 0 0 0 0,0-1 0 0 0,0 1 0 0 0,1-1-1 0 0,-1 1 1 0 0,0 0 0 0 0,0-1 0 0 0,0 1 0 0 0,0 0 0 0 0,0-1-1 0 0,0 1 1 0 0,0-1 10 0 0,9 38-433 0 0,-8-33 480 0 0,-1 0-41 0 0,0-1 1 0 0,0 1-1 0 0,0-1 0 0 0,1 1 0 0 0,-1-1 0 0 0,1 0 1 0 0,0 1-1 0 0,0-1 0 0 0,0 0 0 0 0,1 1 0 0 0,-1-1 1 0 0,1 0-1 0 0,-1 0 0 0 0,1 0 0 0 0,0 0 0 0 0,0-1 1 0 0,1 1-1 0 0,-1 0 0 0 0,0-1 0 0 0,1 0 0 0 0,0 1 1 0 0,-1-1-1 0 0,1 0 0 0 0,0 0 0 0 0,0-1 0 0 0,0 1 1 0 0,0-1-1 0 0,1 1 0 0 0,-1-1 0 0 0,0 0 0 0 0,0 0 1 0 0,1 0-1 0 0,-1-1 0 0 0,1 1 0 0 0,-1-1 0 0 0,1 0 1 0 0,0 0-7 0 0,4-3 105 0 0,-1 0 0 0 0,0 0 1 0 0,0-1-1 0 0,0 0 1 0 0,0-1-1 0 0,0 0 0 0 0,-1 0 1 0 0,0 0-1 0 0,0 0 0 0 0,-1-1 1 0 0,1 0-1 0 0,-1 0 0 0 0,0-1 1 0 0,-1 1-1 0 0,0-1 1 0 0,0 0-1 0 0,0 0 0 0 0,-1-1 1 0 0,0 1-1 0 0,0-1 0 0 0,-1 1 1 0 0,1-9-106 0 0,0 9 57 0 0,10-23 8 0 0,-3 0 1 0 0,0-1-1 0 0,-2-1 0 0 0,-1 1 1 0 0,-2-1-1 0 0,-1 0 0 0 0,-1 0 1 0 0,-2 0-1 0 0,-2-24-65 0 0,1 51-25 0 0,0 0 1 0 0,0 1-1 0 0,0-1 1 0 0,0 0-1 0 0,-1 1 1 0 0,0-1-1 0 0,0 1 1 0 0,0-1-1 0 0,-1 1 1 0 0,1-1-1 0 0,-1 1 1 0 0,0 0-1 0 0,-1 0 1 0 0,1 0-1 0 0,0 0 1 0 0,-1 0-1 0 0,0 0 1 0 0,0 1-1 0 0,0 0 1 0 0,-1-1-1 0 0,1 1 1 0 0,-1 0-1 0 0,0 0 1 0 0,1 1-1 0 0,-1-1 1 0 0,0 1-1 0 0,-1 0 1 0 0,1 0-1 0 0,-2 0 25 0 0,2 4-59 0 0,0 0 0 0 0,0 0 0 0 0,0 1 0 0 0,0 0 0 0 0,0-1 0 0 0,1 2 0 0 0,0-1 0 0 0,-1 0 0 0 0,1 1 0 0 0,0-1 0 0 0,1 1 0 0 0,-1 0 0 0 0,1 0 0 0 0,-1 0-1 0 0,1 0 1 0 0,0 0 0 0 0,1 0 0 0 0,-1 1 0 0 0,1-1 0 0 0,0 1 0 0 0,0-1 0 0 0,0 3 59 0 0,-3 7-6 0 0,1 0-1 0 0,0 0 1 0 0,1 0-1 0 0,0 0 1 0 0,1 0 0 0 0,1 0-1 0 0,0 0 1 0 0,1 1-1 0 0,1-1 1 0 0,0 0-1 0 0,1 0 1 0 0,0 0-1 0 0,1-1 1 0 0,1 1 0 0 0,0-1-1 0 0,1 0 1 0 0,0 0-1 0 0,1-1 1 0 0,0 0-1 0 0,1 0 1 0 0,0-1-1 0 0,1 1 1 0 0,1-2 0 0 0,0 0-1 0 0,0 0 1 0 0,0 0-1 0 0,2-1 1 0 0,-1-1-1 0 0,1 0 1 0 0,5 2 6 0 0,-1-3-137 0 0,0 0 0 0 0,1-1 1 0 0,-1-1-1 0 0,1-1 0 0 0,0 0 0 0 0,0-1 0 0 0,1-1 1 0 0,-1-1-1 0 0,3 0 137 0 0,18 0-4303 0 0,0-1-3843 0 0,-38 0 8136 0 0,9 0-10436 0 0</inkml:trace>
  <inkml:trace contextRef="#ctx0" brushRef="#br0" timeOffset="9856.893">2357 3233 4401 0 0,'0'0'2072'0'0,"0"0"-1537"0"0,0 0-441 0 0,0 0 338 0 0,0 0 513 0 0,0 0 295 0 0,0 0 90 0 0,0 0-39 0 0,34-5-77 0 0,106-19-64 0 0,-20-6 907 0 0,-73 12-1458 0 0,0-2-1 0 0,-1-2 1 0 0,-1-2-1 0 0,-1-2 1 0 0,-2-1 0 0 0,0-3-1 0 0,-2-1 1 0 0,34-35-599 0 0,-62 56 79 0 0,0 0 0 0 0,0 0 0 0 0,-1-1-1 0 0,-1-1 1 0 0,0 0 0 0 0,-1 0 0 0 0,0-1 0 0 0,0 0 0 0 0,-2 0 0 0 0,1-1 0 0 0,-2 0-1 0 0,0-1 1 0 0,-1 1 0 0 0,0-1 0 0 0,-1 0 0 0 0,-1 0 0 0 0,0-1 0 0 0,-1 1 0 0 0,-1-1-1 0 0,0 1 1 0 0,-1-3-79 0 0,-1 15 1 0 0,1 0-1 0 0,-1 1 1 0 0,0-1-1 0 0,0 0 0 0 0,0 0 1 0 0,-1 1-1 0 0,1-1 1 0 0,0 0-1 0 0,-1 1 1 0 0,0 0-1 0 0,0-1 1 0 0,0 1-1 0 0,0 0 0 0 0,0 0 1 0 0,0 0-1 0 0,0 0 1 0 0,-1 0-1 0 0,1 0 1 0 0,-1 1-1 0 0,1-1 0 0 0,-1 1 1 0 0,0 0-1 0 0,1 0 1 0 0,-1 0-1 0 0,0 0 1 0 0,0 0-1 0 0,0 1 0 0 0,0-1 1 0 0,0 1-1 0 0,0 0 1 0 0,0-1-1 0 0,0 1 1 0 0,0 1-1 0 0,0-1 1 0 0,0 0-1 0 0,1 1 0 0 0,-1 0 1 0 0,0-1-1 0 0,0 1 1 0 0,0 0-1 0 0,0 1 1 0 0,1-1-1 0 0,-1 0 0 0 0,1 1 1 0 0,-1-1-1 0 0,1 1 1 0 0,-1 0-1 0 0,1 0 1 0 0,0 0-1 0 0,0 0 1 0 0,0 0-1 0 0,-1 2 0 0 0,-8 15-71 0 0,0 0 0 0 0,1 1 1 0 0,2 1-1 0 0,0 0 0 0 0,1 0 0 0 0,0 0 0 0 0,2 1 1 0 0,1-1-1 0 0,1 1 0 0 0,0 0 0 0 0,2 21 71 0 0,0 39-121 0 0,3 1 0 0 0,5-1 0 0 0,3 0-1 0 0,12 45 122 0 0,-4-26-270 0 0,-5 1 0 0 0,-1 58 270 0 0,-11-131-19 0 0,0 0 0 0 0,-2-1 1 0 0,-2 1-1 0 0,0-1 1 0 0,-2 0-1 0 0,-1 0 1 0 0,-2 0-1 0 0,0-1 1 0 0,-2 0-1 0 0,0 0 0 0 0,-2-2 1 0 0,-11 17 18 0 0,18-30 26 0 0,-1-2-1 0 0,0 1 1 0 0,-1 0 0 0 0,0-1 0 0 0,0-1-1 0 0,-1 1 1 0 0,-1-1 0 0 0,0 0 0 0 0,0-1-1 0 0,0 0 1 0 0,-1-1 0 0 0,0 0 0 0 0,-1 0-1 0 0,0-1 1 0 0,0 0 0 0 0,0-1 0 0 0,0-1-1 0 0,-1 1 1 0 0,0-2 0 0 0,0 0 0 0 0,0 0-1 0 0,0-1 1 0 0,-1 0-26 0 0,10-4 21 0 0,1 1 0 0 0,-1-1-1 0 0,1 1 1 0 0,0-1 0 0 0,0 0 0 0 0,0 0-1 0 0,0 0 1 0 0,0 0 0 0 0,0-1 0 0 0,1 1-1 0 0,-1 0 1 0 0,1-1 0 0 0,-1 1 0 0 0,1-1 0 0 0,0 1-1 0 0,0-1 1 0 0,0 0 0 0 0,0 1 0 0 0,1-1-1 0 0,-1 0 1 0 0,1 0 0 0 0,0 1 0 0 0,-1-1-1 0 0,1 0 1 0 0,0 0 0 0 0,1 0 0 0 0,-1 1 0 0 0,0-1-1 0 0,1 0 1 0 0,0 0 0 0 0,0-1-21 0 0,-1-9 43 0 0,3-9 50 0 0,0 0 0 0 0,2 0-1 0 0,0 0 1 0 0,1 1 0 0 0,1 0 0 0 0,1 0 0 0 0,10-18-93 0 0,-8 16 71 0 0,29-57 124 0 0,3 1-1 0 0,4 2 0 0 0,40-51-194 0 0,137-144-1344 0 0,-186 237-1671 0 0,60-32-14695 0 0,-63 46 14619 0 0,-2-1 4466 0 0,-22 13-3195 0 0,7-7 8646 0 0,-22 21 1553 0 0,3-3-8024 0 0,-11 14 131 0 0,0 0 0 0 0,1 1 0 0 0,1 0 0 0 0,1 0 0 0 0,1 1 0 0 0,0 1 0 0 0,1-1 0 0 0,1 1 0 0 0,1 1 0 0 0,0-1 0 0 0,2 1 0 0 0,0 2-486 0 0,2-16 68 0 0,0 0 1 0 0,0 0-1 0 0,1 0 0 0 0,-1 0 0 0 0,2 0 1 0 0,-1 0-1 0 0,0 0 0 0 0,1 0 0 0 0,0 0 0 0 0,1 0 1 0 0,0 0-1 0 0,0 0 0 0 0,0 0 0 0 0,0 0 0 0 0,1 0 1 0 0,0 0-1 0 0,0-1 0 0 0,1 1 0 0 0,-1-1 1 0 0,1 1-1 0 0,0-1 0 0 0,1 0 0 0 0,-1 0 0 0 0,1 0 1 0 0,0-1-1 0 0,2 2-68 0 0,-3-5 70 0 0,-1 0-1 0 0,0-1 1 0 0,1 1 0 0 0,-1-1 0 0 0,1 0 0 0 0,-1 0-1 0 0,1 0 1 0 0,-1 0 0 0 0,1 0 0 0 0,-1 0-1 0 0,0-1 1 0 0,1 1 0 0 0,-1-1 0 0 0,0 0 0 0 0,1 0-1 0 0,-1 1 1 0 0,0-1 0 0 0,0-1 0 0 0,1 1 0 0 0,-1 0-1 0 0,0-1 1 0 0,0 1 0 0 0,-1-1 0 0 0,1 1-1 0 0,0-1 1 0 0,0 0 0 0 0,-1 0 0 0 0,1 0 0 0 0,-1 0-1 0 0,0 0 1 0 0,1 0 0 0 0,-1 0 0 0 0,0 0-1 0 0,0-1 1 0 0,-1 1 0 0 0,2-2-70 0 0,19-88 1009 0 0,-31-39-601 0 0,8 125-544 0 0,-18-55-215 0 0,15 20-3891 0 0,27 30-9516 0 0,-17 11 10872 0 0,3 0-1016 0 0</inkml:trace>
  <inkml:trace contextRef="#ctx0" brushRef="#br0" timeOffset="10103.73">3753 3244 2224 0 0,'0'0'2637'0'0,"0"0"-659"0"0,0 0-131 0 0,0 0 165 0 0,0 0-41 0 0,0 0-261 0 0,0 0-246 0 0,0 0-169 0 0,0 0-30 0 0,0 0 19 0 0,0 0-36 0 0,0 0-126 0 0,-3 12-198 0 0,-9 33-197 0 0,1-88 892 0 0,10 7-1499 0 0,2 0 0 0 0,2 1 0 0 0,1-1 0 0 0,1 1 1 0 0,3 0-1 0 0,0 1 0 0 0,2-1 0 0 0,2 2 0 0 0,2-3-120 0 0,30-31-1794 0 0,-22 53-3464 0 0,3 9-6278 0 0,-18 5 3716 0 0</inkml:trace>
  <inkml:trace contextRef="#ctx0" brushRef="#br0" timeOffset="10356.241">4053 2788 9178 0 0,'0'0'1743'0'0,"0"0"-275"0"0,0 0-145 0 0,0 0-166 0 0,0 0-252 0 0,0 0-210 0 0,0 0-98 0 0,0 0-29 0 0,0 0-41 0 0,0 0-24 0 0,0 0-30 0 0,0 0-50 0 0,-18 30-32 0 0,-54 97-30 0 0,52-69 125 0 0,21-49-346 0 0,-1-6-103 0 0,-1 0 0 0 0,1 0 0 0 0,0-1 0 0 0,0 1 0 0 0,1 0 0 0 0,-1 0 0 0 0,1-1 0 0 0,-1 1 0 0 0,1 0 0 0 0,0 0 0 0 0,0-1 0 0 0,0 1 1 0 0,0-1-1 0 0,0 1 0 0 0,1-1 0 0 0,-1 0 0 0 0,1 1 0 0 0,-1-1 0 0 0,1 0 0 0 0,0 0 0 0 0,0 0 0 0 0,0 0 0 0 0,0 0 0 0 0,1-1 0 0 0,-1 1 0 0 0,0-1 0 0 0,1 1 0 0 0,-1-1 0 0 0,1 0 0 0 0,-1 0 0 0 0,1 0 1 0 0,-1 0-1 0 0,1 0 0 0 0,0-1 0 0 0,0 1 0 0 0,-1-1 0 0 0,1 0-37 0 0,7 0 34 0 0,-1 0 1 0 0,1-1-1 0 0,-1 0 1 0 0,1-1-1 0 0,-1 0 1 0 0,0-1-1 0 0,0 0 1 0 0,0 0-1 0 0,0-1 1 0 0,0 0-1 0 0,-1 0 1 0 0,1-1-1 0 0,-1 0 1 0 0,-1-1-1 0 0,1 0 1 0 0,-1 0-1 0 0,0 0 1 0 0,0-1-1 0 0,-1 0 1 0 0,1-1-1 0 0,-2 1 1 0 0,1-2-35 0 0,48-87-5907 0 0,-34 54-4124 0 0,-16 33 2901 0 0</inkml:trace>
  <inkml:trace contextRef="#ctx0" brushRef="#br0" timeOffset="10685.881">4255 2795 0 0 0,'0'0'1979'0'0,"0"0"-428"0"0,0 0-47 0 0,0 0 115 0 0,0 0 31 0 0,0 0-63 0 0,0 0-115 0 0,0 0-58 0 0,0 0-22 0 0,0 0-10 0 0,0 0-10 0 0,0 0-78 0 0,0 0-90 0 0,24 4-133 0 0,74 11-153 0 0,-96-15-871 0 0,0 0 0 0 0,0 0 0 0 0,0 0 1 0 0,1 0-1 0 0,-1 0 0 0 0,0 0 0 0 0,0 0 1 0 0,0-1-1 0 0,0 1 0 0 0,0-1 0 0 0,0 0 1 0 0,0 1-1 0 0,0-1 0 0 0,-1 0 0 0 0,1 0 1 0 0,0 0-1 0 0,0 0 0 0 0,-1-1 0 0 0,1 1 1 0 0,0 0-1 0 0,-1-1 0 0 0,1 1 0 0 0,-1-1 1 0 0,0 1-1 0 0,0-1 0 0 0,1 0 0 0 0,-1 0 1 0 0,0 1-1 0 0,0-1 0 0 0,-1 0 0 0 0,1 0 1 0 0,0-2-48 0 0,4-6 236 0 0,1-2-90 0 0,0 0-1 0 0,-1-1 1 0 0,0 0-1 0 0,-1 0 1 0 0,0 0 0 0 0,-1-1-1 0 0,-1 1 1 0 0,0-1-1 0 0,-1 1 1 0 0,0-1 0 0 0,-2-10-146 0 0,1 22-13 0 0,0 1 0 0 0,0-1 1 0 0,0 1-1 0 0,0-1 1 0 0,0 1-1 0 0,0 0 1 0 0,0-1-1 0 0,-1 1 0 0 0,1-1 1 0 0,0 1-1 0 0,-1 0 1 0 0,1-1-1 0 0,-1 1 0 0 0,0 0 1 0 0,0 0-1 0 0,1-1 1 0 0,-1 1-1 0 0,0 0 0 0 0,0 0 1 0 0,0 0-1 0 0,0 0 1 0 0,0 0-1 0 0,0 0 1 0 0,0 0-1 0 0,-1 0 0 0 0,1 1 1 0 0,0-1-1 0 0,0 0 1 0 0,-1 1-1 0 0,1-1 0 0 0,0 1 1 0 0,-1-1-1 0 0,1 1 1 0 0,-1 0-1 0 0,1-1 1 0 0,0 1-1 0 0,-1 0 0 0 0,1 0 1 0 0,-1 0-1 0 0,1 0 1 0 0,-1 0-1 0 0,1 0 0 0 0,0 1 1 0 0,-1-1-1 0 0,1 0 1 0 0,-1 1-1 0 0,1-1 1 0 0,0 1-1 0 0,0 0 0 0 0,-1-1 1 0 0,1 1-1 0 0,0 0 1 0 0,0 0-1 0 0,-1 0 0 0 0,1 0 1 0 0,0-1-1 0 0,0 2 1 0 0,0-1-1 0 0,0 0 0 0 0,1 0 1 0 0,-1 0-1 0 0,0 0 1 0 0,0 1-1 0 0,0 0 13 0 0,-11 14-329 0 0,1 1 1 0 0,1 0-1 0 0,0 1 1 0 0,2 0-1 0 0,-1 0 0 0 0,2 1 1 0 0,1 0-1 0 0,0 1 0 0 0,2-1 1 0 0,0 1-1 0 0,1 0 0 0 0,1 0 1 0 0,0 0-1 0 0,2 0 0 0 0,1 0 1 0 0,1 11 328 0 0,-2-28-178 0 0,1-1 0 0 0,-1 1 0 0 0,1 0 0 0 0,0-1 0 0 0,0 1 0 0 0,0-1 0 0 0,0 1 0 0 0,0-1 0 0 0,0 1 0 0 0,1-1 0 0 0,-1 1 0 0 0,1-1 0 0 0,-1 0 0 0 0,1 0 0 0 0,0 0 0 0 0,0 0 0 0 0,0 0 0 0 0,0 0 0 0 0,1-1 0 0 0,-1 1 0 0 0,0-1 0 0 0,1 1 0 0 0,-1-1 178 0 0,1 0-362 0 0,-1 0 0 0 0,1 0 0 0 0,-1 0 0 0 0,1 0-1 0 0,0-1 1 0 0,-1 1 0 0 0,1-1 0 0 0,0 0 0 0 0,0 1-1 0 0,-1-1 1 0 0,1-1 0 0 0,0 1 0 0 0,-1 0 0 0 0,1-1-1 0 0,0 1 1 0 0,-1-1 0 0 0,1 0 0 0 0,0 0-1 0 0,-1 0 1 0 0,1 0 0 0 0,-1 0 0 0 0,1 0 0 0 0,-1-1 362 0 0,31-22-4912 0 0,10-20 3553 0 0,-31 29 1359 0 0</inkml:trace>
  <inkml:trace contextRef="#ctx0" brushRef="#br0" timeOffset="11039.821">4791 2346 0 0 0,'0'0'2506'0'0,"0"0"97"0"0,0 0-300 0 0,0 0-408 0 0,0 0-353 0 0,0 0-212 0 0,0 0-126 0 0,0 0-143 0 0,0 0-107 0 0,0 0-119 0 0,0 0-114 0 0,0 0-105 0 0,-14 11-101 0 0,-40 34-85 0 0,55-45-376 0 0,0-1 0 0 0,0 1 0 0 0,0 0 0 0 0,0-1 0 0 0,0 1 0 0 0,0 0 1 0 0,0 0-1 0 0,0-1 0 0 0,0 1 0 0 0,1 0 0 0 0,-1 0 0 0 0,0 0 0 0 0,0 0 0 0 0,0 1 1 0 0,0-1-1 0 0,0 0 0 0 0,0 0 0 0 0,0 1 0 0 0,0-1 0 0 0,0 0 0 0 0,0 1 1 0 0,0-1-1 0 0,0 1 0 0 0,0 0 0 0 0,0-1 0 0 0,0 1 0 0 0,0 0 0 0 0,-1-1 0 0 0,1 1 1 0 0,0 0-1 0 0,0 0 0 0 0,-1 0 0 0 0,1-1 0 0 0,0 1 0 0 0,-1 0 0 0 0,1 0 0 0 0,-1 0 1 0 0,0 0-1 0 0,1 0 0 0 0,-1 0 0 0 0,0 0 0 0 0,1 1 0 0 0,-1-1 0 0 0,0 0 1 0 0,0 0-1 0 0,0 0 0 0 0,0 0 0 0 0,0 0 0 0 0,0 0 0 0 0,0 0 0 0 0,0 0 0 0 0,-1 0 1 0 0,1 0-1 0 0,0 0 0 0 0,-1 0 0 0 0,1 1 0 0 0,0-1 0 0 0,-1-1 0 0 0,1 1 0 0 0,-1 0 1 0 0,0 0-1 0 0,1 0 0 0 0,-1 0 0 0 0,0 0 0 0 0,0 0 0 0 0,1-1 0 0 0,-1 1 1 0 0,0 0-1 0 0,0-1-54 0 0,6 1 63 0 0,1 1 22 0 0,0 1 0 0 0,0-1 0 0 0,0 1 1 0 0,-1 0-1 0 0,1 1 0 0 0,-1-1 0 0 0,1 1 0 0 0,-1 0 1 0 0,-1 1-1 0 0,1-1 0 0 0,0 1 0 0 0,-1 0 0 0 0,0 0 0 0 0,0 0 1 0 0,-1 1-1 0 0,1-1 0 0 0,-1 1 0 0 0,0 0 0 0 0,-1 0 1 0 0,1 0-1 0 0,-1 0 0 0 0,-1 1 0 0 0,1-1 0 0 0,-1 0 1 0 0,0 1-1 0 0,0-1 0 0 0,-1 1 0 0 0,0-1 0 0 0,0 1 1 0 0,0-1-1 0 0,-1 1 0 0 0,0-1 0 0 0,-1 1 0 0 0,-1 4-85 0 0,2-4-8 0 0,-1-1-1 0 0,0 1 0 0 0,-1-1 1 0 0,0 1-1 0 0,0-1 0 0 0,0 0 1 0 0,-1 0-1 0 0,1 0 0 0 0,-2-1 1 0 0,1 1-1 0 0,0-1 0 0 0,-1 0 1 0 0,0 0-1 0 0,0-1 0 0 0,-1 1 1 0 0,1-1-1 0 0,-1 0 0 0 0,0-1 1 0 0,0 0-1 0 0,-1 1 9 0 0,-13-3-2405 0 0,9-4-7009 0 0,10 2-1883 0 0</inkml:trace>
  <inkml:trace contextRef="#ctx0" brushRef="#br0" timeOffset="14885.003">5382 2272 0 0 0,'0'0'399'0'0,"0"0"894"0"0,0 0 661 0 0,0 0 348 0 0,0 0 28 0 0,0 0-240 0 0,0 0-350 0 0,0 0-252 0 0,0 0-189 0 0,0 0-157 0 0,11-3-106 0 0,36-10-105 0 0,21-30 2081 0 0,150-121 61 0 0,-45 42-2707 0 0,-135 96-991 0 0,-38 27-7791 0 0,-6 4 2224 0 0,-4 3-80 0 0,1 0 3322 0 0</inkml:trace>
  <inkml:trace contextRef="#ctx0" brushRef="#br0" timeOffset="15137.14">5430 2475 7434 0 0,'0'0'4052'0'0,"0"0"-2272"0"0,0 0-719 0 0,0 0 130 0 0,0 0 167 0 0,0 0-41 0 0,0 0-221 0 0,0 0-241 0 0,0 0-164 0 0,0 0-77 0 0,0 0-69 0 0,33-14-65 0 0,108-43-62 0 0,-44 0 212 0 0,148-110-1303 0 0,-216 141-2355 0 0,-21 15-1431 0 0,-1 1-4476 0 0,-6 9 2508 0 0</inkml:trace>
  <inkml:trace contextRef="#ctx0" brushRef="#br0" timeOffset="15572.914">5538 1937 5393 0 0,'0'0'3438'0'0,"0"0"-1419"0"0,0 0-358 0 0,0 0-44 0 0,0 0-166 0 0,0 0-318 0 0,0 0-379 0 0,0 0-303 0 0,0 0-216 0 0,0 0-80 0 0,0 0 19 0 0,0 0 46 0 0,3 1 79 0 0,17 6 225 0 0,1-2 1 0 0,0-1-1 0 0,0-1 0 0 0,0 0 0 0 0,0-2 1 0 0,0 0-1 0 0,0-1 0 0 0,6-2-524 0 0,13 1 227 0 0,144 1 162 0 0,-182 0-384 0 0,0 0 0 0 0,0 0 0 0 0,0 1-1 0 0,0-1 1 0 0,0 0 0 0 0,0 1-1 0 0,0-1 1 0 0,0 1 0 0 0,0 0 0 0 0,0 0-1 0 0,0 0 1 0 0,-1 0 0 0 0,1 0 0 0 0,0 0-1 0 0,-1 0 1 0 0,1 0 0 0 0,0 1-1 0 0,-1-1 1 0 0,0 0 0 0 0,1 1 0 0 0,-1 0-1 0 0,0-1 1 0 0,0 1 0 0 0,0 0-1 0 0,0-1 1 0 0,0 1 0 0 0,0 0 0 0 0,0 0-1 0 0,-1 0 1 0 0,1 0 0 0 0,0 0 0 0 0,-1 0-1 0 0,0 0 1 0 0,0 0 0 0 0,1 0-1 0 0,-1 0 1 0 0,0 0 0 0 0,-1 0 0 0 0,1 0-1 0 0,0 0 1 0 0,-1 0 0 0 0,1 0-1 0 0,-1 0 1 0 0,1 0 0 0 0,-1 0 0 0 0,0 0-1 0 0,0-1 1 0 0,0 2-5 0 0,-78 214 618 0 0,-37 47-858 0 0,99-209-2627 0 0,15-43-1512 0 0,2-2-3493 0 0,0-5-1425 0 0</inkml:trace>
  <inkml:trace contextRef="#ctx0" brushRef="#br0" timeOffset="19720.976">6514 1628 11034 0 0,'0'0'1558'0'0,"0"0"-460"0"0,0 0-373 0 0,0 0-113 0 0,0 0-25 0 0,0 0-72 0 0,0 0-106 0 0,0 0-95 0 0,0 0-44 0 0,0 0 29 0 0,3 5 45 0 0,121 178 2123 0 0,-101-141-2267 0 0,-2 1-1 0 0,-1 0 0 0 0,-3 2 1 0 0,7 28-200 0 0,-17-61 938 0 0,-8-20 1573 0 0,-20-36-2328 0 0,1-1 0 0 0,3 0 0 0 0,1-1 0 0 0,3-1 0 0 0,2 0 0 0 0,1 0 1 0 0,3-1-1 0 0,2-1 0 0 0,1-12-183 0 0,4 59 3 0 0,-2-20 49 0 0,1-1 1 0 0,1 1-1 0 0,1-1 1 0 0,0 1-1 0 0,2 0 1 0 0,1-1-1 0 0,0 1 1 0 0,2 1-1 0 0,1-1 1 0 0,0 1-1 0 0,7-12-52 0 0,-14 32 2 0 0,1 1-1 0 0,-1-1 1 0 0,1 0 0 0 0,-1 1-1 0 0,1-1 1 0 0,-1 1 0 0 0,1-1 0 0 0,-1 1-1 0 0,1 0 1 0 0,0-1 0 0 0,-1 1-1 0 0,1-1 1 0 0,0 1 0 0 0,-1 0-1 0 0,1 0 1 0 0,0-1 0 0 0,-1 1-1 0 0,1 0 1 0 0,0 0 0 0 0,0 0 0 0 0,-1 0-1 0 0,1 0 1 0 0,0 0 0 0 0,0 0-1 0 0,-1 0 1 0 0,1 0 0 0 0,0 0-1 0 0,0 0 1 0 0,-1 0 0 0 0,1 1-1 0 0,0-1 1 0 0,-1 0 0 0 0,1 0-1 0 0,0 1 1 0 0,-1-1 0 0 0,1 1 0 0 0,0-1-1 0 0,-1 0 1 0 0,1 1 0 0 0,-1-1-1 0 0,1 1 1 0 0,-1-1 0 0 0,1 1-1 0 0,-1 0 1 0 0,1-1 0 0 0,-1 1-1 0 0,0-1 1 0 0,1 1 0 0 0,-1 0 0 0 0,0 0-1 0 0,1-1 1 0 0,-1 1-2 0 0,24 41-6 0 0,-22-38 19 0 0,55 102-1543 0 0,-33-97-2647 0 0,-13-9-23 0 0,-3-1-1205 0 0,-1 1-5733 0 0</inkml:trace>
  <inkml:trace contextRef="#ctx0" brushRef="#br0" timeOffset="20222.887">7004 1816 0 0 0,'0'0'341'0'0,"0"0"1093"0"0,0 0 472 0 0,0 0 146 0 0,0 0 26 0 0,0 0-82 0 0,0 0-155 0 0,0 0-197 0 0,0 0-189 0 0,0 0-180 0 0,0 0-131 0 0,0 0-89 0 0,-1-5-89 0 0,-4-15-97 0 0,5 20-796 0 0,-1 0-1 0 0,0-1 1 0 0,0 1-1 0 0,1 0 1 0 0,-1 0-1 0 0,0 0 1 0 0,0 0-1 0 0,1-1 1 0 0,-1 1-1 0 0,0 0 1 0 0,0 1-1 0 0,0-1 1 0 0,1 0-1 0 0,-1 0 1 0 0,0 0-1 0 0,0 0 1 0 0,1 1-1 0 0,-1-1 1 0 0,0 0-1 0 0,1 0 1 0 0,-1 1-1 0 0,0-1 1 0 0,0 1-1 0 0,1-1 1 0 0,-1 1-1 0 0,1-1 1 0 0,-1 1-1 0 0,1-1 1 0 0,-1 1-1 0 0,1-1 1 0 0,-1 1-1 0 0,1 0 1 0 0,-1-1-1 0 0,1 1 1 0 0,-1 0-1 0 0,1-1 0 0 0,0 1 1 0 0,0 0-1 0 0,-1 0 1 0 0,1-1-1 0 0,0 1 1 0 0,0 0-73 0 0,-6 13 137 0 0,1-1 0 0 0,0 1 0 0 0,1 0 0 0 0,1 0 0 0 0,0 0 0 0 0,1 1 0 0 0,0-1 0 0 0,1 0 0 0 0,1 1 0 0 0,1 12-137 0 0,0-24 9 0 0,0 0 1 0 0,0 0-1 0 0,1-1 1 0 0,-1 1-1 0 0,1 0 1 0 0,-1-1-1 0 0,1 0 1 0 0,0 1 0 0 0,0-1-1 0 0,0 0 1 0 0,1 0-1 0 0,-1 0 1 0 0,0 0-1 0 0,1 0 1 0 0,-1-1-1 0 0,1 1 1 0 0,-1-1 0 0 0,1 0-1 0 0,0 0 1 0 0,0 0-1 0 0,0 0 1 0 0,-1 0-1 0 0,1 0 1 0 0,0-1 0 0 0,0 1-1 0 0,0-1 1 0 0,0 0-1 0 0,0 0 1 0 0,0 0-1 0 0,0 0 1 0 0,0-1-1 0 0,0 1 1 0 0,0-1 0 0 0,0 0-1 0 0,0 0 1 0 0,0 0-1 0 0,-1 0 1 0 0,1 0-1 0 0,0 0 1 0 0,-1-1-1 0 0,1 1 1 0 0,1-2-10 0 0,53-52-3872 0 0,-44 41-991 0 0,-1 0-3499 0 0,-6 10 587 0 0</inkml:trace>
  <inkml:trace contextRef="#ctx0" brushRef="#br0" timeOffset="20738.912">7234 1915 2961 0 0,'0'0'4173'0'0,"0"0"-1821"0"0,0 0-593 0 0,0 0 76 0 0,0 0 51 0 0,0 0-164 0 0,0 0-322 0 0,0 0-307 0 0,0 0-230 0 0,0 0-149 0 0,0 0-91 0 0,0 0-53 0 0,0 0-32 0 0,0-9-27 0 0,2-13-120 0 0,1 0 0 0 0,1 0 0 0 0,0 0 0 0 0,2 0 1 0 0,1 1-1 0 0,8-19-391 0 0,7-4 302 0 0,-22 44-304 0 0,0 1 0 0 0,0-1 0 0 0,0 0 0 0 0,0 1 0 0 0,0-1 1 0 0,0 0-1 0 0,0 1 0 0 0,1-1 0 0 0,-1 0 0 0 0,0 0 0 0 0,0 1 0 0 0,0-1 0 0 0,0 0 0 0 0,1 0 0 0 0,-1 1 0 0 0,0-1 0 0 0,0 0 0 0 0,0 0 0 0 0,1 0 0 0 0,-1 1 0 0 0,0-1 0 0 0,0 0 0 0 0,1 0 0 0 0,-1 0 0 0 0,0 0 0 0 0,0 0 0 0 0,1 0 0 0 0,-1 1 0 0 0,0-1 0 0 0,1 0 0 0 0,-1 0 0 0 0,0 0 0 0 0,1 0 0 0 0,-1 0 0 0 0,0 0 0 0 0,0 0 0 0 0,1 0 0 0 0,-1 0 0 0 0,0 0 0 0 0,1-1 0 0 0,-1 1 0 0 0,0 0 0 0 0,0 0 0 0 0,1 0 0 0 0,-1 0 0 0 0,0 0 0 0 0,1 0 0 0 0,-1-1 0 0 0,0 1 0 0 0,0 0 2 0 0,5 31 39 0 0,-5-30-38 0 0,-1-1 0 0 0,1 1 0 0 0,0-1 0 0 0,0 1 0 0 0,-1-1 0 0 0,1 1 0 0 0,0 0 0 0 0,0-1 0 0 0,0 1 0 0 0,0-1-1 0 0,0 1 1 0 0,0-1 0 0 0,0 1 0 0 0,0-1 0 0 0,0 1 0 0 0,0 0 0 0 0,0-1 0 0 0,0 1 0 0 0,1-1 0 0 0,-1 1-1 0 0,0-1 1 0 0,0 1 0 0 0,1-1 0 0 0,-1 1 0 0 0,0-1 0 0 0,0 1 0 0 0,1-1 0 0 0,-1 1 0 0 0,0-1 0 0 0,1 0 0 0 0,-1 1-1 0 0,1-1 1 0 0,-1 1 0 0 0,1-1 0 0 0,-1 0 0 0 0,1 0 0 0 0,-1 1 0 0 0,1-1 0 0 0,-1 0 0 0 0,1 0 0 0 0,-1 1-1 0 0,1-1 1 0 0,-1 0 0 0 0,1 0 0 0 0,-1 0 0 0 0,1 0 0 0 0,0 0 0 0 0,-1 0 0 0 0,1 0 0 0 0,-1 0 0 0 0,1 0-1 0 0,-1 0 1 0 0,1 0 0 0 0,-1 0 0 0 0,1-1 0 0 0,0 1 0 0 0,-1 0 0 0 0,1 0 0 0 0,-1-1 0 0 0,1 1 0 0 0,-1 0 0 0 0,0 0-1 0 0,1-1 1 0 0,-1 1 0 0 0,1-1 0 0 0,-1 1 0 0 0,1 0 0 0 0,-1-1-1 0 0,28-27 177 0 0,-27 27-177 0 0,91-120 184 0 0,-56 139-209 0 0,7-12-930 0 0,-19-24-4893 0 0,-20 13 2884 0 0,1-1-3802 0 0,-3 3-2688 0 0</inkml:trace>
  <inkml:trace contextRef="#ctx0" brushRef="#br0" timeOffset="21730.973">6155 1337 1256 0 0,'0'0'1517'0'0,"0"0"-136"0"0,0 0 17 0 0,0 0 58 0 0,0 0-69 0 0,0 0-236 0 0,0 0-224 0 0,0 0-114 0 0,0 0-22 0 0,0 0 47 0 0,0 0 42 0 0,0 0-1 0 0,3-5-44 0 0,79-64 2957 0 0,119-45-1726 0 0,-127 71-1747 0 0,-66 36-368 0 0,-15 6 1926 0 0,-163 12-1249 0 0,120-36-1685 0 0,48 14-3198 0 0,7-1-3773 0 0,-2 8-1030 0 0</inkml:trace>
  <inkml:trace contextRef="#ctx0" brushRef="#br0" timeOffset="22160.878">7291 1142 10474 0 0,'0'0'1010'0'0,"0"0"-257"0"0,0 0-31 0 0,0 0 237 0 0,0 0 186 0 0,0 0-17 0 0,0 0-183 0 0,0 0-201 0 0,0 0-131 0 0,0 0-89 0 0,0 0-64 0 0,0 0-47 0 0,0 0-60 0 0,24-10-54 0 0,78-34-49 0 0,16-31 313 0 0,-68 41-1020 0 0,-16 10-6186 0 0,-32 23 1093 0 0,-1 1 3578 0 0,-1 0 415 0 0,2 0-3619 0 0</inkml:trace>
  <inkml:trace contextRef="#ctx0" brushRef="#br0" timeOffset="22325.108">7381 1359 11202 0 0,'0'0'977'0'0,"0"0"-41"0"0,0 0 248 0 0,0 0 128 0 0,0 0-207 0 0,0 0-377 0 0,0 0-280 0 0,0 0-224 0 0,0 0-128 0 0,0 0-72 0 0,191-132-120 0 0,-165 117-280 0 0,-4 0-712 0 0,-2 0-1689 0 0,-3 8-2680 0 0,-6 3-2985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3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487 382 8922 0 0,'0'0'1358'0'0,"0"0"-176"0"0,0 0-27 0 0,0 0 150 0 0,0 0 139 0 0,0 0-54 0 0,0 0-181 0 0,-36 19-225 0 0,-113 66-215 0 0,52-8 371 0 0,77-59-951 0 0,1 1 0 0 0,0 1 0 0 0,1 0 0 0 0,2 2 1 0 0,0 0-1 0 0,1 0 0 0 0,1 2 0 0 0,1 0 0 0 0,1 0 0 0 0,2 1 1 0 0,0 1-1 0 0,1-1 0 0 0,1 6-189 0 0,7-29 10 0 0,0 1 1 0 0,0-1-1 0 0,0 1 1 0 0,1 0-1 0 0,-1-1 1 0 0,1 1-1 0 0,0 0 1 0 0,0-1-1 0 0,0 1 1 0 0,0-1-1 0 0,0 1 1 0 0,0 0-1 0 0,1-1 0 0 0,-1 1 1 0 0,1 0-1 0 0,0-1 1 0 0,0 1-1 0 0,0-1 1 0 0,0 0-1 0 0,0 1 1 0 0,0-1-1 0 0,1 0 1 0 0,-1 1-1 0 0,1-1 0 0 0,-1 0 1 0 0,1 0-1 0 0,0 0 1 0 0,0-1-1 0 0,0 1 1 0 0,0 0-1 0 0,0-1 1 0 0,0 1-1 0 0,1-1 1 0 0,-1 0-1 0 0,0 1 1 0 0,1-1-1 0 0,-1 0 0 0 0,1-1 1 0 0,-1 1-1 0 0,1 0 1 0 0,0-1-1 0 0,-1 1 1 0 0,1-1-1 0 0,0 0 1 0 0,1 0-11 0 0,3 0 72 0 0,1-1 1 0 0,-1 0-1 0 0,1 0 0 0 0,-1 0 1 0 0,0-1-1 0 0,0 0 1 0 0,0-1-1 0 0,0 0 0 0 0,0 0 1 0 0,0 0-1 0 0,-1-1 1 0 0,1 0-1 0 0,-1 0 0 0 0,0 0 1 0 0,0-1-1 0 0,-1 0 1 0 0,3-2-73 0 0,21-22 110 0 0,-1-1 0 0 0,-1-1 0 0 0,-2-2 1 0 0,-1 0-1 0 0,-1-1 0 0 0,-3-2 0 0 0,0 0 1 0 0,-3-1-1 0 0,7-19-110 0 0,-11 15 56 0 0,-7 59-590 0 0,31 108 464 0 0,-35-114 73 0 0,1-1 0 0 0,0 1 0 0 0,0-1 1 0 0,2 1-1 0 0,-1-1 0 0 0,1-1 0 0 0,1 1 1 0 0,-1-1-1 0 0,2 1 0 0 0,0-2 0 0 0,0 1 1 0 0,1-1-1 0 0,0 0 0 0 0,0-1 0 0 0,1 1 1 0 0,0-2-1 0 0,0 1 0 0 0,1-2 0 0 0,0 1 1 0 0,1-1-1 0 0,-1-1 0 0 0,1 1 0 0 0,0-2 0 0 0,0 0 1 0 0,1 0-1 0 0,-1-1 0 0 0,1 0 0 0 0,10 0-3 0 0,-12-6 47 0 0,-1 0 0 0 0,0-1-1 0 0,-1 0 1 0 0,1-1 0 0 0,-1 0-1 0 0,0 0 1 0 0,0-1-1 0 0,0 0 1 0 0,-1-1 0 0 0,0 1-1 0 0,0-1 1 0 0,-1-1-1 0 0,0 1 1 0 0,0-1 0 0 0,0 0-1 0 0,-1 0 1 0 0,-1-1-1 0 0,1 1 1 0 0,-1-1 0 0 0,0-2-47 0 0,20-32 86 0 0,-3-1 1 0 0,-1 0 0 0 0,-2-2 0 0 0,-2 0 0 0 0,-2-1 0 0 0,-3 0-1 0 0,-1-1 1 0 0,-2 0 0 0 0,0-47-87 0 0,-7 88 1 0 0,1-15 9 0 0,-1 0 0 0 0,-1 0 0 0 0,0-1 0 0 0,-2 1 0 0 0,-1 0 0 0 0,0 0 0 0 0,-2 0 0 0 0,0 1 0 0 0,-2-1 1 0 0,-2-3-11 0 0,9 26-2 0 0,0 0 0 0 0,0 0 1 0 0,0-1-1 0 0,0 1 1 0 0,0 0-1 0 0,-1 0 1 0 0,1 0-1 0 0,0-1 1 0 0,0 1-1 0 0,-1 0 1 0 0,1 0-1 0 0,0-1 1 0 0,-1 1-1 0 0,1 0 1 0 0,-1-1-1 0 0,1 1 0 0 0,-1 0 1 0 0,0-1-1 0 0,1 1 1 0 0,-1-1-1 0 0,1 1 1 0 0,-1-1-1 0 0,0 1 1 0 0,1-1-1 0 0,-1 1 1 0 0,0-1-1 0 0,0 0 1 0 0,1 1-1 0 0,-1-1 1 0 0,0 0-1 0 0,0 0 0 0 0,0 0 1 0 0,1 1-1 0 0,-1-1 1 0 0,0 0-1 0 0,0 0 1 0 0,0 0-1 0 0,0 0 1 0 0,1-1-1 0 0,-1 1 1 0 0,0 0-1 0 0,0 0 1 0 0,0 0-1 0 0,1-1 1 0 0,-1 1-1 0 0,0 0 0 0 0,0-1 1 0 0,1 1-1 0 0,-1 0 1 0 0,0-1-1 0 0,1 1 1 0 0,-1-1-1 0 0,0 1 1 0 0,1-1-1 0 0,-1 0 1 0 0,1 1-1 0 0,-1-1 1 0 0,1 0-1 0 0,-1 1 1 0 0,1-1-1 0 0,-1 0 0 0 0,1 1 1 0 0,0-1-1 0 0,-1 0 1 0 0,1 0-1 0 0,0 0 1 0 0,0 0 1 0 0,-6 58-5 0 0,2-1-1 0 0,3 1 1 0 0,2-1 0 0 0,2 1-1 0 0,3-1 1 0 0,3 0 0 0 0,2-1 0 0 0,2 0-1 0 0,4 3 6 0 0,-16-56 0 0 0,67 238-186 0 0,-57-223-13 0 0,-10-17 50 0 0,-1 0 1 0 0,1 0-1 0 0,-1 1 0 0 0,1-1 0 0 0,0 0 0 0 0,-1 0 0 0 0,1 0 0 0 0,-1 0 0 0 0,1 0 1 0 0,0 0-1 0 0,-1 0 0 0 0,1 0 0 0 0,-1 0 0 0 0,1 0 0 0 0,0 0 0 0 0,-1 0 1 0 0,1 0-1 0 0,-1-1 0 0 0,1 1 0 0 0,-1 0 0 0 0,1 0 0 0 0,0-1 0 0 0,-1 1 0 0 0,1 0 1 0 0,-1-1-1 0 0,1 1 0 0 0,-1 0 0 0 0,0-1 0 0 0,1 1 0 0 0,-1-1 0 0 0,1 1 1 0 0,-1-1-1 0 0,0 1 0 0 0,1-1 0 0 0,-1 1 0 0 0,0-1 0 0 0,0 1 0 0 0,1-1 0 0 0,-1 0 1 0 0,0 1-1 0 0,0-1 0 0 0,0 1 0 0 0,0-1 0 0 0,0 0 0 0 0,1 1 0 0 0,-1-1 0 0 0,0 1 1 0 0,-1-1-1 0 0,1 0 0 0 0,0 1 0 0 0,0-1 0 0 0,0 1 0 0 0,0-1 0 0 0,0 0 1 0 0,-1 1-1 0 0,1-1 0 0 0,0 1 0 0 0,0-1 0 0 0,-1 1 0 0 0,1-1 149 0 0,-3-45-12748 0 0,0 37 7595 0 0</inkml:trace>
  <inkml:trace contextRef="#ctx0" brushRef="#br0" timeOffset="252.767">624 349 11979 0 0,'0'0'1033'0'0,"0"0"-283"0"0,0 0-21 0 0,0 0 275 0 0,0 0 269 0 0,0 0 35 0 0,0 0-165 0 0,0 0-227 0 0,0 0-177 0 0,0 0-119 0 0,0 0-92 0 0,36 3-88 0 0,118 9-86 0 0,-3-17 260 0 0,-72-5-867 0 0,49-7-2136 0 0,-45 9-9210 0 0,-65 7 2410 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4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15 16075 0 0,'0'0'2909'0'0,"0"0"-1674"0"0,0 0-474 0 0,0 0 160 0 0,0 0 115 0 0,0 0-91 0 0,0 0-200 0 0,0 0-241 0 0,0 0-196 0 0,0 0-103 0 0,0 0-51 0 0,0 0-14 0 0,0 0-19 0 0,7-3-6 0 0,19-9 25 0 0,-20 35 244 0 0,-9 11-304 0 0,-1 0 0 0 0,-2 0 0 0 0,-1 0 0 0 0,-2-1 0 0 0,-1 0 1 0 0,-7 13-81 0 0,-6 25 43 0 0,12-39-72 0 0,-1 4 40 0 0,1 1 0 0 0,2 0 0 0 0,1 0 0 0 0,2 0 0 0 0,2 1 0 0 0,0 6-11 0 0,6-40 9 0 0,-1-1 0 0 0,0 0 0 0 0,1 0 0 0 0,-1 0 1 0 0,1 0-1 0 0,0 0 0 0 0,0-1 0 0 0,0 1 0 0 0,0-1 0 0 0,1 1 0 0 0,-1-1 0 0 0,1 0 0 0 0,-1 1 0 0 0,1-1 0 0 0,0-1 1 0 0,0 1-1 0 0,0 0 0 0 0,0-1 0 0 0,0 1 0 0 0,0-1 0 0 0,0 0 0 0 0,1 0 0 0 0,-1 0 0 0 0,0-1 0 0 0,1 1 0 0 0,-1-1 0 0 0,0 0 1 0 0,1 1-1 0 0,-1-2 0 0 0,0 1 0 0 0,1 0 0 0 0,-1-1 0 0 0,0 1 0 0 0,1-1 0 0 0,-1 0 0 0 0,2-1-9 0 0,11 2 69 0 0,116-41 195 0 0,-71 4-1517 0 0,-59 16-4499 0 0,-11 9-4433 0 0,3 9-544 0 0</inkml:trace>
  <inkml:trace contextRef="#ctx0" brushRef="#br0" timeOffset="247.313">1 350 12475 0 0,'0'0'1311'0'0,"0"0"-243"0"0,0 0 49 0 0,0 0 181 0 0,0 0 9 0 0,0 0-184 0 0,0 0-240 0 0,0 0-223 0 0,0 0-164 0 0,0 0-116 0 0,0 0-89 0 0,33-5-71 0 0,106-18-56 0 0,-16 2 78 0 0,46-3-3929 0 0,-128 23-3204 0 0,-26 1 1063 0 0,-7 0-801 0 0</inkml:trace>
  <inkml:trace contextRef="#ctx0" brushRef="#br0" timeOffset="475.661">723 354 13555 0 0,'0'0'1036'0'0,"0"0"-81"0"0,0 0 265 0 0,0 0 262 0 0,0 0-12 0 0,0 0-234 0 0,0 0-253 0 0,0 0-214 0 0,0 0-155 0 0,0 0-94 0 0,0 0-76 0 0,31 0-65 0 0,101 2-77 0 0,-49-8 134 0 0,-26-4-193 0 0,44-2-3174 0 0,-100 12 1381 0 0,-4 0-4121 0 0,-5 3 2245 0 0,7-2 782 0 0,-4 2-6778 0 0</inkml:trace>
  <inkml:trace contextRef="#ctx0" brushRef="#br0" timeOffset="669.628">678 678 4481 0 0,'0'0'1592'0'0,"0"0"-215"0"0,0 0 151 0 0,0 0 136 0 0,0 0-143 0 0,0 0-297 0 0,0 0-312 0 0,0 0-328 0 0,0 0-288 0 0,210-15-200 0 0,-178 4-232 0 0,-1 4-352 0 0,2-8-648 0 0,-2 0-1025 0 0,2 4-1575 0 0,-12 0-841 0 0,-5 4 1536 0 0</inkml:trace>
  <inkml:trace contextRef="#ctx0" brushRef="#br0" timeOffset="1080.754">1619 96 7794 0 0,'0'0'4941'0'0,"0"0"-2461"0"0,0 0-763 0 0,0 0 2 0 0,0 0-100 0 0,0 0-266 0 0,0 0-338 0 0,0 0-288 0 0,0 0-222 0 0,0 0-100 0 0,0 0-32 0 0,0 0-30 0 0,0 0-42 0 0,2-4-45 0 0,2-7-121 0 0,-7 16 510 0 0,-46 69-204 0 0,32-52-417 0 0,2 1 0 0 0,0 1 0 0 0,2 0 1 0 0,1 1-1 0 0,-7 19-24 0 0,13-25 2 0 0,0 1 0 0 0,1 0 0 0 0,1 0 0 0 0,1 0 1 0 0,1 0-1 0 0,1 1 0 0 0,1-1 0 0 0,1 14-2 0 0,-1-29 3 0 0,0-1 0 0 0,1 1 0 0 0,-1 0 1 0 0,1 0-1 0 0,1-1 0 0 0,-1 1 0 0 0,0 0 0 0 0,1-1 0 0 0,0 0 0 0 0,0 1 0 0 0,1-1 0 0 0,-1 0 1 0 0,1 0-1 0 0,0 0 0 0 0,0 0 0 0 0,0-1 0 0 0,0 1 0 0 0,0-1 0 0 0,1 0 0 0 0,0 0 0 0 0,0 0 1 0 0,0 0-1 0 0,0 0 0 0 0,0-1 0 0 0,0 0 0 0 0,1 0 0 0 0,-1 0 0 0 0,1-1 0 0 0,-1 1 0 0 0,1-1 1 0 0,0 0-1 0 0,0-1 0 0 0,-1 1 0 0 0,1-1 0 0 0,0 0 0 0 0,2 0-3 0 0,3 0 6 0 0,-1 0 1 0 0,0 0-1 0 0,0-1 0 0 0,1-1 1 0 0,-1 0-1 0 0,0 0 0 0 0,0-1 0 0 0,-1 0 1 0 0,1 0-1 0 0,-1-1 0 0 0,1 0 1 0 0,-1 0-1 0 0,0-1 0 0 0,2-2-6 0 0,20-22-927 0 0,-21-3-4342 0 0,-23 12-4429 0 0,6 13 3058 0 0,1 3 2067 0 0</inkml:trace>
  <inkml:trace contextRef="#ctx0" brushRef="#br0" timeOffset="1264.372">1214 380 11674 0 0,'0'0'1417'0'0,"0"0"-414"0"0,0 0-216 0 0,0 0-37 0 0,0 0 8 0 0,0 0-38 0 0,0 0-95 0 0,0 0-160 0 0,0 0-168 0 0,0 0-120 0 0,0 0-71 0 0,0 0-62 0 0,32 3-83 0 0,100 12-137 0 0,-18-13-1879 0 0,-61-9-2654 0 0,-19 1-759 0 0,-14 2-908 0 0</inkml:trace>
  <inkml:trace contextRef="#ctx0" brushRef="#br0" timeOffset="1574.158">1947 365 6385 0 0,'0'0'2986'0'0,"0"0"-735"0"0,0 0-326 0 0,0 0-113 0 0,0 0-242 0 0,0 0-335 0 0,0 0-322 0 0,0 0-235 0 0,0 0-155 0 0,0 0-97 0 0,0 0-71 0 0,0 0-68 0 0,0 0-96 0 0,-20 30-74 0 0,-60 96-44 0 0,57-73-4 0 0,24-45-48 0 0,-1-5 3 0 0,0-1 1 0 0,1 1-1 0 0,-1-1 1 0 0,0 1 0 0 0,1-1-1 0 0,-1 1 1 0 0,1-1-1 0 0,0 1 1 0 0,0-1 0 0 0,0 1-1 0 0,0-1 1 0 0,1 0-1 0 0,-1 0 1 0 0,0 0 0 0 0,1 0-1 0 0,0 0 1 0 0,-1 0-1 0 0,1 0 1 0 0,0 0-1 0 0,0 0 1 0 0,0-1 0 0 0,0 1-1 0 0,0-1 1 0 0,1 0-1 0 0,-1 1 1 0 0,0-1 0 0 0,1 0-1 0 0,-1 0 1 0 0,1-1-1 0 0,-1 1 1 0 0,1 0 0 0 0,-1-1-1 0 0,1 1 1 0 0,-1-1-1 0 0,1 0 1 0 0,-1 0 0 0 0,1 0-1 0 0,0 0 1 0 0,-1-1-1 0 0,1 1 1 0 0,0-1-25 0 0,7-1 187 0 0,-1 0 0 0 0,-1-1 0 0 0,1 0 0 0 0,0-1 0 0 0,-1 0 1 0 0,1 0-1 0 0,-1-1 0 0 0,0 0 0 0 0,-1 0 0 0 0,1-1 0 0 0,-1 0 0 0 0,0 0 0 0 0,-1-1 0 0 0,1 0 1 0 0,-1 0-1 0 0,-1 0 0 0 0,4-5-187 0 0,-2 3 178 0 0,-1 2-87 0 0,0 0 1 0 0,0 0-1 0 0,-1 0 0 0 0,0-1 0 0 0,-1 0 0 0 0,0 0 0 0 0,0 0 0 0 0,-1 0 0 0 0,0-1 1 0 0,0 1-1 0 0,-1-1 0 0 0,0 0 0 0 0,0 0 0 0 0,-1 0 0 0 0,0 0 0 0 0,-1 0 0 0 0,0 0 1 0 0,-1-4-92 0 0,0 11-48 0 0,0-1 0 0 0,0 0 1 0 0,0 1-1 0 0,-1-1 1 0 0,1 0-1 0 0,-1 1 0 0 0,1 0 1 0 0,-1-1-1 0 0,0 1 0 0 0,0 0 1 0 0,0 0-1 0 0,-1 0 1 0 0,1 0-1 0 0,0 0 0 0 0,-1 1 1 0 0,1-1-1 0 0,-1 1 0 0 0,1-1 1 0 0,-1 1-1 0 0,0 0 1 0 0,0 0-1 0 0,0 0 0 0 0,1 0 1 0 0,-1 1-1 0 0,0-1 1 0 0,0 1-1 0 0,0 0 0 0 0,0 0 1 0 0,0 0-1 0 0,0 0 48 0 0,-56 6-6253 0 0,41 1-1567 0 0,4-3-4503 0 0</inkml:trace>
  <inkml:trace contextRef="#ctx0" brushRef="#br0" timeOffset="3040.453">1643 372 0 0 0,'0'0'1015'0'0,"0"0"98"0"0,0 0 49 0 0,-32 0 11164 0 0,21 1-12689 0 0,-6 6 793 0 0,-97 22 3389 0 0,108-29-3707 0 0,5 0-109 0 0,0 1 0 0 0,0-1 0 0 0,0 0-1 0 0,0 0 1 0 0,0 1 0 0 0,1-1 0 0 0,-1 0-1 0 0,0 0 1 0 0,0 0 0 0 0,0 0 0 0 0,0 0-1 0 0,0-1 1 0 0,0 1 0 0 0,0 0 0 0 0,1 0-1 0 0,-1 0 1 0 0,0-1 0 0 0,0 1 0 0 0,0 0-1 0 0,0-1 1 0 0,1 1 0 0 0,-1-1 0 0 0,0 1-1 0 0,0-1 1 0 0,1 0 0 0 0,-1 1 0 0 0,0-1-1 0 0,1 1 1 0 0,-1-1 0 0 0,1 0 0 0 0,-1 0-1 0 0,1 1 1 0 0,-1-1 0 0 0,1 0 0 0 0,-1 0-1 0 0,1 0 1 0 0,0 1 0 0 0,0-1 0 0 0,-1 0-1 0 0,1 0 1 0 0,0 0 0 0 0,0 0 0 0 0,0 0 0 0 0,0 0-1 0 0,0 0 1 0 0,0 1 0 0 0,0-1 0 0 0,0 0-1 0 0,0 0 1 0 0,0 0 0 0 0,1 0 0 0 0,-1 0-3 0 0,0-1-582 0 0,1-7-1634 0 0,3 5-5559 0 0,-2 1-1410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4905 0 0,'0'0'1960'0'0,"0"0"-131"0"0,0 0 86 0 0,0 0 67 0 0,0 0-131 0 0,0 0-367 0 0,0 0-477 0 0,0 0-402 0 0,0 0-206 0 0,0 0-31 0 0,0 0 70 0 0,0 0 92 0 0,0 0 32 0 0,11 0-41 0 0,207 3 1803 0 0,-13-6-1167 0 0,-205 2-1122 0 0,-1 1 0 0 0,1 0 1 0 0,0-1-1 0 0,0 1 0 0 0,-1-1 0 0 0,1 1 0 0 0,0 0 0 0 0,0-1 0 0 0,0 1 1 0 0,0-1-1 0 0,0 1 0 0 0,0-1 0 0 0,0 1 0 0 0,0 0 0 0 0,0-1 0 0 0,0 1 1 0 0,0-1-1 0 0,0 1 0 0 0,0-1 0 0 0,0 1 0 0 0,0-1 0 0 0,0 1 0 0 0,0 0 1 0 0,0-1-1 0 0,1 1 0 0 0,-1-1 0 0 0,0 1 0 0 0,0 0 0 0 0,0-1 0 0 0,1 1 1 0 0,-1 0-1 0 0,0-1 0 0 0,1 1 0 0 0,-1 0 0 0 0,0-1 0 0 0,1 1 0 0 0,-1 0 1 0 0,0 0-1 0 0,1-1 0 0 0,-1 1 0 0 0,1 0 0 0 0,-1 0 0 0 0,0 0 0 0 0,1 0 1 0 0,-1-1-1 0 0,1 1 0 0 0,-1 0 0 0 0,1 0 0 0 0,-1 0 0 0 0,0 0 1 0 0,1 0-1 0 0,-1 0 0 0 0,1 0 0 0 0,-1 0 0 0 0,1 0 0 0 0,-1 0 0 0 0,1 1 1 0 0,-1-1-1 0 0,0 0 0 0 0,1 0 0 0 0,-1 0 0 0 0,1 0 0 0 0,-1 1 0 0 0,0-1 1 0 0,1 0-1 0 0,-1 0 0 0 0,0 1 0 0 0,1-1-35 0 0,-33-24 484 0 0,22 17-408 0 0,-116-88 444 0 0,103 59-2298 0 0,43 31-4772 0 0,-6 2-13 0 0,-4 3-4989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23 115 6153 0 0,'0'0'1837'0'0,"0"0"-198"0"0,0 0-103 0 0,0 0 100 0 0,0 0 75 0 0,0 0-72 0 0,0 0-250 0 0,0 0-358 0 0,0 0-330 0 0,0 0-223 0 0,0 0-140 0 0,0 0-76 0 0,0 0-44 0 0,-6 5 623 0 0,15 19-483 0 0,-1 1 1 0 0,-1 0-1 0 0,-2 0 1 0 0,0 1 0 0 0,-2-1-1 0 0,-1 1 1 0 0,-1 0-1 0 0,-1 0 1 0 0,-1 0 0 0 0,-4 17-359 0 0,-42 251 309 0 0,44-400 1535 0 0,6 51-1818 0 0,3 0-1 0 0,2 0 0 0 0,3 1 1 0 0,8-21-26 0 0,-3 4 25 0 0,-13 53-27 0 0,1-1 0 0 0,0 1 0 0 0,1-1 0 0 0,1 1 0 0 0,1 1-1 0 0,1-1 1 0 0,0 1 0 0 0,1 1 0 0 0,1 0 0 0 0,0 0 0 0 0,1 0 0 0 0,6-4 2 0 0,-16 19-3 0 0,1-1 0 0 0,0 1 1 0 0,0 0-1 0 0,0 0 0 0 0,0 0 1 0 0,0 0-1 0 0,0 1 0 0 0,0-1 1 0 0,1 0-1 0 0,-1 1 0 0 0,0-1 1 0 0,0 1-1 0 0,0 0 0 0 0,1 0 1 0 0,-1 0-1 0 0,0 0 0 0 0,0 0 1 0 0,1 1-1 0 0,-1-1 0 0 0,0 0 1 0 0,0 1-1 0 0,0 0 0 0 0,0-1 1 0 0,0 1-1 0 0,0 0 0 0 0,0 0 1 0 0,0 0-1 0 0,0 1 0 0 0,0-1 1 0 0,0 0-1 0 0,-1 1 0 0 0,1-1 1 0 0,0 1-1 0 0,-1-1 0 0 0,1 1 1 0 0,-1 0-1 0 0,0 0 0 0 0,0 0 1 0 0,1 0-1 0 0,-1 0 0 0 0,0 0 1 0 0,-1 0-1 0 0,1 0 0 0 0,0 0 1 0 0,0 1 2 0 0,21 85 16 0 0,-20-62 198 0 0,1-16-2521 0 0,-1-3-3120 0 0,1-1-4598 0 0,-2-3 424 0 0</inkml:trace>
  <inkml:trace contextRef="#ctx0" brushRef="#br0" timeOffset="377.965">441 509 9178 0 0,'0'0'2192'0'0,"0"0"-510"0"0,0 0-88 0 0,0 0 137 0 0,0 0-15 0 0,0 0-213 0 0,0 0-308 0 0,0 0-273 0 0,0 0-209 0 0,0 0-122 0 0,0 0-75 0 0,0 0-55 0 0,-9-1-60 0 0,-30 0-61 0 0,35 1-290 0 0,0 1 0 0 0,0-1 1 0 0,0 1-1 0 0,0 0 1 0 0,0 0-1 0 0,0 1 1 0 0,1-1-1 0 0,-1 1 0 0 0,0 0 1 0 0,1 0-1 0 0,0 0 1 0 0,-1 0-1 0 0,1 1 1 0 0,0 0-1 0 0,0-1 0 0 0,0 1 1 0 0,0 0-1 0 0,0 1-50 0 0,-5 4 81 0 0,0-1-49 0 0,1 0 0 0 0,0 1 0 0 0,0 0 0 0 0,0 0 0 0 0,1 1 0 0 0,1-1 0 0 0,-1 1 0 0 0,1 0 1 0 0,1 1-1 0 0,0-1 0 0 0,0 1 0 0 0,1 0 0 0 0,0 0 0 0 0,1 0 0 0 0,0 0 0 0 0,1 1 0 0 0,0-1 0 0 0,0 8-32 0 0,2-15 3 0 0,-1 0 0 0 0,1 0 1 0 0,0 0-1 0 0,0-1 0 0 0,1 1 0 0 0,-1 0 0 0 0,1 0 0 0 0,-1-1 0 0 0,1 1 0 0 0,0-1 0 0 0,0 1 0 0 0,0-1 1 0 0,0 0-1 0 0,0 0 0 0 0,1 0 0 0 0,-1 0 0 0 0,1 0 0 0 0,-1 0 0 0 0,1-1 0 0 0,0 1 0 0 0,-1-1 0 0 0,1 0 1 0 0,0 0-1 0 0,0 0 0 0 0,0 0 0 0 0,0 0 0 0 0,0-1 0 0 0,0 1 0 0 0,3-1-3 0 0,94 4 90 0 0,-93-5-306 0 0,1-1 0 0 0,-1 0 1 0 0,1 0-1 0 0,-1-1 0 0 0,1 0 0 0 0,-1 0 0 0 0,0-1 0 0 0,-1 0 0 0 0,1 0 0 0 0,-1-1 0 0 0,7-4 216 0 0,13-14-5276 0 0,-3 0-5723 0 0,-16 16 3169 0 0</inkml:trace>
  <inkml:trace contextRef="#ctx0" brushRef="#br0" timeOffset="859.368">568 752 4193 0 0,'0'0'2278'0'0,"0"0"-222"0"0,0 0 155 0 0,0 0 183 0 0,0 0-103 0 0,0 0-289 0 0,0 0-339 0 0,0 0-301 0 0,0 0-221 0 0,0 0-181 0 0,0 0-171 0 0,0 0-149 0 0,0 0-105 0 0,14-7-78 0 0,45-22-82 0 0,9-34 526 0 0,-47 38-713 0 0,79-71 312 0 0,-92 140-561 0 0,-9 17 76 0 0,4-60-11 0 0,-1 0 0 0 0,0 0 0 0 0,1 0 0 0 0,-1-1 1 0 0,1 1-1 0 0,-1-1 0 0 0,1 0 0 0 0,-1 0 0 0 0,1 0 1 0 0,-1 0-1 0 0,1 0 0 0 0,-1 0 0 0 0,1-1 0 0 0,-1 1 0 0 0,1-1 1 0 0,-1 0-1 0 0,1 0 0 0 0,-1 0 0 0 0,0 0 0 0 0,1 0 0 0 0,-1 0 1 0 0,0-1-1 0 0,1 1-4 0 0,106-76 130 0 0,-108 77-130 0 0,0 0-1 0 0,0 0 0 0 0,1 0 0 0 0,-1 0 0 0 0,0 0 0 0 0,0 0 1 0 0,0 0-1 0 0,0 0 0 0 0,0 0 0 0 0,0 0 0 0 0,0 0 0 0 0,0 1 1 0 0,0-1-1 0 0,0 0 0 0 0,0 1 0 0 0,0-1 0 0 0,0 1 0 0 0,0-1 1 0 0,0 1-1 0 0,0 0 0 0 0,-1-1 0 0 0,1 1 0 0 0,0 0 0 0 0,0-1 1 0 0,-1 1-1 0 0,1 0 0 0 0,0 0 0 0 0,-1 0 0 0 0,1 0 0 0 0,-1 0 0 0 0,1 0 1 0 0,-1 0-1 0 0,1 0 0 0 0,-1 0 0 0 0,0 0 0 0 0,1 0 0 0 0,-1 0 1 0 0,0 0-1 0 0,0 0 0 0 0,0 0 0 0 0,0 0 0 0 0,0 0 0 0 0,0 0 1 0 0,0 0-1 0 0,0 0 0 0 0,0 0 0 0 0,-1 0 0 0 0,1 0 0 0 0,0 0 1 0 0,-1 1 0 0 0,4 15-21 0 0,-3-14 18 0 0,1 0-1 0 0,0-1 1 0 0,0 1 0 0 0,0-1 0 0 0,0 1 0 0 0,0-1 0 0 0,0 0 0 0 0,1 1 0 0 0,-1-1-1 0 0,1 0 1 0 0,-1 0 0 0 0,1 0 0 0 0,0 0 0 0 0,0 0 0 0 0,0 0 0 0 0,0 0-1 0 0,0-1 1 0 0,0 1 0 0 0,0-1 0 0 0,1 0 0 0 0,-1 0 0 0 0,1 1 0 0 0,-1-1-1 0 0,1-1 1 0 0,-1 1 0 0 0,1 0 0 0 0,-1-1 0 0 0,1 1 0 0 0,0-1 0 0 0,-1 0-1 0 0,3 0 4 0 0,50-11-2151 0 0,-21-11-5181 0 0,-27 16 573 0 0,-1 5-3955 0 0</inkml:trace>
  <inkml:trace contextRef="#ctx0" brushRef="#br0" timeOffset="1979.875">1422 78 7690 0 0,'0'0'2123'0'0,"0"0"-343"0"0,0 0-74 0 0,0 0 36 0 0,0 0-131 0 0,0 0-235 0 0,0 0-275 0 0,0 0-242 0 0,0 0-147 0 0,0 0-61 0 0,0 0-33 0 0,0 0-36 0 0,0 0-71 0 0,8 3-79 0 0,113 42 1503 0 0,-103-40-1811 0 0,-1-1-1 0 0,1 0 0 0 0,0-2 0 0 0,0 0 0 0 0,0-1 0 0 0,0 0 0 0 0,0-2 0 0 0,1 0 0 0 0,-1-1 0 0 0,4-2-123 0 0,124-25 114 0 0,-121 21-369 0 0,-6 3 1421 0 0,-7 2-3783 0 0,-2 1-3402 0 0,-1 1-4772 0 0,-9 1 2533 0 0</inkml:trace>
  <inkml:trace contextRef="#ctx0" brushRef="#br0" timeOffset="2229.905">1464 373 13531 0 0,'0'0'1812'0'0,"0"0"-669"0"0,0 0-167 0 0,0 0 229 0 0,0 0 187 0 0,0 0-76 0 0,0 0-252 0 0,0 0-287 0 0,0 0-188 0 0,0 0-101 0 0,0 0-49 0 0,33 4-19 0 0,102 13-31 0 0,43-12 772 0 0,-65-13-2724 0 0,-89 4-2794 0 0,-2 0-3642 0 0,-15 1-3992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1056 0 0 0,'0'0'604'0'0,"0"0"892"0"0,0 0 400 0 0,0 0 65 0 0,0 0-114 0 0,0 0-245 0 0,0 0-251 0 0,0 0-180 0 0,0 0-111 0 0,0 0-50 0 0,1 0 8588 0 0,4 0-6611 0 0,55-82-2244 0 0,61-87-302 0 0,57-84 10 0 0,-178 254-455 0 0,0-1 0 0 0,0 0 0 0 0,0 1 0 0 0,0-1-1 0 0,0 0 1 0 0,0 1 0 0 0,0-1 0 0 0,1 0 0 0 0,-1 1 0 0 0,0-1 0 0 0,0 0 0 0 0,0 1-1 0 0,0-1 1 0 0,0 0 0 0 0,0 1 0 0 0,1-1 0 0 0,-1 0 0 0 0,0 0 0 0 0,0 1 0 0 0,0-1-1 0 0,1 0 1 0 0,-1 0 0 0 0,0 1 0 0 0,0-1 0 0 0,1 0 0 0 0,-1 0 0 0 0,0 0 0 0 0,1 0 0 0 0,-1 1-1 0 0,0-1 1 0 0,0 0 0 0 0,1 0 0 0 0,-1 0 0 0 0,0 0 0 0 0,1 0 0 0 0,-1 0 0 0 0,0 0-1 0 0,1 0 1 0 0,-1 0 0 0 0,0 0 0 0 0,1 0 0 0 0,-1 0 4 0 0,-1 12-36 0 0,18 307 57 0 0,-6-259 3 0 0,-10-60-21 0 0,0 1 0 0 0,0-1 0 0 0,1 0-1 0 0,-1 1 1 0 0,0-1 0 0 0,0 0 0 0 0,0 0 0 0 0,1 0 0 0 0,-1 0-1 0 0,0 0 1 0 0,0 0 0 0 0,0-1 0 0 0,1 1 0 0 0,-1 0 0 0 0,0 0 0 0 0,0-1-1 0 0,0 1 1 0 0,0-1 0 0 0,0 1 0 0 0,0-1 0 0 0,0 0 0 0 0,0 1-1 0 0,0-1 1 0 0,0 0 0 0 0,0 1 0 0 0,0-1 0 0 0,0 0 0 0 0,0 0 0 0 0,-1 0-1 0 0,1 0 1 0 0,0 0 0 0 0,-1 0 0 0 0,1 0 0 0 0,-1 0 0 0 0,1 0-1 0 0,-1 0 1 0 0,1-1-3 0 0,2-2 8 0 0,40-54 22 0 0,-2-2-1 0 0,-3-2 0 0 0,-3-2 1 0 0,-3 0-1 0 0,14-43-29 0 0,-31 58-11 0 0,-14 116-174 0 0,3 264 518 0 0,6-236-173 0 0,0-72 141 0 0,-10-23-265 0 0,0 0-6 0 0,0 0 14 0 0,0 0 0 0 0,0 0-13 0 0,0 0 4 0 0,0 0-5 0 0,0 0 10 0 0,0 0-21 0 0,0 0-48 0 0,0-7-3111 0 0,0 4-2190 0 0,0 2-3831 0 0,0 1-2400 0 0</inkml:trace>
  <inkml:trace contextRef="#ctx0" brushRef="#br0" timeOffset="3053.933">929 835 0 0 0,'0'0'895'0'0,"0"0"752"0"0,0 0 124 0 0,0 0-141 0 0,0 0-194 0 0,0 0-168 0 0,0 0-84 0 0,0 0-61 0 0,0 0-54 0 0,-2 0-502 0 0,-2 0 8825 0 0,23 37-7866 0 0,-3 55-581 0 0,-15-88-924 0 0,1 5 24 0 0,-1 0 0 0 0,0 0 0 0 0,0 0 0 0 0,-1 0-1 0 0,0 0 1 0 0,0 1 0 0 0,-1-1 0 0 0,0 0 0 0 0,-1 0 0 0 0,0 0 0 0 0,0 0-1 0 0,-1-1 1 0 0,0 1 0 0 0,-1 0 0 0 0,0-1 0 0 0,0 0 0 0 0,0 0 0 0 0,-1 0-1 0 0,-1-1 1 0 0,1 1 0 0 0,-3 1-45 0 0,-6 2-18 0 0,-42 11-209 0 0,52-24 35 0 0,1 1-1 0 0,-1-1 1 0 0,1 0 0 0 0,0 0 0 0 0,-1 0 0 0 0,1 0 0 0 0,0-1-1 0 0,0 1 1 0 0,1-1 0 0 0,-1 0 0 0 0,0 0 0 0 0,1 0 0 0 0,0 0-1 0 0,-1 0 1 0 0,2 0 0 0 0,-1-1 0 0 0,0 1 0 0 0,0-1 0 0 0,1 1 0 0 0,0-1-1 0 0,-1-3 193 0 0,-8-14-2432 0 0,1-9-3161 0 0,1 2-5287 0 0,5 24 8650 0 0</inkml:trace>
  <inkml:trace contextRef="#ctx0" brushRef="#br0" timeOffset="3422.263">774 846 0 0 0,'0'0'1840'0'0,"0"0"365"0"0,0 0 125 0 0,0 0-63 0 0,0 0-180 0 0,0 0-237 0 0,0 0-237 0 0,0 0-203 0 0,0 0-162 0 0,0 0-145 0 0,0 0-119 0 0,-3 2-114 0 0,-2 0-1436 0 0,6-2 753 0 0,-1 0-1 0 0,0 0 1 0 0,0 0-1 0 0,0 0 1 0 0,1 0-1 0 0,-1 1 1 0 0,0-1 0 0 0,0 0-1 0 0,0 0 1 0 0,0 0-1 0 0,1 1 1 0 0,-1-1-1 0 0,0 0 1 0 0,0 0-1 0 0,0 0 1 0 0,0 1-1 0 0,0-1 1 0 0,0 0 0 0 0,0 0-1 0 0,1 1 1 0 0,-1-1-1 0 0,0 0 1 0 0,0 0-1 0 0,0 1 1 0 0,0-1-1 0 0,0 0 1 0 0,0 0 0 0 0,0 1-1 0 0,0-1 1 0 0,0 0-1 0 0,-1 0 1 0 0,1 1-187 0 0,270-1 1096 0 0,-241-2-3700 0 0,-14 1-1999 0 0,0 0-5698 0 0,-10 1 1502 0 0</inkml:trace>
  <inkml:trace contextRef="#ctx0" brushRef="#br0" timeOffset="4881.631">1545 319 0 0 0,'0'0'810'0'0,"0"0"718"0"0,0 0 188 0 0,0 0-127 0 0,0 0-170 0 0,0 0-123 0 0,0 0-79 0 0,0 0-55 0 0,0 0-27 0 0,0 0-60 0 0,-1-4-83 0 0,1 3-906 0 0,0 0-1 0 0,-1-1 1 0 0,1 1 0 0 0,-1 0 0 0 0,1 0-1 0 0,-1 0 1 0 0,0 0 0 0 0,1 0-1 0 0,-1 0 1 0 0,0 0 0 0 0,0 0 0 0 0,0 0-1 0 0,1 0 1 0 0,-1 0 0 0 0,0 0-1 0 0,0 1 1 0 0,0-1 0 0 0,-1 0 0 0 0,1 1-1 0 0,0-1 1 0 0,0 1 0 0 0,0-1-1 0 0,0 1 1 0 0,-1 0 0 0 0,1-1 0 0 0,0 1-1 0 0,0 0 1 0 0,0 0 0 0 0,-1 0 0 0 0,1 0-1 0 0,0 0 1 0 0,-1 0 0 0 0,1 0-1 0 0,0 0 1 0 0,0 0 0 0 0,0 1 0 0 0,-1-1-1 0 0,1 0 1 0 0,0 1 0 0 0,0-1-1 0 0,0 1 1 0 0,0 0 0 0 0,0-1 0 0 0,-1 1-1 0 0,1 0 1 0 0,0-1 0 0 0,1 1-1 0 0,-1 0 1 0 0,0 0 0 0 0,0 0 0 0 0,0 1-86 0 0,-14 7 148 0 0,1 2 0 0 0,0 0 1 0 0,1 0-1 0 0,0 2 0 0 0,1-1 1 0 0,0 2-1 0 0,1-1 0 0 0,1 2 1 0 0,0-1-1 0 0,1 1 1 0 0,1 1-1 0 0,-6 14-148 0 0,8 53 327 0 0,8-79-264 0 0,0-1 1 0 0,0 1 0 0 0,0-1 0 0 0,1 0-1 0 0,-1 0 1 0 0,1 0 0 0 0,-1 0-1 0 0,1 0 1 0 0,0-1 0 0 0,0 1 0 0 0,1-1-1 0 0,-1 0 1 0 0,0 0 0 0 0,1 0-1 0 0,-1 0 1 0 0,1 0 0 0 0,0-1-1 0 0,-1 0 1 0 0,1 1 0 0 0,0-2 0 0 0,0 1-1 0 0,4 0-63 0 0,1 0 131 0 0,0-1 0 0 0,1 0-1 0 0,-1 0 1 0 0,0-1-1 0 0,0 0 1 0 0,1-1 0 0 0,-1 0-1 0 0,0-1 1 0 0,0 0 0 0 0,-1 0-1 0 0,1 0 1 0 0,-1-1-1 0 0,0-1 1 0 0,0 0 0 0 0,0 0-1 0 0,0 0 1 0 0,-1-1-1 0 0,0 0 1 0 0,2-2-131 0 0,8-9 152 0 0,0-1 0 0 0,-1-1 0 0 0,-1 0-1 0 0,-1-1 1 0 0,-1-1 0 0 0,8-17-152 0 0,-9 16 17 0 0,-2-1 0 0 0,-1 0 0 0 0,0 0-1 0 0,-2-1 1 0 0,-1 0 0 0 0,0 0 0 0 0,-2 0 0 0 0,-1-1 0 0 0,-1 1 0 0 0,-1-1-1 0 0,-2-15-16 0 0,1 35-26 0 0,-1 0 0 0 0,0 0 0 0 0,0 0 0 0 0,0 0-1 0 0,0 1 1 0 0,-1-1 0 0 0,1 0 0 0 0,-1 1 0 0 0,-1-1-1 0 0,1 1 1 0 0,-1-1 0 0 0,1 1 0 0 0,-1 0 0 0 0,0 0-1 0 0,-1 1 1 0 0,1-1 0 0 0,-1 0 0 0 0,0 1 0 0 0,1 0-1 0 0,-1 0 1 0 0,-1 0 0 0 0,1 1 0 0 0,0-1 0 0 0,-1 1-1 0 0,1 0 1 0 0,-1 0 0 0 0,0 0 0 0 0,1 1 0 0 0,-1 0-1 0 0,0 0 1 0 0,0 0 0 0 0,0 1 0 0 0,0-1 0 0 0,0 1-1 0 0,0 0 1 0 0,0 0 0 0 0,0 1 0 0 0,0 0 0 0 0,0 0-1 0 0,0 0 1 0 0,0 0 0 0 0,1 1 0 0 0,-1 0 0 0 0,0 0 0 0 0,-1 1 26 0 0,-2 3-8 0 0,-1 1 1 0 0,1 1 0 0 0,1 0-1 0 0,-1 0 1 0 0,1 0-1 0 0,1 1 1 0 0,-1 0 0 0 0,1 0-1 0 0,1 0 1 0 0,0 1 0 0 0,0 0-1 0 0,1 0 1 0 0,1 1 0 0 0,-1-1-1 0 0,2 1 1 0 0,-1-1 0 0 0,1 1-1 0 0,1 0 1 0 0,0 0 0 0 0,1 0-1 0 0,0 0 1 0 0,0-1 0 0 0,1 1-1 0 0,1 3 8 0 0,2-4 46 0 0,1 0 0 0 0,0 0 0 0 0,1 0-1 0 0,0 0 1 0 0,0-1 0 0 0,1 0-1 0 0,0 0 1 0 0,1-1 0 0 0,0 0 0 0 0,0 0-1 0 0,0-1 1 0 0,1 0 0 0 0,0-1-1 0 0,1 1 1 0 0,0-2 0 0 0,0 1-1 0 0,0-2 1 0 0,0 1 0 0 0,1-1 0 0 0,-1-1-1 0 0,1 0 1 0 0,6 1-46 0 0,1 0 54 0 0,0-1 0 0 0,0 0 1 0 0,0-1-1 0 0,0-1 0 0 0,0-1 0 0 0,0 0 0 0 0,1-2 1 0 0,-1 0-1 0 0,0-1 0 0 0,-1 0 0 0 0,1-2 0 0 0,0 0 1 0 0,-1-1-1 0 0,13-6-54 0 0,64-24-782 0 0,-31 20-2526 0 0,-46 15-56 0 0,-12 2-820 0 0,-2 1-4465 0 0,-3-1 3129 0 0</inkml:trace>
  <inkml:trace contextRef="#ctx0" brushRef="#br0" timeOffset="5167.019">1253 717 8002 0 0,'0'0'1980'0'0,"0"0"-440"0"0,0 0-237 0 0,0 0 58 0 0,0 0 44 0 0,0 0-16 0 0,0 0-74 0 0,0 0-190 0 0,0 0-191 0 0,0 0-153 0 0,0 0-90 0 0,0 0-62 0 0,24 5-38 0 0,78 14-44 0 0,-88-16-396 0 0,1-1 1 0 0,-1-1-1 0 0,1-1 0 0 0,-1 0 1 0 0,1-1-1 0 0,-1 0 0 0 0,0-1 1 0 0,0-1-1 0 0,7-2-151 0 0,28-5 218 0 0,115-17-290 0 0,-97 16-3340 0 0,-56 8 1662 0 0,1 0-2502 0 0,-4 2-5196 0 0,-6 1 3209 0 0</inkml:trace>
  <inkml:trace contextRef="#ctx0" brushRef="#br0" timeOffset="5963.531">1394 908 6297 0 0,'0'0'2513'0'0,"0"0"-601"0"0,0 0-223 0 0,0 0 15 0 0,0 0-132 0 0,0 0-289 0 0,0 0-335 0 0,0 0-313 0 0,0 0-239 0 0,0 0-102 0 0,0 0-21 0 0,0 0-1 0 0,0 0 3 0 0,8 4 2431 0 0,37-15-671 0 0,-44 11-2000 0 0,-1 0 9 0 0,0 0 26 0 0,0 0 24 0 0,0 0 16 0 0,0 0 26 0 0,0 0-24 0 0,0 0-9 0 0,0 0-6 0 0,0 0-5 0 0,0 0-15 0 0,0 0-8 0 0,0 0-24 0 0,0 0-42 0 0,0 0 38 0 0,0 0 6 0 0,0 0-4 0 0,0 0 19 0 0,0 0-30 0 0,0 0-14 0 0,0 0 0 0 0,0 0 8 0 0,17-7 139 0 0,153-26 731 0 0,-169 34-887 0 0,0 1-1 0 0,0 0 1 0 0,0-1-1 0 0,0 1 1 0 0,0 0-1 0 0,0 0 1 0 0,-1 0 0 0 0,1 0-1 0 0,-1 0 1 0 0,1 0-1 0 0,-1 0 1 0 0,0 0-1 0 0,1 0 1 0 0,-1 0-1 0 0,0 0 1 0 0,-1 0-1 0 0,1 0 1 0 0,0 0 0 0 0,0 0-1 0 0,-1 0 1 0 0,1 0-1 0 0,-1 0 1 0 0,0 0-1 0 0,0 0 1 0 0,0 0-1 0 0,0-1 1 0 0,-1 3-9 0 0,-10 14 22 0 0,-1-1 0 0 0,-1 0-1 0 0,0-1 1 0 0,-2 0 0 0 0,0-1 0 0 0,0-1 0 0 0,-3 1-22 0 0,-3 3-4 0 0,-5 4 3 0 0,22-19-1 0 0,0-1 1 0 0,0 1-1 0 0,1 0 1 0 0,-1 1-1 0 0,1-1 1 0 0,0 1 0 0 0,0 0-1 0 0,0 0 1 0 0,0 0-1 0 0,1 0 1 0 0,0 1-1 0 0,0 0 1 0 0,0-1 0 0 0,0 1-1 0 0,1 0 1 0 0,0 0-1 0 0,0 1 1 0 0,0-1-1 0 0,1 0 1 0 0,-1 1 0 0 0,1-1-1 0 0,0 1 1 0 0,1-1-1 0 0,0 5 2 0 0,2-7 32 0 0,0 1 0 0 0,0-1 1 0 0,0-1-1 0 0,1 1 0 0 0,-1 0 0 0 0,1-1 0 0 0,0 1 0 0 0,0-1 0 0 0,0 0 1 0 0,0 1-1 0 0,0-2 0 0 0,0 1 0 0 0,1 0 0 0 0,-1-1 0 0 0,0 1 0 0 0,1-1 0 0 0,0 0 1 0 0,-1 0-1 0 0,1-1 0 0 0,-1 1 0 0 0,1-1 0 0 0,0 1 0 0 0,0-1 0 0 0,-1 0 1 0 0,1-1-1 0 0,0 1 0 0 0,-1-1 0 0 0,1 1 0 0 0,0-1 0 0 0,-1 0 0 0 0,1 0 0 0 0,0-1-32 0 0,141-58 781 0 0,-68 21-645 0 0,-72 37-1651 0 0,18-10 3939 0 0,-15 8-7934 0 0,-2 1-7852 0 0,-6 3 1797 0 0</inkml:trace>
  <inkml:trace contextRef="#ctx0" brushRef="#br0" timeOffset="7019.436">2453 179 0 0 0,'0'0'688'0'0,"0"0"727"0"0,0 0 454 0 0,0 0 344 0 0,0 0 145 0 0,0 0-88 0 0,0 0-230 0 0,0 0-339 0 0,0 0-341 0 0,0 0-297 0 0,0 0-248 0 0,0 0-164 0 0,0 0-70 0 0,-5 1-29 0 0,1 0-431 0 0,0 0-1 0 0,-1 0 1 0 0,1 0-1 0 0,0 1 1 0 0,1 0-1 0 0,-1 0 1 0 0,0 0-1 0 0,0 0 1 0 0,1 0-1 0 0,-1 1 1 0 0,1 0-1 0 0,0-1 1 0 0,0 1-1 0 0,0 0 1 0 0,0 1-1 0 0,1-1 1 0 0,-1 1-121 0 0,-25 35 463 0 0,2 2 1 0 0,2 0 0 0 0,2 2 0 0 0,1 1 0 0 0,3 0-1 0 0,-2 10-463 0 0,-1 0 222 0 0,9-27-90 0 0,2 1 0 0 0,1 0-1 0 0,2 0 1 0 0,0 1-1 0 0,2 0 1 0 0,1 0 0 0 0,0 26-132 0 0,4-47 41 0 0,0-1 1 0 0,0 1-1 0 0,1-1 0 0 0,0 0 1 0 0,0 1-1 0 0,1-1 1 0 0,0 0-1 0 0,0 0 0 0 0,1 0 1 0 0,0 0-1 0 0,0 0 1 0 0,0 0-1 0 0,1-1 0 0 0,0 0 1 0 0,0 0-1 0 0,1 0 1 0 0,0 0-1 0 0,0-1 0 0 0,0 1 1 0 0,1-1-1 0 0,-1-1 1 0 0,1 1-1 0 0,3 1-41 0 0,81 24 320 0 0,-29-50-2417 0 0,-31-15-4386 0 0,-14 6-7771 0 0,-12 24 10265 0 0</inkml:trace>
  <inkml:trace contextRef="#ctx0" brushRef="#br0" timeOffset="7400.744">2490 592 2040 0 0,'0'0'2308'0'0,"0"0"-161"0"0,0 0-71 0 0,0 0 7 0 0,0 0-113 0 0,0 0-239 0 0,0 0-287 0 0,0 0-289 0 0,0 0-207 0 0,0 0-126 0 0,0 0-65 0 0,0 0-64 0 0,0 0-76 0 0,-3 2-42 0 0,1 12 1051 0 0,32-8 48 0 0,-26-6-1685 0 0,16 2 204 0 0,-1-2 1 0 0,1 0 0 0 0,0-2 0 0 0,-1 0 0 0 0,1-1 0 0 0,-1-1-1 0 0,0-1 1 0 0,0 0 0 0 0,0-2-194 0 0,2-1-857 0 0,3 0-3075 0 0,-7 6-9567 0 0,-13 2 5388 0 0</inkml:trace>
  <inkml:trace contextRef="#ctx0" brushRef="#br0" timeOffset="7786.368">2909 529 9890 0 0,'0'0'2979'0'0,"0"0"-1270"0"0,0 0-545 0 0,0 0 31 0 0,0 0 109 0 0,0 0 18 0 0,0 0-134 0 0,0 0-216 0 0,0 0-222 0 0,0 0-133 0 0,0 0-78 0 0,0 0-83 0 0,0 0-62 0 0,-3 18-77 0 0,-29 122 520 0 0,29-131-769 0 0,-3 7 21 0 0,1 0 0 0 0,0 0 0 0 0,1 1 0 0 0,1 0 1 0 0,1-1-1 0 0,0 1 0 0 0,1 0 0 0 0,1 0 0 0 0,0 0 1 0 0,1 0-1 0 0,2 4-89 0 0,-1-18 15 0 0,0 1 1 0 0,0-1 0 0 0,0 0 0 0 0,1 1 0 0 0,-1-1-1 0 0,1 0 1 0 0,0-1 0 0 0,0 1 0 0 0,0 0 0 0 0,0-1-1 0 0,0 0 1 0 0,1 0 0 0 0,-1 0 0 0 0,1 0 0 0 0,-1 0-1 0 0,1-1 1 0 0,0 1 0 0 0,0-1 0 0 0,-1 0 0 0 0,1 0-1 0 0,0-1 1 0 0,0 1 0 0 0,0-1 0 0 0,0 1 0 0 0,0-2-1 0 0,0 1 1 0 0,0 0 0 0 0,0-1 0 0 0,0 1 0 0 0,0-1-1 0 0,0 0 1 0 0,2-1-16 0 0,-2 0-177 0 0,0 0-1 0 0,0 1 1 0 0,-1-1-1 0 0,1 0 1 0 0,0-1-1 0 0,-1 1 1 0 0,0-1-1 0 0,0 1 1 0 0,1-1-1 0 0,-2 0 1 0 0,1 0-1 0 0,0-1 1 0 0,-1 1-1 0 0,1 0 1 0 0,-1-1-1 0 0,0 0 1 0 0,2-3 177 0 0,7-19-5373 0 0,-6 2-5697 0 0,-4 17 3343 0 0</inkml:trace>
  <inkml:trace contextRef="#ctx0" brushRef="#br0" timeOffset="8354.912">2681 294 2513 0 0,'0'0'1888'0'0,"0"0"-109"0"0,0 0 68 0 0,0 0 115 0 0,0 0-34 0 0,0 0-213 0 0,0 0-329 0 0,0 0-321 0 0,0 0-199 0 0,0 0-91 0 0,0 0-15 0 0,0 0-4 0 0,0 0-22 0 0,5-6-42 0 0,102-76 3299 0 0,-71 53-3051 0 0,7-9-173 0 0,-42 38-733 0 0,-1 0-5 0 0,0 0-9 0 0,0 0 0 0 0,0 0-7 0 0,0 0 10 0 0,0 0 5 0 0,16 22 221 0 0,58 99 344 0 0,-15-43-439 0 0,-54-71-506 0 0,1-1-852 0 0,-2-5-3600 0 0,1 0-3879 0 0,-5-1 2738 0 0,0 0-594 0 0</inkml:trace>
  <inkml:trace contextRef="#ctx0" brushRef="#br0" timeOffset="8803.874">3173 117 472 0 0,'0'0'2883'0'0,"0"0"-657"0"0,0 0-235 0 0,0 0 127 0 0,0 0 61 0 0,0 0-188 0 0,0 0-320 0 0,0 0-361 0 0,0 0-283 0 0,0 0-119 0 0,0 0-38 0 0,0 0-44 0 0,0 0-64 0 0,9-1 3360 0 0,32 31-2025 0 0,-23-9-2001 0 0,0 0 1 0 0,-2 1-1 0 0,-1 1 1 0 0,-1 0-1 0 0,0 1 1 0 0,-2 0 0 0 0,-1 1-1 0 0,-1 1 1 0 0,-1-1-1 0 0,-1 2 1 0 0,-2-1-1 0 0,0 1 1 0 0,-2 0 0 0 0,-1 0-1 0 0,-1 0 1 0 0,-1 1-1 0 0,-3 25-96 0 0,-3-31-18 0 0,0 0 0 0 0,-1 0 0 0 0,-2-1 0 0 0,0 0 0 0 0,-1 0 0 0 0,-1-1 1 0 0,-1 0-1 0 0,0 0 0 0 0,-2-1 0 0 0,0-1 0 0 0,-1 0 0 0 0,-1-1 0 0 0,-1-1 0 0 0,0 0 0 0 0,-13 9 18 0 0,-13 5-2987 0 0,41-29 1468 0 0,1-1-1754 0 0,-1 0 1696 0 0,0-1-7470 0 0,1-2-1375 0 0</inkml:trace>
  <inkml:trace contextRef="#ctx0" brushRef="#br0" timeOffset="10368.008">4005 750 0 0 0,'0'0'1155'0'0,"0"0"200"0"0,0 0 37 0 0,0 0-17 0 0,0 0-27 0 0,-4-3-31 0 0,-9-9 11 0 0,9 9 18 0 0,4 3-25 0 0,3-3 5730 0 0,4 2-3810 0 0,22 1-3432 0 0,-23 0 1223 0 0,327-4 1310 0 0,-316 1-3734 0 0,-14 0-3993 0 0,-1-2-7129 0 0,-2 5 6393 0 0</inkml:trace>
  <inkml:trace contextRef="#ctx0" brushRef="#br0" timeOffset="10621.989">4156 518 7410 0 0,'0'0'3919'0'0,"0"0"-2449"0"0,0 0-757 0 0,0 0 95 0 0,0 0 257 0 0,0 0 130 0 0,0 0-47 0 0,0 0-200 0 0,0 0-256 0 0,0 0-176 0 0,0 0-106 0 0,-4 34-88 0 0,-9 106-72 0 0,3 27 110 0 0,13-77-3066 0 0,2-58-1939 0 0,-1-17-1999 0 0,-2-7-587 0 0</inkml:trace>
  <inkml:trace contextRef="#ctx0" brushRef="#br0" timeOffset="11303.134">4450 956 10378 0 0,'0'0'1355'0'0,"0"0"-348"0"0,0 0 65 0 0,0 0 294 0 0,0 0 172 0 0,0 0-174 0 0,0 0-292 0 0,0 0-254 0 0,0 0-164 0 0,0 0-80 0 0,0 0-49 0 0,0 0-57 0 0,0 0-76 0 0,31-32-78 0 0,94-98-73 0 0,-62 61 67 0 0,73-75 296 0 0,-94 122-568 0 0,-41 22-69 0 0,-1 0-3 0 0,-4 139 319 0 0,4-133-275 0 0,4 71 23 0 0,-4-76-29 0 0,1 1 0 0 0,-1 0 0 0 0,1-1 0 0 0,0 1 1 0 0,0-1-1 0 0,-1 1 0 0 0,1-1 0 0 0,0 1 0 0 0,0-1 0 0 0,0 1 1 0 0,1-1-1 0 0,-1 0 0 0 0,0 0 0 0 0,0 1 0 0 0,1-1 0 0 0,-1 0 1 0 0,1 0-1 0 0,-1 0 0 0 0,1 0 0 0 0,-1-1 0 0 0,1 1 0 0 0,0 0 0 0 0,-1-1 1 0 0,1 1-1 0 0,0-1 0 0 0,-1 0 0 0 0,1 1 0 0 0,0-1 0 0 0,0 0 1 0 0,-1 0-1 0 0,1 0 0 0 0,0 0 0 0 0,0 0 0 0 0,-1-1 0 0 0,1 1 1 0 0,0 0-1 0 0,-1-1 0 0 0,1 1 0 0 0,0-1 0 0 0,0 0-2 0 0,71-55 232 0 0,-60 42-197 0 0,178-206 200 0 0,-100 85-178 0 0,-78 128 322 0 0,-16 31 65 0 0,2-16-472 0 0,-30 208 772 0 0,35-90-981 0 0,2-106-881 0 0,1 2-3817 0 0,-6-6-7442 0 0,-1-15 4521 0 0</inkml:trace>
  <inkml:trace contextRef="#ctx0" brushRef="#br0" timeOffset="11867.803">5409 713 0 0 0,'0'0'902'0'0,"0"0"355"0"0,0 0 345 0 0,0 0 392 0 0,0 0 135 0 0,0 0-226 0 0,0 0-373 0 0,0 0-287 0 0,0 0-219 0 0,0 0-190 0 0,0 0-129 0 0,0 0-129 0 0,-11 33-85 0 0,-36 103-15 0 0,18-29 1313 0 0,32-123 1329 0 0,6-26-2937 0 0,3 16-57 0 0,0 0 1 0 0,2 1-1 0 0,0 0 0 0 0,2 2 1 0 0,1-1-1 0 0,0 2 0 0 0,2 0 1 0 0,1 2-1 0 0,0 0 1 0 0,2 1-1 0 0,0 1 0 0 0,16-10-124 0 0,-31 23 19 0 0,0 1 0 0 0,0 0 0 0 0,0 0 0 0 0,1 1 0 0 0,-1 0 1 0 0,1 1-1 0 0,0-1 0 0 0,0 1 0 0 0,0 1 0 0 0,0-1 0 0 0,4 1-19 0 0,-9 35 649 0 0,-8-24-580 0 0,0-1 0 0 0,0 0 1 0 0,-2-1-1 0 0,1 1 0 0 0,-1-1 0 0 0,0-1 0 0 0,0 1 0 0 0,-1-1 1 0 0,0 0-1 0 0,-8 4-69 0 0,10-6 18 0 0,-98 80 367 0 0,102-82-352 0 0,1 0 1 0 0,0 0-1 0 0,0-1 0 0 0,0 1 0 0 0,0 0 1 0 0,1 0-1 0 0,-1 0 0 0 0,1 0 0 0 0,-1 0 1 0 0,1 0-1 0 0,0 0 0 0 0,0 0 0 0 0,1 0 1 0 0,-1 0-1 0 0,0 0 0 0 0,1 0 0 0 0,0 0 1 0 0,0 0-1 0 0,0 0 0 0 0,0 0 1 0 0,0-1-1 0 0,1 1 0 0 0,-1 0 0 0 0,1-1 1 0 0,-1 1-1 0 0,1-1 0 0 0,0 0 0 0 0,0 1 1 0 0,0-1-1 0 0,1 0 0 0 0,-1 0 0 0 0,0 0 1 0 0,1-1-1 0 0,-1 1 0 0 0,1-1 0 0 0,0 1 1 0 0,-1-1-1 0 0,1 0 0 0 0,0 0 0 0 0,0 0 1 0 0,1 0-34 0 0,30 27 695 0 0,17 31-7 0 0,-3-37-2051 0 0,-30-25-3239 0 0,-1-4-5209 0 0,-10 6-1832 0 0</inkml:trace>
  <inkml:trace contextRef="#ctx0" brushRef="#br0" timeOffset="14838.357">6002 875 5145 0 0,'0'0'3083'0'0,"0"0"-1268"0"0,0 0-376 0 0,0 0 220 0 0,0 0 131 0 0,0 0-151 0 0,0 0-277 0 0,0 0-274 0 0,0 0-198 0 0,0 0-140 0 0,0 0-103 0 0,0 0-95 0 0,25-9-69 0 0,76-28-85 0 0,-31 28 447 0 0,-68 9-836 0 0,-1 0-1 0 0,1 0 1 0 0,0 1 0 0 0,0-1 0 0 0,0 0-1 0 0,0 1 1 0 0,-1-1 0 0 0,1 1-1 0 0,0 0 1 0 0,-1 0 0 0 0,1 0-1 0 0,0-1 1 0 0,-1 1 0 0 0,1 1 0 0 0,-1-1-1 0 0,1 0 1 0 0,-1 0 0 0 0,0 1-1 0 0,1-1 1 0 0,-1 0 0 0 0,0 1 0 0 0,0-1-1 0 0,0 1 1 0 0,0 0 0 0 0,0-1-1 0 0,-1 1 1 0 0,1 0 0 0 0,0-1-1 0 0,-1 1 1 0 0,1 0 0 0 0,-1 0 0 0 0,0 0-1 0 0,1-1 1 0 0,-1 1 0 0 0,0 0-1 0 0,0 0 1 0 0,0 0 0 0 0,-1 0-1 0 0,1 0 1 0 0,-1 1-9 0 0,0 3 20 0 0,-2 0 1 0 0,1 1-1 0 0,-1-1 0 0 0,0 0 0 0 0,0-1 0 0 0,-1 1 1 0 0,0 0-1 0 0,0-1 0 0 0,0 0 0 0 0,0 0 1 0 0,-1 0-1 0 0,0-1 0 0 0,0 1 0 0 0,-5 2-20 0 0,-2 4 23 0 0,-104 99 85 0 0,115-109-99 0 0,0 0 0 0 0,0 0 0 0 0,0 0 1 0 0,0 1-1 0 0,0-1 0 0 0,0 0 1 0 0,0 1-1 0 0,1-1 0 0 0,-1 0 1 0 0,1 1-1 0 0,-1-1 0 0 0,1 1 1 0 0,-1-1-1 0 0,1 1 0 0 0,0-1 1 0 0,0 1-1 0 0,-1 0 0 0 0,1-1 1 0 0,0 1-1 0 0,0-1 0 0 0,1 1 0 0 0,-1-1 1 0 0,0 1-1 0 0,1-1 0 0 0,-1 1 1 0 0,0-1-1 0 0,1 1 0 0 0,0-1 1 0 0,-1 1-1 0 0,1-1 0 0 0,0 0 1 0 0,0 1-1 0 0,0-1 0 0 0,0 0 1 0 0,0 0-1 0 0,0 1 0 0 0,0-1 1 0 0,0 0-1 0 0,0 0 0 0 0,1 0 0 0 0,-1-1 1 0 0,0 1-1 0 0,1 0 0 0 0,-1 0 1 0 0,0-1-1 0 0,2 1-9 0 0,71 12 1224 0 0,-56-14-1105 0 0,-1-2 0 0 0,0 0 1 0 0,0-1-1 0 0,0-1 0 0 0,0-1 1 0 0,-1 0-1 0 0,1-1 0 0 0,-2 0 0 0 0,2-2-119 0 0,41-23-1368 0 0,-40 21-3582 0 0,-1-1-6578 0 0,-15 8 2302 0 0</inkml:trace>
  <inkml:trace contextRef="#ctx0" brushRef="#br0" timeOffset="14086.978">6193 375 0 0 0,'0'0'296'0'0,"0"0"1154"0"0,0 0 275 0 0,0 0-90 0 0,0 0-120 0 0,0 0-80 0 0,0 0-69 0 0,0 0-116 0 0,0 0-154 0 0,0 0-159 0 0,-3-8-151 0 0,-12-21-135 0 0,14 28-602 0 0,0 0 0 0 0,-1 0 0 0 0,1 0 0 0 0,0 1 0 0 0,0-1 0 0 0,-1 0 0 0 0,1 1 1 0 0,-1-1-1 0 0,1 1 0 0 0,0 0 0 0 0,-1-1 0 0 0,1 1 0 0 0,-1 0 0 0 0,1 0 0 0 0,-1 0 0 0 0,1 0 1 0 0,-1 0-1 0 0,1 0 0 0 0,-1 1 0 0 0,1-1 0 0 0,0 0 0 0 0,-1 1 0 0 0,1-1 0 0 0,-1 1 0 0 0,1-1 0 0 0,0 1 1 0 0,0 0-1 0 0,-1-1 0 0 0,1 1 0 0 0,0 0 0 0 0,0 0 0 0 0,0 0 0 0 0,0 0 0 0 0,0 0 0 0 0,0 0 1 0 0,-1 2-50 0 0,0-2 52 0 0,-7 5 59 0 0,0 1 0 0 0,0 0 0 0 0,0 0 0 0 0,1 1 0 0 0,0 0-1 0 0,0 0 1 0 0,1 1 0 0 0,0 0 0 0 0,1 1 0 0 0,0-1 0 0 0,0 1 0 0 0,1 0 0 0 0,0 1 0 0 0,1-1-1 0 0,0 1 1 0 0,1 0 0 0 0,0 0 0 0 0,0 0 0 0 0,2 0 0 0 0,-1 3-111 0 0,2-12 44 0 0,1 0 0 0 0,-1 0-1 0 0,1 0 1 0 0,0 0 0 0 0,-1-1 0 0 0,1 1 0 0 0,0 0 0 0 0,0 0-1 0 0,0-1 1 0 0,0 1 0 0 0,0 0 0 0 0,1-1 0 0 0,-1 1 0 0 0,0-1-1 0 0,1 0 1 0 0,-1 1 0 0 0,1-1 0 0 0,0 0 0 0 0,-1 0 0 0 0,1 0-1 0 0,0 0 1 0 0,0 0 0 0 0,-1 0 0 0 0,1-1 0 0 0,0 1 0 0 0,0 0-1 0 0,0-1 1 0 0,0 0 0 0 0,0 1 0 0 0,0-1 0 0 0,0 0 0 0 0,0 0-1 0 0,0 0 1 0 0,2-1-44 0 0,71-8 1781 0 0,-56 0-1640 0 0,-1-1 0 0 0,0-1 0 0 0,-1-1 0 0 0,0 0 0 0 0,-1-1 0 0 0,-1-1 0 0 0,0 0 0 0 0,0-1 0 0 0,-1-1-1 0 0,-1 0 1 0 0,-1-1 0 0 0,-1 0 0 0 0,0-1 0 0 0,-1 0 0 0 0,-1-1 0 0 0,0 0 0 0 0,-2 0 0 0 0,0-1 0 0 0,-1 0 0 0 0,-2 0 0 0 0,3-15-141 0 0,-6 31-29 0 0,1-1 1 0 0,-1 0-1 0 0,0 0 1 0 0,0 1-1 0 0,0-1 1 0 0,-1 0-1 0 0,1 0 1 0 0,-1 0 0 0 0,-1 0-1 0 0,1 0 1 0 0,-1 0-1 0 0,0 0 1 0 0,0 0-1 0 0,0 1 1 0 0,0-1 0 0 0,-1 0-1 0 0,0 1 1 0 0,0-1-1 0 0,0 1 1 0 0,-1-1-1 0 0,1 1 1 0 0,-1 0-1 0 0,0 0 1 0 0,0 0 0 0 0,-1 1-1 0 0,1-1 1 0 0,-1 1-1 0 0,0 0 1 0 0,0 0-1 0 0,0 0 1 0 0,0 0-1 0 0,0 1 1 0 0,-1-1 0 0 0,1 1-1 0 0,-1 0 1 0 0,1 1-1 0 0,-1-1 1 0 0,0 1-1 0 0,0 0 1 0 0,1 0-1 0 0,-1 0 1 0 0,0 1 0 0 0,0 0-1 0 0,0 0 1 0 0,0 0-1 0 0,-2 0 29 0 0,0 4-14 0 0,0-1-1 0 0,0 1 1 0 0,0 0-1 0 0,1 1 1 0 0,-1 0-1 0 0,1 0 1 0 0,1 0-1 0 0,-1 0 1 0 0,1 1-1 0 0,0 0 1 0 0,0 0-1 0 0,0 1 0 0 0,1-1 1 0 0,0 1-1 0 0,0 0 1 0 0,1 0-1 0 0,0 0 1 0 0,0 1-1 0 0,1-1 1 0 0,0 1-1 0 0,0-1 1 0 0,1 1-1 0 0,0 0 1 0 0,0 0-1 0 0,1 0 1 0 0,-1-1-1 0 0,2 9 15 0 0,0-9 56 0 0,0 0 0 0 0,0 0 0 0 0,1-1-1 0 0,0 1 1 0 0,0 0 0 0 0,0-1 0 0 0,1 1-1 0 0,0-1 1 0 0,0 0 0 0 0,1 0 0 0 0,-1 0 0 0 0,1 0-1 0 0,1-1 1 0 0,-1 1 0 0 0,1-1 0 0 0,0 0 0 0 0,0-1-1 0 0,1 1 1 0 0,-1-1 0 0 0,4 2-56 0 0,5 3 107 0 0,0 0 1 0 0,1 0-1 0 0,0-2 1 0 0,0 0-1 0 0,1-1 0 0 0,-1 0 1 0 0,1-1-1 0 0,3-1-107 0 0,144 1 346 0 0,-125-11-796 0 0,-25 3-2921 0 0,-1 1-5395 0 0,-12 2 3287 0 0,0 3-1486 0 0</inkml:trace>
  <inkml:trace contextRef="#ctx0" brushRef="#br0" timeOffset="14353.974">5952 684 7818 0 0,'0'0'1821'0'0,"0"0"-496"0"0,0 0-218 0 0,0 0 222 0 0,0 0 268 0 0,0 0 24 0 0,0 0-174 0 0,0 0-245 0 0,0 0-237 0 0,0 0-171 0 0,0 0-119 0 0,0 0-103 0 0,30 3-101 0 0,94 12-51 0 0,-94-12-264 0 0,-1-1 1 0 0,1-1-1 0 0,0-2 0 0 0,-1-1 1 0 0,1-2-1 0 0,13-3-156 0 0,-4 0-242 0 0,-16 4-494 0 0,39-7-2001 0 0,-21 2-7504 0 0,-33 7 5149 0 0,-3 1 38 0 0</inkml:trace>
  <inkml:trace contextRef="#ctx0" brushRef="#br0" timeOffset="15851.233">7033 132 4777 0 0,'0'0'1794'0'0,"0"0"-195"0"0,0 0-58 0 0,0 0 74 0 0,0 0-20 0 0,0 0-146 0 0,0 0-226 0 0,0 0-204 0 0,0 0-147 0 0,0 0-92 0 0,0 0-43 0 0,0 0-54 0 0,0 0-48 0 0,-25 27-42 0 0,-79 89-63 0 0,54-39 168 0 0,43-58-527 0 0,-32 67 855 0 0,3 1 0 0 0,-19 78-1026 0 0,51-156 71 0 0,1 0 0 0 0,0 1 1 0 0,0 0-1 0 0,1-1 1 0 0,1 1-1 0 0,-1 0 1 0 0,1 0-1 0 0,1 0 0 0 0,0 0 1 0 0,0 0-1 0 0,1-1 1 0 0,1 1-1 0 0,-1 0 1 0 0,2 0-1 0 0,-1-1 1 0 0,1 1-1 0 0,0-1 0 0 0,1 0 1 0 0,0 0-1 0 0,1 0 1 0 0,0 0-1 0 0,0-1 1 0 0,5 6-72 0 0,2-6 61 0 0,-1-1 0 0 0,1 0 1 0 0,0 0-1 0 0,1-1 0 0 0,-1-1 1 0 0,1 0-1 0 0,1-1 0 0 0,-1 0 1 0 0,0-1-1 0 0,1-1 0 0 0,0 0 1 0 0,-1 0-1 0 0,1-2 0 0 0,0 0 1 0 0,0 0-1 0 0,-1-1 0 0 0,1-1 1 0 0,0 0-1 0 0,-1-1 0 0 0,1-1 1 0 0,3-1-62 0 0,12-11-966 0 0,-25 7-3902 0 0,-3-2-6481 0 0,-1 10 1238 0 0</inkml:trace>
  <inkml:trace contextRef="#ctx0" brushRef="#br0" timeOffset="19205.988">7298 640 4177 0 0,'0'0'1956'0'0,"0"0"-377"0"0,0 0-90 0 0,0 0 159 0 0,0 0 79 0 0,0 0-104 0 0,0 0-265 0 0,0 0-366 0 0,0 0-249 0 0,0 0-146 0 0,0 0-63 0 0,0 0-5 0 0,4 0 3034 0 0,-40 81-2313 0 0,18-39-1149 0 0,-9 48 77 0 0,28-88-151 0 0,0-1 1 0 0,0 1-1 0 0,0-1 1 0 0,1 1-1 0 0,-1-1 0 0 0,0 0 1 0 0,1 1-1 0 0,-1-1 1 0 0,1 0-1 0 0,0 0 1 0 0,-1 0-1 0 0,1 0 0 0 0,0 0 1 0 0,0-1-1 0 0,-1 1 1 0 0,1 0-1 0 0,0-1 1 0 0,0 0-1 0 0,0 1 0 0 0,0-1 1 0 0,0 0-1 0 0,0 0 1 0 0,0 0-1 0 0,0 0 1 0 0,0 0-1 0 0,-1 0 1 0 0,1-1-1 0 0,0 1 0 0 0,0-1 1 0 0,0 1-28 0 0,5 0 124 0 0,-5 0-190 0 0,63-12 419 0 0,-51-10-3866 0 0,-12 13 1232 0 0,0-1-2379 0 0,-1-1-5138 0 0,-1 5 4772 0 0</inkml:trace>
  <inkml:trace contextRef="#ctx0" brushRef="#br0" timeOffset="19657.028">7116 467 552 0 0,'0'0'2178'0'0,"0"0"-212"0"0,0 0 2 0 0,0 0 122 0 0,0 0-43 0 0,0 0-244 0 0,0 0-388 0 0,0 0-361 0 0,0 0-198 0 0,0 0 1 0 0,0 0 66 0 0,0 0 21 0 0,0 0-18 0 0,7-2-119 0 0,93-26 1872 0 0,-89 22-2553 0 0,1 1 1 0 0,-1-1-1 0 0,0-1 1 0 0,0 0-1 0 0,0-1 0 0 0,-1 0 1 0 0,-1 0-1 0 0,1-1 1 0 0,-1 0-1 0 0,-1-1 1 0 0,0 0-1 0 0,0 0 0 0 0,-1-1 1 0 0,0 0-1 0 0,4-11-126 0 0,-10 22-2 0 0,-1 0 0 0 0,0 1 0 0 0,0-1 0 0 0,0 0 0 0 0,0 0 0 0 0,1 0 0 0 0,-1 1 0 0 0,0-1 0 0 0,0 0 0 0 0,0 0 0 0 0,1 0 0 0 0,-1 0 0 0 0,0 1 0 0 0,0-1 0 0 0,1 0 0 0 0,-1 0 0 0 0,0 0 0 0 0,0 0-1 0 0,1 0 1 0 0,-1 0 0 0 0,0 0 0 0 0,1 0 0 0 0,-1 0 0 0 0,0 0 0 0 0,0 0 0 0 0,1 0 0 0 0,-1 0 0 0 0,0 0 0 0 0,0 0 0 0 0,1 0 0 0 0,-1 0 0 0 0,0 0 0 0 0,1 0 0 0 0,-1 0 2 0 0,3 18 67 0 0,47 86-239 0 0,-8-70-4241 0 0,-26-29-1667 0 0,4-3-5185 0 0,-14-2 8236 0 0</inkml:trace>
  <inkml:trace contextRef="#ctx0" brushRef="#br0" timeOffset="19977.026">7594 161 3625 0 0,'0'0'2662'0'0,"0"0"-409"0"0,0 0-149 0 0,0 0-32 0 0,0 0-150 0 0,0 0-331 0 0,0 0-367 0 0,0 0-316 0 0,0 0-208 0 0,0 0-85 0 0,0 0 23 0 0,0 0 32 0 0,1 2 23 0 0,70 159 2646 0 0,-44-94-3017 0 0,-14-39-244 0 0,-1 0-1 0 0,-2 0 1 0 0,-1 1 0 0 0,-1 0 0 0 0,-1 1 0 0 0,-2 0-1 0 0,-1 0 1 0 0,-1 5-78 0 0,-3-26-18 0 0,1 1-1 0 0,-1-1 0 0 0,-1 0 1 0 0,0 0-1 0 0,0 1 0 0 0,-1-1 1 0 0,0 0-1 0 0,-1 0 0 0 0,1 0 1 0 0,-2-1-1 0 0,1 1 0 0 0,-2-1 0 0 0,1 1 1 0 0,-1-1-1 0 0,-4 5 19 0 0,-58 52-2228 0 0,41-48-2005 0 0,-2-3-4924 0 0,20-10-905 0 0</inkml:trace>
  <inkml:trace contextRef="#ctx0" brushRef="#br0" timeOffset="21575.297">155 1409 0 0 0,'0'0'1252'0'0,"0"0"149"0"0,0 0 56 0 0,0 0 12 0 0,0 0-83 0 0,10 0-163 0 0,412 0 7882 0 0,230 0-6092 0 0,-244 19-2124 0 0,-27-16 10 0 0,131 15-181 0 0,-138-17-360 0 0,98-12 161 0 0,200-22 704 0 0,-77 21-439 0 0,-296-7-405 0 0,206-24 34 0 0,-13 10-205 0 0,-196 25-128 0 0,185-3 17 0 0,-106 5-76 0 0,47-2-206 0 0,-141 8-2624 0 0,-207-3-14 0 0,-26-1-6401 0 0,-35 3-1781 0 0</inkml:trace>
  <inkml:trace contextRef="#ctx0" brushRef="#br0" timeOffset="26108.069">8165 1048 1416 0 0,'0'0'2237'0'0,"0"0"-458"0"0,0 0-157 0 0,0 0 211 0 0,0 0 157 0 0,0 0-76 0 0,0 0-273 0 0,0 0-279 0 0,0 0-162 0 0,0 0-69 0 0,0 0-53 0 0,5 2-103 0 0,55 11 4011 0 0,186-12-2116 0 0,-127-6-2826 0 0,-112 5 1141 0 0,3-1-5099 0 0,-13-1-14755 0 0,-3 2 11989 0 0</inkml:trace>
  <inkml:trace contextRef="#ctx0" brushRef="#br0" timeOffset="26421.085">8257 1258 7946 0 0,'0'0'3023'0'0,"0"0"-859"0"0,0 0-410 0 0,0 0-49 0 0,0 0-84 0 0,0 0-199 0 0,0 0-211 0 0,0 0-204 0 0,0 0-119 0 0,0 0-97 0 0,0 0-103 0 0,0 0-100 0 0,0 0-75 0 0,15 3-42 0 0,105 9 567 0 0,41-27-299 0 0,-95 9-5695 0 0,22-6-7911 0 0,-80 8 3121 0 0</inkml:trace>
  <inkml:trace contextRef="#ctx0" brushRef="#br0" timeOffset="22655.324">2123 1700 6313 0 0,'0'0'846'0'0,"0"0"-138"0"0,0 0 166 0 0,0 0 380 0 0,0 0 284 0 0,0 0 61 0 0,0 0-172 0 0,0 0-312 0 0,0 0-252 0 0,0 0-168 0 0,0 0-119 0 0,0 0-77 0 0,-22 28-57 0 0,-69 86-47 0 0,47-38 240 0 0,-38 101 290 0 0,40-98-107 0 0,169-236 1948 0 0,-118 146-2742 0 0,61-69 240 0 0,3 2 0 0 0,43-33-264 0 0,-44 45 216 0 0,-71 66-208 0 0,1 1 0 0 0,-1-1 0 0 0,0 0 0 0 0,0 1-1 0 0,0-1 1 0 0,0 1 0 0 0,0 0 0 0 0,0-1 0 0 0,0 1 0 0 0,0 0 0 0 0,0-1 0 0 0,0 1-1 0 0,0 0 1 0 0,0 0 0 0 0,-1 0 0 0 0,1 0 0 0 0,0 0 0 0 0,-1 0 0 0 0,1 0 0 0 0,0 0-1 0 0,-1 0 1 0 0,1 0 0 0 0,-1 0 0 0 0,0 0 0 0 0,1 0 0 0 0,-1 1 0 0 0,0-1 0 0 0,0 0-1 0 0,0 0 1 0 0,1 0 0 0 0,-1 1 0 0 0,0-1 0 0 0,-1 0 0 0 0,1 0 0 0 0,0 0 0 0 0,0 0-1 0 0,0 1 1 0 0,-1-1 0 0 0,1 0 0 0 0,-1 0 0 0 0,1 0 0 0 0,-1 0 0 0 0,0 1-8 0 0,1 3 30 0 0,0 8 17 0 0,0 0-1 0 0,1 1 0 0 0,0-1 0 0 0,1 0 0 0 0,0 0 0 0 0,1 0 0 0 0,1 0 0 0 0,0 0 0 0 0,0 0 0 0 0,2-1 0 0 0,-1 0 1 0 0,2 0-1 0 0,-1-1 0 0 0,2 0 0 0 0,-1 0 0 0 0,10 10-46 0 0,-13-19 21 0 0,0 0 1 0 0,1 0-1 0 0,-1-1 0 0 0,1 0 1 0 0,-1 1-1 0 0,1-1 0 0 0,-1-1 1 0 0,1 1-1 0 0,-1-1 0 0 0,1 1 1 0 0,0-1-1 0 0,-1-1 0 0 0,1 1 1 0 0,0-1-1 0 0,-1 0 0 0 0,1 0 1 0 0,-1 0-1 0 0,1 0 0 0 0,-1-1 1 0 0,0 0-1 0 0,1 0 0 0 0,-1 0 1 0 0,0 0-1 0 0,0-1 0 0 0,0 1 1 0 0,-1-1-1 0 0,1 0 0 0 0,0-2-21 0 0,24-18 80 0 0,-2-1 0 0 0,-1-2 0 0 0,0-1-1 0 0,17-27-79 0 0,7-5 3 0 0,40-50 38 0 0,-89 109-42 0 0,1-1 0 0 0,0 0 0 0 0,-1 1 0 0 0,1-1 0 0 0,0 1 0 0 0,-1 0 0 0 0,1-1-1 0 0,0 1 1 0 0,0-1 0 0 0,-1 1 0 0 0,1 0 0 0 0,0 0 0 0 0,0-1 0 0 0,0 1 0 0 0,-1 0 0 0 0,1 0 0 0 0,0 0 0 0 0,0 0 0 0 0,0 0-1 0 0,0 0 1 0 0,-1 0 0 0 0,1 0 0 0 0,0 1 0 0 0,0-1 0 0 0,0 0 0 0 0,-1 0 0 0 0,1 1 0 0 0,0-1 0 0 0,0 0 0 0 0,-1 1-1 0 0,1-1 1 0 0,0 1 0 0 0,-1-1 0 0 0,1 1 0 0 0,0-1 0 0 0,-1 1 0 0 0,1-1 0 0 0,-1 1 0 0 0,1 0 0 0 0,-1-1 0 0 0,1 1 0 0 0,-1 0-1 0 0,1-1 1 0 0,-1 1 0 0 0,0 0 0 0 0,1 0 0 0 0,-1-1 0 0 0,0 1 0 0 0,0 0 0 0 0,1 0 0 0 0,-1 0 0 0 0,0 0 0 0 0,0-1-1 0 0,0 1 1 0 0,0 1 1 0 0,9 49 57 0 0,9 180 257 0 0,1-154-354 0 0,-17-64-386 0 0,7 5-4413 0 0,-1-16-832 0 0,4-1-3409 0 0,-8-1 1702 0 0</inkml:trace>
  <inkml:trace contextRef="#ctx0" brushRef="#br0" timeOffset="23126.54">3184 1847 0 0 0,'0'0'806'0'0,"0"0"571"0"0,0 0 173 0 0,0 0 29 0 0,0 0 37 0 0,0 0 26 0 0,0 0-42 0 0,0 0-93 0 0,4 11 7112 0 0,6 11-6364 0 0,-2-8-1959 0 0,-1 0-1 0 0,0 0 1 0 0,-1 1-1 0 0,-1 0 0 0 0,0 0 1 0 0,-1 0-1 0 0,-1 1 1 0 0,0-1-1 0 0,-1 1 0 0 0,-1 0 1 0 0,0-1-1 0 0,-1 1 1 0 0,-1 0-1 0 0,-1 0-295 0 0,0-9-39 0 0,0 0 0 0 0,-1 0 0 0 0,0-1 0 0 0,-1 1 0 0 0,1-1-1 0 0,-1 0 1 0 0,0 0 0 0 0,-1 0 0 0 0,1 0 0 0 0,-1-1 0 0 0,-1 0 0 0 0,1 0 0 0 0,-1 0 0 0 0,1-1 0 0 0,-1 0 0 0 0,-1 0-1 0 0,1 0 1 0 0,0-1 0 0 0,-1 0 0 0 0,0 0 0 0 0,0 0 0 0 0,0-1 0 0 0,0 0 0 0 0,0-1 0 0 0,0 1 0 0 0,0-1 0 0 0,0-1-1 0 0,-1 0 1 0 0,1 0 0 0 0,0 0 0 0 0,-1-1 0 0 0,1 0 39 0 0,-29-18-5100 0 0,20-20-9621 0 0,14 31 9106 0 0</inkml:trace>
  <inkml:trace contextRef="#ctx0" brushRef="#br0" timeOffset="23371.96">2959 1833 3769 0 0,'0'0'3447'0'0,"0"0"-1228"0"0,0 0-570 0 0,0 0-70 0 0,0 0-34 0 0,0 0-104 0 0,0 0-145 0 0,0 0-120 0 0,0 0-97 0 0,0 0-35 0 0,0 0-26 0 0,0 0-107 0 0,13 2-98 0 0,95 14 1052 0 0,96-23-817 0 0,-96-1-2314 0 0,-37 1-2644 0 0,-66 7 3360 0 0,27-3-5255 0 0,-12 2-2884 0 0,-12 1 3010 0 0</inkml:trace>
  <inkml:trace contextRef="#ctx0" brushRef="#br0" timeOffset="23623.653">3579 1902 8522 0 0,'0'0'2936'0'0,"0"0"-1663"0"0,0 0-482 0 0,0 0 234 0 0,0 0 253 0 0,0 0 37 0 0,0 0-159 0 0,0 0-204 0 0,0 0-168 0 0,0 0-129 0 0,0 0-121 0 0,0 0-104 0 0,30 3-106 0 0,91 7-112 0 0,-25-15 22 0 0,-57-5-1180 0 0,-32 1-3551 0 0,-7-5-5804 0 0,-2 10 3624 0 0</inkml:trace>
  <inkml:trace contextRef="#ctx0" brushRef="#br0" timeOffset="23846.391">3741 1726 6393 0 0,'0'0'1746'0'0,"0"0"34"0"0,0 0 265 0 0,0 0 134 0 0,0 0-140 0 0,0 0-300 0 0,0 0-336 0 0,0 0-283 0 0,0 0-201 0 0,0 0-151 0 0,0 0-111 0 0,-7 33-107 0 0,-22 103-112 0 0,5-11 339 0 0,13 37-1174 0 0,27-129-2819 0 0,-4-27-1038 0 0,1-4-3630 0 0,-7-2-918 0 0</inkml:trace>
  <inkml:trace contextRef="#ctx0" brushRef="#br0" timeOffset="24529">4025 1902 0 0 0,'0'0'753'0'0,"0"0"841"0"0,0 0 369 0 0,0 0 138 0 0,0 0-73 0 0,0 0-226 0 0,0 0-236 0 0,0 0-174 0 0,0 0-128 0 0,0 0-124 0 0,0 0-143 0 0,0 0-159 0 0,0 0-121 0 0,-5 29-60 0 0,-16 84-8 0 0,24-85 660 0 0,4-30-1088 0 0,0-1 1 0 0,0 0-1 0 0,-1 0 0 0 0,1 0 1 0 0,-1-1-1 0 0,0 0 1 0 0,0 0-1 0 0,0-1 0 0 0,0 0 1 0 0,-1 0-1 0 0,0 0 1 0 0,0 0-1 0 0,0-1 0 0 0,-1 0 1 0 0,0 0-1 0 0,0 0 0 0 0,2-3-220 0 0,5-7 313 0 0,10-11-255 0 0,2-6 38 0 0,2 2 0 0 0,1 0 1 0 0,1 2-1 0 0,2 1 0 0 0,1 1 1 0 0,15-9-98 0 0,-45 36-1 0 0,1 0 0 0 0,-1-1 0 0 0,1 1 1 0 0,0 0-1 0 0,-1 0 0 0 0,1 0 0 0 0,0 0 1 0 0,-1 0-1 0 0,1 0 0 0 0,0 0 0 0 0,-1 0 0 0 0,1 0 1 0 0,0 0-1 0 0,-1 0 0 0 0,1 0 0 0 0,0 0 0 0 0,-1 0 1 0 0,1 1-1 0 0,0-1 0 0 0,-1 0 0 0 0,1 1 1 0 0,-1-1-1 0 0,1 0 0 0 0,-1 1 0 0 0,1-1 0 0 0,-1 1 1 0 0,1-1-1 0 0,-1 1 0 0 0,1-1 0 0 0,-1 1 0 0 0,1-1 1 0 0,-1 1-1 0 0,0-1 0 0 0,1 1 0 0 0,-1-1 1 0 0,0 1-1 0 0,1 0 0 0 0,-1-1 0 0 0,0 1 0 0 0,0 0 1 0 0,0-1-1 0 0,0 1 0 0 0,0 0 0 0 0,1-1 1 0 0,-1 1-1 0 0,0 0 0 0 0,-1-1 0 0 0,1 1 0 0 0,0 0 1 0 0,0-1-1 0 0,0 1 0 0 0,0-1 0 0 0,0 1 0 0 0,-1 0 1 0 0,1-1-1 0 0,0 1 0 0 0,0 0 0 0 0,-1-1 1 0 0,1 1-1 0 0,-1-1 1 0 0,-6 50-37 0 0,-3 83 79 0 0,10-131-42 0 0,1 0-1 0 0,0 1 0 0 0,0-1 0 0 0,0 0 0 0 0,0 0 1 0 0,0 1-1 0 0,1-1 0 0 0,-1 0 0 0 0,1 0 0 0 0,-1 0 1 0 0,1-1-1 0 0,0 1 0 0 0,0 0 0 0 0,0-1 0 0 0,0 1 1 0 0,0-1-1 0 0,0 1 0 0 0,0-1 0 0 0,0 0 0 0 0,0 0 1 0 0,1 0-1 0 0,-1 0 0 0 0,0 0 0 0 0,1-1 0 0 0,-1 1 1 0 0,1-1-1 0 0,-1 0 0 0 0,1 1 0 0 0,-1-1 0 0 0,1 0 1 0 0,-1-1-1 0 0,1 1 0 0 0,-1 0 0 0 0,1-1 0 0 0,-1 1 1 0 0,0-1-1 0 0,1 0 0 0 0,-1 1 0 0 0,0-1 0 0 0,1-1 1 0 0,-1 1-1 0 0,0 0 0 0 0,0 0 0 0 0,0-1 0 0 0,1 0 1 0 0,26-21 16 0 0,0-2-1 0 0,-2-1 0 0 0,-1-1 0 0 0,-1-2 0 0 0,2-5-15 0 0,27-30-24 0 0,-7 20 30 0 0,-48 74 116 0 0,-24 58 333 0 0,14-58-350 0 0,3 0 1 0 0,0 0-1 0 0,2 1 1 0 0,1 0-1 0 0,0 29-105 0 0,4-41-75 0 0,1-13 2 0 0,-1 1 1 0 0,1-1-1 0 0,0 1 1 0 0,0-1 0 0 0,1 0-1 0 0,0 0 1 0 0,0 1-1 0 0,1-1 1 0 0,-1 0-1 0 0,1 0 1 0 0,1 0 0 0 0,-1 0-1 0 0,1-1 1 0 0,0 1-1 0 0,2 2 73 0 0,26-11-5806 0 0,-15-13-4692 0 0,-13 9 1389 0 0</inkml:trace>
  <inkml:trace contextRef="#ctx0" brushRef="#br0" timeOffset="25132.924">4890 1925 8186 0 0,'0'0'1607'0'0,"0"0"-28"0"0,0 0 190 0 0,0 0 200 0 0,0 0-81 0 0,0 0-353 0 0,0 0-368 0 0,0 0-288 0 0,0 0-199 0 0,0 0-116 0 0,-11 32-82 0 0,-33 101-77 0 0,33-66 306 0 0,11-56-656 0 0,1 9 468 0 0,-9-30-175 0 0,6 2-352 0 0,0 0 0 0 0,1 0 0 0 0,0 0 0 0 0,0 0 0 0 0,1 0 0 0 0,0 0 0 0 0,0 0 0 0 0,1-1 0 0 0,0 1 0 0 0,0 0 0 0 0,1 0 0 0 0,2-5 4 0 0,5-6 4 0 0,0 0 0 0 0,1 1 0 0 0,1 0 1 0 0,0 1-1 0 0,2 0 0 0 0,0 1 1 0 0,1 0-1 0 0,0 1 0 0 0,1 1 1 0 0,1 0-1 0 0,0 1 0 0 0,1 1 1 0 0,7-4-5 0 0,60-3 16 0 0,-82 21-1 0 0,0-1 1 0 0,1 1 0 0 0,-1 0 0 0 0,0 0 0 0 0,0 0 0 0 0,0 0 0 0 0,0 1 0 0 0,-1-1 0 0 0,1 0 0 0 0,-1 1 0 0 0,1-1 0 0 0,-1 1 0 0 0,0 0 0 0 0,0-1 0 0 0,0 1 0 0 0,0 0 0 0 0,-1-1 0 0 0,1 1 0 0 0,-1 0 0 0 0,1 0 0 0 0,-1 0-1 0 0,0 0 1 0 0,0 0 0 0 0,0-1 0 0 0,-1 3-16 0 0,-1 2 37 0 0,1-1 1 0 0,-2-1-1 0 0,1 1 0 0 0,0 0 0 0 0,-1 0 0 0 0,0-1 0 0 0,-1 0 0 0 0,1 0 0 0 0,-1 1 0 0 0,0-2 1 0 0,0 1-1 0 0,-1-1 0 0 0,1 1 0 0 0,-1-1 0 0 0,0 0 0 0 0,0-1 0 0 0,0 1 0 0 0,-1-1 0 0 0,1 0 0 0 0,-1 0 1 0 0,0-1-38 0 0,-25 19 68 0 0,19-12-49 0 0,8-7 15 0 0,0 0 0 0 0,-1 1-1 0 0,1-1 1 0 0,0 1-1 0 0,0 0 1 0 0,1 1 0 0 0,-1-1-1 0 0,1 1 1 0 0,0-1-1 0 0,-1 1 1 0 0,2 0 0 0 0,-1 0-1 0 0,0 0 1 0 0,1 1-1 0 0,0-1 1 0 0,0 0 0 0 0,0 1-1 0 0,0 0 1 0 0,1-1 0 0 0,0 1-1 0 0,0 0 1 0 0,0 0-1 0 0,0 0 1 0 0,1 1-34 0 0,2-2 55 0 0,1-1 1 0 0,0 1-1 0 0,-1 0 0 0 0,1-1 1 0 0,0 0-1 0 0,1 0 0 0 0,-1 0 1 0 0,0 0-1 0 0,1 0 0 0 0,0-1 1 0 0,0 1-1 0 0,0-1 0 0 0,0 0 1 0 0,0 0-1 0 0,0-1 1 0 0,0 1-1 0 0,1-1 0 0 0,-1 0 1 0 0,0 0-1 0 0,5 0-55 0 0,133 13 591 0 0,-132-11-832 0 0,3 1-2761 0 0,-6-3-6345 0 0,-5-1-2843 0 0</inkml:trace>
  <inkml:trace contextRef="#ctx0" brushRef="#br0" timeOffset="33814.02">9560 599 0 0 0,'0'0'407'0'0,"0"0"422"0"0,0 0 209 0 0,0 0 283 0 0,0 0 249 0 0,0 0 117 0 0,0 0-39 0 0,0 0-197 0 0,0 0-241 0 0,0 0-192 0 0,0 0-101 0 0,3-3-17 0 0,-2 2-1189 0 0,-1 1 462 0 0,1-1-1 0 0,0 0 0 0 0,0 1 1 0 0,-1-1-1 0 0,1 0 1 0 0,0 0-1 0 0,-1 1 1 0 0,1-1-1 0 0,0 0 1 0 0,-1 0-1 0 0,1 0 1 0 0,-1 0-1 0 0,0 0 0 0 0,1 0 1 0 0,-1 0-1 0 0,0 0 1 0 0,1 0-1 0 0,-1 0 1 0 0,0 0-1 0 0,0 0 1 0 0,0 0-1 0 0,0 0 0 0 0,0 0 1 0 0,0 0-1 0 0,0 0 1 0 0,-1 0-1 0 0,1 0 1 0 0,0 0-1 0 0,0 0 1 0 0,-1 0-1 0 0,1 0 1 0 0,-1 0-1 0 0,1 0 0 0 0,-1 1 1 0 0,1-2-173 0 0,-5-1 214 0 0,0 0 1 0 0,-1 0-1 0 0,1 0 1 0 0,-1 0-1 0 0,1 1 0 0 0,-1 0 1 0 0,0 0-1 0 0,0 1 1 0 0,0 0-1 0 0,0 0 1 0 0,0 0-1 0 0,0 0 0 0 0,0 1 1 0 0,-5 1-215 0 0,0 1 23 0 0,0 1 1 0 0,0 0-1 0 0,0 0 0 0 0,0 2 1 0 0,1-1-1 0 0,0 1 1 0 0,0 1-1 0 0,0 0 0 0 0,1 0 1 0 0,-1 1-1 0 0,2 0 1 0 0,-1 0-1 0 0,1 1 0 0 0,0 0 1 0 0,1 1-1 0 0,-1 0 1 0 0,2 0-1 0 0,-1 1 0 0 0,2-1 1 0 0,-1 1-1 0 0,1 1 1 0 0,0-1-1 0 0,1 1 0 0 0,0 0-23 0 0,1-2 0 0 0,0 0-1 0 0,1 0 1 0 0,-1 0 0 0 0,2 0-1 0 0,-1 1 1 0 0,1-1-1 0 0,1 0 1 0 0,0 1-1 0 0,0-1 1 0 0,1 0-1 0 0,0 3 1 0 0,-1-9 27 0 0,1 0 0 0 0,-1 0-1 0 0,1 0 1 0 0,0 0 0 0 0,0-1-1 0 0,0 1 1 0 0,0 0-1 0 0,0 0 1 0 0,1 0 0 0 0,-1-1-1 0 0,1 1 1 0 0,0-1 0 0 0,-1 1-1 0 0,1-1 1 0 0,1 0-1 0 0,-1 0 1 0 0,0 0 0 0 0,0 0-1 0 0,1 0 1 0 0,-1 0-1 0 0,1 0 1 0 0,-1-1 0 0 0,1 1-1 0 0,0-1 1 0 0,0 0 0 0 0,0 0-1 0 0,0 0 1 0 0,-1 0-1 0 0,1-1 1 0 0,0 1 0 0 0,0-1-1 0 0,1 1 1 0 0,-1-1 0 0 0,0 0-27 0 0,11-3 128 0 0,0 0 0 0 0,0 0 0 0 0,0-2 0 0 0,0 1 0 0 0,-1-2 1 0 0,0 0-1 0 0,0 0 0 0 0,0-1 0 0 0,-1-1 0 0 0,0 0 1 0 0,0-1-1 0 0,-1 0 0 0 0,0-1 0 0 0,-1 0 0 0 0,7-9-128 0 0,6-2 114 0 0,-1 1-21 0 0,-1-1 0 0 0,-2-1-1 0 0,0-1 1 0 0,-1 0 0 0 0,14-25-93 0 0,-26 44 234 0 0,-9 23-180 0 0,-10 27-13 0 0,-81 246 230 0 0,47-175-259 0 0,44-109 307 0 0,4-8-410 0 0,-1 0 1 0 0,1 1-1 0 0,-1-1 1 0 0,0 0-1 0 0,1 0 1 0 0,-1 0-1 0 0,0 0 1 0 0,1 0-1 0 0,-1 0 1 0 0,0 1 0 0 0,0-1-1 0 0,1 0 1 0 0,-1 0-1 0 0,0 1 1 0 0,1-1-1 0 0,-1 0 1 0 0,0 0-1 0 0,0 1 1 0 0,1-1-1 0 0,-1 0 1 0 0,0 1 0 0 0,0-1-1 0 0,0 0 1 0 0,0 1-1 0 0,0-1 1 0 0,1 0-1 0 0,-1 1 1 0 0,0-1-1 0 0,0 0 1 0 0,0 1-1 0 0,0-1 1 0 0,0 0 0 0 0,0 1-1 0 0,0-1 1 0 0,0 1-1 0 0,0-1 91 0 0,46-44-6568 0 0,-15 16-6055 0 0,-21 20 7433 0 0</inkml:trace>
  <inkml:trace contextRef="#ctx0" brushRef="#br0" timeOffset="34162.019">9984 618 4465 0 0,'0'0'1467'0'0,"0"0"33"0"0,0 0 269 0 0,0 0 264 0 0,0 0-26 0 0,0 0-277 0 0,0 0-399 0 0,0 0-349 0 0,0 0-211 0 0,0 0-130 0 0,0 0-82 0 0,-24 32-75 0 0,-71 101-63 0 0,65-76 94 0 0,29-48-368 0 0,0-6-105 0 0,-1-1 0 0 0,1 1 0 0 0,0 0 0 0 0,0 0-1 0 0,0 0 1 0 0,0 0 0 0 0,1 0 0 0 0,-1 0 0 0 0,1 0 0 0 0,-1 0 0 0 0,1 1 0 0 0,0-1 0 0 0,1 0 0 0 0,-1 0 0 0 0,0 0 0 0 0,1 0 0 0 0,0 0 0 0 0,-1 0-1 0 0,1 0 1 0 0,0 0 0 0 0,1 0 0 0 0,-1 0 0 0 0,0-1 0 0 0,1 1 0 0 0,0 0 0 0 0,0-1 0 0 0,-1 1 0 0 0,1-1 0 0 0,1 0 0 0 0,-1 1 0 0 0,0-1 0 0 0,1 0 0 0 0,-1 0-1 0 0,1-1 1 0 0,-1 1 0 0 0,1 0 0 0 0,0-1 0 0 0,0 0 0 0 0,0 1 0 0 0,-1-1 0 0 0,1-1 0 0 0,0 1 0 0 0,2 0-42 0 0,9-4 130 0 0,-1 0 1 0 0,0-1-1 0 0,0-1 1 0 0,-1 0-1 0 0,1-1 1 0 0,-1-1-1 0 0,0 1 1 0 0,-1-2-1 0 0,0 0 1 0 0,0 0-1 0 0,0-1 1 0 0,-1 0-1 0 0,-1-1 0 0 0,0 0 1 0 0,0 0-1 0 0,-1-1 1 0 0,0 0-1 0 0,0-1 1 0 0,-2 0-1 0 0,1 0 1 0 0,-2 0-1 0 0,0-1 1 0 0,0 0-1 0 0,1-5-130 0 0,-4 15-19 0 0,-1 0 1 0 0,1 0-1 0 0,-1 0 0 0 0,1-1 0 0 0,-1 1 1 0 0,0 0-1 0 0,-1-1 0 0 0,1 1 0 0 0,0-1 0 0 0,-1 1 1 0 0,0-1-1 0 0,0 1 0 0 0,0-1 0 0 0,0 1 1 0 0,0-1-1 0 0,-1 1 0 0 0,1-1 0 0 0,-1 1 1 0 0,0 0-1 0 0,0-1 0 0 0,-1 1 0 0 0,1 0 0 0 0,-1 0 1 0 0,1-1-1 0 0,-1 1 0 0 0,0 0 0 0 0,0 1 1 0 0,0-1-1 0 0,-1 0 0 0 0,1 1 0 0 0,-1-1 1 0 0,1 1-1 0 0,-1 0 0 0 0,0 0 0 0 0,0 0 0 0 0,0 0 1 0 0,0 0-1 0 0,0 1 0 0 0,0-1 0 0 0,0 1 1 0 0,-2-1 18 0 0,-1 2-218 0 0,1 0 1 0 0,0 0 0 0 0,0 0-1 0 0,0 1 1 0 0,0 0 0 0 0,0 0 0 0 0,0 0-1 0 0,0 1 1 0 0,0-1 0 0 0,0 1-1 0 0,0 0 1 0 0,1 1 0 0 0,-1-1-1 0 0,1 1 1 0 0,0 0 0 0 0,-1 0-1 0 0,1 0 1 0 0,1 1 0 0 0,-3 1 217 0 0,-9 11-1684 0 0,-17 18-3376 0 0,11-11-2637 0 0,12-11 1280 0 0</inkml:trace>
  <inkml:trace contextRef="#ctx0" brushRef="#br0" timeOffset="34562.104">10260 632 1056 0 0,'0'0'2425'0'0,"0"0"-716"0"0,0 0-308 0 0,0 0 104 0 0,0 0 150 0 0,0 0-14 0 0,0 0-189 0 0,0 0-261 0 0,0 0-243 0 0,0 0-208 0 0,0 0-146 0 0,0 0-99 0 0,0 0-93 0 0,-19 28-82 0 0,-56 85-81 0 0,53-63 4 0 0,24-43-191 0 0,-1-2 47 0 0,0-1 0 0 0,1 0 0 0 0,-1 0 0 0 0,1 0 0 0 0,0-1 0 0 0,0 1-1 0 0,0 0 1 0 0,1-1 0 0 0,-1 1 0 0 0,1-1 0 0 0,0 0 0 0 0,0 0 0 0 0,0 0 0 0 0,0 0 0 0 0,1 0 0 0 0,-1-1 0 0 0,1 0 0 0 0,-1 1 0 0 0,1-1 0 0 0,0-1 0 0 0,0 1 0 0 0,0 0 0 0 0,0-1 0 0 0,0 0 0 0 0,0 0 0 0 0,1 0-1 0 0,-1-1 1 0 0,0 1 0 0 0,0-1 0 0 0,1 0 0 0 0,-1 0 0 0 0,0-1 0 0 0,0 1 0 0 0,1-1 0 0 0,-1 0 0 0 0,0 0 0 0 0,0 0 0 0 0,0 0 0 0 0,0-1 0 0 0,0 0 0 0 0,3-2-99 0 0,4 0 188 0 0,-1-1 1 0 0,0-1-1 0 0,0 1 1 0 0,0-2-1 0 0,-1 1 1 0 0,1-2 0 0 0,-2 1-1 0 0,1-1 1 0 0,-1 0-1 0 0,0-1 1 0 0,-1 0-1 0 0,0 0 1 0 0,0-1-1 0 0,-1 1 1 0 0,0-2 0 0 0,-1 1-1 0 0,0 0 1 0 0,-1-1-1 0 0,0 0 1 0 0,-1 0-1 0 0,0 0 1 0 0,0-1-1 0 0,-2 1 1 0 0,1-1 0 0 0,-1 1-1 0 0,-1-3-188 0 0,0 12-5 0 0,-1 0 1 0 0,0 1-1 0 0,0-1 0 0 0,1 0 1 0 0,-1 0-1 0 0,0 1 0 0 0,-1-1 1 0 0,1 1-1 0 0,0-1 0 0 0,0 1 1 0 0,-1-1-1 0 0,1 1 0 0 0,-1 0 1 0 0,1 0-1 0 0,-1-1 0 0 0,1 1 1 0 0,-1 0-1 0 0,0 1 0 0 0,1-1 1 0 0,-1 0-1 0 0,0 0 0 0 0,0 1 1 0 0,0-1-1 0 0,0 1 0 0 0,1-1 1 0 0,-1 1-1 0 0,0 0 0 0 0,0 0 1 0 0,0 0-1 0 0,0 0 0 0 0,0 0 1 0 0,0 0-1 0 0,-1 1 5 0 0,-67 16-1586 0 0,24 19-1404 0 0,17-9-3216 0 0,20-18 2262 0 0,-3 3-7539 0 0</inkml:trace>
  <inkml:trace contextRef="#ctx0" brushRef="#br0" timeOffset="35582.3">10739 706 5561 0 0,'0'0'2331'0'0,"0"0"-436"0"0,0 0-82 0 0,0 0 79 0 0,0 0-45 0 0,0 0-214 0 0,0 0-280 0 0,0 0-267 0 0,0 0-194 0 0,0 0-102 0 0,0 0-92 0 0,0 0-80 0 0,-1 11 1449 0 0,220-14 1180 0 0,-138-12-3141 0 0,-45 8-2563 0 0,-33 1-3787 0 0,-3 2-508 0 0,0 2 1183 0 0,0-2-1238 0 0</inkml:trace>
  <inkml:trace contextRef="#ctx0" brushRef="#br0" timeOffset="35947.611">10891 537 6313 0 0,'0'0'3778'0'0,"0"0"-1401"0"0,0 0-585 0 0,0 0-77 0 0,0 0-114 0 0,0 0-208 0 0,0 0-251 0 0,0 0-257 0 0,0 0-192 0 0,0 0-127 0 0,0 0-73 0 0,0 0-27 0 0,-6 4-31 0 0,-20 14-28 0 0,15 33 1030 0 0,12-39-1198 0 0,-12 190 604 0 0,-6-165-3221 0 0,13-34-288 0 0,3-3-2197 0 0,1 0-4686 0 0,0 0 2430 0 0</inkml:trace>
  <inkml:trace contextRef="#ctx0" brushRef="#br0" timeOffset="37991.97">11300 378 0 0 0,'0'0'1018'0'0,"0"0"242"0"0,0 0 116 0 0,0 0 27 0 0,0 0-52 0 0,0 0-152 0 0,0 0-231 0 0,0 0-212 0 0,0 0-164 0 0,0 0-54 0 0,-1 0-529 0 0,-2 1 8661 0 0,-59 87-6457 0 0,61-86-2199 0 0,-8 16 83 0 0,1 0 0 0 0,1 1 0 0 0,0-1 0 0 0,2 2-1 0 0,0-1 1 0 0,1 1 0 0 0,1-1 0 0 0,1 5-97 0 0,0-18 31 0 0,1-1-1 0 0,1 1 1 0 0,-1 0 0 0 0,1 0-1 0 0,0 0 1 0 0,0 0-1 0 0,1-1 1 0 0,0 1 0 0 0,0 0-1 0 0,0 0 1 0 0,1-1 0 0 0,-1 1-1 0 0,1-1 1 0 0,1 1-1 0 0,-1-1 1 0 0,1 0 0 0 0,0 0-1 0 0,0 0 1 0 0,0 0 0 0 0,1-1-1 0 0,0 1 1 0 0,0-1-1 0 0,0 0 1 0 0,0 0 0 0 0,1 0-1 0 0,-1-1 1 0 0,1 1 0 0 0,3 0-31 0 0,-3-1 85 0 0,1-1 1 0 0,0 1 0 0 0,0-1 0 0 0,0-1 0 0 0,0 1 0 0 0,0-1-1 0 0,0 0 1 0 0,0 0 0 0 0,0-1 0 0 0,0 0 0 0 0,1 0 0 0 0,-1 0-1 0 0,0-1 1 0 0,0 0 0 0 0,0 0 0 0 0,0 0 0 0 0,0-1 0 0 0,0 0-1 0 0,0 0 1 0 0,0-1 0 0 0,-1 0 0 0 0,2 0-86 0 0,1-4 31 0 0,-4 5 2 0 0,-1 0 1 0 0,1 0-1 0 0,-1 0 1 0 0,0-1-1 0 0,0 1 1 0 0,0-1-1 0 0,0 0 1 0 0,-1 0-1 0 0,1 0 1 0 0,-1 0-1 0 0,1 0 1 0 0,-1 0-1 0 0,0-1 1 0 0,0 1-1 0 0,-1-1 1 0 0,1 0-1 0 0,-1 1 1 0 0,0-1-1 0 0,0 0 1 0 0,0 0-1 0 0,0 0 1 0 0,-1 0-1 0 0,1 0 1 0 0,-1-2-34 0 0,-1 3-29 0 0,1 1-1 0 0,0 0 1 0 0,-1-1 0 0 0,0 1 0 0 0,1 0-1 0 0,-1 0 1 0 0,0 0 0 0 0,0 0 0 0 0,-1 0 0 0 0,1 0-1 0 0,0 0 1 0 0,0 0 0 0 0,-1 0 0 0 0,1 0-1 0 0,-1 1 1 0 0,0-1 0 0 0,0 0 0 0 0,1 1 0 0 0,-1 0-1 0 0,0-1 1 0 0,0 1 0 0 0,0 0 0 0 0,0 0-1 0 0,-1 0 1 0 0,1 0 0 0 0,0 1 0 0 0,0-1 0 0 0,-1 0-1 0 0,1 1 1 0 0,0 0 0 0 0,-1 0 29 0 0,-74-8-2627 0 0,2 14-3225 0 0,51-1 854 0 0,0 3-3353 0 0,14-5 5362 0 0</inkml:trace>
  <inkml:trace contextRef="#ctx0" brushRef="#br0" timeOffset="38430.019">11735 422 3121 0 0,'0'0'1709'0'0,"0"0"-140"0"0,0 0 120 0 0,0 0 220 0 0,0 0 25 0 0,0 0-179 0 0,0 0-298 0 0,0 0-303 0 0,0 0-245 0 0,0 0-144 0 0,0 0-113 0 0,0 0-120 0 0,0 0-111 0 0,-21 22-113 0 0,-63 69-94 0 0,58-48 8 0 0,26-37-174 0 0,-1-1 1 0 0,0-1 0 0 0,1 0-1 0 0,-1 0 1 0 0,1 0 0 0 0,0 0-1 0 0,0 1 1 0 0,0-1-1 0 0,1 0 1 0 0,-1 0 0 0 0,1 0-1 0 0,0 0 1 0 0,0 1 0 0 0,1-1-1 0 0,-1-1 1 0 0,1 1 0 0 0,0 0-1 0 0,0 0 1 0 0,0-1 0 0 0,1 1-1 0 0,-1-1 1 0 0,1 1-1 0 0,0-1 1 0 0,-1 0 0 0 0,2 0-1 0 0,-1-1 1 0 0,0 1 0 0 0,0 0-1 0 0,1-1 1 0 0,0 0 0 0 0,-1 0-1 0 0,1 0 1 0 0,0 0 0 0 0,0-1-1 0 0,0 0 1 0 0,0 1-1 0 0,0-1 1 0 0,0-1 0 0 0,2 1-49 0 0,2 0 126 0 0,-1 0-1 0 0,1 0 1 0 0,0-1 0 0 0,0-1 0 0 0,-1 1 0 0 0,1-1 0 0 0,0 0 0 0 0,-1-1 0 0 0,1 0-1 0 0,-1 0 1 0 0,0-1 0 0 0,0 1 0 0 0,0-2 0 0 0,0 1 0 0 0,0-1 0 0 0,0 0-1 0 0,-1 0 1 0 0,0-1 0 0 0,0 0 0 0 0,0 0 0 0 0,3-4-126 0 0,-4 4 42 0 0,-1 0 0 0 0,0 0 0 0 0,0 0 0 0 0,0 0 1 0 0,0-1-1 0 0,-1 0 0 0 0,0 1 0 0 0,0-1 0 0 0,-1 0 0 0 0,1-1 0 0 0,-2 1 1 0 0,1 0-1 0 0,0-1 0 0 0,-1 1 0 0 0,0-1 0 0 0,-1 1 0 0 0,0-1 0 0 0,0 1 0 0 0,0-1 1 0 0,-1 1-1 0 0,1-1 0 0 0,-2-2-42 0 0,0 5-104 0 0,-1 1 0 0 0,0-1 0 0 0,1 1 0 0 0,-1 0-1 0 0,0 0 1 0 0,-1 0 0 0 0,1 0 0 0 0,0 0 0 0 0,-1 1 0 0 0,0-1 0 0 0,1 1 0 0 0,-1 0 0 0 0,0 0 0 0 0,0 0 0 0 0,0 1 0 0 0,-1 0 0 0 0,1-1 0 0 0,0 1-1 0 0,0 1 1 0 0,-1-1 0 0 0,1 1 0 0 0,0-1 0 0 0,-4 2 104 0 0,-63 8-6324 0 0,52 1 1876 0 0,6-2-1292 0 0,3-1-1141 0 0</inkml:trace>
  <inkml:trace contextRef="#ctx0" brushRef="#br0" timeOffset="38809.988">12035 444 2465 0 0,'0'0'2927'0'0,"0"0"-873"0"0,0 0-487 0 0,0 0-127 0 0,0 0-57 0 0,0 0-123 0 0,0 0-156 0 0,0 0-161 0 0,0 0-159 0 0,0 0-118 0 0,0 0-70 0 0,0 0-57 0 0,-15 17-100 0 0,-47 52-90 0 0,59-67-318 0 0,1 1 0 0 0,-1-1 0 0 0,1 1-1 0 0,-1 0 1 0 0,1 0 0 0 0,0 0 0 0 0,0 0 0 0 0,1 0 0 0 0,-1 0 0 0 0,0 1 0 0 0,1-1-1 0 0,0 0 1 0 0,0 1 0 0 0,0-1 0 0 0,0 1 0 0 0,1-1 0 0 0,-1 1 0 0 0,1 0 0 0 0,0-1 0 0 0,0 1-1 0 0,0 0 1 0 0,1 0-31 0 0,0 12 114 0 0,-1-13-63 0 0,0 0-1 0 0,1 0 0 0 0,0 0 0 0 0,0 0 0 0 0,0 0 0 0 0,0 0 1 0 0,0 0-1 0 0,0-1 0 0 0,1 1 0 0 0,-1 0 0 0 0,1-1 0 0 0,0 1 1 0 0,0-1-1 0 0,0 1 0 0 0,0-1 0 0 0,0 0 0 0 0,1 0 0 0 0,-1 0 1 0 0,0 0-1 0 0,1 0 0 0 0,0-1 0 0 0,-1 1 0 0 0,1-1 0 0 0,0 1 0 0 0,0-1 1 0 0,0 0-1 0 0,0 0 0 0 0,0-1 0 0 0,0 1 0 0 0,0 0-50 0 0,96 0 2838 0 0,-90-5-2721 0 0,0-1 1 0 0,0 0-1 0 0,0-1 1 0 0,0 0 0 0 0,-1 0-1 0 0,0-1 1 0 0,-1 0-1 0 0,1 0 1 0 0,-1-1-1 0 0,-1 0 1 0 0,1 0-1 0 0,-1 0 1 0 0,-1-1 0 0 0,0 0-1 0 0,0 0 1 0 0,0-1-1 0 0,-1 1 1 0 0,-1-1-1 0 0,0 0 1 0 0,0 0 0 0 0,-1 0-1 0 0,0 0 1 0 0,-1 0-1 0 0,0-1 1 0 0,0 1-1 0 0,-1-6-117 0 0,0 14-43 0 0,-1-1-1 0 0,1 1 0 0 0,0-1 0 0 0,-1 1 1 0 0,1-1-1 0 0,-1 1 0 0 0,0-1 0 0 0,1 1 1 0 0,-1 0-1 0 0,0-1 0 0 0,-1 1 0 0 0,1 0 1 0 0,0 0-1 0 0,-1 0 0 0 0,1 0 0 0 0,-1 0 1 0 0,0 0-1 0 0,1 0 0 0 0,-1 1 0 0 0,0-1 1 0 0,0 1-1 0 0,0-1 0 0 0,0 1 0 0 0,0-1 1 0 0,-1 1-1 0 0,1 0 0 0 0,0 0 0 0 0,-1 0 1 0 0,1 1-1 0 0,-1-1 0 0 0,1 1 0 0 0,0-1 1 0 0,-1 1-1 0 0,1 0 0 0 0,-1-1 0 0 0,0 2 44 0 0,-59 14-5231 0 0,39 1-380 0 0,12-8 193 0 0,-1 0-3455 0 0</inkml:trace>
  <inkml:trace contextRef="#ctx0" brushRef="#br0" timeOffset="40245.092">9389 1196 0 0 0,'-75'-7'736'0'0,"60"0"10164"0"0,26 5-8669 0 0,92-5 2681 0 0,13 1-3196 0 0,359-35-89 0 0,-280 22-1410 0 0,68-3-41 0 0,-92 7 10 0 0,-100 8-90 0 0,87-14 96 0 0,23 5 13 0 0,10 1 27 0 0,-34 12-212 0 0,62-12 2 0 0,-76 8 27 0 0,-20 3 8 0 0,14-11 85 0 0,47-22 42 0 0,-142 30-559 0 0,-33 3-3853 0 0,0-2-8144 0 0,-9 5 5447 0 0</inkml:trace>
  <inkml:trace contextRef="#ctx0" brushRef="#br0" timeOffset="42713.998">10139 1247 5897 0 0,'0'0'1925'0'0,"0"0"-276"0"0,0 0-59 0 0,0 0 68 0 0,0 0-46 0 0,0 0-254 0 0,0 0-333 0 0,0 0-291 0 0,0 0-214 0 0,0 0-121 0 0,0 0-50 0 0,0 0-38 0 0,3 19 2291 0 0,10 58 257 0 0,-8-33-2613 0 0,-3-1 0 0 0,-1 1 0 0 0,-2-1 0 0 0,-4 18-246 0 0,-12 38 80 0 0,17-73-556 0 0,15-61-3630 0 0,-13 20-8087 0 0,-2 14 3416 0 0</inkml:trace>
  <inkml:trace contextRef="#ctx0" brushRef="#br0" timeOffset="43409.019">10520 1243 0 0 0,'0'0'327'0'0,"0"0"1284"0"0,0 0 489 0 0,0 0 74 0 0,0 0-114 0 0,0 0-227 0 0,0 0-243 0 0,0 0-229 0 0,0 0-235 0 0,0 0-187 0 0,0 0-165 0 0,-3 0-145 0 0,-4 2-340 0 0,0 1 0 0 0,0-1 1 0 0,0 1-1 0 0,1 1 0 0 0,-1-1 0 0 0,1 1 1 0 0,0 0-1 0 0,0 0 0 0 0,0 1 1 0 0,1 0-1 0 0,-1 0 0 0 0,1 0 1 0 0,0 0-1 0 0,1 1 0 0 0,-2 1-289 0 0,-11 12 404 0 0,15-19-354 0 0,0 1 0 0 0,1 0-1 0 0,0 0 1 0 0,-1 0 0 0 0,1 0 0 0 0,-1 0-1 0 0,1 0 1 0 0,0 1 0 0 0,0-1-1 0 0,0 0 1 0 0,0 1 0 0 0,0-1 0 0 0,0 1-1 0 0,0-1 1 0 0,0 1 0 0 0,0-1-1 0 0,1 1 1 0 0,-1-1 0 0 0,1 1 0 0 0,-1 0-1 0 0,1-1 1 0 0,-1 1 0 0 0,1 0-1 0 0,0 0 1 0 0,0-1 0 0 0,0 1 0 0 0,0 0-1 0 0,0 0 1 0 0,0-1 0 0 0,1 1 0 0 0,-1 0-1 0 0,1-1 1 0 0,-1 1 0 0 0,1 0-1 0 0,-1-1 1 0 0,1 1 0 0 0,0-1 0 0 0,0 1-1 0 0,0 0-49 0 0,161 23 1469 0 0,-152-23-1413 0 0,-4-1-16 0 0,0-1 0 0 0,0 1-1 0 0,-1 0 1 0 0,1 1-1 0 0,0 0 1 0 0,-1 0 0 0 0,1 0-1 0 0,-1 0 1 0 0,1 1 0 0 0,-1 0-1 0 0,0 0 1 0 0,0 0-1 0 0,0 1 1 0 0,-1-1 0 0 0,1 1-1 0 0,-1 0 1 0 0,0 1 0 0 0,0-1-1 0 0,0 1 1 0 0,-1-1 0 0 0,0 1-1 0 0,0 0 1 0 0,1 2-40 0 0,-5-3 24 0 0,1 0 0 0 0,-1 0 0 0 0,1 0 0 0 0,-1 0 0 0 0,-1 0-1 0 0,1 0 1 0 0,0-1 0 0 0,-1 1 0 0 0,0 0 0 0 0,0-1 0 0 0,0 1 0 0 0,0-1 0 0 0,0 1 0 0 0,-1-1 0 0 0,0 0 0 0 0,0 0 0 0 0,0 0 0 0 0,0 0 0 0 0,0-1 0 0 0,0 1 0 0 0,0-1 0 0 0,-1 0 0 0 0,0 0-1 0 0,-3 2-23 0 0,-10 9-82 0 0,-37 27-869 0 0,4-17-1415 0 0,32-21-2716 0 0,3-8-6145 0 0,10 2 4718 0 0</inkml:trace>
  <inkml:trace contextRef="#ctx0" brushRef="#br0" timeOffset="43678.838">10424 1280 3465 0 0,'0'0'3287'0'0,"0"0"-885"0"0,0 0-394 0 0,0 0-38 0 0,0 0-136 0 0,0 0-302 0 0,0 0-370 0 0,0 0-326 0 0,0 0-204 0 0,0 0-44 0 0,0 0 34 0 0,0 0 31 0 0,0 0 6 0 0,1 4-54 0 0,0-3-552 0 0,-1 1 0 0 0,1-1-1 0 0,0 1 1 0 0,0-1 0 0 0,0 1-1 0 0,0-1 1 0 0,0 0 0 0 0,0 0 0 0 0,0 1-1 0 0,0-1 1 0 0,1 0 0 0 0,-1 0-1 0 0,0 0 1 0 0,1 0 0 0 0,-1-1-1 0 0,1 1 1 0 0,-1 0 0 0 0,1-1-1 0 0,-1 1 1 0 0,1 0 0 0 0,-1-1-1 0 0,1 0 1 0 0,-1 1 0 0 0,1-1-1 0 0,0 0 1 0 0,-1 0 0 0 0,1 0-1 0 0,0 0 1 0 0,-1 0 0 0 0,1 0-1 0 0,0-1 1 0 0,-1 1 0 0 0,1 0-1 0 0,-1-1-52 0 0,90-6 789 0 0,15-21-753 0 0,19-6-3736 0 0,-93 24-199 0 0,-11 5-5142 0 0,-13 4 810 0 0</inkml:trace>
  <inkml:trace contextRef="#ctx0" brushRef="#br0" timeOffset="44015.492">10983 1229 2713 0 0,'0'0'2651'0'0,"0"0"-341"0"0,0 0-218 0 0,0 0-118 0 0,0 0-234 0 0,0 0-357 0 0,0 0-320 0 0,0 0-264 0 0,0 0-186 0 0,0 0-115 0 0,-21 31-97 0 0,-65 96-78 0 0,65-75 222 0 0,21-50-476 0 0,0 0-1 0 0,1 0 0 0 0,0 0 1 0 0,-1 0-1 0 0,1 0 0 0 0,0 0 1 0 0,0 0-1 0 0,0 0 0 0 0,0-1 1 0 0,0 1-1 0 0,1 0 1 0 0,-1 0-1 0 0,0-1 0 0 0,1 1 1 0 0,-1-1-1 0 0,1 1 0 0 0,0-1 1 0 0,-1 0-1 0 0,1 0 0 0 0,0 0 1 0 0,0 0-1 0 0,0 0 0 0 0,0 0 1 0 0,0 0-1 0 0,0 0 0 0 0,0-1 1 0 0,0 1-1 0 0,0-1 0 0 0,0 0 1 0 0,0 1-1 0 0,0-1 0 0 0,2 0-68 0 0,71-3 1745 0 0,-59-1-1535 0 0,0-1 1 0 0,-1-1-1 0 0,1-1 1 0 0,-2 0 0 0 0,1-1-1 0 0,-1-1 1 0 0,0 0-1 0 0,-1-1 1 0 0,0 0-1 0 0,0-1 1 0 0,-1 0-1 0 0,0-1 1 0 0,-1-1-1 0 0,8-11-210 0 0,-17 21 0 0 0,-1 0 1 0 0,1 1-1 0 0,0-1 0 0 0,-1 0 0 0 0,0 0 1 0 0,1 0-1 0 0,-1-1 0 0 0,-1 1 0 0 0,1 0 1 0 0,0 0-1 0 0,-1 0 0 0 0,1-1 0 0 0,-1 1 1 0 0,0 0-1 0 0,0-1 0 0 0,-1 1 0 0 0,1 0 0 0 0,0 0 1 0 0,-1-1-1 0 0,0 1 0 0 0,0 0 0 0 0,0 0 1 0 0,0 0-1 0 0,-1 0 0 0 0,1 0 0 0 0,-1 0 1 0 0,1 0-1 0 0,-1 1 0 0 0,0-1 0 0 0,0 0 0 0 0,0 1 1 0 0,-1 0-1 0 0,1-1 0 0 0,-1 1 0 0 0,-6-2-314 0 0,1 0 0 0 0,-1 1-1 0 0,0 0 1 0 0,-1 0 0 0 0,1 1-1 0 0,-1 0 1 0 0,1 0 0 0 0,-1 1 0 0 0,1 1-1 0 0,-1 0 1 0 0,-4 0 314 0 0,-27 4-4501 0 0,4 5-4355 0 0,22-5-322 0 0</inkml:trace>
  <inkml:trace contextRef="#ctx0" brushRef="#br0" timeOffset="45159.843">12173 124 0 0 0,'0'0'959'0'0,"0"0"572"0"0,0 0 180 0 0,0 0 147 0 0,0 0 81 0 0,0 0-110 0 0,0 0-258 0 0,0 0-305 0 0,0 0-283 0 0,0 0-174 0 0,0 0-70 0 0,0 0 8 0 0,0 0 80 0 0,1 5 45 0 0,78 212 4685 0 0,38 136-4889 0 0,-105-318-687 0 0,-1 1 0 0 0,-2 1 0 0 0,-2 0-1 0 0,-1 0 1 0 0,-2 0 0 0 0,-1 1 0 0 0,-3 24 19 0 0,-3-45-18 0 0,-1-1 0 0 0,-1 0 1 0 0,0 0-1 0 0,-1 0 0 0 0,-1-1 1 0 0,-1 0-1 0 0,0 0 0 0 0,-1-1 1 0 0,0 0-1 0 0,-1-1 0 0 0,-1 1 1 0 0,-3 1 17 0 0,-4 6-443 0 0,-1-1 0 0 0,-2-1 1 0 0,0 0-1 0 0,0-2 0 0 0,-2 0 0 0 0,-14 7 443 0 0,-40 23-10856 0 0,60-36 6557 0 0,10-7-1409 0 0</inkml:trace>
  <inkml:trace contextRef="#ctx0" brushRef="#br0" timeOffset="55232.59">9062 787 0 0 0,'0'0'1062'0'0,"0"0"72"0"0,0 0-37 0 0,0 0-73 0 0,0 0-71 0 0,0 1 585 0 0,4 3 8499 0 0,-3-2-9249 0 0,-1-2-144 0 0,0 0-53 0 0,-40 14 1589 0 0,-102 24-1073 0 0,135-27-375 0 0,39-11-440 0 0,-22 0-207 0 0,102-19 345 0 0,-85 18 53 0 0,-41-1 419 0 0,-153 28-988 0 0,164-26 173 0 0,-13-4-3991 0 0,14-10-8814 0 0,2 9 4260 0 0</inkml:trace>
  <inkml:trace contextRef="#ctx0" brushRef="#br0" timeOffset="56552.894">8874 327 0 0 0,'0'0'500'0'0,"0"0"894"0"0,0 0 257 0 0,0 0-106 0 0,0 0-278 0 0,0 0-268 0 0,0 0-227 0 0,0 0-183 0 0,0 0-87 0 0,0 0-2 0 0,0 0 37 0 0,-13 22 4541 0 0,-33 52-1329 0 0,33-48-3109 0 0,-44 121 1843 0 0,29 162-803 0 0,34-233-1215 0 0,2 0 0 0 0,4-1 0 0 0,3-1 0 0 0,4 0 0 0 0,6 9-465 0 0,-2 3 623 0 0,60 153 908 0 0,-80-233-1482 0 0,0 0 0 0 0,0 0 0 0 0,0 0 0 0 0,1 0 1 0 0,0-1-1 0 0,0 1 0 0 0,0-1 0 0 0,1 0 0 0 0,0 0 1 0 0,0 0-1 0 0,0-1 0 0 0,0 0 0 0 0,1 0 0 0 0,-1 0 0 0 0,1-1 1 0 0,4 2-50 0 0,27 2 328 0 0,-21-1-912 0 0,-12-18-2969 0 0,-4 4-204 0 0,0 2-4301 0 0,0 1-4558 0 0</inkml:trace>
  <inkml:trace contextRef="#ctx0" brushRef="#br0" timeOffset="59788.736">12627 710 0 0 0,'0'0'1026'0'0,"0"0"693"0"0,0 0 210 0 0,0 0-116 0 0,0 0-238 0 0,0 0-246 0 0,0 0-170 0 0,0 0-119 0 0,0 0-75 0 0,0 3 3010 0 0,-5 13-2430 0 0,-31 90 1226 0 0,27-78-2356 0 0,1 0 0 0 0,1 0 1 0 0,2 1-1 0 0,1 0 0 0 0,-1 27-415 0 0,6-53 45 0 0,0-1 1 0 0,0 1-1 0 0,0-1 0 0 0,0 1 0 0 0,0-1 0 0 0,0 0 1 0 0,1 1-1 0 0,-1-1 0 0 0,1 0 0 0 0,0 0 0 0 0,-1 0 0 0 0,1 0 1 0 0,0 0-1 0 0,0 0 0 0 0,1-1 0 0 0,-1 1 0 0 0,0-1 1 0 0,0 1-1 0 0,1-1 0 0 0,-1 0 0 0 0,1 0 0 0 0,-1 0 0 0 0,1 0 1 0 0,-1 0-1 0 0,1-1 0 0 0,0 1 0 0 0,-1-1 0 0 0,1 0 1 0 0,0 1-1 0 0,-1-1 0 0 0,1-1 0 0 0,0 1 0 0 0,-1 0 0 0 0,1-1 1 0 0,0 1-1 0 0,-1-1 0 0 0,1 0 0 0 0,0 1 0 0 0,-1-2 1 0 0,0 1-1 0 0,1 0 0 0 0,1-1-45 0 0,16-30-2396 0 0,-18-9-10024 0 0,-2 37 10063 0 0,0-1-5290 0 0</inkml:trace>
  <inkml:trace contextRef="#ctx0" brushRef="#br0" timeOffset="60168.373">12372 566 2040 0 0,'0'0'2449'0'0,"0"0"-1150"0"0,0 0-208 0 0,0 0 350 0 0,0 0 377 0 0,0 0 129 0 0,0 0-176 0 0,0 0-286 0 0,0 0-265 0 0,0 0-173 0 0,0 0-124 0 0,0 0-103 0 0,0 0-85 0 0,19-11-79 0 0,60-34-53 0 0,-44 27 430 0 0,-29 16-883 0 0,-1-1 1 0 0,1 1 0 0 0,-1-1 0 0 0,0 0-1 0 0,0 0 1 0 0,0 0 0 0 0,0-1-1 0 0,-1 0 1 0 0,1 0 0 0 0,-1 0 0 0 0,0 0-1 0 0,-1-1 1 0 0,1 1 0 0 0,-1-1 0 0 0,1 0-1 0 0,-1 0 1 0 0,2-5-151 0 0,23-45 935 0 0,-27 54-835 0 0,11 13-11 0 0,51 87 21 0 0,-21-21-120 0 0,-27-55-2843 0 0,-8-16-1969 0 0,0-2-4088 0 0,-4-4-669 0 0</inkml:trace>
  <inkml:trace contextRef="#ctx0" brushRef="#br0" timeOffset="119557.061">12986 765 2192 0 0,'0'0'1966'0'0,"0"0"-577"0"0,0 0-319 0 0,0 0 115 0 0,0 0 187 0 0,0 0-1 0 0,0 0-160 0 0,0 0-287 0 0,0 0-248 0 0,0 0-142 0 0,0 0-65 0 0,-1 12-33 0 0,-14 102 1163 0 0,-22 76 588 0 0,35-186 1403 0 0,4-34-2925 0 0,8-2-516 0 0,1 1 1 0 0,1 0 0 0 0,2 0 0 0 0,1 1 0 0 0,2 1 0 0 0,0 1 0 0 0,2 0 0 0 0,1 1 0 0 0,1 2 0 0 0,6-6-150 0 0,-26 30 3 0 0,-1 0 0 0 0,0 0 0 0 0,0 0 1 0 0,1 1-1 0 0,-1-1 0 0 0,0 0 0 0 0,1 0 0 0 0,-1 0 1 0 0,1 0-1 0 0,-1 0 0 0 0,1 1 0 0 0,-1-1 1 0 0,1 0-1 0 0,0 0 0 0 0,-1 1 0 0 0,1-1 1 0 0,0 0-1 0 0,-1 1 0 0 0,1-1 0 0 0,0 1 1 0 0,0-1-1 0 0,0 1 0 0 0,0-1 0 0 0,0 1 1 0 0,-1 0-1 0 0,1-1 0 0 0,0 1 0 0 0,0 0 1 0 0,0 0-1 0 0,0 0 0 0 0,0 0 0 0 0,0-1 1 0 0,0 1-1 0 0,0 1 0 0 0,0-1 0 0 0,0 0 0 0 0,0 0 1 0 0,0 0-1 0 0,0 0 0 0 0,0 1 0 0 0,0-1 1 0 0,0 0-1 0 0,-1 1 0 0 0,1-1 0 0 0,0 1 1 0 0,0-1-1 0 0,0 1 0 0 0,0-1 0 0 0,-1 1 1 0 0,1 0-1 0 0,0-1 0 0 0,-1 1 0 0 0,1 0 1 0 0,0 0-1 0 0,-1-1 0 0 0,1 1 0 0 0,-1 0 1 0 0,1 0-1 0 0,-1 0 0 0 0,0 0 0 0 0,1 0 1 0 0,-1 0-1 0 0,0-1 0 0 0,0 1 0 0 0,1 1-3 0 0,7 119 747 0 0,-10-110-709 0 0,1 0 0 0 0,1 0 0 0 0,0 0 0 0 0,0 0 0 0 0,1 0 0 0 0,0 0 1 0 0,1 0-1 0 0,0-1 0 0 0,1 1 0 0 0,0 0 0 0 0,1-1 0 0 0,0 0 0 0 0,1 1-38 0 0,-3-9 19 0 0,0-1 1 0 0,0 0 0 0 0,0 0-1 0 0,0 0 1 0 0,1 0-1 0 0,-1 0 1 0 0,0 0-1 0 0,1 0 1 0 0,-1-1 0 0 0,0 1-1 0 0,1-1 1 0 0,-1 0-1 0 0,1 0 1 0 0,-1 0-1 0 0,0 0 1 0 0,1 0-1 0 0,-1 0 1 0 0,1 0 0 0 0,-1-1-1 0 0,0 0 1 0 0,1 1-1 0 0,-1-1 1 0 0,0 0-1 0 0,0 0 1 0 0,1 0 0 0 0,-1 0-1 0 0,0 0 1 0 0,0-1-1 0 0,0 1 1 0 0,0-1-1 0 0,0 1 1 0 0,-1-1 0 0 0,1 0-1 0 0,0 0 1 0 0,-1 0-1 0 0,0 0 1 0 0,1 0-1 0 0,-1 0 1 0 0,0 0-1 0 0,0 0 1 0 0,0 0 0 0 0,0 0-1 0 0,0-3-19 0 0,6-2 23 0 0,90-111 253 0 0,-16 27-191 0 0,-74 105-75 0 0,3 121 494 0 0,-11-74-307 0 0,1-53-174 0 0,1-1-1 0 0,-1 1 1 0 0,1 0-1 0 0,1-1 1 0 0,-1 1 0 0 0,1-1-1 0 0,1 0 1 0 0,-1 1-1 0 0,1-1 1 0 0,1 0-1 0 0,3 6-22 0 0,0-2-625 0 0,1 2 1976 0 0,-2-8-3377 0 0,1-5-3707 0 0,2-4-5319 0 0,-7 1 1166 0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37 182 656 0 0,'0'0'1440'0'0,"0"0"-119"0"0,0 0 42 0 0,0 0 214 0 0,0 0 184 0 0,0 0-21 0 0,0 0-229 0 0,0 0-360 0 0,0 0-319 0 0,0 0-130 0 0,0 0 6 0 0,3 0 69 0 0,175 8 5799 0 0,166-27-4111 0 0,-251 8-2312 0 0,-10 4-2226 0 0,-82 7 1046 0 0,-1 0-232 0 0,0 0-264 0 0,-3 1-4282 0 0,-11 5-1260 0 0,9-2 1084 0 0</inkml:trace>
  <inkml:trace contextRef="#ctx0" brushRef="#br0" timeOffset="247.932">0 425 9202 0 0,'0'0'1856'0'0,"0"0"-637"0"0,0 0-339 0 0,0 0 199 0 0,0 0 303 0 0,0 0 122 0 0,0 0-129 0 0,0 0-266 0 0,0 0-231 0 0,34-3-149 0 0,109-13-104 0 0,362-49 1501 0 0,-488 65-2459 0 0,20-7-4270 0 0,-34-1-6762 0 0,-3 8 3702 0 0</inkml:trace>
  <inkml:trace contextRef="#ctx0" brushRef="#br0" timeOffset="663.053">317 2 7522 0 0,'0'0'2047'0'0,"0"0"-212"0"0,0 0-106 0 0,0 0 0 0 0,0 0-17 0 0,0 0-174 0 0,0 0-322 0 0,0 0-321 0 0,0 0-300 0 0,0 0-218 0 0,0 0-147 0 0,0 0-76 0 0,-2-2-12 0 0,114 37 2173 0 0,-72-24-2186 0 0,-2 1 0 0 0,1 2 0 0 0,-2 2 0 0 0,0 1 0 0 0,30 20-129 0 0,-61-32 8 0 0,-1 1-1 0 0,1-1 1 0 0,-1 1-1 0 0,0 0 1 0 0,0 1-1 0 0,-1-1 1 0 0,0 1 0 0 0,0 0-1 0 0,-1 0 1 0 0,0 1-1 0 0,0-1 1 0 0,0 0-1 0 0,-1 1 1 0 0,0 0-1 0 0,-1 0 1 0 0,1-1-1 0 0,-2 1 1 0 0,1 0-1 0 0,-1 0 1 0 0,0 0-1 0 0,-1 0 1 0 0,1 0 0 0 0,-2 0-1 0 0,1-1 1 0 0,-1 1-1 0 0,0 0 1 0 0,-1-1-1 0 0,0 1 1 0 0,0-1-1 0 0,-1 0 1 0 0,1 0-1 0 0,-2 0 1 0 0,1-1-1 0 0,-1 1 1 0 0,0-1-1 0 0,0 0 1 0 0,-2 1-8 0 0,-159 169-1042 0 0,160-164-1078 0 0,5-8-2124 0 0,0-1-4353 0 0,1-3-360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9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0 188 5753 0 0,'0'0'1389'0'0,"0"0"202"0"0,0 0 432 0 0,0 0 221 0 0,0 0-166 0 0,0 0-375 0 0,0 0-361 0 0,0 0-257 0 0,0 0-165 0 0,0 0-92 0 0,0 0-94 0 0,0 0-110 0 0,32 1-112 0 0,96 0-105 0 0,143-3 1009 0 0,-260 3 545 0 0,-22-17-1112 0 0,-43-60-430 0 0,0-2-4264 0 0,54 65-1843 0 0,3 10-2224 0 0,1 0-2521 0 0</inkml:trace>
  <inkml:trace contextRef="#ctx0" brushRef="#br0" timeOffset="-1503.422">157 836 9186 0 0,'0'0'2172'0'0,"0"0"-778"0"0,0 0-387 0 0,0 0 91 0 0,0 0 188 0 0,0 0 64 0 0,0 0-139 0 0,0 0-315 0 0,0 0-302 0 0,0 0-212 0 0,0 0-120 0 0,0 0-45 0 0,0 0 21 0 0,1 3 74 0 0,4 27 55 0 0,-1 0 0 0 0,-1 0 0 0 0,-2 0 0 0 0,-1 1 0 0 0,-1-1 0 0 0,-1 0-367 0 0,1-23 23 0 0,-23 99 587 0 0,17-135 2013 0 0,8 2-2557 0 0,1-1 1 0 0,2 1-1 0 0,0-1 0 0 0,2 1 0 0 0,1 0 0 0 0,1 1 1 0 0,1 0-1 0 0,2 0 0 0 0,0 1 0 0 0,1 0 0 0 0,2 1 1 0 0,1 1-1 0 0,0 0 0 0 0,4-1-66 0 0,97-144 439 0 0,-88 137-221 0 0,-8 58-140 0 0,50 112-113 0 0,-63-109-1303 0 0,-6-9-5826 0 0,-1-14 1771 0 0,0-3-3009 0 0</inkml:trace>
  <inkml:trace contextRef="#ctx0" brushRef="#br0" timeOffset="-1092.462">674 1053 8330 0 0,'0'0'2646'0'0,"0"0"-577"0"0,0 0-217 0 0,0 0-24 0 0,0 0-137 0 0,0 0-284 0 0,0 0-302 0 0,0 0-224 0 0,0 0-165 0 0,0 0-99 0 0,0 0-51 0 0,0 0-57 0 0,0 0-65 0 0,-12-3-54 0 0,5 1-346 0 0,0-1 33 0 0,1 1 0 0 0,-1 0-1 0 0,1 0 1 0 0,-1 1 0 0 0,0 0 0 0 0,1 0 0 0 0,-1 1 0 0 0,0-1 0 0 0,0 1 0 0 0,0 1 0 0 0,1-1 0 0 0,-1 1 0 0 0,-2 1-77 0 0,3 2 10 0 0,0 0 0 0 0,1 1 0 0 0,-1 0 0 0 0,1-1 0 0 0,0 2-1 0 0,0-1 1 0 0,0 1 0 0 0,1-1 0 0 0,0 1 0 0 0,0 1 0 0 0,0-1 0 0 0,1 0 0 0 0,0 1 0 0 0,0 0 0 0 0,1 0 0 0 0,0 0 0 0 0,0 0-1 0 0,1 0 1 0 0,-1 0 0 0 0,1 0 0 0 0,1 0 0 0 0,0 1 0 0 0,0-1 0 0 0,0 0 0 0 0,2 7-10 0 0,-1-10-2 0 0,0 0 0 0 0,0 0-1 0 0,1 0 1 0 0,0 0 0 0 0,0 0 0 0 0,0 0 0 0 0,0-1-1 0 0,0 1 1 0 0,1-1 0 0 0,-1 0 0 0 0,1 0-1 0 0,0 0 1 0 0,0 0 0 0 0,0 0 0 0 0,1 0 0 0 0,-1-1-1 0 0,1 1 1 0 0,-1-1 0 0 0,1 0 0 0 0,0 0 0 0 0,0-1-1 0 0,0 1 1 0 0,0-1 0 0 0,0 0 0 0 0,0 0 0 0 0,0 0-1 0 0,0 0 1 0 0,0-1 0 0 0,0 0 0 0 0,1 0-1 0 0,-1 0 1 0 0,3 0 2 0 0,61-16-760 0 0,-28-12-2639 0 0,-31 20 1475 0 0,4-2-2250 0 0,-5 2-2754 0 0,-2 0-2159 0 0</inkml:trace>
  <inkml:trace contextRef="#ctx0" brushRef="#br0" timeOffset="-601.823">772 1241 6633 0 0,'0'0'1853'0'0,"0"0"45"0"0,0 0 262 0 0,0 0 119 0 0,0 0-140 0 0,0 0-282 0 0,0 0-328 0 0,0 0-290 0 0,0 0-244 0 0,0 0-187 0 0,0 0-142 0 0,0 0-118 0 0,15-7-72 0 0,49-22-73 0 0,-13-17 446 0 0,-23 13-519 0 0,59-51 184 0 0,-86 84-515 0 0,0 1 1 0 0,1-1-1 0 0,-1 1 0 0 0,0-1 0 0 0,1 1 0 0 0,-1-1 0 0 0,0 1 0 0 0,0 0 0 0 0,0 0 0 0 0,1 0 0 0 0,-1-1 0 0 0,0 1 0 0 0,0 0 0 0 0,0 0 0 0 0,0 1 0 0 0,-1-1 0 0 0,1 0 0 0 0,0 0 0 0 0,0 0 0 0 0,-1 0 0 0 0,1 1 0 0 0,0-1 0 0 0,-1 0 0 0 0,0 1 0 0 0,1-1 0 0 0,-1 0 0 0 0,0 1 0 0 0,1-1 0 0 0,-1 1 0 0 0,0-1 0 0 0,0 0 0 0 0,0 1 0 0 0,0-1 0 0 0,-1 1 0 0 0,1-1 0 0 0,0 0 0 0 0,-1 1 0 0 0,1-1 0 0 0,0 0 0 0 0,-1 1 0 0 0,0-1 0 0 0,1 0 0 0 0,-1 0 0 0 0,0 1 1 0 0,4 33 11 0 0,-2-33-8 0 0,1 1 0 0 0,-1-1 0 0 0,1 0 0 0 0,-1 0 0 0 0,1 0 0 0 0,-1 0 0 0 0,1 0 0 0 0,0 0 0 0 0,0 0 0 0 0,0-1 0 0 0,0 1 0 0 0,1-1 0 0 0,-1 1 0 0 0,0-1 0 0 0,0 0 0 0 0,1 0 0 0 0,-1 0 0 0 0,1 0 0 0 0,-1 0 0 0 0,1-1 0 0 0,0 1 0 0 0,-1-1 0 0 0,1 1 0 0 0,-1-1 0 0 0,1 0 0 0 0,0 0 0 0 0,-1 0 0 0 0,1-1 0 0 0,-1 1 0 0 0,1-1 0 0 0,0 1 0 0 0,-1-1 0 0 0,1 0 0 0 0,-1 0 0 0 0,1 0 0 0 0,-1 0 0 0 0,2-1-3 0 0,120-57 82 0 0,-87 59-147 0 0,-10 48 64 0 0,-7-8-87 0 0,-18-38-41 0 0,1 0-1 0 0,-1 0 0 0 0,1 0 1 0 0,0 0-1 0 0,-1 0 0 0 0,1-1 1 0 0,0 1-1 0 0,0-1 1 0 0,1 0-1 0 0,-1 0 0 0 0,0 0 1 0 0,0-1-1 0 0,0 1 0 0 0,1-1 1 0 0,-1 1-1 0 0,0-1 1 0 0,0 0-1 0 0,1 0 0 0 0,-1-1 1 0 0,0 1-1 0 0,1-1 1 0 0,-1 1-1 0 0,2-2 130 0 0,20-10-5582 0 0,-8-8-6045 0 0,-14 13 4634 0 0</inkml:trace>
  <inkml:trace contextRef="#ctx0" brushRef="#br0" timeOffset="522.65">1672 729 2881 0 0,'0'0'2076'0'0,"0"0"-277"0"0,0 0-48 0 0,0 0 163 0 0,0 0 6 0 0,0 0-223 0 0,0 0-272 0 0,0 0-248 0 0,0 0-177 0 0,0 0-113 0 0,0 0-50 0 0,0 0-47 0 0,0 0-54 0 0,14-1-44 0 0,112-5 1532 0 0,112-8-563 0 0,-218 11-1880 0 0,41-7-630 0 0,-24-3-3467 0 0,-33 10 2198 0 0,-3 2-1275 0 0,0 1-5660 0 0,-1 0 3534 0 0</inkml:trace>
  <inkml:trace contextRef="#ctx0" brushRef="#br0" timeOffset="777.53">1795 891 8434 0 0,'0'0'1612'0'0,"0"0"-418"0"0,0 0 9 0 0,0 0 304 0 0,0 0 184 0 0,0 0-94 0 0,0 0-278 0 0,0 0-261 0 0,0 0-149 0 0,0 0-99 0 0,0 0-94 0 0,0 0-108 0 0,22 1-108 0 0,70 1-89 0 0,72-20 731 0 0,-80 4-3038 0 0,-45 7-7192 0 0,-31 6-2014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4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1 465 6825 0 0,'0'0'1497'0'0,"0"0"-114"0"0,0 0 48 0 0,0 0 105 0 0,0 0 11 0 0,0 0-167 0 0,0 0-262 0 0,0 0-306 0 0,0 0-248 0 0,0 0-146 0 0,0 0-70 0 0,9 4 1008 0 0,9 195 2621 0 0,-17-148-3634 0 0,-2-38-314 0 0,2 0-1 0 0,-1 0 1 0 0,2 1 0 0 0,0-1 0 0 0,0 0 0 0 0,1-1 0 0 0,1 1 0 0 0,0 0 0 0 0,1-1 0 0 0,0 0 0 0 0,1 0 0 0 0,0-1 0 0 0,1 1 0 0 0,0-1 0 0 0,1 0 0 0 0,0-1 0 0 0,0 0 0 0 0,1-1-1 0 0,1 1 1 0 0,9 6-29 0 0,-13-13 41 0 0,0-1 0 0 0,0 0-1 0 0,0 0 1 0 0,0 0-1 0 0,1-1 1 0 0,-1 0 0 0 0,0 0-1 0 0,0-1 1 0 0,1 0 0 0 0,-1 0-1 0 0,0 0 1 0 0,1-1-1 0 0,-1 0 1 0 0,0 0 0 0 0,0 0-1 0 0,0-1 1 0 0,0 0 0 0 0,0 0-1 0 0,0-1 1 0 0,0 0-1 0 0,-1 0 1 0 0,1 0 0 0 0,-1-1-1 0 0,0 1 1 0 0,0-1 0 0 0,2-2-41 0 0,15-17 91 0 0,-1 0 0 0 0,0-1 1 0 0,-2-1-1 0 0,-2-1 0 0 0,0 0 1 0 0,8-18-92 0 0,26-40 90 0 0,-50 84-97 0 0,0 0-1 0 0,0 0 0 0 0,0 0 0 0 0,0 1 0 0 0,0-1 0 0 0,0 1 0 0 0,0-1 1 0 0,-1 0-1 0 0,1 1 0 0 0,0-1 0 0 0,0 1 0 0 0,0 0 0 0 0,-1-1 0 0 0,1 1 1 0 0,0 0-1 0 0,0-1 0 0 0,-1 1 0 0 0,1 0 0 0 0,-1 0 0 0 0,1 0 1 0 0,-1-1-1 0 0,1 1 0 0 0,-1 0 0 0 0,1 0 0 0 0,-1 0 0 0 0,0 0 0 0 0,0 0 1 0 0,1 0-1 0 0,-1 0 0 0 0,0 0 0 0 0,0 0 0 0 0,0 0 0 0 0,0 0 1 0 0,0 0-1 0 0,0 0 0 0 0,0 0 0 0 0,0 0 0 0 0,-1 0 0 0 0,1 0 0 0 0,0 0 1 0 0,-1-1-1 0 0,1 1 0 0 0,-1 0 8 0 0,2 3-12 0 0,36 135 24 0 0,-35-128-7 0 0,1-1 0 0 0,1 1-1 0 0,0-1 1 0 0,0 0 0 0 0,1 0 0 0 0,0-1 0 0 0,1 1 0 0 0,0-1-1 0 0,0 0 1 0 0,1-1 0 0 0,0 0 0 0 0,1 0 0 0 0,-1 0 0 0 0,2-1-1 0 0,-1 0 1 0 0,1 0-5 0 0,-5-4 34 0 0,1 0 0 0 0,0 0-1 0 0,-1 0 1 0 0,1-1 0 0 0,0 1-1 0 0,0-1 1 0 0,1 0 0 0 0,-1-1-1 0 0,0 1 1 0 0,1-1 0 0 0,-1 0-1 0 0,1-1 1 0 0,-1 1 0 0 0,1-1-1 0 0,-1 0 1 0 0,1 0 0 0 0,-1-1-1 0 0,1 1 1 0 0,-1-1 0 0 0,0-1-1 0 0,1 1 1 0 0,-1-1 0 0 0,0 0-1 0 0,0 0 1 0 0,0 0 0 0 0,0-1-1 0 0,0 0 1 0 0,-1 0 0 0 0,4-2-34 0 0,7-12 89 0 0,0 0 1 0 0,-2 0 0 0 0,0-1-1 0 0,-1-1 1 0 0,-1 0 0 0 0,0-1 0 0 0,0-5-90 0 0,36-111-1338 0 0,-35 35-4913 0 0,-7 34-7255 0 0,-4 55 6448 0 0</inkml:trace>
  <inkml:trace contextRef="#ctx0" brushRef="#br0" timeOffset="921.993">1072 1 12835 0 0,'0'0'1843'0'0,"0"0"-432"0"0,0 0-211 0 0,0 0-48 0 0,0 0-62 0 0,0 0-106 0 0,0 0-141 0 0,0 0-128 0 0,0 0-75 0 0,0 0-37 0 0,0 0-55 0 0,-1 32-68 0 0,-3 106-53 0 0,-7 269 870 0 0,26-145-1191 0 0,-16-260-106 0 0,1 1 0 0 0,0-1 0 0 0,0 0 0 0 0,0 1 0 0 0,0-1 0 0 0,1 0 0 0 0,-1 1 1 0 0,1-1-1 0 0,-1 0 0 0 0,1 1 0 0 0,0-1 0 0 0,0 0 0 0 0,0 0 0 0 0,0 0 0 0 0,0 0 1 0 0,0 1-1 0 0,1-2 0 0 0,-1 1 0 0 0,1 0 0 0 0,-1 0 0 0 0,1 0 0 0 0,0-1 0 0 0,-1 1 1 0 0,1-1-1 0 0,0 1 0 0 0,0-1 0 0 0,0 0 0 0 0,0 0 0 0 0,1 0 0 0 0,-1 0 0 0 0,0 0 1 0 0,0 0-1 0 0,1-1 0 0 0,-1 1 0 0 0,0-1 0 0 0,1 1 0 0 0,-1-1 0 0 0,0 0 0 0 0,1 0 1 0 0,-1 0-1 0 0,1 0 0 0 0,-1-1 0 0 0,1 1 0 0 0,18-18 34 0 0,-2-2 1 0 0,1 0-1 0 0,-2 0 1 0 0,-1-2-1 0 0,11-17-34 0 0,4-4 23 0 0,21-16-59 0 0,-39 84-256 0 0,-9 6 277 0 0,-5-23 7 0 0,0 0-1 0 0,1 0 1 0 0,0 0 0 0 0,0-1 0 0 0,1 1 0 0 0,0 0 0 0 0,0-1 0 0 0,0 1 0 0 0,1-1 0 0 0,0 0 0 0 0,1 0 0 0 0,0 0 0 0 0,0 0 0 0 0,0-1 0 0 0,1 0 0 0 0,0 0 0 0 0,0 0 0 0 0,1 0 0 0 0,-1-1 0 0 0,1 0 0 0 0,0 0 0 0 0,1 0 0 0 0,-1-1 0 0 0,2 1 8 0 0,3-2 13 0 0,0-1 1 0 0,0 0 0 0 0,0-1 0 0 0,0 0 0 0 0,0-1 0 0 0,0 0 0 0 0,0-1 0 0 0,1 0 0 0 0,-1 0 0 0 0,-1-1 0 0 0,1-1-1 0 0,0 0 1 0 0,0 0 0 0 0,-1-1 0 0 0,0-1 0 0 0,0 0 0 0 0,0 0 0 0 0,0-1 0 0 0,-1 0 0 0 0,0 0 0 0 0,0-1-1 0 0,-1 0 1 0 0,0-1 0 0 0,0 0 0 0 0,0 0 0 0 0,-1-1 0 0 0,-1 0 0 0 0,1 0 0 0 0,-2-1 0 0 0,1 1 0 0 0,-1-1 0 0 0,-1 0-1 0 0,1-1 1 0 0,-2 1 0 0 0,3-10-14 0 0,-5 18 0 0 0,1 0 1 0 0,0 0-1 0 0,-1 0 0 0 0,0 0 0 0 0,1 0 0 0 0,-1 0 0 0 0,0 0 1 0 0,0 0-1 0 0,0 0 0 0 0,-1 0 0 0 0,1-1 0 0 0,0 1 0 0 0,-1 0 0 0 0,0-1 1 0 0,1 1-1 0 0,-1-1 0 0 0,0 1 0 0 0,0 0 0 0 0,0-1 0 0 0,-1 1 1 0 0,1 0-1 0 0,0-1 0 0 0,-1 1 0 0 0,0 0 0 0 0,1-1 0 0 0,-1 1 0 0 0,0 0 1 0 0,0 0-1 0 0,0 0 0 0 0,-1 0 0 0 0,1 0 0 0 0,0 0 0 0 0,-1 0 1 0 0,1 0-1 0 0,-1 0 0 0 0,0 1 0 0 0,0-1 0 0 0,1 1 0 0 0,-1-1 0 0 0,0 1 1 0 0,0 0-1 0 0,0-1 0 0 0,-2 1 0 0 0,-3 2-50 0 0,0 0 0 0 0,0 0 0 0 0,0 1 0 0 0,0 0 1 0 0,0 0-1 0 0,0 0 0 0 0,1 1 0 0 0,-1 0 0 0 0,1 1 0 0 0,0-1 0 0 0,0 1 1 0 0,0 1-1 0 0,1-1 0 0 0,-1 1 0 0 0,1 0 0 0 0,0 0 0 0 0,0 0 0 0 0,-3 6 50 0 0,-69 111-342 0 0,45-14 73 0 0,32-105 263 0 0,-1 0 0 0 0,1 0 0 0 0,0 0 0 0 0,0 0 1 0 0,0 0-1 0 0,0 1 0 0 0,1-1 0 0 0,-1 0 0 0 0,1 0 0 0 0,0 0 0 0 0,-1 0 0 0 0,2 0 1 0 0,-1 0-1 0 0,0 0 0 0 0,0 0 0 0 0,1-1 0 0 0,0 1 0 0 0,-1 0 0 0 0,1-1 0 0 0,0 1 1 0 0,0-1-1 0 0,1 0 0 0 0,-1 0 0 0 0,0 0 0 0 0,1 0 0 0 0,-1 0 0 0 0,1 0 0 0 0,0 0 0 0 0,0-1 1 0 0,-1 0-1 0 0,1 1 0 0 0,0-1 0 0 0,1 0 6 0 0,9 2 35 0 0,0-1 0 0 0,-1-1 0 0 0,1 0 0 0 0,0 0 0 0 0,0-2 0 0 0,0 1 0 0 0,0-2 0 0 0,-1 1 0 0 0,1-2 0 0 0,-1 0 0 0 0,1 0 0 0 0,-1-1 0 0 0,0-1 0 0 0,0 0 0 0 0,-1 0 0 0 0,1-1 0 0 0,-1-1 0 0 0,0 0 0 0 0,-1-1 0 0 0,4-3-35 0 0,215-176 486 0 0,-138 111-389 0 0,-90 97 26 0 0,-23 119 113 0 0,22-138-237 0 0,0 0 1 0 0,0 0 0 0 0,0 0-1 0 0,0 1 1 0 0,0-1 0 0 0,0 0-1 0 0,1 0 1 0 0,-1 0 0 0 0,1 0-1 0 0,-1 0 1 0 0,1 0 0 0 0,0 0-1 0 0,0 0 1 0 0,0 0-1 0 0,0 0 1 0 0,0-1 0 0 0,0 1-1 0 0,1 0 1 0 0,-1 0 0 0 0,0-1-1 0 0,1 1 1 0 0,-1-1 0 0 0,1 0-1 0 0,0 1 1 0 0,0-1 0 0 0,-1 0-1 0 0,1 0 1 0 0,0 0 0 0 0,0 0-1 0 0,0 0 1 0 0,0 0 0 0 0,0-1-1 0 0,0 1 1 0 0,0-1 0 0 0,0 1-1 0 0,0-1 1 0 0,0 0 0 0 0,1 0-1 0 0,-1 0 1 0 0,0 0 0 0 0,0 0-1 0 0,0 0 1 0 0,0-1 0 0 0,87-35 194 0 0,-65 23-129 0 0,47-28 127 0 0,73-30 156 0 0,-142 73-334 0 0,1-1 1 0 0,0 1-1 0 0,0 1 0 0 0,-1-1 1 0 0,0 0-1 0 0,1 0 1 0 0,-1 1-1 0 0,0 0 0 0 0,0-1 1 0 0,0 1-1 0 0,0 0 1 0 0,-1 0-1 0 0,1 0 0 0 0,-1 0 1 0 0,0 0-1 0 0,0 0 1 0 0,0 1-1 0 0,0-1 0 0 0,0 0 1 0 0,-1 0-1 0 0,1 1 1 0 0,-1-1-1 0 0,0 0 1 0 0,0 1-1 0 0,0-1 0 0 0,-1 0 1 0 0,1 1-15 0 0,0-1 11 0 0,5 170-746 0 0,-5-172-173 0 0,3-1-10241 0 0,-3 0-840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0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7706 0 0,'0'0'1129'0'0,"0"0"-121"0"0,0 0 151 0 0,0 0 288 0 0,0 0 159 0 0,0 0-95 0 0,0 0-253 0 0,0 0-289 0 0,0 0-213 0 0,0 0-144 0 0,0 0-107 0 0,0 0-59 0 0,0 0 1 0 0,9 6-16 0 0,30 22-4 0 0,-30 16 295 0 0,-57 168 504 0 0,48-210-1212 0 0,0 0 1 0 0,-1 0-1 0 0,1 0 0 0 0,0 0 1 0 0,0 1-1 0 0,0-1 0 0 0,0 0 1 0 0,1 0-1 0 0,-1 0 0 0 0,0 1 1 0 0,1-1-1 0 0,0 0 0 0 0,-1 0 1 0 0,1 0-1 0 0,0 0 0 0 0,0 0 1 0 0,0 0-1 0 0,1 0 0 0 0,-1-1 1 0 0,0 1-1 0 0,1 0 0 0 0,-1 0 1 0 0,1-1-1 0 0,-1 1 0 0 0,1-1 1 0 0,0 0-1 0 0,-1 1 0 0 0,1-1 1 0 0,0 0-1 0 0,0 0 0 0 0,0 0 1 0 0,0 0-1 0 0,0-1 0 0 0,0 1 1 0 0,1 0-1 0 0,-1-1 0 0 0,0 1 1 0 0,0-1-1 0 0,0 0 0 0 0,0 0 1 0 0,1 0-1 0 0,-1 0 0 0 0,0 0 0 0 0,0 0 1 0 0,0-1-1 0 0,1 1 0 0 0,0-1-14 0 0,97-14 550 0 0,-86 10-598 0 0,44-27-326 0 0,-39-9-4046 0 0,-17 19-388 0 0,-2 0-3522 0 0,0 16 5423 0 0,0-2-794 0 0</inkml:trace>
  <inkml:trace contextRef="#ctx0" brushRef="#br0" timeOffset="219.792">354 0 8786 0 0,'0'0'1698'0'0,"0"0"-377"0"0,0 0-190 0 0,0 0 43 0 0,0 0 86 0 0,0 0-2 0 0,0 0-108 0 0,0 0-204 0 0,0 0-151 0 0,-12 34-88 0 0,-37 109-59 0 0,-3 78 1287 0 0,35-119-1938 0 0,4 1 0 0 0,4 0 0 0 0,5 53 3 0 0,17-123-3032 0 0,-2-30-1306 0 0,4-2-4012 0 0,-12-1 1270 0 0</inkml:trace>
  <inkml:trace contextRef="#ctx0" brushRef="#br0" timeOffset="741.43">408 869 5793 0 0,'0'0'3973'0'0,"0"0"-1852"0"0,0 0-613 0 0,0 0 32 0 0,0 0 30 0 0,0 0-179 0 0,0 0-283 0 0,0 0-237 0 0,0 0-146 0 0,0 0-51 0 0,0 0-50 0 0,0 0-32 0 0,0 0-62 0 0,13-30-84 0 0,40-97-39 0 0,23-24 768 0 0,0 51-794 0 0,-75 100-382 0 0,0 0 0 0 0,-1 0 0 0 0,1 0 0 0 0,0-1 0 0 0,0 1 0 0 0,-1 0 0 0 0,1 0 0 0 0,0 0 0 0 0,0 0 0 0 0,-1 0 0 0 0,1 1-1 0 0,0-1 1 0 0,0 0 0 0 0,-1 0 0 0 0,1 0 0 0 0,0 1 0 0 0,-1-1 0 0 0,1 0 0 0 0,0 1 0 0 0,-1-1 0 0 0,1 0 0 0 0,0 1 0 0 0,-1-1-1 0 0,1 1 1 0 0,-1-1 0 0 0,1 1 0 0 0,-1-1 0 0 0,1 1 0 0 0,-1 0 0 0 0,1-1 0 0 0,-1 1 0 0 0,0-1 0 0 0,1 1 0 0 0,-1 0 0 0 0,0 0-1 0 0,1-1 1 0 0,-1 1 0 0 0,0 0 0 0 0,0-1 0 0 0,0 1 0 0 0,0 0 0 0 0,0 0 0 0 0,0-1 0 0 0,0 1 0 0 0,0 0 0 0 0,0 0 0 0 0,0-1-1 0 0,0 1 1 0 0,0 0 0 0 0,0 0 0 0 0,-1-1 0 0 0,1 1 0 0 0,0 0 0 0 0,0-1 0 0 0,-1 1 0 0 0,1 0 0 0 0,-1-1 0 0 0,1 1 0 0 0,-1 0 0 0 0,1-1-1 0 0,-1 1 1 0 0,1 0 1 0 0,-1 3-3 0 0,-2 150 173 0 0,3-151-161 0 0,1-1 0 0 0,0 1 0 0 0,0-1 0 0 0,0 0-1 0 0,0 1 1 0 0,0-1 0 0 0,0 0 0 0 0,1 0-1 0 0,-1 1 1 0 0,1-1 0 0 0,0 0 0 0 0,0-1 0 0 0,-1 1-1 0 0,1 0 1 0 0,0 0 0 0 0,0-1 0 0 0,1 1-1 0 0,-1-1 1 0 0,0 0 0 0 0,0 0 0 0 0,1 0 0 0 0,-1 0-1 0 0,1 0 1 0 0,-1 0 0 0 0,1 0 0 0 0,-1-1-1 0 0,1 1 1 0 0,-1-1 0 0 0,1 0 0 0 0,-1 0 0 0 0,1 0-1 0 0,0 0 1 0 0,-1 0 0 0 0,1-1 0 0 0,-1 1-1 0 0,1-1 1 0 0,-1 1 0 0 0,1-1 0 0 0,-1 0 0 0 0,1 0-1 0 0,-1 0 1 0 0,0-1 0 0 0,0 1 0 0 0,1 0 0 0 0,-1-1-1 0 0,0 1 1 0 0,0-1 0 0 0,1-2-9 0 0,109-57 219 0 0,-111 61-219 0 0,0 1 0 0 0,0 0 0 0 0,0-1 0 0 0,1 1 0 0 0,-1 0 0 0 0,0 0 0 0 0,0-1 0 0 0,0 1 0 0 0,0 0 0 0 0,0 0 0 0 0,0 0 0 0 0,-1 0 0 0 0,1 0 0 0 0,0 1 0 0 0,0-1 0 0 0,-1 0 0 0 0,1 0 0 0 0,-1 0 0 0 0,1 1 0 0 0,-1-1 0 0 0,0 0 0 0 0,1 0 0 0 0,-1 1 0 0 0,0-1 0 0 0,0 0 0 0 0,0 1 0 0 0,0-1 0 0 0,0 0 0 0 0,0 1 0 0 0,0-1 0 0 0,0 0 0 0 0,0 1 0 0 0,-1-1 0 0 0,1 0 0 0 0,-1 1 0 0 0,1-1 0 0 0,-1 0 0 0 0,0 1 0 0 0,1 5 12 0 0,-5 119-220 0 0,30-102-2348 0 0,2-23-6699 0 0,-20-1 4599 0 0,2 0-4851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08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 9234 0 0,'0'0'2403'0'0,"0"0"-221"0"0,0 0-146 0 0,0 0-334 0 0,0 0-466 0 0,0 0-342 0 0,0 0-163 0 0,0 0-109 0 0,0 0-60 0 0,0 0-10 0 0,0 0-82 0 0,0 0-84 0 0,-32 25-67 0 0,-102 78-62 0 0,77-47 187 0 0,54-52-406 0 0,1-1-1 0 0,0 1 1 0 0,0 0-1 0 0,0 0 1 0 0,0 0-1 0 0,0 0 0 0 0,1 0 1 0 0,0 0-1 0 0,0 0 1 0 0,0 1-1 0 0,0-1 0 0 0,1 0 1 0 0,0 1-1 0 0,0-1 1 0 0,0 0-1 0 0,0 1 0 0 0,0-1 1 0 0,1 0-1 0 0,0 1 1 0 0,0-1-1 0 0,0 0 0 0 0,1 0 1 0 0,-1 0-1 0 0,1 0 1 0 0,0 0-1 0 0,0 0 1 0 0,0 0-1 0 0,1-1 0 0 0,-1 1 1 0 0,1-1-1 0 0,0 0 1 0 0,0 0-1 0 0,0 0 0 0 0,1 0 1 0 0,-1 0-1 0 0,0-1 1 0 0,1 1-1 0 0,0-1 0 0 0,3 2-37 0 0,15 4 119 0 0,0 0-1 0 0,1-1 0 0 0,-1-2 0 0 0,2 0 0 0 0,-1-1 0 0 0,0-1 0 0 0,1-2 0 0 0,0 0 0 0 0,22-3-118 0 0,-36 2 7 0 0,52-17-1705 0 0,-53 7-2348 0 0,-4-3-3429 0 0,-5 9-3905 0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1960 0 0,'0'0'-1960'0'0,"0"0"1960"0"0</inkml:trace>
  <inkml:trace contextRef="#ctx0" brushRef="#br0" timeOffset="954.261">76 56 808 0 0,'0'0'2007'0'0,"0"0"-124"0"0,0 0 26 0 0,0 0 77 0 0,0 0-105 0 0,0 0-299 0 0,0 0-343 0 0,0 0-303 0 0,0 0-217 0 0,0 0-139 0 0,0 0-109 0 0,0 0-109 0 0,-3 4 4574 0 0,1-4-5084 0 0,-10-2 1093 0 0,9-3-5148 0 0,3 4 3496 0 0,4-4-4216 0 0,-2 3-3677 0 0,-2 2 4937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35 137 8194 0 0,'0'0'4719'0'0,"0"0"-2686"0"0,0 0-890 0 0,0 0-48 0 0,0 0 72 0 0,0 0-25 0 0,0 0-131 0 0,0 0-209 0 0,0 0-235 0 0,0 0-179 0 0,0 0-134 0 0,0 0-73 0 0,0 0-71 0 0,-6 24-43 0 0,-16 72-30 0 0,15-58 1081 0 0,8-38-4932 0 0,0 0-7451 0 0,-1-4 2316 0 0</inkml:trace>
  <inkml:trace contextRef="#ctx0" brushRef="#br0" timeOffset="533.01">374 1 5825 0 0,'0'0'1443'0'0,"0"0"-263"0"0,0 0 194 0 0,0 0 410 0 0,0 0 154 0 0,0 0-217 0 0,0 0-420 0 0,0 0-434 0 0,0 0-297 0 0,0 0-129 0 0,0 0-50 0 0,0 0-11 0 0,0 0 4 0 0,-16 9-20 0 0,-51 32-19 0 0,32-23 89 0 0,33-18-418 0 0,1 0 0 0 0,0 0 0 0 0,-1 1 0 0 0,1-1-1 0 0,-1 1 1 0 0,1-1 0 0 0,0 1 0 0 0,-1-1 0 0 0,1 1-1 0 0,0 0 1 0 0,0 0 0 0 0,0 0 0 0 0,0 0 0 0 0,0 0 0 0 0,0 0-1 0 0,0 0 1 0 0,0 0 0 0 0,0 0 0 0 0,0 0 0 0 0,0 0-1 0 0,0 0 1 0 0,1 1 0 0 0,-1-1 0 0 0,1 0 0 0 0,-1 1-1 0 0,1-1 1 0 0,-1 0 0 0 0,1 1 0 0 0,0-1 0 0 0,0 1 0 0 0,-1 0-16 0 0,57 26 50 0 0,-49-27-29 0 0,-1-1 8 0 0,-1 0 0 0 0,1 0 1 0 0,0 0-1 0 0,0 1 1 0 0,0 0-1 0 0,0 0 0 0 0,-1 0 1 0 0,1 1-1 0 0,0 0 0 0 0,-1 0 1 0 0,0 0-1 0 0,1 1 0 0 0,-1-1 1 0 0,0 1-1 0 0,0 1 1 0 0,0-1-1 0 0,-1 1 0 0 0,1 0 1 0 0,-1 0-1 0 0,0 0 0 0 0,0 0 1 0 0,0 1-1 0 0,-1 0 0 0 0,0-1 1 0 0,1 1-1 0 0,-2 1 1 0 0,1-1-1 0 0,-1 0 0 0 0,1 1 1 0 0,-2-1-1 0 0,1 1 0 0 0,0 0 1 0 0,-1 3-30 0 0,-1-5 52 0 0,0 1 0 0 0,0-1 0 0 0,0 1 0 0 0,-1-1 0 0 0,0 1 0 0 0,0-1-1 0 0,0 0 1 0 0,-1 0 0 0 0,0 1 0 0 0,1-1 0 0 0,-1 0 0 0 0,0 0 0 0 0,-1-1 0 0 0,1 1 0 0 0,-1 0 0 0 0,0-1 0 0 0,0 0 0 0 0,0 1 0 0 0,0-1 0 0 0,0 0 0 0 0,-1-1 0 0 0,0 1 0 0 0,1 0 0 0 0,-1-1 0 0 0,-4 2-52 0 0,2-2-44 0 0,0 1 0 0 0,-1-1 0 0 0,1-1-1 0 0,-1 1 1 0 0,1-1 0 0 0,-1-1 0 0 0,1 1 0 0 0,-1-1 0 0 0,0 0 0 0 0,1 0 0 0 0,-1-1 0 0 0,1 0 0 0 0,-1 0 0 0 0,-6-2 44 0 0,-18-12-4815 0 0,7-10-6550 0 0,21 18 4590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5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3 2144 0 0,'0'0'2172'0'0,"0"0"-901"0"0,0 0-246 0 0,0 0 175 0 0,0 0 273 0 0,0 0 184 0 0,0 0-27 0 0,0 0-255 0 0,0 0-352 0 0,0 0-292 0 0,0 0-186 0 0,0 0-95 0 0,-2-2-69 0 0,20 70 4051 0 0,-2-23-4048 0 0,-2 1 1 0 0,-3 0-1 0 0,-1 1 1 0 0,-2 0 0 0 0,-3 1-1 0 0,-1-1 1 0 0,-2 1-1 0 0,-4 23-384 0 0,0-62 4 0 0,-1-1 0 0 0,0 1 0 0 0,-1-1 0 0 0,0 0 0 0 0,0 0 0 0 0,0 0 0 0 0,-1-1 0 0 0,0 1 0 0 0,-1-1 0 0 0,0 0 0 0 0,0-1 0 0 0,0 1 0 0 0,-1-1 0 0 0,0-1 0 0 0,0 1 0 0 0,0-1 0 0 0,-1 0 0 0 0,0-1-1 0 0,0 0 1 0 0,0 0 0 0 0,0 0 0 0 0,-1-1 0 0 0,1-1 0 0 0,-1 1 0 0 0,0-1 0 0 0,0-1 0 0 0,1 0 0 0 0,-1 0 0 0 0,0-1 0 0 0,0 0 0 0 0,-8-1-4 0 0,-17 4-1004 0 0,-21-3-3316 0 0,22-14-4144 0 0,25 7 3168 0 0,2 3-328 0 0</inkml:trace>
  <inkml:trace contextRef="#ctx0" brushRef="#br0" timeOffset="247.628">1 146 11338 0 0,'0'0'702'0'0,"0"0"-94"0"0,0 0 94 0 0,0 0 327 0 0,0 0 274 0 0,0 0 97 0 0,0 0-59 0 0,0 0-186 0 0,0 0-163 0 0,0 0-113 0 0,0 0-87 0 0,32-1-103 0 0,107-6-78 0 0,-13-19 439 0 0,-88 13-748 0 0,285-79 121 0 0,-259 90-3392 0 0,-49 13-2168 0 0,-6 8-4247 0 0,-8-14 1558 0 0</inkml:trace>
  <inkml:trace contextRef="#ctx0" brushRef="#br0" timeOffset="813.135">962 308 896 0 0,'0'0'2069'0'0,"0"0"-108"0"0,0 0 24 0 0,0 0 114 0 0,0 0-51 0 0,0 0-247 0 0,0 0-281 0 0,0 0-246 0 0,0 0-214 0 0,0 0-131 0 0,0 0-99 0 0,0 0-83 0 0,0 0-90 0 0,-9-1-57 0 0,4 0-602 0 0,-2 0 188 0 0,1 0-1 0 0,0 0 1 0 0,0 1 0 0 0,0-1-1 0 0,-1 1 1 0 0,1 1-1 0 0,0-1 1 0 0,0 1 0 0 0,-1 0-1 0 0,1 0 1 0 0,0 1 0 0 0,0 0-1 0 0,0 0 1 0 0,-2 2-186 0 0,-1 1 181 0 0,-6 3-28 0 0,0 1 0 0 0,1 0 0 0 0,0 1 1 0 0,0 0-1 0 0,1 2 0 0 0,0-1 0 0 0,1 1 0 0 0,1 1 0 0 0,0 0 0 0 0,-9 15-153 0 0,14-18 8 0 0,0 1 0 0 0,1-1 0 0 0,0 1-1 0 0,0 1 1 0 0,2-1 0 0 0,-1 1 0 0 0,1 0 0 0 0,1-1-1 0 0,0 1 1 0 0,1 0 0 0 0,0 0 0 0 0,1 2-8 0 0,1-11 24 0 0,1 0 1 0 0,0 0-1 0 0,0-1 1 0 0,0 1-1 0 0,0-1 0 0 0,0 1 1 0 0,0-1-1 0 0,1 0 1 0 0,0 0-1 0 0,-1 0 1 0 0,1 0-1 0 0,0 0 1 0 0,0 0-1 0 0,0-1 1 0 0,0 1-1 0 0,0-1 1 0 0,0 0-1 0 0,0 0 1 0 0,0 0-1 0 0,0-1 1 0 0,1 1-1 0 0,-1-1 1 0 0,0 1-1 0 0,1-1 0 0 0,-1 0 1 0 0,0-1-1 0 0,1 1 1 0 0,-1 0-1 0 0,0-1 1 0 0,0 0-1 0 0,1 0 1 0 0,-1 0-1 0 0,0 0 1 0 0,0 0-1 0 0,0-1 1 0 0,0 1-1 0 0,2-2-24 0 0,14-9 145 0 0,-1 0-1 0 0,0-1 0 0 0,-1-1 1 0 0,0-1-1 0 0,-1 0 0 0 0,7-11-144 0 0,-17 20 25 0 0,129-162 472 0 0,-110 134-391 0 0,-24 33-116 0 0,-1 1-8 0 0,0 0-9 0 0,7 23-66 0 0,17 62-494 0 0,-21-72-113 0 0,14 35-3871 0 0,-8-35-1651 0 0,2-4-4315 0 0,-7-8 6024 0 0</inkml:trace>
  <inkml:trace contextRef="#ctx0" brushRef="#br0" timeOffset="1256.11">1147 596 5137 0 0,'0'0'2557'0'0,"0"0"-560"0"0,0 0-250 0 0,0 0-18 0 0,0 0-45 0 0,0 0-168 0 0,0 0-203 0 0,0 0-170 0 0,0 0-130 0 0,0 0-98 0 0,0 0-85 0 0,0 0-97 0 0,0 0-106 0 0,18-18-98 0 0,53-53-91 0 0,6-28 775 0 0,-68 88-1136 0 0,-7 6-54 0 0,1 0 1 0 0,0 1-1 0 0,1 0 1 0 0,-1-1 0 0 0,1 1-1 0 0,0 1 1 0 0,0-1-1 0 0,0 0 1 0 0,1 1-1 0 0,-1 0 1 0 0,1 0 0 0 0,0 0-1 0 0,-1 1 1 0 0,1-1-1 0 0,0 1 1 0 0,3 0-24 0 0,3 43 60 0 0,-10 65 125 0 0,0-105-175 0 0,0 1-1 0 0,1-1 1 0 0,-1 0-1 0 0,1 0 1 0 0,-1 1 0 0 0,1-1-1 0 0,-1-1 1 0 0,1 1-1 0 0,0 0 1 0 0,0 0 0 0 0,-1-1-1 0 0,1 1 1 0 0,0 0-1 0 0,0-1 1 0 0,0 0-1 0 0,0 0 1 0 0,0 1 0 0 0,0-1-1 0 0,-1 0 1 0 0,1 0-1 0 0,0-1 1 0 0,0 1-1 0 0,0 0 1 0 0,0-1 0 0 0,0 1-1 0 0,-1-1 1 0 0,1 1-1 0 0,0-1 1 0 0,0 0 0 0 0,-1 0-1 0 0,1 0 1 0 0,0 0-1 0 0,-1 0 1 0 0,1 0-1 0 0,-1 0 1 0 0,1-1 0 0 0,-1 1-1 0 0,0 0 1 0 0,0-1-1 0 0,1 1 1 0 0,-1-1-1 0 0,0 0-9 0 0,0 1 4 0 0,113-94 178 0 0,-84 77-300 0 0,-27 54 32 0 0,-3-23 22 0 0,0-6-94 0 0,-1 1-1 0 0,1-1 1 0 0,0 0-1 0 0,1 0 0 0 0,0 0 1 0 0,0 1-1 0 0,1-1 1 0 0,0 0-1 0 0,0 0 0 0 0,0-1 1 0 0,1 1-1 0 0,3 5 159 0 0,7-4-3404 0 0,-3-8-3971 0 0,-6 0 1843 0 0,0 0-2394 0 0</inkml:trace>
  <inkml:trace contextRef="#ctx0" brushRef="#br0" timeOffset="1580.07">1773 526 1968 0 0,'0'0'2146'0'0,"0"0"-72"0"0,0 0 54 0 0,0 0 5 0 0,0 0-129 0 0,0 0-177 0 0,0 0-204 0 0,0 0-213 0 0,32-11-214 0 0,100-36-226 0 0,-57 5 370 0 0,-49 23-818 0 0,-17 13-350 0 0,1 0-1 0 0,-1-1 0 0 0,-1 0 0 0 0,0-1 0 0 0,0 0 0 0 0,0 0 0 0 0,-1 0 1 0 0,0-1-1 0 0,-1 0 0 0 0,2-3-171 0 0,-8 12 17 0 0,1-1 0 0 0,0 0 0 0 0,-1 0 0 0 0,1 0 0 0 0,0 0 0 0 0,-1 0 0 0 0,1 0 0 0 0,-1 0 0 0 0,0-1 0 0 0,1 1 0 0 0,-1 0 0 0 0,0 0 0 0 0,0 0 0 0 0,1 0 0 0 0,-1 0 0 0 0,0-1 0 0 0,0 1 0 0 0,0 0 0 0 0,0 0 0 0 0,-1 0 0 0 0,1 0 0 0 0,0-1 0 0 0,0 1 0 0 0,-1 0 0 0 0,1 0 0 0 0,-1 0 0 0 0,1 0 0 0 0,-1 0 0 0 0,1 0 0 0 0,-1 0 0 0 0,0 0 0 0 0,1 0 0 0 0,-1 0 0 0 0,0 0 0 0 0,0 1 0 0 0,0-1 0 0 0,0 0 0 0 0,1 0 0 0 0,-1 1 0 0 0,0-1 0 0 0,0 1 0 0 0,-1-1 0 0 0,1 1 0 0 0,0-1 0 0 0,0 1 0 0 0,0-1 0 0 0,0 1 0 0 0,0 0 0 0 0,0 0 0 0 0,0 0 0 0 0,-1 0 0 0 0,1-1 0 0 0,0 2 0 0 0,0-1 0 0 0,0 0 0 0 0,0 0 0 0 0,-1 0-17 0 0,-68 11-17 0 0,53-4-15 0 0,0 1-1 0 0,1 0 0 0 0,-1 1 1 0 0,2 0-1 0 0,-1 2 1 0 0,1 0-1 0 0,1 0 0 0 0,0 2 1 0 0,1-1-1 0 0,0 2 1 0 0,1 0-1 0 0,0 0 0 0 0,1 1 1 0 0,1 1-1 0 0,0 0 1 0 0,-7 16 32 0 0,17-31-31 0 0,-1 1 1 0 0,0 0-1 0 0,0-1 1 0 0,0 1 0 0 0,1 0-1 0 0,-1-1 1 0 0,1 1-1 0 0,-1 0 1 0 0,1 0 0 0 0,0-1-1 0 0,0 1 1 0 0,0 0-1 0 0,0 0 1 0 0,0 0-1 0 0,0-1 1 0 0,0 1 0 0 0,0 0-1 0 0,1 0 1 0 0,-1-1-1 0 0,1 1 1 0 0,-1 0 0 0 0,1-1-1 0 0,0 1 1 0 0,0 0-1 0 0,0-1 1 0 0,0 1 0 0 0,0-1-1 0 0,0 1 1 0 0,0-1-1 0 0,0 0 1 0 0,0 1-1 0 0,1-1 1 0 0,-1 0 0 0 0,1 0-1 0 0,-1 0 1 0 0,1 0-1 0 0,-1 0 1 0 0,1 0 0 0 0,-1 0-1 0 0,1-1 1 0 0,0 1-1 0 0,-1-1 1 0 0,1 1 0 0 0,0-1-1 0 0,0 1 1 0 0,0-1 30 0 0,10 1-504 0 0,0 0 0 0 0,0 0 0 0 0,1-1 0 0 0,-1-1 0 0 0,0 0 0 0 0,1-1 0 0 0,-1 0 0 0 0,0-1 0 0 0,0 0 0 0 0,0-1 0 0 0,-1 0 0 0 0,1-1 0 0 0,4-3 504 0 0,89-49-12949 0 0,-97 52 11489 0 0,5-3 336 0 0</inkml:trace>
  <inkml:trace contextRef="#ctx0" brushRef="#br0" timeOffset="1974.095">2335 294 0 0 0,'0'0'1083'0'0,"0"0"196"0"0,0 0 42 0 0,0 0 61 0 0,0 0-62 0 0,0 0-234 0 0,0 0-211 0 0,0 0-135 0 0,0 0-21 0 0,0 0 88 0 0,0 0 103 0 0,0 0 84 0 0,0 0 22 0 0,-7 9-10 0 0,-20 31-86 0 0,-10 11 3962 0 0,36-50-4853 0 0,1 0-1 0 0,0 0 0 0 0,0 1 1 0 0,0-1-1 0 0,0 0 0 0 0,0 0 1 0 0,0 1-1 0 0,0-1 0 0 0,0 0 1 0 0,0 0-1 0 0,1 0 0 0 0,-1 1 1 0 0,1-1-1 0 0,-1 0 1 0 0,1 0-1 0 0,-1 0 0 0 0,1 0 1 0 0,-1 0-1 0 0,1 0 0 0 0,0 0 1 0 0,0 0-1 0 0,-1 0 0 0 0,1 0 1 0 0,0 0-1 0 0,0 0 0 0 0,0 0 1 0 0,0-1-1 0 0,0 1 0 0 0,0 0 1 0 0,0-1-1 0 0,0 1 0 0 0,1-1 1 0 0,-1 1-1 0 0,0-1 0 0 0,0 1 1 0 0,0-1-1 0 0,1 0 0 0 0,-1 0 1 0 0,0 0-1 0 0,0 0 0 0 0,1 0 1 0 0,-1 0-1 0 0,0 0 1 0 0,0 0-1 0 0,1 0 0 0 0,-1 0 1 0 0,0-1-29 0 0,16 7 366 0 0,-13-5-288 0 0,-1 1 0 0 0,0 0 0 0 0,-1 0 0 0 0,1 0 0 0 0,0 1 0 0 0,-1-1 0 0 0,1 0 0 0 0,-1 1-1 0 0,1 0 1 0 0,-1 0 0 0 0,0 0 0 0 0,-1 0 0 0 0,1 0 0 0 0,0 0 0 0 0,-1 0 0 0 0,1 0 0 0 0,-1 1-1 0 0,0-1 1 0 0,0 0 0 0 0,-1 1 0 0 0,1-1 0 0 0,-1 1 0 0 0,1-1 0 0 0,-1 1 0 0 0,0-1 0 0 0,-1 1-1 0 0,1 0 1 0 0,0-1 0 0 0,-1 1 0 0 0,0-1 0 0 0,0 0 0 0 0,0 1-78 0 0,-3 3 130 0 0,0 0-1 0 0,0 0 1 0 0,-1-1 0 0 0,1 1 0 0 0,-2-1-1 0 0,1 0 1 0 0,-1 0 0 0 0,0-1 0 0 0,0 0-1 0 0,0 0 1 0 0,-1 0 0 0 0,-6 3-130 0 0,7-4 65 0 0,2-1-55 0 0,-1 0 0 0 0,1 0 0 0 0,-1-1 0 0 0,0 1 0 0 0,0-1 0 0 0,0 0 0 0 0,0-1 0 0 0,0 1 0 0 0,0-1 0 0 0,-1 0 0 0 0,1 0 0 0 0,0-1 1 0 0,-1 0-1 0 0,1 1 0 0 0,0-2 0 0 0,-1 1 0 0 0,1-1 0 0 0,-2 0-10 0 0,-10-25-2689 0 0,16 2-4293 0 0,1 16 2193 0 0,0 0-6838 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0 0 0,'10'12'7371'0'0,"31"16"-2694"0"0,-34-26-4194 0 0,1-1 1 0 0,0 1-1 0 0,0-1 0 0 0,0-1 1 0 0,0 0-1 0 0,0 0 1 0 0,0 0-1 0 0,0-1 0 0 0,0-1 1 0 0,0 1-1 0 0,-1-1 1 0 0,1 0-1 0 0,3-2-483 0 0,12-6 311 0 0,-2-1 1 0 0,0-1-1 0 0,0 0 1 0 0,-1-2-1 0 0,0 0 0 0 0,5-8-311 0 0,-16 15 114 0 0,0 0-1 0 0,-1-1 1 0 0,-1 0-1 0 0,1 0 1 0 0,-1-1-1 0 0,0 0 1 0 0,-1 0-1 0 0,0 0 1 0 0,-1-1-1 0 0,0 0 1 0 0,0 0-1 0 0,-1-1 1 0 0,-1 1-1 0 0,0-1 1 0 0,0 0-1 0 0,-1 0 1 0 0,0 0-1 0 0,-1 0 1 0 0,0-6-114 0 0,-1 18 6 0 0,0-1 0 0 0,1 1 0 0 0,-1-1-1 0 0,0 0 1 0 0,0 1 0 0 0,-1-1 0 0 0,1 1 0 0 0,0-1 0 0 0,0 0 0 0 0,0 1 0 0 0,0-1 0 0 0,0 1 0 0 0,0-1 0 0 0,0 0 0 0 0,-1 1 0 0 0,1-1 0 0 0,0 0-1 0 0,0 1 1 0 0,0-1 0 0 0,-1 0 0 0 0,1 1 0 0 0,0-1 0 0 0,-1 0 0 0 0,1 0 0 0 0,0 1 0 0 0,-1-1 0 0 0,1 0 0 0 0,0 0 0 0 0,-1 1 0 0 0,1-1-1 0 0,0 0 1 0 0,-1 0 0 0 0,1 0 0 0 0,0 0 0 0 0,-1 0 0 0 0,1 0 0 0 0,-1 0 0 0 0,1 0 0 0 0,0 0 0 0 0,-1 0 0 0 0,1 0 0 0 0,-1 0 0 0 0,1 0 0 0 0,0 0-1 0 0,-1 0 1 0 0,1 0 0 0 0,-1 0 0 0 0,1 0 0 0 0,0 0 0 0 0,-1 0 0 0 0,1-1 0 0 0,0 1 0 0 0,-1 0 0 0 0,1 0 0 0 0,0-1 0 0 0,-1 1 0 0 0,1 0-1 0 0,0 0 1 0 0,-1-1 0 0 0,1 1 0 0 0,0 0 0 0 0,0-1 0 0 0,-1 1 0 0 0,1 0 0 0 0,0-1 0 0 0,0 1 0 0 0,0 0 0 0 0,0-1 0 0 0,-1 1 0 0 0,1-1-6 0 0,-10 39-21 0 0,1 0 0 0 0,2 0 0 0 0,2 0 0 0 0,2 1 0 0 0,1 0 1 0 0,2 1 20 0 0,-5 55-38 0 0,4-77 38 0 0,-13 181-55 0 0,-8-2-1 0 0,-21 61 56 0 0,38-228-63 0 0,-1-1-1 0 0,-2 0 1 0 0,-1 0-1 0 0,-1-1 1 0 0,-2 0 0 0 0,0 0-1 0 0,-2-2 1 0 0,-1 0-1 0 0,-9 11 64 0 0,22-34-2 0 0,1 0 0 0 0,-1-1 0 0 0,0 1 0 0 0,-1-1 0 0 0,1 1 1 0 0,0-1-1 0 0,-1 0 0 0 0,1 0 0 0 0,-1 0 0 0 0,1 0 0 0 0,-1-1 0 0 0,0 1 0 0 0,0-1 0 0 0,0 1 0 0 0,0-1 0 0 0,0 0 0 0 0,0 0 0 0 0,0-1 0 0 0,0 1 0 0 0,0-1 0 0 0,-1 1 0 0 0,1-1 0 0 0,0 0 0 0 0,0 0 0 0 0,-1 0 0 0 0,1-1 0 0 0,0 1 0 0 0,0-1 0 0 0,0 0 0 0 0,0 1 0 0 0,0-2 0 0 0,0 1 0 0 0,0 0 0 0 0,0 0 0 0 0,0-1 0 0 0,0 0 0 0 0,1 0 0 0 0,-1 1 0 0 0,1-1 0 0 0,-1-1 0 0 0,1 1 0 0 0,0 0 0 0 0,-1-1 0 0 0,1 1 0 0 0,1-1 1 0 0,-1 1-1 0 0,0-1 0 0 0,1 0 0 0 0,-1 0 0 0 0,1 0 0 0 0,0 0 0 0 0,-1-2 2 0 0,-3-17 49 0 0,0 0 0 0 0,2-1 1 0 0,1 1-1 0 0,0 0 0 0 0,2-1 1 0 0,0 1-1 0 0,2-1 0 0 0,0-1-49 0 0,3-4 75 0 0,1 1-1 0 0,1-1 0 0 0,2 1 0 0 0,0 0 0 0 0,2 1 0 0 0,1 1 0 0 0,0-1 1 0 0,2 2-1 0 0,1 0 0 0 0,2 1 0 0 0,0 0 0 0 0,1 1 0 0 0,1 1 1 0 0,1 1-1 0 0,12-9-74 0 0,57-24-180 0 0,-43 47-2737 0 0,-26 14-1769 0 0,-8 2-1580 0 0,-7-6 1295 0 0,-1-1 659 0 0</inkml:trace>
  <inkml:trace contextRef="#ctx0" brushRef="#br0" timeOffset="275.98">503 983 2248 0 0,'0'0'3233'0'0,"0"0"-652"0"0,0 0-463 0 0,0 0-146 0 0,0 0-100 0 0,0 0-213 0 0,0 0-197 0 0,0 0-186 0 0,0 0-237 0 0,0 0-173 0 0,0 0-177 0 0,0 0-149 0 0,-3-7-42 0 0,-5-52 419 0 0,31-3-346 0 0,2 2-1 0 0,3 2 0 0 0,26-40-570 0 0,12 11-2259 0 0,-56 75 525 0 0,5-5-2634 0 0,-2 13-6702 0 0,-8 4 5820 0 0</inkml:trace>
  <inkml:trace contextRef="#ctx0" brushRef="#br0" timeOffset="582.996">891 622 1064 0 0,'0'0'1963'0'0,"0"0"-302"0"0,0 0-8 0 0,0 0 185 0 0,0 0 12 0 0,0 0-188 0 0,0 0-230 0 0,0 0-183 0 0,0 0-116 0 0,0 0-142 0 0,-19 32-133 0 0,-61 99-147 0 0,44-60 325 0 0,35-69-971 0 0,-1 0-1 0 0,1 0 1 0 0,0 0-1 0 0,0 0 0 0 0,0 0 1 0 0,0 0-1 0 0,0 1 0 0 0,1-1 1 0 0,-1 0-1 0 0,1 0 0 0 0,-1 0 1 0 0,1 1-1 0 0,0-1 1 0 0,0 0-1 0 0,0 1 0 0 0,0-1 1 0 0,0 0-1 0 0,0 0 0 0 0,1 1 1 0 0,-1-1-1 0 0,1 0 0 0 0,0 0 1 0 0,-1 1-1 0 0,1-1 1 0 0,0 0-1 0 0,0 0 0 0 0,1 0 1 0 0,-1 0-1 0 0,0 0 0 0 0,1-1 1 0 0,-1 1-1 0 0,1 0 0 0 0,-1-1 1 0 0,1 1-1 0 0,0-1 1 0 0,0 1-1 0 0,-1-1 0 0 0,1 0 1 0 0,0 0-1 0 0,0 0 0 0 0,0 0 1 0 0,1 0-1 0 0,-1 0 0 0 0,0 0 1 0 0,0-1-1 0 0,0 1 1 0 0,1-1-1 0 0,-1 0 0 0 0,0 1 1 0 0,1-1-1 0 0,-1 0 0 0 0,0 0 1 0 0,2-1-65 0 0,3-2 133 0 0,1-1 1 0 0,-1 0-1 0 0,0 0 1 0 0,0 0-1 0 0,0-1 1 0 0,0 0-1 0 0,-1-1 1 0 0,0 1-1 0 0,0-1 1 0 0,-1 0-1 0 0,0-1 1 0 0,0 1-1 0 0,0-1 1 0 0,0 0-1 0 0,-1 0 1 0 0,-1-1-1 0 0,1 1 0 0 0,-1-1 1 0 0,0 0-1 0 0,-1 0 1 0 0,0 0-1 0 0,0-1-133 0 0,0 2-9 0 0,0 1 0 0 0,0-1-1 0 0,-1 0 1 0 0,0 1-1 0 0,0-1 1 0 0,-1 0-1 0 0,0 0 1 0 0,0 0 0 0 0,0 1-1 0 0,-1-1 1 0 0,0 0-1 0 0,0 0 1 0 0,-1 1-1 0 0,0-1 1 0 0,0 1 0 0 0,0-1-1 0 0,-1 1 1 0 0,0 0-1 0 0,0 0 1 0 0,-1 0-1 0 0,0 1 1 0 0,0-1-1 0 0,0 1 1 0 0,-1 0 0 0 0,1 0-1 0 0,-1 0 1 0 0,-5-3 9 0 0,7 5-47 0 0,-46-23-5310 0 0,20 43-9282 0 0,26-9 9487 0 0</inkml:trace>
  <inkml:trace contextRef="#ctx0" brushRef="#br0" timeOffset="1003.031">1024 872 7978 0 0,'0'0'3346'0'0,"0"0"-1120"0"0,0 0-418 0 0,0 0-60 0 0,0 0-185 0 0,0 0-293 0 0,0 0-258 0 0,0 0-216 0 0,0 0-152 0 0,0 0-91 0 0,0 0-79 0 0,0 0-68 0 0,0 0-77 0 0,28-24-69 0 0,87-74-52 0 0,-23 14 310 0 0,-92 83-518 0 0,1 0 1 0 0,0 0 0 0 0,-1 1 0 0 0,1-1 0 0 0,0 0-1 0 0,0 1 1 0 0,0-1 0 0 0,0 1 0 0 0,-1-1 0 0 0,1 1-1 0 0,0 0 1 0 0,0-1 0 0 0,0 1 0 0 0,0 0-1 0 0,0 0 1 0 0,0-1 0 0 0,0 1 0 0 0,0 0 0 0 0,0 0-1 0 0,0 0 1 0 0,0 0 0 0 0,0 0 0 0 0,0 0 0 0 0,0 1-1 0 0,0-1 1 0 0,0 0 0 0 0,0 1 0 0 0,0-1-1 0 0,0 0 1 0 0,0 1 0 0 0,0-1 0 0 0,0 1 0 0 0,0-1-1 0 0,-1 1 1 0 0,1-1 0 0 0,0 1 0 0 0,0 0 0 0 0,-1 0-1 0 0,1-1 1 0 0,0 1 0 0 0,-1 0 0 0 0,1 0-1 0 0,-1 0 1 0 0,1-1 0 0 0,-1 1 0 0 0,1 0 0 0 0,-1 0-1 0 0,0 0 1 0 0,1 0 0 0 0,-1 0 0 0 0,0 0 0 0 0,0 0-1 0 0,0 0 1 0 0,1 0-1 0 0,3 63 72 0 0,-4-54-61 0 0,-1 3 45 0 0,1-12-47 0 0,-1 1 1 0 0,1 0-1 0 0,-1-1 0 0 0,1 1 1 0 0,-1 0-1 0 0,1-1 1 0 0,0 1-1 0 0,0 0 0 0 0,0-1 1 0 0,0 1-1 0 0,0 0 1 0 0,0-1-1 0 0,1 1 0 0 0,-1 0 1 0 0,0-1-1 0 0,1 1 1 0 0,-1 0-1 0 0,1-1 0 0 0,0 1 1 0 0,0-1-1 0 0,-1 1 1 0 0,1-1-1 0 0,0 1 1 0 0,0-1-1 0 0,0 0 0 0 0,1 1 1 0 0,-1-1-1 0 0,0 0 1 0 0,0 0-1 0 0,1 0 0 0 0,-1 0 1 0 0,0 0-1 0 0,1 0 1 0 0,-1 0-1 0 0,1 0 0 0 0,0-1 1 0 0,-1 1-1 0 0,1-1 1 0 0,-1 1-1 0 0,1-1 0 0 0,0 1 1 0 0,0-1-10 0 0,8-3 63 0 0,1 0 1 0 0,-1 0-1 0 0,0-1 1 0 0,0-1-1 0 0,0 0 1 0 0,-1 0-1 0 0,0-1 1 0 0,0 0-1 0 0,0 0 1 0 0,-1-1 0 0 0,1 0-1 0 0,4-7-63 0 0,3 1 17 0 0,89-61 129 0 0,-103 74-145 0 0,0 0 0 0 0,0 1 0 0 0,0-1 1 0 0,0 1-1 0 0,0-1 0 0 0,0 1 0 0 0,0 0 0 0 0,0-1 0 0 0,0 1 0 0 0,0 0 0 0 0,-1 0 0 0 0,1 1 0 0 0,0-1 0 0 0,-1 0 0 0 0,1 0 0 0 0,-1 1 0 0 0,1-1 0 0 0,-1 1 0 0 0,0-1 0 0 0,0 1 0 0 0,1 0 0 0 0,-1-1 0 0 0,0 1 0 0 0,0 0 0 0 0,-1 0 0 0 0,1 0 0 0 0,0 0 0 0 0,-1 0 0 0 0,1 0 0 0 0,-1 0 1 0 0,0 0-1 0 0,1 0 0 0 0,-1 0 0 0 0,0 0 0 0 0,0 0 0 0 0,0 0 0 0 0,-1 0 0 0 0,1 0 0 0 0,0 0 0 0 0,-1 0 0 0 0,1 0 0 0 0,-1 0 0 0 0,0 0 0 0 0,0 0 0 0 0,1 0 0 0 0,-2 1-1 0 0,1 12 15 0 0,1-12-33 0 0,0 1-1 0 0,0-1 1 0 0,0 0 0 0 0,0 0-1 0 0,0 0 1 0 0,1 1-1 0 0,-1-1 1 0 0,1 0 0 0 0,0 0-1 0 0,0 0 1 0 0,0 0 0 0 0,1 0-1 0 0,-1 0 1 0 0,1-1 0 0 0,-1 1-1 0 0,1 0 1 0 0,0-1-1 0 0,0 1 1 0 0,0-1 0 0 0,0 1-1 0 0,1-1 1 0 0,1 2 18 0 0,31 2-4637 0 0,-12-12-7918 0 0,-17 4 3448 0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4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1 409 5641 0 0,'0'0'2165'0'0,"0"0"-274"0"0,0 0-179 0 0,0 0 8 0 0,0 0-103 0 0,0 0-257 0 0,0 0-261 0 0,0 0-247 0 0,0 0-117 0 0,0 0-4 0 0,0 0 6 0 0,0 0 31 0 0,0 0-5 0 0,7-7-65 0 0,108-118 1614 0 0,37-70-773 0 0,-152 195-1529 0 0,0 0 1 0 0,0 0-1 0 0,0 0 0 0 0,0 0 0 0 0,0 1 0 0 0,1-1 0 0 0,-1 0 1 0 0,0 0-1 0 0,0 0 0 0 0,0 0 0 0 0,0 0 0 0 0,1 0 0 0 0,-1 0 0 0 0,0 0 1 0 0,0 1-1 0 0,0-1 0 0 0,1 0 0 0 0,-1 0 0 0 0,0 0 0 0 0,0 0 1 0 0,0 0-1 0 0,1 0 0 0 0,-1 0 0 0 0,0 0 0 0 0,0 0 0 0 0,0 0 1 0 0,1 0-1 0 0,-1 0 0 0 0,0-1 0 0 0,0 1 0 0 0,0 0 0 0 0,0 0 0 0 0,1 0 1 0 0,-1 0-1 0 0,0 0 0 0 0,0 0-10 0 0,0 10-92 0 0,-1 85 185 0 0,2-92-91 0 0,0-1 1 0 0,1 1-1 0 0,-1 0 1 0 0,1-1-1 0 0,0 1 1 0 0,0-1-1 0 0,0 0 0 0 0,0 0 1 0 0,0 0-1 0 0,0 0 1 0 0,1 0-1 0 0,-1 0 0 0 0,1 0 1 0 0,-1-1-1 0 0,1 1 1 0 0,0-1-1 0 0,-1 0 0 0 0,1 0 1 0 0,0 0-1 0 0,0 0 1 0 0,0 0-1 0 0,0-1 1 0 0,0 1-1 0 0,0-1 0 0 0,0 0 1 0 0,0 0-1 0 0,0 0 1 0 0,0 0-1 0 0,0 0 0 0 0,0-1 1 0 0,0 1-1 0 0,0-1 1 0 0,0 0-1 0 0,0 0 1 0 0,0 0-1 0 0,-1 0 0 0 0,1-1 1 0 0,0 1-1 0 0,-1-1 1 0 0,1 1-1 0 0,-1-1 0 0 0,2-1-2 0 0,156-132 59 0 0,-138 117-68 0 0,-22 47-101 0 0,0 82 189 0 0,0-109-137 0 0,1-1 1 0 0,-1 1-1 0 0,1-1 0 0 0,-1 1 1 0 0,1-1-1 0 0,0 1 0 0 0,0-1 1 0 0,0 0-1 0 0,0 1 0 0 0,0-1 1 0 0,0 0-1 0 0,0 0 0 0 0,0 1 1 0 0,0-1-1 0 0,1 0 0 0 0,-1 0 1 0 0,0 0-1 0 0,1-1 0 0 0,-1 1 1 0 0,0 0-1 0 0,1 0 0 0 0,-1-1 0 0 0,1 1 1 0 0,0-1-1 0 0,-1 1 0 0 0,1-1 1 0 0,-1 0 57 0 0,45-7-7508 0 0,-32-4-2368 0 0,-8 7 1990 0 0</inkml:trace>
  <inkml:trace contextRef="#ctx0" brushRef="#br0" timeOffset="392.41">870 12 8122 0 0,'0'0'3687'0'0,"0"0"-1518"0"0,0 0-650 0 0,0 0-71 0 0,0 0-116 0 0,0 0-245 0 0,0 0-241 0 0,0 0-206 0 0,0 0-156 0 0,0 0-96 0 0,0 0-68 0 0,0 0-63 0 0,0 0-49 0 0,-9 26-18 0 0,-24 78-13 0 0,32-102-166 0 0,0-1 0 0 0,1 0 0 0 0,-1 0 0 0 0,0 0 0 0 0,1 1-1 0 0,-1-1 1 0 0,0 0 0 0 0,1 1 0 0 0,0-1 0 0 0,-1 1 0 0 0,1-1 0 0 0,0 0-1 0 0,0 1 1 0 0,0-1 0 0 0,0 1 0 0 0,0-1 0 0 0,0 1 0 0 0,0-1 0 0 0,0 0-1 0 0,0 1 1 0 0,1-1 0 0 0,-1 1 0 0 0,1-1 0 0 0,-1 0 0 0 0,1 1 0 0 0,-1-1-1 0 0,1 0 1 0 0,0 0 0 0 0,0 0 0 0 0,-1 1 0 0 0,1-1 0 0 0,0 0 0 0 0,0 0-1 0 0,1 0-10 0 0,1 2 73 0 0,2 1-1 0 0,0 0 1 0 0,0 0 0 0 0,1 0 0 0 0,-1-1-1 0 0,1 1 1 0 0,0-2 0 0 0,0 1-1 0 0,0 0 1 0 0,0-1 0 0 0,0 0 0 0 0,0-1-1 0 0,1 0 1 0 0,-1 1 0 0 0,1-2-1 0 0,-1 1 1 0 0,0-1 0 0 0,1 0 0 0 0,-1 0-1 0 0,1-1 1 0 0,-1 0 0 0 0,1 0 0 0 0,-1-1-1 0 0,0 1 1 0 0,0-1 0 0 0,1-1-73 0 0,4-1-1 0 0,-1 0 1 0 0,1-1 0 0 0,-1 0 0 0 0,0-1 0 0 0,0 0-1 0 0,-1 0 1 0 0,0-1 0 0 0,0-1 0 0 0,0 1-1 0 0,-1-1 1 0 0,0-1 0 0 0,-1 1 0 0 0,6-10 0 0 0,-3 2-1004 0 0,11-16-3150 0 0,-6 14-7965 0 0,-13 17 4265 0 0</inkml:trace>
  <inkml:trace contextRef="#ctx0" brushRef="#br0" timeOffset="1004.663">1387 4 11434 0 0,'0'0'1869'0'0,"0"0"-249"0"0,0 0 31 0 0,0 0-5 0 0,0 0-238 0 0,0 0-412 0 0,0 0-294 0 0,0 0-94 0 0,0 0-68 0 0,0 0-38 0 0,0 0-84 0 0,0 0-132 0 0,0 0-88 0 0,-18 16-47 0 0,-56 51-43 0 0,28-8 84 0 0,42-54-193 0 0,1 0-1 0 0,0 1 1 0 0,0-1-1 0 0,1 1 0 0 0,-1 0 1 0 0,1 0-1 0 0,0 0 1 0 0,1 0-1 0 0,0 0 1 0 0,0 0-1 0 0,0 1 1 0 0,0-1-1 0 0,1 0 0 0 0,0 0 1 0 0,1 1-1 0 0,-1-1 1 0 0,1 0-1 0 0,1 3 2 0 0,1-6 11 0 0,0-1-1 0 0,-1 1 1 0 0,1-1 0 0 0,1 0-1 0 0,-1 0 1 0 0,0 0-1 0 0,0 0 1 0 0,1-1-1 0 0,-1 1 1 0 0,1-1 0 0 0,-1 0-1 0 0,1 0 1 0 0,0 0-1 0 0,-1-1 1 0 0,1 1 0 0 0,0-1-1 0 0,0 0 1 0 0,-1 0-1 0 0,1 0 1 0 0,0 0 0 0 0,0-1-1 0 0,-1 0 1 0 0,1 1-1 0 0,0-1 1 0 0,-1-1 0 0 0,1 1-1 0 0,-1 0 1 0 0,1-1-1 0 0,-1 0 1 0 0,0 0-1 0 0,0 0 1 0 0,0 0 0 0 0,0 0-1 0 0,2-2-10 0 0,162-149 347 0 0,-149 134-335 0 0,-10 10-2 0 0,-1 0 0 0 0,2 1 0 0 0,-1 0-1 0 0,1 0 1 0 0,0 0 0 0 0,1 1 0 0 0,0 1-1 0 0,0 0 1 0 0,1 0 0 0 0,-1 1 0 0 0,1 0-1 0 0,7-2-9 0 0,-16 7 0 0 0,-1 0-1 0 0,1 0 0 0 0,0 0 0 0 0,-1 0 0 0 0,1 0 1 0 0,-1 1-1 0 0,1-1 0 0 0,-1 0 0 0 0,1 1 0 0 0,-1-1 1 0 0,1 1-1 0 0,-1-1 0 0 0,1 1 0 0 0,-1 0 0 0 0,0 0 1 0 0,1-1-1 0 0,-1 1 0 0 0,0 0 0 0 0,0 0 0 0 0,0 0 1 0 0,0 1-1 0 0,0-1 0 0 0,0 0 0 0 0,0 0 1 0 0,0 1-1 0 0,0-1 0 0 0,0 0 0 0 0,-1 1 0 0 0,1-1 1 0 0,0 0-1 0 0,-1 1 0 0 0,1-1 0 0 0,-1 1 0 0 0,0 0 1 0 0,1-1-1 0 0,-1 1 0 0 0,0-1 1 0 0,5 69 64 0 0,-6-59-49 0 0,-2 36-10 0 0,-2-1-1 0 0,-2 0 1 0 0,-2 0 0 0 0,-4 8-5 0 0,-6 29-5 0 0,-36 242-37 0 0,28-217 121 0 0,26-104-70 0 0,-1-1-1 0 0,0 1 1 0 0,0-1-1 0 0,0 1 1 0 0,0-1-1 0 0,-1 0 1 0 0,1 0-1 0 0,-1 0 1 0 0,0 0-1 0 0,0-1 1 0 0,0 1-1 0 0,0-1 1 0 0,0 1-1 0 0,-1-1 1 0 0,1 0-1 0 0,-1-1 0 0 0,1 1 1 0 0,-1 0-1 0 0,0-1 1 0 0,0 0-1 0 0,1 0 1 0 0,-1 0-1 0 0,0 0 1 0 0,0-1-1 0 0,0 0 1 0 0,-2 1-9 0 0,2-1 4 0 0,-1 0 0 0 0,1 0 0 0 0,-1 0 0 0 0,0-1 1 0 0,1 0-1 0 0,-1 0 0 0 0,1 0 0 0 0,-1 0 0 0 0,1 0 0 0 0,0-1 1 0 0,-1 0-1 0 0,1 0 0 0 0,0 0 0 0 0,0-1 0 0 0,0 1 0 0 0,1-1 1 0 0,-1 0-1 0 0,1 0 0 0 0,-1 0 0 0 0,1 0 0 0 0,0-1 0 0 0,0 1 0 0 0,0-1 1 0 0,1 0-1 0 0,-2-3-4 0 0,0-2 2 0 0,0 0 1 0 0,0 0-1 0 0,1 0 0 0 0,0-1 1 0 0,1 1-1 0 0,0-1 1 0 0,0 0-1 0 0,1 0 1 0 0,1 1-1 0 0,-1-1 0 0 0,2 0 1 0 0,-1 0-1 0 0,1 0 1 0 0,1 0-1 0 0,0 1 0 0 0,0-1 1 0 0,1 1-1 0 0,0-1 1 0 0,1 1-1 0 0,0 0 1 0 0,0 0-1 0 0,1 0 0 0 0,0 1 1 0 0,1 0-1 0 0,-1 0 1 0 0,2 0-1 0 0,-1 1 0 0 0,1 0 1 0 0,0 0-1 0 0,1 0 1 0 0,-1 1-1 0 0,2 0-2 0 0,22-20-200 0 0,2 2 0 0 0,1 1 1 0 0,1 1-1 0 0,0 3 0 0 0,2 0 0 0 0,5 1 200 0 0,70-30-9428 0 0,-91 40-968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22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1339 1051 0 0 0,'0'0'0'0'0,"0"0"0"0"0,0 0 0 0 0,0 0 0 0 0,0 0 0 0 0,0 0 0 0 0,0 0 0 0 0</inkml:trace>
  <inkml:trace contextRef="#ctx0" brushRef="#br0" timeOffset="378.955">1829 616 0 0 0,'0'0'1568'0'0,"-4"-32"71"0"0,-15-102-93 0 0,-21 7 1311 0 0,27 103-2396 0 0,-1 1 126 0 0,-1 0 1 0 0,-1 1-1 0 0,0 1 0 0 0,-2 0 1 0 0,-1 2-1 0 0,0 0 0 0 0,-1 1 0 0 0,-1 1 1 0 0,-1 0-1 0 0,-1 2 0 0 0,0 1 1 0 0,0 1-1 0 0,-15-5-587 0 0,14 9 124 0 0,0 2 1 0 0,0 0-1 0 0,-1 2 1 0 0,0 1-1 0 0,0 0 1 0 0,0 2-1 0 0,0 1 0 0 0,-1 1 1 0 0,1 2-1 0 0,0 0 1 0 0,0 1-1 0 0,0 2 1 0 0,0 1-1 0 0,1 0 1 0 0,0 2-1 0 0,0 1 0 0 0,1 0 1 0 0,0 2-1 0 0,1 1 1 0 0,0 1-1 0 0,1 0 1 0 0,0 2-1 0 0,-16 15-124 0 0,-6 5 21 0 0,2 2 0 0 0,1 2 0 0 0,2 2 0 0 0,1 1 0 0 0,3 2 0 0 0,1 2 1 0 0,3 0-1 0 0,1 2 0 0 0,3 2 0 0 0,1 0 0 0 0,4 1 0 0 0,1 1 0 0 0,2 1 0 0 0,3 1 0 0 0,3 1 0 0 0,1-1 0 0 0,3 2 0 0 0,3-1 1 0 0,2 1-1 0 0,2 0 0 0 0,3 3-21 0 0,-1-31-9 0 0,1-1 1 0 0,1 1 0 0 0,1-1-1 0 0,2 1 1 0 0,1-2 0 0 0,1 1 0 0 0,1-1-1 0 0,1 0 1 0 0,1-1 0 0 0,2 0-1 0 0,0-1 1 0 0,2 0 0 0 0,0-1-1 0 0,2-1 1 0 0,1 0 0 0 0,0-1-1 0 0,20 16 9 0 0,-15-17 106 0 0,0 0-1 0 0,2-2 0 0 0,0-1 0 0 0,1-2 1 0 0,0 0-1 0 0,1-1 0 0 0,1-2 0 0 0,0-1 1 0 0,1-1-1 0 0,0-1 0 0 0,0-2 0 0 0,1-1 0 0 0,0-1 1 0 0,0-2-1 0 0,0 0 0 0 0,1-3 0 0 0,-1 0 1 0 0,0-2-1 0 0,1-1 0 0 0,-1-2 0 0 0,-1 0 1 0 0,1-2-1 0 0,10-5-105 0 0,5-8 304 0 0,-2-1 0 0 0,0-3 0 0 0,-2-1 0 0 0,0-2 0 0 0,-2-1 0 0 0,-1-3 0 0 0,-2 0 0 0 0,-1-3 0 0 0,21-26-304 0 0,-34 35-13 0 0,0-2 0 0 0,-2 0 0 0 0,-2-1 0 0 0,0-1 0 0 0,-2 0 0 0 0,-1-2 0 0 0,-1 0 0 0 0,-2 0 0 0 0,-1-1 0 0 0,-1 0 0 0 0,-2-1 0 0 0,-2 0 0 0 0,0-1 0 0 0,-3 1 0 0 0,0-1 0 0 0,-3 0 0 0 0,0 0 0 0 0,-3 1 0 0 0,0-1 0 0 0,-2 1 0 0 0,-2 0 0 0 0,-1 0 0 0 0,-1 0 0 0 0,-4-5 13 0 0,-2 4-240 0 0,-1 0-1 0 0,-1 2 1 0 0,-2 0-1 0 0,-1 0 1 0 0,-2 2-1 0 0,-1 1 0 0 0,-1 1 1 0 0,-1 1-1 0 0,-2 1 1 0 0,0 1-1 0 0,-2 1 1 0 0,0 2-1 0 0,-2 1 1 0 0,0 1-1 0 0,-2 2 0 0 0,0 1 1 0 0,-1 2-1 0 0,0 1 1 0 0,-1 1-1 0 0,0 3 1 0 0,-11-2 240 0 0,-6 4-230 0 0,-1 2 0 0 0,0 3 0 0 0,0 2 0 0 0,0 2 1 0 0,0 2-1 0 0,1 3 0 0 0,-1 2 0 0 0,2 2 0 0 0,-1 3 0 0 0,1 2 1 0 0,-18 9 229 0 0,2 2-1213 0 0,2 3 0 0 0,1 2 1 0 0,-36 26 1212 0 0,36-16-2924 0 0,1 3 1 0 0,3 3-1 0 0,-10 13 2924 0 0,15-8-3726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38.1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192 1281 13307 0 0,'0'0'967'0'0,"0"0"-402"0"0,0 0 45 0 0,0 0 337 0 0,0 0 234 0 0,0 0 25 0 0,0 0-177 0 0,0 0-185 0 0,0 0-115 0 0,0 0-47 0 0,32-9-52 0 0,102-26-69 0 0,55 2 1114 0 0,-179 32-1611 0 0,-2 0-45 0 0,-1 0-1 0 0,0 1 1 0 0,0-1 0 0 0,1 1 0 0 0,-1 1-1 0 0,0-1 1 0 0,0 1 0 0 0,0 0-1 0 0,1 1 1 0 0,-1 0 0 0 0,-1 0-1 0 0,1 0 1 0 0,2 2-19 0 0,-7-1 10 0 0,-1 0-1 0 0,1-1 1 0 0,-1 1 0 0 0,0 0-1 0 0,0 0 1 0 0,0 0 0 0 0,-1 0-1 0 0,1 0 1 0 0,-1 0 0 0 0,0 0-1 0 0,1 0 1 0 0,-1 0 0 0 0,-1 0-1 0 0,1 0 1 0 0,0 0 0 0 0,-1 0-1 0 0,1 0 1 0 0,-1 0 0 0 0,0 0-1 0 0,0-1 1 0 0,0 1 0 0 0,0 0-1 0 0,-1 0 1 0 0,1-1 0 0 0,-1 1-1 0 0,0-1 1 0 0,1 1-1 0 0,-1-1 1 0 0,-1 1-10 0 0,-221 225 510 0 0,220-224-498 0 0,1 0 1 0 0,-1 1 0 0 0,1 0 0 0 0,-1 0 0 0 0,1 0 0 0 0,1 0 0 0 0,-1 0 0 0 0,1 1 0 0 0,0-1 0 0 0,0 1 0 0 0,0 0 0 0 0,1-1-1 0 0,0 1 1 0 0,0 0 0 0 0,1 0 0 0 0,0 0 0 0 0,-1 0 0 0 0,2 0 0 0 0,0 5-13 0 0,1-7 36 0 0,1-1 1 0 0,0 0-1 0 0,0 0 1 0 0,0 0-1 0 0,0 0 1 0 0,0-1-1 0 0,1 1 0 0 0,-1-1 1 0 0,1 0-1 0 0,0 0 1 0 0,-1 0-1 0 0,1 0 1 0 0,0-1-1 0 0,0 1 0 0 0,0-1 1 0 0,0 0-1 0 0,1-1 1 0 0,-1 1-1 0 0,0-1 1 0 0,0 1-1 0 0,0-1 0 0 0,2 0-36 0 0,23 0 185 0 0,0-1 0 0 0,0-1 0 0 0,0-1 0 0 0,0-1 0 0 0,0-2 0 0 0,-1-1 0 0 0,0-2-1 0 0,7-3-184 0 0,0 5 74 0 0,-22-1-1011 0 0,-5-8-4666 0 0,-4 7-988 0 0,-2 5-2346 0 0</inkml:trace>
  <inkml:trace contextRef="#ctx0" brushRef="#br0" timeOffset="-795.313">675 482 5521 0 0,'0'0'1998'0'0,"0"0"-566"0"0,0 0-260 0 0,0 0 165 0 0,0 0 210 0 0,0 0 34 0 0,0 0-147 0 0,0 0-315 0 0,0 0-275 0 0,0 0-178 0 0,0 0-136 0 0,-15-12-67 0 0,-46-34-81 0 0,60 45-370 0 0,0 0 1 0 0,1 0-1 0 0,-1 0 1 0 0,0 0-1 0 0,1 1 1 0 0,-1-1 0 0 0,0 0-1 0 0,0 1 1 0 0,0-1-1 0 0,0 1 1 0 0,0-1-1 0 0,0 1 1 0 0,0-1 0 0 0,0 1-1 0 0,0-1 1 0 0,0 1-1 0 0,0 0 1 0 0,0 0-1 0 0,0-1 1 0 0,0 1 0 0 0,0 0-1 0 0,0 0 1 0 0,0 0-1 0 0,0 0 1 0 0,0 0-1 0 0,0 1 1 0 0,0-1 0 0 0,0 0-1 0 0,0 0 1 0 0,0 1-1 0 0,0-1 1 0 0,0 0-1 0 0,0 1 1 0 0,0-1 0 0 0,0 1-1 0 0,0-1 1 0 0,0 1-1 0 0,0 0 1 0 0,0 0-13 0 0,-4 3 76 0 0,-25 20 43 0 0,2 1 0 0 0,0 2 0 0 0,1 0 0 0 0,2 2 0 0 0,1 1 0 0 0,2 1 0 0 0,0 1 0 0 0,2 0 0 0 0,-4 13-119 0 0,21-37 3 0 0,-1 0 1 0 0,1 0-1 0 0,0 0 0 0 0,1 0 0 0 0,0 1 0 0 0,0-1 1 0 0,1 1-1 0 0,0-1 0 0 0,1 1 0 0 0,0 0 0 0 0,0-1 0 0 0,1 1 1 0 0,0 3-4 0 0,2-8 44 0 0,-1-1 0 0 0,1 0 0 0 0,0 1 0 0 0,0-1 0 0 0,1 0 0 0 0,-1 0 0 0 0,1 0 0 0 0,-1-1 0 0 0,1 1 0 0 0,0-1 0 0 0,0 0 0 0 0,0 0 0 0 0,0 0 0 0 0,0-1 0 0 0,0 0 0 0 0,1 1 0 0 0,-1-1 0 0 0,0-1 0 0 0,1 1 0 0 0,-1-1 0 0 0,1 1 0 0 0,-1-1 0 0 0,1-1 0 0 0,-1 1 0 0 0,0-1 0 0 0,1 1 0 0 0,-1-1 0 0 0,0 0 0 0 0,2-1-44 0 0,15-4 173 0 0,-1-1 1 0 0,0-1-1 0 0,0 0 0 0 0,-1-1 1 0 0,-1-2-1 0 0,1 0 1 0 0,-2 0-1 0 0,1-2 0 0 0,-2 0 1 0 0,12-12-174 0 0,12-7 151 0 0,-2-1 1 0 0,-1-2-1 0 0,-2-2 1 0 0,-2-1 0 0 0,-1-2-1 0 0,16-27-151 0 0,-35 43-6 0 0,-1 0-1 0 0,-1-1 1 0 0,-1-1-1 0 0,-1 1 1 0 0,-2-1-1 0 0,-1-1 1 0 0,0 1 0 0 0,-2-1-1 0 0,-2 0 1 0 0,0 0-1 0 0,-1-1 1 0 0,-2-2 6 0 0,1 24-14 0 0,1 1 0 0 0,-1-1 0 0 0,0 1 0 0 0,-1 0 0 0 0,1-1 0 0 0,-1 1 0 0 0,0 0 0 0 0,-1 0 0 0 0,1-1 0 0 0,-1 1 0 0 0,0 0 0 0 0,0 0 0 0 0,-1 1 0 0 0,1-1 0 0 0,-1 0-1 0 0,0 1 1 0 0,0-1 0 0 0,-1 1 0 0 0,1 0 0 0 0,-1 0 0 0 0,0 1 0 0 0,0-1 0 0 0,0 1 0 0 0,0 0 0 0 0,-1 0 0 0 0,0 0 0 0 0,1 0 0 0 0,-1 1 0 0 0,0 0 0 0 0,0 0 0 0 0,0 0 0 0 0,0 1 0 0 0,-1 0 0 0 0,1-1 0 0 0,0 2 0 0 0,-1-1 0 0 0,1 1 0 0 0,0 0 0 0 0,-1 0 14 0 0,-6 5-9 0 0,0 0 0 0 0,0 2 0 0 0,0-1 0 0 0,1 1 0 0 0,0 1 1 0 0,0 0-1 0 0,1 1 0 0 0,0-1 0 0 0,1 2 0 0 0,0 0 0 0 0,0 0 0 0 0,1 0 0 0 0,0 1 0 0 0,1 1 0 0 0,0-1 0 0 0,1 1 1 0 0,0 0-1 0 0,1 0 0 0 0,0 1 0 0 0,1 0 0 0 0,1-1 0 0 0,-1 3 9 0 0,-1 0 36 0 0,-1-1 1 0 0,2 1-1 0 0,0 0 1 0 0,1 0-1 0 0,0 1 0 0 0,1-1 1 0 0,1 1-1 0 0,1-1 0 0 0,0 1 1 0 0,0-1-1 0 0,2 1 1 0 0,0-1-1 0 0,1 0 0 0 0,0 0 1 0 0,2 0-1 0 0,-1 0 1 0 0,2-1-1 0 0,0 1 0 0 0,1-1 1 0 0,0-1-1 0 0,1 1-36 0 0,7 1 85 0 0,1 0 0 0 0,0-1-1 0 0,1-1 1 0 0,1 0 0 0 0,0-1-1 0 0,1-1 1 0 0,0-1 0 0 0,0-1-1 0 0,1 0 1 0 0,1-2 0 0 0,-1 0-1 0 0,1-1 1 0 0,0-2 0 0 0,6 1-85 0 0,11 3-1322 0 0,49-2 3777 0 0,-35-7-7818 0 0,-27 1-1223 0 0,-1 0-3533 0 0,-23 0 4300 0 0</inkml:trace>
  <inkml:trace contextRef="#ctx0" brushRef="#br0" timeOffset="-541.79">1 979 10778 0 0,'0'0'1159'0'0,"0"0"-460"0"0,0 0 59 0 0,0 0 388 0 0,0 0 293 0 0,0 0 68 0 0,0 0-212 0 0,0 0-261 0 0,34 7-185 0 0,110 20-116 0 0,-14-21 532 0 0,182-43 702 0 0,37 16-4017 0 0,-322 21 628 0 0,17 0-2155 0 0,-14 0-7807 0 0,-27 0 5188 0 0</inkml:trace>
  <inkml:trace contextRef="#ctx0" brushRef="#br0" timeOffset="1420.172">1267 957 0 0 0,'0'0'4101'0'0,"0"0"-2227"0"0,0 0-763 0 0,0 0 178 0 0,0 0 358 0 0,0 0 206 0 0,0 0-40 0 0,0 0-220 0 0,0 0-241 0 0,0 0-176 0 0,0 0-149 0 0,0 0-107 0 0,0 0-90 0 0,14 1-69 0 0,108 5 1573 0 0,178-6-978 0 0,-288 3-2642 0 0,4 0-3530 0 0,-6-6-6419 0 0,-7 0 3535 0 0</inkml:trace>
  <inkml:trace contextRef="#ctx0" brushRef="#br0" timeOffset="1989.803">2204 453 0 0 0,'0'0'748'0'0,"0"0"290"0"0,0 0 14 0 0,0 0-12 0 0,0 0 72 0 0,0 0 121 0 0,0 0 115 0 0,0-6 901 0 0,0 5 4327 0 0,-46 45-1831 0 0,23-22-4423 0 0,0 0 0 0 0,1 2 0 0 0,2 0 0 0 0,1 2 0 0 0,0 0 0 0 0,-12 25-322 0 0,17-29 84 0 0,2-4-72 0 0,1 1 0 0 0,0 1 0 0 0,1 0 1 0 0,1 0-1 0 0,1 1 0 0 0,1 0 0 0 0,1 1 0 0 0,0-1 1 0 0,2 1-1 0 0,1 0 0 0 0,0 0 0 0 0,2 1 0 0 0,0-1 0 0 0,2 0 1 0 0,1 8-13 0 0,-1-24 9 0 0,1 0 1 0 0,-1-1 0 0 0,1 1-1 0 0,0 0 1 0 0,1-1 0 0 0,0 0-1 0 0,-1 1 1 0 0,2-1 0 0 0,-1 0-1 0 0,0 0 1 0 0,1-1 0 0 0,0 1-1 0 0,0-1 1 0 0,1 0 0 0 0,-1 0-1 0 0,1 0 1 0 0,0-1 0 0 0,0 0-1 0 0,0 1 1 0 0,0-2 0 0 0,0 1-1 0 0,1-1 1 0 0,0 1 0 0 0,-1-2-1 0 0,1 1 1 0 0,0-1 0 0 0,2 1-10 0 0,5 0 99 0 0,-1 0 0 0 0,0-1 0 0 0,1 0 0 0 0,-1-1 1 0 0,1 0-1 0 0,-1-1 0 0 0,0 0 0 0 0,1-1 0 0 0,-1-1 0 0 0,0 0 0 0 0,0 0 1 0 0,8-5-100 0 0,-6 4 111 0 0,0-1 0 0 0,0-1 0 0 0,-1-1 0 0 0,1 0 0 0 0,-2 0 0 0 0,1-2 1 0 0,-1 1-1 0 0,0-1 0 0 0,-1-1 0 0 0,0 0 0 0 0,0-1 0 0 0,-1 0 0 0 0,-1-1 1 0 0,0 1-1 0 0,4-9-111 0 0,-12 17 16 0 0,1 0 0 0 0,-1 0 0 0 0,0-1 0 0 0,0 1 1 0 0,-1 0-1 0 0,1-1 0 0 0,-1 1 0 0 0,1-1 0 0 0,-1 1 1 0 0,0-1-1 0 0,0 1 0 0 0,-1 0 0 0 0,1-1 0 0 0,-1 1 1 0 0,1-1-1 0 0,-1 1 0 0 0,0 0 0 0 0,-1-1 0 0 0,1 1 1 0 0,0 0-1 0 0,-1 0 0 0 0,0 0 0 0 0,0 0 0 0 0,0 0 1 0 0,0 1-1 0 0,0-1 0 0 0,0 1 0 0 0,-1-1 0 0 0,1 1 1 0 0,-1 0-1 0 0,0 0 0 0 0,1 0 0 0 0,-1 0 0 0 0,0 0 0 0 0,-1 0-16 0 0,-6-3-53 0 0,0 0-1 0 0,-1 1 1 0 0,1 1-1 0 0,-1-1 0 0 0,1 2 1 0 0,-1-1-1 0 0,0 1 1 0 0,0 1-1 0 0,0 0 0 0 0,-4 1 54 0 0,2-1-219 0 0,-1 1 0 0 0,1 0 0 0 0,0 1-1 0 0,-1 1 1 0 0,1 0 0 0 0,0 0 0 0 0,0 2-1 0 0,0-1 1 0 0,0 2 0 0 0,-6 3 219 0 0,-60 39-3358 0 0,30-11-5063 0 0,33-24-1647 0 0</inkml:trace>
  <inkml:trace contextRef="#ctx0" brushRef="#br0" timeOffset="4655.764">2377 1156 0 0 0,'0'0'911'0'0,"0"0"277"0"0,0 0 51 0 0,0 0 4 0 0,0 0 13 0 0,0 0-30 0 0,0 0-102 0 0,0 0-126 0 0,-1 2-106 0 0,-5 5-75 0 0,4-5-29 0 0,2-2 1633 0 0,2-1 9119 0 0,-2-1-12611 0 0,4-17 1241 0 0,1 1 0 0 0,1 0 0 0 0,0 1 1 0 0,1-1-1 0 0,1 1 0 0 0,1 1 0 0 0,0 0 0 0 0,1 0 1 0 0,1 0-1 0 0,0 1 0 0 0,1 1 0 0 0,1 0 0 0 0,6-5-170 0 0,-19 20 0 0 0,0 0 0 0 0,0-1-1 0 0,0 1 1 0 0,1 0-1 0 0,-1 0 1 0 0,0-1 0 0 0,0 1-1 0 0,0 0 1 0 0,1-1-1 0 0,-1 1 1 0 0,0 0 0 0 0,1-1-1 0 0,-1 1 1 0 0,0 0-1 0 0,1-1 1 0 0,-1 1 0 0 0,1-1-1 0 0,-1 1 1 0 0,1-1-1 0 0,0 1 1 0 0,-1-1 0 0 0,1 1-1 0 0,-1-1 1 0 0,1 0-1 0 0,0 1 1 0 0,-1-1 0 0 0,1 0-1 0 0,0 1 1 0 0,-1-1-1 0 0,1 0 1 0 0,0 0 0 0 0,0 0-1 0 0,-1 0 1 0 0,1 1-1 0 0,0-1 1 0 0,0 0 0 0 0,-1 0-1 0 0,1 0 1 0 0,0-1-1 0 0,-1 1 1 0 0,1 0 0 0 0,0 0-1 0 0,0 0 1 0 0,-1-1-1 0 0,1 1 1 0 0,0 0 0 0 0,-1 0-1 0 0,1-1 1 0 0,0 1-1 0 0,-1-1 1 0 0,1 1 0 0 0,-1-1-1 0 0,1 1 1 0 0,-1-1-1 0 0,1 1 1 0 0,-1-1 0 0 0,1 1-1 0 0,-1-1 1 0 0,1 0-1 0 0,-1 1 1 0 0,0-1 0 0 0,1 0-1 0 0,-1 1 1 0 0,0-1-1 0 0,1 0 1 0 0,-1 1 0 0 0,0-1 0 0 0,13 78 44 0 0,-13-75-42 0 0,0 1 1 0 0,0-1-1 0 0,0 0 1 0 0,0 0-1 0 0,0 1 1 0 0,1-1-1 0 0,-1 0 0 0 0,1 0 1 0 0,0 0-1 0 0,0 1 1 0 0,0-1-1 0 0,0 0 1 0 0,0 0-1 0 0,0 0 1 0 0,0 0-1 0 0,0-1 1 0 0,1 1-1 0 0,-1 0 1 0 0,1-1-1 0 0,0 1 0 0 0,-1 0 1 0 0,1-1-1 0 0,0 0 1 0 0,0 1-1 0 0,0-1 1 0 0,0 0-1 0 0,0 0 1 0 0,0 0-1 0 0,0 0 1 0 0,0-1-1 0 0,0 1 1 0 0,1-1-1 0 0,-1 1 1 0 0,0-1-1 0 0,0 0 0 0 0,1 1 1 0 0,-1-1-1 0 0,0 0 1 0 0,0-1-1 0 0,1 1 1 0 0,-1 0-1 0 0,0-1 1 0 0,0 1-1 0 0,0-1 1 0 0,1 0-1 0 0,1 0-2 0 0,199-135 256 0 0,-158 124-303 0 0,-36 57 11 0 0,-9 90 120 0 0,0-133-110 0 0,0-1 0 0 0,0 1-1 0 0,1-1 1 0 0,-1 1 0 0 0,0-1-1 0 0,1 0 1 0 0,-1 1 0 0 0,1-1-1 0 0,-1 1 1 0 0,1-1-1 0 0,0 0 1 0 0,0 0 0 0 0,-1 1-1 0 0,1-1 1 0 0,0 0 0 0 0,0 0-1 0 0,0 0 1 0 0,0 0 0 0 0,0 0-1 0 0,0 0 1 0 0,1 0-1 0 0,-1 0 1 0 0,0 0 0 0 0,0-1-1 0 0,1 1 1 0 0,-1 0 0 0 0,1-1-1 0 0,-1 1 1 0 0,0-1 0 0 0,1 0-1 0 0,-1 1 1 0 0,1-1-1 0 0,-1 0 1 0 0,1 0 0 0 0,1 0 26 0 0,50-11-4983 0 0,-38 2 1374 0 0,-3 3-3364 0 0,-1-1-3712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0:14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1 384 480 0 0,'0'0'1691'0'0,"0"0"-65"0"0,0 0 88 0 0,0 0 145 0 0,0 0 50 0 0,0 0-72 0 0,0 0-212 0 0,0 0-254 0 0,0 0-213 0 0,0 0-173 0 0,0 0-123 0 0,3 0 2532 0 0,172 0 1485 0 0,-59 0-7944 0 0,-116-3-989 0 0,0 2-3600 0 0,0 1-2963 0 0</inkml:trace>
  <inkml:trace contextRef="#ctx0" brushRef="#br0" timeOffset="1">411 248 0 0 0,'0'0'737'0'0,"0"0"449"0"0,0 0 393 0 0,0 0 312 0 0,0 0 54 0 0,0 0-210 0 0,0 0-298 0 0,0 0-187 0 0,0 0-118 0 0,0 0-88 0 0,0 0-73 0 0,0 0-96 0 0,-2-6-115 0 0,1 4-750 0 0,0 1 48 0 0,1 0 0 0 0,-1 0 0 0 0,1 0 0 0 0,-1 0 1 0 0,1 0-1 0 0,-1 0 0 0 0,1 0 0 0 0,0 0 0 0 0,-1 0 1 0 0,1 0-1 0 0,0 0 0 0 0,0-1 0 0 0,0 1 0 0 0,0 0 1 0 0,0 0-1 0 0,0 0 0 0 0,0 0 0 0 0,0-1 0 0 0,1 1 0 0 0,-1 0 1 0 0,0 0-1 0 0,1 0 0 0 0,-1 0 0 0 0,1 0 0 0 0,-1 0 1 0 0,1 0-1 0 0,-1 0 0 0 0,1 0 0 0 0,0 0 0 0 0,-1 0 1 0 0,1 0-1 0 0,0 0 0 0 0,0 1 0 0 0,0-1 0 0 0,0 0 0 0 0,0 0 1 0 0,0 1-1 0 0,0-1 0 0 0,0 1 0 0 0,0-1 0 0 0,0 1-58 0 0,11-9 416 0 0,1 2-1 0 0,0-1 1 0 0,1 2-1 0 0,-1 0 0 0 0,1 0 1 0 0,0 1-1 0 0,1 1 1 0 0,2 0-416 0 0,135-11 1195 0 0,-149 16-1167 0 0,0 0 0 0 0,-1 1 0 0 0,1 0 0 0 0,-1-1 0 0 0,0 1 0 0 0,1 0 0 0 0,-1 0 0 0 0,0 0 0 0 0,0 1 0 0 0,0-1 1 0 0,-1 0-1 0 0,1 1 0 0 0,0-1 0 0 0,-1 1 0 0 0,0 0 0 0 0,0-1 0 0 0,1 1 0 0 0,-1 0 0 0 0,-1 0 0 0 0,1 0 0 0 0,0-1 0 0 0,-1 1 0 0 0,0 0 0 0 0,1 0 1 0 0,-1 0-1 0 0,0 0 0 0 0,-1 0 0 0 0,1 0 0 0 0,0 0 0 0 0,-1 0 0 0 0,0 0 0 0 0,1 0 0 0 0,-1 0 0 0 0,-1-1 0 0 0,1 1 0 0 0,0 0 0 0 0,0-1 1 0 0,-2 3-29 0 0,-132 211 568 0 0,129-207-540 0 0,1 0-1 0 0,-1 0 1 0 0,2 0 0 0 0,-1 1 0 0 0,1-1 0 0 0,0 1 0 0 0,1 0 0 0 0,1 0 0 0 0,-1 0 0 0 0,1 1 0 0 0,1-1-1 0 0,0 11-27 0 0,3-17 46 0 0,0 1-1 0 0,1-1 0 0 0,-1 0 0 0 0,1 0 0 0 0,0 0 0 0 0,0 0 0 0 0,1 0 1 0 0,-1-1-1 0 0,1 1 0 0 0,-1-1 0 0 0,1 0 0 0 0,0 0 0 0 0,1-1 0 0 0,-1 1 1 0 0,0-1-1 0 0,1 0 0 0 0,-1 0 0 0 0,1 0 0 0 0,0-1 0 0 0,4 2-45 0 0,63 12 852 0 0,14-12-179 0 0,-57-17-433 0 0,-29 14-238 0 0,0 0 26 0 0,0 0-29 0 0,0 0-10 0 0,0 0-37 0 0,0 0 54 0 0,0 0 12 0 0,0 0-2 0 0,0 0-26 0 0,0 0-12 0 0,0 0 6 0 0,0 0 7 0 0,0 0-3 0 0,0 0-9 0 0,0 0 19 0 0,0 0 6 0 0,0 0 26 0 0,0 0-30 0 0,0 0-15 0 0,0 0-1 0 0,0 0 1 0 0,0 0-6 0 0,0 0-35 0 0,0 0 32 0 0,0 0-4 0 0,0 0-8 0 0,0 0-20 0 0,-1-6-4416 0 0,-1-6-7984 0 0,2 11 1606 0 0</inkml:trace>
  <inkml:trace contextRef="#ctx0" brushRef="#br0" timeOffset="2">1032 358 0 0 0,'0'0'325'0'0,"0"0"840"0"0,0 0 398 0 0,0 0 37 0 0,0 0-152 0 0,0 0-238 0 0,0 0-198 0 0,0 0-98 0 0,0 0-37 0 0,0 0-9 0 0,0 0-27 0 0,5 1 2221 0 0,-30 42-1413 0 0,-22 56-789 0 0,33 1-329 0 0,14-98-498 0 0,1 0-1 0 0,0 0 1 0 0,-1 0-1 0 0,1 0 0 0 0,0 0 1 0 0,1 0-1 0 0,-1 0 1 0 0,0-1-1 0 0,0 1 1 0 0,1 0-1 0 0,-1-1 1 0 0,1 1-1 0 0,-1-1 1 0 0,1 0-1 0 0,0 1 0 0 0,0-1 1 0 0,-1 0-1 0 0,1 0 1 0 0,0 0-1 0 0,0 0 1 0 0,0 0-1 0 0,0-1 1 0 0,0 1-1 0 0,0-1 1 0 0,0 1-1 0 0,1-1 0 0 0,-1 0 1 0 0,0 1-1 0 0,0-1 1 0 0,0 0-1 0 0,0 0 1 0 0,0-1-1 0 0,1 1 1 0 0,-1 0-1 0 0,0-1 1 0 0,0 0-1 0 0,1 0-32 0 0,6 1-55 0 0,12-19-3052 0 0,-8-9-8812 0 0,-13 24 7874 0 0</inkml:trace>
  <inkml:trace contextRef="#ctx0" brushRef="#br0" timeOffset="3">814 196 2753 0 0,'0'0'750'0'0,"0"0"-76"0"0,0 0 141 0 0,0 0 370 0 0,0 0 334 0 0,0 0 74 0 0,0 0-100 0 0,0 0-192 0 0,0 0-176 0 0,0 0-89 0 0,0 0-81 0 0,0 0-76 0 0,0 0-80 0 0,15-4-82 0 0,45-15-55 0 0,-55 16-476 0 0,1 1 1 0 0,0-1-1 0 0,-1 0 0 0 0,1 0 0 0 0,-1 0 1 0 0,0-1-1 0 0,0 0 0 0 0,0 0 1 0 0,-1 0-1 0 0,0-1 0 0 0,1 0 1 0 0,-2 1-1 0 0,1-1 0 0 0,3-6-186 0 0,3-2 293 0 0,36-83 1347 0 0,-18 217-777 0 0,-25-110-1003 0 0,0-1-1 0 0,1 0 1 0 0,0 0 0 0 0,0-1 0 0 0,1 1 0 0 0,1-1 0 0 0,-1 0 0 0 0,1-1 0 0 0,6 8 140 0 0,7-2-4944 0 0,4-4-4384 0 0,-17-7 1201 0 0</inkml:trace>
  <inkml:trace contextRef="#ctx0" brushRef="#br0" timeOffset="4">1275 601 680 0 0,'0'0'2565'0'0,"0"0"-789"0"0,0 0-172 0 0,0 0 174 0 0,0 0 80 0 0,0 0-144 0 0,0 0-245 0 0,0 0-230 0 0,0 0-176 0 0,0 0-75 0 0,0 0-38 0 0,0 0-39 0 0,0 0-18 0 0,2 2-21 0 0,-2-1-797 0 0,1 0-1 0 0,-1-1 0 0 0,1 1 0 0 0,-1-1 1 0 0,1 0-1 0 0,-1 1 0 0 0,1-1 1 0 0,-1 1-1 0 0,1-1 0 0 0,-1 0 0 0 0,1 1 1 0 0,0-1-1 0 0,-1 0 0 0 0,1 0 0 0 0,-1 1 1 0 0,1-1-1 0 0,0 0 0 0 0,-1 0 0 0 0,1 0 1 0 0,0 0-1 0 0,-1 0 0 0 0,1 0 1 0 0,0 0-1 0 0,-1 0 0 0 0,1 0 0 0 0,0 0 1 0 0,-1 0-1 0 0,1-1 0 0 0,0 1 0 0 0,-1 0 1 0 0,1 0-1 0 0,-1 0 0 0 0,1-1 1 0 0,-1 1-1 0 0,1 0 0 0 0,0-1 0 0 0,-1 1 1 0 0,1-1-1 0 0,-1 1 0 0 0,1-1 0 0 0,-1 1 1 0 0,0-1-1 0 0,1 1 0 0 0,-1-1 0 0 0,1 1 1 0 0,-1-1-1 0 0,0 1 0 0 0,0-1 1 0 0,1 0-1 0 0,-1 1 0 0 0,0-1 0 0 0,0 0 1 0 0,0 1-1 0 0,1-1 0 0 0,-1 1 0 0 0,0-1 1 0 0,0 0-1 0 0,0 1 0 0 0,0-1 1 0 0,0 0-75 0 0,5-9 74 0 0,12-21 178 0 0,1 1 0 0 0,1 1 0 0 0,2 0 0 0 0,0 2 0 0 0,2 1 0 0 0,1 0 0 0 0,24-19-252 0 0,-46 44-2 0 0,0 0-1 0 0,0 0 1 0 0,0 0 0 0 0,0 0-1 0 0,0 0 1 0 0,0 0 0 0 0,0 1-1 0 0,0-1 1 0 0,0 1-1 0 0,1 0 1 0 0,-1-1 0 0 0,0 1-1 0 0,0 0 1 0 0,0 0 0 0 0,1 0-1 0 0,-1 1 1 0 0,0-1 0 0 0,0 0-1 0 0,0 1 1 0 0,0 0-1 0 0,1-1 1 0 0,-1 1 0 0 0,0 0-1 0 0,0 0 1 0 0,0 0 0 0 0,-1 0-1 0 0,1 0 1 0 0,0 1 0 0 0,0-1-1 0 0,-1 1 1 0 0,1-1 0 0 0,0 1-1 0 0,-1-1 1 0 0,0 1-1 0 0,1 0 1 0 0,-1 0 0 0 0,0 0-1 0 0,0 0 1 0 0,0 0 0 0 0,0 0-1 0 0,0 0 1 0 0,0 0 0 0 0,-1 0-1 0 0,1 0 1 0 0,-1 0 0 0 0,0 1-1 0 0,1-1 1 0 0,-1 0-1 0 0,0 0 1 0 0,0 0 0 0 0,0 1-1 0 0,-1 1 3 0 0,34 54 223 0 0,-31-57-211 0 0,1 0 0 0 0,-1 0 1 0 0,0-1-1 0 0,0 1 0 0 0,1-1 0 0 0,-1 0 0 0 0,0 1 1 0 0,1-1-1 0 0,-1 0 0 0 0,0-1 0 0 0,1 1 0 0 0,-1 0 0 0 0,0-1 1 0 0,1 1-1 0 0,-1-1 0 0 0,0 0 0 0 0,0 1 0 0 0,1-1 1 0 0,-1 0-1 0 0,0 0 0 0 0,0-1 0 0 0,0 1 0 0 0,0 0 0 0 0,-1-1 1 0 0,1 1-1 0 0,0-1 0 0 0,-1 0 0 0 0,2 0-12 0 0,1-1 10 0 0,126-88 103 0 0,-128 92-109 0 0,0 0 1 0 0,1 0-1 0 0,-1 0 0 0 0,0 0 1 0 0,0 0-1 0 0,0 0 0 0 0,0 0 0 0 0,0 1 1 0 0,0-1-1 0 0,0 1 0 0 0,-1 0 1 0 0,1-1-1 0 0,-1 1 0 0 0,1 0 0 0 0,-1 0 1 0 0,1 0-1 0 0,-1 0 0 0 0,0 0 1 0 0,0 0-1 0 0,0 1 0 0 0,0-1 1 0 0,0 0-1 0 0,-1 0 0 0 0,1 1 0 0 0,-1-1 1 0 0,0 1-1 0 0,1-1 0 0 0,-1 0 1 0 0,0 1-1 0 0,0-1 0 0 0,0 0 0 0 0,-1 1 1 0 0,1-1-1 0 0,-1 1 0 0 0,1-1-4 0 0,0 4 12 0 0,10 150 317 0 0,-2-133-1333 0 0,-1-20-3826 0 0,2-6-6726 0 0,-5 0 1236 0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09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8074 0 0,'0'0'3484'0'0,"0"0"-750"0"0,0 0-461 0 0,0 0-271 0 0,0 0-313 0 0,0 0-350 0 0,0 0-336 0 0,0 0-271 0 0,0 0-177 0 0,0 0-139 0 0,0 0-86 0 0,0 0-9 0 0,0 7 15 0 0,-16 137 1158 0 0,8-90-1300 0 0,8-42-5788 0 0,0 0-5950 0 0,0-9 1706 0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10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1 1168 0 0,'0'0'2021'0'0,"0"0"56"0"0,0 0 195 0 0,0 0 116 0 0,0 0-111 0 0,0 0-308 0 0,0 0-371 0 0,0 0-363 0 0,0 0-235 0 0,0 0-112 0 0,0 0-82 0 0,0 0-69 0 0,-32 14-91 0 0,-101 50-109 0 0,39 6 229 0 0,81-61-741 0 0,2 2 0 0 0,0-1-1 0 0,0 2 1 0 0,1-1 0 0 0,0 2 0 0 0,1-1 0 0 0,0 1 0 0 0,1 1 0 0 0,0-1 0 0 0,2 1 0 0 0,-1 1 0 0 0,2-1-1 0 0,0 1 1 0 0,0 0 0 0 0,2 0 0 0 0,0 0 0 0 0,0 1 0 0 0,1 14-25 0 0,2-23-76 0 0,2 0 1 0 0,-1 0-1 0 0,1-1 1 0 0,0 1-1 0 0,0-1 0 0 0,1 1 1 0 0,-1-1-1 0 0,1 0 1 0 0,1 0-1 0 0,-1 0 0 0 0,1 0 1 0 0,0-1-1 0 0,1 0 1 0 0,-1 0-1 0 0,1 0 1 0 0,0 0-1 0 0,0 0 0 0 0,1-1 1 0 0,-1 0-1 0 0,1 0 1 0 0,0-1-1 0 0,0 0 1 0 0,0 0-1 0 0,1 0 0 0 0,-1-1 1 0 0,1 1-1 0 0,-1-2 1 0 0,1 1-1 0 0,0-1 76 0 0,11 3-945 0 0,0-2 1 0 0,0 0-1 0 0,-1-2 0 0 0,1 1 1 0 0,0-2-1 0 0,0-1 0 0 0,0 0 1 0 0,0-1-1 0 0,-1-1 0 0 0,9-3 945 0 0,10-4-4863 0 0,-7 0-1468 0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6579 3141 7634 0 0,'0'0'1359'0'0,"0"0"-222"0"0,0 0-114 0 0,0 0 124 0 0,0 0 149 0 0,0 0 77 0 0,0 0-103 0 0,0 0-233 0 0,0 0-252 0 0,0 0-263 0 0,0 0-218 0 0,-2 5 32 0 0,4 186 2028 0 0,-16 32-1782 0 0,-30-31-378 0 0,39-168 837 0 0,0 1-3881 0 0,6-16-2077 0 0,10-30-271 0 0,9-38-4736 0 0,-15 45 9379 0 0</inkml:trace>
  <inkml:trace contextRef="#ctx0" brushRef="#br0" timeOffset="800.188">6463 3167 1392 0 0,'0'0'1557'0'0,"0"0"-281"0"0,0 0-181 0 0,0 0 176 0 0,0 0 302 0 0,0 0 116 0 0,0 0-113 0 0,0 0-234 0 0,0 0-201 0 0,0 0-138 0 0,0 0-33 0 0,0 0-54 0 0,0 0-116 0 0,13 3-52 0 0,100 9 1257 0 0,293-53 793 0 0,-302 45-2712 0 0,-104-4-84 0 0,-1 0 0 0 0,1 0-1 0 0,0 0 1 0 0,-1 0-1 0 0,1 0 1 0 0,-1 1 0 0 0,1-1-1 0 0,0 0 1 0 0,-1 0 0 0 0,1 0-1 0 0,0 0 1 0 0,-1 1 0 0 0,1-1-1 0 0,0 0 1 0 0,-1 0-1 0 0,1 1 1 0 0,0-1 0 0 0,-1 0-1 0 0,1 1 1 0 0,0-1 0 0 0,0 0-1 0 0,0 1 1 0 0,-1-1 0 0 0,1 0-1 0 0,0 1 1 0 0,0-1-1 0 0,0 1 1 0 0,0-1 0 0 0,0 0-1 0 0,-1 1 1 0 0,1-1 0 0 0,0 1-1 0 0,0-1 1 0 0,0 0 0 0 0,0 1-1 0 0,0-1 1 0 0,0 1-1 0 0,0-1 1 0 0,1 0 0 0 0,-1 1-1 0 0,0-1 1 0 0,0 1 0 0 0,0-1-1 0 0,0 0 1 0 0,0 1-1 0 0,1-1 1 0 0,-1 0 0 0 0,0 1-1 0 0,0-1 1 0 0,0 0 0 0 0,1 1-1 0 0,-1-1 1 0 0,0 0 0 0 0,1 0-1 0 0,-1 1 1 0 0,0-1-1 0 0,1 0 1 0 0,-1 0 0 0 0,0 1-1 0 0,1-1 1 0 0,-1 0 0 0 0,0 0-1 0 0,1 0 1 0 0,-1 0 0 0 0,1 0-1 0 0,-1 1 1 0 0,0-1-1 0 0,1 0 1 0 0,-1 0-2 0 0,-30 7 702 0 0,30-7-643 0 0,0 0 1 0 0,0 0-35 0 0,0 0-5 0 0,0 0 12 0 0,0 0-12 0 0,0 0-4 0 0,0 0-5 0 0,0 0-24 0 0,0 0-15 0 0,-17 430 229 0 0,2-202-97 0 0,16-218 270 0 0,-10-8 1809 0 0,2-6-2586 0 0,-140-18 419 0 0,-255 11-951 0 0,383 15-1857 0 0,18-1-2465 0 0,2 2-4273 0 0,1-2 1314 0 0</inkml:trace>
  <inkml:trace contextRef="#ctx0" brushRef="#br0" timeOffset="8785.252">6805 1842 0 0 0,'0'0'412'0'0,"0"0"210"0"0,0 0 356 0 0,0 0 344 0 0,0 0 225 0 0,0 0 93 0 0,0 0-27 0 0,0 0-73 0 0,0 0-94 0 0,0 0-129 0 0,-2-9-195 0 0,-1-1-1719 0 0,-3-10 4156 0 0,3 44 255 0 0,28 572 1460 0 0,-25-534-4879 0 0,-4 0-1 0 0,-2-1 0 0 0,-12 49-394 0 0,-1 58 428 0 0,16 17 179 0 0,-38-74-329 0 0,61-118-3206 0 0,-4-11-2962 0 0,-13 10-1518 0 0,0 4-4471 0 0</inkml:trace>
  <inkml:trace contextRef="#ctx0" brushRef="#br0" timeOffset="9446.135">6601 3992 0 0 0,'0'0'1366'0'0,"0"0"142"0"0,0 0 310 0 0,0 0 313 0 0,0 0 123 0 0,0 0-111 0 0,0 0-278 0 0,0 0-372 0 0,0 0-305 0 0,0 0-224 0 0,0 0-148 0 0,7-9 399 0 0,-5 7 3380 0 0,-26 212-2590 0 0,21-174-1982 0 0,3-21-4078 0 0,0-15-344 0 0,1 0 1920 0 0,0 0 228 0 0,2 0-8989 0 0</inkml:trace>
  <inkml:trace contextRef="#ctx0" brushRef="#br0" timeOffset="10959.974">5204 4419 0 0 0,'0'0'553'0'0,"0"0"528"0"0,0 0 163 0 0,0 0-10 0 0,0 0-66 0 0,0 0-137 0 0,0 0-156 0 0,0 0-139 0 0,-3-2-91 0 0,0-9 1269 0 0,34 9 604 0 0,-30 2-2493 0 0,322-27 6203 0 0,-153 8-5048 0 0,220-15 530 0 0,30 33-803 0 0,-188-28-455 0 0,11 3-12 0 0,147 41 79 0 0,122-19 66 0 0,-184-19-151 0 0,564 13 27 0 0,-587-9-211 0 0,48-3 74 0 0,-135 5 90 0 0,-30 1-199 0 0,-188 16-208 0 0,0 0-6 0 0,0 0-32 0 0,0 0-27 0 0,0 0-24 0 0,0 0-74 0 0,-12 3-2199 0 0,-6 1-1420 0 0,-1 0-4734 0 0,8 0-3228 0 0</inkml:trace>
  <inkml:trace contextRef="#ctx0" brushRef="#br0" timeOffset="12423.963">5292 4419 0 0 0,'0'0'563'0'0,"0"0"-54"0"0,0 0-6 0 0,-5 1 45 0 0,2 0-895 0 0,-71 5 11142 0 0,1-13-7063 0 0,-32 6-1622 0 0,17 12-1155 0 0,-109 0 567 0 0,-91 4-285 0 0,-114-8 242 0 0,32-7-469 0 0,216 7-790 0 0,-46 1 209 0 0,200-8-428 0 0,-54-1 46 0 0,1 3 1 0 0,-1 2-1 0 0,-44 9-47 0 0,47-2 28 0 0,-178 22 123 0 0,116-44-2 0 0,31 11-666 0 0,114-7-14462 0 0,-25 7 4739 0 0</inkml:trace>
  <inkml:trace contextRef="#ctx0" brushRef="#br0" timeOffset="13538.006">6610 4610 0 0 0,'0'0'1047'0'0,"0"0"208"0"0,0 0 1 0 0,0 0-69 0 0,0 0-88 0 0,0 0-82 0 0,0 0-68 0 0,0 0-46 0 0,0-5-15 0 0,0-11-323 0 0,0 4 2532 0 0,-28 13 205 0 0,19 4-3142 0 0,0 1 0 0 0,0 1 0 0 0,1-1 0 0 0,-1 1 0 0 0,2 1 1 0 0,-1 0-1 0 0,1 0 0 0 0,0 0 0 0 0,0 1 0 0 0,1 0 0 0 0,1 0 0 0 0,-1 0 0 0 0,2 1 0 0 0,-1 0 0 0 0,1 0 1 0 0,1 0-1 0 0,-1 1 0 0 0,2-1 0 0 0,-1 5-160 0 0,1-8 54 0 0,0 1 0 0 0,1-1 1 0 0,0 0-1 0 0,0 0 0 0 0,1 1 0 0 0,-1-1 1 0 0,2 0-1 0 0,-1 0 0 0 0,1 1 0 0 0,0-1 1 0 0,1 0-1 0 0,0 0 0 0 0,0 0 0 0 0,0 0 1 0 0,1 0-1 0 0,0 0 0 0 0,0-1 0 0 0,1 1 1 0 0,0-1-1 0 0,0 0 0 0 0,0 0 0 0 0,1-1 1 0 0,0 1-1 0 0,0-1 0 0 0,0 0 1 0 0,0 0-1 0 0,1-1 0 0 0,0 1 0 0 0,0-1 1 0 0,1-1-1 0 0,-1 1 0 0 0,1-1 0 0 0,-1 0 1 0 0,1 0-1 0 0,0-1 0 0 0,0 0 0 0 0,0 0 1 0 0,1-1-55 0 0,1 1 86 0 0,0-1 1 0 0,-1-1 0 0 0,1 0 0 0 0,0 0 0 0 0,0 0-1 0 0,0-1 1 0 0,-1 0 0 0 0,1-1 0 0 0,0 0-1 0 0,-1 0 1 0 0,0-1 0 0 0,1 0 0 0 0,-1-1-1 0 0,0 1 1 0 0,6-5-87 0 0,-3 1 74 0 0,-1-1-1 0 0,1 0 0 0 0,-1-1 0 0 0,-1 0 1 0 0,0 0-1 0 0,0-1 0 0 0,-1 0 1 0 0,0-1-1 0 0,0 0 0 0 0,-1 0 0 0 0,-1 0 1 0 0,0-1-1 0 0,-1 0 0 0 0,0 0 1 0 0,-1-1-1 0 0,0 1 0 0 0,-1-1 0 0 0,0 0 1 0 0,-1 0-1 0 0,0 0 0 0 0,-1 0 1 0 0,-1-1-74 0 0,0 3-6 0 0,0 0 1 0 0,-1 0 0 0 0,0 0 0 0 0,-1 1-1 0 0,0-1 1 0 0,-1 0 0 0 0,0 1 0 0 0,-1 0-1 0 0,0 0 1 0 0,0 0 0 0 0,-1 0 0 0 0,-1 1-1 0 0,1-1 1 0 0,-2 1 0 0 0,1 1-1 0 0,-1-1 1 0 0,-5-4 5 0 0,5 6-125 0 0,-1 1-1 0 0,1-1 1 0 0,-1 2-1 0 0,0-1 1 0 0,0 1-1 0 0,-1 0 1 0 0,0 0-1 0 0,1 1 1 0 0,-2 1-1 0 0,1-1 1 0 0,0 1-1 0 0,-1 1 126 0 0,6 1-218 0 0,0 0-1 0 0,0 1 0 0 0,0 0 0 0 0,-1 0 1 0 0,1 0-1 0 0,0 0 0 0 0,0 0 1 0 0,0 1-1 0 0,0 0 0 0 0,0 0 1 0 0,1 0-1 0 0,-1 0 0 0 0,0 1 1 0 0,0-1-1 0 0,1 1 0 0 0,-1 0 0 0 0,1 0 1 0 0,-1 0-1 0 0,-1 3 219 0 0,-34 32-5478 0 0,16-10-1981 0 0,13-12 1564 0 0</inkml:trace>
  <inkml:trace contextRef="#ctx0" brushRef="#br0" timeOffset="15766.452">7317 2965 6161 0 0,'0'0'1378'0'0,"0"0"-152"0"0,0 0 143 0 0,0 0 242 0 0,0 0 6 0 0,0 0-212 0 0,0 0-266 0 0,0 0-268 0 0,33-22-178 0 0,103-67-126 0 0,8-4 764 0 0,45-16 252 0 0,-155 94-920 0 0,-48 38-176 0 0,-3-5-438 0 0,1 2 0 0 0,2 0 1 0 0,0 1-1 0 0,1 0 0 0 0,1 1 1 0 0,1 0-1 0 0,0 1 0 0 0,2 1 1 0 0,-3 13-50 0 0,12-35 13 0 0,0 0 1 0 0,0 0 0 0 0,0-1-1 0 0,0 1 1 0 0,0 0-1 0 0,0 0 1 0 0,1 0-1 0 0,-1 0 1 0 0,1 0 0 0 0,-1-1-1 0 0,1 1 1 0 0,0 0-1 0 0,0 0 1 0 0,0-1 0 0 0,0 1-1 0 0,0-1 1 0 0,0 1-1 0 0,0-1 1 0 0,0 1-1 0 0,1-1 1 0 0,-1 1 0 0 0,0-1-1 0 0,1 0 1 0 0,0 0-1 0 0,-1 0 1 0 0,1 0 0 0 0,-1 0-1 0 0,1 0 1 0 0,0 0-1 0 0,0-1 1 0 0,-1 1-1 0 0,1-1 1 0 0,0 1 0 0 0,0-1-1 0 0,0 0 1 0 0,0 1-1 0 0,0-1 1 0 0,-1 0-1 0 0,1 0 1 0 0,0 0 0 0 0,0-1-1 0 0,0 1 1 0 0,0 0-1 0 0,0-1 1 0 0,0 1 0 0 0,-1-1-1 0 0,1 0 1 0 0,0 1-1 0 0,1-2-13 0 0,15-2 265 0 0,-1-1 1 0 0,0-1-1 0 0,0-1 0 0 0,0 0 0 0 0,-1-1 0 0 0,0 0 0 0 0,0-2 0 0 0,-1 0 0 0 0,4-3-265 0 0,7-4 290 0 0,181-116 1338 0 0,-181 124-4411 0 0,-17 8-1744 0 0,-2 0-3596 0 0,-2 1-3702 0 0</inkml:trace>
  <inkml:trace contextRef="#ctx0" brushRef="#br0" timeOffset="16520.499">8560 2324 7274 0 0,'0'0'3484'0'0,"0"0"-1939"0"0,0 0-740 0 0,0 0-46 0 0,0 0 62 0 0,0 0-10 0 0,0 0-84 0 0,0 0-104 0 0,0 0-106 0 0,0 0-77 0 0,0 0-43 0 0,0 0-51 0 0,-11 33-38 0 0,-34 104-13 0 0,8-30 613 0 0,-4 10 303 0 0,35-101-357 0 0,10-22 1345 0 0,141-316-140 0 0,-81 211-1912 0 0,-63 111-151 0 0,-1 0-1 0 0,1 0 1 0 0,-1 0 0 0 0,1 0 0 0 0,0 0 0 0 0,-1 0 0 0 0,1 1 0 0 0,-1-1-1 0 0,1 0 1 0 0,0 0 0 0 0,-1 0 0 0 0,1 1 0 0 0,-1-1 0 0 0,1 0 0 0 0,-1 1-1 0 0,1-1 1 0 0,-1 0 0 0 0,1 1 0 0 0,-1-1 0 0 0,0 1 0 0 0,1-1 0 0 0,-1 1 0 0 0,1-1-1 0 0,-1 1 1 0 0,0-1 0 0 0,1 1 0 0 0,-1-1 0 0 0,0 1 0 0 0,0-1 0 0 0,0 1-1 0 0,1-1 1 0 0,-1 1 0 0 0,0 0 0 0 0,0-1 0 0 0,0 1 0 0 0,0-1 0 0 0,0 1-1 0 0,0 0 1 0 0,0-1 0 0 0,0 1 0 0 0,0 0 0 0 0,0-1 0 0 0,0 1 0 0 0,-1-1 0 0 0,1 1-1 0 0,0-1 1 0 0,0 1 0 0 0,0 0 0 0 0,-1 0 4 0 0,-15 153-7 0 0,17-120-36 0 0,-1-33 44 0 0,0-1 0 0 0,0 1 0 0 0,0-1 0 0 0,0 0 0 0 0,1 1 0 0 0,-1-1 0 0 0,0 1 0 0 0,0-1 0 0 0,1 1 1 0 0,-1-1-1 0 0,0 0 0 0 0,1 1 0 0 0,-1-1 0 0 0,0 0 0 0 0,1 1 0 0 0,-1-1 0 0 0,0 0 0 0 0,1 0 0 0 0,-1 1 1 0 0,1-1-1 0 0,-1 0 0 0 0,1 0 0 0 0,-1 0 0 0 0,1 0 0 0 0,-1 1 0 0 0,0-1 0 0 0,1 0 0 0 0,-1 0 0 0 0,1 0 1 0 0,-1 0-1 0 0,1 0 0 0 0,-1 0 0 0 0,1 0 0 0 0,-1 0 0 0 0,1 0 0 0 0,-1 0 0 0 0,1-1 0 0 0,-1 1 0 0 0,1 0 1 0 0,-1 0-1 0 0,0 0 0 0 0,1-1 0 0 0,-1 1 0 0 0,1 0 0 0 0,-1 0 0 0 0,0-1 0 0 0,1 1 0 0 0,-1 0 0 0 0,0-1 1 0 0,1 1-1 0 0,-1 0 0 0 0,0-1 0 0 0,1 1 0 0 0,-1-1 0 0 0,0 1 0 0 0,0 0 0 0 0,1-1 0 0 0,-1 1 1 0 0,0-1-1 0 0,0 1 0 0 0,0-1 0 0 0,0 1 0 0 0,0-1 0 0 0,0 1-1 0 0,137-194 220 0 0,-98 142-169 0 0,-39 52-74 0 0,0 0-12 0 0,1 18 21 0 0,2 162 222 0 0,19-131-735 0 0,-12-44-4887 0 0,3-3-5377 0 0,-10-2 769 0 0</inkml:trace>
  <inkml:trace contextRef="#ctx0" brushRef="#br0" timeOffset="16788.954">9022 2184 10714 0 0,'0'0'2079'0'0,"0"0"-760"0"0,0 0-246 0 0,0 0 27 0 0,0 0-45 0 0,0 0-163 0 0,0 0-165 0 0,0 0-127 0 0,0 0-76 0 0,0 0-31 0 0,0 0-54 0 0,0 0-40 0 0,1 28-34 0 0,7 83-5 0 0,4-72 264 0 0,-7-37-453 0 0,-2 0-75 0 0,1 0 0 0 0,0-1 0 0 0,0 0 0 0 0,0 1 0 0 0,1-2 0 0 0,-1 1 0 0 0,0 0 0 0 0,0-1 0 0 0,0 0 0 0 0,1 0 0 0 0,-1 0 0 0 0,0 0 0 0 0,0-1 0 0 0,1 0 0 0 0,-1 0-1 0 0,0 0 1 0 0,0 0 0 0 0,0-1 0 0 0,0 1 0 0 0,0-1 0 0 0,-1 0 0 0 0,1 0 0 0 0,0 0 0 0 0,-1-1 0 0 0,0 0 0 0 0,1 1 0 0 0,-1-1 0 0 0,0 0 0 0 0,0 0 0 0 0,-1-1 0 0 0,1 1 0 0 0,-1 0 0 0 0,1-1 0 0 0,-1 0 0 0 0,0 1 0 0 0,-1-1 0 0 0,1 0-1 0 0,-1 0 1 0 0,1 0 0 0 0,-1-3-96 0 0,15-78-804 0 0,-15 66-3638 0 0,-1-1-4171 0 0,0 16-3020 0 0</inkml:trace>
  <inkml:trace contextRef="#ctx0" brushRef="#br0" timeOffset="17345.295">9600 1945 13779 0 0,'0'0'1746'0'0,"0"0"-434"0"0,0 0-200 0 0,0 0-74 0 0,0 0-145 0 0,0 0-182 0 0,0 0-104 0 0,0 0-91 0 0,0 0-107 0 0,0 0-98 0 0,0 0-75 0 0,-32 25-81 0 0,-95 82-66 0 0,83-53-15 0 0,42-45-70 0 0,2-6-5 0 0,-12 56-74 0 0,12-57 74 0 0,0-1 0 0 0,0 0 0 0 0,0 1 0 0 0,0-1 0 0 0,0 1 0 0 0,0-1-1 0 0,1 0 1 0 0,-1 1 0 0 0,0-1 0 0 0,1 1 0 0 0,-1-1 0 0 0,1 0 0 0 0,-1 0 0 0 0,1 1 0 0 0,0-1 0 0 0,0 0 0 0 0,-1 0 0 0 0,1 0 0 0 0,0 1-1 0 0,0-1 1 0 0,0 0 0 0 0,0 0 0 0 0,0-1 0 0 0,1 1 0 0 0,-1 0 0 0 0,0 0 0 0 0,0 0 0 0 0,0-1 0 0 0,1 1 0 0 0,-1-1 0 0 0,0 1 0 0 0,1-1-1 0 0,-1 1 1 0 0,0-1 0 0 0,1 0 0 0 0,-1 0 0 0 0,1 0 0 0 0,-1 0 0 0 0,1 0 0 0 0,-1 0 1 0 0,6 0 73 0 0,0 0 0 0 0,-1 0 0 0 0,1-1 0 0 0,-1 0 0 0 0,1 0 0 0 0,-1-1 0 0 0,0 0 0 0 0,1 0-1 0 0,-1 0 1 0 0,0-1 0 0 0,0 0 0 0 0,0 0 0 0 0,-1 0 0 0 0,1-1 0 0 0,-1 0 0 0 0,0 0 0 0 0,2-2-73 0 0,123-121 1616 0 0,-57 71-1069 0 0,-71 57-549 0 0,0 0-1 0 0,0 0 0 0 0,0 0 0 0 0,0 0 1 0 0,-1 1-1 0 0,1-1 0 0 0,0 1 1 0 0,0-1-1 0 0,-1 1 0 0 0,1-1 1 0 0,-1 1-1 0 0,1 0 0 0 0,-1 0 0 0 0,0 0 1 0 0,0 0-1 0 0,0 0 0 0 0,0 0 1 0 0,0 0-1 0 0,0 0 0 0 0,-1 0 1 0 0,1 0-1 0 0,0 0 0 0 0,-1 0 0 0 0,0 1 1 0 0,0-1-1 0 0,1 0 0 0 0,-1 0 1 0 0,-1 1-1 0 0,1-1 0 0 0,0 0 0 0 0,0 0 1 0 0,-1 2 2 0 0,1 1-6 0 0,2 64-146 0 0,-2 0-1 0 0,-4 0 1 0 0,-6 32 152 0 0,8-79-13 0 0,-1 1 0 0 0,-1 0 0 0 0,-2-1 0 0 0,0 0 0 0 0,-1 0 0 0 0,0 0 0 0 0,-2-1 0 0 0,-8 13 13 0 0,15-28 2 0 0,-1 0 1 0 0,0 0-1 0 0,0-1 1 0 0,0 1-1 0 0,-1-1 1 0 0,0 0-1 0 0,0 1 1 0 0,0-2-1 0 0,-1 1 1 0 0,1 0-1 0 0,-1-1 1 0 0,0 0-1 0 0,0 0 1 0 0,-1-1-1 0 0,1 1 1 0 0,-1-1-1 0 0,0 0 1 0 0,0-1-1 0 0,0 1 1 0 0,0-1-1 0 0,-1 0 1 0 0,-2 0-4 0 0,7-4 19 0 0,0 1 0 0 0,0-1 0 0 0,0 0-1 0 0,1 0 1 0 0,-1 1 0 0 0,1-1 0 0 0,-1 0-1 0 0,1 0 1 0 0,0-1 0 0 0,0 1 0 0 0,0 0 0 0 0,0 0-1 0 0,0-1 1 0 0,1 1 0 0 0,-1 0 0 0 0,0-1-1 0 0,1 1 1 0 0,0 0 0 0 0,0-1 0 0 0,0 1-1 0 0,0-1 1 0 0,0 1 0 0 0,0-1 0 0 0,0 1-1 0 0,1 0 1 0 0,-1-1 0 0 0,1 1 0 0 0,0 0-1 0 0,0-2-17 0 0,0-3 31 0 0,2-10-5 0 0,1 1 0 0 0,1 0 0 0 0,0 0 0 0 0,1 1 0 0 0,1 0 0 0 0,1 0 0 0 0,0 0 0 0 0,1 1 0 0 0,0 0 0 0 0,7-7-26 0 0,8-14 24 0 0,11-21-700 0 0,4 2 1 0 0,1 2-1 0 0,19-17 676 0 0,-23 38-3446 0 0,-10 9-5916 0 0,-14 11-2310 0 0</inkml:trace>
  <inkml:trace contextRef="#ctx0" brushRef="#br0" timeOffset="20303.779">9922 3230 0 0 0,'0'0'307'0'0,"0"0"284"0"0,0 0 3 0 0,0 0-63 0 0,0 0-15 0 0,0 0 20 0 0,0 0 67 0 0,0 0 121 0 0,0 0 151 0 0,0 0 155 0 0,3-2 93 0 0,8-6-23 0 0,-8 7-144 0 0,-3 1-246 0 0,0 0-269 0 0,0 0-214 0 0,0 0-121 0 0,0-4 2672 0 0,-1 116 1947 0 0,-10 55-2080 0 0,6-89 261 0 0,10-107-1585 0 0,-31 25-973 0 0,-121-55 693 0 0,-50-74-280 0 0,161 115-2553 0 0,44 33-2701 0 0,3-4 1203 0 0,-3-4-2453 0 0,0-3-3553 0 0</inkml:trace>
  <inkml:trace contextRef="#ctx0" brushRef="#br0" timeOffset="20708.952">9892 3568 4593 0 0,'0'0'2032'0'0,"0"0"-493"0"0,0 0-145 0 0,0 0 112 0 0,0 0 39 0 0,0 0-199 0 0,0 0-271 0 0,0 0-236 0 0,0 0-207 0 0,0 0-112 0 0,0 0-81 0 0,0 0-47 0 0,0 0 5 0 0,11 8 1806 0 0,7-9-1603 0 0,1-1 0 0 0,-1 0 0 0 0,1-1 0 0 0,-1-1-1 0 0,0-1 1 0 0,0 0 0 0 0,-1-2 0 0 0,14-6-600 0 0,246-103 716 0 0,-264 112 256 0 0,-1 2-4297 0 0,-15 14-11823 0 0,-2-8 6682 0 0</inkml:trace>
  <inkml:trace contextRef="#ctx0" brushRef="#br0" timeOffset="21520.787">9867 3646 0 0 0,'0'0'1830'0'0,"0"0"86"0"0,0 0 22 0 0,0 0-39 0 0,0 0-101 0 0,0 0-130 0 0,0 0-149 0 0,0 0-153 0 0,0 0-138 0 0,0 0-140 0 0,0 0-109 0 0,-2 30 4214 0 0,-7 97-3506 0 0,-5-27-1389 0 0,11-4-113 0 0,4-96-150 0 0,0 0-1 0 0,0 0 1 0 0,0 0 0 0 0,0 0 0 0 0,0 0-1 0 0,0-1 1 0 0,0 1 0 0 0,0 0 0 0 0,0-1-1 0 0,0 1 1 0 0,0 0 0 0 0,0-1 0 0 0,0 1-1 0 0,0-1 1 0 0,-1 0 0 0 0,1 1 0 0 0,0-1-1 0 0,0 0 1 0 0,-1 1 0 0 0,1-1 0 0 0,0 0-1 0 0,-1 0 1 0 0,1 0 0 0 0,-1 1 0 0 0,1-1-1 0 0,-1 0 1 0 0,1 0 0 0 0,-1 0 0 0 0,0 0-1 0 0,1 0 1 0 0,-1 0 0 0 0,0 0 0 0 0,0 0-1 0 0,0 0 1 0 0,0 0-35 0 0,7-35 623 0 0,-7 35-559 0 0,-1 1 233 0 0,1 0-262 0 0,-31 26 185 0 0,-179 139 122 0 0,123-95-340 0 0,6-4-38 0 0,83-67-2472 0 0,32-23-3478 0 0,-10 6-3797 0 0,-16 10 705 0 0</inkml:trace>
  <inkml:trace contextRef="#ctx0" brushRef="#br0" timeOffset="21823.018">9800 3951 3201 0 0,'0'0'2089'0'0,"0"0"-33"0"0,0 0 229 0 0,0 0 140 0 0,0 0-166 0 0,0 0-341 0 0,0 0-447 0 0,0 0-355 0 0,0 0-209 0 0,0 0-120 0 0,0 0-43 0 0,0 0-52 0 0,0 0-53 0 0,11-6 797 0 0,6 32-671 0 0,-2 0 0 0 0,-1 1 0 0 0,-1 1 0 0 0,-1 0-1 0 0,4 18-764 0 0,7 14 168 0 0,-3-32-828 0 0,-11-24-2339 0 0,3-2-3934 0 0,-8-2-3410 0 0</inkml:trace>
  <inkml:trace contextRef="#ctx0" brushRef="#br0" timeOffset="32908.972">9966 2751 0 0 0,'0'0'577'0'0,"0"0"520"0"0,0 0 126 0 0,0 0-47 0 0,0 0-88 0 0,0 0-89 0 0,0 0-68 0 0,0 0-62 0 0,-1-3 12 0 0,-34-23 7452 0 0,-21 25-4271 0 0,30 2-3196 0 0,21-1-767 0 0,1 2 0 0 0,0-1 0 0 0,0 0 0 0 0,0 1 0 0 0,0 0 0 0 0,0 0 0 0 0,0 0 0 0 0,1 0 0 0 0,-1 1 0 0 0,1-1 0 0 0,-1 1 0 0 0,1 0 0 0 0,0 0 0 0 0,0 0 0 0 0,0 1 0 0 0,1-1 0 0 0,-3 3-99 0 0,-4 13 137 0 0,0 1-1 0 0,1-1 1 0 0,1 1 0 0 0,1 1-1 0 0,0-1 1 0 0,2 1 0 0 0,0 0-1 0 0,2 0 1 0 0,0 0-1 0 0,1 0 1 0 0,2 16-137 0 0,1-29 75 0 0,1 1 1 0 0,0-1-1 0 0,0 0 1 0 0,0 0-1 0 0,1 0 0 0 0,0 0 1 0 0,1 0-1 0 0,0-1 0 0 0,0 0 1 0 0,0 0-1 0 0,1 0 1 0 0,0-1-1 0 0,1 0 0 0 0,-1 0 1 0 0,1 0-1 0 0,0-1 1 0 0,0 0-1 0 0,1-1 0 0 0,0 1 1 0 0,0-1-1 0 0,1 0-75 0 0,1 0 62 0 0,1 0 1 0 0,0-1-1 0 0,-1 0 0 0 0,1-1 1 0 0,0 0-1 0 0,1-1 0 0 0,-1 0 0 0 0,0 0 1 0 0,0-1-1 0 0,0-1 0 0 0,0 0 1 0 0,1-1-1 0 0,-1 0 0 0 0,-1 0 0 0 0,1-1 1 0 0,0-1-1 0 0,4-2-62 0 0,-7 5 41 0 0,-1-1-1 0 0,0 0 1 0 0,0-1 0 0 0,-1 0-1 0 0,1 0 1 0 0,-1 0 0 0 0,1-1 0 0 0,-1 0-1 0 0,0 0 1 0 0,0 0 0 0 0,-1-1-1 0 0,1 0 1 0 0,-1 0 0 0 0,0-1-1 0 0,0 1 1 0 0,-1-1 0 0 0,0 0 0 0 0,0 0-1 0 0,0-1 1 0 0,-1 1 0 0 0,0-1-1 0 0,0 0 1 0 0,0 1 0 0 0,-1-1-1 0 0,0-1 1 0 0,-1 1 0 0 0,1-5-41 0 0,-1 3 11 0 0,0 1-1 0 0,-1 0 1 0 0,0 0 0 0 0,-1 0 0 0 0,0 0-1 0 0,0 0 1 0 0,0 0 0 0 0,-1 0-1 0 0,0 0 1 0 0,-1 0 0 0 0,0 1 0 0 0,0-1-1 0 0,-1 1 1 0 0,1 0 0 0 0,-2 0 0 0 0,1 0-1 0 0,-1 1 1 0 0,0-1 0 0 0,0 1 0 0 0,-2-1-11 0 0,-1-2-56 0 0,0 0 1 0 0,-1 1 0 0 0,0 0 0 0 0,0 0 0 0 0,-1 1-1 0 0,1 0 1 0 0,-2 1 0 0 0,1 0 0 0 0,-1 1 0 0 0,0 0-1 0 0,0 1 1 0 0,0 0 0 0 0,-9-2 55 0 0,7 3-261 0 0,0 2 0 0 0,0-1-1 0 0,0 2 1 0 0,0-1 0 0 0,0 2-1 0 0,0 0 1 0 0,0 0 0 0 0,0 2 0 0 0,1-1-1 0 0,-1 1 1 0 0,1 1 0 0 0,-6 3 261 0 0,-13 14-4686 0 0,6 9-3704 0 0,21-23-2885 0 0</inkml:trace>
  <inkml:trace contextRef="#ctx0" brushRef="#br0" timeOffset="34038.385">9841 2935 0 0 0,'0'0'1351'0'0,"0"0"-61"0"0,0 0-121 0 0,0 0-87 0 0,0 0-39 0 0,0 0-10 0 0,0 0 23 0 0,0 0-2 0 0,2 0-399 0 0,5 1 8927 0 0,9 2-13684 0 0,-5-6-4954 0 0,-7 2 2899 0 0</inkml:trace>
  <inkml:trace contextRef="#ctx0" brushRef="#br0" timeOffset="34254.159">9841 2935 1576 0 0</inkml:trace>
  <inkml:trace contextRef="#ctx0" brushRef="#br0" timeOffset="34476.092">9841 2935 1576 0 0,'41'15'463'0'0,"38"11"2928"0"0,-73-22 9031 0 0,2 1-10394 0 0,-3-1-6306 0 0,-2-3-6984 0 0,-3-1 6922 0 0</inkml:trace>
  <inkml:trace contextRef="#ctx0" brushRef="#br0" timeOffset="35077.028">9863 3060 0 0 0,'0'0'487'0'0,"0"0"740"0"0,0 0 210 0 0,0 0-54 0 0,0 0-144 0 0,0 0-161 0 0,0 0-131 0 0,0 0-79 0 0,0 0-59 0 0,0 0-66 0 0,0 0-21 0 0,0 0-28 0 0,3 0-8 0 0,16-3 1180 0 0,-19 3-1322 0 0,11 23 2447 0 0,-4-8-2136 0 0,-7-13-752 0 0,1 0-1 0 0,0 0 0 0 0,-1 0 0 0 0,1 1 0 0 0,0-1 0 0 0,0 0 0 0 0,1 0 0 0 0,-1 0 0 0 0,0 0 0 0 0,0 0 1 0 0,1-1-1 0 0,-1 1 0 0 0,1 0 0 0 0,0-1 0 0 0,0 1 0 0 0,-1-1 0 0 0,1 0 0 0 0,0 1 0 0 0,0-1 0 0 0,0 0 0 0 0,0 0 1 0 0,1 0-1 0 0,-1 0 0 0 0,0-1 0 0 0,0 1 0 0 0,0 0 0 0 0,1-1 0 0 0,-1 0 0 0 0,0 0 0 0 0,3 1-102 0 0,-1-2 71 0 0,0 0-1 0 0,0 0 1 0 0,0 0-1 0 0,0 0 1 0 0,-1-1-1 0 0,1 1 1 0 0,0-1-1 0 0,-1 0 1 0 0,1 0-1 0 0,-1-1 1 0 0,1 1-1 0 0,-1-1 1 0 0,0 1-1 0 0,0-1 1 0 0,0 0-1 0 0,-1 0 1 0 0,1-1-1 0 0,-1 1 1 0 0,1 0-1 0 0,-1-1 0 0 0,1-2-69 0 0,12-30-7660 0 0,-15 33 1795 0 0,0-1-3733 0 0</inkml:trace>
  <inkml:trace contextRef="#ctx0" brushRef="#br0" timeOffset="36310.375">10732 2821 8026 0 0,'0'0'1229'0'0,"0"0"-87"0"0,0 0-51 0 0,0 0 80 0 0,0 0 36 0 0,0 0-104 0 0,0 0-242 0 0,0 0-290 0 0,0 0-203 0 0,0 0-68 0 0,0 0 32 0 0,1 8 39 0 0,26 228 2588 0 0,-36-67-2552 0 0,3-128-714 0 0,-11 45-526 0 0,-13-41-6913 0 0,19-38-707 0 0,6-6 4654 0 0</inkml:trace>
  <inkml:trace contextRef="#ctx0" brushRef="#br0" timeOffset="36746.971">10553 2983 0 0 0,'0'0'1406'0'0,"0"0"171"0"0,0 0 152 0 0,0 0 124 0 0,0 0 54 0 0,0 0-93 0 0,0 0-211 0 0,19-34-271 0 0,60-103-238 0 0,-28 82 162 0 0,-39 49-949 0 0,-2 0-100 0 0,0 1-1 0 0,1 0 1 0 0,0 0-1 0 0,0 1 1 0 0,0 1-1 0 0,1 0 1 0 0,-1 0-1 0 0,1 1 1 0 0,-1 1-1 0 0,1 0 1 0 0,0 0-1 0 0,0 1 1 0 0,-1 1-1 0 0,12 1-206 0 0,-19-1 37 0 0,0 1 0 0 0,-1-1-1 0 0,1 0 1 0 0,0 1-1 0 0,-1 0 1 0 0,1 0-1 0 0,-1 0 1 0 0,0 0 0 0 0,0 1-1 0 0,0-1 1 0 0,0 1-1 0 0,0 0 1 0 0,0 0 0 0 0,0 0-1 0 0,-1 0 1 0 0,0 0-1 0 0,0 0 1 0 0,0 1 0 0 0,0-1-1 0 0,0 1 1 0 0,0-1-1 0 0,-1 1 1 0 0,0 0 0 0 0,0 0-1 0 0,0 0 1 0 0,0 0-1 0 0,-1-1 1 0 0,1 1-1 0 0,-1 0 1 0 0,0 0 0 0 0,0 0-1 0 0,0 1-36 0 0,0 4 63 0 0,-1 1 0 0 0,1-1 0 0 0,-1 0 0 0 0,-1 1 0 0 0,0-1 0 0 0,0 0 0 0 0,-1 0 0 0 0,0 0 0 0 0,-1 0 0 0 0,1-1 0 0 0,-2 1 0 0 0,1-1 0 0 0,-3 3-63 0 0,-11 10 18 0 0,0 0 1 0 0,-2-1-1 0 0,0-1 0 0 0,-1 0 0 0 0,-1-2 0 0 0,-12 7-18 0 0,-53 45 86 0 0,86-68-75 0 0,1 1 0 0 0,0 0 0 0 0,0 0 0 0 0,-1 0 0 0 0,1-1-1 0 0,0 1 1 0 0,1 0 0 0 0,-1 0 0 0 0,0 0 0 0 0,0-1 0 0 0,1 1 0 0 0,-1 0 0 0 0,1 0 0 0 0,-1-1 0 0 0,1 1 0 0 0,0 0 0 0 0,0-1 0 0 0,0 1 0 0 0,0-1 0 0 0,0 1 0 0 0,0-1-1 0 0,0 0 1 0 0,0 1 0 0 0,1-1 0 0 0,-1 0 0 0 0,0 0 0 0 0,1 0 0 0 0,-1 0 0 0 0,1 0 0 0 0,0 0 0 0 0,-1 0 0 0 0,2 0-11 0 0,1 2 38 0 0,176 103 2534 0 0,-154-76-2993 0 0,9-40-13465 0 0,-26 5 8909 0 0,-2-2 347 0 0</inkml:trace>
  <inkml:trace contextRef="#ctx0" brushRef="#br0" timeOffset="37124.958">11336 3005 2913 0 0,'0'0'3522'0'0,"0"0"-1198"0"0,0 0-489 0 0,0 0-62 0 0,0 0-96 0 0,0 0-246 0 0,0 0-293 0 0,0 0-293 0 0,0 0-176 0 0,0 0-124 0 0,0 0-70 0 0,0 0-30 0 0,0 0-54 0 0,-22 7-44 0 0,-69 25-54 0 0,86-30-247 0 0,1 0 0 0 0,-1 0 0 0 0,1 0 0 0 0,-1 0 0 0 0,1 1 0 0 0,0-1 0 0 0,0 1 0 0 0,0 0 0 0 0,0 1 0 0 0,1-1 0 0 0,-1 0 0 0 0,1 1 0 0 0,0 0 0 0 0,0 0 0 0 0,-2 4-45 0 0,-4 5 95 0 0,3-7-72 0 0,1 1 0 0 0,0 0 0 0 0,0 0 0 0 0,0 1 0 0 0,1-1 0 0 0,0 1 0 0 0,1 0 1 0 0,0 0-1 0 0,0 0 0 0 0,0 0 0 0 0,1 1 0 0 0,1-1 0 0 0,-1 1 0 0 0,2 0 0 0 0,-1-1 0 0 0,1 1 0 0 0,0 0 0 0 0,1 2-24 0 0,1-8 69 0 0,-1-1 0 0 0,1 0-1 0 0,0 0 1 0 0,0 0 0 0 0,1 0-1 0 0,-1 0 1 0 0,0 0 0 0 0,1 0-1 0 0,-1-1 1 0 0,1 1 0 0 0,-1-1 0 0 0,1 0-1 0 0,0 0 1 0 0,-1 0 0 0 0,1 0-1 0 0,0 0 1 0 0,0-1 0 0 0,0 1-1 0 0,0-1 1 0 0,0 0 0 0 0,0 0-1 0 0,0 0 1 0 0,-1 0 0 0 0,1 0-1 0 0,0 0 1 0 0,0-1 0 0 0,0 0-1 0 0,0 1 1 0 0,0-1 0 0 0,-1 0-1 0 0,1-1 1 0 0,0 1 0 0 0,-1 0 0 0 0,2-1-69 0 0,23-19 229 0 0,0-1 0 0 0,-1-1 1 0 0,-2-1-1 0 0,0-1 1 0 0,-2-1-1 0 0,-1-1 1 0 0,0-2-230 0 0,85-97 79 0 0,-106 126-102 0 0,0 1 0 0 0,0-1 1 0 0,0 1-1 0 0,0-1 0 0 0,0 1 0 0 0,0-1 0 0 0,0 1 0 0 0,0-1 0 0 0,1 1 0 0 0,-1-1 0 0 0,0 0 0 0 0,0 1 1 0 0,0-1-1 0 0,1 1 0 0 0,-1-1 0 0 0,0 1 0 0 0,0-1 0 0 0,1 0 0 0 0,-1 1 0 0 0,0-1 0 0 0,1 0 1 0 0,-1 1-1 0 0,0-1 0 0 0,1 0 0 0 0,-1 1 0 0 0,1-1 0 0 0,-1 0 0 0 0,0 0 0 0 0,1 0 0 0 0,-1 1 1 0 0,1-1-1 0 0,-1 0 0 0 0,1 0 0 0 0,-1 0 0 0 0,1 0 0 0 0,-1 0 0 0 0,1 0 0 0 0,-1 0 0 0 0,1 0 1 0 0,-1 0-1 0 0,0 0 0 0 0,1 0 0 0 0,-1 0 0 0 0,1 0 0 0 0,-1 0 0 0 0,1 0 0 0 0,-1-1 0 0 0,1 1 0 0 0,-1 0 1 0 0,1 0 22 0 0,-2 15-281 0 0,-3 16-1005 0 0,-1 10-2713 0 0,9-18-6656 0 0,1-16 2156 0 0</inkml:trace>
  <inkml:trace contextRef="#ctx0" brushRef="#br0" timeOffset="37555.978">11590 3219 9490 0 0,'0'0'2691'0'0,"0"0"-573"0"0,0 0-312 0 0,0 0-165 0 0,0 0-270 0 0,0 0-296 0 0,0 0-193 0 0,0 0-149 0 0,0 0-79 0 0,0 0-38 0 0,11-32-116 0 0,35-100-117 0 0,-10 60 46 0 0,32-16 3 0 0,-64 114-832 0 0,-4-9 405 0 0,-1-12-2 0 0,0-1 0 0 0,0 0 1 0 0,1 0-1 0 0,0 0 0 0 0,0 1 0 0 0,0-1 1 0 0,0 0-1 0 0,1 0 0 0 0,0 1 1 0 0,0-1-1 0 0,0 0 0 0 0,0 0 1 0 0,0 0-1 0 0,1 0 0 0 0,0 0 1 0 0,0 0-1 0 0,0-1 0 0 0,3 4-3 0 0,-3-6 28 0 0,1-1-1 0 0,0 0 0 0 0,-1 0 0 0 0,1 0 1 0 0,0 0-1 0 0,-1-1 0 0 0,1 1 1 0 0,0-1-1 0 0,-1 1 0 0 0,1-1 0 0 0,-1 0 1 0 0,1 0-1 0 0,-1 0 0 0 0,1-1 1 0 0,-1 1-1 0 0,0 0 0 0 0,0-1 0 0 0,1 0 1 0 0,-1 1-1 0 0,0-1 0 0 0,0 0 1 0 0,-1 0-1 0 0,2-1-27 0 0,-1 1 18 0 0,63-56 263 0 0,91-64-108 0 0,-154 123-176 0 0,-1 0 0 0 0,0 1-1 0 0,0-1 1 0 0,0 1 0 0 0,0 0 0 0 0,0-1-1 0 0,0 1 1 0 0,0 0 0 0 0,0 0-1 0 0,-1-1 1 0 0,1 1 0 0 0,-1 0-1 0 0,1 0 1 0 0,-1 0 0 0 0,0 0-1 0 0,0 0 1 0 0,0 0 0 0 0,0-1-1 0 0,0 1 1 0 0,0 0 0 0 0,0 0-1 0 0,-1 0 1 0 0,1 0 0 0 0,0 0-1 0 0,-1 0 1 0 0,0-1 0 0 0,1 1-1 0 0,-1 0 1 0 0,-1 1 3 0 0,0 16-126 0 0,21 17-3455 0 0,12-36-4909 0 0,-12-11-1003 0 0,-14 5 5694 0 0</inkml:trace>
  <inkml:trace contextRef="#ctx0" brushRef="#br0" timeOffset="37810.09">12275 2692 2521 0 0,'0'0'3320'0'0,"0"0"-500"0"0,0 0-519 0 0,0 0-446 0 0,0 0-418 0 0,0 0-320 0 0,0 0-207 0 0,0 0-170 0 0,0 0-168 0 0,0 0-117 0 0,0 0-84 0 0,0 0-94 0 0,-20 31-70 0 0,-59 95-46 0 0,59-72-8 0 0,21-48-113 0 0,0-3 8 0 0,-1-1-1 0 0,1 1 0 0 0,0-1 1 0 0,0 1-1 0 0,0-1 0 0 0,0 0 0 0 0,0 1 1 0 0,0-1-1 0 0,0 0 0 0 0,1 0 0 0 0,-1 0 1 0 0,1 0-1 0 0,0 0 0 0 0,-1 0 1 0 0,1 0-1 0 0,0-1 0 0 0,0 1 0 0 0,0-1 1 0 0,1 1-1 0 0,-1-1 0 0 0,0 0 0 0 0,0 1 1 0 0,1-1-1 0 0,-1-1 0 0 0,1 1 1 0 0,-1 0-1 0 0,1-1 0 0 0,-1 1 0 0 0,1-1 1 0 0,-1 1-1 0 0,1-1 0 0 0,-1 0 0 0 0,1 0-47 0 0,4 0 249 0 0,0 0 0 0 0,-1-1-1 0 0,1 1 1 0 0,-1-1 0 0 0,1 0-1 0 0,-1-1 1 0 0,0 0 0 0 0,1 0-1 0 0,-1 0 1 0 0,0-1-1 0 0,0 1 1 0 0,4-4-249 0 0,-4 2 104 0 0,0 0 1 0 0,0-1-1 0 0,0 0 1 0 0,0 0-1 0 0,-1 0 0 0 0,0-1 1 0 0,0 0-1 0 0,-1 0 0 0 0,1 0 1 0 0,-1 0-1 0 0,0-1 1 0 0,-1 0-1 0 0,0 0 0 0 0,0 0 1 0 0,0 0-1 0 0,-1 0 0 0 0,0 0 1 0 0,0-1-1 0 0,-1 1 0 0 0,0-1 1 0 0,-1 1-1 0 0,1-1 1 0 0,-1 0-105 0 0,-20-58-547 0 0,-25 50-3557 0 0,30 16 1130 0 0,5 0-3603 0 0,2 0-4767 0 0</inkml:trace>
  <inkml:trace contextRef="#ctx0" brushRef="#br0" timeOffset="38229.838">12519 2843 12699 0 0,'0'0'1869'0'0,"0"0"-170"0"0,0 0 50 0 0,0 0-145 0 0,0 0-332 0 0,0 0-294 0 0,0 0-227 0 0,0 0-148 0 0,0 0-86 0 0,0 0-66 0 0,0 0-100 0 0,0 0-59 0 0,0 0-56 0 0,10-29-35 0 0,30-90-6 0 0,0 31 142 0 0,13 19-273 0 0,-50 102-897 0 0,8 63 241 0 0,-11-93 594 0 0,1 0 0 0 0,0 0 0 0 0,0 0 0 0 0,0 0-1 0 0,1-1 1 0 0,-1 1 0 0 0,1-1 0 0 0,-1 1 0 0 0,1-1-1 0 0,0 1 1 0 0,0-1 0 0 0,0 0 0 0 0,0 0 0 0 0,0 0-1 0 0,1 0 1 0 0,-1 0 0 0 0,1 0 0 0 0,-1-1 0 0 0,1 1-1 0 0,0-1 1 0 0,-1 0 0 0 0,1 0 0 0 0,0 0-1 0 0,0 0 1 0 0,0 0 0 0 0,0-1 0 0 0,0 1 0 0 0,0-1-1 0 0,0 1 1 0 0,1-1-2 0 0,9-3 165 0 0,0 0 0 0 0,0 0 0 0 0,-1-2 0 0 0,1 1 0 0 0,-1-2 0 0 0,0 1 0 0 0,0-2 0 0 0,-1 1 0 0 0,0-2 0 0 0,0 1 0 0 0,0-2 0 0 0,-1 1 0 0 0,-1-1 0 0 0,1-1 0 0 0,-1 0 0 0 0,-1 0 0 0 0,0-1 0 0 0,0 0 0 0 0,-1 0 0 0 0,-1 0-1 0 0,0-1 1 0 0,0 0 0 0 0,2-11-165 0 0,8-53-791 0 0,-15 59-3145 0 0,-1 0-3710 0 0,0 14 5994 0 0,0-4-10822 0 0</inkml:trace>
  <inkml:trace contextRef="#ctx0" brushRef="#br0" timeOffset="41807.008">3155 2887 0 0 0,'0'0'1294'0'0,"0"0"63"0"0,0 0 49 0 0,0 0-30 0 0,0 0-65 0 0,-5-6-137 0 0,-15-21-162 0 0,19 26-918 0 0,0 0 0 0 0,0 0 0 0 0,0 1 0 0 0,0-1 0 0 0,0 0 1 0 0,0 1-1 0 0,-1-1 0 0 0,1 1 0 0 0,0 0 0 0 0,0-1 0 0 0,0 1 0 0 0,0 0 0 0 0,-1 0 0 0 0,1 0 1 0 0,0 0-1 0 0,0 0 0 0 0,-1 0 0 0 0,1 0 0 0 0,0 0 0 0 0,0 0 0 0 0,0 0 0 0 0,-1 1 0 0 0,1-1 1 0 0,0 0-1 0 0,0 1 0 0 0,0-1 0 0 0,0 1 0 0 0,0 0 0 0 0,0-1 0 0 0,0 1 0 0 0,0 0 1 0 0,0-1-1 0 0,0 1 0 0 0,0 0 0 0 0,0 0 0 0 0,1 0 0 0 0,-1 0 0 0 0,0 0 0 0 0,0 0 0 0 0,1 0 1 0 0,-1 0-1 0 0,1 0-94 0 0,-1 1 101 0 0,-9 13 174 0 0,0 2 0 0 0,2-1 0 0 0,0 1 0 0 0,1 0 0 0 0,1 1 0 0 0,0 0 0 0 0,1 0 0 0 0,1 0 0 0 0,1 0 0 0 0,1 1 0 0 0,0-1 0 0 0,2 1 0 0 0,0 0 0 0 0,1-1 0 0 0,0 1 0 0 0,2 2-275 0 0,-2-16 106 0 0,0 1-1 0 0,0-1 1 0 0,0 0 0 0 0,1 0 0 0 0,0 0-1 0 0,0-1 1 0 0,0 1 0 0 0,1 0 0 0 0,-1-1 0 0 0,1 1-1 0 0,0-1 1 0 0,0 0 0 0 0,1 0 0 0 0,-1 0 0 0 0,1 0-1 0 0,0-1 1 0 0,0 1 0 0 0,0-1 0 0 0,0 0 0 0 0,1 0-1 0 0,-1-1 1 0 0,1 1 0 0 0,0-1 0 0 0,0 0-1 0 0,0 0 1 0 0,0-1 0 0 0,0 0 0 0 0,0 1 0 0 0,0-2-1 0 0,0 1 1 0 0,0-1 0 0 0,1 1 0 0 0,-1-1 0 0 0,0-1-1 0 0,0 1 1 0 0,1-1 0 0 0,-1 0 0 0 0,0 0 0 0 0,0 0-1 0 0,0-1 1 0 0,0 0 0 0 0,0 0 0 0 0,-1 0-1 0 0,1 0 1 0 0,0-1 0 0 0,0-1-106 0 0,14-6 158 0 0,0-1 0 0 0,-1-1 1 0 0,-1-1-1 0 0,0 0 0 0 0,0-1 0 0 0,-2-1 0 0 0,0-1 0 0 0,0 0 0 0 0,-2-1 1 0 0,0 0-1 0 0,-1-1 0 0 0,0-1 0 0 0,-2 0 0 0 0,0 0 0 0 0,-1-1 1 0 0,-1 0-1 0 0,3-16-158 0 0,-9 30-30 0 0,0-1 0 0 0,0 0 0 0 0,-1 0 0 0 0,0 0 1 0 0,0 0-1 0 0,-1 0 0 0 0,0 0 0 0 0,0 0 0 0 0,-1 0 1 0 0,1 0-1 0 0,-2 0 0 0 0,1 1 0 0 0,-1-1 0 0 0,0 0 1 0 0,0 1-1 0 0,-1-1 0 0 0,0 1 0 0 0,0-1 0 0 0,-1 1 0 0 0,1 0 1 0 0,-1 1-1 0 0,0-1 0 0 0,-1 1 0 0 0,0-1 0 0 0,0 1 1 0 0,0 1-1 0 0,0-1 0 0 0,-1 1 0 0 0,1 0 0 0 0,-1 0 1 0 0,0 0-1 0 0,0 1 0 0 0,-1 0 0 0 0,0 0 30 0 0,-3-1-267 0 0,-1 1-1 0 0,1 0 1 0 0,0 0-1 0 0,-1 1 1 0 0,0 1-1 0 0,1 0 1 0 0,-1 0-1 0 0,0 1 0 0 0,1 0 1 0 0,-1 1-1 0 0,0 0 1 0 0,1 1-1 0 0,-1 0 1 0 0,1 1-1 0 0,-1 0 1 0 0,1 1-1 0 0,-8 3 268 0 0,-91 71-6397 0 0,53-16-2712 0 0,39-42 5238 0 0</inkml:trace>
  <inkml:trace contextRef="#ctx0" brushRef="#br0" timeOffset="42496.422">3090 3263 0 0 0,'0'0'1215'0'0,"0"0"473"0"0,0 0 93 0 0,0 0-108 0 0,0 0-118 0 0,0 0-100 0 0,0 0-60 0 0,0 0-16 0 0,0 0-26 0 0,-1-6 957 0 0,1 5 3887 0 0,-34 265-4328 0 0,24-212-1714 0 0,6-5-12 0 0,4-46-107 0 0,0-1 9 0 0,0 0 51 0 0,0 0 36 0 0,3-26 1854 0 0,-58 11-1765 0 0,22 5-198 0 0,1-2 0 0 0,1-1 0 0 0,0-2 0 0 0,1 0 0 0 0,0-3 0 0 0,1 0-1 0 0,-13-12-22 0 0,-9-22 20 0 0,50 51 297 0 0,-5-7-346 0 0,6 9-108 0 0,0-1-1 0 0,0 0 1 0 0,1 0 0 0 0,-1 0-1 0 0,0 0 1 0 0,0 0-1 0 0,1 0 1 0 0,-1 0-1 0 0,0 0 1 0 0,0 0-1 0 0,1 0 1 0 0,-1 0-1 0 0,0-1 1 0 0,0 1-1 0 0,0 0 1 0 0,1 0-1 0 0,-1 0 1 0 0,0 0-1 0 0,0 0 1 0 0,0 0-1 0 0,1 0 1 0 0,-1-1-1 0 0,0 1 1 0 0,0 0-1 0 0,0 0 1 0 0,0 0-1 0 0,1 0 1 0 0,-1-1-1 0 0,0 1 1 0 0,0 0-1 0 0,0 0 1 0 0,0 0-1 0 0,0-1 1 0 0,0 1-1 0 0,0 0 1 0 0,0 0 0 0 0,0 0-1 0 0,1-1 1 0 0,-1 1-1 0 0,0 0 1 0 0,0 0-1 0 0,0-1 1 0 0,0 1-1 0 0,0 0 138 0 0,19 10-4468 0 0,-8-3-1349 0 0,-9-6 4693 0 0,5 5-8570 0 0</inkml:trace>
  <inkml:trace contextRef="#ctx0" brushRef="#br0" timeOffset="42873.936">3020 3583 0 0 0,'0'0'1050'0'0,"0"0"278"0"0,0 0 298 0 0,0 0 214 0 0,0 0-10 0 0,0 0-159 0 0,0 0-155 0 0,0 0-136 0 0,0 0-151 0 0,0 0-165 0 0,0 0-137 0 0,0 0-126 0 0,0 0-74 0 0,-10 0-7 0 0,-23 0 850 0 0,61 0 1985 0 0,19-3-3264 0 0,0-2-1 0 0,0-3 0 0 0,-1-1 1 0 0,0-3-1 0 0,0-1 0 0 0,-1-2 1 0 0,22-13-291 0 0,-38 9-395 0 0,-23 10-3993 0 0,-7 9 267 0 0,-1 0 218 0 0,-1 0-4156 0 0</inkml:trace>
  <inkml:trace contextRef="#ctx0" brushRef="#br0" timeOffset="43694.345">2995 3646 0 0 0,'0'0'1016'0'0,"0"0"379"0"0,0 0 247 0 0,0 0 264 0 0,0 0 166 0 0,0 0-20 0 0,0 0-200 0 0,0 0-265 0 0,0 0-272 0 0,0 0-186 0 0,0 0-106 0 0,0 0-122 0 0,0 0-102 0 0,0 1 3157 0 0,14 68-2408 0 0,-12-56-1461 0 0,2 18 79 0 0,-2 0-1 0 0,0 1 1 0 0,-2-1-1 0 0,-2 0 1 0 0,-3 24-166 0 0,-10 32 349 0 0,15-79 671 0 0,7-32-479 0 0,-51 79-444 0 0,-159 210-9 0 0,137-159-67 0 0,20-22-1114 0 0,46-83 607 0 0,0-1-131 0 0,0 0-110 0 0,14-4-3448 0 0,43-55-11559 0 0,-45 48 12058 0 0,-5 0 2960 0 0</inkml:trace>
  <inkml:trace contextRef="#ctx0" brushRef="#br0" timeOffset="44016.788">2912 4128 208 0 0,'0'0'2012'0'0,"0"0"-27"0"0,0 0 93 0 0,0 0 103 0 0,0 0-79 0 0,0 0-211 0 0,0 0-286 0 0,0 0-313 0 0,0 0-275 0 0,0 0-162 0 0,0 0-110 0 0,0 0-91 0 0,18 0 3258 0 0,57 152-432 0 0,-56-101-3255 0 0,16-13-998 0 0,-20-37-2790 0 0,-3-15-4273 0 0,-9 7-2185 0 0</inkml:trace>
  <inkml:trace contextRef="#ctx0" brushRef="#br0" timeOffset="44944.92">3142 2954 0 0 0,'0'0'559'0'0,"0"0"113"0"0,0 0-1 0 0,0 0 12 0 0,0 0 9 0 0,0 0 36 0 0,0 0 97 0 0,1-6 82 0 0,2 1-202 0 0,1-7-704 0 0,-3 7 3986 0 0,-1-1 3764 0 0,-27 25-6017 0 0,39-34 345 0 0,-12 15-1971 0 0,0 0 76 0 0,0 0 24 0 0,0 0 6 0 0,0 0-12 0 0,0 0-32 0 0,0 0-25 0 0,0 0 10 0 0,0 0-9 0 0,0 0-28 0 0,0 0-17 0 0,0 0-25 0 0,0 0-29 0 0,0 0 18 0 0,0 0-1 0 0,0 0-32 0 0,0 0-29 0 0,0 0-82 0 0,0 0-22 0 0,0 0-111 0 0,0 0-251 0 0,0 0-328 0 0,0 0-433 0 0,16-4-13245 0 0,-13 4 7776 0 0</inkml:trace>
  <inkml:trace contextRef="#ctx0" brushRef="#br0" timeOffset="45326.972">3249 2902 0 0 0,'0'0'672'0'0,"0"0"1318"0"0,0 0 470 0 0,0 0 1 0 0,0 0-221 0 0,0 0-296 0 0,0 0-299 0 0,0 0-241 0 0,0 0-209 0 0,0 0-197 0 0,0 0-203 0 0,0 0-179 0 0,0 0-119 0 0,-2 3-107 0 0,-17 30 633 0 0,11-17-204 0 0,13-20 473 0 0,0 3-1383 0 0,-5 2-349 0 0,0-1-255 0 0,10 0-10959 0 0,-5 0 2093 0 0</inkml:trace>
  <inkml:trace contextRef="#ctx0" brushRef="#br0" timeOffset="45862.766">3081 3167 0 0 0,'0'0'1072'0'0,"0"-10"38"0"0,-2-2-321 0 0,1 2-2626 0 0,1 1 4027 0 0,0 0 3884 0 0,-1-3 5432 0 0,40 44-9518 0 0,-37-30-1921 0 0,1 0 1 0 0,0-1 0 0 0,0 1 0 0 0,1-1 0 0 0,-1 0 0 0 0,0 0-1 0 0,0 0 1 0 0,1 0 0 0 0,-1 0 0 0 0,0-1 0 0 0,1 0-1 0 0,-1 1 1 0 0,0-1 0 0 0,1 0 0 0 0,-1-1 0 0 0,1 1 0 0 0,-1-1-1 0 0,0 1 1 0 0,1-1 0 0 0,-1 0 0 0 0,0 0 0 0 0,0-1 0 0 0,0 1-1 0 0,0 0 1 0 0,0-1 0 0 0,0 0 0 0 0,0 0 0 0 0,0 0 0 0 0,-1 0-1 0 0,1 0 1 0 0,-1-1 0 0 0,1 1 0 0 0,-1-1 0 0 0,0 1 0 0 0,0-1-1 0 0,0 0 1 0 0,0 0 0 0 0,-1 0 0 0 0,1 0 0 0 0,-1 0 0 0 0,0 0-1 0 0,0-1 1 0 0,1-1-68 0 0,4-8 136 0 0,-1 7-2741 0 0,-2 4-3563 0 0,0 1-5254 0 0,-2 1 5673 0 0</inkml:trace>
  <inkml:trace contextRef="#ctx0" brushRef="#br0" timeOffset="49493.047">2601 1816 5513 0 0,'0'0'1885'0'0,"0"0"-58"0"0,0 0-40 0 0,0 0 18 0 0,0 0-72 0 0,0 0-248 0 0,0 0-327 0 0,0 0-331 0 0,0 0-244 0 0,0 0-135 0 0,0 0 15 0 0,2 0 69 0 0,6 5-220 0 0,0-1 1 0 0,0 1-1 0 0,-1 0 1 0 0,0 1-1 0 0,0-1 1 0 0,-1 1 0 0 0,0 1-1 0 0,0-1 1 0 0,0 1-1 0 0,0 0 1 0 0,-1 1-1 0 0,-1-1 1 0 0,1 1-1 0 0,-1 0-312 0 0,15 20 364 0 0,-9-11-236 0 0,-1 1 0 0 0,0 0-1 0 0,-1 0 1 0 0,-1 1 0 0 0,-1 0-1 0 0,-1 0 1 0 0,0 1-1 0 0,-2-1 1 0 0,0 1 0 0 0,-1 0-1 0 0,-1 0 1 0 0,-1 0 0 0 0,0 0-1 0 0,-2 3-127 0 0,0-10-85 0 0,-1 1-1 0 0,0 0 1 0 0,-1-1-1 0 0,0 0 0 0 0,-1 1 1 0 0,-1-2-1 0 0,0 1 1 0 0,0-1-1 0 0,-1 0 0 0 0,-1 0 1 0 0,0-1-1 0 0,-1 0 1 0 0,0 0-1 0 0,-1-1 1 0 0,0 0-1 0 0,0-1 0 0 0,-2 1 86 0 0,10-9-287 0 0,1 1 0 0 0,-1 0 0 0 0,0-1 0 0 0,0 0 0 0 0,-1 0 0 0 0,1 1 0 0 0,0-1 0 0 0,0 0 1 0 0,-1-1-1 0 0,1 1 0 0 0,0 0 0 0 0,-1-1 0 0 0,1 1 0 0 0,-1-1 0 0 0,1 0 0 0 0,-1 0 0 0 0,1 0 0 0 0,0 0 0 0 0,-1 0 0 0 0,1 0 0 0 0,-2-1 287 0 0,-38-31-14599 0 0,36 24 10107 0 0</inkml:trace>
  <inkml:trace contextRef="#ctx0" brushRef="#br0" timeOffset="49730.99">2321 2011 3617 0 0,'0'0'2335'0'0,"0"0"-251"0"0,0 0-285 0 0,0 0-142 0 0,0 0-30 0 0,0 0-62 0 0,0 0-91 0 0,0 0-130 0 0,0 0-158 0 0,0 0-130 0 0,0 0-112 0 0,0 0-78 0 0,13-31-67 0 0,43-94-66 0 0,-16 68 295 0 0,-28 48-754 0 0,256-181 1888 0 0,-175 152-2826 0 0,-27 36-6263 0 0,-56 5 1021 0 0,-1 0-5171 0 0</inkml:trace>
  <inkml:trace contextRef="#ctx0" brushRef="#br0" timeOffset="50152.024">3083 1750 11098 0 0,'0'0'2474'0'0,"0"0"-732"0"0,0 0-436 0 0,0 0-110 0 0,0 0-93 0 0,0 0-188 0 0,0 0-159 0 0,0 0-103 0 0,0 0-103 0 0,0 0-112 0 0,0 0-84 0 0,0 0-78 0 0,-21 20-80 0 0,-68 68-37 0 0,43-20 53 0 0,38-53-193 0 0,0 0 0 0 0,1 1 0 0 0,1 0 0 0 0,1 0 0 0 0,0 0 0 0 0,1 1 0 0 0,1 0 0 0 0,0-1 0 0 0,2 1 0 0 0,-1 17-19 0 0,3-32 24 0 0,0 0 0 0 0,0 0-1 0 0,0 0 1 0 0,0-1-1 0 0,0 1 1 0 0,0-1 0 0 0,0 1-1 0 0,0-1 1 0 0,1 1-1 0 0,-1-1 1 0 0,1 1 0 0 0,-1-1-1 0 0,1 0 1 0 0,-1 0-1 0 0,1 0 1 0 0,0 0 0 0 0,0 0-1 0 0,-1 0 1 0 0,1-1-1 0 0,0 1 1 0 0,0 0 0 0 0,0-1-1 0 0,0 0 1 0 0,0 1-1 0 0,0-1 1 0 0,0 0-1 0 0,0 0 1 0 0,-1 0 0 0 0,1 0-1 0 0,0 0 1 0 0,0-1-1 0 0,0 1 1 0 0,0 0 0 0 0,0-1-1 0 0,0 0 1 0 0,0 1-1 0 0,0-1 1 0 0,-1 0 0 0 0,1 0-1 0 0,0 0 1 0 0,-1 0-1 0 0,1 0 1 0 0,-1 0 0 0 0,1-1-1 0 0,-1 1 1 0 0,1 0-1 0 0,-1-1 1 0 0,0 1 0 0 0,0-1-24 0 0,24-22 327 0 0,-1-1 1 0 0,-2-1-1 0 0,-1-1 1 0 0,-1-1-1 0 0,-1 0 1 0 0,-1-2 0 0 0,-2 0-1 0 0,6-17-327 0 0,15-11 280 0 0,-35 58-367 0 0,-1 1 0 0 0,0-1 0 0 0,1 0 0 0 0,-1 1 0 0 0,0-1 1 0 0,1 1-1 0 0,-1-1 0 0 0,0 1 0 0 0,0 0 0 0 0,0-1 0 0 0,1 1 0 0 0,-1 0 0 0 0,0 0 0 0 0,0 0 0 0 0,0 0 0 0 0,-1 0 0 0 0,1 0 0 0 0,0 0 0 0 0,0 0 0 0 0,0 1 0 0 0,-1-1 0 0 0,1 0 0 0 0,-1 0 0 0 0,1 1 0 0 0,-1-1 1 0 0,1 0-1 0 0,-1 0 0 0 0,0 1 0 0 0,1-1 0 0 0,-1 1 0 0 0,0-1 0 0 0,0 0 0 0 0,0 2 87 0 0,2 4-1014 0 0,-1-6 872 0 0,12 27-5117 0 0,-3-11-3753 0 0,-6-12-367 0 0</inkml:trace>
  <inkml:trace contextRef="#ctx0" brushRef="#br0" timeOffset="50577.979">3333 1985 10746 0 0,'0'0'3386'0'0,"0"0"-1072"0"0,0 0-503 0 0,0 0-232 0 0,0 0-237 0 0,0 0-246 0 0,0 0-189 0 0,0 0-102 0 0,0 0-159 0 0,0 0-102 0 0,0 0-85 0 0,0 0-104 0 0,0 0-95 0 0,3-33-70 0 0,8-103-44 0 0,9 51 146 0 0,9 42-139 0 0,-13 65-633 0 0,-16-20 474 0 0,1 1 0 0 0,-1-1 0 0 0,0 0 1 0 0,1 1-1 0 0,-1-1 0 0 0,1 1 0 0 0,0-1 0 0 0,0 0 0 0 0,0 0 0 0 0,0 1 0 0 0,0-1 1 0 0,1 0-1 0 0,-1 0 0 0 0,1 0 0 0 0,-1 0 0 0 0,1 0 0 0 0,0-1 0 0 0,0 1 1 0 0,-1 0-1 0 0,1-1 0 0 0,0 1 0 0 0,0-1 0 0 0,1 0 0 0 0,-1 0 0 0 0,0 0 0 0 0,0 0 1 0 0,1 0-1 0 0,-1 0 0 0 0,0-1 0 0 0,3 1 6 0 0,0-2 19 0 0,0-1-1 0 0,0 0 1 0 0,0 0 0 0 0,0 0 0 0 0,0-1 0 0 0,0 0-1 0 0,-1 0 1 0 0,1 0 0 0 0,-1 0 0 0 0,0-1-1 0 0,0 0 1 0 0,0 1 0 0 0,0-2 0 0 0,-1 1-1 0 0,0 0 1 0 0,0-1 0 0 0,0 1 0 0 0,0-1-1 0 0,0-1-18 0 0,21-25 33 0 0,14-10 78 0 0,-38 41-108 0 0,17 30-133 0 0,-14-26-30 0 0,0-1 0 0 0,0-1 0 0 0,1 1 0 0 0,0 0 0 0 0,-1-1 0 0 0,1 0 1 0 0,0 0-1 0 0,0 0 0 0 0,0 0 0 0 0,0-1 0 0 0,1 1 0 0 0,-1-1 0 0 0,0 0 0 0 0,1-1 0 0 0,-1 1 0 0 0,0-1 0 0 0,1 0 0 0 0,-1 0 0 0 0,1 0 0 0 0,-1 0 0 0 0,1-1 0 0 0,-1 0 0 0 0,0 0 0 0 0,0 0 0 0 0,2 0 160 0 0,28-15-5482 0 0,-14 3-1722 0 0,-5 2-1993 0 0,-11 10 8331 0 0</inkml:trace>
  <inkml:trace contextRef="#ctx0" brushRef="#br0" timeOffset="50838.632">3784 1646 2048 0 0,'0'0'2493'0'0,"0"0"-301"0"0,0 0-190 0 0,0 0-100 0 0,0 0-152 0 0,0 0-147 0 0,0 0-140 0 0,0 0-164 0 0,0 0-125 0 0,0 0-85 0 0,0 0-86 0 0,0 0-99 0 0,0 0-84 0 0,18-6-117 0 0,55-21-100 0 0,-70 25-543 0 0,0 1 1 0 0,0-1-1 0 0,0 0 1 0 0,0 1 0 0 0,0-2-1 0 0,0 1 1 0 0,-1 0 0 0 0,1 0-1 0 0,-1-1 1 0 0,1 1-1 0 0,-1-1 1 0 0,0 0 0 0 0,0 0-1 0 0,-1 0 1 0 0,1 0 0 0 0,0 0-1 0 0,-1 0 1 0 0,0 0-1 0 0,0 0 1 0 0,0-1 0 0 0,0 1-61 0 0,3-7 140 0 0,-1-61 431 0 0,-3 69-580 0 0,-1 1 0 0 0,1-1 0 0 0,-1 1-1 0 0,1 0 1 0 0,-1-1 0 0 0,0 1 0 0 0,0 0 0 0 0,1-1 0 0 0,-1 1 0 0 0,0 0 0 0 0,0 0 0 0 0,0 0 0 0 0,-1 0 0 0 0,1 0 0 0 0,0 0 0 0 0,0 0 0 0 0,0 0 0 0 0,-1 0 0 0 0,1 1 0 0 0,0-1 0 0 0,-1 1 0 0 0,1-1 0 0 0,-1 1 0 0 0,1-1-1 0 0,-1 1 1 0 0,1 0 0 0 0,-1-1 0 0 0,1 1 0 0 0,-1 0 0 0 0,1 0 0 0 0,-1 0 0 0 0,1 0 0 0 0,-1 1 0 0 0,1-1 0 0 0,-1 0 0 0 0,1 1 0 0 0,-1-1 0 0 0,1 1 0 0 0,-1-1 0 0 0,1 1 0 0 0,0-1 0 0 0,-1 1 0 0 0,0 1 9 0 0,-4 2-57 0 0,-1 1-1 0 0,1 0 1 0 0,0 0 0 0 0,1 1 0 0 0,-1 0 0 0 0,1 0 0 0 0,0 0 0 0 0,1 1 0 0 0,0-1 0 0 0,0 1 0 0 0,0 0 0 0 0,1 1 0 0 0,0-1-1 0 0,0 0 1 0 0,0 3 57 0 0,1-5-109 0 0,0 1 0 0 0,0 0 0 0 0,0 0 0 0 0,1 0 0 0 0,0 0 0 0 0,1 0 0 0 0,-1 0 0 0 0,1 0 0 0 0,0 0 0 0 0,0 0 0 0 0,1 0 0 0 0,0 0 0 0 0,0 0 0 0 0,1 0 0 0 0,-1 0 0 0 0,2 3 109 0 0,-1-6-225 0 0,-1 0 1 0 0,1 0 0 0 0,0 0 0 0 0,0-1-1 0 0,1 1 1 0 0,-1 0 0 0 0,0-1 0 0 0,1 1 0 0 0,0-1-1 0 0,-1 0 1 0 0,1 0 0 0 0,0 0 0 0 0,0 0-1 0 0,0-1 1 0 0,0 1 0 0 0,0-1 0 0 0,1 0-1 0 0,-1 0 1 0 0,2 1 224 0 0,53 4-5695 0 0,-1-15-3889 0 0,-42 5 7082 0 0</inkml:trace>
  <inkml:trace contextRef="#ctx0" brushRef="#br0" timeOffset="51132.359">4304 1271 8690 0 0,'0'0'4298'0'0,"0"0"-1951"0"0,0 0-918 0 0,0 0-373 0 0,0 0-275 0 0,0 0-167 0 0,0 0-85 0 0,0 0-38 0 0,0 0-55 0 0,0 0-79 0 0,0 0-86 0 0,0 0-64 0 0,0 0-58 0 0,-23 25-25 0 0,-63 76 28 0 0,72-72 40 0 0,80-18 688 0 0,40 19 532 0 0,-102-27-1375 0 0,0 0 0 0 0,-1 1 1 0 0,1 0-1 0 0,-1-1 1 0 0,0 2-1 0 0,0-1 1 0 0,0 0-1 0 0,0 0 1 0 0,-1 1-1 0 0,0-1 1 0 0,0 1-1 0 0,0 0 0 0 0,0 0 1 0 0,-1 0-1 0 0,0 0 1 0 0,0 0-1 0 0,0 0 1 0 0,0 0-1 0 0,-1 0 1 0 0,0 0-1 0 0,0 0 0 0 0,-1 0 1 0 0,1 0-1 0 0,-1 0 1 0 0,0 0-1 0 0,0 0 1 0 0,-1 0-1 0 0,1 0 1 0 0,-1 0-1 0 0,0 0 1 0 0,-1-1-1 0 0,1 1 0 0 0,-1-1 1 0 0,0 0-1 0 0,0 0 1 0 0,0 0-1 0 0,-1 0 1 0 0,1 0-1 0 0,-1-1 1 0 0,0 1-1 0 0,0-1 0 0 0,0 0 1 0 0,0-1-1 0 0,-1 1 1 0 0,1-1-1 0 0,-1 1 1 0 0,1-1-1 0 0,-1 0 1 0 0,-2 0-38 0 0,-23 0-3014 0 0,17-4-3713 0 0,6-1-5093 0 0</inkml:trace>
  <inkml:trace contextRef="#ctx0" brushRef="#br0" timeOffset="53684.946">3076 4997 0 0 0,'-1'-6'1'0'0,"0"-13"94"0"0,1 18 474 0 0,0 1 2792 0 0,0 2 12005 0 0,0-1-14164 0 0,0-1-4086 0 0,0 1 2974 0 0,0-1 3 0 0,9 29 1430 0 0,-3 281 722 0 0,-5-170-1923 0 0,2-21 103 0 0,-6 0 0 0 0,-17 118-425 0 0,-30 53 545 0 0,41-175-533 0 0,9-114-77 0 0,1 0-1 0 0,-1 1 0 0 0,0-1 1 0 0,1 0-1 0 0,-1 0 0 0 0,1 0 1 0 0,-1 0-1 0 0,1 0 0 0 0,0 0 1 0 0,-1 0-1 0 0,1 0 0 0 0,0 0 0 0 0,0 0 1 0 0,-1 0-1 0 0,1-1 0 0 0,0 1 1 0 0,0 0-1 0 0,0-1 0 0 0,0 1 1 0 0,0 0-1 0 0,0-1 0 0 0,0 1 1 0 0,1-1-1 0 0,-1 1 0 0 0,0-1 1 0 0,0 0-1 0 0,0 0 0 0 0,0 1 1 0 0,0-1-1 0 0,1 0 0 0 0,-1 0 1 0 0,0 0-1 0 0,0 0 0 0 0,0 0 0 0 0,1 0 1 0 0,-1-1-1 0 0,0 1 66 0 0,48-8-5955 0 0,-26 1-221 0 0,-5-1-2653 0 0</inkml:trace>
  <inkml:trace contextRef="#ctx0" brushRef="#br0" timeOffset="54364.947">9915 4662 5009 0 0,'0'0'2879'0'0,"0"0"-1478"0"0,0 0-382 0 0,0 0-3 0 0,0 0 108 0 0,0 0 78 0 0,0 0 10 0 0,0 0-16 0 0,0 0-120 0 0,0 0-133 0 0,0 0-129 0 0,0 0-98 0 0,0 0-41 0 0,-6 32-18 0 0,-16 101-14 0 0,20-34 547 0 0,17 178 897 0 0,-16-231-2047 0 0,-1 0 1 0 0,-3 0-1 0 0,-1 0 1 0 0,-3-1-1 0 0,-12 39-40 0 0,6-10-4454 0 0,14-49-1770 0 0,0 1-5138 0 0,1-22 8341 0 0</inkml:trace>
  <inkml:trace contextRef="#ctx0" brushRef="#br0" timeOffset="55181.988">2406 5564 10762 0 0,'0'0'207'0'0,"0"0"-100"0"0,0 0-2 0 0,0 0 95 0 0,37 1 115 0 0,120 1 125 0 0,278-12 3619 0 0,169 2-684 0 0,440-21-1957 0 0,1296 10-321 0 0,-2025 9-1019 0 0,1024-50 173 0 0,587-90 1029 0 0,-1427 127-857 0 0,-314 16-171 0 0,-184 7-254 0 0,-18 0-485 0 0,-55 7-4153 0 0,48-5 1443 0 0,7-1-2524 0 0,7 0-4601 0 0</inkml:trace>
  <inkml:trace contextRef="#ctx0" brushRef="#br0" timeOffset="55562.049">10465 5071 5665 0 0,'0'0'1746'0'0,"0"0"-83"0"0,0 0 52 0 0,0 0 173 0 0,0 0-15 0 0,0 0-192 0 0,-36 17-220 0 0,-113 56-221 0 0,-92 70 2274 0 0,168-94-3142 0 0,-180 144-1463 0 0,137-99-5934 0 0,88-72 948 0 0,7-6-2548 0 0</inkml:trace>
  <inkml:trace contextRef="#ctx0" brushRef="#br0" timeOffset="56397.968">3219 5424 8418 0 0,'0'0'1123'0'0,"0"0"-178"0"0,0 0-153 0 0,-34 16-51 0 0,-114 51-52 0 0,-174 85 1062 0 0,32-11-1931 0 0,253-113-1305 0 0,16-5-6268 0 0,17-19 2712 0 0</inkml:trace>
  <inkml:trace contextRef="#ctx0" brushRef="#br0" timeOffset="56999.782">6555 5266 6025 0 0,'0'0'1777'0'0,"0"0"-5"0"0,0 0-2 0 0,0 0 35 0 0,0 0-80 0 0,0 0-222 0 0,0 0-252 0 0,0 0-250 0 0,0 0-258 0 0,0 0-193 0 0,0 0-118 0 0,0 0-55 0 0,-6 12 22 0 0,-23 105 774 0 0,42 30-299 0 0,-5 22-2224 0 0,-20-115-3468 0 0,-11-2-5623 0 0,17-40 3873 0 0</inkml:trace>
  <inkml:trace contextRef="#ctx0" brushRef="#br0" timeOffset="58865.168">6778 5222 128 0 0,'0'0'1519'0'0,"0"0"-168"0"0,0 0 112 0 0,0 0 232 0 0,0 0 156 0 0,0 0 15 0 0,0 0-158 0 0,0 0-181 0 0,0 0-199 0 0,0 0-245 0 0,0 0-194 0 0,-33 28-205 0 0,-103 89-187 0 0,59-42 127 0 0,-56 59-161 0 0,39-50-4333 0 0,83-75 1904 0 0,-3 4-6446 0 0,11-10 3984 0 0</inkml:trace>
  <inkml:trace contextRef="#ctx0" brushRef="#br0" timeOffset="64087.857">4388 5910 7538 0 0,'0'0'968'0'0,"0"0"-347"0"0,0 0-146 0 0,0 0 177 0 0,0 0 235 0 0,0 0 113 0 0,0 0-34 0 0,0 0-175 0 0,0 0-226 0 0,0 0-171 0 0,0 0-120 0 0,-29 31-88 0 0,-90 98-38 0 0,82-71 95 0 0,36-48-153 0 0,0-6-35 0 0,0-1 0 0 0,1 1 0 0 0,-1-1 0 0 0,1 1 0 0 0,-1-1-1 0 0,1 1 1 0 0,0 0 0 0 0,0-1 0 0 0,1 1 0 0 0,-1-1 0 0 0,1 1 0 0 0,0-1 0 0 0,0 1 0 0 0,0-1-1 0 0,0 1 1 0 0,0-1 0 0 0,1 0 0 0 0,0 0 0 0 0,0 1 0 0 0,-1-1 0 0 0,2-1 0 0 0,-1 1 0 0 0,0 0 0 0 0,1 0-1 0 0,-1-1 1 0 0,1 1 0 0 0,0-1 0 0 0,-1 0 0 0 0,1 0 0 0 0,0 0 0 0 0,1 0 0 0 0,-1-1 0 0 0,0 1-1 0 0,0-1 1 0 0,1 0 0 0 0,-1 1 0 0 0,4-1-55 0 0,1 1 174 0 0,1-1 0 0 0,0 0 0 0 0,0 0 0 0 0,-1-1 0 0 0,1 0 0 0 0,0-1 0 0 0,0 1 0 0 0,-1-2 0 0 0,1 1 0 0 0,-1-1 0 0 0,1-1 0 0 0,-1 0 0 0 0,0 0 0 0 0,0 0 0 0 0,0-1-1 0 0,0 0 1 0 0,-1-1 0 0 0,1 0 0 0 0,-1 0 0 0 0,0 0 0 0 0,-1-1 0 0 0,1 0 0 0 0,-1 0 0 0 0,0-1 0 0 0,0-1-174 0 0,11-15 157 0 0,0 0-1 0 0,-2-2 1 0 0,-1 0-1 0 0,-1-1 0 0 0,-1 0 1 0 0,-1-1-1 0 0,-2 0 1 0 0,0-1-1 0 0,0-11-156 0 0,-5 30-21 0 0,-1 1-1 0 0,-1-1 0 0 0,0 0 1 0 0,0 0-1 0 0,0 0 0 0 0,-1 0 0 0 0,-1-1 1 0 0,0 1-1 0 0,0 0 0 0 0,0 0 1 0 0,-2-1-1 0 0,1 1 0 0 0,-1 0 0 0 0,0 0 1 0 0,-1 0-1 0 0,0 1 0 0 0,0-1 1 0 0,-1 1-1 0 0,0-1 0 0 0,0 1 1 0 0,-1 0-1 0 0,0 1 0 0 0,-1-1 0 0 0,1 1 1 0 0,-1 0-1 0 0,-1 1 0 0 0,1-1 1 0 0,-1 1-1 0 0,-1 0 22 0 0,5 4-28 0 0,0 0 1 0 0,0 1-1 0 0,0 0 1 0 0,0-1-1 0 0,-1 1 0 0 0,1 0 1 0 0,0 0-1 0 0,-1 1 1 0 0,1-1-1 0 0,0 1 0 0 0,-1 0 1 0 0,1 0-1 0 0,-1 0 1 0 0,1 0-1 0 0,0 0 1 0 0,-1 1-1 0 0,1-1 0 0 0,0 1 1 0 0,-1 0-1 0 0,1 0 1 0 0,0 0-1 0 0,0 1 0 0 0,0-1 1 0 0,0 1-1 0 0,0 0 1 0 0,0 0-1 0 0,0 0 0 0 0,0 0 1 0 0,1 0-1 0 0,-1 0 1 0 0,1 1-1 0 0,0-1 1 0 0,0 1-1 0 0,0 0 0 0 0,-2 2 28 0 0,-3 7 2 0 0,1-1 0 0 0,0 1 0 0 0,1 1 0 0 0,1-1 0 0 0,-1 1-1 0 0,2-1 1 0 0,0 1 0 0 0,1 0 0 0 0,0 0 0 0 0,0 1 0 0 0,2-1-1 0 0,0 0 1 0 0,0 0 0 0 0,1 0 0 0 0,1 1 0 0 0,0-1 0 0 0,1 0 0 0 0,0 0-2 0 0,4 10 147 0 0,1 1 1 0 0,1-1-1 0 0,0-1 1 0 0,2 0 0 0 0,1 0-1 0 0,0-1 1 0 0,2-1-1 0 0,0 0 1 0 0,8 7-148 0 0,-22-27 3 0 0,12 13 48 0 0,-1 0-1 0 0,0 1 1 0 0,-1 0-1 0 0,-1 0 0 0 0,0 1 1 0 0,-1 0-1 0 0,4 12-50 0 0,-10-2 705 0 0,-2-15-3236 0 0,-1-3-3180 0 0,1-2-4633 0 0,0-4 4516 0 0</inkml:trace>
  <inkml:trace contextRef="#ctx0" brushRef="#br0" timeOffset="64351.964">5071 5789 8562 0 0,'0'0'2088'0'0,"0"0"-450"0"0,0 0-235 0 0,0 0-12 0 0,0 0-45 0 0,0 0-96 0 0,0 0-119 0 0,0 0-126 0 0,0 0-168 0 0,0 0-145 0 0,0 0-106 0 0,0 0-137 0 0,-28 31-79 0 0,-89 99-58 0 0,49-38 213 0 0,55-66-386 0 0,-188 357-1482 0 0,194-371 485 0 0,-8 14-689 0 0,11-9-7027 0 0,5-17 3449 0 0,2 0-1152 0 0</inkml:trace>
  <inkml:trace contextRef="#ctx0" brushRef="#br0" timeOffset="64767.966">4985 6238 8682 0 0,'0'0'2610'0'0,"0"0"-475"0"0,0 0-263 0 0,0 0-178 0 0,0 0-283 0 0,0 0-318 0 0,0 0-260 0 0,0 0-203 0 0,0 0-127 0 0,0 0-80 0 0,0 0-39 0 0,0 0-14 0 0,16-9-53 0 0,104-49 558 0 0,-109 53-785 0 0,0 0 0 0 0,0 1 0 0 0,0 0 1 0 0,1 1-1 0 0,0 0 0 0 0,-1 1 0 0 0,1 0 1 0 0,0 1-1 0 0,0 0 0 0 0,0 1 0 0 0,0 0 1 0 0,3 2-91 0 0,-14-1 2 0 0,0 1 0 0 0,0-1 0 0 0,0 1-1 0 0,0 0 1 0 0,0 0 0 0 0,0-1 0 0 0,0 1 0 0 0,-1 0 0 0 0,1 0 0 0 0,-1 0 0 0 0,1 0 0 0 0,-1 0 0 0 0,0 0 0 0 0,0 0 0 0 0,1 0 0 0 0,-2 0 0 0 0,1 0 0 0 0,0 0 0 0 0,0 0 0 0 0,-1 0 0 0 0,1 0 0 0 0,-1-1 0 0 0,1 1 0 0 0,-1 0 0 0 0,0 0 0 0 0,0 0-1 0 0,0-1 1 0 0,0 1 0 0 0,0 0 0 0 0,-1 1-2 0 0,-119 155 180 0 0,117-151-158 0 0,0-3 7 0 0,1 1-1 0 0,0-1 1 0 0,0 1 0 0 0,1-1 0 0 0,-1 1-1 0 0,1 0 1 0 0,0 0 0 0 0,1 0 0 0 0,-1 0 0 0 0,1 0-1 0 0,0 0 1 0 0,0 0 0 0 0,0 1 0 0 0,1-1-1 0 0,0 0 1 0 0,0 1 0 0 0,0-1 0 0 0,1 0 0 0 0,0 5-29 0 0,3-7-10 0 0,0 0 0 0 0,1 0 0 0 0,-1 0 0 0 0,1 0 0 0 0,-1-1 0 0 0,1 0 0 0 0,0 0 0 0 0,0 0 0 0 0,0-1 1 0 0,0 1-1 0 0,1-1 0 0 0,-1 0 0 0 0,0-1 0 0 0,0 1 0 0 0,0-1 0 0 0,1 0 0 0 0,-1-1 0 0 0,0 1 1 0 0,1-1-1 0 0,-1 0 0 0 0,0 0 0 0 0,0-1 0 0 0,0 1 0 0 0,4-3 10 0 0,27-7-3078 0 0,-14 1-4825 0 0,-17 8 5087 0 0,6-4-8871 0 0</inkml:trace>
  <inkml:trace contextRef="#ctx0" brushRef="#br0" timeOffset="65751.293">8228 5903 2513 0 0,'0'0'4375'0'0,"0"0"-1956"0"0,0 0-740 0 0,0 0-124 0 0,0 0-26 0 0,0 0-133 0 0,0 0-260 0 0,0 0-245 0 0,0 0-188 0 0,0 0-143 0 0,0 0-99 0 0,0 0-68 0 0,0 0-64 0 0,-21 11-48 0 0,-68 35-14 0 0,28 6 353 0 0,52-39-561 0 0,3-7-50 0 0,1 1 0 0 0,0-1 0 0 0,0 1 1 0 0,1 0-1 0 0,0 1 0 0 0,0-1 0 0 0,1 1 0 0 0,-1-1 1 0 0,2 1-1 0 0,-1 0 0 0 0,1 1 0 0 0,0-1 0 0 0,1 0 0 0 0,0 0 1 0 0,0 1-1 0 0,1-1 0 0 0,0 0 0 0 0,1 4-9 0 0,0-10 31 0 0,0 0-1 0 0,1 0 1 0 0,-1-1 0 0 0,1 1-1 0 0,-1 0 1 0 0,1-1-1 0 0,0 1 1 0 0,-1-1 0 0 0,1 1-1 0 0,0-1 1 0 0,0 0-1 0 0,0 0 1 0 0,0 0 0 0 0,0 0-1 0 0,0 0 1 0 0,1 0-1 0 0,-1-1 1 0 0,0 1 0 0 0,0-1-1 0 0,0 1 1 0 0,1-1-1 0 0,-1 0 1 0 0,0 0 0 0 0,1 0-1 0 0,-1 0 1 0 0,0 0-1 0 0,0-1 1 0 0,1 1 0 0 0,-1-1-1 0 0,0 0-30 0 0,7 1 237 0 0,7-3-17 0 0,-1-1-1 0 0,0-1 1 0 0,0 0 0 0 0,0-1 0 0 0,-1-1-1 0 0,0 0 1 0 0,0-1 0 0 0,-1 0-1 0 0,0-1 1 0 0,0-1 0 0 0,-1 0-1 0 0,4-5-219 0 0,-15 14 10 0 0,31-24 199 0 0,-2-2 0 0 0,-1-1 0 0 0,-2-1 0 0 0,0-2 0 0 0,-2 0 0 0 0,-2-2 0 0 0,9-16-209 0 0,-25 36 19 0 0,-1-1 0 0 0,0-1 0 0 0,-1 1 0 0 0,-1-1 0 0 0,0 0 0 0 0,-1 0-1 0 0,0 0 1 0 0,-1 0 0 0 0,-1 0 0 0 0,-1 0 0 0 0,0-6-19 0 0,-1 17-12 0 0,0 1 0 0 0,0-1-1 0 0,0 0 1 0 0,-1 1 0 0 0,1-1-1 0 0,-1 1 1 0 0,0 0 0 0 0,0 0 0 0 0,0-1-1 0 0,0 1 1 0 0,0 0 0 0 0,-1 1-1 0 0,0-1 1 0 0,1 0 0 0 0,-1 1 0 0 0,0-1-1 0 0,0 1 1 0 0,0 0 0 0 0,-1 0-1 0 0,1 0 1 0 0,0 1 0 0 0,-1-1 0 0 0,1 1-1 0 0,-1 0 1 0 0,1 0 0 0 0,-1 0-1 0 0,0 0 1 0 0,0 1 0 0 0,1-1 0 0 0,-1 1-1 0 0,0 0 1 0 0,0 0 0 0 0,1 0 0 0 0,-1 1-1 0 0,0-1 1 0 0,0 1 0 0 0,1 0-1 0 0,-1 0 1 0 0,0 0 0 0 0,1 1 0 0 0,-1-1-1 0 0,1 1 1 0 0,0 0 0 0 0,0 0-1 0 0,-1 0 1 0 0,1 0 0 0 0,0 1 0 0 0,1-1 12 0 0,-8 6-22 0 0,0 1 1 0 0,0 0-1 0 0,1 0 1 0 0,1 1 0 0 0,0 0-1 0 0,0 0 1 0 0,1 1-1 0 0,0 0 1 0 0,0 0 0 0 0,2 1-1 0 0,-1 0 1 0 0,2 0-1 0 0,-1 0 1 0 0,2 1 0 0 0,0-1-1 0 0,0 1 1 0 0,1 0-1 0 0,1 0 1 0 0,0 0 0 0 0,0 0-1 0 0,1-1 1 0 0,1 1-1 0 0,1 5 22 0 0,1-8 3 0 0,1 0-1 0 0,0-1 0 0 0,0 1 0 0 0,1-1 0 0 0,0 0 0 0 0,1 0 0 0 0,0 0 0 0 0,0-1 0 0 0,1 0 0 0 0,0 0 0 0 0,0 0 0 0 0,1-1 0 0 0,0 0 1 0 0,0-1-1 0 0,1 0 0 0 0,0 0 0 0 0,0-1 0 0 0,5 2-2 0 0,89 41-52 0 0,-103-47-559 0 0,10 2 904 0 0,-7-4-5589 0 0,-1-2-7481 0 0,-1-1 5461 0 0</inkml:trace>
  <inkml:trace contextRef="#ctx0" brushRef="#br0" timeOffset="66021.965">8862 5678 5985 0 0,'0'0'3829'0'0,"0"0"-1460"0"0,0 0-606 0 0,0 0-15 0 0,0 0-40 0 0,0 0-167 0 0,0 0-190 0 0,0 0-223 0 0,0 0-211 0 0,0 0-122 0 0,0 0-99 0 0,0 0-129 0 0,-22 36-132 0 0,-69 111-98 0 0,23-51 57 0 0,-174 242-484 0 0,216-280-872 0 0,15-19-5372 0 0,10-36 2760 0 0,1-1-2455 0 0,0 1-2545 0 0</inkml:trace>
  <inkml:trace contextRef="#ctx0" brushRef="#br0" timeOffset="67184.165">8852 6098 0 0 0,'0'0'2000'0'0,"0"0"332"0"0,0 0 124 0 0,0 0 1 0 0,0 0-142 0 0,0 0-300 0 0,0 0-281 0 0,0 0-275 0 0,0 0-236 0 0,0 0-115 0 0,0 0-104 0 0,0 0-112 0 0,0 0-76 0 0,-3 3 3505 0 0,51-24-3299 0 0,-25 13-828 0 0,-2 0-70 0 0,0 1 0 0 0,0 1 0 0 0,1 1-1 0 0,0 1 1 0 0,0 1 0 0 0,21-1-124 0 0,-41 4 2 0 0,-1 1-1 0 0,0-1 0 0 0,1 0 0 0 0,-1 1 1 0 0,0-1-1 0 0,0 0 0 0 0,1 1 0 0 0,-1 0 1 0 0,0-1-1 0 0,0 1 0 0 0,0 0 0 0 0,0-1 0 0 0,0 1 1 0 0,0 0-1 0 0,0 0 0 0 0,0 0 0 0 0,0 0 1 0 0,0 0-1 0 0,0 0 0 0 0,0 0 0 0 0,-1 0 1 0 0,1 1-1 0 0,0-1 0 0 0,-1 0 0 0 0,1 0 1 0 0,-1 1-1 0 0,0-1 0 0 0,1 0 0 0 0,-1 1 1 0 0,0-1-1 0 0,0 0 0 0 0,0 1 0 0 0,1-1 1 0 0,-2 0-1 0 0,1 1 0 0 0,0-1 0 0 0,0 0 1 0 0,0 1-1 0 0,-1-1 0 0 0,1 0 0 0 0,0 0 1 0 0,-1 1-1 0 0,1-1 0 0 0,-1 0 0 0 0,0 0 1 0 0,1 0-1 0 0,-1 1 0 0 0,0-1 0 0 0,0 0 1 0 0,0 0-1 0 0,1 0 0 0 0,-1 0 0 0 0,0-1 1 0 0,-1 1-1 0 0,1 0 0 0 0,0 0 0 0 0,0 0 0 0 0,0-1 1 0 0,-1 1-2 0 0,-57 73 24 0 0,48-64-22 0 0,2 1 1 0 0,0 1-1 0 0,0-1 1 0 0,1 1-1 0 0,0 1 1 0 0,1 0-1 0 0,1 0 1 0 0,0 0-1 0 0,0 1 1 0 0,-2 11-3 0 0,7-24 5 0 0,1 1 1 0 0,-1-1-1 0 0,1 1 1 0 0,-1-1-1 0 0,1 1 1 0 0,0-1-1 0 0,-1 1 1 0 0,1-1-1 0 0,0 1 0 0 0,0-1 1 0 0,0 1-1 0 0,0 0 1 0 0,1-1-1 0 0,-1 1 1 0 0,0-1-1 0 0,0 1 1 0 0,1-1-1 0 0,-1 1 1 0 0,1-1-1 0 0,0 0 0 0 0,-1 1 1 0 0,1-1-1 0 0,0 0 1 0 0,0 1-1 0 0,0-1 1 0 0,0 0-1 0 0,0 0 1 0 0,0 0-1 0 0,0 1 0 0 0,0-1 1 0 0,0 0-1 0 0,1-1 1 0 0,-1 1-1 0 0,0 0 1 0 0,1 0-1 0 0,-1-1 1 0 0,0 1-1 0 0,1 0 0 0 0,-1-1 1 0 0,1 1-1 0 0,-1-1 1 0 0,1 0-1 0 0,-1 0 1 0 0,1 1-1 0 0,-1-1 1 0 0,1 0-1 0 0,0 0-5 0 0,17-2 102 0 0,-1 1-1 0 0,1-2 1 0 0,-1-1-1 0 0,0 0 1 0 0,-1-1-1 0 0,1-1 1 0 0,-1-1-1 0 0,3-1-101 0 0,14-6-647 0 0,6-3 1718 0 0,-13 7-3109 0 0,-5 3-3423 0 0,0 2-4933 0 0,-14 2-1419 0 0</inkml:trace>
  <inkml:trace contextRef="#ctx0" brushRef="#br0" timeOffset="69423.514">239 1849 7082 0 0,'0'0'953'0'0,"0"0"7"0"0,0 0 43 0 0,0 0 160 0 0,0 0 72 0 0,0 0-101 0 0,0 0-168 0 0,-24 33-229 0 0,-73 103-201 0 0,45-28 171 0 0,40-82-381 0 0,1 1 0 0 0,1 0 0 0 0,2 1 0 0 0,1 0 0 0 0,1 1-1 0 0,1-1 1 0 0,1 1 0 0 0,2 0 0 0 0,1 20-326 0 0,2-47 76 0 0,0 0-1 0 0,0 0 0 0 0,0 0 1 0 0,0-1-1 0 0,0 1 0 0 0,1 0 0 0 0,-1-1 1 0 0,1 1-1 0 0,-1 0 0 0 0,1-1 1 0 0,-1 0-1 0 0,1 1 0 0 0,0-1 0 0 0,0 0 1 0 0,0 0-1 0 0,-1 0 0 0 0,1 0 0 0 0,0 0 1 0 0,0 0-1 0 0,1-1 0 0 0,-1 1 1 0 0,0-1-1 0 0,0 1 0 0 0,0-1 0 0 0,0 0 1 0 0,0 0-1 0 0,0 0 0 0 0,1 0 0 0 0,-1 0 1 0 0,0-1-1 0 0,0 1 0 0 0,0 0 1 0 0,0-1-1 0 0,0 0 0 0 0,0 1 0 0 0,0-1 1 0 0,0 0-1 0 0,0 0 0 0 0,0 0 0 0 0,0 0 1 0 0,-1-1-1 0 0,1 1 0 0 0,0 0 1 0 0,-1-1-1 0 0,1 0-75 0 0,16-17 218 0 0,-1-2 0 0 0,-1 0 0 0 0,-2-1 0 0 0,0 0 0 0 0,-1-1 1 0 0,-1 0-1 0 0,-1-1 0 0 0,-1-1 0 0 0,3-12-218 0 0,75-171 153 0 0,-87 208-160 0 0,-1-1 0 0 0,1 0 0 0 0,0 1-1 0 0,-1-1 1 0 0,1 1 0 0 0,0 0 0 0 0,0-1-1 0 0,-1 1 1 0 0,1-1 0 0 0,0 1 0 0 0,0 0-1 0 0,0 0 1 0 0,-1-1 0 0 0,1 1 0 0 0,0 0-1 0 0,0 0 1 0 0,0 0 0 0 0,0 0 0 0 0,-1 0-1 0 0,1 0 1 0 0,0 0 0 0 0,0 0 0 0 0,0 0-1 0 0,0 1 1 0 0,0-1 0 0 0,-1 0 0 0 0,1 0-1 0 0,0 1 1 0 0,0-1 0 0 0,-1 0 0 0 0,1 1-1 0 0,0-1 1 0 0,0 1 0 0 0,-1-1 0 0 0,1 1-1 0 0,0 0 1 0 0,-1-1 0 0 0,1 1 0 0 0,-1 0-1 0 0,1-1 1 0 0,-1 1 0 0 0,1 0 0 0 0,-1-1 0 0 0,0 1-1 0 0,1 0 1 0 0,-1 0 0 0 0,0 0 0 0 0,1-1-1 0 0,-1 1 1 0 0,0 0 0 0 0,0 0 0 0 0,0 0-1 0 0,0 0 1 0 0,0-1 0 0 0,0 1 0 0 0,0 0-1 0 0,0 0 1 0 0,0 0 0 0 0,0 0 0 0 0,0 0 7 0 0,38 156-30 0 0,-37-151 37 0 0,1 1 0 0 0,0-2 0 0 0,0 1 0 0 0,1 0 1 0 0,0 0-1 0 0,0-1 0 0 0,0 1 0 0 0,0-1 0 0 0,1 0 0 0 0,0 0 0 0 0,0 0 0 0 0,1-1 0 0 0,-1 1 0 0 0,1-1 0 0 0,0 0 0 0 0,0-1 0 0 0,0 1 0 0 0,1-1 0 0 0,-1 0 1 0 0,1 0-1 0 0,-1-1 0 0 0,1 1 0 0 0,0-1 0 0 0,0 0 0 0 0,0-1 0 0 0,1 0 0 0 0,-1 0 0 0 0,0 0 0 0 0,0-1 0 0 0,1 0 0 0 0,-1 0 0 0 0,0 0 0 0 0,1-1 0 0 0,-1 0 0 0 0,0 0 1 0 0,0-1-1 0 0,1 1-7 0 0,5-8 128 0 0,-1-1 1 0 0,0 0 0 0 0,0-1 0 0 0,-1 0 0 0 0,0 0 0 0 0,-1-1 0 0 0,0 0 0 0 0,-1-1 0 0 0,0 0-1 0 0,-1 0 1 0 0,4-12-129 0 0,4-10 75 0 0,-2 1 0 0 0,-1-2 0 0 0,-2 0 0 0 0,-1 0 1 0 0,-2-1-1 0 0,-2 0 0 0 0,-1 0 0 0 0,-2 0 0 0 0,-2 0 0 0 0,-1-1 0 0 0,-2 1 0 0 0,-1 0 0 0 0,-2 0 0 0 0,-2 1 0 0 0,-1-1 0 0 0,-2 2 0 0 0,-1-1 0 0 0,-8-12-75 0 0,-89-172-132 0 0,7 95 146 0 0,101 124-17 0 0,1 1 1 0 0,0-1 0 0 0,0 0 0 0 0,0 1 0 0 0,-1-1 0 0 0,1 1 0 0 0,0-1 0 0 0,-1 1 0 0 0,1-1 0 0 0,0 1 0 0 0,-1-1-1 0 0,1 1 1 0 0,0 0 0 0 0,-1-1 0 0 0,1 1 0 0 0,-1-1 0 0 0,1 1 0 0 0,-1 0 0 0 0,1-1 0 0 0,-1 1 0 0 0,1 0 0 0 0,-1 0-1 0 0,1 0 1 0 0,-1-1 0 0 0,0 1 0 0 0,1 0 0 0 0,-1 0 0 0 0,1 0 0 0 0,-1 0 0 0 0,0 0 0 0 0,1 0 0 0 0,-1 0 0 0 0,1 0-1 0 0,-1 0 1 0 0,0 0 0 0 0,1 0 0 0 0,-1 0 0 0 0,1 1 0 0 0,-1-1 0 0 0,1 0 0 0 0,-1 0 0 0 0,1 1 0 0 0,-1-1 0 0 0,1 0-1 0 0,-1 1 1 0 0,1-1 0 0 0,-1 0 0 0 0,1 1 0 0 0,-1-1 0 0 0,1 1 0 0 0,0-1 0 0 0,-1 0 0 0 0,1 1 0 0 0,0-1 0 0 0,-1 1-1 0 0,1 0 1 0 0,0-1 0 0 0,0 1 0 0 0,-1-1 0 0 0,1 1 0 0 0,0-1 2 0 0,-1 44-265 0 0,2-33 293 0 0,4 26-4 0 0,1-1-1 0 0,2 0 0 0 0,1 0 0 0 0,2-1 1 0 0,2-1-1 0 0,1 0 0 0 0,14 25-23 0 0,1 6 47 0 0,17 34 10 0 0,3-3 0 0 0,5-2 0 0 0,40 50-57 0 0,-7-48-137 0 0,-45-89-2246 0 0,-58-65-5922 0 0,-13 25-3055 0 0,21 22 6168 0 0</inkml:trace>
  <inkml:trace contextRef="#ctx0" brushRef="#br0" timeOffset="69589.321">228 1639 15747 0 0,'0'0'1314'0'0,"0"0"-794"0"0,0 0-132 0 0,0 0 306 0 0,0 0 309 0 0,0 0 102 0 0,0 0-57 0 0,0 0-174 0 0,0 0-185 0 0,36-11-137 0 0,118-37-97 0 0,-28-6 181 0 0,81-51 241 0 0,-54 26-4646 0 0,-51 31-7752 0 0,-81 40 909 0 0</inkml:trace>
  <inkml:trace contextRef="#ctx0" brushRef="#br0" timeOffset="70275.011">1608 763 7226 0 0,'0'0'2297'0'0,"0"0"-152"0"0,0 0-34 0 0,0 0-32 0 0,0 0-191 0 0,0 0-310 0 0,0 0-284 0 0,0 0-223 0 0,0 0-203 0 0,0 0-148 0 0,0 0-104 0 0,0 0-96 0 0,0 0-96 0 0,-2-4-88 0 0,-8-11-56 0 0,8 12-45 0 0,2 3-37 0 0,0 0-45 0 0,4 149 674 0 0,1 1-643 0 0,-7-77-128 0 0,1-34-46 0 0,0-1 1 0 0,3 1-1 0 0,1-1 0 0 0,6 28-10 0 0,-9-62 8 0 0,1 1 0 0 0,0-1 0 0 0,0 1 0 0 0,0-1-1 0 0,0 0 1 0 0,1 1 0 0 0,-1-1 0 0 0,1 0 0 0 0,0 0 0 0 0,0 0 0 0 0,1 0 0 0 0,-1-1-1 0 0,1 1 1 0 0,0-1 0 0 0,0 1 0 0 0,0-1 0 0 0,1 0 0 0 0,-1 0 0 0 0,1 0 0 0 0,-1-1-1 0 0,1 1 1 0 0,0-1 0 0 0,0 0 0 0 0,0 0 0 0 0,0 0 0 0 0,0-1 0 0 0,1 1-1 0 0,-1-1 1 0 0,0 0 0 0 0,3 0-8 0 0,0-1 38 0 0,0-1 0 0 0,0 0-1 0 0,0-1 1 0 0,-1 1 0 0 0,1-1-1 0 0,0-1 1 0 0,-1 1 0 0 0,1-1-1 0 0,-1 0 1 0 0,0-1 0 0 0,0 1 0 0 0,0-1-1 0 0,-1 0 1 0 0,1-1 0 0 0,1-2-38 0 0,93-77-363 0 0,-82 38-3566 0 0,-29 18-6178 0 0,4 22 4165 0 0,3 2-1666 0 0</inkml:trace>
  <inkml:trace contextRef="#ctx0" brushRef="#br0" timeOffset="70521.951">1261 1227 11402 0 0,'0'0'1443'0'0,"0"0"-116"0"0,0 0 31 0 0,0 0 241 0 0,0 0 92 0 0,0 0-228 0 0,0 0-320 0 0,0 0-254 0 0,31-13-162 0 0,98-40-109 0 0,-28-6 429 0 0,209-140-1289 0 0,-286 184-1135 0 0,0 0-2684 0 0,-7 9-6415 0 0,-11 5 1925 0 0</inkml:trace>
  <inkml:trace contextRef="#ctx0" brushRef="#br0" timeOffset="70783.966">2041 947 9490 0 0,'0'0'5331'0'0,"0"0"-2806"0"0,0 0-916 0 0,0 0-76 0 0,0 0-102 0 0,0 0-269 0 0,0 0-255 0 0,0 0-179 0 0,0 0-176 0 0,0 0-121 0 0,0 0-103 0 0,34-21-75 0 0,104-65-75 0 0,-33 24 108 0 0,-55 43-2283 0 0,-54 49-7272 0 0,-2-17 2729 0 0,0-4-2398 0 0</inkml:trace>
  <inkml:trace contextRef="#ctx0" brushRef="#br0" timeOffset="70933.549">2098 1223 4441 0 0,'0'0'5521'0'0,"0"0"-3416"0"0,0 0-401 0 0,0 0-296 0 0,0 0-456 0 0,0 0-391 0 0,0 0-249 0 0,0 0-224 0 0,212-129-192 0 0,-186 107-480 0 0,-1 7-1505 0 0,-3 1-3352 0 0,-10 6-3433 0 0</inkml:trace>
  <inkml:trace contextRef="#ctx0" brushRef="#br0" timeOffset="74423.431">2864 1 0 0 0,'0'0'1380'0'0,"0"0"398"0"0,0 0 68 0 0,0 0-125 0 0,0 0-200 0 0,0 0-217 0 0,0 0-201 0 0,0 0-147 0 0,7 0 6178 0 0,-1 16-6631 0 0,-1 0 1 0 0,-1 0 0 0 0,0 1 0 0 0,-2 0 0 0 0,1 0 0 0 0,-2 0-1 0 0,-1-1 1 0 0,0 14-504 0 0,1 21 380 0 0,13 228 1012 0 0,-19 200-1392 0 0,3-358 256 0 0,41-121 831 0 0,117-105-51 0 0,-3-13-650 0 0,-141 106-1909 0 0,-21-10-11259 0 0,6 16 7063 0 0,2 1-1567 0 0</inkml:trace>
  <inkml:trace contextRef="#ctx0" brushRef="#br0" timeOffset="74673.65">2614 741 9834 0 0,'0'0'2002'0'0,"0"0"-242"0"0,0 0-286 0 0,0 0-163 0 0,0 0-140 0 0,0 0-150 0 0,0 0-98 0 0,0 0-79 0 0,0 0-93 0 0,0 0-105 0 0,0 0-122 0 0,0 0-133 0 0,0 0-106 0 0,34-19-78 0 0,111-57-73 0 0,43-14-356 0 0,-77 61-4907 0 0,-94 25 2960 0 0,11-2-5543 0 0,-14 5-334 0 0</inkml:trace>
  <inkml:trace contextRef="#ctx0" brushRef="#br0" timeOffset="75006.211">3471 586 5913 0 0,'0'0'3393'0'0,"0"0"-1274"0"0,0 0-525 0 0,0 0-25 0 0,0 0-31 0 0,0 0-223 0 0,0 0-255 0 0,0 0-229 0 0,0 0-184 0 0,0 0-112 0 0,-6 32-69 0 0,-19 98-48 0 0,24-128-399 0 0,0-1 1 0 0,0 1 0 0 0,0 0-1 0 0,1 0 1 0 0,-1-1-1 0 0,1 1 1 0 0,-1 0-1 0 0,1 0 1 0 0,0 0-1 0 0,0-1 1 0 0,0 1-1 0 0,0 0 1 0 0,0 0 0 0 0,0 0-1 0 0,0 0 1 0 0,1 0-1 0 0,-1-1 1 0 0,1 1-1 0 0,-1 0 1 0 0,1 0-1 0 0,0-1 1 0 0,-1 1-1 0 0,1 0 1 0 0,0-1 0 0 0,0 1-1 0 0,0-1 1 0 0,1 1-1 0 0,-1-1 1 0 0,0 0-1 0 0,0 1 1 0 0,1-1-20 0 0,4 3 134 0 0,-2 0-27 0 0,0-1 1 0 0,0 0-1 0 0,0 0 0 0 0,1 0 1 0 0,0-1-1 0 0,-1 1 1 0 0,1-1-1 0 0,0 0 0 0 0,0-1 1 0 0,0 1-1 0 0,0-1 0 0 0,0 0 1 0 0,0 0-1 0 0,0-1 0 0 0,1 1 1 0 0,-1-1-1 0 0,0 0 0 0 0,0-1 1 0 0,0 1-1 0 0,1-1 0 0 0,-1 0 1 0 0,0 0-1 0 0,0-1 0 0 0,0 0 1 0 0,0 1-1 0 0,1-2-107 0 0,7-3 158 0 0,0 0 0 0 0,-1 0 1 0 0,1-2-1 0 0,-1 1 0 0 0,-1-2 0 0 0,1 1 0 0 0,-2-1 0 0 0,1-1 0 0 0,0-2-158 0 0,45-62 792 0 0,-54 72-778 0 0,-1-1 0 0 0,0 1 0 0 0,0-1 1 0 0,0 1-1 0 0,0 0 0 0 0,0-1 0 0 0,-1 0 0 0 0,1 1 1 0 0,-1-1-1 0 0,1 1 0 0 0,-1-1 0 0 0,0 0 0 0 0,0 1 1 0 0,0-1-1 0 0,-1 0 0 0 0,1 1 0 0 0,0-1 1 0 0,-1 1-1 0 0,0-1 0 0 0,0 0 0 0 0,0 1 0 0 0,0 0 1 0 0,0-1-1 0 0,0 1 0 0 0,0 0 0 0 0,-1-1 0 0 0,1 1 1 0 0,-1 0-1 0 0,0 0 0 0 0,0 0 0 0 0,0 0 0 0 0,0 1 1 0 0,0-1-15 0 0,-5-4-90 0 0,-1 1 0 0 0,0 1 1 0 0,0-1-1 0 0,0 1 1 0 0,-1 1-1 0 0,1-1 1 0 0,-1 1-1 0 0,0 1 0 0 0,0 0 1 0 0,0 0-1 0 0,0 1 1 0 0,0 0-1 0 0,0 0 0 0 0,0 1 1 0 0,0 0-1 0 0,0 1 1 0 0,-1 0-1 0 0,1 0 1 0 0,0 1-1 0 0,-1 1 90 0 0,-51 19-4449 0 0,6 13-5651 0 0,38-20-1172 0 0</inkml:trace>
  <inkml:trace contextRef="#ctx0" brushRef="#br0" timeOffset="92228.147">6803 1764 0 0 0,'0'0'451'0'0,"0"0"860"0"0,0 0 270 0 0,0 0-59 0 0,0 0-215 0 0,0 0-241 0 0,0 0-138 0 0,0 0-67 0 0,1-6 695 0 0,-2 6 6533 0 0,-180 198-7330 0 0,86-85-526 0 0,94-112-221 0 0,1-1-1 0 0,-1 1 1 0 0,0 0-1 0 0,0-1 1 0 0,0 1 0 0 0,1 0-1 0 0,-1 0 1 0 0,0 0-1 0 0,1 0 1 0 0,-1-1-1 0 0,1 1 1 0 0,-1 0 0 0 0,1 0-1 0 0,-1 0 1 0 0,1 0-1 0 0,0 0 1 0 0,0 0-1 0 0,-1 0 1 0 0,1 0 0 0 0,0 0-1 0 0,0 0 1 0 0,0 0-1 0 0,0 0 1 0 0,0 1 0 0 0,0-1-1 0 0,0 0 1 0 0,0 0-1 0 0,1 0 1 0 0,-1 0-1 0 0,0 0 1 0 0,1 0 0 0 0,-1 0-1 0 0,0 0 1 0 0,1-1-1 0 0,-1 1 1 0 0,1 0-1 0 0,0 0 1 0 0,-1 0 0 0 0,1 0-1 0 0,0 0 1 0 0,-1-1-1 0 0,1 1 1 0 0,0 0-1 0 0,0-1 1 0 0,0 1 0 0 0,0-1-1 0 0,0 1 1 0 0,-1-1-1 0 0,1 1 1 0 0,0-1-1 0 0,0 1 1 0 0,0-1 0 0 0,0 0-1 0 0,0 0 1 0 0,0 1-1 0 0,1-1 1 0 0,-1 0-1 0 0,0 0 1 0 0,0 0 0 0 0,0 0-1 0 0,0 0 1 0 0,0-1-12 0 0,161-2 1124 0 0,73-33-219 0 0,-159 32-439 0 0,-76 4-413 0 0,0 0 29 0 0,0 0 34 0 0,0 0 32 0 0,0 0 66 0 0,0 0 42 0 0,0 0 35 0 0,-26-15 947 0 0,-112-48-773 0 0,1-3-768 0 0,116 45-815 0 0,18 12-2613 0 0,2-1-4566 0 0,1 6-1994 0 0</inkml:trace>
  <inkml:trace contextRef="#ctx0" brushRef="#br0" timeOffset="92980.786">6748 866 3633 0 0,'0'0'1547'0'0,"0"0"88"0"0,0 0 76 0 0,0 0 28 0 0,0 0-19 0 0,0 0-102 0 0,0 0-192 0 0,0 0-262 0 0,0 0-252 0 0,0 0-215 0 0,0 0-188 0 0,0 0-131 0 0,0 0-64 0 0,-3-2-13 0 0,2 2-271 0 0,1 0-1 0 0,-1-1 1 0 0,0 1 0 0 0,0 0-1 0 0,0 0 1 0 0,0 0 0 0 0,0 0-1 0 0,0 0 1 0 0,1 0 0 0 0,-1 0-1 0 0,0 0 1 0 0,0 0 0 0 0,0 1-1 0 0,0-1 1 0 0,1 0 0 0 0,-1 0-1 0 0,0 1 1 0 0,0-1 0 0 0,0 0-1 0 0,1 1 1 0 0,-1-1 0 0 0,0 1-1 0 0,1-1 1 0 0,-1 1 0 0 0,0 0-1 0 0,1-1 1 0 0,-1 1 0 0 0,0 0-1 0 0,1-1 1 0 0,-1 1 0 0 0,1 0-1 0 0,0 0 1 0 0,-1-1 0 0 0,1 1-1 0 0,0 0 1 0 0,-1 0 0 0 0,1 0-1 0 0,0-1 1 0 0,0 1 0 0 0,-1 0-1 0 0,1 0 1 0 0,0 0 0 0 0,0 0-1 0 0,0 0 1 0 0,0-1 0 0 0,0 1-1 0 0,1 0 1 0 0,-1 0 0 0 0,0 0-1 0 0,0 0 1 0 0,0 0 0 0 0,1-1-1 0 0,-1 1 1 0 0,1 0-1 0 0,-1 0 1 0 0,0-1 0 0 0,1 1-1 0 0,0 0-29 0 0,-4 14 96 0 0,1-1-1 0 0,0 1 0 0 0,2 0 1 0 0,-1-1-1 0 0,2 1 0 0 0,0 0 0 0 0,1-1 1 0 0,0 1-1 0 0,1-1 0 0 0,1 0 1 0 0,0 0-1 0 0,1 0 0 0 0,0 0 0 0 0,1-1 1 0 0,1 0-1 0 0,0 0 0 0 0,1 0 1 0 0,8 9-96 0 0,-14-20 57 0 0,0 0 0 0 0,0 0 0 0 0,0-1 0 0 0,0 1 0 0 0,1-1 1 0 0,-1 1-1 0 0,1-1 0 0 0,-1 0 0 0 0,1 0 0 0 0,-1 0 0 0 0,1 0 1 0 0,0 0-1 0 0,0 0 0 0 0,-1-1 0 0 0,1 0 0 0 0,0 1 0 0 0,0-1 1 0 0,0 0-1 0 0,-1 0 0 0 0,1-1 0 0 0,0 1 0 0 0,0 0 1 0 0,0-1-1 0 0,-1 0 0 0 0,1 0 0 0 0,0 0 0 0 0,-1 0 0 0 0,1 0 1 0 0,-1 0-1 0 0,1-1 0 0 0,0 0-57 0 0,11-16 196 0 0,-1 0 1 0 0,-2-1 0 0 0,0 0-1 0 0,0-1 1 0 0,-2 0-1 0 0,-1 0 1 0 0,5-17-197 0 0,0 2 119 0 0,60-189 274 0 0,-73 224-394 0 0,1 1-1 0 0,-1-1 1 0 0,0 1 0 0 0,1-1-1 0 0,-1 1 1 0 0,1-1-1 0 0,-1 1 1 0 0,1-1 0 0 0,-1 0-1 0 0,1 1 1 0 0,-1-1-1 0 0,1 0 1 0 0,0 1-1 0 0,-1-1 1 0 0,1 0 0 0 0,-1 0-1 0 0,1 1 1 0 0,0-1-1 0 0,-1 0 1 0 0,1 0 0 0 0,-1 0-1 0 0,1 0 1 0 0,0 0-1 0 0,-1 0 1 0 0,1 0-1 0 0,0 0 1 0 0,-1 0 0 0 0,1 0-1 0 0,0 0 1 0 0,-1-1-1 0 0,1 1 1 0 0,-1 0 0 0 0,1 0-1 0 0,0-1 1 0 0,-1 1-1 0 0,1 0 1 0 0,-1-1-1 0 0,1 1 1 0 0,-1 0 0 0 0,1-1-1 0 0,-1 1 1 0 0,1-1-1 0 0,-1 1 1 0 0,1-1 0 0 0,-1 1-1 0 0,0-1 1 0 0,1 1-1 0 0,-1-1 1 0 0,0 1-1 0 0,0-1 1 0 0,1 0 0 0 0,-1 1-1 0 0,0-1 1 0 0,0 0-1 0 0,0 1 1 0 0,0-1-1 0 0,0 1 1 0 0,1-1 0 0 0,-1 0-1 0 0,0 1 1 0 0,-1-1-1 0 0,1 0 1 0 0,0 0 1 0 0,36 77-4 0 0,-4 1 1 0 0,-3 1 0 0 0,-3 2-1 0 0,-4 0 1 0 0,6 52 3 0 0,-23 76 25 0 0,-6-195-34 0 0,0 0-1 0 0,-1 0 1 0 0,-1 0-1 0 0,0 0 1 0 0,-1-1-1 0 0,0 1 1 0 0,-1-1-1 0 0,-4 8 10 0 0,7-16 13 0 0,0 0 0 0 0,0-1 0 0 0,0 1 0 0 0,0-1 0 0 0,-1 1-1 0 0,0-1 1 0 0,1 0 0 0 0,-1 0 0 0 0,0 0 0 0 0,0 0 0 0 0,-1-1 0 0 0,1 1-1 0 0,-1-1 1 0 0,1 0 0 0 0,-1 0 0 0 0,0 0 0 0 0,1 0 0 0 0,-1-1-1 0 0,0 1 1 0 0,0-1 0 0 0,0 0 0 0 0,-1 0 0 0 0,1-1 0 0 0,0 1-1 0 0,0-1 1 0 0,0 0 0 0 0,0 0 0 0 0,-3 0-13 0 0,3-3 14 0 0,-1 0-1 0 0,1 0 1 0 0,0 0-1 0 0,0 0 1 0 0,1-1 0 0 0,-1 1-1 0 0,0-1 1 0 0,1 0-1 0 0,0 0 1 0 0,0-1-1 0 0,0 1 1 0 0,1 0 0 0 0,0-1-1 0 0,-1 0 1 0 0,1 1-1 0 0,1-1 1 0 0,-1 0 0 0 0,1 0-1 0 0,0 0 1 0 0,0 0-1 0 0,0 0 1 0 0,1 0-1 0 0,0-1 1 0 0,0 1 0 0 0,0 0-1 0 0,0 0 1 0 0,2-3-14 0 0,-2-10 17 0 0,1 0 0 0 0,1 0 0 0 0,1 0 0 0 0,0 0 0 0 0,2 0 0 0 0,0 1 0 0 0,1 0 1 0 0,0 0-1 0 0,1 0 0 0 0,1 1 0 0 0,1 0 0 0 0,1 1 0 0 0,1-2-17 0 0,154-179-116 0 0,-150 180 82 0 0,110-94-1632 0 0,-95 92-2855 0 0,1 5-3986 0 0,-23 10-3513 0 0</inkml:trace>
  <inkml:trace contextRef="#ctx0" brushRef="#br0" timeOffset="95553.003">10128 4183 0 0 0,'0'0'303'0'0,"0"0"717"0"0,0 0 98 0 0,0 0-166 0 0,0 0-133 0 0,0 0-35 0 0,0 0 44 0 0,0 0 44 0 0,0 0 32 0 0,0 0-20 0 0,0 0-90 0 0,0 0-49 0 0,0 0-59 0 0,0 1 331 0 0,0 3 9273 0 0,0-4-10771 0 0,6-19 4006 0 0,3 24-3396 0 0,-1 0-1 0 0,1-1 1 0 0,0 0 0 0 0,0 0-1 0 0,0 0 1 0 0,0-2-1 0 0,1 1 1 0 0,-1-1 0 0 0,1 0-1 0 0,-1-1 1 0 0,1 0 0 0 0,0-1-1 0 0,0 0 1 0 0,0 0-1 0 0,-1-1 1 0 0,6-1-129 0 0,60 4 289 0 0,-43 1-235 0 0,1-1 0 0 0,-1-2-1 0 0,0 0 1 0 0,1-3 0 0 0,-1-1 0 0 0,0-1-1 0 0,31-9-53 0 0,-5 3 38 0 0,0 2 0 0 0,1 3 0 0 0,0 2 0 0 0,-1 3 0 0 0,29 4-38 0 0,13-2 41 0 0,181-4 691 0 0,-323-20-480 0 0,-197-68-92 0 0,169 65 122 0 0,70 26-292 0 0,0 0-31 0 0,0 0 22 0 0,0 0 26 0 0,-13 158-23 0 0,-6 59-28 0 0,-32-117-67 0 0,149-189 229 0 0,-46 47-652 0 0,119-89 1017 0 0,-110 93-3229 0 0,2 6-3291 0 0,-49 25-754 0 0,-2 0-5116 0 0</inkml:trace>
  <inkml:trace contextRef="#ctx0" brushRef="#br0" timeOffset="95825.981">12063 3959 8874 0 0,'0'0'4314'0'0,"0"0"-2004"0"0,0 0-707 0 0,0 0-15 0 0,0 0-2 0 0,0 0-175 0 0,0 0-267 0 0,0 0-261 0 0,0 0-173 0 0,0 0-113 0 0,0 0-121 0 0,0 0-56 0 0,0 0-49 0 0,-5 13-34 0 0,-44 82 516 0 0,-115 145-379 0 0,129-195-1578 0 0,12-20-3116 0 0,8-23-3278 0 0,6-3-1244 0 0,3-2 2355 0 0</inkml:trace>
  <inkml:trace contextRef="#ctx0" brushRef="#br0" timeOffset="96144.507">11700 3981 8306 0 0,'0'0'3118'0'0,"0"0"-358"0"0,0 0-356 0 0,0 0-317 0 0,0 0-367 0 0,0 0-334 0 0,0 0-277 0 0,0 0-297 0 0,0 0-174 0 0,0 0-147 0 0,0 0-121 0 0,0 0-55 0 0,0 0-61 0 0,-2-4 38 0 0,0-8 249 0 0,19 31 388 0 0,9 10-216 0 0,236 163 691 0 0,-114-89-1343 0 0,-96-69-912 0 0,-49-32 303 0 0,1 0-375 0 0,-4 1-9185 0 0,0-3-1483 0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2.58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1 228 0 0 0,'0'0'504'0'0,"0"0"98"0"0,0 0 28 0 0,31-5 4 0 0,96-14 9 0 0,-29 14 1466 0 0,367-10 4757 0 0,369-4-3359 0 0,-644 20-2868 0 0,459-23 221 0 0,162 21-245 0 0,-214-21-319 0 0,307-32 47 0 0,-85 50-186 0 0,-522-4-115 0 0,99 5-28 0 0,32 25-52 0 0,56-40 78 0 0,87 11-134 0 0,-1-1 96 0 0,-290 11 16 0 0,462 53-156 0 0,-67-60 207 0 0,135-29 34 0 0,-155 51-82 0 0,-360-14 20 0 0,-21 6-47 0 0,117 26 6 0 0,-377-34-3 0 0,93 8 29 0 0,1-4 1 0 0,-1-5-1 0 0,1-4 0 0 0,7-6-26 0 0,153-22 86 0 0,24 31-120 0 0,181-12 190 0 0,-148-14 8 0 0,70 4-74 0 0,-25-10 87 0 0,-124 17-62 0 0,-235 15-159 0 0,110 8-864 0 0,-45 20-2780 0 0,1 17-7801 0 0,-69-38 8283 0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3.7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1 137 0 0 0,'199'-22'19'0'0,"26"-3"896"0"0,253-16 1362 0 0,-58 33 2760 0 0,325 38-5037 0 0,695 39 3020 0 0,-787-62-1871 0 0,30 4-471 0 0,147-6-219 0 0,-123-24-298 0 0,716-25 316 0 0,-1187 33-1418 0 0,-1-11-1 0 0,130-33 942 0 0,-270 47-7748 0 0,-76 5 3187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2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124 759 3225 0 0,'0'0'1688'0'0,"0"0"-345"0"0,0 0 112 0 0,0 0 287 0 0,0 0 169 0 0,0 0-99 0 0,0 0-233 0 0,0 0-251 0 0,0 0-269 0 0,0 0-233 0 0,0 0-213 0 0,-19 33-178 0 0,-62 104-126 0 0,58-60 11 0 0,23-63-257 0 0,0-3-34 0 0,0 1-1 0 0,0-1 1 0 0,1 1 0 0 0,1-1-1 0 0,0 0 1 0 0,0 1 0 0 0,1-1-1 0 0,1 0 1 0 0,0 0-1 0 0,0-1 1 0 0,1 1 0 0 0,1 1-29 0 0,-3-8-98 0 0,0 1 0 0 0,1-1 0 0 0,-1 0 0 0 0,1 0 0 0 0,0 0-1 0 0,0 0 1 0 0,0-1 0 0 0,1 1 0 0 0,-1-1 0 0 0,1 0 0 0 0,0-1 0 0 0,-1 1 0 0 0,1-1 0 0 0,1 0 0 0 0,-1 0 0 0 0,0 0 0 0 0,3 0 98 0 0,47-2-4873 0 0,-7-26-5288 0 0,-37 15 6810 0 0</inkml:trace>
  <inkml:trace contextRef="#ctx0" brushRef="#br0" timeOffset="276.007">342 788 8978 0 0,'0'0'433'0'0,"0"0"-66"0"0,0 0 120 0 0,0 0 248 0 0,-5 32 206 0 0,-14 100 58 0 0,18-129-925 0 0,-1-1-1 0 0,1 1 1 0 0,0 0-1 0 0,1 0 1 0 0,-1-1-1 0 0,0 1 1 0 0,1 0 0 0 0,0 0-1 0 0,0 0 1 0 0,0 0-1 0 0,0 0 1 0 0,0-1-1 0 0,0 1 1 0 0,1 0-1 0 0,-1 0 1 0 0,1 0 0 0 0,0 0-1 0 0,0-1 1 0 0,0 1-1 0 0,0 0 1 0 0,0-1-1 0 0,1 1 1 0 0,-1-1-1 0 0,1 0 1 0 0,0 1 0 0 0,-1-1-1 0 0,1 0 1 0 0,0 0-1 0 0,1 1-73 0 0,1 0 190 0 0,-2-1-53 0 0,1 0 0 0 0,-1 0 1 0 0,1 0-1 0 0,0 0 0 0 0,-1 0 0 0 0,1-1 0 0 0,0 1 0 0 0,0-1 0 0 0,0 0 0 0 0,0 0 1 0 0,0 0-1 0 0,0 0 0 0 0,1-1 0 0 0,-1 1 0 0 0,0-1 0 0 0,0 0 0 0 0,1 0 0 0 0,-1 0 0 0 0,0 0 1 0 0,0 0-1 0 0,0-1 0 0 0,1 0 0 0 0,-1 1 0 0 0,0-1 0 0 0,0 0 0 0 0,0-1 0 0 0,0 1 0 0 0,0 0 1 0 0,0-1-1 0 0,-1 0 0 0 0,1 0 0 0 0,0 0 0 0 0,-1 0 0 0 0,1 0 0 0 0,-1 0 0 0 0,1-1-137 0 0,5-6 349 0 0,0 0 0 0 0,0 0 0 0 0,-1-1 0 0 0,0 0 0 0 0,-1-1 0 0 0,0 1 0 0 0,0-1 0 0 0,-1 0 0 0 0,-1-2-349 0 0,2-3 174 0 0,-1 0 1 0 0,-1 0-1 0 0,-1-1 0 0 0,0 1 1 0 0,-1-1-1 0 0,-1 0 1 0 0,0 0-1 0 0,-1 0 1 0 0,-1 1-1 0 0,-2-10-174 0 0,3 22-53 0 0,-1 1 0 0 0,1-1 0 0 0,-1 0 0 0 0,0 0 0 0 0,0 0 0 0 0,0 0 0 0 0,0 1 0 0 0,-1-1 0 0 0,0 0-1 0 0,1 1 1 0 0,-1 0 0 0 0,-1-1 0 0 0,1 1 0 0 0,0 0 0 0 0,-1 0 0 0 0,1 0 0 0 0,-1 0 0 0 0,0 1 0 0 0,0-1 0 0 0,0 1 0 0 0,0-1 0 0 0,-1 1 0 0 0,1 0 0 0 0,-1 1 0 0 0,1-1 0 0 0,-1 0 0 0 0,0 1 0 0 0,1 0-1 0 0,-1 0 1 0 0,0 0 0 0 0,0 0 0 0 0,-3 1 53 0 0,4 2-517 0 0,0 0 1 0 0,0 0-1 0 0,1 0 0 0 0,-1 1 0 0 0,1-1 0 0 0,0 1 0 0 0,-1-1 0 0 0,1 1 0 0 0,0 0 1 0 0,1 0-1 0 0,-1 0 0 0 0,1 0 0 0 0,-1 0 0 0 0,1 1 0 0 0,0-1 0 0 0,0 0 0 0 0,0 1 1 0 0,0-1-1 0 0,1 4 517 0 0,-5 8-5386 0 0,0 0-2794 0 0</inkml:trace>
  <inkml:trace contextRef="#ctx0" brushRef="#br0" timeOffset="730.002">723 884 8586 0 0,'0'0'1707'0'0,"0"0"-303"0"0,0 0-21 0 0,0 0 96 0 0,0 0-113 0 0,0 0-198 0 0,0 0-250 0 0,0 0-190 0 0,0 0-79 0 0,0 0-43 0 0,0 0-32 0 0,0 0-60 0 0,0 0-63 0 0,2-34-46 0 0,9-107-28 0 0,1 4 640 0 0,-8 104-811 0 0,-4 32-194 0 0,0 1-30 0 0,0 0-24 0 0,0 0-54 0 0,8 27-414 0 0,6 19 483 0 0,-14-41 22 0 0,1 0 0 0 0,-1 0-1 0 0,1-1 1 0 0,0 1 0 0 0,0 0 0 0 0,0-1-1 0 0,0 1 1 0 0,1 0 0 0 0,0-1-1 0 0,0 0 1 0 0,0 1 0 0 0,1-1-1 0 0,0 0 1 0 0,-1 0 0 0 0,1-1-1 0 0,0 1 1 0 0,1 0 0 0 0,-1-1 0 0 0,1 0-1 0 0,-1 0 1 0 0,1 0 0 0 0,0 0-1 0 0,0 0 1 0 0,1-1 0 0 0,-1 0-1 0 0,0 0 1 0 0,1 0 0 0 0,-1-1-1 0 0,1 1 1 0 0,0-1 0 0 0,-1 0 0 0 0,2 0 5 0 0,-2-1 61 0 0,1-1 0 0 0,-1 1 0 0 0,0-1 1 0 0,0 0-1 0 0,0-1 0 0 0,0 1 0 0 0,0-1 1 0 0,0 1-1 0 0,0-1 0 0 0,0 0 1 0 0,0-1-1 0 0,-1 1 0 0 0,1-1 0 0 0,-1 1 1 0 0,0-1-1 0 0,0 0 0 0 0,0 0 1 0 0,0-1-1 0 0,0 1 0 0 0,-1 0 0 0 0,1-1 1 0 0,-1 0-1 0 0,0 0 0 0 0,0 1 1 0 0,-1-1-1 0 0,1 0 0 0 0,-1 0 0 0 0,1-1 1 0 0,-1 1-62 0 0,18-128 1593 0 0,-35 15-1962 0 0,3 90-1361 0 0,6 20-2874 0 0,0 4-5712 0 0,7 3 1277 0 0</inkml:trace>
  <inkml:trace contextRef="#ctx0" brushRef="#br0" timeOffset="1144.062">1225 207 8506 0 0,'0'0'1176'0'0,"0"0"-66"0"0,0 0 131 0 0,0 0 172 0 0,0 0-53 0 0,0 0-209 0 0,0 0-254 0 0,0 0-178 0 0,0 0-99 0 0,0 0-65 0 0,0 0-58 0 0,0 0-72 0 0,-20 11-47 0 0,-64 38-26 0 0,41-11 280 0 0,40-35-569 0 0,1-1-1 0 0,-1 1 0 0 0,0-1 1 0 0,1 1-1 0 0,0 0 0 0 0,0 0 1 0 0,0 0-1 0 0,0 0 0 0 0,0 1 0 0 0,1-1 1 0 0,-1 0-1 0 0,1 1 0 0 0,0-1 1 0 0,0 1-1 0 0,0-1 0 0 0,1 1 0 0 0,-1 3-62 0 0,40-3 651 0 0,111-30 100 0 0,-148 25-732 0 0,0 1 0 0 0,0 0 0 0 0,0 0 0 0 0,1 0 0 0 0,-1 0 0 0 0,0 0-1 0 0,0 1 1 0 0,0-1 0 0 0,0 1 0 0 0,0-1 0 0 0,1 1 0 0 0,-1 0 0 0 0,0 0 0 0 0,0 0 0 0 0,-1 0 0 0 0,1 0 0 0 0,0 0 0 0 0,0 0-1 0 0,0 1 1 0 0,-1-1 0 0 0,1 1 0 0 0,-1-1 0 0 0,1 1 0 0 0,-1 0 0 0 0,0-1 0 0 0,1 1 0 0 0,-1 0 0 0 0,0 0 0 0 0,0 0 0 0 0,0 0 0 0 0,-1 0-1 0 0,1 0 1 0 0,0 0 0 0 0,-1 0 0 0 0,1 0 0 0 0,-1 0 0 0 0,0 1 0 0 0,0-1 0 0 0,0 0 0 0 0,0 0 0 0 0,0 0 0 0 0,0 0 0 0 0,-1 2-19 0 0,0 9 2 0 0,-1 0 0 0 0,-1 0 1 0 0,-1 0-1 0 0,0 0 1 0 0,0 0-1 0 0,-1-1 0 0 0,-1 1 1 0 0,0-1-1 0 0,0-1 1 0 0,-2 1-1 0 0,1-1 1 0 0,-1-1-1 0 0,-1 1 0 0 0,0-1 1 0 0,0-1-1 0 0,-9 7-2 0 0,-3-2-1617 0 0,8-35-9449 0 0,15-7 2075 0 0,3 20 6320 0 0</inkml:trace>
  <inkml:trace contextRef="#ctx0" brushRef="#br0" timeOffset="1380.041">1409 0 10530 0 0,'0'0'2390'0'0,"0"0"-995"0"0,0 0-436 0 0,0 0 50 0 0,0 0 80 0 0,0 0-40 0 0,0 0-126 0 0,0 0-159 0 0,0 31-140 0 0,-4 97-109 0 0,18 57 363 0 0,-9-162-934 0 0,13 24-803 0 0,2-22-4452 0 0,-17-19-2844 0 0,-1-5 411 0 0</inkml:trace>
  <inkml:trace contextRef="#ctx0" brushRef="#br0" timeOffset="1550.148">1257 328 12931 0 0,'0'0'1312'0'0,"0"0"-512"0"0,0 0-16 0 0,0 0 145 0 0,0 0-33 0 0,0 0-264 0 0,0 0-216 0 0,0 0-168 0 0,0 0-112 0 0,0 0-40 0 0,0 0-40 0 0,0 0-88 0 0,186-121-112 0 0,-162 113-352 0 0,-6 5-688 0 0,0-1-1457 0 0,-5 0-2920 0 0,-7 4-3617 0 0</inkml:trace>
  <inkml:trace contextRef="#ctx0" brushRef="#br0" timeOffset="1718.05">1654 328 20396 0 0,'0'0'552'0'0,"0"0"-255"0"0,0 0 7 0 0,0 0 24 0 0,0 0-72 0 0,0 0-152 0 0,0 0-56 0 0,0 0-128 0 0,0 0-152 0 0,0 0-280 0 0,0 0-569 0 0,0 0-1175 0 0,0 0-3561 0 0,30 85-6490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0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2195 1919 11522 0 0,'0'0'926'0'0,"0"0"-194"0"0,0 0 20 0 0,0 0 171 0 0,0 0 149 0 0,0 0 19 0 0,0 0-149 0 0,0 0-282 0 0,0 0-271 0 0,0 0-167 0 0,0 0-84 0 0,-1 15-22 0 0,-9 101 121 0 0,-2 49 41 0 0,9-99-304 0 0,-2-1-1 0 0,-3 0 0 0 0,-3 0 1 0 0,-9 25 26 0 0,2-53 74 0 0,9-55-80 0 0,5-25-118 0 0,2 0 1 0 0,2 0-1 0 0,1 1 1 0 0,3-1-1 0 0,5-23 124 0 0,72-367 1406 0 0,-78 415-876 0 0,-1 25 535 0 0,1 37-952 0 0,3-1-1 0 0,1 0 1 0 0,2 0 0 0 0,2 0 0 0 0,10 23-113 0 0,-17-54 29 0 0,1 1 0 0 0,0-1 1 0 0,1 0-1 0 0,0 0 0 0 0,1-1 0 0 0,0 0 1 0 0,1 0-1 0 0,0 0 0 0 0,0-1 1 0 0,2-1-1 0 0,-1 1 0 0 0,1-2 0 0 0,0 1 1 0 0,1-1-1 0 0,0-1 0 0 0,0 0 0 0 0,7 3-29 0 0,-14-8 65 0 0,1 0 0 0 0,0-1-1 0 0,0 0 1 0 0,-1 0-1 0 0,1 0 1 0 0,0 0 0 0 0,0-1-1 0 0,0 0 1 0 0,0 0 0 0 0,0 0-1 0 0,0-1 1 0 0,0 1-1 0 0,0-1 1 0 0,-1-1 0 0 0,1 1-1 0 0,0 0 1 0 0,0-1 0 0 0,-1 0-1 0 0,0 0 1 0 0,1-1-1 0 0,-1 1 1 0 0,0-1 0 0 0,0 0-1 0 0,0 0 1 0 0,0 0 0 0 0,-1-1-1 0 0,1 1 1 0 0,-1-1-1 0 0,0 0 1 0 0,0 0 0 0 0,0 0-1 0 0,0-1-64 0 0,65-149 1390 0 0,-58 127-1279 0 0,-2-2-1 0 0,-1 1 1 0 0,-1-1-1 0 0,-2 0 1 0 0,0 0-1 0 0,-2-1 0 0 0,-2 1 1 0 0,0 0-1 0 0,-2-1 1 0 0,-4-18-111 0 0,5 41 0 0 0,0 1 1 0 0,-1-1 0 0 0,0 1-1 0 0,0-1 1 0 0,0 1 0 0 0,-1 0 0 0 0,0 0-1 0 0,0 0 1 0 0,-1 0 0 0 0,0 0-1 0 0,0 1 1 0 0,0 0 0 0 0,0 0 0 0 0,-1 0-1 0 0,0 0 1 0 0,0 1 0 0 0,-1-1-1 0 0,5 5-95 0 0,0-1 1 0 0,-1 1 0 0 0,1 0 0 0 0,0-1 0 0 0,-1 1 0 0 0,1 0-1 0 0,-1 0 1 0 0,1 0 0 0 0,-1 0 0 0 0,1 0 0 0 0,0 0 0 0 0,-1 0-1 0 0,1 1 1 0 0,-1-1 0 0 0,1 0 0 0 0,0 1 0 0 0,-1-1-1 0 0,1 1 1 0 0,0 0 0 0 0,0-1 0 0 0,-1 1 0 0 0,1 0 0 0 0,0 0-1 0 0,0-1 1 0 0,0 1 0 0 0,0 0 0 0 0,0 0 0 0 0,0 0-1 0 0,0 1 1 0 0,0-1 0 0 0,0 0 0 0 0,1 0 0 0 0,-1 0 0 0 0,0 1-1 0 0,1-1 1 0 0,-1 0 0 0 0,1 1 0 0 0,-1-1 0 0 0,1 0-1 0 0,0 1 1 0 0,-1 0 94 0 0,-6 59-4611 0 0,7-48 3221 0 0,1 24-6418 0 0,3-21-1054 0 0</inkml:trace>
  <inkml:trace contextRef="#ctx0" brushRef="#br0" timeOffset="285.84">3003 1783 9202 0 0,'0'0'2448'0'0,"0"0"-807"0"0,0 0-484 0 0,0 0-118 0 0,0 0-40 0 0,0 0-64 0 0,0 0-57 0 0,0 0-101 0 0,0 0-133 0 0,-11 34-118 0 0,-36 108-96 0 0,36-73 99 0 0,13-60-423 0 0,0-4-34 0 0,-1 0-1 0 0,1 0 0 0 0,1 0 0 0 0,-1 0 1 0 0,1 0-1 0 0,-1-1 0 0 0,1 1 1 0 0,1-1-1 0 0,-1 0 0 0 0,0 0 0 0 0,1 0 1 0 0,0-1-1 0 0,0 1 0 0 0,0-1 1 0 0,1 0-1 0 0,-1 0 0 0 0,1 0 0 0 0,-1 0 1 0 0,1-1-1 0 0,0 0 0 0 0,0 0 1 0 0,0 0-1 0 0,0-1 0 0 0,0 0 0 0 0,1 0 1 0 0,-1 0-1 0 0,0 0 0 0 0,0-1 1 0 0,1 0-1 0 0,-1 0 0 0 0,0-1 0 0 0,1 1 1 0 0,1-2-72 0 0,-2 0 102 0 0,0-1-1 0 0,0 0 1 0 0,-1-1 0 0 0,1 1 0 0 0,-1-1 0 0 0,0 0 0 0 0,0 0 0 0 0,-1 0 0 0 0,1-1-1 0 0,-1 1 1 0 0,0-1 0 0 0,0 0 0 0 0,0 1 0 0 0,-1-2 0 0 0,1 1 0 0 0,-1 0 0 0 0,-1 0-1 0 0,1-1 1 0 0,-1 1 0 0 0,0-1 0 0 0,0 1 0 0 0,0-1 0 0 0,-1 1 0 0 0,0-1 0 0 0,0 0-1 0 0,0 1 1 0 0,-1-1 0 0 0,0 1 0 0 0,0-1 0 0 0,0 1 0 0 0,-2-5-102 0 0,-1 2-132 0 0,0-1 1 0 0,0 1-1 0 0,-1 0 1 0 0,0 0-1 0 0,-1 0 1 0 0,0 0-1 0 0,0 1 1 0 0,0 0-1 0 0,-1 1 1 0 0,0-1 0 0 0,0 1-1 0 0,-1 1 1 0 0,1-1-1 0 0,-1 1 1 0 0,-1 0-1 0 0,1 1 1 0 0,-1 0-1 0 0,0 1 1 0 0,1-1-1 0 0,-1 2 1 0 0,-1-1-1 0 0,1 1 1 0 0,0 1-1 0 0,-5-1 132 0 0,-31 14-5266 0 0,24 12-4555 0 0,13-13 1242 0 0</inkml:trace>
  <inkml:trace contextRef="#ctx0" brushRef="#br0" timeOffset="3017.283">895 1308 12907 0 0,'0'0'1253'0'0,"0"0"-336"0"0,0 0-92 0 0,0 0 85 0 0,0 0 71 0 0,0 0-46 0 0,0 0-119 0 0,0 0-157 0 0,0 0-148 0 0,0 0-116 0 0,0 0-95 0 0,-9 30-80 0 0,-30 97-78 0 0,4 65 268 0 0,28-146-295 0 0,2-4-16 0 0,-2-1 0 0 0,-1 0 0 0 0,-3-1 0 0 0,-10 25-99 0 0,46-171 1729 0 0,46-83-1618 0 0,-27 78-39 0 0,-5-3 0 0 0,4-34-72 0 0,-30 89 57 0 0,-14 110-62 0 0,-2-34 11 0 0,2 1 0 0 0,0-1 0 0 0,1 1 0 0 0,1-1 0 0 0,0 1 0 0 0,1-1 0 0 0,1 0 0 0 0,1 1 0 0 0,0-1 0 0 0,1-1 0 0 0,1 1 0 0 0,1-1 0 0 0,0 0 0 0 0,1 0 0 0 0,1-1 0 0 0,10 13-6 0 0,-16-24 43 0 0,1 0 1 0 0,0-1-1 0 0,0 0 1 0 0,0 0-1 0 0,0 0 1 0 0,0-1-1 0 0,1 1 0 0 0,-1-1 1 0 0,1 0-1 0 0,-1 0 1 0 0,1 0-1 0 0,0-1 1 0 0,0 0-1 0 0,0 0 1 0 0,0 0-1 0 0,0 0 0 0 0,0-1 1 0 0,0 0-1 0 0,0 0 1 0 0,0 0-1 0 0,0-1 1 0 0,0 0-1 0 0,0 0 0 0 0,0 0 1 0 0,0 0-1 0 0,0-1 1 0 0,-1 0-1 0 0,5-1-43 0 0,5-13 136 0 0,0 0-1 0 0,-1-1 1 0 0,-1 0-1 0 0,0-1 1 0 0,-2-1-1 0 0,0 1 1 0 0,-1-2-1 0 0,-1 1 1 0 0,0-1-1 0 0,-2 0 1 0 0,0-1-1 0 0,-1 0 1 0 0,-1-5-136 0 0,1 8 26 0 0,-1 0 1 0 0,-1 0-1 0 0,-1 0 1 0 0,0 0-1 0 0,-2 0 0 0 0,0 0 1 0 0,-1-1-1 0 0,0 1 1 0 0,-2 0-1 0 0,-1-7-26 0 0,-34-22-671 0 0,37 46 545 0 0,0 0-1 0 0,0 1 0 0 0,0-1 0 0 0,0 1 1 0 0,0-1-1 0 0,0 1 0 0 0,0-1 1 0 0,0 1-1 0 0,-1-1 0 0 0,1 1 0 0 0,0 0 1 0 0,0 0-1 0 0,0 0 0 0 0,-1 0 1 0 0,1 0-1 0 0,0 0 0 0 0,0 0 0 0 0,0 0 1 0 0,-1 0-1 0 0,1 1 0 0 0,0-1 0 0 0,0 0 1 0 0,0 1-1 0 0,0-1 0 0 0,-1 1 1 0 0,1-1-1 0 0,0 1 0 0 0,0 0 0 0 0,0-1 1 0 0,0 1-1 0 0,0 0 0 0 0,1 0 0 0 0,-1 0 1 0 0,0 0-1 0 0,0-1 0 0 0,0 1 1 0 0,1 0-1 0 0,-1 0 0 0 0,0 1 0 0 0,1-1 1 0 0,-1 0-1 0 0,1 0 0 0 0,0 0 0 0 0,-1 0 1 0 0,1 0-1 0 0,0 1 0 0 0,-1-1 127 0 0,-5 21-3487 0 0,1-5-2105 0 0,-1-2-5280 0 0</inkml:trace>
  <inkml:trace contextRef="#ctx0" brushRef="#br0" timeOffset="3286.08">1566 1256 12171 0 0,'0'0'1841'0'0,"0"0"-522"0"0,0 0-315 0 0,0 0-81 0 0,0 0-86 0 0,0 0-91 0 0,0 0-100 0 0,0 0-83 0 0,-10 32-69 0 0,-28 101-72 0 0,29-52 173 0 0,10-77-531 0 0,-1 0-1 0 0,1-1 1 0 0,0 1 0 0 0,0 0 0 0 0,0-1 0 0 0,1 1 0 0 0,-1-1 0 0 0,1 1 0 0 0,0-1 0 0 0,0 0 0 0 0,0 0-1 0 0,1 0 1 0 0,-1 0 0 0 0,1 0 0 0 0,-1 0 0 0 0,1-1 0 0 0,0 1 0 0 0,0-1 0 0 0,0 0 0 0 0,0 0 0 0 0,0 0 0 0 0,1 0-1 0 0,-1 0 1 0 0,1-1 0 0 0,-1 0 0 0 0,1 1 0 0 0,0-1 0 0 0,-1-1 0 0 0,1 1 0 0 0,0 0 0 0 0,0-1 0 0 0,-1 0-1 0 0,1 0 1 0 0,0 0 0 0 0,0 0 0 0 0,0-1 0 0 0,-1 1 0 0 0,1-1 0 0 0,0 0 0 0 0,-1 0 0 0 0,1-1 0 0 0,-1 1-1 0 0,1-1 1 0 0,-1 1 0 0 0,1-1 0 0 0,-1 0 0 0 0,0-1 0 0 0,0 1 0 0 0,1-1-64 0 0,2-5 106 0 0,0 0-1 0 0,0 0 1 0 0,-1-1-1 0 0,0 0 1 0 0,0 0 0 0 0,-1 0-1 0 0,0-1 1 0 0,0 0 0 0 0,-1 1-1 0 0,-1-1 1 0 0,0 0-1 0 0,0 0 1 0 0,-1 0 0 0 0,0-1-1 0 0,-1 1 1 0 0,0 0 0 0 0,0 0-1 0 0,-1 0 1 0 0,-1 0-1 0 0,0-3-105 0 0,1 7-101 0 0,-1 0-1 0 0,0 0 0 0 0,0 0 0 0 0,0 1 0 0 0,0-1 0 0 0,-1 1 0 0 0,0-1 0 0 0,0 1 1 0 0,-1 0-1 0 0,1 0 0 0 0,-1 0 0 0 0,0 1 0 0 0,0-1 0 0 0,-1 1 0 0 0,0 0 0 0 0,1 0 1 0 0,-1 1-1 0 0,0-1 0 0 0,-1 1 0 0 0,1 0 0 0 0,-1 0 0 0 0,1 1 0 0 0,-1 0 1 0 0,-2-1 101 0 0,-24-5-4861 0 0,-2 5-3898 0 0,23 3-1981 0 0</inkml:trace>
  <inkml:trace contextRef="#ctx0" brushRef="#br0" timeOffset="3564.797">1880 800 13595 0 0,'0'0'1358'0'0,"0"0"-86"0"0,0 0-65 0 0,0 0-64 0 0,0 0-192 0 0,0 0-201 0 0,0 0-80 0 0,0 0-47 0 0,0 0 7 0 0,0 0 1 0 0,0 0-72 0 0,0 0-91 0 0,0 0-77 0 0,12 28-78 0 0,37 92-73 0 0,-26-11 58 0 0,-20-72-242 0 0,44 168-54 0 0,-13-123-3112 0 0,-34-82 1821 0 0,0 0-321 0 0,0 0-305 0 0,-1 0-3906 0 0,-3-3 1598 0 0,4 3 3297 0 0,-2-4-5337 0 0</inkml:trace>
  <inkml:trace contextRef="#ctx0" brushRef="#br0" timeOffset="4049.234">1704 1157 10346 0 0,'0'0'2515'0'0,"0"0"-1657"0"0,0 0-367 0 0,0 0 254 0 0,0 0 67 0 0,0 0-131 0 0,0 0-167 0 0,0 0-146 0 0,0 0-106 0 0,35-13-78 0 0,111-37-72 0 0,15 6-358 0 0,-34 10-3052 0 0,-42 10-4857 0 0,-9 10 562 0 0,-50 13 12064 0 0,2 0 10200 0 0,14-43-9561 0 0,-36 35-4955 0 0,-1 0 0 0 0,0-1 0 0 0,0 1 1 0 0,-1-1-1 0 0,-1 0 0 0 0,0 0 1 0 0,0 0-1 0 0,0 0 0 0 0,-2 0 1 0 0,1-1-1 0 0,-1 1 0 0 0,-1-1 1 0 0,0-3-156 0 0,0 13 3 0 0,0-1 1 0 0,0 1 0 0 0,0 0 0 0 0,-1-1-1 0 0,1 1 1 0 0,0 0 0 0 0,-1-1 0 0 0,1 1-1 0 0,-1 0 1 0 0,0-1 0 0 0,1 1 0 0 0,-1 0-1 0 0,0 0 1 0 0,0 0 0 0 0,1 0 0 0 0,-1 0-1 0 0,0 0 1 0 0,0 0 0 0 0,0 0 0 0 0,-1 0 0 0 0,1 0-1 0 0,0 0 1 0 0,0 1 0 0 0,0-1 0 0 0,-1 0-1 0 0,1 1 1 0 0,0-1 0 0 0,0 1 0 0 0,-1-1-1 0 0,1 1 1 0 0,-1 0 0 0 0,1 0 0 0 0,0 0-1 0 0,-1-1 1 0 0,1 1 0 0 0,-1 0 0 0 0,1 1-1 0 0,0-1 1 0 0,-1 0 0 0 0,1 0 0 0 0,-1 1-4 0 0,-58 19-341 0 0,47-11 303 0 0,2 1 0 0 0,-1 1 0 0 0,1 0 0 0 0,1 0 0 0 0,0 1 0 0 0,1 0 0 0 0,0 1 0 0 0,1 0 0 0 0,0 1 0 0 0,1-1 1 0 0,1 1-1 0 0,0 1 0 0 0,1-1 0 0 0,0 1 0 0 0,1 0 0 0 0,1 0 0 0 0,0 0 0 0 0,1 1 0 0 0,1-1 0 0 0,0 1 0 0 0,2-1 0 0 0,0 5 38 0 0,1-15-36 0 0,1 0 0 0 0,-1 0 0 0 0,2 0 1 0 0,-1 0-1 0 0,0 0 0 0 0,1-1 0 0 0,0 1 0 0 0,0-1 0 0 0,0 0 0 0 0,0-1 0 0 0,1 1 0 0 0,0-1 1 0 0,0 1-1 0 0,0-2 0 0 0,0 1 0 0 0,0 0 0 0 0,0-1 0 0 0,1 0 0 0 0,-1 0 0 0 0,1-1 0 0 0,-1 1 1 0 0,1-1-1 0 0,0 0 0 0 0,0-1 0 0 0,-1 1 0 0 0,1-1 0 0 0,0-1 0 0 0,0 1 0 0 0,-1-1 0 0 0,1 0 1 0 0,0 0-1 0 0,2-1 36 0 0,7 2-132 0 0,77-24-2614 0 0,-74 16-1821 0 0,-1 0-3669 0 0,-15 7 1220 0 0</inkml:trace>
  <inkml:trace contextRef="#ctx0" brushRef="#br0" timeOffset="4335.704">1 2375 12291 0 0,'0'0'2831'0'0,"0"0"-2111"0"0,0 0-440 0 0,0 0 335 0 0,0 0 372 0 0,31-3 49 0 0,7-1-732 0 0,157-30 964 0 0,-23-26-50 0 0,-4-8 0 0 0,-2-7-1 0 0,138-86-1217 0 0,-45 25 948 0 0,784-338-445 0 0,-861 408-1608 0 0,-59 32-3284 0 0,-97 31 56 0 0,-10 2-5729 0 0,-13 1 4515 0 0</inkml:trace>
  <inkml:trace contextRef="#ctx0" brushRef="#br0" timeOffset="4821.076">2985 615 2961 0 0,'0'0'1987'0'0,"0"0"32"0"0,0 0 220 0 0,0 0 57 0 0,0 0-226 0 0,0 0-344 0 0,0 0-295 0 0,0 0-216 0 0,0 0-164 0 0,0 0-122 0 0,0 0-133 0 0,0 0-122 0 0,-4-7 331 0 0,-30 34-2 0 0,10-3-779 0 0,23-23-222 0 0,1-1-45 0 0,0 0-30 0 0,0 0-22 0 0,2 0 126 0 0,0 0 0 0 0,0-1 0 0 0,0 1 0 0 0,-1 0 0 0 0,1-1 0 0 0,0 1 0 0 0,0-1 0 0 0,0 1 0 0 0,-1-1-1 0 0,1 0 1 0 0,0 0 0 0 0,-1 0 0 0 0,1 0 0 0 0,-1 0 0 0 0,1 0 0 0 0,-1 0 0 0 0,1 0 0 0 0,-1-1 0 0 0,0 1 0 0 0,0 0 0 0 0,0-1 0 0 0,0 1 0 0 0,0-1 0 0 0,0 1 0 0 0,0-1 0 0 0,0 0-31 0 0,-1 2 7 0 0,13-29 896 0 0,-12 28-727 0 0,-1 1-8 0 0,-12 7 47 0 0,-2 2-532 0 0,-28 23-3518 0 0,40-27 192 0 0,2-2-6331 0 0,0 0 2052 0 0</inkml:trace>
  <inkml:trace contextRef="#ctx0" brushRef="#br0" timeOffset="5171.952">3005 965 13243 0 0,'0'0'2119'0'0,"0"0"-724"0"0,0 0-224 0 0,0 0 9 0 0,0 0-118 0 0,0 0-194 0 0,0 0-180 0 0,0 0-132 0 0,0 0-70 0 0,0 0-34 0 0,0 0-14 0 0,0 0-16 0 0,0 0-22 0 0,1-3-9 0 0,1-9 60 0 0,-12 31-18 0 0,-7 10-236 0 0,14-25-177 0 0,2-4-20 0 0,1 0 0 0 0,-1 0 0 0 0,1 1 0 0 0,-1-1 0 0 0,1 0 0 0 0,0 0 0 0 0,-1 0 1 0 0,1 1-1 0 0,-1-1 0 0 0,1 0 0 0 0,-1 0 0 0 0,1 1 0 0 0,0-1 0 0 0,-1 0 0 0 0,1 1 0 0 0,0-1 0 0 0,0 1 0 0 0,-1-1 0 0 0,1 0 0 0 0,0 1 0 0 0,0-1 0 0 0,-1 1 0 0 0,1-1 0 0 0,0 1 1 0 0,0-1-1 0 0,0 1 0 0 0,0-1 0 0 0,0 1 0 0 0,0-1 0 0 0,-1 1 0 0 0,1-1 0 0 0,0 1 0 0 0,1-1 0 0 0,-1 0 0 0 0,0 1 0 0 0,0-1 0 0 0,0 1 0 0 0,0-1 0 0 0,0 1 0 0 0,0-1 1 0 0,0 1-1 0 0,1-1 0 0 0,-1 1 0 0 0,0-1 0 0 0,0 0 0 0 0,1 1 0 0 0,-1-1 0 0 0,0 1 0 0 0,1-1 0 0 0,-1 0 0 0 0,0 1 0 0 0,1-1 0 0 0,-1 0 0 0 0,1 0 0 0 0,-1 1 0 0 0,0-1 0 0 0,1 0 1 0 0,-1 0-1 0 0,1 1 0 0 0,-1-1 0 0 0,1 0 0 0 0,-1 0 0 0 0,1 0 0 0 0,-1 0 0 0 0,1 0 0 0 0,-1 0 0 0 0,1 0 0 0 0,-1 0 0 0 0,1 0 0 0 0,0-2-176 0 0,1-1-2917 0 0,-1 1-8693 0 0,-1 2 865 0 0</inkml:trace>
  <inkml:trace contextRef="#ctx0" brushRef="#br0" timeOffset="1049.214">3626 1727 0 0 0,'0'0'984'0'0,"0"0"188"0"0,0 0 195 0 0,0 0 208 0 0,0 0 64 0 0,0 0-70 0 0,0 0-100 0 0,0 0-98 0 0,0 0-66 0 0,0 0-98 0 0,0 0-141 0 0,0 0-133 0 0,0 0-96 0 0,14 5-11 0 0,46 15-15 0 0,-52-19-607 0 0,0 0 1 0 0,-1 0 0 0 0,1-1 0 0 0,0 0 0 0 0,-1 0 0 0 0,1-1 0 0 0,-1 0 0 0 0,1 0 0 0 0,0-1 0 0 0,-1 0 0 0 0,0 0 0 0 0,0-1 0 0 0,1 0 0 0 0,-1 0 0 0 0,-1-1-1 0 0,1 1 1 0 0,-1-2 0 0 0,1 1 0 0 0,-1-1 0 0 0,0 0 0 0 0,-1 0 0 0 0,1 0 0 0 0,-1-1 0 0 0,1-1-205 0 0,1 0 72 0 0,0 1 1 0 0,-1-1 0 0 0,0-1-1 0 0,-1 1 1 0 0,1-1-1 0 0,-1 0 1 0 0,-1 0-1 0 0,1 0 1 0 0,-1 0-1 0 0,-1-1 1 0 0,0 0-1 0 0,0 0 1 0 0,0 0-1 0 0,-1 0 1 0 0,-1 0-1 0 0,0 0 1 0 0,0-1 0 0 0,0-4-73 0 0,-3 9-3 0 0,1 0 0 0 0,0 0 0 0 0,-1 1 0 0 0,0-1 0 0 0,0 1 0 0 0,-1 0 1 0 0,1-1-1 0 0,-1 1 0 0 0,0 0 0 0 0,0 0 0 0 0,0 1 0 0 0,0-1 1 0 0,-1 1-1 0 0,1-1 0 0 0,-1 1 0 0 0,0 0 0 0 0,0 1 0 0 0,0-1 0 0 0,-1 1 1 0 0,1-1-1 0 0,0 1 0 0 0,-1 1 0 0 0,0-1 0 0 0,1 1 0 0 0,-1-1 1 0 0,0 1-1 0 0,0 1 0 0 0,1-1 0 0 0,-1 1 0 0 0,-3 0 3 0 0,2-1-25 0 0,1 1 1 0 0,-1 0-1 0 0,0 1 0 0 0,0 0 1 0 0,0 0-1 0 0,1 0 0 0 0,-1 0 1 0 0,1 1-1 0 0,-1 0 0 0 0,1 0 0 0 0,-1 1 1 0 0,1-1-1 0 0,0 1 0 0 0,0 0 1 0 0,1 1-1 0 0,-1-1 0 0 0,0 1 1 0 0,1 0-1 0 0,0 0 0 0 0,0 0 0 0 0,-2 3 25 0 0,-1 0 4 0 0,1 0-1 0 0,0 1 0 0 0,0 0 0 0 0,0 0 0 0 0,1 0 1 0 0,0 1-1 0 0,0 0 0 0 0,1 0 0 0 0,1 0 0 0 0,-1 0 1 0 0,1 1-1 0 0,1-1 0 0 0,0 1 0 0 0,0-1 1 0 0,1 1-1 0 0,0 0 0 0 0,1 0 0 0 0,0 0 0 0 0,0 0 1 0 0,1-1-1 0 0,0 1 0 0 0,1 0 0 0 0,0 0 0 0 0,1-1 1 0 0,0 0-1 0 0,1 1 0 0 0,-1-1 0 0 0,2 0 0 0 0,-1-1 1 0 0,1 1-1 0 0,1-1 0 0 0,-1 0 0 0 0,1 0 1 0 0,1 0-1 0 0,-1-1 0 0 0,1 0 0 0 0,3 1-3 0 0,0-1 16 0 0,1-1 0 0 0,0-1-1 0 0,0 1 1 0 0,1-2 0 0 0,0 0 0 0 0,-1 0 0 0 0,1-1-1 0 0,0 0 1 0 0,1-1 0 0 0,-1-1 0 0 0,0 0 0 0 0,1 0-1 0 0,-1-1 1 0 0,1-1 0 0 0,-1 0 0 0 0,0-1-16 0 0,-2 0-252 0 0,0 0 1 0 0,0 0-1 0 0,0-1 1 0 0,-1 0 0 0 0,1-1-1 0 0,-1 0 1 0 0,0-1-1 0 0,0 0 1 0 0,-1 0-1 0 0,1-1 1 0 0,-1 0 0 0 0,6-5 251 0 0,22-32-3930 0 0,-14 12-2899 0 0,-17 24 4294 0 0,3-7-5276 0 0</inkml:trace>
  <inkml:trace contextRef="#ctx0" brushRef="#br0" timeOffset="1269.909">4448 1293 13843 0 0,'0'0'2570'0'0,"0"0"-1314"0"0,0 0-449 0 0,0 0 60 0 0,0 0 17 0 0,0 0-83 0 0,0 0-108 0 0,0 0-157 0 0,-10 36-152 0 0,-31 111-93 0 0,21-36 94 0 0,14 5-2056 0 0,6-96-904 0 0,0-19 1364 0 0,0-1-192 0 0,-4-7-4772 0 0,-4-8 1682 0 0,8 15 3954 0 0,-4-10-3105 0 0,2 5 2038 0 0</inkml:trace>
  <inkml:trace contextRef="#ctx0" brushRef="#br0" timeOffset="1483.915">4163 1378 8698 0 0,'0'0'2816'0'0,"0"0"-396"0"0,0 0-472 0 0,0 0-492 0 0,0 0-491 0 0,0 0-323 0 0,0 0-126 0 0,0 0 3 0 0,0 0 76 0 0,0 0 39 0 0,0 0-89 0 0,0 0-104 0 0,21 14-78 0 0,67 48-93 0 0,-64-45-112 0 0,1 0 1 0 0,0-2-1 0 0,1-1 1 0 0,1-2-1 0 0,0 0 1 0 0,1-2-1 0 0,15 4-158 0 0,50 1-1823 0 0,-82-45-6651 0 0,-10 21 2686 0 0,2 4-2064 0 0</inkml:trace>
  <inkml:trace contextRef="#ctx0" brushRef="#br0" timeOffset="1731.7">4662 858 11330 0 0,'0'0'4001'0'0,"0"0"-1811"0"0,0 0-682 0 0,0 0-251 0 0,0 0-270 0 0,0 0-251 0 0,0 0-170 0 0,0 0-84 0 0,0 0-30 0 0,0 0-11 0 0,0 0-32 0 0,5 34-44 0 0,19 108-52 0 0,32 76 486 0 0,-49-197-905 0 0,1-1 0 0 0,1 0 0 0 0,1 0 0 0 0,0 0 0 0 0,2-1 0 0 0,0-1 0 0 0,1 0-1 0 0,1-1 1 0 0,8 8 106 0 0,8-3-1685 0 0,-8-17-4378 0 0,-22-5 3596 0 0,0-2-1495 0 0,0-2-758 0 0,-2 3-1264 0 0</inkml:trace>
  <inkml:trace contextRef="#ctx0" brushRef="#br0" timeOffset="1982.879">4544 1146 14395 0 0,'0'0'1436'0'0,"0"0"-425"0"0,0 0-184 0 0,0 0 41 0 0,0 0-18 0 0,0 0-133 0 0,0 0-161 0 0,0 0-135 0 0,0 0-76 0 0,0 0-30 0 0,0 0-47 0 0,32-19-70 0 0,102-57-78 0 0,-23 23-407 0 0,-45 21-3174 0 0,-43 18-2730 0 0,-6 5-5189 0 0</inkml:trace>
  <inkml:trace contextRef="#ctx0" brushRef="#br0" timeOffset="7744.815">5039 1322 0 0 0,'0'0'452'0'0,"0"0"935"0"0,0 0 321 0 0,0 0 23 0 0,0 0-56 0 0,0 0-93 0 0,0 0-114 0 0,0 0-134 0 0,11 3-138 0 0,84 9 4215 0 0,-90-14-5140 0 0,1 0-1 0 0,-1 0 1 0 0,0 0 0 0 0,0 0 0 0 0,0-1 0 0 0,0 0-1 0 0,-1 0 1 0 0,1 0 0 0 0,-1-1 0 0 0,0 1 0 0 0,0-1-1 0 0,0 0 1 0 0,0 0 0 0 0,2-5-271 0 0,52-110 1370 0 0,-46 10-898 0 0,-12 106-500 0 0,-1 0-1 0 0,1 1 1 0 0,-1-1-1 0 0,0 0 0 0 0,0 1 1 0 0,0-1-1 0 0,0 0 0 0 0,0 1 1 0 0,0 0-1 0 0,-1-1 1 0 0,1 1-1 0 0,-1 0 0 0 0,0 0 1 0 0,0-1-1 0 0,0 1 0 0 0,0 1 1 0 0,0-1-1 0 0,0 0 0 0 0,0 0 1 0 0,-1 1-1 0 0,1-1 1 0 0,0 1-1 0 0,-1 0 0 0 0,0 0 1 0 0,1 0-1 0 0,-1 0 0 0 0,1 0 1 0 0,-1 1-1 0 0,0-1 1 0 0,0 1-1 0 0,1-1 0 0 0,-1 1 1 0 0,0 0-1 0 0,0 0 0 0 0,0 1 1 0 0,1-1-1 0 0,-2 1 29 0 0,-7 2-125 0 0,0 1-1 0 0,0 1 1 0 0,0 0-1 0 0,1 1 1 0 0,0 0-1 0 0,0 0 1 0 0,1 1-1 0 0,0 0 1 0 0,0 1-1 0 0,0 0 1 0 0,1 0-1 0 0,1 1 1 0 0,-1 0-1 0 0,1 0 1 0 0,1 1-1 0 0,0 0 1 0 0,0 0-1 0 0,1 0 1 0 0,0 1-1 0 0,-1 3 126 0 0,2-3-11 0 0,0 0-1 0 0,0 0 0 0 0,1 0 1 0 0,0 0-1 0 0,1 0 0 0 0,1 1 1 0 0,0-1-1 0 0,0 0 1 0 0,1 1-1 0 0,0-1 0 0 0,2 8 12 0 0,0-15 42 0 0,0 0 0 0 0,1-1 0 0 0,0 1 0 0 0,0 0 0 0 0,0-1 0 0 0,0 1 0 0 0,0-1-1 0 0,1 0 1 0 0,0 0 0 0 0,-1 0 0 0 0,1-1 0 0 0,0 1 0 0 0,0-1 0 0 0,0 0 0 0 0,1 0 0 0 0,-1 0 0 0 0,0-1-1 0 0,1 0 1 0 0,-1 0 0 0 0,1 0 0 0 0,0 0 0 0 0,-1 0 0 0 0,1-1 0 0 0,0 0 0 0 0,-1 0 0 0 0,1 0 0 0 0,0-1-1 0 0,-1 0 1 0 0,1 0 0 0 0,-1 0 0 0 0,4-1-42 0 0,11-5 224 0 0,0 0 0 0 0,0-1 0 0 0,-1-1-1 0 0,0-1 1 0 0,-1-1 0 0 0,0 0 0 0 0,0-1-1 0 0,-2-1 1 0 0,1 0 0 0 0,9-12-224 0 0,-4 9 125 0 0,-1-1 1 0 0,-1-1-1 0 0,0-1 1 0 0,-1 0-1 0 0,-2-1 1 0 0,0-1-1 0 0,-1-1 0 0 0,0 0 1 0 0,-2-1-1 0 0,-1 0 1 0 0,-1-1-1 0 0,-1 0 1 0 0,-1-1-1 0 0,-1 0 0 0 0,-2 0 1 0 0,0-1-1 0 0,-2 0 1 0 0,0 0-1 0 0,-2-6-125 0 0,-1 29-11 0 0,-2 0-1 0 0,1 0 1 0 0,0 0-1 0 0,0 0 1 0 0,-1 0-1 0 0,0 0 1 0 0,0 0-1 0 0,0 1 1 0 0,0-1-1 0 0,0 0 1 0 0,0 0 0 0 0,0 1-1 0 0,-1-1 1 0 0,0 1-1 0 0,1-1 1 0 0,-1 1-1 0 0,0 0 1 0 0,0 0-1 0 0,0 0 1 0 0,-1 0-1 0 0,1 0 1 0 0,0 0-1 0 0,-1 0 1 0 0,1 1-1 0 0,-1-1 1 0 0,1 1 0 0 0,-1 0-1 0 0,0 0 1 0 0,0 0-1 0 0,0 0 1 0 0,1 0-1 0 0,-1 1 1 0 0,0-1-1 0 0,0 1 1 0 0,0 0-1 0 0,0 0 1 0 0,0 0-1 0 0,0 0 1 0 0,0 0-1 0 0,-1 1 12 0 0,0 1-45 0 0,0 1 0 0 0,1-1 0 0 0,-1 1-1 0 0,1 0 1 0 0,-1 0 0 0 0,1 1 0 0 0,0-1-1 0 0,0 1 1 0 0,0-1 0 0 0,1 1 0 0 0,-1 0-1 0 0,1 0 1 0 0,0 0 0 0 0,0 0 0 0 0,0 1-1 0 0,0 2 46 0 0,0-6 1 0 0,1 1 0 0 0,0 0 0 0 0,0 0-1 0 0,-1-1 1 0 0,1 1 0 0 0,1 0 0 0 0,-1 0 0 0 0,0 0-1 0 0,0 0 1 0 0,1 0 0 0 0,-1 0 0 0 0,1 0-1 0 0,-1 0 1 0 0,1 0 0 0 0,0 1 0 0 0,0-1 0 0 0,0 0-1 0 0,0 0 1 0 0,1 0 0 0 0,-1 0 0 0 0,0 0 0 0 0,1 0-1 0 0,-1 0 1 0 0,1 0 0 0 0,0 0 0 0 0,0 0-1 0 0,0 0 1 0 0,0 0 0 0 0,0 0 0 0 0,0-1 0 0 0,0 1-1 0 0,1 0 1 0 0,-1-1 0 0 0,1 1 0 0 0,-1-1 0 0 0,1 1-1 0 0,-1-1 1 0 0,1 0 0 0 0,0 0 0 0 0,0 0-1 0 0,-1 0 1 0 0,1 0 0 0 0,0 0 0 0 0,0 0 0 0 0,0 0-1 0 0,0-1 1 0 0,0 1 0 0 0,0-1 0 0 0,1 0 0 0 0,-1 1-1 0 0,0-1 0 0 0,78-14 391 0 0,-71 9-371 0 0,0 1-1 0 0,1 1 1 0 0,0-1 0 0 0,-1 2 0 0 0,1-1-1 0 0,0 1 1 0 0,1 1 0 0 0,-1 0 0 0 0,0 0-1 0 0,1 1-19 0 0,-8 2-1 0 0,-1 0-1 0 0,1 1 0 0 0,0 0 0 0 0,-1-1 1 0 0,0 1-1 0 0,1 0 0 0 0,-1 0 0 0 0,0 0 1 0 0,0 0-1 0 0,-1 0 0 0 0,1 1 0 0 0,-1-1 1 0 0,0 0-1 0 0,0 1 0 0 0,0-1 0 0 0,0 1 0 0 0,0 0 1 0 0,-1-1-1 0 0,1 1 0 0 0,-1 0 0 0 0,0-1 1 0 0,0 1-1 0 0,-1-1 0 0 0,1 1 0 0 0,-1 1 2 0 0,-6 108-573 0 0,8-54-1591 0 0,9-46-1562 0 0,10-8-3899 0 0,-12-5 2463 0 0,-3 0-789 0 0</inkml:trace>
  <inkml:trace contextRef="#ctx0" brushRef="#br0" timeOffset="8201.966">5906 1065 6961 0 0,'0'0'2290'0'0,"0"0"-117"0"0,0 0-177 0 0,0 0-283 0 0,0 0-386 0 0,0 0-315 0 0,0 0-132 0 0,0 0-5 0 0,0 0-15 0 0,0 0-69 0 0,0 0-92 0 0,0 0-106 0 0,6-32-74 0 0,17-96-68 0 0,18-36 912 0 0,-8 115-1410 0 0,-21 53-371 0 0,-11 7 442 0 0,1-1-1 0 0,0 0 0 0 0,1-1 0 0 0,0 1 0 0 0,0 0 0 0 0,1-1 0 0 0,0 0 0 0 0,1 0 0 0 0,0 0 0 0 0,1 0 0 0 0,0-1 0 0 0,0 0 0 0 0,0 0 0 0 0,1 0 0 0 0,1-1 0 0 0,-1 0 1 0 0,7 4-24 0 0,-11-10 55 0 0,0 0 0 0 0,-1 0 0 0 0,1 0 0 0 0,0-1 0 0 0,0 1 0 0 0,0-1 0 0 0,0 0 0 0 0,0 1 0 0 0,0-1 1 0 0,0 0-1 0 0,0-1 0 0 0,-1 1 0 0 0,1-1 0 0 0,0 1 0 0 0,0-1 0 0 0,0 0 0 0 0,0 0 0 0 0,-1 0 0 0 0,1 0 1 0 0,0-1-1 0 0,-1 1 0 0 0,1-1 0 0 0,-1 1 0 0 0,0-1 0 0 0,1 0 0 0 0,-1 0 0 0 0,0 0 0 0 0,0 0 1 0 0,0 0-1 0 0,-1-1 0 0 0,1 1 0 0 0,0-2-55 0 0,47-85 930 0 0,-6-62-2634 0 0,-24 124-4674 0 0,-1 16-6840 0 0,-13 8 7394 0 0</inkml:trace>
  <inkml:trace contextRef="#ctx0" brushRef="#br0" timeOffset="8778.139">6497 446 6865 0 0,'0'0'3040'0'0,"0"0"-325"0"0,0 0-241 0 0,0 0-299 0 0,0 0-477 0 0,0 0-494 0 0,0 0-384 0 0,0 0-249 0 0,0 0-200 0 0,0 0-137 0 0,0 0-52 0 0,0 0-38 0 0,0 0-12 0 0,-15 20-23 0 0,-48 64-30 0 0,15 7 24 0 0,47-90-102 0 0,0 1 0 0 0,0-1 0 0 0,0 0 0 0 0,1 0 0 0 0,-1 1 0 0 0,0-1 0 0 0,1 0 0 0 0,-1 1 1 0 0,0-1-1 0 0,1 1 0 0 0,0-1 0 0 0,-1 1 0 0 0,1-1 0 0 0,0 1 0 0 0,0-1 0 0 0,0 1 1 0 0,0-1-1 0 0,0 1 0 0 0,0-1 0 0 0,0 1 0 0 0,0-1 0 0 0,1 1 0 0 0,-1-1 0 0 0,1 1 0 0 0,-1-1 1 0 0,1 0-1 0 0,-1 1 0 0 0,1-1 0 0 0,0 0 0 0 0,0 1 0 0 0,0-1 0 0 0,0 0 0 0 0,-1 0 0 0 0,2 0 1 0 0,-1 0-1 0 0,0 0 0 0 0,0 0 0 0 0,0 0 0 0 0,0 0 0 0 0,1 0 0 0 0,-1 0 0 0 0,0-1 1 0 0,1 1-1 0 0,-1 0 0 0 0,1-1 0 0 0,-1 1 0 0 0,0-1 0 0 0,1 0 0 0 0,-1 1 0 0 0,1-1 0 0 0,-1 0 1 0 0,1 0-1 0 0,-1 0 0 0 0,1 0 0 0 0,0 0-1 0 0,6-3 57 0 0,-1 0-1 0 0,0-1 1 0 0,-1 0 0 0 0,1 0-1 0 0,0 0 1 0 0,-1-1 0 0 0,0 1-1 0 0,0-2 1 0 0,-1 1 0 0 0,1 0-1 0 0,-1-1 1 0 0,0 0 0 0 0,-1-1-1 0 0,2-1-56 0 0,82-146 443 0 0,-88 154-453 0 0,0 1 0 0 0,0-1 0 0 0,0 0 0 0 0,1 1-1 0 0,-1-1 1 0 0,0 1 0 0 0,0-1 0 0 0,0 0 0 0 0,0 1 0 0 0,1-1-1 0 0,-1 0 1 0 0,0 1 0 0 0,0-1 0 0 0,1 0 0 0 0,-1 0 0 0 0,0 1-1 0 0,1-1 1 0 0,-1 0 0 0 0,0 0 0 0 0,0 1 0 0 0,1-1 0 0 0,-1 0-1 0 0,1 0 1 0 0,-1 0 0 0 0,0 0 0 0 0,1 1 0 0 0,-1-1 0 0 0,0 0-1 0 0,1 0 1 0 0,-1 0 0 0 0,1 0 0 0 0,-1 0 0 0 0,0 0 0 0 0,1 0-1 0 0,-1 0 1 0 0,1 0 0 0 0,-1 0 0 0 0,0 0 0 0 0,1 0 0 0 0,-1-1-1 0 0,1 1 1 0 0,-1 0 0 0 0,0 0 0 0 0,1 0 0 0 0,-1 0 0 0 0,0-1-1 0 0,1 1 1 0 0,-1 0 0 0 0,0 0 0 0 0,0-1 0 0 0,1 1 0 0 0,-1 0-1 0 0,0 0 1 0 0,1-1 0 0 0,-1 1 0 0 0,0 0 0 0 0,0-1 0 0 0,0 1 0 0 0,1-1-1 0 0,-1 1 1 0 0,0 0 0 0 0,0-1 0 0 0,0 1 0 0 0,0 0 0 0 0,0-1-1 0 0,0 1 1 0 0,0-1 10 0 0,9 38-433 0 0,-8-33 480 0 0,-1 0-41 0 0,0-1 1 0 0,0 1-1 0 0,0-1 0 0 0,1 1 0 0 0,-1-1 0 0 0,1 0 1 0 0,0 1-1 0 0,0-1 0 0 0,0 0 0 0 0,1 1 0 0 0,-1-1 1 0 0,1 0-1 0 0,-1 0 0 0 0,1 0 0 0 0,0 0 0 0 0,0-1 1 0 0,1 1-1 0 0,-1 0 0 0 0,0-1 0 0 0,1 0 0 0 0,0 1 1 0 0,-1-1-1 0 0,1 0 0 0 0,0 0 0 0 0,0-1 0 0 0,0 1 1 0 0,0-1-1 0 0,1 1 0 0 0,-1-1 0 0 0,0 0 0 0 0,0 0 1 0 0,1 0-1 0 0,-1-1 0 0 0,1 1 0 0 0,-1-1 0 0 0,1 0 1 0 0,0 0-7 0 0,4-3 105 0 0,-1 0 0 0 0,0 0 1 0 0,0-1-1 0 0,0 0 1 0 0,0-1-1 0 0,0 0 0 0 0,-1 0 1 0 0,0 0-1 0 0,0 0 0 0 0,-1-1 1 0 0,1 0-1 0 0,-1 0 0 0 0,0-1 1 0 0,-1 1-1 0 0,0-1 1 0 0,0 0-1 0 0,0 0 0 0 0,-1-1 1 0 0,0 1-1 0 0,0-1 0 0 0,-1 1 1 0 0,1-9-106 0 0,0 9 57 0 0,10-23 8 0 0,-3 0 1 0 0,0-1-1 0 0,-2-1 0 0 0,-1 1 1 0 0,-2-1-1 0 0,-1 0 0 0 0,-1 0 1 0 0,-2 0-1 0 0,-2-24-65 0 0,1 51-25 0 0,0 0 1 0 0,0 1-1 0 0,0-1 1 0 0,0 0-1 0 0,-1 1 1 0 0,0-1-1 0 0,0 1 1 0 0,0-1-1 0 0,-1 1 1 0 0,1-1-1 0 0,-1 1 1 0 0,0 0-1 0 0,-1 0 1 0 0,1 0-1 0 0,0 0 1 0 0,-1 0-1 0 0,0 0 1 0 0,0 1-1 0 0,0 0 1 0 0,-1-1-1 0 0,1 1 1 0 0,-1 0-1 0 0,0 0 1 0 0,1 1-1 0 0,-1-1 1 0 0,0 1-1 0 0,-1 0 1 0 0,1 0-1 0 0,-2 0 25 0 0,2 4-59 0 0,0 0 0 0 0,0 0 0 0 0,0 1 0 0 0,0 0 0 0 0,0-1 0 0 0,1 2 0 0 0,0-1 0 0 0,-1 0 0 0 0,1 1 0 0 0,0-1 0 0 0,1 1 0 0 0,-1 0 0 0 0,1 0 0 0 0,-1 0-1 0 0,1 0 1 0 0,0 0 0 0 0,1 0 0 0 0,-1 1 0 0 0,1-1 0 0 0,0 1 0 0 0,0-1 0 0 0,0 3 59 0 0,-3 7-6 0 0,1 0-1 0 0,0 0 1 0 0,1 0-1 0 0,0 0 1 0 0,1 0 0 0 0,1 0-1 0 0,0 0 1 0 0,1 1-1 0 0,1-1 1 0 0,0 0-1 0 0,1 0 1 0 0,0 0-1 0 0,1-1 1 0 0,1 1 0 0 0,0-1-1 0 0,1 0 1 0 0,0 0-1 0 0,1-1 1 0 0,0 0-1 0 0,1 0 1 0 0,0-1-1 0 0,1 1 1 0 0,1-2 0 0 0,0 0-1 0 0,0 0 1 0 0,0 0-1 0 0,2-1 1 0 0,-1-1-1 0 0,1 0 1 0 0,5 2 6 0 0,-1-3-137 0 0,0 0 0 0 0,1-1 1 0 0,-1-1-1 0 0,1-1 0 0 0,0 0 0 0 0,0-1 0 0 0,1-1 1 0 0,-1-1-1 0 0,3 0 137 0 0,18 0-4303 0 0,0-1-3843 0 0,-38 0 8136 0 0,9 0-10436 0 0</inkml:trace>
  <inkml:trace contextRef="#ctx0" brushRef="#br0" timeOffset="9856.893">2357 3233 4401 0 0,'0'0'2072'0'0,"0"0"-1537"0"0,0 0-441 0 0,0 0 338 0 0,0 0 513 0 0,0 0 295 0 0,0 0 90 0 0,0 0-39 0 0,34-5-77 0 0,106-19-64 0 0,-20-6 907 0 0,-73 12-1458 0 0,0-2-1 0 0,-1-2 1 0 0,-1-2-1 0 0,-1-2 1 0 0,-2-1 0 0 0,0-3-1 0 0,-2-1 1 0 0,34-35-599 0 0,-62 56 79 0 0,0 0 0 0 0,0 0 0 0 0,-1-1-1 0 0,-1-1 1 0 0,0 0 0 0 0,-1 0 0 0 0,0-1 0 0 0,0 0 0 0 0,-2 0 0 0 0,1-1 0 0 0,-2 0-1 0 0,0-1 1 0 0,-1 1 0 0 0,0-1 0 0 0,-1 0 0 0 0,-1 0 0 0 0,0-1 0 0 0,-1 1 0 0 0,-1-1-1 0 0,0 1 1 0 0,-1-3-79 0 0,-1 15 1 0 0,1 0-1 0 0,-1 1 1 0 0,0-1-1 0 0,0 0 0 0 0,0 0 1 0 0,-1 1-1 0 0,1-1 1 0 0,0 0-1 0 0,-1 1 1 0 0,0 0-1 0 0,0-1 1 0 0,0 1-1 0 0,0 0 0 0 0,0 0 1 0 0,0 0-1 0 0,0 0 1 0 0,-1 0-1 0 0,1 0 1 0 0,-1 1-1 0 0,1-1 0 0 0,-1 1 1 0 0,0 0-1 0 0,1 0 1 0 0,-1 0-1 0 0,0 0 1 0 0,0 0-1 0 0,0 1 0 0 0,0-1 1 0 0,0 1-1 0 0,0 0 1 0 0,0-1-1 0 0,0 1 1 0 0,0 1-1 0 0,0-1 1 0 0,0 0-1 0 0,1 1 0 0 0,-1 0 1 0 0,0-1-1 0 0,0 1 1 0 0,0 0-1 0 0,0 1 1 0 0,1-1-1 0 0,-1 0 0 0 0,1 1 1 0 0,-1-1-1 0 0,1 1 1 0 0,-1 0-1 0 0,1 0 1 0 0,0 0-1 0 0,0 0 1 0 0,0 0-1 0 0,-1 2 0 0 0,-8 15-71 0 0,0 0 0 0 0,1 1 1 0 0,2 1-1 0 0,0 0 0 0 0,1 0 0 0 0,0 0 0 0 0,2 1 1 0 0,1-1-1 0 0,1 1 0 0 0,0 0 0 0 0,2 21 71 0 0,0 39-121 0 0,3 1 0 0 0,5-1 0 0 0,3 0-1 0 0,12 45 122 0 0,-4-26-270 0 0,-5 1 0 0 0,-1 58 270 0 0,-11-131-19 0 0,0 0 0 0 0,-2-1 1 0 0,-2 1-1 0 0,0-1 1 0 0,-2 0-1 0 0,-1 0 1 0 0,-2 0-1 0 0,0-1 1 0 0,-2 0-1 0 0,0 0 0 0 0,-2-2 1 0 0,-11 17 18 0 0,18-30 26 0 0,-1-2-1 0 0,0 1 1 0 0,-1 0 0 0 0,0-1 0 0 0,0-1-1 0 0,-1 1 1 0 0,-1-1 0 0 0,0 0 0 0 0,0-1-1 0 0,0 0 1 0 0,-1-1 0 0 0,0 0 0 0 0,-1 0-1 0 0,0-1 1 0 0,0 0 0 0 0,0-1 0 0 0,0-1-1 0 0,-1 1 1 0 0,0-2 0 0 0,0 0 0 0 0,0 0-1 0 0,0-1 1 0 0,-1 0-26 0 0,10-4 21 0 0,1 1 0 0 0,-1-1-1 0 0,1 1 1 0 0,0-1 0 0 0,0 0 0 0 0,0 0-1 0 0,0 0 1 0 0,0 0 0 0 0,0-1 0 0 0,1 1-1 0 0,-1 0 1 0 0,1-1 0 0 0,-1 1 0 0 0,1-1 0 0 0,0 1-1 0 0,0-1 1 0 0,0 0 0 0 0,0 1 0 0 0,1-1-1 0 0,-1 0 1 0 0,1 0 0 0 0,0 1 0 0 0,-1-1-1 0 0,1 0 1 0 0,0 0 0 0 0,1 0 0 0 0,-1 1 0 0 0,0-1-1 0 0,1 0 1 0 0,0 0 0 0 0,0-1-21 0 0,-1-9 43 0 0,3-9 50 0 0,0 0 0 0 0,2 0-1 0 0,0 0 1 0 0,1 1 0 0 0,1 0 0 0 0,1 0 0 0 0,10-18-93 0 0,-8 16 71 0 0,29-57 124 0 0,3 1-1 0 0,4 2 0 0 0,40-51-194 0 0,137-144-1344 0 0,-186 237-1671 0 0,60-32-14695 0 0,-63 46 14619 0 0,-2-1 4466 0 0,-22 13-3195 0 0,7-7 8646 0 0,-22 21 1553 0 0,3-3-8024 0 0,-11 14 131 0 0,0 0 0 0 0,1 1 0 0 0,1 0 0 0 0,1 0 0 0 0,1 1 0 0 0,0 1 0 0 0,1-1 0 0 0,1 1 0 0 0,1 1 0 0 0,0-1 0 0 0,2 1 0 0 0,0 2-486 0 0,2-16 68 0 0,0 0 1 0 0,0 0-1 0 0,1 0 0 0 0,-1 0 0 0 0,2 0 1 0 0,-1 0-1 0 0,0 0 0 0 0,1 0 0 0 0,0 0 0 0 0,1 0 1 0 0,0 0-1 0 0,0 0 0 0 0,0 0 0 0 0,0 0 0 0 0,1 0 1 0 0,0 0-1 0 0,0-1 0 0 0,1 1 0 0 0,-1-1 1 0 0,1 1-1 0 0,0-1 0 0 0,1 0 0 0 0,-1 0 0 0 0,1 0 1 0 0,0-1-1 0 0,2 2-68 0 0,-3-5 70 0 0,-1 0-1 0 0,0-1 1 0 0,1 1 0 0 0,-1-1 0 0 0,1 0 0 0 0,-1 0-1 0 0,1 0 1 0 0,-1 0 0 0 0,1 0 0 0 0,-1 0-1 0 0,0-1 1 0 0,1 1 0 0 0,-1-1 0 0 0,0 0 0 0 0,1 0-1 0 0,-1 1 1 0 0,0-1 0 0 0,0-1 0 0 0,1 1 0 0 0,-1 0-1 0 0,0-1 1 0 0,0 1 0 0 0,-1-1 0 0 0,1 1-1 0 0,0-1 1 0 0,0 0 0 0 0,-1 0 0 0 0,1 0 0 0 0,-1 0-1 0 0,0 0 1 0 0,1 0 0 0 0,-1 0 0 0 0,0 0-1 0 0,0-1 1 0 0,-1 1 0 0 0,2-2-70 0 0,19-88 1009 0 0,-31-39-601 0 0,8 125-544 0 0,-18-55-215 0 0,15 20-3891 0 0,27 30-9516 0 0,-17 11 10872 0 0,3 0-1016 0 0</inkml:trace>
  <inkml:trace contextRef="#ctx0" brushRef="#br0" timeOffset="10103.73">3753 3244 2224 0 0,'0'0'2637'0'0,"0"0"-659"0"0,0 0-131 0 0,0 0 165 0 0,0 0-41 0 0,0 0-261 0 0,0 0-246 0 0,0 0-169 0 0,0 0-30 0 0,0 0 19 0 0,0 0-36 0 0,0 0-126 0 0,-3 12-198 0 0,-9 33-197 0 0,1-88 892 0 0,10 7-1499 0 0,2 0 0 0 0,2 1 0 0 0,1-1 0 0 0,1 1 1 0 0,3 0-1 0 0,0 1 0 0 0,2-1 0 0 0,2 2 0 0 0,2-3-120 0 0,30-31-1794 0 0,-22 53-3464 0 0,3 9-6278 0 0,-18 5 3716 0 0</inkml:trace>
  <inkml:trace contextRef="#ctx0" brushRef="#br0" timeOffset="10356.241">4053 2788 9178 0 0,'0'0'1743'0'0,"0"0"-275"0"0,0 0-145 0 0,0 0-166 0 0,0 0-252 0 0,0 0-210 0 0,0 0-98 0 0,0 0-29 0 0,0 0-41 0 0,0 0-24 0 0,0 0-30 0 0,0 0-50 0 0,-18 30-32 0 0,-54 97-30 0 0,52-69 125 0 0,21-49-346 0 0,-1-6-103 0 0,-1 0 0 0 0,1 0 0 0 0,0-1 0 0 0,0 1 0 0 0,1 0 0 0 0,-1 0 0 0 0,1-1 0 0 0,-1 1 0 0 0,1 0 0 0 0,0 0 0 0 0,0-1 0 0 0,0 1 1 0 0,0-1-1 0 0,0 1 0 0 0,1-1 0 0 0,-1 0 0 0 0,1 1 0 0 0,-1-1 0 0 0,1 0 0 0 0,0 0 0 0 0,0 0 0 0 0,0 0 0 0 0,0 0 0 0 0,1-1 0 0 0,-1 1 0 0 0,0-1 0 0 0,1 1 0 0 0,-1-1 0 0 0,1 0 0 0 0,-1 0 0 0 0,1 0 1 0 0,-1 0-1 0 0,1 0 0 0 0,0-1 0 0 0,0 1 0 0 0,-1-1 0 0 0,1 0-37 0 0,7 0 34 0 0,-1 0 1 0 0,1-1-1 0 0,-1 0 1 0 0,1-1-1 0 0,-1 0 1 0 0,0-1-1 0 0,0 0 1 0 0,0 0-1 0 0,0-1 1 0 0,0 0-1 0 0,-1 0 1 0 0,1-1-1 0 0,-1 0 1 0 0,-1-1-1 0 0,1 0 1 0 0,-1 0-1 0 0,0 0 1 0 0,0-1-1 0 0,-1 0 1 0 0,1-1-1 0 0,-2 1 1 0 0,1-2-35 0 0,48-87-5907 0 0,-34 54-4124 0 0,-16 33 2901 0 0</inkml:trace>
  <inkml:trace contextRef="#ctx0" brushRef="#br0" timeOffset="10685.881">4255 2795 0 0 0,'0'0'1979'0'0,"0"0"-428"0"0,0 0-47 0 0,0 0 115 0 0,0 0 31 0 0,0 0-63 0 0,0 0-115 0 0,0 0-58 0 0,0 0-22 0 0,0 0-10 0 0,0 0-10 0 0,0 0-78 0 0,0 0-90 0 0,24 4-133 0 0,74 11-153 0 0,-96-15-871 0 0,0 0 0 0 0,0 0 0 0 0,0 0 1 0 0,1 0-1 0 0,-1 0 0 0 0,0 0 0 0 0,0 0 1 0 0,0-1-1 0 0,0 1 0 0 0,0-1 0 0 0,0 0 1 0 0,0 1-1 0 0,0-1 0 0 0,-1 0 0 0 0,1 0 1 0 0,0 0-1 0 0,0 0 0 0 0,-1-1 0 0 0,1 1 1 0 0,0 0-1 0 0,-1-1 0 0 0,1 1 0 0 0,-1-1 1 0 0,0 1-1 0 0,0-1 0 0 0,1 0 0 0 0,-1 0 1 0 0,0 1-1 0 0,0-1 0 0 0,-1 0 0 0 0,1 0 1 0 0,0-2-48 0 0,4-6 236 0 0,1-2-90 0 0,0 0-1 0 0,-1-1 1 0 0,0 0-1 0 0,-1 0 1 0 0,0 0 0 0 0,-1-1-1 0 0,-1 1 1 0 0,0-1-1 0 0,-1 1 1 0 0,0-1 0 0 0,-2-10-146 0 0,1 22-13 0 0,0 1 0 0 0,0-1 1 0 0,0 1-1 0 0,0-1 1 0 0,0 1-1 0 0,0 0 1 0 0,0-1-1 0 0,-1 1 0 0 0,1-1 1 0 0,0 1-1 0 0,-1 0 1 0 0,1-1-1 0 0,-1 1 0 0 0,0 0 1 0 0,0 0-1 0 0,1-1 1 0 0,-1 1-1 0 0,0 0 0 0 0,0 0 1 0 0,0 0-1 0 0,0 0 1 0 0,0 0-1 0 0,0 0 1 0 0,0 0-1 0 0,-1 0 0 0 0,1 1 1 0 0,0-1-1 0 0,0 0 1 0 0,-1 1-1 0 0,1-1 0 0 0,0 1 1 0 0,-1-1-1 0 0,1 1 1 0 0,-1 0-1 0 0,1-1 1 0 0,0 1-1 0 0,-1 0 0 0 0,1 0 1 0 0,-1 0-1 0 0,1 0 1 0 0,-1 0-1 0 0,1 0 0 0 0,0 1 1 0 0,-1-1-1 0 0,1 0 1 0 0,-1 1-1 0 0,1-1 1 0 0,0 1-1 0 0,0 0 0 0 0,-1-1 1 0 0,1 1-1 0 0,0 0 1 0 0,0 0-1 0 0,-1 0 0 0 0,1 0 1 0 0,0-1-1 0 0,0 2 1 0 0,0-1-1 0 0,0 0 0 0 0,1 0 1 0 0,-1 0-1 0 0,0 0 1 0 0,0 1-1 0 0,0 0 13 0 0,-11 14-329 0 0,1 1 1 0 0,1 0-1 0 0,0 1 1 0 0,2 0-1 0 0,-1 0 0 0 0,2 1 1 0 0,1 0-1 0 0,0 1 0 0 0,2-1 1 0 0,0 1-1 0 0,1 0 0 0 0,1 0 1 0 0,0 0-1 0 0,2 0 0 0 0,1 0 1 0 0,1 11 328 0 0,-2-28-178 0 0,1-1 0 0 0,-1 1 0 0 0,1 0 0 0 0,0-1 0 0 0,0 1 0 0 0,0-1 0 0 0,0 1 0 0 0,0-1 0 0 0,0 1 0 0 0,1-1 0 0 0,-1 1 0 0 0,1-1 0 0 0,-1 0 0 0 0,1 0 0 0 0,0 0 0 0 0,0 0 0 0 0,0 0 0 0 0,0 0 0 0 0,1-1 0 0 0,-1 1 0 0 0,0-1 0 0 0,1 1 0 0 0,-1-1 178 0 0,1 0-362 0 0,-1 0 0 0 0,1 0 0 0 0,-1 0 0 0 0,1 0-1 0 0,0-1 1 0 0,-1 1 0 0 0,1-1 0 0 0,0 0 0 0 0,0 1-1 0 0,-1-1 1 0 0,1-1 0 0 0,0 1 0 0 0,-1 0 0 0 0,1-1-1 0 0,0 1 1 0 0,-1-1 0 0 0,1 0 0 0 0,0 0-1 0 0,-1 0 1 0 0,1 0 0 0 0,-1 0 0 0 0,1 0 0 0 0,-1-1 362 0 0,31-22-4912 0 0,10-20 3553 0 0,-31 29 1359 0 0</inkml:trace>
  <inkml:trace contextRef="#ctx0" brushRef="#br0" timeOffset="11039.821">4791 2346 0 0 0,'0'0'2506'0'0,"0"0"97"0"0,0 0-300 0 0,0 0-408 0 0,0 0-353 0 0,0 0-212 0 0,0 0-126 0 0,0 0-143 0 0,0 0-107 0 0,0 0-119 0 0,0 0-114 0 0,0 0-105 0 0,-14 11-101 0 0,-40 34-85 0 0,55-45-376 0 0,0-1 0 0 0,0 1 0 0 0,0 0 0 0 0,0-1 0 0 0,0 1 0 0 0,0 0 1 0 0,0 0-1 0 0,0-1 0 0 0,0 1 0 0 0,1 0 0 0 0,-1 0 0 0 0,0 0 0 0 0,0 0 0 0 0,0 1 1 0 0,0-1-1 0 0,0 0 0 0 0,0 0 0 0 0,0 1 0 0 0,0-1 0 0 0,0 0 0 0 0,0 1 1 0 0,0-1-1 0 0,0 1 0 0 0,0 0 0 0 0,0-1 0 0 0,0 1 0 0 0,0 0 0 0 0,-1-1 0 0 0,1 1 1 0 0,0 0-1 0 0,0 0 0 0 0,-1 0 0 0 0,1-1 0 0 0,0 1 0 0 0,-1 0 0 0 0,1 0 0 0 0,-1 0 1 0 0,0 0-1 0 0,1 0 0 0 0,-1 0 0 0 0,0 0 0 0 0,1 1 0 0 0,-1-1 0 0 0,0 0 1 0 0,0 0-1 0 0,0 0 0 0 0,0 0 0 0 0,0 0 0 0 0,0 0 0 0 0,0 0 0 0 0,0 0 0 0 0,-1 0 1 0 0,1 0-1 0 0,0 0 0 0 0,-1 0 0 0 0,1 1 0 0 0,0-1 0 0 0,-1-1 0 0 0,1 1 0 0 0,-1 0 1 0 0,0 0-1 0 0,1 0 0 0 0,-1 0 0 0 0,0 0 0 0 0,0 0 0 0 0,1-1 0 0 0,-1 1 1 0 0,0 0-1 0 0,0-1-54 0 0,6 1 63 0 0,1 1 22 0 0,0 1 0 0 0,0-1 0 0 0,0 1 1 0 0,-1 0-1 0 0,1 1 0 0 0,-1-1 0 0 0,1 1 0 0 0,-1 0 1 0 0,-1 1-1 0 0,1-1 0 0 0,0 1 0 0 0,-1 0 0 0 0,0 0 0 0 0,0 0 1 0 0,-1 1-1 0 0,1-1 0 0 0,-1 1 0 0 0,0 0 0 0 0,-1 0 1 0 0,1 0-1 0 0,-1 0 0 0 0,-1 1 0 0 0,1-1 0 0 0,-1 0 1 0 0,0 1-1 0 0,0-1 0 0 0,-1 1 0 0 0,0-1 0 0 0,0 1 1 0 0,0-1-1 0 0,-1 1 0 0 0,0-1 0 0 0,-1 1 0 0 0,-1 4-85 0 0,2-4-8 0 0,-1-1-1 0 0,0 1 0 0 0,-1-1 1 0 0,0 1-1 0 0,0-1 0 0 0,0 0 1 0 0,-1 0-1 0 0,1 0 0 0 0,-2-1 1 0 0,1 1-1 0 0,0-1 0 0 0,-1 0 1 0 0,0 0-1 0 0,0-1 0 0 0,-1 1 1 0 0,1-1-1 0 0,-1 0 0 0 0,0-1 1 0 0,0 0-1 0 0,-1 1 9 0 0,-13-3-2405 0 0,9-4-7009 0 0,10 2-1883 0 0</inkml:trace>
  <inkml:trace contextRef="#ctx0" brushRef="#br0" timeOffset="14885.003">5382 2272 0 0 0,'0'0'399'0'0,"0"0"894"0"0,0 0 661 0 0,0 0 348 0 0,0 0 28 0 0,0 0-240 0 0,0 0-350 0 0,0 0-252 0 0,0 0-189 0 0,0 0-157 0 0,11-3-106 0 0,36-10-105 0 0,21-30 2081 0 0,150-121 61 0 0,-45 42-2707 0 0,-135 96-991 0 0,-38 27-7791 0 0,-6 4 2224 0 0,-4 3-80 0 0,1 0 3322 0 0</inkml:trace>
  <inkml:trace contextRef="#ctx0" brushRef="#br0" timeOffset="15137.14">5430 2475 7434 0 0,'0'0'4052'0'0,"0"0"-2272"0"0,0 0-719 0 0,0 0 130 0 0,0 0 167 0 0,0 0-41 0 0,0 0-221 0 0,0 0-241 0 0,0 0-164 0 0,0 0-77 0 0,0 0-69 0 0,33-14-65 0 0,108-43-62 0 0,-44 0 212 0 0,148-110-1303 0 0,-216 141-2355 0 0,-21 15-1431 0 0,-1 1-4476 0 0,-6 9 2508 0 0</inkml:trace>
  <inkml:trace contextRef="#ctx0" brushRef="#br0" timeOffset="15572.914">5538 1937 5393 0 0,'0'0'3438'0'0,"0"0"-1419"0"0,0 0-358 0 0,0 0-44 0 0,0 0-166 0 0,0 0-318 0 0,0 0-379 0 0,0 0-303 0 0,0 0-216 0 0,0 0-80 0 0,0 0 19 0 0,0 0 46 0 0,3 1 79 0 0,17 6 225 0 0,1-2 1 0 0,0-1-1 0 0,0-1 0 0 0,0 0 0 0 0,0-2 1 0 0,0 0-1 0 0,0-1 0 0 0,6-2-524 0 0,13 1 227 0 0,144 1 162 0 0,-182 0-384 0 0,0 0 0 0 0,0 0 0 0 0,0 1-1 0 0,0-1 1 0 0,0 0 0 0 0,0 1-1 0 0,0-1 1 0 0,0 1 0 0 0,0 0 0 0 0,0 0-1 0 0,0 0 1 0 0,-1 0 0 0 0,1 0 0 0 0,0 0-1 0 0,-1 0 1 0 0,1 0 0 0 0,0 1-1 0 0,-1-1 1 0 0,0 0 0 0 0,1 1 0 0 0,-1 0-1 0 0,0-1 1 0 0,0 1 0 0 0,0 0-1 0 0,0-1 1 0 0,0 1 0 0 0,0 0 0 0 0,0 0-1 0 0,-1 0 1 0 0,1 0 0 0 0,0 0 0 0 0,-1 0-1 0 0,0 0 1 0 0,0 0 0 0 0,1 0-1 0 0,-1 0 1 0 0,0 0 0 0 0,-1 0 0 0 0,1 0-1 0 0,0 0 1 0 0,-1 0 0 0 0,1 0-1 0 0,-1 0 1 0 0,1 0 0 0 0,-1 0 0 0 0,0 0-1 0 0,0-1 1 0 0,0 2-5 0 0,-78 214 618 0 0,-37 47-858 0 0,99-209-2627 0 0,15-43-1512 0 0,2-2-3493 0 0,0-5-1425 0 0</inkml:trace>
  <inkml:trace contextRef="#ctx0" brushRef="#br0" timeOffset="19720.976">6514 1628 11034 0 0,'0'0'1558'0'0,"0"0"-460"0"0,0 0-373 0 0,0 0-113 0 0,0 0-25 0 0,0 0-72 0 0,0 0-106 0 0,0 0-95 0 0,0 0-44 0 0,0 0 29 0 0,3 5 45 0 0,121 178 2123 0 0,-101-141-2267 0 0,-2 1-1 0 0,-1 0 0 0 0,-3 2 1 0 0,7 28-200 0 0,-17-61 938 0 0,-8-20 1573 0 0,-20-36-2328 0 0,1-1 0 0 0,3 0 0 0 0,1-1 0 0 0,3-1 0 0 0,2 0 0 0 0,1 0 1 0 0,3-1-1 0 0,2-1 0 0 0,1-12-183 0 0,4 59 3 0 0,-2-20 49 0 0,1-1 1 0 0,1 1-1 0 0,1-1 1 0 0,0 1-1 0 0,2 0 1 0 0,1-1-1 0 0,0 1 1 0 0,2 1-1 0 0,1-1 1 0 0,0 1-1 0 0,7-12-52 0 0,-14 32 2 0 0,1 1-1 0 0,-1-1 1 0 0,1 0 0 0 0,-1 1-1 0 0,1-1 1 0 0,-1 1 0 0 0,1-1 0 0 0,-1 1-1 0 0,1 0 1 0 0,0-1 0 0 0,-1 1-1 0 0,1-1 1 0 0,0 1 0 0 0,-1 0-1 0 0,1 0 1 0 0,0-1 0 0 0,-1 1-1 0 0,1 0 1 0 0,0 0 0 0 0,0 0 0 0 0,-1 0-1 0 0,1 0 1 0 0,0 0 0 0 0,0 0-1 0 0,-1 0 1 0 0,1 0 0 0 0,0 0-1 0 0,0 0 1 0 0,-1 0 0 0 0,1 1-1 0 0,0-1 1 0 0,-1 0 0 0 0,1 0-1 0 0,0 1 1 0 0,-1-1 0 0 0,1 1 0 0 0,0-1-1 0 0,-1 0 1 0 0,1 1 0 0 0,-1-1-1 0 0,1 1 1 0 0,-1-1 0 0 0,1 1-1 0 0,-1 0 1 0 0,1-1 0 0 0,-1 1-1 0 0,0-1 1 0 0,1 1 0 0 0,-1 0 0 0 0,0 0-1 0 0,1-1 1 0 0,-1 1-2 0 0,24 41-6 0 0,-22-38 19 0 0,55 102-1543 0 0,-33-97-2647 0 0,-13-9-23 0 0,-3-1-1205 0 0,-1 1-5733 0 0</inkml:trace>
  <inkml:trace contextRef="#ctx0" brushRef="#br0" timeOffset="20222.887">7004 1816 0 0 0,'0'0'341'0'0,"0"0"1093"0"0,0 0 472 0 0,0 0 146 0 0,0 0 26 0 0,0 0-82 0 0,0 0-155 0 0,0 0-197 0 0,0 0-189 0 0,0 0-180 0 0,0 0-131 0 0,0 0-89 0 0,-1-5-89 0 0,-4-15-97 0 0,5 20-796 0 0,-1 0-1 0 0,0-1 1 0 0,0 1-1 0 0,1 0 1 0 0,-1 0-1 0 0,0 0 1 0 0,0 0-1 0 0,1-1 1 0 0,-1 1-1 0 0,0 0 1 0 0,0 1-1 0 0,0-1 1 0 0,1 0-1 0 0,-1 0 1 0 0,0 0-1 0 0,0 0 1 0 0,1 1-1 0 0,-1-1 1 0 0,0 0-1 0 0,1 0 1 0 0,-1 1-1 0 0,0-1 1 0 0,0 1-1 0 0,1-1 1 0 0,-1 1-1 0 0,1-1 1 0 0,-1 1-1 0 0,1-1 1 0 0,-1 1-1 0 0,1-1 1 0 0,-1 1-1 0 0,1 0 1 0 0,-1-1-1 0 0,1 1 1 0 0,-1 0-1 0 0,1-1 0 0 0,0 1 1 0 0,0 0-1 0 0,-1 0 1 0 0,1-1-1 0 0,0 1 1 0 0,0 0-73 0 0,-6 13 137 0 0,1-1 0 0 0,0 1 0 0 0,1 0 0 0 0,1 0 0 0 0,0 0 0 0 0,1 1 0 0 0,0-1 0 0 0,1 0 0 0 0,1 1 0 0 0,1 12-137 0 0,0-24 9 0 0,0 0 1 0 0,0 0-1 0 0,1-1 1 0 0,-1 1-1 0 0,1 0 1 0 0,-1-1-1 0 0,1 0 1 0 0,0 1 0 0 0,0-1-1 0 0,0 0 1 0 0,1 0-1 0 0,-1 0 1 0 0,0 0-1 0 0,1 0 1 0 0,-1-1-1 0 0,1 1 1 0 0,-1-1 0 0 0,1 0-1 0 0,0 0 1 0 0,0 0-1 0 0,0 0 1 0 0,-1 0-1 0 0,1 0 1 0 0,0-1 0 0 0,0 1-1 0 0,0-1 1 0 0,0 0-1 0 0,0 0 1 0 0,0 0-1 0 0,0 0 1 0 0,0-1-1 0 0,0 1 1 0 0,0-1 0 0 0,0 0-1 0 0,0 0 1 0 0,0 0-1 0 0,-1 0 1 0 0,1 0-1 0 0,0 0 1 0 0,-1-1-1 0 0,1 1 1 0 0,1-2-10 0 0,53-52-3872 0 0,-44 41-991 0 0,-1 0-3499 0 0,-6 10 587 0 0</inkml:trace>
  <inkml:trace contextRef="#ctx0" brushRef="#br0" timeOffset="20738.912">7234 1915 2961 0 0,'0'0'4173'0'0,"0"0"-1821"0"0,0 0-593 0 0,0 0 76 0 0,0 0 51 0 0,0 0-164 0 0,0 0-322 0 0,0 0-307 0 0,0 0-230 0 0,0 0-149 0 0,0 0-91 0 0,0 0-53 0 0,0 0-32 0 0,0-9-27 0 0,2-13-120 0 0,1 0 0 0 0,1 0 0 0 0,0 0 0 0 0,2 0 1 0 0,1 1-1 0 0,8-19-391 0 0,7-4 302 0 0,-22 44-304 0 0,0 1 0 0 0,0-1 0 0 0,0 0 0 0 0,0 1 0 0 0,0-1 1 0 0,0 0-1 0 0,0 1 0 0 0,1-1 0 0 0,-1 0 0 0 0,0 0 0 0 0,0 1 0 0 0,0-1 0 0 0,0 0 0 0 0,1 0 0 0 0,-1 1 0 0 0,0-1 0 0 0,0 0 0 0 0,0 0 0 0 0,1 0 0 0 0,-1 1 0 0 0,0-1 0 0 0,0 0 0 0 0,1 0 0 0 0,-1 0 0 0 0,0 0 0 0 0,0 0 0 0 0,1 0 0 0 0,-1 1 0 0 0,0-1 0 0 0,1 0 0 0 0,-1 0 0 0 0,0 0 0 0 0,1 0 0 0 0,-1 0 0 0 0,0 0 0 0 0,0 0 0 0 0,1 0 0 0 0,-1 0 0 0 0,0 0 0 0 0,1-1 0 0 0,-1 1 0 0 0,0 0 0 0 0,0 0 0 0 0,1 0 0 0 0,-1 0 0 0 0,0 0 0 0 0,1 0 0 0 0,-1-1 0 0 0,0 1 0 0 0,0 0 2 0 0,5 31 39 0 0,-5-30-38 0 0,-1-1 0 0 0,1 1 0 0 0,0-1 0 0 0,0 1 0 0 0,-1-1 0 0 0,1 1 0 0 0,0 0 0 0 0,0-1 0 0 0,0 1 0 0 0,0-1-1 0 0,0 1 1 0 0,0-1 0 0 0,0 1 0 0 0,0-1 0 0 0,0 1 0 0 0,0 0 0 0 0,0-1 0 0 0,0 1 0 0 0,1-1 0 0 0,-1 1-1 0 0,0-1 1 0 0,0 1 0 0 0,1-1 0 0 0,-1 1 0 0 0,0-1 0 0 0,0 1 0 0 0,1-1 0 0 0,-1 1 0 0 0,0-1 0 0 0,1 0 0 0 0,-1 1-1 0 0,1-1 1 0 0,-1 1 0 0 0,1-1 0 0 0,-1 0 0 0 0,1 0 0 0 0,-1 1 0 0 0,1-1 0 0 0,-1 0 0 0 0,1 0 0 0 0,-1 1-1 0 0,1-1 1 0 0,-1 0 0 0 0,1 0 0 0 0,-1 0 0 0 0,1 0 0 0 0,0 0 0 0 0,-1 0 0 0 0,1 0 0 0 0,-1 0 0 0 0,1 0-1 0 0,-1 0 1 0 0,1 0 0 0 0,-1 0 0 0 0,1-1 0 0 0,0 1 0 0 0,-1 0 0 0 0,1 0 0 0 0,-1-1 0 0 0,1 1 0 0 0,-1 0 0 0 0,0 0-1 0 0,1-1 1 0 0,-1 1 0 0 0,1-1 0 0 0,-1 1 0 0 0,1 0 0 0 0,-1-1-1 0 0,28-27 177 0 0,-27 27-177 0 0,91-120 184 0 0,-56 139-209 0 0,7-12-930 0 0,-19-24-4893 0 0,-20 13 2884 0 0,1-1-3802 0 0,-3 3-2688 0 0</inkml:trace>
  <inkml:trace contextRef="#ctx0" brushRef="#br0" timeOffset="21730.973">6155 1337 1256 0 0,'0'0'1517'0'0,"0"0"-136"0"0,0 0 17 0 0,0 0 58 0 0,0 0-69 0 0,0 0-236 0 0,0 0-224 0 0,0 0-114 0 0,0 0-22 0 0,0 0 47 0 0,0 0 42 0 0,0 0-1 0 0,3-5-44 0 0,79-64 2957 0 0,119-45-1726 0 0,-127 71-1747 0 0,-66 36-368 0 0,-15 6 1926 0 0,-163 12-1249 0 0,120-36-1685 0 0,48 14-3198 0 0,7-1-3773 0 0,-2 8-1030 0 0</inkml:trace>
  <inkml:trace contextRef="#ctx0" brushRef="#br0" timeOffset="22160.878">7291 1142 10474 0 0,'0'0'1010'0'0,"0"0"-257"0"0,0 0-31 0 0,0 0 237 0 0,0 0 186 0 0,0 0-17 0 0,0 0-183 0 0,0 0-201 0 0,0 0-131 0 0,0 0-89 0 0,0 0-64 0 0,0 0-47 0 0,0 0-60 0 0,24-10-54 0 0,78-34-49 0 0,16-31 313 0 0,-68 41-1020 0 0,-16 10-6186 0 0,-32 23 1093 0 0,-1 1 3578 0 0,-1 0 415 0 0,2 0-3619 0 0</inkml:trace>
  <inkml:trace contextRef="#ctx0" brushRef="#br0" timeOffset="22325.108">7381 1359 11202 0 0,'0'0'977'0'0,"0"0"-41"0"0,0 0 248 0 0,0 0 128 0 0,0 0-207 0 0,0 0-377 0 0,0 0-280 0 0,0 0-224 0 0,0 0-128 0 0,0 0-72 0 0,191-132-120 0 0,-165 117-280 0 0,-4 0-712 0 0,-2 0-1689 0 0,-3 8-2680 0 0,-6 3-2985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3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487 382 8922 0 0,'0'0'1358'0'0,"0"0"-176"0"0,0 0-27 0 0,0 0 150 0 0,0 0 139 0 0,0 0-54 0 0,0 0-181 0 0,-36 19-225 0 0,-113 66-215 0 0,52-8 371 0 0,77-59-951 0 0,1 1 0 0 0,0 1 0 0 0,1 0 0 0 0,2 2 1 0 0,0 0-1 0 0,1 0 0 0 0,1 2 0 0 0,1 0 0 0 0,1 0 0 0 0,2 1 1 0 0,0 1-1 0 0,1-1 0 0 0,1 6-189 0 0,7-29 10 0 0,0 1 1 0 0,0-1-1 0 0,0 1 1 0 0,1 0-1 0 0,-1-1 1 0 0,1 1-1 0 0,0 0 1 0 0,0-1-1 0 0,0 1 1 0 0,0-1-1 0 0,0 1 1 0 0,0 0-1 0 0,1-1 0 0 0,-1 1 1 0 0,1 0-1 0 0,0-1 1 0 0,0 1-1 0 0,0-1 1 0 0,0 0-1 0 0,0 1 1 0 0,0-1-1 0 0,1 0 1 0 0,-1 1-1 0 0,1-1 0 0 0,-1 0 1 0 0,1 0-1 0 0,0 0 1 0 0,0-1-1 0 0,0 1 1 0 0,0 0-1 0 0,0-1 1 0 0,0 1-1 0 0,1-1 1 0 0,-1 0-1 0 0,0 1 1 0 0,1-1-1 0 0,-1 0 0 0 0,1-1 1 0 0,-1 1-1 0 0,1 0 1 0 0,0-1-1 0 0,-1 1 1 0 0,1-1-1 0 0,0 0 1 0 0,1 0-11 0 0,3 0 72 0 0,1-1 1 0 0,-1 0-1 0 0,1 0 0 0 0,-1 0 1 0 0,0-1-1 0 0,0 0 1 0 0,0-1-1 0 0,0 0 0 0 0,0 0 1 0 0,0 0-1 0 0,-1-1 1 0 0,1 0-1 0 0,-1 0 0 0 0,0 0 1 0 0,0-1-1 0 0,-1 0 1 0 0,3-2-73 0 0,21-22 110 0 0,-1-1 0 0 0,-1-1 0 0 0,-2-2 1 0 0,-1 0-1 0 0,-1-1 0 0 0,-3-2 0 0 0,0 0 1 0 0,-3-1-1 0 0,7-19-110 0 0,-11 15 56 0 0,-7 59-590 0 0,31 108 464 0 0,-35-114 73 0 0,1-1 0 0 0,0 1 0 0 0,0-1 1 0 0,2 1-1 0 0,-1-1 0 0 0,1-1 0 0 0,1 1 1 0 0,-1-1-1 0 0,2 1 0 0 0,0-2 0 0 0,0 1 1 0 0,1-1-1 0 0,0 0 0 0 0,0-1 0 0 0,1 1 1 0 0,0-2-1 0 0,0 1 0 0 0,1-2 0 0 0,0 1 1 0 0,1-1-1 0 0,-1-1 0 0 0,1 1 0 0 0,0-2 0 0 0,0 0 1 0 0,1 0-1 0 0,-1-1 0 0 0,1 0 0 0 0,10 0-3 0 0,-12-6 47 0 0,-1 0 0 0 0,0-1-1 0 0,-1 0 1 0 0,1-1 0 0 0,-1 0-1 0 0,0 0 1 0 0,0-1-1 0 0,0 0 1 0 0,-1-1 0 0 0,0 1-1 0 0,0-1 1 0 0,-1-1-1 0 0,0 1 1 0 0,0-1 0 0 0,0 0-1 0 0,-1 0 1 0 0,-1-1-1 0 0,1 1 1 0 0,-1-1 0 0 0,0-2-47 0 0,20-32 86 0 0,-3-1 1 0 0,-1 0 0 0 0,-2-2 0 0 0,-2 0 0 0 0,-2-1 0 0 0,-3 0-1 0 0,-1-1 1 0 0,-2 0 0 0 0,0-47-87 0 0,-7 88 1 0 0,1-15 9 0 0,-1 0 0 0 0,-1 0 0 0 0,0-1 0 0 0,-2 1 0 0 0,-1 0 0 0 0,0 0 0 0 0,-2 0 0 0 0,0 1 0 0 0,-2-1 1 0 0,-2-3-11 0 0,9 26-2 0 0,0 0 0 0 0,0 0 1 0 0,0-1-1 0 0,0 1 1 0 0,0 0-1 0 0,-1 0 1 0 0,1 0-1 0 0,0-1 1 0 0,0 1-1 0 0,-1 0 1 0 0,1 0-1 0 0,0-1 1 0 0,-1 1-1 0 0,1 0 1 0 0,-1-1-1 0 0,1 1 0 0 0,-1 0 1 0 0,0-1-1 0 0,1 1 1 0 0,-1-1-1 0 0,1 1 1 0 0,-1-1-1 0 0,0 1 1 0 0,1-1-1 0 0,-1 1 1 0 0,0-1-1 0 0,0 0 1 0 0,1 1-1 0 0,-1-1 1 0 0,0 0-1 0 0,0 0 0 0 0,0 0 1 0 0,1 1-1 0 0,-1-1 1 0 0,0 0-1 0 0,0 0 1 0 0,0 0-1 0 0,0 0 1 0 0,1-1-1 0 0,-1 1 1 0 0,0 0-1 0 0,0 0 1 0 0,0 0-1 0 0,1-1 1 0 0,-1 1-1 0 0,0 0 0 0 0,0-1 1 0 0,1 1-1 0 0,-1 0 1 0 0,0-1-1 0 0,1 1 1 0 0,-1-1-1 0 0,0 1 1 0 0,1-1-1 0 0,-1 0 1 0 0,1 1-1 0 0,-1-1 1 0 0,1 0-1 0 0,-1 1 1 0 0,1-1-1 0 0,-1 0 0 0 0,1 1 1 0 0,0-1-1 0 0,-1 0 1 0 0,1 0-1 0 0,0 0 1 0 0,0 0 1 0 0,-6 58-5 0 0,2-1-1 0 0,3 1 1 0 0,2-1 0 0 0,2 1-1 0 0,3-1 1 0 0,3 0 0 0 0,2-1 0 0 0,2 0-1 0 0,4 3 6 0 0,-16-56 0 0 0,67 238-186 0 0,-57-223-13 0 0,-10-17 50 0 0,-1 0 1 0 0,1 0-1 0 0,-1 1 0 0 0,1-1 0 0 0,0 0 0 0 0,-1 0 0 0 0,1 0 0 0 0,-1 0 0 0 0,1 0 1 0 0,0 0-1 0 0,-1 0 0 0 0,1 0 0 0 0,-1 0 0 0 0,1 0 0 0 0,0 0 0 0 0,-1 0 1 0 0,1 0-1 0 0,-1-1 0 0 0,1 1 0 0 0,-1 0 0 0 0,1 0 0 0 0,0-1 0 0 0,-1 1 0 0 0,1 0 1 0 0,-1-1-1 0 0,1 1 0 0 0,-1 0 0 0 0,0-1 0 0 0,1 1 0 0 0,-1-1 0 0 0,1 1 1 0 0,-1-1-1 0 0,0 1 0 0 0,1-1 0 0 0,-1 1 0 0 0,0-1 0 0 0,0 1 0 0 0,1-1 0 0 0,-1 0 1 0 0,0 1-1 0 0,0-1 0 0 0,0 1 0 0 0,0-1 0 0 0,0 0 0 0 0,1 1 0 0 0,-1-1 0 0 0,0 1 1 0 0,-1-1-1 0 0,1 0 0 0 0,0 1 0 0 0,0-1 0 0 0,0 1 0 0 0,0-1 0 0 0,0 0 1 0 0,-1 1-1 0 0,1-1 0 0 0,0 1 0 0 0,0-1 0 0 0,-1 1 0 0 0,1-1 149 0 0,-3-45-12748 0 0,0 37 7595 0 0</inkml:trace>
  <inkml:trace contextRef="#ctx0" brushRef="#br0" timeOffset="252.767">624 349 11979 0 0,'0'0'1033'0'0,"0"0"-283"0"0,0 0-21 0 0,0 0 275 0 0,0 0 269 0 0,0 0 35 0 0,0 0-165 0 0,0 0-227 0 0,0 0-177 0 0,0 0-119 0 0,0 0-92 0 0,36 3-88 0 0,118 9-86 0 0,-3-17 260 0 0,-72-5-867 0 0,49-7-2136 0 0,-45 9-9210 0 0,-65 7 2410 0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4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15 16075 0 0,'0'0'2909'0'0,"0"0"-1674"0"0,0 0-474 0 0,0 0 160 0 0,0 0 115 0 0,0 0-91 0 0,0 0-200 0 0,0 0-241 0 0,0 0-196 0 0,0 0-103 0 0,0 0-51 0 0,0 0-14 0 0,0 0-19 0 0,7-3-6 0 0,19-9 25 0 0,-20 35 244 0 0,-9 11-304 0 0,-1 0 0 0 0,-2 0 0 0 0,-1 0 0 0 0,-2-1 0 0 0,-1 0 1 0 0,-7 13-81 0 0,-6 25 43 0 0,12-39-72 0 0,-1 4 40 0 0,1 1 0 0 0,2 0 0 0 0,1 0 0 0 0,2 0 0 0 0,2 1 0 0 0,0 6-11 0 0,6-40 9 0 0,-1-1 0 0 0,0 0 0 0 0,1 0 0 0 0,-1 0 1 0 0,1 0-1 0 0,0 0 0 0 0,0-1 0 0 0,0 1 0 0 0,0-1 0 0 0,1 1 0 0 0,-1-1 0 0 0,1 0 0 0 0,-1 1 0 0 0,1-1 0 0 0,0-1 1 0 0,0 1-1 0 0,0 0 0 0 0,0-1 0 0 0,0 1 0 0 0,0-1 0 0 0,0 0 0 0 0,1 0 0 0 0,-1 0 0 0 0,0-1 0 0 0,1 1 0 0 0,-1-1 0 0 0,0 0 1 0 0,1 1-1 0 0,-1-2 0 0 0,0 1 0 0 0,1 0 0 0 0,-1-1 0 0 0,0 1 0 0 0,1-1 0 0 0,-1 0 0 0 0,2-1-9 0 0,11 2 69 0 0,116-41 195 0 0,-71 4-1517 0 0,-59 16-4499 0 0,-11 9-4433 0 0,3 9-544 0 0</inkml:trace>
  <inkml:trace contextRef="#ctx0" brushRef="#br0" timeOffset="247.313">1 350 12475 0 0,'0'0'1311'0'0,"0"0"-243"0"0,0 0 49 0 0,0 0 181 0 0,0 0 9 0 0,0 0-184 0 0,0 0-240 0 0,0 0-223 0 0,0 0-164 0 0,0 0-116 0 0,0 0-89 0 0,33-5-71 0 0,106-18-56 0 0,-16 2 78 0 0,46-3-3929 0 0,-128 23-3204 0 0,-26 1 1063 0 0,-7 0-801 0 0</inkml:trace>
  <inkml:trace contextRef="#ctx0" brushRef="#br0" timeOffset="475.661">723 354 13555 0 0,'0'0'1036'0'0,"0"0"-81"0"0,0 0 265 0 0,0 0 262 0 0,0 0-12 0 0,0 0-234 0 0,0 0-253 0 0,0 0-214 0 0,0 0-155 0 0,0 0-94 0 0,0 0-76 0 0,31 0-65 0 0,101 2-77 0 0,-49-8 134 0 0,-26-4-193 0 0,44-2-3174 0 0,-100 12 1381 0 0,-4 0-4121 0 0,-5 3 2245 0 0,7-2 782 0 0,-4 2-6778 0 0</inkml:trace>
  <inkml:trace contextRef="#ctx0" brushRef="#br0" timeOffset="669.628">678 678 4481 0 0,'0'0'1592'0'0,"0"0"-215"0"0,0 0 151 0 0,0 0 136 0 0,0 0-143 0 0,0 0-297 0 0,0 0-312 0 0,0 0-328 0 0,0 0-288 0 0,210-15-200 0 0,-178 4-232 0 0,-1 4-352 0 0,2-8-648 0 0,-2 0-1025 0 0,2 4-1575 0 0,-12 0-841 0 0,-5 4 1536 0 0</inkml:trace>
  <inkml:trace contextRef="#ctx0" brushRef="#br0" timeOffset="1080.754">1619 96 7794 0 0,'0'0'4941'0'0,"0"0"-2461"0"0,0 0-763 0 0,0 0 2 0 0,0 0-100 0 0,0 0-266 0 0,0 0-338 0 0,0 0-288 0 0,0 0-222 0 0,0 0-100 0 0,0 0-32 0 0,0 0-30 0 0,0 0-42 0 0,2-4-45 0 0,2-7-121 0 0,-7 16 510 0 0,-46 69-204 0 0,32-52-417 0 0,2 1 0 0 0,0 1 0 0 0,2 0 1 0 0,1 1-1 0 0,-7 19-24 0 0,13-25 2 0 0,0 1 0 0 0,1 0 0 0 0,1 0 0 0 0,1 0 1 0 0,1 0-1 0 0,1 1 0 0 0,1-1 0 0 0,1 14-2 0 0,-1-29 3 0 0,0-1 0 0 0,1 1 0 0 0,-1 0 1 0 0,1 0-1 0 0,1-1 0 0 0,-1 1 0 0 0,0 0 0 0 0,1-1 0 0 0,0 0 0 0 0,0 1 0 0 0,1-1 0 0 0,-1 0 1 0 0,1 0-1 0 0,0 0 0 0 0,0 0 0 0 0,0-1 0 0 0,0 1 0 0 0,0-1 0 0 0,1 0 0 0 0,0 0 0 0 0,0 0 1 0 0,0 0-1 0 0,0 0 0 0 0,0-1 0 0 0,0 0 0 0 0,1 0 0 0 0,-1 0 0 0 0,1-1 0 0 0,-1 1 0 0 0,1-1 1 0 0,0 0-1 0 0,0-1 0 0 0,-1 1 0 0 0,1-1 0 0 0,0 0 0 0 0,2 0-3 0 0,3 0 6 0 0,-1 0 1 0 0,0 0-1 0 0,0-1 0 0 0,1-1 1 0 0,-1 0-1 0 0,0 0 0 0 0,0-1 0 0 0,-1 0 1 0 0,1 0-1 0 0,-1-1 0 0 0,1 0 1 0 0,-1 0-1 0 0,0-1 0 0 0,2-2-6 0 0,20-22-927 0 0,-21-3-4342 0 0,-23 12-4429 0 0,6 13 3058 0 0,1 3 2067 0 0</inkml:trace>
  <inkml:trace contextRef="#ctx0" brushRef="#br0" timeOffset="1264.372">1214 380 11674 0 0,'0'0'1417'0'0,"0"0"-414"0"0,0 0-216 0 0,0 0-37 0 0,0 0 8 0 0,0 0-38 0 0,0 0-95 0 0,0 0-160 0 0,0 0-168 0 0,0 0-120 0 0,0 0-71 0 0,0 0-62 0 0,32 3-83 0 0,100 12-137 0 0,-18-13-1879 0 0,-61-9-2654 0 0,-19 1-759 0 0,-14 2-908 0 0</inkml:trace>
  <inkml:trace contextRef="#ctx0" brushRef="#br0" timeOffset="1574.158">1947 365 6385 0 0,'0'0'2986'0'0,"0"0"-735"0"0,0 0-326 0 0,0 0-113 0 0,0 0-242 0 0,0 0-335 0 0,0 0-322 0 0,0 0-235 0 0,0 0-155 0 0,0 0-97 0 0,0 0-71 0 0,0 0-68 0 0,0 0-96 0 0,-20 30-74 0 0,-60 96-44 0 0,57-73-4 0 0,24-45-48 0 0,-1-5 3 0 0,0-1 1 0 0,1 1-1 0 0,-1-1 1 0 0,0 1 0 0 0,1-1-1 0 0,-1 1 1 0 0,1-1-1 0 0,0 1 1 0 0,0-1 0 0 0,0 1-1 0 0,0-1 1 0 0,1 0-1 0 0,-1 0 1 0 0,0 0 0 0 0,1 0-1 0 0,0 0 1 0 0,-1 0-1 0 0,1 0 1 0 0,0 0-1 0 0,0 0 1 0 0,0-1 0 0 0,0 1-1 0 0,0-1 1 0 0,1 0-1 0 0,-1 1 1 0 0,0-1 0 0 0,1 0-1 0 0,-1 0 1 0 0,1-1-1 0 0,-1 1 1 0 0,1 0 0 0 0,-1-1-1 0 0,1 1 1 0 0,-1-1-1 0 0,1 0 1 0 0,-1 0 0 0 0,1 0-1 0 0,0 0 1 0 0,-1-1-1 0 0,1 1 1 0 0,0-1-25 0 0,7-1 187 0 0,-1 0 0 0 0,-1-1 0 0 0,1 0 0 0 0,0-1 0 0 0,-1 0 1 0 0,1 0-1 0 0,-1-1 0 0 0,0 0 0 0 0,-1 0 0 0 0,1-1 0 0 0,-1 0 0 0 0,0 0 0 0 0,-1-1 0 0 0,1 0 1 0 0,-1 0-1 0 0,-1 0 0 0 0,4-5-187 0 0,-2 3 178 0 0,-1 2-87 0 0,0 0 1 0 0,0 0-1 0 0,-1 0 0 0 0,0-1 0 0 0,-1 0 0 0 0,0 0 0 0 0,0 0 0 0 0,-1 0 0 0 0,0-1 1 0 0,0 1-1 0 0,-1-1 0 0 0,0 0 0 0 0,0 0 0 0 0,-1 0 0 0 0,0 0 0 0 0,-1 0 0 0 0,0 0 1 0 0,-1-4-92 0 0,0 11-48 0 0,0-1 0 0 0,0 0 1 0 0,0 1-1 0 0,-1-1 1 0 0,1 0-1 0 0,-1 1 0 0 0,1 0 1 0 0,-1-1-1 0 0,0 1 0 0 0,0 0 1 0 0,0 0-1 0 0,-1 0 1 0 0,1 0-1 0 0,0 0 0 0 0,-1 1 1 0 0,1-1-1 0 0,-1 1 0 0 0,1-1 1 0 0,-1 1-1 0 0,0 0 1 0 0,0 0-1 0 0,0 0 0 0 0,1 0 1 0 0,-1 1-1 0 0,0-1 1 0 0,0 1-1 0 0,0 0 0 0 0,0 0 1 0 0,0 0-1 0 0,0 0 48 0 0,-56 6-6253 0 0,41 1-1567 0 0,4-3-4503 0 0</inkml:trace>
  <inkml:trace contextRef="#ctx0" brushRef="#br0" timeOffset="3040.453">1643 372 0 0 0,'0'0'1015'0'0,"0"0"98"0"0,0 0 49 0 0,-32 0 11164 0 0,21 1-12689 0 0,-6 6 793 0 0,-97 22 3389 0 0,108-29-3707 0 0,5 0-109 0 0,0 1 0 0 0,0-1 0 0 0,0 0-1 0 0,0 0 1 0 0,0 1 0 0 0,1-1 0 0 0,-1 0-1 0 0,0 0 1 0 0,0 0 0 0 0,0 0 0 0 0,0 0-1 0 0,0-1 1 0 0,0 1 0 0 0,0 0 0 0 0,1 0-1 0 0,-1 0 1 0 0,0-1 0 0 0,0 1 0 0 0,0 0-1 0 0,0-1 1 0 0,1 1 0 0 0,-1-1 0 0 0,0 1-1 0 0,0-1 1 0 0,1 0 0 0 0,-1 1 0 0 0,0-1-1 0 0,1 1 1 0 0,-1-1 0 0 0,1 0 0 0 0,-1 0-1 0 0,1 1 1 0 0,-1-1 0 0 0,1 0 0 0 0,-1 0-1 0 0,1 0 1 0 0,0 1 0 0 0,0-1 0 0 0,-1 0-1 0 0,1 0 1 0 0,0 0 0 0 0,0 0 0 0 0,0 0 0 0 0,0 0-1 0 0,0 0 1 0 0,0 1 0 0 0,0-1 0 0 0,0 0-1 0 0,0 0 1 0 0,0 0 0 0 0,1 0 0 0 0,-1 0-3 0 0,0-1-582 0 0,1-7-1634 0 0,3 5-5559 0 0,-2 1-1410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10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63 4017 0 0,'0'0'2627'0'0,"0"0"-848"0"0,0 0-175 0 0,0 0 64 0 0,-31 23-92 0 0,-97 70-301 0 0,50-13 425 0 0,72-71-1524 0 0,0 0-1 0 0,0 1 0 0 0,1 0 1 0 0,0 0-1 0 0,1 0 1 0 0,0 0-1 0 0,0 1 1 0 0,1-1-1 0 0,1 1 0 0 0,0 0 1 0 0,0 0-1 0 0,1 0 1 0 0,1 6-176 0 0,-1-13 60 0 0,1 1 1 0 0,1-1-1 0 0,-1 0 1 0 0,1 1-1 0 0,0-1 1 0 0,0 1-1 0 0,0-1 1 0 0,0 0 0 0 0,1 1-1 0 0,0-1 1 0 0,0 0-1 0 0,0 0 1 0 0,0 0-1 0 0,1-1 1 0 0,-1 1-1 0 0,1-1 1 0 0,0 1-1 0 0,0-1 1 0 0,0 0-1 0 0,1 0 1 0 0,-1 0-1 0 0,1 0 1 0 0,0-1 0 0 0,0 1-1 0 0,-1-1 1 0 0,1 0-1 0 0,1 0 1 0 0,-1-1-1 0 0,0 1 1 0 0,0-1-1 0 0,1 0 1 0 0,-1 0-1 0 0,5 0-60 0 0,0 0 158 0 0,1 0-1 0 0,-1-1 0 0 0,1-1 0 0 0,-1 1 0 0 0,0-2 0 0 0,1 1 1 0 0,-1-1-1 0 0,0-1 0 0 0,0 0 0 0 0,0 0 0 0 0,0 0 1 0 0,0-1-1 0 0,-1-1 0 0 0,0 1 0 0 0,0-1 0 0 0,0-1 0 0 0,0 0 1 0 0,-1 0-1 0 0,0 0 0 0 0,0-1 0 0 0,3-4-157 0 0,6-7 139 0 0,0-1 0 0 0,-1-1 0 0 0,-1-1 0 0 0,-1 0 0 0 0,-1 0-1 0 0,-1-1 1 0 0,7-21-139 0 0,-14 34-27 0 0,-1-1 0 0 0,0 0 0 0 0,0 1 0 0 0,-1-1 0 0 0,-1 0 0 0 0,0 0 0 0 0,0 0 0 0 0,-1 0-1 0 0,0 0 1 0 0,0 0 0 0 0,-1-1 0 0 0,-1 2 0 0 0,0-1 0 0 0,0 0 0 0 0,-1 0 0 0 0,-1-2 27 0 0,1 6-194 0 0,1 1 0 0 0,-1 0 1 0 0,0 0-1 0 0,-1 0 0 0 0,1 0 1 0 0,-1 0-1 0 0,0 1 0 0 0,0 0 1 0 0,-1 0-1 0 0,1 0 0 0 0,-1 0 1 0 0,0 1-1 0 0,0 0 0 0 0,0-1 1 0 0,0 2-1 0 0,-1-1 0 0 0,1 1 1 0 0,-5-2 193 0 0,-27-3-2809 0 0,11 7-4042 0 0,16 0-3831 0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4905 0 0,'0'0'1960'0'0,"0"0"-131"0"0,0 0 86 0 0,0 0 67 0 0,0 0-131 0 0,0 0-367 0 0,0 0-477 0 0,0 0-402 0 0,0 0-206 0 0,0 0-31 0 0,0 0 70 0 0,0 0 92 0 0,0 0 32 0 0,11 0-41 0 0,207 3 1803 0 0,-13-6-1167 0 0,-205 2-1122 0 0,-1 1 0 0 0,1 0 1 0 0,0-1-1 0 0,0 1 0 0 0,-1-1 0 0 0,1 1 0 0 0,0 0 0 0 0,0-1 0 0 0,0 1 1 0 0,0-1-1 0 0,0 1 0 0 0,0-1 0 0 0,0 1 0 0 0,0 0 0 0 0,0-1 0 0 0,0 1 1 0 0,0-1-1 0 0,0 1 0 0 0,0-1 0 0 0,0 1 0 0 0,0-1 0 0 0,0 1 0 0 0,0 0 1 0 0,0-1-1 0 0,1 1 0 0 0,-1-1 0 0 0,0 1 0 0 0,0 0 0 0 0,0-1 0 0 0,1 1 1 0 0,-1 0-1 0 0,0-1 0 0 0,1 1 0 0 0,-1 0 0 0 0,0-1 0 0 0,1 1 0 0 0,-1 0 1 0 0,0 0-1 0 0,1-1 0 0 0,-1 1 0 0 0,1 0 0 0 0,-1 0 0 0 0,0 0 0 0 0,1 0 1 0 0,-1-1-1 0 0,1 1 0 0 0,-1 0 0 0 0,1 0 0 0 0,-1 0 0 0 0,0 0 1 0 0,1 0-1 0 0,-1 0 0 0 0,1 0 0 0 0,-1 0 0 0 0,1 0 0 0 0,-1 0 0 0 0,1 1 1 0 0,-1-1-1 0 0,0 0 0 0 0,1 0 0 0 0,-1 0 0 0 0,1 0 0 0 0,-1 1 0 0 0,0-1 1 0 0,1 0-1 0 0,-1 0 0 0 0,0 1 0 0 0,1-1-35 0 0,-33-24 484 0 0,22 17-408 0 0,-116-88 444 0 0,103 59-2298 0 0,43 31-4772 0 0,-6 2-13 0 0,-4 3-4989 0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23 115 6153 0 0,'0'0'1837'0'0,"0"0"-198"0"0,0 0-103 0 0,0 0 100 0 0,0 0 75 0 0,0 0-72 0 0,0 0-250 0 0,0 0-358 0 0,0 0-330 0 0,0 0-223 0 0,0 0-140 0 0,0 0-76 0 0,0 0-44 0 0,-6 5 623 0 0,15 19-483 0 0,-1 1 1 0 0,-1 0-1 0 0,-2 0 1 0 0,0 1 0 0 0,-2-1-1 0 0,-1 1 1 0 0,-1 0-1 0 0,-1 0 1 0 0,-1 0 0 0 0,-4 17-359 0 0,-42 251 309 0 0,44-400 1535 0 0,6 51-1818 0 0,3 0-1 0 0,2 0 0 0 0,3 1 1 0 0,8-21-26 0 0,-3 4 25 0 0,-13 53-27 0 0,1-1 0 0 0,0 1 0 0 0,1-1 0 0 0,1 1 0 0 0,1 1-1 0 0,1-1 1 0 0,0 1 0 0 0,1 1 0 0 0,1 0 0 0 0,0 0 0 0 0,1 0 0 0 0,6-4 2 0 0,-16 19-3 0 0,1-1 0 0 0,0 1 1 0 0,0 0-1 0 0,0 0 0 0 0,0 0 1 0 0,0 0-1 0 0,0 1 0 0 0,0-1 1 0 0,1 0-1 0 0,-1 1 0 0 0,0-1 1 0 0,0 1-1 0 0,0 0 0 0 0,1 0 1 0 0,-1 0-1 0 0,0 0 0 0 0,0 0 1 0 0,1 1-1 0 0,-1-1 0 0 0,0 0 1 0 0,0 1-1 0 0,0 0 0 0 0,0-1 1 0 0,0 1-1 0 0,0 0 0 0 0,0 0 1 0 0,0 0-1 0 0,0 1 0 0 0,0-1 1 0 0,0 0-1 0 0,-1 1 0 0 0,1-1 1 0 0,0 1-1 0 0,-1-1 0 0 0,1 1 1 0 0,-1 0-1 0 0,0 0 0 0 0,0 0 1 0 0,1 0-1 0 0,-1 0 0 0 0,0 0 1 0 0,-1 0-1 0 0,1 0 0 0 0,0 0 1 0 0,0 1 2 0 0,21 85 16 0 0,-20-62 198 0 0,1-16-2521 0 0,-1-3-3120 0 0,1-1-4598 0 0,-2-3 424 0 0</inkml:trace>
  <inkml:trace contextRef="#ctx0" brushRef="#br0" timeOffset="377.965">441 509 9178 0 0,'0'0'2192'0'0,"0"0"-510"0"0,0 0-88 0 0,0 0 137 0 0,0 0-15 0 0,0 0-213 0 0,0 0-308 0 0,0 0-273 0 0,0 0-209 0 0,0 0-122 0 0,0 0-75 0 0,0 0-55 0 0,-9-1-60 0 0,-30 0-61 0 0,35 1-290 0 0,0 1 0 0 0,0-1 1 0 0,0 1-1 0 0,0 0 1 0 0,0 0-1 0 0,0 1 1 0 0,1-1-1 0 0,-1 1 0 0 0,0 0 1 0 0,1 0-1 0 0,0 0 1 0 0,-1 0-1 0 0,1 1 1 0 0,0 0-1 0 0,0-1 0 0 0,0 1 1 0 0,0 0-1 0 0,0 1-50 0 0,-5 4 81 0 0,0-1-49 0 0,1 0 0 0 0,0 1 0 0 0,0 0 0 0 0,0 0 0 0 0,1 1 0 0 0,1-1 0 0 0,-1 1 0 0 0,1 0 1 0 0,1 1-1 0 0,0-1 0 0 0,0 1 0 0 0,1 0 0 0 0,0 0 0 0 0,1 0 0 0 0,0 0 0 0 0,1 1 0 0 0,0-1 0 0 0,0 8-32 0 0,2-15 3 0 0,-1 0 0 0 0,1 0 1 0 0,0 0-1 0 0,0-1 0 0 0,1 1 0 0 0,-1 0 0 0 0,1 0 0 0 0,-1-1 0 0 0,1 1 0 0 0,0-1 0 0 0,0 1 0 0 0,0-1 1 0 0,0 0-1 0 0,0 0 0 0 0,1 0 0 0 0,-1 0 0 0 0,1 0 0 0 0,-1 0 0 0 0,1-1 0 0 0,0 1 0 0 0,-1-1 0 0 0,1 0 1 0 0,0 0-1 0 0,0 0 0 0 0,0 0 0 0 0,0 0 0 0 0,0-1 0 0 0,0 1 0 0 0,3-1-3 0 0,94 4 90 0 0,-93-5-306 0 0,1-1 0 0 0,-1 0 1 0 0,1 0-1 0 0,-1-1 0 0 0,1 0 0 0 0,-1 0 0 0 0,0-1 0 0 0,-1 0 0 0 0,1 0 0 0 0,-1-1 0 0 0,7-4 216 0 0,13-14-5276 0 0,-3 0-5723 0 0,-16 16 3169 0 0</inkml:trace>
  <inkml:trace contextRef="#ctx0" brushRef="#br0" timeOffset="859.368">568 752 4193 0 0,'0'0'2278'0'0,"0"0"-222"0"0,0 0 155 0 0,0 0 183 0 0,0 0-103 0 0,0 0-289 0 0,0 0-339 0 0,0 0-301 0 0,0 0-221 0 0,0 0-181 0 0,0 0-171 0 0,0 0-149 0 0,0 0-105 0 0,14-7-78 0 0,45-22-82 0 0,9-34 526 0 0,-47 38-713 0 0,79-71 312 0 0,-92 140-561 0 0,-9 17 76 0 0,4-60-11 0 0,-1 0 0 0 0,0 0 0 0 0,1 0 0 0 0,-1-1 1 0 0,1 1-1 0 0,-1-1 0 0 0,1 0 0 0 0,-1 0 0 0 0,1 0 1 0 0,-1 0-1 0 0,1 0 0 0 0,-1 0 0 0 0,1-1 0 0 0,-1 1 0 0 0,1-1 1 0 0,-1 0-1 0 0,1 0 0 0 0,-1 0 0 0 0,0 0 0 0 0,1 0 0 0 0,-1 0 1 0 0,0-1-1 0 0,1 1-4 0 0,106-76 130 0 0,-108 77-130 0 0,0 0-1 0 0,0 0 0 0 0,1 0 0 0 0,-1 0 0 0 0,0 0 0 0 0,0 0 1 0 0,0 0-1 0 0,0 0 0 0 0,0 0 0 0 0,0 0 0 0 0,0 0 0 0 0,0 1 1 0 0,0-1-1 0 0,0 0 0 0 0,0 1 0 0 0,0-1 0 0 0,0 1 0 0 0,0-1 1 0 0,0 1-1 0 0,0 0 0 0 0,-1-1 0 0 0,1 1 0 0 0,0 0 0 0 0,0-1 1 0 0,-1 1-1 0 0,1 0 0 0 0,0 0 0 0 0,-1 0 0 0 0,1 0 0 0 0,-1 0 0 0 0,1 0 1 0 0,-1 0-1 0 0,1 0 0 0 0,-1 0 0 0 0,0 0 0 0 0,1 0 0 0 0,-1 0 1 0 0,0 0-1 0 0,0 0 0 0 0,0 0 0 0 0,0 0 0 0 0,0 0 0 0 0,0 0 1 0 0,0 0-1 0 0,0 0 0 0 0,0 0 0 0 0,-1 0 0 0 0,1 0 0 0 0,0 0 1 0 0,-1 1 0 0 0,4 15-21 0 0,-3-14 18 0 0,1 0-1 0 0,0-1 1 0 0,0 1 0 0 0,0-1 0 0 0,0 1 0 0 0,0-1 0 0 0,0 0 0 0 0,1 1 0 0 0,-1-1-1 0 0,1 0 1 0 0,-1 0 0 0 0,1 0 0 0 0,0 0 0 0 0,0 0 0 0 0,0 0 0 0 0,0 0-1 0 0,0-1 1 0 0,0 1 0 0 0,0-1 0 0 0,1 0 0 0 0,-1 0 0 0 0,1 1 0 0 0,-1-1-1 0 0,1-1 1 0 0,-1 1 0 0 0,1 0 0 0 0,-1-1 0 0 0,1 1 0 0 0,0-1 0 0 0,-1 0-1 0 0,3 0 4 0 0,50-11-2151 0 0,-21-11-5181 0 0,-27 16 573 0 0,-1 5-3955 0 0</inkml:trace>
  <inkml:trace contextRef="#ctx0" brushRef="#br0" timeOffset="1979.875">1422 78 7690 0 0,'0'0'2123'0'0,"0"0"-343"0"0,0 0-74 0 0,0 0 36 0 0,0 0-131 0 0,0 0-235 0 0,0 0-275 0 0,0 0-242 0 0,0 0-147 0 0,0 0-61 0 0,0 0-33 0 0,0 0-36 0 0,0 0-71 0 0,8 3-79 0 0,113 42 1503 0 0,-103-40-1811 0 0,-1-1-1 0 0,1 0 0 0 0,0-2 0 0 0,0 0 0 0 0,0-1 0 0 0,0 0 0 0 0,0-2 0 0 0,1 0 0 0 0,-1-1 0 0 0,4-2-123 0 0,124-25 114 0 0,-121 21-369 0 0,-6 3 1421 0 0,-7 2-3783 0 0,-2 1-3402 0 0,-1 1-4772 0 0,-9 1 2533 0 0</inkml:trace>
  <inkml:trace contextRef="#ctx0" brushRef="#br0" timeOffset="2229.905">1464 373 13531 0 0,'0'0'1812'0'0,"0"0"-669"0"0,0 0-167 0 0,0 0 229 0 0,0 0 187 0 0,0 0-76 0 0,0 0-252 0 0,0 0-287 0 0,0 0-188 0 0,0 0-101 0 0,0 0-49 0 0,33 4-19 0 0,102 13-31 0 0,43-12 772 0 0,-65-13-2724 0 0,-89 4-2794 0 0,-2 0-3642 0 0,-15 1-3992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1056 0 0 0,'0'0'604'0'0,"0"0"892"0"0,0 0 400 0 0,0 0 65 0 0,0 0-114 0 0,0 0-245 0 0,0 0-251 0 0,0 0-180 0 0,0 0-111 0 0,0 0-50 0 0,1 0 8588 0 0,4 0-6611 0 0,55-82-2244 0 0,61-87-302 0 0,57-84 10 0 0,-178 254-455 0 0,0-1 0 0 0,0 0 0 0 0,0 1 0 0 0,0-1-1 0 0,0 0 1 0 0,0 1 0 0 0,0-1 0 0 0,1 0 0 0 0,-1 1 0 0 0,0-1 0 0 0,0 0 0 0 0,0 1-1 0 0,0-1 1 0 0,0 0 0 0 0,0 1 0 0 0,1-1 0 0 0,-1 0 0 0 0,0 0 0 0 0,0 1 0 0 0,0-1-1 0 0,1 0 1 0 0,-1 0 0 0 0,0 1 0 0 0,0-1 0 0 0,1 0 0 0 0,-1 0 0 0 0,0 0 0 0 0,1 0 0 0 0,-1 1-1 0 0,0-1 1 0 0,0 0 0 0 0,1 0 0 0 0,-1 0 0 0 0,0 0 0 0 0,1 0 0 0 0,-1 0 0 0 0,0 0-1 0 0,1 0 1 0 0,-1 0 0 0 0,0 0 0 0 0,1 0 0 0 0,-1 0 4 0 0,-1 12-36 0 0,18 307 57 0 0,-6-259 3 0 0,-10-60-21 0 0,0 1 0 0 0,0-1 0 0 0,1 0-1 0 0,-1 1 1 0 0,0-1 0 0 0,0 0 0 0 0,0 0 0 0 0,1 0 0 0 0,-1 0-1 0 0,0 0 1 0 0,0 0 0 0 0,0-1 0 0 0,1 1 0 0 0,-1 0 0 0 0,0 0 0 0 0,0-1-1 0 0,0 1 1 0 0,0-1 0 0 0,0 1 0 0 0,0-1 0 0 0,0 0 0 0 0,0 1-1 0 0,0-1 1 0 0,0 0 0 0 0,0 1 0 0 0,0-1 0 0 0,0 0 0 0 0,0 0 0 0 0,-1 0-1 0 0,1 0 1 0 0,0 0 0 0 0,-1 0 0 0 0,1 0 0 0 0,-1 0 0 0 0,1 0-1 0 0,-1 0 1 0 0,1-1-3 0 0,2-2 8 0 0,40-54 22 0 0,-2-2-1 0 0,-3-2 0 0 0,-3-2 1 0 0,-3 0-1 0 0,14-43-29 0 0,-31 58-11 0 0,-14 116-174 0 0,3 264 518 0 0,6-236-173 0 0,0-72 141 0 0,-10-23-265 0 0,0 0-6 0 0,0 0 14 0 0,0 0 0 0 0,0 0-13 0 0,0 0 4 0 0,0 0-5 0 0,0 0 10 0 0,0 0-21 0 0,0 0-48 0 0,0-7-3111 0 0,0 4-2190 0 0,0 2-3831 0 0,0 1-2400 0 0</inkml:trace>
  <inkml:trace contextRef="#ctx0" brushRef="#br0" timeOffset="3053.933">929 835 0 0 0,'0'0'895'0'0,"0"0"752"0"0,0 0 124 0 0,0 0-141 0 0,0 0-194 0 0,0 0-168 0 0,0 0-84 0 0,0 0-61 0 0,0 0-54 0 0,-2 0-502 0 0,-2 0 8825 0 0,23 37-7866 0 0,-3 55-581 0 0,-15-88-924 0 0,1 5 24 0 0,-1 0 0 0 0,0 0 0 0 0,0 0 0 0 0,-1 0-1 0 0,0 0 1 0 0,0 1 0 0 0,-1-1 0 0 0,0 0 0 0 0,-1 0 0 0 0,0 0 0 0 0,0 0-1 0 0,-1-1 1 0 0,0 1 0 0 0,-1 0 0 0 0,0-1 0 0 0,0 0 0 0 0,0 0 0 0 0,-1 0-1 0 0,-1-1 1 0 0,1 1 0 0 0,-3 1-45 0 0,-6 2-18 0 0,-42 11-209 0 0,52-24 35 0 0,1 1-1 0 0,-1-1 1 0 0,1 0 0 0 0,0 0 0 0 0,-1 0 0 0 0,1 0 0 0 0,0-1-1 0 0,0 1 1 0 0,1-1 0 0 0,-1 0 0 0 0,0 0 0 0 0,1 0 0 0 0,0 0-1 0 0,-1 0 1 0 0,2 0 0 0 0,-1-1 0 0 0,0 1 0 0 0,0-1 0 0 0,1 1 0 0 0,0-1-1 0 0,-1-3 193 0 0,-8-14-2432 0 0,1-9-3161 0 0,1 2-5287 0 0,5 24 8650 0 0</inkml:trace>
  <inkml:trace contextRef="#ctx0" brushRef="#br0" timeOffset="3422.263">774 846 0 0 0,'0'0'1840'0'0,"0"0"365"0"0,0 0 125 0 0,0 0-63 0 0,0 0-180 0 0,0 0-237 0 0,0 0-237 0 0,0 0-203 0 0,0 0-162 0 0,0 0-145 0 0,0 0-119 0 0,-3 2-114 0 0,-2 0-1436 0 0,6-2 753 0 0,-1 0-1 0 0,0 0 1 0 0,0 0-1 0 0,0 0 1 0 0,1 0-1 0 0,-1 1 1 0 0,0-1 0 0 0,0 0-1 0 0,0 0 1 0 0,0 0-1 0 0,1 1 1 0 0,-1-1-1 0 0,0 0 1 0 0,0 0-1 0 0,0 0 1 0 0,0 1-1 0 0,0-1 1 0 0,0 0 0 0 0,0 0-1 0 0,1 1 1 0 0,-1-1-1 0 0,0 0 1 0 0,0 0-1 0 0,0 1 1 0 0,0-1-1 0 0,0 0 1 0 0,0 0 0 0 0,0 1-1 0 0,0-1 1 0 0,0 0-1 0 0,-1 0 1 0 0,1 1-187 0 0,270-1 1096 0 0,-241-2-3700 0 0,-14 1-1999 0 0,0 0-5698 0 0,-10 1 1502 0 0</inkml:trace>
  <inkml:trace contextRef="#ctx0" brushRef="#br0" timeOffset="4881.631">1545 319 0 0 0,'0'0'810'0'0,"0"0"718"0"0,0 0 188 0 0,0 0-127 0 0,0 0-170 0 0,0 0-123 0 0,0 0-79 0 0,0 0-55 0 0,0 0-27 0 0,0 0-60 0 0,-1-4-83 0 0,1 3-906 0 0,0 0-1 0 0,-1-1 1 0 0,1 1 0 0 0,-1 0 0 0 0,1 0-1 0 0,-1 0 1 0 0,0 0 0 0 0,1 0-1 0 0,-1 0 1 0 0,0 0 0 0 0,0 0 0 0 0,0 0-1 0 0,1 0 1 0 0,-1 0 0 0 0,0 0-1 0 0,0 1 1 0 0,0-1 0 0 0,-1 0 0 0 0,1 1-1 0 0,0-1 1 0 0,0 1 0 0 0,0-1-1 0 0,0 1 1 0 0,-1 0 0 0 0,1-1 0 0 0,0 1-1 0 0,0 0 1 0 0,0 0 0 0 0,-1 0 0 0 0,1 0-1 0 0,0 0 1 0 0,-1 0 0 0 0,1 0-1 0 0,0 0 1 0 0,0 0 0 0 0,0 1 0 0 0,-1-1-1 0 0,1 0 1 0 0,0 1 0 0 0,0-1-1 0 0,0 1 1 0 0,0 0 0 0 0,0-1 0 0 0,-1 1-1 0 0,1 0 1 0 0,0-1 0 0 0,1 1-1 0 0,-1 0 1 0 0,0 0 0 0 0,0 0 0 0 0,0 1-86 0 0,-14 7 148 0 0,1 2 0 0 0,0 0 1 0 0,1 0-1 0 0,0 2 0 0 0,1-1 1 0 0,0 2-1 0 0,1-1 0 0 0,1 2 1 0 0,0-1-1 0 0,1 1 1 0 0,1 1-1 0 0,-6 14-148 0 0,8 53 327 0 0,8-79-264 0 0,0-1 1 0 0,0 1 0 0 0,0-1 0 0 0,1 0-1 0 0,-1 0 1 0 0,1 0 0 0 0,-1 0-1 0 0,1 0 1 0 0,0-1 0 0 0,0 1 0 0 0,1-1-1 0 0,-1 0 1 0 0,0 0 0 0 0,1 0-1 0 0,-1 0 1 0 0,1 0 0 0 0,0-1-1 0 0,-1 0 1 0 0,1 1 0 0 0,0-2 0 0 0,0 1-1 0 0,4 0-63 0 0,1 0 131 0 0,0-1 0 0 0,1 0-1 0 0,-1 0 1 0 0,0-1-1 0 0,0 0 1 0 0,1-1 0 0 0,-1 0-1 0 0,0-1 1 0 0,0 0 0 0 0,-1 0-1 0 0,1 0 1 0 0,-1-1-1 0 0,0-1 1 0 0,0 0 0 0 0,0 0-1 0 0,0 0 1 0 0,-1-1-1 0 0,0 0 1 0 0,2-2-131 0 0,8-9 152 0 0,0-1 0 0 0,-1-1 0 0 0,-1 0-1 0 0,-1-1 1 0 0,-1-1 0 0 0,8-17-152 0 0,-9 16 17 0 0,-2-1 0 0 0,-1 0 0 0 0,0 0-1 0 0,-2-1 1 0 0,-1 0 0 0 0,0 0 0 0 0,-2 0 0 0 0,-1-1 0 0 0,-1 1 0 0 0,-1-1-1 0 0,-2-15-16 0 0,1 35-26 0 0,-1 0 0 0 0,0 0 0 0 0,0 0 0 0 0,0 0-1 0 0,0 1 1 0 0,-1-1 0 0 0,1 0 0 0 0,-1 1 0 0 0,-1-1-1 0 0,1 1 1 0 0,-1-1 0 0 0,1 1 0 0 0,-1 0 0 0 0,0 0-1 0 0,-1 1 1 0 0,1-1 0 0 0,-1 0 0 0 0,0 1 0 0 0,1 0-1 0 0,-1 0 1 0 0,-1 0 0 0 0,1 1 0 0 0,0-1 0 0 0,-1 1-1 0 0,1 0 1 0 0,-1 0 0 0 0,0 0 0 0 0,1 1 0 0 0,-1 0-1 0 0,0 0 1 0 0,0 0 0 0 0,0 1 0 0 0,0-1 0 0 0,0 1-1 0 0,0 0 1 0 0,0 0 0 0 0,0 1 0 0 0,0 0 0 0 0,0 0-1 0 0,0 0 1 0 0,0 0 0 0 0,1 1 0 0 0,-1 0 0 0 0,0 0 0 0 0,-1 1 26 0 0,-2 3-8 0 0,-1 1 1 0 0,1 1 0 0 0,1 0-1 0 0,-1 0 1 0 0,1 0-1 0 0,1 1 1 0 0,-1 0 0 0 0,1 0-1 0 0,1 0 1 0 0,0 1 0 0 0,0 0-1 0 0,1 0 1 0 0,1 1 0 0 0,-1-1-1 0 0,2 1 1 0 0,-1-1 0 0 0,1 1-1 0 0,1 0 1 0 0,0 0 0 0 0,1 0-1 0 0,0 0 1 0 0,0-1 0 0 0,1 1-1 0 0,1 3 8 0 0,2-4 46 0 0,1 0 0 0 0,0 0 0 0 0,1 0-1 0 0,0 0 1 0 0,0-1 0 0 0,1 0-1 0 0,0 0 1 0 0,1-1 0 0 0,0 0 0 0 0,0 0-1 0 0,0-1 1 0 0,1 0 0 0 0,0-1-1 0 0,1 1 1 0 0,0-2 0 0 0,0 1-1 0 0,0-2 1 0 0,0 1 0 0 0,1-1 0 0 0,-1-1-1 0 0,1 0 1 0 0,6 1-46 0 0,1 0 54 0 0,0-1 0 0 0,0 0 1 0 0,0-1-1 0 0,0-1 0 0 0,0-1 0 0 0,0 0 0 0 0,1-2 1 0 0,-1 0-1 0 0,0-1 0 0 0,-1 0 0 0 0,1-2 0 0 0,0 0 1 0 0,-1-1-1 0 0,13-6-54 0 0,64-24-782 0 0,-31 20-2526 0 0,-46 15-56 0 0,-12 2-820 0 0,-2 1-4465 0 0,-3-1 3129 0 0</inkml:trace>
  <inkml:trace contextRef="#ctx0" brushRef="#br0" timeOffset="5167.019">1253 717 8002 0 0,'0'0'1980'0'0,"0"0"-440"0"0,0 0-237 0 0,0 0 58 0 0,0 0 44 0 0,0 0-16 0 0,0 0-74 0 0,0 0-190 0 0,0 0-191 0 0,0 0-153 0 0,0 0-90 0 0,0 0-62 0 0,24 5-38 0 0,78 14-44 0 0,-88-16-396 0 0,1-1 1 0 0,-1-1-1 0 0,1-1 0 0 0,-1 0 1 0 0,1-1-1 0 0,-1 0 0 0 0,0-1 1 0 0,0-1-1 0 0,7-2-151 0 0,28-5 218 0 0,115-17-290 0 0,-97 16-3340 0 0,-56 8 1662 0 0,1 0-2502 0 0,-4 2-5196 0 0,-6 1 3209 0 0</inkml:trace>
  <inkml:trace contextRef="#ctx0" brushRef="#br0" timeOffset="5963.531">1394 908 6297 0 0,'0'0'2513'0'0,"0"0"-601"0"0,0 0-223 0 0,0 0 15 0 0,0 0-132 0 0,0 0-289 0 0,0 0-335 0 0,0 0-313 0 0,0 0-239 0 0,0 0-102 0 0,0 0-21 0 0,0 0-1 0 0,0 0 3 0 0,8 4 2431 0 0,37-15-671 0 0,-44 11-2000 0 0,-1 0 9 0 0,0 0 26 0 0,0 0 24 0 0,0 0 16 0 0,0 0 26 0 0,0 0-24 0 0,0 0-9 0 0,0 0-6 0 0,0 0-5 0 0,0 0-15 0 0,0 0-8 0 0,0 0-24 0 0,0 0-42 0 0,0 0 38 0 0,0 0 6 0 0,0 0-4 0 0,0 0 19 0 0,0 0-30 0 0,0 0-14 0 0,0 0 0 0 0,0 0 8 0 0,17-7 139 0 0,153-26 731 0 0,-169 34-887 0 0,0 1-1 0 0,0 0 1 0 0,0-1-1 0 0,0 1 1 0 0,0 0-1 0 0,0 0 1 0 0,-1 0 0 0 0,1 0-1 0 0,-1 0 1 0 0,1 0-1 0 0,-1 0 1 0 0,0 0-1 0 0,1 0 1 0 0,-1 0-1 0 0,0 0 1 0 0,-1 0-1 0 0,1 0 1 0 0,0 0 0 0 0,0 0-1 0 0,-1 0 1 0 0,1 0-1 0 0,-1 0 1 0 0,0 0-1 0 0,0 0 1 0 0,0 0-1 0 0,0-1 1 0 0,-1 3-9 0 0,-10 14 22 0 0,-1-1 0 0 0,-1 0-1 0 0,0-1 1 0 0,-2 0 0 0 0,0-1 0 0 0,0-1 0 0 0,-3 1-22 0 0,-3 3-4 0 0,-5 4 3 0 0,22-19-1 0 0,0-1 1 0 0,0 1-1 0 0,1 0 1 0 0,-1 1-1 0 0,1-1 1 0 0,0 1 0 0 0,0 0-1 0 0,0 0 1 0 0,0 0-1 0 0,1 0 1 0 0,0 1-1 0 0,0 0 1 0 0,0-1 0 0 0,0 1-1 0 0,1 0 1 0 0,0 0-1 0 0,0 1 1 0 0,0-1-1 0 0,1 0 1 0 0,-1 1 0 0 0,1-1-1 0 0,0 1 1 0 0,1-1-1 0 0,0 5 2 0 0,2-7 32 0 0,0 1 0 0 0,0-1 1 0 0,0-1-1 0 0,1 1 0 0 0,-1 0 0 0 0,1-1 0 0 0,0 1 0 0 0,0-1 0 0 0,0 0 1 0 0,0 1-1 0 0,0-2 0 0 0,0 1 0 0 0,1 0 0 0 0,-1-1 0 0 0,0 1 0 0 0,1-1 0 0 0,0 0 1 0 0,-1 0-1 0 0,1-1 0 0 0,-1 1 0 0 0,1-1 0 0 0,0 1 0 0 0,0-1 0 0 0,-1 0 1 0 0,1-1-1 0 0,0 1 0 0 0,-1-1 0 0 0,1 1 0 0 0,0-1 0 0 0,-1 0 0 0 0,1 0 0 0 0,0-1-32 0 0,141-58 781 0 0,-68 21-645 0 0,-72 37-1651 0 0,18-10 3939 0 0,-15 8-7934 0 0,-2 1-7852 0 0,-6 3 1797 0 0</inkml:trace>
  <inkml:trace contextRef="#ctx0" brushRef="#br0" timeOffset="7019.436">2453 179 0 0 0,'0'0'688'0'0,"0"0"727"0"0,0 0 454 0 0,0 0 344 0 0,0 0 145 0 0,0 0-88 0 0,0 0-230 0 0,0 0-339 0 0,0 0-341 0 0,0 0-297 0 0,0 0-248 0 0,0 0-164 0 0,0 0-70 0 0,-5 1-29 0 0,1 0-431 0 0,0 0-1 0 0,-1 0 1 0 0,1 0-1 0 0,0 1 1 0 0,1 0-1 0 0,-1 0 1 0 0,0 0-1 0 0,0 0 1 0 0,1 0-1 0 0,-1 1 1 0 0,1 0-1 0 0,0-1 1 0 0,0 1-1 0 0,0 0 1 0 0,0 1-1 0 0,1-1 1 0 0,-1 1-121 0 0,-25 35 463 0 0,2 2 1 0 0,2 0 0 0 0,2 2 0 0 0,1 1 0 0 0,3 0-1 0 0,-2 10-463 0 0,-1 0 222 0 0,9-27-90 0 0,2 1 0 0 0,1 0-1 0 0,2 0 1 0 0,0 1-1 0 0,2 0 1 0 0,1 0 0 0 0,0 26-132 0 0,4-47 41 0 0,0-1 1 0 0,0 1-1 0 0,1-1 0 0 0,0 0 1 0 0,0 1-1 0 0,1-1 1 0 0,0 0-1 0 0,0 0 0 0 0,1 0 1 0 0,0 0-1 0 0,0 0 1 0 0,0 0-1 0 0,1-1 0 0 0,0 0 1 0 0,0 0-1 0 0,1 0 1 0 0,0 0-1 0 0,0-1 0 0 0,0 1 1 0 0,1-1-1 0 0,-1-1 1 0 0,1 1-1 0 0,3 1-41 0 0,81 24 320 0 0,-29-50-2417 0 0,-31-15-4386 0 0,-14 6-7771 0 0,-12 24 10265 0 0</inkml:trace>
  <inkml:trace contextRef="#ctx0" brushRef="#br0" timeOffset="7400.744">2490 592 2040 0 0,'0'0'2308'0'0,"0"0"-161"0"0,0 0-71 0 0,0 0 7 0 0,0 0-113 0 0,0 0-239 0 0,0 0-287 0 0,0 0-289 0 0,0 0-207 0 0,0 0-126 0 0,0 0-65 0 0,0 0-64 0 0,0 0-76 0 0,-3 2-42 0 0,1 12 1051 0 0,32-8 48 0 0,-26-6-1685 0 0,16 2 204 0 0,-1-2 1 0 0,1 0 0 0 0,0-2 0 0 0,-1 0 0 0 0,1-1 0 0 0,-1-1-1 0 0,0-1 1 0 0,0 0 0 0 0,0-2-194 0 0,2-1-857 0 0,3 0-3075 0 0,-7 6-9567 0 0,-13 2 5388 0 0</inkml:trace>
  <inkml:trace contextRef="#ctx0" brushRef="#br0" timeOffset="7786.368">2909 529 9890 0 0,'0'0'2979'0'0,"0"0"-1270"0"0,0 0-545 0 0,0 0 31 0 0,0 0 109 0 0,0 0 18 0 0,0 0-134 0 0,0 0-216 0 0,0 0-222 0 0,0 0-133 0 0,0 0-78 0 0,0 0-83 0 0,0 0-62 0 0,-3 18-77 0 0,-29 122 520 0 0,29-131-769 0 0,-3 7 21 0 0,1 0 0 0 0,0 0 0 0 0,1 1 0 0 0,1 0 1 0 0,1-1-1 0 0,0 1 0 0 0,1 0 0 0 0,1 0 0 0 0,0 0 1 0 0,1 0-1 0 0,2 4-89 0 0,-1-18 15 0 0,0 1 1 0 0,0-1 0 0 0,0 0 0 0 0,1 1 0 0 0,-1-1-1 0 0,1 0 1 0 0,0-1 0 0 0,0 1 0 0 0,0 0 0 0 0,0-1-1 0 0,0 0 1 0 0,1 0 0 0 0,-1 0 0 0 0,1 0 0 0 0,-1 0-1 0 0,1-1 1 0 0,0 1 0 0 0,0-1 0 0 0,-1 0 0 0 0,1 0-1 0 0,0-1 1 0 0,0 1 0 0 0,0-1 0 0 0,0 1 0 0 0,0-2-1 0 0,0 1 1 0 0,0 0 0 0 0,0-1 0 0 0,0 1 0 0 0,0-1-1 0 0,0 0 1 0 0,2-1-16 0 0,-2 0-177 0 0,0 0-1 0 0,0 1 1 0 0,-1-1-1 0 0,1 0 1 0 0,0-1-1 0 0,-1 1 1 0 0,0-1-1 0 0,0 1 1 0 0,1-1-1 0 0,-2 0 1 0 0,1 0-1 0 0,0-1 1 0 0,-1 1-1 0 0,1 0 1 0 0,-1-1-1 0 0,0 0 1 0 0,2-3 177 0 0,7-19-5373 0 0,-6 2-5697 0 0,-4 17 3343 0 0</inkml:trace>
  <inkml:trace contextRef="#ctx0" brushRef="#br0" timeOffset="8354.912">2681 294 2513 0 0,'0'0'1888'0'0,"0"0"-109"0"0,0 0 68 0 0,0 0 115 0 0,0 0-34 0 0,0 0-213 0 0,0 0-329 0 0,0 0-321 0 0,0 0-199 0 0,0 0-91 0 0,0 0-15 0 0,0 0-4 0 0,0 0-22 0 0,5-6-42 0 0,102-76 3299 0 0,-71 53-3051 0 0,7-9-173 0 0,-42 38-733 0 0,-1 0-5 0 0,0 0-9 0 0,0 0 0 0 0,0 0-7 0 0,0 0 10 0 0,0 0 5 0 0,16 22 221 0 0,58 99 344 0 0,-15-43-439 0 0,-54-71-506 0 0,1-1-852 0 0,-2-5-3600 0 0,1 0-3879 0 0,-5-1 2738 0 0,0 0-594 0 0</inkml:trace>
  <inkml:trace contextRef="#ctx0" brushRef="#br0" timeOffset="8803.874">3173 117 472 0 0,'0'0'2883'0'0,"0"0"-657"0"0,0 0-235 0 0,0 0 127 0 0,0 0 61 0 0,0 0-188 0 0,0 0-320 0 0,0 0-361 0 0,0 0-283 0 0,0 0-119 0 0,0 0-38 0 0,0 0-44 0 0,0 0-64 0 0,9-1 3360 0 0,32 31-2025 0 0,-23-9-2001 0 0,0 0 1 0 0,-2 1-1 0 0,-1 1 1 0 0,-1 0-1 0 0,0 1 1 0 0,-2 0 0 0 0,-1 1-1 0 0,-1 1 1 0 0,-1-1-1 0 0,-1 2 1 0 0,-2-1-1 0 0,0 1 1 0 0,-2 0 0 0 0,-1 0-1 0 0,-1 0 1 0 0,-1 1-1 0 0,-3 25-96 0 0,-3-31-18 0 0,0 0 0 0 0,-1 0 0 0 0,-2-1 0 0 0,0 0 0 0 0,-1 0 0 0 0,-1-1 1 0 0,-1 0-1 0 0,0 0 0 0 0,-2-1 0 0 0,0-1 0 0 0,-1 0 0 0 0,-1-1 0 0 0,-1-1 0 0 0,0 0 0 0 0,-13 9 18 0 0,-13 5-2987 0 0,41-29 1468 0 0,1-1-1754 0 0,-1 0 1696 0 0,0-1-7470 0 0,1-2-1375 0 0</inkml:trace>
  <inkml:trace contextRef="#ctx0" brushRef="#br0" timeOffset="10368.008">4005 750 0 0 0,'0'0'1155'0'0,"0"0"200"0"0,0 0 37 0 0,0 0-17 0 0,0 0-27 0 0,-4-3-31 0 0,-9-9 11 0 0,9 9 18 0 0,4 3-25 0 0,3-3 5730 0 0,4 2-3810 0 0,22 1-3432 0 0,-23 0 1223 0 0,327-4 1310 0 0,-316 1-3734 0 0,-14 0-3993 0 0,-1-2-7129 0 0,-2 5 6393 0 0</inkml:trace>
  <inkml:trace contextRef="#ctx0" brushRef="#br0" timeOffset="10621.989">4156 518 7410 0 0,'0'0'3919'0'0,"0"0"-2449"0"0,0 0-757 0 0,0 0 95 0 0,0 0 257 0 0,0 0 130 0 0,0 0-47 0 0,0 0-200 0 0,0 0-256 0 0,0 0-176 0 0,0 0-106 0 0,-4 34-88 0 0,-9 106-72 0 0,3 27 110 0 0,13-77-3066 0 0,2-58-1939 0 0,-1-17-1999 0 0,-2-7-587 0 0</inkml:trace>
  <inkml:trace contextRef="#ctx0" brushRef="#br0" timeOffset="11303.134">4450 956 10378 0 0,'0'0'1355'0'0,"0"0"-348"0"0,0 0 65 0 0,0 0 294 0 0,0 0 172 0 0,0 0-174 0 0,0 0-292 0 0,0 0-254 0 0,0 0-164 0 0,0 0-80 0 0,0 0-49 0 0,0 0-57 0 0,0 0-76 0 0,31-32-78 0 0,94-98-73 0 0,-62 61 67 0 0,73-75 296 0 0,-94 122-568 0 0,-41 22-69 0 0,-1 0-3 0 0,-4 139 319 0 0,4-133-275 0 0,4 71 23 0 0,-4-76-29 0 0,1 1 0 0 0,-1 0 0 0 0,1-1 0 0 0,0 1 1 0 0,0-1-1 0 0,-1 1 0 0 0,1-1 0 0 0,0 1 0 0 0,0-1 0 0 0,0 1 1 0 0,1-1-1 0 0,-1 0 0 0 0,0 0 0 0 0,0 1 0 0 0,1-1 0 0 0,-1 0 1 0 0,1 0-1 0 0,-1 0 0 0 0,1 0 0 0 0,-1-1 0 0 0,1 1 0 0 0,0 0 0 0 0,-1-1 1 0 0,1 1-1 0 0,0-1 0 0 0,-1 0 0 0 0,1 1 0 0 0,0-1 0 0 0,0 0 1 0 0,-1 0-1 0 0,1 0 0 0 0,0 0 0 0 0,0 0 0 0 0,-1-1 0 0 0,1 1 1 0 0,0 0-1 0 0,-1-1 0 0 0,1 1 0 0 0,0-1 0 0 0,0 0-2 0 0,71-55 232 0 0,-60 42-197 0 0,178-206 200 0 0,-100 85-178 0 0,-78 128 322 0 0,-16 31 65 0 0,2-16-472 0 0,-30 208 772 0 0,35-90-981 0 0,2-106-881 0 0,1 2-3817 0 0,-6-6-7442 0 0,-1-15 4521 0 0</inkml:trace>
  <inkml:trace contextRef="#ctx0" brushRef="#br0" timeOffset="11867.803">5409 713 0 0 0,'0'0'902'0'0,"0"0"355"0"0,0 0 345 0 0,0 0 392 0 0,0 0 135 0 0,0 0-226 0 0,0 0-373 0 0,0 0-287 0 0,0 0-219 0 0,0 0-190 0 0,0 0-129 0 0,0 0-129 0 0,-11 33-85 0 0,-36 103-15 0 0,18-29 1313 0 0,32-123 1329 0 0,6-26-2937 0 0,3 16-57 0 0,0 0 1 0 0,2 1-1 0 0,0 0 0 0 0,2 2 1 0 0,1-1-1 0 0,0 2 0 0 0,2 0 1 0 0,1 2-1 0 0,0 0 1 0 0,2 1-1 0 0,0 1 0 0 0,16-10-124 0 0,-31 23 19 0 0,0 1 0 0 0,0 0 0 0 0,0 0 0 0 0,1 1 0 0 0,-1 0 1 0 0,1 1-1 0 0,0-1 0 0 0,0 1 0 0 0,0 1 0 0 0,0-1 0 0 0,4 1-19 0 0,-9 35 649 0 0,-8-24-580 0 0,0-1 0 0 0,0 0 1 0 0,-2-1-1 0 0,1 1 0 0 0,-1-1 0 0 0,0-1 0 0 0,0 1 0 0 0,-1-1 1 0 0,0 0-1 0 0,-8 4-69 0 0,10-6 18 0 0,-98 80 367 0 0,102-82-352 0 0,1 0 1 0 0,0 0-1 0 0,0-1 0 0 0,0 1 0 0 0,0 0 1 0 0,1 0-1 0 0,-1 0 0 0 0,1 0 0 0 0,-1 0 1 0 0,1 0-1 0 0,0 0 0 0 0,0 0 0 0 0,1 0 1 0 0,-1 0-1 0 0,0 0 0 0 0,1 0 0 0 0,0 0 1 0 0,0 0-1 0 0,0 0 0 0 0,0 0 1 0 0,0-1-1 0 0,1 1 0 0 0,-1 0 0 0 0,1-1 1 0 0,-1 1-1 0 0,1-1 0 0 0,0 0 0 0 0,0 1 1 0 0,0-1-1 0 0,1 0 0 0 0,-1 0 0 0 0,0 0 1 0 0,1-1-1 0 0,-1 1 0 0 0,1-1 0 0 0,0 1 1 0 0,-1-1-1 0 0,1 0 0 0 0,0 0 0 0 0,0 0 1 0 0,1 0-34 0 0,30 27 695 0 0,17 31-7 0 0,-3-37-2051 0 0,-30-25-3239 0 0,-1-4-5209 0 0,-10 6-1832 0 0</inkml:trace>
  <inkml:trace contextRef="#ctx0" brushRef="#br0" timeOffset="14838.357">6002 875 5145 0 0,'0'0'3083'0'0,"0"0"-1268"0"0,0 0-376 0 0,0 0 220 0 0,0 0 131 0 0,0 0-151 0 0,0 0-277 0 0,0 0-274 0 0,0 0-198 0 0,0 0-140 0 0,0 0-103 0 0,0 0-95 0 0,25-9-69 0 0,76-28-85 0 0,-31 28 447 0 0,-68 9-836 0 0,-1 0-1 0 0,1 0 1 0 0,0 1 0 0 0,0-1 0 0 0,0 0-1 0 0,0 1 1 0 0,-1-1 0 0 0,1 1-1 0 0,0 0 1 0 0,-1 0 0 0 0,1 0-1 0 0,0-1 1 0 0,-1 1 0 0 0,1 1 0 0 0,-1-1-1 0 0,1 0 1 0 0,-1 0 0 0 0,0 1-1 0 0,1-1 1 0 0,-1 0 0 0 0,0 1 0 0 0,0-1-1 0 0,0 1 1 0 0,0 0 0 0 0,0-1-1 0 0,-1 1 1 0 0,1 0 0 0 0,0-1-1 0 0,-1 1 1 0 0,1 0 0 0 0,-1 0 0 0 0,0 0-1 0 0,1-1 1 0 0,-1 1 0 0 0,0 0-1 0 0,0 0 1 0 0,0 0 0 0 0,-1 0-1 0 0,1 0 1 0 0,-1 1-9 0 0,0 3 20 0 0,-2 0 1 0 0,1 1-1 0 0,-1-1 0 0 0,0 0 0 0 0,0-1 0 0 0,-1 1 1 0 0,0 0-1 0 0,0-1 0 0 0,0 0 0 0 0,0 0 1 0 0,-1 0-1 0 0,0-1 0 0 0,0 1 0 0 0,-5 2-20 0 0,-2 4 23 0 0,-104 99 85 0 0,115-109-99 0 0,0 0 0 0 0,0 0 0 0 0,0 0 1 0 0,0 1-1 0 0,0-1 0 0 0,0 0 1 0 0,0 1-1 0 0,1-1 0 0 0,-1 0 1 0 0,1 1-1 0 0,-1-1 0 0 0,1 1 1 0 0,-1-1-1 0 0,1 1 0 0 0,0-1 1 0 0,0 1-1 0 0,-1 0 0 0 0,1-1 1 0 0,0 1-1 0 0,0-1 0 0 0,1 1 0 0 0,-1-1 1 0 0,0 1-1 0 0,1-1 0 0 0,-1 1 1 0 0,0-1-1 0 0,1 1 0 0 0,0-1 1 0 0,-1 1-1 0 0,1-1 0 0 0,0 0 1 0 0,0 1-1 0 0,0-1 0 0 0,0 0 1 0 0,0 0-1 0 0,0 1 0 0 0,0-1 1 0 0,0 0-1 0 0,0 0 0 0 0,1 0 0 0 0,-1-1 1 0 0,0 1-1 0 0,1 0 0 0 0,-1 0 1 0 0,0-1-1 0 0,2 1-9 0 0,71 12 1224 0 0,-56-14-1105 0 0,-1-2 0 0 0,0 0 1 0 0,0-1-1 0 0,0-1 0 0 0,0-1 1 0 0,-1 0-1 0 0,1-1 0 0 0,-2 0 0 0 0,2-2-119 0 0,41-23-1368 0 0,-40 21-3582 0 0,-1-1-6578 0 0,-15 8 2302 0 0</inkml:trace>
  <inkml:trace contextRef="#ctx0" brushRef="#br0" timeOffset="14086.978">6193 375 0 0 0,'0'0'296'0'0,"0"0"1154"0"0,0 0 275 0 0,0 0-90 0 0,0 0-120 0 0,0 0-80 0 0,0 0-69 0 0,0 0-116 0 0,0 0-154 0 0,0 0-159 0 0,-3-8-151 0 0,-12-21-135 0 0,14 28-602 0 0,0 0 0 0 0,-1 0 0 0 0,1 0 0 0 0,0 1 0 0 0,0-1 0 0 0,-1 0 0 0 0,1 1 1 0 0,-1-1-1 0 0,1 1 0 0 0,0 0 0 0 0,-1-1 0 0 0,1 1 0 0 0,-1 0 0 0 0,1 0 0 0 0,-1 0 0 0 0,1 0 1 0 0,-1 0-1 0 0,1 0 0 0 0,-1 1 0 0 0,1-1 0 0 0,0 0 0 0 0,-1 1 0 0 0,1-1 0 0 0,-1 1 0 0 0,1-1 0 0 0,0 1 1 0 0,0 0-1 0 0,-1-1 0 0 0,1 1 0 0 0,0 0 0 0 0,0 0 0 0 0,0 0 0 0 0,0 0 0 0 0,0 0 0 0 0,0 0 1 0 0,-1 2-50 0 0,0-2 52 0 0,-7 5 59 0 0,0 1 0 0 0,0 0 0 0 0,0 0 0 0 0,1 1 0 0 0,0 0-1 0 0,0 0 1 0 0,1 1 0 0 0,0 0 0 0 0,1 1 0 0 0,0-1 0 0 0,0 1 0 0 0,1 0 0 0 0,0 1 0 0 0,1-1-1 0 0,0 1 1 0 0,1 0 0 0 0,0 0 0 0 0,0 0 0 0 0,2 0 0 0 0,-1 3-111 0 0,2-12 44 0 0,1 0 0 0 0,-1 0-1 0 0,1 0 1 0 0,0 0 0 0 0,-1-1 0 0 0,1 1 0 0 0,0 0 0 0 0,0 0-1 0 0,0-1 1 0 0,0 1 0 0 0,0 0 0 0 0,1-1 0 0 0,-1 1 0 0 0,0-1-1 0 0,1 0 1 0 0,-1 1 0 0 0,1-1 0 0 0,0 0 0 0 0,-1 0 0 0 0,1 0-1 0 0,0 0 1 0 0,0 0 0 0 0,-1 0 0 0 0,1-1 0 0 0,0 1 0 0 0,0 0-1 0 0,0-1 1 0 0,0 0 0 0 0,0 1 0 0 0,0-1 0 0 0,0 0 0 0 0,0 0-1 0 0,0 0 1 0 0,2-1-44 0 0,71-8 1781 0 0,-56 0-1640 0 0,-1-1 0 0 0,0-1 0 0 0,-1-1 0 0 0,0 0 0 0 0,-1-1 0 0 0,-1-1 0 0 0,0 0 0 0 0,0-1 0 0 0,-1-1-1 0 0,-1 0 1 0 0,-1-1 0 0 0,-1 0 0 0 0,0-1 0 0 0,-1 0 0 0 0,-1-1 0 0 0,0 0 0 0 0,-2 0 0 0 0,0-1 0 0 0,-1 0 0 0 0,-2 0 0 0 0,3-15-141 0 0,-6 31-29 0 0,1-1 1 0 0,-1 0-1 0 0,0 0 1 0 0,0 1-1 0 0,0-1 1 0 0,-1 0-1 0 0,1 0 1 0 0,-1 0 0 0 0,-1 0-1 0 0,1 0 1 0 0,-1 0-1 0 0,0 0 1 0 0,0 0-1 0 0,0 1 1 0 0,0-1 0 0 0,-1 0-1 0 0,0 1 1 0 0,0-1-1 0 0,0 1 1 0 0,-1-1-1 0 0,1 1 1 0 0,-1 0-1 0 0,0 0 1 0 0,0 0 0 0 0,-1 1-1 0 0,1-1 1 0 0,-1 1-1 0 0,0 0 1 0 0,0 0-1 0 0,0 0 1 0 0,0 0-1 0 0,0 1 1 0 0,-1-1 0 0 0,1 1-1 0 0,-1 0 1 0 0,1 1-1 0 0,-1-1 1 0 0,0 1-1 0 0,0 0 1 0 0,1 0-1 0 0,-1 0 1 0 0,0 1 0 0 0,0 0-1 0 0,0 0 1 0 0,0 0-1 0 0,-2 0 29 0 0,0 4-14 0 0,0-1-1 0 0,0 1 1 0 0,0 0-1 0 0,1 1 1 0 0,-1 0-1 0 0,1 0 1 0 0,1 0-1 0 0,-1 0 1 0 0,1 1-1 0 0,0 0 1 0 0,0 0-1 0 0,0 1 0 0 0,1-1 1 0 0,0 1-1 0 0,0 0 1 0 0,1 0-1 0 0,0 0 1 0 0,0 1-1 0 0,1-1 1 0 0,0 1-1 0 0,0-1 1 0 0,1 1-1 0 0,0 0 1 0 0,0 0-1 0 0,1 0 1 0 0,-1-1-1 0 0,2 9 15 0 0,0-9 56 0 0,0 0 0 0 0,0 0 0 0 0,1-1-1 0 0,0 1 1 0 0,0 0 0 0 0,0-1 0 0 0,1 1-1 0 0,0-1 1 0 0,0 0 0 0 0,1 0 0 0 0,-1 0 0 0 0,1 0-1 0 0,1-1 1 0 0,-1 1 0 0 0,1-1 0 0 0,0 0 0 0 0,0-1-1 0 0,1 1 1 0 0,-1-1 0 0 0,4 2-56 0 0,5 3 107 0 0,0 0 1 0 0,1 0-1 0 0,0-2 1 0 0,0 0-1 0 0,1-1 0 0 0,-1 0 1 0 0,1-1-1 0 0,3-1-107 0 0,144 1 346 0 0,-125-11-796 0 0,-25 3-2921 0 0,-1 1-5395 0 0,-12 2 3287 0 0,0 3-1486 0 0</inkml:trace>
  <inkml:trace contextRef="#ctx0" brushRef="#br0" timeOffset="14353.974">5952 684 7818 0 0,'0'0'1821'0'0,"0"0"-496"0"0,0 0-218 0 0,0 0 222 0 0,0 0 268 0 0,0 0 24 0 0,0 0-174 0 0,0 0-245 0 0,0 0-237 0 0,0 0-171 0 0,0 0-119 0 0,0 0-103 0 0,30 3-101 0 0,94 12-51 0 0,-94-12-264 0 0,-1-1 1 0 0,1-1-1 0 0,0-2 0 0 0,-1-1 1 0 0,1-2-1 0 0,13-3-156 0 0,-4 0-242 0 0,-16 4-494 0 0,39-7-2001 0 0,-21 2-7504 0 0,-33 7 5149 0 0,-3 1 38 0 0</inkml:trace>
  <inkml:trace contextRef="#ctx0" brushRef="#br0" timeOffset="15851.233">7033 132 4777 0 0,'0'0'1794'0'0,"0"0"-195"0"0,0 0-58 0 0,0 0 74 0 0,0 0-20 0 0,0 0-146 0 0,0 0-226 0 0,0 0-204 0 0,0 0-147 0 0,0 0-92 0 0,0 0-43 0 0,0 0-54 0 0,0 0-48 0 0,-25 27-42 0 0,-79 89-63 0 0,54-39 168 0 0,43-58-527 0 0,-32 67 855 0 0,3 1 0 0 0,-19 78-1026 0 0,51-156 71 0 0,1 0 0 0 0,0 1 1 0 0,0 0-1 0 0,1-1 1 0 0,1 1-1 0 0,-1 0 1 0 0,1 0-1 0 0,1 0 0 0 0,0 0 1 0 0,0 0-1 0 0,1-1 1 0 0,1 1-1 0 0,-1 0 1 0 0,2 0-1 0 0,-1-1 1 0 0,1 1-1 0 0,0-1 0 0 0,1 0 1 0 0,0 0-1 0 0,1 0 1 0 0,0 0-1 0 0,0-1 1 0 0,5 6-72 0 0,2-6 61 0 0,-1-1 0 0 0,1 0 1 0 0,0 0-1 0 0,1-1 0 0 0,-1-1 1 0 0,1 0-1 0 0,1-1 0 0 0,-1 0 1 0 0,0-1-1 0 0,1-1 0 0 0,0 0 1 0 0,-1 0-1 0 0,1-2 0 0 0,0 0 1 0 0,0 0-1 0 0,-1-1 0 0 0,1-1 1 0 0,0 0-1 0 0,-1-1 0 0 0,1-1 1 0 0,3-1-62 0 0,12-11-966 0 0,-25 7-3902 0 0,-3-2-6481 0 0,-1 10 1238 0 0</inkml:trace>
  <inkml:trace contextRef="#ctx0" brushRef="#br0" timeOffset="19205.988">7298 640 4177 0 0,'0'0'1956'0'0,"0"0"-377"0"0,0 0-90 0 0,0 0 159 0 0,0 0 79 0 0,0 0-104 0 0,0 0-265 0 0,0 0-366 0 0,0 0-249 0 0,0 0-146 0 0,0 0-63 0 0,0 0-5 0 0,4 0 3034 0 0,-40 81-2313 0 0,18-39-1149 0 0,-9 48 77 0 0,28-88-151 0 0,0-1 1 0 0,0 1-1 0 0,0-1 1 0 0,1 1-1 0 0,-1-1 0 0 0,0 0 1 0 0,1 1-1 0 0,-1-1 1 0 0,1 0-1 0 0,0 0 1 0 0,-1 0-1 0 0,1 0 0 0 0,0 0 1 0 0,0-1-1 0 0,-1 1 1 0 0,1 0-1 0 0,0-1 1 0 0,0 0-1 0 0,0 1 0 0 0,0-1 1 0 0,0 0-1 0 0,0 0 1 0 0,0 0-1 0 0,0 0 1 0 0,0 0-1 0 0,-1 0 1 0 0,1-1-1 0 0,0 1 0 0 0,0-1 1 0 0,0 1-28 0 0,5 0 124 0 0,-5 0-190 0 0,63-12 419 0 0,-51-10-3866 0 0,-12 13 1232 0 0,0-1-2379 0 0,-1-1-5138 0 0,-1 5 4772 0 0</inkml:trace>
  <inkml:trace contextRef="#ctx0" brushRef="#br0" timeOffset="19657.028">7116 467 552 0 0,'0'0'2178'0'0,"0"0"-212"0"0,0 0 2 0 0,0 0 122 0 0,0 0-43 0 0,0 0-244 0 0,0 0-388 0 0,0 0-361 0 0,0 0-198 0 0,0 0 1 0 0,0 0 66 0 0,0 0 21 0 0,0 0-18 0 0,7-2-119 0 0,93-26 1872 0 0,-89 22-2553 0 0,1 1 1 0 0,-1-1-1 0 0,0-1 1 0 0,0 0-1 0 0,0-1 0 0 0,-1 0 1 0 0,-1 0-1 0 0,1-1 1 0 0,-1 0-1 0 0,-1-1 1 0 0,0 0-1 0 0,0 0 0 0 0,-1-1 1 0 0,0 0-1 0 0,4-11-126 0 0,-10 22-2 0 0,-1 0 0 0 0,0 1 0 0 0,0-1 0 0 0,0 0 0 0 0,0 0 0 0 0,1 0 0 0 0,-1 1 0 0 0,0-1 0 0 0,0 0 0 0 0,0 0 0 0 0,1 0 0 0 0,-1 0 0 0 0,0 1 0 0 0,0-1 0 0 0,1 0 0 0 0,-1 0 0 0 0,0 0 0 0 0,0 0-1 0 0,1 0 1 0 0,-1 0 0 0 0,0 0 0 0 0,1 0 0 0 0,-1 0 0 0 0,0 0 0 0 0,0 0 0 0 0,1 0 0 0 0,-1 0 0 0 0,0 0 0 0 0,0 0 0 0 0,1 0 0 0 0,-1 0 0 0 0,0 0 0 0 0,1 0 0 0 0,-1 0 2 0 0,3 18 67 0 0,47 86-239 0 0,-8-70-4241 0 0,-26-29-1667 0 0,4-3-5185 0 0,-14-2 8236 0 0</inkml:trace>
  <inkml:trace contextRef="#ctx0" brushRef="#br0" timeOffset="19977.026">7594 161 3625 0 0,'0'0'2662'0'0,"0"0"-409"0"0,0 0-149 0 0,0 0-32 0 0,0 0-150 0 0,0 0-331 0 0,0 0-367 0 0,0 0-316 0 0,0 0-208 0 0,0 0-85 0 0,0 0 23 0 0,0 0 32 0 0,1 2 23 0 0,70 159 2646 0 0,-44-94-3017 0 0,-14-39-244 0 0,-1 0-1 0 0,-2 0 1 0 0,-1 1 0 0 0,-1 0 0 0 0,-1 1 0 0 0,-2 0-1 0 0,-1 0 1 0 0,-1 5-78 0 0,-3-26-18 0 0,1 1-1 0 0,-1-1 0 0 0,-1 0 1 0 0,0 0-1 0 0,0 1 0 0 0,-1-1 1 0 0,0 0-1 0 0,-1 0 0 0 0,1 0 1 0 0,-2-1-1 0 0,1 1 0 0 0,-2-1 0 0 0,1 1 1 0 0,-1-1-1 0 0,-4 5 19 0 0,-58 52-2228 0 0,41-48-2005 0 0,-2-3-4924 0 0,20-10-905 0 0</inkml:trace>
  <inkml:trace contextRef="#ctx0" brushRef="#br0" timeOffset="21575.297">155 1409 0 0 0,'0'0'1252'0'0,"0"0"149"0"0,0 0 56 0 0,0 0 12 0 0,0 0-83 0 0,10 0-163 0 0,412 0 7882 0 0,230 0-6092 0 0,-244 19-2124 0 0,-27-16 10 0 0,131 15-181 0 0,-138-17-360 0 0,98-12 161 0 0,200-22 704 0 0,-77 21-439 0 0,-296-7-405 0 0,206-24 34 0 0,-13 10-205 0 0,-196 25-128 0 0,185-3 17 0 0,-106 5-76 0 0,47-2-206 0 0,-141 8-2624 0 0,-207-3-14 0 0,-26-1-6401 0 0,-35 3-1781 0 0</inkml:trace>
  <inkml:trace contextRef="#ctx0" brushRef="#br0" timeOffset="26108.069">8165 1048 1416 0 0,'0'0'2237'0'0,"0"0"-458"0"0,0 0-157 0 0,0 0 211 0 0,0 0 157 0 0,0 0-76 0 0,0 0-273 0 0,0 0-279 0 0,0 0-162 0 0,0 0-69 0 0,0 0-53 0 0,5 2-103 0 0,55 11 4011 0 0,186-12-2116 0 0,-127-6-2826 0 0,-112 5 1141 0 0,3-1-5099 0 0,-13-1-14755 0 0,-3 2 11989 0 0</inkml:trace>
  <inkml:trace contextRef="#ctx0" brushRef="#br0" timeOffset="26421.085">8257 1258 7946 0 0,'0'0'3023'0'0,"0"0"-859"0"0,0 0-410 0 0,0 0-49 0 0,0 0-84 0 0,0 0-199 0 0,0 0-211 0 0,0 0-204 0 0,0 0-119 0 0,0 0-97 0 0,0 0-103 0 0,0 0-100 0 0,0 0-75 0 0,15 3-42 0 0,105 9 567 0 0,41-27-299 0 0,-95 9-5695 0 0,22-6-7911 0 0,-80 8 3121 0 0</inkml:trace>
  <inkml:trace contextRef="#ctx0" brushRef="#br0" timeOffset="22655.324">2123 1700 6313 0 0,'0'0'846'0'0,"0"0"-138"0"0,0 0 166 0 0,0 0 380 0 0,0 0 284 0 0,0 0 61 0 0,0 0-172 0 0,0 0-312 0 0,0 0-252 0 0,0 0-168 0 0,0 0-119 0 0,0 0-77 0 0,-22 28-57 0 0,-69 86-47 0 0,47-38 240 0 0,-38 101 290 0 0,40-98-107 0 0,169-236 1948 0 0,-118 146-2742 0 0,61-69 240 0 0,3 2 0 0 0,43-33-264 0 0,-44 45 216 0 0,-71 66-208 0 0,1 1 0 0 0,-1-1 0 0 0,0 0 0 0 0,0 1-1 0 0,0-1 1 0 0,0 1 0 0 0,0 0 0 0 0,0-1 0 0 0,0 1 0 0 0,0 0 0 0 0,0-1 0 0 0,0 1-1 0 0,0 0 1 0 0,0 0 0 0 0,-1 0 0 0 0,1 0 0 0 0,0 0 0 0 0,-1 0 0 0 0,1 0 0 0 0,0 0-1 0 0,-1 0 1 0 0,1 0 0 0 0,-1 0 0 0 0,0 0 0 0 0,1 0 0 0 0,-1 1 0 0 0,0-1 0 0 0,0 0-1 0 0,0 0 1 0 0,1 0 0 0 0,-1 1 0 0 0,0-1 0 0 0,-1 0 0 0 0,1 0 0 0 0,0 0 0 0 0,0 0-1 0 0,0 1 1 0 0,-1-1 0 0 0,1 0 0 0 0,-1 0 0 0 0,1 0 0 0 0,-1 0 0 0 0,0 1-8 0 0,1 3 30 0 0,0 8 17 0 0,0 0-1 0 0,1 1 0 0 0,0-1 0 0 0,1 0 0 0 0,0 0 0 0 0,1 0 0 0 0,1 0 0 0 0,0 0 0 0 0,0 0 0 0 0,2-1 0 0 0,-1 0 1 0 0,2 0-1 0 0,-1-1 0 0 0,2 0 0 0 0,-1 0 0 0 0,10 10-46 0 0,-13-19 21 0 0,0 0 1 0 0,1 0-1 0 0,-1-1 0 0 0,1 0 1 0 0,-1 1-1 0 0,1-1 0 0 0,-1-1 1 0 0,1 1-1 0 0,-1-1 0 0 0,1 1 1 0 0,0-1-1 0 0,-1-1 0 0 0,1 1 1 0 0,0-1-1 0 0,-1 0 0 0 0,1 0 1 0 0,-1 0-1 0 0,1 0 0 0 0,-1-1 1 0 0,0 0-1 0 0,1 0 0 0 0,-1 0 1 0 0,0 0-1 0 0,0-1 0 0 0,0 1 1 0 0,-1-1-1 0 0,1 0 0 0 0,0-2-21 0 0,24-18 80 0 0,-2-1 0 0 0,-1-2 0 0 0,0-1-1 0 0,17-27-79 0 0,7-5 3 0 0,40-50 38 0 0,-89 109-42 0 0,1-1 0 0 0,0 0 0 0 0,-1 1 0 0 0,1-1 0 0 0,0 1 0 0 0,-1 0 0 0 0,1-1-1 0 0,0 1 1 0 0,0-1 0 0 0,-1 1 0 0 0,1 0 0 0 0,0 0 0 0 0,0-1 0 0 0,0 1 0 0 0,-1 0 0 0 0,1 0 0 0 0,0 0 0 0 0,0 0 0 0 0,0 0-1 0 0,0 0 1 0 0,-1 0 0 0 0,1 0 0 0 0,0 1 0 0 0,0-1 0 0 0,0 0 0 0 0,-1 0 0 0 0,1 1 0 0 0,0-1 0 0 0,0 0 0 0 0,-1 1-1 0 0,1-1 1 0 0,0 1 0 0 0,-1-1 0 0 0,1 1 0 0 0,0-1 0 0 0,-1 1 0 0 0,1-1 0 0 0,-1 1 0 0 0,1 0 0 0 0,-1-1 0 0 0,1 1 0 0 0,-1 0-1 0 0,1-1 1 0 0,-1 1 0 0 0,0 0 0 0 0,1 0 0 0 0,-1-1 0 0 0,0 1 0 0 0,0 0 0 0 0,1 0 0 0 0,-1 0 0 0 0,0 0 0 0 0,0-1-1 0 0,0 1 1 0 0,0 1 1 0 0,9 49 57 0 0,9 180 257 0 0,1-154-354 0 0,-17-64-386 0 0,7 5-4413 0 0,-1-16-832 0 0,4-1-3409 0 0,-8-1 1702 0 0</inkml:trace>
  <inkml:trace contextRef="#ctx0" brushRef="#br0" timeOffset="23126.54">3184 1847 0 0 0,'0'0'806'0'0,"0"0"571"0"0,0 0 173 0 0,0 0 29 0 0,0 0 37 0 0,0 0 26 0 0,0 0-42 0 0,0 0-93 0 0,4 11 7112 0 0,6 11-6364 0 0,-2-8-1959 0 0,-1 0-1 0 0,0 0 1 0 0,-1 1-1 0 0,-1 0 0 0 0,0 0 1 0 0,-1 0-1 0 0,-1 1 1 0 0,0-1-1 0 0,-1 1 0 0 0,-1 0 1 0 0,0-1-1 0 0,-1 1 1 0 0,-1 0-1 0 0,-1 0-295 0 0,0-9-39 0 0,0 0 0 0 0,-1 0 0 0 0,0-1 0 0 0,-1 1 0 0 0,1-1-1 0 0,-1 0 1 0 0,0 0 0 0 0,-1 0 0 0 0,1 0 0 0 0,-1-1 0 0 0,-1 0 0 0 0,1 0 0 0 0,-1 0 0 0 0,1-1 0 0 0,-1 0 0 0 0,-1 0-1 0 0,1 0 1 0 0,0-1 0 0 0,-1 0 0 0 0,0 0 0 0 0,0 0 0 0 0,0-1 0 0 0,0 0 0 0 0,0-1 0 0 0,0 1 0 0 0,0-1 0 0 0,0-1-1 0 0,-1 0 1 0 0,1 0 0 0 0,0 0 0 0 0,-1-1 0 0 0,1 0 39 0 0,-29-18-5100 0 0,20-20-9621 0 0,14 31 9106 0 0</inkml:trace>
  <inkml:trace contextRef="#ctx0" brushRef="#br0" timeOffset="23371.96">2959 1833 3769 0 0,'0'0'3447'0'0,"0"0"-1228"0"0,0 0-570 0 0,0 0-70 0 0,0 0-34 0 0,0 0-104 0 0,0 0-145 0 0,0 0-120 0 0,0 0-97 0 0,0 0-35 0 0,0 0-26 0 0,0 0-107 0 0,13 2-98 0 0,95 14 1052 0 0,96-23-817 0 0,-96-1-2314 0 0,-37 1-2644 0 0,-66 7 3360 0 0,27-3-5255 0 0,-12 2-2884 0 0,-12 1 3010 0 0</inkml:trace>
  <inkml:trace contextRef="#ctx0" brushRef="#br0" timeOffset="23623.653">3579 1902 8522 0 0,'0'0'2936'0'0,"0"0"-1663"0"0,0 0-482 0 0,0 0 234 0 0,0 0 253 0 0,0 0 37 0 0,0 0-159 0 0,0 0-204 0 0,0 0-168 0 0,0 0-129 0 0,0 0-121 0 0,0 0-104 0 0,30 3-106 0 0,91 7-112 0 0,-25-15 22 0 0,-57-5-1180 0 0,-32 1-3551 0 0,-7-5-5804 0 0,-2 10 3624 0 0</inkml:trace>
  <inkml:trace contextRef="#ctx0" brushRef="#br0" timeOffset="23846.391">3741 1726 6393 0 0,'0'0'1746'0'0,"0"0"34"0"0,0 0 265 0 0,0 0 134 0 0,0 0-140 0 0,0 0-300 0 0,0 0-336 0 0,0 0-283 0 0,0 0-201 0 0,0 0-151 0 0,0 0-111 0 0,-7 33-107 0 0,-22 103-112 0 0,5-11 339 0 0,13 37-1174 0 0,27-129-2819 0 0,-4-27-1038 0 0,1-4-3630 0 0,-7-2-918 0 0</inkml:trace>
  <inkml:trace contextRef="#ctx0" brushRef="#br0" timeOffset="24529">4025 1902 0 0 0,'0'0'753'0'0,"0"0"841"0"0,0 0 369 0 0,0 0 138 0 0,0 0-73 0 0,0 0-226 0 0,0 0-236 0 0,0 0-174 0 0,0 0-128 0 0,0 0-124 0 0,0 0-143 0 0,0 0-159 0 0,0 0-121 0 0,-5 29-60 0 0,-16 84-8 0 0,24-85 660 0 0,4-30-1088 0 0,0-1 1 0 0,0 0-1 0 0,-1 0 0 0 0,1 0 1 0 0,-1-1-1 0 0,0 0 1 0 0,0 0-1 0 0,0-1 0 0 0,0 0 1 0 0,-1 0-1 0 0,0 0 1 0 0,0 0-1 0 0,0-1 0 0 0,-1 0 1 0 0,0 0-1 0 0,0 0 0 0 0,2-3-220 0 0,5-7 313 0 0,10-11-255 0 0,2-6 38 0 0,2 2 0 0 0,1 0 1 0 0,1 2-1 0 0,2 1 0 0 0,1 1 1 0 0,15-9-98 0 0,-45 36-1 0 0,1 0 0 0 0,-1-1 0 0 0,1 1 1 0 0,0 0-1 0 0,-1 0 0 0 0,1 0 0 0 0,0 0 1 0 0,-1 0-1 0 0,1 0 0 0 0,0 0 0 0 0,-1 0 0 0 0,1 0 1 0 0,0 0-1 0 0,-1 0 0 0 0,1 0 0 0 0,0 0 0 0 0,-1 0 1 0 0,1 1-1 0 0,0-1 0 0 0,-1 0 0 0 0,1 1 1 0 0,-1-1-1 0 0,1 0 0 0 0,-1 1 0 0 0,1-1 0 0 0,-1 1 1 0 0,1-1-1 0 0,-1 1 0 0 0,1-1 0 0 0,-1 1 0 0 0,1-1 1 0 0,-1 1-1 0 0,0-1 0 0 0,1 1 0 0 0,-1-1 1 0 0,0 1-1 0 0,1 0 0 0 0,-1-1 0 0 0,0 1 0 0 0,0 0 1 0 0,0-1-1 0 0,0 1 0 0 0,0 0 0 0 0,1-1 1 0 0,-1 1-1 0 0,0 0 0 0 0,-1-1 0 0 0,1 1 0 0 0,0 0 1 0 0,0-1-1 0 0,0 1 0 0 0,0-1 0 0 0,0 1 0 0 0,-1 0 1 0 0,1-1-1 0 0,0 1 0 0 0,0 0 0 0 0,-1-1 1 0 0,1 1-1 0 0,-1-1 1 0 0,-6 50-37 0 0,-3 83 79 0 0,10-131-42 0 0,1 0-1 0 0,0 1 0 0 0,0-1 0 0 0,0 0 0 0 0,0 0 1 0 0,0 1-1 0 0,1-1 0 0 0,-1 0 0 0 0,1 0 0 0 0,-1 0 1 0 0,1-1-1 0 0,0 1 0 0 0,0 0 0 0 0,0-1 0 0 0,0 1 1 0 0,0-1-1 0 0,0 1 0 0 0,0-1 0 0 0,0 0 0 0 0,0 0 1 0 0,1 0-1 0 0,-1 0 0 0 0,0 0 0 0 0,1-1 0 0 0,-1 1 1 0 0,1-1-1 0 0,-1 0 0 0 0,1 1 0 0 0,-1-1 0 0 0,1 0 1 0 0,-1-1-1 0 0,1 1 0 0 0,-1 0 0 0 0,1-1 0 0 0,-1 1 1 0 0,0-1-1 0 0,1 0 0 0 0,-1 1 0 0 0,0-1 0 0 0,1-1 1 0 0,-1 1-1 0 0,0 0 0 0 0,0 0 0 0 0,0-1 0 0 0,1 0 1 0 0,26-21 16 0 0,0-2-1 0 0,-2-1 0 0 0,-1-1 0 0 0,-1-2 0 0 0,2-5-15 0 0,27-30-24 0 0,-7 20 30 0 0,-48 74 116 0 0,-24 58 333 0 0,14-58-350 0 0,3 0 1 0 0,0 0-1 0 0,2 1 1 0 0,1 0-1 0 0,0 29-105 0 0,4-41-75 0 0,1-13 2 0 0,-1 1 1 0 0,1-1-1 0 0,0 1 1 0 0,0-1 0 0 0,1 0-1 0 0,0 0 1 0 0,0 1-1 0 0,1-1 1 0 0,-1 0-1 0 0,1 0 1 0 0,1 0 0 0 0,-1 0-1 0 0,1-1 1 0 0,0 1-1 0 0,2 2 73 0 0,26-11-5806 0 0,-15-13-4692 0 0,-13 9 1389 0 0</inkml:trace>
  <inkml:trace contextRef="#ctx0" brushRef="#br0" timeOffset="25132.924">4890 1925 8186 0 0,'0'0'1607'0'0,"0"0"-28"0"0,0 0 190 0 0,0 0 200 0 0,0 0-81 0 0,0 0-353 0 0,0 0-368 0 0,0 0-288 0 0,0 0-199 0 0,0 0-116 0 0,-11 32-82 0 0,-33 101-77 0 0,33-66 306 0 0,11-56-656 0 0,1 9 468 0 0,-9-30-175 0 0,6 2-352 0 0,0 0 0 0 0,1 0 0 0 0,0 0 0 0 0,0 0 0 0 0,1 0 0 0 0,0 0 0 0 0,0 0 0 0 0,1-1 0 0 0,0 1 0 0 0,0 0 0 0 0,1 0 0 0 0,2-5 4 0 0,5-6 4 0 0,0 0 0 0 0,1 1 0 0 0,1 0 1 0 0,0 1-1 0 0,2 0 0 0 0,0 1 1 0 0,1 0-1 0 0,0 1 0 0 0,1 1 1 0 0,1 0-1 0 0,0 1 0 0 0,1 1 1 0 0,7-4-5 0 0,60-3 16 0 0,-82 21-1 0 0,0-1 1 0 0,1 1 0 0 0,-1 0 0 0 0,0 0 0 0 0,0 0 0 0 0,0 0 0 0 0,0 1 0 0 0,-1-1 0 0 0,1 0 0 0 0,-1 1 0 0 0,1-1 0 0 0,-1 1 0 0 0,0 0 0 0 0,0-1 0 0 0,0 1 0 0 0,0 0 0 0 0,-1-1 0 0 0,1 1 0 0 0,-1 0 0 0 0,1 0 0 0 0,-1 0-1 0 0,0 0 1 0 0,0 0 0 0 0,0-1 0 0 0,-1 3-16 0 0,-1 2 37 0 0,1-1 1 0 0,-2-1-1 0 0,1 1 0 0 0,0 0 0 0 0,-1 0 0 0 0,0-1 0 0 0,-1 0 0 0 0,1 0 0 0 0,-1 1 0 0 0,0-2 1 0 0,0 1-1 0 0,-1-1 0 0 0,1 1 0 0 0,-1-1 0 0 0,0 0 0 0 0,0-1 0 0 0,0 1 0 0 0,-1-1 0 0 0,1 0 0 0 0,-1 0 1 0 0,0-1-38 0 0,-25 19 68 0 0,19-12-49 0 0,8-7 15 0 0,0 0 0 0 0,-1 1-1 0 0,1-1 1 0 0,0 1-1 0 0,0 0 1 0 0,1 1 0 0 0,-1-1-1 0 0,1 1 1 0 0,0-1-1 0 0,-1 1 1 0 0,2 0 0 0 0,-1 0-1 0 0,0 0 1 0 0,1 1-1 0 0,0-1 1 0 0,0 0 0 0 0,0 1-1 0 0,0 0 1 0 0,1-1 0 0 0,0 1-1 0 0,0 0 1 0 0,0 0-1 0 0,0 0 1 0 0,1 1-34 0 0,2-2 55 0 0,1-1 1 0 0,0 1-1 0 0,-1 0 0 0 0,1-1 1 0 0,0 0-1 0 0,1 0 0 0 0,-1 0 1 0 0,0 0-1 0 0,1 0 0 0 0,0-1 1 0 0,0 1-1 0 0,0-1 0 0 0,0 0 1 0 0,0 0-1 0 0,0-1 1 0 0,0 1-1 0 0,1-1 0 0 0,-1 0 1 0 0,0 0-1 0 0,5 0-55 0 0,133 13 591 0 0,-132-11-832 0 0,3 1-2761 0 0,-6-3-6345 0 0,-5-1-2843 0 0</inkml:trace>
  <inkml:trace contextRef="#ctx0" brushRef="#br0" timeOffset="33814.02">9560 599 0 0 0,'0'0'407'0'0,"0"0"422"0"0,0 0 209 0 0,0 0 283 0 0,0 0 249 0 0,0 0 117 0 0,0 0-39 0 0,0 0-197 0 0,0 0-241 0 0,0 0-192 0 0,0 0-101 0 0,3-3-17 0 0,-2 2-1189 0 0,-1 1 462 0 0,1-1-1 0 0,0 0 0 0 0,0 1 1 0 0,-1-1-1 0 0,1 0 1 0 0,0 0-1 0 0,-1 1 1 0 0,1-1-1 0 0,0 0 1 0 0,-1 0-1 0 0,1 0 1 0 0,-1 0-1 0 0,0 0 0 0 0,1 0 1 0 0,-1 0-1 0 0,0 0 1 0 0,1 0-1 0 0,-1 0 1 0 0,0 0-1 0 0,0 0 1 0 0,0 0-1 0 0,0 0 0 0 0,0 0 1 0 0,0 0-1 0 0,0 0 1 0 0,-1 0-1 0 0,1 0 1 0 0,0 0-1 0 0,0 0 1 0 0,-1 0-1 0 0,1 0 1 0 0,-1 0-1 0 0,1 0 0 0 0,-1 1 1 0 0,1-2-173 0 0,-5-1 214 0 0,0 0 1 0 0,-1 0-1 0 0,1 0 1 0 0,-1 0-1 0 0,1 1 0 0 0,-1 0 1 0 0,0 0-1 0 0,0 1 1 0 0,0 0-1 0 0,0 0 1 0 0,0 0-1 0 0,0 0 0 0 0,0 1 1 0 0,-5 1-215 0 0,0 1 23 0 0,0 1 1 0 0,0 0-1 0 0,0 0 0 0 0,0 2 1 0 0,1-1-1 0 0,0 1 1 0 0,0 1-1 0 0,0 0 0 0 0,1 0 1 0 0,-1 1-1 0 0,2 0 1 0 0,-1 0-1 0 0,1 1 0 0 0,0 0 1 0 0,1 1-1 0 0,-1 0 1 0 0,2 0-1 0 0,-1 1 0 0 0,2-1 1 0 0,-1 1-1 0 0,1 1 1 0 0,0-1-1 0 0,1 1 0 0 0,0 0-23 0 0,1-2 0 0 0,0 0-1 0 0,1 0 1 0 0,-1 0 0 0 0,2 0-1 0 0,-1 1 1 0 0,1-1-1 0 0,1 0 1 0 0,0 1-1 0 0,0-1 1 0 0,1 0-1 0 0,0 3 1 0 0,-1-9 27 0 0,1 0 0 0 0,-1 0-1 0 0,1 0 1 0 0,0 0 0 0 0,0-1-1 0 0,0 1 1 0 0,0 0-1 0 0,0 0 1 0 0,1 0 0 0 0,-1-1-1 0 0,1 1 1 0 0,0-1 0 0 0,-1 1-1 0 0,1-1 1 0 0,1 0-1 0 0,-1 0 1 0 0,0 0 0 0 0,0 0-1 0 0,1 0 1 0 0,-1 0-1 0 0,1 0 1 0 0,-1-1 0 0 0,1 1-1 0 0,0-1 1 0 0,0 0 0 0 0,0 0-1 0 0,0 0 1 0 0,-1 0-1 0 0,1-1 1 0 0,0 1 0 0 0,0-1-1 0 0,1 1 1 0 0,-1-1 0 0 0,0 0-27 0 0,11-3 128 0 0,0 0 0 0 0,0 0 0 0 0,0-2 0 0 0,0 1 0 0 0,-1-2 1 0 0,0 0-1 0 0,0 0 0 0 0,0-1 0 0 0,-1-1 0 0 0,0 0 1 0 0,0-1-1 0 0,-1 0 0 0 0,0-1 0 0 0,-1 0 0 0 0,7-9-128 0 0,6-2 114 0 0,-1 1-21 0 0,-1-1 0 0 0,-2-1-1 0 0,0-1 1 0 0,-1 0 0 0 0,14-25-93 0 0,-26 44 234 0 0,-9 23-180 0 0,-10 27-13 0 0,-81 246 230 0 0,47-175-259 0 0,44-109 307 0 0,4-8-410 0 0,-1 0 1 0 0,1 1-1 0 0,-1-1 1 0 0,0 0-1 0 0,1 0 1 0 0,-1 0-1 0 0,0 0 1 0 0,1 0-1 0 0,-1 0 1 0 0,0 1 0 0 0,0-1-1 0 0,1 0 1 0 0,-1 0-1 0 0,0 1 1 0 0,1-1-1 0 0,-1 0 1 0 0,0 0-1 0 0,0 1 1 0 0,1-1-1 0 0,-1 0 1 0 0,0 1 0 0 0,0-1-1 0 0,0 0 1 0 0,0 1-1 0 0,0-1 1 0 0,1 0-1 0 0,-1 1 1 0 0,0-1-1 0 0,0 0 1 0 0,0 1-1 0 0,0-1 1 0 0,0 0 0 0 0,0 1-1 0 0,0-1 1 0 0,0 1-1 0 0,0-1 91 0 0,46-44-6568 0 0,-15 16-6055 0 0,-21 20 7433 0 0</inkml:trace>
  <inkml:trace contextRef="#ctx0" brushRef="#br0" timeOffset="34162.019">9984 618 4465 0 0,'0'0'1467'0'0,"0"0"33"0"0,0 0 269 0 0,0 0 264 0 0,0 0-26 0 0,0 0-277 0 0,0 0-399 0 0,0 0-349 0 0,0 0-211 0 0,0 0-130 0 0,0 0-82 0 0,-24 32-75 0 0,-71 101-63 0 0,65-76 94 0 0,29-48-368 0 0,0-6-105 0 0,-1-1 0 0 0,1 1 0 0 0,0 0 0 0 0,0 0-1 0 0,0 0 1 0 0,0 0 0 0 0,1 0 0 0 0,-1 0 0 0 0,1 0 0 0 0,-1 0 0 0 0,1 1 0 0 0,0-1 0 0 0,1 0 0 0 0,-1 0 0 0 0,0 0 0 0 0,1 0 0 0 0,0 0 0 0 0,-1 0-1 0 0,1 0 1 0 0,0 0 0 0 0,1 0 0 0 0,-1 0 0 0 0,0-1 0 0 0,1 1 0 0 0,0 0 0 0 0,0-1 0 0 0,-1 1 0 0 0,1-1 0 0 0,1 0 0 0 0,-1 1 0 0 0,0-1 0 0 0,1 0 0 0 0,-1 0-1 0 0,1-1 1 0 0,-1 1 0 0 0,1 0 0 0 0,0-1 0 0 0,0 0 0 0 0,0 1 0 0 0,-1-1 0 0 0,1-1 0 0 0,0 1 0 0 0,2 0-42 0 0,9-4 130 0 0,-1 0 1 0 0,0-1-1 0 0,0-1 1 0 0,-1 0-1 0 0,1-1 1 0 0,-1-1-1 0 0,0 1 1 0 0,-1-2-1 0 0,0 0 1 0 0,0 0-1 0 0,0-1 1 0 0,-1 0-1 0 0,-1-1 0 0 0,0 0 1 0 0,0 0-1 0 0,-1-1 1 0 0,0 0-1 0 0,0-1 1 0 0,-2 0-1 0 0,1 0 1 0 0,-2 0-1 0 0,0-1 1 0 0,0 0-1 0 0,1-5-130 0 0,-4 15-19 0 0,-1 0 1 0 0,1 0-1 0 0,-1 0 0 0 0,1-1 0 0 0,-1 1 1 0 0,0 0-1 0 0,-1-1 0 0 0,1 1 0 0 0,0-1 0 0 0,-1 1 1 0 0,0-1-1 0 0,0 1 0 0 0,0-1 0 0 0,0 1 1 0 0,0-1-1 0 0,-1 1 0 0 0,1-1 0 0 0,-1 1 1 0 0,0 0-1 0 0,0-1 0 0 0,-1 1 0 0 0,1 0 0 0 0,-1 0 1 0 0,1-1-1 0 0,-1 1 0 0 0,0 0 0 0 0,0 1 1 0 0,0-1-1 0 0,-1 0 0 0 0,1 1 0 0 0,-1-1 1 0 0,1 1-1 0 0,-1 0 0 0 0,0 0 0 0 0,0 0 0 0 0,0 0 1 0 0,0 0-1 0 0,0 1 0 0 0,0-1 0 0 0,0 1 1 0 0,-2-1 18 0 0,-1 2-218 0 0,1 0 1 0 0,0 0 0 0 0,0 0-1 0 0,0 1 1 0 0,0 0 0 0 0,0 0 0 0 0,0 0-1 0 0,0 1 1 0 0,0-1 0 0 0,0 1-1 0 0,0 0 1 0 0,1 1 0 0 0,-1-1-1 0 0,1 1 1 0 0,0 0 0 0 0,-1 0-1 0 0,1 0 1 0 0,1 1 0 0 0,-3 1 217 0 0,-9 11-1684 0 0,-17 18-3376 0 0,11-11-2637 0 0,12-11 1280 0 0</inkml:trace>
  <inkml:trace contextRef="#ctx0" brushRef="#br0" timeOffset="34562.104">10260 632 1056 0 0,'0'0'2425'0'0,"0"0"-716"0"0,0 0-308 0 0,0 0 104 0 0,0 0 150 0 0,0 0-14 0 0,0 0-189 0 0,0 0-261 0 0,0 0-243 0 0,0 0-208 0 0,0 0-146 0 0,0 0-99 0 0,0 0-93 0 0,-19 28-82 0 0,-56 85-81 0 0,53-63 4 0 0,24-43-191 0 0,-1-2 47 0 0,0-1 0 0 0,1 0 0 0 0,-1 0 0 0 0,1 0 0 0 0,0-1 0 0 0,0 1-1 0 0,0 0 1 0 0,1-1 0 0 0,-1 1 0 0 0,1-1 0 0 0,0 0 0 0 0,0 0 0 0 0,0 0 0 0 0,0 0 0 0 0,1 0 0 0 0,-1-1 0 0 0,1 0 0 0 0,-1 1 0 0 0,1-1 0 0 0,0-1 0 0 0,0 1 0 0 0,0 0 0 0 0,0-1 0 0 0,0 0 0 0 0,0 0 0 0 0,1 0-1 0 0,-1-1 1 0 0,0 1 0 0 0,0-1 0 0 0,1 0 0 0 0,-1 0 0 0 0,0-1 0 0 0,0 1 0 0 0,1-1 0 0 0,-1 0 0 0 0,0 0 0 0 0,0 0 0 0 0,0 0 0 0 0,0-1 0 0 0,0 0 0 0 0,3-2-99 0 0,4 0 188 0 0,-1-1 1 0 0,0-1-1 0 0,0 1 1 0 0,0-2-1 0 0,-1 1 1 0 0,1-2 0 0 0,-2 1-1 0 0,1-1 1 0 0,-1 0-1 0 0,0-1 1 0 0,-1 0-1 0 0,0 0 1 0 0,0-1-1 0 0,-1 1 1 0 0,0-2 0 0 0,-1 1-1 0 0,0 0 1 0 0,-1-1-1 0 0,0 0 1 0 0,-1 0-1 0 0,0 0 1 0 0,0-1-1 0 0,-2 1 1 0 0,1-1 0 0 0,-1 1-1 0 0,-1-3-188 0 0,0 12-5 0 0,-1 0 1 0 0,0 1-1 0 0,0-1 0 0 0,1 0 1 0 0,-1 0-1 0 0,0 1 0 0 0,-1-1 1 0 0,1 1-1 0 0,0-1 0 0 0,0 1 1 0 0,-1-1-1 0 0,1 1 0 0 0,-1 0 1 0 0,1 0-1 0 0,-1-1 0 0 0,1 1 1 0 0,-1 0-1 0 0,0 1 0 0 0,1-1 1 0 0,-1 0-1 0 0,0 0 0 0 0,0 1 1 0 0,0-1-1 0 0,0 1 0 0 0,1-1 1 0 0,-1 1-1 0 0,0 0 0 0 0,0 0 1 0 0,0 0-1 0 0,0 0 0 0 0,0 0 1 0 0,0 0-1 0 0,-1 1 5 0 0,-67 16-1586 0 0,24 19-1404 0 0,17-9-3216 0 0,20-18 2262 0 0,-3 3-7539 0 0</inkml:trace>
  <inkml:trace contextRef="#ctx0" brushRef="#br0" timeOffset="35582.3">10739 706 5561 0 0,'0'0'2331'0'0,"0"0"-436"0"0,0 0-82 0 0,0 0 79 0 0,0 0-45 0 0,0 0-214 0 0,0 0-280 0 0,0 0-267 0 0,0 0-194 0 0,0 0-102 0 0,0 0-92 0 0,0 0-80 0 0,-1 11 1449 0 0,220-14 1180 0 0,-138-12-3141 0 0,-45 8-2563 0 0,-33 1-3787 0 0,-3 2-508 0 0,0 2 1183 0 0,0-2-1238 0 0</inkml:trace>
  <inkml:trace contextRef="#ctx0" brushRef="#br0" timeOffset="35947.611">10891 537 6313 0 0,'0'0'3778'0'0,"0"0"-1401"0"0,0 0-585 0 0,0 0-77 0 0,0 0-114 0 0,0 0-208 0 0,0 0-251 0 0,0 0-257 0 0,0 0-192 0 0,0 0-127 0 0,0 0-73 0 0,0 0-27 0 0,-6 4-31 0 0,-20 14-28 0 0,15 33 1030 0 0,12-39-1198 0 0,-12 190 604 0 0,-6-165-3221 0 0,13-34-288 0 0,3-3-2197 0 0,1 0-4686 0 0,0 0 2430 0 0</inkml:trace>
  <inkml:trace contextRef="#ctx0" brushRef="#br0" timeOffset="37991.97">11300 378 0 0 0,'0'0'1018'0'0,"0"0"242"0"0,0 0 116 0 0,0 0 27 0 0,0 0-52 0 0,0 0-152 0 0,0 0-231 0 0,0 0-212 0 0,0 0-164 0 0,0 0-54 0 0,-1 0-529 0 0,-2 1 8661 0 0,-59 87-6457 0 0,61-86-2199 0 0,-8 16 83 0 0,1 0 0 0 0,1 1 0 0 0,0-1 0 0 0,2 2-1 0 0,0-1 1 0 0,1 1 0 0 0,1-1 0 0 0,1 5-97 0 0,0-18 31 0 0,1-1-1 0 0,1 1 1 0 0,-1 0 0 0 0,1 0-1 0 0,0 0 1 0 0,0 0-1 0 0,1-1 1 0 0,0 1 0 0 0,0 0-1 0 0,0 0 1 0 0,1-1 0 0 0,-1 1-1 0 0,1-1 1 0 0,1 1-1 0 0,-1-1 1 0 0,1 0 0 0 0,0 0-1 0 0,0 0 1 0 0,0 0 0 0 0,1-1-1 0 0,0 1 1 0 0,0-1-1 0 0,0 0 1 0 0,0 0 0 0 0,1 0-1 0 0,-1-1 1 0 0,1 1 0 0 0,3 0-31 0 0,-3-1 85 0 0,1-1 1 0 0,0 1 0 0 0,0-1 0 0 0,0-1 0 0 0,0 1 0 0 0,0-1-1 0 0,0 0 1 0 0,0 0 0 0 0,0-1 0 0 0,0 0 0 0 0,1 0 0 0 0,-1 0-1 0 0,0-1 1 0 0,0 0 0 0 0,0 0 0 0 0,0 0 0 0 0,0-1 0 0 0,0 0-1 0 0,0 0 1 0 0,0-1 0 0 0,-1 0 0 0 0,2 0-86 0 0,1-4 31 0 0,-4 5 2 0 0,-1 0 1 0 0,1 0-1 0 0,-1 0 1 0 0,0-1-1 0 0,0 1 1 0 0,0-1-1 0 0,0 0 1 0 0,-1 0-1 0 0,1 0 1 0 0,-1 0-1 0 0,1 0 1 0 0,-1 0-1 0 0,0-1 1 0 0,0 1-1 0 0,-1-1 1 0 0,1 0-1 0 0,-1 1 1 0 0,0-1-1 0 0,0 0 1 0 0,0 0-1 0 0,0 0 1 0 0,-1 0-1 0 0,1 0 1 0 0,-1-2-34 0 0,-1 3-29 0 0,1 1-1 0 0,0 0 1 0 0,-1-1 0 0 0,0 1 0 0 0,1 0-1 0 0,-1 0 1 0 0,0 0 0 0 0,0 0 0 0 0,-1 0 0 0 0,1 0-1 0 0,0 0 1 0 0,0 0 0 0 0,-1 0 0 0 0,1 0-1 0 0,-1 1 1 0 0,0-1 0 0 0,0 0 0 0 0,1 1 0 0 0,-1 0-1 0 0,0-1 1 0 0,0 1 0 0 0,0 0 0 0 0,0 0-1 0 0,-1 0 1 0 0,1 0 0 0 0,0 1 0 0 0,0-1 0 0 0,-1 0-1 0 0,1 1 1 0 0,0 0 0 0 0,-1 0 29 0 0,-74-8-2627 0 0,2 14-3225 0 0,51-1 854 0 0,0 3-3353 0 0,14-5 5362 0 0</inkml:trace>
  <inkml:trace contextRef="#ctx0" brushRef="#br0" timeOffset="38430.019">11735 422 3121 0 0,'0'0'1709'0'0,"0"0"-140"0"0,0 0 120 0 0,0 0 220 0 0,0 0 25 0 0,0 0-179 0 0,0 0-298 0 0,0 0-303 0 0,0 0-245 0 0,0 0-144 0 0,0 0-113 0 0,0 0-120 0 0,0 0-111 0 0,-21 22-113 0 0,-63 69-94 0 0,58-48 8 0 0,26-37-174 0 0,-1-1 1 0 0,0-1 0 0 0,1 0-1 0 0,-1 0 1 0 0,1 0 0 0 0,0 0-1 0 0,0 1 1 0 0,0-1-1 0 0,1 0 1 0 0,-1 0 0 0 0,1 0-1 0 0,0 0 1 0 0,0 1 0 0 0,1-1-1 0 0,-1-1 1 0 0,1 1 0 0 0,0 0-1 0 0,0 0 1 0 0,0-1 0 0 0,1 1-1 0 0,-1-1 1 0 0,1 1-1 0 0,0-1 1 0 0,-1 0 0 0 0,2 0-1 0 0,-1-1 1 0 0,0 1 0 0 0,0 0-1 0 0,1-1 1 0 0,0 0 0 0 0,-1 0-1 0 0,1 0 1 0 0,0 0 0 0 0,0-1-1 0 0,0 0 1 0 0,0 1-1 0 0,0-1 1 0 0,0-1 0 0 0,2 1-49 0 0,2 0 126 0 0,-1 0-1 0 0,1 0 1 0 0,0-1 0 0 0,0-1 0 0 0,-1 1 0 0 0,1-1 0 0 0,0 0 0 0 0,-1-1 0 0 0,1 0-1 0 0,-1 0 1 0 0,0-1 0 0 0,0 1 0 0 0,0-2 0 0 0,0 1 0 0 0,0-1 0 0 0,0 0-1 0 0,-1 0 1 0 0,0-1 0 0 0,0 0 0 0 0,0 0 0 0 0,3-4-126 0 0,-4 4 42 0 0,-1 0 0 0 0,0 0 0 0 0,0 0 0 0 0,0 0 1 0 0,0-1-1 0 0,-1 0 0 0 0,0 1 0 0 0,0-1 0 0 0,-1 0 0 0 0,1-1 0 0 0,-2 1 1 0 0,1 0-1 0 0,0-1 0 0 0,-1 1 0 0 0,0-1 0 0 0,-1 1 0 0 0,0-1 0 0 0,0 1 0 0 0,0-1 1 0 0,-1 1-1 0 0,1-1 0 0 0,-2-2-42 0 0,0 5-104 0 0,-1 1 0 0 0,0-1 0 0 0,1 1 0 0 0,-1 0-1 0 0,0 0 1 0 0,-1 0 0 0 0,1 0 0 0 0,0 0 0 0 0,-1 1 0 0 0,0-1 0 0 0,1 1 0 0 0,-1 0 0 0 0,0 0 0 0 0,0 0 0 0 0,0 1 0 0 0,-1 0 0 0 0,1-1 0 0 0,0 1-1 0 0,0 1 1 0 0,-1-1 0 0 0,1 1 0 0 0,0-1 0 0 0,-4 2 104 0 0,-63 8-6324 0 0,52 1 1876 0 0,6-2-1292 0 0,3-1-1141 0 0</inkml:trace>
  <inkml:trace contextRef="#ctx0" brushRef="#br0" timeOffset="38809.988">12035 444 2465 0 0,'0'0'2927'0'0,"0"0"-873"0"0,0 0-487 0 0,0 0-127 0 0,0 0-57 0 0,0 0-123 0 0,0 0-156 0 0,0 0-161 0 0,0 0-159 0 0,0 0-118 0 0,0 0-70 0 0,0 0-57 0 0,-15 17-100 0 0,-47 52-90 0 0,59-67-318 0 0,1 1 0 0 0,-1-1 0 0 0,1 1-1 0 0,-1 0 1 0 0,1 0 0 0 0,0 0 0 0 0,0 0 0 0 0,1 0 0 0 0,-1 0 0 0 0,0 1 0 0 0,1-1-1 0 0,0 0 1 0 0,0 1 0 0 0,0-1 0 0 0,0 1 0 0 0,1-1 0 0 0,-1 1 0 0 0,1 0 0 0 0,0-1 0 0 0,0 1-1 0 0,0 0 1 0 0,1 0-31 0 0,0 12 114 0 0,-1-13-63 0 0,0 0-1 0 0,1 0 0 0 0,0 0 0 0 0,0 0 0 0 0,0 0 0 0 0,0 0 1 0 0,0 0-1 0 0,0-1 0 0 0,1 1 0 0 0,-1 0 0 0 0,1-1 0 0 0,0 1 1 0 0,0-1-1 0 0,0 1 0 0 0,0-1 0 0 0,0 0 0 0 0,1 0 0 0 0,-1 0 1 0 0,0 0-1 0 0,1 0 0 0 0,0-1 0 0 0,-1 1 0 0 0,1-1 0 0 0,0 1 0 0 0,0-1 1 0 0,0 0-1 0 0,0 0 0 0 0,0-1 0 0 0,0 1 0 0 0,0 0-50 0 0,96 0 2838 0 0,-90-5-2721 0 0,0-1 1 0 0,0 0-1 0 0,0-1 1 0 0,0 0 0 0 0,-1 0-1 0 0,0-1 1 0 0,-1 0-1 0 0,1 0 1 0 0,-1-1-1 0 0,-1 0 1 0 0,1 0-1 0 0,-1 0 1 0 0,-1-1 0 0 0,0 0-1 0 0,0 0 1 0 0,0-1-1 0 0,-1 1 1 0 0,-1-1-1 0 0,0 0 1 0 0,0 0 0 0 0,-1 0-1 0 0,0 0 1 0 0,-1 0-1 0 0,0-1 1 0 0,0 1-1 0 0,-1-6-117 0 0,0 14-43 0 0,-1-1-1 0 0,1 1 0 0 0,0-1 0 0 0,-1 1 1 0 0,1-1-1 0 0,-1 1 0 0 0,0-1 0 0 0,1 1 1 0 0,-1 0-1 0 0,0-1 0 0 0,-1 1 0 0 0,1 0 1 0 0,0 0-1 0 0,-1 0 0 0 0,1 0 0 0 0,-1 0 1 0 0,0 0-1 0 0,1 0 0 0 0,-1 1 0 0 0,0-1 1 0 0,0 1-1 0 0,0-1 0 0 0,0 1 0 0 0,0-1 1 0 0,-1 1-1 0 0,1 0 0 0 0,0 0 0 0 0,-1 0 1 0 0,1 1-1 0 0,-1-1 0 0 0,1 1 0 0 0,0-1 1 0 0,-1 1-1 0 0,1 0 0 0 0,-1-1 0 0 0,0 2 44 0 0,-59 14-5231 0 0,39 1-380 0 0,12-8 193 0 0,-1 0-3455 0 0</inkml:trace>
  <inkml:trace contextRef="#ctx0" brushRef="#br0" timeOffset="40245.092">9389 1196 0 0 0,'-75'-7'736'0'0,"60"0"10164"0"0,26 5-8669 0 0,92-5 2681 0 0,13 1-3196 0 0,359-35-89 0 0,-280 22-1410 0 0,68-3-41 0 0,-92 7 10 0 0,-100 8-90 0 0,87-14 96 0 0,23 5 13 0 0,10 1 27 0 0,-34 12-212 0 0,62-12 2 0 0,-76 8 27 0 0,-20 3 8 0 0,14-11 85 0 0,47-22 42 0 0,-142 30-559 0 0,-33 3-3853 0 0,0-2-8144 0 0,-9 5 5447 0 0</inkml:trace>
  <inkml:trace contextRef="#ctx0" brushRef="#br0" timeOffset="42713.998">10139 1247 5897 0 0,'0'0'1925'0'0,"0"0"-276"0"0,0 0-59 0 0,0 0 68 0 0,0 0-46 0 0,0 0-254 0 0,0 0-333 0 0,0 0-291 0 0,0 0-214 0 0,0 0-121 0 0,0 0-50 0 0,0 0-38 0 0,3 19 2291 0 0,10 58 257 0 0,-8-33-2613 0 0,-3-1 0 0 0,-1 1 0 0 0,-2-1 0 0 0,-4 18-246 0 0,-12 38 80 0 0,17-73-556 0 0,15-61-3630 0 0,-13 20-8087 0 0,-2 14 3416 0 0</inkml:trace>
  <inkml:trace contextRef="#ctx0" brushRef="#br0" timeOffset="43409.019">10520 1243 0 0 0,'0'0'327'0'0,"0"0"1284"0"0,0 0 489 0 0,0 0 74 0 0,0 0-114 0 0,0 0-227 0 0,0 0-243 0 0,0 0-229 0 0,0 0-235 0 0,0 0-187 0 0,0 0-165 0 0,-3 0-145 0 0,-4 2-340 0 0,0 1 0 0 0,0-1 1 0 0,0 1-1 0 0,1 1 0 0 0,-1-1 0 0 0,1 1 1 0 0,0 0-1 0 0,0 0 0 0 0,0 1 1 0 0,1 0-1 0 0,-1 0 0 0 0,1 0 1 0 0,0 0-1 0 0,1 1 0 0 0,-2 1-289 0 0,-11 12 404 0 0,15-19-354 0 0,0 1 0 0 0,1 0-1 0 0,0 0 1 0 0,-1 0 0 0 0,1 0 0 0 0,-1 0-1 0 0,1 0 1 0 0,0 1 0 0 0,0-1-1 0 0,0 0 1 0 0,0 1 0 0 0,0-1 0 0 0,0 1-1 0 0,0-1 1 0 0,0 1 0 0 0,0-1-1 0 0,1 1 1 0 0,-1-1 0 0 0,1 1 0 0 0,-1 0-1 0 0,1-1 1 0 0,-1 1 0 0 0,1 0-1 0 0,0 0 1 0 0,0-1 0 0 0,0 1 0 0 0,0 0-1 0 0,0 0 1 0 0,0-1 0 0 0,1 1 0 0 0,-1 0-1 0 0,1-1 1 0 0,-1 1 0 0 0,1 0-1 0 0,-1-1 1 0 0,1 1 0 0 0,0-1 0 0 0,0 1-1 0 0,0 0-49 0 0,161 23 1469 0 0,-152-23-1413 0 0,-4-1-16 0 0,0-1 0 0 0,0 1-1 0 0,-1 0 1 0 0,1 1-1 0 0,0 0 1 0 0,-1 0 0 0 0,1 0-1 0 0,-1 0 1 0 0,1 1 0 0 0,-1 0-1 0 0,0 0 1 0 0,0 0-1 0 0,0 1 1 0 0,-1-1 0 0 0,1 1-1 0 0,-1 0 1 0 0,0 1 0 0 0,0-1-1 0 0,0 1 1 0 0,-1-1 0 0 0,0 1-1 0 0,0 0 1 0 0,1 2-40 0 0,-5-3 24 0 0,1 0 0 0 0,-1 0 0 0 0,1 0 0 0 0,-1 0 0 0 0,-1 0-1 0 0,1 0 1 0 0,0-1 0 0 0,-1 1 0 0 0,0 0 0 0 0,0-1 0 0 0,0 1 0 0 0,0-1 0 0 0,0 1 0 0 0,-1-1 0 0 0,0 0 0 0 0,0 0 0 0 0,0 0 0 0 0,0 0 0 0 0,0-1 0 0 0,0 1 0 0 0,0-1 0 0 0,-1 0 0 0 0,0 0-1 0 0,-3 2-23 0 0,-10 9-82 0 0,-37 27-869 0 0,4-17-1415 0 0,32-21-2716 0 0,3-8-6145 0 0,10 2 4718 0 0</inkml:trace>
  <inkml:trace contextRef="#ctx0" brushRef="#br0" timeOffset="43678.838">10424 1280 3465 0 0,'0'0'3287'0'0,"0"0"-885"0"0,0 0-394 0 0,0 0-38 0 0,0 0-136 0 0,0 0-302 0 0,0 0-370 0 0,0 0-326 0 0,0 0-204 0 0,0 0-44 0 0,0 0 34 0 0,0 0 31 0 0,0 0 6 0 0,1 4-54 0 0,0-3-552 0 0,-1 1 0 0 0,1-1-1 0 0,0 1 1 0 0,0-1 0 0 0,0 1-1 0 0,0-1 1 0 0,0 0 0 0 0,0 0 0 0 0,0 1-1 0 0,0-1 1 0 0,1 0 0 0 0,-1 0-1 0 0,0 0 1 0 0,1 0 0 0 0,-1-1-1 0 0,1 1 1 0 0,-1 0 0 0 0,1-1-1 0 0,-1 1 1 0 0,1 0 0 0 0,-1-1-1 0 0,1 0 1 0 0,-1 1 0 0 0,1-1-1 0 0,0 0 1 0 0,-1 0 0 0 0,1 0-1 0 0,0 0 1 0 0,-1 0 0 0 0,1 0-1 0 0,0-1 1 0 0,-1 1 0 0 0,1 0-1 0 0,-1-1-52 0 0,90-6 789 0 0,15-21-753 0 0,19-6-3736 0 0,-93 24-199 0 0,-11 5-5142 0 0,-13 4 810 0 0</inkml:trace>
  <inkml:trace contextRef="#ctx0" brushRef="#br0" timeOffset="44015.492">10983 1229 2713 0 0,'0'0'2651'0'0,"0"0"-341"0"0,0 0-218 0 0,0 0-118 0 0,0 0-234 0 0,0 0-357 0 0,0 0-320 0 0,0 0-264 0 0,0 0-186 0 0,0 0-115 0 0,-21 31-97 0 0,-65 96-78 0 0,65-75 222 0 0,21-50-476 0 0,0 0-1 0 0,1 0 0 0 0,0 0 1 0 0,-1 0-1 0 0,1 0 0 0 0,0 0 1 0 0,0 0-1 0 0,0 0 0 0 0,0-1 1 0 0,0 1-1 0 0,1 0 1 0 0,-1 0-1 0 0,0-1 0 0 0,1 1 1 0 0,-1-1-1 0 0,1 1 0 0 0,0-1 1 0 0,-1 0-1 0 0,1 0 0 0 0,0 0 1 0 0,0 0-1 0 0,0 0 0 0 0,0 0 1 0 0,0 0-1 0 0,0 0 0 0 0,0-1 1 0 0,0 1-1 0 0,0-1 0 0 0,0 0 1 0 0,0 1-1 0 0,0-1 0 0 0,2 0-68 0 0,71-3 1745 0 0,-59-1-1535 0 0,0-1 1 0 0,-1-1-1 0 0,1-1 1 0 0,-2 0 0 0 0,1-1-1 0 0,-1-1 1 0 0,0 0-1 0 0,-1-1 1 0 0,0 0-1 0 0,0-1 1 0 0,-1 0-1 0 0,0-1 1 0 0,-1-1-1 0 0,8-11-210 0 0,-17 21 0 0 0,-1 0 1 0 0,1 1-1 0 0,0-1 0 0 0,-1 0 0 0 0,0 0 1 0 0,1 0-1 0 0,-1-1 0 0 0,-1 1 0 0 0,1 0 1 0 0,0 0-1 0 0,-1 0 0 0 0,1-1 0 0 0,-1 1 1 0 0,0 0-1 0 0,0-1 0 0 0,-1 1 0 0 0,1 0 0 0 0,0 0 1 0 0,-1-1-1 0 0,0 1 0 0 0,0 0 0 0 0,0 0 1 0 0,0 0-1 0 0,-1 0 0 0 0,1 0 0 0 0,-1 0 1 0 0,1 0-1 0 0,-1 1 0 0 0,0-1 0 0 0,0 0 0 0 0,0 1 1 0 0,-1 0-1 0 0,1-1 0 0 0,-1 1 0 0 0,-6-2-314 0 0,1 0 0 0 0,-1 1-1 0 0,0 0 1 0 0,-1 0 0 0 0,1 1-1 0 0,-1 0 1 0 0,1 0 0 0 0,-1 1 0 0 0,1 1-1 0 0,-1 0 1 0 0,-4 0 314 0 0,-27 4-4501 0 0,4 5-4355 0 0,22-5-322 0 0</inkml:trace>
  <inkml:trace contextRef="#ctx0" brushRef="#br0" timeOffset="45159.843">12173 124 0 0 0,'0'0'959'0'0,"0"0"572"0"0,0 0 180 0 0,0 0 147 0 0,0 0 81 0 0,0 0-110 0 0,0 0-258 0 0,0 0-305 0 0,0 0-283 0 0,0 0-174 0 0,0 0-70 0 0,0 0 8 0 0,0 0 80 0 0,1 5 45 0 0,78 212 4685 0 0,38 136-4889 0 0,-105-318-687 0 0,-1 1 0 0 0,-2 1 0 0 0,-2 0-1 0 0,-1 0 1 0 0,-2 0 0 0 0,-1 1 0 0 0,-3 24 19 0 0,-3-45-18 0 0,-1-1 0 0 0,-1 0 1 0 0,0 0-1 0 0,-1 0 0 0 0,-1-1 1 0 0,-1 0-1 0 0,0 0 0 0 0,-1-1 1 0 0,0 0-1 0 0,-1-1 0 0 0,-1 1 1 0 0,-3 1 17 0 0,-4 6-443 0 0,-1-1 0 0 0,-2-1 1 0 0,0 0-1 0 0,0-2 0 0 0,-2 0 0 0 0,-14 7 443 0 0,-40 23-10856 0 0,60-36 6557 0 0,10-7-1409 0 0</inkml:trace>
  <inkml:trace contextRef="#ctx0" brushRef="#br0" timeOffset="55232.59">9062 787 0 0 0,'0'0'1062'0'0,"0"0"72"0"0,0 0-37 0 0,0 0-73 0 0,0 0-71 0 0,0 1 585 0 0,4 3 8499 0 0,-3-2-9249 0 0,-1-2-144 0 0,0 0-53 0 0,-40 14 1589 0 0,-102 24-1073 0 0,135-27-375 0 0,39-11-440 0 0,-22 0-207 0 0,102-19 345 0 0,-85 18 53 0 0,-41-1 419 0 0,-153 28-988 0 0,164-26 173 0 0,-13-4-3991 0 0,14-10-8814 0 0,2 9 4260 0 0</inkml:trace>
  <inkml:trace contextRef="#ctx0" brushRef="#br0" timeOffset="56552.894">8874 327 0 0 0,'0'0'500'0'0,"0"0"894"0"0,0 0 257 0 0,0 0-106 0 0,0 0-278 0 0,0 0-268 0 0,0 0-227 0 0,0 0-183 0 0,0 0-87 0 0,0 0-2 0 0,0 0 37 0 0,-13 22 4541 0 0,-33 52-1329 0 0,33-48-3109 0 0,-44 121 1843 0 0,29 162-803 0 0,34-233-1215 0 0,2 0 0 0 0,4-1 0 0 0,3-1 0 0 0,4 0 0 0 0,6 9-465 0 0,-2 3 623 0 0,60 153 908 0 0,-80-233-1482 0 0,0 0 0 0 0,0 0 0 0 0,0 0 0 0 0,1 0 1 0 0,0-1-1 0 0,0 1 0 0 0,0-1 0 0 0,1 0 0 0 0,0 0 1 0 0,0 0-1 0 0,0-1 0 0 0,0 0 0 0 0,1 0 0 0 0,-1 0 0 0 0,1-1 1 0 0,4 2-50 0 0,27 2 328 0 0,-21-1-912 0 0,-12-18-2969 0 0,-4 4-204 0 0,0 2-4301 0 0,0 1-4558 0 0</inkml:trace>
  <inkml:trace contextRef="#ctx0" brushRef="#br0" timeOffset="59788.736">12627 710 0 0 0,'0'0'1026'0'0,"0"0"693"0"0,0 0 210 0 0,0 0-116 0 0,0 0-238 0 0,0 0-246 0 0,0 0-170 0 0,0 0-119 0 0,0 0-75 0 0,0 3 3010 0 0,-5 13-2430 0 0,-31 90 1226 0 0,27-78-2356 0 0,1 0 0 0 0,1 0 1 0 0,2 1-1 0 0,1 0 0 0 0,-1 27-415 0 0,6-53 45 0 0,0-1 1 0 0,0 1-1 0 0,0-1 0 0 0,0 1 0 0 0,0-1 0 0 0,0 0 1 0 0,1 1-1 0 0,-1-1 0 0 0,1 0 0 0 0,0 0 0 0 0,-1 0 0 0 0,1 0 1 0 0,0 0-1 0 0,0 0 0 0 0,1-1 0 0 0,-1 1 0 0 0,0-1 1 0 0,0 1-1 0 0,1-1 0 0 0,-1 0 0 0 0,1 0 0 0 0,-1 0 0 0 0,1 0 1 0 0,-1 0-1 0 0,1-1 0 0 0,0 1 0 0 0,-1-1 0 0 0,1 0 1 0 0,0 1-1 0 0,-1-1 0 0 0,1-1 0 0 0,0 1 0 0 0,-1 0 0 0 0,1-1 1 0 0,0 1-1 0 0,-1-1 0 0 0,1 0 0 0 0,0 1 0 0 0,-1-2 1 0 0,0 1-1 0 0,1 0 0 0 0,1-1-45 0 0,16-30-2396 0 0,-18-9-10024 0 0,-2 37 10063 0 0,0-1-5290 0 0</inkml:trace>
  <inkml:trace contextRef="#ctx0" brushRef="#br0" timeOffset="60168.373">12372 566 2040 0 0,'0'0'2449'0'0,"0"0"-1150"0"0,0 0-208 0 0,0 0 350 0 0,0 0 377 0 0,0 0 129 0 0,0 0-176 0 0,0 0-286 0 0,0 0-265 0 0,0 0-173 0 0,0 0-124 0 0,0 0-103 0 0,0 0-85 0 0,19-11-79 0 0,60-34-53 0 0,-44 27 430 0 0,-29 16-883 0 0,-1-1 1 0 0,1 1 0 0 0,-1-1 0 0 0,0 0-1 0 0,0 0 1 0 0,0 0 0 0 0,0-1-1 0 0,-1 0 1 0 0,1 0 0 0 0,-1 0 0 0 0,0 0-1 0 0,-1-1 1 0 0,1 1 0 0 0,-1-1 0 0 0,1 0-1 0 0,-1 0 1 0 0,2-5-151 0 0,23-45 935 0 0,-27 54-835 0 0,11 13-11 0 0,51 87 21 0 0,-21-21-120 0 0,-27-55-2843 0 0,-8-16-1969 0 0,0-2-4088 0 0,-4-4-669 0 0</inkml:trace>
  <inkml:trace contextRef="#ctx0" brushRef="#br0" timeOffset="119557.061">12986 765 2192 0 0,'0'0'1966'0'0,"0"0"-577"0"0,0 0-319 0 0,0 0 115 0 0,0 0 187 0 0,0 0-1 0 0,0 0-160 0 0,0 0-287 0 0,0 0-248 0 0,0 0-142 0 0,0 0-65 0 0,-1 12-33 0 0,-14 102 1163 0 0,-22 76 588 0 0,35-186 1403 0 0,4-34-2925 0 0,8-2-516 0 0,1 1 1 0 0,1 0 0 0 0,2 0 0 0 0,1 1 0 0 0,2 1 0 0 0,0 1 0 0 0,2 0 0 0 0,1 1 0 0 0,1 2 0 0 0,6-6-150 0 0,-26 30 3 0 0,-1 0 0 0 0,0 0 0 0 0,0 0 1 0 0,1 1-1 0 0,-1-1 0 0 0,0 0 0 0 0,1 0 0 0 0,-1 0 1 0 0,1 0-1 0 0,-1 0 0 0 0,1 1 0 0 0,-1-1 1 0 0,1 0-1 0 0,0 0 0 0 0,-1 1 0 0 0,1-1 1 0 0,0 0-1 0 0,-1 1 0 0 0,1-1 0 0 0,0 1 1 0 0,0-1-1 0 0,0 1 0 0 0,0-1 0 0 0,0 1 1 0 0,-1 0-1 0 0,1-1 0 0 0,0 1 0 0 0,0 0 1 0 0,0 0-1 0 0,0 0 0 0 0,0 0 0 0 0,0-1 1 0 0,0 1-1 0 0,0 1 0 0 0,0-1 0 0 0,0 0 0 0 0,0 0 1 0 0,0 0-1 0 0,0 0 0 0 0,0 1 0 0 0,0-1 1 0 0,0 0-1 0 0,-1 1 0 0 0,1-1 0 0 0,0 1 1 0 0,0-1-1 0 0,0 1 0 0 0,0-1 0 0 0,-1 1 1 0 0,1 0-1 0 0,0-1 0 0 0,-1 1 0 0 0,1 0 1 0 0,0 0-1 0 0,-1-1 0 0 0,1 1 0 0 0,-1 0 1 0 0,1 0-1 0 0,-1 0 0 0 0,0 0 0 0 0,1 0 1 0 0,-1 0-1 0 0,0-1 0 0 0,0 1 0 0 0,1 1-3 0 0,7 119 747 0 0,-10-110-709 0 0,1 0 0 0 0,1 0 0 0 0,0 0 0 0 0,0 0 0 0 0,1 0 0 0 0,0 0 1 0 0,1 0-1 0 0,0-1 0 0 0,1 1 0 0 0,0 0 0 0 0,1-1 0 0 0,0 0 0 0 0,1 1-38 0 0,-3-9 19 0 0,0-1 1 0 0,0 0 0 0 0,0 0-1 0 0,0 0 1 0 0,1 0-1 0 0,-1 0 1 0 0,0 0-1 0 0,1 0 1 0 0,-1-1 0 0 0,0 1-1 0 0,1-1 1 0 0,-1 0-1 0 0,1 0 1 0 0,-1 0-1 0 0,0 0 1 0 0,1 0-1 0 0,-1 0 1 0 0,1 0 0 0 0,-1-1-1 0 0,0 0 1 0 0,1 1-1 0 0,-1-1 1 0 0,0 0-1 0 0,0 0 1 0 0,1 0 0 0 0,-1 0-1 0 0,0 0 1 0 0,0-1-1 0 0,0 1 1 0 0,0-1-1 0 0,0 1 1 0 0,-1-1 0 0 0,1 0-1 0 0,0 0 1 0 0,-1 0-1 0 0,0 0 1 0 0,1 0-1 0 0,-1 0 1 0 0,0 0-1 0 0,0 0 1 0 0,0 0 0 0 0,0 0-1 0 0,0-3-19 0 0,6-2 23 0 0,90-111 253 0 0,-16 27-191 0 0,-74 105-75 0 0,3 121 494 0 0,-11-74-307 0 0,1-53-174 0 0,1-1-1 0 0,-1 1 1 0 0,1 0-1 0 0,1-1 1 0 0,-1 1 0 0 0,1-1-1 0 0,1 0 1 0 0,-1 1-1 0 0,1-1 1 0 0,1 0-1 0 0,3 6-22 0 0,0-2-625 0 0,1 2 1976 0 0,-2-8-3377 0 0,1-5-3707 0 0,2-4-5319 0 0,-7 1 1166 0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37 182 656 0 0,'0'0'1440'0'0,"0"0"-119"0"0,0 0 42 0 0,0 0 214 0 0,0 0 184 0 0,0 0-21 0 0,0 0-229 0 0,0 0-360 0 0,0 0-319 0 0,0 0-130 0 0,0 0 6 0 0,3 0 69 0 0,175 8 5799 0 0,166-27-4111 0 0,-251 8-2312 0 0,-10 4-2226 0 0,-82 7 1046 0 0,-1 0-232 0 0,0 0-264 0 0,-3 1-4282 0 0,-11 5-1260 0 0,9-2 1084 0 0</inkml:trace>
  <inkml:trace contextRef="#ctx0" brushRef="#br0" timeOffset="247.932">0 425 9202 0 0,'0'0'1856'0'0,"0"0"-637"0"0,0 0-339 0 0,0 0 199 0 0,0 0 303 0 0,0 0 122 0 0,0 0-129 0 0,0 0-266 0 0,0 0-231 0 0,34-3-149 0 0,109-13-104 0 0,362-49 1501 0 0,-488 65-2459 0 0,20-7-4270 0 0,-34-1-6762 0 0,-3 8 3702 0 0</inkml:trace>
  <inkml:trace contextRef="#ctx0" brushRef="#br0" timeOffset="663.053">317 2 7522 0 0,'0'0'2047'0'0,"0"0"-212"0"0,0 0-106 0 0,0 0 0 0 0,0 0-17 0 0,0 0-174 0 0,0 0-322 0 0,0 0-321 0 0,0 0-300 0 0,0 0-218 0 0,0 0-147 0 0,0 0-76 0 0,-2-2-12 0 0,114 37 2173 0 0,-72-24-2186 0 0,-2 1 0 0 0,1 2 0 0 0,-2 2 0 0 0,0 1 0 0 0,30 20-129 0 0,-61-32 8 0 0,-1 1-1 0 0,1-1 1 0 0,-1 1-1 0 0,0 0 1 0 0,0 1-1 0 0,-1-1 1 0 0,0 1 0 0 0,0 0-1 0 0,-1 0 1 0 0,0 1-1 0 0,0-1 1 0 0,0 0-1 0 0,-1 1 1 0 0,0 0-1 0 0,-1 0 1 0 0,1-1-1 0 0,-2 1 1 0 0,1 0-1 0 0,-1 0 1 0 0,0 0-1 0 0,-1 0 1 0 0,1 0 0 0 0,-2 0-1 0 0,1-1 1 0 0,-1 1-1 0 0,0 0 1 0 0,-1-1-1 0 0,0 1 1 0 0,0-1-1 0 0,-1 0 1 0 0,1 0-1 0 0,-2 0 1 0 0,1-1-1 0 0,-1 1 1 0 0,0-1-1 0 0,0 0 1 0 0,-2 1-8 0 0,-159 169-1042 0 0,160-164-1078 0 0,5-8-2124 0 0,0-1-4353 0 0,1-3-360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9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0 188 5753 0 0,'0'0'1389'0'0,"0"0"202"0"0,0 0 432 0 0,0 0 221 0 0,0 0-166 0 0,0 0-375 0 0,0 0-361 0 0,0 0-257 0 0,0 0-165 0 0,0 0-92 0 0,0 0-94 0 0,0 0-110 0 0,32 1-112 0 0,96 0-105 0 0,143-3 1009 0 0,-260 3 545 0 0,-22-17-1112 0 0,-43-60-430 0 0,0-2-4264 0 0,54 65-1843 0 0,3 10-2224 0 0,1 0-2521 0 0</inkml:trace>
  <inkml:trace contextRef="#ctx0" brushRef="#br0" timeOffset="-1503.422">157 836 9186 0 0,'0'0'2172'0'0,"0"0"-778"0"0,0 0-387 0 0,0 0 91 0 0,0 0 188 0 0,0 0 64 0 0,0 0-139 0 0,0 0-315 0 0,0 0-302 0 0,0 0-212 0 0,0 0-120 0 0,0 0-45 0 0,0 0 21 0 0,1 3 74 0 0,4 27 55 0 0,-1 0 0 0 0,-1 0 0 0 0,-2 0 0 0 0,-1 1 0 0 0,-1-1 0 0 0,-1 0-367 0 0,1-23 23 0 0,-23 99 587 0 0,17-135 2013 0 0,8 2-2557 0 0,1-1 1 0 0,2 1-1 0 0,0-1 0 0 0,2 1 0 0 0,1 0 0 0 0,1 1 1 0 0,1 0-1 0 0,2 0 0 0 0,0 1 0 0 0,1 0 0 0 0,2 1 1 0 0,1 1-1 0 0,0 0 0 0 0,4-1-66 0 0,97-144 439 0 0,-88 137-221 0 0,-8 58-140 0 0,50 112-113 0 0,-63-109-1303 0 0,-6-9-5826 0 0,-1-14 1771 0 0,0-3-3009 0 0</inkml:trace>
  <inkml:trace contextRef="#ctx0" brushRef="#br0" timeOffset="-1092.462">674 1053 8330 0 0,'0'0'2646'0'0,"0"0"-577"0"0,0 0-217 0 0,0 0-24 0 0,0 0-137 0 0,0 0-284 0 0,0 0-302 0 0,0 0-224 0 0,0 0-165 0 0,0 0-99 0 0,0 0-51 0 0,0 0-57 0 0,0 0-65 0 0,-12-3-54 0 0,5 1-346 0 0,0-1 33 0 0,1 1 0 0 0,-1 0-1 0 0,1 0 1 0 0,-1 1 0 0 0,0 0 0 0 0,1 0 0 0 0,-1 1 0 0 0,0-1 0 0 0,0 1 0 0 0,0 1 0 0 0,1-1 0 0 0,-1 1 0 0 0,-2 1-77 0 0,3 2 10 0 0,0 0 0 0 0,1 1 0 0 0,-1 0 0 0 0,1-1 0 0 0,0 2-1 0 0,0-1 1 0 0,0 1 0 0 0,1-1 0 0 0,0 1 0 0 0,0 1 0 0 0,0-1 0 0 0,1 0 0 0 0,0 1 0 0 0,0 0 0 0 0,1 0 0 0 0,0 0 0 0 0,0 0-1 0 0,1 0 1 0 0,-1 0 0 0 0,1 0 0 0 0,1 0 0 0 0,0 1 0 0 0,0-1 0 0 0,0 0 0 0 0,2 7-10 0 0,-1-10-2 0 0,0 0 0 0 0,0 0-1 0 0,1 0 1 0 0,0 0 0 0 0,0 0 0 0 0,0 0 0 0 0,0-1-1 0 0,0 1 1 0 0,1-1 0 0 0,-1 0 0 0 0,1 0-1 0 0,0 0 1 0 0,0 0 0 0 0,0 0 0 0 0,1 0 0 0 0,-1-1-1 0 0,1 1 1 0 0,-1-1 0 0 0,1 0 0 0 0,0 0 0 0 0,0-1-1 0 0,0 1 1 0 0,0-1 0 0 0,0 0 0 0 0,0 0 0 0 0,0 0-1 0 0,0 0 1 0 0,0-1 0 0 0,0 0 0 0 0,1 0-1 0 0,-1 0 1 0 0,3 0 2 0 0,61-16-760 0 0,-28-12-2639 0 0,-31 20 1475 0 0,4-2-2250 0 0,-5 2-2754 0 0,-2 0-2159 0 0</inkml:trace>
  <inkml:trace contextRef="#ctx0" brushRef="#br0" timeOffset="-601.823">772 1241 6633 0 0,'0'0'1853'0'0,"0"0"45"0"0,0 0 262 0 0,0 0 119 0 0,0 0-140 0 0,0 0-282 0 0,0 0-328 0 0,0 0-290 0 0,0 0-244 0 0,0 0-187 0 0,0 0-142 0 0,0 0-118 0 0,15-7-72 0 0,49-22-73 0 0,-13-17 446 0 0,-23 13-519 0 0,59-51 184 0 0,-86 84-515 0 0,0 1 1 0 0,1-1-1 0 0,-1 1 0 0 0,0-1 0 0 0,1 1 0 0 0,-1-1 0 0 0,0 1 0 0 0,0 0 0 0 0,0 0 0 0 0,1 0 0 0 0,-1-1 0 0 0,0 1 0 0 0,0 0 0 0 0,0 0 0 0 0,0 1 0 0 0,-1-1 0 0 0,1 0 0 0 0,0 0 0 0 0,0 0 0 0 0,-1 0 0 0 0,1 1 0 0 0,0-1 0 0 0,-1 0 0 0 0,0 1 0 0 0,1-1 0 0 0,-1 0 0 0 0,0 1 0 0 0,1-1 0 0 0,-1 1 0 0 0,0-1 0 0 0,0 0 0 0 0,0 1 0 0 0,0-1 0 0 0,-1 1 0 0 0,1-1 0 0 0,0 0 0 0 0,-1 1 0 0 0,1-1 0 0 0,0 0 0 0 0,-1 1 0 0 0,0-1 0 0 0,1 0 0 0 0,-1 0 0 0 0,0 1 1 0 0,4 33 11 0 0,-2-33-8 0 0,1 1 0 0 0,-1-1 0 0 0,1 0 0 0 0,-1 0 0 0 0,1 0 0 0 0,-1 0 0 0 0,1 0 0 0 0,0 0 0 0 0,0 0 0 0 0,0-1 0 0 0,0 1 0 0 0,1-1 0 0 0,-1 1 0 0 0,0-1 0 0 0,0 0 0 0 0,1 0 0 0 0,-1 0 0 0 0,1 0 0 0 0,-1 0 0 0 0,1-1 0 0 0,0 1 0 0 0,-1-1 0 0 0,1 1 0 0 0,-1-1 0 0 0,1 0 0 0 0,0 0 0 0 0,-1 0 0 0 0,1-1 0 0 0,-1 1 0 0 0,1-1 0 0 0,0 1 0 0 0,-1-1 0 0 0,1 0 0 0 0,-1 0 0 0 0,1 0 0 0 0,-1 0 0 0 0,2-1-3 0 0,120-57 82 0 0,-87 59-147 0 0,-10 48 64 0 0,-7-8-87 0 0,-18-38-41 0 0,1 0-1 0 0,-1 0 0 0 0,1 0 1 0 0,0 0-1 0 0,-1 0 0 0 0,1-1 1 0 0,0 1-1 0 0,0-1 1 0 0,1 0-1 0 0,-1 0 0 0 0,0 0 1 0 0,0-1-1 0 0,0 1 0 0 0,1-1 1 0 0,-1 1-1 0 0,0-1 1 0 0,0 0-1 0 0,1 0 0 0 0,-1-1 1 0 0,0 1-1 0 0,1-1 1 0 0,-1 1-1 0 0,2-2 130 0 0,20-10-5582 0 0,-8-8-6045 0 0,-14 13 4634 0 0</inkml:trace>
  <inkml:trace contextRef="#ctx0" brushRef="#br0" timeOffset="522.65">1672 729 2881 0 0,'0'0'2076'0'0,"0"0"-277"0"0,0 0-48 0 0,0 0 163 0 0,0 0 6 0 0,0 0-223 0 0,0 0-272 0 0,0 0-248 0 0,0 0-177 0 0,0 0-113 0 0,0 0-50 0 0,0 0-47 0 0,0 0-54 0 0,14-1-44 0 0,112-5 1532 0 0,112-8-563 0 0,-218 11-1880 0 0,41-7-630 0 0,-24-3-3467 0 0,-33 10 2198 0 0,-3 2-1275 0 0,0 1-5660 0 0,-1 0 3534 0 0</inkml:trace>
  <inkml:trace contextRef="#ctx0" brushRef="#br0" timeOffset="777.53">1795 891 8434 0 0,'0'0'1612'0'0,"0"0"-418"0"0,0 0 9 0 0,0 0 304 0 0,0 0 184 0 0,0 0-94 0 0,0 0-278 0 0,0 0-261 0 0,0 0-149 0 0,0 0-99 0 0,0 0-94 0 0,0 0-108 0 0,22 1-108 0 0,70 1-89 0 0,72-20 731 0 0,-80 4-3038 0 0,-45 7-7192 0 0,-31 6-2014 0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4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1 465 6825 0 0,'0'0'1497'0'0,"0"0"-114"0"0,0 0 48 0 0,0 0 105 0 0,0 0 11 0 0,0 0-167 0 0,0 0-262 0 0,0 0-306 0 0,0 0-248 0 0,0 0-146 0 0,0 0-70 0 0,9 4 1008 0 0,9 195 2621 0 0,-17-148-3634 0 0,-2-38-314 0 0,2 0-1 0 0,-1 0 1 0 0,2 1 0 0 0,0-1 0 0 0,0 0 0 0 0,1-1 0 0 0,1 1 0 0 0,0 0 0 0 0,1-1 0 0 0,0 0 0 0 0,1 0 0 0 0,0-1 0 0 0,1 1 0 0 0,0-1 0 0 0,1 0 0 0 0,0-1 0 0 0,0 0 0 0 0,1-1-1 0 0,1 1 1 0 0,9 6-29 0 0,-13-13 41 0 0,0-1 0 0 0,0 0-1 0 0,0 0 1 0 0,0 0-1 0 0,1-1 1 0 0,-1 0 0 0 0,0 0-1 0 0,0-1 1 0 0,1 0 0 0 0,-1 0-1 0 0,0 0 1 0 0,1-1-1 0 0,-1 0 1 0 0,0 0 0 0 0,0 0-1 0 0,0-1 1 0 0,0 0 0 0 0,0 0-1 0 0,0-1 1 0 0,0 0-1 0 0,-1 0 1 0 0,1 0 0 0 0,-1-1-1 0 0,0 1 1 0 0,0-1 0 0 0,2-2-41 0 0,15-17 91 0 0,-1 0 0 0 0,0-1 1 0 0,-2-1-1 0 0,-2-1 0 0 0,0 0 1 0 0,8-18-92 0 0,26-40 90 0 0,-50 84-97 0 0,0 0-1 0 0,0 0 0 0 0,0 0 0 0 0,0 1 0 0 0,0-1 0 0 0,0 1 0 0 0,0-1 1 0 0,-1 0-1 0 0,1 1 0 0 0,0-1 0 0 0,0 1 0 0 0,0 0 0 0 0,-1-1 0 0 0,1 1 1 0 0,0 0-1 0 0,0-1 0 0 0,-1 1 0 0 0,1 0 0 0 0,-1 0 0 0 0,1 0 1 0 0,-1-1-1 0 0,1 1 0 0 0,-1 0 0 0 0,1 0 0 0 0,-1 0 0 0 0,0 0 0 0 0,0 0 1 0 0,1 0-1 0 0,-1 0 0 0 0,0 0 0 0 0,0 0 0 0 0,0 0 0 0 0,0 0 1 0 0,0 0-1 0 0,0 0 0 0 0,0 0 0 0 0,0 0 0 0 0,-1 0 0 0 0,1 0 0 0 0,0 0 1 0 0,-1-1-1 0 0,1 1 0 0 0,-1 0 8 0 0,2 3-12 0 0,36 135 24 0 0,-35-128-7 0 0,1-1 0 0 0,1 1-1 0 0,0-1 1 0 0,0 0 0 0 0,1 0 0 0 0,0-1 0 0 0,1 1 0 0 0,0-1-1 0 0,0 0 1 0 0,1-1 0 0 0,0 0 0 0 0,1 0 0 0 0,-1 0 0 0 0,2-1-1 0 0,-1 0 1 0 0,1 0-5 0 0,-5-4 34 0 0,1 0 0 0 0,0 0-1 0 0,-1 0 1 0 0,1-1 0 0 0,0 1-1 0 0,0-1 1 0 0,1 0 0 0 0,-1-1-1 0 0,0 1 1 0 0,1-1 0 0 0,-1 0-1 0 0,1-1 1 0 0,-1 1 0 0 0,1-1-1 0 0,-1 0 1 0 0,1 0 0 0 0,-1-1-1 0 0,1 1 1 0 0,-1-1 0 0 0,0-1-1 0 0,1 1 1 0 0,-1-1 0 0 0,0 0-1 0 0,0 0 1 0 0,0 0 0 0 0,0-1-1 0 0,0 0 1 0 0,-1 0 0 0 0,4-2-34 0 0,7-12 89 0 0,0 0 1 0 0,-2 0 0 0 0,0-1-1 0 0,-1-1 1 0 0,-1 0 0 0 0,0-1 0 0 0,0-5-90 0 0,36-111-1338 0 0,-35 35-4913 0 0,-7 34-7255 0 0,-4 55 6448 0 0</inkml:trace>
  <inkml:trace contextRef="#ctx0" brushRef="#br0" timeOffset="921.993">1072 1 12835 0 0,'0'0'1843'0'0,"0"0"-432"0"0,0 0-211 0 0,0 0-48 0 0,0 0-62 0 0,0 0-106 0 0,0 0-141 0 0,0 0-128 0 0,0 0-75 0 0,0 0-37 0 0,0 0-55 0 0,-1 32-68 0 0,-3 106-53 0 0,-7 269 870 0 0,26-145-1191 0 0,-16-260-106 0 0,1 1 0 0 0,0-1 0 0 0,0 0 0 0 0,0 1 0 0 0,0-1 0 0 0,1 0 0 0 0,-1 1 1 0 0,1-1-1 0 0,-1 0 0 0 0,1 1 0 0 0,0-1 0 0 0,0 0 0 0 0,0 0 0 0 0,0 0 0 0 0,0 0 1 0 0,0 1-1 0 0,1-2 0 0 0,-1 1 0 0 0,1 0 0 0 0,-1 0 0 0 0,1 0 0 0 0,0-1 0 0 0,-1 1 1 0 0,1-1-1 0 0,0 1 0 0 0,0-1 0 0 0,0 0 0 0 0,0 0 0 0 0,1 0 0 0 0,-1 0 0 0 0,0 0 1 0 0,0 0-1 0 0,1-1 0 0 0,-1 1 0 0 0,0-1 0 0 0,1 1 0 0 0,-1-1 0 0 0,0 0 0 0 0,1 0 1 0 0,-1 0-1 0 0,1 0 0 0 0,-1-1 0 0 0,1 1 0 0 0,18-18 34 0 0,-2-2 1 0 0,1 0-1 0 0,-2 0 1 0 0,-1-2-1 0 0,11-17-34 0 0,4-4 23 0 0,21-16-59 0 0,-39 84-256 0 0,-9 6 277 0 0,-5-23 7 0 0,0 0-1 0 0,1 0 1 0 0,0 0 0 0 0,0-1 0 0 0,1 1 0 0 0,0 0 0 0 0,0-1 0 0 0,0 1 0 0 0,1-1 0 0 0,0 0 0 0 0,1 0 0 0 0,0 0 0 0 0,0 0 0 0 0,0-1 0 0 0,1 0 0 0 0,0 0 0 0 0,0 0 0 0 0,1 0 0 0 0,-1-1 0 0 0,1 0 0 0 0,0 0 0 0 0,1 0 0 0 0,-1-1 0 0 0,2 1 8 0 0,3-2 13 0 0,0-1 1 0 0,0 0 0 0 0,0-1 0 0 0,0 0 0 0 0,0-1 0 0 0,0 0 0 0 0,0-1 0 0 0,1 0 0 0 0,-1 0 0 0 0,-1-1 0 0 0,1-1-1 0 0,0 0 1 0 0,0 0 0 0 0,-1-1 0 0 0,0-1 0 0 0,0 0 0 0 0,0 0 0 0 0,0-1 0 0 0,-1 0 0 0 0,0 0 0 0 0,0-1-1 0 0,-1 0 1 0 0,0-1 0 0 0,0 0 0 0 0,0 0 0 0 0,-1-1 0 0 0,-1 0 0 0 0,1 0 0 0 0,-2-1 0 0 0,1 1 0 0 0,-1-1 0 0 0,-1 0-1 0 0,1-1 1 0 0,-2 1 0 0 0,3-10-14 0 0,-5 18 0 0 0,1 0 1 0 0,0 0-1 0 0,-1 0 0 0 0,0 0 0 0 0,1 0 0 0 0,-1 0 0 0 0,0 0 1 0 0,0 0-1 0 0,0 0 0 0 0,-1 0 0 0 0,1-1 0 0 0,0 1 0 0 0,-1 0 0 0 0,0-1 1 0 0,1 1-1 0 0,-1-1 0 0 0,0 1 0 0 0,0 0 0 0 0,0-1 0 0 0,-1 1 1 0 0,1 0-1 0 0,0-1 0 0 0,-1 1 0 0 0,0 0 0 0 0,1-1 0 0 0,-1 1 0 0 0,0 0 1 0 0,0 0-1 0 0,0 0 0 0 0,-1 0 0 0 0,1 0 0 0 0,0 0 0 0 0,-1 0 1 0 0,1 0-1 0 0,-1 0 0 0 0,0 1 0 0 0,0-1 0 0 0,1 1 0 0 0,-1-1 0 0 0,0 1 1 0 0,0 0-1 0 0,0-1 0 0 0,-2 1 0 0 0,-3 2-50 0 0,0 0 0 0 0,0 0 0 0 0,0 1 0 0 0,0 0 1 0 0,0 0-1 0 0,0 0 0 0 0,1 1 0 0 0,-1 0 0 0 0,1 1 0 0 0,0-1 0 0 0,0 1 1 0 0,0 1-1 0 0,1-1 0 0 0,-1 1 0 0 0,1 0 0 0 0,0 0 0 0 0,0 0 0 0 0,-3 6 50 0 0,-69 111-342 0 0,45-14 73 0 0,32-105 263 0 0,-1 0 0 0 0,1 0 0 0 0,0 0 0 0 0,0 0 1 0 0,0 0-1 0 0,0 1 0 0 0,1-1 0 0 0,-1 0 0 0 0,1 0 0 0 0,0 0 0 0 0,-1 0 0 0 0,2 0 1 0 0,-1 0-1 0 0,0 0 0 0 0,0 0 0 0 0,1-1 0 0 0,0 1 0 0 0,-1 0 0 0 0,1-1 0 0 0,0 1 1 0 0,0-1-1 0 0,1 0 0 0 0,-1 0 0 0 0,0 0 0 0 0,1 0 0 0 0,-1 0 0 0 0,1 0 0 0 0,0 0 0 0 0,0-1 1 0 0,-1 0-1 0 0,1 1 0 0 0,0-1 0 0 0,1 0 6 0 0,9 2 35 0 0,0-1 0 0 0,-1-1 0 0 0,1 0 0 0 0,0 0 0 0 0,0-2 0 0 0,0 1 0 0 0,0-2 0 0 0,-1 1 0 0 0,1-2 0 0 0,-1 0 0 0 0,1 0 0 0 0,-1-1 0 0 0,0-1 0 0 0,0 0 0 0 0,-1 0 0 0 0,1-1 0 0 0,-1-1 0 0 0,0 0 0 0 0,-1-1 0 0 0,4-3-35 0 0,215-176 486 0 0,-138 111-389 0 0,-90 97 26 0 0,-23 119 113 0 0,22-138-237 0 0,0 0 1 0 0,0 0 0 0 0,0 0-1 0 0,0 1 1 0 0,0-1 0 0 0,0 0-1 0 0,1 0 1 0 0,-1 0 0 0 0,1 0-1 0 0,-1 0 1 0 0,1 0 0 0 0,0 0-1 0 0,0 0 1 0 0,0 0-1 0 0,0 0 1 0 0,0-1 0 0 0,0 1-1 0 0,1 0 1 0 0,-1 0 0 0 0,0-1-1 0 0,1 1 1 0 0,-1-1 0 0 0,1 0-1 0 0,0 1 1 0 0,0-1 0 0 0,-1 0-1 0 0,1 0 1 0 0,0 0 0 0 0,0 0-1 0 0,0 0 1 0 0,0 0 0 0 0,0-1-1 0 0,0 1 1 0 0,0-1 0 0 0,0 1-1 0 0,0-1 1 0 0,0 0 0 0 0,1 0-1 0 0,-1 0 1 0 0,0 0 0 0 0,0 0-1 0 0,0 0 1 0 0,0-1 0 0 0,87-35 194 0 0,-65 23-129 0 0,47-28 127 0 0,73-30 156 0 0,-142 73-334 0 0,1-1 1 0 0,0 1-1 0 0,0 1 0 0 0,-1-1 1 0 0,0 0-1 0 0,1 0 1 0 0,-1 1-1 0 0,0 0 0 0 0,0-1 1 0 0,0 1-1 0 0,0 0 1 0 0,-1 0-1 0 0,1 0 0 0 0,-1 0 1 0 0,0 0-1 0 0,0 0 1 0 0,0 1-1 0 0,0-1 0 0 0,0 0 1 0 0,-1 0-1 0 0,1 1 1 0 0,-1-1-1 0 0,0 0 1 0 0,0 1-1 0 0,0-1 0 0 0,-1 0 1 0 0,1 1-15 0 0,0-1 11 0 0,5 170-746 0 0,-5-172-173 0 0,3-1-10241 0 0,-3 0-840 0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0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7706 0 0,'0'0'1129'0'0,"0"0"-121"0"0,0 0 151 0 0,0 0 288 0 0,0 0 159 0 0,0 0-95 0 0,0 0-253 0 0,0 0-289 0 0,0 0-213 0 0,0 0-144 0 0,0 0-107 0 0,0 0-59 0 0,0 0 1 0 0,9 6-16 0 0,30 22-4 0 0,-30 16 295 0 0,-57 168 504 0 0,48-210-1212 0 0,0 0 1 0 0,-1 0-1 0 0,1 0 0 0 0,0 0 1 0 0,0 1-1 0 0,0-1 0 0 0,0 0 1 0 0,1 0-1 0 0,-1 0 0 0 0,0 1 1 0 0,1-1-1 0 0,0 0 0 0 0,-1 0 1 0 0,1 0-1 0 0,0 0 0 0 0,0 0 1 0 0,0 0-1 0 0,1 0 0 0 0,-1-1 1 0 0,0 1-1 0 0,1 0 0 0 0,-1 0 1 0 0,1-1-1 0 0,-1 1 0 0 0,1-1 1 0 0,0 0-1 0 0,-1 1 0 0 0,1-1 1 0 0,0 0-1 0 0,0 0 0 0 0,0 0 1 0 0,0 0-1 0 0,0-1 0 0 0,0 1 1 0 0,1 0-1 0 0,-1-1 0 0 0,0 1 1 0 0,0-1-1 0 0,0 0 0 0 0,0 0 1 0 0,1 0-1 0 0,-1 0 0 0 0,0 0 0 0 0,0 0 1 0 0,0-1-1 0 0,1 1 0 0 0,0-1-14 0 0,97-14 550 0 0,-86 10-598 0 0,44-27-326 0 0,-39-9-4046 0 0,-17 19-388 0 0,-2 0-3522 0 0,0 16 5423 0 0,0-2-794 0 0</inkml:trace>
  <inkml:trace contextRef="#ctx0" brushRef="#br0" timeOffset="219.792">354 0 8786 0 0,'0'0'1698'0'0,"0"0"-377"0"0,0 0-190 0 0,0 0 43 0 0,0 0 86 0 0,0 0-2 0 0,0 0-108 0 0,0 0-204 0 0,0 0-151 0 0,-12 34-88 0 0,-37 109-59 0 0,-3 78 1287 0 0,35-119-1938 0 0,4 1 0 0 0,4 0 0 0 0,5 53 3 0 0,17-123-3032 0 0,-2-30-1306 0 0,4-2-4012 0 0,-12-1 1270 0 0</inkml:trace>
  <inkml:trace contextRef="#ctx0" brushRef="#br0" timeOffset="741.43">408 869 5793 0 0,'0'0'3973'0'0,"0"0"-1852"0"0,0 0-613 0 0,0 0 32 0 0,0 0 30 0 0,0 0-179 0 0,0 0-283 0 0,0 0-237 0 0,0 0-146 0 0,0 0-51 0 0,0 0-50 0 0,0 0-32 0 0,0 0-62 0 0,13-30-84 0 0,40-97-39 0 0,23-24 768 0 0,0 51-794 0 0,-75 100-382 0 0,0 0 0 0 0,-1 0 0 0 0,1 0 0 0 0,0-1 0 0 0,0 1 0 0 0,-1 0 0 0 0,1 0 0 0 0,0 0 0 0 0,0 0 0 0 0,-1 0 0 0 0,1 1-1 0 0,0-1 1 0 0,0 0 0 0 0,-1 0 0 0 0,1 0 0 0 0,0 1 0 0 0,-1-1 0 0 0,1 0 0 0 0,0 1 0 0 0,-1-1 0 0 0,1 0 0 0 0,0 1 0 0 0,-1-1-1 0 0,1 1 1 0 0,-1-1 0 0 0,1 1 0 0 0,-1-1 0 0 0,1 1 0 0 0,-1 0 0 0 0,1-1 0 0 0,-1 1 0 0 0,0-1 0 0 0,1 1 0 0 0,-1 0 0 0 0,0 0-1 0 0,1-1 1 0 0,-1 1 0 0 0,0 0 0 0 0,0-1 0 0 0,0 1 0 0 0,0 0 0 0 0,0 0 0 0 0,0-1 0 0 0,0 1 0 0 0,0 0 0 0 0,0 0 0 0 0,0-1-1 0 0,0 1 1 0 0,0 0 0 0 0,0 0 0 0 0,-1-1 0 0 0,1 1 0 0 0,0 0 0 0 0,0-1 0 0 0,-1 1 0 0 0,1 0 0 0 0,-1-1 0 0 0,1 1 0 0 0,-1 0 0 0 0,1-1-1 0 0,-1 1 1 0 0,1 0 1 0 0,-1 3-3 0 0,-2 150 173 0 0,3-151-161 0 0,1-1 0 0 0,0 1 0 0 0,0-1 0 0 0,0 0-1 0 0,0 1 1 0 0,0-1 0 0 0,0 0 0 0 0,1 0-1 0 0,-1 1 1 0 0,1-1 0 0 0,0 0 0 0 0,0-1 0 0 0,-1 1-1 0 0,1 0 1 0 0,0 0 0 0 0,0-1 0 0 0,1 1-1 0 0,-1-1 1 0 0,0 0 0 0 0,0 0 0 0 0,1 0 0 0 0,-1 0-1 0 0,1 0 1 0 0,-1 0 0 0 0,1 0 0 0 0,-1-1-1 0 0,1 1 1 0 0,-1-1 0 0 0,1 0 0 0 0,-1 0 0 0 0,1 0-1 0 0,0 0 1 0 0,-1 0 0 0 0,1-1 0 0 0,-1 1-1 0 0,1-1 1 0 0,-1 1 0 0 0,1-1 0 0 0,-1 0 0 0 0,1 0-1 0 0,-1 0 1 0 0,0-1 0 0 0,0 1 0 0 0,1 0 0 0 0,-1-1-1 0 0,0 1 1 0 0,0-1 0 0 0,1-2-9 0 0,109-57 219 0 0,-111 61-219 0 0,0 1 0 0 0,0 0 0 0 0,0-1 0 0 0,1 1 0 0 0,-1 0 0 0 0,0 0 0 0 0,0-1 0 0 0,0 1 0 0 0,0 0 0 0 0,0 0 0 0 0,0 0 0 0 0,-1 0 0 0 0,1 0 0 0 0,0 1 0 0 0,0-1 0 0 0,-1 0 0 0 0,1 0 0 0 0,-1 0 0 0 0,1 1 0 0 0,-1-1 0 0 0,0 0 0 0 0,1 0 0 0 0,-1 1 0 0 0,0-1 0 0 0,0 0 0 0 0,0 1 0 0 0,0-1 0 0 0,0 0 0 0 0,0 1 0 0 0,0-1 0 0 0,0 0 0 0 0,0 1 0 0 0,-1-1 0 0 0,1 0 0 0 0,-1 1 0 0 0,1-1 0 0 0,-1 0 0 0 0,0 1 0 0 0,1 5 12 0 0,-5 119-220 0 0,30-102-2348 0 0,2-23-6699 0 0,-20-1 4599 0 0,2 0-4851 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1960 0 0,'0'0'-1960'0'0,"0"0"1960"0"0</inkml:trace>
  <inkml:trace contextRef="#ctx0" brushRef="#br0" timeOffset="954.261">76 56 808 0 0,'0'0'2007'0'0,"0"0"-124"0"0,0 0 26 0 0,0 0 77 0 0,0 0-105 0 0,0 0-299 0 0,0 0-343 0 0,0 0-303 0 0,0 0-217 0 0,0 0-139 0 0,0 0-109 0 0,0 0-109 0 0,-3 4 4574 0 0,1-4-5084 0 0,-10-2 1093 0 0,9-3-5148 0 0,3 4 3496 0 0,4-4-4216 0 0,-2 3-3677 0 0,-2 2 4937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35 137 8194 0 0,'0'0'4719'0'0,"0"0"-2686"0"0,0 0-890 0 0,0 0-48 0 0,0 0 72 0 0,0 0-25 0 0,0 0-131 0 0,0 0-209 0 0,0 0-235 0 0,0 0-179 0 0,0 0-134 0 0,0 0-73 0 0,0 0-71 0 0,-6 24-43 0 0,-16 72-30 0 0,15-58 1081 0 0,8-38-4932 0 0,0 0-7451 0 0,-1-4 2316 0 0</inkml:trace>
  <inkml:trace contextRef="#ctx0" brushRef="#br0" timeOffset="533.01">374 1 5825 0 0,'0'0'1443'0'0,"0"0"-263"0"0,0 0 194 0 0,0 0 410 0 0,0 0 154 0 0,0 0-217 0 0,0 0-420 0 0,0 0-434 0 0,0 0-297 0 0,0 0-129 0 0,0 0-50 0 0,0 0-11 0 0,0 0 4 0 0,-16 9-20 0 0,-51 32-19 0 0,32-23 89 0 0,33-18-418 0 0,1 0 0 0 0,0 0 0 0 0,-1 1 0 0 0,1-1-1 0 0,-1 1 1 0 0,1-1 0 0 0,0 1 0 0 0,-1-1 0 0 0,1 1-1 0 0,0 0 1 0 0,0 0 0 0 0,0 0 0 0 0,0 0 0 0 0,0 0 0 0 0,0 0-1 0 0,0 0 1 0 0,0 0 0 0 0,0 0 0 0 0,0 0 0 0 0,0 0-1 0 0,0 0 1 0 0,1 1 0 0 0,-1-1 0 0 0,1 0 0 0 0,-1 1-1 0 0,1-1 1 0 0,-1 0 0 0 0,1 1 0 0 0,0-1 0 0 0,0 1 0 0 0,-1 0-16 0 0,57 26 50 0 0,-49-27-29 0 0,-1-1 8 0 0,-1 0 0 0 0,1 0 1 0 0,0 0-1 0 0,0 1 1 0 0,0 0-1 0 0,0 0 0 0 0,-1 0 1 0 0,1 1-1 0 0,0 0 0 0 0,-1 0 1 0 0,0 0-1 0 0,1 1 0 0 0,-1-1 1 0 0,0 1-1 0 0,0 1 1 0 0,0-1-1 0 0,-1 1 0 0 0,1 0 1 0 0,-1 0-1 0 0,0 0 0 0 0,0 0 1 0 0,0 1-1 0 0,-1 0 0 0 0,0-1 1 0 0,1 1-1 0 0,-2 1 1 0 0,1-1-1 0 0,-1 0 0 0 0,1 1 1 0 0,-2-1-1 0 0,1 1 0 0 0,0 0 1 0 0,-1 3-30 0 0,-1-5 52 0 0,0 1 0 0 0,0-1 0 0 0,0 1 0 0 0,-1-1 0 0 0,0 1 0 0 0,0-1-1 0 0,0 0 1 0 0,-1 0 0 0 0,0 1 0 0 0,1-1 0 0 0,-1 0 0 0 0,0 0 0 0 0,-1-1 0 0 0,1 1 0 0 0,-1 0 0 0 0,0-1 0 0 0,0 0 0 0 0,0 1 0 0 0,0-1 0 0 0,0 0 0 0 0,-1-1 0 0 0,0 1 0 0 0,1 0 0 0 0,-1-1 0 0 0,-4 2-52 0 0,2-2-44 0 0,0 1 0 0 0,-1-1 0 0 0,1-1-1 0 0,-1 1 1 0 0,1-1 0 0 0,-1-1 0 0 0,1 1 0 0 0,-1-1 0 0 0,0 0 0 0 0,1 0 0 0 0,-1-1 0 0 0,1 0 0 0 0,-1 0 0 0 0,-6-2 44 0 0,-18-12-4815 0 0,7-10-6550 0 0,21 18 4590 0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5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3 2144 0 0,'0'0'2172'0'0,"0"0"-901"0"0,0 0-246 0 0,0 0 175 0 0,0 0 273 0 0,0 0 184 0 0,0 0-27 0 0,0 0-255 0 0,0 0-352 0 0,0 0-292 0 0,0 0-186 0 0,0 0-95 0 0,-2-2-69 0 0,20 70 4051 0 0,-2-23-4048 0 0,-2 1 1 0 0,-3 0-1 0 0,-1 1 1 0 0,-2 0 0 0 0,-3 1-1 0 0,-1-1 1 0 0,-2 1-1 0 0,-4 23-384 0 0,0-62 4 0 0,-1-1 0 0 0,0 1 0 0 0,-1-1 0 0 0,0 0 0 0 0,0 0 0 0 0,0 0 0 0 0,-1-1 0 0 0,0 1 0 0 0,-1-1 0 0 0,0 0 0 0 0,0-1 0 0 0,0 1 0 0 0,-1-1 0 0 0,0-1 0 0 0,0 1 0 0 0,0-1 0 0 0,-1 0 0 0 0,0-1-1 0 0,0 0 1 0 0,0 0 0 0 0,0 0 0 0 0,-1-1 0 0 0,1-1 0 0 0,-1 1 0 0 0,0-1 0 0 0,0-1 0 0 0,1 0 0 0 0,-1 0 0 0 0,0-1 0 0 0,0 0 0 0 0,-8-1-4 0 0,-17 4-1004 0 0,-21-3-3316 0 0,22-14-4144 0 0,25 7 3168 0 0,2 3-328 0 0</inkml:trace>
  <inkml:trace contextRef="#ctx0" brushRef="#br0" timeOffset="247.628">1 146 11338 0 0,'0'0'702'0'0,"0"0"-94"0"0,0 0 94 0 0,0 0 327 0 0,0 0 274 0 0,0 0 97 0 0,0 0-59 0 0,0 0-186 0 0,0 0-163 0 0,0 0-113 0 0,0 0-87 0 0,32-1-103 0 0,107-6-78 0 0,-13-19 439 0 0,-88 13-748 0 0,285-79 121 0 0,-259 90-3392 0 0,-49 13-2168 0 0,-6 8-4247 0 0,-8-14 1558 0 0</inkml:trace>
  <inkml:trace contextRef="#ctx0" brushRef="#br0" timeOffset="813.135">962 308 896 0 0,'0'0'2069'0'0,"0"0"-108"0"0,0 0 24 0 0,0 0 114 0 0,0 0-51 0 0,0 0-247 0 0,0 0-281 0 0,0 0-246 0 0,0 0-214 0 0,0 0-131 0 0,0 0-99 0 0,0 0-83 0 0,0 0-90 0 0,-9-1-57 0 0,4 0-602 0 0,-2 0 188 0 0,1 0-1 0 0,0 0 1 0 0,0 1 0 0 0,0-1-1 0 0,-1 1 1 0 0,1 1-1 0 0,0-1 1 0 0,0 1 0 0 0,-1 0-1 0 0,1 0 1 0 0,0 1 0 0 0,0 0-1 0 0,0 0 1 0 0,-2 2-186 0 0,-1 1 181 0 0,-6 3-28 0 0,0 1 0 0 0,1 0 0 0 0,0 1 1 0 0,0 0-1 0 0,1 2 0 0 0,0-1 0 0 0,1 1 0 0 0,1 1 0 0 0,0 0 0 0 0,-9 15-153 0 0,14-18 8 0 0,0 1 0 0 0,1-1 0 0 0,0 1-1 0 0,0 1 1 0 0,2-1 0 0 0,-1 1 0 0 0,1 0 0 0 0,1-1-1 0 0,0 1 1 0 0,1 0 0 0 0,0 0 0 0 0,1 2-8 0 0,1-11 24 0 0,1 0 1 0 0,0 0-1 0 0,0-1 1 0 0,0 1-1 0 0,0-1 0 0 0,0 1 1 0 0,0-1-1 0 0,1 0 1 0 0,0 0-1 0 0,-1 0 1 0 0,1 0-1 0 0,0 0 1 0 0,0 0-1 0 0,0-1 1 0 0,0 1-1 0 0,0-1 1 0 0,0 0-1 0 0,0 0 1 0 0,0 0-1 0 0,0-1 1 0 0,1 1-1 0 0,-1-1 1 0 0,0 1-1 0 0,1-1 0 0 0,-1 0 1 0 0,0-1-1 0 0,1 1 1 0 0,-1 0-1 0 0,0-1 1 0 0,0 0-1 0 0,1 0 1 0 0,-1 0-1 0 0,0 0 1 0 0,0 0-1 0 0,0-1 1 0 0,0 1-1 0 0,2-2-24 0 0,14-9 145 0 0,-1 0-1 0 0,0-1 0 0 0,-1-1 1 0 0,0-1-1 0 0,-1 0 0 0 0,7-11-144 0 0,-17 20 25 0 0,129-162 472 0 0,-110 134-391 0 0,-24 33-116 0 0,-1 1-8 0 0,0 0-9 0 0,7 23-66 0 0,17 62-494 0 0,-21-72-113 0 0,14 35-3871 0 0,-8-35-1651 0 0,2-4-4315 0 0,-7-8 6024 0 0</inkml:trace>
  <inkml:trace contextRef="#ctx0" brushRef="#br0" timeOffset="1256.11">1147 596 5137 0 0,'0'0'2557'0'0,"0"0"-560"0"0,0 0-250 0 0,0 0-18 0 0,0 0-45 0 0,0 0-168 0 0,0 0-203 0 0,0 0-170 0 0,0 0-130 0 0,0 0-98 0 0,0 0-85 0 0,0 0-97 0 0,0 0-106 0 0,18-18-98 0 0,53-53-91 0 0,6-28 775 0 0,-68 88-1136 0 0,-7 6-54 0 0,1 0 1 0 0,0 1-1 0 0,1 0 1 0 0,-1-1 0 0 0,1 1-1 0 0,0 1 1 0 0,0-1-1 0 0,0 0 1 0 0,1 1-1 0 0,-1 0 1 0 0,1 0 0 0 0,0 0-1 0 0,-1 1 1 0 0,1-1-1 0 0,0 1 1 0 0,3 0-24 0 0,3 43 60 0 0,-10 65 125 0 0,0-105-175 0 0,0 1-1 0 0,1-1 1 0 0,-1 0-1 0 0,1 0 1 0 0,-1 1 0 0 0,1-1-1 0 0,-1-1 1 0 0,1 1-1 0 0,0 0 1 0 0,0 0 0 0 0,-1-1-1 0 0,1 1 1 0 0,0 0-1 0 0,0-1 1 0 0,0 0-1 0 0,0 0 1 0 0,0 1 0 0 0,0-1-1 0 0,-1 0 1 0 0,1 0-1 0 0,0-1 1 0 0,0 1-1 0 0,0 0 1 0 0,0-1 0 0 0,0 1-1 0 0,-1-1 1 0 0,1 1-1 0 0,0-1 1 0 0,0 0 0 0 0,-1 0-1 0 0,1 0 1 0 0,0 0-1 0 0,-1 0 1 0 0,1 0-1 0 0,-1 0 1 0 0,1-1 0 0 0,-1 1-1 0 0,0 0 1 0 0,0-1-1 0 0,1 1 1 0 0,-1-1-1 0 0,0 0-9 0 0,0 1 4 0 0,113-94 178 0 0,-84 77-300 0 0,-27 54 32 0 0,-3-23 22 0 0,0-6-94 0 0,-1 1-1 0 0,1-1 1 0 0,0 0-1 0 0,1 0 0 0 0,0 0 1 0 0,0 1-1 0 0,1-1 1 0 0,0 0-1 0 0,0 0 0 0 0,0-1 1 0 0,1 1-1 0 0,3 5 159 0 0,7-4-3404 0 0,-3-8-3971 0 0,-6 0 1843 0 0,0 0-2394 0 0</inkml:trace>
  <inkml:trace contextRef="#ctx0" brushRef="#br0" timeOffset="1580.07">1773 526 1968 0 0,'0'0'2146'0'0,"0"0"-72"0"0,0 0 54 0 0,0 0 5 0 0,0 0-129 0 0,0 0-177 0 0,0 0-204 0 0,0 0-213 0 0,32-11-214 0 0,100-36-226 0 0,-57 5 370 0 0,-49 23-818 0 0,-17 13-350 0 0,1 0-1 0 0,-1-1 0 0 0,-1 0 0 0 0,0-1 0 0 0,0 0 0 0 0,0 0 0 0 0,-1 0 1 0 0,0-1-1 0 0,-1 0 0 0 0,2-3-171 0 0,-8 12 17 0 0,1-1 0 0 0,0 0 0 0 0,-1 0 0 0 0,1 0 0 0 0,0 0 0 0 0,-1 0 0 0 0,1 0 0 0 0,-1 0 0 0 0,0-1 0 0 0,1 1 0 0 0,-1 0 0 0 0,0 0 0 0 0,0 0 0 0 0,1 0 0 0 0,-1 0 0 0 0,0-1 0 0 0,0 1 0 0 0,0 0 0 0 0,0 0 0 0 0,-1 0 0 0 0,1 0 0 0 0,0-1 0 0 0,0 1 0 0 0,-1 0 0 0 0,1 0 0 0 0,-1 0 0 0 0,1 0 0 0 0,-1 0 0 0 0,1 0 0 0 0,-1 0 0 0 0,0 0 0 0 0,1 0 0 0 0,-1 0 0 0 0,0 0 0 0 0,0 1 0 0 0,0-1 0 0 0,0 0 0 0 0,1 0 0 0 0,-1 1 0 0 0,0-1 0 0 0,0 1 0 0 0,-1-1 0 0 0,1 1 0 0 0,0-1 0 0 0,0 1 0 0 0,0-1 0 0 0,0 1 0 0 0,0 0 0 0 0,0 0 0 0 0,0 0 0 0 0,-1 0 0 0 0,1-1 0 0 0,0 2 0 0 0,0-1 0 0 0,0 0 0 0 0,0 0 0 0 0,-1 0-17 0 0,-68 11-17 0 0,53-4-15 0 0,0 1-1 0 0,1 0 0 0 0,-1 1 1 0 0,2 0-1 0 0,-1 2 1 0 0,1 0-1 0 0,1 0 0 0 0,0 2 1 0 0,1-1-1 0 0,0 2 1 0 0,1 0-1 0 0,0 0 0 0 0,1 1 1 0 0,1 1-1 0 0,0 0 1 0 0,-7 16 32 0 0,17-31-31 0 0,-1 1 1 0 0,0 0-1 0 0,0-1 1 0 0,0 1 0 0 0,1 0-1 0 0,-1-1 1 0 0,1 1-1 0 0,-1 0 1 0 0,1 0 0 0 0,0-1-1 0 0,0 1 1 0 0,0 0-1 0 0,0 0 1 0 0,0 0-1 0 0,0-1 1 0 0,0 1 0 0 0,0 0-1 0 0,1 0 1 0 0,-1-1-1 0 0,1 1 1 0 0,-1 0 0 0 0,1-1-1 0 0,0 1 1 0 0,0 0-1 0 0,0-1 1 0 0,0 1 0 0 0,0-1-1 0 0,0 1 1 0 0,0-1-1 0 0,0 0 1 0 0,0 1-1 0 0,1-1 1 0 0,-1 0 0 0 0,1 0-1 0 0,-1 0 1 0 0,1 0-1 0 0,-1 0 1 0 0,1 0 0 0 0,-1 0-1 0 0,1-1 1 0 0,0 1-1 0 0,-1-1 1 0 0,1 1 0 0 0,0-1-1 0 0,0 1 1 0 0,0-1 30 0 0,10 1-504 0 0,0 0 0 0 0,0 0 0 0 0,1-1 0 0 0,-1-1 0 0 0,0 0 0 0 0,1-1 0 0 0,-1 0 0 0 0,0-1 0 0 0,0 0 0 0 0,0-1 0 0 0,-1 0 0 0 0,1-1 0 0 0,4-3 504 0 0,89-49-12949 0 0,-97 52 11489 0 0,5-3 336 0 0</inkml:trace>
  <inkml:trace contextRef="#ctx0" brushRef="#br0" timeOffset="1974.095">2335 294 0 0 0,'0'0'1083'0'0,"0"0"196"0"0,0 0 42 0 0,0 0 61 0 0,0 0-62 0 0,0 0-234 0 0,0 0-211 0 0,0 0-135 0 0,0 0-21 0 0,0 0 88 0 0,0 0 103 0 0,0 0 84 0 0,0 0 22 0 0,-7 9-10 0 0,-20 31-86 0 0,-10 11 3962 0 0,36-50-4853 0 0,1 0-1 0 0,0 0 0 0 0,0 1 1 0 0,0-1-1 0 0,0 0 0 0 0,0 0 1 0 0,0 1-1 0 0,0-1 0 0 0,0 0 1 0 0,0 0-1 0 0,1 0 0 0 0,-1 1 1 0 0,1-1-1 0 0,-1 0 1 0 0,1 0-1 0 0,-1 0 0 0 0,1 0 1 0 0,-1 0-1 0 0,1 0 0 0 0,0 0 1 0 0,0 0-1 0 0,-1 0 0 0 0,1 0 1 0 0,0 0-1 0 0,0 0 0 0 0,0 0 1 0 0,0-1-1 0 0,0 1 0 0 0,0 0 1 0 0,0-1-1 0 0,0 1 0 0 0,1-1 1 0 0,-1 1-1 0 0,0-1 0 0 0,0 1 1 0 0,0-1-1 0 0,1 0 0 0 0,-1 0 1 0 0,0 0-1 0 0,0 0 0 0 0,1 0 1 0 0,-1 0-1 0 0,0 0 1 0 0,0 0-1 0 0,1 0 0 0 0,-1 0 1 0 0,0-1-29 0 0,16 7 366 0 0,-13-5-288 0 0,-1 1 0 0 0,0 0 0 0 0,-1 0 0 0 0,1 0 0 0 0,0 1 0 0 0,-1-1 0 0 0,1 0 0 0 0,-1 1-1 0 0,1 0 1 0 0,-1 0 0 0 0,0 0 0 0 0,-1 0 0 0 0,1 0 0 0 0,0 0 0 0 0,-1 0 0 0 0,1 0 0 0 0,-1 1-1 0 0,0-1 1 0 0,0 0 0 0 0,-1 1 0 0 0,1-1 0 0 0,-1 1 0 0 0,1-1 0 0 0,-1 1 0 0 0,0-1 0 0 0,-1 1-1 0 0,1 0 1 0 0,0-1 0 0 0,-1 1 0 0 0,0-1 0 0 0,0 0 0 0 0,0 1-78 0 0,-3 3 130 0 0,0 0-1 0 0,0 0 1 0 0,-1-1 0 0 0,1 1 0 0 0,-2-1-1 0 0,1 0 1 0 0,-1 0 0 0 0,0-1 0 0 0,0 0-1 0 0,0 0 1 0 0,-1 0 0 0 0,-6 3-130 0 0,7-4 65 0 0,2-1-55 0 0,-1 0 0 0 0,1 0 0 0 0,-1-1 0 0 0,0 1 0 0 0,0-1 0 0 0,0 0 0 0 0,0-1 0 0 0,0 1 0 0 0,0-1 0 0 0,-1 0 0 0 0,1 0 0 0 0,0-1 1 0 0,-1 0-1 0 0,1 1 0 0 0,0-2 0 0 0,-1 1 0 0 0,1-1 0 0 0,-2 0-10 0 0,-10-25-2689 0 0,16 2-4293 0 0,1 16 2193 0 0,0 0-6838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10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0 9466 0 0,'0'0'2821'0'0,"0"0"-458"0"0,0 0-409 0 0,0 0-438 0 0,0 0-369 0 0,0 0-286 0 0,0 0-169 0 0,0 0-53 0 0,0 0 8 0 0,0 0-43 0 0,0 0-46 0 0,-19 37-69 0 0,-56 118-108 0 0,34-30 238 0 0,15 5-629 0 0,5 0-1 0 0,6 1 0 0 0,5 0 1 0 0,7 65 10 0 0,3-182-1216 0 0,-1 9 2154 0 0,1-12-3071 0 0,1-7-3645 0 0,1-8-5319 0 0,0 0 5668 0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0 0 0,'10'12'7371'0'0,"31"16"-2694"0"0,-34-26-4194 0 0,1-1 1 0 0,0 1-1 0 0,0-1 0 0 0,0-1 1 0 0,0 0-1 0 0,0 0 1 0 0,0 0-1 0 0,0-1 0 0 0,0-1 1 0 0,0 1-1 0 0,-1-1 1 0 0,1 0-1 0 0,3-2-483 0 0,12-6 311 0 0,-2-1 1 0 0,0-1-1 0 0,0 0 1 0 0,-1-2-1 0 0,0 0 0 0 0,5-8-311 0 0,-16 15 114 0 0,0 0-1 0 0,-1-1 1 0 0,-1 0-1 0 0,1 0 1 0 0,-1-1-1 0 0,0 0 1 0 0,-1 0-1 0 0,0 0 1 0 0,-1-1-1 0 0,0 0 1 0 0,0 0-1 0 0,-1-1 1 0 0,-1 1-1 0 0,0-1 1 0 0,0 0-1 0 0,-1 0 1 0 0,0 0-1 0 0,-1 0 1 0 0,0-6-114 0 0,-1 18 6 0 0,0-1 0 0 0,1 1 0 0 0,-1-1-1 0 0,0 0 1 0 0,0 1 0 0 0,-1-1 0 0 0,1 1 0 0 0,0-1 0 0 0,0 0 0 0 0,0 1 0 0 0,0-1 0 0 0,0 1 0 0 0,0-1 0 0 0,0 0 0 0 0,-1 1 0 0 0,1-1 0 0 0,0 0-1 0 0,0 1 1 0 0,0-1 0 0 0,-1 0 0 0 0,1 1 0 0 0,0-1 0 0 0,-1 0 0 0 0,1 0 0 0 0,0 1 0 0 0,-1-1 0 0 0,1 0 0 0 0,0 0 0 0 0,-1 1 0 0 0,1-1-1 0 0,0 0 1 0 0,-1 0 0 0 0,1 0 0 0 0,0 0 0 0 0,-1 0 0 0 0,1 0 0 0 0,-1 0 0 0 0,1 0 0 0 0,0 0 0 0 0,-1 0 0 0 0,1 0 0 0 0,-1 0 0 0 0,1 0 0 0 0,0 0-1 0 0,-1 0 1 0 0,1 0 0 0 0,-1 0 0 0 0,1 0 0 0 0,0 0 0 0 0,-1 0 0 0 0,1-1 0 0 0,0 1 0 0 0,-1 0 0 0 0,1 0 0 0 0,0-1 0 0 0,-1 1 0 0 0,1 0-1 0 0,0 0 1 0 0,-1-1 0 0 0,1 1 0 0 0,0 0 0 0 0,0-1 0 0 0,-1 1 0 0 0,1 0 0 0 0,0-1 0 0 0,0 1 0 0 0,0 0 0 0 0,0-1 0 0 0,-1 1 0 0 0,1-1-6 0 0,-10 39-21 0 0,1 0 0 0 0,2 0 0 0 0,2 0 0 0 0,2 1 0 0 0,1 0 1 0 0,2 1 20 0 0,-5 55-38 0 0,4-77 38 0 0,-13 181-55 0 0,-8-2-1 0 0,-21 61 56 0 0,38-228-63 0 0,-1-1-1 0 0,-2 0 1 0 0,-1 0-1 0 0,-1-1 1 0 0,-2 0 0 0 0,0 0-1 0 0,-2-2 1 0 0,-1 0-1 0 0,-9 11 64 0 0,22-34-2 0 0,1 0 0 0 0,-1-1 0 0 0,0 1 0 0 0,-1-1 0 0 0,1 1 1 0 0,0-1-1 0 0,-1 0 0 0 0,1 0 0 0 0,-1 0 0 0 0,1 0 0 0 0,-1-1 0 0 0,0 1 0 0 0,0-1 0 0 0,0 1 0 0 0,0-1 0 0 0,0 0 0 0 0,0 0 0 0 0,0-1 0 0 0,0 1 0 0 0,0-1 0 0 0,-1 1 0 0 0,1-1 0 0 0,0 0 0 0 0,0 0 0 0 0,-1 0 0 0 0,1-1 0 0 0,0 1 0 0 0,0-1 0 0 0,0 0 0 0 0,0 1 0 0 0,0-2 0 0 0,0 1 0 0 0,0 0 0 0 0,0 0 0 0 0,0-1 0 0 0,0 0 0 0 0,1 0 0 0 0,-1 1 0 0 0,1-1 0 0 0,-1-1 0 0 0,1 1 0 0 0,0 0 0 0 0,-1-1 0 0 0,1 1 0 0 0,1-1 1 0 0,-1 1-1 0 0,0-1 0 0 0,1 0 0 0 0,-1 0 0 0 0,1 0 0 0 0,0 0 0 0 0,-1-2 2 0 0,-3-17 49 0 0,0 0 0 0 0,2-1 1 0 0,1 1-1 0 0,0 0 0 0 0,2-1 1 0 0,0 1-1 0 0,2-1 0 0 0,0-1-49 0 0,3-4 75 0 0,1 1-1 0 0,1-1 0 0 0,2 1 0 0 0,0 0 0 0 0,2 1 0 0 0,1 1 0 0 0,0-1 1 0 0,2 2-1 0 0,1 0 0 0 0,2 1 0 0 0,0 0 0 0 0,1 1 0 0 0,1 1 1 0 0,1 1-1 0 0,12-9-74 0 0,57-24-180 0 0,-43 47-2737 0 0,-26 14-1769 0 0,-8 2-1580 0 0,-7-6 1295 0 0,-1-1 659 0 0</inkml:trace>
  <inkml:trace contextRef="#ctx0" brushRef="#br0" timeOffset="275.98">503 983 2248 0 0,'0'0'3233'0'0,"0"0"-652"0"0,0 0-463 0 0,0 0-146 0 0,0 0-100 0 0,0 0-213 0 0,0 0-197 0 0,0 0-186 0 0,0 0-237 0 0,0 0-173 0 0,0 0-177 0 0,0 0-149 0 0,-3-7-42 0 0,-5-52 419 0 0,31-3-346 0 0,2 2-1 0 0,3 2 0 0 0,26-40-570 0 0,12 11-2259 0 0,-56 75 525 0 0,5-5-2634 0 0,-2 13-6702 0 0,-8 4 5820 0 0</inkml:trace>
  <inkml:trace contextRef="#ctx0" brushRef="#br0" timeOffset="582.996">891 622 1064 0 0,'0'0'1963'0'0,"0"0"-302"0"0,0 0-8 0 0,0 0 185 0 0,0 0 12 0 0,0 0-188 0 0,0 0-230 0 0,0 0-183 0 0,0 0-116 0 0,0 0-142 0 0,-19 32-133 0 0,-61 99-147 0 0,44-60 325 0 0,35-69-971 0 0,-1 0-1 0 0,1 0 1 0 0,0 0-1 0 0,0 0 0 0 0,0 0 1 0 0,0 0-1 0 0,0 1 0 0 0,1-1 1 0 0,-1 0-1 0 0,1 0 0 0 0,-1 0 1 0 0,1 1-1 0 0,0-1 1 0 0,0 0-1 0 0,0 1 0 0 0,0-1 1 0 0,0 0-1 0 0,0 0 0 0 0,1 1 1 0 0,-1-1-1 0 0,1 0 0 0 0,0 0 1 0 0,-1 1-1 0 0,1-1 1 0 0,0 0-1 0 0,0 0 0 0 0,1 0 1 0 0,-1 0-1 0 0,0 0 0 0 0,1-1 1 0 0,-1 1-1 0 0,1 0 0 0 0,-1-1 1 0 0,1 1-1 0 0,0-1 1 0 0,0 1-1 0 0,-1-1 0 0 0,1 0 1 0 0,0 0-1 0 0,0 0 0 0 0,0 0 1 0 0,1 0-1 0 0,-1 0 0 0 0,0 0 1 0 0,0-1-1 0 0,0 1 1 0 0,1-1-1 0 0,-1 0 0 0 0,0 1 1 0 0,1-1-1 0 0,-1 0 0 0 0,0 0 1 0 0,2-1-65 0 0,3-2 133 0 0,1-1 1 0 0,-1 0-1 0 0,0 0 1 0 0,0 0-1 0 0,0-1 1 0 0,0 0-1 0 0,-1-1 1 0 0,0 1-1 0 0,0-1 1 0 0,-1 0-1 0 0,0-1 1 0 0,0 1-1 0 0,0-1 1 0 0,0 0-1 0 0,-1 0 1 0 0,-1-1-1 0 0,1 1 0 0 0,-1-1 1 0 0,0 0-1 0 0,-1 0 1 0 0,0 0-1 0 0,0-1-133 0 0,0 2-9 0 0,0 1 0 0 0,0-1-1 0 0,-1 0 1 0 0,0 1-1 0 0,0-1 1 0 0,-1 0-1 0 0,0 0 1 0 0,0 0 0 0 0,0 1-1 0 0,-1-1 1 0 0,0 0-1 0 0,0 0 1 0 0,-1 1-1 0 0,0-1 1 0 0,0 1 0 0 0,0-1-1 0 0,-1 1 1 0 0,0 0-1 0 0,0 0 1 0 0,-1 0-1 0 0,0 1 1 0 0,0-1-1 0 0,0 1 1 0 0,-1 0 0 0 0,1 0-1 0 0,-1 0 1 0 0,-5-3 9 0 0,7 5-47 0 0,-46-23-5310 0 0,20 43-9282 0 0,26-9 9487 0 0</inkml:trace>
  <inkml:trace contextRef="#ctx0" brushRef="#br0" timeOffset="1003.031">1024 872 7978 0 0,'0'0'3346'0'0,"0"0"-1120"0"0,0 0-418 0 0,0 0-60 0 0,0 0-185 0 0,0 0-293 0 0,0 0-258 0 0,0 0-216 0 0,0 0-152 0 0,0 0-91 0 0,0 0-79 0 0,0 0-68 0 0,0 0-77 0 0,28-24-69 0 0,87-74-52 0 0,-23 14 310 0 0,-92 83-518 0 0,1 0 1 0 0,0 0 0 0 0,-1 1 0 0 0,1-1 0 0 0,0 0-1 0 0,0 1 1 0 0,0-1 0 0 0,0 1 0 0 0,-1-1 0 0 0,1 1-1 0 0,0 0 1 0 0,0-1 0 0 0,0 1 0 0 0,0 0-1 0 0,0 0 1 0 0,0-1 0 0 0,0 1 0 0 0,0 0 0 0 0,0 0-1 0 0,0 0 1 0 0,0 0 0 0 0,0 0 0 0 0,0 0 0 0 0,0 1-1 0 0,0-1 1 0 0,0 0 0 0 0,0 1 0 0 0,0-1-1 0 0,0 0 1 0 0,0 1 0 0 0,0-1 0 0 0,0 1 0 0 0,0-1-1 0 0,-1 1 1 0 0,1-1 0 0 0,0 1 0 0 0,0 0 0 0 0,-1 0-1 0 0,1-1 1 0 0,0 1 0 0 0,-1 0 0 0 0,1 0-1 0 0,-1 0 1 0 0,1-1 0 0 0,-1 1 0 0 0,1 0 0 0 0,-1 0-1 0 0,0 0 1 0 0,1 0 0 0 0,-1 0 0 0 0,0 0 0 0 0,0 0-1 0 0,0 0 1 0 0,1 0-1 0 0,3 63 72 0 0,-4-54-61 0 0,-1 3 45 0 0,1-12-47 0 0,-1 1 1 0 0,1 0-1 0 0,-1-1 0 0 0,1 1 1 0 0,-1 0-1 0 0,1-1 1 0 0,0 1-1 0 0,0 0 0 0 0,0-1 1 0 0,0 1-1 0 0,0 0 1 0 0,0-1-1 0 0,1 1 0 0 0,-1 0 1 0 0,0-1-1 0 0,1 1 1 0 0,-1 0-1 0 0,1-1 0 0 0,0 1 1 0 0,0-1-1 0 0,-1 1 1 0 0,1-1-1 0 0,0 1 1 0 0,0-1-1 0 0,0 0 0 0 0,1 1 1 0 0,-1-1-1 0 0,0 0 1 0 0,0 0-1 0 0,1 0 0 0 0,-1 0 1 0 0,0 0-1 0 0,1 0 1 0 0,-1 0-1 0 0,1 0 0 0 0,0-1 1 0 0,-1 1-1 0 0,1-1 1 0 0,-1 1-1 0 0,1-1 0 0 0,0 1 1 0 0,0-1-10 0 0,8-3 63 0 0,1 0 1 0 0,-1 0-1 0 0,0-1 1 0 0,0-1-1 0 0,0 0 1 0 0,-1 0-1 0 0,0-1 1 0 0,0 0-1 0 0,0 0 1 0 0,-1-1 0 0 0,1 0-1 0 0,4-7-63 0 0,3 1 17 0 0,89-61 129 0 0,-103 74-145 0 0,0 0 0 0 0,0 1 0 0 0,0-1 1 0 0,0 1-1 0 0,0-1 0 0 0,0 1 0 0 0,0 0 0 0 0,0-1 0 0 0,0 1 0 0 0,0 0 0 0 0,-1 0 0 0 0,1 1 0 0 0,0-1 0 0 0,-1 0 0 0 0,1 0 0 0 0,-1 1 0 0 0,1-1 0 0 0,-1 1 0 0 0,0-1 0 0 0,0 1 0 0 0,1 0 0 0 0,-1-1 0 0 0,0 1 0 0 0,0 0 0 0 0,-1 0 0 0 0,1 0 0 0 0,0 0 0 0 0,-1 0 0 0 0,1 0 0 0 0,-1 0 1 0 0,0 0-1 0 0,1 0 0 0 0,-1 0 0 0 0,0 0 0 0 0,0 0 0 0 0,0 0 0 0 0,-1 0 0 0 0,1 0 0 0 0,0 0 0 0 0,-1 0 0 0 0,1 0 0 0 0,-1 0 0 0 0,0 0 0 0 0,0 0 0 0 0,1 0 0 0 0,-2 1-1 0 0,1 12 15 0 0,1-12-33 0 0,0 1-1 0 0,0-1 1 0 0,0 0 0 0 0,0 0-1 0 0,0 0 1 0 0,1 1-1 0 0,-1-1 1 0 0,1 0 0 0 0,0 0-1 0 0,0 0 1 0 0,0 0 0 0 0,1 0-1 0 0,-1 0 1 0 0,1-1 0 0 0,-1 1-1 0 0,1 0 1 0 0,0-1-1 0 0,0 1 1 0 0,0-1 0 0 0,0 1-1 0 0,1-1 1 0 0,1 2 18 0 0,31 2-4637 0 0,-12-12-7918 0 0,-17 4 3448 0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4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1 409 5641 0 0,'0'0'2165'0'0,"0"0"-274"0"0,0 0-179 0 0,0 0 8 0 0,0 0-103 0 0,0 0-257 0 0,0 0-261 0 0,0 0-247 0 0,0 0-117 0 0,0 0-4 0 0,0 0 6 0 0,0 0 31 0 0,0 0-5 0 0,7-7-65 0 0,108-118 1614 0 0,37-70-773 0 0,-152 195-1529 0 0,0 0 1 0 0,0 0-1 0 0,0 0 0 0 0,0 0 0 0 0,0 1 0 0 0,1-1 0 0 0,-1 0 1 0 0,0 0-1 0 0,0 0 0 0 0,0 0 0 0 0,0 0 0 0 0,1 0 0 0 0,-1 0 0 0 0,0 0 1 0 0,0 1-1 0 0,0-1 0 0 0,1 0 0 0 0,-1 0 0 0 0,0 0 0 0 0,0 0 1 0 0,0 0-1 0 0,1 0 0 0 0,-1 0 0 0 0,0 0 0 0 0,0 0 0 0 0,0 0 1 0 0,1 0-1 0 0,-1 0 0 0 0,0-1 0 0 0,0 1 0 0 0,0 0 0 0 0,0 0 0 0 0,1 0 1 0 0,-1 0-1 0 0,0 0 0 0 0,0 0-10 0 0,0 10-92 0 0,-1 85 185 0 0,2-92-91 0 0,0-1 1 0 0,1 1-1 0 0,-1 0 1 0 0,1-1-1 0 0,0 1 1 0 0,0-1-1 0 0,0 0 0 0 0,0 0 1 0 0,0 0-1 0 0,0 0 1 0 0,1 0-1 0 0,-1 0 0 0 0,1 0 1 0 0,-1-1-1 0 0,1 1 1 0 0,0-1-1 0 0,-1 0 0 0 0,1 0 1 0 0,0 0-1 0 0,0 0 1 0 0,0 0-1 0 0,0-1 1 0 0,0 1-1 0 0,0-1 0 0 0,0 0 1 0 0,0 0-1 0 0,0 0 1 0 0,0 0-1 0 0,0 0 0 0 0,0-1 1 0 0,0 1-1 0 0,0-1 1 0 0,0 0-1 0 0,0 0 1 0 0,0 0-1 0 0,-1 0 0 0 0,1-1 1 0 0,0 1-1 0 0,-1-1 1 0 0,1 1-1 0 0,-1-1 0 0 0,2-1-2 0 0,156-132 59 0 0,-138 117-68 0 0,-22 47-101 0 0,0 82 189 0 0,0-109-137 0 0,1-1 1 0 0,-1 1-1 0 0,1-1 0 0 0,-1 1 1 0 0,1-1-1 0 0,0 1 0 0 0,0-1 1 0 0,0 0-1 0 0,0 1 0 0 0,0-1 1 0 0,0 0-1 0 0,0 0 0 0 0,0 1 1 0 0,0-1-1 0 0,1 0 0 0 0,-1 0 1 0 0,0 0-1 0 0,1-1 0 0 0,-1 1 1 0 0,0 0-1 0 0,1 0 0 0 0,-1-1 0 0 0,1 1 1 0 0,0-1-1 0 0,-1 1 0 0 0,1-1 1 0 0,-1 0 57 0 0,45-7-7508 0 0,-32-4-2368 0 0,-8 7 1990 0 0</inkml:trace>
  <inkml:trace contextRef="#ctx0" brushRef="#br0" timeOffset="392.41">870 12 8122 0 0,'0'0'3687'0'0,"0"0"-1518"0"0,0 0-650 0 0,0 0-71 0 0,0 0-116 0 0,0 0-245 0 0,0 0-241 0 0,0 0-206 0 0,0 0-156 0 0,0 0-96 0 0,0 0-68 0 0,0 0-63 0 0,0 0-49 0 0,-9 26-18 0 0,-24 78-13 0 0,32-102-166 0 0,0-1 0 0 0,1 0 0 0 0,-1 0 0 0 0,0 0 0 0 0,1 1-1 0 0,-1-1 1 0 0,0 0 0 0 0,1 1 0 0 0,0-1 0 0 0,-1 1 0 0 0,1-1 0 0 0,0 0-1 0 0,0 1 1 0 0,0-1 0 0 0,0 1 0 0 0,0-1 0 0 0,0 1 0 0 0,0-1 0 0 0,0 0-1 0 0,0 1 1 0 0,1-1 0 0 0,-1 1 0 0 0,1-1 0 0 0,-1 0 0 0 0,1 1 0 0 0,-1-1-1 0 0,1 0 1 0 0,0 0 0 0 0,0 0 0 0 0,-1 1 0 0 0,1-1 0 0 0,0 0 0 0 0,0 0-1 0 0,1 0-10 0 0,1 2 73 0 0,2 1-1 0 0,0 0 1 0 0,0 0 0 0 0,1 0 0 0 0,-1-1-1 0 0,1 1 1 0 0,0-2 0 0 0,0 1-1 0 0,0 0 1 0 0,0-1 0 0 0,0 0 0 0 0,0-1-1 0 0,1 0 1 0 0,-1 1 0 0 0,1-2-1 0 0,-1 1 1 0 0,0-1 0 0 0,1 0 0 0 0,-1 0-1 0 0,1-1 1 0 0,-1 0 0 0 0,1 0 0 0 0,-1-1-1 0 0,0 1 1 0 0,0-1 0 0 0,1-1-73 0 0,4-1-1 0 0,-1 0 1 0 0,1-1 0 0 0,-1 0 0 0 0,0-1 0 0 0,0 0-1 0 0,-1 0 1 0 0,0-1 0 0 0,0-1 0 0 0,0 1-1 0 0,-1-1 1 0 0,0-1 0 0 0,-1 1 0 0 0,6-10 0 0 0,-3 2-1004 0 0,11-16-3150 0 0,-6 14-7965 0 0,-13 17 4265 0 0</inkml:trace>
  <inkml:trace contextRef="#ctx0" brushRef="#br0" timeOffset="1004.663">1387 4 11434 0 0,'0'0'1869'0'0,"0"0"-249"0"0,0 0 31 0 0,0 0-5 0 0,0 0-238 0 0,0 0-412 0 0,0 0-294 0 0,0 0-94 0 0,0 0-68 0 0,0 0-38 0 0,0 0-84 0 0,0 0-132 0 0,0 0-88 0 0,-18 16-47 0 0,-56 51-43 0 0,28-8 84 0 0,42-54-193 0 0,1 0-1 0 0,0 1 1 0 0,0-1-1 0 0,1 1 0 0 0,-1 0 1 0 0,1 0-1 0 0,0 0 1 0 0,1 0-1 0 0,0 0 1 0 0,0 0-1 0 0,0 1 1 0 0,0-1-1 0 0,1 0 0 0 0,0 0 1 0 0,1 1-1 0 0,-1-1 1 0 0,1 0-1 0 0,1 3 2 0 0,1-6 11 0 0,0-1-1 0 0,-1 1 1 0 0,1-1 0 0 0,1 0-1 0 0,-1 0 1 0 0,0 0-1 0 0,0 0 1 0 0,1-1-1 0 0,-1 1 1 0 0,1-1 0 0 0,-1 0-1 0 0,1 0 1 0 0,0 0-1 0 0,-1-1 1 0 0,1 1 0 0 0,0-1-1 0 0,0 0 1 0 0,-1 0-1 0 0,1 0 1 0 0,0 0 0 0 0,0-1-1 0 0,-1 0 1 0 0,1 1-1 0 0,0-1 1 0 0,-1-1 0 0 0,1 1-1 0 0,-1 0 1 0 0,1-1-1 0 0,-1 0 1 0 0,0 0-1 0 0,0 0 1 0 0,0 0 0 0 0,0 0-1 0 0,2-2-10 0 0,162-149 347 0 0,-149 134-335 0 0,-10 10-2 0 0,-1 0 0 0 0,2 1 0 0 0,-1 0-1 0 0,1 0 1 0 0,0 0 0 0 0,1 1 0 0 0,0 1-1 0 0,0 0 1 0 0,1 0 0 0 0,-1 1 0 0 0,1 0-1 0 0,7-2-9 0 0,-16 7 0 0 0,-1 0-1 0 0,1 0 0 0 0,0 0 0 0 0,-1 0 0 0 0,1 0 1 0 0,-1 1-1 0 0,1-1 0 0 0,-1 0 0 0 0,1 1 0 0 0,-1-1 1 0 0,1 1-1 0 0,-1-1 0 0 0,1 1 0 0 0,-1 0 0 0 0,0 0 1 0 0,1-1-1 0 0,-1 1 0 0 0,0 0 0 0 0,0 0 0 0 0,0 0 1 0 0,0 1-1 0 0,0-1 0 0 0,0 0 0 0 0,0 0 1 0 0,0 1-1 0 0,0-1 0 0 0,0 0 0 0 0,-1 1 0 0 0,1-1 1 0 0,0 0-1 0 0,-1 1 0 0 0,1-1 0 0 0,-1 1 0 0 0,0 0 1 0 0,1-1-1 0 0,-1 1 0 0 0,0-1 1 0 0,5 69 64 0 0,-6-59-49 0 0,-2 36-10 0 0,-2-1-1 0 0,-2 0 1 0 0,-2 0 0 0 0,-4 8-5 0 0,-6 29-5 0 0,-36 242-37 0 0,28-217 121 0 0,26-104-70 0 0,-1-1-1 0 0,0 1 1 0 0,0-1-1 0 0,0 1 1 0 0,0-1-1 0 0,-1 0 1 0 0,1 0-1 0 0,-1 0 1 0 0,0 0-1 0 0,0-1 1 0 0,0 1-1 0 0,0-1 1 0 0,0 1-1 0 0,-1-1 1 0 0,1 0-1 0 0,-1-1 0 0 0,1 1 1 0 0,-1 0-1 0 0,0-1 1 0 0,0 0-1 0 0,1 0 1 0 0,-1 0-1 0 0,0 0 1 0 0,0-1-1 0 0,0 0 1 0 0,-2 1-9 0 0,2-1 4 0 0,-1 0 0 0 0,1 0 0 0 0,-1 0 0 0 0,0-1 1 0 0,1 0-1 0 0,-1 0 0 0 0,1 0 0 0 0,-1 0 0 0 0,1 0 0 0 0,0-1 1 0 0,-1 0-1 0 0,1 0 0 0 0,0 0 0 0 0,0-1 0 0 0,0 1 0 0 0,1-1 1 0 0,-1 0-1 0 0,1 0 0 0 0,-1 0 0 0 0,1 0 0 0 0,0-1 0 0 0,0 1 0 0 0,0-1 1 0 0,1 0-1 0 0,-2-3-4 0 0,0-2 2 0 0,0 0 1 0 0,0 0-1 0 0,1 0 0 0 0,0-1 1 0 0,1 1-1 0 0,0-1 1 0 0,0 0-1 0 0,1 0 1 0 0,1 1-1 0 0,-1-1 0 0 0,2 0 1 0 0,-1 0-1 0 0,1 0 1 0 0,1 0-1 0 0,0 1 0 0 0,0-1 1 0 0,1 1-1 0 0,0-1 1 0 0,1 1-1 0 0,0 0 1 0 0,0 0-1 0 0,1 0 0 0 0,0 1 1 0 0,1 0-1 0 0,-1 0 1 0 0,2 0-1 0 0,-1 1 0 0 0,1 0 1 0 0,0 0-1 0 0,1 0 1 0 0,-1 1-1 0 0,2 0-2 0 0,22-20-200 0 0,2 2 0 0 0,1 1 1 0 0,1 1-1 0 0,0 3 0 0 0,2 0 0 0 0,5 1 200 0 0,70-30-9428 0 0,-91 40-968 0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22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1339 1051 0 0 0,'0'0'0'0'0,"0"0"0"0"0,0 0 0 0 0,0 0 0 0 0,0 0 0 0 0,0 0 0 0 0,0 0 0 0 0</inkml:trace>
  <inkml:trace contextRef="#ctx0" brushRef="#br0" timeOffset="378.955">1829 616 0 0 0,'0'0'1568'0'0,"-4"-32"71"0"0,-15-102-93 0 0,-21 7 1311 0 0,27 103-2396 0 0,-1 1 126 0 0,-1 0 1 0 0,-1 1-1 0 0,0 1 0 0 0,-2 0 1 0 0,-1 2-1 0 0,0 0 0 0 0,-1 1 0 0 0,-1 1 1 0 0,-1 0-1 0 0,-1 2 0 0 0,0 1 1 0 0,0 1-1 0 0,-15-5-587 0 0,14 9 124 0 0,0 2 1 0 0,0 0-1 0 0,-1 2 1 0 0,0 1-1 0 0,0 0 1 0 0,0 2-1 0 0,0 1 0 0 0,-1 1 1 0 0,1 2-1 0 0,0 0 1 0 0,0 1-1 0 0,0 2 1 0 0,0 1-1 0 0,1 0 1 0 0,0 2-1 0 0,0 1 0 0 0,1 0 1 0 0,0 2-1 0 0,1 1 1 0 0,0 1-1 0 0,1 0 1 0 0,0 2-1 0 0,-16 15-124 0 0,-6 5 21 0 0,2 2 0 0 0,1 2 0 0 0,2 2 0 0 0,1 1 0 0 0,3 2 0 0 0,1 2 1 0 0,3 0-1 0 0,1 2 0 0 0,3 2 0 0 0,1 0 0 0 0,4 1 0 0 0,1 1 0 0 0,2 1 0 0 0,3 1 0 0 0,3 1 0 0 0,1-1 0 0 0,3 2 0 0 0,3-1 1 0 0,2 1-1 0 0,2 0 0 0 0,3 3-21 0 0,-1-31-9 0 0,1-1 1 0 0,1 1 0 0 0,1-1-1 0 0,2 1 1 0 0,1-2 0 0 0,1 1 0 0 0,1-1-1 0 0,1 0 1 0 0,1-1 0 0 0,2 0-1 0 0,0-1 1 0 0,2 0 0 0 0,0-1-1 0 0,2-1 1 0 0,1 0 0 0 0,0-1-1 0 0,20 16 9 0 0,-15-17 106 0 0,0 0-1 0 0,2-2 0 0 0,0-1 0 0 0,1-2 1 0 0,0 0-1 0 0,1-1 0 0 0,1-2 0 0 0,0-1 1 0 0,1-1-1 0 0,0-1 0 0 0,0-2 0 0 0,1-1 0 0 0,0-1 1 0 0,0-2-1 0 0,0 0 0 0 0,1-3 0 0 0,-1 0 1 0 0,0-2-1 0 0,1-1 0 0 0,-1-2 0 0 0,-1 0 1 0 0,1-2-1 0 0,10-5-105 0 0,5-8 304 0 0,-2-1 0 0 0,0-3 0 0 0,-2-1 0 0 0,0-2 0 0 0,-2-1 0 0 0,-1-3 0 0 0,-2 0 0 0 0,-1-3 0 0 0,21-26-304 0 0,-34 35-13 0 0,0-2 0 0 0,-2 0 0 0 0,-2-1 0 0 0,0-1 0 0 0,-2 0 0 0 0,-1-2 0 0 0,-1 0 0 0 0,-2 0 0 0 0,-1-1 0 0 0,-1 0 0 0 0,-2-1 0 0 0,-2 0 0 0 0,0-1 0 0 0,-3 1 0 0 0,0-1 0 0 0,-3 0 0 0 0,0 0 0 0 0,-3 1 0 0 0,0-1 0 0 0,-2 1 0 0 0,-2 0 0 0 0,-1 0 0 0 0,-1 0 0 0 0,-4-5 13 0 0,-2 4-240 0 0,-1 0-1 0 0,-1 2 1 0 0,-2 0-1 0 0,-1 0 1 0 0,-2 2-1 0 0,-1 1 0 0 0,-1 1 1 0 0,-1 1-1 0 0,-2 1 1 0 0,0 1-1 0 0,-2 1 1 0 0,0 2-1 0 0,-2 1 1 0 0,0 1-1 0 0,-2 2 0 0 0,0 1 1 0 0,-1 2-1 0 0,0 1 1 0 0,-1 1-1 0 0,0 3 1 0 0,-11-2 240 0 0,-6 4-230 0 0,-1 2 0 0 0,0 3 0 0 0,0 2 0 0 0,0 2 1 0 0,0 2-1 0 0,1 3 0 0 0,-1 2 0 0 0,2 2 0 0 0,-1 3 0 0 0,1 2 1 0 0,-18 9 229 0 0,2 2-1213 0 0,2 3 0 0 0,1 2 1 0 0,-36 26 1212 0 0,36-16-2924 0 0,1 3 1 0 0,3 3-1 0 0,-10 13 2924 0 0,15-8-3726 0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38.1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192 1281 13307 0 0,'0'0'967'0'0,"0"0"-402"0"0,0 0 45 0 0,0 0 337 0 0,0 0 234 0 0,0 0 25 0 0,0 0-177 0 0,0 0-185 0 0,0 0-115 0 0,0 0-47 0 0,32-9-52 0 0,102-26-69 0 0,55 2 1114 0 0,-179 32-1611 0 0,-2 0-45 0 0,-1 0-1 0 0,0 1 1 0 0,0-1 0 0 0,1 1 0 0 0,-1 1-1 0 0,0-1 1 0 0,0 1 0 0 0,0 0-1 0 0,1 1 1 0 0,-1 0 0 0 0,-1 0-1 0 0,1 0 1 0 0,2 2-19 0 0,-7-1 10 0 0,-1 0-1 0 0,1-1 1 0 0,-1 1 0 0 0,0 0-1 0 0,0 0 1 0 0,0 0 0 0 0,-1 0-1 0 0,1 0 1 0 0,-1 0 0 0 0,0 0-1 0 0,1 0 1 0 0,-1 0 0 0 0,-1 0-1 0 0,1 0 1 0 0,0 0 0 0 0,-1 0-1 0 0,1 0 1 0 0,-1 0 0 0 0,0 0-1 0 0,0-1 1 0 0,0 1 0 0 0,0 0-1 0 0,-1 0 1 0 0,1-1 0 0 0,-1 1-1 0 0,0-1 1 0 0,1 1-1 0 0,-1-1 1 0 0,-1 1-10 0 0,-221 225 510 0 0,220-224-498 0 0,1 0 1 0 0,-1 1 0 0 0,1 0 0 0 0,-1 0 0 0 0,1 0 0 0 0,1 0 0 0 0,-1 0 0 0 0,1 1 0 0 0,0-1 0 0 0,0 1 0 0 0,0 0 0 0 0,1-1-1 0 0,0 1 1 0 0,0 0 0 0 0,1 0 0 0 0,0 0 0 0 0,-1 0 0 0 0,2 0 0 0 0,0 5-13 0 0,1-7 36 0 0,1-1 1 0 0,0 0-1 0 0,0 0 1 0 0,0 0-1 0 0,0 0 1 0 0,0-1-1 0 0,1 1 0 0 0,-1-1 1 0 0,1 0-1 0 0,0 0 1 0 0,-1 0-1 0 0,1 0 1 0 0,0-1-1 0 0,0 1 0 0 0,0-1 1 0 0,0 0-1 0 0,1-1 1 0 0,-1 1-1 0 0,0-1 1 0 0,0 1-1 0 0,0-1 0 0 0,2 0-36 0 0,23 0 185 0 0,0-1 0 0 0,0-1 0 0 0,0-1 0 0 0,0-1 0 0 0,0-2 0 0 0,-1-1 0 0 0,0-2-1 0 0,7-3-184 0 0,0 5 74 0 0,-22-1-1011 0 0,-5-8-4666 0 0,-4 7-988 0 0,-2 5-2346 0 0</inkml:trace>
  <inkml:trace contextRef="#ctx0" brushRef="#br0" timeOffset="-795.313">675 482 5521 0 0,'0'0'1998'0'0,"0"0"-566"0"0,0 0-260 0 0,0 0 165 0 0,0 0 210 0 0,0 0 34 0 0,0 0-147 0 0,0 0-315 0 0,0 0-275 0 0,0 0-178 0 0,0 0-136 0 0,-15-12-67 0 0,-46-34-81 0 0,60 45-370 0 0,0 0 1 0 0,1 0-1 0 0,-1 0 1 0 0,0 0-1 0 0,1 1 1 0 0,-1-1 0 0 0,0 0-1 0 0,0 1 1 0 0,0-1-1 0 0,0 1 1 0 0,0-1-1 0 0,0 1 1 0 0,0-1 0 0 0,0 1-1 0 0,0-1 1 0 0,0 1-1 0 0,0 0 1 0 0,0 0-1 0 0,0-1 1 0 0,0 1 0 0 0,0 0-1 0 0,0 0 1 0 0,0 0-1 0 0,0 0 1 0 0,0 0-1 0 0,0 1 1 0 0,0-1 0 0 0,0 0-1 0 0,0 0 1 0 0,0 1-1 0 0,0-1 1 0 0,0 0-1 0 0,0 1 1 0 0,0-1 0 0 0,0 1-1 0 0,0-1 1 0 0,0 1-1 0 0,0 0 1 0 0,0 0-13 0 0,-4 3 76 0 0,-25 20 43 0 0,2 1 0 0 0,0 2 0 0 0,1 0 0 0 0,2 2 0 0 0,1 1 0 0 0,2 1 0 0 0,0 1 0 0 0,2 0 0 0 0,-4 13-119 0 0,21-37 3 0 0,-1 0 1 0 0,1 0-1 0 0,0 0 0 0 0,1 0 0 0 0,0 1 0 0 0,0-1 1 0 0,1 1-1 0 0,0-1 0 0 0,1 1 0 0 0,0 0 0 0 0,0-1 0 0 0,1 1 1 0 0,0 3-4 0 0,2-8 44 0 0,-1-1 0 0 0,1 0 0 0 0,0 1 0 0 0,0-1 0 0 0,1 0 0 0 0,-1 0 0 0 0,1 0 0 0 0,-1-1 0 0 0,1 1 0 0 0,0-1 0 0 0,0 0 0 0 0,0 0 0 0 0,0 0 0 0 0,0-1 0 0 0,0 0 0 0 0,1 1 0 0 0,-1-1 0 0 0,0-1 0 0 0,1 1 0 0 0,-1-1 0 0 0,1 1 0 0 0,-1-1 0 0 0,1-1 0 0 0,-1 1 0 0 0,0-1 0 0 0,1 1 0 0 0,-1-1 0 0 0,0 0 0 0 0,2-1-44 0 0,15-4 173 0 0,-1-1 1 0 0,0-1-1 0 0,0 0 0 0 0,-1-1 1 0 0,-1-2-1 0 0,1 0 1 0 0,-2 0-1 0 0,1-2 0 0 0,-2 0 1 0 0,12-12-174 0 0,12-7 151 0 0,-2-1 1 0 0,-1-2-1 0 0,-2-2 1 0 0,-2-1 0 0 0,-1-2-1 0 0,16-27-151 0 0,-35 43-6 0 0,-1 0-1 0 0,-1-1 1 0 0,-1-1-1 0 0,-1 1 1 0 0,-2-1-1 0 0,-1-1 1 0 0,0 1 0 0 0,-2-1-1 0 0,-2 0 1 0 0,0 0-1 0 0,-1-1 1 0 0,-2-2 6 0 0,1 24-14 0 0,1 1 0 0 0,-1-1 0 0 0,0 1 0 0 0,-1 0 0 0 0,1-1 0 0 0,-1 1 0 0 0,0 0 0 0 0,-1 0 0 0 0,1-1 0 0 0,-1 1 0 0 0,0 0 0 0 0,0 0 0 0 0,-1 1 0 0 0,1-1 0 0 0,-1 0-1 0 0,0 1 1 0 0,0-1 0 0 0,-1 1 0 0 0,1 0 0 0 0,-1 0 0 0 0,0 1 0 0 0,0-1 0 0 0,0 1 0 0 0,0 0 0 0 0,-1 0 0 0 0,0 0 0 0 0,1 0 0 0 0,-1 1 0 0 0,0 0 0 0 0,0 0 0 0 0,0 0 0 0 0,0 1 0 0 0,-1 0 0 0 0,1-1 0 0 0,0 2 0 0 0,-1-1 0 0 0,1 1 0 0 0,0 0 0 0 0,-1 0 14 0 0,-6 5-9 0 0,0 0 0 0 0,0 2 0 0 0,0-1 0 0 0,1 1 0 0 0,0 1 1 0 0,0 0-1 0 0,1 1 0 0 0,0-1 0 0 0,1 2 0 0 0,0 0 0 0 0,0 0 0 0 0,1 0 0 0 0,0 1 0 0 0,1 1 0 0 0,0-1 0 0 0,1 1 1 0 0,0 0-1 0 0,1 0 0 0 0,0 1 0 0 0,1 0 0 0 0,1-1 0 0 0,-1 3 9 0 0,-1 0 36 0 0,-1-1 1 0 0,2 1-1 0 0,0 0 1 0 0,1 0-1 0 0,0 1 0 0 0,1-1 1 0 0,1 1-1 0 0,1-1 0 0 0,0 1 1 0 0,0-1-1 0 0,2 1 1 0 0,0-1-1 0 0,1 0 0 0 0,0 0 1 0 0,2 0-1 0 0,-1 0 1 0 0,2-1-1 0 0,0 1 0 0 0,1-1 1 0 0,0-1-1 0 0,1 1-36 0 0,7 1 85 0 0,1 0 0 0 0,0-1-1 0 0,1-1 1 0 0,1 0 0 0 0,0-1-1 0 0,1-1 1 0 0,0-1 0 0 0,0-1-1 0 0,1 0 1 0 0,1-2 0 0 0,-1 0-1 0 0,1-1 1 0 0,0-2 0 0 0,6 1-85 0 0,11 3-1322 0 0,49-2 3777 0 0,-35-7-7818 0 0,-27 1-1223 0 0,-1 0-3533 0 0,-23 0 4300 0 0</inkml:trace>
  <inkml:trace contextRef="#ctx0" brushRef="#br0" timeOffset="-541.79">1 979 10778 0 0,'0'0'1159'0'0,"0"0"-460"0"0,0 0 59 0 0,0 0 388 0 0,0 0 293 0 0,0 0 68 0 0,0 0-212 0 0,0 0-261 0 0,34 7-185 0 0,110 20-116 0 0,-14-21 532 0 0,182-43 702 0 0,37 16-4017 0 0,-322 21 628 0 0,17 0-2155 0 0,-14 0-7807 0 0,-27 0 5188 0 0</inkml:trace>
  <inkml:trace contextRef="#ctx0" brushRef="#br0" timeOffset="1420.172">1267 957 0 0 0,'0'0'4101'0'0,"0"0"-2227"0"0,0 0-763 0 0,0 0 178 0 0,0 0 358 0 0,0 0 206 0 0,0 0-40 0 0,0 0-220 0 0,0 0-241 0 0,0 0-176 0 0,0 0-149 0 0,0 0-107 0 0,0 0-90 0 0,14 1-69 0 0,108 5 1573 0 0,178-6-978 0 0,-288 3-2642 0 0,4 0-3530 0 0,-6-6-6419 0 0,-7 0 3535 0 0</inkml:trace>
  <inkml:trace contextRef="#ctx0" brushRef="#br0" timeOffset="1989.803">2204 453 0 0 0,'0'0'748'0'0,"0"0"290"0"0,0 0 14 0 0,0 0-12 0 0,0 0 72 0 0,0 0 121 0 0,0 0 115 0 0,0-6 901 0 0,0 5 4327 0 0,-46 45-1831 0 0,23-22-4423 0 0,0 0 0 0 0,1 2 0 0 0,2 0 0 0 0,1 2 0 0 0,0 0 0 0 0,-12 25-322 0 0,17-29 84 0 0,2-4-72 0 0,1 1 0 0 0,0 1 0 0 0,1 0 1 0 0,1 0-1 0 0,1 1 0 0 0,1 0 0 0 0,1 1 0 0 0,0-1 1 0 0,2 1-1 0 0,1 0 0 0 0,0 0 0 0 0,2 1 0 0 0,0-1 0 0 0,2 0 1 0 0,1 8-13 0 0,-1-24 9 0 0,1 0 1 0 0,-1-1 0 0 0,1 1-1 0 0,0 0 1 0 0,1-1 0 0 0,0 0-1 0 0,-1 1 1 0 0,2-1 0 0 0,-1 0-1 0 0,0 0 1 0 0,1-1 0 0 0,0 1-1 0 0,0-1 1 0 0,1 0 0 0 0,-1 0-1 0 0,1 0 1 0 0,0-1 0 0 0,0 0-1 0 0,0 1 1 0 0,0-2 0 0 0,0 1-1 0 0,1-1 1 0 0,0 1 0 0 0,-1-2-1 0 0,1 1 1 0 0,0-1 0 0 0,2 1-10 0 0,5 0 99 0 0,-1 0 0 0 0,0-1 0 0 0,1 0 0 0 0,-1-1 1 0 0,1 0-1 0 0,-1-1 0 0 0,0 0 0 0 0,1-1 0 0 0,-1-1 0 0 0,0 0 0 0 0,0 0 1 0 0,8-5-100 0 0,-6 4 111 0 0,0-1 0 0 0,0-1 0 0 0,-1-1 0 0 0,1 0 0 0 0,-2 0 0 0 0,1-2 1 0 0,-1 1-1 0 0,0-1 0 0 0,-1-1 0 0 0,0 0 0 0 0,0-1 0 0 0,-1 0 0 0 0,-1-1 1 0 0,0 1-1 0 0,4-9-111 0 0,-12 17 16 0 0,1 0 0 0 0,-1 0 0 0 0,0-1 0 0 0,0 1 1 0 0,-1 0-1 0 0,1-1 0 0 0,-1 1 0 0 0,1-1 0 0 0,-1 1 1 0 0,0-1-1 0 0,0 1 0 0 0,-1 0 0 0 0,1-1 0 0 0,-1 1 1 0 0,1-1-1 0 0,-1 1 0 0 0,0 0 0 0 0,-1-1 0 0 0,1 1 1 0 0,0 0-1 0 0,-1 0 0 0 0,0 0 0 0 0,0 0 0 0 0,0 0 1 0 0,0 1-1 0 0,0-1 0 0 0,0 1 0 0 0,-1-1 0 0 0,1 1 1 0 0,-1 0-1 0 0,0 0 0 0 0,1 0 0 0 0,-1 0 0 0 0,0 0 0 0 0,-1 0-16 0 0,-6-3-53 0 0,0 0-1 0 0,-1 1 1 0 0,1 1-1 0 0,-1-1 0 0 0,1 2 1 0 0,-1-1-1 0 0,0 1 1 0 0,0 1-1 0 0,0 0 0 0 0,-4 1 54 0 0,2-1-219 0 0,-1 1 0 0 0,1 0 0 0 0,0 1-1 0 0,-1 1 1 0 0,1 0 0 0 0,0 0 0 0 0,0 2-1 0 0,0-1 1 0 0,0 2 0 0 0,-6 3 219 0 0,-60 39-3358 0 0,30-11-5063 0 0,33-24-1647 0 0</inkml:trace>
  <inkml:trace contextRef="#ctx0" brushRef="#br0" timeOffset="4655.764">2377 1156 0 0 0,'0'0'911'0'0,"0"0"277"0"0,0 0 51 0 0,0 0 4 0 0,0 0 13 0 0,0 0-30 0 0,0 0-102 0 0,0 0-126 0 0,-1 2-106 0 0,-5 5-75 0 0,4-5-29 0 0,2-2 1633 0 0,2-1 9119 0 0,-2-1-12611 0 0,4-17 1241 0 0,1 1 0 0 0,1 0 0 0 0,0 1 1 0 0,1-1-1 0 0,1 1 0 0 0,1 1 0 0 0,0 0 0 0 0,1 0 1 0 0,1 0-1 0 0,0 1 0 0 0,1 1 0 0 0,1 0 0 0 0,6-5-170 0 0,-19 20 0 0 0,0 0 0 0 0,0-1-1 0 0,0 1 1 0 0,1 0-1 0 0,-1 0 1 0 0,0-1 0 0 0,0 1-1 0 0,0 0 1 0 0,1-1-1 0 0,-1 1 1 0 0,0 0 0 0 0,1-1-1 0 0,-1 1 1 0 0,0 0-1 0 0,1-1 1 0 0,-1 1 0 0 0,1-1-1 0 0,-1 1 1 0 0,1-1-1 0 0,0 1 1 0 0,-1-1 0 0 0,1 1-1 0 0,-1-1 1 0 0,1 0-1 0 0,0 1 1 0 0,-1-1 0 0 0,1 0-1 0 0,0 1 1 0 0,-1-1-1 0 0,1 0 1 0 0,0 0 0 0 0,0 0-1 0 0,-1 0 1 0 0,1 1-1 0 0,0-1 1 0 0,0 0 0 0 0,-1 0-1 0 0,1 0 1 0 0,0-1-1 0 0,-1 1 1 0 0,1 0 0 0 0,0 0-1 0 0,0 0 1 0 0,-1-1-1 0 0,1 1 1 0 0,0 0 0 0 0,-1 0-1 0 0,1-1 1 0 0,0 1-1 0 0,-1-1 1 0 0,1 1 0 0 0,-1-1-1 0 0,1 1 1 0 0,-1-1-1 0 0,1 1 1 0 0,-1-1 0 0 0,1 1-1 0 0,-1-1 1 0 0,1 0-1 0 0,-1 1 1 0 0,0-1 0 0 0,1 0-1 0 0,-1 1 1 0 0,0-1-1 0 0,1 0 1 0 0,-1 1 0 0 0,0-1 0 0 0,13 78 44 0 0,-13-75-42 0 0,0 1 1 0 0,0-1-1 0 0,0 0 1 0 0,0 0-1 0 0,0 1 1 0 0,1-1-1 0 0,-1 0 0 0 0,1 0 1 0 0,0 0-1 0 0,0 1 1 0 0,0-1-1 0 0,0 0 1 0 0,0 0-1 0 0,0 0 1 0 0,0 0-1 0 0,0-1 1 0 0,1 1-1 0 0,-1 0 1 0 0,1-1-1 0 0,0 1 0 0 0,-1 0 1 0 0,1-1-1 0 0,0 0 1 0 0,0 1-1 0 0,0-1 1 0 0,0 0-1 0 0,0 0 1 0 0,0 0-1 0 0,0 0 1 0 0,0-1-1 0 0,0 1 1 0 0,1-1-1 0 0,-1 1 1 0 0,0-1-1 0 0,0 0 0 0 0,1 1 1 0 0,-1-1-1 0 0,0 0 1 0 0,0-1-1 0 0,1 1 1 0 0,-1 0-1 0 0,0-1 1 0 0,0 1-1 0 0,0-1 1 0 0,1 0-1 0 0,1 0-2 0 0,199-135 256 0 0,-158 124-303 0 0,-36 57 11 0 0,-9 90 120 0 0,0-133-110 0 0,0-1 0 0 0,0 1-1 0 0,1-1 1 0 0,-1 1 0 0 0,0-1-1 0 0,1 0 1 0 0,-1 1 0 0 0,1-1-1 0 0,-1 1 1 0 0,1-1-1 0 0,0 0 1 0 0,0 0 0 0 0,-1 1-1 0 0,1-1 1 0 0,0 0 0 0 0,0 0-1 0 0,0 0 1 0 0,0 0 0 0 0,0 0-1 0 0,0 0 1 0 0,1 0-1 0 0,-1 0 1 0 0,0 0 0 0 0,0-1-1 0 0,1 1 1 0 0,-1 0 0 0 0,1-1-1 0 0,-1 1 1 0 0,0-1 0 0 0,1 0-1 0 0,-1 1 1 0 0,1-1-1 0 0,-1 0 1 0 0,1 0 0 0 0,1 0 26 0 0,50-11-4983 0 0,-38 2 1374 0 0,-3 3-3364 0 0,-1-1-3712 0 0</inkml:trace>
  <inkml:trace contextRef="#ctx0" brushRef="#br0" timeOffset="6507.928">3337 983 0 0 0,'0'0'1179'0'0,"0"0"83"0"0,0 0-176 0 0,0 0 57 0 0,0 0 258 0 0,0 0 167 0 0,0 0-18 0 0,0 0-190 0 0,0 0-210 0 0,0 0-142 0 0,0 0-49 0 0,0 0 9 0 0,0 0-36 0 0,6 0-38 0 0,51 0 1832 0 0,210-11 2125 0 0,-120-3-4332 0 0,-137 12-2083 0 0,15 0 4170 0 0,-19 1-9216 0 0,-5 1-596 0 0,-3 0-3352 0 0,0 0 9334 0 0</inkml:trace>
  <inkml:trace contextRef="#ctx0" brushRef="#br0" timeOffset="6754.773">3408 1159 2697 0 0,'0'0'3712'0'0,"0"0"-1462"0"0,0 0-683 0 0,0 0-32 0 0,0 0 106 0 0,0 0 18 0 0,0 0-155 0 0,0 0-229 0 0,0 0-242 0 0,0 0-164 0 0,0 0-111 0 0,0 0-119 0 0,0 0-80 0 0,23 5-100 0 0,74 11-94 0 0,-87-14-282 0 0,1-1 0 0 0,-1-1 1 0 0,1 0-1 0 0,-1 0 0 0 0,1-1 0 0 0,-1-1 0 0 0,0 0 1 0 0,1 0-1 0 0,-1-1 0 0 0,0 0-83 0 0,36-8 208 0 0,62-10-634 0 0,-79 15-3858 0 0,0 0-5034 0 0,-20 3-216 0 0</inkml:trace>
  <inkml:trace contextRef="#ctx0" brushRef="#br0" timeOffset="7907.739">4478 714 744 0 0,'0'0'2371'0'0,"0"0"-488"0"0,0 0-173 0 0,0 0 96 0 0,0 0 164 0 0,0 0-58 0 0,0 0-234 0 0,0 0-365 0 0,0 0-363 0 0,0 0-266 0 0,0 0-179 0 0,-6 15 766 0 0,-49 228 1911 0 0,32-168-3448 0 0,-2-1 0 0 0,-4-2 0 0 0,-12 20 266 0 0,34-65-1949 0 0,7-18-1444 0 0,5-5-3723 0 0,14-4-556 0 0,-12 0 6621 0 0</inkml:trace>
  <inkml:trace contextRef="#ctx0" brushRef="#br0" timeOffset="8205.894">4767 799 2152 0 0,'0'0'2224'0'0,"0"0"-992"0"0,0 0-303 0 0,0 0 186 0 0,0 0 259 0 0,0 0 104 0 0,0 0-69 0 0,0 0-211 0 0,-26 33-205 0 0,-79 107-126 0 0,66-65 362 0 0,38-63-927 0 0,-1-7-172 0 0,1 0 0 0 0,-1 0 0 0 0,1 0 0 0 0,0 0 0 0 0,1 0 0 0 0,-1 0 1 0 0,1 1-1 0 0,0-1 0 0 0,0 0 0 0 0,1 0 0 0 0,-1 0 0 0 0,1 0 0 0 0,0 0 0 0 0,0 0 0 0 0,1 0 0 0 0,0 0 0 0 0,0 0 0 0 0,0-1 0 0 0,0 1 0 0 0,1-1 0 0 0,0 1 0 0 0,-1-1 0 0 0,2 0 0 0 0,-1 0 0 0 0,0 0 0 0 0,1-1 0 0 0,0 1 1 0 0,0-1-1 0 0,0 0 0 0 0,0 0 0 0 0,0 0 0 0 0,1 0 0 0 0,-1-1 0 0 0,1 0 0 0 0,3 1-130 0 0,5 0 176 0 0,0-1 1 0 0,0-1-1 0 0,0 0 1 0 0,0-1-1 0 0,1 0 1 0 0,-1-1-1 0 0,0 0 1 0 0,0-1-1 0 0,0-1 1 0 0,0 0-1 0 0,-1-1 1 0 0,1 0-1 0 0,-1-1 1 0 0,0 0-1 0 0,0-1 1 0 0,-1 0-1 0 0,1-1 1 0 0,-1-1-1 0 0,-1 1 0 0 0,0-2 1 0 0,1 0-177 0 0,-5 4 51 0 0,0 0 0 0 0,0-1-1 0 0,0 0 1 0 0,-1 0 0 0 0,1 0 0 0 0,-1-1 0 0 0,-1 0-1 0 0,0 0 1 0 0,0 0 0 0 0,0 0 0 0 0,-1-1 0 0 0,0 1-1 0 0,0-1 1 0 0,-1 0 0 0 0,0 0 0 0 0,0 0 0 0 0,-1 0-1 0 0,0 0 1 0 0,0-1 0 0 0,-1 1 0 0 0,0 0 0 0 0,-1 0 0 0 0,1 0-1 0 0,-2-1 1 0 0,1 1 0 0 0,-1 0 0 0 0,0 1 0 0 0,-1-1-1 0 0,0 0 1 0 0,0 0 0 0 0,-2-2-51 0 0,0 3-96 0 0,0 1 1 0 0,0 0-1 0 0,0 0 1 0 0,-1 0-1 0 0,0 1 0 0 0,0 0 1 0 0,0 0-1 0 0,-1 0 1 0 0,1 1-1 0 0,-1 0 0 0 0,0 0 1 0 0,0 1-1 0 0,-1-1 1 0 0,1 2-1 0 0,-1-1 0 0 0,-5 0 96 0 0,-83-2-4031 0 0,52 20-762 0 0,17 2-3228 0 0,15-6 61 0 0</inkml:trace>
  <inkml:trace contextRef="#ctx0" brushRef="#br0" timeOffset="8439.905">5165 994 11010 0 0,'0'0'1821'0'0,"0"0"-305"0"0,0 0-48 0 0,0 0 103 0 0,0 0-54 0 0,0 0-236 0 0,0 0-267 0 0,0 0-255 0 0,0 0-161 0 0,0 0-103 0 0,0 0-73 0 0,0 0-85 0 0,31 4-102 0 0,100 13-67 0 0,-69-20 17 0 0,13-18-1194 0 0,-50 13-4069 0 0,0 0-6619 0 0,-19 5 5084 0 0</inkml:trace>
  <inkml:trace contextRef="#ctx0" brushRef="#br0" timeOffset="8857.502">5803 637 5817 0 0,'0'0'2281'0'0,"0"0"-225"0"0,0 0-58 0 0,0 0-50 0 0,0 0-210 0 0,0 0-300 0 0,0 0-294 0 0,0 0-273 0 0,0 0-206 0 0,0 0-151 0 0,0 0-137 0 0,0 0-118 0 0,0 0-74 0 0,-28 31-53 0 0,-87 99-36 0 0,70-56 13 0 0,41-60-84 0 0,-1 5-24 0 0,0 0 0 0 0,1 1 1 0 0,1-1-1 0 0,1 1 0 0 0,1-1 1 0 0,1 1-1 0 0,1 7-1 0 0,0-21 38 0 0,1 0 0 0 0,0 0 0 0 0,0-1 0 0 0,1 1 0 0 0,0-1 0 0 0,0 1 0 0 0,0-1 0 0 0,0 0 1 0 0,1 0-1 0 0,0 0 0 0 0,0-1 0 0 0,0 1 0 0 0,0-1 0 0 0,1 0 0 0 0,0 0 0 0 0,0 0 0 0 0,0-1 0 0 0,0 0 0 0 0,0 0 0 0 0,1 0 0 0 0,0-1 0 0 0,-1 0 0 0 0,1 0 1 0 0,0 0-1 0 0,0 0 0 0 0,0-1 0 0 0,0 0 0 0 0,0-1 0 0 0,0 1 0 0 0,0-1 0 0 0,1 0 0 0 0,-1-1 0 0 0,0 1 0 0 0,0-1 0 0 0,0 0 0 0 0,0-1 0 0 0,0 0 0 0 0,-1 0 1 0 0,1 0-1 0 0,0 0 0 0 0,-1-1 0 0 0,1 0 0 0 0,-1 0 0 0 0,0-1 0 0 0,0 1 0 0 0,0-1-38 0 0,-1 1 59 0 0,0 0 0 0 0,0 1 0 0 0,0-2 0 0 0,0 1 0 0 0,0 0 0 0 0,-1-1 0 0 0,1 1-1 0 0,-1-1 1 0 0,0 0 0 0 0,0 0 0 0 0,-1-1 0 0 0,1 1 0 0 0,-1 0 0 0 0,0-1 0 0 0,0 0 0 0 0,0 1 0 0 0,-1-1 0 0 0,1 0 0 0 0,-1 0 0 0 0,-1 0 0 0 0,1 0 0 0 0,-1 0 0 0 0,1 0-1 0 0,-1 0 1 0 0,-1 0 0 0 0,0-4-59 0 0,-2 6-46 0 0,0 0-1 0 0,0-1 0 0 0,0 1 1 0 0,0 1-1 0 0,-1-1 0 0 0,1 0 1 0 0,-1 1-1 0 0,0-1 0 0 0,0 1 1 0 0,0 0-1 0 0,0 1 0 0 0,0-1 1 0 0,-1 1-1 0 0,1-1 0 0 0,0 1 1 0 0,-1 1-1 0 0,1-1 0 0 0,0 1 1 0 0,-1-1-1 0 0,1 1 0 0 0,-1 0 1 0 0,1 1-1 0 0,-1-1 0 0 0,-2 2 47 0 0,4-2-79 0 0,-79 11-3696 0 0,56-2-81 0 0,2 3-3296 0 0,9-4-1811 0 0</inkml:trace>
  <inkml:trace contextRef="#ctx0" brushRef="#br0" timeOffset="9250.771">5897 567 7538 0 0,'0'0'1783'0'0,"0"0"-187"0"0,0 0 11 0 0,0 0 47 0 0,0 0-157 0 0,0 0-238 0 0,0 0-258 0 0,0 0-208 0 0,0 0-97 0 0,0 0-64 0 0,0 0-32 0 0,0 0-17 0 0,0 0-1 0 0,23 14-37 0 0,70 47-39 0 0,-87-58-428 0 0,0 2 0 0 0,0-1 0 0 0,0 1 0 0 0,-1 0 1 0 0,1 0-1 0 0,-1 0 0 0 0,-1 1 0 0 0,1 0 0 0 0,-1 0 0 0 0,0 0 1 0 0,0 0-1 0 0,0 1 0 0 0,1 3-78 0 0,0 2 106 0 0,5 12-82 0 0,-2 1 0 0 0,-1 0 0 0 0,-1 0-1 0 0,-1 1 1 0 0,-1 0 0 0 0,-2-1 0 0 0,0 1-1 0 0,-2 0 1 0 0,-1 0 0 0 0,-1 6-24 0 0,1-13-178 0 0,-1 0 0 0 0,-1-1 0 0 0,0 1 1 0 0,-1-1-1 0 0,-2 0 0 0 0,1 0 0 0 0,-2 0 0 0 0,-1-1 0 0 0,0 1 1 0 0,-8 10 177 0 0,-79 83-5537 0 0,43-72-3494 0 0,34-27 1145 0 0</inkml:trace>
  <inkml:trace contextRef="#ctx0" brushRef="#br0" timeOffset="9670.771">4185 600 5233 0 0,'0'0'554'0'0,"0"0"-41"0"0,0 0 258 0 0,0 0 400 0 0,0 0 232 0 0,0 0-27 0 0,0 0-240 0 0,0 0-290 0 0,-25 35-202 0 0,-81 116-127 0 0,50-45 103 0 0,48-82-503 0 0,-1-4-29 0 0,0 1 1 0 0,1 0 0 0 0,2 0-1 0 0,0 0 1 0 0,1 1 0 0 0,1 0 0 0 0,1-1-1 0 0,1 2 1 0 0,1-1 0 0 0,1 0-1 0 0,0 0 1 0 0,2 0 0 0 0,1 0 0 0 0,1 0-1 0 0,0 0 1 0 0,2-1 0 0 0,5 14-89 0 0,-3-21-95 0 0,0 1 0 0 0,1-1-1 0 0,1-1 1 0 0,0 0 0 0 0,0 0 0 0 0,2-1 0 0 0,-1 0 0 0 0,2-1-1 0 0,-1 0 1 0 0,1-1 0 0 0,1-1 0 0 0,0 0 0 0 0,1 0 95 0 0,1-1-739 0 0,1 0 0 0 0,0-1 0 0 0,0-1-1 0 0,1-1 1 0 0,-1 0 0 0 0,1-1 0 0 0,7 0 739 0 0,21 1-4478 0 0,-10-1-1042 0 0</inkml:trace>
  <inkml:trace contextRef="#ctx0" brushRef="#br0" timeOffset="10349.524">6079 1240 4593 0 0,'0'0'4389'0'0,"0"0"-2202"0"0,0 0-812 0 0,0 0-3 0 0,0 0 69 0 0,0 0-80 0 0,0 0-213 0 0,0 0-261 0 0,0 0-169 0 0,0 0-87 0 0,0 0-39 0 0,0 0-19 0 0,0 0-73 0 0,17-16-52 0 0,81-78 250 0 0,-15-39 833 0 0,-83 133-1533 0 0,0-1-1 0 0,0 1 1 0 0,1 0 0 0 0,-1-1 0 0 0,0 1-1 0 0,1-1 1 0 0,-1 1 0 0 0,0-1 0 0 0,1 1-1 0 0,-1 0 1 0 0,1-1 0 0 0,-1 1 0 0 0,0 0-1 0 0,1-1 1 0 0,-1 1 0 0 0,1 0 0 0 0,-1 0-1 0 0,1-1 1 0 0,-1 1 0 0 0,1 0-1 0 0,-1 0 1 0 0,1 0 0 0 0,-1 0 0 0 0,1 0-1 0 0,-1 0 1 0 0,1 0 0 0 0,-1 0 0 0 0,1 0-1 0 0,0 0 1 0 0,-1 0 0 0 0,1 0 0 0 0,-1 0-1 0 0,1 0 1 0 0,-1 0 0 0 0,1 1 0 0 0,-1-1-1 0 0,1 0 1 0 0,-1 0 0 0 0,1 0 0 0 0,-1 1-1 0 0,0-1 1 0 0,1 0 0 0 0,-1 1 0 0 0,1-1-1 0 0,-1 0 1 0 0,0 1 0 0 0,1-1 0 0 0,-1 1-1 0 0,0-1 1 0 0,1 1 0 0 0,-1-1-1 0 0,0 1 1 0 0,0-1 0 0 0,1 1 0 0 0,-1-1-1 0 0,0 1 1 0 0,0-1 0 0 0,0 1 0 0 0,0-1-1 0 0,0 1 1 0 0,0-1 0 0 0,0 1 2 0 0,6 98 175 0 0,-4-97-168 0 0,0 1 0 0 0,0-1 1 0 0,0 0-1 0 0,0 0 0 0 0,1 0 1 0 0,-1 0-1 0 0,0 0 0 0 0,1 0 1 0 0,0 0-1 0 0,-1-1 0 0 0,1 1 1 0 0,0-1-1 0 0,0 0 0 0 0,0 0 1 0 0,0 0-1 0 0,0 0 0 0 0,0-1 1 0 0,0 1-1 0 0,0-1 0 0 0,1 0 1 0 0,-1 0-1 0 0,0 0 0 0 0,0 0 1 0 0,0 0-1 0 0,0-1 0 0 0,0 1 1 0 0,0-1-1 0 0,0 0 0 0 0,0 0 1 0 0,0 0-1 0 0,0 0 0 0 0,0 0 1 0 0,0-1-1 0 0,2-1-7 0 0,74-41 87 0 0,-61 33-86 0 0,0 0 1 0 0,1 1-1 0 0,1 1 1 0 0,0 0-1 0 0,0 2 1 0 0,1 0-1 0 0,0 1-1 0 0,-19 8 1 0 0,0-1-1 0 0,-1 0 0 0 0,1 1 0 0 0,0-1 1 0 0,-1 1-1 0 0,1-1 0 0 0,-1 1 0 0 0,1 0 1 0 0,-1-1-1 0 0,0 1 0 0 0,0 0 0 0 0,1 0 1 0 0,-1 0-1 0 0,-1 0 0 0 0,1 0 0 0 0,0 0 1 0 0,0 1-1 0 0,-1-1 0 0 0,0 0 0 0 0,1 0 1 0 0,-1 0-1 0 0,0 1 0 0 0,0-1 0 0 0,0 0 1 0 0,0 0-1 0 0,0 0 0 0 0,-1 1 0 0 0,1-1 1 0 0,-1 0-1 0 0,1 0 0 0 0,-1 0 0 0 0,0 0 1 0 0,0 1-1 0 0,0 10-3 0 0,1 1 6 0 0,-1-12-25 0 0,0-1 1 0 0,1 1 0 0 0,-1-1-1 0 0,1 1 1 0 0,0 0-1 0 0,-1-1 1 0 0,1 1-1 0 0,0-1 1 0 0,0 1-1 0 0,0 0 1 0 0,0-1 0 0 0,0 1-1 0 0,1-1 1 0 0,-1 1-1 0 0,0 0 1 0 0,1-1-1 0 0,-1 1 1 0 0,1-1-1 0 0,-1 1 1 0 0,1-1 0 0 0,0 1-1 0 0,0-1 1 0 0,0 0-1 0 0,-1 1 1 0 0,1-1-1 0 0,1 0 1 0 0,-1 0-1 0 0,0 0 1 0 0,0 0-1 0 0,0 0 1 0 0,1 0 0 0 0,-1 0-1 0 0,0 0 1 0 0,1 0-1 0 0,-1 0 1 0 0,1-1-1 0 0,-1 1 1 0 0,1 0-1 0 0,-1-1 1 0 0,1 0 0 0 0,-1 1-1 0 0,1-1 22 0 0,83-12-4690 0 0,-54-2 817 0 0,18-5-9263 0 0,-43 16 10902 0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0:05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1 384 480 0 0,'0'0'1691'0'0,"0"0"-65"0"0,0 0 88 0 0,0 0 145 0 0,0 0 50 0 0,0 0-72 0 0,0 0-212 0 0,0 0-254 0 0,0 0-213 0 0,0 0-173 0 0,0 0-123 0 0,3 0 2532 0 0,172 0 1485 0 0,-59 0-7944 0 0,-116-3-989 0 0,0 2-3600 0 0,0 1-2963 0 0</inkml:trace>
  <inkml:trace contextRef="#ctx0" brushRef="#br0" timeOffset="1">411 248 0 0 0,'0'0'737'0'0,"0"0"449"0"0,0 0 393 0 0,0 0 312 0 0,0 0 54 0 0,0 0-210 0 0,0 0-298 0 0,0 0-187 0 0,0 0-118 0 0,0 0-88 0 0,0 0-73 0 0,0 0-96 0 0,-2-6-115 0 0,1 4-750 0 0,0 1 48 0 0,1 0 0 0 0,-1 0 0 0 0,1 0 0 0 0,-1 0 1 0 0,1 0-1 0 0,-1 0 0 0 0,1 0 0 0 0,0 0 0 0 0,-1 0 1 0 0,1 0-1 0 0,0 0 0 0 0,0-1 0 0 0,0 1 0 0 0,0 0 1 0 0,0 0-1 0 0,0 0 0 0 0,0 0 0 0 0,0-1 0 0 0,1 1 0 0 0,-1 0 1 0 0,0 0-1 0 0,1 0 0 0 0,-1 0 0 0 0,1 0 0 0 0,-1 0 1 0 0,1 0-1 0 0,-1 0 0 0 0,1 0 0 0 0,0 0 0 0 0,-1 0 1 0 0,1 0-1 0 0,0 0 0 0 0,0 1 0 0 0,0-1 0 0 0,0 0 0 0 0,0 0 1 0 0,0 1-1 0 0,0-1 0 0 0,0 1 0 0 0,0-1 0 0 0,0 1-58 0 0,11-9 416 0 0,1 2-1 0 0,0-1 1 0 0,1 2-1 0 0,-1 0 0 0 0,1 0 1 0 0,0 1-1 0 0,1 1 1 0 0,2 0-416 0 0,135-11 1195 0 0,-149 16-1167 0 0,0 0 0 0 0,-1 1 0 0 0,1 0 0 0 0,-1-1 0 0 0,0 1 0 0 0,1 0 0 0 0,-1 0 0 0 0,0 0 0 0 0,0 1 0 0 0,0-1 1 0 0,-1 0-1 0 0,1 1 0 0 0,0-1 0 0 0,-1 1 0 0 0,0 0 0 0 0,0-1 0 0 0,1 1 0 0 0,-1 0 0 0 0,-1 0 0 0 0,1 0 0 0 0,0-1 0 0 0,-1 1 0 0 0,0 0 0 0 0,1 0 1 0 0,-1 0-1 0 0,0 0 0 0 0,-1 0 0 0 0,1 0 0 0 0,0 0 0 0 0,-1 0 0 0 0,0 0 0 0 0,1 0 0 0 0,-1 0 0 0 0,-1-1 0 0 0,1 1 0 0 0,0 0 0 0 0,0-1 1 0 0,-2 3-29 0 0,-132 211 568 0 0,129-207-540 0 0,1 0-1 0 0,-1 0 1 0 0,2 0 0 0 0,-1 1 0 0 0,1-1 0 0 0,0 1 0 0 0,1 0 0 0 0,1 0 0 0 0,-1 0 0 0 0,1 1 0 0 0,1-1-1 0 0,0 11-27 0 0,3-17 46 0 0,0 1-1 0 0,1-1 0 0 0,-1 0 0 0 0,1 0 0 0 0,0 0 0 0 0,0 0 0 0 0,1 0 1 0 0,-1-1-1 0 0,1 1 0 0 0,-1-1 0 0 0,1 0 0 0 0,0 0 0 0 0,1-1 0 0 0,-1 1 1 0 0,0-1-1 0 0,1 0 0 0 0,-1 0 0 0 0,1 0 0 0 0,0-1 0 0 0,4 2-45 0 0,63 12 852 0 0,14-12-179 0 0,-57-17-433 0 0,-29 14-238 0 0,0 0 26 0 0,0 0-29 0 0,0 0-10 0 0,0 0-37 0 0,0 0 54 0 0,0 0 12 0 0,0 0-2 0 0,0 0-26 0 0,0 0-12 0 0,0 0 6 0 0,0 0 7 0 0,0 0-3 0 0,0 0-9 0 0,0 0 19 0 0,0 0 6 0 0,0 0 26 0 0,0 0-30 0 0,0 0-15 0 0,0 0-1 0 0,0 0 1 0 0,0 0-6 0 0,0 0-35 0 0,0 0 32 0 0,0 0-4 0 0,0 0-8 0 0,0 0-20 0 0,-1-6-4416 0 0,-1-6-7984 0 0,2 11 1606 0 0</inkml:trace>
  <inkml:trace contextRef="#ctx0" brushRef="#br0" timeOffset="2">1032 358 0 0 0,'0'0'325'0'0,"0"0"840"0"0,0 0 398 0 0,0 0 37 0 0,0 0-152 0 0,0 0-238 0 0,0 0-198 0 0,0 0-98 0 0,0 0-37 0 0,0 0-9 0 0,0 0-27 0 0,5 1 2221 0 0,-30 42-1413 0 0,-22 56-789 0 0,33 1-329 0 0,14-98-498 0 0,1 0-1 0 0,0 0 1 0 0,-1 0-1 0 0,1 0 0 0 0,0 0 1 0 0,1 0-1 0 0,-1 0 1 0 0,0-1-1 0 0,0 1 1 0 0,1 0-1 0 0,-1-1 1 0 0,1 1-1 0 0,-1-1 1 0 0,1 0-1 0 0,0 1 0 0 0,0-1 1 0 0,-1 0-1 0 0,1 0 1 0 0,0 0-1 0 0,0 0 1 0 0,0 0-1 0 0,0-1 1 0 0,0 1-1 0 0,0-1 1 0 0,0 1-1 0 0,1-1 0 0 0,-1 0 1 0 0,0 1-1 0 0,0-1 1 0 0,0 0-1 0 0,0 0 1 0 0,0-1-1 0 0,1 1 1 0 0,-1 0-1 0 0,0-1 1 0 0,0 0-1 0 0,1 0-32 0 0,6 1-55 0 0,12-19-3052 0 0,-8-9-8812 0 0,-13 24 7874 0 0</inkml:trace>
  <inkml:trace contextRef="#ctx0" brushRef="#br0" timeOffset="3">814 196 2753 0 0,'0'0'750'0'0,"0"0"-76"0"0,0 0 141 0 0,0 0 370 0 0,0 0 334 0 0,0 0 74 0 0,0 0-100 0 0,0 0-192 0 0,0 0-176 0 0,0 0-89 0 0,0 0-81 0 0,0 0-76 0 0,0 0-80 0 0,15-4-82 0 0,45-15-55 0 0,-55 16-476 0 0,1 1 1 0 0,0-1-1 0 0,-1 0 0 0 0,1 0 0 0 0,-1 0 1 0 0,0-1-1 0 0,0 0 0 0 0,0 0 1 0 0,-1 0-1 0 0,0-1 0 0 0,1 0 1 0 0,-2 1-1 0 0,1-1 0 0 0,3-6-186 0 0,3-2 293 0 0,36-83 1347 0 0,-18 217-777 0 0,-25-110-1003 0 0,0-1-1 0 0,1 0 1 0 0,0 0 0 0 0,0-1 0 0 0,1 1 0 0 0,1-1 0 0 0,-1 0 0 0 0,1-1 0 0 0,6 8 140 0 0,7-2-4944 0 0,4-4-4384 0 0,-17-7 1201 0 0</inkml:trace>
  <inkml:trace contextRef="#ctx0" brushRef="#br0" timeOffset="4">1275 601 680 0 0,'0'0'2565'0'0,"0"0"-789"0"0,0 0-172 0 0,0 0 174 0 0,0 0 80 0 0,0 0-144 0 0,0 0-245 0 0,0 0-230 0 0,0 0-176 0 0,0 0-75 0 0,0 0-38 0 0,0 0-39 0 0,0 0-18 0 0,2 2-21 0 0,-2-1-797 0 0,1 0-1 0 0,-1-1 0 0 0,1 1 0 0 0,-1-1 1 0 0,1 0-1 0 0,-1 1 0 0 0,1-1 1 0 0,-1 1-1 0 0,1-1 0 0 0,-1 0 0 0 0,1 1 1 0 0,0-1-1 0 0,-1 0 0 0 0,1 0 0 0 0,-1 1 1 0 0,1-1-1 0 0,0 0 0 0 0,-1 0 0 0 0,1 0 1 0 0,0 0-1 0 0,-1 0 0 0 0,1 0 1 0 0,0 0-1 0 0,-1 0 0 0 0,1 0 0 0 0,0 0 1 0 0,-1 0-1 0 0,1-1 0 0 0,0 1 0 0 0,-1 0 1 0 0,1 0-1 0 0,-1 0 0 0 0,1-1 1 0 0,-1 1-1 0 0,1 0 0 0 0,0-1 0 0 0,-1 1 1 0 0,1-1-1 0 0,-1 1 0 0 0,1-1 0 0 0,-1 1 1 0 0,0-1-1 0 0,1 1 0 0 0,-1-1 0 0 0,1 1 1 0 0,-1-1-1 0 0,0 1 0 0 0,0-1 1 0 0,1 0-1 0 0,-1 1 0 0 0,0-1 0 0 0,0 0 1 0 0,0 1-1 0 0,1-1 0 0 0,-1 1 0 0 0,0-1 1 0 0,0 0-1 0 0,0 1 0 0 0,0-1 1 0 0,0 0-75 0 0,5-9 74 0 0,12-21 178 0 0,1 1 0 0 0,1 1 0 0 0,2 0 0 0 0,0 2 0 0 0,2 1 0 0 0,1 0 0 0 0,24-19-252 0 0,-46 44-2 0 0,0 0-1 0 0,0 0 1 0 0,0 0 0 0 0,0 0-1 0 0,0 0 1 0 0,0 0 0 0 0,0 1-1 0 0,0-1 1 0 0,0 1-1 0 0,1 0 1 0 0,-1-1 0 0 0,0 1-1 0 0,0 0 1 0 0,0 0 0 0 0,1 0-1 0 0,-1 1 1 0 0,0-1 0 0 0,0 0-1 0 0,0 1 1 0 0,0 0-1 0 0,1-1 1 0 0,-1 1 0 0 0,0 0-1 0 0,0 0 1 0 0,0 0 0 0 0,-1 0-1 0 0,1 0 1 0 0,0 1 0 0 0,0-1-1 0 0,-1 1 1 0 0,1-1 0 0 0,0 1-1 0 0,-1-1 1 0 0,0 1-1 0 0,1 0 1 0 0,-1 0 0 0 0,0 0-1 0 0,0 0 1 0 0,0 0 0 0 0,0 0-1 0 0,0 0 1 0 0,0 0 0 0 0,-1 0-1 0 0,1 0 1 0 0,-1 0 0 0 0,0 1-1 0 0,1-1 1 0 0,-1 0-1 0 0,0 0 1 0 0,0 0 0 0 0,0 1-1 0 0,-1 1 3 0 0,34 54 223 0 0,-31-57-211 0 0,1 0 0 0 0,-1 0 1 0 0,0-1-1 0 0,0 1 0 0 0,1-1 0 0 0,-1 0 0 0 0,0 1 1 0 0,1-1-1 0 0,-1 0 0 0 0,0-1 0 0 0,1 1 0 0 0,-1 0 0 0 0,0-1 1 0 0,1 1-1 0 0,-1-1 0 0 0,0 0 0 0 0,0 1 0 0 0,1-1 1 0 0,-1 0-1 0 0,0 0 0 0 0,0-1 0 0 0,0 1 0 0 0,0 0 0 0 0,-1-1 1 0 0,1 1-1 0 0,0-1 0 0 0,-1 0 0 0 0,2 0-12 0 0,1-1 10 0 0,126-88 103 0 0,-128 92-109 0 0,0 0 1 0 0,1 0-1 0 0,-1 0 0 0 0,0 0 1 0 0,0 0-1 0 0,0 0 0 0 0,0 0 0 0 0,0 1 1 0 0,0-1-1 0 0,0 1 0 0 0,-1 0 1 0 0,1-1-1 0 0,-1 1 0 0 0,1 0 0 0 0,-1 0 1 0 0,1 0-1 0 0,-1 0 0 0 0,0 0 1 0 0,0 0-1 0 0,0 1 0 0 0,0-1 1 0 0,0 0-1 0 0,-1 0 0 0 0,1 1 0 0 0,-1-1 1 0 0,0 1-1 0 0,1-1 0 0 0,-1 0 1 0 0,0 1-1 0 0,0-1 0 0 0,0 0 0 0 0,-1 1 1 0 0,1-1-1 0 0,-1 1 0 0 0,1-1-4 0 0,0 4 12 0 0,10 150 317 0 0,-2-133-1333 0 0,-1-20-3826 0 0,2-6-6726 0 0,-5 0 1236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10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 11723 0 0,'0'0'3631'0'0,"0"0"-1925"0"0,0 0-722 0 0,0 0-68 0 0,0 0-25 0 0,0 0-55 0 0,0 0-84 0 0,0 0-117 0 0,-17 32-110 0 0,-52 106-86 0 0,33-21 236 0 0,-33 387 337 0 0,51-342-1542 0 0,1-70-2291 0 0,13-65 125 0 0,6-10-4776 0 0,11-17-2307 0 0,-9 0 8352 0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11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 3417 0 0,'0'0'1995'0'0,"0"0"-144"0"0,0 0-20 0 0,0 0-47 0 0,0 0-215 0 0,-14 34-372 0 0,-44 108-374 0 0,31-44 61 0 0,27-81-793 0 0,0 70-192 0 0,19-74-2792 0 0,-2-15-4895 0 0,-10-1 3128 0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6579 3141 7634 0 0,'0'0'1359'0'0,"0"0"-222"0"0,0 0-114 0 0,0 0 124 0 0,0 0 149 0 0,0 0 77 0 0,0 0-103 0 0,0 0-233 0 0,0 0-252 0 0,0 0-263 0 0,0 0-218 0 0,-2 5 32 0 0,4 186 2028 0 0,-16 32-1782 0 0,-30-31-378 0 0,39-168 837 0 0,0 1-3881 0 0,6-16-2077 0 0,10-30-271 0 0,9-38-4736 0 0,-15 45 9379 0 0</inkml:trace>
  <inkml:trace contextRef="#ctx0" brushRef="#br0" timeOffset="800.188">6463 3167 1392 0 0,'0'0'1557'0'0,"0"0"-281"0"0,0 0-181 0 0,0 0 176 0 0,0 0 302 0 0,0 0 116 0 0,0 0-113 0 0,0 0-234 0 0,0 0-201 0 0,0 0-138 0 0,0 0-33 0 0,0 0-54 0 0,0 0-116 0 0,13 3-52 0 0,100 9 1257 0 0,293-53 793 0 0,-302 45-2712 0 0,-104-4-84 0 0,-1 0 0 0 0,1 0-1 0 0,0 0 1 0 0,-1 0-1 0 0,1 0 1 0 0,-1 1 0 0 0,1-1-1 0 0,0 0 1 0 0,-1 0 0 0 0,1 0-1 0 0,0 0 1 0 0,-1 1 0 0 0,1-1-1 0 0,0 0 1 0 0,-1 0-1 0 0,1 1 1 0 0,0-1 0 0 0,-1 0-1 0 0,1 1 1 0 0,0-1 0 0 0,0 0-1 0 0,0 1 1 0 0,-1-1 0 0 0,1 0-1 0 0,0 1 1 0 0,0-1-1 0 0,0 1 1 0 0,0-1 0 0 0,0 0-1 0 0,-1 1 1 0 0,1-1 0 0 0,0 1-1 0 0,0-1 1 0 0,0 0 0 0 0,0 1-1 0 0,0-1 1 0 0,0 1-1 0 0,0-1 1 0 0,1 0 0 0 0,-1 1-1 0 0,0-1 1 0 0,0 1 0 0 0,0-1-1 0 0,0 0 1 0 0,0 1-1 0 0,1-1 1 0 0,-1 0 0 0 0,0 1-1 0 0,0-1 1 0 0,0 0 0 0 0,1 1-1 0 0,-1-1 1 0 0,0 0 0 0 0,1 0-1 0 0,-1 1 1 0 0,0-1-1 0 0,1 0 1 0 0,-1 0 0 0 0,0 1-1 0 0,1-1 1 0 0,-1 0 0 0 0,0 0-1 0 0,1 0 1 0 0,-1 0 0 0 0,1 0-1 0 0,-1 1 1 0 0,0-1-1 0 0,1 0 1 0 0,-1 0-2 0 0,-30 7 702 0 0,30-7-643 0 0,0 0 1 0 0,0 0-35 0 0,0 0-5 0 0,0 0 12 0 0,0 0-12 0 0,0 0-4 0 0,0 0-5 0 0,0 0-24 0 0,0 0-15 0 0,-17 430 229 0 0,2-202-97 0 0,16-218 270 0 0,-10-8 1809 0 0,2-6-2586 0 0,-140-18 419 0 0,-255 11-951 0 0,383 15-1857 0 0,18-1-2465 0 0,2 2-4273 0 0,1-2 1314 0 0</inkml:trace>
  <inkml:trace contextRef="#ctx0" brushRef="#br0" timeOffset="8785.252">6805 1842 0 0 0,'0'0'412'0'0,"0"0"210"0"0,0 0 356 0 0,0 0 344 0 0,0 0 225 0 0,0 0 93 0 0,0 0-27 0 0,0 0-73 0 0,0 0-94 0 0,0 0-129 0 0,-2-9-195 0 0,-1-1-1719 0 0,-3-10 4156 0 0,3 44 255 0 0,28 572 1460 0 0,-25-534-4879 0 0,-4 0-1 0 0,-2-1 0 0 0,-12 49-394 0 0,-1 58 428 0 0,16 17 179 0 0,-38-74-329 0 0,61-118-3206 0 0,-4-11-2962 0 0,-13 10-1518 0 0,0 4-4471 0 0</inkml:trace>
  <inkml:trace contextRef="#ctx0" brushRef="#br0" timeOffset="9446.135">6601 3992 0 0 0,'0'0'1366'0'0,"0"0"142"0"0,0 0 310 0 0,0 0 313 0 0,0 0 123 0 0,0 0-111 0 0,0 0-278 0 0,0 0-372 0 0,0 0-305 0 0,0 0-224 0 0,0 0-148 0 0,7-9 399 0 0,-5 7 3380 0 0,-26 212-2590 0 0,21-174-1982 0 0,3-21-4078 0 0,0-15-344 0 0,1 0 1920 0 0,0 0 228 0 0,2 0-8989 0 0</inkml:trace>
  <inkml:trace contextRef="#ctx0" brushRef="#br0" timeOffset="10959.974">5204 4419 0 0 0,'0'0'553'0'0,"0"0"528"0"0,0 0 163 0 0,0 0-10 0 0,0 0-66 0 0,0 0-137 0 0,0 0-156 0 0,0 0-139 0 0,-3-2-91 0 0,0-9 1269 0 0,34 9 604 0 0,-30 2-2493 0 0,322-27 6203 0 0,-153 8-5048 0 0,220-15 530 0 0,30 33-803 0 0,-188-28-455 0 0,11 3-12 0 0,147 41 79 0 0,122-19 66 0 0,-184-19-151 0 0,564 13 27 0 0,-587-9-211 0 0,48-3 74 0 0,-135 5 90 0 0,-30 1-199 0 0,-188 16-208 0 0,0 0-6 0 0,0 0-32 0 0,0 0-27 0 0,0 0-24 0 0,0 0-74 0 0,-12 3-2199 0 0,-6 1-1420 0 0,-1 0-4734 0 0,8 0-3228 0 0</inkml:trace>
  <inkml:trace contextRef="#ctx0" brushRef="#br0" timeOffset="12423.963">5292 4419 0 0 0,'0'0'563'0'0,"0"0"-54"0"0,0 0-6 0 0,-5 1 45 0 0,2 0-895 0 0,-71 5 11142 0 0,1-13-7063 0 0,-32 6-1622 0 0,17 12-1155 0 0,-109 0 567 0 0,-91 4-285 0 0,-114-8 242 0 0,32-7-469 0 0,216 7-790 0 0,-46 1 209 0 0,200-8-428 0 0,-54-1 46 0 0,1 3 1 0 0,-1 2-1 0 0,-44 9-47 0 0,47-2 28 0 0,-178 22 123 0 0,116-44-2 0 0,31 11-666 0 0,114-7-14462 0 0,-25 7 4739 0 0</inkml:trace>
  <inkml:trace contextRef="#ctx0" brushRef="#br0" timeOffset="13538.006">6610 4610 0 0 0,'0'0'1047'0'0,"0"0"208"0"0,0 0 1 0 0,0 0-69 0 0,0 0-88 0 0,0 0-82 0 0,0 0-68 0 0,0 0-46 0 0,0-5-15 0 0,0-11-323 0 0,0 4 2532 0 0,-28 13 205 0 0,19 4-3142 0 0,0 1 0 0 0,0 1 0 0 0,1-1 0 0 0,-1 1 0 0 0,2 1 1 0 0,-1 0-1 0 0,1 0 0 0 0,0 0 0 0 0,0 1 0 0 0,1 0 0 0 0,1 0 0 0 0,-1 0 0 0 0,2 1 0 0 0,-1 0 0 0 0,1 0 1 0 0,1 0-1 0 0,-1 1 0 0 0,2-1 0 0 0,-1 5-160 0 0,1-8 54 0 0,0 1 0 0 0,1-1 1 0 0,0 0-1 0 0,0 0 0 0 0,1 1 0 0 0,-1-1 1 0 0,2 0-1 0 0,-1 0 0 0 0,1 1 0 0 0,0-1 1 0 0,1 0-1 0 0,0 0 0 0 0,0 0 0 0 0,0 0 1 0 0,1 0-1 0 0,0 0 0 0 0,0-1 0 0 0,1 1 1 0 0,0-1-1 0 0,0 0 0 0 0,0 0 0 0 0,1-1 1 0 0,0 1-1 0 0,0-1 0 0 0,0 0 1 0 0,0 0-1 0 0,1-1 0 0 0,0 1 0 0 0,0-1 1 0 0,1-1-1 0 0,-1 1 0 0 0,1-1 0 0 0,-1 0 1 0 0,1 0-1 0 0,0-1 0 0 0,0 0 0 0 0,0 0 1 0 0,1-1-55 0 0,1 1 86 0 0,0-1 1 0 0,-1-1 0 0 0,1 0 0 0 0,0 0 0 0 0,0 0-1 0 0,0-1 1 0 0,-1 0 0 0 0,1-1 0 0 0,0 0-1 0 0,-1 0 1 0 0,0-1 0 0 0,1 0 0 0 0,-1-1-1 0 0,0 1 1 0 0,6-5-87 0 0,-3 1 74 0 0,-1-1-1 0 0,1 0 0 0 0,-1-1 0 0 0,-1 0 1 0 0,0 0-1 0 0,0-1 0 0 0,-1 0 1 0 0,0-1-1 0 0,0 0 0 0 0,-1 0 0 0 0,-1 0 1 0 0,0-1-1 0 0,-1 0 0 0 0,0 0 1 0 0,-1-1-1 0 0,0 1 0 0 0,-1-1 0 0 0,0 0 1 0 0,-1 0-1 0 0,0 0 0 0 0,-1 0 1 0 0,-1-1-74 0 0,0 3-6 0 0,0 0 1 0 0,-1 0 0 0 0,0 0 0 0 0,-1 1-1 0 0,0-1 1 0 0,-1 0 0 0 0,0 1 0 0 0,-1 0-1 0 0,0 0 1 0 0,0 0 0 0 0,-1 0 0 0 0,-1 1-1 0 0,1-1 1 0 0,-2 1 0 0 0,1 1-1 0 0,-1-1 1 0 0,-5-4 5 0 0,5 6-125 0 0,-1 1-1 0 0,1-1 1 0 0,-1 2-1 0 0,0-1 1 0 0,0 1-1 0 0,-1 0 1 0 0,0 0-1 0 0,1 1 1 0 0,-2 1-1 0 0,1-1 1 0 0,0 1-1 0 0,-1 1 126 0 0,6 1-218 0 0,0 0-1 0 0,0 1 0 0 0,0 0 0 0 0,-1 0 1 0 0,1 0-1 0 0,0 0 0 0 0,0 0 1 0 0,0 1-1 0 0,0 0 0 0 0,0 0 1 0 0,1 0-1 0 0,-1 0 0 0 0,0 1 1 0 0,0-1-1 0 0,1 1 0 0 0,-1 0 0 0 0,1 0 1 0 0,-1 0-1 0 0,-1 3 219 0 0,-34 32-5478 0 0,16-10-1981 0 0,13-12 1564 0 0</inkml:trace>
  <inkml:trace contextRef="#ctx0" brushRef="#br0" timeOffset="15766.452">7317 2965 6161 0 0,'0'0'1378'0'0,"0"0"-152"0"0,0 0 143 0 0,0 0 242 0 0,0 0 6 0 0,0 0-212 0 0,0 0-266 0 0,0 0-268 0 0,33-22-178 0 0,103-67-126 0 0,8-4 764 0 0,45-16 252 0 0,-155 94-920 0 0,-48 38-176 0 0,-3-5-438 0 0,1 2 0 0 0,2 0 1 0 0,0 1-1 0 0,1 0 0 0 0,1 1 1 0 0,1 0-1 0 0,0 1 0 0 0,2 1 1 0 0,-3 13-50 0 0,12-35 13 0 0,0 0 1 0 0,0 0 0 0 0,0-1-1 0 0,0 1 1 0 0,0 0-1 0 0,0 0 1 0 0,1 0-1 0 0,-1 0 1 0 0,1 0 0 0 0,-1-1-1 0 0,1 1 1 0 0,0 0-1 0 0,0 0 1 0 0,0-1 0 0 0,0 1-1 0 0,0-1 1 0 0,0 1-1 0 0,0-1 1 0 0,0 1-1 0 0,1-1 1 0 0,-1 1 0 0 0,0-1-1 0 0,1 0 1 0 0,0 0-1 0 0,-1 0 1 0 0,1 0 0 0 0,-1 0-1 0 0,1 0 1 0 0,0 0-1 0 0,0-1 1 0 0,-1 1-1 0 0,1-1 1 0 0,0 1 0 0 0,0-1-1 0 0,0 0 1 0 0,0 1-1 0 0,0-1 1 0 0,-1 0-1 0 0,1 0 1 0 0,0 0 0 0 0,0-1-1 0 0,0 1 1 0 0,0 0-1 0 0,0-1 1 0 0,0 1 0 0 0,-1-1-1 0 0,1 0 1 0 0,0 1-1 0 0,1-2-13 0 0,15-2 265 0 0,-1-1 1 0 0,0-1-1 0 0,0-1 0 0 0,0 0 0 0 0,-1-1 0 0 0,0 0 0 0 0,0-2 0 0 0,-1 0 0 0 0,4-3-265 0 0,7-4 290 0 0,181-116 1338 0 0,-181 124-4411 0 0,-17 8-1744 0 0,-2 0-3596 0 0,-2 1-3702 0 0</inkml:trace>
  <inkml:trace contextRef="#ctx0" brushRef="#br0" timeOffset="16520.499">8560 2324 7274 0 0,'0'0'3484'0'0,"0"0"-1939"0"0,0 0-740 0 0,0 0-46 0 0,0 0 62 0 0,0 0-10 0 0,0 0-84 0 0,0 0-104 0 0,0 0-106 0 0,0 0-77 0 0,0 0-43 0 0,0 0-51 0 0,-11 33-38 0 0,-34 104-13 0 0,8-30 613 0 0,-4 10 303 0 0,35-101-357 0 0,10-22 1345 0 0,141-316-140 0 0,-81 211-1912 0 0,-63 111-151 0 0,-1 0-1 0 0,1 0 1 0 0,-1 0 0 0 0,1 0 0 0 0,0 0 0 0 0,-1 0 0 0 0,1 1 0 0 0,-1-1-1 0 0,1 0 1 0 0,0 0 0 0 0,-1 0 0 0 0,1 1 0 0 0,-1-1 0 0 0,1 0 0 0 0,-1 1-1 0 0,1-1 1 0 0,-1 0 0 0 0,1 1 0 0 0,-1-1 0 0 0,0 1 0 0 0,1-1 0 0 0,-1 1 0 0 0,1-1-1 0 0,-1 1 1 0 0,0-1 0 0 0,1 1 0 0 0,-1-1 0 0 0,0 1 0 0 0,0-1 0 0 0,0 1-1 0 0,1-1 1 0 0,-1 1 0 0 0,0 0 0 0 0,0-1 0 0 0,0 1 0 0 0,0-1 0 0 0,0 1-1 0 0,0 0 1 0 0,0-1 0 0 0,0 1 0 0 0,0 0 0 0 0,0-1 0 0 0,0 1 0 0 0,-1-1 0 0 0,1 1-1 0 0,0-1 1 0 0,0 1 0 0 0,0 0 0 0 0,-1 0 4 0 0,-15 153-7 0 0,17-120-36 0 0,-1-33 44 0 0,0-1 0 0 0,0 1 0 0 0,0-1 0 0 0,0 0 0 0 0,1 1 0 0 0,-1-1 0 0 0,0 1 0 0 0,0-1 0 0 0,1 1 1 0 0,-1-1-1 0 0,0 0 0 0 0,1 1 0 0 0,-1-1 0 0 0,0 0 0 0 0,1 1 0 0 0,-1-1 0 0 0,0 0 0 0 0,1 0 0 0 0,-1 1 1 0 0,1-1-1 0 0,-1 0 0 0 0,1 0 0 0 0,-1 0 0 0 0,1 0 0 0 0,-1 1 0 0 0,0-1 0 0 0,1 0 0 0 0,-1 0 0 0 0,1 0 1 0 0,-1 0-1 0 0,1 0 0 0 0,-1 0 0 0 0,1 0 0 0 0,-1 0 0 0 0,1 0 0 0 0,-1 0 0 0 0,1-1 0 0 0,-1 1 0 0 0,1 0 1 0 0,-1 0-1 0 0,0 0 0 0 0,1-1 0 0 0,-1 1 0 0 0,1 0 0 0 0,-1 0 0 0 0,0-1 0 0 0,1 1 0 0 0,-1 0 0 0 0,0-1 1 0 0,1 1-1 0 0,-1 0 0 0 0,0-1 0 0 0,1 1 0 0 0,-1-1 0 0 0,0 1 0 0 0,0 0 0 0 0,1-1 0 0 0,-1 1 1 0 0,0-1-1 0 0,0 1 0 0 0,0-1 0 0 0,0 1 0 0 0,0-1 0 0 0,0 1-1 0 0,137-194 220 0 0,-98 142-169 0 0,-39 52-74 0 0,0 0-12 0 0,1 18 21 0 0,2 162 222 0 0,19-131-735 0 0,-12-44-4887 0 0,3-3-5377 0 0,-10-2 769 0 0</inkml:trace>
  <inkml:trace contextRef="#ctx0" brushRef="#br0" timeOffset="16788.954">9022 2184 10714 0 0,'0'0'2079'0'0,"0"0"-760"0"0,0 0-246 0 0,0 0 27 0 0,0 0-45 0 0,0 0-163 0 0,0 0-165 0 0,0 0-127 0 0,0 0-76 0 0,0 0-31 0 0,0 0-54 0 0,0 0-40 0 0,1 28-34 0 0,7 83-5 0 0,4-72 264 0 0,-7-37-453 0 0,-2 0-75 0 0,1 0 0 0 0,0-1 0 0 0,0 0 0 0 0,0 1 0 0 0,1-2 0 0 0,-1 1 0 0 0,0 0 0 0 0,0-1 0 0 0,0 0 0 0 0,1 0 0 0 0,-1 0 0 0 0,0 0 0 0 0,0-1 0 0 0,1 0 0 0 0,-1 0-1 0 0,0 0 1 0 0,0 0 0 0 0,0-1 0 0 0,0 1 0 0 0,0-1 0 0 0,-1 0 0 0 0,1 0 0 0 0,0 0 0 0 0,-1-1 0 0 0,0 0 0 0 0,1 1 0 0 0,-1-1 0 0 0,0 0 0 0 0,0 0 0 0 0,-1-1 0 0 0,1 1 0 0 0,-1 0 0 0 0,1-1 0 0 0,-1 0 0 0 0,0 1 0 0 0,-1-1 0 0 0,1 0-1 0 0,-1 0 1 0 0,1 0 0 0 0,-1-3-96 0 0,15-78-804 0 0,-15 66-3638 0 0,-1-1-4171 0 0,0 16-3020 0 0</inkml:trace>
  <inkml:trace contextRef="#ctx0" brushRef="#br0" timeOffset="17345.295">9600 1945 13779 0 0,'0'0'1746'0'0,"0"0"-434"0"0,0 0-200 0 0,0 0-74 0 0,0 0-145 0 0,0 0-182 0 0,0 0-104 0 0,0 0-91 0 0,0 0-107 0 0,0 0-98 0 0,0 0-75 0 0,-32 25-81 0 0,-95 82-66 0 0,83-53-15 0 0,42-45-70 0 0,2-6-5 0 0,-12 56-74 0 0,12-57 74 0 0,0-1 0 0 0,0 0 0 0 0,0 1 0 0 0,0-1 0 0 0,0 1 0 0 0,0-1-1 0 0,1 0 1 0 0,-1 1 0 0 0,0-1 0 0 0,1 1 0 0 0,-1-1 0 0 0,1 0 0 0 0,-1 0 0 0 0,1 1 0 0 0,0-1 0 0 0,0 0 0 0 0,-1 0 0 0 0,1 0 0 0 0,0 1-1 0 0,0-1 1 0 0,0 0 0 0 0,0 0 0 0 0,0-1 0 0 0,1 1 0 0 0,-1 0 0 0 0,0 0 0 0 0,0 0 0 0 0,0-1 0 0 0,1 1 0 0 0,-1-1 0 0 0,0 1 0 0 0,1-1-1 0 0,-1 1 1 0 0,0-1 0 0 0,1 0 0 0 0,-1 0 0 0 0,1 0 0 0 0,-1 0 0 0 0,1 0 0 0 0,-1 0 1 0 0,6 0 73 0 0,0 0 0 0 0,-1 0 0 0 0,1-1 0 0 0,-1 0 0 0 0,1 0 0 0 0,-1-1 0 0 0,0 0 0 0 0,1 0-1 0 0,-1 0 1 0 0,0-1 0 0 0,0 0 0 0 0,0 0 0 0 0,-1 0 0 0 0,1-1 0 0 0,-1 0 0 0 0,0 0 0 0 0,2-2-73 0 0,123-121 1616 0 0,-57 71-1069 0 0,-71 57-549 0 0,0 0-1 0 0,0 0 0 0 0,0 0 0 0 0,0 0 1 0 0,-1 1-1 0 0,1-1 0 0 0,0 1 1 0 0,0-1-1 0 0,-1 1 0 0 0,1-1 1 0 0,-1 1-1 0 0,1 0 0 0 0,-1 0 0 0 0,0 0 1 0 0,0 0-1 0 0,0 0 0 0 0,0 0 1 0 0,0 0-1 0 0,0 0 0 0 0,-1 0 1 0 0,1 0-1 0 0,0 0 0 0 0,-1 0 0 0 0,0 1 1 0 0,0-1-1 0 0,1 0 0 0 0,-1 0 1 0 0,-1 1-1 0 0,1-1 0 0 0,0 0 0 0 0,0 0 1 0 0,-1 2 2 0 0,1 1-6 0 0,2 64-146 0 0,-2 0-1 0 0,-4 0 1 0 0,-6 32 152 0 0,8-79-13 0 0,-1 1 0 0 0,-1 0 0 0 0,-2-1 0 0 0,0 0 0 0 0,-1 0 0 0 0,0 0 0 0 0,-2-1 0 0 0,-8 13 13 0 0,15-28 2 0 0,-1 0 1 0 0,0 0-1 0 0,0-1 1 0 0,0 1-1 0 0,-1-1 1 0 0,0 0-1 0 0,0 1 1 0 0,0-2-1 0 0,-1 1 1 0 0,1 0-1 0 0,-1-1 1 0 0,0 0-1 0 0,0 0 1 0 0,-1-1-1 0 0,1 1 1 0 0,-1-1-1 0 0,0 0 1 0 0,0-1-1 0 0,0 1 1 0 0,0-1-1 0 0,-1 0 1 0 0,-2 0-4 0 0,7-4 19 0 0,0 1 0 0 0,0-1 0 0 0,0 0-1 0 0,1 0 1 0 0,-1 1 0 0 0,1-1 0 0 0,-1 0-1 0 0,1 0 1 0 0,0-1 0 0 0,0 1 0 0 0,0 0 0 0 0,0 0-1 0 0,0-1 1 0 0,1 1 0 0 0,-1 0 0 0 0,0-1-1 0 0,1 1 1 0 0,0 0 0 0 0,0-1 0 0 0,0 1-1 0 0,0-1 1 0 0,0 1 0 0 0,0-1 0 0 0,0 1-1 0 0,1 0 1 0 0,-1-1 0 0 0,1 1 0 0 0,0 0-1 0 0,0-2-17 0 0,0-3 31 0 0,2-10-5 0 0,1 1 0 0 0,1 0 0 0 0,0 0 0 0 0,1 1 0 0 0,1 0 0 0 0,1 0 0 0 0,0 0 0 0 0,1 1 0 0 0,0 0 0 0 0,7-7-26 0 0,8-14 24 0 0,11-21-700 0 0,4 2 1 0 0,1 2-1 0 0,19-17 676 0 0,-23 38-3446 0 0,-10 9-5916 0 0,-14 11-2310 0 0</inkml:trace>
  <inkml:trace contextRef="#ctx0" brushRef="#br0" timeOffset="20303.779">9922 3230 0 0 0,'0'0'307'0'0,"0"0"284"0"0,0 0 3 0 0,0 0-63 0 0,0 0-15 0 0,0 0 20 0 0,0 0 67 0 0,0 0 121 0 0,0 0 151 0 0,0 0 155 0 0,3-2 93 0 0,8-6-23 0 0,-8 7-144 0 0,-3 1-246 0 0,0 0-269 0 0,0 0-214 0 0,0 0-121 0 0,0-4 2672 0 0,-1 116 1947 0 0,-10 55-2080 0 0,6-89 261 0 0,10-107-1585 0 0,-31 25-973 0 0,-121-55 693 0 0,-50-74-280 0 0,161 115-2553 0 0,44 33-2701 0 0,3-4 1203 0 0,-3-4-2453 0 0,0-3-3553 0 0</inkml:trace>
  <inkml:trace contextRef="#ctx0" brushRef="#br0" timeOffset="20708.952">9892 3568 4593 0 0,'0'0'2032'0'0,"0"0"-493"0"0,0 0-145 0 0,0 0 112 0 0,0 0 39 0 0,0 0-199 0 0,0 0-271 0 0,0 0-236 0 0,0 0-207 0 0,0 0-112 0 0,0 0-81 0 0,0 0-47 0 0,0 0 5 0 0,11 8 1806 0 0,7-9-1603 0 0,1-1 0 0 0,-1 0 0 0 0,1-1 0 0 0,-1-1-1 0 0,0-1 1 0 0,0 0 0 0 0,-1-2 0 0 0,14-6-600 0 0,246-103 716 0 0,-264 112 256 0 0,-1 2-4297 0 0,-15 14-11823 0 0,-2-8 6682 0 0</inkml:trace>
  <inkml:trace contextRef="#ctx0" brushRef="#br0" timeOffset="21520.787">9867 3646 0 0 0,'0'0'1830'0'0,"0"0"86"0"0,0 0 22 0 0,0 0-39 0 0,0 0-101 0 0,0 0-130 0 0,0 0-149 0 0,0 0-153 0 0,0 0-138 0 0,0 0-140 0 0,0 0-109 0 0,-2 30 4214 0 0,-7 97-3506 0 0,-5-27-1389 0 0,11-4-113 0 0,4-96-150 0 0,0 0-1 0 0,0 0 1 0 0,0 0 0 0 0,0 0 0 0 0,0 0-1 0 0,0-1 1 0 0,0 1 0 0 0,0 0 0 0 0,0-1-1 0 0,0 1 1 0 0,0 0 0 0 0,0-1 0 0 0,0 1-1 0 0,0-1 1 0 0,-1 0 0 0 0,1 1 0 0 0,0-1-1 0 0,0 0 1 0 0,-1 1 0 0 0,1-1 0 0 0,0 0-1 0 0,-1 0 1 0 0,1 0 0 0 0,-1 1 0 0 0,1-1-1 0 0,-1 0 1 0 0,1 0 0 0 0,-1 0 0 0 0,0 0-1 0 0,1 0 1 0 0,-1 0 0 0 0,0 0 0 0 0,0 0-1 0 0,0 0 1 0 0,0 0-35 0 0,7-35 623 0 0,-7 35-559 0 0,-1 1 233 0 0,1 0-262 0 0,-31 26 185 0 0,-179 139 122 0 0,123-95-340 0 0,6-4-38 0 0,83-67-2472 0 0,32-23-3478 0 0,-10 6-3797 0 0,-16 10 705 0 0</inkml:trace>
  <inkml:trace contextRef="#ctx0" brushRef="#br0" timeOffset="21823.018">9800 3951 3201 0 0,'0'0'2089'0'0,"0"0"-33"0"0,0 0 229 0 0,0 0 140 0 0,0 0-166 0 0,0 0-341 0 0,0 0-447 0 0,0 0-355 0 0,0 0-209 0 0,0 0-120 0 0,0 0-43 0 0,0 0-52 0 0,0 0-53 0 0,11-6 797 0 0,6 32-671 0 0,-2 0 0 0 0,-1 1 0 0 0,-1 1 0 0 0,-1 0-1 0 0,4 18-764 0 0,7 14 168 0 0,-3-32-828 0 0,-11-24-2339 0 0,3-2-3934 0 0,-8-2-3410 0 0</inkml:trace>
  <inkml:trace contextRef="#ctx0" brushRef="#br0" timeOffset="32908.972">9966 2751 0 0 0,'0'0'577'0'0,"0"0"520"0"0,0 0 126 0 0,0 0-47 0 0,0 0-88 0 0,0 0-89 0 0,0 0-68 0 0,0 0-62 0 0,-1-3 12 0 0,-34-23 7452 0 0,-21 25-4271 0 0,30 2-3196 0 0,21-1-767 0 0,1 2 0 0 0,0-1 0 0 0,0 0 0 0 0,0 1 0 0 0,0 0 0 0 0,0 0 0 0 0,0 0 0 0 0,1 0 0 0 0,-1 1 0 0 0,1-1 0 0 0,-1 1 0 0 0,1 0 0 0 0,0 0 0 0 0,0 0 0 0 0,0 1 0 0 0,1-1 0 0 0,-3 3-99 0 0,-4 13 137 0 0,0 1-1 0 0,1-1 1 0 0,1 1 0 0 0,1 1-1 0 0,0-1 1 0 0,2 1 0 0 0,0 0-1 0 0,2 0 1 0 0,0 0-1 0 0,1 0 1 0 0,2 16-137 0 0,1-29 75 0 0,1 1 1 0 0,0-1-1 0 0,0 0 1 0 0,0 0-1 0 0,1 0 0 0 0,0 0 1 0 0,1 0-1 0 0,0-1 0 0 0,0 0 1 0 0,0 0-1 0 0,1 0 1 0 0,0-1-1 0 0,1 0 0 0 0,-1 0 1 0 0,1 0-1 0 0,0-1 1 0 0,0 0-1 0 0,1-1 0 0 0,0 1 1 0 0,0-1-1 0 0,1 0-75 0 0,1 0 62 0 0,1 0 1 0 0,0-1-1 0 0,-1 0 0 0 0,1-1 1 0 0,0 0-1 0 0,1-1 0 0 0,-1 0 0 0 0,0 0 1 0 0,0-1-1 0 0,0-1 0 0 0,0 0 1 0 0,1-1-1 0 0,-1 0 0 0 0,-1 0 0 0 0,1-1 1 0 0,0-1-1 0 0,4-2-62 0 0,-7 5 41 0 0,-1-1-1 0 0,0 0 1 0 0,0-1 0 0 0,-1 0-1 0 0,1 0 1 0 0,-1 0 0 0 0,1-1 0 0 0,-1 0-1 0 0,0 0 1 0 0,0 0 0 0 0,-1-1-1 0 0,1 0 1 0 0,-1 0 0 0 0,0-1-1 0 0,0 1 1 0 0,-1-1 0 0 0,0 0 0 0 0,0 0-1 0 0,0-1 1 0 0,-1 1 0 0 0,0-1-1 0 0,0 0 1 0 0,0 1 0 0 0,-1-1-1 0 0,0-1 1 0 0,-1 1 0 0 0,1-5-41 0 0,-1 3 11 0 0,0 1-1 0 0,-1 0 1 0 0,0 0 0 0 0,-1 0 0 0 0,0 0-1 0 0,0 0 1 0 0,0 0 0 0 0,-1 0-1 0 0,0 0 1 0 0,-1 0 0 0 0,0 1 0 0 0,0-1-1 0 0,-1 1 1 0 0,1 0 0 0 0,-2 0 0 0 0,1 0-1 0 0,-1 1 1 0 0,0-1 0 0 0,0 1 0 0 0,-2-1-11 0 0,-1-2-56 0 0,0 0 1 0 0,-1 1 0 0 0,0 0 0 0 0,0 0 0 0 0,-1 1-1 0 0,1 0 1 0 0,-2 1 0 0 0,1 0 0 0 0,-1 1 0 0 0,0 0-1 0 0,0 1 1 0 0,0 0 0 0 0,-9-2 55 0 0,7 3-261 0 0,0 2 0 0 0,0-1-1 0 0,0 2 1 0 0,0-1 0 0 0,0 2-1 0 0,0 0 1 0 0,0 0 0 0 0,0 2 0 0 0,1-1-1 0 0,-1 1 1 0 0,1 1 0 0 0,-6 3 261 0 0,-13 14-4686 0 0,6 9-3704 0 0,21-23-2885 0 0</inkml:trace>
  <inkml:trace contextRef="#ctx0" brushRef="#br0" timeOffset="34038.385">9841 2935 0 0 0,'0'0'1351'0'0,"0"0"-61"0"0,0 0-121 0 0,0 0-87 0 0,0 0-39 0 0,0 0-10 0 0,0 0 23 0 0,0 0-2 0 0,2 0-399 0 0,5 1 8927 0 0,9 2-13684 0 0,-5-6-4954 0 0,-7 2 2899 0 0</inkml:trace>
  <inkml:trace contextRef="#ctx0" brushRef="#br0" timeOffset="34254.159">9841 2935 1576 0 0</inkml:trace>
  <inkml:trace contextRef="#ctx0" brushRef="#br0" timeOffset="34476.092">9841 2935 1576 0 0,'41'15'463'0'0,"38"11"2928"0"0,-73-22 9031 0 0,2 1-10394 0 0,-3-1-6306 0 0,-2-3-6984 0 0,-3-1 6922 0 0</inkml:trace>
  <inkml:trace contextRef="#ctx0" brushRef="#br0" timeOffset="35077.028">9863 3060 0 0 0,'0'0'487'0'0,"0"0"740"0"0,0 0 210 0 0,0 0-54 0 0,0 0-144 0 0,0 0-161 0 0,0 0-131 0 0,0 0-79 0 0,0 0-59 0 0,0 0-66 0 0,0 0-21 0 0,0 0-28 0 0,3 0-8 0 0,16-3 1180 0 0,-19 3-1322 0 0,11 23 2447 0 0,-4-8-2136 0 0,-7-13-752 0 0,1 0-1 0 0,0 0 0 0 0,-1 0 0 0 0,1 1 0 0 0,0-1 0 0 0,0 0 0 0 0,1 0 0 0 0,-1 0 0 0 0,0 0 0 0 0,0 0 1 0 0,1-1-1 0 0,-1 1 0 0 0,1 0 0 0 0,0-1 0 0 0,0 1 0 0 0,-1-1 0 0 0,1 0 0 0 0,0 1 0 0 0,0-1 0 0 0,0 0 0 0 0,0 0 1 0 0,1 0-1 0 0,-1 0 0 0 0,0-1 0 0 0,0 1 0 0 0,0 0 0 0 0,1-1 0 0 0,-1 0 0 0 0,0 0 0 0 0,3 1-102 0 0,-1-2 71 0 0,0 0-1 0 0,0 0 1 0 0,0 0-1 0 0,0 0 1 0 0,-1-1-1 0 0,1 1 1 0 0,0-1-1 0 0,-1 0 1 0 0,1 0-1 0 0,-1-1 1 0 0,1 1-1 0 0,-1-1 1 0 0,0 1-1 0 0,0-1 1 0 0,0 0-1 0 0,-1 0 1 0 0,1-1-1 0 0,-1 1 1 0 0,1 0-1 0 0,-1-1 0 0 0,1-2-69 0 0,12-30-7660 0 0,-15 33 1795 0 0,0-1-3733 0 0</inkml:trace>
  <inkml:trace contextRef="#ctx0" brushRef="#br0" timeOffset="36310.375">10732 2821 8026 0 0,'0'0'1229'0'0,"0"0"-87"0"0,0 0-51 0 0,0 0 80 0 0,0 0 36 0 0,0 0-104 0 0,0 0-242 0 0,0 0-290 0 0,0 0-203 0 0,0 0-68 0 0,0 0 32 0 0,1 8 39 0 0,26 228 2588 0 0,-36-67-2552 0 0,3-128-714 0 0,-11 45-526 0 0,-13-41-6913 0 0,19-38-707 0 0,6-6 4654 0 0</inkml:trace>
  <inkml:trace contextRef="#ctx0" brushRef="#br0" timeOffset="36746.971">10553 2983 0 0 0,'0'0'1406'0'0,"0"0"171"0"0,0 0 152 0 0,0 0 124 0 0,0 0 54 0 0,0 0-93 0 0,0 0-211 0 0,19-34-271 0 0,60-103-238 0 0,-28 82 162 0 0,-39 49-949 0 0,-2 0-100 0 0,0 1-1 0 0,1 0 1 0 0,0 0-1 0 0,0 1 1 0 0,0 1-1 0 0,1 0 1 0 0,-1 0-1 0 0,1 1 1 0 0,-1 1-1 0 0,1 0 1 0 0,0 0-1 0 0,0 1 1 0 0,-1 1-1 0 0,12 1-206 0 0,-19-1 37 0 0,0 1 0 0 0,-1-1-1 0 0,1 0 1 0 0,0 1-1 0 0,-1 0 1 0 0,1 0-1 0 0,-1 0 1 0 0,0 0 0 0 0,0 1-1 0 0,0-1 1 0 0,0 1-1 0 0,0 0 1 0 0,0 0 0 0 0,0 0-1 0 0,-1 0 1 0 0,0 0-1 0 0,0 0 1 0 0,0 1 0 0 0,0-1-1 0 0,0 1 1 0 0,0-1-1 0 0,-1 1 1 0 0,0 0 0 0 0,0 0-1 0 0,0 0 1 0 0,0 0-1 0 0,-1-1 1 0 0,1 1-1 0 0,-1 0 1 0 0,0 0 0 0 0,0 0-1 0 0,0 1-36 0 0,0 4 63 0 0,-1 1 0 0 0,1-1 0 0 0,-1 0 0 0 0,-1 1 0 0 0,0-1 0 0 0,0 0 0 0 0,-1 0 0 0 0,0 0 0 0 0,-1 0 0 0 0,1-1 0 0 0,-2 1 0 0 0,1-1 0 0 0,-3 3-63 0 0,-11 10 18 0 0,0 0 1 0 0,-2-1-1 0 0,0-1 0 0 0,-1 0 0 0 0,-1-2 0 0 0,-12 7-18 0 0,-53 45 86 0 0,86-68-75 0 0,1 1 0 0 0,0 0 0 0 0,0 0 0 0 0,-1 0 0 0 0,1-1-1 0 0,0 1 1 0 0,1 0 0 0 0,-1 0 0 0 0,0 0 0 0 0,0-1 0 0 0,1 1 0 0 0,-1 0 0 0 0,1 0 0 0 0,-1-1 0 0 0,1 1 0 0 0,0 0 0 0 0,0-1 0 0 0,0 1 0 0 0,0-1 0 0 0,0 1 0 0 0,0-1-1 0 0,0 0 1 0 0,0 1 0 0 0,1-1 0 0 0,-1 0 0 0 0,0 0 0 0 0,1 0 0 0 0,-1 0 0 0 0,1 0 0 0 0,0 0 0 0 0,-1 0 0 0 0,2 0-11 0 0,1 2 38 0 0,176 103 2534 0 0,-154-76-2993 0 0,9-40-13465 0 0,-26 5 8909 0 0,-2-2 347 0 0</inkml:trace>
  <inkml:trace contextRef="#ctx0" brushRef="#br0" timeOffset="37124.958">11336 3005 2913 0 0,'0'0'3522'0'0,"0"0"-1198"0"0,0 0-489 0 0,0 0-62 0 0,0 0-96 0 0,0 0-246 0 0,0 0-293 0 0,0 0-293 0 0,0 0-176 0 0,0 0-124 0 0,0 0-70 0 0,0 0-30 0 0,0 0-54 0 0,-22 7-44 0 0,-69 25-54 0 0,86-30-247 0 0,1 0 0 0 0,-1 0 0 0 0,1 0 0 0 0,-1 0 0 0 0,1 1 0 0 0,0-1 0 0 0,0 1 0 0 0,0 0 0 0 0,0 1 0 0 0,1-1 0 0 0,-1 0 0 0 0,1 1 0 0 0,0 0 0 0 0,0 0 0 0 0,-2 4-45 0 0,-4 5 95 0 0,3-7-72 0 0,1 1 0 0 0,0 0 0 0 0,0 0 0 0 0,0 1 0 0 0,1-1 0 0 0,0 1 0 0 0,1 0 1 0 0,0 0-1 0 0,0 0 0 0 0,0 0 0 0 0,1 1 0 0 0,1-1 0 0 0,-1 1 0 0 0,2 0 0 0 0,-1-1 0 0 0,1 1 0 0 0,0 0 0 0 0,1 2-24 0 0,1-8 69 0 0,-1-1 0 0 0,1 0-1 0 0,0 0 1 0 0,0 0 0 0 0,1 0-1 0 0,-1 0 1 0 0,0 0 0 0 0,1 0-1 0 0,-1-1 1 0 0,1 1 0 0 0,-1-1 0 0 0,1 0-1 0 0,0 0 1 0 0,-1 0 0 0 0,1 0-1 0 0,0 0 1 0 0,0-1 0 0 0,0 1-1 0 0,0-1 1 0 0,0 0 0 0 0,0 0-1 0 0,0 0 1 0 0,-1 0 0 0 0,1 0-1 0 0,0 0 1 0 0,0-1 0 0 0,0 0-1 0 0,0 1 1 0 0,0-1 0 0 0,-1 0-1 0 0,1-1 1 0 0,0 1 0 0 0,-1 0 0 0 0,2-1-69 0 0,23-19 229 0 0,0-1 0 0 0,-1-1 1 0 0,-2-1-1 0 0,0-1 1 0 0,-2-1-1 0 0,-1-1 1 0 0,0-2-230 0 0,85-97 79 0 0,-106 126-102 0 0,0 1 0 0 0,0-1 1 0 0,0 1-1 0 0,0-1 0 0 0,0 1 0 0 0,0-1 0 0 0,0 1 0 0 0,0-1 0 0 0,1 1 0 0 0,-1-1 0 0 0,0 0 0 0 0,0 1 1 0 0,0-1-1 0 0,1 1 0 0 0,-1-1 0 0 0,0 1 0 0 0,0-1 0 0 0,1 0 0 0 0,-1 1 0 0 0,0-1 0 0 0,1 0 1 0 0,-1 1-1 0 0,0-1 0 0 0,1 0 0 0 0,-1 1 0 0 0,1-1 0 0 0,-1 0 0 0 0,0 0 0 0 0,1 0 0 0 0,-1 1 1 0 0,1-1-1 0 0,-1 0 0 0 0,1 0 0 0 0,-1 0 0 0 0,1 0 0 0 0,-1 0 0 0 0,1 0 0 0 0,-1 0 0 0 0,1 0 1 0 0,-1 0-1 0 0,0 0 0 0 0,1 0 0 0 0,-1 0 0 0 0,1 0 0 0 0,-1 0 0 0 0,1 0 0 0 0,-1-1 0 0 0,1 1 0 0 0,-1 0 1 0 0,1 0 22 0 0,-2 15-281 0 0,-3 16-1005 0 0,-1 10-2713 0 0,9-18-6656 0 0,1-16 2156 0 0</inkml:trace>
  <inkml:trace contextRef="#ctx0" brushRef="#br0" timeOffset="37555.978">11590 3219 9490 0 0,'0'0'2691'0'0,"0"0"-573"0"0,0 0-312 0 0,0 0-165 0 0,0 0-270 0 0,0 0-296 0 0,0 0-193 0 0,0 0-149 0 0,0 0-79 0 0,0 0-38 0 0,11-32-116 0 0,35-100-117 0 0,-10 60 46 0 0,32-16 3 0 0,-64 114-832 0 0,-4-9 405 0 0,-1-12-2 0 0,0-1 0 0 0,0 0 1 0 0,1 0-1 0 0,0 0 0 0 0,0 1 0 0 0,0-1 1 0 0,0 0-1 0 0,1 0 0 0 0,0 1 1 0 0,0-1-1 0 0,0 0 0 0 0,0 0 1 0 0,0 0-1 0 0,1 0 0 0 0,0 0 1 0 0,0 0-1 0 0,0-1 0 0 0,3 4-3 0 0,-3-6 28 0 0,1-1-1 0 0,0 0 0 0 0,-1 0 0 0 0,1 0 1 0 0,0 0-1 0 0,-1-1 0 0 0,1 1 1 0 0,0-1-1 0 0,-1 1 0 0 0,1-1 0 0 0,-1 0 1 0 0,1 0-1 0 0,-1 0 0 0 0,1-1 1 0 0,-1 1-1 0 0,0 0 0 0 0,0-1 0 0 0,1 0 1 0 0,-1 1-1 0 0,0-1 0 0 0,0 0 1 0 0,-1 0-1 0 0,2-1-27 0 0,-1 1 18 0 0,63-56 263 0 0,91-64-108 0 0,-154 123-176 0 0,-1 0 0 0 0,0 1-1 0 0,0-1 1 0 0,0 1 0 0 0,0 0 0 0 0,0-1-1 0 0,0 1 1 0 0,0 0 0 0 0,0 0-1 0 0,-1-1 1 0 0,1 1 0 0 0,-1 0-1 0 0,1 0 1 0 0,-1 0 0 0 0,0 0-1 0 0,0 0 1 0 0,0 0 0 0 0,0-1-1 0 0,0 1 1 0 0,0 0 0 0 0,0 0-1 0 0,-1 0 1 0 0,1 0 0 0 0,0 0-1 0 0,-1 0 1 0 0,0-1 0 0 0,1 1-1 0 0,-1 0 1 0 0,-1 1 3 0 0,0 16-126 0 0,21 17-3455 0 0,12-36-4909 0 0,-12-11-1003 0 0,-14 5 5694 0 0</inkml:trace>
  <inkml:trace contextRef="#ctx0" brushRef="#br0" timeOffset="37810.09">12275 2692 2521 0 0,'0'0'3320'0'0,"0"0"-500"0"0,0 0-519 0 0,0 0-446 0 0,0 0-418 0 0,0 0-320 0 0,0 0-207 0 0,0 0-170 0 0,0 0-168 0 0,0 0-117 0 0,0 0-84 0 0,0 0-94 0 0,-20 31-70 0 0,-59 95-46 0 0,59-72-8 0 0,21-48-113 0 0,0-3 8 0 0,-1-1-1 0 0,1 1 0 0 0,0-1 1 0 0,0 1-1 0 0,0-1 0 0 0,0 0 0 0 0,0 1 1 0 0,0-1-1 0 0,0 0 0 0 0,1 0 0 0 0,-1 0 1 0 0,1 0-1 0 0,0 0 0 0 0,-1 0 1 0 0,1 0-1 0 0,0-1 0 0 0,0 1 0 0 0,0-1 1 0 0,1 1-1 0 0,-1-1 0 0 0,0 0 0 0 0,0 1 1 0 0,1-1-1 0 0,-1-1 0 0 0,1 1 1 0 0,-1 0-1 0 0,1-1 0 0 0,-1 1 0 0 0,1-1 1 0 0,-1 1-1 0 0,1-1 0 0 0,-1 0 0 0 0,1 0-47 0 0,4 0 249 0 0,0 0 0 0 0,-1-1-1 0 0,1 1 1 0 0,-1-1 0 0 0,1 0-1 0 0,-1-1 1 0 0,0 0 0 0 0,1 0-1 0 0,-1 0 1 0 0,0-1-1 0 0,0 1 1 0 0,4-4-249 0 0,-4 2 104 0 0,0 0 1 0 0,0-1-1 0 0,0 0 1 0 0,0 0-1 0 0,-1 0 0 0 0,0-1 1 0 0,0 0-1 0 0,-1 0 0 0 0,1 0 1 0 0,-1 0-1 0 0,0-1 1 0 0,-1 0-1 0 0,0 0 0 0 0,0 0 1 0 0,0 0-1 0 0,-1 0 0 0 0,0 0 1 0 0,0-1-1 0 0,-1 1 0 0 0,0-1 1 0 0,-1 1-1 0 0,1-1 1 0 0,-1 0-105 0 0,-20-58-547 0 0,-25 50-3557 0 0,30 16 1130 0 0,5 0-3603 0 0,2 0-4767 0 0</inkml:trace>
  <inkml:trace contextRef="#ctx0" brushRef="#br0" timeOffset="38229.838">12519 2843 12699 0 0,'0'0'1869'0'0,"0"0"-170"0"0,0 0 50 0 0,0 0-145 0 0,0 0-332 0 0,0 0-294 0 0,0 0-227 0 0,0 0-148 0 0,0 0-86 0 0,0 0-66 0 0,0 0-100 0 0,0 0-59 0 0,0 0-56 0 0,10-29-35 0 0,30-90-6 0 0,0 31 142 0 0,13 19-273 0 0,-50 102-897 0 0,8 63 241 0 0,-11-93 594 0 0,1 0 0 0 0,0 0 0 0 0,0 0 0 0 0,0 0-1 0 0,1-1 1 0 0,-1 1 0 0 0,1-1 0 0 0,-1 1 0 0 0,1-1-1 0 0,0 1 1 0 0,0-1 0 0 0,0 0 0 0 0,0 0 0 0 0,0 0-1 0 0,1 0 1 0 0,-1 0 0 0 0,1 0 0 0 0,-1-1 0 0 0,1 1-1 0 0,0-1 1 0 0,-1 0 0 0 0,1 0 0 0 0,0 0-1 0 0,0 0 1 0 0,0 0 0 0 0,0-1 0 0 0,0 1 0 0 0,0-1-1 0 0,0 1 1 0 0,1-1-2 0 0,9-3 165 0 0,0 0 0 0 0,0 0 0 0 0,-1-2 0 0 0,1 1 0 0 0,-1-2 0 0 0,0 1 0 0 0,0-2 0 0 0,-1 1 0 0 0,0-2 0 0 0,0 1 0 0 0,0-2 0 0 0,-1 1 0 0 0,-1-1 0 0 0,1-1 0 0 0,-1 0 0 0 0,-1 0 0 0 0,0-1 0 0 0,0 0 0 0 0,-1 0 0 0 0,-1 0-1 0 0,0-1 1 0 0,0 0 0 0 0,2-11-165 0 0,8-53-791 0 0,-15 59-3145 0 0,-1 0-3710 0 0,0 14 5994 0 0,0-4-10822 0 0</inkml:trace>
  <inkml:trace contextRef="#ctx0" brushRef="#br0" timeOffset="41807.008">3155 2887 0 0 0,'0'0'1294'0'0,"0"0"63"0"0,0 0 49 0 0,0 0-30 0 0,0 0-65 0 0,-5-6-137 0 0,-15-21-162 0 0,19 26-918 0 0,0 0 0 0 0,0 0 0 0 0,0 1 0 0 0,0-1 0 0 0,0 0 1 0 0,0 1-1 0 0,-1-1 0 0 0,1 1 0 0 0,0 0 0 0 0,0-1 0 0 0,0 1 0 0 0,0 0 0 0 0,-1 0 0 0 0,1 0 1 0 0,0 0-1 0 0,0 0 0 0 0,-1 0 0 0 0,1 0 0 0 0,0 0 0 0 0,0 0 0 0 0,0 0 0 0 0,-1 1 0 0 0,1-1 1 0 0,0 0-1 0 0,0 1 0 0 0,0-1 0 0 0,0 1 0 0 0,0 0 0 0 0,0-1 0 0 0,0 1 0 0 0,0 0 1 0 0,0-1-1 0 0,0 1 0 0 0,0 0 0 0 0,0 0 0 0 0,1 0 0 0 0,-1 0 0 0 0,0 0 0 0 0,0 0 0 0 0,1 0 1 0 0,-1 0-1 0 0,1 0-94 0 0,-1 1 101 0 0,-9 13 174 0 0,0 2 0 0 0,2-1 0 0 0,0 1 0 0 0,1 0 0 0 0,1 1 0 0 0,0 0 0 0 0,1 0 0 0 0,1 0 0 0 0,1 0 0 0 0,1 1 0 0 0,0-1 0 0 0,2 1 0 0 0,0 0 0 0 0,1-1 0 0 0,0 1 0 0 0,2 2-275 0 0,-2-16 106 0 0,0 1-1 0 0,0-1 1 0 0,0 0 0 0 0,1 0 0 0 0,0 0-1 0 0,0-1 1 0 0,0 1 0 0 0,1 0 0 0 0,-1-1 0 0 0,1 1-1 0 0,0-1 1 0 0,0 0 0 0 0,1 0 0 0 0,-1 0 0 0 0,1 0-1 0 0,0-1 1 0 0,0 1 0 0 0,0-1 0 0 0,0 0 0 0 0,1 0-1 0 0,-1-1 1 0 0,1 1 0 0 0,0-1 0 0 0,0 0-1 0 0,0 0 1 0 0,0-1 0 0 0,0 0 0 0 0,0 1 0 0 0,0-2-1 0 0,0 1 1 0 0,0-1 0 0 0,1 1 0 0 0,-1-1 0 0 0,0-1-1 0 0,0 1 1 0 0,1-1 0 0 0,-1 0 0 0 0,0 0 0 0 0,0 0-1 0 0,0-1 1 0 0,0 0 0 0 0,0 0 0 0 0,-1 0-1 0 0,1 0 1 0 0,0-1 0 0 0,0-1-106 0 0,14-6 158 0 0,0-1 0 0 0,-1-1 1 0 0,-1-1-1 0 0,0 0 0 0 0,0-1 0 0 0,-2-1 0 0 0,0-1 0 0 0,0 0 0 0 0,-2-1 1 0 0,0 0-1 0 0,-1-1 0 0 0,0-1 0 0 0,-2 0 0 0 0,0 0 0 0 0,-1-1 1 0 0,-1 0-1 0 0,3-16-158 0 0,-9 30-30 0 0,0-1 0 0 0,0 0 0 0 0,-1 0 0 0 0,0 0 1 0 0,0 0-1 0 0,-1 0 0 0 0,0 0 0 0 0,0 0 0 0 0,-1 0 1 0 0,1 0-1 0 0,-2 0 0 0 0,1 1 0 0 0,-1-1 0 0 0,0 0 1 0 0,0 1-1 0 0,-1-1 0 0 0,0 1 0 0 0,0-1 0 0 0,-1 1 0 0 0,1 0 1 0 0,-1 1-1 0 0,0-1 0 0 0,-1 1 0 0 0,0-1 0 0 0,0 1 1 0 0,0 1-1 0 0,0-1 0 0 0,-1 1 0 0 0,1 0 0 0 0,-1 0 1 0 0,0 0-1 0 0,0 1 0 0 0,-1 0 0 0 0,0 0 30 0 0,-3-1-267 0 0,-1 1-1 0 0,1 0 1 0 0,0 0-1 0 0,-1 1 1 0 0,0 1-1 0 0,1 0 1 0 0,-1 0-1 0 0,0 1 0 0 0,1 0 1 0 0,-1 1-1 0 0,0 0 1 0 0,1 1-1 0 0,-1 0 1 0 0,1 1-1 0 0,-1 0 1 0 0,1 1-1 0 0,-8 3 268 0 0,-91 71-6397 0 0,53-16-2712 0 0,39-42 5238 0 0</inkml:trace>
  <inkml:trace contextRef="#ctx0" brushRef="#br0" timeOffset="42496.422">3090 3263 0 0 0,'0'0'1215'0'0,"0"0"473"0"0,0 0 93 0 0,0 0-108 0 0,0 0-118 0 0,0 0-100 0 0,0 0-60 0 0,0 0-16 0 0,0 0-26 0 0,-1-6 957 0 0,1 5 3887 0 0,-34 265-4328 0 0,24-212-1714 0 0,6-5-12 0 0,4-46-107 0 0,0-1 9 0 0,0 0 51 0 0,0 0 36 0 0,3-26 1854 0 0,-58 11-1765 0 0,22 5-198 0 0,1-2 0 0 0,1-1 0 0 0,0-2 0 0 0,1 0 0 0 0,0-3 0 0 0,1 0-1 0 0,-13-12-22 0 0,-9-22 20 0 0,50 51 297 0 0,-5-7-346 0 0,6 9-108 0 0,0-1-1 0 0,0 0 1 0 0,1 0 0 0 0,-1 0-1 0 0,0 0 1 0 0,0 0-1 0 0,1 0 1 0 0,-1 0-1 0 0,0 0 1 0 0,0 0-1 0 0,1 0 1 0 0,-1 0-1 0 0,0-1 1 0 0,0 1-1 0 0,0 0 1 0 0,1 0-1 0 0,-1 0 1 0 0,0 0-1 0 0,0 0 1 0 0,0 0-1 0 0,1 0 1 0 0,-1-1-1 0 0,0 1 1 0 0,0 0-1 0 0,0 0 1 0 0,0 0-1 0 0,1 0 1 0 0,-1-1-1 0 0,0 1 1 0 0,0 0-1 0 0,0 0 1 0 0,0 0-1 0 0,0-1 1 0 0,0 1-1 0 0,0 0 1 0 0,0 0 0 0 0,0 0-1 0 0,1-1 1 0 0,-1 1-1 0 0,0 0 1 0 0,0 0-1 0 0,0-1 1 0 0,0 1-1 0 0,0 0 138 0 0,19 10-4468 0 0,-8-3-1349 0 0,-9-6 4693 0 0,5 5-8570 0 0</inkml:trace>
  <inkml:trace contextRef="#ctx0" brushRef="#br0" timeOffset="42873.936">3020 3583 0 0 0,'0'0'1050'0'0,"0"0"278"0"0,0 0 298 0 0,0 0 214 0 0,0 0-10 0 0,0 0-159 0 0,0 0-155 0 0,0 0-136 0 0,0 0-151 0 0,0 0-165 0 0,0 0-137 0 0,0 0-126 0 0,0 0-74 0 0,-10 0-7 0 0,-23 0 850 0 0,61 0 1985 0 0,19-3-3264 0 0,0-2-1 0 0,0-3 0 0 0,-1-1 1 0 0,0-3-1 0 0,0-1 0 0 0,-1-2 1 0 0,22-13-291 0 0,-38 9-395 0 0,-23 10-3993 0 0,-7 9 267 0 0,-1 0 218 0 0,-1 0-4156 0 0</inkml:trace>
  <inkml:trace contextRef="#ctx0" brushRef="#br0" timeOffset="43694.345">2995 3646 0 0 0,'0'0'1016'0'0,"0"0"379"0"0,0 0 247 0 0,0 0 264 0 0,0 0 166 0 0,0 0-20 0 0,0 0-200 0 0,0 0-265 0 0,0 0-272 0 0,0 0-186 0 0,0 0-106 0 0,0 0-122 0 0,0 0-102 0 0,0 1 3157 0 0,14 68-2408 0 0,-12-56-1461 0 0,2 18 79 0 0,-2 0-1 0 0,0 1 1 0 0,-2-1-1 0 0,-2 0 1 0 0,-3 24-166 0 0,-10 32 349 0 0,15-79 671 0 0,7-32-479 0 0,-51 79-444 0 0,-159 210-9 0 0,137-159-67 0 0,20-22-1114 0 0,46-83 607 0 0,0-1-131 0 0,0 0-110 0 0,14-4-3448 0 0,43-55-11559 0 0,-45 48 12058 0 0,-5 0 2960 0 0</inkml:trace>
  <inkml:trace contextRef="#ctx0" brushRef="#br0" timeOffset="44016.788">2912 4128 208 0 0,'0'0'2012'0'0,"0"0"-27"0"0,0 0 93 0 0,0 0 103 0 0,0 0-79 0 0,0 0-211 0 0,0 0-286 0 0,0 0-313 0 0,0 0-275 0 0,0 0-162 0 0,0 0-110 0 0,0 0-91 0 0,18 0 3258 0 0,57 152-432 0 0,-56-101-3255 0 0,16-13-998 0 0,-20-37-2790 0 0,-3-15-4273 0 0,-9 7-2185 0 0</inkml:trace>
  <inkml:trace contextRef="#ctx0" brushRef="#br0" timeOffset="44944.92">3142 2954 0 0 0,'0'0'559'0'0,"0"0"113"0"0,0 0-1 0 0,0 0 12 0 0,0 0 9 0 0,0 0 36 0 0,0 0 97 0 0,1-6 82 0 0,2 1-202 0 0,1-7-704 0 0,-3 7 3986 0 0,-1-1 3764 0 0,-27 25-6017 0 0,39-34 345 0 0,-12 15-1971 0 0,0 0 76 0 0,0 0 24 0 0,0 0 6 0 0,0 0-12 0 0,0 0-32 0 0,0 0-25 0 0,0 0 10 0 0,0 0-9 0 0,0 0-28 0 0,0 0-17 0 0,0 0-25 0 0,0 0-29 0 0,0 0 18 0 0,0 0-1 0 0,0 0-32 0 0,0 0-29 0 0,0 0-82 0 0,0 0-22 0 0,0 0-111 0 0,0 0-251 0 0,0 0-328 0 0,0 0-433 0 0,16-4-13245 0 0,-13 4 7776 0 0</inkml:trace>
  <inkml:trace contextRef="#ctx0" brushRef="#br0" timeOffset="45326.972">3249 2902 0 0 0,'0'0'672'0'0,"0"0"1318"0"0,0 0 470 0 0,0 0 1 0 0,0 0-221 0 0,0 0-296 0 0,0 0-299 0 0,0 0-241 0 0,0 0-209 0 0,0 0-197 0 0,0 0-203 0 0,0 0-179 0 0,0 0-119 0 0,-2 3-107 0 0,-17 30 633 0 0,11-17-204 0 0,13-20 473 0 0,0 3-1383 0 0,-5 2-349 0 0,0-1-255 0 0,10 0-10959 0 0,-5 0 2093 0 0</inkml:trace>
  <inkml:trace contextRef="#ctx0" brushRef="#br0" timeOffset="45862.766">3081 3167 0 0 0,'0'0'1072'0'0,"0"-10"38"0"0,-2-2-321 0 0,1 2-2626 0 0,1 1 4027 0 0,0 0 3884 0 0,-1-3 5432 0 0,40 44-9518 0 0,-37-30-1921 0 0,1 0 1 0 0,0-1 0 0 0,0 1 0 0 0,1-1 0 0 0,-1 0 0 0 0,0 0-1 0 0,0 0 1 0 0,1 0 0 0 0,-1 0 0 0 0,0-1 0 0 0,1 0-1 0 0,-1 1 1 0 0,0-1 0 0 0,1 0 0 0 0,-1-1 0 0 0,1 1 0 0 0,-1-1-1 0 0,0 1 1 0 0,1-1 0 0 0,-1 0 0 0 0,0 0 0 0 0,0-1 0 0 0,0 1-1 0 0,0 0 1 0 0,0-1 0 0 0,0 0 0 0 0,0 0 0 0 0,0 0 0 0 0,-1 0-1 0 0,1 0 1 0 0,-1-1 0 0 0,1 1 0 0 0,-1-1 0 0 0,0 1 0 0 0,0-1-1 0 0,0 0 1 0 0,0 0 0 0 0,-1 0 0 0 0,1 0 0 0 0,-1 0 0 0 0,0 0-1 0 0,0-1 1 0 0,1-1-68 0 0,4-8 136 0 0,-1 7-2741 0 0,-2 4-3563 0 0,0 1-5254 0 0,-2 1 5673 0 0</inkml:trace>
  <inkml:trace contextRef="#ctx0" brushRef="#br0" timeOffset="49493.047">2601 1816 5513 0 0,'0'0'1885'0'0,"0"0"-58"0"0,0 0-40 0 0,0 0 18 0 0,0 0-72 0 0,0 0-248 0 0,0 0-327 0 0,0 0-331 0 0,0 0-244 0 0,0 0-135 0 0,0 0 15 0 0,2 0 69 0 0,6 5-220 0 0,0-1 1 0 0,0 1-1 0 0,-1 0 1 0 0,0 1-1 0 0,0-1 1 0 0,-1 1 0 0 0,0 1-1 0 0,0-1 1 0 0,0 1-1 0 0,0 0 1 0 0,-1 1-1 0 0,-1-1 1 0 0,1 1-1 0 0,-1 0-312 0 0,15 20 364 0 0,-9-11-236 0 0,-1 1 0 0 0,0 0-1 0 0,-1 0 1 0 0,-1 1 0 0 0,-1 0-1 0 0,-1 0 1 0 0,0 1-1 0 0,-2-1 1 0 0,0 1 0 0 0,-1 0-1 0 0,-1 0 1 0 0,-1 0 0 0 0,0 0-1 0 0,-2 3-127 0 0,0-10-85 0 0,-1 1-1 0 0,0 0 1 0 0,-1-1-1 0 0,0 0 0 0 0,-1 1 1 0 0,-1-2-1 0 0,0 1 1 0 0,0-1-1 0 0,-1 0 0 0 0,-1 0 1 0 0,0-1-1 0 0,-1 0 1 0 0,0 0-1 0 0,-1-1 1 0 0,0 0-1 0 0,0-1 0 0 0,-2 1 86 0 0,10-9-287 0 0,1 1 0 0 0,-1 0 0 0 0,0-1 0 0 0,0 0 0 0 0,-1 0 0 0 0,1 1 0 0 0,0-1 0 0 0,0 0 1 0 0,-1-1-1 0 0,1 1 0 0 0,0 0 0 0 0,-1-1 0 0 0,1 1 0 0 0,-1-1 0 0 0,1 0 0 0 0,-1 0 0 0 0,1 0 0 0 0,0 0 0 0 0,-1 0 0 0 0,1 0 0 0 0,-2-1 287 0 0,-38-31-14599 0 0,36 24 10107 0 0</inkml:trace>
  <inkml:trace contextRef="#ctx0" brushRef="#br0" timeOffset="49730.99">2321 2011 3617 0 0,'0'0'2335'0'0,"0"0"-251"0"0,0 0-285 0 0,0 0-142 0 0,0 0-30 0 0,0 0-62 0 0,0 0-91 0 0,0 0-130 0 0,0 0-158 0 0,0 0-130 0 0,0 0-112 0 0,0 0-78 0 0,13-31-67 0 0,43-94-66 0 0,-16 68 295 0 0,-28 48-754 0 0,256-181 1888 0 0,-175 152-2826 0 0,-27 36-6263 0 0,-56 5 1021 0 0,-1 0-5171 0 0</inkml:trace>
  <inkml:trace contextRef="#ctx0" brushRef="#br0" timeOffset="50152.024">3083 1750 11098 0 0,'0'0'2474'0'0,"0"0"-732"0"0,0 0-436 0 0,0 0-110 0 0,0 0-93 0 0,0 0-188 0 0,0 0-159 0 0,0 0-103 0 0,0 0-103 0 0,0 0-112 0 0,0 0-84 0 0,0 0-78 0 0,-21 20-80 0 0,-68 68-37 0 0,43-20 53 0 0,38-53-193 0 0,0 0 0 0 0,1 1 0 0 0,1 0 0 0 0,1 0 0 0 0,0 0 0 0 0,1 1 0 0 0,1 0 0 0 0,0-1 0 0 0,2 1 0 0 0,-1 17-19 0 0,3-32 24 0 0,0 0 0 0 0,0 0-1 0 0,0 0 1 0 0,0-1-1 0 0,0 1 1 0 0,0-1 0 0 0,0 1-1 0 0,0-1 1 0 0,1 1-1 0 0,-1-1 1 0 0,1 1 0 0 0,-1-1-1 0 0,1 0 1 0 0,-1 0-1 0 0,1 0 1 0 0,0 0 0 0 0,0 0-1 0 0,-1 0 1 0 0,1-1-1 0 0,0 1 1 0 0,0 0 0 0 0,0-1-1 0 0,0 0 1 0 0,0 1-1 0 0,0-1 1 0 0,0 0-1 0 0,0 0 1 0 0,-1 0 0 0 0,1 0-1 0 0,0 0 1 0 0,0-1-1 0 0,0 1 1 0 0,0 0 0 0 0,0-1-1 0 0,0 0 1 0 0,0 1-1 0 0,0-1 1 0 0,-1 0 0 0 0,1 0-1 0 0,0 0 1 0 0,-1 0-1 0 0,1 0 1 0 0,-1 0 0 0 0,1-1-1 0 0,-1 1 1 0 0,1 0-1 0 0,-1-1 1 0 0,0 1 0 0 0,0-1-24 0 0,24-22 327 0 0,-1-1 1 0 0,-2-1-1 0 0,-1-1 1 0 0,-1-1-1 0 0,-1 0 1 0 0,-1-2 0 0 0,-2 0-1 0 0,6-17-327 0 0,15-11 280 0 0,-35 58-367 0 0,-1 1 0 0 0,0-1 0 0 0,1 0 0 0 0,-1 1 0 0 0,0-1 1 0 0,1 1-1 0 0,-1-1 0 0 0,0 1 0 0 0,0 0 0 0 0,0-1 0 0 0,1 1 0 0 0,-1 0 0 0 0,0 0 0 0 0,0 0 0 0 0,0 0 0 0 0,-1 0 0 0 0,1 0 0 0 0,0 0 0 0 0,0 0 0 0 0,0 1 0 0 0,-1-1 0 0 0,1 0 0 0 0,-1 0 0 0 0,1 1 0 0 0,-1-1 1 0 0,1 0-1 0 0,-1 0 0 0 0,0 1 0 0 0,1-1 0 0 0,-1 1 0 0 0,0-1 0 0 0,0 0 0 0 0,0 2 87 0 0,2 4-1014 0 0,-1-6 872 0 0,12 27-5117 0 0,-3-11-3753 0 0,-6-12-367 0 0</inkml:trace>
  <inkml:trace contextRef="#ctx0" brushRef="#br0" timeOffset="50577.979">3333 1985 10746 0 0,'0'0'3386'0'0,"0"0"-1072"0"0,0 0-503 0 0,0 0-232 0 0,0 0-237 0 0,0 0-246 0 0,0 0-189 0 0,0 0-102 0 0,0 0-159 0 0,0 0-102 0 0,0 0-85 0 0,0 0-104 0 0,0 0-95 0 0,3-33-70 0 0,8-103-44 0 0,9 51 146 0 0,9 42-139 0 0,-13 65-633 0 0,-16-20 474 0 0,1 1 0 0 0,-1-1 0 0 0,0 0 1 0 0,1 1-1 0 0,-1-1 0 0 0,1 1 0 0 0,0-1 0 0 0,0 0 0 0 0,0 0 0 0 0,0 1 0 0 0,0-1 1 0 0,1 0-1 0 0,-1 0 0 0 0,1 0 0 0 0,-1 0 0 0 0,1 0 0 0 0,0-1 0 0 0,0 1 1 0 0,-1 0-1 0 0,1-1 0 0 0,0 1 0 0 0,0-1 0 0 0,1 0 0 0 0,-1 0 0 0 0,0 0 0 0 0,0 0 1 0 0,1 0-1 0 0,-1 0 0 0 0,0-1 0 0 0,3 1 6 0 0,0-2 19 0 0,0-1-1 0 0,0 0 1 0 0,0 0 0 0 0,0 0 0 0 0,0-1 0 0 0,0 0-1 0 0,-1 0 1 0 0,1 0 0 0 0,-1 0 0 0 0,0-1-1 0 0,0 0 1 0 0,0 1 0 0 0,0-2 0 0 0,-1 1-1 0 0,0 0 1 0 0,0-1 0 0 0,0 1 0 0 0,0-1-1 0 0,0-1-18 0 0,21-25 33 0 0,14-10 78 0 0,-38 41-108 0 0,17 30-133 0 0,-14-26-30 0 0,0-1 0 0 0,0-1 0 0 0,1 1 0 0 0,0 0 0 0 0,-1-1 0 0 0,1 0 1 0 0,0 0-1 0 0,0 0 0 0 0,0 0 0 0 0,0-1 0 0 0,1 1 0 0 0,-1-1 0 0 0,0 0 0 0 0,1-1 0 0 0,-1 1 0 0 0,0-1 0 0 0,1 0 0 0 0,-1 0 0 0 0,1 0 0 0 0,-1 0 0 0 0,1-1 0 0 0,-1 0 0 0 0,0 0 0 0 0,0 0 0 0 0,2 0 160 0 0,28-15-5482 0 0,-14 3-1722 0 0,-5 2-1993 0 0,-11 10 8331 0 0</inkml:trace>
  <inkml:trace contextRef="#ctx0" brushRef="#br0" timeOffset="50838.632">3784 1646 2048 0 0,'0'0'2493'0'0,"0"0"-301"0"0,0 0-190 0 0,0 0-100 0 0,0 0-152 0 0,0 0-147 0 0,0 0-140 0 0,0 0-164 0 0,0 0-125 0 0,0 0-85 0 0,0 0-86 0 0,0 0-99 0 0,0 0-84 0 0,18-6-117 0 0,55-21-100 0 0,-70 25-543 0 0,0 1 1 0 0,0-1-1 0 0,0 0 1 0 0,0 1 0 0 0,0-2-1 0 0,0 1 1 0 0,-1 0 0 0 0,1 0-1 0 0,-1-1 1 0 0,1 1-1 0 0,-1-1 1 0 0,0 0 0 0 0,0 0-1 0 0,-1 0 1 0 0,1 0 0 0 0,0 0-1 0 0,-1 0 1 0 0,0 0-1 0 0,0 0 1 0 0,0-1 0 0 0,0 1-61 0 0,3-7 140 0 0,-1-61 431 0 0,-3 69-580 0 0,-1 1 0 0 0,1-1 0 0 0,-1 1-1 0 0,1 0 1 0 0,-1-1 0 0 0,0 1 0 0 0,0 0 0 0 0,1-1 0 0 0,-1 1 0 0 0,0 0 0 0 0,0 0 0 0 0,0 0 0 0 0,-1 0 0 0 0,1 0 0 0 0,0 0 0 0 0,0 0 0 0 0,0 0 0 0 0,-1 0 0 0 0,1 1 0 0 0,0-1 0 0 0,-1 1 0 0 0,1-1 0 0 0,-1 1 0 0 0,1-1-1 0 0,-1 1 1 0 0,1 0 0 0 0,-1-1 0 0 0,1 1 0 0 0,-1 0 0 0 0,1 0 0 0 0,-1 0 0 0 0,1 0 0 0 0,-1 1 0 0 0,1-1 0 0 0,-1 0 0 0 0,1 1 0 0 0,-1-1 0 0 0,1 1 0 0 0,-1-1 0 0 0,1 1 0 0 0,0-1 0 0 0,-1 1 0 0 0,0 1 9 0 0,-4 2-57 0 0,-1 1-1 0 0,1 0 1 0 0,0 0 0 0 0,1 1 0 0 0,-1 0 0 0 0,1 0 0 0 0,0 0 0 0 0,1 1 0 0 0,0-1 0 0 0,0 1 0 0 0,0 0 0 0 0,1 1 0 0 0,0-1-1 0 0,0 0 1 0 0,0 3 57 0 0,1-5-109 0 0,0 1 0 0 0,0 0 0 0 0,0 0 0 0 0,1 0 0 0 0,0 0 0 0 0,1 0 0 0 0,-1 0 0 0 0,1 0 0 0 0,0 0 0 0 0,0 0 0 0 0,1 0 0 0 0,0 0 0 0 0,0 0 0 0 0,1 0 0 0 0,-1 0 0 0 0,2 3 109 0 0,-1-6-225 0 0,-1 0 1 0 0,1 0 0 0 0,0 0 0 0 0,0-1-1 0 0,1 1 1 0 0,-1 0 0 0 0,0-1 0 0 0,1 1 0 0 0,0-1-1 0 0,-1 0 1 0 0,1 0 0 0 0,0 0 0 0 0,0 0-1 0 0,0-1 1 0 0,0 1 0 0 0,0-1 0 0 0,1 0-1 0 0,-1 0 1 0 0,2 1 224 0 0,53 4-5695 0 0,-1-15-3889 0 0,-42 5 7082 0 0</inkml:trace>
  <inkml:trace contextRef="#ctx0" brushRef="#br0" timeOffset="51132.359">4304 1271 8690 0 0,'0'0'4298'0'0,"0"0"-1951"0"0,0 0-918 0 0,0 0-373 0 0,0 0-275 0 0,0 0-167 0 0,0 0-85 0 0,0 0-38 0 0,0 0-55 0 0,0 0-79 0 0,0 0-86 0 0,0 0-64 0 0,0 0-58 0 0,-23 25-25 0 0,-63 76 28 0 0,72-72 40 0 0,80-18 688 0 0,40 19 532 0 0,-102-27-1375 0 0,0 0 0 0 0,-1 1 1 0 0,1 0-1 0 0,-1-1 1 0 0,0 2-1 0 0,0-1 1 0 0,0 0-1 0 0,0 0 1 0 0,-1 1-1 0 0,0-1 1 0 0,0 1-1 0 0,0 0 0 0 0,0 0 1 0 0,-1 0-1 0 0,0 0 1 0 0,0 0-1 0 0,0 0 1 0 0,0 0-1 0 0,-1 0 1 0 0,0 0-1 0 0,0 0 0 0 0,-1 0 1 0 0,1 0-1 0 0,-1 0 1 0 0,0 0-1 0 0,0 0 1 0 0,-1 0-1 0 0,1 0 1 0 0,-1 0-1 0 0,0 0 1 0 0,-1-1-1 0 0,1 1 0 0 0,-1-1 1 0 0,0 0-1 0 0,0 0 1 0 0,0 0-1 0 0,-1 0 1 0 0,1 0-1 0 0,-1-1 1 0 0,0 1-1 0 0,0-1 0 0 0,0 0 1 0 0,0-1-1 0 0,-1 1 1 0 0,1-1-1 0 0,-1 1 1 0 0,1-1-1 0 0,-1 0 1 0 0,-2 0-38 0 0,-23 0-3014 0 0,17-4-3713 0 0,6-1-5093 0 0</inkml:trace>
  <inkml:trace contextRef="#ctx0" brushRef="#br0" timeOffset="53684.946">3076 4997 0 0 0,'-1'-6'1'0'0,"0"-13"94"0"0,1 18 474 0 0,0 1 2792 0 0,0 2 12005 0 0,0-1-14164 0 0,0-1-4086 0 0,0 1 2974 0 0,0-1 3 0 0,9 29 1430 0 0,-3 281 722 0 0,-5-170-1923 0 0,2-21 103 0 0,-6 0 0 0 0,-17 118-425 0 0,-30 53 545 0 0,41-175-533 0 0,9-114-77 0 0,1 0-1 0 0,-1 1 0 0 0,0-1 1 0 0,1 0-1 0 0,-1 0 0 0 0,1 0 1 0 0,-1 0-1 0 0,1 0 0 0 0,0 0 1 0 0,-1 0-1 0 0,1 0 0 0 0,0 0 0 0 0,0 0 1 0 0,-1 0-1 0 0,1-1 0 0 0,0 1 1 0 0,0 0-1 0 0,0-1 0 0 0,0 1 1 0 0,0 0-1 0 0,0-1 0 0 0,0 1 1 0 0,1-1-1 0 0,-1 1 0 0 0,0-1 1 0 0,0 0-1 0 0,0 0 0 0 0,0 1 1 0 0,0-1-1 0 0,1 0 0 0 0,-1 0 1 0 0,0 0-1 0 0,0 0 0 0 0,0 0 0 0 0,1 0 1 0 0,-1-1-1 0 0,0 1 66 0 0,48-8-5955 0 0,-26 1-221 0 0,-5-1-2653 0 0</inkml:trace>
  <inkml:trace contextRef="#ctx0" brushRef="#br0" timeOffset="54364.947">9915 4662 5009 0 0,'0'0'2879'0'0,"0"0"-1478"0"0,0 0-382 0 0,0 0-3 0 0,0 0 108 0 0,0 0 78 0 0,0 0 10 0 0,0 0-16 0 0,0 0-120 0 0,0 0-133 0 0,0 0-129 0 0,0 0-98 0 0,0 0-41 0 0,-6 32-18 0 0,-16 101-14 0 0,20-34 547 0 0,17 178 897 0 0,-16-231-2047 0 0,-1 0 1 0 0,-3 0-1 0 0,-1 0 1 0 0,-3-1-1 0 0,-12 39-40 0 0,6-10-4454 0 0,14-49-1770 0 0,0 1-5138 0 0,1-22 8341 0 0</inkml:trace>
  <inkml:trace contextRef="#ctx0" brushRef="#br0" timeOffset="55181.988">2406 5564 10762 0 0,'0'0'207'0'0,"0"0"-100"0"0,0 0-2 0 0,0 0 95 0 0,37 1 115 0 0,120 1 125 0 0,278-12 3619 0 0,169 2-684 0 0,440-21-1957 0 0,1296 10-321 0 0,-2025 9-1019 0 0,1024-50 173 0 0,587-90 1029 0 0,-1427 127-857 0 0,-314 16-171 0 0,-184 7-254 0 0,-18 0-485 0 0,-55 7-4153 0 0,48-5 1443 0 0,7-1-2524 0 0,7 0-4601 0 0</inkml:trace>
  <inkml:trace contextRef="#ctx0" brushRef="#br0" timeOffset="55562.049">10465 5071 5665 0 0,'0'0'1746'0'0,"0"0"-83"0"0,0 0 52 0 0,0 0 173 0 0,0 0-15 0 0,0 0-192 0 0,-36 17-220 0 0,-113 56-221 0 0,-92 70 2274 0 0,168-94-3142 0 0,-180 144-1463 0 0,137-99-5934 0 0,88-72 948 0 0,7-6-2548 0 0</inkml:trace>
  <inkml:trace contextRef="#ctx0" brushRef="#br0" timeOffset="56397.968">3219 5424 8418 0 0,'0'0'1123'0'0,"0"0"-178"0"0,0 0-153 0 0,-34 16-51 0 0,-114 51-52 0 0,-174 85 1062 0 0,32-11-1931 0 0,253-113-1305 0 0,16-5-6268 0 0,17-19 2712 0 0</inkml:trace>
  <inkml:trace contextRef="#ctx0" brushRef="#br0" timeOffset="56999.782">6555 5266 6025 0 0,'0'0'1777'0'0,"0"0"-5"0"0,0 0-2 0 0,0 0 35 0 0,0 0-80 0 0,0 0-222 0 0,0 0-252 0 0,0 0-250 0 0,0 0-258 0 0,0 0-193 0 0,0 0-118 0 0,0 0-55 0 0,-6 12 22 0 0,-23 105 774 0 0,42 30-299 0 0,-5 22-2224 0 0,-20-115-3468 0 0,-11-2-5623 0 0,17-40 3873 0 0</inkml:trace>
  <inkml:trace contextRef="#ctx0" brushRef="#br0" timeOffset="58865.168">6778 5222 128 0 0,'0'0'1519'0'0,"0"0"-168"0"0,0 0 112 0 0,0 0 232 0 0,0 0 156 0 0,0 0 15 0 0,0 0-158 0 0,0 0-181 0 0,0 0-199 0 0,0 0-245 0 0,0 0-194 0 0,-33 28-205 0 0,-103 89-187 0 0,59-42 127 0 0,-56 59-161 0 0,39-50-4333 0 0,83-75 1904 0 0,-3 4-6446 0 0,11-10 3984 0 0</inkml:trace>
  <inkml:trace contextRef="#ctx0" brushRef="#br0" timeOffset="64087.857">4388 5910 7538 0 0,'0'0'968'0'0,"0"0"-347"0"0,0 0-146 0 0,0 0 177 0 0,0 0 235 0 0,0 0 113 0 0,0 0-34 0 0,0 0-175 0 0,0 0-226 0 0,0 0-171 0 0,0 0-120 0 0,-29 31-88 0 0,-90 98-38 0 0,82-71 95 0 0,36-48-153 0 0,0-6-35 0 0,0-1 0 0 0,1 1 0 0 0,-1-1 0 0 0,1 1 0 0 0,-1-1-1 0 0,1 1 1 0 0,0 0 0 0 0,0-1 0 0 0,1 1 0 0 0,-1-1 0 0 0,1 1 0 0 0,0-1 0 0 0,0 1 0 0 0,0-1-1 0 0,0 1 1 0 0,0-1 0 0 0,1 0 0 0 0,0 0 0 0 0,0 1 0 0 0,-1-1 0 0 0,2-1 0 0 0,-1 1 0 0 0,0 0 0 0 0,1 0-1 0 0,-1-1 1 0 0,1 1 0 0 0,0-1 0 0 0,-1 0 0 0 0,1 0 0 0 0,0 0 0 0 0,1 0 0 0 0,-1-1 0 0 0,0 1-1 0 0,0-1 1 0 0,1 0 0 0 0,-1 1 0 0 0,4-1-55 0 0,1 1 174 0 0,1-1 0 0 0,0 0 0 0 0,0 0 0 0 0,-1-1 0 0 0,1 0 0 0 0,0-1 0 0 0,0 1 0 0 0,-1-2 0 0 0,1 1 0 0 0,-1-1 0 0 0,1-1 0 0 0,-1 0 0 0 0,0 0 0 0 0,0 0 0 0 0,0-1-1 0 0,0 0 1 0 0,-1-1 0 0 0,1 0 0 0 0,-1 0 0 0 0,0 0 0 0 0,-1-1 0 0 0,1 0 0 0 0,-1 0 0 0 0,0-1 0 0 0,0-1-174 0 0,11-15 157 0 0,0 0-1 0 0,-2-2 1 0 0,-1 0-1 0 0,-1-1 0 0 0,-1 0 1 0 0,-1-1-1 0 0,-2 0 1 0 0,0-1-1 0 0,0-11-156 0 0,-5 30-21 0 0,-1 1-1 0 0,-1-1 0 0 0,0 0 1 0 0,0 0-1 0 0,0 0 0 0 0,-1 0 0 0 0,-1-1 1 0 0,0 1-1 0 0,0 0 0 0 0,0 0 1 0 0,-2-1-1 0 0,1 1 0 0 0,-1 0 0 0 0,0 0 1 0 0,-1 0-1 0 0,0 1 0 0 0,0-1 1 0 0,-1 1-1 0 0,0-1 0 0 0,0 1 1 0 0,-1 0-1 0 0,0 1 0 0 0,-1-1 0 0 0,1 1 1 0 0,-1 0-1 0 0,-1 1 0 0 0,1-1 1 0 0,-1 1-1 0 0,-1 0 22 0 0,5 4-28 0 0,0 0 1 0 0,0 1-1 0 0,0 0 1 0 0,0-1-1 0 0,-1 1 0 0 0,1 0 1 0 0,0 0-1 0 0,-1 1 1 0 0,1-1-1 0 0,0 1 0 0 0,-1 0 1 0 0,1 0-1 0 0,-1 0 1 0 0,1 0-1 0 0,0 0 1 0 0,-1 1-1 0 0,1-1 0 0 0,0 1 1 0 0,-1 0-1 0 0,1 0 1 0 0,0 0-1 0 0,0 1 0 0 0,0-1 1 0 0,0 1-1 0 0,0 0 1 0 0,0 0-1 0 0,0 0 0 0 0,0 0 1 0 0,1 0-1 0 0,-1 0 1 0 0,1 1-1 0 0,0-1 1 0 0,0 1-1 0 0,0 0 0 0 0,-2 2 28 0 0,-3 7 2 0 0,1-1 0 0 0,0 1 0 0 0,1 1 0 0 0,1-1 0 0 0,-1 1-1 0 0,2-1 1 0 0,0 1 0 0 0,1 0 0 0 0,0 0 0 0 0,0 1 0 0 0,2-1-1 0 0,0 0 1 0 0,0 0 0 0 0,1 0 0 0 0,1 1 0 0 0,0-1 0 0 0,1 0 0 0 0,0 0-2 0 0,4 10 147 0 0,1 1 1 0 0,1-1-1 0 0,0-1 1 0 0,2 0 0 0 0,1 0-1 0 0,0-1 1 0 0,2-1-1 0 0,0 0 1 0 0,8 7-148 0 0,-22-27 3 0 0,12 13 48 0 0,-1 0-1 0 0,0 1 1 0 0,-1 0-1 0 0,-1 0 0 0 0,0 1 1 0 0,-1 0-1 0 0,4 12-50 0 0,-10-2 705 0 0,-2-15-3236 0 0,-1-3-3180 0 0,1-2-4633 0 0,0-4 4516 0 0</inkml:trace>
  <inkml:trace contextRef="#ctx0" brushRef="#br0" timeOffset="64351.964">5071 5789 8562 0 0,'0'0'2088'0'0,"0"0"-450"0"0,0 0-235 0 0,0 0-12 0 0,0 0-45 0 0,0 0-96 0 0,0 0-119 0 0,0 0-126 0 0,0 0-168 0 0,0 0-145 0 0,0 0-106 0 0,0 0-137 0 0,-28 31-79 0 0,-89 99-58 0 0,49-38 213 0 0,55-66-386 0 0,-188 357-1482 0 0,194-371 485 0 0,-8 14-689 0 0,11-9-7027 0 0,5-17 3449 0 0,2 0-1152 0 0</inkml:trace>
  <inkml:trace contextRef="#ctx0" brushRef="#br0" timeOffset="64767.966">4985 6238 8682 0 0,'0'0'2610'0'0,"0"0"-475"0"0,0 0-263 0 0,0 0-178 0 0,0 0-283 0 0,0 0-318 0 0,0 0-260 0 0,0 0-203 0 0,0 0-127 0 0,0 0-80 0 0,0 0-39 0 0,0 0-14 0 0,16-9-53 0 0,104-49 558 0 0,-109 53-785 0 0,0 0 0 0 0,0 1 0 0 0,0 0 1 0 0,1 1-1 0 0,0 0 0 0 0,-1 1 0 0 0,1 0 1 0 0,0 1-1 0 0,0 0 0 0 0,0 1 0 0 0,0 0 1 0 0,3 2-91 0 0,-14-1 2 0 0,0 1 0 0 0,0-1 0 0 0,0 1-1 0 0,0 0 1 0 0,0 0 0 0 0,0-1 0 0 0,0 1 0 0 0,-1 0 0 0 0,1 0 0 0 0,-1 0 0 0 0,1 0 0 0 0,-1 0 0 0 0,0 0 0 0 0,0 0 0 0 0,1 0 0 0 0,-2 0 0 0 0,1 0 0 0 0,0 0 0 0 0,0 0 0 0 0,-1 0 0 0 0,1 0 0 0 0,-1-1 0 0 0,1 1 0 0 0,-1 0 0 0 0,0 0 0 0 0,0 0-1 0 0,0-1 1 0 0,0 1 0 0 0,0 0 0 0 0,-1 1-2 0 0,-119 155 180 0 0,117-151-158 0 0,0-3 7 0 0,1 1-1 0 0,0-1 1 0 0,0 1 0 0 0,1-1 0 0 0,-1 1-1 0 0,1 0 1 0 0,0 0 0 0 0,1 0 0 0 0,-1 0 0 0 0,1 0-1 0 0,0 0 1 0 0,0 0 0 0 0,0 1 0 0 0,1-1-1 0 0,0 0 1 0 0,0 1 0 0 0,0-1 0 0 0,1 0 0 0 0,0 5-29 0 0,3-7-10 0 0,0 0 0 0 0,1 0 0 0 0,-1 0 0 0 0,1 0 0 0 0,-1-1 0 0 0,1 0 0 0 0,0 0 0 0 0,0 0 0 0 0,0-1 1 0 0,0 1-1 0 0,1-1 0 0 0,-1 0 0 0 0,0-1 0 0 0,0 1 0 0 0,0-1 0 0 0,1 0 0 0 0,-1-1 0 0 0,0 1 1 0 0,1-1-1 0 0,-1 0 0 0 0,0 0 0 0 0,0-1 0 0 0,0 1 0 0 0,4-3 10 0 0,27-7-3078 0 0,-14 1-4825 0 0,-17 8 5087 0 0,6-4-8871 0 0</inkml:trace>
  <inkml:trace contextRef="#ctx0" brushRef="#br0" timeOffset="65751.293">8228 5903 2513 0 0,'0'0'4375'0'0,"0"0"-1956"0"0,0 0-740 0 0,0 0-124 0 0,0 0-26 0 0,0 0-133 0 0,0 0-260 0 0,0 0-245 0 0,0 0-188 0 0,0 0-143 0 0,0 0-99 0 0,0 0-68 0 0,0 0-64 0 0,-21 11-48 0 0,-68 35-14 0 0,28 6 353 0 0,52-39-561 0 0,3-7-50 0 0,1 1 0 0 0,0-1 0 0 0,0 1 1 0 0,1 0-1 0 0,0 1 0 0 0,0-1 0 0 0,1 1 0 0 0,-1-1 1 0 0,2 1-1 0 0,-1 0 0 0 0,1 1 0 0 0,0-1 0 0 0,1 0 0 0 0,0 0 1 0 0,0 1-1 0 0,1-1 0 0 0,0 0 0 0 0,1 4-9 0 0,0-10 31 0 0,0 0-1 0 0,1 0 1 0 0,-1-1 0 0 0,1 1-1 0 0,-1 0 1 0 0,1-1-1 0 0,0 1 1 0 0,-1-1 0 0 0,1 1-1 0 0,0-1 1 0 0,0 0-1 0 0,0 0 1 0 0,0 0 0 0 0,0 0-1 0 0,0 0 1 0 0,1 0-1 0 0,-1-1 1 0 0,0 1 0 0 0,0-1-1 0 0,0 1 1 0 0,1-1-1 0 0,-1 0 1 0 0,0 0 0 0 0,1 0-1 0 0,-1 0 1 0 0,0 0-1 0 0,0-1 1 0 0,1 1 0 0 0,-1-1-1 0 0,0 0-30 0 0,7 1 237 0 0,7-3-17 0 0,-1-1-1 0 0,0-1 1 0 0,0 0 0 0 0,0-1 0 0 0,-1-1-1 0 0,0 0 1 0 0,0-1 0 0 0,-1 0-1 0 0,0-1 1 0 0,0-1 0 0 0,-1 0-1 0 0,4-5-219 0 0,-15 14 10 0 0,31-24 199 0 0,-2-2 0 0 0,-1-1 0 0 0,-2-1 0 0 0,0-2 0 0 0,-2 0 0 0 0,-2-2 0 0 0,9-16-209 0 0,-25 36 19 0 0,-1-1 0 0 0,0-1 0 0 0,-1 1 0 0 0,-1-1 0 0 0,0 0 0 0 0,-1 0-1 0 0,0 0 1 0 0,-1 0 0 0 0,-1 0 0 0 0,-1 0 0 0 0,0-6-19 0 0,-1 17-12 0 0,0 1 0 0 0,0-1-1 0 0,0 0 1 0 0,-1 1 0 0 0,1-1-1 0 0,-1 1 1 0 0,0 0 0 0 0,0 0 0 0 0,0-1-1 0 0,0 1 1 0 0,0 0 0 0 0,-1 1-1 0 0,0-1 1 0 0,1 0 0 0 0,-1 1 0 0 0,0-1-1 0 0,0 1 1 0 0,0 0 0 0 0,-1 0-1 0 0,1 0 1 0 0,0 1 0 0 0,-1-1 0 0 0,1 1-1 0 0,-1 0 1 0 0,1 0 0 0 0,-1 0-1 0 0,0 0 1 0 0,0 1 0 0 0,1-1 0 0 0,-1 1-1 0 0,0 0 1 0 0,0 0 0 0 0,1 0 0 0 0,-1 1-1 0 0,0-1 1 0 0,0 1 0 0 0,1 0-1 0 0,-1 0 1 0 0,0 0 0 0 0,1 1 0 0 0,-1-1-1 0 0,1 1 1 0 0,0 0 0 0 0,0 0-1 0 0,-1 0 1 0 0,1 0 0 0 0,0 1 0 0 0,1-1 12 0 0,-8 6-22 0 0,0 1 1 0 0,0 0-1 0 0,1 0 1 0 0,1 1 0 0 0,0 0-1 0 0,0 0 1 0 0,1 1-1 0 0,0 0 1 0 0,0 0 0 0 0,2 1-1 0 0,-1 0 1 0 0,2 0-1 0 0,-1 0 1 0 0,2 1 0 0 0,0-1-1 0 0,0 1 1 0 0,1 0-1 0 0,1 0 1 0 0,0 0 0 0 0,0 0-1 0 0,1-1 1 0 0,1 1-1 0 0,1 5 22 0 0,1-8 3 0 0,1 0-1 0 0,0-1 0 0 0,0 1 0 0 0,1-1 0 0 0,0 0 0 0 0,1 0 0 0 0,0 0 0 0 0,0-1 0 0 0,1 0 0 0 0,0 0 0 0 0,0 0 0 0 0,1-1 0 0 0,0 0 1 0 0,0-1-1 0 0,1 0 0 0 0,0 0 0 0 0,0-1 0 0 0,5 2-2 0 0,89 41-52 0 0,-103-47-559 0 0,10 2 904 0 0,-7-4-5589 0 0,-1-2-7481 0 0,-1-1 5461 0 0</inkml:trace>
  <inkml:trace contextRef="#ctx0" brushRef="#br0" timeOffset="66021.965">8862 5678 5985 0 0,'0'0'3829'0'0,"0"0"-1460"0"0,0 0-606 0 0,0 0-15 0 0,0 0-40 0 0,0 0-167 0 0,0 0-190 0 0,0 0-223 0 0,0 0-211 0 0,0 0-122 0 0,0 0-99 0 0,0 0-129 0 0,-22 36-132 0 0,-69 111-98 0 0,23-51 57 0 0,-174 242-484 0 0,216-280-872 0 0,15-19-5372 0 0,10-36 2760 0 0,1-1-2455 0 0,0 1-2545 0 0</inkml:trace>
  <inkml:trace contextRef="#ctx0" brushRef="#br0" timeOffset="67184.165">8852 6098 0 0 0,'0'0'2000'0'0,"0"0"332"0"0,0 0 124 0 0,0 0 1 0 0,0 0-142 0 0,0 0-300 0 0,0 0-281 0 0,0 0-275 0 0,0 0-236 0 0,0 0-115 0 0,0 0-104 0 0,0 0-112 0 0,0 0-76 0 0,-3 3 3505 0 0,51-24-3299 0 0,-25 13-828 0 0,-2 0-70 0 0,0 1 0 0 0,0 1 0 0 0,1 1-1 0 0,0 1 1 0 0,0 1 0 0 0,21-1-124 0 0,-41 4 2 0 0,-1 1-1 0 0,0-1 0 0 0,1 0 0 0 0,-1 1 1 0 0,0-1-1 0 0,0 0 0 0 0,1 1 0 0 0,-1 0 1 0 0,0-1-1 0 0,0 1 0 0 0,0 0 0 0 0,0-1 0 0 0,0 1 1 0 0,0 0-1 0 0,0 0 0 0 0,0 0 0 0 0,0 0 1 0 0,0 0-1 0 0,0 0 0 0 0,0 0 0 0 0,-1 0 1 0 0,1 1-1 0 0,0-1 0 0 0,-1 0 0 0 0,1 0 1 0 0,-1 1-1 0 0,0-1 0 0 0,1 0 0 0 0,-1 1 1 0 0,0-1-1 0 0,0 0 0 0 0,0 1 0 0 0,1-1 1 0 0,-2 0-1 0 0,1 1 0 0 0,0-1 0 0 0,0 0 1 0 0,0 1-1 0 0,-1-1 0 0 0,1 0 0 0 0,0 0 1 0 0,-1 1-1 0 0,1-1 0 0 0,-1 0 0 0 0,0 0 1 0 0,1 0-1 0 0,-1 1 0 0 0,0-1 0 0 0,0 0 1 0 0,0 0-1 0 0,1 0 0 0 0,-1 0 0 0 0,0-1 1 0 0,-1 1-1 0 0,1 0 0 0 0,0 0 0 0 0,0 0 0 0 0,0-1 1 0 0,-1 1-2 0 0,-57 73 24 0 0,48-64-22 0 0,2 1 1 0 0,0 1-1 0 0,0-1 1 0 0,1 1-1 0 0,0 1 1 0 0,1 0-1 0 0,1 0 1 0 0,0 0-1 0 0,0 1 1 0 0,-2 11-3 0 0,7-24 5 0 0,1 1 1 0 0,-1-1-1 0 0,1 1 1 0 0,-1-1-1 0 0,1 1 1 0 0,0-1-1 0 0,-1 1 1 0 0,1-1-1 0 0,0 1 0 0 0,0-1 1 0 0,0 1-1 0 0,0 0 1 0 0,1-1-1 0 0,-1 1 1 0 0,0-1-1 0 0,0 1 1 0 0,1-1-1 0 0,-1 1 1 0 0,1-1-1 0 0,0 0 0 0 0,-1 1 1 0 0,1-1-1 0 0,0 0 1 0 0,0 1-1 0 0,0-1 1 0 0,0 0-1 0 0,0 0 1 0 0,0 0-1 0 0,0 1 0 0 0,0-1 1 0 0,0 0-1 0 0,1-1 1 0 0,-1 1-1 0 0,0 0 1 0 0,1 0-1 0 0,-1-1 1 0 0,0 1-1 0 0,1 0 0 0 0,-1-1 1 0 0,1 1-1 0 0,-1-1 1 0 0,1 0-1 0 0,-1 0 1 0 0,1 1-1 0 0,-1-1 1 0 0,1 0-1 0 0,0 0-5 0 0,17-2 102 0 0,-1 1-1 0 0,1-2 1 0 0,-1-1-1 0 0,0 0 1 0 0,-1-1-1 0 0,1-1 1 0 0,-1-1-1 0 0,3-1-101 0 0,14-6-647 0 0,6-3 1718 0 0,-13 7-3109 0 0,-5 3-3423 0 0,0 2-4933 0 0,-14 2-1419 0 0</inkml:trace>
  <inkml:trace contextRef="#ctx0" brushRef="#br0" timeOffset="69423.514">239 1849 7082 0 0,'0'0'953'0'0,"0"0"7"0"0,0 0 43 0 0,0 0 160 0 0,0 0 72 0 0,0 0-101 0 0,0 0-168 0 0,-24 33-229 0 0,-73 103-201 0 0,45-28 171 0 0,40-82-381 0 0,1 1 0 0 0,1 0 0 0 0,2 1 0 0 0,1 0 0 0 0,1 1-1 0 0,1-1 1 0 0,1 1 0 0 0,2 0 0 0 0,1 20-326 0 0,2-47 76 0 0,0 0-1 0 0,0 0 0 0 0,0 0 1 0 0,0-1-1 0 0,0 1 0 0 0,1 0 0 0 0,-1-1 1 0 0,1 1-1 0 0,-1 0 0 0 0,1-1 1 0 0,-1 0-1 0 0,1 1 0 0 0,0-1 0 0 0,0 0 1 0 0,0 0-1 0 0,-1 0 0 0 0,1 0 0 0 0,0 0 1 0 0,0 0-1 0 0,1-1 0 0 0,-1 1 1 0 0,0-1-1 0 0,0 1 0 0 0,0-1 0 0 0,0 0 1 0 0,0 0-1 0 0,0 0 0 0 0,1 0 0 0 0,-1 0 1 0 0,0-1-1 0 0,0 1 0 0 0,0 0 1 0 0,0-1-1 0 0,0 0 0 0 0,0 1 0 0 0,0-1 1 0 0,0 0-1 0 0,0 0 0 0 0,0 0 0 0 0,0 0 1 0 0,-1-1-1 0 0,1 1 0 0 0,0 0 1 0 0,-1-1-1 0 0,1 0-75 0 0,16-17 218 0 0,-1-2 0 0 0,-1 0 0 0 0,-2-1 0 0 0,0 0 0 0 0,-1-1 1 0 0,-1 0-1 0 0,-1-1 0 0 0,-1-1 0 0 0,3-12-218 0 0,75-171 153 0 0,-87 208-160 0 0,-1-1 0 0 0,1 0 0 0 0,0 1-1 0 0,-1-1 1 0 0,1 1 0 0 0,0 0 0 0 0,0-1-1 0 0,-1 1 1 0 0,1-1 0 0 0,0 1 0 0 0,0 0-1 0 0,0 0 1 0 0,-1-1 0 0 0,1 1 0 0 0,0 0-1 0 0,0 0 1 0 0,0 0 0 0 0,0 0 0 0 0,-1 0-1 0 0,1 0 1 0 0,0 0 0 0 0,0 0 0 0 0,0 0-1 0 0,0 1 1 0 0,0-1 0 0 0,-1 0 0 0 0,1 0-1 0 0,0 1 1 0 0,0-1 0 0 0,-1 0 0 0 0,1 1-1 0 0,0-1 1 0 0,0 1 0 0 0,-1-1 0 0 0,1 1-1 0 0,0 0 1 0 0,-1-1 0 0 0,1 1 0 0 0,-1 0-1 0 0,1-1 1 0 0,-1 1 0 0 0,1 0 0 0 0,-1-1 0 0 0,0 1-1 0 0,1 0 1 0 0,-1 0 0 0 0,0 0 0 0 0,1-1-1 0 0,-1 1 1 0 0,0 0 0 0 0,0 0 0 0 0,0 0-1 0 0,0 0 1 0 0,0-1 0 0 0,0 1 0 0 0,0 0-1 0 0,0 0 1 0 0,0 0 0 0 0,0 0 0 0 0,0 0 7 0 0,38 156-30 0 0,-37-151 37 0 0,1 1 0 0 0,0-2 0 0 0,0 1 0 0 0,1 0 1 0 0,0 0-1 0 0,0-1 0 0 0,0 1 0 0 0,0-1 0 0 0,1 0 0 0 0,0 0 0 0 0,0 0 0 0 0,1-1 0 0 0,-1 1 0 0 0,1-1 0 0 0,0 0 0 0 0,0-1 0 0 0,0 1 0 0 0,1-1 0 0 0,-1 0 1 0 0,1 0-1 0 0,-1-1 0 0 0,1 1 0 0 0,0-1 0 0 0,0 0 0 0 0,0-1 0 0 0,1 0 0 0 0,-1 0 0 0 0,0 0 0 0 0,0-1 0 0 0,1 0 0 0 0,-1 0 0 0 0,0 0 0 0 0,1-1 0 0 0,-1 0 0 0 0,0 0 1 0 0,0-1-1 0 0,1 1-7 0 0,5-8 128 0 0,-1-1 1 0 0,0 0 0 0 0,0-1 0 0 0,-1 0 0 0 0,0 0 0 0 0,-1-1 0 0 0,0 0 0 0 0,-1-1 0 0 0,0 0-1 0 0,-1 0 1 0 0,4-12-129 0 0,4-10 75 0 0,-2 1 0 0 0,-1-2 0 0 0,-2 0 0 0 0,-1 0 1 0 0,-2-1-1 0 0,-2 0 0 0 0,-1 0 0 0 0,-2 0 0 0 0,-2 0 0 0 0,-1-1 0 0 0,-2 1 0 0 0,-1 0 0 0 0,-2 0 0 0 0,-2 1 0 0 0,-1-1 0 0 0,-2 2 0 0 0,-1-1 0 0 0,-8-12-75 0 0,-89-172-132 0 0,7 95 146 0 0,101 124-17 0 0,1 1 1 0 0,0-1 0 0 0,0 0 0 0 0,0 1 0 0 0,-1-1 0 0 0,1 1 0 0 0,0-1 0 0 0,-1 1 0 0 0,1-1 0 0 0,0 1 0 0 0,-1-1-1 0 0,1 1 1 0 0,0 0 0 0 0,-1-1 0 0 0,1 1 0 0 0,-1-1 0 0 0,1 1 0 0 0,-1 0 0 0 0,1-1 0 0 0,-1 1 0 0 0,1 0 0 0 0,-1 0-1 0 0,1 0 1 0 0,-1-1 0 0 0,0 1 0 0 0,1 0 0 0 0,-1 0 0 0 0,1 0 0 0 0,-1 0 0 0 0,0 0 0 0 0,1 0 0 0 0,-1 0 0 0 0,1 0-1 0 0,-1 0 1 0 0,0 0 0 0 0,1 0 0 0 0,-1 0 0 0 0,1 1 0 0 0,-1-1 0 0 0,1 0 0 0 0,-1 0 0 0 0,1 1 0 0 0,-1-1 0 0 0,1 0-1 0 0,-1 1 1 0 0,1-1 0 0 0,-1 0 0 0 0,1 1 0 0 0,-1-1 0 0 0,1 1 0 0 0,0-1 0 0 0,-1 0 0 0 0,1 1 0 0 0,0-1 0 0 0,-1 1-1 0 0,1 0 1 0 0,0-1 0 0 0,0 1 0 0 0,-1-1 0 0 0,1 1 0 0 0,0-1 2 0 0,-1 44-265 0 0,2-33 293 0 0,4 26-4 0 0,1-1-1 0 0,2 0 0 0 0,1 0 0 0 0,2-1 1 0 0,2-1-1 0 0,1 0 0 0 0,14 25-23 0 0,1 6 47 0 0,17 34 10 0 0,3-3 0 0 0,5-2 0 0 0,40 50-57 0 0,-7-48-137 0 0,-45-89-2246 0 0,-58-65-5922 0 0,-13 25-3055 0 0,21 22 6168 0 0</inkml:trace>
  <inkml:trace contextRef="#ctx0" brushRef="#br0" timeOffset="69589.321">228 1639 15747 0 0,'0'0'1314'0'0,"0"0"-794"0"0,0 0-132 0 0,0 0 306 0 0,0 0 309 0 0,0 0 102 0 0,0 0-57 0 0,0 0-174 0 0,0 0-185 0 0,36-11-137 0 0,118-37-97 0 0,-28-6 181 0 0,81-51 241 0 0,-54 26-4646 0 0,-51 31-7752 0 0,-81 40 909 0 0</inkml:trace>
  <inkml:trace contextRef="#ctx0" brushRef="#br0" timeOffset="70275.011">1608 763 7226 0 0,'0'0'2297'0'0,"0"0"-152"0"0,0 0-34 0 0,0 0-32 0 0,0 0-191 0 0,0 0-310 0 0,0 0-284 0 0,0 0-223 0 0,0 0-203 0 0,0 0-148 0 0,0 0-104 0 0,0 0-96 0 0,0 0-96 0 0,-2-4-88 0 0,-8-11-56 0 0,8 12-45 0 0,2 3-37 0 0,0 0-45 0 0,4 149 674 0 0,1 1-643 0 0,-7-77-128 0 0,1-34-46 0 0,0-1 1 0 0,3 1-1 0 0,1-1 0 0 0,6 28-10 0 0,-9-62 8 0 0,1 1 0 0 0,0-1 0 0 0,0 1 0 0 0,0-1-1 0 0,0 0 1 0 0,1 1 0 0 0,-1-1 0 0 0,1 0 0 0 0,0 0 0 0 0,0 0 0 0 0,1 0 0 0 0,-1-1-1 0 0,1 1 1 0 0,0-1 0 0 0,0 1 0 0 0,0-1 0 0 0,1 0 0 0 0,-1 0 0 0 0,1 0 0 0 0,-1-1-1 0 0,1 1 1 0 0,0-1 0 0 0,0 0 0 0 0,0 0 0 0 0,0 0 0 0 0,0-1 0 0 0,1 1-1 0 0,-1-1 1 0 0,0 0 0 0 0,3 0-8 0 0,0-1 38 0 0,0-1 0 0 0,0 0-1 0 0,0-1 1 0 0,-1 1 0 0 0,1-1-1 0 0,0-1 1 0 0,-1 1 0 0 0,1-1-1 0 0,-1 0 1 0 0,0-1 0 0 0,0 1 0 0 0,0-1-1 0 0,-1 0 1 0 0,1-1 0 0 0,1-2-38 0 0,93-77-363 0 0,-82 38-3566 0 0,-29 18-6178 0 0,4 22 4165 0 0,3 2-1666 0 0</inkml:trace>
  <inkml:trace contextRef="#ctx0" brushRef="#br0" timeOffset="70521.951">1261 1227 11402 0 0,'0'0'1443'0'0,"0"0"-116"0"0,0 0 31 0 0,0 0 241 0 0,0 0 92 0 0,0 0-228 0 0,0 0-320 0 0,0 0-254 0 0,31-13-162 0 0,98-40-109 0 0,-28-6 429 0 0,209-140-1289 0 0,-286 184-1135 0 0,0 0-2684 0 0,-7 9-6415 0 0,-11 5 1925 0 0</inkml:trace>
  <inkml:trace contextRef="#ctx0" brushRef="#br0" timeOffset="70783.966">2041 947 9490 0 0,'0'0'5331'0'0,"0"0"-2806"0"0,0 0-916 0 0,0 0-76 0 0,0 0-102 0 0,0 0-269 0 0,0 0-255 0 0,0 0-179 0 0,0 0-176 0 0,0 0-121 0 0,0 0-103 0 0,34-21-75 0 0,104-65-75 0 0,-33 24 108 0 0,-55 43-2283 0 0,-54 49-7272 0 0,-2-17 2729 0 0,0-4-2398 0 0</inkml:trace>
  <inkml:trace contextRef="#ctx0" brushRef="#br0" timeOffset="70933.549">2098 1223 4441 0 0,'0'0'5521'0'0,"0"0"-3416"0"0,0 0-401 0 0,0 0-296 0 0,0 0-456 0 0,0 0-391 0 0,0 0-249 0 0,0 0-224 0 0,212-129-192 0 0,-186 107-480 0 0,-1 7-1505 0 0,-3 1-3352 0 0,-10 6-3433 0 0</inkml:trace>
  <inkml:trace contextRef="#ctx0" brushRef="#br0" timeOffset="74423.431">2864 1 0 0 0,'0'0'1380'0'0,"0"0"398"0"0,0 0 68 0 0,0 0-125 0 0,0 0-200 0 0,0 0-217 0 0,0 0-201 0 0,0 0-147 0 0,7 0 6178 0 0,-1 16-6631 0 0,-1 0 1 0 0,-1 0 0 0 0,0 1 0 0 0,-2 0 0 0 0,1 0 0 0 0,-2 0-1 0 0,-1-1 1 0 0,0 14-504 0 0,1 21 380 0 0,13 228 1012 0 0,-19 200-1392 0 0,3-358 256 0 0,41-121 831 0 0,117-105-51 0 0,-3-13-650 0 0,-141 106-1909 0 0,-21-10-11259 0 0,6 16 7063 0 0,2 1-1567 0 0</inkml:trace>
  <inkml:trace contextRef="#ctx0" brushRef="#br0" timeOffset="74673.65">2614 741 9834 0 0,'0'0'2002'0'0,"0"0"-242"0"0,0 0-286 0 0,0 0-163 0 0,0 0-140 0 0,0 0-150 0 0,0 0-98 0 0,0 0-79 0 0,0 0-93 0 0,0 0-105 0 0,0 0-122 0 0,0 0-133 0 0,0 0-106 0 0,34-19-78 0 0,111-57-73 0 0,43-14-356 0 0,-77 61-4907 0 0,-94 25 2960 0 0,11-2-5543 0 0,-14 5-334 0 0</inkml:trace>
  <inkml:trace contextRef="#ctx0" brushRef="#br0" timeOffset="75006.211">3471 586 5913 0 0,'0'0'3393'0'0,"0"0"-1274"0"0,0 0-525 0 0,0 0-25 0 0,0 0-31 0 0,0 0-223 0 0,0 0-255 0 0,0 0-229 0 0,0 0-184 0 0,0 0-112 0 0,-6 32-69 0 0,-19 98-48 0 0,24-128-399 0 0,0-1 1 0 0,0 1 0 0 0,0 0-1 0 0,1 0 1 0 0,-1-1-1 0 0,1 1 1 0 0,-1 0-1 0 0,1 0 1 0 0,0 0-1 0 0,0-1 1 0 0,0 1-1 0 0,0 0 1 0 0,0 0 0 0 0,0 0-1 0 0,0 0 1 0 0,1 0-1 0 0,-1-1 1 0 0,1 1-1 0 0,-1 0 1 0 0,1 0-1 0 0,0-1 1 0 0,-1 1-1 0 0,1 0 1 0 0,0-1 0 0 0,0 1-1 0 0,0-1 1 0 0,1 1-1 0 0,-1-1 1 0 0,0 0-1 0 0,0 1 1 0 0,1-1-20 0 0,4 3 134 0 0,-2 0-27 0 0,0-1 1 0 0,0 0-1 0 0,0 0 0 0 0,1 0 1 0 0,0-1-1 0 0,-1 1 1 0 0,1-1-1 0 0,0 0 0 0 0,0-1 1 0 0,0 1-1 0 0,0-1 0 0 0,0 0 1 0 0,0 0-1 0 0,0-1 0 0 0,1 1 1 0 0,-1-1-1 0 0,0 0 0 0 0,0-1 1 0 0,0 1-1 0 0,1-1 0 0 0,-1 0 1 0 0,0 0-1 0 0,0-1 0 0 0,0 0 1 0 0,0 1-1 0 0,1-2-107 0 0,7-3 158 0 0,0 0 0 0 0,-1 0 1 0 0,1-2-1 0 0,-1 1 0 0 0,-1-2 0 0 0,1 1 0 0 0,-2-1 0 0 0,1-1 0 0 0,0-2-158 0 0,45-62 792 0 0,-54 72-778 0 0,-1-1 0 0 0,0 1 0 0 0,0-1 1 0 0,0 1-1 0 0,0 0 0 0 0,0-1 0 0 0,-1 0 0 0 0,1 1 1 0 0,-1-1-1 0 0,1 1 0 0 0,-1-1 0 0 0,0 0 0 0 0,0 1 1 0 0,0-1-1 0 0,-1 0 0 0 0,1 1 0 0 0,0-1 1 0 0,-1 1-1 0 0,0-1 0 0 0,0 0 0 0 0,0 1 0 0 0,0 0 1 0 0,0-1-1 0 0,0 1 0 0 0,0 0 0 0 0,-1-1 0 0 0,1 1 1 0 0,-1 0-1 0 0,0 0 0 0 0,0 0 0 0 0,0 0 0 0 0,0 1 1 0 0,0-1-15 0 0,-5-4-90 0 0,-1 1 0 0 0,0 1 1 0 0,0-1-1 0 0,0 1 1 0 0,-1 1-1 0 0,1-1 1 0 0,-1 1-1 0 0,0 1 0 0 0,0 0 1 0 0,0 0-1 0 0,0 1 1 0 0,0 0-1 0 0,0 0 0 0 0,0 1 1 0 0,0 0-1 0 0,0 1 1 0 0,-1 0-1 0 0,1 0 1 0 0,0 1-1 0 0,-1 1 90 0 0,-51 19-4449 0 0,6 13-5651 0 0,38-20-1172 0 0</inkml:trace>
  <inkml:trace contextRef="#ctx0" brushRef="#br0" timeOffset="92228.147">6803 1764 0 0 0,'0'0'451'0'0,"0"0"860"0"0,0 0 270 0 0,0 0-59 0 0,0 0-215 0 0,0 0-241 0 0,0 0-138 0 0,0 0-67 0 0,1-6 695 0 0,-2 6 6533 0 0,-180 198-7330 0 0,86-85-526 0 0,94-112-221 0 0,1-1-1 0 0,-1 1 1 0 0,0 0-1 0 0,0-1 1 0 0,0 1 0 0 0,1 0-1 0 0,-1 0 1 0 0,0 0-1 0 0,1 0 1 0 0,-1-1-1 0 0,1 1 1 0 0,-1 0 0 0 0,1 0-1 0 0,-1 0 1 0 0,1 0-1 0 0,0 0 1 0 0,0 0-1 0 0,-1 0 1 0 0,1 0 0 0 0,0 0-1 0 0,0 0 1 0 0,0 0-1 0 0,0 0 1 0 0,0 1 0 0 0,0-1-1 0 0,0 0 1 0 0,0 0-1 0 0,1 0 1 0 0,-1 0-1 0 0,0 0 1 0 0,1 0 0 0 0,-1 0-1 0 0,0 0 1 0 0,1-1-1 0 0,-1 1 1 0 0,1 0-1 0 0,0 0 1 0 0,-1 0 0 0 0,1 0-1 0 0,0 0 1 0 0,-1-1-1 0 0,1 1 1 0 0,0 0-1 0 0,0-1 1 0 0,0 1 0 0 0,0-1-1 0 0,0 1 1 0 0,-1-1-1 0 0,1 1 1 0 0,0-1-1 0 0,0 1 1 0 0,0-1 0 0 0,0 0-1 0 0,0 0 1 0 0,0 1-1 0 0,1-1 1 0 0,-1 0-1 0 0,0 0 1 0 0,0 0 0 0 0,0 0-1 0 0,0 0 1 0 0,0-1-12 0 0,161-2 1124 0 0,73-33-219 0 0,-159 32-439 0 0,-76 4-413 0 0,0 0 29 0 0,0 0 34 0 0,0 0 32 0 0,0 0 66 0 0,0 0 42 0 0,0 0 35 0 0,-26-15 947 0 0,-112-48-773 0 0,1-3-768 0 0,116 45-815 0 0,18 12-2613 0 0,2-1-4566 0 0,1 6-1994 0 0</inkml:trace>
  <inkml:trace contextRef="#ctx0" brushRef="#br0" timeOffset="92980.786">6748 866 3633 0 0,'0'0'1547'0'0,"0"0"88"0"0,0 0 76 0 0,0 0 28 0 0,0 0-19 0 0,0 0-102 0 0,0 0-192 0 0,0 0-262 0 0,0 0-252 0 0,0 0-215 0 0,0 0-188 0 0,0 0-131 0 0,0 0-64 0 0,-3-2-13 0 0,2 2-271 0 0,1 0-1 0 0,-1-1 1 0 0,0 1 0 0 0,0 0-1 0 0,0 0 1 0 0,0 0 0 0 0,0 0-1 0 0,0 0 1 0 0,1 0 0 0 0,-1 0-1 0 0,0 0 1 0 0,0 0 0 0 0,0 1-1 0 0,0-1 1 0 0,1 0 0 0 0,-1 0-1 0 0,0 1 1 0 0,0-1 0 0 0,0 0-1 0 0,1 1 1 0 0,-1-1 0 0 0,0 1-1 0 0,1-1 1 0 0,-1 1 0 0 0,0 0-1 0 0,1-1 1 0 0,-1 1 0 0 0,0 0-1 0 0,1-1 1 0 0,-1 1 0 0 0,1 0-1 0 0,0 0 1 0 0,-1-1 0 0 0,1 1-1 0 0,0 0 1 0 0,-1 0 0 0 0,1 0-1 0 0,0-1 1 0 0,0 1 0 0 0,-1 0-1 0 0,1 0 1 0 0,0 0 0 0 0,0 0-1 0 0,0 0 1 0 0,0-1 0 0 0,0 1-1 0 0,1 0 1 0 0,-1 0 0 0 0,0 0-1 0 0,0 0 1 0 0,0 0 0 0 0,1-1-1 0 0,-1 1 1 0 0,1 0-1 0 0,-1 0 1 0 0,0-1 0 0 0,1 1-1 0 0,0 0-29 0 0,-4 14 96 0 0,1-1-1 0 0,0 1 0 0 0,2 0 1 0 0,-1-1-1 0 0,2 1 0 0 0,0 0 0 0 0,1-1 1 0 0,0 1-1 0 0,1-1 0 0 0,1 0 1 0 0,0 0-1 0 0,1 0 0 0 0,0 0 0 0 0,1-1 1 0 0,1 0-1 0 0,0 0 0 0 0,1 0 1 0 0,8 9-96 0 0,-14-20 57 0 0,0 0 0 0 0,0 0 0 0 0,0-1 0 0 0,0 1 0 0 0,1-1 1 0 0,-1 1-1 0 0,1-1 0 0 0,-1 0 0 0 0,1 0 0 0 0,-1 0 0 0 0,1 0 1 0 0,0 0-1 0 0,0 0 0 0 0,-1-1 0 0 0,1 0 0 0 0,0 1 0 0 0,0-1 1 0 0,0 0-1 0 0,-1 0 0 0 0,1-1 0 0 0,0 1 0 0 0,0 0 1 0 0,0-1-1 0 0,-1 0 0 0 0,1 0 0 0 0,0 0 0 0 0,-1 0 0 0 0,1 0 1 0 0,-1 0-1 0 0,1-1 0 0 0,0 0-57 0 0,11-16 196 0 0,-1 0 1 0 0,-2-1 0 0 0,0 0-1 0 0,0-1 1 0 0,-2 0-1 0 0,-1 0 1 0 0,5-17-197 0 0,0 2 119 0 0,60-189 274 0 0,-73 224-394 0 0,1 1-1 0 0,-1-1 1 0 0,0 1 0 0 0,1-1-1 0 0,-1 1 1 0 0,1-1-1 0 0,-1 1 1 0 0,1-1 0 0 0,-1 0-1 0 0,1 1 1 0 0,-1-1-1 0 0,1 0 1 0 0,0 1-1 0 0,-1-1 1 0 0,1 0 0 0 0,-1 0-1 0 0,1 1 1 0 0,0-1-1 0 0,-1 0 1 0 0,1 0 0 0 0,-1 0-1 0 0,1 0 1 0 0,0 0-1 0 0,-1 0 1 0 0,1 0-1 0 0,0 0 1 0 0,-1 0 0 0 0,1 0-1 0 0,0 0 1 0 0,-1-1-1 0 0,1 1 1 0 0,-1 0 0 0 0,1 0-1 0 0,0-1 1 0 0,-1 1-1 0 0,1 0 1 0 0,-1-1-1 0 0,1 1 1 0 0,-1 0 0 0 0,1-1-1 0 0,-1 1 1 0 0,1-1-1 0 0,-1 1 1 0 0,1-1 0 0 0,-1 1-1 0 0,0-1 1 0 0,1 1-1 0 0,-1-1 1 0 0,0 1-1 0 0,0-1 1 0 0,1 0 0 0 0,-1 1-1 0 0,0-1 1 0 0,0 0-1 0 0,0 1 1 0 0,0-1-1 0 0,0 1 1 0 0,1-1 0 0 0,-1 0-1 0 0,0 1 1 0 0,-1-1-1 0 0,1 0 1 0 0,0 0 1 0 0,36 77-4 0 0,-4 1 1 0 0,-3 1 0 0 0,-3 2-1 0 0,-4 0 1 0 0,6 52 3 0 0,-23 76 25 0 0,-6-195-34 0 0,0 0-1 0 0,-1 0 1 0 0,-1 0-1 0 0,0 0 1 0 0,-1-1-1 0 0,0 1 1 0 0,-1-1-1 0 0,-4 8 10 0 0,7-16 13 0 0,0 0 0 0 0,0-1 0 0 0,0 1 0 0 0,0-1 0 0 0,-1 1-1 0 0,0-1 1 0 0,1 0 0 0 0,-1 0 0 0 0,0 0 0 0 0,0 0 0 0 0,-1-1 0 0 0,1 1-1 0 0,-1-1 1 0 0,1 0 0 0 0,-1 0 0 0 0,0 0 0 0 0,1 0 0 0 0,-1-1-1 0 0,0 1 1 0 0,0-1 0 0 0,0 0 0 0 0,-1 0 0 0 0,1-1 0 0 0,0 1-1 0 0,0-1 1 0 0,0 0 0 0 0,0 0 0 0 0,-3 0-13 0 0,3-3 14 0 0,-1 0-1 0 0,1 0 1 0 0,0 0-1 0 0,0 0 1 0 0,1-1 0 0 0,-1 1-1 0 0,0-1 1 0 0,1 0-1 0 0,0 0 1 0 0,0-1-1 0 0,0 1 1 0 0,1 0 0 0 0,0-1-1 0 0,-1 0 1 0 0,1 1-1 0 0,1-1 1 0 0,-1 0 0 0 0,1 0-1 0 0,0 0 1 0 0,0 0-1 0 0,0 0 1 0 0,1 0-1 0 0,0-1 1 0 0,0 1 0 0 0,0 0-1 0 0,0 0 1 0 0,2-3-14 0 0,-2-10 17 0 0,1 0 0 0 0,1 0 0 0 0,1 0 0 0 0,0 0 0 0 0,2 0 0 0 0,0 1 0 0 0,1 0 1 0 0,0 0-1 0 0,1 0 0 0 0,1 1 0 0 0,1 0 0 0 0,1 1 0 0 0,1-2-17 0 0,154-179-116 0 0,-150 180 82 0 0,110-94-1632 0 0,-95 92-2855 0 0,1 5-3986 0 0,-23 10-3513 0 0</inkml:trace>
  <inkml:trace contextRef="#ctx0" brushRef="#br0" timeOffset="95553.003">10128 4183 0 0 0,'0'0'303'0'0,"0"0"717"0"0,0 0 98 0 0,0 0-166 0 0,0 0-133 0 0,0 0-35 0 0,0 0 44 0 0,0 0 44 0 0,0 0 32 0 0,0 0-20 0 0,0 0-90 0 0,0 0-49 0 0,0 0-59 0 0,0 1 331 0 0,0 3 9273 0 0,0-4-10771 0 0,6-19 4006 0 0,3 24-3396 0 0,-1 0-1 0 0,1-1 1 0 0,0 0 0 0 0,0 0-1 0 0,0 0 1 0 0,0-2-1 0 0,1 1 1 0 0,-1-1 0 0 0,1 0-1 0 0,-1-1 1 0 0,1 0 0 0 0,0-1-1 0 0,0 0 1 0 0,0 0-1 0 0,-1-1 1 0 0,6-1-129 0 0,60 4 289 0 0,-43 1-235 0 0,1-1 0 0 0,-1-2-1 0 0,0 0 1 0 0,1-3 0 0 0,-1-1 0 0 0,0-1-1 0 0,31-9-53 0 0,-5 3 38 0 0,0 2 0 0 0,1 3 0 0 0,0 2 0 0 0,-1 3 0 0 0,29 4-38 0 0,13-2 41 0 0,181-4 691 0 0,-323-20-480 0 0,-197-68-92 0 0,169 65 122 0 0,70 26-292 0 0,0 0-31 0 0,0 0 22 0 0,0 0 26 0 0,-13 158-23 0 0,-6 59-28 0 0,-32-117-67 0 0,149-189 229 0 0,-46 47-652 0 0,119-89 1017 0 0,-110 93-3229 0 0,2 6-3291 0 0,-49 25-754 0 0,-2 0-5116 0 0</inkml:trace>
  <inkml:trace contextRef="#ctx0" brushRef="#br0" timeOffset="95825.981">12063 3959 8874 0 0,'0'0'4314'0'0,"0"0"-2004"0"0,0 0-707 0 0,0 0-15 0 0,0 0-2 0 0,0 0-175 0 0,0 0-267 0 0,0 0-261 0 0,0 0-173 0 0,0 0-113 0 0,0 0-121 0 0,0 0-56 0 0,0 0-49 0 0,-5 13-34 0 0,-44 82 516 0 0,-115 145-379 0 0,129-195-1578 0 0,12-20-3116 0 0,8-23-3278 0 0,6-3-1244 0 0,3-2 2355 0 0</inkml:trace>
  <inkml:trace contextRef="#ctx0" brushRef="#br0" timeOffset="96144.507">11700 3981 8306 0 0,'0'0'3118'0'0,"0"0"-358"0"0,0 0-356 0 0,0 0-317 0 0,0 0-367 0 0,0 0-334 0 0,0 0-277 0 0,0 0-297 0 0,0 0-174 0 0,0 0-147 0 0,0 0-121 0 0,0 0-55 0 0,0 0-61 0 0,-2-4 38 0 0,0-8 249 0 0,19 31 388 0 0,9 10-216 0 0,236 163 691 0 0,-114-89-1343 0 0,-96-69-912 0 0,-49-32 303 0 0,1 0-375 0 0,-4 1-9185 0 0,0-3-1483 0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2.58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1 228 0 0 0,'0'0'504'0'0,"0"0"98"0"0,0 0 28 0 0,31-5 4 0 0,96-14 9 0 0,-29 14 1466 0 0,367-10 4757 0 0,369-4-3359 0 0,-644 20-2868 0 0,459-23 221 0 0,162 21-245 0 0,-214-21-319 0 0,307-32 47 0 0,-85 50-186 0 0,-522-4-115 0 0,99 5-28 0 0,32 25-52 0 0,56-40 78 0 0,87 11-134 0 0,-1-1 96 0 0,-290 11 16 0 0,462 53-156 0 0,-67-60 207 0 0,135-29 34 0 0,-155 51-82 0 0,-360-14 20 0 0,-21 6-47 0 0,117 26 6 0 0,-377-34-3 0 0,93 8 29 0 0,1-4 1 0 0,-1-5-1 0 0,1-4 0 0 0,7-6-26 0 0,153-22 86 0 0,24 31-120 0 0,181-12 190 0 0,-148-14 8 0 0,70 4-74 0 0,-25-10 87 0 0,-124 17-62 0 0,-235 15-159 0 0,110 8-864 0 0,-45 20-2780 0 0,1 17-7801 0 0,-69-38 8283 0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3.7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1 137 0 0 0,'199'-22'19'0'0,"26"-3"896"0"0,253-16 1362 0 0,-58 33 2760 0 0,325 38-5037 0 0,695 39 3020 0 0,-787-62-1871 0 0,30 4-471 0 0,147-6-219 0 0,-123-24-298 0 0,716-25 316 0 0,-1187 33-1418 0 0,-1-11-1 0 0,130-33 942 0 0,-270 47-7748 0 0,-76 5 3187 0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2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124 759 3225 0 0,'0'0'1688'0'0,"0"0"-345"0"0,0 0 112 0 0,0 0 287 0 0,0 0 169 0 0,0 0-99 0 0,0 0-233 0 0,0 0-251 0 0,0 0-269 0 0,0 0-233 0 0,0 0-213 0 0,-19 33-178 0 0,-62 104-126 0 0,58-60 11 0 0,23-63-257 0 0,0-3-34 0 0,0 1-1 0 0,0-1 1 0 0,1 1 0 0 0,1-1-1 0 0,0 0 1 0 0,0 1 0 0 0,1-1-1 0 0,1 0 1 0 0,0 0-1 0 0,0-1 1 0 0,1 1 0 0 0,1 1-29 0 0,-3-8-98 0 0,0 1 0 0 0,1-1 0 0 0,-1 0 0 0 0,1 0 0 0 0,0 0-1 0 0,0 0 1 0 0,0-1 0 0 0,1 1 0 0 0,-1-1 0 0 0,1 0 0 0 0,0-1 0 0 0,-1 1 0 0 0,1-1 0 0 0,1 0 0 0 0,-1 0 0 0 0,0 0 0 0 0,3 0 98 0 0,47-2-4873 0 0,-7-26-5288 0 0,-37 15 6810 0 0</inkml:trace>
  <inkml:trace contextRef="#ctx0" brushRef="#br0" timeOffset="276.007">342 788 8978 0 0,'0'0'433'0'0,"0"0"-66"0"0,0 0 120 0 0,0 0 248 0 0,-5 32 206 0 0,-14 100 58 0 0,18-129-925 0 0,-1-1-1 0 0,1 1 1 0 0,0 0-1 0 0,1 0 1 0 0,-1-1-1 0 0,0 1 1 0 0,1 0 0 0 0,0 0-1 0 0,0 0 1 0 0,0 0-1 0 0,0 0 1 0 0,0-1-1 0 0,0 1 1 0 0,1 0-1 0 0,-1 0 1 0 0,1 0 0 0 0,0 0-1 0 0,0-1 1 0 0,0 1-1 0 0,0 0 1 0 0,0-1-1 0 0,1 1 1 0 0,-1-1-1 0 0,1 0 1 0 0,0 1 0 0 0,-1-1-1 0 0,1 0 1 0 0,0 0-1 0 0,1 1-73 0 0,1 0 190 0 0,-2-1-53 0 0,1 0 0 0 0,-1 0 1 0 0,1 0-1 0 0,0 0 0 0 0,-1 0 0 0 0,1-1 0 0 0,0 1 0 0 0,0-1 0 0 0,0 0 0 0 0,0 0 1 0 0,0 0-1 0 0,0 0 0 0 0,1-1 0 0 0,-1 1 0 0 0,0-1 0 0 0,0 0 0 0 0,1 0 0 0 0,-1 0 0 0 0,0 0 1 0 0,0 0-1 0 0,0-1 0 0 0,1 0 0 0 0,-1 1 0 0 0,0-1 0 0 0,0 0 0 0 0,0-1 0 0 0,0 1 0 0 0,0 0 1 0 0,0-1-1 0 0,-1 0 0 0 0,1 0 0 0 0,0 0 0 0 0,-1 0 0 0 0,1 0 0 0 0,-1 0 0 0 0,1-1-137 0 0,5-6 349 0 0,0 0 0 0 0,0 0 0 0 0,-1-1 0 0 0,0 0 0 0 0,-1-1 0 0 0,0 1 0 0 0,0-1 0 0 0,-1 0 0 0 0,-1-2-349 0 0,2-3 174 0 0,-1 0 1 0 0,-1 0-1 0 0,-1-1 0 0 0,0 1 1 0 0,-1-1-1 0 0,-1 0 1 0 0,0 0-1 0 0,-1 0 1 0 0,-1 1-1 0 0,-2-10-174 0 0,3 22-53 0 0,-1 1 0 0 0,1-1 0 0 0,-1 0 0 0 0,0 0 0 0 0,0 0 0 0 0,0 0 0 0 0,0 1 0 0 0,-1-1 0 0 0,0 0-1 0 0,1 1 1 0 0,-1 0 0 0 0,-1-1 0 0 0,1 1 0 0 0,0 0 0 0 0,-1 0 0 0 0,1 0 0 0 0,-1 0 0 0 0,0 1 0 0 0,0-1 0 0 0,0 1 0 0 0,0-1 0 0 0,-1 1 0 0 0,1 0 0 0 0,-1 1 0 0 0,1-1 0 0 0,-1 0 0 0 0,0 1 0 0 0,1 0-1 0 0,-1 0 1 0 0,0 0 0 0 0,0 0 0 0 0,-3 1 53 0 0,4 2-517 0 0,0 0 1 0 0,0 0-1 0 0,1 0 0 0 0,-1 1 0 0 0,1-1 0 0 0,0 1 0 0 0,-1-1 0 0 0,1 1 0 0 0,0 0 1 0 0,1 0-1 0 0,-1 0 0 0 0,1 0 0 0 0,-1 0 0 0 0,1 1 0 0 0,0-1 0 0 0,0 0 0 0 0,0 1 1 0 0,0-1-1 0 0,1 4 517 0 0,-5 8-5386 0 0,0 0-2794 0 0</inkml:trace>
  <inkml:trace contextRef="#ctx0" brushRef="#br0" timeOffset="730.002">723 884 8586 0 0,'0'0'1707'0'0,"0"0"-303"0"0,0 0-21 0 0,0 0 96 0 0,0 0-113 0 0,0 0-198 0 0,0 0-250 0 0,0 0-190 0 0,0 0-79 0 0,0 0-43 0 0,0 0-32 0 0,0 0-60 0 0,0 0-63 0 0,2-34-46 0 0,9-107-28 0 0,1 4 640 0 0,-8 104-811 0 0,-4 32-194 0 0,0 1-30 0 0,0 0-24 0 0,0 0-54 0 0,8 27-414 0 0,6 19 483 0 0,-14-41 22 0 0,1 0 0 0 0,-1 0-1 0 0,1-1 1 0 0,0 1 0 0 0,0 0 0 0 0,0-1-1 0 0,0 1 1 0 0,1 0 0 0 0,0-1-1 0 0,0 0 1 0 0,0 1 0 0 0,1-1-1 0 0,0 0 1 0 0,-1 0 0 0 0,1-1-1 0 0,0 1 1 0 0,1 0 0 0 0,-1-1 0 0 0,1 0-1 0 0,-1 0 1 0 0,1 0 0 0 0,0 0-1 0 0,0 0 1 0 0,1-1 0 0 0,-1 0-1 0 0,0 0 1 0 0,1 0 0 0 0,-1-1-1 0 0,1 1 1 0 0,0-1 0 0 0,-1 0 0 0 0,2 0 5 0 0,-2-1 61 0 0,1-1 0 0 0,-1 1 0 0 0,0-1 1 0 0,0 0-1 0 0,0-1 0 0 0,0 1 0 0 0,0-1 1 0 0,0 1-1 0 0,0-1 0 0 0,0 0 1 0 0,0-1-1 0 0,-1 1 0 0 0,1-1 0 0 0,-1 1 1 0 0,0-1-1 0 0,0 0 0 0 0,0 0 1 0 0,0-1-1 0 0,0 1 0 0 0,-1 0 0 0 0,1-1 1 0 0,-1 0-1 0 0,0 0 0 0 0,0 1 1 0 0,-1-1-1 0 0,1 0 0 0 0,-1 0 0 0 0,1-1 1 0 0,-1 1-62 0 0,18-128 1593 0 0,-35 15-1962 0 0,3 90-1361 0 0,6 20-2874 0 0,0 4-5712 0 0,7 3 1277 0 0</inkml:trace>
  <inkml:trace contextRef="#ctx0" brushRef="#br0" timeOffset="1144.062">1225 207 8506 0 0,'0'0'1176'0'0,"0"0"-66"0"0,0 0 131 0 0,0 0 172 0 0,0 0-53 0 0,0 0-209 0 0,0 0-254 0 0,0 0-178 0 0,0 0-99 0 0,0 0-65 0 0,0 0-58 0 0,0 0-72 0 0,-20 11-47 0 0,-64 38-26 0 0,41-11 280 0 0,40-35-569 0 0,1-1-1 0 0,-1 1 0 0 0,0-1 1 0 0,1 1-1 0 0,0 0 0 0 0,0 0 1 0 0,0 0-1 0 0,0 0 0 0 0,0 1 0 0 0,1-1 1 0 0,-1 0-1 0 0,1 1 0 0 0,0-1 1 0 0,0 1-1 0 0,0-1 0 0 0,1 1 0 0 0,-1 3-62 0 0,40-3 651 0 0,111-30 100 0 0,-148 25-732 0 0,0 1 0 0 0,0 0 0 0 0,0 0 0 0 0,1 0 0 0 0,-1 0 0 0 0,0 0-1 0 0,0 1 1 0 0,0-1 0 0 0,0 1 0 0 0,0-1 0 0 0,1 1 0 0 0,-1 0 0 0 0,0 0 0 0 0,0 0 0 0 0,-1 0 0 0 0,1 0 0 0 0,0 0 0 0 0,0 0-1 0 0,0 1 1 0 0,-1-1 0 0 0,1 1 0 0 0,-1-1 0 0 0,1 1 0 0 0,-1 0 0 0 0,0-1 0 0 0,1 1 0 0 0,-1 0 0 0 0,0 0 0 0 0,0 0 0 0 0,0 0 0 0 0,-1 0-1 0 0,1 0 1 0 0,0 0 0 0 0,-1 0 0 0 0,1 0 0 0 0,-1 0 0 0 0,0 1 0 0 0,0-1 0 0 0,0 0 0 0 0,0 0 0 0 0,0 0 0 0 0,0 0 0 0 0,-1 2-19 0 0,0 9 2 0 0,-1 0 0 0 0,-1 0 1 0 0,-1 0-1 0 0,0 0 1 0 0,0 0-1 0 0,-1-1 0 0 0,-1 1 1 0 0,0-1-1 0 0,0-1 1 0 0,-2 1-1 0 0,1-1 1 0 0,-1-1-1 0 0,-1 1 0 0 0,0-1 1 0 0,0-1-1 0 0,-9 7-2 0 0,-3-2-1617 0 0,8-35-9449 0 0,15-7 2075 0 0,3 20 6320 0 0</inkml:trace>
  <inkml:trace contextRef="#ctx0" brushRef="#br0" timeOffset="1380.041">1409 0 10530 0 0,'0'0'2390'0'0,"0"0"-995"0"0,0 0-436 0 0,0 0 50 0 0,0 0 80 0 0,0 0-40 0 0,0 0-126 0 0,0 0-159 0 0,0 31-140 0 0,-4 97-109 0 0,18 57 363 0 0,-9-162-934 0 0,13 24-803 0 0,2-22-4452 0 0,-17-19-2844 0 0,-1-5 411 0 0</inkml:trace>
  <inkml:trace contextRef="#ctx0" brushRef="#br0" timeOffset="1550.148">1257 328 12931 0 0,'0'0'1312'0'0,"0"0"-512"0"0,0 0-16 0 0,0 0 145 0 0,0 0-33 0 0,0 0-264 0 0,0 0-216 0 0,0 0-168 0 0,0 0-112 0 0,0 0-40 0 0,0 0-40 0 0,0 0-88 0 0,186-121-112 0 0,-162 113-352 0 0,-6 5-688 0 0,0-1-1457 0 0,-5 0-2920 0 0,-7 4-3617 0 0</inkml:trace>
  <inkml:trace contextRef="#ctx0" brushRef="#br0" timeOffset="1718.05">1654 328 20396 0 0,'0'0'552'0'0,"0"0"-255"0"0,0 0 7 0 0,0 0 24 0 0,0 0-72 0 0,0 0-152 0 0,0 0-56 0 0,0 0-128 0 0,0 0-152 0 0,0 0-280 0 0,0 0-569 0 0,0 0-1175 0 0,0 0-3561 0 0,30 85-6490 0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0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2195 1919 11522 0 0,'0'0'926'0'0,"0"0"-194"0"0,0 0 20 0 0,0 0 171 0 0,0 0 149 0 0,0 0 19 0 0,0 0-149 0 0,0 0-282 0 0,0 0-271 0 0,0 0-167 0 0,0 0-84 0 0,-1 15-22 0 0,-9 101 121 0 0,-2 49 41 0 0,9-99-304 0 0,-2-1-1 0 0,-3 0 0 0 0,-3 0 1 0 0,-9 25 26 0 0,2-53 74 0 0,9-55-80 0 0,5-25-118 0 0,2 0 1 0 0,2 0-1 0 0,1 1 1 0 0,3-1-1 0 0,5-23 124 0 0,72-367 1406 0 0,-78 415-876 0 0,-1 25 535 0 0,1 37-952 0 0,3-1-1 0 0,1 0 1 0 0,2 0 0 0 0,2 0 0 0 0,10 23-113 0 0,-17-54 29 0 0,1 1 0 0 0,0-1 1 0 0,1 0-1 0 0,0 0 0 0 0,1-1 0 0 0,0 0 1 0 0,1 0-1 0 0,0 0 0 0 0,0-1 1 0 0,2-1-1 0 0,-1 1 0 0 0,1-2 0 0 0,0 1 1 0 0,1-1-1 0 0,0-1 0 0 0,0 0 0 0 0,7 3-29 0 0,-14-8 65 0 0,1 0 0 0 0,0-1-1 0 0,0 0 1 0 0,-1 0-1 0 0,1 0 1 0 0,0 0 0 0 0,0-1-1 0 0,0 0 1 0 0,0 0 0 0 0,0 0-1 0 0,0-1 1 0 0,0 1-1 0 0,0-1 1 0 0,-1-1 0 0 0,1 1-1 0 0,0 0 1 0 0,0-1 0 0 0,-1 0-1 0 0,0 0 1 0 0,1-1-1 0 0,-1 1 1 0 0,0-1 0 0 0,0 0-1 0 0,0 0 1 0 0,0 0 0 0 0,-1-1-1 0 0,1 1 1 0 0,-1-1-1 0 0,0 0 1 0 0,0 0 0 0 0,0 0-1 0 0,0-1-64 0 0,65-149 1390 0 0,-58 127-1279 0 0,-2-2-1 0 0,-1 1 1 0 0,-1-1-1 0 0,-2 0 1 0 0,0 0-1 0 0,-2-1 0 0 0,-2 1 1 0 0,0 0-1 0 0,-2-1 1 0 0,-4-18-111 0 0,5 41 0 0 0,0 1 1 0 0,-1-1 0 0 0,0 1-1 0 0,0-1 1 0 0,0 1 0 0 0,-1 0 0 0 0,0 0-1 0 0,0 0 1 0 0,-1 0 0 0 0,0 0-1 0 0,0 1 1 0 0,0 0 0 0 0,0 0 0 0 0,-1 0-1 0 0,0 0 1 0 0,0 1 0 0 0,-1-1-1 0 0,5 5-95 0 0,0-1 1 0 0,-1 1 0 0 0,1 0 0 0 0,0-1 0 0 0,-1 1 0 0 0,1 0-1 0 0,-1 0 1 0 0,1 0 0 0 0,-1 0 0 0 0,1 0 0 0 0,0 0 0 0 0,-1 0-1 0 0,1 1 1 0 0,-1-1 0 0 0,1 0 0 0 0,0 1 0 0 0,-1-1-1 0 0,1 1 1 0 0,0 0 0 0 0,0-1 0 0 0,-1 1 0 0 0,1 0 0 0 0,0 0-1 0 0,0-1 1 0 0,0 1 0 0 0,0 0 0 0 0,0 0 0 0 0,0 0-1 0 0,0 1 1 0 0,0-1 0 0 0,0 0 0 0 0,1 0 0 0 0,-1 0 0 0 0,0 1-1 0 0,1-1 1 0 0,-1 0 0 0 0,1 1 0 0 0,-1-1 0 0 0,1 0-1 0 0,0 1 1 0 0,-1 0 94 0 0,-6 59-4611 0 0,7-48 3221 0 0,1 24-6418 0 0,3-21-1054 0 0</inkml:trace>
  <inkml:trace contextRef="#ctx0" brushRef="#br0" timeOffset="285.84">3003 1783 9202 0 0,'0'0'2448'0'0,"0"0"-807"0"0,0 0-484 0 0,0 0-118 0 0,0 0-40 0 0,0 0-64 0 0,0 0-57 0 0,0 0-101 0 0,0 0-133 0 0,-11 34-118 0 0,-36 108-96 0 0,36-73 99 0 0,13-60-423 0 0,0-4-34 0 0,-1 0-1 0 0,1 0 0 0 0,1 0 0 0 0,-1 0 1 0 0,1 0-1 0 0,-1-1 0 0 0,1 1 1 0 0,1-1-1 0 0,-1 0 0 0 0,0 0 0 0 0,1 0 1 0 0,0-1-1 0 0,0 1 0 0 0,0-1 1 0 0,1 0-1 0 0,-1 0 0 0 0,1 0 0 0 0,-1 0 1 0 0,1-1-1 0 0,0 0 0 0 0,0 0 1 0 0,0 0-1 0 0,0-1 0 0 0,0 0 0 0 0,1 0 1 0 0,-1 0-1 0 0,0 0 0 0 0,0-1 1 0 0,1 0-1 0 0,-1 0 0 0 0,0-1 0 0 0,1 1 1 0 0,1-2-72 0 0,-2 0 102 0 0,0-1-1 0 0,0 0 1 0 0,-1-1 0 0 0,1 1 0 0 0,-1-1 0 0 0,0 0 0 0 0,0 0 0 0 0,-1 0 0 0 0,1-1-1 0 0,-1 1 1 0 0,0-1 0 0 0,0 0 0 0 0,0 1 0 0 0,-1-2 0 0 0,1 1 0 0 0,-1 0 0 0 0,-1 0-1 0 0,1-1 1 0 0,-1 1 0 0 0,0-1 0 0 0,0 1 0 0 0,0-1 0 0 0,-1 1 0 0 0,0-1 0 0 0,0 0-1 0 0,0 1 1 0 0,-1-1 0 0 0,0 1 0 0 0,0-1 0 0 0,0 1 0 0 0,-2-5-102 0 0,-1 2-132 0 0,0-1 1 0 0,0 1-1 0 0,-1 0 1 0 0,0 0-1 0 0,-1 0 1 0 0,0 0-1 0 0,0 1 1 0 0,0 0-1 0 0,-1 1 1 0 0,0-1 0 0 0,0 1-1 0 0,-1 1 1 0 0,1-1-1 0 0,-1 1 1 0 0,-1 0-1 0 0,1 1 1 0 0,-1 0-1 0 0,0 1 1 0 0,1-1-1 0 0,-1 2 1 0 0,-1-1-1 0 0,1 1 1 0 0,0 1-1 0 0,-5-1 132 0 0,-31 14-5266 0 0,24 12-4555 0 0,13-13 1242 0 0</inkml:trace>
  <inkml:trace contextRef="#ctx0" brushRef="#br0" timeOffset="3017.283">895 1308 12907 0 0,'0'0'1253'0'0,"0"0"-336"0"0,0 0-92 0 0,0 0 85 0 0,0 0 71 0 0,0 0-46 0 0,0 0-119 0 0,0 0-157 0 0,0 0-148 0 0,0 0-116 0 0,0 0-95 0 0,-9 30-80 0 0,-30 97-78 0 0,4 65 268 0 0,28-146-295 0 0,2-4-16 0 0,-2-1 0 0 0,-1 0 0 0 0,-3-1 0 0 0,-10 25-99 0 0,46-171 1729 0 0,46-83-1618 0 0,-27 78-39 0 0,-5-3 0 0 0,4-34-72 0 0,-30 89 57 0 0,-14 110-62 0 0,-2-34 11 0 0,2 1 0 0 0,0-1 0 0 0,1 1 0 0 0,1-1 0 0 0,0 1 0 0 0,1-1 0 0 0,1 0 0 0 0,1 1 0 0 0,0-1 0 0 0,1-1 0 0 0,1 1 0 0 0,1-1 0 0 0,0 0 0 0 0,1 0 0 0 0,1-1 0 0 0,10 13-6 0 0,-16-24 43 0 0,1 0 1 0 0,0-1-1 0 0,0 0 1 0 0,0 0-1 0 0,0 0 1 0 0,0-1-1 0 0,1 1 0 0 0,-1-1 1 0 0,1 0-1 0 0,-1 0 1 0 0,1 0-1 0 0,0-1 1 0 0,0 0-1 0 0,0 0 1 0 0,0 0-1 0 0,0 0 0 0 0,0-1 1 0 0,0 0-1 0 0,0 0 1 0 0,0 0-1 0 0,0-1 1 0 0,0 0-1 0 0,0 0 0 0 0,0 0 1 0 0,0 0-1 0 0,0-1 1 0 0,-1 0-1 0 0,5-1-43 0 0,5-13 136 0 0,0 0-1 0 0,-1-1 1 0 0,-1 0-1 0 0,0-1 1 0 0,-2-1-1 0 0,0 1 1 0 0,-1-2-1 0 0,-1 1 1 0 0,0-1-1 0 0,-2 0 1 0 0,0-1-1 0 0,-1 0 1 0 0,-1-5-136 0 0,1 8 26 0 0,-1 0 1 0 0,-1 0-1 0 0,-1 0 1 0 0,0 0-1 0 0,-2 0 0 0 0,0 0 1 0 0,-1-1-1 0 0,0 1 1 0 0,-2 0-1 0 0,-1-7-26 0 0,-34-22-671 0 0,37 46 545 0 0,0 0-1 0 0,0 1 0 0 0,0-1 0 0 0,0 1 1 0 0,0-1-1 0 0,0 1 0 0 0,0-1 1 0 0,0 1-1 0 0,-1-1 0 0 0,1 1 0 0 0,0 0 1 0 0,0 0-1 0 0,0 0 0 0 0,-1 0 1 0 0,1 0-1 0 0,0 0 0 0 0,0 0 0 0 0,0 0 1 0 0,-1 0-1 0 0,1 1 0 0 0,0-1 0 0 0,0 0 1 0 0,0 1-1 0 0,0-1 0 0 0,-1 1 1 0 0,1-1-1 0 0,0 1 0 0 0,0 0 0 0 0,0-1 1 0 0,0 1-1 0 0,0 0 0 0 0,1 0 0 0 0,-1 0 1 0 0,0 0-1 0 0,0-1 0 0 0,0 1 1 0 0,1 0-1 0 0,-1 0 0 0 0,0 1 0 0 0,1-1 1 0 0,-1 0-1 0 0,1 0 0 0 0,0 0 0 0 0,-1 0 1 0 0,1 0-1 0 0,0 1 0 0 0,-1-1 127 0 0,-5 21-3487 0 0,1-5-2105 0 0,-1-2-5280 0 0</inkml:trace>
  <inkml:trace contextRef="#ctx0" brushRef="#br0" timeOffset="3286.08">1566 1256 12171 0 0,'0'0'1841'0'0,"0"0"-522"0"0,0 0-315 0 0,0 0-81 0 0,0 0-86 0 0,0 0-91 0 0,0 0-100 0 0,0 0-83 0 0,-10 32-69 0 0,-28 101-72 0 0,29-52 173 0 0,10-77-531 0 0,-1 0-1 0 0,1-1 1 0 0,0 1 0 0 0,0 0 0 0 0,0-1 0 0 0,1 1 0 0 0,-1-1 0 0 0,1 1 0 0 0,0-1 0 0 0,0 0 0 0 0,0 0-1 0 0,1 0 1 0 0,-1 0 0 0 0,1 0 0 0 0,-1 0 0 0 0,1-1 0 0 0,0 1 0 0 0,0-1 0 0 0,0 0 0 0 0,0 0 0 0 0,0 0 0 0 0,1 0-1 0 0,-1 0 1 0 0,1-1 0 0 0,-1 0 0 0 0,1 1 0 0 0,0-1 0 0 0,-1-1 0 0 0,1 1 0 0 0,0 0 0 0 0,0-1 0 0 0,-1 0-1 0 0,1 0 1 0 0,0 0 0 0 0,0 0 0 0 0,0-1 0 0 0,-1 1 0 0 0,1-1 0 0 0,0 0 0 0 0,-1 0 0 0 0,1-1 0 0 0,-1 1-1 0 0,1-1 1 0 0,-1 1 0 0 0,1-1 0 0 0,-1 0 0 0 0,0-1 0 0 0,0 1 0 0 0,1-1-64 0 0,2-5 106 0 0,0 0-1 0 0,0 0 1 0 0,-1-1-1 0 0,0 0 1 0 0,0 0 0 0 0,-1 0-1 0 0,0-1 1 0 0,0 0 0 0 0,-1 1-1 0 0,-1-1 1 0 0,0 0-1 0 0,0 0 1 0 0,-1 0 0 0 0,0-1-1 0 0,-1 1 1 0 0,0 0 0 0 0,0 0-1 0 0,-1 0 1 0 0,-1 0-1 0 0,0-3-105 0 0,1 7-101 0 0,-1 0-1 0 0,0 0 0 0 0,0 0 0 0 0,0 1 0 0 0,0-1 0 0 0,-1 1 0 0 0,0-1 0 0 0,0 1 1 0 0,-1 0-1 0 0,1 0 0 0 0,-1 0 0 0 0,0 1 0 0 0,0-1 0 0 0,-1 1 0 0 0,0 0 0 0 0,1 0 1 0 0,-1 1-1 0 0,0-1 0 0 0,-1 1 0 0 0,1 0 0 0 0,-1 0 0 0 0,1 1 0 0 0,-1 0 1 0 0,-2-1 101 0 0,-24-5-4861 0 0,-2 5-3898 0 0,23 3-1981 0 0</inkml:trace>
  <inkml:trace contextRef="#ctx0" brushRef="#br0" timeOffset="3564.797">1880 800 13595 0 0,'0'0'1358'0'0,"0"0"-86"0"0,0 0-65 0 0,0 0-64 0 0,0 0-192 0 0,0 0-201 0 0,0 0-80 0 0,0 0-47 0 0,0 0 7 0 0,0 0 1 0 0,0 0-72 0 0,0 0-91 0 0,0 0-77 0 0,12 28-78 0 0,37 92-73 0 0,-26-11 58 0 0,-20-72-242 0 0,44 168-54 0 0,-13-123-3112 0 0,-34-82 1821 0 0,0 0-321 0 0,0 0-305 0 0,-1 0-3906 0 0,-3-3 1598 0 0,4 3 3297 0 0,-2-4-5337 0 0</inkml:trace>
  <inkml:trace contextRef="#ctx0" brushRef="#br0" timeOffset="4049.234">1704 1157 10346 0 0,'0'0'2515'0'0,"0"0"-1657"0"0,0 0-367 0 0,0 0 254 0 0,0 0 67 0 0,0 0-131 0 0,0 0-167 0 0,0 0-146 0 0,0 0-106 0 0,35-13-78 0 0,111-37-72 0 0,15 6-358 0 0,-34 10-3052 0 0,-42 10-4857 0 0,-9 10 562 0 0,-50 13 12064 0 0,2 0 10200 0 0,14-43-9561 0 0,-36 35-4955 0 0,-1 0 0 0 0,0-1 0 0 0,0 1 1 0 0,-1-1-1 0 0,-1 0 0 0 0,0 0 1 0 0,0 0-1 0 0,0 0 0 0 0,-2 0 1 0 0,1-1-1 0 0,-1 1 0 0 0,-1-1 1 0 0,0-3-156 0 0,0 13 3 0 0,0-1 1 0 0,0 1 0 0 0,0 0 0 0 0,-1-1-1 0 0,1 1 1 0 0,0 0 0 0 0,-1-1 0 0 0,1 1-1 0 0,-1 0 1 0 0,0-1 0 0 0,1 1 0 0 0,-1 0-1 0 0,0 0 1 0 0,0 0 0 0 0,1 0 0 0 0,-1 0-1 0 0,0 0 1 0 0,0 0 0 0 0,0 0 0 0 0,-1 0 0 0 0,1 0-1 0 0,0 0 1 0 0,0 1 0 0 0,0-1 0 0 0,-1 0-1 0 0,1 1 1 0 0,0-1 0 0 0,0 1 0 0 0,-1-1-1 0 0,1 1 1 0 0,-1 0 0 0 0,1 0 0 0 0,0 0-1 0 0,-1-1 1 0 0,1 1 0 0 0,-1 0 0 0 0,1 1-1 0 0,0-1 1 0 0,-1 0 0 0 0,1 0 0 0 0,-1 1-4 0 0,-58 19-341 0 0,47-11 303 0 0,2 1 0 0 0,-1 1 0 0 0,1 0 0 0 0,1 0 0 0 0,0 1 0 0 0,1 0 0 0 0,0 1 0 0 0,1 0 0 0 0,0 1 0 0 0,1-1 1 0 0,1 1-1 0 0,0 1 0 0 0,1-1 0 0 0,0 1 0 0 0,1 0 0 0 0,1 0 0 0 0,0 0 0 0 0,1 1 0 0 0,1-1 0 0 0,0 1 0 0 0,2-1 0 0 0,0 5 38 0 0,1-15-36 0 0,1 0 0 0 0,-1 0 0 0 0,2 0 1 0 0,-1 0-1 0 0,0 0 0 0 0,1-1 0 0 0,0 1 0 0 0,0-1 0 0 0,0 0 0 0 0,0-1 0 0 0,1 1 0 0 0,0-1 1 0 0,0 1-1 0 0,0-2 0 0 0,0 1 0 0 0,0 0 0 0 0,0-1 0 0 0,1 0 0 0 0,-1 0 0 0 0,1-1 0 0 0,-1 1 1 0 0,1-1-1 0 0,0 0 0 0 0,0-1 0 0 0,-1 1 0 0 0,1-1 0 0 0,0-1 0 0 0,0 1 0 0 0,-1-1 0 0 0,1 0 1 0 0,0 0-1 0 0,2-1 36 0 0,7 2-132 0 0,77-24-2614 0 0,-74 16-1821 0 0,-1 0-3669 0 0,-15 7 1220 0 0</inkml:trace>
  <inkml:trace contextRef="#ctx0" brushRef="#br0" timeOffset="4335.704">1 2375 12291 0 0,'0'0'2831'0'0,"0"0"-2111"0"0,0 0-440 0 0,0 0 335 0 0,0 0 372 0 0,31-3 49 0 0,7-1-732 0 0,157-30 964 0 0,-23-26-50 0 0,-4-8 0 0 0,-2-7-1 0 0,138-86-1217 0 0,-45 25 948 0 0,784-338-445 0 0,-861 408-1608 0 0,-59 32-3284 0 0,-97 31 56 0 0,-10 2-5729 0 0,-13 1 4515 0 0</inkml:trace>
  <inkml:trace contextRef="#ctx0" brushRef="#br0" timeOffset="4821.076">2985 615 2961 0 0,'0'0'1987'0'0,"0"0"32"0"0,0 0 220 0 0,0 0 57 0 0,0 0-226 0 0,0 0-344 0 0,0 0-295 0 0,0 0-216 0 0,0 0-164 0 0,0 0-122 0 0,0 0-133 0 0,0 0-122 0 0,-4-7 331 0 0,-30 34-2 0 0,10-3-779 0 0,23-23-222 0 0,1-1-45 0 0,0 0-30 0 0,0 0-22 0 0,2 0 126 0 0,0 0 0 0 0,0-1 0 0 0,0 1 0 0 0,-1 0 0 0 0,1-1 0 0 0,0 1 0 0 0,0-1 0 0 0,0 1 0 0 0,-1-1-1 0 0,1 0 1 0 0,0 0 0 0 0,-1 0 0 0 0,1 0 0 0 0,-1 0 0 0 0,1 0 0 0 0,-1 0 0 0 0,1 0 0 0 0,-1-1 0 0 0,0 1 0 0 0,0 0 0 0 0,0-1 0 0 0,0 1 0 0 0,0-1 0 0 0,0 1 0 0 0,0-1 0 0 0,0 0-31 0 0,-1 2 7 0 0,13-29 896 0 0,-12 28-727 0 0,-1 1-8 0 0,-12 7 47 0 0,-2 2-532 0 0,-28 23-3518 0 0,40-27 192 0 0,2-2-6331 0 0,0 0 2052 0 0</inkml:trace>
  <inkml:trace contextRef="#ctx0" brushRef="#br0" timeOffset="5171.952">3005 965 13243 0 0,'0'0'2119'0'0,"0"0"-724"0"0,0 0-224 0 0,0 0 9 0 0,0 0-118 0 0,0 0-194 0 0,0 0-180 0 0,0 0-132 0 0,0 0-70 0 0,0 0-34 0 0,0 0-14 0 0,0 0-16 0 0,0 0-22 0 0,1-3-9 0 0,1-9 60 0 0,-12 31-18 0 0,-7 10-236 0 0,14-25-177 0 0,2-4-20 0 0,1 0 0 0 0,-1 0 0 0 0,1 1 0 0 0,-1-1 0 0 0,1 0 0 0 0,0 0 0 0 0,-1 0 1 0 0,1 1-1 0 0,-1-1 0 0 0,1 0 0 0 0,-1 0 0 0 0,1 1 0 0 0,0-1 0 0 0,-1 0 0 0 0,1 1 0 0 0,0-1 0 0 0,0 1 0 0 0,-1-1 0 0 0,1 0 0 0 0,0 1 0 0 0,0-1 0 0 0,-1 1 0 0 0,1-1 0 0 0,0 1 1 0 0,0-1-1 0 0,0 1 0 0 0,0-1 0 0 0,0 1 0 0 0,0-1 0 0 0,-1 1 0 0 0,1-1 0 0 0,0 1 0 0 0,1-1 0 0 0,-1 0 0 0 0,0 1 0 0 0,0-1 0 0 0,0 1 0 0 0,0-1 0 0 0,0 1 0 0 0,0-1 1 0 0,0 1-1 0 0,1-1 0 0 0,-1 1 0 0 0,0-1 0 0 0,0 0 0 0 0,1 1 0 0 0,-1-1 0 0 0,0 1 0 0 0,1-1 0 0 0,-1 0 0 0 0,0 1 0 0 0,1-1 0 0 0,-1 0 0 0 0,1 0 0 0 0,-1 1 0 0 0,0-1 0 0 0,1 0 1 0 0,-1 0-1 0 0,1 1 0 0 0,-1-1 0 0 0,1 0 0 0 0,-1 0 0 0 0,1 0 0 0 0,-1 0 0 0 0,1 0 0 0 0,-1 0 0 0 0,1 0 0 0 0,-1 0 0 0 0,1 0 0 0 0,0-2-176 0 0,1-1-2917 0 0,-1 1-8693 0 0,-1 2 865 0 0</inkml:trace>
  <inkml:trace contextRef="#ctx0" brushRef="#br0" timeOffset="1049.214">3626 1727 0 0 0,'0'0'984'0'0,"0"0"188"0"0,0 0 195 0 0,0 0 208 0 0,0 0 64 0 0,0 0-70 0 0,0 0-100 0 0,0 0-98 0 0,0 0-66 0 0,0 0-98 0 0,0 0-141 0 0,0 0-133 0 0,0 0-96 0 0,14 5-11 0 0,46 15-15 0 0,-52-19-607 0 0,0 0 1 0 0,-1 0 0 0 0,1-1 0 0 0,0 0 0 0 0,-1 0 0 0 0,1-1 0 0 0,-1 0 0 0 0,1 0 0 0 0,0-1 0 0 0,-1 0 0 0 0,0 0 0 0 0,0-1 0 0 0,1 0 0 0 0,-1 0 0 0 0,-1-1-1 0 0,1 1 1 0 0,-1-2 0 0 0,1 1 0 0 0,-1-1 0 0 0,0 0 0 0 0,-1 0 0 0 0,1 0 0 0 0,-1-1 0 0 0,1-1-205 0 0,1 0 72 0 0,0 1 1 0 0,-1-1 0 0 0,0-1-1 0 0,-1 1 1 0 0,1-1-1 0 0,-1 0 1 0 0,-1 0-1 0 0,1 0 1 0 0,-1 0-1 0 0,-1-1 1 0 0,0 0-1 0 0,0 0 1 0 0,0 0-1 0 0,-1 0 1 0 0,-1 0-1 0 0,0 0 1 0 0,0-1 0 0 0,0-4-73 0 0,-3 9-3 0 0,1 0 0 0 0,0 0 0 0 0,-1 1 0 0 0,0-1 0 0 0,0 1 0 0 0,-1 0 1 0 0,1-1-1 0 0,-1 1 0 0 0,0 0 0 0 0,0 0 0 0 0,0 1 0 0 0,0-1 1 0 0,-1 1-1 0 0,1-1 0 0 0,-1 1 0 0 0,0 0 0 0 0,0 1 0 0 0,0-1 0 0 0,-1 1 1 0 0,1-1-1 0 0,0 1 0 0 0,-1 1 0 0 0,0-1 0 0 0,1 1 0 0 0,-1-1 1 0 0,0 1-1 0 0,0 1 0 0 0,1-1 0 0 0,-1 1 0 0 0,-3 0 3 0 0,2-1-25 0 0,1 1 1 0 0,-1 0-1 0 0,0 1 0 0 0,0 0 1 0 0,0 0-1 0 0,1 0 0 0 0,-1 0 1 0 0,1 1-1 0 0,-1 0 0 0 0,1 0 0 0 0,-1 1 1 0 0,1-1-1 0 0,0 1 0 0 0,0 0 1 0 0,1 1-1 0 0,-1-1 0 0 0,0 1 1 0 0,1 0-1 0 0,0 0 0 0 0,0 0 0 0 0,-2 3 25 0 0,-1 0 4 0 0,1 0-1 0 0,0 1 0 0 0,0 0 0 0 0,0 0 0 0 0,1 0 1 0 0,0 1-1 0 0,0 0 0 0 0,1 0 0 0 0,1 0 0 0 0,-1 0 1 0 0,1 1-1 0 0,1-1 0 0 0,0 1 0 0 0,0-1 1 0 0,1 1-1 0 0,0 0 0 0 0,1 0 0 0 0,0 0 0 0 0,0 0 1 0 0,1-1-1 0 0,0 1 0 0 0,1 0 0 0 0,0 0 0 0 0,1-1 1 0 0,0 0-1 0 0,1 1 0 0 0,-1-1 0 0 0,2 0 0 0 0,-1-1 1 0 0,1 1-1 0 0,1-1 0 0 0,-1 0 0 0 0,1 0 1 0 0,1 0-1 0 0,-1-1 0 0 0,1 0 0 0 0,3 1-3 0 0,0-1 16 0 0,1-1 0 0 0,0-1-1 0 0,0 1 1 0 0,1-2 0 0 0,0 0 0 0 0,-1 0 0 0 0,1-1-1 0 0,0 0 1 0 0,1-1 0 0 0,-1-1 0 0 0,0 0 0 0 0,1 0-1 0 0,-1-1 1 0 0,1-1 0 0 0,-1 0 0 0 0,0-1-16 0 0,-2 0-252 0 0,0 0 1 0 0,0 0-1 0 0,0-1 1 0 0,-1 0 0 0 0,1-1-1 0 0,-1 0 1 0 0,0-1-1 0 0,0 0 1 0 0,-1 0-1 0 0,1-1 1 0 0,-1 0 0 0 0,6-5 251 0 0,22-32-3930 0 0,-14 12-2899 0 0,-17 24 4294 0 0,3-7-5276 0 0</inkml:trace>
  <inkml:trace contextRef="#ctx0" brushRef="#br0" timeOffset="1269.909">4448 1293 13843 0 0,'0'0'2570'0'0,"0"0"-1314"0"0,0 0-449 0 0,0 0 60 0 0,0 0 17 0 0,0 0-83 0 0,0 0-108 0 0,0 0-157 0 0,-10 36-152 0 0,-31 111-93 0 0,21-36 94 0 0,14 5-2056 0 0,6-96-904 0 0,0-19 1364 0 0,0-1-192 0 0,-4-7-4772 0 0,-4-8 1682 0 0,8 15 3954 0 0,-4-10-3105 0 0,2 5 2038 0 0</inkml:trace>
  <inkml:trace contextRef="#ctx0" brushRef="#br0" timeOffset="1483.915">4163 1378 8698 0 0,'0'0'2816'0'0,"0"0"-396"0"0,0 0-472 0 0,0 0-492 0 0,0 0-491 0 0,0 0-323 0 0,0 0-126 0 0,0 0 3 0 0,0 0 76 0 0,0 0 39 0 0,0 0-89 0 0,0 0-104 0 0,21 14-78 0 0,67 48-93 0 0,-64-45-112 0 0,1 0 1 0 0,0-2-1 0 0,1-1 1 0 0,1-2-1 0 0,0 0 1 0 0,1-2-1 0 0,15 4-158 0 0,50 1-1823 0 0,-82-45-6651 0 0,-10 21 2686 0 0,2 4-2064 0 0</inkml:trace>
  <inkml:trace contextRef="#ctx0" brushRef="#br0" timeOffset="1731.7">4662 858 11330 0 0,'0'0'4001'0'0,"0"0"-1811"0"0,0 0-682 0 0,0 0-251 0 0,0 0-270 0 0,0 0-251 0 0,0 0-170 0 0,0 0-84 0 0,0 0-30 0 0,0 0-11 0 0,0 0-32 0 0,5 34-44 0 0,19 108-52 0 0,32 76 486 0 0,-49-197-905 0 0,1-1 0 0 0,1 0 0 0 0,1 0 0 0 0,0 0 0 0 0,2-1 0 0 0,0-1 0 0 0,1 0-1 0 0,1-1 1 0 0,8 8 106 0 0,8-3-1685 0 0,-8-17-4378 0 0,-22-5 3596 0 0,0-2-1495 0 0,0-2-758 0 0,-2 3-1264 0 0</inkml:trace>
  <inkml:trace contextRef="#ctx0" brushRef="#br0" timeOffset="1982.879">4544 1146 14395 0 0,'0'0'1436'0'0,"0"0"-425"0"0,0 0-184 0 0,0 0 41 0 0,0 0-18 0 0,0 0-133 0 0,0 0-161 0 0,0 0-135 0 0,0 0-76 0 0,0 0-30 0 0,0 0-47 0 0,32-19-70 0 0,102-57-78 0 0,-23 23-407 0 0,-45 21-3174 0 0,-43 18-2730 0 0,-6 5-5189 0 0</inkml:trace>
  <inkml:trace contextRef="#ctx0" brushRef="#br0" timeOffset="7744.815">5039 1322 0 0 0,'0'0'452'0'0,"0"0"935"0"0,0 0 321 0 0,0 0 23 0 0,0 0-56 0 0,0 0-93 0 0,0 0-114 0 0,0 0-134 0 0,11 3-138 0 0,84 9 4215 0 0,-90-14-5140 0 0,1 0-1 0 0,-1 0 1 0 0,0 0 0 0 0,0 0 0 0 0,0-1 0 0 0,0 0-1 0 0,-1 0 1 0 0,1 0 0 0 0,-1-1 0 0 0,0 1 0 0 0,0-1-1 0 0,0 0 1 0 0,0 0 0 0 0,2-5-271 0 0,52-110 1370 0 0,-46 10-898 0 0,-12 106-500 0 0,-1 0-1 0 0,1 1 1 0 0,-1-1-1 0 0,0 0 0 0 0,0 1 1 0 0,0-1-1 0 0,0 0 0 0 0,0 1 1 0 0,0 0-1 0 0,-1-1 1 0 0,1 1-1 0 0,-1 0 0 0 0,0 0 1 0 0,0-1-1 0 0,0 1 0 0 0,0 1 1 0 0,0-1-1 0 0,0 0 0 0 0,0 0 1 0 0,-1 1-1 0 0,1-1 1 0 0,0 1-1 0 0,-1 0 0 0 0,0 0 1 0 0,1 0-1 0 0,-1 0 0 0 0,1 0 1 0 0,-1 1-1 0 0,0-1 1 0 0,0 1-1 0 0,1-1 0 0 0,-1 1 1 0 0,0 0-1 0 0,0 0 0 0 0,0 1 1 0 0,1-1-1 0 0,-2 1 29 0 0,-7 2-125 0 0,0 1-1 0 0,0 1 1 0 0,0 0-1 0 0,1 1 1 0 0,0 0-1 0 0,0 0 1 0 0,1 1-1 0 0,0 0 1 0 0,0 1-1 0 0,0 0 1 0 0,1 0-1 0 0,1 1 1 0 0,-1 0-1 0 0,1 0 1 0 0,1 1-1 0 0,0 0 1 0 0,0 0-1 0 0,1 0 1 0 0,0 1-1 0 0,-1 3 126 0 0,2-3-11 0 0,0 0-1 0 0,0 0 0 0 0,1 0 1 0 0,0 0-1 0 0,1 0 0 0 0,1 1 1 0 0,0-1-1 0 0,0 0 1 0 0,1 1-1 0 0,0-1 0 0 0,2 8 12 0 0,0-15 42 0 0,0 0 0 0 0,1-1 0 0 0,0 1 0 0 0,0 0 0 0 0,0-1 0 0 0,0 1 0 0 0,0-1-1 0 0,1 0 1 0 0,0 0 0 0 0,-1 0 0 0 0,1-1 0 0 0,0 1 0 0 0,0-1 0 0 0,0 0 0 0 0,1 0 0 0 0,-1 0 0 0 0,0-1-1 0 0,1 0 1 0 0,-1 0 0 0 0,1 0 0 0 0,0 0 0 0 0,-1 0 0 0 0,1-1 0 0 0,0 0 0 0 0,-1 0 0 0 0,1 0 0 0 0,0-1-1 0 0,-1 0 1 0 0,1 0 0 0 0,-1 0 0 0 0,4-1-42 0 0,11-5 224 0 0,0 0 0 0 0,0-1 0 0 0,-1-1-1 0 0,0-1 1 0 0,-1-1 0 0 0,0 0 0 0 0,0-1-1 0 0,-2-1 1 0 0,1 0 0 0 0,9-12-224 0 0,-4 9 125 0 0,-1-1 1 0 0,-1-1-1 0 0,0-1 1 0 0,-1 0-1 0 0,-2-1 1 0 0,0-1-1 0 0,-1-1 0 0 0,0 0 1 0 0,-2-1-1 0 0,-1 0 1 0 0,-1-1-1 0 0,-1 0 1 0 0,-1-1-1 0 0,-1 0 0 0 0,-2 0 1 0 0,0-1-1 0 0,-2 0 1 0 0,0 0-1 0 0,-2-6-125 0 0,-1 29-11 0 0,-2 0-1 0 0,1 0 1 0 0,0 0-1 0 0,0 0 1 0 0,-1 0-1 0 0,0 0 1 0 0,0 0-1 0 0,0 1 1 0 0,0-1-1 0 0,0 0 1 0 0,0 0 0 0 0,0 1-1 0 0,-1-1 1 0 0,0 1-1 0 0,1-1 1 0 0,-1 1-1 0 0,0 0 1 0 0,0 0-1 0 0,0 0 1 0 0,-1 0-1 0 0,1 0 1 0 0,0 0-1 0 0,-1 0 1 0 0,1 1-1 0 0,-1-1 1 0 0,1 1 0 0 0,-1 0-1 0 0,0 0 1 0 0,0 0-1 0 0,0 0 1 0 0,1 0-1 0 0,-1 1 1 0 0,0-1-1 0 0,0 1 1 0 0,0 0-1 0 0,0 0 1 0 0,0 0-1 0 0,0 0 1 0 0,0 0-1 0 0,-1 1 12 0 0,0 1-45 0 0,0 1 0 0 0,1-1 0 0 0,-1 1-1 0 0,1 0 1 0 0,-1 0 0 0 0,1 1 0 0 0,0-1-1 0 0,0 1 1 0 0,0-1 0 0 0,1 1 0 0 0,-1 0-1 0 0,1 0 1 0 0,0 0 0 0 0,0 0 0 0 0,0 1-1 0 0,0 2 46 0 0,0-6 1 0 0,1 1 0 0 0,0 0 0 0 0,0 0-1 0 0,-1-1 1 0 0,1 1 0 0 0,1 0 0 0 0,-1 0 0 0 0,0 0-1 0 0,0 0 1 0 0,1 0 0 0 0,-1 0 0 0 0,1 0-1 0 0,-1 0 1 0 0,1 0 0 0 0,0 1 0 0 0,0-1 0 0 0,0 0-1 0 0,0 0 1 0 0,1 0 0 0 0,-1 0 0 0 0,0 0 0 0 0,1 0-1 0 0,-1 0 1 0 0,1 0 0 0 0,0 0 0 0 0,0 0-1 0 0,0 0 1 0 0,0 0 0 0 0,0 0 0 0 0,0-1 0 0 0,0 1-1 0 0,1 0 1 0 0,-1-1 0 0 0,1 1 0 0 0,-1-1 0 0 0,1 1-1 0 0,-1-1 1 0 0,1 0 0 0 0,0 0 0 0 0,0 0-1 0 0,-1 0 1 0 0,1 0 0 0 0,0 0 0 0 0,0 0 0 0 0,0 0-1 0 0,0-1 1 0 0,0 1 0 0 0,0-1 0 0 0,1 0 0 0 0,-1 1-1 0 0,0-1 0 0 0,78-14 391 0 0,-71 9-371 0 0,0 1-1 0 0,1 1 1 0 0,0-1 0 0 0,-1 2 0 0 0,1-1-1 0 0,0 1 1 0 0,1 1 0 0 0,-1 0 0 0 0,0 0-1 0 0,1 1-19 0 0,-8 2-1 0 0,-1 0-1 0 0,1 1 0 0 0,0 0 0 0 0,-1-1 1 0 0,0 1-1 0 0,1 0 0 0 0,-1 0 0 0 0,0 0 1 0 0,0 0-1 0 0,-1 0 0 0 0,1 1 0 0 0,-1-1 1 0 0,0 0-1 0 0,0 1 0 0 0,0-1 0 0 0,0 1 0 0 0,0 0 1 0 0,-1-1-1 0 0,1 1 0 0 0,-1 0 0 0 0,0-1 1 0 0,0 1-1 0 0,-1-1 0 0 0,1 1 0 0 0,-1 1 2 0 0,-6 108-573 0 0,8-54-1591 0 0,9-46-1562 0 0,10-8-3899 0 0,-12-5 2463 0 0,-3 0-789 0 0</inkml:trace>
  <inkml:trace contextRef="#ctx0" brushRef="#br0" timeOffset="8201.966">5906 1065 6961 0 0,'0'0'2290'0'0,"0"0"-117"0"0,0 0-177 0 0,0 0-283 0 0,0 0-386 0 0,0 0-315 0 0,0 0-132 0 0,0 0-5 0 0,0 0-15 0 0,0 0-69 0 0,0 0-92 0 0,0 0-106 0 0,6-32-74 0 0,17-96-68 0 0,18-36 912 0 0,-8 115-1410 0 0,-21 53-371 0 0,-11 7 442 0 0,1-1-1 0 0,0 0 0 0 0,1-1 0 0 0,0 1 0 0 0,0 0 0 0 0,1-1 0 0 0,0 0 0 0 0,1 0 0 0 0,0 0 0 0 0,1 0 0 0 0,0-1 0 0 0,0 0 0 0 0,0 0 0 0 0,1 0 0 0 0,1-1 0 0 0,-1 0 1 0 0,7 4-24 0 0,-11-10 55 0 0,0 0 0 0 0,-1 0 0 0 0,1 0 0 0 0,0-1 0 0 0,0 1 0 0 0,0-1 0 0 0,0 0 0 0 0,0 1 0 0 0,0-1 1 0 0,0 0-1 0 0,0-1 0 0 0,-1 1 0 0 0,1-1 0 0 0,0 1 0 0 0,0-1 0 0 0,0 0 0 0 0,0 0 0 0 0,-1 0 0 0 0,1 0 1 0 0,0-1-1 0 0,-1 1 0 0 0,1-1 0 0 0,-1 1 0 0 0,0-1 0 0 0,1 0 0 0 0,-1 0 0 0 0,0 0 0 0 0,0 0 1 0 0,0 0-1 0 0,-1-1 0 0 0,1 1 0 0 0,0-2-55 0 0,47-85 930 0 0,-6-62-2634 0 0,-24 124-4674 0 0,-1 16-6840 0 0,-13 8 7394 0 0</inkml:trace>
  <inkml:trace contextRef="#ctx0" brushRef="#br0" timeOffset="8778.139">6497 446 6865 0 0,'0'0'3040'0'0,"0"0"-325"0"0,0 0-241 0 0,0 0-299 0 0,0 0-477 0 0,0 0-494 0 0,0 0-384 0 0,0 0-249 0 0,0 0-200 0 0,0 0-137 0 0,0 0-52 0 0,0 0-38 0 0,0 0-12 0 0,-15 20-23 0 0,-48 64-30 0 0,15 7 24 0 0,47-90-102 0 0,0 1 0 0 0,0-1 0 0 0,0 0 0 0 0,1 0 0 0 0,-1 1 0 0 0,0-1 0 0 0,1 0 0 0 0,-1 1 1 0 0,0-1-1 0 0,1 1 0 0 0,0-1 0 0 0,-1 1 0 0 0,1-1 0 0 0,0 1 0 0 0,0-1 0 0 0,0 1 1 0 0,0-1-1 0 0,0 1 0 0 0,0-1 0 0 0,0 1 0 0 0,0-1 0 0 0,1 1 0 0 0,-1-1 0 0 0,1 1 0 0 0,-1-1 1 0 0,1 0-1 0 0,-1 1 0 0 0,1-1 0 0 0,0 0 0 0 0,0 1 0 0 0,0-1 0 0 0,0 0 0 0 0,-1 0 0 0 0,2 0 1 0 0,-1 0-1 0 0,0 0 0 0 0,0 0 0 0 0,0 0 0 0 0,0 0 0 0 0,1 0 0 0 0,-1 0 0 0 0,0-1 1 0 0,1 1-1 0 0,-1 0 0 0 0,1-1 0 0 0,-1 1 0 0 0,0-1 0 0 0,1 0 0 0 0,-1 1 0 0 0,1-1 0 0 0,-1 0 1 0 0,1 0-1 0 0,-1 0 0 0 0,1 0 0 0 0,0 0-1 0 0,6-3 57 0 0,-1 0-1 0 0,0-1 1 0 0,-1 0 0 0 0,1 0-1 0 0,0 0 1 0 0,-1-1 0 0 0,0 1-1 0 0,0-2 1 0 0,-1 1 0 0 0,1 0-1 0 0,-1-1 1 0 0,0 0 0 0 0,-1-1-1 0 0,2-1-56 0 0,82-146 443 0 0,-88 154-453 0 0,0 1 0 0 0,0-1 0 0 0,0 0 0 0 0,1 1-1 0 0,-1-1 1 0 0,0 1 0 0 0,0-1 0 0 0,0 0 0 0 0,0 1 0 0 0,1-1-1 0 0,-1 0 1 0 0,0 1 0 0 0,0-1 0 0 0,1 0 0 0 0,-1 0 0 0 0,0 1-1 0 0,1-1 1 0 0,-1 0 0 0 0,0 0 0 0 0,0 1 0 0 0,1-1 0 0 0,-1 0-1 0 0,1 0 1 0 0,-1 0 0 0 0,0 0 0 0 0,1 1 0 0 0,-1-1 0 0 0,0 0-1 0 0,1 0 1 0 0,-1 0 0 0 0,1 0 0 0 0,-1 0 0 0 0,0 0 0 0 0,1 0-1 0 0,-1 0 1 0 0,1 0 0 0 0,-1 0 0 0 0,0 0 0 0 0,1 0 0 0 0,-1-1-1 0 0,1 1 1 0 0,-1 0 0 0 0,0 0 0 0 0,1 0 0 0 0,-1 0 0 0 0,0-1-1 0 0,1 1 1 0 0,-1 0 0 0 0,0 0 0 0 0,0-1 0 0 0,1 1 0 0 0,-1 0-1 0 0,0 0 1 0 0,1-1 0 0 0,-1 1 0 0 0,0 0 0 0 0,0-1 0 0 0,0 1 0 0 0,1-1-1 0 0,-1 1 1 0 0,0 0 0 0 0,0-1 0 0 0,0 1 0 0 0,0 0 0 0 0,0-1-1 0 0,0 1 1 0 0,0-1 10 0 0,9 38-433 0 0,-8-33 480 0 0,-1 0-41 0 0,0-1 1 0 0,0 1-1 0 0,0-1 0 0 0,1 1 0 0 0,-1-1 0 0 0,1 0 1 0 0,0 1-1 0 0,0-1 0 0 0,0 0 0 0 0,1 1 0 0 0,-1-1 1 0 0,1 0-1 0 0,-1 0 0 0 0,1 0 0 0 0,0 0 0 0 0,0-1 1 0 0,1 1-1 0 0,-1 0 0 0 0,0-1 0 0 0,1 0 0 0 0,0 1 1 0 0,-1-1-1 0 0,1 0 0 0 0,0 0 0 0 0,0-1 0 0 0,0 1 1 0 0,0-1-1 0 0,1 1 0 0 0,-1-1 0 0 0,0 0 0 0 0,0 0 1 0 0,1 0-1 0 0,-1-1 0 0 0,1 1 0 0 0,-1-1 0 0 0,1 0 1 0 0,0 0-7 0 0,4-3 105 0 0,-1 0 0 0 0,0 0 1 0 0,0-1-1 0 0,0 0 1 0 0,0-1-1 0 0,0 0 0 0 0,-1 0 1 0 0,0 0-1 0 0,0 0 0 0 0,-1-1 1 0 0,1 0-1 0 0,-1 0 0 0 0,0-1 1 0 0,-1 1-1 0 0,0-1 1 0 0,0 0-1 0 0,0 0 0 0 0,-1-1 1 0 0,0 1-1 0 0,0-1 0 0 0,-1 1 1 0 0,1-9-106 0 0,0 9 57 0 0,10-23 8 0 0,-3 0 1 0 0,0-1-1 0 0,-2-1 0 0 0,-1 1 1 0 0,-2-1-1 0 0,-1 0 0 0 0,-1 0 1 0 0,-2 0-1 0 0,-2-24-65 0 0,1 51-25 0 0,0 0 1 0 0,0 1-1 0 0,0-1 1 0 0,0 0-1 0 0,-1 1 1 0 0,0-1-1 0 0,0 1 1 0 0,0-1-1 0 0,-1 1 1 0 0,1-1-1 0 0,-1 1 1 0 0,0 0-1 0 0,-1 0 1 0 0,1 0-1 0 0,0 0 1 0 0,-1 0-1 0 0,0 0 1 0 0,0 1-1 0 0,0 0 1 0 0,-1-1-1 0 0,1 1 1 0 0,-1 0-1 0 0,0 0 1 0 0,1 1-1 0 0,-1-1 1 0 0,0 1-1 0 0,-1 0 1 0 0,1 0-1 0 0,-2 0 25 0 0,2 4-59 0 0,0 0 0 0 0,0 0 0 0 0,0 1 0 0 0,0 0 0 0 0,0-1 0 0 0,1 2 0 0 0,0-1 0 0 0,-1 0 0 0 0,1 1 0 0 0,0-1 0 0 0,1 1 0 0 0,-1 0 0 0 0,1 0 0 0 0,-1 0-1 0 0,1 0 1 0 0,0 0 0 0 0,1 0 0 0 0,-1 1 0 0 0,1-1 0 0 0,0 1 0 0 0,0-1 0 0 0,0 3 59 0 0,-3 7-6 0 0,1 0-1 0 0,0 0 1 0 0,1 0-1 0 0,0 0 1 0 0,1 0 0 0 0,1 0-1 0 0,0 0 1 0 0,1 1-1 0 0,1-1 1 0 0,0 0-1 0 0,1 0 1 0 0,0 0-1 0 0,1-1 1 0 0,1 1 0 0 0,0-1-1 0 0,1 0 1 0 0,0 0-1 0 0,1-1 1 0 0,0 0-1 0 0,1 0 1 0 0,0-1-1 0 0,1 1 1 0 0,1-2 0 0 0,0 0-1 0 0,0 0 1 0 0,0 0-1 0 0,2-1 1 0 0,-1-1-1 0 0,1 0 1 0 0,5 2 6 0 0,-1-3-137 0 0,0 0 0 0 0,1-1 1 0 0,-1-1-1 0 0,1-1 0 0 0,0 0 0 0 0,0-1 0 0 0,1-1 1 0 0,-1-1-1 0 0,3 0 137 0 0,18 0-4303 0 0,0-1-3843 0 0,-38 0 8136 0 0,9 0-10436 0 0</inkml:trace>
  <inkml:trace contextRef="#ctx0" brushRef="#br0" timeOffset="9856.893">2357 3233 4401 0 0,'0'0'2072'0'0,"0"0"-1537"0"0,0 0-441 0 0,0 0 338 0 0,0 0 513 0 0,0 0 295 0 0,0 0 90 0 0,0 0-39 0 0,34-5-77 0 0,106-19-64 0 0,-20-6 907 0 0,-73 12-1458 0 0,0-2-1 0 0,-1-2 1 0 0,-1-2-1 0 0,-1-2 1 0 0,-2-1 0 0 0,0-3-1 0 0,-2-1 1 0 0,34-35-599 0 0,-62 56 79 0 0,0 0 0 0 0,0 0 0 0 0,-1-1-1 0 0,-1-1 1 0 0,0 0 0 0 0,-1 0 0 0 0,0-1 0 0 0,0 0 0 0 0,-2 0 0 0 0,1-1 0 0 0,-2 0-1 0 0,0-1 1 0 0,-1 1 0 0 0,0-1 0 0 0,-1 0 0 0 0,-1 0 0 0 0,0-1 0 0 0,-1 1 0 0 0,-1-1-1 0 0,0 1 1 0 0,-1-3-79 0 0,-1 15 1 0 0,1 0-1 0 0,-1 1 1 0 0,0-1-1 0 0,0 0 0 0 0,0 0 1 0 0,-1 1-1 0 0,1-1 1 0 0,0 0-1 0 0,-1 1 1 0 0,0 0-1 0 0,0-1 1 0 0,0 1-1 0 0,0 0 0 0 0,0 0 1 0 0,0 0-1 0 0,0 0 1 0 0,-1 0-1 0 0,1 0 1 0 0,-1 1-1 0 0,1-1 0 0 0,-1 1 1 0 0,0 0-1 0 0,1 0 1 0 0,-1 0-1 0 0,0 0 1 0 0,0 0-1 0 0,0 1 0 0 0,0-1 1 0 0,0 1-1 0 0,0 0 1 0 0,0-1-1 0 0,0 1 1 0 0,0 1-1 0 0,0-1 1 0 0,0 0-1 0 0,1 1 0 0 0,-1 0 1 0 0,0-1-1 0 0,0 1 1 0 0,0 0-1 0 0,0 1 1 0 0,1-1-1 0 0,-1 0 0 0 0,1 1 1 0 0,-1-1-1 0 0,1 1 1 0 0,-1 0-1 0 0,1 0 1 0 0,0 0-1 0 0,0 0 1 0 0,0 0-1 0 0,-1 2 0 0 0,-8 15-71 0 0,0 0 0 0 0,1 1 1 0 0,2 1-1 0 0,0 0 0 0 0,1 0 0 0 0,0 0 0 0 0,2 1 1 0 0,1-1-1 0 0,1 1 0 0 0,0 0 0 0 0,2 21 71 0 0,0 39-121 0 0,3 1 0 0 0,5-1 0 0 0,3 0-1 0 0,12 45 122 0 0,-4-26-270 0 0,-5 1 0 0 0,-1 58 270 0 0,-11-131-19 0 0,0 0 0 0 0,-2-1 1 0 0,-2 1-1 0 0,0-1 1 0 0,-2 0-1 0 0,-1 0 1 0 0,-2 0-1 0 0,0-1 1 0 0,-2 0-1 0 0,0 0 0 0 0,-2-2 1 0 0,-11 17 18 0 0,18-30 26 0 0,-1-2-1 0 0,0 1 1 0 0,-1 0 0 0 0,0-1 0 0 0,0-1-1 0 0,-1 1 1 0 0,-1-1 0 0 0,0 0 0 0 0,0-1-1 0 0,0 0 1 0 0,-1-1 0 0 0,0 0 0 0 0,-1 0-1 0 0,0-1 1 0 0,0 0 0 0 0,0-1 0 0 0,0-1-1 0 0,-1 1 1 0 0,0-2 0 0 0,0 0 0 0 0,0 0-1 0 0,0-1 1 0 0,-1 0-26 0 0,10-4 21 0 0,1 1 0 0 0,-1-1-1 0 0,1 1 1 0 0,0-1 0 0 0,0 0 0 0 0,0 0-1 0 0,0 0 1 0 0,0 0 0 0 0,0-1 0 0 0,1 1-1 0 0,-1 0 1 0 0,1-1 0 0 0,-1 1 0 0 0,1-1 0 0 0,0 1-1 0 0,0-1 1 0 0,0 0 0 0 0,0 1 0 0 0,1-1-1 0 0,-1 0 1 0 0,1 0 0 0 0,0 1 0 0 0,-1-1-1 0 0,1 0 1 0 0,0 0 0 0 0,1 0 0 0 0,-1 1 0 0 0,0-1-1 0 0,1 0 1 0 0,0 0 0 0 0,0-1-21 0 0,-1-9 43 0 0,3-9 50 0 0,0 0 0 0 0,2 0-1 0 0,0 0 1 0 0,1 1 0 0 0,1 0 0 0 0,1 0 0 0 0,10-18-93 0 0,-8 16 71 0 0,29-57 124 0 0,3 1-1 0 0,4 2 0 0 0,40-51-194 0 0,137-144-1344 0 0,-186 237-1671 0 0,60-32-14695 0 0,-63 46 14619 0 0,-2-1 4466 0 0,-22 13-3195 0 0,7-7 8646 0 0,-22 21 1553 0 0,3-3-8024 0 0,-11 14 131 0 0,0 0 0 0 0,1 1 0 0 0,1 0 0 0 0,1 0 0 0 0,1 1 0 0 0,0 1 0 0 0,1-1 0 0 0,1 1 0 0 0,1 1 0 0 0,0-1 0 0 0,2 1 0 0 0,0 2-486 0 0,2-16 68 0 0,0 0 1 0 0,0 0-1 0 0,1 0 0 0 0,-1 0 0 0 0,2 0 1 0 0,-1 0-1 0 0,0 0 0 0 0,1 0 0 0 0,0 0 0 0 0,1 0 1 0 0,0 0-1 0 0,0 0 0 0 0,0 0 0 0 0,0 0 0 0 0,1 0 1 0 0,0 0-1 0 0,0-1 0 0 0,1 1 0 0 0,-1-1 1 0 0,1 1-1 0 0,0-1 0 0 0,1 0 0 0 0,-1 0 0 0 0,1 0 1 0 0,0-1-1 0 0,2 2-68 0 0,-3-5 70 0 0,-1 0-1 0 0,0-1 1 0 0,1 1 0 0 0,-1-1 0 0 0,1 0 0 0 0,-1 0-1 0 0,1 0 1 0 0,-1 0 0 0 0,1 0 0 0 0,-1 0-1 0 0,0-1 1 0 0,1 1 0 0 0,-1-1 0 0 0,0 0 0 0 0,1 0-1 0 0,-1 1 1 0 0,0-1 0 0 0,0-1 0 0 0,1 1 0 0 0,-1 0-1 0 0,0-1 1 0 0,0 1 0 0 0,-1-1 0 0 0,1 1-1 0 0,0-1 1 0 0,0 0 0 0 0,-1 0 0 0 0,1 0 0 0 0,-1 0-1 0 0,0 0 1 0 0,1 0 0 0 0,-1 0 0 0 0,0 0-1 0 0,0-1 1 0 0,-1 1 0 0 0,2-2-70 0 0,19-88 1009 0 0,-31-39-601 0 0,8 125-544 0 0,-18-55-215 0 0,15 20-3891 0 0,27 30-9516 0 0,-17 11 10872 0 0,3 0-1016 0 0</inkml:trace>
  <inkml:trace contextRef="#ctx0" brushRef="#br0" timeOffset="10103.73">3753 3244 2224 0 0,'0'0'2637'0'0,"0"0"-659"0"0,0 0-131 0 0,0 0 165 0 0,0 0-41 0 0,0 0-261 0 0,0 0-246 0 0,0 0-169 0 0,0 0-30 0 0,0 0 19 0 0,0 0-36 0 0,0 0-126 0 0,-3 12-198 0 0,-9 33-197 0 0,1-88 892 0 0,10 7-1499 0 0,2 0 0 0 0,2 1 0 0 0,1-1 0 0 0,1 1 1 0 0,3 0-1 0 0,0 1 0 0 0,2-1 0 0 0,2 2 0 0 0,2-3-120 0 0,30-31-1794 0 0,-22 53-3464 0 0,3 9-6278 0 0,-18 5 3716 0 0</inkml:trace>
  <inkml:trace contextRef="#ctx0" brushRef="#br0" timeOffset="10356.241">4053 2788 9178 0 0,'0'0'1743'0'0,"0"0"-275"0"0,0 0-145 0 0,0 0-166 0 0,0 0-252 0 0,0 0-210 0 0,0 0-98 0 0,0 0-29 0 0,0 0-41 0 0,0 0-24 0 0,0 0-30 0 0,0 0-50 0 0,-18 30-32 0 0,-54 97-30 0 0,52-69 125 0 0,21-49-346 0 0,-1-6-103 0 0,-1 0 0 0 0,1 0 0 0 0,0-1 0 0 0,0 1 0 0 0,1 0 0 0 0,-1 0 0 0 0,1-1 0 0 0,-1 1 0 0 0,1 0 0 0 0,0 0 0 0 0,0-1 0 0 0,0 1 1 0 0,0-1-1 0 0,0 1 0 0 0,1-1 0 0 0,-1 0 0 0 0,1 1 0 0 0,-1-1 0 0 0,1 0 0 0 0,0 0 0 0 0,0 0 0 0 0,0 0 0 0 0,0 0 0 0 0,1-1 0 0 0,-1 1 0 0 0,0-1 0 0 0,1 1 0 0 0,-1-1 0 0 0,1 0 0 0 0,-1 0 0 0 0,1 0 1 0 0,-1 0-1 0 0,1 0 0 0 0,0-1 0 0 0,0 1 0 0 0,-1-1 0 0 0,1 0-37 0 0,7 0 34 0 0,-1 0 1 0 0,1-1-1 0 0,-1 0 1 0 0,1-1-1 0 0,-1 0 1 0 0,0-1-1 0 0,0 0 1 0 0,0 0-1 0 0,0-1 1 0 0,0 0-1 0 0,-1 0 1 0 0,1-1-1 0 0,-1 0 1 0 0,-1-1-1 0 0,1 0 1 0 0,-1 0-1 0 0,0 0 1 0 0,0-1-1 0 0,-1 0 1 0 0,1-1-1 0 0,-2 1 1 0 0,1-2-35 0 0,48-87-5907 0 0,-34 54-4124 0 0,-16 33 2901 0 0</inkml:trace>
  <inkml:trace contextRef="#ctx0" brushRef="#br0" timeOffset="10685.881">4255 2795 0 0 0,'0'0'1979'0'0,"0"0"-428"0"0,0 0-47 0 0,0 0 115 0 0,0 0 31 0 0,0 0-63 0 0,0 0-115 0 0,0 0-58 0 0,0 0-22 0 0,0 0-10 0 0,0 0-10 0 0,0 0-78 0 0,0 0-90 0 0,24 4-133 0 0,74 11-153 0 0,-96-15-871 0 0,0 0 0 0 0,0 0 0 0 0,0 0 1 0 0,1 0-1 0 0,-1 0 0 0 0,0 0 0 0 0,0 0 1 0 0,0-1-1 0 0,0 1 0 0 0,0-1 0 0 0,0 0 1 0 0,0 1-1 0 0,0-1 0 0 0,-1 0 0 0 0,1 0 1 0 0,0 0-1 0 0,0 0 0 0 0,-1-1 0 0 0,1 1 1 0 0,0 0-1 0 0,-1-1 0 0 0,1 1 0 0 0,-1-1 1 0 0,0 1-1 0 0,0-1 0 0 0,1 0 0 0 0,-1 0 1 0 0,0 1-1 0 0,0-1 0 0 0,-1 0 0 0 0,1 0 1 0 0,0-2-48 0 0,4-6 236 0 0,1-2-90 0 0,0 0-1 0 0,-1-1 1 0 0,0 0-1 0 0,-1 0 1 0 0,0 0 0 0 0,-1-1-1 0 0,-1 1 1 0 0,0-1-1 0 0,-1 1 1 0 0,0-1 0 0 0,-2-10-146 0 0,1 22-13 0 0,0 1 0 0 0,0-1 1 0 0,0 1-1 0 0,0-1 1 0 0,0 1-1 0 0,0 0 1 0 0,0-1-1 0 0,-1 1 0 0 0,1-1 1 0 0,0 1-1 0 0,-1 0 1 0 0,1-1-1 0 0,-1 1 0 0 0,0 0 1 0 0,0 0-1 0 0,1-1 1 0 0,-1 1-1 0 0,0 0 0 0 0,0 0 1 0 0,0 0-1 0 0,0 0 1 0 0,0 0-1 0 0,0 0 1 0 0,0 0-1 0 0,-1 0 0 0 0,1 1 1 0 0,0-1-1 0 0,0 0 1 0 0,-1 1-1 0 0,1-1 0 0 0,0 1 1 0 0,-1-1-1 0 0,1 1 1 0 0,-1 0-1 0 0,1-1 1 0 0,0 1-1 0 0,-1 0 0 0 0,1 0 1 0 0,-1 0-1 0 0,1 0 1 0 0,-1 0-1 0 0,1 0 0 0 0,0 1 1 0 0,-1-1-1 0 0,1 0 1 0 0,-1 1-1 0 0,1-1 1 0 0,0 1-1 0 0,0 0 0 0 0,-1-1 1 0 0,1 1-1 0 0,0 0 1 0 0,0 0-1 0 0,-1 0 0 0 0,1 0 1 0 0,0-1-1 0 0,0 2 1 0 0,0-1-1 0 0,0 0 0 0 0,1 0 1 0 0,-1 0-1 0 0,0 0 1 0 0,0 1-1 0 0,0 0 13 0 0,-11 14-329 0 0,1 1 1 0 0,1 0-1 0 0,0 1 1 0 0,2 0-1 0 0,-1 0 0 0 0,2 1 1 0 0,1 0-1 0 0,0 1 0 0 0,2-1 1 0 0,0 1-1 0 0,1 0 0 0 0,1 0 1 0 0,0 0-1 0 0,2 0 0 0 0,1 0 1 0 0,1 11 328 0 0,-2-28-178 0 0,1-1 0 0 0,-1 1 0 0 0,1 0 0 0 0,0-1 0 0 0,0 1 0 0 0,0-1 0 0 0,0 1 0 0 0,0-1 0 0 0,0 1 0 0 0,1-1 0 0 0,-1 1 0 0 0,1-1 0 0 0,-1 0 0 0 0,1 0 0 0 0,0 0 0 0 0,0 0 0 0 0,0 0 0 0 0,0 0 0 0 0,1-1 0 0 0,-1 1 0 0 0,0-1 0 0 0,1 1 0 0 0,-1-1 178 0 0,1 0-362 0 0,-1 0 0 0 0,1 0 0 0 0,-1 0 0 0 0,1 0-1 0 0,0-1 1 0 0,-1 1 0 0 0,1-1 0 0 0,0 0 0 0 0,0 1-1 0 0,-1-1 1 0 0,1-1 0 0 0,0 1 0 0 0,-1 0 0 0 0,1-1-1 0 0,0 1 1 0 0,-1-1 0 0 0,1 0 0 0 0,0 0-1 0 0,-1 0 1 0 0,1 0 0 0 0,-1 0 0 0 0,1 0 0 0 0,-1-1 362 0 0,31-22-4912 0 0,10-20 3553 0 0,-31 29 1359 0 0</inkml:trace>
  <inkml:trace contextRef="#ctx0" brushRef="#br0" timeOffset="11039.821">4791 2346 0 0 0,'0'0'2506'0'0,"0"0"97"0"0,0 0-300 0 0,0 0-408 0 0,0 0-353 0 0,0 0-212 0 0,0 0-126 0 0,0 0-143 0 0,0 0-107 0 0,0 0-119 0 0,0 0-114 0 0,0 0-105 0 0,-14 11-101 0 0,-40 34-85 0 0,55-45-376 0 0,0-1 0 0 0,0 1 0 0 0,0 0 0 0 0,0-1 0 0 0,0 1 0 0 0,0 0 1 0 0,0 0-1 0 0,0-1 0 0 0,0 1 0 0 0,1 0 0 0 0,-1 0 0 0 0,0 0 0 0 0,0 0 0 0 0,0 1 1 0 0,0-1-1 0 0,0 0 0 0 0,0 0 0 0 0,0 1 0 0 0,0-1 0 0 0,0 0 0 0 0,0 1 1 0 0,0-1-1 0 0,0 1 0 0 0,0 0 0 0 0,0-1 0 0 0,0 1 0 0 0,0 0 0 0 0,-1-1 0 0 0,1 1 1 0 0,0 0-1 0 0,0 0 0 0 0,-1 0 0 0 0,1-1 0 0 0,0 1 0 0 0,-1 0 0 0 0,1 0 0 0 0,-1 0 1 0 0,0 0-1 0 0,1 0 0 0 0,-1 0 0 0 0,0 0 0 0 0,1 1 0 0 0,-1-1 0 0 0,0 0 1 0 0,0 0-1 0 0,0 0 0 0 0,0 0 0 0 0,0 0 0 0 0,0 0 0 0 0,0 0 0 0 0,0 0 0 0 0,-1 0 1 0 0,1 0-1 0 0,0 0 0 0 0,-1 0 0 0 0,1 1 0 0 0,0-1 0 0 0,-1-1 0 0 0,1 1 0 0 0,-1 0 1 0 0,0 0-1 0 0,1 0 0 0 0,-1 0 0 0 0,0 0 0 0 0,0 0 0 0 0,1-1 0 0 0,-1 1 1 0 0,0 0-1 0 0,0-1-54 0 0,6 1 63 0 0,1 1 22 0 0,0 1 0 0 0,0-1 0 0 0,0 1 1 0 0,-1 0-1 0 0,1 1 0 0 0,-1-1 0 0 0,1 1 0 0 0,-1 0 1 0 0,-1 1-1 0 0,1-1 0 0 0,0 1 0 0 0,-1 0 0 0 0,0 0 0 0 0,0 0 1 0 0,-1 1-1 0 0,1-1 0 0 0,-1 1 0 0 0,0 0 0 0 0,-1 0 1 0 0,1 0-1 0 0,-1 0 0 0 0,-1 1 0 0 0,1-1 0 0 0,-1 0 1 0 0,0 1-1 0 0,0-1 0 0 0,-1 1 0 0 0,0-1 0 0 0,0 1 1 0 0,0-1-1 0 0,-1 1 0 0 0,0-1 0 0 0,-1 1 0 0 0,-1 4-85 0 0,2-4-8 0 0,-1-1-1 0 0,0 1 0 0 0,-1-1 1 0 0,0 1-1 0 0,0-1 0 0 0,0 0 1 0 0,-1 0-1 0 0,1 0 0 0 0,-2-1 1 0 0,1 1-1 0 0,0-1 0 0 0,-1 0 1 0 0,0 0-1 0 0,0-1 0 0 0,-1 1 1 0 0,1-1-1 0 0,-1 0 0 0 0,0-1 1 0 0,0 0-1 0 0,-1 1 9 0 0,-13-3-2405 0 0,9-4-7009 0 0,10 2-1883 0 0</inkml:trace>
  <inkml:trace contextRef="#ctx0" brushRef="#br0" timeOffset="14885.003">5382 2272 0 0 0,'0'0'399'0'0,"0"0"894"0"0,0 0 661 0 0,0 0 348 0 0,0 0 28 0 0,0 0-240 0 0,0 0-350 0 0,0 0-252 0 0,0 0-189 0 0,0 0-157 0 0,11-3-106 0 0,36-10-105 0 0,21-30 2081 0 0,150-121 61 0 0,-45 42-2707 0 0,-135 96-991 0 0,-38 27-7791 0 0,-6 4 2224 0 0,-4 3-80 0 0,1 0 3322 0 0</inkml:trace>
  <inkml:trace contextRef="#ctx0" brushRef="#br0" timeOffset="15137.14">5430 2475 7434 0 0,'0'0'4052'0'0,"0"0"-2272"0"0,0 0-719 0 0,0 0 130 0 0,0 0 167 0 0,0 0-41 0 0,0 0-221 0 0,0 0-241 0 0,0 0-164 0 0,0 0-77 0 0,0 0-69 0 0,33-14-65 0 0,108-43-62 0 0,-44 0 212 0 0,148-110-1303 0 0,-216 141-2355 0 0,-21 15-1431 0 0,-1 1-4476 0 0,-6 9 2508 0 0</inkml:trace>
  <inkml:trace contextRef="#ctx0" brushRef="#br0" timeOffset="15572.914">5538 1937 5393 0 0,'0'0'3438'0'0,"0"0"-1419"0"0,0 0-358 0 0,0 0-44 0 0,0 0-166 0 0,0 0-318 0 0,0 0-379 0 0,0 0-303 0 0,0 0-216 0 0,0 0-80 0 0,0 0 19 0 0,0 0 46 0 0,3 1 79 0 0,17 6 225 0 0,1-2 1 0 0,0-1-1 0 0,0-1 0 0 0,0 0 0 0 0,0-2 1 0 0,0 0-1 0 0,0-1 0 0 0,6-2-524 0 0,13 1 227 0 0,144 1 162 0 0,-182 0-384 0 0,0 0 0 0 0,0 0 0 0 0,0 1-1 0 0,0-1 1 0 0,0 0 0 0 0,0 1-1 0 0,0-1 1 0 0,0 1 0 0 0,0 0 0 0 0,0 0-1 0 0,0 0 1 0 0,-1 0 0 0 0,1 0 0 0 0,0 0-1 0 0,-1 0 1 0 0,1 0 0 0 0,0 1-1 0 0,-1-1 1 0 0,0 0 0 0 0,1 1 0 0 0,-1 0-1 0 0,0-1 1 0 0,0 1 0 0 0,0 0-1 0 0,0-1 1 0 0,0 1 0 0 0,0 0 0 0 0,0 0-1 0 0,-1 0 1 0 0,1 0 0 0 0,0 0 0 0 0,-1 0-1 0 0,0 0 1 0 0,0 0 0 0 0,1 0-1 0 0,-1 0 1 0 0,0 0 0 0 0,-1 0 0 0 0,1 0-1 0 0,0 0 1 0 0,-1 0 0 0 0,1 0-1 0 0,-1 0 1 0 0,1 0 0 0 0,-1 0 0 0 0,0 0-1 0 0,0-1 1 0 0,0 2-5 0 0,-78 214 618 0 0,-37 47-858 0 0,99-209-2627 0 0,15-43-1512 0 0,2-2-3493 0 0,0-5-1425 0 0</inkml:trace>
  <inkml:trace contextRef="#ctx0" brushRef="#br0" timeOffset="19720.976">6514 1628 11034 0 0,'0'0'1558'0'0,"0"0"-460"0"0,0 0-373 0 0,0 0-113 0 0,0 0-25 0 0,0 0-72 0 0,0 0-106 0 0,0 0-95 0 0,0 0-44 0 0,0 0 29 0 0,3 5 45 0 0,121 178 2123 0 0,-101-141-2267 0 0,-2 1-1 0 0,-1 0 0 0 0,-3 2 1 0 0,7 28-200 0 0,-17-61 938 0 0,-8-20 1573 0 0,-20-36-2328 0 0,1-1 0 0 0,3 0 0 0 0,1-1 0 0 0,3-1 0 0 0,2 0 0 0 0,1 0 1 0 0,3-1-1 0 0,2-1 0 0 0,1-12-183 0 0,4 59 3 0 0,-2-20 49 0 0,1-1 1 0 0,1 1-1 0 0,1-1 1 0 0,0 1-1 0 0,2 0 1 0 0,1-1-1 0 0,0 1 1 0 0,2 1-1 0 0,1-1 1 0 0,0 1-1 0 0,7-12-52 0 0,-14 32 2 0 0,1 1-1 0 0,-1-1 1 0 0,1 0 0 0 0,-1 1-1 0 0,1-1 1 0 0,-1 1 0 0 0,1-1 0 0 0,-1 1-1 0 0,1 0 1 0 0,0-1 0 0 0,-1 1-1 0 0,1-1 1 0 0,0 1 0 0 0,-1 0-1 0 0,1 0 1 0 0,0-1 0 0 0,-1 1-1 0 0,1 0 1 0 0,0 0 0 0 0,0 0 0 0 0,-1 0-1 0 0,1 0 1 0 0,0 0 0 0 0,0 0-1 0 0,-1 0 1 0 0,1 0 0 0 0,0 0-1 0 0,0 0 1 0 0,-1 0 0 0 0,1 1-1 0 0,0-1 1 0 0,-1 0 0 0 0,1 0-1 0 0,0 1 1 0 0,-1-1 0 0 0,1 1 0 0 0,0-1-1 0 0,-1 0 1 0 0,1 1 0 0 0,-1-1-1 0 0,1 1 1 0 0,-1-1 0 0 0,1 1-1 0 0,-1 0 1 0 0,1-1 0 0 0,-1 1-1 0 0,0-1 1 0 0,1 1 0 0 0,-1 0 0 0 0,0 0-1 0 0,1-1 1 0 0,-1 1-2 0 0,24 41-6 0 0,-22-38 19 0 0,55 102-1543 0 0,-33-97-2647 0 0,-13-9-23 0 0,-3-1-1205 0 0,-1 1-5733 0 0</inkml:trace>
  <inkml:trace contextRef="#ctx0" brushRef="#br0" timeOffset="20222.887">7004 1816 0 0 0,'0'0'341'0'0,"0"0"1093"0"0,0 0 472 0 0,0 0 146 0 0,0 0 26 0 0,0 0-82 0 0,0 0-155 0 0,0 0-197 0 0,0 0-189 0 0,0 0-180 0 0,0 0-131 0 0,0 0-89 0 0,-1-5-89 0 0,-4-15-97 0 0,5 20-796 0 0,-1 0-1 0 0,0-1 1 0 0,0 1-1 0 0,1 0 1 0 0,-1 0-1 0 0,0 0 1 0 0,0 0-1 0 0,1-1 1 0 0,-1 1-1 0 0,0 0 1 0 0,0 1-1 0 0,0-1 1 0 0,1 0-1 0 0,-1 0 1 0 0,0 0-1 0 0,0 0 1 0 0,1 1-1 0 0,-1-1 1 0 0,0 0-1 0 0,1 0 1 0 0,-1 1-1 0 0,0-1 1 0 0,0 1-1 0 0,1-1 1 0 0,-1 1-1 0 0,1-1 1 0 0,-1 1-1 0 0,1-1 1 0 0,-1 1-1 0 0,1-1 1 0 0,-1 1-1 0 0,1 0 1 0 0,-1-1-1 0 0,1 1 1 0 0,-1 0-1 0 0,1-1 0 0 0,0 1 1 0 0,0 0-1 0 0,-1 0 1 0 0,1-1-1 0 0,0 1 1 0 0,0 0-73 0 0,-6 13 137 0 0,1-1 0 0 0,0 1 0 0 0,1 0 0 0 0,1 0 0 0 0,0 0 0 0 0,1 1 0 0 0,0-1 0 0 0,1 0 0 0 0,1 1 0 0 0,1 12-137 0 0,0-24 9 0 0,0 0 1 0 0,0 0-1 0 0,1-1 1 0 0,-1 1-1 0 0,1 0 1 0 0,-1-1-1 0 0,1 0 1 0 0,0 1 0 0 0,0-1-1 0 0,0 0 1 0 0,1 0-1 0 0,-1 0 1 0 0,0 0-1 0 0,1 0 1 0 0,-1-1-1 0 0,1 1 1 0 0,-1-1 0 0 0,1 0-1 0 0,0 0 1 0 0,0 0-1 0 0,0 0 1 0 0,-1 0-1 0 0,1 0 1 0 0,0-1 0 0 0,0 1-1 0 0,0-1 1 0 0,0 0-1 0 0,0 0 1 0 0,0 0-1 0 0,0 0 1 0 0,0-1-1 0 0,0 1 1 0 0,0-1 0 0 0,0 0-1 0 0,0 0 1 0 0,0 0-1 0 0,-1 0 1 0 0,1 0-1 0 0,0 0 1 0 0,-1-1-1 0 0,1 1 1 0 0,1-2-10 0 0,53-52-3872 0 0,-44 41-991 0 0,-1 0-3499 0 0,-6 10 587 0 0</inkml:trace>
  <inkml:trace contextRef="#ctx0" brushRef="#br0" timeOffset="20738.912">7234 1915 2961 0 0,'0'0'4173'0'0,"0"0"-1821"0"0,0 0-593 0 0,0 0 76 0 0,0 0 51 0 0,0 0-164 0 0,0 0-322 0 0,0 0-307 0 0,0 0-230 0 0,0 0-149 0 0,0 0-91 0 0,0 0-53 0 0,0 0-32 0 0,0-9-27 0 0,2-13-120 0 0,1 0 0 0 0,1 0 0 0 0,0 0 0 0 0,2 0 1 0 0,1 1-1 0 0,8-19-391 0 0,7-4 302 0 0,-22 44-304 0 0,0 1 0 0 0,0-1 0 0 0,0 0 0 0 0,0 1 0 0 0,0-1 1 0 0,0 0-1 0 0,0 1 0 0 0,1-1 0 0 0,-1 0 0 0 0,0 0 0 0 0,0 1 0 0 0,0-1 0 0 0,0 0 0 0 0,1 0 0 0 0,-1 1 0 0 0,0-1 0 0 0,0 0 0 0 0,0 0 0 0 0,1 0 0 0 0,-1 1 0 0 0,0-1 0 0 0,0 0 0 0 0,1 0 0 0 0,-1 0 0 0 0,0 0 0 0 0,0 0 0 0 0,1 0 0 0 0,-1 1 0 0 0,0-1 0 0 0,1 0 0 0 0,-1 0 0 0 0,0 0 0 0 0,1 0 0 0 0,-1 0 0 0 0,0 0 0 0 0,0 0 0 0 0,1 0 0 0 0,-1 0 0 0 0,0 0 0 0 0,1-1 0 0 0,-1 1 0 0 0,0 0 0 0 0,0 0 0 0 0,1 0 0 0 0,-1 0 0 0 0,0 0 0 0 0,1 0 0 0 0,-1-1 0 0 0,0 1 0 0 0,0 0 2 0 0,5 31 39 0 0,-5-30-38 0 0,-1-1 0 0 0,1 1 0 0 0,0-1 0 0 0,0 1 0 0 0,-1-1 0 0 0,1 1 0 0 0,0 0 0 0 0,0-1 0 0 0,0 1 0 0 0,0-1-1 0 0,0 1 1 0 0,0-1 0 0 0,0 1 0 0 0,0-1 0 0 0,0 1 0 0 0,0 0 0 0 0,0-1 0 0 0,0 1 0 0 0,1-1 0 0 0,-1 1-1 0 0,0-1 1 0 0,0 1 0 0 0,1-1 0 0 0,-1 1 0 0 0,0-1 0 0 0,0 1 0 0 0,1-1 0 0 0,-1 1 0 0 0,0-1 0 0 0,1 0 0 0 0,-1 1-1 0 0,1-1 1 0 0,-1 1 0 0 0,1-1 0 0 0,-1 0 0 0 0,1 0 0 0 0,-1 1 0 0 0,1-1 0 0 0,-1 0 0 0 0,1 0 0 0 0,-1 1-1 0 0,1-1 1 0 0,-1 0 0 0 0,1 0 0 0 0,-1 0 0 0 0,1 0 0 0 0,0 0 0 0 0,-1 0 0 0 0,1 0 0 0 0,-1 0 0 0 0,1 0-1 0 0,-1 0 1 0 0,1 0 0 0 0,-1 0 0 0 0,1-1 0 0 0,0 1 0 0 0,-1 0 0 0 0,1 0 0 0 0,-1-1 0 0 0,1 1 0 0 0,-1 0 0 0 0,0 0-1 0 0,1-1 1 0 0,-1 1 0 0 0,1-1 0 0 0,-1 1 0 0 0,1 0 0 0 0,-1-1-1 0 0,28-27 177 0 0,-27 27-177 0 0,91-120 184 0 0,-56 139-209 0 0,7-12-930 0 0,-19-24-4893 0 0,-20 13 2884 0 0,1-1-3802 0 0,-3 3-2688 0 0</inkml:trace>
  <inkml:trace contextRef="#ctx0" brushRef="#br0" timeOffset="21730.973">6155 1337 1256 0 0,'0'0'1517'0'0,"0"0"-136"0"0,0 0 17 0 0,0 0 58 0 0,0 0-69 0 0,0 0-236 0 0,0 0-224 0 0,0 0-114 0 0,0 0-22 0 0,0 0 47 0 0,0 0 42 0 0,0 0-1 0 0,3-5-44 0 0,79-64 2957 0 0,119-45-1726 0 0,-127 71-1747 0 0,-66 36-368 0 0,-15 6 1926 0 0,-163 12-1249 0 0,120-36-1685 0 0,48 14-3198 0 0,7-1-3773 0 0,-2 8-1030 0 0</inkml:trace>
  <inkml:trace contextRef="#ctx0" brushRef="#br0" timeOffset="22160.878">7291 1142 10474 0 0,'0'0'1010'0'0,"0"0"-257"0"0,0 0-31 0 0,0 0 237 0 0,0 0 186 0 0,0 0-17 0 0,0 0-183 0 0,0 0-201 0 0,0 0-131 0 0,0 0-89 0 0,0 0-64 0 0,0 0-47 0 0,0 0-60 0 0,24-10-54 0 0,78-34-49 0 0,16-31 313 0 0,-68 41-1020 0 0,-16 10-6186 0 0,-32 23 1093 0 0,-1 1 3578 0 0,-1 0 415 0 0,2 0-3619 0 0</inkml:trace>
  <inkml:trace contextRef="#ctx0" brushRef="#br0" timeOffset="22325.108">7381 1359 11202 0 0,'0'0'977'0'0,"0"0"-41"0"0,0 0 248 0 0,0 0 128 0 0,0 0-207 0 0,0 0-377 0 0,0 0-280 0 0,0 0-224 0 0,0 0-128 0 0,0 0-72 0 0,191-132-120 0 0,-165 117-280 0 0,-4 0-712 0 0,-2 0-1689 0 0,-3 8-2680 0 0,-6 3-2985 0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3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487 382 8922 0 0,'0'0'1358'0'0,"0"0"-176"0"0,0 0-27 0 0,0 0 150 0 0,0 0 139 0 0,0 0-54 0 0,0 0-181 0 0,-36 19-225 0 0,-113 66-215 0 0,52-8 371 0 0,77-59-951 0 0,1 1 0 0 0,0 1 0 0 0,1 0 0 0 0,2 2 1 0 0,0 0-1 0 0,1 0 0 0 0,1 2 0 0 0,1 0 0 0 0,1 0 0 0 0,2 1 1 0 0,0 1-1 0 0,1-1 0 0 0,1 6-189 0 0,7-29 10 0 0,0 1 1 0 0,0-1-1 0 0,0 1 1 0 0,1 0-1 0 0,-1-1 1 0 0,1 1-1 0 0,0 0 1 0 0,0-1-1 0 0,0 1 1 0 0,0-1-1 0 0,0 1 1 0 0,0 0-1 0 0,1-1 0 0 0,-1 1 1 0 0,1 0-1 0 0,0-1 1 0 0,0 1-1 0 0,0-1 1 0 0,0 0-1 0 0,0 1 1 0 0,0-1-1 0 0,1 0 1 0 0,-1 1-1 0 0,1-1 0 0 0,-1 0 1 0 0,1 0-1 0 0,0 0 1 0 0,0-1-1 0 0,0 1 1 0 0,0 0-1 0 0,0-1 1 0 0,0 1-1 0 0,1-1 1 0 0,-1 0-1 0 0,0 1 1 0 0,1-1-1 0 0,-1 0 0 0 0,1-1 1 0 0,-1 1-1 0 0,1 0 1 0 0,0-1-1 0 0,-1 1 1 0 0,1-1-1 0 0,0 0 1 0 0,1 0-11 0 0,3 0 72 0 0,1-1 1 0 0,-1 0-1 0 0,1 0 0 0 0,-1 0 1 0 0,0-1-1 0 0,0 0 1 0 0,0-1-1 0 0,0 0 0 0 0,0 0 1 0 0,0 0-1 0 0,-1-1 1 0 0,1 0-1 0 0,-1 0 0 0 0,0 0 1 0 0,0-1-1 0 0,-1 0 1 0 0,3-2-73 0 0,21-22 110 0 0,-1-1 0 0 0,-1-1 0 0 0,-2-2 1 0 0,-1 0-1 0 0,-1-1 0 0 0,-3-2 0 0 0,0 0 1 0 0,-3-1-1 0 0,7-19-110 0 0,-11 15 56 0 0,-7 59-590 0 0,31 108 464 0 0,-35-114 73 0 0,1-1 0 0 0,0 1 0 0 0,0-1 1 0 0,2 1-1 0 0,-1-1 0 0 0,1-1 0 0 0,1 1 1 0 0,-1-1-1 0 0,2 1 0 0 0,0-2 0 0 0,0 1 1 0 0,1-1-1 0 0,0 0 0 0 0,0-1 0 0 0,1 1 1 0 0,0-2-1 0 0,0 1 0 0 0,1-2 0 0 0,0 1 1 0 0,1-1-1 0 0,-1-1 0 0 0,1 1 0 0 0,0-2 0 0 0,0 0 1 0 0,1 0-1 0 0,-1-1 0 0 0,1 0 0 0 0,10 0-3 0 0,-12-6 47 0 0,-1 0 0 0 0,0-1-1 0 0,-1 0 1 0 0,1-1 0 0 0,-1 0-1 0 0,0 0 1 0 0,0-1-1 0 0,0 0 1 0 0,-1-1 0 0 0,0 1-1 0 0,0-1 1 0 0,-1-1-1 0 0,0 1 1 0 0,0-1 0 0 0,0 0-1 0 0,-1 0 1 0 0,-1-1-1 0 0,1 1 1 0 0,-1-1 0 0 0,0-2-47 0 0,20-32 86 0 0,-3-1 1 0 0,-1 0 0 0 0,-2-2 0 0 0,-2 0 0 0 0,-2-1 0 0 0,-3 0-1 0 0,-1-1 1 0 0,-2 0 0 0 0,0-47-87 0 0,-7 88 1 0 0,1-15 9 0 0,-1 0 0 0 0,-1 0 0 0 0,0-1 0 0 0,-2 1 0 0 0,-1 0 0 0 0,0 0 0 0 0,-2 0 0 0 0,0 1 0 0 0,-2-1 1 0 0,-2-3-11 0 0,9 26-2 0 0,0 0 0 0 0,0 0 1 0 0,0-1-1 0 0,0 1 1 0 0,0 0-1 0 0,-1 0 1 0 0,1 0-1 0 0,0-1 1 0 0,0 1-1 0 0,-1 0 1 0 0,1 0-1 0 0,0-1 1 0 0,-1 1-1 0 0,1 0 1 0 0,-1-1-1 0 0,1 1 0 0 0,-1 0 1 0 0,0-1-1 0 0,1 1 1 0 0,-1-1-1 0 0,1 1 1 0 0,-1-1-1 0 0,0 1 1 0 0,1-1-1 0 0,-1 1 1 0 0,0-1-1 0 0,0 0 1 0 0,1 1-1 0 0,-1-1 1 0 0,0 0-1 0 0,0 0 0 0 0,0 0 1 0 0,1 1-1 0 0,-1-1 1 0 0,0 0-1 0 0,0 0 1 0 0,0 0-1 0 0,0 0 1 0 0,1-1-1 0 0,-1 1 1 0 0,0 0-1 0 0,0 0 1 0 0,0 0-1 0 0,1-1 1 0 0,-1 1-1 0 0,0 0 0 0 0,0-1 1 0 0,1 1-1 0 0,-1 0 1 0 0,0-1-1 0 0,1 1 1 0 0,-1-1-1 0 0,0 1 1 0 0,1-1-1 0 0,-1 0 1 0 0,1 1-1 0 0,-1-1 1 0 0,1 0-1 0 0,-1 1 1 0 0,1-1-1 0 0,-1 0 0 0 0,1 1 1 0 0,0-1-1 0 0,-1 0 1 0 0,1 0-1 0 0,0 0 1 0 0,0 0 1 0 0,-6 58-5 0 0,2-1-1 0 0,3 1 1 0 0,2-1 0 0 0,2 1-1 0 0,3-1 1 0 0,3 0 0 0 0,2-1 0 0 0,2 0-1 0 0,4 3 6 0 0,-16-56 0 0 0,67 238-186 0 0,-57-223-13 0 0,-10-17 50 0 0,-1 0 1 0 0,1 0-1 0 0,-1 1 0 0 0,1-1 0 0 0,0 0 0 0 0,-1 0 0 0 0,1 0 0 0 0,-1 0 0 0 0,1 0 1 0 0,0 0-1 0 0,-1 0 0 0 0,1 0 0 0 0,-1 0 0 0 0,1 0 0 0 0,0 0 0 0 0,-1 0 1 0 0,1 0-1 0 0,-1-1 0 0 0,1 1 0 0 0,-1 0 0 0 0,1 0 0 0 0,0-1 0 0 0,-1 1 0 0 0,1 0 1 0 0,-1-1-1 0 0,1 1 0 0 0,-1 0 0 0 0,0-1 0 0 0,1 1 0 0 0,-1-1 0 0 0,1 1 1 0 0,-1-1-1 0 0,0 1 0 0 0,1-1 0 0 0,-1 1 0 0 0,0-1 0 0 0,0 1 0 0 0,1-1 0 0 0,-1 0 1 0 0,0 1-1 0 0,0-1 0 0 0,0 1 0 0 0,0-1 0 0 0,0 0 0 0 0,1 1 0 0 0,-1-1 0 0 0,0 1 1 0 0,-1-1-1 0 0,1 0 0 0 0,0 1 0 0 0,0-1 0 0 0,0 1 0 0 0,0-1 0 0 0,0 0 1 0 0,-1 1-1 0 0,1-1 0 0 0,0 1 0 0 0,0-1 0 0 0,-1 1 0 0 0,1-1 149 0 0,-3-45-12748 0 0,0 37 7595 0 0</inkml:trace>
  <inkml:trace contextRef="#ctx0" brushRef="#br0" timeOffset="252.767">624 349 11979 0 0,'0'0'1033'0'0,"0"0"-283"0"0,0 0-21 0 0,0 0 275 0 0,0 0 269 0 0,0 0 35 0 0,0 0-165 0 0,0 0-227 0 0,0 0-177 0 0,0 0-119 0 0,0 0-92 0 0,36 3-88 0 0,118 9-86 0 0,-3-17 260 0 0,-72-5-867 0 0,49-7-2136 0 0,-45 9-9210 0 0,-65 7 2410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4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15 16075 0 0,'0'0'2909'0'0,"0"0"-1674"0"0,0 0-474 0 0,0 0 160 0 0,0 0 115 0 0,0 0-91 0 0,0 0-200 0 0,0 0-241 0 0,0 0-196 0 0,0 0-103 0 0,0 0-51 0 0,0 0-14 0 0,0 0-19 0 0,7-3-6 0 0,19-9 25 0 0,-20 35 244 0 0,-9 11-304 0 0,-1 0 0 0 0,-2 0 0 0 0,-1 0 0 0 0,-2-1 0 0 0,-1 0 1 0 0,-7 13-81 0 0,-6 25 43 0 0,12-39-72 0 0,-1 4 40 0 0,1 1 0 0 0,2 0 0 0 0,1 0 0 0 0,2 0 0 0 0,2 1 0 0 0,0 6-11 0 0,6-40 9 0 0,-1-1 0 0 0,0 0 0 0 0,1 0 0 0 0,-1 0 1 0 0,1 0-1 0 0,0 0 0 0 0,0-1 0 0 0,0 1 0 0 0,0-1 0 0 0,1 1 0 0 0,-1-1 0 0 0,1 0 0 0 0,-1 1 0 0 0,1-1 0 0 0,0-1 1 0 0,0 1-1 0 0,0 0 0 0 0,0-1 0 0 0,0 1 0 0 0,0-1 0 0 0,0 0 0 0 0,1 0 0 0 0,-1 0 0 0 0,0-1 0 0 0,1 1 0 0 0,-1-1 0 0 0,0 0 1 0 0,1 1-1 0 0,-1-2 0 0 0,0 1 0 0 0,1 0 0 0 0,-1-1 0 0 0,0 1 0 0 0,1-1 0 0 0,-1 0 0 0 0,2-1-9 0 0,11 2 69 0 0,116-41 195 0 0,-71 4-1517 0 0,-59 16-4499 0 0,-11 9-4433 0 0,3 9-544 0 0</inkml:trace>
  <inkml:trace contextRef="#ctx0" brushRef="#br0" timeOffset="247.313">1 350 12475 0 0,'0'0'1311'0'0,"0"0"-243"0"0,0 0 49 0 0,0 0 181 0 0,0 0 9 0 0,0 0-184 0 0,0 0-240 0 0,0 0-223 0 0,0 0-164 0 0,0 0-116 0 0,0 0-89 0 0,33-5-71 0 0,106-18-56 0 0,-16 2 78 0 0,46-3-3929 0 0,-128 23-3204 0 0,-26 1 1063 0 0,-7 0-801 0 0</inkml:trace>
  <inkml:trace contextRef="#ctx0" brushRef="#br0" timeOffset="475.661">723 354 13555 0 0,'0'0'1036'0'0,"0"0"-81"0"0,0 0 265 0 0,0 0 262 0 0,0 0-12 0 0,0 0-234 0 0,0 0-253 0 0,0 0-214 0 0,0 0-155 0 0,0 0-94 0 0,0 0-76 0 0,31 0-65 0 0,101 2-77 0 0,-49-8 134 0 0,-26-4-193 0 0,44-2-3174 0 0,-100 12 1381 0 0,-4 0-4121 0 0,-5 3 2245 0 0,7-2 782 0 0,-4 2-6778 0 0</inkml:trace>
  <inkml:trace contextRef="#ctx0" brushRef="#br0" timeOffset="669.628">678 678 4481 0 0,'0'0'1592'0'0,"0"0"-215"0"0,0 0 151 0 0,0 0 136 0 0,0 0-143 0 0,0 0-297 0 0,0 0-312 0 0,0 0-328 0 0,0 0-288 0 0,210-15-200 0 0,-178 4-232 0 0,-1 4-352 0 0,2-8-648 0 0,-2 0-1025 0 0,2 4-1575 0 0,-12 0-841 0 0,-5 4 1536 0 0</inkml:trace>
  <inkml:trace contextRef="#ctx0" brushRef="#br0" timeOffset="1080.754">1619 96 7794 0 0,'0'0'4941'0'0,"0"0"-2461"0"0,0 0-763 0 0,0 0 2 0 0,0 0-100 0 0,0 0-266 0 0,0 0-338 0 0,0 0-288 0 0,0 0-222 0 0,0 0-100 0 0,0 0-32 0 0,0 0-30 0 0,0 0-42 0 0,2-4-45 0 0,2-7-121 0 0,-7 16 510 0 0,-46 69-204 0 0,32-52-417 0 0,2 1 0 0 0,0 1 0 0 0,2 0 1 0 0,1 1-1 0 0,-7 19-24 0 0,13-25 2 0 0,0 1 0 0 0,1 0 0 0 0,1 0 0 0 0,1 0 1 0 0,1 0-1 0 0,1 1 0 0 0,1-1 0 0 0,1 14-2 0 0,-1-29 3 0 0,0-1 0 0 0,1 1 0 0 0,-1 0 1 0 0,1 0-1 0 0,1-1 0 0 0,-1 1 0 0 0,0 0 0 0 0,1-1 0 0 0,0 0 0 0 0,0 1 0 0 0,1-1 0 0 0,-1 0 1 0 0,1 0-1 0 0,0 0 0 0 0,0 0 0 0 0,0-1 0 0 0,0 1 0 0 0,0-1 0 0 0,1 0 0 0 0,0 0 0 0 0,0 0 1 0 0,0 0-1 0 0,0 0 0 0 0,0-1 0 0 0,0 0 0 0 0,1 0 0 0 0,-1 0 0 0 0,1-1 0 0 0,-1 1 0 0 0,1-1 1 0 0,0 0-1 0 0,0-1 0 0 0,-1 1 0 0 0,1-1 0 0 0,0 0 0 0 0,2 0-3 0 0,3 0 6 0 0,-1 0 1 0 0,0 0-1 0 0,0-1 0 0 0,1-1 1 0 0,-1 0-1 0 0,0 0 0 0 0,0-1 0 0 0,-1 0 1 0 0,1 0-1 0 0,-1-1 0 0 0,1 0 1 0 0,-1 0-1 0 0,0-1 0 0 0,2-2-6 0 0,20-22-927 0 0,-21-3-4342 0 0,-23 12-4429 0 0,6 13 3058 0 0,1 3 2067 0 0</inkml:trace>
  <inkml:trace contextRef="#ctx0" brushRef="#br0" timeOffset="1264.372">1214 380 11674 0 0,'0'0'1417'0'0,"0"0"-414"0"0,0 0-216 0 0,0 0-37 0 0,0 0 8 0 0,0 0-38 0 0,0 0-95 0 0,0 0-160 0 0,0 0-168 0 0,0 0-120 0 0,0 0-71 0 0,0 0-62 0 0,32 3-83 0 0,100 12-137 0 0,-18-13-1879 0 0,-61-9-2654 0 0,-19 1-759 0 0,-14 2-908 0 0</inkml:trace>
  <inkml:trace contextRef="#ctx0" brushRef="#br0" timeOffset="1574.158">1947 365 6385 0 0,'0'0'2986'0'0,"0"0"-735"0"0,0 0-326 0 0,0 0-113 0 0,0 0-242 0 0,0 0-335 0 0,0 0-322 0 0,0 0-235 0 0,0 0-155 0 0,0 0-97 0 0,0 0-71 0 0,0 0-68 0 0,0 0-96 0 0,-20 30-74 0 0,-60 96-44 0 0,57-73-4 0 0,24-45-48 0 0,-1-5 3 0 0,0-1 1 0 0,1 1-1 0 0,-1-1 1 0 0,0 1 0 0 0,1-1-1 0 0,-1 1 1 0 0,1-1-1 0 0,0 1 1 0 0,0-1 0 0 0,0 1-1 0 0,0-1 1 0 0,1 0-1 0 0,-1 0 1 0 0,0 0 0 0 0,1 0-1 0 0,0 0 1 0 0,-1 0-1 0 0,1 0 1 0 0,0 0-1 0 0,0 0 1 0 0,0-1 0 0 0,0 1-1 0 0,0-1 1 0 0,1 0-1 0 0,-1 1 1 0 0,0-1 0 0 0,1 0-1 0 0,-1 0 1 0 0,1-1-1 0 0,-1 1 1 0 0,1 0 0 0 0,-1-1-1 0 0,1 1 1 0 0,-1-1-1 0 0,1 0 1 0 0,-1 0 0 0 0,1 0-1 0 0,0 0 1 0 0,-1-1-1 0 0,1 1 1 0 0,0-1-25 0 0,7-1 187 0 0,-1 0 0 0 0,-1-1 0 0 0,1 0 0 0 0,0-1 0 0 0,-1 0 1 0 0,1 0-1 0 0,-1-1 0 0 0,0 0 0 0 0,-1 0 0 0 0,1-1 0 0 0,-1 0 0 0 0,0 0 0 0 0,-1-1 0 0 0,1 0 1 0 0,-1 0-1 0 0,-1 0 0 0 0,4-5-187 0 0,-2 3 178 0 0,-1 2-87 0 0,0 0 1 0 0,0 0-1 0 0,-1 0 0 0 0,0-1 0 0 0,-1 0 0 0 0,0 0 0 0 0,0 0 0 0 0,-1 0 0 0 0,0-1 1 0 0,0 1-1 0 0,-1-1 0 0 0,0 0 0 0 0,0 0 0 0 0,-1 0 0 0 0,0 0 0 0 0,-1 0 0 0 0,0 0 1 0 0,-1-4-92 0 0,0 11-48 0 0,0-1 0 0 0,0 0 1 0 0,0 1-1 0 0,-1-1 1 0 0,1 0-1 0 0,-1 1 0 0 0,1 0 1 0 0,-1-1-1 0 0,0 1 0 0 0,0 0 1 0 0,0 0-1 0 0,-1 0 1 0 0,1 0-1 0 0,0 0 0 0 0,-1 1 1 0 0,1-1-1 0 0,-1 1 0 0 0,1-1 1 0 0,-1 1-1 0 0,0 0 1 0 0,0 0-1 0 0,0 0 0 0 0,1 0 1 0 0,-1 1-1 0 0,0-1 1 0 0,0 1-1 0 0,0 0 0 0 0,0 0 1 0 0,0 0-1 0 0,0 0 48 0 0,-56 6-6253 0 0,41 1-1567 0 0,4-3-4503 0 0</inkml:trace>
  <inkml:trace contextRef="#ctx0" brushRef="#br0" timeOffset="3040.453">1643 372 0 0 0,'0'0'1015'0'0,"0"0"98"0"0,0 0 49 0 0,-32 0 11164 0 0,21 1-12689 0 0,-6 6 793 0 0,-97 22 3389 0 0,108-29-3707 0 0,5 0-109 0 0,0 1 0 0 0,0-1 0 0 0,0 0-1 0 0,0 0 1 0 0,0 1 0 0 0,1-1 0 0 0,-1 0-1 0 0,0 0 1 0 0,0 0 0 0 0,0 0 0 0 0,0 0-1 0 0,0-1 1 0 0,0 1 0 0 0,0 0 0 0 0,1 0-1 0 0,-1 0 1 0 0,0-1 0 0 0,0 1 0 0 0,0 0-1 0 0,0-1 1 0 0,1 1 0 0 0,-1-1 0 0 0,0 1-1 0 0,0-1 1 0 0,1 0 0 0 0,-1 1 0 0 0,0-1-1 0 0,1 1 1 0 0,-1-1 0 0 0,1 0 0 0 0,-1 0-1 0 0,1 1 1 0 0,-1-1 0 0 0,1 0 0 0 0,-1 0-1 0 0,1 0 1 0 0,0 1 0 0 0,0-1 0 0 0,-1 0-1 0 0,1 0 1 0 0,0 0 0 0 0,0 0 0 0 0,0 0 0 0 0,0 0-1 0 0,0 0 1 0 0,0 1 0 0 0,0-1 0 0 0,0 0-1 0 0,0 0 1 0 0,0 0 0 0 0,1 0 0 0 0,-1 0-3 0 0,0-1-582 0 0,1-7-1634 0 0,3 5-5559 0 0,-2 1-1410 0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4905 0 0,'0'0'1960'0'0,"0"0"-131"0"0,0 0 86 0 0,0 0 67 0 0,0 0-131 0 0,0 0-367 0 0,0 0-477 0 0,0 0-402 0 0,0 0-206 0 0,0 0-31 0 0,0 0 70 0 0,0 0 92 0 0,0 0 32 0 0,11 0-41 0 0,207 3 1803 0 0,-13-6-1167 0 0,-205 2-1122 0 0,-1 1 0 0 0,1 0 1 0 0,0-1-1 0 0,0 1 0 0 0,-1-1 0 0 0,1 1 0 0 0,0 0 0 0 0,0-1 0 0 0,0 1 1 0 0,0-1-1 0 0,0 1 0 0 0,0-1 0 0 0,0 1 0 0 0,0 0 0 0 0,0-1 0 0 0,0 1 1 0 0,0-1-1 0 0,0 1 0 0 0,0-1 0 0 0,0 1 0 0 0,0-1 0 0 0,0 1 0 0 0,0 0 1 0 0,0-1-1 0 0,1 1 0 0 0,-1-1 0 0 0,0 1 0 0 0,0 0 0 0 0,0-1 0 0 0,1 1 1 0 0,-1 0-1 0 0,0-1 0 0 0,1 1 0 0 0,-1 0 0 0 0,0-1 0 0 0,1 1 0 0 0,-1 0 1 0 0,0 0-1 0 0,1-1 0 0 0,-1 1 0 0 0,1 0 0 0 0,-1 0 0 0 0,0 0 0 0 0,1 0 1 0 0,-1-1-1 0 0,1 1 0 0 0,-1 0 0 0 0,1 0 0 0 0,-1 0 0 0 0,0 0 1 0 0,1 0-1 0 0,-1 0 0 0 0,1 0 0 0 0,-1 0 0 0 0,1 0 0 0 0,-1 0 0 0 0,1 1 1 0 0,-1-1-1 0 0,0 0 0 0 0,1 0 0 0 0,-1 0 0 0 0,1 0 0 0 0,-1 1 0 0 0,0-1 1 0 0,1 0-1 0 0,-1 0 0 0 0,0 1 0 0 0,1-1-35 0 0,-33-24 484 0 0,22 17-408 0 0,-116-88 444 0 0,103 59-2298 0 0,43 31-4772 0 0,-6 2-13 0 0,-4 3-4989 0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23 115 6153 0 0,'0'0'1837'0'0,"0"0"-198"0"0,0 0-103 0 0,0 0 100 0 0,0 0 75 0 0,0 0-72 0 0,0 0-250 0 0,0 0-358 0 0,0 0-330 0 0,0 0-223 0 0,0 0-140 0 0,0 0-76 0 0,0 0-44 0 0,-6 5 623 0 0,15 19-483 0 0,-1 1 1 0 0,-1 0-1 0 0,-2 0 1 0 0,0 1 0 0 0,-2-1-1 0 0,-1 1 1 0 0,-1 0-1 0 0,-1 0 1 0 0,-1 0 0 0 0,-4 17-359 0 0,-42 251 309 0 0,44-400 1535 0 0,6 51-1818 0 0,3 0-1 0 0,2 0 0 0 0,3 1 1 0 0,8-21-26 0 0,-3 4 25 0 0,-13 53-27 0 0,1-1 0 0 0,0 1 0 0 0,1-1 0 0 0,1 1 0 0 0,1 1-1 0 0,1-1 1 0 0,0 1 0 0 0,1 1 0 0 0,1 0 0 0 0,0 0 0 0 0,1 0 0 0 0,6-4 2 0 0,-16 19-3 0 0,1-1 0 0 0,0 1 1 0 0,0 0-1 0 0,0 0 0 0 0,0 0 1 0 0,0 0-1 0 0,0 1 0 0 0,0-1 1 0 0,1 0-1 0 0,-1 1 0 0 0,0-1 1 0 0,0 1-1 0 0,0 0 0 0 0,1 0 1 0 0,-1 0-1 0 0,0 0 0 0 0,0 0 1 0 0,1 1-1 0 0,-1-1 0 0 0,0 0 1 0 0,0 1-1 0 0,0 0 0 0 0,0-1 1 0 0,0 1-1 0 0,0 0 0 0 0,0 0 1 0 0,0 0-1 0 0,0 1 0 0 0,0-1 1 0 0,0 0-1 0 0,-1 1 0 0 0,1-1 1 0 0,0 1-1 0 0,-1-1 0 0 0,1 1 1 0 0,-1 0-1 0 0,0 0 0 0 0,0 0 1 0 0,1 0-1 0 0,-1 0 0 0 0,0 0 1 0 0,-1 0-1 0 0,1 0 0 0 0,0 0 1 0 0,0 1 2 0 0,21 85 16 0 0,-20-62 198 0 0,1-16-2521 0 0,-1-3-3120 0 0,1-1-4598 0 0,-2-3 424 0 0</inkml:trace>
  <inkml:trace contextRef="#ctx0" brushRef="#br0" timeOffset="377.965">441 509 9178 0 0,'0'0'2192'0'0,"0"0"-510"0"0,0 0-88 0 0,0 0 137 0 0,0 0-15 0 0,0 0-213 0 0,0 0-308 0 0,0 0-273 0 0,0 0-209 0 0,0 0-122 0 0,0 0-75 0 0,0 0-55 0 0,-9-1-60 0 0,-30 0-61 0 0,35 1-290 0 0,0 1 0 0 0,0-1 1 0 0,0 1-1 0 0,0 0 1 0 0,0 0-1 0 0,0 1 1 0 0,1-1-1 0 0,-1 1 0 0 0,0 0 1 0 0,1 0-1 0 0,0 0 1 0 0,-1 0-1 0 0,1 1 1 0 0,0 0-1 0 0,0-1 0 0 0,0 1 1 0 0,0 0-1 0 0,0 1-50 0 0,-5 4 81 0 0,0-1-49 0 0,1 0 0 0 0,0 1 0 0 0,0 0 0 0 0,0 0 0 0 0,1 1 0 0 0,1-1 0 0 0,-1 1 0 0 0,1 0 1 0 0,1 1-1 0 0,0-1 0 0 0,0 1 0 0 0,1 0 0 0 0,0 0 0 0 0,1 0 0 0 0,0 0 0 0 0,1 1 0 0 0,0-1 0 0 0,0 8-32 0 0,2-15 3 0 0,-1 0 0 0 0,1 0 1 0 0,0 0-1 0 0,0-1 0 0 0,1 1 0 0 0,-1 0 0 0 0,1 0 0 0 0,-1-1 0 0 0,1 1 0 0 0,0-1 0 0 0,0 1 0 0 0,0-1 1 0 0,0 0-1 0 0,0 0 0 0 0,1 0 0 0 0,-1 0 0 0 0,1 0 0 0 0,-1 0 0 0 0,1-1 0 0 0,0 1 0 0 0,-1-1 0 0 0,1 0 1 0 0,0 0-1 0 0,0 0 0 0 0,0 0 0 0 0,0 0 0 0 0,0-1 0 0 0,0 1 0 0 0,3-1-3 0 0,94 4 90 0 0,-93-5-306 0 0,1-1 0 0 0,-1 0 1 0 0,1 0-1 0 0,-1-1 0 0 0,1 0 0 0 0,-1 0 0 0 0,0-1 0 0 0,-1 0 0 0 0,1 0 0 0 0,-1-1 0 0 0,7-4 216 0 0,13-14-5276 0 0,-3 0-5723 0 0,-16 16 3169 0 0</inkml:trace>
  <inkml:trace contextRef="#ctx0" brushRef="#br0" timeOffset="859.368">568 752 4193 0 0,'0'0'2278'0'0,"0"0"-222"0"0,0 0 155 0 0,0 0 183 0 0,0 0-103 0 0,0 0-289 0 0,0 0-339 0 0,0 0-301 0 0,0 0-221 0 0,0 0-181 0 0,0 0-171 0 0,0 0-149 0 0,0 0-105 0 0,14-7-78 0 0,45-22-82 0 0,9-34 526 0 0,-47 38-713 0 0,79-71 312 0 0,-92 140-561 0 0,-9 17 76 0 0,4-60-11 0 0,-1 0 0 0 0,0 0 0 0 0,1 0 0 0 0,-1-1 1 0 0,1 1-1 0 0,-1-1 0 0 0,1 0 0 0 0,-1 0 0 0 0,1 0 1 0 0,-1 0-1 0 0,1 0 0 0 0,-1 0 0 0 0,1-1 0 0 0,-1 1 0 0 0,1-1 1 0 0,-1 0-1 0 0,1 0 0 0 0,-1 0 0 0 0,0 0 0 0 0,1 0 0 0 0,-1 0 1 0 0,0-1-1 0 0,1 1-4 0 0,106-76 130 0 0,-108 77-130 0 0,0 0-1 0 0,0 0 0 0 0,1 0 0 0 0,-1 0 0 0 0,0 0 0 0 0,0 0 1 0 0,0 0-1 0 0,0 0 0 0 0,0 0 0 0 0,0 0 0 0 0,0 0 0 0 0,0 1 1 0 0,0-1-1 0 0,0 0 0 0 0,0 1 0 0 0,0-1 0 0 0,0 1 0 0 0,0-1 1 0 0,0 1-1 0 0,0 0 0 0 0,-1-1 0 0 0,1 1 0 0 0,0 0 0 0 0,0-1 1 0 0,-1 1-1 0 0,1 0 0 0 0,0 0 0 0 0,-1 0 0 0 0,1 0 0 0 0,-1 0 0 0 0,1 0 1 0 0,-1 0-1 0 0,1 0 0 0 0,-1 0 0 0 0,0 0 0 0 0,1 0 0 0 0,-1 0 1 0 0,0 0-1 0 0,0 0 0 0 0,0 0 0 0 0,0 0 0 0 0,0 0 0 0 0,0 0 1 0 0,0 0-1 0 0,0 0 0 0 0,0 0 0 0 0,-1 0 0 0 0,1 0 0 0 0,0 0 1 0 0,-1 1 0 0 0,4 15-21 0 0,-3-14 18 0 0,1 0-1 0 0,0-1 1 0 0,0 1 0 0 0,0-1 0 0 0,0 1 0 0 0,0-1 0 0 0,0 0 0 0 0,1 1 0 0 0,-1-1-1 0 0,1 0 1 0 0,-1 0 0 0 0,1 0 0 0 0,0 0 0 0 0,0 0 0 0 0,0 0 0 0 0,0 0-1 0 0,0-1 1 0 0,0 1 0 0 0,0-1 0 0 0,1 0 0 0 0,-1 0 0 0 0,1 1 0 0 0,-1-1-1 0 0,1-1 1 0 0,-1 1 0 0 0,1 0 0 0 0,-1-1 0 0 0,1 1 0 0 0,0-1 0 0 0,-1 0-1 0 0,3 0 4 0 0,50-11-2151 0 0,-21-11-5181 0 0,-27 16 573 0 0,-1 5-3955 0 0</inkml:trace>
  <inkml:trace contextRef="#ctx0" brushRef="#br0" timeOffset="1979.875">1422 78 7690 0 0,'0'0'2123'0'0,"0"0"-343"0"0,0 0-74 0 0,0 0 36 0 0,0 0-131 0 0,0 0-235 0 0,0 0-275 0 0,0 0-242 0 0,0 0-147 0 0,0 0-61 0 0,0 0-33 0 0,0 0-36 0 0,0 0-71 0 0,8 3-79 0 0,113 42 1503 0 0,-103-40-1811 0 0,-1-1-1 0 0,1 0 0 0 0,0-2 0 0 0,0 0 0 0 0,0-1 0 0 0,0 0 0 0 0,0-2 0 0 0,1 0 0 0 0,-1-1 0 0 0,4-2-123 0 0,124-25 114 0 0,-121 21-369 0 0,-6 3 1421 0 0,-7 2-3783 0 0,-2 1-3402 0 0,-1 1-4772 0 0,-9 1 2533 0 0</inkml:trace>
  <inkml:trace contextRef="#ctx0" brushRef="#br0" timeOffset="2229.905">1464 373 13531 0 0,'0'0'1812'0'0,"0"0"-669"0"0,0 0-167 0 0,0 0 229 0 0,0 0 187 0 0,0 0-76 0 0,0 0-252 0 0,0 0-287 0 0,0 0-188 0 0,0 0-101 0 0,0 0-49 0 0,33 4-19 0 0,102 13-31 0 0,43-12 772 0 0,-65-13-2724 0 0,-89 4-2794 0 0,-2 0-3642 0 0,-15 1-3992 0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1056 0 0 0,'0'0'604'0'0,"0"0"892"0"0,0 0 400 0 0,0 0 65 0 0,0 0-114 0 0,0 0-245 0 0,0 0-251 0 0,0 0-180 0 0,0 0-111 0 0,0 0-50 0 0,1 0 8588 0 0,4 0-6611 0 0,55-82-2244 0 0,61-87-302 0 0,57-84 10 0 0,-178 254-455 0 0,0-1 0 0 0,0 0 0 0 0,0 1 0 0 0,0-1-1 0 0,0 0 1 0 0,0 1 0 0 0,0-1 0 0 0,1 0 0 0 0,-1 1 0 0 0,0-1 0 0 0,0 0 0 0 0,0 1-1 0 0,0-1 1 0 0,0 0 0 0 0,0 1 0 0 0,1-1 0 0 0,-1 0 0 0 0,0 0 0 0 0,0 1 0 0 0,0-1-1 0 0,1 0 1 0 0,-1 0 0 0 0,0 1 0 0 0,0-1 0 0 0,1 0 0 0 0,-1 0 0 0 0,0 0 0 0 0,1 0 0 0 0,-1 1-1 0 0,0-1 1 0 0,0 0 0 0 0,1 0 0 0 0,-1 0 0 0 0,0 0 0 0 0,1 0 0 0 0,-1 0 0 0 0,0 0-1 0 0,1 0 1 0 0,-1 0 0 0 0,0 0 0 0 0,1 0 0 0 0,-1 0 4 0 0,-1 12-36 0 0,18 307 57 0 0,-6-259 3 0 0,-10-60-21 0 0,0 1 0 0 0,0-1 0 0 0,1 0-1 0 0,-1 1 1 0 0,0-1 0 0 0,0 0 0 0 0,0 0 0 0 0,1 0 0 0 0,-1 0-1 0 0,0 0 1 0 0,0 0 0 0 0,0-1 0 0 0,1 1 0 0 0,-1 0 0 0 0,0 0 0 0 0,0-1-1 0 0,0 1 1 0 0,0-1 0 0 0,0 1 0 0 0,0-1 0 0 0,0 0 0 0 0,0 1-1 0 0,0-1 1 0 0,0 0 0 0 0,0 1 0 0 0,0-1 0 0 0,0 0 0 0 0,0 0 0 0 0,-1 0-1 0 0,1 0 1 0 0,0 0 0 0 0,-1 0 0 0 0,1 0 0 0 0,-1 0 0 0 0,1 0-1 0 0,-1 0 1 0 0,1-1-3 0 0,2-2 8 0 0,40-54 22 0 0,-2-2-1 0 0,-3-2 0 0 0,-3-2 1 0 0,-3 0-1 0 0,14-43-29 0 0,-31 58-11 0 0,-14 116-174 0 0,3 264 518 0 0,6-236-173 0 0,0-72 141 0 0,-10-23-265 0 0,0 0-6 0 0,0 0 14 0 0,0 0 0 0 0,0 0-13 0 0,0 0 4 0 0,0 0-5 0 0,0 0 10 0 0,0 0-21 0 0,0 0-48 0 0,0-7-3111 0 0,0 4-2190 0 0,0 2-3831 0 0,0 1-2400 0 0</inkml:trace>
  <inkml:trace contextRef="#ctx0" brushRef="#br0" timeOffset="3053.933">929 835 0 0 0,'0'0'895'0'0,"0"0"752"0"0,0 0 124 0 0,0 0-141 0 0,0 0-194 0 0,0 0-168 0 0,0 0-84 0 0,0 0-61 0 0,0 0-54 0 0,-2 0-502 0 0,-2 0 8825 0 0,23 37-7866 0 0,-3 55-581 0 0,-15-88-924 0 0,1 5 24 0 0,-1 0 0 0 0,0 0 0 0 0,0 0 0 0 0,-1 0-1 0 0,0 0 1 0 0,0 1 0 0 0,-1-1 0 0 0,0 0 0 0 0,-1 0 0 0 0,0 0 0 0 0,0 0-1 0 0,-1-1 1 0 0,0 1 0 0 0,-1 0 0 0 0,0-1 0 0 0,0 0 0 0 0,0 0 0 0 0,-1 0-1 0 0,-1-1 1 0 0,1 1 0 0 0,-3 1-45 0 0,-6 2-18 0 0,-42 11-209 0 0,52-24 35 0 0,1 1-1 0 0,-1-1 1 0 0,1 0 0 0 0,0 0 0 0 0,-1 0 0 0 0,1 0 0 0 0,0-1-1 0 0,0 1 1 0 0,1-1 0 0 0,-1 0 0 0 0,0 0 0 0 0,1 0 0 0 0,0 0-1 0 0,-1 0 1 0 0,2 0 0 0 0,-1-1 0 0 0,0 1 0 0 0,0-1 0 0 0,1 1 0 0 0,0-1-1 0 0,-1-3 193 0 0,-8-14-2432 0 0,1-9-3161 0 0,1 2-5287 0 0,5 24 8650 0 0</inkml:trace>
  <inkml:trace contextRef="#ctx0" brushRef="#br0" timeOffset="3422.263">774 846 0 0 0,'0'0'1840'0'0,"0"0"365"0"0,0 0 125 0 0,0 0-63 0 0,0 0-180 0 0,0 0-237 0 0,0 0-237 0 0,0 0-203 0 0,0 0-162 0 0,0 0-145 0 0,0 0-119 0 0,-3 2-114 0 0,-2 0-1436 0 0,6-2 753 0 0,-1 0-1 0 0,0 0 1 0 0,0 0-1 0 0,0 0 1 0 0,1 0-1 0 0,-1 1 1 0 0,0-1 0 0 0,0 0-1 0 0,0 0 1 0 0,0 0-1 0 0,1 1 1 0 0,-1-1-1 0 0,0 0 1 0 0,0 0-1 0 0,0 0 1 0 0,0 1-1 0 0,0-1 1 0 0,0 0 0 0 0,0 0-1 0 0,1 1 1 0 0,-1-1-1 0 0,0 0 1 0 0,0 0-1 0 0,0 1 1 0 0,0-1-1 0 0,0 0 1 0 0,0 0 0 0 0,0 1-1 0 0,0-1 1 0 0,0 0-1 0 0,-1 0 1 0 0,1 1-187 0 0,270-1 1096 0 0,-241-2-3700 0 0,-14 1-1999 0 0,0 0-5698 0 0,-10 1 1502 0 0</inkml:trace>
  <inkml:trace contextRef="#ctx0" brushRef="#br0" timeOffset="4881.631">1545 319 0 0 0,'0'0'810'0'0,"0"0"718"0"0,0 0 188 0 0,0 0-127 0 0,0 0-170 0 0,0 0-123 0 0,0 0-79 0 0,0 0-55 0 0,0 0-27 0 0,0 0-60 0 0,-1-4-83 0 0,1 3-906 0 0,0 0-1 0 0,-1-1 1 0 0,1 1 0 0 0,-1 0 0 0 0,1 0-1 0 0,-1 0 1 0 0,0 0 0 0 0,1 0-1 0 0,-1 0 1 0 0,0 0 0 0 0,0 0 0 0 0,0 0-1 0 0,1 0 1 0 0,-1 0 0 0 0,0 0-1 0 0,0 1 1 0 0,0-1 0 0 0,-1 0 0 0 0,1 1-1 0 0,0-1 1 0 0,0 1 0 0 0,0-1-1 0 0,0 1 1 0 0,-1 0 0 0 0,1-1 0 0 0,0 1-1 0 0,0 0 1 0 0,0 0 0 0 0,-1 0 0 0 0,1 0-1 0 0,0 0 1 0 0,-1 0 0 0 0,1 0-1 0 0,0 0 1 0 0,0 0 0 0 0,0 1 0 0 0,-1-1-1 0 0,1 0 1 0 0,0 1 0 0 0,0-1-1 0 0,0 1 1 0 0,0 0 0 0 0,0-1 0 0 0,-1 1-1 0 0,1 0 1 0 0,0-1 0 0 0,1 1-1 0 0,-1 0 1 0 0,0 0 0 0 0,0 0 0 0 0,0 1-86 0 0,-14 7 148 0 0,1 2 0 0 0,0 0 1 0 0,1 0-1 0 0,0 2 0 0 0,1-1 1 0 0,0 2-1 0 0,1-1 0 0 0,1 2 1 0 0,0-1-1 0 0,1 1 1 0 0,1 1-1 0 0,-6 14-148 0 0,8 53 327 0 0,8-79-264 0 0,0-1 1 0 0,0 1 0 0 0,0-1 0 0 0,1 0-1 0 0,-1 0 1 0 0,1 0 0 0 0,-1 0-1 0 0,1 0 1 0 0,0-1 0 0 0,0 1 0 0 0,1-1-1 0 0,-1 0 1 0 0,0 0 0 0 0,1 0-1 0 0,-1 0 1 0 0,1 0 0 0 0,0-1-1 0 0,-1 0 1 0 0,1 1 0 0 0,0-2 0 0 0,0 1-1 0 0,4 0-63 0 0,1 0 131 0 0,0-1 0 0 0,1 0-1 0 0,-1 0 1 0 0,0-1-1 0 0,0 0 1 0 0,1-1 0 0 0,-1 0-1 0 0,0-1 1 0 0,0 0 0 0 0,-1 0-1 0 0,1 0 1 0 0,-1-1-1 0 0,0-1 1 0 0,0 0 0 0 0,0 0-1 0 0,0 0 1 0 0,-1-1-1 0 0,0 0 1 0 0,2-2-131 0 0,8-9 152 0 0,0-1 0 0 0,-1-1 0 0 0,-1 0-1 0 0,-1-1 1 0 0,-1-1 0 0 0,8-17-152 0 0,-9 16 17 0 0,-2-1 0 0 0,-1 0 0 0 0,0 0-1 0 0,-2-1 1 0 0,-1 0 0 0 0,0 0 0 0 0,-2 0 0 0 0,-1-1 0 0 0,-1 1 0 0 0,-1-1-1 0 0,-2-15-16 0 0,1 35-26 0 0,-1 0 0 0 0,0 0 0 0 0,0 0 0 0 0,0 0-1 0 0,0 1 1 0 0,-1-1 0 0 0,1 0 0 0 0,-1 1 0 0 0,-1-1-1 0 0,1 1 1 0 0,-1-1 0 0 0,1 1 0 0 0,-1 0 0 0 0,0 0-1 0 0,-1 1 1 0 0,1-1 0 0 0,-1 0 0 0 0,0 1 0 0 0,1 0-1 0 0,-1 0 1 0 0,-1 0 0 0 0,1 1 0 0 0,0-1 0 0 0,-1 1-1 0 0,1 0 1 0 0,-1 0 0 0 0,0 0 0 0 0,1 1 0 0 0,-1 0-1 0 0,0 0 1 0 0,0 0 0 0 0,0 1 0 0 0,0-1 0 0 0,0 1-1 0 0,0 0 1 0 0,0 0 0 0 0,0 1 0 0 0,0 0 0 0 0,0 0-1 0 0,0 0 1 0 0,0 0 0 0 0,1 1 0 0 0,-1 0 0 0 0,0 0 0 0 0,-1 1 26 0 0,-2 3-8 0 0,-1 1 1 0 0,1 1 0 0 0,1 0-1 0 0,-1 0 1 0 0,1 0-1 0 0,1 1 1 0 0,-1 0 0 0 0,1 0-1 0 0,1 0 1 0 0,0 1 0 0 0,0 0-1 0 0,1 0 1 0 0,1 1 0 0 0,-1-1-1 0 0,2 1 1 0 0,-1-1 0 0 0,1 1-1 0 0,1 0 1 0 0,0 0 0 0 0,1 0-1 0 0,0 0 1 0 0,0-1 0 0 0,1 1-1 0 0,1 3 8 0 0,2-4 46 0 0,1 0 0 0 0,0 0 0 0 0,1 0-1 0 0,0 0 1 0 0,0-1 0 0 0,1 0-1 0 0,0 0 1 0 0,1-1 0 0 0,0 0 0 0 0,0 0-1 0 0,0-1 1 0 0,1 0 0 0 0,0-1-1 0 0,1 1 1 0 0,0-2 0 0 0,0 1-1 0 0,0-2 1 0 0,0 1 0 0 0,1-1 0 0 0,-1-1-1 0 0,1 0 1 0 0,6 1-46 0 0,1 0 54 0 0,0-1 0 0 0,0 0 1 0 0,0-1-1 0 0,0-1 0 0 0,0-1 0 0 0,0 0 0 0 0,1-2 1 0 0,-1 0-1 0 0,0-1 0 0 0,-1 0 0 0 0,1-2 0 0 0,0 0 1 0 0,-1-1-1 0 0,13-6-54 0 0,64-24-782 0 0,-31 20-2526 0 0,-46 15-56 0 0,-12 2-820 0 0,-2 1-4465 0 0,-3-1 3129 0 0</inkml:trace>
  <inkml:trace contextRef="#ctx0" brushRef="#br0" timeOffset="5167.019">1253 717 8002 0 0,'0'0'1980'0'0,"0"0"-440"0"0,0 0-237 0 0,0 0 58 0 0,0 0 44 0 0,0 0-16 0 0,0 0-74 0 0,0 0-190 0 0,0 0-191 0 0,0 0-153 0 0,0 0-90 0 0,0 0-62 0 0,24 5-38 0 0,78 14-44 0 0,-88-16-396 0 0,1-1 1 0 0,-1-1-1 0 0,1-1 0 0 0,-1 0 1 0 0,1-1-1 0 0,-1 0 0 0 0,0-1 1 0 0,0-1-1 0 0,7-2-151 0 0,28-5 218 0 0,115-17-290 0 0,-97 16-3340 0 0,-56 8 1662 0 0,1 0-2502 0 0,-4 2-5196 0 0,-6 1 3209 0 0</inkml:trace>
  <inkml:trace contextRef="#ctx0" brushRef="#br0" timeOffset="5963.531">1394 908 6297 0 0,'0'0'2513'0'0,"0"0"-601"0"0,0 0-223 0 0,0 0 15 0 0,0 0-132 0 0,0 0-289 0 0,0 0-335 0 0,0 0-313 0 0,0 0-239 0 0,0 0-102 0 0,0 0-21 0 0,0 0-1 0 0,0 0 3 0 0,8 4 2431 0 0,37-15-671 0 0,-44 11-2000 0 0,-1 0 9 0 0,0 0 26 0 0,0 0 24 0 0,0 0 16 0 0,0 0 26 0 0,0 0-24 0 0,0 0-9 0 0,0 0-6 0 0,0 0-5 0 0,0 0-15 0 0,0 0-8 0 0,0 0-24 0 0,0 0-42 0 0,0 0 38 0 0,0 0 6 0 0,0 0-4 0 0,0 0 19 0 0,0 0-30 0 0,0 0-14 0 0,0 0 0 0 0,0 0 8 0 0,17-7 139 0 0,153-26 731 0 0,-169 34-887 0 0,0 1-1 0 0,0 0 1 0 0,0-1-1 0 0,0 1 1 0 0,0 0-1 0 0,0 0 1 0 0,-1 0 0 0 0,1 0-1 0 0,-1 0 1 0 0,1 0-1 0 0,-1 0 1 0 0,0 0-1 0 0,1 0 1 0 0,-1 0-1 0 0,0 0 1 0 0,-1 0-1 0 0,1 0 1 0 0,0 0 0 0 0,0 0-1 0 0,-1 0 1 0 0,1 0-1 0 0,-1 0 1 0 0,0 0-1 0 0,0 0 1 0 0,0 0-1 0 0,0-1 1 0 0,-1 3-9 0 0,-10 14 22 0 0,-1-1 0 0 0,-1 0-1 0 0,0-1 1 0 0,-2 0 0 0 0,0-1 0 0 0,0-1 0 0 0,-3 1-22 0 0,-3 3-4 0 0,-5 4 3 0 0,22-19-1 0 0,0-1 1 0 0,0 1-1 0 0,1 0 1 0 0,-1 1-1 0 0,1-1 1 0 0,0 1 0 0 0,0 0-1 0 0,0 0 1 0 0,0 0-1 0 0,1 0 1 0 0,0 1-1 0 0,0 0 1 0 0,0-1 0 0 0,0 1-1 0 0,1 0 1 0 0,0 0-1 0 0,0 1 1 0 0,0-1-1 0 0,1 0 1 0 0,-1 1 0 0 0,1-1-1 0 0,0 1 1 0 0,1-1-1 0 0,0 5 2 0 0,2-7 32 0 0,0 1 0 0 0,0-1 1 0 0,0-1-1 0 0,1 1 0 0 0,-1 0 0 0 0,1-1 0 0 0,0 1 0 0 0,0-1 0 0 0,0 0 1 0 0,0 1-1 0 0,0-2 0 0 0,0 1 0 0 0,1 0 0 0 0,-1-1 0 0 0,0 1 0 0 0,1-1 0 0 0,0 0 1 0 0,-1 0-1 0 0,1-1 0 0 0,-1 1 0 0 0,1-1 0 0 0,0 1 0 0 0,0-1 0 0 0,-1 0 1 0 0,1-1-1 0 0,0 1 0 0 0,-1-1 0 0 0,1 1 0 0 0,0-1 0 0 0,-1 0 0 0 0,1 0 0 0 0,0-1-32 0 0,141-58 781 0 0,-68 21-645 0 0,-72 37-1651 0 0,18-10 3939 0 0,-15 8-7934 0 0,-2 1-7852 0 0,-6 3 1797 0 0</inkml:trace>
  <inkml:trace contextRef="#ctx0" brushRef="#br0" timeOffset="7019.436">2453 179 0 0 0,'0'0'688'0'0,"0"0"727"0"0,0 0 454 0 0,0 0 344 0 0,0 0 145 0 0,0 0-88 0 0,0 0-230 0 0,0 0-339 0 0,0 0-341 0 0,0 0-297 0 0,0 0-248 0 0,0 0-164 0 0,0 0-70 0 0,-5 1-29 0 0,1 0-431 0 0,0 0-1 0 0,-1 0 1 0 0,1 0-1 0 0,0 1 1 0 0,1 0-1 0 0,-1 0 1 0 0,0 0-1 0 0,0 0 1 0 0,1 0-1 0 0,-1 1 1 0 0,1 0-1 0 0,0-1 1 0 0,0 1-1 0 0,0 0 1 0 0,0 1-1 0 0,1-1 1 0 0,-1 1-121 0 0,-25 35 463 0 0,2 2 1 0 0,2 0 0 0 0,2 2 0 0 0,1 1 0 0 0,3 0-1 0 0,-2 10-463 0 0,-1 0 222 0 0,9-27-90 0 0,2 1 0 0 0,1 0-1 0 0,2 0 1 0 0,0 1-1 0 0,2 0 1 0 0,1 0 0 0 0,0 26-132 0 0,4-47 41 0 0,0-1 1 0 0,0 1-1 0 0,1-1 0 0 0,0 0 1 0 0,0 1-1 0 0,1-1 1 0 0,0 0-1 0 0,0 0 0 0 0,1 0 1 0 0,0 0-1 0 0,0 0 1 0 0,0 0-1 0 0,1-1 0 0 0,0 0 1 0 0,0 0-1 0 0,1 0 1 0 0,0 0-1 0 0,0-1 0 0 0,0 1 1 0 0,1-1-1 0 0,-1-1 1 0 0,1 1-1 0 0,3 1-41 0 0,81 24 320 0 0,-29-50-2417 0 0,-31-15-4386 0 0,-14 6-7771 0 0,-12 24 10265 0 0</inkml:trace>
  <inkml:trace contextRef="#ctx0" brushRef="#br0" timeOffset="7400.744">2490 592 2040 0 0,'0'0'2308'0'0,"0"0"-161"0"0,0 0-71 0 0,0 0 7 0 0,0 0-113 0 0,0 0-239 0 0,0 0-287 0 0,0 0-289 0 0,0 0-207 0 0,0 0-126 0 0,0 0-65 0 0,0 0-64 0 0,0 0-76 0 0,-3 2-42 0 0,1 12 1051 0 0,32-8 48 0 0,-26-6-1685 0 0,16 2 204 0 0,-1-2 1 0 0,1 0 0 0 0,0-2 0 0 0,-1 0 0 0 0,1-1 0 0 0,-1-1-1 0 0,0-1 1 0 0,0 0 0 0 0,0-2-194 0 0,2-1-857 0 0,3 0-3075 0 0,-7 6-9567 0 0,-13 2 5388 0 0</inkml:trace>
  <inkml:trace contextRef="#ctx0" brushRef="#br0" timeOffset="7786.368">2909 529 9890 0 0,'0'0'2979'0'0,"0"0"-1270"0"0,0 0-545 0 0,0 0 31 0 0,0 0 109 0 0,0 0 18 0 0,0 0-134 0 0,0 0-216 0 0,0 0-222 0 0,0 0-133 0 0,0 0-78 0 0,0 0-83 0 0,0 0-62 0 0,-3 18-77 0 0,-29 122 520 0 0,29-131-769 0 0,-3 7 21 0 0,1 0 0 0 0,0 0 0 0 0,1 1 0 0 0,1 0 1 0 0,1-1-1 0 0,0 1 0 0 0,1 0 0 0 0,1 0 0 0 0,0 0 1 0 0,1 0-1 0 0,2 4-89 0 0,-1-18 15 0 0,0 1 1 0 0,0-1 0 0 0,0 0 0 0 0,1 1 0 0 0,-1-1-1 0 0,1 0 1 0 0,0-1 0 0 0,0 1 0 0 0,0 0 0 0 0,0-1-1 0 0,0 0 1 0 0,1 0 0 0 0,-1 0 0 0 0,1 0 0 0 0,-1 0-1 0 0,1-1 1 0 0,0 1 0 0 0,0-1 0 0 0,-1 0 0 0 0,1 0-1 0 0,0-1 1 0 0,0 1 0 0 0,0-1 0 0 0,0 1 0 0 0,0-2-1 0 0,0 1 1 0 0,0 0 0 0 0,0-1 0 0 0,0 1 0 0 0,0-1-1 0 0,0 0 1 0 0,2-1-16 0 0,-2 0-177 0 0,0 0-1 0 0,0 1 1 0 0,-1-1-1 0 0,1 0 1 0 0,0-1-1 0 0,-1 1 1 0 0,0-1-1 0 0,0 1 1 0 0,1-1-1 0 0,-2 0 1 0 0,1 0-1 0 0,0-1 1 0 0,-1 1-1 0 0,1 0 1 0 0,-1-1-1 0 0,0 0 1 0 0,2-3 177 0 0,7-19-5373 0 0,-6 2-5697 0 0,-4 17 3343 0 0</inkml:trace>
  <inkml:trace contextRef="#ctx0" brushRef="#br0" timeOffset="8354.912">2681 294 2513 0 0,'0'0'1888'0'0,"0"0"-109"0"0,0 0 68 0 0,0 0 115 0 0,0 0-34 0 0,0 0-213 0 0,0 0-329 0 0,0 0-321 0 0,0 0-199 0 0,0 0-91 0 0,0 0-15 0 0,0 0-4 0 0,0 0-22 0 0,5-6-42 0 0,102-76 3299 0 0,-71 53-3051 0 0,7-9-173 0 0,-42 38-733 0 0,-1 0-5 0 0,0 0-9 0 0,0 0 0 0 0,0 0-7 0 0,0 0 10 0 0,0 0 5 0 0,16 22 221 0 0,58 99 344 0 0,-15-43-439 0 0,-54-71-506 0 0,1-1-852 0 0,-2-5-3600 0 0,1 0-3879 0 0,-5-1 2738 0 0,0 0-594 0 0</inkml:trace>
  <inkml:trace contextRef="#ctx0" brushRef="#br0" timeOffset="8803.874">3173 117 472 0 0,'0'0'2883'0'0,"0"0"-657"0"0,0 0-235 0 0,0 0 127 0 0,0 0 61 0 0,0 0-188 0 0,0 0-320 0 0,0 0-361 0 0,0 0-283 0 0,0 0-119 0 0,0 0-38 0 0,0 0-44 0 0,0 0-64 0 0,9-1 3360 0 0,32 31-2025 0 0,-23-9-2001 0 0,0 0 1 0 0,-2 1-1 0 0,-1 1 1 0 0,-1 0-1 0 0,0 1 1 0 0,-2 0 0 0 0,-1 1-1 0 0,-1 1 1 0 0,-1-1-1 0 0,-1 2 1 0 0,-2-1-1 0 0,0 1 1 0 0,-2 0 0 0 0,-1 0-1 0 0,-1 0 1 0 0,-1 1-1 0 0,-3 25-96 0 0,-3-31-18 0 0,0 0 0 0 0,-1 0 0 0 0,-2-1 0 0 0,0 0 0 0 0,-1 0 0 0 0,-1-1 1 0 0,-1 0-1 0 0,0 0 0 0 0,-2-1 0 0 0,0-1 0 0 0,-1 0 0 0 0,-1-1 0 0 0,-1-1 0 0 0,0 0 0 0 0,-13 9 18 0 0,-13 5-2987 0 0,41-29 1468 0 0,1-1-1754 0 0,-1 0 1696 0 0,0-1-7470 0 0,1-2-1375 0 0</inkml:trace>
  <inkml:trace contextRef="#ctx0" brushRef="#br0" timeOffset="10368.008">4005 750 0 0 0,'0'0'1155'0'0,"0"0"200"0"0,0 0 37 0 0,0 0-17 0 0,0 0-27 0 0,-4-3-31 0 0,-9-9 11 0 0,9 9 18 0 0,4 3-25 0 0,3-3 5730 0 0,4 2-3810 0 0,22 1-3432 0 0,-23 0 1223 0 0,327-4 1310 0 0,-316 1-3734 0 0,-14 0-3993 0 0,-1-2-7129 0 0,-2 5 6393 0 0</inkml:trace>
  <inkml:trace contextRef="#ctx0" brushRef="#br0" timeOffset="10621.989">4156 518 7410 0 0,'0'0'3919'0'0,"0"0"-2449"0"0,0 0-757 0 0,0 0 95 0 0,0 0 257 0 0,0 0 130 0 0,0 0-47 0 0,0 0-200 0 0,0 0-256 0 0,0 0-176 0 0,0 0-106 0 0,-4 34-88 0 0,-9 106-72 0 0,3 27 110 0 0,13-77-3066 0 0,2-58-1939 0 0,-1-17-1999 0 0,-2-7-587 0 0</inkml:trace>
  <inkml:trace contextRef="#ctx0" brushRef="#br0" timeOffset="11303.134">4450 956 10378 0 0,'0'0'1355'0'0,"0"0"-348"0"0,0 0 65 0 0,0 0 294 0 0,0 0 172 0 0,0 0-174 0 0,0 0-292 0 0,0 0-254 0 0,0 0-164 0 0,0 0-80 0 0,0 0-49 0 0,0 0-57 0 0,0 0-76 0 0,31-32-78 0 0,94-98-73 0 0,-62 61 67 0 0,73-75 296 0 0,-94 122-568 0 0,-41 22-69 0 0,-1 0-3 0 0,-4 139 319 0 0,4-133-275 0 0,4 71 23 0 0,-4-76-29 0 0,1 1 0 0 0,-1 0 0 0 0,1-1 0 0 0,0 1 1 0 0,0-1-1 0 0,-1 1 0 0 0,1-1 0 0 0,0 1 0 0 0,0-1 0 0 0,0 1 1 0 0,1-1-1 0 0,-1 0 0 0 0,0 0 0 0 0,0 1 0 0 0,1-1 0 0 0,-1 0 1 0 0,1 0-1 0 0,-1 0 0 0 0,1 0 0 0 0,-1-1 0 0 0,1 1 0 0 0,0 0 0 0 0,-1-1 1 0 0,1 1-1 0 0,0-1 0 0 0,-1 0 0 0 0,1 1 0 0 0,0-1 0 0 0,0 0 1 0 0,-1 0-1 0 0,1 0 0 0 0,0 0 0 0 0,0 0 0 0 0,-1-1 0 0 0,1 1 1 0 0,0 0-1 0 0,-1-1 0 0 0,1 1 0 0 0,0-1 0 0 0,0 0-2 0 0,71-55 232 0 0,-60 42-197 0 0,178-206 200 0 0,-100 85-178 0 0,-78 128 322 0 0,-16 31 65 0 0,2-16-472 0 0,-30 208 772 0 0,35-90-981 0 0,2-106-881 0 0,1 2-3817 0 0,-6-6-7442 0 0,-1-15 4521 0 0</inkml:trace>
  <inkml:trace contextRef="#ctx0" brushRef="#br0" timeOffset="11867.803">5409 713 0 0 0,'0'0'902'0'0,"0"0"355"0"0,0 0 345 0 0,0 0 392 0 0,0 0 135 0 0,0 0-226 0 0,0 0-373 0 0,0 0-287 0 0,0 0-219 0 0,0 0-190 0 0,0 0-129 0 0,0 0-129 0 0,-11 33-85 0 0,-36 103-15 0 0,18-29 1313 0 0,32-123 1329 0 0,6-26-2937 0 0,3 16-57 0 0,0 0 1 0 0,2 1-1 0 0,0 0 0 0 0,2 2 1 0 0,1-1-1 0 0,0 2 0 0 0,2 0 1 0 0,1 2-1 0 0,0 0 1 0 0,2 1-1 0 0,0 1 0 0 0,16-10-124 0 0,-31 23 19 0 0,0 1 0 0 0,0 0 0 0 0,0 0 0 0 0,1 1 0 0 0,-1 0 1 0 0,1 1-1 0 0,0-1 0 0 0,0 1 0 0 0,0 1 0 0 0,0-1 0 0 0,4 1-19 0 0,-9 35 649 0 0,-8-24-580 0 0,0-1 0 0 0,0 0 1 0 0,-2-1-1 0 0,1 1 0 0 0,-1-1 0 0 0,0-1 0 0 0,0 1 0 0 0,-1-1 1 0 0,0 0-1 0 0,-8 4-69 0 0,10-6 18 0 0,-98 80 367 0 0,102-82-352 0 0,1 0 1 0 0,0 0-1 0 0,0-1 0 0 0,0 1 0 0 0,0 0 1 0 0,1 0-1 0 0,-1 0 0 0 0,1 0 0 0 0,-1 0 1 0 0,1 0-1 0 0,0 0 0 0 0,0 0 0 0 0,1 0 1 0 0,-1 0-1 0 0,0 0 0 0 0,1 0 0 0 0,0 0 1 0 0,0 0-1 0 0,0 0 0 0 0,0 0 1 0 0,0-1-1 0 0,1 1 0 0 0,-1 0 0 0 0,1-1 1 0 0,-1 1-1 0 0,1-1 0 0 0,0 0 0 0 0,0 1 1 0 0,0-1-1 0 0,1 0 0 0 0,-1 0 0 0 0,0 0 1 0 0,1-1-1 0 0,-1 1 0 0 0,1-1 0 0 0,0 1 1 0 0,-1-1-1 0 0,1 0 0 0 0,0 0 0 0 0,0 0 1 0 0,1 0-34 0 0,30 27 695 0 0,17 31-7 0 0,-3-37-2051 0 0,-30-25-3239 0 0,-1-4-5209 0 0,-10 6-1832 0 0</inkml:trace>
  <inkml:trace contextRef="#ctx0" brushRef="#br0" timeOffset="14838.357">6002 875 5145 0 0,'0'0'3083'0'0,"0"0"-1268"0"0,0 0-376 0 0,0 0 220 0 0,0 0 131 0 0,0 0-151 0 0,0 0-277 0 0,0 0-274 0 0,0 0-198 0 0,0 0-140 0 0,0 0-103 0 0,0 0-95 0 0,25-9-69 0 0,76-28-85 0 0,-31 28 447 0 0,-68 9-836 0 0,-1 0-1 0 0,1 0 1 0 0,0 1 0 0 0,0-1 0 0 0,0 0-1 0 0,0 1 1 0 0,-1-1 0 0 0,1 1-1 0 0,0 0 1 0 0,-1 0 0 0 0,1 0-1 0 0,0-1 1 0 0,-1 1 0 0 0,1 1 0 0 0,-1-1-1 0 0,1 0 1 0 0,-1 0 0 0 0,0 1-1 0 0,1-1 1 0 0,-1 0 0 0 0,0 1 0 0 0,0-1-1 0 0,0 1 1 0 0,0 0 0 0 0,0-1-1 0 0,-1 1 1 0 0,1 0 0 0 0,0-1-1 0 0,-1 1 1 0 0,1 0 0 0 0,-1 0 0 0 0,0 0-1 0 0,1-1 1 0 0,-1 1 0 0 0,0 0-1 0 0,0 0 1 0 0,0 0 0 0 0,-1 0-1 0 0,1 0 1 0 0,-1 1-9 0 0,0 3 20 0 0,-2 0 1 0 0,1 1-1 0 0,-1-1 0 0 0,0 0 0 0 0,0-1 0 0 0,-1 1 1 0 0,0 0-1 0 0,0-1 0 0 0,0 0 0 0 0,0 0 1 0 0,-1 0-1 0 0,0-1 0 0 0,0 1 0 0 0,-5 2-20 0 0,-2 4 23 0 0,-104 99 85 0 0,115-109-99 0 0,0 0 0 0 0,0 0 0 0 0,0 0 1 0 0,0 1-1 0 0,0-1 0 0 0,0 0 1 0 0,0 1-1 0 0,1-1 0 0 0,-1 0 1 0 0,1 1-1 0 0,-1-1 0 0 0,1 1 1 0 0,-1-1-1 0 0,1 1 0 0 0,0-1 1 0 0,0 1-1 0 0,-1 0 0 0 0,1-1 1 0 0,0 1-1 0 0,0-1 0 0 0,1 1 0 0 0,-1-1 1 0 0,0 1-1 0 0,1-1 0 0 0,-1 1 1 0 0,0-1-1 0 0,1 1 0 0 0,0-1 1 0 0,-1 1-1 0 0,1-1 0 0 0,0 0 1 0 0,0 1-1 0 0,0-1 0 0 0,0 0 1 0 0,0 0-1 0 0,0 1 0 0 0,0-1 1 0 0,0 0-1 0 0,0 0 0 0 0,1 0 0 0 0,-1-1 1 0 0,0 1-1 0 0,1 0 0 0 0,-1 0 1 0 0,0-1-1 0 0,2 1-9 0 0,71 12 1224 0 0,-56-14-1105 0 0,-1-2 0 0 0,0 0 1 0 0,0-1-1 0 0,0-1 0 0 0,0-1 1 0 0,-1 0-1 0 0,1-1 0 0 0,-2 0 0 0 0,2-2-119 0 0,41-23-1368 0 0,-40 21-3582 0 0,-1-1-6578 0 0,-15 8 2302 0 0</inkml:trace>
  <inkml:trace contextRef="#ctx0" brushRef="#br0" timeOffset="14086.978">6193 375 0 0 0,'0'0'296'0'0,"0"0"1154"0"0,0 0 275 0 0,0 0-90 0 0,0 0-120 0 0,0 0-80 0 0,0 0-69 0 0,0 0-116 0 0,0 0-154 0 0,0 0-159 0 0,-3-8-151 0 0,-12-21-135 0 0,14 28-602 0 0,0 0 0 0 0,-1 0 0 0 0,1 0 0 0 0,0 1 0 0 0,0-1 0 0 0,-1 0 0 0 0,1 1 1 0 0,-1-1-1 0 0,1 1 0 0 0,0 0 0 0 0,-1-1 0 0 0,1 1 0 0 0,-1 0 0 0 0,1 0 0 0 0,-1 0 0 0 0,1 0 1 0 0,-1 0-1 0 0,1 0 0 0 0,-1 1 0 0 0,1-1 0 0 0,0 0 0 0 0,-1 1 0 0 0,1-1 0 0 0,-1 1 0 0 0,1-1 0 0 0,0 1 1 0 0,0 0-1 0 0,-1-1 0 0 0,1 1 0 0 0,0 0 0 0 0,0 0 0 0 0,0 0 0 0 0,0 0 0 0 0,0 0 0 0 0,0 0 1 0 0,-1 2-50 0 0,0-2 52 0 0,-7 5 59 0 0,0 1 0 0 0,0 0 0 0 0,0 0 0 0 0,1 1 0 0 0,0 0-1 0 0,0 0 1 0 0,1 1 0 0 0,0 0 0 0 0,1 1 0 0 0,0-1 0 0 0,0 1 0 0 0,1 0 0 0 0,0 1 0 0 0,1-1-1 0 0,0 1 1 0 0,1 0 0 0 0,0 0 0 0 0,0 0 0 0 0,2 0 0 0 0,-1 3-111 0 0,2-12 44 0 0,1 0 0 0 0,-1 0-1 0 0,1 0 1 0 0,0 0 0 0 0,-1-1 0 0 0,1 1 0 0 0,0 0 0 0 0,0 0-1 0 0,0-1 1 0 0,0 1 0 0 0,0 0 0 0 0,1-1 0 0 0,-1 1 0 0 0,0-1-1 0 0,1 0 1 0 0,-1 1 0 0 0,1-1 0 0 0,0 0 0 0 0,-1 0 0 0 0,1 0-1 0 0,0 0 1 0 0,0 0 0 0 0,-1 0 0 0 0,1-1 0 0 0,0 1 0 0 0,0 0-1 0 0,0-1 1 0 0,0 0 0 0 0,0 1 0 0 0,0-1 0 0 0,0 0 0 0 0,0 0-1 0 0,0 0 1 0 0,2-1-44 0 0,71-8 1781 0 0,-56 0-1640 0 0,-1-1 0 0 0,0-1 0 0 0,-1-1 0 0 0,0 0 0 0 0,-1-1 0 0 0,-1-1 0 0 0,0 0 0 0 0,0-1 0 0 0,-1-1-1 0 0,-1 0 1 0 0,-1-1 0 0 0,-1 0 0 0 0,0-1 0 0 0,-1 0 0 0 0,-1-1 0 0 0,0 0 0 0 0,-2 0 0 0 0,0-1 0 0 0,-1 0 0 0 0,-2 0 0 0 0,3-15-141 0 0,-6 31-29 0 0,1-1 1 0 0,-1 0-1 0 0,0 0 1 0 0,0 1-1 0 0,0-1 1 0 0,-1 0-1 0 0,1 0 1 0 0,-1 0 0 0 0,-1 0-1 0 0,1 0 1 0 0,-1 0-1 0 0,0 0 1 0 0,0 0-1 0 0,0 1 1 0 0,0-1 0 0 0,-1 0-1 0 0,0 1 1 0 0,0-1-1 0 0,0 1 1 0 0,-1-1-1 0 0,1 1 1 0 0,-1 0-1 0 0,0 0 1 0 0,0 0 0 0 0,-1 1-1 0 0,1-1 1 0 0,-1 1-1 0 0,0 0 1 0 0,0 0-1 0 0,0 0 1 0 0,0 0-1 0 0,0 1 1 0 0,-1-1 0 0 0,1 1-1 0 0,-1 0 1 0 0,1 1-1 0 0,-1-1 1 0 0,0 1-1 0 0,0 0 1 0 0,1 0-1 0 0,-1 0 1 0 0,0 1 0 0 0,0 0-1 0 0,0 0 1 0 0,0 0-1 0 0,-2 0 29 0 0,0 4-14 0 0,0-1-1 0 0,0 1 1 0 0,0 0-1 0 0,1 1 1 0 0,-1 0-1 0 0,1 0 1 0 0,1 0-1 0 0,-1 0 1 0 0,1 1-1 0 0,0 0 1 0 0,0 0-1 0 0,0 1 0 0 0,1-1 1 0 0,0 1-1 0 0,0 0 1 0 0,1 0-1 0 0,0 0 1 0 0,0 1-1 0 0,1-1 1 0 0,0 1-1 0 0,0-1 1 0 0,1 1-1 0 0,0 0 1 0 0,0 0-1 0 0,1 0 1 0 0,-1-1-1 0 0,2 9 15 0 0,0-9 56 0 0,0 0 0 0 0,0 0 0 0 0,1-1-1 0 0,0 1 1 0 0,0 0 0 0 0,0-1 0 0 0,1 1-1 0 0,0-1 1 0 0,0 0 0 0 0,1 0 0 0 0,-1 0 0 0 0,1 0-1 0 0,1-1 1 0 0,-1 1 0 0 0,1-1 0 0 0,0 0 0 0 0,0-1-1 0 0,1 1 1 0 0,-1-1 0 0 0,4 2-56 0 0,5 3 107 0 0,0 0 1 0 0,1 0-1 0 0,0-2 1 0 0,0 0-1 0 0,1-1 0 0 0,-1 0 1 0 0,1-1-1 0 0,3-1-107 0 0,144 1 346 0 0,-125-11-796 0 0,-25 3-2921 0 0,-1 1-5395 0 0,-12 2 3287 0 0,0 3-1486 0 0</inkml:trace>
  <inkml:trace contextRef="#ctx0" brushRef="#br0" timeOffset="14353.974">5952 684 7818 0 0,'0'0'1821'0'0,"0"0"-496"0"0,0 0-218 0 0,0 0 222 0 0,0 0 268 0 0,0 0 24 0 0,0 0-174 0 0,0 0-245 0 0,0 0-237 0 0,0 0-171 0 0,0 0-119 0 0,0 0-103 0 0,30 3-101 0 0,94 12-51 0 0,-94-12-264 0 0,-1-1 1 0 0,1-1-1 0 0,0-2 0 0 0,-1-1 1 0 0,1-2-1 0 0,13-3-156 0 0,-4 0-242 0 0,-16 4-494 0 0,39-7-2001 0 0,-21 2-7504 0 0,-33 7 5149 0 0,-3 1 38 0 0</inkml:trace>
  <inkml:trace contextRef="#ctx0" brushRef="#br0" timeOffset="15851.233">7033 132 4777 0 0,'0'0'1794'0'0,"0"0"-195"0"0,0 0-58 0 0,0 0 74 0 0,0 0-20 0 0,0 0-146 0 0,0 0-226 0 0,0 0-204 0 0,0 0-147 0 0,0 0-92 0 0,0 0-43 0 0,0 0-54 0 0,0 0-48 0 0,-25 27-42 0 0,-79 89-63 0 0,54-39 168 0 0,43-58-527 0 0,-32 67 855 0 0,3 1 0 0 0,-19 78-1026 0 0,51-156 71 0 0,1 0 0 0 0,0 1 1 0 0,0 0-1 0 0,1-1 1 0 0,1 1-1 0 0,-1 0 1 0 0,1 0-1 0 0,1 0 0 0 0,0 0 1 0 0,0 0-1 0 0,1-1 1 0 0,1 1-1 0 0,-1 0 1 0 0,2 0-1 0 0,-1-1 1 0 0,1 1-1 0 0,0-1 0 0 0,1 0 1 0 0,0 0-1 0 0,1 0 1 0 0,0 0-1 0 0,0-1 1 0 0,5 6-72 0 0,2-6 61 0 0,-1-1 0 0 0,1 0 1 0 0,0 0-1 0 0,1-1 0 0 0,-1-1 1 0 0,1 0-1 0 0,1-1 0 0 0,-1 0 1 0 0,0-1-1 0 0,1-1 0 0 0,0 0 1 0 0,-1 0-1 0 0,1-2 0 0 0,0 0 1 0 0,0 0-1 0 0,-1-1 0 0 0,1-1 1 0 0,0 0-1 0 0,-1-1 0 0 0,1-1 1 0 0,3-1-62 0 0,12-11-966 0 0,-25 7-3902 0 0,-3-2-6481 0 0,-1 10 1238 0 0</inkml:trace>
  <inkml:trace contextRef="#ctx0" brushRef="#br0" timeOffset="19205.988">7298 640 4177 0 0,'0'0'1956'0'0,"0"0"-377"0"0,0 0-90 0 0,0 0 159 0 0,0 0 79 0 0,0 0-104 0 0,0 0-265 0 0,0 0-366 0 0,0 0-249 0 0,0 0-146 0 0,0 0-63 0 0,0 0-5 0 0,4 0 3034 0 0,-40 81-2313 0 0,18-39-1149 0 0,-9 48 77 0 0,28-88-151 0 0,0-1 1 0 0,0 1-1 0 0,0-1 1 0 0,1 1-1 0 0,-1-1 0 0 0,0 0 1 0 0,1 1-1 0 0,-1-1 1 0 0,1 0-1 0 0,0 0 1 0 0,-1 0-1 0 0,1 0 0 0 0,0 0 1 0 0,0-1-1 0 0,-1 1 1 0 0,1 0-1 0 0,0-1 1 0 0,0 0-1 0 0,0 1 0 0 0,0-1 1 0 0,0 0-1 0 0,0 0 1 0 0,0 0-1 0 0,0 0 1 0 0,0 0-1 0 0,-1 0 1 0 0,1-1-1 0 0,0 1 0 0 0,0-1 1 0 0,0 1-28 0 0,5 0 124 0 0,-5 0-190 0 0,63-12 419 0 0,-51-10-3866 0 0,-12 13 1232 0 0,0-1-2379 0 0,-1-1-5138 0 0,-1 5 4772 0 0</inkml:trace>
  <inkml:trace contextRef="#ctx0" brushRef="#br0" timeOffset="19657.028">7116 467 552 0 0,'0'0'2178'0'0,"0"0"-212"0"0,0 0 2 0 0,0 0 122 0 0,0 0-43 0 0,0 0-244 0 0,0 0-388 0 0,0 0-361 0 0,0 0-198 0 0,0 0 1 0 0,0 0 66 0 0,0 0 21 0 0,0 0-18 0 0,7-2-119 0 0,93-26 1872 0 0,-89 22-2553 0 0,1 1 1 0 0,-1-1-1 0 0,0-1 1 0 0,0 0-1 0 0,0-1 0 0 0,-1 0 1 0 0,-1 0-1 0 0,1-1 1 0 0,-1 0-1 0 0,-1-1 1 0 0,0 0-1 0 0,0 0 0 0 0,-1-1 1 0 0,0 0-1 0 0,4-11-126 0 0,-10 22-2 0 0,-1 0 0 0 0,0 1 0 0 0,0-1 0 0 0,0 0 0 0 0,0 0 0 0 0,1 0 0 0 0,-1 1 0 0 0,0-1 0 0 0,0 0 0 0 0,0 0 0 0 0,1 0 0 0 0,-1 0 0 0 0,0 1 0 0 0,0-1 0 0 0,1 0 0 0 0,-1 0 0 0 0,0 0 0 0 0,0 0-1 0 0,1 0 1 0 0,-1 0 0 0 0,0 0 0 0 0,1 0 0 0 0,-1 0 0 0 0,0 0 0 0 0,0 0 0 0 0,1 0 0 0 0,-1 0 0 0 0,0 0 0 0 0,0 0 0 0 0,1 0 0 0 0,-1 0 0 0 0,0 0 0 0 0,1 0 0 0 0,-1 0 2 0 0,3 18 67 0 0,47 86-239 0 0,-8-70-4241 0 0,-26-29-1667 0 0,4-3-5185 0 0,-14-2 8236 0 0</inkml:trace>
  <inkml:trace contextRef="#ctx0" brushRef="#br0" timeOffset="19977.026">7594 161 3625 0 0,'0'0'2662'0'0,"0"0"-409"0"0,0 0-149 0 0,0 0-32 0 0,0 0-150 0 0,0 0-331 0 0,0 0-367 0 0,0 0-316 0 0,0 0-208 0 0,0 0-85 0 0,0 0 23 0 0,0 0 32 0 0,1 2 23 0 0,70 159 2646 0 0,-44-94-3017 0 0,-14-39-244 0 0,-1 0-1 0 0,-2 0 1 0 0,-1 1 0 0 0,-1 0 0 0 0,-1 1 0 0 0,-2 0-1 0 0,-1 0 1 0 0,-1 5-78 0 0,-3-26-18 0 0,1 1-1 0 0,-1-1 0 0 0,-1 0 1 0 0,0 0-1 0 0,0 1 0 0 0,-1-1 1 0 0,0 0-1 0 0,-1 0 0 0 0,1 0 1 0 0,-2-1-1 0 0,1 1 0 0 0,-2-1 0 0 0,1 1 1 0 0,-1-1-1 0 0,-4 5 19 0 0,-58 52-2228 0 0,41-48-2005 0 0,-2-3-4924 0 0,20-10-905 0 0</inkml:trace>
  <inkml:trace contextRef="#ctx0" brushRef="#br0" timeOffset="21575.297">155 1409 0 0 0,'0'0'1252'0'0,"0"0"149"0"0,0 0 56 0 0,0 0 12 0 0,0 0-83 0 0,10 0-163 0 0,412 0 7882 0 0,230 0-6092 0 0,-244 19-2124 0 0,-27-16 10 0 0,131 15-181 0 0,-138-17-360 0 0,98-12 161 0 0,200-22 704 0 0,-77 21-439 0 0,-296-7-405 0 0,206-24 34 0 0,-13 10-205 0 0,-196 25-128 0 0,185-3 17 0 0,-106 5-76 0 0,47-2-206 0 0,-141 8-2624 0 0,-207-3-14 0 0,-26-1-6401 0 0,-35 3-1781 0 0</inkml:trace>
  <inkml:trace contextRef="#ctx0" brushRef="#br0" timeOffset="26108.069">8165 1048 1416 0 0,'0'0'2237'0'0,"0"0"-458"0"0,0 0-157 0 0,0 0 211 0 0,0 0 157 0 0,0 0-76 0 0,0 0-273 0 0,0 0-279 0 0,0 0-162 0 0,0 0-69 0 0,0 0-53 0 0,5 2-103 0 0,55 11 4011 0 0,186-12-2116 0 0,-127-6-2826 0 0,-112 5 1141 0 0,3-1-5099 0 0,-13-1-14755 0 0,-3 2 11989 0 0</inkml:trace>
  <inkml:trace contextRef="#ctx0" brushRef="#br0" timeOffset="26421.085">8257 1258 7946 0 0,'0'0'3023'0'0,"0"0"-859"0"0,0 0-410 0 0,0 0-49 0 0,0 0-84 0 0,0 0-199 0 0,0 0-211 0 0,0 0-204 0 0,0 0-119 0 0,0 0-97 0 0,0 0-103 0 0,0 0-100 0 0,0 0-75 0 0,15 3-42 0 0,105 9 567 0 0,41-27-299 0 0,-95 9-5695 0 0,22-6-7911 0 0,-80 8 3121 0 0</inkml:trace>
  <inkml:trace contextRef="#ctx0" brushRef="#br0" timeOffset="22655.324">2123 1700 6313 0 0,'0'0'846'0'0,"0"0"-138"0"0,0 0 166 0 0,0 0 380 0 0,0 0 284 0 0,0 0 61 0 0,0 0-172 0 0,0 0-312 0 0,0 0-252 0 0,0 0-168 0 0,0 0-119 0 0,0 0-77 0 0,-22 28-57 0 0,-69 86-47 0 0,47-38 240 0 0,-38 101 290 0 0,40-98-107 0 0,169-236 1948 0 0,-118 146-2742 0 0,61-69 240 0 0,3 2 0 0 0,43-33-264 0 0,-44 45 216 0 0,-71 66-208 0 0,1 1 0 0 0,-1-1 0 0 0,0 0 0 0 0,0 1-1 0 0,0-1 1 0 0,0 1 0 0 0,0 0 0 0 0,0-1 0 0 0,0 1 0 0 0,0 0 0 0 0,0-1 0 0 0,0 1-1 0 0,0 0 1 0 0,0 0 0 0 0,-1 0 0 0 0,1 0 0 0 0,0 0 0 0 0,-1 0 0 0 0,1 0 0 0 0,0 0-1 0 0,-1 0 1 0 0,1 0 0 0 0,-1 0 0 0 0,0 0 0 0 0,1 0 0 0 0,-1 1 0 0 0,0-1 0 0 0,0 0-1 0 0,0 0 1 0 0,1 0 0 0 0,-1 1 0 0 0,0-1 0 0 0,-1 0 0 0 0,1 0 0 0 0,0 0 0 0 0,0 0-1 0 0,0 1 1 0 0,-1-1 0 0 0,1 0 0 0 0,-1 0 0 0 0,1 0 0 0 0,-1 0 0 0 0,0 1-8 0 0,1 3 30 0 0,0 8 17 0 0,0 0-1 0 0,1 1 0 0 0,0-1 0 0 0,1 0 0 0 0,0 0 0 0 0,1 0 0 0 0,1 0 0 0 0,0 0 0 0 0,0 0 0 0 0,2-1 0 0 0,-1 0 1 0 0,2 0-1 0 0,-1-1 0 0 0,2 0 0 0 0,-1 0 0 0 0,10 10-46 0 0,-13-19 21 0 0,0 0 1 0 0,1 0-1 0 0,-1-1 0 0 0,1 0 1 0 0,-1 1-1 0 0,1-1 0 0 0,-1-1 1 0 0,1 1-1 0 0,-1-1 0 0 0,1 1 1 0 0,0-1-1 0 0,-1-1 0 0 0,1 1 1 0 0,0-1-1 0 0,-1 0 0 0 0,1 0 1 0 0,-1 0-1 0 0,1 0 0 0 0,-1-1 1 0 0,0 0-1 0 0,1 0 0 0 0,-1 0 1 0 0,0 0-1 0 0,0-1 0 0 0,0 1 1 0 0,-1-1-1 0 0,1 0 0 0 0,0-2-21 0 0,24-18 80 0 0,-2-1 0 0 0,-1-2 0 0 0,0-1-1 0 0,17-27-79 0 0,7-5 3 0 0,40-50 38 0 0,-89 109-42 0 0,1-1 0 0 0,0 0 0 0 0,-1 1 0 0 0,1-1 0 0 0,0 1 0 0 0,-1 0 0 0 0,1-1-1 0 0,0 1 1 0 0,0-1 0 0 0,-1 1 0 0 0,1 0 0 0 0,0 0 0 0 0,0-1 0 0 0,0 1 0 0 0,-1 0 0 0 0,1 0 0 0 0,0 0 0 0 0,0 0 0 0 0,0 0-1 0 0,0 0 1 0 0,-1 0 0 0 0,1 0 0 0 0,0 1 0 0 0,0-1 0 0 0,0 0 0 0 0,-1 0 0 0 0,1 1 0 0 0,0-1 0 0 0,0 0 0 0 0,-1 1-1 0 0,1-1 1 0 0,0 1 0 0 0,-1-1 0 0 0,1 1 0 0 0,0-1 0 0 0,-1 1 0 0 0,1-1 0 0 0,-1 1 0 0 0,1 0 0 0 0,-1-1 0 0 0,1 1 0 0 0,-1 0-1 0 0,1-1 1 0 0,-1 1 0 0 0,0 0 0 0 0,1 0 0 0 0,-1-1 0 0 0,0 1 0 0 0,0 0 0 0 0,1 0 0 0 0,-1 0 0 0 0,0 0 0 0 0,0-1-1 0 0,0 1 1 0 0,0 1 1 0 0,9 49 57 0 0,9 180 257 0 0,1-154-354 0 0,-17-64-386 0 0,7 5-4413 0 0,-1-16-832 0 0,4-1-3409 0 0,-8-1 1702 0 0</inkml:trace>
  <inkml:trace contextRef="#ctx0" brushRef="#br0" timeOffset="23126.54">3184 1847 0 0 0,'0'0'806'0'0,"0"0"571"0"0,0 0 173 0 0,0 0 29 0 0,0 0 37 0 0,0 0 26 0 0,0 0-42 0 0,0 0-93 0 0,4 11 7112 0 0,6 11-6364 0 0,-2-8-1959 0 0,-1 0-1 0 0,0 0 1 0 0,-1 1-1 0 0,-1 0 0 0 0,0 0 1 0 0,-1 0-1 0 0,-1 1 1 0 0,0-1-1 0 0,-1 1 0 0 0,-1 0 1 0 0,0-1-1 0 0,-1 1 1 0 0,-1 0-1 0 0,-1 0-295 0 0,0-9-39 0 0,0 0 0 0 0,-1 0 0 0 0,0-1 0 0 0,-1 1 0 0 0,1-1-1 0 0,-1 0 1 0 0,0 0 0 0 0,-1 0 0 0 0,1 0 0 0 0,-1-1 0 0 0,-1 0 0 0 0,1 0 0 0 0,-1 0 0 0 0,1-1 0 0 0,-1 0 0 0 0,-1 0-1 0 0,1 0 1 0 0,0-1 0 0 0,-1 0 0 0 0,0 0 0 0 0,0 0 0 0 0,0-1 0 0 0,0 0 0 0 0,0-1 0 0 0,0 1 0 0 0,0-1 0 0 0,0-1-1 0 0,-1 0 1 0 0,1 0 0 0 0,0 0 0 0 0,-1-1 0 0 0,1 0 39 0 0,-29-18-5100 0 0,20-20-9621 0 0,14 31 9106 0 0</inkml:trace>
  <inkml:trace contextRef="#ctx0" brushRef="#br0" timeOffset="23371.96">2959 1833 3769 0 0,'0'0'3447'0'0,"0"0"-1228"0"0,0 0-570 0 0,0 0-70 0 0,0 0-34 0 0,0 0-104 0 0,0 0-145 0 0,0 0-120 0 0,0 0-97 0 0,0 0-35 0 0,0 0-26 0 0,0 0-107 0 0,13 2-98 0 0,95 14 1052 0 0,96-23-817 0 0,-96-1-2314 0 0,-37 1-2644 0 0,-66 7 3360 0 0,27-3-5255 0 0,-12 2-2884 0 0,-12 1 3010 0 0</inkml:trace>
  <inkml:trace contextRef="#ctx0" brushRef="#br0" timeOffset="23623.653">3579 1902 8522 0 0,'0'0'2936'0'0,"0"0"-1663"0"0,0 0-482 0 0,0 0 234 0 0,0 0 253 0 0,0 0 37 0 0,0 0-159 0 0,0 0-204 0 0,0 0-168 0 0,0 0-129 0 0,0 0-121 0 0,0 0-104 0 0,30 3-106 0 0,91 7-112 0 0,-25-15 22 0 0,-57-5-1180 0 0,-32 1-3551 0 0,-7-5-5804 0 0,-2 10 3624 0 0</inkml:trace>
  <inkml:trace contextRef="#ctx0" brushRef="#br0" timeOffset="23846.391">3741 1726 6393 0 0,'0'0'1746'0'0,"0"0"34"0"0,0 0 265 0 0,0 0 134 0 0,0 0-140 0 0,0 0-300 0 0,0 0-336 0 0,0 0-283 0 0,0 0-201 0 0,0 0-151 0 0,0 0-111 0 0,-7 33-107 0 0,-22 103-112 0 0,5-11 339 0 0,13 37-1174 0 0,27-129-2819 0 0,-4-27-1038 0 0,1-4-3630 0 0,-7-2-918 0 0</inkml:trace>
  <inkml:trace contextRef="#ctx0" brushRef="#br0" timeOffset="24529">4025 1902 0 0 0,'0'0'753'0'0,"0"0"841"0"0,0 0 369 0 0,0 0 138 0 0,0 0-73 0 0,0 0-226 0 0,0 0-236 0 0,0 0-174 0 0,0 0-128 0 0,0 0-124 0 0,0 0-143 0 0,0 0-159 0 0,0 0-121 0 0,-5 29-60 0 0,-16 84-8 0 0,24-85 660 0 0,4-30-1088 0 0,0-1 1 0 0,0 0-1 0 0,-1 0 0 0 0,1 0 1 0 0,-1-1-1 0 0,0 0 1 0 0,0 0-1 0 0,0-1 0 0 0,0 0 1 0 0,-1 0-1 0 0,0 0 1 0 0,0 0-1 0 0,0-1 0 0 0,-1 0 1 0 0,0 0-1 0 0,0 0 0 0 0,2-3-220 0 0,5-7 313 0 0,10-11-255 0 0,2-6 38 0 0,2 2 0 0 0,1 0 1 0 0,1 2-1 0 0,2 1 0 0 0,1 1 1 0 0,15-9-98 0 0,-45 36-1 0 0,1 0 0 0 0,-1-1 0 0 0,1 1 1 0 0,0 0-1 0 0,-1 0 0 0 0,1 0 0 0 0,0 0 1 0 0,-1 0-1 0 0,1 0 0 0 0,0 0 0 0 0,-1 0 0 0 0,1 0 1 0 0,0 0-1 0 0,-1 0 0 0 0,1 0 0 0 0,0 0 0 0 0,-1 0 1 0 0,1 1-1 0 0,0-1 0 0 0,-1 0 0 0 0,1 1 1 0 0,-1-1-1 0 0,1 0 0 0 0,-1 1 0 0 0,1-1 0 0 0,-1 1 1 0 0,1-1-1 0 0,-1 1 0 0 0,1-1 0 0 0,-1 1 0 0 0,1-1 1 0 0,-1 1-1 0 0,0-1 0 0 0,1 1 0 0 0,-1-1 1 0 0,0 1-1 0 0,1 0 0 0 0,-1-1 0 0 0,0 1 0 0 0,0 0 1 0 0,0-1-1 0 0,0 1 0 0 0,0 0 0 0 0,1-1 1 0 0,-1 1-1 0 0,0 0 0 0 0,-1-1 0 0 0,1 1 0 0 0,0 0 1 0 0,0-1-1 0 0,0 1 0 0 0,0-1 0 0 0,0 1 0 0 0,-1 0 1 0 0,1-1-1 0 0,0 1 0 0 0,0 0 0 0 0,-1-1 1 0 0,1 1-1 0 0,-1-1 1 0 0,-6 50-37 0 0,-3 83 79 0 0,10-131-42 0 0,1 0-1 0 0,0 1 0 0 0,0-1 0 0 0,0 0 0 0 0,0 0 1 0 0,0 1-1 0 0,1-1 0 0 0,-1 0 0 0 0,1 0 0 0 0,-1 0 1 0 0,1-1-1 0 0,0 1 0 0 0,0 0 0 0 0,0-1 0 0 0,0 1 1 0 0,0-1-1 0 0,0 1 0 0 0,0-1 0 0 0,0 0 0 0 0,0 0 1 0 0,1 0-1 0 0,-1 0 0 0 0,0 0 0 0 0,1-1 0 0 0,-1 1 1 0 0,1-1-1 0 0,-1 0 0 0 0,1 1 0 0 0,-1-1 0 0 0,1 0 1 0 0,-1-1-1 0 0,1 1 0 0 0,-1 0 0 0 0,1-1 0 0 0,-1 1 1 0 0,0-1-1 0 0,1 0 0 0 0,-1 1 0 0 0,0-1 0 0 0,1-1 1 0 0,-1 1-1 0 0,0 0 0 0 0,0 0 0 0 0,0-1 0 0 0,1 0 1 0 0,26-21 16 0 0,0-2-1 0 0,-2-1 0 0 0,-1-1 0 0 0,-1-2 0 0 0,2-5-15 0 0,27-30-24 0 0,-7 20 30 0 0,-48 74 116 0 0,-24 58 333 0 0,14-58-350 0 0,3 0 1 0 0,0 0-1 0 0,2 1 1 0 0,1 0-1 0 0,0 29-105 0 0,4-41-75 0 0,1-13 2 0 0,-1 1 1 0 0,1-1-1 0 0,0 1 1 0 0,0-1 0 0 0,1 0-1 0 0,0 0 1 0 0,0 1-1 0 0,1-1 1 0 0,-1 0-1 0 0,1 0 1 0 0,1 0 0 0 0,-1 0-1 0 0,1-1 1 0 0,0 1-1 0 0,2 2 73 0 0,26-11-5806 0 0,-15-13-4692 0 0,-13 9 1389 0 0</inkml:trace>
  <inkml:trace contextRef="#ctx0" brushRef="#br0" timeOffset="25132.924">4890 1925 8186 0 0,'0'0'1607'0'0,"0"0"-28"0"0,0 0 190 0 0,0 0 200 0 0,0 0-81 0 0,0 0-353 0 0,0 0-368 0 0,0 0-288 0 0,0 0-199 0 0,0 0-116 0 0,-11 32-82 0 0,-33 101-77 0 0,33-66 306 0 0,11-56-656 0 0,1 9 468 0 0,-9-30-175 0 0,6 2-352 0 0,0 0 0 0 0,1 0 0 0 0,0 0 0 0 0,0 0 0 0 0,1 0 0 0 0,0 0 0 0 0,0 0 0 0 0,1-1 0 0 0,0 1 0 0 0,0 0 0 0 0,1 0 0 0 0,2-5 4 0 0,5-6 4 0 0,0 0 0 0 0,1 1 0 0 0,1 0 1 0 0,0 1-1 0 0,2 0 0 0 0,0 1 1 0 0,1 0-1 0 0,0 1 0 0 0,1 1 1 0 0,1 0-1 0 0,0 1 0 0 0,1 1 1 0 0,7-4-5 0 0,60-3 16 0 0,-82 21-1 0 0,0-1 1 0 0,1 1 0 0 0,-1 0 0 0 0,0 0 0 0 0,0 0 0 0 0,0 0 0 0 0,0 1 0 0 0,-1-1 0 0 0,1 0 0 0 0,-1 1 0 0 0,1-1 0 0 0,-1 1 0 0 0,0 0 0 0 0,0-1 0 0 0,0 1 0 0 0,0 0 0 0 0,-1-1 0 0 0,1 1 0 0 0,-1 0 0 0 0,1 0 0 0 0,-1 0-1 0 0,0 0 1 0 0,0 0 0 0 0,0-1 0 0 0,-1 3-16 0 0,-1 2 37 0 0,1-1 1 0 0,-2-1-1 0 0,1 1 0 0 0,0 0 0 0 0,-1 0 0 0 0,0-1 0 0 0,-1 0 0 0 0,1 0 0 0 0,-1 1 0 0 0,0-2 1 0 0,0 1-1 0 0,-1-1 0 0 0,1 1 0 0 0,-1-1 0 0 0,0 0 0 0 0,0-1 0 0 0,0 1 0 0 0,-1-1 0 0 0,1 0 0 0 0,-1 0 1 0 0,0-1-38 0 0,-25 19 68 0 0,19-12-49 0 0,8-7 15 0 0,0 0 0 0 0,-1 1-1 0 0,1-1 1 0 0,0 1-1 0 0,0 0 1 0 0,1 1 0 0 0,-1-1-1 0 0,1 1 1 0 0,0-1-1 0 0,-1 1 1 0 0,2 0 0 0 0,-1 0-1 0 0,0 0 1 0 0,1 1-1 0 0,0-1 1 0 0,0 0 0 0 0,0 1-1 0 0,0 0 1 0 0,1-1 0 0 0,0 1-1 0 0,0 0 1 0 0,0 0-1 0 0,0 0 1 0 0,1 1-34 0 0,2-2 55 0 0,1-1 1 0 0,0 1-1 0 0,-1 0 0 0 0,1-1 1 0 0,0 0-1 0 0,1 0 0 0 0,-1 0 1 0 0,0 0-1 0 0,1 0 0 0 0,0-1 1 0 0,0 1-1 0 0,0-1 0 0 0,0 0 1 0 0,0 0-1 0 0,0-1 1 0 0,0 1-1 0 0,1-1 0 0 0,-1 0 1 0 0,0 0-1 0 0,5 0-55 0 0,133 13 591 0 0,-132-11-832 0 0,3 1-2761 0 0,-6-3-6345 0 0,-5-1-2843 0 0</inkml:trace>
  <inkml:trace contextRef="#ctx0" brushRef="#br0" timeOffset="33814.02">9560 599 0 0 0,'0'0'407'0'0,"0"0"422"0"0,0 0 209 0 0,0 0 283 0 0,0 0 249 0 0,0 0 117 0 0,0 0-39 0 0,0 0-197 0 0,0 0-241 0 0,0 0-192 0 0,0 0-101 0 0,3-3-17 0 0,-2 2-1189 0 0,-1 1 462 0 0,1-1-1 0 0,0 0 0 0 0,0 1 1 0 0,-1-1-1 0 0,1 0 1 0 0,0 0-1 0 0,-1 1 1 0 0,1-1-1 0 0,0 0 1 0 0,-1 0-1 0 0,1 0 1 0 0,-1 0-1 0 0,0 0 0 0 0,1 0 1 0 0,-1 0-1 0 0,0 0 1 0 0,1 0-1 0 0,-1 0 1 0 0,0 0-1 0 0,0 0 1 0 0,0 0-1 0 0,0 0 0 0 0,0 0 1 0 0,0 0-1 0 0,0 0 1 0 0,-1 0-1 0 0,1 0 1 0 0,0 0-1 0 0,0 0 1 0 0,-1 0-1 0 0,1 0 1 0 0,-1 0-1 0 0,1 0 0 0 0,-1 1 1 0 0,1-2-173 0 0,-5-1 214 0 0,0 0 1 0 0,-1 0-1 0 0,1 0 1 0 0,-1 0-1 0 0,1 1 0 0 0,-1 0 1 0 0,0 0-1 0 0,0 1 1 0 0,0 0-1 0 0,0 0 1 0 0,0 0-1 0 0,0 0 0 0 0,0 1 1 0 0,-5 1-215 0 0,0 1 23 0 0,0 1 1 0 0,0 0-1 0 0,0 0 0 0 0,0 2 1 0 0,1-1-1 0 0,0 1 1 0 0,0 1-1 0 0,0 0 0 0 0,1 0 1 0 0,-1 1-1 0 0,2 0 1 0 0,-1 0-1 0 0,1 1 0 0 0,0 0 1 0 0,1 1-1 0 0,-1 0 1 0 0,2 0-1 0 0,-1 1 0 0 0,2-1 1 0 0,-1 1-1 0 0,1 1 1 0 0,0-1-1 0 0,1 1 0 0 0,0 0-23 0 0,1-2 0 0 0,0 0-1 0 0,1 0 1 0 0,-1 0 0 0 0,2 0-1 0 0,-1 1 1 0 0,1-1-1 0 0,1 0 1 0 0,0 1-1 0 0,0-1 1 0 0,1 0-1 0 0,0 3 1 0 0,-1-9 27 0 0,1 0 0 0 0,-1 0-1 0 0,1 0 1 0 0,0 0 0 0 0,0-1-1 0 0,0 1 1 0 0,0 0-1 0 0,0 0 1 0 0,1 0 0 0 0,-1-1-1 0 0,1 1 1 0 0,0-1 0 0 0,-1 1-1 0 0,1-1 1 0 0,1 0-1 0 0,-1 0 1 0 0,0 0 0 0 0,0 0-1 0 0,1 0 1 0 0,-1 0-1 0 0,1 0 1 0 0,-1-1 0 0 0,1 1-1 0 0,0-1 1 0 0,0 0 0 0 0,0 0-1 0 0,0 0 1 0 0,-1 0-1 0 0,1-1 1 0 0,0 1 0 0 0,0-1-1 0 0,1 1 1 0 0,-1-1 0 0 0,0 0-27 0 0,11-3 128 0 0,0 0 0 0 0,0 0 0 0 0,0-2 0 0 0,0 1 0 0 0,-1-2 1 0 0,0 0-1 0 0,0 0 0 0 0,0-1 0 0 0,-1-1 0 0 0,0 0 1 0 0,0-1-1 0 0,-1 0 0 0 0,0-1 0 0 0,-1 0 0 0 0,7-9-128 0 0,6-2 114 0 0,-1 1-21 0 0,-1-1 0 0 0,-2-1-1 0 0,0-1 1 0 0,-1 0 0 0 0,14-25-93 0 0,-26 44 234 0 0,-9 23-180 0 0,-10 27-13 0 0,-81 246 230 0 0,47-175-259 0 0,44-109 307 0 0,4-8-410 0 0,-1 0 1 0 0,1 1-1 0 0,-1-1 1 0 0,0 0-1 0 0,1 0 1 0 0,-1 0-1 0 0,0 0 1 0 0,1 0-1 0 0,-1 0 1 0 0,0 1 0 0 0,0-1-1 0 0,1 0 1 0 0,-1 0-1 0 0,0 1 1 0 0,1-1-1 0 0,-1 0 1 0 0,0 0-1 0 0,0 1 1 0 0,1-1-1 0 0,-1 0 1 0 0,0 1 0 0 0,0-1-1 0 0,0 0 1 0 0,0 1-1 0 0,0-1 1 0 0,1 0-1 0 0,-1 1 1 0 0,0-1-1 0 0,0 0 1 0 0,0 1-1 0 0,0-1 1 0 0,0 0 0 0 0,0 1-1 0 0,0-1 1 0 0,0 1-1 0 0,0-1 91 0 0,46-44-6568 0 0,-15 16-6055 0 0,-21 20 7433 0 0</inkml:trace>
  <inkml:trace contextRef="#ctx0" brushRef="#br0" timeOffset="34162.019">9984 618 4465 0 0,'0'0'1467'0'0,"0"0"33"0"0,0 0 269 0 0,0 0 264 0 0,0 0-26 0 0,0 0-277 0 0,0 0-399 0 0,0 0-349 0 0,0 0-211 0 0,0 0-130 0 0,0 0-82 0 0,-24 32-75 0 0,-71 101-63 0 0,65-76 94 0 0,29-48-368 0 0,0-6-105 0 0,-1-1 0 0 0,1 1 0 0 0,0 0 0 0 0,0 0-1 0 0,0 0 1 0 0,0 0 0 0 0,1 0 0 0 0,-1 0 0 0 0,1 0 0 0 0,-1 0 0 0 0,1 1 0 0 0,0-1 0 0 0,1 0 0 0 0,-1 0 0 0 0,0 0 0 0 0,1 0 0 0 0,0 0 0 0 0,-1 0-1 0 0,1 0 1 0 0,0 0 0 0 0,1 0 0 0 0,-1 0 0 0 0,0-1 0 0 0,1 1 0 0 0,0 0 0 0 0,0-1 0 0 0,-1 1 0 0 0,1-1 0 0 0,1 0 0 0 0,-1 1 0 0 0,0-1 0 0 0,1 0 0 0 0,-1 0-1 0 0,1-1 1 0 0,-1 1 0 0 0,1 0 0 0 0,0-1 0 0 0,0 0 0 0 0,0 1 0 0 0,-1-1 0 0 0,1-1 0 0 0,0 1 0 0 0,2 0-42 0 0,9-4 130 0 0,-1 0 1 0 0,0-1-1 0 0,0-1 1 0 0,-1 0-1 0 0,1-1 1 0 0,-1-1-1 0 0,0 1 1 0 0,-1-2-1 0 0,0 0 1 0 0,0 0-1 0 0,0-1 1 0 0,-1 0-1 0 0,-1-1 0 0 0,0 0 1 0 0,0 0-1 0 0,-1-1 1 0 0,0 0-1 0 0,0-1 1 0 0,-2 0-1 0 0,1 0 1 0 0,-2 0-1 0 0,0-1 1 0 0,0 0-1 0 0,1-5-130 0 0,-4 15-19 0 0,-1 0 1 0 0,1 0-1 0 0,-1 0 0 0 0,1-1 0 0 0,-1 1 1 0 0,0 0-1 0 0,-1-1 0 0 0,1 1 0 0 0,0-1 0 0 0,-1 1 1 0 0,0-1-1 0 0,0 1 0 0 0,0-1 0 0 0,0 1 1 0 0,0-1-1 0 0,-1 1 0 0 0,1-1 0 0 0,-1 1 1 0 0,0 0-1 0 0,0-1 0 0 0,-1 1 0 0 0,1 0 0 0 0,-1 0 1 0 0,1-1-1 0 0,-1 1 0 0 0,0 0 0 0 0,0 1 1 0 0,0-1-1 0 0,-1 0 0 0 0,1 1 0 0 0,-1-1 1 0 0,1 1-1 0 0,-1 0 0 0 0,0 0 0 0 0,0 0 0 0 0,0 0 1 0 0,0 0-1 0 0,0 1 0 0 0,0-1 0 0 0,0 1 1 0 0,-2-1 18 0 0,-1 2-218 0 0,1 0 1 0 0,0 0 0 0 0,0 0-1 0 0,0 1 1 0 0,0 0 0 0 0,0 0 0 0 0,0 0-1 0 0,0 1 1 0 0,0-1 0 0 0,0 1-1 0 0,0 0 1 0 0,1 1 0 0 0,-1-1-1 0 0,1 1 1 0 0,0 0 0 0 0,-1 0-1 0 0,1 0 1 0 0,1 1 0 0 0,-3 1 217 0 0,-9 11-1684 0 0,-17 18-3376 0 0,11-11-2637 0 0,12-11 1280 0 0</inkml:trace>
  <inkml:trace contextRef="#ctx0" brushRef="#br0" timeOffset="34562.104">10260 632 1056 0 0,'0'0'2425'0'0,"0"0"-716"0"0,0 0-308 0 0,0 0 104 0 0,0 0 150 0 0,0 0-14 0 0,0 0-189 0 0,0 0-261 0 0,0 0-243 0 0,0 0-208 0 0,0 0-146 0 0,0 0-99 0 0,0 0-93 0 0,-19 28-82 0 0,-56 85-81 0 0,53-63 4 0 0,24-43-191 0 0,-1-2 47 0 0,0-1 0 0 0,1 0 0 0 0,-1 0 0 0 0,1 0 0 0 0,0-1 0 0 0,0 1-1 0 0,0 0 1 0 0,1-1 0 0 0,-1 1 0 0 0,1-1 0 0 0,0 0 0 0 0,0 0 0 0 0,0 0 0 0 0,0 0 0 0 0,1 0 0 0 0,-1-1 0 0 0,1 0 0 0 0,-1 1 0 0 0,1-1 0 0 0,0-1 0 0 0,0 1 0 0 0,0 0 0 0 0,0-1 0 0 0,0 0 0 0 0,0 0 0 0 0,1 0-1 0 0,-1-1 1 0 0,0 1 0 0 0,0-1 0 0 0,1 0 0 0 0,-1 0 0 0 0,0-1 0 0 0,0 1 0 0 0,1-1 0 0 0,-1 0 0 0 0,0 0 0 0 0,0 0 0 0 0,0 0 0 0 0,0-1 0 0 0,0 0 0 0 0,3-2-99 0 0,4 0 188 0 0,-1-1 1 0 0,0-1-1 0 0,0 1 1 0 0,0-2-1 0 0,-1 1 1 0 0,1-2 0 0 0,-2 1-1 0 0,1-1 1 0 0,-1 0-1 0 0,0-1 1 0 0,-1 0-1 0 0,0 0 1 0 0,0-1-1 0 0,-1 1 1 0 0,0-2 0 0 0,-1 1-1 0 0,0 0 1 0 0,-1-1-1 0 0,0 0 1 0 0,-1 0-1 0 0,0 0 1 0 0,0-1-1 0 0,-2 1 1 0 0,1-1 0 0 0,-1 1-1 0 0,-1-3-188 0 0,0 12-5 0 0,-1 0 1 0 0,0 1-1 0 0,0-1 0 0 0,1 0 1 0 0,-1 0-1 0 0,0 1 0 0 0,-1-1 1 0 0,1 1-1 0 0,0-1 0 0 0,0 1 1 0 0,-1-1-1 0 0,1 1 0 0 0,-1 0 1 0 0,1 0-1 0 0,-1-1 0 0 0,1 1 1 0 0,-1 0-1 0 0,0 1 0 0 0,1-1 1 0 0,-1 0-1 0 0,0 0 0 0 0,0 1 1 0 0,0-1-1 0 0,0 1 0 0 0,1-1 1 0 0,-1 1-1 0 0,0 0 0 0 0,0 0 1 0 0,0 0-1 0 0,0 0 0 0 0,0 0 1 0 0,0 0-1 0 0,-1 1 5 0 0,-67 16-1586 0 0,24 19-1404 0 0,17-9-3216 0 0,20-18 2262 0 0,-3 3-7539 0 0</inkml:trace>
  <inkml:trace contextRef="#ctx0" brushRef="#br0" timeOffset="35582.3">10739 706 5561 0 0,'0'0'2331'0'0,"0"0"-436"0"0,0 0-82 0 0,0 0 79 0 0,0 0-45 0 0,0 0-214 0 0,0 0-280 0 0,0 0-267 0 0,0 0-194 0 0,0 0-102 0 0,0 0-92 0 0,0 0-80 0 0,-1 11 1449 0 0,220-14 1180 0 0,-138-12-3141 0 0,-45 8-2563 0 0,-33 1-3787 0 0,-3 2-508 0 0,0 2 1183 0 0,0-2-1238 0 0</inkml:trace>
  <inkml:trace contextRef="#ctx0" brushRef="#br0" timeOffset="35947.611">10891 537 6313 0 0,'0'0'3778'0'0,"0"0"-1401"0"0,0 0-585 0 0,0 0-77 0 0,0 0-114 0 0,0 0-208 0 0,0 0-251 0 0,0 0-257 0 0,0 0-192 0 0,0 0-127 0 0,0 0-73 0 0,0 0-27 0 0,-6 4-31 0 0,-20 14-28 0 0,15 33 1030 0 0,12-39-1198 0 0,-12 190 604 0 0,-6-165-3221 0 0,13-34-288 0 0,3-3-2197 0 0,1 0-4686 0 0,0 0 2430 0 0</inkml:trace>
  <inkml:trace contextRef="#ctx0" brushRef="#br0" timeOffset="37991.97">11300 378 0 0 0,'0'0'1018'0'0,"0"0"242"0"0,0 0 116 0 0,0 0 27 0 0,0 0-52 0 0,0 0-152 0 0,0 0-231 0 0,0 0-212 0 0,0 0-164 0 0,0 0-54 0 0,-1 0-529 0 0,-2 1 8661 0 0,-59 87-6457 0 0,61-86-2199 0 0,-8 16 83 0 0,1 0 0 0 0,1 1 0 0 0,0-1 0 0 0,2 2-1 0 0,0-1 1 0 0,1 1 0 0 0,1-1 0 0 0,1 5-97 0 0,0-18 31 0 0,1-1-1 0 0,1 1 1 0 0,-1 0 0 0 0,1 0-1 0 0,0 0 1 0 0,0 0-1 0 0,1-1 1 0 0,0 1 0 0 0,0 0-1 0 0,0 0 1 0 0,1-1 0 0 0,-1 1-1 0 0,1-1 1 0 0,1 1-1 0 0,-1-1 1 0 0,1 0 0 0 0,0 0-1 0 0,0 0 1 0 0,0 0 0 0 0,1-1-1 0 0,0 1 1 0 0,0-1-1 0 0,0 0 1 0 0,0 0 0 0 0,1 0-1 0 0,-1-1 1 0 0,1 1 0 0 0,3 0-31 0 0,-3-1 85 0 0,1-1 1 0 0,0 1 0 0 0,0-1 0 0 0,0-1 0 0 0,0 1 0 0 0,0-1-1 0 0,0 0 1 0 0,0 0 0 0 0,0-1 0 0 0,0 0 0 0 0,1 0 0 0 0,-1 0-1 0 0,0-1 1 0 0,0 0 0 0 0,0 0 0 0 0,0 0 0 0 0,0-1 0 0 0,0 0-1 0 0,0 0 1 0 0,0-1 0 0 0,-1 0 0 0 0,2 0-86 0 0,1-4 31 0 0,-4 5 2 0 0,-1 0 1 0 0,1 0-1 0 0,-1 0 1 0 0,0-1-1 0 0,0 1 1 0 0,0-1-1 0 0,0 0 1 0 0,-1 0-1 0 0,1 0 1 0 0,-1 0-1 0 0,1 0 1 0 0,-1 0-1 0 0,0-1 1 0 0,0 1-1 0 0,-1-1 1 0 0,1 0-1 0 0,-1 1 1 0 0,0-1-1 0 0,0 0 1 0 0,0 0-1 0 0,0 0 1 0 0,-1 0-1 0 0,1 0 1 0 0,-1-2-34 0 0,-1 3-29 0 0,1 1-1 0 0,0 0 1 0 0,-1-1 0 0 0,0 1 0 0 0,1 0-1 0 0,-1 0 1 0 0,0 0 0 0 0,0 0 0 0 0,-1 0 0 0 0,1 0-1 0 0,0 0 1 0 0,0 0 0 0 0,-1 0 0 0 0,1 0-1 0 0,-1 1 1 0 0,0-1 0 0 0,0 0 0 0 0,1 1 0 0 0,-1 0-1 0 0,0-1 1 0 0,0 1 0 0 0,0 0 0 0 0,0 0-1 0 0,-1 0 1 0 0,1 0 0 0 0,0 1 0 0 0,0-1 0 0 0,-1 0-1 0 0,1 1 1 0 0,0 0 0 0 0,-1 0 29 0 0,-74-8-2627 0 0,2 14-3225 0 0,51-1 854 0 0,0 3-3353 0 0,14-5 5362 0 0</inkml:trace>
  <inkml:trace contextRef="#ctx0" brushRef="#br0" timeOffset="38430.019">11735 422 3121 0 0,'0'0'1709'0'0,"0"0"-140"0"0,0 0 120 0 0,0 0 220 0 0,0 0 25 0 0,0 0-179 0 0,0 0-298 0 0,0 0-303 0 0,0 0-245 0 0,0 0-144 0 0,0 0-113 0 0,0 0-120 0 0,0 0-111 0 0,-21 22-113 0 0,-63 69-94 0 0,58-48 8 0 0,26-37-174 0 0,-1-1 1 0 0,0-1 0 0 0,1 0-1 0 0,-1 0 1 0 0,1 0 0 0 0,0 0-1 0 0,0 1 1 0 0,0-1-1 0 0,1 0 1 0 0,-1 0 0 0 0,1 0-1 0 0,0 0 1 0 0,0 1 0 0 0,1-1-1 0 0,-1-1 1 0 0,1 1 0 0 0,0 0-1 0 0,0 0 1 0 0,0-1 0 0 0,1 1-1 0 0,-1-1 1 0 0,1 1-1 0 0,0-1 1 0 0,-1 0 0 0 0,2 0-1 0 0,-1-1 1 0 0,0 1 0 0 0,0 0-1 0 0,1-1 1 0 0,0 0 0 0 0,-1 0-1 0 0,1 0 1 0 0,0 0 0 0 0,0-1-1 0 0,0 0 1 0 0,0 1-1 0 0,0-1 1 0 0,0-1 0 0 0,2 1-49 0 0,2 0 126 0 0,-1 0-1 0 0,1 0 1 0 0,0-1 0 0 0,0-1 0 0 0,-1 1 0 0 0,1-1 0 0 0,0 0 0 0 0,-1-1 0 0 0,1 0-1 0 0,-1 0 1 0 0,0-1 0 0 0,0 1 0 0 0,0-2 0 0 0,0 1 0 0 0,0-1 0 0 0,0 0-1 0 0,-1 0 1 0 0,0-1 0 0 0,0 0 0 0 0,0 0 0 0 0,3-4-126 0 0,-4 4 42 0 0,-1 0 0 0 0,0 0 0 0 0,0 0 0 0 0,0 0 1 0 0,0-1-1 0 0,-1 0 0 0 0,0 1 0 0 0,0-1 0 0 0,-1 0 0 0 0,1-1 0 0 0,-2 1 1 0 0,1 0-1 0 0,0-1 0 0 0,-1 1 0 0 0,0-1 0 0 0,-1 1 0 0 0,0-1 0 0 0,0 1 0 0 0,0-1 1 0 0,-1 1-1 0 0,1-1 0 0 0,-2-2-42 0 0,0 5-104 0 0,-1 1 0 0 0,0-1 0 0 0,1 1 0 0 0,-1 0-1 0 0,0 0 1 0 0,-1 0 0 0 0,1 0 0 0 0,0 0 0 0 0,-1 1 0 0 0,0-1 0 0 0,1 1 0 0 0,-1 0 0 0 0,0 0 0 0 0,0 0 0 0 0,0 1 0 0 0,-1 0 0 0 0,1-1 0 0 0,0 1-1 0 0,0 1 1 0 0,-1-1 0 0 0,1 1 0 0 0,0-1 0 0 0,-4 2 104 0 0,-63 8-6324 0 0,52 1 1876 0 0,6-2-1292 0 0,3-1-1141 0 0</inkml:trace>
  <inkml:trace contextRef="#ctx0" brushRef="#br0" timeOffset="38809.988">12035 444 2465 0 0,'0'0'2927'0'0,"0"0"-873"0"0,0 0-487 0 0,0 0-127 0 0,0 0-57 0 0,0 0-123 0 0,0 0-156 0 0,0 0-161 0 0,0 0-159 0 0,0 0-118 0 0,0 0-70 0 0,0 0-57 0 0,-15 17-100 0 0,-47 52-90 0 0,59-67-318 0 0,1 1 0 0 0,-1-1 0 0 0,1 1-1 0 0,-1 0 1 0 0,1 0 0 0 0,0 0 0 0 0,0 0 0 0 0,1 0 0 0 0,-1 0 0 0 0,0 1 0 0 0,1-1-1 0 0,0 0 1 0 0,0 1 0 0 0,0-1 0 0 0,0 1 0 0 0,1-1 0 0 0,-1 1 0 0 0,1 0 0 0 0,0-1 0 0 0,0 1-1 0 0,0 0 1 0 0,1 0-31 0 0,0 12 114 0 0,-1-13-63 0 0,0 0-1 0 0,1 0 0 0 0,0 0 0 0 0,0 0 0 0 0,0 0 0 0 0,0 0 1 0 0,0 0-1 0 0,0-1 0 0 0,1 1 0 0 0,-1 0 0 0 0,1-1 0 0 0,0 1 1 0 0,0-1-1 0 0,0 1 0 0 0,0-1 0 0 0,0 0 0 0 0,1 0 0 0 0,-1 0 1 0 0,0 0-1 0 0,1 0 0 0 0,0-1 0 0 0,-1 1 0 0 0,1-1 0 0 0,0 1 0 0 0,0-1 1 0 0,0 0-1 0 0,0 0 0 0 0,0-1 0 0 0,0 1 0 0 0,0 0-50 0 0,96 0 2838 0 0,-90-5-2721 0 0,0-1 1 0 0,0 0-1 0 0,0-1 1 0 0,0 0 0 0 0,-1 0-1 0 0,0-1 1 0 0,-1 0-1 0 0,1 0 1 0 0,-1-1-1 0 0,-1 0 1 0 0,1 0-1 0 0,-1 0 1 0 0,-1-1 0 0 0,0 0-1 0 0,0 0 1 0 0,0-1-1 0 0,-1 1 1 0 0,-1-1-1 0 0,0 0 1 0 0,0 0 0 0 0,-1 0-1 0 0,0 0 1 0 0,-1 0-1 0 0,0-1 1 0 0,0 1-1 0 0,-1-6-117 0 0,0 14-43 0 0,-1-1-1 0 0,1 1 0 0 0,0-1 0 0 0,-1 1 1 0 0,1-1-1 0 0,-1 1 0 0 0,0-1 0 0 0,1 1 1 0 0,-1 0-1 0 0,0-1 0 0 0,-1 1 0 0 0,1 0 1 0 0,0 0-1 0 0,-1 0 0 0 0,1 0 0 0 0,-1 0 1 0 0,0 0-1 0 0,1 0 0 0 0,-1 1 0 0 0,0-1 1 0 0,0 1-1 0 0,0-1 0 0 0,0 1 0 0 0,0-1 1 0 0,-1 1-1 0 0,1 0 0 0 0,0 0 0 0 0,-1 0 1 0 0,1 1-1 0 0,-1-1 0 0 0,1 1 0 0 0,0-1 1 0 0,-1 1-1 0 0,1 0 0 0 0,-1-1 0 0 0,0 2 44 0 0,-59 14-5231 0 0,39 1-380 0 0,12-8 193 0 0,-1 0-3455 0 0</inkml:trace>
  <inkml:trace contextRef="#ctx0" brushRef="#br0" timeOffset="40245.092">9389 1196 0 0 0,'-75'-7'736'0'0,"60"0"10164"0"0,26 5-8669 0 0,92-5 2681 0 0,13 1-3196 0 0,359-35-89 0 0,-280 22-1410 0 0,68-3-41 0 0,-92 7 10 0 0,-100 8-90 0 0,87-14 96 0 0,23 5 13 0 0,10 1 27 0 0,-34 12-212 0 0,62-12 2 0 0,-76 8 27 0 0,-20 3 8 0 0,14-11 85 0 0,47-22 42 0 0,-142 30-559 0 0,-33 3-3853 0 0,0-2-8144 0 0,-9 5 5447 0 0</inkml:trace>
  <inkml:trace contextRef="#ctx0" brushRef="#br0" timeOffset="42713.998">10139 1247 5897 0 0,'0'0'1925'0'0,"0"0"-276"0"0,0 0-59 0 0,0 0 68 0 0,0 0-46 0 0,0 0-254 0 0,0 0-333 0 0,0 0-291 0 0,0 0-214 0 0,0 0-121 0 0,0 0-50 0 0,0 0-38 0 0,3 19 2291 0 0,10 58 257 0 0,-8-33-2613 0 0,-3-1 0 0 0,-1 1 0 0 0,-2-1 0 0 0,-4 18-246 0 0,-12 38 80 0 0,17-73-556 0 0,15-61-3630 0 0,-13 20-8087 0 0,-2 14 3416 0 0</inkml:trace>
  <inkml:trace contextRef="#ctx0" brushRef="#br0" timeOffset="43409.019">10520 1243 0 0 0,'0'0'327'0'0,"0"0"1284"0"0,0 0 489 0 0,0 0 74 0 0,0 0-114 0 0,0 0-227 0 0,0 0-243 0 0,0 0-229 0 0,0 0-235 0 0,0 0-187 0 0,0 0-165 0 0,-3 0-145 0 0,-4 2-340 0 0,0 1 0 0 0,0-1 1 0 0,0 1-1 0 0,1 1 0 0 0,-1-1 0 0 0,1 1 1 0 0,0 0-1 0 0,0 0 0 0 0,0 1 1 0 0,1 0-1 0 0,-1 0 0 0 0,1 0 1 0 0,0 0-1 0 0,1 1 0 0 0,-2 1-289 0 0,-11 12 404 0 0,15-19-354 0 0,0 1 0 0 0,1 0-1 0 0,0 0 1 0 0,-1 0 0 0 0,1 0 0 0 0,-1 0-1 0 0,1 0 1 0 0,0 1 0 0 0,0-1-1 0 0,0 0 1 0 0,0 1 0 0 0,0-1 0 0 0,0 1-1 0 0,0-1 1 0 0,0 1 0 0 0,0-1-1 0 0,1 1 1 0 0,-1-1 0 0 0,1 1 0 0 0,-1 0-1 0 0,1-1 1 0 0,-1 1 0 0 0,1 0-1 0 0,0 0 1 0 0,0-1 0 0 0,0 1 0 0 0,0 0-1 0 0,0 0 1 0 0,0-1 0 0 0,1 1 0 0 0,-1 0-1 0 0,1-1 1 0 0,-1 1 0 0 0,1 0-1 0 0,-1-1 1 0 0,1 1 0 0 0,0-1 0 0 0,0 1-1 0 0,0 0-49 0 0,161 23 1469 0 0,-152-23-1413 0 0,-4-1-16 0 0,0-1 0 0 0,0 1-1 0 0,-1 0 1 0 0,1 1-1 0 0,0 0 1 0 0,-1 0 0 0 0,1 0-1 0 0,-1 0 1 0 0,1 1 0 0 0,-1 0-1 0 0,0 0 1 0 0,0 0-1 0 0,0 1 1 0 0,-1-1 0 0 0,1 1-1 0 0,-1 0 1 0 0,0 1 0 0 0,0-1-1 0 0,0 1 1 0 0,-1-1 0 0 0,0 1-1 0 0,0 0 1 0 0,1 2-40 0 0,-5-3 24 0 0,1 0 0 0 0,-1 0 0 0 0,1 0 0 0 0,-1 0 0 0 0,-1 0-1 0 0,1 0 1 0 0,0-1 0 0 0,-1 1 0 0 0,0 0 0 0 0,0-1 0 0 0,0 1 0 0 0,0-1 0 0 0,0 1 0 0 0,-1-1 0 0 0,0 0 0 0 0,0 0 0 0 0,0 0 0 0 0,0 0 0 0 0,0-1 0 0 0,0 1 0 0 0,0-1 0 0 0,-1 0 0 0 0,0 0-1 0 0,-3 2-23 0 0,-10 9-82 0 0,-37 27-869 0 0,4-17-1415 0 0,32-21-2716 0 0,3-8-6145 0 0,10 2 4718 0 0</inkml:trace>
  <inkml:trace contextRef="#ctx0" brushRef="#br0" timeOffset="43678.838">10424 1280 3465 0 0,'0'0'3287'0'0,"0"0"-885"0"0,0 0-394 0 0,0 0-38 0 0,0 0-136 0 0,0 0-302 0 0,0 0-370 0 0,0 0-326 0 0,0 0-204 0 0,0 0-44 0 0,0 0 34 0 0,0 0 31 0 0,0 0 6 0 0,1 4-54 0 0,0-3-552 0 0,-1 1 0 0 0,1-1-1 0 0,0 1 1 0 0,0-1 0 0 0,0 1-1 0 0,0-1 1 0 0,0 0 0 0 0,0 0 0 0 0,0 1-1 0 0,0-1 1 0 0,1 0 0 0 0,-1 0-1 0 0,0 0 1 0 0,1 0 0 0 0,-1-1-1 0 0,1 1 1 0 0,-1 0 0 0 0,1-1-1 0 0,-1 1 1 0 0,1 0 0 0 0,-1-1-1 0 0,1 0 1 0 0,-1 1 0 0 0,1-1-1 0 0,0 0 1 0 0,-1 0 0 0 0,1 0-1 0 0,0 0 1 0 0,-1 0 0 0 0,1 0-1 0 0,0-1 1 0 0,-1 1 0 0 0,1 0-1 0 0,-1-1-52 0 0,90-6 789 0 0,15-21-753 0 0,19-6-3736 0 0,-93 24-199 0 0,-11 5-5142 0 0,-13 4 810 0 0</inkml:trace>
  <inkml:trace contextRef="#ctx0" brushRef="#br0" timeOffset="44015.492">10983 1229 2713 0 0,'0'0'2651'0'0,"0"0"-341"0"0,0 0-218 0 0,0 0-118 0 0,0 0-234 0 0,0 0-357 0 0,0 0-320 0 0,0 0-264 0 0,0 0-186 0 0,0 0-115 0 0,-21 31-97 0 0,-65 96-78 0 0,65-75 222 0 0,21-50-476 0 0,0 0-1 0 0,1 0 0 0 0,0 0 1 0 0,-1 0-1 0 0,1 0 0 0 0,0 0 1 0 0,0 0-1 0 0,0 0 0 0 0,0-1 1 0 0,0 1-1 0 0,1 0 1 0 0,-1 0-1 0 0,0-1 0 0 0,1 1 1 0 0,-1-1-1 0 0,1 1 0 0 0,0-1 1 0 0,-1 0-1 0 0,1 0 0 0 0,0 0 1 0 0,0 0-1 0 0,0 0 0 0 0,0 0 1 0 0,0 0-1 0 0,0 0 0 0 0,0-1 1 0 0,0 1-1 0 0,0-1 0 0 0,0 0 1 0 0,0 1-1 0 0,0-1 0 0 0,2 0-68 0 0,71-3 1745 0 0,-59-1-1535 0 0,0-1 1 0 0,-1-1-1 0 0,1-1 1 0 0,-2 0 0 0 0,1-1-1 0 0,-1-1 1 0 0,0 0-1 0 0,-1-1 1 0 0,0 0-1 0 0,0-1 1 0 0,-1 0-1 0 0,0-1 1 0 0,-1-1-1 0 0,8-11-210 0 0,-17 21 0 0 0,-1 0 1 0 0,1 1-1 0 0,0-1 0 0 0,-1 0 0 0 0,0 0 1 0 0,1 0-1 0 0,-1-1 0 0 0,-1 1 0 0 0,1 0 1 0 0,0 0-1 0 0,-1 0 0 0 0,1-1 0 0 0,-1 1 1 0 0,0 0-1 0 0,0-1 0 0 0,-1 1 0 0 0,1 0 0 0 0,0 0 1 0 0,-1-1-1 0 0,0 1 0 0 0,0 0 0 0 0,0 0 1 0 0,0 0-1 0 0,-1 0 0 0 0,1 0 0 0 0,-1 0 1 0 0,1 0-1 0 0,-1 1 0 0 0,0-1 0 0 0,0 0 0 0 0,0 1 1 0 0,-1 0-1 0 0,1-1 0 0 0,-1 1 0 0 0,-6-2-314 0 0,1 0 0 0 0,-1 1-1 0 0,0 0 1 0 0,-1 0 0 0 0,1 1-1 0 0,-1 0 1 0 0,1 0 0 0 0,-1 1 0 0 0,1 1-1 0 0,-1 0 1 0 0,-4 0 314 0 0,-27 4-4501 0 0,4 5-4355 0 0,22-5-322 0 0</inkml:trace>
  <inkml:trace contextRef="#ctx0" brushRef="#br0" timeOffset="45159.843">12173 124 0 0 0,'0'0'959'0'0,"0"0"572"0"0,0 0 180 0 0,0 0 147 0 0,0 0 81 0 0,0 0-110 0 0,0 0-258 0 0,0 0-305 0 0,0 0-283 0 0,0 0-174 0 0,0 0-70 0 0,0 0 8 0 0,0 0 80 0 0,1 5 45 0 0,78 212 4685 0 0,38 136-4889 0 0,-105-318-687 0 0,-1 1 0 0 0,-2 1 0 0 0,-2 0-1 0 0,-1 0 1 0 0,-2 0 0 0 0,-1 1 0 0 0,-3 24 19 0 0,-3-45-18 0 0,-1-1 0 0 0,-1 0 1 0 0,0 0-1 0 0,-1 0 0 0 0,-1-1 1 0 0,-1 0-1 0 0,0 0 0 0 0,-1-1 1 0 0,0 0-1 0 0,-1-1 0 0 0,-1 1 1 0 0,-3 1 17 0 0,-4 6-443 0 0,-1-1 0 0 0,-2-1 1 0 0,0 0-1 0 0,0-2 0 0 0,-2 0 0 0 0,-14 7 443 0 0,-40 23-10856 0 0,60-36 6557 0 0,10-7-1409 0 0</inkml:trace>
  <inkml:trace contextRef="#ctx0" brushRef="#br0" timeOffset="55232.59">9062 787 0 0 0,'0'0'1062'0'0,"0"0"72"0"0,0 0-37 0 0,0 0-73 0 0,0 0-71 0 0,0 1 585 0 0,4 3 8499 0 0,-3-2-9249 0 0,-1-2-144 0 0,0 0-53 0 0,-40 14 1589 0 0,-102 24-1073 0 0,135-27-375 0 0,39-11-440 0 0,-22 0-207 0 0,102-19 345 0 0,-85 18 53 0 0,-41-1 419 0 0,-153 28-988 0 0,164-26 173 0 0,-13-4-3991 0 0,14-10-8814 0 0,2 9 4260 0 0</inkml:trace>
  <inkml:trace contextRef="#ctx0" brushRef="#br0" timeOffset="56552.894">8874 327 0 0 0,'0'0'500'0'0,"0"0"894"0"0,0 0 257 0 0,0 0-106 0 0,0 0-278 0 0,0 0-268 0 0,0 0-227 0 0,0 0-183 0 0,0 0-87 0 0,0 0-2 0 0,0 0 37 0 0,-13 22 4541 0 0,-33 52-1329 0 0,33-48-3109 0 0,-44 121 1843 0 0,29 162-803 0 0,34-233-1215 0 0,2 0 0 0 0,4-1 0 0 0,3-1 0 0 0,4 0 0 0 0,6 9-465 0 0,-2 3 623 0 0,60 153 908 0 0,-80-233-1482 0 0,0 0 0 0 0,0 0 0 0 0,0 0 0 0 0,1 0 1 0 0,0-1-1 0 0,0 1 0 0 0,0-1 0 0 0,1 0 0 0 0,0 0 1 0 0,0 0-1 0 0,0-1 0 0 0,0 0 0 0 0,1 0 0 0 0,-1 0 0 0 0,1-1 1 0 0,4 2-50 0 0,27 2 328 0 0,-21-1-912 0 0,-12-18-2969 0 0,-4 4-204 0 0,0 2-4301 0 0,0 1-4558 0 0</inkml:trace>
  <inkml:trace contextRef="#ctx0" brushRef="#br0" timeOffset="59788.736">12627 710 0 0 0,'0'0'1026'0'0,"0"0"693"0"0,0 0 210 0 0,0 0-116 0 0,0 0-238 0 0,0 0-246 0 0,0 0-170 0 0,0 0-119 0 0,0 0-75 0 0,0 3 3010 0 0,-5 13-2430 0 0,-31 90 1226 0 0,27-78-2356 0 0,1 0 0 0 0,1 0 1 0 0,2 1-1 0 0,1 0 0 0 0,-1 27-415 0 0,6-53 45 0 0,0-1 1 0 0,0 1-1 0 0,0-1 0 0 0,0 1 0 0 0,0-1 0 0 0,0 0 1 0 0,1 1-1 0 0,-1-1 0 0 0,1 0 0 0 0,0 0 0 0 0,-1 0 0 0 0,1 0 1 0 0,0 0-1 0 0,0 0 0 0 0,1-1 0 0 0,-1 1 0 0 0,0-1 1 0 0,0 1-1 0 0,1-1 0 0 0,-1 0 0 0 0,1 0 0 0 0,-1 0 0 0 0,1 0 1 0 0,-1 0-1 0 0,1-1 0 0 0,0 1 0 0 0,-1-1 0 0 0,1 0 1 0 0,0 1-1 0 0,-1-1 0 0 0,1-1 0 0 0,0 1 0 0 0,-1 0 0 0 0,1-1 1 0 0,0 1-1 0 0,-1-1 0 0 0,1 0 0 0 0,0 1 0 0 0,-1-2 1 0 0,0 1-1 0 0,1 0 0 0 0,1-1-45 0 0,16-30-2396 0 0,-18-9-10024 0 0,-2 37 10063 0 0,0-1-5290 0 0</inkml:trace>
  <inkml:trace contextRef="#ctx0" brushRef="#br0" timeOffset="60168.373">12372 566 2040 0 0,'0'0'2449'0'0,"0"0"-1150"0"0,0 0-208 0 0,0 0 350 0 0,0 0 377 0 0,0 0 129 0 0,0 0-176 0 0,0 0-286 0 0,0 0-265 0 0,0 0-173 0 0,0 0-124 0 0,0 0-103 0 0,0 0-85 0 0,19-11-79 0 0,60-34-53 0 0,-44 27 430 0 0,-29 16-883 0 0,-1-1 1 0 0,1 1 0 0 0,-1-1 0 0 0,0 0-1 0 0,0 0 1 0 0,0 0 0 0 0,0-1-1 0 0,-1 0 1 0 0,1 0 0 0 0,-1 0 0 0 0,0 0-1 0 0,-1-1 1 0 0,1 1 0 0 0,-1-1 0 0 0,1 0-1 0 0,-1 0 1 0 0,2-5-151 0 0,23-45 935 0 0,-27 54-835 0 0,11 13-11 0 0,51 87 21 0 0,-21-21-120 0 0,-27-55-2843 0 0,-8-16-1969 0 0,0-2-4088 0 0,-4-4-669 0 0</inkml:trace>
  <inkml:trace contextRef="#ctx0" brushRef="#br0" timeOffset="119557.061">12986 765 2192 0 0,'0'0'1966'0'0,"0"0"-577"0"0,0 0-319 0 0,0 0 115 0 0,0 0 187 0 0,0 0-1 0 0,0 0-160 0 0,0 0-287 0 0,0 0-248 0 0,0 0-142 0 0,0 0-65 0 0,-1 12-33 0 0,-14 102 1163 0 0,-22 76 588 0 0,35-186 1403 0 0,4-34-2925 0 0,8-2-516 0 0,1 1 1 0 0,1 0 0 0 0,2 0 0 0 0,1 1 0 0 0,2 1 0 0 0,0 1 0 0 0,2 0 0 0 0,1 1 0 0 0,1 2 0 0 0,6-6-150 0 0,-26 30 3 0 0,-1 0 0 0 0,0 0 0 0 0,0 0 1 0 0,1 1-1 0 0,-1-1 0 0 0,0 0 0 0 0,1 0 0 0 0,-1 0 1 0 0,1 0-1 0 0,-1 0 0 0 0,1 1 0 0 0,-1-1 1 0 0,1 0-1 0 0,0 0 0 0 0,-1 1 0 0 0,1-1 1 0 0,0 0-1 0 0,-1 1 0 0 0,1-1 0 0 0,0 1 1 0 0,0-1-1 0 0,0 1 0 0 0,0-1 0 0 0,0 1 1 0 0,-1 0-1 0 0,1-1 0 0 0,0 1 0 0 0,0 0 1 0 0,0 0-1 0 0,0 0 0 0 0,0 0 0 0 0,0-1 1 0 0,0 1-1 0 0,0 1 0 0 0,0-1 0 0 0,0 0 0 0 0,0 0 1 0 0,0 0-1 0 0,0 0 0 0 0,0 1 0 0 0,0-1 1 0 0,0 0-1 0 0,-1 1 0 0 0,1-1 0 0 0,0 1 1 0 0,0-1-1 0 0,0 1 0 0 0,0-1 0 0 0,-1 1 1 0 0,1 0-1 0 0,0-1 0 0 0,-1 1 0 0 0,1 0 1 0 0,0 0-1 0 0,-1-1 0 0 0,1 1 0 0 0,-1 0 1 0 0,1 0-1 0 0,-1 0 0 0 0,0 0 0 0 0,1 0 1 0 0,-1 0-1 0 0,0-1 0 0 0,0 1 0 0 0,1 1-3 0 0,7 119 747 0 0,-10-110-709 0 0,1 0 0 0 0,1 0 0 0 0,0 0 0 0 0,0 0 0 0 0,1 0 0 0 0,0 0 1 0 0,1 0-1 0 0,0-1 0 0 0,1 1 0 0 0,0 0 0 0 0,1-1 0 0 0,0 0 0 0 0,1 1-38 0 0,-3-9 19 0 0,0-1 1 0 0,0 0 0 0 0,0 0-1 0 0,0 0 1 0 0,1 0-1 0 0,-1 0 1 0 0,0 0-1 0 0,1 0 1 0 0,-1-1 0 0 0,0 1-1 0 0,1-1 1 0 0,-1 0-1 0 0,1 0 1 0 0,-1 0-1 0 0,0 0 1 0 0,1 0-1 0 0,-1 0 1 0 0,1 0 0 0 0,-1-1-1 0 0,0 0 1 0 0,1 1-1 0 0,-1-1 1 0 0,0 0-1 0 0,0 0 1 0 0,1 0 0 0 0,-1 0-1 0 0,0 0 1 0 0,0-1-1 0 0,0 1 1 0 0,0-1-1 0 0,0 1 1 0 0,-1-1 0 0 0,1 0-1 0 0,0 0 1 0 0,-1 0-1 0 0,0 0 1 0 0,1 0-1 0 0,-1 0 1 0 0,0 0-1 0 0,0 0 1 0 0,0 0 0 0 0,0 0-1 0 0,0-3-19 0 0,6-2 23 0 0,90-111 253 0 0,-16 27-191 0 0,-74 105-75 0 0,3 121 494 0 0,-11-74-307 0 0,1-53-174 0 0,1-1-1 0 0,-1 1 1 0 0,1 0-1 0 0,1-1 1 0 0,-1 1 0 0 0,1-1-1 0 0,1 0 1 0 0,-1 1-1 0 0,1-1 1 0 0,1 0-1 0 0,3 6-22 0 0,0-2-625 0 0,1 2 1976 0 0,-2-8-3377 0 0,1-5-3707 0 0,2-4-5319 0 0,-7 1 1166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11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11891 0 0,'0'0'1528'0'0,"0"0"-560"0"0,0 0-368 0 0,0 0-488 0 0,0 0-432 0 0,0 0-160 0 0,0 0-96 0 0,0 0-40 0 0,0 0-376 0 0,0 0-1025 0 0,0 0-2088 0 0,0 0-1888 0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37 182 656 0 0,'0'0'1440'0'0,"0"0"-119"0"0,0 0 42 0 0,0 0 214 0 0,0 0 184 0 0,0 0-21 0 0,0 0-229 0 0,0 0-360 0 0,0 0-319 0 0,0 0-130 0 0,0 0 6 0 0,3 0 69 0 0,175 8 5799 0 0,166-27-4111 0 0,-251 8-2312 0 0,-10 4-2226 0 0,-82 7 1046 0 0,-1 0-232 0 0,0 0-264 0 0,-3 1-4282 0 0,-11 5-1260 0 0,9-2 1084 0 0</inkml:trace>
  <inkml:trace contextRef="#ctx0" brushRef="#br0" timeOffset="247.932">0 425 9202 0 0,'0'0'1856'0'0,"0"0"-637"0"0,0 0-339 0 0,0 0 199 0 0,0 0 303 0 0,0 0 122 0 0,0 0-129 0 0,0 0-266 0 0,0 0-231 0 0,34-3-149 0 0,109-13-104 0 0,362-49 1501 0 0,-488 65-2459 0 0,20-7-4270 0 0,-34-1-6762 0 0,-3 8 3702 0 0</inkml:trace>
  <inkml:trace contextRef="#ctx0" brushRef="#br0" timeOffset="663.053">317 2 7522 0 0,'0'0'2047'0'0,"0"0"-212"0"0,0 0-106 0 0,0 0 0 0 0,0 0-17 0 0,0 0-174 0 0,0 0-322 0 0,0 0-321 0 0,0 0-300 0 0,0 0-218 0 0,0 0-147 0 0,0 0-76 0 0,-2-2-12 0 0,114 37 2173 0 0,-72-24-2186 0 0,-2 1 0 0 0,1 2 0 0 0,-2 2 0 0 0,0 1 0 0 0,30 20-129 0 0,-61-32 8 0 0,-1 1-1 0 0,1-1 1 0 0,-1 1-1 0 0,0 0 1 0 0,0 1-1 0 0,-1-1 1 0 0,0 1 0 0 0,0 0-1 0 0,-1 0 1 0 0,0 1-1 0 0,0-1 1 0 0,0 0-1 0 0,-1 1 1 0 0,0 0-1 0 0,-1 0 1 0 0,1-1-1 0 0,-2 1 1 0 0,1 0-1 0 0,-1 0 1 0 0,0 0-1 0 0,-1 0 1 0 0,1 0 0 0 0,-2 0-1 0 0,1-1 1 0 0,-1 1-1 0 0,0 0 1 0 0,-1-1-1 0 0,0 1 1 0 0,0-1-1 0 0,-1 0 1 0 0,1 0-1 0 0,-2 0 1 0 0,1-1-1 0 0,-1 1 1 0 0,0-1-1 0 0,0 0 1 0 0,-2 1-8 0 0,-159 169-1042 0 0,160-164-1078 0 0,5-8-2124 0 0,0-1-4353 0 0,1-3-360 0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9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0 188 5753 0 0,'0'0'1389'0'0,"0"0"202"0"0,0 0 432 0 0,0 0 221 0 0,0 0-166 0 0,0 0-375 0 0,0 0-361 0 0,0 0-257 0 0,0 0-165 0 0,0 0-92 0 0,0 0-94 0 0,0 0-110 0 0,32 1-112 0 0,96 0-105 0 0,143-3 1009 0 0,-260 3 545 0 0,-22-17-1112 0 0,-43-60-430 0 0,0-2-4264 0 0,54 65-1843 0 0,3 10-2224 0 0,1 0-2521 0 0</inkml:trace>
  <inkml:trace contextRef="#ctx0" brushRef="#br0" timeOffset="-1503.422">157 836 9186 0 0,'0'0'2172'0'0,"0"0"-778"0"0,0 0-387 0 0,0 0 91 0 0,0 0 188 0 0,0 0 64 0 0,0 0-139 0 0,0 0-315 0 0,0 0-302 0 0,0 0-212 0 0,0 0-120 0 0,0 0-45 0 0,0 0 21 0 0,1 3 74 0 0,4 27 55 0 0,-1 0 0 0 0,-1 0 0 0 0,-2 0 0 0 0,-1 1 0 0 0,-1-1 0 0 0,-1 0-367 0 0,1-23 23 0 0,-23 99 587 0 0,17-135 2013 0 0,8 2-2557 0 0,1-1 1 0 0,2 1-1 0 0,0-1 0 0 0,2 1 0 0 0,1 0 0 0 0,1 1 1 0 0,1 0-1 0 0,2 0 0 0 0,0 1 0 0 0,1 0 0 0 0,2 1 1 0 0,1 1-1 0 0,0 0 0 0 0,4-1-66 0 0,97-144 439 0 0,-88 137-221 0 0,-8 58-140 0 0,50 112-113 0 0,-63-109-1303 0 0,-6-9-5826 0 0,-1-14 1771 0 0,0-3-3009 0 0</inkml:trace>
  <inkml:trace contextRef="#ctx0" brushRef="#br0" timeOffset="-1092.462">674 1053 8330 0 0,'0'0'2646'0'0,"0"0"-577"0"0,0 0-217 0 0,0 0-24 0 0,0 0-137 0 0,0 0-284 0 0,0 0-302 0 0,0 0-224 0 0,0 0-165 0 0,0 0-99 0 0,0 0-51 0 0,0 0-57 0 0,0 0-65 0 0,-12-3-54 0 0,5 1-346 0 0,0-1 33 0 0,1 1 0 0 0,-1 0-1 0 0,1 0 1 0 0,-1 1 0 0 0,0 0 0 0 0,1 0 0 0 0,-1 1 0 0 0,0-1 0 0 0,0 1 0 0 0,0 1 0 0 0,1-1 0 0 0,-1 1 0 0 0,-2 1-77 0 0,3 2 10 0 0,0 0 0 0 0,1 1 0 0 0,-1 0 0 0 0,1-1 0 0 0,0 2-1 0 0,0-1 1 0 0,0 1 0 0 0,1-1 0 0 0,0 1 0 0 0,0 1 0 0 0,0-1 0 0 0,1 0 0 0 0,0 1 0 0 0,0 0 0 0 0,1 0 0 0 0,0 0 0 0 0,0 0-1 0 0,1 0 1 0 0,-1 0 0 0 0,1 0 0 0 0,1 0 0 0 0,0 1 0 0 0,0-1 0 0 0,0 0 0 0 0,2 7-10 0 0,-1-10-2 0 0,0 0 0 0 0,0 0-1 0 0,1 0 1 0 0,0 0 0 0 0,0 0 0 0 0,0 0 0 0 0,0-1-1 0 0,0 1 1 0 0,1-1 0 0 0,-1 0 0 0 0,1 0-1 0 0,0 0 1 0 0,0 0 0 0 0,0 0 0 0 0,1 0 0 0 0,-1-1-1 0 0,1 1 1 0 0,-1-1 0 0 0,1 0 0 0 0,0 0 0 0 0,0-1-1 0 0,0 1 1 0 0,0-1 0 0 0,0 0 0 0 0,0 0 0 0 0,0 0-1 0 0,0 0 1 0 0,0-1 0 0 0,0 0 0 0 0,1 0-1 0 0,-1 0 1 0 0,3 0 2 0 0,61-16-760 0 0,-28-12-2639 0 0,-31 20 1475 0 0,4-2-2250 0 0,-5 2-2754 0 0,-2 0-2159 0 0</inkml:trace>
  <inkml:trace contextRef="#ctx0" brushRef="#br0" timeOffset="-601.823">772 1241 6633 0 0,'0'0'1853'0'0,"0"0"45"0"0,0 0 262 0 0,0 0 119 0 0,0 0-140 0 0,0 0-282 0 0,0 0-328 0 0,0 0-290 0 0,0 0-244 0 0,0 0-187 0 0,0 0-142 0 0,0 0-118 0 0,15-7-72 0 0,49-22-73 0 0,-13-17 446 0 0,-23 13-519 0 0,59-51 184 0 0,-86 84-515 0 0,0 1 1 0 0,1-1-1 0 0,-1 1 0 0 0,0-1 0 0 0,1 1 0 0 0,-1-1 0 0 0,0 1 0 0 0,0 0 0 0 0,0 0 0 0 0,1 0 0 0 0,-1-1 0 0 0,0 1 0 0 0,0 0 0 0 0,0 0 0 0 0,0 1 0 0 0,-1-1 0 0 0,1 0 0 0 0,0 0 0 0 0,0 0 0 0 0,-1 0 0 0 0,1 1 0 0 0,0-1 0 0 0,-1 0 0 0 0,0 1 0 0 0,1-1 0 0 0,-1 0 0 0 0,0 1 0 0 0,1-1 0 0 0,-1 1 0 0 0,0-1 0 0 0,0 0 0 0 0,0 1 0 0 0,0-1 0 0 0,-1 1 0 0 0,1-1 0 0 0,0 0 0 0 0,-1 1 0 0 0,1-1 0 0 0,0 0 0 0 0,-1 1 0 0 0,0-1 0 0 0,1 0 0 0 0,-1 0 0 0 0,0 1 1 0 0,4 33 11 0 0,-2-33-8 0 0,1 1 0 0 0,-1-1 0 0 0,1 0 0 0 0,-1 0 0 0 0,1 0 0 0 0,-1 0 0 0 0,1 0 0 0 0,0 0 0 0 0,0 0 0 0 0,0-1 0 0 0,0 1 0 0 0,1-1 0 0 0,-1 1 0 0 0,0-1 0 0 0,0 0 0 0 0,1 0 0 0 0,-1 0 0 0 0,1 0 0 0 0,-1 0 0 0 0,1-1 0 0 0,0 1 0 0 0,-1-1 0 0 0,1 1 0 0 0,-1-1 0 0 0,1 0 0 0 0,0 0 0 0 0,-1 0 0 0 0,1-1 0 0 0,-1 1 0 0 0,1-1 0 0 0,0 1 0 0 0,-1-1 0 0 0,1 0 0 0 0,-1 0 0 0 0,1 0 0 0 0,-1 0 0 0 0,2-1-3 0 0,120-57 82 0 0,-87 59-147 0 0,-10 48 64 0 0,-7-8-87 0 0,-18-38-41 0 0,1 0-1 0 0,-1 0 0 0 0,1 0 1 0 0,0 0-1 0 0,-1 0 0 0 0,1-1 1 0 0,0 1-1 0 0,0-1 1 0 0,1 0-1 0 0,-1 0 0 0 0,0 0 1 0 0,0-1-1 0 0,0 1 0 0 0,1-1 1 0 0,-1 1-1 0 0,0-1 1 0 0,0 0-1 0 0,1 0 0 0 0,-1-1 1 0 0,0 1-1 0 0,1-1 1 0 0,-1 1-1 0 0,2-2 130 0 0,20-10-5582 0 0,-8-8-6045 0 0,-14 13 4634 0 0</inkml:trace>
  <inkml:trace contextRef="#ctx0" brushRef="#br0" timeOffset="522.65">1672 729 2881 0 0,'0'0'2076'0'0,"0"0"-277"0"0,0 0-48 0 0,0 0 163 0 0,0 0 6 0 0,0 0-223 0 0,0 0-272 0 0,0 0-248 0 0,0 0-177 0 0,0 0-113 0 0,0 0-50 0 0,0 0-47 0 0,0 0-54 0 0,14-1-44 0 0,112-5 1532 0 0,112-8-563 0 0,-218 11-1880 0 0,41-7-630 0 0,-24-3-3467 0 0,-33 10 2198 0 0,-3 2-1275 0 0,0 1-5660 0 0,-1 0 3534 0 0</inkml:trace>
  <inkml:trace contextRef="#ctx0" brushRef="#br0" timeOffset="777.53">1795 891 8434 0 0,'0'0'1612'0'0,"0"0"-418"0"0,0 0 9 0 0,0 0 304 0 0,0 0 184 0 0,0 0-94 0 0,0 0-278 0 0,0 0-261 0 0,0 0-149 0 0,0 0-99 0 0,0 0-94 0 0,0 0-108 0 0,22 1-108 0 0,70 1-89 0 0,72-20 731 0 0,-80 4-3038 0 0,-45 7-7192 0 0,-31 6-2014 0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4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1 465 6825 0 0,'0'0'1497'0'0,"0"0"-114"0"0,0 0 48 0 0,0 0 105 0 0,0 0 11 0 0,0 0-167 0 0,0 0-262 0 0,0 0-306 0 0,0 0-248 0 0,0 0-146 0 0,0 0-70 0 0,9 4 1008 0 0,9 195 2621 0 0,-17-148-3634 0 0,-2-38-314 0 0,2 0-1 0 0,-1 0 1 0 0,2 1 0 0 0,0-1 0 0 0,0 0 0 0 0,1-1 0 0 0,1 1 0 0 0,0 0 0 0 0,1-1 0 0 0,0 0 0 0 0,1 0 0 0 0,0-1 0 0 0,1 1 0 0 0,0-1 0 0 0,1 0 0 0 0,0-1 0 0 0,0 0 0 0 0,1-1-1 0 0,1 1 1 0 0,9 6-29 0 0,-13-13 41 0 0,0-1 0 0 0,0 0-1 0 0,0 0 1 0 0,0 0-1 0 0,1-1 1 0 0,-1 0 0 0 0,0 0-1 0 0,0-1 1 0 0,1 0 0 0 0,-1 0-1 0 0,0 0 1 0 0,1-1-1 0 0,-1 0 1 0 0,0 0 0 0 0,0 0-1 0 0,0-1 1 0 0,0 0 0 0 0,0 0-1 0 0,0-1 1 0 0,0 0-1 0 0,-1 0 1 0 0,1 0 0 0 0,-1-1-1 0 0,0 1 1 0 0,0-1 0 0 0,2-2-41 0 0,15-17 91 0 0,-1 0 0 0 0,0-1 1 0 0,-2-1-1 0 0,-2-1 0 0 0,0 0 1 0 0,8-18-92 0 0,26-40 90 0 0,-50 84-97 0 0,0 0-1 0 0,0 0 0 0 0,0 0 0 0 0,0 1 0 0 0,0-1 0 0 0,0 1 0 0 0,0-1 1 0 0,-1 0-1 0 0,1 1 0 0 0,0-1 0 0 0,0 1 0 0 0,0 0 0 0 0,-1-1 0 0 0,1 1 1 0 0,0 0-1 0 0,0-1 0 0 0,-1 1 0 0 0,1 0 0 0 0,-1 0 0 0 0,1 0 1 0 0,-1-1-1 0 0,1 1 0 0 0,-1 0 0 0 0,1 0 0 0 0,-1 0 0 0 0,0 0 0 0 0,0 0 1 0 0,1 0-1 0 0,-1 0 0 0 0,0 0 0 0 0,0 0 0 0 0,0 0 0 0 0,0 0 1 0 0,0 0-1 0 0,0 0 0 0 0,0 0 0 0 0,0 0 0 0 0,-1 0 0 0 0,1 0 0 0 0,0 0 1 0 0,-1-1-1 0 0,1 1 0 0 0,-1 0 8 0 0,2 3-12 0 0,36 135 24 0 0,-35-128-7 0 0,1-1 0 0 0,1 1-1 0 0,0-1 1 0 0,0 0 0 0 0,1 0 0 0 0,0-1 0 0 0,1 1 0 0 0,0-1-1 0 0,0 0 1 0 0,1-1 0 0 0,0 0 0 0 0,1 0 0 0 0,-1 0 0 0 0,2-1-1 0 0,-1 0 1 0 0,1 0-5 0 0,-5-4 34 0 0,1 0 0 0 0,0 0-1 0 0,-1 0 1 0 0,1-1 0 0 0,0 1-1 0 0,0-1 1 0 0,1 0 0 0 0,-1-1-1 0 0,0 1 1 0 0,1-1 0 0 0,-1 0-1 0 0,1-1 1 0 0,-1 1 0 0 0,1-1-1 0 0,-1 0 1 0 0,1 0 0 0 0,-1-1-1 0 0,1 1 1 0 0,-1-1 0 0 0,0-1-1 0 0,1 1 1 0 0,-1-1 0 0 0,0 0-1 0 0,0 0 1 0 0,0 0 0 0 0,0-1-1 0 0,0 0 1 0 0,-1 0 0 0 0,4-2-34 0 0,7-12 89 0 0,0 0 1 0 0,-2 0 0 0 0,0-1-1 0 0,-1-1 1 0 0,-1 0 0 0 0,0-1 0 0 0,0-5-90 0 0,36-111-1338 0 0,-35 35-4913 0 0,-7 34-7255 0 0,-4 55 6448 0 0</inkml:trace>
  <inkml:trace contextRef="#ctx0" brushRef="#br0" timeOffset="921.993">1072 1 12835 0 0,'0'0'1843'0'0,"0"0"-432"0"0,0 0-211 0 0,0 0-48 0 0,0 0-62 0 0,0 0-106 0 0,0 0-141 0 0,0 0-128 0 0,0 0-75 0 0,0 0-37 0 0,0 0-55 0 0,-1 32-68 0 0,-3 106-53 0 0,-7 269 870 0 0,26-145-1191 0 0,-16-260-106 0 0,1 1 0 0 0,0-1 0 0 0,0 0 0 0 0,0 1 0 0 0,0-1 0 0 0,1 0 0 0 0,-1 1 1 0 0,1-1-1 0 0,-1 0 0 0 0,1 1 0 0 0,0-1 0 0 0,0 0 0 0 0,0 0 0 0 0,0 0 0 0 0,0 0 1 0 0,0 1-1 0 0,1-2 0 0 0,-1 1 0 0 0,1 0 0 0 0,-1 0 0 0 0,1 0 0 0 0,0-1 0 0 0,-1 1 1 0 0,1-1-1 0 0,0 1 0 0 0,0-1 0 0 0,0 0 0 0 0,0 0 0 0 0,1 0 0 0 0,-1 0 0 0 0,0 0 1 0 0,0 0-1 0 0,1-1 0 0 0,-1 1 0 0 0,0-1 0 0 0,1 1 0 0 0,-1-1 0 0 0,0 0 0 0 0,1 0 1 0 0,-1 0-1 0 0,1 0 0 0 0,-1-1 0 0 0,1 1 0 0 0,18-18 34 0 0,-2-2 1 0 0,1 0-1 0 0,-2 0 1 0 0,-1-2-1 0 0,11-17-34 0 0,4-4 23 0 0,21-16-59 0 0,-39 84-256 0 0,-9 6 277 0 0,-5-23 7 0 0,0 0-1 0 0,1 0 1 0 0,0 0 0 0 0,0-1 0 0 0,1 1 0 0 0,0 0 0 0 0,0-1 0 0 0,0 1 0 0 0,1-1 0 0 0,0 0 0 0 0,1 0 0 0 0,0 0 0 0 0,0 0 0 0 0,0-1 0 0 0,1 0 0 0 0,0 0 0 0 0,0 0 0 0 0,1 0 0 0 0,-1-1 0 0 0,1 0 0 0 0,0 0 0 0 0,1 0 0 0 0,-1-1 0 0 0,2 1 8 0 0,3-2 13 0 0,0-1 1 0 0,0 0 0 0 0,0-1 0 0 0,0 0 0 0 0,0-1 0 0 0,0 0 0 0 0,0-1 0 0 0,1 0 0 0 0,-1 0 0 0 0,-1-1 0 0 0,1-1-1 0 0,0 0 1 0 0,0 0 0 0 0,-1-1 0 0 0,0-1 0 0 0,0 0 0 0 0,0 0 0 0 0,0-1 0 0 0,-1 0 0 0 0,0 0 0 0 0,0-1-1 0 0,-1 0 1 0 0,0-1 0 0 0,0 0 0 0 0,0 0 0 0 0,-1-1 0 0 0,-1 0 0 0 0,1 0 0 0 0,-2-1 0 0 0,1 1 0 0 0,-1-1 0 0 0,-1 0-1 0 0,1-1 1 0 0,-2 1 0 0 0,3-10-14 0 0,-5 18 0 0 0,1 0 1 0 0,0 0-1 0 0,-1 0 0 0 0,0 0 0 0 0,1 0 0 0 0,-1 0 0 0 0,0 0 1 0 0,0 0-1 0 0,0 0 0 0 0,-1 0 0 0 0,1-1 0 0 0,0 1 0 0 0,-1 0 0 0 0,0-1 1 0 0,1 1-1 0 0,-1-1 0 0 0,0 1 0 0 0,0 0 0 0 0,0-1 0 0 0,-1 1 1 0 0,1 0-1 0 0,0-1 0 0 0,-1 1 0 0 0,0 0 0 0 0,1-1 0 0 0,-1 1 0 0 0,0 0 1 0 0,0 0-1 0 0,0 0 0 0 0,-1 0 0 0 0,1 0 0 0 0,0 0 0 0 0,-1 0 1 0 0,1 0-1 0 0,-1 0 0 0 0,0 1 0 0 0,0-1 0 0 0,1 1 0 0 0,-1-1 0 0 0,0 1 1 0 0,0 0-1 0 0,0-1 0 0 0,-2 1 0 0 0,-3 2-50 0 0,0 0 0 0 0,0 0 0 0 0,0 1 0 0 0,0 0 1 0 0,0 0-1 0 0,0 0 0 0 0,1 1 0 0 0,-1 0 0 0 0,1 1 0 0 0,0-1 0 0 0,0 1 1 0 0,0 1-1 0 0,1-1 0 0 0,-1 1 0 0 0,1 0 0 0 0,0 0 0 0 0,0 0 0 0 0,-3 6 50 0 0,-69 111-342 0 0,45-14 73 0 0,32-105 263 0 0,-1 0 0 0 0,1 0 0 0 0,0 0 0 0 0,0 0 1 0 0,0 0-1 0 0,0 1 0 0 0,1-1 0 0 0,-1 0 0 0 0,1 0 0 0 0,0 0 0 0 0,-1 0 0 0 0,2 0 1 0 0,-1 0-1 0 0,0 0 0 0 0,0 0 0 0 0,1-1 0 0 0,0 1 0 0 0,-1 0 0 0 0,1-1 0 0 0,0 1 1 0 0,0-1-1 0 0,1 0 0 0 0,-1 0 0 0 0,0 0 0 0 0,1 0 0 0 0,-1 0 0 0 0,1 0 0 0 0,0 0 0 0 0,0-1 1 0 0,-1 0-1 0 0,1 1 0 0 0,0-1 0 0 0,1 0 6 0 0,9 2 35 0 0,0-1 0 0 0,-1-1 0 0 0,1 0 0 0 0,0 0 0 0 0,0-2 0 0 0,0 1 0 0 0,0-2 0 0 0,-1 1 0 0 0,1-2 0 0 0,-1 0 0 0 0,1 0 0 0 0,-1-1 0 0 0,0-1 0 0 0,0 0 0 0 0,-1 0 0 0 0,1-1 0 0 0,-1-1 0 0 0,0 0 0 0 0,-1-1 0 0 0,4-3-35 0 0,215-176 486 0 0,-138 111-389 0 0,-90 97 26 0 0,-23 119 113 0 0,22-138-237 0 0,0 0 1 0 0,0 0 0 0 0,0 0-1 0 0,0 1 1 0 0,0-1 0 0 0,0 0-1 0 0,1 0 1 0 0,-1 0 0 0 0,1 0-1 0 0,-1 0 1 0 0,1 0 0 0 0,0 0-1 0 0,0 0 1 0 0,0 0-1 0 0,0 0 1 0 0,0-1 0 0 0,0 1-1 0 0,1 0 1 0 0,-1 0 0 0 0,0-1-1 0 0,1 1 1 0 0,-1-1 0 0 0,1 0-1 0 0,0 1 1 0 0,0-1 0 0 0,-1 0-1 0 0,1 0 1 0 0,0 0 0 0 0,0 0-1 0 0,0 0 1 0 0,0 0 0 0 0,0-1-1 0 0,0 1 1 0 0,0-1 0 0 0,0 1-1 0 0,0-1 1 0 0,0 0 0 0 0,1 0-1 0 0,-1 0 1 0 0,0 0 0 0 0,0 0-1 0 0,0 0 1 0 0,0-1 0 0 0,87-35 194 0 0,-65 23-129 0 0,47-28 127 0 0,73-30 156 0 0,-142 73-334 0 0,1-1 1 0 0,0 1-1 0 0,0 1 0 0 0,-1-1 1 0 0,0 0-1 0 0,1 0 1 0 0,-1 1-1 0 0,0 0 0 0 0,0-1 1 0 0,0 1-1 0 0,0 0 1 0 0,-1 0-1 0 0,1 0 0 0 0,-1 0 1 0 0,0 0-1 0 0,0 0 1 0 0,0 1-1 0 0,0-1 0 0 0,0 0 1 0 0,-1 0-1 0 0,1 1 1 0 0,-1-1-1 0 0,0 0 1 0 0,0 1-1 0 0,0-1 0 0 0,-1 0 1 0 0,1 1-15 0 0,0-1 11 0 0,5 170-746 0 0,-5-172-173 0 0,3-1-10241 0 0,-3 0-840 0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0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7706 0 0,'0'0'1129'0'0,"0"0"-121"0"0,0 0 151 0 0,0 0 288 0 0,0 0 159 0 0,0 0-95 0 0,0 0-253 0 0,0 0-289 0 0,0 0-213 0 0,0 0-144 0 0,0 0-107 0 0,0 0-59 0 0,0 0 1 0 0,9 6-16 0 0,30 22-4 0 0,-30 16 295 0 0,-57 168 504 0 0,48-210-1212 0 0,0 0 1 0 0,-1 0-1 0 0,1 0 0 0 0,0 0 1 0 0,0 1-1 0 0,0-1 0 0 0,0 0 1 0 0,1 0-1 0 0,-1 0 0 0 0,0 1 1 0 0,1-1-1 0 0,0 0 0 0 0,-1 0 1 0 0,1 0-1 0 0,0 0 0 0 0,0 0 1 0 0,0 0-1 0 0,1 0 0 0 0,-1-1 1 0 0,0 1-1 0 0,1 0 0 0 0,-1 0 1 0 0,1-1-1 0 0,-1 1 0 0 0,1-1 1 0 0,0 0-1 0 0,-1 1 0 0 0,1-1 1 0 0,0 0-1 0 0,0 0 0 0 0,0 0 1 0 0,0 0-1 0 0,0-1 0 0 0,0 1 1 0 0,1 0-1 0 0,-1-1 0 0 0,0 1 1 0 0,0-1-1 0 0,0 0 0 0 0,0 0 1 0 0,1 0-1 0 0,-1 0 0 0 0,0 0 0 0 0,0 0 1 0 0,0-1-1 0 0,1 1 0 0 0,0-1-14 0 0,97-14 550 0 0,-86 10-598 0 0,44-27-326 0 0,-39-9-4046 0 0,-17 19-388 0 0,-2 0-3522 0 0,0 16 5423 0 0,0-2-794 0 0</inkml:trace>
  <inkml:trace contextRef="#ctx0" brushRef="#br0" timeOffset="219.792">354 0 8786 0 0,'0'0'1698'0'0,"0"0"-377"0"0,0 0-190 0 0,0 0 43 0 0,0 0 86 0 0,0 0-2 0 0,0 0-108 0 0,0 0-204 0 0,0 0-151 0 0,-12 34-88 0 0,-37 109-59 0 0,-3 78 1287 0 0,35-119-1938 0 0,4 1 0 0 0,4 0 0 0 0,5 53 3 0 0,17-123-3032 0 0,-2-30-1306 0 0,4-2-4012 0 0,-12-1 1270 0 0</inkml:trace>
  <inkml:trace contextRef="#ctx0" brushRef="#br0" timeOffset="741.43">408 869 5793 0 0,'0'0'3973'0'0,"0"0"-1852"0"0,0 0-613 0 0,0 0 32 0 0,0 0 30 0 0,0 0-179 0 0,0 0-283 0 0,0 0-237 0 0,0 0-146 0 0,0 0-51 0 0,0 0-50 0 0,0 0-32 0 0,0 0-62 0 0,13-30-84 0 0,40-97-39 0 0,23-24 768 0 0,0 51-794 0 0,-75 100-382 0 0,0 0 0 0 0,-1 0 0 0 0,1 0 0 0 0,0-1 0 0 0,0 1 0 0 0,-1 0 0 0 0,1 0 0 0 0,0 0 0 0 0,0 0 0 0 0,-1 0 0 0 0,1 1-1 0 0,0-1 1 0 0,0 0 0 0 0,-1 0 0 0 0,1 0 0 0 0,0 1 0 0 0,-1-1 0 0 0,1 0 0 0 0,0 1 0 0 0,-1-1 0 0 0,1 0 0 0 0,0 1 0 0 0,-1-1-1 0 0,1 1 1 0 0,-1-1 0 0 0,1 1 0 0 0,-1-1 0 0 0,1 1 0 0 0,-1 0 0 0 0,1-1 0 0 0,-1 1 0 0 0,0-1 0 0 0,1 1 0 0 0,-1 0 0 0 0,0 0-1 0 0,1-1 1 0 0,-1 1 0 0 0,0 0 0 0 0,0-1 0 0 0,0 1 0 0 0,0 0 0 0 0,0 0 0 0 0,0-1 0 0 0,0 1 0 0 0,0 0 0 0 0,0 0 0 0 0,0-1-1 0 0,0 1 1 0 0,0 0 0 0 0,0 0 0 0 0,-1-1 0 0 0,1 1 0 0 0,0 0 0 0 0,0-1 0 0 0,-1 1 0 0 0,1 0 0 0 0,-1-1 0 0 0,1 1 0 0 0,-1 0 0 0 0,1-1-1 0 0,-1 1 1 0 0,1 0 1 0 0,-1 3-3 0 0,-2 150 173 0 0,3-151-161 0 0,1-1 0 0 0,0 1 0 0 0,0-1 0 0 0,0 0-1 0 0,0 1 1 0 0,0-1 0 0 0,0 0 0 0 0,1 0-1 0 0,-1 1 1 0 0,1-1 0 0 0,0 0 0 0 0,0-1 0 0 0,-1 1-1 0 0,1 0 1 0 0,0 0 0 0 0,0-1 0 0 0,1 1-1 0 0,-1-1 1 0 0,0 0 0 0 0,0 0 0 0 0,1 0 0 0 0,-1 0-1 0 0,1 0 1 0 0,-1 0 0 0 0,1 0 0 0 0,-1-1-1 0 0,1 1 1 0 0,-1-1 0 0 0,1 0 0 0 0,-1 0 0 0 0,1 0-1 0 0,0 0 1 0 0,-1 0 0 0 0,1-1 0 0 0,-1 1-1 0 0,1-1 1 0 0,-1 1 0 0 0,1-1 0 0 0,-1 0 0 0 0,1 0-1 0 0,-1 0 1 0 0,0-1 0 0 0,0 1 0 0 0,1 0 0 0 0,-1-1-1 0 0,0 1 1 0 0,0-1 0 0 0,1-2-9 0 0,109-57 219 0 0,-111 61-219 0 0,0 1 0 0 0,0 0 0 0 0,0-1 0 0 0,1 1 0 0 0,-1 0 0 0 0,0 0 0 0 0,0-1 0 0 0,0 1 0 0 0,0 0 0 0 0,0 0 0 0 0,0 0 0 0 0,-1 0 0 0 0,1 0 0 0 0,0 1 0 0 0,0-1 0 0 0,-1 0 0 0 0,1 0 0 0 0,-1 0 0 0 0,1 1 0 0 0,-1-1 0 0 0,0 0 0 0 0,1 0 0 0 0,-1 1 0 0 0,0-1 0 0 0,0 0 0 0 0,0 1 0 0 0,0-1 0 0 0,0 0 0 0 0,0 1 0 0 0,0-1 0 0 0,0 0 0 0 0,0 1 0 0 0,-1-1 0 0 0,1 0 0 0 0,-1 1 0 0 0,1-1 0 0 0,-1 0 0 0 0,0 1 0 0 0,1 5 12 0 0,-5 119-220 0 0,30-102-2348 0 0,2-23-6699 0 0,-20-1 4599 0 0,2 0-4851 0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1960 0 0,'0'0'-1960'0'0,"0"0"1960"0"0</inkml:trace>
  <inkml:trace contextRef="#ctx0" brushRef="#br0" timeOffset="954.261">76 56 808 0 0,'0'0'2007'0'0,"0"0"-124"0"0,0 0 26 0 0,0 0 77 0 0,0 0-105 0 0,0 0-299 0 0,0 0-343 0 0,0 0-303 0 0,0 0-217 0 0,0 0-139 0 0,0 0-109 0 0,0 0-109 0 0,-3 4 4574 0 0,1-4-5084 0 0,-10-2 1093 0 0,9-3-5148 0 0,3 4 3496 0 0,4-4-4216 0 0,-2 3-3677 0 0,-2 2 4937 0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35 137 8194 0 0,'0'0'4719'0'0,"0"0"-2686"0"0,0 0-890 0 0,0 0-48 0 0,0 0 72 0 0,0 0-25 0 0,0 0-131 0 0,0 0-209 0 0,0 0-235 0 0,0 0-179 0 0,0 0-134 0 0,0 0-73 0 0,0 0-71 0 0,-6 24-43 0 0,-16 72-30 0 0,15-58 1081 0 0,8-38-4932 0 0,0 0-7451 0 0,-1-4 2316 0 0</inkml:trace>
  <inkml:trace contextRef="#ctx0" brushRef="#br0" timeOffset="533.01">374 1 5825 0 0,'0'0'1443'0'0,"0"0"-263"0"0,0 0 194 0 0,0 0 410 0 0,0 0 154 0 0,0 0-217 0 0,0 0-420 0 0,0 0-434 0 0,0 0-297 0 0,0 0-129 0 0,0 0-50 0 0,0 0-11 0 0,0 0 4 0 0,-16 9-20 0 0,-51 32-19 0 0,32-23 89 0 0,33-18-418 0 0,1 0 0 0 0,0 0 0 0 0,-1 1 0 0 0,1-1-1 0 0,-1 1 1 0 0,1-1 0 0 0,0 1 0 0 0,-1-1 0 0 0,1 1-1 0 0,0 0 1 0 0,0 0 0 0 0,0 0 0 0 0,0 0 0 0 0,0 0 0 0 0,0 0-1 0 0,0 0 1 0 0,0 0 0 0 0,0 0 0 0 0,0 0 0 0 0,0 0-1 0 0,0 0 1 0 0,1 1 0 0 0,-1-1 0 0 0,1 0 0 0 0,-1 1-1 0 0,1-1 1 0 0,-1 0 0 0 0,1 1 0 0 0,0-1 0 0 0,0 1 0 0 0,-1 0-16 0 0,57 26 50 0 0,-49-27-29 0 0,-1-1 8 0 0,-1 0 0 0 0,1 0 1 0 0,0 0-1 0 0,0 1 1 0 0,0 0-1 0 0,0 0 0 0 0,-1 0 1 0 0,1 1-1 0 0,0 0 0 0 0,-1 0 1 0 0,0 0-1 0 0,1 1 0 0 0,-1-1 1 0 0,0 1-1 0 0,0 1 1 0 0,0-1-1 0 0,-1 1 0 0 0,1 0 1 0 0,-1 0-1 0 0,0 0 0 0 0,0 0 1 0 0,0 1-1 0 0,-1 0 0 0 0,0-1 1 0 0,1 1-1 0 0,-2 1 1 0 0,1-1-1 0 0,-1 0 0 0 0,1 1 1 0 0,-2-1-1 0 0,1 1 0 0 0,0 0 1 0 0,-1 3-30 0 0,-1-5 52 0 0,0 1 0 0 0,0-1 0 0 0,0 1 0 0 0,-1-1 0 0 0,0 1 0 0 0,0-1-1 0 0,0 0 1 0 0,-1 0 0 0 0,0 1 0 0 0,1-1 0 0 0,-1 0 0 0 0,0 0 0 0 0,-1-1 0 0 0,1 1 0 0 0,-1 0 0 0 0,0-1 0 0 0,0 0 0 0 0,0 1 0 0 0,0-1 0 0 0,0 0 0 0 0,-1-1 0 0 0,0 1 0 0 0,1 0 0 0 0,-1-1 0 0 0,-4 2-52 0 0,2-2-44 0 0,0 1 0 0 0,-1-1 0 0 0,1-1-1 0 0,-1 1 1 0 0,1-1 0 0 0,-1-1 0 0 0,1 1 0 0 0,-1-1 0 0 0,0 0 0 0 0,1 0 0 0 0,-1-1 0 0 0,1 0 0 0 0,-1 0 0 0 0,-6-2 44 0 0,-18-12-4815 0 0,7-10-6550 0 0,21 18 4590 0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5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3 2144 0 0,'0'0'2172'0'0,"0"0"-901"0"0,0 0-246 0 0,0 0 175 0 0,0 0 273 0 0,0 0 184 0 0,0 0-27 0 0,0 0-255 0 0,0 0-352 0 0,0 0-292 0 0,0 0-186 0 0,0 0-95 0 0,-2-2-69 0 0,20 70 4051 0 0,-2-23-4048 0 0,-2 1 1 0 0,-3 0-1 0 0,-1 1 1 0 0,-2 0 0 0 0,-3 1-1 0 0,-1-1 1 0 0,-2 1-1 0 0,-4 23-384 0 0,0-62 4 0 0,-1-1 0 0 0,0 1 0 0 0,-1-1 0 0 0,0 0 0 0 0,0 0 0 0 0,0 0 0 0 0,-1-1 0 0 0,0 1 0 0 0,-1-1 0 0 0,0 0 0 0 0,0-1 0 0 0,0 1 0 0 0,-1-1 0 0 0,0-1 0 0 0,0 1 0 0 0,0-1 0 0 0,-1 0 0 0 0,0-1-1 0 0,0 0 1 0 0,0 0 0 0 0,0 0 0 0 0,-1-1 0 0 0,1-1 0 0 0,-1 1 0 0 0,0-1 0 0 0,0-1 0 0 0,1 0 0 0 0,-1 0 0 0 0,0-1 0 0 0,0 0 0 0 0,-8-1-4 0 0,-17 4-1004 0 0,-21-3-3316 0 0,22-14-4144 0 0,25 7 3168 0 0,2 3-328 0 0</inkml:trace>
  <inkml:trace contextRef="#ctx0" brushRef="#br0" timeOffset="247.628">1 146 11338 0 0,'0'0'702'0'0,"0"0"-94"0"0,0 0 94 0 0,0 0 327 0 0,0 0 274 0 0,0 0 97 0 0,0 0-59 0 0,0 0-186 0 0,0 0-163 0 0,0 0-113 0 0,0 0-87 0 0,32-1-103 0 0,107-6-78 0 0,-13-19 439 0 0,-88 13-748 0 0,285-79 121 0 0,-259 90-3392 0 0,-49 13-2168 0 0,-6 8-4247 0 0,-8-14 1558 0 0</inkml:trace>
  <inkml:trace contextRef="#ctx0" brushRef="#br0" timeOffset="813.135">962 308 896 0 0,'0'0'2069'0'0,"0"0"-108"0"0,0 0 24 0 0,0 0 114 0 0,0 0-51 0 0,0 0-247 0 0,0 0-281 0 0,0 0-246 0 0,0 0-214 0 0,0 0-131 0 0,0 0-99 0 0,0 0-83 0 0,0 0-90 0 0,-9-1-57 0 0,4 0-602 0 0,-2 0 188 0 0,1 0-1 0 0,0 0 1 0 0,0 1 0 0 0,0-1-1 0 0,-1 1 1 0 0,1 1-1 0 0,0-1 1 0 0,0 1 0 0 0,-1 0-1 0 0,1 0 1 0 0,0 1 0 0 0,0 0-1 0 0,0 0 1 0 0,-2 2-186 0 0,-1 1 181 0 0,-6 3-28 0 0,0 1 0 0 0,1 0 0 0 0,0 1 1 0 0,0 0-1 0 0,1 2 0 0 0,0-1 0 0 0,1 1 0 0 0,1 1 0 0 0,0 0 0 0 0,-9 15-153 0 0,14-18 8 0 0,0 1 0 0 0,1-1 0 0 0,0 1-1 0 0,0 1 1 0 0,2-1 0 0 0,-1 1 0 0 0,1 0 0 0 0,1-1-1 0 0,0 1 1 0 0,1 0 0 0 0,0 0 0 0 0,1 2-8 0 0,1-11 24 0 0,1 0 1 0 0,0 0-1 0 0,0-1 1 0 0,0 1-1 0 0,0-1 0 0 0,0 1 1 0 0,0-1-1 0 0,1 0 1 0 0,0 0-1 0 0,-1 0 1 0 0,1 0-1 0 0,0 0 1 0 0,0 0-1 0 0,0-1 1 0 0,0 1-1 0 0,0-1 1 0 0,0 0-1 0 0,0 0 1 0 0,0 0-1 0 0,0-1 1 0 0,1 1-1 0 0,-1-1 1 0 0,0 1-1 0 0,1-1 0 0 0,-1 0 1 0 0,0-1-1 0 0,1 1 1 0 0,-1 0-1 0 0,0-1 1 0 0,0 0-1 0 0,1 0 1 0 0,-1 0-1 0 0,0 0 1 0 0,0 0-1 0 0,0-1 1 0 0,0 1-1 0 0,2-2-24 0 0,14-9 145 0 0,-1 0-1 0 0,0-1 0 0 0,-1-1 1 0 0,0-1-1 0 0,-1 0 0 0 0,7-11-144 0 0,-17 20 25 0 0,129-162 472 0 0,-110 134-391 0 0,-24 33-116 0 0,-1 1-8 0 0,0 0-9 0 0,7 23-66 0 0,17 62-494 0 0,-21-72-113 0 0,14 35-3871 0 0,-8-35-1651 0 0,2-4-4315 0 0,-7-8 6024 0 0</inkml:trace>
  <inkml:trace contextRef="#ctx0" brushRef="#br0" timeOffset="1256.11">1147 596 5137 0 0,'0'0'2557'0'0,"0"0"-560"0"0,0 0-250 0 0,0 0-18 0 0,0 0-45 0 0,0 0-168 0 0,0 0-203 0 0,0 0-170 0 0,0 0-130 0 0,0 0-98 0 0,0 0-85 0 0,0 0-97 0 0,0 0-106 0 0,18-18-98 0 0,53-53-91 0 0,6-28 775 0 0,-68 88-1136 0 0,-7 6-54 0 0,1 0 1 0 0,0 1-1 0 0,1 0 1 0 0,-1-1 0 0 0,1 1-1 0 0,0 1 1 0 0,0-1-1 0 0,0 0 1 0 0,1 1-1 0 0,-1 0 1 0 0,1 0 0 0 0,0 0-1 0 0,-1 1 1 0 0,1-1-1 0 0,0 1 1 0 0,3 0-24 0 0,3 43 60 0 0,-10 65 125 0 0,0-105-175 0 0,0 1-1 0 0,1-1 1 0 0,-1 0-1 0 0,1 0 1 0 0,-1 1 0 0 0,1-1-1 0 0,-1-1 1 0 0,1 1-1 0 0,0 0 1 0 0,0 0 0 0 0,-1-1-1 0 0,1 1 1 0 0,0 0-1 0 0,0-1 1 0 0,0 0-1 0 0,0 0 1 0 0,0 1 0 0 0,0-1-1 0 0,-1 0 1 0 0,1 0-1 0 0,0-1 1 0 0,0 1-1 0 0,0 0 1 0 0,0-1 0 0 0,0 1-1 0 0,-1-1 1 0 0,1 1-1 0 0,0-1 1 0 0,0 0 0 0 0,-1 0-1 0 0,1 0 1 0 0,0 0-1 0 0,-1 0 1 0 0,1 0-1 0 0,-1 0 1 0 0,1-1 0 0 0,-1 1-1 0 0,0 0 1 0 0,0-1-1 0 0,1 1 1 0 0,-1-1-1 0 0,0 0-9 0 0,0 1 4 0 0,113-94 178 0 0,-84 77-300 0 0,-27 54 32 0 0,-3-23 22 0 0,0-6-94 0 0,-1 1-1 0 0,1-1 1 0 0,0 0-1 0 0,1 0 0 0 0,0 0 1 0 0,0 1-1 0 0,1-1 1 0 0,0 0-1 0 0,0 0 0 0 0,0-1 1 0 0,1 1-1 0 0,3 5 159 0 0,7-4-3404 0 0,-3-8-3971 0 0,-6 0 1843 0 0,0 0-2394 0 0</inkml:trace>
  <inkml:trace contextRef="#ctx0" brushRef="#br0" timeOffset="1580.07">1773 526 1968 0 0,'0'0'2146'0'0,"0"0"-72"0"0,0 0 54 0 0,0 0 5 0 0,0 0-129 0 0,0 0-177 0 0,0 0-204 0 0,0 0-213 0 0,32-11-214 0 0,100-36-226 0 0,-57 5 370 0 0,-49 23-818 0 0,-17 13-350 0 0,1 0-1 0 0,-1-1 0 0 0,-1 0 0 0 0,0-1 0 0 0,0 0 0 0 0,0 0 0 0 0,-1 0 1 0 0,0-1-1 0 0,-1 0 0 0 0,2-3-171 0 0,-8 12 17 0 0,1-1 0 0 0,0 0 0 0 0,-1 0 0 0 0,1 0 0 0 0,0 0 0 0 0,-1 0 0 0 0,1 0 0 0 0,-1 0 0 0 0,0-1 0 0 0,1 1 0 0 0,-1 0 0 0 0,0 0 0 0 0,0 0 0 0 0,1 0 0 0 0,-1 0 0 0 0,0-1 0 0 0,0 1 0 0 0,0 0 0 0 0,0 0 0 0 0,-1 0 0 0 0,1 0 0 0 0,0-1 0 0 0,0 1 0 0 0,-1 0 0 0 0,1 0 0 0 0,-1 0 0 0 0,1 0 0 0 0,-1 0 0 0 0,1 0 0 0 0,-1 0 0 0 0,0 0 0 0 0,1 0 0 0 0,-1 0 0 0 0,0 0 0 0 0,0 1 0 0 0,0-1 0 0 0,0 0 0 0 0,1 0 0 0 0,-1 1 0 0 0,0-1 0 0 0,0 1 0 0 0,-1-1 0 0 0,1 1 0 0 0,0-1 0 0 0,0 1 0 0 0,0-1 0 0 0,0 1 0 0 0,0 0 0 0 0,0 0 0 0 0,0 0 0 0 0,-1 0 0 0 0,1-1 0 0 0,0 2 0 0 0,0-1 0 0 0,0 0 0 0 0,0 0 0 0 0,-1 0-17 0 0,-68 11-17 0 0,53-4-15 0 0,0 1-1 0 0,1 0 0 0 0,-1 1 1 0 0,2 0-1 0 0,-1 2 1 0 0,1 0-1 0 0,1 0 0 0 0,0 2 1 0 0,1-1-1 0 0,0 2 1 0 0,1 0-1 0 0,0 0 0 0 0,1 1 1 0 0,1 1-1 0 0,0 0 1 0 0,-7 16 32 0 0,17-31-31 0 0,-1 1 1 0 0,0 0-1 0 0,0-1 1 0 0,0 1 0 0 0,1 0-1 0 0,-1-1 1 0 0,1 1-1 0 0,-1 0 1 0 0,1 0 0 0 0,0-1-1 0 0,0 1 1 0 0,0 0-1 0 0,0 0 1 0 0,0 0-1 0 0,0-1 1 0 0,0 1 0 0 0,0 0-1 0 0,1 0 1 0 0,-1-1-1 0 0,1 1 1 0 0,-1 0 0 0 0,1-1-1 0 0,0 1 1 0 0,0 0-1 0 0,0-1 1 0 0,0 1 0 0 0,0-1-1 0 0,0 1 1 0 0,0-1-1 0 0,0 0 1 0 0,0 1-1 0 0,1-1 1 0 0,-1 0 0 0 0,1 0-1 0 0,-1 0 1 0 0,1 0-1 0 0,-1 0 1 0 0,1 0 0 0 0,-1 0-1 0 0,1-1 1 0 0,0 1-1 0 0,-1-1 1 0 0,1 1 0 0 0,0-1-1 0 0,0 1 1 0 0,0-1 30 0 0,10 1-504 0 0,0 0 0 0 0,0 0 0 0 0,1-1 0 0 0,-1-1 0 0 0,0 0 0 0 0,1-1 0 0 0,-1 0 0 0 0,0-1 0 0 0,0 0 0 0 0,0-1 0 0 0,-1 0 0 0 0,1-1 0 0 0,4-3 504 0 0,89-49-12949 0 0,-97 52 11489 0 0,5-3 336 0 0</inkml:trace>
  <inkml:trace contextRef="#ctx0" brushRef="#br0" timeOffset="1974.095">2335 294 0 0 0,'0'0'1083'0'0,"0"0"196"0"0,0 0 42 0 0,0 0 61 0 0,0 0-62 0 0,0 0-234 0 0,0 0-211 0 0,0 0-135 0 0,0 0-21 0 0,0 0 88 0 0,0 0 103 0 0,0 0 84 0 0,0 0 22 0 0,-7 9-10 0 0,-20 31-86 0 0,-10 11 3962 0 0,36-50-4853 0 0,1 0-1 0 0,0 0 0 0 0,0 1 1 0 0,0-1-1 0 0,0 0 0 0 0,0 0 1 0 0,0 1-1 0 0,0-1 0 0 0,0 0 1 0 0,0 0-1 0 0,1 0 0 0 0,-1 1 1 0 0,1-1-1 0 0,-1 0 1 0 0,1 0-1 0 0,-1 0 0 0 0,1 0 1 0 0,-1 0-1 0 0,1 0 0 0 0,0 0 1 0 0,0 0-1 0 0,-1 0 0 0 0,1 0 1 0 0,0 0-1 0 0,0 0 0 0 0,0 0 1 0 0,0-1-1 0 0,0 1 0 0 0,0 0 1 0 0,0-1-1 0 0,0 1 0 0 0,1-1 1 0 0,-1 1-1 0 0,0-1 0 0 0,0 1 1 0 0,0-1-1 0 0,1 0 0 0 0,-1 0 1 0 0,0 0-1 0 0,0 0 0 0 0,1 0 1 0 0,-1 0-1 0 0,0 0 1 0 0,0 0-1 0 0,1 0 0 0 0,-1 0 1 0 0,0-1-29 0 0,16 7 366 0 0,-13-5-288 0 0,-1 1 0 0 0,0 0 0 0 0,-1 0 0 0 0,1 0 0 0 0,0 1 0 0 0,-1-1 0 0 0,1 0 0 0 0,-1 1-1 0 0,1 0 1 0 0,-1 0 0 0 0,0 0 0 0 0,-1 0 0 0 0,1 0 0 0 0,0 0 0 0 0,-1 0 0 0 0,1 0 0 0 0,-1 1-1 0 0,0-1 1 0 0,0 0 0 0 0,-1 1 0 0 0,1-1 0 0 0,-1 1 0 0 0,1-1 0 0 0,-1 1 0 0 0,0-1 0 0 0,-1 1-1 0 0,1 0 1 0 0,0-1 0 0 0,-1 1 0 0 0,0-1 0 0 0,0 0 0 0 0,0 1-78 0 0,-3 3 130 0 0,0 0-1 0 0,0 0 1 0 0,-1-1 0 0 0,1 1 0 0 0,-2-1-1 0 0,1 0 1 0 0,-1 0 0 0 0,0-1 0 0 0,0 0-1 0 0,0 0 1 0 0,-1 0 0 0 0,-6 3-130 0 0,7-4 65 0 0,2-1-55 0 0,-1 0 0 0 0,1 0 0 0 0,-1-1 0 0 0,0 1 0 0 0,0-1 0 0 0,0 0 0 0 0,0-1 0 0 0,0 1 0 0 0,0-1 0 0 0,-1 0 0 0 0,1 0 0 0 0,0-1 1 0 0,-1 0-1 0 0,1 1 0 0 0,0-2 0 0 0,-1 1 0 0 0,1-1 0 0 0,-2 0-10 0 0,-10-25-2689 0 0,16 2-4293 0 0,1 16 2193 0 0,0 0-6838 0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0 0 0,'10'12'7371'0'0,"31"16"-2694"0"0,-34-26-4194 0 0,1-1 1 0 0,0 1-1 0 0,0-1 0 0 0,0-1 1 0 0,0 0-1 0 0,0 0 1 0 0,0 0-1 0 0,0-1 0 0 0,0-1 1 0 0,0 1-1 0 0,-1-1 1 0 0,1 0-1 0 0,3-2-483 0 0,12-6 311 0 0,-2-1 1 0 0,0-1-1 0 0,0 0 1 0 0,-1-2-1 0 0,0 0 0 0 0,5-8-311 0 0,-16 15 114 0 0,0 0-1 0 0,-1-1 1 0 0,-1 0-1 0 0,1 0 1 0 0,-1-1-1 0 0,0 0 1 0 0,-1 0-1 0 0,0 0 1 0 0,-1-1-1 0 0,0 0 1 0 0,0 0-1 0 0,-1-1 1 0 0,-1 1-1 0 0,0-1 1 0 0,0 0-1 0 0,-1 0 1 0 0,0 0-1 0 0,-1 0 1 0 0,0-6-114 0 0,-1 18 6 0 0,0-1 0 0 0,1 1 0 0 0,-1-1-1 0 0,0 0 1 0 0,0 1 0 0 0,-1-1 0 0 0,1 1 0 0 0,0-1 0 0 0,0 0 0 0 0,0 1 0 0 0,0-1 0 0 0,0 1 0 0 0,0-1 0 0 0,0 0 0 0 0,-1 1 0 0 0,1-1 0 0 0,0 0-1 0 0,0 1 1 0 0,0-1 0 0 0,-1 0 0 0 0,1 1 0 0 0,0-1 0 0 0,-1 0 0 0 0,1 0 0 0 0,0 1 0 0 0,-1-1 0 0 0,1 0 0 0 0,0 0 0 0 0,-1 1 0 0 0,1-1-1 0 0,0 0 1 0 0,-1 0 0 0 0,1 0 0 0 0,0 0 0 0 0,-1 0 0 0 0,1 0 0 0 0,-1 0 0 0 0,1 0 0 0 0,0 0 0 0 0,-1 0 0 0 0,1 0 0 0 0,-1 0 0 0 0,1 0 0 0 0,0 0-1 0 0,-1 0 1 0 0,1 0 0 0 0,-1 0 0 0 0,1 0 0 0 0,0 0 0 0 0,-1 0 0 0 0,1-1 0 0 0,0 1 0 0 0,-1 0 0 0 0,1 0 0 0 0,0-1 0 0 0,-1 1 0 0 0,1 0-1 0 0,0 0 1 0 0,-1-1 0 0 0,1 1 0 0 0,0 0 0 0 0,0-1 0 0 0,-1 1 0 0 0,1 0 0 0 0,0-1 0 0 0,0 1 0 0 0,0 0 0 0 0,0-1 0 0 0,-1 1 0 0 0,1-1-6 0 0,-10 39-21 0 0,1 0 0 0 0,2 0 0 0 0,2 0 0 0 0,2 1 0 0 0,1 0 1 0 0,2 1 20 0 0,-5 55-38 0 0,4-77 38 0 0,-13 181-55 0 0,-8-2-1 0 0,-21 61 56 0 0,38-228-63 0 0,-1-1-1 0 0,-2 0 1 0 0,-1 0-1 0 0,-1-1 1 0 0,-2 0 0 0 0,0 0-1 0 0,-2-2 1 0 0,-1 0-1 0 0,-9 11 64 0 0,22-34-2 0 0,1 0 0 0 0,-1-1 0 0 0,0 1 0 0 0,-1-1 0 0 0,1 1 1 0 0,0-1-1 0 0,-1 0 0 0 0,1 0 0 0 0,-1 0 0 0 0,1 0 0 0 0,-1-1 0 0 0,0 1 0 0 0,0-1 0 0 0,0 1 0 0 0,0-1 0 0 0,0 0 0 0 0,0 0 0 0 0,0-1 0 0 0,0 1 0 0 0,0-1 0 0 0,-1 1 0 0 0,1-1 0 0 0,0 0 0 0 0,0 0 0 0 0,-1 0 0 0 0,1-1 0 0 0,0 1 0 0 0,0-1 0 0 0,0 0 0 0 0,0 1 0 0 0,0-2 0 0 0,0 1 0 0 0,0 0 0 0 0,0 0 0 0 0,0-1 0 0 0,0 0 0 0 0,1 0 0 0 0,-1 1 0 0 0,1-1 0 0 0,-1-1 0 0 0,1 1 0 0 0,0 0 0 0 0,-1-1 0 0 0,1 1 0 0 0,1-1 1 0 0,-1 1-1 0 0,0-1 0 0 0,1 0 0 0 0,-1 0 0 0 0,1 0 0 0 0,0 0 0 0 0,-1-2 2 0 0,-3-17 49 0 0,0 0 0 0 0,2-1 1 0 0,1 1-1 0 0,0 0 0 0 0,2-1 1 0 0,0 1-1 0 0,2-1 0 0 0,0-1-49 0 0,3-4 75 0 0,1 1-1 0 0,1-1 0 0 0,2 1 0 0 0,0 0 0 0 0,2 1 0 0 0,1 1 0 0 0,0-1 1 0 0,2 2-1 0 0,1 0 0 0 0,2 1 0 0 0,0 0 0 0 0,1 1 0 0 0,1 1 1 0 0,1 1-1 0 0,12-9-74 0 0,57-24-180 0 0,-43 47-2737 0 0,-26 14-1769 0 0,-8 2-1580 0 0,-7-6 1295 0 0,-1-1 659 0 0</inkml:trace>
  <inkml:trace contextRef="#ctx0" brushRef="#br0" timeOffset="275.98">503 983 2248 0 0,'0'0'3233'0'0,"0"0"-652"0"0,0 0-463 0 0,0 0-146 0 0,0 0-100 0 0,0 0-213 0 0,0 0-197 0 0,0 0-186 0 0,0 0-237 0 0,0 0-173 0 0,0 0-177 0 0,0 0-149 0 0,-3-7-42 0 0,-5-52 419 0 0,31-3-346 0 0,2 2-1 0 0,3 2 0 0 0,26-40-570 0 0,12 11-2259 0 0,-56 75 525 0 0,5-5-2634 0 0,-2 13-6702 0 0,-8 4 5820 0 0</inkml:trace>
  <inkml:trace contextRef="#ctx0" brushRef="#br0" timeOffset="582.996">891 622 1064 0 0,'0'0'1963'0'0,"0"0"-302"0"0,0 0-8 0 0,0 0 185 0 0,0 0 12 0 0,0 0-188 0 0,0 0-230 0 0,0 0-183 0 0,0 0-116 0 0,0 0-142 0 0,-19 32-133 0 0,-61 99-147 0 0,44-60 325 0 0,35-69-971 0 0,-1 0-1 0 0,1 0 1 0 0,0 0-1 0 0,0 0 0 0 0,0 0 1 0 0,0 0-1 0 0,0 1 0 0 0,1-1 1 0 0,-1 0-1 0 0,1 0 0 0 0,-1 0 1 0 0,1 1-1 0 0,0-1 1 0 0,0 0-1 0 0,0 1 0 0 0,0-1 1 0 0,0 0-1 0 0,0 0 0 0 0,1 1 1 0 0,-1-1-1 0 0,1 0 0 0 0,0 0 1 0 0,-1 1-1 0 0,1-1 1 0 0,0 0-1 0 0,0 0 0 0 0,1 0 1 0 0,-1 0-1 0 0,0 0 0 0 0,1-1 1 0 0,-1 1-1 0 0,1 0 0 0 0,-1-1 1 0 0,1 1-1 0 0,0-1 1 0 0,0 1-1 0 0,-1-1 0 0 0,1 0 1 0 0,0 0-1 0 0,0 0 0 0 0,0 0 1 0 0,1 0-1 0 0,-1 0 0 0 0,0 0 1 0 0,0-1-1 0 0,0 1 1 0 0,1-1-1 0 0,-1 0 0 0 0,0 1 1 0 0,1-1-1 0 0,-1 0 0 0 0,0 0 1 0 0,2-1-65 0 0,3-2 133 0 0,1-1 1 0 0,-1 0-1 0 0,0 0 1 0 0,0 0-1 0 0,0-1 1 0 0,0 0-1 0 0,-1-1 1 0 0,0 1-1 0 0,0-1 1 0 0,-1 0-1 0 0,0-1 1 0 0,0 1-1 0 0,0-1 1 0 0,0 0-1 0 0,-1 0 1 0 0,-1-1-1 0 0,1 1 0 0 0,-1-1 1 0 0,0 0-1 0 0,-1 0 1 0 0,0 0-1 0 0,0-1-133 0 0,0 2-9 0 0,0 1 0 0 0,0-1-1 0 0,-1 0 1 0 0,0 1-1 0 0,0-1 1 0 0,-1 0-1 0 0,0 0 1 0 0,0 0 0 0 0,0 1-1 0 0,-1-1 1 0 0,0 0-1 0 0,0 0 1 0 0,-1 1-1 0 0,0-1 1 0 0,0 1 0 0 0,0-1-1 0 0,-1 1 1 0 0,0 0-1 0 0,0 0 1 0 0,-1 0-1 0 0,0 1 1 0 0,0-1-1 0 0,0 1 1 0 0,-1 0 0 0 0,1 0-1 0 0,-1 0 1 0 0,-5-3 9 0 0,7 5-47 0 0,-46-23-5310 0 0,20 43-9282 0 0,26-9 9487 0 0</inkml:trace>
  <inkml:trace contextRef="#ctx0" brushRef="#br0" timeOffset="1003.031">1024 872 7978 0 0,'0'0'3346'0'0,"0"0"-1120"0"0,0 0-418 0 0,0 0-60 0 0,0 0-185 0 0,0 0-293 0 0,0 0-258 0 0,0 0-216 0 0,0 0-152 0 0,0 0-91 0 0,0 0-79 0 0,0 0-68 0 0,0 0-77 0 0,28-24-69 0 0,87-74-52 0 0,-23 14 310 0 0,-92 83-518 0 0,1 0 1 0 0,0 0 0 0 0,-1 1 0 0 0,1-1 0 0 0,0 0-1 0 0,0 1 1 0 0,0-1 0 0 0,0 1 0 0 0,-1-1 0 0 0,1 1-1 0 0,0 0 1 0 0,0-1 0 0 0,0 1 0 0 0,0 0-1 0 0,0 0 1 0 0,0-1 0 0 0,0 1 0 0 0,0 0 0 0 0,0 0-1 0 0,0 0 1 0 0,0 0 0 0 0,0 0 0 0 0,0 0 0 0 0,0 1-1 0 0,0-1 1 0 0,0 0 0 0 0,0 1 0 0 0,0-1-1 0 0,0 0 1 0 0,0 1 0 0 0,0-1 0 0 0,0 1 0 0 0,0-1-1 0 0,-1 1 1 0 0,1-1 0 0 0,0 1 0 0 0,0 0 0 0 0,-1 0-1 0 0,1-1 1 0 0,0 1 0 0 0,-1 0 0 0 0,1 0-1 0 0,-1 0 1 0 0,1-1 0 0 0,-1 1 0 0 0,1 0 0 0 0,-1 0-1 0 0,0 0 1 0 0,1 0 0 0 0,-1 0 0 0 0,0 0 0 0 0,0 0-1 0 0,0 0 1 0 0,1 0-1 0 0,3 63 72 0 0,-4-54-61 0 0,-1 3 45 0 0,1-12-47 0 0,-1 1 1 0 0,1 0-1 0 0,-1-1 0 0 0,1 1 1 0 0,-1 0-1 0 0,1-1 1 0 0,0 1-1 0 0,0 0 0 0 0,0-1 1 0 0,0 1-1 0 0,0 0 1 0 0,0-1-1 0 0,1 1 0 0 0,-1 0 1 0 0,0-1-1 0 0,1 1 1 0 0,-1 0-1 0 0,1-1 0 0 0,0 1 1 0 0,0-1-1 0 0,-1 1 1 0 0,1-1-1 0 0,0 1 1 0 0,0-1-1 0 0,0 0 0 0 0,1 1 1 0 0,-1-1-1 0 0,0 0 1 0 0,0 0-1 0 0,1 0 0 0 0,-1 0 1 0 0,0 0-1 0 0,1 0 1 0 0,-1 0-1 0 0,1 0 0 0 0,0-1 1 0 0,-1 1-1 0 0,1-1 1 0 0,-1 1-1 0 0,1-1 0 0 0,0 1 1 0 0,0-1-10 0 0,8-3 63 0 0,1 0 1 0 0,-1 0-1 0 0,0-1 1 0 0,0-1-1 0 0,0 0 1 0 0,-1 0-1 0 0,0-1 1 0 0,0 0-1 0 0,0 0 1 0 0,-1-1 0 0 0,1 0-1 0 0,4-7-63 0 0,3 1 17 0 0,89-61 129 0 0,-103 74-145 0 0,0 0 0 0 0,0 1 0 0 0,0-1 1 0 0,0 1-1 0 0,0-1 0 0 0,0 1 0 0 0,0 0 0 0 0,0-1 0 0 0,0 1 0 0 0,0 0 0 0 0,-1 0 0 0 0,1 1 0 0 0,0-1 0 0 0,-1 0 0 0 0,1 0 0 0 0,-1 1 0 0 0,1-1 0 0 0,-1 1 0 0 0,0-1 0 0 0,0 1 0 0 0,1 0 0 0 0,-1-1 0 0 0,0 1 0 0 0,0 0 0 0 0,-1 0 0 0 0,1 0 0 0 0,0 0 0 0 0,-1 0 0 0 0,1 0 0 0 0,-1 0 1 0 0,0 0-1 0 0,1 0 0 0 0,-1 0 0 0 0,0 0 0 0 0,0 0 0 0 0,0 0 0 0 0,-1 0 0 0 0,1 0 0 0 0,0 0 0 0 0,-1 0 0 0 0,1 0 0 0 0,-1 0 0 0 0,0 0 0 0 0,0 0 0 0 0,1 0 0 0 0,-2 1-1 0 0,1 12 15 0 0,1-12-33 0 0,0 1-1 0 0,0-1 1 0 0,0 0 0 0 0,0 0-1 0 0,0 0 1 0 0,1 1-1 0 0,-1-1 1 0 0,1 0 0 0 0,0 0-1 0 0,0 0 1 0 0,0 0 0 0 0,1 0-1 0 0,-1 0 1 0 0,1-1 0 0 0,-1 1-1 0 0,1 0 1 0 0,0-1-1 0 0,0 1 1 0 0,0-1 0 0 0,0 1-1 0 0,1-1 1 0 0,1 2 18 0 0,31 2-4637 0 0,-12-12-7918 0 0,-17 4 3448 0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4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1 409 5641 0 0,'0'0'2165'0'0,"0"0"-274"0"0,0 0-179 0 0,0 0 8 0 0,0 0-103 0 0,0 0-257 0 0,0 0-261 0 0,0 0-247 0 0,0 0-117 0 0,0 0-4 0 0,0 0 6 0 0,0 0 31 0 0,0 0-5 0 0,7-7-65 0 0,108-118 1614 0 0,37-70-773 0 0,-152 195-1529 0 0,0 0 1 0 0,0 0-1 0 0,0 0 0 0 0,0 0 0 0 0,0 1 0 0 0,1-1 0 0 0,-1 0 1 0 0,0 0-1 0 0,0 0 0 0 0,0 0 0 0 0,0 0 0 0 0,1 0 0 0 0,-1 0 0 0 0,0 0 1 0 0,0 1-1 0 0,0-1 0 0 0,1 0 0 0 0,-1 0 0 0 0,0 0 0 0 0,0 0 1 0 0,0 0-1 0 0,1 0 0 0 0,-1 0 0 0 0,0 0 0 0 0,0 0 0 0 0,0 0 1 0 0,1 0-1 0 0,-1 0 0 0 0,0-1 0 0 0,0 1 0 0 0,0 0 0 0 0,0 0 0 0 0,1 0 1 0 0,-1 0-1 0 0,0 0 0 0 0,0 0-10 0 0,0 10-92 0 0,-1 85 185 0 0,2-92-91 0 0,0-1 1 0 0,1 1-1 0 0,-1 0 1 0 0,1-1-1 0 0,0 1 1 0 0,0-1-1 0 0,0 0 0 0 0,0 0 1 0 0,0 0-1 0 0,0 0 1 0 0,1 0-1 0 0,-1 0 0 0 0,1 0 1 0 0,-1-1-1 0 0,1 1 1 0 0,0-1-1 0 0,-1 0 0 0 0,1 0 1 0 0,0 0-1 0 0,0 0 1 0 0,0 0-1 0 0,0-1 1 0 0,0 1-1 0 0,0-1 0 0 0,0 0 1 0 0,0 0-1 0 0,0 0 1 0 0,0 0-1 0 0,0 0 0 0 0,0-1 1 0 0,0 1-1 0 0,0-1 1 0 0,0 0-1 0 0,0 0 1 0 0,0 0-1 0 0,-1 0 0 0 0,1-1 1 0 0,0 1-1 0 0,-1-1 1 0 0,1 1-1 0 0,-1-1 0 0 0,2-1-2 0 0,156-132 59 0 0,-138 117-68 0 0,-22 47-101 0 0,0 82 189 0 0,0-109-137 0 0,1-1 1 0 0,-1 1-1 0 0,1-1 0 0 0,-1 1 1 0 0,1-1-1 0 0,0 1 0 0 0,0-1 1 0 0,0 0-1 0 0,0 1 0 0 0,0-1 1 0 0,0 0-1 0 0,0 0 0 0 0,0 1 1 0 0,0-1-1 0 0,1 0 0 0 0,-1 0 1 0 0,0 0-1 0 0,1-1 0 0 0,-1 1 1 0 0,0 0-1 0 0,1 0 0 0 0,-1-1 0 0 0,1 1 1 0 0,0-1-1 0 0,-1 1 0 0 0,1-1 1 0 0,-1 0 57 0 0,45-7-7508 0 0,-32-4-2368 0 0,-8 7 1990 0 0</inkml:trace>
  <inkml:trace contextRef="#ctx0" brushRef="#br0" timeOffset="392.41">870 12 8122 0 0,'0'0'3687'0'0,"0"0"-1518"0"0,0 0-650 0 0,0 0-71 0 0,0 0-116 0 0,0 0-245 0 0,0 0-241 0 0,0 0-206 0 0,0 0-156 0 0,0 0-96 0 0,0 0-68 0 0,0 0-63 0 0,0 0-49 0 0,-9 26-18 0 0,-24 78-13 0 0,32-102-166 0 0,0-1 0 0 0,1 0 0 0 0,-1 0 0 0 0,0 0 0 0 0,1 1-1 0 0,-1-1 1 0 0,0 0 0 0 0,1 1 0 0 0,0-1 0 0 0,-1 1 0 0 0,1-1 0 0 0,0 0-1 0 0,0 1 1 0 0,0-1 0 0 0,0 1 0 0 0,0-1 0 0 0,0 1 0 0 0,0-1 0 0 0,0 0-1 0 0,0 1 1 0 0,1-1 0 0 0,-1 1 0 0 0,1-1 0 0 0,-1 0 0 0 0,1 1 0 0 0,-1-1-1 0 0,1 0 1 0 0,0 0 0 0 0,0 0 0 0 0,-1 1 0 0 0,1-1 0 0 0,0 0 0 0 0,0 0-1 0 0,1 0-10 0 0,1 2 73 0 0,2 1-1 0 0,0 0 1 0 0,0 0 0 0 0,1 0 0 0 0,-1-1-1 0 0,1 1 1 0 0,0-2 0 0 0,0 1-1 0 0,0 0 1 0 0,0-1 0 0 0,0 0 0 0 0,0-1-1 0 0,1 0 1 0 0,-1 1 0 0 0,1-2-1 0 0,-1 1 1 0 0,0-1 0 0 0,1 0 0 0 0,-1 0-1 0 0,1-1 1 0 0,-1 0 0 0 0,1 0 0 0 0,-1-1-1 0 0,0 1 1 0 0,0-1 0 0 0,1-1-73 0 0,4-1-1 0 0,-1 0 1 0 0,1-1 0 0 0,-1 0 0 0 0,0-1 0 0 0,0 0-1 0 0,-1 0 1 0 0,0-1 0 0 0,0-1 0 0 0,0 1-1 0 0,-1-1 1 0 0,0-1 0 0 0,-1 1 0 0 0,6-10 0 0 0,-3 2-1004 0 0,11-16-3150 0 0,-6 14-7965 0 0,-13 17 4265 0 0</inkml:trace>
  <inkml:trace contextRef="#ctx0" brushRef="#br0" timeOffset="1004.663">1387 4 11434 0 0,'0'0'1869'0'0,"0"0"-249"0"0,0 0 31 0 0,0 0-5 0 0,0 0-238 0 0,0 0-412 0 0,0 0-294 0 0,0 0-94 0 0,0 0-68 0 0,0 0-38 0 0,0 0-84 0 0,0 0-132 0 0,0 0-88 0 0,-18 16-47 0 0,-56 51-43 0 0,28-8 84 0 0,42-54-193 0 0,1 0-1 0 0,0 1 1 0 0,0-1-1 0 0,1 1 0 0 0,-1 0 1 0 0,1 0-1 0 0,0 0 1 0 0,1 0-1 0 0,0 0 1 0 0,0 0-1 0 0,0 1 1 0 0,0-1-1 0 0,1 0 0 0 0,0 0 1 0 0,1 1-1 0 0,-1-1 1 0 0,1 0-1 0 0,1 3 2 0 0,1-6 11 0 0,0-1-1 0 0,-1 1 1 0 0,1-1 0 0 0,1 0-1 0 0,-1 0 1 0 0,0 0-1 0 0,0 0 1 0 0,1-1-1 0 0,-1 1 1 0 0,1-1 0 0 0,-1 0-1 0 0,1 0 1 0 0,0 0-1 0 0,-1-1 1 0 0,1 1 0 0 0,0-1-1 0 0,0 0 1 0 0,-1 0-1 0 0,1 0 1 0 0,0 0 0 0 0,0-1-1 0 0,-1 0 1 0 0,1 1-1 0 0,0-1 1 0 0,-1-1 0 0 0,1 1-1 0 0,-1 0 1 0 0,1-1-1 0 0,-1 0 1 0 0,0 0-1 0 0,0 0 1 0 0,0 0 0 0 0,0 0-1 0 0,2-2-10 0 0,162-149 347 0 0,-149 134-335 0 0,-10 10-2 0 0,-1 0 0 0 0,2 1 0 0 0,-1 0-1 0 0,1 0 1 0 0,0 0 0 0 0,1 1 0 0 0,0 1-1 0 0,0 0 1 0 0,1 0 0 0 0,-1 1 0 0 0,1 0-1 0 0,7-2-9 0 0,-16 7 0 0 0,-1 0-1 0 0,1 0 0 0 0,0 0 0 0 0,-1 0 0 0 0,1 0 1 0 0,-1 1-1 0 0,1-1 0 0 0,-1 0 0 0 0,1 1 0 0 0,-1-1 1 0 0,1 1-1 0 0,-1-1 0 0 0,1 1 0 0 0,-1 0 0 0 0,0 0 1 0 0,1-1-1 0 0,-1 1 0 0 0,0 0 0 0 0,0 0 0 0 0,0 0 1 0 0,0 1-1 0 0,0-1 0 0 0,0 0 0 0 0,0 0 1 0 0,0 1-1 0 0,0-1 0 0 0,0 0 0 0 0,-1 1 0 0 0,1-1 1 0 0,0 0-1 0 0,-1 1 0 0 0,1-1 0 0 0,-1 1 0 0 0,0 0 1 0 0,1-1-1 0 0,-1 1 0 0 0,0-1 1 0 0,5 69 64 0 0,-6-59-49 0 0,-2 36-10 0 0,-2-1-1 0 0,-2 0 1 0 0,-2 0 0 0 0,-4 8-5 0 0,-6 29-5 0 0,-36 242-37 0 0,28-217 121 0 0,26-104-70 0 0,-1-1-1 0 0,0 1 1 0 0,0-1-1 0 0,0 1 1 0 0,0-1-1 0 0,-1 0 1 0 0,1 0-1 0 0,-1 0 1 0 0,0 0-1 0 0,0-1 1 0 0,0 1-1 0 0,0-1 1 0 0,0 1-1 0 0,-1-1 1 0 0,1 0-1 0 0,-1-1 0 0 0,1 1 1 0 0,-1 0-1 0 0,0-1 1 0 0,0 0-1 0 0,1 0 1 0 0,-1 0-1 0 0,0 0 1 0 0,0-1-1 0 0,0 0 1 0 0,-2 1-9 0 0,2-1 4 0 0,-1 0 0 0 0,1 0 0 0 0,-1 0 0 0 0,0-1 1 0 0,1 0-1 0 0,-1 0 0 0 0,1 0 0 0 0,-1 0 0 0 0,1 0 0 0 0,0-1 1 0 0,-1 0-1 0 0,1 0 0 0 0,0 0 0 0 0,0-1 0 0 0,0 1 0 0 0,1-1 1 0 0,-1 0-1 0 0,1 0 0 0 0,-1 0 0 0 0,1 0 0 0 0,0-1 0 0 0,0 1 0 0 0,0-1 1 0 0,1 0-1 0 0,-2-3-4 0 0,0-2 2 0 0,0 0 1 0 0,0 0-1 0 0,1 0 0 0 0,0-1 1 0 0,1 1-1 0 0,0-1 1 0 0,0 0-1 0 0,1 0 1 0 0,1 1-1 0 0,-1-1 0 0 0,2 0 1 0 0,-1 0-1 0 0,1 0 1 0 0,1 0-1 0 0,0 1 0 0 0,0-1 1 0 0,1 1-1 0 0,0-1 1 0 0,1 1-1 0 0,0 0 1 0 0,0 0-1 0 0,1 0 0 0 0,0 1 1 0 0,1 0-1 0 0,-1 0 1 0 0,2 0-1 0 0,-1 1 0 0 0,1 0 1 0 0,0 0-1 0 0,1 0 1 0 0,-1 1-1 0 0,2 0-2 0 0,22-20-200 0 0,2 2 0 0 0,1 1 1 0 0,1 1-1 0 0,0 3 0 0 0,2 0 0 0 0,5 1 200 0 0,70-30-9428 0 0,-91 40-968 0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22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1339 1051 0 0 0,'0'0'0'0'0,"0"0"0"0"0,0 0 0 0 0,0 0 0 0 0,0 0 0 0 0,0 0 0 0 0,0 0 0 0 0</inkml:trace>
  <inkml:trace contextRef="#ctx0" brushRef="#br0" timeOffset="378.955">1829 616 0 0 0,'0'0'1568'0'0,"-4"-32"71"0"0,-15-102-93 0 0,-21 7 1311 0 0,27 103-2396 0 0,-1 1 126 0 0,-1 0 1 0 0,-1 1-1 0 0,0 1 0 0 0,-2 0 1 0 0,-1 2-1 0 0,0 0 0 0 0,-1 1 0 0 0,-1 1 1 0 0,-1 0-1 0 0,-1 2 0 0 0,0 1 1 0 0,0 1-1 0 0,-15-5-587 0 0,14 9 124 0 0,0 2 1 0 0,0 0-1 0 0,-1 2 1 0 0,0 1-1 0 0,0 0 1 0 0,0 2-1 0 0,0 1 0 0 0,-1 1 1 0 0,1 2-1 0 0,0 0 1 0 0,0 1-1 0 0,0 2 1 0 0,0 1-1 0 0,1 0 1 0 0,0 2-1 0 0,0 1 0 0 0,1 0 1 0 0,0 2-1 0 0,1 1 1 0 0,0 1-1 0 0,1 0 1 0 0,0 2-1 0 0,-16 15-124 0 0,-6 5 21 0 0,2 2 0 0 0,1 2 0 0 0,2 2 0 0 0,1 1 0 0 0,3 2 0 0 0,1 2 1 0 0,3 0-1 0 0,1 2 0 0 0,3 2 0 0 0,1 0 0 0 0,4 1 0 0 0,1 1 0 0 0,2 1 0 0 0,3 1 0 0 0,3 1 0 0 0,1-1 0 0 0,3 2 0 0 0,3-1 1 0 0,2 1-1 0 0,2 0 0 0 0,3 3-21 0 0,-1-31-9 0 0,1-1 1 0 0,1 1 0 0 0,1-1-1 0 0,2 1 1 0 0,1-2 0 0 0,1 1 0 0 0,1-1-1 0 0,1 0 1 0 0,1-1 0 0 0,2 0-1 0 0,0-1 1 0 0,2 0 0 0 0,0-1-1 0 0,2-1 1 0 0,1 0 0 0 0,0-1-1 0 0,20 16 9 0 0,-15-17 106 0 0,0 0-1 0 0,2-2 0 0 0,0-1 0 0 0,1-2 1 0 0,0 0-1 0 0,1-1 0 0 0,1-2 0 0 0,0-1 1 0 0,1-1-1 0 0,0-1 0 0 0,0-2 0 0 0,1-1 0 0 0,0-1 1 0 0,0-2-1 0 0,0 0 0 0 0,1-3 0 0 0,-1 0 1 0 0,0-2-1 0 0,1-1 0 0 0,-1-2 0 0 0,-1 0 1 0 0,1-2-1 0 0,10-5-105 0 0,5-8 304 0 0,-2-1 0 0 0,0-3 0 0 0,-2-1 0 0 0,0-2 0 0 0,-2-1 0 0 0,-1-3 0 0 0,-2 0 0 0 0,-1-3 0 0 0,21-26-304 0 0,-34 35-13 0 0,0-2 0 0 0,-2 0 0 0 0,-2-1 0 0 0,0-1 0 0 0,-2 0 0 0 0,-1-2 0 0 0,-1 0 0 0 0,-2 0 0 0 0,-1-1 0 0 0,-1 0 0 0 0,-2-1 0 0 0,-2 0 0 0 0,0-1 0 0 0,-3 1 0 0 0,0-1 0 0 0,-3 0 0 0 0,0 0 0 0 0,-3 1 0 0 0,0-1 0 0 0,-2 1 0 0 0,-2 0 0 0 0,-1 0 0 0 0,-1 0 0 0 0,-4-5 13 0 0,-2 4-240 0 0,-1 0-1 0 0,-1 2 1 0 0,-2 0-1 0 0,-1 0 1 0 0,-2 2-1 0 0,-1 1 0 0 0,-1 1 1 0 0,-1 1-1 0 0,-2 1 1 0 0,0 1-1 0 0,-2 1 1 0 0,0 2-1 0 0,-2 1 1 0 0,0 1-1 0 0,-2 2 0 0 0,0 1 1 0 0,-1 2-1 0 0,0 1 1 0 0,-1 1-1 0 0,0 3 1 0 0,-11-2 240 0 0,-6 4-230 0 0,-1 2 0 0 0,0 3 0 0 0,0 2 0 0 0,0 2 1 0 0,0 2-1 0 0,1 3 0 0 0,-1 2 0 0 0,2 2 0 0 0,-1 3 0 0 0,1 2 1 0 0,-18 9 229 0 0,2 2-1213 0 0,2 3 0 0 0,1 2 1 0 0,-36 26 1212 0 0,36-16-2924 0 0,1 3 1 0 0,3 3-1 0 0,-10 13 2924 0 0,15-8-3726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25 10138 0 0,'0'0'1863'0'0,"0"0"-194"0"0,0 0-184 0 0,0 0-162 0 0,0 0-211 0 0,0 0-201 0 0,-34 11-113 0 0,-106 34-105 0 0,134-44-631 0 0,0 1 0 0 0,1 0 0 0 0,-1 0 0 0 0,0 0 0 0 0,1 1 0 0 0,-1 0 0 0 0,1 0 0 0 0,0 0 0 0 0,0 1 0 0 0,0-1 0 0 0,1 1 0 0 0,-1 1 0 0 0,1-1 0 0 0,-3 4-62 0 0,-4 5 136 0 0,-2 0-77 0 0,-1 1 0 0 0,2 0 0 0 0,0 1 0 0 0,1 1 0 0 0,0-1 0 0 0,2 2 0 0 0,0-1 0 0 0,0 2 0 0 0,2-1 0 0 0,0 1 0 0 0,1 0 0 0 0,0 0 0 0 0,2 0 0 0 0,0 1 0 0 0,2 0 0 0 0,0 0 0 0 0,0 0 0 0 0,2 0 0 0 0,1 12-59 0 0,2-25 66 0 0,0 0 0 0 0,1 0 0 0 0,-1 0 0 0 0,1 0 0 0 0,0 0 0 0 0,1-1 0 0 0,-1 0 0 0 0,1 0 0 0 0,0 0 0 0 0,0-1 0 0 0,1 1 0 0 0,-1-1 0 0 0,1-1 0 0 0,0 1 0 0 0,0-1 1 0 0,0 0-1 0 0,1 0 0 0 0,-1-1 0 0 0,1 1 0 0 0,-1-2 0 0 0,1 1 0 0 0,0-1 0 0 0,0 0 0 0 0,0 0 0 0 0,0-1 0 0 0,-1 0 0 0 0,1 0 0 0 0,0 0 0 0 0,0-1 0 0 0,0 0 0 0 0,0-1 0 0 0,-1 1 0 0 0,1-1 0 0 0,0-1 1 0 0,-1 1-1 0 0,3-2-66 0 0,17-6 233 0 0,-1-1 1 0 0,0-1 0 0 0,-1-2 0 0 0,-1 0 0 0 0,0-1 0 0 0,0-1 0 0 0,-2-2 0 0 0,0 0 0 0 0,-1-1 0 0 0,3-5-234 0 0,-12 11 29 0 0,0 0 1 0 0,0 0 0 0 0,-2-1 0 0 0,1-1 0 0 0,-2 0-1 0 0,0 0 1 0 0,-1 0 0 0 0,-1-1 0 0 0,0 0-1 0 0,-1-1 1 0 0,0 1 0 0 0,-2-1 0 0 0,0 0-1 0 0,-1 0 1 0 0,0 0 0 0 0,-2-17-30 0 0,0 29-95 0 0,-1-1 1 0 0,0 1-1 0 0,0 0 1 0 0,0-1-1 0 0,-1 1 1 0 0,1 0 0 0 0,-1 0-1 0 0,0 0 1 0 0,-1 0-1 0 0,0 0 1 0 0,1 1-1 0 0,-1-1 1 0 0,-1 1-1 0 0,1 0 1 0 0,-1-1-1 0 0,1 2 1 0 0,-1-1-1 0 0,-1 0 1 0 0,1 1-1 0 0,0 0 1 0 0,-1 0-1 0 0,1 0 1 0 0,-1 0-1 0 0,0 1 1 0 0,0 0 0 0 0,0 0-1 0 0,0 0 1 0 0,-1 0-1 0 0,1 1 95 0 0,-6-2-466 0 0,0 1 0 0 0,0 0 0 0 0,0 1 0 0 0,0 0 0 0 0,0 1 0 0 0,0 0 0 0 0,0 1 0 0 0,0 0 0 0 0,0 1-1 0 0,0 0 1 0 0,0 0 0 0 0,1 1 0 0 0,-1 1 0 0 0,0 0 466 0 0,-59 32-9894 0 0,48-22 1743 0 0</inkml:trace>
  <inkml:trace contextRef="#ctx0" brushRef="#br0" timeOffset="388.899">411 441 5473 0 0,'0'0'1698'0'0,"0"0"-107"0"0,0 0 55 0 0,0 0 99 0 0,0 0-11 0 0,0 0-144 0 0,0 0-190 0 0,-35 13-228 0 0,-111 39-240 0 0,68-6 191 0 0,67-35-895 0 0,-1-1-128 0 0,0 1 0 0 0,0-1 0 0 0,2 2 0 0 0,-1-1-1 0 0,2 2 1 0 0,-1-1 0 0 0,2 1 0 0 0,-1 1 0 0 0,2-1 0 0 0,0 1-1 0 0,1 1 1 0 0,0-1 0 0 0,1 1 0 0 0,1 0 0 0 0,0 0-1 0 0,1 1 1 0 0,0-1 0 0 0,2 1 0 0 0,0-1 0 0 0,0 2-100 0 0,2-11 41 0 0,0-1 1 0 0,1 0-1 0 0,0 0 0 0 0,0 0 1 0 0,0 0-1 0 0,0-1 0 0 0,0 1 1 0 0,1 0-1 0 0,0-1 0 0 0,0 0 1 0 0,0 1-1 0 0,1-1 1 0 0,0-1-1 0 0,-1 1 0 0 0,1 0 1 0 0,0-1-1 0 0,1 0 0 0 0,-1 0 1 0 0,1 0-1 0 0,-1 0 0 0 0,1-1 1 0 0,0 0-1 0 0,0 0 1 0 0,0 0-1 0 0,0-1 0 0 0,0 1 1 0 0,0-1-1 0 0,1 0-41 0 0,5 1 206 0 0,1-1-1 0 0,-1 0 1 0 0,0 0-1 0 0,1-1 1 0 0,-1-1-1 0 0,0 0 1 0 0,1 0-1 0 0,-1-1 1 0 0,0 0-1 0 0,0-1 1 0 0,0-1 0 0 0,7-2-206 0 0,-6 1 95 0 0,1 0 0 0 0,-1-1 0 0 0,-1 0 0 0 0,1-1 0 0 0,-1 0 1 0 0,0 0-1 0 0,-1-2 0 0 0,1 1 0 0 0,-2-1 0 0 0,1-1 0 0 0,-1 1 1 0 0,-1-2-1 0 0,0 1 0 0 0,0-1 0 0 0,-1 0 0 0 0,0-1 0 0 0,-1 0 1 0 0,-1 0-1 0 0,0 0 0 0 0,0-1 0 0 0,-1 1 0 0 0,-1-1 0 0 0,0 0 1 0 0,-1 0-1 0 0,0-2-95 0 0,-1 7-50 0 0,-1-1 1 0 0,0 1 0 0 0,0 0-1 0 0,-1 0 1 0 0,0 0 0 0 0,-1-1-1 0 0,0 1 1 0 0,0 0 0 0 0,-1 1-1 0 0,1-1 1 0 0,-2 0 0 0 0,1 1-1 0 0,-1 0 1 0 0,0-1 0 0 0,-1 1-1 0 0,0 1 1 0 0,0-1 0 0 0,0 1-1 0 0,-1 0 1 0 0,1 0-1 0 0,-2 1 1 0 0,0-1 49 0 0,2 2-182 0 0,0 1 1 0 0,-1 0-1 0 0,1 1 0 0 0,-1-1 0 0 0,0 1 1 0 0,0 0-1 0 0,0 1 0 0 0,0-1 0 0 0,0 1 0 0 0,0 0 1 0 0,0 1-1 0 0,-1-1 0 0 0,1 1 0 0 0,0 0 1 0 0,0 1-1 0 0,0 0 0 0 0,-6 1 182 0 0,-57 29-10245 0 0,55-20-906 0 0</inkml:trace>
  <inkml:trace contextRef="#ctx0" brushRef="#br0" timeOffset="647.194">765 721 17588 0 0,'0'0'1445'0'0,"0"0"-382"0"0,0 0-183 0 0,0 0-90 0 0,0 0-127 0 0,0 0-140 0 0,0 0-129 0 0,0 0-116 0 0,0 0-112 0 0,0 0-58 0 0,0 0-52 0 0,0 0-21 0 0,0 0-11 0 0,-11 19-36 0 0,-33 55-33 0 0,39-42-1997 0 0,23-36-1593 0 0,-17 3 3404 0 0,15-12-7908 0 0,-11 6-1770 0 0</inkml:trace>
  <inkml:trace contextRef="#ctx0" brushRef="#br0" timeOffset="1051.742">1196 117 11835 0 0,'0'0'4007'0'0,"0"0"-1758"0"0,0 0-826 0 0,0 0-345 0 0,0 0-292 0 0,0 0-217 0 0,0 0-139 0 0,0 0-41 0 0,0 0 9 0 0,0 0 16 0 0,0 0-44 0 0,0 0-61 0 0,-30 33-79 0 0,-93 104-105 0 0,45-23 34 0 0,69-97-151 0 0,0-1 1 0 0,1 1 0 0 0,1 0 0 0 0,0 1 0 0 0,2 0 0 0 0,0 0 0 0 0,1 0 0 0 0,0 0-1 0 0,2 1 1 0 0,0 0 0 0 0,1-1 0 0 0,1 1 0 0 0,1 0 0 0 0,2 13-9 0 0,-1-24 25 0 0,1-1-1 0 0,-1 0 1 0 0,1 0 0 0 0,0 0 0 0 0,1 0 0 0 0,0-1 0 0 0,0 1 0 0 0,0-1 0 0 0,1 0-1 0 0,0 0 1 0 0,0-1 0 0 0,1 0 0 0 0,-1 1 0 0 0,1-2 0 0 0,0 1 0 0 0,0-1 0 0 0,1 0 0 0 0,-1 0-1 0 0,1 0 1 0 0,0-1 0 0 0,0 0 0 0 0,0-1 0 0 0,1 0 0 0 0,-1 0 0 0 0,0 0 0 0 0,1-1-1 0 0,5 1-24 0 0,-2-1 132 0 0,0 0 0 0 0,0 0 0 0 0,0-1 0 0 0,0-1 0 0 0,0 1-1 0 0,0-2 1 0 0,0 0 0 0 0,0 0 0 0 0,0-1 0 0 0,-1 0 0 0 0,1-1-1 0 0,-1 0 1 0 0,0-1 0 0 0,0 0 0 0 0,0 0 0 0 0,-1-1-1 0 0,0 0 1 0 0,8-8-132 0 0,-12 11 24 0 0,-1 0 0 0 0,0-1 0 0 0,0 0 0 0 0,0 0 0 0 0,0 0 0 0 0,-1 0 0 0 0,1-1 0 0 0,-1 1-1 0 0,0-1 1 0 0,0 0 0 0 0,-1 0 0 0 0,1 0 0 0 0,-1 0 0 0 0,0 0 0 0 0,-1-1 0 0 0,1 1 0 0 0,-1-1 0 0 0,0 1 0 0 0,-1-1-1 0 0,1 1 1 0 0,-1-1 0 0 0,0 1 0 0 0,0-1 0 0 0,-1 0 0 0 0,0 1 0 0 0,0-1 0 0 0,0 1 0 0 0,0 0 0 0 0,-1-1 0 0 0,0 1-1 0 0,0 0 1 0 0,-1 0 0 0 0,1 0 0 0 0,-1 0 0 0 0,0 0 0 0 0,0 1 0 0 0,-1-1 0 0 0,1 1 0 0 0,-1 0 0 0 0,0 0 0 0 0,0 0-1 0 0,-3-1-22 0 0,-5-1-89 0 0,0 2 0 0 0,-1 0 1 0 0,1 0-1 0 0,-1 1 0 0 0,0 0 1 0 0,0 1-1 0 0,0 1 0 0 0,0 0 1 0 0,0 1-1 0 0,0 0 0 0 0,0 1 1 0 0,0 0-1 0 0,1 1 0 0 0,-1 1 1 0 0,0 0-1 0 0,1 0 0 0 0,-1 2 1 0 0,1-1-1 0 0,0 2 88 0 0,-114 59-2841 0 0,87-38-732 0 0,2 1-3699 0 0,20-13-4520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11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0 12563 0 0,'0'0'1855'0'0,"0"0"-287"0"0,0 0-70 0 0,0 0-135 0 0,0 0-242 0 0,0 0-221 0 0,0 0-183 0 0,0 0-133 0 0,-35 23-116 0 0,-110 68-105 0 0,75-36 29 0 0,68-53-404 0 0,-1-1 0 0 0,0 1 0 0 0,1 0 0 0 0,0 0 0 0 0,-1 0 0 0 0,1 0 0 0 0,0 1 0 0 0,0-1 0 0 0,0 0 0 0 0,0 1 0 0 0,1 0 0 0 0,-1-1 0 0 0,1 1 0 0 0,-1 0 0 0 0,1 0 0 0 0,0-1 0 0 0,0 1 0 0 0,0 0 0 0 0,1 0 0 0 0,-1 0 0 0 0,1 1 0 0 0,0-1 0 0 0,-1 0 0 0 0,1 0 0 0 0,1 0 0 0 0,-1 0 0 0 0,0 0 0 0 0,1 0 0 0 0,-1 0 0 0 0,1 0 0 0 0,0 0 0 0 0,0 0 0 0 0,0 0 0 0 0,1 0 0 0 0,-1-1 0 0 0,1 1 0 0 0,-1 0 0 0 0,1-1 0 0 0,0 1 0 0 0,0-1 0 0 0,0 0 0 0 0,2 2 12 0 0,159 59 152 0 0,-161-63-117 0 0,0 1 0 0 0,0 0 0 0 0,0 0 0 0 0,-1 0 0 0 0,1 1 0 0 0,0-1 0 0 0,-1 0 0 0 0,1 1 0 0 0,-1-1 0 0 0,1 1 0 0 0,-1-1 0 0 0,0 1 0 0 0,1 0 0 0 0,-1 0 0 0 0,0-1 0 0 0,0 1 0 0 0,0 0 0 0 0,0 0 1 0 0,-1 0-1 0 0,1 0 0 0 0,-1 0 0 0 0,1 0 0 0 0,-1 0 0 0 0,0 0 0 0 0,1 0 0 0 0,-1 1 0 0 0,0-1 0 0 0,0 0 0 0 0,-1 0 0 0 0,1 0 0 0 0,0 0 0 0 0,-1 0 0 0 0,1 0 0 0 0,-1 0 0 0 0,0 0 0 0 0,1 0 0 0 0,-1 0 0 0 0,0 0 1 0 0,-1 0-36 0 0,-55 59 877 0 0,35-46-907 0 0,0-1 0 0 0,-1-1-1 0 0,0-1 1 0 0,-1-1 0 0 0,0-2 0 0 0,-22 6 30 0 0,0-11-3560 0 0,39-4 1057 0 0,4-3-6401 0 0,3 2-1232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49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196 0 10746 0 0,'0'0'3232'0'0,"0"0"-1647"0"0,0 0-516 0 0,0 0 167 0 0,0 0 157 0 0,0 0-84 0 0,0 0-298 0 0,0 0-291 0 0,0 0-229 0 0,0 0-130 0 0,0 0-52 0 0,0 0-71 0 0,0 0-57 0 0,-19 34-41 0 0,-59 105-67 0 0,37-70-2 0 0,34-58-83 0 0,0 0-1 0 0,0 0 1 0 0,2 0 0 0 0,-1 1 0 0 0,1 0-1 0 0,1 0 1 0 0,0 1 0 0 0,1-1-1 0 0,-1 5 13 0 0,3-14-27 0 0,0 1-1 0 0,0 0 1 0 0,0-1-1 0 0,1 1 1 0 0,-1-1-1 0 0,1 1 0 0 0,0 0 1 0 0,0-1-1 0 0,0 1 1 0 0,0 0-1 0 0,0-1 0 0 0,1 1 1 0 0,0 0-1 0 0,0-1 1 0 0,0 1-1 0 0,0-1 1 0 0,1 1-1 0 0,-1-1 0 0 0,1 0 1 0 0,0 0-1 0 0,0 0 1 0 0,0 0-1 0 0,0 0 0 0 0,0 0 1 0 0,1 0-1 0 0,-1 0 1 0 0,1-1-1 0 0,0 0 1 0 0,0 1-1 0 0,0-1 0 0 0,0 0 1 0 0,0 0-1 0 0,0-1 1 0 0,1 1-1 0 0,-1-1 0 0 0,0 1 1 0 0,1-1-1 0 0,-1 0 1 0 0,1 0-1 0 0,0-1 1 0 0,0 1 27 0 0,11 1-37 0 0,-1 0 0 0 0,1-1 0 0 0,-1-1 0 0 0,1 0 0 0 0,-1-1 0 0 0,1-1 0 0 0,-1 0 0 0 0,0-1 0 0 0,0 0 0 0 0,0-1 0 0 0,0-1 0 0 0,1 0 37 0 0,95-59-3537 0 0,-32-10-3292 0 0,-18-11-4910 0 0,-54 76 11723 0 0,-1-1 1 0 0,0-1 0 0 0,-1 1-1 0 0,0-1 1 0 0,-1 1-1 0 0,0-1 1 0 0,-1 0 0 0 0,0 0-1 0 0,-1-1 1 0 0,0 1-1 0 0,-1-5 16 0 0,0 16 251 0 0,0-1 0 0 0,0 0 0 0 0,1 0 1 0 0,-2 1-1 0 0,1-1 0 0 0,0 0 0 0 0,0 1 0 0 0,0-1 0 0 0,0 0 0 0 0,0 1 0 0 0,-1-1 0 0 0,1 0 0 0 0,0 1 0 0 0,0-1 0 0 0,-1 1 0 0 0,1-1 0 0 0,0 0 0 0 0,-1 1 0 0 0,1-1 0 0 0,-1 1 0 0 0,1-1 0 0 0,-1 1 0 0 0,1-1 0 0 0,-1 1 0 0 0,1 0 0 0 0,-1-1 0 0 0,0 1 0 0 0,1 0 0 0 0,-1-1 0 0 0,1 1 0 0 0,-1 0 0 0 0,0 0 1 0 0,1-1-1 0 0,-1 1 0 0 0,0 0 0 0 0,1 0 0 0 0,-1 0 0 0 0,0 0 0 0 0,1 0 0 0 0,-1 0 0 0 0,0 0 0 0 0,0 0 0 0 0,1 0 0 0 0,-1 0 0 0 0,0 0 0 0 0,1 1 0 0 0,-1-1 0 0 0,1 0 0 0 0,-1 0 0 0 0,0 1 0 0 0,1-1 0 0 0,-1 0 0 0 0,1 1 0 0 0,-1-1 0 0 0,0 1 0 0 0,1-1 0 0 0,-1 1 0 0 0,1-1 0 0 0,0 1 0 0 0,-1-1 0 0 0,1 1 1 0 0,-1-1-1 0 0,1 1 0 0 0,0 0-251 0 0,-16 13 913 0 0,-106 184 3518 0 0,67-103-4041 0 0,48-83-742 0 0,-88 167 195 0 0,75-115-4029 0 0,9 1-5749 0 0,11-53 2559 0 0</inkml:trace>
  <inkml:trace contextRef="#ctx0" brushRef="#br0" timeOffset="549.94">551 755 7762 0 0,'0'0'5210'0'0,"0"0"-2787"0"0,0 0-934 0 0,0 0 55 0 0,0 0-6 0 0,0 0-215 0 0,0 0-318 0 0,0 0-238 0 0,0 0-147 0 0,0 0-85 0 0,0 0-78 0 0,0 0-71 0 0,30-26-77 0 0,92-83-89 0 0,5-5 720 0 0,-80 87-930 0 0,-47 27-64 0 0,-1 37-7 0 0,-24 44 16 0 0,25-80 43 0 0,0 0 0 0 0,0 0 0 0 0,0 1-1 0 0,1-1 1 0 0,-1 0 0 0 0,0 0 0 0 0,1 0 0 0 0,-1 0 0 0 0,1 1 0 0 0,-1-1 0 0 0,1 0 0 0 0,-1 0 0 0 0,1 0 0 0 0,0 0 0 0 0,0 0 0 0 0,-1 0 0 0 0,1 0 0 0 0,0-1 0 0 0,0 1 0 0 0,0 0 0 0 0,0 0 0 0 0,0-1 0 0 0,0 1 0 0 0,0 0 0 0 0,0-1 0 0 0,0 1-1 0 0,1-1 1 0 0,-1 1 0 0 0,0-1 0 0 0,0 0 0 0 0,0 0 0 0 0,1 1 0 0 0,-1-1 0 0 0,0 0 0 0 0,0 0 0 0 0,0 0 0 0 0,1 0 0 0 0,-1 0 0 0 0,0 0 0 0 0,0-1 0 0 0,1 1 0 0 0,-1 0 0 0 0,0-1 0 0 0,0 1 0 0 0,0-1 0 0 0,0 1 0 0 0,0-1 2 0 0,98-53 286 0 0,-68 40-220 0 0,-21 8-43 0 0,1 0 0 0 0,-1 2 0 0 0,1-1 0 0 0,1 1 1 0 0,-1 1-1 0 0,0 0 0 0 0,1 0 0 0 0,0 2 0 0 0,6-1-23 0 0,-16 3 9 0 0,0 1-1 0 0,0 0 1 0 0,0 0 0 0 0,0 0 0 0 0,0 0 0 0 0,-1 0 0 0 0,1 1 0 0 0,0-1-1 0 0,-1 0 1 0 0,0 1 0 0 0,0-1 0 0 0,1 1 0 0 0,-1 0 0 0 0,-1-1 0 0 0,1 1-1 0 0,0 0 1 0 0,-1 0 0 0 0,1-1 0 0 0,-1 1 0 0 0,0 0 0 0 0,0 0-1 0 0,0-1 1 0 0,0 1 0 0 0,-1 0 0 0 0,1 0 0 0 0,-1 0 0 0 0,0-1 0 0 0,0 3-9 0 0,0 8 13 0 0,0-10-54 0 0,1-1 0 0 0,-1 1 1 0 0,1 0-1 0 0,0-1 0 0 0,-1 1 0 0 0,1-1 0 0 0,0 1 0 0 0,1 0 1 0 0,-1-1-1 0 0,0 1 0 0 0,1-1 0 0 0,-1 1 0 0 0,1-1 0 0 0,0 1 1 0 0,0-1-1 0 0,0 1 0 0 0,0-1 0 0 0,0 0 0 0 0,1 1 0 0 0,-1-1 1 0 0,1 0-1 0 0,-1 0 0 0 0,1 0 0 0 0,0 0 0 0 0,0 0 0 0 0,0-1 1 0 0,0 1-1 0 0,0-1 0 0 0,0 1 0 0 0,0-1 0 0 0,1 1 0 0 0,-1-1 1 0 0,0 0-1 0 0,1 0 0 0 0,-1 0 0 0 0,1-1 0 0 0,-1 1 0 0 0,1-1 1 0 0,-1 1-1 0 0,1-1 0 0 0,0 0 0 0 0,0 0 41 0 0,26 0-2873 0 0,-19 0-641 0 0,0 0-3574 0 0,-3 0-4401 0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38.1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192 1281 13307 0 0,'0'0'967'0'0,"0"0"-402"0"0,0 0 45 0 0,0 0 337 0 0,0 0 234 0 0,0 0 25 0 0,0 0-177 0 0,0 0-185 0 0,0 0-115 0 0,0 0-47 0 0,32-9-52 0 0,102-26-69 0 0,55 2 1114 0 0,-179 32-1611 0 0,-2 0-45 0 0,-1 0-1 0 0,0 1 1 0 0,0-1 0 0 0,1 1 0 0 0,-1 1-1 0 0,0-1 1 0 0,0 1 0 0 0,0 0-1 0 0,1 1 1 0 0,-1 0 0 0 0,-1 0-1 0 0,1 0 1 0 0,2 2-19 0 0,-7-1 10 0 0,-1 0-1 0 0,1-1 1 0 0,-1 1 0 0 0,0 0-1 0 0,0 0 1 0 0,0 0 0 0 0,-1 0-1 0 0,1 0 1 0 0,-1 0 0 0 0,0 0-1 0 0,1 0 1 0 0,-1 0 0 0 0,-1 0-1 0 0,1 0 1 0 0,0 0 0 0 0,-1 0-1 0 0,1 0 1 0 0,-1 0 0 0 0,0 0-1 0 0,0-1 1 0 0,0 1 0 0 0,0 0-1 0 0,-1 0 1 0 0,1-1 0 0 0,-1 1-1 0 0,0-1 1 0 0,1 1-1 0 0,-1-1 1 0 0,-1 1-10 0 0,-221 225 510 0 0,220-224-498 0 0,1 0 1 0 0,-1 1 0 0 0,1 0 0 0 0,-1 0 0 0 0,1 0 0 0 0,1 0 0 0 0,-1 0 0 0 0,1 1 0 0 0,0-1 0 0 0,0 1 0 0 0,0 0 0 0 0,1-1-1 0 0,0 1 1 0 0,0 0 0 0 0,1 0 0 0 0,0 0 0 0 0,-1 0 0 0 0,2 0 0 0 0,0 5-13 0 0,1-7 36 0 0,1-1 1 0 0,0 0-1 0 0,0 0 1 0 0,0 0-1 0 0,0 0 1 0 0,0-1-1 0 0,1 1 0 0 0,-1-1 1 0 0,1 0-1 0 0,0 0 1 0 0,-1 0-1 0 0,1 0 1 0 0,0-1-1 0 0,0 1 0 0 0,0-1 1 0 0,0 0-1 0 0,1-1 1 0 0,-1 1-1 0 0,0-1 1 0 0,0 1-1 0 0,0-1 0 0 0,2 0-36 0 0,23 0 185 0 0,0-1 0 0 0,0-1 0 0 0,0-1 0 0 0,0-1 0 0 0,0-2 0 0 0,-1-1 0 0 0,0-2-1 0 0,7-3-184 0 0,0 5 74 0 0,-22-1-1011 0 0,-5-8-4666 0 0,-4 7-988 0 0,-2 5-2346 0 0</inkml:trace>
  <inkml:trace contextRef="#ctx0" brushRef="#br0" timeOffset="-795.313">675 482 5521 0 0,'0'0'1998'0'0,"0"0"-566"0"0,0 0-260 0 0,0 0 165 0 0,0 0 210 0 0,0 0 34 0 0,0 0-147 0 0,0 0-315 0 0,0 0-275 0 0,0 0-178 0 0,0 0-136 0 0,-15-12-67 0 0,-46-34-81 0 0,60 45-370 0 0,0 0 1 0 0,1 0-1 0 0,-1 0 1 0 0,0 0-1 0 0,1 1 1 0 0,-1-1 0 0 0,0 0-1 0 0,0 1 1 0 0,0-1-1 0 0,0 1 1 0 0,0-1-1 0 0,0 1 1 0 0,0-1 0 0 0,0 1-1 0 0,0-1 1 0 0,0 1-1 0 0,0 0 1 0 0,0 0-1 0 0,0-1 1 0 0,0 1 0 0 0,0 0-1 0 0,0 0 1 0 0,0 0-1 0 0,0 0 1 0 0,0 0-1 0 0,0 1 1 0 0,0-1 0 0 0,0 0-1 0 0,0 0 1 0 0,0 1-1 0 0,0-1 1 0 0,0 0-1 0 0,0 1 1 0 0,0-1 0 0 0,0 1-1 0 0,0-1 1 0 0,0 1-1 0 0,0 0 1 0 0,0 0-13 0 0,-4 3 76 0 0,-25 20 43 0 0,2 1 0 0 0,0 2 0 0 0,1 0 0 0 0,2 2 0 0 0,1 1 0 0 0,2 1 0 0 0,0 1 0 0 0,2 0 0 0 0,-4 13-119 0 0,21-37 3 0 0,-1 0 1 0 0,1 0-1 0 0,0 0 0 0 0,1 0 0 0 0,0 1 0 0 0,0-1 1 0 0,1 1-1 0 0,0-1 0 0 0,1 1 0 0 0,0 0 0 0 0,0-1 0 0 0,1 1 1 0 0,0 3-4 0 0,2-8 44 0 0,-1-1 0 0 0,1 0 0 0 0,0 1 0 0 0,0-1 0 0 0,1 0 0 0 0,-1 0 0 0 0,1 0 0 0 0,-1-1 0 0 0,1 1 0 0 0,0-1 0 0 0,0 0 0 0 0,0 0 0 0 0,0 0 0 0 0,0-1 0 0 0,0 0 0 0 0,1 1 0 0 0,-1-1 0 0 0,0-1 0 0 0,1 1 0 0 0,-1-1 0 0 0,1 1 0 0 0,-1-1 0 0 0,1-1 0 0 0,-1 1 0 0 0,0-1 0 0 0,1 1 0 0 0,-1-1 0 0 0,0 0 0 0 0,2-1-44 0 0,15-4 173 0 0,-1-1 1 0 0,0-1-1 0 0,0 0 0 0 0,-1-1 1 0 0,-1-2-1 0 0,1 0 1 0 0,-2 0-1 0 0,1-2 0 0 0,-2 0 1 0 0,12-12-174 0 0,12-7 151 0 0,-2-1 1 0 0,-1-2-1 0 0,-2-2 1 0 0,-2-1 0 0 0,-1-2-1 0 0,16-27-151 0 0,-35 43-6 0 0,-1 0-1 0 0,-1-1 1 0 0,-1-1-1 0 0,-1 1 1 0 0,-2-1-1 0 0,-1-1 1 0 0,0 1 0 0 0,-2-1-1 0 0,-2 0 1 0 0,0 0-1 0 0,-1-1 1 0 0,-2-2 6 0 0,1 24-14 0 0,1 1 0 0 0,-1-1 0 0 0,0 1 0 0 0,-1 0 0 0 0,1-1 0 0 0,-1 1 0 0 0,0 0 0 0 0,-1 0 0 0 0,1-1 0 0 0,-1 1 0 0 0,0 0 0 0 0,0 0 0 0 0,-1 1 0 0 0,1-1 0 0 0,-1 0-1 0 0,0 1 1 0 0,0-1 0 0 0,-1 1 0 0 0,1 0 0 0 0,-1 0 0 0 0,0 1 0 0 0,0-1 0 0 0,0 1 0 0 0,0 0 0 0 0,-1 0 0 0 0,0 0 0 0 0,1 0 0 0 0,-1 1 0 0 0,0 0 0 0 0,0 0 0 0 0,0 0 0 0 0,0 1 0 0 0,-1 0 0 0 0,1-1 0 0 0,0 2 0 0 0,-1-1 0 0 0,1 1 0 0 0,0 0 0 0 0,-1 0 14 0 0,-6 5-9 0 0,0 0 0 0 0,0 2 0 0 0,0-1 0 0 0,1 1 0 0 0,0 1 1 0 0,0 0-1 0 0,1 1 0 0 0,0-1 0 0 0,1 2 0 0 0,0 0 0 0 0,0 0 0 0 0,1 0 0 0 0,0 1 0 0 0,1 1 0 0 0,0-1 0 0 0,1 1 1 0 0,0 0-1 0 0,1 0 0 0 0,0 1 0 0 0,1 0 0 0 0,1-1 0 0 0,-1 3 9 0 0,-1 0 36 0 0,-1-1 1 0 0,2 1-1 0 0,0 0 1 0 0,1 0-1 0 0,0 1 0 0 0,1-1 1 0 0,1 1-1 0 0,1-1 0 0 0,0 1 1 0 0,0-1-1 0 0,2 1 1 0 0,0-1-1 0 0,1 0 0 0 0,0 0 1 0 0,2 0-1 0 0,-1 0 1 0 0,2-1-1 0 0,0 1 0 0 0,1-1 1 0 0,0-1-1 0 0,1 1-36 0 0,7 1 85 0 0,1 0 0 0 0,0-1-1 0 0,1-1 1 0 0,1 0 0 0 0,0-1-1 0 0,1-1 1 0 0,0-1 0 0 0,0-1-1 0 0,1 0 1 0 0,1-2 0 0 0,-1 0-1 0 0,1-1 1 0 0,0-2 0 0 0,6 1-85 0 0,11 3-1322 0 0,49-2 3777 0 0,-35-7-7818 0 0,-27 1-1223 0 0,-1 0-3533 0 0,-23 0 4300 0 0</inkml:trace>
  <inkml:trace contextRef="#ctx0" brushRef="#br0" timeOffset="-541.79">1 979 10778 0 0,'0'0'1159'0'0,"0"0"-460"0"0,0 0 59 0 0,0 0 388 0 0,0 0 293 0 0,0 0 68 0 0,0 0-212 0 0,0 0-261 0 0,34 7-185 0 0,110 20-116 0 0,-14-21 532 0 0,182-43 702 0 0,37 16-4017 0 0,-322 21 628 0 0,17 0-2155 0 0,-14 0-7807 0 0,-27 0 5188 0 0</inkml:trace>
  <inkml:trace contextRef="#ctx0" brushRef="#br0" timeOffset="1420.172">1267 957 0 0 0,'0'0'4101'0'0,"0"0"-2227"0"0,0 0-763 0 0,0 0 178 0 0,0 0 358 0 0,0 0 206 0 0,0 0-40 0 0,0 0-220 0 0,0 0-241 0 0,0 0-176 0 0,0 0-149 0 0,0 0-107 0 0,0 0-90 0 0,14 1-69 0 0,108 5 1573 0 0,178-6-978 0 0,-288 3-2642 0 0,4 0-3530 0 0,-6-6-6419 0 0,-7 0 3535 0 0</inkml:trace>
  <inkml:trace contextRef="#ctx0" brushRef="#br0" timeOffset="1989.803">2204 453 0 0 0,'0'0'748'0'0,"0"0"290"0"0,0 0 14 0 0,0 0-12 0 0,0 0 72 0 0,0 0 121 0 0,0 0 115 0 0,0-6 901 0 0,0 5 4327 0 0,-46 45-1831 0 0,23-22-4423 0 0,0 0 0 0 0,1 2 0 0 0,2 0 0 0 0,1 2 0 0 0,0 0 0 0 0,-12 25-322 0 0,17-29 84 0 0,2-4-72 0 0,1 1 0 0 0,0 1 0 0 0,1 0 1 0 0,1 0-1 0 0,1 1 0 0 0,1 0 0 0 0,1 1 0 0 0,0-1 1 0 0,2 1-1 0 0,1 0 0 0 0,0 0 0 0 0,2 1 0 0 0,0-1 0 0 0,2 0 1 0 0,1 8-13 0 0,-1-24 9 0 0,1 0 1 0 0,-1-1 0 0 0,1 1-1 0 0,0 0 1 0 0,1-1 0 0 0,0 0-1 0 0,-1 1 1 0 0,2-1 0 0 0,-1 0-1 0 0,0 0 1 0 0,1-1 0 0 0,0 1-1 0 0,0-1 1 0 0,1 0 0 0 0,-1 0-1 0 0,1 0 1 0 0,0-1 0 0 0,0 0-1 0 0,0 1 1 0 0,0-2 0 0 0,0 1-1 0 0,1-1 1 0 0,0 1 0 0 0,-1-2-1 0 0,1 1 1 0 0,0-1 0 0 0,2 1-10 0 0,5 0 99 0 0,-1 0 0 0 0,0-1 0 0 0,1 0 0 0 0,-1-1 1 0 0,1 0-1 0 0,-1-1 0 0 0,0 0 0 0 0,1-1 0 0 0,-1-1 0 0 0,0 0 0 0 0,0 0 1 0 0,8-5-100 0 0,-6 4 111 0 0,0-1 0 0 0,0-1 0 0 0,-1-1 0 0 0,1 0 0 0 0,-2 0 0 0 0,1-2 1 0 0,-1 1-1 0 0,0-1 0 0 0,-1-1 0 0 0,0 0 0 0 0,0-1 0 0 0,-1 0 0 0 0,-1-1 1 0 0,0 1-1 0 0,4-9-111 0 0,-12 17 16 0 0,1 0 0 0 0,-1 0 0 0 0,0-1 0 0 0,0 1 1 0 0,-1 0-1 0 0,1-1 0 0 0,-1 1 0 0 0,1-1 0 0 0,-1 1 1 0 0,0-1-1 0 0,0 1 0 0 0,-1 0 0 0 0,1-1 0 0 0,-1 1 1 0 0,1-1-1 0 0,-1 1 0 0 0,0 0 0 0 0,-1-1 0 0 0,1 1 1 0 0,0 0-1 0 0,-1 0 0 0 0,0 0 0 0 0,0 0 0 0 0,0 0 1 0 0,0 1-1 0 0,0-1 0 0 0,0 1 0 0 0,-1-1 0 0 0,1 1 1 0 0,-1 0-1 0 0,0 0 0 0 0,1 0 0 0 0,-1 0 0 0 0,0 0 0 0 0,-1 0-16 0 0,-6-3-53 0 0,0 0-1 0 0,-1 1 1 0 0,1 1-1 0 0,-1-1 0 0 0,1 2 1 0 0,-1-1-1 0 0,0 1 1 0 0,0 1-1 0 0,0 0 0 0 0,-4 1 54 0 0,2-1-219 0 0,-1 1 0 0 0,1 0 0 0 0,0 1-1 0 0,-1 1 1 0 0,1 0 0 0 0,0 0 0 0 0,0 2-1 0 0,0-1 1 0 0,0 2 0 0 0,-6 3 219 0 0,-60 39-3358 0 0,30-11-5063 0 0,33-24-1647 0 0</inkml:trace>
  <inkml:trace contextRef="#ctx0" brushRef="#br0" timeOffset="4655.764">2377 1156 0 0 0,'0'0'911'0'0,"0"0"277"0"0,0 0 51 0 0,0 0 4 0 0,0 0 13 0 0,0 0-30 0 0,0 0-102 0 0,0 0-126 0 0,-1 2-106 0 0,-5 5-75 0 0,4-5-29 0 0,2-2 1633 0 0,2-1 9119 0 0,-2-1-12611 0 0,4-17 1241 0 0,1 1 0 0 0,1 0 0 0 0,0 1 1 0 0,1-1-1 0 0,1 1 0 0 0,1 1 0 0 0,0 0 0 0 0,1 0 1 0 0,1 0-1 0 0,0 1 0 0 0,1 1 0 0 0,1 0 0 0 0,6-5-170 0 0,-19 20 0 0 0,0 0 0 0 0,0-1-1 0 0,0 1 1 0 0,1 0-1 0 0,-1 0 1 0 0,0-1 0 0 0,0 1-1 0 0,0 0 1 0 0,1-1-1 0 0,-1 1 1 0 0,0 0 0 0 0,1-1-1 0 0,-1 1 1 0 0,0 0-1 0 0,1-1 1 0 0,-1 1 0 0 0,1-1-1 0 0,-1 1 1 0 0,1-1-1 0 0,0 1 1 0 0,-1-1 0 0 0,1 1-1 0 0,-1-1 1 0 0,1 0-1 0 0,0 1 1 0 0,-1-1 0 0 0,1 0-1 0 0,0 1 1 0 0,-1-1-1 0 0,1 0 1 0 0,0 0 0 0 0,0 0-1 0 0,-1 0 1 0 0,1 1-1 0 0,0-1 1 0 0,0 0 0 0 0,-1 0-1 0 0,1 0 1 0 0,0-1-1 0 0,-1 1 1 0 0,1 0 0 0 0,0 0-1 0 0,0 0 1 0 0,-1-1-1 0 0,1 1 1 0 0,0 0 0 0 0,-1 0-1 0 0,1-1 1 0 0,0 1-1 0 0,-1-1 1 0 0,1 1 0 0 0,-1-1-1 0 0,1 1 1 0 0,-1-1-1 0 0,1 1 1 0 0,-1-1 0 0 0,1 1-1 0 0,-1-1 1 0 0,1 0-1 0 0,-1 1 1 0 0,0-1 0 0 0,1 0-1 0 0,-1 1 1 0 0,0-1-1 0 0,1 0 1 0 0,-1 1 0 0 0,0-1 0 0 0,13 78 44 0 0,-13-75-42 0 0,0 1 1 0 0,0-1-1 0 0,0 0 1 0 0,0 0-1 0 0,0 1 1 0 0,1-1-1 0 0,-1 0 0 0 0,1 0 1 0 0,0 0-1 0 0,0 1 1 0 0,0-1-1 0 0,0 0 1 0 0,0 0-1 0 0,0 0 1 0 0,0 0-1 0 0,0-1 1 0 0,1 1-1 0 0,-1 0 1 0 0,1-1-1 0 0,0 1 0 0 0,-1 0 1 0 0,1-1-1 0 0,0 0 1 0 0,0 1-1 0 0,0-1 1 0 0,0 0-1 0 0,0 0 1 0 0,0 0-1 0 0,0 0 1 0 0,0-1-1 0 0,0 1 1 0 0,1-1-1 0 0,-1 1 1 0 0,0-1-1 0 0,0 0 0 0 0,1 1 1 0 0,-1-1-1 0 0,0 0 1 0 0,0-1-1 0 0,1 1 1 0 0,-1 0-1 0 0,0-1 1 0 0,0 1-1 0 0,0-1 1 0 0,1 0-1 0 0,1 0-2 0 0,199-135 256 0 0,-158 124-303 0 0,-36 57 11 0 0,-9 90 120 0 0,0-133-110 0 0,0-1 0 0 0,0 1-1 0 0,1-1 1 0 0,-1 1 0 0 0,0-1-1 0 0,1 0 1 0 0,-1 1 0 0 0,1-1-1 0 0,-1 1 1 0 0,1-1-1 0 0,0 0 1 0 0,0 0 0 0 0,-1 1-1 0 0,1-1 1 0 0,0 0 0 0 0,0 0-1 0 0,0 0 1 0 0,0 0 0 0 0,0 0-1 0 0,0 0 1 0 0,1 0-1 0 0,-1 0 1 0 0,0 0 0 0 0,0-1-1 0 0,1 1 1 0 0,-1 0 0 0 0,1-1-1 0 0,-1 1 1 0 0,0-1 0 0 0,1 0-1 0 0,-1 1 1 0 0,1-1-1 0 0,-1 0 1 0 0,1 0 0 0 0,1 0 26 0 0,50-11-4983 0 0,-38 2 1374 0 0,-3 3-3364 0 0,-1-1-3712 0 0</inkml:trace>
  <inkml:trace contextRef="#ctx0" brushRef="#br0" timeOffset="6507.928">3337 983 0 0 0,'0'0'1179'0'0,"0"0"83"0"0,0 0-176 0 0,0 0 57 0 0,0 0 258 0 0,0 0 167 0 0,0 0-18 0 0,0 0-190 0 0,0 0-210 0 0,0 0-142 0 0,0 0-49 0 0,0 0 9 0 0,0 0-36 0 0,6 0-38 0 0,51 0 1832 0 0,210-11 2125 0 0,-120-3-4332 0 0,-137 12-2083 0 0,15 0 4170 0 0,-19 1-9216 0 0,-5 1-596 0 0,-3 0-3352 0 0,0 0 9334 0 0</inkml:trace>
  <inkml:trace contextRef="#ctx0" brushRef="#br0" timeOffset="6754.773">3408 1159 2697 0 0,'0'0'3712'0'0,"0"0"-1462"0"0,0 0-683 0 0,0 0-32 0 0,0 0 106 0 0,0 0 18 0 0,0 0-155 0 0,0 0-229 0 0,0 0-242 0 0,0 0-164 0 0,0 0-111 0 0,0 0-119 0 0,0 0-80 0 0,23 5-100 0 0,74 11-94 0 0,-87-14-282 0 0,1-1 0 0 0,-1-1 1 0 0,1 0-1 0 0,-1 0 0 0 0,1-1 0 0 0,-1-1 0 0 0,0 0 1 0 0,1 0-1 0 0,-1-1 0 0 0,0 0-83 0 0,36-8 208 0 0,62-10-634 0 0,-79 15-3858 0 0,0 0-5034 0 0,-20 3-216 0 0</inkml:trace>
  <inkml:trace contextRef="#ctx0" brushRef="#br0" timeOffset="7907.739">4478 714 744 0 0,'0'0'2371'0'0,"0"0"-488"0"0,0 0-173 0 0,0 0 96 0 0,0 0 164 0 0,0 0-58 0 0,0 0-234 0 0,0 0-365 0 0,0 0-363 0 0,0 0-266 0 0,0 0-179 0 0,-6 15 766 0 0,-49 228 1911 0 0,32-168-3448 0 0,-2-1 0 0 0,-4-2 0 0 0,-12 20 266 0 0,34-65-1949 0 0,7-18-1444 0 0,5-5-3723 0 0,14-4-556 0 0,-12 0 6621 0 0</inkml:trace>
  <inkml:trace contextRef="#ctx0" brushRef="#br0" timeOffset="8205.894">4767 799 2152 0 0,'0'0'2224'0'0,"0"0"-992"0"0,0 0-303 0 0,0 0 186 0 0,0 0 259 0 0,0 0 104 0 0,0 0-69 0 0,0 0-211 0 0,-26 33-205 0 0,-79 107-126 0 0,66-65 362 0 0,38-63-927 0 0,-1-7-172 0 0,1 0 0 0 0,-1 0 0 0 0,1 0 0 0 0,0 0 0 0 0,1 0 0 0 0,-1 0 1 0 0,1 1-1 0 0,0-1 0 0 0,0 0 0 0 0,1 0 0 0 0,-1 0 0 0 0,1 0 0 0 0,0 0 0 0 0,0 0 0 0 0,1 0 0 0 0,0 0 0 0 0,0 0 0 0 0,0-1 0 0 0,0 1 0 0 0,1-1 0 0 0,0 1 0 0 0,-1-1 0 0 0,2 0 0 0 0,-1 0 0 0 0,0 0 0 0 0,1-1 0 0 0,0 1 1 0 0,0-1-1 0 0,0 0 0 0 0,0 0 0 0 0,0 0 0 0 0,1 0 0 0 0,-1-1 0 0 0,1 0 0 0 0,3 1-130 0 0,5 0 176 0 0,0-1 1 0 0,0-1-1 0 0,0 0 1 0 0,0-1-1 0 0,1 0 1 0 0,-1-1-1 0 0,0 0 1 0 0,0-1-1 0 0,0-1 1 0 0,0 0-1 0 0,-1-1 1 0 0,1 0-1 0 0,-1-1 1 0 0,0 0-1 0 0,0-1 1 0 0,-1 0-1 0 0,1-1 1 0 0,-1-1-1 0 0,-1 1 0 0 0,0-2 1 0 0,1 0-177 0 0,-5 4 51 0 0,0 0 0 0 0,0-1-1 0 0,0 0 1 0 0,-1 0 0 0 0,1 0 0 0 0,-1-1 0 0 0,-1 0-1 0 0,0 0 1 0 0,0 0 0 0 0,0 0 0 0 0,-1-1 0 0 0,0 1-1 0 0,0-1 1 0 0,-1 0 0 0 0,0 0 0 0 0,0 0 0 0 0,-1 0-1 0 0,0 0 1 0 0,0-1 0 0 0,-1 1 0 0 0,0 0 0 0 0,-1 0 0 0 0,1 0-1 0 0,-2-1 1 0 0,1 1 0 0 0,-1 0 0 0 0,0 1 0 0 0,-1-1-1 0 0,0 0 1 0 0,0 0 0 0 0,-2-2-51 0 0,0 3-96 0 0,0 1 1 0 0,0 0-1 0 0,0 0 1 0 0,-1 0-1 0 0,0 1 0 0 0,0 0 1 0 0,0 0-1 0 0,-1 0 1 0 0,1 1-1 0 0,-1 0 0 0 0,0 0 1 0 0,0 1-1 0 0,-1-1 1 0 0,1 2-1 0 0,-1-1 0 0 0,-5 0 96 0 0,-83-2-4031 0 0,52 20-762 0 0,17 2-3228 0 0,15-6 61 0 0</inkml:trace>
  <inkml:trace contextRef="#ctx0" brushRef="#br0" timeOffset="8439.905">5165 994 11010 0 0,'0'0'1821'0'0,"0"0"-305"0"0,0 0-48 0 0,0 0 103 0 0,0 0-54 0 0,0 0-236 0 0,0 0-267 0 0,0 0-255 0 0,0 0-161 0 0,0 0-103 0 0,0 0-73 0 0,0 0-85 0 0,31 4-102 0 0,100 13-67 0 0,-69-20 17 0 0,13-18-1194 0 0,-50 13-4069 0 0,0 0-6619 0 0,-19 5 5084 0 0</inkml:trace>
  <inkml:trace contextRef="#ctx0" brushRef="#br0" timeOffset="8857.502">5803 637 5817 0 0,'0'0'2281'0'0,"0"0"-225"0"0,0 0-58 0 0,0 0-50 0 0,0 0-210 0 0,0 0-300 0 0,0 0-294 0 0,0 0-273 0 0,0 0-206 0 0,0 0-151 0 0,0 0-137 0 0,0 0-118 0 0,0 0-74 0 0,-28 31-53 0 0,-87 99-36 0 0,70-56 13 0 0,41-60-84 0 0,-1 5-24 0 0,0 0 0 0 0,1 1 1 0 0,1-1-1 0 0,1 1 0 0 0,1-1 1 0 0,1 1-1 0 0,1 7-1 0 0,0-21 38 0 0,1 0 0 0 0,0 0 0 0 0,0-1 0 0 0,1 1 0 0 0,0-1 0 0 0,0 1 0 0 0,0-1 0 0 0,0 0 1 0 0,1 0-1 0 0,0 0 0 0 0,0-1 0 0 0,0 1 0 0 0,0-1 0 0 0,1 0 0 0 0,0 0 0 0 0,0 0 0 0 0,0-1 0 0 0,0 0 0 0 0,0 0 0 0 0,1 0 0 0 0,0-1 0 0 0,-1 0 0 0 0,1 0 1 0 0,0 0-1 0 0,0 0 0 0 0,0-1 0 0 0,0 0 0 0 0,0-1 0 0 0,0 1 0 0 0,0-1 0 0 0,1 0 0 0 0,-1-1 0 0 0,0 1 0 0 0,0-1 0 0 0,0 0 0 0 0,0-1 0 0 0,0 0 0 0 0,-1 0 1 0 0,1 0-1 0 0,0 0 0 0 0,-1-1 0 0 0,1 0 0 0 0,-1 0 0 0 0,0-1 0 0 0,0 1 0 0 0,0-1-38 0 0,-1 1 59 0 0,0 0 0 0 0,0 1 0 0 0,0-2 0 0 0,0 1 0 0 0,0 0 0 0 0,-1-1 0 0 0,1 1-1 0 0,-1-1 1 0 0,0 0 0 0 0,0 0 0 0 0,-1-1 0 0 0,1 1 0 0 0,-1 0 0 0 0,0-1 0 0 0,0 0 0 0 0,0 1 0 0 0,-1-1 0 0 0,1 0 0 0 0,-1 0 0 0 0,-1 0 0 0 0,1 0 0 0 0,-1 0 0 0 0,1 0-1 0 0,-1 0 1 0 0,-1 0 0 0 0,0-4-59 0 0,-2 6-46 0 0,0 0-1 0 0,0-1 0 0 0,0 1 1 0 0,0 1-1 0 0,-1-1 0 0 0,1 0 1 0 0,-1 1-1 0 0,0-1 0 0 0,0 1 1 0 0,0 0-1 0 0,0 1 0 0 0,0-1 1 0 0,-1 1-1 0 0,1-1 0 0 0,0 1 1 0 0,-1 1-1 0 0,1-1 0 0 0,0 1 1 0 0,-1-1-1 0 0,1 1 0 0 0,-1 0 1 0 0,1 1-1 0 0,-1-1 0 0 0,-2 2 47 0 0,4-2-79 0 0,-79 11-3696 0 0,56-2-81 0 0,2 3-3296 0 0,9-4-1811 0 0</inkml:trace>
  <inkml:trace contextRef="#ctx0" brushRef="#br0" timeOffset="9250.771">5897 567 7538 0 0,'0'0'1783'0'0,"0"0"-187"0"0,0 0 11 0 0,0 0 47 0 0,0 0-157 0 0,0 0-238 0 0,0 0-258 0 0,0 0-208 0 0,0 0-97 0 0,0 0-64 0 0,0 0-32 0 0,0 0-17 0 0,0 0-1 0 0,23 14-37 0 0,70 47-39 0 0,-87-58-428 0 0,0 2 0 0 0,0-1 0 0 0,0 1 0 0 0,-1 0 1 0 0,1 0-1 0 0,-1 0 0 0 0,-1 1 0 0 0,1 0 0 0 0,-1 0 0 0 0,0 0 1 0 0,0 0-1 0 0,0 1 0 0 0,1 3-78 0 0,0 2 106 0 0,5 12-82 0 0,-2 1 0 0 0,-1 0 0 0 0,-1 0-1 0 0,-1 1 1 0 0,-1 0 0 0 0,-2-1 0 0 0,0 1-1 0 0,-2 0 1 0 0,-1 0 0 0 0,-1 6-24 0 0,1-13-178 0 0,-1 0 0 0 0,-1-1 0 0 0,0 1 1 0 0,-1-1-1 0 0,-2 0 0 0 0,1 0 0 0 0,-2 0 0 0 0,-1-1 0 0 0,0 1 1 0 0,-8 10 177 0 0,-79 83-5537 0 0,43-72-3494 0 0,34-27 1145 0 0</inkml:trace>
  <inkml:trace contextRef="#ctx0" brushRef="#br0" timeOffset="9670.771">4185 600 5233 0 0,'0'0'554'0'0,"0"0"-41"0"0,0 0 258 0 0,0 0 400 0 0,0 0 232 0 0,0 0-27 0 0,0 0-240 0 0,0 0-290 0 0,-25 35-202 0 0,-81 116-127 0 0,50-45 103 0 0,48-82-503 0 0,-1-4-29 0 0,0 1 1 0 0,1 0 0 0 0,2 0-1 0 0,0 0 1 0 0,1 1 0 0 0,1 0 0 0 0,1-1-1 0 0,1 2 1 0 0,1-1 0 0 0,1 0-1 0 0,0 0 1 0 0,2 0 0 0 0,1 0 0 0 0,1 0-1 0 0,0 0 1 0 0,2-1 0 0 0,5 14-89 0 0,-3-21-95 0 0,0 1 0 0 0,1-1-1 0 0,1-1 1 0 0,0 0 0 0 0,0 0 0 0 0,2-1 0 0 0,-1 0 0 0 0,2-1-1 0 0,-1 0 1 0 0,1-1 0 0 0,1-1 0 0 0,0 0 0 0 0,1 0 95 0 0,1-1-739 0 0,1 0 0 0 0,0-1 0 0 0,0-1-1 0 0,1-1 1 0 0,-1 0 0 0 0,1-1 0 0 0,7 0 739 0 0,21 1-4478 0 0,-10-1-1042 0 0</inkml:trace>
  <inkml:trace contextRef="#ctx0" brushRef="#br0" timeOffset="10349.524">6079 1240 4593 0 0,'0'0'4389'0'0,"0"0"-2202"0"0,0 0-812 0 0,0 0-3 0 0,0 0 69 0 0,0 0-80 0 0,0 0-213 0 0,0 0-261 0 0,0 0-169 0 0,0 0-87 0 0,0 0-39 0 0,0 0-19 0 0,0 0-73 0 0,17-16-52 0 0,81-78 250 0 0,-15-39 833 0 0,-83 133-1533 0 0,0-1-1 0 0,0 1 1 0 0,1 0 0 0 0,-1-1 0 0 0,0 1-1 0 0,1-1 1 0 0,-1 1 0 0 0,0-1 0 0 0,1 1-1 0 0,-1 0 1 0 0,1-1 0 0 0,-1 1 0 0 0,0 0-1 0 0,1-1 1 0 0,-1 1 0 0 0,1 0 0 0 0,-1 0-1 0 0,1-1 1 0 0,-1 1 0 0 0,1 0-1 0 0,-1 0 1 0 0,1 0 0 0 0,-1 0 0 0 0,1 0-1 0 0,-1 0 1 0 0,1 0 0 0 0,-1 0 0 0 0,1 0-1 0 0,0 0 1 0 0,-1 0 0 0 0,1 0 0 0 0,-1 0-1 0 0,1 0 1 0 0,-1 0 0 0 0,1 1 0 0 0,-1-1-1 0 0,1 0 1 0 0,-1 0 0 0 0,1 0 0 0 0,-1 1-1 0 0,0-1 1 0 0,1 0 0 0 0,-1 1 0 0 0,1-1-1 0 0,-1 0 1 0 0,0 1 0 0 0,1-1 0 0 0,-1 1-1 0 0,0-1 1 0 0,1 1 0 0 0,-1-1-1 0 0,0 1 1 0 0,0-1 0 0 0,1 1 0 0 0,-1-1-1 0 0,0 1 1 0 0,0-1 0 0 0,0 1 0 0 0,0-1-1 0 0,0 1 1 0 0,0-1 0 0 0,0 1 2 0 0,6 98 175 0 0,-4-97-168 0 0,0 1 0 0 0,0-1 1 0 0,0 0-1 0 0,0 0 0 0 0,1 0 1 0 0,-1 0-1 0 0,0 0 0 0 0,1 0 1 0 0,0 0-1 0 0,-1-1 0 0 0,1 1 1 0 0,0-1-1 0 0,0 0 0 0 0,0 0 1 0 0,0 0-1 0 0,0 0 0 0 0,0-1 1 0 0,0 1-1 0 0,0-1 0 0 0,1 0 1 0 0,-1 0-1 0 0,0 0 0 0 0,0 0 1 0 0,0 0-1 0 0,0-1 0 0 0,0 1 1 0 0,0-1-1 0 0,0 0 0 0 0,0 0 1 0 0,0 0-1 0 0,0 0 0 0 0,0 0 1 0 0,0-1-1 0 0,2-1-7 0 0,74-41 87 0 0,-61 33-86 0 0,0 0 1 0 0,1 1-1 0 0,1 1 1 0 0,0 0-1 0 0,0 2 1 0 0,1 0-1 0 0,0 1-1 0 0,-19 8 1 0 0,0-1-1 0 0,-1 0 0 0 0,1 1 0 0 0,0-1 1 0 0,-1 1-1 0 0,1-1 0 0 0,-1 1 0 0 0,1 0 1 0 0,-1-1-1 0 0,0 1 0 0 0,0 0 0 0 0,1 0 1 0 0,-1 0-1 0 0,-1 0 0 0 0,1 0 0 0 0,0 0 1 0 0,0 1-1 0 0,-1-1 0 0 0,0 0 0 0 0,1 0 1 0 0,-1 0-1 0 0,0 1 0 0 0,0-1 0 0 0,0 0 1 0 0,0 0-1 0 0,0 0 0 0 0,-1 1 0 0 0,1-1 1 0 0,-1 0-1 0 0,1 0 0 0 0,-1 0 0 0 0,0 0 1 0 0,0 1-1 0 0,0 10-3 0 0,1 1 6 0 0,-1-12-25 0 0,0-1 1 0 0,1 1 0 0 0,-1-1-1 0 0,1 1 1 0 0,0 0-1 0 0,-1-1 1 0 0,1 1-1 0 0,0-1 1 0 0,0 1-1 0 0,0 0 1 0 0,0-1 0 0 0,0 1-1 0 0,1-1 1 0 0,-1 1-1 0 0,0 0 1 0 0,1-1-1 0 0,-1 1 1 0 0,1-1-1 0 0,-1 1 1 0 0,1-1 0 0 0,0 1-1 0 0,0-1 1 0 0,0 0-1 0 0,-1 1 1 0 0,1-1-1 0 0,1 0 1 0 0,-1 0-1 0 0,0 0 1 0 0,0 0-1 0 0,0 0 1 0 0,1 0 0 0 0,-1 0-1 0 0,0 0 1 0 0,1 0-1 0 0,-1 0 1 0 0,1-1-1 0 0,-1 1 1 0 0,1 0-1 0 0,-1-1 1 0 0,1 0 0 0 0,-1 1-1 0 0,1-1 22 0 0,83-12-4690 0 0,-54-2 817 0 0,18-5-9263 0 0,-43 16 10902 0 0</inkml:trace>
  <inkml:trace contextRef="#ctx0" brushRef="#br0" timeOffset="10589.782">6888 953 8106 0 0,'0'0'1971'0'0,"0"0"-328"0"0,0 0 147 0 0,0 0 238 0 0,0 0-165 0 0,0 0-339 0 0,0 0-370 0 0,0 0-334 0 0,0 0-181 0 0,33 0-108 0 0,105 0-59 0 0,-138 0-470 0 0,29-1 231 0 0,0 0 0 0 0,0 2 0 0 0,-1 2-1 0 0,1 0 1 0 0,-1 2 0 0 0,10 3-233 0 0,-12-2-168 0 0,35 12-3825 0 0,-55-7-476 0 0,-5-2-4020 0 0,-1-9 8061 0 0,0 1-5965 0 0</inkml:trace>
  <inkml:trace contextRef="#ctx0" brushRef="#br0" timeOffset="10840.946">7000 1207 3489 0 0,'0'0'1640'0'0,"0"0"-504"0"0,0 0-23 0 0,0 0-73 0 0,0 0-184 0 0,0 0-256 0 0,0 0-200 0 0,0 0-192 0 0,195 0-120 0 0,-167-7-112 0 0,3-4-168 0 0,-2 0-136 0 0,3 3-328 0 0,-3-3-448 0 0,-1 0-657 0 0,-2 0-1159 0 0,-8 0-353 0 0,-5 8 2961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59:55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1 384 480 0 0,'0'0'1691'0'0,"0"0"-65"0"0,0 0 88 0 0,0 0 145 0 0,0 0 50 0 0,0 0-72 0 0,0 0-212 0 0,0 0-254 0 0,0 0-213 0 0,0 0-173 0 0,0 0-123 0 0,3 0 2532 0 0,172 0 1485 0 0,-59 0-7944 0 0,-116-3-989 0 0,0 2-3600 0 0,0 1-2963 0 0</inkml:trace>
  <inkml:trace contextRef="#ctx0" brushRef="#br0" timeOffset="1">411 248 0 0 0,'0'0'737'0'0,"0"0"449"0"0,0 0 393 0 0,0 0 312 0 0,0 0 54 0 0,0 0-210 0 0,0 0-298 0 0,0 0-187 0 0,0 0-118 0 0,0 0-88 0 0,0 0-73 0 0,0 0-96 0 0,-2-6-115 0 0,1 4-750 0 0,0 1 48 0 0,1 0 0 0 0,-1 0 0 0 0,1 0 0 0 0,-1 0 1 0 0,1 0-1 0 0,-1 0 0 0 0,1 0 0 0 0,0 0 0 0 0,-1 0 1 0 0,1 0-1 0 0,0 0 0 0 0,0-1 0 0 0,0 1 0 0 0,0 0 1 0 0,0 0-1 0 0,0 0 0 0 0,0 0 0 0 0,0-1 0 0 0,1 1 0 0 0,-1 0 1 0 0,0 0-1 0 0,1 0 0 0 0,-1 0 0 0 0,1 0 0 0 0,-1 0 1 0 0,1 0-1 0 0,-1 0 0 0 0,1 0 0 0 0,0 0 0 0 0,-1 0 1 0 0,1 0-1 0 0,0 0 0 0 0,0 1 0 0 0,0-1 0 0 0,0 0 0 0 0,0 0 1 0 0,0 1-1 0 0,0-1 0 0 0,0 1 0 0 0,0-1 0 0 0,0 1-58 0 0,11-9 416 0 0,1 2-1 0 0,0-1 1 0 0,1 2-1 0 0,-1 0 0 0 0,1 0 1 0 0,0 1-1 0 0,1 1 1 0 0,2 0-416 0 0,135-11 1195 0 0,-149 16-1167 0 0,0 0 0 0 0,-1 1 0 0 0,1 0 0 0 0,-1-1 0 0 0,0 1 0 0 0,1 0 0 0 0,-1 0 0 0 0,0 0 0 0 0,0 1 0 0 0,0-1 1 0 0,-1 0-1 0 0,1 1 0 0 0,0-1 0 0 0,-1 1 0 0 0,0 0 0 0 0,0-1 0 0 0,1 1 0 0 0,-1 0 0 0 0,-1 0 0 0 0,1 0 0 0 0,0-1 0 0 0,-1 1 0 0 0,0 0 0 0 0,1 0 1 0 0,-1 0-1 0 0,0 0 0 0 0,-1 0 0 0 0,1 0 0 0 0,0 0 0 0 0,-1 0 0 0 0,0 0 0 0 0,1 0 0 0 0,-1 0 0 0 0,-1-1 0 0 0,1 1 0 0 0,0 0 0 0 0,0-1 1 0 0,-2 3-29 0 0,-132 211 568 0 0,129-207-540 0 0,1 0-1 0 0,-1 0 1 0 0,2 0 0 0 0,-1 1 0 0 0,1-1 0 0 0,0 1 0 0 0,1 0 0 0 0,1 0 0 0 0,-1 0 0 0 0,1 1 0 0 0,1-1-1 0 0,0 11-27 0 0,3-17 46 0 0,0 1-1 0 0,1-1 0 0 0,-1 0 0 0 0,1 0 0 0 0,0 0 0 0 0,0 0 0 0 0,1 0 1 0 0,-1-1-1 0 0,1 1 0 0 0,-1-1 0 0 0,1 0 0 0 0,0 0 0 0 0,1-1 0 0 0,-1 1 1 0 0,0-1-1 0 0,1 0 0 0 0,-1 0 0 0 0,1 0 0 0 0,0-1 0 0 0,4 2-45 0 0,63 12 852 0 0,14-12-179 0 0,-57-17-433 0 0,-29 14-238 0 0,0 0 26 0 0,0 0-29 0 0,0 0-10 0 0,0 0-37 0 0,0 0 54 0 0,0 0 12 0 0,0 0-2 0 0,0 0-26 0 0,0 0-12 0 0,0 0 6 0 0,0 0 7 0 0,0 0-3 0 0,0 0-9 0 0,0 0 19 0 0,0 0 6 0 0,0 0 26 0 0,0 0-30 0 0,0 0-15 0 0,0 0-1 0 0,0 0 1 0 0,0 0-6 0 0,0 0-35 0 0,0 0 32 0 0,0 0-4 0 0,0 0-8 0 0,0 0-20 0 0,-1-6-4416 0 0,-1-6-7984 0 0,2 11 1606 0 0</inkml:trace>
  <inkml:trace contextRef="#ctx0" brushRef="#br0" timeOffset="2">1032 358 0 0 0,'0'0'325'0'0,"0"0"840"0"0,0 0 398 0 0,0 0 37 0 0,0 0-152 0 0,0 0-238 0 0,0 0-198 0 0,0 0-98 0 0,0 0-37 0 0,0 0-9 0 0,0 0-27 0 0,5 1 2221 0 0,-30 42-1413 0 0,-22 56-789 0 0,33 1-329 0 0,14-98-498 0 0,1 0-1 0 0,0 0 1 0 0,-1 0-1 0 0,1 0 0 0 0,0 0 1 0 0,1 0-1 0 0,-1 0 1 0 0,0-1-1 0 0,0 1 1 0 0,1 0-1 0 0,-1-1 1 0 0,1 1-1 0 0,-1-1 1 0 0,1 0-1 0 0,0 1 0 0 0,0-1 1 0 0,-1 0-1 0 0,1 0 1 0 0,0 0-1 0 0,0 0 1 0 0,0 0-1 0 0,0-1 1 0 0,0 1-1 0 0,0-1 1 0 0,0 1-1 0 0,1-1 0 0 0,-1 0 1 0 0,0 1-1 0 0,0-1 1 0 0,0 0-1 0 0,0 0 1 0 0,0-1-1 0 0,1 1 1 0 0,-1 0-1 0 0,0-1 1 0 0,0 0-1 0 0,1 0-32 0 0,6 1-55 0 0,12-19-3052 0 0,-8-9-8812 0 0,-13 24 7874 0 0</inkml:trace>
  <inkml:trace contextRef="#ctx0" brushRef="#br0" timeOffset="3">814 196 2753 0 0,'0'0'750'0'0,"0"0"-76"0"0,0 0 141 0 0,0 0 370 0 0,0 0 334 0 0,0 0 74 0 0,0 0-100 0 0,0 0-192 0 0,0 0-176 0 0,0 0-89 0 0,0 0-81 0 0,0 0-76 0 0,0 0-80 0 0,15-4-82 0 0,45-15-55 0 0,-55 16-476 0 0,1 1 1 0 0,0-1-1 0 0,-1 0 0 0 0,1 0 0 0 0,-1 0 1 0 0,0-1-1 0 0,0 0 0 0 0,0 0 1 0 0,-1 0-1 0 0,0-1 0 0 0,1 0 1 0 0,-2 1-1 0 0,1-1 0 0 0,3-6-186 0 0,3-2 293 0 0,36-83 1347 0 0,-18 217-777 0 0,-25-110-1003 0 0,0-1-1 0 0,1 0 1 0 0,0 0 0 0 0,0-1 0 0 0,1 1 0 0 0,1-1 0 0 0,-1 0 0 0 0,1-1 0 0 0,6 8 140 0 0,7-2-4944 0 0,4-4-4384 0 0,-17-7 1201 0 0</inkml:trace>
  <inkml:trace contextRef="#ctx0" brushRef="#br0" timeOffset="4">1275 601 680 0 0,'0'0'2565'0'0,"0"0"-789"0"0,0 0-172 0 0,0 0 174 0 0,0 0 80 0 0,0 0-144 0 0,0 0-245 0 0,0 0-230 0 0,0 0-176 0 0,0 0-75 0 0,0 0-38 0 0,0 0-39 0 0,0 0-18 0 0,2 2-21 0 0,-2-1-797 0 0,1 0-1 0 0,-1-1 0 0 0,1 1 0 0 0,-1-1 1 0 0,1 0-1 0 0,-1 1 0 0 0,1-1 1 0 0,-1 1-1 0 0,1-1 0 0 0,-1 0 0 0 0,1 1 1 0 0,0-1-1 0 0,-1 0 0 0 0,1 0 0 0 0,-1 1 1 0 0,1-1-1 0 0,0 0 0 0 0,-1 0 0 0 0,1 0 1 0 0,0 0-1 0 0,-1 0 0 0 0,1 0 1 0 0,0 0-1 0 0,-1 0 0 0 0,1 0 0 0 0,0 0 1 0 0,-1 0-1 0 0,1-1 0 0 0,0 1 0 0 0,-1 0 1 0 0,1 0-1 0 0,-1 0 0 0 0,1-1 1 0 0,-1 1-1 0 0,1 0 0 0 0,0-1 0 0 0,-1 1 1 0 0,1-1-1 0 0,-1 1 0 0 0,1-1 0 0 0,-1 1 1 0 0,0-1-1 0 0,1 1 0 0 0,-1-1 0 0 0,1 1 1 0 0,-1-1-1 0 0,0 1 0 0 0,0-1 1 0 0,1 0-1 0 0,-1 1 0 0 0,0-1 0 0 0,0 0 1 0 0,0 1-1 0 0,1-1 0 0 0,-1 1 0 0 0,0-1 1 0 0,0 0-1 0 0,0 1 0 0 0,0-1 1 0 0,0 0-75 0 0,5-9 74 0 0,12-21 178 0 0,1 1 0 0 0,1 1 0 0 0,2 0 0 0 0,0 2 0 0 0,2 1 0 0 0,1 0 0 0 0,24-19-252 0 0,-46 44-2 0 0,0 0-1 0 0,0 0 1 0 0,0 0 0 0 0,0 0-1 0 0,0 0 1 0 0,0 0 0 0 0,0 1-1 0 0,0-1 1 0 0,0 1-1 0 0,1 0 1 0 0,-1-1 0 0 0,0 1-1 0 0,0 0 1 0 0,0 0 0 0 0,1 0-1 0 0,-1 1 1 0 0,0-1 0 0 0,0 0-1 0 0,0 1 1 0 0,0 0-1 0 0,1-1 1 0 0,-1 1 0 0 0,0 0-1 0 0,0 0 1 0 0,0 0 0 0 0,-1 0-1 0 0,1 0 1 0 0,0 1 0 0 0,0-1-1 0 0,-1 1 1 0 0,1-1 0 0 0,0 1-1 0 0,-1-1 1 0 0,0 1-1 0 0,1 0 1 0 0,-1 0 0 0 0,0 0-1 0 0,0 0 1 0 0,0 0 0 0 0,0 0-1 0 0,0 0 1 0 0,0 0 0 0 0,-1 0-1 0 0,1 0 1 0 0,-1 0 0 0 0,0 1-1 0 0,1-1 1 0 0,-1 0-1 0 0,0 0 1 0 0,0 0 0 0 0,0 1-1 0 0,-1 1 3 0 0,34 54 223 0 0,-31-57-211 0 0,1 0 0 0 0,-1 0 1 0 0,0-1-1 0 0,0 1 0 0 0,1-1 0 0 0,-1 0 0 0 0,0 1 1 0 0,1-1-1 0 0,-1 0 0 0 0,0-1 0 0 0,1 1 0 0 0,-1 0 0 0 0,0-1 1 0 0,1 1-1 0 0,-1-1 0 0 0,0 0 0 0 0,0 1 0 0 0,1-1 1 0 0,-1 0-1 0 0,0 0 0 0 0,0-1 0 0 0,0 1 0 0 0,0 0 0 0 0,-1-1 1 0 0,1 1-1 0 0,0-1 0 0 0,-1 0 0 0 0,2 0-12 0 0,1-1 10 0 0,126-88 103 0 0,-128 92-109 0 0,0 0 1 0 0,1 0-1 0 0,-1 0 0 0 0,0 0 1 0 0,0 0-1 0 0,0 0 0 0 0,0 0 0 0 0,0 1 1 0 0,0-1-1 0 0,0 1 0 0 0,-1 0 1 0 0,1-1-1 0 0,-1 1 0 0 0,1 0 0 0 0,-1 0 1 0 0,1 0-1 0 0,-1 0 0 0 0,0 0 1 0 0,0 0-1 0 0,0 1 0 0 0,0-1 1 0 0,0 0-1 0 0,-1 0 0 0 0,1 1 0 0 0,-1-1 1 0 0,0 1-1 0 0,1-1 0 0 0,-1 0 1 0 0,0 1-1 0 0,0-1 0 0 0,0 0 0 0 0,-1 1 1 0 0,1-1-1 0 0,-1 1 0 0 0,1-1-4 0 0,0 4 12 0 0,10 150 317 0 0,-2-133-1333 0 0,-1-20-3826 0 0,2-6-6726 0 0,-5 0 1236 0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11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0 8818 0 0,'0'0'2240'0'0,"0"0"-90"0"0,0 0-28 0 0,0 0-166 0 0,0 0-366 0 0,0 0-367 0 0,0 0-255 0 0,0 0-153 0 0,0 0-83 0 0,0 0-76 0 0,0 0-56 0 0,0 0-82 0 0,-12 20-90 0 0,-34 60-57 0 0,21 12 321 0 0,25-92-692 0 0,-7 34-184 0 0,2-1 0 0 0,1 1 1 0 0,2 0-1 0 0,1 1 0 0 0,2 4 184 0 0,2-26-1988 0 0,0-11-1235 0 0,1-1-3510 0 0,-3-1-1178 0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6579 3141 7634 0 0,'0'0'1359'0'0,"0"0"-222"0"0,0 0-114 0 0,0 0 124 0 0,0 0 149 0 0,0 0 77 0 0,0 0-103 0 0,0 0-233 0 0,0 0-252 0 0,0 0-263 0 0,0 0-218 0 0,-2 5 32 0 0,4 186 2028 0 0,-16 32-1782 0 0,-30-31-378 0 0,39-168 837 0 0,0 1-3881 0 0,6-16-2077 0 0,10-30-271 0 0,9-38-4736 0 0,-15 45 9379 0 0</inkml:trace>
  <inkml:trace contextRef="#ctx0" brushRef="#br0" timeOffset="800.188">6463 3167 1392 0 0,'0'0'1557'0'0,"0"0"-281"0"0,0 0-181 0 0,0 0 176 0 0,0 0 302 0 0,0 0 116 0 0,0 0-113 0 0,0 0-234 0 0,0 0-201 0 0,0 0-138 0 0,0 0-33 0 0,0 0-54 0 0,0 0-116 0 0,13 3-52 0 0,100 9 1257 0 0,293-53 793 0 0,-302 45-2712 0 0,-104-4-84 0 0,-1 0 0 0 0,1 0-1 0 0,0 0 1 0 0,-1 0-1 0 0,1 0 1 0 0,-1 1 0 0 0,1-1-1 0 0,0 0 1 0 0,-1 0 0 0 0,1 0-1 0 0,0 0 1 0 0,-1 1 0 0 0,1-1-1 0 0,0 0 1 0 0,-1 0-1 0 0,1 1 1 0 0,0-1 0 0 0,-1 0-1 0 0,1 1 1 0 0,0-1 0 0 0,0 0-1 0 0,0 1 1 0 0,-1-1 0 0 0,1 0-1 0 0,0 1 1 0 0,0-1-1 0 0,0 1 1 0 0,0-1 0 0 0,0 0-1 0 0,-1 1 1 0 0,1-1 0 0 0,0 1-1 0 0,0-1 1 0 0,0 0 0 0 0,0 1-1 0 0,0-1 1 0 0,0 1-1 0 0,0-1 1 0 0,1 0 0 0 0,-1 1-1 0 0,0-1 1 0 0,0 1 0 0 0,0-1-1 0 0,0 0 1 0 0,0 1-1 0 0,1-1 1 0 0,-1 0 0 0 0,0 1-1 0 0,0-1 1 0 0,0 0 0 0 0,1 1-1 0 0,-1-1 1 0 0,0 0 0 0 0,1 0-1 0 0,-1 1 1 0 0,0-1-1 0 0,1 0 1 0 0,-1 0 0 0 0,0 1-1 0 0,1-1 1 0 0,-1 0 0 0 0,0 0-1 0 0,1 0 1 0 0,-1 0 0 0 0,1 0-1 0 0,-1 1 1 0 0,0-1-1 0 0,1 0 1 0 0,-1 0-2 0 0,-30 7 702 0 0,30-7-643 0 0,0 0 1 0 0,0 0-35 0 0,0 0-5 0 0,0 0 12 0 0,0 0-12 0 0,0 0-4 0 0,0 0-5 0 0,0 0-24 0 0,0 0-15 0 0,-17 430 229 0 0,2-202-97 0 0,16-218 270 0 0,-10-8 1809 0 0,2-6-2586 0 0,-140-18 419 0 0,-255 11-951 0 0,383 15-1857 0 0,18-1-2465 0 0,2 2-4273 0 0,1-2 1314 0 0</inkml:trace>
  <inkml:trace contextRef="#ctx0" brushRef="#br0" timeOffset="8785.252">6805 1842 0 0 0,'0'0'412'0'0,"0"0"210"0"0,0 0 356 0 0,0 0 344 0 0,0 0 225 0 0,0 0 93 0 0,0 0-27 0 0,0 0-73 0 0,0 0-94 0 0,0 0-129 0 0,-2-9-195 0 0,-1-1-1719 0 0,-3-10 4156 0 0,3 44 255 0 0,28 572 1460 0 0,-25-534-4879 0 0,-4 0-1 0 0,-2-1 0 0 0,-12 49-394 0 0,-1 58 428 0 0,16 17 179 0 0,-38-74-329 0 0,61-118-3206 0 0,-4-11-2962 0 0,-13 10-1518 0 0,0 4-4471 0 0</inkml:trace>
  <inkml:trace contextRef="#ctx0" brushRef="#br0" timeOffset="9446.135">6601 3992 0 0 0,'0'0'1366'0'0,"0"0"142"0"0,0 0 310 0 0,0 0 313 0 0,0 0 123 0 0,0 0-111 0 0,0 0-278 0 0,0 0-372 0 0,0 0-305 0 0,0 0-224 0 0,0 0-148 0 0,7-9 399 0 0,-5 7 3380 0 0,-26 212-2590 0 0,21-174-1982 0 0,3-21-4078 0 0,0-15-344 0 0,1 0 1920 0 0,0 0 228 0 0,2 0-8989 0 0</inkml:trace>
  <inkml:trace contextRef="#ctx0" brushRef="#br0" timeOffset="10959.974">5204 4419 0 0 0,'0'0'553'0'0,"0"0"528"0"0,0 0 163 0 0,0 0-10 0 0,0 0-66 0 0,0 0-137 0 0,0 0-156 0 0,0 0-139 0 0,-3-2-91 0 0,0-9 1269 0 0,34 9 604 0 0,-30 2-2493 0 0,322-27 6203 0 0,-153 8-5048 0 0,220-15 530 0 0,30 33-803 0 0,-188-28-455 0 0,11 3-12 0 0,147 41 79 0 0,122-19 66 0 0,-184-19-151 0 0,564 13 27 0 0,-587-9-211 0 0,48-3 74 0 0,-135 5 90 0 0,-30 1-199 0 0,-188 16-208 0 0,0 0-6 0 0,0 0-32 0 0,0 0-27 0 0,0 0-24 0 0,0 0-74 0 0,-12 3-2199 0 0,-6 1-1420 0 0,-1 0-4734 0 0,8 0-3228 0 0</inkml:trace>
  <inkml:trace contextRef="#ctx0" brushRef="#br0" timeOffset="12423.963">5292 4419 0 0 0,'0'0'563'0'0,"0"0"-54"0"0,0 0-6 0 0,-5 1 45 0 0,2 0-895 0 0,-71 5 11142 0 0,1-13-7063 0 0,-32 6-1622 0 0,17 12-1155 0 0,-109 0 567 0 0,-91 4-285 0 0,-114-8 242 0 0,32-7-469 0 0,216 7-790 0 0,-46 1 209 0 0,200-8-428 0 0,-54-1 46 0 0,1 3 1 0 0,-1 2-1 0 0,-44 9-47 0 0,47-2 28 0 0,-178 22 123 0 0,116-44-2 0 0,31 11-666 0 0,114-7-14462 0 0,-25 7 4739 0 0</inkml:trace>
  <inkml:trace contextRef="#ctx0" brushRef="#br0" timeOffset="13538.006">6610 4610 0 0 0,'0'0'1047'0'0,"0"0"208"0"0,0 0 1 0 0,0 0-69 0 0,0 0-88 0 0,0 0-82 0 0,0 0-68 0 0,0 0-46 0 0,0-5-15 0 0,0-11-323 0 0,0 4 2532 0 0,-28 13 205 0 0,19 4-3142 0 0,0 1 0 0 0,0 1 0 0 0,1-1 0 0 0,-1 1 0 0 0,2 1 1 0 0,-1 0-1 0 0,1 0 0 0 0,0 0 0 0 0,0 1 0 0 0,1 0 0 0 0,1 0 0 0 0,-1 0 0 0 0,2 1 0 0 0,-1 0 0 0 0,1 0 1 0 0,1 0-1 0 0,-1 1 0 0 0,2-1 0 0 0,-1 5-160 0 0,1-8 54 0 0,0 1 0 0 0,1-1 1 0 0,0 0-1 0 0,0 0 0 0 0,1 1 0 0 0,-1-1 1 0 0,2 0-1 0 0,-1 0 0 0 0,1 1 0 0 0,0-1 1 0 0,1 0-1 0 0,0 0 0 0 0,0 0 0 0 0,0 0 1 0 0,1 0-1 0 0,0 0 0 0 0,0-1 0 0 0,1 1 1 0 0,0-1-1 0 0,0 0 0 0 0,0 0 0 0 0,1-1 1 0 0,0 1-1 0 0,0-1 0 0 0,0 0 1 0 0,0 0-1 0 0,1-1 0 0 0,0 1 0 0 0,0-1 1 0 0,1-1-1 0 0,-1 1 0 0 0,1-1 0 0 0,-1 0 1 0 0,1 0-1 0 0,0-1 0 0 0,0 0 0 0 0,0 0 1 0 0,1-1-55 0 0,1 1 86 0 0,0-1 1 0 0,-1-1 0 0 0,1 0 0 0 0,0 0 0 0 0,0 0-1 0 0,0-1 1 0 0,-1 0 0 0 0,1-1 0 0 0,0 0-1 0 0,-1 0 1 0 0,0-1 0 0 0,1 0 0 0 0,-1-1-1 0 0,0 1 1 0 0,6-5-87 0 0,-3 1 74 0 0,-1-1-1 0 0,1 0 0 0 0,-1-1 0 0 0,-1 0 1 0 0,0 0-1 0 0,0-1 0 0 0,-1 0 1 0 0,0-1-1 0 0,0 0 0 0 0,-1 0 0 0 0,-1 0 1 0 0,0-1-1 0 0,-1 0 0 0 0,0 0 1 0 0,-1-1-1 0 0,0 1 0 0 0,-1-1 0 0 0,0 0 1 0 0,-1 0-1 0 0,0 0 0 0 0,-1 0 1 0 0,-1-1-74 0 0,0 3-6 0 0,0 0 1 0 0,-1 0 0 0 0,0 0 0 0 0,-1 1-1 0 0,0-1 1 0 0,-1 0 0 0 0,0 1 0 0 0,-1 0-1 0 0,0 0 1 0 0,0 0 0 0 0,-1 0 0 0 0,-1 1-1 0 0,1-1 1 0 0,-2 1 0 0 0,1 1-1 0 0,-1-1 1 0 0,-5-4 5 0 0,5 6-125 0 0,-1 1-1 0 0,1-1 1 0 0,-1 2-1 0 0,0-1 1 0 0,0 1-1 0 0,-1 0 1 0 0,0 0-1 0 0,1 1 1 0 0,-2 1-1 0 0,1-1 1 0 0,0 1-1 0 0,-1 1 126 0 0,6 1-218 0 0,0 0-1 0 0,0 1 0 0 0,0 0 0 0 0,-1 0 1 0 0,1 0-1 0 0,0 0 0 0 0,0 0 1 0 0,0 1-1 0 0,0 0 0 0 0,0 0 1 0 0,1 0-1 0 0,-1 0 0 0 0,0 1 1 0 0,0-1-1 0 0,1 1 0 0 0,-1 0 0 0 0,1 0 1 0 0,-1 0-1 0 0,-1 3 219 0 0,-34 32-5478 0 0,16-10-1981 0 0,13-12 1564 0 0</inkml:trace>
  <inkml:trace contextRef="#ctx0" brushRef="#br0" timeOffset="15766.452">7317 2965 6161 0 0,'0'0'1378'0'0,"0"0"-152"0"0,0 0 143 0 0,0 0 242 0 0,0 0 6 0 0,0 0-212 0 0,0 0-266 0 0,0 0-268 0 0,33-22-178 0 0,103-67-126 0 0,8-4 764 0 0,45-16 252 0 0,-155 94-920 0 0,-48 38-176 0 0,-3-5-438 0 0,1 2 0 0 0,2 0 1 0 0,0 1-1 0 0,1 0 0 0 0,1 1 1 0 0,1 0-1 0 0,0 1 0 0 0,2 1 1 0 0,-3 13-50 0 0,12-35 13 0 0,0 0 1 0 0,0 0 0 0 0,0-1-1 0 0,0 1 1 0 0,0 0-1 0 0,0 0 1 0 0,1 0-1 0 0,-1 0 1 0 0,1 0 0 0 0,-1-1-1 0 0,1 1 1 0 0,0 0-1 0 0,0 0 1 0 0,0-1 0 0 0,0 1-1 0 0,0-1 1 0 0,0 1-1 0 0,0-1 1 0 0,0 1-1 0 0,1-1 1 0 0,-1 1 0 0 0,0-1-1 0 0,1 0 1 0 0,0 0-1 0 0,-1 0 1 0 0,1 0 0 0 0,-1 0-1 0 0,1 0 1 0 0,0 0-1 0 0,0-1 1 0 0,-1 1-1 0 0,1-1 1 0 0,0 1 0 0 0,0-1-1 0 0,0 0 1 0 0,0 1-1 0 0,0-1 1 0 0,-1 0-1 0 0,1 0 1 0 0,0 0 0 0 0,0-1-1 0 0,0 1 1 0 0,0 0-1 0 0,0-1 1 0 0,0 1 0 0 0,-1-1-1 0 0,1 0 1 0 0,0 1-1 0 0,1-2-13 0 0,15-2 265 0 0,-1-1 1 0 0,0-1-1 0 0,0-1 0 0 0,0 0 0 0 0,-1-1 0 0 0,0 0 0 0 0,0-2 0 0 0,-1 0 0 0 0,4-3-265 0 0,7-4 290 0 0,181-116 1338 0 0,-181 124-4411 0 0,-17 8-1744 0 0,-2 0-3596 0 0,-2 1-3702 0 0</inkml:trace>
  <inkml:trace contextRef="#ctx0" brushRef="#br0" timeOffset="16520.499">8560 2324 7274 0 0,'0'0'3484'0'0,"0"0"-1939"0"0,0 0-740 0 0,0 0-46 0 0,0 0 62 0 0,0 0-10 0 0,0 0-84 0 0,0 0-104 0 0,0 0-106 0 0,0 0-77 0 0,0 0-43 0 0,0 0-51 0 0,-11 33-38 0 0,-34 104-13 0 0,8-30 613 0 0,-4 10 303 0 0,35-101-357 0 0,10-22 1345 0 0,141-316-140 0 0,-81 211-1912 0 0,-63 111-151 0 0,-1 0-1 0 0,1 0 1 0 0,-1 0 0 0 0,1 0 0 0 0,0 0 0 0 0,-1 0 0 0 0,1 1 0 0 0,-1-1-1 0 0,1 0 1 0 0,0 0 0 0 0,-1 0 0 0 0,1 1 0 0 0,-1-1 0 0 0,1 0 0 0 0,-1 1-1 0 0,1-1 1 0 0,-1 0 0 0 0,1 1 0 0 0,-1-1 0 0 0,0 1 0 0 0,1-1 0 0 0,-1 1 0 0 0,1-1-1 0 0,-1 1 1 0 0,0-1 0 0 0,1 1 0 0 0,-1-1 0 0 0,0 1 0 0 0,0-1 0 0 0,0 1-1 0 0,1-1 1 0 0,-1 1 0 0 0,0 0 0 0 0,0-1 0 0 0,0 1 0 0 0,0-1 0 0 0,0 1-1 0 0,0 0 1 0 0,0-1 0 0 0,0 1 0 0 0,0 0 0 0 0,0-1 0 0 0,0 1 0 0 0,-1-1 0 0 0,1 1-1 0 0,0-1 1 0 0,0 1 0 0 0,0 0 0 0 0,-1 0 4 0 0,-15 153-7 0 0,17-120-36 0 0,-1-33 44 0 0,0-1 0 0 0,0 1 0 0 0,0-1 0 0 0,0 0 0 0 0,1 1 0 0 0,-1-1 0 0 0,0 1 0 0 0,0-1 0 0 0,1 1 1 0 0,-1-1-1 0 0,0 0 0 0 0,1 1 0 0 0,-1-1 0 0 0,0 0 0 0 0,1 1 0 0 0,-1-1 0 0 0,0 0 0 0 0,1 0 0 0 0,-1 1 1 0 0,1-1-1 0 0,-1 0 0 0 0,1 0 0 0 0,-1 0 0 0 0,1 0 0 0 0,-1 1 0 0 0,0-1 0 0 0,1 0 0 0 0,-1 0 0 0 0,1 0 1 0 0,-1 0-1 0 0,1 0 0 0 0,-1 0 0 0 0,1 0 0 0 0,-1 0 0 0 0,1 0 0 0 0,-1 0 0 0 0,1-1 0 0 0,-1 1 0 0 0,1 0 1 0 0,-1 0-1 0 0,0 0 0 0 0,1-1 0 0 0,-1 1 0 0 0,1 0 0 0 0,-1 0 0 0 0,0-1 0 0 0,1 1 0 0 0,-1 0 0 0 0,0-1 1 0 0,1 1-1 0 0,-1 0 0 0 0,0-1 0 0 0,1 1 0 0 0,-1-1 0 0 0,0 1 0 0 0,0 0 0 0 0,1-1 0 0 0,-1 1 1 0 0,0-1-1 0 0,0 1 0 0 0,0-1 0 0 0,0 1 0 0 0,0-1 0 0 0,0 1-1 0 0,137-194 220 0 0,-98 142-169 0 0,-39 52-74 0 0,0 0-12 0 0,1 18 21 0 0,2 162 222 0 0,19-131-735 0 0,-12-44-4887 0 0,3-3-5377 0 0,-10-2 769 0 0</inkml:trace>
  <inkml:trace contextRef="#ctx0" brushRef="#br0" timeOffset="16788.954">9022 2184 10714 0 0,'0'0'2079'0'0,"0"0"-760"0"0,0 0-246 0 0,0 0 27 0 0,0 0-45 0 0,0 0-163 0 0,0 0-165 0 0,0 0-127 0 0,0 0-76 0 0,0 0-31 0 0,0 0-54 0 0,0 0-40 0 0,1 28-34 0 0,7 83-5 0 0,4-72 264 0 0,-7-37-453 0 0,-2 0-75 0 0,1 0 0 0 0,0-1 0 0 0,0 0 0 0 0,0 1 0 0 0,1-2 0 0 0,-1 1 0 0 0,0 0 0 0 0,0-1 0 0 0,0 0 0 0 0,1 0 0 0 0,-1 0 0 0 0,0 0 0 0 0,0-1 0 0 0,1 0 0 0 0,-1 0-1 0 0,0 0 1 0 0,0 0 0 0 0,0-1 0 0 0,0 1 0 0 0,0-1 0 0 0,-1 0 0 0 0,1 0 0 0 0,0 0 0 0 0,-1-1 0 0 0,0 0 0 0 0,1 1 0 0 0,-1-1 0 0 0,0 0 0 0 0,0 0 0 0 0,-1-1 0 0 0,1 1 0 0 0,-1 0 0 0 0,1-1 0 0 0,-1 0 0 0 0,0 1 0 0 0,-1-1 0 0 0,1 0-1 0 0,-1 0 1 0 0,1 0 0 0 0,-1-3-96 0 0,15-78-804 0 0,-15 66-3638 0 0,-1-1-4171 0 0,0 16-3020 0 0</inkml:trace>
  <inkml:trace contextRef="#ctx0" brushRef="#br0" timeOffset="17345.295">9600 1945 13779 0 0,'0'0'1746'0'0,"0"0"-434"0"0,0 0-200 0 0,0 0-74 0 0,0 0-145 0 0,0 0-182 0 0,0 0-104 0 0,0 0-91 0 0,0 0-107 0 0,0 0-98 0 0,0 0-75 0 0,-32 25-81 0 0,-95 82-66 0 0,83-53-15 0 0,42-45-70 0 0,2-6-5 0 0,-12 56-74 0 0,12-57 74 0 0,0-1 0 0 0,0 0 0 0 0,0 1 0 0 0,0-1 0 0 0,0 1 0 0 0,0-1-1 0 0,1 0 1 0 0,-1 1 0 0 0,0-1 0 0 0,1 1 0 0 0,-1-1 0 0 0,1 0 0 0 0,-1 0 0 0 0,1 1 0 0 0,0-1 0 0 0,0 0 0 0 0,-1 0 0 0 0,1 0 0 0 0,0 1-1 0 0,0-1 1 0 0,0 0 0 0 0,0 0 0 0 0,0-1 0 0 0,1 1 0 0 0,-1 0 0 0 0,0 0 0 0 0,0 0 0 0 0,0-1 0 0 0,1 1 0 0 0,-1-1 0 0 0,0 1 0 0 0,1-1-1 0 0,-1 1 1 0 0,0-1 0 0 0,1 0 0 0 0,-1 0 0 0 0,1 0 0 0 0,-1 0 0 0 0,1 0 0 0 0,-1 0 1 0 0,6 0 73 0 0,0 0 0 0 0,-1 0 0 0 0,1-1 0 0 0,-1 0 0 0 0,1 0 0 0 0,-1-1 0 0 0,0 0 0 0 0,1 0-1 0 0,-1 0 1 0 0,0-1 0 0 0,0 0 0 0 0,0 0 0 0 0,-1 0 0 0 0,1-1 0 0 0,-1 0 0 0 0,0 0 0 0 0,2-2-73 0 0,123-121 1616 0 0,-57 71-1069 0 0,-71 57-549 0 0,0 0-1 0 0,0 0 0 0 0,0 0 0 0 0,0 0 1 0 0,-1 1-1 0 0,1-1 0 0 0,0 1 1 0 0,0-1-1 0 0,-1 1 0 0 0,1-1 1 0 0,-1 1-1 0 0,1 0 0 0 0,-1 0 0 0 0,0 0 1 0 0,0 0-1 0 0,0 0 0 0 0,0 0 1 0 0,0 0-1 0 0,0 0 0 0 0,-1 0 1 0 0,1 0-1 0 0,0 0 0 0 0,-1 0 0 0 0,0 1 1 0 0,0-1-1 0 0,1 0 0 0 0,-1 0 1 0 0,-1 1-1 0 0,1-1 0 0 0,0 0 0 0 0,0 0 1 0 0,-1 2 2 0 0,1 1-6 0 0,2 64-146 0 0,-2 0-1 0 0,-4 0 1 0 0,-6 32 152 0 0,8-79-13 0 0,-1 1 0 0 0,-1 0 0 0 0,-2-1 0 0 0,0 0 0 0 0,-1 0 0 0 0,0 0 0 0 0,-2-1 0 0 0,-8 13 13 0 0,15-28 2 0 0,-1 0 1 0 0,0 0-1 0 0,0-1 1 0 0,0 1-1 0 0,-1-1 1 0 0,0 0-1 0 0,0 1 1 0 0,0-2-1 0 0,-1 1 1 0 0,1 0-1 0 0,-1-1 1 0 0,0 0-1 0 0,0 0 1 0 0,-1-1-1 0 0,1 1 1 0 0,-1-1-1 0 0,0 0 1 0 0,0-1-1 0 0,0 1 1 0 0,0-1-1 0 0,-1 0 1 0 0,-2 0-4 0 0,7-4 19 0 0,0 1 0 0 0,0-1 0 0 0,0 0-1 0 0,1 0 1 0 0,-1 1 0 0 0,1-1 0 0 0,-1 0-1 0 0,1 0 1 0 0,0-1 0 0 0,0 1 0 0 0,0 0 0 0 0,0 0-1 0 0,0-1 1 0 0,1 1 0 0 0,-1 0 0 0 0,0-1-1 0 0,1 1 1 0 0,0 0 0 0 0,0-1 0 0 0,0 1-1 0 0,0-1 1 0 0,0 1 0 0 0,0-1 0 0 0,0 1-1 0 0,1 0 1 0 0,-1-1 0 0 0,1 1 0 0 0,0 0-1 0 0,0-2-17 0 0,0-3 31 0 0,2-10-5 0 0,1 1 0 0 0,1 0 0 0 0,0 0 0 0 0,1 1 0 0 0,1 0 0 0 0,1 0 0 0 0,0 0 0 0 0,1 1 0 0 0,0 0 0 0 0,7-7-26 0 0,8-14 24 0 0,11-21-700 0 0,4 2 1 0 0,1 2-1 0 0,19-17 676 0 0,-23 38-3446 0 0,-10 9-5916 0 0,-14 11-2310 0 0</inkml:trace>
  <inkml:trace contextRef="#ctx0" brushRef="#br0" timeOffset="20303.779">9922 3230 0 0 0,'0'0'307'0'0,"0"0"284"0"0,0 0 3 0 0,0 0-63 0 0,0 0-15 0 0,0 0 20 0 0,0 0 67 0 0,0 0 121 0 0,0 0 151 0 0,0 0 155 0 0,3-2 93 0 0,8-6-23 0 0,-8 7-144 0 0,-3 1-246 0 0,0 0-269 0 0,0 0-214 0 0,0 0-121 0 0,0-4 2672 0 0,-1 116 1947 0 0,-10 55-2080 0 0,6-89 261 0 0,10-107-1585 0 0,-31 25-973 0 0,-121-55 693 0 0,-50-74-280 0 0,161 115-2553 0 0,44 33-2701 0 0,3-4 1203 0 0,-3-4-2453 0 0,0-3-3553 0 0</inkml:trace>
  <inkml:trace contextRef="#ctx0" brushRef="#br0" timeOffset="20708.952">9892 3568 4593 0 0,'0'0'2032'0'0,"0"0"-493"0"0,0 0-145 0 0,0 0 112 0 0,0 0 39 0 0,0 0-199 0 0,0 0-271 0 0,0 0-236 0 0,0 0-207 0 0,0 0-112 0 0,0 0-81 0 0,0 0-47 0 0,0 0 5 0 0,11 8 1806 0 0,7-9-1603 0 0,1-1 0 0 0,-1 0 0 0 0,1-1 0 0 0,-1-1-1 0 0,0-1 1 0 0,0 0 0 0 0,-1-2 0 0 0,14-6-600 0 0,246-103 716 0 0,-264 112 256 0 0,-1 2-4297 0 0,-15 14-11823 0 0,-2-8 6682 0 0</inkml:trace>
  <inkml:trace contextRef="#ctx0" brushRef="#br0" timeOffset="21520.787">9867 3646 0 0 0,'0'0'1830'0'0,"0"0"86"0"0,0 0 22 0 0,0 0-39 0 0,0 0-101 0 0,0 0-130 0 0,0 0-149 0 0,0 0-153 0 0,0 0-138 0 0,0 0-140 0 0,0 0-109 0 0,-2 30 4214 0 0,-7 97-3506 0 0,-5-27-1389 0 0,11-4-113 0 0,4-96-150 0 0,0 0-1 0 0,0 0 1 0 0,0 0 0 0 0,0 0 0 0 0,0 0-1 0 0,0-1 1 0 0,0 1 0 0 0,0 0 0 0 0,0-1-1 0 0,0 1 1 0 0,0 0 0 0 0,0-1 0 0 0,0 1-1 0 0,0-1 1 0 0,-1 0 0 0 0,1 1 0 0 0,0-1-1 0 0,0 0 1 0 0,-1 1 0 0 0,1-1 0 0 0,0 0-1 0 0,-1 0 1 0 0,1 0 0 0 0,-1 1 0 0 0,1-1-1 0 0,-1 0 1 0 0,1 0 0 0 0,-1 0 0 0 0,0 0-1 0 0,1 0 1 0 0,-1 0 0 0 0,0 0 0 0 0,0 0-1 0 0,0 0 1 0 0,0 0-35 0 0,7-35 623 0 0,-7 35-559 0 0,-1 1 233 0 0,1 0-262 0 0,-31 26 185 0 0,-179 139 122 0 0,123-95-340 0 0,6-4-38 0 0,83-67-2472 0 0,32-23-3478 0 0,-10 6-3797 0 0,-16 10 705 0 0</inkml:trace>
  <inkml:trace contextRef="#ctx0" brushRef="#br0" timeOffset="21823.018">9800 3951 3201 0 0,'0'0'2089'0'0,"0"0"-33"0"0,0 0 229 0 0,0 0 140 0 0,0 0-166 0 0,0 0-341 0 0,0 0-447 0 0,0 0-355 0 0,0 0-209 0 0,0 0-120 0 0,0 0-43 0 0,0 0-52 0 0,0 0-53 0 0,11-6 797 0 0,6 32-671 0 0,-2 0 0 0 0,-1 1 0 0 0,-1 1 0 0 0,-1 0-1 0 0,4 18-764 0 0,7 14 168 0 0,-3-32-828 0 0,-11-24-2339 0 0,3-2-3934 0 0,-8-2-3410 0 0</inkml:trace>
  <inkml:trace contextRef="#ctx0" brushRef="#br0" timeOffset="32908.972">9966 2751 0 0 0,'0'0'577'0'0,"0"0"520"0"0,0 0 126 0 0,0 0-47 0 0,0 0-88 0 0,0 0-89 0 0,0 0-68 0 0,0 0-62 0 0,-1-3 12 0 0,-34-23 7452 0 0,-21 25-4271 0 0,30 2-3196 0 0,21-1-767 0 0,1 2 0 0 0,0-1 0 0 0,0 0 0 0 0,0 1 0 0 0,0 0 0 0 0,0 0 0 0 0,0 0 0 0 0,1 0 0 0 0,-1 1 0 0 0,1-1 0 0 0,-1 1 0 0 0,1 0 0 0 0,0 0 0 0 0,0 0 0 0 0,0 1 0 0 0,1-1 0 0 0,-3 3-99 0 0,-4 13 137 0 0,0 1-1 0 0,1-1 1 0 0,1 1 0 0 0,1 1-1 0 0,0-1 1 0 0,2 1 0 0 0,0 0-1 0 0,2 0 1 0 0,0 0-1 0 0,1 0 1 0 0,2 16-137 0 0,1-29 75 0 0,1 1 1 0 0,0-1-1 0 0,0 0 1 0 0,0 0-1 0 0,1 0 0 0 0,0 0 1 0 0,1 0-1 0 0,0-1 0 0 0,0 0 1 0 0,0 0-1 0 0,1 0 1 0 0,0-1-1 0 0,1 0 0 0 0,-1 0 1 0 0,1 0-1 0 0,0-1 1 0 0,0 0-1 0 0,1-1 0 0 0,0 1 1 0 0,0-1-1 0 0,1 0-75 0 0,1 0 62 0 0,1 0 1 0 0,0-1-1 0 0,-1 0 0 0 0,1-1 1 0 0,0 0-1 0 0,1-1 0 0 0,-1 0 0 0 0,0 0 1 0 0,0-1-1 0 0,0-1 0 0 0,0 0 1 0 0,1-1-1 0 0,-1 0 0 0 0,-1 0 0 0 0,1-1 1 0 0,0-1-1 0 0,4-2-62 0 0,-7 5 41 0 0,-1-1-1 0 0,0 0 1 0 0,0-1 0 0 0,-1 0-1 0 0,1 0 1 0 0,-1 0 0 0 0,1-1 0 0 0,-1 0-1 0 0,0 0 1 0 0,0 0 0 0 0,-1-1-1 0 0,1 0 1 0 0,-1 0 0 0 0,0-1-1 0 0,0 1 1 0 0,-1-1 0 0 0,0 0 0 0 0,0 0-1 0 0,0-1 1 0 0,-1 1 0 0 0,0-1-1 0 0,0 0 1 0 0,0 1 0 0 0,-1-1-1 0 0,0-1 1 0 0,-1 1 0 0 0,1-5-41 0 0,-1 3 11 0 0,0 1-1 0 0,-1 0 1 0 0,0 0 0 0 0,-1 0 0 0 0,0 0-1 0 0,0 0 1 0 0,0 0 0 0 0,-1 0-1 0 0,0 0 1 0 0,-1 0 0 0 0,0 1 0 0 0,0-1-1 0 0,-1 1 1 0 0,1 0 0 0 0,-2 0 0 0 0,1 0-1 0 0,-1 1 1 0 0,0-1 0 0 0,0 1 0 0 0,-2-1-11 0 0,-1-2-56 0 0,0 0 1 0 0,-1 1 0 0 0,0 0 0 0 0,0 0 0 0 0,-1 1-1 0 0,1 0 1 0 0,-2 1 0 0 0,1 0 0 0 0,-1 1 0 0 0,0 0-1 0 0,0 1 1 0 0,0 0 0 0 0,-9-2 55 0 0,7 3-261 0 0,0 2 0 0 0,0-1-1 0 0,0 2 1 0 0,0-1 0 0 0,0 2-1 0 0,0 0 1 0 0,0 0 0 0 0,0 2 0 0 0,1-1-1 0 0,-1 1 1 0 0,1 1 0 0 0,-6 3 261 0 0,-13 14-4686 0 0,6 9-3704 0 0,21-23-2885 0 0</inkml:trace>
  <inkml:trace contextRef="#ctx0" brushRef="#br0" timeOffset="34038.385">9841 2935 0 0 0,'0'0'1351'0'0,"0"0"-61"0"0,0 0-121 0 0,0 0-87 0 0,0 0-39 0 0,0 0-10 0 0,0 0 23 0 0,0 0-2 0 0,2 0-399 0 0,5 1 8927 0 0,9 2-13684 0 0,-5-6-4954 0 0,-7 2 2899 0 0</inkml:trace>
  <inkml:trace contextRef="#ctx0" brushRef="#br0" timeOffset="34254.159">9841 2935 1576 0 0</inkml:trace>
  <inkml:trace contextRef="#ctx0" brushRef="#br0" timeOffset="34476.092">9841 2935 1576 0 0,'41'15'463'0'0,"38"11"2928"0"0,-73-22 9031 0 0,2 1-10394 0 0,-3-1-6306 0 0,-2-3-6984 0 0,-3-1 6922 0 0</inkml:trace>
  <inkml:trace contextRef="#ctx0" brushRef="#br0" timeOffset="35077.028">9863 3060 0 0 0,'0'0'487'0'0,"0"0"740"0"0,0 0 210 0 0,0 0-54 0 0,0 0-144 0 0,0 0-161 0 0,0 0-131 0 0,0 0-79 0 0,0 0-59 0 0,0 0-66 0 0,0 0-21 0 0,0 0-28 0 0,3 0-8 0 0,16-3 1180 0 0,-19 3-1322 0 0,11 23 2447 0 0,-4-8-2136 0 0,-7-13-752 0 0,1 0-1 0 0,0 0 0 0 0,-1 0 0 0 0,1 1 0 0 0,0-1 0 0 0,0 0 0 0 0,1 0 0 0 0,-1 0 0 0 0,0 0 0 0 0,0 0 1 0 0,1-1-1 0 0,-1 1 0 0 0,1 0 0 0 0,0-1 0 0 0,0 1 0 0 0,-1-1 0 0 0,1 0 0 0 0,0 1 0 0 0,0-1 0 0 0,0 0 0 0 0,0 0 1 0 0,1 0-1 0 0,-1 0 0 0 0,0-1 0 0 0,0 1 0 0 0,0 0 0 0 0,1-1 0 0 0,-1 0 0 0 0,0 0 0 0 0,3 1-102 0 0,-1-2 71 0 0,0 0-1 0 0,0 0 1 0 0,0 0-1 0 0,0 0 1 0 0,-1-1-1 0 0,1 1 1 0 0,0-1-1 0 0,-1 0 1 0 0,1 0-1 0 0,-1-1 1 0 0,1 1-1 0 0,-1-1 1 0 0,0 1-1 0 0,0-1 1 0 0,0 0-1 0 0,-1 0 1 0 0,1-1-1 0 0,-1 1 1 0 0,1 0-1 0 0,-1-1 0 0 0,1-2-69 0 0,12-30-7660 0 0,-15 33 1795 0 0,0-1-3733 0 0</inkml:trace>
  <inkml:trace contextRef="#ctx0" brushRef="#br0" timeOffset="36310.375">10732 2821 8026 0 0,'0'0'1229'0'0,"0"0"-87"0"0,0 0-51 0 0,0 0 80 0 0,0 0 36 0 0,0 0-104 0 0,0 0-242 0 0,0 0-290 0 0,0 0-203 0 0,0 0-68 0 0,0 0 32 0 0,1 8 39 0 0,26 228 2588 0 0,-36-67-2552 0 0,3-128-714 0 0,-11 45-526 0 0,-13-41-6913 0 0,19-38-707 0 0,6-6 4654 0 0</inkml:trace>
  <inkml:trace contextRef="#ctx0" brushRef="#br0" timeOffset="36746.971">10553 2983 0 0 0,'0'0'1406'0'0,"0"0"171"0"0,0 0 152 0 0,0 0 124 0 0,0 0 54 0 0,0 0-93 0 0,0 0-211 0 0,19-34-271 0 0,60-103-238 0 0,-28 82 162 0 0,-39 49-949 0 0,-2 0-100 0 0,0 1-1 0 0,1 0 1 0 0,0 0-1 0 0,0 1 1 0 0,0 1-1 0 0,1 0 1 0 0,-1 0-1 0 0,1 1 1 0 0,-1 1-1 0 0,1 0 1 0 0,0 0-1 0 0,0 1 1 0 0,-1 1-1 0 0,12 1-206 0 0,-19-1 37 0 0,0 1 0 0 0,-1-1-1 0 0,1 0 1 0 0,0 1-1 0 0,-1 0 1 0 0,1 0-1 0 0,-1 0 1 0 0,0 0 0 0 0,0 1-1 0 0,0-1 1 0 0,0 1-1 0 0,0 0 1 0 0,0 0 0 0 0,0 0-1 0 0,-1 0 1 0 0,0 0-1 0 0,0 0 1 0 0,0 1 0 0 0,0-1-1 0 0,0 1 1 0 0,0-1-1 0 0,-1 1 1 0 0,0 0 0 0 0,0 0-1 0 0,0 0 1 0 0,0 0-1 0 0,-1-1 1 0 0,1 1-1 0 0,-1 0 1 0 0,0 0 0 0 0,0 0-1 0 0,0 1-36 0 0,0 4 63 0 0,-1 1 0 0 0,1-1 0 0 0,-1 0 0 0 0,-1 1 0 0 0,0-1 0 0 0,0 0 0 0 0,-1 0 0 0 0,0 0 0 0 0,-1 0 0 0 0,1-1 0 0 0,-2 1 0 0 0,1-1 0 0 0,-3 3-63 0 0,-11 10 18 0 0,0 0 1 0 0,-2-1-1 0 0,0-1 0 0 0,-1 0 0 0 0,-1-2 0 0 0,-12 7-18 0 0,-53 45 86 0 0,86-68-75 0 0,1 1 0 0 0,0 0 0 0 0,0 0 0 0 0,-1 0 0 0 0,1-1-1 0 0,0 1 1 0 0,1 0 0 0 0,-1 0 0 0 0,0 0 0 0 0,0-1 0 0 0,1 1 0 0 0,-1 0 0 0 0,1 0 0 0 0,-1-1 0 0 0,1 1 0 0 0,0 0 0 0 0,0-1 0 0 0,0 1 0 0 0,0-1 0 0 0,0 1 0 0 0,0-1-1 0 0,0 0 1 0 0,0 1 0 0 0,1-1 0 0 0,-1 0 0 0 0,0 0 0 0 0,1 0 0 0 0,-1 0 0 0 0,1 0 0 0 0,0 0 0 0 0,-1 0 0 0 0,2 0-11 0 0,1 2 38 0 0,176 103 2534 0 0,-154-76-2993 0 0,9-40-13465 0 0,-26 5 8909 0 0,-2-2 347 0 0</inkml:trace>
  <inkml:trace contextRef="#ctx0" brushRef="#br0" timeOffset="37124.958">11336 3005 2913 0 0,'0'0'3522'0'0,"0"0"-1198"0"0,0 0-489 0 0,0 0-62 0 0,0 0-96 0 0,0 0-246 0 0,0 0-293 0 0,0 0-293 0 0,0 0-176 0 0,0 0-124 0 0,0 0-70 0 0,0 0-30 0 0,0 0-54 0 0,-22 7-44 0 0,-69 25-54 0 0,86-30-247 0 0,1 0 0 0 0,-1 0 0 0 0,1 0 0 0 0,-1 0 0 0 0,1 1 0 0 0,0-1 0 0 0,0 1 0 0 0,0 0 0 0 0,0 1 0 0 0,1-1 0 0 0,-1 0 0 0 0,1 1 0 0 0,0 0 0 0 0,0 0 0 0 0,-2 4-45 0 0,-4 5 95 0 0,3-7-72 0 0,1 1 0 0 0,0 0 0 0 0,0 0 0 0 0,0 1 0 0 0,1-1 0 0 0,0 1 0 0 0,1 0 1 0 0,0 0-1 0 0,0 0 0 0 0,0 0 0 0 0,1 1 0 0 0,1-1 0 0 0,-1 1 0 0 0,2 0 0 0 0,-1-1 0 0 0,1 1 0 0 0,0 0 0 0 0,1 2-24 0 0,1-8 69 0 0,-1-1 0 0 0,1 0-1 0 0,0 0 1 0 0,0 0 0 0 0,1 0-1 0 0,-1 0 1 0 0,0 0 0 0 0,1 0-1 0 0,-1-1 1 0 0,1 1 0 0 0,-1-1 0 0 0,1 0-1 0 0,0 0 1 0 0,-1 0 0 0 0,1 0-1 0 0,0 0 1 0 0,0-1 0 0 0,0 1-1 0 0,0-1 1 0 0,0 0 0 0 0,0 0-1 0 0,0 0 1 0 0,-1 0 0 0 0,1 0-1 0 0,0 0 1 0 0,0-1 0 0 0,0 0-1 0 0,0 1 1 0 0,0-1 0 0 0,-1 0-1 0 0,1-1 1 0 0,0 1 0 0 0,-1 0 0 0 0,2-1-69 0 0,23-19 229 0 0,0-1 0 0 0,-1-1 1 0 0,-2-1-1 0 0,0-1 1 0 0,-2-1-1 0 0,-1-1 1 0 0,0-2-230 0 0,85-97 79 0 0,-106 126-102 0 0,0 1 0 0 0,0-1 1 0 0,0 1-1 0 0,0-1 0 0 0,0 1 0 0 0,0-1 0 0 0,0 1 0 0 0,0-1 0 0 0,1 1 0 0 0,-1-1 0 0 0,0 0 0 0 0,0 1 1 0 0,0-1-1 0 0,1 1 0 0 0,-1-1 0 0 0,0 1 0 0 0,0-1 0 0 0,1 0 0 0 0,-1 1 0 0 0,0-1 0 0 0,1 0 1 0 0,-1 1-1 0 0,0-1 0 0 0,1 0 0 0 0,-1 1 0 0 0,1-1 0 0 0,-1 0 0 0 0,0 0 0 0 0,1 0 0 0 0,-1 1 1 0 0,1-1-1 0 0,-1 0 0 0 0,1 0 0 0 0,-1 0 0 0 0,1 0 0 0 0,-1 0 0 0 0,1 0 0 0 0,-1 0 0 0 0,1 0 1 0 0,-1 0-1 0 0,0 0 0 0 0,1 0 0 0 0,-1 0 0 0 0,1 0 0 0 0,-1 0 0 0 0,1 0 0 0 0,-1-1 0 0 0,1 1 0 0 0,-1 0 1 0 0,1 0 22 0 0,-2 15-281 0 0,-3 16-1005 0 0,-1 10-2713 0 0,9-18-6656 0 0,1-16 2156 0 0</inkml:trace>
  <inkml:trace contextRef="#ctx0" brushRef="#br0" timeOffset="37555.978">11590 3219 9490 0 0,'0'0'2691'0'0,"0"0"-573"0"0,0 0-312 0 0,0 0-165 0 0,0 0-270 0 0,0 0-296 0 0,0 0-193 0 0,0 0-149 0 0,0 0-79 0 0,0 0-38 0 0,11-32-116 0 0,35-100-117 0 0,-10 60 46 0 0,32-16 3 0 0,-64 114-832 0 0,-4-9 405 0 0,-1-12-2 0 0,0-1 0 0 0,0 0 1 0 0,1 0-1 0 0,0 0 0 0 0,0 1 0 0 0,0-1 1 0 0,0 0-1 0 0,1 0 0 0 0,0 1 1 0 0,0-1-1 0 0,0 0 0 0 0,0 0 1 0 0,0 0-1 0 0,1 0 0 0 0,0 0 1 0 0,0 0-1 0 0,0-1 0 0 0,3 4-3 0 0,-3-6 28 0 0,1-1-1 0 0,0 0 0 0 0,-1 0 0 0 0,1 0 1 0 0,0 0-1 0 0,-1-1 0 0 0,1 1 1 0 0,0-1-1 0 0,-1 1 0 0 0,1-1 0 0 0,-1 0 1 0 0,1 0-1 0 0,-1 0 0 0 0,1-1 1 0 0,-1 1-1 0 0,0 0 0 0 0,0-1 0 0 0,1 0 1 0 0,-1 1-1 0 0,0-1 0 0 0,0 0 1 0 0,-1 0-1 0 0,2-1-27 0 0,-1 1 18 0 0,63-56 263 0 0,91-64-108 0 0,-154 123-176 0 0,-1 0 0 0 0,0 1-1 0 0,0-1 1 0 0,0 1 0 0 0,0 0 0 0 0,0-1-1 0 0,0 1 1 0 0,0 0 0 0 0,0 0-1 0 0,-1-1 1 0 0,1 1 0 0 0,-1 0-1 0 0,1 0 1 0 0,-1 0 0 0 0,0 0-1 0 0,0 0 1 0 0,0 0 0 0 0,0-1-1 0 0,0 1 1 0 0,0 0 0 0 0,0 0-1 0 0,-1 0 1 0 0,1 0 0 0 0,0 0-1 0 0,-1 0 1 0 0,0-1 0 0 0,1 1-1 0 0,-1 0 1 0 0,-1 1 3 0 0,0 16-126 0 0,21 17-3455 0 0,12-36-4909 0 0,-12-11-1003 0 0,-14 5 5694 0 0</inkml:trace>
  <inkml:trace contextRef="#ctx0" brushRef="#br0" timeOffset="37810.09">12275 2692 2521 0 0,'0'0'3320'0'0,"0"0"-500"0"0,0 0-519 0 0,0 0-446 0 0,0 0-418 0 0,0 0-320 0 0,0 0-207 0 0,0 0-170 0 0,0 0-168 0 0,0 0-117 0 0,0 0-84 0 0,0 0-94 0 0,-20 31-70 0 0,-59 95-46 0 0,59-72-8 0 0,21-48-113 0 0,0-3 8 0 0,-1-1-1 0 0,1 1 0 0 0,0-1 1 0 0,0 1-1 0 0,0-1 0 0 0,0 0 0 0 0,0 1 1 0 0,0-1-1 0 0,0 0 0 0 0,1 0 0 0 0,-1 0 1 0 0,1 0-1 0 0,0 0 0 0 0,-1 0 1 0 0,1 0-1 0 0,0-1 0 0 0,0 1 0 0 0,0-1 1 0 0,1 1-1 0 0,-1-1 0 0 0,0 0 0 0 0,0 1 1 0 0,1-1-1 0 0,-1-1 0 0 0,1 1 1 0 0,-1 0-1 0 0,1-1 0 0 0,-1 1 0 0 0,1-1 1 0 0,-1 1-1 0 0,1-1 0 0 0,-1 0 0 0 0,1 0-47 0 0,4 0 249 0 0,0 0 0 0 0,-1-1-1 0 0,1 1 1 0 0,-1-1 0 0 0,1 0-1 0 0,-1-1 1 0 0,0 0 0 0 0,1 0-1 0 0,-1 0 1 0 0,0-1-1 0 0,0 1 1 0 0,4-4-249 0 0,-4 2 104 0 0,0 0 1 0 0,0-1-1 0 0,0 0 1 0 0,0 0-1 0 0,-1 0 0 0 0,0-1 1 0 0,0 0-1 0 0,-1 0 0 0 0,1 0 1 0 0,-1 0-1 0 0,0-1 1 0 0,-1 0-1 0 0,0 0 0 0 0,0 0 1 0 0,0 0-1 0 0,-1 0 0 0 0,0 0 1 0 0,0-1-1 0 0,-1 1 0 0 0,0-1 1 0 0,-1 1-1 0 0,1-1 1 0 0,-1 0-105 0 0,-20-58-547 0 0,-25 50-3557 0 0,30 16 1130 0 0,5 0-3603 0 0,2 0-4767 0 0</inkml:trace>
  <inkml:trace contextRef="#ctx0" brushRef="#br0" timeOffset="38229.838">12519 2843 12699 0 0,'0'0'1869'0'0,"0"0"-170"0"0,0 0 50 0 0,0 0-145 0 0,0 0-332 0 0,0 0-294 0 0,0 0-227 0 0,0 0-148 0 0,0 0-86 0 0,0 0-66 0 0,0 0-100 0 0,0 0-59 0 0,0 0-56 0 0,10-29-35 0 0,30-90-6 0 0,0 31 142 0 0,13 19-273 0 0,-50 102-897 0 0,8 63 241 0 0,-11-93 594 0 0,1 0 0 0 0,0 0 0 0 0,0 0 0 0 0,0 0-1 0 0,1-1 1 0 0,-1 1 0 0 0,1-1 0 0 0,-1 1 0 0 0,1-1-1 0 0,0 1 1 0 0,0-1 0 0 0,0 0 0 0 0,0 0 0 0 0,0 0-1 0 0,1 0 1 0 0,-1 0 0 0 0,1 0 0 0 0,-1-1 0 0 0,1 1-1 0 0,0-1 1 0 0,-1 0 0 0 0,1 0 0 0 0,0 0-1 0 0,0 0 1 0 0,0 0 0 0 0,0-1 0 0 0,0 1 0 0 0,0-1-1 0 0,0 1 1 0 0,1-1-2 0 0,9-3 165 0 0,0 0 0 0 0,0 0 0 0 0,-1-2 0 0 0,1 1 0 0 0,-1-2 0 0 0,0 1 0 0 0,0-2 0 0 0,-1 1 0 0 0,0-2 0 0 0,0 1 0 0 0,0-2 0 0 0,-1 1 0 0 0,-1-1 0 0 0,1-1 0 0 0,-1 0 0 0 0,-1 0 0 0 0,0-1 0 0 0,0 0 0 0 0,-1 0 0 0 0,-1 0-1 0 0,0-1 1 0 0,0 0 0 0 0,2-11-165 0 0,8-53-791 0 0,-15 59-3145 0 0,-1 0-3710 0 0,0 14 5994 0 0,0-4-10822 0 0</inkml:trace>
  <inkml:trace contextRef="#ctx0" brushRef="#br0" timeOffset="41807.008">3155 2887 0 0 0,'0'0'1294'0'0,"0"0"63"0"0,0 0 49 0 0,0 0-30 0 0,0 0-65 0 0,-5-6-137 0 0,-15-21-162 0 0,19 26-918 0 0,0 0 0 0 0,0 0 0 0 0,0 1 0 0 0,0-1 0 0 0,0 0 1 0 0,0 1-1 0 0,-1-1 0 0 0,1 1 0 0 0,0 0 0 0 0,0-1 0 0 0,0 1 0 0 0,0 0 0 0 0,-1 0 0 0 0,1 0 1 0 0,0 0-1 0 0,0 0 0 0 0,-1 0 0 0 0,1 0 0 0 0,0 0 0 0 0,0 0 0 0 0,0 0 0 0 0,-1 1 0 0 0,1-1 1 0 0,0 0-1 0 0,0 1 0 0 0,0-1 0 0 0,0 1 0 0 0,0 0 0 0 0,0-1 0 0 0,0 1 0 0 0,0 0 1 0 0,0-1-1 0 0,0 1 0 0 0,0 0 0 0 0,0 0 0 0 0,1 0 0 0 0,-1 0 0 0 0,0 0 0 0 0,0 0 0 0 0,1 0 1 0 0,-1 0-1 0 0,1 0-94 0 0,-1 1 101 0 0,-9 13 174 0 0,0 2 0 0 0,2-1 0 0 0,0 1 0 0 0,1 0 0 0 0,1 1 0 0 0,0 0 0 0 0,1 0 0 0 0,1 0 0 0 0,1 0 0 0 0,1 1 0 0 0,0-1 0 0 0,2 1 0 0 0,0 0 0 0 0,1-1 0 0 0,0 1 0 0 0,2 2-275 0 0,-2-16 106 0 0,0 1-1 0 0,0-1 1 0 0,0 0 0 0 0,1 0 0 0 0,0 0-1 0 0,0-1 1 0 0,0 1 0 0 0,1 0 0 0 0,-1-1 0 0 0,1 1-1 0 0,0-1 1 0 0,0 0 0 0 0,1 0 0 0 0,-1 0 0 0 0,1 0-1 0 0,0-1 1 0 0,0 1 0 0 0,0-1 0 0 0,0 0 0 0 0,1 0-1 0 0,-1-1 1 0 0,1 1 0 0 0,0-1 0 0 0,0 0-1 0 0,0 0 1 0 0,0-1 0 0 0,0 0 0 0 0,0 1 0 0 0,0-2-1 0 0,0 1 1 0 0,0-1 0 0 0,1 1 0 0 0,-1-1 0 0 0,0-1-1 0 0,0 1 1 0 0,1-1 0 0 0,-1 0 0 0 0,0 0 0 0 0,0 0-1 0 0,0-1 1 0 0,0 0 0 0 0,0 0 0 0 0,-1 0-1 0 0,1 0 1 0 0,0-1 0 0 0,0-1-106 0 0,14-6 158 0 0,0-1 0 0 0,-1-1 1 0 0,-1-1-1 0 0,0 0 0 0 0,0-1 0 0 0,-2-1 0 0 0,0-1 0 0 0,0 0 0 0 0,-2-1 1 0 0,0 0-1 0 0,-1-1 0 0 0,0-1 0 0 0,-2 0 0 0 0,0 0 0 0 0,-1-1 1 0 0,-1 0-1 0 0,3-16-158 0 0,-9 30-30 0 0,0-1 0 0 0,0 0 0 0 0,-1 0 0 0 0,0 0 1 0 0,0 0-1 0 0,-1 0 0 0 0,0 0 0 0 0,0 0 0 0 0,-1 0 1 0 0,1 0-1 0 0,-2 0 0 0 0,1 1 0 0 0,-1-1 0 0 0,0 0 1 0 0,0 1-1 0 0,-1-1 0 0 0,0 1 0 0 0,0-1 0 0 0,-1 1 0 0 0,1 0 1 0 0,-1 1-1 0 0,0-1 0 0 0,-1 1 0 0 0,0-1 0 0 0,0 1 1 0 0,0 1-1 0 0,0-1 0 0 0,-1 1 0 0 0,1 0 0 0 0,-1 0 1 0 0,0 0-1 0 0,0 1 0 0 0,-1 0 0 0 0,0 0 30 0 0,-3-1-267 0 0,-1 1-1 0 0,1 0 1 0 0,0 0-1 0 0,-1 1 1 0 0,0 1-1 0 0,1 0 1 0 0,-1 0-1 0 0,0 1 0 0 0,1 0 1 0 0,-1 1-1 0 0,0 0 1 0 0,1 1-1 0 0,-1 0 1 0 0,1 1-1 0 0,-1 0 1 0 0,1 1-1 0 0,-8 3 268 0 0,-91 71-6397 0 0,53-16-2712 0 0,39-42 5238 0 0</inkml:trace>
  <inkml:trace contextRef="#ctx0" brushRef="#br0" timeOffset="42496.422">3090 3263 0 0 0,'0'0'1215'0'0,"0"0"473"0"0,0 0 93 0 0,0 0-108 0 0,0 0-118 0 0,0 0-100 0 0,0 0-60 0 0,0 0-16 0 0,0 0-26 0 0,-1-6 957 0 0,1 5 3887 0 0,-34 265-4328 0 0,24-212-1714 0 0,6-5-12 0 0,4-46-107 0 0,0-1 9 0 0,0 0 51 0 0,0 0 36 0 0,3-26 1854 0 0,-58 11-1765 0 0,22 5-198 0 0,1-2 0 0 0,1-1 0 0 0,0-2 0 0 0,1 0 0 0 0,0-3 0 0 0,1 0-1 0 0,-13-12-22 0 0,-9-22 20 0 0,50 51 297 0 0,-5-7-346 0 0,6 9-108 0 0,0-1-1 0 0,0 0 1 0 0,1 0 0 0 0,-1 0-1 0 0,0 0 1 0 0,0 0-1 0 0,1 0 1 0 0,-1 0-1 0 0,0 0 1 0 0,0 0-1 0 0,1 0 1 0 0,-1 0-1 0 0,0-1 1 0 0,0 1-1 0 0,0 0 1 0 0,1 0-1 0 0,-1 0 1 0 0,0 0-1 0 0,0 0 1 0 0,0 0-1 0 0,1 0 1 0 0,-1-1-1 0 0,0 1 1 0 0,0 0-1 0 0,0 0 1 0 0,0 0-1 0 0,1 0 1 0 0,-1-1-1 0 0,0 1 1 0 0,0 0-1 0 0,0 0 1 0 0,0 0-1 0 0,0-1 1 0 0,0 1-1 0 0,0 0 1 0 0,0 0 0 0 0,0 0-1 0 0,1-1 1 0 0,-1 1-1 0 0,0 0 1 0 0,0 0-1 0 0,0-1 1 0 0,0 1-1 0 0,0 0 138 0 0,19 10-4468 0 0,-8-3-1349 0 0,-9-6 4693 0 0,5 5-8570 0 0</inkml:trace>
  <inkml:trace contextRef="#ctx0" brushRef="#br0" timeOffset="42873.936">3020 3583 0 0 0,'0'0'1050'0'0,"0"0"278"0"0,0 0 298 0 0,0 0 214 0 0,0 0-10 0 0,0 0-159 0 0,0 0-155 0 0,0 0-136 0 0,0 0-151 0 0,0 0-165 0 0,0 0-137 0 0,0 0-126 0 0,0 0-74 0 0,-10 0-7 0 0,-23 0 850 0 0,61 0 1985 0 0,19-3-3264 0 0,0-2-1 0 0,0-3 0 0 0,-1-1 1 0 0,0-3-1 0 0,0-1 0 0 0,-1-2 1 0 0,22-13-291 0 0,-38 9-395 0 0,-23 10-3993 0 0,-7 9 267 0 0,-1 0 218 0 0,-1 0-4156 0 0</inkml:trace>
  <inkml:trace contextRef="#ctx0" brushRef="#br0" timeOffset="43694.345">2995 3646 0 0 0,'0'0'1016'0'0,"0"0"379"0"0,0 0 247 0 0,0 0 264 0 0,0 0 166 0 0,0 0-20 0 0,0 0-200 0 0,0 0-265 0 0,0 0-272 0 0,0 0-186 0 0,0 0-106 0 0,0 0-122 0 0,0 0-102 0 0,0 1 3157 0 0,14 68-2408 0 0,-12-56-1461 0 0,2 18 79 0 0,-2 0-1 0 0,0 1 1 0 0,-2-1-1 0 0,-2 0 1 0 0,-3 24-166 0 0,-10 32 349 0 0,15-79 671 0 0,7-32-479 0 0,-51 79-444 0 0,-159 210-9 0 0,137-159-67 0 0,20-22-1114 0 0,46-83 607 0 0,0-1-131 0 0,0 0-110 0 0,14-4-3448 0 0,43-55-11559 0 0,-45 48 12058 0 0,-5 0 2960 0 0</inkml:trace>
  <inkml:trace contextRef="#ctx0" brushRef="#br0" timeOffset="44016.788">2912 4128 208 0 0,'0'0'2012'0'0,"0"0"-27"0"0,0 0 93 0 0,0 0 103 0 0,0 0-79 0 0,0 0-211 0 0,0 0-286 0 0,0 0-313 0 0,0 0-275 0 0,0 0-162 0 0,0 0-110 0 0,0 0-91 0 0,18 0 3258 0 0,57 152-432 0 0,-56-101-3255 0 0,16-13-998 0 0,-20-37-2790 0 0,-3-15-4273 0 0,-9 7-2185 0 0</inkml:trace>
  <inkml:trace contextRef="#ctx0" brushRef="#br0" timeOffset="44944.92">3142 2954 0 0 0,'0'0'559'0'0,"0"0"113"0"0,0 0-1 0 0,0 0 12 0 0,0 0 9 0 0,0 0 36 0 0,0 0 97 0 0,1-6 82 0 0,2 1-202 0 0,1-7-704 0 0,-3 7 3986 0 0,-1-1 3764 0 0,-27 25-6017 0 0,39-34 345 0 0,-12 15-1971 0 0,0 0 76 0 0,0 0 24 0 0,0 0 6 0 0,0 0-12 0 0,0 0-32 0 0,0 0-25 0 0,0 0 10 0 0,0 0-9 0 0,0 0-28 0 0,0 0-17 0 0,0 0-25 0 0,0 0-29 0 0,0 0 18 0 0,0 0-1 0 0,0 0-32 0 0,0 0-29 0 0,0 0-82 0 0,0 0-22 0 0,0 0-111 0 0,0 0-251 0 0,0 0-328 0 0,0 0-433 0 0,16-4-13245 0 0,-13 4 7776 0 0</inkml:trace>
  <inkml:trace contextRef="#ctx0" brushRef="#br0" timeOffset="45326.972">3249 2902 0 0 0,'0'0'672'0'0,"0"0"1318"0"0,0 0 470 0 0,0 0 1 0 0,0 0-221 0 0,0 0-296 0 0,0 0-299 0 0,0 0-241 0 0,0 0-209 0 0,0 0-197 0 0,0 0-203 0 0,0 0-179 0 0,0 0-119 0 0,-2 3-107 0 0,-17 30 633 0 0,11-17-204 0 0,13-20 473 0 0,0 3-1383 0 0,-5 2-349 0 0,0-1-255 0 0,10 0-10959 0 0,-5 0 2093 0 0</inkml:trace>
  <inkml:trace contextRef="#ctx0" brushRef="#br0" timeOffset="45862.766">3081 3167 0 0 0,'0'0'1072'0'0,"0"-10"38"0"0,-2-2-321 0 0,1 2-2626 0 0,1 1 4027 0 0,0 0 3884 0 0,-1-3 5432 0 0,40 44-9518 0 0,-37-30-1921 0 0,1 0 1 0 0,0-1 0 0 0,0 1 0 0 0,1-1 0 0 0,-1 0 0 0 0,0 0-1 0 0,0 0 1 0 0,1 0 0 0 0,-1 0 0 0 0,0-1 0 0 0,1 0-1 0 0,-1 1 1 0 0,0-1 0 0 0,1 0 0 0 0,-1-1 0 0 0,1 1 0 0 0,-1-1-1 0 0,0 1 1 0 0,1-1 0 0 0,-1 0 0 0 0,0 0 0 0 0,0-1 0 0 0,0 1-1 0 0,0 0 1 0 0,0-1 0 0 0,0 0 0 0 0,0 0 0 0 0,0 0 0 0 0,-1 0-1 0 0,1 0 1 0 0,-1-1 0 0 0,1 1 0 0 0,-1-1 0 0 0,0 1 0 0 0,0-1-1 0 0,0 0 1 0 0,0 0 0 0 0,-1 0 0 0 0,1 0 0 0 0,-1 0 0 0 0,0 0-1 0 0,0-1 1 0 0,1-1-68 0 0,4-8 136 0 0,-1 7-2741 0 0,-2 4-3563 0 0,0 1-5254 0 0,-2 1 5673 0 0</inkml:trace>
  <inkml:trace contextRef="#ctx0" brushRef="#br0" timeOffset="49493.047">2601 1816 5513 0 0,'0'0'1885'0'0,"0"0"-58"0"0,0 0-40 0 0,0 0 18 0 0,0 0-72 0 0,0 0-248 0 0,0 0-327 0 0,0 0-331 0 0,0 0-244 0 0,0 0-135 0 0,0 0 15 0 0,2 0 69 0 0,6 5-220 0 0,0-1 1 0 0,0 1-1 0 0,-1 0 1 0 0,0 1-1 0 0,0-1 1 0 0,-1 1 0 0 0,0 1-1 0 0,0-1 1 0 0,0 1-1 0 0,0 0 1 0 0,-1 1-1 0 0,-1-1 1 0 0,1 1-1 0 0,-1 0-312 0 0,15 20 364 0 0,-9-11-236 0 0,-1 1 0 0 0,0 0-1 0 0,-1 0 1 0 0,-1 1 0 0 0,-1 0-1 0 0,-1 0 1 0 0,0 1-1 0 0,-2-1 1 0 0,0 1 0 0 0,-1 0-1 0 0,-1 0 1 0 0,-1 0 0 0 0,0 0-1 0 0,-2 3-127 0 0,0-10-85 0 0,-1 1-1 0 0,0 0 1 0 0,-1-1-1 0 0,0 0 0 0 0,-1 1 1 0 0,-1-2-1 0 0,0 1 1 0 0,0-1-1 0 0,-1 0 0 0 0,-1 0 1 0 0,0-1-1 0 0,-1 0 1 0 0,0 0-1 0 0,-1-1 1 0 0,0 0-1 0 0,0-1 0 0 0,-2 1 86 0 0,10-9-287 0 0,1 1 0 0 0,-1 0 0 0 0,0-1 0 0 0,0 0 0 0 0,-1 0 0 0 0,1 1 0 0 0,0-1 0 0 0,0 0 1 0 0,-1-1-1 0 0,1 1 0 0 0,0 0 0 0 0,-1-1 0 0 0,1 1 0 0 0,-1-1 0 0 0,1 0 0 0 0,-1 0 0 0 0,1 0 0 0 0,0 0 0 0 0,-1 0 0 0 0,1 0 0 0 0,-2-1 287 0 0,-38-31-14599 0 0,36 24 10107 0 0</inkml:trace>
  <inkml:trace contextRef="#ctx0" brushRef="#br0" timeOffset="49730.99">2321 2011 3617 0 0,'0'0'2335'0'0,"0"0"-251"0"0,0 0-285 0 0,0 0-142 0 0,0 0-30 0 0,0 0-62 0 0,0 0-91 0 0,0 0-130 0 0,0 0-158 0 0,0 0-130 0 0,0 0-112 0 0,0 0-78 0 0,13-31-67 0 0,43-94-66 0 0,-16 68 295 0 0,-28 48-754 0 0,256-181 1888 0 0,-175 152-2826 0 0,-27 36-6263 0 0,-56 5 1021 0 0,-1 0-5171 0 0</inkml:trace>
  <inkml:trace contextRef="#ctx0" brushRef="#br0" timeOffset="50152.024">3083 1750 11098 0 0,'0'0'2474'0'0,"0"0"-732"0"0,0 0-436 0 0,0 0-110 0 0,0 0-93 0 0,0 0-188 0 0,0 0-159 0 0,0 0-103 0 0,0 0-103 0 0,0 0-112 0 0,0 0-84 0 0,0 0-78 0 0,-21 20-80 0 0,-68 68-37 0 0,43-20 53 0 0,38-53-193 0 0,0 0 0 0 0,1 1 0 0 0,1 0 0 0 0,1 0 0 0 0,0 0 0 0 0,1 1 0 0 0,1 0 0 0 0,0-1 0 0 0,2 1 0 0 0,-1 17-19 0 0,3-32 24 0 0,0 0 0 0 0,0 0-1 0 0,0 0 1 0 0,0-1-1 0 0,0 1 1 0 0,0-1 0 0 0,0 1-1 0 0,0-1 1 0 0,1 1-1 0 0,-1-1 1 0 0,1 1 0 0 0,-1-1-1 0 0,1 0 1 0 0,-1 0-1 0 0,1 0 1 0 0,0 0 0 0 0,0 0-1 0 0,-1 0 1 0 0,1-1-1 0 0,0 1 1 0 0,0 0 0 0 0,0-1-1 0 0,0 0 1 0 0,0 1-1 0 0,0-1 1 0 0,0 0-1 0 0,0 0 1 0 0,-1 0 0 0 0,1 0-1 0 0,0 0 1 0 0,0-1-1 0 0,0 1 1 0 0,0 0 0 0 0,0-1-1 0 0,0 0 1 0 0,0 1-1 0 0,0-1 1 0 0,-1 0 0 0 0,1 0-1 0 0,0 0 1 0 0,-1 0-1 0 0,1 0 1 0 0,-1 0 0 0 0,1-1-1 0 0,-1 1 1 0 0,1 0-1 0 0,-1-1 1 0 0,0 1 0 0 0,0-1-24 0 0,24-22 327 0 0,-1-1 1 0 0,-2-1-1 0 0,-1-1 1 0 0,-1-1-1 0 0,-1 0 1 0 0,-1-2 0 0 0,-2 0-1 0 0,6-17-327 0 0,15-11 280 0 0,-35 58-367 0 0,-1 1 0 0 0,0-1 0 0 0,1 0 0 0 0,-1 1 0 0 0,0-1 1 0 0,1 1-1 0 0,-1-1 0 0 0,0 1 0 0 0,0 0 0 0 0,0-1 0 0 0,1 1 0 0 0,-1 0 0 0 0,0 0 0 0 0,0 0 0 0 0,0 0 0 0 0,-1 0 0 0 0,1 0 0 0 0,0 0 0 0 0,0 0 0 0 0,0 1 0 0 0,-1-1 0 0 0,1 0 0 0 0,-1 0 0 0 0,1 1 0 0 0,-1-1 1 0 0,1 0-1 0 0,-1 0 0 0 0,0 1 0 0 0,1-1 0 0 0,-1 1 0 0 0,0-1 0 0 0,0 0 0 0 0,0 2 87 0 0,2 4-1014 0 0,-1-6 872 0 0,12 27-5117 0 0,-3-11-3753 0 0,-6-12-367 0 0</inkml:trace>
  <inkml:trace contextRef="#ctx0" brushRef="#br0" timeOffset="50577.979">3333 1985 10746 0 0,'0'0'3386'0'0,"0"0"-1072"0"0,0 0-503 0 0,0 0-232 0 0,0 0-237 0 0,0 0-246 0 0,0 0-189 0 0,0 0-102 0 0,0 0-159 0 0,0 0-102 0 0,0 0-85 0 0,0 0-104 0 0,0 0-95 0 0,3-33-70 0 0,8-103-44 0 0,9 51 146 0 0,9 42-139 0 0,-13 65-633 0 0,-16-20 474 0 0,1 1 0 0 0,-1-1 0 0 0,0 0 1 0 0,1 1-1 0 0,-1-1 0 0 0,1 1 0 0 0,0-1 0 0 0,0 0 0 0 0,0 0 0 0 0,0 1 0 0 0,0-1 1 0 0,1 0-1 0 0,-1 0 0 0 0,1 0 0 0 0,-1 0 0 0 0,1 0 0 0 0,0-1 0 0 0,0 1 1 0 0,-1 0-1 0 0,1-1 0 0 0,0 1 0 0 0,0-1 0 0 0,1 0 0 0 0,-1 0 0 0 0,0 0 0 0 0,0 0 1 0 0,1 0-1 0 0,-1 0 0 0 0,0-1 0 0 0,3 1 6 0 0,0-2 19 0 0,0-1-1 0 0,0 0 1 0 0,0 0 0 0 0,0 0 0 0 0,0-1 0 0 0,0 0-1 0 0,-1 0 1 0 0,1 0 0 0 0,-1 0 0 0 0,0-1-1 0 0,0 0 1 0 0,0 1 0 0 0,0-2 0 0 0,-1 1-1 0 0,0 0 1 0 0,0-1 0 0 0,0 1 0 0 0,0-1-1 0 0,0-1-18 0 0,21-25 33 0 0,14-10 78 0 0,-38 41-108 0 0,17 30-133 0 0,-14-26-30 0 0,0-1 0 0 0,0-1 0 0 0,1 1 0 0 0,0 0 0 0 0,-1-1 0 0 0,1 0 1 0 0,0 0-1 0 0,0 0 0 0 0,0 0 0 0 0,0-1 0 0 0,1 1 0 0 0,-1-1 0 0 0,0 0 0 0 0,1-1 0 0 0,-1 1 0 0 0,0-1 0 0 0,1 0 0 0 0,-1 0 0 0 0,1 0 0 0 0,-1 0 0 0 0,1-1 0 0 0,-1 0 0 0 0,0 0 0 0 0,0 0 0 0 0,2 0 160 0 0,28-15-5482 0 0,-14 3-1722 0 0,-5 2-1993 0 0,-11 10 8331 0 0</inkml:trace>
  <inkml:trace contextRef="#ctx0" brushRef="#br0" timeOffset="50838.632">3784 1646 2048 0 0,'0'0'2493'0'0,"0"0"-301"0"0,0 0-190 0 0,0 0-100 0 0,0 0-152 0 0,0 0-147 0 0,0 0-140 0 0,0 0-164 0 0,0 0-125 0 0,0 0-85 0 0,0 0-86 0 0,0 0-99 0 0,0 0-84 0 0,18-6-117 0 0,55-21-100 0 0,-70 25-543 0 0,0 1 1 0 0,0-1-1 0 0,0 0 1 0 0,0 1 0 0 0,0-2-1 0 0,0 1 1 0 0,-1 0 0 0 0,1 0-1 0 0,-1-1 1 0 0,1 1-1 0 0,-1-1 1 0 0,0 0 0 0 0,0 0-1 0 0,-1 0 1 0 0,1 0 0 0 0,0 0-1 0 0,-1 0 1 0 0,0 0-1 0 0,0 0 1 0 0,0-1 0 0 0,0 1-61 0 0,3-7 140 0 0,-1-61 431 0 0,-3 69-580 0 0,-1 1 0 0 0,1-1 0 0 0,-1 1-1 0 0,1 0 1 0 0,-1-1 0 0 0,0 1 0 0 0,0 0 0 0 0,1-1 0 0 0,-1 1 0 0 0,0 0 0 0 0,0 0 0 0 0,0 0 0 0 0,-1 0 0 0 0,1 0 0 0 0,0 0 0 0 0,0 0 0 0 0,0 0 0 0 0,-1 0 0 0 0,1 1 0 0 0,0-1 0 0 0,-1 1 0 0 0,1-1 0 0 0,-1 1 0 0 0,1-1-1 0 0,-1 1 1 0 0,1 0 0 0 0,-1-1 0 0 0,1 1 0 0 0,-1 0 0 0 0,1 0 0 0 0,-1 0 0 0 0,1 0 0 0 0,-1 1 0 0 0,1-1 0 0 0,-1 0 0 0 0,1 1 0 0 0,-1-1 0 0 0,1 1 0 0 0,-1-1 0 0 0,1 1 0 0 0,0-1 0 0 0,-1 1 0 0 0,0 1 9 0 0,-4 2-57 0 0,-1 1-1 0 0,1 0 1 0 0,0 0 0 0 0,1 1 0 0 0,-1 0 0 0 0,1 0 0 0 0,0 0 0 0 0,1 1 0 0 0,0-1 0 0 0,0 1 0 0 0,0 0 0 0 0,1 1 0 0 0,0-1-1 0 0,0 0 1 0 0,0 3 57 0 0,1-5-109 0 0,0 1 0 0 0,0 0 0 0 0,0 0 0 0 0,1 0 0 0 0,0 0 0 0 0,1 0 0 0 0,-1 0 0 0 0,1 0 0 0 0,0 0 0 0 0,0 0 0 0 0,1 0 0 0 0,0 0 0 0 0,0 0 0 0 0,1 0 0 0 0,-1 0 0 0 0,2 3 109 0 0,-1-6-225 0 0,-1 0 1 0 0,1 0 0 0 0,0 0 0 0 0,0-1-1 0 0,1 1 1 0 0,-1 0 0 0 0,0-1 0 0 0,1 1 0 0 0,0-1-1 0 0,-1 0 1 0 0,1 0 0 0 0,0 0 0 0 0,0 0-1 0 0,0-1 1 0 0,0 1 0 0 0,0-1 0 0 0,1 0-1 0 0,-1 0 1 0 0,2 1 224 0 0,53 4-5695 0 0,-1-15-3889 0 0,-42 5 7082 0 0</inkml:trace>
  <inkml:trace contextRef="#ctx0" brushRef="#br0" timeOffset="51132.359">4304 1271 8690 0 0,'0'0'4298'0'0,"0"0"-1951"0"0,0 0-918 0 0,0 0-373 0 0,0 0-275 0 0,0 0-167 0 0,0 0-85 0 0,0 0-38 0 0,0 0-55 0 0,0 0-79 0 0,0 0-86 0 0,0 0-64 0 0,0 0-58 0 0,-23 25-25 0 0,-63 76 28 0 0,72-72 40 0 0,80-18 688 0 0,40 19 532 0 0,-102-27-1375 0 0,0 0 0 0 0,-1 1 1 0 0,1 0-1 0 0,-1-1 1 0 0,0 2-1 0 0,0-1 1 0 0,0 0-1 0 0,0 0 1 0 0,-1 1-1 0 0,0-1 1 0 0,0 1-1 0 0,0 0 0 0 0,0 0 1 0 0,-1 0-1 0 0,0 0 1 0 0,0 0-1 0 0,0 0 1 0 0,0 0-1 0 0,-1 0 1 0 0,0 0-1 0 0,0 0 0 0 0,-1 0 1 0 0,1 0-1 0 0,-1 0 1 0 0,0 0-1 0 0,0 0 1 0 0,-1 0-1 0 0,1 0 1 0 0,-1 0-1 0 0,0 0 1 0 0,-1-1-1 0 0,1 1 0 0 0,-1-1 1 0 0,0 0-1 0 0,0 0 1 0 0,0 0-1 0 0,-1 0 1 0 0,1 0-1 0 0,-1-1 1 0 0,0 1-1 0 0,0-1 0 0 0,0 0 1 0 0,0-1-1 0 0,-1 1 1 0 0,1-1-1 0 0,-1 1 1 0 0,1-1-1 0 0,-1 0 1 0 0,-2 0-38 0 0,-23 0-3014 0 0,17-4-3713 0 0,6-1-5093 0 0</inkml:trace>
  <inkml:trace contextRef="#ctx0" brushRef="#br0" timeOffset="53684.946">3076 4997 0 0 0,'-1'-6'1'0'0,"0"-13"94"0"0,1 18 474 0 0,0 1 2792 0 0,0 2 12005 0 0,0-1-14164 0 0,0-1-4086 0 0,0 1 2974 0 0,0-1 3 0 0,9 29 1430 0 0,-3 281 722 0 0,-5-170-1923 0 0,2-21 103 0 0,-6 0 0 0 0,-17 118-425 0 0,-30 53 545 0 0,41-175-533 0 0,9-114-77 0 0,1 0-1 0 0,-1 1 0 0 0,0-1 1 0 0,1 0-1 0 0,-1 0 0 0 0,1 0 1 0 0,-1 0-1 0 0,1 0 0 0 0,0 0 1 0 0,-1 0-1 0 0,1 0 0 0 0,0 0 0 0 0,0 0 1 0 0,-1 0-1 0 0,1-1 0 0 0,0 1 1 0 0,0 0-1 0 0,0-1 0 0 0,0 1 1 0 0,0 0-1 0 0,0-1 0 0 0,0 1 1 0 0,1-1-1 0 0,-1 1 0 0 0,0-1 1 0 0,0 0-1 0 0,0 0 0 0 0,0 1 1 0 0,0-1-1 0 0,1 0 0 0 0,-1 0 1 0 0,0 0-1 0 0,0 0 0 0 0,0 0 0 0 0,1 0 1 0 0,-1-1-1 0 0,0 1 66 0 0,48-8-5955 0 0,-26 1-221 0 0,-5-1-2653 0 0</inkml:trace>
  <inkml:trace contextRef="#ctx0" brushRef="#br0" timeOffset="54364.947">9915 4662 5009 0 0,'0'0'2879'0'0,"0"0"-1478"0"0,0 0-382 0 0,0 0-3 0 0,0 0 108 0 0,0 0 78 0 0,0 0 10 0 0,0 0-16 0 0,0 0-120 0 0,0 0-133 0 0,0 0-129 0 0,0 0-98 0 0,0 0-41 0 0,-6 32-18 0 0,-16 101-14 0 0,20-34 547 0 0,17 178 897 0 0,-16-231-2047 0 0,-1 0 1 0 0,-3 0-1 0 0,-1 0 1 0 0,-3-1-1 0 0,-12 39-40 0 0,6-10-4454 0 0,14-49-1770 0 0,0 1-5138 0 0,1-22 8341 0 0</inkml:trace>
  <inkml:trace contextRef="#ctx0" brushRef="#br0" timeOffset="55181.988">2406 5564 10762 0 0,'0'0'207'0'0,"0"0"-100"0"0,0 0-2 0 0,0 0 95 0 0,37 1 115 0 0,120 1 125 0 0,278-12 3619 0 0,169 2-684 0 0,440-21-1957 0 0,1296 10-321 0 0,-2025 9-1019 0 0,1024-50 173 0 0,587-90 1029 0 0,-1427 127-857 0 0,-314 16-171 0 0,-184 7-254 0 0,-18 0-485 0 0,-55 7-4153 0 0,48-5 1443 0 0,7-1-2524 0 0,7 0-4601 0 0</inkml:trace>
  <inkml:trace contextRef="#ctx0" brushRef="#br0" timeOffset="55562.049">10465 5071 5665 0 0,'0'0'1746'0'0,"0"0"-83"0"0,0 0 52 0 0,0 0 173 0 0,0 0-15 0 0,0 0-192 0 0,-36 17-220 0 0,-113 56-221 0 0,-92 70 2274 0 0,168-94-3142 0 0,-180 144-1463 0 0,137-99-5934 0 0,88-72 948 0 0,7-6-2548 0 0</inkml:trace>
  <inkml:trace contextRef="#ctx0" brushRef="#br0" timeOffset="56397.968">3219 5424 8418 0 0,'0'0'1123'0'0,"0"0"-178"0"0,0 0-153 0 0,-34 16-51 0 0,-114 51-52 0 0,-174 85 1062 0 0,32-11-1931 0 0,253-113-1305 0 0,16-5-6268 0 0,17-19 2712 0 0</inkml:trace>
  <inkml:trace contextRef="#ctx0" brushRef="#br0" timeOffset="56999.782">6555 5266 6025 0 0,'0'0'1777'0'0,"0"0"-5"0"0,0 0-2 0 0,0 0 35 0 0,0 0-80 0 0,0 0-222 0 0,0 0-252 0 0,0 0-250 0 0,0 0-258 0 0,0 0-193 0 0,0 0-118 0 0,0 0-55 0 0,-6 12 22 0 0,-23 105 774 0 0,42 30-299 0 0,-5 22-2224 0 0,-20-115-3468 0 0,-11-2-5623 0 0,17-40 3873 0 0</inkml:trace>
  <inkml:trace contextRef="#ctx0" brushRef="#br0" timeOffset="58865.168">6778 5222 128 0 0,'0'0'1519'0'0,"0"0"-168"0"0,0 0 112 0 0,0 0 232 0 0,0 0 156 0 0,0 0 15 0 0,0 0-158 0 0,0 0-181 0 0,0 0-199 0 0,0 0-245 0 0,0 0-194 0 0,-33 28-205 0 0,-103 89-187 0 0,59-42 127 0 0,-56 59-161 0 0,39-50-4333 0 0,83-75 1904 0 0,-3 4-6446 0 0,11-10 3984 0 0</inkml:trace>
  <inkml:trace contextRef="#ctx0" brushRef="#br0" timeOffset="64087.857">4388 5910 7538 0 0,'0'0'968'0'0,"0"0"-347"0"0,0 0-146 0 0,0 0 177 0 0,0 0 235 0 0,0 0 113 0 0,0 0-34 0 0,0 0-175 0 0,0 0-226 0 0,0 0-171 0 0,0 0-120 0 0,-29 31-88 0 0,-90 98-38 0 0,82-71 95 0 0,36-48-153 0 0,0-6-35 0 0,0-1 0 0 0,1 1 0 0 0,-1-1 0 0 0,1 1 0 0 0,-1-1-1 0 0,1 1 1 0 0,0 0 0 0 0,0-1 0 0 0,1 1 0 0 0,-1-1 0 0 0,1 1 0 0 0,0-1 0 0 0,0 1 0 0 0,0-1-1 0 0,0 1 1 0 0,0-1 0 0 0,1 0 0 0 0,0 0 0 0 0,0 1 0 0 0,-1-1 0 0 0,2-1 0 0 0,-1 1 0 0 0,0 0 0 0 0,1 0-1 0 0,-1-1 1 0 0,1 1 0 0 0,0-1 0 0 0,-1 0 0 0 0,1 0 0 0 0,0 0 0 0 0,1 0 0 0 0,-1-1 0 0 0,0 1-1 0 0,0-1 1 0 0,1 0 0 0 0,-1 1 0 0 0,4-1-55 0 0,1 1 174 0 0,1-1 0 0 0,0 0 0 0 0,0 0 0 0 0,-1-1 0 0 0,1 0 0 0 0,0-1 0 0 0,0 1 0 0 0,-1-2 0 0 0,1 1 0 0 0,-1-1 0 0 0,1-1 0 0 0,-1 0 0 0 0,0 0 0 0 0,0 0 0 0 0,0-1-1 0 0,0 0 1 0 0,-1-1 0 0 0,1 0 0 0 0,-1 0 0 0 0,0 0 0 0 0,-1-1 0 0 0,1 0 0 0 0,-1 0 0 0 0,0-1 0 0 0,0-1-174 0 0,11-15 157 0 0,0 0-1 0 0,-2-2 1 0 0,-1 0-1 0 0,-1-1 0 0 0,-1 0 1 0 0,-1-1-1 0 0,-2 0 1 0 0,0-1-1 0 0,0-11-156 0 0,-5 30-21 0 0,-1 1-1 0 0,-1-1 0 0 0,0 0 1 0 0,0 0-1 0 0,0 0 0 0 0,-1 0 0 0 0,-1-1 1 0 0,0 1-1 0 0,0 0 0 0 0,0 0 1 0 0,-2-1-1 0 0,1 1 0 0 0,-1 0 0 0 0,0 0 1 0 0,-1 0-1 0 0,0 1 0 0 0,0-1 1 0 0,-1 1-1 0 0,0-1 0 0 0,0 1 1 0 0,-1 0-1 0 0,0 1 0 0 0,-1-1 0 0 0,1 1 1 0 0,-1 0-1 0 0,-1 1 0 0 0,1-1 1 0 0,-1 1-1 0 0,-1 0 22 0 0,5 4-28 0 0,0 0 1 0 0,0 1-1 0 0,0 0 1 0 0,0-1-1 0 0,-1 1 0 0 0,1 0 1 0 0,0 0-1 0 0,-1 1 1 0 0,1-1-1 0 0,0 1 0 0 0,-1 0 1 0 0,1 0-1 0 0,-1 0 1 0 0,1 0-1 0 0,0 0 1 0 0,-1 1-1 0 0,1-1 0 0 0,0 1 1 0 0,-1 0-1 0 0,1 0 1 0 0,0 0-1 0 0,0 1 0 0 0,0-1 1 0 0,0 1-1 0 0,0 0 1 0 0,0 0-1 0 0,0 0 0 0 0,0 0 1 0 0,1 0-1 0 0,-1 0 1 0 0,1 1-1 0 0,0-1 1 0 0,0 1-1 0 0,0 0 0 0 0,-2 2 28 0 0,-3 7 2 0 0,1-1 0 0 0,0 1 0 0 0,1 1 0 0 0,1-1 0 0 0,-1 1-1 0 0,2-1 1 0 0,0 1 0 0 0,1 0 0 0 0,0 0 0 0 0,0 1 0 0 0,2-1-1 0 0,0 0 1 0 0,0 0 0 0 0,1 0 0 0 0,1 1 0 0 0,0-1 0 0 0,1 0 0 0 0,0 0-2 0 0,4 10 147 0 0,1 1 1 0 0,1-1-1 0 0,0-1 1 0 0,2 0 0 0 0,1 0-1 0 0,0-1 1 0 0,2-1-1 0 0,0 0 1 0 0,8 7-148 0 0,-22-27 3 0 0,12 13 48 0 0,-1 0-1 0 0,0 1 1 0 0,-1 0-1 0 0,-1 0 0 0 0,0 1 1 0 0,-1 0-1 0 0,4 12-50 0 0,-10-2 705 0 0,-2-15-3236 0 0,-1-3-3180 0 0,1-2-4633 0 0,0-4 4516 0 0</inkml:trace>
  <inkml:trace contextRef="#ctx0" brushRef="#br0" timeOffset="64351.964">5071 5789 8562 0 0,'0'0'2088'0'0,"0"0"-450"0"0,0 0-235 0 0,0 0-12 0 0,0 0-45 0 0,0 0-96 0 0,0 0-119 0 0,0 0-126 0 0,0 0-168 0 0,0 0-145 0 0,0 0-106 0 0,0 0-137 0 0,-28 31-79 0 0,-89 99-58 0 0,49-38 213 0 0,55-66-386 0 0,-188 357-1482 0 0,194-371 485 0 0,-8 14-689 0 0,11-9-7027 0 0,5-17 3449 0 0,2 0-1152 0 0</inkml:trace>
  <inkml:trace contextRef="#ctx0" brushRef="#br0" timeOffset="64767.966">4985 6238 8682 0 0,'0'0'2610'0'0,"0"0"-475"0"0,0 0-263 0 0,0 0-178 0 0,0 0-283 0 0,0 0-318 0 0,0 0-260 0 0,0 0-203 0 0,0 0-127 0 0,0 0-80 0 0,0 0-39 0 0,0 0-14 0 0,16-9-53 0 0,104-49 558 0 0,-109 53-785 0 0,0 0 0 0 0,0 1 0 0 0,0 0 1 0 0,1 1-1 0 0,0 0 0 0 0,-1 1 0 0 0,1 0 1 0 0,0 1-1 0 0,0 0 0 0 0,0 1 0 0 0,0 0 1 0 0,3 2-91 0 0,-14-1 2 0 0,0 1 0 0 0,0-1 0 0 0,0 1-1 0 0,0 0 1 0 0,0 0 0 0 0,0-1 0 0 0,0 1 0 0 0,-1 0 0 0 0,1 0 0 0 0,-1 0 0 0 0,1 0 0 0 0,-1 0 0 0 0,0 0 0 0 0,0 0 0 0 0,1 0 0 0 0,-2 0 0 0 0,1 0 0 0 0,0 0 0 0 0,0 0 0 0 0,-1 0 0 0 0,1 0 0 0 0,-1-1 0 0 0,1 1 0 0 0,-1 0 0 0 0,0 0 0 0 0,0 0-1 0 0,0-1 1 0 0,0 1 0 0 0,0 0 0 0 0,-1 1-2 0 0,-119 155 180 0 0,117-151-158 0 0,0-3 7 0 0,1 1-1 0 0,0-1 1 0 0,0 1 0 0 0,1-1 0 0 0,-1 1-1 0 0,1 0 1 0 0,0 0 0 0 0,1 0 0 0 0,-1 0 0 0 0,1 0-1 0 0,0 0 1 0 0,0 0 0 0 0,0 1 0 0 0,1-1-1 0 0,0 0 1 0 0,0 1 0 0 0,0-1 0 0 0,1 0 0 0 0,0 5-29 0 0,3-7-10 0 0,0 0 0 0 0,1 0 0 0 0,-1 0 0 0 0,1 0 0 0 0,-1-1 0 0 0,1 0 0 0 0,0 0 0 0 0,0 0 0 0 0,0-1 1 0 0,0 1-1 0 0,1-1 0 0 0,-1 0 0 0 0,0-1 0 0 0,0 1 0 0 0,0-1 0 0 0,1 0 0 0 0,-1-1 0 0 0,0 1 1 0 0,1-1-1 0 0,-1 0 0 0 0,0 0 0 0 0,0-1 0 0 0,0 1 0 0 0,4-3 10 0 0,27-7-3078 0 0,-14 1-4825 0 0,-17 8 5087 0 0,6-4-8871 0 0</inkml:trace>
  <inkml:trace contextRef="#ctx0" brushRef="#br0" timeOffset="65751.293">8228 5903 2513 0 0,'0'0'4375'0'0,"0"0"-1956"0"0,0 0-740 0 0,0 0-124 0 0,0 0-26 0 0,0 0-133 0 0,0 0-260 0 0,0 0-245 0 0,0 0-188 0 0,0 0-143 0 0,0 0-99 0 0,0 0-68 0 0,0 0-64 0 0,-21 11-48 0 0,-68 35-14 0 0,28 6 353 0 0,52-39-561 0 0,3-7-50 0 0,1 1 0 0 0,0-1 0 0 0,0 1 1 0 0,1 0-1 0 0,0 1 0 0 0,0-1 0 0 0,1 1 0 0 0,-1-1 1 0 0,2 1-1 0 0,-1 0 0 0 0,1 1 0 0 0,0-1 0 0 0,1 0 0 0 0,0 0 1 0 0,0 1-1 0 0,1-1 0 0 0,0 0 0 0 0,1 4-9 0 0,0-10 31 0 0,0 0-1 0 0,1 0 1 0 0,-1-1 0 0 0,1 1-1 0 0,-1 0 1 0 0,1-1-1 0 0,0 1 1 0 0,-1-1 0 0 0,1 1-1 0 0,0-1 1 0 0,0 0-1 0 0,0 0 1 0 0,0 0 0 0 0,0 0-1 0 0,0 0 1 0 0,1 0-1 0 0,-1-1 1 0 0,0 1 0 0 0,0-1-1 0 0,0 1 1 0 0,1-1-1 0 0,-1 0 1 0 0,0 0 0 0 0,1 0-1 0 0,-1 0 1 0 0,0 0-1 0 0,0-1 1 0 0,1 1 0 0 0,-1-1-1 0 0,0 0-30 0 0,7 1 237 0 0,7-3-17 0 0,-1-1-1 0 0,0-1 1 0 0,0 0 0 0 0,0-1 0 0 0,-1-1-1 0 0,0 0 1 0 0,0-1 0 0 0,-1 0-1 0 0,0-1 1 0 0,0-1 0 0 0,-1 0-1 0 0,4-5-219 0 0,-15 14 10 0 0,31-24 199 0 0,-2-2 0 0 0,-1-1 0 0 0,-2-1 0 0 0,0-2 0 0 0,-2 0 0 0 0,-2-2 0 0 0,9-16-209 0 0,-25 36 19 0 0,-1-1 0 0 0,0-1 0 0 0,-1 1 0 0 0,-1-1 0 0 0,0 0 0 0 0,-1 0-1 0 0,0 0 1 0 0,-1 0 0 0 0,-1 0 0 0 0,-1 0 0 0 0,0-6-19 0 0,-1 17-12 0 0,0 1 0 0 0,0-1-1 0 0,0 0 1 0 0,-1 1 0 0 0,1-1-1 0 0,-1 1 1 0 0,0 0 0 0 0,0 0 0 0 0,0-1-1 0 0,0 1 1 0 0,0 0 0 0 0,-1 1-1 0 0,0-1 1 0 0,1 0 0 0 0,-1 1 0 0 0,0-1-1 0 0,0 1 1 0 0,0 0 0 0 0,-1 0-1 0 0,1 0 1 0 0,0 1 0 0 0,-1-1 0 0 0,1 1-1 0 0,-1 0 1 0 0,1 0 0 0 0,-1 0-1 0 0,0 0 1 0 0,0 1 0 0 0,1-1 0 0 0,-1 1-1 0 0,0 0 1 0 0,0 0 0 0 0,1 0 0 0 0,-1 1-1 0 0,0-1 1 0 0,0 1 0 0 0,1 0-1 0 0,-1 0 1 0 0,0 0 0 0 0,1 1 0 0 0,-1-1-1 0 0,1 1 1 0 0,0 0 0 0 0,0 0-1 0 0,-1 0 1 0 0,1 0 0 0 0,0 1 0 0 0,1-1 12 0 0,-8 6-22 0 0,0 1 1 0 0,0 0-1 0 0,1 0 1 0 0,1 1 0 0 0,0 0-1 0 0,0 0 1 0 0,1 1-1 0 0,0 0 1 0 0,0 0 0 0 0,2 1-1 0 0,-1 0 1 0 0,2 0-1 0 0,-1 0 1 0 0,2 1 0 0 0,0-1-1 0 0,0 1 1 0 0,1 0-1 0 0,1 0 1 0 0,0 0 0 0 0,0 0-1 0 0,1-1 1 0 0,1 1-1 0 0,1 5 22 0 0,1-8 3 0 0,1 0-1 0 0,0-1 0 0 0,0 1 0 0 0,1-1 0 0 0,0 0 0 0 0,1 0 0 0 0,0 0 0 0 0,0-1 0 0 0,1 0 0 0 0,0 0 0 0 0,0 0 0 0 0,1-1 0 0 0,0 0 1 0 0,0-1-1 0 0,1 0 0 0 0,0 0 0 0 0,0-1 0 0 0,5 2-2 0 0,89 41-52 0 0,-103-47-559 0 0,10 2 904 0 0,-7-4-5589 0 0,-1-2-7481 0 0,-1-1 5461 0 0</inkml:trace>
  <inkml:trace contextRef="#ctx0" brushRef="#br0" timeOffset="66021.965">8862 5678 5985 0 0,'0'0'3829'0'0,"0"0"-1460"0"0,0 0-606 0 0,0 0-15 0 0,0 0-40 0 0,0 0-167 0 0,0 0-190 0 0,0 0-223 0 0,0 0-211 0 0,0 0-122 0 0,0 0-99 0 0,0 0-129 0 0,-22 36-132 0 0,-69 111-98 0 0,23-51 57 0 0,-174 242-484 0 0,216-280-872 0 0,15-19-5372 0 0,10-36 2760 0 0,1-1-2455 0 0,0 1-2545 0 0</inkml:trace>
  <inkml:trace contextRef="#ctx0" brushRef="#br0" timeOffset="67184.165">8852 6098 0 0 0,'0'0'2000'0'0,"0"0"332"0"0,0 0 124 0 0,0 0 1 0 0,0 0-142 0 0,0 0-300 0 0,0 0-281 0 0,0 0-275 0 0,0 0-236 0 0,0 0-115 0 0,0 0-104 0 0,0 0-112 0 0,0 0-76 0 0,-3 3 3505 0 0,51-24-3299 0 0,-25 13-828 0 0,-2 0-70 0 0,0 1 0 0 0,0 1 0 0 0,1 1-1 0 0,0 1 1 0 0,0 1 0 0 0,21-1-124 0 0,-41 4 2 0 0,-1 1-1 0 0,0-1 0 0 0,1 0 0 0 0,-1 1 1 0 0,0-1-1 0 0,0 0 0 0 0,1 1 0 0 0,-1 0 1 0 0,0-1-1 0 0,0 1 0 0 0,0 0 0 0 0,0-1 0 0 0,0 1 1 0 0,0 0-1 0 0,0 0 0 0 0,0 0 0 0 0,0 0 1 0 0,0 0-1 0 0,0 0 0 0 0,0 0 0 0 0,-1 0 1 0 0,1 1-1 0 0,0-1 0 0 0,-1 0 0 0 0,1 0 1 0 0,-1 1-1 0 0,0-1 0 0 0,1 0 0 0 0,-1 1 1 0 0,0-1-1 0 0,0 0 0 0 0,0 1 0 0 0,1-1 1 0 0,-2 0-1 0 0,1 1 0 0 0,0-1 0 0 0,0 0 1 0 0,0 1-1 0 0,-1-1 0 0 0,1 0 0 0 0,0 0 1 0 0,-1 1-1 0 0,1-1 0 0 0,-1 0 0 0 0,0 0 1 0 0,1 0-1 0 0,-1 1 0 0 0,0-1 0 0 0,0 0 1 0 0,0 0-1 0 0,1 0 0 0 0,-1 0 0 0 0,0-1 1 0 0,-1 1-1 0 0,1 0 0 0 0,0 0 0 0 0,0 0 0 0 0,0-1 1 0 0,-1 1-2 0 0,-57 73 24 0 0,48-64-22 0 0,2 1 1 0 0,0 1-1 0 0,0-1 1 0 0,1 1-1 0 0,0 1 1 0 0,1 0-1 0 0,1 0 1 0 0,0 0-1 0 0,0 1 1 0 0,-2 11-3 0 0,7-24 5 0 0,1 1 1 0 0,-1-1-1 0 0,1 1 1 0 0,-1-1-1 0 0,1 1 1 0 0,0-1-1 0 0,-1 1 1 0 0,1-1-1 0 0,0 1 0 0 0,0-1 1 0 0,0 1-1 0 0,0 0 1 0 0,1-1-1 0 0,-1 1 1 0 0,0-1-1 0 0,0 1 1 0 0,1-1-1 0 0,-1 1 1 0 0,1-1-1 0 0,0 0 0 0 0,-1 1 1 0 0,1-1-1 0 0,0 0 1 0 0,0 1-1 0 0,0-1 1 0 0,0 0-1 0 0,0 0 1 0 0,0 0-1 0 0,0 1 0 0 0,0-1 1 0 0,0 0-1 0 0,1-1 1 0 0,-1 1-1 0 0,0 0 1 0 0,1 0-1 0 0,-1-1 1 0 0,0 1-1 0 0,1 0 0 0 0,-1-1 1 0 0,1 1-1 0 0,-1-1 1 0 0,1 0-1 0 0,-1 0 1 0 0,1 1-1 0 0,-1-1 1 0 0,1 0-1 0 0,0 0-5 0 0,17-2 102 0 0,-1 1-1 0 0,1-2 1 0 0,-1-1-1 0 0,0 0 1 0 0,-1-1-1 0 0,1-1 1 0 0,-1-1-1 0 0,3-1-101 0 0,14-6-647 0 0,6-3 1718 0 0,-13 7-3109 0 0,-5 3-3423 0 0,0 2-4933 0 0,-14 2-1419 0 0</inkml:trace>
  <inkml:trace contextRef="#ctx0" brushRef="#br0" timeOffset="69423.514">239 1849 7082 0 0,'0'0'953'0'0,"0"0"7"0"0,0 0 43 0 0,0 0 160 0 0,0 0 72 0 0,0 0-101 0 0,0 0-168 0 0,-24 33-229 0 0,-73 103-201 0 0,45-28 171 0 0,40-82-381 0 0,1 1 0 0 0,1 0 0 0 0,2 1 0 0 0,1 0 0 0 0,1 1-1 0 0,1-1 1 0 0,1 1 0 0 0,2 0 0 0 0,1 20-326 0 0,2-47 76 0 0,0 0-1 0 0,0 0 0 0 0,0 0 1 0 0,0-1-1 0 0,0 1 0 0 0,1 0 0 0 0,-1-1 1 0 0,1 1-1 0 0,-1 0 0 0 0,1-1 1 0 0,-1 0-1 0 0,1 1 0 0 0,0-1 0 0 0,0 0 1 0 0,0 0-1 0 0,-1 0 0 0 0,1 0 0 0 0,0 0 1 0 0,0 0-1 0 0,1-1 0 0 0,-1 1 1 0 0,0-1-1 0 0,0 1 0 0 0,0-1 0 0 0,0 0 1 0 0,0 0-1 0 0,0 0 0 0 0,1 0 0 0 0,-1 0 1 0 0,0-1-1 0 0,0 1 0 0 0,0 0 1 0 0,0-1-1 0 0,0 0 0 0 0,0 1 0 0 0,0-1 1 0 0,0 0-1 0 0,0 0 0 0 0,0 0 0 0 0,0 0 1 0 0,-1-1-1 0 0,1 1 0 0 0,0 0 1 0 0,-1-1-1 0 0,1 0-75 0 0,16-17 218 0 0,-1-2 0 0 0,-1 0 0 0 0,-2-1 0 0 0,0 0 0 0 0,-1-1 1 0 0,-1 0-1 0 0,-1-1 0 0 0,-1-1 0 0 0,3-12-218 0 0,75-171 153 0 0,-87 208-160 0 0,-1-1 0 0 0,1 0 0 0 0,0 1-1 0 0,-1-1 1 0 0,1 1 0 0 0,0 0 0 0 0,0-1-1 0 0,-1 1 1 0 0,1-1 0 0 0,0 1 0 0 0,0 0-1 0 0,0 0 1 0 0,-1-1 0 0 0,1 1 0 0 0,0 0-1 0 0,0 0 1 0 0,0 0 0 0 0,0 0 0 0 0,-1 0-1 0 0,1 0 1 0 0,0 0 0 0 0,0 0 0 0 0,0 0-1 0 0,0 1 1 0 0,0-1 0 0 0,-1 0 0 0 0,1 0-1 0 0,0 1 1 0 0,0-1 0 0 0,-1 0 0 0 0,1 1-1 0 0,0-1 1 0 0,0 1 0 0 0,-1-1 0 0 0,1 1-1 0 0,0 0 1 0 0,-1-1 0 0 0,1 1 0 0 0,-1 0-1 0 0,1-1 1 0 0,-1 1 0 0 0,1 0 0 0 0,-1-1 0 0 0,0 1-1 0 0,1 0 1 0 0,-1 0 0 0 0,0 0 0 0 0,1-1-1 0 0,-1 1 1 0 0,0 0 0 0 0,0 0 0 0 0,0 0-1 0 0,0 0 1 0 0,0-1 0 0 0,0 1 0 0 0,0 0-1 0 0,0 0 1 0 0,0 0 0 0 0,0 0 0 0 0,0 0 7 0 0,38 156-30 0 0,-37-151 37 0 0,1 1 0 0 0,0-2 0 0 0,0 1 0 0 0,1 0 1 0 0,0 0-1 0 0,0-1 0 0 0,0 1 0 0 0,0-1 0 0 0,1 0 0 0 0,0 0 0 0 0,0 0 0 0 0,1-1 0 0 0,-1 1 0 0 0,1-1 0 0 0,0 0 0 0 0,0-1 0 0 0,0 1 0 0 0,1-1 0 0 0,-1 0 1 0 0,1 0-1 0 0,-1-1 0 0 0,1 1 0 0 0,0-1 0 0 0,0 0 0 0 0,0-1 0 0 0,1 0 0 0 0,-1 0 0 0 0,0 0 0 0 0,0-1 0 0 0,1 0 0 0 0,-1 0 0 0 0,0 0 0 0 0,1-1 0 0 0,-1 0 0 0 0,0 0 1 0 0,0-1-1 0 0,1 1-7 0 0,5-8 128 0 0,-1-1 1 0 0,0 0 0 0 0,0-1 0 0 0,-1 0 0 0 0,0 0 0 0 0,-1-1 0 0 0,0 0 0 0 0,-1-1 0 0 0,0 0-1 0 0,-1 0 1 0 0,4-12-129 0 0,4-10 75 0 0,-2 1 0 0 0,-1-2 0 0 0,-2 0 0 0 0,-1 0 1 0 0,-2-1-1 0 0,-2 0 0 0 0,-1 0 0 0 0,-2 0 0 0 0,-2 0 0 0 0,-1-1 0 0 0,-2 1 0 0 0,-1 0 0 0 0,-2 0 0 0 0,-2 1 0 0 0,-1-1 0 0 0,-2 2 0 0 0,-1-1 0 0 0,-8-12-75 0 0,-89-172-132 0 0,7 95 146 0 0,101 124-17 0 0,1 1 1 0 0,0-1 0 0 0,0 0 0 0 0,0 1 0 0 0,-1-1 0 0 0,1 1 0 0 0,0-1 0 0 0,-1 1 0 0 0,1-1 0 0 0,0 1 0 0 0,-1-1-1 0 0,1 1 1 0 0,0 0 0 0 0,-1-1 0 0 0,1 1 0 0 0,-1-1 0 0 0,1 1 0 0 0,-1 0 0 0 0,1-1 0 0 0,-1 1 0 0 0,1 0 0 0 0,-1 0-1 0 0,1 0 1 0 0,-1-1 0 0 0,0 1 0 0 0,1 0 0 0 0,-1 0 0 0 0,1 0 0 0 0,-1 0 0 0 0,0 0 0 0 0,1 0 0 0 0,-1 0 0 0 0,1 0-1 0 0,-1 0 1 0 0,0 0 0 0 0,1 0 0 0 0,-1 0 0 0 0,1 1 0 0 0,-1-1 0 0 0,1 0 0 0 0,-1 0 0 0 0,1 1 0 0 0,-1-1 0 0 0,1 0-1 0 0,-1 1 1 0 0,1-1 0 0 0,-1 0 0 0 0,1 1 0 0 0,-1-1 0 0 0,1 1 0 0 0,0-1 0 0 0,-1 0 0 0 0,1 1 0 0 0,0-1 0 0 0,-1 1-1 0 0,1 0 1 0 0,0-1 0 0 0,0 1 0 0 0,-1-1 0 0 0,1 1 0 0 0,0-1 2 0 0,-1 44-265 0 0,2-33 293 0 0,4 26-4 0 0,1-1-1 0 0,2 0 0 0 0,1 0 0 0 0,2-1 1 0 0,2-1-1 0 0,1 0 0 0 0,14 25-23 0 0,1 6 47 0 0,17 34 10 0 0,3-3 0 0 0,5-2 0 0 0,40 50-57 0 0,-7-48-137 0 0,-45-89-2246 0 0,-58-65-5922 0 0,-13 25-3055 0 0,21 22 6168 0 0</inkml:trace>
  <inkml:trace contextRef="#ctx0" brushRef="#br0" timeOffset="69589.321">228 1639 15747 0 0,'0'0'1314'0'0,"0"0"-794"0"0,0 0-132 0 0,0 0 306 0 0,0 0 309 0 0,0 0 102 0 0,0 0-57 0 0,0 0-174 0 0,0 0-185 0 0,36-11-137 0 0,118-37-97 0 0,-28-6 181 0 0,81-51 241 0 0,-54 26-4646 0 0,-51 31-7752 0 0,-81 40 909 0 0</inkml:trace>
  <inkml:trace contextRef="#ctx0" brushRef="#br0" timeOffset="70275.011">1608 763 7226 0 0,'0'0'2297'0'0,"0"0"-152"0"0,0 0-34 0 0,0 0-32 0 0,0 0-191 0 0,0 0-310 0 0,0 0-284 0 0,0 0-223 0 0,0 0-203 0 0,0 0-148 0 0,0 0-104 0 0,0 0-96 0 0,0 0-96 0 0,-2-4-88 0 0,-8-11-56 0 0,8 12-45 0 0,2 3-37 0 0,0 0-45 0 0,4 149 674 0 0,1 1-643 0 0,-7-77-128 0 0,1-34-46 0 0,0-1 1 0 0,3 1-1 0 0,1-1 0 0 0,6 28-10 0 0,-9-62 8 0 0,1 1 0 0 0,0-1 0 0 0,0 1 0 0 0,0-1-1 0 0,0 0 1 0 0,1 1 0 0 0,-1-1 0 0 0,1 0 0 0 0,0 0 0 0 0,0 0 0 0 0,1 0 0 0 0,-1-1-1 0 0,1 1 1 0 0,0-1 0 0 0,0 1 0 0 0,0-1 0 0 0,1 0 0 0 0,-1 0 0 0 0,1 0 0 0 0,-1-1-1 0 0,1 1 1 0 0,0-1 0 0 0,0 0 0 0 0,0 0 0 0 0,0 0 0 0 0,0-1 0 0 0,1 1-1 0 0,-1-1 1 0 0,0 0 0 0 0,3 0-8 0 0,0-1 38 0 0,0-1 0 0 0,0 0-1 0 0,0-1 1 0 0,-1 1 0 0 0,1-1-1 0 0,0-1 1 0 0,-1 1 0 0 0,1-1-1 0 0,-1 0 1 0 0,0-1 0 0 0,0 1 0 0 0,0-1-1 0 0,-1 0 1 0 0,1-1 0 0 0,1-2-38 0 0,93-77-363 0 0,-82 38-3566 0 0,-29 18-6178 0 0,4 22 4165 0 0,3 2-1666 0 0</inkml:trace>
  <inkml:trace contextRef="#ctx0" brushRef="#br0" timeOffset="70521.951">1261 1227 11402 0 0,'0'0'1443'0'0,"0"0"-116"0"0,0 0 31 0 0,0 0 241 0 0,0 0 92 0 0,0 0-228 0 0,0 0-320 0 0,0 0-254 0 0,31-13-162 0 0,98-40-109 0 0,-28-6 429 0 0,209-140-1289 0 0,-286 184-1135 0 0,0 0-2684 0 0,-7 9-6415 0 0,-11 5 1925 0 0</inkml:trace>
  <inkml:trace contextRef="#ctx0" brushRef="#br0" timeOffset="70783.966">2041 947 9490 0 0,'0'0'5331'0'0,"0"0"-2806"0"0,0 0-916 0 0,0 0-76 0 0,0 0-102 0 0,0 0-269 0 0,0 0-255 0 0,0 0-179 0 0,0 0-176 0 0,0 0-121 0 0,0 0-103 0 0,34-21-75 0 0,104-65-75 0 0,-33 24 108 0 0,-55 43-2283 0 0,-54 49-7272 0 0,-2-17 2729 0 0,0-4-2398 0 0</inkml:trace>
  <inkml:trace contextRef="#ctx0" brushRef="#br0" timeOffset="70933.549">2098 1223 4441 0 0,'0'0'5521'0'0,"0"0"-3416"0"0,0 0-401 0 0,0 0-296 0 0,0 0-456 0 0,0 0-391 0 0,0 0-249 0 0,0 0-224 0 0,212-129-192 0 0,-186 107-480 0 0,-1 7-1505 0 0,-3 1-3352 0 0,-10 6-3433 0 0</inkml:trace>
  <inkml:trace contextRef="#ctx0" brushRef="#br0" timeOffset="74423.431">2864 1 0 0 0,'0'0'1380'0'0,"0"0"398"0"0,0 0 68 0 0,0 0-125 0 0,0 0-200 0 0,0 0-217 0 0,0 0-201 0 0,0 0-147 0 0,7 0 6178 0 0,-1 16-6631 0 0,-1 0 1 0 0,-1 0 0 0 0,0 1 0 0 0,-2 0 0 0 0,1 0 0 0 0,-2 0-1 0 0,-1-1 1 0 0,0 14-504 0 0,1 21 380 0 0,13 228 1012 0 0,-19 200-1392 0 0,3-358 256 0 0,41-121 831 0 0,117-105-51 0 0,-3-13-650 0 0,-141 106-1909 0 0,-21-10-11259 0 0,6 16 7063 0 0,2 1-1567 0 0</inkml:trace>
  <inkml:trace contextRef="#ctx0" brushRef="#br0" timeOffset="74673.65">2614 741 9834 0 0,'0'0'2002'0'0,"0"0"-242"0"0,0 0-286 0 0,0 0-163 0 0,0 0-140 0 0,0 0-150 0 0,0 0-98 0 0,0 0-79 0 0,0 0-93 0 0,0 0-105 0 0,0 0-122 0 0,0 0-133 0 0,0 0-106 0 0,34-19-78 0 0,111-57-73 0 0,43-14-356 0 0,-77 61-4907 0 0,-94 25 2960 0 0,11-2-5543 0 0,-14 5-334 0 0</inkml:trace>
  <inkml:trace contextRef="#ctx0" brushRef="#br0" timeOffset="75006.211">3471 586 5913 0 0,'0'0'3393'0'0,"0"0"-1274"0"0,0 0-525 0 0,0 0-25 0 0,0 0-31 0 0,0 0-223 0 0,0 0-255 0 0,0 0-229 0 0,0 0-184 0 0,0 0-112 0 0,-6 32-69 0 0,-19 98-48 0 0,24-128-399 0 0,0-1 1 0 0,0 1 0 0 0,0 0-1 0 0,1 0 1 0 0,-1-1-1 0 0,1 1 1 0 0,-1 0-1 0 0,1 0 1 0 0,0 0-1 0 0,0-1 1 0 0,0 1-1 0 0,0 0 1 0 0,0 0 0 0 0,0 0-1 0 0,0 0 1 0 0,1 0-1 0 0,-1-1 1 0 0,1 1-1 0 0,-1 0 1 0 0,1 0-1 0 0,0-1 1 0 0,-1 1-1 0 0,1 0 1 0 0,0-1 0 0 0,0 1-1 0 0,0-1 1 0 0,1 1-1 0 0,-1-1 1 0 0,0 0-1 0 0,0 1 1 0 0,1-1-20 0 0,4 3 134 0 0,-2 0-27 0 0,0-1 1 0 0,0 0-1 0 0,0 0 0 0 0,1 0 1 0 0,0-1-1 0 0,-1 1 1 0 0,1-1-1 0 0,0 0 0 0 0,0-1 1 0 0,0 1-1 0 0,0-1 0 0 0,0 0 1 0 0,0 0-1 0 0,0-1 0 0 0,1 1 1 0 0,-1-1-1 0 0,0 0 0 0 0,0-1 1 0 0,0 1-1 0 0,1-1 0 0 0,-1 0 1 0 0,0 0-1 0 0,0-1 0 0 0,0 0 1 0 0,0 1-1 0 0,1-2-107 0 0,7-3 158 0 0,0 0 0 0 0,-1 0 1 0 0,1-2-1 0 0,-1 1 0 0 0,-1-2 0 0 0,1 1 0 0 0,-2-1 0 0 0,1-1 0 0 0,0-2-158 0 0,45-62 792 0 0,-54 72-778 0 0,-1-1 0 0 0,0 1 0 0 0,0-1 1 0 0,0 1-1 0 0,0 0 0 0 0,0-1 0 0 0,-1 0 0 0 0,1 1 1 0 0,-1-1-1 0 0,1 1 0 0 0,-1-1 0 0 0,0 0 0 0 0,0 1 1 0 0,0-1-1 0 0,-1 0 0 0 0,1 1 0 0 0,0-1 1 0 0,-1 1-1 0 0,0-1 0 0 0,0 0 0 0 0,0 1 0 0 0,0 0 1 0 0,0-1-1 0 0,0 1 0 0 0,0 0 0 0 0,-1-1 0 0 0,1 1 1 0 0,-1 0-1 0 0,0 0 0 0 0,0 0 0 0 0,0 0 0 0 0,0 1 1 0 0,0-1-15 0 0,-5-4-90 0 0,-1 1 0 0 0,0 1 1 0 0,0-1-1 0 0,0 1 1 0 0,-1 1-1 0 0,1-1 1 0 0,-1 1-1 0 0,0 1 0 0 0,0 0 1 0 0,0 0-1 0 0,0 1 1 0 0,0 0-1 0 0,0 0 0 0 0,0 1 1 0 0,0 0-1 0 0,0 1 1 0 0,-1 0-1 0 0,1 0 1 0 0,0 1-1 0 0,-1 1 90 0 0,-51 19-4449 0 0,6 13-5651 0 0,38-20-1172 0 0</inkml:trace>
  <inkml:trace contextRef="#ctx0" brushRef="#br0" timeOffset="92228.147">6803 1764 0 0 0,'0'0'451'0'0,"0"0"860"0"0,0 0 270 0 0,0 0-59 0 0,0 0-215 0 0,0 0-241 0 0,0 0-138 0 0,0 0-67 0 0,1-6 695 0 0,-2 6 6533 0 0,-180 198-7330 0 0,86-85-526 0 0,94-112-221 0 0,1-1-1 0 0,-1 1 1 0 0,0 0-1 0 0,0-1 1 0 0,0 1 0 0 0,1 0-1 0 0,-1 0 1 0 0,0 0-1 0 0,1 0 1 0 0,-1-1-1 0 0,1 1 1 0 0,-1 0 0 0 0,1 0-1 0 0,-1 0 1 0 0,1 0-1 0 0,0 0 1 0 0,0 0-1 0 0,-1 0 1 0 0,1 0 0 0 0,0 0-1 0 0,0 0 1 0 0,0 0-1 0 0,0 0 1 0 0,0 1 0 0 0,0-1-1 0 0,0 0 1 0 0,0 0-1 0 0,1 0 1 0 0,-1 0-1 0 0,0 0 1 0 0,1 0 0 0 0,-1 0-1 0 0,0 0 1 0 0,1-1-1 0 0,-1 1 1 0 0,1 0-1 0 0,0 0 1 0 0,-1 0 0 0 0,1 0-1 0 0,0 0 1 0 0,-1-1-1 0 0,1 1 1 0 0,0 0-1 0 0,0-1 1 0 0,0 1 0 0 0,0-1-1 0 0,0 1 1 0 0,-1-1-1 0 0,1 1 1 0 0,0-1-1 0 0,0 1 1 0 0,0-1 0 0 0,0 0-1 0 0,0 0 1 0 0,0 1-1 0 0,1-1 1 0 0,-1 0-1 0 0,0 0 1 0 0,0 0 0 0 0,0 0-1 0 0,0 0 1 0 0,0-1-12 0 0,161-2 1124 0 0,73-33-219 0 0,-159 32-439 0 0,-76 4-413 0 0,0 0 29 0 0,0 0 34 0 0,0 0 32 0 0,0 0 66 0 0,0 0 42 0 0,0 0 35 0 0,-26-15 947 0 0,-112-48-773 0 0,1-3-768 0 0,116 45-815 0 0,18 12-2613 0 0,2-1-4566 0 0,1 6-1994 0 0</inkml:trace>
  <inkml:trace contextRef="#ctx0" brushRef="#br0" timeOffset="92980.786">6748 866 3633 0 0,'0'0'1547'0'0,"0"0"88"0"0,0 0 76 0 0,0 0 28 0 0,0 0-19 0 0,0 0-102 0 0,0 0-192 0 0,0 0-262 0 0,0 0-252 0 0,0 0-215 0 0,0 0-188 0 0,0 0-131 0 0,0 0-64 0 0,-3-2-13 0 0,2 2-271 0 0,1 0-1 0 0,-1-1 1 0 0,0 1 0 0 0,0 0-1 0 0,0 0 1 0 0,0 0 0 0 0,0 0-1 0 0,0 0 1 0 0,1 0 0 0 0,-1 0-1 0 0,0 0 1 0 0,0 0 0 0 0,0 1-1 0 0,0-1 1 0 0,1 0 0 0 0,-1 0-1 0 0,0 1 1 0 0,0-1 0 0 0,0 0-1 0 0,1 1 1 0 0,-1-1 0 0 0,0 1-1 0 0,1-1 1 0 0,-1 1 0 0 0,0 0-1 0 0,1-1 1 0 0,-1 1 0 0 0,0 0-1 0 0,1-1 1 0 0,-1 1 0 0 0,1 0-1 0 0,0 0 1 0 0,-1-1 0 0 0,1 1-1 0 0,0 0 1 0 0,-1 0 0 0 0,1 0-1 0 0,0-1 1 0 0,0 1 0 0 0,-1 0-1 0 0,1 0 1 0 0,0 0 0 0 0,0 0-1 0 0,0 0 1 0 0,0-1 0 0 0,0 1-1 0 0,1 0 1 0 0,-1 0 0 0 0,0 0-1 0 0,0 0 1 0 0,0 0 0 0 0,1-1-1 0 0,-1 1 1 0 0,1 0-1 0 0,-1 0 1 0 0,0-1 0 0 0,1 1-1 0 0,0 0-29 0 0,-4 14 96 0 0,1-1-1 0 0,0 1 0 0 0,2 0 1 0 0,-1-1-1 0 0,2 1 0 0 0,0 0 0 0 0,1-1 1 0 0,0 1-1 0 0,1-1 0 0 0,1 0 1 0 0,0 0-1 0 0,1 0 0 0 0,0 0 0 0 0,1-1 1 0 0,1 0-1 0 0,0 0 0 0 0,1 0 1 0 0,8 9-96 0 0,-14-20 57 0 0,0 0 0 0 0,0 0 0 0 0,0-1 0 0 0,0 1 0 0 0,1-1 1 0 0,-1 1-1 0 0,1-1 0 0 0,-1 0 0 0 0,1 0 0 0 0,-1 0 0 0 0,1 0 1 0 0,0 0-1 0 0,0 0 0 0 0,-1-1 0 0 0,1 0 0 0 0,0 1 0 0 0,0-1 1 0 0,0 0-1 0 0,-1 0 0 0 0,1-1 0 0 0,0 1 0 0 0,0 0 1 0 0,0-1-1 0 0,-1 0 0 0 0,1 0 0 0 0,0 0 0 0 0,-1 0 0 0 0,1 0 1 0 0,-1 0-1 0 0,1-1 0 0 0,0 0-57 0 0,11-16 196 0 0,-1 0 1 0 0,-2-1 0 0 0,0 0-1 0 0,0-1 1 0 0,-2 0-1 0 0,-1 0 1 0 0,5-17-197 0 0,0 2 119 0 0,60-189 274 0 0,-73 224-394 0 0,1 1-1 0 0,-1-1 1 0 0,0 1 0 0 0,1-1-1 0 0,-1 1 1 0 0,1-1-1 0 0,-1 1 1 0 0,1-1 0 0 0,-1 0-1 0 0,1 1 1 0 0,-1-1-1 0 0,1 0 1 0 0,0 1-1 0 0,-1-1 1 0 0,1 0 0 0 0,-1 0-1 0 0,1 1 1 0 0,0-1-1 0 0,-1 0 1 0 0,1 0 0 0 0,-1 0-1 0 0,1 0 1 0 0,0 0-1 0 0,-1 0 1 0 0,1 0-1 0 0,0 0 1 0 0,-1 0 0 0 0,1 0-1 0 0,0 0 1 0 0,-1-1-1 0 0,1 1 1 0 0,-1 0 0 0 0,1 0-1 0 0,0-1 1 0 0,-1 1-1 0 0,1 0 1 0 0,-1-1-1 0 0,1 1 1 0 0,-1 0 0 0 0,1-1-1 0 0,-1 1 1 0 0,1-1-1 0 0,-1 1 1 0 0,1-1 0 0 0,-1 1-1 0 0,0-1 1 0 0,1 1-1 0 0,-1-1 1 0 0,0 1-1 0 0,0-1 1 0 0,1 0 0 0 0,-1 1-1 0 0,0-1 1 0 0,0 0-1 0 0,0 1 1 0 0,0-1-1 0 0,0 1 1 0 0,1-1 0 0 0,-1 0-1 0 0,0 1 1 0 0,-1-1-1 0 0,1 0 1 0 0,0 0 1 0 0,36 77-4 0 0,-4 1 1 0 0,-3 1 0 0 0,-3 2-1 0 0,-4 0 1 0 0,6 52 3 0 0,-23 76 25 0 0,-6-195-34 0 0,0 0-1 0 0,-1 0 1 0 0,-1 0-1 0 0,0 0 1 0 0,-1-1-1 0 0,0 1 1 0 0,-1-1-1 0 0,-4 8 10 0 0,7-16 13 0 0,0 0 0 0 0,0-1 0 0 0,0 1 0 0 0,0-1 0 0 0,-1 1-1 0 0,0-1 1 0 0,1 0 0 0 0,-1 0 0 0 0,0 0 0 0 0,0 0 0 0 0,-1-1 0 0 0,1 1-1 0 0,-1-1 1 0 0,1 0 0 0 0,-1 0 0 0 0,0 0 0 0 0,1 0 0 0 0,-1-1-1 0 0,0 1 1 0 0,0-1 0 0 0,0 0 0 0 0,-1 0 0 0 0,1-1 0 0 0,0 1-1 0 0,0-1 1 0 0,0 0 0 0 0,0 0 0 0 0,-3 0-13 0 0,3-3 14 0 0,-1 0-1 0 0,1 0 1 0 0,0 0-1 0 0,0 0 1 0 0,1-1 0 0 0,-1 1-1 0 0,0-1 1 0 0,1 0-1 0 0,0 0 1 0 0,0-1-1 0 0,0 1 1 0 0,1 0 0 0 0,0-1-1 0 0,-1 0 1 0 0,1 1-1 0 0,1-1 1 0 0,-1 0 0 0 0,1 0-1 0 0,0 0 1 0 0,0 0-1 0 0,0 0 1 0 0,1 0-1 0 0,0-1 1 0 0,0 1 0 0 0,0 0-1 0 0,0 0 1 0 0,2-3-14 0 0,-2-10 17 0 0,1 0 0 0 0,1 0 0 0 0,1 0 0 0 0,0 0 0 0 0,2 0 0 0 0,0 1 0 0 0,1 0 1 0 0,0 0-1 0 0,1 0 0 0 0,1 1 0 0 0,1 0 0 0 0,1 1 0 0 0,1-2-17 0 0,154-179-116 0 0,-150 180 82 0 0,110-94-1632 0 0,-95 92-2855 0 0,1 5-3986 0 0,-23 10-3513 0 0</inkml:trace>
  <inkml:trace contextRef="#ctx0" brushRef="#br0" timeOffset="95553.003">10128 4183 0 0 0,'0'0'303'0'0,"0"0"717"0"0,0 0 98 0 0,0 0-166 0 0,0 0-133 0 0,0 0-35 0 0,0 0 44 0 0,0 0 44 0 0,0 0 32 0 0,0 0-20 0 0,0 0-90 0 0,0 0-49 0 0,0 0-59 0 0,0 1 331 0 0,0 3 9273 0 0,0-4-10771 0 0,6-19 4006 0 0,3 24-3396 0 0,-1 0-1 0 0,1-1 1 0 0,0 0 0 0 0,0 0-1 0 0,0 0 1 0 0,0-2-1 0 0,1 1 1 0 0,-1-1 0 0 0,1 0-1 0 0,-1-1 1 0 0,1 0 0 0 0,0-1-1 0 0,0 0 1 0 0,0 0-1 0 0,-1-1 1 0 0,6-1-129 0 0,60 4 289 0 0,-43 1-235 0 0,1-1 0 0 0,-1-2-1 0 0,0 0 1 0 0,1-3 0 0 0,-1-1 0 0 0,0-1-1 0 0,31-9-53 0 0,-5 3 38 0 0,0 2 0 0 0,1 3 0 0 0,0 2 0 0 0,-1 3 0 0 0,29 4-38 0 0,13-2 41 0 0,181-4 691 0 0,-323-20-480 0 0,-197-68-92 0 0,169 65 122 0 0,70 26-292 0 0,0 0-31 0 0,0 0 22 0 0,0 0 26 0 0,-13 158-23 0 0,-6 59-28 0 0,-32-117-67 0 0,149-189 229 0 0,-46 47-652 0 0,119-89 1017 0 0,-110 93-3229 0 0,2 6-3291 0 0,-49 25-754 0 0,-2 0-5116 0 0</inkml:trace>
  <inkml:trace contextRef="#ctx0" brushRef="#br0" timeOffset="95825.981">12063 3959 8874 0 0,'0'0'4314'0'0,"0"0"-2004"0"0,0 0-707 0 0,0 0-15 0 0,0 0-2 0 0,0 0-175 0 0,0 0-267 0 0,0 0-261 0 0,0 0-173 0 0,0 0-113 0 0,0 0-121 0 0,0 0-56 0 0,0 0-49 0 0,-5 13-34 0 0,-44 82 516 0 0,-115 145-379 0 0,129-195-1578 0 0,12-20-3116 0 0,8-23-3278 0 0,6-3-1244 0 0,3-2 2355 0 0</inkml:trace>
  <inkml:trace contextRef="#ctx0" brushRef="#br0" timeOffset="96144.507">11700 3981 8306 0 0,'0'0'3118'0'0,"0"0"-358"0"0,0 0-356 0 0,0 0-317 0 0,0 0-367 0 0,0 0-334 0 0,0 0-277 0 0,0 0-297 0 0,0 0-174 0 0,0 0-147 0 0,0 0-121 0 0,0 0-55 0 0,0 0-61 0 0,-2-4 38 0 0,0-8 249 0 0,19 31 388 0 0,9 10-216 0 0,236 163 691 0 0,-114-89-1343 0 0,-96-69-912 0 0,-49-32 303 0 0,1 0-375 0 0,-4 1-9185 0 0,0-3-1483 0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2.58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1 228 0 0 0,'0'0'504'0'0,"0"0"98"0"0,0 0 28 0 0,31-5 4 0 0,96-14 9 0 0,-29 14 1466 0 0,367-10 4757 0 0,369-4-3359 0 0,-644 20-2868 0 0,459-23 221 0 0,162 21-245 0 0,-214-21-319 0 0,307-32 47 0 0,-85 50-186 0 0,-522-4-115 0 0,99 5-28 0 0,32 25-52 0 0,56-40 78 0 0,87 11-134 0 0,-1-1 96 0 0,-290 11 16 0 0,462 53-156 0 0,-67-60 207 0 0,135-29 34 0 0,-155 51-82 0 0,-360-14 20 0 0,-21 6-47 0 0,117 26 6 0 0,-377-34-3 0 0,93 8 29 0 0,1-4 1 0 0,-1-5-1 0 0,1-4 0 0 0,7-6-26 0 0,153-22 86 0 0,24 31-120 0 0,181-12 190 0 0,-148-14 8 0 0,70 4-74 0 0,-25-10 87 0 0,-124 17-62 0 0,-235 15-159 0 0,110 8-864 0 0,-45 20-2780 0 0,1 17-7801 0 0,-69-38 8283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12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14883 0 0,'0'0'568'0'0,"0"0"-424"0"0,0 0-176 0 0,0 0-112 0 0,0 0-96 0 0,0 0-80 0 0,0 0-184 0 0,0 0-504 0 0,0 0-961 0 0,0 0-1959 0 0,0 0-3522 0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3.7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1 137 0 0 0,'199'-22'19'0'0,"26"-3"896"0"0,253-16 1362 0 0,-58 33 2760 0 0,325 38-5037 0 0,695 39 3020 0 0,-787-62-1871 0 0,30 4-471 0 0,147-6-219 0 0,-123-24-298 0 0,716-25 316 0 0,-1187 33-1418 0 0,-1-11-1 0 0,130-33 942 0 0,-270 47-7748 0 0,-76 5 3187 0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2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124 759 3225 0 0,'0'0'1688'0'0,"0"0"-345"0"0,0 0 112 0 0,0 0 287 0 0,0 0 169 0 0,0 0-99 0 0,0 0-233 0 0,0 0-251 0 0,0 0-269 0 0,0 0-233 0 0,0 0-213 0 0,-19 33-178 0 0,-62 104-126 0 0,58-60 11 0 0,23-63-257 0 0,0-3-34 0 0,0 1-1 0 0,0-1 1 0 0,1 1 0 0 0,1-1-1 0 0,0 0 1 0 0,0 1 0 0 0,1-1-1 0 0,1 0 1 0 0,0 0-1 0 0,0-1 1 0 0,1 1 0 0 0,1 1-29 0 0,-3-8-98 0 0,0 1 0 0 0,1-1 0 0 0,-1 0 0 0 0,1 0 0 0 0,0 0-1 0 0,0 0 1 0 0,0-1 0 0 0,1 1 0 0 0,-1-1 0 0 0,1 0 0 0 0,0-1 0 0 0,-1 1 0 0 0,1-1 0 0 0,1 0 0 0 0,-1 0 0 0 0,0 0 0 0 0,3 0 98 0 0,47-2-4873 0 0,-7-26-5288 0 0,-37 15 6810 0 0</inkml:trace>
  <inkml:trace contextRef="#ctx0" brushRef="#br0" timeOffset="276.007">342 788 8978 0 0,'0'0'433'0'0,"0"0"-66"0"0,0 0 120 0 0,0 0 248 0 0,-5 32 206 0 0,-14 100 58 0 0,18-129-925 0 0,-1-1-1 0 0,1 1 1 0 0,0 0-1 0 0,1 0 1 0 0,-1-1-1 0 0,0 1 1 0 0,1 0 0 0 0,0 0-1 0 0,0 0 1 0 0,0 0-1 0 0,0 0 1 0 0,0-1-1 0 0,0 1 1 0 0,1 0-1 0 0,-1 0 1 0 0,1 0 0 0 0,0 0-1 0 0,0-1 1 0 0,0 1-1 0 0,0 0 1 0 0,0-1-1 0 0,1 1 1 0 0,-1-1-1 0 0,1 0 1 0 0,0 1 0 0 0,-1-1-1 0 0,1 0 1 0 0,0 0-1 0 0,1 1-73 0 0,1 0 190 0 0,-2-1-53 0 0,1 0 0 0 0,-1 0 1 0 0,1 0-1 0 0,0 0 0 0 0,-1 0 0 0 0,1-1 0 0 0,0 1 0 0 0,0-1 0 0 0,0 0 0 0 0,0 0 1 0 0,0 0-1 0 0,0 0 0 0 0,1-1 0 0 0,-1 1 0 0 0,0-1 0 0 0,0 0 0 0 0,1 0 0 0 0,-1 0 0 0 0,0 0 1 0 0,0 0-1 0 0,0-1 0 0 0,1 0 0 0 0,-1 1 0 0 0,0-1 0 0 0,0 0 0 0 0,0-1 0 0 0,0 1 0 0 0,0 0 1 0 0,0-1-1 0 0,-1 0 0 0 0,1 0 0 0 0,0 0 0 0 0,-1 0 0 0 0,1 0 0 0 0,-1 0 0 0 0,1-1-137 0 0,5-6 349 0 0,0 0 0 0 0,0 0 0 0 0,-1-1 0 0 0,0 0 0 0 0,-1-1 0 0 0,0 1 0 0 0,0-1 0 0 0,-1 0 0 0 0,-1-2-349 0 0,2-3 174 0 0,-1 0 1 0 0,-1 0-1 0 0,-1-1 0 0 0,0 1 1 0 0,-1-1-1 0 0,-1 0 1 0 0,0 0-1 0 0,-1 0 1 0 0,-1 1-1 0 0,-2-10-174 0 0,3 22-53 0 0,-1 1 0 0 0,1-1 0 0 0,-1 0 0 0 0,0 0 0 0 0,0 0 0 0 0,0 0 0 0 0,0 1 0 0 0,-1-1 0 0 0,0 0-1 0 0,1 1 1 0 0,-1 0 0 0 0,-1-1 0 0 0,1 1 0 0 0,0 0 0 0 0,-1 0 0 0 0,1 0 0 0 0,-1 0 0 0 0,0 1 0 0 0,0-1 0 0 0,0 1 0 0 0,0-1 0 0 0,-1 1 0 0 0,1 0 0 0 0,-1 1 0 0 0,1-1 0 0 0,-1 0 0 0 0,0 1 0 0 0,1 0-1 0 0,-1 0 1 0 0,0 0 0 0 0,0 0 0 0 0,-3 1 53 0 0,4 2-517 0 0,0 0 1 0 0,0 0-1 0 0,1 0 0 0 0,-1 1 0 0 0,1-1 0 0 0,0 1 0 0 0,-1-1 0 0 0,1 1 0 0 0,0 0 1 0 0,1 0-1 0 0,-1 0 0 0 0,1 0 0 0 0,-1 0 0 0 0,1 1 0 0 0,0-1 0 0 0,0 0 0 0 0,0 1 1 0 0,0-1-1 0 0,1 4 517 0 0,-5 8-5386 0 0,0 0-2794 0 0</inkml:trace>
  <inkml:trace contextRef="#ctx0" brushRef="#br0" timeOffset="730.002">723 884 8586 0 0,'0'0'1707'0'0,"0"0"-303"0"0,0 0-21 0 0,0 0 96 0 0,0 0-113 0 0,0 0-198 0 0,0 0-250 0 0,0 0-190 0 0,0 0-79 0 0,0 0-43 0 0,0 0-32 0 0,0 0-60 0 0,0 0-63 0 0,2-34-46 0 0,9-107-28 0 0,1 4 640 0 0,-8 104-811 0 0,-4 32-194 0 0,0 1-30 0 0,0 0-24 0 0,0 0-54 0 0,8 27-414 0 0,6 19 483 0 0,-14-41 22 0 0,1 0 0 0 0,-1 0-1 0 0,1-1 1 0 0,0 1 0 0 0,0 0 0 0 0,0-1-1 0 0,0 1 1 0 0,1 0 0 0 0,0-1-1 0 0,0 0 1 0 0,0 1 0 0 0,1-1-1 0 0,0 0 1 0 0,-1 0 0 0 0,1-1-1 0 0,0 1 1 0 0,1 0 0 0 0,-1-1 0 0 0,1 0-1 0 0,-1 0 1 0 0,1 0 0 0 0,0 0-1 0 0,0 0 1 0 0,1-1 0 0 0,-1 0-1 0 0,0 0 1 0 0,1 0 0 0 0,-1-1-1 0 0,1 1 1 0 0,0-1 0 0 0,-1 0 0 0 0,2 0 5 0 0,-2-1 61 0 0,1-1 0 0 0,-1 1 0 0 0,0-1 1 0 0,0 0-1 0 0,0-1 0 0 0,0 1 0 0 0,0-1 1 0 0,0 1-1 0 0,0-1 0 0 0,0 0 1 0 0,0-1-1 0 0,-1 1 0 0 0,1-1 0 0 0,-1 1 1 0 0,0-1-1 0 0,0 0 0 0 0,0 0 1 0 0,0-1-1 0 0,0 1 0 0 0,-1 0 0 0 0,1-1 1 0 0,-1 0-1 0 0,0 0 0 0 0,0 1 1 0 0,-1-1-1 0 0,1 0 0 0 0,-1 0 0 0 0,1-1 1 0 0,-1 1-62 0 0,18-128 1593 0 0,-35 15-1962 0 0,3 90-1361 0 0,6 20-2874 0 0,0 4-5712 0 0,7 3 1277 0 0</inkml:trace>
  <inkml:trace contextRef="#ctx0" brushRef="#br0" timeOffset="1144.062">1225 207 8506 0 0,'0'0'1176'0'0,"0"0"-66"0"0,0 0 131 0 0,0 0 172 0 0,0 0-53 0 0,0 0-209 0 0,0 0-254 0 0,0 0-178 0 0,0 0-99 0 0,0 0-65 0 0,0 0-58 0 0,0 0-72 0 0,-20 11-47 0 0,-64 38-26 0 0,41-11 280 0 0,40-35-569 0 0,1-1-1 0 0,-1 1 0 0 0,0-1 1 0 0,1 1-1 0 0,0 0 0 0 0,0 0 1 0 0,0 0-1 0 0,0 0 0 0 0,0 1 0 0 0,1-1 1 0 0,-1 0-1 0 0,1 1 0 0 0,0-1 1 0 0,0 1-1 0 0,0-1 0 0 0,1 1 0 0 0,-1 3-62 0 0,40-3 651 0 0,111-30 100 0 0,-148 25-732 0 0,0 1 0 0 0,0 0 0 0 0,0 0 0 0 0,1 0 0 0 0,-1 0 0 0 0,0 0-1 0 0,0 1 1 0 0,0-1 0 0 0,0 1 0 0 0,0-1 0 0 0,1 1 0 0 0,-1 0 0 0 0,0 0 0 0 0,0 0 0 0 0,-1 0 0 0 0,1 0 0 0 0,0 0 0 0 0,0 0-1 0 0,0 1 1 0 0,-1-1 0 0 0,1 1 0 0 0,-1-1 0 0 0,1 1 0 0 0,-1 0 0 0 0,0-1 0 0 0,1 1 0 0 0,-1 0 0 0 0,0 0 0 0 0,0 0 0 0 0,0 0 0 0 0,-1 0-1 0 0,1 0 1 0 0,0 0 0 0 0,-1 0 0 0 0,1 0 0 0 0,-1 0 0 0 0,0 1 0 0 0,0-1 0 0 0,0 0 0 0 0,0 0 0 0 0,0 0 0 0 0,0 0 0 0 0,-1 2-19 0 0,0 9 2 0 0,-1 0 0 0 0,-1 0 1 0 0,-1 0-1 0 0,0 0 1 0 0,0 0-1 0 0,-1-1 0 0 0,-1 1 1 0 0,0-1-1 0 0,0-1 1 0 0,-2 1-1 0 0,1-1 1 0 0,-1-1-1 0 0,-1 1 0 0 0,0-1 1 0 0,0-1-1 0 0,-9 7-2 0 0,-3-2-1617 0 0,8-35-9449 0 0,15-7 2075 0 0,3 20 6320 0 0</inkml:trace>
  <inkml:trace contextRef="#ctx0" brushRef="#br0" timeOffset="1380.041">1409 0 10530 0 0,'0'0'2390'0'0,"0"0"-995"0"0,0 0-436 0 0,0 0 50 0 0,0 0 80 0 0,0 0-40 0 0,0 0-126 0 0,0 0-159 0 0,0 31-140 0 0,-4 97-109 0 0,18 57 363 0 0,-9-162-934 0 0,13 24-803 0 0,2-22-4452 0 0,-17-19-2844 0 0,-1-5 411 0 0</inkml:trace>
  <inkml:trace contextRef="#ctx0" brushRef="#br0" timeOffset="1550.148">1257 328 12931 0 0,'0'0'1312'0'0,"0"0"-512"0"0,0 0-16 0 0,0 0 145 0 0,0 0-33 0 0,0 0-264 0 0,0 0-216 0 0,0 0-168 0 0,0 0-112 0 0,0 0-40 0 0,0 0-40 0 0,0 0-88 0 0,186-121-112 0 0,-162 113-352 0 0,-6 5-688 0 0,0-1-1457 0 0,-5 0-2920 0 0,-7 4-3617 0 0</inkml:trace>
  <inkml:trace contextRef="#ctx0" brushRef="#br0" timeOffset="1718.05">1654 328 20396 0 0,'0'0'552'0'0,"0"0"-255"0"0,0 0 7 0 0,0 0 24 0 0,0 0-72 0 0,0 0-152 0 0,0 0-56 0 0,0 0-128 0 0,0 0-152 0 0,0 0-280 0 0,0 0-569 0 0,0 0-1175 0 0,0 0-3561 0 0,30 85-6490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0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2195 1919 11522 0 0,'0'0'926'0'0,"0"0"-194"0"0,0 0 20 0 0,0 0 171 0 0,0 0 149 0 0,0 0 19 0 0,0 0-149 0 0,0 0-282 0 0,0 0-271 0 0,0 0-167 0 0,0 0-84 0 0,-1 15-22 0 0,-9 101 121 0 0,-2 49 41 0 0,9-99-304 0 0,-2-1-1 0 0,-3 0 0 0 0,-3 0 1 0 0,-9 25 26 0 0,2-53 74 0 0,9-55-80 0 0,5-25-118 0 0,2 0 1 0 0,2 0-1 0 0,1 1 1 0 0,3-1-1 0 0,5-23 124 0 0,72-367 1406 0 0,-78 415-876 0 0,-1 25 535 0 0,1 37-952 0 0,3-1-1 0 0,1 0 1 0 0,2 0 0 0 0,2 0 0 0 0,10 23-113 0 0,-17-54 29 0 0,1 1 0 0 0,0-1 1 0 0,1 0-1 0 0,0 0 0 0 0,1-1 0 0 0,0 0 1 0 0,1 0-1 0 0,0 0 0 0 0,0-1 1 0 0,2-1-1 0 0,-1 1 0 0 0,1-2 0 0 0,0 1 1 0 0,1-1-1 0 0,0-1 0 0 0,0 0 0 0 0,7 3-29 0 0,-14-8 65 0 0,1 0 0 0 0,0-1-1 0 0,0 0 1 0 0,-1 0-1 0 0,1 0 1 0 0,0 0 0 0 0,0-1-1 0 0,0 0 1 0 0,0 0 0 0 0,0 0-1 0 0,0-1 1 0 0,0 1-1 0 0,0-1 1 0 0,-1-1 0 0 0,1 1-1 0 0,0 0 1 0 0,0-1 0 0 0,-1 0-1 0 0,0 0 1 0 0,1-1-1 0 0,-1 1 1 0 0,0-1 0 0 0,0 0-1 0 0,0 0 1 0 0,0 0 0 0 0,-1-1-1 0 0,1 1 1 0 0,-1-1-1 0 0,0 0 1 0 0,0 0 0 0 0,0 0-1 0 0,0-1-64 0 0,65-149 1390 0 0,-58 127-1279 0 0,-2-2-1 0 0,-1 1 1 0 0,-1-1-1 0 0,-2 0 1 0 0,0 0-1 0 0,-2-1 0 0 0,-2 1 1 0 0,0 0-1 0 0,-2-1 1 0 0,-4-18-111 0 0,5 41 0 0 0,0 1 1 0 0,-1-1 0 0 0,0 1-1 0 0,0-1 1 0 0,0 1 0 0 0,-1 0 0 0 0,0 0-1 0 0,0 0 1 0 0,-1 0 0 0 0,0 0-1 0 0,0 1 1 0 0,0 0 0 0 0,0 0 0 0 0,-1 0-1 0 0,0 0 1 0 0,0 1 0 0 0,-1-1-1 0 0,5 5-95 0 0,0-1 1 0 0,-1 1 0 0 0,1 0 0 0 0,0-1 0 0 0,-1 1 0 0 0,1 0-1 0 0,-1 0 1 0 0,1 0 0 0 0,-1 0 0 0 0,1 0 0 0 0,0 0 0 0 0,-1 0-1 0 0,1 1 1 0 0,-1-1 0 0 0,1 0 0 0 0,0 1 0 0 0,-1-1-1 0 0,1 1 1 0 0,0 0 0 0 0,0-1 0 0 0,-1 1 0 0 0,1 0 0 0 0,0 0-1 0 0,0-1 1 0 0,0 1 0 0 0,0 0 0 0 0,0 0 0 0 0,0 0-1 0 0,0 1 1 0 0,0-1 0 0 0,0 0 0 0 0,1 0 0 0 0,-1 0 0 0 0,0 1-1 0 0,1-1 1 0 0,-1 0 0 0 0,1 1 0 0 0,-1-1 0 0 0,1 0-1 0 0,0 1 1 0 0,-1 0 94 0 0,-6 59-4611 0 0,7-48 3221 0 0,1 24-6418 0 0,3-21-1054 0 0</inkml:trace>
  <inkml:trace contextRef="#ctx0" brushRef="#br0" timeOffset="285.84">3003 1783 9202 0 0,'0'0'2448'0'0,"0"0"-807"0"0,0 0-484 0 0,0 0-118 0 0,0 0-40 0 0,0 0-64 0 0,0 0-57 0 0,0 0-101 0 0,0 0-133 0 0,-11 34-118 0 0,-36 108-96 0 0,36-73 99 0 0,13-60-423 0 0,0-4-34 0 0,-1 0-1 0 0,1 0 0 0 0,1 0 0 0 0,-1 0 1 0 0,1 0-1 0 0,-1-1 0 0 0,1 1 1 0 0,1-1-1 0 0,-1 0 0 0 0,0 0 0 0 0,1 0 1 0 0,0-1-1 0 0,0 1 0 0 0,0-1 1 0 0,1 0-1 0 0,-1 0 0 0 0,1 0 0 0 0,-1 0 1 0 0,1-1-1 0 0,0 0 0 0 0,0 0 1 0 0,0 0-1 0 0,0-1 0 0 0,0 0 0 0 0,1 0 1 0 0,-1 0-1 0 0,0 0 0 0 0,0-1 1 0 0,1 0-1 0 0,-1 0 0 0 0,0-1 0 0 0,1 1 1 0 0,1-2-72 0 0,-2 0 102 0 0,0-1-1 0 0,0 0 1 0 0,-1-1 0 0 0,1 1 0 0 0,-1-1 0 0 0,0 0 0 0 0,0 0 0 0 0,-1 0 0 0 0,1-1-1 0 0,-1 1 1 0 0,0-1 0 0 0,0 0 0 0 0,0 1 0 0 0,-1-2 0 0 0,1 1 0 0 0,-1 0 0 0 0,-1 0-1 0 0,1-1 1 0 0,-1 1 0 0 0,0-1 0 0 0,0 1 0 0 0,0-1 0 0 0,-1 1 0 0 0,0-1 0 0 0,0 0-1 0 0,0 1 1 0 0,-1-1 0 0 0,0 1 0 0 0,0-1 0 0 0,0 1 0 0 0,-2-5-102 0 0,-1 2-132 0 0,0-1 1 0 0,0 1-1 0 0,-1 0 1 0 0,0 0-1 0 0,-1 0 1 0 0,0 0-1 0 0,0 1 1 0 0,0 0-1 0 0,-1 1 1 0 0,0-1 0 0 0,0 1-1 0 0,-1 1 1 0 0,1-1-1 0 0,-1 1 1 0 0,-1 0-1 0 0,1 1 1 0 0,-1 0-1 0 0,0 1 1 0 0,1-1-1 0 0,-1 2 1 0 0,-1-1-1 0 0,1 1 1 0 0,0 1-1 0 0,-5-1 132 0 0,-31 14-5266 0 0,24 12-4555 0 0,13-13 1242 0 0</inkml:trace>
  <inkml:trace contextRef="#ctx0" brushRef="#br0" timeOffset="3017.283">895 1308 12907 0 0,'0'0'1253'0'0,"0"0"-336"0"0,0 0-92 0 0,0 0 85 0 0,0 0 71 0 0,0 0-46 0 0,0 0-119 0 0,0 0-157 0 0,0 0-148 0 0,0 0-116 0 0,0 0-95 0 0,-9 30-80 0 0,-30 97-78 0 0,4 65 268 0 0,28-146-295 0 0,2-4-16 0 0,-2-1 0 0 0,-1 0 0 0 0,-3-1 0 0 0,-10 25-99 0 0,46-171 1729 0 0,46-83-1618 0 0,-27 78-39 0 0,-5-3 0 0 0,4-34-72 0 0,-30 89 57 0 0,-14 110-62 0 0,-2-34 11 0 0,2 1 0 0 0,0-1 0 0 0,1 1 0 0 0,1-1 0 0 0,0 1 0 0 0,1-1 0 0 0,1 0 0 0 0,1 1 0 0 0,0-1 0 0 0,1-1 0 0 0,1 1 0 0 0,1-1 0 0 0,0 0 0 0 0,1 0 0 0 0,1-1 0 0 0,10 13-6 0 0,-16-24 43 0 0,1 0 1 0 0,0-1-1 0 0,0 0 1 0 0,0 0-1 0 0,0 0 1 0 0,0-1-1 0 0,1 1 0 0 0,-1-1 1 0 0,1 0-1 0 0,-1 0 1 0 0,1 0-1 0 0,0-1 1 0 0,0 0-1 0 0,0 0 1 0 0,0 0-1 0 0,0 0 0 0 0,0-1 1 0 0,0 0-1 0 0,0 0 1 0 0,0 0-1 0 0,0-1 1 0 0,0 0-1 0 0,0 0 0 0 0,0 0 1 0 0,0 0-1 0 0,0-1 1 0 0,-1 0-1 0 0,5-1-43 0 0,5-13 136 0 0,0 0-1 0 0,-1-1 1 0 0,-1 0-1 0 0,0-1 1 0 0,-2-1-1 0 0,0 1 1 0 0,-1-2-1 0 0,-1 1 1 0 0,0-1-1 0 0,-2 0 1 0 0,0-1-1 0 0,-1 0 1 0 0,-1-5-136 0 0,1 8 26 0 0,-1 0 1 0 0,-1 0-1 0 0,-1 0 1 0 0,0 0-1 0 0,-2 0 0 0 0,0 0 1 0 0,-1-1-1 0 0,0 1 1 0 0,-2 0-1 0 0,-1-7-26 0 0,-34-22-671 0 0,37 46 545 0 0,0 0-1 0 0,0 1 0 0 0,0-1 0 0 0,0 1 1 0 0,0-1-1 0 0,0 1 0 0 0,0-1 1 0 0,0 1-1 0 0,-1-1 0 0 0,1 1 0 0 0,0 0 1 0 0,0 0-1 0 0,0 0 0 0 0,-1 0 1 0 0,1 0-1 0 0,0 0 0 0 0,0 0 0 0 0,0 0 1 0 0,-1 0-1 0 0,1 1 0 0 0,0-1 0 0 0,0 0 1 0 0,0 1-1 0 0,0-1 0 0 0,-1 1 1 0 0,1-1-1 0 0,0 1 0 0 0,0 0 0 0 0,0-1 1 0 0,0 1-1 0 0,0 0 0 0 0,1 0 0 0 0,-1 0 1 0 0,0 0-1 0 0,0-1 0 0 0,0 1 1 0 0,1 0-1 0 0,-1 0 0 0 0,0 1 0 0 0,1-1 1 0 0,-1 0-1 0 0,1 0 0 0 0,0 0 0 0 0,-1 0 1 0 0,1 0-1 0 0,0 1 0 0 0,-1-1 127 0 0,-5 21-3487 0 0,1-5-2105 0 0,-1-2-5280 0 0</inkml:trace>
  <inkml:trace contextRef="#ctx0" brushRef="#br0" timeOffset="3286.08">1566 1256 12171 0 0,'0'0'1841'0'0,"0"0"-522"0"0,0 0-315 0 0,0 0-81 0 0,0 0-86 0 0,0 0-91 0 0,0 0-100 0 0,0 0-83 0 0,-10 32-69 0 0,-28 101-72 0 0,29-52 173 0 0,10-77-531 0 0,-1 0-1 0 0,1-1 1 0 0,0 1 0 0 0,0 0 0 0 0,0-1 0 0 0,1 1 0 0 0,-1-1 0 0 0,1 1 0 0 0,0-1 0 0 0,0 0 0 0 0,0 0-1 0 0,1 0 1 0 0,-1 0 0 0 0,1 0 0 0 0,-1 0 0 0 0,1-1 0 0 0,0 1 0 0 0,0-1 0 0 0,0 0 0 0 0,0 0 0 0 0,0 0 0 0 0,1 0-1 0 0,-1 0 1 0 0,1-1 0 0 0,-1 0 0 0 0,1 1 0 0 0,0-1 0 0 0,-1-1 0 0 0,1 1 0 0 0,0 0 0 0 0,0-1 0 0 0,-1 0-1 0 0,1 0 1 0 0,0 0 0 0 0,0 0 0 0 0,0-1 0 0 0,-1 1 0 0 0,1-1 0 0 0,0 0 0 0 0,-1 0 0 0 0,1-1 0 0 0,-1 1-1 0 0,1-1 1 0 0,-1 1 0 0 0,1-1 0 0 0,-1 0 0 0 0,0-1 0 0 0,0 1 0 0 0,1-1-64 0 0,2-5 106 0 0,0 0-1 0 0,0 0 1 0 0,-1-1-1 0 0,0 0 1 0 0,0 0 0 0 0,-1 0-1 0 0,0-1 1 0 0,0 0 0 0 0,-1 1-1 0 0,-1-1 1 0 0,0 0-1 0 0,0 0 1 0 0,-1 0 0 0 0,0-1-1 0 0,-1 1 1 0 0,0 0 0 0 0,0 0-1 0 0,-1 0 1 0 0,-1 0-1 0 0,0-3-105 0 0,1 7-101 0 0,-1 0-1 0 0,0 0 0 0 0,0 0 0 0 0,0 1 0 0 0,0-1 0 0 0,-1 1 0 0 0,0-1 0 0 0,0 1 1 0 0,-1 0-1 0 0,1 0 0 0 0,-1 0 0 0 0,0 1 0 0 0,0-1 0 0 0,-1 1 0 0 0,0 0 0 0 0,1 0 1 0 0,-1 1-1 0 0,0-1 0 0 0,-1 1 0 0 0,1 0 0 0 0,-1 0 0 0 0,1 1 0 0 0,-1 0 1 0 0,-2-1 101 0 0,-24-5-4861 0 0,-2 5-3898 0 0,23 3-1981 0 0</inkml:trace>
  <inkml:trace contextRef="#ctx0" brushRef="#br0" timeOffset="3564.797">1880 800 13595 0 0,'0'0'1358'0'0,"0"0"-86"0"0,0 0-65 0 0,0 0-64 0 0,0 0-192 0 0,0 0-201 0 0,0 0-80 0 0,0 0-47 0 0,0 0 7 0 0,0 0 1 0 0,0 0-72 0 0,0 0-91 0 0,0 0-77 0 0,12 28-78 0 0,37 92-73 0 0,-26-11 58 0 0,-20-72-242 0 0,44 168-54 0 0,-13-123-3112 0 0,-34-82 1821 0 0,0 0-321 0 0,0 0-305 0 0,-1 0-3906 0 0,-3-3 1598 0 0,4 3 3297 0 0,-2-4-5337 0 0</inkml:trace>
  <inkml:trace contextRef="#ctx0" brushRef="#br0" timeOffset="4049.234">1704 1157 10346 0 0,'0'0'2515'0'0,"0"0"-1657"0"0,0 0-367 0 0,0 0 254 0 0,0 0 67 0 0,0 0-131 0 0,0 0-167 0 0,0 0-146 0 0,0 0-106 0 0,35-13-78 0 0,111-37-72 0 0,15 6-358 0 0,-34 10-3052 0 0,-42 10-4857 0 0,-9 10 562 0 0,-50 13 12064 0 0,2 0 10200 0 0,14-43-9561 0 0,-36 35-4955 0 0,-1 0 0 0 0,0-1 0 0 0,0 1 1 0 0,-1-1-1 0 0,-1 0 0 0 0,0 0 1 0 0,0 0-1 0 0,0 0 0 0 0,-2 0 1 0 0,1-1-1 0 0,-1 1 0 0 0,-1-1 1 0 0,0-3-156 0 0,0 13 3 0 0,0-1 1 0 0,0 1 0 0 0,0 0 0 0 0,-1-1-1 0 0,1 1 1 0 0,0 0 0 0 0,-1-1 0 0 0,1 1-1 0 0,-1 0 1 0 0,0-1 0 0 0,1 1 0 0 0,-1 0-1 0 0,0 0 1 0 0,0 0 0 0 0,1 0 0 0 0,-1 0-1 0 0,0 0 1 0 0,0 0 0 0 0,0 0 0 0 0,-1 0 0 0 0,1 0-1 0 0,0 0 1 0 0,0 1 0 0 0,0-1 0 0 0,-1 0-1 0 0,1 1 1 0 0,0-1 0 0 0,0 1 0 0 0,-1-1-1 0 0,1 1 1 0 0,-1 0 0 0 0,1 0 0 0 0,0 0-1 0 0,-1-1 1 0 0,1 1 0 0 0,-1 0 0 0 0,1 1-1 0 0,0-1 1 0 0,-1 0 0 0 0,1 0 0 0 0,-1 1-4 0 0,-58 19-341 0 0,47-11 303 0 0,2 1 0 0 0,-1 1 0 0 0,1 0 0 0 0,1 0 0 0 0,0 1 0 0 0,1 0 0 0 0,0 1 0 0 0,1 0 0 0 0,0 1 0 0 0,1-1 1 0 0,1 1-1 0 0,0 1 0 0 0,1-1 0 0 0,0 1 0 0 0,1 0 0 0 0,1 0 0 0 0,0 0 0 0 0,1 1 0 0 0,1-1 0 0 0,0 1 0 0 0,2-1 0 0 0,0 5 38 0 0,1-15-36 0 0,1 0 0 0 0,-1 0 0 0 0,2 0 1 0 0,-1 0-1 0 0,0 0 0 0 0,1-1 0 0 0,0 1 0 0 0,0-1 0 0 0,0 0 0 0 0,0-1 0 0 0,1 1 0 0 0,0-1 1 0 0,0 1-1 0 0,0-2 0 0 0,0 1 0 0 0,0 0 0 0 0,0-1 0 0 0,1 0 0 0 0,-1 0 0 0 0,1-1 0 0 0,-1 1 1 0 0,1-1-1 0 0,0 0 0 0 0,0-1 0 0 0,-1 1 0 0 0,1-1 0 0 0,0-1 0 0 0,0 1 0 0 0,-1-1 0 0 0,1 0 1 0 0,0 0-1 0 0,2-1 36 0 0,7 2-132 0 0,77-24-2614 0 0,-74 16-1821 0 0,-1 0-3669 0 0,-15 7 1220 0 0</inkml:trace>
  <inkml:trace contextRef="#ctx0" brushRef="#br0" timeOffset="4335.704">1 2375 12291 0 0,'0'0'2831'0'0,"0"0"-2111"0"0,0 0-440 0 0,0 0 335 0 0,0 0 372 0 0,31-3 49 0 0,7-1-732 0 0,157-30 964 0 0,-23-26-50 0 0,-4-8 0 0 0,-2-7-1 0 0,138-86-1217 0 0,-45 25 948 0 0,784-338-445 0 0,-861 408-1608 0 0,-59 32-3284 0 0,-97 31 56 0 0,-10 2-5729 0 0,-13 1 4515 0 0</inkml:trace>
  <inkml:trace contextRef="#ctx0" brushRef="#br0" timeOffset="4821.076">2985 615 2961 0 0,'0'0'1987'0'0,"0"0"32"0"0,0 0 220 0 0,0 0 57 0 0,0 0-226 0 0,0 0-344 0 0,0 0-295 0 0,0 0-216 0 0,0 0-164 0 0,0 0-122 0 0,0 0-133 0 0,0 0-122 0 0,-4-7 331 0 0,-30 34-2 0 0,10-3-779 0 0,23-23-222 0 0,1-1-45 0 0,0 0-30 0 0,0 0-22 0 0,2 0 126 0 0,0 0 0 0 0,0-1 0 0 0,0 1 0 0 0,-1 0 0 0 0,1-1 0 0 0,0 1 0 0 0,0-1 0 0 0,0 1 0 0 0,-1-1-1 0 0,1 0 1 0 0,0 0 0 0 0,-1 0 0 0 0,1 0 0 0 0,-1 0 0 0 0,1 0 0 0 0,-1 0 0 0 0,1 0 0 0 0,-1-1 0 0 0,0 1 0 0 0,0 0 0 0 0,0-1 0 0 0,0 1 0 0 0,0-1 0 0 0,0 1 0 0 0,0-1 0 0 0,0 0-31 0 0,-1 2 7 0 0,13-29 896 0 0,-12 28-727 0 0,-1 1-8 0 0,-12 7 47 0 0,-2 2-532 0 0,-28 23-3518 0 0,40-27 192 0 0,2-2-6331 0 0,0 0 2052 0 0</inkml:trace>
  <inkml:trace contextRef="#ctx0" brushRef="#br0" timeOffset="5171.952">3005 965 13243 0 0,'0'0'2119'0'0,"0"0"-724"0"0,0 0-224 0 0,0 0 9 0 0,0 0-118 0 0,0 0-194 0 0,0 0-180 0 0,0 0-132 0 0,0 0-70 0 0,0 0-34 0 0,0 0-14 0 0,0 0-16 0 0,0 0-22 0 0,1-3-9 0 0,1-9 60 0 0,-12 31-18 0 0,-7 10-236 0 0,14-25-177 0 0,2-4-20 0 0,1 0 0 0 0,-1 0 0 0 0,1 1 0 0 0,-1-1 0 0 0,1 0 0 0 0,0 0 0 0 0,-1 0 1 0 0,1 1-1 0 0,-1-1 0 0 0,1 0 0 0 0,-1 0 0 0 0,1 1 0 0 0,0-1 0 0 0,-1 0 0 0 0,1 1 0 0 0,0-1 0 0 0,0 1 0 0 0,-1-1 0 0 0,1 0 0 0 0,0 1 0 0 0,0-1 0 0 0,-1 1 0 0 0,1-1 0 0 0,0 1 1 0 0,0-1-1 0 0,0 1 0 0 0,0-1 0 0 0,0 1 0 0 0,0-1 0 0 0,-1 1 0 0 0,1-1 0 0 0,0 1 0 0 0,1-1 0 0 0,-1 0 0 0 0,0 1 0 0 0,0-1 0 0 0,0 1 0 0 0,0-1 0 0 0,0 1 0 0 0,0-1 1 0 0,0 1-1 0 0,1-1 0 0 0,-1 1 0 0 0,0-1 0 0 0,0 0 0 0 0,1 1 0 0 0,-1-1 0 0 0,0 1 0 0 0,1-1 0 0 0,-1 0 0 0 0,0 1 0 0 0,1-1 0 0 0,-1 0 0 0 0,1 0 0 0 0,-1 1 0 0 0,0-1 0 0 0,1 0 1 0 0,-1 0-1 0 0,1 1 0 0 0,-1-1 0 0 0,1 0 0 0 0,-1 0 0 0 0,1 0 0 0 0,-1 0 0 0 0,1 0 0 0 0,-1 0 0 0 0,1 0 0 0 0,-1 0 0 0 0,1 0 0 0 0,0-2-176 0 0,1-1-2917 0 0,-1 1-8693 0 0,-1 2 865 0 0</inkml:trace>
  <inkml:trace contextRef="#ctx0" brushRef="#br0" timeOffset="1049.214">3626 1727 0 0 0,'0'0'984'0'0,"0"0"188"0"0,0 0 195 0 0,0 0 208 0 0,0 0 64 0 0,0 0-70 0 0,0 0-100 0 0,0 0-98 0 0,0 0-66 0 0,0 0-98 0 0,0 0-141 0 0,0 0-133 0 0,0 0-96 0 0,14 5-11 0 0,46 15-15 0 0,-52-19-607 0 0,0 0 1 0 0,-1 0 0 0 0,1-1 0 0 0,0 0 0 0 0,-1 0 0 0 0,1-1 0 0 0,-1 0 0 0 0,1 0 0 0 0,0-1 0 0 0,-1 0 0 0 0,0 0 0 0 0,0-1 0 0 0,1 0 0 0 0,-1 0 0 0 0,-1-1-1 0 0,1 1 1 0 0,-1-2 0 0 0,1 1 0 0 0,-1-1 0 0 0,0 0 0 0 0,-1 0 0 0 0,1 0 0 0 0,-1-1 0 0 0,1-1-205 0 0,1 0 72 0 0,0 1 1 0 0,-1-1 0 0 0,0-1-1 0 0,-1 1 1 0 0,1-1-1 0 0,-1 0 1 0 0,-1 0-1 0 0,1 0 1 0 0,-1 0-1 0 0,-1-1 1 0 0,0 0-1 0 0,0 0 1 0 0,0 0-1 0 0,-1 0 1 0 0,-1 0-1 0 0,0 0 1 0 0,0-1 0 0 0,0-4-73 0 0,-3 9-3 0 0,1 0 0 0 0,0 0 0 0 0,-1 1 0 0 0,0-1 0 0 0,0 1 0 0 0,-1 0 1 0 0,1-1-1 0 0,-1 1 0 0 0,0 0 0 0 0,0 0 0 0 0,0 1 0 0 0,0-1 1 0 0,-1 1-1 0 0,1-1 0 0 0,-1 1 0 0 0,0 0 0 0 0,0 1 0 0 0,0-1 0 0 0,-1 1 1 0 0,1-1-1 0 0,0 1 0 0 0,-1 1 0 0 0,0-1 0 0 0,1 1 0 0 0,-1-1 1 0 0,0 1-1 0 0,0 1 0 0 0,1-1 0 0 0,-1 1 0 0 0,-3 0 3 0 0,2-1-25 0 0,1 1 1 0 0,-1 0-1 0 0,0 1 0 0 0,0 0 1 0 0,0 0-1 0 0,1 0 0 0 0,-1 0 1 0 0,1 1-1 0 0,-1 0 0 0 0,1 0 0 0 0,-1 1 1 0 0,1-1-1 0 0,0 1 0 0 0,0 0 1 0 0,1 1-1 0 0,-1-1 0 0 0,0 1 1 0 0,1 0-1 0 0,0 0 0 0 0,0 0 0 0 0,-2 3 25 0 0,-1 0 4 0 0,1 0-1 0 0,0 1 0 0 0,0 0 0 0 0,0 0 0 0 0,1 0 1 0 0,0 1-1 0 0,0 0 0 0 0,1 0 0 0 0,1 0 0 0 0,-1 0 1 0 0,1 1-1 0 0,1-1 0 0 0,0 1 0 0 0,0-1 1 0 0,1 1-1 0 0,0 0 0 0 0,1 0 0 0 0,0 0 0 0 0,0 0 1 0 0,1-1-1 0 0,0 1 0 0 0,1 0 0 0 0,0 0 0 0 0,1-1 1 0 0,0 0-1 0 0,1 1 0 0 0,-1-1 0 0 0,2 0 0 0 0,-1-1 1 0 0,1 1-1 0 0,1-1 0 0 0,-1 0 0 0 0,1 0 1 0 0,1 0-1 0 0,-1-1 0 0 0,1 0 0 0 0,3 1-3 0 0,0-1 16 0 0,1-1 0 0 0,0-1-1 0 0,0 1 1 0 0,1-2 0 0 0,0 0 0 0 0,-1 0 0 0 0,1-1-1 0 0,0 0 1 0 0,1-1 0 0 0,-1-1 0 0 0,0 0 0 0 0,1 0-1 0 0,-1-1 1 0 0,1-1 0 0 0,-1 0 0 0 0,0-1-16 0 0,-2 0-252 0 0,0 0 1 0 0,0 0-1 0 0,0-1 1 0 0,-1 0 0 0 0,1-1-1 0 0,-1 0 1 0 0,0-1-1 0 0,0 0 1 0 0,-1 0-1 0 0,1-1 1 0 0,-1 0 0 0 0,6-5 251 0 0,22-32-3930 0 0,-14 12-2899 0 0,-17 24 4294 0 0,3-7-5276 0 0</inkml:trace>
  <inkml:trace contextRef="#ctx0" brushRef="#br0" timeOffset="1269.909">4448 1293 13843 0 0,'0'0'2570'0'0,"0"0"-1314"0"0,0 0-449 0 0,0 0 60 0 0,0 0 17 0 0,0 0-83 0 0,0 0-108 0 0,0 0-157 0 0,-10 36-152 0 0,-31 111-93 0 0,21-36 94 0 0,14 5-2056 0 0,6-96-904 0 0,0-19 1364 0 0,0-1-192 0 0,-4-7-4772 0 0,-4-8 1682 0 0,8 15 3954 0 0,-4-10-3105 0 0,2 5 2038 0 0</inkml:trace>
  <inkml:trace contextRef="#ctx0" brushRef="#br0" timeOffset="1483.915">4163 1378 8698 0 0,'0'0'2816'0'0,"0"0"-396"0"0,0 0-472 0 0,0 0-492 0 0,0 0-491 0 0,0 0-323 0 0,0 0-126 0 0,0 0 3 0 0,0 0 76 0 0,0 0 39 0 0,0 0-89 0 0,0 0-104 0 0,21 14-78 0 0,67 48-93 0 0,-64-45-112 0 0,1 0 1 0 0,0-2-1 0 0,1-1 1 0 0,1-2-1 0 0,0 0 1 0 0,1-2-1 0 0,15 4-158 0 0,50 1-1823 0 0,-82-45-6651 0 0,-10 21 2686 0 0,2 4-2064 0 0</inkml:trace>
  <inkml:trace contextRef="#ctx0" brushRef="#br0" timeOffset="1731.7">4662 858 11330 0 0,'0'0'4001'0'0,"0"0"-1811"0"0,0 0-682 0 0,0 0-251 0 0,0 0-270 0 0,0 0-251 0 0,0 0-170 0 0,0 0-84 0 0,0 0-30 0 0,0 0-11 0 0,0 0-32 0 0,5 34-44 0 0,19 108-52 0 0,32 76 486 0 0,-49-197-905 0 0,1-1 0 0 0,1 0 0 0 0,1 0 0 0 0,0 0 0 0 0,2-1 0 0 0,0-1 0 0 0,1 0-1 0 0,1-1 1 0 0,8 8 106 0 0,8-3-1685 0 0,-8-17-4378 0 0,-22-5 3596 0 0,0-2-1495 0 0,0-2-758 0 0,-2 3-1264 0 0</inkml:trace>
  <inkml:trace contextRef="#ctx0" brushRef="#br0" timeOffset="1982.879">4544 1146 14395 0 0,'0'0'1436'0'0,"0"0"-425"0"0,0 0-184 0 0,0 0 41 0 0,0 0-18 0 0,0 0-133 0 0,0 0-161 0 0,0 0-135 0 0,0 0-76 0 0,0 0-30 0 0,0 0-47 0 0,32-19-70 0 0,102-57-78 0 0,-23 23-407 0 0,-45 21-3174 0 0,-43 18-2730 0 0,-6 5-5189 0 0</inkml:trace>
  <inkml:trace contextRef="#ctx0" brushRef="#br0" timeOffset="7744.815">5039 1322 0 0 0,'0'0'452'0'0,"0"0"935"0"0,0 0 321 0 0,0 0 23 0 0,0 0-56 0 0,0 0-93 0 0,0 0-114 0 0,0 0-134 0 0,11 3-138 0 0,84 9 4215 0 0,-90-14-5140 0 0,1 0-1 0 0,-1 0 1 0 0,0 0 0 0 0,0 0 0 0 0,0-1 0 0 0,0 0-1 0 0,-1 0 1 0 0,1 0 0 0 0,-1-1 0 0 0,0 1 0 0 0,0-1-1 0 0,0 0 1 0 0,0 0 0 0 0,2-5-271 0 0,52-110 1370 0 0,-46 10-898 0 0,-12 106-500 0 0,-1 0-1 0 0,1 1 1 0 0,-1-1-1 0 0,0 0 0 0 0,0 1 1 0 0,0-1-1 0 0,0 0 0 0 0,0 1 1 0 0,0 0-1 0 0,-1-1 1 0 0,1 1-1 0 0,-1 0 0 0 0,0 0 1 0 0,0-1-1 0 0,0 1 0 0 0,0 1 1 0 0,0-1-1 0 0,0 0 0 0 0,0 0 1 0 0,-1 1-1 0 0,1-1 1 0 0,0 1-1 0 0,-1 0 0 0 0,0 0 1 0 0,1 0-1 0 0,-1 0 0 0 0,1 0 1 0 0,-1 1-1 0 0,0-1 1 0 0,0 1-1 0 0,1-1 0 0 0,-1 1 1 0 0,0 0-1 0 0,0 0 0 0 0,0 1 1 0 0,1-1-1 0 0,-2 1 29 0 0,-7 2-125 0 0,0 1-1 0 0,0 1 1 0 0,0 0-1 0 0,1 1 1 0 0,0 0-1 0 0,0 0 1 0 0,1 1-1 0 0,0 0 1 0 0,0 1-1 0 0,0 0 1 0 0,1 0-1 0 0,1 1 1 0 0,-1 0-1 0 0,1 0 1 0 0,1 1-1 0 0,0 0 1 0 0,0 0-1 0 0,1 0 1 0 0,0 1-1 0 0,-1 3 126 0 0,2-3-11 0 0,0 0-1 0 0,0 0 0 0 0,1 0 1 0 0,0 0-1 0 0,1 0 0 0 0,1 1 1 0 0,0-1-1 0 0,0 0 1 0 0,1 1-1 0 0,0-1 0 0 0,2 8 12 0 0,0-15 42 0 0,0 0 0 0 0,1-1 0 0 0,0 1 0 0 0,0 0 0 0 0,0-1 0 0 0,0 1 0 0 0,0-1-1 0 0,1 0 1 0 0,0 0 0 0 0,-1 0 0 0 0,1-1 0 0 0,0 1 0 0 0,0-1 0 0 0,0 0 0 0 0,1 0 0 0 0,-1 0 0 0 0,0-1-1 0 0,1 0 1 0 0,-1 0 0 0 0,1 0 0 0 0,0 0 0 0 0,-1 0 0 0 0,1-1 0 0 0,0 0 0 0 0,-1 0 0 0 0,1 0 0 0 0,0-1-1 0 0,-1 0 1 0 0,1 0 0 0 0,-1 0 0 0 0,4-1-42 0 0,11-5 224 0 0,0 0 0 0 0,0-1 0 0 0,-1-1-1 0 0,0-1 1 0 0,-1-1 0 0 0,0 0 0 0 0,0-1-1 0 0,-2-1 1 0 0,1 0 0 0 0,9-12-224 0 0,-4 9 125 0 0,-1-1 1 0 0,-1-1-1 0 0,0-1 1 0 0,-1 0-1 0 0,-2-1 1 0 0,0-1-1 0 0,-1-1 0 0 0,0 0 1 0 0,-2-1-1 0 0,-1 0 1 0 0,-1-1-1 0 0,-1 0 1 0 0,-1-1-1 0 0,-1 0 0 0 0,-2 0 1 0 0,0-1-1 0 0,-2 0 1 0 0,0 0-1 0 0,-2-6-125 0 0,-1 29-11 0 0,-2 0-1 0 0,1 0 1 0 0,0 0-1 0 0,0 0 1 0 0,-1 0-1 0 0,0 0 1 0 0,0 0-1 0 0,0 1 1 0 0,0-1-1 0 0,0 0 1 0 0,0 0 0 0 0,0 1-1 0 0,-1-1 1 0 0,0 1-1 0 0,1-1 1 0 0,-1 1-1 0 0,0 0 1 0 0,0 0-1 0 0,0 0 1 0 0,-1 0-1 0 0,1 0 1 0 0,0 0-1 0 0,-1 0 1 0 0,1 1-1 0 0,-1-1 1 0 0,1 1 0 0 0,-1 0-1 0 0,0 0 1 0 0,0 0-1 0 0,0 0 1 0 0,1 0-1 0 0,-1 1 1 0 0,0-1-1 0 0,0 1 1 0 0,0 0-1 0 0,0 0 1 0 0,0 0-1 0 0,0 0 1 0 0,0 0-1 0 0,-1 1 12 0 0,0 1-45 0 0,0 1 0 0 0,1-1 0 0 0,-1 1-1 0 0,1 0 1 0 0,-1 0 0 0 0,1 1 0 0 0,0-1-1 0 0,0 1 1 0 0,0-1 0 0 0,1 1 0 0 0,-1 0-1 0 0,1 0 1 0 0,0 0 0 0 0,0 0 0 0 0,0 1-1 0 0,0 2 46 0 0,0-6 1 0 0,1 1 0 0 0,0 0 0 0 0,0 0-1 0 0,-1-1 1 0 0,1 1 0 0 0,1 0 0 0 0,-1 0 0 0 0,0 0-1 0 0,0 0 1 0 0,1 0 0 0 0,-1 0 0 0 0,1 0-1 0 0,-1 0 1 0 0,1 0 0 0 0,0 1 0 0 0,0-1 0 0 0,0 0-1 0 0,0 0 1 0 0,1 0 0 0 0,-1 0 0 0 0,0 0 0 0 0,1 0-1 0 0,-1 0 1 0 0,1 0 0 0 0,0 0 0 0 0,0 0-1 0 0,0 0 1 0 0,0 0 0 0 0,0 0 0 0 0,0-1 0 0 0,0 1-1 0 0,1 0 1 0 0,-1-1 0 0 0,1 1 0 0 0,-1-1 0 0 0,1 1-1 0 0,-1-1 1 0 0,1 0 0 0 0,0 0 0 0 0,0 0-1 0 0,-1 0 1 0 0,1 0 0 0 0,0 0 0 0 0,0 0 0 0 0,0 0-1 0 0,0-1 1 0 0,0 1 0 0 0,0-1 0 0 0,1 0 0 0 0,-1 1-1 0 0,0-1 0 0 0,78-14 391 0 0,-71 9-371 0 0,0 1-1 0 0,1 1 1 0 0,0-1 0 0 0,-1 2 0 0 0,1-1-1 0 0,0 1 1 0 0,1 1 0 0 0,-1 0 0 0 0,0 0-1 0 0,1 1-19 0 0,-8 2-1 0 0,-1 0-1 0 0,1 1 0 0 0,0 0 0 0 0,-1-1 1 0 0,0 1-1 0 0,1 0 0 0 0,-1 0 0 0 0,0 0 1 0 0,0 0-1 0 0,-1 0 0 0 0,1 1 0 0 0,-1-1 1 0 0,0 0-1 0 0,0 1 0 0 0,0-1 0 0 0,0 1 0 0 0,0 0 1 0 0,-1-1-1 0 0,1 1 0 0 0,-1 0 0 0 0,0-1 1 0 0,0 1-1 0 0,-1-1 0 0 0,1 1 0 0 0,-1 1 2 0 0,-6 108-573 0 0,8-54-1591 0 0,9-46-1562 0 0,10-8-3899 0 0,-12-5 2463 0 0,-3 0-789 0 0</inkml:trace>
  <inkml:trace contextRef="#ctx0" brushRef="#br0" timeOffset="8201.966">5906 1065 6961 0 0,'0'0'2290'0'0,"0"0"-117"0"0,0 0-177 0 0,0 0-283 0 0,0 0-386 0 0,0 0-315 0 0,0 0-132 0 0,0 0-5 0 0,0 0-15 0 0,0 0-69 0 0,0 0-92 0 0,0 0-106 0 0,6-32-74 0 0,17-96-68 0 0,18-36 912 0 0,-8 115-1410 0 0,-21 53-371 0 0,-11 7 442 0 0,1-1-1 0 0,0 0 0 0 0,1-1 0 0 0,0 1 0 0 0,0 0 0 0 0,1-1 0 0 0,0 0 0 0 0,1 0 0 0 0,0 0 0 0 0,1 0 0 0 0,0-1 0 0 0,0 0 0 0 0,0 0 0 0 0,1 0 0 0 0,1-1 0 0 0,-1 0 1 0 0,7 4-24 0 0,-11-10 55 0 0,0 0 0 0 0,-1 0 0 0 0,1 0 0 0 0,0-1 0 0 0,0 1 0 0 0,0-1 0 0 0,0 0 0 0 0,0 1 0 0 0,0-1 1 0 0,0 0-1 0 0,0-1 0 0 0,-1 1 0 0 0,1-1 0 0 0,0 1 0 0 0,0-1 0 0 0,0 0 0 0 0,0 0 0 0 0,-1 0 0 0 0,1 0 1 0 0,0-1-1 0 0,-1 1 0 0 0,1-1 0 0 0,-1 1 0 0 0,0-1 0 0 0,1 0 0 0 0,-1 0 0 0 0,0 0 0 0 0,0 0 1 0 0,0 0-1 0 0,-1-1 0 0 0,1 1 0 0 0,0-2-55 0 0,47-85 930 0 0,-6-62-2634 0 0,-24 124-4674 0 0,-1 16-6840 0 0,-13 8 7394 0 0</inkml:trace>
  <inkml:trace contextRef="#ctx0" brushRef="#br0" timeOffset="8778.139">6497 446 6865 0 0,'0'0'3040'0'0,"0"0"-325"0"0,0 0-241 0 0,0 0-299 0 0,0 0-477 0 0,0 0-494 0 0,0 0-384 0 0,0 0-249 0 0,0 0-200 0 0,0 0-137 0 0,0 0-52 0 0,0 0-38 0 0,0 0-12 0 0,-15 20-23 0 0,-48 64-30 0 0,15 7 24 0 0,47-90-102 0 0,0 1 0 0 0,0-1 0 0 0,0 0 0 0 0,1 0 0 0 0,-1 1 0 0 0,0-1 0 0 0,1 0 0 0 0,-1 1 1 0 0,0-1-1 0 0,1 1 0 0 0,0-1 0 0 0,-1 1 0 0 0,1-1 0 0 0,0 1 0 0 0,0-1 0 0 0,0 1 1 0 0,0-1-1 0 0,0 1 0 0 0,0-1 0 0 0,0 1 0 0 0,0-1 0 0 0,1 1 0 0 0,-1-1 0 0 0,1 1 0 0 0,-1-1 1 0 0,1 0-1 0 0,-1 1 0 0 0,1-1 0 0 0,0 0 0 0 0,0 1 0 0 0,0-1 0 0 0,0 0 0 0 0,-1 0 0 0 0,2 0 1 0 0,-1 0-1 0 0,0 0 0 0 0,0 0 0 0 0,0 0 0 0 0,0 0 0 0 0,1 0 0 0 0,-1 0 0 0 0,0-1 1 0 0,1 1-1 0 0,-1 0 0 0 0,1-1 0 0 0,-1 1 0 0 0,0-1 0 0 0,1 0 0 0 0,-1 1 0 0 0,1-1 0 0 0,-1 0 1 0 0,1 0-1 0 0,-1 0 0 0 0,1 0 0 0 0,0 0-1 0 0,6-3 57 0 0,-1 0-1 0 0,0-1 1 0 0,-1 0 0 0 0,1 0-1 0 0,0 0 1 0 0,-1-1 0 0 0,0 1-1 0 0,0-2 1 0 0,-1 1 0 0 0,1 0-1 0 0,-1-1 1 0 0,0 0 0 0 0,-1-1-1 0 0,2-1-56 0 0,82-146 443 0 0,-88 154-453 0 0,0 1 0 0 0,0-1 0 0 0,0 0 0 0 0,1 1-1 0 0,-1-1 1 0 0,0 1 0 0 0,0-1 0 0 0,0 0 0 0 0,0 1 0 0 0,1-1-1 0 0,-1 0 1 0 0,0 1 0 0 0,0-1 0 0 0,1 0 0 0 0,-1 0 0 0 0,0 1-1 0 0,1-1 1 0 0,-1 0 0 0 0,0 0 0 0 0,0 1 0 0 0,1-1 0 0 0,-1 0-1 0 0,1 0 1 0 0,-1 0 0 0 0,0 0 0 0 0,1 1 0 0 0,-1-1 0 0 0,0 0-1 0 0,1 0 1 0 0,-1 0 0 0 0,1 0 0 0 0,-1 0 0 0 0,0 0 0 0 0,1 0-1 0 0,-1 0 1 0 0,1 0 0 0 0,-1 0 0 0 0,0 0 0 0 0,1 0 0 0 0,-1-1-1 0 0,1 1 1 0 0,-1 0 0 0 0,0 0 0 0 0,1 0 0 0 0,-1 0 0 0 0,0-1-1 0 0,1 1 1 0 0,-1 0 0 0 0,0 0 0 0 0,0-1 0 0 0,1 1 0 0 0,-1 0-1 0 0,0 0 1 0 0,1-1 0 0 0,-1 1 0 0 0,0 0 0 0 0,0-1 0 0 0,0 1 0 0 0,1-1-1 0 0,-1 1 1 0 0,0 0 0 0 0,0-1 0 0 0,0 1 0 0 0,0 0 0 0 0,0-1-1 0 0,0 1 1 0 0,0-1 10 0 0,9 38-433 0 0,-8-33 480 0 0,-1 0-41 0 0,0-1 1 0 0,0 1-1 0 0,0-1 0 0 0,1 1 0 0 0,-1-1 0 0 0,1 0 1 0 0,0 1-1 0 0,0-1 0 0 0,0 0 0 0 0,1 1 0 0 0,-1-1 1 0 0,1 0-1 0 0,-1 0 0 0 0,1 0 0 0 0,0 0 0 0 0,0-1 1 0 0,1 1-1 0 0,-1 0 0 0 0,0-1 0 0 0,1 0 0 0 0,0 1 1 0 0,-1-1-1 0 0,1 0 0 0 0,0 0 0 0 0,0-1 0 0 0,0 1 1 0 0,0-1-1 0 0,1 1 0 0 0,-1-1 0 0 0,0 0 0 0 0,0 0 1 0 0,1 0-1 0 0,-1-1 0 0 0,1 1 0 0 0,-1-1 0 0 0,1 0 1 0 0,0 0-7 0 0,4-3 105 0 0,-1 0 0 0 0,0 0 1 0 0,0-1-1 0 0,0 0 1 0 0,0-1-1 0 0,0 0 0 0 0,-1 0 1 0 0,0 0-1 0 0,0 0 0 0 0,-1-1 1 0 0,1 0-1 0 0,-1 0 0 0 0,0-1 1 0 0,-1 1-1 0 0,0-1 1 0 0,0 0-1 0 0,0 0 0 0 0,-1-1 1 0 0,0 1-1 0 0,0-1 0 0 0,-1 1 1 0 0,1-9-106 0 0,0 9 57 0 0,10-23 8 0 0,-3 0 1 0 0,0-1-1 0 0,-2-1 0 0 0,-1 1 1 0 0,-2-1-1 0 0,-1 0 0 0 0,-1 0 1 0 0,-2 0-1 0 0,-2-24-65 0 0,1 51-25 0 0,0 0 1 0 0,0 1-1 0 0,0-1 1 0 0,0 0-1 0 0,-1 1 1 0 0,0-1-1 0 0,0 1 1 0 0,0-1-1 0 0,-1 1 1 0 0,1-1-1 0 0,-1 1 1 0 0,0 0-1 0 0,-1 0 1 0 0,1 0-1 0 0,0 0 1 0 0,-1 0-1 0 0,0 0 1 0 0,0 1-1 0 0,0 0 1 0 0,-1-1-1 0 0,1 1 1 0 0,-1 0-1 0 0,0 0 1 0 0,1 1-1 0 0,-1-1 1 0 0,0 1-1 0 0,-1 0 1 0 0,1 0-1 0 0,-2 0 25 0 0,2 4-59 0 0,0 0 0 0 0,0 0 0 0 0,0 1 0 0 0,0 0 0 0 0,0-1 0 0 0,1 2 0 0 0,0-1 0 0 0,-1 0 0 0 0,1 1 0 0 0,0-1 0 0 0,1 1 0 0 0,-1 0 0 0 0,1 0 0 0 0,-1 0-1 0 0,1 0 1 0 0,0 0 0 0 0,1 0 0 0 0,-1 1 0 0 0,1-1 0 0 0,0 1 0 0 0,0-1 0 0 0,0 3 59 0 0,-3 7-6 0 0,1 0-1 0 0,0 0 1 0 0,1 0-1 0 0,0 0 1 0 0,1 0 0 0 0,1 0-1 0 0,0 0 1 0 0,1 1-1 0 0,1-1 1 0 0,0 0-1 0 0,1 0 1 0 0,0 0-1 0 0,1-1 1 0 0,1 1 0 0 0,0-1-1 0 0,1 0 1 0 0,0 0-1 0 0,1-1 1 0 0,0 0-1 0 0,1 0 1 0 0,0-1-1 0 0,1 1 1 0 0,1-2 0 0 0,0 0-1 0 0,0 0 1 0 0,0 0-1 0 0,2-1 1 0 0,-1-1-1 0 0,1 0 1 0 0,5 2 6 0 0,-1-3-137 0 0,0 0 0 0 0,1-1 1 0 0,-1-1-1 0 0,1-1 0 0 0,0 0 0 0 0,0-1 0 0 0,1-1 1 0 0,-1-1-1 0 0,3 0 137 0 0,18 0-4303 0 0,0-1-3843 0 0,-38 0 8136 0 0,9 0-10436 0 0</inkml:trace>
  <inkml:trace contextRef="#ctx0" brushRef="#br0" timeOffset="9856.893">2357 3233 4401 0 0,'0'0'2072'0'0,"0"0"-1537"0"0,0 0-441 0 0,0 0 338 0 0,0 0 513 0 0,0 0 295 0 0,0 0 90 0 0,0 0-39 0 0,34-5-77 0 0,106-19-64 0 0,-20-6 907 0 0,-73 12-1458 0 0,0-2-1 0 0,-1-2 1 0 0,-1-2-1 0 0,-1-2 1 0 0,-2-1 0 0 0,0-3-1 0 0,-2-1 1 0 0,34-35-599 0 0,-62 56 79 0 0,0 0 0 0 0,0 0 0 0 0,-1-1-1 0 0,-1-1 1 0 0,0 0 0 0 0,-1 0 0 0 0,0-1 0 0 0,0 0 0 0 0,-2 0 0 0 0,1-1 0 0 0,-2 0-1 0 0,0-1 1 0 0,-1 1 0 0 0,0-1 0 0 0,-1 0 0 0 0,-1 0 0 0 0,0-1 0 0 0,-1 1 0 0 0,-1-1-1 0 0,0 1 1 0 0,-1-3-79 0 0,-1 15 1 0 0,1 0-1 0 0,-1 1 1 0 0,0-1-1 0 0,0 0 0 0 0,0 0 1 0 0,-1 1-1 0 0,1-1 1 0 0,0 0-1 0 0,-1 1 1 0 0,0 0-1 0 0,0-1 1 0 0,0 1-1 0 0,0 0 0 0 0,0 0 1 0 0,0 0-1 0 0,0 0 1 0 0,-1 0-1 0 0,1 0 1 0 0,-1 1-1 0 0,1-1 0 0 0,-1 1 1 0 0,0 0-1 0 0,1 0 1 0 0,-1 0-1 0 0,0 0 1 0 0,0 0-1 0 0,0 1 0 0 0,0-1 1 0 0,0 1-1 0 0,0 0 1 0 0,0-1-1 0 0,0 1 1 0 0,0 1-1 0 0,0-1 1 0 0,0 0-1 0 0,1 1 0 0 0,-1 0 1 0 0,0-1-1 0 0,0 1 1 0 0,0 0-1 0 0,0 1 1 0 0,1-1-1 0 0,-1 0 0 0 0,1 1 1 0 0,-1-1-1 0 0,1 1 1 0 0,-1 0-1 0 0,1 0 1 0 0,0 0-1 0 0,0 0 1 0 0,0 0-1 0 0,-1 2 0 0 0,-8 15-71 0 0,0 0 0 0 0,1 1 1 0 0,2 1-1 0 0,0 0 0 0 0,1 0 0 0 0,0 0 0 0 0,2 1 1 0 0,1-1-1 0 0,1 1 0 0 0,0 0 0 0 0,2 21 71 0 0,0 39-121 0 0,3 1 0 0 0,5-1 0 0 0,3 0-1 0 0,12 45 122 0 0,-4-26-270 0 0,-5 1 0 0 0,-1 58 270 0 0,-11-131-19 0 0,0 0 0 0 0,-2-1 1 0 0,-2 1-1 0 0,0-1 1 0 0,-2 0-1 0 0,-1 0 1 0 0,-2 0-1 0 0,0-1 1 0 0,-2 0-1 0 0,0 0 0 0 0,-2-2 1 0 0,-11 17 18 0 0,18-30 26 0 0,-1-2-1 0 0,0 1 1 0 0,-1 0 0 0 0,0-1 0 0 0,0-1-1 0 0,-1 1 1 0 0,-1-1 0 0 0,0 0 0 0 0,0-1-1 0 0,0 0 1 0 0,-1-1 0 0 0,0 0 0 0 0,-1 0-1 0 0,0-1 1 0 0,0 0 0 0 0,0-1 0 0 0,0-1-1 0 0,-1 1 1 0 0,0-2 0 0 0,0 0 0 0 0,0 0-1 0 0,0-1 1 0 0,-1 0-26 0 0,10-4 21 0 0,1 1 0 0 0,-1-1-1 0 0,1 1 1 0 0,0-1 0 0 0,0 0 0 0 0,0 0-1 0 0,0 0 1 0 0,0 0 0 0 0,0-1 0 0 0,1 1-1 0 0,-1 0 1 0 0,1-1 0 0 0,-1 1 0 0 0,1-1 0 0 0,0 1-1 0 0,0-1 1 0 0,0 0 0 0 0,0 1 0 0 0,1-1-1 0 0,-1 0 1 0 0,1 0 0 0 0,0 1 0 0 0,-1-1-1 0 0,1 0 1 0 0,0 0 0 0 0,1 0 0 0 0,-1 1 0 0 0,0-1-1 0 0,1 0 1 0 0,0 0 0 0 0,0-1-21 0 0,-1-9 43 0 0,3-9 50 0 0,0 0 0 0 0,2 0-1 0 0,0 0 1 0 0,1 1 0 0 0,1 0 0 0 0,1 0 0 0 0,10-18-93 0 0,-8 16 71 0 0,29-57 124 0 0,3 1-1 0 0,4 2 0 0 0,40-51-194 0 0,137-144-1344 0 0,-186 237-1671 0 0,60-32-14695 0 0,-63 46 14619 0 0,-2-1 4466 0 0,-22 13-3195 0 0,7-7 8646 0 0,-22 21 1553 0 0,3-3-8024 0 0,-11 14 131 0 0,0 0 0 0 0,1 1 0 0 0,1 0 0 0 0,1 0 0 0 0,1 1 0 0 0,0 1 0 0 0,1-1 0 0 0,1 1 0 0 0,1 1 0 0 0,0-1 0 0 0,2 1 0 0 0,0 2-486 0 0,2-16 68 0 0,0 0 1 0 0,0 0-1 0 0,1 0 0 0 0,-1 0 0 0 0,2 0 1 0 0,-1 0-1 0 0,0 0 0 0 0,1 0 0 0 0,0 0 0 0 0,1 0 1 0 0,0 0-1 0 0,0 0 0 0 0,0 0 0 0 0,0 0 0 0 0,1 0 1 0 0,0 0-1 0 0,0-1 0 0 0,1 1 0 0 0,-1-1 1 0 0,1 1-1 0 0,0-1 0 0 0,1 0 0 0 0,-1 0 0 0 0,1 0 1 0 0,0-1-1 0 0,2 2-68 0 0,-3-5 70 0 0,-1 0-1 0 0,0-1 1 0 0,1 1 0 0 0,-1-1 0 0 0,1 0 0 0 0,-1 0-1 0 0,1 0 1 0 0,-1 0 0 0 0,1 0 0 0 0,-1 0-1 0 0,0-1 1 0 0,1 1 0 0 0,-1-1 0 0 0,0 0 0 0 0,1 0-1 0 0,-1 1 1 0 0,0-1 0 0 0,0-1 0 0 0,1 1 0 0 0,-1 0-1 0 0,0-1 1 0 0,0 1 0 0 0,-1-1 0 0 0,1 1-1 0 0,0-1 1 0 0,0 0 0 0 0,-1 0 0 0 0,1 0 0 0 0,-1 0-1 0 0,0 0 1 0 0,1 0 0 0 0,-1 0 0 0 0,0 0-1 0 0,0-1 1 0 0,-1 1 0 0 0,2-2-70 0 0,19-88 1009 0 0,-31-39-601 0 0,8 125-544 0 0,-18-55-215 0 0,15 20-3891 0 0,27 30-9516 0 0,-17 11 10872 0 0,3 0-1016 0 0</inkml:trace>
  <inkml:trace contextRef="#ctx0" brushRef="#br0" timeOffset="10103.73">3753 3244 2224 0 0,'0'0'2637'0'0,"0"0"-659"0"0,0 0-131 0 0,0 0 165 0 0,0 0-41 0 0,0 0-261 0 0,0 0-246 0 0,0 0-169 0 0,0 0-30 0 0,0 0 19 0 0,0 0-36 0 0,0 0-126 0 0,-3 12-198 0 0,-9 33-197 0 0,1-88 892 0 0,10 7-1499 0 0,2 0 0 0 0,2 1 0 0 0,1-1 0 0 0,1 1 1 0 0,3 0-1 0 0,0 1 0 0 0,2-1 0 0 0,2 2 0 0 0,2-3-120 0 0,30-31-1794 0 0,-22 53-3464 0 0,3 9-6278 0 0,-18 5 3716 0 0</inkml:trace>
  <inkml:trace contextRef="#ctx0" brushRef="#br0" timeOffset="10356.241">4053 2788 9178 0 0,'0'0'1743'0'0,"0"0"-275"0"0,0 0-145 0 0,0 0-166 0 0,0 0-252 0 0,0 0-210 0 0,0 0-98 0 0,0 0-29 0 0,0 0-41 0 0,0 0-24 0 0,0 0-30 0 0,0 0-50 0 0,-18 30-32 0 0,-54 97-30 0 0,52-69 125 0 0,21-49-346 0 0,-1-6-103 0 0,-1 0 0 0 0,1 0 0 0 0,0-1 0 0 0,0 1 0 0 0,1 0 0 0 0,-1 0 0 0 0,1-1 0 0 0,-1 1 0 0 0,1 0 0 0 0,0 0 0 0 0,0-1 0 0 0,0 1 1 0 0,0-1-1 0 0,0 1 0 0 0,1-1 0 0 0,-1 0 0 0 0,1 1 0 0 0,-1-1 0 0 0,1 0 0 0 0,0 0 0 0 0,0 0 0 0 0,0 0 0 0 0,0 0 0 0 0,1-1 0 0 0,-1 1 0 0 0,0-1 0 0 0,1 1 0 0 0,-1-1 0 0 0,1 0 0 0 0,-1 0 0 0 0,1 0 1 0 0,-1 0-1 0 0,1 0 0 0 0,0-1 0 0 0,0 1 0 0 0,-1-1 0 0 0,1 0-37 0 0,7 0 34 0 0,-1 0 1 0 0,1-1-1 0 0,-1 0 1 0 0,1-1-1 0 0,-1 0 1 0 0,0-1-1 0 0,0 0 1 0 0,0 0-1 0 0,0-1 1 0 0,0 0-1 0 0,-1 0 1 0 0,1-1-1 0 0,-1 0 1 0 0,-1-1-1 0 0,1 0 1 0 0,-1 0-1 0 0,0 0 1 0 0,0-1-1 0 0,-1 0 1 0 0,1-1-1 0 0,-2 1 1 0 0,1-2-35 0 0,48-87-5907 0 0,-34 54-4124 0 0,-16 33 2901 0 0</inkml:trace>
  <inkml:trace contextRef="#ctx0" brushRef="#br0" timeOffset="10685.881">4255 2795 0 0 0,'0'0'1979'0'0,"0"0"-428"0"0,0 0-47 0 0,0 0 115 0 0,0 0 31 0 0,0 0-63 0 0,0 0-115 0 0,0 0-58 0 0,0 0-22 0 0,0 0-10 0 0,0 0-10 0 0,0 0-78 0 0,0 0-90 0 0,24 4-133 0 0,74 11-153 0 0,-96-15-871 0 0,0 0 0 0 0,0 0 0 0 0,0 0 1 0 0,1 0-1 0 0,-1 0 0 0 0,0 0 0 0 0,0 0 1 0 0,0-1-1 0 0,0 1 0 0 0,0-1 0 0 0,0 0 1 0 0,0 1-1 0 0,0-1 0 0 0,-1 0 0 0 0,1 0 1 0 0,0 0-1 0 0,0 0 0 0 0,-1-1 0 0 0,1 1 1 0 0,0 0-1 0 0,-1-1 0 0 0,1 1 0 0 0,-1-1 1 0 0,0 1-1 0 0,0-1 0 0 0,1 0 0 0 0,-1 0 1 0 0,0 1-1 0 0,0-1 0 0 0,-1 0 0 0 0,1 0 1 0 0,0-2-48 0 0,4-6 236 0 0,1-2-90 0 0,0 0-1 0 0,-1-1 1 0 0,0 0-1 0 0,-1 0 1 0 0,0 0 0 0 0,-1-1-1 0 0,-1 1 1 0 0,0-1-1 0 0,-1 1 1 0 0,0-1 0 0 0,-2-10-146 0 0,1 22-13 0 0,0 1 0 0 0,0-1 1 0 0,0 1-1 0 0,0-1 1 0 0,0 1-1 0 0,0 0 1 0 0,0-1-1 0 0,-1 1 0 0 0,1-1 1 0 0,0 1-1 0 0,-1 0 1 0 0,1-1-1 0 0,-1 1 0 0 0,0 0 1 0 0,0 0-1 0 0,1-1 1 0 0,-1 1-1 0 0,0 0 0 0 0,0 0 1 0 0,0 0-1 0 0,0 0 1 0 0,0 0-1 0 0,0 0 1 0 0,0 0-1 0 0,-1 0 0 0 0,1 1 1 0 0,0-1-1 0 0,0 0 1 0 0,-1 1-1 0 0,1-1 0 0 0,0 1 1 0 0,-1-1-1 0 0,1 1 1 0 0,-1 0-1 0 0,1-1 1 0 0,0 1-1 0 0,-1 0 0 0 0,1 0 1 0 0,-1 0-1 0 0,1 0 1 0 0,-1 0-1 0 0,1 0 0 0 0,0 1 1 0 0,-1-1-1 0 0,1 0 1 0 0,-1 1-1 0 0,1-1 1 0 0,0 1-1 0 0,0 0 0 0 0,-1-1 1 0 0,1 1-1 0 0,0 0 1 0 0,0 0-1 0 0,-1 0 0 0 0,1 0 1 0 0,0-1-1 0 0,0 2 1 0 0,0-1-1 0 0,0 0 0 0 0,1 0 1 0 0,-1 0-1 0 0,0 0 1 0 0,0 1-1 0 0,0 0 13 0 0,-11 14-329 0 0,1 1 1 0 0,1 0-1 0 0,0 1 1 0 0,2 0-1 0 0,-1 0 0 0 0,2 1 1 0 0,1 0-1 0 0,0 1 0 0 0,2-1 1 0 0,0 1-1 0 0,1 0 0 0 0,1 0 1 0 0,0 0-1 0 0,2 0 0 0 0,1 0 1 0 0,1 11 328 0 0,-2-28-178 0 0,1-1 0 0 0,-1 1 0 0 0,1 0 0 0 0,0-1 0 0 0,0 1 0 0 0,0-1 0 0 0,0 1 0 0 0,0-1 0 0 0,0 1 0 0 0,1-1 0 0 0,-1 1 0 0 0,1-1 0 0 0,-1 0 0 0 0,1 0 0 0 0,0 0 0 0 0,0 0 0 0 0,0 0 0 0 0,0 0 0 0 0,1-1 0 0 0,-1 1 0 0 0,0-1 0 0 0,1 1 0 0 0,-1-1 178 0 0,1 0-362 0 0,-1 0 0 0 0,1 0 0 0 0,-1 0 0 0 0,1 0-1 0 0,0-1 1 0 0,-1 1 0 0 0,1-1 0 0 0,0 0 0 0 0,0 1-1 0 0,-1-1 1 0 0,1-1 0 0 0,0 1 0 0 0,-1 0 0 0 0,1-1-1 0 0,0 1 1 0 0,-1-1 0 0 0,1 0 0 0 0,0 0-1 0 0,-1 0 1 0 0,1 0 0 0 0,-1 0 0 0 0,1 0 0 0 0,-1-1 362 0 0,31-22-4912 0 0,10-20 3553 0 0,-31 29 1359 0 0</inkml:trace>
  <inkml:trace contextRef="#ctx0" brushRef="#br0" timeOffset="11039.821">4791 2346 0 0 0,'0'0'2506'0'0,"0"0"97"0"0,0 0-300 0 0,0 0-408 0 0,0 0-353 0 0,0 0-212 0 0,0 0-126 0 0,0 0-143 0 0,0 0-107 0 0,0 0-119 0 0,0 0-114 0 0,0 0-105 0 0,-14 11-101 0 0,-40 34-85 0 0,55-45-376 0 0,0-1 0 0 0,0 1 0 0 0,0 0 0 0 0,0-1 0 0 0,0 1 0 0 0,0 0 1 0 0,0 0-1 0 0,0-1 0 0 0,0 1 0 0 0,1 0 0 0 0,-1 0 0 0 0,0 0 0 0 0,0 0 0 0 0,0 1 1 0 0,0-1-1 0 0,0 0 0 0 0,0 0 0 0 0,0 1 0 0 0,0-1 0 0 0,0 0 0 0 0,0 1 1 0 0,0-1-1 0 0,0 1 0 0 0,0 0 0 0 0,0-1 0 0 0,0 1 0 0 0,0 0 0 0 0,-1-1 0 0 0,1 1 1 0 0,0 0-1 0 0,0 0 0 0 0,-1 0 0 0 0,1-1 0 0 0,0 1 0 0 0,-1 0 0 0 0,1 0 0 0 0,-1 0 1 0 0,0 0-1 0 0,1 0 0 0 0,-1 0 0 0 0,0 0 0 0 0,1 1 0 0 0,-1-1 0 0 0,0 0 1 0 0,0 0-1 0 0,0 0 0 0 0,0 0 0 0 0,0 0 0 0 0,0 0 0 0 0,0 0 0 0 0,0 0 0 0 0,-1 0 1 0 0,1 0-1 0 0,0 0 0 0 0,-1 0 0 0 0,1 1 0 0 0,0-1 0 0 0,-1-1 0 0 0,1 1 0 0 0,-1 0 1 0 0,0 0-1 0 0,1 0 0 0 0,-1 0 0 0 0,0 0 0 0 0,0 0 0 0 0,1-1 0 0 0,-1 1 1 0 0,0 0-1 0 0,0-1-54 0 0,6 1 63 0 0,1 1 22 0 0,0 1 0 0 0,0-1 0 0 0,0 1 1 0 0,-1 0-1 0 0,1 1 0 0 0,-1-1 0 0 0,1 1 0 0 0,-1 0 1 0 0,-1 1-1 0 0,1-1 0 0 0,0 1 0 0 0,-1 0 0 0 0,0 0 0 0 0,0 0 1 0 0,-1 1-1 0 0,1-1 0 0 0,-1 1 0 0 0,0 0 0 0 0,-1 0 1 0 0,1 0-1 0 0,-1 0 0 0 0,-1 1 0 0 0,1-1 0 0 0,-1 0 1 0 0,0 1-1 0 0,0-1 0 0 0,-1 1 0 0 0,0-1 0 0 0,0 1 1 0 0,0-1-1 0 0,-1 1 0 0 0,0-1 0 0 0,-1 1 0 0 0,-1 4-85 0 0,2-4-8 0 0,-1-1-1 0 0,0 1 0 0 0,-1-1 1 0 0,0 1-1 0 0,0-1 0 0 0,0 0 1 0 0,-1 0-1 0 0,1 0 0 0 0,-2-1 1 0 0,1 1-1 0 0,0-1 0 0 0,-1 0 1 0 0,0 0-1 0 0,0-1 0 0 0,-1 1 1 0 0,1-1-1 0 0,-1 0 0 0 0,0-1 1 0 0,0 0-1 0 0,-1 1 9 0 0,-13-3-2405 0 0,9-4-7009 0 0,10 2-1883 0 0</inkml:trace>
  <inkml:trace contextRef="#ctx0" brushRef="#br0" timeOffset="14885.003">5382 2272 0 0 0,'0'0'399'0'0,"0"0"894"0"0,0 0 661 0 0,0 0 348 0 0,0 0 28 0 0,0 0-240 0 0,0 0-350 0 0,0 0-252 0 0,0 0-189 0 0,0 0-157 0 0,11-3-106 0 0,36-10-105 0 0,21-30 2081 0 0,150-121 61 0 0,-45 42-2707 0 0,-135 96-991 0 0,-38 27-7791 0 0,-6 4 2224 0 0,-4 3-80 0 0,1 0 3322 0 0</inkml:trace>
  <inkml:trace contextRef="#ctx0" brushRef="#br0" timeOffset="15137.14">5430 2475 7434 0 0,'0'0'4052'0'0,"0"0"-2272"0"0,0 0-719 0 0,0 0 130 0 0,0 0 167 0 0,0 0-41 0 0,0 0-221 0 0,0 0-241 0 0,0 0-164 0 0,0 0-77 0 0,0 0-69 0 0,33-14-65 0 0,108-43-62 0 0,-44 0 212 0 0,148-110-1303 0 0,-216 141-2355 0 0,-21 15-1431 0 0,-1 1-4476 0 0,-6 9 2508 0 0</inkml:trace>
  <inkml:trace contextRef="#ctx0" brushRef="#br0" timeOffset="15572.914">5538 1937 5393 0 0,'0'0'3438'0'0,"0"0"-1419"0"0,0 0-358 0 0,0 0-44 0 0,0 0-166 0 0,0 0-318 0 0,0 0-379 0 0,0 0-303 0 0,0 0-216 0 0,0 0-80 0 0,0 0 19 0 0,0 0 46 0 0,3 1 79 0 0,17 6 225 0 0,1-2 1 0 0,0-1-1 0 0,0-1 0 0 0,0 0 0 0 0,0-2 1 0 0,0 0-1 0 0,0-1 0 0 0,6-2-524 0 0,13 1 227 0 0,144 1 162 0 0,-182 0-384 0 0,0 0 0 0 0,0 0 0 0 0,0 1-1 0 0,0-1 1 0 0,0 0 0 0 0,0 1-1 0 0,0-1 1 0 0,0 1 0 0 0,0 0 0 0 0,0 0-1 0 0,0 0 1 0 0,-1 0 0 0 0,1 0 0 0 0,0 0-1 0 0,-1 0 1 0 0,1 0 0 0 0,0 1-1 0 0,-1-1 1 0 0,0 0 0 0 0,1 1 0 0 0,-1 0-1 0 0,0-1 1 0 0,0 1 0 0 0,0 0-1 0 0,0-1 1 0 0,0 1 0 0 0,0 0 0 0 0,0 0-1 0 0,-1 0 1 0 0,1 0 0 0 0,0 0 0 0 0,-1 0-1 0 0,0 0 1 0 0,0 0 0 0 0,1 0-1 0 0,-1 0 1 0 0,0 0 0 0 0,-1 0 0 0 0,1 0-1 0 0,0 0 1 0 0,-1 0 0 0 0,1 0-1 0 0,-1 0 1 0 0,1 0 0 0 0,-1 0 0 0 0,0 0-1 0 0,0-1 1 0 0,0 2-5 0 0,-78 214 618 0 0,-37 47-858 0 0,99-209-2627 0 0,15-43-1512 0 0,2-2-3493 0 0,0-5-1425 0 0</inkml:trace>
  <inkml:trace contextRef="#ctx0" brushRef="#br0" timeOffset="19720.976">6514 1628 11034 0 0,'0'0'1558'0'0,"0"0"-460"0"0,0 0-373 0 0,0 0-113 0 0,0 0-25 0 0,0 0-72 0 0,0 0-106 0 0,0 0-95 0 0,0 0-44 0 0,0 0 29 0 0,3 5 45 0 0,121 178 2123 0 0,-101-141-2267 0 0,-2 1-1 0 0,-1 0 0 0 0,-3 2 1 0 0,7 28-200 0 0,-17-61 938 0 0,-8-20 1573 0 0,-20-36-2328 0 0,1-1 0 0 0,3 0 0 0 0,1-1 0 0 0,3-1 0 0 0,2 0 0 0 0,1 0 1 0 0,3-1-1 0 0,2-1 0 0 0,1-12-183 0 0,4 59 3 0 0,-2-20 49 0 0,1-1 1 0 0,1 1-1 0 0,1-1 1 0 0,0 1-1 0 0,2 0 1 0 0,1-1-1 0 0,0 1 1 0 0,2 1-1 0 0,1-1 1 0 0,0 1-1 0 0,7-12-52 0 0,-14 32 2 0 0,1 1-1 0 0,-1-1 1 0 0,1 0 0 0 0,-1 1-1 0 0,1-1 1 0 0,-1 1 0 0 0,1-1 0 0 0,-1 1-1 0 0,1 0 1 0 0,0-1 0 0 0,-1 1-1 0 0,1-1 1 0 0,0 1 0 0 0,-1 0-1 0 0,1 0 1 0 0,0-1 0 0 0,-1 1-1 0 0,1 0 1 0 0,0 0 0 0 0,0 0 0 0 0,-1 0-1 0 0,1 0 1 0 0,0 0 0 0 0,0 0-1 0 0,-1 0 1 0 0,1 0 0 0 0,0 0-1 0 0,0 0 1 0 0,-1 0 0 0 0,1 1-1 0 0,0-1 1 0 0,-1 0 0 0 0,1 0-1 0 0,0 1 1 0 0,-1-1 0 0 0,1 1 0 0 0,0-1-1 0 0,-1 0 1 0 0,1 1 0 0 0,-1-1-1 0 0,1 1 1 0 0,-1-1 0 0 0,1 1-1 0 0,-1 0 1 0 0,1-1 0 0 0,-1 1-1 0 0,0-1 1 0 0,1 1 0 0 0,-1 0 0 0 0,0 0-1 0 0,1-1 1 0 0,-1 1-2 0 0,24 41-6 0 0,-22-38 19 0 0,55 102-1543 0 0,-33-97-2647 0 0,-13-9-23 0 0,-3-1-1205 0 0,-1 1-5733 0 0</inkml:trace>
  <inkml:trace contextRef="#ctx0" brushRef="#br0" timeOffset="20222.887">7004 1816 0 0 0,'0'0'341'0'0,"0"0"1093"0"0,0 0 472 0 0,0 0 146 0 0,0 0 26 0 0,0 0-82 0 0,0 0-155 0 0,0 0-197 0 0,0 0-189 0 0,0 0-180 0 0,0 0-131 0 0,0 0-89 0 0,-1-5-89 0 0,-4-15-97 0 0,5 20-796 0 0,-1 0-1 0 0,0-1 1 0 0,0 1-1 0 0,1 0 1 0 0,-1 0-1 0 0,0 0 1 0 0,0 0-1 0 0,1-1 1 0 0,-1 1-1 0 0,0 0 1 0 0,0 1-1 0 0,0-1 1 0 0,1 0-1 0 0,-1 0 1 0 0,0 0-1 0 0,0 0 1 0 0,1 1-1 0 0,-1-1 1 0 0,0 0-1 0 0,1 0 1 0 0,-1 1-1 0 0,0-1 1 0 0,0 1-1 0 0,1-1 1 0 0,-1 1-1 0 0,1-1 1 0 0,-1 1-1 0 0,1-1 1 0 0,-1 1-1 0 0,1-1 1 0 0,-1 1-1 0 0,1 0 1 0 0,-1-1-1 0 0,1 1 1 0 0,-1 0-1 0 0,1-1 0 0 0,0 1 1 0 0,0 0-1 0 0,-1 0 1 0 0,1-1-1 0 0,0 1 1 0 0,0 0-73 0 0,-6 13 137 0 0,1-1 0 0 0,0 1 0 0 0,1 0 0 0 0,1 0 0 0 0,0 0 0 0 0,1 1 0 0 0,0-1 0 0 0,1 0 0 0 0,1 1 0 0 0,1 12-137 0 0,0-24 9 0 0,0 0 1 0 0,0 0-1 0 0,1-1 1 0 0,-1 1-1 0 0,1 0 1 0 0,-1-1-1 0 0,1 0 1 0 0,0 1 0 0 0,0-1-1 0 0,0 0 1 0 0,1 0-1 0 0,-1 0 1 0 0,0 0-1 0 0,1 0 1 0 0,-1-1-1 0 0,1 1 1 0 0,-1-1 0 0 0,1 0-1 0 0,0 0 1 0 0,0 0-1 0 0,0 0 1 0 0,-1 0-1 0 0,1 0 1 0 0,0-1 0 0 0,0 1-1 0 0,0-1 1 0 0,0 0-1 0 0,0 0 1 0 0,0 0-1 0 0,0 0 1 0 0,0-1-1 0 0,0 1 1 0 0,0-1 0 0 0,0 0-1 0 0,0 0 1 0 0,0 0-1 0 0,-1 0 1 0 0,1 0-1 0 0,0 0 1 0 0,-1-1-1 0 0,1 1 1 0 0,1-2-10 0 0,53-52-3872 0 0,-44 41-991 0 0,-1 0-3499 0 0,-6 10 587 0 0</inkml:trace>
  <inkml:trace contextRef="#ctx0" brushRef="#br0" timeOffset="20738.912">7234 1915 2961 0 0,'0'0'4173'0'0,"0"0"-1821"0"0,0 0-593 0 0,0 0 76 0 0,0 0 51 0 0,0 0-164 0 0,0 0-322 0 0,0 0-307 0 0,0 0-230 0 0,0 0-149 0 0,0 0-91 0 0,0 0-53 0 0,0 0-32 0 0,0-9-27 0 0,2-13-120 0 0,1 0 0 0 0,1 0 0 0 0,0 0 0 0 0,2 0 1 0 0,1 1-1 0 0,8-19-391 0 0,7-4 302 0 0,-22 44-304 0 0,0 1 0 0 0,0-1 0 0 0,0 0 0 0 0,0 1 0 0 0,0-1 1 0 0,0 0-1 0 0,0 1 0 0 0,1-1 0 0 0,-1 0 0 0 0,0 0 0 0 0,0 1 0 0 0,0-1 0 0 0,0 0 0 0 0,1 0 0 0 0,-1 1 0 0 0,0-1 0 0 0,0 0 0 0 0,0 0 0 0 0,1 0 0 0 0,-1 1 0 0 0,0-1 0 0 0,0 0 0 0 0,1 0 0 0 0,-1 0 0 0 0,0 0 0 0 0,0 0 0 0 0,1 0 0 0 0,-1 1 0 0 0,0-1 0 0 0,1 0 0 0 0,-1 0 0 0 0,0 0 0 0 0,1 0 0 0 0,-1 0 0 0 0,0 0 0 0 0,0 0 0 0 0,1 0 0 0 0,-1 0 0 0 0,0 0 0 0 0,1-1 0 0 0,-1 1 0 0 0,0 0 0 0 0,0 0 0 0 0,1 0 0 0 0,-1 0 0 0 0,0 0 0 0 0,1 0 0 0 0,-1-1 0 0 0,0 1 0 0 0,0 0 2 0 0,5 31 39 0 0,-5-30-38 0 0,-1-1 0 0 0,1 1 0 0 0,0-1 0 0 0,0 1 0 0 0,-1-1 0 0 0,1 1 0 0 0,0 0 0 0 0,0-1 0 0 0,0 1 0 0 0,0-1-1 0 0,0 1 1 0 0,0-1 0 0 0,0 1 0 0 0,0-1 0 0 0,0 1 0 0 0,0 0 0 0 0,0-1 0 0 0,0 1 0 0 0,1-1 0 0 0,-1 1-1 0 0,0-1 1 0 0,0 1 0 0 0,1-1 0 0 0,-1 1 0 0 0,0-1 0 0 0,0 1 0 0 0,1-1 0 0 0,-1 1 0 0 0,0-1 0 0 0,1 0 0 0 0,-1 1-1 0 0,1-1 1 0 0,-1 1 0 0 0,1-1 0 0 0,-1 0 0 0 0,1 0 0 0 0,-1 1 0 0 0,1-1 0 0 0,-1 0 0 0 0,1 0 0 0 0,-1 1-1 0 0,1-1 1 0 0,-1 0 0 0 0,1 0 0 0 0,-1 0 0 0 0,1 0 0 0 0,0 0 0 0 0,-1 0 0 0 0,1 0 0 0 0,-1 0 0 0 0,1 0-1 0 0,-1 0 1 0 0,1 0 0 0 0,-1 0 0 0 0,1-1 0 0 0,0 1 0 0 0,-1 0 0 0 0,1 0 0 0 0,-1-1 0 0 0,1 1 0 0 0,-1 0 0 0 0,0 0-1 0 0,1-1 1 0 0,-1 1 0 0 0,1-1 0 0 0,-1 1 0 0 0,1 0 0 0 0,-1-1-1 0 0,28-27 177 0 0,-27 27-177 0 0,91-120 184 0 0,-56 139-209 0 0,7-12-930 0 0,-19-24-4893 0 0,-20 13 2884 0 0,1-1-3802 0 0,-3 3-2688 0 0</inkml:trace>
  <inkml:trace contextRef="#ctx0" brushRef="#br0" timeOffset="21730.973">6155 1337 1256 0 0,'0'0'1517'0'0,"0"0"-136"0"0,0 0 17 0 0,0 0 58 0 0,0 0-69 0 0,0 0-236 0 0,0 0-224 0 0,0 0-114 0 0,0 0-22 0 0,0 0 47 0 0,0 0 42 0 0,0 0-1 0 0,3-5-44 0 0,79-64 2957 0 0,119-45-1726 0 0,-127 71-1747 0 0,-66 36-368 0 0,-15 6 1926 0 0,-163 12-1249 0 0,120-36-1685 0 0,48 14-3198 0 0,7-1-3773 0 0,-2 8-1030 0 0</inkml:trace>
  <inkml:trace contextRef="#ctx0" brushRef="#br0" timeOffset="22160.878">7291 1142 10474 0 0,'0'0'1010'0'0,"0"0"-257"0"0,0 0-31 0 0,0 0 237 0 0,0 0 186 0 0,0 0-17 0 0,0 0-183 0 0,0 0-201 0 0,0 0-131 0 0,0 0-89 0 0,0 0-64 0 0,0 0-47 0 0,0 0-60 0 0,24-10-54 0 0,78-34-49 0 0,16-31 313 0 0,-68 41-1020 0 0,-16 10-6186 0 0,-32 23 1093 0 0,-1 1 3578 0 0,-1 0 415 0 0,2 0-3619 0 0</inkml:trace>
  <inkml:trace contextRef="#ctx0" brushRef="#br0" timeOffset="22325.108">7381 1359 11202 0 0,'0'0'977'0'0,"0"0"-41"0"0,0 0 248 0 0,0 0 128 0 0,0 0-207 0 0,0 0-377 0 0,0 0-280 0 0,0 0-224 0 0,0 0-128 0 0,0 0-72 0 0,191-132-120 0 0,-165 117-280 0 0,-4 0-712 0 0,-2 0-1689 0 0,-3 8-2680 0 0,-6 3-2985 0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3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487 382 8922 0 0,'0'0'1358'0'0,"0"0"-176"0"0,0 0-27 0 0,0 0 150 0 0,0 0 139 0 0,0 0-54 0 0,0 0-181 0 0,-36 19-225 0 0,-113 66-215 0 0,52-8 371 0 0,77-59-951 0 0,1 1 0 0 0,0 1 0 0 0,1 0 0 0 0,2 2 1 0 0,0 0-1 0 0,1 0 0 0 0,1 2 0 0 0,1 0 0 0 0,1 0 0 0 0,2 1 1 0 0,0 1-1 0 0,1-1 0 0 0,1 6-189 0 0,7-29 10 0 0,0 1 1 0 0,0-1-1 0 0,0 1 1 0 0,1 0-1 0 0,-1-1 1 0 0,1 1-1 0 0,0 0 1 0 0,0-1-1 0 0,0 1 1 0 0,0-1-1 0 0,0 1 1 0 0,0 0-1 0 0,1-1 0 0 0,-1 1 1 0 0,1 0-1 0 0,0-1 1 0 0,0 1-1 0 0,0-1 1 0 0,0 0-1 0 0,0 1 1 0 0,0-1-1 0 0,1 0 1 0 0,-1 1-1 0 0,1-1 0 0 0,-1 0 1 0 0,1 0-1 0 0,0 0 1 0 0,0-1-1 0 0,0 1 1 0 0,0 0-1 0 0,0-1 1 0 0,0 1-1 0 0,1-1 1 0 0,-1 0-1 0 0,0 1 1 0 0,1-1-1 0 0,-1 0 0 0 0,1-1 1 0 0,-1 1-1 0 0,1 0 1 0 0,0-1-1 0 0,-1 1 1 0 0,1-1-1 0 0,0 0 1 0 0,1 0-11 0 0,3 0 72 0 0,1-1 1 0 0,-1 0-1 0 0,1 0 0 0 0,-1 0 1 0 0,0-1-1 0 0,0 0 1 0 0,0-1-1 0 0,0 0 0 0 0,0 0 1 0 0,0 0-1 0 0,-1-1 1 0 0,1 0-1 0 0,-1 0 0 0 0,0 0 1 0 0,0-1-1 0 0,-1 0 1 0 0,3-2-73 0 0,21-22 110 0 0,-1-1 0 0 0,-1-1 0 0 0,-2-2 1 0 0,-1 0-1 0 0,-1-1 0 0 0,-3-2 0 0 0,0 0 1 0 0,-3-1-1 0 0,7-19-110 0 0,-11 15 56 0 0,-7 59-590 0 0,31 108 464 0 0,-35-114 73 0 0,1-1 0 0 0,0 1 0 0 0,0-1 1 0 0,2 1-1 0 0,-1-1 0 0 0,1-1 0 0 0,1 1 1 0 0,-1-1-1 0 0,2 1 0 0 0,0-2 0 0 0,0 1 1 0 0,1-1-1 0 0,0 0 0 0 0,0-1 0 0 0,1 1 1 0 0,0-2-1 0 0,0 1 0 0 0,1-2 0 0 0,0 1 1 0 0,1-1-1 0 0,-1-1 0 0 0,1 1 0 0 0,0-2 0 0 0,0 0 1 0 0,1 0-1 0 0,-1-1 0 0 0,1 0 0 0 0,10 0-3 0 0,-12-6 47 0 0,-1 0 0 0 0,0-1-1 0 0,-1 0 1 0 0,1-1 0 0 0,-1 0-1 0 0,0 0 1 0 0,0-1-1 0 0,0 0 1 0 0,-1-1 0 0 0,0 1-1 0 0,0-1 1 0 0,-1-1-1 0 0,0 1 1 0 0,0-1 0 0 0,0 0-1 0 0,-1 0 1 0 0,-1-1-1 0 0,1 1 1 0 0,-1-1 0 0 0,0-2-47 0 0,20-32 86 0 0,-3-1 1 0 0,-1 0 0 0 0,-2-2 0 0 0,-2 0 0 0 0,-2-1 0 0 0,-3 0-1 0 0,-1-1 1 0 0,-2 0 0 0 0,0-47-87 0 0,-7 88 1 0 0,1-15 9 0 0,-1 0 0 0 0,-1 0 0 0 0,0-1 0 0 0,-2 1 0 0 0,-1 0 0 0 0,0 0 0 0 0,-2 0 0 0 0,0 1 0 0 0,-2-1 1 0 0,-2-3-11 0 0,9 26-2 0 0,0 0 0 0 0,0 0 1 0 0,0-1-1 0 0,0 1 1 0 0,0 0-1 0 0,-1 0 1 0 0,1 0-1 0 0,0-1 1 0 0,0 1-1 0 0,-1 0 1 0 0,1 0-1 0 0,0-1 1 0 0,-1 1-1 0 0,1 0 1 0 0,-1-1-1 0 0,1 1 0 0 0,-1 0 1 0 0,0-1-1 0 0,1 1 1 0 0,-1-1-1 0 0,1 1 1 0 0,-1-1-1 0 0,0 1 1 0 0,1-1-1 0 0,-1 1 1 0 0,0-1-1 0 0,0 0 1 0 0,1 1-1 0 0,-1-1 1 0 0,0 0-1 0 0,0 0 0 0 0,0 0 1 0 0,1 1-1 0 0,-1-1 1 0 0,0 0-1 0 0,0 0 1 0 0,0 0-1 0 0,0 0 1 0 0,1-1-1 0 0,-1 1 1 0 0,0 0-1 0 0,0 0 1 0 0,0 0-1 0 0,1-1 1 0 0,-1 1-1 0 0,0 0 0 0 0,0-1 1 0 0,1 1-1 0 0,-1 0 1 0 0,0-1-1 0 0,1 1 1 0 0,-1-1-1 0 0,0 1 1 0 0,1-1-1 0 0,-1 0 1 0 0,1 1-1 0 0,-1-1 1 0 0,1 0-1 0 0,-1 1 1 0 0,1-1-1 0 0,-1 0 0 0 0,1 1 1 0 0,0-1-1 0 0,-1 0 1 0 0,1 0-1 0 0,0 0 1 0 0,0 0 1 0 0,-6 58-5 0 0,2-1-1 0 0,3 1 1 0 0,2-1 0 0 0,2 1-1 0 0,3-1 1 0 0,3 0 0 0 0,2-1 0 0 0,2 0-1 0 0,4 3 6 0 0,-16-56 0 0 0,67 238-186 0 0,-57-223-13 0 0,-10-17 50 0 0,-1 0 1 0 0,1 0-1 0 0,-1 1 0 0 0,1-1 0 0 0,0 0 0 0 0,-1 0 0 0 0,1 0 0 0 0,-1 0 0 0 0,1 0 1 0 0,0 0-1 0 0,-1 0 0 0 0,1 0 0 0 0,-1 0 0 0 0,1 0 0 0 0,0 0 0 0 0,-1 0 1 0 0,1 0-1 0 0,-1-1 0 0 0,1 1 0 0 0,-1 0 0 0 0,1 0 0 0 0,0-1 0 0 0,-1 1 0 0 0,1 0 1 0 0,-1-1-1 0 0,1 1 0 0 0,-1 0 0 0 0,0-1 0 0 0,1 1 0 0 0,-1-1 0 0 0,1 1 1 0 0,-1-1-1 0 0,0 1 0 0 0,1-1 0 0 0,-1 1 0 0 0,0-1 0 0 0,0 1 0 0 0,1-1 0 0 0,-1 0 1 0 0,0 1-1 0 0,0-1 0 0 0,0 1 0 0 0,0-1 0 0 0,0 0 0 0 0,1 1 0 0 0,-1-1 0 0 0,0 1 1 0 0,-1-1-1 0 0,1 0 0 0 0,0 1 0 0 0,0-1 0 0 0,0 1 0 0 0,0-1 0 0 0,0 0 1 0 0,-1 1-1 0 0,1-1 0 0 0,0 1 0 0 0,0-1 0 0 0,-1 1 0 0 0,1-1 149 0 0,-3-45-12748 0 0,0 37 7595 0 0</inkml:trace>
  <inkml:trace contextRef="#ctx0" brushRef="#br0" timeOffset="252.767">624 349 11979 0 0,'0'0'1033'0'0,"0"0"-283"0"0,0 0-21 0 0,0 0 275 0 0,0 0 269 0 0,0 0 35 0 0,0 0-165 0 0,0 0-227 0 0,0 0-177 0 0,0 0-119 0 0,0 0-92 0 0,36 3-88 0 0,118 9-86 0 0,-3-17 260 0 0,-72-5-867 0 0,49-7-2136 0 0,-45 9-9210 0 0,-65 7 2410 0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4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15 16075 0 0,'0'0'2909'0'0,"0"0"-1674"0"0,0 0-474 0 0,0 0 160 0 0,0 0 115 0 0,0 0-91 0 0,0 0-200 0 0,0 0-241 0 0,0 0-196 0 0,0 0-103 0 0,0 0-51 0 0,0 0-14 0 0,0 0-19 0 0,7-3-6 0 0,19-9 25 0 0,-20 35 244 0 0,-9 11-304 0 0,-1 0 0 0 0,-2 0 0 0 0,-1 0 0 0 0,-2-1 0 0 0,-1 0 1 0 0,-7 13-81 0 0,-6 25 43 0 0,12-39-72 0 0,-1 4 40 0 0,1 1 0 0 0,2 0 0 0 0,1 0 0 0 0,2 0 0 0 0,2 1 0 0 0,0 6-11 0 0,6-40 9 0 0,-1-1 0 0 0,0 0 0 0 0,1 0 0 0 0,-1 0 1 0 0,1 0-1 0 0,0 0 0 0 0,0-1 0 0 0,0 1 0 0 0,0-1 0 0 0,1 1 0 0 0,-1-1 0 0 0,1 0 0 0 0,-1 1 0 0 0,1-1 0 0 0,0-1 1 0 0,0 1-1 0 0,0 0 0 0 0,0-1 0 0 0,0 1 0 0 0,0-1 0 0 0,0 0 0 0 0,1 0 0 0 0,-1 0 0 0 0,0-1 0 0 0,1 1 0 0 0,-1-1 0 0 0,0 0 1 0 0,1 1-1 0 0,-1-2 0 0 0,0 1 0 0 0,1 0 0 0 0,-1-1 0 0 0,0 1 0 0 0,1-1 0 0 0,-1 0 0 0 0,2-1-9 0 0,11 2 69 0 0,116-41 195 0 0,-71 4-1517 0 0,-59 16-4499 0 0,-11 9-4433 0 0,3 9-544 0 0</inkml:trace>
  <inkml:trace contextRef="#ctx0" brushRef="#br0" timeOffset="247.313">1 350 12475 0 0,'0'0'1311'0'0,"0"0"-243"0"0,0 0 49 0 0,0 0 181 0 0,0 0 9 0 0,0 0-184 0 0,0 0-240 0 0,0 0-223 0 0,0 0-164 0 0,0 0-116 0 0,0 0-89 0 0,33-5-71 0 0,106-18-56 0 0,-16 2 78 0 0,46-3-3929 0 0,-128 23-3204 0 0,-26 1 1063 0 0,-7 0-801 0 0</inkml:trace>
  <inkml:trace contextRef="#ctx0" brushRef="#br0" timeOffset="475.661">723 354 13555 0 0,'0'0'1036'0'0,"0"0"-81"0"0,0 0 265 0 0,0 0 262 0 0,0 0-12 0 0,0 0-234 0 0,0 0-253 0 0,0 0-214 0 0,0 0-155 0 0,0 0-94 0 0,0 0-76 0 0,31 0-65 0 0,101 2-77 0 0,-49-8 134 0 0,-26-4-193 0 0,44-2-3174 0 0,-100 12 1381 0 0,-4 0-4121 0 0,-5 3 2245 0 0,7-2 782 0 0,-4 2-6778 0 0</inkml:trace>
  <inkml:trace contextRef="#ctx0" brushRef="#br0" timeOffset="669.628">678 678 4481 0 0,'0'0'1592'0'0,"0"0"-215"0"0,0 0 151 0 0,0 0 136 0 0,0 0-143 0 0,0 0-297 0 0,0 0-312 0 0,0 0-328 0 0,0 0-288 0 0,210-15-200 0 0,-178 4-232 0 0,-1 4-352 0 0,2-8-648 0 0,-2 0-1025 0 0,2 4-1575 0 0,-12 0-841 0 0,-5 4 1536 0 0</inkml:trace>
  <inkml:trace contextRef="#ctx0" brushRef="#br0" timeOffset="1080.754">1619 96 7794 0 0,'0'0'4941'0'0,"0"0"-2461"0"0,0 0-763 0 0,0 0 2 0 0,0 0-100 0 0,0 0-266 0 0,0 0-338 0 0,0 0-288 0 0,0 0-222 0 0,0 0-100 0 0,0 0-32 0 0,0 0-30 0 0,0 0-42 0 0,2-4-45 0 0,2-7-121 0 0,-7 16 510 0 0,-46 69-204 0 0,32-52-417 0 0,2 1 0 0 0,0 1 0 0 0,2 0 1 0 0,1 1-1 0 0,-7 19-24 0 0,13-25 2 0 0,0 1 0 0 0,1 0 0 0 0,1 0 0 0 0,1 0 1 0 0,1 0-1 0 0,1 1 0 0 0,1-1 0 0 0,1 14-2 0 0,-1-29 3 0 0,0-1 0 0 0,1 1 0 0 0,-1 0 1 0 0,1 0-1 0 0,1-1 0 0 0,-1 1 0 0 0,0 0 0 0 0,1-1 0 0 0,0 0 0 0 0,0 1 0 0 0,1-1 0 0 0,-1 0 1 0 0,1 0-1 0 0,0 0 0 0 0,0 0 0 0 0,0-1 0 0 0,0 1 0 0 0,0-1 0 0 0,1 0 0 0 0,0 0 0 0 0,0 0 1 0 0,0 0-1 0 0,0 0 0 0 0,0-1 0 0 0,0 0 0 0 0,1 0 0 0 0,-1 0 0 0 0,1-1 0 0 0,-1 1 0 0 0,1-1 1 0 0,0 0-1 0 0,0-1 0 0 0,-1 1 0 0 0,1-1 0 0 0,0 0 0 0 0,2 0-3 0 0,3 0 6 0 0,-1 0 1 0 0,0 0-1 0 0,0-1 0 0 0,1-1 1 0 0,-1 0-1 0 0,0 0 0 0 0,0-1 0 0 0,-1 0 1 0 0,1 0-1 0 0,-1-1 0 0 0,1 0 1 0 0,-1 0-1 0 0,0-1 0 0 0,2-2-6 0 0,20-22-927 0 0,-21-3-4342 0 0,-23 12-4429 0 0,6 13 3058 0 0,1 3 2067 0 0</inkml:trace>
  <inkml:trace contextRef="#ctx0" brushRef="#br0" timeOffset="1264.372">1214 380 11674 0 0,'0'0'1417'0'0,"0"0"-414"0"0,0 0-216 0 0,0 0-37 0 0,0 0 8 0 0,0 0-38 0 0,0 0-95 0 0,0 0-160 0 0,0 0-168 0 0,0 0-120 0 0,0 0-71 0 0,0 0-62 0 0,32 3-83 0 0,100 12-137 0 0,-18-13-1879 0 0,-61-9-2654 0 0,-19 1-759 0 0,-14 2-908 0 0</inkml:trace>
  <inkml:trace contextRef="#ctx0" brushRef="#br0" timeOffset="1574.158">1947 365 6385 0 0,'0'0'2986'0'0,"0"0"-735"0"0,0 0-326 0 0,0 0-113 0 0,0 0-242 0 0,0 0-335 0 0,0 0-322 0 0,0 0-235 0 0,0 0-155 0 0,0 0-97 0 0,0 0-71 0 0,0 0-68 0 0,0 0-96 0 0,-20 30-74 0 0,-60 96-44 0 0,57-73-4 0 0,24-45-48 0 0,-1-5 3 0 0,0-1 1 0 0,1 1-1 0 0,-1-1 1 0 0,0 1 0 0 0,1-1-1 0 0,-1 1 1 0 0,1-1-1 0 0,0 1 1 0 0,0-1 0 0 0,0 1-1 0 0,0-1 1 0 0,1 0-1 0 0,-1 0 1 0 0,0 0 0 0 0,1 0-1 0 0,0 0 1 0 0,-1 0-1 0 0,1 0 1 0 0,0 0-1 0 0,0 0 1 0 0,0-1 0 0 0,0 1-1 0 0,0-1 1 0 0,1 0-1 0 0,-1 1 1 0 0,0-1 0 0 0,1 0-1 0 0,-1 0 1 0 0,1-1-1 0 0,-1 1 1 0 0,1 0 0 0 0,-1-1-1 0 0,1 1 1 0 0,-1-1-1 0 0,1 0 1 0 0,-1 0 0 0 0,1 0-1 0 0,0 0 1 0 0,-1-1-1 0 0,1 1 1 0 0,0-1-25 0 0,7-1 187 0 0,-1 0 0 0 0,-1-1 0 0 0,1 0 0 0 0,0-1 0 0 0,-1 0 1 0 0,1 0-1 0 0,-1-1 0 0 0,0 0 0 0 0,-1 0 0 0 0,1-1 0 0 0,-1 0 0 0 0,0 0 0 0 0,-1-1 0 0 0,1 0 1 0 0,-1 0-1 0 0,-1 0 0 0 0,4-5-187 0 0,-2 3 178 0 0,-1 2-87 0 0,0 0 1 0 0,0 0-1 0 0,-1 0 0 0 0,0-1 0 0 0,-1 0 0 0 0,0 0 0 0 0,0 0 0 0 0,-1 0 0 0 0,0-1 1 0 0,0 1-1 0 0,-1-1 0 0 0,0 0 0 0 0,0 0 0 0 0,-1 0 0 0 0,0 0 0 0 0,-1 0 0 0 0,0 0 1 0 0,-1-4-92 0 0,0 11-48 0 0,0-1 0 0 0,0 0 1 0 0,0 1-1 0 0,-1-1 1 0 0,1 0-1 0 0,-1 1 0 0 0,1 0 1 0 0,-1-1-1 0 0,0 1 0 0 0,0 0 1 0 0,0 0-1 0 0,-1 0 1 0 0,1 0-1 0 0,0 0 0 0 0,-1 1 1 0 0,1-1-1 0 0,-1 1 0 0 0,1-1 1 0 0,-1 1-1 0 0,0 0 1 0 0,0 0-1 0 0,0 0 0 0 0,1 0 1 0 0,-1 1-1 0 0,0-1 1 0 0,0 1-1 0 0,0 0 0 0 0,0 0 1 0 0,0 0-1 0 0,0 0 48 0 0,-56 6-6253 0 0,41 1-1567 0 0,4-3-4503 0 0</inkml:trace>
  <inkml:trace contextRef="#ctx0" brushRef="#br0" timeOffset="3040.453">1643 372 0 0 0,'0'0'1015'0'0,"0"0"98"0"0,0 0 49 0 0,-32 0 11164 0 0,21 1-12689 0 0,-6 6 793 0 0,-97 22 3389 0 0,108-29-3707 0 0,5 0-109 0 0,0 1 0 0 0,0-1 0 0 0,0 0-1 0 0,0 0 1 0 0,0 1 0 0 0,1-1 0 0 0,-1 0-1 0 0,0 0 1 0 0,0 0 0 0 0,0 0 0 0 0,0 0-1 0 0,0-1 1 0 0,0 1 0 0 0,0 0 0 0 0,1 0-1 0 0,-1 0 1 0 0,0-1 0 0 0,0 1 0 0 0,0 0-1 0 0,0-1 1 0 0,1 1 0 0 0,-1-1 0 0 0,0 1-1 0 0,0-1 1 0 0,1 0 0 0 0,-1 1 0 0 0,0-1-1 0 0,1 1 1 0 0,-1-1 0 0 0,1 0 0 0 0,-1 0-1 0 0,1 1 1 0 0,-1-1 0 0 0,1 0 0 0 0,-1 0-1 0 0,1 0 1 0 0,0 1 0 0 0,0-1 0 0 0,-1 0-1 0 0,1 0 1 0 0,0 0 0 0 0,0 0 0 0 0,0 0 0 0 0,0 0-1 0 0,0 0 1 0 0,0 1 0 0 0,0-1 0 0 0,0 0-1 0 0,0 0 1 0 0,0 0 0 0 0,1 0 0 0 0,-1 0-3 0 0,0-1-582 0 0,1-7-1634 0 0,3 5-5559 0 0,-2 1-1410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4905 0 0,'0'0'1960'0'0,"0"0"-131"0"0,0 0 86 0 0,0 0 67 0 0,0 0-131 0 0,0 0-367 0 0,0 0-477 0 0,0 0-402 0 0,0 0-206 0 0,0 0-31 0 0,0 0 70 0 0,0 0 92 0 0,0 0 32 0 0,11 0-41 0 0,207 3 1803 0 0,-13-6-1167 0 0,-205 2-1122 0 0,-1 1 0 0 0,1 0 1 0 0,0-1-1 0 0,0 1 0 0 0,-1-1 0 0 0,1 1 0 0 0,0 0 0 0 0,0-1 0 0 0,0 1 1 0 0,0-1-1 0 0,0 1 0 0 0,0-1 0 0 0,0 1 0 0 0,0 0 0 0 0,0-1 0 0 0,0 1 1 0 0,0-1-1 0 0,0 1 0 0 0,0-1 0 0 0,0 1 0 0 0,0-1 0 0 0,0 1 0 0 0,0 0 1 0 0,0-1-1 0 0,1 1 0 0 0,-1-1 0 0 0,0 1 0 0 0,0 0 0 0 0,0-1 0 0 0,1 1 1 0 0,-1 0-1 0 0,0-1 0 0 0,1 1 0 0 0,-1 0 0 0 0,0-1 0 0 0,1 1 0 0 0,-1 0 1 0 0,0 0-1 0 0,1-1 0 0 0,-1 1 0 0 0,1 0 0 0 0,-1 0 0 0 0,0 0 0 0 0,1 0 1 0 0,-1-1-1 0 0,1 1 0 0 0,-1 0 0 0 0,1 0 0 0 0,-1 0 0 0 0,0 0 1 0 0,1 0-1 0 0,-1 0 0 0 0,1 0 0 0 0,-1 0 0 0 0,1 0 0 0 0,-1 0 0 0 0,1 1 1 0 0,-1-1-1 0 0,0 0 0 0 0,1 0 0 0 0,-1 0 0 0 0,1 0 0 0 0,-1 1 0 0 0,0-1 1 0 0,1 0-1 0 0,-1 0 0 0 0,0 1 0 0 0,1-1-35 0 0,-33-24 484 0 0,22 17-408 0 0,-116-88 444 0 0,103 59-2298 0 0,43 31-4772 0 0,-6 2-13 0 0,-4 3-4989 0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23 115 6153 0 0,'0'0'1837'0'0,"0"0"-198"0"0,0 0-103 0 0,0 0 100 0 0,0 0 75 0 0,0 0-72 0 0,0 0-250 0 0,0 0-358 0 0,0 0-330 0 0,0 0-223 0 0,0 0-140 0 0,0 0-76 0 0,0 0-44 0 0,-6 5 623 0 0,15 19-483 0 0,-1 1 1 0 0,-1 0-1 0 0,-2 0 1 0 0,0 1 0 0 0,-2-1-1 0 0,-1 1 1 0 0,-1 0-1 0 0,-1 0 1 0 0,-1 0 0 0 0,-4 17-359 0 0,-42 251 309 0 0,44-400 1535 0 0,6 51-1818 0 0,3 0-1 0 0,2 0 0 0 0,3 1 1 0 0,8-21-26 0 0,-3 4 25 0 0,-13 53-27 0 0,1-1 0 0 0,0 1 0 0 0,1-1 0 0 0,1 1 0 0 0,1 1-1 0 0,1-1 1 0 0,0 1 0 0 0,1 1 0 0 0,1 0 0 0 0,0 0 0 0 0,1 0 0 0 0,6-4 2 0 0,-16 19-3 0 0,1-1 0 0 0,0 1 1 0 0,0 0-1 0 0,0 0 0 0 0,0 0 1 0 0,0 0-1 0 0,0 1 0 0 0,0-1 1 0 0,1 0-1 0 0,-1 1 0 0 0,0-1 1 0 0,0 1-1 0 0,0 0 0 0 0,1 0 1 0 0,-1 0-1 0 0,0 0 0 0 0,0 0 1 0 0,1 1-1 0 0,-1-1 0 0 0,0 0 1 0 0,0 1-1 0 0,0 0 0 0 0,0-1 1 0 0,0 1-1 0 0,0 0 0 0 0,0 0 1 0 0,0 0-1 0 0,0 1 0 0 0,0-1 1 0 0,0 0-1 0 0,-1 1 0 0 0,1-1 1 0 0,0 1-1 0 0,-1-1 0 0 0,1 1 1 0 0,-1 0-1 0 0,0 0 0 0 0,0 0 1 0 0,1 0-1 0 0,-1 0 0 0 0,0 0 1 0 0,-1 0-1 0 0,1 0 0 0 0,0 0 1 0 0,0 1 2 0 0,21 85 16 0 0,-20-62 198 0 0,1-16-2521 0 0,-1-3-3120 0 0,1-1-4598 0 0,-2-3 424 0 0</inkml:trace>
  <inkml:trace contextRef="#ctx0" brushRef="#br0" timeOffset="377.965">441 509 9178 0 0,'0'0'2192'0'0,"0"0"-510"0"0,0 0-88 0 0,0 0 137 0 0,0 0-15 0 0,0 0-213 0 0,0 0-308 0 0,0 0-273 0 0,0 0-209 0 0,0 0-122 0 0,0 0-75 0 0,0 0-55 0 0,-9-1-60 0 0,-30 0-61 0 0,35 1-290 0 0,0 1 0 0 0,0-1 1 0 0,0 1-1 0 0,0 0 1 0 0,0 0-1 0 0,0 1 1 0 0,1-1-1 0 0,-1 1 0 0 0,0 0 1 0 0,1 0-1 0 0,0 0 1 0 0,-1 0-1 0 0,1 1 1 0 0,0 0-1 0 0,0-1 0 0 0,0 1 1 0 0,0 0-1 0 0,0 1-50 0 0,-5 4 81 0 0,0-1-49 0 0,1 0 0 0 0,0 1 0 0 0,0 0 0 0 0,0 0 0 0 0,1 1 0 0 0,1-1 0 0 0,-1 1 0 0 0,1 0 1 0 0,1 1-1 0 0,0-1 0 0 0,0 1 0 0 0,1 0 0 0 0,0 0 0 0 0,1 0 0 0 0,0 0 0 0 0,1 1 0 0 0,0-1 0 0 0,0 8-32 0 0,2-15 3 0 0,-1 0 0 0 0,1 0 1 0 0,0 0-1 0 0,0-1 0 0 0,1 1 0 0 0,-1 0 0 0 0,1 0 0 0 0,-1-1 0 0 0,1 1 0 0 0,0-1 0 0 0,0 1 0 0 0,0-1 1 0 0,0 0-1 0 0,0 0 0 0 0,1 0 0 0 0,-1 0 0 0 0,1 0 0 0 0,-1 0 0 0 0,1-1 0 0 0,0 1 0 0 0,-1-1 0 0 0,1 0 1 0 0,0 0-1 0 0,0 0 0 0 0,0 0 0 0 0,0 0 0 0 0,0-1 0 0 0,0 1 0 0 0,3-1-3 0 0,94 4 90 0 0,-93-5-306 0 0,1-1 0 0 0,-1 0 1 0 0,1 0-1 0 0,-1-1 0 0 0,1 0 0 0 0,-1 0 0 0 0,0-1 0 0 0,-1 0 0 0 0,1 0 0 0 0,-1-1 0 0 0,7-4 216 0 0,13-14-5276 0 0,-3 0-5723 0 0,-16 16 3169 0 0</inkml:trace>
  <inkml:trace contextRef="#ctx0" brushRef="#br0" timeOffset="859.368">568 752 4193 0 0,'0'0'2278'0'0,"0"0"-222"0"0,0 0 155 0 0,0 0 183 0 0,0 0-103 0 0,0 0-289 0 0,0 0-339 0 0,0 0-301 0 0,0 0-221 0 0,0 0-181 0 0,0 0-171 0 0,0 0-149 0 0,0 0-105 0 0,14-7-78 0 0,45-22-82 0 0,9-34 526 0 0,-47 38-713 0 0,79-71 312 0 0,-92 140-561 0 0,-9 17 76 0 0,4-60-11 0 0,-1 0 0 0 0,0 0 0 0 0,1 0 0 0 0,-1-1 1 0 0,1 1-1 0 0,-1-1 0 0 0,1 0 0 0 0,-1 0 0 0 0,1 0 1 0 0,-1 0-1 0 0,1 0 0 0 0,-1 0 0 0 0,1-1 0 0 0,-1 1 0 0 0,1-1 1 0 0,-1 0-1 0 0,1 0 0 0 0,-1 0 0 0 0,0 0 0 0 0,1 0 0 0 0,-1 0 1 0 0,0-1-1 0 0,1 1-4 0 0,106-76 130 0 0,-108 77-130 0 0,0 0-1 0 0,0 0 0 0 0,1 0 0 0 0,-1 0 0 0 0,0 0 0 0 0,0 0 1 0 0,0 0-1 0 0,0 0 0 0 0,0 0 0 0 0,0 0 0 0 0,0 0 0 0 0,0 1 1 0 0,0-1-1 0 0,0 0 0 0 0,0 1 0 0 0,0-1 0 0 0,0 1 0 0 0,0-1 1 0 0,0 1-1 0 0,0 0 0 0 0,-1-1 0 0 0,1 1 0 0 0,0 0 0 0 0,0-1 1 0 0,-1 1-1 0 0,1 0 0 0 0,0 0 0 0 0,-1 0 0 0 0,1 0 0 0 0,-1 0 0 0 0,1 0 1 0 0,-1 0-1 0 0,1 0 0 0 0,-1 0 0 0 0,0 0 0 0 0,1 0 0 0 0,-1 0 1 0 0,0 0-1 0 0,0 0 0 0 0,0 0 0 0 0,0 0 0 0 0,0 0 0 0 0,0 0 1 0 0,0 0-1 0 0,0 0 0 0 0,0 0 0 0 0,-1 0 0 0 0,1 0 0 0 0,0 0 1 0 0,-1 1 0 0 0,4 15-21 0 0,-3-14 18 0 0,1 0-1 0 0,0-1 1 0 0,0 1 0 0 0,0-1 0 0 0,0 1 0 0 0,0-1 0 0 0,0 0 0 0 0,1 1 0 0 0,-1-1-1 0 0,1 0 1 0 0,-1 0 0 0 0,1 0 0 0 0,0 0 0 0 0,0 0 0 0 0,0 0 0 0 0,0 0-1 0 0,0-1 1 0 0,0 1 0 0 0,0-1 0 0 0,1 0 0 0 0,-1 0 0 0 0,1 1 0 0 0,-1-1-1 0 0,1-1 1 0 0,-1 1 0 0 0,1 0 0 0 0,-1-1 0 0 0,1 1 0 0 0,0-1 0 0 0,-1 0-1 0 0,3 0 4 0 0,50-11-2151 0 0,-21-11-5181 0 0,-27 16 573 0 0,-1 5-3955 0 0</inkml:trace>
  <inkml:trace contextRef="#ctx0" brushRef="#br0" timeOffset="1979.875">1422 78 7690 0 0,'0'0'2123'0'0,"0"0"-343"0"0,0 0-74 0 0,0 0 36 0 0,0 0-131 0 0,0 0-235 0 0,0 0-275 0 0,0 0-242 0 0,0 0-147 0 0,0 0-61 0 0,0 0-33 0 0,0 0-36 0 0,0 0-71 0 0,8 3-79 0 0,113 42 1503 0 0,-103-40-1811 0 0,-1-1-1 0 0,1 0 0 0 0,0-2 0 0 0,0 0 0 0 0,0-1 0 0 0,0 0 0 0 0,0-2 0 0 0,1 0 0 0 0,-1-1 0 0 0,4-2-123 0 0,124-25 114 0 0,-121 21-369 0 0,-6 3 1421 0 0,-7 2-3783 0 0,-2 1-3402 0 0,-1 1-4772 0 0,-9 1 2533 0 0</inkml:trace>
  <inkml:trace contextRef="#ctx0" brushRef="#br0" timeOffset="2229.905">1464 373 13531 0 0,'0'0'1812'0'0,"0"0"-669"0"0,0 0-167 0 0,0 0 229 0 0,0 0 187 0 0,0 0-76 0 0,0 0-252 0 0,0 0-287 0 0,0 0-188 0 0,0 0-101 0 0,0 0-49 0 0,33 4-19 0 0,102 13-31 0 0,43-12 772 0 0,-65-13-2724 0 0,-89 4-2794 0 0,-2 0-3642 0 0,-15 1-3992 0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1056 0 0 0,'0'0'604'0'0,"0"0"892"0"0,0 0 400 0 0,0 0 65 0 0,0 0-114 0 0,0 0-245 0 0,0 0-251 0 0,0 0-180 0 0,0 0-111 0 0,0 0-50 0 0,1 0 8588 0 0,4 0-6611 0 0,55-82-2244 0 0,61-87-302 0 0,57-84 10 0 0,-178 254-455 0 0,0-1 0 0 0,0 0 0 0 0,0 1 0 0 0,0-1-1 0 0,0 0 1 0 0,0 1 0 0 0,0-1 0 0 0,1 0 0 0 0,-1 1 0 0 0,0-1 0 0 0,0 0 0 0 0,0 1-1 0 0,0-1 1 0 0,0 0 0 0 0,0 1 0 0 0,1-1 0 0 0,-1 0 0 0 0,0 0 0 0 0,0 1 0 0 0,0-1-1 0 0,1 0 1 0 0,-1 0 0 0 0,0 1 0 0 0,0-1 0 0 0,1 0 0 0 0,-1 0 0 0 0,0 0 0 0 0,1 0 0 0 0,-1 1-1 0 0,0-1 1 0 0,0 0 0 0 0,1 0 0 0 0,-1 0 0 0 0,0 0 0 0 0,1 0 0 0 0,-1 0 0 0 0,0 0-1 0 0,1 0 1 0 0,-1 0 0 0 0,0 0 0 0 0,1 0 0 0 0,-1 0 4 0 0,-1 12-36 0 0,18 307 57 0 0,-6-259 3 0 0,-10-60-21 0 0,0 1 0 0 0,0-1 0 0 0,1 0-1 0 0,-1 1 1 0 0,0-1 0 0 0,0 0 0 0 0,0 0 0 0 0,1 0 0 0 0,-1 0-1 0 0,0 0 1 0 0,0 0 0 0 0,0-1 0 0 0,1 1 0 0 0,-1 0 0 0 0,0 0 0 0 0,0-1-1 0 0,0 1 1 0 0,0-1 0 0 0,0 1 0 0 0,0-1 0 0 0,0 0 0 0 0,0 1-1 0 0,0-1 1 0 0,0 0 0 0 0,0 1 0 0 0,0-1 0 0 0,0 0 0 0 0,0 0 0 0 0,-1 0-1 0 0,1 0 1 0 0,0 0 0 0 0,-1 0 0 0 0,1 0 0 0 0,-1 0 0 0 0,1 0-1 0 0,-1 0 1 0 0,1-1-3 0 0,2-2 8 0 0,40-54 22 0 0,-2-2-1 0 0,-3-2 0 0 0,-3-2 1 0 0,-3 0-1 0 0,14-43-29 0 0,-31 58-11 0 0,-14 116-174 0 0,3 264 518 0 0,6-236-173 0 0,0-72 141 0 0,-10-23-265 0 0,0 0-6 0 0,0 0 14 0 0,0 0 0 0 0,0 0-13 0 0,0 0 4 0 0,0 0-5 0 0,0 0 10 0 0,0 0-21 0 0,0 0-48 0 0,0-7-3111 0 0,0 4-2190 0 0,0 2-3831 0 0,0 1-2400 0 0</inkml:trace>
  <inkml:trace contextRef="#ctx0" brushRef="#br0" timeOffset="3053.933">929 835 0 0 0,'0'0'895'0'0,"0"0"752"0"0,0 0 124 0 0,0 0-141 0 0,0 0-194 0 0,0 0-168 0 0,0 0-84 0 0,0 0-61 0 0,0 0-54 0 0,-2 0-502 0 0,-2 0 8825 0 0,23 37-7866 0 0,-3 55-581 0 0,-15-88-924 0 0,1 5 24 0 0,-1 0 0 0 0,0 0 0 0 0,0 0 0 0 0,-1 0-1 0 0,0 0 1 0 0,0 1 0 0 0,-1-1 0 0 0,0 0 0 0 0,-1 0 0 0 0,0 0 0 0 0,0 0-1 0 0,-1-1 1 0 0,0 1 0 0 0,-1 0 0 0 0,0-1 0 0 0,0 0 0 0 0,0 0 0 0 0,-1 0-1 0 0,-1-1 1 0 0,1 1 0 0 0,-3 1-45 0 0,-6 2-18 0 0,-42 11-209 0 0,52-24 35 0 0,1 1-1 0 0,-1-1 1 0 0,1 0 0 0 0,0 0 0 0 0,-1 0 0 0 0,1 0 0 0 0,0-1-1 0 0,0 1 1 0 0,1-1 0 0 0,-1 0 0 0 0,0 0 0 0 0,1 0 0 0 0,0 0-1 0 0,-1 0 1 0 0,2 0 0 0 0,-1-1 0 0 0,0 1 0 0 0,0-1 0 0 0,1 1 0 0 0,0-1-1 0 0,-1-3 193 0 0,-8-14-2432 0 0,1-9-3161 0 0,1 2-5287 0 0,5 24 8650 0 0</inkml:trace>
  <inkml:trace contextRef="#ctx0" brushRef="#br0" timeOffset="3422.263">774 846 0 0 0,'0'0'1840'0'0,"0"0"365"0"0,0 0 125 0 0,0 0-63 0 0,0 0-180 0 0,0 0-237 0 0,0 0-237 0 0,0 0-203 0 0,0 0-162 0 0,0 0-145 0 0,0 0-119 0 0,-3 2-114 0 0,-2 0-1436 0 0,6-2 753 0 0,-1 0-1 0 0,0 0 1 0 0,0 0-1 0 0,0 0 1 0 0,1 0-1 0 0,-1 1 1 0 0,0-1 0 0 0,0 0-1 0 0,0 0 1 0 0,0 0-1 0 0,1 1 1 0 0,-1-1-1 0 0,0 0 1 0 0,0 0-1 0 0,0 0 1 0 0,0 1-1 0 0,0-1 1 0 0,0 0 0 0 0,0 0-1 0 0,1 1 1 0 0,-1-1-1 0 0,0 0 1 0 0,0 0-1 0 0,0 1 1 0 0,0-1-1 0 0,0 0 1 0 0,0 0 0 0 0,0 1-1 0 0,0-1 1 0 0,0 0-1 0 0,-1 0 1 0 0,1 1-187 0 0,270-1 1096 0 0,-241-2-3700 0 0,-14 1-1999 0 0,0 0-5698 0 0,-10 1 1502 0 0</inkml:trace>
  <inkml:trace contextRef="#ctx0" brushRef="#br0" timeOffset="4881.631">1545 319 0 0 0,'0'0'810'0'0,"0"0"718"0"0,0 0 188 0 0,0 0-127 0 0,0 0-170 0 0,0 0-123 0 0,0 0-79 0 0,0 0-55 0 0,0 0-27 0 0,0 0-60 0 0,-1-4-83 0 0,1 3-906 0 0,0 0-1 0 0,-1-1 1 0 0,1 1 0 0 0,-1 0 0 0 0,1 0-1 0 0,-1 0 1 0 0,0 0 0 0 0,1 0-1 0 0,-1 0 1 0 0,0 0 0 0 0,0 0 0 0 0,0 0-1 0 0,1 0 1 0 0,-1 0 0 0 0,0 0-1 0 0,0 1 1 0 0,0-1 0 0 0,-1 0 0 0 0,1 1-1 0 0,0-1 1 0 0,0 1 0 0 0,0-1-1 0 0,0 1 1 0 0,-1 0 0 0 0,1-1 0 0 0,0 1-1 0 0,0 0 1 0 0,0 0 0 0 0,-1 0 0 0 0,1 0-1 0 0,0 0 1 0 0,-1 0 0 0 0,1 0-1 0 0,0 0 1 0 0,0 0 0 0 0,0 1 0 0 0,-1-1-1 0 0,1 0 1 0 0,0 1 0 0 0,0-1-1 0 0,0 1 1 0 0,0 0 0 0 0,0-1 0 0 0,-1 1-1 0 0,1 0 1 0 0,0-1 0 0 0,1 1-1 0 0,-1 0 1 0 0,0 0 0 0 0,0 0 0 0 0,0 1-86 0 0,-14 7 148 0 0,1 2 0 0 0,0 0 1 0 0,1 0-1 0 0,0 2 0 0 0,1-1 1 0 0,0 2-1 0 0,1-1 0 0 0,1 2 1 0 0,0-1-1 0 0,1 1 1 0 0,1 1-1 0 0,-6 14-148 0 0,8 53 327 0 0,8-79-264 0 0,0-1 1 0 0,0 1 0 0 0,0-1 0 0 0,1 0-1 0 0,-1 0 1 0 0,1 0 0 0 0,-1 0-1 0 0,1 0 1 0 0,0-1 0 0 0,0 1 0 0 0,1-1-1 0 0,-1 0 1 0 0,0 0 0 0 0,1 0-1 0 0,-1 0 1 0 0,1 0 0 0 0,0-1-1 0 0,-1 0 1 0 0,1 1 0 0 0,0-2 0 0 0,0 1-1 0 0,4 0-63 0 0,1 0 131 0 0,0-1 0 0 0,1 0-1 0 0,-1 0 1 0 0,0-1-1 0 0,0 0 1 0 0,1-1 0 0 0,-1 0-1 0 0,0-1 1 0 0,0 0 0 0 0,-1 0-1 0 0,1 0 1 0 0,-1-1-1 0 0,0-1 1 0 0,0 0 0 0 0,0 0-1 0 0,0 0 1 0 0,-1-1-1 0 0,0 0 1 0 0,2-2-131 0 0,8-9 152 0 0,0-1 0 0 0,-1-1 0 0 0,-1 0-1 0 0,-1-1 1 0 0,-1-1 0 0 0,8-17-152 0 0,-9 16 17 0 0,-2-1 0 0 0,-1 0 0 0 0,0 0-1 0 0,-2-1 1 0 0,-1 0 0 0 0,0 0 0 0 0,-2 0 0 0 0,-1-1 0 0 0,-1 1 0 0 0,-1-1-1 0 0,-2-15-16 0 0,1 35-26 0 0,-1 0 0 0 0,0 0 0 0 0,0 0 0 0 0,0 0-1 0 0,0 1 1 0 0,-1-1 0 0 0,1 0 0 0 0,-1 1 0 0 0,-1-1-1 0 0,1 1 1 0 0,-1-1 0 0 0,1 1 0 0 0,-1 0 0 0 0,0 0-1 0 0,-1 1 1 0 0,1-1 0 0 0,-1 0 0 0 0,0 1 0 0 0,1 0-1 0 0,-1 0 1 0 0,-1 0 0 0 0,1 1 0 0 0,0-1 0 0 0,-1 1-1 0 0,1 0 1 0 0,-1 0 0 0 0,0 0 0 0 0,1 1 0 0 0,-1 0-1 0 0,0 0 1 0 0,0 0 0 0 0,0 1 0 0 0,0-1 0 0 0,0 1-1 0 0,0 0 1 0 0,0 0 0 0 0,0 1 0 0 0,0 0 0 0 0,0 0-1 0 0,0 0 1 0 0,0 0 0 0 0,1 1 0 0 0,-1 0 0 0 0,0 0 0 0 0,-1 1 26 0 0,-2 3-8 0 0,-1 1 1 0 0,1 1 0 0 0,1 0-1 0 0,-1 0 1 0 0,1 0-1 0 0,1 1 1 0 0,-1 0 0 0 0,1 0-1 0 0,1 0 1 0 0,0 1 0 0 0,0 0-1 0 0,1 0 1 0 0,1 1 0 0 0,-1-1-1 0 0,2 1 1 0 0,-1-1 0 0 0,1 1-1 0 0,1 0 1 0 0,0 0 0 0 0,1 0-1 0 0,0 0 1 0 0,0-1 0 0 0,1 1-1 0 0,1 3 8 0 0,2-4 46 0 0,1 0 0 0 0,0 0 0 0 0,1 0-1 0 0,0 0 1 0 0,0-1 0 0 0,1 0-1 0 0,0 0 1 0 0,1-1 0 0 0,0 0 0 0 0,0 0-1 0 0,0-1 1 0 0,1 0 0 0 0,0-1-1 0 0,1 1 1 0 0,0-2 0 0 0,0 1-1 0 0,0-2 1 0 0,0 1 0 0 0,1-1 0 0 0,-1-1-1 0 0,1 0 1 0 0,6 1-46 0 0,1 0 54 0 0,0-1 0 0 0,0 0 1 0 0,0-1-1 0 0,0-1 0 0 0,0-1 0 0 0,0 0 0 0 0,1-2 1 0 0,-1 0-1 0 0,0-1 0 0 0,-1 0 0 0 0,1-2 0 0 0,0 0 1 0 0,-1-1-1 0 0,13-6-54 0 0,64-24-782 0 0,-31 20-2526 0 0,-46 15-56 0 0,-12 2-820 0 0,-2 1-4465 0 0,-3-1 3129 0 0</inkml:trace>
  <inkml:trace contextRef="#ctx0" brushRef="#br0" timeOffset="5167.019">1253 717 8002 0 0,'0'0'1980'0'0,"0"0"-440"0"0,0 0-237 0 0,0 0 58 0 0,0 0 44 0 0,0 0-16 0 0,0 0-74 0 0,0 0-190 0 0,0 0-191 0 0,0 0-153 0 0,0 0-90 0 0,0 0-62 0 0,24 5-38 0 0,78 14-44 0 0,-88-16-396 0 0,1-1 1 0 0,-1-1-1 0 0,1-1 0 0 0,-1 0 1 0 0,1-1-1 0 0,-1 0 0 0 0,0-1 1 0 0,0-1-1 0 0,7-2-151 0 0,28-5 218 0 0,115-17-290 0 0,-97 16-3340 0 0,-56 8 1662 0 0,1 0-2502 0 0,-4 2-5196 0 0,-6 1 3209 0 0</inkml:trace>
  <inkml:trace contextRef="#ctx0" brushRef="#br0" timeOffset="5963.531">1394 908 6297 0 0,'0'0'2513'0'0,"0"0"-601"0"0,0 0-223 0 0,0 0 15 0 0,0 0-132 0 0,0 0-289 0 0,0 0-335 0 0,0 0-313 0 0,0 0-239 0 0,0 0-102 0 0,0 0-21 0 0,0 0-1 0 0,0 0 3 0 0,8 4 2431 0 0,37-15-671 0 0,-44 11-2000 0 0,-1 0 9 0 0,0 0 26 0 0,0 0 24 0 0,0 0 16 0 0,0 0 26 0 0,0 0-24 0 0,0 0-9 0 0,0 0-6 0 0,0 0-5 0 0,0 0-15 0 0,0 0-8 0 0,0 0-24 0 0,0 0-42 0 0,0 0 38 0 0,0 0 6 0 0,0 0-4 0 0,0 0 19 0 0,0 0-30 0 0,0 0-14 0 0,0 0 0 0 0,0 0 8 0 0,17-7 139 0 0,153-26 731 0 0,-169 34-887 0 0,0 1-1 0 0,0 0 1 0 0,0-1-1 0 0,0 1 1 0 0,0 0-1 0 0,0 0 1 0 0,-1 0 0 0 0,1 0-1 0 0,-1 0 1 0 0,1 0-1 0 0,-1 0 1 0 0,0 0-1 0 0,1 0 1 0 0,-1 0-1 0 0,0 0 1 0 0,-1 0-1 0 0,1 0 1 0 0,0 0 0 0 0,0 0-1 0 0,-1 0 1 0 0,1 0-1 0 0,-1 0 1 0 0,0 0-1 0 0,0 0 1 0 0,0 0-1 0 0,0-1 1 0 0,-1 3-9 0 0,-10 14 22 0 0,-1-1 0 0 0,-1 0-1 0 0,0-1 1 0 0,-2 0 0 0 0,0-1 0 0 0,0-1 0 0 0,-3 1-22 0 0,-3 3-4 0 0,-5 4 3 0 0,22-19-1 0 0,0-1 1 0 0,0 1-1 0 0,1 0 1 0 0,-1 1-1 0 0,1-1 1 0 0,0 1 0 0 0,0 0-1 0 0,0 0 1 0 0,0 0-1 0 0,1 0 1 0 0,0 1-1 0 0,0 0 1 0 0,0-1 0 0 0,0 1-1 0 0,1 0 1 0 0,0 0-1 0 0,0 1 1 0 0,0-1-1 0 0,1 0 1 0 0,-1 1 0 0 0,1-1-1 0 0,0 1 1 0 0,1-1-1 0 0,0 5 2 0 0,2-7 32 0 0,0 1 0 0 0,0-1 1 0 0,0-1-1 0 0,1 1 0 0 0,-1 0 0 0 0,1-1 0 0 0,0 1 0 0 0,0-1 0 0 0,0 0 1 0 0,0 1-1 0 0,0-2 0 0 0,0 1 0 0 0,1 0 0 0 0,-1-1 0 0 0,0 1 0 0 0,1-1 0 0 0,0 0 1 0 0,-1 0-1 0 0,1-1 0 0 0,-1 1 0 0 0,1-1 0 0 0,0 1 0 0 0,0-1 0 0 0,-1 0 1 0 0,1-1-1 0 0,0 1 0 0 0,-1-1 0 0 0,1 1 0 0 0,0-1 0 0 0,-1 0 0 0 0,1 0 0 0 0,0-1-32 0 0,141-58 781 0 0,-68 21-645 0 0,-72 37-1651 0 0,18-10 3939 0 0,-15 8-7934 0 0,-2 1-7852 0 0,-6 3 1797 0 0</inkml:trace>
  <inkml:trace contextRef="#ctx0" brushRef="#br0" timeOffset="7019.436">2453 179 0 0 0,'0'0'688'0'0,"0"0"727"0"0,0 0 454 0 0,0 0 344 0 0,0 0 145 0 0,0 0-88 0 0,0 0-230 0 0,0 0-339 0 0,0 0-341 0 0,0 0-297 0 0,0 0-248 0 0,0 0-164 0 0,0 0-70 0 0,-5 1-29 0 0,1 0-431 0 0,0 0-1 0 0,-1 0 1 0 0,1 0-1 0 0,0 1 1 0 0,1 0-1 0 0,-1 0 1 0 0,0 0-1 0 0,0 0 1 0 0,1 0-1 0 0,-1 1 1 0 0,1 0-1 0 0,0-1 1 0 0,0 1-1 0 0,0 0 1 0 0,0 1-1 0 0,1-1 1 0 0,-1 1-121 0 0,-25 35 463 0 0,2 2 1 0 0,2 0 0 0 0,2 2 0 0 0,1 1 0 0 0,3 0-1 0 0,-2 10-463 0 0,-1 0 222 0 0,9-27-90 0 0,2 1 0 0 0,1 0-1 0 0,2 0 1 0 0,0 1-1 0 0,2 0 1 0 0,1 0 0 0 0,0 26-132 0 0,4-47 41 0 0,0-1 1 0 0,0 1-1 0 0,1-1 0 0 0,0 0 1 0 0,0 1-1 0 0,1-1 1 0 0,0 0-1 0 0,0 0 0 0 0,1 0 1 0 0,0 0-1 0 0,0 0 1 0 0,0 0-1 0 0,1-1 0 0 0,0 0 1 0 0,0 0-1 0 0,1 0 1 0 0,0 0-1 0 0,0-1 0 0 0,0 1 1 0 0,1-1-1 0 0,-1-1 1 0 0,1 1-1 0 0,3 1-41 0 0,81 24 320 0 0,-29-50-2417 0 0,-31-15-4386 0 0,-14 6-7771 0 0,-12 24 10265 0 0</inkml:trace>
  <inkml:trace contextRef="#ctx0" brushRef="#br0" timeOffset="7400.744">2490 592 2040 0 0,'0'0'2308'0'0,"0"0"-161"0"0,0 0-71 0 0,0 0 7 0 0,0 0-113 0 0,0 0-239 0 0,0 0-287 0 0,0 0-289 0 0,0 0-207 0 0,0 0-126 0 0,0 0-65 0 0,0 0-64 0 0,0 0-76 0 0,-3 2-42 0 0,1 12 1051 0 0,32-8 48 0 0,-26-6-1685 0 0,16 2 204 0 0,-1-2 1 0 0,1 0 0 0 0,0-2 0 0 0,-1 0 0 0 0,1-1 0 0 0,-1-1-1 0 0,0-1 1 0 0,0 0 0 0 0,0-2-194 0 0,2-1-857 0 0,3 0-3075 0 0,-7 6-9567 0 0,-13 2 5388 0 0</inkml:trace>
  <inkml:trace contextRef="#ctx0" brushRef="#br0" timeOffset="7786.368">2909 529 9890 0 0,'0'0'2979'0'0,"0"0"-1270"0"0,0 0-545 0 0,0 0 31 0 0,0 0 109 0 0,0 0 18 0 0,0 0-134 0 0,0 0-216 0 0,0 0-222 0 0,0 0-133 0 0,0 0-78 0 0,0 0-83 0 0,0 0-62 0 0,-3 18-77 0 0,-29 122 520 0 0,29-131-769 0 0,-3 7 21 0 0,1 0 0 0 0,0 0 0 0 0,1 1 0 0 0,1 0 1 0 0,1-1-1 0 0,0 1 0 0 0,1 0 0 0 0,1 0 0 0 0,0 0 1 0 0,1 0-1 0 0,2 4-89 0 0,-1-18 15 0 0,0 1 1 0 0,0-1 0 0 0,0 0 0 0 0,1 1 0 0 0,-1-1-1 0 0,1 0 1 0 0,0-1 0 0 0,0 1 0 0 0,0 0 0 0 0,0-1-1 0 0,0 0 1 0 0,1 0 0 0 0,-1 0 0 0 0,1 0 0 0 0,-1 0-1 0 0,1-1 1 0 0,0 1 0 0 0,0-1 0 0 0,-1 0 0 0 0,1 0-1 0 0,0-1 1 0 0,0 1 0 0 0,0-1 0 0 0,0 1 0 0 0,0-2-1 0 0,0 1 1 0 0,0 0 0 0 0,0-1 0 0 0,0 1 0 0 0,0-1-1 0 0,0 0 1 0 0,2-1-16 0 0,-2 0-177 0 0,0 0-1 0 0,0 1 1 0 0,-1-1-1 0 0,1 0 1 0 0,0-1-1 0 0,-1 1 1 0 0,0-1-1 0 0,0 1 1 0 0,1-1-1 0 0,-2 0 1 0 0,1 0-1 0 0,0-1 1 0 0,-1 1-1 0 0,1 0 1 0 0,-1-1-1 0 0,0 0 1 0 0,2-3 177 0 0,7-19-5373 0 0,-6 2-5697 0 0,-4 17 3343 0 0</inkml:trace>
  <inkml:trace contextRef="#ctx0" brushRef="#br0" timeOffset="8354.912">2681 294 2513 0 0,'0'0'1888'0'0,"0"0"-109"0"0,0 0 68 0 0,0 0 115 0 0,0 0-34 0 0,0 0-213 0 0,0 0-329 0 0,0 0-321 0 0,0 0-199 0 0,0 0-91 0 0,0 0-15 0 0,0 0-4 0 0,0 0-22 0 0,5-6-42 0 0,102-76 3299 0 0,-71 53-3051 0 0,7-9-173 0 0,-42 38-733 0 0,-1 0-5 0 0,0 0-9 0 0,0 0 0 0 0,0 0-7 0 0,0 0 10 0 0,0 0 5 0 0,16 22 221 0 0,58 99 344 0 0,-15-43-439 0 0,-54-71-506 0 0,1-1-852 0 0,-2-5-3600 0 0,1 0-3879 0 0,-5-1 2738 0 0,0 0-594 0 0</inkml:trace>
  <inkml:trace contextRef="#ctx0" brushRef="#br0" timeOffset="8803.874">3173 117 472 0 0,'0'0'2883'0'0,"0"0"-657"0"0,0 0-235 0 0,0 0 127 0 0,0 0 61 0 0,0 0-188 0 0,0 0-320 0 0,0 0-361 0 0,0 0-283 0 0,0 0-119 0 0,0 0-38 0 0,0 0-44 0 0,0 0-64 0 0,9-1 3360 0 0,32 31-2025 0 0,-23-9-2001 0 0,0 0 1 0 0,-2 1-1 0 0,-1 1 1 0 0,-1 0-1 0 0,0 1 1 0 0,-2 0 0 0 0,-1 1-1 0 0,-1 1 1 0 0,-1-1-1 0 0,-1 2 1 0 0,-2-1-1 0 0,0 1 1 0 0,-2 0 0 0 0,-1 0-1 0 0,-1 0 1 0 0,-1 1-1 0 0,-3 25-96 0 0,-3-31-18 0 0,0 0 0 0 0,-1 0 0 0 0,-2-1 0 0 0,0 0 0 0 0,-1 0 0 0 0,-1-1 1 0 0,-1 0-1 0 0,0 0 0 0 0,-2-1 0 0 0,0-1 0 0 0,-1 0 0 0 0,-1-1 0 0 0,-1-1 0 0 0,0 0 0 0 0,-13 9 18 0 0,-13 5-2987 0 0,41-29 1468 0 0,1-1-1754 0 0,-1 0 1696 0 0,0-1-7470 0 0,1-2-1375 0 0</inkml:trace>
  <inkml:trace contextRef="#ctx0" brushRef="#br0" timeOffset="10368.008">4005 750 0 0 0,'0'0'1155'0'0,"0"0"200"0"0,0 0 37 0 0,0 0-17 0 0,0 0-27 0 0,-4-3-31 0 0,-9-9 11 0 0,9 9 18 0 0,4 3-25 0 0,3-3 5730 0 0,4 2-3810 0 0,22 1-3432 0 0,-23 0 1223 0 0,327-4 1310 0 0,-316 1-3734 0 0,-14 0-3993 0 0,-1-2-7129 0 0,-2 5 6393 0 0</inkml:trace>
  <inkml:trace contextRef="#ctx0" brushRef="#br0" timeOffset="10621.989">4156 518 7410 0 0,'0'0'3919'0'0,"0"0"-2449"0"0,0 0-757 0 0,0 0 95 0 0,0 0 257 0 0,0 0 130 0 0,0 0-47 0 0,0 0-200 0 0,0 0-256 0 0,0 0-176 0 0,0 0-106 0 0,-4 34-88 0 0,-9 106-72 0 0,3 27 110 0 0,13-77-3066 0 0,2-58-1939 0 0,-1-17-1999 0 0,-2-7-587 0 0</inkml:trace>
  <inkml:trace contextRef="#ctx0" brushRef="#br0" timeOffset="11303.134">4450 956 10378 0 0,'0'0'1355'0'0,"0"0"-348"0"0,0 0 65 0 0,0 0 294 0 0,0 0 172 0 0,0 0-174 0 0,0 0-292 0 0,0 0-254 0 0,0 0-164 0 0,0 0-80 0 0,0 0-49 0 0,0 0-57 0 0,0 0-76 0 0,31-32-78 0 0,94-98-73 0 0,-62 61 67 0 0,73-75 296 0 0,-94 122-568 0 0,-41 22-69 0 0,-1 0-3 0 0,-4 139 319 0 0,4-133-275 0 0,4 71 23 0 0,-4-76-29 0 0,1 1 0 0 0,-1 0 0 0 0,1-1 0 0 0,0 1 1 0 0,0-1-1 0 0,-1 1 0 0 0,1-1 0 0 0,0 1 0 0 0,0-1 0 0 0,0 1 1 0 0,1-1-1 0 0,-1 0 0 0 0,0 0 0 0 0,0 1 0 0 0,1-1 0 0 0,-1 0 1 0 0,1 0-1 0 0,-1 0 0 0 0,1 0 0 0 0,-1-1 0 0 0,1 1 0 0 0,0 0 0 0 0,-1-1 1 0 0,1 1-1 0 0,0-1 0 0 0,-1 0 0 0 0,1 1 0 0 0,0-1 0 0 0,0 0 1 0 0,-1 0-1 0 0,1 0 0 0 0,0 0 0 0 0,0 0 0 0 0,-1-1 0 0 0,1 1 1 0 0,0 0-1 0 0,-1-1 0 0 0,1 1 0 0 0,0-1 0 0 0,0 0-2 0 0,71-55 232 0 0,-60 42-197 0 0,178-206 200 0 0,-100 85-178 0 0,-78 128 322 0 0,-16 31 65 0 0,2-16-472 0 0,-30 208 772 0 0,35-90-981 0 0,2-106-881 0 0,1 2-3817 0 0,-6-6-7442 0 0,-1-15 4521 0 0</inkml:trace>
  <inkml:trace contextRef="#ctx0" brushRef="#br0" timeOffset="11867.803">5409 713 0 0 0,'0'0'902'0'0,"0"0"355"0"0,0 0 345 0 0,0 0 392 0 0,0 0 135 0 0,0 0-226 0 0,0 0-373 0 0,0 0-287 0 0,0 0-219 0 0,0 0-190 0 0,0 0-129 0 0,0 0-129 0 0,-11 33-85 0 0,-36 103-15 0 0,18-29 1313 0 0,32-123 1329 0 0,6-26-2937 0 0,3 16-57 0 0,0 0 1 0 0,2 1-1 0 0,0 0 0 0 0,2 2 1 0 0,1-1-1 0 0,0 2 0 0 0,2 0 1 0 0,1 2-1 0 0,0 0 1 0 0,2 1-1 0 0,0 1 0 0 0,16-10-124 0 0,-31 23 19 0 0,0 1 0 0 0,0 0 0 0 0,0 0 0 0 0,1 1 0 0 0,-1 0 1 0 0,1 1-1 0 0,0-1 0 0 0,0 1 0 0 0,0 1 0 0 0,0-1 0 0 0,4 1-19 0 0,-9 35 649 0 0,-8-24-580 0 0,0-1 0 0 0,0 0 1 0 0,-2-1-1 0 0,1 1 0 0 0,-1-1 0 0 0,0-1 0 0 0,0 1 0 0 0,-1-1 1 0 0,0 0-1 0 0,-8 4-69 0 0,10-6 18 0 0,-98 80 367 0 0,102-82-352 0 0,1 0 1 0 0,0 0-1 0 0,0-1 0 0 0,0 1 0 0 0,0 0 1 0 0,1 0-1 0 0,-1 0 0 0 0,1 0 0 0 0,-1 0 1 0 0,1 0-1 0 0,0 0 0 0 0,0 0 0 0 0,1 0 1 0 0,-1 0-1 0 0,0 0 0 0 0,1 0 0 0 0,0 0 1 0 0,0 0-1 0 0,0 0 0 0 0,0 0 1 0 0,0-1-1 0 0,1 1 0 0 0,-1 0 0 0 0,1-1 1 0 0,-1 1-1 0 0,1-1 0 0 0,0 0 0 0 0,0 1 1 0 0,0-1-1 0 0,1 0 0 0 0,-1 0 0 0 0,0 0 1 0 0,1-1-1 0 0,-1 1 0 0 0,1-1 0 0 0,0 1 1 0 0,-1-1-1 0 0,1 0 0 0 0,0 0 0 0 0,0 0 1 0 0,1 0-34 0 0,30 27 695 0 0,17 31-7 0 0,-3-37-2051 0 0,-30-25-3239 0 0,-1-4-5209 0 0,-10 6-1832 0 0</inkml:trace>
  <inkml:trace contextRef="#ctx0" brushRef="#br0" timeOffset="14838.357">6002 875 5145 0 0,'0'0'3083'0'0,"0"0"-1268"0"0,0 0-376 0 0,0 0 220 0 0,0 0 131 0 0,0 0-151 0 0,0 0-277 0 0,0 0-274 0 0,0 0-198 0 0,0 0-140 0 0,0 0-103 0 0,0 0-95 0 0,25-9-69 0 0,76-28-85 0 0,-31 28 447 0 0,-68 9-836 0 0,-1 0-1 0 0,1 0 1 0 0,0 1 0 0 0,0-1 0 0 0,0 0-1 0 0,0 1 1 0 0,-1-1 0 0 0,1 1-1 0 0,0 0 1 0 0,-1 0 0 0 0,1 0-1 0 0,0-1 1 0 0,-1 1 0 0 0,1 1 0 0 0,-1-1-1 0 0,1 0 1 0 0,-1 0 0 0 0,0 1-1 0 0,1-1 1 0 0,-1 0 0 0 0,0 1 0 0 0,0-1-1 0 0,0 1 1 0 0,0 0 0 0 0,0-1-1 0 0,-1 1 1 0 0,1 0 0 0 0,0-1-1 0 0,-1 1 1 0 0,1 0 0 0 0,-1 0 0 0 0,0 0-1 0 0,1-1 1 0 0,-1 1 0 0 0,0 0-1 0 0,0 0 1 0 0,0 0 0 0 0,-1 0-1 0 0,1 0 1 0 0,-1 1-9 0 0,0 3 20 0 0,-2 0 1 0 0,1 1-1 0 0,-1-1 0 0 0,0 0 0 0 0,0-1 0 0 0,-1 1 1 0 0,0 0-1 0 0,0-1 0 0 0,0 0 0 0 0,0 0 1 0 0,-1 0-1 0 0,0-1 0 0 0,0 1 0 0 0,-5 2-20 0 0,-2 4 23 0 0,-104 99 85 0 0,115-109-99 0 0,0 0 0 0 0,0 0 0 0 0,0 0 1 0 0,0 1-1 0 0,0-1 0 0 0,0 0 1 0 0,0 1-1 0 0,1-1 0 0 0,-1 0 1 0 0,1 1-1 0 0,-1-1 0 0 0,1 1 1 0 0,-1-1-1 0 0,1 1 0 0 0,0-1 1 0 0,0 1-1 0 0,-1 0 0 0 0,1-1 1 0 0,0 1-1 0 0,0-1 0 0 0,1 1 0 0 0,-1-1 1 0 0,0 1-1 0 0,1-1 0 0 0,-1 1 1 0 0,0-1-1 0 0,1 1 0 0 0,0-1 1 0 0,-1 1-1 0 0,1-1 0 0 0,0 0 1 0 0,0 1-1 0 0,0-1 0 0 0,0 0 1 0 0,0 0-1 0 0,0 1 0 0 0,0-1 1 0 0,0 0-1 0 0,0 0 0 0 0,1 0 0 0 0,-1-1 1 0 0,0 1-1 0 0,1 0 0 0 0,-1 0 1 0 0,0-1-1 0 0,2 1-9 0 0,71 12 1224 0 0,-56-14-1105 0 0,-1-2 0 0 0,0 0 1 0 0,0-1-1 0 0,0-1 0 0 0,0-1 1 0 0,-1 0-1 0 0,1-1 0 0 0,-2 0 0 0 0,2-2-119 0 0,41-23-1368 0 0,-40 21-3582 0 0,-1-1-6578 0 0,-15 8 2302 0 0</inkml:trace>
  <inkml:trace contextRef="#ctx0" brushRef="#br0" timeOffset="14086.978">6193 375 0 0 0,'0'0'296'0'0,"0"0"1154"0"0,0 0 275 0 0,0 0-90 0 0,0 0-120 0 0,0 0-80 0 0,0 0-69 0 0,0 0-116 0 0,0 0-154 0 0,0 0-159 0 0,-3-8-151 0 0,-12-21-135 0 0,14 28-602 0 0,0 0 0 0 0,-1 0 0 0 0,1 0 0 0 0,0 1 0 0 0,0-1 0 0 0,-1 0 0 0 0,1 1 1 0 0,-1-1-1 0 0,1 1 0 0 0,0 0 0 0 0,-1-1 0 0 0,1 1 0 0 0,-1 0 0 0 0,1 0 0 0 0,-1 0 0 0 0,1 0 1 0 0,-1 0-1 0 0,1 0 0 0 0,-1 1 0 0 0,1-1 0 0 0,0 0 0 0 0,-1 1 0 0 0,1-1 0 0 0,-1 1 0 0 0,1-1 0 0 0,0 1 1 0 0,0 0-1 0 0,-1-1 0 0 0,1 1 0 0 0,0 0 0 0 0,0 0 0 0 0,0 0 0 0 0,0 0 0 0 0,0 0 0 0 0,0 0 1 0 0,-1 2-50 0 0,0-2 52 0 0,-7 5 59 0 0,0 1 0 0 0,0 0 0 0 0,0 0 0 0 0,1 1 0 0 0,0 0-1 0 0,0 0 1 0 0,1 1 0 0 0,0 0 0 0 0,1 1 0 0 0,0-1 0 0 0,0 1 0 0 0,1 0 0 0 0,0 1 0 0 0,1-1-1 0 0,0 1 1 0 0,1 0 0 0 0,0 0 0 0 0,0 0 0 0 0,2 0 0 0 0,-1 3-111 0 0,2-12 44 0 0,1 0 0 0 0,-1 0-1 0 0,1 0 1 0 0,0 0 0 0 0,-1-1 0 0 0,1 1 0 0 0,0 0 0 0 0,0 0-1 0 0,0-1 1 0 0,0 1 0 0 0,0 0 0 0 0,1-1 0 0 0,-1 1 0 0 0,0-1-1 0 0,1 0 1 0 0,-1 1 0 0 0,1-1 0 0 0,0 0 0 0 0,-1 0 0 0 0,1 0-1 0 0,0 0 1 0 0,0 0 0 0 0,-1 0 0 0 0,1-1 0 0 0,0 1 0 0 0,0 0-1 0 0,0-1 1 0 0,0 0 0 0 0,0 1 0 0 0,0-1 0 0 0,0 0 0 0 0,0 0-1 0 0,0 0 1 0 0,2-1-44 0 0,71-8 1781 0 0,-56 0-1640 0 0,-1-1 0 0 0,0-1 0 0 0,-1-1 0 0 0,0 0 0 0 0,-1-1 0 0 0,-1-1 0 0 0,0 0 0 0 0,0-1 0 0 0,-1-1-1 0 0,-1 0 1 0 0,-1-1 0 0 0,-1 0 0 0 0,0-1 0 0 0,-1 0 0 0 0,-1-1 0 0 0,0 0 0 0 0,-2 0 0 0 0,0-1 0 0 0,-1 0 0 0 0,-2 0 0 0 0,3-15-141 0 0,-6 31-29 0 0,1-1 1 0 0,-1 0-1 0 0,0 0 1 0 0,0 1-1 0 0,0-1 1 0 0,-1 0-1 0 0,1 0 1 0 0,-1 0 0 0 0,-1 0-1 0 0,1 0 1 0 0,-1 0-1 0 0,0 0 1 0 0,0 0-1 0 0,0 1 1 0 0,0-1 0 0 0,-1 0-1 0 0,0 1 1 0 0,0-1-1 0 0,0 1 1 0 0,-1-1-1 0 0,1 1 1 0 0,-1 0-1 0 0,0 0 1 0 0,0 0 0 0 0,-1 1-1 0 0,1-1 1 0 0,-1 1-1 0 0,0 0 1 0 0,0 0-1 0 0,0 0 1 0 0,0 0-1 0 0,0 1 1 0 0,-1-1 0 0 0,1 1-1 0 0,-1 0 1 0 0,1 1-1 0 0,-1-1 1 0 0,0 1-1 0 0,0 0 1 0 0,1 0-1 0 0,-1 0 1 0 0,0 1 0 0 0,0 0-1 0 0,0 0 1 0 0,0 0-1 0 0,-2 0 29 0 0,0 4-14 0 0,0-1-1 0 0,0 1 1 0 0,0 0-1 0 0,1 1 1 0 0,-1 0-1 0 0,1 0 1 0 0,1 0-1 0 0,-1 0 1 0 0,1 1-1 0 0,0 0 1 0 0,0 0-1 0 0,0 1 0 0 0,1-1 1 0 0,0 1-1 0 0,0 0 1 0 0,1 0-1 0 0,0 0 1 0 0,0 1-1 0 0,1-1 1 0 0,0 1-1 0 0,0-1 1 0 0,1 1-1 0 0,0 0 1 0 0,0 0-1 0 0,1 0 1 0 0,-1-1-1 0 0,2 9 15 0 0,0-9 56 0 0,0 0 0 0 0,0 0 0 0 0,1-1-1 0 0,0 1 1 0 0,0 0 0 0 0,0-1 0 0 0,1 1-1 0 0,0-1 1 0 0,0 0 0 0 0,1 0 0 0 0,-1 0 0 0 0,1 0-1 0 0,1-1 1 0 0,-1 1 0 0 0,1-1 0 0 0,0 0 0 0 0,0-1-1 0 0,1 1 1 0 0,-1-1 0 0 0,4 2-56 0 0,5 3 107 0 0,0 0 1 0 0,1 0-1 0 0,0-2 1 0 0,0 0-1 0 0,1-1 0 0 0,-1 0 1 0 0,1-1-1 0 0,3-1-107 0 0,144 1 346 0 0,-125-11-796 0 0,-25 3-2921 0 0,-1 1-5395 0 0,-12 2 3287 0 0,0 3-1486 0 0</inkml:trace>
  <inkml:trace contextRef="#ctx0" brushRef="#br0" timeOffset="14353.974">5952 684 7818 0 0,'0'0'1821'0'0,"0"0"-496"0"0,0 0-218 0 0,0 0 222 0 0,0 0 268 0 0,0 0 24 0 0,0 0-174 0 0,0 0-245 0 0,0 0-237 0 0,0 0-171 0 0,0 0-119 0 0,0 0-103 0 0,30 3-101 0 0,94 12-51 0 0,-94-12-264 0 0,-1-1 1 0 0,1-1-1 0 0,0-2 0 0 0,-1-1 1 0 0,1-2-1 0 0,13-3-156 0 0,-4 0-242 0 0,-16 4-494 0 0,39-7-2001 0 0,-21 2-7504 0 0,-33 7 5149 0 0,-3 1 38 0 0</inkml:trace>
  <inkml:trace contextRef="#ctx0" brushRef="#br0" timeOffset="15851.233">7033 132 4777 0 0,'0'0'1794'0'0,"0"0"-195"0"0,0 0-58 0 0,0 0 74 0 0,0 0-20 0 0,0 0-146 0 0,0 0-226 0 0,0 0-204 0 0,0 0-147 0 0,0 0-92 0 0,0 0-43 0 0,0 0-54 0 0,0 0-48 0 0,-25 27-42 0 0,-79 89-63 0 0,54-39 168 0 0,43-58-527 0 0,-32 67 855 0 0,3 1 0 0 0,-19 78-1026 0 0,51-156 71 0 0,1 0 0 0 0,0 1 1 0 0,0 0-1 0 0,1-1 1 0 0,1 1-1 0 0,-1 0 1 0 0,1 0-1 0 0,1 0 0 0 0,0 0 1 0 0,0 0-1 0 0,1-1 1 0 0,1 1-1 0 0,-1 0 1 0 0,2 0-1 0 0,-1-1 1 0 0,1 1-1 0 0,0-1 0 0 0,1 0 1 0 0,0 0-1 0 0,1 0 1 0 0,0 0-1 0 0,0-1 1 0 0,5 6-72 0 0,2-6 61 0 0,-1-1 0 0 0,1 0 1 0 0,0 0-1 0 0,1-1 0 0 0,-1-1 1 0 0,1 0-1 0 0,1-1 0 0 0,-1 0 1 0 0,0-1-1 0 0,1-1 0 0 0,0 0 1 0 0,-1 0-1 0 0,1-2 0 0 0,0 0 1 0 0,0 0-1 0 0,-1-1 0 0 0,1-1 1 0 0,0 0-1 0 0,-1-1 0 0 0,1-1 1 0 0,3-1-62 0 0,12-11-966 0 0,-25 7-3902 0 0,-3-2-6481 0 0,-1 10 1238 0 0</inkml:trace>
  <inkml:trace contextRef="#ctx0" brushRef="#br0" timeOffset="19205.988">7298 640 4177 0 0,'0'0'1956'0'0,"0"0"-377"0"0,0 0-90 0 0,0 0 159 0 0,0 0 79 0 0,0 0-104 0 0,0 0-265 0 0,0 0-366 0 0,0 0-249 0 0,0 0-146 0 0,0 0-63 0 0,0 0-5 0 0,4 0 3034 0 0,-40 81-2313 0 0,18-39-1149 0 0,-9 48 77 0 0,28-88-151 0 0,0-1 1 0 0,0 1-1 0 0,0-1 1 0 0,1 1-1 0 0,-1-1 0 0 0,0 0 1 0 0,1 1-1 0 0,-1-1 1 0 0,1 0-1 0 0,0 0 1 0 0,-1 0-1 0 0,1 0 0 0 0,0 0 1 0 0,0-1-1 0 0,-1 1 1 0 0,1 0-1 0 0,0-1 1 0 0,0 0-1 0 0,0 1 0 0 0,0-1 1 0 0,0 0-1 0 0,0 0 1 0 0,0 0-1 0 0,0 0 1 0 0,0 0-1 0 0,-1 0 1 0 0,1-1-1 0 0,0 1 0 0 0,0-1 1 0 0,0 1-28 0 0,5 0 124 0 0,-5 0-190 0 0,63-12 419 0 0,-51-10-3866 0 0,-12 13 1232 0 0,0-1-2379 0 0,-1-1-5138 0 0,-1 5 4772 0 0</inkml:trace>
  <inkml:trace contextRef="#ctx0" brushRef="#br0" timeOffset="19657.028">7116 467 552 0 0,'0'0'2178'0'0,"0"0"-212"0"0,0 0 2 0 0,0 0 122 0 0,0 0-43 0 0,0 0-244 0 0,0 0-388 0 0,0 0-361 0 0,0 0-198 0 0,0 0 1 0 0,0 0 66 0 0,0 0 21 0 0,0 0-18 0 0,7-2-119 0 0,93-26 1872 0 0,-89 22-2553 0 0,1 1 1 0 0,-1-1-1 0 0,0-1 1 0 0,0 0-1 0 0,0-1 0 0 0,-1 0 1 0 0,-1 0-1 0 0,1-1 1 0 0,-1 0-1 0 0,-1-1 1 0 0,0 0-1 0 0,0 0 0 0 0,-1-1 1 0 0,0 0-1 0 0,4-11-126 0 0,-10 22-2 0 0,-1 0 0 0 0,0 1 0 0 0,0-1 0 0 0,0 0 0 0 0,0 0 0 0 0,1 0 0 0 0,-1 1 0 0 0,0-1 0 0 0,0 0 0 0 0,0 0 0 0 0,1 0 0 0 0,-1 0 0 0 0,0 1 0 0 0,0-1 0 0 0,1 0 0 0 0,-1 0 0 0 0,0 0 0 0 0,0 0-1 0 0,1 0 1 0 0,-1 0 0 0 0,0 0 0 0 0,1 0 0 0 0,-1 0 0 0 0,0 0 0 0 0,0 0 0 0 0,1 0 0 0 0,-1 0 0 0 0,0 0 0 0 0,0 0 0 0 0,1 0 0 0 0,-1 0 0 0 0,0 0 0 0 0,1 0 0 0 0,-1 0 2 0 0,3 18 67 0 0,47 86-239 0 0,-8-70-4241 0 0,-26-29-1667 0 0,4-3-5185 0 0,-14-2 8236 0 0</inkml:trace>
  <inkml:trace contextRef="#ctx0" brushRef="#br0" timeOffset="19977.026">7594 161 3625 0 0,'0'0'2662'0'0,"0"0"-409"0"0,0 0-149 0 0,0 0-32 0 0,0 0-150 0 0,0 0-331 0 0,0 0-367 0 0,0 0-316 0 0,0 0-208 0 0,0 0-85 0 0,0 0 23 0 0,0 0 32 0 0,1 2 23 0 0,70 159 2646 0 0,-44-94-3017 0 0,-14-39-244 0 0,-1 0-1 0 0,-2 0 1 0 0,-1 1 0 0 0,-1 0 0 0 0,-1 1 0 0 0,-2 0-1 0 0,-1 0 1 0 0,-1 5-78 0 0,-3-26-18 0 0,1 1-1 0 0,-1-1 0 0 0,-1 0 1 0 0,0 0-1 0 0,0 1 0 0 0,-1-1 1 0 0,0 0-1 0 0,-1 0 0 0 0,1 0 1 0 0,-2-1-1 0 0,1 1 0 0 0,-2-1 0 0 0,1 1 1 0 0,-1-1-1 0 0,-4 5 19 0 0,-58 52-2228 0 0,41-48-2005 0 0,-2-3-4924 0 0,20-10-905 0 0</inkml:trace>
  <inkml:trace contextRef="#ctx0" brushRef="#br0" timeOffset="21575.297">155 1409 0 0 0,'0'0'1252'0'0,"0"0"149"0"0,0 0 56 0 0,0 0 12 0 0,0 0-83 0 0,10 0-163 0 0,412 0 7882 0 0,230 0-6092 0 0,-244 19-2124 0 0,-27-16 10 0 0,131 15-181 0 0,-138-17-360 0 0,98-12 161 0 0,200-22 704 0 0,-77 21-439 0 0,-296-7-405 0 0,206-24 34 0 0,-13 10-205 0 0,-196 25-128 0 0,185-3 17 0 0,-106 5-76 0 0,47-2-206 0 0,-141 8-2624 0 0,-207-3-14 0 0,-26-1-6401 0 0,-35 3-1781 0 0</inkml:trace>
  <inkml:trace contextRef="#ctx0" brushRef="#br0" timeOffset="26108.069">8165 1048 1416 0 0,'0'0'2237'0'0,"0"0"-458"0"0,0 0-157 0 0,0 0 211 0 0,0 0 157 0 0,0 0-76 0 0,0 0-273 0 0,0 0-279 0 0,0 0-162 0 0,0 0-69 0 0,0 0-53 0 0,5 2-103 0 0,55 11 4011 0 0,186-12-2116 0 0,-127-6-2826 0 0,-112 5 1141 0 0,3-1-5099 0 0,-13-1-14755 0 0,-3 2 11989 0 0</inkml:trace>
  <inkml:trace contextRef="#ctx0" brushRef="#br0" timeOffset="26421.085">8257 1258 7946 0 0,'0'0'3023'0'0,"0"0"-859"0"0,0 0-410 0 0,0 0-49 0 0,0 0-84 0 0,0 0-199 0 0,0 0-211 0 0,0 0-204 0 0,0 0-119 0 0,0 0-97 0 0,0 0-103 0 0,0 0-100 0 0,0 0-75 0 0,15 3-42 0 0,105 9 567 0 0,41-27-299 0 0,-95 9-5695 0 0,22-6-7911 0 0,-80 8 3121 0 0</inkml:trace>
  <inkml:trace contextRef="#ctx0" brushRef="#br0" timeOffset="22655.324">2123 1700 6313 0 0,'0'0'846'0'0,"0"0"-138"0"0,0 0 166 0 0,0 0 380 0 0,0 0 284 0 0,0 0 61 0 0,0 0-172 0 0,0 0-312 0 0,0 0-252 0 0,0 0-168 0 0,0 0-119 0 0,0 0-77 0 0,-22 28-57 0 0,-69 86-47 0 0,47-38 240 0 0,-38 101 290 0 0,40-98-107 0 0,169-236 1948 0 0,-118 146-2742 0 0,61-69 240 0 0,3 2 0 0 0,43-33-264 0 0,-44 45 216 0 0,-71 66-208 0 0,1 1 0 0 0,-1-1 0 0 0,0 0 0 0 0,0 1-1 0 0,0-1 1 0 0,0 1 0 0 0,0 0 0 0 0,0-1 0 0 0,0 1 0 0 0,0 0 0 0 0,0-1 0 0 0,0 1-1 0 0,0 0 1 0 0,0 0 0 0 0,-1 0 0 0 0,1 0 0 0 0,0 0 0 0 0,-1 0 0 0 0,1 0 0 0 0,0 0-1 0 0,-1 0 1 0 0,1 0 0 0 0,-1 0 0 0 0,0 0 0 0 0,1 0 0 0 0,-1 1 0 0 0,0-1 0 0 0,0 0-1 0 0,0 0 1 0 0,1 0 0 0 0,-1 1 0 0 0,0-1 0 0 0,-1 0 0 0 0,1 0 0 0 0,0 0 0 0 0,0 0-1 0 0,0 1 1 0 0,-1-1 0 0 0,1 0 0 0 0,-1 0 0 0 0,1 0 0 0 0,-1 0 0 0 0,0 1-8 0 0,1 3 30 0 0,0 8 17 0 0,0 0-1 0 0,1 1 0 0 0,0-1 0 0 0,1 0 0 0 0,0 0 0 0 0,1 0 0 0 0,1 0 0 0 0,0 0 0 0 0,0 0 0 0 0,2-1 0 0 0,-1 0 1 0 0,2 0-1 0 0,-1-1 0 0 0,2 0 0 0 0,-1 0 0 0 0,10 10-46 0 0,-13-19 21 0 0,0 0 1 0 0,1 0-1 0 0,-1-1 0 0 0,1 0 1 0 0,-1 1-1 0 0,1-1 0 0 0,-1-1 1 0 0,1 1-1 0 0,-1-1 0 0 0,1 1 1 0 0,0-1-1 0 0,-1-1 0 0 0,1 1 1 0 0,0-1-1 0 0,-1 0 0 0 0,1 0 1 0 0,-1 0-1 0 0,1 0 0 0 0,-1-1 1 0 0,0 0-1 0 0,1 0 0 0 0,-1 0 1 0 0,0 0-1 0 0,0-1 0 0 0,0 1 1 0 0,-1-1-1 0 0,1 0 0 0 0,0-2-21 0 0,24-18 80 0 0,-2-1 0 0 0,-1-2 0 0 0,0-1-1 0 0,17-27-79 0 0,7-5 3 0 0,40-50 38 0 0,-89 109-42 0 0,1-1 0 0 0,0 0 0 0 0,-1 1 0 0 0,1-1 0 0 0,0 1 0 0 0,-1 0 0 0 0,1-1-1 0 0,0 1 1 0 0,0-1 0 0 0,-1 1 0 0 0,1 0 0 0 0,0 0 0 0 0,0-1 0 0 0,0 1 0 0 0,-1 0 0 0 0,1 0 0 0 0,0 0 0 0 0,0 0 0 0 0,0 0-1 0 0,0 0 1 0 0,-1 0 0 0 0,1 0 0 0 0,0 1 0 0 0,0-1 0 0 0,0 0 0 0 0,-1 0 0 0 0,1 1 0 0 0,0-1 0 0 0,0 0 0 0 0,-1 1-1 0 0,1-1 1 0 0,0 1 0 0 0,-1-1 0 0 0,1 1 0 0 0,0-1 0 0 0,-1 1 0 0 0,1-1 0 0 0,-1 1 0 0 0,1 0 0 0 0,-1-1 0 0 0,1 1 0 0 0,-1 0-1 0 0,1-1 1 0 0,-1 1 0 0 0,0 0 0 0 0,1 0 0 0 0,-1-1 0 0 0,0 1 0 0 0,0 0 0 0 0,1 0 0 0 0,-1 0 0 0 0,0 0 0 0 0,0-1-1 0 0,0 1 1 0 0,0 1 1 0 0,9 49 57 0 0,9 180 257 0 0,1-154-354 0 0,-17-64-386 0 0,7 5-4413 0 0,-1-16-832 0 0,4-1-3409 0 0,-8-1 1702 0 0</inkml:trace>
  <inkml:trace contextRef="#ctx0" brushRef="#br0" timeOffset="23126.54">3184 1847 0 0 0,'0'0'806'0'0,"0"0"571"0"0,0 0 173 0 0,0 0 29 0 0,0 0 37 0 0,0 0 26 0 0,0 0-42 0 0,0 0-93 0 0,4 11 7112 0 0,6 11-6364 0 0,-2-8-1959 0 0,-1 0-1 0 0,0 0 1 0 0,-1 1-1 0 0,-1 0 0 0 0,0 0 1 0 0,-1 0-1 0 0,-1 1 1 0 0,0-1-1 0 0,-1 1 0 0 0,-1 0 1 0 0,0-1-1 0 0,-1 1 1 0 0,-1 0-1 0 0,-1 0-295 0 0,0-9-39 0 0,0 0 0 0 0,-1 0 0 0 0,0-1 0 0 0,-1 1 0 0 0,1-1-1 0 0,-1 0 1 0 0,0 0 0 0 0,-1 0 0 0 0,1 0 0 0 0,-1-1 0 0 0,-1 0 0 0 0,1 0 0 0 0,-1 0 0 0 0,1-1 0 0 0,-1 0 0 0 0,-1 0-1 0 0,1 0 1 0 0,0-1 0 0 0,-1 0 0 0 0,0 0 0 0 0,0 0 0 0 0,0-1 0 0 0,0 0 0 0 0,0-1 0 0 0,0 1 0 0 0,0-1 0 0 0,0-1-1 0 0,-1 0 1 0 0,1 0 0 0 0,0 0 0 0 0,-1-1 0 0 0,1 0 39 0 0,-29-18-5100 0 0,20-20-9621 0 0,14 31 9106 0 0</inkml:trace>
  <inkml:trace contextRef="#ctx0" brushRef="#br0" timeOffset="23371.96">2959 1833 3769 0 0,'0'0'3447'0'0,"0"0"-1228"0"0,0 0-570 0 0,0 0-70 0 0,0 0-34 0 0,0 0-104 0 0,0 0-145 0 0,0 0-120 0 0,0 0-97 0 0,0 0-35 0 0,0 0-26 0 0,0 0-107 0 0,13 2-98 0 0,95 14 1052 0 0,96-23-817 0 0,-96-1-2314 0 0,-37 1-2644 0 0,-66 7 3360 0 0,27-3-5255 0 0,-12 2-2884 0 0,-12 1 3010 0 0</inkml:trace>
  <inkml:trace contextRef="#ctx0" brushRef="#br0" timeOffset="23623.653">3579 1902 8522 0 0,'0'0'2936'0'0,"0"0"-1663"0"0,0 0-482 0 0,0 0 234 0 0,0 0 253 0 0,0 0 37 0 0,0 0-159 0 0,0 0-204 0 0,0 0-168 0 0,0 0-129 0 0,0 0-121 0 0,0 0-104 0 0,30 3-106 0 0,91 7-112 0 0,-25-15 22 0 0,-57-5-1180 0 0,-32 1-3551 0 0,-7-5-5804 0 0,-2 10 3624 0 0</inkml:trace>
  <inkml:trace contextRef="#ctx0" brushRef="#br0" timeOffset="23846.391">3741 1726 6393 0 0,'0'0'1746'0'0,"0"0"34"0"0,0 0 265 0 0,0 0 134 0 0,0 0-140 0 0,0 0-300 0 0,0 0-336 0 0,0 0-283 0 0,0 0-201 0 0,0 0-151 0 0,0 0-111 0 0,-7 33-107 0 0,-22 103-112 0 0,5-11 339 0 0,13 37-1174 0 0,27-129-2819 0 0,-4-27-1038 0 0,1-4-3630 0 0,-7-2-918 0 0</inkml:trace>
  <inkml:trace contextRef="#ctx0" brushRef="#br0" timeOffset="24529">4025 1902 0 0 0,'0'0'753'0'0,"0"0"841"0"0,0 0 369 0 0,0 0 138 0 0,0 0-73 0 0,0 0-226 0 0,0 0-236 0 0,0 0-174 0 0,0 0-128 0 0,0 0-124 0 0,0 0-143 0 0,0 0-159 0 0,0 0-121 0 0,-5 29-60 0 0,-16 84-8 0 0,24-85 660 0 0,4-30-1088 0 0,0-1 1 0 0,0 0-1 0 0,-1 0 0 0 0,1 0 1 0 0,-1-1-1 0 0,0 0 1 0 0,0 0-1 0 0,0-1 0 0 0,0 0 1 0 0,-1 0-1 0 0,0 0 1 0 0,0 0-1 0 0,0-1 0 0 0,-1 0 1 0 0,0 0-1 0 0,0 0 0 0 0,2-3-220 0 0,5-7 313 0 0,10-11-255 0 0,2-6 38 0 0,2 2 0 0 0,1 0 1 0 0,1 2-1 0 0,2 1 0 0 0,1 1 1 0 0,15-9-98 0 0,-45 36-1 0 0,1 0 0 0 0,-1-1 0 0 0,1 1 1 0 0,0 0-1 0 0,-1 0 0 0 0,1 0 0 0 0,0 0 1 0 0,-1 0-1 0 0,1 0 0 0 0,0 0 0 0 0,-1 0 0 0 0,1 0 1 0 0,0 0-1 0 0,-1 0 0 0 0,1 0 0 0 0,0 0 0 0 0,-1 0 1 0 0,1 1-1 0 0,0-1 0 0 0,-1 0 0 0 0,1 1 1 0 0,-1-1-1 0 0,1 0 0 0 0,-1 1 0 0 0,1-1 0 0 0,-1 1 1 0 0,1-1-1 0 0,-1 1 0 0 0,1-1 0 0 0,-1 1 0 0 0,1-1 1 0 0,-1 1-1 0 0,0-1 0 0 0,1 1 0 0 0,-1-1 1 0 0,0 1-1 0 0,1 0 0 0 0,-1-1 0 0 0,0 1 0 0 0,0 0 1 0 0,0-1-1 0 0,0 1 0 0 0,0 0 0 0 0,1-1 1 0 0,-1 1-1 0 0,0 0 0 0 0,-1-1 0 0 0,1 1 0 0 0,0 0 1 0 0,0-1-1 0 0,0 1 0 0 0,0-1 0 0 0,0 1 0 0 0,-1 0 1 0 0,1-1-1 0 0,0 1 0 0 0,0 0 0 0 0,-1-1 1 0 0,1 1-1 0 0,-1-1 1 0 0,-6 50-37 0 0,-3 83 79 0 0,10-131-42 0 0,1 0-1 0 0,0 1 0 0 0,0-1 0 0 0,0 0 0 0 0,0 0 1 0 0,0 1-1 0 0,1-1 0 0 0,-1 0 0 0 0,1 0 0 0 0,-1 0 1 0 0,1-1-1 0 0,0 1 0 0 0,0 0 0 0 0,0-1 0 0 0,0 1 1 0 0,0-1-1 0 0,0 1 0 0 0,0-1 0 0 0,0 0 0 0 0,0 0 1 0 0,1 0-1 0 0,-1 0 0 0 0,0 0 0 0 0,1-1 0 0 0,-1 1 1 0 0,1-1-1 0 0,-1 0 0 0 0,1 1 0 0 0,-1-1 0 0 0,1 0 1 0 0,-1-1-1 0 0,1 1 0 0 0,-1 0 0 0 0,1-1 0 0 0,-1 1 1 0 0,0-1-1 0 0,1 0 0 0 0,-1 1 0 0 0,0-1 0 0 0,1-1 1 0 0,-1 1-1 0 0,0 0 0 0 0,0 0 0 0 0,0-1 0 0 0,1 0 1 0 0,26-21 16 0 0,0-2-1 0 0,-2-1 0 0 0,-1-1 0 0 0,-1-2 0 0 0,2-5-15 0 0,27-30-24 0 0,-7 20 30 0 0,-48 74 116 0 0,-24 58 333 0 0,14-58-350 0 0,3 0 1 0 0,0 0-1 0 0,2 1 1 0 0,1 0-1 0 0,0 29-105 0 0,4-41-75 0 0,1-13 2 0 0,-1 1 1 0 0,1-1-1 0 0,0 1 1 0 0,0-1 0 0 0,1 0-1 0 0,0 0 1 0 0,0 1-1 0 0,1-1 1 0 0,-1 0-1 0 0,1 0 1 0 0,1 0 0 0 0,-1 0-1 0 0,1-1 1 0 0,0 1-1 0 0,2 2 73 0 0,26-11-5806 0 0,-15-13-4692 0 0,-13 9 1389 0 0</inkml:trace>
  <inkml:trace contextRef="#ctx0" brushRef="#br0" timeOffset="25132.924">4890 1925 8186 0 0,'0'0'1607'0'0,"0"0"-28"0"0,0 0 190 0 0,0 0 200 0 0,0 0-81 0 0,0 0-353 0 0,0 0-368 0 0,0 0-288 0 0,0 0-199 0 0,0 0-116 0 0,-11 32-82 0 0,-33 101-77 0 0,33-66 306 0 0,11-56-656 0 0,1 9 468 0 0,-9-30-175 0 0,6 2-352 0 0,0 0 0 0 0,1 0 0 0 0,0 0 0 0 0,0 0 0 0 0,1 0 0 0 0,0 0 0 0 0,0 0 0 0 0,1-1 0 0 0,0 1 0 0 0,0 0 0 0 0,1 0 0 0 0,2-5 4 0 0,5-6 4 0 0,0 0 0 0 0,1 1 0 0 0,1 0 1 0 0,0 1-1 0 0,2 0 0 0 0,0 1 1 0 0,1 0-1 0 0,0 1 0 0 0,1 1 1 0 0,1 0-1 0 0,0 1 0 0 0,1 1 1 0 0,7-4-5 0 0,60-3 16 0 0,-82 21-1 0 0,0-1 1 0 0,1 1 0 0 0,-1 0 0 0 0,0 0 0 0 0,0 0 0 0 0,0 0 0 0 0,0 1 0 0 0,-1-1 0 0 0,1 0 0 0 0,-1 1 0 0 0,1-1 0 0 0,-1 1 0 0 0,0 0 0 0 0,0-1 0 0 0,0 1 0 0 0,0 0 0 0 0,-1-1 0 0 0,1 1 0 0 0,-1 0 0 0 0,1 0 0 0 0,-1 0-1 0 0,0 0 1 0 0,0 0 0 0 0,0-1 0 0 0,-1 3-16 0 0,-1 2 37 0 0,1-1 1 0 0,-2-1-1 0 0,1 1 0 0 0,0 0 0 0 0,-1 0 0 0 0,0-1 0 0 0,-1 0 0 0 0,1 0 0 0 0,-1 1 0 0 0,0-2 1 0 0,0 1-1 0 0,-1-1 0 0 0,1 1 0 0 0,-1-1 0 0 0,0 0 0 0 0,0-1 0 0 0,0 1 0 0 0,-1-1 0 0 0,1 0 0 0 0,-1 0 1 0 0,0-1-38 0 0,-25 19 68 0 0,19-12-49 0 0,8-7 15 0 0,0 0 0 0 0,-1 1-1 0 0,1-1 1 0 0,0 1-1 0 0,0 0 1 0 0,1 1 0 0 0,-1-1-1 0 0,1 1 1 0 0,0-1-1 0 0,-1 1 1 0 0,2 0 0 0 0,-1 0-1 0 0,0 0 1 0 0,1 1-1 0 0,0-1 1 0 0,0 0 0 0 0,0 1-1 0 0,0 0 1 0 0,1-1 0 0 0,0 1-1 0 0,0 0 1 0 0,0 0-1 0 0,0 0 1 0 0,1 1-34 0 0,2-2 55 0 0,1-1 1 0 0,0 1-1 0 0,-1 0 0 0 0,1-1 1 0 0,0 0-1 0 0,1 0 0 0 0,-1 0 1 0 0,0 0-1 0 0,1 0 0 0 0,0-1 1 0 0,0 1-1 0 0,0-1 0 0 0,0 0 1 0 0,0 0-1 0 0,0-1 1 0 0,0 1-1 0 0,1-1 0 0 0,-1 0 1 0 0,0 0-1 0 0,5 0-55 0 0,133 13 591 0 0,-132-11-832 0 0,3 1-2761 0 0,-6-3-6345 0 0,-5-1-2843 0 0</inkml:trace>
  <inkml:trace contextRef="#ctx0" brushRef="#br0" timeOffset="33814.02">9560 599 0 0 0,'0'0'407'0'0,"0"0"422"0"0,0 0 209 0 0,0 0 283 0 0,0 0 249 0 0,0 0 117 0 0,0 0-39 0 0,0 0-197 0 0,0 0-241 0 0,0 0-192 0 0,0 0-101 0 0,3-3-17 0 0,-2 2-1189 0 0,-1 1 462 0 0,1-1-1 0 0,0 0 0 0 0,0 1 1 0 0,-1-1-1 0 0,1 0 1 0 0,0 0-1 0 0,-1 1 1 0 0,1-1-1 0 0,0 0 1 0 0,-1 0-1 0 0,1 0 1 0 0,-1 0-1 0 0,0 0 0 0 0,1 0 1 0 0,-1 0-1 0 0,0 0 1 0 0,1 0-1 0 0,-1 0 1 0 0,0 0-1 0 0,0 0 1 0 0,0 0-1 0 0,0 0 0 0 0,0 0 1 0 0,0 0-1 0 0,0 0 1 0 0,-1 0-1 0 0,1 0 1 0 0,0 0-1 0 0,0 0 1 0 0,-1 0-1 0 0,1 0 1 0 0,-1 0-1 0 0,1 0 0 0 0,-1 1 1 0 0,1-2-173 0 0,-5-1 214 0 0,0 0 1 0 0,-1 0-1 0 0,1 0 1 0 0,-1 0-1 0 0,1 1 0 0 0,-1 0 1 0 0,0 0-1 0 0,0 1 1 0 0,0 0-1 0 0,0 0 1 0 0,0 0-1 0 0,0 0 0 0 0,0 1 1 0 0,-5 1-215 0 0,0 1 23 0 0,0 1 1 0 0,0 0-1 0 0,0 0 0 0 0,0 2 1 0 0,1-1-1 0 0,0 1 1 0 0,0 1-1 0 0,0 0 0 0 0,1 0 1 0 0,-1 1-1 0 0,2 0 1 0 0,-1 0-1 0 0,1 1 0 0 0,0 0 1 0 0,1 1-1 0 0,-1 0 1 0 0,2 0-1 0 0,-1 1 0 0 0,2-1 1 0 0,-1 1-1 0 0,1 1 1 0 0,0-1-1 0 0,1 1 0 0 0,0 0-23 0 0,1-2 0 0 0,0 0-1 0 0,1 0 1 0 0,-1 0 0 0 0,2 0-1 0 0,-1 1 1 0 0,1-1-1 0 0,1 0 1 0 0,0 1-1 0 0,0-1 1 0 0,1 0-1 0 0,0 3 1 0 0,-1-9 27 0 0,1 0 0 0 0,-1 0-1 0 0,1 0 1 0 0,0 0 0 0 0,0-1-1 0 0,0 1 1 0 0,0 0-1 0 0,0 0 1 0 0,1 0 0 0 0,-1-1-1 0 0,1 1 1 0 0,0-1 0 0 0,-1 1-1 0 0,1-1 1 0 0,1 0-1 0 0,-1 0 1 0 0,0 0 0 0 0,0 0-1 0 0,1 0 1 0 0,-1 0-1 0 0,1 0 1 0 0,-1-1 0 0 0,1 1-1 0 0,0-1 1 0 0,0 0 0 0 0,0 0-1 0 0,0 0 1 0 0,-1 0-1 0 0,1-1 1 0 0,0 1 0 0 0,0-1-1 0 0,1 1 1 0 0,-1-1 0 0 0,0 0-27 0 0,11-3 128 0 0,0 0 0 0 0,0 0 0 0 0,0-2 0 0 0,0 1 0 0 0,-1-2 1 0 0,0 0-1 0 0,0 0 0 0 0,0-1 0 0 0,-1-1 0 0 0,0 0 1 0 0,0-1-1 0 0,-1 0 0 0 0,0-1 0 0 0,-1 0 0 0 0,7-9-128 0 0,6-2 114 0 0,-1 1-21 0 0,-1-1 0 0 0,-2-1-1 0 0,0-1 1 0 0,-1 0 0 0 0,14-25-93 0 0,-26 44 234 0 0,-9 23-180 0 0,-10 27-13 0 0,-81 246 230 0 0,47-175-259 0 0,44-109 307 0 0,4-8-410 0 0,-1 0 1 0 0,1 1-1 0 0,-1-1 1 0 0,0 0-1 0 0,1 0 1 0 0,-1 0-1 0 0,0 0 1 0 0,1 0-1 0 0,-1 0 1 0 0,0 1 0 0 0,0-1-1 0 0,1 0 1 0 0,-1 0-1 0 0,0 1 1 0 0,1-1-1 0 0,-1 0 1 0 0,0 0-1 0 0,0 1 1 0 0,1-1-1 0 0,-1 0 1 0 0,0 1 0 0 0,0-1-1 0 0,0 0 1 0 0,0 1-1 0 0,0-1 1 0 0,1 0-1 0 0,-1 1 1 0 0,0-1-1 0 0,0 0 1 0 0,0 1-1 0 0,0-1 1 0 0,0 0 0 0 0,0 1-1 0 0,0-1 1 0 0,0 1-1 0 0,0-1 91 0 0,46-44-6568 0 0,-15 16-6055 0 0,-21 20 7433 0 0</inkml:trace>
  <inkml:trace contextRef="#ctx0" brushRef="#br0" timeOffset="34162.019">9984 618 4465 0 0,'0'0'1467'0'0,"0"0"33"0"0,0 0 269 0 0,0 0 264 0 0,0 0-26 0 0,0 0-277 0 0,0 0-399 0 0,0 0-349 0 0,0 0-211 0 0,0 0-130 0 0,0 0-82 0 0,-24 32-75 0 0,-71 101-63 0 0,65-76 94 0 0,29-48-368 0 0,0-6-105 0 0,-1-1 0 0 0,1 1 0 0 0,0 0 0 0 0,0 0-1 0 0,0 0 1 0 0,0 0 0 0 0,1 0 0 0 0,-1 0 0 0 0,1 0 0 0 0,-1 0 0 0 0,1 1 0 0 0,0-1 0 0 0,1 0 0 0 0,-1 0 0 0 0,0 0 0 0 0,1 0 0 0 0,0 0 0 0 0,-1 0-1 0 0,1 0 1 0 0,0 0 0 0 0,1 0 0 0 0,-1 0 0 0 0,0-1 0 0 0,1 1 0 0 0,0 0 0 0 0,0-1 0 0 0,-1 1 0 0 0,1-1 0 0 0,1 0 0 0 0,-1 1 0 0 0,0-1 0 0 0,1 0 0 0 0,-1 0-1 0 0,1-1 1 0 0,-1 1 0 0 0,1 0 0 0 0,0-1 0 0 0,0 0 0 0 0,0 1 0 0 0,-1-1 0 0 0,1-1 0 0 0,0 1 0 0 0,2 0-42 0 0,9-4 130 0 0,-1 0 1 0 0,0-1-1 0 0,0-1 1 0 0,-1 0-1 0 0,1-1 1 0 0,-1-1-1 0 0,0 1 1 0 0,-1-2-1 0 0,0 0 1 0 0,0 0-1 0 0,0-1 1 0 0,-1 0-1 0 0,-1-1 0 0 0,0 0 1 0 0,0 0-1 0 0,-1-1 1 0 0,0 0-1 0 0,0-1 1 0 0,-2 0-1 0 0,1 0 1 0 0,-2 0-1 0 0,0-1 1 0 0,0 0-1 0 0,1-5-130 0 0,-4 15-19 0 0,-1 0 1 0 0,1 0-1 0 0,-1 0 0 0 0,1-1 0 0 0,-1 1 1 0 0,0 0-1 0 0,-1-1 0 0 0,1 1 0 0 0,0-1 0 0 0,-1 1 1 0 0,0-1-1 0 0,0 1 0 0 0,0-1 0 0 0,0 1 1 0 0,0-1-1 0 0,-1 1 0 0 0,1-1 0 0 0,-1 1 1 0 0,0 0-1 0 0,0-1 0 0 0,-1 1 0 0 0,1 0 0 0 0,-1 0 1 0 0,1-1-1 0 0,-1 1 0 0 0,0 0 0 0 0,0 1 1 0 0,0-1-1 0 0,-1 0 0 0 0,1 1 0 0 0,-1-1 1 0 0,1 1-1 0 0,-1 0 0 0 0,0 0 0 0 0,0 0 0 0 0,0 0 1 0 0,0 0-1 0 0,0 1 0 0 0,0-1 0 0 0,0 1 1 0 0,-2-1 18 0 0,-1 2-218 0 0,1 0 1 0 0,0 0 0 0 0,0 0-1 0 0,0 1 1 0 0,0 0 0 0 0,0 0 0 0 0,0 0-1 0 0,0 1 1 0 0,0-1 0 0 0,0 1-1 0 0,0 0 1 0 0,1 1 0 0 0,-1-1-1 0 0,1 1 1 0 0,0 0 0 0 0,-1 0-1 0 0,1 0 1 0 0,1 1 0 0 0,-3 1 217 0 0,-9 11-1684 0 0,-17 18-3376 0 0,11-11-2637 0 0,12-11 1280 0 0</inkml:trace>
  <inkml:trace contextRef="#ctx0" brushRef="#br0" timeOffset="34562.104">10260 632 1056 0 0,'0'0'2425'0'0,"0"0"-716"0"0,0 0-308 0 0,0 0 104 0 0,0 0 150 0 0,0 0-14 0 0,0 0-189 0 0,0 0-261 0 0,0 0-243 0 0,0 0-208 0 0,0 0-146 0 0,0 0-99 0 0,0 0-93 0 0,-19 28-82 0 0,-56 85-81 0 0,53-63 4 0 0,24-43-191 0 0,-1-2 47 0 0,0-1 0 0 0,1 0 0 0 0,-1 0 0 0 0,1 0 0 0 0,0-1 0 0 0,0 1-1 0 0,0 0 1 0 0,1-1 0 0 0,-1 1 0 0 0,1-1 0 0 0,0 0 0 0 0,0 0 0 0 0,0 0 0 0 0,0 0 0 0 0,1 0 0 0 0,-1-1 0 0 0,1 0 0 0 0,-1 1 0 0 0,1-1 0 0 0,0-1 0 0 0,0 1 0 0 0,0 0 0 0 0,0-1 0 0 0,0 0 0 0 0,0 0 0 0 0,1 0-1 0 0,-1-1 1 0 0,0 1 0 0 0,0-1 0 0 0,1 0 0 0 0,-1 0 0 0 0,0-1 0 0 0,0 1 0 0 0,1-1 0 0 0,-1 0 0 0 0,0 0 0 0 0,0 0 0 0 0,0 0 0 0 0,0-1 0 0 0,0 0 0 0 0,3-2-99 0 0,4 0 188 0 0,-1-1 1 0 0,0-1-1 0 0,0 1 1 0 0,0-2-1 0 0,-1 1 1 0 0,1-2 0 0 0,-2 1-1 0 0,1-1 1 0 0,-1 0-1 0 0,0-1 1 0 0,-1 0-1 0 0,0 0 1 0 0,0-1-1 0 0,-1 1 1 0 0,0-2 0 0 0,-1 1-1 0 0,0 0 1 0 0,-1-1-1 0 0,0 0 1 0 0,-1 0-1 0 0,0 0 1 0 0,0-1-1 0 0,-2 1 1 0 0,1-1 0 0 0,-1 1-1 0 0,-1-3-188 0 0,0 12-5 0 0,-1 0 1 0 0,0 1-1 0 0,0-1 0 0 0,1 0 1 0 0,-1 0-1 0 0,0 1 0 0 0,-1-1 1 0 0,1 1-1 0 0,0-1 0 0 0,0 1 1 0 0,-1-1-1 0 0,1 1 0 0 0,-1 0 1 0 0,1 0-1 0 0,-1-1 0 0 0,1 1 1 0 0,-1 0-1 0 0,0 1 0 0 0,1-1 1 0 0,-1 0-1 0 0,0 0 0 0 0,0 1 1 0 0,0-1-1 0 0,0 1 0 0 0,1-1 1 0 0,-1 1-1 0 0,0 0 0 0 0,0 0 1 0 0,0 0-1 0 0,0 0 0 0 0,0 0 1 0 0,0 0-1 0 0,-1 1 5 0 0,-67 16-1586 0 0,24 19-1404 0 0,17-9-3216 0 0,20-18 2262 0 0,-3 3-7539 0 0</inkml:trace>
  <inkml:trace contextRef="#ctx0" brushRef="#br0" timeOffset="35582.3">10739 706 5561 0 0,'0'0'2331'0'0,"0"0"-436"0"0,0 0-82 0 0,0 0 79 0 0,0 0-45 0 0,0 0-214 0 0,0 0-280 0 0,0 0-267 0 0,0 0-194 0 0,0 0-102 0 0,0 0-92 0 0,0 0-80 0 0,-1 11 1449 0 0,220-14 1180 0 0,-138-12-3141 0 0,-45 8-2563 0 0,-33 1-3787 0 0,-3 2-508 0 0,0 2 1183 0 0,0-2-1238 0 0</inkml:trace>
  <inkml:trace contextRef="#ctx0" brushRef="#br0" timeOffset="35947.611">10891 537 6313 0 0,'0'0'3778'0'0,"0"0"-1401"0"0,0 0-585 0 0,0 0-77 0 0,0 0-114 0 0,0 0-208 0 0,0 0-251 0 0,0 0-257 0 0,0 0-192 0 0,0 0-127 0 0,0 0-73 0 0,0 0-27 0 0,-6 4-31 0 0,-20 14-28 0 0,15 33 1030 0 0,12-39-1198 0 0,-12 190 604 0 0,-6-165-3221 0 0,13-34-288 0 0,3-3-2197 0 0,1 0-4686 0 0,0 0 2430 0 0</inkml:trace>
  <inkml:trace contextRef="#ctx0" brushRef="#br0" timeOffset="37991.97">11300 378 0 0 0,'0'0'1018'0'0,"0"0"242"0"0,0 0 116 0 0,0 0 27 0 0,0 0-52 0 0,0 0-152 0 0,0 0-231 0 0,0 0-212 0 0,0 0-164 0 0,0 0-54 0 0,-1 0-529 0 0,-2 1 8661 0 0,-59 87-6457 0 0,61-86-2199 0 0,-8 16 83 0 0,1 0 0 0 0,1 1 0 0 0,0-1 0 0 0,2 2-1 0 0,0-1 1 0 0,1 1 0 0 0,1-1 0 0 0,1 5-97 0 0,0-18 31 0 0,1-1-1 0 0,1 1 1 0 0,-1 0 0 0 0,1 0-1 0 0,0 0 1 0 0,0 0-1 0 0,1-1 1 0 0,0 1 0 0 0,0 0-1 0 0,0 0 1 0 0,1-1 0 0 0,-1 1-1 0 0,1-1 1 0 0,1 1-1 0 0,-1-1 1 0 0,1 0 0 0 0,0 0-1 0 0,0 0 1 0 0,0 0 0 0 0,1-1-1 0 0,0 1 1 0 0,0-1-1 0 0,0 0 1 0 0,0 0 0 0 0,1 0-1 0 0,-1-1 1 0 0,1 1 0 0 0,3 0-31 0 0,-3-1 85 0 0,1-1 1 0 0,0 1 0 0 0,0-1 0 0 0,0-1 0 0 0,0 1 0 0 0,0-1-1 0 0,0 0 1 0 0,0 0 0 0 0,0-1 0 0 0,0 0 0 0 0,1 0 0 0 0,-1 0-1 0 0,0-1 1 0 0,0 0 0 0 0,0 0 0 0 0,0 0 0 0 0,0-1 0 0 0,0 0-1 0 0,0 0 1 0 0,0-1 0 0 0,-1 0 0 0 0,2 0-86 0 0,1-4 31 0 0,-4 5 2 0 0,-1 0 1 0 0,1 0-1 0 0,-1 0 1 0 0,0-1-1 0 0,0 1 1 0 0,0-1-1 0 0,0 0 1 0 0,-1 0-1 0 0,1 0 1 0 0,-1 0-1 0 0,1 0 1 0 0,-1 0-1 0 0,0-1 1 0 0,0 1-1 0 0,-1-1 1 0 0,1 0-1 0 0,-1 1 1 0 0,0-1-1 0 0,0 0 1 0 0,0 0-1 0 0,0 0 1 0 0,-1 0-1 0 0,1 0 1 0 0,-1-2-34 0 0,-1 3-29 0 0,1 1-1 0 0,0 0 1 0 0,-1-1 0 0 0,0 1 0 0 0,1 0-1 0 0,-1 0 1 0 0,0 0 0 0 0,0 0 0 0 0,-1 0 0 0 0,1 0-1 0 0,0 0 1 0 0,0 0 0 0 0,-1 0 0 0 0,1 0-1 0 0,-1 1 1 0 0,0-1 0 0 0,0 0 0 0 0,1 1 0 0 0,-1 0-1 0 0,0-1 1 0 0,0 1 0 0 0,0 0 0 0 0,0 0-1 0 0,-1 0 1 0 0,1 0 0 0 0,0 1 0 0 0,0-1 0 0 0,-1 0-1 0 0,1 1 1 0 0,0 0 0 0 0,-1 0 29 0 0,-74-8-2627 0 0,2 14-3225 0 0,51-1 854 0 0,0 3-3353 0 0,14-5 5362 0 0</inkml:trace>
  <inkml:trace contextRef="#ctx0" brushRef="#br0" timeOffset="38430.019">11735 422 3121 0 0,'0'0'1709'0'0,"0"0"-140"0"0,0 0 120 0 0,0 0 220 0 0,0 0 25 0 0,0 0-179 0 0,0 0-298 0 0,0 0-303 0 0,0 0-245 0 0,0 0-144 0 0,0 0-113 0 0,0 0-120 0 0,0 0-111 0 0,-21 22-113 0 0,-63 69-94 0 0,58-48 8 0 0,26-37-174 0 0,-1-1 1 0 0,0-1 0 0 0,1 0-1 0 0,-1 0 1 0 0,1 0 0 0 0,0 0-1 0 0,0 1 1 0 0,0-1-1 0 0,1 0 1 0 0,-1 0 0 0 0,1 0-1 0 0,0 0 1 0 0,0 1 0 0 0,1-1-1 0 0,-1-1 1 0 0,1 1 0 0 0,0 0-1 0 0,0 0 1 0 0,0-1 0 0 0,1 1-1 0 0,-1-1 1 0 0,1 1-1 0 0,0-1 1 0 0,-1 0 0 0 0,2 0-1 0 0,-1-1 1 0 0,0 1 0 0 0,0 0-1 0 0,1-1 1 0 0,0 0 0 0 0,-1 0-1 0 0,1 0 1 0 0,0 0 0 0 0,0-1-1 0 0,0 0 1 0 0,0 1-1 0 0,0-1 1 0 0,0-1 0 0 0,2 1-49 0 0,2 0 126 0 0,-1 0-1 0 0,1 0 1 0 0,0-1 0 0 0,0-1 0 0 0,-1 1 0 0 0,1-1 0 0 0,0 0 0 0 0,-1-1 0 0 0,1 0-1 0 0,-1 0 1 0 0,0-1 0 0 0,0 1 0 0 0,0-2 0 0 0,0 1 0 0 0,0-1 0 0 0,0 0-1 0 0,-1 0 1 0 0,0-1 0 0 0,0 0 0 0 0,0 0 0 0 0,3-4-126 0 0,-4 4 42 0 0,-1 0 0 0 0,0 0 0 0 0,0 0 0 0 0,0 0 1 0 0,0-1-1 0 0,-1 0 0 0 0,0 1 0 0 0,0-1 0 0 0,-1 0 0 0 0,1-1 0 0 0,-2 1 1 0 0,1 0-1 0 0,0-1 0 0 0,-1 1 0 0 0,0-1 0 0 0,-1 1 0 0 0,0-1 0 0 0,0 1 0 0 0,0-1 1 0 0,-1 1-1 0 0,1-1 0 0 0,-2-2-42 0 0,0 5-104 0 0,-1 1 0 0 0,0-1 0 0 0,1 1 0 0 0,-1 0-1 0 0,0 0 1 0 0,-1 0 0 0 0,1 0 0 0 0,0 0 0 0 0,-1 1 0 0 0,0-1 0 0 0,1 1 0 0 0,-1 0 0 0 0,0 0 0 0 0,0 0 0 0 0,0 1 0 0 0,-1 0 0 0 0,1-1 0 0 0,0 1-1 0 0,0 1 1 0 0,-1-1 0 0 0,1 1 0 0 0,0-1 0 0 0,-4 2 104 0 0,-63 8-6324 0 0,52 1 1876 0 0,6-2-1292 0 0,3-1-1141 0 0</inkml:trace>
  <inkml:trace contextRef="#ctx0" brushRef="#br0" timeOffset="38809.988">12035 444 2465 0 0,'0'0'2927'0'0,"0"0"-873"0"0,0 0-487 0 0,0 0-127 0 0,0 0-57 0 0,0 0-123 0 0,0 0-156 0 0,0 0-161 0 0,0 0-159 0 0,0 0-118 0 0,0 0-70 0 0,0 0-57 0 0,-15 17-100 0 0,-47 52-90 0 0,59-67-318 0 0,1 1 0 0 0,-1-1 0 0 0,1 1-1 0 0,-1 0 1 0 0,1 0 0 0 0,0 0 0 0 0,0 0 0 0 0,1 0 0 0 0,-1 0 0 0 0,0 1 0 0 0,1-1-1 0 0,0 0 1 0 0,0 1 0 0 0,0-1 0 0 0,0 1 0 0 0,1-1 0 0 0,-1 1 0 0 0,1 0 0 0 0,0-1 0 0 0,0 1-1 0 0,0 0 1 0 0,1 0-31 0 0,0 12 114 0 0,-1-13-63 0 0,0 0-1 0 0,1 0 0 0 0,0 0 0 0 0,0 0 0 0 0,0 0 0 0 0,0 0 1 0 0,0 0-1 0 0,0-1 0 0 0,1 1 0 0 0,-1 0 0 0 0,1-1 0 0 0,0 1 1 0 0,0-1-1 0 0,0 1 0 0 0,0-1 0 0 0,0 0 0 0 0,1 0 0 0 0,-1 0 1 0 0,0 0-1 0 0,1 0 0 0 0,0-1 0 0 0,-1 1 0 0 0,1-1 0 0 0,0 1 0 0 0,0-1 1 0 0,0 0-1 0 0,0 0 0 0 0,0-1 0 0 0,0 1 0 0 0,0 0-50 0 0,96 0 2838 0 0,-90-5-2721 0 0,0-1 1 0 0,0 0-1 0 0,0-1 1 0 0,0 0 0 0 0,-1 0-1 0 0,0-1 1 0 0,-1 0-1 0 0,1 0 1 0 0,-1-1-1 0 0,-1 0 1 0 0,1 0-1 0 0,-1 0 1 0 0,-1-1 0 0 0,0 0-1 0 0,0 0 1 0 0,0-1-1 0 0,-1 1 1 0 0,-1-1-1 0 0,0 0 1 0 0,0 0 0 0 0,-1 0-1 0 0,0 0 1 0 0,-1 0-1 0 0,0-1 1 0 0,0 1-1 0 0,-1-6-117 0 0,0 14-43 0 0,-1-1-1 0 0,1 1 0 0 0,0-1 0 0 0,-1 1 1 0 0,1-1-1 0 0,-1 1 0 0 0,0-1 0 0 0,1 1 1 0 0,-1 0-1 0 0,0-1 0 0 0,-1 1 0 0 0,1 0 1 0 0,0 0-1 0 0,-1 0 0 0 0,1 0 0 0 0,-1 0 1 0 0,0 0-1 0 0,1 0 0 0 0,-1 1 0 0 0,0-1 1 0 0,0 1-1 0 0,0-1 0 0 0,0 1 0 0 0,0-1 1 0 0,-1 1-1 0 0,1 0 0 0 0,0 0 0 0 0,-1 0 1 0 0,1 1-1 0 0,-1-1 0 0 0,1 1 0 0 0,0-1 1 0 0,-1 1-1 0 0,1 0 0 0 0,-1-1 0 0 0,0 2 44 0 0,-59 14-5231 0 0,39 1-380 0 0,12-8 193 0 0,-1 0-3455 0 0</inkml:trace>
  <inkml:trace contextRef="#ctx0" brushRef="#br0" timeOffset="40245.092">9389 1196 0 0 0,'-75'-7'736'0'0,"60"0"10164"0"0,26 5-8669 0 0,92-5 2681 0 0,13 1-3196 0 0,359-35-89 0 0,-280 22-1410 0 0,68-3-41 0 0,-92 7 10 0 0,-100 8-90 0 0,87-14 96 0 0,23 5 13 0 0,10 1 27 0 0,-34 12-212 0 0,62-12 2 0 0,-76 8 27 0 0,-20 3 8 0 0,14-11 85 0 0,47-22 42 0 0,-142 30-559 0 0,-33 3-3853 0 0,0-2-8144 0 0,-9 5 5447 0 0</inkml:trace>
  <inkml:trace contextRef="#ctx0" brushRef="#br0" timeOffset="42713.998">10139 1247 5897 0 0,'0'0'1925'0'0,"0"0"-276"0"0,0 0-59 0 0,0 0 68 0 0,0 0-46 0 0,0 0-254 0 0,0 0-333 0 0,0 0-291 0 0,0 0-214 0 0,0 0-121 0 0,0 0-50 0 0,0 0-38 0 0,3 19 2291 0 0,10 58 257 0 0,-8-33-2613 0 0,-3-1 0 0 0,-1 1 0 0 0,-2-1 0 0 0,-4 18-246 0 0,-12 38 80 0 0,17-73-556 0 0,15-61-3630 0 0,-13 20-8087 0 0,-2 14 3416 0 0</inkml:trace>
  <inkml:trace contextRef="#ctx0" brushRef="#br0" timeOffset="43409.019">10520 1243 0 0 0,'0'0'327'0'0,"0"0"1284"0"0,0 0 489 0 0,0 0 74 0 0,0 0-114 0 0,0 0-227 0 0,0 0-243 0 0,0 0-229 0 0,0 0-235 0 0,0 0-187 0 0,0 0-165 0 0,-3 0-145 0 0,-4 2-340 0 0,0 1 0 0 0,0-1 1 0 0,0 1-1 0 0,1 1 0 0 0,-1-1 0 0 0,1 1 1 0 0,0 0-1 0 0,0 0 0 0 0,0 1 1 0 0,1 0-1 0 0,-1 0 0 0 0,1 0 1 0 0,0 0-1 0 0,1 1 0 0 0,-2 1-289 0 0,-11 12 404 0 0,15-19-354 0 0,0 1 0 0 0,1 0-1 0 0,0 0 1 0 0,-1 0 0 0 0,1 0 0 0 0,-1 0-1 0 0,1 0 1 0 0,0 1 0 0 0,0-1-1 0 0,0 0 1 0 0,0 1 0 0 0,0-1 0 0 0,0 1-1 0 0,0-1 1 0 0,0 1 0 0 0,0-1-1 0 0,1 1 1 0 0,-1-1 0 0 0,1 1 0 0 0,-1 0-1 0 0,1-1 1 0 0,-1 1 0 0 0,1 0-1 0 0,0 0 1 0 0,0-1 0 0 0,0 1 0 0 0,0 0-1 0 0,0 0 1 0 0,0-1 0 0 0,1 1 0 0 0,-1 0-1 0 0,1-1 1 0 0,-1 1 0 0 0,1 0-1 0 0,-1-1 1 0 0,1 1 0 0 0,0-1 0 0 0,0 1-1 0 0,0 0-49 0 0,161 23 1469 0 0,-152-23-1413 0 0,-4-1-16 0 0,0-1 0 0 0,0 1-1 0 0,-1 0 1 0 0,1 1-1 0 0,0 0 1 0 0,-1 0 0 0 0,1 0-1 0 0,-1 0 1 0 0,1 1 0 0 0,-1 0-1 0 0,0 0 1 0 0,0 0-1 0 0,0 1 1 0 0,-1-1 0 0 0,1 1-1 0 0,-1 0 1 0 0,0 1 0 0 0,0-1-1 0 0,0 1 1 0 0,-1-1 0 0 0,0 1-1 0 0,0 0 1 0 0,1 2-40 0 0,-5-3 24 0 0,1 0 0 0 0,-1 0 0 0 0,1 0 0 0 0,-1 0 0 0 0,-1 0-1 0 0,1 0 1 0 0,0-1 0 0 0,-1 1 0 0 0,0 0 0 0 0,0-1 0 0 0,0 1 0 0 0,0-1 0 0 0,0 1 0 0 0,-1-1 0 0 0,0 0 0 0 0,0 0 0 0 0,0 0 0 0 0,0 0 0 0 0,0-1 0 0 0,0 1 0 0 0,0-1 0 0 0,-1 0 0 0 0,0 0-1 0 0,-3 2-23 0 0,-10 9-82 0 0,-37 27-869 0 0,4-17-1415 0 0,32-21-2716 0 0,3-8-6145 0 0,10 2 4718 0 0</inkml:trace>
  <inkml:trace contextRef="#ctx0" brushRef="#br0" timeOffset="43678.838">10424 1280 3465 0 0,'0'0'3287'0'0,"0"0"-885"0"0,0 0-394 0 0,0 0-38 0 0,0 0-136 0 0,0 0-302 0 0,0 0-370 0 0,0 0-326 0 0,0 0-204 0 0,0 0-44 0 0,0 0 34 0 0,0 0 31 0 0,0 0 6 0 0,1 4-54 0 0,0-3-552 0 0,-1 1 0 0 0,1-1-1 0 0,0 1 1 0 0,0-1 0 0 0,0 1-1 0 0,0-1 1 0 0,0 0 0 0 0,0 0 0 0 0,0 1-1 0 0,0-1 1 0 0,1 0 0 0 0,-1 0-1 0 0,0 0 1 0 0,1 0 0 0 0,-1-1-1 0 0,1 1 1 0 0,-1 0 0 0 0,1-1-1 0 0,-1 1 1 0 0,1 0 0 0 0,-1-1-1 0 0,1 0 1 0 0,-1 1 0 0 0,1-1-1 0 0,0 0 1 0 0,-1 0 0 0 0,1 0-1 0 0,0 0 1 0 0,-1 0 0 0 0,1 0-1 0 0,0-1 1 0 0,-1 1 0 0 0,1 0-1 0 0,-1-1-52 0 0,90-6 789 0 0,15-21-753 0 0,19-6-3736 0 0,-93 24-199 0 0,-11 5-5142 0 0,-13 4 810 0 0</inkml:trace>
  <inkml:trace contextRef="#ctx0" brushRef="#br0" timeOffset="44015.492">10983 1229 2713 0 0,'0'0'2651'0'0,"0"0"-341"0"0,0 0-218 0 0,0 0-118 0 0,0 0-234 0 0,0 0-357 0 0,0 0-320 0 0,0 0-264 0 0,0 0-186 0 0,0 0-115 0 0,-21 31-97 0 0,-65 96-78 0 0,65-75 222 0 0,21-50-476 0 0,0 0-1 0 0,1 0 0 0 0,0 0 1 0 0,-1 0-1 0 0,1 0 0 0 0,0 0 1 0 0,0 0-1 0 0,0 0 0 0 0,0-1 1 0 0,0 1-1 0 0,1 0 1 0 0,-1 0-1 0 0,0-1 0 0 0,1 1 1 0 0,-1-1-1 0 0,1 1 0 0 0,0-1 1 0 0,-1 0-1 0 0,1 0 0 0 0,0 0 1 0 0,0 0-1 0 0,0 0 0 0 0,0 0 1 0 0,0 0-1 0 0,0 0 0 0 0,0-1 1 0 0,0 1-1 0 0,0-1 0 0 0,0 0 1 0 0,0 1-1 0 0,0-1 0 0 0,2 0-68 0 0,71-3 1745 0 0,-59-1-1535 0 0,0-1 1 0 0,-1-1-1 0 0,1-1 1 0 0,-2 0 0 0 0,1-1-1 0 0,-1-1 1 0 0,0 0-1 0 0,-1-1 1 0 0,0 0-1 0 0,0-1 1 0 0,-1 0-1 0 0,0-1 1 0 0,-1-1-1 0 0,8-11-210 0 0,-17 21 0 0 0,-1 0 1 0 0,1 1-1 0 0,0-1 0 0 0,-1 0 0 0 0,0 0 1 0 0,1 0-1 0 0,-1-1 0 0 0,-1 1 0 0 0,1 0 1 0 0,0 0-1 0 0,-1 0 0 0 0,1-1 0 0 0,-1 1 1 0 0,0 0-1 0 0,0-1 0 0 0,-1 1 0 0 0,1 0 0 0 0,0 0 1 0 0,-1-1-1 0 0,0 1 0 0 0,0 0 0 0 0,0 0 1 0 0,0 0-1 0 0,-1 0 0 0 0,1 0 0 0 0,-1 0 1 0 0,1 0-1 0 0,-1 1 0 0 0,0-1 0 0 0,0 0 0 0 0,0 1 1 0 0,-1 0-1 0 0,1-1 0 0 0,-1 1 0 0 0,-6-2-314 0 0,1 0 0 0 0,-1 1-1 0 0,0 0 1 0 0,-1 0 0 0 0,1 1-1 0 0,-1 0 1 0 0,1 0 0 0 0,-1 1 0 0 0,1 1-1 0 0,-1 0 1 0 0,-4 0 314 0 0,-27 4-4501 0 0,4 5-4355 0 0,22-5-322 0 0</inkml:trace>
  <inkml:trace contextRef="#ctx0" brushRef="#br0" timeOffset="45159.843">12173 124 0 0 0,'0'0'959'0'0,"0"0"572"0"0,0 0 180 0 0,0 0 147 0 0,0 0 81 0 0,0 0-110 0 0,0 0-258 0 0,0 0-305 0 0,0 0-283 0 0,0 0-174 0 0,0 0-70 0 0,0 0 8 0 0,0 0 80 0 0,1 5 45 0 0,78 212 4685 0 0,38 136-4889 0 0,-105-318-687 0 0,-1 1 0 0 0,-2 1 0 0 0,-2 0-1 0 0,-1 0 1 0 0,-2 0 0 0 0,-1 1 0 0 0,-3 24 19 0 0,-3-45-18 0 0,-1-1 0 0 0,-1 0 1 0 0,0 0-1 0 0,-1 0 0 0 0,-1-1 1 0 0,-1 0-1 0 0,0 0 0 0 0,-1-1 1 0 0,0 0-1 0 0,-1-1 0 0 0,-1 1 1 0 0,-3 1 17 0 0,-4 6-443 0 0,-1-1 0 0 0,-2-1 1 0 0,0 0-1 0 0,0-2 0 0 0,-2 0 0 0 0,-14 7 443 0 0,-40 23-10856 0 0,60-36 6557 0 0,10-7-1409 0 0</inkml:trace>
  <inkml:trace contextRef="#ctx0" brushRef="#br0" timeOffset="55232.59">9062 787 0 0 0,'0'0'1062'0'0,"0"0"72"0"0,0 0-37 0 0,0 0-73 0 0,0 0-71 0 0,0 1 585 0 0,4 3 8499 0 0,-3-2-9249 0 0,-1-2-144 0 0,0 0-53 0 0,-40 14 1589 0 0,-102 24-1073 0 0,135-27-375 0 0,39-11-440 0 0,-22 0-207 0 0,102-19 345 0 0,-85 18 53 0 0,-41-1 419 0 0,-153 28-988 0 0,164-26 173 0 0,-13-4-3991 0 0,14-10-8814 0 0,2 9 4260 0 0</inkml:trace>
  <inkml:trace contextRef="#ctx0" brushRef="#br0" timeOffset="56552.894">8874 327 0 0 0,'0'0'500'0'0,"0"0"894"0"0,0 0 257 0 0,0 0-106 0 0,0 0-278 0 0,0 0-268 0 0,0 0-227 0 0,0 0-183 0 0,0 0-87 0 0,0 0-2 0 0,0 0 37 0 0,-13 22 4541 0 0,-33 52-1329 0 0,33-48-3109 0 0,-44 121 1843 0 0,29 162-803 0 0,34-233-1215 0 0,2 0 0 0 0,4-1 0 0 0,3-1 0 0 0,4 0 0 0 0,6 9-465 0 0,-2 3 623 0 0,60 153 908 0 0,-80-233-1482 0 0,0 0 0 0 0,0 0 0 0 0,0 0 0 0 0,1 0 1 0 0,0-1-1 0 0,0 1 0 0 0,0-1 0 0 0,1 0 0 0 0,0 0 1 0 0,0 0-1 0 0,0-1 0 0 0,0 0 0 0 0,1 0 0 0 0,-1 0 0 0 0,1-1 1 0 0,4 2-50 0 0,27 2 328 0 0,-21-1-912 0 0,-12-18-2969 0 0,-4 4-204 0 0,0 2-4301 0 0,0 1-4558 0 0</inkml:trace>
  <inkml:trace contextRef="#ctx0" brushRef="#br0" timeOffset="59788.736">12627 710 0 0 0,'0'0'1026'0'0,"0"0"693"0"0,0 0 210 0 0,0 0-116 0 0,0 0-238 0 0,0 0-246 0 0,0 0-170 0 0,0 0-119 0 0,0 0-75 0 0,0 3 3010 0 0,-5 13-2430 0 0,-31 90 1226 0 0,27-78-2356 0 0,1 0 0 0 0,1 0 1 0 0,2 1-1 0 0,1 0 0 0 0,-1 27-415 0 0,6-53 45 0 0,0-1 1 0 0,0 1-1 0 0,0-1 0 0 0,0 1 0 0 0,0-1 0 0 0,0 0 1 0 0,1 1-1 0 0,-1-1 0 0 0,1 0 0 0 0,0 0 0 0 0,-1 0 0 0 0,1 0 1 0 0,0 0-1 0 0,0 0 0 0 0,1-1 0 0 0,-1 1 0 0 0,0-1 1 0 0,0 1-1 0 0,1-1 0 0 0,-1 0 0 0 0,1 0 0 0 0,-1 0 0 0 0,1 0 1 0 0,-1 0-1 0 0,1-1 0 0 0,0 1 0 0 0,-1-1 0 0 0,1 0 1 0 0,0 1-1 0 0,-1-1 0 0 0,1-1 0 0 0,0 1 0 0 0,-1 0 0 0 0,1-1 1 0 0,0 1-1 0 0,-1-1 0 0 0,1 0 0 0 0,0 1 0 0 0,-1-2 1 0 0,0 1-1 0 0,1 0 0 0 0,1-1-45 0 0,16-30-2396 0 0,-18-9-10024 0 0,-2 37 10063 0 0,0-1-5290 0 0</inkml:trace>
  <inkml:trace contextRef="#ctx0" brushRef="#br0" timeOffset="60168.373">12372 566 2040 0 0,'0'0'2449'0'0,"0"0"-1150"0"0,0 0-208 0 0,0 0 350 0 0,0 0 377 0 0,0 0 129 0 0,0 0-176 0 0,0 0-286 0 0,0 0-265 0 0,0 0-173 0 0,0 0-124 0 0,0 0-103 0 0,0 0-85 0 0,19-11-79 0 0,60-34-53 0 0,-44 27 430 0 0,-29 16-883 0 0,-1-1 1 0 0,1 1 0 0 0,-1-1 0 0 0,0 0-1 0 0,0 0 1 0 0,0 0 0 0 0,0-1-1 0 0,-1 0 1 0 0,1 0 0 0 0,-1 0 0 0 0,0 0-1 0 0,-1-1 1 0 0,1 1 0 0 0,-1-1 0 0 0,1 0-1 0 0,-1 0 1 0 0,2-5-151 0 0,23-45 935 0 0,-27 54-835 0 0,11 13-11 0 0,51 87 21 0 0,-21-21-120 0 0,-27-55-2843 0 0,-8-16-1969 0 0,0-2-4088 0 0,-4-4-669 0 0</inkml:trace>
  <inkml:trace contextRef="#ctx0" brushRef="#br0" timeOffset="119557.061">12986 765 2192 0 0,'0'0'1966'0'0,"0"0"-577"0"0,0 0-319 0 0,0 0 115 0 0,0 0 187 0 0,0 0-1 0 0,0 0-160 0 0,0 0-287 0 0,0 0-248 0 0,0 0-142 0 0,0 0-65 0 0,-1 12-33 0 0,-14 102 1163 0 0,-22 76 588 0 0,35-186 1403 0 0,4-34-2925 0 0,8-2-516 0 0,1 1 1 0 0,1 0 0 0 0,2 0 0 0 0,1 1 0 0 0,2 1 0 0 0,0 1 0 0 0,2 0 0 0 0,1 1 0 0 0,1 2 0 0 0,6-6-150 0 0,-26 30 3 0 0,-1 0 0 0 0,0 0 0 0 0,0 0 1 0 0,1 1-1 0 0,-1-1 0 0 0,0 0 0 0 0,1 0 0 0 0,-1 0 1 0 0,1 0-1 0 0,-1 0 0 0 0,1 1 0 0 0,-1-1 1 0 0,1 0-1 0 0,0 0 0 0 0,-1 1 0 0 0,1-1 1 0 0,0 0-1 0 0,-1 1 0 0 0,1-1 0 0 0,0 1 1 0 0,0-1-1 0 0,0 1 0 0 0,0-1 0 0 0,0 1 1 0 0,-1 0-1 0 0,1-1 0 0 0,0 1 0 0 0,0 0 1 0 0,0 0-1 0 0,0 0 0 0 0,0 0 0 0 0,0-1 1 0 0,0 1-1 0 0,0 1 0 0 0,0-1 0 0 0,0 0 0 0 0,0 0 1 0 0,0 0-1 0 0,0 0 0 0 0,0 1 0 0 0,0-1 1 0 0,0 0-1 0 0,-1 1 0 0 0,1-1 0 0 0,0 1 1 0 0,0-1-1 0 0,0 1 0 0 0,0-1 0 0 0,-1 1 1 0 0,1 0-1 0 0,0-1 0 0 0,-1 1 0 0 0,1 0 1 0 0,0 0-1 0 0,-1-1 0 0 0,1 1 0 0 0,-1 0 1 0 0,1 0-1 0 0,-1 0 0 0 0,0 0 0 0 0,1 0 1 0 0,-1 0-1 0 0,0-1 0 0 0,0 1 0 0 0,1 1-3 0 0,7 119 747 0 0,-10-110-709 0 0,1 0 0 0 0,1 0 0 0 0,0 0 0 0 0,0 0 0 0 0,1 0 0 0 0,0 0 1 0 0,1 0-1 0 0,0-1 0 0 0,1 1 0 0 0,0 0 0 0 0,1-1 0 0 0,0 0 0 0 0,1 1-38 0 0,-3-9 19 0 0,0-1 1 0 0,0 0 0 0 0,0 0-1 0 0,0 0 1 0 0,1 0-1 0 0,-1 0 1 0 0,0 0-1 0 0,1 0 1 0 0,-1-1 0 0 0,0 1-1 0 0,1-1 1 0 0,-1 0-1 0 0,1 0 1 0 0,-1 0-1 0 0,0 0 1 0 0,1 0-1 0 0,-1 0 1 0 0,1 0 0 0 0,-1-1-1 0 0,0 0 1 0 0,1 1-1 0 0,-1-1 1 0 0,0 0-1 0 0,0 0 1 0 0,1 0 0 0 0,-1 0-1 0 0,0 0 1 0 0,0-1-1 0 0,0 1 1 0 0,0-1-1 0 0,0 1 1 0 0,-1-1 0 0 0,1 0-1 0 0,0 0 1 0 0,-1 0-1 0 0,0 0 1 0 0,1 0-1 0 0,-1 0 1 0 0,0 0-1 0 0,0 0 1 0 0,0 0 0 0 0,0 0-1 0 0,0-3-19 0 0,6-2 23 0 0,90-111 253 0 0,-16 27-191 0 0,-74 105-75 0 0,3 121 494 0 0,-11-74-307 0 0,1-53-174 0 0,1-1-1 0 0,-1 1 1 0 0,1 0-1 0 0,1-1 1 0 0,-1 1 0 0 0,1-1-1 0 0,1 0 1 0 0,-1 1-1 0 0,1-1 1 0 0,1 0-1 0 0,3 6-22 0 0,0-2-625 0 0,1 2 1976 0 0,-2-8-3377 0 0,1-5-3707 0 0,2-4-5319 0 0,-7 1 1166 0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37 182 656 0 0,'0'0'1440'0'0,"0"0"-119"0"0,0 0 42 0 0,0 0 214 0 0,0 0 184 0 0,0 0-21 0 0,0 0-229 0 0,0 0-360 0 0,0 0-319 0 0,0 0-130 0 0,0 0 6 0 0,3 0 69 0 0,175 8 5799 0 0,166-27-4111 0 0,-251 8-2312 0 0,-10 4-2226 0 0,-82 7 1046 0 0,-1 0-232 0 0,0 0-264 0 0,-3 1-4282 0 0,-11 5-1260 0 0,9-2 1084 0 0</inkml:trace>
  <inkml:trace contextRef="#ctx0" brushRef="#br0" timeOffset="247.932">0 425 9202 0 0,'0'0'1856'0'0,"0"0"-637"0"0,0 0-339 0 0,0 0 199 0 0,0 0 303 0 0,0 0 122 0 0,0 0-129 0 0,0 0-266 0 0,0 0-231 0 0,34-3-149 0 0,109-13-104 0 0,362-49 1501 0 0,-488 65-2459 0 0,20-7-4270 0 0,-34-1-6762 0 0,-3 8 3702 0 0</inkml:trace>
  <inkml:trace contextRef="#ctx0" brushRef="#br0" timeOffset="663.053">317 2 7522 0 0,'0'0'2047'0'0,"0"0"-212"0"0,0 0-106 0 0,0 0 0 0 0,0 0-17 0 0,0 0-174 0 0,0 0-322 0 0,0 0-321 0 0,0 0-300 0 0,0 0-218 0 0,0 0-147 0 0,0 0-76 0 0,-2-2-12 0 0,114 37 2173 0 0,-72-24-2186 0 0,-2 1 0 0 0,1 2 0 0 0,-2 2 0 0 0,0 1 0 0 0,30 20-129 0 0,-61-32 8 0 0,-1 1-1 0 0,1-1 1 0 0,-1 1-1 0 0,0 0 1 0 0,0 1-1 0 0,-1-1 1 0 0,0 1 0 0 0,0 0-1 0 0,-1 0 1 0 0,0 1-1 0 0,0-1 1 0 0,0 0-1 0 0,-1 1 1 0 0,0 0-1 0 0,-1 0 1 0 0,1-1-1 0 0,-2 1 1 0 0,1 0-1 0 0,-1 0 1 0 0,0 0-1 0 0,-1 0 1 0 0,1 0 0 0 0,-2 0-1 0 0,1-1 1 0 0,-1 1-1 0 0,0 0 1 0 0,-1-1-1 0 0,0 1 1 0 0,0-1-1 0 0,-1 0 1 0 0,1 0-1 0 0,-2 0 1 0 0,1-1-1 0 0,-1 1 1 0 0,0-1-1 0 0,0 0 1 0 0,-2 1-8 0 0,-159 169-1042 0 0,160-164-1078 0 0,5-8-2124 0 0,0-1-4353 0 0,1-3-360 0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9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0 188 5753 0 0,'0'0'1389'0'0,"0"0"202"0"0,0 0 432 0 0,0 0 221 0 0,0 0-166 0 0,0 0-375 0 0,0 0-361 0 0,0 0-257 0 0,0 0-165 0 0,0 0-92 0 0,0 0-94 0 0,0 0-110 0 0,32 1-112 0 0,96 0-105 0 0,143-3 1009 0 0,-260 3 545 0 0,-22-17-1112 0 0,-43-60-430 0 0,0-2-4264 0 0,54 65-1843 0 0,3 10-2224 0 0,1 0-2521 0 0</inkml:trace>
  <inkml:trace contextRef="#ctx0" brushRef="#br0" timeOffset="-1503.422">157 836 9186 0 0,'0'0'2172'0'0,"0"0"-778"0"0,0 0-387 0 0,0 0 91 0 0,0 0 188 0 0,0 0 64 0 0,0 0-139 0 0,0 0-315 0 0,0 0-302 0 0,0 0-212 0 0,0 0-120 0 0,0 0-45 0 0,0 0 21 0 0,1 3 74 0 0,4 27 55 0 0,-1 0 0 0 0,-1 0 0 0 0,-2 0 0 0 0,-1 1 0 0 0,-1-1 0 0 0,-1 0-367 0 0,1-23 23 0 0,-23 99 587 0 0,17-135 2013 0 0,8 2-2557 0 0,1-1 1 0 0,2 1-1 0 0,0-1 0 0 0,2 1 0 0 0,1 0 0 0 0,1 1 1 0 0,1 0-1 0 0,2 0 0 0 0,0 1 0 0 0,1 0 0 0 0,2 1 1 0 0,1 1-1 0 0,0 0 0 0 0,4-1-66 0 0,97-144 439 0 0,-88 137-221 0 0,-8 58-140 0 0,50 112-113 0 0,-63-109-1303 0 0,-6-9-5826 0 0,-1-14 1771 0 0,0-3-3009 0 0</inkml:trace>
  <inkml:trace contextRef="#ctx0" brushRef="#br0" timeOffset="-1092.462">674 1053 8330 0 0,'0'0'2646'0'0,"0"0"-577"0"0,0 0-217 0 0,0 0-24 0 0,0 0-137 0 0,0 0-284 0 0,0 0-302 0 0,0 0-224 0 0,0 0-165 0 0,0 0-99 0 0,0 0-51 0 0,0 0-57 0 0,0 0-65 0 0,-12-3-54 0 0,5 1-346 0 0,0-1 33 0 0,1 1 0 0 0,-1 0-1 0 0,1 0 1 0 0,-1 1 0 0 0,0 0 0 0 0,1 0 0 0 0,-1 1 0 0 0,0-1 0 0 0,0 1 0 0 0,0 1 0 0 0,1-1 0 0 0,-1 1 0 0 0,-2 1-77 0 0,3 2 10 0 0,0 0 0 0 0,1 1 0 0 0,-1 0 0 0 0,1-1 0 0 0,0 2-1 0 0,0-1 1 0 0,0 1 0 0 0,1-1 0 0 0,0 1 0 0 0,0 1 0 0 0,0-1 0 0 0,1 0 0 0 0,0 1 0 0 0,0 0 0 0 0,1 0 0 0 0,0 0 0 0 0,0 0-1 0 0,1 0 1 0 0,-1 0 0 0 0,1 0 0 0 0,1 0 0 0 0,0 1 0 0 0,0-1 0 0 0,0 0 0 0 0,2 7-10 0 0,-1-10-2 0 0,0 0 0 0 0,0 0-1 0 0,1 0 1 0 0,0 0 0 0 0,0 0 0 0 0,0 0 0 0 0,0-1-1 0 0,0 1 1 0 0,1-1 0 0 0,-1 0 0 0 0,1 0-1 0 0,0 0 1 0 0,0 0 0 0 0,0 0 0 0 0,1 0 0 0 0,-1-1-1 0 0,1 1 1 0 0,-1-1 0 0 0,1 0 0 0 0,0 0 0 0 0,0-1-1 0 0,0 1 1 0 0,0-1 0 0 0,0 0 0 0 0,0 0 0 0 0,0 0-1 0 0,0 0 1 0 0,0-1 0 0 0,0 0 0 0 0,1 0-1 0 0,-1 0 1 0 0,3 0 2 0 0,61-16-760 0 0,-28-12-2639 0 0,-31 20 1475 0 0,4-2-2250 0 0,-5 2-2754 0 0,-2 0-2159 0 0</inkml:trace>
  <inkml:trace contextRef="#ctx0" brushRef="#br0" timeOffset="-601.823">772 1241 6633 0 0,'0'0'1853'0'0,"0"0"45"0"0,0 0 262 0 0,0 0 119 0 0,0 0-140 0 0,0 0-282 0 0,0 0-328 0 0,0 0-290 0 0,0 0-244 0 0,0 0-187 0 0,0 0-142 0 0,0 0-118 0 0,15-7-72 0 0,49-22-73 0 0,-13-17 446 0 0,-23 13-519 0 0,59-51 184 0 0,-86 84-515 0 0,0 1 1 0 0,1-1-1 0 0,-1 1 0 0 0,0-1 0 0 0,1 1 0 0 0,-1-1 0 0 0,0 1 0 0 0,0 0 0 0 0,0 0 0 0 0,1 0 0 0 0,-1-1 0 0 0,0 1 0 0 0,0 0 0 0 0,0 0 0 0 0,0 1 0 0 0,-1-1 0 0 0,1 0 0 0 0,0 0 0 0 0,0 0 0 0 0,-1 0 0 0 0,1 1 0 0 0,0-1 0 0 0,-1 0 0 0 0,0 1 0 0 0,1-1 0 0 0,-1 0 0 0 0,0 1 0 0 0,1-1 0 0 0,-1 1 0 0 0,0-1 0 0 0,0 0 0 0 0,0 1 0 0 0,0-1 0 0 0,-1 1 0 0 0,1-1 0 0 0,0 0 0 0 0,-1 1 0 0 0,1-1 0 0 0,0 0 0 0 0,-1 1 0 0 0,0-1 0 0 0,1 0 0 0 0,-1 0 0 0 0,0 1 1 0 0,4 33 11 0 0,-2-33-8 0 0,1 1 0 0 0,-1-1 0 0 0,1 0 0 0 0,-1 0 0 0 0,1 0 0 0 0,-1 0 0 0 0,1 0 0 0 0,0 0 0 0 0,0 0 0 0 0,0-1 0 0 0,0 1 0 0 0,1-1 0 0 0,-1 1 0 0 0,0-1 0 0 0,0 0 0 0 0,1 0 0 0 0,-1 0 0 0 0,1 0 0 0 0,-1 0 0 0 0,1-1 0 0 0,0 1 0 0 0,-1-1 0 0 0,1 1 0 0 0,-1-1 0 0 0,1 0 0 0 0,0 0 0 0 0,-1 0 0 0 0,1-1 0 0 0,-1 1 0 0 0,1-1 0 0 0,0 1 0 0 0,-1-1 0 0 0,1 0 0 0 0,-1 0 0 0 0,1 0 0 0 0,-1 0 0 0 0,2-1-3 0 0,120-57 82 0 0,-87 59-147 0 0,-10 48 64 0 0,-7-8-87 0 0,-18-38-41 0 0,1 0-1 0 0,-1 0 0 0 0,1 0 1 0 0,0 0-1 0 0,-1 0 0 0 0,1-1 1 0 0,0 1-1 0 0,0-1 1 0 0,1 0-1 0 0,-1 0 0 0 0,0 0 1 0 0,0-1-1 0 0,0 1 0 0 0,1-1 1 0 0,-1 1-1 0 0,0-1 1 0 0,0 0-1 0 0,1 0 0 0 0,-1-1 1 0 0,0 1-1 0 0,1-1 1 0 0,-1 1-1 0 0,2-2 130 0 0,20-10-5582 0 0,-8-8-6045 0 0,-14 13 4634 0 0</inkml:trace>
  <inkml:trace contextRef="#ctx0" brushRef="#br0" timeOffset="522.65">1672 729 2881 0 0,'0'0'2076'0'0,"0"0"-277"0"0,0 0-48 0 0,0 0 163 0 0,0 0 6 0 0,0 0-223 0 0,0 0-272 0 0,0 0-248 0 0,0 0-177 0 0,0 0-113 0 0,0 0-50 0 0,0 0-47 0 0,0 0-54 0 0,14-1-44 0 0,112-5 1532 0 0,112-8-563 0 0,-218 11-1880 0 0,41-7-630 0 0,-24-3-3467 0 0,-33 10 2198 0 0,-3 2-1275 0 0,0 1-5660 0 0,-1 0 3534 0 0</inkml:trace>
  <inkml:trace contextRef="#ctx0" brushRef="#br0" timeOffset="777.53">1795 891 8434 0 0,'0'0'1612'0'0,"0"0"-418"0"0,0 0 9 0 0,0 0 304 0 0,0 0 184 0 0,0 0-94 0 0,0 0-278 0 0,0 0-261 0 0,0 0-149 0 0,0 0-99 0 0,0 0-94 0 0,0 0-108 0 0,22 1-108 0 0,70 1-89 0 0,72-20 731 0 0,-80 4-3038 0 0,-45 7-7192 0 0,-31 6-2014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12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9 10290 0 0,'0'0'3784'0'0,"0"0"-1513"0"0,0 0-758 0 0,0 0-167 0 0,0 0-183 0 0,0 0-253 0 0,0 0-236 0 0,0 0-187 0 0,0 0-163 0 0,0 0-85 0 0,-21 31-74 0 0,-66 97-73 0 0,17-12-34 0 0,67-110-81 0 0,0 0 1 0 0,0 1-1 0 0,1-1 1 0 0,0 1-1 0 0,1 0 1 0 0,-1 0 0 0 0,1-1-1 0 0,0 1 1 0 0,1 0-1 0 0,0 0 1 0 0,0 0-1 0 0,1 5 23 0 0,1-8 21 0 0,0 0-1 0 0,0-1 0 0 0,0 1 1 0 0,1-1-1 0 0,-1 0 1 0 0,1 0-1 0 0,0 0 1 0 0,0 0-1 0 0,0 0 0 0 0,0 0 1 0 0,0-1-1 0 0,1 0 1 0 0,-1 1-1 0 0,1-1 0 0 0,0 0 1 0 0,-1-1-1 0 0,1 1 1 0 0,0-1-1 0 0,0 0 0 0 0,0 0 1 0 0,0 0-1 0 0,0 0 1 0 0,0-1-1 0 0,1 0 1 0 0,-1 1-1 0 0,0-1 0 0 0,0-1 1 0 0,0 1-1 0 0,0-1 1 0 0,0 0-1 0 0,0 0 0 0 0,0 0 1 0 0,0 0-1 0 0,0 0 1 0 0,0-1-1 0 0,0 0-20 0 0,8-4 162 0 0,-1 1-1 0 0,0-2 1 0 0,0 1-1 0 0,-1-1 1 0 0,0-1-1 0 0,0 0 0 0 0,-1 0 1 0 0,0-1-1 0 0,0-1 1 0 0,-1 1-1 0 0,0-1 1 0 0,-1 0-1 0 0,0-1 1 0 0,-1 0-1 0 0,0 0 1 0 0,-1 0-1 0 0,0-1 1 0 0,0 0-1 0 0,-2 0 1 0 0,1 0-1 0 0,-1 0 1 0 0,-1 0-1 0 0,0-4-161 0 0,-1 8-80 0 0,0 0-1 0 0,0 1 0 0 0,-1-1 1 0 0,0 0-1 0 0,-1 0 1 0 0,0 0-1 0 0,0 0 0 0 0,-1 0 1 0 0,1 1-1 0 0,-2-1 1 0 0,1 0-1 0 0,-1 1 0 0 0,0 0 1 0 0,-1 0-1 0 0,0 0 1 0 0,0 0-1 0 0,0 0 0 0 0,-1 1 1 0 0,0 0-1 0 0,0 0 1 0 0,0 0-1 0 0,-1 0 0 0 0,-6-3 81 0 0,-31-1-4721 0 0,18 18-4702 0 0,18-1-1698 0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4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1 465 6825 0 0,'0'0'1497'0'0,"0"0"-114"0"0,0 0 48 0 0,0 0 105 0 0,0 0 11 0 0,0 0-167 0 0,0 0-262 0 0,0 0-306 0 0,0 0-248 0 0,0 0-146 0 0,0 0-70 0 0,9 4 1008 0 0,9 195 2621 0 0,-17-148-3634 0 0,-2-38-314 0 0,2 0-1 0 0,-1 0 1 0 0,2 1 0 0 0,0-1 0 0 0,0 0 0 0 0,1-1 0 0 0,1 1 0 0 0,0 0 0 0 0,1-1 0 0 0,0 0 0 0 0,1 0 0 0 0,0-1 0 0 0,1 1 0 0 0,0-1 0 0 0,1 0 0 0 0,0-1 0 0 0,0 0 0 0 0,1-1-1 0 0,1 1 1 0 0,9 6-29 0 0,-13-13 41 0 0,0-1 0 0 0,0 0-1 0 0,0 0 1 0 0,0 0-1 0 0,1-1 1 0 0,-1 0 0 0 0,0 0-1 0 0,0-1 1 0 0,1 0 0 0 0,-1 0-1 0 0,0 0 1 0 0,1-1-1 0 0,-1 0 1 0 0,0 0 0 0 0,0 0-1 0 0,0-1 1 0 0,0 0 0 0 0,0 0-1 0 0,0-1 1 0 0,0 0-1 0 0,-1 0 1 0 0,1 0 0 0 0,-1-1-1 0 0,0 1 1 0 0,0-1 0 0 0,2-2-41 0 0,15-17 91 0 0,-1 0 0 0 0,0-1 1 0 0,-2-1-1 0 0,-2-1 0 0 0,0 0 1 0 0,8-18-92 0 0,26-40 90 0 0,-50 84-97 0 0,0 0-1 0 0,0 0 0 0 0,0 0 0 0 0,0 1 0 0 0,0-1 0 0 0,0 1 0 0 0,0-1 1 0 0,-1 0-1 0 0,1 1 0 0 0,0-1 0 0 0,0 1 0 0 0,0 0 0 0 0,-1-1 0 0 0,1 1 1 0 0,0 0-1 0 0,0-1 0 0 0,-1 1 0 0 0,1 0 0 0 0,-1 0 0 0 0,1 0 1 0 0,-1-1-1 0 0,1 1 0 0 0,-1 0 0 0 0,1 0 0 0 0,-1 0 0 0 0,0 0 0 0 0,0 0 1 0 0,1 0-1 0 0,-1 0 0 0 0,0 0 0 0 0,0 0 0 0 0,0 0 0 0 0,0 0 1 0 0,0 0-1 0 0,0 0 0 0 0,0 0 0 0 0,0 0 0 0 0,-1 0 0 0 0,1 0 0 0 0,0 0 1 0 0,-1-1-1 0 0,1 1 0 0 0,-1 0 8 0 0,2 3-12 0 0,36 135 24 0 0,-35-128-7 0 0,1-1 0 0 0,1 1-1 0 0,0-1 1 0 0,0 0 0 0 0,1 0 0 0 0,0-1 0 0 0,1 1 0 0 0,0-1-1 0 0,0 0 1 0 0,1-1 0 0 0,0 0 0 0 0,1 0 0 0 0,-1 0 0 0 0,2-1-1 0 0,-1 0 1 0 0,1 0-5 0 0,-5-4 34 0 0,1 0 0 0 0,0 0-1 0 0,-1 0 1 0 0,1-1 0 0 0,0 1-1 0 0,0-1 1 0 0,1 0 0 0 0,-1-1-1 0 0,0 1 1 0 0,1-1 0 0 0,-1 0-1 0 0,1-1 1 0 0,-1 1 0 0 0,1-1-1 0 0,-1 0 1 0 0,1 0 0 0 0,-1-1-1 0 0,1 1 1 0 0,-1-1 0 0 0,0-1-1 0 0,1 1 1 0 0,-1-1 0 0 0,0 0-1 0 0,0 0 1 0 0,0 0 0 0 0,0-1-1 0 0,0 0 1 0 0,-1 0 0 0 0,4-2-34 0 0,7-12 89 0 0,0 0 1 0 0,-2 0 0 0 0,0-1-1 0 0,-1-1 1 0 0,-1 0 0 0 0,0-1 0 0 0,0-5-90 0 0,36-111-1338 0 0,-35 35-4913 0 0,-7 34-7255 0 0,-4 55 6448 0 0</inkml:trace>
  <inkml:trace contextRef="#ctx0" brushRef="#br0" timeOffset="921.993">1072 1 12835 0 0,'0'0'1843'0'0,"0"0"-432"0"0,0 0-211 0 0,0 0-48 0 0,0 0-62 0 0,0 0-106 0 0,0 0-141 0 0,0 0-128 0 0,0 0-75 0 0,0 0-37 0 0,0 0-55 0 0,-1 32-68 0 0,-3 106-53 0 0,-7 269 870 0 0,26-145-1191 0 0,-16-260-106 0 0,1 1 0 0 0,0-1 0 0 0,0 0 0 0 0,0 1 0 0 0,0-1 0 0 0,1 0 0 0 0,-1 1 1 0 0,1-1-1 0 0,-1 0 0 0 0,1 1 0 0 0,0-1 0 0 0,0 0 0 0 0,0 0 0 0 0,0 0 0 0 0,0 0 1 0 0,0 1-1 0 0,1-2 0 0 0,-1 1 0 0 0,1 0 0 0 0,-1 0 0 0 0,1 0 0 0 0,0-1 0 0 0,-1 1 1 0 0,1-1-1 0 0,0 1 0 0 0,0-1 0 0 0,0 0 0 0 0,0 0 0 0 0,1 0 0 0 0,-1 0 0 0 0,0 0 1 0 0,0 0-1 0 0,1-1 0 0 0,-1 1 0 0 0,0-1 0 0 0,1 1 0 0 0,-1-1 0 0 0,0 0 0 0 0,1 0 1 0 0,-1 0-1 0 0,1 0 0 0 0,-1-1 0 0 0,1 1 0 0 0,18-18 34 0 0,-2-2 1 0 0,1 0-1 0 0,-2 0 1 0 0,-1-2-1 0 0,11-17-34 0 0,4-4 23 0 0,21-16-59 0 0,-39 84-256 0 0,-9 6 277 0 0,-5-23 7 0 0,0 0-1 0 0,1 0 1 0 0,0 0 0 0 0,0-1 0 0 0,1 1 0 0 0,0 0 0 0 0,0-1 0 0 0,0 1 0 0 0,1-1 0 0 0,0 0 0 0 0,1 0 0 0 0,0 0 0 0 0,0 0 0 0 0,0-1 0 0 0,1 0 0 0 0,0 0 0 0 0,0 0 0 0 0,1 0 0 0 0,-1-1 0 0 0,1 0 0 0 0,0 0 0 0 0,1 0 0 0 0,-1-1 0 0 0,2 1 8 0 0,3-2 13 0 0,0-1 1 0 0,0 0 0 0 0,0-1 0 0 0,0 0 0 0 0,0-1 0 0 0,0 0 0 0 0,0-1 0 0 0,1 0 0 0 0,-1 0 0 0 0,-1-1 0 0 0,1-1-1 0 0,0 0 1 0 0,0 0 0 0 0,-1-1 0 0 0,0-1 0 0 0,0 0 0 0 0,0 0 0 0 0,0-1 0 0 0,-1 0 0 0 0,0 0 0 0 0,0-1-1 0 0,-1 0 1 0 0,0-1 0 0 0,0 0 0 0 0,0 0 0 0 0,-1-1 0 0 0,-1 0 0 0 0,1 0 0 0 0,-2-1 0 0 0,1 1 0 0 0,-1-1 0 0 0,-1 0-1 0 0,1-1 1 0 0,-2 1 0 0 0,3-10-14 0 0,-5 18 0 0 0,1 0 1 0 0,0 0-1 0 0,-1 0 0 0 0,0 0 0 0 0,1 0 0 0 0,-1 0 0 0 0,0 0 1 0 0,0 0-1 0 0,0 0 0 0 0,-1 0 0 0 0,1-1 0 0 0,0 1 0 0 0,-1 0 0 0 0,0-1 1 0 0,1 1-1 0 0,-1-1 0 0 0,0 1 0 0 0,0 0 0 0 0,0-1 0 0 0,-1 1 1 0 0,1 0-1 0 0,0-1 0 0 0,-1 1 0 0 0,0 0 0 0 0,1-1 0 0 0,-1 1 0 0 0,0 0 1 0 0,0 0-1 0 0,0 0 0 0 0,-1 0 0 0 0,1 0 0 0 0,0 0 0 0 0,-1 0 1 0 0,1 0-1 0 0,-1 0 0 0 0,0 1 0 0 0,0-1 0 0 0,1 1 0 0 0,-1-1 0 0 0,0 1 1 0 0,0 0-1 0 0,0-1 0 0 0,-2 1 0 0 0,-3 2-50 0 0,0 0 0 0 0,0 0 0 0 0,0 1 0 0 0,0 0 1 0 0,0 0-1 0 0,0 0 0 0 0,1 1 0 0 0,-1 0 0 0 0,1 1 0 0 0,0-1 0 0 0,0 1 1 0 0,0 1-1 0 0,1-1 0 0 0,-1 1 0 0 0,1 0 0 0 0,0 0 0 0 0,0 0 0 0 0,-3 6 50 0 0,-69 111-342 0 0,45-14 73 0 0,32-105 263 0 0,-1 0 0 0 0,1 0 0 0 0,0 0 0 0 0,0 0 1 0 0,0 0-1 0 0,0 1 0 0 0,1-1 0 0 0,-1 0 0 0 0,1 0 0 0 0,0 0 0 0 0,-1 0 0 0 0,2 0 1 0 0,-1 0-1 0 0,0 0 0 0 0,0 0 0 0 0,1-1 0 0 0,0 1 0 0 0,-1 0 0 0 0,1-1 0 0 0,0 1 1 0 0,0-1-1 0 0,1 0 0 0 0,-1 0 0 0 0,0 0 0 0 0,1 0 0 0 0,-1 0 0 0 0,1 0 0 0 0,0 0 0 0 0,0-1 1 0 0,-1 0-1 0 0,1 1 0 0 0,0-1 0 0 0,1 0 6 0 0,9 2 35 0 0,0-1 0 0 0,-1-1 0 0 0,1 0 0 0 0,0 0 0 0 0,0-2 0 0 0,0 1 0 0 0,0-2 0 0 0,-1 1 0 0 0,1-2 0 0 0,-1 0 0 0 0,1 0 0 0 0,-1-1 0 0 0,0-1 0 0 0,0 0 0 0 0,-1 0 0 0 0,1-1 0 0 0,-1-1 0 0 0,0 0 0 0 0,-1-1 0 0 0,4-3-35 0 0,215-176 486 0 0,-138 111-389 0 0,-90 97 26 0 0,-23 119 113 0 0,22-138-237 0 0,0 0 1 0 0,0 0 0 0 0,0 0-1 0 0,0 1 1 0 0,0-1 0 0 0,0 0-1 0 0,1 0 1 0 0,-1 0 0 0 0,1 0-1 0 0,-1 0 1 0 0,1 0 0 0 0,0 0-1 0 0,0 0 1 0 0,0 0-1 0 0,0 0 1 0 0,0-1 0 0 0,0 1-1 0 0,1 0 1 0 0,-1 0 0 0 0,0-1-1 0 0,1 1 1 0 0,-1-1 0 0 0,1 0-1 0 0,0 1 1 0 0,0-1 0 0 0,-1 0-1 0 0,1 0 1 0 0,0 0 0 0 0,0 0-1 0 0,0 0 1 0 0,0 0 0 0 0,0-1-1 0 0,0 1 1 0 0,0-1 0 0 0,0 1-1 0 0,0-1 1 0 0,0 0 0 0 0,1 0-1 0 0,-1 0 1 0 0,0 0 0 0 0,0 0-1 0 0,0 0 1 0 0,0-1 0 0 0,87-35 194 0 0,-65 23-129 0 0,47-28 127 0 0,73-30 156 0 0,-142 73-334 0 0,1-1 1 0 0,0 1-1 0 0,0 1 0 0 0,-1-1 1 0 0,0 0-1 0 0,1 0 1 0 0,-1 1-1 0 0,0 0 0 0 0,0-1 1 0 0,0 1-1 0 0,0 0 1 0 0,-1 0-1 0 0,1 0 0 0 0,-1 0 1 0 0,0 0-1 0 0,0 0 1 0 0,0 1-1 0 0,0-1 0 0 0,0 0 1 0 0,-1 0-1 0 0,1 1 1 0 0,-1-1-1 0 0,0 0 1 0 0,0 1-1 0 0,0-1 0 0 0,-1 0 1 0 0,1 1-15 0 0,0-1 11 0 0,5 170-746 0 0,-5-172-173 0 0,3-1-10241 0 0,-3 0-840 0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0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7706 0 0,'0'0'1129'0'0,"0"0"-121"0"0,0 0 151 0 0,0 0 288 0 0,0 0 159 0 0,0 0-95 0 0,0 0-253 0 0,0 0-289 0 0,0 0-213 0 0,0 0-144 0 0,0 0-107 0 0,0 0-59 0 0,0 0 1 0 0,9 6-16 0 0,30 22-4 0 0,-30 16 295 0 0,-57 168 504 0 0,48-210-1212 0 0,0 0 1 0 0,-1 0-1 0 0,1 0 0 0 0,0 0 1 0 0,0 1-1 0 0,0-1 0 0 0,0 0 1 0 0,1 0-1 0 0,-1 0 0 0 0,0 1 1 0 0,1-1-1 0 0,0 0 0 0 0,-1 0 1 0 0,1 0-1 0 0,0 0 0 0 0,0 0 1 0 0,0 0-1 0 0,1 0 0 0 0,-1-1 1 0 0,0 1-1 0 0,1 0 0 0 0,-1 0 1 0 0,1-1-1 0 0,-1 1 0 0 0,1-1 1 0 0,0 0-1 0 0,-1 1 0 0 0,1-1 1 0 0,0 0-1 0 0,0 0 0 0 0,0 0 1 0 0,0 0-1 0 0,0-1 0 0 0,0 1 1 0 0,1 0-1 0 0,-1-1 0 0 0,0 1 1 0 0,0-1-1 0 0,0 0 0 0 0,0 0 1 0 0,1 0-1 0 0,-1 0 0 0 0,0 0 0 0 0,0 0 1 0 0,0-1-1 0 0,1 1 0 0 0,0-1-14 0 0,97-14 550 0 0,-86 10-598 0 0,44-27-326 0 0,-39-9-4046 0 0,-17 19-388 0 0,-2 0-3522 0 0,0 16 5423 0 0,0-2-794 0 0</inkml:trace>
  <inkml:trace contextRef="#ctx0" brushRef="#br0" timeOffset="219.792">354 0 8786 0 0,'0'0'1698'0'0,"0"0"-377"0"0,0 0-190 0 0,0 0 43 0 0,0 0 86 0 0,0 0-2 0 0,0 0-108 0 0,0 0-204 0 0,0 0-151 0 0,-12 34-88 0 0,-37 109-59 0 0,-3 78 1287 0 0,35-119-1938 0 0,4 1 0 0 0,4 0 0 0 0,5 53 3 0 0,17-123-3032 0 0,-2-30-1306 0 0,4-2-4012 0 0,-12-1 1270 0 0</inkml:trace>
  <inkml:trace contextRef="#ctx0" brushRef="#br0" timeOffset="741.43">408 869 5793 0 0,'0'0'3973'0'0,"0"0"-1852"0"0,0 0-613 0 0,0 0 32 0 0,0 0 30 0 0,0 0-179 0 0,0 0-283 0 0,0 0-237 0 0,0 0-146 0 0,0 0-51 0 0,0 0-50 0 0,0 0-32 0 0,0 0-62 0 0,13-30-84 0 0,40-97-39 0 0,23-24 768 0 0,0 51-794 0 0,-75 100-382 0 0,0 0 0 0 0,-1 0 0 0 0,1 0 0 0 0,0-1 0 0 0,0 1 0 0 0,-1 0 0 0 0,1 0 0 0 0,0 0 0 0 0,0 0 0 0 0,-1 0 0 0 0,1 1-1 0 0,0-1 1 0 0,0 0 0 0 0,-1 0 0 0 0,1 0 0 0 0,0 1 0 0 0,-1-1 0 0 0,1 0 0 0 0,0 1 0 0 0,-1-1 0 0 0,1 0 0 0 0,0 1 0 0 0,-1-1-1 0 0,1 1 1 0 0,-1-1 0 0 0,1 1 0 0 0,-1-1 0 0 0,1 1 0 0 0,-1 0 0 0 0,1-1 0 0 0,-1 1 0 0 0,0-1 0 0 0,1 1 0 0 0,-1 0 0 0 0,0 0-1 0 0,1-1 1 0 0,-1 1 0 0 0,0 0 0 0 0,0-1 0 0 0,0 1 0 0 0,0 0 0 0 0,0 0 0 0 0,0-1 0 0 0,0 1 0 0 0,0 0 0 0 0,0 0 0 0 0,0-1-1 0 0,0 1 1 0 0,0 0 0 0 0,0 0 0 0 0,-1-1 0 0 0,1 1 0 0 0,0 0 0 0 0,0-1 0 0 0,-1 1 0 0 0,1 0 0 0 0,-1-1 0 0 0,1 1 0 0 0,-1 0 0 0 0,1-1-1 0 0,-1 1 1 0 0,1 0 1 0 0,-1 3-3 0 0,-2 150 173 0 0,3-151-161 0 0,1-1 0 0 0,0 1 0 0 0,0-1 0 0 0,0 0-1 0 0,0 1 1 0 0,0-1 0 0 0,0 0 0 0 0,1 0-1 0 0,-1 1 1 0 0,1-1 0 0 0,0 0 0 0 0,0-1 0 0 0,-1 1-1 0 0,1 0 1 0 0,0 0 0 0 0,0-1 0 0 0,1 1-1 0 0,-1-1 1 0 0,0 0 0 0 0,0 0 0 0 0,1 0 0 0 0,-1 0-1 0 0,1 0 1 0 0,-1 0 0 0 0,1 0 0 0 0,-1-1-1 0 0,1 1 1 0 0,-1-1 0 0 0,1 0 0 0 0,-1 0 0 0 0,1 0-1 0 0,0 0 1 0 0,-1 0 0 0 0,1-1 0 0 0,-1 1-1 0 0,1-1 1 0 0,-1 1 0 0 0,1-1 0 0 0,-1 0 0 0 0,1 0-1 0 0,-1 0 1 0 0,0-1 0 0 0,0 1 0 0 0,1 0 0 0 0,-1-1-1 0 0,0 1 1 0 0,0-1 0 0 0,1-2-9 0 0,109-57 219 0 0,-111 61-219 0 0,0 1 0 0 0,0 0 0 0 0,0-1 0 0 0,1 1 0 0 0,-1 0 0 0 0,0 0 0 0 0,0-1 0 0 0,0 1 0 0 0,0 0 0 0 0,0 0 0 0 0,0 0 0 0 0,-1 0 0 0 0,1 0 0 0 0,0 1 0 0 0,0-1 0 0 0,-1 0 0 0 0,1 0 0 0 0,-1 0 0 0 0,1 1 0 0 0,-1-1 0 0 0,0 0 0 0 0,1 0 0 0 0,-1 1 0 0 0,0-1 0 0 0,0 0 0 0 0,0 1 0 0 0,0-1 0 0 0,0 0 0 0 0,0 1 0 0 0,0-1 0 0 0,0 0 0 0 0,0 1 0 0 0,-1-1 0 0 0,1 0 0 0 0,-1 1 0 0 0,1-1 0 0 0,-1 0 0 0 0,0 1 0 0 0,1 5 12 0 0,-5 119-220 0 0,30-102-2348 0 0,2-23-6699 0 0,-20-1 4599 0 0,2 0-4851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1960 0 0,'0'0'-1960'0'0,"0"0"1960"0"0</inkml:trace>
  <inkml:trace contextRef="#ctx0" brushRef="#br0" timeOffset="954.261">76 56 808 0 0,'0'0'2007'0'0,"0"0"-124"0"0,0 0 26 0 0,0 0 77 0 0,0 0-105 0 0,0 0-299 0 0,0 0-343 0 0,0 0-303 0 0,0 0-217 0 0,0 0-139 0 0,0 0-109 0 0,0 0-109 0 0,-3 4 4574 0 0,1-4-5084 0 0,-10-2 1093 0 0,9-3-5148 0 0,3 4 3496 0 0,4-4-4216 0 0,-2 3-3677 0 0,-2 2 4937 0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35 137 8194 0 0,'0'0'4719'0'0,"0"0"-2686"0"0,0 0-890 0 0,0 0-48 0 0,0 0 72 0 0,0 0-25 0 0,0 0-131 0 0,0 0-209 0 0,0 0-235 0 0,0 0-179 0 0,0 0-134 0 0,0 0-73 0 0,0 0-71 0 0,-6 24-43 0 0,-16 72-30 0 0,15-58 1081 0 0,8-38-4932 0 0,0 0-7451 0 0,-1-4 2316 0 0</inkml:trace>
  <inkml:trace contextRef="#ctx0" brushRef="#br0" timeOffset="533.01">374 1 5825 0 0,'0'0'1443'0'0,"0"0"-263"0"0,0 0 194 0 0,0 0 410 0 0,0 0 154 0 0,0 0-217 0 0,0 0-420 0 0,0 0-434 0 0,0 0-297 0 0,0 0-129 0 0,0 0-50 0 0,0 0-11 0 0,0 0 4 0 0,-16 9-20 0 0,-51 32-19 0 0,32-23 89 0 0,33-18-418 0 0,1 0 0 0 0,0 0 0 0 0,-1 1 0 0 0,1-1-1 0 0,-1 1 1 0 0,1-1 0 0 0,0 1 0 0 0,-1-1 0 0 0,1 1-1 0 0,0 0 1 0 0,0 0 0 0 0,0 0 0 0 0,0 0 0 0 0,0 0 0 0 0,0 0-1 0 0,0 0 1 0 0,0 0 0 0 0,0 0 0 0 0,0 0 0 0 0,0 0-1 0 0,0 0 1 0 0,1 1 0 0 0,-1-1 0 0 0,1 0 0 0 0,-1 1-1 0 0,1-1 1 0 0,-1 0 0 0 0,1 1 0 0 0,0-1 0 0 0,0 1 0 0 0,-1 0-16 0 0,57 26 50 0 0,-49-27-29 0 0,-1-1 8 0 0,-1 0 0 0 0,1 0 1 0 0,0 0-1 0 0,0 1 1 0 0,0 0-1 0 0,0 0 0 0 0,-1 0 1 0 0,1 1-1 0 0,0 0 0 0 0,-1 0 1 0 0,0 0-1 0 0,1 1 0 0 0,-1-1 1 0 0,0 1-1 0 0,0 1 1 0 0,0-1-1 0 0,-1 1 0 0 0,1 0 1 0 0,-1 0-1 0 0,0 0 0 0 0,0 0 1 0 0,0 1-1 0 0,-1 0 0 0 0,0-1 1 0 0,1 1-1 0 0,-2 1 1 0 0,1-1-1 0 0,-1 0 0 0 0,1 1 1 0 0,-2-1-1 0 0,1 1 0 0 0,0 0 1 0 0,-1 3-30 0 0,-1-5 52 0 0,0 1 0 0 0,0-1 0 0 0,0 1 0 0 0,-1-1 0 0 0,0 1 0 0 0,0-1-1 0 0,0 0 1 0 0,-1 0 0 0 0,0 1 0 0 0,1-1 0 0 0,-1 0 0 0 0,0 0 0 0 0,-1-1 0 0 0,1 1 0 0 0,-1 0 0 0 0,0-1 0 0 0,0 0 0 0 0,0 1 0 0 0,0-1 0 0 0,0 0 0 0 0,-1-1 0 0 0,0 1 0 0 0,1 0 0 0 0,-1-1 0 0 0,-4 2-52 0 0,2-2-44 0 0,0 1 0 0 0,-1-1 0 0 0,1-1-1 0 0,-1 1 1 0 0,1-1 0 0 0,-1-1 0 0 0,1 1 0 0 0,-1-1 0 0 0,0 0 0 0 0,1 0 0 0 0,-1-1 0 0 0,1 0 0 0 0,-1 0 0 0 0,-6-2 44 0 0,-18-12-4815 0 0,7-10-6550 0 0,21 18 4590 0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5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3 2144 0 0,'0'0'2172'0'0,"0"0"-901"0"0,0 0-246 0 0,0 0 175 0 0,0 0 273 0 0,0 0 184 0 0,0 0-27 0 0,0 0-255 0 0,0 0-352 0 0,0 0-292 0 0,0 0-186 0 0,0 0-95 0 0,-2-2-69 0 0,20 70 4051 0 0,-2-23-4048 0 0,-2 1 1 0 0,-3 0-1 0 0,-1 1 1 0 0,-2 0 0 0 0,-3 1-1 0 0,-1-1 1 0 0,-2 1-1 0 0,-4 23-384 0 0,0-62 4 0 0,-1-1 0 0 0,0 1 0 0 0,-1-1 0 0 0,0 0 0 0 0,0 0 0 0 0,0 0 0 0 0,-1-1 0 0 0,0 1 0 0 0,-1-1 0 0 0,0 0 0 0 0,0-1 0 0 0,0 1 0 0 0,-1-1 0 0 0,0-1 0 0 0,0 1 0 0 0,0-1 0 0 0,-1 0 0 0 0,0-1-1 0 0,0 0 1 0 0,0 0 0 0 0,0 0 0 0 0,-1-1 0 0 0,1-1 0 0 0,-1 1 0 0 0,0-1 0 0 0,0-1 0 0 0,1 0 0 0 0,-1 0 0 0 0,0-1 0 0 0,0 0 0 0 0,-8-1-4 0 0,-17 4-1004 0 0,-21-3-3316 0 0,22-14-4144 0 0,25 7 3168 0 0,2 3-328 0 0</inkml:trace>
  <inkml:trace contextRef="#ctx0" brushRef="#br0" timeOffset="247.628">1 146 11338 0 0,'0'0'702'0'0,"0"0"-94"0"0,0 0 94 0 0,0 0 327 0 0,0 0 274 0 0,0 0 97 0 0,0 0-59 0 0,0 0-186 0 0,0 0-163 0 0,0 0-113 0 0,0 0-87 0 0,32-1-103 0 0,107-6-78 0 0,-13-19 439 0 0,-88 13-748 0 0,285-79 121 0 0,-259 90-3392 0 0,-49 13-2168 0 0,-6 8-4247 0 0,-8-14 1558 0 0</inkml:trace>
  <inkml:trace contextRef="#ctx0" brushRef="#br0" timeOffset="813.135">962 308 896 0 0,'0'0'2069'0'0,"0"0"-108"0"0,0 0 24 0 0,0 0 114 0 0,0 0-51 0 0,0 0-247 0 0,0 0-281 0 0,0 0-246 0 0,0 0-214 0 0,0 0-131 0 0,0 0-99 0 0,0 0-83 0 0,0 0-90 0 0,-9-1-57 0 0,4 0-602 0 0,-2 0 188 0 0,1 0-1 0 0,0 0 1 0 0,0 1 0 0 0,0-1-1 0 0,-1 1 1 0 0,1 1-1 0 0,0-1 1 0 0,0 1 0 0 0,-1 0-1 0 0,1 0 1 0 0,0 1 0 0 0,0 0-1 0 0,0 0 1 0 0,-2 2-186 0 0,-1 1 181 0 0,-6 3-28 0 0,0 1 0 0 0,1 0 0 0 0,0 1 1 0 0,0 0-1 0 0,1 2 0 0 0,0-1 0 0 0,1 1 0 0 0,1 1 0 0 0,0 0 0 0 0,-9 15-153 0 0,14-18 8 0 0,0 1 0 0 0,1-1 0 0 0,0 1-1 0 0,0 1 1 0 0,2-1 0 0 0,-1 1 0 0 0,1 0 0 0 0,1-1-1 0 0,0 1 1 0 0,1 0 0 0 0,0 0 0 0 0,1 2-8 0 0,1-11 24 0 0,1 0 1 0 0,0 0-1 0 0,0-1 1 0 0,0 1-1 0 0,0-1 0 0 0,0 1 1 0 0,0-1-1 0 0,1 0 1 0 0,0 0-1 0 0,-1 0 1 0 0,1 0-1 0 0,0 0 1 0 0,0 0-1 0 0,0-1 1 0 0,0 1-1 0 0,0-1 1 0 0,0 0-1 0 0,0 0 1 0 0,0 0-1 0 0,0-1 1 0 0,1 1-1 0 0,-1-1 1 0 0,0 1-1 0 0,1-1 0 0 0,-1 0 1 0 0,0-1-1 0 0,1 1 1 0 0,-1 0-1 0 0,0-1 1 0 0,0 0-1 0 0,1 0 1 0 0,-1 0-1 0 0,0 0 1 0 0,0 0-1 0 0,0-1 1 0 0,0 1-1 0 0,2-2-24 0 0,14-9 145 0 0,-1 0-1 0 0,0-1 0 0 0,-1-1 1 0 0,0-1-1 0 0,-1 0 0 0 0,7-11-144 0 0,-17 20 25 0 0,129-162 472 0 0,-110 134-391 0 0,-24 33-116 0 0,-1 1-8 0 0,0 0-9 0 0,7 23-66 0 0,17 62-494 0 0,-21-72-113 0 0,14 35-3871 0 0,-8-35-1651 0 0,2-4-4315 0 0,-7-8 6024 0 0</inkml:trace>
  <inkml:trace contextRef="#ctx0" brushRef="#br0" timeOffset="1256.11">1147 596 5137 0 0,'0'0'2557'0'0,"0"0"-560"0"0,0 0-250 0 0,0 0-18 0 0,0 0-45 0 0,0 0-168 0 0,0 0-203 0 0,0 0-170 0 0,0 0-130 0 0,0 0-98 0 0,0 0-85 0 0,0 0-97 0 0,0 0-106 0 0,18-18-98 0 0,53-53-91 0 0,6-28 775 0 0,-68 88-1136 0 0,-7 6-54 0 0,1 0 1 0 0,0 1-1 0 0,1 0 1 0 0,-1-1 0 0 0,1 1-1 0 0,0 1 1 0 0,0-1-1 0 0,0 0 1 0 0,1 1-1 0 0,-1 0 1 0 0,1 0 0 0 0,0 0-1 0 0,-1 1 1 0 0,1-1-1 0 0,0 1 1 0 0,3 0-24 0 0,3 43 60 0 0,-10 65 125 0 0,0-105-175 0 0,0 1-1 0 0,1-1 1 0 0,-1 0-1 0 0,1 0 1 0 0,-1 1 0 0 0,1-1-1 0 0,-1-1 1 0 0,1 1-1 0 0,0 0 1 0 0,0 0 0 0 0,-1-1-1 0 0,1 1 1 0 0,0 0-1 0 0,0-1 1 0 0,0 0-1 0 0,0 0 1 0 0,0 1 0 0 0,0-1-1 0 0,-1 0 1 0 0,1 0-1 0 0,0-1 1 0 0,0 1-1 0 0,0 0 1 0 0,0-1 0 0 0,0 1-1 0 0,-1-1 1 0 0,1 1-1 0 0,0-1 1 0 0,0 0 0 0 0,-1 0-1 0 0,1 0 1 0 0,0 0-1 0 0,-1 0 1 0 0,1 0-1 0 0,-1 0 1 0 0,1-1 0 0 0,-1 1-1 0 0,0 0 1 0 0,0-1-1 0 0,1 1 1 0 0,-1-1-1 0 0,0 0-9 0 0,0 1 4 0 0,113-94 178 0 0,-84 77-300 0 0,-27 54 32 0 0,-3-23 22 0 0,0-6-94 0 0,-1 1-1 0 0,1-1 1 0 0,0 0-1 0 0,1 0 0 0 0,0 0 1 0 0,0 1-1 0 0,1-1 1 0 0,0 0-1 0 0,0 0 0 0 0,0-1 1 0 0,1 1-1 0 0,3 5 159 0 0,7-4-3404 0 0,-3-8-3971 0 0,-6 0 1843 0 0,0 0-2394 0 0</inkml:trace>
  <inkml:trace contextRef="#ctx0" brushRef="#br0" timeOffset="1580.07">1773 526 1968 0 0,'0'0'2146'0'0,"0"0"-72"0"0,0 0 54 0 0,0 0 5 0 0,0 0-129 0 0,0 0-177 0 0,0 0-204 0 0,0 0-213 0 0,32-11-214 0 0,100-36-226 0 0,-57 5 370 0 0,-49 23-818 0 0,-17 13-350 0 0,1 0-1 0 0,-1-1 0 0 0,-1 0 0 0 0,0-1 0 0 0,0 0 0 0 0,0 0 0 0 0,-1 0 1 0 0,0-1-1 0 0,-1 0 0 0 0,2-3-171 0 0,-8 12 17 0 0,1-1 0 0 0,0 0 0 0 0,-1 0 0 0 0,1 0 0 0 0,0 0 0 0 0,-1 0 0 0 0,1 0 0 0 0,-1 0 0 0 0,0-1 0 0 0,1 1 0 0 0,-1 0 0 0 0,0 0 0 0 0,0 0 0 0 0,1 0 0 0 0,-1 0 0 0 0,0-1 0 0 0,0 1 0 0 0,0 0 0 0 0,0 0 0 0 0,-1 0 0 0 0,1 0 0 0 0,0-1 0 0 0,0 1 0 0 0,-1 0 0 0 0,1 0 0 0 0,-1 0 0 0 0,1 0 0 0 0,-1 0 0 0 0,1 0 0 0 0,-1 0 0 0 0,0 0 0 0 0,1 0 0 0 0,-1 0 0 0 0,0 0 0 0 0,0 1 0 0 0,0-1 0 0 0,0 0 0 0 0,1 0 0 0 0,-1 1 0 0 0,0-1 0 0 0,0 1 0 0 0,-1-1 0 0 0,1 1 0 0 0,0-1 0 0 0,0 1 0 0 0,0-1 0 0 0,0 1 0 0 0,0 0 0 0 0,0 0 0 0 0,0 0 0 0 0,-1 0 0 0 0,1-1 0 0 0,0 2 0 0 0,0-1 0 0 0,0 0 0 0 0,0 0 0 0 0,-1 0-17 0 0,-68 11-17 0 0,53-4-15 0 0,0 1-1 0 0,1 0 0 0 0,-1 1 1 0 0,2 0-1 0 0,-1 2 1 0 0,1 0-1 0 0,1 0 0 0 0,0 2 1 0 0,1-1-1 0 0,0 2 1 0 0,1 0-1 0 0,0 0 0 0 0,1 1 1 0 0,1 1-1 0 0,0 0 1 0 0,-7 16 32 0 0,17-31-31 0 0,-1 1 1 0 0,0 0-1 0 0,0-1 1 0 0,0 1 0 0 0,1 0-1 0 0,-1-1 1 0 0,1 1-1 0 0,-1 0 1 0 0,1 0 0 0 0,0-1-1 0 0,0 1 1 0 0,0 0-1 0 0,0 0 1 0 0,0 0-1 0 0,0-1 1 0 0,0 1 0 0 0,0 0-1 0 0,1 0 1 0 0,-1-1-1 0 0,1 1 1 0 0,-1 0 0 0 0,1-1-1 0 0,0 1 1 0 0,0 0-1 0 0,0-1 1 0 0,0 1 0 0 0,0-1-1 0 0,0 1 1 0 0,0-1-1 0 0,0 0 1 0 0,0 1-1 0 0,1-1 1 0 0,-1 0 0 0 0,1 0-1 0 0,-1 0 1 0 0,1 0-1 0 0,-1 0 1 0 0,1 0 0 0 0,-1 0-1 0 0,1-1 1 0 0,0 1-1 0 0,-1-1 1 0 0,1 1 0 0 0,0-1-1 0 0,0 1 1 0 0,0-1 30 0 0,10 1-504 0 0,0 0 0 0 0,0 0 0 0 0,1-1 0 0 0,-1-1 0 0 0,0 0 0 0 0,1-1 0 0 0,-1 0 0 0 0,0-1 0 0 0,0 0 0 0 0,0-1 0 0 0,-1 0 0 0 0,1-1 0 0 0,4-3 504 0 0,89-49-12949 0 0,-97 52 11489 0 0,5-3 336 0 0</inkml:trace>
  <inkml:trace contextRef="#ctx0" brushRef="#br0" timeOffset="1974.095">2335 294 0 0 0,'0'0'1083'0'0,"0"0"196"0"0,0 0 42 0 0,0 0 61 0 0,0 0-62 0 0,0 0-234 0 0,0 0-211 0 0,0 0-135 0 0,0 0-21 0 0,0 0 88 0 0,0 0 103 0 0,0 0 84 0 0,0 0 22 0 0,-7 9-10 0 0,-20 31-86 0 0,-10 11 3962 0 0,36-50-4853 0 0,1 0-1 0 0,0 0 0 0 0,0 1 1 0 0,0-1-1 0 0,0 0 0 0 0,0 0 1 0 0,0 1-1 0 0,0-1 0 0 0,0 0 1 0 0,0 0-1 0 0,1 0 0 0 0,-1 1 1 0 0,1-1-1 0 0,-1 0 1 0 0,1 0-1 0 0,-1 0 0 0 0,1 0 1 0 0,-1 0-1 0 0,1 0 0 0 0,0 0 1 0 0,0 0-1 0 0,-1 0 0 0 0,1 0 1 0 0,0 0-1 0 0,0 0 0 0 0,0 0 1 0 0,0-1-1 0 0,0 1 0 0 0,0 0 1 0 0,0-1-1 0 0,0 1 0 0 0,1-1 1 0 0,-1 1-1 0 0,0-1 0 0 0,0 1 1 0 0,0-1-1 0 0,1 0 0 0 0,-1 0 1 0 0,0 0-1 0 0,0 0 0 0 0,1 0 1 0 0,-1 0-1 0 0,0 0 1 0 0,0 0-1 0 0,1 0 0 0 0,-1 0 1 0 0,0-1-29 0 0,16 7 366 0 0,-13-5-288 0 0,-1 1 0 0 0,0 0 0 0 0,-1 0 0 0 0,1 0 0 0 0,0 1 0 0 0,-1-1 0 0 0,1 0 0 0 0,-1 1-1 0 0,1 0 1 0 0,-1 0 0 0 0,0 0 0 0 0,-1 0 0 0 0,1 0 0 0 0,0 0 0 0 0,-1 0 0 0 0,1 0 0 0 0,-1 1-1 0 0,0-1 1 0 0,0 0 0 0 0,-1 1 0 0 0,1-1 0 0 0,-1 1 0 0 0,1-1 0 0 0,-1 1 0 0 0,0-1 0 0 0,-1 1-1 0 0,1 0 1 0 0,0-1 0 0 0,-1 1 0 0 0,0-1 0 0 0,0 0 0 0 0,0 1-78 0 0,-3 3 130 0 0,0 0-1 0 0,0 0 1 0 0,-1-1 0 0 0,1 1 0 0 0,-2-1-1 0 0,1 0 1 0 0,-1 0 0 0 0,0-1 0 0 0,0 0-1 0 0,0 0 1 0 0,-1 0 0 0 0,-6 3-130 0 0,7-4 65 0 0,2-1-55 0 0,-1 0 0 0 0,1 0 0 0 0,-1-1 0 0 0,0 1 0 0 0,0-1 0 0 0,0 0 0 0 0,0-1 0 0 0,0 1 0 0 0,0-1 0 0 0,-1 0 0 0 0,1 0 0 0 0,0-1 1 0 0,-1 0-1 0 0,1 1 0 0 0,0-2 0 0 0,-1 1 0 0 0,1-1 0 0 0,-2 0-10 0 0,-10-25-2689 0 0,16 2-4293 0 0,1 16 2193 0 0,0 0-6838 0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0 0 0,'10'12'7371'0'0,"31"16"-2694"0"0,-34-26-4194 0 0,1-1 1 0 0,0 1-1 0 0,0-1 0 0 0,0-1 1 0 0,0 0-1 0 0,0 0 1 0 0,0 0-1 0 0,0-1 0 0 0,0-1 1 0 0,0 1-1 0 0,-1-1 1 0 0,1 0-1 0 0,3-2-483 0 0,12-6 311 0 0,-2-1 1 0 0,0-1-1 0 0,0 0 1 0 0,-1-2-1 0 0,0 0 0 0 0,5-8-311 0 0,-16 15 114 0 0,0 0-1 0 0,-1-1 1 0 0,-1 0-1 0 0,1 0 1 0 0,-1-1-1 0 0,0 0 1 0 0,-1 0-1 0 0,0 0 1 0 0,-1-1-1 0 0,0 0 1 0 0,0 0-1 0 0,-1-1 1 0 0,-1 1-1 0 0,0-1 1 0 0,0 0-1 0 0,-1 0 1 0 0,0 0-1 0 0,-1 0 1 0 0,0-6-114 0 0,-1 18 6 0 0,0-1 0 0 0,1 1 0 0 0,-1-1-1 0 0,0 0 1 0 0,0 1 0 0 0,-1-1 0 0 0,1 1 0 0 0,0-1 0 0 0,0 0 0 0 0,0 1 0 0 0,0-1 0 0 0,0 1 0 0 0,0-1 0 0 0,0 0 0 0 0,-1 1 0 0 0,1-1 0 0 0,0 0-1 0 0,0 1 1 0 0,0-1 0 0 0,-1 0 0 0 0,1 1 0 0 0,0-1 0 0 0,-1 0 0 0 0,1 0 0 0 0,0 1 0 0 0,-1-1 0 0 0,1 0 0 0 0,0 0 0 0 0,-1 1 0 0 0,1-1-1 0 0,0 0 1 0 0,-1 0 0 0 0,1 0 0 0 0,0 0 0 0 0,-1 0 0 0 0,1 0 0 0 0,-1 0 0 0 0,1 0 0 0 0,0 0 0 0 0,-1 0 0 0 0,1 0 0 0 0,-1 0 0 0 0,1 0 0 0 0,0 0-1 0 0,-1 0 1 0 0,1 0 0 0 0,-1 0 0 0 0,1 0 0 0 0,0 0 0 0 0,-1 0 0 0 0,1-1 0 0 0,0 1 0 0 0,-1 0 0 0 0,1 0 0 0 0,0-1 0 0 0,-1 1 0 0 0,1 0-1 0 0,0 0 1 0 0,-1-1 0 0 0,1 1 0 0 0,0 0 0 0 0,0-1 0 0 0,-1 1 0 0 0,1 0 0 0 0,0-1 0 0 0,0 1 0 0 0,0 0 0 0 0,0-1 0 0 0,-1 1 0 0 0,1-1-6 0 0,-10 39-21 0 0,1 0 0 0 0,2 0 0 0 0,2 0 0 0 0,2 1 0 0 0,1 0 1 0 0,2 1 20 0 0,-5 55-38 0 0,4-77 38 0 0,-13 181-55 0 0,-8-2-1 0 0,-21 61 56 0 0,38-228-63 0 0,-1-1-1 0 0,-2 0 1 0 0,-1 0-1 0 0,-1-1 1 0 0,-2 0 0 0 0,0 0-1 0 0,-2-2 1 0 0,-1 0-1 0 0,-9 11 64 0 0,22-34-2 0 0,1 0 0 0 0,-1-1 0 0 0,0 1 0 0 0,-1-1 0 0 0,1 1 1 0 0,0-1-1 0 0,-1 0 0 0 0,1 0 0 0 0,-1 0 0 0 0,1 0 0 0 0,-1-1 0 0 0,0 1 0 0 0,0-1 0 0 0,0 1 0 0 0,0-1 0 0 0,0 0 0 0 0,0 0 0 0 0,0-1 0 0 0,0 1 0 0 0,0-1 0 0 0,-1 1 0 0 0,1-1 0 0 0,0 0 0 0 0,0 0 0 0 0,-1 0 0 0 0,1-1 0 0 0,0 1 0 0 0,0-1 0 0 0,0 0 0 0 0,0 1 0 0 0,0-2 0 0 0,0 1 0 0 0,0 0 0 0 0,0 0 0 0 0,0-1 0 0 0,0 0 0 0 0,1 0 0 0 0,-1 1 0 0 0,1-1 0 0 0,-1-1 0 0 0,1 1 0 0 0,0 0 0 0 0,-1-1 0 0 0,1 1 0 0 0,1-1 1 0 0,-1 1-1 0 0,0-1 0 0 0,1 0 0 0 0,-1 0 0 0 0,1 0 0 0 0,0 0 0 0 0,-1-2 2 0 0,-3-17 49 0 0,0 0 0 0 0,2-1 1 0 0,1 1-1 0 0,0 0 0 0 0,2-1 1 0 0,0 1-1 0 0,2-1 0 0 0,0-1-49 0 0,3-4 75 0 0,1 1-1 0 0,1-1 0 0 0,2 1 0 0 0,0 0 0 0 0,2 1 0 0 0,1 1 0 0 0,0-1 1 0 0,2 2-1 0 0,1 0 0 0 0,2 1 0 0 0,0 0 0 0 0,1 1 0 0 0,1 1 1 0 0,1 1-1 0 0,12-9-74 0 0,57-24-180 0 0,-43 47-2737 0 0,-26 14-1769 0 0,-8 2-1580 0 0,-7-6 1295 0 0,-1-1 659 0 0</inkml:trace>
  <inkml:trace contextRef="#ctx0" brushRef="#br0" timeOffset="275.98">503 983 2248 0 0,'0'0'3233'0'0,"0"0"-652"0"0,0 0-463 0 0,0 0-146 0 0,0 0-100 0 0,0 0-213 0 0,0 0-197 0 0,0 0-186 0 0,0 0-237 0 0,0 0-173 0 0,0 0-177 0 0,0 0-149 0 0,-3-7-42 0 0,-5-52 419 0 0,31-3-346 0 0,2 2-1 0 0,3 2 0 0 0,26-40-570 0 0,12 11-2259 0 0,-56 75 525 0 0,5-5-2634 0 0,-2 13-6702 0 0,-8 4 5820 0 0</inkml:trace>
  <inkml:trace contextRef="#ctx0" brushRef="#br0" timeOffset="582.996">891 622 1064 0 0,'0'0'1963'0'0,"0"0"-302"0"0,0 0-8 0 0,0 0 185 0 0,0 0 12 0 0,0 0-188 0 0,0 0-230 0 0,0 0-183 0 0,0 0-116 0 0,0 0-142 0 0,-19 32-133 0 0,-61 99-147 0 0,44-60 325 0 0,35-69-971 0 0,-1 0-1 0 0,1 0 1 0 0,0 0-1 0 0,0 0 0 0 0,0 0 1 0 0,0 0-1 0 0,0 1 0 0 0,1-1 1 0 0,-1 0-1 0 0,1 0 0 0 0,-1 0 1 0 0,1 1-1 0 0,0-1 1 0 0,0 0-1 0 0,0 1 0 0 0,0-1 1 0 0,0 0-1 0 0,0 0 0 0 0,1 1 1 0 0,-1-1-1 0 0,1 0 0 0 0,0 0 1 0 0,-1 1-1 0 0,1-1 1 0 0,0 0-1 0 0,0 0 0 0 0,1 0 1 0 0,-1 0-1 0 0,0 0 0 0 0,1-1 1 0 0,-1 1-1 0 0,1 0 0 0 0,-1-1 1 0 0,1 1-1 0 0,0-1 1 0 0,0 1-1 0 0,-1-1 0 0 0,1 0 1 0 0,0 0-1 0 0,0 0 0 0 0,0 0 1 0 0,1 0-1 0 0,-1 0 0 0 0,0 0 1 0 0,0-1-1 0 0,0 1 1 0 0,1-1-1 0 0,-1 0 0 0 0,0 1 1 0 0,1-1-1 0 0,-1 0 0 0 0,0 0 1 0 0,2-1-65 0 0,3-2 133 0 0,1-1 1 0 0,-1 0-1 0 0,0 0 1 0 0,0 0-1 0 0,0-1 1 0 0,0 0-1 0 0,-1-1 1 0 0,0 1-1 0 0,0-1 1 0 0,-1 0-1 0 0,0-1 1 0 0,0 1-1 0 0,0-1 1 0 0,0 0-1 0 0,-1 0 1 0 0,-1-1-1 0 0,1 1 0 0 0,-1-1 1 0 0,0 0-1 0 0,-1 0 1 0 0,0 0-1 0 0,0-1-133 0 0,0 2-9 0 0,0 1 0 0 0,0-1-1 0 0,-1 0 1 0 0,0 1-1 0 0,0-1 1 0 0,-1 0-1 0 0,0 0 1 0 0,0 0 0 0 0,0 1-1 0 0,-1-1 1 0 0,0 0-1 0 0,0 0 1 0 0,-1 1-1 0 0,0-1 1 0 0,0 1 0 0 0,0-1-1 0 0,-1 1 1 0 0,0 0-1 0 0,0 0 1 0 0,-1 0-1 0 0,0 1 1 0 0,0-1-1 0 0,0 1 1 0 0,-1 0 0 0 0,1 0-1 0 0,-1 0 1 0 0,-5-3 9 0 0,7 5-47 0 0,-46-23-5310 0 0,20 43-9282 0 0,26-9 9487 0 0</inkml:trace>
  <inkml:trace contextRef="#ctx0" brushRef="#br0" timeOffset="1003.031">1024 872 7978 0 0,'0'0'3346'0'0,"0"0"-1120"0"0,0 0-418 0 0,0 0-60 0 0,0 0-185 0 0,0 0-293 0 0,0 0-258 0 0,0 0-216 0 0,0 0-152 0 0,0 0-91 0 0,0 0-79 0 0,0 0-68 0 0,0 0-77 0 0,28-24-69 0 0,87-74-52 0 0,-23 14 310 0 0,-92 83-518 0 0,1 0 1 0 0,0 0 0 0 0,-1 1 0 0 0,1-1 0 0 0,0 0-1 0 0,0 1 1 0 0,0-1 0 0 0,0 1 0 0 0,-1-1 0 0 0,1 1-1 0 0,0 0 1 0 0,0-1 0 0 0,0 1 0 0 0,0 0-1 0 0,0 0 1 0 0,0-1 0 0 0,0 1 0 0 0,0 0 0 0 0,0 0-1 0 0,0 0 1 0 0,0 0 0 0 0,0 0 0 0 0,0 0 0 0 0,0 1-1 0 0,0-1 1 0 0,0 0 0 0 0,0 1 0 0 0,0-1-1 0 0,0 0 1 0 0,0 1 0 0 0,0-1 0 0 0,0 1 0 0 0,0-1-1 0 0,-1 1 1 0 0,1-1 0 0 0,0 1 0 0 0,0 0 0 0 0,-1 0-1 0 0,1-1 1 0 0,0 1 0 0 0,-1 0 0 0 0,1 0-1 0 0,-1 0 1 0 0,1-1 0 0 0,-1 1 0 0 0,1 0 0 0 0,-1 0-1 0 0,0 0 1 0 0,1 0 0 0 0,-1 0 0 0 0,0 0 0 0 0,0 0-1 0 0,0 0 1 0 0,1 0-1 0 0,3 63 72 0 0,-4-54-61 0 0,-1 3 45 0 0,1-12-47 0 0,-1 1 1 0 0,1 0-1 0 0,-1-1 0 0 0,1 1 1 0 0,-1 0-1 0 0,1-1 1 0 0,0 1-1 0 0,0 0 0 0 0,0-1 1 0 0,0 1-1 0 0,0 0 1 0 0,0-1-1 0 0,1 1 0 0 0,-1 0 1 0 0,0-1-1 0 0,1 1 1 0 0,-1 0-1 0 0,1-1 0 0 0,0 1 1 0 0,0-1-1 0 0,-1 1 1 0 0,1-1-1 0 0,0 1 1 0 0,0-1-1 0 0,0 0 0 0 0,1 1 1 0 0,-1-1-1 0 0,0 0 1 0 0,0 0-1 0 0,1 0 0 0 0,-1 0 1 0 0,0 0-1 0 0,1 0 1 0 0,-1 0-1 0 0,1 0 0 0 0,0-1 1 0 0,-1 1-1 0 0,1-1 1 0 0,-1 1-1 0 0,1-1 0 0 0,0 1 1 0 0,0-1-10 0 0,8-3 63 0 0,1 0 1 0 0,-1 0-1 0 0,0-1 1 0 0,0-1-1 0 0,0 0 1 0 0,-1 0-1 0 0,0-1 1 0 0,0 0-1 0 0,0 0 1 0 0,-1-1 0 0 0,1 0-1 0 0,4-7-63 0 0,3 1 17 0 0,89-61 129 0 0,-103 74-145 0 0,0 0 0 0 0,0 1 0 0 0,0-1 1 0 0,0 1-1 0 0,0-1 0 0 0,0 1 0 0 0,0 0 0 0 0,0-1 0 0 0,0 1 0 0 0,0 0 0 0 0,-1 0 0 0 0,1 1 0 0 0,0-1 0 0 0,-1 0 0 0 0,1 0 0 0 0,-1 1 0 0 0,1-1 0 0 0,-1 1 0 0 0,0-1 0 0 0,0 1 0 0 0,1 0 0 0 0,-1-1 0 0 0,0 1 0 0 0,0 0 0 0 0,-1 0 0 0 0,1 0 0 0 0,0 0 0 0 0,-1 0 0 0 0,1 0 0 0 0,-1 0 1 0 0,0 0-1 0 0,1 0 0 0 0,-1 0 0 0 0,0 0 0 0 0,0 0 0 0 0,0 0 0 0 0,-1 0 0 0 0,1 0 0 0 0,0 0 0 0 0,-1 0 0 0 0,1 0 0 0 0,-1 0 0 0 0,0 0 0 0 0,0 0 0 0 0,1 0 0 0 0,-2 1-1 0 0,1 12 15 0 0,1-12-33 0 0,0 1-1 0 0,0-1 1 0 0,0 0 0 0 0,0 0-1 0 0,0 0 1 0 0,1 1-1 0 0,-1-1 1 0 0,1 0 0 0 0,0 0-1 0 0,0 0 1 0 0,0 0 0 0 0,1 0-1 0 0,-1 0 1 0 0,1-1 0 0 0,-1 1-1 0 0,1 0 1 0 0,0-1-1 0 0,0 1 1 0 0,0-1 0 0 0,0 1-1 0 0,1-1 1 0 0,1 2 18 0 0,31 2-4637 0 0,-12-12-7918 0 0,-17 4 3448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4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1 409 5641 0 0,'0'0'2165'0'0,"0"0"-274"0"0,0 0-179 0 0,0 0 8 0 0,0 0-103 0 0,0 0-257 0 0,0 0-261 0 0,0 0-247 0 0,0 0-117 0 0,0 0-4 0 0,0 0 6 0 0,0 0 31 0 0,0 0-5 0 0,7-7-65 0 0,108-118 1614 0 0,37-70-773 0 0,-152 195-1529 0 0,0 0 1 0 0,0 0-1 0 0,0 0 0 0 0,0 0 0 0 0,0 1 0 0 0,1-1 0 0 0,-1 0 1 0 0,0 0-1 0 0,0 0 0 0 0,0 0 0 0 0,0 0 0 0 0,1 0 0 0 0,-1 0 0 0 0,0 0 1 0 0,0 1-1 0 0,0-1 0 0 0,1 0 0 0 0,-1 0 0 0 0,0 0 0 0 0,0 0 1 0 0,0 0-1 0 0,1 0 0 0 0,-1 0 0 0 0,0 0 0 0 0,0 0 0 0 0,0 0 1 0 0,1 0-1 0 0,-1 0 0 0 0,0-1 0 0 0,0 1 0 0 0,0 0 0 0 0,0 0 0 0 0,1 0 1 0 0,-1 0-1 0 0,0 0 0 0 0,0 0-10 0 0,0 10-92 0 0,-1 85 185 0 0,2-92-91 0 0,0-1 1 0 0,1 1-1 0 0,-1 0 1 0 0,1-1-1 0 0,0 1 1 0 0,0-1-1 0 0,0 0 0 0 0,0 0 1 0 0,0 0-1 0 0,0 0 1 0 0,1 0-1 0 0,-1 0 0 0 0,1 0 1 0 0,-1-1-1 0 0,1 1 1 0 0,0-1-1 0 0,-1 0 0 0 0,1 0 1 0 0,0 0-1 0 0,0 0 1 0 0,0 0-1 0 0,0-1 1 0 0,0 1-1 0 0,0-1 0 0 0,0 0 1 0 0,0 0-1 0 0,0 0 1 0 0,0 0-1 0 0,0 0 0 0 0,0-1 1 0 0,0 1-1 0 0,0-1 1 0 0,0 0-1 0 0,0 0 1 0 0,0 0-1 0 0,-1 0 0 0 0,1-1 1 0 0,0 1-1 0 0,-1-1 1 0 0,1 1-1 0 0,-1-1 0 0 0,2-1-2 0 0,156-132 59 0 0,-138 117-68 0 0,-22 47-101 0 0,0 82 189 0 0,0-109-137 0 0,1-1 1 0 0,-1 1-1 0 0,1-1 0 0 0,-1 1 1 0 0,1-1-1 0 0,0 1 0 0 0,0-1 1 0 0,0 0-1 0 0,0 1 0 0 0,0-1 1 0 0,0 0-1 0 0,0 0 0 0 0,0 1 1 0 0,0-1-1 0 0,1 0 0 0 0,-1 0 1 0 0,0 0-1 0 0,1-1 0 0 0,-1 1 1 0 0,0 0-1 0 0,1 0 0 0 0,-1-1 0 0 0,1 1 1 0 0,0-1-1 0 0,-1 1 0 0 0,1-1 1 0 0,-1 0 57 0 0,45-7-7508 0 0,-32-4-2368 0 0,-8 7 1990 0 0</inkml:trace>
  <inkml:trace contextRef="#ctx0" brushRef="#br0" timeOffset="392.41">870 12 8122 0 0,'0'0'3687'0'0,"0"0"-1518"0"0,0 0-650 0 0,0 0-71 0 0,0 0-116 0 0,0 0-245 0 0,0 0-241 0 0,0 0-206 0 0,0 0-156 0 0,0 0-96 0 0,0 0-68 0 0,0 0-63 0 0,0 0-49 0 0,-9 26-18 0 0,-24 78-13 0 0,32-102-166 0 0,0-1 0 0 0,1 0 0 0 0,-1 0 0 0 0,0 0 0 0 0,1 1-1 0 0,-1-1 1 0 0,0 0 0 0 0,1 1 0 0 0,0-1 0 0 0,-1 1 0 0 0,1-1 0 0 0,0 0-1 0 0,0 1 1 0 0,0-1 0 0 0,0 1 0 0 0,0-1 0 0 0,0 1 0 0 0,0-1 0 0 0,0 0-1 0 0,0 1 1 0 0,1-1 0 0 0,-1 1 0 0 0,1-1 0 0 0,-1 0 0 0 0,1 1 0 0 0,-1-1-1 0 0,1 0 1 0 0,0 0 0 0 0,0 0 0 0 0,-1 1 0 0 0,1-1 0 0 0,0 0 0 0 0,0 0-1 0 0,1 0-10 0 0,1 2 73 0 0,2 1-1 0 0,0 0 1 0 0,0 0 0 0 0,1 0 0 0 0,-1-1-1 0 0,1 1 1 0 0,0-2 0 0 0,0 1-1 0 0,0 0 1 0 0,0-1 0 0 0,0 0 0 0 0,0-1-1 0 0,1 0 1 0 0,-1 1 0 0 0,1-2-1 0 0,-1 1 1 0 0,0-1 0 0 0,1 0 0 0 0,-1 0-1 0 0,1-1 1 0 0,-1 0 0 0 0,1 0 0 0 0,-1-1-1 0 0,0 1 1 0 0,0-1 0 0 0,1-1-73 0 0,4-1-1 0 0,-1 0 1 0 0,1-1 0 0 0,-1 0 0 0 0,0-1 0 0 0,0 0-1 0 0,-1 0 1 0 0,0-1 0 0 0,0-1 0 0 0,0 1-1 0 0,-1-1 1 0 0,0-1 0 0 0,-1 1 0 0 0,6-10 0 0 0,-3 2-1004 0 0,11-16-3150 0 0,-6 14-7965 0 0,-13 17 4265 0 0</inkml:trace>
  <inkml:trace contextRef="#ctx0" brushRef="#br0" timeOffset="1004.663">1387 4 11434 0 0,'0'0'1869'0'0,"0"0"-249"0"0,0 0 31 0 0,0 0-5 0 0,0 0-238 0 0,0 0-412 0 0,0 0-294 0 0,0 0-94 0 0,0 0-68 0 0,0 0-38 0 0,0 0-84 0 0,0 0-132 0 0,0 0-88 0 0,-18 16-47 0 0,-56 51-43 0 0,28-8 84 0 0,42-54-193 0 0,1 0-1 0 0,0 1 1 0 0,0-1-1 0 0,1 1 0 0 0,-1 0 1 0 0,1 0-1 0 0,0 0 1 0 0,1 0-1 0 0,0 0 1 0 0,0 0-1 0 0,0 1 1 0 0,0-1-1 0 0,1 0 0 0 0,0 0 1 0 0,1 1-1 0 0,-1-1 1 0 0,1 0-1 0 0,1 3 2 0 0,1-6 11 0 0,0-1-1 0 0,-1 1 1 0 0,1-1 0 0 0,1 0-1 0 0,-1 0 1 0 0,0 0-1 0 0,0 0 1 0 0,1-1-1 0 0,-1 1 1 0 0,1-1 0 0 0,-1 0-1 0 0,1 0 1 0 0,0 0-1 0 0,-1-1 1 0 0,1 1 0 0 0,0-1-1 0 0,0 0 1 0 0,-1 0-1 0 0,1 0 1 0 0,0 0 0 0 0,0-1-1 0 0,-1 0 1 0 0,1 1-1 0 0,0-1 1 0 0,-1-1 0 0 0,1 1-1 0 0,-1 0 1 0 0,1-1-1 0 0,-1 0 1 0 0,0 0-1 0 0,0 0 1 0 0,0 0 0 0 0,0 0-1 0 0,2-2-10 0 0,162-149 347 0 0,-149 134-335 0 0,-10 10-2 0 0,-1 0 0 0 0,2 1 0 0 0,-1 0-1 0 0,1 0 1 0 0,0 0 0 0 0,1 1 0 0 0,0 1-1 0 0,0 0 1 0 0,1 0 0 0 0,-1 1 0 0 0,1 0-1 0 0,7-2-9 0 0,-16 7 0 0 0,-1 0-1 0 0,1 0 0 0 0,0 0 0 0 0,-1 0 0 0 0,1 0 1 0 0,-1 1-1 0 0,1-1 0 0 0,-1 0 0 0 0,1 1 0 0 0,-1-1 1 0 0,1 1-1 0 0,-1-1 0 0 0,1 1 0 0 0,-1 0 0 0 0,0 0 1 0 0,1-1-1 0 0,-1 1 0 0 0,0 0 0 0 0,0 0 0 0 0,0 0 1 0 0,0 1-1 0 0,0-1 0 0 0,0 0 0 0 0,0 0 1 0 0,0 1-1 0 0,0-1 0 0 0,0 0 0 0 0,-1 1 0 0 0,1-1 1 0 0,0 0-1 0 0,-1 1 0 0 0,1-1 0 0 0,-1 1 0 0 0,0 0 1 0 0,1-1-1 0 0,-1 1 0 0 0,0-1 1 0 0,5 69 64 0 0,-6-59-49 0 0,-2 36-10 0 0,-2-1-1 0 0,-2 0 1 0 0,-2 0 0 0 0,-4 8-5 0 0,-6 29-5 0 0,-36 242-37 0 0,28-217 121 0 0,26-104-70 0 0,-1-1-1 0 0,0 1 1 0 0,0-1-1 0 0,0 1 1 0 0,0-1-1 0 0,-1 0 1 0 0,1 0-1 0 0,-1 0 1 0 0,0 0-1 0 0,0-1 1 0 0,0 1-1 0 0,0-1 1 0 0,0 1-1 0 0,-1-1 1 0 0,1 0-1 0 0,-1-1 0 0 0,1 1 1 0 0,-1 0-1 0 0,0-1 1 0 0,0 0-1 0 0,1 0 1 0 0,-1 0-1 0 0,0 0 1 0 0,0-1-1 0 0,0 0 1 0 0,-2 1-9 0 0,2-1 4 0 0,-1 0 0 0 0,1 0 0 0 0,-1 0 0 0 0,0-1 1 0 0,1 0-1 0 0,-1 0 0 0 0,1 0 0 0 0,-1 0 0 0 0,1 0 0 0 0,0-1 1 0 0,-1 0-1 0 0,1 0 0 0 0,0 0 0 0 0,0-1 0 0 0,0 1 0 0 0,1-1 1 0 0,-1 0-1 0 0,1 0 0 0 0,-1 0 0 0 0,1 0 0 0 0,0-1 0 0 0,0 1 0 0 0,0-1 1 0 0,1 0-1 0 0,-2-3-4 0 0,0-2 2 0 0,0 0 1 0 0,0 0-1 0 0,1 0 0 0 0,0-1 1 0 0,1 1-1 0 0,0-1 1 0 0,0 0-1 0 0,1 0 1 0 0,1 1-1 0 0,-1-1 0 0 0,2 0 1 0 0,-1 0-1 0 0,1 0 1 0 0,1 0-1 0 0,0 1 0 0 0,0-1 1 0 0,1 1-1 0 0,0-1 1 0 0,1 1-1 0 0,0 0 1 0 0,0 0-1 0 0,1 0 0 0 0,0 1 1 0 0,1 0-1 0 0,-1 0 1 0 0,2 0-1 0 0,-1 1 0 0 0,1 0 1 0 0,0 0-1 0 0,1 0 1 0 0,-1 1-1 0 0,2 0-2 0 0,22-20-200 0 0,2 2 0 0 0,1 1 1 0 0,1 1-1 0 0,0 3 0 0 0,2 0 0 0 0,5 1 200 0 0,70-30-9428 0 0,-91 40-968 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7 208 0 0 0,'0'0'1819'0'0,"0"0"164"0"0,0 0-18 0 0,0 0-190 0 0,0 0-240 0 0,0 0-176 0 0,0 0-99 0 0,0 0-72 0 0,0 0-85 0 0,0 0-100 0 0,-7 0 3058 0 0,92-12-109 0 0,-1 1-3250 0 0,28 4-232 0 0,-49 7-205 0 0,-67 4 2709 0 0,-137-115-2626 0 0,79 42-2546 0 0,61 68 618 0 0,3 1-4940 0 0,5 0 1586 0 0,-7 0 3561 0 0,6 0-9784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3977 0 0,'0'0'2232'0'0,"0"0"-49"0"0,0 0 43 0 0,0 0-29 0 0,0 0-256 0 0,0 0-435 0 0,0 0-447 0 0,0 0-339 0 0,0 0-172 0 0,0 0-30 0 0,0 0 98 0 0,0 0 84 0 0,0 0 28 0 0,3 0-8 0 0,50 5 561 0 0,-1-3 0 0 0,1-2 0 0 0,-1-2 0 0 0,45-8-1281 0 0,-78 8 109 0 0,90 0 146 0 0,-60 3-2626 0 0,-48-1 1471 0 0,-1 0-1404 0 0,1 0 2507 0 0,-1 0-4484 0 0,0 0-4607 0 0,0 0 70 0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7058 0 0,'0'0'3376'0'0,"0"0"-938"0"0,0 0-539 0 0,0 0-212 0 0,0 0-236 0 0,0 0-267 0 0,0 0-225 0 0,0 0-147 0 0,0 0-70 0 0,0 0-9 0 0,0 0-16 0 0,0 0-69 0 0,0 0-83 0 0,14 2-82 0 0,125 4 889 0 0,-29-18-1001 0 0,-61 4-1372 0 0,-4 1-4113 0 0,-30 4-2155 0 0,-6 0-4842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6:16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218 101 0 0 0,'0'0'235'0'0,"0"0"850"0"0,0 0 254 0 0,0 0 60 0 0,0 0 47 0 0,0 0 1 0 0,0-6-8 0 0,0-17-351 0 0,0 15 3458 0 0,0-3 4620 0 0,-14 33-8486 0 0,-143 251-358 0 0,111-197-302 0 0,45-75-21 0 0,1-1 25 0 0,0 0 30 0 0,8-16 478 0 0,45-75 387 0 0,45-45-205 0 0,-20 33-398 0 0,-79 103-319 0 0,1 1 0 0 0,0 0 0 0 0,0-1 0 0 0,0 1 0 0 0,0-1 1 0 0,0 1-1 0 0,0-1 0 0 0,0 1 0 0 0,0 0 0 0 0,0-1 0 0 0,0 1 0 0 0,0-1 0 0 0,0 1 1 0 0,1-1-1 0 0,-1 1 0 0 0,0 0 0 0 0,0-1 0 0 0,0 1 0 0 0,1-1 0 0 0,-1 1 1 0 0,0-1-1 0 0,1 1 0 0 0,-1-1 0 0 0,1 0 0 0 0,-1 1 0 0 0,0-1 0 0 0,1 1 0 0 0,-1-1 1 0 0,1 0-1 0 0,-1 1 0 0 0,1-1 0 0 0,-1 0 0 0 0,1 0 0 0 0,-1 1 0 0 0,1-1 1 0 0,-1 0-1 0 0,1 0 0 0 0,-1 0 0 0 0,1 0 0 0 0,0 1 0 0 0,-1-1 0 0 0,1 0 1 0 0,-1 0-1 0 0,1 0 0 0 0,0 0 0 0 0,-1-1 0 0 0,1 1 0 0 0,-1 0 0 0 0,1 0 0 0 0,-1 0 1 0 0,1 0-1 0 0,-1 0 0 0 0,1-1 0 0 0,0 1 0 0 0,-1 0 0 0 0,1-1 0 0 0,-1 1 1 0 0,0 0-1 0 0,1-1 0 0 0,-1 1 0 0 0,1 0 0 0 0,-1-1 0 0 0,1 1 0 0 0,-1-1 0 0 0,0 1 1 0 0,1-1-1 0 0,-1 1 0 0 0,0-1 0 0 0,0 1 3 0 0,2 5 36 0 0,17 159 126 0 0,-16-144-160 0 0,-3-14 2 0 0,0-1 1 0 0,0 1-1 0 0,1 0 1 0 0,0-1-1 0 0,0 1 1 0 0,0-1-1 0 0,1 1 1 0 0,0-1-1 0 0,0 1 1 0 0,0-1-1 0 0,1 0 1 0 0,0 0-1 0 0,0 0 1 0 0,0 0-1 0 0,0-1 1 0 0,1 1-1 0 0,0 0-4 0 0,-2-5 50 0 0,0 1 0 0 0,-1-1-1 0 0,1 0 1 0 0,0 0 0 0 0,0 0-1 0 0,-1 0 1 0 0,1 0-1 0 0,0 0 1 0 0,-1 0 0 0 0,1-1-1 0 0,0 1 1 0 0,-1 0 0 0 0,1-1-1 0 0,0 0 1 0 0,-1 1-1 0 0,1-1 1 0 0,-1 0 0 0 0,1 0-1 0 0,-1 0 1 0 0,1 0 0 0 0,-1 0-1 0 0,0 0 1 0 0,1 0-1 0 0,-1 0 1 0 0,0 0 0 0 0,0-1-1 0 0,0 1 1 0 0,0-1 0 0 0,0 1-1 0 0,0-1 1 0 0,0 1-1 0 0,-1-1 1 0 0,1 1-50 0 0,6-8 196 0 0,14-12 4 0 0,-1-2-1 0 0,-1 0 0 0 0,-1-2 1 0 0,-1 0-1 0 0,-2 0 0 0 0,0-2 1 0 0,-2 0-1 0 0,0-2-199 0 0,14-66 187 0 0,-26 92 649 0 0,1-3-4461 0 0,-2 11-8396 0 0,0-1 24 0 0</inkml:trace>
  <inkml:trace contextRef="#ctx0" brushRef="#br0" timeOffset="524.703">925 16 8874 0 0,'0'0'3463'0'0,"0"0"-1081"0"0,0 0-488 0 0,0 0-178 0 0,0 0-213 0 0,0 0-287 0 0,0 0-254 0 0,0 0-168 0 0,0 0-102 0 0,0 0-50 0 0,0 0-56 0 0,0 0-61 0 0,0-2-67 0 0,0 1-417 0 0,-1 0 1 0 0,1 0-1 0 0,-1 1 1 0 0,1-1 0 0 0,0 0-1 0 0,-1 0 1 0 0,1 1-1 0 0,-1-1 1 0 0,0 0-1 0 0,1 1 1 0 0,-1-1-1 0 0,1 1 1 0 0,-1-1-1 0 0,0 1 1 0 0,1-1 0 0 0,-1 1-1 0 0,0-1 1 0 0,0 1-1 0 0,0 0 1 0 0,1-1-1 0 0,-1 1 1 0 0,0 0-1 0 0,0 0 1 0 0,0 0 0 0 0,0-1-1 0 0,1 1 1 0 0,-1 0-1 0 0,0 0 1 0 0,0 0-1 0 0,0 0 1 0 0,0 0-1 0 0,0 1 1 0 0,1-1-1 0 0,-1 0 1 0 0,0 0 0 0 0,0 1-1 0 0,0-1 1 0 0,1 0-1 0 0,-1 1 1 0 0,0-1-1 0 0,0 1 1 0 0,1-1-1 0 0,-1 1 1 0 0,0-1-1 0 0,1 1 1 0 0,-1 0-42 0 0,-49 20 99 0 0,27-9-10 0 0,-64 49 95 0 0,86-59-188 0 0,-1-1 0 0 0,1 1 0 0 0,0 0 0 0 0,1 0 0 0 0,-1 0 0 0 0,0 0 0 0 0,0 0 0 0 0,1 0 0 0 0,-1 0 0 0 0,1 0 0 0 0,0 0 0 0 0,-1 0 0 0 0,1 0 0 0 0,0 0 0 0 0,0 0 0 0 0,0 0 0 0 0,1 0 0 0 0,-1 0 0 0 0,0 0 0 0 0,1 0 0 0 0,-1 0 0 0 0,1 0 0 0 0,0 0 0 0 0,0 0 0 0 0,-1 0 0 0 0,1-1 0 0 0,1 1 0 0 0,-1 0 0 0 0,0 0 0 0 0,0-1 0 0 0,1 1 0 0 0,-1-1 0 0 0,1 1 4 0 0,59 46-30 0 0,-51-42 51 0 0,-5-3-8 0 0,0-1 0 0 0,-1 1 0 0 0,1 0-1 0 0,-1 1 1 0 0,0-1 0 0 0,0 1 0 0 0,0 0 0 0 0,0-1 0 0 0,0 2 0 0 0,-1-1 0 0 0,0 0 0 0 0,0 1 0 0 0,0 0 0 0 0,0-1 0 0 0,-1 1 0 0 0,0 0 0 0 0,0 0 0 0 0,0 1 0 0 0,-1-1 0 0 0,1 0 0 0 0,-1 0 0 0 0,-1 1 0 0 0,1-1 0 0 0,-1 1 0 0 0,0-1 0 0 0,0 1 0 0 0,0-1 0 0 0,-1 1-1 0 0,0-1 1 0 0,0 0 0 0 0,0 1 0 0 0,-1-1 0 0 0,1 0 0 0 0,-1 0 0 0 0,-1 0 0 0 0,1 0 0 0 0,-1 0 0 0 0,0-1 0 0 0,-1 3-13 0 0,-3 1 61 0 0,-1 0 0 0 0,0-1 1 0 0,-1 0-1 0 0,0 0 0 0 0,0-1 0 0 0,0 0 0 0 0,-1 0 0 0 0,1-1 1 0 0,-1 0-1 0 0,-1-1 0 0 0,1 0 0 0 0,-1-1 0 0 0,1 0 0 0 0,-1 0 1 0 0,0-2-1 0 0,0 1 0 0 0,0-1 0 0 0,0-1 0 0 0,0 0 0 0 0,0 0 1 0 0,0-1-1 0 0,0 0-61 0 0,-16-29-2318 0 0,24 2-6680 0 0,3 20-2425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56 1456 0 0,'0'0'1935'0'0,"0"0"-196"0"0,0 0-14 0 0,0 0 153 0 0,0 0 158 0 0,0 0-52 0 0,0 0-270 0 0,0 0-370 0 0,0 0-351 0 0,0 0-211 0 0,0 0-113 0 0,0-10 2183 0 0,13 119-1118 0 0,-6 382-384 0 0,-25-437-845 0 0,4-88 1185 0 0,11-98-1244 0 0,6 76-361 0 0,2 1 0 0 0,2 0-1 0 0,2 0 1 0 0,3 1-1 0 0,8-16-84 0 0,-14 49 32 0 0,0 0 0 0 0,2 0 0 0 0,1 1-1 0 0,0 0 1 0 0,1 0 0 0 0,7-7-32 0 0,-16 24 0 0 0,0 1 0 0 0,0 0 0 0 0,0 0-1 0 0,1-1 1 0 0,-1 1 0 0 0,0 0 0 0 0,1 0 0 0 0,0 0 0 0 0,-1 0 0 0 0,1 1 0 0 0,0-1 0 0 0,0 0 0 0 0,0 1-1 0 0,0 0 1 0 0,0-1 0 0 0,0 1 0 0 0,1 0 0 0 0,-1 0 0 0 0,0 0 0 0 0,1 0 0 0 0,-1 0 0 0 0,1 1-1 0 0,-1-1 1 0 0,1 1 0 0 0,-1-1 0 0 0,1 1 0 0 0,-1 0 0 0 0,1 0 0 0 0,-1 0 0 0 0,1 1 0 0 0,-1-1 0 0 0,1 0-1 0 0,-1 1 1 0 0,1 0 0 0 0,-1-1 0 0 0,0 1 0 0 0,1 0 0 0 0,-1 0 0 0 0,2 2 0 0 0,7 9 13 0 0,-1 1 0 0 0,0 1 0 0 0,-1 0 1 0 0,-1 0-1 0 0,0 1 0 0 0,-1 0 0 0 0,0 0 0 0 0,-1 0 1 0 0,0 4-14 0 0,-5 1 6 0 0,-1-9-3973 0 0,2-2-9956 0 0,-2-8 4246 0 0</inkml:trace>
  <inkml:trace contextRef="#ctx0" brushRef="#br0" timeOffset="430.125">468 520 4881 0 0,'0'0'2441'0'0,"0"0"-94"0"0,0 0-25 0 0,0 0-91 0 0,0 0-264 0 0,0 0-399 0 0,0 0-392 0 0,0 0-247 0 0,0 0-143 0 0,0 0-77 0 0,0 0-59 0 0,0 0-78 0 0,0 0-102 0 0,-13-7-105 0 0,-38-19-55 0 0,50 25-291 0 0,0 1-1 0 0,0-1 1 0 0,0 1 0 0 0,0 0 0 0 0,0 0 0 0 0,0-1-1 0 0,0 1 1 0 0,0 0 0 0 0,0 0 0 0 0,0 0 0 0 0,0 0-1 0 0,-1 0 1 0 0,1 0 0 0 0,0 0 0 0 0,0 1 0 0 0,0-1-1 0 0,0 0 1 0 0,0 1 0 0 0,0-1 0 0 0,0 0 0 0 0,0 1-1 0 0,0 0 1 0 0,0-1 0 0 0,0 1 0 0 0,1-1 0 0 0,-1 1 0 0 0,0 0-1 0 0,0 0 1 0 0,0-1 0 0 0,1 1 0 0 0,-1 0 0 0 0,0 0-1 0 0,1 0 1 0 0,-1 0 0 0 0,1 0 0 0 0,-1 0 0 0 0,1 0-1 0 0,-1 0 1 0 0,1 0 0 0 0,0 0 0 0 0,-1 0-19 0 0,-1 4 84 0 0,-2 3-29 0 0,-1 0 1 0 0,2 1-1 0 0,-1 0 1 0 0,1-1 0 0 0,1 1-1 0 0,-1 1 1 0 0,1-1 0 0 0,1 0-1 0 0,0 0 1 0 0,0 1 0 0 0,1-1-1 0 0,0 0 1 0 0,1 1-1 0 0,0 4-55 0 0,2-8 31 0 0,0-1 0 0 0,1 1 0 0 0,-1-1 0 0 0,1 0 0 0 0,0 0-1 0 0,0-1 1 0 0,0 1 0 0 0,1-1 0 0 0,0 0 0 0 0,0 0-1 0 0,0 0 1 0 0,0-1 0 0 0,0 0 0 0 0,1 0 0 0 0,-1 0 0 0 0,1-1-1 0 0,0 0 1 0 0,0 0 0 0 0,0 0 0 0 0,0 0 0 0 0,0-1-1 0 0,0 0 1 0 0,1-1 0 0 0,-1 1 0 0 0,0-1 0 0 0,0-1 0 0 0,2 1-31 0 0,29-8-1344 0 0,-29 1-1841 0 0,1-1-3612 0 0,-4 3 1880 0 0,-3 3-5030 0 0</inkml:trace>
  <inkml:trace contextRef="#ctx0" brushRef="#br0" timeOffset="925.685">682 733 8170 0 0,'0'0'2303'0'0,"0"0"-312"0"0,0 0-21 0 0,0 0 5 0 0,0 0-199 0 0,0 0-359 0 0,0 0-343 0 0,0 0-231 0 0,0 0-105 0 0,0 0-65 0 0,0 0-33 0 0,0 0-68 0 0,0 0-109 0 0,9-9-67 0 0,62-74 446 0 0,48-64 37 0 0,-119 147-880 0 0,0 1 0 0 0,0-1 1 0 0,0 0-1 0 0,1 1 0 0 0,-1-1 0 0 0,0 0 1 0 0,0 1-1 0 0,0-1 0 0 0,1 0 1 0 0,-1 1-1 0 0,0-1 0 0 0,1 0 1 0 0,-1 0-1 0 0,0 1 0 0 0,1-1 0 0 0,-1 0 1 0 0,0 0-1 0 0,1 0 0 0 0,-1 0 1 0 0,0 0-1 0 0,1 1 0 0 0,-1-1 0 0 0,0 0 1 0 0,1 0-1 0 0,-1 0 0 0 0,1 0 1 0 0,-1 0-1 0 0,0 0 0 0 0,1 0 1 0 0,-1 0-1 0 0,0 0 0 0 0,1 0 0 0 0,-1 0 1 0 0,1 0-1 0 0,-1-1 0 0 0,0 1 1 0 0,1 0-1 0 0,-1 0 0 0 0,0 0 1 0 0,1 0-1 0 0,-1-1 0 0 0,0 1 0 0 0,1 0 1 0 0,-1 0-1 0 0,0-1 0 0 0,0 1 1 0 0,1 0-1 0 0,-1 0 0 0 0,0-1 0 0 0,0 1 1 0 0,1 0-1 0 0,-1-1 0 0 0,0 1 1 0 0,1 91 267 0 0,-1-90-264 0 0,1 1-1 0 0,-1-1 1 0 0,1 0-1 0 0,-1 1 1 0 0,1-1-1 0 0,0 0 0 0 0,0 0 1 0 0,0 0-1 0 0,0 0 1 0 0,0 0-1 0 0,0 0 1 0 0,0 0-1 0 0,0 0 1 0 0,0 0-1 0 0,0 0 1 0 0,1-1-1 0 0,-1 1 1 0 0,0 0-1 0 0,0-1 1 0 0,1 1-1 0 0,-1-1 1 0 0,0 1-1 0 0,1-1 1 0 0,-1 0-1 0 0,1 0 1 0 0,-1 1-1 0 0,0-1 1 0 0,1 0-1 0 0,-1 0 1 0 0,1 0-1 0 0,-1-1 1 0 0,1 1-1 0 0,-1 0 1 0 0,0 0-1 0 0,1-1 1 0 0,-1 1-1 0 0,0-1 0 0 0,1 1 1 0 0,-1-1-1 0 0,0 0-2 0 0,59-26 143 0 0,-56 24-136 0 0,16-8 51 0 0,70-25-29 0 0,-54 84-142 0 0,-6-31-1912 0 0,-19-18-3283 0 0,3-3-5642 0 0,-10 3 2059 0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1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0 2096 0 0,'0'0'1474'0'0,"0"0"-247"0"0,0 0 5 0 0,0 0 273 0 0,0 0 318 0 0,0 0 146 0 0,0 0-110 0 0,0 0-318 0 0,0 0-388 0 0,0 0-319 0 0,0 0-250 0 0,-1 2-165 0 0,-57 81 1016 0 0,-18 67-656 0 0,12 4-49 0 0,53-127-382 0 0,11-27-258 0 0,0 0 34 0 0,0 0 52 0 0,0 0 49 0 0,0 0 23 0 0,5-19 583 0 0,38-62-545 0 0,161-205-136 0 0,-173 260-151 0 0,-31 26 1 0 0,0 0-4 0 0,0 19 101 0 0,-7 101 491 0 0,7-106-491 0 0,-2-7-70 0 0,1 0-1 0 0,0 0 1 0 0,1 0-1 0 0,-1 0 1 0 0,1-1-1 0 0,1 1 1 0 0,0 0 0 0 0,-1 0-1 0 0,2 0 1 0 0,-1-1-1 0 0,1 1 1 0 0,0 0-1 0 0,1-1 1 0 0,-1 0-1 0 0,1 1 1 0 0,1-1 0 0 0,1 2-27 0 0,-2-7 22 0 0,0 0 1 0 0,0-1-1 0 0,0 1 0 0 0,1-1 1 0 0,-1 0-1 0 0,0 0 1 0 0,0 0-1 0 0,1 0 1 0 0,-1-1-1 0 0,0 1 1 0 0,0-1-1 0 0,1 0 1 0 0,-1 0-1 0 0,0 0 1 0 0,0 0-1 0 0,0 0 1 0 0,0-1-1 0 0,-1 0 1 0 0,1 1-1 0 0,0-1 1 0 0,-1 0-1 0 0,1 0 1 0 0,-1 0-1 0 0,1-1 1 0 0,-1 1-1 0 0,0-1-22 0 0,9-5 24 0 0,47-43 122 0 0,51-84-82 0 0,-80 94-38 0 0,-12 137 106 0 0,12 35 130 0 0,-25-98-620 0 0,-4-19-6325 0 0,0-5-4391 0 0,0-9 3584 0 0</inkml:trace>
  <inkml:trace contextRef="#ctx0" brushRef="#br0" timeOffset="463.974">866 133 1928 0 0,'0'0'1453'0'0,"0"0"-234"0"0,0 0 302 0 0,0 0 508 0 0,0 0 271 0 0,0 0-146 0 0,0 0-390 0 0,0 0-427 0 0,0 0-334 0 0,0 0-169 0 0,0 0-89 0 0,0 0-67 0 0,-3 10-12 0 0,-9 29-33 0 0,9-29-57 0 0,3-10-45 0 0,13 11 3489 0 0,16 33-3528 0 0,-24-29-375 0 0,-1 0-1 0 0,-1 0 1 0 0,0 0 0 0 0,-1 0-1 0 0,0 1 1 0 0,-2-1 0 0 0,0 1-1 0 0,-1 6-116 0 0,0-18-28 0 0,0 1-1 0 0,0-1 0 0 0,-1 1 0 0 0,0-1 0 0 0,0 0 0 0 0,0 1 1 0 0,0-1-1 0 0,-1 0 0 0 0,1 0 0 0 0,-1-1 0 0 0,0 1 0 0 0,0-1 1 0 0,-1 1-1 0 0,1-1 0 0 0,-1 0 0 0 0,1 0 0 0 0,-1 0 0 0 0,0-1 1 0 0,0 0-1 0 0,0 1 0 0 0,-1-1 0 0 0,1 0 0 0 0,0-1 0 0 0,-1 1 1 0 0,1-1-1 0 0,-1 0 0 0 0,0 0 0 0 0,1-1 0 0 0,-1 1 0 0 0,0-1 1 0 0,1 0-1 0 0,-1 0 0 0 0,0 0 0 0 0,1-1 0 0 0,-1 0 0 0 0,0 0 1 0 0,1 0-1 0 0,-1 0 0 0 0,1-1 0 0 0,0 0 0 0 0,-1 0 0 0 0,1 0 29 0 0,-38-37-6837 0 0,33 22 1256 0 0,2-1-3317 0 0,5 10 4609 0 0</inkml:trace>
  <inkml:trace contextRef="#ctx0" brushRef="#br0" timeOffset="709.368">691 133 1352 0 0,'0'0'3124'0'0,"0"0"-772"0"0,0 0-231 0 0,0 0 15 0 0,0 0-98 0 0,0 0-307 0 0,0 0-404 0 0,0 0-392 0 0,0 0-245 0 0,0 0-91 0 0,0 0 5 0 0,0 0 58 0 0,0 0 22 0 0,4-2-8 0 0,93-8 2561 0 0,-31 10-2500 0 0,6-13-635 0 0,41-5-412 0 0,-39 21-7683 0 0,-65 0 1949 0 0,-2 1-4716 0 0</inkml:trace>
  <inkml:trace contextRef="#ctx0" brushRef="#br0" timeOffset="1014.968">1253 210 7602 0 0,'0'0'4531'0'0,"0"0"-2885"0"0,0 0-989 0 0,0 0 104 0 0,0 0 261 0 0,0 0 167 0 0,0 0-57 0 0,0 0-203 0 0,0 0-182 0 0,0 0-119 0 0,0 0-57 0 0,0 0-32 0 0,0 0-27 0 0,29 0-58 0 0,137 0 227 0 0,-20-3-877 0 0,-127-1-1545 0 0,-14 0-2944 0 0,-4-3-5806 0 0,-1 7 4003 0 0</inkml:trace>
  <inkml:trace contextRef="#ctx0" brushRef="#br0" timeOffset="1210.857">1457 23 5593 0 0,'0'0'3274'0'0,"0"0"-2001"0"0,0 0-512 0 0,0 0 353 0 0,0 0 406 0 0,0 0 160 0 0,0 0-139 0 0,0 0-305 0 0,0 0-300 0 0,0 0-224 0 0,-5 33-168 0 0,-18 103-130 0 0,17-105-409 0 0,2 0 1 0 0,0 0 0 0 0,3 1-1 0 0,0-1 1 0 0,3 19-6 0 0,8-23-1908 0 0,-3-20-1366 0 0,1 0-3600 0 0,-4-4-1696 0 0</inkml:trace>
  <inkml:trace contextRef="#ctx0" brushRef="#br0" timeOffset="1853.409">1708 450 9010 0 0,'0'0'3070'0'0,"0"0"-1925"0"0,0 0-372 0 0,0 0 400 0 0,0 0 334 0 0,0 0-12 0 0,0 0-292 0 0,0 0-377 0 0,0 0-288 0 0,0 0-125 0 0,0 0-59 0 0,0 0 17 0 0,0 0 5 0 0,21-19-31 0 0,69-60-36 0 0,-7-12 485 0 0,-61 65-690 0 0,1 1-1 0 0,1 0 0 0 0,1 2 1 0 0,0 1-1 0 0,2 1 1 0 0,6-2-104 0 0,-9 12 44 0 0,-24 11-67 0 0,0 117 298 0 0,2-114-262 0 0,0-1 0 0 0,0 0 1 0 0,0 1-1 0 0,1-1 1 0 0,-1 0-1 0 0,0 0 1 0 0,1-1-1 0 0,-1 1 1 0 0,1-1-1 0 0,0 1 1 0 0,-1-1-1 0 0,1 0 0 0 0,0 1 1 0 0,0-2-1 0 0,0 1 1 0 0,0 0-1 0 0,0 0 1 0 0,0-1-1 0 0,0 0 1 0 0,0 0-1 0 0,0 0 1 0 0,0 0-1 0 0,0 0 0 0 0,0 0 1 0 0,0-1-1 0 0,0 1 1 0 0,0-1-1 0 0,0 0 1 0 0,0 0-1 0 0,0 0 1 0 0,0 0-1 0 0,-1-1 0 0 0,1 1 1 0 0,0-1-1 0 0,1-1-13 0 0,170-121 251 0 0,-113 75-210 0 0,-17 28-67 0 0,-44 43 191 0 0,-40 118 1009 0 0,35-42-917 0 0,5-96-334 0 0,1 1 0 0 0,-1-1 0 0 0,1 0-1 0 0,0 0 1 0 0,0 0 0 0 0,0 0 0 0 0,0 0 0 0 0,0 0-1 0 0,0 0 1 0 0,0 0 0 0 0,1-1 0 0 0,-1 1 0 0 0,1 0-1 0 0,0-1 1 0 0,-1 1 0 0 0,1-1 0 0 0,0 0 0 0 0,0 1-1 0 0,0-1 1 0 0,0 0 0 0 0,0 0 0 0 0,1 0 77 0 0,7 0-4467 0 0,-1-7-3686 0 0,-4 2-3352 0 0</inkml:trace>
  <inkml:trace contextRef="#ctx0" brushRef="#br0" timeOffset="2461.474">2687 221 16620 0 0,'0'0'1053'0'0,"0"0"-254"0"0,0 0 146 0 0,0 0 241 0 0,0 0 72 0 0,0 0-173 0 0,0 0-310 0 0,0 0-261 0 0,0 0-160 0 0,0 0-63 0 0,0 0-40 0 0,0 0-51 0 0,0 0-39 0 0,1 24-76 0 0,7 114 17 0 0,-10-35 70 0 0,2-102-187 0 0,-1 0 0 0 0,0-1 0 0 0,1 1 0 0 0,-1 0 0 0 0,0 0 0 0 0,0 0 0 0 0,1-1 1 0 0,-1 1-1 0 0,0 0 0 0 0,0-1 0 0 0,0 1 0 0 0,0-1 0 0 0,0 1 0 0 0,0-1 0 0 0,0 0 0 0 0,0 1 0 0 0,0-1 0 0 0,0 0 0 0 0,0 0 1 0 0,0 1-1 0 0,0-1 0 0 0,0 0 0 0 0,-1 0 0 0 0,1 0 0 0 0,0 0 0 0 0,0-1 0 0 0,0 1 0 0 0,0 0 0 0 0,0 0 0 0 0,0-1 1 0 0,0 1-1 0 0,0 0 0 0 0,0-1 0 0 0,0 1 0 0 0,0-1 0 0 0,0 1 0 0 0,0-1 0 0 0,0 0 0 0 0,1 1 0 0 0,-1-1 0 0 0,0 0 0 0 0,0 0 1 0 0,1 0-1 0 0,-1 1 0 0 0,0-1 0 0 0,1 0 0 0 0,-1 0 0 0 0,1 0 0 0 0,-1 0 0 0 0,1 0 0 0 0,-1 0 0 0 0,1 0 0 0 0,0 0 1 0 0,0 0-1 0 0,-1 0 0 0 0,1 0 0 0 0,0 0 0 0 0,0-1 0 0 0,0 1 0 0 0,0 0 15 0 0,-1-10-25 0 0,0 0 0 0 0,1-1 0 0 0,0 1 0 0 0,1 0 0 0 0,0 0 0 0 0,1-1 0 0 0,0 1 0 0 0,1 0 1 0 0,0 1-1 0 0,1-1 0 0 0,0 0 0 0 0,0 1 0 0 0,1 0 0 0 0,1 0 0 0 0,-1 0 0 0 0,2 1 0 0 0,-1 0 0 0 0,1 0 0 0 0,1 1 0 0 0,4-4 25 0 0,3-5-16 0 0,2 2 0 0 0,0 0 0 0 0,1 0 0 0 0,1 2 0 0 0,0 0 0 0 0,20-9 16 0 0,-37 21 8 0 0,-1 0-1 0 0,1 0 1 0 0,-1 1 0 0 0,1-1-1 0 0,-1 1 1 0 0,1-1 0 0 0,0 1-1 0 0,-1-1 1 0 0,1 1-1 0 0,0 0 1 0 0,0 0 0 0 0,-1 0-1 0 0,1 0 1 0 0,0 0 0 0 0,-1 0-1 0 0,1 0 1 0 0,0 0 0 0 0,0 1-1 0 0,-1-1 1 0 0,1 1-1 0 0,-1 0 1 0 0,1-1 0 0 0,0 1-1 0 0,-1 0 1 0 0,1 0 0 0 0,-1 0-1 0 0,0 0 1 0 0,1 0-1 0 0,-1 0 1 0 0,0 0 0 0 0,1 0-1 0 0,-1 1 1 0 0,0-1 0 0 0,0 0-1 0 0,0 1 1 0 0,0-1-1 0 0,0 1 1 0 0,-1-1 0 0 0,1 1-1 0 0,0-1 1 0 0,-1 1 0 0 0,1 0-1 0 0,-1 1-7 0 0,2-1 27 0 0,-1 1 0 0 0,0-1 0 0 0,0 1 0 0 0,-1 0 0 0 0,1-1 0 0 0,0 1 0 0 0,-1 0 0 0 0,0 0 0 0 0,0-1-1 0 0,1 1 1 0 0,-2 0 0 0 0,1 0 0 0 0,0-1 0 0 0,-1 1 0 0 0,1 0 0 0 0,-1-1 0 0 0,0 1 0 0 0,1 0 0 0 0,-1-1 0 0 0,-1 1-1 0 0,1-1 1 0 0,-1 2-27 0 0,-46 45 151 0 0,41-43-144 0 0,-1 0-1 0 0,1 0 1 0 0,1 1 0 0 0,-1-1-1 0 0,1 2 1 0 0,1-1 0 0 0,-1 1-1 0 0,1-1 1 0 0,0 1 0 0 0,1 1-1 0 0,0-1 1 0 0,0 1 0 0 0,0 4-7 0 0,4-8 54 0 0,1-1 0 0 0,0 1 0 0 0,1 0 0 0 0,-1-1 0 0 0,1 1-1 0 0,0-1 1 0 0,0 1 0 0 0,0-1 0 0 0,0 0 0 0 0,1 0 0 0 0,0 0 0 0 0,0 0 0 0 0,0-1 0 0 0,0 1 0 0 0,1-1 0 0 0,-1 1 0 0 0,1-1 0 0 0,0-1 0 0 0,0 1 0 0 0,0 0 0 0 0,0-1 0 0 0,0 0 0 0 0,1 0-1 0 0,-1 0 1 0 0,5 1-54 0 0,5 5 131 0 0,92 61 818 0 0,-50-26-1575 0 0,-43-38-2731 0 0,-8-5-7675 0 0,-3 0-1508 0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8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1061 0 0 0,'0'0'207'0'0,"0"0"598"0"0,0 0 250 0 0,0 0-17 0 0,0 0-131 0 0,0 0-147 0 0,0 0-33 0 0,0 0 74 0 0,4 0 65 0 0,156 3 5899 0 0,144 19-2936 0 0,181-18-1355 0 0,-381-15-1834 0 0,33-7 4 0 0,-19 10-375 0 0,179 1 230 0 0,-46 7 329 0 0,-119-7-606 0 0,13-1 94 0 0,226 8 471 0 0,-228 4-539 0 0,-140-3-417 0 0,1 0 1902 0 0,-1 0-3669 0 0,-1-1-3353 0 0,0 1-4639 0 0,-2-1 830 0 0</inkml:trace>
  <inkml:trace contextRef="#ctx0" brushRef="#br0" timeOffset="13326.487">2490 1046 0 0 0,'0'0'233'0'0,"0"0"841"0"0,0 0 209 0 0,0 0-62 0 0,0 0-108 0 0,0 0-92 0 0,0 0-91 0 0,0 0-83 0 0,0 0-65 0 0,0 0-80 0 0,3-2-37 0 0,-1 0-363 0 0,0 1 0 0 0,1-1 0 0 0,-1 1-1 0 0,0 0 1 0 0,0 0 0 0 0,1 0-1 0 0,-1 0 1 0 0,1 0 0 0 0,-1 1-1 0 0,1-1 1 0 0,-1 1 0 0 0,1-1 0 0 0,-1 1-1 0 0,1 0 1 0 0,-1 0 0 0 0,1 0-1 0 0,-1 1 1 0 0,1-1 0 0 0,-1 0-1 0 0,1 1 1 0 0,-1 0 0 0 0,2 0-302 0 0,60 10 2887 0 0,334-11 1182 0 0,-311 8-3997 0 0,69 21-55 0 0,23-26 122 0 0,-50-14 194 0 0,162 11 258 0 0,22 12-76 0 0,-132-12-170 0 0,50-11-165 0 0,3 7-105 0 0,144 15 37 0 0,-38-11-97 0 0,-180-14-595 0 0,-29 6-4040 0 0,-110 7 2176 0 0,-12 2-1488 0 0,0-1-6620 0 0,-8 0 6821 0 0</inkml:trace>
  <inkml:trace contextRef="#ctx0" brushRef="#br0" timeOffset="4662.673">212 464 0 0 0,'0'0'851'0'0,"0"0"840"0"0,0 0 312 0 0,0 0-15 0 0,0 0-81 0 0,0 0-149 0 0,0 0-192 0 0,0 0-161 0 0,3-6-180 0 0,8-18-158 0 0,-8 17-136 0 0,-3 7-119 0 0,0 0-104 0 0,0 0-109 0 0,0 0-93 0 0,0 0-103 0 0,0 0-92 0 0,-34 99 1328 0 0,15-61-1394 0 0,-91 181 487 0 0,104-205 481 0 0,24-41-424 0 0,111-198 25 0 0,-10 2-565 0 0,-117 221-240 0 0,15-18 8 0 0,-8 40-59 0 0,-5 183 266 0 0,-4-125-197 0 0,34-80 13 0 0,77-143 167 0 0,-67 78-169 0 0,47-72-30 0 0,-82 158-22 0 0,-12 23 90 0 0,-4-5-2 0 0,2-1 0 0 0,1 1 0 0 0,2 0 1 0 0,2 0-1 0 0,1 0 0 0 0,2 3-74 0 0,3 8-828 0 0,-6-47 254 0 0,0-1-211 0 0,0 0-289 0 0,0 0-345 0 0,0 0-420 0 0,0-2-5355 0 0,8-4 749 0 0,-8 6 4066 0 0,3-3-1531 0 0</inkml:trace>
  <inkml:trace contextRef="#ctx0" brushRef="#br0" timeOffset="5109.686">862 520 3953 0 0,'0'0'1607'0'0,"0"0"-96"0"0,0 0 185 0 0,0 0 333 0 0,0 0 96 0 0,0 0-223 0 0,0 0-414 0 0,0 0-385 0 0,0 0-229 0 0,0 0-86 0 0,0 0-21 0 0,0 0-47 0 0,21 15 2746 0 0,42 58-1888 0 0,-59-63-1433 0 0,-1 1 1 0 0,0-1-1 0 0,0 1 1 0 0,-1 0-1 0 0,-1 0 1 0 0,1 0-1 0 0,-2 0 0 0 0,0 0 1 0 0,-1 10-146 0 0,1-8 98 0 0,-1-6-75 0 0,-1 0-1 0 0,-1 0 1 0 0,0 0 0 0 0,0-1 0 0 0,0 1 0 0 0,0-1-1 0 0,-1 0 1 0 0,0 1 0 0 0,-1-2 0 0 0,1 1 0 0 0,-1-1-1 0 0,0 1 1 0 0,-1-1 0 0 0,1-1 0 0 0,-1 1 0 0 0,0-1-1 0 0,0 0 1 0 0,0 0 0 0 0,-1-1 0 0 0,-1 1-23 0 0,-71 22-2782 0 0,67-78-9545 0 0,13 44 9376 0 0,-1-19-5399 0 0,0 19 7290 0 0</inkml:trace>
  <inkml:trace contextRef="#ctx0" brushRef="#br0" timeOffset="5364.633">731 542 0 0 0,'0'0'548'0'0,"0"0"1511"0"0,0 0 443 0 0,0 0-100 0 0,0 0-234 0 0,0 0-261 0 0,0 0-266 0 0,0 0-208 0 0,0 0-188 0 0,0 0-205 0 0,0 0-211 0 0,0 0-208 0 0,-1-3-141 0 0,1 3-450 0 0,1 1 0 0 0,-1-1 0 0 0,0 0 0 0 0,0 0 0 0 0,1 1 0 0 0,-1-1-1 0 0,0 0 1 0 0,0 0 0 0 0,1 0 0 0 0,-1 1 0 0 0,0-1 0 0 0,0 0 0 0 0,1 0 0 0 0,-1 0 0 0 0,0 0 0 0 0,1 0 0 0 0,-1 1 0 0 0,0-1 0 0 0,1 0 0 0 0,-1 0 0 0 0,0 0 0 0 0,1 0 0 0 0,-1 0 0 0 0,0 0 0 0 0,1 0 0 0 0,-1 0 0 0 0,0 0 0 0 0,1-1 0 0 0,-1 1 0 0 0,0 0 0 0 0,1 0 0 0 0,-1 0 0 0 0,0 0 0 0 0,1 0 0 0 0,-1 0 0 0 0,0-1 0 0 0,0 1 0 0 0,1 0 0 0 0,-1 0-1 0 0,0 0 1 0 0,0-1 0 0 0,1 1 0 0 0,-1 0 0 0 0,0-1 0 0 0,0 1 0 0 0,0 0 0 0 0,0 0 0 0 0,1-1 0 0 0,-1 1 0 0 0,0 0 0 0 0,0-1 0 0 0,0 1 0 0 0,0 0 0 0 0,0-1 0 0 0,0 1 0 0 0,0 0 0 0 0,0-1 0 0 0,0 1 0 0 0,0 0 0 0 0,0-1 0 0 0,0 1 0 0 0,0 0 0 0 0,0-1 0 0 0,0 1-30 0 0,19 4 716 0 0,11-2-216 0 0,0-2 0 0 0,-1-1 0 0 0,1-1 1 0 0,0-2-1 0 0,19-5-500 0 0,12-1-2171 0 0,-48 8-31 0 0,4 0-8024 0 0,-12 1 815 0 0</inkml:trace>
  <inkml:trace contextRef="#ctx0" brushRef="#br0" timeOffset="6623.635">1475 221 3961 0 0,'0'0'1147'0'0,"0"0"-52"0"0,0 0 176 0 0,0 0 332 0 0,0 0 234 0 0,0 0 13 0 0,0 0-195 0 0,0 0-368 0 0,0 0-295 0 0,0 0-170 0 0,0 0-121 0 0,0 0-89 0 0,-4 2-66 0 0,-32 15 827 0 0,17 10-1017 0 0,1 1-1 0 0,1 1 1 0 0,1 1-1 0 0,2 0 1 0 0,1 1-1 0 0,1 0 1 0 0,2 1-1 0 0,1 0 1 0 0,1 0-1 0 0,2 1 0 0 0,2 0 1 0 0,1 0-1 0 0,1 11-355 0 0,1-35 79 0 0,1 1 0 0 0,0-1-1 0 0,1 1 1 0 0,0-1-1 0 0,1 1 1 0 0,0-1-1 0 0,0 0 1 0 0,1 0-1 0 0,0 0 1 0 0,2 4-79 0 0,-2-7 72 0 0,-1-1 1 0 0,0 1-1 0 0,1-1 1 0 0,0 0-1 0 0,0 0 0 0 0,1-1 1 0 0,-1 1-1 0 0,1-1 1 0 0,0 1-1 0 0,0-1 0 0 0,1 0 1 0 0,-1 0-1 0 0,1-1 1 0 0,0 0-1 0 0,0 0 0 0 0,0 0 1 0 0,0 0-1 0 0,1-1 1 0 0,-1 1-1 0 0,1-1 0 0 0,-1-1 1 0 0,1 1-1 0 0,0-1 1 0 0,3 0-73 0 0,9 3 358 0 0,-4-2-380 0 0,-12-8-3796 0 0,-3-7-3594 0 0,2 9 2180 0 0,-1 3-6507 0 0</inkml:trace>
  <inkml:trace contextRef="#ctx0" brushRef="#br0" timeOffset="7595.065">1630 586 0 0 0,'0'0'1242'0'0,"0"0"750"0"0,0 0 341 0 0,0 0-13 0 0,0 0-218 0 0,0 0-267 0 0,0 0-248 0 0,0 0-183 0 0,0 0-105 0 0,0 0-137 0 0,0 0-149 0 0,-3 11 6026 0 0,164-30-5389 0 0,-157 18-1289 0 0,-25-1-331 0 0,-107 9-119 0 0,128-7 110 0 0,0 0-4 0 0,0 0-6 0 0,0 0-26 0 0,0 0-17 0 0,21 0-16 0 0,180 4-534 0 0,-196-6 569 0 0,-3 1-4322 0 0,1 0-8499 0 0,0 1 3364 0 0</inkml:trace>
  <inkml:trace contextRef="#ctx0" brushRef="#br0" timeOffset="8208.848">1992 254 3593 0 0,'0'0'1864'0'0,"0"0"-833"0"0,0 0-143 0 0,0 0 355 0 0,0 0 400 0 0,0 0 182 0 0,0 0-178 0 0,0 0-376 0 0,0 0-341 0 0,0 0-148 0 0,0 0-45 0 0,0 0 8 0 0,0 0-1 0 0,4 2-61 0 0,-3 0-590 0 0,1-1 0 0 0,-1 1 0 0 0,1-1 0 0 0,-1 1 1 0 0,0 0-1 0 0,0 0 0 0 0,0-1 0 0 0,0 1 0 0 0,0 0 1 0 0,0 0-1 0 0,0 0 0 0 0,0 0 0 0 0,-1 0 0 0 0,1 0 1 0 0,-1 0-1 0 0,0 1 0 0 0,1-1 0 0 0,-1 0 1 0 0,0 0-1 0 0,0 0 0 0 0,-1 0 0 0 0,1 0 0 0 0,0 0 1 0 0,-1 1-1 0 0,1-1 0 0 0,-1 0 0 0 0,1 0 0 0 0,-2 1-93 0 0,-14 34 476 0 0,12-30-411 0 0,0 0 0 0 0,1 0 0 0 0,0 1 0 0 0,0-1 0 0 0,1 1 0 0 0,-1 0 0 0 0,2 0 0 0 0,-1 0 0 0 0,1 0 0 0 0,0 0 0 0 0,1 0 0 0 0,0 0 0 0 0,0 5-65 0 0,3-10 48 0 0,-1 1 1 0 0,1-1-1 0 0,-1-1 1 0 0,1 1-1 0 0,0 0 1 0 0,0-1-1 0 0,0 1 1 0 0,1-1-1 0 0,-1 0 1 0 0,0 0-1 0 0,1 0 1 0 0,0-1-1 0 0,-1 1 1 0 0,1-1-1 0 0,0 0 1 0 0,0 0 0 0 0,-1 0-1 0 0,1-1 1 0 0,0 1-1 0 0,0-1 1 0 0,0 0-1 0 0,0 0 1 0 0,0 0-1 0 0,0 0 1 0 0,0-1-1 0 0,1 0-48 0 0,-3 1 15 0 0,7 0-42 0 0,-8 1-31 0 0,1-1 0 0 0,-1 0-1 0 0,0 0 1 0 0,0 0 0 0 0,1 1-1 0 0,-1-1 1 0 0,0 0-1 0 0,1 0 1 0 0,-1-1 0 0 0,0 1-1 0 0,1 0 1 0 0,-1 0 0 0 0,0-1-1 0 0,0 1 1 0 0,1-1 0 0 0,-1 1-1 0 0,0-1 1 0 0,0 1 0 0 0,0-1-1 0 0,0 0 1 0 0,0 1 0 0 0,0-1-1 0 0,0 0 1 0 0,0 0 0 0 0,0 0-1 0 0,0 0 1 0 0,0 0 0 0 0,0 0-1 0 0,0 0 1 0 0,-1 0 0 0 0,1 0-1 0 0,-1-1 1 0 0,1 1 0 0 0,0 0-1 0 0,-1 0 1 0 0,0 0 0 0 0,1-1-1 0 0,-1 1 1 0 0,0 0-1 0 0,0-1 59 0 0,10-28-6412 0 0,0 3-5375 0 0,-8 22 7515 0 0</inkml:trace>
  <inkml:trace contextRef="#ctx0" brushRef="#br0" timeOffset="8440.474">2212 258 1656 0 0,'0'0'2724'0'0,"0"0"-673"0"0,0 0-207 0 0,0 0 0 0 0,0 0 4 0 0,0 0-133 0 0,0 0-294 0 0,0 0-270 0 0,0 0-207 0 0,0 0-90 0 0,0 0-14 0 0,0 0-1 0 0,-11 19-16 0 0,-31 58-55 0 0,-19 93 1678 0 0,39-102-2611 0 0,3 1 1 0 0,3 1 0 0 0,3 0-1 0 0,2 9 165 0 0,10-58-3046 0 0,2-17-1940 0 0,-1-3-4163 0 0,3-1 3220 0 0</inkml:trace>
  <inkml:trace contextRef="#ctx0" brushRef="#br0" timeOffset="9058.558">2178 840 8802 0 0,'0'0'1398'0'0,"0"0"-18"0"0,0 0 264 0 0,0 0 267 0 0,0 0-32 0 0,0 0-353 0 0,0 0-420 0 0,0 0-350 0 0,0 0-171 0 0,0 0-37 0 0,0 0-22 0 0,0 0-17 0 0,0 0-53 0 0,7-8-64 0 0,51-62 499 0 0,73-109 213 0 0,-104 152-973 0 0,-27 27-127 0 0,0 0-35 0 0,0 0-7 0 0,2 41-33 0 0,-2 106 222 0 0,1-146-148 0 0,-1 0 0 0 0,1 1 0 0 0,0-1-1 0 0,-1 0 1 0 0,1 0 0 0 0,0 0 0 0 0,0 0 0 0 0,0 0 0 0 0,0 0 0 0 0,0 0 0 0 0,0-1 0 0 0,0 1 0 0 0,0 0 0 0 0,1 0 0 0 0,-1-1-1 0 0,0 1 1 0 0,0-1 0 0 0,0 1 0 0 0,1-1 0 0 0,-1 0 0 0 0,0 1 0 0 0,1-1 0 0 0,-1 0 0 0 0,0 0 0 0 0,1 0 0 0 0,-1 0-1 0 0,0 0 1 0 0,1 0 0 0 0,-1 0 0 0 0,0 0 0 0 0,1-1 0 0 0,-1 1 0 0 0,0 0 0 0 0,1-1 0 0 0,-1 1 0 0 0,0-1 0 0 0,0 0 0 0 0,0 1-1 0 0,1-1 1 0 0,-1 0 0 0 0,0 0 0 0 0,0 0 0 0 0,0 1 0 0 0,0-1 0 0 0,0 0 0 0 0,-1 0 0 0 0,1 0 0 0 0,0-1 0 0 0,0 1-1 0 0,-1 0 1 0 0,1 0 0 0 0,0 0 0 0 0,-1-1 0 0 0,1 0-3 0 0,69-75-47 0 0,-70 78 44 0 0,1-1-1 0 0,-1 0 0 0 0,0 1 1 0 0,0-1-1 0 0,1 1 0 0 0,-1-1 0 0 0,0 0 1 0 0,1 1-1 0 0,-1-1 0 0 0,0 1 1 0 0,1-1-1 0 0,-1 0 0 0 0,0 0 0 0 0,1 1 1 0 0,-1-1-1 0 0,1 0 0 0 0,-1 0 1 0 0,1 1-1 0 0,-1-1 0 0 0,0 0 0 0 0,1 0 1 0 0,-1 0-1 0 0,1 0 0 0 0,-1 0 1 0 0,1 0-1 0 0,-1 1 0 0 0,1-1 0 0 0,-1 0 1 0 0,1-1-1 0 0,-1 1 0 0 0,1 0 1 0 0,-1 0-1 0 0,1 0 0 0 0,-1 0 0 0 0,1 0 1 0 0,-1 0-1 0 0,1-1 0 0 0,-1 1 1 0 0,0 0-1 0 0,1 0 0 0 0,-1 0 0 0 0,1-1 1 0 0,-1 1-1 0 0,0 0 0 0 0,1-1 1 0 0,-1 1 3 0 0,0 11-4 0 0,-2 102 52 0 0,10-94-2714 0 0,-3-16-1802 0 0,1-2-3616 0 0,-4-1-2241 0 0</inkml:trace>
  <inkml:trace contextRef="#ctx0" brushRef="#br0" timeOffset="11005.931">2918 534 0 0 0,'0'0'680'0'0,"0"0"832"0"0,0 0 380 0 0,0 0 260 0 0,0 0 127 0 0,0 0-148 0 0,0 0-294 0 0,0 0-328 0 0,0 0-286 0 0,0 0-183 0 0,0 0-122 0 0,0 0-96 0 0,0 0-96 0 0,0 0-70 0 0,0 0-62 0 0,0 0-58 0 0,0 0-60 0 0,0 0-74 0 0,0 0-73 0 0,-3 24 1218 0 0,-25 48-1167 0 0,-27 49-255 0 0,44-48-110 0 0,13-70 20 0 0,-1-1 0 0 0,1 0 0 0 0,0-1 0 0 0,0 1 1 0 0,0 0-1 0 0,0-1 0 0 0,1 1 0 0 0,-1-1 0 0 0,0 1 0 0 0,1-1 0 0 0,-1 0 0 0 0,0 0 0 0 0,1 0 0 0 0,0 0 1 0 0,-1-1-1 0 0,1 1 0 0 0,-1-1 0 0 0,1 0 0 0 0,0 1 0 0 0,-1-1 0 0 0,1 0 0 0 0,0 0 0 0 0,-1-1 0 0 0,1 1 1 0 0,0-1-36 0 0,44-6 628 0 0,-12-15-2119 0 0,-22 4-4038 0 0,-10 3-8205 0 0,-3 15 9201 0 0</inkml:trace>
  <inkml:trace contextRef="#ctx0" brushRef="#br0" timeOffset="11516.644">2596 328 2000 0 0,'0'0'1940'0'0,"0"0"-599"0"0,0 0-90 0 0,0 0 287 0 0,0 0 275 0 0,0 0 44 0 0,0 0-233 0 0,0 0-313 0 0,0 0-269 0 0,0 0-139 0 0,0 0-42 0 0,0 0-81 0 0,0 0-54 0 0,11-2-53 0 0,81-25 1592 0 0,-5-21-458 0 0,-26-33-658 0 0,-36 148-562 0 0,45 75-392 0 0,-24-103-2091 0 0,-27-32-3238 0 0,-1-5-6056 0 0,-16-2 3747 0 0</inkml:trace>
  <inkml:trace contextRef="#ctx0" brushRef="#br0" timeOffset="11790.688">3149 177 11034 0 0,'0'0'1101'0'0,"0"0"-276"0"0,0 0 91 0 0,0 0 265 0 0,0 0 188 0 0,0 0-38 0 0,0 0-205 0 0,0 0-238 0 0,0 0-189 0 0,0 0-96 0 0,0 0-33 0 0,0 0-15 0 0,10 25-35 0 0,54 124 366 0 0,-51-119-685 0 0,-1 0 1 0 0,-1 2 0 0 0,-1-1 0 0 0,-2 1-1 0 0,-1 1 1 0 0,-2-1 0 0 0,-1 1-1 0 0,-1 15-201 0 0,-3-45-26 0 0,-9 92-641 0 0,-24-42-3135 0 0,19-38 856 0 0,5-6-236 0 0,-1 0-3477 0 0,2-5-1276 0 0</inkml:trace>
  <inkml:trace contextRef="#ctx0" brushRef="#br0" timeOffset="14325.52">3563 597 808 0 0,'0'0'1475'0'0,"0"0"-31"0"0,0 0 119 0 0,0 0 198 0 0,0 0 58 0 0,0 0-109 0 0,0 0-225 0 0,0 0-275 0 0,0 0-234 0 0,0 0-150 0 0,0 0-92 0 0,0 0-55 0 0,25 4 3702 0 0,202-29-136 0 0,-147 12-3904 0 0,-30 6-323 0 0,-49 7-56 0 0,-1 0-39 0 0,0 0-46 0 0,0 0-94 0 0,0 0-146 0 0,-12 0-2407 0 0,-11 4-2400 0 0,0 0-4240 0 0,16-4 2103 0 0</inkml:trace>
  <inkml:trace contextRef="#ctx0" brushRef="#br0" timeOffset="14578.22">3644 435 7722 0 0,'0'0'1627'0'0,"0"0"-127"0"0,0 0 86 0 0,0 0 134 0 0,0 0-73 0 0,0 0-235 0 0,0 0-318 0 0,0 0-347 0 0,5 32-244 0 0,16 99-179 0 0,-3-14 153 0 0,-14-80-2701 0 0,-3-30 1655 0 0,0 7-7364 0 0,0-10-1700 0 0</inkml:trace>
  <inkml:trace contextRef="#ctx0" brushRef="#br0" timeOffset="15860.805">4353 350 888 0 0,'0'0'1962'0'0,"0"0"-910"0"0,0 0-398 0 0,0 0 94 0 0,0 0 372 0 0,0 0 388 0 0,0 0 198 0 0,0 0-74 0 0,0 0-307 0 0,0 0-321 0 0,0 0-227 0 0,0 0-155 0 0,0 0-97 0 0,-6 28-90 0 0,-16 87-76 0 0,-30 58 873 0 0,39-137-954 0 0,-2-2-1 0 0,-2 0 1 0 0,-1 0 0 0 0,-1-2-1 0 0,-2 0-277 0 0,62-124 3284 0 0,122-228-2252 0 0,-155 307-994 0 0,43-46 177 0 0,-49 59-210 0 0,-1 0-1 0 0,1 0 1 0 0,-1 0-1 0 0,1 0 1 0 0,0 0-1 0 0,-1 0 1 0 0,1 0-1 0 0,-1 1 0 0 0,1-1 1 0 0,-1 1-1 0 0,1-1 1 0 0,-1 1-1 0 0,1 0 1 0 0,-1 0-1 0 0,1-1 1 0 0,-1 1-1 0 0,0 0 1 0 0,1 0-1 0 0,-1 0 0 0 0,0 1 1 0 0,0-1-1 0 0,0 0 1 0 0,0 0-1 0 0,0 0 1 0 0,0 1-1 0 0,0-1 1 0 0,0 1-1 0 0,-1-1 1 0 0,1 1-1 0 0,0-1 1 0 0,-1 1-1 0 0,1-1 0 0 0,-1 1 1 0 0,0-1-1 0 0,1 1 1 0 0,-1 0-1 0 0,0-1 1 0 0,0 2-5 0 0,6 65 193 0 0,0 124 237 0 0,-6-192-426 0 0,0 1 1 0 0,0 0-1 0 0,0 0 1 0 0,0 0-1 0 0,1 0 1 0 0,-1-1-1 0 0,0 1 1 0 0,0 0-1 0 0,1 0 1 0 0,-1-1-1 0 0,1 1 1 0 0,-1 0-1 0 0,1 0 1 0 0,-1-1-1 0 0,1 1 1 0 0,-1 0-1 0 0,1-1 1 0 0,-1 1-1 0 0,1-1 1 0 0,0 1-1 0 0,-1-1 1 0 0,1 1-1 0 0,0-1 1 0 0,0 1-1 0 0,-1-1 1 0 0,1 0-1 0 0,0 1 1 0 0,0-1-1 0 0,0 0 1 0 0,-1 0 0 0 0,1 0-1 0 0,0 1 1 0 0,0-1-1 0 0,0 0 1 0 0,0 0-1 0 0,-1 0 1 0 0,1 0-1 0 0,0 0 1 0 0,0-1-1 0 0,0 1 1 0 0,0 0-1 0 0,-1 0 1 0 0,1-1-1 0 0,0 1 1 0 0,0 0-1 0 0,0-1 1 0 0,-1 1-1 0 0,1 0 1 0 0,0-1-1 0 0,-1 1 1 0 0,1-1-1 0 0,0 0 1 0 0,-1 1-1 0 0,1-1 1 0 0,0 0-5 0 0,38-38 373 0 0,-37 36-372 0 0,183-260 263 0 0,-141 217-241 0 0,-40 111-112 0 0,-22 162 361 0 0,20-62-1798 0 0,-2-165 550 0 0,0 0-360 0 0,0 0-457 0 0,0 0-775 0 0,0-1-3153 0 0,0-1 3306 0 0,0 2 771 0 0,0-4-5768 0 0</inkml:trace>
  <inkml:trace contextRef="#ctx0" brushRef="#br0" timeOffset="16511.508">4977 619 7578 0 0,'0'0'2759'0'0,"0"0"-1339"0"0,0 0-233 0 0,0 0 295 0 0,0 0 185 0 0,0 0-143 0 0,0 0-321 0 0,0 0-327 0 0,0 0-253 0 0,0 0-142 0 0,0 0-80 0 0,0 0-67 0 0,-2 32-39 0 0,-5 98-40 0 0,-3-53 313 0 0,-8-27 65 0 0,18-49-608 0 0,-1-1-1 0 0,1 1 1 0 0,0-1-1 0 0,-1 1 1 0 0,1 0-1 0 0,-1-1 1 0 0,1 1-1 0 0,-1-1 0 0 0,1 1 1 0 0,-1-1-1 0 0,1 1 1 0 0,-1-1-1 0 0,1 0 1 0 0,-1 1-1 0 0,0-1 1 0 0,1 0-1 0 0,-1 1 0 0 0,0-1 1 0 0,1 0-1 0 0,-1 0 1 0 0,0 0-1 0 0,1 1 1 0 0,-1-1-1 0 0,0 0 1 0 0,1 0-1 0 0,-1 0 0 0 0,0 0 1 0 0,1 0-1 0 0,-1 0 1 0 0,0-1-1 0 0,1 1 1 0 0,-1 0-1 0 0,0 0 1 0 0,1 0-1 0 0,-1-1 1 0 0,0 1-1 0 0,1 0 0 0 0,-1-1 1 0 0,0 1-1 0 0,1 0 1 0 0,-1-1-1 0 0,0 0-24 0 0,-1-58 64 0 0,10 39-68 0 0,0 1-1 0 0,1 0 0 0 0,2 1 1 0 0,0 0-1 0 0,0 0 1 0 0,2 2-1 0 0,0-1 0 0 0,1 1 1 0 0,0 1-1 0 0,2 1 1 0 0,9-8 4 0 0,1-1 4 0 0,1 2 1 0 0,1 0-1 0 0,1 2 1 0 0,0 1-1 0 0,32-14-4 0 0,-22 26 24 0 0,-39 13 2 0 0,0-1 0 0 0,-1 1-1 0 0,0-1 1 0 0,0 0 0 0 0,-1 0-1 0 0,0 1 1 0 0,0-1 0 0 0,0 0 0 0 0,-1-1-1 0 0,1 1 1 0 0,-1 0 0 0 0,-1-1-1 0 0,1 1 1 0 0,-1-1 0 0 0,0 0 0 0 0,0 0-1 0 0,-1-1 1 0 0,-2 3-26 0 0,-155 160 217 0 0,161-166-212 0 0,0 0 0 0 0,0 0 0 0 0,1 0 0 0 0,-1 0 0 0 0,0 0-1 0 0,1 0 1 0 0,-1 0 0 0 0,0 0 0 0 0,1 0 0 0 0,-1 0 0 0 0,1 0 0 0 0,0 0-1 0 0,-1 0 1 0 0,1 1 0 0 0,0-1 0 0 0,0 0 0 0 0,0 0 0 0 0,-1 0-1 0 0,1 1 1 0 0,1-1 0 0 0,-1 0 0 0 0,0 0 0 0 0,0 0 0 0 0,0 0 0 0 0,1 1-1 0 0,-1-1 1 0 0,0 0 0 0 0,1 0 0 0 0,-1 0 0 0 0,1 0 0 0 0,-1 0 0 0 0,1 0-1 0 0,0 0 1 0 0,-1 0 0 0 0,1 0 0 0 0,0 0 0 0 0,0 0 0 0 0,0 0-1 0 0,0-1 1 0 0,0 1 0 0 0,0 0 0 0 0,0 0 0 0 0,0-1 0 0 0,0 1-5 0 0,25 23 543 0 0,-12-12-115 0 0,-10-6-292 0 0,-1-1 1 0 0,1 1-1 0 0,0-1 1 0 0,1 1-1 0 0,-1-1 1 0 0,1-1-1 0 0,0 1 1 0 0,0-1-1 0 0,0 0 1 0 0,1 0-1 0 0,0 0 1 0 0,-1-1-1 0 0,5 2-136 0 0,18 14 307 0 0,29 17-65 0 0,-54-33-2528 0 0,-5 2-6399 0 0,2-5-2032 0 0</inkml:trace>
  <inkml:trace contextRef="#ctx0" brushRef="#br0" timeOffset="20524.569">5825 343 912 0 0,'0'0'2505'0'0,"0"0"-513"0"0,0 0-207 0 0,0 0 164 0 0,0 0 189 0 0,0 0 3 0 0,0 0-184 0 0,0 0-347 0 0,0 0-364 0 0,0 0-296 0 0,0 0-209 0 0,0 0-144 0 0,0 0-101 0 0,0 0-64 0 0,0 0-57 0 0,0 0-63 0 0,0 0-63 0 0,0 0-57 0 0,-2 12 165 0 0,-60 108 369 0 0,-88 119-339 0 0,45-98-631 0 0,99-134 510 0 0,0-14-5630 0 0,6-38-2232 0 0,0 16-2455 0 0,0 22 8991 0 0</inkml:trace>
  <inkml:trace contextRef="#ctx0" brushRef="#br0" timeOffset="20863.05">5450 416 2401 0 0,'0'0'1911'0'0,"0"0"-90"0"0,0 0 57 0 0,0 0 149 0 0,0 0 18 0 0,0 0-202 0 0,0 0-412 0 0,0 0-412 0 0,0 0-298 0 0,0 0-120 0 0,0 0 14 0 0,0 0 33 0 0,0 0 19 0 0,2 8-36 0 0,53 117 2350 0 0,117 73-171 0 0,-169-193-2800 0 0,4 4 8 0 0,0 1 0 0 0,-1 0-1 0 0,0 0 1 0 0,-1 1 0 0 0,0-1 0 0 0,0 1 0 0 0,-1 0 0 0 0,-1 0 0 0 0,0 1 0 0 0,1 8-18 0 0,0-2-2275 0 0,3-22-5522 0 0,4-7-1358 0 0,-6 8 2143 0 0</inkml:trace>
  <inkml:trace contextRef="#ctx0" brushRef="#br0" timeOffset="21127.628">5934 626 6249 0 0,'0'0'1701'0'0,"0"0"-254"0"0,0 0 70 0 0,0 0 304 0 0,0 0 146 0 0,0 0-156 0 0,0 0-349 0 0,0 0-321 0 0,0 0-233 0 0,0 0-138 0 0,0 0-109 0 0,0 0-87 0 0,0 0-97 0 0,2 29-102 0 0,8 85-80 0 0,13-10 307 0 0,-23-96-345 0 0,1 22-1666 0 0,-18-10-3863 0 0,5-16 1256 0 0,-12 0-8765 0 0,21-4 12224 0 0</inkml:trace>
  <inkml:trace contextRef="#ctx0" brushRef="#br0" timeOffset="21575.582">5906 689 0 0 0,'0'0'357'0'0,"0"0"1337"0"0,0 0 460 0 0,0 0-14 0 0,0 0-173 0 0,0 0-236 0 0,0 0-229 0 0,0 0-207 0 0,0 0-200 0 0,0 0-172 0 0,13-23-147 0 0,36-71-105 0 0,-29 71 476 0 0,-6 24-600 0 0,1 2 0 0 0,-1-1 0 0 0,0 2 0 0 0,0 0 0 0 0,0 0 0 0 0,-1 1 0 0 0,1 1 0 0 0,-1 0 0 0 0,-1 1 0 0 0,4 3-547 0 0,-15-9 32 0 0,0 1 0 0 0,0 0 0 0 0,0 0-1 0 0,0-1 1 0 0,-1 1 0 0 0,1 0 0 0 0,-1 0 0 0 0,1 0 0 0 0,-1 0-1 0 0,1 0 1 0 0,-1 0 0 0 0,0 0 0 0 0,0 0 0 0 0,0 0-1 0 0,0 0 1 0 0,-1 0 0 0 0,1 0 0 0 0,0 0 0 0 0,-1 0 0 0 0,0 0-1 0 0,1 0 1 0 0,-1 0 0 0 0,0 0 0 0 0,0-1 0 0 0,0 1-1 0 0,0 0 1 0 0,0-1 0 0 0,0 1 0 0 0,0 0 0 0 0,-1-1 0 0 0,1 1-1 0 0,-1-1 1 0 0,1 0 0 0 0,-1 0 0 0 0,1 1 0 0 0,-1-1-1 0 0,0 0 1 0 0,0 0 0 0 0,0 0 0 0 0,1-1 0 0 0,-1 1-1 0 0,-2 0-30 0 0,-128 105 212 0 0,131-105-212 0 0,0 0 0 0 0,-1 0 0 0 0,1 0 0 0 0,0 0 1 0 0,0 0-1 0 0,0 0 0 0 0,0 0 0 0 0,0 0 0 0 0,0 0 0 0 0,0 0 0 0 0,1 1 1 0 0,-1-1-1 0 0,0 0 0 0 0,1 1 0 0 0,-1-1 0 0 0,1 0 0 0 0,-1 1 0 0 0,1-1 1 0 0,0 1-1 0 0,-1-1 0 0 0,1 1 0 0 0,0-1 0 0 0,0 1 0 0 0,0-1 0 0 0,0 1 0 0 0,0-1 1 0 0,1 0-1 0 0,-1 1 0 0 0,0-1 0 0 0,1 1 0 0 0,-1-1 0 0 0,1 1 0 0 0,-1-1 1 0 0,1 0-1 0 0,0 0 0 0 0,0 1 0 0 0,-1-1 0 0 0,1 0 0 0 0,0 0 0 0 0,0 0 1 0 0,0 0-1 0 0,0 0 0 0 0,0 0 0 0 0,0 0 0 0 0,1 0 0 0 0,-1 0 0 0 0,0 0 1 0 0,1 0-2 0 0,17 10 276 0 0,1-1 0 0 0,1-1 0 0 0,-1-1 0 0 0,1-1 0 0 0,1-1 0 0 0,-1 0 1 0 0,2-2-277 0 0,35 11 343 0 0,-33-4 228 0 0,-5-2-2757 0 0,-6-6-10522 0 0,-11-3 860 0 0</inkml:trace>
  <inkml:trace contextRef="#ctx0" brushRef="#br0" timeOffset="80461.911">5463 225 0 0 0,'0'0'207'0'0,"0"0"742"0"0,0 0 95 0 0,0 0-103 0 0,0 0-114 0 0,0 0-91 0 0,0 0-20 0 0,-4-2 27 0 0,0-2-166 0 0,-7-3-550 0 0,-1 5 5705 0 0,11 2-4933 0 0,1 0-57 0 0,0 0-62 0 0,0 0-65 0 0,0 0-64 0 0,0 0-43 0 0,0 0-46 0 0,0 0-32 0 0,0 0-27 0 0,0 0-19 0 0,0 0-13 0 0,0 0-2 0 0,0 0 3 0 0,0 0-7 0 0,0 0-5 0 0,0 0-31 0 0,0 0-32 0 0,0 0-27 0 0,0 0-36 0 0,24 0 1129 0 0,177-11 669 0 0,-113 19-1782 0 0,-4-5 85 0 0,-83-3-316 0 0,-1 0 2 0 0,0 0-1 0 0,0 0 11 0 0,0 0 13 0 0,0 0 21 0 0,0 0 4 0 0,0 0 13 0 0,0 0-1 0 0,0 0 22 0 0,0 0-3 0 0,0 0 5 0 0,0 0 9 0 0,0 0-12 0 0,0 0 6 0 0,0 0-4 0 0,0 0-6 0 0,0 0-4 0 0,0 0-8 0 0,0 0-24 0 0,0 0-22 0 0,-27-3 467 0 0,-22-38 371 0 0,-34-73-494 0 0,44 74-1152 0 0,20 29-3952 0 0,16 10-3216 0 0,2 1 4433 0 0,1 0-7907 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59:47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1 384 480 0 0,'0'0'1691'0'0,"0"0"-65"0"0,0 0 88 0 0,0 0 145 0 0,0 0 50 0 0,0 0-72 0 0,0 0-212 0 0,0 0-254 0 0,0 0-213 0 0,0 0-173 0 0,0 0-123 0 0,3 0 2532 0 0,172 0 1485 0 0,-59 0-7944 0 0,-116-3-989 0 0,0 2-3600 0 0,0 1-2963 0 0</inkml:trace>
  <inkml:trace contextRef="#ctx0" brushRef="#br0" timeOffset="1">411 248 0 0 0,'0'0'737'0'0,"0"0"449"0"0,0 0 393 0 0,0 0 312 0 0,0 0 54 0 0,0 0-210 0 0,0 0-298 0 0,0 0-187 0 0,0 0-118 0 0,0 0-88 0 0,0 0-73 0 0,0 0-96 0 0,-2-6-115 0 0,1 4-750 0 0,0 1 48 0 0,1 0 0 0 0,-1 0 0 0 0,1 0 0 0 0,-1 0 1 0 0,1 0-1 0 0,-1 0 0 0 0,1 0 0 0 0,0 0 0 0 0,-1 0 1 0 0,1 0-1 0 0,0 0 0 0 0,0-1 0 0 0,0 1 0 0 0,0 0 1 0 0,0 0-1 0 0,0 0 0 0 0,0 0 0 0 0,0-1 0 0 0,1 1 0 0 0,-1 0 1 0 0,0 0-1 0 0,1 0 0 0 0,-1 0 0 0 0,1 0 0 0 0,-1 0 1 0 0,1 0-1 0 0,-1 0 0 0 0,1 0 0 0 0,0 0 0 0 0,-1 0 1 0 0,1 0-1 0 0,0 0 0 0 0,0 1 0 0 0,0-1 0 0 0,0 0 0 0 0,0 0 1 0 0,0 1-1 0 0,0-1 0 0 0,0 1 0 0 0,0-1 0 0 0,0 1-58 0 0,11-9 416 0 0,1 2-1 0 0,0-1 1 0 0,1 2-1 0 0,-1 0 0 0 0,1 0 1 0 0,0 1-1 0 0,1 1 1 0 0,2 0-416 0 0,135-11 1195 0 0,-149 16-1167 0 0,0 0 0 0 0,-1 1 0 0 0,1 0 0 0 0,-1-1 0 0 0,0 1 0 0 0,1 0 0 0 0,-1 0 0 0 0,0 0 0 0 0,0 1 0 0 0,0-1 1 0 0,-1 0-1 0 0,1 1 0 0 0,0-1 0 0 0,-1 1 0 0 0,0 0 0 0 0,0-1 0 0 0,1 1 0 0 0,-1 0 0 0 0,-1 0 0 0 0,1 0 0 0 0,0-1 0 0 0,-1 1 0 0 0,0 0 0 0 0,1 0 1 0 0,-1 0-1 0 0,0 0 0 0 0,-1 0 0 0 0,1 0 0 0 0,0 0 0 0 0,-1 0 0 0 0,0 0 0 0 0,1 0 0 0 0,-1 0 0 0 0,-1-1 0 0 0,1 1 0 0 0,0 0 0 0 0,0-1 1 0 0,-2 3-29 0 0,-132 211 568 0 0,129-207-540 0 0,1 0-1 0 0,-1 0 1 0 0,2 0 0 0 0,-1 1 0 0 0,1-1 0 0 0,0 1 0 0 0,1 0 0 0 0,1 0 0 0 0,-1 0 0 0 0,1 1 0 0 0,1-1-1 0 0,0 11-27 0 0,3-17 46 0 0,0 1-1 0 0,1-1 0 0 0,-1 0 0 0 0,1 0 0 0 0,0 0 0 0 0,0 0 0 0 0,1 0 1 0 0,-1-1-1 0 0,1 1 0 0 0,-1-1 0 0 0,1 0 0 0 0,0 0 0 0 0,1-1 0 0 0,-1 1 1 0 0,0-1-1 0 0,1 0 0 0 0,-1 0 0 0 0,1 0 0 0 0,0-1 0 0 0,4 2-45 0 0,63 12 852 0 0,14-12-179 0 0,-57-17-433 0 0,-29 14-238 0 0,0 0 26 0 0,0 0-29 0 0,0 0-10 0 0,0 0-37 0 0,0 0 54 0 0,0 0 12 0 0,0 0-2 0 0,0 0-26 0 0,0 0-12 0 0,0 0 6 0 0,0 0 7 0 0,0 0-3 0 0,0 0-9 0 0,0 0 19 0 0,0 0 6 0 0,0 0 26 0 0,0 0-30 0 0,0 0-15 0 0,0 0-1 0 0,0 0 1 0 0,0 0-6 0 0,0 0-35 0 0,0 0 32 0 0,0 0-4 0 0,0 0-8 0 0,0 0-20 0 0,-1-6-4416 0 0,-1-6-7984 0 0,2 11 1606 0 0</inkml:trace>
  <inkml:trace contextRef="#ctx0" brushRef="#br0" timeOffset="2">1032 358 0 0 0,'0'0'325'0'0,"0"0"840"0"0,0 0 398 0 0,0 0 37 0 0,0 0-152 0 0,0 0-238 0 0,0 0-198 0 0,0 0-98 0 0,0 0-37 0 0,0 0-9 0 0,0 0-27 0 0,5 1 2221 0 0,-30 42-1413 0 0,-22 56-789 0 0,33 1-329 0 0,14-98-498 0 0,1 0-1 0 0,0 0 1 0 0,-1 0-1 0 0,1 0 0 0 0,0 0 1 0 0,1 0-1 0 0,-1 0 1 0 0,0-1-1 0 0,0 1 1 0 0,1 0-1 0 0,-1-1 1 0 0,1 1-1 0 0,-1-1 1 0 0,1 0-1 0 0,0 1 0 0 0,0-1 1 0 0,-1 0-1 0 0,1 0 1 0 0,0 0-1 0 0,0 0 1 0 0,0 0-1 0 0,0-1 1 0 0,0 1-1 0 0,0-1 1 0 0,0 1-1 0 0,1-1 0 0 0,-1 0 1 0 0,0 1-1 0 0,0-1 1 0 0,0 0-1 0 0,0 0 1 0 0,0-1-1 0 0,1 1 1 0 0,-1 0-1 0 0,0-1 1 0 0,0 0-1 0 0,1 0-32 0 0,6 1-55 0 0,12-19-3052 0 0,-8-9-8812 0 0,-13 24 7874 0 0</inkml:trace>
  <inkml:trace contextRef="#ctx0" brushRef="#br0" timeOffset="3">814 196 2753 0 0,'0'0'750'0'0,"0"0"-76"0"0,0 0 141 0 0,0 0 370 0 0,0 0 334 0 0,0 0 74 0 0,0 0-100 0 0,0 0-192 0 0,0 0-176 0 0,0 0-89 0 0,0 0-81 0 0,0 0-76 0 0,0 0-80 0 0,15-4-82 0 0,45-15-55 0 0,-55 16-476 0 0,1 1 1 0 0,0-1-1 0 0,-1 0 0 0 0,1 0 0 0 0,-1 0 1 0 0,0-1-1 0 0,0 0 0 0 0,0 0 1 0 0,-1 0-1 0 0,0-1 0 0 0,1 0 1 0 0,-2 1-1 0 0,1-1 0 0 0,3-6-186 0 0,3-2 293 0 0,36-83 1347 0 0,-18 217-777 0 0,-25-110-1003 0 0,0-1-1 0 0,1 0 1 0 0,0 0 0 0 0,0-1 0 0 0,1 1 0 0 0,1-1 0 0 0,-1 0 0 0 0,1-1 0 0 0,6 8 140 0 0,7-2-4944 0 0,4-4-4384 0 0,-17-7 1201 0 0</inkml:trace>
  <inkml:trace contextRef="#ctx0" brushRef="#br0" timeOffset="4">1275 601 680 0 0,'0'0'2565'0'0,"0"0"-789"0"0,0 0-172 0 0,0 0 174 0 0,0 0 80 0 0,0 0-144 0 0,0 0-245 0 0,0 0-230 0 0,0 0-176 0 0,0 0-75 0 0,0 0-38 0 0,0 0-39 0 0,0 0-18 0 0,2 2-21 0 0,-2-1-797 0 0,1 0-1 0 0,-1-1 0 0 0,1 1 0 0 0,-1-1 1 0 0,1 0-1 0 0,-1 1 0 0 0,1-1 1 0 0,-1 1-1 0 0,1-1 0 0 0,-1 0 0 0 0,1 1 1 0 0,0-1-1 0 0,-1 0 0 0 0,1 0 0 0 0,-1 1 1 0 0,1-1-1 0 0,0 0 0 0 0,-1 0 0 0 0,1 0 1 0 0,0 0-1 0 0,-1 0 0 0 0,1 0 1 0 0,0 0-1 0 0,-1 0 0 0 0,1 0 0 0 0,0 0 1 0 0,-1 0-1 0 0,1-1 0 0 0,0 1 0 0 0,-1 0 1 0 0,1 0-1 0 0,-1 0 0 0 0,1-1 1 0 0,-1 1-1 0 0,1 0 0 0 0,0-1 0 0 0,-1 1 1 0 0,1-1-1 0 0,-1 1 0 0 0,1-1 0 0 0,-1 1 1 0 0,0-1-1 0 0,1 1 0 0 0,-1-1 0 0 0,1 1 1 0 0,-1-1-1 0 0,0 1 0 0 0,0-1 1 0 0,1 0-1 0 0,-1 1 0 0 0,0-1 0 0 0,0 0 1 0 0,0 1-1 0 0,1-1 0 0 0,-1 1 0 0 0,0-1 1 0 0,0 0-1 0 0,0 1 0 0 0,0-1 1 0 0,0 0-75 0 0,5-9 74 0 0,12-21 178 0 0,1 1 0 0 0,1 1 0 0 0,2 0 0 0 0,0 2 0 0 0,2 1 0 0 0,1 0 0 0 0,24-19-252 0 0,-46 44-2 0 0,0 0-1 0 0,0 0 1 0 0,0 0 0 0 0,0 0-1 0 0,0 0 1 0 0,0 0 0 0 0,0 1-1 0 0,0-1 1 0 0,0 1-1 0 0,1 0 1 0 0,-1-1 0 0 0,0 1-1 0 0,0 0 1 0 0,0 0 0 0 0,1 0-1 0 0,-1 1 1 0 0,0-1 0 0 0,0 0-1 0 0,0 1 1 0 0,0 0-1 0 0,1-1 1 0 0,-1 1 0 0 0,0 0-1 0 0,0 0 1 0 0,0 0 0 0 0,-1 0-1 0 0,1 0 1 0 0,0 1 0 0 0,0-1-1 0 0,-1 1 1 0 0,1-1 0 0 0,0 1-1 0 0,-1-1 1 0 0,0 1-1 0 0,1 0 1 0 0,-1 0 0 0 0,0 0-1 0 0,0 0 1 0 0,0 0 0 0 0,0 0-1 0 0,0 0 1 0 0,0 0 0 0 0,-1 0-1 0 0,1 0 1 0 0,-1 0 0 0 0,0 1-1 0 0,1-1 1 0 0,-1 0-1 0 0,0 0 1 0 0,0 0 0 0 0,0 1-1 0 0,-1 1 3 0 0,34 54 223 0 0,-31-57-211 0 0,1 0 0 0 0,-1 0 1 0 0,0-1-1 0 0,0 1 0 0 0,1-1 0 0 0,-1 0 0 0 0,0 1 1 0 0,1-1-1 0 0,-1 0 0 0 0,0-1 0 0 0,1 1 0 0 0,-1 0 0 0 0,0-1 1 0 0,1 1-1 0 0,-1-1 0 0 0,0 0 0 0 0,0 1 0 0 0,1-1 1 0 0,-1 0-1 0 0,0 0 0 0 0,0-1 0 0 0,0 1 0 0 0,0 0 0 0 0,-1-1 1 0 0,1 1-1 0 0,0-1 0 0 0,-1 0 0 0 0,2 0-12 0 0,1-1 10 0 0,126-88 103 0 0,-128 92-109 0 0,0 0 1 0 0,1 0-1 0 0,-1 0 0 0 0,0 0 1 0 0,0 0-1 0 0,0 0 0 0 0,0 0 0 0 0,0 1 1 0 0,0-1-1 0 0,0 1 0 0 0,-1 0 1 0 0,1-1-1 0 0,-1 1 0 0 0,1 0 0 0 0,-1 0 1 0 0,1 0-1 0 0,-1 0 0 0 0,0 0 1 0 0,0 0-1 0 0,0 1 0 0 0,0-1 1 0 0,0 0-1 0 0,-1 0 0 0 0,1 1 0 0 0,-1-1 1 0 0,0 1-1 0 0,1-1 0 0 0,-1 0 1 0 0,0 1-1 0 0,0-1 0 0 0,0 0 0 0 0,-1 1 1 0 0,1-1-1 0 0,-1 1 0 0 0,1-1-4 0 0,0 4 12 0 0,10 150 317 0 0,-2-133-1333 0 0,-1-20-3826 0 0,2-6-6726 0 0,-5 0 1236 0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1:5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608 67 6337 0 0,'0'0'2630'0'0,"0"0"-807"0"0,0 0-289 0 0,0 0 56 0 0,0 0 54 0 0,0 0-105 0 0,0 0-199 0 0,0 0-225 0 0,0 0-208 0 0,0 0-152 0 0,0 0-88 0 0,0-8-37 0 0,-2-24-19 0 0,2 30-457 0 0,-1 0 0 0 0,0 1 0 0 0,0-1-1 0 0,0 1 1 0 0,0-1 0 0 0,0 1 0 0 0,-1-1-1 0 0,1 1 1 0 0,0 0 0 0 0,-1-1 0 0 0,1 1 0 0 0,0 0-1 0 0,-1 0 1 0 0,0 0 0 0 0,1 0 0 0 0,-1 0-1 0 0,1 1 1 0 0,-1-1 0 0 0,0 0 0 0 0,0 1 0 0 0,0-1-1 0 0,1 1 1 0 0,-1 0 0 0 0,0-1 0 0 0,0 1-1 0 0,-1 0-153 0 0,-11 0 159 0 0,-1 1-1 0 0,0 0 1 0 0,0 1-1 0 0,0 1 1 0 0,1 0-1 0 0,0 1 1 0 0,-1 1-1 0 0,1 0 1 0 0,1 0-1 0 0,-1 2 1 0 0,-3 2-159 0 0,-11 4 74 0 0,1 1 0 0 0,1 1 1 0 0,0 2-1 0 0,1 0 0 0 0,1 2 1 0 0,1 1-1 0 0,0 0 1 0 0,2 2-1 0 0,0 0 0 0 0,2 2 1 0 0,0 0-1 0 0,2 1 1 0 0,1 1-1 0 0,0 0 0 0 0,2 1 1 0 0,2 1-1 0 0,0 0 0 0 0,1 1-74 0 0,8-17 35 0 0,1 0-1 0 0,0 0 0 0 0,0 1 0 0 0,1-1 0 0 0,1 0 0 0 0,0 1 0 0 0,0-1 0 0 0,1 0 1 0 0,1 1-1 0 0,0-1 0 0 0,1 0 0 0 0,0 0 0 0 0,1 0 0 0 0,1-1 0 0 0,-1 1 0 0 0,2-1 0 0 0,-1 0 1 0 0,2-1-1 0 0,-1 1 0 0 0,2-1 0 0 0,-1 0 0 0 0,1-1 0 0 0,1 0 0 0 0,6 6-34 0 0,5 0 76 0 0,1-1 0 0 0,1-1 0 0 0,0-1 0 0 0,1-1 0 0 0,0-1 0 0 0,1-1 0 0 0,0-1-1 0 0,0-1 1 0 0,1-1 0 0 0,0-1 0 0 0,0-1 0 0 0,0-2 0 0 0,0 0 0 0 0,1-2 0 0 0,-1 0 0 0 0,0-2 0 0 0,0-1-1 0 0,0-1 1 0 0,0-1 0 0 0,0-1 0 0 0,-1-1 0 0 0,0-2 0 0 0,6-3-76 0 0,-29 12-18 0 0,0 0-1 0 0,1 0 1 0 0,-1 0-1 0 0,0 0 1 0 0,0 0 0 0 0,0 0-1 0 0,0 0 1 0 0,0-1-1 0 0,0 1 1 0 0,0-1 0 0 0,1 1-1 0 0,-1-1 1 0 0,0 1-1 0 0,0-1 1 0 0,-1 1 0 0 0,1-1-1 0 0,0 0 1 0 0,0 0-1 0 0,0 1 1 0 0,0-1 0 0 0,0 0-1 0 0,-1 0 1 0 0,1 0-1 0 0,0 0 1 0 0,-1 0 0 0 0,1 0-1 0 0,-1 0 1 0 0,1 0-1 0 0,-1 0 1 0 0,0 0 0 0 0,1 0-1 0 0,-1 0 1 0 0,0 0-1 0 0,0-1 1 0 0,1 1 0 0 0,-1 0-1 0 0,0 0 1 0 0,0 0-1 0 0,0 0 1 0 0,-1 0 0 0 0,1-1-1 0 0,0 1 1 0 0,0 0-1 0 0,-1 0 1 0 0,1 0 0 0 0,0 0-1 0 0,-1 0 1 0 0,1 0-1 0 0,-1 0 1 0 0,0 0 0 0 0,1 0-1 0 0,-1 0 1 0 0,0 0-1 0 0,1 0 1 0 0,-1 0 0 0 0,0 1-1 0 0,0-1 1 0 0,0 0-1 0 0,0 0 19 0 0,-7-7-2060 0 0,4 3-1080 0 0,2 4-4674 0 0,1 1-5212 0 0</inkml:trace>
  <inkml:trace contextRef="#ctx0" brushRef="#br0" timeOffset="797.92">807 729 5265 0 0,'0'0'2046'0'0,"0"0"-83"0"0,0 0 68 0 0,0 0-24 0 0,0 0-225 0 0,0 0-279 0 0,0 0-174 0 0,0 0-159 0 0,0 0-124 0 0,0 0-103 0 0,0 0-119 0 0,0 0-61 0 0,0 0-42 0 0,32 5-61 0 0,100 14-54 0 0,-75-20 220 0 0,-49-3-627 0 0,3-1-29 0 0,0 0-1 0 0,0-1 0 0 0,0 0 1 0 0,-1 0-1 0 0,0-1 0 0 0,0-1 1 0 0,0 1-1 0 0,-1-2 0 0 0,0 1 1 0 0,-1-1-1 0 0,0-1 1 0 0,0 1-1 0 0,-1-1 0 0 0,0-1 1 0 0,-1 1-1 0 0,5-12-169 0 0,-10 19 5 0 0,0 0-1 0 0,0 0 1 0 0,0-1 0 0 0,-1 1-1 0 0,1-1 1 0 0,-1 1 0 0 0,0 0-1 0 0,0-1 1 0 0,0 1 0 0 0,0-1-1 0 0,-1 1 1 0 0,1-1 0 0 0,-1 1-1 0 0,0 0 1 0 0,0-1 0 0 0,0 1-1 0 0,0 0 1 0 0,-1 0 0 0 0,1 0-1 0 0,-1 0 1 0 0,0 0 0 0 0,0 0-1 0 0,0 0 1 0 0,0 1 0 0 0,0-1-1 0 0,-1 1 1 0 0,1-1 0 0 0,-1 1-1 0 0,0 0 1 0 0,1 0 0 0 0,-1 0-1 0 0,0 0 1 0 0,0 1 0 0 0,0-1-1 0 0,-1 1 1 0 0,1 0 0 0 0,0 0-1 0 0,0 0 1 0 0,-1 0 0 0 0,1 0-1 0 0,-1 1 1 0 0,1-1 0 0 0,0 1-1 0 0,-1 0 1 0 0,1 0 0 0 0,-1 1-1 0 0,1-1 1 0 0,-1 1-5 0 0,-4-1-28 0 0,1 0-1 0 0,-1 1 1 0 0,1 0-1 0 0,-1 1 1 0 0,1 0-1 0 0,-1 0 1 0 0,1 0 0 0 0,0 1-1 0 0,0 0 1 0 0,0 0-1 0 0,0 1 1 0 0,1 0-1 0 0,-1 0 1 0 0,1 1-1 0 0,-5 3 29 0 0,1-1-8 0 0,0 0 0 0 0,0 0-1 0 0,0 1 1 0 0,1 1 0 0 0,1-1 0 0 0,-1 1-1 0 0,1 1 1 0 0,0-1 0 0 0,1 1-1 0 0,1 1 1 0 0,-1-1 0 0 0,2 1-1 0 0,-1 0 1 0 0,1 1 0 0 0,1-1-1 0 0,0 1 1 0 0,1 0 0 0 0,0 0 0 0 0,1 0-1 0 0,0 0 1 0 0,1 1 0 0 0,0 6 8 0 0,5-11 23 0 0,-1 0 0 0 0,1-1 0 0 0,0 0 0 0 0,1 0 0 0 0,0 0 0 0 0,0 0 0 0 0,0-1 1 0 0,1 0-1 0 0,0 0 0 0 0,0 0 0 0 0,1-1 0 0 0,-1 0 0 0 0,1 0 0 0 0,0-1 0 0 0,1 1 1 0 0,-1-2-1 0 0,1 1 0 0 0,-1-1 0 0 0,1 0 0 0 0,0-1 0 0 0,0 1 0 0 0,1-2 0 0 0,-1 1 0 0 0,3-1-23 0 0,9 4 77 0 0,0-1 0 0 0,1-1 0 0 0,-1-1 0 0 0,1-1 0 0 0,0-1 0 0 0,-1 0 0 0 0,1-2 0 0 0,-1 0 0 0 0,17-5-77 0 0,-29 5-47 0 0,1-1 0 0 0,-1-1 0 0 0,1 1 0 0 0,-1-1 0 0 0,0-1 0 0 0,-1 0 0 0 0,1 0 0 0 0,-1 0 0 0 0,0-1 0 0 0,4-4 47 0 0,1-9-4957 0 0,-8-1-4882 0 0,-4 16-2391 0 0</inkml:trace>
  <inkml:trace contextRef="#ctx0" brushRef="#br0" timeOffset="1314.552">1350 917 13915 0 0,'0'0'2003'0'0,"0"0"-369"0"0,0 0-86 0 0,0 0-54 0 0,0 0-154 0 0,0 0-222 0 0,0 0-236 0 0,0 0-177 0 0,0 0-96 0 0,0 0-39 0 0,0 0-25 0 0,0 0-29 0 0,0 0-62 0 0,13-11-29 0 0,81-81 547 0 0,-67 58-656 0 0,-1-1-1 0 0,-1-2 0 0 0,-2 0 1 0 0,5-15-316 0 0,-28 52 6 0 0,0 0-3 0 0,0 0-27 0 0,-1 18-313 0 0,-8 27 233 0 0,6-35 87 0 0,0 1 0 0 0,1 1 0 0 0,0-1 0 0 0,1 0-1 0 0,0 0 1 0 0,1 0 0 0 0,0 1 0 0 0,0-1 0 0 0,2 6 17 0 0,1-13 14 0 0,-1-1 0 0 0,1 1 0 0 0,0 0-1 0 0,0-1 1 0 0,0 1 0 0 0,1-1 0 0 0,-1 0-1 0 0,1 0 1 0 0,-1 0 0 0 0,1-1-1 0 0,0 1 1 0 0,0-1 0 0 0,0 0 0 0 0,1 0-1 0 0,-1-1 1 0 0,0 1 0 0 0,1-1 0 0 0,-1 0-1 0 0,1 0 1 0 0,0 0 0 0 0,-1-1 0 0 0,1 1-1 0 0,-1-1 1 0 0,1 0 0 0 0,0-1 0 0 0,-1 1-14 0 0,3 0 73 0 0,0-1 1 0 0,0 1-1 0 0,0-1 1 0 0,0-1-1 0 0,-1 1 1 0 0,1-1 0 0 0,-1 0-1 0 0,1-1 1 0 0,-1 1-1 0 0,0-1 1 0 0,0-1-1 0 0,0 1 1 0 0,0-1-1 0 0,-1 0 1 0 0,1 0-1 0 0,-1-1 1 0 0,0 1 0 0 0,0-1-1 0 0,-1 0 1 0 0,2-3-74 0 0,0 3 42 0 0,-1-1 1 0 0,-1-1-1 0 0,1 1 1 0 0,-1 0-1 0 0,0-1 1 0 0,0 0-1 0 0,-1 0 1 0 0,0 0-1 0 0,0 0 1 0 0,-1-1-1 0 0,0 1 1 0 0,1-8-43 0 0,0-8-3099 0 0,-2-2-3313 0 0,0 21-1430 0 0,2 0-4726 0 0</inkml:trace>
  <inkml:trace contextRef="#ctx0" brushRef="#br0" timeOffset="1917.934">2201 70 6441 0 0,'0'0'2177'0'0,"0"0"3"0"0,0 0 17 0 0,0 0-31 0 0,0 0-190 0 0,0 0-280 0 0,0 0-267 0 0,0 0-269 0 0,0 0-227 0 0,0 0-164 0 0,0 0-144 0 0,0 0-98 0 0,1-2-70 0 0,5 122 2513 0 0,-13 340-1832 0 0,5-432-1138 0 0,-1 0 1 0 0,-1 0 0 0 0,-2 0-1 0 0,-1-1 1 0 0,-1 0 0 0 0,-10 24-1 0 0,15-45-882 0 0,-15 21 235 0 0,10-25-4956 0 0,-2-7-6340 0 0,5 1 2173 0 0</inkml:trace>
  <inkml:trace contextRef="#ctx0" brushRef="#br0" timeOffset="2168.564">1761 637 13363 0 0,'0'0'1968'0'0,"0"0"-335"0"0,0 0-138 0 0,0 0-24 0 0,0 0-172 0 0,0 0-217 0 0,0 0-145 0 0,0 0-131 0 0,31-5-119 0 0,97-16-69 0 0,165-23 1578 0 0,-192 35-2161 0 0,-35 7-3531 0 0,-57 4 726 0 0,-6-1-142 0 0,1 0-4634 0 0,-2-1-3320 0 0</inkml:trace>
  <inkml:trace contextRef="#ctx0" brushRef="#br0" timeOffset="2947.534">2433 685 8714 0 0,'0'0'3131'0'0,"0"0"-553"0"0,0 0-383 0 0,0 0-308 0 0,0 0-322 0 0,0 0-248 0 0,0 0-201 0 0,0 0-182 0 0,0 0-190 0 0,34-5-173 0 0,105-16-104 0 0,-79 1 122 0 0,-55 14-455 0 0,2 1-35 0 0,-2 0 0 0 0,1-1 0 0 0,-1 0 0 0 0,1 0 1 0 0,-2 0-1 0 0,1-1 0 0 0,-1 1 0 0 0,0-1 1 0 0,0 0-1 0 0,-1 0 0 0 0,0-1 0 0 0,0 1 0 0 0,0-1 1 0 0,-1 1-1 0 0,-1-1 0 0 0,1 0 0 0 0,-1 0 1 0 0,0 1-1 0 0,-1-1 0 0 0,0-5-99 0 0,-2 10-18 0 0,-1 0 1 0 0,1 0-1 0 0,0 0 0 0 0,-1 1 1 0 0,0-1-1 0 0,0 1 0 0 0,0-1 1 0 0,0 1-1 0 0,0 0 0 0 0,0 1 1 0 0,0-1-1 0 0,-1 0 1 0 0,1 1-1 0 0,0 0 0 0 0,-1 0 1 0 0,0 0-1 0 0,1 0 0 0 0,-1 0 1 0 0,1 1-1 0 0,-1-1 0 0 0,0 1 1 0 0,0 0-1 0 0,1 1 0 0 0,-1-1 1 0 0,0 0-1 0 0,1 1 0 0 0,-1 0 1 0 0,1 0-1 0 0,-1 0 1 0 0,0 0 17 0 0,-8 4-61 0 0,0 0 0 0 0,1 0 1 0 0,-1 2-1 0 0,1-1 1 0 0,0 1-1 0 0,1 1 0 0 0,-1 0 1 0 0,2 0-1 0 0,-1 1 1 0 0,1 0-1 0 0,0 1 1 0 0,1 0-1 0 0,0 0 0 0 0,-3 7 61 0 0,7-11-12 0 0,0 1-1 0 0,0-1 1 0 0,0 1-1 0 0,1 0 1 0 0,0 0-1 0 0,0 1 1 0 0,1-1-1 0 0,0 0 1 0 0,0 1-1 0 0,1 0 1 0 0,0-1-1 0 0,0 1 1 0 0,1 0-1 0 0,0 0 1 0 0,0-1-1 0 0,1 1 1 0 0,0 0-1 0 0,1-1 0 0 0,-1 1 1 0 0,1-1-1 0 0,1 1 1 0 0,-1-1-1 0 0,1 0 1 0 0,0 0-1 0 0,1 0 1 0 0,0 0-1 0 0,0-1 1 0 0,1 1-1 0 0,-1-1 1 0 0,1 0-1 0 0,1 0 13 0 0,10 5 109 0 0,1 0 1 0 0,1-1-1 0 0,-1-1 0 0 0,1-1 0 0 0,1 0 1 0 0,0-1-1 0 0,0-1 0 0 0,0-1 0 0 0,1-1 0 0 0,-1-1 1 0 0,1 0-1 0 0,0-2 0 0 0,0 0 0 0 0,0-1 1 0 0,0-1-1 0 0,0-1 0 0 0,0 0 0 0 0,-1-2 0 0 0,6-2-109 0 0,-3-1 95 0 0,-1-2 0 0 0,0 0-1 0 0,-1-1 1 0 0,0-1 0 0 0,0-1-1 0 0,-1-1 1 0 0,-1-1 0 0 0,0 0 0 0 0,-1-2-1 0 0,-1 1 1 0 0,0-2 0 0 0,-1 0-1 0 0,-1-1 1 0 0,0-1 0 0 0,-2 0-1 0 0,0-1 1 0 0,-1 0 0 0 0,-1 0-1 0 0,0-4-94 0 0,-6 15 16 0 0,-1-1-1 0 0,0 1 0 0 0,0-1 1 0 0,-1 0-1 0 0,-1 0 0 0 0,0 0 0 0 0,0 0 1 0 0,0 0-1 0 0,-2 0 0 0 0,1 0 0 0 0,-2-4-15 0 0,2 10-11 0 0,-1 0 0 0 0,-1 0 0 0 0,1 0 0 0 0,0 0 0 0 0,-1 0 0 0 0,0 0-1 0 0,0 1 1 0 0,0-1 0 0 0,-1 0 0 0 0,1 1 0 0 0,-1 0 0 0 0,1-1-1 0 0,-1 1 1 0 0,0 0 0 0 0,-1 1 0 0 0,1-1 0 0 0,0 0 0 0 0,-1 1-1 0 0,0 0 1 0 0,1 0 0 0 0,-1 0 0 0 0,0 0 0 0 0,0 0 0 0 0,0 1 0 0 0,0 0-1 0 0,0 0 1 0 0,0 0 0 0 0,-1 0 0 0 0,1 1 0 0 0,-2-1 11 0 0,-2 1-34 0 0,0 0 0 0 0,-1 1 0 0 0,1-1-1 0 0,-1 2 1 0 0,1-1 0 0 0,0 1 0 0 0,-1 0 0 0 0,1 1 0 0 0,0 0 0 0 0,1 0 0 0 0,-1 1 0 0 0,0 0 0 0 0,1 0 34 0 0,3-2-17 0 0,-1 1 0 0 0,1-1 0 0 0,0 1-1 0 0,0-1 1 0 0,0 1 0 0 0,1 1 0 0 0,-1-1 0 0 0,1 0 0 0 0,-1 1 0 0 0,1 0-1 0 0,0-1 1 0 0,1 1 0 0 0,-1 0 0 0 0,1 1 0 0 0,-1-1 0 0 0,1 0 0 0 0,0 1 0 0 0,1-1-1 0 0,-1 1 1 0 0,0 3 17 0 0,4-5-1 0 0,0 0 0 0 0,1 0 0 0 0,-1-1 0 0 0,0 1 0 0 0,1 0 0 0 0,0-1 0 0 0,-1 0-1 0 0,1 0 1 0 0,0 0 0 0 0,0 0 0 0 0,0 0 0 0 0,0 0 0 0 0,1-1 0 0 0,-1 1 0 0 0,0-1 0 0 0,1 0 0 0 0,-1 0 0 0 0,1 0 0 0 0,-1-1-1 0 0,1 1 1 0 0,-1-1 0 0 0,1 0 0 0 0,0 0 0 0 0,-1 0 0 0 0,1-1 0 0 0,-1 1 0 0 0,1-1 0 0 0,1 0 1 0 0,-4 1 0 0 0,307-4 292 0 0,-305 4-276 0 0,0 0 1 0 0,0 0 0 0 0,0 0 0 0 0,0 1-1 0 0,0-1 1 0 0,0 1 0 0 0,0 0-1 0 0,0-1 1 0 0,-1 1 0 0 0,1 1 0 0 0,0-1-1 0 0,-1 0 1 0 0,1 1 0 0 0,0-1 0 0 0,-1 1-1 0 0,0 0 1 0 0,1-1 0 0 0,-1 1 0 0 0,0 0-1 0 0,0 1 1 0 0,0-1 0 0 0,0 0-1 0 0,0 1 1 0 0,-1-1 0 0 0,1 1 0 0 0,-1-1-1 0 0,1 1 1 0 0,-1 0 0 0 0,0-1 0 0 0,0 1-1 0 0,0 0 1 0 0,-1 0 0 0 0,1 0-1 0 0,-1 0 1 0 0,1 0 0 0 0,-1 0 0 0 0,0 1-17 0 0,-21 111 509 0 0,4-24-391 0 0,17-89-188 0 0,1 1-1 0 0,-1-1 1 0 0,1 1-1 0 0,0 0 0 0 0,-1-1 1 0 0,1 1-1 0 0,0-1 1 0 0,1 1-1 0 0,-1-1 0 0 0,0 0 1 0 0,1 1-1 0 0,-1-1 1 0 0,1 0-1 0 0,0 0 0 0 0,-1 0 1 0 0,1 0-1 0 0,0 0 1 0 0,0-1-1 0 0,1 1 1 0 0,-1-1-1 0 0,0 1 0 0 0,0-1 1 0 0,1 0-1 0 0,-1 0 1 0 0,1 0-1 0 0,-1 0 0 0 0,1 0 1 0 0,-1 0-1 0 0,1-1 1 0 0,0 1-1 0 0,-1-1 0 0 0,3 0 71 0 0,35 4-3810 0 0,-14-5-4989 0 0,-16-2-3314 0 0</inkml:trace>
  <inkml:trace contextRef="#ctx0" brushRef="#br0" timeOffset="4238.566">4355 497 3089 0 0,'0'0'2478'0'0,"0"0"-310"0"0,0 0-133 0 0,0 0-116 0 0,0 0-224 0 0,0 0-254 0 0,0 0-253 0 0,0 0-231 0 0,0 0-202 0 0,0 0-181 0 0,0 0-148 0 0,0 0-94 0 0,0 0-57 0 0,-15 31-13 0 0,-45 96-13 0 0,41-47 231 0 0,18-75-406 0 0,0-1 0 0 0,0 0 0 0 0,0 0 0 0 0,0 1 0 0 0,1-1 0 0 0,0 0 1 0 0,0 1-1 0 0,0-1 0 0 0,0 0 0 0 0,1 1 0 0 0,0-1 0 0 0,0 0 0 0 0,0 0 0 0 0,0 1 0 0 0,1-1 0 0 0,-1 0 0 0 0,1 0 0 0 0,0 0 0 0 0,0-1 0 0 0,1 1 0 0 0,-1 0 1 0 0,1-1-1 0 0,0 0 0 0 0,0 0 0 0 0,0 1 0 0 0,0-2 0 0 0,0 1 0 0 0,1 0 0 0 0,-1-1 0 0 0,1 1 0 0 0,0-1 0 0 0,0 0 0 0 0,0 0 0 0 0,0-1 0 0 0,0 1 1 0 0,0-1-1 0 0,3 1-74 0 0,1-2 158 0 0,0 0 0 0 0,0-1 0 0 0,-1 1 0 0 0,1-2 0 0 0,0 1 0 0 0,0-1 0 0 0,-1 0 0 0 0,1-1 0 0 0,-1 0 0 0 0,1 0 0 0 0,-1-1 0 0 0,0 1 0 0 0,-1-1 0 0 0,1-1 0 0 0,-1 0 0 0 0,1 0 0 0 0,-1 0 0 0 0,-1 0 0 0 0,1-1 0 0 0,-1 0 1 0 0,0 0-1 0 0,0-1 0 0 0,0-1-158 0 0,4-4 69 0 0,-2 0 1 0 0,0 0 0 0 0,0-1 0 0 0,-1 0 0 0 0,0 0 0 0 0,-1-1-1 0 0,-1 1 1 0 0,0-1 0 0 0,-1 0 0 0 0,-1 0 0 0 0,0 0 0 0 0,0-11-70 0 0,-3 16-73 0 0,1 0 0 0 0,-2 0 0 0 0,1 0 0 0 0,-1 0 1 0 0,-1 0-1 0 0,0 1 0 0 0,0-1 0 0 0,0 1 0 0 0,-1 0 0 0 0,0 0 1 0 0,-1 0-1 0 0,0 0 0 0 0,0 1 0 0 0,-1 0 0 0 0,0 0 1 0 0,0 0-1 0 0,0 1 0 0 0,-1-1 0 0 0,0 2 0 0 0,0-1 1 0 0,-1 1-1 0 0,0 0 0 0 0,0 1 0 0 0,0 0 0 0 0,0 0 1 0 0,0 0-1 0 0,-1 1 0 0 0,0 1 0 0 0,1-1 0 0 0,-1 1 1 0 0,0 1-1 0 0,-6-1 73 0 0,13 2-39 0 0,0-1 0 0 0,0 1 0 0 0,0 0 0 0 0,0-1 1 0 0,0 1-1 0 0,-1 0 0 0 0,1 0 0 0 0,0 1 0 0 0,0-1 0 0 0,0 0 0 0 0,0 1 1 0 0,0-1-1 0 0,0 1 0 0 0,0 0 0 0 0,0-1 0 0 0,0 1 0 0 0,1 0 1 0 0,-1 0-1 0 0,0 0 0 0 0,0 0 0 0 0,1 1 0 0 0,-1-1 0 0 0,1 0 0 0 0,-1 1 1 0 0,1-1-1 0 0,-1 1 0 0 0,1 0 0 0 0,0-1 0 0 0,0 1 0 0 0,0 0 1 0 0,0 0-1 0 0,0 0 0 0 0,0 0 0 0 0,0 0 0 0 0,1 0 0 0 0,-1 0 1 0 0,1 0-1 0 0,-1 0 0 0 0,1 0 0 0 0,0 1 39 0 0,2-1 14 0 0,0 0-1 0 0,0 0 1 0 0,0 0 0 0 0,1-1 0 0 0,-1 1-1 0 0,0-1 1 0 0,1 0 0 0 0,-1 1-1 0 0,1-1 1 0 0,0 0 0 0 0,-1-1 0 0 0,1 1-1 0 0,0 0 1 0 0,0-1 0 0 0,-1 1 0 0 0,1-1-1 0 0,0 0 1 0 0,0 0 0 0 0,0 0-1 0 0,-1-1 1 0 0,2 1-14 0 0,15-4 139 0 0,-1 0-1 0 0,0-1 0 0 0,0-1 1 0 0,0 0-1 0 0,-1-2 0 0 0,0 0 1 0 0,-1 0-1 0 0,1-2 1 0 0,-2 0-1 0 0,1-1 0 0 0,-2-1 1 0 0,1 0-1 0 0,-2-1 1 0 0,1 0-1 0 0,-2-1 0 0 0,0-1 1 0 0,0 0-1 0 0,-2 0 1 0 0,0-1-1 0 0,-1 0 0 0 0,0-1 1 0 0,0-2-139 0 0,-2 5 39 0 0,0 0 0 0 0,-1-1 0 0 0,0 1 0 0 0,-1-1 0 0 0,0 0 0 0 0,-1-1 1 0 0,-1 1-1 0 0,-1-1 0 0 0,0-8-39 0 0,-2 23 16 0 0,0 1-16 0 0,0 0-3 0 0,0 0-68 0 0,9 16-635 0 0,0 2 672 0 0,-2 1 0 0 0,0 0-1 0 0,-2 0 1 0 0,0 1 0 0 0,-1 0 0 0 0,0 0 0 0 0,-1 7 34 0 0,3 13-12 0 0,27 324-64 0 0,-12 150 768 0 0,-21-498-606 0 0,0 1 0 0 0,-1-1 0 0 0,-1 0 0 0 0,-1 0 0 0 0,0-1 0 0 0,-1 1-1 0 0,0 0 1 0 0,-1-1 0 0 0,-1 0 0 0 0,-1 0 0 0 0,0-1 0 0 0,0 0 0 0 0,-2 0 0 0 0,0-1 0 0 0,0 0 0 0 0,-1 0 0 0 0,-1-1-1 0 0,0 0 1 0 0,-1-1 0 0 0,0-1 0 0 0,-1 1 0 0 0,0-2 0 0 0,0 0 0 0 0,-11 5-86 0 0,22-13 25 0 0,-1 1 1 0 0,1-1-1 0 0,0 0 1 0 0,-1 0-1 0 0,1 0 0 0 0,0-1 1 0 0,-1 1-1 0 0,1-1 1 0 0,-1 1-1 0 0,0-1 1 0 0,1 0-1 0 0,-1 0 0 0 0,1 0 1 0 0,-1 0-1 0 0,1 0 1 0 0,-1-1-1 0 0,1 1 1 0 0,-1-1-1 0 0,1 1 0 0 0,-1-1 1 0 0,1 0-1 0 0,0 0 1 0 0,-1 0-1 0 0,1-1 1 0 0,0 1-1 0 0,0 0 0 0 0,0-1 1 0 0,0 1-1 0 0,0-1 1 0 0,0 0-1 0 0,0 0 1 0 0,0 0-1 0 0,1 0 0 0 0,-1 0 1 0 0,1 0-1 0 0,-1 0 1 0 0,1 0-1 0 0,0-1 1 0 0,0 1-1 0 0,0 0 0 0 0,0-1 1 0 0,1 1-1 0 0,-1-1 1 0 0,1 1-1 0 0,-1-2-25 0 0,0-10 6 0 0,1-1-1 0 0,0 1 1 0 0,1-1-1 0 0,0 1 1 0 0,1-1-1 0 0,1 1 1 0 0,0 0 0 0 0,1 0-1 0 0,1 0 1 0 0,0 0-1 0 0,1 1 1 0 0,6-10-6 0 0,6-20 1 0 0,27-66-983 0 0,5 2 0 0 0,41-61 982 0 0,-44 90-4181 0 0,3 1-3451 0 0,-39 57-4227 0 0</inkml:trace>
  <inkml:trace contextRef="#ctx0" brushRef="#br0" timeOffset="5315.549">5422 961 3737 0 0,'0'0'2548'0'0,"0"0"-267"0"0,0 0-53 0 0,0 0-41 0 0,0 0-255 0 0,0 0-405 0 0,0 0-351 0 0,0 0-221 0 0,0 0-107 0 0,0 0-19 0 0,0 0 21 0 0,0 0 30 0 0,0 3 24 0 0,18-27 4012 0 0,27-58-4053 0 0,-18 32-651 0 0,2 3 0 0 0,3 0 1 0 0,1 2-1 0 0,2 1 0 0 0,2 2 0 0 0,22-18-212 0 0,-58 59 0 0 0,0-1 0 0 0,0 1 0 0 0,-1-1 0 0 0,1 1 0 0 0,0 0 0 0 0,0 0 0 0 0,0-1 0 0 0,0 1 0 0 0,0 0 0 0 0,1 0 0 0 0,-1 0 0 0 0,0 0 0 0 0,0 0 0 0 0,1 0 0 0 0,-1 0 0 0 0,1 1 0 0 0,-1-1 0 0 0,1 1 0 0 0,-1-1 0 0 0,1 1 0 0 0,-1-1 0 0 0,1 1 0 0 0,-1 0 0 0 0,1-1 0 0 0,-1 1 0 0 0,1 0 0 0 0,0 0 0 0 0,-1 0 0 0 0,1 0 0 0 0,-1 1 0 0 0,1-1 0 0 0,0 0 0 0 0,-1 1 0 0 0,1-1 0 0 0,-1 1 0 0 0,1-1 0 0 0,-1 1 0 0 0,0 0 0 0 0,1 0 0 0 0,-1 0 0 0 0,0 0 0 0 0,1 0 0 0 0,-1 0 0 0 0,0 0 0 0 0,0 0 0 0 0,0 0 0 0 0,0 0 0 0 0,0 0 0 0 0,0 1 0 0 0,6 12 22 0 0,-1 1-1 0 0,0 0 0 0 0,-1 0 0 0 0,-1 1 1 0 0,0-1-1 0 0,-1 1 0 0 0,-1 0 1 0 0,0 0-1 0 0,-1 0 0 0 0,-1 10-21 0 0,2 13 25 0 0,14 61 57 0 0,-14-99-79 0 0,0-1-1 0 0,0 1 1 0 0,-1-1-1 0 0,1 0 1 0 0,0 0-1 0 0,0 0 1 0 0,0 0-1 0 0,0 0 1 0 0,-1 0-1 0 0,1 0 1 0 0,0 0-1 0 0,0-1 1 0 0,0 1-1 0 0,-1-1 1 0 0,1 1-1 0 0,0-1 1 0 0,-1 0-1 0 0,1 0 1 0 0,0 0-1 0 0,-1 0 0 0 0,1 0 1 0 0,-1 0-1 0 0,1 0 1 0 0,-1 0-1 0 0,0 0 1 0 0,1-1-1 0 0,-1 1 1 0 0,0-1-1 0 0,0 1 1 0 0,0-1-1 0 0,0 1 1 0 0,0-1-1 0 0,0 0 1 0 0,-1 1-1 0 0,1-1 1 0 0,0 0-1 0 0,-1 0-2 0 0,7-6 18 0 0,192-182 107 0 0,-101 117-214 0 0,-97 74 86 0 0,0-1 0 0 0,0 0 1 0 0,0 0-1 0 0,0 1 0 0 0,0-1 1 0 0,0 0-1 0 0,-1 1 0 0 0,1-1 1 0 0,0 1-1 0 0,0-1 0 0 0,0 1 1 0 0,0-1-1 0 0,-1 1 0 0 0,1 0 0 0 0,0 0 1 0 0,-1-1-1 0 0,1 1 0 0 0,0 0 1 0 0,-1 0-1 0 0,1 0 0 0 0,-1-1 1 0 0,1 1-1 0 0,-1 0 0 0 0,1 0 0 0 0,-1 0 1 0 0,0 0-1 0 0,0 0 0 0 0,1 0 1 0 0,-1 0-1 0 0,0 0 0 0 0,0 0 1 0 0,0 0-1 0 0,0 0 0 0 0,0 0 1 0 0,0 0-1 0 0,0 0 0 0 0,-1 0 0 0 0,1 0 1 0 0,0 0-1 0 0,0 0 0 0 0,-1 0 1 0 0,1 0-1 0 0,-1 0 0 0 0,1 0 3 0 0,0 4-3 0 0,-16 185 189 0 0,12-94-1434 0 0,22-95-2964 0 0,21-25-6043 0 0,-29 15 4796 0 0,0 1-3831 0 0</inkml:trace>
  <inkml:trace contextRef="#ctx0" brushRef="#br0" timeOffset="5701.185">6752 446 11747 0 0,'0'0'2793'0'0,"0"0"-711"0"0,0 0-384 0 0,0 0-239 0 0,0 0-262 0 0,0 0-170 0 0,0 0-85 0 0,0 0-115 0 0,0 0-135 0 0,0 0-96 0 0,-35 26-97 0 0,-109 82-90 0 0,56-29 190 0 0,79-71-556 0 0,0 1 1 0 0,0 0-1 0 0,1 0 0 0 0,0 0 0 0 0,1 1 1 0 0,0 0-1 0 0,0 1 0 0 0,1-1 0 0 0,1 1 1 0 0,0 1-1 0 0,0-1 0 0 0,1 1 0 0 0,0-1 1 0 0,1 1-1 0 0,1 0 0 0 0,0 0 1 0 0,0 1-1 0 0,1 9-43 0 0,3-20 10 0 0,1 0 0 0 0,-1 0 0 0 0,1 0 0 0 0,0-1 0 0 0,0 0 0 0 0,-1 1 1 0 0,1-1-1 0 0,0 0 0 0 0,0 0 0 0 0,0 0 0 0 0,0-1 0 0 0,0 1 0 0 0,0-1 0 0 0,0 1 0 0 0,0-1 0 0 0,1 0 0 0 0,-1-1 1 0 0,0 1-1 0 0,0 0 0 0 0,0-1 0 0 0,2 0-10 0 0,9-3 65 0 0,0-1 1 0 0,0 0-1 0 0,0-1 1 0 0,0-1 0 0 0,-1 0-1 0 0,0-1 1 0 0,-1 0-1 0 0,0-1 1 0 0,0 0-1 0 0,-1-1 1 0 0,0 0-1 0 0,-1-1 1 0 0,3-3-66 0 0,-5 5 35 0 0,133-144 405 0 0,-127 183-400 0 0,-11-15-40 0 0,1 0 1 0 0,0-1 0 0 0,1 1-1 0 0,1-1 1 0 0,0 0-1 0 0,1-1 1 0 0,1 1-1 0 0,0-1 1 0 0,0-1-1 0 0,1 0 1 0 0,1 0 0 0 0,4 4-1 0 0,-11-14-175 0 0,0 1 0 0 0,1-1 1 0 0,-1 0-1 0 0,0 0 1 0 0,1 0-1 0 0,0 0 0 0 0,-1-1 1 0 0,1 1-1 0 0,0-1 1 0 0,0 0-1 0 0,0 0 0 0 0,0-1 1 0 0,0 1-1 0 0,-1-1 1 0 0,1 0-1 0 0,0 0 0 0 0,0 0 1 0 0,3-1 174 0 0,19-5-4618 0 0,-4-5-3778 0 0,-12 4-2915 0 0</inkml:trace>
  <inkml:trace contextRef="#ctx0" brushRef="#br0" timeOffset="6071.574">7383 350 11018 0 0,'0'0'4289'0'0,"0"0"-1675"0"0,0 0-759 0 0,0 0-370 0 0,0 0-317 0 0,0 0-197 0 0,0 0-104 0 0,0 0-109 0 0,0 0-103 0 0,-33 22-72 0 0,-102 70-143 0 0,6 11 488 0 0,125-100-924 0 0,1 0-1 0 0,-1 0 1 0 0,1 0-1 0 0,0 0 1 0 0,0 1-1 0 0,0-1 1 0 0,1 1 0 0 0,-1-1-1 0 0,1 1 1 0 0,0 0-1 0 0,0 0 1 0 0,0 0-1 0 0,1 0 1 0 0,-1 1-1 0 0,1-1 1 0 0,0 0-1 0 0,0 1 1 0 0,1-1-1 0 0,-1 1 1 0 0,1 0-4 0 0,2-3-5 0 0,0 0-1 0 0,1-1 1 0 0,-1 0 0 0 0,1 1 0 0 0,-1-1-1 0 0,1 0 1 0 0,-1 0 0 0 0,1 0 0 0 0,0 0-1 0 0,-1-1 1 0 0,1 1 0 0 0,0-1 0 0 0,-1 0-1 0 0,1 1 1 0 0,0-1 0 0 0,0-1 0 0 0,0 1-1 0 0,-1 0 1 0 0,1-1 0 0 0,0 1 0 0 0,0-1 5 0 0,8 0-6 0 0,172-5-45 0 0,-182 6 56 0 0,1 0-1 0 0,-1 1 1 0 0,1-1-1 0 0,-1 1 0 0 0,1 0 1 0 0,-1-1-1 0 0,1 1 1 0 0,-1 0-1 0 0,0 0 1 0 0,1 0-1 0 0,-1 0 0 0 0,0 0 1 0 0,0 0-1 0 0,0 0 1 0 0,0 1-1 0 0,0-1 1 0 0,0 0-1 0 0,0 1 1 0 0,0-1-1 0 0,0 1 0 0 0,0-1 1 0 0,-1 1-1 0 0,1-1 1 0 0,-1 1-1 0 0,1-1 1 0 0,-1 1-1 0 0,0-1 0 0 0,1 1 1 0 0,-1 0-1 0 0,0-1 1 0 0,0 1-1 0 0,0-1 1 0 0,0 1-1 0 0,-1 0 1 0 0,1-1-1 0 0,0 1 0 0 0,-1-1 1 0 0,1 1-1 0 0,-1 0 1 0 0,1-1-1 0 0,-1 1 1 0 0,0-1-1 0 0,0 0 0 0 0,1 1 1 0 0,-1-1-1 0 0,0 0 1 0 0,0 1-1 0 0,-1-1 1 0 0,1 0-1 0 0,0 0 1 0 0,0 0-1 0 0,0 0 0 0 0,-1 0 1 0 0,1 0-1 0 0,0 0 1 0 0,-1 0-1 0 0,1-1 1 0 0,-1 1-1 0 0,1-1 0 0 0,-1 1 1 0 0,-1 0-5 0 0,-26 23-33 0 0,-1-2-1 0 0,-1 0 1 0 0,-1-2 0 0 0,-1-2-1 0 0,-1-1 1 0 0,-29 11 33 0 0,51-25 2 0 0,13-4-195 0 0,-1 1 0 0 0,0 0 0 0 0,0 0 0 0 0,0 0 0 0 0,0 0-1 0 0,1-1 1 0 0,-1 1 0 0 0,0 0 0 0 0,0 0 0 0 0,0-1 0 0 0,0 1 0 0 0,0 0-1 0 0,0 0 1 0 0,0 0 0 0 0,1-1 0 0 0,-1 1 0 0 0,0 0 0 0 0,0 0 0 0 0,0-1-1 0 0,0 1 1 0 0,0 0 0 0 0,0 0 0 0 0,0-1 0 0 0,0 1 0 0 0,0 0 0 0 0,0 0 0 0 0,-1-1-1 0 0,1 1 1 0 0,0 0 0 0 0,0 0 0 0 0,0-1 0 0 0,0 1 0 0 0,0 0 0 0 0,0 0-1 0 0,-1-1 1 0 0,1 1 0 0 0,0 0 0 0 0,0 0 0 0 0,0 0 0 0 0,0 0 0 0 0,-1-1-1 0 0,1 1 1 0 0,0 0 0 0 0,0 0 0 0 0,0 0 0 0 0,-1 0 0 0 0,1 0 0 0 0,0 0-1 0 0,0-1 1 0 0,-1 1 0 0 0,1 0 0 0 0,0 0 0 0 0,0 0 0 0 0,-1 0 0 0 0,1 0-1 0 0,0 0 1 0 0,0 0 0 0 0,-1 0 193 0 0,7-7-6293 0 0,-2 3-3820 0 0</inkml:trace>
  <inkml:trace contextRef="#ctx0" brushRef="#br0" timeOffset="6422.546">7909 324 16756 0 0,'0'0'2264'0'0,"0"0"-605"0"0,0 0-295 0 0,0 0-201 0 0,0 0-217 0 0,0 0-174 0 0,0 0-117 0 0,0 0-111 0 0,0 0-103 0 0,0 0-69 0 0,-32 13-73 0 0,-100 41-64 0 0,63-11 93 0 0,51-30-241 0 0,14-10-87 0 0,0-1 1 0 0,0 1-1 0 0,-1 0 0 0 0,2 0 1 0 0,-1 0-1 0 0,0 1 0 0 0,1-1 1 0 0,-1 1-1 0 0,1 0 0 0 0,0 0 1 0 0,0 0-1 0 0,1 0 0 0 0,-1 0 1 0 0,1 1-1 0 0,0-1 0 0 0,0 1 1 0 0,1 0-1 0 0,-1 0 0 0 0,0 2 0 0 0,5-4-17 0 0,0-1 0 0 0,0 1 0 0 0,0-1 0 0 0,0 0 0 0 0,0 0 0 0 0,0 0-1 0 0,0 0 1 0 0,1-1 0 0 0,-1 1 0 0 0,1-1 0 0 0,-1 0 0 0 0,1 0 0 0 0,-1 0 0 0 0,1-1-1 0 0,0 1 1 0 0,-1-1 0 0 0,1 0 0 0 0,0 0 0 0 0,1 0 17 0 0,102 23 29 0 0,-105-20 5 0 0,-1 0 0 0 0,0-1 0 0 0,0 1 0 0 0,0 0 0 0 0,0 0 0 0 0,0 0 0 0 0,0 0 0 0 0,-1 0 0 0 0,0 0 0 0 0,1 0 0 0 0,-1 0 0 0 0,0 0 0 0 0,0 0 0 0 0,-1 0 0 0 0,1 0 0 0 0,-1-1 0 0 0,1 1 0 0 0,-1 0 0 0 0,0 0 0 0 0,0 0 0 0 0,0 0 0 0 0,-1-1 0 0 0,1 1 0 0 0,-1 0 0 0 0,1-1 0 0 0,-1 1 0 0 0,0-1 0 0 0,0 0 0 0 0,0 0 0 0 0,0 1 0 0 0,-1-1-34 0 0,-15 15 71 0 0,0-1 0 0 0,-1-1 0 0 0,-1-1 0 0 0,-1-1 0 0 0,0 0 0 0 0,-1-2 0 0 0,0 0 1 0 0,-1-1-72 0 0,11-5-2 0 0,-53 18-866 0 0,34-20-9155 0 0,24-3-2245 0 0</inkml:trace>
  <inkml:trace contextRef="#ctx0" brushRef="#br0" timeOffset="9199.513">132 1149 0 0 0,'0'0'308'0'0,"0"0"424"0"0,0 0 83 0 0,0 0 35 0 0,0 0 87 0 0,0 0 102 0 0,0 0 73 0 0,0 0-17 0 0,15-2-15 0 0,117-14 2787 0 0,-66 6-1821 0 0,0 4 1 0 0,0 3 0 0 0,29 3-2047 0 0,-69 0 245 0 0,262-19 1325 0 0,-98 5-1068 0 0,-87 6-203 0 0,275-16 973 0 0,52 30-720 0 0,527-2 335 0 0,-607-19-465 0 0,44 8-156 0 0,-6 14 63 0 0,76-4 265 0 0,-38-2 206 0 0,-165-16-309 0 0,233-15 359 0 0,-167 12-431 0 0,-29 7-30 0 0,202 4-2 0 0,-196-4-107 0 0,14-8 145 0 0,42-3-11 0 0,-270 15-256 0 0,-68 4-584 0 0,-11 1-4414 0 0,3 3-5436 0 0,-5-1-1916 0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6579 3141 7634 0 0,'0'0'1359'0'0,"0"0"-222"0"0,0 0-114 0 0,0 0 124 0 0,0 0 149 0 0,0 0 77 0 0,0 0-103 0 0,0 0-233 0 0,0 0-252 0 0,0 0-263 0 0,0 0-218 0 0,-2 5 32 0 0,4 186 2028 0 0,-16 32-1782 0 0,-30-31-378 0 0,39-168 837 0 0,0 1-3881 0 0,6-16-2077 0 0,10-30-271 0 0,9-38-4736 0 0,-15 45 9379 0 0</inkml:trace>
  <inkml:trace contextRef="#ctx0" brushRef="#br0" timeOffset="800.188">6463 3167 1392 0 0,'0'0'1557'0'0,"0"0"-281"0"0,0 0-181 0 0,0 0 176 0 0,0 0 302 0 0,0 0 116 0 0,0 0-113 0 0,0 0-234 0 0,0 0-201 0 0,0 0-138 0 0,0 0-33 0 0,0 0-54 0 0,0 0-116 0 0,13 3-52 0 0,100 9 1257 0 0,293-53 793 0 0,-302 45-2712 0 0,-104-4-84 0 0,-1 0 0 0 0,1 0-1 0 0,0 0 1 0 0,-1 0-1 0 0,1 0 1 0 0,-1 1 0 0 0,1-1-1 0 0,0 0 1 0 0,-1 0 0 0 0,1 0-1 0 0,0 0 1 0 0,-1 1 0 0 0,1-1-1 0 0,0 0 1 0 0,-1 0-1 0 0,1 1 1 0 0,0-1 0 0 0,-1 0-1 0 0,1 1 1 0 0,0-1 0 0 0,0 0-1 0 0,0 1 1 0 0,-1-1 0 0 0,1 0-1 0 0,0 1 1 0 0,0-1-1 0 0,0 1 1 0 0,0-1 0 0 0,0 0-1 0 0,-1 1 1 0 0,1-1 0 0 0,0 1-1 0 0,0-1 1 0 0,0 0 0 0 0,0 1-1 0 0,0-1 1 0 0,0 1-1 0 0,0-1 1 0 0,1 0 0 0 0,-1 1-1 0 0,0-1 1 0 0,0 1 0 0 0,0-1-1 0 0,0 0 1 0 0,0 1-1 0 0,1-1 1 0 0,-1 0 0 0 0,0 1-1 0 0,0-1 1 0 0,0 0 0 0 0,1 1-1 0 0,-1-1 1 0 0,0 0 0 0 0,1 0-1 0 0,-1 1 1 0 0,0-1-1 0 0,1 0 1 0 0,-1 0 0 0 0,0 1-1 0 0,1-1 1 0 0,-1 0 0 0 0,0 0-1 0 0,1 0 1 0 0,-1 0 0 0 0,1 0-1 0 0,-1 1 1 0 0,0-1-1 0 0,1 0 1 0 0,-1 0-2 0 0,-30 7 702 0 0,30-7-643 0 0,0 0 1 0 0,0 0-35 0 0,0 0-5 0 0,0 0 12 0 0,0 0-12 0 0,0 0-4 0 0,0 0-5 0 0,0 0-24 0 0,0 0-15 0 0,-17 430 229 0 0,2-202-97 0 0,16-218 270 0 0,-10-8 1809 0 0,2-6-2586 0 0,-140-18 419 0 0,-255 11-951 0 0,383 15-1857 0 0,18-1-2465 0 0,2 2-4273 0 0,1-2 1314 0 0</inkml:trace>
  <inkml:trace contextRef="#ctx0" brushRef="#br0" timeOffset="8785.252">6805 1842 0 0 0,'0'0'412'0'0,"0"0"210"0"0,0 0 356 0 0,0 0 344 0 0,0 0 225 0 0,0 0 93 0 0,0 0-27 0 0,0 0-73 0 0,0 0-94 0 0,0 0-129 0 0,-2-9-195 0 0,-1-1-1719 0 0,-3-10 4156 0 0,3 44 255 0 0,28 572 1460 0 0,-25-534-4879 0 0,-4 0-1 0 0,-2-1 0 0 0,-12 49-394 0 0,-1 58 428 0 0,16 17 179 0 0,-38-74-329 0 0,61-118-3206 0 0,-4-11-2962 0 0,-13 10-1518 0 0,0 4-4471 0 0</inkml:trace>
  <inkml:trace contextRef="#ctx0" brushRef="#br0" timeOffset="9446.135">6601 3992 0 0 0,'0'0'1366'0'0,"0"0"142"0"0,0 0 310 0 0,0 0 313 0 0,0 0 123 0 0,0 0-111 0 0,0 0-278 0 0,0 0-372 0 0,0 0-305 0 0,0 0-224 0 0,0 0-148 0 0,7-9 399 0 0,-5 7 3380 0 0,-26 212-2590 0 0,21-174-1982 0 0,3-21-4078 0 0,0-15-344 0 0,1 0 1920 0 0,0 0 228 0 0,2 0-8989 0 0</inkml:trace>
  <inkml:trace contextRef="#ctx0" brushRef="#br0" timeOffset="10959.974">5204 4419 0 0 0,'0'0'553'0'0,"0"0"528"0"0,0 0 163 0 0,0 0-10 0 0,0 0-66 0 0,0 0-137 0 0,0 0-156 0 0,0 0-139 0 0,-3-2-91 0 0,0-9 1269 0 0,34 9 604 0 0,-30 2-2493 0 0,322-27 6203 0 0,-153 8-5048 0 0,220-15 530 0 0,30 33-803 0 0,-188-28-455 0 0,11 3-12 0 0,147 41 79 0 0,122-19 66 0 0,-184-19-151 0 0,564 13 27 0 0,-587-9-211 0 0,48-3 74 0 0,-135 5 90 0 0,-30 1-199 0 0,-188 16-208 0 0,0 0-6 0 0,0 0-32 0 0,0 0-27 0 0,0 0-24 0 0,0 0-74 0 0,-12 3-2199 0 0,-6 1-1420 0 0,-1 0-4734 0 0,8 0-3228 0 0</inkml:trace>
  <inkml:trace contextRef="#ctx0" brushRef="#br0" timeOffset="12423.963">5292 4419 0 0 0,'0'0'563'0'0,"0"0"-54"0"0,0 0-6 0 0,-5 1 45 0 0,2 0-895 0 0,-71 5 11142 0 0,1-13-7063 0 0,-32 6-1622 0 0,17 12-1155 0 0,-109 0 567 0 0,-91 4-285 0 0,-114-8 242 0 0,32-7-469 0 0,216 7-790 0 0,-46 1 209 0 0,200-8-428 0 0,-54-1 46 0 0,1 3 1 0 0,-1 2-1 0 0,-44 9-47 0 0,47-2 28 0 0,-178 22 123 0 0,116-44-2 0 0,31 11-666 0 0,114-7-14462 0 0,-25 7 4739 0 0</inkml:trace>
  <inkml:trace contextRef="#ctx0" brushRef="#br0" timeOffset="13538.006">6610 4610 0 0 0,'0'0'1047'0'0,"0"0"208"0"0,0 0 1 0 0,0 0-69 0 0,0 0-88 0 0,0 0-82 0 0,0 0-68 0 0,0 0-46 0 0,0-5-15 0 0,0-11-323 0 0,0 4 2532 0 0,-28 13 205 0 0,19 4-3142 0 0,0 1 0 0 0,0 1 0 0 0,1-1 0 0 0,-1 1 0 0 0,2 1 1 0 0,-1 0-1 0 0,1 0 0 0 0,0 0 0 0 0,0 1 0 0 0,1 0 0 0 0,1 0 0 0 0,-1 0 0 0 0,2 1 0 0 0,-1 0 0 0 0,1 0 1 0 0,1 0-1 0 0,-1 1 0 0 0,2-1 0 0 0,-1 5-160 0 0,1-8 54 0 0,0 1 0 0 0,1-1 1 0 0,0 0-1 0 0,0 0 0 0 0,1 1 0 0 0,-1-1 1 0 0,2 0-1 0 0,-1 0 0 0 0,1 1 0 0 0,0-1 1 0 0,1 0-1 0 0,0 0 0 0 0,0 0 0 0 0,0 0 1 0 0,1 0-1 0 0,0 0 0 0 0,0-1 0 0 0,1 1 1 0 0,0-1-1 0 0,0 0 0 0 0,0 0 0 0 0,1-1 1 0 0,0 1-1 0 0,0-1 0 0 0,0 0 1 0 0,0 0-1 0 0,1-1 0 0 0,0 1 0 0 0,0-1 1 0 0,1-1-1 0 0,-1 1 0 0 0,1-1 0 0 0,-1 0 1 0 0,1 0-1 0 0,0-1 0 0 0,0 0 0 0 0,0 0 1 0 0,1-1-55 0 0,1 1 86 0 0,0-1 1 0 0,-1-1 0 0 0,1 0 0 0 0,0 0 0 0 0,0 0-1 0 0,0-1 1 0 0,-1 0 0 0 0,1-1 0 0 0,0 0-1 0 0,-1 0 1 0 0,0-1 0 0 0,1 0 0 0 0,-1-1-1 0 0,0 1 1 0 0,6-5-87 0 0,-3 1 74 0 0,-1-1-1 0 0,1 0 0 0 0,-1-1 0 0 0,-1 0 1 0 0,0 0-1 0 0,0-1 0 0 0,-1 0 1 0 0,0-1-1 0 0,0 0 0 0 0,-1 0 0 0 0,-1 0 1 0 0,0-1-1 0 0,-1 0 0 0 0,0 0 1 0 0,-1-1-1 0 0,0 1 0 0 0,-1-1 0 0 0,0 0 1 0 0,-1 0-1 0 0,0 0 0 0 0,-1 0 1 0 0,-1-1-74 0 0,0 3-6 0 0,0 0 1 0 0,-1 0 0 0 0,0 0 0 0 0,-1 1-1 0 0,0-1 1 0 0,-1 0 0 0 0,0 1 0 0 0,-1 0-1 0 0,0 0 1 0 0,0 0 0 0 0,-1 0 0 0 0,-1 1-1 0 0,1-1 1 0 0,-2 1 0 0 0,1 1-1 0 0,-1-1 1 0 0,-5-4 5 0 0,5 6-125 0 0,-1 1-1 0 0,1-1 1 0 0,-1 2-1 0 0,0-1 1 0 0,0 1-1 0 0,-1 0 1 0 0,0 0-1 0 0,1 1 1 0 0,-2 1-1 0 0,1-1 1 0 0,0 1-1 0 0,-1 1 126 0 0,6 1-218 0 0,0 0-1 0 0,0 1 0 0 0,0 0 0 0 0,-1 0 1 0 0,1 0-1 0 0,0 0 0 0 0,0 0 1 0 0,0 1-1 0 0,0 0 0 0 0,0 0 1 0 0,1 0-1 0 0,-1 0 0 0 0,0 1 1 0 0,0-1-1 0 0,1 1 0 0 0,-1 0 0 0 0,1 0 1 0 0,-1 0-1 0 0,-1 3 219 0 0,-34 32-5478 0 0,16-10-1981 0 0,13-12 1564 0 0</inkml:trace>
  <inkml:trace contextRef="#ctx0" brushRef="#br0" timeOffset="15766.452">7317 2965 6161 0 0,'0'0'1378'0'0,"0"0"-152"0"0,0 0 143 0 0,0 0 242 0 0,0 0 6 0 0,0 0-212 0 0,0 0-266 0 0,0 0-268 0 0,33-22-178 0 0,103-67-126 0 0,8-4 764 0 0,45-16 252 0 0,-155 94-920 0 0,-48 38-176 0 0,-3-5-438 0 0,1 2 0 0 0,2 0 1 0 0,0 1-1 0 0,1 0 0 0 0,1 1 1 0 0,1 0-1 0 0,0 1 0 0 0,2 1 1 0 0,-3 13-50 0 0,12-35 13 0 0,0 0 1 0 0,0 0 0 0 0,0-1-1 0 0,0 1 1 0 0,0 0-1 0 0,0 0 1 0 0,1 0-1 0 0,-1 0 1 0 0,1 0 0 0 0,-1-1-1 0 0,1 1 1 0 0,0 0-1 0 0,0 0 1 0 0,0-1 0 0 0,0 1-1 0 0,0-1 1 0 0,0 1-1 0 0,0-1 1 0 0,0 1-1 0 0,1-1 1 0 0,-1 1 0 0 0,0-1-1 0 0,1 0 1 0 0,0 0-1 0 0,-1 0 1 0 0,1 0 0 0 0,-1 0-1 0 0,1 0 1 0 0,0 0-1 0 0,0-1 1 0 0,-1 1-1 0 0,1-1 1 0 0,0 1 0 0 0,0-1-1 0 0,0 0 1 0 0,0 1-1 0 0,0-1 1 0 0,-1 0-1 0 0,1 0 1 0 0,0 0 0 0 0,0-1-1 0 0,0 1 1 0 0,0 0-1 0 0,0-1 1 0 0,0 1 0 0 0,-1-1-1 0 0,1 0 1 0 0,0 1-1 0 0,1-2-13 0 0,15-2 265 0 0,-1-1 1 0 0,0-1-1 0 0,0-1 0 0 0,0 0 0 0 0,-1-1 0 0 0,0 0 0 0 0,0-2 0 0 0,-1 0 0 0 0,4-3-265 0 0,7-4 290 0 0,181-116 1338 0 0,-181 124-4411 0 0,-17 8-1744 0 0,-2 0-3596 0 0,-2 1-3702 0 0</inkml:trace>
  <inkml:trace contextRef="#ctx0" brushRef="#br0" timeOffset="16520.499">8560 2324 7274 0 0,'0'0'3484'0'0,"0"0"-1939"0"0,0 0-740 0 0,0 0-46 0 0,0 0 62 0 0,0 0-10 0 0,0 0-84 0 0,0 0-104 0 0,0 0-106 0 0,0 0-77 0 0,0 0-43 0 0,0 0-51 0 0,-11 33-38 0 0,-34 104-13 0 0,8-30 613 0 0,-4 10 303 0 0,35-101-357 0 0,10-22 1345 0 0,141-316-140 0 0,-81 211-1912 0 0,-63 111-151 0 0,-1 0-1 0 0,1 0 1 0 0,-1 0 0 0 0,1 0 0 0 0,0 0 0 0 0,-1 0 0 0 0,1 1 0 0 0,-1-1-1 0 0,1 0 1 0 0,0 0 0 0 0,-1 0 0 0 0,1 1 0 0 0,-1-1 0 0 0,1 0 0 0 0,-1 1-1 0 0,1-1 1 0 0,-1 0 0 0 0,1 1 0 0 0,-1-1 0 0 0,0 1 0 0 0,1-1 0 0 0,-1 1 0 0 0,1-1-1 0 0,-1 1 1 0 0,0-1 0 0 0,1 1 0 0 0,-1-1 0 0 0,0 1 0 0 0,0-1 0 0 0,0 1-1 0 0,1-1 1 0 0,-1 1 0 0 0,0 0 0 0 0,0-1 0 0 0,0 1 0 0 0,0-1 0 0 0,0 1-1 0 0,0 0 1 0 0,0-1 0 0 0,0 1 0 0 0,0 0 0 0 0,0-1 0 0 0,0 1 0 0 0,-1-1 0 0 0,1 1-1 0 0,0-1 1 0 0,0 1 0 0 0,0 0 0 0 0,-1 0 4 0 0,-15 153-7 0 0,17-120-36 0 0,-1-33 44 0 0,0-1 0 0 0,0 1 0 0 0,0-1 0 0 0,0 0 0 0 0,1 1 0 0 0,-1-1 0 0 0,0 1 0 0 0,0-1 0 0 0,1 1 1 0 0,-1-1-1 0 0,0 0 0 0 0,1 1 0 0 0,-1-1 0 0 0,0 0 0 0 0,1 1 0 0 0,-1-1 0 0 0,0 0 0 0 0,1 0 0 0 0,-1 1 1 0 0,1-1-1 0 0,-1 0 0 0 0,1 0 0 0 0,-1 0 0 0 0,1 0 0 0 0,-1 1 0 0 0,0-1 0 0 0,1 0 0 0 0,-1 0 0 0 0,1 0 1 0 0,-1 0-1 0 0,1 0 0 0 0,-1 0 0 0 0,1 0 0 0 0,-1 0 0 0 0,1 0 0 0 0,-1 0 0 0 0,1-1 0 0 0,-1 1 0 0 0,1 0 1 0 0,-1 0-1 0 0,0 0 0 0 0,1-1 0 0 0,-1 1 0 0 0,1 0 0 0 0,-1 0 0 0 0,0-1 0 0 0,1 1 0 0 0,-1 0 0 0 0,0-1 1 0 0,1 1-1 0 0,-1 0 0 0 0,0-1 0 0 0,1 1 0 0 0,-1-1 0 0 0,0 1 0 0 0,0 0 0 0 0,1-1 0 0 0,-1 1 1 0 0,0-1-1 0 0,0 1 0 0 0,0-1 0 0 0,0 1 0 0 0,0-1 0 0 0,0 1-1 0 0,137-194 220 0 0,-98 142-169 0 0,-39 52-74 0 0,0 0-12 0 0,1 18 21 0 0,2 162 222 0 0,19-131-735 0 0,-12-44-4887 0 0,3-3-5377 0 0,-10-2 769 0 0</inkml:trace>
  <inkml:trace contextRef="#ctx0" brushRef="#br0" timeOffset="16788.954">9022 2184 10714 0 0,'0'0'2079'0'0,"0"0"-760"0"0,0 0-246 0 0,0 0 27 0 0,0 0-45 0 0,0 0-163 0 0,0 0-165 0 0,0 0-127 0 0,0 0-76 0 0,0 0-31 0 0,0 0-54 0 0,0 0-40 0 0,1 28-34 0 0,7 83-5 0 0,4-72 264 0 0,-7-37-453 0 0,-2 0-75 0 0,1 0 0 0 0,0-1 0 0 0,0 0 0 0 0,0 1 0 0 0,1-2 0 0 0,-1 1 0 0 0,0 0 0 0 0,0-1 0 0 0,0 0 0 0 0,1 0 0 0 0,-1 0 0 0 0,0 0 0 0 0,0-1 0 0 0,1 0 0 0 0,-1 0-1 0 0,0 0 1 0 0,0 0 0 0 0,0-1 0 0 0,0 1 0 0 0,0-1 0 0 0,-1 0 0 0 0,1 0 0 0 0,0 0 0 0 0,-1-1 0 0 0,0 0 0 0 0,1 1 0 0 0,-1-1 0 0 0,0 0 0 0 0,0 0 0 0 0,-1-1 0 0 0,1 1 0 0 0,-1 0 0 0 0,1-1 0 0 0,-1 0 0 0 0,0 1 0 0 0,-1-1 0 0 0,1 0-1 0 0,-1 0 1 0 0,1 0 0 0 0,-1-3-96 0 0,15-78-804 0 0,-15 66-3638 0 0,-1-1-4171 0 0,0 16-3020 0 0</inkml:trace>
  <inkml:trace contextRef="#ctx0" brushRef="#br0" timeOffset="17345.295">9600 1945 13779 0 0,'0'0'1746'0'0,"0"0"-434"0"0,0 0-200 0 0,0 0-74 0 0,0 0-145 0 0,0 0-182 0 0,0 0-104 0 0,0 0-91 0 0,0 0-107 0 0,0 0-98 0 0,0 0-75 0 0,-32 25-81 0 0,-95 82-66 0 0,83-53-15 0 0,42-45-70 0 0,2-6-5 0 0,-12 56-74 0 0,12-57 74 0 0,0-1 0 0 0,0 0 0 0 0,0 1 0 0 0,0-1 0 0 0,0 1 0 0 0,0-1-1 0 0,1 0 1 0 0,-1 1 0 0 0,0-1 0 0 0,1 1 0 0 0,-1-1 0 0 0,1 0 0 0 0,-1 0 0 0 0,1 1 0 0 0,0-1 0 0 0,0 0 0 0 0,-1 0 0 0 0,1 0 0 0 0,0 1-1 0 0,0-1 1 0 0,0 0 0 0 0,0 0 0 0 0,0-1 0 0 0,1 1 0 0 0,-1 0 0 0 0,0 0 0 0 0,0 0 0 0 0,0-1 0 0 0,1 1 0 0 0,-1-1 0 0 0,0 1 0 0 0,1-1-1 0 0,-1 1 1 0 0,0-1 0 0 0,1 0 0 0 0,-1 0 0 0 0,1 0 0 0 0,-1 0 0 0 0,1 0 0 0 0,-1 0 1 0 0,6 0 73 0 0,0 0 0 0 0,-1 0 0 0 0,1-1 0 0 0,-1 0 0 0 0,1 0 0 0 0,-1-1 0 0 0,0 0 0 0 0,1 0-1 0 0,-1 0 1 0 0,0-1 0 0 0,0 0 0 0 0,0 0 0 0 0,-1 0 0 0 0,1-1 0 0 0,-1 0 0 0 0,0 0 0 0 0,2-2-73 0 0,123-121 1616 0 0,-57 71-1069 0 0,-71 57-549 0 0,0 0-1 0 0,0 0 0 0 0,0 0 0 0 0,0 0 1 0 0,-1 1-1 0 0,1-1 0 0 0,0 1 1 0 0,0-1-1 0 0,-1 1 0 0 0,1-1 1 0 0,-1 1-1 0 0,1 0 0 0 0,-1 0 0 0 0,0 0 1 0 0,0 0-1 0 0,0 0 0 0 0,0 0 1 0 0,0 0-1 0 0,0 0 0 0 0,-1 0 1 0 0,1 0-1 0 0,0 0 0 0 0,-1 0 0 0 0,0 1 1 0 0,0-1-1 0 0,1 0 0 0 0,-1 0 1 0 0,-1 1-1 0 0,1-1 0 0 0,0 0 0 0 0,0 0 1 0 0,-1 2 2 0 0,1 1-6 0 0,2 64-146 0 0,-2 0-1 0 0,-4 0 1 0 0,-6 32 152 0 0,8-79-13 0 0,-1 1 0 0 0,-1 0 0 0 0,-2-1 0 0 0,0 0 0 0 0,-1 0 0 0 0,0 0 0 0 0,-2-1 0 0 0,-8 13 13 0 0,15-28 2 0 0,-1 0 1 0 0,0 0-1 0 0,0-1 1 0 0,0 1-1 0 0,-1-1 1 0 0,0 0-1 0 0,0 1 1 0 0,0-2-1 0 0,-1 1 1 0 0,1 0-1 0 0,-1-1 1 0 0,0 0-1 0 0,0 0 1 0 0,-1-1-1 0 0,1 1 1 0 0,-1-1-1 0 0,0 0 1 0 0,0-1-1 0 0,0 1 1 0 0,0-1-1 0 0,-1 0 1 0 0,-2 0-4 0 0,7-4 19 0 0,0 1 0 0 0,0-1 0 0 0,0 0-1 0 0,1 0 1 0 0,-1 1 0 0 0,1-1 0 0 0,-1 0-1 0 0,1 0 1 0 0,0-1 0 0 0,0 1 0 0 0,0 0 0 0 0,0 0-1 0 0,0-1 1 0 0,1 1 0 0 0,-1 0 0 0 0,0-1-1 0 0,1 1 1 0 0,0 0 0 0 0,0-1 0 0 0,0 1-1 0 0,0-1 1 0 0,0 1 0 0 0,0-1 0 0 0,0 1-1 0 0,1 0 1 0 0,-1-1 0 0 0,1 1 0 0 0,0 0-1 0 0,0-2-17 0 0,0-3 31 0 0,2-10-5 0 0,1 1 0 0 0,1 0 0 0 0,0 0 0 0 0,1 1 0 0 0,1 0 0 0 0,1 0 0 0 0,0 0 0 0 0,1 1 0 0 0,0 0 0 0 0,7-7-26 0 0,8-14 24 0 0,11-21-700 0 0,4 2 1 0 0,1 2-1 0 0,19-17 676 0 0,-23 38-3446 0 0,-10 9-5916 0 0,-14 11-2310 0 0</inkml:trace>
  <inkml:trace contextRef="#ctx0" brushRef="#br0" timeOffset="20303.779">9922 3230 0 0 0,'0'0'307'0'0,"0"0"284"0"0,0 0 3 0 0,0 0-63 0 0,0 0-15 0 0,0 0 20 0 0,0 0 67 0 0,0 0 121 0 0,0 0 151 0 0,0 0 155 0 0,3-2 93 0 0,8-6-23 0 0,-8 7-144 0 0,-3 1-246 0 0,0 0-269 0 0,0 0-214 0 0,0 0-121 0 0,0-4 2672 0 0,-1 116 1947 0 0,-10 55-2080 0 0,6-89 261 0 0,10-107-1585 0 0,-31 25-973 0 0,-121-55 693 0 0,-50-74-280 0 0,161 115-2553 0 0,44 33-2701 0 0,3-4 1203 0 0,-3-4-2453 0 0,0-3-3553 0 0</inkml:trace>
  <inkml:trace contextRef="#ctx0" brushRef="#br0" timeOffset="20708.952">9892 3568 4593 0 0,'0'0'2032'0'0,"0"0"-493"0"0,0 0-145 0 0,0 0 112 0 0,0 0 39 0 0,0 0-199 0 0,0 0-271 0 0,0 0-236 0 0,0 0-207 0 0,0 0-112 0 0,0 0-81 0 0,0 0-47 0 0,0 0 5 0 0,11 8 1806 0 0,7-9-1603 0 0,1-1 0 0 0,-1 0 0 0 0,1-1 0 0 0,-1-1-1 0 0,0-1 1 0 0,0 0 0 0 0,-1-2 0 0 0,14-6-600 0 0,246-103 716 0 0,-264 112 256 0 0,-1 2-4297 0 0,-15 14-11823 0 0,-2-8 6682 0 0</inkml:trace>
  <inkml:trace contextRef="#ctx0" brushRef="#br0" timeOffset="21520.787">9867 3646 0 0 0,'0'0'1830'0'0,"0"0"86"0"0,0 0 22 0 0,0 0-39 0 0,0 0-101 0 0,0 0-130 0 0,0 0-149 0 0,0 0-153 0 0,0 0-138 0 0,0 0-140 0 0,0 0-109 0 0,-2 30 4214 0 0,-7 97-3506 0 0,-5-27-1389 0 0,11-4-113 0 0,4-96-150 0 0,0 0-1 0 0,0 0 1 0 0,0 0 0 0 0,0 0 0 0 0,0 0-1 0 0,0-1 1 0 0,0 1 0 0 0,0 0 0 0 0,0-1-1 0 0,0 1 1 0 0,0 0 0 0 0,0-1 0 0 0,0 1-1 0 0,0-1 1 0 0,-1 0 0 0 0,1 1 0 0 0,0-1-1 0 0,0 0 1 0 0,-1 1 0 0 0,1-1 0 0 0,0 0-1 0 0,-1 0 1 0 0,1 0 0 0 0,-1 1 0 0 0,1-1-1 0 0,-1 0 1 0 0,1 0 0 0 0,-1 0 0 0 0,0 0-1 0 0,1 0 1 0 0,-1 0 0 0 0,0 0 0 0 0,0 0-1 0 0,0 0 1 0 0,0 0-35 0 0,7-35 623 0 0,-7 35-559 0 0,-1 1 233 0 0,1 0-262 0 0,-31 26 185 0 0,-179 139 122 0 0,123-95-340 0 0,6-4-38 0 0,83-67-2472 0 0,32-23-3478 0 0,-10 6-3797 0 0,-16 10 705 0 0</inkml:trace>
  <inkml:trace contextRef="#ctx0" brushRef="#br0" timeOffset="21823.018">9800 3951 3201 0 0,'0'0'2089'0'0,"0"0"-33"0"0,0 0 229 0 0,0 0 140 0 0,0 0-166 0 0,0 0-341 0 0,0 0-447 0 0,0 0-355 0 0,0 0-209 0 0,0 0-120 0 0,0 0-43 0 0,0 0-52 0 0,0 0-53 0 0,11-6 797 0 0,6 32-671 0 0,-2 0 0 0 0,-1 1 0 0 0,-1 1 0 0 0,-1 0-1 0 0,4 18-764 0 0,7 14 168 0 0,-3-32-828 0 0,-11-24-2339 0 0,3-2-3934 0 0,-8-2-3410 0 0</inkml:trace>
  <inkml:trace contextRef="#ctx0" brushRef="#br0" timeOffset="32908.972">9966 2751 0 0 0,'0'0'577'0'0,"0"0"520"0"0,0 0 126 0 0,0 0-47 0 0,0 0-88 0 0,0 0-89 0 0,0 0-68 0 0,0 0-62 0 0,-1-3 12 0 0,-34-23 7452 0 0,-21 25-4271 0 0,30 2-3196 0 0,21-1-767 0 0,1 2 0 0 0,0-1 0 0 0,0 0 0 0 0,0 1 0 0 0,0 0 0 0 0,0 0 0 0 0,0 0 0 0 0,1 0 0 0 0,-1 1 0 0 0,1-1 0 0 0,-1 1 0 0 0,1 0 0 0 0,0 0 0 0 0,0 0 0 0 0,0 1 0 0 0,1-1 0 0 0,-3 3-99 0 0,-4 13 137 0 0,0 1-1 0 0,1-1 1 0 0,1 1 0 0 0,1 1-1 0 0,0-1 1 0 0,2 1 0 0 0,0 0-1 0 0,2 0 1 0 0,0 0-1 0 0,1 0 1 0 0,2 16-137 0 0,1-29 75 0 0,1 1 1 0 0,0-1-1 0 0,0 0 1 0 0,0 0-1 0 0,1 0 0 0 0,0 0 1 0 0,1 0-1 0 0,0-1 0 0 0,0 0 1 0 0,0 0-1 0 0,1 0 1 0 0,0-1-1 0 0,1 0 0 0 0,-1 0 1 0 0,1 0-1 0 0,0-1 1 0 0,0 0-1 0 0,1-1 0 0 0,0 1 1 0 0,0-1-1 0 0,1 0-75 0 0,1 0 62 0 0,1 0 1 0 0,0-1-1 0 0,-1 0 0 0 0,1-1 1 0 0,0 0-1 0 0,1-1 0 0 0,-1 0 0 0 0,0 0 1 0 0,0-1-1 0 0,0-1 0 0 0,0 0 1 0 0,1-1-1 0 0,-1 0 0 0 0,-1 0 0 0 0,1-1 1 0 0,0-1-1 0 0,4-2-62 0 0,-7 5 41 0 0,-1-1-1 0 0,0 0 1 0 0,0-1 0 0 0,-1 0-1 0 0,1 0 1 0 0,-1 0 0 0 0,1-1 0 0 0,-1 0-1 0 0,0 0 1 0 0,0 0 0 0 0,-1-1-1 0 0,1 0 1 0 0,-1 0 0 0 0,0-1-1 0 0,0 1 1 0 0,-1-1 0 0 0,0 0 0 0 0,0 0-1 0 0,0-1 1 0 0,-1 1 0 0 0,0-1-1 0 0,0 0 1 0 0,0 1 0 0 0,-1-1-1 0 0,0-1 1 0 0,-1 1 0 0 0,1-5-41 0 0,-1 3 11 0 0,0 1-1 0 0,-1 0 1 0 0,0 0 0 0 0,-1 0 0 0 0,0 0-1 0 0,0 0 1 0 0,0 0 0 0 0,-1 0-1 0 0,0 0 1 0 0,-1 0 0 0 0,0 1 0 0 0,0-1-1 0 0,-1 1 1 0 0,1 0 0 0 0,-2 0 0 0 0,1 0-1 0 0,-1 1 1 0 0,0-1 0 0 0,0 1 0 0 0,-2-1-11 0 0,-1-2-56 0 0,0 0 1 0 0,-1 1 0 0 0,0 0 0 0 0,0 0 0 0 0,-1 1-1 0 0,1 0 1 0 0,-2 1 0 0 0,1 0 0 0 0,-1 1 0 0 0,0 0-1 0 0,0 1 1 0 0,0 0 0 0 0,-9-2 55 0 0,7 3-261 0 0,0 2 0 0 0,0-1-1 0 0,0 2 1 0 0,0-1 0 0 0,0 2-1 0 0,0 0 1 0 0,0 0 0 0 0,0 2 0 0 0,1-1-1 0 0,-1 1 1 0 0,1 1 0 0 0,-6 3 261 0 0,-13 14-4686 0 0,6 9-3704 0 0,21-23-2885 0 0</inkml:trace>
  <inkml:trace contextRef="#ctx0" brushRef="#br0" timeOffset="34038.385">9841 2935 0 0 0,'0'0'1351'0'0,"0"0"-61"0"0,0 0-121 0 0,0 0-87 0 0,0 0-39 0 0,0 0-10 0 0,0 0 23 0 0,0 0-2 0 0,2 0-399 0 0,5 1 8927 0 0,9 2-13684 0 0,-5-6-4954 0 0,-7 2 2899 0 0</inkml:trace>
  <inkml:trace contextRef="#ctx0" brushRef="#br0" timeOffset="34254.159">9841 2935 1576 0 0</inkml:trace>
  <inkml:trace contextRef="#ctx0" brushRef="#br0" timeOffset="34476.092">9841 2935 1576 0 0,'41'15'463'0'0,"38"11"2928"0"0,-73-22 9031 0 0,2 1-10394 0 0,-3-1-6306 0 0,-2-3-6984 0 0,-3-1 6922 0 0</inkml:trace>
  <inkml:trace contextRef="#ctx0" brushRef="#br0" timeOffset="35077.028">9863 3060 0 0 0,'0'0'487'0'0,"0"0"740"0"0,0 0 210 0 0,0 0-54 0 0,0 0-144 0 0,0 0-161 0 0,0 0-131 0 0,0 0-79 0 0,0 0-59 0 0,0 0-66 0 0,0 0-21 0 0,0 0-28 0 0,3 0-8 0 0,16-3 1180 0 0,-19 3-1322 0 0,11 23 2447 0 0,-4-8-2136 0 0,-7-13-752 0 0,1 0-1 0 0,0 0 0 0 0,-1 0 0 0 0,1 1 0 0 0,0-1 0 0 0,0 0 0 0 0,1 0 0 0 0,-1 0 0 0 0,0 0 0 0 0,0 0 1 0 0,1-1-1 0 0,-1 1 0 0 0,1 0 0 0 0,0-1 0 0 0,0 1 0 0 0,-1-1 0 0 0,1 0 0 0 0,0 1 0 0 0,0-1 0 0 0,0 0 0 0 0,0 0 1 0 0,1 0-1 0 0,-1 0 0 0 0,0-1 0 0 0,0 1 0 0 0,0 0 0 0 0,1-1 0 0 0,-1 0 0 0 0,0 0 0 0 0,3 1-102 0 0,-1-2 71 0 0,0 0-1 0 0,0 0 1 0 0,0 0-1 0 0,0 0 1 0 0,-1-1-1 0 0,1 1 1 0 0,0-1-1 0 0,-1 0 1 0 0,1 0-1 0 0,-1-1 1 0 0,1 1-1 0 0,-1-1 1 0 0,0 1-1 0 0,0-1 1 0 0,0 0-1 0 0,-1 0 1 0 0,1-1-1 0 0,-1 1 1 0 0,1 0-1 0 0,-1-1 0 0 0,1-2-69 0 0,12-30-7660 0 0,-15 33 1795 0 0,0-1-3733 0 0</inkml:trace>
  <inkml:trace contextRef="#ctx0" brushRef="#br0" timeOffset="36310.375">10732 2821 8026 0 0,'0'0'1229'0'0,"0"0"-87"0"0,0 0-51 0 0,0 0 80 0 0,0 0 36 0 0,0 0-104 0 0,0 0-242 0 0,0 0-290 0 0,0 0-203 0 0,0 0-68 0 0,0 0 32 0 0,1 8 39 0 0,26 228 2588 0 0,-36-67-2552 0 0,3-128-714 0 0,-11 45-526 0 0,-13-41-6913 0 0,19-38-707 0 0,6-6 4654 0 0</inkml:trace>
  <inkml:trace contextRef="#ctx0" brushRef="#br0" timeOffset="36746.971">10553 2983 0 0 0,'0'0'1406'0'0,"0"0"171"0"0,0 0 152 0 0,0 0 124 0 0,0 0 54 0 0,0 0-93 0 0,0 0-211 0 0,19-34-271 0 0,60-103-238 0 0,-28 82 162 0 0,-39 49-949 0 0,-2 0-100 0 0,0 1-1 0 0,1 0 1 0 0,0 0-1 0 0,0 1 1 0 0,0 1-1 0 0,1 0 1 0 0,-1 0-1 0 0,1 1 1 0 0,-1 1-1 0 0,1 0 1 0 0,0 0-1 0 0,0 1 1 0 0,-1 1-1 0 0,12 1-206 0 0,-19-1 37 0 0,0 1 0 0 0,-1-1-1 0 0,1 0 1 0 0,0 1-1 0 0,-1 0 1 0 0,1 0-1 0 0,-1 0 1 0 0,0 0 0 0 0,0 1-1 0 0,0-1 1 0 0,0 1-1 0 0,0 0 1 0 0,0 0 0 0 0,0 0-1 0 0,-1 0 1 0 0,0 0-1 0 0,0 0 1 0 0,0 1 0 0 0,0-1-1 0 0,0 1 1 0 0,0-1-1 0 0,-1 1 1 0 0,0 0 0 0 0,0 0-1 0 0,0 0 1 0 0,0 0-1 0 0,-1-1 1 0 0,1 1-1 0 0,-1 0 1 0 0,0 0 0 0 0,0 0-1 0 0,0 1-36 0 0,0 4 63 0 0,-1 1 0 0 0,1-1 0 0 0,-1 0 0 0 0,-1 1 0 0 0,0-1 0 0 0,0 0 0 0 0,-1 0 0 0 0,0 0 0 0 0,-1 0 0 0 0,1-1 0 0 0,-2 1 0 0 0,1-1 0 0 0,-3 3-63 0 0,-11 10 18 0 0,0 0 1 0 0,-2-1-1 0 0,0-1 0 0 0,-1 0 0 0 0,-1-2 0 0 0,-12 7-18 0 0,-53 45 86 0 0,86-68-75 0 0,1 1 0 0 0,0 0 0 0 0,0 0 0 0 0,-1 0 0 0 0,1-1-1 0 0,0 1 1 0 0,1 0 0 0 0,-1 0 0 0 0,0 0 0 0 0,0-1 0 0 0,1 1 0 0 0,-1 0 0 0 0,1 0 0 0 0,-1-1 0 0 0,1 1 0 0 0,0 0 0 0 0,0-1 0 0 0,0 1 0 0 0,0-1 0 0 0,0 1 0 0 0,0-1-1 0 0,0 0 1 0 0,0 1 0 0 0,1-1 0 0 0,-1 0 0 0 0,0 0 0 0 0,1 0 0 0 0,-1 0 0 0 0,1 0 0 0 0,0 0 0 0 0,-1 0 0 0 0,2 0-11 0 0,1 2 38 0 0,176 103 2534 0 0,-154-76-2993 0 0,9-40-13465 0 0,-26 5 8909 0 0,-2-2 347 0 0</inkml:trace>
  <inkml:trace contextRef="#ctx0" brushRef="#br0" timeOffset="37124.958">11336 3005 2913 0 0,'0'0'3522'0'0,"0"0"-1198"0"0,0 0-489 0 0,0 0-62 0 0,0 0-96 0 0,0 0-246 0 0,0 0-293 0 0,0 0-293 0 0,0 0-176 0 0,0 0-124 0 0,0 0-70 0 0,0 0-30 0 0,0 0-54 0 0,-22 7-44 0 0,-69 25-54 0 0,86-30-247 0 0,1 0 0 0 0,-1 0 0 0 0,1 0 0 0 0,-1 0 0 0 0,1 1 0 0 0,0-1 0 0 0,0 1 0 0 0,0 0 0 0 0,0 1 0 0 0,1-1 0 0 0,-1 0 0 0 0,1 1 0 0 0,0 0 0 0 0,0 0 0 0 0,-2 4-45 0 0,-4 5 95 0 0,3-7-72 0 0,1 1 0 0 0,0 0 0 0 0,0 0 0 0 0,0 1 0 0 0,1-1 0 0 0,0 1 0 0 0,1 0 1 0 0,0 0-1 0 0,0 0 0 0 0,0 0 0 0 0,1 1 0 0 0,1-1 0 0 0,-1 1 0 0 0,2 0 0 0 0,-1-1 0 0 0,1 1 0 0 0,0 0 0 0 0,1 2-24 0 0,1-8 69 0 0,-1-1 0 0 0,1 0-1 0 0,0 0 1 0 0,0 0 0 0 0,1 0-1 0 0,-1 0 1 0 0,0 0 0 0 0,1 0-1 0 0,-1-1 1 0 0,1 1 0 0 0,-1-1 0 0 0,1 0-1 0 0,0 0 1 0 0,-1 0 0 0 0,1 0-1 0 0,0 0 1 0 0,0-1 0 0 0,0 1-1 0 0,0-1 1 0 0,0 0 0 0 0,0 0-1 0 0,0 0 1 0 0,-1 0 0 0 0,1 0-1 0 0,0 0 1 0 0,0-1 0 0 0,0 0-1 0 0,0 1 1 0 0,0-1 0 0 0,-1 0-1 0 0,1-1 1 0 0,0 1 0 0 0,-1 0 0 0 0,2-1-69 0 0,23-19 229 0 0,0-1 0 0 0,-1-1 1 0 0,-2-1-1 0 0,0-1 1 0 0,-2-1-1 0 0,-1-1 1 0 0,0-2-230 0 0,85-97 79 0 0,-106 126-102 0 0,0 1 0 0 0,0-1 1 0 0,0 1-1 0 0,0-1 0 0 0,0 1 0 0 0,0-1 0 0 0,0 1 0 0 0,0-1 0 0 0,1 1 0 0 0,-1-1 0 0 0,0 0 0 0 0,0 1 1 0 0,0-1-1 0 0,1 1 0 0 0,-1-1 0 0 0,0 1 0 0 0,0-1 0 0 0,1 0 0 0 0,-1 1 0 0 0,0-1 0 0 0,1 0 1 0 0,-1 1-1 0 0,0-1 0 0 0,1 0 0 0 0,-1 1 0 0 0,1-1 0 0 0,-1 0 0 0 0,0 0 0 0 0,1 0 0 0 0,-1 1 1 0 0,1-1-1 0 0,-1 0 0 0 0,1 0 0 0 0,-1 0 0 0 0,1 0 0 0 0,-1 0 0 0 0,1 0 0 0 0,-1 0 0 0 0,1 0 1 0 0,-1 0-1 0 0,0 0 0 0 0,1 0 0 0 0,-1 0 0 0 0,1 0 0 0 0,-1 0 0 0 0,1 0 0 0 0,-1-1 0 0 0,1 1 0 0 0,-1 0 1 0 0,1 0 22 0 0,-2 15-281 0 0,-3 16-1005 0 0,-1 10-2713 0 0,9-18-6656 0 0,1-16 2156 0 0</inkml:trace>
  <inkml:trace contextRef="#ctx0" brushRef="#br0" timeOffset="37555.978">11590 3219 9490 0 0,'0'0'2691'0'0,"0"0"-573"0"0,0 0-312 0 0,0 0-165 0 0,0 0-270 0 0,0 0-296 0 0,0 0-193 0 0,0 0-149 0 0,0 0-79 0 0,0 0-38 0 0,11-32-116 0 0,35-100-117 0 0,-10 60 46 0 0,32-16 3 0 0,-64 114-832 0 0,-4-9 405 0 0,-1-12-2 0 0,0-1 0 0 0,0 0 1 0 0,1 0-1 0 0,0 0 0 0 0,0 1 0 0 0,0-1 1 0 0,0 0-1 0 0,1 0 0 0 0,0 1 1 0 0,0-1-1 0 0,0 0 0 0 0,0 0 1 0 0,0 0-1 0 0,1 0 0 0 0,0 0 1 0 0,0 0-1 0 0,0-1 0 0 0,3 4-3 0 0,-3-6 28 0 0,1-1-1 0 0,0 0 0 0 0,-1 0 0 0 0,1 0 1 0 0,0 0-1 0 0,-1-1 0 0 0,1 1 1 0 0,0-1-1 0 0,-1 1 0 0 0,1-1 0 0 0,-1 0 1 0 0,1 0-1 0 0,-1 0 0 0 0,1-1 1 0 0,-1 1-1 0 0,0 0 0 0 0,0-1 0 0 0,1 0 1 0 0,-1 1-1 0 0,0-1 0 0 0,0 0 1 0 0,-1 0-1 0 0,2-1-27 0 0,-1 1 18 0 0,63-56 263 0 0,91-64-108 0 0,-154 123-176 0 0,-1 0 0 0 0,0 1-1 0 0,0-1 1 0 0,0 1 0 0 0,0 0 0 0 0,0-1-1 0 0,0 1 1 0 0,0 0 0 0 0,0 0-1 0 0,-1-1 1 0 0,1 1 0 0 0,-1 0-1 0 0,1 0 1 0 0,-1 0 0 0 0,0 0-1 0 0,0 0 1 0 0,0 0 0 0 0,0-1-1 0 0,0 1 1 0 0,0 0 0 0 0,0 0-1 0 0,-1 0 1 0 0,1 0 0 0 0,0 0-1 0 0,-1 0 1 0 0,0-1 0 0 0,1 1-1 0 0,-1 0 1 0 0,-1 1 3 0 0,0 16-126 0 0,21 17-3455 0 0,12-36-4909 0 0,-12-11-1003 0 0,-14 5 5694 0 0</inkml:trace>
  <inkml:trace contextRef="#ctx0" brushRef="#br0" timeOffset="37810.09">12275 2692 2521 0 0,'0'0'3320'0'0,"0"0"-500"0"0,0 0-519 0 0,0 0-446 0 0,0 0-418 0 0,0 0-320 0 0,0 0-207 0 0,0 0-170 0 0,0 0-168 0 0,0 0-117 0 0,0 0-84 0 0,0 0-94 0 0,-20 31-70 0 0,-59 95-46 0 0,59-72-8 0 0,21-48-113 0 0,0-3 8 0 0,-1-1-1 0 0,1 1 0 0 0,0-1 1 0 0,0 1-1 0 0,0-1 0 0 0,0 0 0 0 0,0 1 1 0 0,0-1-1 0 0,0 0 0 0 0,1 0 0 0 0,-1 0 1 0 0,1 0-1 0 0,0 0 0 0 0,-1 0 1 0 0,1 0-1 0 0,0-1 0 0 0,0 1 0 0 0,0-1 1 0 0,1 1-1 0 0,-1-1 0 0 0,0 0 0 0 0,0 1 1 0 0,1-1-1 0 0,-1-1 0 0 0,1 1 1 0 0,-1 0-1 0 0,1-1 0 0 0,-1 1 0 0 0,1-1 1 0 0,-1 1-1 0 0,1-1 0 0 0,-1 0 0 0 0,1 0-47 0 0,4 0 249 0 0,0 0 0 0 0,-1-1-1 0 0,1 1 1 0 0,-1-1 0 0 0,1 0-1 0 0,-1-1 1 0 0,0 0 0 0 0,1 0-1 0 0,-1 0 1 0 0,0-1-1 0 0,0 1 1 0 0,4-4-249 0 0,-4 2 104 0 0,0 0 1 0 0,0-1-1 0 0,0 0 1 0 0,0 0-1 0 0,-1 0 0 0 0,0-1 1 0 0,0 0-1 0 0,-1 0 0 0 0,1 0 1 0 0,-1 0-1 0 0,0-1 1 0 0,-1 0-1 0 0,0 0 0 0 0,0 0 1 0 0,0 0-1 0 0,-1 0 0 0 0,0 0 1 0 0,0-1-1 0 0,-1 1 0 0 0,0-1 1 0 0,-1 1-1 0 0,1-1 1 0 0,-1 0-105 0 0,-20-58-547 0 0,-25 50-3557 0 0,30 16 1130 0 0,5 0-3603 0 0,2 0-4767 0 0</inkml:trace>
  <inkml:trace contextRef="#ctx0" brushRef="#br0" timeOffset="38229.838">12519 2843 12699 0 0,'0'0'1869'0'0,"0"0"-170"0"0,0 0 50 0 0,0 0-145 0 0,0 0-332 0 0,0 0-294 0 0,0 0-227 0 0,0 0-148 0 0,0 0-86 0 0,0 0-66 0 0,0 0-100 0 0,0 0-59 0 0,0 0-56 0 0,10-29-35 0 0,30-90-6 0 0,0 31 142 0 0,13 19-273 0 0,-50 102-897 0 0,8 63 241 0 0,-11-93 594 0 0,1 0 0 0 0,0 0 0 0 0,0 0 0 0 0,0 0-1 0 0,1-1 1 0 0,-1 1 0 0 0,1-1 0 0 0,-1 1 0 0 0,1-1-1 0 0,0 1 1 0 0,0-1 0 0 0,0 0 0 0 0,0 0 0 0 0,0 0-1 0 0,1 0 1 0 0,-1 0 0 0 0,1 0 0 0 0,-1-1 0 0 0,1 1-1 0 0,0-1 1 0 0,-1 0 0 0 0,1 0 0 0 0,0 0-1 0 0,0 0 1 0 0,0 0 0 0 0,0-1 0 0 0,0 1 0 0 0,0-1-1 0 0,0 1 1 0 0,1-1-2 0 0,9-3 165 0 0,0 0 0 0 0,0 0 0 0 0,-1-2 0 0 0,1 1 0 0 0,-1-2 0 0 0,0 1 0 0 0,0-2 0 0 0,-1 1 0 0 0,0-2 0 0 0,0 1 0 0 0,0-2 0 0 0,-1 1 0 0 0,-1-1 0 0 0,1-1 0 0 0,-1 0 0 0 0,-1 0 0 0 0,0-1 0 0 0,0 0 0 0 0,-1 0 0 0 0,-1 0-1 0 0,0-1 1 0 0,0 0 0 0 0,2-11-165 0 0,8-53-791 0 0,-15 59-3145 0 0,-1 0-3710 0 0,0 14 5994 0 0,0-4-10822 0 0</inkml:trace>
  <inkml:trace contextRef="#ctx0" brushRef="#br0" timeOffset="41807.008">3155 2887 0 0 0,'0'0'1294'0'0,"0"0"63"0"0,0 0 49 0 0,0 0-30 0 0,0 0-65 0 0,-5-6-137 0 0,-15-21-162 0 0,19 26-918 0 0,0 0 0 0 0,0 0 0 0 0,0 1 0 0 0,0-1 0 0 0,0 0 1 0 0,0 1-1 0 0,-1-1 0 0 0,1 1 0 0 0,0 0 0 0 0,0-1 0 0 0,0 1 0 0 0,0 0 0 0 0,-1 0 0 0 0,1 0 1 0 0,0 0-1 0 0,0 0 0 0 0,-1 0 0 0 0,1 0 0 0 0,0 0 0 0 0,0 0 0 0 0,0 0 0 0 0,-1 1 0 0 0,1-1 1 0 0,0 0-1 0 0,0 1 0 0 0,0-1 0 0 0,0 1 0 0 0,0 0 0 0 0,0-1 0 0 0,0 1 0 0 0,0 0 1 0 0,0-1-1 0 0,0 1 0 0 0,0 0 0 0 0,0 0 0 0 0,1 0 0 0 0,-1 0 0 0 0,0 0 0 0 0,0 0 0 0 0,1 0 1 0 0,-1 0-1 0 0,1 0-94 0 0,-1 1 101 0 0,-9 13 174 0 0,0 2 0 0 0,2-1 0 0 0,0 1 0 0 0,1 0 0 0 0,1 1 0 0 0,0 0 0 0 0,1 0 0 0 0,1 0 0 0 0,1 0 0 0 0,1 1 0 0 0,0-1 0 0 0,2 1 0 0 0,0 0 0 0 0,1-1 0 0 0,0 1 0 0 0,2 2-275 0 0,-2-16 106 0 0,0 1-1 0 0,0-1 1 0 0,0 0 0 0 0,1 0 0 0 0,0 0-1 0 0,0-1 1 0 0,0 1 0 0 0,1 0 0 0 0,-1-1 0 0 0,1 1-1 0 0,0-1 1 0 0,0 0 0 0 0,1 0 0 0 0,-1 0 0 0 0,1 0-1 0 0,0-1 1 0 0,0 1 0 0 0,0-1 0 0 0,0 0 0 0 0,1 0-1 0 0,-1-1 1 0 0,1 1 0 0 0,0-1 0 0 0,0 0-1 0 0,0 0 1 0 0,0-1 0 0 0,0 0 0 0 0,0 1 0 0 0,0-2-1 0 0,0 1 1 0 0,0-1 0 0 0,1 1 0 0 0,-1-1 0 0 0,0-1-1 0 0,0 1 1 0 0,1-1 0 0 0,-1 0 0 0 0,0 0 0 0 0,0 0-1 0 0,0-1 1 0 0,0 0 0 0 0,0 0 0 0 0,-1 0-1 0 0,1 0 1 0 0,0-1 0 0 0,0-1-106 0 0,14-6 158 0 0,0-1 0 0 0,-1-1 1 0 0,-1-1-1 0 0,0 0 0 0 0,0-1 0 0 0,-2-1 0 0 0,0-1 0 0 0,0 0 0 0 0,-2-1 1 0 0,0 0-1 0 0,-1-1 0 0 0,0-1 0 0 0,-2 0 0 0 0,0 0 0 0 0,-1-1 1 0 0,-1 0-1 0 0,3-16-158 0 0,-9 30-30 0 0,0-1 0 0 0,0 0 0 0 0,-1 0 0 0 0,0 0 1 0 0,0 0-1 0 0,-1 0 0 0 0,0 0 0 0 0,0 0 0 0 0,-1 0 1 0 0,1 0-1 0 0,-2 0 0 0 0,1 1 0 0 0,-1-1 0 0 0,0 0 1 0 0,0 1-1 0 0,-1-1 0 0 0,0 1 0 0 0,0-1 0 0 0,-1 1 0 0 0,1 0 1 0 0,-1 1-1 0 0,0-1 0 0 0,-1 1 0 0 0,0-1 0 0 0,0 1 1 0 0,0 1-1 0 0,0-1 0 0 0,-1 1 0 0 0,1 0 0 0 0,-1 0 1 0 0,0 0-1 0 0,0 1 0 0 0,-1 0 0 0 0,0 0 30 0 0,-3-1-267 0 0,-1 1-1 0 0,1 0 1 0 0,0 0-1 0 0,-1 1 1 0 0,0 1-1 0 0,1 0 1 0 0,-1 0-1 0 0,0 1 0 0 0,1 0 1 0 0,-1 1-1 0 0,0 0 1 0 0,1 1-1 0 0,-1 0 1 0 0,1 1-1 0 0,-1 0 1 0 0,1 1-1 0 0,-8 3 268 0 0,-91 71-6397 0 0,53-16-2712 0 0,39-42 5238 0 0</inkml:trace>
  <inkml:trace contextRef="#ctx0" brushRef="#br0" timeOffset="42496.422">3090 3263 0 0 0,'0'0'1215'0'0,"0"0"473"0"0,0 0 93 0 0,0 0-108 0 0,0 0-118 0 0,0 0-100 0 0,0 0-60 0 0,0 0-16 0 0,0 0-26 0 0,-1-6 957 0 0,1 5 3887 0 0,-34 265-4328 0 0,24-212-1714 0 0,6-5-12 0 0,4-46-107 0 0,0-1 9 0 0,0 0 51 0 0,0 0 36 0 0,3-26 1854 0 0,-58 11-1765 0 0,22 5-198 0 0,1-2 0 0 0,1-1 0 0 0,0-2 0 0 0,1 0 0 0 0,0-3 0 0 0,1 0-1 0 0,-13-12-22 0 0,-9-22 20 0 0,50 51 297 0 0,-5-7-346 0 0,6 9-108 0 0,0-1-1 0 0,0 0 1 0 0,1 0 0 0 0,-1 0-1 0 0,0 0 1 0 0,0 0-1 0 0,1 0 1 0 0,-1 0-1 0 0,0 0 1 0 0,0 0-1 0 0,1 0 1 0 0,-1 0-1 0 0,0-1 1 0 0,0 1-1 0 0,0 0 1 0 0,1 0-1 0 0,-1 0 1 0 0,0 0-1 0 0,0 0 1 0 0,0 0-1 0 0,1 0 1 0 0,-1-1-1 0 0,0 1 1 0 0,0 0-1 0 0,0 0 1 0 0,0 0-1 0 0,1 0 1 0 0,-1-1-1 0 0,0 1 1 0 0,0 0-1 0 0,0 0 1 0 0,0 0-1 0 0,0-1 1 0 0,0 1-1 0 0,0 0 1 0 0,0 0 0 0 0,0 0-1 0 0,1-1 1 0 0,-1 1-1 0 0,0 0 1 0 0,0 0-1 0 0,0-1 1 0 0,0 1-1 0 0,0 0 138 0 0,19 10-4468 0 0,-8-3-1349 0 0,-9-6 4693 0 0,5 5-8570 0 0</inkml:trace>
  <inkml:trace contextRef="#ctx0" brushRef="#br0" timeOffset="42873.936">3020 3583 0 0 0,'0'0'1050'0'0,"0"0"278"0"0,0 0 298 0 0,0 0 214 0 0,0 0-10 0 0,0 0-159 0 0,0 0-155 0 0,0 0-136 0 0,0 0-151 0 0,0 0-165 0 0,0 0-137 0 0,0 0-126 0 0,0 0-74 0 0,-10 0-7 0 0,-23 0 850 0 0,61 0 1985 0 0,19-3-3264 0 0,0-2-1 0 0,0-3 0 0 0,-1-1 1 0 0,0-3-1 0 0,0-1 0 0 0,-1-2 1 0 0,22-13-291 0 0,-38 9-395 0 0,-23 10-3993 0 0,-7 9 267 0 0,-1 0 218 0 0,-1 0-4156 0 0</inkml:trace>
  <inkml:trace contextRef="#ctx0" brushRef="#br0" timeOffset="43694.345">2995 3646 0 0 0,'0'0'1016'0'0,"0"0"379"0"0,0 0 247 0 0,0 0 264 0 0,0 0 166 0 0,0 0-20 0 0,0 0-200 0 0,0 0-265 0 0,0 0-272 0 0,0 0-186 0 0,0 0-106 0 0,0 0-122 0 0,0 0-102 0 0,0 1 3157 0 0,14 68-2408 0 0,-12-56-1461 0 0,2 18 79 0 0,-2 0-1 0 0,0 1 1 0 0,-2-1-1 0 0,-2 0 1 0 0,-3 24-166 0 0,-10 32 349 0 0,15-79 671 0 0,7-32-479 0 0,-51 79-444 0 0,-159 210-9 0 0,137-159-67 0 0,20-22-1114 0 0,46-83 607 0 0,0-1-131 0 0,0 0-110 0 0,14-4-3448 0 0,43-55-11559 0 0,-45 48 12058 0 0,-5 0 2960 0 0</inkml:trace>
  <inkml:trace contextRef="#ctx0" brushRef="#br0" timeOffset="44016.788">2912 4128 208 0 0,'0'0'2012'0'0,"0"0"-27"0"0,0 0 93 0 0,0 0 103 0 0,0 0-79 0 0,0 0-211 0 0,0 0-286 0 0,0 0-313 0 0,0 0-275 0 0,0 0-162 0 0,0 0-110 0 0,0 0-91 0 0,18 0 3258 0 0,57 152-432 0 0,-56-101-3255 0 0,16-13-998 0 0,-20-37-2790 0 0,-3-15-4273 0 0,-9 7-2185 0 0</inkml:trace>
  <inkml:trace contextRef="#ctx0" brushRef="#br0" timeOffset="44944.92">3142 2954 0 0 0,'0'0'559'0'0,"0"0"113"0"0,0 0-1 0 0,0 0 12 0 0,0 0 9 0 0,0 0 36 0 0,0 0 97 0 0,1-6 82 0 0,2 1-202 0 0,1-7-704 0 0,-3 7 3986 0 0,-1-1 3764 0 0,-27 25-6017 0 0,39-34 345 0 0,-12 15-1971 0 0,0 0 76 0 0,0 0 24 0 0,0 0 6 0 0,0 0-12 0 0,0 0-32 0 0,0 0-25 0 0,0 0 10 0 0,0 0-9 0 0,0 0-28 0 0,0 0-17 0 0,0 0-25 0 0,0 0-29 0 0,0 0 18 0 0,0 0-1 0 0,0 0-32 0 0,0 0-29 0 0,0 0-82 0 0,0 0-22 0 0,0 0-111 0 0,0 0-251 0 0,0 0-328 0 0,0 0-433 0 0,16-4-13245 0 0,-13 4 7776 0 0</inkml:trace>
  <inkml:trace contextRef="#ctx0" brushRef="#br0" timeOffset="45326.972">3249 2902 0 0 0,'0'0'672'0'0,"0"0"1318"0"0,0 0 470 0 0,0 0 1 0 0,0 0-221 0 0,0 0-296 0 0,0 0-299 0 0,0 0-241 0 0,0 0-209 0 0,0 0-197 0 0,0 0-203 0 0,0 0-179 0 0,0 0-119 0 0,-2 3-107 0 0,-17 30 633 0 0,11-17-204 0 0,13-20 473 0 0,0 3-1383 0 0,-5 2-349 0 0,0-1-255 0 0,10 0-10959 0 0,-5 0 2093 0 0</inkml:trace>
  <inkml:trace contextRef="#ctx0" brushRef="#br0" timeOffset="45862.766">3081 3167 0 0 0,'0'0'1072'0'0,"0"-10"38"0"0,-2-2-321 0 0,1 2-2626 0 0,1 1 4027 0 0,0 0 3884 0 0,-1-3 5432 0 0,40 44-9518 0 0,-37-30-1921 0 0,1 0 1 0 0,0-1 0 0 0,0 1 0 0 0,1-1 0 0 0,-1 0 0 0 0,0 0-1 0 0,0 0 1 0 0,1 0 0 0 0,-1 0 0 0 0,0-1 0 0 0,1 0-1 0 0,-1 1 1 0 0,0-1 0 0 0,1 0 0 0 0,-1-1 0 0 0,1 1 0 0 0,-1-1-1 0 0,0 1 1 0 0,1-1 0 0 0,-1 0 0 0 0,0 0 0 0 0,0-1 0 0 0,0 1-1 0 0,0 0 1 0 0,0-1 0 0 0,0 0 0 0 0,0 0 0 0 0,0 0 0 0 0,-1 0-1 0 0,1 0 1 0 0,-1-1 0 0 0,1 1 0 0 0,-1-1 0 0 0,0 1 0 0 0,0-1-1 0 0,0 0 1 0 0,0 0 0 0 0,-1 0 0 0 0,1 0 0 0 0,-1 0 0 0 0,0 0-1 0 0,0-1 1 0 0,1-1-68 0 0,4-8 136 0 0,-1 7-2741 0 0,-2 4-3563 0 0,0 1-5254 0 0,-2 1 5673 0 0</inkml:trace>
  <inkml:trace contextRef="#ctx0" brushRef="#br0" timeOffset="49493.047">2601 1816 5513 0 0,'0'0'1885'0'0,"0"0"-58"0"0,0 0-40 0 0,0 0 18 0 0,0 0-72 0 0,0 0-248 0 0,0 0-327 0 0,0 0-331 0 0,0 0-244 0 0,0 0-135 0 0,0 0 15 0 0,2 0 69 0 0,6 5-220 0 0,0-1 1 0 0,0 1-1 0 0,-1 0 1 0 0,0 1-1 0 0,0-1 1 0 0,-1 1 0 0 0,0 1-1 0 0,0-1 1 0 0,0 1-1 0 0,0 0 1 0 0,-1 1-1 0 0,-1-1 1 0 0,1 1-1 0 0,-1 0-312 0 0,15 20 364 0 0,-9-11-236 0 0,-1 1 0 0 0,0 0-1 0 0,-1 0 1 0 0,-1 1 0 0 0,-1 0-1 0 0,-1 0 1 0 0,0 1-1 0 0,-2-1 1 0 0,0 1 0 0 0,-1 0-1 0 0,-1 0 1 0 0,-1 0 0 0 0,0 0-1 0 0,-2 3-127 0 0,0-10-85 0 0,-1 1-1 0 0,0 0 1 0 0,-1-1-1 0 0,0 0 0 0 0,-1 1 1 0 0,-1-2-1 0 0,0 1 1 0 0,0-1-1 0 0,-1 0 0 0 0,-1 0 1 0 0,0-1-1 0 0,-1 0 1 0 0,0 0-1 0 0,-1-1 1 0 0,0 0-1 0 0,0-1 0 0 0,-2 1 86 0 0,10-9-287 0 0,1 1 0 0 0,-1 0 0 0 0,0-1 0 0 0,0 0 0 0 0,-1 0 0 0 0,1 1 0 0 0,0-1 0 0 0,0 0 1 0 0,-1-1-1 0 0,1 1 0 0 0,0 0 0 0 0,-1-1 0 0 0,1 1 0 0 0,-1-1 0 0 0,1 0 0 0 0,-1 0 0 0 0,1 0 0 0 0,0 0 0 0 0,-1 0 0 0 0,1 0 0 0 0,-2-1 287 0 0,-38-31-14599 0 0,36 24 10107 0 0</inkml:trace>
  <inkml:trace contextRef="#ctx0" brushRef="#br0" timeOffset="49730.99">2321 2011 3617 0 0,'0'0'2335'0'0,"0"0"-251"0"0,0 0-285 0 0,0 0-142 0 0,0 0-30 0 0,0 0-62 0 0,0 0-91 0 0,0 0-130 0 0,0 0-158 0 0,0 0-130 0 0,0 0-112 0 0,0 0-78 0 0,13-31-67 0 0,43-94-66 0 0,-16 68 295 0 0,-28 48-754 0 0,256-181 1888 0 0,-175 152-2826 0 0,-27 36-6263 0 0,-56 5 1021 0 0,-1 0-5171 0 0</inkml:trace>
  <inkml:trace contextRef="#ctx0" brushRef="#br0" timeOffset="50152.024">3083 1750 11098 0 0,'0'0'2474'0'0,"0"0"-732"0"0,0 0-436 0 0,0 0-110 0 0,0 0-93 0 0,0 0-188 0 0,0 0-159 0 0,0 0-103 0 0,0 0-103 0 0,0 0-112 0 0,0 0-84 0 0,0 0-78 0 0,-21 20-80 0 0,-68 68-37 0 0,43-20 53 0 0,38-53-193 0 0,0 0 0 0 0,1 1 0 0 0,1 0 0 0 0,1 0 0 0 0,0 0 0 0 0,1 1 0 0 0,1 0 0 0 0,0-1 0 0 0,2 1 0 0 0,-1 17-19 0 0,3-32 24 0 0,0 0 0 0 0,0 0-1 0 0,0 0 1 0 0,0-1-1 0 0,0 1 1 0 0,0-1 0 0 0,0 1-1 0 0,0-1 1 0 0,1 1-1 0 0,-1-1 1 0 0,1 1 0 0 0,-1-1-1 0 0,1 0 1 0 0,-1 0-1 0 0,1 0 1 0 0,0 0 0 0 0,0 0-1 0 0,-1 0 1 0 0,1-1-1 0 0,0 1 1 0 0,0 0 0 0 0,0-1-1 0 0,0 0 1 0 0,0 1-1 0 0,0-1 1 0 0,0 0-1 0 0,0 0 1 0 0,-1 0 0 0 0,1 0-1 0 0,0 0 1 0 0,0-1-1 0 0,0 1 1 0 0,0 0 0 0 0,0-1-1 0 0,0 0 1 0 0,0 1-1 0 0,0-1 1 0 0,-1 0 0 0 0,1 0-1 0 0,0 0 1 0 0,-1 0-1 0 0,1 0 1 0 0,-1 0 0 0 0,1-1-1 0 0,-1 1 1 0 0,1 0-1 0 0,-1-1 1 0 0,0 1 0 0 0,0-1-24 0 0,24-22 327 0 0,-1-1 1 0 0,-2-1-1 0 0,-1-1 1 0 0,-1-1-1 0 0,-1 0 1 0 0,-1-2 0 0 0,-2 0-1 0 0,6-17-327 0 0,15-11 280 0 0,-35 58-367 0 0,-1 1 0 0 0,0-1 0 0 0,1 0 0 0 0,-1 1 0 0 0,0-1 1 0 0,1 1-1 0 0,-1-1 0 0 0,0 1 0 0 0,0 0 0 0 0,0-1 0 0 0,1 1 0 0 0,-1 0 0 0 0,0 0 0 0 0,0 0 0 0 0,0 0 0 0 0,-1 0 0 0 0,1 0 0 0 0,0 0 0 0 0,0 0 0 0 0,0 1 0 0 0,-1-1 0 0 0,1 0 0 0 0,-1 0 0 0 0,1 1 0 0 0,-1-1 1 0 0,1 0-1 0 0,-1 0 0 0 0,0 1 0 0 0,1-1 0 0 0,-1 1 0 0 0,0-1 0 0 0,0 0 0 0 0,0 2 87 0 0,2 4-1014 0 0,-1-6 872 0 0,12 27-5117 0 0,-3-11-3753 0 0,-6-12-367 0 0</inkml:trace>
  <inkml:trace contextRef="#ctx0" brushRef="#br0" timeOffset="50577.979">3333 1985 10746 0 0,'0'0'3386'0'0,"0"0"-1072"0"0,0 0-503 0 0,0 0-232 0 0,0 0-237 0 0,0 0-246 0 0,0 0-189 0 0,0 0-102 0 0,0 0-159 0 0,0 0-102 0 0,0 0-85 0 0,0 0-104 0 0,0 0-95 0 0,3-33-70 0 0,8-103-44 0 0,9 51 146 0 0,9 42-139 0 0,-13 65-633 0 0,-16-20 474 0 0,1 1 0 0 0,-1-1 0 0 0,0 0 1 0 0,1 1-1 0 0,-1-1 0 0 0,1 1 0 0 0,0-1 0 0 0,0 0 0 0 0,0 0 0 0 0,0 1 0 0 0,0-1 1 0 0,1 0-1 0 0,-1 0 0 0 0,1 0 0 0 0,-1 0 0 0 0,1 0 0 0 0,0-1 0 0 0,0 1 1 0 0,-1 0-1 0 0,1-1 0 0 0,0 1 0 0 0,0-1 0 0 0,1 0 0 0 0,-1 0 0 0 0,0 0 0 0 0,0 0 1 0 0,1 0-1 0 0,-1 0 0 0 0,0-1 0 0 0,3 1 6 0 0,0-2 19 0 0,0-1-1 0 0,0 0 1 0 0,0 0 0 0 0,0 0 0 0 0,0-1 0 0 0,0 0-1 0 0,-1 0 1 0 0,1 0 0 0 0,-1 0 0 0 0,0-1-1 0 0,0 0 1 0 0,0 1 0 0 0,0-2 0 0 0,-1 1-1 0 0,0 0 1 0 0,0-1 0 0 0,0 1 0 0 0,0-1-1 0 0,0-1-18 0 0,21-25 33 0 0,14-10 78 0 0,-38 41-108 0 0,17 30-133 0 0,-14-26-30 0 0,0-1 0 0 0,0-1 0 0 0,1 1 0 0 0,0 0 0 0 0,-1-1 0 0 0,1 0 1 0 0,0 0-1 0 0,0 0 0 0 0,0 0 0 0 0,0-1 0 0 0,1 1 0 0 0,-1-1 0 0 0,0 0 0 0 0,1-1 0 0 0,-1 1 0 0 0,0-1 0 0 0,1 0 0 0 0,-1 0 0 0 0,1 0 0 0 0,-1 0 0 0 0,1-1 0 0 0,-1 0 0 0 0,0 0 0 0 0,0 0 0 0 0,2 0 160 0 0,28-15-5482 0 0,-14 3-1722 0 0,-5 2-1993 0 0,-11 10 8331 0 0</inkml:trace>
  <inkml:trace contextRef="#ctx0" brushRef="#br0" timeOffset="50838.632">3784 1646 2048 0 0,'0'0'2493'0'0,"0"0"-301"0"0,0 0-190 0 0,0 0-100 0 0,0 0-152 0 0,0 0-147 0 0,0 0-140 0 0,0 0-164 0 0,0 0-125 0 0,0 0-85 0 0,0 0-86 0 0,0 0-99 0 0,0 0-84 0 0,18-6-117 0 0,55-21-100 0 0,-70 25-543 0 0,0 1 1 0 0,0-1-1 0 0,0 0 1 0 0,0 1 0 0 0,0-2-1 0 0,0 1 1 0 0,-1 0 0 0 0,1 0-1 0 0,-1-1 1 0 0,1 1-1 0 0,-1-1 1 0 0,0 0 0 0 0,0 0-1 0 0,-1 0 1 0 0,1 0 0 0 0,0 0-1 0 0,-1 0 1 0 0,0 0-1 0 0,0 0 1 0 0,0-1 0 0 0,0 1-61 0 0,3-7 140 0 0,-1-61 431 0 0,-3 69-580 0 0,-1 1 0 0 0,1-1 0 0 0,-1 1-1 0 0,1 0 1 0 0,-1-1 0 0 0,0 1 0 0 0,0 0 0 0 0,1-1 0 0 0,-1 1 0 0 0,0 0 0 0 0,0 0 0 0 0,0 0 0 0 0,-1 0 0 0 0,1 0 0 0 0,0 0 0 0 0,0 0 0 0 0,0 0 0 0 0,-1 0 0 0 0,1 1 0 0 0,0-1 0 0 0,-1 1 0 0 0,1-1 0 0 0,-1 1 0 0 0,1-1-1 0 0,-1 1 1 0 0,1 0 0 0 0,-1-1 0 0 0,1 1 0 0 0,-1 0 0 0 0,1 0 0 0 0,-1 0 0 0 0,1 0 0 0 0,-1 1 0 0 0,1-1 0 0 0,-1 0 0 0 0,1 1 0 0 0,-1-1 0 0 0,1 1 0 0 0,-1-1 0 0 0,1 1 0 0 0,0-1 0 0 0,-1 1 0 0 0,0 1 9 0 0,-4 2-57 0 0,-1 1-1 0 0,1 0 1 0 0,0 0 0 0 0,1 1 0 0 0,-1 0 0 0 0,1 0 0 0 0,0 0 0 0 0,1 1 0 0 0,0-1 0 0 0,0 1 0 0 0,0 0 0 0 0,1 1 0 0 0,0-1-1 0 0,0 0 1 0 0,0 3 57 0 0,1-5-109 0 0,0 1 0 0 0,0 0 0 0 0,0 0 0 0 0,1 0 0 0 0,0 0 0 0 0,1 0 0 0 0,-1 0 0 0 0,1 0 0 0 0,0 0 0 0 0,0 0 0 0 0,1 0 0 0 0,0 0 0 0 0,0 0 0 0 0,1 0 0 0 0,-1 0 0 0 0,2 3 109 0 0,-1-6-225 0 0,-1 0 1 0 0,1 0 0 0 0,0 0 0 0 0,0-1-1 0 0,1 1 1 0 0,-1 0 0 0 0,0-1 0 0 0,1 1 0 0 0,0-1-1 0 0,-1 0 1 0 0,1 0 0 0 0,0 0 0 0 0,0 0-1 0 0,0-1 1 0 0,0 1 0 0 0,0-1 0 0 0,1 0-1 0 0,-1 0 1 0 0,2 1 224 0 0,53 4-5695 0 0,-1-15-3889 0 0,-42 5 7082 0 0</inkml:trace>
  <inkml:trace contextRef="#ctx0" brushRef="#br0" timeOffset="51132.359">4304 1271 8690 0 0,'0'0'4298'0'0,"0"0"-1951"0"0,0 0-918 0 0,0 0-373 0 0,0 0-275 0 0,0 0-167 0 0,0 0-85 0 0,0 0-38 0 0,0 0-55 0 0,0 0-79 0 0,0 0-86 0 0,0 0-64 0 0,0 0-58 0 0,-23 25-25 0 0,-63 76 28 0 0,72-72 40 0 0,80-18 688 0 0,40 19 532 0 0,-102-27-1375 0 0,0 0 0 0 0,-1 1 1 0 0,1 0-1 0 0,-1-1 1 0 0,0 2-1 0 0,0-1 1 0 0,0 0-1 0 0,0 0 1 0 0,-1 1-1 0 0,0-1 1 0 0,0 1-1 0 0,0 0 0 0 0,0 0 1 0 0,-1 0-1 0 0,0 0 1 0 0,0 0-1 0 0,0 0 1 0 0,0 0-1 0 0,-1 0 1 0 0,0 0-1 0 0,0 0 0 0 0,-1 0 1 0 0,1 0-1 0 0,-1 0 1 0 0,0 0-1 0 0,0 0 1 0 0,-1 0-1 0 0,1 0 1 0 0,-1 0-1 0 0,0 0 1 0 0,-1-1-1 0 0,1 1 0 0 0,-1-1 1 0 0,0 0-1 0 0,0 0 1 0 0,0 0-1 0 0,-1 0 1 0 0,1 0-1 0 0,-1-1 1 0 0,0 1-1 0 0,0-1 0 0 0,0 0 1 0 0,0-1-1 0 0,-1 1 1 0 0,1-1-1 0 0,-1 1 1 0 0,1-1-1 0 0,-1 0 1 0 0,-2 0-38 0 0,-23 0-3014 0 0,17-4-3713 0 0,6-1-5093 0 0</inkml:trace>
  <inkml:trace contextRef="#ctx0" brushRef="#br0" timeOffset="53684.946">3076 4997 0 0 0,'-1'-6'1'0'0,"0"-13"94"0"0,1 18 474 0 0,0 1 2792 0 0,0 2 12005 0 0,0-1-14164 0 0,0-1-4086 0 0,0 1 2974 0 0,0-1 3 0 0,9 29 1430 0 0,-3 281 722 0 0,-5-170-1923 0 0,2-21 103 0 0,-6 0 0 0 0,-17 118-425 0 0,-30 53 545 0 0,41-175-533 0 0,9-114-77 0 0,1 0-1 0 0,-1 1 0 0 0,0-1 1 0 0,1 0-1 0 0,-1 0 0 0 0,1 0 1 0 0,-1 0-1 0 0,1 0 0 0 0,0 0 1 0 0,-1 0-1 0 0,1 0 0 0 0,0 0 0 0 0,0 0 1 0 0,-1 0-1 0 0,1-1 0 0 0,0 1 1 0 0,0 0-1 0 0,0-1 0 0 0,0 1 1 0 0,0 0-1 0 0,0-1 0 0 0,0 1 1 0 0,1-1-1 0 0,-1 1 0 0 0,0-1 1 0 0,0 0-1 0 0,0 0 0 0 0,0 1 1 0 0,0-1-1 0 0,1 0 0 0 0,-1 0 1 0 0,0 0-1 0 0,0 0 0 0 0,0 0 0 0 0,1 0 1 0 0,-1-1-1 0 0,0 1 66 0 0,48-8-5955 0 0,-26 1-221 0 0,-5-1-2653 0 0</inkml:trace>
  <inkml:trace contextRef="#ctx0" brushRef="#br0" timeOffset="54364.947">9915 4662 5009 0 0,'0'0'2879'0'0,"0"0"-1478"0"0,0 0-382 0 0,0 0-3 0 0,0 0 108 0 0,0 0 78 0 0,0 0 10 0 0,0 0-16 0 0,0 0-120 0 0,0 0-133 0 0,0 0-129 0 0,0 0-98 0 0,0 0-41 0 0,-6 32-18 0 0,-16 101-14 0 0,20-34 547 0 0,17 178 897 0 0,-16-231-2047 0 0,-1 0 1 0 0,-3 0-1 0 0,-1 0 1 0 0,-3-1-1 0 0,-12 39-40 0 0,6-10-4454 0 0,14-49-1770 0 0,0 1-5138 0 0,1-22 8341 0 0</inkml:trace>
  <inkml:trace contextRef="#ctx0" brushRef="#br0" timeOffset="55181.988">2406 5564 10762 0 0,'0'0'207'0'0,"0"0"-100"0"0,0 0-2 0 0,0 0 95 0 0,37 1 115 0 0,120 1 125 0 0,278-12 3619 0 0,169 2-684 0 0,440-21-1957 0 0,1296 10-321 0 0,-2025 9-1019 0 0,1024-50 173 0 0,587-90 1029 0 0,-1427 127-857 0 0,-314 16-171 0 0,-184 7-254 0 0,-18 0-485 0 0,-55 7-4153 0 0,48-5 1443 0 0,7-1-2524 0 0,7 0-4601 0 0</inkml:trace>
  <inkml:trace contextRef="#ctx0" brushRef="#br0" timeOffset="55562.049">10465 5071 5665 0 0,'0'0'1746'0'0,"0"0"-83"0"0,0 0 52 0 0,0 0 173 0 0,0 0-15 0 0,0 0-192 0 0,-36 17-220 0 0,-113 56-221 0 0,-92 70 2274 0 0,168-94-3142 0 0,-180 144-1463 0 0,137-99-5934 0 0,88-72 948 0 0,7-6-2548 0 0</inkml:trace>
  <inkml:trace contextRef="#ctx0" brushRef="#br0" timeOffset="56397.968">3219 5424 8418 0 0,'0'0'1123'0'0,"0"0"-178"0"0,0 0-153 0 0,-34 16-51 0 0,-114 51-52 0 0,-174 85 1062 0 0,32-11-1931 0 0,253-113-1305 0 0,16-5-6268 0 0,17-19 2712 0 0</inkml:trace>
  <inkml:trace contextRef="#ctx0" brushRef="#br0" timeOffset="56999.782">6555 5266 6025 0 0,'0'0'1777'0'0,"0"0"-5"0"0,0 0-2 0 0,0 0 35 0 0,0 0-80 0 0,0 0-222 0 0,0 0-252 0 0,0 0-250 0 0,0 0-258 0 0,0 0-193 0 0,0 0-118 0 0,0 0-55 0 0,-6 12 22 0 0,-23 105 774 0 0,42 30-299 0 0,-5 22-2224 0 0,-20-115-3468 0 0,-11-2-5623 0 0,17-40 3873 0 0</inkml:trace>
  <inkml:trace contextRef="#ctx0" brushRef="#br0" timeOffset="58865.168">6778 5222 128 0 0,'0'0'1519'0'0,"0"0"-168"0"0,0 0 112 0 0,0 0 232 0 0,0 0 156 0 0,0 0 15 0 0,0 0-158 0 0,0 0-181 0 0,0 0-199 0 0,0 0-245 0 0,0 0-194 0 0,-33 28-205 0 0,-103 89-187 0 0,59-42 127 0 0,-56 59-161 0 0,39-50-4333 0 0,83-75 1904 0 0,-3 4-6446 0 0,11-10 3984 0 0</inkml:trace>
  <inkml:trace contextRef="#ctx0" brushRef="#br0" timeOffset="64087.857">4388 5910 7538 0 0,'0'0'968'0'0,"0"0"-347"0"0,0 0-146 0 0,0 0 177 0 0,0 0 235 0 0,0 0 113 0 0,0 0-34 0 0,0 0-175 0 0,0 0-226 0 0,0 0-171 0 0,0 0-120 0 0,-29 31-88 0 0,-90 98-38 0 0,82-71 95 0 0,36-48-153 0 0,0-6-35 0 0,0-1 0 0 0,1 1 0 0 0,-1-1 0 0 0,1 1 0 0 0,-1-1-1 0 0,1 1 1 0 0,0 0 0 0 0,0-1 0 0 0,1 1 0 0 0,-1-1 0 0 0,1 1 0 0 0,0-1 0 0 0,0 1 0 0 0,0-1-1 0 0,0 1 1 0 0,0-1 0 0 0,1 0 0 0 0,0 0 0 0 0,0 1 0 0 0,-1-1 0 0 0,2-1 0 0 0,-1 1 0 0 0,0 0 0 0 0,1 0-1 0 0,-1-1 1 0 0,1 1 0 0 0,0-1 0 0 0,-1 0 0 0 0,1 0 0 0 0,0 0 0 0 0,1 0 0 0 0,-1-1 0 0 0,0 1-1 0 0,0-1 1 0 0,1 0 0 0 0,-1 1 0 0 0,4-1-55 0 0,1 1 174 0 0,1-1 0 0 0,0 0 0 0 0,0 0 0 0 0,-1-1 0 0 0,1 0 0 0 0,0-1 0 0 0,0 1 0 0 0,-1-2 0 0 0,1 1 0 0 0,-1-1 0 0 0,1-1 0 0 0,-1 0 0 0 0,0 0 0 0 0,0 0 0 0 0,0-1-1 0 0,0 0 1 0 0,-1-1 0 0 0,1 0 0 0 0,-1 0 0 0 0,0 0 0 0 0,-1-1 0 0 0,1 0 0 0 0,-1 0 0 0 0,0-1 0 0 0,0-1-174 0 0,11-15 157 0 0,0 0-1 0 0,-2-2 1 0 0,-1 0-1 0 0,-1-1 0 0 0,-1 0 1 0 0,-1-1-1 0 0,-2 0 1 0 0,0-1-1 0 0,0-11-156 0 0,-5 30-21 0 0,-1 1-1 0 0,-1-1 0 0 0,0 0 1 0 0,0 0-1 0 0,0 0 0 0 0,-1 0 0 0 0,-1-1 1 0 0,0 1-1 0 0,0 0 0 0 0,0 0 1 0 0,-2-1-1 0 0,1 1 0 0 0,-1 0 0 0 0,0 0 1 0 0,-1 0-1 0 0,0 1 0 0 0,0-1 1 0 0,-1 1-1 0 0,0-1 0 0 0,0 1 1 0 0,-1 0-1 0 0,0 1 0 0 0,-1-1 0 0 0,1 1 1 0 0,-1 0-1 0 0,-1 1 0 0 0,1-1 1 0 0,-1 1-1 0 0,-1 0 22 0 0,5 4-28 0 0,0 0 1 0 0,0 1-1 0 0,0 0 1 0 0,0-1-1 0 0,-1 1 0 0 0,1 0 1 0 0,0 0-1 0 0,-1 1 1 0 0,1-1-1 0 0,0 1 0 0 0,-1 0 1 0 0,1 0-1 0 0,-1 0 1 0 0,1 0-1 0 0,0 0 1 0 0,-1 1-1 0 0,1-1 0 0 0,0 1 1 0 0,-1 0-1 0 0,1 0 1 0 0,0 0-1 0 0,0 1 0 0 0,0-1 1 0 0,0 1-1 0 0,0 0 1 0 0,0 0-1 0 0,0 0 0 0 0,0 0 1 0 0,1 0-1 0 0,-1 0 1 0 0,1 1-1 0 0,0-1 1 0 0,0 1-1 0 0,0 0 0 0 0,-2 2 28 0 0,-3 7 2 0 0,1-1 0 0 0,0 1 0 0 0,1 1 0 0 0,1-1 0 0 0,-1 1-1 0 0,2-1 1 0 0,0 1 0 0 0,1 0 0 0 0,0 0 0 0 0,0 1 0 0 0,2-1-1 0 0,0 0 1 0 0,0 0 0 0 0,1 0 0 0 0,1 1 0 0 0,0-1 0 0 0,1 0 0 0 0,0 0-2 0 0,4 10 147 0 0,1 1 1 0 0,1-1-1 0 0,0-1 1 0 0,2 0 0 0 0,1 0-1 0 0,0-1 1 0 0,2-1-1 0 0,0 0 1 0 0,8 7-148 0 0,-22-27 3 0 0,12 13 48 0 0,-1 0-1 0 0,0 1 1 0 0,-1 0-1 0 0,-1 0 0 0 0,0 1 1 0 0,-1 0-1 0 0,4 12-50 0 0,-10-2 705 0 0,-2-15-3236 0 0,-1-3-3180 0 0,1-2-4633 0 0,0-4 4516 0 0</inkml:trace>
  <inkml:trace contextRef="#ctx0" brushRef="#br0" timeOffset="64351.964">5071 5789 8562 0 0,'0'0'2088'0'0,"0"0"-450"0"0,0 0-235 0 0,0 0-12 0 0,0 0-45 0 0,0 0-96 0 0,0 0-119 0 0,0 0-126 0 0,0 0-168 0 0,0 0-145 0 0,0 0-106 0 0,0 0-137 0 0,-28 31-79 0 0,-89 99-58 0 0,49-38 213 0 0,55-66-386 0 0,-188 357-1482 0 0,194-371 485 0 0,-8 14-689 0 0,11-9-7027 0 0,5-17 3449 0 0,2 0-1152 0 0</inkml:trace>
  <inkml:trace contextRef="#ctx0" brushRef="#br0" timeOffset="64767.966">4985 6238 8682 0 0,'0'0'2610'0'0,"0"0"-475"0"0,0 0-263 0 0,0 0-178 0 0,0 0-283 0 0,0 0-318 0 0,0 0-260 0 0,0 0-203 0 0,0 0-127 0 0,0 0-80 0 0,0 0-39 0 0,0 0-14 0 0,16-9-53 0 0,104-49 558 0 0,-109 53-785 0 0,0 0 0 0 0,0 1 0 0 0,0 0 1 0 0,1 1-1 0 0,0 0 0 0 0,-1 1 0 0 0,1 0 1 0 0,0 1-1 0 0,0 0 0 0 0,0 1 0 0 0,0 0 1 0 0,3 2-91 0 0,-14-1 2 0 0,0 1 0 0 0,0-1 0 0 0,0 1-1 0 0,0 0 1 0 0,0 0 0 0 0,0-1 0 0 0,0 1 0 0 0,-1 0 0 0 0,1 0 0 0 0,-1 0 0 0 0,1 0 0 0 0,-1 0 0 0 0,0 0 0 0 0,0 0 0 0 0,1 0 0 0 0,-2 0 0 0 0,1 0 0 0 0,0 0 0 0 0,0 0 0 0 0,-1 0 0 0 0,1 0 0 0 0,-1-1 0 0 0,1 1 0 0 0,-1 0 0 0 0,0 0 0 0 0,0 0-1 0 0,0-1 1 0 0,0 1 0 0 0,0 0 0 0 0,-1 1-2 0 0,-119 155 180 0 0,117-151-158 0 0,0-3 7 0 0,1 1-1 0 0,0-1 1 0 0,0 1 0 0 0,1-1 0 0 0,-1 1-1 0 0,1 0 1 0 0,0 0 0 0 0,1 0 0 0 0,-1 0 0 0 0,1 0-1 0 0,0 0 1 0 0,0 0 0 0 0,0 1 0 0 0,1-1-1 0 0,0 0 1 0 0,0 1 0 0 0,0-1 0 0 0,1 0 0 0 0,0 5-29 0 0,3-7-10 0 0,0 0 0 0 0,1 0 0 0 0,-1 0 0 0 0,1 0 0 0 0,-1-1 0 0 0,1 0 0 0 0,0 0 0 0 0,0 0 0 0 0,0-1 1 0 0,0 1-1 0 0,1-1 0 0 0,-1 0 0 0 0,0-1 0 0 0,0 1 0 0 0,0-1 0 0 0,1 0 0 0 0,-1-1 0 0 0,0 1 1 0 0,1-1-1 0 0,-1 0 0 0 0,0 0 0 0 0,0-1 0 0 0,0 1 0 0 0,4-3 10 0 0,27-7-3078 0 0,-14 1-4825 0 0,-17 8 5087 0 0,6-4-8871 0 0</inkml:trace>
  <inkml:trace contextRef="#ctx0" brushRef="#br0" timeOffset="65751.293">8228 5903 2513 0 0,'0'0'4375'0'0,"0"0"-1956"0"0,0 0-740 0 0,0 0-124 0 0,0 0-26 0 0,0 0-133 0 0,0 0-260 0 0,0 0-245 0 0,0 0-188 0 0,0 0-143 0 0,0 0-99 0 0,0 0-68 0 0,0 0-64 0 0,-21 11-48 0 0,-68 35-14 0 0,28 6 353 0 0,52-39-561 0 0,3-7-50 0 0,1 1 0 0 0,0-1 0 0 0,0 1 1 0 0,1 0-1 0 0,0 1 0 0 0,0-1 0 0 0,1 1 0 0 0,-1-1 1 0 0,2 1-1 0 0,-1 0 0 0 0,1 1 0 0 0,0-1 0 0 0,1 0 0 0 0,0 0 1 0 0,0 1-1 0 0,1-1 0 0 0,0 0 0 0 0,1 4-9 0 0,0-10 31 0 0,0 0-1 0 0,1 0 1 0 0,-1-1 0 0 0,1 1-1 0 0,-1 0 1 0 0,1-1-1 0 0,0 1 1 0 0,-1-1 0 0 0,1 1-1 0 0,0-1 1 0 0,0 0-1 0 0,0 0 1 0 0,0 0 0 0 0,0 0-1 0 0,0 0 1 0 0,1 0-1 0 0,-1-1 1 0 0,0 1 0 0 0,0-1-1 0 0,0 1 1 0 0,1-1-1 0 0,-1 0 1 0 0,0 0 0 0 0,1 0-1 0 0,-1 0 1 0 0,0 0-1 0 0,0-1 1 0 0,1 1 0 0 0,-1-1-1 0 0,0 0-30 0 0,7 1 237 0 0,7-3-17 0 0,-1-1-1 0 0,0-1 1 0 0,0 0 0 0 0,0-1 0 0 0,-1-1-1 0 0,0 0 1 0 0,0-1 0 0 0,-1 0-1 0 0,0-1 1 0 0,0-1 0 0 0,-1 0-1 0 0,4-5-219 0 0,-15 14 10 0 0,31-24 199 0 0,-2-2 0 0 0,-1-1 0 0 0,-2-1 0 0 0,0-2 0 0 0,-2 0 0 0 0,-2-2 0 0 0,9-16-209 0 0,-25 36 19 0 0,-1-1 0 0 0,0-1 0 0 0,-1 1 0 0 0,-1-1 0 0 0,0 0 0 0 0,-1 0-1 0 0,0 0 1 0 0,-1 0 0 0 0,-1 0 0 0 0,-1 0 0 0 0,0-6-19 0 0,-1 17-12 0 0,0 1 0 0 0,0-1-1 0 0,0 0 1 0 0,-1 1 0 0 0,1-1-1 0 0,-1 1 1 0 0,0 0 0 0 0,0 0 0 0 0,0-1-1 0 0,0 1 1 0 0,0 0 0 0 0,-1 1-1 0 0,0-1 1 0 0,1 0 0 0 0,-1 1 0 0 0,0-1-1 0 0,0 1 1 0 0,0 0 0 0 0,-1 0-1 0 0,1 0 1 0 0,0 1 0 0 0,-1-1 0 0 0,1 1-1 0 0,-1 0 1 0 0,1 0 0 0 0,-1 0-1 0 0,0 0 1 0 0,0 1 0 0 0,1-1 0 0 0,-1 1-1 0 0,0 0 1 0 0,0 0 0 0 0,1 0 0 0 0,-1 1-1 0 0,0-1 1 0 0,0 1 0 0 0,1 0-1 0 0,-1 0 1 0 0,0 0 0 0 0,1 1 0 0 0,-1-1-1 0 0,1 1 1 0 0,0 0 0 0 0,0 0-1 0 0,-1 0 1 0 0,1 0 0 0 0,0 1 0 0 0,1-1 12 0 0,-8 6-22 0 0,0 1 1 0 0,0 0-1 0 0,1 0 1 0 0,1 1 0 0 0,0 0-1 0 0,0 0 1 0 0,1 1-1 0 0,0 0 1 0 0,0 0 0 0 0,2 1-1 0 0,-1 0 1 0 0,2 0-1 0 0,-1 0 1 0 0,2 1 0 0 0,0-1-1 0 0,0 1 1 0 0,1 0-1 0 0,1 0 1 0 0,0 0 0 0 0,0 0-1 0 0,1-1 1 0 0,1 1-1 0 0,1 5 22 0 0,1-8 3 0 0,1 0-1 0 0,0-1 0 0 0,0 1 0 0 0,1-1 0 0 0,0 0 0 0 0,1 0 0 0 0,0 0 0 0 0,0-1 0 0 0,1 0 0 0 0,0 0 0 0 0,0 0 0 0 0,1-1 0 0 0,0 0 1 0 0,0-1-1 0 0,1 0 0 0 0,0 0 0 0 0,0-1 0 0 0,5 2-2 0 0,89 41-52 0 0,-103-47-559 0 0,10 2 904 0 0,-7-4-5589 0 0,-1-2-7481 0 0,-1-1 5461 0 0</inkml:trace>
  <inkml:trace contextRef="#ctx0" brushRef="#br0" timeOffset="66021.965">8862 5678 5985 0 0,'0'0'3829'0'0,"0"0"-1460"0"0,0 0-606 0 0,0 0-15 0 0,0 0-40 0 0,0 0-167 0 0,0 0-190 0 0,0 0-223 0 0,0 0-211 0 0,0 0-122 0 0,0 0-99 0 0,0 0-129 0 0,-22 36-132 0 0,-69 111-98 0 0,23-51 57 0 0,-174 242-484 0 0,216-280-872 0 0,15-19-5372 0 0,10-36 2760 0 0,1-1-2455 0 0,0 1-2545 0 0</inkml:trace>
  <inkml:trace contextRef="#ctx0" brushRef="#br0" timeOffset="67184.165">8852 6098 0 0 0,'0'0'2000'0'0,"0"0"332"0"0,0 0 124 0 0,0 0 1 0 0,0 0-142 0 0,0 0-300 0 0,0 0-281 0 0,0 0-275 0 0,0 0-236 0 0,0 0-115 0 0,0 0-104 0 0,0 0-112 0 0,0 0-76 0 0,-3 3 3505 0 0,51-24-3299 0 0,-25 13-828 0 0,-2 0-70 0 0,0 1 0 0 0,0 1 0 0 0,1 1-1 0 0,0 1 1 0 0,0 1 0 0 0,21-1-124 0 0,-41 4 2 0 0,-1 1-1 0 0,0-1 0 0 0,1 0 0 0 0,-1 1 1 0 0,0-1-1 0 0,0 0 0 0 0,1 1 0 0 0,-1 0 1 0 0,0-1-1 0 0,0 1 0 0 0,0 0 0 0 0,0-1 0 0 0,0 1 1 0 0,0 0-1 0 0,0 0 0 0 0,0 0 0 0 0,0 0 1 0 0,0 0-1 0 0,0 0 0 0 0,0 0 0 0 0,-1 0 1 0 0,1 1-1 0 0,0-1 0 0 0,-1 0 0 0 0,1 0 1 0 0,-1 1-1 0 0,0-1 0 0 0,1 0 0 0 0,-1 1 1 0 0,0-1-1 0 0,0 0 0 0 0,0 1 0 0 0,1-1 1 0 0,-2 0-1 0 0,1 1 0 0 0,0-1 0 0 0,0 0 1 0 0,0 1-1 0 0,-1-1 0 0 0,1 0 0 0 0,0 0 1 0 0,-1 1-1 0 0,1-1 0 0 0,-1 0 0 0 0,0 0 1 0 0,1 0-1 0 0,-1 1 0 0 0,0-1 0 0 0,0 0 1 0 0,0 0-1 0 0,1 0 0 0 0,-1 0 0 0 0,0-1 1 0 0,-1 1-1 0 0,1 0 0 0 0,0 0 0 0 0,0 0 0 0 0,0-1 1 0 0,-1 1-2 0 0,-57 73 24 0 0,48-64-22 0 0,2 1 1 0 0,0 1-1 0 0,0-1 1 0 0,1 1-1 0 0,0 1 1 0 0,1 0-1 0 0,1 0 1 0 0,0 0-1 0 0,0 1 1 0 0,-2 11-3 0 0,7-24 5 0 0,1 1 1 0 0,-1-1-1 0 0,1 1 1 0 0,-1-1-1 0 0,1 1 1 0 0,0-1-1 0 0,-1 1 1 0 0,1-1-1 0 0,0 1 0 0 0,0-1 1 0 0,0 1-1 0 0,0 0 1 0 0,1-1-1 0 0,-1 1 1 0 0,0-1-1 0 0,0 1 1 0 0,1-1-1 0 0,-1 1 1 0 0,1-1-1 0 0,0 0 0 0 0,-1 1 1 0 0,1-1-1 0 0,0 0 1 0 0,0 1-1 0 0,0-1 1 0 0,0 0-1 0 0,0 0 1 0 0,0 0-1 0 0,0 1 0 0 0,0-1 1 0 0,0 0-1 0 0,1-1 1 0 0,-1 1-1 0 0,0 0 1 0 0,1 0-1 0 0,-1-1 1 0 0,0 1-1 0 0,1 0 0 0 0,-1-1 1 0 0,1 1-1 0 0,-1-1 1 0 0,1 0-1 0 0,-1 0 1 0 0,1 1-1 0 0,-1-1 1 0 0,1 0-1 0 0,0 0-5 0 0,17-2 102 0 0,-1 1-1 0 0,1-2 1 0 0,-1-1-1 0 0,0 0 1 0 0,-1-1-1 0 0,1-1 1 0 0,-1-1-1 0 0,3-1-101 0 0,14-6-647 0 0,6-3 1718 0 0,-13 7-3109 0 0,-5 3-3423 0 0,0 2-4933 0 0,-14 2-1419 0 0</inkml:trace>
  <inkml:trace contextRef="#ctx0" brushRef="#br0" timeOffset="69423.514">239 1849 7082 0 0,'0'0'953'0'0,"0"0"7"0"0,0 0 43 0 0,0 0 160 0 0,0 0 72 0 0,0 0-101 0 0,0 0-168 0 0,-24 33-229 0 0,-73 103-201 0 0,45-28 171 0 0,40-82-381 0 0,1 1 0 0 0,1 0 0 0 0,2 1 0 0 0,1 0 0 0 0,1 1-1 0 0,1-1 1 0 0,1 1 0 0 0,2 0 0 0 0,1 20-326 0 0,2-47 76 0 0,0 0-1 0 0,0 0 0 0 0,0 0 1 0 0,0-1-1 0 0,0 1 0 0 0,1 0 0 0 0,-1-1 1 0 0,1 1-1 0 0,-1 0 0 0 0,1-1 1 0 0,-1 0-1 0 0,1 1 0 0 0,0-1 0 0 0,0 0 1 0 0,0 0-1 0 0,-1 0 0 0 0,1 0 0 0 0,0 0 1 0 0,0 0-1 0 0,1-1 0 0 0,-1 1 1 0 0,0-1-1 0 0,0 1 0 0 0,0-1 0 0 0,0 0 1 0 0,0 0-1 0 0,0 0 0 0 0,1 0 0 0 0,-1 0 1 0 0,0-1-1 0 0,0 1 0 0 0,0 0 1 0 0,0-1-1 0 0,0 0 0 0 0,0 1 0 0 0,0-1 1 0 0,0 0-1 0 0,0 0 0 0 0,0 0 0 0 0,0 0 1 0 0,-1-1-1 0 0,1 1 0 0 0,0 0 1 0 0,-1-1-1 0 0,1 0-75 0 0,16-17 218 0 0,-1-2 0 0 0,-1 0 0 0 0,-2-1 0 0 0,0 0 0 0 0,-1-1 1 0 0,-1 0-1 0 0,-1-1 0 0 0,-1-1 0 0 0,3-12-218 0 0,75-171 153 0 0,-87 208-160 0 0,-1-1 0 0 0,1 0 0 0 0,0 1-1 0 0,-1-1 1 0 0,1 1 0 0 0,0 0 0 0 0,0-1-1 0 0,-1 1 1 0 0,1-1 0 0 0,0 1 0 0 0,0 0-1 0 0,0 0 1 0 0,-1-1 0 0 0,1 1 0 0 0,0 0-1 0 0,0 0 1 0 0,0 0 0 0 0,0 0 0 0 0,-1 0-1 0 0,1 0 1 0 0,0 0 0 0 0,0 0 0 0 0,0 0-1 0 0,0 1 1 0 0,0-1 0 0 0,-1 0 0 0 0,1 0-1 0 0,0 1 1 0 0,0-1 0 0 0,-1 0 0 0 0,1 1-1 0 0,0-1 1 0 0,0 1 0 0 0,-1-1 0 0 0,1 1-1 0 0,0 0 1 0 0,-1-1 0 0 0,1 1 0 0 0,-1 0-1 0 0,1-1 1 0 0,-1 1 0 0 0,1 0 0 0 0,-1-1 0 0 0,0 1-1 0 0,1 0 1 0 0,-1 0 0 0 0,0 0 0 0 0,1-1-1 0 0,-1 1 1 0 0,0 0 0 0 0,0 0 0 0 0,0 0-1 0 0,0 0 1 0 0,0-1 0 0 0,0 1 0 0 0,0 0-1 0 0,0 0 1 0 0,0 0 0 0 0,0 0 0 0 0,0 0 7 0 0,38 156-30 0 0,-37-151 37 0 0,1 1 0 0 0,0-2 0 0 0,0 1 0 0 0,1 0 1 0 0,0 0-1 0 0,0-1 0 0 0,0 1 0 0 0,0-1 0 0 0,1 0 0 0 0,0 0 0 0 0,0 0 0 0 0,1-1 0 0 0,-1 1 0 0 0,1-1 0 0 0,0 0 0 0 0,0-1 0 0 0,0 1 0 0 0,1-1 0 0 0,-1 0 1 0 0,1 0-1 0 0,-1-1 0 0 0,1 1 0 0 0,0-1 0 0 0,0 0 0 0 0,0-1 0 0 0,1 0 0 0 0,-1 0 0 0 0,0 0 0 0 0,0-1 0 0 0,1 0 0 0 0,-1 0 0 0 0,0 0 0 0 0,1-1 0 0 0,-1 0 0 0 0,0 0 1 0 0,0-1-1 0 0,1 1-7 0 0,5-8 128 0 0,-1-1 1 0 0,0 0 0 0 0,0-1 0 0 0,-1 0 0 0 0,0 0 0 0 0,-1-1 0 0 0,0 0 0 0 0,-1-1 0 0 0,0 0-1 0 0,-1 0 1 0 0,4-12-129 0 0,4-10 75 0 0,-2 1 0 0 0,-1-2 0 0 0,-2 0 0 0 0,-1 0 1 0 0,-2-1-1 0 0,-2 0 0 0 0,-1 0 0 0 0,-2 0 0 0 0,-2 0 0 0 0,-1-1 0 0 0,-2 1 0 0 0,-1 0 0 0 0,-2 0 0 0 0,-2 1 0 0 0,-1-1 0 0 0,-2 2 0 0 0,-1-1 0 0 0,-8-12-75 0 0,-89-172-132 0 0,7 95 146 0 0,101 124-17 0 0,1 1 1 0 0,0-1 0 0 0,0 0 0 0 0,0 1 0 0 0,-1-1 0 0 0,1 1 0 0 0,0-1 0 0 0,-1 1 0 0 0,1-1 0 0 0,0 1 0 0 0,-1-1-1 0 0,1 1 1 0 0,0 0 0 0 0,-1-1 0 0 0,1 1 0 0 0,-1-1 0 0 0,1 1 0 0 0,-1 0 0 0 0,1-1 0 0 0,-1 1 0 0 0,1 0 0 0 0,-1 0-1 0 0,1 0 1 0 0,-1-1 0 0 0,0 1 0 0 0,1 0 0 0 0,-1 0 0 0 0,1 0 0 0 0,-1 0 0 0 0,0 0 0 0 0,1 0 0 0 0,-1 0 0 0 0,1 0-1 0 0,-1 0 1 0 0,0 0 0 0 0,1 0 0 0 0,-1 0 0 0 0,1 1 0 0 0,-1-1 0 0 0,1 0 0 0 0,-1 0 0 0 0,1 1 0 0 0,-1-1 0 0 0,1 0-1 0 0,-1 1 1 0 0,1-1 0 0 0,-1 0 0 0 0,1 1 0 0 0,-1-1 0 0 0,1 1 0 0 0,0-1 0 0 0,-1 0 0 0 0,1 1 0 0 0,0-1 0 0 0,-1 1-1 0 0,1 0 1 0 0,0-1 0 0 0,0 1 0 0 0,-1-1 0 0 0,1 1 0 0 0,0-1 2 0 0,-1 44-265 0 0,2-33 293 0 0,4 26-4 0 0,1-1-1 0 0,2 0 0 0 0,1 0 0 0 0,2-1 1 0 0,2-1-1 0 0,1 0 0 0 0,14 25-23 0 0,1 6 47 0 0,17 34 10 0 0,3-3 0 0 0,5-2 0 0 0,40 50-57 0 0,-7-48-137 0 0,-45-89-2246 0 0,-58-65-5922 0 0,-13 25-3055 0 0,21 22 6168 0 0</inkml:trace>
  <inkml:trace contextRef="#ctx0" brushRef="#br0" timeOffset="69589.321">228 1639 15747 0 0,'0'0'1314'0'0,"0"0"-794"0"0,0 0-132 0 0,0 0 306 0 0,0 0 309 0 0,0 0 102 0 0,0 0-57 0 0,0 0-174 0 0,0 0-185 0 0,36-11-137 0 0,118-37-97 0 0,-28-6 181 0 0,81-51 241 0 0,-54 26-4646 0 0,-51 31-7752 0 0,-81 40 909 0 0</inkml:trace>
  <inkml:trace contextRef="#ctx0" brushRef="#br0" timeOffset="70275.011">1608 763 7226 0 0,'0'0'2297'0'0,"0"0"-152"0"0,0 0-34 0 0,0 0-32 0 0,0 0-191 0 0,0 0-310 0 0,0 0-284 0 0,0 0-223 0 0,0 0-203 0 0,0 0-148 0 0,0 0-104 0 0,0 0-96 0 0,0 0-96 0 0,-2-4-88 0 0,-8-11-56 0 0,8 12-45 0 0,2 3-37 0 0,0 0-45 0 0,4 149 674 0 0,1 1-643 0 0,-7-77-128 0 0,1-34-46 0 0,0-1 1 0 0,3 1-1 0 0,1-1 0 0 0,6 28-10 0 0,-9-62 8 0 0,1 1 0 0 0,0-1 0 0 0,0 1 0 0 0,0-1-1 0 0,0 0 1 0 0,1 1 0 0 0,-1-1 0 0 0,1 0 0 0 0,0 0 0 0 0,0 0 0 0 0,1 0 0 0 0,-1-1-1 0 0,1 1 1 0 0,0-1 0 0 0,0 1 0 0 0,0-1 0 0 0,1 0 0 0 0,-1 0 0 0 0,1 0 0 0 0,-1-1-1 0 0,1 1 1 0 0,0-1 0 0 0,0 0 0 0 0,0 0 0 0 0,0 0 0 0 0,0-1 0 0 0,1 1-1 0 0,-1-1 1 0 0,0 0 0 0 0,3 0-8 0 0,0-1 38 0 0,0-1 0 0 0,0 0-1 0 0,0-1 1 0 0,-1 1 0 0 0,1-1-1 0 0,0-1 1 0 0,-1 1 0 0 0,1-1-1 0 0,-1 0 1 0 0,0-1 0 0 0,0 1 0 0 0,0-1-1 0 0,-1 0 1 0 0,1-1 0 0 0,1-2-38 0 0,93-77-363 0 0,-82 38-3566 0 0,-29 18-6178 0 0,4 22 4165 0 0,3 2-1666 0 0</inkml:trace>
  <inkml:trace contextRef="#ctx0" brushRef="#br0" timeOffset="70521.951">1261 1227 11402 0 0,'0'0'1443'0'0,"0"0"-116"0"0,0 0 31 0 0,0 0 241 0 0,0 0 92 0 0,0 0-228 0 0,0 0-320 0 0,0 0-254 0 0,31-13-162 0 0,98-40-109 0 0,-28-6 429 0 0,209-140-1289 0 0,-286 184-1135 0 0,0 0-2684 0 0,-7 9-6415 0 0,-11 5 1925 0 0</inkml:trace>
  <inkml:trace contextRef="#ctx0" brushRef="#br0" timeOffset="70783.966">2041 947 9490 0 0,'0'0'5331'0'0,"0"0"-2806"0"0,0 0-916 0 0,0 0-76 0 0,0 0-102 0 0,0 0-269 0 0,0 0-255 0 0,0 0-179 0 0,0 0-176 0 0,0 0-121 0 0,0 0-103 0 0,34-21-75 0 0,104-65-75 0 0,-33 24 108 0 0,-55 43-2283 0 0,-54 49-7272 0 0,-2-17 2729 0 0,0-4-2398 0 0</inkml:trace>
  <inkml:trace contextRef="#ctx0" brushRef="#br0" timeOffset="70933.549">2098 1223 4441 0 0,'0'0'5521'0'0,"0"0"-3416"0"0,0 0-401 0 0,0 0-296 0 0,0 0-456 0 0,0 0-391 0 0,0 0-249 0 0,0 0-224 0 0,212-129-192 0 0,-186 107-480 0 0,-1 7-1505 0 0,-3 1-3352 0 0,-10 6-3433 0 0</inkml:trace>
  <inkml:trace contextRef="#ctx0" brushRef="#br0" timeOffset="74423.431">2864 1 0 0 0,'0'0'1380'0'0,"0"0"398"0"0,0 0 68 0 0,0 0-125 0 0,0 0-200 0 0,0 0-217 0 0,0 0-201 0 0,0 0-147 0 0,7 0 6178 0 0,-1 16-6631 0 0,-1 0 1 0 0,-1 0 0 0 0,0 1 0 0 0,-2 0 0 0 0,1 0 0 0 0,-2 0-1 0 0,-1-1 1 0 0,0 14-504 0 0,1 21 380 0 0,13 228 1012 0 0,-19 200-1392 0 0,3-358 256 0 0,41-121 831 0 0,117-105-51 0 0,-3-13-650 0 0,-141 106-1909 0 0,-21-10-11259 0 0,6 16 7063 0 0,2 1-1567 0 0</inkml:trace>
  <inkml:trace contextRef="#ctx0" brushRef="#br0" timeOffset="74673.65">2614 741 9834 0 0,'0'0'2002'0'0,"0"0"-242"0"0,0 0-286 0 0,0 0-163 0 0,0 0-140 0 0,0 0-150 0 0,0 0-98 0 0,0 0-79 0 0,0 0-93 0 0,0 0-105 0 0,0 0-122 0 0,0 0-133 0 0,0 0-106 0 0,34-19-78 0 0,111-57-73 0 0,43-14-356 0 0,-77 61-4907 0 0,-94 25 2960 0 0,11-2-5543 0 0,-14 5-334 0 0</inkml:trace>
  <inkml:trace contextRef="#ctx0" brushRef="#br0" timeOffset="75006.211">3471 586 5913 0 0,'0'0'3393'0'0,"0"0"-1274"0"0,0 0-525 0 0,0 0-25 0 0,0 0-31 0 0,0 0-223 0 0,0 0-255 0 0,0 0-229 0 0,0 0-184 0 0,0 0-112 0 0,-6 32-69 0 0,-19 98-48 0 0,24-128-399 0 0,0-1 1 0 0,0 1 0 0 0,0 0-1 0 0,1 0 1 0 0,-1-1-1 0 0,1 1 1 0 0,-1 0-1 0 0,1 0 1 0 0,0 0-1 0 0,0-1 1 0 0,0 1-1 0 0,0 0 1 0 0,0 0 0 0 0,0 0-1 0 0,0 0 1 0 0,1 0-1 0 0,-1-1 1 0 0,1 1-1 0 0,-1 0 1 0 0,1 0-1 0 0,0-1 1 0 0,-1 1-1 0 0,1 0 1 0 0,0-1 0 0 0,0 1-1 0 0,0-1 1 0 0,1 1-1 0 0,-1-1 1 0 0,0 0-1 0 0,0 1 1 0 0,1-1-20 0 0,4 3 134 0 0,-2 0-27 0 0,0-1 1 0 0,0 0-1 0 0,0 0 0 0 0,1 0 1 0 0,0-1-1 0 0,-1 1 1 0 0,1-1-1 0 0,0 0 0 0 0,0-1 1 0 0,0 1-1 0 0,0-1 0 0 0,0 0 1 0 0,0 0-1 0 0,0-1 0 0 0,1 1 1 0 0,-1-1-1 0 0,0 0 0 0 0,0-1 1 0 0,0 1-1 0 0,1-1 0 0 0,-1 0 1 0 0,0 0-1 0 0,0-1 0 0 0,0 0 1 0 0,0 1-1 0 0,1-2-107 0 0,7-3 158 0 0,0 0 0 0 0,-1 0 1 0 0,1-2-1 0 0,-1 1 0 0 0,-1-2 0 0 0,1 1 0 0 0,-2-1 0 0 0,1-1 0 0 0,0-2-158 0 0,45-62 792 0 0,-54 72-778 0 0,-1-1 0 0 0,0 1 0 0 0,0-1 1 0 0,0 1-1 0 0,0 0 0 0 0,0-1 0 0 0,-1 0 0 0 0,1 1 1 0 0,-1-1-1 0 0,1 1 0 0 0,-1-1 0 0 0,0 0 0 0 0,0 1 1 0 0,0-1-1 0 0,-1 0 0 0 0,1 1 0 0 0,0-1 1 0 0,-1 1-1 0 0,0-1 0 0 0,0 0 0 0 0,0 1 0 0 0,0 0 1 0 0,0-1-1 0 0,0 1 0 0 0,0 0 0 0 0,-1-1 0 0 0,1 1 1 0 0,-1 0-1 0 0,0 0 0 0 0,0 0 0 0 0,0 0 0 0 0,0 1 1 0 0,0-1-15 0 0,-5-4-90 0 0,-1 1 0 0 0,0 1 1 0 0,0-1-1 0 0,0 1 1 0 0,-1 1-1 0 0,1-1 1 0 0,-1 1-1 0 0,0 1 0 0 0,0 0 1 0 0,0 0-1 0 0,0 1 1 0 0,0 0-1 0 0,0 0 0 0 0,0 1 1 0 0,0 0-1 0 0,0 1 1 0 0,-1 0-1 0 0,1 0 1 0 0,0 1-1 0 0,-1 1 90 0 0,-51 19-4449 0 0,6 13-5651 0 0,38-20-1172 0 0</inkml:trace>
  <inkml:trace contextRef="#ctx0" brushRef="#br0" timeOffset="92228.147">6803 1764 0 0 0,'0'0'451'0'0,"0"0"860"0"0,0 0 270 0 0,0 0-59 0 0,0 0-215 0 0,0 0-241 0 0,0 0-138 0 0,0 0-67 0 0,1-6 695 0 0,-2 6 6533 0 0,-180 198-7330 0 0,86-85-526 0 0,94-112-221 0 0,1-1-1 0 0,-1 1 1 0 0,0 0-1 0 0,0-1 1 0 0,0 1 0 0 0,1 0-1 0 0,-1 0 1 0 0,0 0-1 0 0,1 0 1 0 0,-1-1-1 0 0,1 1 1 0 0,-1 0 0 0 0,1 0-1 0 0,-1 0 1 0 0,1 0-1 0 0,0 0 1 0 0,0 0-1 0 0,-1 0 1 0 0,1 0 0 0 0,0 0-1 0 0,0 0 1 0 0,0 0-1 0 0,0 0 1 0 0,0 1 0 0 0,0-1-1 0 0,0 0 1 0 0,0 0-1 0 0,1 0 1 0 0,-1 0-1 0 0,0 0 1 0 0,1 0 0 0 0,-1 0-1 0 0,0 0 1 0 0,1-1-1 0 0,-1 1 1 0 0,1 0-1 0 0,0 0 1 0 0,-1 0 0 0 0,1 0-1 0 0,0 0 1 0 0,-1-1-1 0 0,1 1 1 0 0,0 0-1 0 0,0-1 1 0 0,0 1 0 0 0,0-1-1 0 0,0 1 1 0 0,-1-1-1 0 0,1 1 1 0 0,0-1-1 0 0,0 1 1 0 0,0-1 0 0 0,0 0-1 0 0,0 0 1 0 0,0 1-1 0 0,1-1 1 0 0,-1 0-1 0 0,0 0 1 0 0,0 0 0 0 0,0 0-1 0 0,0 0 1 0 0,0-1-12 0 0,161-2 1124 0 0,73-33-219 0 0,-159 32-439 0 0,-76 4-413 0 0,0 0 29 0 0,0 0 34 0 0,0 0 32 0 0,0 0 66 0 0,0 0 42 0 0,0 0 35 0 0,-26-15 947 0 0,-112-48-773 0 0,1-3-768 0 0,116 45-815 0 0,18 12-2613 0 0,2-1-4566 0 0,1 6-1994 0 0</inkml:trace>
  <inkml:trace contextRef="#ctx0" brushRef="#br0" timeOffset="92980.786">6748 866 3633 0 0,'0'0'1547'0'0,"0"0"88"0"0,0 0 76 0 0,0 0 28 0 0,0 0-19 0 0,0 0-102 0 0,0 0-192 0 0,0 0-262 0 0,0 0-252 0 0,0 0-215 0 0,0 0-188 0 0,0 0-131 0 0,0 0-64 0 0,-3-2-13 0 0,2 2-271 0 0,1 0-1 0 0,-1-1 1 0 0,0 1 0 0 0,0 0-1 0 0,0 0 1 0 0,0 0 0 0 0,0 0-1 0 0,0 0 1 0 0,1 0 0 0 0,-1 0-1 0 0,0 0 1 0 0,0 0 0 0 0,0 1-1 0 0,0-1 1 0 0,1 0 0 0 0,-1 0-1 0 0,0 1 1 0 0,0-1 0 0 0,0 0-1 0 0,1 1 1 0 0,-1-1 0 0 0,0 1-1 0 0,1-1 1 0 0,-1 1 0 0 0,0 0-1 0 0,1-1 1 0 0,-1 1 0 0 0,0 0-1 0 0,1-1 1 0 0,-1 1 0 0 0,1 0-1 0 0,0 0 1 0 0,-1-1 0 0 0,1 1-1 0 0,0 0 1 0 0,-1 0 0 0 0,1 0-1 0 0,0-1 1 0 0,0 1 0 0 0,-1 0-1 0 0,1 0 1 0 0,0 0 0 0 0,0 0-1 0 0,0 0 1 0 0,0-1 0 0 0,0 1-1 0 0,1 0 1 0 0,-1 0 0 0 0,0 0-1 0 0,0 0 1 0 0,0 0 0 0 0,1-1-1 0 0,-1 1 1 0 0,1 0-1 0 0,-1 0 1 0 0,0-1 0 0 0,1 1-1 0 0,0 0-29 0 0,-4 14 96 0 0,1-1-1 0 0,0 1 0 0 0,2 0 1 0 0,-1-1-1 0 0,2 1 0 0 0,0 0 0 0 0,1-1 1 0 0,0 1-1 0 0,1-1 0 0 0,1 0 1 0 0,0 0-1 0 0,1 0 0 0 0,0 0 0 0 0,1-1 1 0 0,1 0-1 0 0,0 0 0 0 0,1 0 1 0 0,8 9-96 0 0,-14-20 57 0 0,0 0 0 0 0,0 0 0 0 0,0-1 0 0 0,0 1 0 0 0,1-1 1 0 0,-1 1-1 0 0,1-1 0 0 0,-1 0 0 0 0,1 0 0 0 0,-1 0 0 0 0,1 0 1 0 0,0 0-1 0 0,0 0 0 0 0,-1-1 0 0 0,1 0 0 0 0,0 1 0 0 0,0-1 1 0 0,0 0-1 0 0,-1 0 0 0 0,1-1 0 0 0,0 1 0 0 0,0 0 1 0 0,0-1-1 0 0,-1 0 0 0 0,1 0 0 0 0,0 0 0 0 0,-1 0 0 0 0,1 0 1 0 0,-1 0-1 0 0,1-1 0 0 0,0 0-57 0 0,11-16 196 0 0,-1 0 1 0 0,-2-1 0 0 0,0 0-1 0 0,0-1 1 0 0,-2 0-1 0 0,-1 0 1 0 0,5-17-197 0 0,0 2 119 0 0,60-189 274 0 0,-73 224-394 0 0,1 1-1 0 0,-1-1 1 0 0,0 1 0 0 0,1-1-1 0 0,-1 1 1 0 0,1-1-1 0 0,-1 1 1 0 0,1-1 0 0 0,-1 0-1 0 0,1 1 1 0 0,-1-1-1 0 0,1 0 1 0 0,0 1-1 0 0,-1-1 1 0 0,1 0 0 0 0,-1 0-1 0 0,1 1 1 0 0,0-1-1 0 0,-1 0 1 0 0,1 0 0 0 0,-1 0-1 0 0,1 0 1 0 0,0 0-1 0 0,-1 0 1 0 0,1 0-1 0 0,0 0 1 0 0,-1 0 0 0 0,1 0-1 0 0,0 0 1 0 0,-1-1-1 0 0,1 1 1 0 0,-1 0 0 0 0,1 0-1 0 0,0-1 1 0 0,-1 1-1 0 0,1 0 1 0 0,-1-1-1 0 0,1 1 1 0 0,-1 0 0 0 0,1-1-1 0 0,-1 1 1 0 0,1-1-1 0 0,-1 1 1 0 0,1-1 0 0 0,-1 1-1 0 0,0-1 1 0 0,1 1-1 0 0,-1-1 1 0 0,0 1-1 0 0,0-1 1 0 0,1 0 0 0 0,-1 1-1 0 0,0-1 1 0 0,0 0-1 0 0,0 1 1 0 0,0-1-1 0 0,0 1 1 0 0,1-1 0 0 0,-1 0-1 0 0,0 1 1 0 0,-1-1-1 0 0,1 0 1 0 0,0 0 1 0 0,36 77-4 0 0,-4 1 1 0 0,-3 1 0 0 0,-3 2-1 0 0,-4 0 1 0 0,6 52 3 0 0,-23 76 25 0 0,-6-195-34 0 0,0 0-1 0 0,-1 0 1 0 0,-1 0-1 0 0,0 0 1 0 0,-1-1-1 0 0,0 1 1 0 0,-1-1-1 0 0,-4 8 10 0 0,7-16 13 0 0,0 0 0 0 0,0-1 0 0 0,0 1 0 0 0,0-1 0 0 0,-1 1-1 0 0,0-1 1 0 0,1 0 0 0 0,-1 0 0 0 0,0 0 0 0 0,0 0 0 0 0,-1-1 0 0 0,1 1-1 0 0,-1-1 1 0 0,1 0 0 0 0,-1 0 0 0 0,0 0 0 0 0,1 0 0 0 0,-1-1-1 0 0,0 1 1 0 0,0-1 0 0 0,0 0 0 0 0,-1 0 0 0 0,1-1 0 0 0,0 1-1 0 0,0-1 1 0 0,0 0 0 0 0,0 0 0 0 0,-3 0-13 0 0,3-3 14 0 0,-1 0-1 0 0,1 0 1 0 0,0 0-1 0 0,0 0 1 0 0,1-1 0 0 0,-1 1-1 0 0,0-1 1 0 0,1 0-1 0 0,0 0 1 0 0,0-1-1 0 0,0 1 1 0 0,1 0 0 0 0,0-1-1 0 0,-1 0 1 0 0,1 1-1 0 0,1-1 1 0 0,-1 0 0 0 0,1 0-1 0 0,0 0 1 0 0,0 0-1 0 0,0 0 1 0 0,1 0-1 0 0,0-1 1 0 0,0 1 0 0 0,0 0-1 0 0,0 0 1 0 0,2-3-14 0 0,-2-10 17 0 0,1 0 0 0 0,1 0 0 0 0,1 0 0 0 0,0 0 0 0 0,2 0 0 0 0,0 1 0 0 0,1 0 1 0 0,0 0-1 0 0,1 0 0 0 0,1 1 0 0 0,1 0 0 0 0,1 1 0 0 0,1-2-17 0 0,154-179-116 0 0,-150 180 82 0 0,110-94-1632 0 0,-95 92-2855 0 0,1 5-3986 0 0,-23 10-3513 0 0</inkml:trace>
  <inkml:trace contextRef="#ctx0" brushRef="#br0" timeOffset="95553.003">10128 4183 0 0 0,'0'0'303'0'0,"0"0"717"0"0,0 0 98 0 0,0 0-166 0 0,0 0-133 0 0,0 0-35 0 0,0 0 44 0 0,0 0 44 0 0,0 0 32 0 0,0 0-20 0 0,0 0-90 0 0,0 0-49 0 0,0 0-59 0 0,0 1 331 0 0,0 3 9273 0 0,0-4-10771 0 0,6-19 4006 0 0,3 24-3396 0 0,-1 0-1 0 0,1-1 1 0 0,0 0 0 0 0,0 0-1 0 0,0 0 1 0 0,0-2-1 0 0,1 1 1 0 0,-1-1 0 0 0,1 0-1 0 0,-1-1 1 0 0,1 0 0 0 0,0-1-1 0 0,0 0 1 0 0,0 0-1 0 0,-1-1 1 0 0,6-1-129 0 0,60 4 289 0 0,-43 1-235 0 0,1-1 0 0 0,-1-2-1 0 0,0 0 1 0 0,1-3 0 0 0,-1-1 0 0 0,0-1-1 0 0,31-9-53 0 0,-5 3 38 0 0,0 2 0 0 0,1 3 0 0 0,0 2 0 0 0,-1 3 0 0 0,29 4-38 0 0,13-2 41 0 0,181-4 691 0 0,-323-20-480 0 0,-197-68-92 0 0,169 65 122 0 0,70 26-292 0 0,0 0-31 0 0,0 0 22 0 0,0 0 26 0 0,-13 158-23 0 0,-6 59-28 0 0,-32-117-67 0 0,149-189 229 0 0,-46 47-652 0 0,119-89 1017 0 0,-110 93-3229 0 0,2 6-3291 0 0,-49 25-754 0 0,-2 0-5116 0 0</inkml:trace>
  <inkml:trace contextRef="#ctx0" brushRef="#br0" timeOffset="95825.981">12063 3959 8874 0 0,'0'0'4314'0'0,"0"0"-2004"0"0,0 0-707 0 0,0 0-15 0 0,0 0-2 0 0,0 0-175 0 0,0 0-267 0 0,0 0-261 0 0,0 0-173 0 0,0 0-113 0 0,0 0-121 0 0,0 0-56 0 0,0 0-49 0 0,-5 13-34 0 0,-44 82 516 0 0,-115 145-379 0 0,129-195-1578 0 0,12-20-3116 0 0,8-23-3278 0 0,6-3-1244 0 0,3-2 2355 0 0</inkml:trace>
  <inkml:trace contextRef="#ctx0" brushRef="#br0" timeOffset="96144.507">11700 3981 8306 0 0,'0'0'3118'0'0,"0"0"-358"0"0,0 0-356 0 0,0 0-317 0 0,0 0-367 0 0,0 0-334 0 0,0 0-277 0 0,0 0-297 0 0,0 0-174 0 0,0 0-147 0 0,0 0-121 0 0,0 0-55 0 0,0 0-61 0 0,-2-4 38 0 0,0-8 249 0 0,19 31 388 0 0,9 10-216 0 0,236 163 691 0 0,-114-89-1343 0 0,-96-69-912 0 0,-49-32 303 0 0,1 0-375 0 0,-4 1-9185 0 0,0-3-1483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1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636 1 3649 0 0,'0'0'2627'0'0,"0"0"-318"0"0,0 0-108 0 0,0 0 26 0 0,0 0-23 0 0,0 0-235 0 0,0 0-359 0 0,0 0-340 0 0,0 0-284 0 0,0 0-163 0 0,0 0-108 0 0,0 3 2763 0 0,-185 222-2332 0 0,69-89-871 0 0,-75 81-115 0 0,98-107-47 0 0,56-69-1011 0 0,29-37-3610 0 0,3-7-10106 0 0,5 2 6872 0 0</inkml:trace>
  <inkml:trace contextRef="#ctx0" brushRef="#br0" timeOffset="527.626">41 89 3017 0 0,'0'0'2512'0'0,"0"0"-617"0"0,0 0-169 0 0,0 0 94 0 0,0 0 113 0 0,0 0-38 0 0,0 0-243 0 0,0 0-334 0 0,0 0-330 0 0,0 0-213 0 0,0 0-144 0 0,0 0-79 0 0,0 0-60 0 0,-1-4-35 0 0,-5-10-2 0 0,4 10-30 0 0,2 4-36 0 0,42 48 2626 0 0,74 151-1155 0 0,0 10-1284 0 0,-17-62-374 0 0,-92-138-221 0 0,10 6-650 0 0,-14-35-4178 0 0,-3 11 1581 0 0,0 4-4402 0 0,0 1-4160 0 0</inkml:trace>
  <inkml:trace contextRef="#ctx0" brushRef="#br0" timeOffset="1253.692">781 498 0 0 0,'0'0'2755'0'0,"0"0"-504"0"0,0 0-117 0 0,0 0 84 0 0,0 0 38 0 0,0 0-152 0 0,0 0-295 0 0,0 0-314 0 0,0 0-296 0 0,0 0-191 0 0,0 0-106 0 0,0 0-95 0 0,0-3-79 0 0,-2 1-565 0 0,0 0-1 0 0,-1 0 1 0 0,1 0-1 0 0,-1 1 1 0 0,0-1 0 0 0,1 1-1 0 0,-1-1 1 0 0,0 1 0 0 0,0 0-1 0 0,0 0 1 0 0,0 0-1 0 0,0 1 1 0 0,0-1 0 0 0,0 1-1 0 0,0-1 1 0 0,0 1 0 0 0,0 0-1 0 0,0 0 1 0 0,0 0-1 0 0,0 1 1 0 0,-1-1 0 0 0,1 1-1 0 0,0 0 1 0 0,0 0-1 0 0,1 0 1 0 0,-1 0 0 0 0,0 0-1 0 0,0 1 1 0 0,0-1 0 0 0,1 1-1 0 0,-1-1 1 0 0,1 1-1 0 0,-3 2-162 0 0,-1 1 41 0 0,0-1 0 0 0,0 1 1 0 0,0 1-1 0 0,0-1 0 0 0,1 1 0 0 0,0 0 0 0 0,0 1 0 0 0,0-1 0 0 0,1 1 0 0 0,0 0 0 0 0,0 0 0 0 0,1 0 0 0 0,0 0 0 0 0,0 1 0 0 0,1-1 0 0 0,0 1 0 0 0,0-1 0 0 0,1 1 0 0 0,0 0 0 0 0,0 0 0 0 0,1 8-41 0 0,0-13 7 0 0,0 1 1 0 0,0-1-1 0 0,1 1 0 0 0,-1-1 0 0 0,1 1 1 0 0,0-1-1 0 0,0 0 0 0 0,0 1 1 0 0,0-1-1 0 0,1 0 0 0 0,0 0 0 0 0,-1 0 1 0 0,1 0-1 0 0,0 0 0 0 0,0 0 0 0 0,1 0 1 0 0,-1-1-1 0 0,0 1 0 0 0,1-1 1 0 0,0 0-1 0 0,0 1 0 0 0,-1-1 0 0 0,1 0 1 0 0,0-1-1 0 0,1 1 0 0 0,1 0-7 0 0,5 2 11 0 0,0-1 0 0 0,1-1 0 0 0,-1 1 0 0 0,1-2 0 0 0,-1 0 1 0 0,1 0-1 0 0,0-1 0 0 0,-1 0 0 0 0,1-1 0 0 0,0 0 0 0 0,1-1-11 0 0,34-38-4003 0 0,-32 23-4958 0 0,-9 12-2663 0 0</inkml:trace>
  <inkml:trace contextRef="#ctx0" brushRef="#br0" timeOffset="1885.807">927 767 13691 0 0,'0'0'1823'0'0,"0"0"-460"0"0,0 0-116 0 0,0 0 77 0 0,0 0-49 0 0,0 0-151 0 0,0 0-225 0 0,0 0-275 0 0,0 0-205 0 0,0 0-106 0 0,0 0-40 0 0,0 0 0 0 0,0 0 11 0 0,6-10 1 0 0,106-132 1585 0 0,-50 81-1358 0 0,-36 126 56 0 0,-25-63-557 0 0,1 0 1 0 0,0-1-1 0 0,1 1 0 0 0,-1 0 0 0 0,0-1 0 0 0,0 1 0 0 0,1-1 0 0 0,-1 1 0 0 0,1-1 0 0 0,-1 0 0 0 0,1 0 1 0 0,-1-1-1 0 0,1 1 0 0 0,0 0 0 0 0,-1-1 0 0 0,1 1 0 0 0,0-1 0 0 0,0 0 0 0 0,-1 0 0 0 0,1 0 1 0 0,0 0-1 0 0,0-1 0 0 0,-1 1 0 0 0,1-1 0 0 0,0 0 0 0 0,-1 1 0 0 0,1-1 0 0 0,-1-1 0 0 0,1 1 0 0 0,-1 0 1 0 0,1 0-1 0 0,-1-1 0 0 0,0 1 0 0 0,1-1 0 0 0,-1 0 0 0 0,0 0 0 0 0,0 0 0 0 0,-1 0 0 0 0,1 0 0 0 0,1-2-11 0 0,119-102 259 0 0,-110 101-275 0 0,-11 5 56 0 0,-1 13-42 0 0,18 109 340 0 0,8-84-1573 0 0,-12-35-3117 0 0,3-2-5207 0 0,-11-1-2669 0 0</inkml:trace>
  <inkml:trace contextRef="#ctx0" brushRef="#br0" timeOffset="2701.923">1956 373 5697 0 0,'0'0'3009'0'0,"0"0"-815"0"0,0 0-377 0 0,0 0-52 0 0,0 0-124 0 0,0 0-287 0 0,0 0-291 0 0,0 0-262 0 0,0 0-147 0 0,0 0-61 0 0,0 0 0 0 0,0 0 27 0 0,0 0-15 0 0,11 0-37 0 0,395 3 4625 0 0,-234-17-4701 0 0,-149 3-697 0 0,-22 10 12 0 0,-8-10-7029 0 0,-1 9 3623 0 0,-6 1-7066 0 0,10 1 3890 0 0</inkml:trace>
  <inkml:trace contextRef="#ctx0" brushRef="#br0" timeOffset="3033.645">2059 568 8466 0 0,'0'0'1708'0'0,"0"0"-192"0"0,0 0 21 0 0,0 0 14 0 0,0 0-150 0 0,0 0-146 0 0,0 0-113 0 0,0 0-112 0 0,0 0-97 0 0,0 0-101 0 0,0 0-98 0 0,0 0-69 0 0,0 0-22 0 0,9 6-2 0 0,-2-2-437 0 0,-1 1 0 0 0,1-2 0 0 0,0 1 0 0 0,0-1 0 0 0,0 0 0 0 0,1 0 0 0 0,-1-1 0 0 0,1 0 0 0 0,-1 0 0 0 0,1-1 0 0 0,0 0 0 0 0,5 0-204 0 0,32-3 559 0 0,0-3 1 0 0,0-2 0 0 0,-1-1 0 0 0,7-5-560 0 0,122-19 271 0 0,-98 26-876 0 0,-59 6-3546 0 0,1 0-4056 0 0,-15 0-3625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2.58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1 228 0 0 0,'0'0'504'0'0,"0"0"98"0"0,0 0 28 0 0,31-5 4 0 0,96-14 9 0 0,-29 14 1466 0 0,367-10 4757 0 0,369-4-3359 0 0,-644 20-2868 0 0,459-23 221 0 0,162 21-245 0 0,-214-21-319 0 0,307-32 47 0 0,-85 50-186 0 0,-522-4-115 0 0,99 5-28 0 0,32 25-52 0 0,56-40 78 0 0,87 11-134 0 0,-1-1 96 0 0,-290 11 16 0 0,462 53-156 0 0,-67-60 207 0 0,135-29 34 0 0,-155 51-82 0 0,-360-14 20 0 0,-21 6-47 0 0,117 26 6 0 0,-377-34-3 0 0,93 8 29 0 0,1-4 1 0 0,-1-5-1 0 0,1-4 0 0 0,7-6-26 0 0,153-22 86 0 0,24 31-120 0 0,181-12 190 0 0,-148-14 8 0 0,70 4-74 0 0,-25-10 87 0 0,-124 17-62 0 0,-235 15-159 0 0,110 8-864 0 0,-45 20-2780 0 0,1 17-7801 0 0,-69-38 8283 0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3.7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1 137 0 0 0,'199'-22'19'0'0,"26"-3"896"0"0,253-16 1362 0 0,-58 33 2760 0 0,325 38-5037 0 0,695 39 3020 0 0,-787-62-1871 0 0,30 4-471 0 0,147-6-219 0 0,-123-24-298 0 0,716-25 316 0 0,-1187 33-1418 0 0,-1-11-1 0 0,130-33 942 0 0,-270 47-7748 0 0,-76 5 3187 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2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124 759 3225 0 0,'0'0'1688'0'0,"0"0"-345"0"0,0 0 112 0 0,0 0 287 0 0,0 0 169 0 0,0 0-99 0 0,0 0-233 0 0,0 0-251 0 0,0 0-269 0 0,0 0-233 0 0,0 0-213 0 0,-19 33-178 0 0,-62 104-126 0 0,58-60 11 0 0,23-63-257 0 0,0-3-34 0 0,0 1-1 0 0,0-1 1 0 0,1 1 0 0 0,1-1-1 0 0,0 0 1 0 0,0 1 0 0 0,1-1-1 0 0,1 0 1 0 0,0 0-1 0 0,0-1 1 0 0,1 1 0 0 0,1 1-29 0 0,-3-8-98 0 0,0 1 0 0 0,1-1 0 0 0,-1 0 0 0 0,1 0 0 0 0,0 0-1 0 0,0 0 1 0 0,0-1 0 0 0,1 1 0 0 0,-1-1 0 0 0,1 0 0 0 0,0-1 0 0 0,-1 1 0 0 0,1-1 0 0 0,1 0 0 0 0,-1 0 0 0 0,0 0 0 0 0,3 0 98 0 0,47-2-4873 0 0,-7-26-5288 0 0,-37 15 6810 0 0</inkml:trace>
  <inkml:trace contextRef="#ctx0" brushRef="#br0" timeOffset="276.007">342 788 8978 0 0,'0'0'433'0'0,"0"0"-66"0"0,0 0 120 0 0,0 0 248 0 0,-5 32 206 0 0,-14 100 58 0 0,18-129-925 0 0,-1-1-1 0 0,1 1 1 0 0,0 0-1 0 0,1 0 1 0 0,-1-1-1 0 0,0 1 1 0 0,1 0 0 0 0,0 0-1 0 0,0 0 1 0 0,0 0-1 0 0,0 0 1 0 0,0-1-1 0 0,0 1 1 0 0,1 0-1 0 0,-1 0 1 0 0,1 0 0 0 0,0 0-1 0 0,0-1 1 0 0,0 1-1 0 0,0 0 1 0 0,0-1-1 0 0,1 1 1 0 0,-1-1-1 0 0,1 0 1 0 0,0 1 0 0 0,-1-1-1 0 0,1 0 1 0 0,0 0-1 0 0,1 1-73 0 0,1 0 190 0 0,-2-1-53 0 0,1 0 0 0 0,-1 0 1 0 0,1 0-1 0 0,0 0 0 0 0,-1 0 0 0 0,1-1 0 0 0,0 1 0 0 0,0-1 0 0 0,0 0 0 0 0,0 0 1 0 0,0 0-1 0 0,0 0 0 0 0,1-1 0 0 0,-1 1 0 0 0,0-1 0 0 0,0 0 0 0 0,1 0 0 0 0,-1 0 0 0 0,0 0 1 0 0,0 0-1 0 0,0-1 0 0 0,1 0 0 0 0,-1 1 0 0 0,0-1 0 0 0,0 0 0 0 0,0-1 0 0 0,0 1 0 0 0,0 0 1 0 0,0-1-1 0 0,-1 0 0 0 0,1 0 0 0 0,0 0 0 0 0,-1 0 0 0 0,1 0 0 0 0,-1 0 0 0 0,1-1-137 0 0,5-6 349 0 0,0 0 0 0 0,0 0 0 0 0,-1-1 0 0 0,0 0 0 0 0,-1-1 0 0 0,0 1 0 0 0,0-1 0 0 0,-1 0 0 0 0,-1-2-349 0 0,2-3 174 0 0,-1 0 1 0 0,-1 0-1 0 0,-1-1 0 0 0,0 1 1 0 0,-1-1-1 0 0,-1 0 1 0 0,0 0-1 0 0,-1 0 1 0 0,-1 1-1 0 0,-2-10-174 0 0,3 22-53 0 0,-1 1 0 0 0,1-1 0 0 0,-1 0 0 0 0,0 0 0 0 0,0 0 0 0 0,0 0 0 0 0,0 1 0 0 0,-1-1 0 0 0,0 0-1 0 0,1 1 1 0 0,-1 0 0 0 0,-1-1 0 0 0,1 1 0 0 0,0 0 0 0 0,-1 0 0 0 0,1 0 0 0 0,-1 0 0 0 0,0 1 0 0 0,0-1 0 0 0,0 1 0 0 0,0-1 0 0 0,-1 1 0 0 0,1 0 0 0 0,-1 1 0 0 0,1-1 0 0 0,-1 0 0 0 0,0 1 0 0 0,1 0-1 0 0,-1 0 1 0 0,0 0 0 0 0,0 0 0 0 0,-3 1 53 0 0,4 2-517 0 0,0 0 1 0 0,0 0-1 0 0,1 0 0 0 0,-1 1 0 0 0,1-1 0 0 0,0 1 0 0 0,-1-1 0 0 0,1 1 0 0 0,0 0 1 0 0,1 0-1 0 0,-1 0 0 0 0,1 0 0 0 0,-1 0 0 0 0,1 1 0 0 0,0-1 0 0 0,0 0 0 0 0,0 1 1 0 0,0-1-1 0 0,1 4 517 0 0,-5 8-5386 0 0,0 0-2794 0 0</inkml:trace>
  <inkml:trace contextRef="#ctx0" brushRef="#br0" timeOffset="730.002">723 884 8586 0 0,'0'0'1707'0'0,"0"0"-303"0"0,0 0-21 0 0,0 0 96 0 0,0 0-113 0 0,0 0-198 0 0,0 0-250 0 0,0 0-190 0 0,0 0-79 0 0,0 0-43 0 0,0 0-32 0 0,0 0-60 0 0,0 0-63 0 0,2-34-46 0 0,9-107-28 0 0,1 4 640 0 0,-8 104-811 0 0,-4 32-194 0 0,0 1-30 0 0,0 0-24 0 0,0 0-54 0 0,8 27-414 0 0,6 19 483 0 0,-14-41 22 0 0,1 0 0 0 0,-1 0-1 0 0,1-1 1 0 0,0 1 0 0 0,0 0 0 0 0,0-1-1 0 0,0 1 1 0 0,1 0 0 0 0,0-1-1 0 0,0 0 1 0 0,0 1 0 0 0,1-1-1 0 0,0 0 1 0 0,-1 0 0 0 0,1-1-1 0 0,0 1 1 0 0,1 0 0 0 0,-1-1 0 0 0,1 0-1 0 0,-1 0 1 0 0,1 0 0 0 0,0 0-1 0 0,0 0 1 0 0,1-1 0 0 0,-1 0-1 0 0,0 0 1 0 0,1 0 0 0 0,-1-1-1 0 0,1 1 1 0 0,0-1 0 0 0,-1 0 0 0 0,2 0 5 0 0,-2-1 61 0 0,1-1 0 0 0,-1 1 0 0 0,0-1 1 0 0,0 0-1 0 0,0-1 0 0 0,0 1 0 0 0,0-1 1 0 0,0 1-1 0 0,0-1 0 0 0,0 0 1 0 0,0-1-1 0 0,-1 1 0 0 0,1-1 0 0 0,-1 1 1 0 0,0-1-1 0 0,0 0 0 0 0,0 0 1 0 0,0-1-1 0 0,0 1 0 0 0,-1 0 0 0 0,1-1 1 0 0,-1 0-1 0 0,0 0 0 0 0,0 1 1 0 0,-1-1-1 0 0,1 0 0 0 0,-1 0 0 0 0,1-1 1 0 0,-1 1-62 0 0,18-128 1593 0 0,-35 15-1962 0 0,3 90-1361 0 0,6 20-2874 0 0,0 4-5712 0 0,7 3 1277 0 0</inkml:trace>
  <inkml:trace contextRef="#ctx0" brushRef="#br0" timeOffset="1144.062">1225 207 8506 0 0,'0'0'1176'0'0,"0"0"-66"0"0,0 0 131 0 0,0 0 172 0 0,0 0-53 0 0,0 0-209 0 0,0 0-254 0 0,0 0-178 0 0,0 0-99 0 0,0 0-65 0 0,0 0-58 0 0,0 0-72 0 0,-20 11-47 0 0,-64 38-26 0 0,41-11 280 0 0,40-35-569 0 0,1-1-1 0 0,-1 1 0 0 0,0-1 1 0 0,1 1-1 0 0,0 0 0 0 0,0 0 1 0 0,0 0-1 0 0,0 0 0 0 0,0 1 0 0 0,1-1 1 0 0,-1 0-1 0 0,1 1 0 0 0,0-1 1 0 0,0 1-1 0 0,0-1 0 0 0,1 1 0 0 0,-1 3-62 0 0,40-3 651 0 0,111-30 100 0 0,-148 25-732 0 0,0 1 0 0 0,0 0 0 0 0,0 0 0 0 0,1 0 0 0 0,-1 0 0 0 0,0 0-1 0 0,0 1 1 0 0,0-1 0 0 0,0 1 0 0 0,0-1 0 0 0,1 1 0 0 0,-1 0 0 0 0,0 0 0 0 0,0 0 0 0 0,-1 0 0 0 0,1 0 0 0 0,0 0 0 0 0,0 0-1 0 0,0 1 1 0 0,-1-1 0 0 0,1 1 0 0 0,-1-1 0 0 0,1 1 0 0 0,-1 0 0 0 0,0-1 0 0 0,1 1 0 0 0,-1 0 0 0 0,0 0 0 0 0,0 0 0 0 0,0 0 0 0 0,-1 0-1 0 0,1 0 1 0 0,0 0 0 0 0,-1 0 0 0 0,1 0 0 0 0,-1 0 0 0 0,0 1 0 0 0,0-1 0 0 0,0 0 0 0 0,0 0 0 0 0,0 0 0 0 0,0 0 0 0 0,-1 2-19 0 0,0 9 2 0 0,-1 0 0 0 0,-1 0 1 0 0,-1 0-1 0 0,0 0 1 0 0,0 0-1 0 0,-1-1 0 0 0,-1 1 1 0 0,0-1-1 0 0,0-1 1 0 0,-2 1-1 0 0,1-1 1 0 0,-1-1-1 0 0,-1 1 0 0 0,0-1 1 0 0,0-1-1 0 0,-9 7-2 0 0,-3-2-1617 0 0,8-35-9449 0 0,15-7 2075 0 0,3 20 6320 0 0</inkml:trace>
  <inkml:trace contextRef="#ctx0" brushRef="#br0" timeOffset="1380.041">1409 0 10530 0 0,'0'0'2390'0'0,"0"0"-995"0"0,0 0-436 0 0,0 0 50 0 0,0 0 80 0 0,0 0-40 0 0,0 0-126 0 0,0 0-159 0 0,0 31-140 0 0,-4 97-109 0 0,18 57 363 0 0,-9-162-934 0 0,13 24-803 0 0,2-22-4452 0 0,-17-19-2844 0 0,-1-5 411 0 0</inkml:trace>
  <inkml:trace contextRef="#ctx0" brushRef="#br0" timeOffset="1550.148">1257 328 12931 0 0,'0'0'1312'0'0,"0"0"-512"0"0,0 0-16 0 0,0 0 145 0 0,0 0-33 0 0,0 0-264 0 0,0 0-216 0 0,0 0-168 0 0,0 0-112 0 0,0 0-40 0 0,0 0-40 0 0,0 0-88 0 0,186-121-112 0 0,-162 113-352 0 0,-6 5-688 0 0,0-1-1457 0 0,-5 0-2920 0 0,-7 4-3617 0 0</inkml:trace>
  <inkml:trace contextRef="#ctx0" brushRef="#br0" timeOffset="1718.05">1654 328 20396 0 0,'0'0'552'0'0,"0"0"-255"0"0,0 0 7 0 0,0 0 24 0 0,0 0-72 0 0,0 0-152 0 0,0 0-56 0 0,0 0-128 0 0,0 0-152 0 0,0 0-280 0 0,0 0-569 0 0,0 0-1175 0 0,0 0-3561 0 0,30 85-6490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0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2195 1919 11522 0 0,'0'0'926'0'0,"0"0"-194"0"0,0 0 20 0 0,0 0 171 0 0,0 0 149 0 0,0 0 19 0 0,0 0-149 0 0,0 0-282 0 0,0 0-271 0 0,0 0-167 0 0,0 0-84 0 0,-1 15-22 0 0,-9 101 121 0 0,-2 49 41 0 0,9-99-304 0 0,-2-1-1 0 0,-3 0 0 0 0,-3 0 1 0 0,-9 25 26 0 0,2-53 74 0 0,9-55-80 0 0,5-25-118 0 0,2 0 1 0 0,2 0-1 0 0,1 1 1 0 0,3-1-1 0 0,5-23 124 0 0,72-367 1406 0 0,-78 415-876 0 0,-1 25 535 0 0,1 37-952 0 0,3-1-1 0 0,1 0 1 0 0,2 0 0 0 0,2 0 0 0 0,10 23-113 0 0,-17-54 29 0 0,1 1 0 0 0,0-1 1 0 0,1 0-1 0 0,0 0 0 0 0,1-1 0 0 0,0 0 1 0 0,1 0-1 0 0,0 0 0 0 0,0-1 1 0 0,2-1-1 0 0,-1 1 0 0 0,1-2 0 0 0,0 1 1 0 0,1-1-1 0 0,0-1 0 0 0,0 0 0 0 0,7 3-29 0 0,-14-8 65 0 0,1 0 0 0 0,0-1-1 0 0,0 0 1 0 0,-1 0-1 0 0,1 0 1 0 0,0 0 0 0 0,0-1-1 0 0,0 0 1 0 0,0 0 0 0 0,0 0-1 0 0,0-1 1 0 0,0 1-1 0 0,0-1 1 0 0,-1-1 0 0 0,1 1-1 0 0,0 0 1 0 0,0-1 0 0 0,-1 0-1 0 0,0 0 1 0 0,1-1-1 0 0,-1 1 1 0 0,0-1 0 0 0,0 0-1 0 0,0 0 1 0 0,0 0 0 0 0,-1-1-1 0 0,1 1 1 0 0,-1-1-1 0 0,0 0 1 0 0,0 0 0 0 0,0 0-1 0 0,0-1-64 0 0,65-149 1390 0 0,-58 127-1279 0 0,-2-2-1 0 0,-1 1 1 0 0,-1-1-1 0 0,-2 0 1 0 0,0 0-1 0 0,-2-1 0 0 0,-2 1 1 0 0,0 0-1 0 0,-2-1 1 0 0,-4-18-111 0 0,5 41 0 0 0,0 1 1 0 0,-1-1 0 0 0,0 1-1 0 0,0-1 1 0 0,0 1 0 0 0,-1 0 0 0 0,0 0-1 0 0,0 0 1 0 0,-1 0 0 0 0,0 0-1 0 0,0 1 1 0 0,0 0 0 0 0,0 0 0 0 0,-1 0-1 0 0,0 0 1 0 0,0 1 0 0 0,-1-1-1 0 0,5 5-95 0 0,0-1 1 0 0,-1 1 0 0 0,1 0 0 0 0,0-1 0 0 0,-1 1 0 0 0,1 0-1 0 0,-1 0 1 0 0,1 0 0 0 0,-1 0 0 0 0,1 0 0 0 0,0 0 0 0 0,-1 0-1 0 0,1 1 1 0 0,-1-1 0 0 0,1 0 0 0 0,0 1 0 0 0,-1-1-1 0 0,1 1 1 0 0,0 0 0 0 0,0-1 0 0 0,-1 1 0 0 0,1 0 0 0 0,0 0-1 0 0,0-1 1 0 0,0 1 0 0 0,0 0 0 0 0,0 0 0 0 0,0 0-1 0 0,0 1 1 0 0,0-1 0 0 0,0 0 0 0 0,1 0 0 0 0,-1 0 0 0 0,0 1-1 0 0,1-1 1 0 0,-1 0 0 0 0,1 1 0 0 0,-1-1 0 0 0,1 0-1 0 0,0 1 1 0 0,-1 0 94 0 0,-6 59-4611 0 0,7-48 3221 0 0,1 24-6418 0 0,3-21-1054 0 0</inkml:trace>
  <inkml:trace contextRef="#ctx0" brushRef="#br0" timeOffset="285.84">3003 1783 9202 0 0,'0'0'2448'0'0,"0"0"-807"0"0,0 0-484 0 0,0 0-118 0 0,0 0-40 0 0,0 0-64 0 0,0 0-57 0 0,0 0-101 0 0,0 0-133 0 0,-11 34-118 0 0,-36 108-96 0 0,36-73 99 0 0,13-60-423 0 0,0-4-34 0 0,-1 0-1 0 0,1 0 0 0 0,1 0 0 0 0,-1 0 1 0 0,1 0-1 0 0,-1-1 0 0 0,1 1 1 0 0,1-1-1 0 0,-1 0 0 0 0,0 0 0 0 0,1 0 1 0 0,0-1-1 0 0,0 1 0 0 0,0-1 1 0 0,1 0-1 0 0,-1 0 0 0 0,1 0 0 0 0,-1 0 1 0 0,1-1-1 0 0,0 0 0 0 0,0 0 1 0 0,0 0-1 0 0,0-1 0 0 0,0 0 0 0 0,1 0 1 0 0,-1 0-1 0 0,0 0 0 0 0,0-1 1 0 0,1 0-1 0 0,-1 0 0 0 0,0-1 0 0 0,1 1 1 0 0,1-2-72 0 0,-2 0 102 0 0,0-1-1 0 0,0 0 1 0 0,-1-1 0 0 0,1 1 0 0 0,-1-1 0 0 0,0 0 0 0 0,0 0 0 0 0,-1 0 0 0 0,1-1-1 0 0,-1 1 1 0 0,0-1 0 0 0,0 0 0 0 0,0 1 0 0 0,-1-2 0 0 0,1 1 0 0 0,-1 0 0 0 0,-1 0-1 0 0,1-1 1 0 0,-1 1 0 0 0,0-1 0 0 0,0 1 0 0 0,0-1 0 0 0,-1 1 0 0 0,0-1 0 0 0,0 0-1 0 0,0 1 1 0 0,-1-1 0 0 0,0 1 0 0 0,0-1 0 0 0,0 1 0 0 0,-2-5-102 0 0,-1 2-132 0 0,0-1 1 0 0,0 1-1 0 0,-1 0 1 0 0,0 0-1 0 0,-1 0 1 0 0,0 0-1 0 0,0 1 1 0 0,0 0-1 0 0,-1 1 1 0 0,0-1 0 0 0,0 1-1 0 0,-1 1 1 0 0,1-1-1 0 0,-1 1 1 0 0,-1 0-1 0 0,1 1 1 0 0,-1 0-1 0 0,0 1 1 0 0,1-1-1 0 0,-1 2 1 0 0,-1-1-1 0 0,1 1 1 0 0,0 1-1 0 0,-5-1 132 0 0,-31 14-5266 0 0,24 12-4555 0 0,13-13 1242 0 0</inkml:trace>
  <inkml:trace contextRef="#ctx0" brushRef="#br0" timeOffset="3017.283">895 1308 12907 0 0,'0'0'1253'0'0,"0"0"-336"0"0,0 0-92 0 0,0 0 85 0 0,0 0 71 0 0,0 0-46 0 0,0 0-119 0 0,0 0-157 0 0,0 0-148 0 0,0 0-116 0 0,0 0-95 0 0,-9 30-80 0 0,-30 97-78 0 0,4 65 268 0 0,28-146-295 0 0,2-4-16 0 0,-2-1 0 0 0,-1 0 0 0 0,-3-1 0 0 0,-10 25-99 0 0,46-171 1729 0 0,46-83-1618 0 0,-27 78-39 0 0,-5-3 0 0 0,4-34-72 0 0,-30 89 57 0 0,-14 110-62 0 0,-2-34 11 0 0,2 1 0 0 0,0-1 0 0 0,1 1 0 0 0,1-1 0 0 0,0 1 0 0 0,1-1 0 0 0,1 0 0 0 0,1 1 0 0 0,0-1 0 0 0,1-1 0 0 0,1 1 0 0 0,1-1 0 0 0,0 0 0 0 0,1 0 0 0 0,1-1 0 0 0,10 13-6 0 0,-16-24 43 0 0,1 0 1 0 0,0-1-1 0 0,0 0 1 0 0,0 0-1 0 0,0 0 1 0 0,0-1-1 0 0,1 1 0 0 0,-1-1 1 0 0,1 0-1 0 0,-1 0 1 0 0,1 0-1 0 0,0-1 1 0 0,0 0-1 0 0,0 0 1 0 0,0 0-1 0 0,0 0 0 0 0,0-1 1 0 0,0 0-1 0 0,0 0 1 0 0,0 0-1 0 0,0-1 1 0 0,0 0-1 0 0,0 0 0 0 0,0 0 1 0 0,0 0-1 0 0,0-1 1 0 0,-1 0-1 0 0,5-1-43 0 0,5-13 136 0 0,0 0-1 0 0,-1-1 1 0 0,-1 0-1 0 0,0-1 1 0 0,-2-1-1 0 0,0 1 1 0 0,-1-2-1 0 0,-1 1 1 0 0,0-1-1 0 0,-2 0 1 0 0,0-1-1 0 0,-1 0 1 0 0,-1-5-136 0 0,1 8 26 0 0,-1 0 1 0 0,-1 0-1 0 0,-1 0 1 0 0,0 0-1 0 0,-2 0 0 0 0,0 0 1 0 0,-1-1-1 0 0,0 1 1 0 0,-2 0-1 0 0,-1-7-26 0 0,-34-22-671 0 0,37 46 545 0 0,0 0-1 0 0,0 1 0 0 0,0-1 0 0 0,0 1 1 0 0,0-1-1 0 0,0 1 0 0 0,0-1 1 0 0,0 1-1 0 0,-1-1 0 0 0,1 1 0 0 0,0 0 1 0 0,0 0-1 0 0,0 0 0 0 0,-1 0 1 0 0,1 0-1 0 0,0 0 0 0 0,0 0 0 0 0,0 0 1 0 0,-1 0-1 0 0,1 1 0 0 0,0-1 0 0 0,0 0 1 0 0,0 1-1 0 0,0-1 0 0 0,-1 1 1 0 0,1-1-1 0 0,0 1 0 0 0,0 0 0 0 0,0-1 1 0 0,0 1-1 0 0,0 0 0 0 0,1 0 0 0 0,-1 0 1 0 0,0 0-1 0 0,0-1 0 0 0,0 1 1 0 0,1 0-1 0 0,-1 0 0 0 0,0 1 0 0 0,1-1 1 0 0,-1 0-1 0 0,1 0 0 0 0,0 0 0 0 0,-1 0 1 0 0,1 0-1 0 0,0 1 0 0 0,-1-1 127 0 0,-5 21-3487 0 0,1-5-2105 0 0,-1-2-5280 0 0</inkml:trace>
  <inkml:trace contextRef="#ctx0" brushRef="#br0" timeOffset="3286.08">1566 1256 12171 0 0,'0'0'1841'0'0,"0"0"-522"0"0,0 0-315 0 0,0 0-81 0 0,0 0-86 0 0,0 0-91 0 0,0 0-100 0 0,0 0-83 0 0,-10 32-69 0 0,-28 101-72 0 0,29-52 173 0 0,10-77-531 0 0,-1 0-1 0 0,1-1 1 0 0,0 1 0 0 0,0 0 0 0 0,0-1 0 0 0,1 1 0 0 0,-1-1 0 0 0,1 1 0 0 0,0-1 0 0 0,0 0 0 0 0,0 0-1 0 0,1 0 1 0 0,-1 0 0 0 0,1 0 0 0 0,-1 0 0 0 0,1-1 0 0 0,0 1 0 0 0,0-1 0 0 0,0 0 0 0 0,0 0 0 0 0,0 0 0 0 0,1 0-1 0 0,-1 0 1 0 0,1-1 0 0 0,-1 0 0 0 0,1 1 0 0 0,0-1 0 0 0,-1-1 0 0 0,1 1 0 0 0,0 0 0 0 0,0-1 0 0 0,-1 0-1 0 0,1 0 1 0 0,0 0 0 0 0,0 0 0 0 0,0-1 0 0 0,-1 1 0 0 0,1-1 0 0 0,0 0 0 0 0,-1 0 0 0 0,1-1 0 0 0,-1 1-1 0 0,1-1 1 0 0,-1 1 0 0 0,1-1 0 0 0,-1 0 0 0 0,0-1 0 0 0,0 1 0 0 0,1-1-64 0 0,2-5 106 0 0,0 0-1 0 0,0 0 1 0 0,-1-1-1 0 0,0 0 1 0 0,0 0 0 0 0,-1 0-1 0 0,0-1 1 0 0,0 0 0 0 0,-1 1-1 0 0,-1-1 1 0 0,0 0-1 0 0,0 0 1 0 0,-1 0 0 0 0,0-1-1 0 0,-1 1 1 0 0,0 0 0 0 0,0 0-1 0 0,-1 0 1 0 0,-1 0-1 0 0,0-3-105 0 0,1 7-101 0 0,-1 0-1 0 0,0 0 0 0 0,0 0 0 0 0,0 1 0 0 0,0-1 0 0 0,-1 1 0 0 0,0-1 0 0 0,0 1 1 0 0,-1 0-1 0 0,1 0 0 0 0,-1 0 0 0 0,0 1 0 0 0,0-1 0 0 0,-1 1 0 0 0,0 0 0 0 0,1 0 1 0 0,-1 1-1 0 0,0-1 0 0 0,-1 1 0 0 0,1 0 0 0 0,-1 0 0 0 0,1 1 0 0 0,-1 0 1 0 0,-2-1 101 0 0,-24-5-4861 0 0,-2 5-3898 0 0,23 3-1981 0 0</inkml:trace>
  <inkml:trace contextRef="#ctx0" brushRef="#br0" timeOffset="3564.797">1880 800 13595 0 0,'0'0'1358'0'0,"0"0"-86"0"0,0 0-65 0 0,0 0-64 0 0,0 0-192 0 0,0 0-201 0 0,0 0-80 0 0,0 0-47 0 0,0 0 7 0 0,0 0 1 0 0,0 0-72 0 0,0 0-91 0 0,0 0-77 0 0,12 28-78 0 0,37 92-73 0 0,-26-11 58 0 0,-20-72-242 0 0,44 168-54 0 0,-13-123-3112 0 0,-34-82 1821 0 0,0 0-321 0 0,0 0-305 0 0,-1 0-3906 0 0,-3-3 1598 0 0,4 3 3297 0 0,-2-4-5337 0 0</inkml:trace>
  <inkml:trace contextRef="#ctx0" brushRef="#br0" timeOffset="4049.234">1704 1157 10346 0 0,'0'0'2515'0'0,"0"0"-1657"0"0,0 0-367 0 0,0 0 254 0 0,0 0 67 0 0,0 0-131 0 0,0 0-167 0 0,0 0-146 0 0,0 0-106 0 0,35-13-78 0 0,111-37-72 0 0,15 6-358 0 0,-34 10-3052 0 0,-42 10-4857 0 0,-9 10 562 0 0,-50 13 12064 0 0,2 0 10200 0 0,14-43-9561 0 0,-36 35-4955 0 0,-1 0 0 0 0,0-1 0 0 0,0 1 1 0 0,-1-1-1 0 0,-1 0 0 0 0,0 0 1 0 0,0 0-1 0 0,0 0 0 0 0,-2 0 1 0 0,1-1-1 0 0,-1 1 0 0 0,-1-1 1 0 0,0-3-156 0 0,0 13 3 0 0,0-1 1 0 0,0 1 0 0 0,0 0 0 0 0,-1-1-1 0 0,1 1 1 0 0,0 0 0 0 0,-1-1 0 0 0,1 1-1 0 0,-1 0 1 0 0,0-1 0 0 0,1 1 0 0 0,-1 0-1 0 0,0 0 1 0 0,0 0 0 0 0,1 0 0 0 0,-1 0-1 0 0,0 0 1 0 0,0 0 0 0 0,0 0 0 0 0,-1 0 0 0 0,1 0-1 0 0,0 0 1 0 0,0 1 0 0 0,0-1 0 0 0,-1 0-1 0 0,1 1 1 0 0,0-1 0 0 0,0 1 0 0 0,-1-1-1 0 0,1 1 1 0 0,-1 0 0 0 0,1 0 0 0 0,0 0-1 0 0,-1-1 1 0 0,1 1 0 0 0,-1 0 0 0 0,1 1-1 0 0,0-1 1 0 0,-1 0 0 0 0,1 0 0 0 0,-1 1-4 0 0,-58 19-341 0 0,47-11 303 0 0,2 1 0 0 0,-1 1 0 0 0,1 0 0 0 0,1 0 0 0 0,0 1 0 0 0,1 0 0 0 0,0 1 0 0 0,1 0 0 0 0,0 1 0 0 0,1-1 1 0 0,1 1-1 0 0,0 1 0 0 0,1-1 0 0 0,0 1 0 0 0,1 0 0 0 0,1 0 0 0 0,0 0 0 0 0,1 1 0 0 0,1-1 0 0 0,0 1 0 0 0,2-1 0 0 0,0 5 38 0 0,1-15-36 0 0,1 0 0 0 0,-1 0 0 0 0,2 0 1 0 0,-1 0-1 0 0,0 0 0 0 0,1-1 0 0 0,0 1 0 0 0,0-1 0 0 0,0 0 0 0 0,0-1 0 0 0,1 1 0 0 0,0-1 1 0 0,0 1-1 0 0,0-2 0 0 0,0 1 0 0 0,0 0 0 0 0,0-1 0 0 0,1 0 0 0 0,-1 0 0 0 0,1-1 0 0 0,-1 1 1 0 0,1-1-1 0 0,0 0 0 0 0,0-1 0 0 0,-1 1 0 0 0,1-1 0 0 0,0-1 0 0 0,0 1 0 0 0,-1-1 0 0 0,1 0 1 0 0,0 0-1 0 0,2-1 36 0 0,7 2-132 0 0,77-24-2614 0 0,-74 16-1821 0 0,-1 0-3669 0 0,-15 7 1220 0 0</inkml:trace>
  <inkml:trace contextRef="#ctx0" brushRef="#br0" timeOffset="4335.704">1 2375 12291 0 0,'0'0'2831'0'0,"0"0"-2111"0"0,0 0-440 0 0,0 0 335 0 0,0 0 372 0 0,31-3 49 0 0,7-1-732 0 0,157-30 964 0 0,-23-26-50 0 0,-4-8 0 0 0,-2-7-1 0 0,138-86-1217 0 0,-45 25 948 0 0,784-338-445 0 0,-861 408-1608 0 0,-59 32-3284 0 0,-97 31 56 0 0,-10 2-5729 0 0,-13 1 4515 0 0</inkml:trace>
  <inkml:trace contextRef="#ctx0" brushRef="#br0" timeOffset="4821.076">2985 615 2961 0 0,'0'0'1987'0'0,"0"0"32"0"0,0 0 220 0 0,0 0 57 0 0,0 0-226 0 0,0 0-344 0 0,0 0-295 0 0,0 0-216 0 0,0 0-164 0 0,0 0-122 0 0,0 0-133 0 0,0 0-122 0 0,-4-7 331 0 0,-30 34-2 0 0,10-3-779 0 0,23-23-222 0 0,1-1-45 0 0,0 0-30 0 0,0 0-22 0 0,2 0 126 0 0,0 0 0 0 0,0-1 0 0 0,0 1 0 0 0,-1 0 0 0 0,1-1 0 0 0,0 1 0 0 0,0-1 0 0 0,0 1 0 0 0,-1-1-1 0 0,1 0 1 0 0,0 0 0 0 0,-1 0 0 0 0,1 0 0 0 0,-1 0 0 0 0,1 0 0 0 0,-1 0 0 0 0,1 0 0 0 0,-1-1 0 0 0,0 1 0 0 0,0 0 0 0 0,0-1 0 0 0,0 1 0 0 0,0-1 0 0 0,0 1 0 0 0,0-1 0 0 0,0 0-31 0 0,-1 2 7 0 0,13-29 896 0 0,-12 28-727 0 0,-1 1-8 0 0,-12 7 47 0 0,-2 2-532 0 0,-28 23-3518 0 0,40-27 192 0 0,2-2-6331 0 0,0 0 2052 0 0</inkml:trace>
  <inkml:trace contextRef="#ctx0" brushRef="#br0" timeOffset="5171.952">3005 965 13243 0 0,'0'0'2119'0'0,"0"0"-724"0"0,0 0-224 0 0,0 0 9 0 0,0 0-118 0 0,0 0-194 0 0,0 0-180 0 0,0 0-132 0 0,0 0-70 0 0,0 0-34 0 0,0 0-14 0 0,0 0-16 0 0,0 0-22 0 0,1-3-9 0 0,1-9 60 0 0,-12 31-18 0 0,-7 10-236 0 0,14-25-177 0 0,2-4-20 0 0,1 0 0 0 0,-1 0 0 0 0,1 1 0 0 0,-1-1 0 0 0,1 0 0 0 0,0 0 0 0 0,-1 0 1 0 0,1 1-1 0 0,-1-1 0 0 0,1 0 0 0 0,-1 0 0 0 0,1 1 0 0 0,0-1 0 0 0,-1 0 0 0 0,1 1 0 0 0,0-1 0 0 0,0 1 0 0 0,-1-1 0 0 0,1 0 0 0 0,0 1 0 0 0,0-1 0 0 0,-1 1 0 0 0,1-1 0 0 0,0 1 1 0 0,0-1-1 0 0,0 1 0 0 0,0-1 0 0 0,0 1 0 0 0,0-1 0 0 0,-1 1 0 0 0,1-1 0 0 0,0 1 0 0 0,1-1 0 0 0,-1 0 0 0 0,0 1 0 0 0,0-1 0 0 0,0 1 0 0 0,0-1 0 0 0,0 1 0 0 0,0-1 1 0 0,0 1-1 0 0,1-1 0 0 0,-1 1 0 0 0,0-1 0 0 0,0 0 0 0 0,1 1 0 0 0,-1-1 0 0 0,0 1 0 0 0,1-1 0 0 0,-1 0 0 0 0,0 1 0 0 0,1-1 0 0 0,-1 0 0 0 0,1 0 0 0 0,-1 1 0 0 0,0-1 0 0 0,1 0 1 0 0,-1 0-1 0 0,1 1 0 0 0,-1-1 0 0 0,1 0 0 0 0,-1 0 0 0 0,1 0 0 0 0,-1 0 0 0 0,1 0 0 0 0,-1 0 0 0 0,1 0 0 0 0,-1 0 0 0 0,1 0 0 0 0,0-2-176 0 0,1-1-2917 0 0,-1 1-8693 0 0,-1 2 865 0 0</inkml:trace>
  <inkml:trace contextRef="#ctx0" brushRef="#br0" timeOffset="1049.214">3626 1727 0 0 0,'0'0'984'0'0,"0"0"188"0"0,0 0 195 0 0,0 0 208 0 0,0 0 64 0 0,0 0-70 0 0,0 0-100 0 0,0 0-98 0 0,0 0-66 0 0,0 0-98 0 0,0 0-141 0 0,0 0-133 0 0,0 0-96 0 0,14 5-11 0 0,46 15-15 0 0,-52-19-607 0 0,0 0 1 0 0,-1 0 0 0 0,1-1 0 0 0,0 0 0 0 0,-1 0 0 0 0,1-1 0 0 0,-1 0 0 0 0,1 0 0 0 0,0-1 0 0 0,-1 0 0 0 0,0 0 0 0 0,0-1 0 0 0,1 0 0 0 0,-1 0 0 0 0,-1-1-1 0 0,1 1 1 0 0,-1-2 0 0 0,1 1 0 0 0,-1-1 0 0 0,0 0 0 0 0,-1 0 0 0 0,1 0 0 0 0,-1-1 0 0 0,1-1-205 0 0,1 0 72 0 0,0 1 1 0 0,-1-1 0 0 0,0-1-1 0 0,-1 1 1 0 0,1-1-1 0 0,-1 0 1 0 0,-1 0-1 0 0,1 0 1 0 0,-1 0-1 0 0,-1-1 1 0 0,0 0-1 0 0,0 0 1 0 0,0 0-1 0 0,-1 0 1 0 0,-1 0-1 0 0,0 0 1 0 0,0-1 0 0 0,0-4-73 0 0,-3 9-3 0 0,1 0 0 0 0,0 0 0 0 0,-1 1 0 0 0,0-1 0 0 0,0 1 0 0 0,-1 0 1 0 0,1-1-1 0 0,-1 1 0 0 0,0 0 0 0 0,0 0 0 0 0,0 1 0 0 0,0-1 1 0 0,-1 1-1 0 0,1-1 0 0 0,-1 1 0 0 0,0 0 0 0 0,0 1 0 0 0,0-1 0 0 0,-1 1 1 0 0,1-1-1 0 0,0 1 0 0 0,-1 1 0 0 0,0-1 0 0 0,1 1 0 0 0,-1-1 1 0 0,0 1-1 0 0,0 1 0 0 0,1-1 0 0 0,-1 1 0 0 0,-3 0 3 0 0,2-1-25 0 0,1 1 1 0 0,-1 0-1 0 0,0 1 0 0 0,0 0 1 0 0,0 0-1 0 0,1 0 0 0 0,-1 0 1 0 0,1 1-1 0 0,-1 0 0 0 0,1 0 0 0 0,-1 1 1 0 0,1-1-1 0 0,0 1 0 0 0,0 0 1 0 0,1 1-1 0 0,-1-1 0 0 0,0 1 1 0 0,1 0-1 0 0,0 0 0 0 0,0 0 0 0 0,-2 3 25 0 0,-1 0 4 0 0,1 0-1 0 0,0 1 0 0 0,0 0 0 0 0,0 0 0 0 0,1 0 1 0 0,0 1-1 0 0,0 0 0 0 0,1 0 0 0 0,1 0 0 0 0,-1 0 1 0 0,1 1-1 0 0,1-1 0 0 0,0 1 0 0 0,0-1 1 0 0,1 1-1 0 0,0 0 0 0 0,1 0 0 0 0,0 0 0 0 0,0 0 1 0 0,1-1-1 0 0,0 1 0 0 0,1 0 0 0 0,0 0 0 0 0,1-1 1 0 0,0 0-1 0 0,1 1 0 0 0,-1-1 0 0 0,2 0 0 0 0,-1-1 1 0 0,1 1-1 0 0,1-1 0 0 0,-1 0 0 0 0,1 0 1 0 0,1 0-1 0 0,-1-1 0 0 0,1 0 0 0 0,3 1-3 0 0,0-1 16 0 0,1-1 0 0 0,0-1-1 0 0,0 1 1 0 0,1-2 0 0 0,0 0 0 0 0,-1 0 0 0 0,1-1-1 0 0,0 0 1 0 0,1-1 0 0 0,-1-1 0 0 0,0 0 0 0 0,1 0-1 0 0,-1-1 1 0 0,1-1 0 0 0,-1 0 0 0 0,0-1-16 0 0,-2 0-252 0 0,0 0 1 0 0,0 0-1 0 0,0-1 1 0 0,-1 0 0 0 0,1-1-1 0 0,-1 0 1 0 0,0-1-1 0 0,0 0 1 0 0,-1 0-1 0 0,1-1 1 0 0,-1 0 0 0 0,6-5 251 0 0,22-32-3930 0 0,-14 12-2899 0 0,-17 24 4294 0 0,3-7-5276 0 0</inkml:trace>
  <inkml:trace contextRef="#ctx0" brushRef="#br0" timeOffset="1269.909">4448 1293 13843 0 0,'0'0'2570'0'0,"0"0"-1314"0"0,0 0-449 0 0,0 0 60 0 0,0 0 17 0 0,0 0-83 0 0,0 0-108 0 0,0 0-157 0 0,-10 36-152 0 0,-31 111-93 0 0,21-36 94 0 0,14 5-2056 0 0,6-96-904 0 0,0-19 1364 0 0,0-1-192 0 0,-4-7-4772 0 0,-4-8 1682 0 0,8 15 3954 0 0,-4-10-3105 0 0,2 5 2038 0 0</inkml:trace>
  <inkml:trace contextRef="#ctx0" brushRef="#br0" timeOffset="1483.915">4163 1378 8698 0 0,'0'0'2816'0'0,"0"0"-396"0"0,0 0-472 0 0,0 0-492 0 0,0 0-491 0 0,0 0-323 0 0,0 0-126 0 0,0 0 3 0 0,0 0 76 0 0,0 0 39 0 0,0 0-89 0 0,0 0-104 0 0,21 14-78 0 0,67 48-93 0 0,-64-45-112 0 0,1 0 1 0 0,0-2-1 0 0,1-1 1 0 0,1-2-1 0 0,0 0 1 0 0,1-2-1 0 0,15 4-158 0 0,50 1-1823 0 0,-82-45-6651 0 0,-10 21 2686 0 0,2 4-2064 0 0</inkml:trace>
  <inkml:trace contextRef="#ctx0" brushRef="#br0" timeOffset="1731.7">4662 858 11330 0 0,'0'0'4001'0'0,"0"0"-1811"0"0,0 0-682 0 0,0 0-251 0 0,0 0-270 0 0,0 0-251 0 0,0 0-170 0 0,0 0-84 0 0,0 0-30 0 0,0 0-11 0 0,0 0-32 0 0,5 34-44 0 0,19 108-52 0 0,32 76 486 0 0,-49-197-905 0 0,1-1 0 0 0,1 0 0 0 0,1 0 0 0 0,0 0 0 0 0,2-1 0 0 0,0-1 0 0 0,1 0-1 0 0,1-1 1 0 0,8 8 106 0 0,8-3-1685 0 0,-8-17-4378 0 0,-22-5 3596 0 0,0-2-1495 0 0,0-2-758 0 0,-2 3-1264 0 0</inkml:trace>
  <inkml:trace contextRef="#ctx0" brushRef="#br0" timeOffset="1982.879">4544 1146 14395 0 0,'0'0'1436'0'0,"0"0"-425"0"0,0 0-184 0 0,0 0 41 0 0,0 0-18 0 0,0 0-133 0 0,0 0-161 0 0,0 0-135 0 0,0 0-76 0 0,0 0-30 0 0,0 0-47 0 0,32-19-70 0 0,102-57-78 0 0,-23 23-407 0 0,-45 21-3174 0 0,-43 18-2730 0 0,-6 5-5189 0 0</inkml:trace>
  <inkml:trace contextRef="#ctx0" brushRef="#br0" timeOffset="7744.815">5039 1322 0 0 0,'0'0'452'0'0,"0"0"935"0"0,0 0 321 0 0,0 0 23 0 0,0 0-56 0 0,0 0-93 0 0,0 0-114 0 0,0 0-134 0 0,11 3-138 0 0,84 9 4215 0 0,-90-14-5140 0 0,1 0-1 0 0,-1 0 1 0 0,0 0 0 0 0,0 0 0 0 0,0-1 0 0 0,0 0-1 0 0,-1 0 1 0 0,1 0 0 0 0,-1-1 0 0 0,0 1 0 0 0,0-1-1 0 0,0 0 1 0 0,0 0 0 0 0,2-5-271 0 0,52-110 1370 0 0,-46 10-898 0 0,-12 106-500 0 0,-1 0-1 0 0,1 1 1 0 0,-1-1-1 0 0,0 0 0 0 0,0 1 1 0 0,0-1-1 0 0,0 0 0 0 0,0 1 1 0 0,0 0-1 0 0,-1-1 1 0 0,1 1-1 0 0,-1 0 0 0 0,0 0 1 0 0,0-1-1 0 0,0 1 0 0 0,0 1 1 0 0,0-1-1 0 0,0 0 0 0 0,0 0 1 0 0,-1 1-1 0 0,1-1 1 0 0,0 1-1 0 0,-1 0 0 0 0,0 0 1 0 0,1 0-1 0 0,-1 0 0 0 0,1 0 1 0 0,-1 1-1 0 0,0-1 1 0 0,0 1-1 0 0,1-1 0 0 0,-1 1 1 0 0,0 0-1 0 0,0 0 0 0 0,0 1 1 0 0,1-1-1 0 0,-2 1 29 0 0,-7 2-125 0 0,0 1-1 0 0,0 1 1 0 0,0 0-1 0 0,1 1 1 0 0,0 0-1 0 0,0 0 1 0 0,1 1-1 0 0,0 0 1 0 0,0 1-1 0 0,0 0 1 0 0,1 0-1 0 0,1 1 1 0 0,-1 0-1 0 0,1 0 1 0 0,1 1-1 0 0,0 0 1 0 0,0 0-1 0 0,1 0 1 0 0,0 1-1 0 0,-1 3 126 0 0,2-3-11 0 0,0 0-1 0 0,0 0 0 0 0,1 0 1 0 0,0 0-1 0 0,1 0 0 0 0,1 1 1 0 0,0-1-1 0 0,0 0 1 0 0,1 1-1 0 0,0-1 0 0 0,2 8 12 0 0,0-15 42 0 0,0 0 0 0 0,1-1 0 0 0,0 1 0 0 0,0 0 0 0 0,0-1 0 0 0,0 1 0 0 0,0-1-1 0 0,1 0 1 0 0,0 0 0 0 0,-1 0 0 0 0,1-1 0 0 0,0 1 0 0 0,0-1 0 0 0,0 0 0 0 0,1 0 0 0 0,-1 0 0 0 0,0-1-1 0 0,1 0 1 0 0,-1 0 0 0 0,1 0 0 0 0,0 0 0 0 0,-1 0 0 0 0,1-1 0 0 0,0 0 0 0 0,-1 0 0 0 0,1 0 0 0 0,0-1-1 0 0,-1 0 1 0 0,1 0 0 0 0,-1 0 0 0 0,4-1-42 0 0,11-5 224 0 0,0 0 0 0 0,0-1 0 0 0,-1-1-1 0 0,0-1 1 0 0,-1-1 0 0 0,0 0 0 0 0,0-1-1 0 0,-2-1 1 0 0,1 0 0 0 0,9-12-224 0 0,-4 9 125 0 0,-1-1 1 0 0,-1-1-1 0 0,0-1 1 0 0,-1 0-1 0 0,-2-1 1 0 0,0-1-1 0 0,-1-1 0 0 0,0 0 1 0 0,-2-1-1 0 0,-1 0 1 0 0,-1-1-1 0 0,-1 0 1 0 0,-1-1-1 0 0,-1 0 0 0 0,-2 0 1 0 0,0-1-1 0 0,-2 0 1 0 0,0 0-1 0 0,-2-6-125 0 0,-1 29-11 0 0,-2 0-1 0 0,1 0 1 0 0,0 0-1 0 0,0 0 1 0 0,-1 0-1 0 0,0 0 1 0 0,0 0-1 0 0,0 1 1 0 0,0-1-1 0 0,0 0 1 0 0,0 0 0 0 0,0 1-1 0 0,-1-1 1 0 0,0 1-1 0 0,1-1 1 0 0,-1 1-1 0 0,0 0 1 0 0,0 0-1 0 0,0 0 1 0 0,-1 0-1 0 0,1 0 1 0 0,0 0-1 0 0,-1 0 1 0 0,1 1-1 0 0,-1-1 1 0 0,1 1 0 0 0,-1 0-1 0 0,0 0 1 0 0,0 0-1 0 0,0 0 1 0 0,1 0-1 0 0,-1 1 1 0 0,0-1-1 0 0,0 1 1 0 0,0 0-1 0 0,0 0 1 0 0,0 0-1 0 0,0 0 1 0 0,0 0-1 0 0,-1 1 12 0 0,0 1-45 0 0,0 1 0 0 0,1-1 0 0 0,-1 1-1 0 0,1 0 1 0 0,-1 0 0 0 0,1 1 0 0 0,0-1-1 0 0,0 1 1 0 0,0-1 0 0 0,1 1 0 0 0,-1 0-1 0 0,1 0 1 0 0,0 0 0 0 0,0 0 0 0 0,0 1-1 0 0,0 2 46 0 0,0-6 1 0 0,1 1 0 0 0,0 0 0 0 0,0 0-1 0 0,-1-1 1 0 0,1 1 0 0 0,1 0 0 0 0,-1 0 0 0 0,0 0-1 0 0,0 0 1 0 0,1 0 0 0 0,-1 0 0 0 0,1 0-1 0 0,-1 0 1 0 0,1 0 0 0 0,0 1 0 0 0,0-1 0 0 0,0 0-1 0 0,0 0 1 0 0,1 0 0 0 0,-1 0 0 0 0,0 0 0 0 0,1 0-1 0 0,-1 0 1 0 0,1 0 0 0 0,0 0 0 0 0,0 0-1 0 0,0 0 1 0 0,0 0 0 0 0,0 0 0 0 0,0-1 0 0 0,0 1-1 0 0,1 0 1 0 0,-1-1 0 0 0,1 1 0 0 0,-1-1 0 0 0,1 1-1 0 0,-1-1 1 0 0,1 0 0 0 0,0 0 0 0 0,0 0-1 0 0,-1 0 1 0 0,1 0 0 0 0,0 0 0 0 0,0 0 0 0 0,0 0-1 0 0,0-1 1 0 0,0 1 0 0 0,0-1 0 0 0,1 0 0 0 0,-1 1-1 0 0,0-1 0 0 0,78-14 391 0 0,-71 9-371 0 0,0 1-1 0 0,1 1 1 0 0,0-1 0 0 0,-1 2 0 0 0,1-1-1 0 0,0 1 1 0 0,1 1 0 0 0,-1 0 0 0 0,0 0-1 0 0,1 1-19 0 0,-8 2-1 0 0,-1 0-1 0 0,1 1 0 0 0,0 0 0 0 0,-1-1 1 0 0,0 1-1 0 0,1 0 0 0 0,-1 0 0 0 0,0 0 1 0 0,0 0-1 0 0,-1 0 0 0 0,1 1 0 0 0,-1-1 1 0 0,0 0-1 0 0,0 1 0 0 0,0-1 0 0 0,0 1 0 0 0,0 0 1 0 0,-1-1-1 0 0,1 1 0 0 0,-1 0 0 0 0,0-1 1 0 0,0 1-1 0 0,-1-1 0 0 0,1 1 0 0 0,-1 1 2 0 0,-6 108-573 0 0,8-54-1591 0 0,9-46-1562 0 0,10-8-3899 0 0,-12-5 2463 0 0,-3 0-789 0 0</inkml:trace>
  <inkml:trace contextRef="#ctx0" brushRef="#br0" timeOffset="8201.966">5906 1065 6961 0 0,'0'0'2290'0'0,"0"0"-117"0"0,0 0-177 0 0,0 0-283 0 0,0 0-386 0 0,0 0-315 0 0,0 0-132 0 0,0 0-5 0 0,0 0-15 0 0,0 0-69 0 0,0 0-92 0 0,0 0-106 0 0,6-32-74 0 0,17-96-68 0 0,18-36 912 0 0,-8 115-1410 0 0,-21 53-371 0 0,-11 7 442 0 0,1-1-1 0 0,0 0 0 0 0,1-1 0 0 0,0 1 0 0 0,0 0 0 0 0,1-1 0 0 0,0 0 0 0 0,1 0 0 0 0,0 0 0 0 0,1 0 0 0 0,0-1 0 0 0,0 0 0 0 0,0 0 0 0 0,1 0 0 0 0,1-1 0 0 0,-1 0 1 0 0,7 4-24 0 0,-11-10 55 0 0,0 0 0 0 0,-1 0 0 0 0,1 0 0 0 0,0-1 0 0 0,0 1 0 0 0,0-1 0 0 0,0 0 0 0 0,0 1 0 0 0,0-1 1 0 0,0 0-1 0 0,0-1 0 0 0,-1 1 0 0 0,1-1 0 0 0,0 1 0 0 0,0-1 0 0 0,0 0 0 0 0,0 0 0 0 0,-1 0 0 0 0,1 0 1 0 0,0-1-1 0 0,-1 1 0 0 0,1-1 0 0 0,-1 1 0 0 0,0-1 0 0 0,1 0 0 0 0,-1 0 0 0 0,0 0 0 0 0,0 0 1 0 0,0 0-1 0 0,-1-1 0 0 0,1 1 0 0 0,0-2-55 0 0,47-85 930 0 0,-6-62-2634 0 0,-24 124-4674 0 0,-1 16-6840 0 0,-13 8 7394 0 0</inkml:trace>
  <inkml:trace contextRef="#ctx0" brushRef="#br0" timeOffset="8778.139">6497 446 6865 0 0,'0'0'3040'0'0,"0"0"-325"0"0,0 0-241 0 0,0 0-299 0 0,0 0-477 0 0,0 0-494 0 0,0 0-384 0 0,0 0-249 0 0,0 0-200 0 0,0 0-137 0 0,0 0-52 0 0,0 0-38 0 0,0 0-12 0 0,-15 20-23 0 0,-48 64-30 0 0,15 7 24 0 0,47-90-102 0 0,0 1 0 0 0,0-1 0 0 0,0 0 0 0 0,1 0 0 0 0,-1 1 0 0 0,0-1 0 0 0,1 0 0 0 0,-1 1 1 0 0,0-1-1 0 0,1 1 0 0 0,0-1 0 0 0,-1 1 0 0 0,1-1 0 0 0,0 1 0 0 0,0-1 0 0 0,0 1 1 0 0,0-1-1 0 0,0 1 0 0 0,0-1 0 0 0,0 1 0 0 0,0-1 0 0 0,1 1 0 0 0,-1-1 0 0 0,1 1 0 0 0,-1-1 1 0 0,1 0-1 0 0,-1 1 0 0 0,1-1 0 0 0,0 0 0 0 0,0 1 0 0 0,0-1 0 0 0,0 0 0 0 0,-1 0 0 0 0,2 0 1 0 0,-1 0-1 0 0,0 0 0 0 0,0 0 0 0 0,0 0 0 0 0,0 0 0 0 0,1 0 0 0 0,-1 0 0 0 0,0-1 1 0 0,1 1-1 0 0,-1 0 0 0 0,1-1 0 0 0,-1 1 0 0 0,0-1 0 0 0,1 0 0 0 0,-1 1 0 0 0,1-1 0 0 0,-1 0 1 0 0,1 0-1 0 0,-1 0 0 0 0,1 0 0 0 0,0 0-1 0 0,6-3 57 0 0,-1 0-1 0 0,0-1 1 0 0,-1 0 0 0 0,1 0-1 0 0,0 0 1 0 0,-1-1 0 0 0,0 1-1 0 0,0-2 1 0 0,-1 1 0 0 0,1 0-1 0 0,-1-1 1 0 0,0 0 0 0 0,-1-1-1 0 0,2-1-56 0 0,82-146 443 0 0,-88 154-453 0 0,0 1 0 0 0,0-1 0 0 0,0 0 0 0 0,1 1-1 0 0,-1-1 1 0 0,0 1 0 0 0,0-1 0 0 0,0 0 0 0 0,0 1 0 0 0,1-1-1 0 0,-1 0 1 0 0,0 1 0 0 0,0-1 0 0 0,1 0 0 0 0,-1 0 0 0 0,0 1-1 0 0,1-1 1 0 0,-1 0 0 0 0,0 0 0 0 0,0 1 0 0 0,1-1 0 0 0,-1 0-1 0 0,1 0 1 0 0,-1 0 0 0 0,0 0 0 0 0,1 1 0 0 0,-1-1 0 0 0,0 0-1 0 0,1 0 1 0 0,-1 0 0 0 0,1 0 0 0 0,-1 0 0 0 0,0 0 0 0 0,1 0-1 0 0,-1 0 1 0 0,1 0 0 0 0,-1 0 0 0 0,0 0 0 0 0,1 0 0 0 0,-1-1-1 0 0,1 1 1 0 0,-1 0 0 0 0,0 0 0 0 0,1 0 0 0 0,-1 0 0 0 0,0-1-1 0 0,1 1 1 0 0,-1 0 0 0 0,0 0 0 0 0,0-1 0 0 0,1 1 0 0 0,-1 0-1 0 0,0 0 1 0 0,1-1 0 0 0,-1 1 0 0 0,0 0 0 0 0,0-1 0 0 0,0 1 0 0 0,1-1-1 0 0,-1 1 1 0 0,0 0 0 0 0,0-1 0 0 0,0 1 0 0 0,0 0 0 0 0,0-1-1 0 0,0 1 1 0 0,0-1 10 0 0,9 38-433 0 0,-8-33 480 0 0,-1 0-41 0 0,0-1 1 0 0,0 1-1 0 0,0-1 0 0 0,1 1 0 0 0,-1-1 0 0 0,1 0 1 0 0,0 1-1 0 0,0-1 0 0 0,0 0 0 0 0,1 1 0 0 0,-1-1 1 0 0,1 0-1 0 0,-1 0 0 0 0,1 0 0 0 0,0 0 0 0 0,0-1 1 0 0,1 1-1 0 0,-1 0 0 0 0,0-1 0 0 0,1 0 0 0 0,0 1 1 0 0,-1-1-1 0 0,1 0 0 0 0,0 0 0 0 0,0-1 0 0 0,0 1 1 0 0,0-1-1 0 0,1 1 0 0 0,-1-1 0 0 0,0 0 0 0 0,0 0 1 0 0,1 0-1 0 0,-1-1 0 0 0,1 1 0 0 0,-1-1 0 0 0,1 0 1 0 0,0 0-7 0 0,4-3 105 0 0,-1 0 0 0 0,0 0 1 0 0,0-1-1 0 0,0 0 1 0 0,0-1-1 0 0,0 0 0 0 0,-1 0 1 0 0,0 0-1 0 0,0 0 0 0 0,-1-1 1 0 0,1 0-1 0 0,-1 0 0 0 0,0-1 1 0 0,-1 1-1 0 0,0-1 1 0 0,0 0-1 0 0,0 0 0 0 0,-1-1 1 0 0,0 1-1 0 0,0-1 0 0 0,-1 1 1 0 0,1-9-106 0 0,0 9 57 0 0,10-23 8 0 0,-3 0 1 0 0,0-1-1 0 0,-2-1 0 0 0,-1 1 1 0 0,-2-1-1 0 0,-1 0 0 0 0,-1 0 1 0 0,-2 0-1 0 0,-2-24-65 0 0,1 51-25 0 0,0 0 1 0 0,0 1-1 0 0,0-1 1 0 0,0 0-1 0 0,-1 1 1 0 0,0-1-1 0 0,0 1 1 0 0,0-1-1 0 0,-1 1 1 0 0,1-1-1 0 0,-1 1 1 0 0,0 0-1 0 0,-1 0 1 0 0,1 0-1 0 0,0 0 1 0 0,-1 0-1 0 0,0 0 1 0 0,0 1-1 0 0,0 0 1 0 0,-1-1-1 0 0,1 1 1 0 0,-1 0-1 0 0,0 0 1 0 0,1 1-1 0 0,-1-1 1 0 0,0 1-1 0 0,-1 0 1 0 0,1 0-1 0 0,-2 0 25 0 0,2 4-59 0 0,0 0 0 0 0,0 0 0 0 0,0 1 0 0 0,0 0 0 0 0,0-1 0 0 0,1 2 0 0 0,0-1 0 0 0,-1 0 0 0 0,1 1 0 0 0,0-1 0 0 0,1 1 0 0 0,-1 0 0 0 0,1 0 0 0 0,-1 0-1 0 0,1 0 1 0 0,0 0 0 0 0,1 0 0 0 0,-1 1 0 0 0,1-1 0 0 0,0 1 0 0 0,0-1 0 0 0,0 3 59 0 0,-3 7-6 0 0,1 0-1 0 0,0 0 1 0 0,1 0-1 0 0,0 0 1 0 0,1 0 0 0 0,1 0-1 0 0,0 0 1 0 0,1 1-1 0 0,1-1 1 0 0,0 0-1 0 0,1 0 1 0 0,0 0-1 0 0,1-1 1 0 0,1 1 0 0 0,0-1-1 0 0,1 0 1 0 0,0 0-1 0 0,1-1 1 0 0,0 0-1 0 0,1 0 1 0 0,0-1-1 0 0,1 1 1 0 0,1-2 0 0 0,0 0-1 0 0,0 0 1 0 0,0 0-1 0 0,2-1 1 0 0,-1-1-1 0 0,1 0 1 0 0,5 2 6 0 0,-1-3-137 0 0,0 0 0 0 0,1-1 1 0 0,-1-1-1 0 0,1-1 0 0 0,0 0 0 0 0,0-1 0 0 0,1-1 1 0 0,-1-1-1 0 0,3 0 137 0 0,18 0-4303 0 0,0-1-3843 0 0,-38 0 8136 0 0,9 0-10436 0 0</inkml:trace>
  <inkml:trace contextRef="#ctx0" brushRef="#br0" timeOffset="9856.893">2357 3233 4401 0 0,'0'0'2072'0'0,"0"0"-1537"0"0,0 0-441 0 0,0 0 338 0 0,0 0 513 0 0,0 0 295 0 0,0 0 90 0 0,0 0-39 0 0,34-5-77 0 0,106-19-64 0 0,-20-6 907 0 0,-73 12-1458 0 0,0-2-1 0 0,-1-2 1 0 0,-1-2-1 0 0,-1-2 1 0 0,-2-1 0 0 0,0-3-1 0 0,-2-1 1 0 0,34-35-599 0 0,-62 56 79 0 0,0 0 0 0 0,0 0 0 0 0,-1-1-1 0 0,-1-1 1 0 0,0 0 0 0 0,-1 0 0 0 0,0-1 0 0 0,0 0 0 0 0,-2 0 0 0 0,1-1 0 0 0,-2 0-1 0 0,0-1 1 0 0,-1 1 0 0 0,0-1 0 0 0,-1 0 0 0 0,-1 0 0 0 0,0-1 0 0 0,-1 1 0 0 0,-1-1-1 0 0,0 1 1 0 0,-1-3-79 0 0,-1 15 1 0 0,1 0-1 0 0,-1 1 1 0 0,0-1-1 0 0,0 0 0 0 0,0 0 1 0 0,-1 1-1 0 0,1-1 1 0 0,0 0-1 0 0,-1 1 1 0 0,0 0-1 0 0,0-1 1 0 0,0 1-1 0 0,0 0 0 0 0,0 0 1 0 0,0 0-1 0 0,0 0 1 0 0,-1 0-1 0 0,1 0 1 0 0,-1 1-1 0 0,1-1 0 0 0,-1 1 1 0 0,0 0-1 0 0,1 0 1 0 0,-1 0-1 0 0,0 0 1 0 0,0 0-1 0 0,0 1 0 0 0,0-1 1 0 0,0 1-1 0 0,0 0 1 0 0,0-1-1 0 0,0 1 1 0 0,0 1-1 0 0,0-1 1 0 0,0 0-1 0 0,1 1 0 0 0,-1 0 1 0 0,0-1-1 0 0,0 1 1 0 0,0 0-1 0 0,0 1 1 0 0,1-1-1 0 0,-1 0 0 0 0,1 1 1 0 0,-1-1-1 0 0,1 1 1 0 0,-1 0-1 0 0,1 0 1 0 0,0 0-1 0 0,0 0 1 0 0,0 0-1 0 0,-1 2 0 0 0,-8 15-71 0 0,0 0 0 0 0,1 1 1 0 0,2 1-1 0 0,0 0 0 0 0,1 0 0 0 0,0 0 0 0 0,2 1 1 0 0,1-1-1 0 0,1 1 0 0 0,0 0 0 0 0,2 21 71 0 0,0 39-121 0 0,3 1 0 0 0,5-1 0 0 0,3 0-1 0 0,12 45 122 0 0,-4-26-270 0 0,-5 1 0 0 0,-1 58 270 0 0,-11-131-19 0 0,0 0 0 0 0,-2-1 1 0 0,-2 1-1 0 0,0-1 1 0 0,-2 0-1 0 0,-1 0 1 0 0,-2 0-1 0 0,0-1 1 0 0,-2 0-1 0 0,0 0 0 0 0,-2-2 1 0 0,-11 17 18 0 0,18-30 26 0 0,-1-2-1 0 0,0 1 1 0 0,-1 0 0 0 0,0-1 0 0 0,0-1-1 0 0,-1 1 1 0 0,-1-1 0 0 0,0 0 0 0 0,0-1-1 0 0,0 0 1 0 0,-1-1 0 0 0,0 0 0 0 0,-1 0-1 0 0,0-1 1 0 0,0 0 0 0 0,0-1 0 0 0,0-1-1 0 0,-1 1 1 0 0,0-2 0 0 0,0 0 0 0 0,0 0-1 0 0,0-1 1 0 0,-1 0-26 0 0,10-4 21 0 0,1 1 0 0 0,-1-1-1 0 0,1 1 1 0 0,0-1 0 0 0,0 0 0 0 0,0 0-1 0 0,0 0 1 0 0,0 0 0 0 0,0-1 0 0 0,1 1-1 0 0,-1 0 1 0 0,1-1 0 0 0,-1 1 0 0 0,1-1 0 0 0,0 1-1 0 0,0-1 1 0 0,0 0 0 0 0,0 1 0 0 0,1-1-1 0 0,-1 0 1 0 0,1 0 0 0 0,0 1 0 0 0,-1-1-1 0 0,1 0 1 0 0,0 0 0 0 0,1 0 0 0 0,-1 1 0 0 0,0-1-1 0 0,1 0 1 0 0,0 0 0 0 0,0-1-21 0 0,-1-9 43 0 0,3-9 50 0 0,0 0 0 0 0,2 0-1 0 0,0 0 1 0 0,1 1 0 0 0,1 0 0 0 0,1 0 0 0 0,10-18-93 0 0,-8 16 71 0 0,29-57 124 0 0,3 1-1 0 0,4 2 0 0 0,40-51-194 0 0,137-144-1344 0 0,-186 237-1671 0 0,60-32-14695 0 0,-63 46 14619 0 0,-2-1 4466 0 0,-22 13-3195 0 0,7-7 8646 0 0,-22 21 1553 0 0,3-3-8024 0 0,-11 14 131 0 0,0 0 0 0 0,1 1 0 0 0,1 0 0 0 0,1 0 0 0 0,1 1 0 0 0,0 1 0 0 0,1-1 0 0 0,1 1 0 0 0,1 1 0 0 0,0-1 0 0 0,2 1 0 0 0,0 2-486 0 0,2-16 68 0 0,0 0 1 0 0,0 0-1 0 0,1 0 0 0 0,-1 0 0 0 0,2 0 1 0 0,-1 0-1 0 0,0 0 0 0 0,1 0 0 0 0,0 0 0 0 0,1 0 1 0 0,0 0-1 0 0,0 0 0 0 0,0 0 0 0 0,0 0 0 0 0,1 0 1 0 0,0 0-1 0 0,0-1 0 0 0,1 1 0 0 0,-1-1 1 0 0,1 1-1 0 0,0-1 0 0 0,1 0 0 0 0,-1 0 0 0 0,1 0 1 0 0,0-1-1 0 0,2 2-68 0 0,-3-5 70 0 0,-1 0-1 0 0,0-1 1 0 0,1 1 0 0 0,-1-1 0 0 0,1 0 0 0 0,-1 0-1 0 0,1 0 1 0 0,-1 0 0 0 0,1 0 0 0 0,-1 0-1 0 0,0-1 1 0 0,1 1 0 0 0,-1-1 0 0 0,0 0 0 0 0,1 0-1 0 0,-1 1 1 0 0,0-1 0 0 0,0-1 0 0 0,1 1 0 0 0,-1 0-1 0 0,0-1 1 0 0,0 1 0 0 0,-1-1 0 0 0,1 1-1 0 0,0-1 1 0 0,0 0 0 0 0,-1 0 0 0 0,1 0 0 0 0,-1 0-1 0 0,0 0 1 0 0,1 0 0 0 0,-1 0 0 0 0,0 0-1 0 0,0-1 1 0 0,-1 1 0 0 0,2-2-70 0 0,19-88 1009 0 0,-31-39-601 0 0,8 125-544 0 0,-18-55-215 0 0,15 20-3891 0 0,27 30-9516 0 0,-17 11 10872 0 0,3 0-1016 0 0</inkml:trace>
  <inkml:trace contextRef="#ctx0" brushRef="#br0" timeOffset="10103.73">3753 3244 2224 0 0,'0'0'2637'0'0,"0"0"-659"0"0,0 0-131 0 0,0 0 165 0 0,0 0-41 0 0,0 0-261 0 0,0 0-246 0 0,0 0-169 0 0,0 0-30 0 0,0 0 19 0 0,0 0-36 0 0,0 0-126 0 0,-3 12-198 0 0,-9 33-197 0 0,1-88 892 0 0,10 7-1499 0 0,2 0 0 0 0,2 1 0 0 0,1-1 0 0 0,1 1 1 0 0,3 0-1 0 0,0 1 0 0 0,2-1 0 0 0,2 2 0 0 0,2-3-120 0 0,30-31-1794 0 0,-22 53-3464 0 0,3 9-6278 0 0,-18 5 3716 0 0</inkml:trace>
  <inkml:trace contextRef="#ctx0" brushRef="#br0" timeOffset="10356.241">4053 2788 9178 0 0,'0'0'1743'0'0,"0"0"-275"0"0,0 0-145 0 0,0 0-166 0 0,0 0-252 0 0,0 0-210 0 0,0 0-98 0 0,0 0-29 0 0,0 0-41 0 0,0 0-24 0 0,0 0-30 0 0,0 0-50 0 0,-18 30-32 0 0,-54 97-30 0 0,52-69 125 0 0,21-49-346 0 0,-1-6-103 0 0,-1 0 0 0 0,1 0 0 0 0,0-1 0 0 0,0 1 0 0 0,1 0 0 0 0,-1 0 0 0 0,1-1 0 0 0,-1 1 0 0 0,1 0 0 0 0,0 0 0 0 0,0-1 0 0 0,0 1 1 0 0,0-1-1 0 0,0 1 0 0 0,1-1 0 0 0,-1 0 0 0 0,1 1 0 0 0,-1-1 0 0 0,1 0 0 0 0,0 0 0 0 0,0 0 0 0 0,0 0 0 0 0,0 0 0 0 0,1-1 0 0 0,-1 1 0 0 0,0-1 0 0 0,1 1 0 0 0,-1-1 0 0 0,1 0 0 0 0,-1 0 0 0 0,1 0 1 0 0,-1 0-1 0 0,1 0 0 0 0,0-1 0 0 0,0 1 0 0 0,-1-1 0 0 0,1 0-37 0 0,7 0 34 0 0,-1 0 1 0 0,1-1-1 0 0,-1 0 1 0 0,1-1-1 0 0,-1 0 1 0 0,0-1-1 0 0,0 0 1 0 0,0 0-1 0 0,0-1 1 0 0,0 0-1 0 0,-1 0 1 0 0,1-1-1 0 0,-1 0 1 0 0,-1-1-1 0 0,1 0 1 0 0,-1 0-1 0 0,0 0 1 0 0,0-1-1 0 0,-1 0 1 0 0,1-1-1 0 0,-2 1 1 0 0,1-2-35 0 0,48-87-5907 0 0,-34 54-4124 0 0,-16 33 2901 0 0</inkml:trace>
  <inkml:trace contextRef="#ctx0" brushRef="#br0" timeOffset="10685.881">4255 2795 0 0 0,'0'0'1979'0'0,"0"0"-428"0"0,0 0-47 0 0,0 0 115 0 0,0 0 31 0 0,0 0-63 0 0,0 0-115 0 0,0 0-58 0 0,0 0-22 0 0,0 0-10 0 0,0 0-10 0 0,0 0-78 0 0,0 0-90 0 0,24 4-133 0 0,74 11-153 0 0,-96-15-871 0 0,0 0 0 0 0,0 0 0 0 0,0 0 1 0 0,1 0-1 0 0,-1 0 0 0 0,0 0 0 0 0,0 0 1 0 0,0-1-1 0 0,0 1 0 0 0,0-1 0 0 0,0 0 1 0 0,0 1-1 0 0,0-1 0 0 0,-1 0 0 0 0,1 0 1 0 0,0 0-1 0 0,0 0 0 0 0,-1-1 0 0 0,1 1 1 0 0,0 0-1 0 0,-1-1 0 0 0,1 1 0 0 0,-1-1 1 0 0,0 1-1 0 0,0-1 0 0 0,1 0 0 0 0,-1 0 1 0 0,0 1-1 0 0,0-1 0 0 0,-1 0 0 0 0,1 0 1 0 0,0-2-48 0 0,4-6 236 0 0,1-2-90 0 0,0 0-1 0 0,-1-1 1 0 0,0 0-1 0 0,-1 0 1 0 0,0 0 0 0 0,-1-1-1 0 0,-1 1 1 0 0,0-1-1 0 0,-1 1 1 0 0,0-1 0 0 0,-2-10-146 0 0,1 22-13 0 0,0 1 0 0 0,0-1 1 0 0,0 1-1 0 0,0-1 1 0 0,0 1-1 0 0,0 0 1 0 0,0-1-1 0 0,-1 1 0 0 0,1-1 1 0 0,0 1-1 0 0,-1 0 1 0 0,1-1-1 0 0,-1 1 0 0 0,0 0 1 0 0,0 0-1 0 0,1-1 1 0 0,-1 1-1 0 0,0 0 0 0 0,0 0 1 0 0,0 0-1 0 0,0 0 1 0 0,0 0-1 0 0,0 0 1 0 0,0 0-1 0 0,-1 0 0 0 0,1 1 1 0 0,0-1-1 0 0,0 0 1 0 0,-1 1-1 0 0,1-1 0 0 0,0 1 1 0 0,-1-1-1 0 0,1 1 1 0 0,-1 0-1 0 0,1-1 1 0 0,0 1-1 0 0,-1 0 0 0 0,1 0 1 0 0,-1 0-1 0 0,1 0 1 0 0,-1 0-1 0 0,1 0 0 0 0,0 1 1 0 0,-1-1-1 0 0,1 0 1 0 0,-1 1-1 0 0,1-1 1 0 0,0 1-1 0 0,0 0 0 0 0,-1-1 1 0 0,1 1-1 0 0,0 0 1 0 0,0 0-1 0 0,-1 0 0 0 0,1 0 1 0 0,0-1-1 0 0,0 2 1 0 0,0-1-1 0 0,0 0 0 0 0,1 0 1 0 0,-1 0-1 0 0,0 0 1 0 0,0 1-1 0 0,0 0 13 0 0,-11 14-329 0 0,1 1 1 0 0,1 0-1 0 0,0 1 1 0 0,2 0-1 0 0,-1 0 0 0 0,2 1 1 0 0,1 0-1 0 0,0 1 0 0 0,2-1 1 0 0,0 1-1 0 0,1 0 0 0 0,1 0 1 0 0,0 0-1 0 0,2 0 0 0 0,1 0 1 0 0,1 11 328 0 0,-2-28-178 0 0,1-1 0 0 0,-1 1 0 0 0,1 0 0 0 0,0-1 0 0 0,0 1 0 0 0,0-1 0 0 0,0 1 0 0 0,0-1 0 0 0,0 1 0 0 0,1-1 0 0 0,-1 1 0 0 0,1-1 0 0 0,-1 0 0 0 0,1 0 0 0 0,0 0 0 0 0,0 0 0 0 0,0 0 0 0 0,0 0 0 0 0,1-1 0 0 0,-1 1 0 0 0,0-1 0 0 0,1 1 0 0 0,-1-1 178 0 0,1 0-362 0 0,-1 0 0 0 0,1 0 0 0 0,-1 0 0 0 0,1 0-1 0 0,0-1 1 0 0,-1 1 0 0 0,1-1 0 0 0,0 0 0 0 0,0 1-1 0 0,-1-1 1 0 0,1-1 0 0 0,0 1 0 0 0,-1 0 0 0 0,1-1-1 0 0,0 1 1 0 0,-1-1 0 0 0,1 0 0 0 0,0 0-1 0 0,-1 0 1 0 0,1 0 0 0 0,-1 0 0 0 0,1 0 0 0 0,-1-1 362 0 0,31-22-4912 0 0,10-20 3553 0 0,-31 29 1359 0 0</inkml:trace>
  <inkml:trace contextRef="#ctx0" brushRef="#br0" timeOffset="11039.821">4791 2346 0 0 0,'0'0'2506'0'0,"0"0"97"0"0,0 0-300 0 0,0 0-408 0 0,0 0-353 0 0,0 0-212 0 0,0 0-126 0 0,0 0-143 0 0,0 0-107 0 0,0 0-119 0 0,0 0-114 0 0,0 0-105 0 0,-14 11-101 0 0,-40 34-85 0 0,55-45-376 0 0,0-1 0 0 0,0 1 0 0 0,0 0 0 0 0,0-1 0 0 0,0 1 0 0 0,0 0 1 0 0,0 0-1 0 0,0-1 0 0 0,0 1 0 0 0,1 0 0 0 0,-1 0 0 0 0,0 0 0 0 0,0 0 0 0 0,0 1 1 0 0,0-1-1 0 0,0 0 0 0 0,0 0 0 0 0,0 1 0 0 0,0-1 0 0 0,0 0 0 0 0,0 1 1 0 0,0-1-1 0 0,0 1 0 0 0,0 0 0 0 0,0-1 0 0 0,0 1 0 0 0,0 0 0 0 0,-1-1 0 0 0,1 1 1 0 0,0 0-1 0 0,0 0 0 0 0,-1 0 0 0 0,1-1 0 0 0,0 1 0 0 0,-1 0 0 0 0,1 0 0 0 0,-1 0 1 0 0,0 0-1 0 0,1 0 0 0 0,-1 0 0 0 0,0 0 0 0 0,1 1 0 0 0,-1-1 0 0 0,0 0 1 0 0,0 0-1 0 0,0 0 0 0 0,0 0 0 0 0,0 0 0 0 0,0 0 0 0 0,0 0 0 0 0,0 0 0 0 0,-1 0 1 0 0,1 0-1 0 0,0 0 0 0 0,-1 0 0 0 0,1 1 0 0 0,0-1 0 0 0,-1-1 0 0 0,1 1 0 0 0,-1 0 1 0 0,0 0-1 0 0,1 0 0 0 0,-1 0 0 0 0,0 0 0 0 0,0 0 0 0 0,1-1 0 0 0,-1 1 1 0 0,0 0-1 0 0,0-1-54 0 0,6 1 63 0 0,1 1 22 0 0,0 1 0 0 0,0-1 0 0 0,0 1 1 0 0,-1 0-1 0 0,1 1 0 0 0,-1-1 0 0 0,1 1 0 0 0,-1 0 1 0 0,-1 1-1 0 0,1-1 0 0 0,0 1 0 0 0,-1 0 0 0 0,0 0 0 0 0,0 0 1 0 0,-1 1-1 0 0,1-1 0 0 0,-1 1 0 0 0,0 0 0 0 0,-1 0 1 0 0,1 0-1 0 0,-1 0 0 0 0,-1 1 0 0 0,1-1 0 0 0,-1 0 1 0 0,0 1-1 0 0,0-1 0 0 0,-1 1 0 0 0,0-1 0 0 0,0 1 1 0 0,0-1-1 0 0,-1 1 0 0 0,0-1 0 0 0,-1 1 0 0 0,-1 4-85 0 0,2-4-8 0 0,-1-1-1 0 0,0 1 0 0 0,-1-1 1 0 0,0 1-1 0 0,0-1 0 0 0,0 0 1 0 0,-1 0-1 0 0,1 0 0 0 0,-2-1 1 0 0,1 1-1 0 0,0-1 0 0 0,-1 0 1 0 0,0 0-1 0 0,0-1 0 0 0,-1 1 1 0 0,1-1-1 0 0,-1 0 0 0 0,0-1 1 0 0,0 0-1 0 0,-1 1 9 0 0,-13-3-2405 0 0,9-4-7009 0 0,10 2-1883 0 0</inkml:trace>
  <inkml:trace contextRef="#ctx0" brushRef="#br0" timeOffset="14885.003">5382 2272 0 0 0,'0'0'399'0'0,"0"0"894"0"0,0 0 661 0 0,0 0 348 0 0,0 0 28 0 0,0 0-240 0 0,0 0-350 0 0,0 0-252 0 0,0 0-189 0 0,0 0-157 0 0,11-3-106 0 0,36-10-105 0 0,21-30 2081 0 0,150-121 61 0 0,-45 42-2707 0 0,-135 96-991 0 0,-38 27-7791 0 0,-6 4 2224 0 0,-4 3-80 0 0,1 0 3322 0 0</inkml:trace>
  <inkml:trace contextRef="#ctx0" brushRef="#br0" timeOffset="15137.14">5430 2475 7434 0 0,'0'0'4052'0'0,"0"0"-2272"0"0,0 0-719 0 0,0 0 130 0 0,0 0 167 0 0,0 0-41 0 0,0 0-221 0 0,0 0-241 0 0,0 0-164 0 0,0 0-77 0 0,0 0-69 0 0,33-14-65 0 0,108-43-62 0 0,-44 0 212 0 0,148-110-1303 0 0,-216 141-2355 0 0,-21 15-1431 0 0,-1 1-4476 0 0,-6 9 2508 0 0</inkml:trace>
  <inkml:trace contextRef="#ctx0" brushRef="#br0" timeOffset="15572.914">5538 1937 5393 0 0,'0'0'3438'0'0,"0"0"-1419"0"0,0 0-358 0 0,0 0-44 0 0,0 0-166 0 0,0 0-318 0 0,0 0-379 0 0,0 0-303 0 0,0 0-216 0 0,0 0-80 0 0,0 0 19 0 0,0 0 46 0 0,3 1 79 0 0,17 6 225 0 0,1-2 1 0 0,0-1-1 0 0,0-1 0 0 0,0 0 0 0 0,0-2 1 0 0,0 0-1 0 0,0-1 0 0 0,6-2-524 0 0,13 1 227 0 0,144 1 162 0 0,-182 0-384 0 0,0 0 0 0 0,0 0 0 0 0,0 1-1 0 0,0-1 1 0 0,0 0 0 0 0,0 1-1 0 0,0-1 1 0 0,0 1 0 0 0,0 0 0 0 0,0 0-1 0 0,0 0 1 0 0,-1 0 0 0 0,1 0 0 0 0,0 0-1 0 0,-1 0 1 0 0,1 0 0 0 0,0 1-1 0 0,-1-1 1 0 0,0 0 0 0 0,1 1 0 0 0,-1 0-1 0 0,0-1 1 0 0,0 1 0 0 0,0 0-1 0 0,0-1 1 0 0,0 1 0 0 0,0 0 0 0 0,0 0-1 0 0,-1 0 1 0 0,1 0 0 0 0,0 0 0 0 0,-1 0-1 0 0,0 0 1 0 0,0 0 0 0 0,1 0-1 0 0,-1 0 1 0 0,0 0 0 0 0,-1 0 0 0 0,1 0-1 0 0,0 0 1 0 0,-1 0 0 0 0,1 0-1 0 0,-1 0 1 0 0,1 0 0 0 0,-1 0 0 0 0,0 0-1 0 0,0-1 1 0 0,0 2-5 0 0,-78 214 618 0 0,-37 47-858 0 0,99-209-2627 0 0,15-43-1512 0 0,2-2-3493 0 0,0-5-1425 0 0</inkml:trace>
  <inkml:trace contextRef="#ctx0" brushRef="#br0" timeOffset="19720.976">6514 1628 11034 0 0,'0'0'1558'0'0,"0"0"-460"0"0,0 0-373 0 0,0 0-113 0 0,0 0-25 0 0,0 0-72 0 0,0 0-106 0 0,0 0-95 0 0,0 0-44 0 0,0 0 29 0 0,3 5 45 0 0,121 178 2123 0 0,-101-141-2267 0 0,-2 1-1 0 0,-1 0 0 0 0,-3 2 1 0 0,7 28-200 0 0,-17-61 938 0 0,-8-20 1573 0 0,-20-36-2328 0 0,1-1 0 0 0,3 0 0 0 0,1-1 0 0 0,3-1 0 0 0,2 0 0 0 0,1 0 1 0 0,3-1-1 0 0,2-1 0 0 0,1-12-183 0 0,4 59 3 0 0,-2-20 49 0 0,1-1 1 0 0,1 1-1 0 0,1-1 1 0 0,0 1-1 0 0,2 0 1 0 0,1-1-1 0 0,0 1 1 0 0,2 1-1 0 0,1-1 1 0 0,0 1-1 0 0,7-12-52 0 0,-14 32 2 0 0,1 1-1 0 0,-1-1 1 0 0,1 0 0 0 0,-1 1-1 0 0,1-1 1 0 0,-1 1 0 0 0,1-1 0 0 0,-1 1-1 0 0,1 0 1 0 0,0-1 0 0 0,-1 1-1 0 0,1-1 1 0 0,0 1 0 0 0,-1 0-1 0 0,1 0 1 0 0,0-1 0 0 0,-1 1-1 0 0,1 0 1 0 0,0 0 0 0 0,0 0 0 0 0,-1 0-1 0 0,1 0 1 0 0,0 0 0 0 0,0 0-1 0 0,-1 0 1 0 0,1 0 0 0 0,0 0-1 0 0,0 0 1 0 0,-1 0 0 0 0,1 1-1 0 0,0-1 1 0 0,-1 0 0 0 0,1 0-1 0 0,0 1 1 0 0,-1-1 0 0 0,1 1 0 0 0,0-1-1 0 0,-1 0 1 0 0,1 1 0 0 0,-1-1-1 0 0,1 1 1 0 0,-1-1 0 0 0,1 1-1 0 0,-1 0 1 0 0,1-1 0 0 0,-1 1-1 0 0,0-1 1 0 0,1 1 0 0 0,-1 0 0 0 0,0 0-1 0 0,1-1 1 0 0,-1 1-2 0 0,24 41-6 0 0,-22-38 19 0 0,55 102-1543 0 0,-33-97-2647 0 0,-13-9-23 0 0,-3-1-1205 0 0,-1 1-5733 0 0</inkml:trace>
  <inkml:trace contextRef="#ctx0" brushRef="#br0" timeOffset="20222.887">7004 1816 0 0 0,'0'0'341'0'0,"0"0"1093"0"0,0 0 472 0 0,0 0 146 0 0,0 0 26 0 0,0 0-82 0 0,0 0-155 0 0,0 0-197 0 0,0 0-189 0 0,0 0-180 0 0,0 0-131 0 0,0 0-89 0 0,-1-5-89 0 0,-4-15-97 0 0,5 20-796 0 0,-1 0-1 0 0,0-1 1 0 0,0 1-1 0 0,1 0 1 0 0,-1 0-1 0 0,0 0 1 0 0,0 0-1 0 0,1-1 1 0 0,-1 1-1 0 0,0 0 1 0 0,0 1-1 0 0,0-1 1 0 0,1 0-1 0 0,-1 0 1 0 0,0 0-1 0 0,0 0 1 0 0,1 1-1 0 0,-1-1 1 0 0,0 0-1 0 0,1 0 1 0 0,-1 1-1 0 0,0-1 1 0 0,0 1-1 0 0,1-1 1 0 0,-1 1-1 0 0,1-1 1 0 0,-1 1-1 0 0,1-1 1 0 0,-1 1-1 0 0,1-1 1 0 0,-1 1-1 0 0,1 0 1 0 0,-1-1-1 0 0,1 1 1 0 0,-1 0-1 0 0,1-1 0 0 0,0 1 1 0 0,0 0-1 0 0,-1 0 1 0 0,1-1-1 0 0,0 1 1 0 0,0 0-73 0 0,-6 13 137 0 0,1-1 0 0 0,0 1 0 0 0,1 0 0 0 0,1 0 0 0 0,0 0 0 0 0,1 1 0 0 0,0-1 0 0 0,1 0 0 0 0,1 1 0 0 0,1 12-137 0 0,0-24 9 0 0,0 0 1 0 0,0 0-1 0 0,1-1 1 0 0,-1 1-1 0 0,1 0 1 0 0,-1-1-1 0 0,1 0 1 0 0,0 1 0 0 0,0-1-1 0 0,0 0 1 0 0,1 0-1 0 0,-1 0 1 0 0,0 0-1 0 0,1 0 1 0 0,-1-1-1 0 0,1 1 1 0 0,-1-1 0 0 0,1 0-1 0 0,0 0 1 0 0,0 0-1 0 0,0 0 1 0 0,-1 0-1 0 0,1 0 1 0 0,0-1 0 0 0,0 1-1 0 0,0-1 1 0 0,0 0-1 0 0,0 0 1 0 0,0 0-1 0 0,0 0 1 0 0,0-1-1 0 0,0 1 1 0 0,0-1 0 0 0,0 0-1 0 0,0 0 1 0 0,0 0-1 0 0,-1 0 1 0 0,1 0-1 0 0,0 0 1 0 0,-1-1-1 0 0,1 1 1 0 0,1-2-10 0 0,53-52-3872 0 0,-44 41-991 0 0,-1 0-3499 0 0,-6 10 587 0 0</inkml:trace>
  <inkml:trace contextRef="#ctx0" brushRef="#br0" timeOffset="20738.912">7234 1915 2961 0 0,'0'0'4173'0'0,"0"0"-1821"0"0,0 0-593 0 0,0 0 76 0 0,0 0 51 0 0,0 0-164 0 0,0 0-322 0 0,0 0-307 0 0,0 0-230 0 0,0 0-149 0 0,0 0-91 0 0,0 0-53 0 0,0 0-32 0 0,0-9-27 0 0,2-13-120 0 0,1 0 0 0 0,1 0 0 0 0,0 0 0 0 0,2 0 1 0 0,1 1-1 0 0,8-19-391 0 0,7-4 302 0 0,-22 44-304 0 0,0 1 0 0 0,0-1 0 0 0,0 0 0 0 0,0 1 0 0 0,0-1 1 0 0,0 0-1 0 0,0 1 0 0 0,1-1 0 0 0,-1 0 0 0 0,0 0 0 0 0,0 1 0 0 0,0-1 0 0 0,0 0 0 0 0,1 0 0 0 0,-1 1 0 0 0,0-1 0 0 0,0 0 0 0 0,0 0 0 0 0,1 0 0 0 0,-1 1 0 0 0,0-1 0 0 0,0 0 0 0 0,1 0 0 0 0,-1 0 0 0 0,0 0 0 0 0,0 0 0 0 0,1 0 0 0 0,-1 1 0 0 0,0-1 0 0 0,1 0 0 0 0,-1 0 0 0 0,0 0 0 0 0,1 0 0 0 0,-1 0 0 0 0,0 0 0 0 0,0 0 0 0 0,1 0 0 0 0,-1 0 0 0 0,0 0 0 0 0,1-1 0 0 0,-1 1 0 0 0,0 0 0 0 0,0 0 0 0 0,1 0 0 0 0,-1 0 0 0 0,0 0 0 0 0,1 0 0 0 0,-1-1 0 0 0,0 1 0 0 0,0 0 2 0 0,5 31 39 0 0,-5-30-38 0 0,-1-1 0 0 0,1 1 0 0 0,0-1 0 0 0,0 1 0 0 0,-1-1 0 0 0,1 1 0 0 0,0 0 0 0 0,0-1 0 0 0,0 1 0 0 0,0-1-1 0 0,0 1 1 0 0,0-1 0 0 0,0 1 0 0 0,0-1 0 0 0,0 1 0 0 0,0 0 0 0 0,0-1 0 0 0,0 1 0 0 0,1-1 0 0 0,-1 1-1 0 0,0-1 1 0 0,0 1 0 0 0,1-1 0 0 0,-1 1 0 0 0,0-1 0 0 0,0 1 0 0 0,1-1 0 0 0,-1 1 0 0 0,0-1 0 0 0,1 0 0 0 0,-1 1-1 0 0,1-1 1 0 0,-1 1 0 0 0,1-1 0 0 0,-1 0 0 0 0,1 0 0 0 0,-1 1 0 0 0,1-1 0 0 0,-1 0 0 0 0,1 0 0 0 0,-1 1-1 0 0,1-1 1 0 0,-1 0 0 0 0,1 0 0 0 0,-1 0 0 0 0,1 0 0 0 0,0 0 0 0 0,-1 0 0 0 0,1 0 0 0 0,-1 0 0 0 0,1 0-1 0 0,-1 0 1 0 0,1 0 0 0 0,-1 0 0 0 0,1-1 0 0 0,0 1 0 0 0,-1 0 0 0 0,1 0 0 0 0,-1-1 0 0 0,1 1 0 0 0,-1 0 0 0 0,0 0-1 0 0,1-1 1 0 0,-1 1 0 0 0,1-1 0 0 0,-1 1 0 0 0,1 0 0 0 0,-1-1-1 0 0,28-27 177 0 0,-27 27-177 0 0,91-120 184 0 0,-56 139-209 0 0,7-12-930 0 0,-19-24-4893 0 0,-20 13 2884 0 0,1-1-3802 0 0,-3 3-2688 0 0</inkml:trace>
  <inkml:trace contextRef="#ctx0" brushRef="#br0" timeOffset="21730.973">6155 1337 1256 0 0,'0'0'1517'0'0,"0"0"-136"0"0,0 0 17 0 0,0 0 58 0 0,0 0-69 0 0,0 0-236 0 0,0 0-224 0 0,0 0-114 0 0,0 0-22 0 0,0 0 47 0 0,0 0 42 0 0,0 0-1 0 0,3-5-44 0 0,79-64 2957 0 0,119-45-1726 0 0,-127 71-1747 0 0,-66 36-368 0 0,-15 6 1926 0 0,-163 12-1249 0 0,120-36-1685 0 0,48 14-3198 0 0,7-1-3773 0 0,-2 8-1030 0 0</inkml:trace>
  <inkml:trace contextRef="#ctx0" brushRef="#br0" timeOffset="22160.878">7291 1142 10474 0 0,'0'0'1010'0'0,"0"0"-257"0"0,0 0-31 0 0,0 0 237 0 0,0 0 186 0 0,0 0-17 0 0,0 0-183 0 0,0 0-201 0 0,0 0-131 0 0,0 0-89 0 0,0 0-64 0 0,0 0-47 0 0,0 0-60 0 0,24-10-54 0 0,78-34-49 0 0,16-31 313 0 0,-68 41-1020 0 0,-16 10-6186 0 0,-32 23 1093 0 0,-1 1 3578 0 0,-1 0 415 0 0,2 0-3619 0 0</inkml:trace>
  <inkml:trace contextRef="#ctx0" brushRef="#br0" timeOffset="22325.108">7381 1359 11202 0 0,'0'0'977'0'0,"0"0"-41"0"0,0 0 248 0 0,0 0 128 0 0,0 0-207 0 0,0 0-377 0 0,0 0-280 0 0,0 0-224 0 0,0 0-128 0 0,0 0-72 0 0,191-132-120 0 0,-165 117-280 0 0,-4 0-712 0 0,-2 0-1689 0 0,-3 8-2680 0 0,-6 3-2985 0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3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487 382 8922 0 0,'0'0'1358'0'0,"0"0"-176"0"0,0 0-27 0 0,0 0 150 0 0,0 0 139 0 0,0 0-54 0 0,0 0-181 0 0,-36 19-225 0 0,-113 66-215 0 0,52-8 371 0 0,77-59-951 0 0,1 1 0 0 0,0 1 0 0 0,1 0 0 0 0,2 2 1 0 0,0 0-1 0 0,1 0 0 0 0,1 2 0 0 0,1 0 0 0 0,1 0 0 0 0,2 1 1 0 0,0 1-1 0 0,1-1 0 0 0,1 6-189 0 0,7-29 10 0 0,0 1 1 0 0,0-1-1 0 0,0 1 1 0 0,1 0-1 0 0,-1-1 1 0 0,1 1-1 0 0,0 0 1 0 0,0-1-1 0 0,0 1 1 0 0,0-1-1 0 0,0 1 1 0 0,0 0-1 0 0,1-1 0 0 0,-1 1 1 0 0,1 0-1 0 0,0-1 1 0 0,0 1-1 0 0,0-1 1 0 0,0 0-1 0 0,0 1 1 0 0,0-1-1 0 0,1 0 1 0 0,-1 1-1 0 0,1-1 0 0 0,-1 0 1 0 0,1 0-1 0 0,0 0 1 0 0,0-1-1 0 0,0 1 1 0 0,0 0-1 0 0,0-1 1 0 0,0 1-1 0 0,1-1 1 0 0,-1 0-1 0 0,0 1 1 0 0,1-1-1 0 0,-1 0 0 0 0,1-1 1 0 0,-1 1-1 0 0,1 0 1 0 0,0-1-1 0 0,-1 1 1 0 0,1-1-1 0 0,0 0 1 0 0,1 0-11 0 0,3 0 72 0 0,1-1 1 0 0,-1 0-1 0 0,1 0 0 0 0,-1 0 1 0 0,0-1-1 0 0,0 0 1 0 0,0-1-1 0 0,0 0 0 0 0,0 0 1 0 0,0 0-1 0 0,-1-1 1 0 0,1 0-1 0 0,-1 0 0 0 0,0 0 1 0 0,0-1-1 0 0,-1 0 1 0 0,3-2-73 0 0,21-22 110 0 0,-1-1 0 0 0,-1-1 0 0 0,-2-2 1 0 0,-1 0-1 0 0,-1-1 0 0 0,-3-2 0 0 0,0 0 1 0 0,-3-1-1 0 0,7-19-110 0 0,-11 15 56 0 0,-7 59-590 0 0,31 108 464 0 0,-35-114 73 0 0,1-1 0 0 0,0 1 0 0 0,0-1 1 0 0,2 1-1 0 0,-1-1 0 0 0,1-1 0 0 0,1 1 1 0 0,-1-1-1 0 0,2 1 0 0 0,0-2 0 0 0,0 1 1 0 0,1-1-1 0 0,0 0 0 0 0,0-1 0 0 0,1 1 1 0 0,0-2-1 0 0,0 1 0 0 0,1-2 0 0 0,0 1 1 0 0,1-1-1 0 0,-1-1 0 0 0,1 1 0 0 0,0-2 0 0 0,0 0 1 0 0,1 0-1 0 0,-1-1 0 0 0,1 0 0 0 0,10 0-3 0 0,-12-6 47 0 0,-1 0 0 0 0,0-1-1 0 0,-1 0 1 0 0,1-1 0 0 0,-1 0-1 0 0,0 0 1 0 0,0-1-1 0 0,0 0 1 0 0,-1-1 0 0 0,0 1-1 0 0,0-1 1 0 0,-1-1-1 0 0,0 1 1 0 0,0-1 0 0 0,0 0-1 0 0,-1 0 1 0 0,-1-1-1 0 0,1 1 1 0 0,-1-1 0 0 0,0-2-47 0 0,20-32 86 0 0,-3-1 1 0 0,-1 0 0 0 0,-2-2 0 0 0,-2 0 0 0 0,-2-1 0 0 0,-3 0-1 0 0,-1-1 1 0 0,-2 0 0 0 0,0-47-87 0 0,-7 88 1 0 0,1-15 9 0 0,-1 0 0 0 0,-1 0 0 0 0,0-1 0 0 0,-2 1 0 0 0,-1 0 0 0 0,0 0 0 0 0,-2 0 0 0 0,0 1 0 0 0,-2-1 1 0 0,-2-3-11 0 0,9 26-2 0 0,0 0 0 0 0,0 0 1 0 0,0-1-1 0 0,0 1 1 0 0,0 0-1 0 0,-1 0 1 0 0,1 0-1 0 0,0-1 1 0 0,0 1-1 0 0,-1 0 1 0 0,1 0-1 0 0,0-1 1 0 0,-1 1-1 0 0,1 0 1 0 0,-1-1-1 0 0,1 1 0 0 0,-1 0 1 0 0,0-1-1 0 0,1 1 1 0 0,-1-1-1 0 0,1 1 1 0 0,-1-1-1 0 0,0 1 1 0 0,1-1-1 0 0,-1 1 1 0 0,0-1-1 0 0,0 0 1 0 0,1 1-1 0 0,-1-1 1 0 0,0 0-1 0 0,0 0 0 0 0,0 0 1 0 0,1 1-1 0 0,-1-1 1 0 0,0 0-1 0 0,0 0 1 0 0,0 0-1 0 0,0 0 1 0 0,1-1-1 0 0,-1 1 1 0 0,0 0-1 0 0,0 0 1 0 0,0 0-1 0 0,1-1 1 0 0,-1 1-1 0 0,0 0 0 0 0,0-1 1 0 0,1 1-1 0 0,-1 0 1 0 0,0-1-1 0 0,1 1 1 0 0,-1-1-1 0 0,0 1 1 0 0,1-1-1 0 0,-1 0 1 0 0,1 1-1 0 0,-1-1 1 0 0,1 0-1 0 0,-1 1 1 0 0,1-1-1 0 0,-1 0 0 0 0,1 1 1 0 0,0-1-1 0 0,-1 0 1 0 0,1 0-1 0 0,0 0 1 0 0,0 0 1 0 0,-6 58-5 0 0,2-1-1 0 0,3 1 1 0 0,2-1 0 0 0,2 1-1 0 0,3-1 1 0 0,3 0 0 0 0,2-1 0 0 0,2 0-1 0 0,4 3 6 0 0,-16-56 0 0 0,67 238-186 0 0,-57-223-13 0 0,-10-17 50 0 0,-1 0 1 0 0,1 0-1 0 0,-1 1 0 0 0,1-1 0 0 0,0 0 0 0 0,-1 0 0 0 0,1 0 0 0 0,-1 0 0 0 0,1 0 1 0 0,0 0-1 0 0,-1 0 0 0 0,1 0 0 0 0,-1 0 0 0 0,1 0 0 0 0,0 0 0 0 0,-1 0 1 0 0,1 0-1 0 0,-1-1 0 0 0,1 1 0 0 0,-1 0 0 0 0,1 0 0 0 0,0-1 0 0 0,-1 1 0 0 0,1 0 1 0 0,-1-1-1 0 0,1 1 0 0 0,-1 0 0 0 0,0-1 0 0 0,1 1 0 0 0,-1-1 0 0 0,1 1 1 0 0,-1-1-1 0 0,0 1 0 0 0,1-1 0 0 0,-1 1 0 0 0,0-1 0 0 0,0 1 0 0 0,1-1 0 0 0,-1 0 1 0 0,0 1-1 0 0,0-1 0 0 0,0 1 0 0 0,0-1 0 0 0,0 0 0 0 0,1 1 0 0 0,-1-1 0 0 0,0 1 1 0 0,-1-1-1 0 0,1 0 0 0 0,0 1 0 0 0,0-1 0 0 0,0 1 0 0 0,0-1 0 0 0,0 0 1 0 0,-1 1-1 0 0,1-1 0 0 0,0 1 0 0 0,0-1 0 0 0,-1 1 0 0 0,1-1 149 0 0,-3-45-12748 0 0,0 37 7595 0 0</inkml:trace>
  <inkml:trace contextRef="#ctx0" brushRef="#br0" timeOffset="252.767">624 349 11979 0 0,'0'0'1033'0'0,"0"0"-283"0"0,0 0-21 0 0,0 0 275 0 0,0 0 269 0 0,0 0 35 0 0,0 0-165 0 0,0 0-227 0 0,0 0-177 0 0,0 0-119 0 0,0 0-92 0 0,36 3-88 0 0,118 9-86 0 0,-3-17 260 0 0,-72-5-867 0 0,49-7-2136 0 0,-45 9-9210 0 0,-65 7 2410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4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15 16075 0 0,'0'0'2909'0'0,"0"0"-1674"0"0,0 0-474 0 0,0 0 160 0 0,0 0 115 0 0,0 0-91 0 0,0 0-200 0 0,0 0-241 0 0,0 0-196 0 0,0 0-103 0 0,0 0-51 0 0,0 0-14 0 0,0 0-19 0 0,7-3-6 0 0,19-9 25 0 0,-20 35 244 0 0,-9 11-304 0 0,-1 0 0 0 0,-2 0 0 0 0,-1 0 0 0 0,-2-1 0 0 0,-1 0 1 0 0,-7 13-81 0 0,-6 25 43 0 0,12-39-72 0 0,-1 4 40 0 0,1 1 0 0 0,2 0 0 0 0,1 0 0 0 0,2 0 0 0 0,2 1 0 0 0,0 6-11 0 0,6-40 9 0 0,-1-1 0 0 0,0 0 0 0 0,1 0 0 0 0,-1 0 1 0 0,1 0-1 0 0,0 0 0 0 0,0-1 0 0 0,0 1 0 0 0,0-1 0 0 0,1 1 0 0 0,-1-1 0 0 0,1 0 0 0 0,-1 1 0 0 0,1-1 0 0 0,0-1 1 0 0,0 1-1 0 0,0 0 0 0 0,0-1 0 0 0,0 1 0 0 0,0-1 0 0 0,0 0 0 0 0,1 0 0 0 0,-1 0 0 0 0,0-1 0 0 0,1 1 0 0 0,-1-1 0 0 0,0 0 1 0 0,1 1-1 0 0,-1-2 0 0 0,0 1 0 0 0,1 0 0 0 0,-1-1 0 0 0,0 1 0 0 0,1-1 0 0 0,-1 0 0 0 0,2-1-9 0 0,11 2 69 0 0,116-41 195 0 0,-71 4-1517 0 0,-59 16-4499 0 0,-11 9-4433 0 0,3 9-544 0 0</inkml:trace>
  <inkml:trace contextRef="#ctx0" brushRef="#br0" timeOffset="247.313">1 350 12475 0 0,'0'0'1311'0'0,"0"0"-243"0"0,0 0 49 0 0,0 0 181 0 0,0 0 9 0 0,0 0-184 0 0,0 0-240 0 0,0 0-223 0 0,0 0-164 0 0,0 0-116 0 0,0 0-89 0 0,33-5-71 0 0,106-18-56 0 0,-16 2 78 0 0,46-3-3929 0 0,-128 23-3204 0 0,-26 1 1063 0 0,-7 0-801 0 0</inkml:trace>
  <inkml:trace contextRef="#ctx0" brushRef="#br0" timeOffset="475.661">723 354 13555 0 0,'0'0'1036'0'0,"0"0"-81"0"0,0 0 265 0 0,0 0 262 0 0,0 0-12 0 0,0 0-234 0 0,0 0-253 0 0,0 0-214 0 0,0 0-155 0 0,0 0-94 0 0,0 0-76 0 0,31 0-65 0 0,101 2-77 0 0,-49-8 134 0 0,-26-4-193 0 0,44-2-3174 0 0,-100 12 1381 0 0,-4 0-4121 0 0,-5 3 2245 0 0,7-2 782 0 0,-4 2-6778 0 0</inkml:trace>
  <inkml:trace contextRef="#ctx0" brushRef="#br0" timeOffset="669.628">678 678 4481 0 0,'0'0'1592'0'0,"0"0"-215"0"0,0 0 151 0 0,0 0 136 0 0,0 0-143 0 0,0 0-297 0 0,0 0-312 0 0,0 0-328 0 0,0 0-288 0 0,210-15-200 0 0,-178 4-232 0 0,-1 4-352 0 0,2-8-648 0 0,-2 0-1025 0 0,2 4-1575 0 0,-12 0-841 0 0,-5 4 1536 0 0</inkml:trace>
  <inkml:trace contextRef="#ctx0" brushRef="#br0" timeOffset="1080.754">1619 96 7794 0 0,'0'0'4941'0'0,"0"0"-2461"0"0,0 0-763 0 0,0 0 2 0 0,0 0-100 0 0,0 0-266 0 0,0 0-338 0 0,0 0-288 0 0,0 0-222 0 0,0 0-100 0 0,0 0-32 0 0,0 0-30 0 0,0 0-42 0 0,2-4-45 0 0,2-7-121 0 0,-7 16 510 0 0,-46 69-204 0 0,32-52-417 0 0,2 1 0 0 0,0 1 0 0 0,2 0 1 0 0,1 1-1 0 0,-7 19-24 0 0,13-25 2 0 0,0 1 0 0 0,1 0 0 0 0,1 0 0 0 0,1 0 1 0 0,1 0-1 0 0,1 1 0 0 0,1-1 0 0 0,1 14-2 0 0,-1-29 3 0 0,0-1 0 0 0,1 1 0 0 0,-1 0 1 0 0,1 0-1 0 0,1-1 0 0 0,-1 1 0 0 0,0 0 0 0 0,1-1 0 0 0,0 0 0 0 0,0 1 0 0 0,1-1 0 0 0,-1 0 1 0 0,1 0-1 0 0,0 0 0 0 0,0 0 0 0 0,0-1 0 0 0,0 1 0 0 0,0-1 0 0 0,1 0 0 0 0,0 0 0 0 0,0 0 1 0 0,0 0-1 0 0,0 0 0 0 0,0-1 0 0 0,0 0 0 0 0,1 0 0 0 0,-1 0 0 0 0,1-1 0 0 0,-1 1 0 0 0,1-1 1 0 0,0 0-1 0 0,0-1 0 0 0,-1 1 0 0 0,1-1 0 0 0,0 0 0 0 0,2 0-3 0 0,3 0 6 0 0,-1 0 1 0 0,0 0-1 0 0,0-1 0 0 0,1-1 1 0 0,-1 0-1 0 0,0 0 0 0 0,0-1 0 0 0,-1 0 1 0 0,1 0-1 0 0,-1-1 0 0 0,1 0 1 0 0,-1 0-1 0 0,0-1 0 0 0,2-2-6 0 0,20-22-927 0 0,-21-3-4342 0 0,-23 12-4429 0 0,6 13 3058 0 0,1 3 2067 0 0</inkml:trace>
  <inkml:trace contextRef="#ctx0" brushRef="#br0" timeOffset="1264.372">1214 380 11674 0 0,'0'0'1417'0'0,"0"0"-414"0"0,0 0-216 0 0,0 0-37 0 0,0 0 8 0 0,0 0-38 0 0,0 0-95 0 0,0 0-160 0 0,0 0-168 0 0,0 0-120 0 0,0 0-71 0 0,0 0-62 0 0,32 3-83 0 0,100 12-137 0 0,-18-13-1879 0 0,-61-9-2654 0 0,-19 1-759 0 0,-14 2-908 0 0</inkml:trace>
  <inkml:trace contextRef="#ctx0" brushRef="#br0" timeOffset="1574.158">1947 365 6385 0 0,'0'0'2986'0'0,"0"0"-735"0"0,0 0-326 0 0,0 0-113 0 0,0 0-242 0 0,0 0-335 0 0,0 0-322 0 0,0 0-235 0 0,0 0-155 0 0,0 0-97 0 0,0 0-71 0 0,0 0-68 0 0,0 0-96 0 0,-20 30-74 0 0,-60 96-44 0 0,57-73-4 0 0,24-45-48 0 0,-1-5 3 0 0,0-1 1 0 0,1 1-1 0 0,-1-1 1 0 0,0 1 0 0 0,1-1-1 0 0,-1 1 1 0 0,1-1-1 0 0,0 1 1 0 0,0-1 0 0 0,0 1-1 0 0,0-1 1 0 0,1 0-1 0 0,-1 0 1 0 0,0 0 0 0 0,1 0-1 0 0,0 0 1 0 0,-1 0-1 0 0,1 0 1 0 0,0 0-1 0 0,0 0 1 0 0,0-1 0 0 0,0 1-1 0 0,0-1 1 0 0,1 0-1 0 0,-1 1 1 0 0,0-1 0 0 0,1 0-1 0 0,-1 0 1 0 0,1-1-1 0 0,-1 1 1 0 0,1 0 0 0 0,-1-1-1 0 0,1 1 1 0 0,-1-1-1 0 0,1 0 1 0 0,-1 0 0 0 0,1 0-1 0 0,0 0 1 0 0,-1-1-1 0 0,1 1 1 0 0,0-1-25 0 0,7-1 187 0 0,-1 0 0 0 0,-1-1 0 0 0,1 0 0 0 0,0-1 0 0 0,-1 0 1 0 0,1 0-1 0 0,-1-1 0 0 0,0 0 0 0 0,-1 0 0 0 0,1-1 0 0 0,-1 0 0 0 0,0 0 0 0 0,-1-1 0 0 0,1 0 1 0 0,-1 0-1 0 0,-1 0 0 0 0,4-5-187 0 0,-2 3 178 0 0,-1 2-87 0 0,0 0 1 0 0,0 0-1 0 0,-1 0 0 0 0,0-1 0 0 0,-1 0 0 0 0,0 0 0 0 0,0 0 0 0 0,-1 0 0 0 0,0-1 1 0 0,0 1-1 0 0,-1-1 0 0 0,0 0 0 0 0,0 0 0 0 0,-1 0 0 0 0,0 0 0 0 0,-1 0 0 0 0,0 0 1 0 0,-1-4-92 0 0,0 11-48 0 0,0-1 0 0 0,0 0 1 0 0,0 1-1 0 0,-1-1 1 0 0,1 0-1 0 0,-1 1 0 0 0,1 0 1 0 0,-1-1-1 0 0,0 1 0 0 0,0 0 1 0 0,0 0-1 0 0,-1 0 1 0 0,1 0-1 0 0,0 0 0 0 0,-1 1 1 0 0,1-1-1 0 0,-1 1 0 0 0,1-1 1 0 0,-1 1-1 0 0,0 0 1 0 0,0 0-1 0 0,0 0 0 0 0,1 0 1 0 0,-1 1-1 0 0,0-1 1 0 0,0 1-1 0 0,0 0 0 0 0,0 0 1 0 0,0 0-1 0 0,0 0 48 0 0,-56 6-6253 0 0,41 1-1567 0 0,4-3-4503 0 0</inkml:trace>
  <inkml:trace contextRef="#ctx0" brushRef="#br0" timeOffset="3040.453">1643 372 0 0 0,'0'0'1015'0'0,"0"0"98"0"0,0 0 49 0 0,-32 0 11164 0 0,21 1-12689 0 0,-6 6 793 0 0,-97 22 3389 0 0,108-29-3707 0 0,5 0-109 0 0,0 1 0 0 0,0-1 0 0 0,0 0-1 0 0,0 0 1 0 0,0 1 0 0 0,1-1 0 0 0,-1 0-1 0 0,0 0 1 0 0,0 0 0 0 0,0 0 0 0 0,0 0-1 0 0,0-1 1 0 0,0 1 0 0 0,0 0 0 0 0,1 0-1 0 0,-1 0 1 0 0,0-1 0 0 0,0 1 0 0 0,0 0-1 0 0,0-1 1 0 0,1 1 0 0 0,-1-1 0 0 0,0 1-1 0 0,0-1 1 0 0,1 0 0 0 0,-1 1 0 0 0,0-1-1 0 0,1 1 1 0 0,-1-1 0 0 0,1 0 0 0 0,-1 0-1 0 0,1 1 1 0 0,-1-1 0 0 0,1 0 0 0 0,-1 0-1 0 0,1 0 1 0 0,0 1 0 0 0,0-1 0 0 0,-1 0-1 0 0,1 0 1 0 0,0 0 0 0 0,0 0 0 0 0,0 0 0 0 0,0 0-1 0 0,0 0 1 0 0,0 1 0 0 0,0-1 0 0 0,0 0-1 0 0,0 0 1 0 0,0 0 0 0 0,1 0 0 0 0,-1 0-3 0 0,0-1-582 0 0,1-7-1634 0 0,3 5-5559 0 0,-2 1-1410 0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4905 0 0,'0'0'1960'0'0,"0"0"-131"0"0,0 0 86 0 0,0 0 67 0 0,0 0-131 0 0,0 0-367 0 0,0 0-477 0 0,0 0-402 0 0,0 0-206 0 0,0 0-31 0 0,0 0 70 0 0,0 0 92 0 0,0 0 32 0 0,11 0-41 0 0,207 3 1803 0 0,-13-6-1167 0 0,-205 2-1122 0 0,-1 1 0 0 0,1 0 1 0 0,0-1-1 0 0,0 1 0 0 0,-1-1 0 0 0,1 1 0 0 0,0 0 0 0 0,0-1 0 0 0,0 1 1 0 0,0-1-1 0 0,0 1 0 0 0,0-1 0 0 0,0 1 0 0 0,0 0 0 0 0,0-1 0 0 0,0 1 1 0 0,0-1-1 0 0,0 1 0 0 0,0-1 0 0 0,0 1 0 0 0,0-1 0 0 0,0 1 0 0 0,0 0 1 0 0,0-1-1 0 0,1 1 0 0 0,-1-1 0 0 0,0 1 0 0 0,0 0 0 0 0,0-1 0 0 0,1 1 1 0 0,-1 0-1 0 0,0-1 0 0 0,1 1 0 0 0,-1 0 0 0 0,0-1 0 0 0,1 1 0 0 0,-1 0 1 0 0,0 0-1 0 0,1-1 0 0 0,-1 1 0 0 0,1 0 0 0 0,-1 0 0 0 0,0 0 0 0 0,1 0 1 0 0,-1-1-1 0 0,1 1 0 0 0,-1 0 0 0 0,1 0 0 0 0,-1 0 0 0 0,0 0 1 0 0,1 0-1 0 0,-1 0 0 0 0,1 0 0 0 0,-1 0 0 0 0,1 0 0 0 0,-1 0 0 0 0,1 1 1 0 0,-1-1-1 0 0,0 0 0 0 0,1 0 0 0 0,-1 0 0 0 0,1 0 0 0 0,-1 1 0 0 0,0-1 1 0 0,1 0-1 0 0,-1 0 0 0 0,0 1 0 0 0,1-1-35 0 0,-33-24 484 0 0,22 17-408 0 0,-116-88 444 0 0,103 59-2298 0 0,43 31-4772 0 0,-6 2-13 0 0,-4 3-4989 0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23 115 6153 0 0,'0'0'1837'0'0,"0"0"-198"0"0,0 0-103 0 0,0 0 100 0 0,0 0 75 0 0,0 0-72 0 0,0 0-250 0 0,0 0-358 0 0,0 0-330 0 0,0 0-223 0 0,0 0-140 0 0,0 0-76 0 0,0 0-44 0 0,-6 5 623 0 0,15 19-483 0 0,-1 1 1 0 0,-1 0-1 0 0,-2 0 1 0 0,0 1 0 0 0,-2-1-1 0 0,-1 1 1 0 0,-1 0-1 0 0,-1 0 1 0 0,-1 0 0 0 0,-4 17-359 0 0,-42 251 309 0 0,44-400 1535 0 0,6 51-1818 0 0,3 0-1 0 0,2 0 0 0 0,3 1 1 0 0,8-21-26 0 0,-3 4 25 0 0,-13 53-27 0 0,1-1 0 0 0,0 1 0 0 0,1-1 0 0 0,1 1 0 0 0,1 1-1 0 0,1-1 1 0 0,0 1 0 0 0,1 1 0 0 0,1 0 0 0 0,0 0 0 0 0,1 0 0 0 0,6-4 2 0 0,-16 19-3 0 0,1-1 0 0 0,0 1 1 0 0,0 0-1 0 0,0 0 0 0 0,0 0 1 0 0,0 0-1 0 0,0 1 0 0 0,0-1 1 0 0,1 0-1 0 0,-1 1 0 0 0,0-1 1 0 0,0 1-1 0 0,0 0 0 0 0,1 0 1 0 0,-1 0-1 0 0,0 0 0 0 0,0 0 1 0 0,1 1-1 0 0,-1-1 0 0 0,0 0 1 0 0,0 1-1 0 0,0 0 0 0 0,0-1 1 0 0,0 1-1 0 0,0 0 0 0 0,0 0 1 0 0,0 0-1 0 0,0 1 0 0 0,0-1 1 0 0,0 0-1 0 0,-1 1 0 0 0,1-1 1 0 0,0 1-1 0 0,-1-1 0 0 0,1 1 1 0 0,-1 0-1 0 0,0 0 0 0 0,0 0 1 0 0,1 0-1 0 0,-1 0 0 0 0,0 0 1 0 0,-1 0-1 0 0,1 0 0 0 0,0 0 1 0 0,0 1 2 0 0,21 85 16 0 0,-20-62 198 0 0,1-16-2521 0 0,-1-3-3120 0 0,1-1-4598 0 0,-2-3 424 0 0</inkml:trace>
  <inkml:trace contextRef="#ctx0" brushRef="#br0" timeOffset="377.965">441 509 9178 0 0,'0'0'2192'0'0,"0"0"-510"0"0,0 0-88 0 0,0 0 137 0 0,0 0-15 0 0,0 0-213 0 0,0 0-308 0 0,0 0-273 0 0,0 0-209 0 0,0 0-122 0 0,0 0-75 0 0,0 0-55 0 0,-9-1-60 0 0,-30 0-61 0 0,35 1-290 0 0,0 1 0 0 0,0-1 1 0 0,0 1-1 0 0,0 0 1 0 0,0 0-1 0 0,0 1 1 0 0,1-1-1 0 0,-1 1 0 0 0,0 0 1 0 0,1 0-1 0 0,0 0 1 0 0,-1 0-1 0 0,1 1 1 0 0,0 0-1 0 0,0-1 0 0 0,0 1 1 0 0,0 0-1 0 0,0 1-50 0 0,-5 4 81 0 0,0-1-49 0 0,1 0 0 0 0,0 1 0 0 0,0 0 0 0 0,0 0 0 0 0,1 1 0 0 0,1-1 0 0 0,-1 1 0 0 0,1 0 1 0 0,1 1-1 0 0,0-1 0 0 0,0 1 0 0 0,1 0 0 0 0,0 0 0 0 0,1 0 0 0 0,0 0 0 0 0,1 1 0 0 0,0-1 0 0 0,0 8-32 0 0,2-15 3 0 0,-1 0 0 0 0,1 0 1 0 0,0 0-1 0 0,0-1 0 0 0,1 1 0 0 0,-1 0 0 0 0,1 0 0 0 0,-1-1 0 0 0,1 1 0 0 0,0-1 0 0 0,0 1 0 0 0,0-1 1 0 0,0 0-1 0 0,0 0 0 0 0,1 0 0 0 0,-1 0 0 0 0,1 0 0 0 0,-1 0 0 0 0,1-1 0 0 0,0 1 0 0 0,-1-1 0 0 0,1 0 1 0 0,0 0-1 0 0,0 0 0 0 0,0 0 0 0 0,0 0 0 0 0,0-1 0 0 0,0 1 0 0 0,3-1-3 0 0,94 4 90 0 0,-93-5-306 0 0,1-1 0 0 0,-1 0 1 0 0,1 0-1 0 0,-1-1 0 0 0,1 0 0 0 0,-1 0 0 0 0,0-1 0 0 0,-1 0 0 0 0,1 0 0 0 0,-1-1 0 0 0,7-4 216 0 0,13-14-5276 0 0,-3 0-5723 0 0,-16 16 3169 0 0</inkml:trace>
  <inkml:trace contextRef="#ctx0" brushRef="#br0" timeOffset="859.368">568 752 4193 0 0,'0'0'2278'0'0,"0"0"-222"0"0,0 0 155 0 0,0 0 183 0 0,0 0-103 0 0,0 0-289 0 0,0 0-339 0 0,0 0-301 0 0,0 0-221 0 0,0 0-181 0 0,0 0-171 0 0,0 0-149 0 0,0 0-105 0 0,14-7-78 0 0,45-22-82 0 0,9-34 526 0 0,-47 38-713 0 0,79-71 312 0 0,-92 140-561 0 0,-9 17 76 0 0,4-60-11 0 0,-1 0 0 0 0,0 0 0 0 0,1 0 0 0 0,-1-1 1 0 0,1 1-1 0 0,-1-1 0 0 0,1 0 0 0 0,-1 0 0 0 0,1 0 1 0 0,-1 0-1 0 0,1 0 0 0 0,-1 0 0 0 0,1-1 0 0 0,-1 1 0 0 0,1-1 1 0 0,-1 0-1 0 0,1 0 0 0 0,-1 0 0 0 0,0 0 0 0 0,1 0 0 0 0,-1 0 1 0 0,0-1-1 0 0,1 1-4 0 0,106-76 130 0 0,-108 77-130 0 0,0 0-1 0 0,0 0 0 0 0,1 0 0 0 0,-1 0 0 0 0,0 0 0 0 0,0 0 1 0 0,0 0-1 0 0,0 0 0 0 0,0 0 0 0 0,0 0 0 0 0,0 0 0 0 0,0 1 1 0 0,0-1-1 0 0,0 0 0 0 0,0 1 0 0 0,0-1 0 0 0,0 1 0 0 0,0-1 1 0 0,0 1-1 0 0,0 0 0 0 0,-1-1 0 0 0,1 1 0 0 0,0 0 0 0 0,0-1 1 0 0,-1 1-1 0 0,1 0 0 0 0,0 0 0 0 0,-1 0 0 0 0,1 0 0 0 0,-1 0 0 0 0,1 0 1 0 0,-1 0-1 0 0,1 0 0 0 0,-1 0 0 0 0,0 0 0 0 0,1 0 0 0 0,-1 0 1 0 0,0 0-1 0 0,0 0 0 0 0,0 0 0 0 0,0 0 0 0 0,0 0 0 0 0,0 0 1 0 0,0 0-1 0 0,0 0 0 0 0,0 0 0 0 0,-1 0 0 0 0,1 0 0 0 0,0 0 1 0 0,-1 1 0 0 0,4 15-21 0 0,-3-14 18 0 0,1 0-1 0 0,0-1 1 0 0,0 1 0 0 0,0-1 0 0 0,0 1 0 0 0,0-1 0 0 0,0 0 0 0 0,1 1 0 0 0,-1-1-1 0 0,1 0 1 0 0,-1 0 0 0 0,1 0 0 0 0,0 0 0 0 0,0 0 0 0 0,0 0 0 0 0,0 0-1 0 0,0-1 1 0 0,0 1 0 0 0,0-1 0 0 0,1 0 0 0 0,-1 0 0 0 0,1 1 0 0 0,-1-1-1 0 0,1-1 1 0 0,-1 1 0 0 0,1 0 0 0 0,-1-1 0 0 0,1 1 0 0 0,0-1 0 0 0,-1 0-1 0 0,3 0 4 0 0,50-11-2151 0 0,-21-11-5181 0 0,-27 16 573 0 0,-1 5-3955 0 0</inkml:trace>
  <inkml:trace contextRef="#ctx0" brushRef="#br0" timeOffset="1979.875">1422 78 7690 0 0,'0'0'2123'0'0,"0"0"-343"0"0,0 0-74 0 0,0 0 36 0 0,0 0-131 0 0,0 0-235 0 0,0 0-275 0 0,0 0-242 0 0,0 0-147 0 0,0 0-61 0 0,0 0-33 0 0,0 0-36 0 0,0 0-71 0 0,8 3-79 0 0,113 42 1503 0 0,-103-40-1811 0 0,-1-1-1 0 0,1 0 0 0 0,0-2 0 0 0,0 0 0 0 0,0-1 0 0 0,0 0 0 0 0,0-2 0 0 0,1 0 0 0 0,-1-1 0 0 0,4-2-123 0 0,124-25 114 0 0,-121 21-369 0 0,-6 3 1421 0 0,-7 2-3783 0 0,-2 1-3402 0 0,-1 1-4772 0 0,-9 1 2533 0 0</inkml:trace>
  <inkml:trace contextRef="#ctx0" brushRef="#br0" timeOffset="2229.905">1464 373 13531 0 0,'0'0'1812'0'0,"0"0"-669"0"0,0 0-167 0 0,0 0 229 0 0,0 0 187 0 0,0 0-76 0 0,0 0-252 0 0,0 0-287 0 0,0 0-188 0 0,0 0-101 0 0,0 0-49 0 0,33 4-19 0 0,102 13-31 0 0,43-12 772 0 0,-65-13-2724 0 0,-89 4-2794 0 0,-2 0-3642 0 0,-15 1-3992 0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1056 0 0 0,'0'0'604'0'0,"0"0"892"0"0,0 0 400 0 0,0 0 65 0 0,0 0-114 0 0,0 0-245 0 0,0 0-251 0 0,0 0-180 0 0,0 0-111 0 0,0 0-50 0 0,1 0 8588 0 0,4 0-6611 0 0,55-82-2244 0 0,61-87-302 0 0,57-84 10 0 0,-178 254-455 0 0,0-1 0 0 0,0 0 0 0 0,0 1 0 0 0,0-1-1 0 0,0 0 1 0 0,0 1 0 0 0,0-1 0 0 0,1 0 0 0 0,-1 1 0 0 0,0-1 0 0 0,0 0 0 0 0,0 1-1 0 0,0-1 1 0 0,0 0 0 0 0,0 1 0 0 0,1-1 0 0 0,-1 0 0 0 0,0 0 0 0 0,0 1 0 0 0,0-1-1 0 0,1 0 1 0 0,-1 0 0 0 0,0 1 0 0 0,0-1 0 0 0,1 0 0 0 0,-1 0 0 0 0,0 0 0 0 0,1 0 0 0 0,-1 1-1 0 0,0-1 1 0 0,0 0 0 0 0,1 0 0 0 0,-1 0 0 0 0,0 0 0 0 0,1 0 0 0 0,-1 0 0 0 0,0 0-1 0 0,1 0 1 0 0,-1 0 0 0 0,0 0 0 0 0,1 0 0 0 0,-1 0 4 0 0,-1 12-36 0 0,18 307 57 0 0,-6-259 3 0 0,-10-60-21 0 0,0 1 0 0 0,0-1 0 0 0,1 0-1 0 0,-1 1 1 0 0,0-1 0 0 0,0 0 0 0 0,0 0 0 0 0,1 0 0 0 0,-1 0-1 0 0,0 0 1 0 0,0 0 0 0 0,0-1 0 0 0,1 1 0 0 0,-1 0 0 0 0,0 0 0 0 0,0-1-1 0 0,0 1 1 0 0,0-1 0 0 0,0 1 0 0 0,0-1 0 0 0,0 0 0 0 0,0 1-1 0 0,0-1 1 0 0,0 0 0 0 0,0 1 0 0 0,0-1 0 0 0,0 0 0 0 0,0 0 0 0 0,-1 0-1 0 0,1 0 1 0 0,0 0 0 0 0,-1 0 0 0 0,1 0 0 0 0,-1 0 0 0 0,1 0-1 0 0,-1 0 1 0 0,1-1-3 0 0,2-2 8 0 0,40-54 22 0 0,-2-2-1 0 0,-3-2 0 0 0,-3-2 1 0 0,-3 0-1 0 0,14-43-29 0 0,-31 58-11 0 0,-14 116-174 0 0,3 264 518 0 0,6-236-173 0 0,0-72 141 0 0,-10-23-265 0 0,0 0-6 0 0,0 0 14 0 0,0 0 0 0 0,0 0-13 0 0,0 0 4 0 0,0 0-5 0 0,0 0 10 0 0,0 0-21 0 0,0 0-48 0 0,0-7-3111 0 0,0 4-2190 0 0,0 2-3831 0 0,0 1-2400 0 0</inkml:trace>
  <inkml:trace contextRef="#ctx0" brushRef="#br0" timeOffset="3053.933">929 835 0 0 0,'0'0'895'0'0,"0"0"752"0"0,0 0 124 0 0,0 0-141 0 0,0 0-194 0 0,0 0-168 0 0,0 0-84 0 0,0 0-61 0 0,0 0-54 0 0,-2 0-502 0 0,-2 0 8825 0 0,23 37-7866 0 0,-3 55-581 0 0,-15-88-924 0 0,1 5 24 0 0,-1 0 0 0 0,0 0 0 0 0,0 0 0 0 0,-1 0-1 0 0,0 0 1 0 0,0 1 0 0 0,-1-1 0 0 0,0 0 0 0 0,-1 0 0 0 0,0 0 0 0 0,0 0-1 0 0,-1-1 1 0 0,0 1 0 0 0,-1 0 0 0 0,0-1 0 0 0,0 0 0 0 0,0 0 0 0 0,-1 0-1 0 0,-1-1 1 0 0,1 1 0 0 0,-3 1-45 0 0,-6 2-18 0 0,-42 11-209 0 0,52-24 35 0 0,1 1-1 0 0,-1-1 1 0 0,1 0 0 0 0,0 0 0 0 0,-1 0 0 0 0,1 0 0 0 0,0-1-1 0 0,0 1 1 0 0,1-1 0 0 0,-1 0 0 0 0,0 0 0 0 0,1 0 0 0 0,0 0-1 0 0,-1 0 1 0 0,2 0 0 0 0,-1-1 0 0 0,0 1 0 0 0,0-1 0 0 0,1 1 0 0 0,0-1-1 0 0,-1-3 193 0 0,-8-14-2432 0 0,1-9-3161 0 0,1 2-5287 0 0,5 24 8650 0 0</inkml:trace>
  <inkml:trace contextRef="#ctx0" brushRef="#br0" timeOffset="3422.263">774 846 0 0 0,'0'0'1840'0'0,"0"0"365"0"0,0 0 125 0 0,0 0-63 0 0,0 0-180 0 0,0 0-237 0 0,0 0-237 0 0,0 0-203 0 0,0 0-162 0 0,0 0-145 0 0,0 0-119 0 0,-3 2-114 0 0,-2 0-1436 0 0,6-2 753 0 0,-1 0-1 0 0,0 0 1 0 0,0 0-1 0 0,0 0 1 0 0,1 0-1 0 0,-1 1 1 0 0,0-1 0 0 0,0 0-1 0 0,0 0 1 0 0,0 0-1 0 0,1 1 1 0 0,-1-1-1 0 0,0 0 1 0 0,0 0-1 0 0,0 0 1 0 0,0 1-1 0 0,0-1 1 0 0,0 0 0 0 0,0 0-1 0 0,1 1 1 0 0,-1-1-1 0 0,0 0 1 0 0,0 0-1 0 0,0 1 1 0 0,0-1-1 0 0,0 0 1 0 0,0 0 0 0 0,0 1-1 0 0,0-1 1 0 0,0 0-1 0 0,-1 0 1 0 0,1 1-187 0 0,270-1 1096 0 0,-241-2-3700 0 0,-14 1-1999 0 0,0 0-5698 0 0,-10 1 1502 0 0</inkml:trace>
  <inkml:trace contextRef="#ctx0" brushRef="#br0" timeOffset="4881.631">1545 319 0 0 0,'0'0'810'0'0,"0"0"718"0"0,0 0 188 0 0,0 0-127 0 0,0 0-170 0 0,0 0-123 0 0,0 0-79 0 0,0 0-55 0 0,0 0-27 0 0,0 0-60 0 0,-1-4-83 0 0,1 3-906 0 0,0 0-1 0 0,-1-1 1 0 0,1 1 0 0 0,-1 0 0 0 0,1 0-1 0 0,-1 0 1 0 0,0 0 0 0 0,1 0-1 0 0,-1 0 1 0 0,0 0 0 0 0,0 0 0 0 0,0 0-1 0 0,1 0 1 0 0,-1 0 0 0 0,0 0-1 0 0,0 1 1 0 0,0-1 0 0 0,-1 0 0 0 0,1 1-1 0 0,0-1 1 0 0,0 1 0 0 0,0-1-1 0 0,0 1 1 0 0,-1 0 0 0 0,1-1 0 0 0,0 1-1 0 0,0 0 1 0 0,0 0 0 0 0,-1 0 0 0 0,1 0-1 0 0,0 0 1 0 0,-1 0 0 0 0,1 0-1 0 0,0 0 1 0 0,0 0 0 0 0,0 1 0 0 0,-1-1-1 0 0,1 0 1 0 0,0 1 0 0 0,0-1-1 0 0,0 1 1 0 0,0 0 0 0 0,0-1 0 0 0,-1 1-1 0 0,1 0 1 0 0,0-1 0 0 0,1 1-1 0 0,-1 0 1 0 0,0 0 0 0 0,0 0 0 0 0,0 1-86 0 0,-14 7 148 0 0,1 2 0 0 0,0 0 1 0 0,1 0-1 0 0,0 2 0 0 0,1-1 1 0 0,0 2-1 0 0,1-1 0 0 0,1 2 1 0 0,0-1-1 0 0,1 1 1 0 0,1 1-1 0 0,-6 14-148 0 0,8 53 327 0 0,8-79-264 0 0,0-1 1 0 0,0 1 0 0 0,0-1 0 0 0,1 0-1 0 0,-1 0 1 0 0,1 0 0 0 0,-1 0-1 0 0,1 0 1 0 0,0-1 0 0 0,0 1 0 0 0,1-1-1 0 0,-1 0 1 0 0,0 0 0 0 0,1 0-1 0 0,-1 0 1 0 0,1 0 0 0 0,0-1-1 0 0,-1 0 1 0 0,1 1 0 0 0,0-2 0 0 0,0 1-1 0 0,4 0-63 0 0,1 0 131 0 0,0-1 0 0 0,1 0-1 0 0,-1 0 1 0 0,0-1-1 0 0,0 0 1 0 0,1-1 0 0 0,-1 0-1 0 0,0-1 1 0 0,0 0 0 0 0,-1 0-1 0 0,1 0 1 0 0,-1-1-1 0 0,0-1 1 0 0,0 0 0 0 0,0 0-1 0 0,0 0 1 0 0,-1-1-1 0 0,0 0 1 0 0,2-2-131 0 0,8-9 152 0 0,0-1 0 0 0,-1-1 0 0 0,-1 0-1 0 0,-1-1 1 0 0,-1-1 0 0 0,8-17-152 0 0,-9 16 17 0 0,-2-1 0 0 0,-1 0 0 0 0,0 0-1 0 0,-2-1 1 0 0,-1 0 0 0 0,0 0 0 0 0,-2 0 0 0 0,-1-1 0 0 0,-1 1 0 0 0,-1-1-1 0 0,-2-15-16 0 0,1 35-26 0 0,-1 0 0 0 0,0 0 0 0 0,0 0 0 0 0,0 0-1 0 0,0 1 1 0 0,-1-1 0 0 0,1 0 0 0 0,-1 1 0 0 0,-1-1-1 0 0,1 1 1 0 0,-1-1 0 0 0,1 1 0 0 0,-1 0 0 0 0,0 0-1 0 0,-1 1 1 0 0,1-1 0 0 0,-1 0 0 0 0,0 1 0 0 0,1 0-1 0 0,-1 0 1 0 0,-1 0 0 0 0,1 1 0 0 0,0-1 0 0 0,-1 1-1 0 0,1 0 1 0 0,-1 0 0 0 0,0 0 0 0 0,1 1 0 0 0,-1 0-1 0 0,0 0 1 0 0,0 0 0 0 0,0 1 0 0 0,0-1 0 0 0,0 1-1 0 0,0 0 1 0 0,0 0 0 0 0,0 1 0 0 0,0 0 0 0 0,0 0-1 0 0,0 0 1 0 0,0 0 0 0 0,1 1 0 0 0,-1 0 0 0 0,0 0 0 0 0,-1 1 26 0 0,-2 3-8 0 0,-1 1 1 0 0,1 1 0 0 0,1 0-1 0 0,-1 0 1 0 0,1 0-1 0 0,1 1 1 0 0,-1 0 0 0 0,1 0-1 0 0,1 0 1 0 0,0 1 0 0 0,0 0-1 0 0,1 0 1 0 0,1 1 0 0 0,-1-1-1 0 0,2 1 1 0 0,-1-1 0 0 0,1 1-1 0 0,1 0 1 0 0,0 0 0 0 0,1 0-1 0 0,0 0 1 0 0,0-1 0 0 0,1 1-1 0 0,1 3 8 0 0,2-4 46 0 0,1 0 0 0 0,0 0 0 0 0,1 0-1 0 0,0 0 1 0 0,0-1 0 0 0,1 0-1 0 0,0 0 1 0 0,1-1 0 0 0,0 0 0 0 0,0 0-1 0 0,0-1 1 0 0,1 0 0 0 0,0-1-1 0 0,1 1 1 0 0,0-2 0 0 0,0 1-1 0 0,0-2 1 0 0,0 1 0 0 0,1-1 0 0 0,-1-1-1 0 0,1 0 1 0 0,6 1-46 0 0,1 0 54 0 0,0-1 0 0 0,0 0 1 0 0,0-1-1 0 0,0-1 0 0 0,0-1 0 0 0,0 0 0 0 0,1-2 1 0 0,-1 0-1 0 0,0-1 0 0 0,-1 0 0 0 0,1-2 0 0 0,0 0 1 0 0,-1-1-1 0 0,13-6-54 0 0,64-24-782 0 0,-31 20-2526 0 0,-46 15-56 0 0,-12 2-820 0 0,-2 1-4465 0 0,-3-1 3129 0 0</inkml:trace>
  <inkml:trace contextRef="#ctx0" brushRef="#br0" timeOffset="5167.019">1253 717 8002 0 0,'0'0'1980'0'0,"0"0"-440"0"0,0 0-237 0 0,0 0 58 0 0,0 0 44 0 0,0 0-16 0 0,0 0-74 0 0,0 0-190 0 0,0 0-191 0 0,0 0-153 0 0,0 0-90 0 0,0 0-62 0 0,24 5-38 0 0,78 14-44 0 0,-88-16-396 0 0,1-1 1 0 0,-1-1-1 0 0,1-1 0 0 0,-1 0 1 0 0,1-1-1 0 0,-1 0 0 0 0,0-1 1 0 0,0-1-1 0 0,7-2-151 0 0,28-5 218 0 0,115-17-290 0 0,-97 16-3340 0 0,-56 8 1662 0 0,1 0-2502 0 0,-4 2-5196 0 0,-6 1 3209 0 0</inkml:trace>
  <inkml:trace contextRef="#ctx0" brushRef="#br0" timeOffset="5963.531">1394 908 6297 0 0,'0'0'2513'0'0,"0"0"-601"0"0,0 0-223 0 0,0 0 15 0 0,0 0-132 0 0,0 0-289 0 0,0 0-335 0 0,0 0-313 0 0,0 0-239 0 0,0 0-102 0 0,0 0-21 0 0,0 0-1 0 0,0 0 3 0 0,8 4 2431 0 0,37-15-671 0 0,-44 11-2000 0 0,-1 0 9 0 0,0 0 26 0 0,0 0 24 0 0,0 0 16 0 0,0 0 26 0 0,0 0-24 0 0,0 0-9 0 0,0 0-6 0 0,0 0-5 0 0,0 0-15 0 0,0 0-8 0 0,0 0-24 0 0,0 0-42 0 0,0 0 38 0 0,0 0 6 0 0,0 0-4 0 0,0 0 19 0 0,0 0-30 0 0,0 0-14 0 0,0 0 0 0 0,0 0 8 0 0,17-7 139 0 0,153-26 731 0 0,-169 34-887 0 0,0 1-1 0 0,0 0 1 0 0,0-1-1 0 0,0 1 1 0 0,0 0-1 0 0,0 0 1 0 0,-1 0 0 0 0,1 0-1 0 0,-1 0 1 0 0,1 0-1 0 0,-1 0 1 0 0,0 0-1 0 0,1 0 1 0 0,-1 0-1 0 0,0 0 1 0 0,-1 0-1 0 0,1 0 1 0 0,0 0 0 0 0,0 0-1 0 0,-1 0 1 0 0,1 0-1 0 0,-1 0 1 0 0,0 0-1 0 0,0 0 1 0 0,0 0-1 0 0,0-1 1 0 0,-1 3-9 0 0,-10 14 22 0 0,-1-1 0 0 0,-1 0-1 0 0,0-1 1 0 0,-2 0 0 0 0,0-1 0 0 0,0-1 0 0 0,-3 1-22 0 0,-3 3-4 0 0,-5 4 3 0 0,22-19-1 0 0,0-1 1 0 0,0 1-1 0 0,1 0 1 0 0,-1 1-1 0 0,1-1 1 0 0,0 1 0 0 0,0 0-1 0 0,0 0 1 0 0,0 0-1 0 0,1 0 1 0 0,0 1-1 0 0,0 0 1 0 0,0-1 0 0 0,0 1-1 0 0,1 0 1 0 0,0 0-1 0 0,0 1 1 0 0,0-1-1 0 0,1 0 1 0 0,-1 1 0 0 0,1-1-1 0 0,0 1 1 0 0,1-1-1 0 0,0 5 2 0 0,2-7 32 0 0,0 1 0 0 0,0-1 1 0 0,0-1-1 0 0,1 1 0 0 0,-1 0 0 0 0,1-1 0 0 0,0 1 0 0 0,0-1 0 0 0,0 0 1 0 0,0 1-1 0 0,0-2 0 0 0,0 1 0 0 0,1 0 0 0 0,-1-1 0 0 0,0 1 0 0 0,1-1 0 0 0,0 0 1 0 0,-1 0-1 0 0,1-1 0 0 0,-1 1 0 0 0,1-1 0 0 0,0 1 0 0 0,0-1 0 0 0,-1 0 1 0 0,1-1-1 0 0,0 1 0 0 0,-1-1 0 0 0,1 1 0 0 0,0-1 0 0 0,-1 0 0 0 0,1 0 0 0 0,0-1-32 0 0,141-58 781 0 0,-68 21-645 0 0,-72 37-1651 0 0,18-10 3939 0 0,-15 8-7934 0 0,-2 1-7852 0 0,-6 3 1797 0 0</inkml:trace>
  <inkml:trace contextRef="#ctx0" brushRef="#br0" timeOffset="7019.436">2453 179 0 0 0,'0'0'688'0'0,"0"0"727"0"0,0 0 454 0 0,0 0 344 0 0,0 0 145 0 0,0 0-88 0 0,0 0-230 0 0,0 0-339 0 0,0 0-341 0 0,0 0-297 0 0,0 0-248 0 0,0 0-164 0 0,0 0-70 0 0,-5 1-29 0 0,1 0-431 0 0,0 0-1 0 0,-1 0 1 0 0,1 0-1 0 0,0 1 1 0 0,1 0-1 0 0,-1 0 1 0 0,0 0-1 0 0,0 0 1 0 0,1 0-1 0 0,-1 1 1 0 0,1 0-1 0 0,0-1 1 0 0,0 1-1 0 0,0 0 1 0 0,0 1-1 0 0,1-1 1 0 0,-1 1-121 0 0,-25 35 463 0 0,2 2 1 0 0,2 0 0 0 0,2 2 0 0 0,1 1 0 0 0,3 0-1 0 0,-2 10-463 0 0,-1 0 222 0 0,9-27-90 0 0,2 1 0 0 0,1 0-1 0 0,2 0 1 0 0,0 1-1 0 0,2 0 1 0 0,1 0 0 0 0,0 26-132 0 0,4-47 41 0 0,0-1 1 0 0,0 1-1 0 0,1-1 0 0 0,0 0 1 0 0,0 1-1 0 0,1-1 1 0 0,0 0-1 0 0,0 0 0 0 0,1 0 1 0 0,0 0-1 0 0,0 0 1 0 0,0 0-1 0 0,1-1 0 0 0,0 0 1 0 0,0 0-1 0 0,1 0 1 0 0,0 0-1 0 0,0-1 0 0 0,0 1 1 0 0,1-1-1 0 0,-1-1 1 0 0,1 1-1 0 0,3 1-41 0 0,81 24 320 0 0,-29-50-2417 0 0,-31-15-4386 0 0,-14 6-7771 0 0,-12 24 10265 0 0</inkml:trace>
  <inkml:trace contextRef="#ctx0" brushRef="#br0" timeOffset="7400.744">2490 592 2040 0 0,'0'0'2308'0'0,"0"0"-161"0"0,0 0-71 0 0,0 0 7 0 0,0 0-113 0 0,0 0-239 0 0,0 0-287 0 0,0 0-289 0 0,0 0-207 0 0,0 0-126 0 0,0 0-65 0 0,0 0-64 0 0,0 0-76 0 0,-3 2-42 0 0,1 12 1051 0 0,32-8 48 0 0,-26-6-1685 0 0,16 2 204 0 0,-1-2 1 0 0,1 0 0 0 0,0-2 0 0 0,-1 0 0 0 0,1-1 0 0 0,-1-1-1 0 0,0-1 1 0 0,0 0 0 0 0,0-2-194 0 0,2-1-857 0 0,3 0-3075 0 0,-7 6-9567 0 0,-13 2 5388 0 0</inkml:trace>
  <inkml:trace contextRef="#ctx0" brushRef="#br0" timeOffset="7786.368">2909 529 9890 0 0,'0'0'2979'0'0,"0"0"-1270"0"0,0 0-545 0 0,0 0 31 0 0,0 0 109 0 0,0 0 18 0 0,0 0-134 0 0,0 0-216 0 0,0 0-222 0 0,0 0-133 0 0,0 0-78 0 0,0 0-83 0 0,0 0-62 0 0,-3 18-77 0 0,-29 122 520 0 0,29-131-769 0 0,-3 7 21 0 0,1 0 0 0 0,0 0 0 0 0,1 1 0 0 0,1 0 1 0 0,1-1-1 0 0,0 1 0 0 0,1 0 0 0 0,1 0 0 0 0,0 0 1 0 0,1 0-1 0 0,2 4-89 0 0,-1-18 15 0 0,0 1 1 0 0,0-1 0 0 0,0 0 0 0 0,1 1 0 0 0,-1-1-1 0 0,1 0 1 0 0,0-1 0 0 0,0 1 0 0 0,0 0 0 0 0,0-1-1 0 0,0 0 1 0 0,1 0 0 0 0,-1 0 0 0 0,1 0 0 0 0,-1 0-1 0 0,1-1 1 0 0,0 1 0 0 0,0-1 0 0 0,-1 0 0 0 0,1 0-1 0 0,0-1 1 0 0,0 1 0 0 0,0-1 0 0 0,0 1 0 0 0,0-2-1 0 0,0 1 1 0 0,0 0 0 0 0,0-1 0 0 0,0 1 0 0 0,0-1-1 0 0,0 0 1 0 0,2-1-16 0 0,-2 0-177 0 0,0 0-1 0 0,0 1 1 0 0,-1-1-1 0 0,1 0 1 0 0,0-1-1 0 0,-1 1 1 0 0,0-1-1 0 0,0 1 1 0 0,1-1-1 0 0,-2 0 1 0 0,1 0-1 0 0,0-1 1 0 0,-1 1-1 0 0,1 0 1 0 0,-1-1-1 0 0,0 0 1 0 0,2-3 177 0 0,7-19-5373 0 0,-6 2-5697 0 0,-4 17 3343 0 0</inkml:trace>
  <inkml:trace contextRef="#ctx0" brushRef="#br0" timeOffset="8354.912">2681 294 2513 0 0,'0'0'1888'0'0,"0"0"-109"0"0,0 0 68 0 0,0 0 115 0 0,0 0-34 0 0,0 0-213 0 0,0 0-329 0 0,0 0-321 0 0,0 0-199 0 0,0 0-91 0 0,0 0-15 0 0,0 0-4 0 0,0 0-22 0 0,5-6-42 0 0,102-76 3299 0 0,-71 53-3051 0 0,7-9-173 0 0,-42 38-733 0 0,-1 0-5 0 0,0 0-9 0 0,0 0 0 0 0,0 0-7 0 0,0 0 10 0 0,0 0 5 0 0,16 22 221 0 0,58 99 344 0 0,-15-43-439 0 0,-54-71-506 0 0,1-1-852 0 0,-2-5-3600 0 0,1 0-3879 0 0,-5-1 2738 0 0,0 0-594 0 0</inkml:trace>
  <inkml:trace contextRef="#ctx0" brushRef="#br0" timeOffset="8803.874">3173 117 472 0 0,'0'0'2883'0'0,"0"0"-657"0"0,0 0-235 0 0,0 0 127 0 0,0 0 61 0 0,0 0-188 0 0,0 0-320 0 0,0 0-361 0 0,0 0-283 0 0,0 0-119 0 0,0 0-38 0 0,0 0-44 0 0,0 0-64 0 0,9-1 3360 0 0,32 31-2025 0 0,-23-9-2001 0 0,0 0 1 0 0,-2 1-1 0 0,-1 1 1 0 0,-1 0-1 0 0,0 1 1 0 0,-2 0 0 0 0,-1 1-1 0 0,-1 1 1 0 0,-1-1-1 0 0,-1 2 1 0 0,-2-1-1 0 0,0 1 1 0 0,-2 0 0 0 0,-1 0-1 0 0,-1 0 1 0 0,-1 1-1 0 0,-3 25-96 0 0,-3-31-18 0 0,0 0 0 0 0,-1 0 0 0 0,-2-1 0 0 0,0 0 0 0 0,-1 0 0 0 0,-1-1 1 0 0,-1 0-1 0 0,0 0 0 0 0,-2-1 0 0 0,0-1 0 0 0,-1 0 0 0 0,-1-1 0 0 0,-1-1 0 0 0,0 0 0 0 0,-13 9 18 0 0,-13 5-2987 0 0,41-29 1468 0 0,1-1-1754 0 0,-1 0 1696 0 0,0-1-7470 0 0,1-2-1375 0 0</inkml:trace>
  <inkml:trace contextRef="#ctx0" brushRef="#br0" timeOffset="10368.008">4005 750 0 0 0,'0'0'1155'0'0,"0"0"200"0"0,0 0 37 0 0,0 0-17 0 0,0 0-27 0 0,-4-3-31 0 0,-9-9 11 0 0,9 9 18 0 0,4 3-25 0 0,3-3 5730 0 0,4 2-3810 0 0,22 1-3432 0 0,-23 0 1223 0 0,327-4 1310 0 0,-316 1-3734 0 0,-14 0-3993 0 0,-1-2-7129 0 0,-2 5 6393 0 0</inkml:trace>
  <inkml:trace contextRef="#ctx0" brushRef="#br0" timeOffset="10621.989">4156 518 7410 0 0,'0'0'3919'0'0,"0"0"-2449"0"0,0 0-757 0 0,0 0 95 0 0,0 0 257 0 0,0 0 130 0 0,0 0-47 0 0,0 0-200 0 0,0 0-256 0 0,0 0-176 0 0,0 0-106 0 0,-4 34-88 0 0,-9 106-72 0 0,3 27 110 0 0,13-77-3066 0 0,2-58-1939 0 0,-1-17-1999 0 0,-2-7-587 0 0</inkml:trace>
  <inkml:trace contextRef="#ctx0" brushRef="#br0" timeOffset="11303.134">4450 956 10378 0 0,'0'0'1355'0'0,"0"0"-348"0"0,0 0 65 0 0,0 0 294 0 0,0 0 172 0 0,0 0-174 0 0,0 0-292 0 0,0 0-254 0 0,0 0-164 0 0,0 0-80 0 0,0 0-49 0 0,0 0-57 0 0,0 0-76 0 0,31-32-78 0 0,94-98-73 0 0,-62 61 67 0 0,73-75 296 0 0,-94 122-568 0 0,-41 22-69 0 0,-1 0-3 0 0,-4 139 319 0 0,4-133-275 0 0,4 71 23 0 0,-4-76-29 0 0,1 1 0 0 0,-1 0 0 0 0,1-1 0 0 0,0 1 1 0 0,0-1-1 0 0,-1 1 0 0 0,1-1 0 0 0,0 1 0 0 0,0-1 0 0 0,0 1 1 0 0,1-1-1 0 0,-1 0 0 0 0,0 0 0 0 0,0 1 0 0 0,1-1 0 0 0,-1 0 1 0 0,1 0-1 0 0,-1 0 0 0 0,1 0 0 0 0,-1-1 0 0 0,1 1 0 0 0,0 0 0 0 0,-1-1 1 0 0,1 1-1 0 0,0-1 0 0 0,-1 0 0 0 0,1 1 0 0 0,0-1 0 0 0,0 0 1 0 0,-1 0-1 0 0,1 0 0 0 0,0 0 0 0 0,0 0 0 0 0,-1-1 0 0 0,1 1 1 0 0,0 0-1 0 0,-1-1 0 0 0,1 1 0 0 0,0-1 0 0 0,0 0-2 0 0,71-55 232 0 0,-60 42-197 0 0,178-206 200 0 0,-100 85-178 0 0,-78 128 322 0 0,-16 31 65 0 0,2-16-472 0 0,-30 208 772 0 0,35-90-981 0 0,2-106-881 0 0,1 2-3817 0 0,-6-6-7442 0 0,-1-15 4521 0 0</inkml:trace>
  <inkml:trace contextRef="#ctx0" brushRef="#br0" timeOffset="11867.803">5409 713 0 0 0,'0'0'902'0'0,"0"0"355"0"0,0 0 345 0 0,0 0 392 0 0,0 0 135 0 0,0 0-226 0 0,0 0-373 0 0,0 0-287 0 0,0 0-219 0 0,0 0-190 0 0,0 0-129 0 0,0 0-129 0 0,-11 33-85 0 0,-36 103-15 0 0,18-29 1313 0 0,32-123 1329 0 0,6-26-2937 0 0,3 16-57 0 0,0 0 1 0 0,2 1-1 0 0,0 0 0 0 0,2 2 1 0 0,1-1-1 0 0,0 2 0 0 0,2 0 1 0 0,1 2-1 0 0,0 0 1 0 0,2 1-1 0 0,0 1 0 0 0,16-10-124 0 0,-31 23 19 0 0,0 1 0 0 0,0 0 0 0 0,0 0 0 0 0,1 1 0 0 0,-1 0 1 0 0,1 1-1 0 0,0-1 0 0 0,0 1 0 0 0,0 1 0 0 0,0-1 0 0 0,4 1-19 0 0,-9 35 649 0 0,-8-24-580 0 0,0-1 0 0 0,0 0 1 0 0,-2-1-1 0 0,1 1 0 0 0,-1-1 0 0 0,0-1 0 0 0,0 1 0 0 0,-1-1 1 0 0,0 0-1 0 0,-8 4-69 0 0,10-6 18 0 0,-98 80 367 0 0,102-82-352 0 0,1 0 1 0 0,0 0-1 0 0,0-1 0 0 0,0 1 0 0 0,0 0 1 0 0,1 0-1 0 0,-1 0 0 0 0,1 0 0 0 0,-1 0 1 0 0,1 0-1 0 0,0 0 0 0 0,0 0 0 0 0,1 0 1 0 0,-1 0-1 0 0,0 0 0 0 0,1 0 0 0 0,0 0 1 0 0,0 0-1 0 0,0 0 0 0 0,0 0 1 0 0,0-1-1 0 0,1 1 0 0 0,-1 0 0 0 0,1-1 1 0 0,-1 1-1 0 0,1-1 0 0 0,0 0 0 0 0,0 1 1 0 0,0-1-1 0 0,1 0 0 0 0,-1 0 0 0 0,0 0 1 0 0,1-1-1 0 0,-1 1 0 0 0,1-1 0 0 0,0 1 1 0 0,-1-1-1 0 0,1 0 0 0 0,0 0 0 0 0,0 0 1 0 0,1 0-34 0 0,30 27 695 0 0,17 31-7 0 0,-3-37-2051 0 0,-30-25-3239 0 0,-1-4-5209 0 0,-10 6-1832 0 0</inkml:trace>
  <inkml:trace contextRef="#ctx0" brushRef="#br0" timeOffset="14838.357">6002 875 5145 0 0,'0'0'3083'0'0,"0"0"-1268"0"0,0 0-376 0 0,0 0 220 0 0,0 0 131 0 0,0 0-151 0 0,0 0-277 0 0,0 0-274 0 0,0 0-198 0 0,0 0-140 0 0,0 0-103 0 0,0 0-95 0 0,25-9-69 0 0,76-28-85 0 0,-31 28 447 0 0,-68 9-836 0 0,-1 0-1 0 0,1 0 1 0 0,0 1 0 0 0,0-1 0 0 0,0 0-1 0 0,0 1 1 0 0,-1-1 0 0 0,1 1-1 0 0,0 0 1 0 0,-1 0 0 0 0,1 0-1 0 0,0-1 1 0 0,-1 1 0 0 0,1 1 0 0 0,-1-1-1 0 0,1 0 1 0 0,-1 0 0 0 0,0 1-1 0 0,1-1 1 0 0,-1 0 0 0 0,0 1 0 0 0,0-1-1 0 0,0 1 1 0 0,0 0 0 0 0,0-1-1 0 0,-1 1 1 0 0,1 0 0 0 0,0-1-1 0 0,-1 1 1 0 0,1 0 0 0 0,-1 0 0 0 0,0 0-1 0 0,1-1 1 0 0,-1 1 0 0 0,0 0-1 0 0,0 0 1 0 0,0 0 0 0 0,-1 0-1 0 0,1 0 1 0 0,-1 1-9 0 0,0 3 20 0 0,-2 0 1 0 0,1 1-1 0 0,-1-1 0 0 0,0 0 0 0 0,0-1 0 0 0,-1 1 1 0 0,0 0-1 0 0,0-1 0 0 0,0 0 0 0 0,0 0 1 0 0,-1 0-1 0 0,0-1 0 0 0,0 1 0 0 0,-5 2-20 0 0,-2 4 23 0 0,-104 99 85 0 0,115-109-99 0 0,0 0 0 0 0,0 0 0 0 0,0 0 1 0 0,0 1-1 0 0,0-1 0 0 0,0 0 1 0 0,0 1-1 0 0,1-1 0 0 0,-1 0 1 0 0,1 1-1 0 0,-1-1 0 0 0,1 1 1 0 0,-1-1-1 0 0,1 1 0 0 0,0-1 1 0 0,0 1-1 0 0,-1 0 0 0 0,1-1 1 0 0,0 1-1 0 0,0-1 0 0 0,1 1 0 0 0,-1-1 1 0 0,0 1-1 0 0,1-1 0 0 0,-1 1 1 0 0,0-1-1 0 0,1 1 0 0 0,0-1 1 0 0,-1 1-1 0 0,1-1 0 0 0,0 0 1 0 0,0 1-1 0 0,0-1 0 0 0,0 0 1 0 0,0 0-1 0 0,0 1 0 0 0,0-1 1 0 0,0 0-1 0 0,0 0 0 0 0,1 0 0 0 0,-1-1 1 0 0,0 1-1 0 0,1 0 0 0 0,-1 0 1 0 0,0-1-1 0 0,2 1-9 0 0,71 12 1224 0 0,-56-14-1105 0 0,-1-2 0 0 0,0 0 1 0 0,0-1-1 0 0,0-1 0 0 0,0-1 1 0 0,-1 0-1 0 0,1-1 0 0 0,-2 0 0 0 0,2-2-119 0 0,41-23-1368 0 0,-40 21-3582 0 0,-1-1-6578 0 0,-15 8 2302 0 0</inkml:trace>
  <inkml:trace contextRef="#ctx0" brushRef="#br0" timeOffset="14086.978">6193 375 0 0 0,'0'0'296'0'0,"0"0"1154"0"0,0 0 275 0 0,0 0-90 0 0,0 0-120 0 0,0 0-80 0 0,0 0-69 0 0,0 0-116 0 0,0 0-154 0 0,0 0-159 0 0,-3-8-151 0 0,-12-21-135 0 0,14 28-602 0 0,0 0 0 0 0,-1 0 0 0 0,1 0 0 0 0,0 1 0 0 0,0-1 0 0 0,-1 0 0 0 0,1 1 1 0 0,-1-1-1 0 0,1 1 0 0 0,0 0 0 0 0,-1-1 0 0 0,1 1 0 0 0,-1 0 0 0 0,1 0 0 0 0,-1 0 0 0 0,1 0 1 0 0,-1 0-1 0 0,1 0 0 0 0,-1 1 0 0 0,1-1 0 0 0,0 0 0 0 0,-1 1 0 0 0,1-1 0 0 0,-1 1 0 0 0,1-1 0 0 0,0 1 1 0 0,0 0-1 0 0,-1-1 0 0 0,1 1 0 0 0,0 0 0 0 0,0 0 0 0 0,0 0 0 0 0,0 0 0 0 0,0 0 0 0 0,0 0 1 0 0,-1 2-50 0 0,0-2 52 0 0,-7 5 59 0 0,0 1 0 0 0,0 0 0 0 0,0 0 0 0 0,1 1 0 0 0,0 0-1 0 0,0 0 1 0 0,1 1 0 0 0,0 0 0 0 0,1 1 0 0 0,0-1 0 0 0,0 1 0 0 0,1 0 0 0 0,0 1 0 0 0,1-1-1 0 0,0 1 1 0 0,1 0 0 0 0,0 0 0 0 0,0 0 0 0 0,2 0 0 0 0,-1 3-111 0 0,2-12 44 0 0,1 0 0 0 0,-1 0-1 0 0,1 0 1 0 0,0 0 0 0 0,-1-1 0 0 0,1 1 0 0 0,0 0 0 0 0,0 0-1 0 0,0-1 1 0 0,0 1 0 0 0,0 0 0 0 0,1-1 0 0 0,-1 1 0 0 0,0-1-1 0 0,1 0 1 0 0,-1 1 0 0 0,1-1 0 0 0,0 0 0 0 0,-1 0 0 0 0,1 0-1 0 0,0 0 1 0 0,0 0 0 0 0,-1 0 0 0 0,1-1 0 0 0,0 1 0 0 0,0 0-1 0 0,0-1 1 0 0,0 0 0 0 0,0 1 0 0 0,0-1 0 0 0,0 0 0 0 0,0 0-1 0 0,0 0 1 0 0,2-1-44 0 0,71-8 1781 0 0,-56 0-1640 0 0,-1-1 0 0 0,0-1 0 0 0,-1-1 0 0 0,0 0 0 0 0,-1-1 0 0 0,-1-1 0 0 0,0 0 0 0 0,0-1 0 0 0,-1-1-1 0 0,-1 0 1 0 0,-1-1 0 0 0,-1 0 0 0 0,0-1 0 0 0,-1 0 0 0 0,-1-1 0 0 0,0 0 0 0 0,-2 0 0 0 0,0-1 0 0 0,-1 0 0 0 0,-2 0 0 0 0,3-15-141 0 0,-6 31-29 0 0,1-1 1 0 0,-1 0-1 0 0,0 0 1 0 0,0 1-1 0 0,0-1 1 0 0,-1 0-1 0 0,1 0 1 0 0,-1 0 0 0 0,-1 0-1 0 0,1 0 1 0 0,-1 0-1 0 0,0 0 1 0 0,0 0-1 0 0,0 1 1 0 0,0-1 0 0 0,-1 0-1 0 0,0 1 1 0 0,0-1-1 0 0,0 1 1 0 0,-1-1-1 0 0,1 1 1 0 0,-1 0-1 0 0,0 0 1 0 0,0 0 0 0 0,-1 1-1 0 0,1-1 1 0 0,-1 1-1 0 0,0 0 1 0 0,0 0-1 0 0,0 0 1 0 0,0 0-1 0 0,0 1 1 0 0,-1-1 0 0 0,1 1-1 0 0,-1 0 1 0 0,1 1-1 0 0,-1-1 1 0 0,0 1-1 0 0,0 0 1 0 0,1 0-1 0 0,-1 0 1 0 0,0 1 0 0 0,0 0-1 0 0,0 0 1 0 0,0 0-1 0 0,-2 0 29 0 0,0 4-14 0 0,0-1-1 0 0,0 1 1 0 0,0 0-1 0 0,1 1 1 0 0,-1 0-1 0 0,1 0 1 0 0,1 0-1 0 0,-1 0 1 0 0,1 1-1 0 0,0 0 1 0 0,0 0-1 0 0,0 1 0 0 0,1-1 1 0 0,0 1-1 0 0,0 0 1 0 0,1 0-1 0 0,0 0 1 0 0,0 1-1 0 0,1-1 1 0 0,0 1-1 0 0,0-1 1 0 0,1 1-1 0 0,0 0 1 0 0,0 0-1 0 0,1 0 1 0 0,-1-1-1 0 0,2 9 15 0 0,0-9 56 0 0,0 0 0 0 0,0 0 0 0 0,1-1-1 0 0,0 1 1 0 0,0 0 0 0 0,0-1 0 0 0,1 1-1 0 0,0-1 1 0 0,0 0 0 0 0,1 0 0 0 0,-1 0 0 0 0,1 0-1 0 0,1-1 1 0 0,-1 1 0 0 0,1-1 0 0 0,0 0 0 0 0,0-1-1 0 0,1 1 1 0 0,-1-1 0 0 0,4 2-56 0 0,5 3 107 0 0,0 0 1 0 0,1 0-1 0 0,0-2 1 0 0,0 0-1 0 0,1-1 0 0 0,-1 0 1 0 0,1-1-1 0 0,3-1-107 0 0,144 1 346 0 0,-125-11-796 0 0,-25 3-2921 0 0,-1 1-5395 0 0,-12 2 3287 0 0,0 3-1486 0 0</inkml:trace>
  <inkml:trace contextRef="#ctx0" brushRef="#br0" timeOffset="14353.974">5952 684 7818 0 0,'0'0'1821'0'0,"0"0"-496"0"0,0 0-218 0 0,0 0 222 0 0,0 0 268 0 0,0 0 24 0 0,0 0-174 0 0,0 0-245 0 0,0 0-237 0 0,0 0-171 0 0,0 0-119 0 0,0 0-103 0 0,30 3-101 0 0,94 12-51 0 0,-94-12-264 0 0,-1-1 1 0 0,1-1-1 0 0,0-2 0 0 0,-1-1 1 0 0,1-2-1 0 0,13-3-156 0 0,-4 0-242 0 0,-16 4-494 0 0,39-7-2001 0 0,-21 2-7504 0 0,-33 7 5149 0 0,-3 1 38 0 0</inkml:trace>
  <inkml:trace contextRef="#ctx0" brushRef="#br0" timeOffset="15851.233">7033 132 4777 0 0,'0'0'1794'0'0,"0"0"-195"0"0,0 0-58 0 0,0 0 74 0 0,0 0-20 0 0,0 0-146 0 0,0 0-226 0 0,0 0-204 0 0,0 0-147 0 0,0 0-92 0 0,0 0-43 0 0,0 0-54 0 0,0 0-48 0 0,-25 27-42 0 0,-79 89-63 0 0,54-39 168 0 0,43-58-527 0 0,-32 67 855 0 0,3 1 0 0 0,-19 78-1026 0 0,51-156 71 0 0,1 0 0 0 0,0 1 1 0 0,0 0-1 0 0,1-1 1 0 0,1 1-1 0 0,-1 0 1 0 0,1 0-1 0 0,1 0 0 0 0,0 0 1 0 0,0 0-1 0 0,1-1 1 0 0,1 1-1 0 0,-1 0 1 0 0,2 0-1 0 0,-1-1 1 0 0,1 1-1 0 0,0-1 0 0 0,1 0 1 0 0,0 0-1 0 0,1 0 1 0 0,0 0-1 0 0,0-1 1 0 0,5 6-72 0 0,2-6 61 0 0,-1-1 0 0 0,1 0 1 0 0,0 0-1 0 0,1-1 0 0 0,-1-1 1 0 0,1 0-1 0 0,1-1 0 0 0,-1 0 1 0 0,0-1-1 0 0,1-1 0 0 0,0 0 1 0 0,-1 0-1 0 0,1-2 0 0 0,0 0 1 0 0,0 0-1 0 0,-1-1 0 0 0,1-1 1 0 0,0 0-1 0 0,-1-1 0 0 0,1-1 1 0 0,3-1-62 0 0,12-11-966 0 0,-25 7-3902 0 0,-3-2-6481 0 0,-1 10 1238 0 0</inkml:trace>
  <inkml:trace contextRef="#ctx0" brushRef="#br0" timeOffset="19205.988">7298 640 4177 0 0,'0'0'1956'0'0,"0"0"-377"0"0,0 0-90 0 0,0 0 159 0 0,0 0 79 0 0,0 0-104 0 0,0 0-265 0 0,0 0-366 0 0,0 0-249 0 0,0 0-146 0 0,0 0-63 0 0,0 0-5 0 0,4 0 3034 0 0,-40 81-2313 0 0,18-39-1149 0 0,-9 48 77 0 0,28-88-151 0 0,0-1 1 0 0,0 1-1 0 0,0-1 1 0 0,1 1-1 0 0,-1-1 0 0 0,0 0 1 0 0,1 1-1 0 0,-1-1 1 0 0,1 0-1 0 0,0 0 1 0 0,-1 0-1 0 0,1 0 0 0 0,0 0 1 0 0,0-1-1 0 0,-1 1 1 0 0,1 0-1 0 0,0-1 1 0 0,0 0-1 0 0,0 1 0 0 0,0-1 1 0 0,0 0-1 0 0,0 0 1 0 0,0 0-1 0 0,0 0 1 0 0,0 0-1 0 0,-1 0 1 0 0,1-1-1 0 0,0 1 0 0 0,0-1 1 0 0,0 1-28 0 0,5 0 124 0 0,-5 0-190 0 0,63-12 419 0 0,-51-10-3866 0 0,-12 13 1232 0 0,0-1-2379 0 0,-1-1-5138 0 0,-1 5 4772 0 0</inkml:trace>
  <inkml:trace contextRef="#ctx0" brushRef="#br0" timeOffset="19657.028">7116 467 552 0 0,'0'0'2178'0'0,"0"0"-212"0"0,0 0 2 0 0,0 0 122 0 0,0 0-43 0 0,0 0-244 0 0,0 0-388 0 0,0 0-361 0 0,0 0-198 0 0,0 0 1 0 0,0 0 66 0 0,0 0 21 0 0,0 0-18 0 0,7-2-119 0 0,93-26 1872 0 0,-89 22-2553 0 0,1 1 1 0 0,-1-1-1 0 0,0-1 1 0 0,0 0-1 0 0,0-1 0 0 0,-1 0 1 0 0,-1 0-1 0 0,1-1 1 0 0,-1 0-1 0 0,-1-1 1 0 0,0 0-1 0 0,0 0 0 0 0,-1-1 1 0 0,0 0-1 0 0,4-11-126 0 0,-10 22-2 0 0,-1 0 0 0 0,0 1 0 0 0,0-1 0 0 0,0 0 0 0 0,0 0 0 0 0,1 0 0 0 0,-1 1 0 0 0,0-1 0 0 0,0 0 0 0 0,0 0 0 0 0,1 0 0 0 0,-1 0 0 0 0,0 1 0 0 0,0-1 0 0 0,1 0 0 0 0,-1 0 0 0 0,0 0 0 0 0,0 0-1 0 0,1 0 1 0 0,-1 0 0 0 0,0 0 0 0 0,1 0 0 0 0,-1 0 0 0 0,0 0 0 0 0,0 0 0 0 0,1 0 0 0 0,-1 0 0 0 0,0 0 0 0 0,0 0 0 0 0,1 0 0 0 0,-1 0 0 0 0,0 0 0 0 0,1 0 0 0 0,-1 0 2 0 0,3 18 67 0 0,47 86-239 0 0,-8-70-4241 0 0,-26-29-1667 0 0,4-3-5185 0 0,-14-2 8236 0 0</inkml:trace>
  <inkml:trace contextRef="#ctx0" brushRef="#br0" timeOffset="19977.026">7594 161 3625 0 0,'0'0'2662'0'0,"0"0"-409"0"0,0 0-149 0 0,0 0-32 0 0,0 0-150 0 0,0 0-331 0 0,0 0-367 0 0,0 0-316 0 0,0 0-208 0 0,0 0-85 0 0,0 0 23 0 0,0 0 32 0 0,1 2 23 0 0,70 159 2646 0 0,-44-94-3017 0 0,-14-39-244 0 0,-1 0-1 0 0,-2 0 1 0 0,-1 1 0 0 0,-1 0 0 0 0,-1 1 0 0 0,-2 0-1 0 0,-1 0 1 0 0,-1 5-78 0 0,-3-26-18 0 0,1 1-1 0 0,-1-1 0 0 0,-1 0 1 0 0,0 0-1 0 0,0 1 0 0 0,-1-1 1 0 0,0 0-1 0 0,-1 0 0 0 0,1 0 1 0 0,-2-1-1 0 0,1 1 0 0 0,-2-1 0 0 0,1 1 1 0 0,-1-1-1 0 0,-4 5 19 0 0,-58 52-2228 0 0,41-48-2005 0 0,-2-3-4924 0 0,20-10-905 0 0</inkml:trace>
  <inkml:trace contextRef="#ctx0" brushRef="#br0" timeOffset="21575.297">155 1409 0 0 0,'0'0'1252'0'0,"0"0"149"0"0,0 0 56 0 0,0 0 12 0 0,0 0-83 0 0,10 0-163 0 0,412 0 7882 0 0,230 0-6092 0 0,-244 19-2124 0 0,-27-16 10 0 0,131 15-181 0 0,-138-17-360 0 0,98-12 161 0 0,200-22 704 0 0,-77 21-439 0 0,-296-7-405 0 0,206-24 34 0 0,-13 10-205 0 0,-196 25-128 0 0,185-3 17 0 0,-106 5-76 0 0,47-2-206 0 0,-141 8-2624 0 0,-207-3-14 0 0,-26-1-6401 0 0,-35 3-1781 0 0</inkml:trace>
  <inkml:trace contextRef="#ctx0" brushRef="#br0" timeOffset="26108.069">8165 1048 1416 0 0,'0'0'2237'0'0,"0"0"-458"0"0,0 0-157 0 0,0 0 211 0 0,0 0 157 0 0,0 0-76 0 0,0 0-273 0 0,0 0-279 0 0,0 0-162 0 0,0 0-69 0 0,0 0-53 0 0,5 2-103 0 0,55 11 4011 0 0,186-12-2116 0 0,-127-6-2826 0 0,-112 5 1141 0 0,3-1-5099 0 0,-13-1-14755 0 0,-3 2 11989 0 0</inkml:trace>
  <inkml:trace contextRef="#ctx0" brushRef="#br0" timeOffset="26421.085">8257 1258 7946 0 0,'0'0'3023'0'0,"0"0"-859"0"0,0 0-410 0 0,0 0-49 0 0,0 0-84 0 0,0 0-199 0 0,0 0-211 0 0,0 0-204 0 0,0 0-119 0 0,0 0-97 0 0,0 0-103 0 0,0 0-100 0 0,0 0-75 0 0,15 3-42 0 0,105 9 567 0 0,41-27-299 0 0,-95 9-5695 0 0,22-6-7911 0 0,-80 8 3121 0 0</inkml:trace>
  <inkml:trace contextRef="#ctx0" brushRef="#br0" timeOffset="22655.324">2123 1700 6313 0 0,'0'0'846'0'0,"0"0"-138"0"0,0 0 166 0 0,0 0 380 0 0,0 0 284 0 0,0 0 61 0 0,0 0-172 0 0,0 0-312 0 0,0 0-252 0 0,0 0-168 0 0,0 0-119 0 0,0 0-77 0 0,-22 28-57 0 0,-69 86-47 0 0,47-38 240 0 0,-38 101 290 0 0,40-98-107 0 0,169-236 1948 0 0,-118 146-2742 0 0,61-69 240 0 0,3 2 0 0 0,43-33-264 0 0,-44 45 216 0 0,-71 66-208 0 0,1 1 0 0 0,-1-1 0 0 0,0 0 0 0 0,0 1-1 0 0,0-1 1 0 0,0 1 0 0 0,0 0 0 0 0,0-1 0 0 0,0 1 0 0 0,0 0 0 0 0,0-1 0 0 0,0 1-1 0 0,0 0 1 0 0,0 0 0 0 0,-1 0 0 0 0,1 0 0 0 0,0 0 0 0 0,-1 0 0 0 0,1 0 0 0 0,0 0-1 0 0,-1 0 1 0 0,1 0 0 0 0,-1 0 0 0 0,0 0 0 0 0,1 0 0 0 0,-1 1 0 0 0,0-1 0 0 0,0 0-1 0 0,0 0 1 0 0,1 0 0 0 0,-1 1 0 0 0,0-1 0 0 0,-1 0 0 0 0,1 0 0 0 0,0 0 0 0 0,0 0-1 0 0,0 1 1 0 0,-1-1 0 0 0,1 0 0 0 0,-1 0 0 0 0,1 0 0 0 0,-1 0 0 0 0,0 1-8 0 0,1 3 30 0 0,0 8 17 0 0,0 0-1 0 0,1 1 0 0 0,0-1 0 0 0,1 0 0 0 0,0 0 0 0 0,1 0 0 0 0,1 0 0 0 0,0 0 0 0 0,0 0 0 0 0,2-1 0 0 0,-1 0 1 0 0,2 0-1 0 0,-1-1 0 0 0,2 0 0 0 0,-1 0 0 0 0,10 10-46 0 0,-13-19 21 0 0,0 0 1 0 0,1 0-1 0 0,-1-1 0 0 0,1 0 1 0 0,-1 1-1 0 0,1-1 0 0 0,-1-1 1 0 0,1 1-1 0 0,-1-1 0 0 0,1 1 1 0 0,0-1-1 0 0,-1-1 0 0 0,1 1 1 0 0,0-1-1 0 0,-1 0 0 0 0,1 0 1 0 0,-1 0-1 0 0,1 0 0 0 0,-1-1 1 0 0,0 0-1 0 0,1 0 0 0 0,-1 0 1 0 0,0 0-1 0 0,0-1 0 0 0,0 1 1 0 0,-1-1-1 0 0,1 0 0 0 0,0-2-21 0 0,24-18 80 0 0,-2-1 0 0 0,-1-2 0 0 0,0-1-1 0 0,17-27-79 0 0,7-5 3 0 0,40-50 38 0 0,-89 109-42 0 0,1-1 0 0 0,0 0 0 0 0,-1 1 0 0 0,1-1 0 0 0,0 1 0 0 0,-1 0 0 0 0,1-1-1 0 0,0 1 1 0 0,0-1 0 0 0,-1 1 0 0 0,1 0 0 0 0,0 0 0 0 0,0-1 0 0 0,0 1 0 0 0,-1 0 0 0 0,1 0 0 0 0,0 0 0 0 0,0 0 0 0 0,0 0-1 0 0,0 0 1 0 0,-1 0 0 0 0,1 0 0 0 0,0 1 0 0 0,0-1 0 0 0,0 0 0 0 0,-1 0 0 0 0,1 1 0 0 0,0-1 0 0 0,0 0 0 0 0,-1 1-1 0 0,1-1 1 0 0,0 1 0 0 0,-1-1 0 0 0,1 1 0 0 0,0-1 0 0 0,-1 1 0 0 0,1-1 0 0 0,-1 1 0 0 0,1 0 0 0 0,-1-1 0 0 0,1 1 0 0 0,-1 0-1 0 0,1-1 1 0 0,-1 1 0 0 0,0 0 0 0 0,1 0 0 0 0,-1-1 0 0 0,0 1 0 0 0,0 0 0 0 0,1 0 0 0 0,-1 0 0 0 0,0 0 0 0 0,0-1-1 0 0,0 1 1 0 0,0 1 1 0 0,9 49 57 0 0,9 180 257 0 0,1-154-354 0 0,-17-64-386 0 0,7 5-4413 0 0,-1-16-832 0 0,4-1-3409 0 0,-8-1 1702 0 0</inkml:trace>
  <inkml:trace contextRef="#ctx0" brushRef="#br0" timeOffset="23126.54">3184 1847 0 0 0,'0'0'806'0'0,"0"0"571"0"0,0 0 173 0 0,0 0 29 0 0,0 0 37 0 0,0 0 26 0 0,0 0-42 0 0,0 0-93 0 0,4 11 7112 0 0,6 11-6364 0 0,-2-8-1959 0 0,-1 0-1 0 0,0 0 1 0 0,-1 1-1 0 0,-1 0 0 0 0,0 0 1 0 0,-1 0-1 0 0,-1 1 1 0 0,0-1-1 0 0,-1 1 0 0 0,-1 0 1 0 0,0-1-1 0 0,-1 1 1 0 0,-1 0-1 0 0,-1 0-295 0 0,0-9-39 0 0,0 0 0 0 0,-1 0 0 0 0,0-1 0 0 0,-1 1 0 0 0,1-1-1 0 0,-1 0 1 0 0,0 0 0 0 0,-1 0 0 0 0,1 0 0 0 0,-1-1 0 0 0,-1 0 0 0 0,1 0 0 0 0,-1 0 0 0 0,1-1 0 0 0,-1 0 0 0 0,-1 0-1 0 0,1 0 1 0 0,0-1 0 0 0,-1 0 0 0 0,0 0 0 0 0,0 0 0 0 0,0-1 0 0 0,0 0 0 0 0,0-1 0 0 0,0 1 0 0 0,0-1 0 0 0,0-1-1 0 0,-1 0 1 0 0,1 0 0 0 0,0 0 0 0 0,-1-1 0 0 0,1 0 39 0 0,-29-18-5100 0 0,20-20-9621 0 0,14 31 9106 0 0</inkml:trace>
  <inkml:trace contextRef="#ctx0" brushRef="#br0" timeOffset="23371.96">2959 1833 3769 0 0,'0'0'3447'0'0,"0"0"-1228"0"0,0 0-570 0 0,0 0-70 0 0,0 0-34 0 0,0 0-104 0 0,0 0-145 0 0,0 0-120 0 0,0 0-97 0 0,0 0-35 0 0,0 0-26 0 0,0 0-107 0 0,13 2-98 0 0,95 14 1052 0 0,96-23-817 0 0,-96-1-2314 0 0,-37 1-2644 0 0,-66 7 3360 0 0,27-3-5255 0 0,-12 2-2884 0 0,-12 1 3010 0 0</inkml:trace>
  <inkml:trace contextRef="#ctx0" brushRef="#br0" timeOffset="23623.653">3579 1902 8522 0 0,'0'0'2936'0'0,"0"0"-1663"0"0,0 0-482 0 0,0 0 234 0 0,0 0 253 0 0,0 0 37 0 0,0 0-159 0 0,0 0-204 0 0,0 0-168 0 0,0 0-129 0 0,0 0-121 0 0,0 0-104 0 0,30 3-106 0 0,91 7-112 0 0,-25-15 22 0 0,-57-5-1180 0 0,-32 1-3551 0 0,-7-5-5804 0 0,-2 10 3624 0 0</inkml:trace>
  <inkml:trace contextRef="#ctx0" brushRef="#br0" timeOffset="23846.391">3741 1726 6393 0 0,'0'0'1746'0'0,"0"0"34"0"0,0 0 265 0 0,0 0 134 0 0,0 0-140 0 0,0 0-300 0 0,0 0-336 0 0,0 0-283 0 0,0 0-201 0 0,0 0-151 0 0,0 0-111 0 0,-7 33-107 0 0,-22 103-112 0 0,5-11 339 0 0,13 37-1174 0 0,27-129-2819 0 0,-4-27-1038 0 0,1-4-3630 0 0,-7-2-918 0 0</inkml:trace>
  <inkml:trace contextRef="#ctx0" brushRef="#br0" timeOffset="24529">4025 1902 0 0 0,'0'0'753'0'0,"0"0"841"0"0,0 0 369 0 0,0 0 138 0 0,0 0-73 0 0,0 0-226 0 0,0 0-236 0 0,0 0-174 0 0,0 0-128 0 0,0 0-124 0 0,0 0-143 0 0,0 0-159 0 0,0 0-121 0 0,-5 29-60 0 0,-16 84-8 0 0,24-85 660 0 0,4-30-1088 0 0,0-1 1 0 0,0 0-1 0 0,-1 0 0 0 0,1 0 1 0 0,-1-1-1 0 0,0 0 1 0 0,0 0-1 0 0,0-1 0 0 0,0 0 1 0 0,-1 0-1 0 0,0 0 1 0 0,0 0-1 0 0,0-1 0 0 0,-1 0 1 0 0,0 0-1 0 0,0 0 0 0 0,2-3-220 0 0,5-7 313 0 0,10-11-255 0 0,2-6 38 0 0,2 2 0 0 0,1 0 1 0 0,1 2-1 0 0,2 1 0 0 0,1 1 1 0 0,15-9-98 0 0,-45 36-1 0 0,1 0 0 0 0,-1-1 0 0 0,1 1 1 0 0,0 0-1 0 0,-1 0 0 0 0,1 0 0 0 0,0 0 1 0 0,-1 0-1 0 0,1 0 0 0 0,0 0 0 0 0,-1 0 0 0 0,1 0 1 0 0,0 0-1 0 0,-1 0 0 0 0,1 0 0 0 0,0 0 0 0 0,-1 0 1 0 0,1 1-1 0 0,0-1 0 0 0,-1 0 0 0 0,1 1 1 0 0,-1-1-1 0 0,1 0 0 0 0,-1 1 0 0 0,1-1 0 0 0,-1 1 1 0 0,1-1-1 0 0,-1 1 0 0 0,1-1 0 0 0,-1 1 0 0 0,1-1 1 0 0,-1 1-1 0 0,0-1 0 0 0,1 1 0 0 0,-1-1 1 0 0,0 1-1 0 0,1 0 0 0 0,-1-1 0 0 0,0 1 0 0 0,0 0 1 0 0,0-1-1 0 0,0 1 0 0 0,0 0 0 0 0,1-1 1 0 0,-1 1-1 0 0,0 0 0 0 0,-1-1 0 0 0,1 1 0 0 0,0 0 1 0 0,0-1-1 0 0,0 1 0 0 0,0-1 0 0 0,0 1 0 0 0,-1 0 1 0 0,1-1-1 0 0,0 1 0 0 0,0 0 0 0 0,-1-1 1 0 0,1 1-1 0 0,-1-1 1 0 0,-6 50-37 0 0,-3 83 79 0 0,10-131-42 0 0,1 0-1 0 0,0 1 0 0 0,0-1 0 0 0,0 0 0 0 0,0 0 1 0 0,0 1-1 0 0,1-1 0 0 0,-1 0 0 0 0,1 0 0 0 0,-1 0 1 0 0,1-1-1 0 0,0 1 0 0 0,0 0 0 0 0,0-1 0 0 0,0 1 1 0 0,0-1-1 0 0,0 1 0 0 0,0-1 0 0 0,0 0 0 0 0,0 0 1 0 0,1 0-1 0 0,-1 0 0 0 0,0 0 0 0 0,1-1 0 0 0,-1 1 1 0 0,1-1-1 0 0,-1 0 0 0 0,1 1 0 0 0,-1-1 0 0 0,1 0 1 0 0,-1-1-1 0 0,1 1 0 0 0,-1 0 0 0 0,1-1 0 0 0,-1 1 1 0 0,0-1-1 0 0,1 0 0 0 0,-1 1 0 0 0,0-1 0 0 0,1-1 1 0 0,-1 1-1 0 0,0 0 0 0 0,0 0 0 0 0,0-1 0 0 0,1 0 1 0 0,26-21 16 0 0,0-2-1 0 0,-2-1 0 0 0,-1-1 0 0 0,-1-2 0 0 0,2-5-15 0 0,27-30-24 0 0,-7 20 30 0 0,-48 74 116 0 0,-24 58 333 0 0,14-58-350 0 0,3 0 1 0 0,0 0-1 0 0,2 1 1 0 0,1 0-1 0 0,0 29-105 0 0,4-41-75 0 0,1-13 2 0 0,-1 1 1 0 0,1-1-1 0 0,0 1 1 0 0,0-1 0 0 0,1 0-1 0 0,0 0 1 0 0,0 1-1 0 0,1-1 1 0 0,-1 0-1 0 0,1 0 1 0 0,1 0 0 0 0,-1 0-1 0 0,1-1 1 0 0,0 1-1 0 0,2 2 73 0 0,26-11-5806 0 0,-15-13-4692 0 0,-13 9 1389 0 0</inkml:trace>
  <inkml:trace contextRef="#ctx0" brushRef="#br0" timeOffset="25132.924">4890 1925 8186 0 0,'0'0'1607'0'0,"0"0"-28"0"0,0 0 190 0 0,0 0 200 0 0,0 0-81 0 0,0 0-353 0 0,0 0-368 0 0,0 0-288 0 0,0 0-199 0 0,0 0-116 0 0,-11 32-82 0 0,-33 101-77 0 0,33-66 306 0 0,11-56-656 0 0,1 9 468 0 0,-9-30-175 0 0,6 2-352 0 0,0 0 0 0 0,1 0 0 0 0,0 0 0 0 0,0 0 0 0 0,1 0 0 0 0,0 0 0 0 0,0 0 0 0 0,1-1 0 0 0,0 1 0 0 0,0 0 0 0 0,1 0 0 0 0,2-5 4 0 0,5-6 4 0 0,0 0 0 0 0,1 1 0 0 0,1 0 1 0 0,0 1-1 0 0,2 0 0 0 0,0 1 1 0 0,1 0-1 0 0,0 1 0 0 0,1 1 1 0 0,1 0-1 0 0,0 1 0 0 0,1 1 1 0 0,7-4-5 0 0,60-3 16 0 0,-82 21-1 0 0,0-1 1 0 0,1 1 0 0 0,-1 0 0 0 0,0 0 0 0 0,0 0 0 0 0,0 0 0 0 0,0 1 0 0 0,-1-1 0 0 0,1 0 0 0 0,-1 1 0 0 0,1-1 0 0 0,-1 1 0 0 0,0 0 0 0 0,0-1 0 0 0,0 1 0 0 0,0 0 0 0 0,-1-1 0 0 0,1 1 0 0 0,-1 0 0 0 0,1 0 0 0 0,-1 0-1 0 0,0 0 1 0 0,0 0 0 0 0,0-1 0 0 0,-1 3-16 0 0,-1 2 37 0 0,1-1 1 0 0,-2-1-1 0 0,1 1 0 0 0,0 0 0 0 0,-1 0 0 0 0,0-1 0 0 0,-1 0 0 0 0,1 0 0 0 0,-1 1 0 0 0,0-2 1 0 0,0 1-1 0 0,-1-1 0 0 0,1 1 0 0 0,-1-1 0 0 0,0 0 0 0 0,0-1 0 0 0,0 1 0 0 0,-1-1 0 0 0,1 0 0 0 0,-1 0 1 0 0,0-1-38 0 0,-25 19 68 0 0,19-12-49 0 0,8-7 15 0 0,0 0 0 0 0,-1 1-1 0 0,1-1 1 0 0,0 1-1 0 0,0 0 1 0 0,1 1 0 0 0,-1-1-1 0 0,1 1 1 0 0,0-1-1 0 0,-1 1 1 0 0,2 0 0 0 0,-1 0-1 0 0,0 0 1 0 0,1 1-1 0 0,0-1 1 0 0,0 0 0 0 0,0 1-1 0 0,0 0 1 0 0,1-1 0 0 0,0 1-1 0 0,0 0 1 0 0,0 0-1 0 0,0 0 1 0 0,1 1-34 0 0,2-2 55 0 0,1-1 1 0 0,0 1-1 0 0,-1 0 0 0 0,1-1 1 0 0,0 0-1 0 0,1 0 0 0 0,-1 0 1 0 0,0 0-1 0 0,1 0 0 0 0,0-1 1 0 0,0 1-1 0 0,0-1 0 0 0,0 0 1 0 0,0 0-1 0 0,0-1 1 0 0,0 1-1 0 0,1-1 0 0 0,-1 0 1 0 0,0 0-1 0 0,5 0-55 0 0,133 13 591 0 0,-132-11-832 0 0,3 1-2761 0 0,-6-3-6345 0 0,-5-1-2843 0 0</inkml:trace>
  <inkml:trace contextRef="#ctx0" brushRef="#br0" timeOffset="33814.02">9560 599 0 0 0,'0'0'407'0'0,"0"0"422"0"0,0 0 209 0 0,0 0 283 0 0,0 0 249 0 0,0 0 117 0 0,0 0-39 0 0,0 0-197 0 0,0 0-241 0 0,0 0-192 0 0,0 0-101 0 0,3-3-17 0 0,-2 2-1189 0 0,-1 1 462 0 0,1-1-1 0 0,0 0 0 0 0,0 1 1 0 0,-1-1-1 0 0,1 0 1 0 0,0 0-1 0 0,-1 1 1 0 0,1-1-1 0 0,0 0 1 0 0,-1 0-1 0 0,1 0 1 0 0,-1 0-1 0 0,0 0 0 0 0,1 0 1 0 0,-1 0-1 0 0,0 0 1 0 0,1 0-1 0 0,-1 0 1 0 0,0 0-1 0 0,0 0 1 0 0,0 0-1 0 0,0 0 0 0 0,0 0 1 0 0,0 0-1 0 0,0 0 1 0 0,-1 0-1 0 0,1 0 1 0 0,0 0-1 0 0,0 0 1 0 0,-1 0-1 0 0,1 0 1 0 0,-1 0-1 0 0,1 0 0 0 0,-1 1 1 0 0,1-2-173 0 0,-5-1 214 0 0,0 0 1 0 0,-1 0-1 0 0,1 0 1 0 0,-1 0-1 0 0,1 1 0 0 0,-1 0 1 0 0,0 0-1 0 0,0 1 1 0 0,0 0-1 0 0,0 0 1 0 0,0 0-1 0 0,0 0 0 0 0,0 1 1 0 0,-5 1-215 0 0,0 1 23 0 0,0 1 1 0 0,0 0-1 0 0,0 0 0 0 0,0 2 1 0 0,1-1-1 0 0,0 1 1 0 0,0 1-1 0 0,0 0 0 0 0,1 0 1 0 0,-1 1-1 0 0,2 0 1 0 0,-1 0-1 0 0,1 1 0 0 0,0 0 1 0 0,1 1-1 0 0,-1 0 1 0 0,2 0-1 0 0,-1 1 0 0 0,2-1 1 0 0,-1 1-1 0 0,1 1 1 0 0,0-1-1 0 0,1 1 0 0 0,0 0-23 0 0,1-2 0 0 0,0 0-1 0 0,1 0 1 0 0,-1 0 0 0 0,2 0-1 0 0,-1 1 1 0 0,1-1-1 0 0,1 0 1 0 0,0 1-1 0 0,0-1 1 0 0,1 0-1 0 0,0 3 1 0 0,-1-9 27 0 0,1 0 0 0 0,-1 0-1 0 0,1 0 1 0 0,0 0 0 0 0,0-1-1 0 0,0 1 1 0 0,0 0-1 0 0,0 0 1 0 0,1 0 0 0 0,-1-1-1 0 0,1 1 1 0 0,0-1 0 0 0,-1 1-1 0 0,1-1 1 0 0,1 0-1 0 0,-1 0 1 0 0,0 0 0 0 0,0 0-1 0 0,1 0 1 0 0,-1 0-1 0 0,1 0 1 0 0,-1-1 0 0 0,1 1-1 0 0,0-1 1 0 0,0 0 0 0 0,0 0-1 0 0,0 0 1 0 0,-1 0-1 0 0,1-1 1 0 0,0 1 0 0 0,0-1-1 0 0,1 1 1 0 0,-1-1 0 0 0,0 0-27 0 0,11-3 128 0 0,0 0 0 0 0,0 0 0 0 0,0-2 0 0 0,0 1 0 0 0,-1-2 1 0 0,0 0-1 0 0,0 0 0 0 0,0-1 0 0 0,-1-1 0 0 0,0 0 1 0 0,0-1-1 0 0,-1 0 0 0 0,0-1 0 0 0,-1 0 0 0 0,7-9-128 0 0,6-2 114 0 0,-1 1-21 0 0,-1-1 0 0 0,-2-1-1 0 0,0-1 1 0 0,-1 0 0 0 0,14-25-93 0 0,-26 44 234 0 0,-9 23-180 0 0,-10 27-13 0 0,-81 246 230 0 0,47-175-259 0 0,44-109 307 0 0,4-8-410 0 0,-1 0 1 0 0,1 1-1 0 0,-1-1 1 0 0,0 0-1 0 0,1 0 1 0 0,-1 0-1 0 0,0 0 1 0 0,1 0-1 0 0,-1 0 1 0 0,0 1 0 0 0,0-1-1 0 0,1 0 1 0 0,-1 0-1 0 0,0 1 1 0 0,1-1-1 0 0,-1 0 1 0 0,0 0-1 0 0,0 1 1 0 0,1-1-1 0 0,-1 0 1 0 0,0 1 0 0 0,0-1-1 0 0,0 0 1 0 0,0 1-1 0 0,0-1 1 0 0,1 0-1 0 0,-1 1 1 0 0,0-1-1 0 0,0 0 1 0 0,0 1-1 0 0,0-1 1 0 0,0 0 0 0 0,0 1-1 0 0,0-1 1 0 0,0 1-1 0 0,0-1 91 0 0,46-44-6568 0 0,-15 16-6055 0 0,-21 20 7433 0 0</inkml:trace>
  <inkml:trace contextRef="#ctx0" brushRef="#br0" timeOffset="34162.019">9984 618 4465 0 0,'0'0'1467'0'0,"0"0"33"0"0,0 0 269 0 0,0 0 264 0 0,0 0-26 0 0,0 0-277 0 0,0 0-399 0 0,0 0-349 0 0,0 0-211 0 0,0 0-130 0 0,0 0-82 0 0,-24 32-75 0 0,-71 101-63 0 0,65-76 94 0 0,29-48-368 0 0,0-6-105 0 0,-1-1 0 0 0,1 1 0 0 0,0 0 0 0 0,0 0-1 0 0,0 0 1 0 0,0 0 0 0 0,1 0 0 0 0,-1 0 0 0 0,1 0 0 0 0,-1 0 0 0 0,1 1 0 0 0,0-1 0 0 0,1 0 0 0 0,-1 0 0 0 0,0 0 0 0 0,1 0 0 0 0,0 0 0 0 0,-1 0-1 0 0,1 0 1 0 0,0 0 0 0 0,1 0 0 0 0,-1 0 0 0 0,0-1 0 0 0,1 1 0 0 0,0 0 0 0 0,0-1 0 0 0,-1 1 0 0 0,1-1 0 0 0,1 0 0 0 0,-1 1 0 0 0,0-1 0 0 0,1 0 0 0 0,-1 0-1 0 0,1-1 1 0 0,-1 1 0 0 0,1 0 0 0 0,0-1 0 0 0,0 0 0 0 0,0 1 0 0 0,-1-1 0 0 0,1-1 0 0 0,0 1 0 0 0,2 0-42 0 0,9-4 130 0 0,-1 0 1 0 0,0-1-1 0 0,0-1 1 0 0,-1 0-1 0 0,1-1 1 0 0,-1-1-1 0 0,0 1 1 0 0,-1-2-1 0 0,0 0 1 0 0,0 0-1 0 0,0-1 1 0 0,-1 0-1 0 0,-1-1 0 0 0,0 0 1 0 0,0 0-1 0 0,-1-1 1 0 0,0 0-1 0 0,0-1 1 0 0,-2 0-1 0 0,1 0 1 0 0,-2 0-1 0 0,0-1 1 0 0,0 0-1 0 0,1-5-130 0 0,-4 15-19 0 0,-1 0 1 0 0,1 0-1 0 0,-1 0 0 0 0,1-1 0 0 0,-1 1 1 0 0,0 0-1 0 0,-1-1 0 0 0,1 1 0 0 0,0-1 0 0 0,-1 1 1 0 0,0-1-1 0 0,0 1 0 0 0,0-1 0 0 0,0 1 1 0 0,0-1-1 0 0,-1 1 0 0 0,1-1 0 0 0,-1 1 1 0 0,0 0-1 0 0,0-1 0 0 0,-1 1 0 0 0,1 0 0 0 0,-1 0 1 0 0,1-1-1 0 0,-1 1 0 0 0,0 0 0 0 0,0 1 1 0 0,0-1-1 0 0,-1 0 0 0 0,1 1 0 0 0,-1-1 1 0 0,1 1-1 0 0,-1 0 0 0 0,0 0 0 0 0,0 0 0 0 0,0 0 1 0 0,0 0-1 0 0,0 1 0 0 0,0-1 0 0 0,0 1 1 0 0,-2-1 18 0 0,-1 2-218 0 0,1 0 1 0 0,0 0 0 0 0,0 0-1 0 0,0 1 1 0 0,0 0 0 0 0,0 0 0 0 0,0 0-1 0 0,0 1 1 0 0,0-1 0 0 0,0 1-1 0 0,0 0 1 0 0,1 1 0 0 0,-1-1-1 0 0,1 1 1 0 0,0 0 0 0 0,-1 0-1 0 0,1 0 1 0 0,1 1 0 0 0,-3 1 217 0 0,-9 11-1684 0 0,-17 18-3376 0 0,11-11-2637 0 0,12-11 1280 0 0</inkml:trace>
  <inkml:trace contextRef="#ctx0" brushRef="#br0" timeOffset="34562.104">10260 632 1056 0 0,'0'0'2425'0'0,"0"0"-716"0"0,0 0-308 0 0,0 0 104 0 0,0 0 150 0 0,0 0-14 0 0,0 0-189 0 0,0 0-261 0 0,0 0-243 0 0,0 0-208 0 0,0 0-146 0 0,0 0-99 0 0,0 0-93 0 0,-19 28-82 0 0,-56 85-81 0 0,53-63 4 0 0,24-43-191 0 0,-1-2 47 0 0,0-1 0 0 0,1 0 0 0 0,-1 0 0 0 0,1 0 0 0 0,0-1 0 0 0,0 1-1 0 0,0 0 1 0 0,1-1 0 0 0,-1 1 0 0 0,1-1 0 0 0,0 0 0 0 0,0 0 0 0 0,0 0 0 0 0,0 0 0 0 0,1 0 0 0 0,-1-1 0 0 0,1 0 0 0 0,-1 1 0 0 0,1-1 0 0 0,0-1 0 0 0,0 1 0 0 0,0 0 0 0 0,0-1 0 0 0,0 0 0 0 0,0 0 0 0 0,1 0-1 0 0,-1-1 1 0 0,0 1 0 0 0,0-1 0 0 0,1 0 0 0 0,-1 0 0 0 0,0-1 0 0 0,0 1 0 0 0,1-1 0 0 0,-1 0 0 0 0,0 0 0 0 0,0 0 0 0 0,0 0 0 0 0,0-1 0 0 0,0 0 0 0 0,3-2-99 0 0,4 0 188 0 0,-1-1 1 0 0,0-1-1 0 0,0 1 1 0 0,0-2-1 0 0,-1 1 1 0 0,1-2 0 0 0,-2 1-1 0 0,1-1 1 0 0,-1 0-1 0 0,0-1 1 0 0,-1 0-1 0 0,0 0 1 0 0,0-1-1 0 0,-1 1 1 0 0,0-2 0 0 0,-1 1-1 0 0,0 0 1 0 0,-1-1-1 0 0,0 0 1 0 0,-1 0-1 0 0,0 0 1 0 0,0-1-1 0 0,-2 1 1 0 0,1-1 0 0 0,-1 1-1 0 0,-1-3-188 0 0,0 12-5 0 0,-1 0 1 0 0,0 1-1 0 0,0-1 0 0 0,1 0 1 0 0,-1 0-1 0 0,0 1 0 0 0,-1-1 1 0 0,1 1-1 0 0,0-1 0 0 0,0 1 1 0 0,-1-1-1 0 0,1 1 0 0 0,-1 0 1 0 0,1 0-1 0 0,-1-1 0 0 0,1 1 1 0 0,-1 0-1 0 0,0 1 0 0 0,1-1 1 0 0,-1 0-1 0 0,0 0 0 0 0,0 1 1 0 0,0-1-1 0 0,0 1 0 0 0,1-1 1 0 0,-1 1-1 0 0,0 0 0 0 0,0 0 1 0 0,0 0-1 0 0,0 0 0 0 0,0 0 1 0 0,0 0-1 0 0,-1 1 5 0 0,-67 16-1586 0 0,24 19-1404 0 0,17-9-3216 0 0,20-18 2262 0 0,-3 3-7539 0 0</inkml:trace>
  <inkml:trace contextRef="#ctx0" brushRef="#br0" timeOffset="35582.3">10739 706 5561 0 0,'0'0'2331'0'0,"0"0"-436"0"0,0 0-82 0 0,0 0 79 0 0,0 0-45 0 0,0 0-214 0 0,0 0-280 0 0,0 0-267 0 0,0 0-194 0 0,0 0-102 0 0,0 0-92 0 0,0 0-80 0 0,-1 11 1449 0 0,220-14 1180 0 0,-138-12-3141 0 0,-45 8-2563 0 0,-33 1-3787 0 0,-3 2-508 0 0,0 2 1183 0 0,0-2-1238 0 0</inkml:trace>
  <inkml:trace contextRef="#ctx0" brushRef="#br0" timeOffset="35947.611">10891 537 6313 0 0,'0'0'3778'0'0,"0"0"-1401"0"0,0 0-585 0 0,0 0-77 0 0,0 0-114 0 0,0 0-208 0 0,0 0-251 0 0,0 0-257 0 0,0 0-192 0 0,0 0-127 0 0,0 0-73 0 0,0 0-27 0 0,-6 4-31 0 0,-20 14-28 0 0,15 33 1030 0 0,12-39-1198 0 0,-12 190 604 0 0,-6-165-3221 0 0,13-34-288 0 0,3-3-2197 0 0,1 0-4686 0 0,0 0 2430 0 0</inkml:trace>
  <inkml:trace contextRef="#ctx0" brushRef="#br0" timeOffset="37991.97">11300 378 0 0 0,'0'0'1018'0'0,"0"0"242"0"0,0 0 116 0 0,0 0 27 0 0,0 0-52 0 0,0 0-152 0 0,0 0-231 0 0,0 0-212 0 0,0 0-164 0 0,0 0-54 0 0,-1 0-529 0 0,-2 1 8661 0 0,-59 87-6457 0 0,61-86-2199 0 0,-8 16 83 0 0,1 0 0 0 0,1 1 0 0 0,0-1 0 0 0,2 2-1 0 0,0-1 1 0 0,1 1 0 0 0,1-1 0 0 0,1 5-97 0 0,0-18 31 0 0,1-1-1 0 0,1 1 1 0 0,-1 0 0 0 0,1 0-1 0 0,0 0 1 0 0,0 0-1 0 0,1-1 1 0 0,0 1 0 0 0,0 0-1 0 0,0 0 1 0 0,1-1 0 0 0,-1 1-1 0 0,1-1 1 0 0,1 1-1 0 0,-1-1 1 0 0,1 0 0 0 0,0 0-1 0 0,0 0 1 0 0,0 0 0 0 0,1-1-1 0 0,0 1 1 0 0,0-1-1 0 0,0 0 1 0 0,0 0 0 0 0,1 0-1 0 0,-1-1 1 0 0,1 1 0 0 0,3 0-31 0 0,-3-1 85 0 0,1-1 1 0 0,0 1 0 0 0,0-1 0 0 0,0-1 0 0 0,0 1 0 0 0,0-1-1 0 0,0 0 1 0 0,0 0 0 0 0,0-1 0 0 0,0 0 0 0 0,1 0 0 0 0,-1 0-1 0 0,0-1 1 0 0,0 0 0 0 0,0 0 0 0 0,0 0 0 0 0,0-1 0 0 0,0 0-1 0 0,0 0 1 0 0,0-1 0 0 0,-1 0 0 0 0,2 0-86 0 0,1-4 31 0 0,-4 5 2 0 0,-1 0 1 0 0,1 0-1 0 0,-1 0 1 0 0,0-1-1 0 0,0 1 1 0 0,0-1-1 0 0,0 0 1 0 0,-1 0-1 0 0,1 0 1 0 0,-1 0-1 0 0,1 0 1 0 0,-1 0-1 0 0,0-1 1 0 0,0 1-1 0 0,-1-1 1 0 0,1 0-1 0 0,-1 1 1 0 0,0-1-1 0 0,0 0 1 0 0,0 0-1 0 0,0 0 1 0 0,-1 0-1 0 0,1 0 1 0 0,-1-2-34 0 0,-1 3-29 0 0,1 1-1 0 0,0 0 1 0 0,-1-1 0 0 0,0 1 0 0 0,1 0-1 0 0,-1 0 1 0 0,0 0 0 0 0,0 0 0 0 0,-1 0 0 0 0,1 0-1 0 0,0 0 1 0 0,0 0 0 0 0,-1 0 0 0 0,1 0-1 0 0,-1 1 1 0 0,0-1 0 0 0,0 0 0 0 0,1 1 0 0 0,-1 0-1 0 0,0-1 1 0 0,0 1 0 0 0,0 0 0 0 0,0 0-1 0 0,-1 0 1 0 0,1 0 0 0 0,0 1 0 0 0,0-1 0 0 0,-1 0-1 0 0,1 1 1 0 0,0 0 0 0 0,-1 0 29 0 0,-74-8-2627 0 0,2 14-3225 0 0,51-1 854 0 0,0 3-3353 0 0,14-5 5362 0 0</inkml:trace>
  <inkml:trace contextRef="#ctx0" brushRef="#br0" timeOffset="38430.019">11735 422 3121 0 0,'0'0'1709'0'0,"0"0"-140"0"0,0 0 120 0 0,0 0 220 0 0,0 0 25 0 0,0 0-179 0 0,0 0-298 0 0,0 0-303 0 0,0 0-245 0 0,0 0-144 0 0,0 0-113 0 0,0 0-120 0 0,0 0-111 0 0,-21 22-113 0 0,-63 69-94 0 0,58-48 8 0 0,26-37-174 0 0,-1-1 1 0 0,0-1 0 0 0,1 0-1 0 0,-1 0 1 0 0,1 0 0 0 0,0 0-1 0 0,0 1 1 0 0,0-1-1 0 0,1 0 1 0 0,-1 0 0 0 0,1 0-1 0 0,0 0 1 0 0,0 1 0 0 0,1-1-1 0 0,-1-1 1 0 0,1 1 0 0 0,0 0-1 0 0,0 0 1 0 0,0-1 0 0 0,1 1-1 0 0,-1-1 1 0 0,1 1-1 0 0,0-1 1 0 0,-1 0 0 0 0,2 0-1 0 0,-1-1 1 0 0,0 1 0 0 0,0 0-1 0 0,1-1 1 0 0,0 0 0 0 0,-1 0-1 0 0,1 0 1 0 0,0 0 0 0 0,0-1-1 0 0,0 0 1 0 0,0 1-1 0 0,0-1 1 0 0,0-1 0 0 0,2 1-49 0 0,2 0 126 0 0,-1 0-1 0 0,1 0 1 0 0,0-1 0 0 0,0-1 0 0 0,-1 1 0 0 0,1-1 0 0 0,0 0 0 0 0,-1-1 0 0 0,1 0-1 0 0,-1 0 1 0 0,0-1 0 0 0,0 1 0 0 0,0-2 0 0 0,0 1 0 0 0,0-1 0 0 0,0 0-1 0 0,-1 0 1 0 0,0-1 0 0 0,0 0 0 0 0,0 0 0 0 0,3-4-126 0 0,-4 4 42 0 0,-1 0 0 0 0,0 0 0 0 0,0 0 0 0 0,0 0 1 0 0,0-1-1 0 0,-1 0 0 0 0,0 1 0 0 0,0-1 0 0 0,-1 0 0 0 0,1-1 0 0 0,-2 1 1 0 0,1 0-1 0 0,0-1 0 0 0,-1 1 0 0 0,0-1 0 0 0,-1 1 0 0 0,0-1 0 0 0,0 1 0 0 0,0-1 1 0 0,-1 1-1 0 0,1-1 0 0 0,-2-2-42 0 0,0 5-104 0 0,-1 1 0 0 0,0-1 0 0 0,1 1 0 0 0,-1 0-1 0 0,0 0 1 0 0,-1 0 0 0 0,1 0 0 0 0,0 0 0 0 0,-1 1 0 0 0,0-1 0 0 0,1 1 0 0 0,-1 0 0 0 0,0 0 0 0 0,0 0 0 0 0,0 1 0 0 0,-1 0 0 0 0,1-1 0 0 0,0 1-1 0 0,0 1 1 0 0,-1-1 0 0 0,1 1 0 0 0,0-1 0 0 0,-4 2 104 0 0,-63 8-6324 0 0,52 1 1876 0 0,6-2-1292 0 0,3-1-1141 0 0</inkml:trace>
  <inkml:trace contextRef="#ctx0" brushRef="#br0" timeOffset="38809.988">12035 444 2465 0 0,'0'0'2927'0'0,"0"0"-873"0"0,0 0-487 0 0,0 0-127 0 0,0 0-57 0 0,0 0-123 0 0,0 0-156 0 0,0 0-161 0 0,0 0-159 0 0,0 0-118 0 0,0 0-70 0 0,0 0-57 0 0,-15 17-100 0 0,-47 52-90 0 0,59-67-318 0 0,1 1 0 0 0,-1-1 0 0 0,1 1-1 0 0,-1 0 1 0 0,1 0 0 0 0,0 0 0 0 0,0 0 0 0 0,1 0 0 0 0,-1 0 0 0 0,0 1 0 0 0,1-1-1 0 0,0 0 1 0 0,0 1 0 0 0,0-1 0 0 0,0 1 0 0 0,1-1 0 0 0,-1 1 0 0 0,1 0 0 0 0,0-1 0 0 0,0 1-1 0 0,0 0 1 0 0,1 0-31 0 0,0 12 114 0 0,-1-13-63 0 0,0 0-1 0 0,1 0 0 0 0,0 0 0 0 0,0 0 0 0 0,0 0 0 0 0,0 0 1 0 0,0 0-1 0 0,0-1 0 0 0,1 1 0 0 0,-1 0 0 0 0,1-1 0 0 0,0 1 1 0 0,0-1-1 0 0,0 1 0 0 0,0-1 0 0 0,0 0 0 0 0,1 0 0 0 0,-1 0 1 0 0,0 0-1 0 0,1 0 0 0 0,0-1 0 0 0,-1 1 0 0 0,1-1 0 0 0,0 1 0 0 0,0-1 1 0 0,0 0-1 0 0,0 0 0 0 0,0-1 0 0 0,0 1 0 0 0,0 0-50 0 0,96 0 2838 0 0,-90-5-2721 0 0,0-1 1 0 0,0 0-1 0 0,0-1 1 0 0,0 0 0 0 0,-1 0-1 0 0,0-1 1 0 0,-1 0-1 0 0,1 0 1 0 0,-1-1-1 0 0,-1 0 1 0 0,1 0-1 0 0,-1 0 1 0 0,-1-1 0 0 0,0 0-1 0 0,0 0 1 0 0,0-1-1 0 0,-1 1 1 0 0,-1-1-1 0 0,0 0 1 0 0,0 0 0 0 0,-1 0-1 0 0,0 0 1 0 0,-1 0-1 0 0,0-1 1 0 0,0 1-1 0 0,-1-6-117 0 0,0 14-43 0 0,-1-1-1 0 0,1 1 0 0 0,0-1 0 0 0,-1 1 1 0 0,1-1-1 0 0,-1 1 0 0 0,0-1 0 0 0,1 1 1 0 0,-1 0-1 0 0,0-1 0 0 0,-1 1 0 0 0,1 0 1 0 0,0 0-1 0 0,-1 0 0 0 0,1 0 0 0 0,-1 0 1 0 0,0 0-1 0 0,1 0 0 0 0,-1 1 0 0 0,0-1 1 0 0,0 1-1 0 0,0-1 0 0 0,0 1 0 0 0,0-1 1 0 0,-1 1-1 0 0,1 0 0 0 0,0 0 0 0 0,-1 0 1 0 0,1 1-1 0 0,-1-1 0 0 0,1 1 0 0 0,0-1 1 0 0,-1 1-1 0 0,1 0 0 0 0,-1-1 0 0 0,0 2 44 0 0,-59 14-5231 0 0,39 1-380 0 0,12-8 193 0 0,-1 0-3455 0 0</inkml:trace>
  <inkml:trace contextRef="#ctx0" brushRef="#br0" timeOffset="40245.092">9389 1196 0 0 0,'-75'-7'736'0'0,"60"0"10164"0"0,26 5-8669 0 0,92-5 2681 0 0,13 1-3196 0 0,359-35-89 0 0,-280 22-1410 0 0,68-3-41 0 0,-92 7 10 0 0,-100 8-90 0 0,87-14 96 0 0,23 5 13 0 0,10 1 27 0 0,-34 12-212 0 0,62-12 2 0 0,-76 8 27 0 0,-20 3 8 0 0,14-11 85 0 0,47-22 42 0 0,-142 30-559 0 0,-33 3-3853 0 0,0-2-8144 0 0,-9 5 5447 0 0</inkml:trace>
  <inkml:trace contextRef="#ctx0" brushRef="#br0" timeOffset="42713.998">10139 1247 5897 0 0,'0'0'1925'0'0,"0"0"-276"0"0,0 0-59 0 0,0 0 68 0 0,0 0-46 0 0,0 0-254 0 0,0 0-333 0 0,0 0-291 0 0,0 0-214 0 0,0 0-121 0 0,0 0-50 0 0,0 0-38 0 0,3 19 2291 0 0,10 58 257 0 0,-8-33-2613 0 0,-3-1 0 0 0,-1 1 0 0 0,-2-1 0 0 0,-4 18-246 0 0,-12 38 80 0 0,17-73-556 0 0,15-61-3630 0 0,-13 20-8087 0 0,-2 14 3416 0 0</inkml:trace>
  <inkml:trace contextRef="#ctx0" brushRef="#br0" timeOffset="43409.019">10520 1243 0 0 0,'0'0'327'0'0,"0"0"1284"0"0,0 0 489 0 0,0 0 74 0 0,0 0-114 0 0,0 0-227 0 0,0 0-243 0 0,0 0-229 0 0,0 0-235 0 0,0 0-187 0 0,0 0-165 0 0,-3 0-145 0 0,-4 2-340 0 0,0 1 0 0 0,0-1 1 0 0,0 1-1 0 0,1 1 0 0 0,-1-1 0 0 0,1 1 1 0 0,0 0-1 0 0,0 0 0 0 0,0 1 1 0 0,1 0-1 0 0,-1 0 0 0 0,1 0 1 0 0,0 0-1 0 0,1 1 0 0 0,-2 1-289 0 0,-11 12 404 0 0,15-19-354 0 0,0 1 0 0 0,1 0-1 0 0,0 0 1 0 0,-1 0 0 0 0,1 0 0 0 0,-1 0-1 0 0,1 0 1 0 0,0 1 0 0 0,0-1-1 0 0,0 0 1 0 0,0 1 0 0 0,0-1 0 0 0,0 1-1 0 0,0-1 1 0 0,0 1 0 0 0,0-1-1 0 0,1 1 1 0 0,-1-1 0 0 0,1 1 0 0 0,-1 0-1 0 0,1-1 1 0 0,-1 1 0 0 0,1 0-1 0 0,0 0 1 0 0,0-1 0 0 0,0 1 0 0 0,0 0-1 0 0,0 0 1 0 0,0-1 0 0 0,1 1 0 0 0,-1 0-1 0 0,1-1 1 0 0,-1 1 0 0 0,1 0-1 0 0,-1-1 1 0 0,1 1 0 0 0,0-1 0 0 0,0 1-1 0 0,0 0-49 0 0,161 23 1469 0 0,-152-23-1413 0 0,-4-1-16 0 0,0-1 0 0 0,0 1-1 0 0,-1 0 1 0 0,1 1-1 0 0,0 0 1 0 0,-1 0 0 0 0,1 0-1 0 0,-1 0 1 0 0,1 1 0 0 0,-1 0-1 0 0,0 0 1 0 0,0 0-1 0 0,0 1 1 0 0,-1-1 0 0 0,1 1-1 0 0,-1 0 1 0 0,0 1 0 0 0,0-1-1 0 0,0 1 1 0 0,-1-1 0 0 0,0 1-1 0 0,0 0 1 0 0,1 2-40 0 0,-5-3 24 0 0,1 0 0 0 0,-1 0 0 0 0,1 0 0 0 0,-1 0 0 0 0,-1 0-1 0 0,1 0 1 0 0,0-1 0 0 0,-1 1 0 0 0,0 0 0 0 0,0-1 0 0 0,0 1 0 0 0,0-1 0 0 0,0 1 0 0 0,-1-1 0 0 0,0 0 0 0 0,0 0 0 0 0,0 0 0 0 0,0 0 0 0 0,0-1 0 0 0,0 1 0 0 0,0-1 0 0 0,-1 0 0 0 0,0 0-1 0 0,-3 2-23 0 0,-10 9-82 0 0,-37 27-869 0 0,4-17-1415 0 0,32-21-2716 0 0,3-8-6145 0 0,10 2 4718 0 0</inkml:trace>
  <inkml:trace contextRef="#ctx0" brushRef="#br0" timeOffset="43678.838">10424 1280 3465 0 0,'0'0'3287'0'0,"0"0"-885"0"0,0 0-394 0 0,0 0-38 0 0,0 0-136 0 0,0 0-302 0 0,0 0-370 0 0,0 0-326 0 0,0 0-204 0 0,0 0-44 0 0,0 0 34 0 0,0 0 31 0 0,0 0 6 0 0,1 4-54 0 0,0-3-552 0 0,-1 1 0 0 0,1-1-1 0 0,0 1 1 0 0,0-1 0 0 0,0 1-1 0 0,0-1 1 0 0,0 0 0 0 0,0 0 0 0 0,0 1-1 0 0,0-1 1 0 0,1 0 0 0 0,-1 0-1 0 0,0 0 1 0 0,1 0 0 0 0,-1-1-1 0 0,1 1 1 0 0,-1 0 0 0 0,1-1-1 0 0,-1 1 1 0 0,1 0 0 0 0,-1-1-1 0 0,1 0 1 0 0,-1 1 0 0 0,1-1-1 0 0,0 0 1 0 0,-1 0 0 0 0,1 0-1 0 0,0 0 1 0 0,-1 0 0 0 0,1 0-1 0 0,0-1 1 0 0,-1 1 0 0 0,1 0-1 0 0,-1-1-52 0 0,90-6 789 0 0,15-21-753 0 0,19-6-3736 0 0,-93 24-199 0 0,-11 5-5142 0 0,-13 4 810 0 0</inkml:trace>
  <inkml:trace contextRef="#ctx0" brushRef="#br0" timeOffset="44015.492">10983 1229 2713 0 0,'0'0'2651'0'0,"0"0"-341"0"0,0 0-218 0 0,0 0-118 0 0,0 0-234 0 0,0 0-357 0 0,0 0-320 0 0,0 0-264 0 0,0 0-186 0 0,0 0-115 0 0,-21 31-97 0 0,-65 96-78 0 0,65-75 222 0 0,21-50-476 0 0,0 0-1 0 0,1 0 0 0 0,0 0 1 0 0,-1 0-1 0 0,1 0 0 0 0,0 0 1 0 0,0 0-1 0 0,0 0 0 0 0,0-1 1 0 0,0 1-1 0 0,1 0 1 0 0,-1 0-1 0 0,0-1 0 0 0,1 1 1 0 0,-1-1-1 0 0,1 1 0 0 0,0-1 1 0 0,-1 0-1 0 0,1 0 0 0 0,0 0 1 0 0,0 0-1 0 0,0 0 0 0 0,0 0 1 0 0,0 0-1 0 0,0 0 0 0 0,0-1 1 0 0,0 1-1 0 0,0-1 0 0 0,0 0 1 0 0,0 1-1 0 0,0-1 0 0 0,2 0-68 0 0,71-3 1745 0 0,-59-1-1535 0 0,0-1 1 0 0,-1-1-1 0 0,1-1 1 0 0,-2 0 0 0 0,1-1-1 0 0,-1-1 1 0 0,0 0-1 0 0,-1-1 1 0 0,0 0-1 0 0,0-1 1 0 0,-1 0-1 0 0,0-1 1 0 0,-1-1-1 0 0,8-11-210 0 0,-17 21 0 0 0,-1 0 1 0 0,1 1-1 0 0,0-1 0 0 0,-1 0 0 0 0,0 0 1 0 0,1 0-1 0 0,-1-1 0 0 0,-1 1 0 0 0,1 0 1 0 0,0 0-1 0 0,-1 0 0 0 0,1-1 0 0 0,-1 1 1 0 0,0 0-1 0 0,0-1 0 0 0,-1 1 0 0 0,1 0 0 0 0,0 0 1 0 0,-1-1-1 0 0,0 1 0 0 0,0 0 0 0 0,0 0 1 0 0,0 0-1 0 0,-1 0 0 0 0,1 0 0 0 0,-1 0 1 0 0,1 0-1 0 0,-1 1 0 0 0,0-1 0 0 0,0 0 0 0 0,0 1 1 0 0,-1 0-1 0 0,1-1 0 0 0,-1 1 0 0 0,-6-2-314 0 0,1 0 0 0 0,-1 1-1 0 0,0 0 1 0 0,-1 0 0 0 0,1 1-1 0 0,-1 0 1 0 0,1 0 0 0 0,-1 1 0 0 0,1 1-1 0 0,-1 0 1 0 0,-4 0 314 0 0,-27 4-4501 0 0,4 5-4355 0 0,22-5-322 0 0</inkml:trace>
  <inkml:trace contextRef="#ctx0" brushRef="#br0" timeOffset="45159.843">12173 124 0 0 0,'0'0'959'0'0,"0"0"572"0"0,0 0 180 0 0,0 0 147 0 0,0 0 81 0 0,0 0-110 0 0,0 0-258 0 0,0 0-305 0 0,0 0-283 0 0,0 0-174 0 0,0 0-70 0 0,0 0 8 0 0,0 0 80 0 0,1 5 45 0 0,78 212 4685 0 0,38 136-4889 0 0,-105-318-687 0 0,-1 1 0 0 0,-2 1 0 0 0,-2 0-1 0 0,-1 0 1 0 0,-2 0 0 0 0,-1 1 0 0 0,-3 24 19 0 0,-3-45-18 0 0,-1-1 0 0 0,-1 0 1 0 0,0 0-1 0 0,-1 0 0 0 0,-1-1 1 0 0,-1 0-1 0 0,0 0 0 0 0,-1-1 1 0 0,0 0-1 0 0,-1-1 0 0 0,-1 1 1 0 0,-3 1 17 0 0,-4 6-443 0 0,-1-1 0 0 0,-2-1 1 0 0,0 0-1 0 0,0-2 0 0 0,-2 0 0 0 0,-14 7 443 0 0,-40 23-10856 0 0,60-36 6557 0 0,10-7-1409 0 0</inkml:trace>
  <inkml:trace contextRef="#ctx0" brushRef="#br0" timeOffset="55232.59">9062 787 0 0 0,'0'0'1062'0'0,"0"0"72"0"0,0 0-37 0 0,0 0-73 0 0,0 0-71 0 0,0 1 585 0 0,4 3 8499 0 0,-3-2-9249 0 0,-1-2-144 0 0,0 0-53 0 0,-40 14 1589 0 0,-102 24-1073 0 0,135-27-375 0 0,39-11-440 0 0,-22 0-207 0 0,102-19 345 0 0,-85 18 53 0 0,-41-1 419 0 0,-153 28-988 0 0,164-26 173 0 0,-13-4-3991 0 0,14-10-8814 0 0,2 9 4260 0 0</inkml:trace>
  <inkml:trace contextRef="#ctx0" brushRef="#br0" timeOffset="56552.894">8874 327 0 0 0,'0'0'500'0'0,"0"0"894"0"0,0 0 257 0 0,0 0-106 0 0,0 0-278 0 0,0 0-268 0 0,0 0-227 0 0,0 0-183 0 0,0 0-87 0 0,0 0-2 0 0,0 0 37 0 0,-13 22 4541 0 0,-33 52-1329 0 0,33-48-3109 0 0,-44 121 1843 0 0,29 162-803 0 0,34-233-1215 0 0,2 0 0 0 0,4-1 0 0 0,3-1 0 0 0,4 0 0 0 0,6 9-465 0 0,-2 3 623 0 0,60 153 908 0 0,-80-233-1482 0 0,0 0 0 0 0,0 0 0 0 0,0 0 0 0 0,1 0 1 0 0,0-1-1 0 0,0 1 0 0 0,0-1 0 0 0,1 0 0 0 0,0 0 1 0 0,0 0-1 0 0,0-1 0 0 0,0 0 0 0 0,1 0 0 0 0,-1 0 0 0 0,1-1 1 0 0,4 2-50 0 0,27 2 328 0 0,-21-1-912 0 0,-12-18-2969 0 0,-4 4-204 0 0,0 2-4301 0 0,0 1-4558 0 0</inkml:trace>
  <inkml:trace contextRef="#ctx0" brushRef="#br0" timeOffset="59788.736">12627 710 0 0 0,'0'0'1026'0'0,"0"0"693"0"0,0 0 210 0 0,0 0-116 0 0,0 0-238 0 0,0 0-246 0 0,0 0-170 0 0,0 0-119 0 0,0 0-75 0 0,0 3 3010 0 0,-5 13-2430 0 0,-31 90 1226 0 0,27-78-2356 0 0,1 0 0 0 0,1 0 1 0 0,2 1-1 0 0,1 0 0 0 0,-1 27-415 0 0,6-53 45 0 0,0-1 1 0 0,0 1-1 0 0,0-1 0 0 0,0 1 0 0 0,0-1 0 0 0,0 0 1 0 0,1 1-1 0 0,-1-1 0 0 0,1 0 0 0 0,0 0 0 0 0,-1 0 0 0 0,1 0 1 0 0,0 0-1 0 0,0 0 0 0 0,1-1 0 0 0,-1 1 0 0 0,0-1 1 0 0,0 1-1 0 0,1-1 0 0 0,-1 0 0 0 0,1 0 0 0 0,-1 0 0 0 0,1 0 1 0 0,-1 0-1 0 0,1-1 0 0 0,0 1 0 0 0,-1-1 0 0 0,1 0 1 0 0,0 1-1 0 0,-1-1 0 0 0,1-1 0 0 0,0 1 0 0 0,-1 0 0 0 0,1-1 1 0 0,0 1-1 0 0,-1-1 0 0 0,1 0 0 0 0,0 1 0 0 0,-1-2 1 0 0,0 1-1 0 0,1 0 0 0 0,1-1-45 0 0,16-30-2396 0 0,-18-9-10024 0 0,-2 37 10063 0 0,0-1-5290 0 0</inkml:trace>
  <inkml:trace contextRef="#ctx0" brushRef="#br0" timeOffset="60168.373">12372 566 2040 0 0,'0'0'2449'0'0,"0"0"-1150"0"0,0 0-208 0 0,0 0 350 0 0,0 0 377 0 0,0 0 129 0 0,0 0-176 0 0,0 0-286 0 0,0 0-265 0 0,0 0-173 0 0,0 0-124 0 0,0 0-103 0 0,0 0-85 0 0,19-11-79 0 0,60-34-53 0 0,-44 27 430 0 0,-29 16-883 0 0,-1-1 1 0 0,1 1 0 0 0,-1-1 0 0 0,0 0-1 0 0,0 0 1 0 0,0 0 0 0 0,0-1-1 0 0,-1 0 1 0 0,1 0 0 0 0,-1 0 0 0 0,0 0-1 0 0,-1-1 1 0 0,1 1 0 0 0,-1-1 0 0 0,1 0-1 0 0,-1 0 1 0 0,2-5-151 0 0,23-45 935 0 0,-27 54-835 0 0,11 13-11 0 0,51 87 21 0 0,-21-21-120 0 0,-27-55-2843 0 0,-8-16-1969 0 0,0-2-4088 0 0,-4-4-669 0 0</inkml:trace>
  <inkml:trace contextRef="#ctx0" brushRef="#br0" timeOffset="119557.061">12986 765 2192 0 0,'0'0'1966'0'0,"0"0"-577"0"0,0 0-319 0 0,0 0 115 0 0,0 0 187 0 0,0 0-1 0 0,0 0-160 0 0,0 0-287 0 0,0 0-248 0 0,0 0-142 0 0,0 0-65 0 0,-1 12-33 0 0,-14 102 1163 0 0,-22 76 588 0 0,35-186 1403 0 0,4-34-2925 0 0,8-2-516 0 0,1 1 1 0 0,1 0 0 0 0,2 0 0 0 0,1 1 0 0 0,2 1 0 0 0,0 1 0 0 0,2 0 0 0 0,1 1 0 0 0,1 2 0 0 0,6-6-150 0 0,-26 30 3 0 0,-1 0 0 0 0,0 0 0 0 0,0 0 1 0 0,1 1-1 0 0,-1-1 0 0 0,0 0 0 0 0,1 0 0 0 0,-1 0 1 0 0,1 0-1 0 0,-1 0 0 0 0,1 1 0 0 0,-1-1 1 0 0,1 0-1 0 0,0 0 0 0 0,-1 1 0 0 0,1-1 1 0 0,0 0-1 0 0,-1 1 0 0 0,1-1 0 0 0,0 1 1 0 0,0-1-1 0 0,0 1 0 0 0,0-1 0 0 0,0 1 1 0 0,-1 0-1 0 0,1-1 0 0 0,0 1 0 0 0,0 0 1 0 0,0 0-1 0 0,0 0 0 0 0,0 0 0 0 0,0-1 1 0 0,0 1-1 0 0,0 1 0 0 0,0-1 0 0 0,0 0 0 0 0,0 0 1 0 0,0 0-1 0 0,0 0 0 0 0,0 1 0 0 0,0-1 1 0 0,0 0-1 0 0,-1 1 0 0 0,1-1 0 0 0,0 1 1 0 0,0-1-1 0 0,0 1 0 0 0,0-1 0 0 0,-1 1 1 0 0,1 0-1 0 0,0-1 0 0 0,-1 1 0 0 0,1 0 1 0 0,0 0-1 0 0,-1-1 0 0 0,1 1 0 0 0,-1 0 1 0 0,1 0-1 0 0,-1 0 0 0 0,0 0 0 0 0,1 0 1 0 0,-1 0-1 0 0,0-1 0 0 0,0 1 0 0 0,1 1-3 0 0,7 119 747 0 0,-10-110-709 0 0,1 0 0 0 0,1 0 0 0 0,0 0 0 0 0,0 0 0 0 0,1 0 0 0 0,0 0 1 0 0,1 0-1 0 0,0-1 0 0 0,1 1 0 0 0,0 0 0 0 0,1-1 0 0 0,0 0 0 0 0,1 1-38 0 0,-3-9 19 0 0,0-1 1 0 0,0 0 0 0 0,0 0-1 0 0,0 0 1 0 0,1 0-1 0 0,-1 0 1 0 0,0 0-1 0 0,1 0 1 0 0,-1-1 0 0 0,0 1-1 0 0,1-1 1 0 0,-1 0-1 0 0,1 0 1 0 0,-1 0-1 0 0,0 0 1 0 0,1 0-1 0 0,-1 0 1 0 0,1 0 0 0 0,-1-1-1 0 0,0 0 1 0 0,1 1-1 0 0,-1-1 1 0 0,0 0-1 0 0,0 0 1 0 0,1 0 0 0 0,-1 0-1 0 0,0 0 1 0 0,0-1-1 0 0,0 1 1 0 0,0-1-1 0 0,0 1 1 0 0,-1-1 0 0 0,1 0-1 0 0,0 0 1 0 0,-1 0-1 0 0,0 0 1 0 0,1 0-1 0 0,-1 0 1 0 0,0 0-1 0 0,0 0 1 0 0,0 0 0 0 0,0 0-1 0 0,0-3-19 0 0,6-2 23 0 0,90-111 253 0 0,-16 27-191 0 0,-74 105-75 0 0,3 121 494 0 0,-11-74-307 0 0,1-53-174 0 0,1-1-1 0 0,-1 1 1 0 0,1 0-1 0 0,1-1 1 0 0,-1 1 0 0 0,1-1-1 0 0,1 0 1 0 0,-1 1-1 0 0,1-1 1 0 0,1 0-1 0 0,3 6-22 0 0,0-2-625 0 0,1 2 1976 0 0,-2-8-3377 0 0,1-5-3707 0 0,2-4-5319 0 0,-7 1 1166 0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37 182 656 0 0,'0'0'1440'0'0,"0"0"-119"0"0,0 0 42 0 0,0 0 214 0 0,0 0 184 0 0,0 0-21 0 0,0 0-229 0 0,0 0-360 0 0,0 0-319 0 0,0 0-130 0 0,0 0 6 0 0,3 0 69 0 0,175 8 5799 0 0,166-27-4111 0 0,-251 8-2312 0 0,-10 4-2226 0 0,-82 7 1046 0 0,-1 0-232 0 0,0 0-264 0 0,-3 1-4282 0 0,-11 5-1260 0 0,9-2 1084 0 0</inkml:trace>
  <inkml:trace contextRef="#ctx0" brushRef="#br0" timeOffset="247.932">0 425 9202 0 0,'0'0'1856'0'0,"0"0"-637"0"0,0 0-339 0 0,0 0 199 0 0,0 0 303 0 0,0 0 122 0 0,0 0-129 0 0,0 0-266 0 0,0 0-231 0 0,34-3-149 0 0,109-13-104 0 0,362-49 1501 0 0,-488 65-2459 0 0,20-7-4270 0 0,-34-1-6762 0 0,-3 8 3702 0 0</inkml:trace>
  <inkml:trace contextRef="#ctx0" brushRef="#br0" timeOffset="663.053">317 2 7522 0 0,'0'0'2047'0'0,"0"0"-212"0"0,0 0-106 0 0,0 0 0 0 0,0 0-17 0 0,0 0-174 0 0,0 0-322 0 0,0 0-321 0 0,0 0-300 0 0,0 0-218 0 0,0 0-147 0 0,0 0-76 0 0,-2-2-12 0 0,114 37 2173 0 0,-72-24-2186 0 0,-2 1 0 0 0,1 2 0 0 0,-2 2 0 0 0,0 1 0 0 0,30 20-129 0 0,-61-32 8 0 0,-1 1-1 0 0,1-1 1 0 0,-1 1-1 0 0,0 0 1 0 0,0 1-1 0 0,-1-1 1 0 0,0 1 0 0 0,0 0-1 0 0,-1 0 1 0 0,0 1-1 0 0,0-1 1 0 0,0 0-1 0 0,-1 1 1 0 0,0 0-1 0 0,-1 0 1 0 0,1-1-1 0 0,-2 1 1 0 0,1 0-1 0 0,-1 0 1 0 0,0 0-1 0 0,-1 0 1 0 0,1 0 0 0 0,-2 0-1 0 0,1-1 1 0 0,-1 1-1 0 0,0 0 1 0 0,-1-1-1 0 0,0 1 1 0 0,0-1-1 0 0,-1 0 1 0 0,1 0-1 0 0,-2 0 1 0 0,1-1-1 0 0,-1 1 1 0 0,0-1-1 0 0,0 0 1 0 0,-2 1-8 0 0,-159 169-1042 0 0,160-164-1078 0 0,5-8-2124 0 0,0-1-4353 0 0,1-3-360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41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 19 6233 0 0,'0'0'1230'0'0,"0"0"-110"0"0,0 0 138 0 0,0 0 274 0 0,0 0 143 0 0,0 0-72 0 0,0 0-145 0 0,0 0-183 0 0,0 0-210 0 0,0 0-198 0 0,0 0-148 0 0,0 0-96 0 0,5-3-23 0 0,9-12 206 0 0,-33 18 616 0 0,-117 42-467 0 0,-242 72 779 0 0,302-95-987 0 0,94-18-819 0 0,97-4 437 0 0,222-33-39 0 0,-265 26-237 0 0,-71 7-74 0 0,-1 0 10 0 0,0 0 26 0 0,0 0-11 0 0,-70 59 421 0 0,-422 190-280 0 0,251-120-179 0 0,215-96 3 0 0,58-21 20 0 0,-13-9 37 0 0,0-1-1 0 0,1-1 0 0 0,-1-1 0 0 0,0-1 0 0 0,1 0 0 0 0,-1-1 1 0 0,0-1-1 0 0,10-4-61 0 0,484-132 679 0 0,-479 128-1230 0 0,-36 7-1574 0 0,1 4-3648 0 0,1 1-5421 0 0,0 2 1233 0 0</inkml:trace>
  <inkml:trace contextRef="#ctx0" brushRef="#br0" timeOffset="812.959">797 715 4617 0 0,'0'0'1395'0'0,"0"0"-83"0"0,0 0 179 0 0,0 0 332 0 0,0 0 134 0 0,0 0-80 0 0,0 0-199 0 0,0 0-247 0 0,0 0-209 0 0,0 0-227 0 0,0 0-191 0 0,0 0-152 0 0,0 0-85 0 0,0-4-18 0 0,1-4-268 0 0,1 0 0 0 0,0 1 0 0 0,0-1 0 0 0,1 0 1 0 0,0 0-1 0 0,0 1 0 0 0,1 0 0 0 0,-1 0 0 0 0,2 0 0 0 0,-1 0 0 0 0,1 0 0 0 0,0 1 0 0 0,1-1-281 0 0,15-23 460 0 0,120-138 757 0 0,-44 57-724 0 0,-36 55-190 0 0,-44 118-271 0 0,27 126 60 0 0,-42-182-49 0 0,-2-4-40 0 0,0 0 1 0 0,1 0 0 0 0,-1 0-1 0 0,0-1 1 0 0,1 1 0 0 0,-1 0 0 0 0,1 0-1 0 0,0 0 1 0 0,-1-1 0 0 0,1 1-1 0 0,0 0 1 0 0,0-1 0 0 0,0 1 0 0 0,0-1-1 0 0,1 1 1 0 0,-1-1 0 0 0,0 1-1 0 0,0-1 1 0 0,1 0 0 0 0,-1 0-1 0 0,1 1 1 0 0,-1-1 0 0 0,1 0 0 0 0,0-1-1 0 0,-1 1 1 0 0,1 0 0 0 0,0 0-1 0 0,0-1 1 0 0,0 1 0 0 0,-1-1-1 0 0,1 1 1 0 0,0-1 0 0 0,0 0 0 0 0,0 0-1 0 0,0 0 1 0 0,0 0 0 0 0,0 0-1 0 0,-1 0 1 0 0,1 0 0 0 0,0-1 0 0 0,1 0-5 0 0,96-110 285 0 0,-92 102-274 0 0,171-252-69 0 0,-134 199 33 0 0,-43 61 39 0 0,-1 1-6 0 0,0 0-15 0 0,0 0-16 0 0,0 0-18 0 0,-28 74-155 0 0,20-49 243 0 0,0 1 0 0 0,2 0 1 0 0,2 0-1 0 0,0 0 1 0 0,1 1-1 0 0,2-1 0 0 0,1 1 1 0 0,2 16-47 0 0,23 58-743 0 0,-18-73-2988 0 0,-5-19-1312 0 0,-2 1-5119 0 0,0-6 697 0 0</inkml:trace>
  <inkml:trace contextRef="#ctx0" brushRef="#br0" timeOffset="1069.075">1836 546 16516 0 0,'0'0'1845'0'0,"0"0"-635"0"0,0 0-193 0 0,0 0 120 0 0,0 0 43 0 0,0 0-111 0 0,0 0-212 0 0,0 0-241 0 0,0 0-244 0 0,0 0-137 0 0,0 0-97 0 0,0 0-67 0 0,0 0-16 0 0,-5 21-33 0 0,-15 63-18 0 0,16-68-1051 0 0,3-7 2323 0 0,1-9-5809 0 0,0 2-5214 0 0,0-2-1546 0 0</inkml:trace>
  <inkml:trace contextRef="#ctx0" brushRef="#br0" timeOffset="1210.537">1865 196 21565 0 0,'0'0'960'0'0,"0"0"-112"0"0,0 0-160 0 0,0 0 0 0 0,0 0-96 0 0,0 0-143 0 0,0 0-169 0 0,0 0-216 0 0,0 0-144 0 0,0 0-224 0 0,0 0-177 0 0,0 0-479 0 0,0 0-976 0 0,0 0-2145 0 0,0 18-9130 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9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0 188 5753 0 0,'0'0'1389'0'0,"0"0"202"0"0,0 0 432 0 0,0 0 221 0 0,0 0-166 0 0,0 0-375 0 0,0 0-361 0 0,0 0-257 0 0,0 0-165 0 0,0 0-92 0 0,0 0-94 0 0,0 0-110 0 0,32 1-112 0 0,96 0-105 0 0,143-3 1009 0 0,-260 3 545 0 0,-22-17-1112 0 0,-43-60-430 0 0,0-2-4264 0 0,54 65-1843 0 0,3 10-2224 0 0,1 0-2521 0 0</inkml:trace>
  <inkml:trace contextRef="#ctx0" brushRef="#br0" timeOffset="-1503.422">157 836 9186 0 0,'0'0'2172'0'0,"0"0"-778"0"0,0 0-387 0 0,0 0 91 0 0,0 0 188 0 0,0 0 64 0 0,0 0-139 0 0,0 0-315 0 0,0 0-302 0 0,0 0-212 0 0,0 0-120 0 0,0 0-45 0 0,0 0 21 0 0,1 3 74 0 0,4 27 55 0 0,-1 0 0 0 0,-1 0 0 0 0,-2 0 0 0 0,-1 1 0 0 0,-1-1 0 0 0,-1 0-367 0 0,1-23 23 0 0,-23 99 587 0 0,17-135 2013 0 0,8 2-2557 0 0,1-1 1 0 0,2 1-1 0 0,0-1 0 0 0,2 1 0 0 0,1 0 0 0 0,1 1 1 0 0,1 0-1 0 0,2 0 0 0 0,0 1 0 0 0,1 0 0 0 0,2 1 1 0 0,1 1-1 0 0,0 0 0 0 0,4-1-66 0 0,97-144 439 0 0,-88 137-221 0 0,-8 58-140 0 0,50 112-113 0 0,-63-109-1303 0 0,-6-9-5826 0 0,-1-14 1771 0 0,0-3-3009 0 0</inkml:trace>
  <inkml:trace contextRef="#ctx0" brushRef="#br0" timeOffset="-1092.462">674 1053 8330 0 0,'0'0'2646'0'0,"0"0"-577"0"0,0 0-217 0 0,0 0-24 0 0,0 0-137 0 0,0 0-284 0 0,0 0-302 0 0,0 0-224 0 0,0 0-165 0 0,0 0-99 0 0,0 0-51 0 0,0 0-57 0 0,0 0-65 0 0,-12-3-54 0 0,5 1-346 0 0,0-1 33 0 0,1 1 0 0 0,-1 0-1 0 0,1 0 1 0 0,-1 1 0 0 0,0 0 0 0 0,1 0 0 0 0,-1 1 0 0 0,0-1 0 0 0,0 1 0 0 0,0 1 0 0 0,1-1 0 0 0,-1 1 0 0 0,-2 1-77 0 0,3 2 10 0 0,0 0 0 0 0,1 1 0 0 0,-1 0 0 0 0,1-1 0 0 0,0 2-1 0 0,0-1 1 0 0,0 1 0 0 0,1-1 0 0 0,0 1 0 0 0,0 1 0 0 0,0-1 0 0 0,1 0 0 0 0,0 1 0 0 0,0 0 0 0 0,1 0 0 0 0,0 0 0 0 0,0 0-1 0 0,1 0 1 0 0,-1 0 0 0 0,1 0 0 0 0,1 0 0 0 0,0 1 0 0 0,0-1 0 0 0,0 0 0 0 0,2 7-10 0 0,-1-10-2 0 0,0 0 0 0 0,0 0-1 0 0,1 0 1 0 0,0 0 0 0 0,0 0 0 0 0,0 0 0 0 0,0-1-1 0 0,0 1 1 0 0,1-1 0 0 0,-1 0 0 0 0,1 0-1 0 0,0 0 1 0 0,0 0 0 0 0,0 0 0 0 0,1 0 0 0 0,-1-1-1 0 0,1 1 1 0 0,-1-1 0 0 0,1 0 0 0 0,0 0 0 0 0,0-1-1 0 0,0 1 1 0 0,0-1 0 0 0,0 0 0 0 0,0 0 0 0 0,0 0-1 0 0,0 0 1 0 0,0-1 0 0 0,0 0 0 0 0,1 0-1 0 0,-1 0 1 0 0,3 0 2 0 0,61-16-760 0 0,-28-12-2639 0 0,-31 20 1475 0 0,4-2-2250 0 0,-5 2-2754 0 0,-2 0-2159 0 0</inkml:trace>
  <inkml:trace contextRef="#ctx0" brushRef="#br0" timeOffset="-601.823">772 1241 6633 0 0,'0'0'1853'0'0,"0"0"45"0"0,0 0 262 0 0,0 0 119 0 0,0 0-140 0 0,0 0-282 0 0,0 0-328 0 0,0 0-290 0 0,0 0-244 0 0,0 0-187 0 0,0 0-142 0 0,0 0-118 0 0,15-7-72 0 0,49-22-73 0 0,-13-17 446 0 0,-23 13-519 0 0,59-51 184 0 0,-86 84-515 0 0,0 1 1 0 0,1-1-1 0 0,-1 1 0 0 0,0-1 0 0 0,1 1 0 0 0,-1-1 0 0 0,0 1 0 0 0,0 0 0 0 0,0 0 0 0 0,1 0 0 0 0,-1-1 0 0 0,0 1 0 0 0,0 0 0 0 0,0 0 0 0 0,0 1 0 0 0,-1-1 0 0 0,1 0 0 0 0,0 0 0 0 0,0 0 0 0 0,-1 0 0 0 0,1 1 0 0 0,0-1 0 0 0,-1 0 0 0 0,0 1 0 0 0,1-1 0 0 0,-1 0 0 0 0,0 1 0 0 0,1-1 0 0 0,-1 1 0 0 0,0-1 0 0 0,0 0 0 0 0,0 1 0 0 0,0-1 0 0 0,-1 1 0 0 0,1-1 0 0 0,0 0 0 0 0,-1 1 0 0 0,1-1 0 0 0,0 0 0 0 0,-1 1 0 0 0,0-1 0 0 0,1 0 0 0 0,-1 0 0 0 0,0 1 1 0 0,4 33 11 0 0,-2-33-8 0 0,1 1 0 0 0,-1-1 0 0 0,1 0 0 0 0,-1 0 0 0 0,1 0 0 0 0,-1 0 0 0 0,1 0 0 0 0,0 0 0 0 0,0 0 0 0 0,0-1 0 0 0,0 1 0 0 0,1-1 0 0 0,-1 1 0 0 0,0-1 0 0 0,0 0 0 0 0,1 0 0 0 0,-1 0 0 0 0,1 0 0 0 0,-1 0 0 0 0,1-1 0 0 0,0 1 0 0 0,-1-1 0 0 0,1 1 0 0 0,-1-1 0 0 0,1 0 0 0 0,0 0 0 0 0,-1 0 0 0 0,1-1 0 0 0,-1 1 0 0 0,1-1 0 0 0,0 1 0 0 0,-1-1 0 0 0,1 0 0 0 0,-1 0 0 0 0,1 0 0 0 0,-1 0 0 0 0,2-1-3 0 0,120-57 82 0 0,-87 59-147 0 0,-10 48 64 0 0,-7-8-87 0 0,-18-38-41 0 0,1 0-1 0 0,-1 0 0 0 0,1 0 1 0 0,0 0-1 0 0,-1 0 0 0 0,1-1 1 0 0,0 1-1 0 0,0-1 1 0 0,1 0-1 0 0,-1 0 0 0 0,0 0 1 0 0,0-1-1 0 0,0 1 0 0 0,1-1 1 0 0,-1 1-1 0 0,0-1 1 0 0,0 0-1 0 0,1 0 0 0 0,-1-1 1 0 0,0 1-1 0 0,1-1 1 0 0,-1 1-1 0 0,2-2 130 0 0,20-10-5582 0 0,-8-8-6045 0 0,-14 13 4634 0 0</inkml:trace>
  <inkml:trace contextRef="#ctx0" brushRef="#br0" timeOffset="522.65">1672 729 2881 0 0,'0'0'2076'0'0,"0"0"-277"0"0,0 0-48 0 0,0 0 163 0 0,0 0 6 0 0,0 0-223 0 0,0 0-272 0 0,0 0-248 0 0,0 0-177 0 0,0 0-113 0 0,0 0-50 0 0,0 0-47 0 0,0 0-54 0 0,14-1-44 0 0,112-5 1532 0 0,112-8-563 0 0,-218 11-1880 0 0,41-7-630 0 0,-24-3-3467 0 0,-33 10 2198 0 0,-3 2-1275 0 0,0 1-5660 0 0,-1 0 3534 0 0</inkml:trace>
  <inkml:trace contextRef="#ctx0" brushRef="#br0" timeOffset="777.53">1795 891 8434 0 0,'0'0'1612'0'0,"0"0"-418"0"0,0 0 9 0 0,0 0 304 0 0,0 0 184 0 0,0 0-94 0 0,0 0-278 0 0,0 0-261 0 0,0 0-149 0 0,0 0-99 0 0,0 0-94 0 0,0 0-108 0 0,22 1-108 0 0,70 1-89 0 0,72-20 731 0 0,-80 4-3038 0 0,-45 7-7192 0 0,-31 6-2014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4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1 465 6825 0 0,'0'0'1497'0'0,"0"0"-114"0"0,0 0 48 0 0,0 0 105 0 0,0 0 11 0 0,0 0-167 0 0,0 0-262 0 0,0 0-306 0 0,0 0-248 0 0,0 0-146 0 0,0 0-70 0 0,9 4 1008 0 0,9 195 2621 0 0,-17-148-3634 0 0,-2-38-314 0 0,2 0-1 0 0,-1 0 1 0 0,2 1 0 0 0,0-1 0 0 0,0 0 0 0 0,1-1 0 0 0,1 1 0 0 0,0 0 0 0 0,1-1 0 0 0,0 0 0 0 0,1 0 0 0 0,0-1 0 0 0,1 1 0 0 0,0-1 0 0 0,1 0 0 0 0,0-1 0 0 0,0 0 0 0 0,1-1-1 0 0,1 1 1 0 0,9 6-29 0 0,-13-13 41 0 0,0-1 0 0 0,0 0-1 0 0,0 0 1 0 0,0 0-1 0 0,1-1 1 0 0,-1 0 0 0 0,0 0-1 0 0,0-1 1 0 0,1 0 0 0 0,-1 0-1 0 0,0 0 1 0 0,1-1-1 0 0,-1 0 1 0 0,0 0 0 0 0,0 0-1 0 0,0-1 1 0 0,0 0 0 0 0,0 0-1 0 0,0-1 1 0 0,0 0-1 0 0,-1 0 1 0 0,1 0 0 0 0,-1-1-1 0 0,0 1 1 0 0,0-1 0 0 0,2-2-41 0 0,15-17 91 0 0,-1 0 0 0 0,0-1 1 0 0,-2-1-1 0 0,-2-1 0 0 0,0 0 1 0 0,8-18-92 0 0,26-40 90 0 0,-50 84-97 0 0,0 0-1 0 0,0 0 0 0 0,0 0 0 0 0,0 1 0 0 0,0-1 0 0 0,0 1 0 0 0,0-1 1 0 0,-1 0-1 0 0,1 1 0 0 0,0-1 0 0 0,0 1 0 0 0,0 0 0 0 0,-1-1 0 0 0,1 1 1 0 0,0 0-1 0 0,0-1 0 0 0,-1 1 0 0 0,1 0 0 0 0,-1 0 0 0 0,1 0 1 0 0,-1-1-1 0 0,1 1 0 0 0,-1 0 0 0 0,1 0 0 0 0,-1 0 0 0 0,0 0 0 0 0,0 0 1 0 0,1 0-1 0 0,-1 0 0 0 0,0 0 0 0 0,0 0 0 0 0,0 0 0 0 0,0 0 1 0 0,0 0-1 0 0,0 0 0 0 0,0 0 0 0 0,0 0 0 0 0,-1 0 0 0 0,1 0 0 0 0,0 0 1 0 0,-1-1-1 0 0,1 1 0 0 0,-1 0 8 0 0,2 3-12 0 0,36 135 24 0 0,-35-128-7 0 0,1-1 0 0 0,1 1-1 0 0,0-1 1 0 0,0 0 0 0 0,1 0 0 0 0,0-1 0 0 0,1 1 0 0 0,0-1-1 0 0,0 0 1 0 0,1-1 0 0 0,0 0 0 0 0,1 0 0 0 0,-1 0 0 0 0,2-1-1 0 0,-1 0 1 0 0,1 0-5 0 0,-5-4 34 0 0,1 0 0 0 0,0 0-1 0 0,-1 0 1 0 0,1-1 0 0 0,0 1-1 0 0,0-1 1 0 0,1 0 0 0 0,-1-1-1 0 0,0 1 1 0 0,1-1 0 0 0,-1 0-1 0 0,1-1 1 0 0,-1 1 0 0 0,1-1-1 0 0,-1 0 1 0 0,1 0 0 0 0,-1-1-1 0 0,1 1 1 0 0,-1-1 0 0 0,0-1-1 0 0,1 1 1 0 0,-1-1 0 0 0,0 0-1 0 0,0 0 1 0 0,0 0 0 0 0,0-1-1 0 0,0 0 1 0 0,-1 0 0 0 0,4-2-34 0 0,7-12 89 0 0,0 0 1 0 0,-2 0 0 0 0,0-1-1 0 0,-1-1 1 0 0,-1 0 0 0 0,0-1 0 0 0,0-5-90 0 0,36-111-1338 0 0,-35 35-4913 0 0,-7 34-7255 0 0,-4 55 6448 0 0</inkml:trace>
  <inkml:trace contextRef="#ctx0" brushRef="#br0" timeOffset="921.993">1072 1 12835 0 0,'0'0'1843'0'0,"0"0"-432"0"0,0 0-211 0 0,0 0-48 0 0,0 0-62 0 0,0 0-106 0 0,0 0-141 0 0,0 0-128 0 0,0 0-75 0 0,0 0-37 0 0,0 0-55 0 0,-1 32-68 0 0,-3 106-53 0 0,-7 269 870 0 0,26-145-1191 0 0,-16-260-106 0 0,1 1 0 0 0,0-1 0 0 0,0 0 0 0 0,0 1 0 0 0,0-1 0 0 0,1 0 0 0 0,-1 1 1 0 0,1-1-1 0 0,-1 0 0 0 0,1 1 0 0 0,0-1 0 0 0,0 0 0 0 0,0 0 0 0 0,0 0 0 0 0,0 0 1 0 0,0 1-1 0 0,1-2 0 0 0,-1 1 0 0 0,1 0 0 0 0,-1 0 0 0 0,1 0 0 0 0,0-1 0 0 0,-1 1 1 0 0,1-1-1 0 0,0 1 0 0 0,0-1 0 0 0,0 0 0 0 0,0 0 0 0 0,1 0 0 0 0,-1 0 0 0 0,0 0 1 0 0,0 0-1 0 0,1-1 0 0 0,-1 1 0 0 0,0-1 0 0 0,1 1 0 0 0,-1-1 0 0 0,0 0 0 0 0,1 0 1 0 0,-1 0-1 0 0,1 0 0 0 0,-1-1 0 0 0,1 1 0 0 0,18-18 34 0 0,-2-2 1 0 0,1 0-1 0 0,-2 0 1 0 0,-1-2-1 0 0,11-17-34 0 0,4-4 23 0 0,21-16-59 0 0,-39 84-256 0 0,-9 6 277 0 0,-5-23 7 0 0,0 0-1 0 0,1 0 1 0 0,0 0 0 0 0,0-1 0 0 0,1 1 0 0 0,0 0 0 0 0,0-1 0 0 0,0 1 0 0 0,1-1 0 0 0,0 0 0 0 0,1 0 0 0 0,0 0 0 0 0,0 0 0 0 0,0-1 0 0 0,1 0 0 0 0,0 0 0 0 0,0 0 0 0 0,1 0 0 0 0,-1-1 0 0 0,1 0 0 0 0,0 0 0 0 0,1 0 0 0 0,-1-1 0 0 0,2 1 8 0 0,3-2 13 0 0,0-1 1 0 0,0 0 0 0 0,0-1 0 0 0,0 0 0 0 0,0-1 0 0 0,0 0 0 0 0,0-1 0 0 0,1 0 0 0 0,-1 0 0 0 0,-1-1 0 0 0,1-1-1 0 0,0 0 1 0 0,0 0 0 0 0,-1-1 0 0 0,0-1 0 0 0,0 0 0 0 0,0 0 0 0 0,0-1 0 0 0,-1 0 0 0 0,0 0 0 0 0,0-1-1 0 0,-1 0 1 0 0,0-1 0 0 0,0 0 0 0 0,0 0 0 0 0,-1-1 0 0 0,-1 0 0 0 0,1 0 0 0 0,-2-1 0 0 0,1 1 0 0 0,-1-1 0 0 0,-1 0-1 0 0,1-1 1 0 0,-2 1 0 0 0,3-10-14 0 0,-5 18 0 0 0,1 0 1 0 0,0 0-1 0 0,-1 0 0 0 0,0 0 0 0 0,1 0 0 0 0,-1 0 0 0 0,0 0 1 0 0,0 0-1 0 0,0 0 0 0 0,-1 0 0 0 0,1-1 0 0 0,0 1 0 0 0,-1 0 0 0 0,0-1 1 0 0,1 1-1 0 0,-1-1 0 0 0,0 1 0 0 0,0 0 0 0 0,0-1 0 0 0,-1 1 1 0 0,1 0-1 0 0,0-1 0 0 0,-1 1 0 0 0,0 0 0 0 0,1-1 0 0 0,-1 1 0 0 0,0 0 1 0 0,0 0-1 0 0,0 0 0 0 0,-1 0 0 0 0,1 0 0 0 0,0 0 0 0 0,-1 0 1 0 0,1 0-1 0 0,-1 0 0 0 0,0 1 0 0 0,0-1 0 0 0,1 1 0 0 0,-1-1 0 0 0,0 1 1 0 0,0 0-1 0 0,0-1 0 0 0,-2 1 0 0 0,-3 2-50 0 0,0 0 0 0 0,0 0 0 0 0,0 1 0 0 0,0 0 1 0 0,0 0-1 0 0,0 0 0 0 0,1 1 0 0 0,-1 0 0 0 0,1 1 0 0 0,0-1 0 0 0,0 1 1 0 0,0 1-1 0 0,1-1 0 0 0,-1 1 0 0 0,1 0 0 0 0,0 0 0 0 0,0 0 0 0 0,-3 6 50 0 0,-69 111-342 0 0,45-14 73 0 0,32-105 263 0 0,-1 0 0 0 0,1 0 0 0 0,0 0 0 0 0,0 0 1 0 0,0 0-1 0 0,0 1 0 0 0,1-1 0 0 0,-1 0 0 0 0,1 0 0 0 0,0 0 0 0 0,-1 0 0 0 0,2 0 1 0 0,-1 0-1 0 0,0 0 0 0 0,0 0 0 0 0,1-1 0 0 0,0 1 0 0 0,-1 0 0 0 0,1-1 0 0 0,0 1 1 0 0,0-1-1 0 0,1 0 0 0 0,-1 0 0 0 0,0 0 0 0 0,1 0 0 0 0,-1 0 0 0 0,1 0 0 0 0,0 0 0 0 0,0-1 1 0 0,-1 0-1 0 0,1 1 0 0 0,0-1 0 0 0,1 0 6 0 0,9 2 35 0 0,0-1 0 0 0,-1-1 0 0 0,1 0 0 0 0,0 0 0 0 0,0-2 0 0 0,0 1 0 0 0,0-2 0 0 0,-1 1 0 0 0,1-2 0 0 0,-1 0 0 0 0,1 0 0 0 0,-1-1 0 0 0,0-1 0 0 0,0 0 0 0 0,-1 0 0 0 0,1-1 0 0 0,-1-1 0 0 0,0 0 0 0 0,-1-1 0 0 0,4-3-35 0 0,215-176 486 0 0,-138 111-389 0 0,-90 97 26 0 0,-23 119 113 0 0,22-138-237 0 0,0 0 1 0 0,0 0 0 0 0,0 0-1 0 0,0 1 1 0 0,0-1 0 0 0,0 0-1 0 0,1 0 1 0 0,-1 0 0 0 0,1 0-1 0 0,-1 0 1 0 0,1 0 0 0 0,0 0-1 0 0,0 0 1 0 0,0 0-1 0 0,0 0 1 0 0,0-1 0 0 0,0 1-1 0 0,1 0 1 0 0,-1 0 0 0 0,0-1-1 0 0,1 1 1 0 0,-1-1 0 0 0,1 0-1 0 0,0 1 1 0 0,0-1 0 0 0,-1 0-1 0 0,1 0 1 0 0,0 0 0 0 0,0 0-1 0 0,0 0 1 0 0,0 0 0 0 0,0-1-1 0 0,0 1 1 0 0,0-1 0 0 0,0 1-1 0 0,0-1 1 0 0,0 0 0 0 0,1 0-1 0 0,-1 0 1 0 0,0 0 0 0 0,0 0-1 0 0,0 0 1 0 0,0-1 0 0 0,87-35 194 0 0,-65 23-129 0 0,47-28 127 0 0,73-30 156 0 0,-142 73-334 0 0,1-1 1 0 0,0 1-1 0 0,0 1 0 0 0,-1-1 1 0 0,0 0-1 0 0,1 0 1 0 0,-1 1-1 0 0,0 0 0 0 0,0-1 1 0 0,0 1-1 0 0,0 0 1 0 0,-1 0-1 0 0,1 0 0 0 0,-1 0 1 0 0,0 0-1 0 0,0 0 1 0 0,0 1-1 0 0,0-1 0 0 0,0 0 1 0 0,-1 0-1 0 0,1 1 1 0 0,-1-1-1 0 0,0 0 1 0 0,0 1-1 0 0,0-1 0 0 0,-1 0 1 0 0,1 1-15 0 0,0-1 11 0 0,5 170-746 0 0,-5-172-173 0 0,3-1-10241 0 0,-3 0-840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0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7706 0 0,'0'0'1129'0'0,"0"0"-121"0"0,0 0 151 0 0,0 0 288 0 0,0 0 159 0 0,0 0-95 0 0,0 0-253 0 0,0 0-289 0 0,0 0-213 0 0,0 0-144 0 0,0 0-107 0 0,0 0-59 0 0,0 0 1 0 0,9 6-16 0 0,30 22-4 0 0,-30 16 295 0 0,-57 168 504 0 0,48-210-1212 0 0,0 0 1 0 0,-1 0-1 0 0,1 0 0 0 0,0 0 1 0 0,0 1-1 0 0,0-1 0 0 0,0 0 1 0 0,1 0-1 0 0,-1 0 0 0 0,0 1 1 0 0,1-1-1 0 0,0 0 0 0 0,-1 0 1 0 0,1 0-1 0 0,0 0 0 0 0,0 0 1 0 0,0 0-1 0 0,1 0 0 0 0,-1-1 1 0 0,0 1-1 0 0,1 0 0 0 0,-1 0 1 0 0,1-1-1 0 0,-1 1 0 0 0,1-1 1 0 0,0 0-1 0 0,-1 1 0 0 0,1-1 1 0 0,0 0-1 0 0,0 0 0 0 0,0 0 1 0 0,0 0-1 0 0,0-1 0 0 0,0 1 1 0 0,1 0-1 0 0,-1-1 0 0 0,0 1 1 0 0,0-1-1 0 0,0 0 0 0 0,0 0 1 0 0,1 0-1 0 0,-1 0 0 0 0,0 0 0 0 0,0 0 1 0 0,0-1-1 0 0,1 1 0 0 0,0-1-14 0 0,97-14 550 0 0,-86 10-598 0 0,44-27-326 0 0,-39-9-4046 0 0,-17 19-388 0 0,-2 0-3522 0 0,0 16 5423 0 0,0-2-794 0 0</inkml:trace>
  <inkml:trace contextRef="#ctx0" brushRef="#br0" timeOffset="219.792">354 0 8786 0 0,'0'0'1698'0'0,"0"0"-377"0"0,0 0-190 0 0,0 0 43 0 0,0 0 86 0 0,0 0-2 0 0,0 0-108 0 0,0 0-204 0 0,0 0-151 0 0,-12 34-88 0 0,-37 109-59 0 0,-3 78 1287 0 0,35-119-1938 0 0,4 1 0 0 0,4 0 0 0 0,5 53 3 0 0,17-123-3032 0 0,-2-30-1306 0 0,4-2-4012 0 0,-12-1 1270 0 0</inkml:trace>
  <inkml:trace contextRef="#ctx0" brushRef="#br0" timeOffset="741.43">408 869 5793 0 0,'0'0'3973'0'0,"0"0"-1852"0"0,0 0-613 0 0,0 0 32 0 0,0 0 30 0 0,0 0-179 0 0,0 0-283 0 0,0 0-237 0 0,0 0-146 0 0,0 0-51 0 0,0 0-50 0 0,0 0-32 0 0,0 0-62 0 0,13-30-84 0 0,40-97-39 0 0,23-24 768 0 0,0 51-794 0 0,-75 100-382 0 0,0 0 0 0 0,-1 0 0 0 0,1 0 0 0 0,0-1 0 0 0,0 1 0 0 0,-1 0 0 0 0,1 0 0 0 0,0 0 0 0 0,0 0 0 0 0,-1 0 0 0 0,1 1-1 0 0,0-1 1 0 0,0 0 0 0 0,-1 0 0 0 0,1 0 0 0 0,0 1 0 0 0,-1-1 0 0 0,1 0 0 0 0,0 1 0 0 0,-1-1 0 0 0,1 0 0 0 0,0 1 0 0 0,-1-1-1 0 0,1 1 1 0 0,-1-1 0 0 0,1 1 0 0 0,-1-1 0 0 0,1 1 0 0 0,-1 0 0 0 0,1-1 0 0 0,-1 1 0 0 0,0-1 0 0 0,1 1 0 0 0,-1 0 0 0 0,0 0-1 0 0,1-1 1 0 0,-1 1 0 0 0,0 0 0 0 0,0-1 0 0 0,0 1 0 0 0,0 0 0 0 0,0 0 0 0 0,0-1 0 0 0,0 1 0 0 0,0 0 0 0 0,0 0 0 0 0,0-1-1 0 0,0 1 1 0 0,0 0 0 0 0,0 0 0 0 0,-1-1 0 0 0,1 1 0 0 0,0 0 0 0 0,0-1 0 0 0,-1 1 0 0 0,1 0 0 0 0,-1-1 0 0 0,1 1 0 0 0,-1 0 0 0 0,1-1-1 0 0,-1 1 1 0 0,1 0 1 0 0,-1 3-3 0 0,-2 150 173 0 0,3-151-161 0 0,1-1 0 0 0,0 1 0 0 0,0-1 0 0 0,0 0-1 0 0,0 1 1 0 0,0-1 0 0 0,0 0 0 0 0,1 0-1 0 0,-1 1 1 0 0,1-1 0 0 0,0 0 0 0 0,0-1 0 0 0,-1 1-1 0 0,1 0 1 0 0,0 0 0 0 0,0-1 0 0 0,1 1-1 0 0,-1-1 1 0 0,0 0 0 0 0,0 0 0 0 0,1 0 0 0 0,-1 0-1 0 0,1 0 1 0 0,-1 0 0 0 0,1 0 0 0 0,-1-1-1 0 0,1 1 1 0 0,-1-1 0 0 0,1 0 0 0 0,-1 0 0 0 0,1 0-1 0 0,0 0 1 0 0,-1 0 0 0 0,1-1 0 0 0,-1 1-1 0 0,1-1 1 0 0,-1 1 0 0 0,1-1 0 0 0,-1 0 0 0 0,1 0-1 0 0,-1 0 1 0 0,0-1 0 0 0,0 1 0 0 0,1 0 0 0 0,-1-1-1 0 0,0 1 1 0 0,0-1 0 0 0,1-2-9 0 0,109-57 219 0 0,-111 61-219 0 0,0 1 0 0 0,0 0 0 0 0,0-1 0 0 0,1 1 0 0 0,-1 0 0 0 0,0 0 0 0 0,0-1 0 0 0,0 1 0 0 0,0 0 0 0 0,0 0 0 0 0,0 0 0 0 0,-1 0 0 0 0,1 0 0 0 0,0 1 0 0 0,0-1 0 0 0,-1 0 0 0 0,1 0 0 0 0,-1 0 0 0 0,1 1 0 0 0,-1-1 0 0 0,0 0 0 0 0,1 0 0 0 0,-1 1 0 0 0,0-1 0 0 0,0 0 0 0 0,0 1 0 0 0,0-1 0 0 0,0 0 0 0 0,0 1 0 0 0,0-1 0 0 0,0 0 0 0 0,0 1 0 0 0,-1-1 0 0 0,1 0 0 0 0,-1 1 0 0 0,1-1 0 0 0,-1 0 0 0 0,0 1 0 0 0,1 5 12 0 0,-5 119-220 0 0,30-102-2348 0 0,2-23-6699 0 0,-20-1 4599 0 0,2 0-4851 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1960 0 0,'0'0'-1960'0'0,"0"0"1960"0"0</inkml:trace>
  <inkml:trace contextRef="#ctx0" brushRef="#br0" timeOffset="954.261">76 56 808 0 0,'0'0'2007'0'0,"0"0"-124"0"0,0 0 26 0 0,0 0 77 0 0,0 0-105 0 0,0 0-299 0 0,0 0-343 0 0,0 0-303 0 0,0 0-217 0 0,0 0-139 0 0,0 0-109 0 0,0 0-109 0 0,-3 4 4574 0 0,1-4-5084 0 0,-10-2 1093 0 0,9-3-5148 0 0,3 4 3496 0 0,4-4-4216 0 0,-2 3-3677 0 0,-2 2 4937 0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35 137 8194 0 0,'0'0'4719'0'0,"0"0"-2686"0"0,0 0-890 0 0,0 0-48 0 0,0 0 72 0 0,0 0-25 0 0,0 0-131 0 0,0 0-209 0 0,0 0-235 0 0,0 0-179 0 0,0 0-134 0 0,0 0-73 0 0,0 0-71 0 0,-6 24-43 0 0,-16 72-30 0 0,15-58 1081 0 0,8-38-4932 0 0,0 0-7451 0 0,-1-4 2316 0 0</inkml:trace>
  <inkml:trace contextRef="#ctx0" brushRef="#br0" timeOffset="533.01">374 1 5825 0 0,'0'0'1443'0'0,"0"0"-263"0"0,0 0 194 0 0,0 0 410 0 0,0 0 154 0 0,0 0-217 0 0,0 0-420 0 0,0 0-434 0 0,0 0-297 0 0,0 0-129 0 0,0 0-50 0 0,0 0-11 0 0,0 0 4 0 0,-16 9-20 0 0,-51 32-19 0 0,32-23 89 0 0,33-18-418 0 0,1 0 0 0 0,0 0 0 0 0,-1 1 0 0 0,1-1-1 0 0,-1 1 1 0 0,1-1 0 0 0,0 1 0 0 0,-1-1 0 0 0,1 1-1 0 0,0 0 1 0 0,0 0 0 0 0,0 0 0 0 0,0 0 0 0 0,0 0 0 0 0,0 0-1 0 0,0 0 1 0 0,0 0 0 0 0,0 0 0 0 0,0 0 0 0 0,0 0-1 0 0,0 0 1 0 0,1 1 0 0 0,-1-1 0 0 0,1 0 0 0 0,-1 1-1 0 0,1-1 1 0 0,-1 0 0 0 0,1 1 0 0 0,0-1 0 0 0,0 1 0 0 0,-1 0-16 0 0,57 26 50 0 0,-49-27-29 0 0,-1-1 8 0 0,-1 0 0 0 0,1 0 1 0 0,0 0-1 0 0,0 1 1 0 0,0 0-1 0 0,0 0 0 0 0,-1 0 1 0 0,1 1-1 0 0,0 0 0 0 0,-1 0 1 0 0,0 0-1 0 0,1 1 0 0 0,-1-1 1 0 0,0 1-1 0 0,0 1 1 0 0,0-1-1 0 0,-1 1 0 0 0,1 0 1 0 0,-1 0-1 0 0,0 0 0 0 0,0 0 1 0 0,0 1-1 0 0,-1 0 0 0 0,0-1 1 0 0,1 1-1 0 0,-2 1 1 0 0,1-1-1 0 0,-1 0 0 0 0,1 1 1 0 0,-2-1-1 0 0,1 1 0 0 0,0 0 1 0 0,-1 3-30 0 0,-1-5 52 0 0,0 1 0 0 0,0-1 0 0 0,0 1 0 0 0,-1-1 0 0 0,0 1 0 0 0,0-1-1 0 0,0 0 1 0 0,-1 0 0 0 0,0 1 0 0 0,1-1 0 0 0,-1 0 0 0 0,0 0 0 0 0,-1-1 0 0 0,1 1 0 0 0,-1 0 0 0 0,0-1 0 0 0,0 0 0 0 0,0 1 0 0 0,0-1 0 0 0,0 0 0 0 0,-1-1 0 0 0,0 1 0 0 0,1 0 0 0 0,-1-1 0 0 0,-4 2-52 0 0,2-2-44 0 0,0 1 0 0 0,-1-1 0 0 0,1-1-1 0 0,-1 1 1 0 0,1-1 0 0 0,-1-1 0 0 0,1 1 0 0 0,-1-1 0 0 0,0 0 0 0 0,1 0 0 0 0,-1-1 0 0 0,1 0 0 0 0,-1 0 0 0 0,-6-2 44 0 0,-18-12-4815 0 0,7-10-6550 0 0,21 18 4590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5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3 2144 0 0,'0'0'2172'0'0,"0"0"-901"0"0,0 0-246 0 0,0 0 175 0 0,0 0 273 0 0,0 0 184 0 0,0 0-27 0 0,0 0-255 0 0,0 0-352 0 0,0 0-292 0 0,0 0-186 0 0,0 0-95 0 0,-2-2-69 0 0,20 70 4051 0 0,-2-23-4048 0 0,-2 1 1 0 0,-3 0-1 0 0,-1 1 1 0 0,-2 0 0 0 0,-3 1-1 0 0,-1-1 1 0 0,-2 1-1 0 0,-4 23-384 0 0,0-62 4 0 0,-1-1 0 0 0,0 1 0 0 0,-1-1 0 0 0,0 0 0 0 0,0 0 0 0 0,0 0 0 0 0,-1-1 0 0 0,0 1 0 0 0,-1-1 0 0 0,0 0 0 0 0,0-1 0 0 0,0 1 0 0 0,-1-1 0 0 0,0-1 0 0 0,0 1 0 0 0,0-1 0 0 0,-1 0 0 0 0,0-1-1 0 0,0 0 1 0 0,0 0 0 0 0,0 0 0 0 0,-1-1 0 0 0,1-1 0 0 0,-1 1 0 0 0,0-1 0 0 0,0-1 0 0 0,1 0 0 0 0,-1 0 0 0 0,0-1 0 0 0,0 0 0 0 0,-8-1-4 0 0,-17 4-1004 0 0,-21-3-3316 0 0,22-14-4144 0 0,25 7 3168 0 0,2 3-328 0 0</inkml:trace>
  <inkml:trace contextRef="#ctx0" brushRef="#br0" timeOffset="247.628">1 146 11338 0 0,'0'0'702'0'0,"0"0"-94"0"0,0 0 94 0 0,0 0 327 0 0,0 0 274 0 0,0 0 97 0 0,0 0-59 0 0,0 0-186 0 0,0 0-163 0 0,0 0-113 0 0,0 0-87 0 0,32-1-103 0 0,107-6-78 0 0,-13-19 439 0 0,-88 13-748 0 0,285-79 121 0 0,-259 90-3392 0 0,-49 13-2168 0 0,-6 8-4247 0 0,-8-14 1558 0 0</inkml:trace>
  <inkml:trace contextRef="#ctx0" brushRef="#br0" timeOffset="813.135">962 308 896 0 0,'0'0'2069'0'0,"0"0"-108"0"0,0 0 24 0 0,0 0 114 0 0,0 0-51 0 0,0 0-247 0 0,0 0-281 0 0,0 0-246 0 0,0 0-214 0 0,0 0-131 0 0,0 0-99 0 0,0 0-83 0 0,0 0-90 0 0,-9-1-57 0 0,4 0-602 0 0,-2 0 188 0 0,1 0-1 0 0,0 0 1 0 0,0 1 0 0 0,0-1-1 0 0,-1 1 1 0 0,1 1-1 0 0,0-1 1 0 0,0 1 0 0 0,-1 0-1 0 0,1 0 1 0 0,0 1 0 0 0,0 0-1 0 0,0 0 1 0 0,-2 2-186 0 0,-1 1 181 0 0,-6 3-28 0 0,0 1 0 0 0,1 0 0 0 0,0 1 1 0 0,0 0-1 0 0,1 2 0 0 0,0-1 0 0 0,1 1 0 0 0,1 1 0 0 0,0 0 0 0 0,-9 15-153 0 0,14-18 8 0 0,0 1 0 0 0,1-1 0 0 0,0 1-1 0 0,0 1 1 0 0,2-1 0 0 0,-1 1 0 0 0,1 0 0 0 0,1-1-1 0 0,0 1 1 0 0,1 0 0 0 0,0 0 0 0 0,1 2-8 0 0,1-11 24 0 0,1 0 1 0 0,0 0-1 0 0,0-1 1 0 0,0 1-1 0 0,0-1 0 0 0,0 1 1 0 0,0-1-1 0 0,1 0 1 0 0,0 0-1 0 0,-1 0 1 0 0,1 0-1 0 0,0 0 1 0 0,0 0-1 0 0,0-1 1 0 0,0 1-1 0 0,0-1 1 0 0,0 0-1 0 0,0 0 1 0 0,0 0-1 0 0,0-1 1 0 0,1 1-1 0 0,-1-1 1 0 0,0 1-1 0 0,1-1 0 0 0,-1 0 1 0 0,0-1-1 0 0,1 1 1 0 0,-1 0-1 0 0,0-1 1 0 0,0 0-1 0 0,1 0 1 0 0,-1 0-1 0 0,0 0 1 0 0,0 0-1 0 0,0-1 1 0 0,0 1-1 0 0,2-2-24 0 0,14-9 145 0 0,-1 0-1 0 0,0-1 0 0 0,-1-1 1 0 0,0-1-1 0 0,-1 0 0 0 0,7-11-144 0 0,-17 20 25 0 0,129-162 472 0 0,-110 134-391 0 0,-24 33-116 0 0,-1 1-8 0 0,0 0-9 0 0,7 23-66 0 0,17 62-494 0 0,-21-72-113 0 0,14 35-3871 0 0,-8-35-1651 0 0,2-4-4315 0 0,-7-8 6024 0 0</inkml:trace>
  <inkml:trace contextRef="#ctx0" brushRef="#br0" timeOffset="1256.11">1147 596 5137 0 0,'0'0'2557'0'0,"0"0"-560"0"0,0 0-250 0 0,0 0-18 0 0,0 0-45 0 0,0 0-168 0 0,0 0-203 0 0,0 0-170 0 0,0 0-130 0 0,0 0-98 0 0,0 0-85 0 0,0 0-97 0 0,0 0-106 0 0,18-18-98 0 0,53-53-91 0 0,6-28 775 0 0,-68 88-1136 0 0,-7 6-54 0 0,1 0 1 0 0,0 1-1 0 0,1 0 1 0 0,-1-1 0 0 0,1 1-1 0 0,0 1 1 0 0,0-1-1 0 0,0 0 1 0 0,1 1-1 0 0,-1 0 1 0 0,1 0 0 0 0,0 0-1 0 0,-1 1 1 0 0,1-1-1 0 0,0 1 1 0 0,3 0-24 0 0,3 43 60 0 0,-10 65 125 0 0,0-105-175 0 0,0 1-1 0 0,1-1 1 0 0,-1 0-1 0 0,1 0 1 0 0,-1 1 0 0 0,1-1-1 0 0,-1-1 1 0 0,1 1-1 0 0,0 0 1 0 0,0 0 0 0 0,-1-1-1 0 0,1 1 1 0 0,0 0-1 0 0,0-1 1 0 0,0 0-1 0 0,0 0 1 0 0,0 1 0 0 0,0-1-1 0 0,-1 0 1 0 0,1 0-1 0 0,0-1 1 0 0,0 1-1 0 0,0 0 1 0 0,0-1 0 0 0,0 1-1 0 0,-1-1 1 0 0,1 1-1 0 0,0-1 1 0 0,0 0 0 0 0,-1 0-1 0 0,1 0 1 0 0,0 0-1 0 0,-1 0 1 0 0,1 0-1 0 0,-1 0 1 0 0,1-1 0 0 0,-1 1-1 0 0,0 0 1 0 0,0-1-1 0 0,1 1 1 0 0,-1-1-1 0 0,0 0-9 0 0,0 1 4 0 0,113-94 178 0 0,-84 77-300 0 0,-27 54 32 0 0,-3-23 22 0 0,0-6-94 0 0,-1 1-1 0 0,1-1 1 0 0,0 0-1 0 0,1 0 0 0 0,0 0 1 0 0,0 1-1 0 0,1-1 1 0 0,0 0-1 0 0,0 0 0 0 0,0-1 1 0 0,1 1-1 0 0,3 5 159 0 0,7-4-3404 0 0,-3-8-3971 0 0,-6 0 1843 0 0,0 0-2394 0 0</inkml:trace>
  <inkml:trace contextRef="#ctx0" brushRef="#br0" timeOffset="1580.07">1773 526 1968 0 0,'0'0'2146'0'0,"0"0"-72"0"0,0 0 54 0 0,0 0 5 0 0,0 0-129 0 0,0 0-177 0 0,0 0-204 0 0,0 0-213 0 0,32-11-214 0 0,100-36-226 0 0,-57 5 370 0 0,-49 23-818 0 0,-17 13-350 0 0,1 0-1 0 0,-1-1 0 0 0,-1 0 0 0 0,0-1 0 0 0,0 0 0 0 0,0 0 0 0 0,-1 0 1 0 0,0-1-1 0 0,-1 0 0 0 0,2-3-171 0 0,-8 12 17 0 0,1-1 0 0 0,0 0 0 0 0,-1 0 0 0 0,1 0 0 0 0,0 0 0 0 0,-1 0 0 0 0,1 0 0 0 0,-1 0 0 0 0,0-1 0 0 0,1 1 0 0 0,-1 0 0 0 0,0 0 0 0 0,0 0 0 0 0,1 0 0 0 0,-1 0 0 0 0,0-1 0 0 0,0 1 0 0 0,0 0 0 0 0,0 0 0 0 0,-1 0 0 0 0,1 0 0 0 0,0-1 0 0 0,0 1 0 0 0,-1 0 0 0 0,1 0 0 0 0,-1 0 0 0 0,1 0 0 0 0,-1 0 0 0 0,1 0 0 0 0,-1 0 0 0 0,0 0 0 0 0,1 0 0 0 0,-1 0 0 0 0,0 0 0 0 0,0 1 0 0 0,0-1 0 0 0,0 0 0 0 0,1 0 0 0 0,-1 1 0 0 0,0-1 0 0 0,0 1 0 0 0,-1-1 0 0 0,1 1 0 0 0,0-1 0 0 0,0 1 0 0 0,0-1 0 0 0,0 1 0 0 0,0 0 0 0 0,0 0 0 0 0,0 0 0 0 0,-1 0 0 0 0,1-1 0 0 0,0 2 0 0 0,0-1 0 0 0,0 0 0 0 0,0 0 0 0 0,-1 0-17 0 0,-68 11-17 0 0,53-4-15 0 0,0 1-1 0 0,1 0 0 0 0,-1 1 1 0 0,2 0-1 0 0,-1 2 1 0 0,1 0-1 0 0,1 0 0 0 0,0 2 1 0 0,1-1-1 0 0,0 2 1 0 0,1 0-1 0 0,0 0 0 0 0,1 1 1 0 0,1 1-1 0 0,0 0 1 0 0,-7 16 32 0 0,17-31-31 0 0,-1 1 1 0 0,0 0-1 0 0,0-1 1 0 0,0 1 0 0 0,1 0-1 0 0,-1-1 1 0 0,1 1-1 0 0,-1 0 1 0 0,1 0 0 0 0,0-1-1 0 0,0 1 1 0 0,0 0-1 0 0,0 0 1 0 0,0 0-1 0 0,0-1 1 0 0,0 1 0 0 0,0 0-1 0 0,1 0 1 0 0,-1-1-1 0 0,1 1 1 0 0,-1 0 0 0 0,1-1-1 0 0,0 1 1 0 0,0 0-1 0 0,0-1 1 0 0,0 1 0 0 0,0-1-1 0 0,0 1 1 0 0,0-1-1 0 0,0 0 1 0 0,0 1-1 0 0,1-1 1 0 0,-1 0 0 0 0,1 0-1 0 0,-1 0 1 0 0,1 0-1 0 0,-1 0 1 0 0,1 0 0 0 0,-1 0-1 0 0,1-1 1 0 0,0 1-1 0 0,-1-1 1 0 0,1 1 0 0 0,0-1-1 0 0,0 1 1 0 0,0-1 30 0 0,10 1-504 0 0,0 0 0 0 0,0 0 0 0 0,1-1 0 0 0,-1-1 0 0 0,0 0 0 0 0,1-1 0 0 0,-1 0 0 0 0,0-1 0 0 0,0 0 0 0 0,0-1 0 0 0,-1 0 0 0 0,1-1 0 0 0,4-3 504 0 0,89-49-12949 0 0,-97 52 11489 0 0,5-3 336 0 0</inkml:trace>
  <inkml:trace contextRef="#ctx0" brushRef="#br0" timeOffset="1974.095">2335 294 0 0 0,'0'0'1083'0'0,"0"0"196"0"0,0 0 42 0 0,0 0 61 0 0,0 0-62 0 0,0 0-234 0 0,0 0-211 0 0,0 0-135 0 0,0 0-21 0 0,0 0 88 0 0,0 0 103 0 0,0 0 84 0 0,0 0 22 0 0,-7 9-10 0 0,-20 31-86 0 0,-10 11 3962 0 0,36-50-4853 0 0,1 0-1 0 0,0 0 0 0 0,0 1 1 0 0,0-1-1 0 0,0 0 0 0 0,0 0 1 0 0,0 1-1 0 0,0-1 0 0 0,0 0 1 0 0,0 0-1 0 0,1 0 0 0 0,-1 1 1 0 0,1-1-1 0 0,-1 0 1 0 0,1 0-1 0 0,-1 0 0 0 0,1 0 1 0 0,-1 0-1 0 0,1 0 0 0 0,0 0 1 0 0,0 0-1 0 0,-1 0 0 0 0,1 0 1 0 0,0 0-1 0 0,0 0 0 0 0,0 0 1 0 0,0-1-1 0 0,0 1 0 0 0,0 0 1 0 0,0-1-1 0 0,0 1 0 0 0,1-1 1 0 0,-1 1-1 0 0,0-1 0 0 0,0 1 1 0 0,0-1-1 0 0,1 0 0 0 0,-1 0 1 0 0,0 0-1 0 0,0 0 0 0 0,1 0 1 0 0,-1 0-1 0 0,0 0 1 0 0,0 0-1 0 0,1 0 0 0 0,-1 0 1 0 0,0-1-29 0 0,16 7 366 0 0,-13-5-288 0 0,-1 1 0 0 0,0 0 0 0 0,-1 0 0 0 0,1 0 0 0 0,0 1 0 0 0,-1-1 0 0 0,1 0 0 0 0,-1 1-1 0 0,1 0 1 0 0,-1 0 0 0 0,0 0 0 0 0,-1 0 0 0 0,1 0 0 0 0,0 0 0 0 0,-1 0 0 0 0,1 0 0 0 0,-1 1-1 0 0,0-1 1 0 0,0 0 0 0 0,-1 1 0 0 0,1-1 0 0 0,-1 1 0 0 0,1-1 0 0 0,-1 1 0 0 0,0-1 0 0 0,-1 1-1 0 0,1 0 1 0 0,0-1 0 0 0,-1 1 0 0 0,0-1 0 0 0,0 0 0 0 0,0 1-78 0 0,-3 3 130 0 0,0 0-1 0 0,0 0 1 0 0,-1-1 0 0 0,1 1 0 0 0,-2-1-1 0 0,1 0 1 0 0,-1 0 0 0 0,0-1 0 0 0,0 0-1 0 0,0 0 1 0 0,-1 0 0 0 0,-6 3-130 0 0,7-4 65 0 0,2-1-55 0 0,-1 0 0 0 0,1 0 0 0 0,-1-1 0 0 0,0 1 0 0 0,0-1 0 0 0,0 0 0 0 0,0-1 0 0 0,0 1 0 0 0,0-1 0 0 0,-1 0 0 0 0,1 0 0 0 0,0-1 1 0 0,-1 0-1 0 0,1 1 0 0 0,0-2 0 0 0,-1 1 0 0 0,1-1 0 0 0,-2 0-10 0 0,-10-25-2689 0 0,16 2-4293 0 0,1 16 2193 0 0,0 0-6838 0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0 0 0,'10'12'7371'0'0,"31"16"-2694"0"0,-34-26-4194 0 0,1-1 1 0 0,0 1-1 0 0,0-1 0 0 0,0-1 1 0 0,0 0-1 0 0,0 0 1 0 0,0 0-1 0 0,0-1 0 0 0,0-1 1 0 0,0 1-1 0 0,-1-1 1 0 0,1 0-1 0 0,3-2-483 0 0,12-6 311 0 0,-2-1 1 0 0,0-1-1 0 0,0 0 1 0 0,-1-2-1 0 0,0 0 0 0 0,5-8-311 0 0,-16 15 114 0 0,0 0-1 0 0,-1-1 1 0 0,-1 0-1 0 0,1 0 1 0 0,-1-1-1 0 0,0 0 1 0 0,-1 0-1 0 0,0 0 1 0 0,-1-1-1 0 0,0 0 1 0 0,0 0-1 0 0,-1-1 1 0 0,-1 1-1 0 0,0-1 1 0 0,0 0-1 0 0,-1 0 1 0 0,0 0-1 0 0,-1 0 1 0 0,0-6-114 0 0,-1 18 6 0 0,0-1 0 0 0,1 1 0 0 0,-1-1-1 0 0,0 0 1 0 0,0 1 0 0 0,-1-1 0 0 0,1 1 0 0 0,0-1 0 0 0,0 0 0 0 0,0 1 0 0 0,0-1 0 0 0,0 1 0 0 0,0-1 0 0 0,0 0 0 0 0,-1 1 0 0 0,1-1 0 0 0,0 0-1 0 0,0 1 1 0 0,0-1 0 0 0,-1 0 0 0 0,1 1 0 0 0,0-1 0 0 0,-1 0 0 0 0,1 0 0 0 0,0 1 0 0 0,-1-1 0 0 0,1 0 0 0 0,0 0 0 0 0,-1 1 0 0 0,1-1-1 0 0,0 0 1 0 0,-1 0 0 0 0,1 0 0 0 0,0 0 0 0 0,-1 0 0 0 0,1 0 0 0 0,-1 0 0 0 0,1 0 0 0 0,0 0 0 0 0,-1 0 0 0 0,1 0 0 0 0,-1 0 0 0 0,1 0 0 0 0,0 0-1 0 0,-1 0 1 0 0,1 0 0 0 0,-1 0 0 0 0,1 0 0 0 0,0 0 0 0 0,-1 0 0 0 0,1-1 0 0 0,0 1 0 0 0,-1 0 0 0 0,1 0 0 0 0,0-1 0 0 0,-1 1 0 0 0,1 0-1 0 0,0 0 1 0 0,-1-1 0 0 0,1 1 0 0 0,0 0 0 0 0,0-1 0 0 0,-1 1 0 0 0,1 0 0 0 0,0-1 0 0 0,0 1 0 0 0,0 0 0 0 0,0-1 0 0 0,-1 1 0 0 0,1-1-6 0 0,-10 39-21 0 0,1 0 0 0 0,2 0 0 0 0,2 0 0 0 0,2 1 0 0 0,1 0 1 0 0,2 1 20 0 0,-5 55-38 0 0,4-77 38 0 0,-13 181-55 0 0,-8-2-1 0 0,-21 61 56 0 0,38-228-63 0 0,-1-1-1 0 0,-2 0 1 0 0,-1 0-1 0 0,-1-1 1 0 0,-2 0 0 0 0,0 0-1 0 0,-2-2 1 0 0,-1 0-1 0 0,-9 11 64 0 0,22-34-2 0 0,1 0 0 0 0,-1-1 0 0 0,0 1 0 0 0,-1-1 0 0 0,1 1 1 0 0,0-1-1 0 0,-1 0 0 0 0,1 0 0 0 0,-1 0 0 0 0,1 0 0 0 0,-1-1 0 0 0,0 1 0 0 0,0-1 0 0 0,0 1 0 0 0,0-1 0 0 0,0 0 0 0 0,0 0 0 0 0,0-1 0 0 0,0 1 0 0 0,0-1 0 0 0,-1 1 0 0 0,1-1 0 0 0,0 0 0 0 0,0 0 0 0 0,-1 0 0 0 0,1-1 0 0 0,0 1 0 0 0,0-1 0 0 0,0 0 0 0 0,0 1 0 0 0,0-2 0 0 0,0 1 0 0 0,0 0 0 0 0,0 0 0 0 0,0-1 0 0 0,0 0 0 0 0,1 0 0 0 0,-1 1 0 0 0,1-1 0 0 0,-1-1 0 0 0,1 1 0 0 0,0 0 0 0 0,-1-1 0 0 0,1 1 0 0 0,1-1 1 0 0,-1 1-1 0 0,0-1 0 0 0,1 0 0 0 0,-1 0 0 0 0,1 0 0 0 0,0 0 0 0 0,-1-2 2 0 0,-3-17 49 0 0,0 0 0 0 0,2-1 1 0 0,1 1-1 0 0,0 0 0 0 0,2-1 1 0 0,0 1-1 0 0,2-1 0 0 0,0-1-49 0 0,3-4 75 0 0,1 1-1 0 0,1-1 0 0 0,2 1 0 0 0,0 0 0 0 0,2 1 0 0 0,1 1 0 0 0,0-1 1 0 0,2 2-1 0 0,1 0 0 0 0,2 1 0 0 0,0 0 0 0 0,1 1 0 0 0,1 1 1 0 0,1 1-1 0 0,12-9-74 0 0,57-24-180 0 0,-43 47-2737 0 0,-26 14-1769 0 0,-8 2-1580 0 0,-7-6 1295 0 0,-1-1 659 0 0</inkml:trace>
  <inkml:trace contextRef="#ctx0" brushRef="#br0" timeOffset="275.98">503 983 2248 0 0,'0'0'3233'0'0,"0"0"-652"0"0,0 0-463 0 0,0 0-146 0 0,0 0-100 0 0,0 0-213 0 0,0 0-197 0 0,0 0-186 0 0,0 0-237 0 0,0 0-173 0 0,0 0-177 0 0,0 0-149 0 0,-3-7-42 0 0,-5-52 419 0 0,31-3-346 0 0,2 2-1 0 0,3 2 0 0 0,26-40-570 0 0,12 11-2259 0 0,-56 75 525 0 0,5-5-2634 0 0,-2 13-6702 0 0,-8 4 5820 0 0</inkml:trace>
  <inkml:trace contextRef="#ctx0" brushRef="#br0" timeOffset="582.996">891 622 1064 0 0,'0'0'1963'0'0,"0"0"-302"0"0,0 0-8 0 0,0 0 185 0 0,0 0 12 0 0,0 0-188 0 0,0 0-230 0 0,0 0-183 0 0,0 0-116 0 0,0 0-142 0 0,-19 32-133 0 0,-61 99-147 0 0,44-60 325 0 0,35-69-971 0 0,-1 0-1 0 0,1 0 1 0 0,0 0-1 0 0,0 0 0 0 0,0 0 1 0 0,0 0-1 0 0,0 1 0 0 0,1-1 1 0 0,-1 0-1 0 0,1 0 0 0 0,-1 0 1 0 0,1 1-1 0 0,0-1 1 0 0,0 0-1 0 0,0 1 0 0 0,0-1 1 0 0,0 0-1 0 0,0 0 0 0 0,1 1 1 0 0,-1-1-1 0 0,1 0 0 0 0,0 0 1 0 0,-1 1-1 0 0,1-1 1 0 0,0 0-1 0 0,0 0 0 0 0,1 0 1 0 0,-1 0-1 0 0,0 0 0 0 0,1-1 1 0 0,-1 1-1 0 0,1 0 0 0 0,-1-1 1 0 0,1 1-1 0 0,0-1 1 0 0,0 1-1 0 0,-1-1 0 0 0,1 0 1 0 0,0 0-1 0 0,0 0 0 0 0,0 0 1 0 0,1 0-1 0 0,-1 0 0 0 0,0 0 1 0 0,0-1-1 0 0,0 1 1 0 0,1-1-1 0 0,-1 0 0 0 0,0 1 1 0 0,1-1-1 0 0,-1 0 0 0 0,0 0 1 0 0,2-1-65 0 0,3-2 133 0 0,1-1 1 0 0,-1 0-1 0 0,0 0 1 0 0,0 0-1 0 0,0-1 1 0 0,0 0-1 0 0,-1-1 1 0 0,0 1-1 0 0,0-1 1 0 0,-1 0-1 0 0,0-1 1 0 0,0 1-1 0 0,0-1 1 0 0,0 0-1 0 0,-1 0 1 0 0,-1-1-1 0 0,1 1 0 0 0,-1-1 1 0 0,0 0-1 0 0,-1 0 1 0 0,0 0-1 0 0,0-1-133 0 0,0 2-9 0 0,0 1 0 0 0,0-1-1 0 0,-1 0 1 0 0,0 1-1 0 0,0-1 1 0 0,-1 0-1 0 0,0 0 1 0 0,0 0 0 0 0,0 1-1 0 0,-1-1 1 0 0,0 0-1 0 0,0 0 1 0 0,-1 1-1 0 0,0-1 1 0 0,0 1 0 0 0,0-1-1 0 0,-1 1 1 0 0,0 0-1 0 0,0 0 1 0 0,-1 0-1 0 0,0 1 1 0 0,0-1-1 0 0,0 1 1 0 0,-1 0 0 0 0,1 0-1 0 0,-1 0 1 0 0,-5-3 9 0 0,7 5-47 0 0,-46-23-5310 0 0,20 43-9282 0 0,26-9 9487 0 0</inkml:trace>
  <inkml:trace contextRef="#ctx0" brushRef="#br0" timeOffset="1003.031">1024 872 7978 0 0,'0'0'3346'0'0,"0"0"-1120"0"0,0 0-418 0 0,0 0-60 0 0,0 0-185 0 0,0 0-293 0 0,0 0-258 0 0,0 0-216 0 0,0 0-152 0 0,0 0-91 0 0,0 0-79 0 0,0 0-68 0 0,0 0-77 0 0,28-24-69 0 0,87-74-52 0 0,-23 14 310 0 0,-92 83-518 0 0,1 0 1 0 0,0 0 0 0 0,-1 1 0 0 0,1-1 0 0 0,0 0-1 0 0,0 1 1 0 0,0-1 0 0 0,0 1 0 0 0,-1-1 0 0 0,1 1-1 0 0,0 0 1 0 0,0-1 0 0 0,0 1 0 0 0,0 0-1 0 0,0 0 1 0 0,0-1 0 0 0,0 1 0 0 0,0 0 0 0 0,0 0-1 0 0,0 0 1 0 0,0 0 0 0 0,0 0 0 0 0,0 0 0 0 0,0 1-1 0 0,0-1 1 0 0,0 0 0 0 0,0 1 0 0 0,0-1-1 0 0,0 0 1 0 0,0 1 0 0 0,0-1 0 0 0,0 1 0 0 0,0-1-1 0 0,-1 1 1 0 0,1-1 0 0 0,0 1 0 0 0,0 0 0 0 0,-1 0-1 0 0,1-1 1 0 0,0 1 0 0 0,-1 0 0 0 0,1 0-1 0 0,-1 0 1 0 0,1-1 0 0 0,-1 1 0 0 0,1 0 0 0 0,-1 0-1 0 0,0 0 1 0 0,1 0 0 0 0,-1 0 0 0 0,0 0 0 0 0,0 0-1 0 0,0 0 1 0 0,1 0-1 0 0,3 63 72 0 0,-4-54-61 0 0,-1 3 45 0 0,1-12-47 0 0,-1 1 1 0 0,1 0-1 0 0,-1-1 0 0 0,1 1 1 0 0,-1 0-1 0 0,1-1 1 0 0,0 1-1 0 0,0 0 0 0 0,0-1 1 0 0,0 1-1 0 0,0 0 1 0 0,0-1-1 0 0,1 1 0 0 0,-1 0 1 0 0,0-1-1 0 0,1 1 1 0 0,-1 0-1 0 0,1-1 0 0 0,0 1 1 0 0,0-1-1 0 0,-1 1 1 0 0,1-1-1 0 0,0 1 1 0 0,0-1-1 0 0,0 0 0 0 0,1 1 1 0 0,-1-1-1 0 0,0 0 1 0 0,0 0-1 0 0,1 0 0 0 0,-1 0 1 0 0,0 0-1 0 0,1 0 1 0 0,-1 0-1 0 0,1 0 0 0 0,0-1 1 0 0,-1 1-1 0 0,1-1 1 0 0,-1 1-1 0 0,1-1 0 0 0,0 1 1 0 0,0-1-10 0 0,8-3 63 0 0,1 0 1 0 0,-1 0-1 0 0,0-1 1 0 0,0-1-1 0 0,0 0 1 0 0,-1 0-1 0 0,0-1 1 0 0,0 0-1 0 0,0 0 1 0 0,-1-1 0 0 0,1 0-1 0 0,4-7-63 0 0,3 1 17 0 0,89-61 129 0 0,-103 74-145 0 0,0 0 0 0 0,0 1 0 0 0,0-1 1 0 0,0 1-1 0 0,0-1 0 0 0,0 1 0 0 0,0 0 0 0 0,0-1 0 0 0,0 1 0 0 0,0 0 0 0 0,-1 0 0 0 0,1 1 0 0 0,0-1 0 0 0,-1 0 0 0 0,1 0 0 0 0,-1 1 0 0 0,1-1 0 0 0,-1 1 0 0 0,0-1 0 0 0,0 1 0 0 0,1 0 0 0 0,-1-1 0 0 0,0 1 0 0 0,0 0 0 0 0,-1 0 0 0 0,1 0 0 0 0,0 0 0 0 0,-1 0 0 0 0,1 0 0 0 0,-1 0 1 0 0,0 0-1 0 0,1 0 0 0 0,-1 0 0 0 0,0 0 0 0 0,0 0 0 0 0,0 0 0 0 0,-1 0 0 0 0,1 0 0 0 0,0 0 0 0 0,-1 0 0 0 0,1 0 0 0 0,-1 0 0 0 0,0 0 0 0 0,0 0 0 0 0,1 0 0 0 0,-2 1-1 0 0,1 12 15 0 0,1-12-33 0 0,0 1-1 0 0,0-1 1 0 0,0 0 0 0 0,0 0-1 0 0,0 0 1 0 0,1 1-1 0 0,-1-1 1 0 0,1 0 0 0 0,0 0-1 0 0,0 0 1 0 0,0 0 0 0 0,1 0-1 0 0,-1 0 1 0 0,1-1 0 0 0,-1 1-1 0 0,1 0 1 0 0,0-1-1 0 0,0 1 1 0 0,0-1 0 0 0,0 1-1 0 0,1-1 1 0 0,1 2 18 0 0,31 2-4637 0 0,-12-12-7918 0 0,-17 4 3448 0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4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1 409 5641 0 0,'0'0'2165'0'0,"0"0"-274"0"0,0 0-179 0 0,0 0 8 0 0,0 0-103 0 0,0 0-257 0 0,0 0-261 0 0,0 0-247 0 0,0 0-117 0 0,0 0-4 0 0,0 0 6 0 0,0 0 31 0 0,0 0-5 0 0,7-7-65 0 0,108-118 1614 0 0,37-70-773 0 0,-152 195-1529 0 0,0 0 1 0 0,0 0-1 0 0,0 0 0 0 0,0 0 0 0 0,0 1 0 0 0,1-1 0 0 0,-1 0 1 0 0,0 0-1 0 0,0 0 0 0 0,0 0 0 0 0,0 0 0 0 0,1 0 0 0 0,-1 0 0 0 0,0 0 1 0 0,0 1-1 0 0,0-1 0 0 0,1 0 0 0 0,-1 0 0 0 0,0 0 0 0 0,0 0 1 0 0,0 0-1 0 0,1 0 0 0 0,-1 0 0 0 0,0 0 0 0 0,0 0 0 0 0,0 0 1 0 0,1 0-1 0 0,-1 0 0 0 0,0-1 0 0 0,0 1 0 0 0,0 0 0 0 0,0 0 0 0 0,1 0 1 0 0,-1 0-1 0 0,0 0 0 0 0,0 0-10 0 0,0 10-92 0 0,-1 85 185 0 0,2-92-91 0 0,0-1 1 0 0,1 1-1 0 0,-1 0 1 0 0,1-1-1 0 0,0 1 1 0 0,0-1-1 0 0,0 0 0 0 0,0 0 1 0 0,0 0-1 0 0,0 0 1 0 0,1 0-1 0 0,-1 0 0 0 0,1 0 1 0 0,-1-1-1 0 0,1 1 1 0 0,0-1-1 0 0,-1 0 0 0 0,1 0 1 0 0,0 0-1 0 0,0 0 1 0 0,0 0-1 0 0,0-1 1 0 0,0 1-1 0 0,0-1 0 0 0,0 0 1 0 0,0 0-1 0 0,0 0 1 0 0,0 0-1 0 0,0 0 0 0 0,0-1 1 0 0,0 1-1 0 0,0-1 1 0 0,0 0-1 0 0,0 0 1 0 0,0 0-1 0 0,-1 0 0 0 0,1-1 1 0 0,0 1-1 0 0,-1-1 1 0 0,1 1-1 0 0,-1-1 0 0 0,2-1-2 0 0,156-132 59 0 0,-138 117-68 0 0,-22 47-101 0 0,0 82 189 0 0,0-109-137 0 0,1-1 1 0 0,-1 1-1 0 0,1-1 0 0 0,-1 1 1 0 0,1-1-1 0 0,0 1 0 0 0,0-1 1 0 0,0 0-1 0 0,0 1 0 0 0,0-1 1 0 0,0 0-1 0 0,0 0 0 0 0,0 1 1 0 0,0-1-1 0 0,1 0 0 0 0,-1 0 1 0 0,0 0-1 0 0,1-1 0 0 0,-1 1 1 0 0,0 0-1 0 0,1 0 0 0 0,-1-1 0 0 0,1 1 1 0 0,0-1-1 0 0,-1 1 0 0 0,1-1 1 0 0,-1 0 57 0 0,45-7-7508 0 0,-32-4-2368 0 0,-8 7 1990 0 0</inkml:trace>
  <inkml:trace contextRef="#ctx0" brushRef="#br0" timeOffset="392.41">870 12 8122 0 0,'0'0'3687'0'0,"0"0"-1518"0"0,0 0-650 0 0,0 0-71 0 0,0 0-116 0 0,0 0-245 0 0,0 0-241 0 0,0 0-206 0 0,0 0-156 0 0,0 0-96 0 0,0 0-68 0 0,0 0-63 0 0,0 0-49 0 0,-9 26-18 0 0,-24 78-13 0 0,32-102-166 0 0,0-1 0 0 0,1 0 0 0 0,-1 0 0 0 0,0 0 0 0 0,1 1-1 0 0,-1-1 1 0 0,0 0 0 0 0,1 1 0 0 0,0-1 0 0 0,-1 1 0 0 0,1-1 0 0 0,0 0-1 0 0,0 1 1 0 0,0-1 0 0 0,0 1 0 0 0,0-1 0 0 0,0 1 0 0 0,0-1 0 0 0,0 0-1 0 0,0 1 1 0 0,1-1 0 0 0,-1 1 0 0 0,1-1 0 0 0,-1 0 0 0 0,1 1 0 0 0,-1-1-1 0 0,1 0 1 0 0,0 0 0 0 0,0 0 0 0 0,-1 1 0 0 0,1-1 0 0 0,0 0 0 0 0,0 0-1 0 0,1 0-10 0 0,1 2 73 0 0,2 1-1 0 0,0 0 1 0 0,0 0 0 0 0,1 0 0 0 0,-1-1-1 0 0,1 1 1 0 0,0-2 0 0 0,0 1-1 0 0,0 0 1 0 0,0-1 0 0 0,0 0 0 0 0,0-1-1 0 0,1 0 1 0 0,-1 1 0 0 0,1-2-1 0 0,-1 1 1 0 0,0-1 0 0 0,1 0 0 0 0,-1 0-1 0 0,1-1 1 0 0,-1 0 0 0 0,1 0 0 0 0,-1-1-1 0 0,0 1 1 0 0,0-1 0 0 0,1-1-73 0 0,4-1-1 0 0,-1 0 1 0 0,1-1 0 0 0,-1 0 0 0 0,0-1 0 0 0,0 0-1 0 0,-1 0 1 0 0,0-1 0 0 0,0-1 0 0 0,0 1-1 0 0,-1-1 1 0 0,0-1 0 0 0,-1 1 0 0 0,6-10 0 0 0,-3 2-1004 0 0,11-16-3150 0 0,-6 14-7965 0 0,-13 17 4265 0 0</inkml:trace>
  <inkml:trace contextRef="#ctx0" brushRef="#br0" timeOffset="1004.663">1387 4 11434 0 0,'0'0'1869'0'0,"0"0"-249"0"0,0 0 31 0 0,0 0-5 0 0,0 0-238 0 0,0 0-412 0 0,0 0-294 0 0,0 0-94 0 0,0 0-68 0 0,0 0-38 0 0,0 0-84 0 0,0 0-132 0 0,0 0-88 0 0,-18 16-47 0 0,-56 51-43 0 0,28-8 84 0 0,42-54-193 0 0,1 0-1 0 0,0 1 1 0 0,0-1-1 0 0,1 1 0 0 0,-1 0 1 0 0,1 0-1 0 0,0 0 1 0 0,1 0-1 0 0,0 0 1 0 0,0 0-1 0 0,0 1 1 0 0,0-1-1 0 0,1 0 0 0 0,0 0 1 0 0,1 1-1 0 0,-1-1 1 0 0,1 0-1 0 0,1 3 2 0 0,1-6 11 0 0,0-1-1 0 0,-1 1 1 0 0,1-1 0 0 0,1 0-1 0 0,-1 0 1 0 0,0 0-1 0 0,0 0 1 0 0,1-1-1 0 0,-1 1 1 0 0,1-1 0 0 0,-1 0-1 0 0,1 0 1 0 0,0 0-1 0 0,-1-1 1 0 0,1 1 0 0 0,0-1-1 0 0,0 0 1 0 0,-1 0-1 0 0,1 0 1 0 0,0 0 0 0 0,0-1-1 0 0,-1 0 1 0 0,1 1-1 0 0,0-1 1 0 0,-1-1 0 0 0,1 1-1 0 0,-1 0 1 0 0,1-1-1 0 0,-1 0 1 0 0,0 0-1 0 0,0 0 1 0 0,0 0 0 0 0,0 0-1 0 0,2-2-10 0 0,162-149 347 0 0,-149 134-335 0 0,-10 10-2 0 0,-1 0 0 0 0,2 1 0 0 0,-1 0-1 0 0,1 0 1 0 0,0 0 0 0 0,1 1 0 0 0,0 1-1 0 0,0 0 1 0 0,1 0 0 0 0,-1 1 0 0 0,1 0-1 0 0,7-2-9 0 0,-16 7 0 0 0,-1 0-1 0 0,1 0 0 0 0,0 0 0 0 0,-1 0 0 0 0,1 0 1 0 0,-1 1-1 0 0,1-1 0 0 0,-1 0 0 0 0,1 1 0 0 0,-1-1 1 0 0,1 1-1 0 0,-1-1 0 0 0,1 1 0 0 0,-1 0 0 0 0,0 0 1 0 0,1-1-1 0 0,-1 1 0 0 0,0 0 0 0 0,0 0 0 0 0,0 0 1 0 0,0 1-1 0 0,0-1 0 0 0,0 0 0 0 0,0 0 1 0 0,0 1-1 0 0,0-1 0 0 0,0 0 0 0 0,-1 1 0 0 0,1-1 1 0 0,0 0-1 0 0,-1 1 0 0 0,1-1 0 0 0,-1 1 0 0 0,0 0 1 0 0,1-1-1 0 0,-1 1 0 0 0,0-1 1 0 0,5 69 64 0 0,-6-59-49 0 0,-2 36-10 0 0,-2-1-1 0 0,-2 0 1 0 0,-2 0 0 0 0,-4 8-5 0 0,-6 29-5 0 0,-36 242-37 0 0,28-217 121 0 0,26-104-70 0 0,-1-1-1 0 0,0 1 1 0 0,0-1-1 0 0,0 1 1 0 0,0-1-1 0 0,-1 0 1 0 0,1 0-1 0 0,-1 0 1 0 0,0 0-1 0 0,0-1 1 0 0,0 1-1 0 0,0-1 1 0 0,0 1-1 0 0,-1-1 1 0 0,1 0-1 0 0,-1-1 0 0 0,1 1 1 0 0,-1 0-1 0 0,0-1 1 0 0,0 0-1 0 0,1 0 1 0 0,-1 0-1 0 0,0 0 1 0 0,0-1-1 0 0,0 0 1 0 0,-2 1-9 0 0,2-1 4 0 0,-1 0 0 0 0,1 0 0 0 0,-1 0 0 0 0,0-1 1 0 0,1 0-1 0 0,-1 0 0 0 0,1 0 0 0 0,-1 0 0 0 0,1 0 0 0 0,0-1 1 0 0,-1 0-1 0 0,1 0 0 0 0,0 0 0 0 0,0-1 0 0 0,0 1 0 0 0,1-1 1 0 0,-1 0-1 0 0,1 0 0 0 0,-1 0 0 0 0,1 0 0 0 0,0-1 0 0 0,0 1 0 0 0,0-1 1 0 0,1 0-1 0 0,-2-3-4 0 0,0-2 2 0 0,0 0 1 0 0,0 0-1 0 0,1 0 0 0 0,0-1 1 0 0,1 1-1 0 0,0-1 1 0 0,0 0-1 0 0,1 0 1 0 0,1 1-1 0 0,-1-1 0 0 0,2 0 1 0 0,-1 0-1 0 0,1 0 1 0 0,1 0-1 0 0,0 1 0 0 0,0-1 1 0 0,1 1-1 0 0,0-1 1 0 0,1 1-1 0 0,0 0 1 0 0,0 0-1 0 0,1 0 0 0 0,0 1 1 0 0,1 0-1 0 0,-1 0 1 0 0,2 0-1 0 0,-1 1 0 0 0,1 0 1 0 0,0 0-1 0 0,1 0 1 0 0,-1 1-1 0 0,2 0-2 0 0,22-20-200 0 0,2 2 0 0 0,1 1 1 0 0,1 1-1 0 0,0 3 0 0 0,2 0 0 0 0,5 1 200 0 0,70-30-9428 0 0,-91 40-968 0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7 208 0 0 0,'0'0'1819'0'0,"0"0"164"0"0,0 0-18 0 0,0 0-190 0 0,0 0-240 0 0,0 0-176 0 0,0 0-99 0 0,0 0-72 0 0,0 0-85 0 0,0 0-100 0 0,-7 0 3058 0 0,92-12-109 0 0,-1 1-3250 0 0,28 4-232 0 0,-49 7-205 0 0,-67 4 2709 0 0,-137-115-2626 0 0,79 42-2546 0 0,61 68 618 0 0,3 1-4940 0 0,5 0 1586 0 0,-7 0 3561 0 0,6 0-9784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3977 0 0,'0'0'2232'0'0,"0"0"-49"0"0,0 0 43 0 0,0 0-29 0 0,0 0-256 0 0,0 0-435 0 0,0 0-447 0 0,0 0-339 0 0,0 0-172 0 0,0 0-30 0 0,0 0 98 0 0,0 0 84 0 0,0 0 28 0 0,3 0-8 0 0,50 5 561 0 0,-1-3 0 0 0,1-2 0 0 0,-1-2 0 0 0,45-8-1281 0 0,-78 8 109 0 0,90 0 146 0 0,-60 3-2626 0 0,-48-1 1471 0 0,-1 0-1404 0 0,1 0 2507 0 0,-1 0-4484 0 0,0 0-4607 0 0,0 0 70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35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786 1 0 0 0,'0'0'525'0'0,"0"0"572"0"0,0 0 290 0 0,0 0 62 0 0,0 0-18 0 0,0 0-21 0 0,0 0-75 0 0,0 0-111 0 0,0 0-169 0 0,0 0 10035 0 0,0 2-5771 0 0,-1 2-6108 0 0,0-3 1946 0 0,1-1-1150 0 0,0 0-14 0 0,0 0 11 0 0,0 0 4 0 0,0 0 0 0 0,0 0 4 0 0,0 0 12 0 0,0 0-11 0 0,-17 8 126 0 0,-120 36 157 0 0,-6-7-248 0 0,20 18 0 0 0,123-55-48 0 0,-1 0-1 0 0,0 1 1 0 0,1-1 0 0 0,-1 0-1 0 0,1 1 1 0 0,-1-1-1 0 0,1 1 1 0 0,-1-1 0 0 0,1 1-1 0 0,-1-1 1 0 0,1 1 0 0 0,-1-1-1 0 0,1 1 1 0 0,-1-1 0 0 0,1 1-1 0 0,0-1 1 0 0,-1 1 0 0 0,1 0-1 0 0,0-1 1 0 0,0 1-1 0 0,-1-1 1 0 0,1 1 0 0 0,0 0-1 0 0,0-1 1 0 0,0 1 0 0 0,0 0-1 0 0,0 0 1 0 0,0-1 0 0 0,0 1-1 0 0,0 0 1 0 0,0-1-1 0 0,0 1 1 0 0,0 0 0 0 0,1-1-1 0 0,-1 1 1 0 0,0-1 0 0 0,0 1-1 0 0,1 0 1 0 0,-1-1 0 0 0,0 1-1 0 0,1-1 1 0 0,-1 1-1 0 0,0 0 1 0 0,1-1 0 0 0,-1 1-1 0 0,1-1 1 0 0,-1 1 0 0 0,1-1-1 0 0,-1 0 1 0 0,1 1 0 0 0,0-1-1 0 0,-1 0 1 0 0,1 1-1 0 0,-1-1 1 0 0,1 0 0 0 0,29 30 43 0 0,-8-19 6 0 0,1-2 0 0 0,0 0-1 0 0,0-1 1 0 0,1-2 0 0 0,0 0 0 0 0,15 1-49 0 0,68 24 125 0 0,-75-19-53 0 0,-61 21 313 0 0,-107 56-151 0 0,1-10-170 0 0,4 6 0 0 0,0 8-64 0 0,127-91-4 0 0,1 0 0 0 0,0 0 1 0 0,0 1-1 0 0,0-1 0 0 0,0 1 0 0 0,1 0 0 0 0,-1-1 0 0 0,1 1 0 0 0,0 0 0 0 0,-1 1 0 0 0,1-1 0 0 0,1 0 0 0 0,-1 1 0 0 0,0-1 0 0 0,1 1 0 0 0,0-1 0 0 0,0 1 1 0 0,0 0-1 0 0,0-1 0 0 0,0 4 4 0 0,50 16 116 0 0,-11-14-4 0 0,0-2 1 0 0,1-1 0 0 0,0-2-1 0 0,0-1 1 0 0,0-3 0 0 0,30-3-113 0 0,14 2 172 0 0,25-7 127 0 0,-107-17-10211 0 0,0 20 2469 0 0,3-2-4665 0 0</inkml:trace>
  <inkml:trace contextRef="#ctx0" brushRef="#br0" timeOffset="1863.992">956 892 4945 0 0,'0'0'1835'0'0,"0"0"4"0"0,0 0 119 0 0,0 0 90 0 0,0 0-122 0 0,0 0-260 0 0,0 0-318 0 0,0 0-242 0 0,0 0-171 0 0,0 0-94 0 0,0 0-42 0 0,0 0-38 0 0,0 0-36 0 0,13-1 2971 0 0,78-153-1994 0 0,40 14-1454 0 0,-92 104-181 0 0,-26 77-403 0 0,11 161 340 0 0,-24-201 1 0 0,0-1 1 0 0,0 1 0 0 0,1 0 0 0 0,-1 0 0 0 0,1 0 0 0 0,-1 0-1 0 0,1-1 1 0 0,-1 1 0 0 0,1 0 0 0 0,-1 0 0 0 0,1-1-1 0 0,0 1 1 0 0,-1 0 0 0 0,1-1 0 0 0,0 1 0 0 0,-1-1 0 0 0,1 1-1 0 0,0-1 1 0 0,0 1 0 0 0,0-1 0 0 0,0 0 0 0 0,-1 1-1 0 0,1-1 1 0 0,0 0 0 0 0,0 1 0 0 0,0-1 0 0 0,0 0-1 0 0,0 0 1 0 0,0 0 0 0 0,0 0 0 0 0,0 0 0 0 0,0 0 0 0 0,0 0-1 0 0,-1 0 1 0 0,1-1 0 0 0,0 1 0 0 0,0 0 0 0 0,0 0-1 0 0,0-1 1 0 0,0 1 0 0 0,0-1 0 0 0,-1 1 0 0 0,1-1 0 0 0,0 1-1 0 0,0-1 1 0 0,-1 1 0 0 0,1-1 0 0 0,0 1 0 0 0,-1-1-1 0 0,1 0 1 0 0,0 0 0 0 0,-1 1 0 0 0,1-1 0 0 0,-1 0-1 0 0,0 0 1 0 0,1 0 0 0 0,-1 1 0 0 0,1-1 0 0 0,-1 0 0 0 0,0 0-1 0 0,0 0 1 0 0,0 0 0 0 0,1 0 0 0 0,-1 0-6 0 0,109-183 321 0 0,-53 81-288 0 0,4 8 8 0 0,-59 128-295 0 0,-2 374 405 0 0,19-410-7695 0 0,-14-2 4847 0 0,2-1-5768 0 0,-1 2-1606 0 0</inkml:trace>
  <inkml:trace contextRef="#ctx0" brushRef="#br0" timeOffset="2163.977">1753 745 10674 0 0,'0'0'4899'0'0,"0"0"-2870"0"0,0 0-1031 0 0,0 0 14 0 0,0 0 107 0 0,0 0-31 0 0,0 0-126 0 0,0 0-246 0 0,0 0-216 0 0,0 0-148 0 0,0 0-90 0 0,0 0-38 0 0,0 0-52 0 0,0 17-42 0 0,0 91 97 0 0,-3-95-767 0 0,2-13-4570 0 0,1-2-5085 0 0,0-2 676 0 0</inkml:trace>
  <inkml:trace contextRef="#ctx0" brushRef="#br0" timeOffset="2380.979">1771 428 10418 0 0,'0'0'2809'0'0,"0"0"-485"0"0,0 0-418 0 0,0 0-295 0 0,0 0-319 0 0,0 0-318 0 0,0 0-317 0 0,0 0-267 0 0,0 0-197 0 0,0 0-133 0 0,0 0-72 0 0,0 0-48 0 0,-6 3-65 0 0,4-2-41 0 0,-21 17 135 0 0,17 7-4166 0 0,6-24 3139 0 0,0 2-99 0 0,0-2-6080 0 0,0-1-1354 0 0</inkml:trace>
  <inkml:trace contextRef="#ctx0" brushRef="#br0" timeOffset="2929.365">2292 424 9474 0 0,'0'0'2779'0'0,"0"0"-314"0"0,0 0-262 0 0,0 0-272 0 0,0 0-351 0 0,0 0-310 0 0,0 0-231 0 0,0 0-164 0 0,0 0-155 0 0,0 0-96 0 0,0 0-80 0 0,0 0-76 0 0,0 0-61 0 0,-14 19-60 0 0,-44 61-57 0 0,2 31 423 0 0,-75 148-776 0 0,105-216-2798 0 0,25-44 2401 0 0,0 1-1 0 0,0 0 1 0 0,0 0-1 0 0,1 0 1 0 0,-1 0 0 0 0,0-1-1 0 0,0 1 1 0 0,1 0-1 0 0,-1-1 1 0 0,0 1-1 0 0,1-1 1 0 0,-1 1-1 0 0,0-1 1 0 0,1 1-1 0 0,-1-1 1 0 0,0 1 0 0 0,1-1-1 0 0,-1 0 1 0 0,1 1-1 0 0,-1-1 1 0 0,1 0-1 0 0,0 1 1 0 0,-1-1-1 0 0,1 0 1 0 0,-1 0-1 0 0,1 1 1 0 0,0-1-1 0 0,0 0 1 0 0,0 0 0 0 0,-1 0-1 0 0,1 1 1 0 0,0-1-1 0 0,0 0 1 0 0,0 0-1 0 0,0 0 1 0 0,0 0-1 0 0,1 1 1 0 0,-1-1-1 0 0,0 0 1 0 0,0 0 0 0 0,0 0-1 0 0,1 1 1 0 0,-1-1-1 0 0,0 0 1 0 0,1 0 460 0 0,-1 1-343 0 0,0-8-3399 0 0</inkml:trace>
  <inkml:trace contextRef="#ctx0" brushRef="#br0" timeOffset="3227.616">1999 384 7834 0 0,'0'0'3559'0'0,"0"0"-890"0"0,0 0-606 0 0,0 0-403 0 0,0 0-381 0 0,0 0-303 0 0,0 0-182 0 0,0 0-115 0 0,0 0-74 0 0,0 0-43 0 0,0 0-38 0 0,0 0-48 0 0,0 0-32 0 0,7 18-13 0 0,24 59-14 0 0,22-6 687 0 0,159 168 383 0 0,-176-181-4413 0 0,-28-57-3747 0 0,-7-1 706 0 0,1 0-5254 0 0</inkml:trace>
  <inkml:trace contextRef="#ctx0" brushRef="#br0" timeOffset="3512.218">2537 745 14339 0 0,'0'0'1580'0'0,"0"0"-461"0"0,0 0-68 0 0,0 0 152 0 0,0 0 8 0 0,0 0-156 0 0,0 0-228 0 0,0 0-247 0 0,0 0-192 0 0,0 0-121 0 0,0 0-65 0 0,0 0-42 0 0,0 0-36 0 0,-3 22-23 0 0,-11 70-33 0 0,10-55 324 0 0,4-35-4934 0 0,1 2-5141 0 0,-1-7-759 0 0</inkml:trace>
  <inkml:trace contextRef="#ctx0" brushRef="#br0" timeOffset="3786.969">2563 365 16948 0 0,'0'0'1941'0'0,"0"0"-371"0"0,0 0-279 0 0,0 0-211 0 0,0 0-260 0 0,0 0-249 0 0,0 0-195 0 0,0 0-144 0 0,0 0-100 0 0,0 0-70 0 0,0 0-44 0 0,0 0-28 0 0,-8 8-41 0 0,-24 22-68 0 0,22-7-1382 0 0,12-18-7997 0 0,0-4-2068 0 0</inkml:trace>
  <inkml:trace contextRef="#ctx0" brushRef="#br0" timeOffset="5044.032">0 1201 0 0 0,'0'0'561'0'0,"0"0"117"0"0,0 0 159 0 0,0 0 392 0 0,0 0 383 0 0,0 0 148 0 0,0 0-21 0 0,0 0-122 0 0,0 0-109 0 0,0 0-96 0 0,32-6-137 0 0,100-20-138 0 0,-54 11 589 0 0,1 3 0 0 0,0 4 0 0 0,14 2-1726 0 0,624 13 3083 0 0,-410-18-1631 0 0,1-14-1452 0 0,-170 13 313 0 0,292-31 558 0 0,-34 38-391 0 0,-396 5-470 0 0,0 0-16 0 0,0 0 7 0 0,0 0-6 0 0,0 0-6 0 0,0 0-9 0 0,0 0 0 0 0,0 0-15 0 0,0 0-33 0 0,0 0-64 0 0,-1-1-1741 0 0,-6-1-10343 0 0,4 2 569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7058 0 0,'0'0'3376'0'0,"0"0"-938"0"0,0 0-539 0 0,0 0-212 0 0,0 0-236 0 0,0 0-267 0 0,0 0-225 0 0,0 0-147 0 0,0 0-70 0 0,0 0-9 0 0,0 0-16 0 0,0 0-69 0 0,0 0-83 0 0,14 2-82 0 0,125 4 889 0 0,-29-18-1001 0 0,-61 4-1372 0 0,-4 1-4113 0 0,-30 4-2155 0 0,-6 0-4842 0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56 1456 0 0,'0'0'1935'0'0,"0"0"-196"0"0,0 0-14 0 0,0 0 153 0 0,0 0 158 0 0,0 0-52 0 0,0 0-270 0 0,0 0-370 0 0,0 0-351 0 0,0 0-211 0 0,0 0-113 0 0,0-10 2183 0 0,13 119-1118 0 0,-6 382-384 0 0,-25-437-845 0 0,4-88 1185 0 0,11-98-1244 0 0,6 76-361 0 0,2 1 0 0 0,2 0-1 0 0,2 0 1 0 0,3 1-1 0 0,8-16-84 0 0,-14 49 32 0 0,0 0 0 0 0,2 0 0 0 0,1 1-1 0 0,0 0 1 0 0,1 0 0 0 0,7-7-32 0 0,-16 24 0 0 0,0 1 0 0 0,0 0 0 0 0,0 0-1 0 0,1-1 1 0 0,-1 1 0 0 0,0 0 0 0 0,1 0 0 0 0,0 0 0 0 0,-1 0 0 0 0,1 1 0 0 0,0-1 0 0 0,0 0 0 0 0,0 1-1 0 0,0 0 1 0 0,0-1 0 0 0,0 1 0 0 0,1 0 0 0 0,-1 0 0 0 0,0 0 0 0 0,1 0 0 0 0,-1 0 0 0 0,1 1-1 0 0,-1-1 1 0 0,1 1 0 0 0,-1-1 0 0 0,1 1 0 0 0,-1 0 0 0 0,1 0 0 0 0,-1 0 0 0 0,1 1 0 0 0,-1-1 0 0 0,1 0-1 0 0,-1 1 1 0 0,1 0 0 0 0,-1-1 0 0 0,0 1 0 0 0,1 0 0 0 0,-1 0 0 0 0,2 2 0 0 0,7 9 13 0 0,-1 1 0 0 0,0 1 0 0 0,-1 0 1 0 0,-1 0-1 0 0,0 1 0 0 0,-1 0 0 0 0,0 0 0 0 0,-1 0 1 0 0,0 4-14 0 0,-5 1 6 0 0,-1-9-3973 0 0,2-2-9956 0 0,-2-8 4246 0 0</inkml:trace>
  <inkml:trace contextRef="#ctx0" brushRef="#br0" timeOffset="430.125">468 520 4881 0 0,'0'0'2441'0'0,"0"0"-94"0"0,0 0-25 0 0,0 0-91 0 0,0 0-264 0 0,0 0-399 0 0,0 0-392 0 0,0 0-247 0 0,0 0-143 0 0,0 0-77 0 0,0 0-59 0 0,0 0-78 0 0,0 0-102 0 0,-13-7-105 0 0,-38-19-55 0 0,50 25-291 0 0,0 1-1 0 0,0-1 1 0 0,0 1 0 0 0,0 0 0 0 0,0 0 0 0 0,0-1-1 0 0,0 1 1 0 0,0 0 0 0 0,0 0 0 0 0,0 0 0 0 0,0 0-1 0 0,-1 0 1 0 0,1 0 0 0 0,0 0 0 0 0,0 1 0 0 0,0-1-1 0 0,0 0 1 0 0,0 1 0 0 0,0-1 0 0 0,0 0 0 0 0,0 1-1 0 0,0 0 1 0 0,0-1 0 0 0,0 1 0 0 0,1-1 0 0 0,-1 1 0 0 0,0 0-1 0 0,0 0 1 0 0,0-1 0 0 0,1 1 0 0 0,-1 0 0 0 0,0 0-1 0 0,1 0 1 0 0,-1 0 0 0 0,1 0 0 0 0,-1 0 0 0 0,1 0-1 0 0,-1 0 1 0 0,1 0 0 0 0,0 0 0 0 0,-1 0-19 0 0,-1 4 84 0 0,-2 3-29 0 0,-1 0 1 0 0,2 1-1 0 0,-1 0 1 0 0,1-1 0 0 0,1 1-1 0 0,-1 1 1 0 0,1-1 0 0 0,1 0-1 0 0,0 0 1 0 0,0 1 0 0 0,1-1-1 0 0,0 0 1 0 0,1 1-1 0 0,0 4-55 0 0,2-8 31 0 0,0-1 0 0 0,1 1 0 0 0,-1-1 0 0 0,1 0 0 0 0,0 0-1 0 0,0-1 1 0 0,0 1 0 0 0,1-1 0 0 0,0 0 0 0 0,0 0-1 0 0,0 0 1 0 0,0-1 0 0 0,0 0 0 0 0,1 0 0 0 0,-1 0 0 0 0,1-1-1 0 0,0 0 1 0 0,0 0 0 0 0,0 0 0 0 0,0 0 0 0 0,0-1-1 0 0,0 0 1 0 0,1-1 0 0 0,-1 1 0 0 0,0-1 0 0 0,0-1 0 0 0,2 1-31 0 0,29-8-1344 0 0,-29 1-1841 0 0,1-1-3612 0 0,-4 3 1880 0 0,-3 3-5030 0 0</inkml:trace>
  <inkml:trace contextRef="#ctx0" brushRef="#br0" timeOffset="925.685">682 733 8170 0 0,'0'0'2303'0'0,"0"0"-312"0"0,0 0-21 0 0,0 0 5 0 0,0 0-199 0 0,0 0-359 0 0,0 0-343 0 0,0 0-231 0 0,0 0-105 0 0,0 0-65 0 0,0 0-33 0 0,0 0-68 0 0,0 0-109 0 0,9-9-67 0 0,62-74 446 0 0,48-64 37 0 0,-119 147-880 0 0,0 1 0 0 0,0-1 1 0 0,0 0-1 0 0,1 1 0 0 0,-1-1 0 0 0,0 0 1 0 0,0 1-1 0 0,0-1 0 0 0,1 0 1 0 0,-1 1-1 0 0,0-1 0 0 0,1 0 1 0 0,-1 0-1 0 0,0 1 0 0 0,1-1 0 0 0,-1 0 1 0 0,0 0-1 0 0,1 0 0 0 0,-1 0 1 0 0,0 0-1 0 0,1 1 0 0 0,-1-1 0 0 0,0 0 1 0 0,1 0-1 0 0,-1 0 0 0 0,1 0 1 0 0,-1 0-1 0 0,0 0 0 0 0,1 0 1 0 0,-1 0-1 0 0,0 0 0 0 0,1 0 0 0 0,-1 0 1 0 0,1 0-1 0 0,-1-1 0 0 0,0 1 1 0 0,1 0-1 0 0,-1 0 0 0 0,0 0 1 0 0,1 0-1 0 0,-1-1 0 0 0,0 1 0 0 0,1 0 1 0 0,-1 0-1 0 0,0-1 0 0 0,0 1 1 0 0,1 0-1 0 0,-1 0 0 0 0,0-1 0 0 0,0 1 1 0 0,1 0-1 0 0,-1-1 0 0 0,0 1 1 0 0,1 91 267 0 0,-1-90-264 0 0,1 1-1 0 0,-1-1 1 0 0,1 0-1 0 0,-1 1 1 0 0,1-1-1 0 0,0 0 0 0 0,0 0 1 0 0,0 0-1 0 0,0 0 1 0 0,0 0-1 0 0,0 0 1 0 0,0 0-1 0 0,0 0 1 0 0,0 0-1 0 0,0 0 1 0 0,1-1-1 0 0,-1 1 1 0 0,0 0-1 0 0,0-1 1 0 0,1 1-1 0 0,-1-1 1 0 0,0 1-1 0 0,1-1 1 0 0,-1 0-1 0 0,1 0 1 0 0,-1 1-1 0 0,0-1 1 0 0,1 0-1 0 0,-1 0 1 0 0,1 0-1 0 0,-1-1 1 0 0,1 1-1 0 0,-1 0 1 0 0,0 0-1 0 0,1-1 1 0 0,-1 1-1 0 0,0-1 0 0 0,1 1 1 0 0,-1-1-1 0 0,0 0-2 0 0,59-26 143 0 0,-56 24-136 0 0,16-8 51 0 0,70-25-29 0 0,-54 84-142 0 0,-6-31-1912 0 0,-19-18-3283 0 0,3-3-5642 0 0,-10 3 2059 0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1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0 2096 0 0,'0'0'1474'0'0,"0"0"-247"0"0,0 0 5 0 0,0 0 273 0 0,0 0 318 0 0,0 0 146 0 0,0 0-110 0 0,0 0-318 0 0,0 0-388 0 0,0 0-319 0 0,0 0-250 0 0,-1 2-165 0 0,-57 81 1016 0 0,-18 67-656 0 0,12 4-49 0 0,53-127-382 0 0,11-27-258 0 0,0 0 34 0 0,0 0 52 0 0,0 0 49 0 0,0 0 23 0 0,5-19 583 0 0,38-62-545 0 0,161-205-136 0 0,-173 260-151 0 0,-31 26 1 0 0,0 0-4 0 0,0 19 101 0 0,-7 101 491 0 0,7-106-491 0 0,-2-7-70 0 0,1 0-1 0 0,0 0 1 0 0,1 0-1 0 0,-1 0 1 0 0,1-1-1 0 0,1 1 1 0 0,0 0 0 0 0,-1 0-1 0 0,2 0 1 0 0,-1-1-1 0 0,1 1 1 0 0,0 0-1 0 0,1-1 1 0 0,-1 0-1 0 0,1 1 1 0 0,1-1 0 0 0,1 2-27 0 0,-2-7 22 0 0,0 0 1 0 0,0-1-1 0 0,0 1 0 0 0,1-1 1 0 0,-1 0-1 0 0,0 0 1 0 0,0 0-1 0 0,1 0 1 0 0,-1-1-1 0 0,0 1 1 0 0,0-1-1 0 0,1 0 1 0 0,-1 0-1 0 0,0 0 1 0 0,0 0-1 0 0,0 0 1 0 0,0-1-1 0 0,-1 0 1 0 0,1 1-1 0 0,0-1 1 0 0,-1 0-1 0 0,1 0 1 0 0,-1 0-1 0 0,1-1 1 0 0,-1 1-1 0 0,0-1-22 0 0,9-5 24 0 0,47-43 122 0 0,51-84-82 0 0,-80 94-38 0 0,-12 137 106 0 0,12 35 130 0 0,-25-98-620 0 0,-4-19-6325 0 0,0-5-4391 0 0,0-9 3584 0 0</inkml:trace>
  <inkml:trace contextRef="#ctx0" brushRef="#br0" timeOffset="463.974">866 133 1928 0 0,'0'0'1453'0'0,"0"0"-234"0"0,0 0 302 0 0,0 0 508 0 0,0 0 271 0 0,0 0-146 0 0,0 0-390 0 0,0 0-427 0 0,0 0-334 0 0,0 0-169 0 0,0 0-89 0 0,0 0-67 0 0,-3 10-12 0 0,-9 29-33 0 0,9-29-57 0 0,3-10-45 0 0,13 11 3489 0 0,16 33-3528 0 0,-24-29-375 0 0,-1 0-1 0 0,-1 0 1 0 0,0 0 0 0 0,-1 0-1 0 0,0 1 1 0 0,-2-1 0 0 0,0 1-1 0 0,-1 6-116 0 0,0-18-28 0 0,0 1-1 0 0,0-1 0 0 0,-1 1 0 0 0,0-1 0 0 0,0 0 0 0 0,0 1 1 0 0,0-1-1 0 0,-1 0 0 0 0,1 0 0 0 0,-1-1 0 0 0,0 1 0 0 0,0-1 1 0 0,-1 1-1 0 0,1-1 0 0 0,-1 0 0 0 0,1 0 0 0 0,-1 0 0 0 0,0-1 1 0 0,0 0-1 0 0,0 1 0 0 0,-1-1 0 0 0,1 0 0 0 0,0-1 0 0 0,-1 1 1 0 0,1-1-1 0 0,-1 0 0 0 0,0 0 0 0 0,1-1 0 0 0,-1 1 0 0 0,0-1 1 0 0,1 0-1 0 0,-1 0 0 0 0,0 0 0 0 0,1-1 0 0 0,-1 0 0 0 0,0 0 1 0 0,1 0-1 0 0,-1 0 0 0 0,1-1 0 0 0,0 0 0 0 0,-1 0 0 0 0,1 0 29 0 0,-38-37-6837 0 0,33 22 1256 0 0,2-1-3317 0 0,5 10 4609 0 0</inkml:trace>
  <inkml:trace contextRef="#ctx0" brushRef="#br0" timeOffset="709.368">691 133 1352 0 0,'0'0'3124'0'0,"0"0"-772"0"0,0 0-231 0 0,0 0 15 0 0,0 0-98 0 0,0 0-307 0 0,0 0-404 0 0,0 0-392 0 0,0 0-245 0 0,0 0-91 0 0,0 0 5 0 0,0 0 58 0 0,0 0 22 0 0,4-2-8 0 0,93-8 2561 0 0,-31 10-2500 0 0,6-13-635 0 0,41-5-412 0 0,-39 21-7683 0 0,-65 0 1949 0 0,-2 1-4716 0 0</inkml:trace>
  <inkml:trace contextRef="#ctx0" brushRef="#br0" timeOffset="1014.968">1253 210 7602 0 0,'0'0'4531'0'0,"0"0"-2885"0"0,0 0-989 0 0,0 0 104 0 0,0 0 261 0 0,0 0 167 0 0,0 0-57 0 0,0 0-203 0 0,0 0-182 0 0,0 0-119 0 0,0 0-57 0 0,0 0-32 0 0,0 0-27 0 0,29 0-58 0 0,137 0 227 0 0,-20-3-877 0 0,-127-1-1545 0 0,-14 0-2944 0 0,-4-3-5806 0 0,-1 7 4003 0 0</inkml:trace>
  <inkml:trace contextRef="#ctx0" brushRef="#br0" timeOffset="1210.857">1457 23 5593 0 0,'0'0'3274'0'0,"0"0"-2001"0"0,0 0-512 0 0,0 0 353 0 0,0 0 406 0 0,0 0 160 0 0,0 0-139 0 0,0 0-305 0 0,0 0-300 0 0,0 0-224 0 0,-5 33-168 0 0,-18 103-130 0 0,17-105-409 0 0,2 0 1 0 0,0 0 0 0 0,3 1-1 0 0,0-1 1 0 0,3 19-6 0 0,8-23-1908 0 0,-3-20-1366 0 0,1 0-3600 0 0,-4-4-1696 0 0</inkml:trace>
  <inkml:trace contextRef="#ctx0" brushRef="#br0" timeOffset="1853.409">1708 450 9010 0 0,'0'0'3070'0'0,"0"0"-1925"0"0,0 0-372 0 0,0 0 400 0 0,0 0 334 0 0,0 0-12 0 0,0 0-292 0 0,0 0-377 0 0,0 0-288 0 0,0 0-125 0 0,0 0-59 0 0,0 0 17 0 0,0 0 5 0 0,21-19-31 0 0,69-60-36 0 0,-7-12 485 0 0,-61 65-690 0 0,1 1-1 0 0,1 0 0 0 0,1 2 1 0 0,0 1-1 0 0,2 1 1 0 0,6-2-104 0 0,-9 12 44 0 0,-24 11-67 0 0,0 117 298 0 0,2-114-262 0 0,0-1 0 0 0,0 0 1 0 0,0 1-1 0 0,1-1 1 0 0,-1 0-1 0 0,0 0 1 0 0,1-1-1 0 0,-1 1 1 0 0,1-1-1 0 0,0 1 1 0 0,-1-1-1 0 0,1 0 0 0 0,0 1 1 0 0,0-2-1 0 0,0 1 1 0 0,0 0-1 0 0,0 0 1 0 0,0-1-1 0 0,0 0 1 0 0,0 0-1 0 0,0 0 1 0 0,0 0-1 0 0,0 0 0 0 0,0 0 1 0 0,0-1-1 0 0,0 1 1 0 0,0-1-1 0 0,0 0 1 0 0,0 0-1 0 0,0 0 1 0 0,0 0-1 0 0,-1-1 0 0 0,1 1 1 0 0,0-1-1 0 0,1-1-13 0 0,170-121 251 0 0,-113 75-210 0 0,-17 28-67 0 0,-44 43 191 0 0,-40 118 1009 0 0,35-42-917 0 0,5-96-334 0 0,1 1 0 0 0,-1-1 0 0 0,1 0-1 0 0,0 0 1 0 0,0 0 0 0 0,0 0 0 0 0,0 0 0 0 0,0 0-1 0 0,0 0 1 0 0,0 0 0 0 0,1-1 0 0 0,-1 1 0 0 0,1 0-1 0 0,0-1 1 0 0,-1 1 0 0 0,1-1 0 0 0,0 0 0 0 0,0 1-1 0 0,0-1 1 0 0,0 0 0 0 0,0 0 0 0 0,1 0 77 0 0,7 0-4467 0 0,-1-7-3686 0 0,-4 2-3352 0 0</inkml:trace>
  <inkml:trace contextRef="#ctx0" brushRef="#br0" timeOffset="2461.474">2687 221 16620 0 0,'0'0'1053'0'0,"0"0"-254"0"0,0 0 146 0 0,0 0 241 0 0,0 0 72 0 0,0 0-173 0 0,0 0-310 0 0,0 0-261 0 0,0 0-160 0 0,0 0-63 0 0,0 0-40 0 0,0 0-51 0 0,0 0-39 0 0,1 24-76 0 0,7 114 17 0 0,-10-35 70 0 0,2-102-187 0 0,-1 0 0 0 0,0-1 0 0 0,1 1 0 0 0,-1 0 0 0 0,0 0 0 0 0,0 0 0 0 0,1-1 1 0 0,-1 1-1 0 0,0 0 0 0 0,0-1 0 0 0,0 1 0 0 0,0-1 0 0 0,0 1 0 0 0,0-1 0 0 0,0 0 0 0 0,0 1 0 0 0,0-1 0 0 0,0 0 0 0 0,0 0 1 0 0,0 1-1 0 0,0-1 0 0 0,0 0 0 0 0,-1 0 0 0 0,1 0 0 0 0,0 0 0 0 0,0-1 0 0 0,0 1 0 0 0,0 0 0 0 0,0 0 0 0 0,0-1 1 0 0,0 1-1 0 0,0 0 0 0 0,0-1 0 0 0,0 1 0 0 0,0-1 0 0 0,0 1 0 0 0,0-1 0 0 0,0 0 0 0 0,1 1 0 0 0,-1-1 0 0 0,0 0 0 0 0,0 0 1 0 0,1 0-1 0 0,-1 1 0 0 0,0-1 0 0 0,1 0 0 0 0,-1 0 0 0 0,1 0 0 0 0,-1 0 0 0 0,1 0 0 0 0,-1 0 0 0 0,1 0 0 0 0,0 0 1 0 0,0 0-1 0 0,-1 0 0 0 0,1 0 0 0 0,0 0 0 0 0,0-1 0 0 0,0 1 0 0 0,0 0 15 0 0,-1-10-25 0 0,0 0 0 0 0,1-1 0 0 0,0 1 0 0 0,1 0 0 0 0,0 0 0 0 0,1-1 0 0 0,0 1 0 0 0,1 0 1 0 0,0 1-1 0 0,1-1 0 0 0,0 0 0 0 0,0 1 0 0 0,1 0 0 0 0,1 0 0 0 0,-1 0 0 0 0,2 1 0 0 0,-1 0 0 0 0,1 0 0 0 0,1 1 0 0 0,4-4 25 0 0,3-5-16 0 0,2 2 0 0 0,0 0 0 0 0,1 0 0 0 0,1 2 0 0 0,0 0 0 0 0,20-9 16 0 0,-37 21 8 0 0,-1 0-1 0 0,1 0 1 0 0,-1 1 0 0 0,1-1-1 0 0,-1 1 1 0 0,1-1 0 0 0,0 1-1 0 0,-1-1 1 0 0,1 1-1 0 0,0 0 1 0 0,0 0 0 0 0,-1 0-1 0 0,1 0 1 0 0,0 0 0 0 0,-1 0-1 0 0,1 0 1 0 0,0 0 0 0 0,0 1-1 0 0,-1-1 1 0 0,1 1-1 0 0,-1 0 1 0 0,1-1 0 0 0,0 1-1 0 0,-1 0 1 0 0,1 0 0 0 0,-1 0-1 0 0,0 0 1 0 0,1 0-1 0 0,-1 0 1 0 0,0 0 0 0 0,1 0-1 0 0,-1 1 1 0 0,0-1 0 0 0,0 0-1 0 0,0 1 1 0 0,0-1-1 0 0,0 1 1 0 0,-1-1 0 0 0,1 1-1 0 0,0-1 1 0 0,-1 1 0 0 0,1 0-1 0 0,-1 1-7 0 0,2-1 27 0 0,-1 1 0 0 0,0-1 0 0 0,0 1 0 0 0,-1 0 0 0 0,1-1 0 0 0,0 1 0 0 0,-1 0 0 0 0,0 0 0 0 0,0-1-1 0 0,1 1 1 0 0,-2 0 0 0 0,1 0 0 0 0,0-1 0 0 0,-1 1 0 0 0,1 0 0 0 0,-1-1 0 0 0,0 1 0 0 0,1 0 0 0 0,-1-1 0 0 0,-1 1-1 0 0,1-1 1 0 0,-1 2-27 0 0,-46 45 151 0 0,41-43-144 0 0,-1 0-1 0 0,1 0 1 0 0,1 1 0 0 0,-1-1-1 0 0,1 2 1 0 0,1-1 0 0 0,-1 1-1 0 0,1-1 1 0 0,0 1 0 0 0,1 1-1 0 0,0-1 1 0 0,0 1 0 0 0,0 4-7 0 0,4-8 54 0 0,1-1 0 0 0,0 1 0 0 0,1 0 0 0 0,-1-1 0 0 0,1 1-1 0 0,0-1 1 0 0,0 1 0 0 0,0-1 0 0 0,0 0 0 0 0,1 0 0 0 0,0 0 0 0 0,0 0 0 0 0,0-1 0 0 0,0 1 0 0 0,1-1 0 0 0,-1 1 0 0 0,1-1 0 0 0,0-1 0 0 0,0 1 0 0 0,0 0 0 0 0,0-1 0 0 0,0 0 0 0 0,1 0-1 0 0,-1 0 1 0 0,5 1-54 0 0,5 5 131 0 0,92 61 818 0 0,-50-26-1575 0 0,-43-38-2731 0 0,-8-5-7675 0 0,-3 0-1508 0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0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65 154 0 0 0,'0'0'461'0'0,"0"0"292"0"0,0 0 132 0 0,6-3 58 0 0,16-10 20 0 0,-17 10 14 0 0,-5 3-7 0 0,0 0 1 0 0,0 0 36 0 0,0 0 6 0 0,0 0-17 0 0,0 0-42 0 0,0 0-66 0 0,0 0-44 0 0,0 0-45 0 0,0 0-24 0 0,0 0-27 0 0,0 0-44 0 0,12 9 4543 0 0,19-4-2795 0 0,-26-5-2120 0 0,228-3 2397 0 0,-45 21-2165 0 0,-151-14-1164 0 0,-46-11-10225 0 0,6 7 8913 0 0,0 0-666 0 0,0 0-2859 0 0,-1 0-186 0 0</inkml:trace>
  <inkml:trace contextRef="#ctx0" brushRef="#br0" timeOffset="639.7">1 393 0 0 0,'0'0'549'0'0,"0"0"1042"0"0,0 0 214 0 0,0 0-173 0 0,0 0-217 0 0,0 0-152 0 0,0 0-65 0 0,0 0 3 0 0,0 0 14 0 0,0 0-21 0 0,19 0 2030 0 0,79 9 2271 0 0,2 0-3801 0 0,-45-7-1527 0 0,-41 0-296 0 0,0-1 0 0 0,0 0 0 0 0,0-1 0 0 0,0-1 0 0 0,0 0 0 0 0,0-1 1 0 0,0-1-1 0 0,0 0 0 0 0,-1-1 0 0 0,1 0 0 0 0,1-2 129 0 0,6-9-5469 0 0,-12 1-6006 0 0,-8 10 6194 0 0</inkml:trace>
  <inkml:trace contextRef="#ctx0" brushRef="#br0" timeOffset="1291.988">271 6 2801 0 0,'0'0'2153'0'0,"0"0"-124"0"0,0 0-26 0 0,0 0 48 0 0,0 0-79 0 0,0 0-238 0 0,0 0-344 0 0,0 0-358 0 0,0 0-279 0 0,0 0-182 0 0,0 0-115 0 0,0 0-68 0 0,0 0-45 0 0,-10-1-47 0 0,-30-4-33 0 0,54 26 1633 0 0,170 96 1209 0 0,-95-50-2766 0 0,-13-12-255 0 0,-42-26-18 0 0,-35-24-8 0 0,-1-1-1 0 0,1 0 0 0 0,-1 0 0 0 0,0 0 1 0 0,0 0-1 0 0,0-1 0 0 0,0 1 0 0 0,-1 0 1 0 0,0-1-1 0 0,1 1 0 0 0,-1-1 0 0 0,0 0 1 0 0,-1 0-1 0 0,1 0 0 0 0,0-1 0 0 0,-1 1-57 0 0,3-3 7 0 0,-209 188 593 0 0,100-107-422 0 0,86-61-206 0 0,24-18-23 0 0,1-2-5952 0 0,9 0-901 0 0,-6 0 807 0 0,-1 0-2246 0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8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11162 0 0,'0'0'1930'0'0,"0"0"-583"0"0,0 0-277 0 0,0 0 103 0 0,0 0 89 0 0,0 0-23 0 0,0 0-130 0 0,0 0-194 0 0,0 0-109 0 0,0 0-91 0 0,0 0-75 0 0,0 0-46 0 0,0 0-52 0 0,18 5-37 0 0,129 23 1026 0 0,145-10-242 0 0,-231-17-1262 0 0,-35-2-2590 0 0,-25 1 1615 0 0,-3 0-4046 0 0,-7-3 726 0 0,7 3-1484 0 0,-2 0-3579 0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8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10394 0 0,'0'0'1902'0'0,"0"0"-536"0"0,0 0-158 0 0,0 0 124 0 0,0 0 148 0 0,0 0-19 0 0,0 0-216 0 0,0 0-202 0 0,0 0-175 0 0,0 0-149 0 0,0 0-115 0 0,0 0-89 0 0,0 0-80 0 0,36 2-80 0 0,111 8-39 0 0,-57-14 5 0 0,51-10-1079 0 0,-110 13-3183 0 0,-1 0-3627 0 0,-20 1-3985 0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7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515 12 2144 0 0,'0'0'1707'0'0,"0"0"-49"0"0,0 0 29 0 0,0 0 124 0 0,0 0 60 0 0,0 0-98 0 0,0 0-208 0 0,0 0-307 0 0,0 0-247 0 0,0 0-155 0 0,0 0-126 0 0,-7-2-96 0 0,-33-7 379 0 0,28 49 1508 0 0,-29 45-1983 0 0,-3-1-1 0 0,-4-3 1 0 0,-4-2-1 0 0,-27 30-537 0 0,-54 87-1064 0 0,129-192-20 0 0,-7 10-2289 0 0,6-11-1915 0 0,-1-2-4156 0 0,6-1 5308 0 0</inkml:trace>
  <inkml:trace contextRef="#ctx0" brushRef="#br0" timeOffset="446.332">26 56 2032 0 0,'0'0'2249'0'0,"0"0"-1042"0"0,0 0-271 0 0,0 0 250 0 0,0 0 277 0 0,0 0 166 0 0,0 0-32 0 0,0 0-256 0 0,0 0-314 0 0,0 0-203 0 0,0 0-101 0 0,0 0-32 0 0,-5 6 14 0 0,-15 19-3 0 0,37 0 1305 0 0,137 128 2039 0 0,-53 28-3314 0 0,-35-11-378 0 0,-61-154-335 0 0,0-1 0 0 0,1 0 0 0 0,1 1 0 0 0,0-2 1 0 0,1 1-1 0 0,0-1 0 0 0,2 0 0 0 0,5 6-19 0 0,7-8-520 0 0,-21-12 195 0 0,-1 0-131 0 0,1-19-10793 0 0,-1 12 2799 0 0,0 3 3846 0 0</inkml:trace>
  <inkml:trace contextRef="#ctx0" brushRef="#br0" timeOffset="716.76">556 358 8554 0 0,'0'0'1233'0'0,"0"0"-195"0"0,0 0 100 0 0,0 0 306 0 0,0 0 152 0 0,0 0-123 0 0,0 0-304 0 0,0 0-306 0 0,0 0-202 0 0,0 0-120 0 0,0 0-93 0 0,0 0-87 0 0,4 34-85 0 0,12 107-93 0 0,3-58 36 0 0,-3 49-2132 0 0,-24-96-3379 0 0,-12-6-5947 0 0,17-26 8486 0 0</inkml:trace>
  <inkml:trace contextRef="#ctx0" brushRef="#br0" timeOffset="1259.461">497 524 0 0 0,'0'0'1511'0'0,"0"0"525"0"0,0 0 33 0 0,0 0-258 0 0,0 0-267 0 0,0 0-191 0 0,0 0-147 0 0,16-32-140 0 0,49-98-130 0 0,-30 82 360 0 0,-27 45-977 0 0,2-2-1 0 0,0 0-1 0 0,0 1 1 0 0,1 0-1 0 0,0 0 1 0 0,0 2-1 0 0,0-1 1 0 0,0 1-1 0 0,0 1 1 0 0,1 0-1 0 0,-1 0 1 0 0,0 2-1 0 0,1-1 1 0 0,0 1-318 0 0,-8 1 59 0 0,0-1 1 0 0,0 1 0 0 0,-1 0-1 0 0,1 1 1 0 0,0-1-1 0 0,-1 1 1 0 0,1-1 0 0 0,-1 1-1 0 0,0 0 1 0 0,0 0-1 0 0,0 0 1 0 0,0 1 0 0 0,0-1-1 0 0,-1 1 1 0 0,0-1-1 0 0,0 1 1 0 0,0 0-1 0 0,0 0 1 0 0,0 0 0 0 0,-1 0-1 0 0,1 0 1 0 0,-1 0-1 0 0,0 1 1 0 0,-1-1 0 0 0,1 0-1 0 0,-1 1 1 0 0,0-1-1 0 0,0 0 1 0 0,0 1 0 0 0,0-1-1 0 0,-1 0 1 0 0,0 1-1 0 0,0-1 1 0 0,0 0 0 0 0,-1 2-60 0 0,-2 2 45 0 0,0 1 0 0 0,0-1 0 0 0,-1 1 0 0 0,0-1 0 0 0,-1 0 0 0 0,0-1 0 0 0,0 1 0 0 0,0-1 0 0 0,-1-1 0 0 0,0 1 0 0 0,-1-1 0 0 0,1 0 0 0 0,-1-1 0 0 0,0 0 0 0 0,-1 0 0 0 0,1-1 0 0 0,-1 0 0 0 0,0 0 0 0 0,-6 1-45 0 0,3 1 53 0 0,-18 13 330 0 0,30-19-333 0 0,2 22 170 0 0,74 25 1753 0 0,65 39 315 0 0,-75-38-1681 0 0,-59-42-2268 0 0,-4-11-4055 0 0,4-7-5111 0 0,-4 8 1241 0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6:23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1061 0 0 0,'0'0'207'0'0,"0"0"598"0"0,0 0 250 0 0,0 0-17 0 0,0 0-131 0 0,0 0-147 0 0,0 0-33 0 0,0 0 74 0 0,4 0 65 0 0,156 3 5899 0 0,144 19-2936 0 0,181-18-1355 0 0,-381-15-1834 0 0,33-7 4 0 0,-19 10-375 0 0,179 1 230 0 0,-46 7 329 0 0,-119-7-606 0 0,13-1 94 0 0,226 8 471 0 0,-228 4-539 0 0,-140-3-417 0 0,1 0 1902 0 0,-1 0-3669 0 0,-1-1-3353 0 0,0 1-4639 0 0,-2-1 830 0 0</inkml:trace>
  <inkml:trace contextRef="#ctx0" brushRef="#br0" timeOffset="1">2490 1046 0 0 0,'0'0'233'0'0,"0"0"841"0"0,0 0 209 0 0,0 0-62 0 0,0 0-108 0 0,0 0-92 0 0,0 0-91 0 0,0 0-83 0 0,0 0-65 0 0,0 0-80 0 0,3-2-37 0 0,-1 0-363 0 0,0 1 0 0 0,1-1 0 0 0,-1 1-1 0 0,0 0 1 0 0,0 0 0 0 0,1 0-1 0 0,-1 0 1 0 0,1 0 0 0 0,-1 1-1 0 0,1-1 1 0 0,-1 1 0 0 0,1-1 0 0 0,-1 1-1 0 0,1 0 1 0 0,-1 0 0 0 0,1 0-1 0 0,-1 1 1 0 0,1-1 0 0 0,-1 0-1 0 0,1 1 1 0 0,-1 0 0 0 0,2 0-302 0 0,60 10 2887 0 0,334-11 1182 0 0,-311 8-3997 0 0,69 21-55 0 0,23-26 122 0 0,-50-14 194 0 0,162 11 258 0 0,22 12-76 0 0,-132-12-170 0 0,50-11-165 0 0,3 7-105 0 0,144 15 37 0 0,-38-11-97 0 0,-180-14-595 0 0,-29 6-4040 0 0,-110 7 2176 0 0,-12 2-1488 0 0,0-1-6620 0 0,-8 0 6821 0 0</inkml:trace>
  <inkml:trace contextRef="#ctx0" brushRef="#br0" timeOffset="2">212 464 0 0 0,'0'0'851'0'0,"0"0"840"0"0,0 0 312 0 0,0 0-15 0 0,0 0-81 0 0,0 0-149 0 0,0 0-192 0 0,0 0-161 0 0,3-6-180 0 0,8-18-158 0 0,-8 17-136 0 0,-3 7-119 0 0,0 0-104 0 0,0 0-109 0 0,0 0-93 0 0,0 0-103 0 0,0 0-92 0 0,-34 99 1328 0 0,15-61-1394 0 0,-91 181 487 0 0,104-205 481 0 0,24-41-424 0 0,111-198 25 0 0,-10 2-565 0 0,-117 221-240 0 0,15-18 8 0 0,-8 40-59 0 0,-5 183 266 0 0,-4-125-197 0 0,34-80 13 0 0,77-143 167 0 0,-67 78-169 0 0,47-72-30 0 0,-82 158-22 0 0,-12 23 90 0 0,-4-5-2 0 0,2-1 0 0 0,1 1 0 0 0,2 0 1 0 0,2 0-1 0 0,1 0 0 0 0,2 3-74 0 0,3 8-828 0 0,-6-47 254 0 0,0-1-211 0 0,0 0-289 0 0,0 0-345 0 0,0 0-420 0 0,0-2-5355 0 0,8-4 749 0 0,-8 6 4066 0 0,3-3-1531 0 0</inkml:trace>
  <inkml:trace contextRef="#ctx0" brushRef="#br0" timeOffset="3">862 520 3953 0 0,'0'0'1607'0'0,"0"0"-96"0"0,0 0 185 0 0,0 0 333 0 0,0 0 96 0 0,0 0-223 0 0,0 0-414 0 0,0 0-385 0 0,0 0-229 0 0,0 0-86 0 0,0 0-21 0 0,0 0-47 0 0,21 15 2746 0 0,42 58-1888 0 0,-59-63-1433 0 0,-1 1 1 0 0,0-1-1 0 0,0 1 1 0 0,-1 0-1 0 0,-1 0 1 0 0,1 0-1 0 0,-2 0 0 0 0,0 0 1 0 0,-1 10-146 0 0,1-8 98 0 0,-1-6-75 0 0,-1 0-1 0 0,-1 0 1 0 0,0 0 0 0 0,0-1 0 0 0,0 1 0 0 0,0-1-1 0 0,-1 0 1 0 0,0 1 0 0 0,-1-2 0 0 0,1 1 0 0 0,-1-1-1 0 0,0 1 1 0 0,-1-1 0 0 0,1-1 0 0 0,-1 1 0 0 0,0-1-1 0 0,0 0 1 0 0,0 0 0 0 0,-1-1 0 0 0,-1 1-23 0 0,-71 22-2782 0 0,67-78-9545 0 0,13 44 9376 0 0,-1-19-5399 0 0,0 19 7290 0 0</inkml:trace>
  <inkml:trace contextRef="#ctx0" brushRef="#br0" timeOffset="4">731 542 0 0 0,'0'0'548'0'0,"0"0"1511"0"0,0 0 443 0 0,0 0-100 0 0,0 0-234 0 0,0 0-261 0 0,0 0-266 0 0,0 0-208 0 0,0 0-188 0 0,0 0-205 0 0,0 0-211 0 0,0 0-208 0 0,-1-3-141 0 0,1 3-450 0 0,1 1 0 0 0,-1-1 0 0 0,0 0 0 0 0,0 0 0 0 0,1 1 0 0 0,-1-1-1 0 0,0 0 1 0 0,0 0 0 0 0,1 0 0 0 0,-1 1 0 0 0,0-1 0 0 0,0 0 0 0 0,1 0 0 0 0,-1 0 0 0 0,0 0 0 0 0,1 0 0 0 0,-1 1 0 0 0,0-1 0 0 0,1 0 0 0 0,-1 0 0 0 0,0 0 0 0 0,1 0 0 0 0,-1 0 0 0 0,0 0 0 0 0,1 0 0 0 0,-1 0 0 0 0,0 0 0 0 0,1-1 0 0 0,-1 1 0 0 0,0 0 0 0 0,1 0 0 0 0,-1 0 0 0 0,0 0 0 0 0,1 0 0 0 0,-1 0 0 0 0,0-1 0 0 0,0 1 0 0 0,1 0 0 0 0,-1 0-1 0 0,0 0 1 0 0,0-1 0 0 0,1 1 0 0 0,-1 0 0 0 0,0-1 0 0 0,0 1 0 0 0,0 0 0 0 0,0 0 0 0 0,1-1 0 0 0,-1 1 0 0 0,0 0 0 0 0,0-1 0 0 0,0 1 0 0 0,0 0 0 0 0,0-1 0 0 0,0 1 0 0 0,0 0 0 0 0,0-1 0 0 0,0 1 0 0 0,0 0 0 0 0,0-1 0 0 0,0 1 0 0 0,0 0 0 0 0,0-1 0 0 0,0 1-30 0 0,19 4 716 0 0,11-2-216 0 0,0-2 0 0 0,-1-1 0 0 0,1-1 1 0 0,0-2-1 0 0,19-5-500 0 0,12-1-2171 0 0,-48 8-31 0 0,4 0-8024 0 0,-12 1 815 0 0</inkml:trace>
  <inkml:trace contextRef="#ctx0" brushRef="#br0" timeOffset="5">1475 221 3961 0 0,'0'0'1147'0'0,"0"0"-52"0"0,0 0 176 0 0,0 0 332 0 0,0 0 234 0 0,0 0 13 0 0,0 0-195 0 0,0 0-368 0 0,0 0-295 0 0,0 0-170 0 0,0 0-121 0 0,0 0-89 0 0,-4 2-66 0 0,-32 15 827 0 0,17 10-1017 0 0,1 1-1 0 0,1 1 1 0 0,1 1-1 0 0,2 0 1 0 0,1 1-1 0 0,1 0 1 0 0,2 1-1 0 0,1 0 1 0 0,1 0-1 0 0,2 1 0 0 0,2 0 1 0 0,1 0-1 0 0,1 11-355 0 0,1-35 79 0 0,1 1 0 0 0,0-1-1 0 0,1 1 1 0 0,0-1-1 0 0,1 1 1 0 0,0-1-1 0 0,0 0 1 0 0,1 0-1 0 0,0 0 1 0 0,2 4-79 0 0,-2-7 72 0 0,-1-1 1 0 0,0 1-1 0 0,1-1 1 0 0,0 0-1 0 0,0 0 0 0 0,1-1 1 0 0,-1 1-1 0 0,1-1 1 0 0,0 1-1 0 0,0-1 0 0 0,1 0 1 0 0,-1 0-1 0 0,1-1 1 0 0,0 0-1 0 0,0 0 0 0 0,0 0 1 0 0,0 0-1 0 0,1-1 1 0 0,-1 1-1 0 0,1-1 0 0 0,-1-1 1 0 0,1 1-1 0 0,0-1 1 0 0,3 0-73 0 0,9 3 358 0 0,-4-2-380 0 0,-12-8-3796 0 0,-3-7-3594 0 0,2 9 2180 0 0,-1 3-6507 0 0</inkml:trace>
  <inkml:trace contextRef="#ctx0" brushRef="#br0" timeOffset="6">1630 586 0 0 0,'0'0'1242'0'0,"0"0"750"0"0,0 0 341 0 0,0 0-13 0 0,0 0-218 0 0,0 0-267 0 0,0 0-248 0 0,0 0-183 0 0,0 0-105 0 0,0 0-137 0 0,0 0-149 0 0,-3 11 6026 0 0,164-30-5389 0 0,-157 18-1289 0 0,-25-1-331 0 0,-107 9-119 0 0,128-7 110 0 0,0 0-4 0 0,0 0-6 0 0,0 0-26 0 0,0 0-17 0 0,21 0-16 0 0,180 4-534 0 0,-196-6 569 0 0,-3 1-4322 0 0,1 0-8499 0 0,0 1 3364 0 0</inkml:trace>
  <inkml:trace contextRef="#ctx0" brushRef="#br0" timeOffset="7">1992 254 3593 0 0,'0'0'1864'0'0,"0"0"-833"0"0,0 0-143 0 0,0 0 355 0 0,0 0 400 0 0,0 0 182 0 0,0 0-178 0 0,0 0-376 0 0,0 0-341 0 0,0 0-148 0 0,0 0-45 0 0,0 0 8 0 0,0 0-1 0 0,4 2-61 0 0,-3 0-590 0 0,1-1 0 0 0,-1 1 0 0 0,1-1 0 0 0,-1 1 1 0 0,0 0-1 0 0,0 0 0 0 0,0-1 0 0 0,0 1 0 0 0,0 0 1 0 0,0 0-1 0 0,0 0 0 0 0,0 0 0 0 0,-1 0 0 0 0,1 0 1 0 0,-1 0-1 0 0,0 1 0 0 0,1-1 0 0 0,-1 0 1 0 0,0 0-1 0 0,0 0 0 0 0,-1 0 0 0 0,1 0 0 0 0,0 0 1 0 0,-1 1-1 0 0,1-1 0 0 0,-1 0 0 0 0,1 0 0 0 0,-2 1-93 0 0,-14 34 476 0 0,12-30-411 0 0,0 0 0 0 0,1 0 0 0 0,0 1 0 0 0,0-1 0 0 0,1 1 0 0 0,-1 0 0 0 0,2 0 0 0 0,-1 0 0 0 0,1 0 0 0 0,0 0 0 0 0,1 0 0 0 0,0 0 0 0 0,0 5-65 0 0,3-10 48 0 0,-1 1 1 0 0,1-1-1 0 0,-1-1 1 0 0,1 1-1 0 0,0 0 1 0 0,0-1-1 0 0,0 1 1 0 0,1-1-1 0 0,-1 0 1 0 0,0 0-1 0 0,1 0 1 0 0,0-1-1 0 0,-1 1 1 0 0,1-1-1 0 0,0 0 1 0 0,0 0 0 0 0,-1 0-1 0 0,1-1 1 0 0,0 1-1 0 0,0-1 1 0 0,0 0-1 0 0,0 0 1 0 0,0 0-1 0 0,0 0 1 0 0,0-1-1 0 0,1 0-48 0 0,-3 1 15 0 0,7 0-42 0 0,-8 1-31 0 0,1-1 0 0 0,-1 0-1 0 0,0 0 1 0 0,0 0 0 0 0,1 1-1 0 0,-1-1 1 0 0,0 0-1 0 0,1 0 1 0 0,-1-1 0 0 0,0 1-1 0 0,1 0 1 0 0,-1 0 0 0 0,0-1-1 0 0,0 1 1 0 0,1-1 0 0 0,-1 1-1 0 0,0-1 1 0 0,0 1 0 0 0,0-1-1 0 0,0 0 1 0 0,0 1 0 0 0,0-1-1 0 0,0 0 1 0 0,0 0 0 0 0,0 0-1 0 0,0 0 1 0 0,0 0 0 0 0,0 0-1 0 0,0 0 1 0 0,-1 0 0 0 0,1 0-1 0 0,-1-1 1 0 0,1 1 0 0 0,0 0-1 0 0,-1 0 1 0 0,0 0 0 0 0,1-1-1 0 0,-1 1 1 0 0,0 0-1 0 0,0-1 59 0 0,10-28-6412 0 0,0 3-5375 0 0,-8 22 7515 0 0</inkml:trace>
  <inkml:trace contextRef="#ctx0" brushRef="#br0" timeOffset="8">2212 258 1656 0 0,'0'0'2724'0'0,"0"0"-673"0"0,0 0-207 0 0,0 0 0 0 0,0 0 4 0 0,0 0-133 0 0,0 0-294 0 0,0 0-270 0 0,0 0-207 0 0,0 0-90 0 0,0 0-14 0 0,0 0-1 0 0,-11 19-16 0 0,-31 58-55 0 0,-19 93 1678 0 0,39-102-2611 0 0,3 1 1 0 0,3 1 0 0 0,3 0-1 0 0,2 9 165 0 0,10-58-3046 0 0,2-17-1940 0 0,-1-3-4163 0 0,3-1 3220 0 0</inkml:trace>
  <inkml:trace contextRef="#ctx0" brushRef="#br0" timeOffset="9">2178 840 8802 0 0,'0'0'1398'0'0,"0"0"-18"0"0,0 0 264 0 0,0 0 267 0 0,0 0-32 0 0,0 0-353 0 0,0 0-420 0 0,0 0-350 0 0,0 0-171 0 0,0 0-37 0 0,0 0-22 0 0,0 0-17 0 0,0 0-53 0 0,7-8-64 0 0,51-62 499 0 0,73-109 213 0 0,-104 152-973 0 0,-27 27-127 0 0,0 0-35 0 0,0 0-7 0 0,2 41-33 0 0,-2 106 222 0 0,1-146-148 0 0,-1 0 0 0 0,1 1 0 0 0,0-1-1 0 0,-1 0 1 0 0,1 0 0 0 0,0 0 0 0 0,0 0 0 0 0,0 0 0 0 0,0 0 0 0 0,0 0 0 0 0,0-1 0 0 0,0 1 0 0 0,0 0 0 0 0,1 0 0 0 0,-1-1-1 0 0,0 1 1 0 0,0-1 0 0 0,0 1 0 0 0,1-1 0 0 0,-1 0 0 0 0,0 1 0 0 0,1-1 0 0 0,-1 0 0 0 0,0 0 0 0 0,1 0 0 0 0,-1 0-1 0 0,0 0 1 0 0,1 0 0 0 0,-1 0 0 0 0,0 0 0 0 0,1-1 0 0 0,-1 1 0 0 0,0 0 0 0 0,1-1 0 0 0,-1 1 0 0 0,0-1 0 0 0,0 0 0 0 0,0 1-1 0 0,1-1 1 0 0,-1 0 0 0 0,0 0 0 0 0,0 0 0 0 0,0 1 0 0 0,0-1 0 0 0,0 0 0 0 0,-1 0 0 0 0,1 0 0 0 0,0-1 0 0 0,0 1-1 0 0,-1 0 1 0 0,1 0 0 0 0,0 0 0 0 0,-1-1 0 0 0,1 0-3 0 0,69-75-47 0 0,-70 78 44 0 0,1-1-1 0 0,-1 0 0 0 0,0 1 1 0 0,0-1-1 0 0,1 1 0 0 0,-1-1 0 0 0,0 0 1 0 0,1 1-1 0 0,-1-1 0 0 0,0 1 1 0 0,1-1-1 0 0,-1 0 0 0 0,0 0 0 0 0,1 1 1 0 0,-1-1-1 0 0,1 0 0 0 0,-1 0 1 0 0,1 1-1 0 0,-1-1 0 0 0,0 0 0 0 0,1 0 1 0 0,-1 0-1 0 0,1 0 0 0 0,-1 0 1 0 0,1 0-1 0 0,-1 1 0 0 0,1-1 0 0 0,-1 0 1 0 0,1-1-1 0 0,-1 1 0 0 0,1 0 1 0 0,-1 0-1 0 0,1 0 0 0 0,-1 0 0 0 0,1 0 1 0 0,-1 0-1 0 0,1-1 0 0 0,-1 1 1 0 0,0 0-1 0 0,1 0 0 0 0,-1 0 0 0 0,1-1 1 0 0,-1 1-1 0 0,0 0 0 0 0,1-1 1 0 0,-1 1 3 0 0,0 11-4 0 0,-2 102 52 0 0,10-94-2714 0 0,-3-16-1802 0 0,1-2-3616 0 0,-4-1-2241 0 0</inkml:trace>
  <inkml:trace contextRef="#ctx0" brushRef="#br0" timeOffset="10">2918 534 0 0 0,'0'0'680'0'0,"0"0"832"0"0,0 0 380 0 0,0 0 260 0 0,0 0 127 0 0,0 0-148 0 0,0 0-294 0 0,0 0-328 0 0,0 0-286 0 0,0 0-183 0 0,0 0-122 0 0,0 0-96 0 0,0 0-96 0 0,0 0-70 0 0,0 0-62 0 0,0 0-58 0 0,0 0-60 0 0,0 0-74 0 0,0 0-73 0 0,-3 24 1218 0 0,-25 48-1167 0 0,-27 49-255 0 0,44-48-110 0 0,13-70 20 0 0,-1-1 0 0 0,1 0 0 0 0,0-1 0 0 0,0 1 1 0 0,0 0-1 0 0,0-1 0 0 0,1 1 0 0 0,-1-1 0 0 0,0 1 0 0 0,1-1 0 0 0,-1 0 0 0 0,0 0 0 0 0,1 0 0 0 0,0 0 1 0 0,-1-1-1 0 0,1 1 0 0 0,-1-1 0 0 0,1 0 0 0 0,0 1 0 0 0,-1-1 0 0 0,1 0 0 0 0,0 0 0 0 0,-1-1 0 0 0,1 1 1 0 0,0-1-36 0 0,44-6 628 0 0,-12-15-2119 0 0,-22 4-4038 0 0,-10 3-8205 0 0,-3 15 9201 0 0</inkml:trace>
  <inkml:trace contextRef="#ctx0" brushRef="#br0" timeOffset="11">2596 328 2000 0 0,'0'0'1940'0'0,"0"0"-599"0"0,0 0-90 0 0,0 0 287 0 0,0 0 275 0 0,0 0 44 0 0,0 0-233 0 0,0 0-313 0 0,0 0-269 0 0,0 0-139 0 0,0 0-42 0 0,0 0-81 0 0,0 0-54 0 0,11-2-53 0 0,81-25 1592 0 0,-5-21-458 0 0,-26-33-658 0 0,-36 148-562 0 0,45 75-392 0 0,-24-103-2091 0 0,-27-32-3238 0 0,-1-5-6056 0 0,-16-2 3747 0 0</inkml:trace>
  <inkml:trace contextRef="#ctx0" brushRef="#br0" timeOffset="12">3149 177 11034 0 0,'0'0'1101'0'0,"0"0"-276"0"0,0 0 91 0 0,0 0 265 0 0,0 0 188 0 0,0 0-38 0 0,0 0-205 0 0,0 0-238 0 0,0 0-189 0 0,0 0-96 0 0,0 0-33 0 0,0 0-15 0 0,10 25-35 0 0,54 124 366 0 0,-51-119-685 0 0,-1 0 1 0 0,-1 2 0 0 0,-1-1 0 0 0,-2 1-1 0 0,-1 1 1 0 0,-2-1 0 0 0,-1 1-1 0 0,-1 15-201 0 0,-3-45-26 0 0,-9 92-641 0 0,-24-42-3135 0 0,19-38 856 0 0,5-6-236 0 0,-1 0-3477 0 0,2-5-1276 0 0</inkml:trace>
  <inkml:trace contextRef="#ctx0" brushRef="#br0" timeOffset="13">3563 597 808 0 0,'0'0'1475'0'0,"0"0"-31"0"0,0 0 119 0 0,0 0 198 0 0,0 0 58 0 0,0 0-109 0 0,0 0-225 0 0,0 0-275 0 0,0 0-234 0 0,0 0-150 0 0,0 0-92 0 0,0 0-55 0 0,25 4 3702 0 0,202-29-136 0 0,-147 12-3904 0 0,-30 6-323 0 0,-49 7-56 0 0,-1 0-39 0 0,0 0-46 0 0,0 0-94 0 0,0 0-146 0 0,-12 0-2407 0 0,-11 4-2400 0 0,0 0-4240 0 0,16-4 2103 0 0</inkml:trace>
  <inkml:trace contextRef="#ctx0" brushRef="#br0" timeOffset="14">3644 435 7722 0 0,'0'0'1627'0'0,"0"0"-127"0"0,0 0 86 0 0,0 0 134 0 0,0 0-73 0 0,0 0-235 0 0,0 0-318 0 0,0 0-347 0 0,5 32-244 0 0,16 99-179 0 0,-3-14 153 0 0,-14-80-2701 0 0,-3-30 1655 0 0,0 7-7364 0 0,0-10-1700 0 0</inkml:trace>
  <inkml:trace contextRef="#ctx0" brushRef="#br0" timeOffset="15">4353 350 888 0 0,'0'0'1962'0'0,"0"0"-910"0"0,0 0-398 0 0,0 0 94 0 0,0 0 372 0 0,0 0 388 0 0,0 0 198 0 0,0 0-74 0 0,0 0-307 0 0,0 0-321 0 0,0 0-227 0 0,0 0-155 0 0,0 0-97 0 0,-6 28-90 0 0,-16 87-76 0 0,-30 58 873 0 0,39-137-954 0 0,-2-2-1 0 0,-2 0 1 0 0,-1 0 0 0 0,-1-2-1 0 0,-2 0-277 0 0,62-124 3284 0 0,122-228-2252 0 0,-155 307-994 0 0,43-46 177 0 0,-49 59-210 0 0,-1 0-1 0 0,1 0 1 0 0,-1 0-1 0 0,1 0 1 0 0,0 0-1 0 0,-1 0 1 0 0,1 0-1 0 0,-1 1 0 0 0,1-1 1 0 0,-1 1-1 0 0,1-1 1 0 0,-1 1-1 0 0,1 0 1 0 0,-1 0-1 0 0,1-1 1 0 0,-1 1-1 0 0,0 0 1 0 0,1 0-1 0 0,-1 0 0 0 0,0 1 1 0 0,0-1-1 0 0,0 0 1 0 0,0 0-1 0 0,0 0 1 0 0,0 1-1 0 0,0-1 1 0 0,0 1-1 0 0,-1-1 1 0 0,1 1-1 0 0,0-1 1 0 0,-1 1-1 0 0,1-1 0 0 0,-1 1 1 0 0,0-1-1 0 0,1 1 1 0 0,-1 0-1 0 0,0-1 1 0 0,0 2-5 0 0,6 65 193 0 0,0 124 237 0 0,-6-192-426 0 0,0 1 1 0 0,0 0-1 0 0,0 0 1 0 0,0 0-1 0 0,1 0 1 0 0,-1-1-1 0 0,0 1 1 0 0,0 0-1 0 0,1 0 1 0 0,-1-1-1 0 0,1 1 1 0 0,-1 0-1 0 0,1 0 1 0 0,-1-1-1 0 0,1 1 1 0 0,-1 0-1 0 0,1-1 1 0 0,-1 1-1 0 0,1-1 1 0 0,0 1-1 0 0,-1-1 1 0 0,1 1-1 0 0,0-1 1 0 0,0 1-1 0 0,-1-1 1 0 0,1 0-1 0 0,0 1 1 0 0,0-1-1 0 0,0 0 1 0 0,-1 0 0 0 0,1 0-1 0 0,0 1 1 0 0,0-1-1 0 0,0 0 1 0 0,0 0-1 0 0,-1 0 1 0 0,1 0-1 0 0,0 0 1 0 0,0-1-1 0 0,0 1 1 0 0,0 0-1 0 0,-1 0 1 0 0,1-1-1 0 0,0 1 1 0 0,0 0-1 0 0,0-1 1 0 0,-1 1-1 0 0,1 0 1 0 0,0-1-1 0 0,-1 1 1 0 0,1-1-1 0 0,0 0 1 0 0,-1 1-1 0 0,1-1 1 0 0,0 0-5 0 0,38-38 373 0 0,-37 36-372 0 0,183-260 263 0 0,-141 217-241 0 0,-40 111-112 0 0,-22 162 361 0 0,20-62-1798 0 0,-2-165 550 0 0,0 0-360 0 0,0 0-457 0 0,0 0-775 0 0,0-1-3153 0 0,0-1 3306 0 0,0 2 771 0 0,0-4-5768 0 0</inkml:trace>
  <inkml:trace contextRef="#ctx0" brushRef="#br0" timeOffset="16">4977 619 7578 0 0,'0'0'2759'0'0,"0"0"-1339"0"0,0 0-233 0 0,0 0 295 0 0,0 0 185 0 0,0 0-143 0 0,0 0-321 0 0,0 0-327 0 0,0 0-253 0 0,0 0-142 0 0,0 0-80 0 0,0 0-67 0 0,-2 32-39 0 0,-5 98-40 0 0,-3-53 313 0 0,-8-27 65 0 0,18-49-608 0 0,-1-1-1 0 0,1 1 1 0 0,0-1-1 0 0,-1 1 1 0 0,1 0-1 0 0,-1-1 1 0 0,1 1-1 0 0,-1-1 0 0 0,1 1 1 0 0,-1-1-1 0 0,1 1 1 0 0,-1-1-1 0 0,1 0 1 0 0,-1 1-1 0 0,0-1 1 0 0,1 0-1 0 0,-1 1 0 0 0,0-1 1 0 0,1 0-1 0 0,-1 0 1 0 0,0 0-1 0 0,1 1 1 0 0,-1-1-1 0 0,0 0 1 0 0,1 0-1 0 0,-1 0 0 0 0,0 0 1 0 0,1 0-1 0 0,-1 0 1 0 0,0-1-1 0 0,1 1 1 0 0,-1 0-1 0 0,0 0 1 0 0,1 0-1 0 0,-1-1 1 0 0,0 1-1 0 0,1 0 0 0 0,-1-1 1 0 0,0 1-1 0 0,1 0 1 0 0,-1-1-1 0 0,0 0-24 0 0,-1-58 64 0 0,10 39-68 0 0,0 1-1 0 0,1 0 0 0 0,2 1 1 0 0,0 0-1 0 0,0 0 1 0 0,2 2-1 0 0,0-1 0 0 0,1 1 1 0 0,0 1-1 0 0,2 1 1 0 0,9-8 4 0 0,1-1 4 0 0,1 2 1 0 0,1 0-1 0 0,1 2 1 0 0,0 1-1 0 0,32-14-4 0 0,-22 26 24 0 0,-39 13 2 0 0,0-1 0 0 0,-1 1-1 0 0,0-1 1 0 0,0 0 0 0 0,-1 0-1 0 0,0 1 1 0 0,0-1 0 0 0,0 0 0 0 0,-1-1-1 0 0,1 1 1 0 0,-1 0 0 0 0,-1-1-1 0 0,1 1 1 0 0,-1-1 0 0 0,0 0 0 0 0,0 0-1 0 0,-1-1 1 0 0,-2 3-26 0 0,-155 160 217 0 0,161-166-212 0 0,0 0 0 0 0,0 0 0 0 0,1 0 0 0 0,-1 0 0 0 0,0 0-1 0 0,1 0 1 0 0,-1 0 0 0 0,0 0 0 0 0,1 0 0 0 0,-1 0 0 0 0,1 0 0 0 0,0 0-1 0 0,-1 0 1 0 0,1 1 0 0 0,0-1 0 0 0,0 0 0 0 0,0 0 0 0 0,-1 0-1 0 0,1 1 1 0 0,1-1 0 0 0,-1 0 0 0 0,0 0 0 0 0,0 0 0 0 0,0 0 0 0 0,1 1-1 0 0,-1-1 1 0 0,0 0 0 0 0,1 0 0 0 0,-1 0 0 0 0,1 0 0 0 0,-1 0 0 0 0,1 0-1 0 0,0 0 1 0 0,-1 0 0 0 0,1 0 0 0 0,0 0 0 0 0,0 0 0 0 0,0 0-1 0 0,0-1 1 0 0,0 1 0 0 0,0 0 0 0 0,0 0 0 0 0,0-1 0 0 0,0 1-5 0 0,25 23 543 0 0,-12-12-115 0 0,-10-6-292 0 0,-1-1 1 0 0,1 1-1 0 0,0-1 1 0 0,1 1-1 0 0,-1-1 1 0 0,1-1-1 0 0,0 1 1 0 0,0-1-1 0 0,0 0 1 0 0,1 0-1 0 0,0 0 1 0 0,-1-1-1 0 0,5 2-136 0 0,18 14 307 0 0,29 17-65 0 0,-54-33-2528 0 0,-5 2-6399 0 0,2-5-2032 0 0</inkml:trace>
  <inkml:trace contextRef="#ctx0" brushRef="#br0" timeOffset="17">5825 343 912 0 0,'0'0'2505'0'0,"0"0"-513"0"0,0 0-207 0 0,0 0 164 0 0,0 0 189 0 0,0 0 3 0 0,0 0-184 0 0,0 0-347 0 0,0 0-364 0 0,0 0-296 0 0,0 0-209 0 0,0 0-144 0 0,0 0-101 0 0,0 0-64 0 0,0 0-57 0 0,0 0-63 0 0,0 0-63 0 0,0 0-57 0 0,-2 12 165 0 0,-60 108 369 0 0,-88 119-339 0 0,45-98-631 0 0,99-134 510 0 0,0-14-5630 0 0,6-38-2232 0 0,0 16-2455 0 0,0 22 8991 0 0</inkml:trace>
  <inkml:trace contextRef="#ctx0" brushRef="#br0" timeOffset="18">5450 416 2401 0 0,'0'0'1911'0'0,"0"0"-90"0"0,0 0 57 0 0,0 0 149 0 0,0 0 18 0 0,0 0-202 0 0,0 0-412 0 0,0 0-412 0 0,0 0-298 0 0,0 0-120 0 0,0 0 14 0 0,0 0 33 0 0,0 0 19 0 0,2 8-36 0 0,53 117 2350 0 0,117 73-171 0 0,-169-193-2800 0 0,4 4 8 0 0,0 1 0 0 0,-1 0-1 0 0,0 0 1 0 0,-1 1 0 0 0,0-1 0 0 0,0 1 0 0 0,-1 0 0 0 0,-1 0 0 0 0,0 1 0 0 0,1 8-18 0 0,0-2-2275 0 0,3-22-5522 0 0,4-7-1358 0 0,-6 8 2143 0 0</inkml:trace>
  <inkml:trace contextRef="#ctx0" brushRef="#br0" timeOffset="19">5934 626 6249 0 0,'0'0'1701'0'0,"0"0"-254"0"0,0 0 70 0 0,0 0 304 0 0,0 0 146 0 0,0 0-156 0 0,0 0-349 0 0,0 0-321 0 0,0 0-233 0 0,0 0-138 0 0,0 0-109 0 0,0 0-87 0 0,0 0-97 0 0,2 29-102 0 0,8 85-80 0 0,13-10 307 0 0,-23-96-345 0 0,1 22-1666 0 0,-18-10-3863 0 0,5-16 1256 0 0,-12 0-8765 0 0,21-4 12224 0 0</inkml:trace>
  <inkml:trace contextRef="#ctx0" brushRef="#br0" timeOffset="20">5906 689 0 0 0,'0'0'357'0'0,"0"0"1337"0"0,0 0 460 0 0,0 0-14 0 0,0 0-173 0 0,0 0-236 0 0,0 0-229 0 0,0 0-207 0 0,0 0-200 0 0,0 0-172 0 0,13-23-147 0 0,36-71-105 0 0,-29 71 476 0 0,-6 24-600 0 0,1 2 0 0 0,-1-1 0 0 0,0 2 0 0 0,0 0 0 0 0,0 0 0 0 0,-1 1 0 0 0,1 1 0 0 0,-1 0 0 0 0,-1 1 0 0 0,4 3-547 0 0,-15-9 32 0 0,0 1 0 0 0,0 0 0 0 0,0 0-1 0 0,0-1 1 0 0,-1 1 0 0 0,1 0 0 0 0,-1 0 0 0 0,1 0 0 0 0,-1 0-1 0 0,1 0 1 0 0,-1 0 0 0 0,0 0 0 0 0,0 0 0 0 0,0 0-1 0 0,0 0 1 0 0,-1 0 0 0 0,1 0 0 0 0,0 0 0 0 0,-1 0 0 0 0,0 0-1 0 0,1 0 1 0 0,-1 0 0 0 0,0 0 0 0 0,0-1 0 0 0,0 1-1 0 0,0 0 1 0 0,0-1 0 0 0,0 1 0 0 0,0 0 0 0 0,-1-1 0 0 0,1 1-1 0 0,-1-1 1 0 0,1 0 0 0 0,-1 0 0 0 0,1 1 0 0 0,-1-1-1 0 0,0 0 1 0 0,0 0 0 0 0,0 0 0 0 0,1-1 0 0 0,-1 1-1 0 0,-2 0-30 0 0,-128 105 212 0 0,131-105-212 0 0,0 0 0 0 0,-1 0 0 0 0,1 0 0 0 0,0 0 1 0 0,0 0-1 0 0,0 0 0 0 0,0 0 0 0 0,0 0 0 0 0,0 0 0 0 0,0 0 0 0 0,1 1 1 0 0,-1-1-1 0 0,0 0 0 0 0,1 1 0 0 0,-1-1 0 0 0,1 0 0 0 0,-1 1 0 0 0,1-1 1 0 0,0 1-1 0 0,-1-1 0 0 0,1 1 0 0 0,0-1 0 0 0,0 1 0 0 0,0-1 0 0 0,0 1 0 0 0,0-1 1 0 0,1 0-1 0 0,-1 1 0 0 0,0-1 0 0 0,1 1 0 0 0,-1-1 0 0 0,1 1 0 0 0,-1-1 1 0 0,1 0-1 0 0,0 0 0 0 0,0 1 0 0 0,-1-1 0 0 0,1 0 0 0 0,0 0 0 0 0,0 0 1 0 0,0 0-1 0 0,0 0 0 0 0,0 0 0 0 0,0 0 0 0 0,1 0 0 0 0,-1 0 0 0 0,0 0 1 0 0,1 0-2 0 0,17 10 276 0 0,1-1 0 0 0,1-1 0 0 0,-1-1 0 0 0,1-1 0 0 0,1-1 0 0 0,-1 0 1 0 0,2-2-277 0 0,35 11 343 0 0,-33-4 228 0 0,-5-2-2757 0 0,-6-6-10522 0 0,-11-3 860 0 0</inkml:trace>
  <inkml:trace contextRef="#ctx0" brushRef="#br0" timeOffset="21">5463 225 0 0 0,'0'0'207'0'0,"0"0"742"0"0,0 0 95 0 0,0 0-103 0 0,0 0-114 0 0,0 0-91 0 0,0 0-20 0 0,-4-2 27 0 0,0-2-166 0 0,-7-3-550 0 0,-1 5 5705 0 0,11 2-4933 0 0,1 0-57 0 0,0 0-62 0 0,0 0-65 0 0,0 0-64 0 0,0 0-43 0 0,0 0-46 0 0,0 0-32 0 0,0 0-27 0 0,0 0-19 0 0,0 0-13 0 0,0 0-2 0 0,0 0 3 0 0,0 0-7 0 0,0 0-5 0 0,0 0-31 0 0,0 0-32 0 0,0 0-27 0 0,0 0-36 0 0,24 0 1129 0 0,177-11 669 0 0,-113 19-1782 0 0,-4-5 85 0 0,-83-3-316 0 0,-1 0 2 0 0,0 0-1 0 0,0 0 11 0 0,0 0 13 0 0,0 0 21 0 0,0 0 4 0 0,0 0 13 0 0,0 0-1 0 0,0 0 22 0 0,0 0-3 0 0,0 0 5 0 0,0 0 9 0 0,0 0-12 0 0,0 0 6 0 0,0 0-4 0 0,0 0-6 0 0,0 0-4 0 0,0 0-8 0 0,0 0-24 0 0,0 0-22 0 0,-27-3 467 0 0,-22-38 371 0 0,-34-73-494 0 0,44 74-1152 0 0,20 29-3952 0 0,16 10-3216 0 0,2 1 4433 0 0,1 0-7907 0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6:31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1 170 0 0 0,'0'0'555'0'0,"0"0"344"0"0,0 0 158 0 0,0 0 107 0 0,0 0 17 0 0,0 0-90 0 0,0 0-122 0 0,0 0-75 0 0,0 0-7 0 0,5-1 27 0 0,280-10 5682 0 0,-34-17-5502 0 0,-78 16-674 0 0,-173 12-376 0 0,0 0 21 0 0,0 0 48 0 0,0 0 29 0 0,0 0 42 0 0,0 0 15 0 0,0 0 8 0 0,-27 0 786 0 0,-31 4 274 0 0,50-6-1072 0 0,-1 0 0 0 0,1-1 1 0 0,0 0-1 0 0,0 0 0 0 0,0-1 0 0 0,0 0 0 0 0,1 0 0 0 0,-1-1 1 0 0,1 0-1 0 0,0 0 0 0 0,0-1 0 0 0,-1-2-195 0 0,-30-19 431 0 0,18 11-309 0 0,-6-3-170 0 0,9 13-4641 0 0,17 7-1490 0 0,0 2 3527 0 0,0-3 834 0 0,0 4-6626 0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3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3049 166 0 0 0,'0'0'575'0'0,"0"0"1020"0"0,0 0 521 0 0,0 0 131 0 0,0 0-101 0 0,0 0-239 0 0,0 0-265 0 0,0 0-194 0 0,0 0-139 0 0,0 0-125 0 0,0 0-149 0 0,-5 0-142 0 0,-16 0-115 0 0,15 0-99 0 0,6 0-77 0 0,17 0 1423 0 0,58-11 197 0 0,160-12-463 0 0,-116 20-1475 0 0,-119 3-276 0 0,0 0 2 0 0,0 0 13 0 0,0 0 6 0 0,0 0-2 0 0,0 0 4 0 0,0 0 3 0 0,0 0 17 0 0,0 0 22 0 0,0 0 2 0 0,0 0 4 0 0,0 0 2 0 0,0 0 4 0 0,0 0 1 0 0,0 0 11 0 0,0 0-7 0 0,0 0-8 0 0,0 0 0 0 0,-17-5 194 0 0,-76-67-231 0 0,38 28-2924 0 0,53 42 1142 0 0,1-2-7010 0 0,1 3 4688 0 0,0 0-6329 0 0</inkml:trace>
  <inkml:trace contextRef="#ctx0" brushRef="#br0" timeOffset="-7219.239">425 486 0 0 0,'0'0'495'0'0,"0"0"685"0"0,0 0 400 0 0,0 0 205 0 0,0 0-8 0 0,0 0-240 0 0,0 0-428 0 0,0 0-371 0 0,0 0-178 0 0,0 0-56 0 0,0 30 2602 0 0,-1-14-2632 0 0,-2 0-1 0 0,0 1 1 0 0,-2-1 0 0 0,1-1-1 0 0,-2 1 1 0 0,0-1 0 0 0,-1 1 0 0 0,-5 7-474 0 0,-5 14 315 0 0,-101 203 272 0 0,89-175-291 0 0,29-64-264 0 0,0-1 48 0 0,0 0 71 0 0,0 0 83 0 0,0 0 53 0 0,212-412 2882 0 0,-104 243-2791 0 0,-101 198-82 0 0,-25 205 295 0 0,16-111-563 0 0,3-122-23 0 0,0 0-1 0 0,0 1 0 0 0,0-1 0 0 0,0 0 0 0 0,1 0 1 0 0,-1 0-1 0 0,0 0 0 0 0,0 0 0 0 0,0 0 1 0 0,1 0-1 0 0,-1-1 0 0 0,1 1 0 0 0,-1 0 1 0 0,0-1-1 0 0,1 1 0 0 0,-1-1 0 0 0,1 1 1 0 0,0-1-1 0 0,-1 0 0 0 0,1 0 0 0 0,-1 0 1 0 0,1 0-1 0 0,-1 0 0 0 0,1 0 0 0 0,-1 0 1 0 0,1 0-1 0 0,0 0 0 0 0,-1-1 0 0 0,1 1 0 0 0,-1-1 1 0 0,0 1-1 0 0,1-1 0 0 0,-1 0 0 0 0,1 1 1 0 0,-1-1-1 0 0,0 0 0 0 0,1 0 0 0 0,-1 0 1 0 0,0 0-1 0 0,0 0 0 0 0,0 0 0 0 0,0 0 1 0 0,0-1-1 0 0,0 1 0 0 0,0 0 0 0 0,0 0 1 0 0,0-1-1 0 0,-1 1 0 0 0,1-1 0 0 0,0 0-4 0 0,25-26 54 0 0,-2-1 0 0 0,0-1-1 0 0,-2-1 1 0 0,-2-1 0 0 0,0-3-54 0 0,38-55 18 0 0,2 8-54 0 0,-53 72 50 0 0,-3 21 5 0 0,-4-11-19 0 0,-21 264 368 0 0,20-94-2417 0 0,0-163-10 0 0,0-4-935 0 0,1 2-6211 0 0,0-2 1051 0 0</inkml:trace>
  <inkml:trace contextRef="#ctx0" brushRef="#br0" timeOffset="-6752.251">1136 766 3065 0 0,'0'0'2045'0'0,"0"0"-108"0"0,0 0 134 0 0,0 0 221 0 0,0 0-87 0 0,0 0-386 0 0,0 0-405 0 0,0 0-382 0 0,0 0-252 0 0,0 0-92 0 0,0 0-82 0 0,0 0-70 0 0,0 0-70 0 0,0 0-84 0 0,9 22 1302 0 0,-2-11-1474 0 0,-2-1 1 0 0,1 1-1 0 0,-2 1 0 0 0,1-1 0 0 0,-1 1 0 0 0,-1 0 0 0 0,0 0 1 0 0,-1 0-1 0 0,0 0 0 0 0,-1 6-210 0 0,-1 99 690 0 0,-2-112-693 0 0,-1 0 1 0 0,-1 0 0 0 0,1-1 0 0 0,0 0-1 0 0,-1 1 1 0 0,0-1 0 0 0,0-1 0 0 0,0 1 0 0 0,-1-1-1 0 0,1 1 1 0 0,-1-1 0 0 0,0 0 0 0 0,1-1-1 0 0,-2 1 1 0 0,1-1 0 0 0,0 0 0 0 0,0 0 0 0 0,0-1-1 0 0,-1 0 1 0 0,0 1 2 0 0,5-2-3 0 0,-1 1-127 0 0,0 0 1 0 0,0-1 0 0 0,0 1-1 0 0,0 0 1 0 0,0-1 0 0 0,0 1 0 0 0,0-1-1 0 0,0 0 1 0 0,0 1 0 0 0,-1-1 0 0 0,1 0-1 0 0,0 0 1 0 0,0-1 0 0 0,0 1 0 0 0,0 0-1 0 0,0-1 1 0 0,-1 1 0 0 0,1-1-1 0 0,0 0 1 0 0,0 0 0 0 0,0 0 0 0 0,0 0-1 0 0,1 0 1 0 0,-1 0 0 0 0,0 0 0 0 0,0 0-1 0 0,1-1 1 0 0,-1 1 0 0 0,0-1 129 0 0,-16-40-10521 0 0,15 32 5213 0 0,3 5-880 0 0</inkml:trace>
  <inkml:trace contextRef="#ctx0" brushRef="#br0" timeOffset="-6533.58">919 751 4081 0 0,'0'0'1948'0'0,"0"0"-5"0"0,0 0 172 0 0,0 0 47 0 0,0 0-248 0 0,0 0-358 0 0,0 0-313 0 0,0 0-241 0 0,0 0-151 0 0,31-4-91 0 0,98-13-72 0 0,59 4 2814 0 0,-123 13-7456 0 0,0 1-10576 0 0,-63-1 9249 0 0</inkml:trace>
  <inkml:trace contextRef="#ctx0" brushRef="#br0" timeOffset="-5577.866">1559 784 4601 0 0,'0'0'1734'0'0,"0"0"-201"0"0,0 0 122 0 0,0 0 195 0 0,0 0-35 0 0,0 0-273 0 0,0 0-290 0 0,0 0-221 0 0,0 0-143 0 0,0 0-101 0 0,0 0-103 0 0,0 0-73 0 0,0 0-103 0 0,31-3-69 0 0,137-13 189 0 0,-106 11 53 0 0,-52 4-6624 0 0,-5 1-6441 0 0,-8 0 8472 0 0</inkml:trace>
  <inkml:trace contextRef="#ctx0" brushRef="#br0" timeOffset="-5385.289">1721 626 3961 0 0,'0'0'1510'0'0,"0"0"-20"0"0,0 0 254 0 0,0 0 213 0 0,0 0-123 0 0,0 0-324 0 0,0 0-362 0 0,0 0-332 0 0,0 0-245 0 0,0 0-155 0 0,-5 32-133 0 0,-19 100-111 0 0,8-11-551 0 0,18-61-5506 0 0,4-34-2565 0 0,-4-18 5752 0 0</inkml:trace>
  <inkml:trace contextRef="#ctx0" brushRef="#br0" timeOffset="-4721.731">1828 1009 7154 0 0,'0'0'2351'0'0,"0"0"-424"0"0,0 0-92 0 0,0 0 61 0 0,0 0-169 0 0,0 0-352 0 0,0 0-348 0 0,0 0-272 0 0,0 0-148 0 0,0 0-91 0 0,0 0-65 0 0,0 0-50 0 0,20-35-44 0 0,62-109-48 0 0,-21 47 349 0 0,28-31-199 0 0,-89 129-465 0 0,0-1 0 0 0,0 0 0 0 0,0 1-1 0 0,1-1 1 0 0,-1 0 0 0 0,0 1 0 0 0,0-1 0 0 0,0 0 0 0 0,0 1 0 0 0,1-1-1 0 0,-1 0 1 0 0,0 1 0 0 0,0-1 0 0 0,1 0 0 0 0,-1 0 0 0 0,0 1 0 0 0,1-1-1 0 0,-1 0 1 0 0,0 0 0 0 0,1 1 0 0 0,-1-1 0 0 0,0 0 0 0 0,1 0-1 0 0,-1 0 1 0 0,0 0 0 0 0,1 0 0 0 0,-1 1 0 0 0,0-1 0 0 0,1 0 0 0 0,-1 0-1 0 0,1 0 1 0 0,-1 0 0 0 0,0 0 0 0 0,1 0 0 0 0,-1 0 0 0 0,0 0 0 0 0,1-1-1 0 0,-1 1 1 0 0,1 0 0 0 0,-1 0 0 0 0,0 0 0 0 0,1 0 0 0 0,-1 0-1 0 0,0-1 1 0 0,1 1 0 0 0,-1 0 0 0 0,0 0 0 0 0,1 0 0 0 0,-1-1 0 0 0,0 1-1 0 0,0 0 1 0 0,1-1 0 0 0,-1 1 0 0 0,0 0 0 0 0,0-1 0 0 0,1 1 0 0 0,-1 0-1 0 0,0-1 1 0 0,0 1 6 0 0,2 38-114 0 0,-2-34 128 0 0,-12 109-110 0 0,11-111 89 0 0,0-1 0 0 0,1 0 0 0 0,-1 1 0 0 0,0-1 0 0 0,1 1 0 0 0,0-1 0 0 0,-1 1 0 0 0,1 0 0 0 0,0-1 0 0 0,0 1 0 0 0,0-1 0 0 0,0 1 0 0 0,0-1 0 0 0,0 1 0 0 0,1 0 0 0 0,-1-1 0 0 0,0 1 0 0 0,1-1 0 0 0,-1 1 0 0 0,1-1 0 0 0,0 0 0 0 0,-1 1 0 0 0,1-1 0 0 0,0 1 0 0 0,0-1 0 0 0,0 0 0 0 0,0 0 0 0 0,0 1 0 0 0,0-1 0 0 0,0 0 0 0 0,0 0 0 0 0,0 0 0 0 0,1 0 0 0 0,-1-1 0 0 0,0 1 0 0 0,1 0 0 0 0,-1 0 0 0 0,2 0 7 0 0,2-3 8 0 0,0 1 0 0 0,1-1 0 0 0,-1 0 0 0 0,0-1 0 0 0,-1 1 0 0 0,1-1 0 0 0,0 0 0 0 0,-1 0 0 0 0,1-1 0 0 0,-1 1 0 0 0,0-1 0 0 0,0 0 0 0 0,-1 0 0 0 0,1 0 0 0 0,-1-1 0 0 0,0 1 0 0 0,0-1 0 0 0,0 0 0 0 0,-1 0 0 0 0,1 0 0 0 0,-1-1-8 0 0,16-21 14 0 0,47-92 96 0 0,-28 72-10 0 0,-34 87 156 0 0,-25 239-82 0 0,20-221-553 0 0,2 42-4277 0 0,6-87 680 0 0,-3-7-2812 0 0,-1-2-1215 0 0</inkml:trace>
  <inkml:trace contextRef="#ctx0" brushRef="#br0" timeOffset="-4519.893">2460 817 4049 0 0,'0'0'1862'0'0,"0"0"-395"0"0,0 0-68 0 0,0 0 105 0 0,0 0-100 0 0,0 0-320 0 0,0 0-345 0 0,0 0-304 0 0,0 0-180 0 0,0 0-94 0 0,0 0-68 0 0,-8 34-53 0 0,-21 100-76 0 0,21-61-2561 0 0,8-69 1926 0 0,0-3-2741 0 0,0 0-3485 0 0,0-1 6018 0 0</inkml:trace>
  <inkml:trace contextRef="#ctx0" brushRef="#br0" timeOffset="-4067.189">2353 847 0 0 0,'0'0'2291'0'0,"0"0"-36"0"0,0 0 54 0 0,0 0-47 0 0,0 0-297 0 0,0 0-446 0 0,0 0-441 0 0,0 0-381 0 0,0 0-224 0 0,0 0-125 0 0,0 0-75 0 0,0 0 2 0 0,30-31 29 0 0,93-95 28 0 0,-74 90 199 0 0,-44 37-369 0 0,-2 0-103 0 0,0 0 0 0 0,0-1 0 0 0,0 1-1 0 0,0 0 1 0 0,0 0 0 0 0,0 1 0 0 0,0-1 0 0 0,0 0-1 0 0,-1 1 1 0 0,1 0 0 0 0,0 0 0 0 0,-1 0 0 0 0,0 0-1 0 0,1 0 1 0 0,-1 0 0 0 0,0 0 0 0 0,0 1 0 0 0,0-1-1 0 0,-1 1 1 0 0,1 0 0 0 0,-1-1 0 0 0,1 1 0 0 0,-1 0-1 0 0,0 0 1 0 0,0 0 0 0 0,0 0 0 0 0,0 0-1 0 0,-1 0 1 0 0,1 0 0 0 0,-1 0 0 0 0,1 0 0 0 0,-1 0-1 0 0,0 0 1 0 0,-1 1 0 0 0,1-1 0 0 0,0 0 0 0 0,-1 0-1 0 0,0 0 1 0 0,0 0 0 0 0,0 0 0 0 0,0 0 0 0 0,0 0-1 0 0,0-1 1 0 0,-1 1 0 0 0,0 0 0 0 0,1-1-1 0 0,-1 1 1 0 0,-1 0-59 0 0,-81 77 288 0 0,57-61-257 0 0,14-12-6 0 0,12-7-20 0 0,0 0 1 0 0,-1 0-1 0 0,1 1 0 0 0,0-1 0 0 0,0 0 1 0 0,0 1-1 0 0,0-1 0 0 0,0 0 1 0 0,0 1-1 0 0,0-1 0 0 0,0 1 1 0 0,0 0-1 0 0,0-1 0 0 0,0 1 1 0 0,1 0-1 0 0,-1 0 0 0 0,0-1 0 0 0,0 1 1 0 0,1 0-1 0 0,-1 0 0 0 0,0 0 1 0 0,1 0-1 0 0,-1 0 0 0 0,1 0 1 0 0,-1 0-1 0 0,1 0 0 0 0,-1 0 1 0 0,1 0-1 0 0,0 0 0 0 0,0 0 1 0 0,-1 0-1 0 0,1 0 0 0 0,0 1 0 0 0,0-1 1 0 0,0 0-1 0 0,0 0 0 0 0,0 0 1 0 0,1 1-6 0 0,37 23 1049 0 0,38 40 900 0 0,-19-32-1690 0 0,-17-50-5375 0 0,-30 3 395 0 0,-3 3-3384 0 0,-2 3 2348 0 0</inkml:trace>
  <inkml:trace contextRef="#ctx0" brushRef="#br0" timeOffset="-3790.481">2695 339 11755 0 0,'0'0'1927'0'0,"0"0"-348"0"0,0 0-166 0 0,0 0-24 0 0,0 0-172 0 0,0 0-313 0 0,0 0-265 0 0,0 0-172 0 0,0 0-60 0 0,0 0 38 0 0,0 0 19 0 0,0 0 7 0 0,0 0 2 0 0,13 20 1 0 0,79 137 689 0 0,-68-116-860 0 0,-6-12-221 0 0,-2 0-1 0 0,-1 0 1 0 0,-1 2-1 0 0,-2 0 0 0 0,-1 1 1 0 0,3 15-82 0 0,2 162-682 0 0,-16-200 433 0 0,-1-1 0 0 0,0 0-1 0 0,0 0 1 0 0,-1 0-1 0 0,0 0 1 0 0,-1 0 0 0 0,0 0-1 0 0,0 0 1 0 0,0 0-1 0 0,-1-1 1 0 0,0 0 0 0 0,-1 0-1 0 0,0 0 1 0 0,0 0-1 0 0,0-1 1 0 0,-1 1 249 0 0,-29 25-4873 0 0,-5-6-4233 0 0,25-18 1778 0 0</inkml:trace>
  <inkml:trace contextRef="#ctx0" brushRef="#br0" timeOffset="-3118.198">166 295 2232 0 0,'0'0'1393'0'0,"0"0"-97"0"0,0 0 294 0 0,0 0 399 0 0,0 0 144 0 0,0 0-207 0 0,0 0-374 0 0,0 0-350 0 0,0 0-250 0 0,0 0-136 0 0,0 0-107 0 0,-19 32-82 0 0,-57 104-63 0 0,39-36 473 0 0,32-84-925 0 0,0 1 1 0 0,2-1 0 0 0,0 1-1 0 0,1-1 1 0 0,0 1 0 0 0,2 0 0 0 0,0 0-1 0 0,1 0 1 0 0,0-1 0 0 0,1 1 0 0 0,1 0-1 0 0,1-1 1 0 0,1 0 0 0 0,0 0-1 0 0,1 0 1 0 0,0 0 0 0 0,1-1 0 0 0,1 0-1 0 0,1-1 1 0 0,0 0 0 0 0,0 0-1 0 0,2-1 1 0 0,0 0-113 0 0,4 1-97 0 0,0 0-1 0 0,2-2 1 0 0,0 0 0 0 0,0-1-1 0 0,1 0 1 0 0,0-2 0 0 0,0 0-1 0 0,1-1 1 0 0,1-1 0 0 0,-1-1-1 0 0,1 0 1 0 0,12 0 97 0 0,26 4-4060 0 0,1-4-3476 0 0,-37-5-2310 0 0</inkml:trace>
  <inkml:trace contextRef="#ctx0" brushRef="#br0" timeOffset="-1983.889">3126 541 4017 0 0,'0'0'921'0'0,"0"0"-132"0"0,0 0 229 0 0,0 0 349 0 0,0 0 195 0 0,0 0-119 0 0,0 0-328 0 0,0 0-327 0 0,0 0-185 0 0,0 0-42 0 0,0 0 21 0 0,-3 14 11 0 0,-27 112 1305 0 0,12 58-510 0 0,17-94-895 0 0,1-70 2494 0 0,1-19-2108 0 0,1-34-557 0 0,2 0 1 0 0,2 1-1 0 0,0 0 1 0 0,3 0 0 0 0,8-21-323 0 0,-14 43 75 0 0,102-328 840 0 0,-80 287-706 0 0,8 68-326 0 0,17 68 569 0 0,-43-59-2429 0 0,-2 0-3855 0 0,-3-1-5334 0 0,-2-21 3990 0 0</inkml:trace>
  <inkml:trace contextRef="#ctx0" brushRef="#br0" timeOffset="-1614.042">3430 854 5713 0 0,'0'0'1377'0'0,"0"0"-72"0"0,0 0 129 0 0,0 0 218 0 0,0 0-42 0 0,0 0-289 0 0,0 0-332 0 0,0 0-320 0 0,0 0-185 0 0,0 0-74 0 0,0 0-40 0 0,0 0 6 0 0,0 0 21 0 0,-9 3 33 0 0,-59 32 949 0 0,65-32-1292 0 0,0 1-1 0 0,0-1 0 0 0,0 1 1 0 0,0 0-1 0 0,0 0 0 0 0,1 0 1 0 0,-1 0-1 0 0,1 1 0 0 0,0-1 1 0 0,1 1-1 0 0,-1-1 0 0 0,1 1 1 0 0,0 0-1 0 0,0-1 1 0 0,0 1-1 0 0,1 0 0 0 0,0 0 1 0 0,-1 0-1 0 0,2 0 0 0 0,-1-1 1 0 0,1 1-1 0 0,-1 0 0 0 0,1 0 1 0 0,1-1-1 0 0,-1 1 0 0 0,1 0 1 0 0,-1-1-1 0 0,3 3-86 0 0,1-3 52 0 0,1 0 0 0 0,-1 0 0 0 0,1 0-1 0 0,0-1 1 0 0,0 0 0 0 0,1 0 0 0 0,-1-1 0 0 0,1 0-1 0 0,-1 0 1 0 0,1 0 0 0 0,0-1 0 0 0,-1 0 0 0 0,1 0-1 0 0,0-1 1 0 0,0 0 0 0 0,0 0 0 0 0,0 0 0 0 0,0-1-1 0 0,4-1-51 0 0,41-26-3394 0 0,-48 25 1891 0 0,1-2-2348 0 0,-3 1-2231 0 0,-2 1-2406 0 0</inkml:trace>
  <inkml:trace contextRef="#ctx0" brushRef="#br0" timeOffset="-1137.275">3560 1090 3505 0 0,'0'0'1831'0'0,"0"0"-59"0"0,0 0 171 0 0,0 0 104 0 0,0 0-209 0 0,0 0-391 0 0,0 0-312 0 0,0 0-181 0 0,0 0-84 0 0,0 0-47 0 0,0 0-79 0 0,0 0-91 0 0,0 0-104 0 0,16-25-86 0 0,50-78-85 0 0,-4 33 572 0 0,-62 69-946 0 0,1 0-1 0 0,0 1 1 0 0,-1-1-1 0 0,1 0 1 0 0,0 1-1 0 0,0-1 1 0 0,0 1 0 0 0,-1-1-1 0 0,1 1 1 0 0,0 0-1 0 0,0-1 1 0 0,0 1-1 0 0,0 0 1 0 0,0-1-1 0 0,0 1 1 0 0,0 0 0 0 0,0 0-1 0 0,0 0 1 0 0,0 0-1 0 0,0 0 1 0 0,0 0-1 0 0,-1 0 1 0 0,1 0 0 0 0,0 1-1 0 0,0-1 1 0 0,0 0-1 0 0,0 0 1 0 0,0 1-1 0 0,0-1 1 0 0,0 0-1 0 0,0 1 1 0 0,-1-1 0 0 0,1 1-1 0 0,0 0 1 0 0,0-1-1 0 0,-1 1 1 0 0,1-1-1 0 0,0 1 1 0 0,-1 0 0 0 0,1 0-1 0 0,-1-1 1 0 0,1 1-1 0 0,0 0 1 0 0,-1 0-1 0 0,0 0 1 0 0,1 0-1 0 0,-1-1 1 0 0,0 1 0 0 0,1 0-1 0 0,-1 0 1 0 0,0 0-1 0 0,0 0 1 0 0,0 0-1 0 0,0 0 1 0 0,0 0 0 0 0,0 0-1 0 0,0 0 1 0 0,0 0-1 0 0,0 0 1 0 0,0 0-1 0 0,0 0 1 0 0,-1 0-1 0 0,1-1 1 0 0,0 1 0 0 0,-1 0-1 0 0,1 0 1 0 0,-1 0-4 0 0,1 90 487 0 0,38-91-51 0 0,-28-6-388 0 0,1 1 1 0 0,0-1-1 0 0,0 2 0 0 0,0 0 1 0 0,1 0-1 0 0,-1 1 1 0 0,1 0-1 0 0,0 1 1 0 0,10-1-49 0 0,-19 5-2 0 0,0-1 0 0 0,0 1 0 0 0,0-1 1 0 0,0 1-1 0 0,-1 0 0 0 0,1 0 1 0 0,-1 0-1 0 0,1 1 0 0 0,-1-1 0 0 0,0 1 1 0 0,0-1-1 0 0,0 1 0 0 0,0 0 0 0 0,0-1 1 0 0,-1 1-1 0 0,1 0 0 0 0,-1 0 1 0 0,0 0-1 0 0,0 0 0 0 0,0 1 0 0 0,0-1 1 0 0,0 0-1 0 0,-1 0 0 0 0,1 1 0 0 0,-1 0 2 0 0,4 9-6 0 0,20-4-1052 0 0,1-18-3733 0 0,-16-2-5262 0 0,-5 8 2505 0 0</inkml:trace>
  <inkml:trace contextRef="#ctx0" brushRef="#br0" timeOffset="4252.767">4210 619 0 0 0,'0'0'1082'0'0,"0"0"310"0"0,0 0 131 0 0,0 0-56 0 0,0 0-143 0 0,0 0-153 0 0,0 0-68 0 0,0 0 8 0 0,0 0 9 0 0,-3-1-32 0 0,0 0-1789 0 0,-9 6 10386 0 0,12-5-9484 0 0,48 14 2253 0 0,20-6-1657 0 0,138-4 400 0 0,-109-8-684 0 0,-96 4-494 0 0,-1 0 10 0 0,0 0 16 0 0,0 0 27 0 0,0 0 6 0 0,0 0 7 0 0,0 0-17 0 0,0 0 13 0 0,0 0-2 0 0,0 0-10 0 0,0 0 1 0 0,0 0-29 0 0,0 0-1 0 0,0 0 8 0 0,0 0 3 0 0,0 0-18 0 0,0 0-15 0 0,0 0-17 0 0,0 0-24 0 0,0 0 29 0 0,0 0-4 0 0,0 0-24 0 0,0 0-13 0 0,0 0-72 0 0,0 0-77 0 0,-8-15-3982 0 0,6 8-703 0 0,1 4-4432 0 0,1 3 546 0 0</inkml:trace>
  <inkml:trace contextRef="#ctx0" brushRef="#br0" timeOffset="6587.803">4345 401 0 0 0,'0'0'709'0'0,"0"0"877"0"0,0 0 165 0 0,0 0-101 0 0,0 0-102 0 0,0 0-87 0 0,0 0-103 0 0,7-4 4944 0 0,-7 5-5787 0 0,0-1-77 0 0,0 0-78 0 0,0 0-70 0 0,-18 202 3627 0 0,-8 4-3201 0 0,24-183-726 0 0,2-31-5282 0 0,0 6 4849 0 0,0-10-9429 0 0,0 8 2888 0 0</inkml:trace>
  <inkml:trace contextRef="#ctx0" brushRef="#br0" timeOffset="7786.021">4577 994 0 0 0,'0'0'1066'0'0,"0"0"566"0"0,0 0 183 0 0,0 0-133 0 0,0 0-294 0 0,0 0-292 0 0,0 0-189 0 0,0 0-23 0 0,0 0 67 0 0,0 0 99 0 0,0 0 61 0 0,-1 3-17 0 0,1 5 6482 0 0,15-40-6483 0 0,-8 16-508 0 0,116-212 1304 0 0,85-85-988 0 0,-200 390-854 0 0,-11 178-75 0 0,15-216 121 0 0,11-50-78 0 0,157-285 104 0 0,-114 189-158 0 0,-60 93 17 0 0,-4 21-113 0 0,-2-4 125 0 0,-22 162 193 0 0,15-37-41 0 0,6-43-167 0 0,1-84-33 0 0,0-1-34 0 0,0 0-58 0 0,0 0-107 0 0,0 0-107 0 0,0 0-150 0 0,0 0-180 0 0,0 0-1240 0 0,5 3-11639 0 0,-3-3 10461 0 0,1 0-3200 0 0</inkml:trace>
  <inkml:trace contextRef="#ctx0" brushRef="#br0" timeOffset="10237.303">6090 335 0 0 0,'0'0'1804'0'0,"0"0"-46"0"0,0 0 26 0 0,0 0 150 0 0,0 0 65 0 0,0 0-140 0 0,0 0-285 0 0,0 0-360 0 0,0 0-278 0 0,0 0-171 0 0,0 0-65 0 0,0 0-29 0 0,1 3 3418 0 0,2 13-3273 0 0,-5-8-726 0 0,1 0 0 0 0,-1 0-1 0 0,0 0 1 0 0,-1-1 0 0 0,0 1-1 0 0,0 0 1 0 0,0-1-1 0 0,-1 0 1 0 0,0 0 0 0 0,-1 0-1 0 0,0 1-89 0 0,-15 26 111 0 0,19-31-102 0 0,-8 11 16 0 0,2 1 1 0 0,-1 0-1 0 0,2 1 0 0 0,0 0 1 0 0,1-1-1 0 0,1 2 0 0 0,0-1 1 0 0,2 1-1 0 0,-2 11-25 0 0,6-26 18 0 0,-1-1 0 0 0,1 1 0 0 0,-1-1 1 0 0,1 1-1 0 0,0-1 0 0 0,0 0 0 0 0,-1 0 0 0 0,1 1 0 0 0,0-1 0 0 0,0-1 1 0 0,0 1-1 0 0,0 0 0 0 0,0 0 0 0 0,1-1 0 0 0,-1 1 0 0 0,0-1 1 0 0,0 0-1 0 0,0 0 0 0 0,0 0 0 0 0,1 0 0 0 0,-1 0 0 0 0,0 0 0 0 0,0 0 1 0 0,0-1-1 0 0,0 1 0 0 0,2-1-18 0 0,4 1 72 0 0,86-26 193 0 0,-78 18-446 0 0,28-33-5557 0 0,-24 17-6987 0 0,-16 19 7323 0 0</inkml:trace>
  <inkml:trace contextRef="#ctx0" brushRef="#br0" timeOffset="10524.745">6287 331 2945 0 0,'0'0'1719'0'0,"0"0"-63"0"0,0 0 180 0 0,0 0 241 0 0,0 0-9 0 0,0 0-289 0 0,0 0-412 0 0,0 0-341 0 0,0 0-166 0 0,0 0-22 0 0,0 0-9 0 0,0 0-25 0 0,0 0-49 0 0,-12 21-77 0 0,-37 63-97 0 0,38-63-318 0 0,1 0 1 0 0,1 1-1 0 0,0 0 1 0 0,2 0-1 0 0,1 0 1 0 0,0 1-1 0 0,2 0-263 0 0,-8 32 90 0 0,-11 136-749 0 0,21-166-327 0 0,0-12-3050 0 0,2 1-10047 0 0,0-11 10095 0 0</inkml:trace>
  <inkml:trace contextRef="#ctx0" brushRef="#br0" timeOffset="11154.086">6222 921 2945 0 0,'0'0'3748'0'0,"0"0"-1587"0"0,0 0-495 0 0,0 0 123 0 0,0 0 36 0 0,0 0-246 0 0,0 0-399 0 0,0 0-323 0 0,0 0-170 0 0,0 0-17 0 0,0 0 26 0 0,0 0-7 0 0,0 0-46 0 0,6-11-69 0 0,44-85 1189 0 0,-42 80-1623 0 0,0 2 0 0 0,1-1 0 0 0,1 1 0 0 0,1 0 0 0 0,0 1 0 0 0,0 0 0 0 0,1 1 0 0 0,1 0 0 0 0,8-5-140 0 0,-20 16-2 0 0,0 1-1 0 0,0 0 1 0 0,-1-1-1 0 0,1 1 1 0 0,0 0 0 0 0,0 0-1 0 0,0 0 1 0 0,0 0 0 0 0,0 0-1 0 0,0 0 1 0 0,0 0 0 0 0,0 0-1 0 0,0 0 1 0 0,0 0-1 0 0,0 0 1 0 0,0 1 0 0 0,0-1-1 0 0,0 0 1 0 0,0 1 0 0 0,0-1-1 0 0,-1 0 1 0 0,1 1-1 0 0,0-1 1 0 0,0 1 0 0 0,0 0-1 0 0,-1-1 1 0 0,1 1 0 0 0,0 0-1 0 0,-1-1 1 0 0,1 1-1 0 0,0 0 1 0 0,-1 0 0 0 0,1-1-1 0 0,-1 1 1 0 0,1 0 0 0 0,-1 0-1 0 0,0 0 1 0 0,1 0-1 0 0,-1 0 1 0 0,0 0 0 0 0,1 0-1 0 0,-1 0 1 0 0,0 0 0 0 0,0 0-1 0 0,0 0 1 0 0,0 0 0 0 0,0 0-1 0 0,0 0 1 0 0,0 0-1 0 0,-1-1 1 0 0,1 1 0 0 0,0 0-1 0 0,0 0 1 0 0,-1 0 0 0 0,1 0-1 0 0,0 0 1 0 0,-1 1 2 0 0,2 6 30 0 0,13 43 78 0 0,-12-49-102 0 0,0-1 0 0 0,1 1 0 0 0,-1-1 0 0 0,1 0 0 0 0,-1 0 0 0 0,1 0 0 0 0,-1 0 0 0 0,1-1 0 0 0,0 1 1 0 0,0-1-1 0 0,-1 1 0 0 0,1-1 0 0 0,0 0 0 0 0,0 0 0 0 0,-1 0 0 0 0,1-1 0 0 0,0 1 0 0 0,0 0 0 0 0,-1-1 0 0 0,1 0 1 0 0,-1 0-1 0 0,1 0 0 0 0,0 0 0 0 0,-1 0 0 0 0,0 0 0 0 0,1-1 0 0 0,-1 1 0 0 0,0-1 0 0 0,1 0 0 0 0,-1 1 1 0 0,0-1-1 0 0,0 0 0 0 0,-1 0 0 0 0,1 0 0 0 0,0-1 0 0 0,0-1-6 0 0,19-10 30 0 0,19-4-9 0 0,-29 55-23 0 0,11 63-853 0 0,-14-94-1569 0 0,3-5-6835 0 0,-8-1 4996 0 0,-1 0-3939 0 0</inkml:trace>
  <inkml:trace contextRef="#ctx0" brushRef="#br0" timeOffset="12770.715">7069 519 0 0 0,'0'0'592'0'0,"0"0"772"0"0,0 0 329 0 0,0 0 7 0 0,0 0-137 0 0,0 0-141 0 0,0 0-65 0 0,0 0 25 0 0,0 0 5 0 0,0 0-17 0 0,4 0 4727 0 0,-24 22-4150 0 0,-39 119-144 0 0,52-124-1719 0 0,1 1-1 0 0,1 0 1 0 0,0 0 0 0 0,1 1-1 0 0,2 0 1 0 0,-1-1 0 0 0,2 1 0 0 0,1 1-84 0 0,1-18 25 0 0,1 0 0 0 0,0 0 0 0 0,0 0 0 0 0,1 0 0 0 0,-1 0 0 0 0,0 0 0 0 0,1 0 0 0 0,-1-1 0 0 0,1 1 0 0 0,-1-1 0 0 0,1 1 0 0 0,0-1 0 0 0,-1 0 0 0 0,1 0 0 0 0,0-1 0 0 0,0 1 0 0 0,0 0 0 0 0,0-1 0 0 0,0 0 0 0 0,0 0 0 0 0,0 0 0 0 0,0 0 0 0 0,0 0 0 0 0,0 0 0 0 0,0-1 0 0 0,-1 1 0 0 0,2-1-25 0 0,1 1 3 0 0,0-1-26 0 0,0 0-1 0 0,0 0 1 0 0,0 0-1 0 0,-1 0 1 0 0,1-1-1 0 0,0 1 1 0 0,-1-1-1 0 0,1-1 1 0 0,-1 1-1 0 0,0-1 0 0 0,0 1 1 0 0,0-1-1 0 0,0 0 1 0 0,0-1-1 0 0,3-2 24 0 0,11-16-4216 0 0,-6-1-6111 0 0,-10 16 4891 0 0,-1 3 743 0 0</inkml:trace>
  <inkml:trace contextRef="#ctx0" brushRef="#br0" timeOffset="13240.748">6839 331 0 0 0,'0'0'1214'0'0,"0"0"29"0"0,0 0 226 0 0,0 0 333 0 0,0 0 96 0 0,0 0-157 0 0,0 0-235 0 0,0 0-174 0 0,0 0-22 0 0,0 0 5 0 0,0 0 5 0 0,0 0-37 0 0,0 0-97 0 0,14-1-114 0 0,43-8-148 0 0,5-22 1111 0 0,43-89-576 0 0,-105 119-1456 0 0,1 0 1 0 0,0 0-1 0 0,-1 0 0 0 0,1 0 0 0 0,0 0 0 0 0,-1 1 1 0 0,1-1-1 0 0,0 0 0 0 0,0 0 0 0 0,0 1 0 0 0,0-1 0 0 0,0 0 1 0 0,0 1-1 0 0,0-1 0 0 0,0 1 0 0 0,0-1 0 0 0,0 1 1 0 0,0-1-1 0 0,0 1 0 0 0,0 0 0 0 0,0 0 0 0 0,0 0 1 0 0,1-1-1 0 0,-1 1 0 0 0,0 0 0 0 0,0 0 0 0 0,0 1 1 0 0,0-1-1 0 0,0 0 0 0 0,0 0 0 0 0,1 0 0 0 0,-1 1 1 0 0,0-1-1 0 0,0 1 0 0 0,0-1 0 0 0,0 1 0 0 0,0-1 1 0 0,0 1-1 0 0,0-1 0 0 0,0 1 0 0 0,-1 0 0 0 0,1 0 1 0 0,0-1-1 0 0,0 1 0 0 0,0 0 0 0 0,-1 0 0 0 0,1 0 1 0 0,0 0-1 0 0,-1 0 0 0 0,1 0 0 0 0,-1 0 0 0 0,1 0 1 0 0,-1 0-4 0 0,54 149 688 0 0,-53-149-698 0 0,22 43 13 0 0,9-33-2957 0 0,-26-10 1649 0 0,10-2-4216 0 0,-7-2-2613 0 0,-7-1 1088 0 0</inkml:trace>
  <inkml:trace contextRef="#ctx0" brushRef="#br0" timeOffset="145453.805">0 1237 0 0 0,'178'-34'13'0'0,"22"1"2795"0"0,-30 26-1140 0 0,120 11-1668 0 0,76 7 1548 0 0,-119 4-1029 0 0,23-19 213 0 0,-62-11-73 0 0,1 8-1 0 0,2 9-658 0 0,-23 0 1109 0 0,279-2 210 0 0,-283-4-710 0 0,117-14 841 0 0,1384 14 3088 0 0,-1181-28-2797 0 0,104 2-234 0 0,-186 22-624 0 0,-160 6-341 0 0,-1 1-4288 0 0,-253-3-4728 0 0,-3 4-1609 0 0</inkml:trace>
  <inkml:trace contextRef="#ctx0" brushRef="#br0" timeOffset="147012.683">2797 1388 0 0 0,'0'0'1370'0'0,"0"0"529"0"0,0 0 304 0 0,0 0 39 0 0,0 0-169 0 0,0 0-274 0 0,0 0-322 0 0,0 0-302 0 0,0 0-227 0 0,4-4-151 0 0,15-13-84 0 0,-15 12-71 0 0,-4 5-60 0 0,0 0-74 0 0,0 0-85 0 0,0 0-67 0 0,0 0-75 0 0,0 13 318 0 0,-25 60 372 0 0,-64 146-216 0 0,74-191-457 0 0,24-41 915 0 0,133-189 174 0 0,39-62-605 0 0,-178 259-792 0 0,-3 5 17 0 0,0 1 1 0 0,1-1 0 0 0,-1 0 0 0 0,0 1 0 0 0,0-1 0 0 0,1 0 0 0 0,-1 1 0 0 0,0-1 0 0 0,1 0 0 0 0,-1 0 0 0 0,0 0-1 0 0,1 1 1 0 0,-1-1 0 0 0,0 0 0 0 0,1 0 0 0 0,-1 0 0 0 0,0 0 0 0 0,1 0 0 0 0,-1 1 0 0 0,1-1 0 0 0,-1 0 0 0 0,0 0 0 0 0,1 0-1 0 0,-1 0 1 0 0,1 0 0 0 0,-1 0 0 0 0,0 0 0 0 0,1-1 0 0 0,-1 1 0 0 0,1 0 0 0 0,-1 0 0 0 0,0 0 0 0 0,1 0 0 0 0,-1 0 0 0 0,0-1-1 0 0,1 1 1 0 0,-1 0 0 0 0,0 0 0 0 0,1 0 0 0 0,-1-1 0 0 0,0 1 0 0 0,1 0 0 0 0,-1-1 0 0 0,0 1-8 0 0,-20 231 517 0 0,19-203-475 0 0,12 70 51 0 0,-7-88-85 0 0,-4-9-6 0 0,1 1-1 0 0,-1 0 1 0 0,1 0 0 0 0,-1 0-1 0 0,1 0 1 0 0,0-1-1 0 0,-1 1 1 0 0,1 0 0 0 0,0-1-1 0 0,0 1 1 0 0,1 0 0 0 0,-1-1-1 0 0,0 0 1 0 0,0 1 0 0 0,1-1-1 0 0,-1 0 1 0 0,1 1 0 0 0,-1-1-1 0 0,1 0 1 0 0,-1 0 0 0 0,1 0-1 0 0,0 0 1 0 0,-1-1 0 0 0,1 1-1 0 0,0 0 1 0 0,0-1 0 0 0,0 1-1 0 0,0-1 1 0 0,0 0-2 0 0,4-1 23 0 0,0-2 0 0 0,1 1 0 0 0,-1-1 0 0 0,0 1 0 0 0,-1-2 0 0 0,1 1 0 0 0,-1-1 0 0 0,1 0 0 0 0,-1 0 0 0 0,0 0 0 0 0,-1-1 0 0 0,1 1 0 0 0,-1-1 0 0 0,0 0 0 0 0,4-5-23 0 0,4-5 22 0 0,180-248 179 0 0,-192 262-202 0 0,0 0 0 0 0,1 1 0 0 0,-1-1-1 0 0,0 1 1 0 0,1-1 0 0 0,-1 0 0 0 0,0 1 0 0 0,1-1-1 0 0,-1 1 1 0 0,1-1 0 0 0,-1 1 0 0 0,1 0 0 0 0,-1-1-1 0 0,1 1 1 0 0,-1-1 0 0 0,1 1 0 0 0,-1 0 0 0 0,1-1-1 0 0,-1 1 1 0 0,1 0 0 0 0,0 0 0 0 0,-1-1-1 0 0,1 1 1 0 0,-1 0 0 0 0,1 0 0 0 0,0 0 0 0 0,-1 0-1 0 0,1 0 1 0 0,0 0 0 0 0,-1 0 0 0 0,1 0 0 0 0,0 0-1 0 0,-1 0 1 0 0,1 0 0 0 0,0 0 0 0 0,-1 1 0 0 0,1-1-1 0 0,-1 0 1 0 0,1 0 0 0 0,0 1 0 0 0,-1-1 0 0 0,1 0-1 0 0,-1 1 1 0 0,1-1 0 0 0,-1 0 0 0 0,1 1 0 0 0,-1-1-1 0 0,1 1 1 0 0,-1-1 0 0 0,0 1 0 0 0,1-1 0 0 0,-1 1-1 0 0,0 0 1 0 0,1-1 0 0 0,-1 1 0 0 0,0-1 0 0 0,1 1-1 0 0,-1 0 3 0 0,6 47 66 0 0,-5-31-28 0 0,22 310 487 0 0,-4-238-842 0 0,-19-88-2 0 0,1-1 0 0 0,-1 0 1 0 0,1 1-1 0 0,0-1 0 0 0,-1 0 0 0 0,1 0 1 0 0,0 1-1 0 0,-1-1 0 0 0,1 0 0 0 0,0 0 1 0 0,-1 0-1 0 0,1 0 0 0 0,0 0 1 0 0,-1 0-1 0 0,1 0 0 0 0,0 0 0 0 0,-1 0 1 0 0,1 0-1 0 0,0 0 0 0 0,-1-1 0 0 0,1 1 1 0 0,0 0-1 0 0,-1 0 0 0 0,1-1 0 0 0,0 1 1 0 0,-1 0-1 0 0,1-1 0 0 0,-1 1 0 0 0,1-1 1 0 0,-1 1-1 0 0,1-1 0 0 0,-1 1 0 0 0,1-1 1 0 0,-1 1-1 0 0,1-1 0 0 0,-1 1 1 0 0,0-1-1 0 0,1 1 0 0 0,-1-1 0 0 0,0 0 1 0 0,1 1-1 0 0,-1-1 0 0 0,0 0 0 0 0,0 1 1 0 0,0-1-1 0 0,0 0 0 0 0,0 1 318 0 0,2-3-3445 0 0,3-1-5530 0 0</inkml:trace>
  <inkml:trace contextRef="#ctx0" brushRef="#br0" timeOffset="147813.217">3734 1558 11490 0 0,'0'0'2096'0'0,"0"0"-555"0"0,0 0-272 0 0,0 0-47 0 0,0 0-67 0 0,0 0-165 0 0,0 0-199 0 0,0 0-200 0 0,0 0-155 0 0,0 0-72 0 0,0 0-66 0 0,0 0-48 0 0,-2 18-19 0 0,-13 126 315 0 0,11-99-416 0 0,4-30-92 0 0,-1 1-1 0 0,-1-1 1 0 0,0 1-1 0 0,-1-1 1 0 0,-1 0-1 0 0,0 0 0 0 0,-6 12-37 0 0,9-26 22 0 0,0 0-1 0 0,0 0 0 0 0,0-1 0 0 0,0 1 0 0 0,0-1 0 0 0,0 1 1 0 0,0-1-1 0 0,0 1 0 0 0,0-1 0 0 0,-1 0 0 0 0,1 1 0 0 0,0-1 1 0 0,0 0-1 0 0,0 0 0 0 0,-1 0 0 0 0,1 0 0 0 0,0 0 0 0 0,0 0 1 0 0,0 0-1 0 0,-1 0 0 0 0,1-1 0 0 0,0 1 0 0 0,0 0 0 0 0,0-1 0 0 0,0 1 1 0 0,0-1-1 0 0,-1 1 0 0 0,1-1 0 0 0,0 0 0 0 0,0 1 0 0 0,0-1 1 0 0,1 0-1 0 0,-1 0 0 0 0,0 1 0 0 0,0-1 0 0 0,0 0 0 0 0,0 0 1 0 0,1 0-1 0 0,-1 0 0 0 0,1 0 0 0 0,-1 0 0 0 0,0-1 0 0 0,1 1 1 0 0,0 0-1 0 0,-1 0 0 0 0,1 0 0 0 0,0 0 0 0 0,-1 0 0 0 0,1-1 1 0 0,0 1-1 0 0,0 0 0 0 0,0 0 0 0 0,0-1 0 0 0,0 1 0 0 0,0 0 1 0 0,1 0-1 0 0,-1 0 0 0 0,0 0 0 0 0,1-1 0 0 0,-1 1 0 0 0,1 0-21 0 0,0-17 55 0 0,2 1 0 0 0,0-1 0 0 0,1 1 0 0 0,0 0 0 0 0,2 0 0 0 0,0 1 0 0 0,1-1 0 0 0,0 1-1 0 0,2 1 1 0 0,-1-1 0 0 0,2 1 0 0 0,0 1 0 0 0,1 0 0 0 0,1 1 0 0 0,0 0 0 0 0,0 0 0 0 0,1 1 0 0 0,3 0-55 0 0,-6 2 0 0 0,0 0 0 0 0,1 1 0 0 0,0 0 0 0 0,0 1 0 0 0,1 0 1 0 0,0 1-1 0 0,1 1 0 0 0,0 0 0 0 0,0 0 0 0 0,0 1 0 0 0,0 1 1 0 0,1 0-1 0 0,0 1 0 0 0,-1 1 0 0 0,1 0 0 0 0,2 1 0 0 0,-15 2 8 0 0,1 1 0 0 0,-1 0 0 0 0,1 0 0 0 0,-1 0 0 0 0,0 0-1 0 0,1 1 1 0 0,-1-1 0 0 0,0 0 0 0 0,0 0 0 0 0,-1 1 0 0 0,1-1 0 0 0,-1 1 0 0 0,1-1-1 0 0,-1 0 1 0 0,1 1 0 0 0,-1-1 0 0 0,0 1 0 0 0,0-1 0 0 0,-1 1 0 0 0,1-1-1 0 0,0 1 1 0 0,-1-1 0 0 0,1 0 0 0 0,-1 1 0 0 0,0-1 0 0 0,0 0 0 0 0,0 1 0 0 0,0-1-1 0 0,0 0 1 0 0,-1 1-8 0 0,-5 10 62 0 0,0 1-1 0 0,0-1 0 0 0,-2 0 1 0 0,0-1-1 0 0,0 0 0 0 0,-1 0 1 0 0,0-1-1 0 0,-1 0 0 0 0,0-1 1 0 0,-1 0-1 0 0,0-1 0 0 0,-1 0 1 0 0,-8 3-62 0 0,-26 29 444 0 0,45-20 342 0 0,27 13 90 0 0,-19-28-623 0 0,82 40 701 0 0,-59-36-690 0 0,76 34-46 0 0,-98-39-1022 0 0,0 0 2482 0 0,-2-2-3388 0 0,-1-2-3636 0 0,0 0-5158 0 0,-4-1-2359 0 0</inkml:trace>
  <inkml:trace contextRef="#ctx0" brushRef="#br0" timeOffset="83763.174">5416 714 0 0 0,'0'0'525'0'0,"0"0"532"0"0,0 0 406 0 0,0 0 246 0 0,0 0 49 0 0,0 0-174 0 0,0 0-263 0 0,0 0-197 0 0,0 0-96 0 0,0 0-58 0 0,1 0-1152 0 0,4-4 8249 0 0,2 19-7764 0 0,0 1 0 0 0,-1 0 0 0 0,-1 0 0 0 0,-1 1 0 0 0,0-1 0 0 0,-1 1 0 0 0,-1 0 0 0 0,0 0 0 0 0,-2 0 0 0 0,0 7-303 0 0,-1-16 61 0 0,0 0-1 0 0,-1-1 0 0 0,0 1 0 0 0,0 0 1 0 0,-1-1-1 0 0,0 1 0 0 0,0-1 0 0 0,-1 0 1 0 0,0 0-1 0 0,0 0 0 0 0,0-1 1 0 0,-1 0-1 0 0,0 1 0 0 0,0-2 0 0 0,-1 1 1 0 0,0 0-1 0 0,0-1 0 0 0,0 0 0 0 0,-1-1 1 0 0,1 1-1 0 0,-6 1-60 0 0,-50 10-207 0 0,53-42-4212 0 0,10 7-1764 0 0,0 10 700 0 0,1 4-2945 0 0</inkml:trace>
  <inkml:trace contextRef="#ctx0" brushRef="#br0" timeOffset="84222.161">5186 759 1600 0 0,'0'0'1946'0'0,"0"0"-312"0"0,0 0-151 0 0,0 0 132 0 0,0 0 65 0 0,0 0-113 0 0,0 0-259 0 0,0 0-290 0 0,0 0-122 0 0,0 0-5 0 0,0 0 41 0 0,0 0-1 0 0,5 0-35 0 0,115-2 4005 0 0,15 0-3659 0 0,6-38-2009 0 0,-128 35-2284 0 0,-10 3-1139 0 0,-2 1-3832 0 0,-1 1-488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1:5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608 67 6337 0 0,'0'0'2630'0'0,"0"0"-807"0"0,0 0-289 0 0,0 0 56 0 0,0 0 54 0 0,0 0-105 0 0,0 0-199 0 0,0 0-225 0 0,0 0-208 0 0,0 0-152 0 0,0 0-88 0 0,0-8-37 0 0,-2-24-19 0 0,2 30-457 0 0,-1 0 0 0 0,0 1 0 0 0,0-1-1 0 0,0 1 1 0 0,0-1 0 0 0,0 1 0 0 0,-1-1-1 0 0,1 1 1 0 0,0 0 0 0 0,-1-1 0 0 0,1 1 0 0 0,0 0-1 0 0,-1 0 1 0 0,0 0 0 0 0,1 0 0 0 0,-1 0-1 0 0,1 1 1 0 0,-1-1 0 0 0,0 0 0 0 0,0 1 0 0 0,0-1-1 0 0,1 1 1 0 0,-1 0 0 0 0,0-1 0 0 0,0 1-1 0 0,-1 0-153 0 0,-11 0 159 0 0,-1 1-1 0 0,0 0 1 0 0,0 1-1 0 0,0 1 1 0 0,1 0-1 0 0,0 1 1 0 0,-1 1-1 0 0,1 0 1 0 0,1 0-1 0 0,-1 2 1 0 0,-3 2-159 0 0,-11 4 74 0 0,1 1 0 0 0,1 1 1 0 0,0 2-1 0 0,1 0 0 0 0,1 2 1 0 0,1 1-1 0 0,0 0 1 0 0,2 2-1 0 0,0 0 0 0 0,2 2 1 0 0,0 0-1 0 0,2 1 1 0 0,1 1-1 0 0,0 0 0 0 0,2 1 1 0 0,2 1-1 0 0,0 0 0 0 0,1 1-74 0 0,8-17 35 0 0,1 0-1 0 0,0 0 0 0 0,0 1 0 0 0,1-1 0 0 0,1 0 0 0 0,0 1 0 0 0,0-1 0 0 0,1 0 1 0 0,1 1-1 0 0,0-1 0 0 0,1 0 0 0 0,0 0 0 0 0,1 0 0 0 0,1-1 0 0 0,-1 1 0 0 0,2-1 0 0 0,-1 0 1 0 0,2-1-1 0 0,-1 1 0 0 0,2-1 0 0 0,-1 0 0 0 0,1-1 0 0 0,1 0 0 0 0,6 6-34 0 0,5 0 76 0 0,1-1 0 0 0,1-1 0 0 0,0-1 0 0 0,1-1 0 0 0,0-1 0 0 0,1-1 0 0 0,0-1-1 0 0,0-1 1 0 0,1-1 0 0 0,0-1 0 0 0,0-1 0 0 0,0-2 0 0 0,0 0 0 0 0,1-2 0 0 0,-1 0 0 0 0,0-2 0 0 0,0-1-1 0 0,0-1 1 0 0,0-1 0 0 0,0-1 0 0 0,-1-1 0 0 0,0-2 0 0 0,6-3-76 0 0,-29 12-18 0 0,0 0-1 0 0,1 0 1 0 0,-1 0-1 0 0,0 0 1 0 0,0 0 0 0 0,0 0-1 0 0,0 0 1 0 0,0-1-1 0 0,0 1 1 0 0,0-1 0 0 0,1 1-1 0 0,-1-1 1 0 0,0 1-1 0 0,0-1 1 0 0,-1 1 0 0 0,1-1-1 0 0,0 0 1 0 0,0 0-1 0 0,0 1 1 0 0,0-1 0 0 0,0 0-1 0 0,-1 0 1 0 0,1 0-1 0 0,0 0 1 0 0,-1 0 0 0 0,1 0-1 0 0,-1 0 1 0 0,1 0-1 0 0,-1 0 1 0 0,0 0 0 0 0,1 0-1 0 0,-1 0 1 0 0,0 0-1 0 0,0-1 1 0 0,1 1 0 0 0,-1 0-1 0 0,0 0 1 0 0,0 0-1 0 0,0 0 1 0 0,-1 0 0 0 0,1-1-1 0 0,0 1 1 0 0,0 0-1 0 0,-1 0 1 0 0,1 0 0 0 0,0 0-1 0 0,-1 0 1 0 0,1 0-1 0 0,-1 0 1 0 0,0 0 0 0 0,1 0-1 0 0,-1 0 1 0 0,0 0-1 0 0,1 0 1 0 0,-1 0 0 0 0,0 1-1 0 0,0-1 1 0 0,0 0-1 0 0,0 0 19 0 0,-7-7-2060 0 0,4 3-1080 0 0,2 4-4674 0 0,1 1-5212 0 0</inkml:trace>
  <inkml:trace contextRef="#ctx0" brushRef="#br0" timeOffset="797.92">807 729 5265 0 0,'0'0'2046'0'0,"0"0"-83"0"0,0 0 68 0 0,0 0-24 0 0,0 0-225 0 0,0 0-279 0 0,0 0-174 0 0,0 0-159 0 0,0 0-124 0 0,0 0-103 0 0,0 0-119 0 0,0 0-61 0 0,0 0-42 0 0,32 5-61 0 0,100 14-54 0 0,-75-20 220 0 0,-49-3-627 0 0,3-1-29 0 0,0 0-1 0 0,0-1 0 0 0,0 0 1 0 0,-1 0-1 0 0,0-1 0 0 0,0-1 1 0 0,0 1-1 0 0,-1-2 0 0 0,0 1 1 0 0,-1-1-1 0 0,0-1 1 0 0,0 1-1 0 0,-1-1 0 0 0,0-1 1 0 0,-1 1-1 0 0,5-12-169 0 0,-10 19 5 0 0,0 0-1 0 0,0 0 1 0 0,0-1 0 0 0,-1 1-1 0 0,1-1 1 0 0,-1 1 0 0 0,0 0-1 0 0,0-1 1 0 0,0 1 0 0 0,0-1-1 0 0,-1 1 1 0 0,1-1 0 0 0,-1 1-1 0 0,0 0 1 0 0,0-1 0 0 0,0 1-1 0 0,0 0 1 0 0,-1 0 0 0 0,1 0-1 0 0,-1 0 1 0 0,0 0 0 0 0,0 0-1 0 0,0 0 1 0 0,0 1 0 0 0,0-1-1 0 0,-1 1 1 0 0,1-1 0 0 0,-1 1-1 0 0,0 0 1 0 0,1 0 0 0 0,-1 0-1 0 0,0 0 1 0 0,0 1 0 0 0,0-1-1 0 0,-1 1 1 0 0,1 0 0 0 0,0 0-1 0 0,0 0 1 0 0,-1 0 0 0 0,1 0-1 0 0,-1 1 1 0 0,1-1 0 0 0,0 1-1 0 0,-1 0 1 0 0,1 0 0 0 0,-1 1-1 0 0,1-1 1 0 0,-1 1-5 0 0,-4-1-28 0 0,1 0-1 0 0,-1 1 1 0 0,1 0-1 0 0,-1 1 1 0 0,1 0-1 0 0,-1 0 1 0 0,1 0 0 0 0,0 1-1 0 0,0 0 1 0 0,0 0-1 0 0,0 1 1 0 0,1 0-1 0 0,-1 0 1 0 0,1 1-1 0 0,-5 3 29 0 0,1-1-8 0 0,0 0 0 0 0,0 0-1 0 0,0 1 1 0 0,1 1 0 0 0,1-1 0 0 0,-1 1-1 0 0,1 1 1 0 0,0-1 0 0 0,1 1-1 0 0,1 1 1 0 0,-1-1 0 0 0,2 1-1 0 0,-1 0 1 0 0,1 1 0 0 0,1-1-1 0 0,0 1 1 0 0,1 0 0 0 0,0 0 0 0 0,1 0-1 0 0,0 0 1 0 0,1 1 0 0 0,0 6 8 0 0,5-11 23 0 0,-1 0 0 0 0,1-1 0 0 0,0 0 0 0 0,1 0 0 0 0,0 0 0 0 0,0 0 0 0 0,0-1 1 0 0,1 0-1 0 0,0 0 0 0 0,0 0 0 0 0,1-1 0 0 0,-1 0 0 0 0,1 0 0 0 0,0-1 0 0 0,1 1 1 0 0,-1-2-1 0 0,1 1 0 0 0,-1-1 0 0 0,1 0 0 0 0,0-1 0 0 0,0 1 0 0 0,1-2 0 0 0,-1 1 0 0 0,3-1-23 0 0,9 4 77 0 0,0-1 0 0 0,1-1 0 0 0,-1-1 0 0 0,1-1 0 0 0,0-1 0 0 0,-1 0 0 0 0,1-2 0 0 0,-1 0 0 0 0,17-5-77 0 0,-29 5-47 0 0,1-1 0 0 0,-1-1 0 0 0,1 1 0 0 0,-1-1 0 0 0,0-1 0 0 0,-1 0 0 0 0,1 0 0 0 0,-1 0 0 0 0,0-1 0 0 0,4-4 47 0 0,1-9-4957 0 0,-8-1-4882 0 0,-4 16-2391 0 0</inkml:trace>
  <inkml:trace contextRef="#ctx0" brushRef="#br0" timeOffset="1314.552">1350 917 13915 0 0,'0'0'2003'0'0,"0"0"-369"0"0,0 0-86 0 0,0 0-54 0 0,0 0-154 0 0,0 0-222 0 0,0 0-236 0 0,0 0-177 0 0,0 0-96 0 0,0 0-39 0 0,0 0-25 0 0,0 0-29 0 0,0 0-62 0 0,13-11-29 0 0,81-81 547 0 0,-67 58-656 0 0,-1-1-1 0 0,-1-2 0 0 0,-2 0 1 0 0,5-15-316 0 0,-28 52 6 0 0,0 0-3 0 0,0 0-27 0 0,-1 18-313 0 0,-8 27 233 0 0,6-35 87 0 0,0 1 0 0 0,1 1 0 0 0,0-1 0 0 0,1 0-1 0 0,0 0 1 0 0,1 0 0 0 0,0 1 0 0 0,0-1 0 0 0,2 6 17 0 0,1-13 14 0 0,-1-1 0 0 0,1 1 0 0 0,0 0-1 0 0,0-1 1 0 0,0 1 0 0 0,1-1 0 0 0,-1 0-1 0 0,1 0 1 0 0,-1 0 0 0 0,1-1-1 0 0,0 1 1 0 0,0-1 0 0 0,0 0 0 0 0,1 0-1 0 0,-1-1 1 0 0,0 1 0 0 0,1-1 0 0 0,-1 0-1 0 0,1 0 1 0 0,0 0 0 0 0,-1-1 0 0 0,1 1-1 0 0,-1-1 1 0 0,1 0 0 0 0,0-1 0 0 0,-1 1-14 0 0,3 0 73 0 0,0-1 1 0 0,0 1-1 0 0,0-1 1 0 0,0-1-1 0 0,-1 1 1 0 0,1-1 0 0 0,-1 0-1 0 0,1-1 1 0 0,-1 1-1 0 0,0-1 1 0 0,0-1-1 0 0,0 1 1 0 0,0-1-1 0 0,-1 0 1 0 0,1 0-1 0 0,-1-1 1 0 0,0 1 0 0 0,0-1-1 0 0,-1 0 1 0 0,2-3-74 0 0,0 3 42 0 0,-1-1 1 0 0,-1-1-1 0 0,1 1 1 0 0,-1 0-1 0 0,0-1 1 0 0,0 0-1 0 0,-1 0 1 0 0,0 0-1 0 0,0 0 1 0 0,-1-1-1 0 0,0 1 1 0 0,1-8-43 0 0,0-8-3099 0 0,-2-2-3313 0 0,0 21-1430 0 0,2 0-4726 0 0</inkml:trace>
  <inkml:trace contextRef="#ctx0" brushRef="#br0" timeOffset="1917.934">2201 70 6441 0 0,'0'0'2177'0'0,"0"0"3"0"0,0 0 17 0 0,0 0-31 0 0,0 0-190 0 0,0 0-280 0 0,0 0-267 0 0,0 0-269 0 0,0 0-227 0 0,0 0-164 0 0,0 0-144 0 0,0 0-98 0 0,1-2-70 0 0,5 122 2513 0 0,-13 340-1832 0 0,5-432-1138 0 0,-1 0 1 0 0,-1 0 0 0 0,-2 0-1 0 0,-1-1 1 0 0,-1 0 0 0 0,-10 24-1 0 0,15-45-882 0 0,-15 21 235 0 0,10-25-4956 0 0,-2-7-6340 0 0,5 1 2173 0 0</inkml:trace>
  <inkml:trace contextRef="#ctx0" brushRef="#br0" timeOffset="2168.564">1761 637 13363 0 0,'0'0'1968'0'0,"0"0"-335"0"0,0 0-138 0 0,0 0-24 0 0,0 0-172 0 0,0 0-217 0 0,0 0-145 0 0,0 0-131 0 0,31-5-119 0 0,97-16-69 0 0,165-23 1578 0 0,-192 35-2161 0 0,-35 7-3531 0 0,-57 4 726 0 0,-6-1-142 0 0,1 0-4634 0 0,-2-1-3320 0 0</inkml:trace>
  <inkml:trace contextRef="#ctx0" brushRef="#br0" timeOffset="2947.534">2433 685 8714 0 0,'0'0'3131'0'0,"0"0"-553"0"0,0 0-383 0 0,0 0-308 0 0,0 0-322 0 0,0 0-248 0 0,0 0-201 0 0,0 0-182 0 0,0 0-190 0 0,34-5-173 0 0,105-16-104 0 0,-79 1 122 0 0,-55 14-455 0 0,2 1-35 0 0,-2 0 0 0 0,1-1 0 0 0,-1 0 0 0 0,1 0 1 0 0,-2 0-1 0 0,1-1 0 0 0,-1 1 0 0 0,0-1 1 0 0,0 0-1 0 0,-1 0 0 0 0,0-1 0 0 0,0 1 0 0 0,0-1 1 0 0,-1 1-1 0 0,-1-1 0 0 0,1 0 0 0 0,-1 0 1 0 0,0 1-1 0 0,-1-1 0 0 0,0-5-99 0 0,-2 10-18 0 0,-1 0 1 0 0,1 0-1 0 0,0 0 0 0 0,-1 1 1 0 0,0-1-1 0 0,0 1 0 0 0,0-1 1 0 0,0 1-1 0 0,0 0 0 0 0,0 1 1 0 0,0-1-1 0 0,-1 0 1 0 0,1 1-1 0 0,0 0 0 0 0,-1 0 1 0 0,0 0-1 0 0,1 0 0 0 0,-1 0 1 0 0,1 1-1 0 0,-1-1 0 0 0,0 1 1 0 0,0 0-1 0 0,1 1 0 0 0,-1-1 1 0 0,0 0-1 0 0,1 1 0 0 0,-1 0 1 0 0,1 0-1 0 0,-1 0 1 0 0,0 0 17 0 0,-8 4-61 0 0,0 0 0 0 0,1 0 1 0 0,-1 2-1 0 0,1-1 1 0 0,0 1-1 0 0,1 1 0 0 0,-1 0 1 0 0,2 0-1 0 0,-1 1 1 0 0,1 0-1 0 0,0 1 1 0 0,1 0-1 0 0,0 0 0 0 0,-3 7 61 0 0,7-11-12 0 0,0 1-1 0 0,0-1 1 0 0,0 1-1 0 0,1 0 1 0 0,0 0-1 0 0,0 1 1 0 0,1-1-1 0 0,0 0 1 0 0,0 1-1 0 0,1 0 1 0 0,0-1-1 0 0,0 1 1 0 0,1 0-1 0 0,0 0 1 0 0,0-1-1 0 0,1 1 1 0 0,0 0-1 0 0,1-1 0 0 0,-1 1 1 0 0,1-1-1 0 0,1 1 1 0 0,-1-1-1 0 0,1 0 1 0 0,0 0-1 0 0,1 0 1 0 0,0 0-1 0 0,0-1 1 0 0,1 1-1 0 0,-1-1 1 0 0,1 0-1 0 0,1 0 13 0 0,10 5 109 0 0,1 0 1 0 0,1-1-1 0 0,-1-1 0 0 0,1-1 0 0 0,1 0 1 0 0,0-1-1 0 0,0-1 0 0 0,0-1 0 0 0,1-1 0 0 0,-1-1 1 0 0,1 0-1 0 0,0-2 0 0 0,0 0 0 0 0,0-1 1 0 0,0-1-1 0 0,0-1 0 0 0,0 0 0 0 0,-1-2 0 0 0,6-2-109 0 0,-3-1 95 0 0,-1-2 0 0 0,0 0-1 0 0,-1-1 1 0 0,0-1 0 0 0,0-1-1 0 0,-1-1 1 0 0,-1-1 0 0 0,0 0 0 0 0,-1-2-1 0 0,-1 1 1 0 0,0-2 0 0 0,-1 0-1 0 0,-1-1 1 0 0,0-1 0 0 0,-2 0-1 0 0,0-1 1 0 0,-1 0 0 0 0,-1 0-1 0 0,0-4-94 0 0,-6 15 16 0 0,-1-1-1 0 0,0 1 0 0 0,0-1 1 0 0,-1 0-1 0 0,-1 0 0 0 0,0 0 0 0 0,0 0 1 0 0,0 0-1 0 0,-2 0 0 0 0,1 0 0 0 0,-2-4-15 0 0,2 10-11 0 0,-1 0 0 0 0,-1 0 0 0 0,1 0 0 0 0,0 0 0 0 0,-1 0 0 0 0,0 0-1 0 0,0 1 1 0 0,0-1 0 0 0,-1 0 0 0 0,1 1 0 0 0,-1 0 0 0 0,1-1-1 0 0,-1 1 1 0 0,0 0 0 0 0,-1 1 0 0 0,1-1 0 0 0,0 0 0 0 0,-1 1-1 0 0,0 0 1 0 0,1 0 0 0 0,-1 0 0 0 0,0 0 0 0 0,0 0 0 0 0,0 1 0 0 0,0 0-1 0 0,0 0 1 0 0,0 0 0 0 0,-1 0 0 0 0,1 1 0 0 0,-2-1 11 0 0,-2 1-34 0 0,0 0 0 0 0,-1 1 0 0 0,1-1-1 0 0,-1 2 1 0 0,1-1 0 0 0,0 1 0 0 0,-1 0 0 0 0,1 1 0 0 0,0 0 0 0 0,1 0 0 0 0,-1 1 0 0 0,0 0 0 0 0,1 0 34 0 0,3-2-17 0 0,-1 1 0 0 0,1-1 0 0 0,0 1-1 0 0,0-1 1 0 0,0 1 0 0 0,1 1 0 0 0,-1-1 0 0 0,1 0 0 0 0,-1 1 0 0 0,1 0-1 0 0,0-1 1 0 0,1 1 0 0 0,-1 0 0 0 0,1 1 0 0 0,-1-1 0 0 0,1 0 0 0 0,0 1 0 0 0,1-1-1 0 0,-1 1 1 0 0,0 3 17 0 0,4-5-1 0 0,0 0 0 0 0,1 0 0 0 0,-1-1 0 0 0,0 1 0 0 0,1 0 0 0 0,0-1 0 0 0,-1 0-1 0 0,1 0 1 0 0,0 0 0 0 0,0 0 0 0 0,0 0 0 0 0,0 0 0 0 0,1-1 0 0 0,-1 1 0 0 0,0-1 0 0 0,1 0 0 0 0,-1 0 0 0 0,1 0 0 0 0,-1-1-1 0 0,1 1 1 0 0,-1-1 0 0 0,1 0 0 0 0,0 0 0 0 0,-1 0 0 0 0,1-1 0 0 0,-1 1 0 0 0,1-1 0 0 0,1 0 1 0 0,-4 1 0 0 0,307-4 292 0 0,-305 4-276 0 0,0 0 1 0 0,0 0 0 0 0,0 0 0 0 0,0 1-1 0 0,0-1 1 0 0,0 1 0 0 0,0 0-1 0 0,0-1 1 0 0,-1 1 0 0 0,1 1 0 0 0,0-1-1 0 0,-1 0 1 0 0,1 1 0 0 0,0-1 0 0 0,-1 1-1 0 0,0 0 1 0 0,1-1 0 0 0,-1 1 0 0 0,0 0-1 0 0,0 1 1 0 0,0-1 0 0 0,0 0-1 0 0,0 1 1 0 0,-1-1 0 0 0,1 1 0 0 0,-1-1-1 0 0,1 1 1 0 0,-1 0 0 0 0,0-1 0 0 0,0 1-1 0 0,0 0 1 0 0,-1 0 0 0 0,1 0-1 0 0,-1 0 1 0 0,1 0 0 0 0,-1 0 0 0 0,0 1-17 0 0,-21 111 509 0 0,4-24-391 0 0,17-89-188 0 0,1 1-1 0 0,-1-1 1 0 0,1 1-1 0 0,0 0 0 0 0,-1-1 1 0 0,1 1-1 0 0,0-1 1 0 0,1 1-1 0 0,-1-1 0 0 0,0 0 1 0 0,1 1-1 0 0,-1-1 1 0 0,1 0-1 0 0,0 0 0 0 0,-1 0 1 0 0,1 0-1 0 0,0 0 1 0 0,0-1-1 0 0,1 1 1 0 0,-1-1-1 0 0,0 1 0 0 0,0-1 1 0 0,1 0-1 0 0,-1 0 1 0 0,1 0-1 0 0,-1 0 0 0 0,1 0 1 0 0,-1 0-1 0 0,1-1 1 0 0,0 1-1 0 0,-1-1 0 0 0,3 0 71 0 0,35 4-3810 0 0,-14-5-4989 0 0,-16-2-3314 0 0</inkml:trace>
  <inkml:trace contextRef="#ctx0" brushRef="#br0" timeOffset="4238.566">4355 497 3089 0 0,'0'0'2478'0'0,"0"0"-310"0"0,0 0-133 0 0,0 0-116 0 0,0 0-224 0 0,0 0-254 0 0,0 0-253 0 0,0 0-231 0 0,0 0-202 0 0,0 0-181 0 0,0 0-148 0 0,0 0-94 0 0,0 0-57 0 0,-15 31-13 0 0,-45 96-13 0 0,41-47 231 0 0,18-75-406 0 0,0-1 0 0 0,0 0 0 0 0,0 0 0 0 0,0 1 0 0 0,1-1 0 0 0,0 0 1 0 0,0 1-1 0 0,0-1 0 0 0,0 0 0 0 0,1 1 0 0 0,0-1 0 0 0,0 0 0 0 0,0 0 0 0 0,0 1 0 0 0,1-1 0 0 0,-1 0 0 0 0,1 0 0 0 0,0 0 0 0 0,0-1 0 0 0,1 1 0 0 0,-1 0 1 0 0,1-1-1 0 0,0 0 0 0 0,0 0 0 0 0,0 1 0 0 0,0-2 0 0 0,0 1 0 0 0,1 0 0 0 0,-1-1 0 0 0,1 1 0 0 0,0-1 0 0 0,0 0 0 0 0,0 0 0 0 0,0-1 0 0 0,0 1 1 0 0,0-1-1 0 0,3 1-74 0 0,1-2 158 0 0,0 0 0 0 0,0-1 0 0 0,-1 1 0 0 0,1-2 0 0 0,0 1 0 0 0,0-1 0 0 0,-1 0 0 0 0,1-1 0 0 0,-1 0 0 0 0,1 0 0 0 0,-1-1 0 0 0,0 1 0 0 0,-1-1 0 0 0,1-1 0 0 0,-1 0 0 0 0,1 0 0 0 0,-1 0 0 0 0,-1 0 0 0 0,1-1 0 0 0,-1 0 1 0 0,0 0-1 0 0,0-1 0 0 0,0-1-158 0 0,4-4 69 0 0,-2 0 1 0 0,0 0 0 0 0,0-1 0 0 0,-1 0 0 0 0,0 0 0 0 0,-1-1-1 0 0,-1 1 1 0 0,0-1 0 0 0,-1 0 0 0 0,-1 0 0 0 0,0 0 0 0 0,0-11-70 0 0,-3 16-73 0 0,1 0 0 0 0,-2 0 0 0 0,1 0 0 0 0,-1 0 1 0 0,-1 0-1 0 0,0 1 0 0 0,0-1 0 0 0,0 1 0 0 0,-1 0 0 0 0,0 0 1 0 0,-1 0-1 0 0,0 0 0 0 0,0 1 0 0 0,-1 0 0 0 0,0 0 1 0 0,0 0-1 0 0,0 1 0 0 0,-1-1 0 0 0,0 2 0 0 0,0-1 1 0 0,-1 1-1 0 0,0 0 0 0 0,0 1 0 0 0,0 0 0 0 0,0 0 1 0 0,0 0-1 0 0,-1 1 0 0 0,0 1 0 0 0,1-1 0 0 0,-1 1 1 0 0,0 1-1 0 0,-6-1 73 0 0,13 2-39 0 0,0-1 0 0 0,0 1 0 0 0,0 0 0 0 0,0-1 1 0 0,0 1-1 0 0,-1 0 0 0 0,1 0 0 0 0,0 1 0 0 0,0-1 0 0 0,0 0 0 0 0,0 1 1 0 0,0-1-1 0 0,0 1 0 0 0,0 0 0 0 0,0-1 0 0 0,0 1 0 0 0,1 0 1 0 0,-1 0-1 0 0,0 0 0 0 0,0 0 0 0 0,1 1 0 0 0,-1-1 0 0 0,1 0 0 0 0,-1 1 1 0 0,1-1-1 0 0,-1 1 0 0 0,1 0 0 0 0,0-1 0 0 0,0 1 0 0 0,0 0 1 0 0,0 0-1 0 0,0 0 0 0 0,0 0 0 0 0,0 0 0 0 0,1 0 0 0 0,-1 0 1 0 0,1 0-1 0 0,-1 0 0 0 0,1 0 0 0 0,0 1 39 0 0,2-1 14 0 0,0 0-1 0 0,0 0 1 0 0,0 0 0 0 0,1-1 0 0 0,-1 1-1 0 0,0-1 1 0 0,1 0 0 0 0,-1 1-1 0 0,1-1 1 0 0,0 0 0 0 0,-1-1 0 0 0,1 1-1 0 0,0 0 1 0 0,0-1 0 0 0,-1 1 0 0 0,1-1-1 0 0,0 0 1 0 0,0 0 0 0 0,0 0-1 0 0,-1-1 1 0 0,2 1-14 0 0,15-4 139 0 0,-1 0-1 0 0,0-1 0 0 0,0-1 1 0 0,0 0-1 0 0,-1-2 0 0 0,0 0 1 0 0,-1 0-1 0 0,1-2 1 0 0,-2 0-1 0 0,1-1 0 0 0,-2-1 1 0 0,1 0-1 0 0,-2-1 1 0 0,1 0-1 0 0,-2-1 0 0 0,0-1 1 0 0,0 0-1 0 0,-2 0 1 0 0,0-1-1 0 0,-1 0 0 0 0,0-1 1 0 0,0-2-139 0 0,-2 5 39 0 0,0 0 0 0 0,-1-1 0 0 0,0 1 0 0 0,-1-1 0 0 0,0 0 0 0 0,-1-1 1 0 0,-1 1-1 0 0,-1-1 0 0 0,0-8-39 0 0,-2 23 16 0 0,0 1-16 0 0,0 0-3 0 0,0 0-68 0 0,9 16-635 0 0,0 2 672 0 0,-2 1 0 0 0,0 0-1 0 0,-2 0 1 0 0,0 1 0 0 0,-1 0 0 0 0,0 0 0 0 0,-1 7 34 0 0,3 13-12 0 0,27 324-64 0 0,-12 150 768 0 0,-21-498-606 0 0,0 1 0 0 0,-1-1 0 0 0,-1 0 0 0 0,-1 0 0 0 0,0-1 0 0 0,-1 1-1 0 0,0 0 1 0 0,-1-1 0 0 0,-1 0 0 0 0,-1 0 0 0 0,0-1 0 0 0,0 0 0 0 0,-2 0 0 0 0,0-1 0 0 0,0 0 0 0 0,-1 0 0 0 0,-1-1-1 0 0,0 0 1 0 0,-1-1 0 0 0,0-1 0 0 0,-1 1 0 0 0,0-2 0 0 0,0 0 0 0 0,-11 5-86 0 0,22-13 25 0 0,-1 1 1 0 0,1-1-1 0 0,0 0 1 0 0,-1 0-1 0 0,1 0 0 0 0,0-1 1 0 0,-1 1-1 0 0,1-1 1 0 0,-1 1-1 0 0,0-1 1 0 0,1 0-1 0 0,-1 0 0 0 0,1 0 1 0 0,-1 0-1 0 0,1 0 1 0 0,-1-1-1 0 0,1 1 1 0 0,-1-1-1 0 0,1 1 0 0 0,-1-1 1 0 0,1 0-1 0 0,0 0 1 0 0,-1 0-1 0 0,1-1 1 0 0,0 1-1 0 0,0 0 0 0 0,0-1 1 0 0,0 1-1 0 0,0-1 1 0 0,0 0-1 0 0,0 0 1 0 0,0 0-1 0 0,1 0 0 0 0,-1 0 1 0 0,1 0-1 0 0,-1 0 1 0 0,1 0-1 0 0,0-1 1 0 0,0 1-1 0 0,0 0 0 0 0,0-1 1 0 0,1 1-1 0 0,-1-1 1 0 0,1 1-1 0 0,-1-2-25 0 0,0-10 6 0 0,1-1-1 0 0,0 1 1 0 0,1-1-1 0 0,0 1 1 0 0,1-1-1 0 0,1 1 1 0 0,0 0 0 0 0,1 0-1 0 0,1 0 1 0 0,0 0-1 0 0,1 1 1 0 0,6-10-6 0 0,6-20 1 0 0,27-66-983 0 0,5 2 0 0 0,41-61 982 0 0,-44 90-4181 0 0,3 1-3451 0 0,-39 57-4227 0 0</inkml:trace>
  <inkml:trace contextRef="#ctx0" brushRef="#br0" timeOffset="5315.549">5422 961 3737 0 0,'0'0'2548'0'0,"0"0"-267"0"0,0 0-53 0 0,0 0-41 0 0,0 0-255 0 0,0 0-405 0 0,0 0-351 0 0,0 0-221 0 0,0 0-107 0 0,0 0-19 0 0,0 0 21 0 0,0 0 30 0 0,0 3 24 0 0,18-27 4012 0 0,27-58-4053 0 0,-18 32-651 0 0,2 3 0 0 0,3 0 1 0 0,1 2-1 0 0,2 1 0 0 0,2 2 0 0 0,22-18-212 0 0,-58 59 0 0 0,0-1 0 0 0,0 1 0 0 0,-1-1 0 0 0,1 1 0 0 0,0 0 0 0 0,0 0 0 0 0,0-1 0 0 0,0 1 0 0 0,0 0 0 0 0,1 0 0 0 0,-1 0 0 0 0,0 0 0 0 0,0 0 0 0 0,1 0 0 0 0,-1 0 0 0 0,1 1 0 0 0,-1-1 0 0 0,1 1 0 0 0,-1-1 0 0 0,1 1 0 0 0,-1-1 0 0 0,1 1 0 0 0,-1 0 0 0 0,1-1 0 0 0,-1 1 0 0 0,1 0 0 0 0,0 0 0 0 0,-1 0 0 0 0,1 0 0 0 0,-1 1 0 0 0,1-1 0 0 0,0 0 0 0 0,-1 1 0 0 0,1-1 0 0 0,-1 1 0 0 0,1-1 0 0 0,-1 1 0 0 0,0 0 0 0 0,1 0 0 0 0,-1 0 0 0 0,0 0 0 0 0,1 0 0 0 0,-1 0 0 0 0,0 0 0 0 0,0 0 0 0 0,0 0 0 0 0,0 0 0 0 0,0 0 0 0 0,0 1 0 0 0,6 12 22 0 0,-1 1-1 0 0,0 0 0 0 0,-1 0 0 0 0,-1 1 1 0 0,0-1-1 0 0,-1 1 0 0 0,-1 0 1 0 0,0 0-1 0 0,-1 0 0 0 0,-1 10-21 0 0,2 13 25 0 0,14 61 57 0 0,-14-99-79 0 0,0-1-1 0 0,0 1 1 0 0,-1-1-1 0 0,1 0 1 0 0,0 0-1 0 0,0 0 1 0 0,0 0-1 0 0,0 0 1 0 0,-1 0-1 0 0,1 0 1 0 0,0 0-1 0 0,0-1 1 0 0,0 1-1 0 0,-1-1 1 0 0,1 1-1 0 0,0-1 1 0 0,-1 0-1 0 0,1 0 1 0 0,0 0-1 0 0,-1 0 0 0 0,1 0 1 0 0,-1 0-1 0 0,1 0 1 0 0,-1 0-1 0 0,0 0 1 0 0,1-1-1 0 0,-1 1 1 0 0,0-1-1 0 0,0 1 1 0 0,0-1-1 0 0,0 1 1 0 0,0-1-1 0 0,0 0 1 0 0,-1 1-1 0 0,1-1 1 0 0,0 0-1 0 0,-1 0-2 0 0,7-6 18 0 0,192-182 107 0 0,-101 117-214 0 0,-97 74 86 0 0,0-1 0 0 0,0 0 1 0 0,0 0-1 0 0,0 1 0 0 0,0-1 1 0 0,0 0-1 0 0,-1 1 0 0 0,1-1 1 0 0,0 1-1 0 0,0-1 0 0 0,0 1 1 0 0,0-1-1 0 0,-1 1 0 0 0,1 0 0 0 0,0 0 1 0 0,-1-1-1 0 0,1 1 0 0 0,0 0 1 0 0,-1 0-1 0 0,1 0 0 0 0,-1-1 1 0 0,1 1-1 0 0,-1 0 0 0 0,1 0 0 0 0,-1 0 1 0 0,0 0-1 0 0,0 0 0 0 0,1 0 1 0 0,-1 0-1 0 0,0 0 0 0 0,0 0 1 0 0,0 0-1 0 0,0 0 0 0 0,0 0 1 0 0,0 0-1 0 0,0 0 0 0 0,-1 0 0 0 0,1 0 1 0 0,0 0-1 0 0,0 0 0 0 0,-1 0 1 0 0,1 0-1 0 0,-1 0 0 0 0,1 0 3 0 0,0 4-3 0 0,-16 185 189 0 0,12-94-1434 0 0,22-95-2964 0 0,21-25-6043 0 0,-29 15 4796 0 0,0 1-3831 0 0</inkml:trace>
  <inkml:trace contextRef="#ctx0" brushRef="#br0" timeOffset="5701.185">6752 446 11747 0 0,'0'0'2793'0'0,"0"0"-711"0"0,0 0-384 0 0,0 0-239 0 0,0 0-262 0 0,0 0-170 0 0,0 0-85 0 0,0 0-115 0 0,0 0-135 0 0,0 0-96 0 0,-35 26-97 0 0,-109 82-90 0 0,56-29 190 0 0,79-71-556 0 0,0 1 1 0 0,0 0-1 0 0,1 0 0 0 0,0 0 0 0 0,1 1 1 0 0,0 0-1 0 0,0 1 0 0 0,1-1 0 0 0,1 1 1 0 0,0 1-1 0 0,0-1 0 0 0,1 1 0 0 0,0-1 1 0 0,1 1-1 0 0,1 0 0 0 0,0 0 1 0 0,0 1-1 0 0,1 9-43 0 0,3-20 10 0 0,1 0 0 0 0,-1 0 0 0 0,1 0 0 0 0,0-1 0 0 0,0 0 0 0 0,-1 1 1 0 0,1-1-1 0 0,0 0 0 0 0,0 0 0 0 0,0 0 0 0 0,0-1 0 0 0,0 1 0 0 0,0-1 0 0 0,0 1 0 0 0,0-1 0 0 0,1 0 0 0 0,-1-1 1 0 0,0 1-1 0 0,0 0 0 0 0,0-1 0 0 0,2 0-10 0 0,9-3 65 0 0,0-1 1 0 0,0 0-1 0 0,0-1 1 0 0,0-1 0 0 0,-1 0-1 0 0,0-1 1 0 0,-1 0-1 0 0,0-1 1 0 0,0 0-1 0 0,-1-1 1 0 0,0 0-1 0 0,-1-1 1 0 0,3-3-66 0 0,-5 5 35 0 0,133-144 405 0 0,-127 183-400 0 0,-11-15-40 0 0,1 0 1 0 0,0-1 0 0 0,1 1-1 0 0,1-1 1 0 0,0 0-1 0 0,1-1 1 0 0,1 1-1 0 0,0-1 1 0 0,0-1-1 0 0,1 0 1 0 0,1 0 0 0 0,4 4-1 0 0,-11-14-175 0 0,0 1 0 0 0,1-1 1 0 0,-1 0-1 0 0,0 0 1 0 0,1 0-1 0 0,0 0 0 0 0,-1-1 1 0 0,1 1-1 0 0,0-1 1 0 0,0 0-1 0 0,0 0 0 0 0,0-1 1 0 0,0 1-1 0 0,-1-1 1 0 0,1 0-1 0 0,0 0 0 0 0,0 0 1 0 0,3-1 174 0 0,19-5-4618 0 0,-4-5-3778 0 0,-12 4-2915 0 0</inkml:trace>
  <inkml:trace contextRef="#ctx0" brushRef="#br0" timeOffset="6071.574">7383 350 11018 0 0,'0'0'4289'0'0,"0"0"-1675"0"0,0 0-759 0 0,0 0-370 0 0,0 0-317 0 0,0 0-197 0 0,0 0-104 0 0,0 0-109 0 0,0 0-103 0 0,-33 22-72 0 0,-102 70-143 0 0,6 11 488 0 0,125-100-924 0 0,1 0-1 0 0,-1 0 1 0 0,1 0-1 0 0,0 0 1 0 0,0 1-1 0 0,0-1 1 0 0,1 1 0 0 0,-1-1-1 0 0,1 1 1 0 0,0 0-1 0 0,0 0 1 0 0,0 0-1 0 0,1 0 1 0 0,-1 1-1 0 0,1-1 1 0 0,0 0-1 0 0,0 1 1 0 0,1-1-1 0 0,-1 1 1 0 0,1 0-4 0 0,2-3-5 0 0,0 0-1 0 0,1-1 1 0 0,-1 0 0 0 0,1 1 0 0 0,-1-1-1 0 0,1 0 1 0 0,-1 0 0 0 0,1 0 0 0 0,0 0-1 0 0,-1-1 1 0 0,1 1 0 0 0,0-1 0 0 0,-1 0-1 0 0,1 1 1 0 0,0-1 0 0 0,0-1 0 0 0,0 1-1 0 0,-1 0 1 0 0,1-1 0 0 0,0 1 0 0 0,0-1 5 0 0,8 0-6 0 0,172-5-45 0 0,-182 6 56 0 0,1 0-1 0 0,-1 1 1 0 0,1-1-1 0 0,-1 1 0 0 0,1 0 1 0 0,-1-1-1 0 0,1 1 1 0 0,-1 0-1 0 0,0 0 1 0 0,1 0-1 0 0,-1 0 0 0 0,0 0 1 0 0,0 0-1 0 0,0 0 1 0 0,0 1-1 0 0,0-1 1 0 0,0 0-1 0 0,0 1 1 0 0,0-1-1 0 0,0 1 0 0 0,0-1 1 0 0,-1 1-1 0 0,1-1 1 0 0,-1 1-1 0 0,1-1 1 0 0,-1 1-1 0 0,0-1 0 0 0,1 1 1 0 0,-1 0-1 0 0,0-1 1 0 0,0 1-1 0 0,0-1 1 0 0,0 1-1 0 0,-1 0 1 0 0,1-1-1 0 0,0 1 0 0 0,-1-1 1 0 0,1 1-1 0 0,-1 0 1 0 0,1-1-1 0 0,-1 1 1 0 0,0-1-1 0 0,0 0 0 0 0,1 1 1 0 0,-1-1-1 0 0,0 0 1 0 0,0 1-1 0 0,-1-1 1 0 0,1 0-1 0 0,0 0 1 0 0,0 0-1 0 0,0 0 0 0 0,-1 0 1 0 0,1 0-1 0 0,0 0 1 0 0,-1 0-1 0 0,1-1 1 0 0,-1 1-1 0 0,1-1 0 0 0,-1 1 1 0 0,-1 0-5 0 0,-26 23-33 0 0,-1-2-1 0 0,-1 0 1 0 0,-1-2 0 0 0,-1-2-1 0 0,-1-1 1 0 0,-29 11 33 0 0,51-25 2 0 0,13-4-195 0 0,-1 1 0 0 0,0 0 0 0 0,0 0 0 0 0,0 0 0 0 0,0 0-1 0 0,1-1 1 0 0,-1 1 0 0 0,0 0 0 0 0,0 0 0 0 0,0-1 0 0 0,0 1 0 0 0,0 0-1 0 0,0 0 1 0 0,0 0 0 0 0,1-1 0 0 0,-1 1 0 0 0,0 0 0 0 0,0 0 0 0 0,0-1-1 0 0,0 1 1 0 0,0 0 0 0 0,0 0 0 0 0,0-1 0 0 0,0 1 0 0 0,0 0 0 0 0,0 0 0 0 0,-1-1-1 0 0,1 1 1 0 0,0 0 0 0 0,0 0 0 0 0,0-1 0 0 0,0 1 0 0 0,0 0 0 0 0,0 0-1 0 0,-1-1 1 0 0,1 1 0 0 0,0 0 0 0 0,0 0 0 0 0,0 0 0 0 0,0 0 0 0 0,-1-1-1 0 0,1 1 1 0 0,0 0 0 0 0,0 0 0 0 0,0 0 0 0 0,-1 0 0 0 0,1 0 0 0 0,0 0-1 0 0,0-1 1 0 0,-1 1 0 0 0,1 0 0 0 0,0 0 0 0 0,0 0 0 0 0,-1 0 0 0 0,1 0-1 0 0,0 0 1 0 0,0 0 0 0 0,-1 0 193 0 0,7-7-6293 0 0,-2 3-3820 0 0</inkml:trace>
  <inkml:trace contextRef="#ctx0" brushRef="#br0" timeOffset="6422.546">7909 324 16756 0 0,'0'0'2264'0'0,"0"0"-605"0"0,0 0-295 0 0,0 0-201 0 0,0 0-217 0 0,0 0-174 0 0,0 0-117 0 0,0 0-111 0 0,0 0-103 0 0,0 0-69 0 0,-32 13-73 0 0,-100 41-64 0 0,63-11 93 0 0,51-30-241 0 0,14-10-87 0 0,0-1 1 0 0,0 1-1 0 0,-1 0 0 0 0,2 0 1 0 0,-1 0-1 0 0,0 1 0 0 0,1-1 1 0 0,-1 1-1 0 0,1 0 0 0 0,0 0 1 0 0,0 0-1 0 0,1 0 0 0 0,-1 0 1 0 0,1 1-1 0 0,0-1 0 0 0,0 1 1 0 0,1 0-1 0 0,-1 0 0 0 0,0 2 0 0 0,5-4-17 0 0,0-1 0 0 0,0 1 0 0 0,0-1 0 0 0,0 0 0 0 0,0 0 0 0 0,0 0-1 0 0,0 0 1 0 0,1-1 0 0 0,-1 1 0 0 0,1-1 0 0 0,-1 0 0 0 0,1 0 0 0 0,-1 0 0 0 0,1-1-1 0 0,0 1 1 0 0,-1-1 0 0 0,1 0 0 0 0,0 0 0 0 0,1 0 17 0 0,102 23 29 0 0,-105-20 5 0 0,-1 0 0 0 0,0-1 0 0 0,0 1 0 0 0,0 0 0 0 0,0 0 0 0 0,0 0 0 0 0,0 0 0 0 0,-1 0 0 0 0,0 0 0 0 0,1 0 0 0 0,-1 0 0 0 0,0 0 0 0 0,0 0 0 0 0,-1 0 0 0 0,1 0 0 0 0,-1-1 0 0 0,1 1 0 0 0,-1 0 0 0 0,0 0 0 0 0,0 0 0 0 0,0 0 0 0 0,-1-1 0 0 0,1 1 0 0 0,-1 0 0 0 0,1-1 0 0 0,-1 1 0 0 0,0-1 0 0 0,0 0 0 0 0,0 0 0 0 0,0 1 0 0 0,-1-1-34 0 0,-15 15 71 0 0,0-1 0 0 0,-1-1 0 0 0,-1-1 0 0 0,-1-1 0 0 0,0 0 0 0 0,-1-2 0 0 0,0 0 1 0 0,-1-1-72 0 0,11-5-2 0 0,-53 18-866 0 0,34-20-9155 0 0,24-3-2245 0 0</inkml:trace>
  <inkml:trace contextRef="#ctx0" brushRef="#br0" timeOffset="9199.513">132 1149 0 0 0,'0'0'308'0'0,"0"0"424"0"0,0 0 83 0 0,0 0 35 0 0,0 0 87 0 0,0 0 102 0 0,0 0 73 0 0,0 0-17 0 0,15-2-15 0 0,117-14 2787 0 0,-66 6-1821 0 0,0 4 1 0 0,0 3 0 0 0,29 3-2047 0 0,-69 0 245 0 0,262-19 1325 0 0,-98 5-1068 0 0,-87 6-203 0 0,275-16 973 0 0,52 30-720 0 0,527-2 335 0 0,-607-19-465 0 0,44 8-156 0 0,-6 14 63 0 0,76-4 265 0 0,-38-2 206 0 0,-165-16-309 0 0,233-15 359 0 0,-167 12-431 0 0,-29 7-30 0 0,202 4-2 0 0,-196-4-107 0 0,14-8 145 0 0,42-3-11 0 0,-270 15-256 0 0,-68 4-584 0 0,-11 1-4414 0 0,3 3-5436 0 0,-5-1-1916 0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59:26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1 384 480 0 0,'0'0'1691'0'0,"0"0"-65"0"0,0 0 88 0 0,0 0 145 0 0,0 0 50 0 0,0 0-72 0 0,0 0-212 0 0,0 0-254 0 0,0 0-213 0 0,0 0-173 0 0,0 0-123 0 0,3 0 2532 0 0,172 0 1485 0 0,-59 0-7944 0 0,-116-3-989 0 0,0 2-3600 0 0,0 1-2963 0 0</inkml:trace>
  <inkml:trace contextRef="#ctx0" brushRef="#br0" timeOffset="1136.627">411 248 0 0 0,'0'0'737'0'0,"0"0"449"0"0,0 0 393 0 0,0 0 312 0 0,0 0 54 0 0,0 0-210 0 0,0 0-298 0 0,0 0-187 0 0,0 0-118 0 0,0 0-88 0 0,0 0-73 0 0,0 0-96 0 0,-2-6-115 0 0,1 4-750 0 0,0 1 48 0 0,1 0 0 0 0,-1 0 0 0 0,1 0 0 0 0,-1 0 1 0 0,1 0-1 0 0,-1 0 0 0 0,1 0 0 0 0,0 0 0 0 0,-1 0 1 0 0,1 0-1 0 0,0 0 0 0 0,0-1 0 0 0,0 1 0 0 0,0 0 1 0 0,0 0-1 0 0,0 0 0 0 0,0 0 0 0 0,0-1 0 0 0,1 1 0 0 0,-1 0 1 0 0,0 0-1 0 0,1 0 0 0 0,-1 0 0 0 0,1 0 0 0 0,-1 0 1 0 0,1 0-1 0 0,-1 0 0 0 0,1 0 0 0 0,0 0 0 0 0,-1 0 1 0 0,1 0-1 0 0,0 0 0 0 0,0 1 0 0 0,0-1 0 0 0,0 0 0 0 0,0 0 1 0 0,0 1-1 0 0,0-1 0 0 0,0 1 0 0 0,0-1 0 0 0,0 1-58 0 0,11-9 416 0 0,1 2-1 0 0,0-1 1 0 0,1 2-1 0 0,-1 0 0 0 0,1 0 1 0 0,0 1-1 0 0,1 1 1 0 0,2 0-416 0 0,135-11 1195 0 0,-149 16-1167 0 0,0 0 0 0 0,-1 1 0 0 0,1 0 0 0 0,-1-1 0 0 0,0 1 0 0 0,1 0 0 0 0,-1 0 0 0 0,0 0 0 0 0,0 1 0 0 0,0-1 1 0 0,-1 0-1 0 0,1 1 0 0 0,0-1 0 0 0,-1 1 0 0 0,0 0 0 0 0,0-1 0 0 0,1 1 0 0 0,-1 0 0 0 0,-1 0 0 0 0,1 0 0 0 0,0-1 0 0 0,-1 1 0 0 0,0 0 0 0 0,1 0 1 0 0,-1 0-1 0 0,0 0 0 0 0,-1 0 0 0 0,1 0 0 0 0,0 0 0 0 0,-1 0 0 0 0,0 0 0 0 0,1 0 0 0 0,-1 0 0 0 0,-1-1 0 0 0,1 1 0 0 0,0 0 0 0 0,0-1 1 0 0,-2 3-29 0 0,-132 211 568 0 0,129-207-540 0 0,1 0-1 0 0,-1 0 1 0 0,2 0 0 0 0,-1 1 0 0 0,1-1 0 0 0,0 1 0 0 0,1 0 0 0 0,1 0 0 0 0,-1 0 0 0 0,1 1 0 0 0,1-1-1 0 0,0 11-27 0 0,3-17 46 0 0,0 1-1 0 0,1-1 0 0 0,-1 0 0 0 0,1 0 0 0 0,0 0 0 0 0,0 0 0 0 0,1 0 1 0 0,-1-1-1 0 0,1 1 0 0 0,-1-1 0 0 0,1 0 0 0 0,0 0 0 0 0,1-1 0 0 0,-1 1 1 0 0,0-1-1 0 0,1 0 0 0 0,-1 0 0 0 0,1 0 0 0 0,0-1 0 0 0,4 2-45 0 0,63 12 852 0 0,14-12-179 0 0,-57-17-433 0 0,-29 14-238 0 0,0 0 26 0 0,0 0-29 0 0,0 0-10 0 0,0 0-37 0 0,0 0 54 0 0,0 0 12 0 0,0 0-2 0 0,0 0-26 0 0,0 0-12 0 0,0 0 6 0 0,0 0 7 0 0,0 0-3 0 0,0 0-9 0 0,0 0 19 0 0,0 0 6 0 0,0 0 26 0 0,0 0-30 0 0,0 0-15 0 0,0 0-1 0 0,0 0 1 0 0,0 0-6 0 0,0 0-35 0 0,0 0 32 0 0,0 0-4 0 0,0 0-8 0 0,0 0-20 0 0,-1-6-4416 0 0,-1-6-7984 0 0,2 11 1606 0 0</inkml:trace>
  <inkml:trace contextRef="#ctx0" brushRef="#br0" timeOffset="2930.102">1032 358 0 0 0,'0'0'325'0'0,"0"0"840"0"0,0 0 398 0 0,0 0 37 0 0,0 0-152 0 0,0 0-238 0 0,0 0-198 0 0,0 0-98 0 0,0 0-37 0 0,0 0-9 0 0,0 0-27 0 0,5 1 2221 0 0,-30 42-1413 0 0,-22 56-789 0 0,33 1-329 0 0,14-98-498 0 0,1 0-1 0 0,0 0 1 0 0,-1 0-1 0 0,1 0 0 0 0,0 0 1 0 0,1 0-1 0 0,-1 0 1 0 0,0-1-1 0 0,0 1 1 0 0,1 0-1 0 0,-1-1 1 0 0,1 1-1 0 0,-1-1 1 0 0,1 0-1 0 0,0 1 0 0 0,0-1 1 0 0,-1 0-1 0 0,1 0 1 0 0,0 0-1 0 0,0 0 1 0 0,0 0-1 0 0,0-1 1 0 0,0 1-1 0 0,0-1 1 0 0,0 1-1 0 0,1-1 0 0 0,-1 0 1 0 0,0 1-1 0 0,0-1 1 0 0,0 0-1 0 0,0 0 1 0 0,0-1-1 0 0,1 1 1 0 0,-1 0-1 0 0,0-1 1 0 0,0 0-1 0 0,1 0-32 0 0,6 1-55 0 0,12-19-3052 0 0,-8-9-8812 0 0,-13 24 7874 0 0</inkml:trace>
  <inkml:trace contextRef="#ctx0" brushRef="#br0" timeOffset="3382.673">814 196 2753 0 0,'0'0'750'0'0,"0"0"-76"0"0,0 0 141 0 0,0 0 370 0 0,0 0 334 0 0,0 0 74 0 0,0 0-100 0 0,0 0-192 0 0,0 0-176 0 0,0 0-89 0 0,0 0-81 0 0,0 0-76 0 0,0 0-80 0 0,15-4-82 0 0,45-15-55 0 0,-55 16-476 0 0,1 1 1 0 0,0-1-1 0 0,-1 0 0 0 0,1 0 0 0 0,-1 0 1 0 0,0-1-1 0 0,0 0 0 0 0,0 0 1 0 0,-1 0-1 0 0,0-1 0 0 0,1 0 1 0 0,-2 1-1 0 0,1-1 0 0 0,3-6-186 0 0,3-2 293 0 0,36-83 1347 0 0,-18 217-777 0 0,-25-110-1003 0 0,0-1-1 0 0,1 0 1 0 0,0 0 0 0 0,0-1 0 0 0,1 1 0 0 0,1-1 0 0 0,-1 0 0 0 0,1-1 0 0 0,6 8 140 0 0,7-2-4944 0 0,4-4-4384 0 0,-17-7 1201 0 0</inkml:trace>
  <inkml:trace contextRef="#ctx0" brushRef="#br0" timeOffset="4133.123">1275 601 680 0 0,'0'0'2565'0'0,"0"0"-789"0"0,0 0-172 0 0,0 0 174 0 0,0 0 80 0 0,0 0-144 0 0,0 0-245 0 0,0 0-230 0 0,0 0-176 0 0,0 0-75 0 0,0 0-38 0 0,0 0-39 0 0,0 0-18 0 0,2 2-21 0 0,-2-1-797 0 0,1 0-1 0 0,-1-1 0 0 0,1 1 0 0 0,-1-1 1 0 0,1 0-1 0 0,-1 1 0 0 0,1-1 1 0 0,-1 1-1 0 0,1-1 0 0 0,-1 0 0 0 0,1 1 1 0 0,0-1-1 0 0,-1 0 0 0 0,1 0 0 0 0,-1 1 1 0 0,1-1-1 0 0,0 0 0 0 0,-1 0 0 0 0,1 0 1 0 0,0 0-1 0 0,-1 0 0 0 0,1 0 1 0 0,0 0-1 0 0,-1 0 0 0 0,1 0 0 0 0,0 0 1 0 0,-1 0-1 0 0,1-1 0 0 0,0 1 0 0 0,-1 0 1 0 0,1 0-1 0 0,-1 0 0 0 0,1-1 1 0 0,-1 1-1 0 0,1 0 0 0 0,0-1 0 0 0,-1 1 1 0 0,1-1-1 0 0,-1 1 0 0 0,1-1 0 0 0,-1 1 1 0 0,0-1-1 0 0,1 1 0 0 0,-1-1 0 0 0,1 1 1 0 0,-1-1-1 0 0,0 1 0 0 0,0-1 1 0 0,1 0-1 0 0,-1 1 0 0 0,0-1 0 0 0,0 0 1 0 0,0 1-1 0 0,1-1 0 0 0,-1 1 0 0 0,0-1 1 0 0,0 0-1 0 0,0 1 0 0 0,0-1 1 0 0,0 0-75 0 0,5-9 74 0 0,12-21 178 0 0,1 1 0 0 0,1 1 0 0 0,2 0 0 0 0,0 2 0 0 0,2 1 0 0 0,1 0 0 0 0,24-19-252 0 0,-46 44-2 0 0,0 0-1 0 0,0 0 1 0 0,0 0 0 0 0,0 0-1 0 0,0 0 1 0 0,0 0 0 0 0,0 1-1 0 0,0-1 1 0 0,0 1-1 0 0,1 0 1 0 0,-1-1 0 0 0,0 1-1 0 0,0 0 1 0 0,0 0 0 0 0,1 0-1 0 0,-1 1 1 0 0,0-1 0 0 0,0 0-1 0 0,0 1 1 0 0,0 0-1 0 0,1-1 1 0 0,-1 1 0 0 0,0 0-1 0 0,0 0 1 0 0,0 0 0 0 0,-1 0-1 0 0,1 0 1 0 0,0 1 0 0 0,0-1-1 0 0,-1 1 1 0 0,1-1 0 0 0,0 1-1 0 0,-1-1 1 0 0,0 1-1 0 0,1 0 1 0 0,-1 0 0 0 0,0 0-1 0 0,0 0 1 0 0,0 0 0 0 0,0 0-1 0 0,0 0 1 0 0,0 0 0 0 0,-1 0-1 0 0,1 0 1 0 0,-1 0 0 0 0,0 1-1 0 0,1-1 1 0 0,-1 0-1 0 0,0 0 1 0 0,0 0 0 0 0,0 1-1 0 0,-1 1 3 0 0,34 54 223 0 0,-31-57-211 0 0,1 0 0 0 0,-1 0 1 0 0,0-1-1 0 0,0 1 0 0 0,1-1 0 0 0,-1 0 0 0 0,0 1 1 0 0,1-1-1 0 0,-1 0 0 0 0,0-1 0 0 0,1 1 0 0 0,-1 0 0 0 0,0-1 1 0 0,1 1-1 0 0,-1-1 0 0 0,0 0 0 0 0,0 1 0 0 0,1-1 1 0 0,-1 0-1 0 0,0 0 0 0 0,0-1 0 0 0,0 1 0 0 0,0 0 0 0 0,-1-1 1 0 0,1 1-1 0 0,0-1 0 0 0,-1 0 0 0 0,2 0-12 0 0,1-1 10 0 0,126-88 103 0 0,-128 92-109 0 0,0 0 1 0 0,1 0-1 0 0,-1 0 0 0 0,0 0 1 0 0,0 0-1 0 0,0 0 0 0 0,0 0 0 0 0,0 1 1 0 0,0-1-1 0 0,0 1 0 0 0,-1 0 1 0 0,1-1-1 0 0,-1 1 0 0 0,1 0 0 0 0,-1 0 1 0 0,1 0-1 0 0,-1 0 0 0 0,0 0 1 0 0,0 0-1 0 0,0 1 0 0 0,0-1 1 0 0,0 0-1 0 0,-1 0 0 0 0,1 1 0 0 0,-1-1 1 0 0,0 1-1 0 0,1-1 0 0 0,-1 0 1 0 0,0 1-1 0 0,0-1 0 0 0,0 0 0 0 0,-1 1 1 0 0,1-1-1 0 0,-1 1 0 0 0,1-1-4 0 0,0 4 12 0 0,10 150 317 0 0,-2-133-1333 0 0,-1-20-3826 0 0,2-6-6726 0 0,-5 0 1236 0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281 108 8482 0 0,'0'0'1625'0'0,"0"0"-304"0"0,0 0-169 0 0,0 0-37 0 0,0 0 15 0 0,0 0-129 0 0,0 0-178 0 0,0 0-132 0 0,0 0-121 0 0,0 0-48 0 0,0 0-37 0 0,-27 9-70 0 0,-83 28-53 0 0,54-1 153 0 0,48-26-378 0 0,-1 1-35 0 0,0 1 0 0 0,1 0 1 0 0,1 0-1 0 0,0 0 1 0 0,0 1-1 0 0,1 0 0 0 0,1 1 1 0 0,0-1-1 0 0,1 1 0 0 0,0 0 1 0 0,1 0-1 0 0,1 0 1 0 0,0 0-1 0 0,1 1 0 0 0,0-1 1 0 0,1 1-1 0 0,2 5-102 0 0,-2-15 39 0 0,1 0 1 0 0,0 0-1 0 0,0 0 1 0 0,0 0-1 0 0,1 0 1 0 0,-1 0-1 0 0,1 0 0 0 0,0 0 1 0 0,1-1-1 0 0,-1 1 1 0 0,1-1-1 0 0,0 0 0 0 0,0 0 1 0 0,0 0-1 0 0,1 0 1 0 0,-1 0-1 0 0,1-1 1 0 0,0 0-1 0 0,0 1 0 0 0,0-1 1 0 0,0-1-1 0 0,1 1 1 0 0,-1-1-1 0 0,1 0 0 0 0,0 0 1 0 0,0 0-1 0 0,2 1-39 0 0,9 1 247 0 0,-1 0 1 0 0,1-1-1 0 0,0-1 0 0 0,0 0 0 0 0,0-1 1 0 0,0-1-1 0 0,0 0 0 0 0,5-2-247 0 0,0-1 204 0 0,1-2 1 0 0,-1 0-1 0 0,-1-2 0 0 0,1 0 0 0 0,-1-1 0 0 0,0-1 1 0 0,-1-1-1 0 0,0-1 0 0 0,0 0 0 0 0,-1-2 1 0 0,-1 0-1 0 0,0-1 0 0 0,-1 0 0 0 0,14-17-204 0 0,-22 22 40 0 0,1-2 0 0 0,-2 1 1 0 0,1-1-1 0 0,-1 0 0 0 0,-1 0 0 0 0,0-1 0 0 0,-1 0 0 0 0,0 0 0 0 0,0 0 0 0 0,-2-1 0 0 0,1 0 0 0 0,-2 1 0 0 0,1-1 0 0 0,-2 0 0 0 0,0 0 1 0 0,-1 0-1 0 0,0-1 0 0 0,0 1 0 0 0,-2-2-40 0 0,-1 6-93 0 0,0 0 0 0 0,-1 0 0 0 0,0 0 0 0 0,0 0 0 0 0,-1 1 0 0 0,-1 0 1 0 0,1 0-1 0 0,-1 0 0 0 0,0 1 0 0 0,-1-1 0 0 0,0 1 0 0 0,0 1 0 0 0,0 0 0 0 0,-1 0 0 0 0,0 0 1 0 0,0 1-1 0 0,-1 0 0 0 0,1 0 0 0 0,-1 1 0 0 0,0 1 0 0 0,0-1 0 0 0,-1 1 0 0 0,-8-1 93 0 0,5 1-324 0 0,0 2-1 0 0,0-1 1 0 0,0 2 0 0 0,0-1-1 0 0,-1 2 1 0 0,1 0-1 0 0,0 0 1 0 0,0 2-1 0 0,0-1 1 0 0,0 2-1 0 0,1-1 1 0 0,-1 2-1 0 0,1 0 1 0 0,0 0-1 0 0,0 1 1 0 0,0 1 0 0 0,-6 4 324 0 0,-27 21-3714 0 0,15-11-2717 0 0,8-1-4521 0 0</inkml:trace>
  <inkml:trace contextRef="#ctx0" brushRef="#br0" timeOffset="455.995">251 565 5649 0 0,'0'0'2445'0'0,"0"0"-353"0"0,0 0-145 0 0,0 0-49 0 0,0 0-220 0 0,0 0-277 0 0,0 0-254 0 0,0 0-177 0 0,0 0-154 0 0,0 0-141 0 0,0 0-96 0 0,0 0-70 0 0,0 0-53 0 0,-23 16-78 0 0,-76 52-78 0 0,94-65-272 0 0,0 1 0 0 0,0-1 0 0 0,0 1 1 0 0,0 1-1 0 0,1-1 0 0 0,0 1 1 0 0,0-1-1 0 0,0 1 0 0 0,1 1 1 0 0,-1-1-1 0 0,1 0 0 0 0,0 1 0 0 0,1-1 1 0 0,-1 1-1 0 0,1 0 0 0 0,0 0 1 0 0,1 0-1 0 0,-2 6-28 0 0,0 2 48 0 0,1-6-1 0 0,0-1 0 0 0,0 0-1 0 0,1 0 1 0 0,0 1 0 0 0,0-1 0 0 0,1 0 0 0 0,0 1-1 0 0,0-1 1 0 0,0 1 0 0 0,1-1 0 0 0,1 0 0 0 0,-1 1-1 0 0,1-1 1 0 0,0 0 0 0 0,1 0 0 0 0,-1 0 0 0 0,2 0-1 0 0,-1-1 1 0 0,1 1 0 0 0,0-1 0 0 0,0 0 0 0 0,0 0-1 0 0,1 0 1 0 0,0-1 0 0 0,0 1 0 0 0,1-1 0 0 0,-1-1-1 0 0,1 1 1 0 0,0-1 0 0 0,0 0 0 0 0,1 0 0 0 0,3 1-47 0 0,3 1 152 0 0,0-2 1 0 0,0 0-1 0 0,1 0 0 0 0,0-1 1 0 0,-1-1-1 0 0,1 0 1 0 0,0-1-1 0 0,0 0 1 0 0,0-2-1 0 0,0 1 0 0 0,0-2 1 0 0,0 1-1 0 0,0-2 1 0 0,-1 0-1 0 0,1-1 1 0 0,9-4-153 0 0,-14 5 58 0 0,-1-1 0 0 0,1 0 1 0 0,-1 0-1 0 0,0-1 1 0 0,0 0-1 0 0,-1-1 1 0 0,0 1-1 0 0,0-2 0 0 0,0 1 1 0 0,0-1-1 0 0,-1 0 1 0 0,0 0-1 0 0,-1 0 0 0 0,1-1 1 0 0,-1 0-1 0 0,-1 0 1 0 0,0 0-1 0 0,0-1 1 0 0,0 0-1 0 0,-1 1 0 0 0,-1-1 1 0 0,1 0-1 0 0,-2-1 1 0 0,1 1-1 0 0,-1-4-58 0 0,1 3-43 0 0,-1 1-1 0 0,0-1 0 0 0,-1 0 1 0 0,0 1-1 0 0,-1-1 0 0 0,0 1 1 0 0,0-1-1 0 0,-1 0 0 0 0,0 1 1 0 0,-1 0-1 0 0,0 0 0 0 0,-1 0 1 0 0,0 0-1 0 0,0 0 1 0 0,0 1-1 0 0,-1-1 0 0 0,-1 1 1 0 0,1 0-1 0 0,-1 1 0 0 0,-1 0 1 0 0,1 0-1 0 0,-1 0 0 0 0,-1 0 1 0 0,1 1-1 0 0,-1 1 0 0 0,0-1 1 0 0,0 1-1 0 0,-1 0 0 0 0,1 1 1 0 0,-1 0-1 0 0,0 1 1 0 0,0 0-1 0 0,-2-1 44 0 0,0 2-221 0 0,-1 0-1 0 0,1 0 1 0 0,-1 1 0 0 0,0 1 0 0 0,0-1-1 0 0,1 2 1 0 0,-1 0 0 0 0,0 0 0 0 0,1 1-1 0 0,-1 1 1 0 0,1 0 0 0 0,0 0 0 0 0,0 1-1 0 0,-9 5 222 0 0,-32 22-4386 0 0,4 10-4816 0 0,31-25-1566 0 0</inkml:trace>
  <inkml:trace contextRef="#ctx0" brushRef="#br0" timeOffset="809.903">772 830 16484 0 0,'0'0'1797'0'0,"0"0"-422"0"0,0 0-91 0 0,0 0-6 0 0,0 0-70 0 0,0 0-154 0 0,0 0-210 0 0,0 0-198 0 0,0 0-169 0 0,0 0-140 0 0,0 0-118 0 0,0 0-79 0 0,0 0-68 0 0,-5 15-12 0 0,-16 47-12 0 0,69-98-8554 0 0,-38 25 1718 0 0,1 3-4817 0 0</inkml:trace>
  <inkml:trace contextRef="#ctx0" brushRef="#br0" timeOffset="1287.997">1161 248 16323 0 0,'0'0'1550'0'0,"0"0"-264"0"0,0 0-55 0 0,0 0 1 0 0,0 0-58 0 0,0 0-180 0 0,0 0-208 0 0,0 0-159 0 0,0 0-171 0 0,0 0-89 0 0,0 0-75 0 0,0 0-82 0 0,0 0-39 0 0,-14 4-19 0 0,-110 48 272 0 0,118-49-424 0 0,-1 0 1 0 0,1 1-1 0 0,0 0 0 0 0,0 0 0 0 0,1 1 0 0 0,-1 0 1 0 0,1 0-1 0 0,0 0 0 0 0,0 0 0 0 0,1 1 0 0 0,0-1 1 0 0,0 1-1 0 0,0 1 0 0 0,1-1 0 0 0,-1 0 0 0 0,1 1 1 0 0,1 0-1 0 0,-1-1 0 0 0,1 1 0 0 0,1 0 0 0 0,-1 0 1 0 0,1 0-1 0 0,0 0 0 0 0,1 1 0 0 0,0-1 0 0 0,0 1 0 0 0,4-1 0 0 0,1 0 0 0 0,0-1 0 0 0,1 0 0 0 0,0 1-1 0 0,-1-2 1 0 0,2 1 0 0 0,-1-1 0 0 0,1 0-1 0 0,0 0 1 0 0,0-1 0 0 0,0 0 0 0 0,4 2 0 0 0,140 45 3 0 0,-71-30 39 0 0,-74-19-21 0 0,0-1 1 0 0,-1 1-1 0 0,1 0 0 0 0,-1 0 1 0 0,1 0-1 0 0,-1 1 0 0 0,0 0 1 0 0,0 0-1 0 0,0 0 0 0 0,-1 1 0 0 0,1-1 1 0 0,-1 1-1 0 0,1 0 0 0 0,-1 1 1 0 0,-1-1-1 0 0,1 1 0 0 0,-1-1 1 0 0,1 1-1 0 0,-1 0 0 0 0,-1 1 0 0 0,1-1 1 0 0,-1 0-1 0 0,0 1 0 0 0,0-1 1 0 0,0 1-1 0 0,-1 0 0 0 0,0-1 0 0 0,0 1 1 0 0,0 0-1 0 0,-1 0 0 0 0,0 0 1 0 0,0 3-22 0 0,-3 2 21 0 0,-1-1-1 0 0,0 0 1 0 0,0 0 0 0 0,-1-1 0 0 0,0 0 0 0 0,-1 1 0 0 0,0-1 0 0 0,0-1 0 0 0,-1 0 0 0 0,0 1-1 0 0,0-2 1 0 0,-1 1 0 0 0,0-1 0 0 0,0-1 0 0 0,-1 1 0 0 0,0-1 0 0 0,0-1 0 0 0,-9 4-21 0 0,-7 8-214 0 0,-47 8-2823 0 0,47-28-1686 0 0,2-6-4891 0 0,14 5-1179 0 0</inkml:trace>
  <inkml:trace contextRef="#ctx0" brushRef="#br0" timeOffset="1537.351">960 237 14395 0 0,'0'0'3826'0'0,"0"0"-2108"0"0,0 0-778 0 0,0 0-77 0 0,0 0 32 0 0,0 0-2 0 0,0 0-51 0 0,0 0-61 0 0,33-11-78 0 0,102-34-119 0 0,81-30 665 0 0,-115 60-1781 0 0,-33 14-3145 0 0,-54 1 2067 0 0,2 0-3987 0 0,-8 3-6155 0 0</inkml:trace>
  <inkml:trace contextRef="#ctx0" brushRef="#br0" timeOffset="2007.548">1792 811 16163 0 0,'0'0'1039'0'0,"0"0"-304"0"0,0 0-95 0 0,0 0 74 0 0,0 0 1 0 0,-21 32-81 0 0,-70 101-119 0 0,3-18 248 0 0,65-84-807 0 0,-9 12-553 0 0,15-15-5626 0 0,17-26 54 0 0,0 1-2716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1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636 1 3649 0 0,'0'0'2627'0'0,"0"0"-318"0"0,0 0-108 0 0,0 0 26 0 0,0 0-23 0 0,0 0-235 0 0,0 0-359 0 0,0 0-340 0 0,0 0-284 0 0,0 0-163 0 0,0 0-108 0 0,0 3 2763 0 0,-185 222-2332 0 0,69-89-871 0 0,-75 81-115 0 0,98-107-47 0 0,56-69-1011 0 0,29-37-3610 0 0,3-7-10106 0 0,5 2 6872 0 0</inkml:trace>
  <inkml:trace contextRef="#ctx0" brushRef="#br0" timeOffset="527.626">41 89 3017 0 0,'0'0'2512'0'0,"0"0"-617"0"0,0 0-169 0 0,0 0 94 0 0,0 0 113 0 0,0 0-38 0 0,0 0-243 0 0,0 0-334 0 0,0 0-330 0 0,0 0-213 0 0,0 0-144 0 0,0 0-79 0 0,0 0-60 0 0,-1-4-35 0 0,-5-10-2 0 0,4 10-30 0 0,2 4-36 0 0,42 48 2626 0 0,74 151-1155 0 0,0 10-1284 0 0,-17-62-374 0 0,-92-138-221 0 0,10 6-650 0 0,-14-35-4178 0 0,-3 11 1581 0 0,0 4-4402 0 0,0 1-4160 0 0</inkml:trace>
  <inkml:trace contextRef="#ctx0" brushRef="#br0" timeOffset="1253.692">781 498 0 0 0,'0'0'2755'0'0,"0"0"-504"0"0,0 0-117 0 0,0 0 84 0 0,0 0 38 0 0,0 0-152 0 0,0 0-295 0 0,0 0-314 0 0,0 0-296 0 0,0 0-191 0 0,0 0-106 0 0,0 0-95 0 0,0-3-79 0 0,-2 1-565 0 0,0 0-1 0 0,-1 0 1 0 0,1 0-1 0 0,-1 1 1 0 0,0-1 0 0 0,1 1-1 0 0,-1-1 1 0 0,0 1 0 0 0,0 0-1 0 0,0 0 1 0 0,0 0-1 0 0,0 1 1 0 0,0-1 0 0 0,0 1-1 0 0,0-1 1 0 0,0 1 0 0 0,0 0-1 0 0,0 0 1 0 0,0 0-1 0 0,0 1 1 0 0,-1-1 0 0 0,1 1-1 0 0,0 0 1 0 0,0 0-1 0 0,1 0 1 0 0,-1 0 0 0 0,0 0-1 0 0,0 1 1 0 0,0-1 0 0 0,1 1-1 0 0,-1-1 1 0 0,1 1-1 0 0,-3 2-162 0 0,-1 1 41 0 0,0-1 0 0 0,0 1 1 0 0,0 1-1 0 0,0-1 0 0 0,1 1 0 0 0,0 0 0 0 0,0 1 0 0 0,0-1 0 0 0,1 1 0 0 0,0 0 0 0 0,0 0 0 0 0,1 0 0 0 0,0 0 0 0 0,0 1 0 0 0,1-1 0 0 0,0 1 0 0 0,0-1 0 0 0,1 1 0 0 0,0 0 0 0 0,0 0 0 0 0,1 8-41 0 0,0-13 7 0 0,0 1 1 0 0,0-1-1 0 0,1 1 0 0 0,-1-1 0 0 0,1 1 1 0 0,0-1-1 0 0,0 0 0 0 0,0 1 1 0 0,0-1-1 0 0,1 0 0 0 0,0 0 0 0 0,-1 0 1 0 0,1 0-1 0 0,0 0 0 0 0,0 0 0 0 0,1 0 1 0 0,-1-1-1 0 0,0 1 0 0 0,1-1 1 0 0,0 0-1 0 0,0 1 0 0 0,-1-1 0 0 0,1 0 1 0 0,0-1-1 0 0,1 1 0 0 0,1 0-7 0 0,5 2 11 0 0,0-1 0 0 0,1-1 0 0 0,-1 1 0 0 0,1-2 0 0 0,-1 0 1 0 0,1 0-1 0 0,0-1 0 0 0,-1 0 0 0 0,1-1 0 0 0,0 0 0 0 0,1-1-11 0 0,34-38-4003 0 0,-32 23-4958 0 0,-9 12-2663 0 0</inkml:trace>
  <inkml:trace contextRef="#ctx0" brushRef="#br0" timeOffset="1885.807">927 767 13691 0 0,'0'0'1823'0'0,"0"0"-460"0"0,0 0-116 0 0,0 0 77 0 0,0 0-49 0 0,0 0-151 0 0,0 0-225 0 0,0 0-275 0 0,0 0-205 0 0,0 0-106 0 0,0 0-40 0 0,0 0 0 0 0,0 0 11 0 0,6-10 1 0 0,106-132 1585 0 0,-50 81-1358 0 0,-36 126 56 0 0,-25-63-557 0 0,1 0 1 0 0,0-1-1 0 0,1 1 0 0 0,-1 0 0 0 0,0-1 0 0 0,0 1 0 0 0,1-1 0 0 0,-1 1 0 0 0,1-1 0 0 0,-1 0 0 0 0,1 0 1 0 0,-1-1-1 0 0,1 1 0 0 0,0 0 0 0 0,-1-1 0 0 0,1 1 0 0 0,0-1 0 0 0,0 0 0 0 0,-1 0 0 0 0,1 0 1 0 0,0 0-1 0 0,0-1 0 0 0,-1 1 0 0 0,1-1 0 0 0,0 0 0 0 0,-1 1 0 0 0,1-1 0 0 0,-1-1 0 0 0,1 1 0 0 0,-1 0 1 0 0,1 0-1 0 0,-1-1 0 0 0,0 1 0 0 0,1-1 0 0 0,-1 0 0 0 0,0 0 0 0 0,0 0 0 0 0,-1 0 0 0 0,1 0 0 0 0,1-2-11 0 0,119-102 259 0 0,-110 101-275 0 0,-11 5 56 0 0,-1 13-42 0 0,18 109 340 0 0,8-84-1573 0 0,-12-35-3117 0 0,3-2-5207 0 0,-11-1-2669 0 0</inkml:trace>
  <inkml:trace contextRef="#ctx0" brushRef="#br0" timeOffset="2701.923">1956 373 5697 0 0,'0'0'3009'0'0,"0"0"-815"0"0,0 0-377 0 0,0 0-52 0 0,0 0-124 0 0,0 0-287 0 0,0 0-291 0 0,0 0-262 0 0,0 0-147 0 0,0 0-61 0 0,0 0 0 0 0,0 0 27 0 0,0 0-15 0 0,11 0-37 0 0,395 3 4625 0 0,-234-17-4701 0 0,-149 3-697 0 0,-22 10 12 0 0,-8-10-7029 0 0,-1 9 3623 0 0,-6 1-7066 0 0,10 1 3890 0 0</inkml:trace>
  <inkml:trace contextRef="#ctx0" brushRef="#br0" timeOffset="3033.645">2059 568 8466 0 0,'0'0'1708'0'0,"0"0"-192"0"0,0 0 21 0 0,0 0 14 0 0,0 0-150 0 0,0 0-146 0 0,0 0-113 0 0,0 0-112 0 0,0 0-97 0 0,0 0-101 0 0,0 0-98 0 0,0 0-69 0 0,0 0-22 0 0,9 6-2 0 0,-2-2-437 0 0,-1 1 0 0 0,1-2 0 0 0,0 1 0 0 0,0-1 0 0 0,0 0 0 0 0,1 0 0 0 0,-1-1 0 0 0,1 0 0 0 0,-1 0 0 0 0,1-1 0 0 0,0 0 0 0 0,5 0-204 0 0,32-3 559 0 0,0-3 1 0 0,0-2 0 0 0,-1-1 0 0 0,7-5-560 0 0,122-19 271 0 0,-98 26-876 0 0,-59 6-3546 0 0,1 0-4056 0 0,-15 0-3625 0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6579 3141 7634 0 0,'0'0'1359'0'0,"0"0"-222"0"0,0 0-114 0 0,0 0 124 0 0,0 0 149 0 0,0 0 77 0 0,0 0-103 0 0,0 0-233 0 0,0 0-252 0 0,0 0-263 0 0,0 0-218 0 0,-2 5 32 0 0,4 186 2028 0 0,-16 32-1782 0 0,-30-31-378 0 0,39-168 837 0 0,0 1-3881 0 0,6-16-2077 0 0,10-30-271 0 0,9-38-4736 0 0,-15 45 9379 0 0</inkml:trace>
  <inkml:trace contextRef="#ctx0" brushRef="#br0" timeOffset="800.188">6463 3167 1392 0 0,'0'0'1557'0'0,"0"0"-281"0"0,0 0-181 0 0,0 0 176 0 0,0 0 302 0 0,0 0 116 0 0,0 0-113 0 0,0 0-234 0 0,0 0-201 0 0,0 0-138 0 0,0 0-33 0 0,0 0-54 0 0,0 0-116 0 0,13 3-52 0 0,100 9 1257 0 0,293-53 793 0 0,-302 45-2712 0 0,-104-4-84 0 0,-1 0 0 0 0,1 0-1 0 0,0 0 1 0 0,-1 0-1 0 0,1 0 1 0 0,-1 1 0 0 0,1-1-1 0 0,0 0 1 0 0,-1 0 0 0 0,1 0-1 0 0,0 0 1 0 0,-1 1 0 0 0,1-1-1 0 0,0 0 1 0 0,-1 0-1 0 0,1 1 1 0 0,0-1 0 0 0,-1 0-1 0 0,1 1 1 0 0,0-1 0 0 0,0 0-1 0 0,0 1 1 0 0,-1-1 0 0 0,1 0-1 0 0,0 1 1 0 0,0-1-1 0 0,0 1 1 0 0,0-1 0 0 0,0 0-1 0 0,-1 1 1 0 0,1-1 0 0 0,0 1-1 0 0,0-1 1 0 0,0 0 0 0 0,0 1-1 0 0,0-1 1 0 0,0 1-1 0 0,0-1 1 0 0,1 0 0 0 0,-1 1-1 0 0,0-1 1 0 0,0 1 0 0 0,0-1-1 0 0,0 0 1 0 0,0 1-1 0 0,1-1 1 0 0,-1 0 0 0 0,0 1-1 0 0,0-1 1 0 0,0 0 0 0 0,1 1-1 0 0,-1-1 1 0 0,0 0 0 0 0,1 0-1 0 0,-1 1 1 0 0,0-1-1 0 0,1 0 1 0 0,-1 0 0 0 0,0 1-1 0 0,1-1 1 0 0,-1 0 0 0 0,0 0-1 0 0,1 0 1 0 0,-1 0 0 0 0,1 0-1 0 0,-1 1 1 0 0,0-1-1 0 0,1 0 1 0 0,-1 0-2 0 0,-30 7 702 0 0,30-7-643 0 0,0 0 1 0 0,0 0-35 0 0,0 0-5 0 0,0 0 12 0 0,0 0-12 0 0,0 0-4 0 0,0 0-5 0 0,0 0-24 0 0,0 0-15 0 0,-17 430 229 0 0,2-202-97 0 0,16-218 270 0 0,-10-8 1809 0 0,2-6-2586 0 0,-140-18 419 0 0,-255 11-951 0 0,383 15-1857 0 0,18-1-2465 0 0,2 2-4273 0 0,1-2 1314 0 0</inkml:trace>
  <inkml:trace contextRef="#ctx0" brushRef="#br0" timeOffset="8785.252">6805 1842 0 0 0,'0'0'412'0'0,"0"0"210"0"0,0 0 356 0 0,0 0 344 0 0,0 0 225 0 0,0 0 93 0 0,0 0-27 0 0,0 0-73 0 0,0 0-94 0 0,0 0-129 0 0,-2-9-195 0 0,-1-1-1719 0 0,-3-10 4156 0 0,3 44 255 0 0,28 572 1460 0 0,-25-534-4879 0 0,-4 0-1 0 0,-2-1 0 0 0,-12 49-394 0 0,-1 58 428 0 0,16 17 179 0 0,-38-74-329 0 0,61-118-3206 0 0,-4-11-2962 0 0,-13 10-1518 0 0,0 4-4471 0 0</inkml:trace>
  <inkml:trace contextRef="#ctx0" brushRef="#br0" timeOffset="9446.135">6601 3992 0 0 0,'0'0'1366'0'0,"0"0"142"0"0,0 0 310 0 0,0 0 313 0 0,0 0 123 0 0,0 0-111 0 0,0 0-278 0 0,0 0-372 0 0,0 0-305 0 0,0 0-224 0 0,0 0-148 0 0,7-9 399 0 0,-5 7 3380 0 0,-26 212-2590 0 0,21-174-1982 0 0,3-21-4078 0 0,0-15-344 0 0,1 0 1920 0 0,0 0 228 0 0,2 0-8989 0 0</inkml:trace>
  <inkml:trace contextRef="#ctx0" brushRef="#br0" timeOffset="10959.974">5204 4419 0 0 0,'0'0'553'0'0,"0"0"528"0"0,0 0 163 0 0,0 0-10 0 0,0 0-66 0 0,0 0-137 0 0,0 0-156 0 0,0 0-139 0 0,-3-2-91 0 0,0-9 1269 0 0,34 9 604 0 0,-30 2-2493 0 0,322-27 6203 0 0,-153 8-5048 0 0,220-15 530 0 0,30 33-803 0 0,-188-28-455 0 0,11 3-12 0 0,147 41 79 0 0,122-19 66 0 0,-184-19-151 0 0,564 13 27 0 0,-587-9-211 0 0,48-3 74 0 0,-135 5 90 0 0,-30 1-199 0 0,-188 16-208 0 0,0 0-6 0 0,0 0-32 0 0,0 0-27 0 0,0 0-24 0 0,0 0-74 0 0,-12 3-2199 0 0,-6 1-1420 0 0,-1 0-4734 0 0,8 0-3228 0 0</inkml:trace>
  <inkml:trace contextRef="#ctx0" brushRef="#br0" timeOffset="12423.963">5292 4419 0 0 0,'0'0'563'0'0,"0"0"-54"0"0,0 0-6 0 0,-5 1 45 0 0,2 0-895 0 0,-71 5 11142 0 0,1-13-7063 0 0,-32 6-1622 0 0,17 12-1155 0 0,-109 0 567 0 0,-91 4-285 0 0,-114-8 242 0 0,32-7-469 0 0,216 7-790 0 0,-46 1 209 0 0,200-8-428 0 0,-54-1 46 0 0,1 3 1 0 0,-1 2-1 0 0,-44 9-47 0 0,47-2 28 0 0,-178 22 123 0 0,116-44-2 0 0,31 11-666 0 0,114-7-14462 0 0,-25 7 4739 0 0</inkml:trace>
  <inkml:trace contextRef="#ctx0" brushRef="#br0" timeOffset="13538.006">6610 4610 0 0 0,'0'0'1047'0'0,"0"0"208"0"0,0 0 1 0 0,0 0-69 0 0,0 0-88 0 0,0 0-82 0 0,0 0-68 0 0,0 0-46 0 0,0-5-15 0 0,0-11-323 0 0,0 4 2532 0 0,-28 13 205 0 0,19 4-3142 0 0,0 1 0 0 0,0 1 0 0 0,1-1 0 0 0,-1 1 0 0 0,2 1 1 0 0,-1 0-1 0 0,1 0 0 0 0,0 0 0 0 0,0 1 0 0 0,1 0 0 0 0,1 0 0 0 0,-1 0 0 0 0,2 1 0 0 0,-1 0 0 0 0,1 0 1 0 0,1 0-1 0 0,-1 1 0 0 0,2-1 0 0 0,-1 5-160 0 0,1-8 54 0 0,0 1 0 0 0,1-1 1 0 0,0 0-1 0 0,0 0 0 0 0,1 1 0 0 0,-1-1 1 0 0,2 0-1 0 0,-1 0 0 0 0,1 1 0 0 0,0-1 1 0 0,1 0-1 0 0,0 0 0 0 0,0 0 0 0 0,0 0 1 0 0,1 0-1 0 0,0 0 0 0 0,0-1 0 0 0,1 1 1 0 0,0-1-1 0 0,0 0 0 0 0,0 0 0 0 0,1-1 1 0 0,0 1-1 0 0,0-1 0 0 0,0 0 1 0 0,0 0-1 0 0,1-1 0 0 0,0 1 0 0 0,0-1 1 0 0,1-1-1 0 0,-1 1 0 0 0,1-1 0 0 0,-1 0 1 0 0,1 0-1 0 0,0-1 0 0 0,0 0 0 0 0,0 0 1 0 0,1-1-55 0 0,1 1 86 0 0,0-1 1 0 0,-1-1 0 0 0,1 0 0 0 0,0 0 0 0 0,0 0-1 0 0,0-1 1 0 0,-1 0 0 0 0,1-1 0 0 0,0 0-1 0 0,-1 0 1 0 0,0-1 0 0 0,1 0 0 0 0,-1-1-1 0 0,0 1 1 0 0,6-5-87 0 0,-3 1 74 0 0,-1-1-1 0 0,1 0 0 0 0,-1-1 0 0 0,-1 0 1 0 0,0 0-1 0 0,0-1 0 0 0,-1 0 1 0 0,0-1-1 0 0,0 0 0 0 0,-1 0 0 0 0,-1 0 1 0 0,0-1-1 0 0,-1 0 0 0 0,0 0 1 0 0,-1-1-1 0 0,0 1 0 0 0,-1-1 0 0 0,0 0 1 0 0,-1 0-1 0 0,0 0 0 0 0,-1 0 1 0 0,-1-1-74 0 0,0 3-6 0 0,0 0 1 0 0,-1 0 0 0 0,0 0 0 0 0,-1 1-1 0 0,0-1 1 0 0,-1 0 0 0 0,0 1 0 0 0,-1 0-1 0 0,0 0 1 0 0,0 0 0 0 0,-1 0 0 0 0,-1 1-1 0 0,1-1 1 0 0,-2 1 0 0 0,1 1-1 0 0,-1-1 1 0 0,-5-4 5 0 0,5 6-125 0 0,-1 1-1 0 0,1-1 1 0 0,-1 2-1 0 0,0-1 1 0 0,0 1-1 0 0,-1 0 1 0 0,0 0-1 0 0,1 1 1 0 0,-2 1-1 0 0,1-1 1 0 0,0 1-1 0 0,-1 1 126 0 0,6 1-218 0 0,0 0-1 0 0,0 1 0 0 0,0 0 0 0 0,-1 0 1 0 0,1 0-1 0 0,0 0 0 0 0,0 0 1 0 0,0 1-1 0 0,0 0 0 0 0,0 0 1 0 0,1 0-1 0 0,-1 0 0 0 0,0 1 1 0 0,0-1-1 0 0,1 1 0 0 0,-1 0 0 0 0,1 0 1 0 0,-1 0-1 0 0,-1 3 219 0 0,-34 32-5478 0 0,16-10-1981 0 0,13-12 1564 0 0</inkml:trace>
  <inkml:trace contextRef="#ctx0" brushRef="#br0" timeOffset="15766.452">7317 2965 6161 0 0,'0'0'1378'0'0,"0"0"-152"0"0,0 0 143 0 0,0 0 242 0 0,0 0 6 0 0,0 0-212 0 0,0 0-266 0 0,0 0-268 0 0,33-22-178 0 0,103-67-126 0 0,8-4 764 0 0,45-16 252 0 0,-155 94-920 0 0,-48 38-176 0 0,-3-5-438 0 0,1 2 0 0 0,2 0 1 0 0,0 1-1 0 0,1 0 0 0 0,1 1 1 0 0,1 0-1 0 0,0 1 0 0 0,2 1 1 0 0,-3 13-50 0 0,12-35 13 0 0,0 0 1 0 0,0 0 0 0 0,0-1-1 0 0,0 1 1 0 0,0 0-1 0 0,0 0 1 0 0,1 0-1 0 0,-1 0 1 0 0,1 0 0 0 0,-1-1-1 0 0,1 1 1 0 0,0 0-1 0 0,0 0 1 0 0,0-1 0 0 0,0 1-1 0 0,0-1 1 0 0,0 1-1 0 0,0-1 1 0 0,0 1-1 0 0,1-1 1 0 0,-1 1 0 0 0,0-1-1 0 0,1 0 1 0 0,0 0-1 0 0,-1 0 1 0 0,1 0 0 0 0,-1 0-1 0 0,1 0 1 0 0,0 0-1 0 0,0-1 1 0 0,-1 1-1 0 0,1-1 1 0 0,0 1 0 0 0,0-1-1 0 0,0 0 1 0 0,0 1-1 0 0,0-1 1 0 0,-1 0-1 0 0,1 0 1 0 0,0 0 0 0 0,0-1-1 0 0,0 1 1 0 0,0 0-1 0 0,0-1 1 0 0,0 1 0 0 0,-1-1-1 0 0,1 0 1 0 0,0 1-1 0 0,1-2-13 0 0,15-2 265 0 0,-1-1 1 0 0,0-1-1 0 0,0-1 0 0 0,0 0 0 0 0,-1-1 0 0 0,0 0 0 0 0,0-2 0 0 0,-1 0 0 0 0,4-3-265 0 0,7-4 290 0 0,181-116 1338 0 0,-181 124-4411 0 0,-17 8-1744 0 0,-2 0-3596 0 0,-2 1-3702 0 0</inkml:trace>
  <inkml:trace contextRef="#ctx0" brushRef="#br0" timeOffset="16520.499">8560 2324 7274 0 0,'0'0'3484'0'0,"0"0"-1939"0"0,0 0-740 0 0,0 0-46 0 0,0 0 62 0 0,0 0-10 0 0,0 0-84 0 0,0 0-104 0 0,0 0-106 0 0,0 0-77 0 0,0 0-43 0 0,0 0-51 0 0,-11 33-38 0 0,-34 104-13 0 0,8-30 613 0 0,-4 10 303 0 0,35-101-357 0 0,10-22 1345 0 0,141-316-140 0 0,-81 211-1912 0 0,-63 111-151 0 0,-1 0-1 0 0,1 0 1 0 0,-1 0 0 0 0,1 0 0 0 0,0 0 0 0 0,-1 0 0 0 0,1 1 0 0 0,-1-1-1 0 0,1 0 1 0 0,0 0 0 0 0,-1 0 0 0 0,1 1 0 0 0,-1-1 0 0 0,1 0 0 0 0,-1 1-1 0 0,1-1 1 0 0,-1 0 0 0 0,1 1 0 0 0,-1-1 0 0 0,0 1 0 0 0,1-1 0 0 0,-1 1 0 0 0,1-1-1 0 0,-1 1 1 0 0,0-1 0 0 0,1 1 0 0 0,-1-1 0 0 0,0 1 0 0 0,0-1 0 0 0,0 1-1 0 0,1-1 1 0 0,-1 1 0 0 0,0 0 0 0 0,0-1 0 0 0,0 1 0 0 0,0-1 0 0 0,0 1-1 0 0,0 0 1 0 0,0-1 0 0 0,0 1 0 0 0,0 0 0 0 0,0-1 0 0 0,0 1 0 0 0,-1-1 0 0 0,1 1-1 0 0,0-1 1 0 0,0 1 0 0 0,0 0 0 0 0,-1 0 4 0 0,-15 153-7 0 0,17-120-36 0 0,-1-33 44 0 0,0-1 0 0 0,0 1 0 0 0,0-1 0 0 0,0 0 0 0 0,1 1 0 0 0,-1-1 0 0 0,0 1 0 0 0,0-1 0 0 0,1 1 1 0 0,-1-1-1 0 0,0 0 0 0 0,1 1 0 0 0,-1-1 0 0 0,0 0 0 0 0,1 1 0 0 0,-1-1 0 0 0,0 0 0 0 0,1 0 0 0 0,-1 1 1 0 0,1-1-1 0 0,-1 0 0 0 0,1 0 0 0 0,-1 0 0 0 0,1 0 0 0 0,-1 1 0 0 0,0-1 0 0 0,1 0 0 0 0,-1 0 0 0 0,1 0 1 0 0,-1 0-1 0 0,1 0 0 0 0,-1 0 0 0 0,1 0 0 0 0,-1 0 0 0 0,1 0 0 0 0,-1 0 0 0 0,1-1 0 0 0,-1 1 0 0 0,1 0 1 0 0,-1 0-1 0 0,0 0 0 0 0,1-1 0 0 0,-1 1 0 0 0,1 0 0 0 0,-1 0 0 0 0,0-1 0 0 0,1 1 0 0 0,-1 0 0 0 0,0-1 1 0 0,1 1-1 0 0,-1 0 0 0 0,0-1 0 0 0,1 1 0 0 0,-1-1 0 0 0,0 1 0 0 0,0 0 0 0 0,1-1 0 0 0,-1 1 1 0 0,0-1-1 0 0,0 1 0 0 0,0-1 0 0 0,0 1 0 0 0,0-1 0 0 0,0 1-1 0 0,137-194 220 0 0,-98 142-169 0 0,-39 52-74 0 0,0 0-12 0 0,1 18 21 0 0,2 162 222 0 0,19-131-735 0 0,-12-44-4887 0 0,3-3-5377 0 0,-10-2 769 0 0</inkml:trace>
  <inkml:trace contextRef="#ctx0" brushRef="#br0" timeOffset="16788.954">9022 2184 10714 0 0,'0'0'2079'0'0,"0"0"-760"0"0,0 0-246 0 0,0 0 27 0 0,0 0-45 0 0,0 0-163 0 0,0 0-165 0 0,0 0-127 0 0,0 0-76 0 0,0 0-31 0 0,0 0-54 0 0,0 0-40 0 0,1 28-34 0 0,7 83-5 0 0,4-72 264 0 0,-7-37-453 0 0,-2 0-75 0 0,1 0 0 0 0,0-1 0 0 0,0 0 0 0 0,0 1 0 0 0,1-2 0 0 0,-1 1 0 0 0,0 0 0 0 0,0-1 0 0 0,0 0 0 0 0,1 0 0 0 0,-1 0 0 0 0,0 0 0 0 0,0-1 0 0 0,1 0 0 0 0,-1 0-1 0 0,0 0 1 0 0,0 0 0 0 0,0-1 0 0 0,0 1 0 0 0,0-1 0 0 0,-1 0 0 0 0,1 0 0 0 0,0 0 0 0 0,-1-1 0 0 0,0 0 0 0 0,1 1 0 0 0,-1-1 0 0 0,0 0 0 0 0,0 0 0 0 0,-1-1 0 0 0,1 1 0 0 0,-1 0 0 0 0,1-1 0 0 0,-1 0 0 0 0,0 1 0 0 0,-1-1 0 0 0,1 0-1 0 0,-1 0 1 0 0,1 0 0 0 0,-1-3-96 0 0,15-78-804 0 0,-15 66-3638 0 0,-1-1-4171 0 0,0 16-3020 0 0</inkml:trace>
  <inkml:trace contextRef="#ctx0" brushRef="#br0" timeOffset="17345.295">9600 1945 13779 0 0,'0'0'1746'0'0,"0"0"-434"0"0,0 0-200 0 0,0 0-74 0 0,0 0-145 0 0,0 0-182 0 0,0 0-104 0 0,0 0-91 0 0,0 0-107 0 0,0 0-98 0 0,0 0-75 0 0,-32 25-81 0 0,-95 82-66 0 0,83-53-15 0 0,42-45-70 0 0,2-6-5 0 0,-12 56-74 0 0,12-57 74 0 0,0-1 0 0 0,0 0 0 0 0,0 1 0 0 0,0-1 0 0 0,0 1 0 0 0,0-1-1 0 0,1 0 1 0 0,-1 1 0 0 0,0-1 0 0 0,1 1 0 0 0,-1-1 0 0 0,1 0 0 0 0,-1 0 0 0 0,1 1 0 0 0,0-1 0 0 0,0 0 0 0 0,-1 0 0 0 0,1 0 0 0 0,0 1-1 0 0,0-1 1 0 0,0 0 0 0 0,0 0 0 0 0,0-1 0 0 0,1 1 0 0 0,-1 0 0 0 0,0 0 0 0 0,0 0 0 0 0,0-1 0 0 0,1 1 0 0 0,-1-1 0 0 0,0 1 0 0 0,1-1-1 0 0,-1 1 1 0 0,0-1 0 0 0,1 0 0 0 0,-1 0 0 0 0,1 0 0 0 0,-1 0 0 0 0,1 0 0 0 0,-1 0 1 0 0,6 0 73 0 0,0 0 0 0 0,-1 0 0 0 0,1-1 0 0 0,-1 0 0 0 0,1 0 0 0 0,-1-1 0 0 0,0 0 0 0 0,1 0-1 0 0,-1 0 1 0 0,0-1 0 0 0,0 0 0 0 0,0 0 0 0 0,-1 0 0 0 0,1-1 0 0 0,-1 0 0 0 0,0 0 0 0 0,2-2-73 0 0,123-121 1616 0 0,-57 71-1069 0 0,-71 57-549 0 0,0 0-1 0 0,0 0 0 0 0,0 0 0 0 0,0 0 1 0 0,-1 1-1 0 0,1-1 0 0 0,0 1 1 0 0,0-1-1 0 0,-1 1 0 0 0,1-1 1 0 0,-1 1-1 0 0,1 0 0 0 0,-1 0 0 0 0,0 0 1 0 0,0 0-1 0 0,0 0 0 0 0,0 0 1 0 0,0 0-1 0 0,0 0 0 0 0,-1 0 1 0 0,1 0-1 0 0,0 0 0 0 0,-1 0 0 0 0,0 1 1 0 0,0-1-1 0 0,1 0 0 0 0,-1 0 1 0 0,-1 1-1 0 0,1-1 0 0 0,0 0 0 0 0,0 0 1 0 0,-1 2 2 0 0,1 1-6 0 0,2 64-146 0 0,-2 0-1 0 0,-4 0 1 0 0,-6 32 152 0 0,8-79-13 0 0,-1 1 0 0 0,-1 0 0 0 0,-2-1 0 0 0,0 0 0 0 0,-1 0 0 0 0,0 0 0 0 0,-2-1 0 0 0,-8 13 13 0 0,15-28 2 0 0,-1 0 1 0 0,0 0-1 0 0,0-1 1 0 0,0 1-1 0 0,-1-1 1 0 0,0 0-1 0 0,0 1 1 0 0,0-2-1 0 0,-1 1 1 0 0,1 0-1 0 0,-1-1 1 0 0,0 0-1 0 0,0 0 1 0 0,-1-1-1 0 0,1 1 1 0 0,-1-1-1 0 0,0 0 1 0 0,0-1-1 0 0,0 1 1 0 0,0-1-1 0 0,-1 0 1 0 0,-2 0-4 0 0,7-4 19 0 0,0 1 0 0 0,0-1 0 0 0,0 0-1 0 0,1 0 1 0 0,-1 1 0 0 0,1-1 0 0 0,-1 0-1 0 0,1 0 1 0 0,0-1 0 0 0,0 1 0 0 0,0 0 0 0 0,0 0-1 0 0,0-1 1 0 0,1 1 0 0 0,-1 0 0 0 0,0-1-1 0 0,1 1 1 0 0,0 0 0 0 0,0-1 0 0 0,0 1-1 0 0,0-1 1 0 0,0 1 0 0 0,0-1 0 0 0,0 1-1 0 0,1 0 1 0 0,-1-1 0 0 0,1 1 0 0 0,0 0-1 0 0,0-2-17 0 0,0-3 31 0 0,2-10-5 0 0,1 1 0 0 0,1 0 0 0 0,0 0 0 0 0,1 1 0 0 0,1 0 0 0 0,1 0 0 0 0,0 0 0 0 0,1 1 0 0 0,0 0 0 0 0,7-7-26 0 0,8-14 24 0 0,11-21-700 0 0,4 2 1 0 0,1 2-1 0 0,19-17 676 0 0,-23 38-3446 0 0,-10 9-5916 0 0,-14 11-2310 0 0</inkml:trace>
  <inkml:trace contextRef="#ctx0" brushRef="#br0" timeOffset="20303.779">9922 3230 0 0 0,'0'0'307'0'0,"0"0"284"0"0,0 0 3 0 0,0 0-63 0 0,0 0-15 0 0,0 0 20 0 0,0 0 67 0 0,0 0 121 0 0,0 0 151 0 0,0 0 155 0 0,3-2 93 0 0,8-6-23 0 0,-8 7-144 0 0,-3 1-246 0 0,0 0-269 0 0,0 0-214 0 0,0 0-121 0 0,0-4 2672 0 0,-1 116 1947 0 0,-10 55-2080 0 0,6-89 261 0 0,10-107-1585 0 0,-31 25-973 0 0,-121-55 693 0 0,-50-74-280 0 0,161 115-2553 0 0,44 33-2701 0 0,3-4 1203 0 0,-3-4-2453 0 0,0-3-3553 0 0</inkml:trace>
  <inkml:trace contextRef="#ctx0" brushRef="#br0" timeOffset="20708.952">9892 3568 4593 0 0,'0'0'2032'0'0,"0"0"-493"0"0,0 0-145 0 0,0 0 112 0 0,0 0 39 0 0,0 0-199 0 0,0 0-271 0 0,0 0-236 0 0,0 0-207 0 0,0 0-112 0 0,0 0-81 0 0,0 0-47 0 0,0 0 5 0 0,11 8 1806 0 0,7-9-1603 0 0,1-1 0 0 0,-1 0 0 0 0,1-1 0 0 0,-1-1-1 0 0,0-1 1 0 0,0 0 0 0 0,-1-2 0 0 0,14-6-600 0 0,246-103 716 0 0,-264 112 256 0 0,-1 2-4297 0 0,-15 14-11823 0 0,-2-8 6682 0 0</inkml:trace>
  <inkml:trace contextRef="#ctx0" brushRef="#br0" timeOffset="21520.787">9867 3646 0 0 0,'0'0'1830'0'0,"0"0"86"0"0,0 0 22 0 0,0 0-39 0 0,0 0-101 0 0,0 0-130 0 0,0 0-149 0 0,0 0-153 0 0,0 0-138 0 0,0 0-140 0 0,0 0-109 0 0,-2 30 4214 0 0,-7 97-3506 0 0,-5-27-1389 0 0,11-4-113 0 0,4-96-150 0 0,0 0-1 0 0,0 0 1 0 0,0 0 0 0 0,0 0 0 0 0,0 0-1 0 0,0-1 1 0 0,0 1 0 0 0,0 0 0 0 0,0-1-1 0 0,0 1 1 0 0,0 0 0 0 0,0-1 0 0 0,0 1-1 0 0,0-1 1 0 0,-1 0 0 0 0,1 1 0 0 0,0-1-1 0 0,0 0 1 0 0,-1 1 0 0 0,1-1 0 0 0,0 0-1 0 0,-1 0 1 0 0,1 0 0 0 0,-1 1 0 0 0,1-1-1 0 0,-1 0 1 0 0,1 0 0 0 0,-1 0 0 0 0,0 0-1 0 0,1 0 1 0 0,-1 0 0 0 0,0 0 0 0 0,0 0-1 0 0,0 0 1 0 0,0 0-35 0 0,7-35 623 0 0,-7 35-559 0 0,-1 1 233 0 0,1 0-262 0 0,-31 26 185 0 0,-179 139 122 0 0,123-95-340 0 0,6-4-38 0 0,83-67-2472 0 0,32-23-3478 0 0,-10 6-3797 0 0,-16 10 705 0 0</inkml:trace>
  <inkml:trace contextRef="#ctx0" brushRef="#br0" timeOffset="21823.018">9800 3951 3201 0 0,'0'0'2089'0'0,"0"0"-33"0"0,0 0 229 0 0,0 0 140 0 0,0 0-166 0 0,0 0-341 0 0,0 0-447 0 0,0 0-355 0 0,0 0-209 0 0,0 0-120 0 0,0 0-43 0 0,0 0-52 0 0,0 0-53 0 0,11-6 797 0 0,6 32-671 0 0,-2 0 0 0 0,-1 1 0 0 0,-1 1 0 0 0,-1 0-1 0 0,4 18-764 0 0,7 14 168 0 0,-3-32-828 0 0,-11-24-2339 0 0,3-2-3934 0 0,-8-2-3410 0 0</inkml:trace>
  <inkml:trace contextRef="#ctx0" brushRef="#br0" timeOffset="32908.972">9966 2751 0 0 0,'0'0'577'0'0,"0"0"520"0"0,0 0 126 0 0,0 0-47 0 0,0 0-88 0 0,0 0-89 0 0,0 0-68 0 0,0 0-62 0 0,-1-3 12 0 0,-34-23 7452 0 0,-21 25-4271 0 0,30 2-3196 0 0,21-1-767 0 0,1 2 0 0 0,0-1 0 0 0,0 0 0 0 0,0 1 0 0 0,0 0 0 0 0,0 0 0 0 0,0 0 0 0 0,1 0 0 0 0,-1 1 0 0 0,1-1 0 0 0,-1 1 0 0 0,1 0 0 0 0,0 0 0 0 0,0 0 0 0 0,0 1 0 0 0,1-1 0 0 0,-3 3-99 0 0,-4 13 137 0 0,0 1-1 0 0,1-1 1 0 0,1 1 0 0 0,1 1-1 0 0,0-1 1 0 0,2 1 0 0 0,0 0-1 0 0,2 0 1 0 0,0 0-1 0 0,1 0 1 0 0,2 16-137 0 0,1-29 75 0 0,1 1 1 0 0,0-1-1 0 0,0 0 1 0 0,0 0-1 0 0,1 0 0 0 0,0 0 1 0 0,1 0-1 0 0,0-1 0 0 0,0 0 1 0 0,0 0-1 0 0,1 0 1 0 0,0-1-1 0 0,1 0 0 0 0,-1 0 1 0 0,1 0-1 0 0,0-1 1 0 0,0 0-1 0 0,1-1 0 0 0,0 1 1 0 0,0-1-1 0 0,1 0-75 0 0,1 0 62 0 0,1 0 1 0 0,0-1-1 0 0,-1 0 0 0 0,1-1 1 0 0,0 0-1 0 0,1-1 0 0 0,-1 0 0 0 0,0 0 1 0 0,0-1-1 0 0,0-1 0 0 0,0 0 1 0 0,1-1-1 0 0,-1 0 0 0 0,-1 0 0 0 0,1-1 1 0 0,0-1-1 0 0,4-2-62 0 0,-7 5 41 0 0,-1-1-1 0 0,0 0 1 0 0,0-1 0 0 0,-1 0-1 0 0,1 0 1 0 0,-1 0 0 0 0,1-1 0 0 0,-1 0-1 0 0,0 0 1 0 0,0 0 0 0 0,-1-1-1 0 0,1 0 1 0 0,-1 0 0 0 0,0-1-1 0 0,0 1 1 0 0,-1-1 0 0 0,0 0 0 0 0,0 0-1 0 0,0-1 1 0 0,-1 1 0 0 0,0-1-1 0 0,0 0 1 0 0,0 1 0 0 0,-1-1-1 0 0,0-1 1 0 0,-1 1 0 0 0,1-5-41 0 0,-1 3 11 0 0,0 1-1 0 0,-1 0 1 0 0,0 0 0 0 0,-1 0 0 0 0,0 0-1 0 0,0 0 1 0 0,0 0 0 0 0,-1 0-1 0 0,0 0 1 0 0,-1 0 0 0 0,0 1 0 0 0,0-1-1 0 0,-1 1 1 0 0,1 0 0 0 0,-2 0 0 0 0,1 0-1 0 0,-1 1 1 0 0,0-1 0 0 0,0 1 0 0 0,-2-1-11 0 0,-1-2-56 0 0,0 0 1 0 0,-1 1 0 0 0,0 0 0 0 0,0 0 0 0 0,-1 1-1 0 0,1 0 1 0 0,-2 1 0 0 0,1 0 0 0 0,-1 1 0 0 0,0 0-1 0 0,0 1 1 0 0,0 0 0 0 0,-9-2 55 0 0,7 3-261 0 0,0 2 0 0 0,0-1-1 0 0,0 2 1 0 0,0-1 0 0 0,0 2-1 0 0,0 0 1 0 0,0 0 0 0 0,0 2 0 0 0,1-1-1 0 0,-1 1 1 0 0,1 1 0 0 0,-6 3 261 0 0,-13 14-4686 0 0,6 9-3704 0 0,21-23-2885 0 0</inkml:trace>
  <inkml:trace contextRef="#ctx0" brushRef="#br0" timeOffset="34038.385">9841 2935 0 0 0,'0'0'1351'0'0,"0"0"-61"0"0,0 0-121 0 0,0 0-87 0 0,0 0-39 0 0,0 0-10 0 0,0 0 23 0 0,0 0-2 0 0,2 0-399 0 0,5 1 8927 0 0,9 2-13684 0 0,-5-6-4954 0 0,-7 2 2899 0 0</inkml:trace>
  <inkml:trace contextRef="#ctx0" brushRef="#br0" timeOffset="34254.159">9841 2935 1576 0 0</inkml:trace>
  <inkml:trace contextRef="#ctx0" brushRef="#br0" timeOffset="34476.092">9841 2935 1576 0 0,'41'15'463'0'0,"38"11"2928"0"0,-73-22 9031 0 0,2 1-10394 0 0,-3-1-6306 0 0,-2-3-6984 0 0,-3-1 6922 0 0</inkml:trace>
  <inkml:trace contextRef="#ctx0" brushRef="#br0" timeOffset="35077.028">9863 3060 0 0 0,'0'0'487'0'0,"0"0"740"0"0,0 0 210 0 0,0 0-54 0 0,0 0-144 0 0,0 0-161 0 0,0 0-131 0 0,0 0-79 0 0,0 0-59 0 0,0 0-66 0 0,0 0-21 0 0,0 0-28 0 0,3 0-8 0 0,16-3 1180 0 0,-19 3-1322 0 0,11 23 2447 0 0,-4-8-2136 0 0,-7-13-752 0 0,1 0-1 0 0,0 0 0 0 0,-1 0 0 0 0,1 1 0 0 0,0-1 0 0 0,0 0 0 0 0,1 0 0 0 0,-1 0 0 0 0,0 0 0 0 0,0 0 1 0 0,1-1-1 0 0,-1 1 0 0 0,1 0 0 0 0,0-1 0 0 0,0 1 0 0 0,-1-1 0 0 0,1 0 0 0 0,0 1 0 0 0,0-1 0 0 0,0 0 0 0 0,0 0 1 0 0,1 0-1 0 0,-1 0 0 0 0,0-1 0 0 0,0 1 0 0 0,0 0 0 0 0,1-1 0 0 0,-1 0 0 0 0,0 0 0 0 0,3 1-102 0 0,-1-2 71 0 0,0 0-1 0 0,0 0 1 0 0,0 0-1 0 0,0 0 1 0 0,-1-1-1 0 0,1 1 1 0 0,0-1-1 0 0,-1 0 1 0 0,1 0-1 0 0,-1-1 1 0 0,1 1-1 0 0,-1-1 1 0 0,0 1-1 0 0,0-1 1 0 0,0 0-1 0 0,-1 0 1 0 0,1-1-1 0 0,-1 1 1 0 0,1 0-1 0 0,-1-1 0 0 0,1-2-69 0 0,12-30-7660 0 0,-15 33 1795 0 0,0-1-3733 0 0</inkml:trace>
  <inkml:trace contextRef="#ctx0" brushRef="#br0" timeOffset="36310.375">10732 2821 8026 0 0,'0'0'1229'0'0,"0"0"-87"0"0,0 0-51 0 0,0 0 80 0 0,0 0 36 0 0,0 0-104 0 0,0 0-242 0 0,0 0-290 0 0,0 0-203 0 0,0 0-68 0 0,0 0 32 0 0,1 8 39 0 0,26 228 2588 0 0,-36-67-2552 0 0,3-128-714 0 0,-11 45-526 0 0,-13-41-6913 0 0,19-38-707 0 0,6-6 4654 0 0</inkml:trace>
  <inkml:trace contextRef="#ctx0" brushRef="#br0" timeOffset="36746.971">10553 2983 0 0 0,'0'0'1406'0'0,"0"0"171"0"0,0 0 152 0 0,0 0 124 0 0,0 0 54 0 0,0 0-93 0 0,0 0-211 0 0,19-34-271 0 0,60-103-238 0 0,-28 82 162 0 0,-39 49-949 0 0,-2 0-100 0 0,0 1-1 0 0,1 0 1 0 0,0 0-1 0 0,0 1 1 0 0,0 1-1 0 0,1 0 1 0 0,-1 0-1 0 0,1 1 1 0 0,-1 1-1 0 0,1 0 1 0 0,0 0-1 0 0,0 1 1 0 0,-1 1-1 0 0,12 1-206 0 0,-19-1 37 0 0,0 1 0 0 0,-1-1-1 0 0,1 0 1 0 0,0 1-1 0 0,-1 0 1 0 0,1 0-1 0 0,-1 0 1 0 0,0 0 0 0 0,0 1-1 0 0,0-1 1 0 0,0 1-1 0 0,0 0 1 0 0,0 0 0 0 0,0 0-1 0 0,-1 0 1 0 0,0 0-1 0 0,0 0 1 0 0,0 1 0 0 0,0-1-1 0 0,0 1 1 0 0,0-1-1 0 0,-1 1 1 0 0,0 0 0 0 0,0 0-1 0 0,0 0 1 0 0,0 0-1 0 0,-1-1 1 0 0,1 1-1 0 0,-1 0 1 0 0,0 0 0 0 0,0 0-1 0 0,0 1-36 0 0,0 4 63 0 0,-1 1 0 0 0,1-1 0 0 0,-1 0 0 0 0,-1 1 0 0 0,0-1 0 0 0,0 0 0 0 0,-1 0 0 0 0,0 0 0 0 0,-1 0 0 0 0,1-1 0 0 0,-2 1 0 0 0,1-1 0 0 0,-3 3-63 0 0,-11 10 18 0 0,0 0 1 0 0,-2-1-1 0 0,0-1 0 0 0,-1 0 0 0 0,-1-2 0 0 0,-12 7-18 0 0,-53 45 86 0 0,86-68-75 0 0,1 1 0 0 0,0 0 0 0 0,0 0 0 0 0,-1 0 0 0 0,1-1-1 0 0,0 1 1 0 0,1 0 0 0 0,-1 0 0 0 0,0 0 0 0 0,0-1 0 0 0,1 1 0 0 0,-1 0 0 0 0,1 0 0 0 0,-1-1 0 0 0,1 1 0 0 0,0 0 0 0 0,0-1 0 0 0,0 1 0 0 0,0-1 0 0 0,0 1 0 0 0,0-1-1 0 0,0 0 1 0 0,0 1 0 0 0,1-1 0 0 0,-1 0 0 0 0,0 0 0 0 0,1 0 0 0 0,-1 0 0 0 0,1 0 0 0 0,0 0 0 0 0,-1 0 0 0 0,2 0-11 0 0,1 2 38 0 0,176 103 2534 0 0,-154-76-2993 0 0,9-40-13465 0 0,-26 5 8909 0 0,-2-2 347 0 0</inkml:trace>
  <inkml:trace contextRef="#ctx0" brushRef="#br0" timeOffset="37124.958">11336 3005 2913 0 0,'0'0'3522'0'0,"0"0"-1198"0"0,0 0-489 0 0,0 0-62 0 0,0 0-96 0 0,0 0-246 0 0,0 0-293 0 0,0 0-293 0 0,0 0-176 0 0,0 0-124 0 0,0 0-70 0 0,0 0-30 0 0,0 0-54 0 0,-22 7-44 0 0,-69 25-54 0 0,86-30-247 0 0,1 0 0 0 0,-1 0 0 0 0,1 0 0 0 0,-1 0 0 0 0,1 1 0 0 0,0-1 0 0 0,0 1 0 0 0,0 0 0 0 0,0 1 0 0 0,1-1 0 0 0,-1 0 0 0 0,1 1 0 0 0,0 0 0 0 0,0 0 0 0 0,-2 4-45 0 0,-4 5 95 0 0,3-7-72 0 0,1 1 0 0 0,0 0 0 0 0,0 0 0 0 0,0 1 0 0 0,1-1 0 0 0,0 1 0 0 0,1 0 1 0 0,0 0-1 0 0,0 0 0 0 0,0 0 0 0 0,1 1 0 0 0,1-1 0 0 0,-1 1 0 0 0,2 0 0 0 0,-1-1 0 0 0,1 1 0 0 0,0 0 0 0 0,1 2-24 0 0,1-8 69 0 0,-1-1 0 0 0,1 0-1 0 0,0 0 1 0 0,0 0 0 0 0,1 0-1 0 0,-1 0 1 0 0,0 0 0 0 0,1 0-1 0 0,-1-1 1 0 0,1 1 0 0 0,-1-1 0 0 0,1 0-1 0 0,0 0 1 0 0,-1 0 0 0 0,1 0-1 0 0,0 0 1 0 0,0-1 0 0 0,0 1-1 0 0,0-1 1 0 0,0 0 0 0 0,0 0-1 0 0,0 0 1 0 0,-1 0 0 0 0,1 0-1 0 0,0 0 1 0 0,0-1 0 0 0,0 0-1 0 0,0 1 1 0 0,0-1 0 0 0,-1 0-1 0 0,1-1 1 0 0,0 1 0 0 0,-1 0 0 0 0,2-1-69 0 0,23-19 229 0 0,0-1 0 0 0,-1-1 1 0 0,-2-1-1 0 0,0-1 1 0 0,-2-1-1 0 0,-1-1 1 0 0,0-2-230 0 0,85-97 79 0 0,-106 126-102 0 0,0 1 0 0 0,0-1 1 0 0,0 1-1 0 0,0-1 0 0 0,0 1 0 0 0,0-1 0 0 0,0 1 0 0 0,0-1 0 0 0,1 1 0 0 0,-1-1 0 0 0,0 0 0 0 0,0 1 1 0 0,0-1-1 0 0,1 1 0 0 0,-1-1 0 0 0,0 1 0 0 0,0-1 0 0 0,1 0 0 0 0,-1 1 0 0 0,0-1 0 0 0,1 0 1 0 0,-1 1-1 0 0,0-1 0 0 0,1 0 0 0 0,-1 1 0 0 0,1-1 0 0 0,-1 0 0 0 0,0 0 0 0 0,1 0 0 0 0,-1 1 1 0 0,1-1-1 0 0,-1 0 0 0 0,1 0 0 0 0,-1 0 0 0 0,1 0 0 0 0,-1 0 0 0 0,1 0 0 0 0,-1 0 0 0 0,1 0 1 0 0,-1 0-1 0 0,0 0 0 0 0,1 0 0 0 0,-1 0 0 0 0,1 0 0 0 0,-1 0 0 0 0,1 0 0 0 0,-1-1 0 0 0,1 1 0 0 0,-1 0 1 0 0,1 0 22 0 0,-2 15-281 0 0,-3 16-1005 0 0,-1 10-2713 0 0,9-18-6656 0 0,1-16 2156 0 0</inkml:trace>
  <inkml:trace contextRef="#ctx0" brushRef="#br0" timeOffset="37555.978">11590 3219 9490 0 0,'0'0'2691'0'0,"0"0"-573"0"0,0 0-312 0 0,0 0-165 0 0,0 0-270 0 0,0 0-296 0 0,0 0-193 0 0,0 0-149 0 0,0 0-79 0 0,0 0-38 0 0,11-32-116 0 0,35-100-117 0 0,-10 60 46 0 0,32-16 3 0 0,-64 114-832 0 0,-4-9 405 0 0,-1-12-2 0 0,0-1 0 0 0,0 0 1 0 0,1 0-1 0 0,0 0 0 0 0,0 1 0 0 0,0-1 1 0 0,0 0-1 0 0,1 0 0 0 0,0 1 1 0 0,0-1-1 0 0,0 0 0 0 0,0 0 1 0 0,0 0-1 0 0,1 0 0 0 0,0 0 1 0 0,0 0-1 0 0,0-1 0 0 0,3 4-3 0 0,-3-6 28 0 0,1-1-1 0 0,0 0 0 0 0,-1 0 0 0 0,1 0 1 0 0,0 0-1 0 0,-1-1 0 0 0,1 1 1 0 0,0-1-1 0 0,-1 1 0 0 0,1-1 0 0 0,-1 0 1 0 0,1 0-1 0 0,-1 0 0 0 0,1-1 1 0 0,-1 1-1 0 0,0 0 0 0 0,0-1 0 0 0,1 0 1 0 0,-1 1-1 0 0,0-1 0 0 0,0 0 1 0 0,-1 0-1 0 0,2-1-27 0 0,-1 1 18 0 0,63-56 263 0 0,91-64-108 0 0,-154 123-176 0 0,-1 0 0 0 0,0 1-1 0 0,0-1 1 0 0,0 1 0 0 0,0 0 0 0 0,0-1-1 0 0,0 1 1 0 0,0 0 0 0 0,0 0-1 0 0,-1-1 1 0 0,1 1 0 0 0,-1 0-1 0 0,1 0 1 0 0,-1 0 0 0 0,0 0-1 0 0,0 0 1 0 0,0 0 0 0 0,0-1-1 0 0,0 1 1 0 0,0 0 0 0 0,0 0-1 0 0,-1 0 1 0 0,1 0 0 0 0,0 0-1 0 0,-1 0 1 0 0,0-1 0 0 0,1 1-1 0 0,-1 0 1 0 0,-1 1 3 0 0,0 16-126 0 0,21 17-3455 0 0,12-36-4909 0 0,-12-11-1003 0 0,-14 5 5694 0 0</inkml:trace>
  <inkml:trace contextRef="#ctx0" brushRef="#br0" timeOffset="37810.09">12275 2692 2521 0 0,'0'0'3320'0'0,"0"0"-500"0"0,0 0-519 0 0,0 0-446 0 0,0 0-418 0 0,0 0-320 0 0,0 0-207 0 0,0 0-170 0 0,0 0-168 0 0,0 0-117 0 0,0 0-84 0 0,0 0-94 0 0,-20 31-70 0 0,-59 95-46 0 0,59-72-8 0 0,21-48-113 0 0,0-3 8 0 0,-1-1-1 0 0,1 1 0 0 0,0-1 1 0 0,0 1-1 0 0,0-1 0 0 0,0 0 0 0 0,0 1 1 0 0,0-1-1 0 0,0 0 0 0 0,1 0 0 0 0,-1 0 1 0 0,1 0-1 0 0,0 0 0 0 0,-1 0 1 0 0,1 0-1 0 0,0-1 0 0 0,0 1 0 0 0,0-1 1 0 0,1 1-1 0 0,-1-1 0 0 0,0 0 0 0 0,0 1 1 0 0,1-1-1 0 0,-1-1 0 0 0,1 1 1 0 0,-1 0-1 0 0,1-1 0 0 0,-1 1 0 0 0,1-1 1 0 0,-1 1-1 0 0,1-1 0 0 0,-1 0 0 0 0,1 0-47 0 0,4 0 249 0 0,0 0 0 0 0,-1-1-1 0 0,1 1 1 0 0,-1-1 0 0 0,1 0-1 0 0,-1-1 1 0 0,0 0 0 0 0,1 0-1 0 0,-1 0 1 0 0,0-1-1 0 0,0 1 1 0 0,4-4-249 0 0,-4 2 104 0 0,0 0 1 0 0,0-1-1 0 0,0 0 1 0 0,0 0-1 0 0,-1 0 0 0 0,0-1 1 0 0,0 0-1 0 0,-1 0 0 0 0,1 0 1 0 0,-1 0-1 0 0,0-1 1 0 0,-1 0-1 0 0,0 0 0 0 0,0 0 1 0 0,0 0-1 0 0,-1 0 0 0 0,0 0 1 0 0,0-1-1 0 0,-1 1 0 0 0,0-1 1 0 0,-1 1-1 0 0,1-1 1 0 0,-1 0-105 0 0,-20-58-547 0 0,-25 50-3557 0 0,30 16 1130 0 0,5 0-3603 0 0,2 0-4767 0 0</inkml:trace>
  <inkml:trace contextRef="#ctx0" brushRef="#br0" timeOffset="38229.838">12519 2843 12699 0 0,'0'0'1869'0'0,"0"0"-170"0"0,0 0 50 0 0,0 0-145 0 0,0 0-332 0 0,0 0-294 0 0,0 0-227 0 0,0 0-148 0 0,0 0-86 0 0,0 0-66 0 0,0 0-100 0 0,0 0-59 0 0,0 0-56 0 0,10-29-35 0 0,30-90-6 0 0,0 31 142 0 0,13 19-273 0 0,-50 102-897 0 0,8 63 241 0 0,-11-93 594 0 0,1 0 0 0 0,0 0 0 0 0,0 0 0 0 0,0 0-1 0 0,1-1 1 0 0,-1 1 0 0 0,1-1 0 0 0,-1 1 0 0 0,1-1-1 0 0,0 1 1 0 0,0-1 0 0 0,0 0 0 0 0,0 0 0 0 0,0 0-1 0 0,1 0 1 0 0,-1 0 0 0 0,1 0 0 0 0,-1-1 0 0 0,1 1-1 0 0,0-1 1 0 0,-1 0 0 0 0,1 0 0 0 0,0 0-1 0 0,0 0 1 0 0,0 0 0 0 0,0-1 0 0 0,0 1 0 0 0,0-1-1 0 0,0 1 1 0 0,1-1-2 0 0,9-3 165 0 0,0 0 0 0 0,0 0 0 0 0,-1-2 0 0 0,1 1 0 0 0,-1-2 0 0 0,0 1 0 0 0,0-2 0 0 0,-1 1 0 0 0,0-2 0 0 0,0 1 0 0 0,0-2 0 0 0,-1 1 0 0 0,-1-1 0 0 0,1-1 0 0 0,-1 0 0 0 0,-1 0 0 0 0,0-1 0 0 0,0 0 0 0 0,-1 0 0 0 0,-1 0-1 0 0,0-1 1 0 0,0 0 0 0 0,2-11-165 0 0,8-53-791 0 0,-15 59-3145 0 0,-1 0-3710 0 0,0 14 5994 0 0,0-4-10822 0 0</inkml:trace>
  <inkml:trace contextRef="#ctx0" brushRef="#br0" timeOffset="41807.008">3155 2887 0 0 0,'0'0'1294'0'0,"0"0"63"0"0,0 0 49 0 0,0 0-30 0 0,0 0-65 0 0,-5-6-137 0 0,-15-21-162 0 0,19 26-918 0 0,0 0 0 0 0,0 0 0 0 0,0 1 0 0 0,0-1 0 0 0,0 0 1 0 0,0 1-1 0 0,-1-1 0 0 0,1 1 0 0 0,0 0 0 0 0,0-1 0 0 0,0 1 0 0 0,0 0 0 0 0,-1 0 0 0 0,1 0 1 0 0,0 0-1 0 0,0 0 0 0 0,-1 0 0 0 0,1 0 0 0 0,0 0 0 0 0,0 0 0 0 0,0 0 0 0 0,-1 1 0 0 0,1-1 1 0 0,0 0-1 0 0,0 1 0 0 0,0-1 0 0 0,0 1 0 0 0,0 0 0 0 0,0-1 0 0 0,0 1 0 0 0,0 0 1 0 0,0-1-1 0 0,0 1 0 0 0,0 0 0 0 0,0 0 0 0 0,1 0 0 0 0,-1 0 0 0 0,0 0 0 0 0,0 0 0 0 0,1 0 1 0 0,-1 0-1 0 0,1 0-94 0 0,-1 1 101 0 0,-9 13 174 0 0,0 2 0 0 0,2-1 0 0 0,0 1 0 0 0,1 0 0 0 0,1 1 0 0 0,0 0 0 0 0,1 0 0 0 0,1 0 0 0 0,1 0 0 0 0,1 1 0 0 0,0-1 0 0 0,2 1 0 0 0,0 0 0 0 0,1-1 0 0 0,0 1 0 0 0,2 2-275 0 0,-2-16 106 0 0,0 1-1 0 0,0-1 1 0 0,0 0 0 0 0,1 0 0 0 0,0 0-1 0 0,0-1 1 0 0,0 1 0 0 0,1 0 0 0 0,-1-1 0 0 0,1 1-1 0 0,0-1 1 0 0,0 0 0 0 0,1 0 0 0 0,-1 0 0 0 0,1 0-1 0 0,0-1 1 0 0,0 1 0 0 0,0-1 0 0 0,0 0 0 0 0,1 0-1 0 0,-1-1 1 0 0,1 1 0 0 0,0-1 0 0 0,0 0-1 0 0,0 0 1 0 0,0-1 0 0 0,0 0 0 0 0,0 1 0 0 0,0-2-1 0 0,0 1 1 0 0,0-1 0 0 0,1 1 0 0 0,-1-1 0 0 0,0-1-1 0 0,0 1 1 0 0,1-1 0 0 0,-1 0 0 0 0,0 0 0 0 0,0 0-1 0 0,0-1 1 0 0,0 0 0 0 0,0 0 0 0 0,-1 0-1 0 0,1 0 1 0 0,0-1 0 0 0,0-1-106 0 0,14-6 158 0 0,0-1 0 0 0,-1-1 1 0 0,-1-1-1 0 0,0 0 0 0 0,0-1 0 0 0,-2-1 0 0 0,0-1 0 0 0,0 0 0 0 0,-2-1 1 0 0,0 0-1 0 0,-1-1 0 0 0,0-1 0 0 0,-2 0 0 0 0,0 0 0 0 0,-1-1 1 0 0,-1 0-1 0 0,3-16-158 0 0,-9 30-30 0 0,0-1 0 0 0,0 0 0 0 0,-1 0 0 0 0,0 0 1 0 0,0 0-1 0 0,-1 0 0 0 0,0 0 0 0 0,0 0 0 0 0,-1 0 1 0 0,1 0-1 0 0,-2 0 0 0 0,1 1 0 0 0,-1-1 0 0 0,0 0 1 0 0,0 1-1 0 0,-1-1 0 0 0,0 1 0 0 0,0-1 0 0 0,-1 1 0 0 0,1 0 1 0 0,-1 1-1 0 0,0-1 0 0 0,-1 1 0 0 0,0-1 0 0 0,0 1 1 0 0,0 1-1 0 0,0-1 0 0 0,-1 1 0 0 0,1 0 0 0 0,-1 0 1 0 0,0 0-1 0 0,0 1 0 0 0,-1 0 0 0 0,0 0 30 0 0,-3-1-267 0 0,-1 1-1 0 0,1 0 1 0 0,0 0-1 0 0,-1 1 1 0 0,0 1-1 0 0,1 0 1 0 0,-1 0-1 0 0,0 1 0 0 0,1 0 1 0 0,-1 1-1 0 0,0 0 1 0 0,1 1-1 0 0,-1 0 1 0 0,1 1-1 0 0,-1 0 1 0 0,1 1-1 0 0,-8 3 268 0 0,-91 71-6397 0 0,53-16-2712 0 0,39-42 5238 0 0</inkml:trace>
  <inkml:trace contextRef="#ctx0" brushRef="#br0" timeOffset="42496.422">3090 3263 0 0 0,'0'0'1215'0'0,"0"0"473"0"0,0 0 93 0 0,0 0-108 0 0,0 0-118 0 0,0 0-100 0 0,0 0-60 0 0,0 0-16 0 0,0 0-26 0 0,-1-6 957 0 0,1 5 3887 0 0,-34 265-4328 0 0,24-212-1714 0 0,6-5-12 0 0,4-46-107 0 0,0-1 9 0 0,0 0 51 0 0,0 0 36 0 0,3-26 1854 0 0,-58 11-1765 0 0,22 5-198 0 0,1-2 0 0 0,1-1 0 0 0,0-2 0 0 0,1 0 0 0 0,0-3 0 0 0,1 0-1 0 0,-13-12-22 0 0,-9-22 20 0 0,50 51 297 0 0,-5-7-346 0 0,6 9-108 0 0,0-1-1 0 0,0 0 1 0 0,1 0 0 0 0,-1 0-1 0 0,0 0 1 0 0,0 0-1 0 0,1 0 1 0 0,-1 0-1 0 0,0 0 1 0 0,0 0-1 0 0,1 0 1 0 0,-1 0-1 0 0,0-1 1 0 0,0 1-1 0 0,0 0 1 0 0,1 0-1 0 0,-1 0 1 0 0,0 0-1 0 0,0 0 1 0 0,0 0-1 0 0,1 0 1 0 0,-1-1-1 0 0,0 1 1 0 0,0 0-1 0 0,0 0 1 0 0,0 0-1 0 0,1 0 1 0 0,-1-1-1 0 0,0 1 1 0 0,0 0-1 0 0,0 0 1 0 0,0 0-1 0 0,0-1 1 0 0,0 1-1 0 0,0 0 1 0 0,0 0 0 0 0,0 0-1 0 0,1-1 1 0 0,-1 1-1 0 0,0 0 1 0 0,0 0-1 0 0,0-1 1 0 0,0 1-1 0 0,0 0 138 0 0,19 10-4468 0 0,-8-3-1349 0 0,-9-6 4693 0 0,5 5-8570 0 0</inkml:trace>
  <inkml:trace contextRef="#ctx0" brushRef="#br0" timeOffset="42873.936">3020 3583 0 0 0,'0'0'1050'0'0,"0"0"278"0"0,0 0 298 0 0,0 0 214 0 0,0 0-10 0 0,0 0-159 0 0,0 0-155 0 0,0 0-136 0 0,0 0-151 0 0,0 0-165 0 0,0 0-137 0 0,0 0-126 0 0,0 0-74 0 0,-10 0-7 0 0,-23 0 850 0 0,61 0 1985 0 0,19-3-3264 0 0,0-2-1 0 0,0-3 0 0 0,-1-1 1 0 0,0-3-1 0 0,0-1 0 0 0,-1-2 1 0 0,22-13-291 0 0,-38 9-395 0 0,-23 10-3993 0 0,-7 9 267 0 0,-1 0 218 0 0,-1 0-4156 0 0</inkml:trace>
  <inkml:trace contextRef="#ctx0" brushRef="#br0" timeOffset="43694.345">2995 3646 0 0 0,'0'0'1016'0'0,"0"0"379"0"0,0 0 247 0 0,0 0 264 0 0,0 0 166 0 0,0 0-20 0 0,0 0-200 0 0,0 0-265 0 0,0 0-272 0 0,0 0-186 0 0,0 0-106 0 0,0 0-122 0 0,0 0-102 0 0,0 1 3157 0 0,14 68-2408 0 0,-12-56-1461 0 0,2 18 79 0 0,-2 0-1 0 0,0 1 1 0 0,-2-1-1 0 0,-2 0 1 0 0,-3 24-166 0 0,-10 32 349 0 0,15-79 671 0 0,7-32-479 0 0,-51 79-444 0 0,-159 210-9 0 0,137-159-67 0 0,20-22-1114 0 0,46-83 607 0 0,0-1-131 0 0,0 0-110 0 0,14-4-3448 0 0,43-55-11559 0 0,-45 48 12058 0 0,-5 0 2960 0 0</inkml:trace>
  <inkml:trace contextRef="#ctx0" brushRef="#br0" timeOffset="44016.788">2912 4128 208 0 0,'0'0'2012'0'0,"0"0"-27"0"0,0 0 93 0 0,0 0 103 0 0,0 0-79 0 0,0 0-211 0 0,0 0-286 0 0,0 0-313 0 0,0 0-275 0 0,0 0-162 0 0,0 0-110 0 0,0 0-91 0 0,18 0 3258 0 0,57 152-432 0 0,-56-101-3255 0 0,16-13-998 0 0,-20-37-2790 0 0,-3-15-4273 0 0,-9 7-2185 0 0</inkml:trace>
  <inkml:trace contextRef="#ctx0" brushRef="#br0" timeOffset="44944.92">3142 2954 0 0 0,'0'0'559'0'0,"0"0"113"0"0,0 0-1 0 0,0 0 12 0 0,0 0 9 0 0,0 0 36 0 0,0 0 97 0 0,1-6 82 0 0,2 1-202 0 0,1-7-704 0 0,-3 7 3986 0 0,-1-1 3764 0 0,-27 25-6017 0 0,39-34 345 0 0,-12 15-1971 0 0,0 0 76 0 0,0 0 24 0 0,0 0 6 0 0,0 0-12 0 0,0 0-32 0 0,0 0-25 0 0,0 0 10 0 0,0 0-9 0 0,0 0-28 0 0,0 0-17 0 0,0 0-25 0 0,0 0-29 0 0,0 0 18 0 0,0 0-1 0 0,0 0-32 0 0,0 0-29 0 0,0 0-82 0 0,0 0-22 0 0,0 0-111 0 0,0 0-251 0 0,0 0-328 0 0,0 0-433 0 0,16-4-13245 0 0,-13 4 7776 0 0</inkml:trace>
  <inkml:trace contextRef="#ctx0" brushRef="#br0" timeOffset="45326.972">3249 2902 0 0 0,'0'0'672'0'0,"0"0"1318"0"0,0 0 470 0 0,0 0 1 0 0,0 0-221 0 0,0 0-296 0 0,0 0-299 0 0,0 0-241 0 0,0 0-209 0 0,0 0-197 0 0,0 0-203 0 0,0 0-179 0 0,0 0-119 0 0,-2 3-107 0 0,-17 30 633 0 0,11-17-204 0 0,13-20 473 0 0,0 3-1383 0 0,-5 2-349 0 0,0-1-255 0 0,10 0-10959 0 0,-5 0 2093 0 0</inkml:trace>
  <inkml:trace contextRef="#ctx0" brushRef="#br0" timeOffset="45862.766">3081 3167 0 0 0,'0'0'1072'0'0,"0"-10"38"0"0,-2-2-321 0 0,1 2-2626 0 0,1 1 4027 0 0,0 0 3884 0 0,-1-3 5432 0 0,40 44-9518 0 0,-37-30-1921 0 0,1 0 1 0 0,0-1 0 0 0,0 1 0 0 0,1-1 0 0 0,-1 0 0 0 0,0 0-1 0 0,0 0 1 0 0,1 0 0 0 0,-1 0 0 0 0,0-1 0 0 0,1 0-1 0 0,-1 1 1 0 0,0-1 0 0 0,1 0 0 0 0,-1-1 0 0 0,1 1 0 0 0,-1-1-1 0 0,0 1 1 0 0,1-1 0 0 0,-1 0 0 0 0,0 0 0 0 0,0-1 0 0 0,0 1-1 0 0,0 0 1 0 0,0-1 0 0 0,0 0 0 0 0,0 0 0 0 0,0 0 0 0 0,-1 0-1 0 0,1 0 1 0 0,-1-1 0 0 0,1 1 0 0 0,-1-1 0 0 0,0 1 0 0 0,0-1-1 0 0,0 0 1 0 0,0 0 0 0 0,-1 0 0 0 0,1 0 0 0 0,-1 0 0 0 0,0 0-1 0 0,0-1 1 0 0,1-1-68 0 0,4-8 136 0 0,-1 7-2741 0 0,-2 4-3563 0 0,0 1-5254 0 0,-2 1 5673 0 0</inkml:trace>
  <inkml:trace contextRef="#ctx0" brushRef="#br0" timeOffset="49493.047">2601 1816 5513 0 0,'0'0'1885'0'0,"0"0"-58"0"0,0 0-40 0 0,0 0 18 0 0,0 0-72 0 0,0 0-248 0 0,0 0-327 0 0,0 0-331 0 0,0 0-244 0 0,0 0-135 0 0,0 0 15 0 0,2 0 69 0 0,6 5-220 0 0,0-1 1 0 0,0 1-1 0 0,-1 0 1 0 0,0 1-1 0 0,0-1 1 0 0,-1 1 0 0 0,0 1-1 0 0,0-1 1 0 0,0 1-1 0 0,0 0 1 0 0,-1 1-1 0 0,-1-1 1 0 0,1 1-1 0 0,-1 0-312 0 0,15 20 364 0 0,-9-11-236 0 0,-1 1 0 0 0,0 0-1 0 0,-1 0 1 0 0,-1 1 0 0 0,-1 0-1 0 0,-1 0 1 0 0,0 1-1 0 0,-2-1 1 0 0,0 1 0 0 0,-1 0-1 0 0,-1 0 1 0 0,-1 0 0 0 0,0 0-1 0 0,-2 3-127 0 0,0-10-85 0 0,-1 1-1 0 0,0 0 1 0 0,-1-1-1 0 0,0 0 0 0 0,-1 1 1 0 0,-1-2-1 0 0,0 1 1 0 0,0-1-1 0 0,-1 0 0 0 0,-1 0 1 0 0,0-1-1 0 0,-1 0 1 0 0,0 0-1 0 0,-1-1 1 0 0,0 0-1 0 0,0-1 0 0 0,-2 1 86 0 0,10-9-287 0 0,1 1 0 0 0,-1 0 0 0 0,0-1 0 0 0,0 0 0 0 0,-1 0 0 0 0,1 1 0 0 0,0-1 0 0 0,0 0 1 0 0,-1-1-1 0 0,1 1 0 0 0,0 0 0 0 0,-1-1 0 0 0,1 1 0 0 0,-1-1 0 0 0,1 0 0 0 0,-1 0 0 0 0,1 0 0 0 0,0 0 0 0 0,-1 0 0 0 0,1 0 0 0 0,-2-1 287 0 0,-38-31-14599 0 0,36 24 10107 0 0</inkml:trace>
  <inkml:trace contextRef="#ctx0" brushRef="#br0" timeOffset="49730.99">2321 2011 3617 0 0,'0'0'2335'0'0,"0"0"-251"0"0,0 0-285 0 0,0 0-142 0 0,0 0-30 0 0,0 0-62 0 0,0 0-91 0 0,0 0-130 0 0,0 0-158 0 0,0 0-130 0 0,0 0-112 0 0,0 0-78 0 0,13-31-67 0 0,43-94-66 0 0,-16 68 295 0 0,-28 48-754 0 0,256-181 1888 0 0,-175 152-2826 0 0,-27 36-6263 0 0,-56 5 1021 0 0,-1 0-5171 0 0</inkml:trace>
  <inkml:trace contextRef="#ctx0" brushRef="#br0" timeOffset="50152.024">3083 1750 11098 0 0,'0'0'2474'0'0,"0"0"-732"0"0,0 0-436 0 0,0 0-110 0 0,0 0-93 0 0,0 0-188 0 0,0 0-159 0 0,0 0-103 0 0,0 0-103 0 0,0 0-112 0 0,0 0-84 0 0,0 0-78 0 0,-21 20-80 0 0,-68 68-37 0 0,43-20 53 0 0,38-53-193 0 0,0 0 0 0 0,1 1 0 0 0,1 0 0 0 0,1 0 0 0 0,0 0 0 0 0,1 1 0 0 0,1 0 0 0 0,0-1 0 0 0,2 1 0 0 0,-1 17-19 0 0,3-32 24 0 0,0 0 0 0 0,0 0-1 0 0,0 0 1 0 0,0-1-1 0 0,0 1 1 0 0,0-1 0 0 0,0 1-1 0 0,0-1 1 0 0,1 1-1 0 0,-1-1 1 0 0,1 1 0 0 0,-1-1-1 0 0,1 0 1 0 0,-1 0-1 0 0,1 0 1 0 0,0 0 0 0 0,0 0-1 0 0,-1 0 1 0 0,1-1-1 0 0,0 1 1 0 0,0 0 0 0 0,0-1-1 0 0,0 0 1 0 0,0 1-1 0 0,0-1 1 0 0,0 0-1 0 0,0 0 1 0 0,-1 0 0 0 0,1 0-1 0 0,0 0 1 0 0,0-1-1 0 0,0 1 1 0 0,0 0 0 0 0,0-1-1 0 0,0 0 1 0 0,0 1-1 0 0,0-1 1 0 0,-1 0 0 0 0,1 0-1 0 0,0 0 1 0 0,-1 0-1 0 0,1 0 1 0 0,-1 0 0 0 0,1-1-1 0 0,-1 1 1 0 0,1 0-1 0 0,-1-1 1 0 0,0 1 0 0 0,0-1-24 0 0,24-22 327 0 0,-1-1 1 0 0,-2-1-1 0 0,-1-1 1 0 0,-1-1-1 0 0,-1 0 1 0 0,-1-2 0 0 0,-2 0-1 0 0,6-17-327 0 0,15-11 280 0 0,-35 58-367 0 0,-1 1 0 0 0,0-1 0 0 0,1 0 0 0 0,-1 1 0 0 0,0-1 1 0 0,1 1-1 0 0,-1-1 0 0 0,0 1 0 0 0,0 0 0 0 0,0-1 0 0 0,1 1 0 0 0,-1 0 0 0 0,0 0 0 0 0,0 0 0 0 0,0 0 0 0 0,-1 0 0 0 0,1 0 0 0 0,0 0 0 0 0,0 0 0 0 0,0 1 0 0 0,-1-1 0 0 0,1 0 0 0 0,-1 0 0 0 0,1 1 0 0 0,-1-1 1 0 0,1 0-1 0 0,-1 0 0 0 0,0 1 0 0 0,1-1 0 0 0,-1 1 0 0 0,0-1 0 0 0,0 0 0 0 0,0 2 87 0 0,2 4-1014 0 0,-1-6 872 0 0,12 27-5117 0 0,-3-11-3753 0 0,-6-12-367 0 0</inkml:trace>
  <inkml:trace contextRef="#ctx0" brushRef="#br0" timeOffset="50577.979">3333 1985 10746 0 0,'0'0'3386'0'0,"0"0"-1072"0"0,0 0-503 0 0,0 0-232 0 0,0 0-237 0 0,0 0-246 0 0,0 0-189 0 0,0 0-102 0 0,0 0-159 0 0,0 0-102 0 0,0 0-85 0 0,0 0-104 0 0,0 0-95 0 0,3-33-70 0 0,8-103-44 0 0,9 51 146 0 0,9 42-139 0 0,-13 65-633 0 0,-16-20 474 0 0,1 1 0 0 0,-1-1 0 0 0,0 0 1 0 0,1 1-1 0 0,-1-1 0 0 0,1 1 0 0 0,0-1 0 0 0,0 0 0 0 0,0 0 0 0 0,0 1 0 0 0,0-1 1 0 0,1 0-1 0 0,-1 0 0 0 0,1 0 0 0 0,-1 0 0 0 0,1 0 0 0 0,0-1 0 0 0,0 1 1 0 0,-1 0-1 0 0,1-1 0 0 0,0 1 0 0 0,0-1 0 0 0,1 0 0 0 0,-1 0 0 0 0,0 0 0 0 0,0 0 1 0 0,1 0-1 0 0,-1 0 0 0 0,0-1 0 0 0,3 1 6 0 0,0-2 19 0 0,0-1-1 0 0,0 0 1 0 0,0 0 0 0 0,0 0 0 0 0,0-1 0 0 0,0 0-1 0 0,-1 0 1 0 0,1 0 0 0 0,-1 0 0 0 0,0-1-1 0 0,0 0 1 0 0,0 1 0 0 0,0-2 0 0 0,-1 1-1 0 0,0 0 1 0 0,0-1 0 0 0,0 1 0 0 0,0-1-1 0 0,0-1-18 0 0,21-25 33 0 0,14-10 78 0 0,-38 41-108 0 0,17 30-133 0 0,-14-26-30 0 0,0-1 0 0 0,0-1 0 0 0,1 1 0 0 0,0 0 0 0 0,-1-1 0 0 0,1 0 1 0 0,0 0-1 0 0,0 0 0 0 0,0 0 0 0 0,0-1 0 0 0,1 1 0 0 0,-1-1 0 0 0,0 0 0 0 0,1-1 0 0 0,-1 1 0 0 0,0-1 0 0 0,1 0 0 0 0,-1 0 0 0 0,1 0 0 0 0,-1 0 0 0 0,1-1 0 0 0,-1 0 0 0 0,0 0 0 0 0,0 0 0 0 0,2 0 160 0 0,28-15-5482 0 0,-14 3-1722 0 0,-5 2-1993 0 0,-11 10 8331 0 0</inkml:trace>
  <inkml:trace contextRef="#ctx0" brushRef="#br0" timeOffset="50838.632">3784 1646 2048 0 0,'0'0'2493'0'0,"0"0"-301"0"0,0 0-190 0 0,0 0-100 0 0,0 0-152 0 0,0 0-147 0 0,0 0-140 0 0,0 0-164 0 0,0 0-125 0 0,0 0-85 0 0,0 0-86 0 0,0 0-99 0 0,0 0-84 0 0,18-6-117 0 0,55-21-100 0 0,-70 25-543 0 0,0 1 1 0 0,0-1-1 0 0,0 0 1 0 0,0 1 0 0 0,0-2-1 0 0,0 1 1 0 0,-1 0 0 0 0,1 0-1 0 0,-1-1 1 0 0,1 1-1 0 0,-1-1 1 0 0,0 0 0 0 0,0 0-1 0 0,-1 0 1 0 0,1 0 0 0 0,0 0-1 0 0,-1 0 1 0 0,0 0-1 0 0,0 0 1 0 0,0-1 0 0 0,0 1-61 0 0,3-7 140 0 0,-1-61 431 0 0,-3 69-580 0 0,-1 1 0 0 0,1-1 0 0 0,-1 1-1 0 0,1 0 1 0 0,-1-1 0 0 0,0 1 0 0 0,0 0 0 0 0,1-1 0 0 0,-1 1 0 0 0,0 0 0 0 0,0 0 0 0 0,0 0 0 0 0,-1 0 0 0 0,1 0 0 0 0,0 0 0 0 0,0 0 0 0 0,0 0 0 0 0,-1 0 0 0 0,1 1 0 0 0,0-1 0 0 0,-1 1 0 0 0,1-1 0 0 0,-1 1 0 0 0,1-1-1 0 0,-1 1 1 0 0,1 0 0 0 0,-1-1 0 0 0,1 1 0 0 0,-1 0 0 0 0,1 0 0 0 0,-1 0 0 0 0,1 0 0 0 0,-1 1 0 0 0,1-1 0 0 0,-1 0 0 0 0,1 1 0 0 0,-1-1 0 0 0,1 1 0 0 0,-1-1 0 0 0,1 1 0 0 0,0-1 0 0 0,-1 1 0 0 0,0 1 9 0 0,-4 2-57 0 0,-1 1-1 0 0,1 0 1 0 0,0 0 0 0 0,1 1 0 0 0,-1 0 0 0 0,1 0 0 0 0,0 0 0 0 0,1 1 0 0 0,0-1 0 0 0,0 1 0 0 0,0 0 0 0 0,1 1 0 0 0,0-1-1 0 0,0 0 1 0 0,0 3 57 0 0,1-5-109 0 0,0 1 0 0 0,0 0 0 0 0,0 0 0 0 0,1 0 0 0 0,0 0 0 0 0,1 0 0 0 0,-1 0 0 0 0,1 0 0 0 0,0 0 0 0 0,0 0 0 0 0,1 0 0 0 0,0 0 0 0 0,0 0 0 0 0,1 0 0 0 0,-1 0 0 0 0,2 3 109 0 0,-1-6-225 0 0,-1 0 1 0 0,1 0 0 0 0,0 0 0 0 0,0-1-1 0 0,1 1 1 0 0,-1 0 0 0 0,0-1 0 0 0,1 1 0 0 0,0-1-1 0 0,-1 0 1 0 0,1 0 0 0 0,0 0 0 0 0,0 0-1 0 0,0-1 1 0 0,0 1 0 0 0,0-1 0 0 0,1 0-1 0 0,-1 0 1 0 0,2 1 224 0 0,53 4-5695 0 0,-1-15-3889 0 0,-42 5 7082 0 0</inkml:trace>
  <inkml:trace contextRef="#ctx0" brushRef="#br0" timeOffset="51132.359">4304 1271 8690 0 0,'0'0'4298'0'0,"0"0"-1951"0"0,0 0-918 0 0,0 0-373 0 0,0 0-275 0 0,0 0-167 0 0,0 0-85 0 0,0 0-38 0 0,0 0-55 0 0,0 0-79 0 0,0 0-86 0 0,0 0-64 0 0,0 0-58 0 0,-23 25-25 0 0,-63 76 28 0 0,72-72 40 0 0,80-18 688 0 0,40 19 532 0 0,-102-27-1375 0 0,0 0 0 0 0,-1 1 1 0 0,1 0-1 0 0,-1-1 1 0 0,0 2-1 0 0,0-1 1 0 0,0 0-1 0 0,0 0 1 0 0,-1 1-1 0 0,0-1 1 0 0,0 1-1 0 0,0 0 0 0 0,0 0 1 0 0,-1 0-1 0 0,0 0 1 0 0,0 0-1 0 0,0 0 1 0 0,0 0-1 0 0,-1 0 1 0 0,0 0-1 0 0,0 0 0 0 0,-1 0 1 0 0,1 0-1 0 0,-1 0 1 0 0,0 0-1 0 0,0 0 1 0 0,-1 0-1 0 0,1 0 1 0 0,-1 0-1 0 0,0 0 1 0 0,-1-1-1 0 0,1 1 0 0 0,-1-1 1 0 0,0 0-1 0 0,0 0 1 0 0,0 0-1 0 0,-1 0 1 0 0,1 0-1 0 0,-1-1 1 0 0,0 1-1 0 0,0-1 0 0 0,0 0 1 0 0,0-1-1 0 0,-1 1 1 0 0,1-1-1 0 0,-1 1 1 0 0,1-1-1 0 0,-1 0 1 0 0,-2 0-38 0 0,-23 0-3014 0 0,17-4-3713 0 0,6-1-5093 0 0</inkml:trace>
  <inkml:trace contextRef="#ctx0" brushRef="#br0" timeOffset="53684.946">3076 4997 0 0 0,'-1'-6'1'0'0,"0"-13"94"0"0,1 18 474 0 0,0 1 2792 0 0,0 2 12005 0 0,0-1-14164 0 0,0-1-4086 0 0,0 1 2974 0 0,0-1 3 0 0,9 29 1430 0 0,-3 281 722 0 0,-5-170-1923 0 0,2-21 103 0 0,-6 0 0 0 0,-17 118-425 0 0,-30 53 545 0 0,41-175-533 0 0,9-114-77 0 0,1 0-1 0 0,-1 1 0 0 0,0-1 1 0 0,1 0-1 0 0,-1 0 0 0 0,1 0 1 0 0,-1 0-1 0 0,1 0 0 0 0,0 0 1 0 0,-1 0-1 0 0,1 0 0 0 0,0 0 0 0 0,0 0 1 0 0,-1 0-1 0 0,1-1 0 0 0,0 1 1 0 0,0 0-1 0 0,0-1 0 0 0,0 1 1 0 0,0 0-1 0 0,0-1 0 0 0,0 1 1 0 0,1-1-1 0 0,-1 1 0 0 0,0-1 1 0 0,0 0-1 0 0,0 0 0 0 0,0 1 1 0 0,0-1-1 0 0,1 0 0 0 0,-1 0 1 0 0,0 0-1 0 0,0 0 0 0 0,0 0 0 0 0,1 0 1 0 0,-1-1-1 0 0,0 1 66 0 0,48-8-5955 0 0,-26 1-221 0 0,-5-1-2653 0 0</inkml:trace>
  <inkml:trace contextRef="#ctx0" brushRef="#br0" timeOffset="54364.947">9915 4662 5009 0 0,'0'0'2879'0'0,"0"0"-1478"0"0,0 0-382 0 0,0 0-3 0 0,0 0 108 0 0,0 0 78 0 0,0 0 10 0 0,0 0-16 0 0,0 0-120 0 0,0 0-133 0 0,0 0-129 0 0,0 0-98 0 0,0 0-41 0 0,-6 32-18 0 0,-16 101-14 0 0,20-34 547 0 0,17 178 897 0 0,-16-231-2047 0 0,-1 0 1 0 0,-3 0-1 0 0,-1 0 1 0 0,-3-1-1 0 0,-12 39-40 0 0,6-10-4454 0 0,14-49-1770 0 0,0 1-5138 0 0,1-22 8341 0 0</inkml:trace>
  <inkml:trace contextRef="#ctx0" brushRef="#br0" timeOffset="55181.988">2406 5564 10762 0 0,'0'0'207'0'0,"0"0"-100"0"0,0 0-2 0 0,0 0 95 0 0,37 1 115 0 0,120 1 125 0 0,278-12 3619 0 0,169 2-684 0 0,440-21-1957 0 0,1296 10-321 0 0,-2025 9-1019 0 0,1024-50 173 0 0,587-90 1029 0 0,-1427 127-857 0 0,-314 16-171 0 0,-184 7-254 0 0,-18 0-485 0 0,-55 7-4153 0 0,48-5 1443 0 0,7-1-2524 0 0,7 0-4601 0 0</inkml:trace>
  <inkml:trace contextRef="#ctx0" brushRef="#br0" timeOffset="55562.049">10465 5071 5665 0 0,'0'0'1746'0'0,"0"0"-83"0"0,0 0 52 0 0,0 0 173 0 0,0 0-15 0 0,0 0-192 0 0,-36 17-220 0 0,-113 56-221 0 0,-92 70 2274 0 0,168-94-3142 0 0,-180 144-1463 0 0,137-99-5934 0 0,88-72 948 0 0,7-6-2548 0 0</inkml:trace>
  <inkml:trace contextRef="#ctx0" brushRef="#br0" timeOffset="56397.968">3219 5424 8418 0 0,'0'0'1123'0'0,"0"0"-178"0"0,0 0-153 0 0,-34 16-51 0 0,-114 51-52 0 0,-174 85 1062 0 0,32-11-1931 0 0,253-113-1305 0 0,16-5-6268 0 0,17-19 2712 0 0</inkml:trace>
  <inkml:trace contextRef="#ctx0" brushRef="#br0" timeOffset="56999.782">6555 5266 6025 0 0,'0'0'1777'0'0,"0"0"-5"0"0,0 0-2 0 0,0 0 35 0 0,0 0-80 0 0,0 0-222 0 0,0 0-252 0 0,0 0-250 0 0,0 0-258 0 0,0 0-193 0 0,0 0-118 0 0,0 0-55 0 0,-6 12 22 0 0,-23 105 774 0 0,42 30-299 0 0,-5 22-2224 0 0,-20-115-3468 0 0,-11-2-5623 0 0,17-40 3873 0 0</inkml:trace>
  <inkml:trace contextRef="#ctx0" brushRef="#br0" timeOffset="58865.168">6778 5222 128 0 0,'0'0'1519'0'0,"0"0"-168"0"0,0 0 112 0 0,0 0 232 0 0,0 0 156 0 0,0 0 15 0 0,0 0-158 0 0,0 0-181 0 0,0 0-199 0 0,0 0-245 0 0,0 0-194 0 0,-33 28-205 0 0,-103 89-187 0 0,59-42 127 0 0,-56 59-161 0 0,39-50-4333 0 0,83-75 1904 0 0,-3 4-6446 0 0,11-10 3984 0 0</inkml:trace>
  <inkml:trace contextRef="#ctx0" brushRef="#br0" timeOffset="64087.857">4388 5910 7538 0 0,'0'0'968'0'0,"0"0"-347"0"0,0 0-146 0 0,0 0 177 0 0,0 0 235 0 0,0 0 113 0 0,0 0-34 0 0,0 0-175 0 0,0 0-226 0 0,0 0-171 0 0,0 0-120 0 0,-29 31-88 0 0,-90 98-38 0 0,82-71 95 0 0,36-48-153 0 0,0-6-35 0 0,0-1 0 0 0,1 1 0 0 0,-1-1 0 0 0,1 1 0 0 0,-1-1-1 0 0,1 1 1 0 0,0 0 0 0 0,0-1 0 0 0,1 1 0 0 0,-1-1 0 0 0,1 1 0 0 0,0-1 0 0 0,0 1 0 0 0,0-1-1 0 0,0 1 1 0 0,0-1 0 0 0,1 0 0 0 0,0 0 0 0 0,0 1 0 0 0,-1-1 0 0 0,2-1 0 0 0,-1 1 0 0 0,0 0 0 0 0,1 0-1 0 0,-1-1 1 0 0,1 1 0 0 0,0-1 0 0 0,-1 0 0 0 0,1 0 0 0 0,0 0 0 0 0,1 0 0 0 0,-1-1 0 0 0,0 1-1 0 0,0-1 1 0 0,1 0 0 0 0,-1 1 0 0 0,4-1-55 0 0,1 1 174 0 0,1-1 0 0 0,0 0 0 0 0,0 0 0 0 0,-1-1 0 0 0,1 0 0 0 0,0-1 0 0 0,0 1 0 0 0,-1-2 0 0 0,1 1 0 0 0,-1-1 0 0 0,1-1 0 0 0,-1 0 0 0 0,0 0 0 0 0,0 0 0 0 0,0-1-1 0 0,0 0 1 0 0,-1-1 0 0 0,1 0 0 0 0,-1 0 0 0 0,0 0 0 0 0,-1-1 0 0 0,1 0 0 0 0,-1 0 0 0 0,0-1 0 0 0,0-1-174 0 0,11-15 157 0 0,0 0-1 0 0,-2-2 1 0 0,-1 0-1 0 0,-1-1 0 0 0,-1 0 1 0 0,-1-1-1 0 0,-2 0 1 0 0,0-1-1 0 0,0-11-156 0 0,-5 30-21 0 0,-1 1-1 0 0,-1-1 0 0 0,0 0 1 0 0,0 0-1 0 0,0 0 0 0 0,-1 0 0 0 0,-1-1 1 0 0,0 1-1 0 0,0 0 0 0 0,0 0 1 0 0,-2-1-1 0 0,1 1 0 0 0,-1 0 0 0 0,0 0 1 0 0,-1 0-1 0 0,0 1 0 0 0,0-1 1 0 0,-1 1-1 0 0,0-1 0 0 0,0 1 1 0 0,-1 0-1 0 0,0 1 0 0 0,-1-1 0 0 0,1 1 1 0 0,-1 0-1 0 0,-1 1 0 0 0,1-1 1 0 0,-1 1-1 0 0,-1 0 22 0 0,5 4-28 0 0,0 0 1 0 0,0 1-1 0 0,0 0 1 0 0,0-1-1 0 0,-1 1 0 0 0,1 0 1 0 0,0 0-1 0 0,-1 1 1 0 0,1-1-1 0 0,0 1 0 0 0,-1 0 1 0 0,1 0-1 0 0,-1 0 1 0 0,1 0-1 0 0,0 0 1 0 0,-1 1-1 0 0,1-1 0 0 0,0 1 1 0 0,-1 0-1 0 0,1 0 1 0 0,0 0-1 0 0,0 1 0 0 0,0-1 1 0 0,0 1-1 0 0,0 0 1 0 0,0 0-1 0 0,0 0 0 0 0,0 0 1 0 0,1 0-1 0 0,-1 0 1 0 0,1 1-1 0 0,0-1 1 0 0,0 1-1 0 0,0 0 0 0 0,-2 2 28 0 0,-3 7 2 0 0,1-1 0 0 0,0 1 0 0 0,1 1 0 0 0,1-1 0 0 0,-1 1-1 0 0,2-1 1 0 0,0 1 0 0 0,1 0 0 0 0,0 0 0 0 0,0 1 0 0 0,2-1-1 0 0,0 0 1 0 0,0 0 0 0 0,1 0 0 0 0,1 1 0 0 0,0-1 0 0 0,1 0 0 0 0,0 0-2 0 0,4 10 147 0 0,1 1 1 0 0,1-1-1 0 0,0-1 1 0 0,2 0 0 0 0,1 0-1 0 0,0-1 1 0 0,2-1-1 0 0,0 0 1 0 0,8 7-148 0 0,-22-27 3 0 0,12 13 48 0 0,-1 0-1 0 0,0 1 1 0 0,-1 0-1 0 0,-1 0 0 0 0,0 1 1 0 0,-1 0-1 0 0,4 12-50 0 0,-10-2 705 0 0,-2-15-3236 0 0,-1-3-3180 0 0,1-2-4633 0 0,0-4 4516 0 0</inkml:trace>
  <inkml:trace contextRef="#ctx0" brushRef="#br0" timeOffset="64351.964">5071 5789 8562 0 0,'0'0'2088'0'0,"0"0"-450"0"0,0 0-235 0 0,0 0-12 0 0,0 0-45 0 0,0 0-96 0 0,0 0-119 0 0,0 0-126 0 0,0 0-168 0 0,0 0-145 0 0,0 0-106 0 0,0 0-137 0 0,-28 31-79 0 0,-89 99-58 0 0,49-38 213 0 0,55-66-386 0 0,-188 357-1482 0 0,194-371 485 0 0,-8 14-689 0 0,11-9-7027 0 0,5-17 3449 0 0,2 0-1152 0 0</inkml:trace>
  <inkml:trace contextRef="#ctx0" brushRef="#br0" timeOffset="64767.966">4985 6238 8682 0 0,'0'0'2610'0'0,"0"0"-475"0"0,0 0-263 0 0,0 0-178 0 0,0 0-283 0 0,0 0-318 0 0,0 0-260 0 0,0 0-203 0 0,0 0-127 0 0,0 0-80 0 0,0 0-39 0 0,0 0-14 0 0,16-9-53 0 0,104-49 558 0 0,-109 53-785 0 0,0 0 0 0 0,0 1 0 0 0,0 0 1 0 0,1 1-1 0 0,0 0 0 0 0,-1 1 0 0 0,1 0 1 0 0,0 1-1 0 0,0 0 0 0 0,0 1 0 0 0,0 0 1 0 0,3 2-91 0 0,-14-1 2 0 0,0 1 0 0 0,0-1 0 0 0,0 1-1 0 0,0 0 1 0 0,0 0 0 0 0,0-1 0 0 0,0 1 0 0 0,-1 0 0 0 0,1 0 0 0 0,-1 0 0 0 0,1 0 0 0 0,-1 0 0 0 0,0 0 0 0 0,0 0 0 0 0,1 0 0 0 0,-2 0 0 0 0,1 0 0 0 0,0 0 0 0 0,0 0 0 0 0,-1 0 0 0 0,1 0 0 0 0,-1-1 0 0 0,1 1 0 0 0,-1 0 0 0 0,0 0 0 0 0,0 0-1 0 0,0-1 1 0 0,0 1 0 0 0,0 0 0 0 0,-1 1-2 0 0,-119 155 180 0 0,117-151-158 0 0,0-3 7 0 0,1 1-1 0 0,0-1 1 0 0,0 1 0 0 0,1-1 0 0 0,-1 1-1 0 0,1 0 1 0 0,0 0 0 0 0,1 0 0 0 0,-1 0 0 0 0,1 0-1 0 0,0 0 1 0 0,0 0 0 0 0,0 1 0 0 0,1-1-1 0 0,0 0 1 0 0,0 1 0 0 0,0-1 0 0 0,1 0 0 0 0,0 5-29 0 0,3-7-10 0 0,0 0 0 0 0,1 0 0 0 0,-1 0 0 0 0,1 0 0 0 0,-1-1 0 0 0,1 0 0 0 0,0 0 0 0 0,0 0 0 0 0,0-1 1 0 0,0 1-1 0 0,1-1 0 0 0,-1 0 0 0 0,0-1 0 0 0,0 1 0 0 0,0-1 0 0 0,1 0 0 0 0,-1-1 0 0 0,0 1 1 0 0,1-1-1 0 0,-1 0 0 0 0,0 0 0 0 0,0-1 0 0 0,0 1 0 0 0,4-3 10 0 0,27-7-3078 0 0,-14 1-4825 0 0,-17 8 5087 0 0,6-4-8871 0 0</inkml:trace>
  <inkml:trace contextRef="#ctx0" brushRef="#br0" timeOffset="65751.293">8228 5903 2513 0 0,'0'0'4375'0'0,"0"0"-1956"0"0,0 0-740 0 0,0 0-124 0 0,0 0-26 0 0,0 0-133 0 0,0 0-260 0 0,0 0-245 0 0,0 0-188 0 0,0 0-143 0 0,0 0-99 0 0,0 0-68 0 0,0 0-64 0 0,-21 11-48 0 0,-68 35-14 0 0,28 6 353 0 0,52-39-561 0 0,3-7-50 0 0,1 1 0 0 0,0-1 0 0 0,0 1 1 0 0,1 0-1 0 0,0 1 0 0 0,0-1 0 0 0,1 1 0 0 0,-1-1 1 0 0,2 1-1 0 0,-1 0 0 0 0,1 1 0 0 0,0-1 0 0 0,1 0 0 0 0,0 0 1 0 0,0 1-1 0 0,1-1 0 0 0,0 0 0 0 0,1 4-9 0 0,0-10 31 0 0,0 0-1 0 0,1 0 1 0 0,-1-1 0 0 0,1 1-1 0 0,-1 0 1 0 0,1-1-1 0 0,0 1 1 0 0,-1-1 0 0 0,1 1-1 0 0,0-1 1 0 0,0 0-1 0 0,0 0 1 0 0,0 0 0 0 0,0 0-1 0 0,0 0 1 0 0,1 0-1 0 0,-1-1 1 0 0,0 1 0 0 0,0-1-1 0 0,0 1 1 0 0,1-1-1 0 0,-1 0 1 0 0,0 0 0 0 0,1 0-1 0 0,-1 0 1 0 0,0 0-1 0 0,0-1 1 0 0,1 1 0 0 0,-1-1-1 0 0,0 0-30 0 0,7 1 237 0 0,7-3-17 0 0,-1-1-1 0 0,0-1 1 0 0,0 0 0 0 0,0-1 0 0 0,-1-1-1 0 0,0 0 1 0 0,0-1 0 0 0,-1 0-1 0 0,0-1 1 0 0,0-1 0 0 0,-1 0-1 0 0,4-5-219 0 0,-15 14 10 0 0,31-24 199 0 0,-2-2 0 0 0,-1-1 0 0 0,-2-1 0 0 0,0-2 0 0 0,-2 0 0 0 0,-2-2 0 0 0,9-16-209 0 0,-25 36 19 0 0,-1-1 0 0 0,0-1 0 0 0,-1 1 0 0 0,-1-1 0 0 0,0 0 0 0 0,-1 0-1 0 0,0 0 1 0 0,-1 0 0 0 0,-1 0 0 0 0,-1 0 0 0 0,0-6-19 0 0,-1 17-12 0 0,0 1 0 0 0,0-1-1 0 0,0 0 1 0 0,-1 1 0 0 0,1-1-1 0 0,-1 1 1 0 0,0 0 0 0 0,0 0 0 0 0,0-1-1 0 0,0 1 1 0 0,0 0 0 0 0,-1 1-1 0 0,0-1 1 0 0,1 0 0 0 0,-1 1 0 0 0,0-1-1 0 0,0 1 1 0 0,0 0 0 0 0,-1 0-1 0 0,1 0 1 0 0,0 1 0 0 0,-1-1 0 0 0,1 1-1 0 0,-1 0 1 0 0,1 0 0 0 0,-1 0-1 0 0,0 0 1 0 0,0 1 0 0 0,1-1 0 0 0,-1 1-1 0 0,0 0 1 0 0,0 0 0 0 0,1 0 0 0 0,-1 1-1 0 0,0-1 1 0 0,0 1 0 0 0,1 0-1 0 0,-1 0 1 0 0,0 0 0 0 0,1 1 0 0 0,-1-1-1 0 0,1 1 1 0 0,0 0 0 0 0,0 0-1 0 0,-1 0 1 0 0,1 0 0 0 0,0 1 0 0 0,1-1 12 0 0,-8 6-22 0 0,0 1 1 0 0,0 0-1 0 0,1 0 1 0 0,1 1 0 0 0,0 0-1 0 0,0 0 1 0 0,1 1-1 0 0,0 0 1 0 0,0 0 0 0 0,2 1-1 0 0,-1 0 1 0 0,2 0-1 0 0,-1 0 1 0 0,2 1 0 0 0,0-1-1 0 0,0 1 1 0 0,1 0-1 0 0,1 0 1 0 0,0 0 0 0 0,0 0-1 0 0,1-1 1 0 0,1 1-1 0 0,1 5 22 0 0,1-8 3 0 0,1 0-1 0 0,0-1 0 0 0,0 1 0 0 0,1-1 0 0 0,0 0 0 0 0,1 0 0 0 0,0 0 0 0 0,0-1 0 0 0,1 0 0 0 0,0 0 0 0 0,0 0 0 0 0,1-1 0 0 0,0 0 1 0 0,0-1-1 0 0,1 0 0 0 0,0 0 0 0 0,0-1 0 0 0,5 2-2 0 0,89 41-52 0 0,-103-47-559 0 0,10 2 904 0 0,-7-4-5589 0 0,-1-2-7481 0 0,-1-1 5461 0 0</inkml:trace>
  <inkml:trace contextRef="#ctx0" brushRef="#br0" timeOffset="66021.965">8862 5678 5985 0 0,'0'0'3829'0'0,"0"0"-1460"0"0,0 0-606 0 0,0 0-15 0 0,0 0-40 0 0,0 0-167 0 0,0 0-190 0 0,0 0-223 0 0,0 0-211 0 0,0 0-122 0 0,0 0-99 0 0,0 0-129 0 0,-22 36-132 0 0,-69 111-98 0 0,23-51 57 0 0,-174 242-484 0 0,216-280-872 0 0,15-19-5372 0 0,10-36 2760 0 0,1-1-2455 0 0,0 1-2545 0 0</inkml:trace>
  <inkml:trace contextRef="#ctx0" brushRef="#br0" timeOffset="67184.165">8852 6098 0 0 0,'0'0'2000'0'0,"0"0"332"0"0,0 0 124 0 0,0 0 1 0 0,0 0-142 0 0,0 0-300 0 0,0 0-281 0 0,0 0-275 0 0,0 0-236 0 0,0 0-115 0 0,0 0-104 0 0,0 0-112 0 0,0 0-76 0 0,-3 3 3505 0 0,51-24-3299 0 0,-25 13-828 0 0,-2 0-70 0 0,0 1 0 0 0,0 1 0 0 0,1 1-1 0 0,0 1 1 0 0,0 1 0 0 0,21-1-124 0 0,-41 4 2 0 0,-1 1-1 0 0,0-1 0 0 0,1 0 0 0 0,-1 1 1 0 0,0-1-1 0 0,0 0 0 0 0,1 1 0 0 0,-1 0 1 0 0,0-1-1 0 0,0 1 0 0 0,0 0 0 0 0,0-1 0 0 0,0 1 1 0 0,0 0-1 0 0,0 0 0 0 0,0 0 0 0 0,0 0 1 0 0,0 0-1 0 0,0 0 0 0 0,0 0 0 0 0,-1 0 1 0 0,1 1-1 0 0,0-1 0 0 0,-1 0 0 0 0,1 0 1 0 0,-1 1-1 0 0,0-1 0 0 0,1 0 0 0 0,-1 1 1 0 0,0-1-1 0 0,0 0 0 0 0,0 1 0 0 0,1-1 1 0 0,-2 0-1 0 0,1 1 0 0 0,0-1 0 0 0,0 0 1 0 0,0 1-1 0 0,-1-1 0 0 0,1 0 0 0 0,0 0 1 0 0,-1 1-1 0 0,1-1 0 0 0,-1 0 0 0 0,0 0 1 0 0,1 0-1 0 0,-1 1 0 0 0,0-1 0 0 0,0 0 1 0 0,0 0-1 0 0,1 0 0 0 0,-1 0 0 0 0,0-1 1 0 0,-1 1-1 0 0,1 0 0 0 0,0 0 0 0 0,0 0 0 0 0,0-1 1 0 0,-1 1-2 0 0,-57 73 24 0 0,48-64-22 0 0,2 1 1 0 0,0 1-1 0 0,0-1 1 0 0,1 1-1 0 0,0 1 1 0 0,1 0-1 0 0,1 0 1 0 0,0 0-1 0 0,0 1 1 0 0,-2 11-3 0 0,7-24 5 0 0,1 1 1 0 0,-1-1-1 0 0,1 1 1 0 0,-1-1-1 0 0,1 1 1 0 0,0-1-1 0 0,-1 1 1 0 0,1-1-1 0 0,0 1 0 0 0,0-1 1 0 0,0 1-1 0 0,0 0 1 0 0,1-1-1 0 0,-1 1 1 0 0,0-1-1 0 0,0 1 1 0 0,1-1-1 0 0,-1 1 1 0 0,1-1-1 0 0,0 0 0 0 0,-1 1 1 0 0,1-1-1 0 0,0 0 1 0 0,0 1-1 0 0,0-1 1 0 0,0 0-1 0 0,0 0 1 0 0,0 0-1 0 0,0 1 0 0 0,0-1 1 0 0,0 0-1 0 0,1-1 1 0 0,-1 1-1 0 0,0 0 1 0 0,1 0-1 0 0,-1-1 1 0 0,0 1-1 0 0,1 0 0 0 0,-1-1 1 0 0,1 1-1 0 0,-1-1 1 0 0,1 0-1 0 0,-1 0 1 0 0,1 1-1 0 0,-1-1 1 0 0,1 0-1 0 0,0 0-5 0 0,17-2 102 0 0,-1 1-1 0 0,1-2 1 0 0,-1-1-1 0 0,0 0 1 0 0,-1-1-1 0 0,1-1 1 0 0,-1-1-1 0 0,3-1-101 0 0,14-6-647 0 0,6-3 1718 0 0,-13 7-3109 0 0,-5 3-3423 0 0,0 2-4933 0 0,-14 2-1419 0 0</inkml:trace>
  <inkml:trace contextRef="#ctx0" brushRef="#br0" timeOffset="69423.514">239 1849 7082 0 0,'0'0'953'0'0,"0"0"7"0"0,0 0 43 0 0,0 0 160 0 0,0 0 72 0 0,0 0-101 0 0,0 0-168 0 0,-24 33-229 0 0,-73 103-201 0 0,45-28 171 0 0,40-82-381 0 0,1 1 0 0 0,1 0 0 0 0,2 1 0 0 0,1 0 0 0 0,1 1-1 0 0,1-1 1 0 0,1 1 0 0 0,2 0 0 0 0,1 20-326 0 0,2-47 76 0 0,0 0-1 0 0,0 0 0 0 0,0 0 1 0 0,0-1-1 0 0,0 1 0 0 0,1 0 0 0 0,-1-1 1 0 0,1 1-1 0 0,-1 0 0 0 0,1-1 1 0 0,-1 0-1 0 0,1 1 0 0 0,0-1 0 0 0,0 0 1 0 0,0 0-1 0 0,-1 0 0 0 0,1 0 0 0 0,0 0 1 0 0,0 0-1 0 0,1-1 0 0 0,-1 1 1 0 0,0-1-1 0 0,0 1 0 0 0,0-1 0 0 0,0 0 1 0 0,0 0-1 0 0,0 0 0 0 0,1 0 0 0 0,-1 0 1 0 0,0-1-1 0 0,0 1 0 0 0,0 0 1 0 0,0-1-1 0 0,0 0 0 0 0,0 1 0 0 0,0-1 1 0 0,0 0-1 0 0,0 0 0 0 0,0 0 0 0 0,0 0 1 0 0,-1-1-1 0 0,1 1 0 0 0,0 0 1 0 0,-1-1-1 0 0,1 0-75 0 0,16-17 218 0 0,-1-2 0 0 0,-1 0 0 0 0,-2-1 0 0 0,0 0 0 0 0,-1-1 1 0 0,-1 0-1 0 0,-1-1 0 0 0,-1-1 0 0 0,3-12-218 0 0,75-171 153 0 0,-87 208-160 0 0,-1-1 0 0 0,1 0 0 0 0,0 1-1 0 0,-1-1 1 0 0,1 1 0 0 0,0 0 0 0 0,0-1-1 0 0,-1 1 1 0 0,1-1 0 0 0,0 1 0 0 0,0 0-1 0 0,0 0 1 0 0,-1-1 0 0 0,1 1 0 0 0,0 0-1 0 0,0 0 1 0 0,0 0 0 0 0,0 0 0 0 0,-1 0-1 0 0,1 0 1 0 0,0 0 0 0 0,0 0 0 0 0,0 0-1 0 0,0 1 1 0 0,0-1 0 0 0,-1 0 0 0 0,1 0-1 0 0,0 1 1 0 0,0-1 0 0 0,-1 0 0 0 0,1 1-1 0 0,0-1 1 0 0,0 1 0 0 0,-1-1 0 0 0,1 1-1 0 0,0 0 1 0 0,-1-1 0 0 0,1 1 0 0 0,-1 0-1 0 0,1-1 1 0 0,-1 1 0 0 0,1 0 0 0 0,-1-1 0 0 0,0 1-1 0 0,1 0 1 0 0,-1 0 0 0 0,0 0 0 0 0,1-1-1 0 0,-1 1 1 0 0,0 0 0 0 0,0 0 0 0 0,0 0-1 0 0,0 0 1 0 0,0-1 0 0 0,0 1 0 0 0,0 0-1 0 0,0 0 1 0 0,0 0 0 0 0,0 0 0 0 0,0 0 7 0 0,38 156-30 0 0,-37-151 37 0 0,1 1 0 0 0,0-2 0 0 0,0 1 0 0 0,1 0 1 0 0,0 0-1 0 0,0-1 0 0 0,0 1 0 0 0,0-1 0 0 0,1 0 0 0 0,0 0 0 0 0,0 0 0 0 0,1-1 0 0 0,-1 1 0 0 0,1-1 0 0 0,0 0 0 0 0,0-1 0 0 0,0 1 0 0 0,1-1 0 0 0,-1 0 1 0 0,1 0-1 0 0,-1-1 0 0 0,1 1 0 0 0,0-1 0 0 0,0 0 0 0 0,0-1 0 0 0,1 0 0 0 0,-1 0 0 0 0,0 0 0 0 0,0-1 0 0 0,1 0 0 0 0,-1 0 0 0 0,0 0 0 0 0,1-1 0 0 0,-1 0 0 0 0,0 0 1 0 0,0-1-1 0 0,1 1-7 0 0,5-8 128 0 0,-1-1 1 0 0,0 0 0 0 0,0-1 0 0 0,-1 0 0 0 0,0 0 0 0 0,-1-1 0 0 0,0 0 0 0 0,-1-1 0 0 0,0 0-1 0 0,-1 0 1 0 0,4-12-129 0 0,4-10 75 0 0,-2 1 0 0 0,-1-2 0 0 0,-2 0 0 0 0,-1 0 1 0 0,-2-1-1 0 0,-2 0 0 0 0,-1 0 0 0 0,-2 0 0 0 0,-2 0 0 0 0,-1-1 0 0 0,-2 1 0 0 0,-1 0 0 0 0,-2 0 0 0 0,-2 1 0 0 0,-1-1 0 0 0,-2 2 0 0 0,-1-1 0 0 0,-8-12-75 0 0,-89-172-132 0 0,7 95 146 0 0,101 124-17 0 0,1 1 1 0 0,0-1 0 0 0,0 0 0 0 0,0 1 0 0 0,-1-1 0 0 0,1 1 0 0 0,0-1 0 0 0,-1 1 0 0 0,1-1 0 0 0,0 1 0 0 0,-1-1-1 0 0,1 1 1 0 0,0 0 0 0 0,-1-1 0 0 0,1 1 0 0 0,-1-1 0 0 0,1 1 0 0 0,-1 0 0 0 0,1-1 0 0 0,-1 1 0 0 0,1 0 0 0 0,-1 0-1 0 0,1 0 1 0 0,-1-1 0 0 0,0 1 0 0 0,1 0 0 0 0,-1 0 0 0 0,1 0 0 0 0,-1 0 0 0 0,0 0 0 0 0,1 0 0 0 0,-1 0 0 0 0,1 0-1 0 0,-1 0 1 0 0,0 0 0 0 0,1 0 0 0 0,-1 0 0 0 0,1 1 0 0 0,-1-1 0 0 0,1 0 0 0 0,-1 0 0 0 0,1 1 0 0 0,-1-1 0 0 0,1 0-1 0 0,-1 1 1 0 0,1-1 0 0 0,-1 0 0 0 0,1 1 0 0 0,-1-1 0 0 0,1 1 0 0 0,0-1 0 0 0,-1 0 0 0 0,1 1 0 0 0,0-1 0 0 0,-1 1-1 0 0,1 0 1 0 0,0-1 0 0 0,0 1 0 0 0,-1-1 0 0 0,1 1 0 0 0,0-1 2 0 0,-1 44-265 0 0,2-33 293 0 0,4 26-4 0 0,1-1-1 0 0,2 0 0 0 0,1 0 0 0 0,2-1 1 0 0,2-1-1 0 0,1 0 0 0 0,14 25-23 0 0,1 6 47 0 0,17 34 10 0 0,3-3 0 0 0,5-2 0 0 0,40 50-57 0 0,-7-48-137 0 0,-45-89-2246 0 0,-58-65-5922 0 0,-13 25-3055 0 0,21 22 6168 0 0</inkml:trace>
  <inkml:trace contextRef="#ctx0" brushRef="#br0" timeOffset="69589.321">228 1639 15747 0 0,'0'0'1314'0'0,"0"0"-794"0"0,0 0-132 0 0,0 0 306 0 0,0 0 309 0 0,0 0 102 0 0,0 0-57 0 0,0 0-174 0 0,0 0-185 0 0,36-11-137 0 0,118-37-97 0 0,-28-6 181 0 0,81-51 241 0 0,-54 26-4646 0 0,-51 31-7752 0 0,-81 40 909 0 0</inkml:trace>
  <inkml:trace contextRef="#ctx0" brushRef="#br0" timeOffset="70275.011">1608 763 7226 0 0,'0'0'2297'0'0,"0"0"-152"0"0,0 0-34 0 0,0 0-32 0 0,0 0-191 0 0,0 0-310 0 0,0 0-284 0 0,0 0-223 0 0,0 0-203 0 0,0 0-148 0 0,0 0-104 0 0,0 0-96 0 0,0 0-96 0 0,-2-4-88 0 0,-8-11-56 0 0,8 12-45 0 0,2 3-37 0 0,0 0-45 0 0,4 149 674 0 0,1 1-643 0 0,-7-77-128 0 0,1-34-46 0 0,0-1 1 0 0,3 1-1 0 0,1-1 0 0 0,6 28-10 0 0,-9-62 8 0 0,1 1 0 0 0,0-1 0 0 0,0 1 0 0 0,0-1-1 0 0,0 0 1 0 0,1 1 0 0 0,-1-1 0 0 0,1 0 0 0 0,0 0 0 0 0,0 0 0 0 0,1 0 0 0 0,-1-1-1 0 0,1 1 1 0 0,0-1 0 0 0,0 1 0 0 0,0-1 0 0 0,1 0 0 0 0,-1 0 0 0 0,1 0 0 0 0,-1-1-1 0 0,1 1 1 0 0,0-1 0 0 0,0 0 0 0 0,0 0 0 0 0,0 0 0 0 0,0-1 0 0 0,1 1-1 0 0,-1-1 1 0 0,0 0 0 0 0,3 0-8 0 0,0-1 38 0 0,0-1 0 0 0,0 0-1 0 0,0-1 1 0 0,-1 1 0 0 0,1-1-1 0 0,0-1 1 0 0,-1 1 0 0 0,1-1-1 0 0,-1 0 1 0 0,0-1 0 0 0,0 1 0 0 0,0-1-1 0 0,-1 0 1 0 0,1-1 0 0 0,1-2-38 0 0,93-77-363 0 0,-82 38-3566 0 0,-29 18-6178 0 0,4 22 4165 0 0,3 2-1666 0 0</inkml:trace>
  <inkml:trace contextRef="#ctx0" brushRef="#br0" timeOffset="70521.951">1261 1227 11402 0 0,'0'0'1443'0'0,"0"0"-116"0"0,0 0 31 0 0,0 0 241 0 0,0 0 92 0 0,0 0-228 0 0,0 0-320 0 0,0 0-254 0 0,31-13-162 0 0,98-40-109 0 0,-28-6 429 0 0,209-140-1289 0 0,-286 184-1135 0 0,0 0-2684 0 0,-7 9-6415 0 0,-11 5 1925 0 0</inkml:trace>
  <inkml:trace contextRef="#ctx0" brushRef="#br0" timeOffset="70783.966">2041 947 9490 0 0,'0'0'5331'0'0,"0"0"-2806"0"0,0 0-916 0 0,0 0-76 0 0,0 0-102 0 0,0 0-269 0 0,0 0-255 0 0,0 0-179 0 0,0 0-176 0 0,0 0-121 0 0,0 0-103 0 0,34-21-75 0 0,104-65-75 0 0,-33 24 108 0 0,-55 43-2283 0 0,-54 49-7272 0 0,-2-17 2729 0 0,0-4-2398 0 0</inkml:trace>
  <inkml:trace contextRef="#ctx0" brushRef="#br0" timeOffset="70933.549">2098 1223 4441 0 0,'0'0'5521'0'0,"0"0"-3416"0"0,0 0-401 0 0,0 0-296 0 0,0 0-456 0 0,0 0-391 0 0,0 0-249 0 0,0 0-224 0 0,212-129-192 0 0,-186 107-480 0 0,-1 7-1505 0 0,-3 1-3352 0 0,-10 6-3433 0 0</inkml:trace>
  <inkml:trace contextRef="#ctx0" brushRef="#br0" timeOffset="74423.431">2864 1 0 0 0,'0'0'1380'0'0,"0"0"398"0"0,0 0 68 0 0,0 0-125 0 0,0 0-200 0 0,0 0-217 0 0,0 0-201 0 0,0 0-147 0 0,7 0 6178 0 0,-1 16-6631 0 0,-1 0 1 0 0,-1 0 0 0 0,0 1 0 0 0,-2 0 0 0 0,1 0 0 0 0,-2 0-1 0 0,-1-1 1 0 0,0 14-504 0 0,1 21 380 0 0,13 228 1012 0 0,-19 200-1392 0 0,3-358 256 0 0,41-121 831 0 0,117-105-51 0 0,-3-13-650 0 0,-141 106-1909 0 0,-21-10-11259 0 0,6 16 7063 0 0,2 1-1567 0 0</inkml:trace>
  <inkml:trace contextRef="#ctx0" brushRef="#br0" timeOffset="74673.65">2614 741 9834 0 0,'0'0'2002'0'0,"0"0"-242"0"0,0 0-286 0 0,0 0-163 0 0,0 0-140 0 0,0 0-150 0 0,0 0-98 0 0,0 0-79 0 0,0 0-93 0 0,0 0-105 0 0,0 0-122 0 0,0 0-133 0 0,0 0-106 0 0,34-19-78 0 0,111-57-73 0 0,43-14-356 0 0,-77 61-4907 0 0,-94 25 2960 0 0,11-2-5543 0 0,-14 5-334 0 0</inkml:trace>
  <inkml:trace contextRef="#ctx0" brushRef="#br0" timeOffset="75006.211">3471 586 5913 0 0,'0'0'3393'0'0,"0"0"-1274"0"0,0 0-525 0 0,0 0-25 0 0,0 0-31 0 0,0 0-223 0 0,0 0-255 0 0,0 0-229 0 0,0 0-184 0 0,0 0-112 0 0,-6 32-69 0 0,-19 98-48 0 0,24-128-399 0 0,0-1 1 0 0,0 1 0 0 0,0 0-1 0 0,1 0 1 0 0,-1-1-1 0 0,1 1 1 0 0,-1 0-1 0 0,1 0 1 0 0,0 0-1 0 0,0-1 1 0 0,0 1-1 0 0,0 0 1 0 0,0 0 0 0 0,0 0-1 0 0,0 0 1 0 0,1 0-1 0 0,-1-1 1 0 0,1 1-1 0 0,-1 0 1 0 0,1 0-1 0 0,0-1 1 0 0,-1 1-1 0 0,1 0 1 0 0,0-1 0 0 0,0 1-1 0 0,0-1 1 0 0,1 1-1 0 0,-1-1 1 0 0,0 0-1 0 0,0 1 1 0 0,1-1-20 0 0,4 3 134 0 0,-2 0-27 0 0,0-1 1 0 0,0 0-1 0 0,0 0 0 0 0,1 0 1 0 0,0-1-1 0 0,-1 1 1 0 0,1-1-1 0 0,0 0 0 0 0,0-1 1 0 0,0 1-1 0 0,0-1 0 0 0,0 0 1 0 0,0 0-1 0 0,0-1 0 0 0,1 1 1 0 0,-1-1-1 0 0,0 0 0 0 0,0-1 1 0 0,0 1-1 0 0,1-1 0 0 0,-1 0 1 0 0,0 0-1 0 0,0-1 0 0 0,0 0 1 0 0,0 1-1 0 0,1-2-107 0 0,7-3 158 0 0,0 0 0 0 0,-1 0 1 0 0,1-2-1 0 0,-1 1 0 0 0,-1-2 0 0 0,1 1 0 0 0,-2-1 0 0 0,1-1 0 0 0,0-2-158 0 0,45-62 792 0 0,-54 72-778 0 0,-1-1 0 0 0,0 1 0 0 0,0-1 1 0 0,0 1-1 0 0,0 0 0 0 0,0-1 0 0 0,-1 0 0 0 0,1 1 1 0 0,-1-1-1 0 0,1 1 0 0 0,-1-1 0 0 0,0 0 0 0 0,0 1 1 0 0,0-1-1 0 0,-1 0 0 0 0,1 1 0 0 0,0-1 1 0 0,-1 1-1 0 0,0-1 0 0 0,0 0 0 0 0,0 1 0 0 0,0 0 1 0 0,0-1-1 0 0,0 1 0 0 0,0 0 0 0 0,-1-1 0 0 0,1 1 1 0 0,-1 0-1 0 0,0 0 0 0 0,0 0 0 0 0,0 0 0 0 0,0 1 1 0 0,0-1-15 0 0,-5-4-90 0 0,-1 1 0 0 0,0 1 1 0 0,0-1-1 0 0,0 1 1 0 0,-1 1-1 0 0,1-1 1 0 0,-1 1-1 0 0,0 1 0 0 0,0 0 1 0 0,0 0-1 0 0,0 1 1 0 0,0 0-1 0 0,0 0 0 0 0,0 1 1 0 0,0 0-1 0 0,0 1 1 0 0,-1 0-1 0 0,1 0 1 0 0,0 1-1 0 0,-1 1 90 0 0,-51 19-4449 0 0,6 13-5651 0 0,38-20-1172 0 0</inkml:trace>
  <inkml:trace contextRef="#ctx0" brushRef="#br0" timeOffset="92228.147">6803 1764 0 0 0,'0'0'451'0'0,"0"0"860"0"0,0 0 270 0 0,0 0-59 0 0,0 0-215 0 0,0 0-241 0 0,0 0-138 0 0,0 0-67 0 0,1-6 695 0 0,-2 6 6533 0 0,-180 198-7330 0 0,86-85-526 0 0,94-112-221 0 0,1-1-1 0 0,-1 1 1 0 0,0 0-1 0 0,0-1 1 0 0,0 1 0 0 0,1 0-1 0 0,-1 0 1 0 0,0 0-1 0 0,1 0 1 0 0,-1-1-1 0 0,1 1 1 0 0,-1 0 0 0 0,1 0-1 0 0,-1 0 1 0 0,1 0-1 0 0,0 0 1 0 0,0 0-1 0 0,-1 0 1 0 0,1 0 0 0 0,0 0-1 0 0,0 0 1 0 0,0 0-1 0 0,0 0 1 0 0,0 1 0 0 0,0-1-1 0 0,0 0 1 0 0,0 0-1 0 0,1 0 1 0 0,-1 0-1 0 0,0 0 1 0 0,1 0 0 0 0,-1 0-1 0 0,0 0 1 0 0,1-1-1 0 0,-1 1 1 0 0,1 0-1 0 0,0 0 1 0 0,-1 0 0 0 0,1 0-1 0 0,0 0 1 0 0,-1-1-1 0 0,1 1 1 0 0,0 0-1 0 0,0-1 1 0 0,0 1 0 0 0,0-1-1 0 0,0 1 1 0 0,-1-1-1 0 0,1 1 1 0 0,0-1-1 0 0,0 1 1 0 0,0-1 0 0 0,0 0-1 0 0,0 0 1 0 0,0 1-1 0 0,1-1 1 0 0,-1 0-1 0 0,0 0 1 0 0,0 0 0 0 0,0 0-1 0 0,0 0 1 0 0,0-1-12 0 0,161-2 1124 0 0,73-33-219 0 0,-159 32-439 0 0,-76 4-413 0 0,0 0 29 0 0,0 0 34 0 0,0 0 32 0 0,0 0 66 0 0,0 0 42 0 0,0 0 35 0 0,-26-15 947 0 0,-112-48-773 0 0,1-3-768 0 0,116 45-815 0 0,18 12-2613 0 0,2-1-4566 0 0,1 6-1994 0 0</inkml:trace>
  <inkml:trace contextRef="#ctx0" brushRef="#br0" timeOffset="92980.786">6748 866 3633 0 0,'0'0'1547'0'0,"0"0"88"0"0,0 0 76 0 0,0 0 28 0 0,0 0-19 0 0,0 0-102 0 0,0 0-192 0 0,0 0-262 0 0,0 0-252 0 0,0 0-215 0 0,0 0-188 0 0,0 0-131 0 0,0 0-64 0 0,-3-2-13 0 0,2 2-271 0 0,1 0-1 0 0,-1-1 1 0 0,0 1 0 0 0,0 0-1 0 0,0 0 1 0 0,0 0 0 0 0,0 0-1 0 0,0 0 1 0 0,1 0 0 0 0,-1 0-1 0 0,0 0 1 0 0,0 0 0 0 0,0 1-1 0 0,0-1 1 0 0,1 0 0 0 0,-1 0-1 0 0,0 1 1 0 0,0-1 0 0 0,0 0-1 0 0,1 1 1 0 0,-1-1 0 0 0,0 1-1 0 0,1-1 1 0 0,-1 1 0 0 0,0 0-1 0 0,1-1 1 0 0,-1 1 0 0 0,0 0-1 0 0,1-1 1 0 0,-1 1 0 0 0,1 0-1 0 0,0 0 1 0 0,-1-1 0 0 0,1 1-1 0 0,0 0 1 0 0,-1 0 0 0 0,1 0-1 0 0,0-1 1 0 0,0 1 0 0 0,-1 0-1 0 0,1 0 1 0 0,0 0 0 0 0,0 0-1 0 0,0 0 1 0 0,0-1 0 0 0,0 1-1 0 0,1 0 1 0 0,-1 0 0 0 0,0 0-1 0 0,0 0 1 0 0,0 0 0 0 0,1-1-1 0 0,-1 1 1 0 0,1 0-1 0 0,-1 0 1 0 0,0-1 0 0 0,1 1-1 0 0,0 0-29 0 0,-4 14 96 0 0,1-1-1 0 0,0 1 0 0 0,2 0 1 0 0,-1-1-1 0 0,2 1 0 0 0,0 0 0 0 0,1-1 1 0 0,0 1-1 0 0,1-1 0 0 0,1 0 1 0 0,0 0-1 0 0,1 0 0 0 0,0 0 0 0 0,1-1 1 0 0,1 0-1 0 0,0 0 0 0 0,1 0 1 0 0,8 9-96 0 0,-14-20 57 0 0,0 0 0 0 0,0 0 0 0 0,0-1 0 0 0,0 1 0 0 0,1-1 1 0 0,-1 1-1 0 0,1-1 0 0 0,-1 0 0 0 0,1 0 0 0 0,-1 0 0 0 0,1 0 1 0 0,0 0-1 0 0,0 0 0 0 0,-1-1 0 0 0,1 0 0 0 0,0 1 0 0 0,0-1 1 0 0,0 0-1 0 0,-1 0 0 0 0,1-1 0 0 0,0 1 0 0 0,0 0 1 0 0,0-1-1 0 0,-1 0 0 0 0,1 0 0 0 0,0 0 0 0 0,-1 0 0 0 0,1 0 1 0 0,-1 0-1 0 0,1-1 0 0 0,0 0-57 0 0,11-16 196 0 0,-1 0 1 0 0,-2-1 0 0 0,0 0-1 0 0,0-1 1 0 0,-2 0-1 0 0,-1 0 1 0 0,5-17-197 0 0,0 2 119 0 0,60-189 274 0 0,-73 224-394 0 0,1 1-1 0 0,-1-1 1 0 0,0 1 0 0 0,1-1-1 0 0,-1 1 1 0 0,1-1-1 0 0,-1 1 1 0 0,1-1 0 0 0,-1 0-1 0 0,1 1 1 0 0,-1-1-1 0 0,1 0 1 0 0,0 1-1 0 0,-1-1 1 0 0,1 0 0 0 0,-1 0-1 0 0,1 1 1 0 0,0-1-1 0 0,-1 0 1 0 0,1 0 0 0 0,-1 0-1 0 0,1 0 1 0 0,0 0-1 0 0,-1 0 1 0 0,1 0-1 0 0,0 0 1 0 0,-1 0 0 0 0,1 0-1 0 0,0 0 1 0 0,-1-1-1 0 0,1 1 1 0 0,-1 0 0 0 0,1 0-1 0 0,0-1 1 0 0,-1 1-1 0 0,1 0 1 0 0,-1-1-1 0 0,1 1 1 0 0,-1 0 0 0 0,1-1-1 0 0,-1 1 1 0 0,1-1-1 0 0,-1 1 1 0 0,1-1 0 0 0,-1 1-1 0 0,0-1 1 0 0,1 1-1 0 0,-1-1 1 0 0,0 1-1 0 0,0-1 1 0 0,1 0 0 0 0,-1 1-1 0 0,0-1 1 0 0,0 0-1 0 0,0 1 1 0 0,0-1-1 0 0,0 1 1 0 0,1-1 0 0 0,-1 0-1 0 0,0 1 1 0 0,-1-1-1 0 0,1 0 1 0 0,0 0 1 0 0,36 77-4 0 0,-4 1 1 0 0,-3 1 0 0 0,-3 2-1 0 0,-4 0 1 0 0,6 52 3 0 0,-23 76 25 0 0,-6-195-34 0 0,0 0-1 0 0,-1 0 1 0 0,-1 0-1 0 0,0 0 1 0 0,-1-1-1 0 0,0 1 1 0 0,-1-1-1 0 0,-4 8 10 0 0,7-16 13 0 0,0 0 0 0 0,0-1 0 0 0,0 1 0 0 0,0-1 0 0 0,-1 1-1 0 0,0-1 1 0 0,1 0 0 0 0,-1 0 0 0 0,0 0 0 0 0,0 0 0 0 0,-1-1 0 0 0,1 1-1 0 0,-1-1 1 0 0,1 0 0 0 0,-1 0 0 0 0,0 0 0 0 0,1 0 0 0 0,-1-1-1 0 0,0 1 1 0 0,0-1 0 0 0,0 0 0 0 0,-1 0 0 0 0,1-1 0 0 0,0 1-1 0 0,0-1 1 0 0,0 0 0 0 0,0 0 0 0 0,-3 0-13 0 0,3-3 14 0 0,-1 0-1 0 0,1 0 1 0 0,0 0-1 0 0,0 0 1 0 0,1-1 0 0 0,-1 1-1 0 0,0-1 1 0 0,1 0-1 0 0,0 0 1 0 0,0-1-1 0 0,0 1 1 0 0,1 0 0 0 0,0-1-1 0 0,-1 0 1 0 0,1 1-1 0 0,1-1 1 0 0,-1 0 0 0 0,1 0-1 0 0,0 0 1 0 0,0 0-1 0 0,0 0 1 0 0,1 0-1 0 0,0-1 1 0 0,0 1 0 0 0,0 0-1 0 0,0 0 1 0 0,2-3-14 0 0,-2-10 17 0 0,1 0 0 0 0,1 0 0 0 0,1 0 0 0 0,0 0 0 0 0,2 0 0 0 0,0 1 0 0 0,1 0 1 0 0,0 0-1 0 0,1 0 0 0 0,1 1 0 0 0,1 0 0 0 0,1 1 0 0 0,1-2-17 0 0,154-179-116 0 0,-150 180 82 0 0,110-94-1632 0 0,-95 92-2855 0 0,1 5-3986 0 0,-23 10-3513 0 0</inkml:trace>
  <inkml:trace contextRef="#ctx0" brushRef="#br0" timeOffset="95553.003">10128 4183 0 0 0,'0'0'303'0'0,"0"0"717"0"0,0 0 98 0 0,0 0-166 0 0,0 0-133 0 0,0 0-35 0 0,0 0 44 0 0,0 0 44 0 0,0 0 32 0 0,0 0-20 0 0,0 0-90 0 0,0 0-49 0 0,0 0-59 0 0,0 1 331 0 0,0 3 9273 0 0,0-4-10771 0 0,6-19 4006 0 0,3 24-3396 0 0,-1 0-1 0 0,1-1 1 0 0,0 0 0 0 0,0 0-1 0 0,0 0 1 0 0,0-2-1 0 0,1 1 1 0 0,-1-1 0 0 0,1 0-1 0 0,-1-1 1 0 0,1 0 0 0 0,0-1-1 0 0,0 0 1 0 0,0 0-1 0 0,-1-1 1 0 0,6-1-129 0 0,60 4 289 0 0,-43 1-235 0 0,1-1 0 0 0,-1-2-1 0 0,0 0 1 0 0,1-3 0 0 0,-1-1 0 0 0,0-1-1 0 0,31-9-53 0 0,-5 3 38 0 0,0 2 0 0 0,1 3 0 0 0,0 2 0 0 0,-1 3 0 0 0,29 4-38 0 0,13-2 41 0 0,181-4 691 0 0,-323-20-480 0 0,-197-68-92 0 0,169 65 122 0 0,70 26-292 0 0,0 0-31 0 0,0 0 22 0 0,0 0 26 0 0,-13 158-23 0 0,-6 59-28 0 0,-32-117-67 0 0,149-189 229 0 0,-46 47-652 0 0,119-89 1017 0 0,-110 93-3229 0 0,2 6-3291 0 0,-49 25-754 0 0,-2 0-5116 0 0</inkml:trace>
  <inkml:trace contextRef="#ctx0" brushRef="#br0" timeOffset="95825.981">12063 3959 8874 0 0,'0'0'4314'0'0,"0"0"-2004"0"0,0 0-707 0 0,0 0-15 0 0,0 0-2 0 0,0 0-175 0 0,0 0-267 0 0,0 0-261 0 0,0 0-173 0 0,0 0-113 0 0,0 0-121 0 0,0 0-56 0 0,0 0-49 0 0,-5 13-34 0 0,-44 82 516 0 0,-115 145-379 0 0,129-195-1578 0 0,12-20-3116 0 0,8-23-3278 0 0,6-3-1244 0 0,3-2 2355 0 0</inkml:trace>
  <inkml:trace contextRef="#ctx0" brushRef="#br0" timeOffset="96144.507">11700 3981 8306 0 0,'0'0'3118'0'0,"0"0"-358"0"0,0 0-356 0 0,0 0-317 0 0,0 0-367 0 0,0 0-334 0 0,0 0-277 0 0,0 0-297 0 0,0 0-174 0 0,0 0-147 0 0,0 0-121 0 0,0 0-55 0 0,0 0-61 0 0,-2-4 38 0 0,0-8 249 0 0,19 31 388 0 0,9 10-216 0 0,236 163 691 0 0,-114-89-1343 0 0,-96-69-912 0 0,-49-32 303 0 0,1 0-375 0 0,-4 1-9185 0 0,0-3-1483 0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2.58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1 228 0 0 0,'0'0'504'0'0,"0"0"98"0"0,0 0 28 0 0,31-5 4 0 0,96-14 9 0 0,-29 14 1466 0 0,367-10 4757 0 0,369-4-3359 0 0,-644 20-2868 0 0,459-23 221 0 0,162 21-245 0 0,-214-21-319 0 0,307-32 47 0 0,-85 50-186 0 0,-522-4-115 0 0,99 5-28 0 0,32 25-52 0 0,56-40 78 0 0,87 11-134 0 0,-1-1 96 0 0,-290 11 16 0 0,462 53-156 0 0,-67-60 207 0 0,135-29 34 0 0,-155 51-82 0 0,-360-14 20 0 0,-21 6-47 0 0,117 26 6 0 0,-377-34-3 0 0,93 8 29 0 0,1-4 1 0 0,-1-5-1 0 0,1-4 0 0 0,7-6-26 0 0,153-22 86 0 0,24 31-120 0 0,181-12 190 0 0,-148-14 8 0 0,70 4-74 0 0,-25-10 87 0 0,-124 17-62 0 0,-235 15-159 0 0,110 8-864 0 0,-45 20-2780 0 0,1 17-7801 0 0,-69-38 8283 0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3.7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1 137 0 0 0,'199'-22'19'0'0,"26"-3"896"0"0,253-16 1362 0 0,-58 33 2760 0 0,325 38-5037 0 0,695 39 3020 0 0,-787-62-1871 0 0,30 4-471 0 0,147-6-219 0 0,-123-24-298 0 0,716-25 316 0 0,-1187 33-1418 0 0,-1-11-1 0 0,130-33 942 0 0,-270 47-7748 0 0,-76 5 3187 0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2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124 759 3225 0 0,'0'0'1688'0'0,"0"0"-345"0"0,0 0 112 0 0,0 0 287 0 0,0 0 169 0 0,0 0-99 0 0,0 0-233 0 0,0 0-251 0 0,0 0-269 0 0,0 0-233 0 0,0 0-213 0 0,-19 33-178 0 0,-62 104-126 0 0,58-60 11 0 0,23-63-257 0 0,0-3-34 0 0,0 1-1 0 0,0-1 1 0 0,1 1 0 0 0,1-1-1 0 0,0 0 1 0 0,0 1 0 0 0,1-1-1 0 0,1 0 1 0 0,0 0-1 0 0,0-1 1 0 0,1 1 0 0 0,1 1-29 0 0,-3-8-98 0 0,0 1 0 0 0,1-1 0 0 0,-1 0 0 0 0,1 0 0 0 0,0 0-1 0 0,0 0 1 0 0,0-1 0 0 0,1 1 0 0 0,-1-1 0 0 0,1 0 0 0 0,0-1 0 0 0,-1 1 0 0 0,1-1 0 0 0,1 0 0 0 0,-1 0 0 0 0,0 0 0 0 0,3 0 98 0 0,47-2-4873 0 0,-7-26-5288 0 0,-37 15 6810 0 0</inkml:trace>
  <inkml:trace contextRef="#ctx0" brushRef="#br0" timeOffset="276.007">342 788 8978 0 0,'0'0'433'0'0,"0"0"-66"0"0,0 0 120 0 0,0 0 248 0 0,-5 32 206 0 0,-14 100 58 0 0,18-129-925 0 0,-1-1-1 0 0,1 1 1 0 0,0 0-1 0 0,1 0 1 0 0,-1-1-1 0 0,0 1 1 0 0,1 0 0 0 0,0 0-1 0 0,0 0 1 0 0,0 0-1 0 0,0 0 1 0 0,0-1-1 0 0,0 1 1 0 0,1 0-1 0 0,-1 0 1 0 0,1 0 0 0 0,0 0-1 0 0,0-1 1 0 0,0 1-1 0 0,0 0 1 0 0,0-1-1 0 0,1 1 1 0 0,-1-1-1 0 0,1 0 1 0 0,0 1 0 0 0,-1-1-1 0 0,1 0 1 0 0,0 0-1 0 0,1 1-73 0 0,1 0 190 0 0,-2-1-53 0 0,1 0 0 0 0,-1 0 1 0 0,1 0-1 0 0,0 0 0 0 0,-1 0 0 0 0,1-1 0 0 0,0 1 0 0 0,0-1 0 0 0,0 0 0 0 0,0 0 1 0 0,0 0-1 0 0,0 0 0 0 0,1-1 0 0 0,-1 1 0 0 0,0-1 0 0 0,0 0 0 0 0,1 0 0 0 0,-1 0 0 0 0,0 0 1 0 0,0 0-1 0 0,0-1 0 0 0,1 0 0 0 0,-1 1 0 0 0,0-1 0 0 0,0 0 0 0 0,0-1 0 0 0,0 1 0 0 0,0 0 1 0 0,0-1-1 0 0,-1 0 0 0 0,1 0 0 0 0,0 0 0 0 0,-1 0 0 0 0,1 0 0 0 0,-1 0 0 0 0,1-1-137 0 0,5-6 349 0 0,0 0 0 0 0,0 0 0 0 0,-1-1 0 0 0,0 0 0 0 0,-1-1 0 0 0,0 1 0 0 0,0-1 0 0 0,-1 0 0 0 0,-1-2-349 0 0,2-3 174 0 0,-1 0 1 0 0,-1 0-1 0 0,-1-1 0 0 0,0 1 1 0 0,-1-1-1 0 0,-1 0 1 0 0,0 0-1 0 0,-1 0 1 0 0,-1 1-1 0 0,-2-10-174 0 0,3 22-53 0 0,-1 1 0 0 0,1-1 0 0 0,-1 0 0 0 0,0 0 0 0 0,0 0 0 0 0,0 0 0 0 0,0 1 0 0 0,-1-1 0 0 0,0 0-1 0 0,1 1 1 0 0,-1 0 0 0 0,-1-1 0 0 0,1 1 0 0 0,0 0 0 0 0,-1 0 0 0 0,1 0 0 0 0,-1 0 0 0 0,0 1 0 0 0,0-1 0 0 0,0 1 0 0 0,0-1 0 0 0,-1 1 0 0 0,1 0 0 0 0,-1 1 0 0 0,1-1 0 0 0,-1 0 0 0 0,0 1 0 0 0,1 0-1 0 0,-1 0 1 0 0,0 0 0 0 0,0 0 0 0 0,-3 1 53 0 0,4 2-517 0 0,0 0 1 0 0,0 0-1 0 0,1 0 0 0 0,-1 1 0 0 0,1-1 0 0 0,0 1 0 0 0,-1-1 0 0 0,1 1 0 0 0,0 0 1 0 0,1 0-1 0 0,-1 0 0 0 0,1 0 0 0 0,-1 0 0 0 0,1 1 0 0 0,0-1 0 0 0,0 0 0 0 0,0 1 1 0 0,0-1-1 0 0,1 4 517 0 0,-5 8-5386 0 0,0 0-2794 0 0</inkml:trace>
  <inkml:trace contextRef="#ctx0" brushRef="#br0" timeOffset="730.002">723 884 8586 0 0,'0'0'1707'0'0,"0"0"-303"0"0,0 0-21 0 0,0 0 96 0 0,0 0-113 0 0,0 0-198 0 0,0 0-250 0 0,0 0-190 0 0,0 0-79 0 0,0 0-43 0 0,0 0-32 0 0,0 0-60 0 0,0 0-63 0 0,2-34-46 0 0,9-107-28 0 0,1 4 640 0 0,-8 104-811 0 0,-4 32-194 0 0,0 1-30 0 0,0 0-24 0 0,0 0-54 0 0,8 27-414 0 0,6 19 483 0 0,-14-41 22 0 0,1 0 0 0 0,-1 0-1 0 0,1-1 1 0 0,0 1 0 0 0,0 0 0 0 0,0-1-1 0 0,0 1 1 0 0,1 0 0 0 0,0-1-1 0 0,0 0 1 0 0,0 1 0 0 0,1-1-1 0 0,0 0 1 0 0,-1 0 0 0 0,1-1-1 0 0,0 1 1 0 0,1 0 0 0 0,-1-1 0 0 0,1 0-1 0 0,-1 0 1 0 0,1 0 0 0 0,0 0-1 0 0,0 0 1 0 0,1-1 0 0 0,-1 0-1 0 0,0 0 1 0 0,1 0 0 0 0,-1-1-1 0 0,1 1 1 0 0,0-1 0 0 0,-1 0 0 0 0,2 0 5 0 0,-2-1 61 0 0,1-1 0 0 0,-1 1 0 0 0,0-1 1 0 0,0 0-1 0 0,0-1 0 0 0,0 1 0 0 0,0-1 1 0 0,0 1-1 0 0,0-1 0 0 0,0 0 1 0 0,0-1-1 0 0,-1 1 0 0 0,1-1 0 0 0,-1 1 1 0 0,0-1-1 0 0,0 0 0 0 0,0 0 1 0 0,0-1-1 0 0,0 1 0 0 0,-1 0 0 0 0,1-1 1 0 0,-1 0-1 0 0,0 0 0 0 0,0 1 1 0 0,-1-1-1 0 0,1 0 0 0 0,-1 0 0 0 0,1-1 1 0 0,-1 1-62 0 0,18-128 1593 0 0,-35 15-1962 0 0,3 90-1361 0 0,6 20-2874 0 0,0 4-5712 0 0,7 3 1277 0 0</inkml:trace>
  <inkml:trace contextRef="#ctx0" brushRef="#br0" timeOffset="1144.062">1225 207 8506 0 0,'0'0'1176'0'0,"0"0"-66"0"0,0 0 131 0 0,0 0 172 0 0,0 0-53 0 0,0 0-209 0 0,0 0-254 0 0,0 0-178 0 0,0 0-99 0 0,0 0-65 0 0,0 0-58 0 0,0 0-72 0 0,-20 11-47 0 0,-64 38-26 0 0,41-11 280 0 0,40-35-569 0 0,1-1-1 0 0,-1 1 0 0 0,0-1 1 0 0,1 1-1 0 0,0 0 0 0 0,0 0 1 0 0,0 0-1 0 0,0 0 0 0 0,0 1 0 0 0,1-1 1 0 0,-1 0-1 0 0,1 1 0 0 0,0-1 1 0 0,0 1-1 0 0,0-1 0 0 0,1 1 0 0 0,-1 3-62 0 0,40-3 651 0 0,111-30 100 0 0,-148 25-732 0 0,0 1 0 0 0,0 0 0 0 0,0 0 0 0 0,1 0 0 0 0,-1 0 0 0 0,0 0-1 0 0,0 1 1 0 0,0-1 0 0 0,0 1 0 0 0,0-1 0 0 0,1 1 0 0 0,-1 0 0 0 0,0 0 0 0 0,0 0 0 0 0,-1 0 0 0 0,1 0 0 0 0,0 0 0 0 0,0 0-1 0 0,0 1 1 0 0,-1-1 0 0 0,1 1 0 0 0,-1-1 0 0 0,1 1 0 0 0,-1 0 0 0 0,0-1 0 0 0,1 1 0 0 0,-1 0 0 0 0,0 0 0 0 0,0 0 0 0 0,0 0 0 0 0,-1 0-1 0 0,1 0 1 0 0,0 0 0 0 0,-1 0 0 0 0,1 0 0 0 0,-1 0 0 0 0,0 1 0 0 0,0-1 0 0 0,0 0 0 0 0,0 0 0 0 0,0 0 0 0 0,0 0 0 0 0,-1 2-19 0 0,0 9 2 0 0,-1 0 0 0 0,-1 0 1 0 0,-1 0-1 0 0,0 0 1 0 0,0 0-1 0 0,-1-1 0 0 0,-1 1 1 0 0,0-1-1 0 0,0-1 1 0 0,-2 1-1 0 0,1-1 1 0 0,-1-1-1 0 0,-1 1 0 0 0,0-1 1 0 0,0-1-1 0 0,-9 7-2 0 0,-3-2-1617 0 0,8-35-9449 0 0,15-7 2075 0 0,3 20 6320 0 0</inkml:trace>
  <inkml:trace contextRef="#ctx0" brushRef="#br0" timeOffset="1380.041">1409 0 10530 0 0,'0'0'2390'0'0,"0"0"-995"0"0,0 0-436 0 0,0 0 50 0 0,0 0 80 0 0,0 0-40 0 0,0 0-126 0 0,0 0-159 0 0,0 31-140 0 0,-4 97-109 0 0,18 57 363 0 0,-9-162-934 0 0,13 24-803 0 0,2-22-4452 0 0,-17-19-2844 0 0,-1-5 411 0 0</inkml:trace>
  <inkml:trace contextRef="#ctx0" brushRef="#br0" timeOffset="1550.148">1257 328 12931 0 0,'0'0'1312'0'0,"0"0"-512"0"0,0 0-16 0 0,0 0 145 0 0,0 0-33 0 0,0 0-264 0 0,0 0-216 0 0,0 0-168 0 0,0 0-112 0 0,0 0-40 0 0,0 0-40 0 0,0 0-88 0 0,186-121-112 0 0,-162 113-352 0 0,-6 5-688 0 0,0-1-1457 0 0,-5 0-2920 0 0,-7 4-3617 0 0</inkml:trace>
  <inkml:trace contextRef="#ctx0" brushRef="#br0" timeOffset="1718.05">1654 328 20396 0 0,'0'0'552'0'0,"0"0"-255"0"0,0 0 7 0 0,0 0 24 0 0,0 0-72 0 0,0 0-152 0 0,0 0-56 0 0,0 0-128 0 0,0 0-152 0 0,0 0-280 0 0,0 0-569 0 0,0 0-1175 0 0,0 0-3561 0 0,30 85-6490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41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 19 6233 0 0,'0'0'1230'0'0,"0"0"-110"0"0,0 0 138 0 0,0 0 274 0 0,0 0 143 0 0,0 0-72 0 0,0 0-145 0 0,0 0-183 0 0,0 0-210 0 0,0 0-198 0 0,0 0-148 0 0,0 0-96 0 0,5-3-23 0 0,9-12 206 0 0,-33 18 616 0 0,-117 42-467 0 0,-242 72 779 0 0,302-95-987 0 0,94-18-819 0 0,97-4 437 0 0,222-33-39 0 0,-265 26-237 0 0,-71 7-74 0 0,-1 0 10 0 0,0 0 26 0 0,0 0-11 0 0,-70 59 421 0 0,-422 190-280 0 0,251-120-179 0 0,215-96 3 0 0,58-21 20 0 0,-13-9 37 0 0,0-1-1 0 0,1-1 0 0 0,-1-1 0 0 0,0-1 0 0 0,1 0 0 0 0,-1-1 1 0 0,0-1-1 0 0,10-4-61 0 0,484-132 679 0 0,-479 128-1230 0 0,-36 7-1574 0 0,1 4-3648 0 0,1 1-5421 0 0,0 2 1233 0 0</inkml:trace>
  <inkml:trace contextRef="#ctx0" brushRef="#br0" timeOffset="812.959">797 715 4617 0 0,'0'0'1395'0'0,"0"0"-83"0"0,0 0 179 0 0,0 0 332 0 0,0 0 134 0 0,0 0-80 0 0,0 0-199 0 0,0 0-247 0 0,0 0-209 0 0,0 0-227 0 0,0 0-191 0 0,0 0-152 0 0,0 0-85 0 0,0-4-18 0 0,1-4-268 0 0,1 0 0 0 0,0 1 0 0 0,0-1 0 0 0,1 0 1 0 0,0 0-1 0 0,0 1 0 0 0,1 0 0 0 0,-1 0 0 0 0,2 0 0 0 0,-1 0 0 0 0,1 0 0 0 0,0 1 0 0 0,1-1-281 0 0,15-23 460 0 0,120-138 757 0 0,-44 57-724 0 0,-36 55-190 0 0,-44 118-271 0 0,27 126 60 0 0,-42-182-49 0 0,-2-4-40 0 0,0 0 1 0 0,1 0 0 0 0,-1 0-1 0 0,0-1 1 0 0,1 1 0 0 0,-1 0 0 0 0,1 0-1 0 0,0 0 1 0 0,-1-1 0 0 0,1 1-1 0 0,0 0 1 0 0,0-1 0 0 0,0 1 0 0 0,0-1-1 0 0,1 1 1 0 0,-1-1 0 0 0,0 1-1 0 0,0-1 1 0 0,1 0 0 0 0,-1 0-1 0 0,1 1 1 0 0,-1-1 0 0 0,1 0 0 0 0,0-1-1 0 0,-1 1 1 0 0,1 0 0 0 0,0 0-1 0 0,0-1 1 0 0,0 1 0 0 0,-1-1-1 0 0,1 1 1 0 0,0-1 0 0 0,0 0 0 0 0,0 0-1 0 0,0 0 1 0 0,0 0 0 0 0,0 0-1 0 0,-1 0 1 0 0,1 0 0 0 0,0-1 0 0 0,1 0-5 0 0,96-110 285 0 0,-92 102-274 0 0,171-252-69 0 0,-134 199 33 0 0,-43 61 39 0 0,-1 1-6 0 0,0 0-15 0 0,0 0-16 0 0,0 0-18 0 0,-28 74-155 0 0,20-49 243 0 0,0 1 0 0 0,2 0 1 0 0,2 0-1 0 0,0 0 1 0 0,1 1-1 0 0,2-1 0 0 0,1 1 1 0 0,2 16-47 0 0,23 58-743 0 0,-18-73-2988 0 0,-5-19-1312 0 0,-2 1-5119 0 0,0-6 697 0 0</inkml:trace>
  <inkml:trace contextRef="#ctx0" brushRef="#br0" timeOffset="1069.075">1836 546 16516 0 0,'0'0'1845'0'0,"0"0"-635"0"0,0 0-193 0 0,0 0 120 0 0,0 0 43 0 0,0 0-111 0 0,0 0-212 0 0,0 0-241 0 0,0 0-244 0 0,0 0-137 0 0,0 0-97 0 0,0 0-67 0 0,0 0-16 0 0,-5 21-33 0 0,-15 63-18 0 0,16-68-1051 0 0,3-7 2323 0 0,1-9-5809 0 0,0 2-5214 0 0,0-2-1546 0 0</inkml:trace>
  <inkml:trace contextRef="#ctx0" brushRef="#br0" timeOffset="1210.537">1865 196 21565 0 0,'0'0'960'0'0,"0"0"-112"0"0,0 0-160 0 0,0 0 0 0 0,0 0-96 0 0,0 0-143 0 0,0 0-169 0 0,0 0-216 0 0,0 0-144 0 0,0 0-224 0 0,0 0-177 0 0,0 0-479 0 0,0 0-976 0 0,0 0-2145 0 0,0 18-9130 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0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2195 1919 11522 0 0,'0'0'926'0'0,"0"0"-194"0"0,0 0 20 0 0,0 0 171 0 0,0 0 149 0 0,0 0 19 0 0,0 0-149 0 0,0 0-282 0 0,0 0-271 0 0,0 0-167 0 0,0 0-84 0 0,-1 15-22 0 0,-9 101 121 0 0,-2 49 41 0 0,9-99-304 0 0,-2-1-1 0 0,-3 0 0 0 0,-3 0 1 0 0,-9 25 26 0 0,2-53 74 0 0,9-55-80 0 0,5-25-118 0 0,2 0 1 0 0,2 0-1 0 0,1 1 1 0 0,3-1-1 0 0,5-23 124 0 0,72-367 1406 0 0,-78 415-876 0 0,-1 25 535 0 0,1 37-952 0 0,3-1-1 0 0,1 0 1 0 0,2 0 0 0 0,2 0 0 0 0,10 23-113 0 0,-17-54 29 0 0,1 1 0 0 0,0-1 1 0 0,1 0-1 0 0,0 0 0 0 0,1-1 0 0 0,0 0 1 0 0,1 0-1 0 0,0 0 0 0 0,0-1 1 0 0,2-1-1 0 0,-1 1 0 0 0,1-2 0 0 0,0 1 1 0 0,1-1-1 0 0,0-1 0 0 0,0 0 0 0 0,7 3-29 0 0,-14-8 65 0 0,1 0 0 0 0,0-1-1 0 0,0 0 1 0 0,-1 0-1 0 0,1 0 1 0 0,0 0 0 0 0,0-1-1 0 0,0 0 1 0 0,0 0 0 0 0,0 0-1 0 0,0-1 1 0 0,0 1-1 0 0,0-1 1 0 0,-1-1 0 0 0,1 1-1 0 0,0 0 1 0 0,0-1 0 0 0,-1 0-1 0 0,0 0 1 0 0,1-1-1 0 0,-1 1 1 0 0,0-1 0 0 0,0 0-1 0 0,0 0 1 0 0,0 0 0 0 0,-1-1-1 0 0,1 1 1 0 0,-1-1-1 0 0,0 0 1 0 0,0 0 0 0 0,0 0-1 0 0,0-1-64 0 0,65-149 1390 0 0,-58 127-1279 0 0,-2-2-1 0 0,-1 1 1 0 0,-1-1-1 0 0,-2 0 1 0 0,0 0-1 0 0,-2-1 0 0 0,-2 1 1 0 0,0 0-1 0 0,-2-1 1 0 0,-4-18-111 0 0,5 41 0 0 0,0 1 1 0 0,-1-1 0 0 0,0 1-1 0 0,0-1 1 0 0,0 1 0 0 0,-1 0 0 0 0,0 0-1 0 0,0 0 1 0 0,-1 0 0 0 0,0 0-1 0 0,0 1 1 0 0,0 0 0 0 0,0 0 0 0 0,-1 0-1 0 0,0 0 1 0 0,0 1 0 0 0,-1-1-1 0 0,5 5-95 0 0,0-1 1 0 0,-1 1 0 0 0,1 0 0 0 0,0-1 0 0 0,-1 1 0 0 0,1 0-1 0 0,-1 0 1 0 0,1 0 0 0 0,-1 0 0 0 0,1 0 0 0 0,0 0 0 0 0,-1 0-1 0 0,1 1 1 0 0,-1-1 0 0 0,1 0 0 0 0,0 1 0 0 0,-1-1-1 0 0,1 1 1 0 0,0 0 0 0 0,0-1 0 0 0,-1 1 0 0 0,1 0 0 0 0,0 0-1 0 0,0-1 1 0 0,0 1 0 0 0,0 0 0 0 0,0 0 0 0 0,0 0-1 0 0,0 1 1 0 0,0-1 0 0 0,0 0 0 0 0,1 0 0 0 0,-1 0 0 0 0,0 1-1 0 0,1-1 1 0 0,-1 0 0 0 0,1 1 0 0 0,-1-1 0 0 0,1 0-1 0 0,0 1 1 0 0,-1 0 94 0 0,-6 59-4611 0 0,7-48 3221 0 0,1 24-6418 0 0,3-21-1054 0 0</inkml:trace>
  <inkml:trace contextRef="#ctx0" brushRef="#br0" timeOffset="285.84">3003 1783 9202 0 0,'0'0'2448'0'0,"0"0"-807"0"0,0 0-484 0 0,0 0-118 0 0,0 0-40 0 0,0 0-64 0 0,0 0-57 0 0,0 0-101 0 0,0 0-133 0 0,-11 34-118 0 0,-36 108-96 0 0,36-73 99 0 0,13-60-423 0 0,0-4-34 0 0,-1 0-1 0 0,1 0 0 0 0,1 0 0 0 0,-1 0 1 0 0,1 0-1 0 0,-1-1 0 0 0,1 1 1 0 0,1-1-1 0 0,-1 0 0 0 0,0 0 0 0 0,1 0 1 0 0,0-1-1 0 0,0 1 0 0 0,0-1 1 0 0,1 0-1 0 0,-1 0 0 0 0,1 0 0 0 0,-1 0 1 0 0,1-1-1 0 0,0 0 0 0 0,0 0 1 0 0,0 0-1 0 0,0-1 0 0 0,0 0 0 0 0,1 0 1 0 0,-1 0-1 0 0,0 0 0 0 0,0-1 1 0 0,1 0-1 0 0,-1 0 0 0 0,0-1 0 0 0,1 1 1 0 0,1-2-72 0 0,-2 0 102 0 0,0-1-1 0 0,0 0 1 0 0,-1-1 0 0 0,1 1 0 0 0,-1-1 0 0 0,0 0 0 0 0,0 0 0 0 0,-1 0 0 0 0,1-1-1 0 0,-1 1 1 0 0,0-1 0 0 0,0 0 0 0 0,0 1 0 0 0,-1-2 0 0 0,1 1 0 0 0,-1 0 0 0 0,-1 0-1 0 0,1-1 1 0 0,-1 1 0 0 0,0-1 0 0 0,0 1 0 0 0,0-1 0 0 0,-1 1 0 0 0,0-1 0 0 0,0 0-1 0 0,0 1 1 0 0,-1-1 0 0 0,0 1 0 0 0,0-1 0 0 0,0 1 0 0 0,-2-5-102 0 0,-1 2-132 0 0,0-1 1 0 0,0 1-1 0 0,-1 0 1 0 0,0 0-1 0 0,-1 0 1 0 0,0 0-1 0 0,0 1 1 0 0,0 0-1 0 0,-1 1 1 0 0,0-1 0 0 0,0 1-1 0 0,-1 1 1 0 0,1-1-1 0 0,-1 1 1 0 0,-1 0-1 0 0,1 1 1 0 0,-1 0-1 0 0,0 1 1 0 0,1-1-1 0 0,-1 2 1 0 0,-1-1-1 0 0,1 1 1 0 0,0 1-1 0 0,-5-1 132 0 0,-31 14-5266 0 0,24 12-4555 0 0,13-13 1242 0 0</inkml:trace>
  <inkml:trace contextRef="#ctx0" brushRef="#br0" timeOffset="3017.283">895 1308 12907 0 0,'0'0'1253'0'0,"0"0"-336"0"0,0 0-92 0 0,0 0 85 0 0,0 0 71 0 0,0 0-46 0 0,0 0-119 0 0,0 0-157 0 0,0 0-148 0 0,0 0-116 0 0,0 0-95 0 0,-9 30-80 0 0,-30 97-78 0 0,4 65 268 0 0,28-146-295 0 0,2-4-16 0 0,-2-1 0 0 0,-1 0 0 0 0,-3-1 0 0 0,-10 25-99 0 0,46-171 1729 0 0,46-83-1618 0 0,-27 78-39 0 0,-5-3 0 0 0,4-34-72 0 0,-30 89 57 0 0,-14 110-62 0 0,-2-34 11 0 0,2 1 0 0 0,0-1 0 0 0,1 1 0 0 0,1-1 0 0 0,0 1 0 0 0,1-1 0 0 0,1 0 0 0 0,1 1 0 0 0,0-1 0 0 0,1-1 0 0 0,1 1 0 0 0,1-1 0 0 0,0 0 0 0 0,1 0 0 0 0,1-1 0 0 0,10 13-6 0 0,-16-24 43 0 0,1 0 1 0 0,0-1-1 0 0,0 0 1 0 0,0 0-1 0 0,0 0 1 0 0,0-1-1 0 0,1 1 0 0 0,-1-1 1 0 0,1 0-1 0 0,-1 0 1 0 0,1 0-1 0 0,0-1 1 0 0,0 0-1 0 0,0 0 1 0 0,0 0-1 0 0,0 0 0 0 0,0-1 1 0 0,0 0-1 0 0,0 0 1 0 0,0 0-1 0 0,0-1 1 0 0,0 0-1 0 0,0 0 0 0 0,0 0 1 0 0,0 0-1 0 0,0-1 1 0 0,-1 0-1 0 0,5-1-43 0 0,5-13 136 0 0,0 0-1 0 0,-1-1 1 0 0,-1 0-1 0 0,0-1 1 0 0,-2-1-1 0 0,0 1 1 0 0,-1-2-1 0 0,-1 1 1 0 0,0-1-1 0 0,-2 0 1 0 0,0-1-1 0 0,-1 0 1 0 0,-1-5-136 0 0,1 8 26 0 0,-1 0 1 0 0,-1 0-1 0 0,-1 0 1 0 0,0 0-1 0 0,-2 0 0 0 0,0 0 1 0 0,-1-1-1 0 0,0 1 1 0 0,-2 0-1 0 0,-1-7-26 0 0,-34-22-671 0 0,37 46 545 0 0,0 0-1 0 0,0 1 0 0 0,0-1 0 0 0,0 1 1 0 0,0-1-1 0 0,0 1 0 0 0,0-1 1 0 0,0 1-1 0 0,-1-1 0 0 0,1 1 0 0 0,0 0 1 0 0,0 0-1 0 0,0 0 0 0 0,-1 0 1 0 0,1 0-1 0 0,0 0 0 0 0,0 0 0 0 0,0 0 1 0 0,-1 0-1 0 0,1 1 0 0 0,0-1 0 0 0,0 0 1 0 0,0 1-1 0 0,0-1 0 0 0,-1 1 1 0 0,1-1-1 0 0,0 1 0 0 0,0 0 0 0 0,0-1 1 0 0,0 1-1 0 0,0 0 0 0 0,1 0 0 0 0,-1 0 1 0 0,0 0-1 0 0,0-1 0 0 0,0 1 1 0 0,1 0-1 0 0,-1 0 0 0 0,0 1 0 0 0,1-1 1 0 0,-1 0-1 0 0,1 0 0 0 0,0 0 0 0 0,-1 0 1 0 0,1 0-1 0 0,0 1 0 0 0,-1-1 127 0 0,-5 21-3487 0 0,1-5-2105 0 0,-1-2-5280 0 0</inkml:trace>
  <inkml:trace contextRef="#ctx0" brushRef="#br0" timeOffset="3286.08">1566 1256 12171 0 0,'0'0'1841'0'0,"0"0"-522"0"0,0 0-315 0 0,0 0-81 0 0,0 0-86 0 0,0 0-91 0 0,0 0-100 0 0,0 0-83 0 0,-10 32-69 0 0,-28 101-72 0 0,29-52 173 0 0,10-77-531 0 0,-1 0-1 0 0,1-1 1 0 0,0 1 0 0 0,0 0 0 0 0,0-1 0 0 0,1 1 0 0 0,-1-1 0 0 0,1 1 0 0 0,0-1 0 0 0,0 0 0 0 0,0 0-1 0 0,1 0 1 0 0,-1 0 0 0 0,1 0 0 0 0,-1 0 0 0 0,1-1 0 0 0,0 1 0 0 0,0-1 0 0 0,0 0 0 0 0,0 0 0 0 0,0 0 0 0 0,1 0-1 0 0,-1 0 1 0 0,1-1 0 0 0,-1 0 0 0 0,1 1 0 0 0,0-1 0 0 0,-1-1 0 0 0,1 1 0 0 0,0 0 0 0 0,0-1 0 0 0,-1 0-1 0 0,1 0 1 0 0,0 0 0 0 0,0 0 0 0 0,0-1 0 0 0,-1 1 0 0 0,1-1 0 0 0,0 0 0 0 0,-1 0 0 0 0,1-1 0 0 0,-1 1-1 0 0,1-1 1 0 0,-1 1 0 0 0,1-1 0 0 0,-1 0 0 0 0,0-1 0 0 0,0 1 0 0 0,1-1-64 0 0,2-5 106 0 0,0 0-1 0 0,0 0 1 0 0,-1-1-1 0 0,0 0 1 0 0,0 0 0 0 0,-1 0-1 0 0,0-1 1 0 0,0 0 0 0 0,-1 1-1 0 0,-1-1 1 0 0,0 0-1 0 0,0 0 1 0 0,-1 0 0 0 0,0-1-1 0 0,-1 1 1 0 0,0 0 0 0 0,0 0-1 0 0,-1 0 1 0 0,-1 0-1 0 0,0-3-105 0 0,1 7-101 0 0,-1 0-1 0 0,0 0 0 0 0,0 0 0 0 0,0 1 0 0 0,0-1 0 0 0,-1 1 0 0 0,0-1 0 0 0,0 1 1 0 0,-1 0-1 0 0,1 0 0 0 0,-1 0 0 0 0,0 1 0 0 0,0-1 0 0 0,-1 1 0 0 0,0 0 0 0 0,1 0 1 0 0,-1 1-1 0 0,0-1 0 0 0,-1 1 0 0 0,1 0 0 0 0,-1 0 0 0 0,1 1 0 0 0,-1 0 1 0 0,-2-1 101 0 0,-24-5-4861 0 0,-2 5-3898 0 0,23 3-1981 0 0</inkml:trace>
  <inkml:trace contextRef="#ctx0" brushRef="#br0" timeOffset="3564.797">1880 800 13595 0 0,'0'0'1358'0'0,"0"0"-86"0"0,0 0-65 0 0,0 0-64 0 0,0 0-192 0 0,0 0-201 0 0,0 0-80 0 0,0 0-47 0 0,0 0 7 0 0,0 0 1 0 0,0 0-72 0 0,0 0-91 0 0,0 0-77 0 0,12 28-78 0 0,37 92-73 0 0,-26-11 58 0 0,-20-72-242 0 0,44 168-54 0 0,-13-123-3112 0 0,-34-82 1821 0 0,0 0-321 0 0,0 0-305 0 0,-1 0-3906 0 0,-3-3 1598 0 0,4 3 3297 0 0,-2-4-5337 0 0</inkml:trace>
  <inkml:trace contextRef="#ctx0" brushRef="#br0" timeOffset="4049.234">1704 1157 10346 0 0,'0'0'2515'0'0,"0"0"-1657"0"0,0 0-367 0 0,0 0 254 0 0,0 0 67 0 0,0 0-131 0 0,0 0-167 0 0,0 0-146 0 0,0 0-106 0 0,35-13-78 0 0,111-37-72 0 0,15 6-358 0 0,-34 10-3052 0 0,-42 10-4857 0 0,-9 10 562 0 0,-50 13 12064 0 0,2 0 10200 0 0,14-43-9561 0 0,-36 35-4955 0 0,-1 0 0 0 0,0-1 0 0 0,0 1 1 0 0,-1-1-1 0 0,-1 0 0 0 0,0 0 1 0 0,0 0-1 0 0,0 0 0 0 0,-2 0 1 0 0,1-1-1 0 0,-1 1 0 0 0,-1-1 1 0 0,0-3-156 0 0,0 13 3 0 0,0-1 1 0 0,0 1 0 0 0,0 0 0 0 0,-1-1-1 0 0,1 1 1 0 0,0 0 0 0 0,-1-1 0 0 0,1 1-1 0 0,-1 0 1 0 0,0-1 0 0 0,1 1 0 0 0,-1 0-1 0 0,0 0 1 0 0,0 0 0 0 0,1 0 0 0 0,-1 0-1 0 0,0 0 1 0 0,0 0 0 0 0,0 0 0 0 0,-1 0 0 0 0,1 0-1 0 0,0 0 1 0 0,0 1 0 0 0,0-1 0 0 0,-1 0-1 0 0,1 1 1 0 0,0-1 0 0 0,0 1 0 0 0,-1-1-1 0 0,1 1 1 0 0,-1 0 0 0 0,1 0 0 0 0,0 0-1 0 0,-1-1 1 0 0,1 1 0 0 0,-1 0 0 0 0,1 1-1 0 0,0-1 1 0 0,-1 0 0 0 0,1 0 0 0 0,-1 1-4 0 0,-58 19-341 0 0,47-11 303 0 0,2 1 0 0 0,-1 1 0 0 0,1 0 0 0 0,1 0 0 0 0,0 1 0 0 0,1 0 0 0 0,0 1 0 0 0,1 0 0 0 0,0 1 0 0 0,1-1 1 0 0,1 1-1 0 0,0 1 0 0 0,1-1 0 0 0,0 1 0 0 0,1 0 0 0 0,1 0 0 0 0,0 0 0 0 0,1 1 0 0 0,1-1 0 0 0,0 1 0 0 0,2-1 0 0 0,0 5 38 0 0,1-15-36 0 0,1 0 0 0 0,-1 0 0 0 0,2 0 1 0 0,-1 0-1 0 0,0 0 0 0 0,1-1 0 0 0,0 1 0 0 0,0-1 0 0 0,0 0 0 0 0,0-1 0 0 0,1 1 0 0 0,0-1 1 0 0,0 1-1 0 0,0-2 0 0 0,0 1 0 0 0,0 0 0 0 0,0-1 0 0 0,1 0 0 0 0,-1 0 0 0 0,1-1 0 0 0,-1 1 1 0 0,1-1-1 0 0,0 0 0 0 0,0-1 0 0 0,-1 1 0 0 0,1-1 0 0 0,0-1 0 0 0,0 1 0 0 0,-1-1 0 0 0,1 0 1 0 0,0 0-1 0 0,2-1 36 0 0,7 2-132 0 0,77-24-2614 0 0,-74 16-1821 0 0,-1 0-3669 0 0,-15 7 1220 0 0</inkml:trace>
  <inkml:trace contextRef="#ctx0" brushRef="#br0" timeOffset="4335.704">1 2375 12291 0 0,'0'0'2831'0'0,"0"0"-2111"0"0,0 0-440 0 0,0 0 335 0 0,0 0 372 0 0,31-3 49 0 0,7-1-732 0 0,157-30 964 0 0,-23-26-50 0 0,-4-8 0 0 0,-2-7-1 0 0,138-86-1217 0 0,-45 25 948 0 0,784-338-445 0 0,-861 408-1608 0 0,-59 32-3284 0 0,-97 31 56 0 0,-10 2-5729 0 0,-13 1 4515 0 0</inkml:trace>
  <inkml:trace contextRef="#ctx0" brushRef="#br0" timeOffset="4821.076">2985 615 2961 0 0,'0'0'1987'0'0,"0"0"32"0"0,0 0 220 0 0,0 0 57 0 0,0 0-226 0 0,0 0-344 0 0,0 0-295 0 0,0 0-216 0 0,0 0-164 0 0,0 0-122 0 0,0 0-133 0 0,0 0-122 0 0,-4-7 331 0 0,-30 34-2 0 0,10-3-779 0 0,23-23-222 0 0,1-1-45 0 0,0 0-30 0 0,0 0-22 0 0,2 0 126 0 0,0 0 0 0 0,0-1 0 0 0,0 1 0 0 0,-1 0 0 0 0,1-1 0 0 0,0 1 0 0 0,0-1 0 0 0,0 1 0 0 0,-1-1-1 0 0,1 0 1 0 0,0 0 0 0 0,-1 0 0 0 0,1 0 0 0 0,-1 0 0 0 0,1 0 0 0 0,-1 0 0 0 0,1 0 0 0 0,-1-1 0 0 0,0 1 0 0 0,0 0 0 0 0,0-1 0 0 0,0 1 0 0 0,0-1 0 0 0,0 1 0 0 0,0-1 0 0 0,0 0-31 0 0,-1 2 7 0 0,13-29 896 0 0,-12 28-727 0 0,-1 1-8 0 0,-12 7 47 0 0,-2 2-532 0 0,-28 23-3518 0 0,40-27 192 0 0,2-2-6331 0 0,0 0 2052 0 0</inkml:trace>
  <inkml:trace contextRef="#ctx0" brushRef="#br0" timeOffset="5171.952">3005 965 13243 0 0,'0'0'2119'0'0,"0"0"-724"0"0,0 0-224 0 0,0 0 9 0 0,0 0-118 0 0,0 0-194 0 0,0 0-180 0 0,0 0-132 0 0,0 0-70 0 0,0 0-34 0 0,0 0-14 0 0,0 0-16 0 0,0 0-22 0 0,1-3-9 0 0,1-9 60 0 0,-12 31-18 0 0,-7 10-236 0 0,14-25-177 0 0,2-4-20 0 0,1 0 0 0 0,-1 0 0 0 0,1 1 0 0 0,-1-1 0 0 0,1 0 0 0 0,0 0 0 0 0,-1 0 1 0 0,1 1-1 0 0,-1-1 0 0 0,1 0 0 0 0,-1 0 0 0 0,1 1 0 0 0,0-1 0 0 0,-1 0 0 0 0,1 1 0 0 0,0-1 0 0 0,0 1 0 0 0,-1-1 0 0 0,1 0 0 0 0,0 1 0 0 0,0-1 0 0 0,-1 1 0 0 0,1-1 0 0 0,0 1 1 0 0,0-1-1 0 0,0 1 0 0 0,0-1 0 0 0,0 1 0 0 0,0-1 0 0 0,-1 1 0 0 0,1-1 0 0 0,0 1 0 0 0,1-1 0 0 0,-1 0 0 0 0,0 1 0 0 0,0-1 0 0 0,0 1 0 0 0,0-1 0 0 0,0 1 0 0 0,0-1 1 0 0,0 1-1 0 0,1-1 0 0 0,-1 1 0 0 0,0-1 0 0 0,0 0 0 0 0,1 1 0 0 0,-1-1 0 0 0,0 1 0 0 0,1-1 0 0 0,-1 0 0 0 0,0 1 0 0 0,1-1 0 0 0,-1 0 0 0 0,1 0 0 0 0,-1 1 0 0 0,0-1 0 0 0,1 0 1 0 0,-1 0-1 0 0,1 1 0 0 0,-1-1 0 0 0,1 0 0 0 0,-1 0 0 0 0,1 0 0 0 0,-1 0 0 0 0,1 0 0 0 0,-1 0 0 0 0,1 0 0 0 0,-1 0 0 0 0,1 0 0 0 0,0-2-176 0 0,1-1-2917 0 0,-1 1-8693 0 0,-1 2 865 0 0</inkml:trace>
  <inkml:trace contextRef="#ctx0" brushRef="#br0" timeOffset="1049.214">3626 1727 0 0 0,'0'0'984'0'0,"0"0"188"0"0,0 0 195 0 0,0 0 208 0 0,0 0 64 0 0,0 0-70 0 0,0 0-100 0 0,0 0-98 0 0,0 0-66 0 0,0 0-98 0 0,0 0-141 0 0,0 0-133 0 0,0 0-96 0 0,14 5-11 0 0,46 15-15 0 0,-52-19-607 0 0,0 0 1 0 0,-1 0 0 0 0,1-1 0 0 0,0 0 0 0 0,-1 0 0 0 0,1-1 0 0 0,-1 0 0 0 0,1 0 0 0 0,0-1 0 0 0,-1 0 0 0 0,0 0 0 0 0,0-1 0 0 0,1 0 0 0 0,-1 0 0 0 0,-1-1-1 0 0,1 1 1 0 0,-1-2 0 0 0,1 1 0 0 0,-1-1 0 0 0,0 0 0 0 0,-1 0 0 0 0,1 0 0 0 0,-1-1 0 0 0,1-1-205 0 0,1 0 72 0 0,0 1 1 0 0,-1-1 0 0 0,0-1-1 0 0,-1 1 1 0 0,1-1-1 0 0,-1 0 1 0 0,-1 0-1 0 0,1 0 1 0 0,-1 0-1 0 0,-1-1 1 0 0,0 0-1 0 0,0 0 1 0 0,0 0-1 0 0,-1 0 1 0 0,-1 0-1 0 0,0 0 1 0 0,0-1 0 0 0,0-4-73 0 0,-3 9-3 0 0,1 0 0 0 0,0 0 0 0 0,-1 1 0 0 0,0-1 0 0 0,0 1 0 0 0,-1 0 1 0 0,1-1-1 0 0,-1 1 0 0 0,0 0 0 0 0,0 0 0 0 0,0 1 0 0 0,0-1 1 0 0,-1 1-1 0 0,1-1 0 0 0,-1 1 0 0 0,0 0 0 0 0,0 1 0 0 0,0-1 0 0 0,-1 1 1 0 0,1-1-1 0 0,0 1 0 0 0,-1 1 0 0 0,0-1 0 0 0,1 1 0 0 0,-1-1 1 0 0,0 1-1 0 0,0 1 0 0 0,1-1 0 0 0,-1 1 0 0 0,-3 0 3 0 0,2-1-25 0 0,1 1 1 0 0,-1 0-1 0 0,0 1 0 0 0,0 0 1 0 0,0 0-1 0 0,1 0 0 0 0,-1 0 1 0 0,1 1-1 0 0,-1 0 0 0 0,1 0 0 0 0,-1 1 1 0 0,1-1-1 0 0,0 1 0 0 0,0 0 1 0 0,1 1-1 0 0,-1-1 0 0 0,0 1 1 0 0,1 0-1 0 0,0 0 0 0 0,0 0 0 0 0,-2 3 25 0 0,-1 0 4 0 0,1 0-1 0 0,0 1 0 0 0,0 0 0 0 0,0 0 0 0 0,1 0 1 0 0,0 1-1 0 0,0 0 0 0 0,1 0 0 0 0,1 0 0 0 0,-1 0 1 0 0,1 1-1 0 0,1-1 0 0 0,0 1 0 0 0,0-1 1 0 0,1 1-1 0 0,0 0 0 0 0,1 0 0 0 0,0 0 0 0 0,0 0 1 0 0,1-1-1 0 0,0 1 0 0 0,1 0 0 0 0,0 0 0 0 0,1-1 1 0 0,0 0-1 0 0,1 1 0 0 0,-1-1 0 0 0,2 0 0 0 0,-1-1 1 0 0,1 1-1 0 0,1-1 0 0 0,-1 0 0 0 0,1 0 1 0 0,1 0-1 0 0,-1-1 0 0 0,1 0 0 0 0,3 1-3 0 0,0-1 16 0 0,1-1 0 0 0,0-1-1 0 0,0 1 1 0 0,1-2 0 0 0,0 0 0 0 0,-1 0 0 0 0,1-1-1 0 0,0 0 1 0 0,1-1 0 0 0,-1-1 0 0 0,0 0 0 0 0,1 0-1 0 0,-1-1 1 0 0,1-1 0 0 0,-1 0 0 0 0,0-1-16 0 0,-2 0-252 0 0,0 0 1 0 0,0 0-1 0 0,0-1 1 0 0,-1 0 0 0 0,1-1-1 0 0,-1 0 1 0 0,0-1-1 0 0,0 0 1 0 0,-1 0-1 0 0,1-1 1 0 0,-1 0 0 0 0,6-5 251 0 0,22-32-3930 0 0,-14 12-2899 0 0,-17 24 4294 0 0,3-7-5276 0 0</inkml:trace>
  <inkml:trace contextRef="#ctx0" brushRef="#br0" timeOffset="1269.909">4448 1293 13843 0 0,'0'0'2570'0'0,"0"0"-1314"0"0,0 0-449 0 0,0 0 60 0 0,0 0 17 0 0,0 0-83 0 0,0 0-108 0 0,0 0-157 0 0,-10 36-152 0 0,-31 111-93 0 0,21-36 94 0 0,14 5-2056 0 0,6-96-904 0 0,0-19 1364 0 0,0-1-192 0 0,-4-7-4772 0 0,-4-8 1682 0 0,8 15 3954 0 0,-4-10-3105 0 0,2 5 2038 0 0</inkml:trace>
  <inkml:trace contextRef="#ctx0" brushRef="#br0" timeOffset="1483.915">4163 1378 8698 0 0,'0'0'2816'0'0,"0"0"-396"0"0,0 0-472 0 0,0 0-492 0 0,0 0-491 0 0,0 0-323 0 0,0 0-126 0 0,0 0 3 0 0,0 0 76 0 0,0 0 39 0 0,0 0-89 0 0,0 0-104 0 0,21 14-78 0 0,67 48-93 0 0,-64-45-112 0 0,1 0 1 0 0,0-2-1 0 0,1-1 1 0 0,1-2-1 0 0,0 0 1 0 0,1-2-1 0 0,15 4-158 0 0,50 1-1823 0 0,-82-45-6651 0 0,-10 21 2686 0 0,2 4-2064 0 0</inkml:trace>
  <inkml:trace contextRef="#ctx0" brushRef="#br0" timeOffset="1731.7">4662 858 11330 0 0,'0'0'4001'0'0,"0"0"-1811"0"0,0 0-682 0 0,0 0-251 0 0,0 0-270 0 0,0 0-251 0 0,0 0-170 0 0,0 0-84 0 0,0 0-30 0 0,0 0-11 0 0,0 0-32 0 0,5 34-44 0 0,19 108-52 0 0,32 76 486 0 0,-49-197-905 0 0,1-1 0 0 0,1 0 0 0 0,1 0 0 0 0,0 0 0 0 0,2-1 0 0 0,0-1 0 0 0,1 0-1 0 0,1-1 1 0 0,8 8 106 0 0,8-3-1685 0 0,-8-17-4378 0 0,-22-5 3596 0 0,0-2-1495 0 0,0-2-758 0 0,-2 3-1264 0 0</inkml:trace>
  <inkml:trace contextRef="#ctx0" brushRef="#br0" timeOffset="1982.879">4544 1146 14395 0 0,'0'0'1436'0'0,"0"0"-425"0"0,0 0-184 0 0,0 0 41 0 0,0 0-18 0 0,0 0-133 0 0,0 0-161 0 0,0 0-135 0 0,0 0-76 0 0,0 0-30 0 0,0 0-47 0 0,32-19-70 0 0,102-57-78 0 0,-23 23-407 0 0,-45 21-3174 0 0,-43 18-2730 0 0,-6 5-5189 0 0</inkml:trace>
  <inkml:trace contextRef="#ctx0" brushRef="#br0" timeOffset="7744.815">5039 1322 0 0 0,'0'0'452'0'0,"0"0"935"0"0,0 0 321 0 0,0 0 23 0 0,0 0-56 0 0,0 0-93 0 0,0 0-114 0 0,0 0-134 0 0,11 3-138 0 0,84 9 4215 0 0,-90-14-5140 0 0,1 0-1 0 0,-1 0 1 0 0,0 0 0 0 0,0 0 0 0 0,0-1 0 0 0,0 0-1 0 0,-1 0 1 0 0,1 0 0 0 0,-1-1 0 0 0,0 1 0 0 0,0-1-1 0 0,0 0 1 0 0,0 0 0 0 0,2-5-271 0 0,52-110 1370 0 0,-46 10-898 0 0,-12 106-500 0 0,-1 0-1 0 0,1 1 1 0 0,-1-1-1 0 0,0 0 0 0 0,0 1 1 0 0,0-1-1 0 0,0 0 0 0 0,0 1 1 0 0,0 0-1 0 0,-1-1 1 0 0,1 1-1 0 0,-1 0 0 0 0,0 0 1 0 0,0-1-1 0 0,0 1 0 0 0,0 1 1 0 0,0-1-1 0 0,0 0 0 0 0,0 0 1 0 0,-1 1-1 0 0,1-1 1 0 0,0 1-1 0 0,-1 0 0 0 0,0 0 1 0 0,1 0-1 0 0,-1 0 0 0 0,1 0 1 0 0,-1 1-1 0 0,0-1 1 0 0,0 1-1 0 0,1-1 0 0 0,-1 1 1 0 0,0 0-1 0 0,0 0 0 0 0,0 1 1 0 0,1-1-1 0 0,-2 1 29 0 0,-7 2-125 0 0,0 1-1 0 0,0 1 1 0 0,0 0-1 0 0,1 1 1 0 0,0 0-1 0 0,0 0 1 0 0,1 1-1 0 0,0 0 1 0 0,0 1-1 0 0,0 0 1 0 0,1 0-1 0 0,1 1 1 0 0,-1 0-1 0 0,1 0 1 0 0,1 1-1 0 0,0 0 1 0 0,0 0-1 0 0,1 0 1 0 0,0 1-1 0 0,-1 3 126 0 0,2-3-11 0 0,0 0-1 0 0,0 0 0 0 0,1 0 1 0 0,0 0-1 0 0,1 0 0 0 0,1 1 1 0 0,0-1-1 0 0,0 0 1 0 0,1 1-1 0 0,0-1 0 0 0,2 8 12 0 0,0-15 42 0 0,0 0 0 0 0,1-1 0 0 0,0 1 0 0 0,0 0 0 0 0,0-1 0 0 0,0 1 0 0 0,0-1-1 0 0,1 0 1 0 0,0 0 0 0 0,-1 0 0 0 0,1-1 0 0 0,0 1 0 0 0,0-1 0 0 0,0 0 0 0 0,1 0 0 0 0,-1 0 0 0 0,0-1-1 0 0,1 0 1 0 0,-1 0 0 0 0,1 0 0 0 0,0 0 0 0 0,-1 0 0 0 0,1-1 0 0 0,0 0 0 0 0,-1 0 0 0 0,1 0 0 0 0,0-1-1 0 0,-1 0 1 0 0,1 0 0 0 0,-1 0 0 0 0,4-1-42 0 0,11-5 224 0 0,0 0 0 0 0,0-1 0 0 0,-1-1-1 0 0,0-1 1 0 0,-1-1 0 0 0,0 0 0 0 0,0-1-1 0 0,-2-1 1 0 0,1 0 0 0 0,9-12-224 0 0,-4 9 125 0 0,-1-1 1 0 0,-1-1-1 0 0,0-1 1 0 0,-1 0-1 0 0,-2-1 1 0 0,0-1-1 0 0,-1-1 0 0 0,0 0 1 0 0,-2-1-1 0 0,-1 0 1 0 0,-1-1-1 0 0,-1 0 1 0 0,-1-1-1 0 0,-1 0 0 0 0,-2 0 1 0 0,0-1-1 0 0,-2 0 1 0 0,0 0-1 0 0,-2-6-125 0 0,-1 29-11 0 0,-2 0-1 0 0,1 0 1 0 0,0 0-1 0 0,0 0 1 0 0,-1 0-1 0 0,0 0 1 0 0,0 0-1 0 0,0 1 1 0 0,0-1-1 0 0,0 0 1 0 0,0 0 0 0 0,0 1-1 0 0,-1-1 1 0 0,0 1-1 0 0,1-1 1 0 0,-1 1-1 0 0,0 0 1 0 0,0 0-1 0 0,0 0 1 0 0,-1 0-1 0 0,1 0 1 0 0,0 0-1 0 0,-1 0 1 0 0,1 1-1 0 0,-1-1 1 0 0,1 1 0 0 0,-1 0-1 0 0,0 0 1 0 0,0 0-1 0 0,0 0 1 0 0,1 0-1 0 0,-1 1 1 0 0,0-1-1 0 0,0 1 1 0 0,0 0-1 0 0,0 0 1 0 0,0 0-1 0 0,0 0 1 0 0,0 0-1 0 0,-1 1 12 0 0,0 1-45 0 0,0 1 0 0 0,1-1 0 0 0,-1 1-1 0 0,1 0 1 0 0,-1 0 0 0 0,1 1 0 0 0,0-1-1 0 0,0 1 1 0 0,0-1 0 0 0,1 1 0 0 0,-1 0-1 0 0,1 0 1 0 0,0 0 0 0 0,0 0 0 0 0,0 1-1 0 0,0 2 46 0 0,0-6 1 0 0,1 1 0 0 0,0 0 0 0 0,0 0-1 0 0,-1-1 1 0 0,1 1 0 0 0,1 0 0 0 0,-1 0 0 0 0,0 0-1 0 0,0 0 1 0 0,1 0 0 0 0,-1 0 0 0 0,1 0-1 0 0,-1 0 1 0 0,1 0 0 0 0,0 1 0 0 0,0-1 0 0 0,0 0-1 0 0,0 0 1 0 0,1 0 0 0 0,-1 0 0 0 0,0 0 0 0 0,1 0-1 0 0,-1 0 1 0 0,1 0 0 0 0,0 0 0 0 0,0 0-1 0 0,0 0 1 0 0,0 0 0 0 0,0 0 0 0 0,0-1 0 0 0,0 1-1 0 0,1 0 1 0 0,-1-1 0 0 0,1 1 0 0 0,-1-1 0 0 0,1 1-1 0 0,-1-1 1 0 0,1 0 0 0 0,0 0 0 0 0,0 0-1 0 0,-1 0 1 0 0,1 0 0 0 0,0 0 0 0 0,0 0 0 0 0,0 0-1 0 0,0-1 1 0 0,0 1 0 0 0,0-1 0 0 0,1 0 0 0 0,-1 1-1 0 0,0-1 0 0 0,78-14 391 0 0,-71 9-371 0 0,0 1-1 0 0,1 1 1 0 0,0-1 0 0 0,-1 2 0 0 0,1-1-1 0 0,0 1 1 0 0,1 1 0 0 0,-1 0 0 0 0,0 0-1 0 0,1 1-19 0 0,-8 2-1 0 0,-1 0-1 0 0,1 1 0 0 0,0 0 0 0 0,-1-1 1 0 0,0 1-1 0 0,1 0 0 0 0,-1 0 0 0 0,0 0 1 0 0,0 0-1 0 0,-1 0 0 0 0,1 1 0 0 0,-1-1 1 0 0,0 0-1 0 0,0 1 0 0 0,0-1 0 0 0,0 1 0 0 0,0 0 1 0 0,-1-1-1 0 0,1 1 0 0 0,-1 0 0 0 0,0-1 1 0 0,0 1-1 0 0,-1-1 0 0 0,1 1 0 0 0,-1 1 2 0 0,-6 108-573 0 0,8-54-1591 0 0,9-46-1562 0 0,10-8-3899 0 0,-12-5 2463 0 0,-3 0-789 0 0</inkml:trace>
  <inkml:trace contextRef="#ctx0" brushRef="#br0" timeOffset="8201.966">5906 1065 6961 0 0,'0'0'2290'0'0,"0"0"-117"0"0,0 0-177 0 0,0 0-283 0 0,0 0-386 0 0,0 0-315 0 0,0 0-132 0 0,0 0-5 0 0,0 0-15 0 0,0 0-69 0 0,0 0-92 0 0,0 0-106 0 0,6-32-74 0 0,17-96-68 0 0,18-36 912 0 0,-8 115-1410 0 0,-21 53-371 0 0,-11 7 442 0 0,1-1-1 0 0,0 0 0 0 0,1-1 0 0 0,0 1 0 0 0,0 0 0 0 0,1-1 0 0 0,0 0 0 0 0,1 0 0 0 0,0 0 0 0 0,1 0 0 0 0,0-1 0 0 0,0 0 0 0 0,0 0 0 0 0,1 0 0 0 0,1-1 0 0 0,-1 0 1 0 0,7 4-24 0 0,-11-10 55 0 0,0 0 0 0 0,-1 0 0 0 0,1 0 0 0 0,0-1 0 0 0,0 1 0 0 0,0-1 0 0 0,0 0 0 0 0,0 1 0 0 0,0-1 1 0 0,0 0-1 0 0,0-1 0 0 0,-1 1 0 0 0,1-1 0 0 0,0 1 0 0 0,0-1 0 0 0,0 0 0 0 0,0 0 0 0 0,-1 0 0 0 0,1 0 1 0 0,0-1-1 0 0,-1 1 0 0 0,1-1 0 0 0,-1 1 0 0 0,0-1 0 0 0,1 0 0 0 0,-1 0 0 0 0,0 0 0 0 0,0 0 1 0 0,0 0-1 0 0,-1-1 0 0 0,1 1 0 0 0,0-2-55 0 0,47-85 930 0 0,-6-62-2634 0 0,-24 124-4674 0 0,-1 16-6840 0 0,-13 8 7394 0 0</inkml:trace>
  <inkml:trace contextRef="#ctx0" brushRef="#br0" timeOffset="8778.139">6497 446 6865 0 0,'0'0'3040'0'0,"0"0"-325"0"0,0 0-241 0 0,0 0-299 0 0,0 0-477 0 0,0 0-494 0 0,0 0-384 0 0,0 0-249 0 0,0 0-200 0 0,0 0-137 0 0,0 0-52 0 0,0 0-38 0 0,0 0-12 0 0,-15 20-23 0 0,-48 64-30 0 0,15 7 24 0 0,47-90-102 0 0,0 1 0 0 0,0-1 0 0 0,0 0 0 0 0,1 0 0 0 0,-1 1 0 0 0,0-1 0 0 0,1 0 0 0 0,-1 1 1 0 0,0-1-1 0 0,1 1 0 0 0,0-1 0 0 0,-1 1 0 0 0,1-1 0 0 0,0 1 0 0 0,0-1 0 0 0,0 1 1 0 0,0-1-1 0 0,0 1 0 0 0,0-1 0 0 0,0 1 0 0 0,0-1 0 0 0,1 1 0 0 0,-1-1 0 0 0,1 1 0 0 0,-1-1 1 0 0,1 0-1 0 0,-1 1 0 0 0,1-1 0 0 0,0 0 0 0 0,0 1 0 0 0,0-1 0 0 0,0 0 0 0 0,-1 0 0 0 0,2 0 1 0 0,-1 0-1 0 0,0 0 0 0 0,0 0 0 0 0,0 0 0 0 0,0 0 0 0 0,1 0 0 0 0,-1 0 0 0 0,0-1 1 0 0,1 1-1 0 0,-1 0 0 0 0,1-1 0 0 0,-1 1 0 0 0,0-1 0 0 0,1 0 0 0 0,-1 1 0 0 0,1-1 0 0 0,-1 0 1 0 0,1 0-1 0 0,-1 0 0 0 0,1 0 0 0 0,0 0-1 0 0,6-3 57 0 0,-1 0-1 0 0,0-1 1 0 0,-1 0 0 0 0,1 0-1 0 0,0 0 1 0 0,-1-1 0 0 0,0 1-1 0 0,0-2 1 0 0,-1 1 0 0 0,1 0-1 0 0,-1-1 1 0 0,0 0 0 0 0,-1-1-1 0 0,2-1-56 0 0,82-146 443 0 0,-88 154-453 0 0,0 1 0 0 0,0-1 0 0 0,0 0 0 0 0,1 1-1 0 0,-1-1 1 0 0,0 1 0 0 0,0-1 0 0 0,0 0 0 0 0,0 1 0 0 0,1-1-1 0 0,-1 0 1 0 0,0 1 0 0 0,0-1 0 0 0,1 0 0 0 0,-1 0 0 0 0,0 1-1 0 0,1-1 1 0 0,-1 0 0 0 0,0 0 0 0 0,0 1 0 0 0,1-1 0 0 0,-1 0-1 0 0,1 0 1 0 0,-1 0 0 0 0,0 0 0 0 0,1 1 0 0 0,-1-1 0 0 0,0 0-1 0 0,1 0 1 0 0,-1 0 0 0 0,1 0 0 0 0,-1 0 0 0 0,0 0 0 0 0,1 0-1 0 0,-1 0 1 0 0,1 0 0 0 0,-1 0 0 0 0,0 0 0 0 0,1 0 0 0 0,-1-1-1 0 0,1 1 1 0 0,-1 0 0 0 0,0 0 0 0 0,1 0 0 0 0,-1 0 0 0 0,0-1-1 0 0,1 1 1 0 0,-1 0 0 0 0,0 0 0 0 0,0-1 0 0 0,1 1 0 0 0,-1 0-1 0 0,0 0 1 0 0,1-1 0 0 0,-1 1 0 0 0,0 0 0 0 0,0-1 0 0 0,0 1 0 0 0,1-1-1 0 0,-1 1 1 0 0,0 0 0 0 0,0-1 0 0 0,0 1 0 0 0,0 0 0 0 0,0-1-1 0 0,0 1 1 0 0,0-1 10 0 0,9 38-433 0 0,-8-33 480 0 0,-1 0-41 0 0,0-1 1 0 0,0 1-1 0 0,0-1 0 0 0,1 1 0 0 0,-1-1 0 0 0,1 0 1 0 0,0 1-1 0 0,0-1 0 0 0,0 0 0 0 0,1 1 0 0 0,-1-1 1 0 0,1 0-1 0 0,-1 0 0 0 0,1 0 0 0 0,0 0 0 0 0,0-1 1 0 0,1 1-1 0 0,-1 0 0 0 0,0-1 0 0 0,1 0 0 0 0,0 1 1 0 0,-1-1-1 0 0,1 0 0 0 0,0 0 0 0 0,0-1 0 0 0,0 1 1 0 0,0-1-1 0 0,1 1 0 0 0,-1-1 0 0 0,0 0 0 0 0,0 0 1 0 0,1 0-1 0 0,-1-1 0 0 0,1 1 0 0 0,-1-1 0 0 0,1 0 1 0 0,0 0-7 0 0,4-3 105 0 0,-1 0 0 0 0,0 0 1 0 0,0-1-1 0 0,0 0 1 0 0,0-1-1 0 0,0 0 0 0 0,-1 0 1 0 0,0 0-1 0 0,0 0 0 0 0,-1-1 1 0 0,1 0-1 0 0,-1 0 0 0 0,0-1 1 0 0,-1 1-1 0 0,0-1 1 0 0,0 0-1 0 0,0 0 0 0 0,-1-1 1 0 0,0 1-1 0 0,0-1 0 0 0,-1 1 1 0 0,1-9-106 0 0,0 9 57 0 0,10-23 8 0 0,-3 0 1 0 0,0-1-1 0 0,-2-1 0 0 0,-1 1 1 0 0,-2-1-1 0 0,-1 0 0 0 0,-1 0 1 0 0,-2 0-1 0 0,-2-24-65 0 0,1 51-25 0 0,0 0 1 0 0,0 1-1 0 0,0-1 1 0 0,0 0-1 0 0,-1 1 1 0 0,0-1-1 0 0,0 1 1 0 0,0-1-1 0 0,-1 1 1 0 0,1-1-1 0 0,-1 1 1 0 0,0 0-1 0 0,-1 0 1 0 0,1 0-1 0 0,0 0 1 0 0,-1 0-1 0 0,0 0 1 0 0,0 1-1 0 0,0 0 1 0 0,-1-1-1 0 0,1 1 1 0 0,-1 0-1 0 0,0 0 1 0 0,1 1-1 0 0,-1-1 1 0 0,0 1-1 0 0,-1 0 1 0 0,1 0-1 0 0,-2 0 25 0 0,2 4-59 0 0,0 0 0 0 0,0 0 0 0 0,0 1 0 0 0,0 0 0 0 0,0-1 0 0 0,1 2 0 0 0,0-1 0 0 0,-1 0 0 0 0,1 1 0 0 0,0-1 0 0 0,1 1 0 0 0,-1 0 0 0 0,1 0 0 0 0,-1 0-1 0 0,1 0 1 0 0,0 0 0 0 0,1 0 0 0 0,-1 1 0 0 0,1-1 0 0 0,0 1 0 0 0,0-1 0 0 0,0 3 59 0 0,-3 7-6 0 0,1 0-1 0 0,0 0 1 0 0,1 0-1 0 0,0 0 1 0 0,1 0 0 0 0,1 0-1 0 0,0 0 1 0 0,1 1-1 0 0,1-1 1 0 0,0 0-1 0 0,1 0 1 0 0,0 0-1 0 0,1-1 1 0 0,1 1 0 0 0,0-1-1 0 0,1 0 1 0 0,0 0-1 0 0,1-1 1 0 0,0 0-1 0 0,1 0 1 0 0,0-1-1 0 0,1 1 1 0 0,1-2 0 0 0,0 0-1 0 0,0 0 1 0 0,0 0-1 0 0,2-1 1 0 0,-1-1-1 0 0,1 0 1 0 0,5 2 6 0 0,-1-3-137 0 0,0 0 0 0 0,1-1 1 0 0,-1-1-1 0 0,1-1 0 0 0,0 0 0 0 0,0-1 0 0 0,1-1 1 0 0,-1-1-1 0 0,3 0 137 0 0,18 0-4303 0 0,0-1-3843 0 0,-38 0 8136 0 0,9 0-10436 0 0</inkml:trace>
  <inkml:trace contextRef="#ctx0" brushRef="#br0" timeOffset="9856.893">2357 3233 4401 0 0,'0'0'2072'0'0,"0"0"-1537"0"0,0 0-441 0 0,0 0 338 0 0,0 0 513 0 0,0 0 295 0 0,0 0 90 0 0,0 0-39 0 0,34-5-77 0 0,106-19-64 0 0,-20-6 907 0 0,-73 12-1458 0 0,0-2-1 0 0,-1-2 1 0 0,-1-2-1 0 0,-1-2 1 0 0,-2-1 0 0 0,0-3-1 0 0,-2-1 1 0 0,34-35-599 0 0,-62 56 79 0 0,0 0 0 0 0,0 0 0 0 0,-1-1-1 0 0,-1-1 1 0 0,0 0 0 0 0,-1 0 0 0 0,0-1 0 0 0,0 0 0 0 0,-2 0 0 0 0,1-1 0 0 0,-2 0-1 0 0,0-1 1 0 0,-1 1 0 0 0,0-1 0 0 0,-1 0 0 0 0,-1 0 0 0 0,0-1 0 0 0,-1 1 0 0 0,-1-1-1 0 0,0 1 1 0 0,-1-3-79 0 0,-1 15 1 0 0,1 0-1 0 0,-1 1 1 0 0,0-1-1 0 0,0 0 0 0 0,0 0 1 0 0,-1 1-1 0 0,1-1 1 0 0,0 0-1 0 0,-1 1 1 0 0,0 0-1 0 0,0-1 1 0 0,0 1-1 0 0,0 0 0 0 0,0 0 1 0 0,0 0-1 0 0,0 0 1 0 0,-1 0-1 0 0,1 0 1 0 0,-1 1-1 0 0,1-1 0 0 0,-1 1 1 0 0,0 0-1 0 0,1 0 1 0 0,-1 0-1 0 0,0 0 1 0 0,0 0-1 0 0,0 1 0 0 0,0-1 1 0 0,0 1-1 0 0,0 0 1 0 0,0-1-1 0 0,0 1 1 0 0,0 1-1 0 0,0-1 1 0 0,0 0-1 0 0,1 1 0 0 0,-1 0 1 0 0,0-1-1 0 0,0 1 1 0 0,0 0-1 0 0,0 1 1 0 0,1-1-1 0 0,-1 0 0 0 0,1 1 1 0 0,-1-1-1 0 0,1 1 1 0 0,-1 0-1 0 0,1 0 1 0 0,0 0-1 0 0,0 0 1 0 0,0 0-1 0 0,-1 2 0 0 0,-8 15-71 0 0,0 0 0 0 0,1 1 1 0 0,2 1-1 0 0,0 0 0 0 0,1 0 0 0 0,0 0 0 0 0,2 1 1 0 0,1-1-1 0 0,1 1 0 0 0,0 0 0 0 0,2 21 71 0 0,0 39-121 0 0,3 1 0 0 0,5-1 0 0 0,3 0-1 0 0,12 45 122 0 0,-4-26-270 0 0,-5 1 0 0 0,-1 58 270 0 0,-11-131-19 0 0,0 0 0 0 0,-2-1 1 0 0,-2 1-1 0 0,0-1 1 0 0,-2 0-1 0 0,-1 0 1 0 0,-2 0-1 0 0,0-1 1 0 0,-2 0-1 0 0,0 0 0 0 0,-2-2 1 0 0,-11 17 18 0 0,18-30 26 0 0,-1-2-1 0 0,0 1 1 0 0,-1 0 0 0 0,0-1 0 0 0,0-1-1 0 0,-1 1 1 0 0,-1-1 0 0 0,0 0 0 0 0,0-1-1 0 0,0 0 1 0 0,-1-1 0 0 0,0 0 0 0 0,-1 0-1 0 0,0-1 1 0 0,0 0 0 0 0,0-1 0 0 0,0-1-1 0 0,-1 1 1 0 0,0-2 0 0 0,0 0 0 0 0,0 0-1 0 0,0-1 1 0 0,-1 0-26 0 0,10-4 21 0 0,1 1 0 0 0,-1-1-1 0 0,1 1 1 0 0,0-1 0 0 0,0 0 0 0 0,0 0-1 0 0,0 0 1 0 0,0 0 0 0 0,0-1 0 0 0,1 1-1 0 0,-1 0 1 0 0,1-1 0 0 0,-1 1 0 0 0,1-1 0 0 0,0 1-1 0 0,0-1 1 0 0,0 0 0 0 0,0 1 0 0 0,1-1-1 0 0,-1 0 1 0 0,1 0 0 0 0,0 1 0 0 0,-1-1-1 0 0,1 0 1 0 0,0 0 0 0 0,1 0 0 0 0,-1 1 0 0 0,0-1-1 0 0,1 0 1 0 0,0 0 0 0 0,0-1-21 0 0,-1-9 43 0 0,3-9 50 0 0,0 0 0 0 0,2 0-1 0 0,0 0 1 0 0,1 1 0 0 0,1 0 0 0 0,1 0 0 0 0,10-18-93 0 0,-8 16 71 0 0,29-57 124 0 0,3 1-1 0 0,4 2 0 0 0,40-51-194 0 0,137-144-1344 0 0,-186 237-1671 0 0,60-32-14695 0 0,-63 46 14619 0 0,-2-1 4466 0 0,-22 13-3195 0 0,7-7 8646 0 0,-22 21 1553 0 0,3-3-8024 0 0,-11 14 131 0 0,0 0 0 0 0,1 1 0 0 0,1 0 0 0 0,1 0 0 0 0,1 1 0 0 0,0 1 0 0 0,1-1 0 0 0,1 1 0 0 0,1 1 0 0 0,0-1 0 0 0,2 1 0 0 0,0 2-486 0 0,2-16 68 0 0,0 0 1 0 0,0 0-1 0 0,1 0 0 0 0,-1 0 0 0 0,2 0 1 0 0,-1 0-1 0 0,0 0 0 0 0,1 0 0 0 0,0 0 0 0 0,1 0 1 0 0,0 0-1 0 0,0 0 0 0 0,0 0 0 0 0,0 0 0 0 0,1 0 1 0 0,0 0-1 0 0,0-1 0 0 0,1 1 0 0 0,-1-1 1 0 0,1 1-1 0 0,0-1 0 0 0,1 0 0 0 0,-1 0 0 0 0,1 0 1 0 0,0-1-1 0 0,2 2-68 0 0,-3-5 70 0 0,-1 0-1 0 0,0-1 1 0 0,1 1 0 0 0,-1-1 0 0 0,1 0 0 0 0,-1 0-1 0 0,1 0 1 0 0,-1 0 0 0 0,1 0 0 0 0,-1 0-1 0 0,0-1 1 0 0,1 1 0 0 0,-1-1 0 0 0,0 0 0 0 0,1 0-1 0 0,-1 1 1 0 0,0-1 0 0 0,0-1 0 0 0,1 1 0 0 0,-1 0-1 0 0,0-1 1 0 0,0 1 0 0 0,-1-1 0 0 0,1 1-1 0 0,0-1 1 0 0,0 0 0 0 0,-1 0 0 0 0,1 0 0 0 0,-1 0-1 0 0,0 0 1 0 0,1 0 0 0 0,-1 0 0 0 0,0 0-1 0 0,0-1 1 0 0,-1 1 0 0 0,2-2-70 0 0,19-88 1009 0 0,-31-39-601 0 0,8 125-544 0 0,-18-55-215 0 0,15 20-3891 0 0,27 30-9516 0 0,-17 11 10872 0 0,3 0-1016 0 0</inkml:trace>
  <inkml:trace contextRef="#ctx0" brushRef="#br0" timeOffset="10103.73">3753 3244 2224 0 0,'0'0'2637'0'0,"0"0"-659"0"0,0 0-131 0 0,0 0 165 0 0,0 0-41 0 0,0 0-261 0 0,0 0-246 0 0,0 0-169 0 0,0 0-30 0 0,0 0 19 0 0,0 0-36 0 0,0 0-126 0 0,-3 12-198 0 0,-9 33-197 0 0,1-88 892 0 0,10 7-1499 0 0,2 0 0 0 0,2 1 0 0 0,1-1 0 0 0,1 1 1 0 0,3 0-1 0 0,0 1 0 0 0,2-1 0 0 0,2 2 0 0 0,2-3-120 0 0,30-31-1794 0 0,-22 53-3464 0 0,3 9-6278 0 0,-18 5 3716 0 0</inkml:trace>
  <inkml:trace contextRef="#ctx0" brushRef="#br0" timeOffset="10356.241">4053 2788 9178 0 0,'0'0'1743'0'0,"0"0"-275"0"0,0 0-145 0 0,0 0-166 0 0,0 0-252 0 0,0 0-210 0 0,0 0-98 0 0,0 0-29 0 0,0 0-41 0 0,0 0-24 0 0,0 0-30 0 0,0 0-50 0 0,-18 30-32 0 0,-54 97-30 0 0,52-69 125 0 0,21-49-346 0 0,-1-6-103 0 0,-1 0 0 0 0,1 0 0 0 0,0-1 0 0 0,0 1 0 0 0,1 0 0 0 0,-1 0 0 0 0,1-1 0 0 0,-1 1 0 0 0,1 0 0 0 0,0 0 0 0 0,0-1 0 0 0,0 1 1 0 0,0-1-1 0 0,0 1 0 0 0,1-1 0 0 0,-1 0 0 0 0,1 1 0 0 0,-1-1 0 0 0,1 0 0 0 0,0 0 0 0 0,0 0 0 0 0,0 0 0 0 0,0 0 0 0 0,1-1 0 0 0,-1 1 0 0 0,0-1 0 0 0,1 1 0 0 0,-1-1 0 0 0,1 0 0 0 0,-1 0 0 0 0,1 0 1 0 0,-1 0-1 0 0,1 0 0 0 0,0-1 0 0 0,0 1 0 0 0,-1-1 0 0 0,1 0-37 0 0,7 0 34 0 0,-1 0 1 0 0,1-1-1 0 0,-1 0 1 0 0,1-1-1 0 0,-1 0 1 0 0,0-1-1 0 0,0 0 1 0 0,0 0-1 0 0,0-1 1 0 0,0 0-1 0 0,-1 0 1 0 0,1-1-1 0 0,-1 0 1 0 0,-1-1-1 0 0,1 0 1 0 0,-1 0-1 0 0,0 0 1 0 0,0-1-1 0 0,-1 0 1 0 0,1-1-1 0 0,-2 1 1 0 0,1-2-35 0 0,48-87-5907 0 0,-34 54-4124 0 0,-16 33 2901 0 0</inkml:trace>
  <inkml:trace contextRef="#ctx0" brushRef="#br0" timeOffset="10685.881">4255 2795 0 0 0,'0'0'1979'0'0,"0"0"-428"0"0,0 0-47 0 0,0 0 115 0 0,0 0 31 0 0,0 0-63 0 0,0 0-115 0 0,0 0-58 0 0,0 0-22 0 0,0 0-10 0 0,0 0-10 0 0,0 0-78 0 0,0 0-90 0 0,24 4-133 0 0,74 11-153 0 0,-96-15-871 0 0,0 0 0 0 0,0 0 0 0 0,0 0 1 0 0,1 0-1 0 0,-1 0 0 0 0,0 0 0 0 0,0 0 1 0 0,0-1-1 0 0,0 1 0 0 0,0-1 0 0 0,0 0 1 0 0,0 1-1 0 0,0-1 0 0 0,-1 0 0 0 0,1 0 1 0 0,0 0-1 0 0,0 0 0 0 0,-1-1 0 0 0,1 1 1 0 0,0 0-1 0 0,-1-1 0 0 0,1 1 0 0 0,-1-1 1 0 0,0 1-1 0 0,0-1 0 0 0,1 0 0 0 0,-1 0 1 0 0,0 1-1 0 0,0-1 0 0 0,-1 0 0 0 0,1 0 1 0 0,0-2-48 0 0,4-6 236 0 0,1-2-90 0 0,0 0-1 0 0,-1-1 1 0 0,0 0-1 0 0,-1 0 1 0 0,0 0 0 0 0,-1-1-1 0 0,-1 1 1 0 0,0-1-1 0 0,-1 1 1 0 0,0-1 0 0 0,-2-10-146 0 0,1 22-13 0 0,0 1 0 0 0,0-1 1 0 0,0 1-1 0 0,0-1 1 0 0,0 1-1 0 0,0 0 1 0 0,0-1-1 0 0,-1 1 0 0 0,1-1 1 0 0,0 1-1 0 0,-1 0 1 0 0,1-1-1 0 0,-1 1 0 0 0,0 0 1 0 0,0 0-1 0 0,1-1 1 0 0,-1 1-1 0 0,0 0 0 0 0,0 0 1 0 0,0 0-1 0 0,0 0 1 0 0,0 0-1 0 0,0 0 1 0 0,0 0-1 0 0,-1 0 0 0 0,1 1 1 0 0,0-1-1 0 0,0 0 1 0 0,-1 1-1 0 0,1-1 0 0 0,0 1 1 0 0,-1-1-1 0 0,1 1 1 0 0,-1 0-1 0 0,1-1 1 0 0,0 1-1 0 0,-1 0 0 0 0,1 0 1 0 0,-1 0-1 0 0,1 0 1 0 0,-1 0-1 0 0,1 0 0 0 0,0 1 1 0 0,-1-1-1 0 0,1 0 1 0 0,-1 1-1 0 0,1-1 1 0 0,0 1-1 0 0,0 0 0 0 0,-1-1 1 0 0,1 1-1 0 0,0 0 1 0 0,0 0-1 0 0,-1 0 0 0 0,1 0 1 0 0,0-1-1 0 0,0 2 1 0 0,0-1-1 0 0,0 0 0 0 0,1 0 1 0 0,-1 0-1 0 0,0 0 1 0 0,0 1-1 0 0,0 0 13 0 0,-11 14-329 0 0,1 1 1 0 0,1 0-1 0 0,0 1 1 0 0,2 0-1 0 0,-1 0 0 0 0,2 1 1 0 0,1 0-1 0 0,0 1 0 0 0,2-1 1 0 0,0 1-1 0 0,1 0 0 0 0,1 0 1 0 0,0 0-1 0 0,2 0 0 0 0,1 0 1 0 0,1 11 328 0 0,-2-28-178 0 0,1-1 0 0 0,-1 1 0 0 0,1 0 0 0 0,0-1 0 0 0,0 1 0 0 0,0-1 0 0 0,0 1 0 0 0,0-1 0 0 0,0 1 0 0 0,1-1 0 0 0,-1 1 0 0 0,1-1 0 0 0,-1 0 0 0 0,1 0 0 0 0,0 0 0 0 0,0 0 0 0 0,0 0 0 0 0,0 0 0 0 0,1-1 0 0 0,-1 1 0 0 0,0-1 0 0 0,1 1 0 0 0,-1-1 178 0 0,1 0-362 0 0,-1 0 0 0 0,1 0 0 0 0,-1 0 0 0 0,1 0-1 0 0,0-1 1 0 0,-1 1 0 0 0,1-1 0 0 0,0 0 0 0 0,0 1-1 0 0,-1-1 1 0 0,1-1 0 0 0,0 1 0 0 0,-1 0 0 0 0,1-1-1 0 0,0 1 1 0 0,-1-1 0 0 0,1 0 0 0 0,0 0-1 0 0,-1 0 1 0 0,1 0 0 0 0,-1 0 0 0 0,1 0 0 0 0,-1-1 362 0 0,31-22-4912 0 0,10-20 3553 0 0,-31 29 1359 0 0</inkml:trace>
  <inkml:trace contextRef="#ctx0" brushRef="#br0" timeOffset="11039.821">4791 2346 0 0 0,'0'0'2506'0'0,"0"0"97"0"0,0 0-300 0 0,0 0-408 0 0,0 0-353 0 0,0 0-212 0 0,0 0-126 0 0,0 0-143 0 0,0 0-107 0 0,0 0-119 0 0,0 0-114 0 0,0 0-105 0 0,-14 11-101 0 0,-40 34-85 0 0,55-45-376 0 0,0-1 0 0 0,0 1 0 0 0,0 0 0 0 0,0-1 0 0 0,0 1 0 0 0,0 0 1 0 0,0 0-1 0 0,0-1 0 0 0,0 1 0 0 0,1 0 0 0 0,-1 0 0 0 0,0 0 0 0 0,0 0 0 0 0,0 1 1 0 0,0-1-1 0 0,0 0 0 0 0,0 0 0 0 0,0 1 0 0 0,0-1 0 0 0,0 0 0 0 0,0 1 1 0 0,0-1-1 0 0,0 1 0 0 0,0 0 0 0 0,0-1 0 0 0,0 1 0 0 0,0 0 0 0 0,-1-1 0 0 0,1 1 1 0 0,0 0-1 0 0,0 0 0 0 0,-1 0 0 0 0,1-1 0 0 0,0 1 0 0 0,-1 0 0 0 0,1 0 0 0 0,-1 0 1 0 0,0 0-1 0 0,1 0 0 0 0,-1 0 0 0 0,0 0 0 0 0,1 1 0 0 0,-1-1 0 0 0,0 0 1 0 0,0 0-1 0 0,0 0 0 0 0,0 0 0 0 0,0 0 0 0 0,0 0 0 0 0,0 0 0 0 0,0 0 0 0 0,-1 0 1 0 0,1 0-1 0 0,0 0 0 0 0,-1 0 0 0 0,1 1 0 0 0,0-1 0 0 0,-1-1 0 0 0,1 1 0 0 0,-1 0 1 0 0,0 0-1 0 0,1 0 0 0 0,-1 0 0 0 0,0 0 0 0 0,0 0 0 0 0,1-1 0 0 0,-1 1 1 0 0,0 0-1 0 0,0-1-54 0 0,6 1 63 0 0,1 1 22 0 0,0 1 0 0 0,0-1 0 0 0,0 1 1 0 0,-1 0-1 0 0,1 1 0 0 0,-1-1 0 0 0,1 1 0 0 0,-1 0 1 0 0,-1 1-1 0 0,1-1 0 0 0,0 1 0 0 0,-1 0 0 0 0,0 0 0 0 0,0 0 1 0 0,-1 1-1 0 0,1-1 0 0 0,-1 1 0 0 0,0 0 0 0 0,-1 0 1 0 0,1 0-1 0 0,-1 0 0 0 0,-1 1 0 0 0,1-1 0 0 0,-1 0 1 0 0,0 1-1 0 0,0-1 0 0 0,-1 1 0 0 0,0-1 0 0 0,0 1 1 0 0,0-1-1 0 0,-1 1 0 0 0,0-1 0 0 0,-1 1 0 0 0,-1 4-85 0 0,2-4-8 0 0,-1-1-1 0 0,0 1 0 0 0,-1-1 1 0 0,0 1-1 0 0,0-1 0 0 0,0 0 1 0 0,-1 0-1 0 0,1 0 0 0 0,-2-1 1 0 0,1 1-1 0 0,0-1 0 0 0,-1 0 1 0 0,0 0-1 0 0,0-1 0 0 0,-1 1 1 0 0,1-1-1 0 0,-1 0 0 0 0,0-1 1 0 0,0 0-1 0 0,-1 1 9 0 0,-13-3-2405 0 0,9-4-7009 0 0,10 2-1883 0 0</inkml:trace>
  <inkml:trace contextRef="#ctx0" brushRef="#br0" timeOffset="14885.003">5382 2272 0 0 0,'0'0'399'0'0,"0"0"894"0"0,0 0 661 0 0,0 0 348 0 0,0 0 28 0 0,0 0-240 0 0,0 0-350 0 0,0 0-252 0 0,0 0-189 0 0,0 0-157 0 0,11-3-106 0 0,36-10-105 0 0,21-30 2081 0 0,150-121 61 0 0,-45 42-2707 0 0,-135 96-991 0 0,-38 27-7791 0 0,-6 4 2224 0 0,-4 3-80 0 0,1 0 3322 0 0</inkml:trace>
  <inkml:trace contextRef="#ctx0" brushRef="#br0" timeOffset="15137.14">5430 2475 7434 0 0,'0'0'4052'0'0,"0"0"-2272"0"0,0 0-719 0 0,0 0 130 0 0,0 0 167 0 0,0 0-41 0 0,0 0-221 0 0,0 0-241 0 0,0 0-164 0 0,0 0-77 0 0,0 0-69 0 0,33-14-65 0 0,108-43-62 0 0,-44 0 212 0 0,148-110-1303 0 0,-216 141-2355 0 0,-21 15-1431 0 0,-1 1-4476 0 0,-6 9 2508 0 0</inkml:trace>
  <inkml:trace contextRef="#ctx0" brushRef="#br0" timeOffset="15572.914">5538 1937 5393 0 0,'0'0'3438'0'0,"0"0"-1419"0"0,0 0-358 0 0,0 0-44 0 0,0 0-166 0 0,0 0-318 0 0,0 0-379 0 0,0 0-303 0 0,0 0-216 0 0,0 0-80 0 0,0 0 19 0 0,0 0 46 0 0,3 1 79 0 0,17 6 225 0 0,1-2 1 0 0,0-1-1 0 0,0-1 0 0 0,0 0 0 0 0,0-2 1 0 0,0 0-1 0 0,0-1 0 0 0,6-2-524 0 0,13 1 227 0 0,144 1 162 0 0,-182 0-384 0 0,0 0 0 0 0,0 0 0 0 0,0 1-1 0 0,0-1 1 0 0,0 0 0 0 0,0 1-1 0 0,0-1 1 0 0,0 1 0 0 0,0 0 0 0 0,0 0-1 0 0,0 0 1 0 0,-1 0 0 0 0,1 0 0 0 0,0 0-1 0 0,-1 0 1 0 0,1 0 0 0 0,0 1-1 0 0,-1-1 1 0 0,0 0 0 0 0,1 1 0 0 0,-1 0-1 0 0,0-1 1 0 0,0 1 0 0 0,0 0-1 0 0,0-1 1 0 0,0 1 0 0 0,0 0 0 0 0,0 0-1 0 0,-1 0 1 0 0,1 0 0 0 0,0 0 0 0 0,-1 0-1 0 0,0 0 1 0 0,0 0 0 0 0,1 0-1 0 0,-1 0 1 0 0,0 0 0 0 0,-1 0 0 0 0,1 0-1 0 0,0 0 1 0 0,-1 0 0 0 0,1 0-1 0 0,-1 0 1 0 0,1 0 0 0 0,-1 0 0 0 0,0 0-1 0 0,0-1 1 0 0,0 2-5 0 0,-78 214 618 0 0,-37 47-858 0 0,99-209-2627 0 0,15-43-1512 0 0,2-2-3493 0 0,0-5-1425 0 0</inkml:trace>
  <inkml:trace contextRef="#ctx0" brushRef="#br0" timeOffset="19720.976">6514 1628 11034 0 0,'0'0'1558'0'0,"0"0"-460"0"0,0 0-373 0 0,0 0-113 0 0,0 0-25 0 0,0 0-72 0 0,0 0-106 0 0,0 0-95 0 0,0 0-44 0 0,0 0 29 0 0,3 5 45 0 0,121 178 2123 0 0,-101-141-2267 0 0,-2 1-1 0 0,-1 0 0 0 0,-3 2 1 0 0,7 28-200 0 0,-17-61 938 0 0,-8-20 1573 0 0,-20-36-2328 0 0,1-1 0 0 0,3 0 0 0 0,1-1 0 0 0,3-1 0 0 0,2 0 0 0 0,1 0 1 0 0,3-1-1 0 0,2-1 0 0 0,1-12-183 0 0,4 59 3 0 0,-2-20 49 0 0,1-1 1 0 0,1 1-1 0 0,1-1 1 0 0,0 1-1 0 0,2 0 1 0 0,1-1-1 0 0,0 1 1 0 0,2 1-1 0 0,1-1 1 0 0,0 1-1 0 0,7-12-52 0 0,-14 32 2 0 0,1 1-1 0 0,-1-1 1 0 0,1 0 0 0 0,-1 1-1 0 0,1-1 1 0 0,-1 1 0 0 0,1-1 0 0 0,-1 1-1 0 0,1 0 1 0 0,0-1 0 0 0,-1 1-1 0 0,1-1 1 0 0,0 1 0 0 0,-1 0-1 0 0,1 0 1 0 0,0-1 0 0 0,-1 1-1 0 0,1 0 1 0 0,0 0 0 0 0,0 0 0 0 0,-1 0-1 0 0,1 0 1 0 0,0 0 0 0 0,0 0-1 0 0,-1 0 1 0 0,1 0 0 0 0,0 0-1 0 0,0 0 1 0 0,-1 0 0 0 0,1 1-1 0 0,0-1 1 0 0,-1 0 0 0 0,1 0-1 0 0,0 1 1 0 0,-1-1 0 0 0,1 1 0 0 0,0-1-1 0 0,-1 0 1 0 0,1 1 0 0 0,-1-1-1 0 0,1 1 1 0 0,-1-1 0 0 0,1 1-1 0 0,-1 0 1 0 0,1-1 0 0 0,-1 1-1 0 0,0-1 1 0 0,1 1 0 0 0,-1 0 0 0 0,0 0-1 0 0,1-1 1 0 0,-1 1-2 0 0,24 41-6 0 0,-22-38 19 0 0,55 102-1543 0 0,-33-97-2647 0 0,-13-9-23 0 0,-3-1-1205 0 0,-1 1-5733 0 0</inkml:trace>
  <inkml:trace contextRef="#ctx0" brushRef="#br0" timeOffset="20222.887">7004 1816 0 0 0,'0'0'341'0'0,"0"0"1093"0"0,0 0 472 0 0,0 0 146 0 0,0 0 26 0 0,0 0-82 0 0,0 0-155 0 0,0 0-197 0 0,0 0-189 0 0,0 0-180 0 0,0 0-131 0 0,0 0-89 0 0,-1-5-89 0 0,-4-15-97 0 0,5 20-796 0 0,-1 0-1 0 0,0-1 1 0 0,0 1-1 0 0,1 0 1 0 0,-1 0-1 0 0,0 0 1 0 0,0 0-1 0 0,1-1 1 0 0,-1 1-1 0 0,0 0 1 0 0,0 1-1 0 0,0-1 1 0 0,1 0-1 0 0,-1 0 1 0 0,0 0-1 0 0,0 0 1 0 0,1 1-1 0 0,-1-1 1 0 0,0 0-1 0 0,1 0 1 0 0,-1 1-1 0 0,0-1 1 0 0,0 1-1 0 0,1-1 1 0 0,-1 1-1 0 0,1-1 1 0 0,-1 1-1 0 0,1-1 1 0 0,-1 1-1 0 0,1-1 1 0 0,-1 1-1 0 0,1 0 1 0 0,-1-1-1 0 0,1 1 1 0 0,-1 0-1 0 0,1-1 0 0 0,0 1 1 0 0,0 0-1 0 0,-1 0 1 0 0,1-1-1 0 0,0 1 1 0 0,0 0-73 0 0,-6 13 137 0 0,1-1 0 0 0,0 1 0 0 0,1 0 0 0 0,1 0 0 0 0,0 0 0 0 0,1 1 0 0 0,0-1 0 0 0,1 0 0 0 0,1 1 0 0 0,1 12-137 0 0,0-24 9 0 0,0 0 1 0 0,0 0-1 0 0,1-1 1 0 0,-1 1-1 0 0,1 0 1 0 0,-1-1-1 0 0,1 0 1 0 0,0 1 0 0 0,0-1-1 0 0,0 0 1 0 0,1 0-1 0 0,-1 0 1 0 0,0 0-1 0 0,1 0 1 0 0,-1-1-1 0 0,1 1 1 0 0,-1-1 0 0 0,1 0-1 0 0,0 0 1 0 0,0 0-1 0 0,0 0 1 0 0,-1 0-1 0 0,1 0 1 0 0,0-1 0 0 0,0 1-1 0 0,0-1 1 0 0,0 0-1 0 0,0 0 1 0 0,0 0-1 0 0,0 0 1 0 0,0-1-1 0 0,0 1 1 0 0,0-1 0 0 0,0 0-1 0 0,0 0 1 0 0,0 0-1 0 0,-1 0 1 0 0,1 0-1 0 0,0 0 1 0 0,-1-1-1 0 0,1 1 1 0 0,1-2-10 0 0,53-52-3872 0 0,-44 41-991 0 0,-1 0-3499 0 0,-6 10 587 0 0</inkml:trace>
  <inkml:trace contextRef="#ctx0" brushRef="#br0" timeOffset="20738.912">7234 1915 2961 0 0,'0'0'4173'0'0,"0"0"-1821"0"0,0 0-593 0 0,0 0 76 0 0,0 0 51 0 0,0 0-164 0 0,0 0-322 0 0,0 0-307 0 0,0 0-230 0 0,0 0-149 0 0,0 0-91 0 0,0 0-53 0 0,0 0-32 0 0,0-9-27 0 0,2-13-120 0 0,1 0 0 0 0,1 0 0 0 0,0 0 0 0 0,2 0 1 0 0,1 1-1 0 0,8-19-391 0 0,7-4 302 0 0,-22 44-304 0 0,0 1 0 0 0,0-1 0 0 0,0 0 0 0 0,0 1 0 0 0,0-1 1 0 0,0 0-1 0 0,0 1 0 0 0,1-1 0 0 0,-1 0 0 0 0,0 0 0 0 0,0 1 0 0 0,0-1 0 0 0,0 0 0 0 0,1 0 0 0 0,-1 1 0 0 0,0-1 0 0 0,0 0 0 0 0,0 0 0 0 0,1 0 0 0 0,-1 1 0 0 0,0-1 0 0 0,0 0 0 0 0,1 0 0 0 0,-1 0 0 0 0,0 0 0 0 0,0 0 0 0 0,1 0 0 0 0,-1 1 0 0 0,0-1 0 0 0,1 0 0 0 0,-1 0 0 0 0,0 0 0 0 0,1 0 0 0 0,-1 0 0 0 0,0 0 0 0 0,0 0 0 0 0,1 0 0 0 0,-1 0 0 0 0,0 0 0 0 0,1-1 0 0 0,-1 1 0 0 0,0 0 0 0 0,0 0 0 0 0,1 0 0 0 0,-1 0 0 0 0,0 0 0 0 0,1 0 0 0 0,-1-1 0 0 0,0 1 0 0 0,0 0 2 0 0,5 31 39 0 0,-5-30-38 0 0,-1-1 0 0 0,1 1 0 0 0,0-1 0 0 0,0 1 0 0 0,-1-1 0 0 0,1 1 0 0 0,0 0 0 0 0,0-1 0 0 0,0 1 0 0 0,0-1-1 0 0,0 1 1 0 0,0-1 0 0 0,0 1 0 0 0,0-1 0 0 0,0 1 0 0 0,0 0 0 0 0,0-1 0 0 0,0 1 0 0 0,1-1 0 0 0,-1 1-1 0 0,0-1 1 0 0,0 1 0 0 0,1-1 0 0 0,-1 1 0 0 0,0-1 0 0 0,0 1 0 0 0,1-1 0 0 0,-1 1 0 0 0,0-1 0 0 0,1 0 0 0 0,-1 1-1 0 0,1-1 1 0 0,-1 1 0 0 0,1-1 0 0 0,-1 0 0 0 0,1 0 0 0 0,-1 1 0 0 0,1-1 0 0 0,-1 0 0 0 0,1 0 0 0 0,-1 1-1 0 0,1-1 1 0 0,-1 0 0 0 0,1 0 0 0 0,-1 0 0 0 0,1 0 0 0 0,0 0 0 0 0,-1 0 0 0 0,1 0 0 0 0,-1 0 0 0 0,1 0-1 0 0,-1 0 1 0 0,1 0 0 0 0,-1 0 0 0 0,1-1 0 0 0,0 1 0 0 0,-1 0 0 0 0,1 0 0 0 0,-1-1 0 0 0,1 1 0 0 0,-1 0 0 0 0,0 0-1 0 0,1-1 1 0 0,-1 1 0 0 0,1-1 0 0 0,-1 1 0 0 0,1 0 0 0 0,-1-1-1 0 0,28-27 177 0 0,-27 27-177 0 0,91-120 184 0 0,-56 139-209 0 0,7-12-930 0 0,-19-24-4893 0 0,-20 13 2884 0 0,1-1-3802 0 0,-3 3-2688 0 0</inkml:trace>
  <inkml:trace contextRef="#ctx0" brushRef="#br0" timeOffset="21730.973">6155 1337 1256 0 0,'0'0'1517'0'0,"0"0"-136"0"0,0 0 17 0 0,0 0 58 0 0,0 0-69 0 0,0 0-236 0 0,0 0-224 0 0,0 0-114 0 0,0 0-22 0 0,0 0 47 0 0,0 0 42 0 0,0 0-1 0 0,3-5-44 0 0,79-64 2957 0 0,119-45-1726 0 0,-127 71-1747 0 0,-66 36-368 0 0,-15 6 1926 0 0,-163 12-1249 0 0,120-36-1685 0 0,48 14-3198 0 0,7-1-3773 0 0,-2 8-1030 0 0</inkml:trace>
  <inkml:trace contextRef="#ctx0" brushRef="#br0" timeOffset="22160.878">7291 1142 10474 0 0,'0'0'1010'0'0,"0"0"-257"0"0,0 0-31 0 0,0 0 237 0 0,0 0 186 0 0,0 0-17 0 0,0 0-183 0 0,0 0-201 0 0,0 0-131 0 0,0 0-89 0 0,0 0-64 0 0,0 0-47 0 0,0 0-60 0 0,24-10-54 0 0,78-34-49 0 0,16-31 313 0 0,-68 41-1020 0 0,-16 10-6186 0 0,-32 23 1093 0 0,-1 1 3578 0 0,-1 0 415 0 0,2 0-3619 0 0</inkml:trace>
  <inkml:trace contextRef="#ctx0" brushRef="#br0" timeOffset="22325.108">7381 1359 11202 0 0,'0'0'977'0'0,"0"0"-41"0"0,0 0 248 0 0,0 0 128 0 0,0 0-207 0 0,0 0-377 0 0,0 0-280 0 0,0 0-224 0 0,0 0-128 0 0,0 0-72 0 0,191-132-120 0 0,-165 117-280 0 0,-4 0-712 0 0,-2 0-1689 0 0,-3 8-2680 0 0,-6 3-2985 0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3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487 382 8922 0 0,'0'0'1358'0'0,"0"0"-176"0"0,0 0-27 0 0,0 0 150 0 0,0 0 139 0 0,0 0-54 0 0,0 0-181 0 0,-36 19-225 0 0,-113 66-215 0 0,52-8 371 0 0,77-59-951 0 0,1 1 0 0 0,0 1 0 0 0,1 0 0 0 0,2 2 1 0 0,0 0-1 0 0,1 0 0 0 0,1 2 0 0 0,1 0 0 0 0,1 0 0 0 0,2 1 1 0 0,0 1-1 0 0,1-1 0 0 0,1 6-189 0 0,7-29 10 0 0,0 1 1 0 0,0-1-1 0 0,0 1 1 0 0,1 0-1 0 0,-1-1 1 0 0,1 1-1 0 0,0 0 1 0 0,0-1-1 0 0,0 1 1 0 0,0-1-1 0 0,0 1 1 0 0,0 0-1 0 0,1-1 0 0 0,-1 1 1 0 0,1 0-1 0 0,0-1 1 0 0,0 1-1 0 0,0-1 1 0 0,0 0-1 0 0,0 1 1 0 0,0-1-1 0 0,1 0 1 0 0,-1 1-1 0 0,1-1 0 0 0,-1 0 1 0 0,1 0-1 0 0,0 0 1 0 0,0-1-1 0 0,0 1 1 0 0,0 0-1 0 0,0-1 1 0 0,0 1-1 0 0,1-1 1 0 0,-1 0-1 0 0,0 1 1 0 0,1-1-1 0 0,-1 0 0 0 0,1-1 1 0 0,-1 1-1 0 0,1 0 1 0 0,0-1-1 0 0,-1 1 1 0 0,1-1-1 0 0,0 0 1 0 0,1 0-11 0 0,3 0 72 0 0,1-1 1 0 0,-1 0-1 0 0,1 0 0 0 0,-1 0 1 0 0,0-1-1 0 0,0 0 1 0 0,0-1-1 0 0,0 0 0 0 0,0 0 1 0 0,0 0-1 0 0,-1-1 1 0 0,1 0-1 0 0,-1 0 0 0 0,0 0 1 0 0,0-1-1 0 0,-1 0 1 0 0,3-2-73 0 0,21-22 110 0 0,-1-1 0 0 0,-1-1 0 0 0,-2-2 1 0 0,-1 0-1 0 0,-1-1 0 0 0,-3-2 0 0 0,0 0 1 0 0,-3-1-1 0 0,7-19-110 0 0,-11 15 56 0 0,-7 59-590 0 0,31 108 464 0 0,-35-114 73 0 0,1-1 0 0 0,0 1 0 0 0,0-1 1 0 0,2 1-1 0 0,-1-1 0 0 0,1-1 0 0 0,1 1 1 0 0,-1-1-1 0 0,2 1 0 0 0,0-2 0 0 0,0 1 1 0 0,1-1-1 0 0,0 0 0 0 0,0-1 0 0 0,1 1 1 0 0,0-2-1 0 0,0 1 0 0 0,1-2 0 0 0,0 1 1 0 0,1-1-1 0 0,-1-1 0 0 0,1 1 0 0 0,0-2 0 0 0,0 0 1 0 0,1 0-1 0 0,-1-1 0 0 0,1 0 0 0 0,10 0-3 0 0,-12-6 47 0 0,-1 0 0 0 0,0-1-1 0 0,-1 0 1 0 0,1-1 0 0 0,-1 0-1 0 0,0 0 1 0 0,0-1-1 0 0,0 0 1 0 0,-1-1 0 0 0,0 1-1 0 0,0-1 1 0 0,-1-1-1 0 0,0 1 1 0 0,0-1 0 0 0,0 0-1 0 0,-1 0 1 0 0,-1-1-1 0 0,1 1 1 0 0,-1-1 0 0 0,0-2-47 0 0,20-32 86 0 0,-3-1 1 0 0,-1 0 0 0 0,-2-2 0 0 0,-2 0 0 0 0,-2-1 0 0 0,-3 0-1 0 0,-1-1 1 0 0,-2 0 0 0 0,0-47-87 0 0,-7 88 1 0 0,1-15 9 0 0,-1 0 0 0 0,-1 0 0 0 0,0-1 0 0 0,-2 1 0 0 0,-1 0 0 0 0,0 0 0 0 0,-2 0 0 0 0,0 1 0 0 0,-2-1 1 0 0,-2-3-11 0 0,9 26-2 0 0,0 0 0 0 0,0 0 1 0 0,0-1-1 0 0,0 1 1 0 0,0 0-1 0 0,-1 0 1 0 0,1 0-1 0 0,0-1 1 0 0,0 1-1 0 0,-1 0 1 0 0,1 0-1 0 0,0-1 1 0 0,-1 1-1 0 0,1 0 1 0 0,-1-1-1 0 0,1 1 0 0 0,-1 0 1 0 0,0-1-1 0 0,1 1 1 0 0,-1-1-1 0 0,1 1 1 0 0,-1-1-1 0 0,0 1 1 0 0,1-1-1 0 0,-1 1 1 0 0,0-1-1 0 0,0 0 1 0 0,1 1-1 0 0,-1-1 1 0 0,0 0-1 0 0,0 0 0 0 0,0 0 1 0 0,1 1-1 0 0,-1-1 1 0 0,0 0-1 0 0,0 0 1 0 0,0 0-1 0 0,0 0 1 0 0,1-1-1 0 0,-1 1 1 0 0,0 0-1 0 0,0 0 1 0 0,0 0-1 0 0,1-1 1 0 0,-1 1-1 0 0,0 0 0 0 0,0-1 1 0 0,1 1-1 0 0,-1 0 1 0 0,0-1-1 0 0,1 1 1 0 0,-1-1-1 0 0,0 1 1 0 0,1-1-1 0 0,-1 0 1 0 0,1 1-1 0 0,-1-1 1 0 0,1 0-1 0 0,-1 1 1 0 0,1-1-1 0 0,-1 0 0 0 0,1 1 1 0 0,0-1-1 0 0,-1 0 1 0 0,1 0-1 0 0,0 0 1 0 0,0 0 1 0 0,-6 58-5 0 0,2-1-1 0 0,3 1 1 0 0,2-1 0 0 0,2 1-1 0 0,3-1 1 0 0,3 0 0 0 0,2-1 0 0 0,2 0-1 0 0,4 3 6 0 0,-16-56 0 0 0,67 238-186 0 0,-57-223-13 0 0,-10-17 50 0 0,-1 0 1 0 0,1 0-1 0 0,-1 1 0 0 0,1-1 0 0 0,0 0 0 0 0,-1 0 0 0 0,1 0 0 0 0,-1 0 0 0 0,1 0 1 0 0,0 0-1 0 0,-1 0 0 0 0,1 0 0 0 0,-1 0 0 0 0,1 0 0 0 0,0 0 0 0 0,-1 0 1 0 0,1 0-1 0 0,-1-1 0 0 0,1 1 0 0 0,-1 0 0 0 0,1 0 0 0 0,0-1 0 0 0,-1 1 0 0 0,1 0 1 0 0,-1-1-1 0 0,1 1 0 0 0,-1 0 0 0 0,0-1 0 0 0,1 1 0 0 0,-1-1 0 0 0,1 1 1 0 0,-1-1-1 0 0,0 1 0 0 0,1-1 0 0 0,-1 1 0 0 0,0-1 0 0 0,0 1 0 0 0,1-1 0 0 0,-1 0 1 0 0,0 1-1 0 0,0-1 0 0 0,0 1 0 0 0,0-1 0 0 0,0 0 0 0 0,1 1 0 0 0,-1-1 0 0 0,0 1 1 0 0,-1-1-1 0 0,1 0 0 0 0,0 1 0 0 0,0-1 0 0 0,0 1 0 0 0,0-1 0 0 0,0 0 1 0 0,-1 1-1 0 0,1-1 0 0 0,0 1 0 0 0,0-1 0 0 0,-1 1 0 0 0,1-1 149 0 0,-3-45-12748 0 0,0 37 7595 0 0</inkml:trace>
  <inkml:trace contextRef="#ctx0" brushRef="#br0" timeOffset="252.767">624 349 11979 0 0,'0'0'1033'0'0,"0"0"-283"0"0,0 0-21 0 0,0 0 275 0 0,0 0 269 0 0,0 0 35 0 0,0 0-165 0 0,0 0-227 0 0,0 0-177 0 0,0 0-119 0 0,0 0-92 0 0,36 3-88 0 0,118 9-86 0 0,-3-17 260 0 0,-72-5-867 0 0,49-7-2136 0 0,-45 9-9210 0 0,-65 7 2410 0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4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15 16075 0 0,'0'0'2909'0'0,"0"0"-1674"0"0,0 0-474 0 0,0 0 160 0 0,0 0 115 0 0,0 0-91 0 0,0 0-200 0 0,0 0-241 0 0,0 0-196 0 0,0 0-103 0 0,0 0-51 0 0,0 0-14 0 0,0 0-19 0 0,7-3-6 0 0,19-9 25 0 0,-20 35 244 0 0,-9 11-304 0 0,-1 0 0 0 0,-2 0 0 0 0,-1 0 0 0 0,-2-1 0 0 0,-1 0 1 0 0,-7 13-81 0 0,-6 25 43 0 0,12-39-72 0 0,-1 4 40 0 0,1 1 0 0 0,2 0 0 0 0,1 0 0 0 0,2 0 0 0 0,2 1 0 0 0,0 6-11 0 0,6-40 9 0 0,-1-1 0 0 0,0 0 0 0 0,1 0 0 0 0,-1 0 1 0 0,1 0-1 0 0,0 0 0 0 0,0-1 0 0 0,0 1 0 0 0,0-1 0 0 0,1 1 0 0 0,-1-1 0 0 0,1 0 0 0 0,-1 1 0 0 0,1-1 0 0 0,0-1 1 0 0,0 1-1 0 0,0 0 0 0 0,0-1 0 0 0,0 1 0 0 0,0-1 0 0 0,0 0 0 0 0,1 0 0 0 0,-1 0 0 0 0,0-1 0 0 0,1 1 0 0 0,-1-1 0 0 0,0 0 1 0 0,1 1-1 0 0,-1-2 0 0 0,0 1 0 0 0,1 0 0 0 0,-1-1 0 0 0,0 1 0 0 0,1-1 0 0 0,-1 0 0 0 0,2-1-9 0 0,11 2 69 0 0,116-41 195 0 0,-71 4-1517 0 0,-59 16-4499 0 0,-11 9-4433 0 0,3 9-544 0 0</inkml:trace>
  <inkml:trace contextRef="#ctx0" brushRef="#br0" timeOffset="247.313">1 350 12475 0 0,'0'0'1311'0'0,"0"0"-243"0"0,0 0 49 0 0,0 0 181 0 0,0 0 9 0 0,0 0-184 0 0,0 0-240 0 0,0 0-223 0 0,0 0-164 0 0,0 0-116 0 0,0 0-89 0 0,33-5-71 0 0,106-18-56 0 0,-16 2 78 0 0,46-3-3929 0 0,-128 23-3204 0 0,-26 1 1063 0 0,-7 0-801 0 0</inkml:trace>
  <inkml:trace contextRef="#ctx0" brushRef="#br0" timeOffset="475.661">723 354 13555 0 0,'0'0'1036'0'0,"0"0"-81"0"0,0 0 265 0 0,0 0 262 0 0,0 0-12 0 0,0 0-234 0 0,0 0-253 0 0,0 0-214 0 0,0 0-155 0 0,0 0-94 0 0,0 0-76 0 0,31 0-65 0 0,101 2-77 0 0,-49-8 134 0 0,-26-4-193 0 0,44-2-3174 0 0,-100 12 1381 0 0,-4 0-4121 0 0,-5 3 2245 0 0,7-2 782 0 0,-4 2-6778 0 0</inkml:trace>
  <inkml:trace contextRef="#ctx0" brushRef="#br0" timeOffset="669.628">678 678 4481 0 0,'0'0'1592'0'0,"0"0"-215"0"0,0 0 151 0 0,0 0 136 0 0,0 0-143 0 0,0 0-297 0 0,0 0-312 0 0,0 0-328 0 0,0 0-288 0 0,210-15-200 0 0,-178 4-232 0 0,-1 4-352 0 0,2-8-648 0 0,-2 0-1025 0 0,2 4-1575 0 0,-12 0-841 0 0,-5 4 1536 0 0</inkml:trace>
  <inkml:trace contextRef="#ctx0" brushRef="#br0" timeOffset="1080.754">1619 96 7794 0 0,'0'0'4941'0'0,"0"0"-2461"0"0,0 0-763 0 0,0 0 2 0 0,0 0-100 0 0,0 0-266 0 0,0 0-338 0 0,0 0-288 0 0,0 0-222 0 0,0 0-100 0 0,0 0-32 0 0,0 0-30 0 0,0 0-42 0 0,2-4-45 0 0,2-7-121 0 0,-7 16 510 0 0,-46 69-204 0 0,32-52-417 0 0,2 1 0 0 0,0 1 0 0 0,2 0 1 0 0,1 1-1 0 0,-7 19-24 0 0,13-25 2 0 0,0 1 0 0 0,1 0 0 0 0,1 0 0 0 0,1 0 1 0 0,1 0-1 0 0,1 1 0 0 0,1-1 0 0 0,1 14-2 0 0,-1-29 3 0 0,0-1 0 0 0,1 1 0 0 0,-1 0 1 0 0,1 0-1 0 0,1-1 0 0 0,-1 1 0 0 0,0 0 0 0 0,1-1 0 0 0,0 0 0 0 0,0 1 0 0 0,1-1 0 0 0,-1 0 1 0 0,1 0-1 0 0,0 0 0 0 0,0 0 0 0 0,0-1 0 0 0,0 1 0 0 0,0-1 0 0 0,1 0 0 0 0,0 0 0 0 0,0 0 1 0 0,0 0-1 0 0,0 0 0 0 0,0-1 0 0 0,0 0 0 0 0,1 0 0 0 0,-1 0 0 0 0,1-1 0 0 0,-1 1 0 0 0,1-1 1 0 0,0 0-1 0 0,0-1 0 0 0,-1 1 0 0 0,1-1 0 0 0,0 0 0 0 0,2 0-3 0 0,3 0 6 0 0,-1 0 1 0 0,0 0-1 0 0,0-1 0 0 0,1-1 1 0 0,-1 0-1 0 0,0 0 0 0 0,0-1 0 0 0,-1 0 1 0 0,1 0-1 0 0,-1-1 0 0 0,1 0 1 0 0,-1 0-1 0 0,0-1 0 0 0,2-2-6 0 0,20-22-927 0 0,-21-3-4342 0 0,-23 12-4429 0 0,6 13 3058 0 0,1 3 2067 0 0</inkml:trace>
  <inkml:trace contextRef="#ctx0" brushRef="#br0" timeOffset="1264.372">1214 380 11674 0 0,'0'0'1417'0'0,"0"0"-414"0"0,0 0-216 0 0,0 0-37 0 0,0 0 8 0 0,0 0-38 0 0,0 0-95 0 0,0 0-160 0 0,0 0-168 0 0,0 0-120 0 0,0 0-71 0 0,0 0-62 0 0,32 3-83 0 0,100 12-137 0 0,-18-13-1879 0 0,-61-9-2654 0 0,-19 1-759 0 0,-14 2-908 0 0</inkml:trace>
  <inkml:trace contextRef="#ctx0" brushRef="#br0" timeOffset="1574.158">1947 365 6385 0 0,'0'0'2986'0'0,"0"0"-735"0"0,0 0-326 0 0,0 0-113 0 0,0 0-242 0 0,0 0-335 0 0,0 0-322 0 0,0 0-235 0 0,0 0-155 0 0,0 0-97 0 0,0 0-71 0 0,0 0-68 0 0,0 0-96 0 0,-20 30-74 0 0,-60 96-44 0 0,57-73-4 0 0,24-45-48 0 0,-1-5 3 0 0,0-1 1 0 0,1 1-1 0 0,-1-1 1 0 0,0 1 0 0 0,1-1-1 0 0,-1 1 1 0 0,1-1-1 0 0,0 1 1 0 0,0-1 0 0 0,0 1-1 0 0,0-1 1 0 0,1 0-1 0 0,-1 0 1 0 0,0 0 0 0 0,1 0-1 0 0,0 0 1 0 0,-1 0-1 0 0,1 0 1 0 0,0 0-1 0 0,0 0 1 0 0,0-1 0 0 0,0 1-1 0 0,0-1 1 0 0,1 0-1 0 0,-1 1 1 0 0,0-1 0 0 0,1 0-1 0 0,-1 0 1 0 0,1-1-1 0 0,-1 1 1 0 0,1 0 0 0 0,-1-1-1 0 0,1 1 1 0 0,-1-1-1 0 0,1 0 1 0 0,-1 0 0 0 0,1 0-1 0 0,0 0 1 0 0,-1-1-1 0 0,1 1 1 0 0,0-1-25 0 0,7-1 187 0 0,-1 0 0 0 0,-1-1 0 0 0,1 0 0 0 0,0-1 0 0 0,-1 0 1 0 0,1 0-1 0 0,-1-1 0 0 0,0 0 0 0 0,-1 0 0 0 0,1-1 0 0 0,-1 0 0 0 0,0 0 0 0 0,-1-1 0 0 0,1 0 1 0 0,-1 0-1 0 0,-1 0 0 0 0,4-5-187 0 0,-2 3 178 0 0,-1 2-87 0 0,0 0 1 0 0,0 0-1 0 0,-1 0 0 0 0,0-1 0 0 0,-1 0 0 0 0,0 0 0 0 0,0 0 0 0 0,-1 0 0 0 0,0-1 1 0 0,0 1-1 0 0,-1-1 0 0 0,0 0 0 0 0,0 0 0 0 0,-1 0 0 0 0,0 0 0 0 0,-1 0 0 0 0,0 0 1 0 0,-1-4-92 0 0,0 11-48 0 0,0-1 0 0 0,0 0 1 0 0,0 1-1 0 0,-1-1 1 0 0,1 0-1 0 0,-1 1 0 0 0,1 0 1 0 0,-1-1-1 0 0,0 1 0 0 0,0 0 1 0 0,0 0-1 0 0,-1 0 1 0 0,1 0-1 0 0,0 0 0 0 0,-1 1 1 0 0,1-1-1 0 0,-1 1 0 0 0,1-1 1 0 0,-1 1-1 0 0,0 0 1 0 0,0 0-1 0 0,0 0 0 0 0,1 0 1 0 0,-1 1-1 0 0,0-1 1 0 0,0 1-1 0 0,0 0 0 0 0,0 0 1 0 0,0 0-1 0 0,0 0 48 0 0,-56 6-6253 0 0,41 1-1567 0 0,4-3-4503 0 0</inkml:trace>
  <inkml:trace contextRef="#ctx0" brushRef="#br0" timeOffset="3040.453">1643 372 0 0 0,'0'0'1015'0'0,"0"0"98"0"0,0 0 49 0 0,-32 0 11164 0 0,21 1-12689 0 0,-6 6 793 0 0,-97 22 3389 0 0,108-29-3707 0 0,5 0-109 0 0,0 1 0 0 0,0-1 0 0 0,0 0-1 0 0,0 0 1 0 0,0 1 0 0 0,1-1 0 0 0,-1 0-1 0 0,0 0 1 0 0,0 0 0 0 0,0 0 0 0 0,0 0-1 0 0,0-1 1 0 0,0 1 0 0 0,0 0 0 0 0,1 0-1 0 0,-1 0 1 0 0,0-1 0 0 0,0 1 0 0 0,0 0-1 0 0,0-1 1 0 0,1 1 0 0 0,-1-1 0 0 0,0 1-1 0 0,0-1 1 0 0,1 0 0 0 0,-1 1 0 0 0,0-1-1 0 0,1 1 1 0 0,-1-1 0 0 0,1 0 0 0 0,-1 0-1 0 0,1 1 1 0 0,-1-1 0 0 0,1 0 0 0 0,-1 0-1 0 0,1 0 1 0 0,0 1 0 0 0,0-1 0 0 0,-1 0-1 0 0,1 0 1 0 0,0 0 0 0 0,0 0 0 0 0,0 0 0 0 0,0 0-1 0 0,0 0 1 0 0,0 1 0 0 0,0-1 0 0 0,0 0-1 0 0,0 0 1 0 0,0 0 0 0 0,1 0 0 0 0,-1 0-3 0 0,0-1-582 0 0,1-7-1634 0 0,3 5-5559 0 0,-2 1-1410 0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4905 0 0,'0'0'1960'0'0,"0"0"-131"0"0,0 0 86 0 0,0 0 67 0 0,0 0-131 0 0,0 0-367 0 0,0 0-477 0 0,0 0-402 0 0,0 0-206 0 0,0 0-31 0 0,0 0 70 0 0,0 0 92 0 0,0 0 32 0 0,11 0-41 0 0,207 3 1803 0 0,-13-6-1167 0 0,-205 2-1122 0 0,-1 1 0 0 0,1 0 1 0 0,0-1-1 0 0,0 1 0 0 0,-1-1 0 0 0,1 1 0 0 0,0 0 0 0 0,0-1 0 0 0,0 1 1 0 0,0-1-1 0 0,0 1 0 0 0,0-1 0 0 0,0 1 0 0 0,0 0 0 0 0,0-1 0 0 0,0 1 1 0 0,0-1-1 0 0,0 1 0 0 0,0-1 0 0 0,0 1 0 0 0,0-1 0 0 0,0 1 0 0 0,0 0 1 0 0,0-1-1 0 0,1 1 0 0 0,-1-1 0 0 0,0 1 0 0 0,0 0 0 0 0,0-1 0 0 0,1 1 1 0 0,-1 0-1 0 0,0-1 0 0 0,1 1 0 0 0,-1 0 0 0 0,0-1 0 0 0,1 1 0 0 0,-1 0 1 0 0,0 0-1 0 0,1-1 0 0 0,-1 1 0 0 0,1 0 0 0 0,-1 0 0 0 0,0 0 0 0 0,1 0 1 0 0,-1-1-1 0 0,1 1 0 0 0,-1 0 0 0 0,1 0 0 0 0,-1 0 0 0 0,0 0 1 0 0,1 0-1 0 0,-1 0 0 0 0,1 0 0 0 0,-1 0 0 0 0,1 0 0 0 0,-1 0 0 0 0,1 1 1 0 0,-1-1-1 0 0,0 0 0 0 0,1 0 0 0 0,-1 0 0 0 0,1 0 0 0 0,-1 1 0 0 0,0-1 1 0 0,1 0-1 0 0,-1 0 0 0 0,0 1 0 0 0,1-1-35 0 0,-33-24 484 0 0,22 17-408 0 0,-116-88 444 0 0,103 59-2298 0 0,43 31-4772 0 0,-6 2-13 0 0,-4 3-4989 0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23 115 6153 0 0,'0'0'1837'0'0,"0"0"-198"0"0,0 0-103 0 0,0 0 100 0 0,0 0 75 0 0,0 0-72 0 0,0 0-250 0 0,0 0-358 0 0,0 0-330 0 0,0 0-223 0 0,0 0-140 0 0,0 0-76 0 0,0 0-44 0 0,-6 5 623 0 0,15 19-483 0 0,-1 1 1 0 0,-1 0-1 0 0,-2 0 1 0 0,0 1 0 0 0,-2-1-1 0 0,-1 1 1 0 0,-1 0-1 0 0,-1 0 1 0 0,-1 0 0 0 0,-4 17-359 0 0,-42 251 309 0 0,44-400 1535 0 0,6 51-1818 0 0,3 0-1 0 0,2 0 0 0 0,3 1 1 0 0,8-21-26 0 0,-3 4 25 0 0,-13 53-27 0 0,1-1 0 0 0,0 1 0 0 0,1-1 0 0 0,1 1 0 0 0,1 1-1 0 0,1-1 1 0 0,0 1 0 0 0,1 1 0 0 0,1 0 0 0 0,0 0 0 0 0,1 0 0 0 0,6-4 2 0 0,-16 19-3 0 0,1-1 0 0 0,0 1 1 0 0,0 0-1 0 0,0 0 0 0 0,0 0 1 0 0,0 0-1 0 0,0 1 0 0 0,0-1 1 0 0,1 0-1 0 0,-1 1 0 0 0,0-1 1 0 0,0 1-1 0 0,0 0 0 0 0,1 0 1 0 0,-1 0-1 0 0,0 0 0 0 0,0 0 1 0 0,1 1-1 0 0,-1-1 0 0 0,0 0 1 0 0,0 1-1 0 0,0 0 0 0 0,0-1 1 0 0,0 1-1 0 0,0 0 0 0 0,0 0 1 0 0,0 0-1 0 0,0 1 0 0 0,0-1 1 0 0,0 0-1 0 0,-1 1 0 0 0,1-1 1 0 0,0 1-1 0 0,-1-1 0 0 0,1 1 1 0 0,-1 0-1 0 0,0 0 0 0 0,0 0 1 0 0,1 0-1 0 0,-1 0 0 0 0,0 0 1 0 0,-1 0-1 0 0,1 0 0 0 0,0 0 1 0 0,0 1 2 0 0,21 85 16 0 0,-20-62 198 0 0,1-16-2521 0 0,-1-3-3120 0 0,1-1-4598 0 0,-2-3 424 0 0</inkml:trace>
  <inkml:trace contextRef="#ctx0" brushRef="#br0" timeOffset="377.965">441 509 9178 0 0,'0'0'2192'0'0,"0"0"-510"0"0,0 0-88 0 0,0 0 137 0 0,0 0-15 0 0,0 0-213 0 0,0 0-308 0 0,0 0-273 0 0,0 0-209 0 0,0 0-122 0 0,0 0-75 0 0,0 0-55 0 0,-9-1-60 0 0,-30 0-61 0 0,35 1-290 0 0,0 1 0 0 0,0-1 1 0 0,0 1-1 0 0,0 0 1 0 0,0 0-1 0 0,0 1 1 0 0,1-1-1 0 0,-1 1 0 0 0,0 0 1 0 0,1 0-1 0 0,0 0 1 0 0,-1 0-1 0 0,1 1 1 0 0,0 0-1 0 0,0-1 0 0 0,0 1 1 0 0,0 0-1 0 0,0 1-50 0 0,-5 4 81 0 0,0-1-49 0 0,1 0 0 0 0,0 1 0 0 0,0 0 0 0 0,0 0 0 0 0,1 1 0 0 0,1-1 0 0 0,-1 1 0 0 0,1 0 1 0 0,1 1-1 0 0,0-1 0 0 0,0 1 0 0 0,1 0 0 0 0,0 0 0 0 0,1 0 0 0 0,0 0 0 0 0,1 1 0 0 0,0-1 0 0 0,0 8-32 0 0,2-15 3 0 0,-1 0 0 0 0,1 0 1 0 0,0 0-1 0 0,0-1 0 0 0,1 1 0 0 0,-1 0 0 0 0,1 0 0 0 0,-1-1 0 0 0,1 1 0 0 0,0-1 0 0 0,0 1 0 0 0,0-1 1 0 0,0 0-1 0 0,0 0 0 0 0,1 0 0 0 0,-1 0 0 0 0,1 0 0 0 0,-1 0 0 0 0,1-1 0 0 0,0 1 0 0 0,-1-1 0 0 0,1 0 1 0 0,0 0-1 0 0,0 0 0 0 0,0 0 0 0 0,0 0 0 0 0,0-1 0 0 0,0 1 0 0 0,3-1-3 0 0,94 4 90 0 0,-93-5-306 0 0,1-1 0 0 0,-1 0 1 0 0,1 0-1 0 0,-1-1 0 0 0,1 0 0 0 0,-1 0 0 0 0,0-1 0 0 0,-1 0 0 0 0,1 0 0 0 0,-1-1 0 0 0,7-4 216 0 0,13-14-5276 0 0,-3 0-5723 0 0,-16 16 3169 0 0</inkml:trace>
  <inkml:trace contextRef="#ctx0" brushRef="#br0" timeOffset="859.368">568 752 4193 0 0,'0'0'2278'0'0,"0"0"-222"0"0,0 0 155 0 0,0 0 183 0 0,0 0-103 0 0,0 0-289 0 0,0 0-339 0 0,0 0-301 0 0,0 0-221 0 0,0 0-181 0 0,0 0-171 0 0,0 0-149 0 0,0 0-105 0 0,14-7-78 0 0,45-22-82 0 0,9-34 526 0 0,-47 38-713 0 0,79-71 312 0 0,-92 140-561 0 0,-9 17 76 0 0,4-60-11 0 0,-1 0 0 0 0,0 0 0 0 0,1 0 0 0 0,-1-1 1 0 0,1 1-1 0 0,-1-1 0 0 0,1 0 0 0 0,-1 0 0 0 0,1 0 1 0 0,-1 0-1 0 0,1 0 0 0 0,-1 0 0 0 0,1-1 0 0 0,-1 1 0 0 0,1-1 1 0 0,-1 0-1 0 0,1 0 0 0 0,-1 0 0 0 0,0 0 0 0 0,1 0 0 0 0,-1 0 1 0 0,0-1-1 0 0,1 1-4 0 0,106-76 130 0 0,-108 77-130 0 0,0 0-1 0 0,0 0 0 0 0,1 0 0 0 0,-1 0 0 0 0,0 0 0 0 0,0 0 1 0 0,0 0-1 0 0,0 0 0 0 0,0 0 0 0 0,0 0 0 0 0,0 0 0 0 0,0 1 1 0 0,0-1-1 0 0,0 0 0 0 0,0 1 0 0 0,0-1 0 0 0,0 1 0 0 0,0-1 1 0 0,0 1-1 0 0,0 0 0 0 0,-1-1 0 0 0,1 1 0 0 0,0 0 0 0 0,0-1 1 0 0,-1 1-1 0 0,1 0 0 0 0,0 0 0 0 0,-1 0 0 0 0,1 0 0 0 0,-1 0 0 0 0,1 0 1 0 0,-1 0-1 0 0,1 0 0 0 0,-1 0 0 0 0,0 0 0 0 0,1 0 0 0 0,-1 0 1 0 0,0 0-1 0 0,0 0 0 0 0,0 0 0 0 0,0 0 0 0 0,0 0 0 0 0,0 0 1 0 0,0 0-1 0 0,0 0 0 0 0,0 0 0 0 0,-1 0 0 0 0,1 0 0 0 0,0 0 1 0 0,-1 1 0 0 0,4 15-21 0 0,-3-14 18 0 0,1 0-1 0 0,0-1 1 0 0,0 1 0 0 0,0-1 0 0 0,0 1 0 0 0,0-1 0 0 0,0 0 0 0 0,1 1 0 0 0,-1-1-1 0 0,1 0 1 0 0,-1 0 0 0 0,1 0 0 0 0,0 0 0 0 0,0 0 0 0 0,0 0 0 0 0,0 0-1 0 0,0-1 1 0 0,0 1 0 0 0,0-1 0 0 0,1 0 0 0 0,-1 0 0 0 0,1 1 0 0 0,-1-1-1 0 0,1-1 1 0 0,-1 1 0 0 0,1 0 0 0 0,-1-1 0 0 0,1 1 0 0 0,0-1 0 0 0,-1 0-1 0 0,3 0 4 0 0,50-11-2151 0 0,-21-11-5181 0 0,-27 16 573 0 0,-1 5-3955 0 0</inkml:trace>
  <inkml:trace contextRef="#ctx0" brushRef="#br0" timeOffset="1979.875">1422 78 7690 0 0,'0'0'2123'0'0,"0"0"-343"0"0,0 0-74 0 0,0 0 36 0 0,0 0-131 0 0,0 0-235 0 0,0 0-275 0 0,0 0-242 0 0,0 0-147 0 0,0 0-61 0 0,0 0-33 0 0,0 0-36 0 0,0 0-71 0 0,8 3-79 0 0,113 42 1503 0 0,-103-40-1811 0 0,-1-1-1 0 0,1 0 0 0 0,0-2 0 0 0,0 0 0 0 0,0-1 0 0 0,0 0 0 0 0,0-2 0 0 0,1 0 0 0 0,-1-1 0 0 0,4-2-123 0 0,124-25 114 0 0,-121 21-369 0 0,-6 3 1421 0 0,-7 2-3783 0 0,-2 1-3402 0 0,-1 1-4772 0 0,-9 1 2533 0 0</inkml:trace>
  <inkml:trace contextRef="#ctx0" brushRef="#br0" timeOffset="2229.905">1464 373 13531 0 0,'0'0'1812'0'0,"0"0"-669"0"0,0 0-167 0 0,0 0 229 0 0,0 0 187 0 0,0 0-76 0 0,0 0-252 0 0,0 0-287 0 0,0 0-188 0 0,0 0-101 0 0,0 0-49 0 0,33 4-19 0 0,102 13-31 0 0,43-12 772 0 0,-65-13-2724 0 0,-89 4-2794 0 0,-2 0-3642 0 0,-15 1-3992 0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1056 0 0 0,'0'0'604'0'0,"0"0"892"0"0,0 0 400 0 0,0 0 65 0 0,0 0-114 0 0,0 0-245 0 0,0 0-251 0 0,0 0-180 0 0,0 0-111 0 0,0 0-50 0 0,1 0 8588 0 0,4 0-6611 0 0,55-82-2244 0 0,61-87-302 0 0,57-84 10 0 0,-178 254-455 0 0,0-1 0 0 0,0 0 0 0 0,0 1 0 0 0,0-1-1 0 0,0 0 1 0 0,0 1 0 0 0,0-1 0 0 0,1 0 0 0 0,-1 1 0 0 0,0-1 0 0 0,0 0 0 0 0,0 1-1 0 0,0-1 1 0 0,0 0 0 0 0,0 1 0 0 0,1-1 0 0 0,-1 0 0 0 0,0 0 0 0 0,0 1 0 0 0,0-1-1 0 0,1 0 1 0 0,-1 0 0 0 0,0 1 0 0 0,0-1 0 0 0,1 0 0 0 0,-1 0 0 0 0,0 0 0 0 0,1 0 0 0 0,-1 1-1 0 0,0-1 1 0 0,0 0 0 0 0,1 0 0 0 0,-1 0 0 0 0,0 0 0 0 0,1 0 0 0 0,-1 0 0 0 0,0 0-1 0 0,1 0 1 0 0,-1 0 0 0 0,0 0 0 0 0,1 0 0 0 0,-1 0 4 0 0,-1 12-36 0 0,18 307 57 0 0,-6-259 3 0 0,-10-60-21 0 0,0 1 0 0 0,0-1 0 0 0,1 0-1 0 0,-1 1 1 0 0,0-1 0 0 0,0 0 0 0 0,0 0 0 0 0,1 0 0 0 0,-1 0-1 0 0,0 0 1 0 0,0 0 0 0 0,0-1 0 0 0,1 1 0 0 0,-1 0 0 0 0,0 0 0 0 0,0-1-1 0 0,0 1 1 0 0,0-1 0 0 0,0 1 0 0 0,0-1 0 0 0,0 0 0 0 0,0 1-1 0 0,0-1 1 0 0,0 0 0 0 0,0 1 0 0 0,0-1 0 0 0,0 0 0 0 0,0 0 0 0 0,-1 0-1 0 0,1 0 1 0 0,0 0 0 0 0,-1 0 0 0 0,1 0 0 0 0,-1 0 0 0 0,1 0-1 0 0,-1 0 1 0 0,1-1-3 0 0,2-2 8 0 0,40-54 22 0 0,-2-2-1 0 0,-3-2 0 0 0,-3-2 1 0 0,-3 0-1 0 0,14-43-29 0 0,-31 58-11 0 0,-14 116-174 0 0,3 264 518 0 0,6-236-173 0 0,0-72 141 0 0,-10-23-265 0 0,0 0-6 0 0,0 0 14 0 0,0 0 0 0 0,0 0-13 0 0,0 0 4 0 0,0 0-5 0 0,0 0 10 0 0,0 0-21 0 0,0 0-48 0 0,0-7-3111 0 0,0 4-2190 0 0,0 2-3831 0 0,0 1-2400 0 0</inkml:trace>
  <inkml:trace contextRef="#ctx0" brushRef="#br0" timeOffset="3053.933">929 835 0 0 0,'0'0'895'0'0,"0"0"752"0"0,0 0 124 0 0,0 0-141 0 0,0 0-194 0 0,0 0-168 0 0,0 0-84 0 0,0 0-61 0 0,0 0-54 0 0,-2 0-502 0 0,-2 0 8825 0 0,23 37-7866 0 0,-3 55-581 0 0,-15-88-924 0 0,1 5 24 0 0,-1 0 0 0 0,0 0 0 0 0,0 0 0 0 0,-1 0-1 0 0,0 0 1 0 0,0 1 0 0 0,-1-1 0 0 0,0 0 0 0 0,-1 0 0 0 0,0 0 0 0 0,0 0-1 0 0,-1-1 1 0 0,0 1 0 0 0,-1 0 0 0 0,0-1 0 0 0,0 0 0 0 0,0 0 0 0 0,-1 0-1 0 0,-1-1 1 0 0,1 1 0 0 0,-3 1-45 0 0,-6 2-18 0 0,-42 11-209 0 0,52-24 35 0 0,1 1-1 0 0,-1-1 1 0 0,1 0 0 0 0,0 0 0 0 0,-1 0 0 0 0,1 0 0 0 0,0-1-1 0 0,0 1 1 0 0,1-1 0 0 0,-1 0 0 0 0,0 0 0 0 0,1 0 0 0 0,0 0-1 0 0,-1 0 1 0 0,2 0 0 0 0,-1-1 0 0 0,0 1 0 0 0,0-1 0 0 0,1 1 0 0 0,0-1-1 0 0,-1-3 193 0 0,-8-14-2432 0 0,1-9-3161 0 0,1 2-5287 0 0,5 24 8650 0 0</inkml:trace>
  <inkml:trace contextRef="#ctx0" brushRef="#br0" timeOffset="3422.263">774 846 0 0 0,'0'0'1840'0'0,"0"0"365"0"0,0 0 125 0 0,0 0-63 0 0,0 0-180 0 0,0 0-237 0 0,0 0-237 0 0,0 0-203 0 0,0 0-162 0 0,0 0-145 0 0,0 0-119 0 0,-3 2-114 0 0,-2 0-1436 0 0,6-2 753 0 0,-1 0-1 0 0,0 0 1 0 0,0 0-1 0 0,0 0 1 0 0,1 0-1 0 0,-1 1 1 0 0,0-1 0 0 0,0 0-1 0 0,0 0 1 0 0,0 0-1 0 0,1 1 1 0 0,-1-1-1 0 0,0 0 1 0 0,0 0-1 0 0,0 0 1 0 0,0 1-1 0 0,0-1 1 0 0,0 0 0 0 0,0 0-1 0 0,1 1 1 0 0,-1-1-1 0 0,0 0 1 0 0,0 0-1 0 0,0 1 1 0 0,0-1-1 0 0,0 0 1 0 0,0 0 0 0 0,0 1-1 0 0,0-1 1 0 0,0 0-1 0 0,-1 0 1 0 0,1 1-187 0 0,270-1 1096 0 0,-241-2-3700 0 0,-14 1-1999 0 0,0 0-5698 0 0,-10 1 1502 0 0</inkml:trace>
  <inkml:trace contextRef="#ctx0" brushRef="#br0" timeOffset="4881.631">1545 319 0 0 0,'0'0'810'0'0,"0"0"718"0"0,0 0 188 0 0,0 0-127 0 0,0 0-170 0 0,0 0-123 0 0,0 0-79 0 0,0 0-55 0 0,0 0-27 0 0,0 0-60 0 0,-1-4-83 0 0,1 3-906 0 0,0 0-1 0 0,-1-1 1 0 0,1 1 0 0 0,-1 0 0 0 0,1 0-1 0 0,-1 0 1 0 0,0 0 0 0 0,1 0-1 0 0,-1 0 1 0 0,0 0 0 0 0,0 0 0 0 0,0 0-1 0 0,1 0 1 0 0,-1 0 0 0 0,0 0-1 0 0,0 1 1 0 0,0-1 0 0 0,-1 0 0 0 0,1 1-1 0 0,0-1 1 0 0,0 1 0 0 0,0-1-1 0 0,0 1 1 0 0,-1 0 0 0 0,1-1 0 0 0,0 1-1 0 0,0 0 1 0 0,0 0 0 0 0,-1 0 0 0 0,1 0-1 0 0,0 0 1 0 0,-1 0 0 0 0,1 0-1 0 0,0 0 1 0 0,0 0 0 0 0,0 1 0 0 0,-1-1-1 0 0,1 0 1 0 0,0 1 0 0 0,0-1-1 0 0,0 1 1 0 0,0 0 0 0 0,0-1 0 0 0,-1 1-1 0 0,1 0 1 0 0,0-1 0 0 0,1 1-1 0 0,-1 0 1 0 0,0 0 0 0 0,0 0 0 0 0,0 1-86 0 0,-14 7 148 0 0,1 2 0 0 0,0 0 1 0 0,1 0-1 0 0,0 2 0 0 0,1-1 1 0 0,0 2-1 0 0,1-1 0 0 0,1 2 1 0 0,0-1-1 0 0,1 1 1 0 0,1 1-1 0 0,-6 14-148 0 0,8 53 327 0 0,8-79-264 0 0,0-1 1 0 0,0 1 0 0 0,0-1 0 0 0,1 0-1 0 0,-1 0 1 0 0,1 0 0 0 0,-1 0-1 0 0,1 0 1 0 0,0-1 0 0 0,0 1 0 0 0,1-1-1 0 0,-1 0 1 0 0,0 0 0 0 0,1 0-1 0 0,-1 0 1 0 0,1 0 0 0 0,0-1-1 0 0,-1 0 1 0 0,1 1 0 0 0,0-2 0 0 0,0 1-1 0 0,4 0-63 0 0,1 0 131 0 0,0-1 0 0 0,1 0-1 0 0,-1 0 1 0 0,0-1-1 0 0,0 0 1 0 0,1-1 0 0 0,-1 0-1 0 0,0-1 1 0 0,0 0 0 0 0,-1 0-1 0 0,1 0 1 0 0,-1-1-1 0 0,0-1 1 0 0,0 0 0 0 0,0 0-1 0 0,0 0 1 0 0,-1-1-1 0 0,0 0 1 0 0,2-2-131 0 0,8-9 152 0 0,0-1 0 0 0,-1-1 0 0 0,-1 0-1 0 0,-1-1 1 0 0,-1-1 0 0 0,8-17-152 0 0,-9 16 17 0 0,-2-1 0 0 0,-1 0 0 0 0,0 0-1 0 0,-2-1 1 0 0,-1 0 0 0 0,0 0 0 0 0,-2 0 0 0 0,-1-1 0 0 0,-1 1 0 0 0,-1-1-1 0 0,-2-15-16 0 0,1 35-26 0 0,-1 0 0 0 0,0 0 0 0 0,0 0 0 0 0,0 0-1 0 0,0 1 1 0 0,-1-1 0 0 0,1 0 0 0 0,-1 1 0 0 0,-1-1-1 0 0,1 1 1 0 0,-1-1 0 0 0,1 1 0 0 0,-1 0 0 0 0,0 0-1 0 0,-1 1 1 0 0,1-1 0 0 0,-1 0 0 0 0,0 1 0 0 0,1 0-1 0 0,-1 0 1 0 0,-1 0 0 0 0,1 1 0 0 0,0-1 0 0 0,-1 1-1 0 0,1 0 1 0 0,-1 0 0 0 0,0 0 0 0 0,1 1 0 0 0,-1 0-1 0 0,0 0 1 0 0,0 0 0 0 0,0 1 0 0 0,0-1 0 0 0,0 1-1 0 0,0 0 1 0 0,0 0 0 0 0,0 1 0 0 0,0 0 0 0 0,0 0-1 0 0,0 0 1 0 0,0 0 0 0 0,1 1 0 0 0,-1 0 0 0 0,0 0 0 0 0,-1 1 26 0 0,-2 3-8 0 0,-1 1 1 0 0,1 1 0 0 0,1 0-1 0 0,-1 0 1 0 0,1 0-1 0 0,1 1 1 0 0,-1 0 0 0 0,1 0-1 0 0,1 0 1 0 0,0 1 0 0 0,0 0-1 0 0,1 0 1 0 0,1 1 0 0 0,-1-1-1 0 0,2 1 1 0 0,-1-1 0 0 0,1 1-1 0 0,1 0 1 0 0,0 0 0 0 0,1 0-1 0 0,0 0 1 0 0,0-1 0 0 0,1 1-1 0 0,1 3 8 0 0,2-4 46 0 0,1 0 0 0 0,0 0 0 0 0,1 0-1 0 0,0 0 1 0 0,0-1 0 0 0,1 0-1 0 0,0 0 1 0 0,1-1 0 0 0,0 0 0 0 0,0 0-1 0 0,0-1 1 0 0,1 0 0 0 0,0-1-1 0 0,1 1 1 0 0,0-2 0 0 0,0 1-1 0 0,0-2 1 0 0,0 1 0 0 0,1-1 0 0 0,-1-1-1 0 0,1 0 1 0 0,6 1-46 0 0,1 0 54 0 0,0-1 0 0 0,0 0 1 0 0,0-1-1 0 0,0-1 0 0 0,0-1 0 0 0,0 0 0 0 0,1-2 1 0 0,-1 0-1 0 0,0-1 0 0 0,-1 0 0 0 0,1-2 0 0 0,0 0 1 0 0,-1-1-1 0 0,13-6-54 0 0,64-24-782 0 0,-31 20-2526 0 0,-46 15-56 0 0,-12 2-820 0 0,-2 1-4465 0 0,-3-1 3129 0 0</inkml:trace>
  <inkml:trace contextRef="#ctx0" brushRef="#br0" timeOffset="5167.019">1253 717 8002 0 0,'0'0'1980'0'0,"0"0"-440"0"0,0 0-237 0 0,0 0 58 0 0,0 0 44 0 0,0 0-16 0 0,0 0-74 0 0,0 0-190 0 0,0 0-191 0 0,0 0-153 0 0,0 0-90 0 0,0 0-62 0 0,24 5-38 0 0,78 14-44 0 0,-88-16-396 0 0,1-1 1 0 0,-1-1-1 0 0,1-1 0 0 0,-1 0 1 0 0,1-1-1 0 0,-1 0 0 0 0,0-1 1 0 0,0-1-1 0 0,7-2-151 0 0,28-5 218 0 0,115-17-290 0 0,-97 16-3340 0 0,-56 8 1662 0 0,1 0-2502 0 0,-4 2-5196 0 0,-6 1 3209 0 0</inkml:trace>
  <inkml:trace contextRef="#ctx0" brushRef="#br0" timeOffset="5963.531">1394 908 6297 0 0,'0'0'2513'0'0,"0"0"-601"0"0,0 0-223 0 0,0 0 15 0 0,0 0-132 0 0,0 0-289 0 0,0 0-335 0 0,0 0-313 0 0,0 0-239 0 0,0 0-102 0 0,0 0-21 0 0,0 0-1 0 0,0 0 3 0 0,8 4 2431 0 0,37-15-671 0 0,-44 11-2000 0 0,-1 0 9 0 0,0 0 26 0 0,0 0 24 0 0,0 0 16 0 0,0 0 26 0 0,0 0-24 0 0,0 0-9 0 0,0 0-6 0 0,0 0-5 0 0,0 0-15 0 0,0 0-8 0 0,0 0-24 0 0,0 0-42 0 0,0 0 38 0 0,0 0 6 0 0,0 0-4 0 0,0 0 19 0 0,0 0-30 0 0,0 0-14 0 0,0 0 0 0 0,0 0 8 0 0,17-7 139 0 0,153-26 731 0 0,-169 34-887 0 0,0 1-1 0 0,0 0 1 0 0,0-1-1 0 0,0 1 1 0 0,0 0-1 0 0,0 0 1 0 0,-1 0 0 0 0,1 0-1 0 0,-1 0 1 0 0,1 0-1 0 0,-1 0 1 0 0,0 0-1 0 0,1 0 1 0 0,-1 0-1 0 0,0 0 1 0 0,-1 0-1 0 0,1 0 1 0 0,0 0 0 0 0,0 0-1 0 0,-1 0 1 0 0,1 0-1 0 0,-1 0 1 0 0,0 0-1 0 0,0 0 1 0 0,0 0-1 0 0,0-1 1 0 0,-1 3-9 0 0,-10 14 22 0 0,-1-1 0 0 0,-1 0-1 0 0,0-1 1 0 0,-2 0 0 0 0,0-1 0 0 0,0-1 0 0 0,-3 1-22 0 0,-3 3-4 0 0,-5 4 3 0 0,22-19-1 0 0,0-1 1 0 0,0 1-1 0 0,1 0 1 0 0,-1 1-1 0 0,1-1 1 0 0,0 1 0 0 0,0 0-1 0 0,0 0 1 0 0,0 0-1 0 0,1 0 1 0 0,0 1-1 0 0,0 0 1 0 0,0-1 0 0 0,0 1-1 0 0,1 0 1 0 0,0 0-1 0 0,0 1 1 0 0,0-1-1 0 0,1 0 1 0 0,-1 1 0 0 0,1-1-1 0 0,0 1 1 0 0,1-1-1 0 0,0 5 2 0 0,2-7 32 0 0,0 1 0 0 0,0-1 1 0 0,0-1-1 0 0,1 1 0 0 0,-1 0 0 0 0,1-1 0 0 0,0 1 0 0 0,0-1 0 0 0,0 0 1 0 0,0 1-1 0 0,0-2 0 0 0,0 1 0 0 0,1 0 0 0 0,-1-1 0 0 0,0 1 0 0 0,1-1 0 0 0,0 0 1 0 0,-1 0-1 0 0,1-1 0 0 0,-1 1 0 0 0,1-1 0 0 0,0 1 0 0 0,0-1 0 0 0,-1 0 1 0 0,1-1-1 0 0,0 1 0 0 0,-1-1 0 0 0,1 1 0 0 0,0-1 0 0 0,-1 0 0 0 0,1 0 0 0 0,0-1-32 0 0,141-58 781 0 0,-68 21-645 0 0,-72 37-1651 0 0,18-10 3939 0 0,-15 8-7934 0 0,-2 1-7852 0 0,-6 3 1797 0 0</inkml:trace>
  <inkml:trace contextRef="#ctx0" brushRef="#br0" timeOffset="7019.436">2453 179 0 0 0,'0'0'688'0'0,"0"0"727"0"0,0 0 454 0 0,0 0 344 0 0,0 0 145 0 0,0 0-88 0 0,0 0-230 0 0,0 0-339 0 0,0 0-341 0 0,0 0-297 0 0,0 0-248 0 0,0 0-164 0 0,0 0-70 0 0,-5 1-29 0 0,1 0-431 0 0,0 0-1 0 0,-1 0 1 0 0,1 0-1 0 0,0 1 1 0 0,1 0-1 0 0,-1 0 1 0 0,0 0-1 0 0,0 0 1 0 0,1 0-1 0 0,-1 1 1 0 0,1 0-1 0 0,0-1 1 0 0,0 1-1 0 0,0 0 1 0 0,0 1-1 0 0,1-1 1 0 0,-1 1-121 0 0,-25 35 463 0 0,2 2 1 0 0,2 0 0 0 0,2 2 0 0 0,1 1 0 0 0,3 0-1 0 0,-2 10-463 0 0,-1 0 222 0 0,9-27-90 0 0,2 1 0 0 0,1 0-1 0 0,2 0 1 0 0,0 1-1 0 0,2 0 1 0 0,1 0 0 0 0,0 26-132 0 0,4-47 41 0 0,0-1 1 0 0,0 1-1 0 0,1-1 0 0 0,0 0 1 0 0,0 1-1 0 0,1-1 1 0 0,0 0-1 0 0,0 0 0 0 0,1 0 1 0 0,0 0-1 0 0,0 0 1 0 0,0 0-1 0 0,1-1 0 0 0,0 0 1 0 0,0 0-1 0 0,1 0 1 0 0,0 0-1 0 0,0-1 0 0 0,0 1 1 0 0,1-1-1 0 0,-1-1 1 0 0,1 1-1 0 0,3 1-41 0 0,81 24 320 0 0,-29-50-2417 0 0,-31-15-4386 0 0,-14 6-7771 0 0,-12 24 10265 0 0</inkml:trace>
  <inkml:trace contextRef="#ctx0" brushRef="#br0" timeOffset="7400.744">2490 592 2040 0 0,'0'0'2308'0'0,"0"0"-161"0"0,0 0-71 0 0,0 0 7 0 0,0 0-113 0 0,0 0-239 0 0,0 0-287 0 0,0 0-289 0 0,0 0-207 0 0,0 0-126 0 0,0 0-65 0 0,0 0-64 0 0,0 0-76 0 0,-3 2-42 0 0,1 12 1051 0 0,32-8 48 0 0,-26-6-1685 0 0,16 2 204 0 0,-1-2 1 0 0,1 0 0 0 0,0-2 0 0 0,-1 0 0 0 0,1-1 0 0 0,-1-1-1 0 0,0-1 1 0 0,0 0 0 0 0,0-2-194 0 0,2-1-857 0 0,3 0-3075 0 0,-7 6-9567 0 0,-13 2 5388 0 0</inkml:trace>
  <inkml:trace contextRef="#ctx0" brushRef="#br0" timeOffset="7786.368">2909 529 9890 0 0,'0'0'2979'0'0,"0"0"-1270"0"0,0 0-545 0 0,0 0 31 0 0,0 0 109 0 0,0 0 18 0 0,0 0-134 0 0,0 0-216 0 0,0 0-222 0 0,0 0-133 0 0,0 0-78 0 0,0 0-83 0 0,0 0-62 0 0,-3 18-77 0 0,-29 122 520 0 0,29-131-769 0 0,-3 7 21 0 0,1 0 0 0 0,0 0 0 0 0,1 1 0 0 0,1 0 1 0 0,1-1-1 0 0,0 1 0 0 0,1 0 0 0 0,1 0 0 0 0,0 0 1 0 0,1 0-1 0 0,2 4-89 0 0,-1-18 15 0 0,0 1 1 0 0,0-1 0 0 0,0 0 0 0 0,1 1 0 0 0,-1-1-1 0 0,1 0 1 0 0,0-1 0 0 0,0 1 0 0 0,0 0 0 0 0,0-1-1 0 0,0 0 1 0 0,1 0 0 0 0,-1 0 0 0 0,1 0 0 0 0,-1 0-1 0 0,1-1 1 0 0,0 1 0 0 0,0-1 0 0 0,-1 0 0 0 0,1 0-1 0 0,0-1 1 0 0,0 1 0 0 0,0-1 0 0 0,0 1 0 0 0,0-2-1 0 0,0 1 1 0 0,0 0 0 0 0,0-1 0 0 0,0 1 0 0 0,0-1-1 0 0,0 0 1 0 0,2-1-16 0 0,-2 0-177 0 0,0 0-1 0 0,0 1 1 0 0,-1-1-1 0 0,1 0 1 0 0,0-1-1 0 0,-1 1 1 0 0,0-1-1 0 0,0 1 1 0 0,1-1-1 0 0,-2 0 1 0 0,1 0-1 0 0,0-1 1 0 0,-1 1-1 0 0,1 0 1 0 0,-1-1-1 0 0,0 0 1 0 0,2-3 177 0 0,7-19-5373 0 0,-6 2-5697 0 0,-4 17 3343 0 0</inkml:trace>
  <inkml:trace contextRef="#ctx0" brushRef="#br0" timeOffset="8354.912">2681 294 2513 0 0,'0'0'1888'0'0,"0"0"-109"0"0,0 0 68 0 0,0 0 115 0 0,0 0-34 0 0,0 0-213 0 0,0 0-329 0 0,0 0-321 0 0,0 0-199 0 0,0 0-91 0 0,0 0-15 0 0,0 0-4 0 0,0 0-22 0 0,5-6-42 0 0,102-76 3299 0 0,-71 53-3051 0 0,7-9-173 0 0,-42 38-733 0 0,-1 0-5 0 0,0 0-9 0 0,0 0 0 0 0,0 0-7 0 0,0 0 10 0 0,0 0 5 0 0,16 22 221 0 0,58 99 344 0 0,-15-43-439 0 0,-54-71-506 0 0,1-1-852 0 0,-2-5-3600 0 0,1 0-3879 0 0,-5-1 2738 0 0,0 0-594 0 0</inkml:trace>
  <inkml:trace contextRef="#ctx0" brushRef="#br0" timeOffset="8803.874">3173 117 472 0 0,'0'0'2883'0'0,"0"0"-657"0"0,0 0-235 0 0,0 0 127 0 0,0 0 61 0 0,0 0-188 0 0,0 0-320 0 0,0 0-361 0 0,0 0-283 0 0,0 0-119 0 0,0 0-38 0 0,0 0-44 0 0,0 0-64 0 0,9-1 3360 0 0,32 31-2025 0 0,-23-9-2001 0 0,0 0 1 0 0,-2 1-1 0 0,-1 1 1 0 0,-1 0-1 0 0,0 1 1 0 0,-2 0 0 0 0,-1 1-1 0 0,-1 1 1 0 0,-1-1-1 0 0,-1 2 1 0 0,-2-1-1 0 0,0 1 1 0 0,-2 0 0 0 0,-1 0-1 0 0,-1 0 1 0 0,-1 1-1 0 0,-3 25-96 0 0,-3-31-18 0 0,0 0 0 0 0,-1 0 0 0 0,-2-1 0 0 0,0 0 0 0 0,-1 0 0 0 0,-1-1 1 0 0,-1 0-1 0 0,0 0 0 0 0,-2-1 0 0 0,0-1 0 0 0,-1 0 0 0 0,-1-1 0 0 0,-1-1 0 0 0,0 0 0 0 0,-13 9 18 0 0,-13 5-2987 0 0,41-29 1468 0 0,1-1-1754 0 0,-1 0 1696 0 0,0-1-7470 0 0,1-2-1375 0 0</inkml:trace>
  <inkml:trace contextRef="#ctx0" brushRef="#br0" timeOffset="10368.008">4005 750 0 0 0,'0'0'1155'0'0,"0"0"200"0"0,0 0 37 0 0,0 0-17 0 0,0 0-27 0 0,-4-3-31 0 0,-9-9 11 0 0,9 9 18 0 0,4 3-25 0 0,3-3 5730 0 0,4 2-3810 0 0,22 1-3432 0 0,-23 0 1223 0 0,327-4 1310 0 0,-316 1-3734 0 0,-14 0-3993 0 0,-1-2-7129 0 0,-2 5 6393 0 0</inkml:trace>
  <inkml:trace contextRef="#ctx0" brushRef="#br0" timeOffset="10621.989">4156 518 7410 0 0,'0'0'3919'0'0,"0"0"-2449"0"0,0 0-757 0 0,0 0 95 0 0,0 0 257 0 0,0 0 130 0 0,0 0-47 0 0,0 0-200 0 0,0 0-256 0 0,0 0-176 0 0,0 0-106 0 0,-4 34-88 0 0,-9 106-72 0 0,3 27 110 0 0,13-77-3066 0 0,2-58-1939 0 0,-1-17-1999 0 0,-2-7-587 0 0</inkml:trace>
  <inkml:trace contextRef="#ctx0" brushRef="#br0" timeOffset="11303.134">4450 956 10378 0 0,'0'0'1355'0'0,"0"0"-348"0"0,0 0 65 0 0,0 0 294 0 0,0 0 172 0 0,0 0-174 0 0,0 0-292 0 0,0 0-254 0 0,0 0-164 0 0,0 0-80 0 0,0 0-49 0 0,0 0-57 0 0,0 0-76 0 0,31-32-78 0 0,94-98-73 0 0,-62 61 67 0 0,73-75 296 0 0,-94 122-568 0 0,-41 22-69 0 0,-1 0-3 0 0,-4 139 319 0 0,4-133-275 0 0,4 71 23 0 0,-4-76-29 0 0,1 1 0 0 0,-1 0 0 0 0,1-1 0 0 0,0 1 1 0 0,0-1-1 0 0,-1 1 0 0 0,1-1 0 0 0,0 1 0 0 0,0-1 0 0 0,0 1 1 0 0,1-1-1 0 0,-1 0 0 0 0,0 0 0 0 0,0 1 0 0 0,1-1 0 0 0,-1 0 1 0 0,1 0-1 0 0,-1 0 0 0 0,1 0 0 0 0,-1-1 0 0 0,1 1 0 0 0,0 0 0 0 0,-1-1 1 0 0,1 1-1 0 0,0-1 0 0 0,-1 0 0 0 0,1 1 0 0 0,0-1 0 0 0,0 0 1 0 0,-1 0-1 0 0,1 0 0 0 0,0 0 0 0 0,0 0 0 0 0,-1-1 0 0 0,1 1 1 0 0,0 0-1 0 0,-1-1 0 0 0,1 1 0 0 0,0-1 0 0 0,0 0-2 0 0,71-55 232 0 0,-60 42-197 0 0,178-206 200 0 0,-100 85-178 0 0,-78 128 322 0 0,-16 31 65 0 0,2-16-472 0 0,-30 208 772 0 0,35-90-981 0 0,2-106-881 0 0,1 2-3817 0 0,-6-6-7442 0 0,-1-15 4521 0 0</inkml:trace>
  <inkml:trace contextRef="#ctx0" brushRef="#br0" timeOffset="11867.803">5409 713 0 0 0,'0'0'902'0'0,"0"0"355"0"0,0 0 345 0 0,0 0 392 0 0,0 0 135 0 0,0 0-226 0 0,0 0-373 0 0,0 0-287 0 0,0 0-219 0 0,0 0-190 0 0,0 0-129 0 0,0 0-129 0 0,-11 33-85 0 0,-36 103-15 0 0,18-29 1313 0 0,32-123 1329 0 0,6-26-2937 0 0,3 16-57 0 0,0 0 1 0 0,2 1-1 0 0,0 0 0 0 0,2 2 1 0 0,1-1-1 0 0,0 2 0 0 0,2 0 1 0 0,1 2-1 0 0,0 0 1 0 0,2 1-1 0 0,0 1 0 0 0,16-10-124 0 0,-31 23 19 0 0,0 1 0 0 0,0 0 0 0 0,0 0 0 0 0,1 1 0 0 0,-1 0 1 0 0,1 1-1 0 0,0-1 0 0 0,0 1 0 0 0,0 1 0 0 0,0-1 0 0 0,4 1-19 0 0,-9 35 649 0 0,-8-24-580 0 0,0-1 0 0 0,0 0 1 0 0,-2-1-1 0 0,1 1 0 0 0,-1-1 0 0 0,0-1 0 0 0,0 1 0 0 0,-1-1 1 0 0,0 0-1 0 0,-8 4-69 0 0,10-6 18 0 0,-98 80 367 0 0,102-82-352 0 0,1 0 1 0 0,0 0-1 0 0,0-1 0 0 0,0 1 0 0 0,0 0 1 0 0,1 0-1 0 0,-1 0 0 0 0,1 0 0 0 0,-1 0 1 0 0,1 0-1 0 0,0 0 0 0 0,0 0 0 0 0,1 0 1 0 0,-1 0-1 0 0,0 0 0 0 0,1 0 0 0 0,0 0 1 0 0,0 0-1 0 0,0 0 0 0 0,0 0 1 0 0,0-1-1 0 0,1 1 0 0 0,-1 0 0 0 0,1-1 1 0 0,-1 1-1 0 0,1-1 0 0 0,0 0 0 0 0,0 1 1 0 0,0-1-1 0 0,1 0 0 0 0,-1 0 0 0 0,0 0 1 0 0,1-1-1 0 0,-1 1 0 0 0,1-1 0 0 0,0 1 1 0 0,-1-1-1 0 0,1 0 0 0 0,0 0 0 0 0,0 0 1 0 0,1 0-34 0 0,30 27 695 0 0,17 31-7 0 0,-3-37-2051 0 0,-30-25-3239 0 0,-1-4-5209 0 0,-10 6-1832 0 0</inkml:trace>
  <inkml:trace contextRef="#ctx0" brushRef="#br0" timeOffset="14838.357">6002 875 5145 0 0,'0'0'3083'0'0,"0"0"-1268"0"0,0 0-376 0 0,0 0 220 0 0,0 0 131 0 0,0 0-151 0 0,0 0-277 0 0,0 0-274 0 0,0 0-198 0 0,0 0-140 0 0,0 0-103 0 0,0 0-95 0 0,25-9-69 0 0,76-28-85 0 0,-31 28 447 0 0,-68 9-836 0 0,-1 0-1 0 0,1 0 1 0 0,0 1 0 0 0,0-1 0 0 0,0 0-1 0 0,0 1 1 0 0,-1-1 0 0 0,1 1-1 0 0,0 0 1 0 0,-1 0 0 0 0,1 0-1 0 0,0-1 1 0 0,-1 1 0 0 0,1 1 0 0 0,-1-1-1 0 0,1 0 1 0 0,-1 0 0 0 0,0 1-1 0 0,1-1 1 0 0,-1 0 0 0 0,0 1 0 0 0,0-1-1 0 0,0 1 1 0 0,0 0 0 0 0,0-1-1 0 0,-1 1 1 0 0,1 0 0 0 0,0-1-1 0 0,-1 1 1 0 0,1 0 0 0 0,-1 0 0 0 0,0 0-1 0 0,1-1 1 0 0,-1 1 0 0 0,0 0-1 0 0,0 0 1 0 0,0 0 0 0 0,-1 0-1 0 0,1 0 1 0 0,-1 1-9 0 0,0 3 20 0 0,-2 0 1 0 0,1 1-1 0 0,-1-1 0 0 0,0 0 0 0 0,0-1 0 0 0,-1 1 1 0 0,0 0-1 0 0,0-1 0 0 0,0 0 0 0 0,0 0 1 0 0,-1 0-1 0 0,0-1 0 0 0,0 1 0 0 0,-5 2-20 0 0,-2 4 23 0 0,-104 99 85 0 0,115-109-99 0 0,0 0 0 0 0,0 0 0 0 0,0 0 1 0 0,0 1-1 0 0,0-1 0 0 0,0 0 1 0 0,0 1-1 0 0,1-1 0 0 0,-1 0 1 0 0,1 1-1 0 0,-1-1 0 0 0,1 1 1 0 0,-1-1-1 0 0,1 1 0 0 0,0-1 1 0 0,0 1-1 0 0,-1 0 0 0 0,1-1 1 0 0,0 1-1 0 0,0-1 0 0 0,1 1 0 0 0,-1-1 1 0 0,0 1-1 0 0,1-1 0 0 0,-1 1 1 0 0,0-1-1 0 0,1 1 0 0 0,0-1 1 0 0,-1 1-1 0 0,1-1 0 0 0,0 0 1 0 0,0 1-1 0 0,0-1 0 0 0,0 0 1 0 0,0 0-1 0 0,0 1 0 0 0,0-1 1 0 0,0 0-1 0 0,0 0 0 0 0,1 0 0 0 0,-1-1 1 0 0,0 1-1 0 0,1 0 0 0 0,-1 0 1 0 0,0-1-1 0 0,2 1-9 0 0,71 12 1224 0 0,-56-14-1105 0 0,-1-2 0 0 0,0 0 1 0 0,0-1-1 0 0,0-1 0 0 0,0-1 1 0 0,-1 0-1 0 0,1-1 0 0 0,-2 0 0 0 0,2-2-119 0 0,41-23-1368 0 0,-40 21-3582 0 0,-1-1-6578 0 0,-15 8 2302 0 0</inkml:trace>
  <inkml:trace contextRef="#ctx0" brushRef="#br0" timeOffset="14086.978">6193 375 0 0 0,'0'0'296'0'0,"0"0"1154"0"0,0 0 275 0 0,0 0-90 0 0,0 0-120 0 0,0 0-80 0 0,0 0-69 0 0,0 0-116 0 0,0 0-154 0 0,0 0-159 0 0,-3-8-151 0 0,-12-21-135 0 0,14 28-602 0 0,0 0 0 0 0,-1 0 0 0 0,1 0 0 0 0,0 1 0 0 0,0-1 0 0 0,-1 0 0 0 0,1 1 1 0 0,-1-1-1 0 0,1 1 0 0 0,0 0 0 0 0,-1-1 0 0 0,1 1 0 0 0,-1 0 0 0 0,1 0 0 0 0,-1 0 0 0 0,1 0 1 0 0,-1 0-1 0 0,1 0 0 0 0,-1 1 0 0 0,1-1 0 0 0,0 0 0 0 0,-1 1 0 0 0,1-1 0 0 0,-1 1 0 0 0,1-1 0 0 0,0 1 1 0 0,0 0-1 0 0,-1-1 0 0 0,1 1 0 0 0,0 0 0 0 0,0 0 0 0 0,0 0 0 0 0,0 0 0 0 0,0 0 0 0 0,0 0 1 0 0,-1 2-50 0 0,0-2 52 0 0,-7 5 59 0 0,0 1 0 0 0,0 0 0 0 0,0 0 0 0 0,1 1 0 0 0,0 0-1 0 0,0 0 1 0 0,1 1 0 0 0,0 0 0 0 0,1 1 0 0 0,0-1 0 0 0,0 1 0 0 0,1 0 0 0 0,0 1 0 0 0,1-1-1 0 0,0 1 1 0 0,1 0 0 0 0,0 0 0 0 0,0 0 0 0 0,2 0 0 0 0,-1 3-111 0 0,2-12 44 0 0,1 0 0 0 0,-1 0-1 0 0,1 0 1 0 0,0 0 0 0 0,-1-1 0 0 0,1 1 0 0 0,0 0 0 0 0,0 0-1 0 0,0-1 1 0 0,0 1 0 0 0,0 0 0 0 0,1-1 0 0 0,-1 1 0 0 0,0-1-1 0 0,1 0 1 0 0,-1 1 0 0 0,1-1 0 0 0,0 0 0 0 0,-1 0 0 0 0,1 0-1 0 0,0 0 1 0 0,0 0 0 0 0,-1 0 0 0 0,1-1 0 0 0,0 1 0 0 0,0 0-1 0 0,0-1 1 0 0,0 0 0 0 0,0 1 0 0 0,0-1 0 0 0,0 0 0 0 0,0 0-1 0 0,0 0 1 0 0,2-1-44 0 0,71-8 1781 0 0,-56 0-1640 0 0,-1-1 0 0 0,0-1 0 0 0,-1-1 0 0 0,0 0 0 0 0,-1-1 0 0 0,-1-1 0 0 0,0 0 0 0 0,0-1 0 0 0,-1-1-1 0 0,-1 0 1 0 0,-1-1 0 0 0,-1 0 0 0 0,0-1 0 0 0,-1 0 0 0 0,-1-1 0 0 0,0 0 0 0 0,-2 0 0 0 0,0-1 0 0 0,-1 0 0 0 0,-2 0 0 0 0,3-15-141 0 0,-6 31-29 0 0,1-1 1 0 0,-1 0-1 0 0,0 0 1 0 0,0 1-1 0 0,0-1 1 0 0,-1 0-1 0 0,1 0 1 0 0,-1 0 0 0 0,-1 0-1 0 0,1 0 1 0 0,-1 0-1 0 0,0 0 1 0 0,0 0-1 0 0,0 1 1 0 0,0-1 0 0 0,-1 0-1 0 0,0 1 1 0 0,0-1-1 0 0,0 1 1 0 0,-1-1-1 0 0,1 1 1 0 0,-1 0-1 0 0,0 0 1 0 0,0 0 0 0 0,-1 1-1 0 0,1-1 1 0 0,-1 1-1 0 0,0 0 1 0 0,0 0-1 0 0,0 0 1 0 0,0 0-1 0 0,0 1 1 0 0,-1-1 0 0 0,1 1-1 0 0,-1 0 1 0 0,1 1-1 0 0,-1-1 1 0 0,0 1-1 0 0,0 0 1 0 0,1 0-1 0 0,-1 0 1 0 0,0 1 0 0 0,0 0-1 0 0,0 0 1 0 0,0 0-1 0 0,-2 0 29 0 0,0 4-14 0 0,0-1-1 0 0,0 1 1 0 0,0 0-1 0 0,1 1 1 0 0,-1 0-1 0 0,1 0 1 0 0,1 0-1 0 0,-1 0 1 0 0,1 1-1 0 0,0 0 1 0 0,0 0-1 0 0,0 1 0 0 0,1-1 1 0 0,0 1-1 0 0,0 0 1 0 0,1 0-1 0 0,0 0 1 0 0,0 1-1 0 0,1-1 1 0 0,0 1-1 0 0,0-1 1 0 0,1 1-1 0 0,0 0 1 0 0,0 0-1 0 0,1 0 1 0 0,-1-1-1 0 0,2 9 15 0 0,0-9 56 0 0,0 0 0 0 0,0 0 0 0 0,1-1-1 0 0,0 1 1 0 0,0 0 0 0 0,0-1 0 0 0,1 1-1 0 0,0-1 1 0 0,0 0 0 0 0,1 0 0 0 0,-1 0 0 0 0,1 0-1 0 0,1-1 1 0 0,-1 1 0 0 0,1-1 0 0 0,0 0 0 0 0,0-1-1 0 0,1 1 1 0 0,-1-1 0 0 0,4 2-56 0 0,5 3 107 0 0,0 0 1 0 0,1 0-1 0 0,0-2 1 0 0,0 0-1 0 0,1-1 0 0 0,-1 0 1 0 0,1-1-1 0 0,3-1-107 0 0,144 1 346 0 0,-125-11-796 0 0,-25 3-2921 0 0,-1 1-5395 0 0,-12 2 3287 0 0,0 3-1486 0 0</inkml:trace>
  <inkml:trace contextRef="#ctx0" brushRef="#br0" timeOffset="14353.974">5952 684 7818 0 0,'0'0'1821'0'0,"0"0"-496"0"0,0 0-218 0 0,0 0 222 0 0,0 0 268 0 0,0 0 24 0 0,0 0-174 0 0,0 0-245 0 0,0 0-237 0 0,0 0-171 0 0,0 0-119 0 0,0 0-103 0 0,30 3-101 0 0,94 12-51 0 0,-94-12-264 0 0,-1-1 1 0 0,1-1-1 0 0,0-2 0 0 0,-1-1 1 0 0,1-2-1 0 0,13-3-156 0 0,-4 0-242 0 0,-16 4-494 0 0,39-7-2001 0 0,-21 2-7504 0 0,-33 7 5149 0 0,-3 1 38 0 0</inkml:trace>
  <inkml:trace contextRef="#ctx0" brushRef="#br0" timeOffset="15851.233">7033 132 4777 0 0,'0'0'1794'0'0,"0"0"-195"0"0,0 0-58 0 0,0 0 74 0 0,0 0-20 0 0,0 0-146 0 0,0 0-226 0 0,0 0-204 0 0,0 0-147 0 0,0 0-92 0 0,0 0-43 0 0,0 0-54 0 0,0 0-48 0 0,-25 27-42 0 0,-79 89-63 0 0,54-39 168 0 0,43-58-527 0 0,-32 67 855 0 0,3 1 0 0 0,-19 78-1026 0 0,51-156 71 0 0,1 0 0 0 0,0 1 1 0 0,0 0-1 0 0,1-1 1 0 0,1 1-1 0 0,-1 0 1 0 0,1 0-1 0 0,1 0 0 0 0,0 0 1 0 0,0 0-1 0 0,1-1 1 0 0,1 1-1 0 0,-1 0 1 0 0,2 0-1 0 0,-1-1 1 0 0,1 1-1 0 0,0-1 0 0 0,1 0 1 0 0,0 0-1 0 0,1 0 1 0 0,0 0-1 0 0,0-1 1 0 0,5 6-72 0 0,2-6 61 0 0,-1-1 0 0 0,1 0 1 0 0,0 0-1 0 0,1-1 0 0 0,-1-1 1 0 0,1 0-1 0 0,1-1 0 0 0,-1 0 1 0 0,0-1-1 0 0,1-1 0 0 0,0 0 1 0 0,-1 0-1 0 0,1-2 0 0 0,0 0 1 0 0,0 0-1 0 0,-1-1 0 0 0,1-1 1 0 0,0 0-1 0 0,-1-1 0 0 0,1-1 1 0 0,3-1-62 0 0,12-11-966 0 0,-25 7-3902 0 0,-3-2-6481 0 0,-1 10 1238 0 0</inkml:trace>
  <inkml:trace contextRef="#ctx0" brushRef="#br0" timeOffset="19205.988">7298 640 4177 0 0,'0'0'1956'0'0,"0"0"-377"0"0,0 0-90 0 0,0 0 159 0 0,0 0 79 0 0,0 0-104 0 0,0 0-265 0 0,0 0-366 0 0,0 0-249 0 0,0 0-146 0 0,0 0-63 0 0,0 0-5 0 0,4 0 3034 0 0,-40 81-2313 0 0,18-39-1149 0 0,-9 48 77 0 0,28-88-151 0 0,0-1 1 0 0,0 1-1 0 0,0-1 1 0 0,1 1-1 0 0,-1-1 0 0 0,0 0 1 0 0,1 1-1 0 0,-1-1 1 0 0,1 0-1 0 0,0 0 1 0 0,-1 0-1 0 0,1 0 0 0 0,0 0 1 0 0,0-1-1 0 0,-1 1 1 0 0,1 0-1 0 0,0-1 1 0 0,0 0-1 0 0,0 1 0 0 0,0-1 1 0 0,0 0-1 0 0,0 0 1 0 0,0 0-1 0 0,0 0 1 0 0,0 0-1 0 0,-1 0 1 0 0,1-1-1 0 0,0 1 0 0 0,0-1 1 0 0,0 1-28 0 0,5 0 124 0 0,-5 0-190 0 0,63-12 419 0 0,-51-10-3866 0 0,-12 13 1232 0 0,0-1-2379 0 0,-1-1-5138 0 0,-1 5 4772 0 0</inkml:trace>
  <inkml:trace contextRef="#ctx0" brushRef="#br0" timeOffset="19657.028">7116 467 552 0 0,'0'0'2178'0'0,"0"0"-212"0"0,0 0 2 0 0,0 0 122 0 0,0 0-43 0 0,0 0-244 0 0,0 0-388 0 0,0 0-361 0 0,0 0-198 0 0,0 0 1 0 0,0 0 66 0 0,0 0 21 0 0,0 0-18 0 0,7-2-119 0 0,93-26 1872 0 0,-89 22-2553 0 0,1 1 1 0 0,-1-1-1 0 0,0-1 1 0 0,0 0-1 0 0,0-1 0 0 0,-1 0 1 0 0,-1 0-1 0 0,1-1 1 0 0,-1 0-1 0 0,-1-1 1 0 0,0 0-1 0 0,0 0 0 0 0,-1-1 1 0 0,0 0-1 0 0,4-11-126 0 0,-10 22-2 0 0,-1 0 0 0 0,0 1 0 0 0,0-1 0 0 0,0 0 0 0 0,0 0 0 0 0,1 0 0 0 0,-1 1 0 0 0,0-1 0 0 0,0 0 0 0 0,0 0 0 0 0,1 0 0 0 0,-1 0 0 0 0,0 1 0 0 0,0-1 0 0 0,1 0 0 0 0,-1 0 0 0 0,0 0 0 0 0,0 0-1 0 0,1 0 1 0 0,-1 0 0 0 0,0 0 0 0 0,1 0 0 0 0,-1 0 0 0 0,0 0 0 0 0,0 0 0 0 0,1 0 0 0 0,-1 0 0 0 0,0 0 0 0 0,0 0 0 0 0,1 0 0 0 0,-1 0 0 0 0,0 0 0 0 0,1 0 0 0 0,-1 0 2 0 0,3 18 67 0 0,47 86-239 0 0,-8-70-4241 0 0,-26-29-1667 0 0,4-3-5185 0 0,-14-2 8236 0 0</inkml:trace>
  <inkml:trace contextRef="#ctx0" brushRef="#br0" timeOffset="19977.026">7594 161 3625 0 0,'0'0'2662'0'0,"0"0"-409"0"0,0 0-149 0 0,0 0-32 0 0,0 0-150 0 0,0 0-331 0 0,0 0-367 0 0,0 0-316 0 0,0 0-208 0 0,0 0-85 0 0,0 0 23 0 0,0 0 32 0 0,1 2 23 0 0,70 159 2646 0 0,-44-94-3017 0 0,-14-39-244 0 0,-1 0-1 0 0,-2 0 1 0 0,-1 1 0 0 0,-1 0 0 0 0,-1 1 0 0 0,-2 0-1 0 0,-1 0 1 0 0,-1 5-78 0 0,-3-26-18 0 0,1 1-1 0 0,-1-1 0 0 0,-1 0 1 0 0,0 0-1 0 0,0 1 0 0 0,-1-1 1 0 0,0 0-1 0 0,-1 0 0 0 0,1 0 1 0 0,-2-1-1 0 0,1 1 0 0 0,-2-1 0 0 0,1 1 1 0 0,-1-1-1 0 0,-4 5 19 0 0,-58 52-2228 0 0,41-48-2005 0 0,-2-3-4924 0 0,20-10-905 0 0</inkml:trace>
  <inkml:trace contextRef="#ctx0" brushRef="#br0" timeOffset="21575.297">155 1409 0 0 0,'0'0'1252'0'0,"0"0"149"0"0,0 0 56 0 0,0 0 12 0 0,0 0-83 0 0,10 0-163 0 0,412 0 7882 0 0,230 0-6092 0 0,-244 19-2124 0 0,-27-16 10 0 0,131 15-181 0 0,-138-17-360 0 0,98-12 161 0 0,200-22 704 0 0,-77 21-439 0 0,-296-7-405 0 0,206-24 34 0 0,-13 10-205 0 0,-196 25-128 0 0,185-3 17 0 0,-106 5-76 0 0,47-2-206 0 0,-141 8-2624 0 0,-207-3-14 0 0,-26-1-6401 0 0,-35 3-1781 0 0</inkml:trace>
  <inkml:trace contextRef="#ctx0" brushRef="#br0" timeOffset="26108.069">8165 1048 1416 0 0,'0'0'2237'0'0,"0"0"-458"0"0,0 0-157 0 0,0 0 211 0 0,0 0 157 0 0,0 0-76 0 0,0 0-273 0 0,0 0-279 0 0,0 0-162 0 0,0 0-69 0 0,0 0-53 0 0,5 2-103 0 0,55 11 4011 0 0,186-12-2116 0 0,-127-6-2826 0 0,-112 5 1141 0 0,3-1-5099 0 0,-13-1-14755 0 0,-3 2 11989 0 0</inkml:trace>
  <inkml:trace contextRef="#ctx0" brushRef="#br0" timeOffset="26421.085">8257 1258 7946 0 0,'0'0'3023'0'0,"0"0"-859"0"0,0 0-410 0 0,0 0-49 0 0,0 0-84 0 0,0 0-199 0 0,0 0-211 0 0,0 0-204 0 0,0 0-119 0 0,0 0-97 0 0,0 0-103 0 0,0 0-100 0 0,0 0-75 0 0,15 3-42 0 0,105 9 567 0 0,41-27-299 0 0,-95 9-5695 0 0,22-6-7911 0 0,-80 8 3121 0 0</inkml:trace>
  <inkml:trace contextRef="#ctx0" brushRef="#br0" timeOffset="22655.324">2123 1700 6313 0 0,'0'0'846'0'0,"0"0"-138"0"0,0 0 166 0 0,0 0 380 0 0,0 0 284 0 0,0 0 61 0 0,0 0-172 0 0,0 0-312 0 0,0 0-252 0 0,0 0-168 0 0,0 0-119 0 0,0 0-77 0 0,-22 28-57 0 0,-69 86-47 0 0,47-38 240 0 0,-38 101 290 0 0,40-98-107 0 0,169-236 1948 0 0,-118 146-2742 0 0,61-69 240 0 0,3 2 0 0 0,43-33-264 0 0,-44 45 216 0 0,-71 66-208 0 0,1 1 0 0 0,-1-1 0 0 0,0 0 0 0 0,0 1-1 0 0,0-1 1 0 0,0 1 0 0 0,0 0 0 0 0,0-1 0 0 0,0 1 0 0 0,0 0 0 0 0,0-1 0 0 0,0 1-1 0 0,0 0 1 0 0,0 0 0 0 0,-1 0 0 0 0,1 0 0 0 0,0 0 0 0 0,-1 0 0 0 0,1 0 0 0 0,0 0-1 0 0,-1 0 1 0 0,1 0 0 0 0,-1 0 0 0 0,0 0 0 0 0,1 0 0 0 0,-1 1 0 0 0,0-1 0 0 0,0 0-1 0 0,0 0 1 0 0,1 0 0 0 0,-1 1 0 0 0,0-1 0 0 0,-1 0 0 0 0,1 0 0 0 0,0 0 0 0 0,0 0-1 0 0,0 1 1 0 0,-1-1 0 0 0,1 0 0 0 0,-1 0 0 0 0,1 0 0 0 0,-1 0 0 0 0,0 1-8 0 0,1 3 30 0 0,0 8 17 0 0,0 0-1 0 0,1 1 0 0 0,0-1 0 0 0,1 0 0 0 0,0 0 0 0 0,1 0 0 0 0,1 0 0 0 0,0 0 0 0 0,0 0 0 0 0,2-1 0 0 0,-1 0 1 0 0,2 0-1 0 0,-1-1 0 0 0,2 0 0 0 0,-1 0 0 0 0,10 10-46 0 0,-13-19 21 0 0,0 0 1 0 0,1 0-1 0 0,-1-1 0 0 0,1 0 1 0 0,-1 1-1 0 0,1-1 0 0 0,-1-1 1 0 0,1 1-1 0 0,-1-1 0 0 0,1 1 1 0 0,0-1-1 0 0,-1-1 0 0 0,1 1 1 0 0,0-1-1 0 0,-1 0 0 0 0,1 0 1 0 0,-1 0-1 0 0,1 0 0 0 0,-1-1 1 0 0,0 0-1 0 0,1 0 0 0 0,-1 0 1 0 0,0 0-1 0 0,0-1 0 0 0,0 1 1 0 0,-1-1-1 0 0,1 0 0 0 0,0-2-21 0 0,24-18 80 0 0,-2-1 0 0 0,-1-2 0 0 0,0-1-1 0 0,17-27-79 0 0,7-5 3 0 0,40-50 38 0 0,-89 109-42 0 0,1-1 0 0 0,0 0 0 0 0,-1 1 0 0 0,1-1 0 0 0,0 1 0 0 0,-1 0 0 0 0,1-1-1 0 0,0 1 1 0 0,0-1 0 0 0,-1 1 0 0 0,1 0 0 0 0,0 0 0 0 0,0-1 0 0 0,0 1 0 0 0,-1 0 0 0 0,1 0 0 0 0,0 0 0 0 0,0 0 0 0 0,0 0-1 0 0,0 0 1 0 0,-1 0 0 0 0,1 0 0 0 0,0 1 0 0 0,0-1 0 0 0,0 0 0 0 0,-1 0 0 0 0,1 1 0 0 0,0-1 0 0 0,0 0 0 0 0,-1 1-1 0 0,1-1 1 0 0,0 1 0 0 0,-1-1 0 0 0,1 1 0 0 0,0-1 0 0 0,-1 1 0 0 0,1-1 0 0 0,-1 1 0 0 0,1 0 0 0 0,-1-1 0 0 0,1 1 0 0 0,-1 0-1 0 0,1-1 1 0 0,-1 1 0 0 0,0 0 0 0 0,1 0 0 0 0,-1-1 0 0 0,0 1 0 0 0,0 0 0 0 0,1 0 0 0 0,-1 0 0 0 0,0 0 0 0 0,0-1-1 0 0,0 1 1 0 0,0 1 1 0 0,9 49 57 0 0,9 180 257 0 0,1-154-354 0 0,-17-64-386 0 0,7 5-4413 0 0,-1-16-832 0 0,4-1-3409 0 0,-8-1 1702 0 0</inkml:trace>
  <inkml:trace contextRef="#ctx0" brushRef="#br0" timeOffset="23126.54">3184 1847 0 0 0,'0'0'806'0'0,"0"0"571"0"0,0 0 173 0 0,0 0 29 0 0,0 0 37 0 0,0 0 26 0 0,0 0-42 0 0,0 0-93 0 0,4 11 7112 0 0,6 11-6364 0 0,-2-8-1959 0 0,-1 0-1 0 0,0 0 1 0 0,-1 1-1 0 0,-1 0 0 0 0,0 0 1 0 0,-1 0-1 0 0,-1 1 1 0 0,0-1-1 0 0,-1 1 0 0 0,-1 0 1 0 0,0-1-1 0 0,-1 1 1 0 0,-1 0-1 0 0,-1 0-295 0 0,0-9-39 0 0,0 0 0 0 0,-1 0 0 0 0,0-1 0 0 0,-1 1 0 0 0,1-1-1 0 0,-1 0 1 0 0,0 0 0 0 0,-1 0 0 0 0,1 0 0 0 0,-1-1 0 0 0,-1 0 0 0 0,1 0 0 0 0,-1 0 0 0 0,1-1 0 0 0,-1 0 0 0 0,-1 0-1 0 0,1 0 1 0 0,0-1 0 0 0,-1 0 0 0 0,0 0 0 0 0,0 0 0 0 0,0-1 0 0 0,0 0 0 0 0,0-1 0 0 0,0 1 0 0 0,0-1 0 0 0,0-1-1 0 0,-1 0 1 0 0,1 0 0 0 0,0 0 0 0 0,-1-1 0 0 0,1 0 39 0 0,-29-18-5100 0 0,20-20-9621 0 0,14 31 9106 0 0</inkml:trace>
  <inkml:trace contextRef="#ctx0" brushRef="#br0" timeOffset="23371.96">2959 1833 3769 0 0,'0'0'3447'0'0,"0"0"-1228"0"0,0 0-570 0 0,0 0-70 0 0,0 0-34 0 0,0 0-104 0 0,0 0-145 0 0,0 0-120 0 0,0 0-97 0 0,0 0-35 0 0,0 0-26 0 0,0 0-107 0 0,13 2-98 0 0,95 14 1052 0 0,96-23-817 0 0,-96-1-2314 0 0,-37 1-2644 0 0,-66 7 3360 0 0,27-3-5255 0 0,-12 2-2884 0 0,-12 1 3010 0 0</inkml:trace>
  <inkml:trace contextRef="#ctx0" brushRef="#br0" timeOffset="23623.653">3579 1902 8522 0 0,'0'0'2936'0'0,"0"0"-1663"0"0,0 0-482 0 0,0 0 234 0 0,0 0 253 0 0,0 0 37 0 0,0 0-159 0 0,0 0-204 0 0,0 0-168 0 0,0 0-129 0 0,0 0-121 0 0,0 0-104 0 0,30 3-106 0 0,91 7-112 0 0,-25-15 22 0 0,-57-5-1180 0 0,-32 1-3551 0 0,-7-5-5804 0 0,-2 10 3624 0 0</inkml:trace>
  <inkml:trace contextRef="#ctx0" brushRef="#br0" timeOffset="23846.391">3741 1726 6393 0 0,'0'0'1746'0'0,"0"0"34"0"0,0 0 265 0 0,0 0 134 0 0,0 0-140 0 0,0 0-300 0 0,0 0-336 0 0,0 0-283 0 0,0 0-201 0 0,0 0-151 0 0,0 0-111 0 0,-7 33-107 0 0,-22 103-112 0 0,5-11 339 0 0,13 37-1174 0 0,27-129-2819 0 0,-4-27-1038 0 0,1-4-3630 0 0,-7-2-918 0 0</inkml:trace>
  <inkml:trace contextRef="#ctx0" brushRef="#br0" timeOffset="24529">4025 1902 0 0 0,'0'0'753'0'0,"0"0"841"0"0,0 0 369 0 0,0 0 138 0 0,0 0-73 0 0,0 0-226 0 0,0 0-236 0 0,0 0-174 0 0,0 0-128 0 0,0 0-124 0 0,0 0-143 0 0,0 0-159 0 0,0 0-121 0 0,-5 29-60 0 0,-16 84-8 0 0,24-85 660 0 0,4-30-1088 0 0,0-1 1 0 0,0 0-1 0 0,-1 0 0 0 0,1 0 1 0 0,-1-1-1 0 0,0 0 1 0 0,0 0-1 0 0,0-1 0 0 0,0 0 1 0 0,-1 0-1 0 0,0 0 1 0 0,0 0-1 0 0,0-1 0 0 0,-1 0 1 0 0,0 0-1 0 0,0 0 0 0 0,2-3-220 0 0,5-7 313 0 0,10-11-255 0 0,2-6 38 0 0,2 2 0 0 0,1 0 1 0 0,1 2-1 0 0,2 1 0 0 0,1 1 1 0 0,15-9-98 0 0,-45 36-1 0 0,1 0 0 0 0,-1-1 0 0 0,1 1 1 0 0,0 0-1 0 0,-1 0 0 0 0,1 0 0 0 0,0 0 1 0 0,-1 0-1 0 0,1 0 0 0 0,0 0 0 0 0,-1 0 0 0 0,1 0 1 0 0,0 0-1 0 0,-1 0 0 0 0,1 0 0 0 0,0 0 0 0 0,-1 0 1 0 0,1 1-1 0 0,0-1 0 0 0,-1 0 0 0 0,1 1 1 0 0,-1-1-1 0 0,1 0 0 0 0,-1 1 0 0 0,1-1 0 0 0,-1 1 1 0 0,1-1-1 0 0,-1 1 0 0 0,1-1 0 0 0,-1 1 0 0 0,1-1 1 0 0,-1 1-1 0 0,0-1 0 0 0,1 1 0 0 0,-1-1 1 0 0,0 1-1 0 0,1 0 0 0 0,-1-1 0 0 0,0 1 0 0 0,0 0 1 0 0,0-1-1 0 0,0 1 0 0 0,0 0 0 0 0,1-1 1 0 0,-1 1-1 0 0,0 0 0 0 0,-1-1 0 0 0,1 1 0 0 0,0 0 1 0 0,0-1-1 0 0,0 1 0 0 0,0-1 0 0 0,0 1 0 0 0,-1 0 1 0 0,1-1-1 0 0,0 1 0 0 0,0 0 0 0 0,-1-1 1 0 0,1 1-1 0 0,-1-1 1 0 0,-6 50-37 0 0,-3 83 79 0 0,10-131-42 0 0,1 0-1 0 0,0 1 0 0 0,0-1 0 0 0,0 0 0 0 0,0 0 1 0 0,0 1-1 0 0,1-1 0 0 0,-1 0 0 0 0,1 0 0 0 0,-1 0 1 0 0,1-1-1 0 0,0 1 0 0 0,0 0 0 0 0,0-1 0 0 0,0 1 1 0 0,0-1-1 0 0,0 1 0 0 0,0-1 0 0 0,0 0 0 0 0,0 0 1 0 0,1 0-1 0 0,-1 0 0 0 0,0 0 0 0 0,1-1 0 0 0,-1 1 1 0 0,1-1-1 0 0,-1 0 0 0 0,1 1 0 0 0,-1-1 0 0 0,1 0 1 0 0,-1-1-1 0 0,1 1 0 0 0,-1 0 0 0 0,1-1 0 0 0,-1 1 1 0 0,0-1-1 0 0,1 0 0 0 0,-1 1 0 0 0,0-1 0 0 0,1-1 1 0 0,-1 1-1 0 0,0 0 0 0 0,0 0 0 0 0,0-1 0 0 0,1 0 1 0 0,26-21 16 0 0,0-2-1 0 0,-2-1 0 0 0,-1-1 0 0 0,-1-2 0 0 0,2-5-15 0 0,27-30-24 0 0,-7 20 30 0 0,-48 74 116 0 0,-24 58 333 0 0,14-58-350 0 0,3 0 1 0 0,0 0-1 0 0,2 1 1 0 0,1 0-1 0 0,0 29-105 0 0,4-41-75 0 0,1-13 2 0 0,-1 1 1 0 0,1-1-1 0 0,0 1 1 0 0,0-1 0 0 0,1 0-1 0 0,0 0 1 0 0,0 1-1 0 0,1-1 1 0 0,-1 0-1 0 0,1 0 1 0 0,1 0 0 0 0,-1 0-1 0 0,1-1 1 0 0,0 1-1 0 0,2 2 73 0 0,26-11-5806 0 0,-15-13-4692 0 0,-13 9 1389 0 0</inkml:trace>
  <inkml:trace contextRef="#ctx0" brushRef="#br0" timeOffset="25132.924">4890 1925 8186 0 0,'0'0'1607'0'0,"0"0"-28"0"0,0 0 190 0 0,0 0 200 0 0,0 0-81 0 0,0 0-353 0 0,0 0-368 0 0,0 0-288 0 0,0 0-199 0 0,0 0-116 0 0,-11 32-82 0 0,-33 101-77 0 0,33-66 306 0 0,11-56-656 0 0,1 9 468 0 0,-9-30-175 0 0,6 2-352 0 0,0 0 0 0 0,1 0 0 0 0,0 0 0 0 0,0 0 0 0 0,1 0 0 0 0,0 0 0 0 0,0 0 0 0 0,1-1 0 0 0,0 1 0 0 0,0 0 0 0 0,1 0 0 0 0,2-5 4 0 0,5-6 4 0 0,0 0 0 0 0,1 1 0 0 0,1 0 1 0 0,0 1-1 0 0,2 0 0 0 0,0 1 1 0 0,1 0-1 0 0,0 1 0 0 0,1 1 1 0 0,1 0-1 0 0,0 1 0 0 0,1 1 1 0 0,7-4-5 0 0,60-3 16 0 0,-82 21-1 0 0,0-1 1 0 0,1 1 0 0 0,-1 0 0 0 0,0 0 0 0 0,0 0 0 0 0,0 0 0 0 0,0 1 0 0 0,-1-1 0 0 0,1 0 0 0 0,-1 1 0 0 0,1-1 0 0 0,-1 1 0 0 0,0 0 0 0 0,0-1 0 0 0,0 1 0 0 0,0 0 0 0 0,-1-1 0 0 0,1 1 0 0 0,-1 0 0 0 0,1 0 0 0 0,-1 0-1 0 0,0 0 1 0 0,0 0 0 0 0,0-1 0 0 0,-1 3-16 0 0,-1 2 37 0 0,1-1 1 0 0,-2-1-1 0 0,1 1 0 0 0,0 0 0 0 0,-1 0 0 0 0,0-1 0 0 0,-1 0 0 0 0,1 0 0 0 0,-1 1 0 0 0,0-2 1 0 0,0 1-1 0 0,-1-1 0 0 0,1 1 0 0 0,-1-1 0 0 0,0 0 0 0 0,0-1 0 0 0,0 1 0 0 0,-1-1 0 0 0,1 0 0 0 0,-1 0 1 0 0,0-1-38 0 0,-25 19 68 0 0,19-12-49 0 0,8-7 15 0 0,0 0 0 0 0,-1 1-1 0 0,1-1 1 0 0,0 1-1 0 0,0 0 1 0 0,1 1 0 0 0,-1-1-1 0 0,1 1 1 0 0,0-1-1 0 0,-1 1 1 0 0,2 0 0 0 0,-1 0-1 0 0,0 0 1 0 0,1 1-1 0 0,0-1 1 0 0,0 0 0 0 0,0 1-1 0 0,0 0 1 0 0,1-1 0 0 0,0 1-1 0 0,0 0 1 0 0,0 0-1 0 0,0 0 1 0 0,1 1-34 0 0,2-2 55 0 0,1-1 1 0 0,0 1-1 0 0,-1 0 0 0 0,1-1 1 0 0,0 0-1 0 0,1 0 0 0 0,-1 0 1 0 0,0 0-1 0 0,1 0 0 0 0,0-1 1 0 0,0 1-1 0 0,0-1 0 0 0,0 0 1 0 0,0 0-1 0 0,0-1 1 0 0,0 1-1 0 0,1-1 0 0 0,-1 0 1 0 0,0 0-1 0 0,5 0-55 0 0,133 13 591 0 0,-132-11-832 0 0,3 1-2761 0 0,-6-3-6345 0 0,-5-1-2843 0 0</inkml:trace>
  <inkml:trace contextRef="#ctx0" brushRef="#br0" timeOffset="33814.02">9560 599 0 0 0,'0'0'407'0'0,"0"0"422"0"0,0 0 209 0 0,0 0 283 0 0,0 0 249 0 0,0 0 117 0 0,0 0-39 0 0,0 0-197 0 0,0 0-241 0 0,0 0-192 0 0,0 0-101 0 0,3-3-17 0 0,-2 2-1189 0 0,-1 1 462 0 0,1-1-1 0 0,0 0 0 0 0,0 1 1 0 0,-1-1-1 0 0,1 0 1 0 0,0 0-1 0 0,-1 1 1 0 0,1-1-1 0 0,0 0 1 0 0,-1 0-1 0 0,1 0 1 0 0,-1 0-1 0 0,0 0 0 0 0,1 0 1 0 0,-1 0-1 0 0,0 0 1 0 0,1 0-1 0 0,-1 0 1 0 0,0 0-1 0 0,0 0 1 0 0,0 0-1 0 0,0 0 0 0 0,0 0 1 0 0,0 0-1 0 0,0 0 1 0 0,-1 0-1 0 0,1 0 1 0 0,0 0-1 0 0,0 0 1 0 0,-1 0-1 0 0,1 0 1 0 0,-1 0-1 0 0,1 0 0 0 0,-1 1 1 0 0,1-2-173 0 0,-5-1 214 0 0,0 0 1 0 0,-1 0-1 0 0,1 0 1 0 0,-1 0-1 0 0,1 1 0 0 0,-1 0 1 0 0,0 0-1 0 0,0 1 1 0 0,0 0-1 0 0,0 0 1 0 0,0 0-1 0 0,0 0 0 0 0,0 1 1 0 0,-5 1-215 0 0,0 1 23 0 0,0 1 1 0 0,0 0-1 0 0,0 0 0 0 0,0 2 1 0 0,1-1-1 0 0,0 1 1 0 0,0 1-1 0 0,0 0 0 0 0,1 0 1 0 0,-1 1-1 0 0,2 0 1 0 0,-1 0-1 0 0,1 1 0 0 0,0 0 1 0 0,1 1-1 0 0,-1 0 1 0 0,2 0-1 0 0,-1 1 0 0 0,2-1 1 0 0,-1 1-1 0 0,1 1 1 0 0,0-1-1 0 0,1 1 0 0 0,0 0-23 0 0,1-2 0 0 0,0 0-1 0 0,1 0 1 0 0,-1 0 0 0 0,2 0-1 0 0,-1 1 1 0 0,1-1-1 0 0,1 0 1 0 0,0 1-1 0 0,0-1 1 0 0,1 0-1 0 0,0 3 1 0 0,-1-9 27 0 0,1 0 0 0 0,-1 0-1 0 0,1 0 1 0 0,0 0 0 0 0,0-1-1 0 0,0 1 1 0 0,0 0-1 0 0,0 0 1 0 0,1 0 0 0 0,-1-1-1 0 0,1 1 1 0 0,0-1 0 0 0,-1 1-1 0 0,1-1 1 0 0,1 0-1 0 0,-1 0 1 0 0,0 0 0 0 0,0 0-1 0 0,1 0 1 0 0,-1 0-1 0 0,1 0 1 0 0,-1-1 0 0 0,1 1-1 0 0,0-1 1 0 0,0 0 0 0 0,0 0-1 0 0,0 0 1 0 0,-1 0-1 0 0,1-1 1 0 0,0 1 0 0 0,0-1-1 0 0,1 1 1 0 0,-1-1 0 0 0,0 0-27 0 0,11-3 128 0 0,0 0 0 0 0,0 0 0 0 0,0-2 0 0 0,0 1 0 0 0,-1-2 1 0 0,0 0-1 0 0,0 0 0 0 0,0-1 0 0 0,-1-1 0 0 0,0 0 1 0 0,0-1-1 0 0,-1 0 0 0 0,0-1 0 0 0,-1 0 0 0 0,7-9-128 0 0,6-2 114 0 0,-1 1-21 0 0,-1-1 0 0 0,-2-1-1 0 0,0-1 1 0 0,-1 0 0 0 0,14-25-93 0 0,-26 44 234 0 0,-9 23-180 0 0,-10 27-13 0 0,-81 246 230 0 0,47-175-259 0 0,44-109 307 0 0,4-8-410 0 0,-1 0 1 0 0,1 1-1 0 0,-1-1 1 0 0,0 0-1 0 0,1 0 1 0 0,-1 0-1 0 0,0 0 1 0 0,1 0-1 0 0,-1 0 1 0 0,0 1 0 0 0,0-1-1 0 0,1 0 1 0 0,-1 0-1 0 0,0 1 1 0 0,1-1-1 0 0,-1 0 1 0 0,0 0-1 0 0,0 1 1 0 0,1-1-1 0 0,-1 0 1 0 0,0 1 0 0 0,0-1-1 0 0,0 0 1 0 0,0 1-1 0 0,0-1 1 0 0,1 0-1 0 0,-1 1 1 0 0,0-1-1 0 0,0 0 1 0 0,0 1-1 0 0,0-1 1 0 0,0 0 0 0 0,0 1-1 0 0,0-1 1 0 0,0 1-1 0 0,0-1 91 0 0,46-44-6568 0 0,-15 16-6055 0 0,-21 20 7433 0 0</inkml:trace>
  <inkml:trace contextRef="#ctx0" brushRef="#br0" timeOffset="34162.019">9984 618 4465 0 0,'0'0'1467'0'0,"0"0"33"0"0,0 0 269 0 0,0 0 264 0 0,0 0-26 0 0,0 0-277 0 0,0 0-399 0 0,0 0-349 0 0,0 0-211 0 0,0 0-130 0 0,0 0-82 0 0,-24 32-75 0 0,-71 101-63 0 0,65-76 94 0 0,29-48-368 0 0,0-6-105 0 0,-1-1 0 0 0,1 1 0 0 0,0 0 0 0 0,0 0-1 0 0,0 0 1 0 0,0 0 0 0 0,1 0 0 0 0,-1 0 0 0 0,1 0 0 0 0,-1 0 0 0 0,1 1 0 0 0,0-1 0 0 0,1 0 0 0 0,-1 0 0 0 0,0 0 0 0 0,1 0 0 0 0,0 0 0 0 0,-1 0-1 0 0,1 0 1 0 0,0 0 0 0 0,1 0 0 0 0,-1 0 0 0 0,0-1 0 0 0,1 1 0 0 0,0 0 0 0 0,0-1 0 0 0,-1 1 0 0 0,1-1 0 0 0,1 0 0 0 0,-1 1 0 0 0,0-1 0 0 0,1 0 0 0 0,-1 0-1 0 0,1-1 1 0 0,-1 1 0 0 0,1 0 0 0 0,0-1 0 0 0,0 0 0 0 0,0 1 0 0 0,-1-1 0 0 0,1-1 0 0 0,0 1 0 0 0,2 0-42 0 0,9-4 130 0 0,-1 0 1 0 0,0-1-1 0 0,0-1 1 0 0,-1 0-1 0 0,1-1 1 0 0,-1-1-1 0 0,0 1 1 0 0,-1-2-1 0 0,0 0 1 0 0,0 0-1 0 0,0-1 1 0 0,-1 0-1 0 0,-1-1 0 0 0,0 0 1 0 0,0 0-1 0 0,-1-1 1 0 0,0 0-1 0 0,0-1 1 0 0,-2 0-1 0 0,1 0 1 0 0,-2 0-1 0 0,0-1 1 0 0,0 0-1 0 0,1-5-130 0 0,-4 15-19 0 0,-1 0 1 0 0,1 0-1 0 0,-1 0 0 0 0,1-1 0 0 0,-1 1 1 0 0,0 0-1 0 0,-1-1 0 0 0,1 1 0 0 0,0-1 0 0 0,-1 1 1 0 0,0-1-1 0 0,0 1 0 0 0,0-1 0 0 0,0 1 1 0 0,0-1-1 0 0,-1 1 0 0 0,1-1 0 0 0,-1 1 1 0 0,0 0-1 0 0,0-1 0 0 0,-1 1 0 0 0,1 0 0 0 0,-1 0 1 0 0,1-1-1 0 0,-1 1 0 0 0,0 0 0 0 0,0 1 1 0 0,0-1-1 0 0,-1 0 0 0 0,1 1 0 0 0,-1-1 1 0 0,1 1-1 0 0,-1 0 0 0 0,0 0 0 0 0,0 0 0 0 0,0 0 1 0 0,0 0-1 0 0,0 1 0 0 0,0-1 0 0 0,0 1 1 0 0,-2-1 18 0 0,-1 2-218 0 0,1 0 1 0 0,0 0 0 0 0,0 0-1 0 0,0 1 1 0 0,0 0 0 0 0,0 0 0 0 0,0 0-1 0 0,0 1 1 0 0,0-1 0 0 0,0 1-1 0 0,0 0 1 0 0,1 1 0 0 0,-1-1-1 0 0,1 1 1 0 0,0 0 0 0 0,-1 0-1 0 0,1 0 1 0 0,1 1 0 0 0,-3 1 217 0 0,-9 11-1684 0 0,-17 18-3376 0 0,11-11-2637 0 0,12-11 1280 0 0</inkml:trace>
  <inkml:trace contextRef="#ctx0" brushRef="#br0" timeOffset="34562.104">10260 632 1056 0 0,'0'0'2425'0'0,"0"0"-716"0"0,0 0-308 0 0,0 0 104 0 0,0 0 150 0 0,0 0-14 0 0,0 0-189 0 0,0 0-261 0 0,0 0-243 0 0,0 0-208 0 0,0 0-146 0 0,0 0-99 0 0,0 0-93 0 0,-19 28-82 0 0,-56 85-81 0 0,53-63 4 0 0,24-43-191 0 0,-1-2 47 0 0,0-1 0 0 0,1 0 0 0 0,-1 0 0 0 0,1 0 0 0 0,0-1 0 0 0,0 1-1 0 0,0 0 1 0 0,1-1 0 0 0,-1 1 0 0 0,1-1 0 0 0,0 0 0 0 0,0 0 0 0 0,0 0 0 0 0,0 0 0 0 0,1 0 0 0 0,-1-1 0 0 0,1 0 0 0 0,-1 1 0 0 0,1-1 0 0 0,0-1 0 0 0,0 1 0 0 0,0 0 0 0 0,0-1 0 0 0,0 0 0 0 0,0 0 0 0 0,1 0-1 0 0,-1-1 1 0 0,0 1 0 0 0,0-1 0 0 0,1 0 0 0 0,-1 0 0 0 0,0-1 0 0 0,0 1 0 0 0,1-1 0 0 0,-1 0 0 0 0,0 0 0 0 0,0 0 0 0 0,0 0 0 0 0,0-1 0 0 0,0 0 0 0 0,3-2-99 0 0,4 0 188 0 0,-1-1 1 0 0,0-1-1 0 0,0 1 1 0 0,0-2-1 0 0,-1 1 1 0 0,1-2 0 0 0,-2 1-1 0 0,1-1 1 0 0,-1 0-1 0 0,0-1 1 0 0,-1 0-1 0 0,0 0 1 0 0,0-1-1 0 0,-1 1 1 0 0,0-2 0 0 0,-1 1-1 0 0,0 0 1 0 0,-1-1-1 0 0,0 0 1 0 0,-1 0-1 0 0,0 0 1 0 0,0-1-1 0 0,-2 1 1 0 0,1-1 0 0 0,-1 1-1 0 0,-1-3-188 0 0,0 12-5 0 0,-1 0 1 0 0,0 1-1 0 0,0-1 0 0 0,1 0 1 0 0,-1 0-1 0 0,0 1 0 0 0,-1-1 1 0 0,1 1-1 0 0,0-1 0 0 0,0 1 1 0 0,-1-1-1 0 0,1 1 0 0 0,-1 0 1 0 0,1 0-1 0 0,-1-1 0 0 0,1 1 1 0 0,-1 0-1 0 0,0 1 0 0 0,1-1 1 0 0,-1 0-1 0 0,0 0 0 0 0,0 1 1 0 0,0-1-1 0 0,0 1 0 0 0,1-1 1 0 0,-1 1-1 0 0,0 0 0 0 0,0 0 1 0 0,0 0-1 0 0,0 0 0 0 0,0 0 1 0 0,0 0-1 0 0,-1 1 5 0 0,-67 16-1586 0 0,24 19-1404 0 0,17-9-3216 0 0,20-18 2262 0 0,-3 3-7539 0 0</inkml:trace>
  <inkml:trace contextRef="#ctx0" brushRef="#br0" timeOffset="35582.3">10739 706 5561 0 0,'0'0'2331'0'0,"0"0"-436"0"0,0 0-82 0 0,0 0 79 0 0,0 0-45 0 0,0 0-214 0 0,0 0-280 0 0,0 0-267 0 0,0 0-194 0 0,0 0-102 0 0,0 0-92 0 0,0 0-80 0 0,-1 11 1449 0 0,220-14 1180 0 0,-138-12-3141 0 0,-45 8-2563 0 0,-33 1-3787 0 0,-3 2-508 0 0,0 2 1183 0 0,0-2-1238 0 0</inkml:trace>
  <inkml:trace contextRef="#ctx0" brushRef="#br0" timeOffset="35947.611">10891 537 6313 0 0,'0'0'3778'0'0,"0"0"-1401"0"0,0 0-585 0 0,0 0-77 0 0,0 0-114 0 0,0 0-208 0 0,0 0-251 0 0,0 0-257 0 0,0 0-192 0 0,0 0-127 0 0,0 0-73 0 0,0 0-27 0 0,-6 4-31 0 0,-20 14-28 0 0,15 33 1030 0 0,12-39-1198 0 0,-12 190 604 0 0,-6-165-3221 0 0,13-34-288 0 0,3-3-2197 0 0,1 0-4686 0 0,0 0 2430 0 0</inkml:trace>
  <inkml:trace contextRef="#ctx0" brushRef="#br0" timeOffset="37991.97">11300 378 0 0 0,'0'0'1018'0'0,"0"0"242"0"0,0 0 116 0 0,0 0 27 0 0,0 0-52 0 0,0 0-152 0 0,0 0-231 0 0,0 0-212 0 0,0 0-164 0 0,0 0-54 0 0,-1 0-529 0 0,-2 1 8661 0 0,-59 87-6457 0 0,61-86-2199 0 0,-8 16 83 0 0,1 0 0 0 0,1 1 0 0 0,0-1 0 0 0,2 2-1 0 0,0-1 1 0 0,1 1 0 0 0,1-1 0 0 0,1 5-97 0 0,0-18 31 0 0,1-1-1 0 0,1 1 1 0 0,-1 0 0 0 0,1 0-1 0 0,0 0 1 0 0,0 0-1 0 0,1-1 1 0 0,0 1 0 0 0,0 0-1 0 0,0 0 1 0 0,1-1 0 0 0,-1 1-1 0 0,1-1 1 0 0,1 1-1 0 0,-1-1 1 0 0,1 0 0 0 0,0 0-1 0 0,0 0 1 0 0,0 0 0 0 0,1-1-1 0 0,0 1 1 0 0,0-1-1 0 0,0 0 1 0 0,0 0 0 0 0,1 0-1 0 0,-1-1 1 0 0,1 1 0 0 0,3 0-31 0 0,-3-1 85 0 0,1-1 1 0 0,0 1 0 0 0,0-1 0 0 0,0-1 0 0 0,0 1 0 0 0,0-1-1 0 0,0 0 1 0 0,0 0 0 0 0,0-1 0 0 0,0 0 0 0 0,1 0 0 0 0,-1 0-1 0 0,0-1 1 0 0,0 0 0 0 0,0 0 0 0 0,0 0 0 0 0,0-1 0 0 0,0 0-1 0 0,0 0 1 0 0,0-1 0 0 0,-1 0 0 0 0,2 0-86 0 0,1-4 31 0 0,-4 5 2 0 0,-1 0 1 0 0,1 0-1 0 0,-1 0 1 0 0,0-1-1 0 0,0 1 1 0 0,0-1-1 0 0,0 0 1 0 0,-1 0-1 0 0,1 0 1 0 0,-1 0-1 0 0,1 0 1 0 0,-1 0-1 0 0,0-1 1 0 0,0 1-1 0 0,-1-1 1 0 0,1 0-1 0 0,-1 1 1 0 0,0-1-1 0 0,0 0 1 0 0,0 0-1 0 0,0 0 1 0 0,-1 0-1 0 0,1 0 1 0 0,-1-2-34 0 0,-1 3-29 0 0,1 1-1 0 0,0 0 1 0 0,-1-1 0 0 0,0 1 0 0 0,1 0-1 0 0,-1 0 1 0 0,0 0 0 0 0,0 0 0 0 0,-1 0 0 0 0,1 0-1 0 0,0 0 1 0 0,0 0 0 0 0,-1 0 0 0 0,1 0-1 0 0,-1 1 1 0 0,0-1 0 0 0,0 0 0 0 0,1 1 0 0 0,-1 0-1 0 0,0-1 1 0 0,0 1 0 0 0,0 0 0 0 0,0 0-1 0 0,-1 0 1 0 0,1 0 0 0 0,0 1 0 0 0,0-1 0 0 0,-1 0-1 0 0,1 1 1 0 0,0 0 0 0 0,-1 0 29 0 0,-74-8-2627 0 0,2 14-3225 0 0,51-1 854 0 0,0 3-3353 0 0,14-5 5362 0 0</inkml:trace>
  <inkml:trace contextRef="#ctx0" brushRef="#br0" timeOffset="38430.019">11735 422 3121 0 0,'0'0'1709'0'0,"0"0"-140"0"0,0 0 120 0 0,0 0 220 0 0,0 0 25 0 0,0 0-179 0 0,0 0-298 0 0,0 0-303 0 0,0 0-245 0 0,0 0-144 0 0,0 0-113 0 0,0 0-120 0 0,0 0-111 0 0,-21 22-113 0 0,-63 69-94 0 0,58-48 8 0 0,26-37-174 0 0,-1-1 1 0 0,0-1 0 0 0,1 0-1 0 0,-1 0 1 0 0,1 0 0 0 0,0 0-1 0 0,0 1 1 0 0,0-1-1 0 0,1 0 1 0 0,-1 0 0 0 0,1 0-1 0 0,0 0 1 0 0,0 1 0 0 0,1-1-1 0 0,-1-1 1 0 0,1 1 0 0 0,0 0-1 0 0,0 0 1 0 0,0-1 0 0 0,1 1-1 0 0,-1-1 1 0 0,1 1-1 0 0,0-1 1 0 0,-1 0 0 0 0,2 0-1 0 0,-1-1 1 0 0,0 1 0 0 0,0 0-1 0 0,1-1 1 0 0,0 0 0 0 0,-1 0-1 0 0,1 0 1 0 0,0 0 0 0 0,0-1-1 0 0,0 0 1 0 0,0 1-1 0 0,0-1 1 0 0,0-1 0 0 0,2 1-49 0 0,2 0 126 0 0,-1 0-1 0 0,1 0 1 0 0,0-1 0 0 0,0-1 0 0 0,-1 1 0 0 0,1-1 0 0 0,0 0 0 0 0,-1-1 0 0 0,1 0-1 0 0,-1 0 1 0 0,0-1 0 0 0,0 1 0 0 0,0-2 0 0 0,0 1 0 0 0,0-1 0 0 0,0 0-1 0 0,-1 0 1 0 0,0-1 0 0 0,0 0 0 0 0,0 0 0 0 0,3-4-126 0 0,-4 4 42 0 0,-1 0 0 0 0,0 0 0 0 0,0 0 0 0 0,0 0 1 0 0,0-1-1 0 0,-1 0 0 0 0,0 1 0 0 0,0-1 0 0 0,-1 0 0 0 0,1-1 0 0 0,-2 1 1 0 0,1 0-1 0 0,0-1 0 0 0,-1 1 0 0 0,0-1 0 0 0,-1 1 0 0 0,0-1 0 0 0,0 1 0 0 0,0-1 1 0 0,-1 1-1 0 0,1-1 0 0 0,-2-2-42 0 0,0 5-104 0 0,-1 1 0 0 0,0-1 0 0 0,1 1 0 0 0,-1 0-1 0 0,0 0 1 0 0,-1 0 0 0 0,1 0 0 0 0,0 0 0 0 0,-1 1 0 0 0,0-1 0 0 0,1 1 0 0 0,-1 0 0 0 0,0 0 0 0 0,0 0 0 0 0,0 1 0 0 0,-1 0 0 0 0,1-1 0 0 0,0 1-1 0 0,0 1 1 0 0,-1-1 0 0 0,1 1 0 0 0,0-1 0 0 0,-4 2 104 0 0,-63 8-6324 0 0,52 1 1876 0 0,6-2-1292 0 0,3-1-1141 0 0</inkml:trace>
  <inkml:trace contextRef="#ctx0" brushRef="#br0" timeOffset="38809.988">12035 444 2465 0 0,'0'0'2927'0'0,"0"0"-873"0"0,0 0-487 0 0,0 0-127 0 0,0 0-57 0 0,0 0-123 0 0,0 0-156 0 0,0 0-161 0 0,0 0-159 0 0,0 0-118 0 0,0 0-70 0 0,0 0-57 0 0,-15 17-100 0 0,-47 52-90 0 0,59-67-318 0 0,1 1 0 0 0,-1-1 0 0 0,1 1-1 0 0,-1 0 1 0 0,1 0 0 0 0,0 0 0 0 0,0 0 0 0 0,1 0 0 0 0,-1 0 0 0 0,0 1 0 0 0,1-1-1 0 0,0 0 1 0 0,0 1 0 0 0,0-1 0 0 0,0 1 0 0 0,1-1 0 0 0,-1 1 0 0 0,1 0 0 0 0,0-1 0 0 0,0 1-1 0 0,0 0 1 0 0,1 0-31 0 0,0 12 114 0 0,-1-13-63 0 0,0 0-1 0 0,1 0 0 0 0,0 0 0 0 0,0 0 0 0 0,0 0 0 0 0,0 0 1 0 0,0 0-1 0 0,0-1 0 0 0,1 1 0 0 0,-1 0 0 0 0,1-1 0 0 0,0 1 1 0 0,0-1-1 0 0,0 1 0 0 0,0-1 0 0 0,0 0 0 0 0,1 0 0 0 0,-1 0 1 0 0,0 0-1 0 0,1 0 0 0 0,0-1 0 0 0,-1 1 0 0 0,1-1 0 0 0,0 1 0 0 0,0-1 1 0 0,0 0-1 0 0,0 0 0 0 0,0-1 0 0 0,0 1 0 0 0,0 0-50 0 0,96 0 2838 0 0,-90-5-2721 0 0,0-1 1 0 0,0 0-1 0 0,0-1 1 0 0,0 0 0 0 0,-1 0-1 0 0,0-1 1 0 0,-1 0-1 0 0,1 0 1 0 0,-1-1-1 0 0,-1 0 1 0 0,1 0-1 0 0,-1 0 1 0 0,-1-1 0 0 0,0 0-1 0 0,0 0 1 0 0,0-1-1 0 0,-1 1 1 0 0,-1-1-1 0 0,0 0 1 0 0,0 0 0 0 0,-1 0-1 0 0,0 0 1 0 0,-1 0-1 0 0,0-1 1 0 0,0 1-1 0 0,-1-6-117 0 0,0 14-43 0 0,-1-1-1 0 0,1 1 0 0 0,0-1 0 0 0,-1 1 1 0 0,1-1-1 0 0,-1 1 0 0 0,0-1 0 0 0,1 1 1 0 0,-1 0-1 0 0,0-1 0 0 0,-1 1 0 0 0,1 0 1 0 0,0 0-1 0 0,-1 0 0 0 0,1 0 0 0 0,-1 0 1 0 0,0 0-1 0 0,1 0 0 0 0,-1 1 0 0 0,0-1 1 0 0,0 1-1 0 0,0-1 0 0 0,0 1 0 0 0,0-1 1 0 0,-1 1-1 0 0,1 0 0 0 0,0 0 0 0 0,-1 0 1 0 0,1 1-1 0 0,-1-1 0 0 0,1 1 0 0 0,0-1 1 0 0,-1 1-1 0 0,1 0 0 0 0,-1-1 0 0 0,0 2 44 0 0,-59 14-5231 0 0,39 1-380 0 0,12-8 193 0 0,-1 0-3455 0 0</inkml:trace>
  <inkml:trace contextRef="#ctx0" brushRef="#br0" timeOffset="40245.092">9389 1196 0 0 0,'-75'-7'736'0'0,"60"0"10164"0"0,26 5-8669 0 0,92-5 2681 0 0,13 1-3196 0 0,359-35-89 0 0,-280 22-1410 0 0,68-3-41 0 0,-92 7 10 0 0,-100 8-90 0 0,87-14 96 0 0,23 5 13 0 0,10 1 27 0 0,-34 12-212 0 0,62-12 2 0 0,-76 8 27 0 0,-20 3 8 0 0,14-11 85 0 0,47-22 42 0 0,-142 30-559 0 0,-33 3-3853 0 0,0-2-8144 0 0,-9 5 5447 0 0</inkml:trace>
  <inkml:trace contextRef="#ctx0" brushRef="#br0" timeOffset="42713.998">10139 1247 5897 0 0,'0'0'1925'0'0,"0"0"-276"0"0,0 0-59 0 0,0 0 68 0 0,0 0-46 0 0,0 0-254 0 0,0 0-333 0 0,0 0-291 0 0,0 0-214 0 0,0 0-121 0 0,0 0-50 0 0,0 0-38 0 0,3 19 2291 0 0,10 58 257 0 0,-8-33-2613 0 0,-3-1 0 0 0,-1 1 0 0 0,-2-1 0 0 0,-4 18-246 0 0,-12 38 80 0 0,17-73-556 0 0,15-61-3630 0 0,-13 20-8087 0 0,-2 14 3416 0 0</inkml:trace>
  <inkml:trace contextRef="#ctx0" brushRef="#br0" timeOffset="43409.019">10520 1243 0 0 0,'0'0'327'0'0,"0"0"1284"0"0,0 0 489 0 0,0 0 74 0 0,0 0-114 0 0,0 0-227 0 0,0 0-243 0 0,0 0-229 0 0,0 0-235 0 0,0 0-187 0 0,0 0-165 0 0,-3 0-145 0 0,-4 2-340 0 0,0 1 0 0 0,0-1 1 0 0,0 1-1 0 0,1 1 0 0 0,-1-1 0 0 0,1 1 1 0 0,0 0-1 0 0,0 0 0 0 0,0 1 1 0 0,1 0-1 0 0,-1 0 0 0 0,1 0 1 0 0,0 0-1 0 0,1 1 0 0 0,-2 1-289 0 0,-11 12 404 0 0,15-19-354 0 0,0 1 0 0 0,1 0-1 0 0,0 0 1 0 0,-1 0 0 0 0,1 0 0 0 0,-1 0-1 0 0,1 0 1 0 0,0 1 0 0 0,0-1-1 0 0,0 0 1 0 0,0 1 0 0 0,0-1 0 0 0,0 1-1 0 0,0-1 1 0 0,0 1 0 0 0,0-1-1 0 0,1 1 1 0 0,-1-1 0 0 0,1 1 0 0 0,-1 0-1 0 0,1-1 1 0 0,-1 1 0 0 0,1 0-1 0 0,0 0 1 0 0,0-1 0 0 0,0 1 0 0 0,0 0-1 0 0,0 0 1 0 0,0-1 0 0 0,1 1 0 0 0,-1 0-1 0 0,1-1 1 0 0,-1 1 0 0 0,1 0-1 0 0,-1-1 1 0 0,1 1 0 0 0,0-1 0 0 0,0 1-1 0 0,0 0-49 0 0,161 23 1469 0 0,-152-23-1413 0 0,-4-1-16 0 0,0-1 0 0 0,0 1-1 0 0,-1 0 1 0 0,1 1-1 0 0,0 0 1 0 0,-1 0 0 0 0,1 0-1 0 0,-1 0 1 0 0,1 1 0 0 0,-1 0-1 0 0,0 0 1 0 0,0 0-1 0 0,0 1 1 0 0,-1-1 0 0 0,1 1-1 0 0,-1 0 1 0 0,0 1 0 0 0,0-1-1 0 0,0 1 1 0 0,-1-1 0 0 0,0 1-1 0 0,0 0 1 0 0,1 2-40 0 0,-5-3 24 0 0,1 0 0 0 0,-1 0 0 0 0,1 0 0 0 0,-1 0 0 0 0,-1 0-1 0 0,1 0 1 0 0,0-1 0 0 0,-1 1 0 0 0,0 0 0 0 0,0-1 0 0 0,0 1 0 0 0,0-1 0 0 0,0 1 0 0 0,-1-1 0 0 0,0 0 0 0 0,0 0 0 0 0,0 0 0 0 0,0 0 0 0 0,0-1 0 0 0,0 1 0 0 0,0-1 0 0 0,-1 0 0 0 0,0 0-1 0 0,-3 2-23 0 0,-10 9-82 0 0,-37 27-869 0 0,4-17-1415 0 0,32-21-2716 0 0,3-8-6145 0 0,10 2 4718 0 0</inkml:trace>
  <inkml:trace contextRef="#ctx0" brushRef="#br0" timeOffset="43678.838">10424 1280 3465 0 0,'0'0'3287'0'0,"0"0"-885"0"0,0 0-394 0 0,0 0-38 0 0,0 0-136 0 0,0 0-302 0 0,0 0-370 0 0,0 0-326 0 0,0 0-204 0 0,0 0-44 0 0,0 0 34 0 0,0 0 31 0 0,0 0 6 0 0,1 4-54 0 0,0-3-552 0 0,-1 1 0 0 0,1-1-1 0 0,0 1 1 0 0,0-1 0 0 0,0 1-1 0 0,0-1 1 0 0,0 0 0 0 0,0 0 0 0 0,0 1-1 0 0,0-1 1 0 0,1 0 0 0 0,-1 0-1 0 0,0 0 1 0 0,1 0 0 0 0,-1-1-1 0 0,1 1 1 0 0,-1 0 0 0 0,1-1-1 0 0,-1 1 1 0 0,1 0 0 0 0,-1-1-1 0 0,1 0 1 0 0,-1 1 0 0 0,1-1-1 0 0,0 0 1 0 0,-1 0 0 0 0,1 0-1 0 0,0 0 1 0 0,-1 0 0 0 0,1 0-1 0 0,0-1 1 0 0,-1 1 0 0 0,1 0-1 0 0,-1-1-52 0 0,90-6 789 0 0,15-21-753 0 0,19-6-3736 0 0,-93 24-199 0 0,-11 5-5142 0 0,-13 4 810 0 0</inkml:trace>
  <inkml:trace contextRef="#ctx0" brushRef="#br0" timeOffset="44015.492">10983 1229 2713 0 0,'0'0'2651'0'0,"0"0"-341"0"0,0 0-218 0 0,0 0-118 0 0,0 0-234 0 0,0 0-357 0 0,0 0-320 0 0,0 0-264 0 0,0 0-186 0 0,0 0-115 0 0,-21 31-97 0 0,-65 96-78 0 0,65-75 222 0 0,21-50-476 0 0,0 0-1 0 0,1 0 0 0 0,0 0 1 0 0,-1 0-1 0 0,1 0 0 0 0,0 0 1 0 0,0 0-1 0 0,0 0 0 0 0,0-1 1 0 0,0 1-1 0 0,1 0 1 0 0,-1 0-1 0 0,0-1 0 0 0,1 1 1 0 0,-1-1-1 0 0,1 1 0 0 0,0-1 1 0 0,-1 0-1 0 0,1 0 0 0 0,0 0 1 0 0,0 0-1 0 0,0 0 0 0 0,0 0 1 0 0,0 0-1 0 0,0 0 0 0 0,0-1 1 0 0,0 1-1 0 0,0-1 0 0 0,0 0 1 0 0,0 1-1 0 0,0-1 0 0 0,2 0-68 0 0,71-3 1745 0 0,-59-1-1535 0 0,0-1 1 0 0,-1-1-1 0 0,1-1 1 0 0,-2 0 0 0 0,1-1-1 0 0,-1-1 1 0 0,0 0-1 0 0,-1-1 1 0 0,0 0-1 0 0,0-1 1 0 0,-1 0-1 0 0,0-1 1 0 0,-1-1-1 0 0,8-11-210 0 0,-17 21 0 0 0,-1 0 1 0 0,1 1-1 0 0,0-1 0 0 0,-1 0 0 0 0,0 0 1 0 0,1 0-1 0 0,-1-1 0 0 0,-1 1 0 0 0,1 0 1 0 0,0 0-1 0 0,-1 0 0 0 0,1-1 0 0 0,-1 1 1 0 0,0 0-1 0 0,0-1 0 0 0,-1 1 0 0 0,1 0 0 0 0,0 0 1 0 0,-1-1-1 0 0,0 1 0 0 0,0 0 0 0 0,0 0 1 0 0,0 0-1 0 0,-1 0 0 0 0,1 0 0 0 0,-1 0 1 0 0,1 0-1 0 0,-1 1 0 0 0,0-1 0 0 0,0 0 0 0 0,0 1 1 0 0,-1 0-1 0 0,1-1 0 0 0,-1 1 0 0 0,-6-2-314 0 0,1 0 0 0 0,-1 1-1 0 0,0 0 1 0 0,-1 0 0 0 0,1 1-1 0 0,-1 0 1 0 0,1 0 0 0 0,-1 1 0 0 0,1 1-1 0 0,-1 0 1 0 0,-4 0 314 0 0,-27 4-4501 0 0,4 5-4355 0 0,22-5-322 0 0</inkml:trace>
  <inkml:trace contextRef="#ctx0" brushRef="#br0" timeOffset="45159.843">12173 124 0 0 0,'0'0'959'0'0,"0"0"572"0"0,0 0 180 0 0,0 0 147 0 0,0 0 81 0 0,0 0-110 0 0,0 0-258 0 0,0 0-305 0 0,0 0-283 0 0,0 0-174 0 0,0 0-70 0 0,0 0 8 0 0,0 0 80 0 0,1 5 45 0 0,78 212 4685 0 0,38 136-4889 0 0,-105-318-687 0 0,-1 1 0 0 0,-2 1 0 0 0,-2 0-1 0 0,-1 0 1 0 0,-2 0 0 0 0,-1 1 0 0 0,-3 24 19 0 0,-3-45-18 0 0,-1-1 0 0 0,-1 0 1 0 0,0 0-1 0 0,-1 0 0 0 0,-1-1 1 0 0,-1 0-1 0 0,0 0 0 0 0,-1-1 1 0 0,0 0-1 0 0,-1-1 0 0 0,-1 1 1 0 0,-3 1 17 0 0,-4 6-443 0 0,-1-1 0 0 0,-2-1 1 0 0,0 0-1 0 0,0-2 0 0 0,-2 0 0 0 0,-14 7 443 0 0,-40 23-10856 0 0,60-36 6557 0 0,10-7-1409 0 0</inkml:trace>
  <inkml:trace contextRef="#ctx0" brushRef="#br0" timeOffset="55232.59">9062 787 0 0 0,'0'0'1062'0'0,"0"0"72"0"0,0 0-37 0 0,0 0-73 0 0,0 0-71 0 0,0 1 585 0 0,4 3 8499 0 0,-3-2-9249 0 0,-1-2-144 0 0,0 0-53 0 0,-40 14 1589 0 0,-102 24-1073 0 0,135-27-375 0 0,39-11-440 0 0,-22 0-207 0 0,102-19 345 0 0,-85 18 53 0 0,-41-1 419 0 0,-153 28-988 0 0,164-26 173 0 0,-13-4-3991 0 0,14-10-8814 0 0,2 9 4260 0 0</inkml:trace>
  <inkml:trace contextRef="#ctx0" brushRef="#br0" timeOffset="56552.894">8874 327 0 0 0,'0'0'500'0'0,"0"0"894"0"0,0 0 257 0 0,0 0-106 0 0,0 0-278 0 0,0 0-268 0 0,0 0-227 0 0,0 0-183 0 0,0 0-87 0 0,0 0-2 0 0,0 0 37 0 0,-13 22 4541 0 0,-33 52-1329 0 0,33-48-3109 0 0,-44 121 1843 0 0,29 162-803 0 0,34-233-1215 0 0,2 0 0 0 0,4-1 0 0 0,3-1 0 0 0,4 0 0 0 0,6 9-465 0 0,-2 3 623 0 0,60 153 908 0 0,-80-233-1482 0 0,0 0 0 0 0,0 0 0 0 0,0 0 0 0 0,1 0 1 0 0,0-1-1 0 0,0 1 0 0 0,0-1 0 0 0,1 0 0 0 0,0 0 1 0 0,0 0-1 0 0,0-1 0 0 0,0 0 0 0 0,1 0 0 0 0,-1 0 0 0 0,1-1 1 0 0,4 2-50 0 0,27 2 328 0 0,-21-1-912 0 0,-12-18-2969 0 0,-4 4-204 0 0,0 2-4301 0 0,0 1-4558 0 0</inkml:trace>
  <inkml:trace contextRef="#ctx0" brushRef="#br0" timeOffset="59788.736">12627 710 0 0 0,'0'0'1026'0'0,"0"0"693"0"0,0 0 210 0 0,0 0-116 0 0,0 0-238 0 0,0 0-246 0 0,0 0-170 0 0,0 0-119 0 0,0 0-75 0 0,0 3 3010 0 0,-5 13-2430 0 0,-31 90 1226 0 0,27-78-2356 0 0,1 0 0 0 0,1 0 1 0 0,2 1-1 0 0,1 0 0 0 0,-1 27-415 0 0,6-53 45 0 0,0-1 1 0 0,0 1-1 0 0,0-1 0 0 0,0 1 0 0 0,0-1 0 0 0,0 0 1 0 0,1 1-1 0 0,-1-1 0 0 0,1 0 0 0 0,0 0 0 0 0,-1 0 0 0 0,1 0 1 0 0,0 0-1 0 0,0 0 0 0 0,1-1 0 0 0,-1 1 0 0 0,0-1 1 0 0,0 1-1 0 0,1-1 0 0 0,-1 0 0 0 0,1 0 0 0 0,-1 0 0 0 0,1 0 1 0 0,-1 0-1 0 0,1-1 0 0 0,0 1 0 0 0,-1-1 0 0 0,1 0 1 0 0,0 1-1 0 0,-1-1 0 0 0,1-1 0 0 0,0 1 0 0 0,-1 0 0 0 0,1-1 1 0 0,0 1-1 0 0,-1-1 0 0 0,1 0 0 0 0,0 1 0 0 0,-1-2 1 0 0,0 1-1 0 0,1 0 0 0 0,1-1-45 0 0,16-30-2396 0 0,-18-9-10024 0 0,-2 37 10063 0 0,0-1-5290 0 0</inkml:trace>
  <inkml:trace contextRef="#ctx0" brushRef="#br0" timeOffset="60168.373">12372 566 2040 0 0,'0'0'2449'0'0,"0"0"-1150"0"0,0 0-208 0 0,0 0 350 0 0,0 0 377 0 0,0 0 129 0 0,0 0-176 0 0,0 0-286 0 0,0 0-265 0 0,0 0-173 0 0,0 0-124 0 0,0 0-103 0 0,0 0-85 0 0,19-11-79 0 0,60-34-53 0 0,-44 27 430 0 0,-29 16-883 0 0,-1-1 1 0 0,1 1 0 0 0,-1-1 0 0 0,0 0-1 0 0,0 0 1 0 0,0 0 0 0 0,0-1-1 0 0,-1 0 1 0 0,1 0 0 0 0,-1 0 0 0 0,0 0-1 0 0,-1-1 1 0 0,1 1 0 0 0,-1-1 0 0 0,1 0-1 0 0,-1 0 1 0 0,2-5-151 0 0,23-45 935 0 0,-27 54-835 0 0,11 13-11 0 0,51 87 21 0 0,-21-21-120 0 0,-27-55-2843 0 0,-8-16-1969 0 0,0-2-4088 0 0,-4-4-669 0 0</inkml:trace>
  <inkml:trace contextRef="#ctx0" brushRef="#br0" timeOffset="119557.061">12986 765 2192 0 0,'0'0'1966'0'0,"0"0"-577"0"0,0 0-319 0 0,0 0 115 0 0,0 0 187 0 0,0 0-1 0 0,0 0-160 0 0,0 0-287 0 0,0 0-248 0 0,0 0-142 0 0,0 0-65 0 0,-1 12-33 0 0,-14 102 1163 0 0,-22 76 588 0 0,35-186 1403 0 0,4-34-2925 0 0,8-2-516 0 0,1 1 1 0 0,1 0 0 0 0,2 0 0 0 0,1 1 0 0 0,2 1 0 0 0,0 1 0 0 0,2 0 0 0 0,1 1 0 0 0,1 2 0 0 0,6-6-150 0 0,-26 30 3 0 0,-1 0 0 0 0,0 0 0 0 0,0 0 1 0 0,1 1-1 0 0,-1-1 0 0 0,0 0 0 0 0,1 0 0 0 0,-1 0 1 0 0,1 0-1 0 0,-1 0 0 0 0,1 1 0 0 0,-1-1 1 0 0,1 0-1 0 0,0 0 0 0 0,-1 1 0 0 0,1-1 1 0 0,0 0-1 0 0,-1 1 0 0 0,1-1 0 0 0,0 1 1 0 0,0-1-1 0 0,0 1 0 0 0,0-1 0 0 0,0 1 1 0 0,-1 0-1 0 0,1-1 0 0 0,0 1 0 0 0,0 0 1 0 0,0 0-1 0 0,0 0 0 0 0,0 0 0 0 0,0-1 1 0 0,0 1-1 0 0,0 1 0 0 0,0-1 0 0 0,0 0 0 0 0,0 0 1 0 0,0 0-1 0 0,0 0 0 0 0,0 1 0 0 0,0-1 1 0 0,0 0-1 0 0,-1 1 0 0 0,1-1 0 0 0,0 1 1 0 0,0-1-1 0 0,0 1 0 0 0,0-1 0 0 0,-1 1 1 0 0,1 0-1 0 0,0-1 0 0 0,-1 1 0 0 0,1 0 1 0 0,0 0-1 0 0,-1-1 0 0 0,1 1 0 0 0,-1 0 1 0 0,1 0-1 0 0,-1 0 0 0 0,0 0 0 0 0,1 0 1 0 0,-1 0-1 0 0,0-1 0 0 0,0 1 0 0 0,1 1-3 0 0,7 119 747 0 0,-10-110-709 0 0,1 0 0 0 0,1 0 0 0 0,0 0 0 0 0,0 0 0 0 0,1 0 0 0 0,0 0 1 0 0,1 0-1 0 0,0-1 0 0 0,1 1 0 0 0,0 0 0 0 0,1-1 0 0 0,0 0 0 0 0,1 1-38 0 0,-3-9 19 0 0,0-1 1 0 0,0 0 0 0 0,0 0-1 0 0,0 0 1 0 0,1 0-1 0 0,-1 0 1 0 0,0 0-1 0 0,1 0 1 0 0,-1-1 0 0 0,0 1-1 0 0,1-1 1 0 0,-1 0-1 0 0,1 0 1 0 0,-1 0-1 0 0,0 0 1 0 0,1 0-1 0 0,-1 0 1 0 0,1 0 0 0 0,-1-1-1 0 0,0 0 1 0 0,1 1-1 0 0,-1-1 1 0 0,0 0-1 0 0,0 0 1 0 0,1 0 0 0 0,-1 0-1 0 0,0 0 1 0 0,0-1-1 0 0,0 1 1 0 0,0-1-1 0 0,0 1 1 0 0,-1-1 0 0 0,1 0-1 0 0,0 0 1 0 0,-1 0-1 0 0,0 0 1 0 0,1 0-1 0 0,-1 0 1 0 0,0 0-1 0 0,0 0 1 0 0,0 0 0 0 0,0 0-1 0 0,0-3-19 0 0,6-2 23 0 0,90-111 253 0 0,-16 27-191 0 0,-74 105-75 0 0,3 121 494 0 0,-11-74-307 0 0,1-53-174 0 0,1-1-1 0 0,-1 1 1 0 0,1 0-1 0 0,1-1 1 0 0,-1 1 0 0 0,1-1-1 0 0,1 0 1 0 0,-1 1-1 0 0,1-1 1 0 0,1 0-1 0 0,3 6-22 0 0,0-2-625 0 0,1 2 1976 0 0,-2-8-3377 0 0,1-5-3707 0 0,2-4-5319 0 0,-7 1 1166 0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37 182 656 0 0,'0'0'1440'0'0,"0"0"-119"0"0,0 0 42 0 0,0 0 214 0 0,0 0 184 0 0,0 0-21 0 0,0 0-229 0 0,0 0-360 0 0,0 0-319 0 0,0 0-130 0 0,0 0 6 0 0,3 0 69 0 0,175 8 5799 0 0,166-27-4111 0 0,-251 8-2312 0 0,-10 4-2226 0 0,-82 7 1046 0 0,-1 0-232 0 0,0 0-264 0 0,-3 1-4282 0 0,-11 5-1260 0 0,9-2 1084 0 0</inkml:trace>
  <inkml:trace contextRef="#ctx0" brushRef="#br0" timeOffset="247.932">0 425 9202 0 0,'0'0'1856'0'0,"0"0"-637"0"0,0 0-339 0 0,0 0 199 0 0,0 0 303 0 0,0 0 122 0 0,0 0-129 0 0,0 0-266 0 0,0 0-231 0 0,34-3-149 0 0,109-13-104 0 0,362-49 1501 0 0,-488 65-2459 0 0,20-7-4270 0 0,-34-1-6762 0 0,-3 8 3702 0 0</inkml:trace>
  <inkml:trace contextRef="#ctx0" brushRef="#br0" timeOffset="663.053">317 2 7522 0 0,'0'0'2047'0'0,"0"0"-212"0"0,0 0-106 0 0,0 0 0 0 0,0 0-17 0 0,0 0-174 0 0,0 0-322 0 0,0 0-321 0 0,0 0-300 0 0,0 0-218 0 0,0 0-147 0 0,0 0-76 0 0,-2-2-12 0 0,114 37 2173 0 0,-72-24-2186 0 0,-2 1 0 0 0,1 2 0 0 0,-2 2 0 0 0,0 1 0 0 0,30 20-129 0 0,-61-32 8 0 0,-1 1-1 0 0,1-1 1 0 0,-1 1-1 0 0,0 0 1 0 0,0 1-1 0 0,-1-1 1 0 0,0 1 0 0 0,0 0-1 0 0,-1 0 1 0 0,0 1-1 0 0,0-1 1 0 0,0 0-1 0 0,-1 1 1 0 0,0 0-1 0 0,-1 0 1 0 0,1-1-1 0 0,-2 1 1 0 0,1 0-1 0 0,-1 0 1 0 0,0 0-1 0 0,-1 0 1 0 0,1 0 0 0 0,-2 0-1 0 0,1-1 1 0 0,-1 1-1 0 0,0 0 1 0 0,-1-1-1 0 0,0 1 1 0 0,0-1-1 0 0,-1 0 1 0 0,1 0-1 0 0,-2 0 1 0 0,1-1-1 0 0,-1 1 1 0 0,0-1-1 0 0,0 0 1 0 0,-2 1-8 0 0,-159 169-1042 0 0,160-164-1078 0 0,5-8-2124 0 0,0-1-4353 0 0,1-3-360 0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9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0 188 5753 0 0,'0'0'1389'0'0,"0"0"202"0"0,0 0 432 0 0,0 0 221 0 0,0 0-166 0 0,0 0-375 0 0,0 0-361 0 0,0 0-257 0 0,0 0-165 0 0,0 0-92 0 0,0 0-94 0 0,0 0-110 0 0,32 1-112 0 0,96 0-105 0 0,143-3 1009 0 0,-260 3 545 0 0,-22-17-1112 0 0,-43-60-430 0 0,0-2-4264 0 0,54 65-1843 0 0,3 10-2224 0 0,1 0-2521 0 0</inkml:trace>
  <inkml:trace contextRef="#ctx0" brushRef="#br0" timeOffset="-1503.422">157 836 9186 0 0,'0'0'2172'0'0,"0"0"-778"0"0,0 0-387 0 0,0 0 91 0 0,0 0 188 0 0,0 0 64 0 0,0 0-139 0 0,0 0-315 0 0,0 0-302 0 0,0 0-212 0 0,0 0-120 0 0,0 0-45 0 0,0 0 21 0 0,1 3 74 0 0,4 27 55 0 0,-1 0 0 0 0,-1 0 0 0 0,-2 0 0 0 0,-1 1 0 0 0,-1-1 0 0 0,-1 0-367 0 0,1-23 23 0 0,-23 99 587 0 0,17-135 2013 0 0,8 2-2557 0 0,1-1 1 0 0,2 1-1 0 0,0-1 0 0 0,2 1 0 0 0,1 0 0 0 0,1 1 1 0 0,1 0-1 0 0,2 0 0 0 0,0 1 0 0 0,1 0 0 0 0,2 1 1 0 0,1 1-1 0 0,0 0 0 0 0,4-1-66 0 0,97-144 439 0 0,-88 137-221 0 0,-8 58-140 0 0,50 112-113 0 0,-63-109-1303 0 0,-6-9-5826 0 0,-1-14 1771 0 0,0-3-3009 0 0</inkml:trace>
  <inkml:trace contextRef="#ctx0" brushRef="#br0" timeOffset="-1092.462">674 1053 8330 0 0,'0'0'2646'0'0,"0"0"-577"0"0,0 0-217 0 0,0 0-24 0 0,0 0-137 0 0,0 0-284 0 0,0 0-302 0 0,0 0-224 0 0,0 0-165 0 0,0 0-99 0 0,0 0-51 0 0,0 0-57 0 0,0 0-65 0 0,-12-3-54 0 0,5 1-346 0 0,0-1 33 0 0,1 1 0 0 0,-1 0-1 0 0,1 0 1 0 0,-1 1 0 0 0,0 0 0 0 0,1 0 0 0 0,-1 1 0 0 0,0-1 0 0 0,0 1 0 0 0,0 1 0 0 0,1-1 0 0 0,-1 1 0 0 0,-2 1-77 0 0,3 2 10 0 0,0 0 0 0 0,1 1 0 0 0,-1 0 0 0 0,1-1 0 0 0,0 2-1 0 0,0-1 1 0 0,0 1 0 0 0,1-1 0 0 0,0 1 0 0 0,0 1 0 0 0,0-1 0 0 0,1 0 0 0 0,0 1 0 0 0,0 0 0 0 0,1 0 0 0 0,0 0 0 0 0,0 0-1 0 0,1 0 1 0 0,-1 0 0 0 0,1 0 0 0 0,1 0 0 0 0,0 1 0 0 0,0-1 0 0 0,0 0 0 0 0,2 7-10 0 0,-1-10-2 0 0,0 0 0 0 0,0 0-1 0 0,1 0 1 0 0,0 0 0 0 0,0 0 0 0 0,0 0 0 0 0,0-1-1 0 0,0 1 1 0 0,1-1 0 0 0,-1 0 0 0 0,1 0-1 0 0,0 0 1 0 0,0 0 0 0 0,0 0 0 0 0,1 0 0 0 0,-1-1-1 0 0,1 1 1 0 0,-1-1 0 0 0,1 0 0 0 0,0 0 0 0 0,0-1-1 0 0,0 1 1 0 0,0-1 0 0 0,0 0 0 0 0,0 0 0 0 0,0 0-1 0 0,0 0 1 0 0,0-1 0 0 0,0 0 0 0 0,1 0-1 0 0,-1 0 1 0 0,3 0 2 0 0,61-16-760 0 0,-28-12-2639 0 0,-31 20 1475 0 0,4-2-2250 0 0,-5 2-2754 0 0,-2 0-2159 0 0</inkml:trace>
  <inkml:trace contextRef="#ctx0" brushRef="#br0" timeOffset="-601.823">772 1241 6633 0 0,'0'0'1853'0'0,"0"0"45"0"0,0 0 262 0 0,0 0 119 0 0,0 0-140 0 0,0 0-282 0 0,0 0-328 0 0,0 0-290 0 0,0 0-244 0 0,0 0-187 0 0,0 0-142 0 0,0 0-118 0 0,15-7-72 0 0,49-22-73 0 0,-13-17 446 0 0,-23 13-519 0 0,59-51 184 0 0,-86 84-515 0 0,0 1 1 0 0,1-1-1 0 0,-1 1 0 0 0,0-1 0 0 0,1 1 0 0 0,-1-1 0 0 0,0 1 0 0 0,0 0 0 0 0,0 0 0 0 0,1 0 0 0 0,-1-1 0 0 0,0 1 0 0 0,0 0 0 0 0,0 0 0 0 0,0 1 0 0 0,-1-1 0 0 0,1 0 0 0 0,0 0 0 0 0,0 0 0 0 0,-1 0 0 0 0,1 1 0 0 0,0-1 0 0 0,-1 0 0 0 0,0 1 0 0 0,1-1 0 0 0,-1 0 0 0 0,0 1 0 0 0,1-1 0 0 0,-1 1 0 0 0,0-1 0 0 0,0 0 0 0 0,0 1 0 0 0,0-1 0 0 0,-1 1 0 0 0,1-1 0 0 0,0 0 0 0 0,-1 1 0 0 0,1-1 0 0 0,0 0 0 0 0,-1 1 0 0 0,0-1 0 0 0,1 0 0 0 0,-1 0 0 0 0,0 1 1 0 0,4 33 11 0 0,-2-33-8 0 0,1 1 0 0 0,-1-1 0 0 0,1 0 0 0 0,-1 0 0 0 0,1 0 0 0 0,-1 0 0 0 0,1 0 0 0 0,0 0 0 0 0,0 0 0 0 0,0-1 0 0 0,0 1 0 0 0,1-1 0 0 0,-1 1 0 0 0,0-1 0 0 0,0 0 0 0 0,1 0 0 0 0,-1 0 0 0 0,1 0 0 0 0,-1 0 0 0 0,1-1 0 0 0,0 1 0 0 0,-1-1 0 0 0,1 1 0 0 0,-1-1 0 0 0,1 0 0 0 0,0 0 0 0 0,-1 0 0 0 0,1-1 0 0 0,-1 1 0 0 0,1-1 0 0 0,0 1 0 0 0,-1-1 0 0 0,1 0 0 0 0,-1 0 0 0 0,1 0 0 0 0,-1 0 0 0 0,2-1-3 0 0,120-57 82 0 0,-87 59-147 0 0,-10 48 64 0 0,-7-8-87 0 0,-18-38-41 0 0,1 0-1 0 0,-1 0 0 0 0,1 0 1 0 0,0 0-1 0 0,-1 0 0 0 0,1-1 1 0 0,0 1-1 0 0,0-1 1 0 0,1 0-1 0 0,-1 0 0 0 0,0 0 1 0 0,0-1-1 0 0,0 1 0 0 0,1-1 1 0 0,-1 1-1 0 0,0-1 1 0 0,0 0-1 0 0,1 0 0 0 0,-1-1 1 0 0,0 1-1 0 0,1-1 1 0 0,-1 1-1 0 0,2-2 130 0 0,20-10-5582 0 0,-8-8-6045 0 0,-14 13 4634 0 0</inkml:trace>
  <inkml:trace contextRef="#ctx0" brushRef="#br0" timeOffset="522.65">1672 729 2881 0 0,'0'0'2076'0'0,"0"0"-277"0"0,0 0-48 0 0,0 0 163 0 0,0 0 6 0 0,0 0-223 0 0,0 0-272 0 0,0 0-248 0 0,0 0-177 0 0,0 0-113 0 0,0 0-50 0 0,0 0-47 0 0,0 0-54 0 0,14-1-44 0 0,112-5 1532 0 0,112-8-563 0 0,-218 11-1880 0 0,41-7-630 0 0,-24-3-3467 0 0,-33 10 2198 0 0,-3 2-1275 0 0,0 1-5660 0 0,-1 0 3534 0 0</inkml:trace>
  <inkml:trace contextRef="#ctx0" brushRef="#br0" timeOffset="777.53">1795 891 8434 0 0,'0'0'1612'0'0,"0"0"-418"0"0,0 0 9 0 0,0 0 304 0 0,0 0 184 0 0,0 0-94 0 0,0 0-278 0 0,0 0-261 0 0,0 0-149 0 0,0 0-99 0 0,0 0-94 0 0,0 0-108 0 0,22 1-108 0 0,70 1-89 0 0,72-20 731 0 0,-80 4-3038 0 0,-45 7-7192 0 0,-31 6-2014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4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1 465 6825 0 0,'0'0'1497'0'0,"0"0"-114"0"0,0 0 48 0 0,0 0 105 0 0,0 0 11 0 0,0 0-167 0 0,0 0-262 0 0,0 0-306 0 0,0 0-248 0 0,0 0-146 0 0,0 0-70 0 0,9 4 1008 0 0,9 195 2621 0 0,-17-148-3634 0 0,-2-38-314 0 0,2 0-1 0 0,-1 0 1 0 0,2 1 0 0 0,0-1 0 0 0,0 0 0 0 0,1-1 0 0 0,1 1 0 0 0,0 0 0 0 0,1-1 0 0 0,0 0 0 0 0,1 0 0 0 0,0-1 0 0 0,1 1 0 0 0,0-1 0 0 0,1 0 0 0 0,0-1 0 0 0,0 0 0 0 0,1-1-1 0 0,1 1 1 0 0,9 6-29 0 0,-13-13 41 0 0,0-1 0 0 0,0 0-1 0 0,0 0 1 0 0,0 0-1 0 0,1-1 1 0 0,-1 0 0 0 0,0 0-1 0 0,0-1 1 0 0,1 0 0 0 0,-1 0-1 0 0,0 0 1 0 0,1-1-1 0 0,-1 0 1 0 0,0 0 0 0 0,0 0-1 0 0,0-1 1 0 0,0 0 0 0 0,0 0-1 0 0,0-1 1 0 0,0 0-1 0 0,-1 0 1 0 0,1 0 0 0 0,-1-1-1 0 0,0 1 1 0 0,0-1 0 0 0,2-2-41 0 0,15-17 91 0 0,-1 0 0 0 0,0-1 1 0 0,-2-1-1 0 0,-2-1 0 0 0,0 0 1 0 0,8-18-92 0 0,26-40 90 0 0,-50 84-97 0 0,0 0-1 0 0,0 0 0 0 0,0 0 0 0 0,0 1 0 0 0,0-1 0 0 0,0 1 0 0 0,0-1 1 0 0,-1 0-1 0 0,1 1 0 0 0,0-1 0 0 0,0 1 0 0 0,0 0 0 0 0,-1-1 0 0 0,1 1 1 0 0,0 0-1 0 0,0-1 0 0 0,-1 1 0 0 0,1 0 0 0 0,-1 0 0 0 0,1 0 1 0 0,-1-1-1 0 0,1 1 0 0 0,-1 0 0 0 0,1 0 0 0 0,-1 0 0 0 0,0 0 0 0 0,0 0 1 0 0,1 0-1 0 0,-1 0 0 0 0,0 0 0 0 0,0 0 0 0 0,0 0 0 0 0,0 0 1 0 0,0 0-1 0 0,0 0 0 0 0,0 0 0 0 0,0 0 0 0 0,-1 0 0 0 0,1 0 0 0 0,0 0 1 0 0,-1-1-1 0 0,1 1 0 0 0,-1 0 8 0 0,2 3-12 0 0,36 135 24 0 0,-35-128-7 0 0,1-1 0 0 0,1 1-1 0 0,0-1 1 0 0,0 0 0 0 0,1 0 0 0 0,0-1 0 0 0,1 1 0 0 0,0-1-1 0 0,0 0 1 0 0,1-1 0 0 0,0 0 0 0 0,1 0 0 0 0,-1 0 0 0 0,2-1-1 0 0,-1 0 1 0 0,1 0-5 0 0,-5-4 34 0 0,1 0 0 0 0,0 0-1 0 0,-1 0 1 0 0,1-1 0 0 0,0 1-1 0 0,0-1 1 0 0,1 0 0 0 0,-1-1-1 0 0,0 1 1 0 0,1-1 0 0 0,-1 0-1 0 0,1-1 1 0 0,-1 1 0 0 0,1-1-1 0 0,-1 0 1 0 0,1 0 0 0 0,-1-1-1 0 0,1 1 1 0 0,-1-1 0 0 0,0-1-1 0 0,1 1 1 0 0,-1-1 0 0 0,0 0-1 0 0,0 0 1 0 0,0 0 0 0 0,0-1-1 0 0,0 0 1 0 0,-1 0 0 0 0,4-2-34 0 0,7-12 89 0 0,0 0 1 0 0,-2 0 0 0 0,0-1-1 0 0,-1-1 1 0 0,-1 0 0 0 0,0-1 0 0 0,0-5-90 0 0,36-111-1338 0 0,-35 35-4913 0 0,-7 34-7255 0 0,-4 55 6448 0 0</inkml:trace>
  <inkml:trace contextRef="#ctx0" brushRef="#br0" timeOffset="921.993">1072 1 12835 0 0,'0'0'1843'0'0,"0"0"-432"0"0,0 0-211 0 0,0 0-48 0 0,0 0-62 0 0,0 0-106 0 0,0 0-141 0 0,0 0-128 0 0,0 0-75 0 0,0 0-37 0 0,0 0-55 0 0,-1 32-68 0 0,-3 106-53 0 0,-7 269 870 0 0,26-145-1191 0 0,-16-260-106 0 0,1 1 0 0 0,0-1 0 0 0,0 0 0 0 0,0 1 0 0 0,0-1 0 0 0,1 0 0 0 0,-1 1 1 0 0,1-1-1 0 0,-1 0 0 0 0,1 1 0 0 0,0-1 0 0 0,0 0 0 0 0,0 0 0 0 0,0 0 0 0 0,0 0 1 0 0,0 1-1 0 0,1-2 0 0 0,-1 1 0 0 0,1 0 0 0 0,-1 0 0 0 0,1 0 0 0 0,0-1 0 0 0,-1 1 1 0 0,1-1-1 0 0,0 1 0 0 0,0-1 0 0 0,0 0 0 0 0,0 0 0 0 0,1 0 0 0 0,-1 0 0 0 0,0 0 1 0 0,0 0-1 0 0,1-1 0 0 0,-1 1 0 0 0,0-1 0 0 0,1 1 0 0 0,-1-1 0 0 0,0 0 0 0 0,1 0 1 0 0,-1 0-1 0 0,1 0 0 0 0,-1-1 0 0 0,1 1 0 0 0,18-18 34 0 0,-2-2 1 0 0,1 0-1 0 0,-2 0 1 0 0,-1-2-1 0 0,11-17-34 0 0,4-4 23 0 0,21-16-59 0 0,-39 84-256 0 0,-9 6 277 0 0,-5-23 7 0 0,0 0-1 0 0,1 0 1 0 0,0 0 0 0 0,0-1 0 0 0,1 1 0 0 0,0 0 0 0 0,0-1 0 0 0,0 1 0 0 0,1-1 0 0 0,0 0 0 0 0,1 0 0 0 0,0 0 0 0 0,0 0 0 0 0,0-1 0 0 0,1 0 0 0 0,0 0 0 0 0,0 0 0 0 0,1 0 0 0 0,-1-1 0 0 0,1 0 0 0 0,0 0 0 0 0,1 0 0 0 0,-1-1 0 0 0,2 1 8 0 0,3-2 13 0 0,0-1 1 0 0,0 0 0 0 0,0-1 0 0 0,0 0 0 0 0,0-1 0 0 0,0 0 0 0 0,0-1 0 0 0,1 0 0 0 0,-1 0 0 0 0,-1-1 0 0 0,1-1-1 0 0,0 0 1 0 0,0 0 0 0 0,-1-1 0 0 0,0-1 0 0 0,0 0 0 0 0,0 0 0 0 0,0-1 0 0 0,-1 0 0 0 0,0 0 0 0 0,0-1-1 0 0,-1 0 1 0 0,0-1 0 0 0,0 0 0 0 0,0 0 0 0 0,-1-1 0 0 0,-1 0 0 0 0,1 0 0 0 0,-2-1 0 0 0,1 1 0 0 0,-1-1 0 0 0,-1 0-1 0 0,1-1 1 0 0,-2 1 0 0 0,3-10-14 0 0,-5 18 0 0 0,1 0 1 0 0,0 0-1 0 0,-1 0 0 0 0,0 0 0 0 0,1 0 0 0 0,-1 0 0 0 0,0 0 1 0 0,0 0-1 0 0,0 0 0 0 0,-1 0 0 0 0,1-1 0 0 0,0 1 0 0 0,-1 0 0 0 0,0-1 1 0 0,1 1-1 0 0,-1-1 0 0 0,0 1 0 0 0,0 0 0 0 0,0-1 0 0 0,-1 1 1 0 0,1 0-1 0 0,0-1 0 0 0,-1 1 0 0 0,0 0 0 0 0,1-1 0 0 0,-1 1 0 0 0,0 0 1 0 0,0 0-1 0 0,0 0 0 0 0,-1 0 0 0 0,1 0 0 0 0,0 0 0 0 0,-1 0 1 0 0,1 0-1 0 0,-1 0 0 0 0,0 1 0 0 0,0-1 0 0 0,1 1 0 0 0,-1-1 0 0 0,0 1 1 0 0,0 0-1 0 0,0-1 0 0 0,-2 1 0 0 0,-3 2-50 0 0,0 0 0 0 0,0 0 0 0 0,0 1 0 0 0,0 0 1 0 0,0 0-1 0 0,0 0 0 0 0,1 1 0 0 0,-1 0 0 0 0,1 1 0 0 0,0-1 0 0 0,0 1 1 0 0,0 1-1 0 0,1-1 0 0 0,-1 1 0 0 0,1 0 0 0 0,0 0 0 0 0,0 0 0 0 0,-3 6 50 0 0,-69 111-342 0 0,45-14 73 0 0,32-105 263 0 0,-1 0 0 0 0,1 0 0 0 0,0 0 0 0 0,0 0 1 0 0,0 0-1 0 0,0 1 0 0 0,1-1 0 0 0,-1 0 0 0 0,1 0 0 0 0,0 0 0 0 0,-1 0 0 0 0,2 0 1 0 0,-1 0-1 0 0,0 0 0 0 0,0 0 0 0 0,1-1 0 0 0,0 1 0 0 0,-1 0 0 0 0,1-1 0 0 0,0 1 1 0 0,0-1-1 0 0,1 0 0 0 0,-1 0 0 0 0,0 0 0 0 0,1 0 0 0 0,-1 0 0 0 0,1 0 0 0 0,0 0 0 0 0,0-1 1 0 0,-1 0-1 0 0,1 1 0 0 0,0-1 0 0 0,1 0 6 0 0,9 2 35 0 0,0-1 0 0 0,-1-1 0 0 0,1 0 0 0 0,0 0 0 0 0,0-2 0 0 0,0 1 0 0 0,0-2 0 0 0,-1 1 0 0 0,1-2 0 0 0,-1 0 0 0 0,1 0 0 0 0,-1-1 0 0 0,0-1 0 0 0,0 0 0 0 0,-1 0 0 0 0,1-1 0 0 0,-1-1 0 0 0,0 0 0 0 0,-1-1 0 0 0,4-3-35 0 0,215-176 486 0 0,-138 111-389 0 0,-90 97 26 0 0,-23 119 113 0 0,22-138-237 0 0,0 0 1 0 0,0 0 0 0 0,0 0-1 0 0,0 1 1 0 0,0-1 0 0 0,0 0-1 0 0,1 0 1 0 0,-1 0 0 0 0,1 0-1 0 0,-1 0 1 0 0,1 0 0 0 0,0 0-1 0 0,0 0 1 0 0,0 0-1 0 0,0 0 1 0 0,0-1 0 0 0,0 1-1 0 0,1 0 1 0 0,-1 0 0 0 0,0-1-1 0 0,1 1 1 0 0,-1-1 0 0 0,1 0-1 0 0,0 1 1 0 0,0-1 0 0 0,-1 0-1 0 0,1 0 1 0 0,0 0 0 0 0,0 0-1 0 0,0 0 1 0 0,0 0 0 0 0,0-1-1 0 0,0 1 1 0 0,0-1 0 0 0,0 1-1 0 0,0-1 1 0 0,0 0 0 0 0,1 0-1 0 0,-1 0 1 0 0,0 0 0 0 0,0 0-1 0 0,0 0 1 0 0,0-1 0 0 0,87-35 194 0 0,-65 23-129 0 0,47-28 127 0 0,73-30 156 0 0,-142 73-334 0 0,1-1 1 0 0,0 1-1 0 0,0 1 0 0 0,-1-1 1 0 0,0 0-1 0 0,1 0 1 0 0,-1 1-1 0 0,0 0 0 0 0,0-1 1 0 0,0 1-1 0 0,0 0 1 0 0,-1 0-1 0 0,1 0 0 0 0,-1 0 1 0 0,0 0-1 0 0,0 0 1 0 0,0 1-1 0 0,0-1 0 0 0,0 0 1 0 0,-1 0-1 0 0,1 1 1 0 0,-1-1-1 0 0,0 0 1 0 0,0 1-1 0 0,0-1 0 0 0,-1 0 1 0 0,1 1-15 0 0,0-1 11 0 0,5 170-746 0 0,-5-172-173 0 0,3-1-10241 0 0,-3 0-840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0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7706 0 0,'0'0'1129'0'0,"0"0"-121"0"0,0 0 151 0 0,0 0 288 0 0,0 0 159 0 0,0 0-95 0 0,0 0-253 0 0,0 0-289 0 0,0 0-213 0 0,0 0-144 0 0,0 0-107 0 0,0 0-59 0 0,0 0 1 0 0,9 6-16 0 0,30 22-4 0 0,-30 16 295 0 0,-57 168 504 0 0,48-210-1212 0 0,0 0 1 0 0,-1 0-1 0 0,1 0 0 0 0,0 0 1 0 0,0 1-1 0 0,0-1 0 0 0,0 0 1 0 0,1 0-1 0 0,-1 0 0 0 0,0 1 1 0 0,1-1-1 0 0,0 0 0 0 0,-1 0 1 0 0,1 0-1 0 0,0 0 0 0 0,0 0 1 0 0,0 0-1 0 0,1 0 0 0 0,-1-1 1 0 0,0 1-1 0 0,1 0 0 0 0,-1 0 1 0 0,1-1-1 0 0,-1 1 0 0 0,1-1 1 0 0,0 0-1 0 0,-1 1 0 0 0,1-1 1 0 0,0 0-1 0 0,0 0 0 0 0,0 0 1 0 0,0 0-1 0 0,0-1 0 0 0,0 1 1 0 0,1 0-1 0 0,-1-1 0 0 0,0 1 1 0 0,0-1-1 0 0,0 0 0 0 0,0 0 1 0 0,1 0-1 0 0,-1 0 0 0 0,0 0 0 0 0,0 0 1 0 0,0-1-1 0 0,1 1 0 0 0,0-1-14 0 0,97-14 550 0 0,-86 10-598 0 0,44-27-326 0 0,-39-9-4046 0 0,-17 19-388 0 0,-2 0-3522 0 0,0 16 5423 0 0,0-2-794 0 0</inkml:trace>
  <inkml:trace contextRef="#ctx0" brushRef="#br0" timeOffset="219.792">354 0 8786 0 0,'0'0'1698'0'0,"0"0"-377"0"0,0 0-190 0 0,0 0 43 0 0,0 0 86 0 0,0 0-2 0 0,0 0-108 0 0,0 0-204 0 0,0 0-151 0 0,-12 34-88 0 0,-37 109-59 0 0,-3 78 1287 0 0,35-119-1938 0 0,4 1 0 0 0,4 0 0 0 0,5 53 3 0 0,17-123-3032 0 0,-2-30-1306 0 0,4-2-4012 0 0,-12-1 1270 0 0</inkml:trace>
  <inkml:trace contextRef="#ctx0" brushRef="#br0" timeOffset="741.43">408 869 5793 0 0,'0'0'3973'0'0,"0"0"-1852"0"0,0 0-613 0 0,0 0 32 0 0,0 0 30 0 0,0 0-179 0 0,0 0-283 0 0,0 0-237 0 0,0 0-146 0 0,0 0-51 0 0,0 0-50 0 0,0 0-32 0 0,0 0-62 0 0,13-30-84 0 0,40-97-39 0 0,23-24 768 0 0,0 51-794 0 0,-75 100-382 0 0,0 0 0 0 0,-1 0 0 0 0,1 0 0 0 0,0-1 0 0 0,0 1 0 0 0,-1 0 0 0 0,1 0 0 0 0,0 0 0 0 0,0 0 0 0 0,-1 0 0 0 0,1 1-1 0 0,0-1 1 0 0,0 0 0 0 0,-1 0 0 0 0,1 0 0 0 0,0 1 0 0 0,-1-1 0 0 0,1 0 0 0 0,0 1 0 0 0,-1-1 0 0 0,1 0 0 0 0,0 1 0 0 0,-1-1-1 0 0,1 1 1 0 0,-1-1 0 0 0,1 1 0 0 0,-1-1 0 0 0,1 1 0 0 0,-1 0 0 0 0,1-1 0 0 0,-1 1 0 0 0,0-1 0 0 0,1 1 0 0 0,-1 0 0 0 0,0 0-1 0 0,1-1 1 0 0,-1 1 0 0 0,0 0 0 0 0,0-1 0 0 0,0 1 0 0 0,0 0 0 0 0,0 0 0 0 0,0-1 0 0 0,0 1 0 0 0,0 0 0 0 0,0 0 0 0 0,0-1-1 0 0,0 1 1 0 0,0 0 0 0 0,0 0 0 0 0,-1-1 0 0 0,1 1 0 0 0,0 0 0 0 0,0-1 0 0 0,-1 1 0 0 0,1 0 0 0 0,-1-1 0 0 0,1 1 0 0 0,-1 0 0 0 0,1-1-1 0 0,-1 1 1 0 0,1 0 1 0 0,-1 3-3 0 0,-2 150 173 0 0,3-151-161 0 0,1-1 0 0 0,0 1 0 0 0,0-1 0 0 0,0 0-1 0 0,0 1 1 0 0,0-1 0 0 0,0 0 0 0 0,1 0-1 0 0,-1 1 1 0 0,1-1 0 0 0,0 0 0 0 0,0-1 0 0 0,-1 1-1 0 0,1 0 1 0 0,0 0 0 0 0,0-1 0 0 0,1 1-1 0 0,-1-1 1 0 0,0 0 0 0 0,0 0 0 0 0,1 0 0 0 0,-1 0-1 0 0,1 0 1 0 0,-1 0 0 0 0,1 0 0 0 0,-1-1-1 0 0,1 1 1 0 0,-1-1 0 0 0,1 0 0 0 0,-1 0 0 0 0,1 0-1 0 0,0 0 1 0 0,-1 0 0 0 0,1-1 0 0 0,-1 1-1 0 0,1-1 1 0 0,-1 1 0 0 0,1-1 0 0 0,-1 0 0 0 0,1 0-1 0 0,-1 0 1 0 0,0-1 0 0 0,0 1 0 0 0,1 0 0 0 0,-1-1-1 0 0,0 1 1 0 0,0-1 0 0 0,1-2-9 0 0,109-57 219 0 0,-111 61-219 0 0,0 1 0 0 0,0 0 0 0 0,0-1 0 0 0,1 1 0 0 0,-1 0 0 0 0,0 0 0 0 0,0-1 0 0 0,0 1 0 0 0,0 0 0 0 0,0 0 0 0 0,0 0 0 0 0,-1 0 0 0 0,1 0 0 0 0,0 1 0 0 0,0-1 0 0 0,-1 0 0 0 0,1 0 0 0 0,-1 0 0 0 0,1 1 0 0 0,-1-1 0 0 0,0 0 0 0 0,1 0 0 0 0,-1 1 0 0 0,0-1 0 0 0,0 0 0 0 0,0 1 0 0 0,0-1 0 0 0,0 0 0 0 0,0 1 0 0 0,0-1 0 0 0,0 0 0 0 0,0 1 0 0 0,-1-1 0 0 0,1 0 0 0 0,-1 1 0 0 0,1-1 0 0 0,-1 0 0 0 0,0 1 0 0 0,1 5 12 0 0,-5 119-220 0 0,30-102-2348 0 0,2-23-6699 0 0,-20-1 4599 0 0,2 0-4851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35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786 1 0 0 0,'0'0'525'0'0,"0"0"572"0"0,0 0 290 0 0,0 0 62 0 0,0 0-18 0 0,0 0-21 0 0,0 0-75 0 0,0 0-111 0 0,0 0-169 0 0,0 0 10035 0 0,0 2-5771 0 0,-1 2-6108 0 0,0-3 1946 0 0,1-1-1150 0 0,0 0-14 0 0,0 0 11 0 0,0 0 4 0 0,0 0 0 0 0,0 0 4 0 0,0 0 12 0 0,0 0-11 0 0,-17 8 126 0 0,-120 36 157 0 0,-6-7-248 0 0,20 18 0 0 0,123-55-48 0 0,-1 0-1 0 0,0 1 1 0 0,1-1 0 0 0,-1 0-1 0 0,1 1 1 0 0,-1-1-1 0 0,1 1 1 0 0,-1-1 0 0 0,1 1-1 0 0,-1-1 1 0 0,1 1 0 0 0,-1-1-1 0 0,1 1 1 0 0,-1-1 0 0 0,1 1-1 0 0,0-1 1 0 0,-1 1 0 0 0,1 0-1 0 0,0-1 1 0 0,0 1-1 0 0,-1-1 1 0 0,1 1 0 0 0,0 0-1 0 0,0-1 1 0 0,0 1 0 0 0,0 0-1 0 0,0 0 1 0 0,0-1 0 0 0,0 1-1 0 0,0 0 1 0 0,0-1-1 0 0,0 1 1 0 0,0 0 0 0 0,1-1-1 0 0,-1 1 1 0 0,0-1 0 0 0,0 1-1 0 0,1 0 1 0 0,-1-1 0 0 0,0 1-1 0 0,1-1 1 0 0,-1 1-1 0 0,0 0 1 0 0,1-1 0 0 0,-1 1-1 0 0,1-1 1 0 0,-1 1 0 0 0,1-1-1 0 0,-1 0 1 0 0,1 1 0 0 0,0-1-1 0 0,-1 0 1 0 0,1 1-1 0 0,-1-1 1 0 0,1 0 0 0 0,29 30 43 0 0,-8-19 6 0 0,1-2 0 0 0,0 0-1 0 0,0-1 1 0 0,1-2 0 0 0,0 0 0 0 0,15 1-49 0 0,68 24 125 0 0,-75-19-53 0 0,-61 21 313 0 0,-107 56-151 0 0,1-10-170 0 0,4 6 0 0 0,0 8-64 0 0,127-91-4 0 0,1 0 0 0 0,0 0 1 0 0,0 1-1 0 0,0-1 0 0 0,0 1 0 0 0,1 0 0 0 0,-1-1 0 0 0,1 1 0 0 0,0 0 0 0 0,-1 1 0 0 0,1-1 0 0 0,1 0 0 0 0,-1 1 0 0 0,0-1 0 0 0,1 1 0 0 0,0-1 0 0 0,0 1 1 0 0,0 0-1 0 0,0-1 0 0 0,0 4 4 0 0,50 16 116 0 0,-11-14-4 0 0,0-2 1 0 0,1-1 0 0 0,0-2-1 0 0,0-1 1 0 0,0-3 0 0 0,30-3-113 0 0,14 2 172 0 0,25-7 127 0 0,-107-17-10211 0 0,0 20 2469 0 0,3-2-4665 0 0</inkml:trace>
  <inkml:trace contextRef="#ctx0" brushRef="#br0" timeOffset="1863.992">956 892 4945 0 0,'0'0'1835'0'0,"0"0"4"0"0,0 0 119 0 0,0 0 90 0 0,0 0-122 0 0,0 0-260 0 0,0 0-318 0 0,0 0-242 0 0,0 0-171 0 0,0 0-94 0 0,0 0-42 0 0,0 0-38 0 0,0 0-36 0 0,13-1 2971 0 0,78-153-1994 0 0,40 14-1454 0 0,-92 104-181 0 0,-26 77-403 0 0,11 161 340 0 0,-24-201 1 0 0,0-1 1 0 0,0 1 0 0 0,1 0 0 0 0,-1 0 0 0 0,1 0 0 0 0,-1 0-1 0 0,1-1 1 0 0,-1 1 0 0 0,1 0 0 0 0,-1 0 0 0 0,1-1-1 0 0,0 1 1 0 0,-1 0 0 0 0,1-1 0 0 0,0 1 0 0 0,-1-1 0 0 0,1 1-1 0 0,0-1 1 0 0,0 1 0 0 0,0-1 0 0 0,0 0 0 0 0,-1 1-1 0 0,1-1 1 0 0,0 0 0 0 0,0 1 0 0 0,0-1 0 0 0,0 0-1 0 0,0 0 1 0 0,0 0 0 0 0,0 0 0 0 0,0 0 0 0 0,0 0 0 0 0,0 0-1 0 0,-1 0 1 0 0,1-1 0 0 0,0 1 0 0 0,0 0 0 0 0,0 0-1 0 0,0-1 1 0 0,0 1 0 0 0,0-1 0 0 0,-1 1 0 0 0,1-1 0 0 0,0 1-1 0 0,0-1 1 0 0,-1 1 0 0 0,1-1 0 0 0,0 1 0 0 0,-1-1-1 0 0,1 0 1 0 0,0 0 0 0 0,-1 1 0 0 0,1-1 0 0 0,-1 0-1 0 0,0 0 1 0 0,1 0 0 0 0,-1 1 0 0 0,1-1 0 0 0,-1 0 0 0 0,0 0-1 0 0,0 0 1 0 0,0 0 0 0 0,1 0 0 0 0,-1 0-6 0 0,109-183 321 0 0,-53 81-288 0 0,4 8 8 0 0,-59 128-295 0 0,-2 374 405 0 0,19-410-7695 0 0,-14-2 4847 0 0,2-1-5768 0 0,-1 2-1606 0 0</inkml:trace>
  <inkml:trace contextRef="#ctx0" brushRef="#br0" timeOffset="2163.977">1753 745 10674 0 0,'0'0'4899'0'0,"0"0"-2870"0"0,0 0-1031 0 0,0 0 14 0 0,0 0 107 0 0,0 0-31 0 0,0 0-126 0 0,0 0-246 0 0,0 0-216 0 0,0 0-148 0 0,0 0-90 0 0,0 0-38 0 0,0 0-52 0 0,0 17-42 0 0,0 91 97 0 0,-3-95-767 0 0,2-13-4570 0 0,1-2-5085 0 0,0-2 676 0 0</inkml:trace>
  <inkml:trace contextRef="#ctx0" brushRef="#br0" timeOffset="2380.979">1771 428 10418 0 0,'0'0'2809'0'0,"0"0"-485"0"0,0 0-418 0 0,0 0-295 0 0,0 0-319 0 0,0 0-318 0 0,0 0-317 0 0,0 0-267 0 0,0 0-197 0 0,0 0-133 0 0,0 0-72 0 0,0 0-48 0 0,-6 3-65 0 0,4-2-41 0 0,-21 17 135 0 0,17 7-4166 0 0,6-24 3139 0 0,0 2-99 0 0,0-2-6080 0 0,0-1-1354 0 0</inkml:trace>
  <inkml:trace contextRef="#ctx0" brushRef="#br0" timeOffset="2929.365">2292 424 9474 0 0,'0'0'2779'0'0,"0"0"-314"0"0,0 0-262 0 0,0 0-272 0 0,0 0-351 0 0,0 0-310 0 0,0 0-231 0 0,0 0-164 0 0,0 0-155 0 0,0 0-96 0 0,0 0-80 0 0,0 0-76 0 0,0 0-61 0 0,-14 19-60 0 0,-44 61-57 0 0,2 31 423 0 0,-75 148-776 0 0,105-216-2798 0 0,25-44 2401 0 0,0 1-1 0 0,0 0 1 0 0,0 0-1 0 0,1 0 1 0 0,-1 0 0 0 0,0-1-1 0 0,0 1 1 0 0,1 0-1 0 0,-1-1 1 0 0,0 1-1 0 0,1-1 1 0 0,-1 1-1 0 0,0-1 1 0 0,1 1-1 0 0,-1-1 1 0 0,0 1 0 0 0,1-1-1 0 0,-1 0 1 0 0,1 1-1 0 0,-1-1 1 0 0,1 0-1 0 0,0 1 1 0 0,-1-1-1 0 0,1 0 1 0 0,-1 0-1 0 0,1 1 1 0 0,0-1-1 0 0,0 0 1 0 0,0 0 0 0 0,-1 0-1 0 0,1 1 1 0 0,0-1-1 0 0,0 0 1 0 0,0 0-1 0 0,0 0 1 0 0,0 0-1 0 0,1 1 1 0 0,-1-1-1 0 0,0 0 1 0 0,0 0 0 0 0,0 0-1 0 0,1 1 1 0 0,-1-1-1 0 0,0 0 1 0 0,1 0 460 0 0,-1 1-343 0 0,0-8-3399 0 0</inkml:trace>
  <inkml:trace contextRef="#ctx0" brushRef="#br0" timeOffset="3227.616">1999 384 7834 0 0,'0'0'3559'0'0,"0"0"-890"0"0,0 0-606 0 0,0 0-403 0 0,0 0-381 0 0,0 0-303 0 0,0 0-182 0 0,0 0-115 0 0,0 0-74 0 0,0 0-43 0 0,0 0-38 0 0,0 0-48 0 0,0 0-32 0 0,7 18-13 0 0,24 59-14 0 0,22-6 687 0 0,159 168 383 0 0,-176-181-4413 0 0,-28-57-3747 0 0,-7-1 706 0 0,1 0-5254 0 0</inkml:trace>
  <inkml:trace contextRef="#ctx0" brushRef="#br0" timeOffset="3512.218">2537 745 14339 0 0,'0'0'1580'0'0,"0"0"-461"0"0,0 0-68 0 0,0 0 152 0 0,0 0 8 0 0,0 0-156 0 0,0 0-228 0 0,0 0-247 0 0,0 0-192 0 0,0 0-121 0 0,0 0-65 0 0,0 0-42 0 0,0 0-36 0 0,-3 22-23 0 0,-11 70-33 0 0,10-55 324 0 0,4-35-4934 0 0,1 2-5141 0 0,-1-7-759 0 0</inkml:trace>
  <inkml:trace contextRef="#ctx0" brushRef="#br0" timeOffset="3786.969">2563 365 16948 0 0,'0'0'1941'0'0,"0"0"-371"0"0,0 0-279 0 0,0 0-211 0 0,0 0-260 0 0,0 0-249 0 0,0 0-195 0 0,0 0-144 0 0,0 0-100 0 0,0 0-70 0 0,0 0-44 0 0,0 0-28 0 0,-8 8-41 0 0,-24 22-68 0 0,22-7-1382 0 0,12-18-7997 0 0,0-4-2068 0 0</inkml:trace>
  <inkml:trace contextRef="#ctx0" brushRef="#br0" timeOffset="5044.032">0 1201 0 0 0,'0'0'561'0'0,"0"0"117"0"0,0 0 159 0 0,0 0 392 0 0,0 0 383 0 0,0 0 148 0 0,0 0-21 0 0,0 0-122 0 0,0 0-109 0 0,0 0-96 0 0,32-6-137 0 0,100-20-138 0 0,-54 11 589 0 0,1 3 0 0 0,0 4 0 0 0,14 2-1726 0 0,624 13 3083 0 0,-410-18-1631 0 0,1-14-1452 0 0,-170 13 313 0 0,292-31 558 0 0,-34 38-391 0 0,-396 5-470 0 0,0 0-16 0 0,0 0 7 0 0,0 0-6 0 0,0 0-6 0 0,0 0-9 0 0,0 0 0 0 0,0 0-15 0 0,0 0-33 0 0,0 0-64 0 0,-1-1-1741 0 0,-6-1-10343 0 0,4 2 569 0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1960 0 0,'0'0'-1960'0'0,"0"0"1960"0"0</inkml:trace>
  <inkml:trace contextRef="#ctx0" brushRef="#br0" timeOffset="954.261">76 56 808 0 0,'0'0'2007'0'0,"0"0"-124"0"0,0 0 26 0 0,0 0 77 0 0,0 0-105 0 0,0 0-299 0 0,0 0-343 0 0,0 0-303 0 0,0 0-217 0 0,0 0-139 0 0,0 0-109 0 0,0 0-109 0 0,-3 4 4574 0 0,1-4-5084 0 0,-10-2 1093 0 0,9-3-5148 0 0,3 4 3496 0 0,4-4-4216 0 0,-2 3-3677 0 0,-2 2 4937 0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35 137 8194 0 0,'0'0'4719'0'0,"0"0"-2686"0"0,0 0-890 0 0,0 0-48 0 0,0 0 72 0 0,0 0-25 0 0,0 0-131 0 0,0 0-209 0 0,0 0-235 0 0,0 0-179 0 0,0 0-134 0 0,0 0-73 0 0,0 0-71 0 0,-6 24-43 0 0,-16 72-30 0 0,15-58 1081 0 0,8-38-4932 0 0,0 0-7451 0 0,-1-4 2316 0 0</inkml:trace>
  <inkml:trace contextRef="#ctx0" brushRef="#br0" timeOffset="533.01">374 1 5825 0 0,'0'0'1443'0'0,"0"0"-263"0"0,0 0 194 0 0,0 0 410 0 0,0 0 154 0 0,0 0-217 0 0,0 0-420 0 0,0 0-434 0 0,0 0-297 0 0,0 0-129 0 0,0 0-50 0 0,0 0-11 0 0,0 0 4 0 0,-16 9-20 0 0,-51 32-19 0 0,32-23 89 0 0,33-18-418 0 0,1 0 0 0 0,0 0 0 0 0,-1 1 0 0 0,1-1-1 0 0,-1 1 1 0 0,1-1 0 0 0,0 1 0 0 0,-1-1 0 0 0,1 1-1 0 0,0 0 1 0 0,0 0 0 0 0,0 0 0 0 0,0 0 0 0 0,0 0 0 0 0,0 0-1 0 0,0 0 1 0 0,0 0 0 0 0,0 0 0 0 0,0 0 0 0 0,0 0-1 0 0,0 0 1 0 0,1 1 0 0 0,-1-1 0 0 0,1 0 0 0 0,-1 1-1 0 0,1-1 1 0 0,-1 0 0 0 0,1 1 0 0 0,0-1 0 0 0,0 1 0 0 0,-1 0-16 0 0,57 26 50 0 0,-49-27-29 0 0,-1-1 8 0 0,-1 0 0 0 0,1 0 1 0 0,0 0-1 0 0,0 1 1 0 0,0 0-1 0 0,0 0 0 0 0,-1 0 1 0 0,1 1-1 0 0,0 0 0 0 0,-1 0 1 0 0,0 0-1 0 0,1 1 0 0 0,-1-1 1 0 0,0 1-1 0 0,0 1 1 0 0,0-1-1 0 0,-1 1 0 0 0,1 0 1 0 0,-1 0-1 0 0,0 0 0 0 0,0 0 1 0 0,0 1-1 0 0,-1 0 0 0 0,0-1 1 0 0,1 1-1 0 0,-2 1 1 0 0,1-1-1 0 0,-1 0 0 0 0,1 1 1 0 0,-2-1-1 0 0,1 1 0 0 0,0 0 1 0 0,-1 3-30 0 0,-1-5 52 0 0,0 1 0 0 0,0-1 0 0 0,0 1 0 0 0,-1-1 0 0 0,0 1 0 0 0,0-1-1 0 0,0 0 1 0 0,-1 0 0 0 0,0 1 0 0 0,1-1 0 0 0,-1 0 0 0 0,0 0 0 0 0,-1-1 0 0 0,1 1 0 0 0,-1 0 0 0 0,0-1 0 0 0,0 0 0 0 0,0 1 0 0 0,0-1 0 0 0,0 0 0 0 0,-1-1 0 0 0,0 1 0 0 0,1 0 0 0 0,-1-1 0 0 0,-4 2-52 0 0,2-2-44 0 0,0 1 0 0 0,-1-1 0 0 0,1-1-1 0 0,-1 1 1 0 0,1-1 0 0 0,-1-1 0 0 0,1 1 0 0 0,-1-1 0 0 0,0 0 0 0 0,1 0 0 0 0,-1-1 0 0 0,1 0 0 0 0,-1 0 0 0 0,-6-2 44 0 0,-18-12-4815 0 0,7-10-6550 0 0,21 18 4590 0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5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3 2144 0 0,'0'0'2172'0'0,"0"0"-901"0"0,0 0-246 0 0,0 0 175 0 0,0 0 273 0 0,0 0 184 0 0,0 0-27 0 0,0 0-255 0 0,0 0-352 0 0,0 0-292 0 0,0 0-186 0 0,0 0-95 0 0,-2-2-69 0 0,20 70 4051 0 0,-2-23-4048 0 0,-2 1 1 0 0,-3 0-1 0 0,-1 1 1 0 0,-2 0 0 0 0,-3 1-1 0 0,-1-1 1 0 0,-2 1-1 0 0,-4 23-384 0 0,0-62 4 0 0,-1-1 0 0 0,0 1 0 0 0,-1-1 0 0 0,0 0 0 0 0,0 0 0 0 0,0 0 0 0 0,-1-1 0 0 0,0 1 0 0 0,-1-1 0 0 0,0 0 0 0 0,0-1 0 0 0,0 1 0 0 0,-1-1 0 0 0,0-1 0 0 0,0 1 0 0 0,0-1 0 0 0,-1 0 0 0 0,0-1-1 0 0,0 0 1 0 0,0 0 0 0 0,0 0 0 0 0,-1-1 0 0 0,1-1 0 0 0,-1 1 0 0 0,0-1 0 0 0,0-1 0 0 0,1 0 0 0 0,-1 0 0 0 0,0-1 0 0 0,0 0 0 0 0,-8-1-4 0 0,-17 4-1004 0 0,-21-3-3316 0 0,22-14-4144 0 0,25 7 3168 0 0,2 3-328 0 0</inkml:trace>
  <inkml:trace contextRef="#ctx0" brushRef="#br0" timeOffset="247.628">1 146 11338 0 0,'0'0'702'0'0,"0"0"-94"0"0,0 0 94 0 0,0 0 327 0 0,0 0 274 0 0,0 0 97 0 0,0 0-59 0 0,0 0-186 0 0,0 0-163 0 0,0 0-113 0 0,0 0-87 0 0,32-1-103 0 0,107-6-78 0 0,-13-19 439 0 0,-88 13-748 0 0,285-79 121 0 0,-259 90-3392 0 0,-49 13-2168 0 0,-6 8-4247 0 0,-8-14 1558 0 0</inkml:trace>
  <inkml:trace contextRef="#ctx0" brushRef="#br0" timeOffset="813.135">962 308 896 0 0,'0'0'2069'0'0,"0"0"-108"0"0,0 0 24 0 0,0 0 114 0 0,0 0-51 0 0,0 0-247 0 0,0 0-281 0 0,0 0-246 0 0,0 0-214 0 0,0 0-131 0 0,0 0-99 0 0,0 0-83 0 0,0 0-90 0 0,-9-1-57 0 0,4 0-602 0 0,-2 0 188 0 0,1 0-1 0 0,0 0 1 0 0,0 1 0 0 0,0-1-1 0 0,-1 1 1 0 0,1 1-1 0 0,0-1 1 0 0,0 1 0 0 0,-1 0-1 0 0,1 0 1 0 0,0 1 0 0 0,0 0-1 0 0,0 0 1 0 0,-2 2-186 0 0,-1 1 181 0 0,-6 3-28 0 0,0 1 0 0 0,1 0 0 0 0,0 1 1 0 0,0 0-1 0 0,1 2 0 0 0,0-1 0 0 0,1 1 0 0 0,1 1 0 0 0,0 0 0 0 0,-9 15-153 0 0,14-18 8 0 0,0 1 0 0 0,1-1 0 0 0,0 1-1 0 0,0 1 1 0 0,2-1 0 0 0,-1 1 0 0 0,1 0 0 0 0,1-1-1 0 0,0 1 1 0 0,1 0 0 0 0,0 0 0 0 0,1 2-8 0 0,1-11 24 0 0,1 0 1 0 0,0 0-1 0 0,0-1 1 0 0,0 1-1 0 0,0-1 0 0 0,0 1 1 0 0,0-1-1 0 0,1 0 1 0 0,0 0-1 0 0,-1 0 1 0 0,1 0-1 0 0,0 0 1 0 0,0 0-1 0 0,0-1 1 0 0,0 1-1 0 0,0-1 1 0 0,0 0-1 0 0,0 0 1 0 0,0 0-1 0 0,0-1 1 0 0,1 1-1 0 0,-1-1 1 0 0,0 1-1 0 0,1-1 0 0 0,-1 0 1 0 0,0-1-1 0 0,1 1 1 0 0,-1 0-1 0 0,0-1 1 0 0,0 0-1 0 0,1 0 1 0 0,-1 0-1 0 0,0 0 1 0 0,0 0-1 0 0,0-1 1 0 0,0 1-1 0 0,2-2-24 0 0,14-9 145 0 0,-1 0-1 0 0,0-1 0 0 0,-1-1 1 0 0,0-1-1 0 0,-1 0 0 0 0,7-11-144 0 0,-17 20 25 0 0,129-162 472 0 0,-110 134-391 0 0,-24 33-116 0 0,-1 1-8 0 0,0 0-9 0 0,7 23-66 0 0,17 62-494 0 0,-21-72-113 0 0,14 35-3871 0 0,-8-35-1651 0 0,2-4-4315 0 0,-7-8 6024 0 0</inkml:trace>
  <inkml:trace contextRef="#ctx0" brushRef="#br0" timeOffset="1256.11">1147 596 5137 0 0,'0'0'2557'0'0,"0"0"-560"0"0,0 0-250 0 0,0 0-18 0 0,0 0-45 0 0,0 0-168 0 0,0 0-203 0 0,0 0-170 0 0,0 0-130 0 0,0 0-98 0 0,0 0-85 0 0,0 0-97 0 0,0 0-106 0 0,18-18-98 0 0,53-53-91 0 0,6-28 775 0 0,-68 88-1136 0 0,-7 6-54 0 0,1 0 1 0 0,0 1-1 0 0,1 0 1 0 0,-1-1 0 0 0,1 1-1 0 0,0 1 1 0 0,0-1-1 0 0,0 0 1 0 0,1 1-1 0 0,-1 0 1 0 0,1 0 0 0 0,0 0-1 0 0,-1 1 1 0 0,1-1-1 0 0,0 1 1 0 0,3 0-24 0 0,3 43 60 0 0,-10 65 125 0 0,0-105-175 0 0,0 1-1 0 0,1-1 1 0 0,-1 0-1 0 0,1 0 1 0 0,-1 1 0 0 0,1-1-1 0 0,-1-1 1 0 0,1 1-1 0 0,0 0 1 0 0,0 0 0 0 0,-1-1-1 0 0,1 1 1 0 0,0 0-1 0 0,0-1 1 0 0,0 0-1 0 0,0 0 1 0 0,0 1 0 0 0,0-1-1 0 0,-1 0 1 0 0,1 0-1 0 0,0-1 1 0 0,0 1-1 0 0,0 0 1 0 0,0-1 0 0 0,0 1-1 0 0,-1-1 1 0 0,1 1-1 0 0,0-1 1 0 0,0 0 0 0 0,-1 0-1 0 0,1 0 1 0 0,0 0-1 0 0,-1 0 1 0 0,1 0-1 0 0,-1 0 1 0 0,1-1 0 0 0,-1 1-1 0 0,0 0 1 0 0,0-1-1 0 0,1 1 1 0 0,-1-1-1 0 0,0 0-9 0 0,0 1 4 0 0,113-94 178 0 0,-84 77-300 0 0,-27 54 32 0 0,-3-23 22 0 0,0-6-94 0 0,-1 1-1 0 0,1-1 1 0 0,0 0-1 0 0,1 0 0 0 0,0 0 1 0 0,0 1-1 0 0,1-1 1 0 0,0 0-1 0 0,0 0 0 0 0,0-1 1 0 0,1 1-1 0 0,3 5 159 0 0,7-4-3404 0 0,-3-8-3971 0 0,-6 0 1843 0 0,0 0-2394 0 0</inkml:trace>
  <inkml:trace contextRef="#ctx0" brushRef="#br0" timeOffset="1580.07">1773 526 1968 0 0,'0'0'2146'0'0,"0"0"-72"0"0,0 0 54 0 0,0 0 5 0 0,0 0-129 0 0,0 0-177 0 0,0 0-204 0 0,0 0-213 0 0,32-11-214 0 0,100-36-226 0 0,-57 5 370 0 0,-49 23-818 0 0,-17 13-350 0 0,1 0-1 0 0,-1-1 0 0 0,-1 0 0 0 0,0-1 0 0 0,0 0 0 0 0,0 0 0 0 0,-1 0 1 0 0,0-1-1 0 0,-1 0 0 0 0,2-3-171 0 0,-8 12 17 0 0,1-1 0 0 0,0 0 0 0 0,-1 0 0 0 0,1 0 0 0 0,0 0 0 0 0,-1 0 0 0 0,1 0 0 0 0,-1 0 0 0 0,0-1 0 0 0,1 1 0 0 0,-1 0 0 0 0,0 0 0 0 0,0 0 0 0 0,1 0 0 0 0,-1 0 0 0 0,0-1 0 0 0,0 1 0 0 0,0 0 0 0 0,0 0 0 0 0,-1 0 0 0 0,1 0 0 0 0,0-1 0 0 0,0 1 0 0 0,-1 0 0 0 0,1 0 0 0 0,-1 0 0 0 0,1 0 0 0 0,-1 0 0 0 0,1 0 0 0 0,-1 0 0 0 0,0 0 0 0 0,1 0 0 0 0,-1 0 0 0 0,0 0 0 0 0,0 1 0 0 0,0-1 0 0 0,0 0 0 0 0,1 0 0 0 0,-1 1 0 0 0,0-1 0 0 0,0 1 0 0 0,-1-1 0 0 0,1 1 0 0 0,0-1 0 0 0,0 1 0 0 0,0-1 0 0 0,0 1 0 0 0,0 0 0 0 0,0 0 0 0 0,0 0 0 0 0,-1 0 0 0 0,1-1 0 0 0,0 2 0 0 0,0-1 0 0 0,0 0 0 0 0,0 0 0 0 0,-1 0-17 0 0,-68 11-17 0 0,53-4-15 0 0,0 1-1 0 0,1 0 0 0 0,-1 1 1 0 0,2 0-1 0 0,-1 2 1 0 0,1 0-1 0 0,1 0 0 0 0,0 2 1 0 0,1-1-1 0 0,0 2 1 0 0,1 0-1 0 0,0 0 0 0 0,1 1 1 0 0,1 1-1 0 0,0 0 1 0 0,-7 16 32 0 0,17-31-31 0 0,-1 1 1 0 0,0 0-1 0 0,0-1 1 0 0,0 1 0 0 0,1 0-1 0 0,-1-1 1 0 0,1 1-1 0 0,-1 0 1 0 0,1 0 0 0 0,0-1-1 0 0,0 1 1 0 0,0 0-1 0 0,0 0 1 0 0,0 0-1 0 0,0-1 1 0 0,0 1 0 0 0,0 0-1 0 0,1 0 1 0 0,-1-1-1 0 0,1 1 1 0 0,-1 0 0 0 0,1-1-1 0 0,0 1 1 0 0,0 0-1 0 0,0-1 1 0 0,0 1 0 0 0,0-1-1 0 0,0 1 1 0 0,0-1-1 0 0,0 0 1 0 0,0 1-1 0 0,1-1 1 0 0,-1 0 0 0 0,1 0-1 0 0,-1 0 1 0 0,1 0-1 0 0,-1 0 1 0 0,1 0 0 0 0,-1 0-1 0 0,1-1 1 0 0,0 1-1 0 0,-1-1 1 0 0,1 1 0 0 0,0-1-1 0 0,0 1 1 0 0,0-1 30 0 0,10 1-504 0 0,0 0 0 0 0,0 0 0 0 0,1-1 0 0 0,-1-1 0 0 0,0 0 0 0 0,1-1 0 0 0,-1 0 0 0 0,0-1 0 0 0,0 0 0 0 0,0-1 0 0 0,-1 0 0 0 0,1-1 0 0 0,4-3 504 0 0,89-49-12949 0 0,-97 52 11489 0 0,5-3 336 0 0</inkml:trace>
  <inkml:trace contextRef="#ctx0" brushRef="#br0" timeOffset="1974.095">2335 294 0 0 0,'0'0'1083'0'0,"0"0"196"0"0,0 0 42 0 0,0 0 61 0 0,0 0-62 0 0,0 0-234 0 0,0 0-211 0 0,0 0-135 0 0,0 0-21 0 0,0 0 88 0 0,0 0 103 0 0,0 0 84 0 0,0 0 22 0 0,-7 9-10 0 0,-20 31-86 0 0,-10 11 3962 0 0,36-50-4853 0 0,1 0-1 0 0,0 0 0 0 0,0 1 1 0 0,0-1-1 0 0,0 0 0 0 0,0 0 1 0 0,0 1-1 0 0,0-1 0 0 0,0 0 1 0 0,0 0-1 0 0,1 0 0 0 0,-1 1 1 0 0,1-1-1 0 0,-1 0 1 0 0,1 0-1 0 0,-1 0 0 0 0,1 0 1 0 0,-1 0-1 0 0,1 0 0 0 0,0 0 1 0 0,0 0-1 0 0,-1 0 0 0 0,1 0 1 0 0,0 0-1 0 0,0 0 0 0 0,0 0 1 0 0,0-1-1 0 0,0 1 0 0 0,0 0 1 0 0,0-1-1 0 0,0 1 0 0 0,1-1 1 0 0,-1 1-1 0 0,0-1 0 0 0,0 1 1 0 0,0-1-1 0 0,1 0 0 0 0,-1 0 1 0 0,0 0-1 0 0,0 0 0 0 0,1 0 1 0 0,-1 0-1 0 0,0 0 1 0 0,0 0-1 0 0,1 0 0 0 0,-1 0 1 0 0,0-1-29 0 0,16 7 366 0 0,-13-5-288 0 0,-1 1 0 0 0,0 0 0 0 0,-1 0 0 0 0,1 0 0 0 0,0 1 0 0 0,-1-1 0 0 0,1 0 0 0 0,-1 1-1 0 0,1 0 1 0 0,-1 0 0 0 0,0 0 0 0 0,-1 0 0 0 0,1 0 0 0 0,0 0 0 0 0,-1 0 0 0 0,1 0 0 0 0,-1 1-1 0 0,0-1 1 0 0,0 0 0 0 0,-1 1 0 0 0,1-1 0 0 0,-1 1 0 0 0,1-1 0 0 0,-1 1 0 0 0,0-1 0 0 0,-1 1-1 0 0,1 0 1 0 0,0-1 0 0 0,-1 1 0 0 0,0-1 0 0 0,0 0 0 0 0,0 1-78 0 0,-3 3 130 0 0,0 0-1 0 0,0 0 1 0 0,-1-1 0 0 0,1 1 0 0 0,-2-1-1 0 0,1 0 1 0 0,-1 0 0 0 0,0-1 0 0 0,0 0-1 0 0,0 0 1 0 0,-1 0 0 0 0,-6 3-130 0 0,7-4 65 0 0,2-1-55 0 0,-1 0 0 0 0,1 0 0 0 0,-1-1 0 0 0,0 1 0 0 0,0-1 0 0 0,0 0 0 0 0,0-1 0 0 0,0 1 0 0 0,0-1 0 0 0,-1 0 0 0 0,1 0 0 0 0,0-1 1 0 0,-1 0-1 0 0,1 1 0 0 0,0-2 0 0 0,-1 1 0 0 0,1-1 0 0 0,-2 0-10 0 0,-10-25-2689 0 0,16 2-4293 0 0,1 16 2193 0 0,0 0-6838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0 0 0,'10'12'7371'0'0,"31"16"-2694"0"0,-34-26-4194 0 0,1-1 1 0 0,0 1-1 0 0,0-1 0 0 0,0-1 1 0 0,0 0-1 0 0,0 0 1 0 0,0 0-1 0 0,0-1 0 0 0,0-1 1 0 0,0 1-1 0 0,-1-1 1 0 0,1 0-1 0 0,3-2-483 0 0,12-6 311 0 0,-2-1 1 0 0,0-1-1 0 0,0 0 1 0 0,-1-2-1 0 0,0 0 0 0 0,5-8-311 0 0,-16 15 114 0 0,0 0-1 0 0,-1-1 1 0 0,-1 0-1 0 0,1 0 1 0 0,-1-1-1 0 0,0 0 1 0 0,-1 0-1 0 0,0 0 1 0 0,-1-1-1 0 0,0 0 1 0 0,0 0-1 0 0,-1-1 1 0 0,-1 1-1 0 0,0-1 1 0 0,0 0-1 0 0,-1 0 1 0 0,0 0-1 0 0,-1 0 1 0 0,0-6-114 0 0,-1 18 6 0 0,0-1 0 0 0,1 1 0 0 0,-1-1-1 0 0,0 0 1 0 0,0 1 0 0 0,-1-1 0 0 0,1 1 0 0 0,0-1 0 0 0,0 0 0 0 0,0 1 0 0 0,0-1 0 0 0,0 1 0 0 0,0-1 0 0 0,0 0 0 0 0,-1 1 0 0 0,1-1 0 0 0,0 0-1 0 0,0 1 1 0 0,0-1 0 0 0,-1 0 0 0 0,1 1 0 0 0,0-1 0 0 0,-1 0 0 0 0,1 0 0 0 0,0 1 0 0 0,-1-1 0 0 0,1 0 0 0 0,0 0 0 0 0,-1 1 0 0 0,1-1-1 0 0,0 0 1 0 0,-1 0 0 0 0,1 0 0 0 0,0 0 0 0 0,-1 0 0 0 0,1 0 0 0 0,-1 0 0 0 0,1 0 0 0 0,0 0 0 0 0,-1 0 0 0 0,1 0 0 0 0,-1 0 0 0 0,1 0 0 0 0,0 0-1 0 0,-1 0 1 0 0,1 0 0 0 0,-1 0 0 0 0,1 0 0 0 0,0 0 0 0 0,-1 0 0 0 0,1-1 0 0 0,0 1 0 0 0,-1 0 0 0 0,1 0 0 0 0,0-1 0 0 0,-1 1 0 0 0,1 0-1 0 0,0 0 1 0 0,-1-1 0 0 0,1 1 0 0 0,0 0 0 0 0,0-1 0 0 0,-1 1 0 0 0,1 0 0 0 0,0-1 0 0 0,0 1 0 0 0,0 0 0 0 0,0-1 0 0 0,-1 1 0 0 0,1-1-6 0 0,-10 39-21 0 0,1 0 0 0 0,2 0 0 0 0,2 0 0 0 0,2 1 0 0 0,1 0 1 0 0,2 1 20 0 0,-5 55-38 0 0,4-77 38 0 0,-13 181-55 0 0,-8-2-1 0 0,-21 61 56 0 0,38-228-63 0 0,-1-1-1 0 0,-2 0 1 0 0,-1 0-1 0 0,-1-1 1 0 0,-2 0 0 0 0,0 0-1 0 0,-2-2 1 0 0,-1 0-1 0 0,-9 11 64 0 0,22-34-2 0 0,1 0 0 0 0,-1-1 0 0 0,0 1 0 0 0,-1-1 0 0 0,1 1 1 0 0,0-1-1 0 0,-1 0 0 0 0,1 0 0 0 0,-1 0 0 0 0,1 0 0 0 0,-1-1 0 0 0,0 1 0 0 0,0-1 0 0 0,0 1 0 0 0,0-1 0 0 0,0 0 0 0 0,0 0 0 0 0,0-1 0 0 0,0 1 0 0 0,0-1 0 0 0,-1 1 0 0 0,1-1 0 0 0,0 0 0 0 0,0 0 0 0 0,-1 0 0 0 0,1-1 0 0 0,0 1 0 0 0,0-1 0 0 0,0 0 0 0 0,0 1 0 0 0,0-2 0 0 0,0 1 0 0 0,0 0 0 0 0,0 0 0 0 0,0-1 0 0 0,0 0 0 0 0,1 0 0 0 0,-1 1 0 0 0,1-1 0 0 0,-1-1 0 0 0,1 1 0 0 0,0 0 0 0 0,-1-1 0 0 0,1 1 0 0 0,1-1 1 0 0,-1 1-1 0 0,0-1 0 0 0,1 0 0 0 0,-1 0 0 0 0,1 0 0 0 0,0 0 0 0 0,-1-2 2 0 0,-3-17 49 0 0,0 0 0 0 0,2-1 1 0 0,1 1-1 0 0,0 0 0 0 0,2-1 1 0 0,0 1-1 0 0,2-1 0 0 0,0-1-49 0 0,3-4 75 0 0,1 1-1 0 0,1-1 0 0 0,2 1 0 0 0,0 0 0 0 0,2 1 0 0 0,1 1 0 0 0,0-1 1 0 0,2 2-1 0 0,1 0 0 0 0,2 1 0 0 0,0 0 0 0 0,1 1 0 0 0,1 1 1 0 0,1 1-1 0 0,12-9-74 0 0,57-24-180 0 0,-43 47-2737 0 0,-26 14-1769 0 0,-8 2-1580 0 0,-7-6 1295 0 0,-1-1 659 0 0</inkml:trace>
  <inkml:trace contextRef="#ctx0" brushRef="#br0" timeOffset="275.98">503 983 2248 0 0,'0'0'3233'0'0,"0"0"-652"0"0,0 0-463 0 0,0 0-146 0 0,0 0-100 0 0,0 0-213 0 0,0 0-197 0 0,0 0-186 0 0,0 0-237 0 0,0 0-173 0 0,0 0-177 0 0,0 0-149 0 0,-3-7-42 0 0,-5-52 419 0 0,31-3-346 0 0,2 2-1 0 0,3 2 0 0 0,26-40-570 0 0,12 11-2259 0 0,-56 75 525 0 0,5-5-2634 0 0,-2 13-6702 0 0,-8 4 5820 0 0</inkml:trace>
  <inkml:trace contextRef="#ctx0" brushRef="#br0" timeOffset="582.996">891 622 1064 0 0,'0'0'1963'0'0,"0"0"-302"0"0,0 0-8 0 0,0 0 185 0 0,0 0 12 0 0,0 0-188 0 0,0 0-230 0 0,0 0-183 0 0,0 0-116 0 0,0 0-142 0 0,-19 32-133 0 0,-61 99-147 0 0,44-60 325 0 0,35-69-971 0 0,-1 0-1 0 0,1 0 1 0 0,0 0-1 0 0,0 0 0 0 0,0 0 1 0 0,0 0-1 0 0,0 1 0 0 0,1-1 1 0 0,-1 0-1 0 0,1 0 0 0 0,-1 0 1 0 0,1 1-1 0 0,0-1 1 0 0,0 0-1 0 0,0 1 0 0 0,0-1 1 0 0,0 0-1 0 0,0 0 0 0 0,1 1 1 0 0,-1-1-1 0 0,1 0 0 0 0,0 0 1 0 0,-1 1-1 0 0,1-1 1 0 0,0 0-1 0 0,0 0 0 0 0,1 0 1 0 0,-1 0-1 0 0,0 0 0 0 0,1-1 1 0 0,-1 1-1 0 0,1 0 0 0 0,-1-1 1 0 0,1 1-1 0 0,0-1 1 0 0,0 1-1 0 0,-1-1 0 0 0,1 0 1 0 0,0 0-1 0 0,0 0 0 0 0,0 0 1 0 0,1 0-1 0 0,-1 0 0 0 0,0 0 1 0 0,0-1-1 0 0,0 1 1 0 0,1-1-1 0 0,-1 0 0 0 0,0 1 1 0 0,1-1-1 0 0,-1 0 0 0 0,0 0 1 0 0,2-1-65 0 0,3-2 133 0 0,1-1 1 0 0,-1 0-1 0 0,0 0 1 0 0,0 0-1 0 0,0-1 1 0 0,0 0-1 0 0,-1-1 1 0 0,0 1-1 0 0,0-1 1 0 0,-1 0-1 0 0,0-1 1 0 0,0 1-1 0 0,0-1 1 0 0,0 0-1 0 0,-1 0 1 0 0,-1-1-1 0 0,1 1 0 0 0,-1-1 1 0 0,0 0-1 0 0,-1 0 1 0 0,0 0-1 0 0,0-1-133 0 0,0 2-9 0 0,0 1 0 0 0,0-1-1 0 0,-1 0 1 0 0,0 1-1 0 0,0-1 1 0 0,-1 0-1 0 0,0 0 1 0 0,0 0 0 0 0,0 1-1 0 0,-1-1 1 0 0,0 0-1 0 0,0 0 1 0 0,-1 1-1 0 0,0-1 1 0 0,0 1 0 0 0,0-1-1 0 0,-1 1 1 0 0,0 0-1 0 0,0 0 1 0 0,-1 0-1 0 0,0 1 1 0 0,0-1-1 0 0,0 1 1 0 0,-1 0 0 0 0,1 0-1 0 0,-1 0 1 0 0,-5-3 9 0 0,7 5-47 0 0,-46-23-5310 0 0,20 43-9282 0 0,26-9 9487 0 0</inkml:trace>
  <inkml:trace contextRef="#ctx0" brushRef="#br0" timeOffset="1003.031">1024 872 7978 0 0,'0'0'3346'0'0,"0"0"-1120"0"0,0 0-418 0 0,0 0-60 0 0,0 0-185 0 0,0 0-293 0 0,0 0-258 0 0,0 0-216 0 0,0 0-152 0 0,0 0-91 0 0,0 0-79 0 0,0 0-68 0 0,0 0-77 0 0,28-24-69 0 0,87-74-52 0 0,-23 14 310 0 0,-92 83-518 0 0,1 0 1 0 0,0 0 0 0 0,-1 1 0 0 0,1-1 0 0 0,0 0-1 0 0,0 1 1 0 0,0-1 0 0 0,0 1 0 0 0,-1-1 0 0 0,1 1-1 0 0,0 0 1 0 0,0-1 0 0 0,0 1 0 0 0,0 0-1 0 0,0 0 1 0 0,0-1 0 0 0,0 1 0 0 0,0 0 0 0 0,0 0-1 0 0,0 0 1 0 0,0 0 0 0 0,0 0 0 0 0,0 0 0 0 0,0 1-1 0 0,0-1 1 0 0,0 0 0 0 0,0 1 0 0 0,0-1-1 0 0,0 0 1 0 0,0 1 0 0 0,0-1 0 0 0,0 1 0 0 0,0-1-1 0 0,-1 1 1 0 0,1-1 0 0 0,0 1 0 0 0,0 0 0 0 0,-1 0-1 0 0,1-1 1 0 0,0 1 0 0 0,-1 0 0 0 0,1 0-1 0 0,-1 0 1 0 0,1-1 0 0 0,-1 1 0 0 0,1 0 0 0 0,-1 0-1 0 0,0 0 1 0 0,1 0 0 0 0,-1 0 0 0 0,0 0 0 0 0,0 0-1 0 0,0 0 1 0 0,1 0-1 0 0,3 63 72 0 0,-4-54-61 0 0,-1 3 45 0 0,1-12-47 0 0,-1 1 1 0 0,1 0-1 0 0,-1-1 0 0 0,1 1 1 0 0,-1 0-1 0 0,1-1 1 0 0,0 1-1 0 0,0 0 0 0 0,0-1 1 0 0,0 1-1 0 0,0 0 1 0 0,0-1-1 0 0,1 1 0 0 0,-1 0 1 0 0,0-1-1 0 0,1 1 1 0 0,-1 0-1 0 0,1-1 0 0 0,0 1 1 0 0,0-1-1 0 0,-1 1 1 0 0,1-1-1 0 0,0 1 1 0 0,0-1-1 0 0,0 0 0 0 0,1 1 1 0 0,-1-1-1 0 0,0 0 1 0 0,0 0-1 0 0,1 0 0 0 0,-1 0 1 0 0,0 0-1 0 0,1 0 1 0 0,-1 0-1 0 0,1 0 0 0 0,0-1 1 0 0,-1 1-1 0 0,1-1 1 0 0,-1 1-1 0 0,1-1 0 0 0,0 1 1 0 0,0-1-10 0 0,8-3 63 0 0,1 0 1 0 0,-1 0-1 0 0,0-1 1 0 0,0-1-1 0 0,0 0 1 0 0,-1 0-1 0 0,0-1 1 0 0,0 0-1 0 0,0 0 1 0 0,-1-1 0 0 0,1 0-1 0 0,4-7-63 0 0,3 1 17 0 0,89-61 129 0 0,-103 74-145 0 0,0 0 0 0 0,0 1 0 0 0,0-1 1 0 0,0 1-1 0 0,0-1 0 0 0,0 1 0 0 0,0 0 0 0 0,0-1 0 0 0,0 1 0 0 0,0 0 0 0 0,-1 0 0 0 0,1 1 0 0 0,0-1 0 0 0,-1 0 0 0 0,1 0 0 0 0,-1 1 0 0 0,1-1 0 0 0,-1 1 0 0 0,0-1 0 0 0,0 1 0 0 0,1 0 0 0 0,-1-1 0 0 0,0 1 0 0 0,0 0 0 0 0,-1 0 0 0 0,1 0 0 0 0,0 0 0 0 0,-1 0 0 0 0,1 0 0 0 0,-1 0 1 0 0,0 0-1 0 0,1 0 0 0 0,-1 0 0 0 0,0 0 0 0 0,0 0 0 0 0,0 0 0 0 0,-1 0 0 0 0,1 0 0 0 0,0 0 0 0 0,-1 0 0 0 0,1 0 0 0 0,-1 0 0 0 0,0 0 0 0 0,0 0 0 0 0,1 0 0 0 0,-2 1-1 0 0,1 12 15 0 0,1-12-33 0 0,0 1-1 0 0,0-1 1 0 0,0 0 0 0 0,0 0-1 0 0,0 0 1 0 0,1 1-1 0 0,-1-1 1 0 0,1 0 0 0 0,0 0-1 0 0,0 0 1 0 0,0 0 0 0 0,1 0-1 0 0,-1 0 1 0 0,1-1 0 0 0,-1 1-1 0 0,1 0 1 0 0,0-1-1 0 0,0 1 1 0 0,0-1 0 0 0,0 1-1 0 0,1-1 1 0 0,1 2 18 0 0,31 2-4637 0 0,-12-12-7918 0 0,-17 4 3448 0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4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1 409 5641 0 0,'0'0'2165'0'0,"0"0"-274"0"0,0 0-179 0 0,0 0 8 0 0,0 0-103 0 0,0 0-257 0 0,0 0-261 0 0,0 0-247 0 0,0 0-117 0 0,0 0-4 0 0,0 0 6 0 0,0 0 31 0 0,0 0-5 0 0,7-7-65 0 0,108-118 1614 0 0,37-70-773 0 0,-152 195-1529 0 0,0 0 1 0 0,0 0-1 0 0,0 0 0 0 0,0 0 0 0 0,0 1 0 0 0,1-1 0 0 0,-1 0 1 0 0,0 0-1 0 0,0 0 0 0 0,0 0 0 0 0,0 0 0 0 0,1 0 0 0 0,-1 0 0 0 0,0 0 1 0 0,0 1-1 0 0,0-1 0 0 0,1 0 0 0 0,-1 0 0 0 0,0 0 0 0 0,0 0 1 0 0,0 0-1 0 0,1 0 0 0 0,-1 0 0 0 0,0 0 0 0 0,0 0 0 0 0,0 0 1 0 0,1 0-1 0 0,-1 0 0 0 0,0-1 0 0 0,0 1 0 0 0,0 0 0 0 0,0 0 0 0 0,1 0 1 0 0,-1 0-1 0 0,0 0 0 0 0,0 0-10 0 0,0 10-92 0 0,-1 85 185 0 0,2-92-91 0 0,0-1 1 0 0,1 1-1 0 0,-1 0 1 0 0,1-1-1 0 0,0 1 1 0 0,0-1-1 0 0,0 0 0 0 0,0 0 1 0 0,0 0-1 0 0,0 0 1 0 0,1 0-1 0 0,-1 0 0 0 0,1 0 1 0 0,-1-1-1 0 0,1 1 1 0 0,0-1-1 0 0,-1 0 0 0 0,1 0 1 0 0,0 0-1 0 0,0 0 1 0 0,0 0-1 0 0,0-1 1 0 0,0 1-1 0 0,0-1 0 0 0,0 0 1 0 0,0 0-1 0 0,0 0 1 0 0,0 0-1 0 0,0 0 0 0 0,0-1 1 0 0,0 1-1 0 0,0-1 1 0 0,0 0-1 0 0,0 0 1 0 0,0 0-1 0 0,-1 0 0 0 0,1-1 1 0 0,0 1-1 0 0,-1-1 1 0 0,1 1-1 0 0,-1-1 0 0 0,2-1-2 0 0,156-132 59 0 0,-138 117-68 0 0,-22 47-101 0 0,0 82 189 0 0,0-109-137 0 0,1-1 1 0 0,-1 1-1 0 0,1-1 0 0 0,-1 1 1 0 0,1-1-1 0 0,0 1 0 0 0,0-1 1 0 0,0 0-1 0 0,0 1 0 0 0,0-1 1 0 0,0 0-1 0 0,0 0 0 0 0,0 1 1 0 0,0-1-1 0 0,1 0 0 0 0,-1 0 1 0 0,0 0-1 0 0,1-1 0 0 0,-1 1 1 0 0,0 0-1 0 0,1 0 0 0 0,-1-1 0 0 0,1 1 1 0 0,0-1-1 0 0,-1 1 0 0 0,1-1 1 0 0,-1 0 57 0 0,45-7-7508 0 0,-32-4-2368 0 0,-8 7 1990 0 0</inkml:trace>
  <inkml:trace contextRef="#ctx0" brushRef="#br0" timeOffset="392.41">870 12 8122 0 0,'0'0'3687'0'0,"0"0"-1518"0"0,0 0-650 0 0,0 0-71 0 0,0 0-116 0 0,0 0-245 0 0,0 0-241 0 0,0 0-206 0 0,0 0-156 0 0,0 0-96 0 0,0 0-68 0 0,0 0-63 0 0,0 0-49 0 0,-9 26-18 0 0,-24 78-13 0 0,32-102-166 0 0,0-1 0 0 0,1 0 0 0 0,-1 0 0 0 0,0 0 0 0 0,1 1-1 0 0,-1-1 1 0 0,0 0 0 0 0,1 1 0 0 0,0-1 0 0 0,-1 1 0 0 0,1-1 0 0 0,0 0-1 0 0,0 1 1 0 0,0-1 0 0 0,0 1 0 0 0,0-1 0 0 0,0 1 0 0 0,0-1 0 0 0,0 0-1 0 0,0 1 1 0 0,1-1 0 0 0,-1 1 0 0 0,1-1 0 0 0,-1 0 0 0 0,1 1 0 0 0,-1-1-1 0 0,1 0 1 0 0,0 0 0 0 0,0 0 0 0 0,-1 1 0 0 0,1-1 0 0 0,0 0 0 0 0,0 0-1 0 0,1 0-10 0 0,1 2 73 0 0,2 1-1 0 0,0 0 1 0 0,0 0 0 0 0,1 0 0 0 0,-1-1-1 0 0,1 1 1 0 0,0-2 0 0 0,0 1-1 0 0,0 0 1 0 0,0-1 0 0 0,0 0 0 0 0,0-1-1 0 0,1 0 1 0 0,-1 1 0 0 0,1-2-1 0 0,-1 1 1 0 0,0-1 0 0 0,1 0 0 0 0,-1 0-1 0 0,1-1 1 0 0,-1 0 0 0 0,1 0 0 0 0,-1-1-1 0 0,0 1 1 0 0,0-1 0 0 0,1-1-73 0 0,4-1-1 0 0,-1 0 1 0 0,1-1 0 0 0,-1 0 0 0 0,0-1 0 0 0,0 0-1 0 0,-1 0 1 0 0,0-1 0 0 0,0-1 0 0 0,0 1-1 0 0,-1-1 1 0 0,0-1 0 0 0,-1 1 0 0 0,6-10 0 0 0,-3 2-1004 0 0,11-16-3150 0 0,-6 14-7965 0 0,-13 17 4265 0 0</inkml:trace>
  <inkml:trace contextRef="#ctx0" brushRef="#br0" timeOffset="1004.663">1387 4 11434 0 0,'0'0'1869'0'0,"0"0"-249"0"0,0 0 31 0 0,0 0-5 0 0,0 0-238 0 0,0 0-412 0 0,0 0-294 0 0,0 0-94 0 0,0 0-68 0 0,0 0-38 0 0,0 0-84 0 0,0 0-132 0 0,0 0-88 0 0,-18 16-47 0 0,-56 51-43 0 0,28-8 84 0 0,42-54-193 0 0,1 0-1 0 0,0 1 1 0 0,0-1-1 0 0,1 1 0 0 0,-1 0 1 0 0,1 0-1 0 0,0 0 1 0 0,1 0-1 0 0,0 0 1 0 0,0 0-1 0 0,0 1 1 0 0,0-1-1 0 0,1 0 0 0 0,0 0 1 0 0,1 1-1 0 0,-1-1 1 0 0,1 0-1 0 0,1 3 2 0 0,1-6 11 0 0,0-1-1 0 0,-1 1 1 0 0,1-1 0 0 0,1 0-1 0 0,-1 0 1 0 0,0 0-1 0 0,0 0 1 0 0,1-1-1 0 0,-1 1 1 0 0,1-1 0 0 0,-1 0-1 0 0,1 0 1 0 0,0 0-1 0 0,-1-1 1 0 0,1 1 0 0 0,0-1-1 0 0,0 0 1 0 0,-1 0-1 0 0,1 0 1 0 0,0 0 0 0 0,0-1-1 0 0,-1 0 1 0 0,1 1-1 0 0,0-1 1 0 0,-1-1 0 0 0,1 1-1 0 0,-1 0 1 0 0,1-1-1 0 0,-1 0 1 0 0,0 0-1 0 0,0 0 1 0 0,0 0 0 0 0,0 0-1 0 0,2-2-10 0 0,162-149 347 0 0,-149 134-335 0 0,-10 10-2 0 0,-1 0 0 0 0,2 1 0 0 0,-1 0-1 0 0,1 0 1 0 0,0 0 0 0 0,1 1 0 0 0,0 1-1 0 0,0 0 1 0 0,1 0 0 0 0,-1 1 0 0 0,1 0-1 0 0,7-2-9 0 0,-16 7 0 0 0,-1 0-1 0 0,1 0 0 0 0,0 0 0 0 0,-1 0 0 0 0,1 0 1 0 0,-1 1-1 0 0,1-1 0 0 0,-1 0 0 0 0,1 1 0 0 0,-1-1 1 0 0,1 1-1 0 0,-1-1 0 0 0,1 1 0 0 0,-1 0 0 0 0,0 0 1 0 0,1-1-1 0 0,-1 1 0 0 0,0 0 0 0 0,0 0 0 0 0,0 0 1 0 0,0 1-1 0 0,0-1 0 0 0,0 0 0 0 0,0 0 1 0 0,0 1-1 0 0,0-1 0 0 0,0 0 0 0 0,-1 1 0 0 0,1-1 1 0 0,0 0-1 0 0,-1 1 0 0 0,1-1 0 0 0,-1 1 0 0 0,0 0 1 0 0,1-1-1 0 0,-1 1 0 0 0,0-1 1 0 0,5 69 64 0 0,-6-59-49 0 0,-2 36-10 0 0,-2-1-1 0 0,-2 0 1 0 0,-2 0 0 0 0,-4 8-5 0 0,-6 29-5 0 0,-36 242-37 0 0,28-217 121 0 0,26-104-70 0 0,-1-1-1 0 0,0 1 1 0 0,0-1-1 0 0,0 1 1 0 0,0-1-1 0 0,-1 0 1 0 0,1 0-1 0 0,-1 0 1 0 0,0 0-1 0 0,0-1 1 0 0,0 1-1 0 0,0-1 1 0 0,0 1-1 0 0,-1-1 1 0 0,1 0-1 0 0,-1-1 0 0 0,1 1 1 0 0,-1 0-1 0 0,0-1 1 0 0,0 0-1 0 0,1 0 1 0 0,-1 0-1 0 0,0 0 1 0 0,0-1-1 0 0,0 0 1 0 0,-2 1-9 0 0,2-1 4 0 0,-1 0 0 0 0,1 0 0 0 0,-1 0 0 0 0,0-1 1 0 0,1 0-1 0 0,-1 0 0 0 0,1 0 0 0 0,-1 0 0 0 0,1 0 0 0 0,0-1 1 0 0,-1 0-1 0 0,1 0 0 0 0,0 0 0 0 0,0-1 0 0 0,0 1 0 0 0,1-1 1 0 0,-1 0-1 0 0,1 0 0 0 0,-1 0 0 0 0,1 0 0 0 0,0-1 0 0 0,0 1 0 0 0,0-1 1 0 0,1 0-1 0 0,-2-3-4 0 0,0-2 2 0 0,0 0 1 0 0,0 0-1 0 0,1 0 0 0 0,0-1 1 0 0,1 1-1 0 0,0-1 1 0 0,0 0-1 0 0,1 0 1 0 0,1 1-1 0 0,-1-1 0 0 0,2 0 1 0 0,-1 0-1 0 0,1 0 1 0 0,1 0-1 0 0,0 1 0 0 0,0-1 1 0 0,1 1-1 0 0,0-1 1 0 0,1 1-1 0 0,0 0 1 0 0,0 0-1 0 0,1 0 0 0 0,0 1 1 0 0,1 0-1 0 0,-1 0 1 0 0,2 0-1 0 0,-1 1 0 0 0,1 0 1 0 0,0 0-1 0 0,1 0 1 0 0,-1 1-1 0 0,2 0-2 0 0,22-20-200 0 0,2 2 0 0 0,1 1 1 0 0,1 1-1 0 0,0 3 0 0 0,2 0 0 0 0,5 1 200 0 0,70-30-9428 0 0,-91 40-968 0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7 208 0 0 0,'0'0'1819'0'0,"0"0"164"0"0,0 0-18 0 0,0 0-190 0 0,0 0-240 0 0,0 0-176 0 0,0 0-99 0 0,0 0-72 0 0,0 0-85 0 0,0 0-100 0 0,-7 0 3058 0 0,92-12-109 0 0,-1 1-3250 0 0,28 4-232 0 0,-49 7-205 0 0,-67 4 2709 0 0,-137-115-2626 0 0,79 42-2546 0 0,61 68 618 0 0,3 1-4940 0 0,5 0 1586 0 0,-7 0 3561 0 0,6 0-9784 0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3977 0 0,'0'0'2232'0'0,"0"0"-49"0"0,0 0 43 0 0,0 0-29 0 0,0 0-256 0 0,0 0-435 0 0,0 0-447 0 0,0 0-339 0 0,0 0-172 0 0,0 0-30 0 0,0 0 98 0 0,0 0 84 0 0,0 0 28 0 0,3 0-8 0 0,50 5 561 0 0,-1-3 0 0 0,1-2 0 0 0,-1-2 0 0 0,45-8-1281 0 0,-78 8 109 0 0,90 0 146 0 0,-60 3-2626 0 0,-48-1 1471 0 0,-1 0-1404 0 0,1 0 2507 0 0,-1 0-4484 0 0,0 0-4607 0 0,0 0 70 0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7058 0 0,'0'0'3376'0'0,"0"0"-938"0"0,0 0-539 0 0,0 0-212 0 0,0 0-236 0 0,0 0-267 0 0,0 0-225 0 0,0 0-147 0 0,0 0-70 0 0,0 0-9 0 0,0 0-16 0 0,0 0-69 0 0,0 0-83 0 0,14 2-82 0 0,125 4 889 0 0,-29-18-1001 0 0,-61 4-1372 0 0,-4 1-4113 0 0,-30 4-2155 0 0,-6 0-4842 0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56 1456 0 0,'0'0'1935'0'0,"0"0"-196"0"0,0 0-14 0 0,0 0 153 0 0,0 0 158 0 0,0 0-52 0 0,0 0-270 0 0,0 0-370 0 0,0 0-351 0 0,0 0-211 0 0,0 0-113 0 0,0-10 2183 0 0,13 119-1118 0 0,-6 382-384 0 0,-25-437-845 0 0,4-88 1185 0 0,11-98-1244 0 0,6 76-361 0 0,2 1 0 0 0,2 0-1 0 0,2 0 1 0 0,3 1-1 0 0,8-16-84 0 0,-14 49 32 0 0,0 0 0 0 0,2 0 0 0 0,1 1-1 0 0,0 0 1 0 0,1 0 0 0 0,7-7-32 0 0,-16 24 0 0 0,0 1 0 0 0,0 0 0 0 0,0 0-1 0 0,1-1 1 0 0,-1 1 0 0 0,0 0 0 0 0,1 0 0 0 0,0 0 0 0 0,-1 0 0 0 0,1 1 0 0 0,0-1 0 0 0,0 0 0 0 0,0 1-1 0 0,0 0 1 0 0,0-1 0 0 0,0 1 0 0 0,1 0 0 0 0,-1 0 0 0 0,0 0 0 0 0,1 0 0 0 0,-1 0 0 0 0,1 1-1 0 0,-1-1 1 0 0,1 1 0 0 0,-1-1 0 0 0,1 1 0 0 0,-1 0 0 0 0,1 0 0 0 0,-1 0 0 0 0,1 1 0 0 0,-1-1 0 0 0,1 0-1 0 0,-1 1 1 0 0,1 0 0 0 0,-1-1 0 0 0,0 1 0 0 0,1 0 0 0 0,-1 0 0 0 0,2 2 0 0 0,7 9 13 0 0,-1 1 0 0 0,0 1 0 0 0,-1 0 1 0 0,-1 0-1 0 0,0 1 0 0 0,-1 0 0 0 0,0 0 0 0 0,-1 0 1 0 0,0 4-14 0 0,-5 1 6 0 0,-1-9-3973 0 0,2-2-9956 0 0,-2-8 4246 0 0</inkml:trace>
  <inkml:trace contextRef="#ctx0" brushRef="#br0" timeOffset="430.125">468 520 4881 0 0,'0'0'2441'0'0,"0"0"-94"0"0,0 0-25 0 0,0 0-91 0 0,0 0-264 0 0,0 0-399 0 0,0 0-392 0 0,0 0-247 0 0,0 0-143 0 0,0 0-77 0 0,0 0-59 0 0,0 0-78 0 0,0 0-102 0 0,-13-7-105 0 0,-38-19-55 0 0,50 25-291 0 0,0 1-1 0 0,0-1 1 0 0,0 1 0 0 0,0 0 0 0 0,0 0 0 0 0,0-1-1 0 0,0 1 1 0 0,0 0 0 0 0,0 0 0 0 0,0 0 0 0 0,0 0-1 0 0,-1 0 1 0 0,1 0 0 0 0,0 0 0 0 0,0 1 0 0 0,0-1-1 0 0,0 0 1 0 0,0 1 0 0 0,0-1 0 0 0,0 0 0 0 0,0 1-1 0 0,0 0 1 0 0,0-1 0 0 0,0 1 0 0 0,1-1 0 0 0,-1 1 0 0 0,0 0-1 0 0,0 0 1 0 0,0-1 0 0 0,1 1 0 0 0,-1 0 0 0 0,0 0-1 0 0,1 0 1 0 0,-1 0 0 0 0,1 0 0 0 0,-1 0 0 0 0,1 0-1 0 0,-1 0 1 0 0,1 0 0 0 0,0 0 0 0 0,-1 0-19 0 0,-1 4 84 0 0,-2 3-29 0 0,-1 0 1 0 0,2 1-1 0 0,-1 0 1 0 0,1-1 0 0 0,1 1-1 0 0,-1 1 1 0 0,1-1 0 0 0,1 0-1 0 0,0 0 1 0 0,0 1 0 0 0,1-1-1 0 0,0 0 1 0 0,1 1-1 0 0,0 4-55 0 0,2-8 31 0 0,0-1 0 0 0,1 1 0 0 0,-1-1 0 0 0,1 0 0 0 0,0 0-1 0 0,0-1 1 0 0,0 1 0 0 0,1-1 0 0 0,0 0 0 0 0,0 0-1 0 0,0 0 1 0 0,0-1 0 0 0,0 0 0 0 0,1 0 0 0 0,-1 0 0 0 0,1-1-1 0 0,0 0 1 0 0,0 0 0 0 0,0 0 0 0 0,0 0 0 0 0,0-1-1 0 0,0 0 1 0 0,1-1 0 0 0,-1 1 0 0 0,0-1 0 0 0,0-1 0 0 0,2 1-31 0 0,29-8-1344 0 0,-29 1-1841 0 0,1-1-3612 0 0,-4 3 1880 0 0,-3 3-5030 0 0</inkml:trace>
  <inkml:trace contextRef="#ctx0" brushRef="#br0" timeOffset="925.685">682 733 8170 0 0,'0'0'2303'0'0,"0"0"-312"0"0,0 0-21 0 0,0 0 5 0 0,0 0-199 0 0,0 0-359 0 0,0 0-343 0 0,0 0-231 0 0,0 0-105 0 0,0 0-65 0 0,0 0-33 0 0,0 0-68 0 0,0 0-109 0 0,9-9-67 0 0,62-74 446 0 0,48-64 37 0 0,-119 147-880 0 0,0 1 0 0 0,0-1 1 0 0,0 0-1 0 0,1 1 0 0 0,-1-1 0 0 0,0 0 1 0 0,0 1-1 0 0,0-1 0 0 0,1 0 1 0 0,-1 1-1 0 0,0-1 0 0 0,1 0 1 0 0,-1 0-1 0 0,0 1 0 0 0,1-1 0 0 0,-1 0 1 0 0,0 0-1 0 0,1 0 0 0 0,-1 0 1 0 0,0 0-1 0 0,1 1 0 0 0,-1-1 0 0 0,0 0 1 0 0,1 0-1 0 0,-1 0 0 0 0,1 0 1 0 0,-1 0-1 0 0,0 0 0 0 0,1 0 1 0 0,-1 0-1 0 0,0 0 0 0 0,1 0 0 0 0,-1 0 1 0 0,1 0-1 0 0,-1-1 0 0 0,0 1 1 0 0,1 0-1 0 0,-1 0 0 0 0,0 0 1 0 0,1 0-1 0 0,-1-1 0 0 0,0 1 0 0 0,1 0 1 0 0,-1 0-1 0 0,0-1 0 0 0,0 1 1 0 0,1 0-1 0 0,-1 0 0 0 0,0-1 0 0 0,0 1 1 0 0,1 0-1 0 0,-1-1 0 0 0,0 1 1 0 0,1 91 267 0 0,-1-90-264 0 0,1 1-1 0 0,-1-1 1 0 0,1 0-1 0 0,-1 1 1 0 0,1-1-1 0 0,0 0 0 0 0,0 0 1 0 0,0 0-1 0 0,0 0 1 0 0,0 0-1 0 0,0 0 1 0 0,0 0-1 0 0,0 0 1 0 0,0 0-1 0 0,0 0 1 0 0,1-1-1 0 0,-1 1 1 0 0,0 0-1 0 0,0-1 1 0 0,1 1-1 0 0,-1-1 1 0 0,0 1-1 0 0,1-1 1 0 0,-1 0-1 0 0,1 0 1 0 0,-1 1-1 0 0,0-1 1 0 0,1 0-1 0 0,-1 0 1 0 0,1 0-1 0 0,-1-1 1 0 0,1 1-1 0 0,-1 0 1 0 0,0 0-1 0 0,1-1 1 0 0,-1 1-1 0 0,0-1 0 0 0,1 1 1 0 0,-1-1-1 0 0,0 0-2 0 0,59-26 143 0 0,-56 24-136 0 0,16-8 51 0 0,70-25-29 0 0,-54 84-142 0 0,-6-31-1912 0 0,-19-18-3283 0 0,3-3-5642 0 0,-10 3 2059 0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1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0 2096 0 0,'0'0'1474'0'0,"0"0"-247"0"0,0 0 5 0 0,0 0 273 0 0,0 0 318 0 0,0 0 146 0 0,0 0-110 0 0,0 0-318 0 0,0 0-388 0 0,0 0-319 0 0,0 0-250 0 0,-1 2-165 0 0,-57 81 1016 0 0,-18 67-656 0 0,12 4-49 0 0,53-127-382 0 0,11-27-258 0 0,0 0 34 0 0,0 0 52 0 0,0 0 49 0 0,0 0 23 0 0,5-19 583 0 0,38-62-545 0 0,161-205-136 0 0,-173 260-151 0 0,-31 26 1 0 0,0 0-4 0 0,0 19 101 0 0,-7 101 491 0 0,7-106-491 0 0,-2-7-70 0 0,1 0-1 0 0,0 0 1 0 0,1 0-1 0 0,-1 0 1 0 0,1-1-1 0 0,1 1 1 0 0,0 0 0 0 0,-1 0-1 0 0,2 0 1 0 0,-1-1-1 0 0,1 1 1 0 0,0 0-1 0 0,1-1 1 0 0,-1 0-1 0 0,1 1 1 0 0,1-1 0 0 0,1 2-27 0 0,-2-7 22 0 0,0 0 1 0 0,0-1-1 0 0,0 1 0 0 0,1-1 1 0 0,-1 0-1 0 0,0 0 1 0 0,0 0-1 0 0,1 0 1 0 0,-1-1-1 0 0,0 1 1 0 0,0-1-1 0 0,1 0 1 0 0,-1 0-1 0 0,0 0 1 0 0,0 0-1 0 0,0 0 1 0 0,0-1-1 0 0,-1 0 1 0 0,1 1-1 0 0,0-1 1 0 0,-1 0-1 0 0,1 0 1 0 0,-1 0-1 0 0,1-1 1 0 0,-1 1-1 0 0,0-1-22 0 0,9-5 24 0 0,47-43 122 0 0,51-84-82 0 0,-80 94-38 0 0,-12 137 106 0 0,12 35 130 0 0,-25-98-620 0 0,-4-19-6325 0 0,0-5-4391 0 0,0-9 3584 0 0</inkml:trace>
  <inkml:trace contextRef="#ctx0" brushRef="#br0" timeOffset="463.974">866 133 1928 0 0,'0'0'1453'0'0,"0"0"-234"0"0,0 0 302 0 0,0 0 508 0 0,0 0 271 0 0,0 0-146 0 0,0 0-390 0 0,0 0-427 0 0,0 0-334 0 0,0 0-169 0 0,0 0-89 0 0,0 0-67 0 0,-3 10-12 0 0,-9 29-33 0 0,9-29-57 0 0,3-10-45 0 0,13 11 3489 0 0,16 33-3528 0 0,-24-29-375 0 0,-1 0-1 0 0,-1 0 1 0 0,0 0 0 0 0,-1 0-1 0 0,0 1 1 0 0,-2-1 0 0 0,0 1-1 0 0,-1 6-116 0 0,0-18-28 0 0,0 1-1 0 0,0-1 0 0 0,-1 1 0 0 0,0-1 0 0 0,0 0 0 0 0,0 1 1 0 0,0-1-1 0 0,-1 0 0 0 0,1 0 0 0 0,-1-1 0 0 0,0 1 0 0 0,0-1 1 0 0,-1 1-1 0 0,1-1 0 0 0,-1 0 0 0 0,1 0 0 0 0,-1 0 0 0 0,0-1 1 0 0,0 0-1 0 0,0 1 0 0 0,-1-1 0 0 0,1 0 0 0 0,0-1 0 0 0,-1 1 1 0 0,1-1-1 0 0,-1 0 0 0 0,0 0 0 0 0,1-1 0 0 0,-1 1 0 0 0,0-1 1 0 0,1 0-1 0 0,-1 0 0 0 0,0 0 0 0 0,1-1 0 0 0,-1 0 0 0 0,0 0 1 0 0,1 0-1 0 0,-1 0 0 0 0,1-1 0 0 0,0 0 0 0 0,-1 0 0 0 0,1 0 29 0 0,-38-37-6837 0 0,33 22 1256 0 0,2-1-3317 0 0,5 10 4609 0 0</inkml:trace>
  <inkml:trace contextRef="#ctx0" brushRef="#br0" timeOffset="709.368">691 133 1352 0 0,'0'0'3124'0'0,"0"0"-772"0"0,0 0-231 0 0,0 0 15 0 0,0 0-98 0 0,0 0-307 0 0,0 0-404 0 0,0 0-392 0 0,0 0-245 0 0,0 0-91 0 0,0 0 5 0 0,0 0 58 0 0,0 0 22 0 0,4-2-8 0 0,93-8 2561 0 0,-31 10-2500 0 0,6-13-635 0 0,41-5-412 0 0,-39 21-7683 0 0,-65 0 1949 0 0,-2 1-4716 0 0</inkml:trace>
  <inkml:trace contextRef="#ctx0" brushRef="#br0" timeOffset="1014.968">1253 210 7602 0 0,'0'0'4531'0'0,"0"0"-2885"0"0,0 0-989 0 0,0 0 104 0 0,0 0 261 0 0,0 0 167 0 0,0 0-57 0 0,0 0-203 0 0,0 0-182 0 0,0 0-119 0 0,0 0-57 0 0,0 0-32 0 0,0 0-27 0 0,29 0-58 0 0,137 0 227 0 0,-20-3-877 0 0,-127-1-1545 0 0,-14 0-2944 0 0,-4-3-5806 0 0,-1 7 4003 0 0</inkml:trace>
  <inkml:trace contextRef="#ctx0" brushRef="#br0" timeOffset="1210.857">1457 23 5593 0 0,'0'0'3274'0'0,"0"0"-2001"0"0,0 0-512 0 0,0 0 353 0 0,0 0 406 0 0,0 0 160 0 0,0 0-139 0 0,0 0-305 0 0,0 0-300 0 0,0 0-224 0 0,-5 33-168 0 0,-18 103-130 0 0,17-105-409 0 0,2 0 1 0 0,0 0 0 0 0,3 1-1 0 0,0-1 1 0 0,3 19-6 0 0,8-23-1908 0 0,-3-20-1366 0 0,1 0-3600 0 0,-4-4-1696 0 0</inkml:trace>
  <inkml:trace contextRef="#ctx0" brushRef="#br0" timeOffset="1853.409">1708 450 9010 0 0,'0'0'3070'0'0,"0"0"-1925"0"0,0 0-372 0 0,0 0 400 0 0,0 0 334 0 0,0 0-12 0 0,0 0-292 0 0,0 0-377 0 0,0 0-288 0 0,0 0-125 0 0,0 0-59 0 0,0 0 17 0 0,0 0 5 0 0,21-19-31 0 0,69-60-36 0 0,-7-12 485 0 0,-61 65-690 0 0,1 1-1 0 0,1 0 0 0 0,1 2 1 0 0,0 1-1 0 0,2 1 1 0 0,6-2-104 0 0,-9 12 44 0 0,-24 11-67 0 0,0 117 298 0 0,2-114-262 0 0,0-1 0 0 0,0 0 1 0 0,0 1-1 0 0,1-1 1 0 0,-1 0-1 0 0,0 0 1 0 0,1-1-1 0 0,-1 1 1 0 0,1-1-1 0 0,0 1 1 0 0,-1-1-1 0 0,1 0 0 0 0,0 1 1 0 0,0-2-1 0 0,0 1 1 0 0,0 0-1 0 0,0 0 1 0 0,0-1-1 0 0,0 0 1 0 0,0 0-1 0 0,0 0 1 0 0,0 0-1 0 0,0 0 0 0 0,0 0 1 0 0,0-1-1 0 0,0 1 1 0 0,0-1-1 0 0,0 0 1 0 0,0 0-1 0 0,0 0 1 0 0,0 0-1 0 0,-1-1 0 0 0,1 1 1 0 0,0-1-1 0 0,1-1-13 0 0,170-121 251 0 0,-113 75-210 0 0,-17 28-67 0 0,-44 43 191 0 0,-40 118 1009 0 0,35-42-917 0 0,5-96-334 0 0,1 1 0 0 0,-1-1 0 0 0,1 0-1 0 0,0 0 1 0 0,0 0 0 0 0,0 0 0 0 0,0 0 0 0 0,0 0-1 0 0,0 0 1 0 0,0 0 0 0 0,1-1 0 0 0,-1 1 0 0 0,1 0-1 0 0,0-1 1 0 0,-1 1 0 0 0,1-1 0 0 0,0 0 0 0 0,0 1-1 0 0,0-1 1 0 0,0 0 0 0 0,0 0 0 0 0,1 0 77 0 0,7 0-4467 0 0,-1-7-3686 0 0,-4 2-3352 0 0</inkml:trace>
  <inkml:trace contextRef="#ctx0" brushRef="#br0" timeOffset="2461.474">2687 221 16620 0 0,'0'0'1053'0'0,"0"0"-254"0"0,0 0 146 0 0,0 0 241 0 0,0 0 72 0 0,0 0-173 0 0,0 0-310 0 0,0 0-261 0 0,0 0-160 0 0,0 0-63 0 0,0 0-40 0 0,0 0-51 0 0,0 0-39 0 0,1 24-76 0 0,7 114 17 0 0,-10-35 70 0 0,2-102-187 0 0,-1 0 0 0 0,0-1 0 0 0,1 1 0 0 0,-1 0 0 0 0,0 0 0 0 0,0 0 0 0 0,1-1 1 0 0,-1 1-1 0 0,0 0 0 0 0,0-1 0 0 0,0 1 0 0 0,0-1 0 0 0,0 1 0 0 0,0-1 0 0 0,0 0 0 0 0,0 1 0 0 0,0-1 0 0 0,0 0 0 0 0,0 0 1 0 0,0 1-1 0 0,0-1 0 0 0,0 0 0 0 0,-1 0 0 0 0,1 0 0 0 0,0 0 0 0 0,0-1 0 0 0,0 1 0 0 0,0 0 0 0 0,0 0 0 0 0,0-1 1 0 0,0 1-1 0 0,0 0 0 0 0,0-1 0 0 0,0 1 0 0 0,0-1 0 0 0,0 1 0 0 0,0-1 0 0 0,0 0 0 0 0,1 1 0 0 0,-1-1 0 0 0,0 0 0 0 0,0 0 1 0 0,1 0-1 0 0,-1 1 0 0 0,0-1 0 0 0,1 0 0 0 0,-1 0 0 0 0,1 0 0 0 0,-1 0 0 0 0,1 0 0 0 0,-1 0 0 0 0,1 0 0 0 0,0 0 1 0 0,0 0-1 0 0,-1 0 0 0 0,1 0 0 0 0,0 0 0 0 0,0-1 0 0 0,0 1 0 0 0,0 0 15 0 0,-1-10-25 0 0,0 0 0 0 0,1-1 0 0 0,0 1 0 0 0,1 0 0 0 0,0 0 0 0 0,1-1 0 0 0,0 1 0 0 0,1 0 1 0 0,0 1-1 0 0,1-1 0 0 0,0 0 0 0 0,0 1 0 0 0,1 0 0 0 0,1 0 0 0 0,-1 0 0 0 0,2 1 0 0 0,-1 0 0 0 0,1 0 0 0 0,1 1 0 0 0,4-4 25 0 0,3-5-16 0 0,2 2 0 0 0,0 0 0 0 0,1 0 0 0 0,1 2 0 0 0,0 0 0 0 0,20-9 16 0 0,-37 21 8 0 0,-1 0-1 0 0,1 0 1 0 0,-1 1 0 0 0,1-1-1 0 0,-1 1 1 0 0,1-1 0 0 0,0 1-1 0 0,-1-1 1 0 0,1 1-1 0 0,0 0 1 0 0,0 0 0 0 0,-1 0-1 0 0,1 0 1 0 0,0 0 0 0 0,-1 0-1 0 0,1 0 1 0 0,0 0 0 0 0,0 1-1 0 0,-1-1 1 0 0,1 1-1 0 0,-1 0 1 0 0,1-1 0 0 0,0 1-1 0 0,-1 0 1 0 0,1 0 0 0 0,-1 0-1 0 0,0 0 1 0 0,1 0-1 0 0,-1 0 1 0 0,0 0 0 0 0,1 0-1 0 0,-1 1 1 0 0,0-1 0 0 0,0 0-1 0 0,0 1 1 0 0,0-1-1 0 0,0 1 1 0 0,-1-1 0 0 0,1 1-1 0 0,0-1 1 0 0,-1 1 0 0 0,1 0-1 0 0,-1 1-7 0 0,2-1 27 0 0,-1 1 0 0 0,0-1 0 0 0,0 1 0 0 0,-1 0 0 0 0,1-1 0 0 0,0 1 0 0 0,-1 0 0 0 0,0 0 0 0 0,0-1-1 0 0,1 1 1 0 0,-2 0 0 0 0,1 0 0 0 0,0-1 0 0 0,-1 1 0 0 0,1 0 0 0 0,-1-1 0 0 0,0 1 0 0 0,1 0 0 0 0,-1-1 0 0 0,-1 1-1 0 0,1-1 1 0 0,-1 2-27 0 0,-46 45 151 0 0,41-43-144 0 0,-1 0-1 0 0,1 0 1 0 0,1 1 0 0 0,-1-1-1 0 0,1 2 1 0 0,1-1 0 0 0,-1 1-1 0 0,1-1 1 0 0,0 1 0 0 0,1 1-1 0 0,0-1 1 0 0,0 1 0 0 0,0 4-7 0 0,4-8 54 0 0,1-1 0 0 0,0 1 0 0 0,1 0 0 0 0,-1-1 0 0 0,1 1-1 0 0,0-1 1 0 0,0 1 0 0 0,0-1 0 0 0,0 0 0 0 0,1 0 0 0 0,0 0 0 0 0,0 0 0 0 0,0-1 0 0 0,0 1 0 0 0,1-1 0 0 0,-1 1 0 0 0,1-1 0 0 0,0-1 0 0 0,0 1 0 0 0,0 0 0 0 0,0-1 0 0 0,0 0 0 0 0,1 0-1 0 0,-1 0 1 0 0,5 1-54 0 0,5 5 131 0 0,92 61 818 0 0,-50-26-1575 0 0,-43-38-2731 0 0,-8-5-7675 0 0,-3 0-1508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49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620 358 6753 0 0,'0'0'1701'0'0,"0"0"-424"0"0,0 0-148 0 0,0 0 166 0 0,0 0 132 0 0,0 0-16 0 0,0 0-114 0 0,0 0-175 0 0,0 0-150 0 0,0 0-131 0 0,0 0-144 0 0,-21-7 2059 0 0,9 6-2588 0 0,0 0-1 0 0,0 1 1 0 0,0 0-1 0 0,1 1 0 0 0,-1 1 1 0 0,0 0-1 0 0,0 0 1 0 0,0 1-1 0 0,1 1 1 0 0,0 0-1 0 0,0 0 1 0 0,-1 1-168 0 0,-41 13 511 0 0,-69 32 341 0 0,75 7-664 0 0,46-55-182 0 0,1-1 1 0 0,0 1-1 0 0,0 0 0 0 0,0-1 1 0 0,0 1-1 0 0,0 0 1 0 0,0-1-1 0 0,1 1 0 0 0,-1-1 1 0 0,0 1-1 0 0,1 0 0 0 0,-1-1 1 0 0,1 1-1 0 0,0-1 1 0 0,0 0-1 0 0,-1 1 0 0 0,1-1 1 0 0,0 1-1 0 0,0-1 0 0 0,0 0 1 0 0,0 0-1 0 0,0 0 1 0 0,1 1-1 0 0,-1-1 0 0 0,0 0 1 0 0,1 0-1 0 0,-1-1 0 0 0,0 1 1 0 0,1 0-1 0 0,-1 0 0 0 0,1-1 1 0 0,-1 1-1 0 0,1-1 1 0 0,-1 1-1 0 0,1-1 0 0 0,0 0 1 0 0,-1 1-1 0 0,1-1 0 0 0,1 0-6 0 0,15 7 139 0 0,-11-4-99 0 0,-5-3-22 0 0,-1 1-1 0 0,1 0 0 0 0,0-1 0 0 0,-1 1 1 0 0,1 0-1 0 0,-1 0 0 0 0,1 0 1 0 0,-1 0-1 0 0,1 0 0 0 0,-1 0 0 0 0,1 0 1 0 0,-1 0-1 0 0,0 1 0 0 0,0-1 0 0 0,0 0 1 0 0,0 1-1 0 0,0-1 0 0 0,0 1 1 0 0,0 0-1 0 0,0-1 0 0 0,0 1 0 0 0,-1 0 1 0 0,1-1-1 0 0,-1 1 0 0 0,1 0 1 0 0,-1 0-1 0 0,0-1 0 0 0,0 1 0 0 0,1 0 1 0 0,-1 0-1 0 0,-1-1 0 0 0,1 2-17 0 0,-2 9 75 0 0,-1-1 0 0 0,-1 0-1 0 0,0 0 1 0 0,0 0 0 0 0,-1-1-1 0 0,-1 0 1 0 0,1 0 0 0 0,-2 0-1 0 0,1 0 1 0 0,-1-1 0 0 0,-1 0-1 0 0,0-1 1 0 0,0 1 0 0 0,0-2-1 0 0,-6 5-74 0 0,8-7 27 0 0,-58 55 141 0 0,-72 87 427 0 0,134-146-590 0 0,1 1 1 0 0,0-1-1 0 0,0 1 1 0 0,0-1-1 0 0,0 1 1 0 0,0 0-1 0 0,0 0 1 0 0,0 0-1 0 0,1-1 1 0 0,-1 1-1 0 0,1 0 1 0 0,-1 0-1 0 0,1 0 1 0 0,0 0-1 0 0,0 0 1 0 0,0 0 0 0 0,0 0-1 0 0,0 0 1 0 0,0 0-1 0 0,0 0 1 0 0,1 0-1 0 0,-1 0 1 0 0,1 0-1 0 0,-1-1 1 0 0,1 1-1 0 0,0 0 1 0 0,0 0-1 0 0,0 0 1 0 0,0-1-1 0 0,0 1 1 0 0,0 0-1 0 0,0-1 1 0 0,1 1-1 0 0,-1-1 1 0 0,0 0-1 0 0,1 1 1 0 0,-1-1-1 0 0,1 0 1 0 0,0 0-1 0 0,-1 0 1 0 0,1 0-1 0 0,0 0 1 0 0,0 0-1 0 0,-1-1 1 0 0,1 1-1 0 0,0 0 1 0 0,0-1-1 0 0,1 1-5 0 0,98 16 231 0 0,144-32 271 0 0,-141 0-375 0 0,-104-25-9670 0 0,1-22-6571 0 0,0 54 11518 0 0</inkml:trace>
  <inkml:trace contextRef="#ctx0" brushRef="#br0" timeOffset="346.063">386 1 9338 0 0,'0'0'1480'0'0,"0"0"-161"0"0,0 0-36 0 0,0 0 36 0 0,0 0-19 0 0,0 0-139 0 0,0 0-169 0 0,0 0-156 0 0,0 0-97 0 0,0 0-40 0 0,0 0-18 0 0,0 0-10 0 0,0 0-22 0 0,-2 19-36 0 0,-7 114 596 0 0,8 62 360 0 0,-8 1 0 0 0,-11 16-1569 0 0,2-106 82 0 0,-4 0 0 0 0,-5-1 0 0 0,-21 47-82 0 0,-12 52-695 0 0,55-176-302 0 0,6-9-2803 0 0,10-14-3441 0 0,-8-5 1594 0 0,1 0-3646 0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0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65 154 0 0 0,'0'0'461'0'0,"0"0"292"0"0,0 0 132 0 0,6-3 58 0 0,16-10 20 0 0,-17 10 14 0 0,-5 3-7 0 0,0 0 1 0 0,0 0 36 0 0,0 0 6 0 0,0 0-17 0 0,0 0-42 0 0,0 0-66 0 0,0 0-44 0 0,0 0-45 0 0,0 0-24 0 0,0 0-27 0 0,0 0-44 0 0,12 9 4543 0 0,19-4-2795 0 0,-26-5-2120 0 0,228-3 2397 0 0,-45 21-2165 0 0,-151-14-1164 0 0,-46-11-10225 0 0,6 7 8913 0 0,0 0-666 0 0,0 0-2859 0 0,-1 0-186 0 0</inkml:trace>
  <inkml:trace contextRef="#ctx0" brushRef="#br0" timeOffset="639.7">1 393 0 0 0,'0'0'549'0'0,"0"0"1042"0"0,0 0 214 0 0,0 0-173 0 0,0 0-217 0 0,0 0-152 0 0,0 0-65 0 0,0 0 3 0 0,0 0 14 0 0,0 0-21 0 0,19 0 2030 0 0,79 9 2271 0 0,2 0-3801 0 0,-45-7-1527 0 0,-41 0-296 0 0,0-1 0 0 0,0 0 0 0 0,0-1 0 0 0,0-1 0 0 0,0 0 0 0 0,0-1 1 0 0,0-1-1 0 0,0 0 0 0 0,-1-1 0 0 0,1 0 0 0 0,1-2 129 0 0,6-9-5469 0 0,-12 1-6006 0 0,-8 10 6194 0 0</inkml:trace>
  <inkml:trace contextRef="#ctx0" brushRef="#br0" timeOffset="1291.988">271 6 2801 0 0,'0'0'2153'0'0,"0"0"-124"0"0,0 0-26 0 0,0 0 48 0 0,0 0-79 0 0,0 0-238 0 0,0 0-344 0 0,0 0-358 0 0,0 0-279 0 0,0 0-182 0 0,0 0-115 0 0,0 0-68 0 0,0 0-45 0 0,-10-1-47 0 0,-30-4-33 0 0,54 26 1633 0 0,170 96 1209 0 0,-95-50-2766 0 0,-13-12-255 0 0,-42-26-18 0 0,-35-24-8 0 0,-1-1-1 0 0,1 0 0 0 0,-1 0 0 0 0,0 0 1 0 0,0 0-1 0 0,0-1 0 0 0,0 1 0 0 0,-1 0 1 0 0,0-1-1 0 0,1 1 0 0 0,-1-1 0 0 0,0 0 1 0 0,-1 0-1 0 0,1 0 0 0 0,0-1 0 0 0,-1 1-57 0 0,3-3 7 0 0,-209 188 593 0 0,100-107-422 0 0,86-61-206 0 0,24-18-23 0 0,1-2-5952 0 0,9 0-901 0 0,-6 0 807 0 0,-1 0-2246 0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8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11162 0 0,'0'0'1930'0'0,"0"0"-583"0"0,0 0-277 0 0,0 0 103 0 0,0 0 89 0 0,0 0-23 0 0,0 0-130 0 0,0 0-194 0 0,0 0-109 0 0,0 0-91 0 0,0 0-75 0 0,0 0-46 0 0,0 0-52 0 0,18 5-37 0 0,129 23 1026 0 0,145-10-242 0 0,-231-17-1262 0 0,-35-2-2590 0 0,-25 1 1615 0 0,-3 0-4046 0 0,-7-3 726 0 0,7 3-1484 0 0,-2 0-3579 0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8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10394 0 0,'0'0'1902'0'0,"0"0"-536"0"0,0 0-158 0 0,0 0 124 0 0,0 0 148 0 0,0 0-19 0 0,0 0-216 0 0,0 0-202 0 0,0 0-175 0 0,0 0-149 0 0,0 0-115 0 0,0 0-89 0 0,0 0-80 0 0,36 2-80 0 0,111 8-39 0 0,-57-14 5 0 0,51-10-1079 0 0,-110 13-3183 0 0,-1 0-3627 0 0,-20 1-3985 0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7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515 12 2144 0 0,'0'0'1707'0'0,"0"0"-49"0"0,0 0 29 0 0,0 0 124 0 0,0 0 60 0 0,0 0-98 0 0,0 0-208 0 0,0 0-307 0 0,0 0-247 0 0,0 0-155 0 0,0 0-126 0 0,-7-2-96 0 0,-33-7 379 0 0,28 49 1508 0 0,-29 45-1983 0 0,-3-1-1 0 0,-4-3 1 0 0,-4-2-1 0 0,-27 30-537 0 0,-54 87-1064 0 0,129-192-20 0 0,-7 10-2289 0 0,6-11-1915 0 0,-1-2-4156 0 0,6-1 5308 0 0</inkml:trace>
  <inkml:trace contextRef="#ctx0" brushRef="#br0" timeOffset="446.332">26 56 2032 0 0,'0'0'2249'0'0,"0"0"-1042"0"0,0 0-271 0 0,0 0 250 0 0,0 0 277 0 0,0 0 166 0 0,0 0-32 0 0,0 0-256 0 0,0 0-314 0 0,0 0-203 0 0,0 0-101 0 0,0 0-32 0 0,-5 6 14 0 0,-15 19-3 0 0,37 0 1305 0 0,137 128 2039 0 0,-53 28-3314 0 0,-35-11-378 0 0,-61-154-335 0 0,0-1 0 0 0,1 0 0 0 0,1 1 0 0 0,0-2 1 0 0,1 1-1 0 0,0-1 0 0 0,2 0 0 0 0,5 6-19 0 0,7-8-520 0 0,-21-12 195 0 0,-1 0-131 0 0,1-19-10793 0 0,-1 12 2799 0 0,0 3 3846 0 0</inkml:trace>
  <inkml:trace contextRef="#ctx0" brushRef="#br0" timeOffset="716.76">556 358 8554 0 0,'0'0'1233'0'0,"0"0"-195"0"0,0 0 100 0 0,0 0 306 0 0,0 0 152 0 0,0 0-123 0 0,0 0-304 0 0,0 0-306 0 0,0 0-202 0 0,0 0-120 0 0,0 0-93 0 0,0 0-87 0 0,4 34-85 0 0,12 107-93 0 0,3-58 36 0 0,-3 49-2132 0 0,-24-96-3379 0 0,-12-6-5947 0 0,17-26 8486 0 0</inkml:trace>
  <inkml:trace contextRef="#ctx0" brushRef="#br0" timeOffset="1259.461">497 524 0 0 0,'0'0'1511'0'0,"0"0"525"0"0,0 0 33 0 0,0 0-258 0 0,0 0-267 0 0,0 0-191 0 0,0 0-147 0 0,16-32-140 0 0,49-98-130 0 0,-30 82 360 0 0,-27 45-977 0 0,2-2-1 0 0,0 0-1 0 0,0 1 1 0 0,1 0-1 0 0,0 0 1 0 0,0 2-1 0 0,0-1 1 0 0,0 1-1 0 0,0 1 1 0 0,1 0-1 0 0,-1 0 1 0 0,0 2-1 0 0,1-1 1 0 0,0 1-318 0 0,-8 1 59 0 0,0-1 1 0 0,0 1 0 0 0,-1 0-1 0 0,1 1 1 0 0,0-1-1 0 0,-1 1 1 0 0,1-1 0 0 0,-1 1-1 0 0,0 0 1 0 0,0 0-1 0 0,0 0 1 0 0,0 1 0 0 0,0-1-1 0 0,-1 1 1 0 0,0-1-1 0 0,0 1 1 0 0,0 0-1 0 0,0 0 1 0 0,0 0 0 0 0,-1 0-1 0 0,1 0 1 0 0,-1 0-1 0 0,0 1 1 0 0,-1-1 0 0 0,1 0-1 0 0,-1 1 1 0 0,0-1-1 0 0,0 0 1 0 0,0 1 0 0 0,0-1-1 0 0,-1 0 1 0 0,0 1-1 0 0,0-1 1 0 0,0 0 0 0 0,-1 2-60 0 0,-2 2 45 0 0,0 1 0 0 0,0-1 0 0 0,-1 1 0 0 0,0-1 0 0 0,-1 0 0 0 0,0-1 0 0 0,0 1 0 0 0,0-1 0 0 0,-1-1 0 0 0,0 1 0 0 0,-1-1 0 0 0,1 0 0 0 0,-1-1 0 0 0,0 0 0 0 0,-1 0 0 0 0,1-1 0 0 0,-1 0 0 0 0,0 0 0 0 0,-6 1-45 0 0,3 1 53 0 0,-18 13 330 0 0,30-19-333 0 0,2 22 170 0 0,74 25 1753 0 0,65 39 315 0 0,-75-38-1681 0 0,-59-42-2268 0 0,-4-11-4055 0 0,4-7-5111 0 0,-4 8 1241 0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6:23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1061 0 0 0,'0'0'207'0'0,"0"0"598"0"0,0 0 250 0 0,0 0-17 0 0,0 0-131 0 0,0 0-147 0 0,0 0-33 0 0,0 0 74 0 0,4 0 65 0 0,156 3 5899 0 0,144 19-2936 0 0,181-18-1355 0 0,-381-15-1834 0 0,33-7 4 0 0,-19 10-375 0 0,179 1 230 0 0,-46 7 329 0 0,-119-7-606 0 0,13-1 94 0 0,226 8 471 0 0,-228 4-539 0 0,-140-3-417 0 0,1 0 1902 0 0,-1 0-3669 0 0,-1-1-3353 0 0,0 1-4639 0 0,-2-1 830 0 0</inkml:trace>
  <inkml:trace contextRef="#ctx0" brushRef="#br0" timeOffset="1">2490 1046 0 0 0,'0'0'233'0'0,"0"0"841"0"0,0 0 209 0 0,0 0-62 0 0,0 0-108 0 0,0 0-92 0 0,0 0-91 0 0,0 0-83 0 0,0 0-65 0 0,0 0-80 0 0,3-2-37 0 0,-1 0-363 0 0,0 1 0 0 0,1-1 0 0 0,-1 1-1 0 0,0 0 1 0 0,0 0 0 0 0,1 0-1 0 0,-1 0 1 0 0,1 0 0 0 0,-1 1-1 0 0,1-1 1 0 0,-1 1 0 0 0,1-1 0 0 0,-1 1-1 0 0,1 0 1 0 0,-1 0 0 0 0,1 0-1 0 0,-1 1 1 0 0,1-1 0 0 0,-1 0-1 0 0,1 1 1 0 0,-1 0 0 0 0,2 0-302 0 0,60 10 2887 0 0,334-11 1182 0 0,-311 8-3997 0 0,69 21-55 0 0,23-26 122 0 0,-50-14 194 0 0,162 11 258 0 0,22 12-76 0 0,-132-12-170 0 0,50-11-165 0 0,3 7-105 0 0,144 15 37 0 0,-38-11-97 0 0,-180-14-595 0 0,-29 6-4040 0 0,-110 7 2176 0 0,-12 2-1488 0 0,0-1-6620 0 0,-8 0 6821 0 0</inkml:trace>
  <inkml:trace contextRef="#ctx0" brushRef="#br0" timeOffset="2">212 464 0 0 0,'0'0'851'0'0,"0"0"840"0"0,0 0 312 0 0,0 0-15 0 0,0 0-81 0 0,0 0-149 0 0,0 0-192 0 0,0 0-161 0 0,3-6-180 0 0,8-18-158 0 0,-8 17-136 0 0,-3 7-119 0 0,0 0-104 0 0,0 0-109 0 0,0 0-93 0 0,0 0-103 0 0,0 0-92 0 0,-34 99 1328 0 0,15-61-1394 0 0,-91 181 487 0 0,104-205 481 0 0,24-41-424 0 0,111-198 25 0 0,-10 2-565 0 0,-117 221-240 0 0,15-18 8 0 0,-8 40-59 0 0,-5 183 266 0 0,-4-125-197 0 0,34-80 13 0 0,77-143 167 0 0,-67 78-169 0 0,47-72-30 0 0,-82 158-22 0 0,-12 23 90 0 0,-4-5-2 0 0,2-1 0 0 0,1 1 0 0 0,2 0 1 0 0,2 0-1 0 0,1 0 0 0 0,2 3-74 0 0,3 8-828 0 0,-6-47 254 0 0,0-1-211 0 0,0 0-289 0 0,0 0-345 0 0,0 0-420 0 0,0-2-5355 0 0,8-4 749 0 0,-8 6 4066 0 0,3-3-1531 0 0</inkml:trace>
  <inkml:trace contextRef="#ctx0" brushRef="#br0" timeOffset="3">862 520 3953 0 0,'0'0'1607'0'0,"0"0"-96"0"0,0 0 185 0 0,0 0 333 0 0,0 0 96 0 0,0 0-223 0 0,0 0-414 0 0,0 0-385 0 0,0 0-229 0 0,0 0-86 0 0,0 0-21 0 0,0 0-47 0 0,21 15 2746 0 0,42 58-1888 0 0,-59-63-1433 0 0,-1 1 1 0 0,0-1-1 0 0,0 1 1 0 0,-1 0-1 0 0,-1 0 1 0 0,1 0-1 0 0,-2 0 0 0 0,0 0 1 0 0,-1 10-146 0 0,1-8 98 0 0,-1-6-75 0 0,-1 0-1 0 0,-1 0 1 0 0,0 0 0 0 0,0-1 0 0 0,0 1 0 0 0,0-1-1 0 0,-1 0 1 0 0,0 1 0 0 0,-1-2 0 0 0,1 1 0 0 0,-1-1-1 0 0,0 1 1 0 0,-1-1 0 0 0,1-1 0 0 0,-1 1 0 0 0,0-1-1 0 0,0 0 1 0 0,0 0 0 0 0,-1-1 0 0 0,-1 1-23 0 0,-71 22-2782 0 0,67-78-9545 0 0,13 44 9376 0 0,-1-19-5399 0 0,0 19 7290 0 0</inkml:trace>
  <inkml:trace contextRef="#ctx0" brushRef="#br0" timeOffset="4">731 542 0 0 0,'0'0'548'0'0,"0"0"1511"0"0,0 0 443 0 0,0 0-100 0 0,0 0-234 0 0,0 0-261 0 0,0 0-266 0 0,0 0-208 0 0,0 0-188 0 0,0 0-205 0 0,0 0-211 0 0,0 0-208 0 0,-1-3-141 0 0,1 3-450 0 0,1 1 0 0 0,-1-1 0 0 0,0 0 0 0 0,0 0 0 0 0,1 1 0 0 0,-1-1-1 0 0,0 0 1 0 0,0 0 0 0 0,1 0 0 0 0,-1 1 0 0 0,0-1 0 0 0,0 0 0 0 0,1 0 0 0 0,-1 0 0 0 0,0 0 0 0 0,1 0 0 0 0,-1 1 0 0 0,0-1 0 0 0,1 0 0 0 0,-1 0 0 0 0,0 0 0 0 0,1 0 0 0 0,-1 0 0 0 0,0 0 0 0 0,1 0 0 0 0,-1 0 0 0 0,0 0 0 0 0,1-1 0 0 0,-1 1 0 0 0,0 0 0 0 0,1 0 0 0 0,-1 0 0 0 0,0 0 0 0 0,1 0 0 0 0,-1 0 0 0 0,0-1 0 0 0,0 1 0 0 0,1 0 0 0 0,-1 0-1 0 0,0 0 1 0 0,0-1 0 0 0,1 1 0 0 0,-1 0 0 0 0,0-1 0 0 0,0 1 0 0 0,0 0 0 0 0,0 0 0 0 0,1-1 0 0 0,-1 1 0 0 0,0 0 0 0 0,0-1 0 0 0,0 1 0 0 0,0 0 0 0 0,0-1 0 0 0,0 1 0 0 0,0 0 0 0 0,0-1 0 0 0,0 1 0 0 0,0 0 0 0 0,0-1 0 0 0,0 1 0 0 0,0 0 0 0 0,0-1 0 0 0,0 1-30 0 0,19 4 716 0 0,11-2-216 0 0,0-2 0 0 0,-1-1 0 0 0,1-1 1 0 0,0-2-1 0 0,19-5-500 0 0,12-1-2171 0 0,-48 8-31 0 0,4 0-8024 0 0,-12 1 815 0 0</inkml:trace>
  <inkml:trace contextRef="#ctx0" brushRef="#br0" timeOffset="5">1475 221 3961 0 0,'0'0'1147'0'0,"0"0"-52"0"0,0 0 176 0 0,0 0 332 0 0,0 0 234 0 0,0 0 13 0 0,0 0-195 0 0,0 0-368 0 0,0 0-295 0 0,0 0-170 0 0,0 0-121 0 0,0 0-89 0 0,-4 2-66 0 0,-32 15 827 0 0,17 10-1017 0 0,1 1-1 0 0,1 1 1 0 0,1 1-1 0 0,2 0 1 0 0,1 1-1 0 0,1 0 1 0 0,2 1-1 0 0,1 0 1 0 0,1 0-1 0 0,2 1 0 0 0,2 0 1 0 0,1 0-1 0 0,1 11-355 0 0,1-35 79 0 0,1 1 0 0 0,0-1-1 0 0,1 1 1 0 0,0-1-1 0 0,1 1 1 0 0,0-1-1 0 0,0 0 1 0 0,1 0-1 0 0,0 0 1 0 0,2 4-79 0 0,-2-7 72 0 0,-1-1 1 0 0,0 1-1 0 0,1-1 1 0 0,0 0-1 0 0,0 0 0 0 0,1-1 1 0 0,-1 1-1 0 0,1-1 1 0 0,0 1-1 0 0,0-1 0 0 0,1 0 1 0 0,-1 0-1 0 0,1-1 1 0 0,0 0-1 0 0,0 0 0 0 0,0 0 1 0 0,0 0-1 0 0,1-1 1 0 0,-1 1-1 0 0,1-1 0 0 0,-1-1 1 0 0,1 1-1 0 0,0-1 1 0 0,3 0-73 0 0,9 3 358 0 0,-4-2-380 0 0,-12-8-3796 0 0,-3-7-3594 0 0,2 9 2180 0 0,-1 3-6507 0 0</inkml:trace>
  <inkml:trace contextRef="#ctx0" brushRef="#br0" timeOffset="6">1630 586 0 0 0,'0'0'1242'0'0,"0"0"750"0"0,0 0 341 0 0,0 0-13 0 0,0 0-218 0 0,0 0-267 0 0,0 0-248 0 0,0 0-183 0 0,0 0-105 0 0,0 0-137 0 0,0 0-149 0 0,-3 11 6026 0 0,164-30-5389 0 0,-157 18-1289 0 0,-25-1-331 0 0,-107 9-119 0 0,128-7 110 0 0,0 0-4 0 0,0 0-6 0 0,0 0-26 0 0,0 0-17 0 0,21 0-16 0 0,180 4-534 0 0,-196-6 569 0 0,-3 1-4322 0 0,1 0-8499 0 0,0 1 3364 0 0</inkml:trace>
  <inkml:trace contextRef="#ctx0" brushRef="#br0" timeOffset="7">1992 254 3593 0 0,'0'0'1864'0'0,"0"0"-833"0"0,0 0-143 0 0,0 0 355 0 0,0 0 400 0 0,0 0 182 0 0,0 0-178 0 0,0 0-376 0 0,0 0-341 0 0,0 0-148 0 0,0 0-45 0 0,0 0 8 0 0,0 0-1 0 0,4 2-61 0 0,-3 0-590 0 0,1-1 0 0 0,-1 1 0 0 0,1-1 0 0 0,-1 1 1 0 0,0 0-1 0 0,0 0 0 0 0,0-1 0 0 0,0 1 0 0 0,0 0 1 0 0,0 0-1 0 0,0 0 0 0 0,0 0 0 0 0,-1 0 0 0 0,1 0 1 0 0,-1 0-1 0 0,0 1 0 0 0,1-1 0 0 0,-1 0 1 0 0,0 0-1 0 0,0 0 0 0 0,-1 0 0 0 0,1 0 0 0 0,0 0 1 0 0,-1 1-1 0 0,1-1 0 0 0,-1 0 0 0 0,1 0 0 0 0,-2 1-93 0 0,-14 34 476 0 0,12-30-411 0 0,0 0 0 0 0,1 0 0 0 0,0 1 0 0 0,0-1 0 0 0,1 1 0 0 0,-1 0 0 0 0,2 0 0 0 0,-1 0 0 0 0,1 0 0 0 0,0 0 0 0 0,1 0 0 0 0,0 0 0 0 0,0 5-65 0 0,3-10 48 0 0,-1 1 1 0 0,1-1-1 0 0,-1-1 1 0 0,1 1-1 0 0,0 0 1 0 0,0-1-1 0 0,0 1 1 0 0,1-1-1 0 0,-1 0 1 0 0,0 0-1 0 0,1 0 1 0 0,0-1-1 0 0,-1 1 1 0 0,1-1-1 0 0,0 0 1 0 0,0 0 0 0 0,-1 0-1 0 0,1-1 1 0 0,0 1-1 0 0,0-1 1 0 0,0 0-1 0 0,0 0 1 0 0,0 0-1 0 0,0 0 1 0 0,0-1-1 0 0,1 0-48 0 0,-3 1 15 0 0,7 0-42 0 0,-8 1-31 0 0,1-1 0 0 0,-1 0-1 0 0,0 0 1 0 0,0 0 0 0 0,1 1-1 0 0,-1-1 1 0 0,0 0-1 0 0,1 0 1 0 0,-1-1 0 0 0,0 1-1 0 0,1 0 1 0 0,-1 0 0 0 0,0-1-1 0 0,0 1 1 0 0,1-1 0 0 0,-1 1-1 0 0,0-1 1 0 0,0 1 0 0 0,0-1-1 0 0,0 0 1 0 0,0 1 0 0 0,0-1-1 0 0,0 0 1 0 0,0 0 0 0 0,0 0-1 0 0,0 0 1 0 0,0 0 0 0 0,0 0-1 0 0,0 0 1 0 0,-1 0 0 0 0,1 0-1 0 0,-1-1 1 0 0,1 1 0 0 0,0 0-1 0 0,-1 0 1 0 0,0 0 0 0 0,1-1-1 0 0,-1 1 1 0 0,0 0-1 0 0,0-1 59 0 0,10-28-6412 0 0,0 3-5375 0 0,-8 22 7515 0 0</inkml:trace>
  <inkml:trace contextRef="#ctx0" brushRef="#br0" timeOffset="8">2212 258 1656 0 0,'0'0'2724'0'0,"0"0"-673"0"0,0 0-207 0 0,0 0 0 0 0,0 0 4 0 0,0 0-133 0 0,0 0-294 0 0,0 0-270 0 0,0 0-207 0 0,0 0-90 0 0,0 0-14 0 0,0 0-1 0 0,-11 19-16 0 0,-31 58-55 0 0,-19 93 1678 0 0,39-102-2611 0 0,3 1 1 0 0,3 1 0 0 0,3 0-1 0 0,2 9 165 0 0,10-58-3046 0 0,2-17-1940 0 0,-1-3-4163 0 0,3-1 3220 0 0</inkml:trace>
  <inkml:trace contextRef="#ctx0" brushRef="#br0" timeOffset="9">2178 840 8802 0 0,'0'0'1398'0'0,"0"0"-18"0"0,0 0 264 0 0,0 0 267 0 0,0 0-32 0 0,0 0-353 0 0,0 0-420 0 0,0 0-350 0 0,0 0-171 0 0,0 0-37 0 0,0 0-22 0 0,0 0-17 0 0,0 0-53 0 0,7-8-64 0 0,51-62 499 0 0,73-109 213 0 0,-104 152-973 0 0,-27 27-127 0 0,0 0-35 0 0,0 0-7 0 0,2 41-33 0 0,-2 106 222 0 0,1-146-148 0 0,-1 0 0 0 0,1 1 0 0 0,0-1-1 0 0,-1 0 1 0 0,1 0 0 0 0,0 0 0 0 0,0 0 0 0 0,0 0 0 0 0,0 0 0 0 0,0 0 0 0 0,0-1 0 0 0,0 1 0 0 0,0 0 0 0 0,1 0 0 0 0,-1-1-1 0 0,0 1 1 0 0,0-1 0 0 0,0 1 0 0 0,1-1 0 0 0,-1 0 0 0 0,0 1 0 0 0,1-1 0 0 0,-1 0 0 0 0,0 0 0 0 0,1 0 0 0 0,-1 0-1 0 0,0 0 1 0 0,1 0 0 0 0,-1 0 0 0 0,0 0 0 0 0,1-1 0 0 0,-1 1 0 0 0,0 0 0 0 0,1-1 0 0 0,-1 1 0 0 0,0-1 0 0 0,0 0 0 0 0,0 1-1 0 0,1-1 1 0 0,-1 0 0 0 0,0 0 0 0 0,0 0 0 0 0,0 1 0 0 0,0-1 0 0 0,0 0 0 0 0,-1 0 0 0 0,1 0 0 0 0,0-1 0 0 0,0 1-1 0 0,-1 0 1 0 0,1 0 0 0 0,0 0 0 0 0,-1-1 0 0 0,1 0-3 0 0,69-75-47 0 0,-70 78 44 0 0,1-1-1 0 0,-1 0 0 0 0,0 1 1 0 0,0-1-1 0 0,1 1 0 0 0,-1-1 0 0 0,0 0 1 0 0,1 1-1 0 0,-1-1 0 0 0,0 1 1 0 0,1-1-1 0 0,-1 0 0 0 0,0 0 0 0 0,1 1 1 0 0,-1-1-1 0 0,1 0 0 0 0,-1 0 1 0 0,1 1-1 0 0,-1-1 0 0 0,0 0 0 0 0,1 0 1 0 0,-1 0-1 0 0,1 0 0 0 0,-1 0 1 0 0,1 0-1 0 0,-1 1 0 0 0,1-1 0 0 0,-1 0 1 0 0,1-1-1 0 0,-1 1 0 0 0,1 0 1 0 0,-1 0-1 0 0,1 0 0 0 0,-1 0 0 0 0,1 0 1 0 0,-1 0-1 0 0,1-1 0 0 0,-1 1 1 0 0,0 0-1 0 0,1 0 0 0 0,-1 0 0 0 0,1-1 1 0 0,-1 1-1 0 0,0 0 0 0 0,1-1 1 0 0,-1 1 3 0 0,0 11-4 0 0,-2 102 52 0 0,10-94-2714 0 0,-3-16-1802 0 0,1-2-3616 0 0,-4-1-2241 0 0</inkml:trace>
  <inkml:trace contextRef="#ctx0" brushRef="#br0" timeOffset="10">2918 534 0 0 0,'0'0'680'0'0,"0"0"832"0"0,0 0 380 0 0,0 0 260 0 0,0 0 127 0 0,0 0-148 0 0,0 0-294 0 0,0 0-328 0 0,0 0-286 0 0,0 0-183 0 0,0 0-122 0 0,0 0-96 0 0,0 0-96 0 0,0 0-70 0 0,0 0-62 0 0,0 0-58 0 0,0 0-60 0 0,0 0-74 0 0,0 0-73 0 0,-3 24 1218 0 0,-25 48-1167 0 0,-27 49-255 0 0,44-48-110 0 0,13-70 20 0 0,-1-1 0 0 0,1 0 0 0 0,0-1 0 0 0,0 1 1 0 0,0 0-1 0 0,0-1 0 0 0,1 1 0 0 0,-1-1 0 0 0,0 1 0 0 0,1-1 0 0 0,-1 0 0 0 0,0 0 0 0 0,1 0 0 0 0,0 0 1 0 0,-1-1-1 0 0,1 1 0 0 0,-1-1 0 0 0,1 0 0 0 0,0 1 0 0 0,-1-1 0 0 0,1 0 0 0 0,0 0 0 0 0,-1-1 0 0 0,1 1 1 0 0,0-1-36 0 0,44-6 628 0 0,-12-15-2119 0 0,-22 4-4038 0 0,-10 3-8205 0 0,-3 15 9201 0 0</inkml:trace>
  <inkml:trace contextRef="#ctx0" brushRef="#br0" timeOffset="11">2596 328 2000 0 0,'0'0'1940'0'0,"0"0"-599"0"0,0 0-90 0 0,0 0 287 0 0,0 0 275 0 0,0 0 44 0 0,0 0-233 0 0,0 0-313 0 0,0 0-269 0 0,0 0-139 0 0,0 0-42 0 0,0 0-81 0 0,0 0-54 0 0,11-2-53 0 0,81-25 1592 0 0,-5-21-458 0 0,-26-33-658 0 0,-36 148-562 0 0,45 75-392 0 0,-24-103-2091 0 0,-27-32-3238 0 0,-1-5-6056 0 0,-16-2 3747 0 0</inkml:trace>
  <inkml:trace contextRef="#ctx0" brushRef="#br0" timeOffset="12">3149 177 11034 0 0,'0'0'1101'0'0,"0"0"-276"0"0,0 0 91 0 0,0 0 265 0 0,0 0 188 0 0,0 0-38 0 0,0 0-205 0 0,0 0-238 0 0,0 0-189 0 0,0 0-96 0 0,0 0-33 0 0,0 0-15 0 0,10 25-35 0 0,54 124 366 0 0,-51-119-685 0 0,-1 0 1 0 0,-1 2 0 0 0,-1-1 0 0 0,-2 1-1 0 0,-1 1 1 0 0,-2-1 0 0 0,-1 1-1 0 0,-1 15-201 0 0,-3-45-26 0 0,-9 92-641 0 0,-24-42-3135 0 0,19-38 856 0 0,5-6-236 0 0,-1 0-3477 0 0,2-5-1276 0 0</inkml:trace>
  <inkml:trace contextRef="#ctx0" brushRef="#br0" timeOffset="13">3563 597 808 0 0,'0'0'1475'0'0,"0"0"-31"0"0,0 0 119 0 0,0 0 198 0 0,0 0 58 0 0,0 0-109 0 0,0 0-225 0 0,0 0-275 0 0,0 0-234 0 0,0 0-150 0 0,0 0-92 0 0,0 0-55 0 0,25 4 3702 0 0,202-29-136 0 0,-147 12-3904 0 0,-30 6-323 0 0,-49 7-56 0 0,-1 0-39 0 0,0 0-46 0 0,0 0-94 0 0,0 0-146 0 0,-12 0-2407 0 0,-11 4-2400 0 0,0 0-4240 0 0,16-4 2103 0 0</inkml:trace>
  <inkml:trace contextRef="#ctx0" brushRef="#br0" timeOffset="14">3644 435 7722 0 0,'0'0'1627'0'0,"0"0"-127"0"0,0 0 86 0 0,0 0 134 0 0,0 0-73 0 0,0 0-235 0 0,0 0-318 0 0,0 0-347 0 0,5 32-244 0 0,16 99-179 0 0,-3-14 153 0 0,-14-80-2701 0 0,-3-30 1655 0 0,0 7-7364 0 0,0-10-1700 0 0</inkml:trace>
  <inkml:trace contextRef="#ctx0" brushRef="#br0" timeOffset="15">4353 350 888 0 0,'0'0'1962'0'0,"0"0"-910"0"0,0 0-398 0 0,0 0 94 0 0,0 0 372 0 0,0 0 388 0 0,0 0 198 0 0,0 0-74 0 0,0 0-307 0 0,0 0-321 0 0,0 0-227 0 0,0 0-155 0 0,0 0-97 0 0,-6 28-90 0 0,-16 87-76 0 0,-30 58 873 0 0,39-137-954 0 0,-2-2-1 0 0,-2 0 1 0 0,-1 0 0 0 0,-1-2-1 0 0,-2 0-277 0 0,62-124 3284 0 0,122-228-2252 0 0,-155 307-994 0 0,43-46 177 0 0,-49 59-210 0 0,-1 0-1 0 0,1 0 1 0 0,-1 0-1 0 0,1 0 1 0 0,0 0-1 0 0,-1 0 1 0 0,1 0-1 0 0,-1 1 0 0 0,1-1 1 0 0,-1 1-1 0 0,1-1 1 0 0,-1 1-1 0 0,1 0 1 0 0,-1 0-1 0 0,1-1 1 0 0,-1 1-1 0 0,0 0 1 0 0,1 0-1 0 0,-1 0 0 0 0,0 1 1 0 0,0-1-1 0 0,0 0 1 0 0,0 0-1 0 0,0 0 1 0 0,0 1-1 0 0,0-1 1 0 0,0 1-1 0 0,-1-1 1 0 0,1 1-1 0 0,0-1 1 0 0,-1 1-1 0 0,1-1 0 0 0,-1 1 1 0 0,0-1-1 0 0,1 1 1 0 0,-1 0-1 0 0,0-1 1 0 0,0 2-5 0 0,6 65 193 0 0,0 124 237 0 0,-6-192-426 0 0,0 1 1 0 0,0 0-1 0 0,0 0 1 0 0,0 0-1 0 0,1 0 1 0 0,-1-1-1 0 0,0 1 1 0 0,0 0-1 0 0,1 0 1 0 0,-1-1-1 0 0,1 1 1 0 0,-1 0-1 0 0,1 0 1 0 0,-1-1-1 0 0,1 1 1 0 0,-1 0-1 0 0,1-1 1 0 0,-1 1-1 0 0,1-1 1 0 0,0 1-1 0 0,-1-1 1 0 0,1 1-1 0 0,0-1 1 0 0,0 1-1 0 0,-1-1 1 0 0,1 0-1 0 0,0 1 1 0 0,0-1-1 0 0,0 0 1 0 0,-1 0 0 0 0,1 0-1 0 0,0 1 1 0 0,0-1-1 0 0,0 0 1 0 0,0 0-1 0 0,-1 0 1 0 0,1 0-1 0 0,0 0 1 0 0,0-1-1 0 0,0 1 1 0 0,0 0-1 0 0,-1 0 1 0 0,1-1-1 0 0,0 1 1 0 0,0 0-1 0 0,0-1 1 0 0,-1 1-1 0 0,1 0 1 0 0,0-1-1 0 0,-1 1 1 0 0,1-1-1 0 0,0 0 1 0 0,-1 1-1 0 0,1-1 1 0 0,0 0-5 0 0,38-38 373 0 0,-37 36-372 0 0,183-260 263 0 0,-141 217-241 0 0,-40 111-112 0 0,-22 162 361 0 0,20-62-1798 0 0,-2-165 550 0 0,0 0-360 0 0,0 0-457 0 0,0 0-775 0 0,0-1-3153 0 0,0-1 3306 0 0,0 2 771 0 0,0-4-5768 0 0</inkml:trace>
  <inkml:trace contextRef="#ctx0" brushRef="#br0" timeOffset="16">4977 619 7578 0 0,'0'0'2759'0'0,"0"0"-1339"0"0,0 0-233 0 0,0 0 295 0 0,0 0 185 0 0,0 0-143 0 0,0 0-321 0 0,0 0-327 0 0,0 0-253 0 0,0 0-142 0 0,0 0-80 0 0,0 0-67 0 0,-2 32-39 0 0,-5 98-40 0 0,-3-53 313 0 0,-8-27 65 0 0,18-49-608 0 0,-1-1-1 0 0,1 1 1 0 0,0-1-1 0 0,-1 1 1 0 0,1 0-1 0 0,-1-1 1 0 0,1 1-1 0 0,-1-1 0 0 0,1 1 1 0 0,-1-1-1 0 0,1 1 1 0 0,-1-1-1 0 0,1 0 1 0 0,-1 1-1 0 0,0-1 1 0 0,1 0-1 0 0,-1 1 0 0 0,0-1 1 0 0,1 0-1 0 0,-1 0 1 0 0,0 0-1 0 0,1 1 1 0 0,-1-1-1 0 0,0 0 1 0 0,1 0-1 0 0,-1 0 0 0 0,0 0 1 0 0,1 0-1 0 0,-1 0 1 0 0,0-1-1 0 0,1 1 1 0 0,-1 0-1 0 0,0 0 1 0 0,1 0-1 0 0,-1-1 1 0 0,0 1-1 0 0,1 0 0 0 0,-1-1 1 0 0,0 1-1 0 0,1 0 1 0 0,-1-1-1 0 0,0 0-24 0 0,-1-58 64 0 0,10 39-68 0 0,0 1-1 0 0,1 0 0 0 0,2 1 1 0 0,0 0-1 0 0,0 0 1 0 0,2 2-1 0 0,0-1 0 0 0,1 1 1 0 0,0 1-1 0 0,2 1 1 0 0,9-8 4 0 0,1-1 4 0 0,1 2 1 0 0,1 0-1 0 0,1 2 1 0 0,0 1-1 0 0,32-14-4 0 0,-22 26 24 0 0,-39 13 2 0 0,0-1 0 0 0,-1 1-1 0 0,0-1 1 0 0,0 0 0 0 0,-1 0-1 0 0,0 1 1 0 0,0-1 0 0 0,0 0 0 0 0,-1-1-1 0 0,1 1 1 0 0,-1 0 0 0 0,-1-1-1 0 0,1 1 1 0 0,-1-1 0 0 0,0 0 0 0 0,0 0-1 0 0,-1-1 1 0 0,-2 3-26 0 0,-155 160 217 0 0,161-166-212 0 0,0 0 0 0 0,0 0 0 0 0,1 0 0 0 0,-1 0 0 0 0,0 0-1 0 0,1 0 1 0 0,-1 0 0 0 0,0 0 0 0 0,1 0 0 0 0,-1 0 0 0 0,1 0 0 0 0,0 0-1 0 0,-1 0 1 0 0,1 1 0 0 0,0-1 0 0 0,0 0 0 0 0,0 0 0 0 0,-1 0-1 0 0,1 1 1 0 0,1-1 0 0 0,-1 0 0 0 0,0 0 0 0 0,0 0 0 0 0,0 0 0 0 0,1 1-1 0 0,-1-1 1 0 0,0 0 0 0 0,1 0 0 0 0,-1 0 0 0 0,1 0 0 0 0,-1 0 0 0 0,1 0-1 0 0,0 0 1 0 0,-1 0 0 0 0,1 0 0 0 0,0 0 0 0 0,0 0 0 0 0,0 0-1 0 0,0-1 1 0 0,0 1 0 0 0,0 0 0 0 0,0 0 0 0 0,0-1 0 0 0,0 1-5 0 0,25 23 543 0 0,-12-12-115 0 0,-10-6-292 0 0,-1-1 1 0 0,1 1-1 0 0,0-1 1 0 0,1 1-1 0 0,-1-1 1 0 0,1-1-1 0 0,0 1 1 0 0,0-1-1 0 0,0 0 1 0 0,1 0-1 0 0,0 0 1 0 0,-1-1-1 0 0,5 2-136 0 0,18 14 307 0 0,29 17-65 0 0,-54-33-2528 0 0,-5 2-6399 0 0,2-5-2032 0 0</inkml:trace>
  <inkml:trace contextRef="#ctx0" brushRef="#br0" timeOffset="17">5825 343 912 0 0,'0'0'2505'0'0,"0"0"-513"0"0,0 0-207 0 0,0 0 164 0 0,0 0 189 0 0,0 0 3 0 0,0 0-184 0 0,0 0-347 0 0,0 0-364 0 0,0 0-296 0 0,0 0-209 0 0,0 0-144 0 0,0 0-101 0 0,0 0-64 0 0,0 0-57 0 0,0 0-63 0 0,0 0-63 0 0,0 0-57 0 0,-2 12 165 0 0,-60 108 369 0 0,-88 119-339 0 0,45-98-631 0 0,99-134 510 0 0,0-14-5630 0 0,6-38-2232 0 0,0 16-2455 0 0,0 22 8991 0 0</inkml:trace>
  <inkml:trace contextRef="#ctx0" brushRef="#br0" timeOffset="18">5450 416 2401 0 0,'0'0'1911'0'0,"0"0"-90"0"0,0 0 57 0 0,0 0 149 0 0,0 0 18 0 0,0 0-202 0 0,0 0-412 0 0,0 0-412 0 0,0 0-298 0 0,0 0-120 0 0,0 0 14 0 0,0 0 33 0 0,0 0 19 0 0,2 8-36 0 0,53 117 2350 0 0,117 73-171 0 0,-169-193-2800 0 0,4 4 8 0 0,0 1 0 0 0,-1 0-1 0 0,0 0 1 0 0,-1 1 0 0 0,0-1 0 0 0,0 1 0 0 0,-1 0 0 0 0,-1 0 0 0 0,0 1 0 0 0,1 8-18 0 0,0-2-2275 0 0,3-22-5522 0 0,4-7-1358 0 0,-6 8 2143 0 0</inkml:trace>
  <inkml:trace contextRef="#ctx0" brushRef="#br0" timeOffset="19">5934 626 6249 0 0,'0'0'1701'0'0,"0"0"-254"0"0,0 0 70 0 0,0 0 304 0 0,0 0 146 0 0,0 0-156 0 0,0 0-349 0 0,0 0-321 0 0,0 0-233 0 0,0 0-138 0 0,0 0-109 0 0,0 0-87 0 0,0 0-97 0 0,2 29-102 0 0,8 85-80 0 0,13-10 307 0 0,-23-96-345 0 0,1 22-1666 0 0,-18-10-3863 0 0,5-16 1256 0 0,-12 0-8765 0 0,21-4 12224 0 0</inkml:trace>
  <inkml:trace contextRef="#ctx0" brushRef="#br0" timeOffset="20">5906 689 0 0 0,'0'0'357'0'0,"0"0"1337"0"0,0 0 460 0 0,0 0-14 0 0,0 0-173 0 0,0 0-236 0 0,0 0-229 0 0,0 0-207 0 0,0 0-200 0 0,0 0-172 0 0,13-23-147 0 0,36-71-105 0 0,-29 71 476 0 0,-6 24-600 0 0,1 2 0 0 0,-1-1 0 0 0,0 2 0 0 0,0 0 0 0 0,0 0 0 0 0,-1 1 0 0 0,1 1 0 0 0,-1 0 0 0 0,-1 1 0 0 0,4 3-547 0 0,-15-9 32 0 0,0 1 0 0 0,0 0 0 0 0,0 0-1 0 0,0-1 1 0 0,-1 1 0 0 0,1 0 0 0 0,-1 0 0 0 0,1 0 0 0 0,-1 0-1 0 0,1 0 1 0 0,-1 0 0 0 0,0 0 0 0 0,0 0 0 0 0,0 0-1 0 0,0 0 1 0 0,-1 0 0 0 0,1 0 0 0 0,0 0 0 0 0,-1 0 0 0 0,0 0-1 0 0,1 0 1 0 0,-1 0 0 0 0,0 0 0 0 0,0-1 0 0 0,0 1-1 0 0,0 0 1 0 0,0-1 0 0 0,0 1 0 0 0,0 0 0 0 0,-1-1 0 0 0,1 1-1 0 0,-1-1 1 0 0,1 0 0 0 0,-1 0 0 0 0,1 1 0 0 0,-1-1-1 0 0,0 0 1 0 0,0 0 0 0 0,0 0 0 0 0,1-1 0 0 0,-1 1-1 0 0,-2 0-30 0 0,-128 105 212 0 0,131-105-212 0 0,0 0 0 0 0,-1 0 0 0 0,1 0 0 0 0,0 0 1 0 0,0 0-1 0 0,0 0 0 0 0,0 0 0 0 0,0 0 0 0 0,0 0 0 0 0,0 0 0 0 0,1 1 1 0 0,-1-1-1 0 0,0 0 0 0 0,1 1 0 0 0,-1-1 0 0 0,1 0 0 0 0,-1 1 0 0 0,1-1 1 0 0,0 1-1 0 0,-1-1 0 0 0,1 1 0 0 0,0-1 0 0 0,0 1 0 0 0,0-1 0 0 0,0 1 0 0 0,0-1 1 0 0,1 0-1 0 0,-1 1 0 0 0,0-1 0 0 0,1 1 0 0 0,-1-1 0 0 0,1 1 0 0 0,-1-1 1 0 0,1 0-1 0 0,0 0 0 0 0,0 1 0 0 0,-1-1 0 0 0,1 0 0 0 0,0 0 0 0 0,0 0 1 0 0,0 0-1 0 0,0 0 0 0 0,0 0 0 0 0,0 0 0 0 0,1 0 0 0 0,-1 0 0 0 0,0 0 1 0 0,1 0-2 0 0,17 10 276 0 0,1-1 0 0 0,1-1 0 0 0,-1-1 0 0 0,1-1 0 0 0,1-1 0 0 0,-1 0 1 0 0,2-2-277 0 0,35 11 343 0 0,-33-4 228 0 0,-5-2-2757 0 0,-6-6-10522 0 0,-11-3 860 0 0</inkml:trace>
  <inkml:trace contextRef="#ctx0" brushRef="#br0" timeOffset="21">5463 225 0 0 0,'0'0'207'0'0,"0"0"742"0"0,0 0 95 0 0,0 0-103 0 0,0 0-114 0 0,0 0-91 0 0,0 0-20 0 0,-4-2 27 0 0,0-2-166 0 0,-7-3-550 0 0,-1 5 5705 0 0,11 2-4933 0 0,1 0-57 0 0,0 0-62 0 0,0 0-65 0 0,0 0-64 0 0,0 0-43 0 0,0 0-46 0 0,0 0-32 0 0,0 0-27 0 0,0 0-19 0 0,0 0-13 0 0,0 0-2 0 0,0 0 3 0 0,0 0-7 0 0,0 0-5 0 0,0 0-31 0 0,0 0-32 0 0,0 0-27 0 0,0 0-36 0 0,24 0 1129 0 0,177-11 669 0 0,-113 19-1782 0 0,-4-5 85 0 0,-83-3-316 0 0,-1 0 2 0 0,0 0-1 0 0,0 0 11 0 0,0 0 13 0 0,0 0 21 0 0,0 0 4 0 0,0 0 13 0 0,0 0-1 0 0,0 0 22 0 0,0 0-3 0 0,0 0 5 0 0,0 0 9 0 0,0 0-12 0 0,0 0 6 0 0,0 0-4 0 0,0 0-6 0 0,0 0-4 0 0,0 0-8 0 0,0 0-24 0 0,0 0-22 0 0,-27-3 467 0 0,-22-38 371 0 0,-34-73-494 0 0,44 74-1152 0 0,20 29-3952 0 0,16 10-3216 0 0,2 1 4433 0 0,1 0-7907 0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6:31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1 170 0 0 0,'0'0'555'0'0,"0"0"344"0"0,0 0 158 0 0,0 0 107 0 0,0 0 17 0 0,0 0-90 0 0,0 0-122 0 0,0 0-75 0 0,0 0-7 0 0,5-1 27 0 0,280-10 5682 0 0,-34-17-5502 0 0,-78 16-674 0 0,-173 12-376 0 0,0 0 21 0 0,0 0 48 0 0,0 0 29 0 0,0 0 42 0 0,0 0 15 0 0,0 0 8 0 0,-27 0 786 0 0,-31 4 274 0 0,50-6-1072 0 0,-1 0 0 0 0,1-1 1 0 0,0 0-1 0 0,0 0 0 0 0,0-1 0 0 0,0 0 0 0 0,1 0 0 0 0,-1-1 1 0 0,1 0-1 0 0,0 0 0 0 0,0-1 0 0 0,-1-2-195 0 0,-30-19 431 0 0,18 11-309 0 0,-6-3-170 0 0,9 13-4641 0 0,17 7-1490 0 0,0 2 3527 0 0,0-3 834 0 0,0 4-6626 0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3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3049 166 0 0 0,'0'0'575'0'0,"0"0"1020"0"0,0 0 521 0 0,0 0 131 0 0,0 0-101 0 0,0 0-239 0 0,0 0-265 0 0,0 0-194 0 0,0 0-139 0 0,0 0-125 0 0,0 0-149 0 0,-5 0-142 0 0,-16 0-115 0 0,15 0-99 0 0,6 0-77 0 0,17 0 1423 0 0,58-11 197 0 0,160-12-463 0 0,-116 20-1475 0 0,-119 3-276 0 0,0 0 2 0 0,0 0 13 0 0,0 0 6 0 0,0 0-2 0 0,0 0 4 0 0,0 0 3 0 0,0 0 17 0 0,0 0 22 0 0,0 0 2 0 0,0 0 4 0 0,0 0 2 0 0,0 0 4 0 0,0 0 1 0 0,0 0 11 0 0,0 0-7 0 0,0 0-8 0 0,0 0 0 0 0,-17-5 194 0 0,-76-67-231 0 0,38 28-2924 0 0,53 42 1142 0 0,1-2-7010 0 0,1 3 4688 0 0,0 0-6329 0 0</inkml:trace>
  <inkml:trace contextRef="#ctx0" brushRef="#br0" timeOffset="-7219.239">425 486 0 0 0,'0'0'495'0'0,"0"0"685"0"0,0 0 400 0 0,0 0 205 0 0,0 0-8 0 0,0 0-240 0 0,0 0-428 0 0,0 0-371 0 0,0 0-178 0 0,0 0-56 0 0,0 30 2602 0 0,-1-14-2632 0 0,-2 0-1 0 0,0 1 1 0 0,-2-1 0 0 0,1-1-1 0 0,-2 1 1 0 0,0-1 0 0 0,-1 1 0 0 0,-5 7-474 0 0,-5 14 315 0 0,-101 203 272 0 0,89-175-291 0 0,29-64-264 0 0,0-1 48 0 0,0 0 71 0 0,0 0 83 0 0,0 0 53 0 0,212-412 2882 0 0,-104 243-2791 0 0,-101 198-82 0 0,-25 205 295 0 0,16-111-563 0 0,3-122-23 0 0,0 0-1 0 0,0 1 0 0 0,0-1 0 0 0,0 0 0 0 0,1 0 1 0 0,-1 0-1 0 0,0 0 0 0 0,0 0 0 0 0,0 0 1 0 0,1 0-1 0 0,-1-1 0 0 0,1 1 0 0 0,-1 0 1 0 0,0-1-1 0 0,1 1 0 0 0,-1-1 0 0 0,1 1 1 0 0,0-1-1 0 0,-1 0 0 0 0,1 0 0 0 0,-1 0 1 0 0,1 0-1 0 0,-1 0 0 0 0,1 0 0 0 0,-1 0 1 0 0,1 0-1 0 0,0 0 0 0 0,-1-1 0 0 0,1 1 0 0 0,-1-1 1 0 0,0 1-1 0 0,1-1 0 0 0,-1 0 0 0 0,1 1 1 0 0,-1-1-1 0 0,0 0 0 0 0,1 0 0 0 0,-1 0 1 0 0,0 0-1 0 0,0 0 0 0 0,0 0 0 0 0,0 0 1 0 0,0-1-1 0 0,0 1 0 0 0,0 0 0 0 0,0 0 1 0 0,0-1-1 0 0,-1 1 0 0 0,1-1 0 0 0,0 0-4 0 0,25-26 54 0 0,-2-1 0 0 0,0-1-1 0 0,-2-1 1 0 0,-2-1 0 0 0,0-3-54 0 0,38-55 18 0 0,2 8-54 0 0,-53 72 50 0 0,-3 21 5 0 0,-4-11-19 0 0,-21 264 368 0 0,20-94-2417 0 0,0-163-10 0 0,0-4-935 0 0,1 2-6211 0 0,0-2 1051 0 0</inkml:trace>
  <inkml:trace contextRef="#ctx0" brushRef="#br0" timeOffset="-6752.251">1136 766 3065 0 0,'0'0'2045'0'0,"0"0"-108"0"0,0 0 134 0 0,0 0 221 0 0,0 0-87 0 0,0 0-386 0 0,0 0-405 0 0,0 0-382 0 0,0 0-252 0 0,0 0-92 0 0,0 0-82 0 0,0 0-70 0 0,0 0-70 0 0,0 0-84 0 0,9 22 1302 0 0,-2-11-1474 0 0,-2-1 1 0 0,1 1-1 0 0,-2 1 0 0 0,1-1 0 0 0,-1 1 0 0 0,-1 0 0 0 0,0 0 1 0 0,-1 0-1 0 0,0 0 0 0 0,-1 6-210 0 0,-1 99 690 0 0,-2-112-693 0 0,-1 0 1 0 0,-1 0 0 0 0,1-1 0 0 0,0 0-1 0 0,-1 1 1 0 0,0-1 0 0 0,0-1 0 0 0,0 1 0 0 0,-1-1-1 0 0,1 1 1 0 0,-1-1 0 0 0,0 0 0 0 0,1-1-1 0 0,-2 1 1 0 0,1-1 0 0 0,0 0 0 0 0,0 0 0 0 0,0-1-1 0 0,-1 0 1 0 0,0 1 2 0 0,5-2-3 0 0,-1 1-127 0 0,0 0 1 0 0,0-1 0 0 0,0 1-1 0 0,0 0 1 0 0,0-1 0 0 0,0 1 0 0 0,0-1-1 0 0,0 0 1 0 0,0 1 0 0 0,-1-1 0 0 0,1 0-1 0 0,0 0 1 0 0,0-1 0 0 0,0 1 0 0 0,0 0-1 0 0,0-1 1 0 0,-1 1 0 0 0,1-1-1 0 0,0 0 1 0 0,0 0 0 0 0,0 0 0 0 0,0 0-1 0 0,1 0 1 0 0,-1 0 0 0 0,0 0 0 0 0,0 0-1 0 0,1-1 1 0 0,-1 1 0 0 0,0-1 129 0 0,-16-40-10521 0 0,15 32 5213 0 0,3 5-880 0 0</inkml:trace>
  <inkml:trace contextRef="#ctx0" brushRef="#br0" timeOffset="-6533.58">919 751 4081 0 0,'0'0'1948'0'0,"0"0"-5"0"0,0 0 172 0 0,0 0 47 0 0,0 0-248 0 0,0 0-358 0 0,0 0-313 0 0,0 0-241 0 0,0 0-151 0 0,31-4-91 0 0,98-13-72 0 0,59 4 2814 0 0,-123 13-7456 0 0,0 1-10576 0 0,-63-1 9249 0 0</inkml:trace>
  <inkml:trace contextRef="#ctx0" brushRef="#br0" timeOffset="-5577.866">1559 784 4601 0 0,'0'0'1734'0'0,"0"0"-201"0"0,0 0 122 0 0,0 0 195 0 0,0 0-35 0 0,0 0-273 0 0,0 0-290 0 0,0 0-221 0 0,0 0-143 0 0,0 0-101 0 0,0 0-103 0 0,0 0-73 0 0,0 0-103 0 0,31-3-69 0 0,137-13 189 0 0,-106 11 53 0 0,-52 4-6624 0 0,-5 1-6441 0 0,-8 0 8472 0 0</inkml:trace>
  <inkml:trace contextRef="#ctx0" brushRef="#br0" timeOffset="-5385.289">1721 626 3961 0 0,'0'0'1510'0'0,"0"0"-20"0"0,0 0 254 0 0,0 0 213 0 0,0 0-123 0 0,0 0-324 0 0,0 0-362 0 0,0 0-332 0 0,0 0-245 0 0,0 0-155 0 0,-5 32-133 0 0,-19 100-111 0 0,8-11-551 0 0,18-61-5506 0 0,4-34-2565 0 0,-4-18 5752 0 0</inkml:trace>
  <inkml:trace contextRef="#ctx0" brushRef="#br0" timeOffset="-4721.731">1828 1009 7154 0 0,'0'0'2351'0'0,"0"0"-424"0"0,0 0-92 0 0,0 0 61 0 0,0 0-169 0 0,0 0-352 0 0,0 0-348 0 0,0 0-272 0 0,0 0-148 0 0,0 0-91 0 0,0 0-65 0 0,0 0-50 0 0,20-35-44 0 0,62-109-48 0 0,-21 47 349 0 0,28-31-199 0 0,-89 129-465 0 0,0-1 0 0 0,0 0 0 0 0,0 1-1 0 0,1-1 1 0 0,-1 0 0 0 0,0 1 0 0 0,0-1 0 0 0,0 0 0 0 0,0 1 0 0 0,1-1-1 0 0,-1 0 1 0 0,0 1 0 0 0,0-1 0 0 0,1 0 0 0 0,-1 0 0 0 0,0 1 0 0 0,1-1-1 0 0,-1 0 1 0 0,0 0 0 0 0,1 1 0 0 0,-1-1 0 0 0,0 0 0 0 0,1 0-1 0 0,-1 0 1 0 0,0 0 0 0 0,1 0 0 0 0,-1 1 0 0 0,0-1 0 0 0,1 0 0 0 0,-1 0-1 0 0,1 0 1 0 0,-1 0 0 0 0,0 0 0 0 0,1 0 0 0 0,-1 0 0 0 0,0 0 0 0 0,1-1-1 0 0,-1 1 1 0 0,1 0 0 0 0,-1 0 0 0 0,0 0 0 0 0,1 0 0 0 0,-1 0-1 0 0,0-1 1 0 0,1 1 0 0 0,-1 0 0 0 0,0 0 0 0 0,1 0 0 0 0,-1-1 0 0 0,0 1-1 0 0,0 0 1 0 0,1-1 0 0 0,-1 1 0 0 0,0 0 0 0 0,0-1 0 0 0,1 1 0 0 0,-1 0-1 0 0,0-1 1 0 0,0 1 6 0 0,2 38-114 0 0,-2-34 128 0 0,-12 109-110 0 0,11-111 89 0 0,0-1 0 0 0,1 0 0 0 0,-1 1 0 0 0,0-1 0 0 0,1 1 0 0 0,0-1 0 0 0,-1 1 0 0 0,1 0 0 0 0,0-1 0 0 0,0 1 0 0 0,0-1 0 0 0,0 1 0 0 0,0-1 0 0 0,0 1 0 0 0,1 0 0 0 0,-1-1 0 0 0,0 1 0 0 0,1-1 0 0 0,-1 1 0 0 0,1-1 0 0 0,0 0 0 0 0,-1 1 0 0 0,1-1 0 0 0,0 1 0 0 0,0-1 0 0 0,0 0 0 0 0,0 0 0 0 0,0 1 0 0 0,0-1 0 0 0,0 0 0 0 0,0 0 0 0 0,0 0 0 0 0,1 0 0 0 0,-1-1 0 0 0,0 1 0 0 0,1 0 0 0 0,-1 0 0 0 0,2 0 7 0 0,2-3 8 0 0,0 1 0 0 0,1-1 0 0 0,-1 0 0 0 0,0-1 0 0 0,-1 1 0 0 0,1-1 0 0 0,0 0 0 0 0,-1 0 0 0 0,1-1 0 0 0,-1 1 0 0 0,0-1 0 0 0,0 0 0 0 0,-1 0 0 0 0,1 0 0 0 0,-1-1 0 0 0,0 1 0 0 0,0-1 0 0 0,0 0 0 0 0,-1 0 0 0 0,1 0 0 0 0,-1-1-8 0 0,16-21 14 0 0,47-92 96 0 0,-28 72-10 0 0,-34 87 156 0 0,-25 239-82 0 0,20-221-553 0 0,2 42-4277 0 0,6-87 680 0 0,-3-7-2812 0 0,-1-2-1215 0 0</inkml:trace>
  <inkml:trace contextRef="#ctx0" brushRef="#br0" timeOffset="-4519.893">2460 817 4049 0 0,'0'0'1862'0'0,"0"0"-395"0"0,0 0-68 0 0,0 0 105 0 0,0 0-100 0 0,0 0-320 0 0,0 0-345 0 0,0 0-304 0 0,0 0-180 0 0,0 0-94 0 0,0 0-68 0 0,-8 34-53 0 0,-21 100-76 0 0,21-61-2561 0 0,8-69 1926 0 0,0-3-2741 0 0,0 0-3485 0 0,0-1 6018 0 0</inkml:trace>
  <inkml:trace contextRef="#ctx0" brushRef="#br0" timeOffset="-4067.189">2353 847 0 0 0,'0'0'2291'0'0,"0"0"-36"0"0,0 0 54 0 0,0 0-47 0 0,0 0-297 0 0,0 0-446 0 0,0 0-441 0 0,0 0-381 0 0,0 0-224 0 0,0 0-125 0 0,0 0-75 0 0,0 0 2 0 0,30-31 29 0 0,93-95 28 0 0,-74 90 199 0 0,-44 37-369 0 0,-2 0-103 0 0,0 0 0 0 0,0-1 0 0 0,0 1-1 0 0,0 0 1 0 0,0 0 0 0 0,0 1 0 0 0,0-1 0 0 0,0 0-1 0 0,-1 1 1 0 0,1 0 0 0 0,0 0 0 0 0,-1 0 0 0 0,0 0-1 0 0,1 0 1 0 0,-1 0 0 0 0,0 0 0 0 0,0 1 0 0 0,0-1-1 0 0,-1 1 1 0 0,1 0 0 0 0,-1-1 0 0 0,1 1 0 0 0,-1 0-1 0 0,0 0 1 0 0,0 0 0 0 0,0 0 0 0 0,0 0-1 0 0,-1 0 1 0 0,1 0 0 0 0,-1 0 0 0 0,1 0 0 0 0,-1 0-1 0 0,0 0 1 0 0,-1 1 0 0 0,1-1 0 0 0,0 0 0 0 0,-1 0-1 0 0,0 0 1 0 0,0 0 0 0 0,0 0 0 0 0,0 0 0 0 0,0 0-1 0 0,0-1 1 0 0,-1 1 0 0 0,0 0 0 0 0,1-1-1 0 0,-1 1 1 0 0,-1 0-59 0 0,-81 77 288 0 0,57-61-257 0 0,14-12-6 0 0,12-7-20 0 0,0 0 1 0 0,-1 0-1 0 0,1 1 0 0 0,0-1 0 0 0,0 0 1 0 0,0 1-1 0 0,0-1 0 0 0,0 0 1 0 0,0 1-1 0 0,0-1 0 0 0,0 1 1 0 0,0 0-1 0 0,0-1 0 0 0,0 1 1 0 0,1 0-1 0 0,-1 0 0 0 0,0-1 0 0 0,0 1 1 0 0,1 0-1 0 0,-1 0 0 0 0,0 0 1 0 0,1 0-1 0 0,-1 0 0 0 0,1 0 1 0 0,-1 0-1 0 0,1 0 0 0 0,-1 0 1 0 0,1 0-1 0 0,0 0 0 0 0,0 0 1 0 0,-1 0-1 0 0,1 0 0 0 0,0 1 0 0 0,0-1 1 0 0,0 0-1 0 0,0 0 0 0 0,0 0 1 0 0,1 1-6 0 0,37 23 1049 0 0,38 40 900 0 0,-19-32-1690 0 0,-17-50-5375 0 0,-30 3 395 0 0,-3 3-3384 0 0,-2 3 2348 0 0</inkml:trace>
  <inkml:trace contextRef="#ctx0" brushRef="#br0" timeOffset="-3790.481">2695 339 11755 0 0,'0'0'1927'0'0,"0"0"-348"0"0,0 0-166 0 0,0 0-24 0 0,0 0-172 0 0,0 0-313 0 0,0 0-265 0 0,0 0-172 0 0,0 0-60 0 0,0 0 38 0 0,0 0 19 0 0,0 0 7 0 0,0 0 2 0 0,13 20 1 0 0,79 137 689 0 0,-68-116-860 0 0,-6-12-221 0 0,-2 0-1 0 0,-1 0 1 0 0,-1 2-1 0 0,-2 0 0 0 0,-1 1 1 0 0,3 15-82 0 0,2 162-682 0 0,-16-200 433 0 0,-1-1 0 0 0,0 0-1 0 0,0 0 1 0 0,-1 0-1 0 0,0 0 1 0 0,-1 0 0 0 0,0 0-1 0 0,0 0 1 0 0,0 0-1 0 0,-1-1 1 0 0,0 0 0 0 0,-1 0-1 0 0,0 0 1 0 0,0 0-1 0 0,0-1 1 0 0,-1 1 249 0 0,-29 25-4873 0 0,-5-6-4233 0 0,25-18 1778 0 0</inkml:trace>
  <inkml:trace contextRef="#ctx0" brushRef="#br0" timeOffset="-3118.198">166 295 2232 0 0,'0'0'1393'0'0,"0"0"-97"0"0,0 0 294 0 0,0 0 399 0 0,0 0 144 0 0,0 0-207 0 0,0 0-374 0 0,0 0-350 0 0,0 0-250 0 0,0 0-136 0 0,0 0-107 0 0,-19 32-82 0 0,-57 104-63 0 0,39-36 473 0 0,32-84-925 0 0,0 1 1 0 0,2-1 0 0 0,0 1-1 0 0,1-1 1 0 0,0 1 0 0 0,2 0 0 0 0,0 0-1 0 0,1 0 1 0 0,0-1 0 0 0,1 1 0 0 0,1 0-1 0 0,1-1 1 0 0,1 0 0 0 0,0 0-1 0 0,1 0 1 0 0,0 0 0 0 0,1-1 0 0 0,1 0-1 0 0,1-1 1 0 0,0 0 0 0 0,0 0-1 0 0,2-1 1 0 0,0 0-113 0 0,4 1-97 0 0,0 0-1 0 0,2-2 1 0 0,0 0 0 0 0,0-1-1 0 0,1 0 1 0 0,0-2 0 0 0,0 0-1 0 0,1-1 1 0 0,1-1 0 0 0,-1-1-1 0 0,1 0 1 0 0,12 0 97 0 0,26 4-4060 0 0,1-4-3476 0 0,-37-5-2310 0 0</inkml:trace>
  <inkml:trace contextRef="#ctx0" brushRef="#br0" timeOffset="-1983.889">3126 541 4017 0 0,'0'0'921'0'0,"0"0"-132"0"0,0 0 229 0 0,0 0 349 0 0,0 0 195 0 0,0 0-119 0 0,0 0-328 0 0,0 0-327 0 0,0 0-185 0 0,0 0-42 0 0,0 0 21 0 0,-3 14 11 0 0,-27 112 1305 0 0,12 58-510 0 0,17-94-895 0 0,1-70 2494 0 0,1-19-2108 0 0,1-34-557 0 0,2 0 1 0 0,2 1-1 0 0,0 0 1 0 0,3 0 0 0 0,8-21-323 0 0,-14 43 75 0 0,102-328 840 0 0,-80 287-706 0 0,8 68-326 0 0,17 68 569 0 0,-43-59-2429 0 0,-2 0-3855 0 0,-3-1-5334 0 0,-2-21 3990 0 0</inkml:trace>
  <inkml:trace contextRef="#ctx0" brushRef="#br0" timeOffset="-1614.042">3430 854 5713 0 0,'0'0'1377'0'0,"0"0"-72"0"0,0 0 129 0 0,0 0 218 0 0,0 0-42 0 0,0 0-289 0 0,0 0-332 0 0,0 0-320 0 0,0 0-185 0 0,0 0-74 0 0,0 0-40 0 0,0 0 6 0 0,0 0 21 0 0,-9 3 33 0 0,-59 32 949 0 0,65-32-1292 0 0,0 1-1 0 0,0-1 0 0 0,0 1 1 0 0,0 0-1 0 0,0 0 0 0 0,1 0 1 0 0,-1 0-1 0 0,1 1 0 0 0,0-1 1 0 0,1 1-1 0 0,-1-1 0 0 0,1 1 1 0 0,0 0-1 0 0,0-1 1 0 0,0 1-1 0 0,1 0 0 0 0,0 0 1 0 0,-1 0-1 0 0,2 0 0 0 0,-1-1 1 0 0,1 1-1 0 0,-1 0 0 0 0,1 0 1 0 0,1-1-1 0 0,-1 1 0 0 0,1 0 1 0 0,-1-1-1 0 0,3 3-86 0 0,1-3 52 0 0,1 0 0 0 0,-1 0 0 0 0,1 0-1 0 0,0-1 1 0 0,0 0 0 0 0,1 0 0 0 0,-1-1 0 0 0,1 0-1 0 0,-1 0 1 0 0,1 0 0 0 0,0-1 0 0 0,-1 0 0 0 0,1 0-1 0 0,0-1 1 0 0,0 0 0 0 0,0 0 0 0 0,0 0 0 0 0,0-1-1 0 0,4-1-51 0 0,41-26-3394 0 0,-48 25 1891 0 0,1-2-2348 0 0,-3 1-2231 0 0,-2 1-2406 0 0</inkml:trace>
  <inkml:trace contextRef="#ctx0" brushRef="#br0" timeOffset="-1137.275">3560 1090 3505 0 0,'0'0'1831'0'0,"0"0"-59"0"0,0 0 171 0 0,0 0 104 0 0,0 0-209 0 0,0 0-391 0 0,0 0-312 0 0,0 0-181 0 0,0 0-84 0 0,0 0-47 0 0,0 0-79 0 0,0 0-91 0 0,0 0-104 0 0,16-25-86 0 0,50-78-85 0 0,-4 33 572 0 0,-62 69-946 0 0,1 0-1 0 0,0 1 1 0 0,-1-1-1 0 0,1 0 1 0 0,0 1-1 0 0,0-1 1 0 0,0 1 0 0 0,-1-1-1 0 0,1 1 1 0 0,0 0-1 0 0,0-1 1 0 0,0 1-1 0 0,0 0 1 0 0,0-1-1 0 0,0 1 1 0 0,0 0 0 0 0,0 0-1 0 0,0 0 1 0 0,0 0-1 0 0,0 0 1 0 0,0 0-1 0 0,-1 0 1 0 0,1 0 0 0 0,0 1-1 0 0,0-1 1 0 0,0 0-1 0 0,0 0 1 0 0,0 1-1 0 0,0-1 1 0 0,0 0-1 0 0,0 1 1 0 0,-1-1 0 0 0,1 1-1 0 0,0 0 1 0 0,0-1-1 0 0,-1 1 1 0 0,1-1-1 0 0,0 1 1 0 0,-1 0 0 0 0,1 0-1 0 0,-1-1 1 0 0,1 1-1 0 0,0 0 1 0 0,-1 0-1 0 0,0 0 1 0 0,1 0-1 0 0,-1-1 1 0 0,0 1 0 0 0,1 0-1 0 0,-1 0 1 0 0,0 0-1 0 0,0 0 1 0 0,0 0-1 0 0,0 0 1 0 0,0 0 0 0 0,0 0-1 0 0,0 0 1 0 0,0 0-1 0 0,0 0 1 0 0,0 0-1 0 0,0 0 1 0 0,-1 0-1 0 0,1-1 1 0 0,0 1 0 0 0,-1 0-1 0 0,1 0 1 0 0,-1 0-4 0 0,1 90 487 0 0,38-91-51 0 0,-28-6-388 0 0,1 1 1 0 0,0-1-1 0 0,0 2 0 0 0,0 0 1 0 0,1 0-1 0 0,-1 1 1 0 0,1 0-1 0 0,0 1 1 0 0,10-1-49 0 0,-19 5-2 0 0,0-1 0 0 0,0 1 0 0 0,0-1 1 0 0,0 1-1 0 0,-1 0 0 0 0,1 0 1 0 0,-1 0-1 0 0,1 1 0 0 0,-1-1 0 0 0,0 1 1 0 0,0-1-1 0 0,0 1 0 0 0,0 0 0 0 0,0-1 1 0 0,-1 1-1 0 0,1 0 0 0 0,-1 0 1 0 0,0 0-1 0 0,0 0 0 0 0,0 1 0 0 0,0-1 1 0 0,0 0-1 0 0,-1 0 0 0 0,1 1 0 0 0,-1 0 2 0 0,4 9-6 0 0,20-4-1052 0 0,1-18-3733 0 0,-16-2-5262 0 0,-5 8 2505 0 0</inkml:trace>
  <inkml:trace contextRef="#ctx0" brushRef="#br0" timeOffset="4252.767">4210 619 0 0 0,'0'0'1082'0'0,"0"0"310"0"0,0 0 131 0 0,0 0-56 0 0,0 0-143 0 0,0 0-153 0 0,0 0-68 0 0,0 0 8 0 0,0 0 9 0 0,-3-1-32 0 0,0 0-1789 0 0,-9 6 10386 0 0,12-5-9484 0 0,48 14 2253 0 0,20-6-1657 0 0,138-4 400 0 0,-109-8-684 0 0,-96 4-494 0 0,-1 0 10 0 0,0 0 16 0 0,0 0 27 0 0,0 0 6 0 0,0 0 7 0 0,0 0-17 0 0,0 0 13 0 0,0 0-2 0 0,0 0-10 0 0,0 0 1 0 0,0 0-29 0 0,0 0-1 0 0,0 0 8 0 0,0 0 3 0 0,0 0-18 0 0,0 0-15 0 0,0 0-17 0 0,0 0-24 0 0,0 0 29 0 0,0 0-4 0 0,0 0-24 0 0,0 0-13 0 0,0 0-72 0 0,0 0-77 0 0,-8-15-3982 0 0,6 8-703 0 0,1 4-4432 0 0,1 3 546 0 0</inkml:trace>
  <inkml:trace contextRef="#ctx0" brushRef="#br0" timeOffset="6587.803">4345 401 0 0 0,'0'0'709'0'0,"0"0"877"0"0,0 0 165 0 0,0 0-101 0 0,0 0-102 0 0,0 0-87 0 0,0 0-103 0 0,7-4 4944 0 0,-7 5-5787 0 0,0-1-77 0 0,0 0-78 0 0,0 0-70 0 0,-18 202 3627 0 0,-8 4-3201 0 0,24-183-726 0 0,2-31-5282 0 0,0 6 4849 0 0,0-10-9429 0 0,0 8 2888 0 0</inkml:trace>
  <inkml:trace contextRef="#ctx0" brushRef="#br0" timeOffset="7786.021">4577 994 0 0 0,'0'0'1066'0'0,"0"0"566"0"0,0 0 183 0 0,0 0-133 0 0,0 0-294 0 0,0 0-292 0 0,0 0-189 0 0,0 0-23 0 0,0 0 67 0 0,0 0 99 0 0,0 0 61 0 0,-1 3-17 0 0,1 5 6482 0 0,15-40-6483 0 0,-8 16-508 0 0,116-212 1304 0 0,85-85-988 0 0,-200 390-854 0 0,-11 178-75 0 0,15-216 121 0 0,11-50-78 0 0,157-285 104 0 0,-114 189-158 0 0,-60 93 17 0 0,-4 21-113 0 0,-2-4 125 0 0,-22 162 193 0 0,15-37-41 0 0,6-43-167 0 0,1-84-33 0 0,0-1-34 0 0,0 0-58 0 0,0 0-107 0 0,0 0-107 0 0,0 0-150 0 0,0 0-180 0 0,0 0-1240 0 0,5 3-11639 0 0,-3-3 10461 0 0,1 0-3200 0 0</inkml:trace>
  <inkml:trace contextRef="#ctx0" brushRef="#br0" timeOffset="10237.303">6090 335 0 0 0,'0'0'1804'0'0,"0"0"-46"0"0,0 0 26 0 0,0 0 150 0 0,0 0 65 0 0,0 0-140 0 0,0 0-285 0 0,0 0-360 0 0,0 0-278 0 0,0 0-171 0 0,0 0-65 0 0,0 0-29 0 0,1 3 3418 0 0,2 13-3273 0 0,-5-8-726 0 0,1 0 0 0 0,-1 0-1 0 0,0 0 1 0 0,-1-1 0 0 0,0 1-1 0 0,0 0 1 0 0,0-1-1 0 0,-1 0 1 0 0,0 0 0 0 0,-1 0-1 0 0,0 1-89 0 0,-15 26 111 0 0,19-31-102 0 0,-8 11 16 0 0,2 1 1 0 0,-1 0-1 0 0,2 1 0 0 0,0 0 1 0 0,1-1-1 0 0,1 2 0 0 0,0-1 1 0 0,2 1-1 0 0,-2 11-25 0 0,6-26 18 0 0,-1-1 0 0 0,1 1 0 0 0,-1-1 1 0 0,1 1-1 0 0,0-1 0 0 0,0 0 0 0 0,-1 0 0 0 0,1 1 0 0 0,0-1 0 0 0,0-1 1 0 0,0 1-1 0 0,0 0 0 0 0,0 0 0 0 0,1-1 0 0 0,-1 1 0 0 0,0-1 1 0 0,0 0-1 0 0,0 0 0 0 0,0 0 0 0 0,1 0 0 0 0,-1 0 0 0 0,0 0 0 0 0,0 0 1 0 0,0-1-1 0 0,0 1 0 0 0,2-1-18 0 0,4 1 72 0 0,86-26 193 0 0,-78 18-446 0 0,28-33-5557 0 0,-24 17-6987 0 0,-16 19 7323 0 0</inkml:trace>
  <inkml:trace contextRef="#ctx0" brushRef="#br0" timeOffset="10524.745">6287 331 2945 0 0,'0'0'1719'0'0,"0"0"-63"0"0,0 0 180 0 0,0 0 241 0 0,0 0-9 0 0,0 0-289 0 0,0 0-412 0 0,0 0-341 0 0,0 0-166 0 0,0 0-22 0 0,0 0-9 0 0,0 0-25 0 0,0 0-49 0 0,-12 21-77 0 0,-37 63-97 0 0,38-63-318 0 0,1 0 1 0 0,1 1-1 0 0,0 0 1 0 0,2 0-1 0 0,1 0 1 0 0,0 1-1 0 0,2 0-263 0 0,-8 32 90 0 0,-11 136-749 0 0,21-166-327 0 0,0-12-3050 0 0,2 1-10047 0 0,0-11 10095 0 0</inkml:trace>
  <inkml:trace contextRef="#ctx0" brushRef="#br0" timeOffset="11154.086">6222 921 2945 0 0,'0'0'3748'0'0,"0"0"-1587"0"0,0 0-495 0 0,0 0 123 0 0,0 0 36 0 0,0 0-246 0 0,0 0-399 0 0,0 0-323 0 0,0 0-170 0 0,0 0-17 0 0,0 0 26 0 0,0 0-7 0 0,0 0-46 0 0,6-11-69 0 0,44-85 1189 0 0,-42 80-1623 0 0,0 2 0 0 0,1-1 0 0 0,1 1 0 0 0,1 0 0 0 0,0 1 0 0 0,0 0 0 0 0,1 1 0 0 0,1 0 0 0 0,8-5-140 0 0,-20 16-2 0 0,0 1-1 0 0,0 0 1 0 0,-1-1-1 0 0,1 1 1 0 0,0 0 0 0 0,0 0-1 0 0,0 0 1 0 0,0 0 0 0 0,0 0-1 0 0,0 0 1 0 0,0 0 0 0 0,0 0-1 0 0,0 0 1 0 0,0 0-1 0 0,0 0 1 0 0,0 1 0 0 0,0-1-1 0 0,0 0 1 0 0,0 1 0 0 0,0-1-1 0 0,-1 0 1 0 0,1 1-1 0 0,0-1 1 0 0,0 1 0 0 0,0 0-1 0 0,-1-1 1 0 0,1 1 0 0 0,0 0-1 0 0,-1-1 1 0 0,1 1-1 0 0,0 0 1 0 0,-1 0 0 0 0,1-1-1 0 0,-1 1 1 0 0,1 0 0 0 0,-1 0-1 0 0,0 0 1 0 0,1 0-1 0 0,-1 0 1 0 0,0 0 0 0 0,1 0-1 0 0,-1 0 1 0 0,0 0 0 0 0,0 0-1 0 0,0 0 1 0 0,0 0 0 0 0,0 0-1 0 0,0 0 1 0 0,0 0-1 0 0,-1-1 1 0 0,1 1 0 0 0,0 0-1 0 0,0 0 1 0 0,-1 0 0 0 0,1 0-1 0 0,0 0 1 0 0,-1 1 2 0 0,2 6 30 0 0,13 43 78 0 0,-12-49-102 0 0,0-1 0 0 0,1 1 0 0 0,-1-1 0 0 0,1 0 0 0 0,-1 0 0 0 0,1 0 0 0 0,-1 0 0 0 0,1-1 0 0 0,0 1 1 0 0,0-1-1 0 0,-1 1 0 0 0,1-1 0 0 0,0 0 0 0 0,0 0 0 0 0,-1 0 0 0 0,1-1 0 0 0,0 1 0 0 0,0 0 0 0 0,-1-1 0 0 0,1 0 1 0 0,-1 0-1 0 0,1 0 0 0 0,0 0 0 0 0,-1 0 0 0 0,0 0 0 0 0,1-1 0 0 0,-1 1 0 0 0,0-1 0 0 0,1 0 0 0 0,-1 1 1 0 0,0-1-1 0 0,0 0 0 0 0,-1 0 0 0 0,1 0 0 0 0,0-1 0 0 0,0-1-6 0 0,19-10 30 0 0,19-4-9 0 0,-29 55-23 0 0,11 63-853 0 0,-14-94-1569 0 0,3-5-6835 0 0,-8-1 4996 0 0,-1 0-3939 0 0</inkml:trace>
  <inkml:trace contextRef="#ctx0" brushRef="#br0" timeOffset="12770.715">7069 519 0 0 0,'0'0'592'0'0,"0"0"772"0"0,0 0 329 0 0,0 0 7 0 0,0 0-137 0 0,0 0-141 0 0,0 0-65 0 0,0 0 25 0 0,0 0 5 0 0,0 0-17 0 0,4 0 4727 0 0,-24 22-4150 0 0,-39 119-144 0 0,52-124-1719 0 0,1 1-1 0 0,1 0 1 0 0,0 0 0 0 0,1 1-1 0 0,2 0 1 0 0,-1-1 0 0 0,2 1 0 0 0,1 1-84 0 0,1-18 25 0 0,1 0 0 0 0,0 0 0 0 0,0 0 0 0 0,1 0 0 0 0,-1 0 0 0 0,0 0 0 0 0,1 0 0 0 0,-1-1 0 0 0,1 1 0 0 0,-1-1 0 0 0,1 1 0 0 0,0-1 0 0 0,-1 0 0 0 0,1 0 0 0 0,0-1 0 0 0,0 1 0 0 0,0 0 0 0 0,0-1 0 0 0,0 0 0 0 0,0 0 0 0 0,0 0 0 0 0,0 0 0 0 0,0 0 0 0 0,0 0 0 0 0,0-1 0 0 0,-1 1 0 0 0,2-1-25 0 0,1 1 3 0 0,0-1-26 0 0,0 0-1 0 0,0 0 1 0 0,0 0-1 0 0,-1 0 1 0 0,1-1-1 0 0,0 1 1 0 0,-1-1-1 0 0,1-1 1 0 0,-1 1-1 0 0,0-1 0 0 0,0 1 1 0 0,0-1-1 0 0,0 0 1 0 0,0-1-1 0 0,3-2 24 0 0,11-16-4216 0 0,-6-1-6111 0 0,-10 16 4891 0 0,-1 3 743 0 0</inkml:trace>
  <inkml:trace contextRef="#ctx0" brushRef="#br0" timeOffset="13240.748">6839 331 0 0 0,'0'0'1214'0'0,"0"0"29"0"0,0 0 226 0 0,0 0 333 0 0,0 0 96 0 0,0 0-157 0 0,0 0-235 0 0,0 0-174 0 0,0 0-22 0 0,0 0 5 0 0,0 0 5 0 0,0 0-37 0 0,0 0-97 0 0,14-1-114 0 0,43-8-148 0 0,5-22 1111 0 0,43-89-576 0 0,-105 119-1456 0 0,1 0 1 0 0,0 0-1 0 0,-1 0 0 0 0,1 0 0 0 0,0 0 0 0 0,-1 1 1 0 0,1-1-1 0 0,0 0 0 0 0,0 0 0 0 0,0 1 0 0 0,0-1 0 0 0,0 0 1 0 0,0 1-1 0 0,0-1 0 0 0,0 1 0 0 0,0-1 0 0 0,0 1 1 0 0,0-1-1 0 0,0 1 0 0 0,0 0 0 0 0,0 0 0 0 0,0 0 1 0 0,1-1-1 0 0,-1 1 0 0 0,0 0 0 0 0,0 0 0 0 0,0 1 1 0 0,0-1-1 0 0,0 0 0 0 0,0 0 0 0 0,1 0 0 0 0,-1 1 1 0 0,0-1-1 0 0,0 1 0 0 0,0-1 0 0 0,0 1 0 0 0,0-1 1 0 0,0 1-1 0 0,0-1 0 0 0,0 1 0 0 0,-1 0 0 0 0,1 0 1 0 0,0-1-1 0 0,0 1 0 0 0,0 0 0 0 0,-1 0 0 0 0,1 0 1 0 0,0 0-1 0 0,-1 0 0 0 0,1 0 0 0 0,-1 0 0 0 0,1 0 1 0 0,-1 0-4 0 0,54 149 688 0 0,-53-149-698 0 0,22 43 13 0 0,9-33-2957 0 0,-26-10 1649 0 0,10-2-4216 0 0,-7-2-2613 0 0,-7-1 1088 0 0</inkml:trace>
  <inkml:trace contextRef="#ctx0" brushRef="#br0" timeOffset="145453.805">0 1237 0 0 0,'178'-34'13'0'0,"22"1"2795"0"0,-30 26-1140 0 0,120 11-1668 0 0,76 7 1548 0 0,-119 4-1029 0 0,23-19 213 0 0,-62-11-73 0 0,1 8-1 0 0,2 9-658 0 0,-23 0 1109 0 0,279-2 210 0 0,-283-4-710 0 0,117-14 841 0 0,1384 14 3088 0 0,-1181-28-2797 0 0,104 2-234 0 0,-186 22-624 0 0,-160 6-341 0 0,-1 1-4288 0 0,-253-3-4728 0 0,-3 4-1609 0 0</inkml:trace>
  <inkml:trace contextRef="#ctx0" brushRef="#br0" timeOffset="147012.683">2797 1388 0 0 0,'0'0'1370'0'0,"0"0"529"0"0,0 0 304 0 0,0 0 39 0 0,0 0-169 0 0,0 0-274 0 0,0 0-322 0 0,0 0-302 0 0,0 0-227 0 0,4-4-151 0 0,15-13-84 0 0,-15 12-71 0 0,-4 5-60 0 0,0 0-74 0 0,0 0-85 0 0,0 0-67 0 0,0 0-75 0 0,0 13 318 0 0,-25 60 372 0 0,-64 146-216 0 0,74-191-457 0 0,24-41 915 0 0,133-189 174 0 0,39-62-605 0 0,-178 259-792 0 0,-3 5 17 0 0,0 1 1 0 0,1-1 0 0 0,-1 0 0 0 0,0 1 0 0 0,0-1 0 0 0,1 0 0 0 0,-1 1 0 0 0,0-1 0 0 0,1 0 0 0 0,-1 0 0 0 0,0 0-1 0 0,1 1 1 0 0,-1-1 0 0 0,0 0 0 0 0,1 0 0 0 0,-1 0 0 0 0,0 0 0 0 0,1 0 0 0 0,-1 1 0 0 0,1-1 0 0 0,-1 0 0 0 0,0 0 0 0 0,1 0-1 0 0,-1 0 1 0 0,1 0 0 0 0,-1 0 0 0 0,0 0 0 0 0,1-1 0 0 0,-1 1 0 0 0,1 0 0 0 0,-1 0 0 0 0,0 0 0 0 0,1 0 0 0 0,-1 0 0 0 0,0-1-1 0 0,1 1 1 0 0,-1 0 0 0 0,0 0 0 0 0,1 0 0 0 0,-1-1 0 0 0,0 1 0 0 0,1 0 0 0 0,-1-1 0 0 0,0 1-8 0 0,-20 231 517 0 0,19-203-475 0 0,12 70 51 0 0,-7-88-85 0 0,-4-9-6 0 0,1 1-1 0 0,-1 0 1 0 0,1 0 0 0 0,-1 0-1 0 0,1 0 1 0 0,0-1-1 0 0,-1 1 1 0 0,1 0 0 0 0,0-1-1 0 0,0 1 1 0 0,1 0 0 0 0,-1-1-1 0 0,0 0 1 0 0,0 1 0 0 0,1-1-1 0 0,-1 0 1 0 0,1 1 0 0 0,-1-1-1 0 0,1 0 1 0 0,-1 0 0 0 0,1 0-1 0 0,0 0 1 0 0,-1-1 0 0 0,1 1-1 0 0,0 0 1 0 0,0-1 0 0 0,0 1-1 0 0,0-1 1 0 0,0 0-2 0 0,4-1 23 0 0,0-2 0 0 0,1 1 0 0 0,-1-1 0 0 0,0 1 0 0 0,-1-2 0 0 0,1 1 0 0 0,-1-1 0 0 0,1 0 0 0 0,-1 0 0 0 0,0 0 0 0 0,-1-1 0 0 0,1 1 0 0 0,-1-1 0 0 0,0 0 0 0 0,4-5-23 0 0,4-5 22 0 0,180-248 179 0 0,-192 262-202 0 0,0 0 0 0 0,1 1 0 0 0,-1-1-1 0 0,0 1 1 0 0,1-1 0 0 0,-1 0 0 0 0,0 1 0 0 0,1-1-1 0 0,-1 1 1 0 0,1-1 0 0 0,-1 1 0 0 0,1 0 0 0 0,-1-1-1 0 0,1 1 1 0 0,-1-1 0 0 0,1 1 0 0 0,-1 0 0 0 0,1-1-1 0 0,-1 1 1 0 0,1 0 0 0 0,0 0 0 0 0,-1-1-1 0 0,1 1 1 0 0,-1 0 0 0 0,1 0 0 0 0,0 0 0 0 0,-1 0-1 0 0,1 0 1 0 0,0 0 0 0 0,-1 0 0 0 0,1 0 0 0 0,0 0-1 0 0,-1 0 1 0 0,1 0 0 0 0,0 0 0 0 0,-1 1 0 0 0,1-1-1 0 0,-1 0 1 0 0,1 0 0 0 0,0 1 0 0 0,-1-1 0 0 0,1 0-1 0 0,-1 1 1 0 0,1-1 0 0 0,-1 0 0 0 0,1 1 0 0 0,-1-1-1 0 0,1 1 1 0 0,-1-1 0 0 0,0 1 0 0 0,1-1 0 0 0,-1 1-1 0 0,0 0 1 0 0,1-1 0 0 0,-1 1 0 0 0,0-1 0 0 0,1 1-1 0 0,-1 0 3 0 0,6 47 66 0 0,-5-31-28 0 0,22 310 487 0 0,-4-238-842 0 0,-19-88-2 0 0,1-1 0 0 0,-1 0 1 0 0,1 1-1 0 0,0-1 0 0 0,-1 0 0 0 0,1 0 1 0 0,0 1-1 0 0,-1-1 0 0 0,1 0 0 0 0,0 0 1 0 0,-1 0-1 0 0,1 0 0 0 0,0 0 1 0 0,-1 0-1 0 0,1 0 0 0 0,0 0 0 0 0,-1 0 1 0 0,1 0-1 0 0,0 0 0 0 0,-1-1 0 0 0,1 1 1 0 0,0 0-1 0 0,-1 0 0 0 0,1-1 0 0 0,0 1 1 0 0,-1 0-1 0 0,1-1 0 0 0,-1 1 0 0 0,1-1 1 0 0,-1 1-1 0 0,1-1 0 0 0,-1 1 0 0 0,1-1 1 0 0,-1 1-1 0 0,1-1 0 0 0,-1 1 1 0 0,0-1-1 0 0,1 1 0 0 0,-1-1 0 0 0,0 0 1 0 0,1 1-1 0 0,-1-1 0 0 0,0 0 0 0 0,0 1 1 0 0,0-1-1 0 0,0 0 0 0 0,0 1 318 0 0,2-3-3445 0 0,3-1-5530 0 0</inkml:trace>
  <inkml:trace contextRef="#ctx0" brushRef="#br0" timeOffset="147813.217">3734 1558 11490 0 0,'0'0'2096'0'0,"0"0"-555"0"0,0 0-272 0 0,0 0-47 0 0,0 0-67 0 0,0 0-165 0 0,0 0-199 0 0,0 0-200 0 0,0 0-155 0 0,0 0-72 0 0,0 0-66 0 0,0 0-48 0 0,-2 18-19 0 0,-13 126 315 0 0,11-99-416 0 0,4-30-92 0 0,-1 1-1 0 0,-1-1 1 0 0,0 1-1 0 0,-1-1 1 0 0,-1 0-1 0 0,0 0 0 0 0,-6 12-37 0 0,9-26 22 0 0,0 0-1 0 0,0 0 0 0 0,0-1 0 0 0,0 1 0 0 0,0-1 0 0 0,0 1 1 0 0,0-1-1 0 0,0 1 0 0 0,0-1 0 0 0,-1 0 0 0 0,1 1 0 0 0,0-1 1 0 0,0 0-1 0 0,0 0 0 0 0,-1 0 0 0 0,1 0 0 0 0,0 0 0 0 0,0 0 1 0 0,0 0-1 0 0,-1 0 0 0 0,1-1 0 0 0,0 1 0 0 0,0 0 0 0 0,0-1 0 0 0,0 1 1 0 0,0-1-1 0 0,-1 1 0 0 0,1-1 0 0 0,0 0 0 0 0,0 1 0 0 0,0-1 1 0 0,1 0-1 0 0,-1 0 0 0 0,0 1 0 0 0,0-1 0 0 0,0 0 0 0 0,0 0 1 0 0,1 0-1 0 0,-1 0 0 0 0,1 0 0 0 0,-1 0 0 0 0,0-1 0 0 0,1 1 1 0 0,0 0-1 0 0,-1 0 0 0 0,1 0 0 0 0,0 0 0 0 0,-1 0 0 0 0,1-1 1 0 0,0 1-1 0 0,0 0 0 0 0,0 0 0 0 0,0-1 0 0 0,0 1 0 0 0,0 0 1 0 0,1 0-1 0 0,-1 0 0 0 0,0 0 0 0 0,1-1 0 0 0,-1 1 0 0 0,1 0-21 0 0,0-17 55 0 0,2 1 0 0 0,0-1 0 0 0,1 1 0 0 0,0 0 0 0 0,2 0 0 0 0,0 1 0 0 0,1-1 0 0 0,0 1-1 0 0,2 1 1 0 0,-1-1 0 0 0,2 1 0 0 0,0 1 0 0 0,1 0 0 0 0,1 1 0 0 0,0 0 0 0 0,0 0 0 0 0,1 1 0 0 0,3 0-55 0 0,-6 2 0 0 0,0 0 0 0 0,1 1 0 0 0,0 0 0 0 0,0 1 0 0 0,1 0 1 0 0,0 1-1 0 0,1 1 0 0 0,0 0 0 0 0,0 0 0 0 0,0 1 0 0 0,0 1 1 0 0,1 0-1 0 0,0 1 0 0 0,-1 1 0 0 0,1 0 0 0 0,2 1 0 0 0,-15 2 8 0 0,1 1 0 0 0,-1 0 0 0 0,1 0 0 0 0,-1 0 0 0 0,0 0-1 0 0,1 1 1 0 0,-1-1 0 0 0,0 0 0 0 0,0 0 0 0 0,-1 1 0 0 0,1-1 0 0 0,-1 1 0 0 0,1-1-1 0 0,-1 0 1 0 0,1 1 0 0 0,-1-1 0 0 0,0 1 0 0 0,0-1 0 0 0,-1 1 0 0 0,1-1-1 0 0,0 1 1 0 0,-1-1 0 0 0,1 0 0 0 0,-1 1 0 0 0,0-1 0 0 0,0 0 0 0 0,0 1 0 0 0,0-1-1 0 0,0 0 1 0 0,-1 1-8 0 0,-5 10 62 0 0,0 1-1 0 0,0-1 0 0 0,-2 0 1 0 0,0-1-1 0 0,0 0 0 0 0,-1 0 1 0 0,0-1-1 0 0,-1 0 0 0 0,0-1 1 0 0,-1 0-1 0 0,0-1 0 0 0,-1 0 1 0 0,-8 3-62 0 0,-26 29 444 0 0,45-20 342 0 0,27 13 90 0 0,-19-28-623 0 0,82 40 701 0 0,-59-36-690 0 0,76 34-46 0 0,-98-39-1022 0 0,0 0 2482 0 0,-2-2-3388 0 0,-1-2-3636 0 0,0 0-5158 0 0,-4-1-2359 0 0</inkml:trace>
  <inkml:trace contextRef="#ctx0" brushRef="#br0" timeOffset="83763.174">5416 714 0 0 0,'0'0'525'0'0,"0"0"532"0"0,0 0 406 0 0,0 0 246 0 0,0 0 49 0 0,0 0-174 0 0,0 0-263 0 0,0 0-197 0 0,0 0-96 0 0,0 0-58 0 0,1 0-1152 0 0,4-4 8249 0 0,2 19-7764 0 0,0 1 0 0 0,-1 0 0 0 0,-1 0 0 0 0,-1 1 0 0 0,0-1 0 0 0,-1 1 0 0 0,-1 0 0 0 0,0 0 0 0 0,-2 0 0 0 0,0 7-303 0 0,-1-16 61 0 0,0 0-1 0 0,-1-1 0 0 0,0 1 0 0 0,0 0 1 0 0,-1-1-1 0 0,0 1 0 0 0,0-1 0 0 0,-1 0 1 0 0,0 0-1 0 0,0 0 0 0 0,0-1 1 0 0,-1 0-1 0 0,0 1 0 0 0,0-2 0 0 0,-1 1 1 0 0,0 0-1 0 0,0-1 0 0 0,0 0 0 0 0,-1-1 1 0 0,1 1-1 0 0,-6 1-60 0 0,-50 10-207 0 0,53-42-4212 0 0,10 7-1764 0 0,0 10 700 0 0,1 4-2945 0 0</inkml:trace>
  <inkml:trace contextRef="#ctx0" brushRef="#br0" timeOffset="84222.161">5186 759 1600 0 0,'0'0'1946'0'0,"0"0"-312"0"0,0 0-151 0 0,0 0 132 0 0,0 0 65 0 0,0 0-113 0 0,0 0-259 0 0,0 0-290 0 0,0 0-122 0 0,0 0-5 0 0,0 0 41 0 0,0 0-1 0 0,5 0-35 0 0,115-2 4005 0 0,15 0-3659 0 0,6-38-2009 0 0,-128 35-2284 0 0,-10 3-1139 0 0,-2 1-3832 0 0,-1 1-488 0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59:26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1 384 480 0 0,'0'0'1691'0'0,"0"0"-65"0"0,0 0 88 0 0,0 0 145 0 0,0 0 50 0 0,0 0-72 0 0,0 0-212 0 0,0 0-254 0 0,0 0-213 0 0,0 0-173 0 0,0 0-123 0 0,3 0 2532 0 0,172 0 1485 0 0,-59 0-7944 0 0,-116-3-989 0 0,0 2-3600 0 0,0 1-2963 0 0</inkml:trace>
  <inkml:trace contextRef="#ctx0" brushRef="#br0" timeOffset="1136.627">411 248 0 0 0,'0'0'737'0'0,"0"0"449"0"0,0 0 393 0 0,0 0 312 0 0,0 0 54 0 0,0 0-210 0 0,0 0-298 0 0,0 0-187 0 0,0 0-118 0 0,0 0-88 0 0,0 0-73 0 0,0 0-96 0 0,-2-6-115 0 0,1 4-750 0 0,0 1 48 0 0,1 0 0 0 0,-1 0 0 0 0,1 0 0 0 0,-1 0 1 0 0,1 0-1 0 0,-1 0 0 0 0,1 0 0 0 0,0 0 0 0 0,-1 0 1 0 0,1 0-1 0 0,0 0 0 0 0,0-1 0 0 0,0 1 0 0 0,0 0 1 0 0,0 0-1 0 0,0 0 0 0 0,0 0 0 0 0,0-1 0 0 0,1 1 0 0 0,-1 0 1 0 0,0 0-1 0 0,1 0 0 0 0,-1 0 0 0 0,1 0 0 0 0,-1 0 1 0 0,1 0-1 0 0,-1 0 0 0 0,1 0 0 0 0,0 0 0 0 0,-1 0 1 0 0,1 0-1 0 0,0 0 0 0 0,0 1 0 0 0,0-1 0 0 0,0 0 0 0 0,0 0 1 0 0,0 1-1 0 0,0-1 0 0 0,0 1 0 0 0,0-1 0 0 0,0 1-58 0 0,11-9 416 0 0,1 2-1 0 0,0-1 1 0 0,1 2-1 0 0,-1 0 0 0 0,1 0 1 0 0,0 1-1 0 0,1 1 1 0 0,2 0-416 0 0,135-11 1195 0 0,-149 16-1167 0 0,0 0 0 0 0,-1 1 0 0 0,1 0 0 0 0,-1-1 0 0 0,0 1 0 0 0,1 0 0 0 0,-1 0 0 0 0,0 0 0 0 0,0 1 0 0 0,0-1 1 0 0,-1 0-1 0 0,1 1 0 0 0,0-1 0 0 0,-1 1 0 0 0,0 0 0 0 0,0-1 0 0 0,1 1 0 0 0,-1 0 0 0 0,-1 0 0 0 0,1 0 0 0 0,0-1 0 0 0,-1 1 0 0 0,0 0 0 0 0,1 0 1 0 0,-1 0-1 0 0,0 0 0 0 0,-1 0 0 0 0,1 0 0 0 0,0 0 0 0 0,-1 0 0 0 0,0 0 0 0 0,1 0 0 0 0,-1 0 0 0 0,-1-1 0 0 0,1 1 0 0 0,0 0 0 0 0,0-1 1 0 0,-2 3-29 0 0,-132 211 568 0 0,129-207-540 0 0,1 0-1 0 0,-1 0 1 0 0,2 0 0 0 0,-1 1 0 0 0,1-1 0 0 0,0 1 0 0 0,1 0 0 0 0,1 0 0 0 0,-1 0 0 0 0,1 1 0 0 0,1-1-1 0 0,0 11-27 0 0,3-17 46 0 0,0 1-1 0 0,1-1 0 0 0,-1 0 0 0 0,1 0 0 0 0,0 0 0 0 0,0 0 0 0 0,1 0 1 0 0,-1-1-1 0 0,1 1 0 0 0,-1-1 0 0 0,1 0 0 0 0,0 0 0 0 0,1-1 0 0 0,-1 1 1 0 0,0-1-1 0 0,1 0 0 0 0,-1 0 0 0 0,1 0 0 0 0,0-1 0 0 0,4 2-45 0 0,63 12 852 0 0,14-12-179 0 0,-57-17-433 0 0,-29 14-238 0 0,0 0 26 0 0,0 0-29 0 0,0 0-10 0 0,0 0-37 0 0,0 0 54 0 0,0 0 12 0 0,0 0-2 0 0,0 0-26 0 0,0 0-12 0 0,0 0 6 0 0,0 0 7 0 0,0 0-3 0 0,0 0-9 0 0,0 0 19 0 0,0 0 6 0 0,0 0 26 0 0,0 0-30 0 0,0 0-15 0 0,0 0-1 0 0,0 0 1 0 0,0 0-6 0 0,0 0-35 0 0,0 0 32 0 0,0 0-4 0 0,0 0-8 0 0,0 0-20 0 0,-1-6-4416 0 0,-1-6-7984 0 0,2 11 1606 0 0</inkml:trace>
  <inkml:trace contextRef="#ctx0" brushRef="#br0" timeOffset="2930.102">1032 358 0 0 0,'0'0'325'0'0,"0"0"840"0"0,0 0 398 0 0,0 0 37 0 0,0 0-152 0 0,0 0-238 0 0,0 0-198 0 0,0 0-98 0 0,0 0-37 0 0,0 0-9 0 0,0 0-27 0 0,5 1 2221 0 0,-30 42-1413 0 0,-22 56-789 0 0,33 1-329 0 0,14-98-498 0 0,1 0-1 0 0,0 0 1 0 0,-1 0-1 0 0,1 0 0 0 0,0 0 1 0 0,1 0-1 0 0,-1 0 1 0 0,0-1-1 0 0,0 1 1 0 0,1 0-1 0 0,-1-1 1 0 0,1 1-1 0 0,-1-1 1 0 0,1 0-1 0 0,0 1 0 0 0,0-1 1 0 0,-1 0-1 0 0,1 0 1 0 0,0 0-1 0 0,0 0 1 0 0,0 0-1 0 0,0-1 1 0 0,0 1-1 0 0,0-1 1 0 0,0 1-1 0 0,1-1 0 0 0,-1 0 1 0 0,0 1-1 0 0,0-1 1 0 0,0 0-1 0 0,0 0 1 0 0,0-1-1 0 0,1 1 1 0 0,-1 0-1 0 0,0-1 1 0 0,0 0-1 0 0,1 0-32 0 0,6 1-55 0 0,12-19-3052 0 0,-8-9-8812 0 0,-13 24 7874 0 0</inkml:trace>
  <inkml:trace contextRef="#ctx0" brushRef="#br0" timeOffset="3382.673">814 196 2753 0 0,'0'0'750'0'0,"0"0"-76"0"0,0 0 141 0 0,0 0 370 0 0,0 0 334 0 0,0 0 74 0 0,0 0-100 0 0,0 0-192 0 0,0 0-176 0 0,0 0-89 0 0,0 0-81 0 0,0 0-76 0 0,0 0-80 0 0,15-4-82 0 0,45-15-55 0 0,-55 16-476 0 0,1 1 1 0 0,0-1-1 0 0,-1 0 0 0 0,1 0 0 0 0,-1 0 1 0 0,0-1-1 0 0,0 0 0 0 0,0 0 1 0 0,-1 0-1 0 0,0-1 0 0 0,1 0 1 0 0,-2 1-1 0 0,1-1 0 0 0,3-6-186 0 0,3-2 293 0 0,36-83 1347 0 0,-18 217-777 0 0,-25-110-1003 0 0,0-1-1 0 0,1 0 1 0 0,0 0 0 0 0,0-1 0 0 0,1 1 0 0 0,1-1 0 0 0,-1 0 0 0 0,1-1 0 0 0,6 8 140 0 0,7-2-4944 0 0,4-4-4384 0 0,-17-7 1201 0 0</inkml:trace>
  <inkml:trace contextRef="#ctx0" brushRef="#br0" timeOffset="4133.123">1275 601 680 0 0,'0'0'2565'0'0,"0"0"-789"0"0,0 0-172 0 0,0 0 174 0 0,0 0 80 0 0,0 0-144 0 0,0 0-245 0 0,0 0-230 0 0,0 0-176 0 0,0 0-75 0 0,0 0-38 0 0,0 0-39 0 0,0 0-18 0 0,2 2-21 0 0,-2-1-797 0 0,1 0-1 0 0,-1-1 0 0 0,1 1 0 0 0,-1-1 1 0 0,1 0-1 0 0,-1 1 0 0 0,1-1 1 0 0,-1 1-1 0 0,1-1 0 0 0,-1 0 0 0 0,1 1 1 0 0,0-1-1 0 0,-1 0 0 0 0,1 0 0 0 0,-1 1 1 0 0,1-1-1 0 0,0 0 0 0 0,-1 0 0 0 0,1 0 1 0 0,0 0-1 0 0,-1 0 0 0 0,1 0 1 0 0,0 0-1 0 0,-1 0 0 0 0,1 0 0 0 0,0 0 1 0 0,-1 0-1 0 0,1-1 0 0 0,0 1 0 0 0,-1 0 1 0 0,1 0-1 0 0,-1 0 0 0 0,1-1 1 0 0,-1 1-1 0 0,1 0 0 0 0,0-1 0 0 0,-1 1 1 0 0,1-1-1 0 0,-1 1 0 0 0,1-1 0 0 0,-1 1 1 0 0,0-1-1 0 0,1 1 0 0 0,-1-1 0 0 0,1 1 1 0 0,-1-1-1 0 0,0 1 0 0 0,0-1 1 0 0,1 0-1 0 0,-1 1 0 0 0,0-1 0 0 0,0 0 1 0 0,0 1-1 0 0,1-1 0 0 0,-1 1 0 0 0,0-1 1 0 0,0 0-1 0 0,0 1 0 0 0,0-1 1 0 0,0 0-75 0 0,5-9 74 0 0,12-21 178 0 0,1 1 0 0 0,1 1 0 0 0,2 0 0 0 0,0 2 0 0 0,2 1 0 0 0,1 0 0 0 0,24-19-252 0 0,-46 44-2 0 0,0 0-1 0 0,0 0 1 0 0,0 0 0 0 0,0 0-1 0 0,0 0 1 0 0,0 0 0 0 0,0 1-1 0 0,0-1 1 0 0,0 1-1 0 0,1 0 1 0 0,-1-1 0 0 0,0 1-1 0 0,0 0 1 0 0,0 0 0 0 0,1 0-1 0 0,-1 1 1 0 0,0-1 0 0 0,0 0-1 0 0,0 1 1 0 0,0 0-1 0 0,1-1 1 0 0,-1 1 0 0 0,0 0-1 0 0,0 0 1 0 0,0 0 0 0 0,-1 0-1 0 0,1 0 1 0 0,0 1 0 0 0,0-1-1 0 0,-1 1 1 0 0,1-1 0 0 0,0 1-1 0 0,-1-1 1 0 0,0 1-1 0 0,1 0 1 0 0,-1 0 0 0 0,0 0-1 0 0,0 0 1 0 0,0 0 0 0 0,0 0-1 0 0,0 0 1 0 0,0 0 0 0 0,-1 0-1 0 0,1 0 1 0 0,-1 0 0 0 0,0 1-1 0 0,1-1 1 0 0,-1 0-1 0 0,0 0 1 0 0,0 0 0 0 0,0 1-1 0 0,-1 1 3 0 0,34 54 223 0 0,-31-57-211 0 0,1 0 0 0 0,-1 0 1 0 0,0-1-1 0 0,0 1 0 0 0,1-1 0 0 0,-1 0 0 0 0,0 1 1 0 0,1-1-1 0 0,-1 0 0 0 0,0-1 0 0 0,1 1 0 0 0,-1 0 0 0 0,0-1 1 0 0,1 1-1 0 0,-1-1 0 0 0,0 0 0 0 0,0 1 0 0 0,1-1 1 0 0,-1 0-1 0 0,0 0 0 0 0,0-1 0 0 0,0 1 0 0 0,0 0 0 0 0,-1-1 1 0 0,1 1-1 0 0,0-1 0 0 0,-1 0 0 0 0,2 0-12 0 0,1-1 10 0 0,126-88 103 0 0,-128 92-109 0 0,0 0 1 0 0,1 0-1 0 0,-1 0 0 0 0,0 0 1 0 0,0 0-1 0 0,0 0 0 0 0,0 0 0 0 0,0 1 1 0 0,0-1-1 0 0,0 1 0 0 0,-1 0 1 0 0,1-1-1 0 0,-1 1 0 0 0,1 0 0 0 0,-1 0 1 0 0,1 0-1 0 0,-1 0 0 0 0,0 0 1 0 0,0 0-1 0 0,0 1 0 0 0,0-1 1 0 0,0 0-1 0 0,-1 0 0 0 0,1 1 0 0 0,-1-1 1 0 0,0 1-1 0 0,1-1 0 0 0,-1 0 1 0 0,0 1-1 0 0,0-1 0 0 0,0 0 0 0 0,-1 1 1 0 0,1-1-1 0 0,-1 1 0 0 0,1-1-4 0 0,0 4 12 0 0,10 150 317 0 0,-2-133-1333 0 0,-1-20-3826 0 0,2-6-6726 0 0,-5 0 1236 0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01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6961 0 0,'0'0'1624'0'0,"0"0"-444"0"0,0 0-13 0 0,0 0 288 0 0,0 0 241 0 0,0 0-45 0 0,0 0-319 0 0,0 0-363 0 0,0 0-240 0 0,0 0-73 0 0,0 0 2 0 0,12-1 32 0 0,214-16 2971 0 0,-116 17-3436 0 0,-35 0-3421 0 0,-44-7 421 0 0,-15 2-1336 0 0,0 2-6148 0 0,-14 3 5946 0 0</inkml:trace>
  <inkml:trace contextRef="#ctx0" brushRef="#br0" timeOffset="225.912">72 281 4321 0 0,'0'0'2296'0'0,"0"0"-138"0"0,0 0-63 0 0,0 0 14 0 0,0 0-151 0 0,0 0-349 0 0,0 0-354 0 0,0 0-329 0 0,0 0-232 0 0,0 0-157 0 0,0 0-147 0 0,0 0-38 0 0,0 0-25 0 0,-11 10 32 0 0,-28 32 60 0 0,39-41-389 0 0,0 0 0 0 0,1 0 0 0 0,-1 0 0 0 0,0 0 1 0 0,1 0-1 0 0,0 0 0 0 0,-1 0 0 0 0,1-1 0 0 0,-1 1 1 0 0,1 0-1 0 0,0 0 0 0 0,0 0 0 0 0,-1-1 0 0 0,1 1 0 0 0,0 0 1 0 0,0-1-1 0 0,0 1 0 0 0,0 0 0 0 0,0-1 0 0 0,0 1 1 0 0,0-1-1 0 0,0 0 0 0 0,0 1 0 0 0,0-1 0 0 0,0 0 1 0 0,0 0-1 0 0,0 0 0 0 0,0 1 0 0 0,0-1 0 0 0,0 0 1 0 0,1 0-1 0 0,-1-1 0 0 0,0 1 0 0 0,0 0 0 0 0,0 0 0 0 0,0 0 1 0 0,0-1-1 0 0,0 1-30 0 0,1 0 64 0 0,162 0 330 0 0,-23-18-3544 0 0,-57-3-5640 0 0,-63 14 2284 0 0,-11 6 1542 0 0</inkml:trace>
  <inkml:trace contextRef="#ctx0" brushRef="#br0" timeOffset="602.249">74 1 4817 0 0,'0'0'2626'0'0,"0"0"-584"0"0,0 0-193 0 0,0 0-11 0 0,0 0-116 0 0,0 0-338 0 0,0 0-428 0 0,0 0-324 0 0,0 0-119 0 0,0 0 20 0 0,0 0 63 0 0,0 0 38 0 0,0 0-30 0 0,17 2-56 0 0,130 15 740 0 0,-83-7-777 0 0,-40-8-465 0 0,0 2-1 0 0,-1 0 0 0 0,0 2 1 0 0,0 0-1 0 0,0 2 0 0 0,-1 0 0 0 0,0 2 1 0 0,2 1-46 0 0,-22-10 3 0 0,0 1 1 0 0,1-1 0 0 0,-1 1-1 0 0,0 0 1 0 0,0 0-1 0 0,0 0 1 0 0,0 0 0 0 0,0 0-1 0 0,0 0 1 0 0,-1 0-1 0 0,1 0 1 0 0,-1 1 0 0 0,0-1-1 0 0,1 1 1 0 0,-1-1 0 0 0,0 1-1 0 0,-1-1 1 0 0,1 1-1 0 0,0 0 1 0 0,-1 0 0 0 0,1-1-1 0 0,-1 1 1 0 0,0 0-1 0 0,0 0 1 0 0,0-1 0 0 0,0 1-1 0 0,0 0 1 0 0,-1 0 0 0 0,1-1-1 0 0,-1 1 1 0 0,0 0-1 0 0,0-1 1 0 0,0 1 0 0 0,0-1-1 0 0,0 1 1 0 0,-1-1-1 0 0,1 0 1 0 0,-1 1 0 0 0,1-1-1 0 0,-1 0 1 0 0,0 0 0 0 0,0 0-1 0 0,0 0 1 0 0,0 0-1 0 0,-1 0-3 0 0,-221 237-12 0 0,199-195-1865 0 0,20-28-2295 0 0,3 1-5126 0 0,2-13 1039 0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11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5225 0 0,'0'0'4105'0'0,"0"0"-1398"0"0,0 0-564 0 0,0 0-140 0 0,0 0-199 0 0,0 0-390 0 0,0 0-385 0 0,0 0-290 0 0,0 0-202 0 0,0 0-80 0 0,0 0-8 0 0,0 0 21 0 0,0 0-7 0 0,6 0-30 0 0,186 11 1984 0 0,-147-10-2237 0 0,111-13 45 0 0,-99-3-1681 0 0,-57 15 797 0 0,0 0-200 0 0,0 0-254 0 0,0 0-345 0 0,-12 3-13300 0 0,8-2 8261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52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10970 0 0,'0'0'2630'0'0,"0"0"-685"0"0,0 0-297 0 0,0 0-26 0 0,0 0-79 0 0,0 0-182 0 0,0 0-240 0 0,0 0-189 0 0,0 0-155 0 0,0 0-121 0 0,0 0-42 0 0,0 0-86 0 0,0 0-68 0 0,34 3-49 0 0,104 7-66 0 0,95-12 645 0 0,-169 1-732 0 0,-1-1-3462 0 0,-63 2 2033 0 0,0 0-328 0 0,-16 0-7164 0 0,6 3 2513 0 0,3 1-1974 0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11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5641 0 0,'0'0'3305'0'0,"0"0"-1047"0"0,0 0-461 0 0,0 0-55 0 0,0 0-158 0 0,0 0-281 0 0,0 0-266 0 0,0 0-196 0 0,0 0-101 0 0,0 0-36 0 0,0 0-21 0 0,0 0-15 0 0,0 0-23 0 0,6 7-25 0 0,19 20-52 0 0,27-11 1087 0 0,-40-15-1387 0 0,168-15 1283 0 0,-97 2-1471 0 0,7-2-3641 0 0,-79 12-2007 0 0,-8 1 2350 0 0,2 0-8628 0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04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411 45 4977 0 0,'0'0'3395'0'0,"0"0"-1657"0"0,0 0-400 0 0,0 0 147 0 0,0 0 192 0 0,0 0 88 0 0,0 0-179 0 0,0 0-331 0 0,0 0-341 0 0,0 0-257 0 0,0 0-153 0 0,0 0-65 0 0,0 0-30 0 0,0-4-38 0 0,-4-10-9 0 0,3 10-29 0 0,-6 19 494 0 0,-207 441-303 0 0,119-293-3705 0 0,92-155 3036 0 0,0-2-4190 0 0,1-2-8214 0 0,2-4 8203 0 0</inkml:trace>
  <inkml:trace contextRef="#ctx0" brushRef="#br0" timeOffset="300.304">1 1 9586 0 0,'0'0'1352'0'0,"0"0"14"0"0,0 0 66 0 0,0 0 75 0 0,0 0-17 0 0,0 0-303 0 0,0 0-346 0 0,0 0-258 0 0,0 0-140 0 0,0 0 45 0 0,0 0 75 0 0,0 0 18 0 0,0 0-10 0 0,4 18-30 0 0,12 57-15 0 0,29 4 849 0 0,160 227-159 0 0,-143-198-3944 0 0,-52-98-796 0 0,-7-9-1242 0 0,-2-2-3785 0 0,1-2 2472 0 0</inkml:trace>
  <inkml:trace contextRef="#ctx0" brushRef="#br0" timeOffset="6115.938">461 513 7602 0 0,'0'0'1709'0'0,"0"0"-94"0"0,0 0 44 0 0,0 0 86 0 0,0 0-108 0 0,0 0-311 0 0,0 0-330 0 0,0 0-282 0 0,0 0-158 0 0,0 0-57 0 0,0 0-43 0 0,3-1 5 0 0,-2 1-376 0 0,0 0 0 0 0,0 0 0 0 0,0 0 0 0 0,0 0 0 0 0,0 1 0 0 0,-1-1 0 0 0,1 0 0 0 0,0 0 0 0 0,0 1-1 0 0,0-1 1 0 0,0 1 0 0 0,0-1 0 0 0,-1 0 0 0 0,1 1 0 0 0,0 0 0 0 0,0-1 0 0 0,-1 1 0 0 0,1-1 0 0 0,0 1 0 0 0,-1 0 0 0 0,1 0 0 0 0,-1-1 0 0 0,1 1 0 0 0,-1 0 0 0 0,1 0-1 0 0,-1 0 1 0 0,1-1 0 0 0,-1 1 0 0 0,0 0 0 0 0,0 0 0 0 0,1 0 0 0 0,-1 0 0 0 0,0 0 0 0 0,0 0 0 0 0,0 0 0 0 0,0 0 0 0 0,0 0 0 0 0,0 0-85 0 0,2 5-151 0 0,2 11 344 0 0,-2 0 0 0 0,0 1 0 0 0,-1-1 1 0 0,0 0-1 0 0,-2 1 0 0 0,0-1 0 0 0,-3 13-193 0 0,-39 157-221 0 0,36-151-505 0 0,6-13-3016 0 0,1-22 1871 0 0,0-1-863 0 0,0 0-1213 0 0,0 0-1544 0 0,0 0-1181 0 0</inkml:trace>
  <inkml:trace contextRef="#ctx0" brushRef="#br0" timeOffset="6660.007">380 608 5953 0 0,'0'0'2122'0'0,"0"0"-108"0"0,0 0 40 0 0,0 0 18 0 0,0 0-245 0 0,0 0-445 0 0,0 0-449 0 0,0 0-341 0 0,0 0-129 0 0,0 0-45 0 0,0 0 7 0 0,0 0 31 0 0,0 0-48 0 0,14-6-42 0 0,43-22-44 0 0,43 8 652 0 0,-96 20-948 0 0,0-2-14 0 0,0 1-1 0 0,-1 0 1 0 0,1 1 0 0 0,0-1-1 0 0,0 1 1 0 0,0 0 0 0 0,0 0-1 0 0,0 0 1 0 0,0 0 0 0 0,0 1-1 0 0,0-1 1 0 0,0 1 0 0 0,0 0-1 0 0,0 0 1 0 0,0 1 0 0 0,-1-1-1 0 0,1 1 1 0 0,0 0 0 0 0,-1 0-1 0 0,1 0 1 0 0,-1 0 0 0 0,0 1 0 0 0,0-1-1 0 0,0 1 1 0 0,0 0 0 0 0,0 0-1 0 0,1 3-11 0 0,-2-4 14 0 0,-1 1 0 0 0,0-1 0 0 0,0 1 1 0 0,-1-1-1 0 0,1 1 0 0 0,0-1 0 0 0,-1 1 0 0 0,0 0 0 0 0,1-1 0 0 0,-1 1 0 0 0,0 0 0 0 0,-1-1 0 0 0,1 1 0 0 0,0 0 0 0 0,-1-1 0 0 0,1 1 0 0 0,-1-1 0 0 0,0 1 1 0 0,0-1-1 0 0,0 1 0 0 0,0-1 0 0 0,0 1 0 0 0,-1-1 0 0 0,1 0 0 0 0,-1 0 0 0 0,1 1 0 0 0,-1-1 0 0 0,0-1 0 0 0,0 1 0 0 0,0 0 0 0 0,-2 1-14 0 0,-75 52 303 0 0,-15 4-55 0 0,93-58-229 0 0,0 0-1 0 0,-1 0 1 0 0,1 0-1 0 0,0 0 1 0 0,0 0-1 0 0,-1 0 1 0 0,1 1-1 0 0,0-1 1 0 0,0 0-1 0 0,1 1 1 0 0,-1-1-1 0 0,0 1 1 0 0,0-1-1 0 0,1 1 0 0 0,-1-1 1 0 0,1 1-1 0 0,-1-1 1 0 0,1 1-1 0 0,-1 0 1 0 0,1-1-1 0 0,0 1 1 0 0,0 0-1 0 0,0-1 1 0 0,0 1-1 0 0,0 0 1 0 0,0-1-1 0 0,1 1 1 0 0,-1-1-1 0 0,1 1 1 0 0,-1 0-1 0 0,1-1 1 0 0,-1 1-1 0 0,1-1 1 0 0,0 1-1 0 0,0-1 1 0 0,-1 1-1 0 0,2 0-18 0 0,2 5 117 0 0,0 0 0 0 0,1 0 0 0 0,0 0 0 0 0,1 0 0 0 0,-1-1 0 0 0,1 0 0 0 0,0 0 0 0 0,1-1 0 0 0,-1 1 0 0 0,1-1 0 0 0,0-1 0 0 0,1 1 0 0 0,3 1-117 0 0,94 49 854 0 0,-96-50-641 0 0,6 1-3348 0 0,-17-14-7848 0 0,2 5-368 0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14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345 368 680 0 0,'0'0'1643'0'0,"0"0"11"0"0,0 0 161 0 0,0 0 217 0 0,0 0 146 0 0,0 0-81 0 0,0 0-262 0 0,0 0-314 0 0,0 0-290 0 0,0 0-188 0 0,0 0-125 0 0,0-3-120 0 0,1 6 2542 0 0,-8 82-2243 0 0,-33 279 245 0 0,36-276-1297 0 0,4-87-70 0 0,0-1-46 0 0,0 0-21 0 0,0 0-54 0 0,0 0-60 0 0,0 0-106 0 0,0 0-137 0 0,7-11-1912 0 0,14-15-2488 0 0,-12 15-1884 0 0,-4 4-3292 0 0</inkml:trace>
  <inkml:trace contextRef="#ctx0" brushRef="#br0" timeOffset="5738.069">930 331 1984 0 0,'0'0'1952'0'0,"0"0"-236"0"0,0 0-64 0 0,0 0 42 0 0,0 0-70 0 0,0 0-189 0 0,0 0-194 0 0,0 0-155 0 0,0 0-113 0 0,0 0-83 0 0,0 0-48 0 0,-3 0-79 0 0,-4-2-274 0 0,0 1 0 0 0,0 0 0 0 0,0 0 1 0 0,0 1-1 0 0,0-1 0 0 0,-1 2 0 0 0,1-1 1 0 0,0 1-1 0 0,0 0 0 0 0,0 1 0 0 0,0-1 0 0 0,-5 3-489 0 0,-46 22 1326 0 0,53-24-1280 0 0,1 1 0 0 0,0-1-1 0 0,0 1 1 0 0,1 0 0 0 0,-1 1 0 0 0,0-1 0 0 0,1 0 0 0 0,0 1-1 0 0,0 0 1 0 0,0 0 0 0 0,0 0 0 0 0,0 0 0 0 0,1 0-1 0 0,0 1 1 0 0,0-1 0 0 0,0 1 0 0 0,1 0-46 0 0,-23 44 451 0 0,20-44-424 0 0,2 1 0 0 0,-1 0 0 0 0,1 1 0 0 0,0-1 1 0 0,0 0-1 0 0,0 1 0 0 0,1-1 0 0 0,0 1 0 0 0,0-1 0 0 0,1 1 1 0 0,0-1-1 0 0,0 1 0 0 0,1 4-27 0 0,-1-2 20 0 0,44 20 224 0 0,-41-28-211 0 0,51 10 255 0 0,-14-3-235 0 0,-30-8-46 0 0,0 1 0 0 0,0 1 0 0 0,0 0 0 0 0,0 0-1 0 0,0 1 1 0 0,-1 1 0 0 0,0-1 0 0 0,1 1 0 0 0,-1 1 0 0 0,-1 0-1 0 0,1 0 1 0 0,6 6-7 0 0,-9-3 4 0 0,-1 0-1 0 0,1 0 1 0 0,-2 1 0 0 0,1-1-1 0 0,-1 1 1 0 0,-1 0-1 0 0,0 1 1 0 0,0-1 0 0 0,0 0-1 0 0,-1 1 1 0 0,-1 0-1 0 0,0-1 1 0 0,0 1 0 0 0,-1 0-1 0 0,0 0 1 0 0,-1-1 0 0 0,0 5-4 0 0,-1-11 48 0 0,0 1 1 0 0,0 0 0 0 0,-1-1 0 0 0,0 1-1 0 0,1-1 1 0 0,-1 0 0 0 0,0 0-1 0 0,-1 0 1 0 0,1 0 0 0 0,0 0 0 0 0,-1-1-1 0 0,1 0 1 0 0,-1 1 0 0 0,0-1 0 0 0,0-1-1 0 0,0 1 1 0 0,0-1 0 0 0,0 1 0 0 0,0-1-1 0 0,0 0 1 0 0,-1 0 0 0 0,1-1 0 0 0,0 0-1 0 0,-1 1 1 0 0,1-1 0 0 0,0-1 0 0 0,-1 1-1 0 0,1-1 1 0 0,0 1 0 0 0,-1-2-49 0 0,-31 6 105 0 0,-54 8 125 0 0,11-16-394 0 0,44-5-712 0 0,8 3-1936 0 0,15-1-3151 0 0,10 4-5694 0 0,2 2 3919 0 0</inkml:trace>
  <inkml:trace contextRef="#ctx0" brushRef="#br0" timeOffset="6568.126">1204 523 0 0 0,'0'0'974'0'0,"0"0"264"0"0,0 0 131 0 0,0 0-49 0 0,0 0-125 0 0,0 0-171 0 0,0 0-112 0 0,0 0-43 0 0,0 0 33 0 0,0 0 15 0 0,3-3 0 0 0,5-9 22 0 0,-6 9-68 0 0,-2 3-40 0 0,0 0-47 0 0,0 0-91 0 0,0 0-31 0 0,0 0-55 0 0,0 0-73 0 0,-13 6 704 0 0,-57 57-340 0 0,63-55-827 0 0,1-1 1 0 0,0 1 0 0 0,0 0 0 0 0,1 0 0 0 0,0 1 0 0 0,0-1 0 0 0,1 1 0 0 0,0 0 0 0 0,1 0 0 0 0,0 1 0 0 0,0-1 0 0 0,1 1 0 0 0,0 0 0 0 0,0-1-1 0 0,1 11-71 0 0,0-17 46 0 0,1 0 0 0 0,-1 0 0 0 0,1 0-1 0 0,0 0 1 0 0,0 0 0 0 0,0 0 0 0 0,0 0-1 0 0,1 0 1 0 0,-1 0 0 0 0,1 0 0 0 0,0-1-1 0 0,0 1 1 0 0,0 0 0 0 0,0 0 0 0 0,0 0-1 0 0,0-1 1 0 0,1 1 0 0 0,0-1 0 0 0,-1 1-1 0 0,1-1 1 0 0,0 1 0 0 0,0-1 0 0 0,0 0 0 0 0,0 0-1 0 0,1 0 1 0 0,-1 0 0 0 0,1 0 0 0 0,-1-1-1 0 0,1 1 1 0 0,-1-1 0 0 0,1 0 0 0 0,0 0-1 0 0,0 0 1 0 0,0 0 0 0 0,-1 0 0 0 0,1 0-1 0 0,0-1 1 0 0,0 1 0 0 0,3-1-46 0 0,2 0 146 0 0,-1 0-1 0 0,1 0 1 0 0,0-1 0 0 0,0-1 0 0 0,-1 1-1 0 0,1-1 1 0 0,0 0 0 0 0,-1-1 0 0 0,0 0-1 0 0,0 0 1 0 0,0 0 0 0 0,0-1 0 0 0,0 0-1 0 0,-1 0 1 0 0,1-1 0 0 0,-1 0 0 0 0,5-5-146 0 0,3-4 140 0 0,1-1 0 0 0,-2 0 1 0 0,0-1-1 0 0,-1 0 0 0 0,-1-1 0 0 0,0 0 1 0 0,-2-1-1 0 0,0 0 0 0 0,0-1 1 0 0,0-4-141 0 0,-6 11 10 0 0,0-1 1 0 0,0 1-1 0 0,-1-1 1 0 0,-1 0-1 0 0,0 0 1 0 0,-1 1-1 0 0,0-1 1 0 0,-1 0-1 0 0,-1 0-10 0 0,0 9-78 0 0,-1 0-1 0 0,0 1 1 0 0,0 0 0 0 0,0-1-1 0 0,0 1 1 0 0,-1 0-1 0 0,1 1 1 0 0,-1-1-1 0 0,0 1 1 0 0,0-1 0 0 0,1 1-1 0 0,-2 1 1 0 0,1-1-1 0 0,0 0 1 0 0,0 1-1 0 0,0 0 1 0 0,-1 0 0 0 0,1 0-1 0 0,-1 0 1 0 0,1 1-1 0 0,0 0 1 0 0,-1 0-1 0 0,1 0 1 0 0,-1 0 0 0 0,1 1-1 0 0,-1-1 1 0 0,1 1-1 0 0,0 1 1 0 0,-1-1-1 0 0,1 0 1 0 0,0 1-1 0 0,0 0 79 0 0,-11 4-747 0 0,-1 0 0 0 0,1 1-1 0 0,1 1 1 0 0,0 1-1 0 0,0 0 1 0 0,0 0-1 0 0,1 1 1 0 0,1 1-1 0 0,-3 4 748 0 0,-59 68-14050 0 0,62-66 10805 0 0</inkml:trace>
  <inkml:trace contextRef="#ctx0" brushRef="#br0" timeOffset="7232.569">1773 497 0 0 0,'0'0'1026'0'0,"0"0"330"0"0,0 0 284 0 0,0 0 307 0 0,0 0 122 0 0,0 0-181 0 0,0 0-326 0 0,0 0-294 0 0,0 0-185 0 0,0 0-81 0 0,0 0-33 0 0,0 0-49 0 0,5 23 3520 0 0,-11-9-4164 0 0,-1-1 1 0 0,0 0-1 0 0,-1-1 1 0 0,0 0-1 0 0,-1 0 1 0 0,-1 0-1 0 0,0-1 1 0 0,0-1-1 0 0,-3 2-276 0 0,-115 90-16 0 0,122-98-206 0 0,0-1 0 0 0,0-1 0 0 0,1 1-1 0 0,-2-1 1 0 0,1 0 0 0 0,0 0 0 0 0,0 0-1 0 0,-1-1 1 0 0,1 0 0 0 0,0-1 0 0 0,-1 1-1 0 0,1-1 1 0 0,-1 0 0 0 0,1-1 0 0 0,-2 0 222 0 0,-53-27-9167 0 0,17-24-849 0 0,27-13 8890 0 0,26 20 1448 0 0,-7 42 140 0 0,0 0-1 0 0,0-1 0 0 0,1 1 0 0 0,-1 0 0 0 0,1 0 0 0 0,-1 0 0 0 0,1 1 0 0 0,0-1 0 0 0,0 1 0 0 0,0-1 0 0 0,1 1 0 0 0,-1 0 0 0 0,0 0 0 0 0,1 1 1 0 0,-1-1-1 0 0,1 1 0 0 0,0-1 0 0 0,0 1 0 0 0,-1 0 0 0 0,1 1 0 0 0,0-1 0 0 0,0 1 0 0 0,0-1 0 0 0,0 1 0 0 0,2 1-461 0 0,3 0 512 0 0,0 1 0 0 0,0 0-1 0 0,0 1 1 0 0,0 0 0 0 0,0 1-1 0 0,0 0 1 0 0,-1 0 0 0 0,0 1-1 0 0,1 0 1 0 0,-2 0 0 0 0,1 1-1 0 0,5 5-511 0 0,41 25 950 0 0,84 31-385 0 0,-79-45-547 0 0,-59-22-9 0 0,0 0-5 0 0,-2-6-622 0 0,0 0 0 0 0,0 0 0 0 0,-1 0-1 0 0,0 0 1 0 0,0 1 0 0 0,0-1 0 0 0,-1 1 0 0 0,0 0 0 0 0,0 0 0 0 0,0 0 0 0 0,-1 1 0 0 0,1-1 0 0 0,-5-2 618 0 0,-6-8-3228 0 0,-16-21-4719 0 0,22 31 7622 0 0</inkml:trace>
  <inkml:trace contextRef="#ctx0" brushRef="#br0" timeOffset="7485.768">1547 427 0 0 0,'0'0'448'0'0,"0"0"1290"0"0,0 0 493 0 0,0 0 77 0 0,0 0-146 0 0,0 0-285 0 0,0 0-324 0 0,0 0-291 0 0,0 0-171 0 0,0 0-114 0 0,0 0-40 0 0,0 0-37 0 0,0 0-88 0 0,2 32-120 0 0,8 100-136 0 0,-8 13 620 0 0,-22-2-2260 0 0,18-136 67 0 0,-1 6-91 0 0,4-11-3656 0 0,1-1-4158 0 0,0-1 5097 0 0</inkml:trace>
  <inkml:trace contextRef="#ctx0" brushRef="#br0" timeOffset="7781.687">2116 320 7290 0 0,'0'0'1856'0'0,"0"0"19"0"0,0 0 69 0 0,0 0-74 0 0,0 0-380 0 0,0 0-478 0 0,0 0-340 0 0,0 0-125 0 0,0 0 25 0 0,0 0 56 0 0,0 0 7 0 0,0 0-31 0 0,0 0-57 0 0,-23 20-86 0 0,-70 62-97 0 0,38-13 180 0 0,47-52-466 0 0,1-1-61 0 0,2-1 0 0 0,-1 1 1 0 0,2 0-1 0 0,0 0 0 0 0,1 1 0 0 0,0-1 0 0 0,2 1 1 0 0,0-1-1 0 0,0 1 0 0 0,3 16-17 0 0,-1-26-58 0 0,0-1 0 0 0,0 0 0 0 0,0 1 0 0 0,1-1 0 0 0,0 0 0 0 0,0 0 0 0 0,1 0 0 0 0,-1 0 0 0 0,1-1 0 0 0,1 1 0 0 0,-1-1 0 0 0,1 0 0 0 0,0 0-1 0 0,0 0 1 0 0,0 0 0 0 0,1 0 0 0 0,0-1 0 0 0,0 0 0 0 0,0 0 0 0 0,0-1 0 0 0,1 1 0 0 0,-1-1 0 0 0,1 0 0 0 0,0 0 0 0 0,0-1 0 0 0,0 0 0 0 0,0 0 0 0 0,0 0 0 0 0,0-1 0 0 0,1 0 0 0 0,-1 0 0 0 0,0-1 0 0 0,1 1 58 0 0,29-6-3679 0 0,-25 1-223 0 0,0-2-3287 0 0,-6 2 713 0 0</inkml:trace>
  <inkml:trace contextRef="#ctx0" brushRef="#br0" timeOffset="8074.69">2086 589 7674 0 0,'0'0'2360'0'0,"0"0"-654"0"0,0 0-313 0 0,0 0 69 0 0,0 0 41 0 0,0 0-96 0 0,0 0-199 0 0,0 0-234 0 0,0 0-181 0 0,0 0-119 0 0,0 0-83 0 0,0 0-105 0 0,0 0-81 0 0,29 3-71 0 0,90 6-87 0 0,2-17 206 0 0,-98 3-569 0 0,-5 0-1726 0 0,-8 4-2574 0 0,-8-2-5872 0 0,-2 2 3280 0 0</inkml:trace>
  <inkml:trace contextRef="#ctx0" brushRef="#br0" timeOffset="8553.953">2454 490 9442 0 0,'0'0'2994'0'0,"0"0"-488"0"0,0 0-336 0 0,0 0-299 0 0,0 0-423 0 0,0 0-405 0 0,0 0-316 0 0,0 0-239 0 0,0 0-109 0 0,0 0-86 0 0,0 0-34 0 0,0 0-21 0 0,0 0-44 0 0,11-5-23 0 0,96-26 297 0 0,17 26-191 0 0,-123 6-284 0 0,0 0 0 0 0,0 0-1 0 0,0 0 1 0 0,0 0 0 0 0,0 0 0 0 0,0 0 0 0 0,0 0 0 0 0,-1 0-1 0 0,1 0 1 0 0,0 1 0 0 0,-1-1 0 0 0,1 0 0 0 0,-1 0-1 0 0,0 1 1 0 0,1-1 0 0 0,-1 0 0 0 0,0 1 0 0 0,0-1-1 0 0,0 0 1 0 0,0 1 0 0 0,0-1 0 0 0,0 0 0 0 0,0 1 0 0 0,0-1-1 0 0,0 0 1 0 0,-1 1 0 0 0,1-1 0 0 0,0 0 0 0 0,-1 0-1 0 0,1 1 1 0 0,-1-1 0 0 0,0 0 0 0 0,1 0 0 0 0,-1 0-1 0 0,0 0 1 0 0,0 0 7 0 0,-52 54 12 0 0,37-40 17 0 0,1 1-1 0 0,1 0 1 0 0,0 0-1 0 0,1 2 1 0 0,0 0-1 0 0,-4 9-28 0 0,17-24 4 0 0,0 0 0 0 0,0 0-1 0 0,0 1 1 0 0,0-1 0 0 0,0 0 0 0 0,1 0 0 0 0,0 0-1 0 0,-1 0 1 0 0,1 0 0 0 0,0 0 0 0 0,0 0 0 0 0,1 0 0 0 0,-1 0-1 0 0,1 0 1 0 0,-1 0 0 0 0,1-1 0 0 0,0 1 0 0 0,0-1-1 0 0,0 1 1 0 0,0-1 0 0 0,1 0 0 0 0,-1 0 0 0 0,0 0-1 0 0,1 0 1 0 0,0 0 0 0 0,-1 0 0 0 0,1-1 0 0 0,0 0-1 0 0,0 1 1 0 0,0-1 0 0 0,0 0 0 0 0,0 0 0 0 0,0 0 0 0 0,0-1-1 0 0,0 1 1 0 0,0-1 0 0 0,1 0 0 0 0,-1 0 0 0 0,0 0-1 0 0,0 0 1 0 0,0 0 0 0 0,2-1-4 0 0,7 1-159 0 0,70-9-658 0 0,-38-26-7416 0 0,-29 17-1650 0 0,-10 14 3923 0 0</inkml:trace>
  <inkml:trace contextRef="#ctx0" brushRef="#br0" timeOffset="8854.154">2872 331 6793 0 0,'0'0'2974'0'0,"0"0"-550"0"0,0 0-265 0 0,0 0-186 0 0,0 0-380 0 0,0 0-404 0 0,0 0-280 0 0,0 0-209 0 0,0 0-89 0 0,0 0-51 0 0,0 0-40 0 0,0 0-15 0 0,0 0-27 0 0,10 4-20 0 0,33 10-24 0 0,-2 31 855 0 0,-34-33-1030 0 0,5 9-177 0 0,-1 0 0 0 0,0 1 0 0 0,-1 1 0 0 0,-2 0 0 0 0,0 0 0 0 0,-2 0 0 0 0,0 1 0 0 0,-2 0 0 0 0,0 0 0 0 0,-2 1 0 0 0,-1-1 0 0 0,0 0 0 0 0,-2 5-82 0 0,-1-24-51 0 0,1 0 1 0 0,-1 0 0 0 0,0-1 0 0 0,0 1-1 0 0,0 0 1 0 0,-1-1 0 0 0,0 1 0 0 0,0-1-1 0 0,0 0 1 0 0,0 0 0 0 0,-1 0 0 0 0,1-1-1 0 0,-1 1 1 0 0,0-1 0 0 0,0 0 0 0 0,0 0-1 0 0,-1 0 1 0 0,1 0 0 0 0,-1-1-1 0 0,1 0 1 0 0,-1 0 0 0 0,0 0 50 0 0,-71 21-6134 0 0,57-23 318 0 0,14 0 2370 0 0,-2 0-6946 0 0</inkml:trace>
  <inkml:trace contextRef="#ctx0" brushRef="#br0" timeOffset="10470.532">3323 556 1256 0 0,'0'0'1387'0'0,"0"0"-291"0"0,0 0-71 0 0,0 0 246 0 0,0 0 294 0 0,0 0 118 0 0,0 0-13 0 0,0 0-178 0 0,0 0-237 0 0,0 0-172 0 0,0 0-177 0 0,0 0-87 0 0,21 0-50 0 0,100 0 679 0 0,-27 7 1432 0 0,37-4-2463 0 0,-89-19-1954 0 0,-16-1-3359 0 0,-13 6-667 0 0,-7 5-517 0 0,-1 2 2134 0 0</inkml:trace>
  <inkml:trace contextRef="#ctx0" brushRef="#br0" timeOffset="10716.971">3548 398 4129 0 0,'0'0'2175'0'0,"0"0"-1140"0"0,0 0-266 0 0,0 0 342 0 0,0 0 320 0 0,0 0 95 0 0,0 0-152 0 0,0 0-312 0 0,0 0-236 0 0,0 0-139 0 0,0 0-98 0 0,0 0-101 0 0,0 0-102 0 0,0 33-101 0 0,-2 106-98 0 0,4-24 59 0 0,-2-23-3522 0 0,-5-69-346 0 0,-5-2-4507 0 0,6-17 4850 0 0</inkml:trace>
  <inkml:trace contextRef="#ctx0" brushRef="#br0" timeOffset="11344.6">4188 376 0 0 0,'0'0'2067'0'0,"0"0"187"0"0,0 0 92 0 0,0 0-71 0 0,0 0-177 0 0,0 0-282 0 0,0 0-296 0 0,0 0-263 0 0,0 0-225 0 0,0 0-115 0 0,0 0-159 0 0,0 0-186 0 0,-12-8-165 0 0,-41-24-119 0 0,-10 24 656 0 0,52 10-903 0 0,1 0-1 0 0,-1 0 1 0 0,1 1-1 0 0,0 1 1 0 0,0 0 0 0 0,0 0-1 0 0,1 1 1 0 0,0 0-1 0 0,-1 1 1 0 0,2 0-1 0 0,-1 0 1 0 0,1 1 0 0 0,0 0-1 0 0,0 1 1 0 0,1 0-1 0 0,0 0 1 0 0,0 0 0 0 0,1 1-1 0 0,0 0 1 0 0,1 0-1 0 0,-4 8-40 0 0,7-14 16 0 0,0 0-1 0 0,0 0 0 0 0,0 0 1 0 0,0 0-1 0 0,1 0 0 0 0,-1 1 0 0 0,1-1 1 0 0,0 0-1 0 0,0 1 0 0 0,0-1 1 0 0,0 1-1 0 0,1-1 0 0 0,-1 1 1 0 0,1-1-1 0 0,0 1 0 0 0,0 0 1 0 0,0-1-1 0 0,1 1 0 0 0,-1-1 1 0 0,1 1-1 0 0,0-1 0 0 0,0 1 1 0 0,0-1-1 0 0,0 1 0 0 0,1-1 1 0 0,-1 0-1 0 0,1 0 0 0 0,0 0 1 0 0,0 0-1 0 0,0 0 0 0 0,0 0 1 0 0,1 0-1 0 0,-1-1 0 0 0,1 1 1 0 0,-1-1-1 0 0,1 0 0 0 0,0 1 0 0 0,0-1 1 0 0,0-1-1 0 0,0 1 0 0 0,1 0 1 0 0,-1-1-1 0 0,0 1 0 0 0,1-1 1 0 0,1 0-16 0 0,10 0 108 0 0,0-1 0 0 0,0-1 1 0 0,0 0-1 0 0,0-1 1 0 0,0 0-1 0 0,-1-2 0 0 0,1 0 1 0 0,-1 0-1 0 0,0-1 1 0 0,0-1-1 0 0,0 0 0 0 0,-1-1 1 0 0,0 0-1 0 0,0-1 0 0 0,-1-1 1 0 0,0 0-1 0 0,-1-1 1 0 0,9-8-109 0 0,-13 13 41 0 0,75-86 758 0 0,-102 124-779 0 0,2 1 0 0 0,1 1 0 0 0,1 1 0 0 0,3 0 0 0 0,0 0 0 0 0,0 11-20 0 0,6-17-406 0 0,0 4-1076 0 0,5-9-4026 0 0,21-19-8394 0 0,-14-5 10196 0 0</inkml:trace>
  <inkml:trace contextRef="#ctx0" brushRef="#br0" timeOffset="11677.675">4608 365 576 0 0,'0'0'2785'0'0,"0"0"-330"0"0,0 0-423 0 0,0 0-383 0 0,0 0-298 0 0,0 0-218 0 0,0 0-161 0 0,0 0-90 0 0,0 0-126 0 0,0 0-112 0 0,0 0-74 0 0,0 0-114 0 0,-31 28-95 0 0,-94 88-82 0 0,76-57 36 0 0,46-49-233 0 0,1-7-21 0 0,0 1 0 0 0,1-1-1 0 0,-1 0 1 0 0,1 1 0 0 0,0-1-1 0 0,0 1 1 0 0,0-1-1 0 0,0 1 1 0 0,0 0 0 0 0,1-1-1 0 0,0 1 1 0 0,0 0 0 0 0,0-1-1 0 0,0 1 1 0 0,0 0-1 0 0,1-1 1 0 0,0 1 0 0 0,0-1-1 0 0,0 1 1 0 0,0-1 0 0 0,0 1-1 0 0,1-1 1 0 0,-1 0-1 0 0,1 1 1 0 0,0-1 0 0 0,0 0-1 0 0,0 0 1 0 0,1 0 0 0 0,-1 0-1 0 0,1-1 1 0 0,-1 1-1 0 0,1-1 1 0 0,0 0 0 0 0,0 1-1 0 0,0-1 1 0 0,0 0 0 0 0,0-1-1 0 0,1 1 1 0 0,1 0-61 0 0,2-1 147 0 0,1 0 0 0 0,-1 0 0 0 0,1-1 1 0 0,0-1-1 0 0,-1 1 0 0 0,1-1 0 0 0,0 0 0 0 0,-1-1 1 0 0,1 0-1 0 0,-1 0 0 0 0,0 0 0 0 0,0-1 0 0 0,0 0 1 0 0,0-1-1 0 0,0 1 0 0 0,-1-1 0 0 0,1 0 0 0 0,-1-1 1 0 0,0 0-1 0 0,0 0 0 0 0,-1 0 0 0 0,0-1 0 0 0,0 0 0 0 0,0 0 1 0 0,0 0-1 0 0,-1 0 0 0 0,1-2-147 0 0,2-1 22 0 0,-1 0 0 0 0,1 0 0 0 0,-1-1 0 0 0,-1 1 0 0 0,0-2 0 0 0,0 1-1 0 0,-1 0 1 0 0,0-1 0 0 0,-1 0 0 0 0,0 0 0 0 0,-1 0 0 0 0,0 0 0 0 0,-1 0 0 0 0,0 0 0 0 0,-1 0 0 0 0,0-8-22 0 0,0 17-154 0 0,-1-1 1 0 0,1 1 0 0 0,-1 0-1 0 0,0 0 1 0 0,0 0-1 0 0,0-1 1 0 0,0 1 0 0 0,0 0-1 0 0,0 0 1 0 0,0 0 0 0 0,-1 1-1 0 0,1-1 1 0 0,-1 0-1 0 0,1 0 1 0 0,-1 1 0 0 0,0-1-1 0 0,1 1 1 0 0,-1-1-1 0 0,0 1 1 0 0,0 0 0 0 0,0 0-1 0 0,0 0 1 0 0,0 0 0 0 0,0 0-1 0 0,-1 0 1 0 0,1 1-1 0 0,0-1 1 0 0,0 1 0 0 0,-1-1-1 0 0,1 1 1 0 0,0 0-1 0 0,-1 0 1 0 0,1 0 0 0 0,0 0-1 0 0,-1 0 154 0 0,-51 13-11211 0 0,40-6 3803 0 0</inkml:trace>
  <inkml:trace contextRef="#ctx0" brushRef="#br0" timeOffset="12200.64">5011 236 0 0 0,'0'0'1622'0'0,"0"0"342"0"0,0 0 94 0 0,0 0-8 0 0,0 0-135 0 0,0 0-298 0 0,0 0-270 0 0,0 0-154 0 0,0 0-116 0 0,0 0-51 0 0,0 0-22 0 0,0 0-91 0 0,0 0-104 0 0,-21 15-109 0 0,-69 49-108 0 0,82-59-440 0 0,1 0 1 0 0,0 1-1 0 0,0-1 1 0 0,0 2-1 0 0,1-1 1 0 0,0 1-1 0 0,0 0 0 0 0,1 0 1 0 0,0 0-1 0 0,0 1 1 0 0,0 0-1 0 0,-1 5-152 0 0,-5 8 289 0 0,5-11-223 0 0,0-1 1 0 0,0 1-1 0 0,1 1 0 0 0,0-1 1 0 0,1 1-1 0 0,0-1 1 0 0,1 1-1 0 0,0 0 1 0 0,1 1-1 0 0,0-1 0 0 0,1 0 1 0 0,0 1-1 0 0,1-1 1 0 0,0 0-1 0 0,1 1 0 0 0,0-1 1 0 0,0 0-1 0 0,2 1 1 0 0,-1-1-1 0 0,1 0 1 0 0,1 0-1 0 0,0-1 0 0 0,1 1 1 0 0,0-1-1 0 0,0 0 1 0 0,1 0-1 0 0,0-1 1 0 0,1 1-1 0 0,0-1 0 0 0,0-1 1 0 0,9 8-67 0 0,-8-11 26 0 0,-1 0 0 0 0,1 0 1 0 0,1-1-1 0 0,-1-1 0 0 0,0 1 0 0 0,1-1 1 0 0,0-1-1 0 0,0 0 0 0 0,0 0 0 0 0,0 0 1 0 0,0-1-1 0 0,0-1 0 0 0,0 1 0 0 0,0-2 1 0 0,0 1-1 0 0,8-2-26 0 0,12-25-1088 0 0,-25 13-2876 0 0,-3 1-5114 0 0,-1 12-1276 0 0</inkml:trace>
  <inkml:trace contextRef="#ctx0" brushRef="#br0" timeOffset="13798.439">5194 313 0 0 0,'0'0'628'0'0,"0"0"778"0"0,0 0 282 0 0,0 0-33 0 0,0 0-179 0 0,0 0-251 0 0,0 0-241 0 0,0 0-140 0 0,0 0-85 0 0,0 0-23 0 0,0 0-16 0 0,0 0-40 0 0,3 1 1872 0 0,-33 82 1476 0 0,20-64-3769 0 0,-12 14-6 0 0,19-30-217 0 0,0 1 0 0 0,0-1 0 0 0,0 1 0 0 0,1 0 0 0 0,-1-1 0 0 0,1 1 0 0 0,0 0 0 0 0,0 1 0 0 0,0-1 0 0 0,1 0 0 0 0,-1 0 0 0 0,1 1 0 0 0,0-1 0 0 0,0 1 0 0 0,1-1 0 0 0,-1 1 0 0 0,1-1-1 0 0,0 1 1 0 0,0 0 0 0 0,1 0-36 0 0,52 14 1289 0 0,-41-19-1234 0 0,-1-1 0 0 0,1-1 0 0 0,0 1 0 0 0,0-2 0 0 0,-1 0 0 0 0,1 0 0 0 0,-1-1 0 0 0,0 0 0 0 0,0-1 0 0 0,8-6-55 0 0,50-21-1675 0 0,-63 27 677 0 0,7-5-3206 0 0,-7 1-5705 0 0,-6 6 4244 0 0</inkml:trace>
  <inkml:trace contextRef="#ctx0" brushRef="#br0" timeOffset="14051.912">5381 354 0 0 0,'0'0'1414'0'0,"0"0"165"0"0,0 0 248 0 0,0 0 126 0 0,0 0-143 0 0,0 0-302 0 0,0 0-246 0 0,0 0-180 0 0,0 0-67 0 0,0 0-26 0 0,0 0-61 0 0,0 0-85 0 0,-13 27-131 0 0,-44 87-122 0 0,1 24 577 0 0,39-16-9477 0 0,24-108-1247 0 0,-5-13 8745 0 0</inkml:trace>
  <inkml:trace contextRef="#ctx0" brushRef="#br0" timeOffset="14438.183">5512 269 3441 0 0,'0'0'2064'0'0,"0"0"53"0"0,0 0 80 0 0,0 0-61 0 0,0 0-315 0 0,0 0-448 0 0,0 0-396 0 0,0 0-331 0 0,0 0-172 0 0,0 0-88 0 0,0 0-55 0 0,0 0 22 0 0,0 0 52 0 0,0 4 74 0 0,50 107 2953 0 0,-44-99-3442 0 0,0 1 1 0 0,-1 0 0 0 0,-1 0 0 0 0,0 0 0 0 0,-1 1 0 0 0,-1-1 0 0 0,0 1 0 0 0,-1 0 0 0 0,0-1 0 0 0,-1 1 0 0 0,0 0 0 0 0,-1 0 0 0 0,-1 0 0 0 0,0-1-1 0 0,-1 1 1 0 0,-1-1 0 0 0,0 0 0 0 0,0 0 0 0 0,-1 0 0 0 0,-6 10 9 0 0,-58 62-4573 0 0,53-68 1605 0 0,-7 2-6133 0 0,17-15 3293 0 0</inkml:trace>
  <inkml:trace contextRef="#ctx0" brushRef="#br0" timeOffset="16295.647">323 1101 0 0 0,'0'0'400'0'0,"0"0"326"0"0,0 0 119 0 0,0 0 87 0 0,0 0 48 0 0,9 0 6 0 0,79-4 2204 0 0,215-10 4016 0 0,61 20-5385 0 0,96-1-1178 0 0,-187-16-207 0 0,86-12 174 0 0,-117 9-294 0 0,14 6 256 0 0,491 5 753 0 0,-241 6-14 0 0,-254-22-809 0 0,158-6 487 0 0,12 25 148 0 0,-248-18-948 0 0,-120 16 559 0 0,-36 1-3394 0 0,0 0-5469 0 0,-19 2 2385 0 0,-2 0 3417 0 0,2 0 431 0 0,-3 0-3296 0 0</inkml:trace>
  <inkml:trace contextRef="#ctx0" brushRef="#br0" timeOffset="21386.71">5339 63 0 0 0,'0'0'932'0'0,"0"0"252"0"0,0 0 237 0 0,0 0 46 0 0,0 0-150 0 0,0 0-211 0 0,0 0-117 0 0,0 0 60 0 0,0 0 134 0 0,0 0 138 0 0,0 0 5 0 0,15-9-110 0 0,47-25-161 0 0,-8 15 1679 0 0,-51 19-2644 0 0,0 1-1 0 0,-1-1 1 0 0,1 1 0 0 0,-1 0 0 0 0,1 0-1 0 0,-1 0 1 0 0,0 0 0 0 0,1 1 0 0 0,-1-1-1 0 0,0 1 1 0 0,0-1 0 0 0,0 1 0 0 0,0 0-1 0 0,0 0 1 0 0,0-1 0 0 0,0 2 0 0 0,-1-1-1 0 0,1 0 1 0 0,-1 0 0 0 0,1 0 0 0 0,-1 1-1 0 0,0-1 1 0 0,0 0 0 0 0,0 1-1 0 0,0-1 1 0 0,-1 1 0 0 0,1 0 0 0 0,0-1-1 0 0,-1 1 1 0 0,0 0 0 0 0,0-1 0 0 0,0 1-1 0 0,0-1 1 0 0,0 1 0 0 0,0 0 0 0 0,-1-1-1 0 0,1 1 1 0 0,-1 0 0 0 0,0-1 0 0 0,0 1-1 0 0,0-1 1 0 0,0 2-90 0 0,1 22 225 0 0,31 607 1245 0 0,-31 221-1416 0 0,0-851-6 0 0,-1-1 0 0 0,0 0 0 0 0,1 0 0 0 0,-1 0 0 0 0,0 0 0 0 0,0 0 0 0 0,0 0 0 0 0,0 0 0 0 0,0 0 0 0 0,-1 0 0 0 0,1 0 0 0 0,-1-1 0 0 0,1 1 0 0 0,-1 0 0 0 0,0-1 0 0 0,1 0 0 0 0,-1 1 0 0 0,0-1 0 0 0,0 0 0 0 0,0 0 0 0 0,0 0 0 0 0,0 0 0 0 0,0 0 0 0 0,0 0 0 0 0,0-1 0 0 0,-1 1 0 0 0,1-1 0 0 0,0 1 0 0 0,0-1 0 0 0,-1 0 0 0 0,1 0 0 0 0,0 0 0 0 0,0 0 0 0 0,-1 0 0 0 0,1 0 0 0 0,0-1 0 0 0,0 1 0 0 0,0-1 0 0 0,0 0 0 0 0,-1 0 0 0 0,1 1 0 0 0,0-1-48 0 0,-21 0 68 0 0,-43-11-1426 0 0,39-2-8936 0 0,23 10-1259 0 0</inkml:trace>
  <inkml:trace contextRef="#ctx0" brushRef="#br0" timeOffset="22582.538">242 77 0 0 0,'0'0'1692'0'0,"0"0"194"0"0,0 0-50 0 0,0 0-218 0 0,0 0-187 0 0,3-3-107 0 0,0 0-1000 0 0,-3 3-282 0 0,-1 0 0 0 0,1 0 0 0 0,0-1-1 0 0,-1 1 1 0 0,1 0 0 0 0,0 0 0 0 0,-1 0 0 0 0,1 0 0 0 0,0-1 0 0 0,0 1 0 0 0,-1 0 0 0 0,1 0 0 0 0,0 0 0 0 0,0-1 0 0 0,-1 1 0 0 0,1 0 0 0 0,0 0 0 0 0,0-1 0 0 0,0 1-1 0 0,0 0 1 0 0,-1-1 0 0 0,1 1 0 0 0,0 0 0 0 0,0-1 0 0 0,0 1 0 0 0,0 0 0 0 0,0-1 0 0 0,0 1 0 0 0,0 0 0 0 0,0-1 0 0 0,0 1 0 0 0,0 0 0 0 0,0-1 0 0 0,0 1 0 0 0,0 0 0 0 0,0-1-1 0 0,0 1 1 0 0,0 0 0 0 0,0-1 0 0 0,0 1 0 0 0,1 0 0 0 0,-1-1 0 0 0,0 1 0 0 0,0 0 0 0 0,0 0 0 0 0,0-1 0 0 0,1 1 0 0 0,-1 0 0 0 0,0-1 0 0 0,0 1 0 0 0,1 0 0 0 0,-1 0 0 0 0,0 0-1 0 0,1-1 1 0 0,-1 1 0 0 0,0 0 0 0 0,0 0 0 0 0,1 0 0 0 0,-1 0 0 0 0,0 0 0 0 0,1 0 0 0 0,-1-1 0 0 0,0 1 0 0 0,1 0 0 0 0,-1 0 0 0 0,1 0-42 0 0,-22-1 1675 0 0,19 1-1607 0 0,-1-1 0 0 0,1 1 0 0 0,0 0 0 0 0,-1 0 0 0 0,1 0 0 0 0,0 0 0 0 0,-1 0 0 0 0,1 1 0 0 0,-1-1 0 0 0,1 1 0 0 0,0-1 0 0 0,0 1-1 0 0,-1 0 1 0 0,1 0 0 0 0,0 0 0 0 0,0 0 0 0 0,0 0 0 0 0,0 0 0 0 0,0 1 0 0 0,0-1 0 0 0,0 1 0 0 0,0-1 0 0 0,1 1 0 0 0,-1 0 0 0 0,0 0-68 0 0,-9 14 140 0 0,1 0 0 0 0,0 1 1 0 0,1 0-1 0 0,1 1 0 0 0,1-1 1 0 0,0 1-1 0 0,1 1 0 0 0,1-1 1 0 0,1 3-141 0 0,-9 45 289 0 0,3 1 1 0 0,4 0 0 0 0,2 0 0 0 0,3 1-1 0 0,4 23-289 0 0,-1 24-1 0 0,-7 72 115 0 0,-8 0 1 0 0,-13 31-115 0 0,6-8 233 0 0,19-202-136 0 0,0 1 0 0 0,1-1 0 0 0,0 0 0 0 0,0 1-1 0 0,1-1 1 0 0,0 1 0 0 0,1-1 0 0 0,-1 0 0 0 0,2 0-1 0 0,-1 0 1 0 0,1 0 0 0 0,1 0 0 0 0,-1 0-1 0 0,5 6-96 0 0,-6-11 140 0 0,1 0-1 0 0,-1 0 1 0 0,1-1 0 0 0,-1 1-1 0 0,1-1 1 0 0,0 1-1 0 0,0-1 1 0 0,0 0-1 0 0,0 0 1 0 0,0-1-1 0 0,1 1 1 0 0,-1 0-1 0 0,1-1 1 0 0,-1 0-1 0 0,1 0 1 0 0,-1 0-1 0 0,1 0 1 0 0,-1-1-1 0 0,1 1 1 0 0,0-1-1 0 0,-1 0 1 0 0,1 0-1 0 0,0 0 1 0 0,-1-1-1 0 0,1 1 1 0 0,0-1-140 0 0,16 0 67 0 0,135-6-408 0 0,-84 9-3487 0 0,-47 0-282 0 0,0 1-3357 0 0,-9-3-1262 0 0</inkml:trace>
  <inkml:trace contextRef="#ctx0" brushRef="#br0" timeOffset="23803.704">5792 755 5545 0 0,'0'0'1486'0'0,"0"0"-397"0"0,0 0-202 0 0,0 0 85 0 0,0 0 145 0 0,0 0-17 0 0,0 0-55 0 0,0 0-99 0 0,0 0-118 0 0,0 0-60 0 0,0 0-95 0 0,-4 15-87 0 0,-31 121 940 0 0,15-15 365 0 0,20-121-1560 0 0,0 0-11 0 0,0 0 28 0 0,0 0 4 0 0,0 0 23 0 0,6-15 934 0 0,7-18-1229 0 0,2 1-1 0 0,1 1 0 0 0,2 1 0 0 0,0 0 1 0 0,2 1-1 0 0,2 1 0 0 0,12-12-79 0 0,-22 24 49 0 0,1 0 0 0 0,1 1 0 0 0,0 0 0 0 0,1 2 0 0 0,1-1 0 0 0,0 2 0 0 0,6-4-49 0 0,-21 16 2 0 0,0 1 0 0 0,0-1-1 0 0,0 1 1 0 0,0-1 0 0 0,0 1 0 0 0,-1 0 0 0 0,1-1-1 0 0,0 1 1 0 0,-1 0 0 0 0,1-1 0 0 0,0 1 0 0 0,-1 0-1 0 0,1 0 1 0 0,-1 0 0 0 0,1-1 0 0 0,-1 1 0 0 0,1 0-1 0 0,-1 0 1 0 0,0 0 0 0 0,1 0 0 0 0,-1 0 0 0 0,0 0 0 0 0,0 0-1 0 0,0 0 1 0 0,0 0 0 0 0,1 0 0 0 0,-1 0 0 0 0,-1 0-1 0 0,1 0 1 0 0,0 0 0 0 0,0 0 0 0 0,0 0 0 0 0,-1 0-1 0 0,1 0 1 0 0,0 0 0 0 0,-1 0 0 0 0,1 0 0 0 0,-1-1-1 0 0,1 2-1 0 0,0 4 38 0 0,-15 184 383 0 0,15-189-413 0 0,0 0-1 0 0,0 0 0 0 0,0 1 0 0 0,0-1 1 0 0,1 0-1 0 0,-1 0 0 0 0,0 0 0 0 0,1 0 1 0 0,-1 0-1 0 0,1 0 0 0 0,-1 0 0 0 0,1 0 1 0 0,-1 0-1 0 0,1 0 0 0 0,0 0 0 0 0,-1 0 1 0 0,1 0-1 0 0,0-1 0 0 0,0 1 0 0 0,0 0 1 0 0,0-1-1 0 0,0 1 0 0 0,0 0 0 0 0,0-1 1 0 0,0 1-1 0 0,0-1 0 0 0,0 1 0 0 0,0-1 1 0 0,0 0-1 0 0,0 1 0 0 0,0-1 0 0 0,0 0 1 0 0,0 0-1 0 0,0 0 0 0 0,0 0 0 0 0,1 0 1 0 0,-1 0-1 0 0,0 0 0 0 0,0 0 0 0 0,0 0 1 0 0,0-1-1 0 0,0 1 0 0 0,0 0 0 0 0,0-1 1 0 0,1 1-8 0 0,50-20 289 0 0,103-104 85 0 0,-154 123-377 0 0,-1 0 0 0 0,1 1 0 0 0,-1-1 0 0 0,1 1 0 0 0,0-1 0 0 0,-1 1 0 0 0,1-1 0 0 0,0 1 0 0 0,0-1 0 0 0,0 1 0 0 0,-1-1 0 0 0,1 1 0 0 0,0 0 1 0 0,0 0-1 0 0,0-1 0 0 0,0 1 0 0 0,-1 0 0 0 0,1 0 0 0 0,0 0 0 0 0,0 0 0 0 0,0 0 0 0 0,0 0 0 0 0,0 0 0 0 0,0 0 0 0 0,-1 0 0 0 0,1 1 0 0 0,0-1 0 0 0,0 0 0 0 0,0 0 0 0 0,0 1 0 0 0,-1-1 0 0 0,1 1 0 0 0,0-1 0 0 0,0 0 1 0 0,-1 1-1 0 0,1 0 0 0 0,0-1 0 0 0,-1 1 0 0 0,1-1 0 0 0,0 1 0 0 0,-1 0 0 0 0,1-1 0 0 0,-1 1 0 0 0,1 0 0 0 0,-1 0 0 0 0,1 0 0 0 0,-1-1 0 0 0,0 1 0 0 0,1 0 0 0 0,-1 1 3 0 0,2 51-14 0 0,-3-37 23 0 0,0 11-41 0 0,0-21 11 0 0,0 0-1 0 0,1 0 0 0 0,-1 0 0 0 0,1 0 1 0 0,0 0-1 0 0,0 0 0 0 0,1 0 1 0 0,0 0-1 0 0,0 0 0 0 0,0 0 0 0 0,1-1 1 0 0,0 1-1 0 0,0 0 0 0 0,0-1 1 0 0,1 0-1 0 0,-1 1 0 0 0,1-1 0 0 0,1 0 1 0 0,-1 0-1 0 0,1 0 22 0 0,37 5-2302 0 0,-27-12-1704 0 0,-3-2-4444 0 0,-6 1-2084 0 0</inkml:trace>
  <inkml:trace contextRef="#ctx0" brushRef="#br0" timeOffset="82626.25">2673 1292 0 0 0,'31'-3'11113'0'0,"-30"3"-10664"0"0,-1 0 21 0 0,0 0 59 0 0,0 0 43 0 0,0 0 23 0 0,0 0 33 0 0,0 0 47 0 0,0 0 27 0 0,0 0 14 0 0,0 0 9 0 0,0 0-58 0 0,0 0-65 0 0,-25 0 2304 0 0,-35 6-1475 0 0,-14 51-759 0 0,73-56-669 0 0,-12 11 53 0 0,1 1-1 0 0,0 0 0 0 0,1 1 1 0 0,1 0-1 0 0,0 1 1 0 0,1 0-1 0 0,0 1 0 0 0,1-1 1 0 0,1 2-1 0 0,-3 8-55 0 0,7-12 28 0 0,0 0-1 0 0,1 0 0 0 0,1 1 1 0 0,0-1-1 0 0,0 0 1 0 0,1 1-1 0 0,1-1 0 0 0,0 0 1 0 0,1 1-1 0 0,1 2-27 0 0,-1-10 19 0 0,-1-1 0 0 0,1 1 0 0 0,1-1 0 0 0,-1 0 0 0 0,1 0 0 0 0,-1 0 0 0 0,1 0 0 0 0,1 0 0 0 0,-1 0 0 0 0,1-1 0 0 0,0 1 0 0 0,0-1 0 0 0,0 0 0 0 0,0-1 0 0 0,1 1 0 0 0,0-1 0 0 0,-1 1 0 0 0,1-2 0 0 0,0 1-1 0 0,1 0 1 0 0,-1-1 0 0 0,0 0 0 0 0,1 0 0 0 0,-1-1 0 0 0,3 1-19 0 0,-3 0 71 0 0,1 0-1 0 0,-1-1 0 0 0,1 1 1 0 0,0-1-1 0 0,0-1 0 0 0,-1 1 1 0 0,1-1-1 0 0,0 0 0 0 0,0 0 0 0 0,0-1 1 0 0,-1 0-1 0 0,1 0 0 0 0,0 0 1 0 0,-1 0-1 0 0,1-1 0 0 0,-1 0 1 0 0,1 0-1 0 0,-1-1 0 0 0,0 1 1 0 0,0-1-1 0 0,0-1 0 0 0,0 1 1 0 0,-1 0-1 0 0,1-1 0 0 0,-1 0 1 0 0,0 0-1 0 0,0 0 0 0 0,0-1 1 0 0,-1 0-1 0 0,1 1 0 0 0,-1-1 0 0 0,0 0 1 0 0,-1-1-71 0 0,0 2 21 0 0,0 0 1 0 0,-1 0 0 0 0,0 0-1 0 0,0 0 1 0 0,0 0 0 0 0,0-1-1 0 0,-1 1 1 0 0,0 0 0 0 0,0 0-1 0 0,0-1 1 0 0,0 1 0 0 0,0 0 0 0 0,-1-1-1 0 0,0 1 1 0 0,0 0 0 0 0,0 0-1 0 0,-1 0 1 0 0,1 0 0 0 0,-1 0-1 0 0,0 0 1 0 0,0 0 0 0 0,0 1-1 0 0,-1-1 1 0 0,1 0 0 0 0,-1 1-1 0 0,0 0 1 0 0,0 0 0 0 0,0 0-1 0 0,0 0 1 0 0,0 0 0 0 0,-1 1-1 0 0,1-1 1 0 0,-1 1 0 0 0,0 0-1 0 0,0 0 1 0 0,0 0-22 0 0,-5-2-133 0 0,0 1-1 0 0,-1 0 1 0 0,1 0 0 0 0,-1 1-1 0 0,0 0 1 0 0,1 1-1 0 0,-1 0 1 0 0,0 0 0 0 0,0 1-1 0 0,0 1 1 0 0,1-1 0 0 0,-1 2-1 0 0,0-1 1 0 0,1 1 0 0 0,-1 1-1 0 0,1 0 1 0 0,-1 0-1 0 0,1 1 1 0 0,0 0 0 0 0,1 0-1 0 0,-1 1 1 0 0,1 0 0 0 0,-6 5 133 0 0,-37 56-4404 0 0,41-40-239 0 0,5 2-3842 0 0,5-16 1226 0 0</inkml:trace>
  <inkml:trace contextRef="#ctx0" brushRef="#br0" timeOffset="97277.729">3134 1396 0 0 0,'0'0'1106'0'0,"0"0"84"0"0,0 0 231 0 0,0 0 166 0 0,0 0 25 0 0,0 0-158 0 0,0 0-243 0 0,0 0-156 0 0,0 0-115 0 0,0 0-47 0 0,-7-3-64 0 0,-31-9 1242 0 0,4 52 532 0 0,22-19-2276 0 0,2-7-217 0 0,2-1-1 0 0,-1 1 0 0 0,2 0 0 0 0,0 1 0 0 0,1 0 0 0 0,0 0 0 0 0,1 0 0 0 0,1 1 0 0 0,1 0 0 0 0,0-1 0 0 0,1 1 0 0 0,0 1 0 0 0,1-1 0 0 0,1 3-109 0 0,1-16 22 0 0,0 1 0 0 0,0 0 0 0 0,0 0 0 0 0,0-1 0 0 0,1 1 0 0 0,-1 0 0 0 0,1-1 1 0 0,0 0-1 0 0,0 1 0 0 0,0-1 0 0 0,1 0 0 0 0,-1 0 0 0 0,1 0 0 0 0,-1 0 0 0 0,1-1 1 0 0,0 1-1 0 0,0-1 0 0 0,0 0 0 0 0,1 1 0 0 0,-1-1 0 0 0,0-1 0 0 0,1 1 0 0 0,-1 0 1 0 0,1-1-1 0 0,0 0 0 0 0,-1 0 0 0 0,4 1-22 0 0,3 0 166 0 0,-1 0 1 0 0,1-1-1 0 0,-1 0 0 0 0,1 0 0 0 0,0-1 1 0 0,0 0-1 0 0,-1-1 0 0 0,1 0 1 0 0,0 0-1 0 0,6-3-166 0 0,2-1 283 0 0,0-1 0 0 0,0-1 0 0 0,-1-1 1 0 0,0-1-1 0 0,0 0 0 0 0,-1-1 0 0 0,0 0 0 0 0,-1-2 0 0 0,0 0 0 0 0,-1 0 1 0 0,-1-2-1 0 0,0 1 0 0 0,5-8-283 0 0,-14 16 46 0 0,-1 0-1 0 0,0 0 1 0 0,0 0 0 0 0,-1-1-1 0 0,1 1 1 0 0,-1-1 0 0 0,0 1-1 0 0,-1-1 1 0 0,1 0 0 0 0,-1 1-1 0 0,0-1 1 0 0,-1 0 0 0 0,1 0-1 0 0,-1 0 1 0 0,-1 0 0 0 0,1 0-1 0 0,-1 1 1 0 0,0-1 0 0 0,0 0-1 0 0,0 0 1 0 0,-1 1 0 0 0,0-1-1 0 0,0 0 1 0 0,0 1 0 0 0,-1 0-1 0 0,0 0 1 0 0,0 0 0 0 0,0 0-1 0 0,-1 0 1 0 0,0 0 0 0 0,1 1-1 0 0,-2 0 1 0 0,1 0 0 0 0,0 0-1 0 0,-1 0 1 0 0,0 1 0 0 0,-3-3-46 0 0,-11-2-101 0 0,1 1 0 0 0,-2 0 1 0 0,1 1-1 0 0,-1 1 1 0 0,0 1-1 0 0,0 1 0 0 0,0 1 1 0 0,0 0-1 0 0,0 2 1 0 0,-1 0-1 0 0,1 1 1 0 0,-4 2 100 0 0,13-2-302 0 0,0 1 1 0 0,1 0 0 0 0,-1 1 0 0 0,1 0 0 0 0,0 1-1 0 0,0 0 1 0 0,0 0 0 0 0,0 1 0 0 0,1 0 0 0 0,0 1 0 0 0,-4 3 301 0 0,-19 20-4234 0 0,7 6-3972 0 0,17-16-2291 0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52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9898 0 0,'0'0'2611'0'0,"0"0"-429"0"0,0 0-213 0 0,0 0-124 0 0,0 0-196 0 0,0 0-242 0 0,0 0-220 0 0,0 0-207 0 0,0 0-205 0 0,0 0-149 0 0,34 6-118 0 0,107 15-98 0 0,-64-24 57 0 0,-59-2-339 0 0,231-58-618 0 0,-198 51-1381 0 0,-22 5-1476 0 0,-1 0-5551 0 0,-14 4-3138 0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6579 3141 7634 0 0,'0'0'1359'0'0,"0"0"-222"0"0,0 0-114 0 0,0 0 124 0 0,0 0 149 0 0,0 0 77 0 0,0 0-103 0 0,0 0-233 0 0,0 0-252 0 0,0 0-263 0 0,0 0-218 0 0,-2 5 32 0 0,4 186 2028 0 0,-16 32-1782 0 0,-30-31-378 0 0,39-168 837 0 0,0 1-3881 0 0,6-16-2077 0 0,10-30-271 0 0,9-38-4736 0 0,-15 45 9379 0 0</inkml:trace>
  <inkml:trace contextRef="#ctx0" brushRef="#br0" timeOffset="800.188">6463 3167 1392 0 0,'0'0'1557'0'0,"0"0"-281"0"0,0 0-181 0 0,0 0 176 0 0,0 0 302 0 0,0 0 116 0 0,0 0-113 0 0,0 0-234 0 0,0 0-201 0 0,0 0-138 0 0,0 0-33 0 0,0 0-54 0 0,0 0-116 0 0,13 3-52 0 0,100 9 1257 0 0,293-53 793 0 0,-302 45-2712 0 0,-104-4-84 0 0,-1 0 0 0 0,1 0-1 0 0,0 0 1 0 0,-1 0-1 0 0,1 0 1 0 0,-1 1 0 0 0,1-1-1 0 0,0 0 1 0 0,-1 0 0 0 0,1 0-1 0 0,0 0 1 0 0,-1 1 0 0 0,1-1-1 0 0,0 0 1 0 0,-1 0-1 0 0,1 1 1 0 0,0-1 0 0 0,-1 0-1 0 0,1 1 1 0 0,0-1 0 0 0,0 0-1 0 0,0 1 1 0 0,-1-1 0 0 0,1 0-1 0 0,0 1 1 0 0,0-1-1 0 0,0 1 1 0 0,0-1 0 0 0,0 0-1 0 0,-1 1 1 0 0,1-1 0 0 0,0 1-1 0 0,0-1 1 0 0,0 0 0 0 0,0 1-1 0 0,0-1 1 0 0,0 1-1 0 0,0-1 1 0 0,1 0 0 0 0,-1 1-1 0 0,0-1 1 0 0,0 1 0 0 0,0-1-1 0 0,0 0 1 0 0,0 1-1 0 0,1-1 1 0 0,-1 0 0 0 0,0 1-1 0 0,0-1 1 0 0,0 0 0 0 0,1 1-1 0 0,-1-1 1 0 0,0 0 0 0 0,1 0-1 0 0,-1 1 1 0 0,0-1-1 0 0,1 0 1 0 0,-1 0 0 0 0,0 1-1 0 0,1-1 1 0 0,-1 0 0 0 0,0 0-1 0 0,1 0 1 0 0,-1 0 0 0 0,1 0-1 0 0,-1 1 1 0 0,0-1-1 0 0,1 0 1 0 0,-1 0-2 0 0,-30 7 702 0 0,30-7-643 0 0,0 0 1 0 0,0 0-35 0 0,0 0-5 0 0,0 0 12 0 0,0 0-12 0 0,0 0-4 0 0,0 0-5 0 0,0 0-24 0 0,0 0-15 0 0,-17 430 229 0 0,2-202-97 0 0,16-218 270 0 0,-10-8 1809 0 0,2-6-2586 0 0,-140-18 419 0 0,-255 11-951 0 0,383 15-1857 0 0,18-1-2465 0 0,2 2-4273 0 0,1-2 1314 0 0</inkml:trace>
  <inkml:trace contextRef="#ctx0" brushRef="#br0" timeOffset="8785.252">6805 1842 0 0 0,'0'0'412'0'0,"0"0"210"0"0,0 0 356 0 0,0 0 344 0 0,0 0 225 0 0,0 0 93 0 0,0 0-27 0 0,0 0-73 0 0,0 0-94 0 0,0 0-129 0 0,-2-9-195 0 0,-1-1-1719 0 0,-3-10 4156 0 0,3 44 255 0 0,28 572 1460 0 0,-25-534-4879 0 0,-4 0-1 0 0,-2-1 0 0 0,-12 49-394 0 0,-1 58 428 0 0,16 17 179 0 0,-38-74-329 0 0,61-118-3206 0 0,-4-11-2962 0 0,-13 10-1518 0 0,0 4-4471 0 0</inkml:trace>
  <inkml:trace contextRef="#ctx0" brushRef="#br0" timeOffset="9446.135">6601 3992 0 0 0,'0'0'1366'0'0,"0"0"142"0"0,0 0 310 0 0,0 0 313 0 0,0 0 123 0 0,0 0-111 0 0,0 0-278 0 0,0 0-372 0 0,0 0-305 0 0,0 0-224 0 0,0 0-148 0 0,7-9 399 0 0,-5 7 3380 0 0,-26 212-2590 0 0,21-174-1982 0 0,3-21-4078 0 0,0-15-344 0 0,1 0 1920 0 0,0 0 228 0 0,2 0-8989 0 0</inkml:trace>
  <inkml:trace contextRef="#ctx0" brushRef="#br0" timeOffset="10959.974">5204 4419 0 0 0,'0'0'553'0'0,"0"0"528"0"0,0 0 163 0 0,0 0-10 0 0,0 0-66 0 0,0 0-137 0 0,0 0-156 0 0,0 0-139 0 0,-3-2-91 0 0,0-9 1269 0 0,34 9 604 0 0,-30 2-2493 0 0,322-27 6203 0 0,-153 8-5048 0 0,220-15 530 0 0,30 33-803 0 0,-188-28-455 0 0,11 3-12 0 0,147 41 79 0 0,122-19 66 0 0,-184-19-151 0 0,564 13 27 0 0,-587-9-211 0 0,48-3 74 0 0,-135 5 90 0 0,-30 1-199 0 0,-188 16-208 0 0,0 0-6 0 0,0 0-32 0 0,0 0-27 0 0,0 0-24 0 0,0 0-74 0 0,-12 3-2199 0 0,-6 1-1420 0 0,-1 0-4734 0 0,8 0-3228 0 0</inkml:trace>
  <inkml:trace contextRef="#ctx0" brushRef="#br0" timeOffset="12423.963">5292 4419 0 0 0,'0'0'563'0'0,"0"0"-54"0"0,0 0-6 0 0,-5 1 45 0 0,2 0-895 0 0,-71 5 11142 0 0,1-13-7063 0 0,-32 6-1622 0 0,17 12-1155 0 0,-109 0 567 0 0,-91 4-285 0 0,-114-8 242 0 0,32-7-469 0 0,216 7-790 0 0,-46 1 209 0 0,200-8-428 0 0,-54-1 46 0 0,1 3 1 0 0,-1 2-1 0 0,-44 9-47 0 0,47-2 28 0 0,-178 22 123 0 0,116-44-2 0 0,31 11-666 0 0,114-7-14462 0 0,-25 7 4739 0 0</inkml:trace>
  <inkml:trace contextRef="#ctx0" brushRef="#br0" timeOffset="13538.006">6610 4610 0 0 0,'0'0'1047'0'0,"0"0"208"0"0,0 0 1 0 0,0 0-69 0 0,0 0-88 0 0,0 0-82 0 0,0 0-68 0 0,0 0-46 0 0,0-5-15 0 0,0-11-323 0 0,0 4 2532 0 0,-28 13 205 0 0,19 4-3142 0 0,0 1 0 0 0,0 1 0 0 0,1-1 0 0 0,-1 1 0 0 0,2 1 1 0 0,-1 0-1 0 0,1 0 0 0 0,0 0 0 0 0,0 1 0 0 0,1 0 0 0 0,1 0 0 0 0,-1 0 0 0 0,2 1 0 0 0,-1 0 0 0 0,1 0 1 0 0,1 0-1 0 0,-1 1 0 0 0,2-1 0 0 0,-1 5-160 0 0,1-8 54 0 0,0 1 0 0 0,1-1 1 0 0,0 0-1 0 0,0 0 0 0 0,1 1 0 0 0,-1-1 1 0 0,2 0-1 0 0,-1 0 0 0 0,1 1 0 0 0,0-1 1 0 0,1 0-1 0 0,0 0 0 0 0,0 0 0 0 0,0 0 1 0 0,1 0-1 0 0,0 0 0 0 0,0-1 0 0 0,1 1 1 0 0,0-1-1 0 0,0 0 0 0 0,0 0 0 0 0,1-1 1 0 0,0 1-1 0 0,0-1 0 0 0,0 0 1 0 0,0 0-1 0 0,1-1 0 0 0,0 1 0 0 0,0-1 1 0 0,1-1-1 0 0,-1 1 0 0 0,1-1 0 0 0,-1 0 1 0 0,1 0-1 0 0,0-1 0 0 0,0 0 0 0 0,0 0 1 0 0,1-1-55 0 0,1 1 86 0 0,0-1 1 0 0,-1-1 0 0 0,1 0 0 0 0,0 0 0 0 0,0 0-1 0 0,0-1 1 0 0,-1 0 0 0 0,1-1 0 0 0,0 0-1 0 0,-1 0 1 0 0,0-1 0 0 0,1 0 0 0 0,-1-1-1 0 0,0 1 1 0 0,6-5-87 0 0,-3 1 74 0 0,-1-1-1 0 0,1 0 0 0 0,-1-1 0 0 0,-1 0 1 0 0,0 0-1 0 0,0-1 0 0 0,-1 0 1 0 0,0-1-1 0 0,0 0 0 0 0,-1 0 0 0 0,-1 0 1 0 0,0-1-1 0 0,-1 0 0 0 0,0 0 1 0 0,-1-1-1 0 0,0 1 0 0 0,-1-1 0 0 0,0 0 1 0 0,-1 0-1 0 0,0 0 0 0 0,-1 0 1 0 0,-1-1-74 0 0,0 3-6 0 0,0 0 1 0 0,-1 0 0 0 0,0 0 0 0 0,-1 1-1 0 0,0-1 1 0 0,-1 0 0 0 0,0 1 0 0 0,-1 0-1 0 0,0 0 1 0 0,0 0 0 0 0,-1 0 0 0 0,-1 1-1 0 0,1-1 1 0 0,-2 1 0 0 0,1 1-1 0 0,-1-1 1 0 0,-5-4 5 0 0,5 6-125 0 0,-1 1-1 0 0,1-1 1 0 0,-1 2-1 0 0,0-1 1 0 0,0 1-1 0 0,-1 0 1 0 0,0 0-1 0 0,1 1 1 0 0,-2 1-1 0 0,1-1 1 0 0,0 1-1 0 0,-1 1 126 0 0,6 1-218 0 0,0 0-1 0 0,0 1 0 0 0,0 0 0 0 0,-1 0 1 0 0,1 0-1 0 0,0 0 0 0 0,0 0 1 0 0,0 1-1 0 0,0 0 0 0 0,0 0 1 0 0,1 0-1 0 0,-1 0 0 0 0,0 1 1 0 0,0-1-1 0 0,1 1 0 0 0,-1 0 0 0 0,1 0 1 0 0,-1 0-1 0 0,-1 3 219 0 0,-34 32-5478 0 0,16-10-1981 0 0,13-12 1564 0 0</inkml:trace>
  <inkml:trace contextRef="#ctx0" brushRef="#br0" timeOffset="15766.452">7317 2965 6161 0 0,'0'0'1378'0'0,"0"0"-152"0"0,0 0 143 0 0,0 0 242 0 0,0 0 6 0 0,0 0-212 0 0,0 0-266 0 0,0 0-268 0 0,33-22-178 0 0,103-67-126 0 0,8-4 764 0 0,45-16 252 0 0,-155 94-920 0 0,-48 38-176 0 0,-3-5-438 0 0,1 2 0 0 0,2 0 1 0 0,0 1-1 0 0,1 0 0 0 0,1 1 1 0 0,1 0-1 0 0,0 1 0 0 0,2 1 1 0 0,-3 13-50 0 0,12-35 13 0 0,0 0 1 0 0,0 0 0 0 0,0-1-1 0 0,0 1 1 0 0,0 0-1 0 0,0 0 1 0 0,1 0-1 0 0,-1 0 1 0 0,1 0 0 0 0,-1-1-1 0 0,1 1 1 0 0,0 0-1 0 0,0 0 1 0 0,0-1 0 0 0,0 1-1 0 0,0-1 1 0 0,0 1-1 0 0,0-1 1 0 0,0 1-1 0 0,1-1 1 0 0,-1 1 0 0 0,0-1-1 0 0,1 0 1 0 0,0 0-1 0 0,-1 0 1 0 0,1 0 0 0 0,-1 0-1 0 0,1 0 1 0 0,0 0-1 0 0,0-1 1 0 0,-1 1-1 0 0,1-1 1 0 0,0 1 0 0 0,0-1-1 0 0,0 0 1 0 0,0 1-1 0 0,0-1 1 0 0,-1 0-1 0 0,1 0 1 0 0,0 0 0 0 0,0-1-1 0 0,0 1 1 0 0,0 0-1 0 0,0-1 1 0 0,0 1 0 0 0,-1-1-1 0 0,1 0 1 0 0,0 1-1 0 0,1-2-13 0 0,15-2 265 0 0,-1-1 1 0 0,0-1-1 0 0,0-1 0 0 0,0 0 0 0 0,-1-1 0 0 0,0 0 0 0 0,0-2 0 0 0,-1 0 0 0 0,4-3-265 0 0,7-4 290 0 0,181-116 1338 0 0,-181 124-4411 0 0,-17 8-1744 0 0,-2 0-3596 0 0,-2 1-3702 0 0</inkml:trace>
  <inkml:trace contextRef="#ctx0" brushRef="#br0" timeOffset="16520.499">8560 2324 7274 0 0,'0'0'3484'0'0,"0"0"-1939"0"0,0 0-740 0 0,0 0-46 0 0,0 0 62 0 0,0 0-10 0 0,0 0-84 0 0,0 0-104 0 0,0 0-106 0 0,0 0-77 0 0,0 0-43 0 0,0 0-51 0 0,-11 33-38 0 0,-34 104-13 0 0,8-30 613 0 0,-4 10 303 0 0,35-101-357 0 0,10-22 1345 0 0,141-316-140 0 0,-81 211-1912 0 0,-63 111-151 0 0,-1 0-1 0 0,1 0 1 0 0,-1 0 0 0 0,1 0 0 0 0,0 0 0 0 0,-1 0 0 0 0,1 1 0 0 0,-1-1-1 0 0,1 0 1 0 0,0 0 0 0 0,-1 0 0 0 0,1 1 0 0 0,-1-1 0 0 0,1 0 0 0 0,-1 1-1 0 0,1-1 1 0 0,-1 0 0 0 0,1 1 0 0 0,-1-1 0 0 0,0 1 0 0 0,1-1 0 0 0,-1 1 0 0 0,1-1-1 0 0,-1 1 1 0 0,0-1 0 0 0,1 1 0 0 0,-1-1 0 0 0,0 1 0 0 0,0-1 0 0 0,0 1-1 0 0,1-1 1 0 0,-1 1 0 0 0,0 0 0 0 0,0-1 0 0 0,0 1 0 0 0,0-1 0 0 0,0 1-1 0 0,0 0 1 0 0,0-1 0 0 0,0 1 0 0 0,0 0 0 0 0,0-1 0 0 0,0 1 0 0 0,-1-1 0 0 0,1 1-1 0 0,0-1 1 0 0,0 1 0 0 0,0 0 0 0 0,-1 0 4 0 0,-15 153-7 0 0,17-120-36 0 0,-1-33 44 0 0,0-1 0 0 0,0 1 0 0 0,0-1 0 0 0,0 0 0 0 0,1 1 0 0 0,-1-1 0 0 0,0 1 0 0 0,0-1 0 0 0,1 1 1 0 0,-1-1-1 0 0,0 0 0 0 0,1 1 0 0 0,-1-1 0 0 0,0 0 0 0 0,1 1 0 0 0,-1-1 0 0 0,0 0 0 0 0,1 0 0 0 0,-1 1 1 0 0,1-1-1 0 0,-1 0 0 0 0,1 0 0 0 0,-1 0 0 0 0,1 0 0 0 0,-1 1 0 0 0,0-1 0 0 0,1 0 0 0 0,-1 0 0 0 0,1 0 1 0 0,-1 0-1 0 0,1 0 0 0 0,-1 0 0 0 0,1 0 0 0 0,-1 0 0 0 0,1 0 0 0 0,-1 0 0 0 0,1-1 0 0 0,-1 1 0 0 0,1 0 1 0 0,-1 0-1 0 0,0 0 0 0 0,1-1 0 0 0,-1 1 0 0 0,1 0 0 0 0,-1 0 0 0 0,0-1 0 0 0,1 1 0 0 0,-1 0 0 0 0,0-1 1 0 0,1 1-1 0 0,-1 0 0 0 0,0-1 0 0 0,1 1 0 0 0,-1-1 0 0 0,0 1 0 0 0,0 0 0 0 0,1-1 0 0 0,-1 1 1 0 0,0-1-1 0 0,0 1 0 0 0,0-1 0 0 0,0 1 0 0 0,0-1 0 0 0,0 1-1 0 0,137-194 220 0 0,-98 142-169 0 0,-39 52-74 0 0,0 0-12 0 0,1 18 21 0 0,2 162 222 0 0,19-131-735 0 0,-12-44-4887 0 0,3-3-5377 0 0,-10-2 769 0 0</inkml:trace>
  <inkml:trace contextRef="#ctx0" brushRef="#br0" timeOffset="16788.954">9022 2184 10714 0 0,'0'0'2079'0'0,"0"0"-760"0"0,0 0-246 0 0,0 0 27 0 0,0 0-45 0 0,0 0-163 0 0,0 0-165 0 0,0 0-127 0 0,0 0-76 0 0,0 0-31 0 0,0 0-54 0 0,0 0-40 0 0,1 28-34 0 0,7 83-5 0 0,4-72 264 0 0,-7-37-453 0 0,-2 0-75 0 0,1 0 0 0 0,0-1 0 0 0,0 0 0 0 0,0 1 0 0 0,1-2 0 0 0,-1 1 0 0 0,0 0 0 0 0,0-1 0 0 0,0 0 0 0 0,1 0 0 0 0,-1 0 0 0 0,0 0 0 0 0,0-1 0 0 0,1 0 0 0 0,-1 0-1 0 0,0 0 1 0 0,0 0 0 0 0,0-1 0 0 0,0 1 0 0 0,0-1 0 0 0,-1 0 0 0 0,1 0 0 0 0,0 0 0 0 0,-1-1 0 0 0,0 0 0 0 0,1 1 0 0 0,-1-1 0 0 0,0 0 0 0 0,0 0 0 0 0,-1-1 0 0 0,1 1 0 0 0,-1 0 0 0 0,1-1 0 0 0,-1 0 0 0 0,0 1 0 0 0,-1-1 0 0 0,1 0-1 0 0,-1 0 1 0 0,1 0 0 0 0,-1-3-96 0 0,15-78-804 0 0,-15 66-3638 0 0,-1-1-4171 0 0,0 16-3020 0 0</inkml:trace>
  <inkml:trace contextRef="#ctx0" brushRef="#br0" timeOffset="17345.295">9600 1945 13779 0 0,'0'0'1746'0'0,"0"0"-434"0"0,0 0-200 0 0,0 0-74 0 0,0 0-145 0 0,0 0-182 0 0,0 0-104 0 0,0 0-91 0 0,0 0-107 0 0,0 0-98 0 0,0 0-75 0 0,-32 25-81 0 0,-95 82-66 0 0,83-53-15 0 0,42-45-70 0 0,2-6-5 0 0,-12 56-74 0 0,12-57 74 0 0,0-1 0 0 0,0 0 0 0 0,0 1 0 0 0,0-1 0 0 0,0 1 0 0 0,0-1-1 0 0,1 0 1 0 0,-1 1 0 0 0,0-1 0 0 0,1 1 0 0 0,-1-1 0 0 0,1 0 0 0 0,-1 0 0 0 0,1 1 0 0 0,0-1 0 0 0,0 0 0 0 0,-1 0 0 0 0,1 0 0 0 0,0 1-1 0 0,0-1 1 0 0,0 0 0 0 0,0 0 0 0 0,0-1 0 0 0,1 1 0 0 0,-1 0 0 0 0,0 0 0 0 0,0 0 0 0 0,0-1 0 0 0,1 1 0 0 0,-1-1 0 0 0,0 1 0 0 0,1-1-1 0 0,-1 1 1 0 0,0-1 0 0 0,1 0 0 0 0,-1 0 0 0 0,1 0 0 0 0,-1 0 0 0 0,1 0 0 0 0,-1 0 1 0 0,6 0 73 0 0,0 0 0 0 0,-1 0 0 0 0,1-1 0 0 0,-1 0 0 0 0,1 0 0 0 0,-1-1 0 0 0,0 0 0 0 0,1 0-1 0 0,-1 0 1 0 0,0-1 0 0 0,0 0 0 0 0,0 0 0 0 0,-1 0 0 0 0,1-1 0 0 0,-1 0 0 0 0,0 0 0 0 0,2-2-73 0 0,123-121 1616 0 0,-57 71-1069 0 0,-71 57-549 0 0,0 0-1 0 0,0 0 0 0 0,0 0 0 0 0,0 0 1 0 0,-1 1-1 0 0,1-1 0 0 0,0 1 1 0 0,0-1-1 0 0,-1 1 0 0 0,1-1 1 0 0,-1 1-1 0 0,1 0 0 0 0,-1 0 0 0 0,0 0 1 0 0,0 0-1 0 0,0 0 0 0 0,0 0 1 0 0,0 0-1 0 0,0 0 0 0 0,-1 0 1 0 0,1 0-1 0 0,0 0 0 0 0,-1 0 0 0 0,0 1 1 0 0,0-1-1 0 0,1 0 0 0 0,-1 0 1 0 0,-1 1-1 0 0,1-1 0 0 0,0 0 0 0 0,0 0 1 0 0,-1 2 2 0 0,1 1-6 0 0,2 64-146 0 0,-2 0-1 0 0,-4 0 1 0 0,-6 32 152 0 0,8-79-13 0 0,-1 1 0 0 0,-1 0 0 0 0,-2-1 0 0 0,0 0 0 0 0,-1 0 0 0 0,0 0 0 0 0,-2-1 0 0 0,-8 13 13 0 0,15-28 2 0 0,-1 0 1 0 0,0 0-1 0 0,0-1 1 0 0,0 1-1 0 0,-1-1 1 0 0,0 0-1 0 0,0 1 1 0 0,0-2-1 0 0,-1 1 1 0 0,1 0-1 0 0,-1-1 1 0 0,0 0-1 0 0,0 0 1 0 0,-1-1-1 0 0,1 1 1 0 0,-1-1-1 0 0,0 0 1 0 0,0-1-1 0 0,0 1 1 0 0,0-1-1 0 0,-1 0 1 0 0,-2 0-4 0 0,7-4 19 0 0,0 1 0 0 0,0-1 0 0 0,0 0-1 0 0,1 0 1 0 0,-1 1 0 0 0,1-1 0 0 0,-1 0-1 0 0,1 0 1 0 0,0-1 0 0 0,0 1 0 0 0,0 0 0 0 0,0 0-1 0 0,0-1 1 0 0,1 1 0 0 0,-1 0 0 0 0,0-1-1 0 0,1 1 1 0 0,0 0 0 0 0,0-1 0 0 0,0 1-1 0 0,0-1 1 0 0,0 1 0 0 0,0-1 0 0 0,0 1-1 0 0,1 0 1 0 0,-1-1 0 0 0,1 1 0 0 0,0 0-1 0 0,0-2-17 0 0,0-3 31 0 0,2-10-5 0 0,1 1 0 0 0,1 0 0 0 0,0 0 0 0 0,1 1 0 0 0,1 0 0 0 0,1 0 0 0 0,0 0 0 0 0,1 1 0 0 0,0 0 0 0 0,7-7-26 0 0,8-14 24 0 0,11-21-700 0 0,4 2 1 0 0,1 2-1 0 0,19-17 676 0 0,-23 38-3446 0 0,-10 9-5916 0 0,-14 11-2310 0 0</inkml:trace>
  <inkml:trace contextRef="#ctx0" brushRef="#br0" timeOffset="20303.779">9922 3230 0 0 0,'0'0'307'0'0,"0"0"284"0"0,0 0 3 0 0,0 0-63 0 0,0 0-15 0 0,0 0 20 0 0,0 0 67 0 0,0 0 121 0 0,0 0 151 0 0,0 0 155 0 0,3-2 93 0 0,8-6-23 0 0,-8 7-144 0 0,-3 1-246 0 0,0 0-269 0 0,0 0-214 0 0,0 0-121 0 0,0-4 2672 0 0,-1 116 1947 0 0,-10 55-2080 0 0,6-89 261 0 0,10-107-1585 0 0,-31 25-973 0 0,-121-55 693 0 0,-50-74-280 0 0,161 115-2553 0 0,44 33-2701 0 0,3-4 1203 0 0,-3-4-2453 0 0,0-3-3553 0 0</inkml:trace>
  <inkml:trace contextRef="#ctx0" brushRef="#br0" timeOffset="20708.952">9892 3568 4593 0 0,'0'0'2032'0'0,"0"0"-493"0"0,0 0-145 0 0,0 0 112 0 0,0 0 39 0 0,0 0-199 0 0,0 0-271 0 0,0 0-236 0 0,0 0-207 0 0,0 0-112 0 0,0 0-81 0 0,0 0-47 0 0,0 0 5 0 0,11 8 1806 0 0,7-9-1603 0 0,1-1 0 0 0,-1 0 0 0 0,1-1 0 0 0,-1-1-1 0 0,0-1 1 0 0,0 0 0 0 0,-1-2 0 0 0,14-6-600 0 0,246-103 716 0 0,-264 112 256 0 0,-1 2-4297 0 0,-15 14-11823 0 0,-2-8 6682 0 0</inkml:trace>
  <inkml:trace contextRef="#ctx0" brushRef="#br0" timeOffset="21520.787">9867 3646 0 0 0,'0'0'1830'0'0,"0"0"86"0"0,0 0 22 0 0,0 0-39 0 0,0 0-101 0 0,0 0-130 0 0,0 0-149 0 0,0 0-153 0 0,0 0-138 0 0,0 0-140 0 0,0 0-109 0 0,-2 30 4214 0 0,-7 97-3506 0 0,-5-27-1389 0 0,11-4-113 0 0,4-96-150 0 0,0 0-1 0 0,0 0 1 0 0,0 0 0 0 0,0 0 0 0 0,0 0-1 0 0,0-1 1 0 0,0 1 0 0 0,0 0 0 0 0,0-1-1 0 0,0 1 1 0 0,0 0 0 0 0,0-1 0 0 0,0 1-1 0 0,0-1 1 0 0,-1 0 0 0 0,1 1 0 0 0,0-1-1 0 0,0 0 1 0 0,-1 1 0 0 0,1-1 0 0 0,0 0-1 0 0,-1 0 1 0 0,1 0 0 0 0,-1 1 0 0 0,1-1-1 0 0,-1 0 1 0 0,1 0 0 0 0,-1 0 0 0 0,0 0-1 0 0,1 0 1 0 0,-1 0 0 0 0,0 0 0 0 0,0 0-1 0 0,0 0 1 0 0,0 0-35 0 0,7-35 623 0 0,-7 35-559 0 0,-1 1 233 0 0,1 0-262 0 0,-31 26 185 0 0,-179 139 122 0 0,123-95-340 0 0,6-4-38 0 0,83-67-2472 0 0,32-23-3478 0 0,-10 6-3797 0 0,-16 10 705 0 0</inkml:trace>
  <inkml:trace contextRef="#ctx0" brushRef="#br0" timeOffset="21823.018">9800 3951 3201 0 0,'0'0'2089'0'0,"0"0"-33"0"0,0 0 229 0 0,0 0 140 0 0,0 0-166 0 0,0 0-341 0 0,0 0-447 0 0,0 0-355 0 0,0 0-209 0 0,0 0-120 0 0,0 0-43 0 0,0 0-52 0 0,0 0-53 0 0,11-6 797 0 0,6 32-671 0 0,-2 0 0 0 0,-1 1 0 0 0,-1 1 0 0 0,-1 0-1 0 0,4 18-764 0 0,7 14 168 0 0,-3-32-828 0 0,-11-24-2339 0 0,3-2-3934 0 0,-8-2-3410 0 0</inkml:trace>
  <inkml:trace contextRef="#ctx0" brushRef="#br0" timeOffset="32908.972">9966 2751 0 0 0,'0'0'577'0'0,"0"0"520"0"0,0 0 126 0 0,0 0-47 0 0,0 0-88 0 0,0 0-89 0 0,0 0-68 0 0,0 0-62 0 0,-1-3 12 0 0,-34-23 7452 0 0,-21 25-4271 0 0,30 2-3196 0 0,21-1-767 0 0,1 2 0 0 0,0-1 0 0 0,0 0 0 0 0,0 1 0 0 0,0 0 0 0 0,0 0 0 0 0,0 0 0 0 0,1 0 0 0 0,-1 1 0 0 0,1-1 0 0 0,-1 1 0 0 0,1 0 0 0 0,0 0 0 0 0,0 0 0 0 0,0 1 0 0 0,1-1 0 0 0,-3 3-99 0 0,-4 13 137 0 0,0 1-1 0 0,1-1 1 0 0,1 1 0 0 0,1 1-1 0 0,0-1 1 0 0,2 1 0 0 0,0 0-1 0 0,2 0 1 0 0,0 0-1 0 0,1 0 1 0 0,2 16-137 0 0,1-29 75 0 0,1 1 1 0 0,0-1-1 0 0,0 0 1 0 0,0 0-1 0 0,1 0 0 0 0,0 0 1 0 0,1 0-1 0 0,0-1 0 0 0,0 0 1 0 0,0 0-1 0 0,1 0 1 0 0,0-1-1 0 0,1 0 0 0 0,-1 0 1 0 0,1 0-1 0 0,0-1 1 0 0,0 0-1 0 0,1-1 0 0 0,0 1 1 0 0,0-1-1 0 0,1 0-75 0 0,1 0 62 0 0,1 0 1 0 0,0-1-1 0 0,-1 0 0 0 0,1-1 1 0 0,0 0-1 0 0,1-1 0 0 0,-1 0 0 0 0,0 0 1 0 0,0-1-1 0 0,0-1 0 0 0,0 0 1 0 0,1-1-1 0 0,-1 0 0 0 0,-1 0 0 0 0,1-1 1 0 0,0-1-1 0 0,4-2-62 0 0,-7 5 41 0 0,-1-1-1 0 0,0 0 1 0 0,0-1 0 0 0,-1 0-1 0 0,1 0 1 0 0,-1 0 0 0 0,1-1 0 0 0,-1 0-1 0 0,0 0 1 0 0,0 0 0 0 0,-1-1-1 0 0,1 0 1 0 0,-1 0 0 0 0,0-1-1 0 0,0 1 1 0 0,-1-1 0 0 0,0 0 0 0 0,0 0-1 0 0,0-1 1 0 0,-1 1 0 0 0,0-1-1 0 0,0 0 1 0 0,0 1 0 0 0,-1-1-1 0 0,0-1 1 0 0,-1 1 0 0 0,1-5-41 0 0,-1 3 11 0 0,0 1-1 0 0,-1 0 1 0 0,0 0 0 0 0,-1 0 0 0 0,0 0-1 0 0,0 0 1 0 0,0 0 0 0 0,-1 0-1 0 0,0 0 1 0 0,-1 0 0 0 0,0 1 0 0 0,0-1-1 0 0,-1 1 1 0 0,1 0 0 0 0,-2 0 0 0 0,1 0-1 0 0,-1 1 1 0 0,0-1 0 0 0,0 1 0 0 0,-2-1-11 0 0,-1-2-56 0 0,0 0 1 0 0,-1 1 0 0 0,0 0 0 0 0,0 0 0 0 0,-1 1-1 0 0,1 0 1 0 0,-2 1 0 0 0,1 0 0 0 0,-1 1 0 0 0,0 0-1 0 0,0 1 1 0 0,0 0 0 0 0,-9-2 55 0 0,7 3-261 0 0,0 2 0 0 0,0-1-1 0 0,0 2 1 0 0,0-1 0 0 0,0 2-1 0 0,0 0 1 0 0,0 0 0 0 0,0 2 0 0 0,1-1-1 0 0,-1 1 1 0 0,1 1 0 0 0,-6 3 261 0 0,-13 14-4686 0 0,6 9-3704 0 0,21-23-2885 0 0</inkml:trace>
  <inkml:trace contextRef="#ctx0" brushRef="#br0" timeOffset="34038.385">9841 2935 0 0 0,'0'0'1351'0'0,"0"0"-61"0"0,0 0-121 0 0,0 0-87 0 0,0 0-39 0 0,0 0-10 0 0,0 0 23 0 0,0 0-2 0 0,2 0-399 0 0,5 1 8927 0 0,9 2-13684 0 0,-5-6-4954 0 0,-7 2 2899 0 0</inkml:trace>
  <inkml:trace contextRef="#ctx0" brushRef="#br0" timeOffset="34254.159">9841 2935 1576 0 0</inkml:trace>
  <inkml:trace contextRef="#ctx0" brushRef="#br0" timeOffset="34476.092">9841 2935 1576 0 0,'41'15'463'0'0,"38"11"2928"0"0,-73-22 9031 0 0,2 1-10394 0 0,-3-1-6306 0 0,-2-3-6984 0 0,-3-1 6922 0 0</inkml:trace>
  <inkml:trace contextRef="#ctx0" brushRef="#br0" timeOffset="35077.028">9863 3060 0 0 0,'0'0'487'0'0,"0"0"740"0"0,0 0 210 0 0,0 0-54 0 0,0 0-144 0 0,0 0-161 0 0,0 0-131 0 0,0 0-79 0 0,0 0-59 0 0,0 0-66 0 0,0 0-21 0 0,0 0-28 0 0,3 0-8 0 0,16-3 1180 0 0,-19 3-1322 0 0,11 23 2447 0 0,-4-8-2136 0 0,-7-13-752 0 0,1 0-1 0 0,0 0 0 0 0,-1 0 0 0 0,1 1 0 0 0,0-1 0 0 0,0 0 0 0 0,1 0 0 0 0,-1 0 0 0 0,0 0 0 0 0,0 0 1 0 0,1-1-1 0 0,-1 1 0 0 0,1 0 0 0 0,0-1 0 0 0,0 1 0 0 0,-1-1 0 0 0,1 0 0 0 0,0 1 0 0 0,0-1 0 0 0,0 0 0 0 0,0 0 1 0 0,1 0-1 0 0,-1 0 0 0 0,0-1 0 0 0,0 1 0 0 0,0 0 0 0 0,1-1 0 0 0,-1 0 0 0 0,0 0 0 0 0,3 1-102 0 0,-1-2 71 0 0,0 0-1 0 0,0 0 1 0 0,0 0-1 0 0,0 0 1 0 0,-1-1-1 0 0,1 1 1 0 0,0-1-1 0 0,-1 0 1 0 0,1 0-1 0 0,-1-1 1 0 0,1 1-1 0 0,-1-1 1 0 0,0 1-1 0 0,0-1 1 0 0,0 0-1 0 0,-1 0 1 0 0,1-1-1 0 0,-1 1 1 0 0,1 0-1 0 0,-1-1 0 0 0,1-2-69 0 0,12-30-7660 0 0,-15 33 1795 0 0,0-1-3733 0 0</inkml:trace>
  <inkml:trace contextRef="#ctx0" brushRef="#br0" timeOffset="36310.375">10732 2821 8026 0 0,'0'0'1229'0'0,"0"0"-87"0"0,0 0-51 0 0,0 0 80 0 0,0 0 36 0 0,0 0-104 0 0,0 0-242 0 0,0 0-290 0 0,0 0-203 0 0,0 0-68 0 0,0 0 32 0 0,1 8 39 0 0,26 228 2588 0 0,-36-67-2552 0 0,3-128-714 0 0,-11 45-526 0 0,-13-41-6913 0 0,19-38-707 0 0,6-6 4654 0 0</inkml:trace>
  <inkml:trace contextRef="#ctx0" brushRef="#br0" timeOffset="36746.971">10553 2983 0 0 0,'0'0'1406'0'0,"0"0"171"0"0,0 0 152 0 0,0 0 124 0 0,0 0 54 0 0,0 0-93 0 0,0 0-211 0 0,19-34-271 0 0,60-103-238 0 0,-28 82 162 0 0,-39 49-949 0 0,-2 0-100 0 0,0 1-1 0 0,1 0 1 0 0,0 0-1 0 0,0 1 1 0 0,0 1-1 0 0,1 0 1 0 0,-1 0-1 0 0,1 1 1 0 0,-1 1-1 0 0,1 0 1 0 0,0 0-1 0 0,0 1 1 0 0,-1 1-1 0 0,12 1-206 0 0,-19-1 37 0 0,0 1 0 0 0,-1-1-1 0 0,1 0 1 0 0,0 1-1 0 0,-1 0 1 0 0,1 0-1 0 0,-1 0 1 0 0,0 0 0 0 0,0 1-1 0 0,0-1 1 0 0,0 1-1 0 0,0 0 1 0 0,0 0 0 0 0,0 0-1 0 0,-1 0 1 0 0,0 0-1 0 0,0 0 1 0 0,0 1 0 0 0,0-1-1 0 0,0 1 1 0 0,0-1-1 0 0,-1 1 1 0 0,0 0 0 0 0,0 0-1 0 0,0 0 1 0 0,0 0-1 0 0,-1-1 1 0 0,1 1-1 0 0,-1 0 1 0 0,0 0 0 0 0,0 0-1 0 0,0 1-36 0 0,0 4 63 0 0,-1 1 0 0 0,1-1 0 0 0,-1 0 0 0 0,-1 1 0 0 0,0-1 0 0 0,0 0 0 0 0,-1 0 0 0 0,0 0 0 0 0,-1 0 0 0 0,1-1 0 0 0,-2 1 0 0 0,1-1 0 0 0,-3 3-63 0 0,-11 10 18 0 0,0 0 1 0 0,-2-1-1 0 0,0-1 0 0 0,-1 0 0 0 0,-1-2 0 0 0,-12 7-18 0 0,-53 45 86 0 0,86-68-75 0 0,1 1 0 0 0,0 0 0 0 0,0 0 0 0 0,-1 0 0 0 0,1-1-1 0 0,0 1 1 0 0,1 0 0 0 0,-1 0 0 0 0,0 0 0 0 0,0-1 0 0 0,1 1 0 0 0,-1 0 0 0 0,1 0 0 0 0,-1-1 0 0 0,1 1 0 0 0,0 0 0 0 0,0-1 0 0 0,0 1 0 0 0,0-1 0 0 0,0 1 0 0 0,0-1-1 0 0,0 0 1 0 0,0 1 0 0 0,1-1 0 0 0,-1 0 0 0 0,0 0 0 0 0,1 0 0 0 0,-1 0 0 0 0,1 0 0 0 0,0 0 0 0 0,-1 0 0 0 0,2 0-11 0 0,1 2 38 0 0,176 103 2534 0 0,-154-76-2993 0 0,9-40-13465 0 0,-26 5 8909 0 0,-2-2 347 0 0</inkml:trace>
  <inkml:trace contextRef="#ctx0" brushRef="#br0" timeOffset="37124.958">11336 3005 2913 0 0,'0'0'3522'0'0,"0"0"-1198"0"0,0 0-489 0 0,0 0-62 0 0,0 0-96 0 0,0 0-246 0 0,0 0-293 0 0,0 0-293 0 0,0 0-176 0 0,0 0-124 0 0,0 0-70 0 0,0 0-30 0 0,0 0-54 0 0,-22 7-44 0 0,-69 25-54 0 0,86-30-247 0 0,1 0 0 0 0,-1 0 0 0 0,1 0 0 0 0,-1 0 0 0 0,1 1 0 0 0,0-1 0 0 0,0 1 0 0 0,0 0 0 0 0,0 1 0 0 0,1-1 0 0 0,-1 0 0 0 0,1 1 0 0 0,0 0 0 0 0,0 0 0 0 0,-2 4-45 0 0,-4 5 95 0 0,3-7-72 0 0,1 1 0 0 0,0 0 0 0 0,0 0 0 0 0,0 1 0 0 0,1-1 0 0 0,0 1 0 0 0,1 0 1 0 0,0 0-1 0 0,0 0 0 0 0,0 0 0 0 0,1 1 0 0 0,1-1 0 0 0,-1 1 0 0 0,2 0 0 0 0,-1-1 0 0 0,1 1 0 0 0,0 0 0 0 0,1 2-24 0 0,1-8 69 0 0,-1-1 0 0 0,1 0-1 0 0,0 0 1 0 0,0 0 0 0 0,1 0-1 0 0,-1 0 1 0 0,0 0 0 0 0,1 0-1 0 0,-1-1 1 0 0,1 1 0 0 0,-1-1 0 0 0,1 0-1 0 0,0 0 1 0 0,-1 0 0 0 0,1 0-1 0 0,0 0 1 0 0,0-1 0 0 0,0 1-1 0 0,0-1 1 0 0,0 0 0 0 0,0 0-1 0 0,0 0 1 0 0,-1 0 0 0 0,1 0-1 0 0,0 0 1 0 0,0-1 0 0 0,0 0-1 0 0,0 1 1 0 0,0-1 0 0 0,-1 0-1 0 0,1-1 1 0 0,0 1 0 0 0,-1 0 0 0 0,2-1-69 0 0,23-19 229 0 0,0-1 0 0 0,-1-1 1 0 0,-2-1-1 0 0,0-1 1 0 0,-2-1-1 0 0,-1-1 1 0 0,0-2-230 0 0,85-97 79 0 0,-106 126-102 0 0,0 1 0 0 0,0-1 1 0 0,0 1-1 0 0,0-1 0 0 0,0 1 0 0 0,0-1 0 0 0,0 1 0 0 0,0-1 0 0 0,1 1 0 0 0,-1-1 0 0 0,0 0 0 0 0,0 1 1 0 0,0-1-1 0 0,1 1 0 0 0,-1-1 0 0 0,0 1 0 0 0,0-1 0 0 0,1 0 0 0 0,-1 1 0 0 0,0-1 0 0 0,1 0 1 0 0,-1 1-1 0 0,0-1 0 0 0,1 0 0 0 0,-1 1 0 0 0,1-1 0 0 0,-1 0 0 0 0,0 0 0 0 0,1 0 0 0 0,-1 1 1 0 0,1-1-1 0 0,-1 0 0 0 0,1 0 0 0 0,-1 0 0 0 0,1 0 0 0 0,-1 0 0 0 0,1 0 0 0 0,-1 0 0 0 0,1 0 1 0 0,-1 0-1 0 0,0 0 0 0 0,1 0 0 0 0,-1 0 0 0 0,1 0 0 0 0,-1 0 0 0 0,1 0 0 0 0,-1-1 0 0 0,1 1 0 0 0,-1 0 1 0 0,1 0 22 0 0,-2 15-281 0 0,-3 16-1005 0 0,-1 10-2713 0 0,9-18-6656 0 0,1-16 2156 0 0</inkml:trace>
  <inkml:trace contextRef="#ctx0" brushRef="#br0" timeOffset="37555.978">11590 3219 9490 0 0,'0'0'2691'0'0,"0"0"-573"0"0,0 0-312 0 0,0 0-165 0 0,0 0-270 0 0,0 0-296 0 0,0 0-193 0 0,0 0-149 0 0,0 0-79 0 0,0 0-38 0 0,11-32-116 0 0,35-100-117 0 0,-10 60 46 0 0,32-16 3 0 0,-64 114-832 0 0,-4-9 405 0 0,-1-12-2 0 0,0-1 0 0 0,0 0 1 0 0,1 0-1 0 0,0 0 0 0 0,0 1 0 0 0,0-1 1 0 0,0 0-1 0 0,1 0 0 0 0,0 1 1 0 0,0-1-1 0 0,0 0 0 0 0,0 0 1 0 0,0 0-1 0 0,1 0 0 0 0,0 0 1 0 0,0 0-1 0 0,0-1 0 0 0,3 4-3 0 0,-3-6 28 0 0,1-1-1 0 0,0 0 0 0 0,-1 0 0 0 0,1 0 1 0 0,0 0-1 0 0,-1-1 0 0 0,1 1 1 0 0,0-1-1 0 0,-1 1 0 0 0,1-1 0 0 0,-1 0 1 0 0,1 0-1 0 0,-1 0 0 0 0,1-1 1 0 0,-1 1-1 0 0,0 0 0 0 0,0-1 0 0 0,1 0 1 0 0,-1 1-1 0 0,0-1 0 0 0,0 0 1 0 0,-1 0-1 0 0,2-1-27 0 0,-1 1 18 0 0,63-56 263 0 0,91-64-108 0 0,-154 123-176 0 0,-1 0 0 0 0,0 1-1 0 0,0-1 1 0 0,0 1 0 0 0,0 0 0 0 0,0-1-1 0 0,0 1 1 0 0,0 0 0 0 0,0 0-1 0 0,-1-1 1 0 0,1 1 0 0 0,-1 0-1 0 0,1 0 1 0 0,-1 0 0 0 0,0 0-1 0 0,0 0 1 0 0,0 0 0 0 0,0-1-1 0 0,0 1 1 0 0,0 0 0 0 0,0 0-1 0 0,-1 0 1 0 0,1 0 0 0 0,0 0-1 0 0,-1 0 1 0 0,0-1 0 0 0,1 1-1 0 0,-1 0 1 0 0,-1 1 3 0 0,0 16-126 0 0,21 17-3455 0 0,12-36-4909 0 0,-12-11-1003 0 0,-14 5 5694 0 0</inkml:trace>
  <inkml:trace contextRef="#ctx0" brushRef="#br0" timeOffset="37810.09">12275 2692 2521 0 0,'0'0'3320'0'0,"0"0"-500"0"0,0 0-519 0 0,0 0-446 0 0,0 0-418 0 0,0 0-320 0 0,0 0-207 0 0,0 0-170 0 0,0 0-168 0 0,0 0-117 0 0,0 0-84 0 0,0 0-94 0 0,-20 31-70 0 0,-59 95-46 0 0,59-72-8 0 0,21-48-113 0 0,0-3 8 0 0,-1-1-1 0 0,1 1 0 0 0,0-1 1 0 0,0 1-1 0 0,0-1 0 0 0,0 0 0 0 0,0 1 1 0 0,0-1-1 0 0,0 0 0 0 0,1 0 0 0 0,-1 0 1 0 0,1 0-1 0 0,0 0 0 0 0,-1 0 1 0 0,1 0-1 0 0,0-1 0 0 0,0 1 0 0 0,0-1 1 0 0,1 1-1 0 0,-1-1 0 0 0,0 0 0 0 0,0 1 1 0 0,1-1-1 0 0,-1-1 0 0 0,1 1 1 0 0,-1 0-1 0 0,1-1 0 0 0,-1 1 0 0 0,1-1 1 0 0,-1 1-1 0 0,1-1 0 0 0,-1 0 0 0 0,1 0-47 0 0,4 0 249 0 0,0 0 0 0 0,-1-1-1 0 0,1 1 1 0 0,-1-1 0 0 0,1 0-1 0 0,-1-1 1 0 0,0 0 0 0 0,1 0-1 0 0,-1 0 1 0 0,0-1-1 0 0,0 1 1 0 0,4-4-249 0 0,-4 2 104 0 0,0 0 1 0 0,0-1-1 0 0,0 0 1 0 0,0 0-1 0 0,-1 0 0 0 0,0-1 1 0 0,0 0-1 0 0,-1 0 0 0 0,1 0 1 0 0,-1 0-1 0 0,0-1 1 0 0,-1 0-1 0 0,0 0 0 0 0,0 0 1 0 0,0 0-1 0 0,-1 0 0 0 0,0 0 1 0 0,0-1-1 0 0,-1 1 0 0 0,0-1 1 0 0,-1 1-1 0 0,1-1 1 0 0,-1 0-105 0 0,-20-58-547 0 0,-25 50-3557 0 0,30 16 1130 0 0,5 0-3603 0 0,2 0-4767 0 0</inkml:trace>
  <inkml:trace contextRef="#ctx0" brushRef="#br0" timeOffset="38229.838">12519 2843 12699 0 0,'0'0'1869'0'0,"0"0"-170"0"0,0 0 50 0 0,0 0-145 0 0,0 0-332 0 0,0 0-294 0 0,0 0-227 0 0,0 0-148 0 0,0 0-86 0 0,0 0-66 0 0,0 0-100 0 0,0 0-59 0 0,0 0-56 0 0,10-29-35 0 0,30-90-6 0 0,0 31 142 0 0,13 19-273 0 0,-50 102-897 0 0,8 63 241 0 0,-11-93 594 0 0,1 0 0 0 0,0 0 0 0 0,0 0 0 0 0,0 0-1 0 0,1-1 1 0 0,-1 1 0 0 0,1-1 0 0 0,-1 1 0 0 0,1-1-1 0 0,0 1 1 0 0,0-1 0 0 0,0 0 0 0 0,0 0 0 0 0,0 0-1 0 0,1 0 1 0 0,-1 0 0 0 0,1 0 0 0 0,-1-1 0 0 0,1 1-1 0 0,0-1 1 0 0,-1 0 0 0 0,1 0 0 0 0,0 0-1 0 0,0 0 1 0 0,0 0 0 0 0,0-1 0 0 0,0 1 0 0 0,0-1-1 0 0,0 1 1 0 0,1-1-2 0 0,9-3 165 0 0,0 0 0 0 0,0 0 0 0 0,-1-2 0 0 0,1 1 0 0 0,-1-2 0 0 0,0 1 0 0 0,0-2 0 0 0,-1 1 0 0 0,0-2 0 0 0,0 1 0 0 0,0-2 0 0 0,-1 1 0 0 0,-1-1 0 0 0,1-1 0 0 0,-1 0 0 0 0,-1 0 0 0 0,0-1 0 0 0,0 0 0 0 0,-1 0 0 0 0,-1 0-1 0 0,0-1 1 0 0,0 0 0 0 0,2-11-165 0 0,8-53-791 0 0,-15 59-3145 0 0,-1 0-3710 0 0,0 14 5994 0 0,0-4-10822 0 0</inkml:trace>
  <inkml:trace contextRef="#ctx0" brushRef="#br0" timeOffset="41807.008">3155 2887 0 0 0,'0'0'1294'0'0,"0"0"63"0"0,0 0 49 0 0,0 0-30 0 0,0 0-65 0 0,-5-6-137 0 0,-15-21-162 0 0,19 26-918 0 0,0 0 0 0 0,0 0 0 0 0,0 1 0 0 0,0-1 0 0 0,0 0 1 0 0,0 1-1 0 0,-1-1 0 0 0,1 1 0 0 0,0 0 0 0 0,0-1 0 0 0,0 1 0 0 0,0 0 0 0 0,-1 0 0 0 0,1 0 1 0 0,0 0-1 0 0,0 0 0 0 0,-1 0 0 0 0,1 0 0 0 0,0 0 0 0 0,0 0 0 0 0,0 0 0 0 0,-1 1 0 0 0,1-1 1 0 0,0 0-1 0 0,0 1 0 0 0,0-1 0 0 0,0 1 0 0 0,0 0 0 0 0,0-1 0 0 0,0 1 0 0 0,0 0 1 0 0,0-1-1 0 0,0 1 0 0 0,0 0 0 0 0,0 0 0 0 0,1 0 0 0 0,-1 0 0 0 0,0 0 0 0 0,0 0 0 0 0,1 0 1 0 0,-1 0-1 0 0,1 0-94 0 0,-1 1 101 0 0,-9 13 174 0 0,0 2 0 0 0,2-1 0 0 0,0 1 0 0 0,1 0 0 0 0,1 1 0 0 0,0 0 0 0 0,1 0 0 0 0,1 0 0 0 0,1 0 0 0 0,1 1 0 0 0,0-1 0 0 0,2 1 0 0 0,0 0 0 0 0,1-1 0 0 0,0 1 0 0 0,2 2-275 0 0,-2-16 106 0 0,0 1-1 0 0,0-1 1 0 0,0 0 0 0 0,1 0 0 0 0,0 0-1 0 0,0-1 1 0 0,0 1 0 0 0,1 0 0 0 0,-1-1 0 0 0,1 1-1 0 0,0-1 1 0 0,0 0 0 0 0,1 0 0 0 0,-1 0 0 0 0,1 0-1 0 0,0-1 1 0 0,0 1 0 0 0,0-1 0 0 0,0 0 0 0 0,1 0-1 0 0,-1-1 1 0 0,1 1 0 0 0,0-1 0 0 0,0 0-1 0 0,0 0 1 0 0,0-1 0 0 0,0 0 0 0 0,0 1 0 0 0,0-2-1 0 0,0 1 1 0 0,0-1 0 0 0,1 1 0 0 0,-1-1 0 0 0,0-1-1 0 0,0 1 1 0 0,1-1 0 0 0,-1 0 0 0 0,0 0 0 0 0,0 0-1 0 0,0-1 1 0 0,0 0 0 0 0,0 0 0 0 0,-1 0-1 0 0,1 0 1 0 0,0-1 0 0 0,0-1-106 0 0,14-6 158 0 0,0-1 0 0 0,-1-1 1 0 0,-1-1-1 0 0,0 0 0 0 0,0-1 0 0 0,-2-1 0 0 0,0-1 0 0 0,0 0 0 0 0,-2-1 1 0 0,0 0-1 0 0,-1-1 0 0 0,0-1 0 0 0,-2 0 0 0 0,0 0 0 0 0,-1-1 1 0 0,-1 0-1 0 0,3-16-158 0 0,-9 30-30 0 0,0-1 0 0 0,0 0 0 0 0,-1 0 0 0 0,0 0 1 0 0,0 0-1 0 0,-1 0 0 0 0,0 0 0 0 0,0 0 0 0 0,-1 0 1 0 0,1 0-1 0 0,-2 0 0 0 0,1 1 0 0 0,-1-1 0 0 0,0 0 1 0 0,0 1-1 0 0,-1-1 0 0 0,0 1 0 0 0,0-1 0 0 0,-1 1 0 0 0,1 0 1 0 0,-1 1-1 0 0,0-1 0 0 0,-1 1 0 0 0,0-1 0 0 0,0 1 1 0 0,0 1-1 0 0,0-1 0 0 0,-1 1 0 0 0,1 0 0 0 0,-1 0 1 0 0,0 0-1 0 0,0 1 0 0 0,-1 0 0 0 0,0 0 30 0 0,-3-1-267 0 0,-1 1-1 0 0,1 0 1 0 0,0 0-1 0 0,-1 1 1 0 0,0 1-1 0 0,1 0 1 0 0,-1 0-1 0 0,0 1 0 0 0,1 0 1 0 0,-1 1-1 0 0,0 0 1 0 0,1 1-1 0 0,-1 0 1 0 0,1 1-1 0 0,-1 0 1 0 0,1 1-1 0 0,-8 3 268 0 0,-91 71-6397 0 0,53-16-2712 0 0,39-42 5238 0 0</inkml:trace>
  <inkml:trace contextRef="#ctx0" brushRef="#br0" timeOffset="42496.422">3090 3263 0 0 0,'0'0'1215'0'0,"0"0"473"0"0,0 0 93 0 0,0 0-108 0 0,0 0-118 0 0,0 0-100 0 0,0 0-60 0 0,0 0-16 0 0,0 0-26 0 0,-1-6 957 0 0,1 5 3887 0 0,-34 265-4328 0 0,24-212-1714 0 0,6-5-12 0 0,4-46-107 0 0,0-1 9 0 0,0 0 51 0 0,0 0 36 0 0,3-26 1854 0 0,-58 11-1765 0 0,22 5-198 0 0,1-2 0 0 0,1-1 0 0 0,0-2 0 0 0,1 0 0 0 0,0-3 0 0 0,1 0-1 0 0,-13-12-22 0 0,-9-22 20 0 0,50 51 297 0 0,-5-7-346 0 0,6 9-108 0 0,0-1-1 0 0,0 0 1 0 0,1 0 0 0 0,-1 0-1 0 0,0 0 1 0 0,0 0-1 0 0,1 0 1 0 0,-1 0-1 0 0,0 0 1 0 0,0 0-1 0 0,1 0 1 0 0,-1 0-1 0 0,0-1 1 0 0,0 1-1 0 0,0 0 1 0 0,1 0-1 0 0,-1 0 1 0 0,0 0-1 0 0,0 0 1 0 0,0 0-1 0 0,1 0 1 0 0,-1-1-1 0 0,0 1 1 0 0,0 0-1 0 0,0 0 1 0 0,0 0-1 0 0,1 0 1 0 0,-1-1-1 0 0,0 1 1 0 0,0 0-1 0 0,0 0 1 0 0,0 0-1 0 0,0-1 1 0 0,0 1-1 0 0,0 0 1 0 0,0 0 0 0 0,0 0-1 0 0,1-1 1 0 0,-1 1-1 0 0,0 0 1 0 0,0 0-1 0 0,0-1 1 0 0,0 1-1 0 0,0 0 138 0 0,19 10-4468 0 0,-8-3-1349 0 0,-9-6 4693 0 0,5 5-8570 0 0</inkml:trace>
  <inkml:trace contextRef="#ctx0" brushRef="#br0" timeOffset="42873.936">3020 3583 0 0 0,'0'0'1050'0'0,"0"0"278"0"0,0 0 298 0 0,0 0 214 0 0,0 0-10 0 0,0 0-159 0 0,0 0-155 0 0,0 0-136 0 0,0 0-151 0 0,0 0-165 0 0,0 0-137 0 0,0 0-126 0 0,0 0-74 0 0,-10 0-7 0 0,-23 0 850 0 0,61 0 1985 0 0,19-3-3264 0 0,0-2-1 0 0,0-3 0 0 0,-1-1 1 0 0,0-3-1 0 0,0-1 0 0 0,-1-2 1 0 0,22-13-291 0 0,-38 9-395 0 0,-23 10-3993 0 0,-7 9 267 0 0,-1 0 218 0 0,-1 0-4156 0 0</inkml:trace>
  <inkml:trace contextRef="#ctx0" brushRef="#br0" timeOffset="43694.345">2995 3646 0 0 0,'0'0'1016'0'0,"0"0"379"0"0,0 0 247 0 0,0 0 264 0 0,0 0 166 0 0,0 0-20 0 0,0 0-200 0 0,0 0-265 0 0,0 0-272 0 0,0 0-186 0 0,0 0-106 0 0,0 0-122 0 0,0 0-102 0 0,0 1 3157 0 0,14 68-2408 0 0,-12-56-1461 0 0,2 18 79 0 0,-2 0-1 0 0,0 1 1 0 0,-2-1-1 0 0,-2 0 1 0 0,-3 24-166 0 0,-10 32 349 0 0,15-79 671 0 0,7-32-479 0 0,-51 79-444 0 0,-159 210-9 0 0,137-159-67 0 0,20-22-1114 0 0,46-83 607 0 0,0-1-131 0 0,0 0-110 0 0,14-4-3448 0 0,43-55-11559 0 0,-45 48 12058 0 0,-5 0 2960 0 0</inkml:trace>
  <inkml:trace contextRef="#ctx0" brushRef="#br0" timeOffset="44016.788">2912 4128 208 0 0,'0'0'2012'0'0,"0"0"-27"0"0,0 0 93 0 0,0 0 103 0 0,0 0-79 0 0,0 0-211 0 0,0 0-286 0 0,0 0-313 0 0,0 0-275 0 0,0 0-162 0 0,0 0-110 0 0,0 0-91 0 0,18 0 3258 0 0,57 152-432 0 0,-56-101-3255 0 0,16-13-998 0 0,-20-37-2790 0 0,-3-15-4273 0 0,-9 7-2185 0 0</inkml:trace>
  <inkml:trace contextRef="#ctx0" brushRef="#br0" timeOffset="44944.92">3142 2954 0 0 0,'0'0'559'0'0,"0"0"113"0"0,0 0-1 0 0,0 0 12 0 0,0 0 9 0 0,0 0 36 0 0,0 0 97 0 0,1-6 82 0 0,2 1-202 0 0,1-7-704 0 0,-3 7 3986 0 0,-1-1 3764 0 0,-27 25-6017 0 0,39-34 345 0 0,-12 15-1971 0 0,0 0 76 0 0,0 0 24 0 0,0 0 6 0 0,0 0-12 0 0,0 0-32 0 0,0 0-25 0 0,0 0 10 0 0,0 0-9 0 0,0 0-28 0 0,0 0-17 0 0,0 0-25 0 0,0 0-29 0 0,0 0 18 0 0,0 0-1 0 0,0 0-32 0 0,0 0-29 0 0,0 0-82 0 0,0 0-22 0 0,0 0-111 0 0,0 0-251 0 0,0 0-328 0 0,0 0-433 0 0,16-4-13245 0 0,-13 4 7776 0 0</inkml:trace>
  <inkml:trace contextRef="#ctx0" brushRef="#br0" timeOffset="45326.972">3249 2902 0 0 0,'0'0'672'0'0,"0"0"1318"0"0,0 0 470 0 0,0 0 1 0 0,0 0-221 0 0,0 0-296 0 0,0 0-299 0 0,0 0-241 0 0,0 0-209 0 0,0 0-197 0 0,0 0-203 0 0,0 0-179 0 0,0 0-119 0 0,-2 3-107 0 0,-17 30 633 0 0,11-17-204 0 0,13-20 473 0 0,0 3-1383 0 0,-5 2-349 0 0,0-1-255 0 0,10 0-10959 0 0,-5 0 2093 0 0</inkml:trace>
  <inkml:trace contextRef="#ctx0" brushRef="#br0" timeOffset="45862.766">3081 3167 0 0 0,'0'0'1072'0'0,"0"-10"38"0"0,-2-2-321 0 0,1 2-2626 0 0,1 1 4027 0 0,0 0 3884 0 0,-1-3 5432 0 0,40 44-9518 0 0,-37-30-1921 0 0,1 0 1 0 0,0-1 0 0 0,0 1 0 0 0,1-1 0 0 0,-1 0 0 0 0,0 0-1 0 0,0 0 1 0 0,1 0 0 0 0,-1 0 0 0 0,0-1 0 0 0,1 0-1 0 0,-1 1 1 0 0,0-1 0 0 0,1 0 0 0 0,-1-1 0 0 0,1 1 0 0 0,-1-1-1 0 0,0 1 1 0 0,1-1 0 0 0,-1 0 0 0 0,0 0 0 0 0,0-1 0 0 0,0 1-1 0 0,0 0 1 0 0,0-1 0 0 0,0 0 0 0 0,0 0 0 0 0,0 0 0 0 0,-1 0-1 0 0,1 0 1 0 0,-1-1 0 0 0,1 1 0 0 0,-1-1 0 0 0,0 1 0 0 0,0-1-1 0 0,0 0 1 0 0,0 0 0 0 0,-1 0 0 0 0,1 0 0 0 0,-1 0 0 0 0,0 0-1 0 0,0-1 1 0 0,1-1-68 0 0,4-8 136 0 0,-1 7-2741 0 0,-2 4-3563 0 0,0 1-5254 0 0,-2 1 5673 0 0</inkml:trace>
  <inkml:trace contextRef="#ctx0" brushRef="#br0" timeOffset="49493.047">2601 1816 5513 0 0,'0'0'1885'0'0,"0"0"-58"0"0,0 0-40 0 0,0 0 18 0 0,0 0-72 0 0,0 0-248 0 0,0 0-327 0 0,0 0-331 0 0,0 0-244 0 0,0 0-135 0 0,0 0 15 0 0,2 0 69 0 0,6 5-220 0 0,0-1 1 0 0,0 1-1 0 0,-1 0 1 0 0,0 1-1 0 0,0-1 1 0 0,-1 1 0 0 0,0 1-1 0 0,0-1 1 0 0,0 1-1 0 0,0 0 1 0 0,-1 1-1 0 0,-1-1 1 0 0,1 1-1 0 0,-1 0-312 0 0,15 20 364 0 0,-9-11-236 0 0,-1 1 0 0 0,0 0-1 0 0,-1 0 1 0 0,-1 1 0 0 0,-1 0-1 0 0,-1 0 1 0 0,0 1-1 0 0,-2-1 1 0 0,0 1 0 0 0,-1 0-1 0 0,-1 0 1 0 0,-1 0 0 0 0,0 0-1 0 0,-2 3-127 0 0,0-10-85 0 0,-1 1-1 0 0,0 0 1 0 0,-1-1-1 0 0,0 0 0 0 0,-1 1 1 0 0,-1-2-1 0 0,0 1 1 0 0,0-1-1 0 0,-1 0 0 0 0,-1 0 1 0 0,0-1-1 0 0,-1 0 1 0 0,0 0-1 0 0,-1-1 1 0 0,0 0-1 0 0,0-1 0 0 0,-2 1 86 0 0,10-9-287 0 0,1 1 0 0 0,-1 0 0 0 0,0-1 0 0 0,0 0 0 0 0,-1 0 0 0 0,1 1 0 0 0,0-1 0 0 0,0 0 1 0 0,-1-1-1 0 0,1 1 0 0 0,0 0 0 0 0,-1-1 0 0 0,1 1 0 0 0,-1-1 0 0 0,1 0 0 0 0,-1 0 0 0 0,1 0 0 0 0,0 0 0 0 0,-1 0 0 0 0,1 0 0 0 0,-2-1 287 0 0,-38-31-14599 0 0,36 24 10107 0 0</inkml:trace>
  <inkml:trace contextRef="#ctx0" brushRef="#br0" timeOffset="49730.99">2321 2011 3617 0 0,'0'0'2335'0'0,"0"0"-251"0"0,0 0-285 0 0,0 0-142 0 0,0 0-30 0 0,0 0-62 0 0,0 0-91 0 0,0 0-130 0 0,0 0-158 0 0,0 0-130 0 0,0 0-112 0 0,0 0-78 0 0,13-31-67 0 0,43-94-66 0 0,-16 68 295 0 0,-28 48-754 0 0,256-181 1888 0 0,-175 152-2826 0 0,-27 36-6263 0 0,-56 5 1021 0 0,-1 0-5171 0 0</inkml:trace>
  <inkml:trace contextRef="#ctx0" brushRef="#br0" timeOffset="50152.024">3083 1750 11098 0 0,'0'0'2474'0'0,"0"0"-732"0"0,0 0-436 0 0,0 0-110 0 0,0 0-93 0 0,0 0-188 0 0,0 0-159 0 0,0 0-103 0 0,0 0-103 0 0,0 0-112 0 0,0 0-84 0 0,0 0-78 0 0,-21 20-80 0 0,-68 68-37 0 0,43-20 53 0 0,38-53-193 0 0,0 0 0 0 0,1 1 0 0 0,1 0 0 0 0,1 0 0 0 0,0 0 0 0 0,1 1 0 0 0,1 0 0 0 0,0-1 0 0 0,2 1 0 0 0,-1 17-19 0 0,3-32 24 0 0,0 0 0 0 0,0 0-1 0 0,0 0 1 0 0,0-1-1 0 0,0 1 1 0 0,0-1 0 0 0,0 1-1 0 0,0-1 1 0 0,1 1-1 0 0,-1-1 1 0 0,1 1 0 0 0,-1-1-1 0 0,1 0 1 0 0,-1 0-1 0 0,1 0 1 0 0,0 0 0 0 0,0 0-1 0 0,-1 0 1 0 0,1-1-1 0 0,0 1 1 0 0,0 0 0 0 0,0-1-1 0 0,0 0 1 0 0,0 1-1 0 0,0-1 1 0 0,0 0-1 0 0,0 0 1 0 0,-1 0 0 0 0,1 0-1 0 0,0 0 1 0 0,0-1-1 0 0,0 1 1 0 0,0 0 0 0 0,0-1-1 0 0,0 0 1 0 0,0 1-1 0 0,0-1 1 0 0,-1 0 0 0 0,1 0-1 0 0,0 0 1 0 0,-1 0-1 0 0,1 0 1 0 0,-1 0 0 0 0,1-1-1 0 0,-1 1 1 0 0,1 0-1 0 0,-1-1 1 0 0,0 1 0 0 0,0-1-24 0 0,24-22 327 0 0,-1-1 1 0 0,-2-1-1 0 0,-1-1 1 0 0,-1-1-1 0 0,-1 0 1 0 0,-1-2 0 0 0,-2 0-1 0 0,6-17-327 0 0,15-11 280 0 0,-35 58-367 0 0,-1 1 0 0 0,0-1 0 0 0,1 0 0 0 0,-1 1 0 0 0,0-1 1 0 0,1 1-1 0 0,-1-1 0 0 0,0 1 0 0 0,0 0 0 0 0,0-1 0 0 0,1 1 0 0 0,-1 0 0 0 0,0 0 0 0 0,0 0 0 0 0,0 0 0 0 0,-1 0 0 0 0,1 0 0 0 0,0 0 0 0 0,0 0 0 0 0,0 1 0 0 0,-1-1 0 0 0,1 0 0 0 0,-1 0 0 0 0,1 1 0 0 0,-1-1 1 0 0,1 0-1 0 0,-1 0 0 0 0,0 1 0 0 0,1-1 0 0 0,-1 1 0 0 0,0-1 0 0 0,0 0 0 0 0,0 2 87 0 0,2 4-1014 0 0,-1-6 872 0 0,12 27-5117 0 0,-3-11-3753 0 0,-6-12-367 0 0</inkml:trace>
  <inkml:trace contextRef="#ctx0" brushRef="#br0" timeOffset="50577.979">3333 1985 10746 0 0,'0'0'3386'0'0,"0"0"-1072"0"0,0 0-503 0 0,0 0-232 0 0,0 0-237 0 0,0 0-246 0 0,0 0-189 0 0,0 0-102 0 0,0 0-159 0 0,0 0-102 0 0,0 0-85 0 0,0 0-104 0 0,0 0-95 0 0,3-33-70 0 0,8-103-44 0 0,9 51 146 0 0,9 42-139 0 0,-13 65-633 0 0,-16-20 474 0 0,1 1 0 0 0,-1-1 0 0 0,0 0 1 0 0,1 1-1 0 0,-1-1 0 0 0,1 1 0 0 0,0-1 0 0 0,0 0 0 0 0,0 0 0 0 0,0 1 0 0 0,0-1 1 0 0,1 0-1 0 0,-1 0 0 0 0,1 0 0 0 0,-1 0 0 0 0,1 0 0 0 0,0-1 0 0 0,0 1 1 0 0,-1 0-1 0 0,1-1 0 0 0,0 1 0 0 0,0-1 0 0 0,1 0 0 0 0,-1 0 0 0 0,0 0 0 0 0,0 0 1 0 0,1 0-1 0 0,-1 0 0 0 0,0-1 0 0 0,3 1 6 0 0,0-2 19 0 0,0-1-1 0 0,0 0 1 0 0,0 0 0 0 0,0 0 0 0 0,0-1 0 0 0,0 0-1 0 0,-1 0 1 0 0,1 0 0 0 0,-1 0 0 0 0,0-1-1 0 0,0 0 1 0 0,0 1 0 0 0,0-2 0 0 0,-1 1-1 0 0,0 0 1 0 0,0-1 0 0 0,0 1 0 0 0,0-1-1 0 0,0-1-18 0 0,21-25 33 0 0,14-10 78 0 0,-38 41-108 0 0,17 30-133 0 0,-14-26-30 0 0,0-1 0 0 0,0-1 0 0 0,1 1 0 0 0,0 0 0 0 0,-1-1 0 0 0,1 0 1 0 0,0 0-1 0 0,0 0 0 0 0,0 0 0 0 0,0-1 0 0 0,1 1 0 0 0,-1-1 0 0 0,0 0 0 0 0,1-1 0 0 0,-1 1 0 0 0,0-1 0 0 0,1 0 0 0 0,-1 0 0 0 0,1 0 0 0 0,-1 0 0 0 0,1-1 0 0 0,-1 0 0 0 0,0 0 0 0 0,0 0 0 0 0,2 0 160 0 0,28-15-5482 0 0,-14 3-1722 0 0,-5 2-1993 0 0,-11 10 8331 0 0</inkml:trace>
  <inkml:trace contextRef="#ctx0" brushRef="#br0" timeOffset="50838.632">3784 1646 2048 0 0,'0'0'2493'0'0,"0"0"-301"0"0,0 0-190 0 0,0 0-100 0 0,0 0-152 0 0,0 0-147 0 0,0 0-140 0 0,0 0-164 0 0,0 0-125 0 0,0 0-85 0 0,0 0-86 0 0,0 0-99 0 0,0 0-84 0 0,18-6-117 0 0,55-21-100 0 0,-70 25-543 0 0,0 1 1 0 0,0-1-1 0 0,0 0 1 0 0,0 1 0 0 0,0-2-1 0 0,0 1 1 0 0,-1 0 0 0 0,1 0-1 0 0,-1-1 1 0 0,1 1-1 0 0,-1-1 1 0 0,0 0 0 0 0,0 0-1 0 0,-1 0 1 0 0,1 0 0 0 0,0 0-1 0 0,-1 0 1 0 0,0 0-1 0 0,0 0 1 0 0,0-1 0 0 0,0 1-61 0 0,3-7 140 0 0,-1-61 431 0 0,-3 69-580 0 0,-1 1 0 0 0,1-1 0 0 0,-1 1-1 0 0,1 0 1 0 0,-1-1 0 0 0,0 1 0 0 0,0 0 0 0 0,1-1 0 0 0,-1 1 0 0 0,0 0 0 0 0,0 0 0 0 0,0 0 0 0 0,-1 0 0 0 0,1 0 0 0 0,0 0 0 0 0,0 0 0 0 0,0 0 0 0 0,-1 0 0 0 0,1 1 0 0 0,0-1 0 0 0,-1 1 0 0 0,1-1 0 0 0,-1 1 0 0 0,1-1-1 0 0,-1 1 1 0 0,1 0 0 0 0,-1-1 0 0 0,1 1 0 0 0,-1 0 0 0 0,1 0 0 0 0,-1 0 0 0 0,1 0 0 0 0,-1 1 0 0 0,1-1 0 0 0,-1 0 0 0 0,1 1 0 0 0,-1-1 0 0 0,1 1 0 0 0,-1-1 0 0 0,1 1 0 0 0,0-1 0 0 0,-1 1 0 0 0,0 1 9 0 0,-4 2-57 0 0,-1 1-1 0 0,1 0 1 0 0,0 0 0 0 0,1 1 0 0 0,-1 0 0 0 0,1 0 0 0 0,0 0 0 0 0,1 1 0 0 0,0-1 0 0 0,0 1 0 0 0,0 0 0 0 0,1 1 0 0 0,0-1-1 0 0,0 0 1 0 0,0 3 57 0 0,1-5-109 0 0,0 1 0 0 0,0 0 0 0 0,0 0 0 0 0,1 0 0 0 0,0 0 0 0 0,1 0 0 0 0,-1 0 0 0 0,1 0 0 0 0,0 0 0 0 0,0 0 0 0 0,1 0 0 0 0,0 0 0 0 0,0 0 0 0 0,1 0 0 0 0,-1 0 0 0 0,2 3 109 0 0,-1-6-225 0 0,-1 0 1 0 0,1 0 0 0 0,0 0 0 0 0,0-1-1 0 0,1 1 1 0 0,-1 0 0 0 0,0-1 0 0 0,1 1 0 0 0,0-1-1 0 0,-1 0 1 0 0,1 0 0 0 0,0 0 0 0 0,0 0-1 0 0,0-1 1 0 0,0 1 0 0 0,0-1 0 0 0,1 0-1 0 0,-1 0 1 0 0,2 1 224 0 0,53 4-5695 0 0,-1-15-3889 0 0,-42 5 7082 0 0</inkml:trace>
  <inkml:trace contextRef="#ctx0" brushRef="#br0" timeOffset="51132.359">4304 1271 8690 0 0,'0'0'4298'0'0,"0"0"-1951"0"0,0 0-918 0 0,0 0-373 0 0,0 0-275 0 0,0 0-167 0 0,0 0-85 0 0,0 0-38 0 0,0 0-55 0 0,0 0-79 0 0,0 0-86 0 0,0 0-64 0 0,0 0-58 0 0,-23 25-25 0 0,-63 76 28 0 0,72-72 40 0 0,80-18 688 0 0,40 19 532 0 0,-102-27-1375 0 0,0 0 0 0 0,-1 1 1 0 0,1 0-1 0 0,-1-1 1 0 0,0 2-1 0 0,0-1 1 0 0,0 0-1 0 0,0 0 1 0 0,-1 1-1 0 0,0-1 1 0 0,0 1-1 0 0,0 0 0 0 0,0 0 1 0 0,-1 0-1 0 0,0 0 1 0 0,0 0-1 0 0,0 0 1 0 0,0 0-1 0 0,-1 0 1 0 0,0 0-1 0 0,0 0 0 0 0,-1 0 1 0 0,1 0-1 0 0,-1 0 1 0 0,0 0-1 0 0,0 0 1 0 0,-1 0-1 0 0,1 0 1 0 0,-1 0-1 0 0,0 0 1 0 0,-1-1-1 0 0,1 1 0 0 0,-1-1 1 0 0,0 0-1 0 0,0 0 1 0 0,0 0-1 0 0,-1 0 1 0 0,1 0-1 0 0,-1-1 1 0 0,0 1-1 0 0,0-1 0 0 0,0 0 1 0 0,0-1-1 0 0,-1 1 1 0 0,1-1-1 0 0,-1 1 1 0 0,1-1-1 0 0,-1 0 1 0 0,-2 0-38 0 0,-23 0-3014 0 0,17-4-3713 0 0,6-1-5093 0 0</inkml:trace>
  <inkml:trace contextRef="#ctx0" brushRef="#br0" timeOffset="53684.946">3076 4997 0 0 0,'-1'-6'1'0'0,"0"-13"94"0"0,1 18 474 0 0,0 1 2792 0 0,0 2 12005 0 0,0-1-14164 0 0,0-1-4086 0 0,0 1 2974 0 0,0-1 3 0 0,9 29 1430 0 0,-3 281 722 0 0,-5-170-1923 0 0,2-21 103 0 0,-6 0 0 0 0,-17 118-425 0 0,-30 53 545 0 0,41-175-533 0 0,9-114-77 0 0,1 0-1 0 0,-1 1 0 0 0,0-1 1 0 0,1 0-1 0 0,-1 0 0 0 0,1 0 1 0 0,-1 0-1 0 0,1 0 0 0 0,0 0 1 0 0,-1 0-1 0 0,1 0 0 0 0,0 0 0 0 0,0 0 1 0 0,-1 0-1 0 0,1-1 0 0 0,0 1 1 0 0,0 0-1 0 0,0-1 0 0 0,0 1 1 0 0,0 0-1 0 0,0-1 0 0 0,0 1 1 0 0,1-1-1 0 0,-1 1 0 0 0,0-1 1 0 0,0 0-1 0 0,0 0 0 0 0,0 1 1 0 0,0-1-1 0 0,1 0 0 0 0,-1 0 1 0 0,0 0-1 0 0,0 0 0 0 0,0 0 0 0 0,1 0 1 0 0,-1-1-1 0 0,0 1 66 0 0,48-8-5955 0 0,-26 1-221 0 0,-5-1-2653 0 0</inkml:trace>
  <inkml:trace contextRef="#ctx0" brushRef="#br0" timeOffset="54364.947">9915 4662 5009 0 0,'0'0'2879'0'0,"0"0"-1478"0"0,0 0-382 0 0,0 0-3 0 0,0 0 108 0 0,0 0 78 0 0,0 0 10 0 0,0 0-16 0 0,0 0-120 0 0,0 0-133 0 0,0 0-129 0 0,0 0-98 0 0,0 0-41 0 0,-6 32-18 0 0,-16 101-14 0 0,20-34 547 0 0,17 178 897 0 0,-16-231-2047 0 0,-1 0 1 0 0,-3 0-1 0 0,-1 0 1 0 0,-3-1-1 0 0,-12 39-40 0 0,6-10-4454 0 0,14-49-1770 0 0,0 1-5138 0 0,1-22 8341 0 0</inkml:trace>
  <inkml:trace contextRef="#ctx0" brushRef="#br0" timeOffset="55181.988">2406 5564 10762 0 0,'0'0'207'0'0,"0"0"-100"0"0,0 0-2 0 0,0 0 95 0 0,37 1 115 0 0,120 1 125 0 0,278-12 3619 0 0,169 2-684 0 0,440-21-1957 0 0,1296 10-321 0 0,-2025 9-1019 0 0,1024-50 173 0 0,587-90 1029 0 0,-1427 127-857 0 0,-314 16-171 0 0,-184 7-254 0 0,-18 0-485 0 0,-55 7-4153 0 0,48-5 1443 0 0,7-1-2524 0 0,7 0-4601 0 0</inkml:trace>
  <inkml:trace contextRef="#ctx0" brushRef="#br0" timeOffset="55562.049">10465 5071 5665 0 0,'0'0'1746'0'0,"0"0"-83"0"0,0 0 52 0 0,0 0 173 0 0,0 0-15 0 0,0 0-192 0 0,-36 17-220 0 0,-113 56-221 0 0,-92 70 2274 0 0,168-94-3142 0 0,-180 144-1463 0 0,137-99-5934 0 0,88-72 948 0 0,7-6-2548 0 0</inkml:trace>
  <inkml:trace contextRef="#ctx0" brushRef="#br0" timeOffset="56397.968">3219 5424 8418 0 0,'0'0'1123'0'0,"0"0"-178"0"0,0 0-153 0 0,-34 16-51 0 0,-114 51-52 0 0,-174 85 1062 0 0,32-11-1931 0 0,253-113-1305 0 0,16-5-6268 0 0,17-19 2712 0 0</inkml:trace>
  <inkml:trace contextRef="#ctx0" brushRef="#br0" timeOffset="56999.782">6555 5266 6025 0 0,'0'0'1777'0'0,"0"0"-5"0"0,0 0-2 0 0,0 0 35 0 0,0 0-80 0 0,0 0-222 0 0,0 0-252 0 0,0 0-250 0 0,0 0-258 0 0,0 0-193 0 0,0 0-118 0 0,0 0-55 0 0,-6 12 22 0 0,-23 105 774 0 0,42 30-299 0 0,-5 22-2224 0 0,-20-115-3468 0 0,-11-2-5623 0 0,17-40 3873 0 0</inkml:trace>
  <inkml:trace contextRef="#ctx0" brushRef="#br0" timeOffset="58865.168">6778 5222 128 0 0,'0'0'1519'0'0,"0"0"-168"0"0,0 0 112 0 0,0 0 232 0 0,0 0 156 0 0,0 0 15 0 0,0 0-158 0 0,0 0-181 0 0,0 0-199 0 0,0 0-245 0 0,0 0-194 0 0,-33 28-205 0 0,-103 89-187 0 0,59-42 127 0 0,-56 59-161 0 0,39-50-4333 0 0,83-75 1904 0 0,-3 4-6446 0 0,11-10 3984 0 0</inkml:trace>
  <inkml:trace contextRef="#ctx0" brushRef="#br0" timeOffset="64087.857">4388 5910 7538 0 0,'0'0'968'0'0,"0"0"-347"0"0,0 0-146 0 0,0 0 177 0 0,0 0 235 0 0,0 0 113 0 0,0 0-34 0 0,0 0-175 0 0,0 0-226 0 0,0 0-171 0 0,0 0-120 0 0,-29 31-88 0 0,-90 98-38 0 0,82-71 95 0 0,36-48-153 0 0,0-6-35 0 0,0-1 0 0 0,1 1 0 0 0,-1-1 0 0 0,1 1 0 0 0,-1-1-1 0 0,1 1 1 0 0,0 0 0 0 0,0-1 0 0 0,1 1 0 0 0,-1-1 0 0 0,1 1 0 0 0,0-1 0 0 0,0 1 0 0 0,0-1-1 0 0,0 1 1 0 0,0-1 0 0 0,1 0 0 0 0,0 0 0 0 0,0 1 0 0 0,-1-1 0 0 0,2-1 0 0 0,-1 1 0 0 0,0 0 0 0 0,1 0-1 0 0,-1-1 1 0 0,1 1 0 0 0,0-1 0 0 0,-1 0 0 0 0,1 0 0 0 0,0 0 0 0 0,1 0 0 0 0,-1-1 0 0 0,0 1-1 0 0,0-1 1 0 0,1 0 0 0 0,-1 1 0 0 0,4-1-55 0 0,1 1 174 0 0,1-1 0 0 0,0 0 0 0 0,0 0 0 0 0,-1-1 0 0 0,1 0 0 0 0,0-1 0 0 0,0 1 0 0 0,-1-2 0 0 0,1 1 0 0 0,-1-1 0 0 0,1-1 0 0 0,-1 0 0 0 0,0 0 0 0 0,0 0 0 0 0,0-1-1 0 0,0 0 1 0 0,-1-1 0 0 0,1 0 0 0 0,-1 0 0 0 0,0 0 0 0 0,-1-1 0 0 0,1 0 0 0 0,-1 0 0 0 0,0-1 0 0 0,0-1-174 0 0,11-15 157 0 0,0 0-1 0 0,-2-2 1 0 0,-1 0-1 0 0,-1-1 0 0 0,-1 0 1 0 0,-1-1-1 0 0,-2 0 1 0 0,0-1-1 0 0,0-11-156 0 0,-5 30-21 0 0,-1 1-1 0 0,-1-1 0 0 0,0 0 1 0 0,0 0-1 0 0,0 0 0 0 0,-1 0 0 0 0,-1-1 1 0 0,0 1-1 0 0,0 0 0 0 0,0 0 1 0 0,-2-1-1 0 0,1 1 0 0 0,-1 0 0 0 0,0 0 1 0 0,-1 0-1 0 0,0 1 0 0 0,0-1 1 0 0,-1 1-1 0 0,0-1 0 0 0,0 1 1 0 0,-1 0-1 0 0,0 1 0 0 0,-1-1 0 0 0,1 1 1 0 0,-1 0-1 0 0,-1 1 0 0 0,1-1 1 0 0,-1 1-1 0 0,-1 0 22 0 0,5 4-28 0 0,0 0 1 0 0,0 1-1 0 0,0 0 1 0 0,0-1-1 0 0,-1 1 0 0 0,1 0 1 0 0,0 0-1 0 0,-1 1 1 0 0,1-1-1 0 0,0 1 0 0 0,-1 0 1 0 0,1 0-1 0 0,-1 0 1 0 0,1 0-1 0 0,0 0 1 0 0,-1 1-1 0 0,1-1 0 0 0,0 1 1 0 0,-1 0-1 0 0,1 0 1 0 0,0 0-1 0 0,0 1 0 0 0,0-1 1 0 0,0 1-1 0 0,0 0 1 0 0,0 0-1 0 0,0 0 0 0 0,0 0 1 0 0,1 0-1 0 0,-1 0 1 0 0,1 1-1 0 0,0-1 1 0 0,0 1-1 0 0,0 0 0 0 0,-2 2 28 0 0,-3 7 2 0 0,1-1 0 0 0,0 1 0 0 0,1 1 0 0 0,1-1 0 0 0,-1 1-1 0 0,2-1 1 0 0,0 1 0 0 0,1 0 0 0 0,0 0 0 0 0,0 1 0 0 0,2-1-1 0 0,0 0 1 0 0,0 0 0 0 0,1 0 0 0 0,1 1 0 0 0,0-1 0 0 0,1 0 0 0 0,0 0-2 0 0,4 10 147 0 0,1 1 1 0 0,1-1-1 0 0,0-1 1 0 0,2 0 0 0 0,1 0-1 0 0,0-1 1 0 0,2-1-1 0 0,0 0 1 0 0,8 7-148 0 0,-22-27 3 0 0,12 13 48 0 0,-1 0-1 0 0,0 1 1 0 0,-1 0-1 0 0,-1 0 0 0 0,0 1 1 0 0,-1 0-1 0 0,4 12-50 0 0,-10-2 705 0 0,-2-15-3236 0 0,-1-3-3180 0 0,1-2-4633 0 0,0-4 4516 0 0</inkml:trace>
  <inkml:trace contextRef="#ctx0" brushRef="#br0" timeOffset="64351.964">5071 5789 8562 0 0,'0'0'2088'0'0,"0"0"-450"0"0,0 0-235 0 0,0 0-12 0 0,0 0-45 0 0,0 0-96 0 0,0 0-119 0 0,0 0-126 0 0,0 0-168 0 0,0 0-145 0 0,0 0-106 0 0,0 0-137 0 0,-28 31-79 0 0,-89 99-58 0 0,49-38 213 0 0,55-66-386 0 0,-188 357-1482 0 0,194-371 485 0 0,-8 14-689 0 0,11-9-7027 0 0,5-17 3449 0 0,2 0-1152 0 0</inkml:trace>
  <inkml:trace contextRef="#ctx0" brushRef="#br0" timeOffset="64767.966">4985 6238 8682 0 0,'0'0'2610'0'0,"0"0"-475"0"0,0 0-263 0 0,0 0-178 0 0,0 0-283 0 0,0 0-318 0 0,0 0-260 0 0,0 0-203 0 0,0 0-127 0 0,0 0-80 0 0,0 0-39 0 0,0 0-14 0 0,16-9-53 0 0,104-49 558 0 0,-109 53-785 0 0,0 0 0 0 0,0 1 0 0 0,0 0 1 0 0,1 1-1 0 0,0 0 0 0 0,-1 1 0 0 0,1 0 1 0 0,0 1-1 0 0,0 0 0 0 0,0 1 0 0 0,0 0 1 0 0,3 2-91 0 0,-14-1 2 0 0,0 1 0 0 0,0-1 0 0 0,0 1-1 0 0,0 0 1 0 0,0 0 0 0 0,0-1 0 0 0,0 1 0 0 0,-1 0 0 0 0,1 0 0 0 0,-1 0 0 0 0,1 0 0 0 0,-1 0 0 0 0,0 0 0 0 0,0 0 0 0 0,1 0 0 0 0,-2 0 0 0 0,1 0 0 0 0,0 0 0 0 0,0 0 0 0 0,-1 0 0 0 0,1 0 0 0 0,-1-1 0 0 0,1 1 0 0 0,-1 0 0 0 0,0 0 0 0 0,0 0-1 0 0,0-1 1 0 0,0 1 0 0 0,0 0 0 0 0,-1 1-2 0 0,-119 155 180 0 0,117-151-158 0 0,0-3 7 0 0,1 1-1 0 0,0-1 1 0 0,0 1 0 0 0,1-1 0 0 0,-1 1-1 0 0,1 0 1 0 0,0 0 0 0 0,1 0 0 0 0,-1 0 0 0 0,1 0-1 0 0,0 0 1 0 0,0 0 0 0 0,0 1 0 0 0,1-1-1 0 0,0 0 1 0 0,0 1 0 0 0,0-1 0 0 0,1 0 0 0 0,0 5-29 0 0,3-7-10 0 0,0 0 0 0 0,1 0 0 0 0,-1 0 0 0 0,1 0 0 0 0,-1-1 0 0 0,1 0 0 0 0,0 0 0 0 0,0 0 0 0 0,0-1 1 0 0,0 1-1 0 0,1-1 0 0 0,-1 0 0 0 0,0-1 0 0 0,0 1 0 0 0,0-1 0 0 0,1 0 0 0 0,-1-1 0 0 0,0 1 1 0 0,1-1-1 0 0,-1 0 0 0 0,0 0 0 0 0,0-1 0 0 0,0 1 0 0 0,4-3 10 0 0,27-7-3078 0 0,-14 1-4825 0 0,-17 8 5087 0 0,6-4-8871 0 0</inkml:trace>
  <inkml:trace contextRef="#ctx0" brushRef="#br0" timeOffset="65751.293">8228 5903 2513 0 0,'0'0'4375'0'0,"0"0"-1956"0"0,0 0-740 0 0,0 0-124 0 0,0 0-26 0 0,0 0-133 0 0,0 0-260 0 0,0 0-245 0 0,0 0-188 0 0,0 0-143 0 0,0 0-99 0 0,0 0-68 0 0,0 0-64 0 0,-21 11-48 0 0,-68 35-14 0 0,28 6 353 0 0,52-39-561 0 0,3-7-50 0 0,1 1 0 0 0,0-1 0 0 0,0 1 1 0 0,1 0-1 0 0,0 1 0 0 0,0-1 0 0 0,1 1 0 0 0,-1-1 1 0 0,2 1-1 0 0,-1 0 0 0 0,1 1 0 0 0,0-1 0 0 0,1 0 0 0 0,0 0 1 0 0,0 1-1 0 0,1-1 0 0 0,0 0 0 0 0,1 4-9 0 0,0-10 31 0 0,0 0-1 0 0,1 0 1 0 0,-1-1 0 0 0,1 1-1 0 0,-1 0 1 0 0,1-1-1 0 0,0 1 1 0 0,-1-1 0 0 0,1 1-1 0 0,0-1 1 0 0,0 0-1 0 0,0 0 1 0 0,0 0 0 0 0,0 0-1 0 0,0 0 1 0 0,1 0-1 0 0,-1-1 1 0 0,0 1 0 0 0,0-1-1 0 0,0 1 1 0 0,1-1-1 0 0,-1 0 1 0 0,0 0 0 0 0,1 0-1 0 0,-1 0 1 0 0,0 0-1 0 0,0-1 1 0 0,1 1 0 0 0,-1-1-1 0 0,0 0-30 0 0,7 1 237 0 0,7-3-17 0 0,-1-1-1 0 0,0-1 1 0 0,0 0 0 0 0,0-1 0 0 0,-1-1-1 0 0,0 0 1 0 0,0-1 0 0 0,-1 0-1 0 0,0-1 1 0 0,0-1 0 0 0,-1 0-1 0 0,4-5-219 0 0,-15 14 10 0 0,31-24 199 0 0,-2-2 0 0 0,-1-1 0 0 0,-2-1 0 0 0,0-2 0 0 0,-2 0 0 0 0,-2-2 0 0 0,9-16-209 0 0,-25 36 19 0 0,-1-1 0 0 0,0-1 0 0 0,-1 1 0 0 0,-1-1 0 0 0,0 0 0 0 0,-1 0-1 0 0,0 0 1 0 0,-1 0 0 0 0,-1 0 0 0 0,-1 0 0 0 0,0-6-19 0 0,-1 17-12 0 0,0 1 0 0 0,0-1-1 0 0,0 0 1 0 0,-1 1 0 0 0,1-1-1 0 0,-1 1 1 0 0,0 0 0 0 0,0 0 0 0 0,0-1-1 0 0,0 1 1 0 0,0 0 0 0 0,-1 1-1 0 0,0-1 1 0 0,1 0 0 0 0,-1 1 0 0 0,0-1-1 0 0,0 1 1 0 0,0 0 0 0 0,-1 0-1 0 0,1 0 1 0 0,0 1 0 0 0,-1-1 0 0 0,1 1-1 0 0,-1 0 1 0 0,1 0 0 0 0,-1 0-1 0 0,0 0 1 0 0,0 1 0 0 0,1-1 0 0 0,-1 1-1 0 0,0 0 1 0 0,0 0 0 0 0,1 0 0 0 0,-1 1-1 0 0,0-1 1 0 0,0 1 0 0 0,1 0-1 0 0,-1 0 1 0 0,0 0 0 0 0,1 1 0 0 0,-1-1-1 0 0,1 1 1 0 0,0 0 0 0 0,0 0-1 0 0,-1 0 1 0 0,1 0 0 0 0,0 1 0 0 0,1-1 12 0 0,-8 6-22 0 0,0 1 1 0 0,0 0-1 0 0,1 0 1 0 0,1 1 0 0 0,0 0-1 0 0,0 0 1 0 0,1 1-1 0 0,0 0 1 0 0,0 0 0 0 0,2 1-1 0 0,-1 0 1 0 0,2 0-1 0 0,-1 0 1 0 0,2 1 0 0 0,0-1-1 0 0,0 1 1 0 0,1 0-1 0 0,1 0 1 0 0,0 0 0 0 0,0 0-1 0 0,1-1 1 0 0,1 1-1 0 0,1 5 22 0 0,1-8 3 0 0,1 0-1 0 0,0-1 0 0 0,0 1 0 0 0,1-1 0 0 0,0 0 0 0 0,1 0 0 0 0,0 0 0 0 0,0-1 0 0 0,1 0 0 0 0,0 0 0 0 0,0 0 0 0 0,1-1 0 0 0,0 0 1 0 0,0-1-1 0 0,1 0 0 0 0,0 0 0 0 0,0-1 0 0 0,5 2-2 0 0,89 41-52 0 0,-103-47-559 0 0,10 2 904 0 0,-7-4-5589 0 0,-1-2-7481 0 0,-1-1 5461 0 0</inkml:trace>
  <inkml:trace contextRef="#ctx0" brushRef="#br0" timeOffset="66021.965">8862 5678 5985 0 0,'0'0'3829'0'0,"0"0"-1460"0"0,0 0-606 0 0,0 0-15 0 0,0 0-40 0 0,0 0-167 0 0,0 0-190 0 0,0 0-223 0 0,0 0-211 0 0,0 0-122 0 0,0 0-99 0 0,0 0-129 0 0,-22 36-132 0 0,-69 111-98 0 0,23-51 57 0 0,-174 242-484 0 0,216-280-872 0 0,15-19-5372 0 0,10-36 2760 0 0,1-1-2455 0 0,0 1-2545 0 0</inkml:trace>
  <inkml:trace contextRef="#ctx0" brushRef="#br0" timeOffset="67184.165">8852 6098 0 0 0,'0'0'2000'0'0,"0"0"332"0"0,0 0 124 0 0,0 0 1 0 0,0 0-142 0 0,0 0-300 0 0,0 0-281 0 0,0 0-275 0 0,0 0-236 0 0,0 0-115 0 0,0 0-104 0 0,0 0-112 0 0,0 0-76 0 0,-3 3 3505 0 0,51-24-3299 0 0,-25 13-828 0 0,-2 0-70 0 0,0 1 0 0 0,0 1 0 0 0,1 1-1 0 0,0 1 1 0 0,0 1 0 0 0,21-1-124 0 0,-41 4 2 0 0,-1 1-1 0 0,0-1 0 0 0,1 0 0 0 0,-1 1 1 0 0,0-1-1 0 0,0 0 0 0 0,1 1 0 0 0,-1 0 1 0 0,0-1-1 0 0,0 1 0 0 0,0 0 0 0 0,0-1 0 0 0,0 1 1 0 0,0 0-1 0 0,0 0 0 0 0,0 0 0 0 0,0 0 1 0 0,0 0-1 0 0,0 0 0 0 0,0 0 0 0 0,-1 0 1 0 0,1 1-1 0 0,0-1 0 0 0,-1 0 0 0 0,1 0 1 0 0,-1 1-1 0 0,0-1 0 0 0,1 0 0 0 0,-1 1 1 0 0,0-1-1 0 0,0 0 0 0 0,0 1 0 0 0,1-1 1 0 0,-2 0-1 0 0,1 1 0 0 0,0-1 0 0 0,0 0 1 0 0,0 1-1 0 0,-1-1 0 0 0,1 0 0 0 0,0 0 1 0 0,-1 1-1 0 0,1-1 0 0 0,-1 0 0 0 0,0 0 1 0 0,1 0-1 0 0,-1 1 0 0 0,0-1 0 0 0,0 0 1 0 0,0 0-1 0 0,1 0 0 0 0,-1 0 0 0 0,0-1 1 0 0,-1 1-1 0 0,1 0 0 0 0,0 0 0 0 0,0 0 0 0 0,0-1 1 0 0,-1 1-2 0 0,-57 73 24 0 0,48-64-22 0 0,2 1 1 0 0,0 1-1 0 0,0-1 1 0 0,1 1-1 0 0,0 1 1 0 0,1 0-1 0 0,1 0 1 0 0,0 0-1 0 0,0 1 1 0 0,-2 11-3 0 0,7-24 5 0 0,1 1 1 0 0,-1-1-1 0 0,1 1 1 0 0,-1-1-1 0 0,1 1 1 0 0,0-1-1 0 0,-1 1 1 0 0,1-1-1 0 0,0 1 0 0 0,0-1 1 0 0,0 1-1 0 0,0 0 1 0 0,1-1-1 0 0,-1 1 1 0 0,0-1-1 0 0,0 1 1 0 0,1-1-1 0 0,-1 1 1 0 0,1-1-1 0 0,0 0 0 0 0,-1 1 1 0 0,1-1-1 0 0,0 0 1 0 0,0 1-1 0 0,0-1 1 0 0,0 0-1 0 0,0 0 1 0 0,0 0-1 0 0,0 1 0 0 0,0-1 1 0 0,0 0-1 0 0,1-1 1 0 0,-1 1-1 0 0,0 0 1 0 0,1 0-1 0 0,-1-1 1 0 0,0 1-1 0 0,1 0 0 0 0,-1-1 1 0 0,1 1-1 0 0,-1-1 1 0 0,1 0-1 0 0,-1 0 1 0 0,1 1-1 0 0,-1-1 1 0 0,1 0-1 0 0,0 0-5 0 0,17-2 102 0 0,-1 1-1 0 0,1-2 1 0 0,-1-1-1 0 0,0 0 1 0 0,-1-1-1 0 0,1-1 1 0 0,-1-1-1 0 0,3-1-101 0 0,14-6-647 0 0,6-3 1718 0 0,-13 7-3109 0 0,-5 3-3423 0 0,0 2-4933 0 0,-14 2-1419 0 0</inkml:trace>
  <inkml:trace contextRef="#ctx0" brushRef="#br0" timeOffset="69423.514">239 1849 7082 0 0,'0'0'953'0'0,"0"0"7"0"0,0 0 43 0 0,0 0 160 0 0,0 0 72 0 0,0 0-101 0 0,0 0-168 0 0,-24 33-229 0 0,-73 103-201 0 0,45-28 171 0 0,40-82-381 0 0,1 1 0 0 0,1 0 0 0 0,2 1 0 0 0,1 0 0 0 0,1 1-1 0 0,1-1 1 0 0,1 1 0 0 0,2 0 0 0 0,1 20-326 0 0,2-47 76 0 0,0 0-1 0 0,0 0 0 0 0,0 0 1 0 0,0-1-1 0 0,0 1 0 0 0,1 0 0 0 0,-1-1 1 0 0,1 1-1 0 0,-1 0 0 0 0,1-1 1 0 0,-1 0-1 0 0,1 1 0 0 0,0-1 0 0 0,0 0 1 0 0,0 0-1 0 0,-1 0 0 0 0,1 0 0 0 0,0 0 1 0 0,0 0-1 0 0,1-1 0 0 0,-1 1 1 0 0,0-1-1 0 0,0 1 0 0 0,0-1 0 0 0,0 0 1 0 0,0 0-1 0 0,0 0 0 0 0,1 0 0 0 0,-1 0 1 0 0,0-1-1 0 0,0 1 0 0 0,0 0 1 0 0,0-1-1 0 0,0 0 0 0 0,0 1 0 0 0,0-1 1 0 0,0 0-1 0 0,0 0 0 0 0,0 0 0 0 0,0 0 1 0 0,-1-1-1 0 0,1 1 0 0 0,0 0 1 0 0,-1-1-1 0 0,1 0-75 0 0,16-17 218 0 0,-1-2 0 0 0,-1 0 0 0 0,-2-1 0 0 0,0 0 0 0 0,-1-1 1 0 0,-1 0-1 0 0,-1-1 0 0 0,-1-1 0 0 0,3-12-218 0 0,75-171 153 0 0,-87 208-160 0 0,-1-1 0 0 0,1 0 0 0 0,0 1-1 0 0,-1-1 1 0 0,1 1 0 0 0,0 0 0 0 0,0-1-1 0 0,-1 1 1 0 0,1-1 0 0 0,0 1 0 0 0,0 0-1 0 0,0 0 1 0 0,-1-1 0 0 0,1 1 0 0 0,0 0-1 0 0,0 0 1 0 0,0 0 0 0 0,0 0 0 0 0,-1 0-1 0 0,1 0 1 0 0,0 0 0 0 0,0 0 0 0 0,0 0-1 0 0,0 1 1 0 0,0-1 0 0 0,-1 0 0 0 0,1 0-1 0 0,0 1 1 0 0,0-1 0 0 0,-1 0 0 0 0,1 1-1 0 0,0-1 1 0 0,0 1 0 0 0,-1-1 0 0 0,1 1-1 0 0,0 0 1 0 0,-1-1 0 0 0,1 1 0 0 0,-1 0-1 0 0,1-1 1 0 0,-1 1 0 0 0,1 0 0 0 0,-1-1 0 0 0,0 1-1 0 0,1 0 1 0 0,-1 0 0 0 0,0 0 0 0 0,1-1-1 0 0,-1 1 1 0 0,0 0 0 0 0,0 0 0 0 0,0 0-1 0 0,0 0 1 0 0,0-1 0 0 0,0 1 0 0 0,0 0-1 0 0,0 0 1 0 0,0 0 0 0 0,0 0 0 0 0,0 0 7 0 0,38 156-30 0 0,-37-151 37 0 0,1 1 0 0 0,0-2 0 0 0,0 1 0 0 0,1 0 1 0 0,0 0-1 0 0,0-1 0 0 0,0 1 0 0 0,0-1 0 0 0,1 0 0 0 0,0 0 0 0 0,0 0 0 0 0,1-1 0 0 0,-1 1 0 0 0,1-1 0 0 0,0 0 0 0 0,0-1 0 0 0,0 1 0 0 0,1-1 0 0 0,-1 0 1 0 0,1 0-1 0 0,-1-1 0 0 0,1 1 0 0 0,0-1 0 0 0,0 0 0 0 0,0-1 0 0 0,1 0 0 0 0,-1 0 0 0 0,0 0 0 0 0,0-1 0 0 0,1 0 0 0 0,-1 0 0 0 0,0 0 0 0 0,1-1 0 0 0,-1 0 0 0 0,0 0 1 0 0,0-1-1 0 0,1 1-7 0 0,5-8 128 0 0,-1-1 1 0 0,0 0 0 0 0,0-1 0 0 0,-1 0 0 0 0,0 0 0 0 0,-1-1 0 0 0,0 0 0 0 0,-1-1 0 0 0,0 0-1 0 0,-1 0 1 0 0,4-12-129 0 0,4-10 75 0 0,-2 1 0 0 0,-1-2 0 0 0,-2 0 0 0 0,-1 0 1 0 0,-2-1-1 0 0,-2 0 0 0 0,-1 0 0 0 0,-2 0 0 0 0,-2 0 0 0 0,-1-1 0 0 0,-2 1 0 0 0,-1 0 0 0 0,-2 0 0 0 0,-2 1 0 0 0,-1-1 0 0 0,-2 2 0 0 0,-1-1 0 0 0,-8-12-75 0 0,-89-172-132 0 0,7 95 146 0 0,101 124-17 0 0,1 1 1 0 0,0-1 0 0 0,0 0 0 0 0,0 1 0 0 0,-1-1 0 0 0,1 1 0 0 0,0-1 0 0 0,-1 1 0 0 0,1-1 0 0 0,0 1 0 0 0,-1-1-1 0 0,1 1 1 0 0,0 0 0 0 0,-1-1 0 0 0,1 1 0 0 0,-1-1 0 0 0,1 1 0 0 0,-1 0 0 0 0,1-1 0 0 0,-1 1 0 0 0,1 0 0 0 0,-1 0-1 0 0,1 0 1 0 0,-1-1 0 0 0,0 1 0 0 0,1 0 0 0 0,-1 0 0 0 0,1 0 0 0 0,-1 0 0 0 0,0 0 0 0 0,1 0 0 0 0,-1 0 0 0 0,1 0-1 0 0,-1 0 1 0 0,0 0 0 0 0,1 0 0 0 0,-1 0 0 0 0,1 1 0 0 0,-1-1 0 0 0,1 0 0 0 0,-1 0 0 0 0,1 1 0 0 0,-1-1 0 0 0,1 0-1 0 0,-1 1 1 0 0,1-1 0 0 0,-1 0 0 0 0,1 1 0 0 0,-1-1 0 0 0,1 1 0 0 0,0-1 0 0 0,-1 0 0 0 0,1 1 0 0 0,0-1 0 0 0,-1 1-1 0 0,1 0 1 0 0,0-1 0 0 0,0 1 0 0 0,-1-1 0 0 0,1 1 0 0 0,0-1 2 0 0,-1 44-265 0 0,2-33 293 0 0,4 26-4 0 0,1-1-1 0 0,2 0 0 0 0,1 0 0 0 0,2-1 1 0 0,2-1-1 0 0,1 0 0 0 0,14 25-23 0 0,1 6 47 0 0,17 34 10 0 0,3-3 0 0 0,5-2 0 0 0,40 50-57 0 0,-7-48-137 0 0,-45-89-2246 0 0,-58-65-5922 0 0,-13 25-3055 0 0,21 22 6168 0 0</inkml:trace>
  <inkml:trace contextRef="#ctx0" brushRef="#br0" timeOffset="69589.321">228 1639 15747 0 0,'0'0'1314'0'0,"0"0"-794"0"0,0 0-132 0 0,0 0 306 0 0,0 0 309 0 0,0 0 102 0 0,0 0-57 0 0,0 0-174 0 0,0 0-185 0 0,36-11-137 0 0,118-37-97 0 0,-28-6 181 0 0,81-51 241 0 0,-54 26-4646 0 0,-51 31-7752 0 0,-81 40 909 0 0</inkml:trace>
  <inkml:trace contextRef="#ctx0" brushRef="#br0" timeOffset="70275.011">1608 763 7226 0 0,'0'0'2297'0'0,"0"0"-152"0"0,0 0-34 0 0,0 0-32 0 0,0 0-191 0 0,0 0-310 0 0,0 0-284 0 0,0 0-223 0 0,0 0-203 0 0,0 0-148 0 0,0 0-104 0 0,0 0-96 0 0,0 0-96 0 0,-2-4-88 0 0,-8-11-56 0 0,8 12-45 0 0,2 3-37 0 0,0 0-45 0 0,4 149 674 0 0,1 1-643 0 0,-7-77-128 0 0,1-34-46 0 0,0-1 1 0 0,3 1-1 0 0,1-1 0 0 0,6 28-10 0 0,-9-62 8 0 0,1 1 0 0 0,0-1 0 0 0,0 1 0 0 0,0-1-1 0 0,0 0 1 0 0,1 1 0 0 0,-1-1 0 0 0,1 0 0 0 0,0 0 0 0 0,0 0 0 0 0,1 0 0 0 0,-1-1-1 0 0,1 1 1 0 0,0-1 0 0 0,0 1 0 0 0,0-1 0 0 0,1 0 0 0 0,-1 0 0 0 0,1 0 0 0 0,-1-1-1 0 0,1 1 1 0 0,0-1 0 0 0,0 0 0 0 0,0 0 0 0 0,0 0 0 0 0,0-1 0 0 0,1 1-1 0 0,-1-1 1 0 0,0 0 0 0 0,3 0-8 0 0,0-1 38 0 0,0-1 0 0 0,0 0-1 0 0,0-1 1 0 0,-1 1 0 0 0,1-1-1 0 0,0-1 1 0 0,-1 1 0 0 0,1-1-1 0 0,-1 0 1 0 0,0-1 0 0 0,0 1 0 0 0,0-1-1 0 0,-1 0 1 0 0,1-1 0 0 0,1-2-38 0 0,93-77-363 0 0,-82 38-3566 0 0,-29 18-6178 0 0,4 22 4165 0 0,3 2-1666 0 0</inkml:trace>
  <inkml:trace contextRef="#ctx0" brushRef="#br0" timeOffset="70521.951">1261 1227 11402 0 0,'0'0'1443'0'0,"0"0"-116"0"0,0 0 31 0 0,0 0 241 0 0,0 0 92 0 0,0 0-228 0 0,0 0-320 0 0,0 0-254 0 0,31-13-162 0 0,98-40-109 0 0,-28-6 429 0 0,209-140-1289 0 0,-286 184-1135 0 0,0 0-2684 0 0,-7 9-6415 0 0,-11 5 1925 0 0</inkml:trace>
  <inkml:trace contextRef="#ctx0" brushRef="#br0" timeOffset="70783.966">2041 947 9490 0 0,'0'0'5331'0'0,"0"0"-2806"0"0,0 0-916 0 0,0 0-76 0 0,0 0-102 0 0,0 0-269 0 0,0 0-255 0 0,0 0-179 0 0,0 0-176 0 0,0 0-121 0 0,0 0-103 0 0,34-21-75 0 0,104-65-75 0 0,-33 24 108 0 0,-55 43-2283 0 0,-54 49-7272 0 0,-2-17 2729 0 0,0-4-2398 0 0</inkml:trace>
  <inkml:trace contextRef="#ctx0" brushRef="#br0" timeOffset="70933.549">2098 1223 4441 0 0,'0'0'5521'0'0,"0"0"-3416"0"0,0 0-401 0 0,0 0-296 0 0,0 0-456 0 0,0 0-391 0 0,0 0-249 0 0,0 0-224 0 0,212-129-192 0 0,-186 107-480 0 0,-1 7-1505 0 0,-3 1-3352 0 0,-10 6-3433 0 0</inkml:trace>
  <inkml:trace contextRef="#ctx0" brushRef="#br0" timeOffset="74423.431">2864 1 0 0 0,'0'0'1380'0'0,"0"0"398"0"0,0 0 68 0 0,0 0-125 0 0,0 0-200 0 0,0 0-217 0 0,0 0-201 0 0,0 0-147 0 0,7 0 6178 0 0,-1 16-6631 0 0,-1 0 1 0 0,-1 0 0 0 0,0 1 0 0 0,-2 0 0 0 0,1 0 0 0 0,-2 0-1 0 0,-1-1 1 0 0,0 14-504 0 0,1 21 380 0 0,13 228 1012 0 0,-19 200-1392 0 0,3-358 256 0 0,41-121 831 0 0,117-105-51 0 0,-3-13-650 0 0,-141 106-1909 0 0,-21-10-11259 0 0,6 16 7063 0 0,2 1-1567 0 0</inkml:trace>
  <inkml:trace contextRef="#ctx0" brushRef="#br0" timeOffset="74673.65">2614 741 9834 0 0,'0'0'2002'0'0,"0"0"-242"0"0,0 0-286 0 0,0 0-163 0 0,0 0-140 0 0,0 0-150 0 0,0 0-98 0 0,0 0-79 0 0,0 0-93 0 0,0 0-105 0 0,0 0-122 0 0,0 0-133 0 0,0 0-106 0 0,34-19-78 0 0,111-57-73 0 0,43-14-356 0 0,-77 61-4907 0 0,-94 25 2960 0 0,11-2-5543 0 0,-14 5-334 0 0</inkml:trace>
  <inkml:trace contextRef="#ctx0" brushRef="#br0" timeOffset="75006.211">3471 586 5913 0 0,'0'0'3393'0'0,"0"0"-1274"0"0,0 0-525 0 0,0 0-25 0 0,0 0-31 0 0,0 0-223 0 0,0 0-255 0 0,0 0-229 0 0,0 0-184 0 0,0 0-112 0 0,-6 32-69 0 0,-19 98-48 0 0,24-128-399 0 0,0-1 1 0 0,0 1 0 0 0,0 0-1 0 0,1 0 1 0 0,-1-1-1 0 0,1 1 1 0 0,-1 0-1 0 0,1 0 1 0 0,0 0-1 0 0,0-1 1 0 0,0 1-1 0 0,0 0 1 0 0,0 0 0 0 0,0 0-1 0 0,0 0 1 0 0,1 0-1 0 0,-1-1 1 0 0,1 1-1 0 0,-1 0 1 0 0,1 0-1 0 0,0-1 1 0 0,-1 1-1 0 0,1 0 1 0 0,0-1 0 0 0,0 1-1 0 0,0-1 1 0 0,1 1-1 0 0,-1-1 1 0 0,0 0-1 0 0,0 1 1 0 0,1-1-20 0 0,4 3 134 0 0,-2 0-27 0 0,0-1 1 0 0,0 0-1 0 0,0 0 0 0 0,1 0 1 0 0,0-1-1 0 0,-1 1 1 0 0,1-1-1 0 0,0 0 0 0 0,0-1 1 0 0,0 1-1 0 0,0-1 0 0 0,0 0 1 0 0,0 0-1 0 0,0-1 0 0 0,1 1 1 0 0,-1-1-1 0 0,0 0 0 0 0,0-1 1 0 0,0 1-1 0 0,1-1 0 0 0,-1 0 1 0 0,0 0-1 0 0,0-1 0 0 0,0 0 1 0 0,0 1-1 0 0,1-2-107 0 0,7-3 158 0 0,0 0 0 0 0,-1 0 1 0 0,1-2-1 0 0,-1 1 0 0 0,-1-2 0 0 0,1 1 0 0 0,-2-1 0 0 0,1-1 0 0 0,0-2-158 0 0,45-62 792 0 0,-54 72-778 0 0,-1-1 0 0 0,0 1 0 0 0,0-1 1 0 0,0 1-1 0 0,0 0 0 0 0,0-1 0 0 0,-1 0 0 0 0,1 1 1 0 0,-1-1-1 0 0,1 1 0 0 0,-1-1 0 0 0,0 0 0 0 0,0 1 1 0 0,0-1-1 0 0,-1 0 0 0 0,1 1 0 0 0,0-1 1 0 0,-1 1-1 0 0,0-1 0 0 0,0 0 0 0 0,0 1 0 0 0,0 0 1 0 0,0-1-1 0 0,0 1 0 0 0,0 0 0 0 0,-1-1 0 0 0,1 1 1 0 0,-1 0-1 0 0,0 0 0 0 0,0 0 0 0 0,0 0 0 0 0,0 1 1 0 0,0-1-15 0 0,-5-4-90 0 0,-1 1 0 0 0,0 1 1 0 0,0-1-1 0 0,0 1 1 0 0,-1 1-1 0 0,1-1 1 0 0,-1 1-1 0 0,0 1 0 0 0,0 0 1 0 0,0 0-1 0 0,0 1 1 0 0,0 0-1 0 0,0 0 0 0 0,0 1 1 0 0,0 0-1 0 0,0 1 1 0 0,-1 0-1 0 0,1 0 1 0 0,0 1-1 0 0,-1 1 90 0 0,-51 19-4449 0 0,6 13-5651 0 0,38-20-1172 0 0</inkml:trace>
  <inkml:trace contextRef="#ctx0" brushRef="#br0" timeOffset="92228.147">6803 1764 0 0 0,'0'0'451'0'0,"0"0"860"0"0,0 0 270 0 0,0 0-59 0 0,0 0-215 0 0,0 0-241 0 0,0 0-138 0 0,0 0-67 0 0,1-6 695 0 0,-2 6 6533 0 0,-180 198-7330 0 0,86-85-526 0 0,94-112-221 0 0,1-1-1 0 0,-1 1 1 0 0,0 0-1 0 0,0-1 1 0 0,0 1 0 0 0,1 0-1 0 0,-1 0 1 0 0,0 0-1 0 0,1 0 1 0 0,-1-1-1 0 0,1 1 1 0 0,-1 0 0 0 0,1 0-1 0 0,-1 0 1 0 0,1 0-1 0 0,0 0 1 0 0,0 0-1 0 0,-1 0 1 0 0,1 0 0 0 0,0 0-1 0 0,0 0 1 0 0,0 0-1 0 0,0 0 1 0 0,0 1 0 0 0,0-1-1 0 0,0 0 1 0 0,0 0-1 0 0,1 0 1 0 0,-1 0-1 0 0,0 0 1 0 0,1 0 0 0 0,-1 0-1 0 0,0 0 1 0 0,1-1-1 0 0,-1 1 1 0 0,1 0-1 0 0,0 0 1 0 0,-1 0 0 0 0,1 0-1 0 0,0 0 1 0 0,-1-1-1 0 0,1 1 1 0 0,0 0-1 0 0,0-1 1 0 0,0 1 0 0 0,0-1-1 0 0,0 1 1 0 0,-1-1-1 0 0,1 1 1 0 0,0-1-1 0 0,0 1 1 0 0,0-1 0 0 0,0 0-1 0 0,0 0 1 0 0,0 1-1 0 0,1-1 1 0 0,-1 0-1 0 0,0 0 1 0 0,0 0 0 0 0,0 0-1 0 0,0 0 1 0 0,0-1-12 0 0,161-2 1124 0 0,73-33-219 0 0,-159 32-439 0 0,-76 4-413 0 0,0 0 29 0 0,0 0 34 0 0,0 0 32 0 0,0 0 66 0 0,0 0 42 0 0,0 0 35 0 0,-26-15 947 0 0,-112-48-773 0 0,1-3-768 0 0,116 45-815 0 0,18 12-2613 0 0,2-1-4566 0 0,1 6-1994 0 0</inkml:trace>
  <inkml:trace contextRef="#ctx0" brushRef="#br0" timeOffset="92980.786">6748 866 3633 0 0,'0'0'1547'0'0,"0"0"88"0"0,0 0 76 0 0,0 0 28 0 0,0 0-19 0 0,0 0-102 0 0,0 0-192 0 0,0 0-262 0 0,0 0-252 0 0,0 0-215 0 0,0 0-188 0 0,0 0-131 0 0,0 0-64 0 0,-3-2-13 0 0,2 2-271 0 0,1 0-1 0 0,-1-1 1 0 0,0 1 0 0 0,0 0-1 0 0,0 0 1 0 0,0 0 0 0 0,0 0-1 0 0,0 0 1 0 0,1 0 0 0 0,-1 0-1 0 0,0 0 1 0 0,0 0 0 0 0,0 1-1 0 0,0-1 1 0 0,1 0 0 0 0,-1 0-1 0 0,0 1 1 0 0,0-1 0 0 0,0 0-1 0 0,1 1 1 0 0,-1-1 0 0 0,0 1-1 0 0,1-1 1 0 0,-1 1 0 0 0,0 0-1 0 0,1-1 1 0 0,-1 1 0 0 0,0 0-1 0 0,1-1 1 0 0,-1 1 0 0 0,1 0-1 0 0,0 0 1 0 0,-1-1 0 0 0,1 1-1 0 0,0 0 1 0 0,-1 0 0 0 0,1 0-1 0 0,0-1 1 0 0,0 1 0 0 0,-1 0-1 0 0,1 0 1 0 0,0 0 0 0 0,0 0-1 0 0,0 0 1 0 0,0-1 0 0 0,0 1-1 0 0,1 0 1 0 0,-1 0 0 0 0,0 0-1 0 0,0 0 1 0 0,0 0 0 0 0,1-1-1 0 0,-1 1 1 0 0,1 0-1 0 0,-1 0 1 0 0,0-1 0 0 0,1 1-1 0 0,0 0-29 0 0,-4 14 96 0 0,1-1-1 0 0,0 1 0 0 0,2 0 1 0 0,-1-1-1 0 0,2 1 0 0 0,0 0 0 0 0,1-1 1 0 0,0 1-1 0 0,1-1 0 0 0,1 0 1 0 0,0 0-1 0 0,1 0 0 0 0,0 0 0 0 0,1-1 1 0 0,1 0-1 0 0,0 0 0 0 0,1 0 1 0 0,8 9-96 0 0,-14-20 57 0 0,0 0 0 0 0,0 0 0 0 0,0-1 0 0 0,0 1 0 0 0,1-1 1 0 0,-1 1-1 0 0,1-1 0 0 0,-1 0 0 0 0,1 0 0 0 0,-1 0 0 0 0,1 0 1 0 0,0 0-1 0 0,0 0 0 0 0,-1-1 0 0 0,1 0 0 0 0,0 1 0 0 0,0-1 1 0 0,0 0-1 0 0,-1 0 0 0 0,1-1 0 0 0,0 1 0 0 0,0 0 1 0 0,0-1-1 0 0,-1 0 0 0 0,1 0 0 0 0,0 0 0 0 0,-1 0 0 0 0,1 0 1 0 0,-1 0-1 0 0,1-1 0 0 0,0 0-57 0 0,11-16 196 0 0,-1 0 1 0 0,-2-1 0 0 0,0 0-1 0 0,0-1 1 0 0,-2 0-1 0 0,-1 0 1 0 0,5-17-197 0 0,0 2 119 0 0,60-189 274 0 0,-73 224-394 0 0,1 1-1 0 0,-1-1 1 0 0,0 1 0 0 0,1-1-1 0 0,-1 1 1 0 0,1-1-1 0 0,-1 1 1 0 0,1-1 0 0 0,-1 0-1 0 0,1 1 1 0 0,-1-1-1 0 0,1 0 1 0 0,0 1-1 0 0,-1-1 1 0 0,1 0 0 0 0,-1 0-1 0 0,1 1 1 0 0,0-1-1 0 0,-1 0 1 0 0,1 0 0 0 0,-1 0-1 0 0,1 0 1 0 0,0 0-1 0 0,-1 0 1 0 0,1 0-1 0 0,0 0 1 0 0,-1 0 0 0 0,1 0-1 0 0,0 0 1 0 0,-1-1-1 0 0,1 1 1 0 0,-1 0 0 0 0,1 0-1 0 0,0-1 1 0 0,-1 1-1 0 0,1 0 1 0 0,-1-1-1 0 0,1 1 1 0 0,-1 0 0 0 0,1-1-1 0 0,-1 1 1 0 0,1-1-1 0 0,-1 1 1 0 0,1-1 0 0 0,-1 1-1 0 0,0-1 1 0 0,1 1-1 0 0,-1-1 1 0 0,0 1-1 0 0,0-1 1 0 0,1 0 0 0 0,-1 1-1 0 0,0-1 1 0 0,0 0-1 0 0,0 1 1 0 0,0-1-1 0 0,0 1 1 0 0,1-1 0 0 0,-1 0-1 0 0,0 1 1 0 0,-1-1-1 0 0,1 0 1 0 0,0 0 1 0 0,36 77-4 0 0,-4 1 1 0 0,-3 1 0 0 0,-3 2-1 0 0,-4 0 1 0 0,6 52 3 0 0,-23 76 25 0 0,-6-195-34 0 0,0 0-1 0 0,-1 0 1 0 0,-1 0-1 0 0,0 0 1 0 0,-1-1-1 0 0,0 1 1 0 0,-1-1-1 0 0,-4 8 10 0 0,7-16 13 0 0,0 0 0 0 0,0-1 0 0 0,0 1 0 0 0,0-1 0 0 0,-1 1-1 0 0,0-1 1 0 0,1 0 0 0 0,-1 0 0 0 0,0 0 0 0 0,0 0 0 0 0,-1-1 0 0 0,1 1-1 0 0,-1-1 1 0 0,1 0 0 0 0,-1 0 0 0 0,0 0 0 0 0,1 0 0 0 0,-1-1-1 0 0,0 1 1 0 0,0-1 0 0 0,0 0 0 0 0,-1 0 0 0 0,1-1 0 0 0,0 1-1 0 0,0-1 1 0 0,0 0 0 0 0,0 0 0 0 0,-3 0-13 0 0,3-3 14 0 0,-1 0-1 0 0,1 0 1 0 0,0 0-1 0 0,0 0 1 0 0,1-1 0 0 0,-1 1-1 0 0,0-1 1 0 0,1 0-1 0 0,0 0 1 0 0,0-1-1 0 0,0 1 1 0 0,1 0 0 0 0,0-1-1 0 0,-1 0 1 0 0,1 1-1 0 0,1-1 1 0 0,-1 0 0 0 0,1 0-1 0 0,0 0 1 0 0,0 0-1 0 0,0 0 1 0 0,1 0-1 0 0,0-1 1 0 0,0 1 0 0 0,0 0-1 0 0,0 0 1 0 0,2-3-14 0 0,-2-10 17 0 0,1 0 0 0 0,1 0 0 0 0,1 0 0 0 0,0 0 0 0 0,2 0 0 0 0,0 1 0 0 0,1 0 1 0 0,0 0-1 0 0,1 0 0 0 0,1 1 0 0 0,1 0 0 0 0,1 1 0 0 0,1-2-17 0 0,154-179-116 0 0,-150 180 82 0 0,110-94-1632 0 0,-95 92-2855 0 0,1 5-3986 0 0,-23 10-3513 0 0</inkml:trace>
  <inkml:trace contextRef="#ctx0" brushRef="#br0" timeOffset="95553.003">10128 4183 0 0 0,'0'0'303'0'0,"0"0"717"0"0,0 0 98 0 0,0 0-166 0 0,0 0-133 0 0,0 0-35 0 0,0 0 44 0 0,0 0 44 0 0,0 0 32 0 0,0 0-20 0 0,0 0-90 0 0,0 0-49 0 0,0 0-59 0 0,0 1 331 0 0,0 3 9273 0 0,0-4-10771 0 0,6-19 4006 0 0,3 24-3396 0 0,-1 0-1 0 0,1-1 1 0 0,0 0 0 0 0,0 0-1 0 0,0 0 1 0 0,0-2-1 0 0,1 1 1 0 0,-1-1 0 0 0,1 0-1 0 0,-1-1 1 0 0,1 0 0 0 0,0-1-1 0 0,0 0 1 0 0,0 0-1 0 0,-1-1 1 0 0,6-1-129 0 0,60 4 289 0 0,-43 1-235 0 0,1-1 0 0 0,-1-2-1 0 0,0 0 1 0 0,1-3 0 0 0,-1-1 0 0 0,0-1-1 0 0,31-9-53 0 0,-5 3 38 0 0,0 2 0 0 0,1 3 0 0 0,0 2 0 0 0,-1 3 0 0 0,29 4-38 0 0,13-2 41 0 0,181-4 691 0 0,-323-20-480 0 0,-197-68-92 0 0,169 65 122 0 0,70 26-292 0 0,0 0-31 0 0,0 0 22 0 0,0 0 26 0 0,-13 158-23 0 0,-6 59-28 0 0,-32-117-67 0 0,149-189 229 0 0,-46 47-652 0 0,119-89 1017 0 0,-110 93-3229 0 0,2 6-3291 0 0,-49 25-754 0 0,-2 0-5116 0 0</inkml:trace>
  <inkml:trace contextRef="#ctx0" brushRef="#br0" timeOffset="95825.981">12063 3959 8874 0 0,'0'0'4314'0'0,"0"0"-2004"0"0,0 0-707 0 0,0 0-15 0 0,0 0-2 0 0,0 0-175 0 0,0 0-267 0 0,0 0-261 0 0,0 0-173 0 0,0 0-113 0 0,0 0-121 0 0,0 0-56 0 0,0 0-49 0 0,-5 13-34 0 0,-44 82 516 0 0,-115 145-379 0 0,129-195-1578 0 0,12-20-3116 0 0,8-23-3278 0 0,6-3-1244 0 0,3-2 2355 0 0</inkml:trace>
  <inkml:trace contextRef="#ctx0" brushRef="#br0" timeOffset="96144.507">11700 3981 8306 0 0,'0'0'3118'0'0,"0"0"-358"0"0,0 0-356 0 0,0 0-317 0 0,0 0-367 0 0,0 0-334 0 0,0 0-277 0 0,0 0-297 0 0,0 0-174 0 0,0 0-147 0 0,0 0-121 0 0,0 0-55 0 0,0 0-61 0 0,-2-4 38 0 0,0-8 249 0 0,19 31 388 0 0,9 10-216 0 0,236 163 691 0 0,-114-89-1343 0 0,-96-69-912 0 0,-49-32 303 0 0,1 0-375 0 0,-4 1-9185 0 0,0-3-1483 0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2.58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1 228 0 0 0,'0'0'504'0'0,"0"0"98"0"0,0 0 28 0 0,31-5 4 0 0,96-14 9 0 0,-29 14 1466 0 0,367-10 4757 0 0,369-4-3359 0 0,-644 20-2868 0 0,459-23 221 0 0,162 21-245 0 0,-214-21-319 0 0,307-32 47 0 0,-85 50-186 0 0,-522-4-115 0 0,99 5-28 0 0,32 25-52 0 0,56-40 78 0 0,87 11-134 0 0,-1-1 96 0 0,-290 11 16 0 0,462 53-156 0 0,-67-60 207 0 0,135-29 34 0 0,-155 51-82 0 0,-360-14 20 0 0,-21 6-47 0 0,117 26 6 0 0,-377-34-3 0 0,93 8 29 0 0,1-4 1 0 0,-1-5-1 0 0,1-4 0 0 0,7-6-26 0 0,153-22 86 0 0,24 31-120 0 0,181-12 190 0 0,-148-14 8 0 0,70 4-74 0 0,-25-10 87 0 0,-124 17-62 0 0,-235 15-159 0 0,110 8-864 0 0,-45 20-2780 0 0,1 17-7801 0 0,-69-38 8283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5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65 5225 0 0,'0'0'3489'0'0,"0"0"-2047"0"0,0 0-624 0 0,0 0 27 0 0,0 0 191 0 0,0 0 152 0 0,0 0 16 0 0,0 0-74 0 0,0 0-149 0 0,0 0-167 0 0,0 0-139 0 0,0 0-97 0 0,0 0-88 0 0,-7 24-26 0 0,-22 73-15 0 0,23-77-201 0 0,1-1-1 0 0,1 1 0 0 0,0 0 0 0 0,2 0 0 0 0,0 0 0 0 0,1 0 0 0 0,2 10-247 0 0,-1 1 166 0 0,0-22-118 0 0,0-1 0 0 0,1 1 0 0 0,0-1 0 0 0,0 0 0 0 0,1 1 0 0 0,0-1 0 0 0,0 0 0 0 0,1 0 0 0 0,0 0 0 0 0,0 0 0 0 0,1-1 0 0 0,0 1 0 0 0,0-1 1 0 0,1 0-1 0 0,0 0 0 0 0,0-1 0 0 0,0 1 0 0 0,1-1 0 0 0,0 0 0 0 0,1-1 0 0 0,-1 1 0 0 0,8 3-48 0 0,-8-8 57 0 0,0-1-1 0 0,1 0 1 0 0,-1 0-1 0 0,0-1 1 0 0,0 0-1 0 0,0 0 1 0 0,0 0-1 0 0,0-1 1 0 0,0 0-1 0 0,0 0 1 0 0,0 0-1 0 0,-1-1 1 0 0,1 0-1 0 0,-1 0 1 0 0,0 0 0 0 0,0-1-1 0 0,0 0 1 0 0,0 0-1 0 0,0 0 1 0 0,-1 0-1 0 0,0-1 1 0 0,0 0-1 0 0,0 0 1 0 0,-1 0-1 0 0,1 0 1 0 0,-1-1-1 0 0,-1 1 1 0 0,1-1-1 0 0,0-2-56 0 0,11-12 41 0 0,28-38 56 0 0,-3-1-1 0 0,-2-3 1 0 0,12-32-97 0 0,26-78 217 0 0,-127 433 186 0 0,49-114-132 0 0,6 1 0 0 0,10 32-271 0 0,5 169 143 0 0,-19-329-108 0 0,0-1-1 0 0,-1 1 1 0 0,-2 0-1 0 0,1-1 0 0 0,-2 0 1 0 0,-1 0-1 0 0,0 0 0 0 0,-1 0 1 0 0,-9 13-35 0 0,14-28 10 0 0,0 0 1 0 0,-1 0 0 0 0,0-1-1 0 0,0 0 1 0 0,0 1 0 0 0,0-1-1 0 0,0 0 1 0 0,-1 0-1 0 0,1-1 1 0 0,-1 1 0 0 0,1-1-1 0 0,-1 0 1 0 0,0 0-1 0 0,0 0 1 0 0,0 0 0 0 0,-1-1-1 0 0,1 1 1 0 0,0-1-1 0 0,0 0 1 0 0,-1-1 0 0 0,1 1-1 0 0,-1-1 1 0 0,1 0-1 0 0,0 0 1 0 0,-1 0 0 0 0,1 0-1 0 0,-1-1 1 0 0,1 0 0 0 0,0 0-1 0 0,-1 0 1 0 0,1 0-1 0 0,0-1 1 0 0,0 0 0 0 0,0 0-1 0 0,0 0 1 0 0,0 0-1 0 0,1 0 1 0 0,-1-1 0 0 0,0 0-1 0 0,1 0 1 0 0,0 0-1 0 0,0 0 1 0 0,0 0 0 0 0,-2-3-11 0 0,-4-11-30 0 0,1 0 1 0 0,0 0 0 0 0,1-1 0 0 0,1 0 0 0 0,1 0 0 0 0,1 0-1 0 0,0-1 1 0 0,1 0 0 0 0,1 1 0 0 0,1-1 0 0 0,1 0-1 0 0,1 0 1 0 0,0 0 0 0 0,1 0 0 0 0,1 0 0 0 0,1 1 0 0 0,5-17 29 0 0,54-144-1854 0 0,1 68-3521 0 0,-52 92 3124 0 0,4-5-5334 0 0,-5 15-2687 0 0</inkml:trace>
  <inkml:trace contextRef="#ctx0" brushRef="#br0" timeOffset="366.154">861 445 9770 0 0,'0'0'2053'0'0,"0"0"-308"0"0,0 0-214 0 0,0 0-106 0 0,0 0-207 0 0,0 0-205 0 0,0 0-113 0 0,0 0-55 0 0,0 0-86 0 0,0 0-101 0 0,0 0-100 0 0,0 0-100 0 0,0 0-90 0 0,-31 19-56 0 0,-94 63-49 0 0,123-81-252 0 0,0-1 1 0 0,0 1 0 0 0,0 0-1 0 0,0 0 1 0 0,0 0-1 0 0,0 0 1 0 0,1 0 0 0 0,-1 1-1 0 0,0-1 1 0 0,0 0-1 0 0,1 1 1 0 0,-1 0 0 0 0,1-1-1 0 0,-1 1 1 0 0,1 0-1 0 0,0-1 1 0 0,0 1 0 0 0,0 0-1 0 0,0 0 1 0 0,0 0 0 0 0,0 0-1 0 0,0 0 1 0 0,1 1-1 0 0,-1-1 1 0 0,1 0 0 0 0,-1 1-12 0 0,1 4 62 0 0,-1-3-61 0 0,0 0 1 0 0,0 0-1 0 0,0 0 1 0 0,1-1-1 0 0,-1 1 1 0 0,1 0-1 0 0,0 0 1 0 0,0 0-1 0 0,1 0 0 0 0,-1 0 1 0 0,1 0-1 0 0,-1 0 1 0 0,1 0-1 0 0,1 0 1 0 0,-1-1-1 0 0,0 1 1 0 0,1 0-1 0 0,0-1 1 0 0,0 1-1 0 0,0-1 1 0 0,0 0-1 0 0,0 0 1 0 0,1 0-1 0 0,-1 0 0 0 0,1 0 1 0 0,0 0-1 0 0,0-1 1 0 0,0 1-1 0 0,0-1 1 0 0,1 0-1 0 0,-1 0 1 0 0,1 0-1 0 0,-1 0 1 0 0,1 0-1 0 0,0-1 1 0 0,-1 0-1 0 0,1 0 1 0 0,0 0-1 0 0,0 0 0 0 0,0 0 1 0 0,3-1-2 0 0,64-4-3927 0 0,-49-1-1086 0 0,0-4-4311 0 0,-17 5 3288 0 0</inkml:trace>
  <inkml:trace contextRef="#ctx0" brushRef="#br0" timeOffset="845.464">971 713 944 0 0,'0'0'2295'0'0,"0"0"-77"0"0,0 0 99 0 0,0 0 119 0 0,0 0-111 0 0,0 0-390 0 0,0 0-399 0 0,0 0-280 0 0,0 0-166 0 0,0 0-55 0 0,0 0-55 0 0,0 0-78 0 0,0 0-102 0 0,8-2-131 0 0,52-36 735 0 0,-21-12-630 0 0,-23 28-635 0 0,2 0 1 0 0,0 1 0 0 0,1 0-1 0 0,1 2 1 0 0,1 0 0 0 0,2 1-140 0 0,17-7 166 0 0,-36 50-108 0 0,0 82 395 0 0,-1-105-424 0 0,1 0 1 0 0,-1 0 0 0 0,1 0-1 0 0,0 0 1 0 0,-1-1-1 0 0,1 0 1 0 0,0 1-1 0 0,0-1 1 0 0,0-1-1 0 0,0 1 1 0 0,0 0-1 0 0,0-1 1 0 0,0 0-1 0 0,0 0 1 0 0,0 0-1 0 0,0-1 1 0 0,0 1-1 0 0,0-1 1 0 0,0 0-1 0 0,0 0 1 0 0,0 0-1 0 0,0-1 1 0 0,0 0-1 0 0,0 0-29 0 0,167-89 343 0 0,-82 55-347 0 0,-80 81-65 0 0,-9 27-250 0 0,26-54-3249 0 0,-1-17-4655 0 0,-19-1 2858 0 0,3 0-4569 0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3.7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1 137 0 0 0,'199'-22'19'0'0,"26"-3"896"0"0,253-16 1362 0 0,-58 33 2760 0 0,325 38-5037 0 0,695 39 3020 0 0,-787-62-1871 0 0,30 4-471 0 0,147-6-219 0 0,-123-24-298 0 0,716-25 316 0 0,-1187 33-1418 0 0,-1-11-1 0 0,130-33 942 0 0,-270 47-7748 0 0,-76 5 3187 0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2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124 759 3225 0 0,'0'0'1688'0'0,"0"0"-345"0"0,0 0 112 0 0,0 0 287 0 0,0 0 169 0 0,0 0-99 0 0,0 0-233 0 0,0 0-251 0 0,0 0-269 0 0,0 0-233 0 0,0 0-213 0 0,-19 33-178 0 0,-62 104-126 0 0,58-60 11 0 0,23-63-257 0 0,0-3-34 0 0,0 1-1 0 0,0-1 1 0 0,1 1 0 0 0,1-1-1 0 0,0 0 1 0 0,0 1 0 0 0,1-1-1 0 0,1 0 1 0 0,0 0-1 0 0,0-1 1 0 0,1 1 0 0 0,1 1-29 0 0,-3-8-98 0 0,0 1 0 0 0,1-1 0 0 0,-1 0 0 0 0,1 0 0 0 0,0 0-1 0 0,0 0 1 0 0,0-1 0 0 0,1 1 0 0 0,-1-1 0 0 0,1 0 0 0 0,0-1 0 0 0,-1 1 0 0 0,1-1 0 0 0,1 0 0 0 0,-1 0 0 0 0,0 0 0 0 0,3 0 98 0 0,47-2-4873 0 0,-7-26-5288 0 0,-37 15 6810 0 0</inkml:trace>
  <inkml:trace contextRef="#ctx0" brushRef="#br0" timeOffset="276.007">342 788 8978 0 0,'0'0'433'0'0,"0"0"-66"0"0,0 0 120 0 0,0 0 248 0 0,-5 32 206 0 0,-14 100 58 0 0,18-129-925 0 0,-1-1-1 0 0,1 1 1 0 0,0 0-1 0 0,1 0 1 0 0,-1-1-1 0 0,0 1 1 0 0,1 0 0 0 0,0 0-1 0 0,0 0 1 0 0,0 0-1 0 0,0 0 1 0 0,0-1-1 0 0,0 1 1 0 0,1 0-1 0 0,-1 0 1 0 0,1 0 0 0 0,0 0-1 0 0,0-1 1 0 0,0 1-1 0 0,0 0 1 0 0,0-1-1 0 0,1 1 1 0 0,-1-1-1 0 0,1 0 1 0 0,0 1 0 0 0,-1-1-1 0 0,1 0 1 0 0,0 0-1 0 0,1 1-73 0 0,1 0 190 0 0,-2-1-53 0 0,1 0 0 0 0,-1 0 1 0 0,1 0-1 0 0,0 0 0 0 0,-1 0 0 0 0,1-1 0 0 0,0 1 0 0 0,0-1 0 0 0,0 0 0 0 0,0 0 1 0 0,0 0-1 0 0,0 0 0 0 0,1-1 0 0 0,-1 1 0 0 0,0-1 0 0 0,0 0 0 0 0,1 0 0 0 0,-1 0 0 0 0,0 0 1 0 0,0 0-1 0 0,0-1 0 0 0,1 0 0 0 0,-1 1 0 0 0,0-1 0 0 0,0 0 0 0 0,0-1 0 0 0,0 1 0 0 0,0 0 1 0 0,0-1-1 0 0,-1 0 0 0 0,1 0 0 0 0,0 0 0 0 0,-1 0 0 0 0,1 0 0 0 0,-1 0 0 0 0,1-1-137 0 0,5-6 349 0 0,0 0 0 0 0,0 0 0 0 0,-1-1 0 0 0,0 0 0 0 0,-1-1 0 0 0,0 1 0 0 0,0-1 0 0 0,-1 0 0 0 0,-1-2-349 0 0,2-3 174 0 0,-1 0 1 0 0,-1 0-1 0 0,-1-1 0 0 0,0 1 1 0 0,-1-1-1 0 0,-1 0 1 0 0,0 0-1 0 0,-1 0 1 0 0,-1 1-1 0 0,-2-10-174 0 0,3 22-53 0 0,-1 1 0 0 0,1-1 0 0 0,-1 0 0 0 0,0 0 0 0 0,0 0 0 0 0,0 0 0 0 0,0 1 0 0 0,-1-1 0 0 0,0 0-1 0 0,1 1 1 0 0,-1 0 0 0 0,-1-1 0 0 0,1 1 0 0 0,0 0 0 0 0,-1 0 0 0 0,1 0 0 0 0,-1 0 0 0 0,0 1 0 0 0,0-1 0 0 0,0 1 0 0 0,0-1 0 0 0,-1 1 0 0 0,1 0 0 0 0,-1 1 0 0 0,1-1 0 0 0,-1 0 0 0 0,0 1 0 0 0,1 0-1 0 0,-1 0 1 0 0,0 0 0 0 0,0 0 0 0 0,-3 1 53 0 0,4 2-517 0 0,0 0 1 0 0,0 0-1 0 0,1 0 0 0 0,-1 1 0 0 0,1-1 0 0 0,0 1 0 0 0,-1-1 0 0 0,1 1 0 0 0,0 0 1 0 0,1 0-1 0 0,-1 0 0 0 0,1 0 0 0 0,-1 0 0 0 0,1 1 0 0 0,0-1 0 0 0,0 0 0 0 0,0 1 1 0 0,0-1-1 0 0,1 4 517 0 0,-5 8-5386 0 0,0 0-2794 0 0</inkml:trace>
  <inkml:trace contextRef="#ctx0" brushRef="#br0" timeOffset="730.002">723 884 8586 0 0,'0'0'1707'0'0,"0"0"-303"0"0,0 0-21 0 0,0 0 96 0 0,0 0-113 0 0,0 0-198 0 0,0 0-250 0 0,0 0-190 0 0,0 0-79 0 0,0 0-43 0 0,0 0-32 0 0,0 0-60 0 0,0 0-63 0 0,2-34-46 0 0,9-107-28 0 0,1 4 640 0 0,-8 104-811 0 0,-4 32-194 0 0,0 1-30 0 0,0 0-24 0 0,0 0-54 0 0,8 27-414 0 0,6 19 483 0 0,-14-41 22 0 0,1 0 0 0 0,-1 0-1 0 0,1-1 1 0 0,0 1 0 0 0,0 0 0 0 0,0-1-1 0 0,0 1 1 0 0,1 0 0 0 0,0-1-1 0 0,0 0 1 0 0,0 1 0 0 0,1-1-1 0 0,0 0 1 0 0,-1 0 0 0 0,1-1-1 0 0,0 1 1 0 0,1 0 0 0 0,-1-1 0 0 0,1 0-1 0 0,-1 0 1 0 0,1 0 0 0 0,0 0-1 0 0,0 0 1 0 0,1-1 0 0 0,-1 0-1 0 0,0 0 1 0 0,1 0 0 0 0,-1-1-1 0 0,1 1 1 0 0,0-1 0 0 0,-1 0 0 0 0,2 0 5 0 0,-2-1 61 0 0,1-1 0 0 0,-1 1 0 0 0,0-1 1 0 0,0 0-1 0 0,0-1 0 0 0,0 1 0 0 0,0-1 1 0 0,0 1-1 0 0,0-1 0 0 0,0 0 1 0 0,0-1-1 0 0,-1 1 0 0 0,1-1 0 0 0,-1 1 1 0 0,0-1-1 0 0,0 0 0 0 0,0 0 1 0 0,0-1-1 0 0,0 1 0 0 0,-1 0 0 0 0,1-1 1 0 0,-1 0-1 0 0,0 0 0 0 0,0 1 1 0 0,-1-1-1 0 0,1 0 0 0 0,-1 0 0 0 0,1-1 1 0 0,-1 1-62 0 0,18-128 1593 0 0,-35 15-1962 0 0,3 90-1361 0 0,6 20-2874 0 0,0 4-5712 0 0,7 3 1277 0 0</inkml:trace>
  <inkml:trace contextRef="#ctx0" brushRef="#br0" timeOffset="1144.062">1225 207 8506 0 0,'0'0'1176'0'0,"0"0"-66"0"0,0 0 131 0 0,0 0 172 0 0,0 0-53 0 0,0 0-209 0 0,0 0-254 0 0,0 0-178 0 0,0 0-99 0 0,0 0-65 0 0,0 0-58 0 0,0 0-72 0 0,-20 11-47 0 0,-64 38-26 0 0,41-11 280 0 0,40-35-569 0 0,1-1-1 0 0,-1 1 0 0 0,0-1 1 0 0,1 1-1 0 0,0 0 0 0 0,0 0 1 0 0,0 0-1 0 0,0 0 0 0 0,0 1 0 0 0,1-1 1 0 0,-1 0-1 0 0,1 1 0 0 0,0-1 1 0 0,0 1-1 0 0,0-1 0 0 0,1 1 0 0 0,-1 3-62 0 0,40-3 651 0 0,111-30 100 0 0,-148 25-732 0 0,0 1 0 0 0,0 0 0 0 0,0 0 0 0 0,1 0 0 0 0,-1 0 0 0 0,0 0-1 0 0,0 1 1 0 0,0-1 0 0 0,0 1 0 0 0,0-1 0 0 0,1 1 0 0 0,-1 0 0 0 0,0 0 0 0 0,0 0 0 0 0,-1 0 0 0 0,1 0 0 0 0,0 0 0 0 0,0 0-1 0 0,0 1 1 0 0,-1-1 0 0 0,1 1 0 0 0,-1-1 0 0 0,1 1 0 0 0,-1 0 0 0 0,0-1 0 0 0,1 1 0 0 0,-1 0 0 0 0,0 0 0 0 0,0 0 0 0 0,0 0 0 0 0,-1 0-1 0 0,1 0 1 0 0,0 0 0 0 0,-1 0 0 0 0,1 0 0 0 0,-1 0 0 0 0,0 1 0 0 0,0-1 0 0 0,0 0 0 0 0,0 0 0 0 0,0 0 0 0 0,0 0 0 0 0,-1 2-19 0 0,0 9 2 0 0,-1 0 0 0 0,-1 0 1 0 0,-1 0-1 0 0,0 0 1 0 0,0 0-1 0 0,-1-1 0 0 0,-1 1 1 0 0,0-1-1 0 0,0-1 1 0 0,-2 1-1 0 0,1-1 1 0 0,-1-1-1 0 0,-1 1 0 0 0,0-1 1 0 0,0-1-1 0 0,-9 7-2 0 0,-3-2-1617 0 0,8-35-9449 0 0,15-7 2075 0 0,3 20 6320 0 0</inkml:trace>
  <inkml:trace contextRef="#ctx0" brushRef="#br0" timeOffset="1380.041">1409 0 10530 0 0,'0'0'2390'0'0,"0"0"-995"0"0,0 0-436 0 0,0 0 50 0 0,0 0 80 0 0,0 0-40 0 0,0 0-126 0 0,0 0-159 0 0,0 31-140 0 0,-4 97-109 0 0,18 57 363 0 0,-9-162-934 0 0,13 24-803 0 0,2-22-4452 0 0,-17-19-2844 0 0,-1-5 411 0 0</inkml:trace>
  <inkml:trace contextRef="#ctx0" brushRef="#br0" timeOffset="1550.148">1257 328 12931 0 0,'0'0'1312'0'0,"0"0"-512"0"0,0 0-16 0 0,0 0 145 0 0,0 0-33 0 0,0 0-264 0 0,0 0-216 0 0,0 0-168 0 0,0 0-112 0 0,0 0-40 0 0,0 0-40 0 0,0 0-88 0 0,186-121-112 0 0,-162 113-352 0 0,-6 5-688 0 0,0-1-1457 0 0,-5 0-2920 0 0,-7 4-3617 0 0</inkml:trace>
  <inkml:trace contextRef="#ctx0" brushRef="#br0" timeOffset="1718.05">1654 328 20396 0 0,'0'0'552'0'0,"0"0"-255"0"0,0 0 7 0 0,0 0 24 0 0,0 0-72 0 0,0 0-152 0 0,0 0-56 0 0,0 0-128 0 0,0 0-152 0 0,0 0-280 0 0,0 0-569 0 0,0 0-1175 0 0,0 0-3561 0 0,30 85-6490 0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0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2195 1919 11522 0 0,'0'0'926'0'0,"0"0"-194"0"0,0 0 20 0 0,0 0 171 0 0,0 0 149 0 0,0 0 19 0 0,0 0-149 0 0,0 0-282 0 0,0 0-271 0 0,0 0-167 0 0,0 0-84 0 0,-1 15-22 0 0,-9 101 121 0 0,-2 49 41 0 0,9-99-304 0 0,-2-1-1 0 0,-3 0 0 0 0,-3 0 1 0 0,-9 25 26 0 0,2-53 74 0 0,9-55-80 0 0,5-25-118 0 0,2 0 1 0 0,2 0-1 0 0,1 1 1 0 0,3-1-1 0 0,5-23 124 0 0,72-367 1406 0 0,-78 415-876 0 0,-1 25 535 0 0,1 37-952 0 0,3-1-1 0 0,1 0 1 0 0,2 0 0 0 0,2 0 0 0 0,10 23-113 0 0,-17-54 29 0 0,1 1 0 0 0,0-1 1 0 0,1 0-1 0 0,0 0 0 0 0,1-1 0 0 0,0 0 1 0 0,1 0-1 0 0,0 0 0 0 0,0-1 1 0 0,2-1-1 0 0,-1 1 0 0 0,1-2 0 0 0,0 1 1 0 0,1-1-1 0 0,0-1 0 0 0,0 0 0 0 0,7 3-29 0 0,-14-8 65 0 0,1 0 0 0 0,0-1-1 0 0,0 0 1 0 0,-1 0-1 0 0,1 0 1 0 0,0 0 0 0 0,0-1-1 0 0,0 0 1 0 0,0 0 0 0 0,0 0-1 0 0,0-1 1 0 0,0 1-1 0 0,0-1 1 0 0,-1-1 0 0 0,1 1-1 0 0,0 0 1 0 0,0-1 0 0 0,-1 0-1 0 0,0 0 1 0 0,1-1-1 0 0,-1 1 1 0 0,0-1 0 0 0,0 0-1 0 0,0 0 1 0 0,0 0 0 0 0,-1-1-1 0 0,1 1 1 0 0,-1-1-1 0 0,0 0 1 0 0,0 0 0 0 0,0 0-1 0 0,0-1-64 0 0,65-149 1390 0 0,-58 127-1279 0 0,-2-2-1 0 0,-1 1 1 0 0,-1-1-1 0 0,-2 0 1 0 0,0 0-1 0 0,-2-1 0 0 0,-2 1 1 0 0,0 0-1 0 0,-2-1 1 0 0,-4-18-111 0 0,5 41 0 0 0,0 1 1 0 0,-1-1 0 0 0,0 1-1 0 0,0-1 1 0 0,0 1 0 0 0,-1 0 0 0 0,0 0-1 0 0,0 0 1 0 0,-1 0 0 0 0,0 0-1 0 0,0 1 1 0 0,0 0 0 0 0,0 0 0 0 0,-1 0-1 0 0,0 0 1 0 0,0 1 0 0 0,-1-1-1 0 0,5 5-95 0 0,0-1 1 0 0,-1 1 0 0 0,1 0 0 0 0,0-1 0 0 0,-1 1 0 0 0,1 0-1 0 0,-1 0 1 0 0,1 0 0 0 0,-1 0 0 0 0,1 0 0 0 0,0 0 0 0 0,-1 0-1 0 0,1 1 1 0 0,-1-1 0 0 0,1 0 0 0 0,0 1 0 0 0,-1-1-1 0 0,1 1 1 0 0,0 0 0 0 0,0-1 0 0 0,-1 1 0 0 0,1 0 0 0 0,0 0-1 0 0,0-1 1 0 0,0 1 0 0 0,0 0 0 0 0,0 0 0 0 0,0 0-1 0 0,0 1 1 0 0,0-1 0 0 0,0 0 0 0 0,1 0 0 0 0,-1 0 0 0 0,0 1-1 0 0,1-1 1 0 0,-1 0 0 0 0,1 1 0 0 0,-1-1 0 0 0,1 0-1 0 0,0 1 1 0 0,-1 0 94 0 0,-6 59-4611 0 0,7-48 3221 0 0,1 24-6418 0 0,3-21-1054 0 0</inkml:trace>
  <inkml:trace contextRef="#ctx0" brushRef="#br0" timeOffset="285.84">3003 1783 9202 0 0,'0'0'2448'0'0,"0"0"-807"0"0,0 0-484 0 0,0 0-118 0 0,0 0-40 0 0,0 0-64 0 0,0 0-57 0 0,0 0-101 0 0,0 0-133 0 0,-11 34-118 0 0,-36 108-96 0 0,36-73 99 0 0,13-60-423 0 0,0-4-34 0 0,-1 0-1 0 0,1 0 0 0 0,1 0 0 0 0,-1 0 1 0 0,1 0-1 0 0,-1-1 0 0 0,1 1 1 0 0,1-1-1 0 0,-1 0 0 0 0,0 0 0 0 0,1 0 1 0 0,0-1-1 0 0,0 1 0 0 0,0-1 1 0 0,1 0-1 0 0,-1 0 0 0 0,1 0 0 0 0,-1 0 1 0 0,1-1-1 0 0,0 0 0 0 0,0 0 1 0 0,0 0-1 0 0,0-1 0 0 0,0 0 0 0 0,1 0 1 0 0,-1 0-1 0 0,0 0 0 0 0,0-1 1 0 0,1 0-1 0 0,-1 0 0 0 0,0-1 0 0 0,1 1 1 0 0,1-2-72 0 0,-2 0 102 0 0,0-1-1 0 0,0 0 1 0 0,-1-1 0 0 0,1 1 0 0 0,-1-1 0 0 0,0 0 0 0 0,0 0 0 0 0,-1 0 0 0 0,1-1-1 0 0,-1 1 1 0 0,0-1 0 0 0,0 0 0 0 0,0 1 0 0 0,-1-2 0 0 0,1 1 0 0 0,-1 0 0 0 0,-1 0-1 0 0,1-1 1 0 0,-1 1 0 0 0,0-1 0 0 0,0 1 0 0 0,0-1 0 0 0,-1 1 0 0 0,0-1 0 0 0,0 0-1 0 0,0 1 1 0 0,-1-1 0 0 0,0 1 0 0 0,0-1 0 0 0,0 1 0 0 0,-2-5-102 0 0,-1 2-132 0 0,0-1 1 0 0,0 1-1 0 0,-1 0 1 0 0,0 0-1 0 0,-1 0 1 0 0,0 0-1 0 0,0 1 1 0 0,0 0-1 0 0,-1 1 1 0 0,0-1 0 0 0,0 1-1 0 0,-1 1 1 0 0,1-1-1 0 0,-1 1 1 0 0,-1 0-1 0 0,1 1 1 0 0,-1 0-1 0 0,0 1 1 0 0,1-1-1 0 0,-1 2 1 0 0,-1-1-1 0 0,1 1 1 0 0,0 1-1 0 0,-5-1 132 0 0,-31 14-5266 0 0,24 12-4555 0 0,13-13 1242 0 0</inkml:trace>
  <inkml:trace contextRef="#ctx0" brushRef="#br0" timeOffset="3017.283">895 1308 12907 0 0,'0'0'1253'0'0,"0"0"-336"0"0,0 0-92 0 0,0 0 85 0 0,0 0 71 0 0,0 0-46 0 0,0 0-119 0 0,0 0-157 0 0,0 0-148 0 0,0 0-116 0 0,0 0-95 0 0,-9 30-80 0 0,-30 97-78 0 0,4 65 268 0 0,28-146-295 0 0,2-4-16 0 0,-2-1 0 0 0,-1 0 0 0 0,-3-1 0 0 0,-10 25-99 0 0,46-171 1729 0 0,46-83-1618 0 0,-27 78-39 0 0,-5-3 0 0 0,4-34-72 0 0,-30 89 57 0 0,-14 110-62 0 0,-2-34 11 0 0,2 1 0 0 0,0-1 0 0 0,1 1 0 0 0,1-1 0 0 0,0 1 0 0 0,1-1 0 0 0,1 0 0 0 0,1 1 0 0 0,0-1 0 0 0,1-1 0 0 0,1 1 0 0 0,1-1 0 0 0,0 0 0 0 0,1 0 0 0 0,1-1 0 0 0,10 13-6 0 0,-16-24 43 0 0,1 0 1 0 0,0-1-1 0 0,0 0 1 0 0,0 0-1 0 0,0 0 1 0 0,0-1-1 0 0,1 1 0 0 0,-1-1 1 0 0,1 0-1 0 0,-1 0 1 0 0,1 0-1 0 0,0-1 1 0 0,0 0-1 0 0,0 0 1 0 0,0 0-1 0 0,0 0 0 0 0,0-1 1 0 0,0 0-1 0 0,0 0 1 0 0,0 0-1 0 0,0-1 1 0 0,0 0-1 0 0,0 0 0 0 0,0 0 1 0 0,0 0-1 0 0,0-1 1 0 0,-1 0-1 0 0,5-1-43 0 0,5-13 136 0 0,0 0-1 0 0,-1-1 1 0 0,-1 0-1 0 0,0-1 1 0 0,-2-1-1 0 0,0 1 1 0 0,-1-2-1 0 0,-1 1 1 0 0,0-1-1 0 0,-2 0 1 0 0,0-1-1 0 0,-1 0 1 0 0,-1-5-136 0 0,1 8 26 0 0,-1 0 1 0 0,-1 0-1 0 0,-1 0 1 0 0,0 0-1 0 0,-2 0 0 0 0,0 0 1 0 0,-1-1-1 0 0,0 1 1 0 0,-2 0-1 0 0,-1-7-26 0 0,-34-22-671 0 0,37 46 545 0 0,0 0-1 0 0,0 1 0 0 0,0-1 0 0 0,0 1 1 0 0,0-1-1 0 0,0 1 0 0 0,0-1 1 0 0,0 1-1 0 0,-1-1 0 0 0,1 1 0 0 0,0 0 1 0 0,0 0-1 0 0,0 0 0 0 0,-1 0 1 0 0,1 0-1 0 0,0 0 0 0 0,0 0 0 0 0,0 0 1 0 0,-1 0-1 0 0,1 1 0 0 0,0-1 0 0 0,0 0 1 0 0,0 1-1 0 0,0-1 0 0 0,-1 1 1 0 0,1-1-1 0 0,0 1 0 0 0,0 0 0 0 0,0-1 1 0 0,0 1-1 0 0,0 0 0 0 0,1 0 0 0 0,-1 0 1 0 0,0 0-1 0 0,0-1 0 0 0,0 1 1 0 0,1 0-1 0 0,-1 0 0 0 0,0 1 0 0 0,1-1 1 0 0,-1 0-1 0 0,1 0 0 0 0,0 0 0 0 0,-1 0 1 0 0,1 0-1 0 0,0 1 0 0 0,-1-1 127 0 0,-5 21-3487 0 0,1-5-2105 0 0,-1-2-5280 0 0</inkml:trace>
  <inkml:trace contextRef="#ctx0" brushRef="#br0" timeOffset="3286.08">1566 1256 12171 0 0,'0'0'1841'0'0,"0"0"-522"0"0,0 0-315 0 0,0 0-81 0 0,0 0-86 0 0,0 0-91 0 0,0 0-100 0 0,0 0-83 0 0,-10 32-69 0 0,-28 101-72 0 0,29-52 173 0 0,10-77-531 0 0,-1 0-1 0 0,1-1 1 0 0,0 1 0 0 0,0 0 0 0 0,0-1 0 0 0,1 1 0 0 0,-1-1 0 0 0,1 1 0 0 0,0-1 0 0 0,0 0 0 0 0,0 0-1 0 0,1 0 1 0 0,-1 0 0 0 0,1 0 0 0 0,-1 0 0 0 0,1-1 0 0 0,0 1 0 0 0,0-1 0 0 0,0 0 0 0 0,0 0 0 0 0,0 0 0 0 0,1 0-1 0 0,-1 0 1 0 0,1-1 0 0 0,-1 0 0 0 0,1 1 0 0 0,0-1 0 0 0,-1-1 0 0 0,1 1 0 0 0,0 0 0 0 0,0-1 0 0 0,-1 0-1 0 0,1 0 1 0 0,0 0 0 0 0,0 0 0 0 0,0-1 0 0 0,-1 1 0 0 0,1-1 0 0 0,0 0 0 0 0,-1 0 0 0 0,1-1 0 0 0,-1 1-1 0 0,1-1 1 0 0,-1 1 0 0 0,1-1 0 0 0,-1 0 0 0 0,0-1 0 0 0,0 1 0 0 0,1-1-64 0 0,2-5 106 0 0,0 0-1 0 0,0 0 1 0 0,-1-1-1 0 0,0 0 1 0 0,0 0 0 0 0,-1 0-1 0 0,0-1 1 0 0,0 0 0 0 0,-1 1-1 0 0,-1-1 1 0 0,0 0-1 0 0,0 0 1 0 0,-1 0 0 0 0,0-1-1 0 0,-1 1 1 0 0,0 0 0 0 0,0 0-1 0 0,-1 0 1 0 0,-1 0-1 0 0,0-3-105 0 0,1 7-101 0 0,-1 0-1 0 0,0 0 0 0 0,0 0 0 0 0,0 1 0 0 0,0-1 0 0 0,-1 1 0 0 0,0-1 0 0 0,0 1 1 0 0,-1 0-1 0 0,1 0 0 0 0,-1 0 0 0 0,0 1 0 0 0,0-1 0 0 0,-1 1 0 0 0,0 0 0 0 0,1 0 1 0 0,-1 1-1 0 0,0-1 0 0 0,-1 1 0 0 0,1 0 0 0 0,-1 0 0 0 0,1 1 0 0 0,-1 0 1 0 0,-2-1 101 0 0,-24-5-4861 0 0,-2 5-3898 0 0,23 3-1981 0 0</inkml:trace>
  <inkml:trace contextRef="#ctx0" brushRef="#br0" timeOffset="3564.797">1880 800 13595 0 0,'0'0'1358'0'0,"0"0"-86"0"0,0 0-65 0 0,0 0-64 0 0,0 0-192 0 0,0 0-201 0 0,0 0-80 0 0,0 0-47 0 0,0 0 7 0 0,0 0 1 0 0,0 0-72 0 0,0 0-91 0 0,0 0-77 0 0,12 28-78 0 0,37 92-73 0 0,-26-11 58 0 0,-20-72-242 0 0,44 168-54 0 0,-13-123-3112 0 0,-34-82 1821 0 0,0 0-321 0 0,0 0-305 0 0,-1 0-3906 0 0,-3-3 1598 0 0,4 3 3297 0 0,-2-4-5337 0 0</inkml:trace>
  <inkml:trace contextRef="#ctx0" brushRef="#br0" timeOffset="4049.234">1704 1157 10346 0 0,'0'0'2515'0'0,"0"0"-1657"0"0,0 0-367 0 0,0 0 254 0 0,0 0 67 0 0,0 0-131 0 0,0 0-167 0 0,0 0-146 0 0,0 0-106 0 0,35-13-78 0 0,111-37-72 0 0,15 6-358 0 0,-34 10-3052 0 0,-42 10-4857 0 0,-9 10 562 0 0,-50 13 12064 0 0,2 0 10200 0 0,14-43-9561 0 0,-36 35-4955 0 0,-1 0 0 0 0,0-1 0 0 0,0 1 1 0 0,-1-1-1 0 0,-1 0 0 0 0,0 0 1 0 0,0 0-1 0 0,0 0 0 0 0,-2 0 1 0 0,1-1-1 0 0,-1 1 0 0 0,-1-1 1 0 0,0-3-156 0 0,0 13 3 0 0,0-1 1 0 0,0 1 0 0 0,0 0 0 0 0,-1-1-1 0 0,1 1 1 0 0,0 0 0 0 0,-1-1 0 0 0,1 1-1 0 0,-1 0 1 0 0,0-1 0 0 0,1 1 0 0 0,-1 0-1 0 0,0 0 1 0 0,0 0 0 0 0,1 0 0 0 0,-1 0-1 0 0,0 0 1 0 0,0 0 0 0 0,0 0 0 0 0,-1 0 0 0 0,1 0-1 0 0,0 0 1 0 0,0 1 0 0 0,0-1 0 0 0,-1 0-1 0 0,1 1 1 0 0,0-1 0 0 0,0 1 0 0 0,-1-1-1 0 0,1 1 1 0 0,-1 0 0 0 0,1 0 0 0 0,0 0-1 0 0,-1-1 1 0 0,1 1 0 0 0,-1 0 0 0 0,1 1-1 0 0,0-1 1 0 0,-1 0 0 0 0,1 0 0 0 0,-1 1-4 0 0,-58 19-341 0 0,47-11 303 0 0,2 1 0 0 0,-1 1 0 0 0,1 0 0 0 0,1 0 0 0 0,0 1 0 0 0,1 0 0 0 0,0 1 0 0 0,1 0 0 0 0,0 1 0 0 0,1-1 1 0 0,1 1-1 0 0,0 1 0 0 0,1-1 0 0 0,0 1 0 0 0,1 0 0 0 0,1 0 0 0 0,0 0 0 0 0,1 1 0 0 0,1-1 0 0 0,0 1 0 0 0,2-1 0 0 0,0 5 38 0 0,1-15-36 0 0,1 0 0 0 0,-1 0 0 0 0,2 0 1 0 0,-1 0-1 0 0,0 0 0 0 0,1-1 0 0 0,0 1 0 0 0,0-1 0 0 0,0 0 0 0 0,0-1 0 0 0,1 1 0 0 0,0-1 1 0 0,0 1-1 0 0,0-2 0 0 0,0 1 0 0 0,0 0 0 0 0,0-1 0 0 0,1 0 0 0 0,-1 0 0 0 0,1-1 0 0 0,-1 1 1 0 0,1-1-1 0 0,0 0 0 0 0,0-1 0 0 0,-1 1 0 0 0,1-1 0 0 0,0-1 0 0 0,0 1 0 0 0,-1-1 0 0 0,1 0 1 0 0,0 0-1 0 0,2-1 36 0 0,7 2-132 0 0,77-24-2614 0 0,-74 16-1821 0 0,-1 0-3669 0 0,-15 7 1220 0 0</inkml:trace>
  <inkml:trace contextRef="#ctx0" brushRef="#br0" timeOffset="4335.704">1 2375 12291 0 0,'0'0'2831'0'0,"0"0"-2111"0"0,0 0-440 0 0,0 0 335 0 0,0 0 372 0 0,31-3 49 0 0,7-1-732 0 0,157-30 964 0 0,-23-26-50 0 0,-4-8 0 0 0,-2-7-1 0 0,138-86-1217 0 0,-45 25 948 0 0,784-338-445 0 0,-861 408-1608 0 0,-59 32-3284 0 0,-97 31 56 0 0,-10 2-5729 0 0,-13 1 4515 0 0</inkml:trace>
  <inkml:trace contextRef="#ctx0" brushRef="#br0" timeOffset="4821.076">2985 615 2961 0 0,'0'0'1987'0'0,"0"0"32"0"0,0 0 220 0 0,0 0 57 0 0,0 0-226 0 0,0 0-344 0 0,0 0-295 0 0,0 0-216 0 0,0 0-164 0 0,0 0-122 0 0,0 0-133 0 0,0 0-122 0 0,-4-7 331 0 0,-30 34-2 0 0,10-3-779 0 0,23-23-222 0 0,1-1-45 0 0,0 0-30 0 0,0 0-22 0 0,2 0 126 0 0,0 0 0 0 0,0-1 0 0 0,0 1 0 0 0,-1 0 0 0 0,1-1 0 0 0,0 1 0 0 0,0-1 0 0 0,0 1 0 0 0,-1-1-1 0 0,1 0 1 0 0,0 0 0 0 0,-1 0 0 0 0,1 0 0 0 0,-1 0 0 0 0,1 0 0 0 0,-1 0 0 0 0,1 0 0 0 0,-1-1 0 0 0,0 1 0 0 0,0 0 0 0 0,0-1 0 0 0,0 1 0 0 0,0-1 0 0 0,0 1 0 0 0,0-1 0 0 0,0 0-31 0 0,-1 2 7 0 0,13-29 896 0 0,-12 28-727 0 0,-1 1-8 0 0,-12 7 47 0 0,-2 2-532 0 0,-28 23-3518 0 0,40-27 192 0 0,2-2-6331 0 0,0 0 2052 0 0</inkml:trace>
  <inkml:trace contextRef="#ctx0" brushRef="#br0" timeOffset="5171.952">3005 965 13243 0 0,'0'0'2119'0'0,"0"0"-724"0"0,0 0-224 0 0,0 0 9 0 0,0 0-118 0 0,0 0-194 0 0,0 0-180 0 0,0 0-132 0 0,0 0-70 0 0,0 0-34 0 0,0 0-14 0 0,0 0-16 0 0,0 0-22 0 0,1-3-9 0 0,1-9 60 0 0,-12 31-18 0 0,-7 10-236 0 0,14-25-177 0 0,2-4-20 0 0,1 0 0 0 0,-1 0 0 0 0,1 1 0 0 0,-1-1 0 0 0,1 0 0 0 0,0 0 0 0 0,-1 0 1 0 0,1 1-1 0 0,-1-1 0 0 0,1 0 0 0 0,-1 0 0 0 0,1 1 0 0 0,0-1 0 0 0,-1 0 0 0 0,1 1 0 0 0,0-1 0 0 0,0 1 0 0 0,-1-1 0 0 0,1 0 0 0 0,0 1 0 0 0,0-1 0 0 0,-1 1 0 0 0,1-1 0 0 0,0 1 1 0 0,0-1-1 0 0,0 1 0 0 0,0-1 0 0 0,0 1 0 0 0,0-1 0 0 0,-1 1 0 0 0,1-1 0 0 0,0 1 0 0 0,1-1 0 0 0,-1 0 0 0 0,0 1 0 0 0,0-1 0 0 0,0 1 0 0 0,0-1 0 0 0,0 1 0 0 0,0-1 1 0 0,0 1-1 0 0,1-1 0 0 0,-1 1 0 0 0,0-1 0 0 0,0 0 0 0 0,1 1 0 0 0,-1-1 0 0 0,0 1 0 0 0,1-1 0 0 0,-1 0 0 0 0,0 1 0 0 0,1-1 0 0 0,-1 0 0 0 0,1 0 0 0 0,-1 1 0 0 0,0-1 0 0 0,1 0 1 0 0,-1 0-1 0 0,1 1 0 0 0,-1-1 0 0 0,1 0 0 0 0,-1 0 0 0 0,1 0 0 0 0,-1 0 0 0 0,1 0 0 0 0,-1 0 0 0 0,1 0 0 0 0,-1 0 0 0 0,1 0 0 0 0,0-2-176 0 0,1-1-2917 0 0,-1 1-8693 0 0,-1 2 865 0 0</inkml:trace>
  <inkml:trace contextRef="#ctx0" brushRef="#br0" timeOffset="1049.214">3626 1727 0 0 0,'0'0'984'0'0,"0"0"188"0"0,0 0 195 0 0,0 0 208 0 0,0 0 64 0 0,0 0-70 0 0,0 0-100 0 0,0 0-98 0 0,0 0-66 0 0,0 0-98 0 0,0 0-141 0 0,0 0-133 0 0,0 0-96 0 0,14 5-11 0 0,46 15-15 0 0,-52-19-607 0 0,0 0 1 0 0,-1 0 0 0 0,1-1 0 0 0,0 0 0 0 0,-1 0 0 0 0,1-1 0 0 0,-1 0 0 0 0,1 0 0 0 0,0-1 0 0 0,-1 0 0 0 0,0 0 0 0 0,0-1 0 0 0,1 0 0 0 0,-1 0 0 0 0,-1-1-1 0 0,1 1 1 0 0,-1-2 0 0 0,1 1 0 0 0,-1-1 0 0 0,0 0 0 0 0,-1 0 0 0 0,1 0 0 0 0,-1-1 0 0 0,1-1-205 0 0,1 0 72 0 0,0 1 1 0 0,-1-1 0 0 0,0-1-1 0 0,-1 1 1 0 0,1-1-1 0 0,-1 0 1 0 0,-1 0-1 0 0,1 0 1 0 0,-1 0-1 0 0,-1-1 1 0 0,0 0-1 0 0,0 0 1 0 0,0 0-1 0 0,-1 0 1 0 0,-1 0-1 0 0,0 0 1 0 0,0-1 0 0 0,0-4-73 0 0,-3 9-3 0 0,1 0 0 0 0,0 0 0 0 0,-1 1 0 0 0,0-1 0 0 0,0 1 0 0 0,-1 0 1 0 0,1-1-1 0 0,-1 1 0 0 0,0 0 0 0 0,0 0 0 0 0,0 1 0 0 0,0-1 1 0 0,-1 1-1 0 0,1-1 0 0 0,-1 1 0 0 0,0 0 0 0 0,0 1 0 0 0,0-1 0 0 0,-1 1 1 0 0,1-1-1 0 0,0 1 0 0 0,-1 1 0 0 0,0-1 0 0 0,1 1 0 0 0,-1-1 1 0 0,0 1-1 0 0,0 1 0 0 0,1-1 0 0 0,-1 1 0 0 0,-3 0 3 0 0,2-1-25 0 0,1 1 1 0 0,-1 0-1 0 0,0 1 0 0 0,0 0 1 0 0,0 0-1 0 0,1 0 0 0 0,-1 0 1 0 0,1 1-1 0 0,-1 0 0 0 0,1 0 0 0 0,-1 1 1 0 0,1-1-1 0 0,0 1 0 0 0,0 0 1 0 0,1 1-1 0 0,-1-1 0 0 0,0 1 1 0 0,1 0-1 0 0,0 0 0 0 0,0 0 0 0 0,-2 3 25 0 0,-1 0 4 0 0,1 0-1 0 0,0 1 0 0 0,0 0 0 0 0,0 0 0 0 0,1 0 1 0 0,0 1-1 0 0,0 0 0 0 0,1 0 0 0 0,1 0 0 0 0,-1 0 1 0 0,1 1-1 0 0,1-1 0 0 0,0 1 0 0 0,0-1 1 0 0,1 1-1 0 0,0 0 0 0 0,1 0 0 0 0,0 0 0 0 0,0 0 1 0 0,1-1-1 0 0,0 1 0 0 0,1 0 0 0 0,0 0 0 0 0,1-1 1 0 0,0 0-1 0 0,1 1 0 0 0,-1-1 0 0 0,2 0 0 0 0,-1-1 1 0 0,1 1-1 0 0,1-1 0 0 0,-1 0 0 0 0,1 0 1 0 0,1 0-1 0 0,-1-1 0 0 0,1 0 0 0 0,3 1-3 0 0,0-1 16 0 0,1-1 0 0 0,0-1-1 0 0,0 1 1 0 0,1-2 0 0 0,0 0 0 0 0,-1 0 0 0 0,1-1-1 0 0,0 0 1 0 0,1-1 0 0 0,-1-1 0 0 0,0 0 0 0 0,1 0-1 0 0,-1-1 1 0 0,1-1 0 0 0,-1 0 0 0 0,0-1-16 0 0,-2 0-252 0 0,0 0 1 0 0,0 0-1 0 0,0-1 1 0 0,-1 0 0 0 0,1-1-1 0 0,-1 0 1 0 0,0-1-1 0 0,0 0 1 0 0,-1 0-1 0 0,1-1 1 0 0,-1 0 0 0 0,6-5 251 0 0,22-32-3930 0 0,-14 12-2899 0 0,-17 24 4294 0 0,3-7-5276 0 0</inkml:trace>
  <inkml:trace contextRef="#ctx0" brushRef="#br0" timeOffset="1269.909">4448 1293 13843 0 0,'0'0'2570'0'0,"0"0"-1314"0"0,0 0-449 0 0,0 0 60 0 0,0 0 17 0 0,0 0-83 0 0,0 0-108 0 0,0 0-157 0 0,-10 36-152 0 0,-31 111-93 0 0,21-36 94 0 0,14 5-2056 0 0,6-96-904 0 0,0-19 1364 0 0,0-1-192 0 0,-4-7-4772 0 0,-4-8 1682 0 0,8 15 3954 0 0,-4-10-3105 0 0,2 5 2038 0 0</inkml:trace>
  <inkml:trace contextRef="#ctx0" brushRef="#br0" timeOffset="1483.915">4163 1378 8698 0 0,'0'0'2816'0'0,"0"0"-396"0"0,0 0-472 0 0,0 0-492 0 0,0 0-491 0 0,0 0-323 0 0,0 0-126 0 0,0 0 3 0 0,0 0 76 0 0,0 0 39 0 0,0 0-89 0 0,0 0-104 0 0,21 14-78 0 0,67 48-93 0 0,-64-45-112 0 0,1 0 1 0 0,0-2-1 0 0,1-1 1 0 0,1-2-1 0 0,0 0 1 0 0,1-2-1 0 0,15 4-158 0 0,50 1-1823 0 0,-82-45-6651 0 0,-10 21 2686 0 0,2 4-2064 0 0</inkml:trace>
  <inkml:trace contextRef="#ctx0" brushRef="#br0" timeOffset="1731.7">4662 858 11330 0 0,'0'0'4001'0'0,"0"0"-1811"0"0,0 0-682 0 0,0 0-251 0 0,0 0-270 0 0,0 0-251 0 0,0 0-170 0 0,0 0-84 0 0,0 0-30 0 0,0 0-11 0 0,0 0-32 0 0,5 34-44 0 0,19 108-52 0 0,32 76 486 0 0,-49-197-905 0 0,1-1 0 0 0,1 0 0 0 0,1 0 0 0 0,0 0 0 0 0,2-1 0 0 0,0-1 0 0 0,1 0-1 0 0,1-1 1 0 0,8 8 106 0 0,8-3-1685 0 0,-8-17-4378 0 0,-22-5 3596 0 0,0-2-1495 0 0,0-2-758 0 0,-2 3-1264 0 0</inkml:trace>
  <inkml:trace contextRef="#ctx0" brushRef="#br0" timeOffset="1982.879">4544 1146 14395 0 0,'0'0'1436'0'0,"0"0"-425"0"0,0 0-184 0 0,0 0 41 0 0,0 0-18 0 0,0 0-133 0 0,0 0-161 0 0,0 0-135 0 0,0 0-76 0 0,0 0-30 0 0,0 0-47 0 0,32-19-70 0 0,102-57-78 0 0,-23 23-407 0 0,-45 21-3174 0 0,-43 18-2730 0 0,-6 5-5189 0 0</inkml:trace>
  <inkml:trace contextRef="#ctx0" brushRef="#br0" timeOffset="7744.815">5039 1322 0 0 0,'0'0'452'0'0,"0"0"935"0"0,0 0 321 0 0,0 0 23 0 0,0 0-56 0 0,0 0-93 0 0,0 0-114 0 0,0 0-134 0 0,11 3-138 0 0,84 9 4215 0 0,-90-14-5140 0 0,1 0-1 0 0,-1 0 1 0 0,0 0 0 0 0,0 0 0 0 0,0-1 0 0 0,0 0-1 0 0,-1 0 1 0 0,1 0 0 0 0,-1-1 0 0 0,0 1 0 0 0,0-1-1 0 0,0 0 1 0 0,0 0 0 0 0,2-5-271 0 0,52-110 1370 0 0,-46 10-898 0 0,-12 106-500 0 0,-1 0-1 0 0,1 1 1 0 0,-1-1-1 0 0,0 0 0 0 0,0 1 1 0 0,0-1-1 0 0,0 0 0 0 0,0 1 1 0 0,0 0-1 0 0,-1-1 1 0 0,1 1-1 0 0,-1 0 0 0 0,0 0 1 0 0,0-1-1 0 0,0 1 0 0 0,0 1 1 0 0,0-1-1 0 0,0 0 0 0 0,0 0 1 0 0,-1 1-1 0 0,1-1 1 0 0,0 1-1 0 0,-1 0 0 0 0,0 0 1 0 0,1 0-1 0 0,-1 0 0 0 0,1 0 1 0 0,-1 1-1 0 0,0-1 1 0 0,0 1-1 0 0,1-1 0 0 0,-1 1 1 0 0,0 0-1 0 0,0 0 0 0 0,0 1 1 0 0,1-1-1 0 0,-2 1 29 0 0,-7 2-125 0 0,0 1-1 0 0,0 1 1 0 0,0 0-1 0 0,1 1 1 0 0,0 0-1 0 0,0 0 1 0 0,1 1-1 0 0,0 0 1 0 0,0 1-1 0 0,0 0 1 0 0,1 0-1 0 0,1 1 1 0 0,-1 0-1 0 0,1 0 1 0 0,1 1-1 0 0,0 0 1 0 0,0 0-1 0 0,1 0 1 0 0,0 1-1 0 0,-1 3 126 0 0,2-3-11 0 0,0 0-1 0 0,0 0 0 0 0,1 0 1 0 0,0 0-1 0 0,1 0 0 0 0,1 1 1 0 0,0-1-1 0 0,0 0 1 0 0,1 1-1 0 0,0-1 0 0 0,2 8 12 0 0,0-15 42 0 0,0 0 0 0 0,1-1 0 0 0,0 1 0 0 0,0 0 0 0 0,0-1 0 0 0,0 1 0 0 0,0-1-1 0 0,1 0 1 0 0,0 0 0 0 0,-1 0 0 0 0,1-1 0 0 0,0 1 0 0 0,0-1 0 0 0,0 0 0 0 0,1 0 0 0 0,-1 0 0 0 0,0-1-1 0 0,1 0 1 0 0,-1 0 0 0 0,1 0 0 0 0,0 0 0 0 0,-1 0 0 0 0,1-1 0 0 0,0 0 0 0 0,-1 0 0 0 0,1 0 0 0 0,0-1-1 0 0,-1 0 1 0 0,1 0 0 0 0,-1 0 0 0 0,4-1-42 0 0,11-5 224 0 0,0 0 0 0 0,0-1 0 0 0,-1-1-1 0 0,0-1 1 0 0,-1-1 0 0 0,0 0 0 0 0,0-1-1 0 0,-2-1 1 0 0,1 0 0 0 0,9-12-224 0 0,-4 9 125 0 0,-1-1 1 0 0,-1-1-1 0 0,0-1 1 0 0,-1 0-1 0 0,-2-1 1 0 0,0-1-1 0 0,-1-1 0 0 0,0 0 1 0 0,-2-1-1 0 0,-1 0 1 0 0,-1-1-1 0 0,-1 0 1 0 0,-1-1-1 0 0,-1 0 0 0 0,-2 0 1 0 0,0-1-1 0 0,-2 0 1 0 0,0 0-1 0 0,-2-6-125 0 0,-1 29-11 0 0,-2 0-1 0 0,1 0 1 0 0,0 0-1 0 0,0 0 1 0 0,-1 0-1 0 0,0 0 1 0 0,0 0-1 0 0,0 1 1 0 0,0-1-1 0 0,0 0 1 0 0,0 0 0 0 0,0 1-1 0 0,-1-1 1 0 0,0 1-1 0 0,1-1 1 0 0,-1 1-1 0 0,0 0 1 0 0,0 0-1 0 0,0 0 1 0 0,-1 0-1 0 0,1 0 1 0 0,0 0-1 0 0,-1 0 1 0 0,1 1-1 0 0,-1-1 1 0 0,1 1 0 0 0,-1 0-1 0 0,0 0 1 0 0,0 0-1 0 0,0 0 1 0 0,1 0-1 0 0,-1 1 1 0 0,0-1-1 0 0,0 1 1 0 0,0 0-1 0 0,0 0 1 0 0,0 0-1 0 0,0 0 1 0 0,0 0-1 0 0,-1 1 12 0 0,0 1-45 0 0,0 1 0 0 0,1-1 0 0 0,-1 1-1 0 0,1 0 1 0 0,-1 0 0 0 0,1 1 0 0 0,0-1-1 0 0,0 1 1 0 0,0-1 0 0 0,1 1 0 0 0,-1 0-1 0 0,1 0 1 0 0,0 0 0 0 0,0 0 0 0 0,0 1-1 0 0,0 2 46 0 0,0-6 1 0 0,1 1 0 0 0,0 0 0 0 0,0 0-1 0 0,-1-1 1 0 0,1 1 0 0 0,1 0 0 0 0,-1 0 0 0 0,0 0-1 0 0,0 0 1 0 0,1 0 0 0 0,-1 0 0 0 0,1 0-1 0 0,-1 0 1 0 0,1 0 0 0 0,0 1 0 0 0,0-1 0 0 0,0 0-1 0 0,0 0 1 0 0,1 0 0 0 0,-1 0 0 0 0,0 0 0 0 0,1 0-1 0 0,-1 0 1 0 0,1 0 0 0 0,0 0 0 0 0,0 0-1 0 0,0 0 1 0 0,0 0 0 0 0,0 0 0 0 0,0-1 0 0 0,0 1-1 0 0,1 0 1 0 0,-1-1 0 0 0,1 1 0 0 0,-1-1 0 0 0,1 1-1 0 0,-1-1 1 0 0,1 0 0 0 0,0 0 0 0 0,0 0-1 0 0,-1 0 1 0 0,1 0 0 0 0,0 0 0 0 0,0 0 0 0 0,0 0-1 0 0,0-1 1 0 0,0 1 0 0 0,0-1 0 0 0,1 0 0 0 0,-1 1-1 0 0,0-1 0 0 0,78-14 391 0 0,-71 9-371 0 0,0 1-1 0 0,1 1 1 0 0,0-1 0 0 0,-1 2 0 0 0,1-1-1 0 0,0 1 1 0 0,1 1 0 0 0,-1 0 0 0 0,0 0-1 0 0,1 1-19 0 0,-8 2-1 0 0,-1 0-1 0 0,1 1 0 0 0,0 0 0 0 0,-1-1 1 0 0,0 1-1 0 0,1 0 0 0 0,-1 0 0 0 0,0 0 1 0 0,0 0-1 0 0,-1 0 0 0 0,1 1 0 0 0,-1-1 1 0 0,0 0-1 0 0,0 1 0 0 0,0-1 0 0 0,0 1 0 0 0,0 0 1 0 0,-1-1-1 0 0,1 1 0 0 0,-1 0 0 0 0,0-1 1 0 0,0 1-1 0 0,-1-1 0 0 0,1 1 0 0 0,-1 1 2 0 0,-6 108-573 0 0,8-54-1591 0 0,9-46-1562 0 0,10-8-3899 0 0,-12-5 2463 0 0,-3 0-789 0 0</inkml:trace>
  <inkml:trace contextRef="#ctx0" brushRef="#br0" timeOffset="8201.966">5906 1065 6961 0 0,'0'0'2290'0'0,"0"0"-117"0"0,0 0-177 0 0,0 0-283 0 0,0 0-386 0 0,0 0-315 0 0,0 0-132 0 0,0 0-5 0 0,0 0-15 0 0,0 0-69 0 0,0 0-92 0 0,0 0-106 0 0,6-32-74 0 0,17-96-68 0 0,18-36 912 0 0,-8 115-1410 0 0,-21 53-371 0 0,-11 7 442 0 0,1-1-1 0 0,0 0 0 0 0,1-1 0 0 0,0 1 0 0 0,0 0 0 0 0,1-1 0 0 0,0 0 0 0 0,1 0 0 0 0,0 0 0 0 0,1 0 0 0 0,0-1 0 0 0,0 0 0 0 0,0 0 0 0 0,1 0 0 0 0,1-1 0 0 0,-1 0 1 0 0,7 4-24 0 0,-11-10 55 0 0,0 0 0 0 0,-1 0 0 0 0,1 0 0 0 0,0-1 0 0 0,0 1 0 0 0,0-1 0 0 0,0 0 0 0 0,0 1 0 0 0,0-1 1 0 0,0 0-1 0 0,0-1 0 0 0,-1 1 0 0 0,1-1 0 0 0,0 1 0 0 0,0-1 0 0 0,0 0 0 0 0,0 0 0 0 0,-1 0 0 0 0,1 0 1 0 0,0-1-1 0 0,-1 1 0 0 0,1-1 0 0 0,-1 1 0 0 0,0-1 0 0 0,1 0 0 0 0,-1 0 0 0 0,0 0 0 0 0,0 0 1 0 0,0 0-1 0 0,-1-1 0 0 0,1 1 0 0 0,0-2-55 0 0,47-85 930 0 0,-6-62-2634 0 0,-24 124-4674 0 0,-1 16-6840 0 0,-13 8 7394 0 0</inkml:trace>
  <inkml:trace contextRef="#ctx0" brushRef="#br0" timeOffset="8778.139">6497 446 6865 0 0,'0'0'3040'0'0,"0"0"-325"0"0,0 0-241 0 0,0 0-299 0 0,0 0-477 0 0,0 0-494 0 0,0 0-384 0 0,0 0-249 0 0,0 0-200 0 0,0 0-137 0 0,0 0-52 0 0,0 0-38 0 0,0 0-12 0 0,-15 20-23 0 0,-48 64-30 0 0,15 7 24 0 0,47-90-102 0 0,0 1 0 0 0,0-1 0 0 0,0 0 0 0 0,1 0 0 0 0,-1 1 0 0 0,0-1 0 0 0,1 0 0 0 0,-1 1 1 0 0,0-1-1 0 0,1 1 0 0 0,0-1 0 0 0,-1 1 0 0 0,1-1 0 0 0,0 1 0 0 0,0-1 0 0 0,0 1 1 0 0,0-1-1 0 0,0 1 0 0 0,0-1 0 0 0,0 1 0 0 0,0-1 0 0 0,1 1 0 0 0,-1-1 0 0 0,1 1 0 0 0,-1-1 1 0 0,1 0-1 0 0,-1 1 0 0 0,1-1 0 0 0,0 0 0 0 0,0 1 0 0 0,0-1 0 0 0,0 0 0 0 0,-1 0 0 0 0,2 0 1 0 0,-1 0-1 0 0,0 0 0 0 0,0 0 0 0 0,0 0 0 0 0,0 0 0 0 0,1 0 0 0 0,-1 0 0 0 0,0-1 1 0 0,1 1-1 0 0,-1 0 0 0 0,1-1 0 0 0,-1 1 0 0 0,0-1 0 0 0,1 0 0 0 0,-1 1 0 0 0,1-1 0 0 0,-1 0 1 0 0,1 0-1 0 0,-1 0 0 0 0,1 0 0 0 0,0 0-1 0 0,6-3 57 0 0,-1 0-1 0 0,0-1 1 0 0,-1 0 0 0 0,1 0-1 0 0,0 0 1 0 0,-1-1 0 0 0,0 1-1 0 0,0-2 1 0 0,-1 1 0 0 0,1 0-1 0 0,-1-1 1 0 0,0 0 0 0 0,-1-1-1 0 0,2-1-56 0 0,82-146 443 0 0,-88 154-453 0 0,0 1 0 0 0,0-1 0 0 0,0 0 0 0 0,1 1-1 0 0,-1-1 1 0 0,0 1 0 0 0,0-1 0 0 0,0 0 0 0 0,0 1 0 0 0,1-1-1 0 0,-1 0 1 0 0,0 1 0 0 0,0-1 0 0 0,1 0 0 0 0,-1 0 0 0 0,0 1-1 0 0,1-1 1 0 0,-1 0 0 0 0,0 0 0 0 0,0 1 0 0 0,1-1 0 0 0,-1 0-1 0 0,1 0 1 0 0,-1 0 0 0 0,0 0 0 0 0,1 1 0 0 0,-1-1 0 0 0,0 0-1 0 0,1 0 1 0 0,-1 0 0 0 0,1 0 0 0 0,-1 0 0 0 0,0 0 0 0 0,1 0-1 0 0,-1 0 1 0 0,1 0 0 0 0,-1 0 0 0 0,0 0 0 0 0,1 0 0 0 0,-1-1-1 0 0,1 1 1 0 0,-1 0 0 0 0,0 0 0 0 0,1 0 0 0 0,-1 0 0 0 0,0-1-1 0 0,1 1 1 0 0,-1 0 0 0 0,0 0 0 0 0,0-1 0 0 0,1 1 0 0 0,-1 0-1 0 0,0 0 1 0 0,1-1 0 0 0,-1 1 0 0 0,0 0 0 0 0,0-1 0 0 0,0 1 0 0 0,1-1-1 0 0,-1 1 1 0 0,0 0 0 0 0,0-1 0 0 0,0 1 0 0 0,0 0 0 0 0,0-1-1 0 0,0 1 1 0 0,0-1 10 0 0,9 38-433 0 0,-8-33 480 0 0,-1 0-41 0 0,0-1 1 0 0,0 1-1 0 0,0-1 0 0 0,1 1 0 0 0,-1-1 0 0 0,1 0 1 0 0,0 1-1 0 0,0-1 0 0 0,0 0 0 0 0,1 1 0 0 0,-1-1 1 0 0,1 0-1 0 0,-1 0 0 0 0,1 0 0 0 0,0 0 0 0 0,0-1 1 0 0,1 1-1 0 0,-1 0 0 0 0,0-1 0 0 0,1 0 0 0 0,0 1 1 0 0,-1-1-1 0 0,1 0 0 0 0,0 0 0 0 0,0-1 0 0 0,0 1 1 0 0,0-1-1 0 0,1 1 0 0 0,-1-1 0 0 0,0 0 0 0 0,0 0 1 0 0,1 0-1 0 0,-1-1 0 0 0,1 1 0 0 0,-1-1 0 0 0,1 0 1 0 0,0 0-7 0 0,4-3 105 0 0,-1 0 0 0 0,0 0 1 0 0,0-1-1 0 0,0 0 1 0 0,0-1-1 0 0,0 0 0 0 0,-1 0 1 0 0,0 0-1 0 0,0 0 0 0 0,-1-1 1 0 0,1 0-1 0 0,-1 0 0 0 0,0-1 1 0 0,-1 1-1 0 0,0-1 1 0 0,0 0-1 0 0,0 0 0 0 0,-1-1 1 0 0,0 1-1 0 0,0-1 0 0 0,-1 1 1 0 0,1-9-106 0 0,0 9 57 0 0,10-23 8 0 0,-3 0 1 0 0,0-1-1 0 0,-2-1 0 0 0,-1 1 1 0 0,-2-1-1 0 0,-1 0 0 0 0,-1 0 1 0 0,-2 0-1 0 0,-2-24-65 0 0,1 51-25 0 0,0 0 1 0 0,0 1-1 0 0,0-1 1 0 0,0 0-1 0 0,-1 1 1 0 0,0-1-1 0 0,0 1 1 0 0,0-1-1 0 0,-1 1 1 0 0,1-1-1 0 0,-1 1 1 0 0,0 0-1 0 0,-1 0 1 0 0,1 0-1 0 0,0 0 1 0 0,-1 0-1 0 0,0 0 1 0 0,0 1-1 0 0,0 0 1 0 0,-1-1-1 0 0,1 1 1 0 0,-1 0-1 0 0,0 0 1 0 0,1 1-1 0 0,-1-1 1 0 0,0 1-1 0 0,-1 0 1 0 0,1 0-1 0 0,-2 0 25 0 0,2 4-59 0 0,0 0 0 0 0,0 0 0 0 0,0 1 0 0 0,0 0 0 0 0,0-1 0 0 0,1 2 0 0 0,0-1 0 0 0,-1 0 0 0 0,1 1 0 0 0,0-1 0 0 0,1 1 0 0 0,-1 0 0 0 0,1 0 0 0 0,-1 0-1 0 0,1 0 1 0 0,0 0 0 0 0,1 0 0 0 0,-1 1 0 0 0,1-1 0 0 0,0 1 0 0 0,0-1 0 0 0,0 3 59 0 0,-3 7-6 0 0,1 0-1 0 0,0 0 1 0 0,1 0-1 0 0,0 0 1 0 0,1 0 0 0 0,1 0-1 0 0,0 0 1 0 0,1 1-1 0 0,1-1 1 0 0,0 0-1 0 0,1 0 1 0 0,0 0-1 0 0,1-1 1 0 0,1 1 0 0 0,0-1-1 0 0,1 0 1 0 0,0 0-1 0 0,1-1 1 0 0,0 0-1 0 0,1 0 1 0 0,0-1-1 0 0,1 1 1 0 0,1-2 0 0 0,0 0-1 0 0,0 0 1 0 0,0 0-1 0 0,2-1 1 0 0,-1-1-1 0 0,1 0 1 0 0,5 2 6 0 0,-1-3-137 0 0,0 0 0 0 0,1-1 1 0 0,-1-1-1 0 0,1-1 0 0 0,0 0 0 0 0,0-1 0 0 0,1-1 1 0 0,-1-1-1 0 0,3 0 137 0 0,18 0-4303 0 0,0-1-3843 0 0,-38 0 8136 0 0,9 0-10436 0 0</inkml:trace>
  <inkml:trace contextRef="#ctx0" brushRef="#br0" timeOffset="9856.893">2357 3233 4401 0 0,'0'0'2072'0'0,"0"0"-1537"0"0,0 0-441 0 0,0 0 338 0 0,0 0 513 0 0,0 0 295 0 0,0 0 90 0 0,0 0-39 0 0,34-5-77 0 0,106-19-64 0 0,-20-6 907 0 0,-73 12-1458 0 0,0-2-1 0 0,-1-2 1 0 0,-1-2-1 0 0,-1-2 1 0 0,-2-1 0 0 0,0-3-1 0 0,-2-1 1 0 0,34-35-599 0 0,-62 56 79 0 0,0 0 0 0 0,0 0 0 0 0,-1-1-1 0 0,-1-1 1 0 0,0 0 0 0 0,-1 0 0 0 0,0-1 0 0 0,0 0 0 0 0,-2 0 0 0 0,1-1 0 0 0,-2 0-1 0 0,0-1 1 0 0,-1 1 0 0 0,0-1 0 0 0,-1 0 0 0 0,-1 0 0 0 0,0-1 0 0 0,-1 1 0 0 0,-1-1-1 0 0,0 1 1 0 0,-1-3-79 0 0,-1 15 1 0 0,1 0-1 0 0,-1 1 1 0 0,0-1-1 0 0,0 0 0 0 0,0 0 1 0 0,-1 1-1 0 0,1-1 1 0 0,0 0-1 0 0,-1 1 1 0 0,0 0-1 0 0,0-1 1 0 0,0 1-1 0 0,0 0 0 0 0,0 0 1 0 0,0 0-1 0 0,0 0 1 0 0,-1 0-1 0 0,1 0 1 0 0,-1 1-1 0 0,1-1 0 0 0,-1 1 1 0 0,0 0-1 0 0,1 0 1 0 0,-1 0-1 0 0,0 0 1 0 0,0 0-1 0 0,0 1 0 0 0,0-1 1 0 0,0 1-1 0 0,0 0 1 0 0,0-1-1 0 0,0 1 1 0 0,0 1-1 0 0,0-1 1 0 0,0 0-1 0 0,1 1 0 0 0,-1 0 1 0 0,0-1-1 0 0,0 1 1 0 0,0 0-1 0 0,0 1 1 0 0,1-1-1 0 0,-1 0 0 0 0,1 1 1 0 0,-1-1-1 0 0,1 1 1 0 0,-1 0-1 0 0,1 0 1 0 0,0 0-1 0 0,0 0 1 0 0,0 0-1 0 0,-1 2 0 0 0,-8 15-71 0 0,0 0 0 0 0,1 1 1 0 0,2 1-1 0 0,0 0 0 0 0,1 0 0 0 0,0 0 0 0 0,2 1 1 0 0,1-1-1 0 0,1 1 0 0 0,0 0 0 0 0,2 21 71 0 0,0 39-121 0 0,3 1 0 0 0,5-1 0 0 0,3 0-1 0 0,12 45 122 0 0,-4-26-270 0 0,-5 1 0 0 0,-1 58 270 0 0,-11-131-19 0 0,0 0 0 0 0,-2-1 1 0 0,-2 1-1 0 0,0-1 1 0 0,-2 0-1 0 0,-1 0 1 0 0,-2 0-1 0 0,0-1 1 0 0,-2 0-1 0 0,0 0 0 0 0,-2-2 1 0 0,-11 17 18 0 0,18-30 26 0 0,-1-2-1 0 0,0 1 1 0 0,-1 0 0 0 0,0-1 0 0 0,0-1-1 0 0,-1 1 1 0 0,-1-1 0 0 0,0 0 0 0 0,0-1-1 0 0,0 0 1 0 0,-1-1 0 0 0,0 0 0 0 0,-1 0-1 0 0,0-1 1 0 0,0 0 0 0 0,0-1 0 0 0,0-1-1 0 0,-1 1 1 0 0,0-2 0 0 0,0 0 0 0 0,0 0-1 0 0,0-1 1 0 0,-1 0-26 0 0,10-4 21 0 0,1 1 0 0 0,-1-1-1 0 0,1 1 1 0 0,0-1 0 0 0,0 0 0 0 0,0 0-1 0 0,0 0 1 0 0,0 0 0 0 0,0-1 0 0 0,1 1-1 0 0,-1 0 1 0 0,1-1 0 0 0,-1 1 0 0 0,1-1 0 0 0,0 1-1 0 0,0-1 1 0 0,0 0 0 0 0,0 1 0 0 0,1-1-1 0 0,-1 0 1 0 0,1 0 0 0 0,0 1 0 0 0,-1-1-1 0 0,1 0 1 0 0,0 0 0 0 0,1 0 0 0 0,-1 1 0 0 0,0-1-1 0 0,1 0 1 0 0,0 0 0 0 0,0-1-21 0 0,-1-9 43 0 0,3-9 50 0 0,0 0 0 0 0,2 0-1 0 0,0 0 1 0 0,1 1 0 0 0,1 0 0 0 0,1 0 0 0 0,10-18-93 0 0,-8 16 71 0 0,29-57 124 0 0,3 1-1 0 0,4 2 0 0 0,40-51-194 0 0,137-144-1344 0 0,-186 237-1671 0 0,60-32-14695 0 0,-63 46 14619 0 0,-2-1 4466 0 0,-22 13-3195 0 0,7-7 8646 0 0,-22 21 1553 0 0,3-3-8024 0 0,-11 14 131 0 0,0 0 0 0 0,1 1 0 0 0,1 0 0 0 0,1 0 0 0 0,1 1 0 0 0,0 1 0 0 0,1-1 0 0 0,1 1 0 0 0,1 1 0 0 0,0-1 0 0 0,2 1 0 0 0,0 2-486 0 0,2-16 68 0 0,0 0 1 0 0,0 0-1 0 0,1 0 0 0 0,-1 0 0 0 0,2 0 1 0 0,-1 0-1 0 0,0 0 0 0 0,1 0 0 0 0,0 0 0 0 0,1 0 1 0 0,0 0-1 0 0,0 0 0 0 0,0 0 0 0 0,0 0 0 0 0,1 0 1 0 0,0 0-1 0 0,0-1 0 0 0,1 1 0 0 0,-1-1 1 0 0,1 1-1 0 0,0-1 0 0 0,1 0 0 0 0,-1 0 0 0 0,1 0 1 0 0,0-1-1 0 0,2 2-68 0 0,-3-5 70 0 0,-1 0-1 0 0,0-1 1 0 0,1 1 0 0 0,-1-1 0 0 0,1 0 0 0 0,-1 0-1 0 0,1 0 1 0 0,-1 0 0 0 0,1 0 0 0 0,-1 0-1 0 0,0-1 1 0 0,1 1 0 0 0,-1-1 0 0 0,0 0 0 0 0,1 0-1 0 0,-1 1 1 0 0,0-1 0 0 0,0-1 0 0 0,1 1 0 0 0,-1 0-1 0 0,0-1 1 0 0,0 1 0 0 0,-1-1 0 0 0,1 1-1 0 0,0-1 1 0 0,0 0 0 0 0,-1 0 0 0 0,1 0 0 0 0,-1 0-1 0 0,0 0 1 0 0,1 0 0 0 0,-1 0 0 0 0,0 0-1 0 0,0-1 1 0 0,-1 1 0 0 0,2-2-70 0 0,19-88 1009 0 0,-31-39-601 0 0,8 125-544 0 0,-18-55-215 0 0,15 20-3891 0 0,27 30-9516 0 0,-17 11 10872 0 0,3 0-1016 0 0</inkml:trace>
  <inkml:trace contextRef="#ctx0" brushRef="#br0" timeOffset="10103.73">3753 3244 2224 0 0,'0'0'2637'0'0,"0"0"-659"0"0,0 0-131 0 0,0 0 165 0 0,0 0-41 0 0,0 0-261 0 0,0 0-246 0 0,0 0-169 0 0,0 0-30 0 0,0 0 19 0 0,0 0-36 0 0,0 0-126 0 0,-3 12-198 0 0,-9 33-197 0 0,1-88 892 0 0,10 7-1499 0 0,2 0 0 0 0,2 1 0 0 0,1-1 0 0 0,1 1 1 0 0,3 0-1 0 0,0 1 0 0 0,2-1 0 0 0,2 2 0 0 0,2-3-120 0 0,30-31-1794 0 0,-22 53-3464 0 0,3 9-6278 0 0,-18 5 3716 0 0</inkml:trace>
  <inkml:trace contextRef="#ctx0" brushRef="#br0" timeOffset="10356.241">4053 2788 9178 0 0,'0'0'1743'0'0,"0"0"-275"0"0,0 0-145 0 0,0 0-166 0 0,0 0-252 0 0,0 0-210 0 0,0 0-98 0 0,0 0-29 0 0,0 0-41 0 0,0 0-24 0 0,0 0-30 0 0,0 0-50 0 0,-18 30-32 0 0,-54 97-30 0 0,52-69 125 0 0,21-49-346 0 0,-1-6-103 0 0,-1 0 0 0 0,1 0 0 0 0,0-1 0 0 0,0 1 0 0 0,1 0 0 0 0,-1 0 0 0 0,1-1 0 0 0,-1 1 0 0 0,1 0 0 0 0,0 0 0 0 0,0-1 0 0 0,0 1 1 0 0,0-1-1 0 0,0 1 0 0 0,1-1 0 0 0,-1 0 0 0 0,1 1 0 0 0,-1-1 0 0 0,1 0 0 0 0,0 0 0 0 0,0 0 0 0 0,0 0 0 0 0,0 0 0 0 0,1-1 0 0 0,-1 1 0 0 0,0-1 0 0 0,1 1 0 0 0,-1-1 0 0 0,1 0 0 0 0,-1 0 0 0 0,1 0 1 0 0,-1 0-1 0 0,1 0 0 0 0,0-1 0 0 0,0 1 0 0 0,-1-1 0 0 0,1 0-37 0 0,7 0 34 0 0,-1 0 1 0 0,1-1-1 0 0,-1 0 1 0 0,1-1-1 0 0,-1 0 1 0 0,0-1-1 0 0,0 0 1 0 0,0 0-1 0 0,0-1 1 0 0,0 0-1 0 0,-1 0 1 0 0,1-1-1 0 0,-1 0 1 0 0,-1-1-1 0 0,1 0 1 0 0,-1 0-1 0 0,0 0 1 0 0,0-1-1 0 0,-1 0 1 0 0,1-1-1 0 0,-2 1 1 0 0,1-2-35 0 0,48-87-5907 0 0,-34 54-4124 0 0,-16 33 2901 0 0</inkml:trace>
  <inkml:trace contextRef="#ctx0" brushRef="#br0" timeOffset="10685.881">4255 2795 0 0 0,'0'0'1979'0'0,"0"0"-428"0"0,0 0-47 0 0,0 0 115 0 0,0 0 31 0 0,0 0-63 0 0,0 0-115 0 0,0 0-58 0 0,0 0-22 0 0,0 0-10 0 0,0 0-10 0 0,0 0-78 0 0,0 0-90 0 0,24 4-133 0 0,74 11-153 0 0,-96-15-871 0 0,0 0 0 0 0,0 0 0 0 0,0 0 1 0 0,1 0-1 0 0,-1 0 0 0 0,0 0 0 0 0,0 0 1 0 0,0-1-1 0 0,0 1 0 0 0,0-1 0 0 0,0 0 1 0 0,0 1-1 0 0,0-1 0 0 0,-1 0 0 0 0,1 0 1 0 0,0 0-1 0 0,0 0 0 0 0,-1-1 0 0 0,1 1 1 0 0,0 0-1 0 0,-1-1 0 0 0,1 1 0 0 0,-1-1 1 0 0,0 1-1 0 0,0-1 0 0 0,1 0 0 0 0,-1 0 1 0 0,0 1-1 0 0,0-1 0 0 0,-1 0 0 0 0,1 0 1 0 0,0-2-48 0 0,4-6 236 0 0,1-2-90 0 0,0 0-1 0 0,-1-1 1 0 0,0 0-1 0 0,-1 0 1 0 0,0 0 0 0 0,-1-1-1 0 0,-1 1 1 0 0,0-1-1 0 0,-1 1 1 0 0,0-1 0 0 0,-2-10-146 0 0,1 22-13 0 0,0 1 0 0 0,0-1 1 0 0,0 1-1 0 0,0-1 1 0 0,0 1-1 0 0,0 0 1 0 0,0-1-1 0 0,-1 1 0 0 0,1-1 1 0 0,0 1-1 0 0,-1 0 1 0 0,1-1-1 0 0,-1 1 0 0 0,0 0 1 0 0,0 0-1 0 0,1-1 1 0 0,-1 1-1 0 0,0 0 0 0 0,0 0 1 0 0,0 0-1 0 0,0 0 1 0 0,0 0-1 0 0,0 0 1 0 0,0 0-1 0 0,-1 0 0 0 0,1 1 1 0 0,0-1-1 0 0,0 0 1 0 0,-1 1-1 0 0,1-1 0 0 0,0 1 1 0 0,-1-1-1 0 0,1 1 1 0 0,-1 0-1 0 0,1-1 1 0 0,0 1-1 0 0,-1 0 0 0 0,1 0 1 0 0,-1 0-1 0 0,1 0 1 0 0,-1 0-1 0 0,1 0 0 0 0,0 1 1 0 0,-1-1-1 0 0,1 0 1 0 0,-1 1-1 0 0,1-1 1 0 0,0 1-1 0 0,0 0 0 0 0,-1-1 1 0 0,1 1-1 0 0,0 0 1 0 0,0 0-1 0 0,-1 0 0 0 0,1 0 1 0 0,0-1-1 0 0,0 2 1 0 0,0-1-1 0 0,0 0 0 0 0,1 0 1 0 0,-1 0-1 0 0,0 0 1 0 0,0 1-1 0 0,0 0 13 0 0,-11 14-329 0 0,1 1 1 0 0,1 0-1 0 0,0 1 1 0 0,2 0-1 0 0,-1 0 0 0 0,2 1 1 0 0,1 0-1 0 0,0 1 0 0 0,2-1 1 0 0,0 1-1 0 0,1 0 0 0 0,1 0 1 0 0,0 0-1 0 0,2 0 0 0 0,1 0 1 0 0,1 11 328 0 0,-2-28-178 0 0,1-1 0 0 0,-1 1 0 0 0,1 0 0 0 0,0-1 0 0 0,0 1 0 0 0,0-1 0 0 0,0 1 0 0 0,0-1 0 0 0,0 1 0 0 0,1-1 0 0 0,-1 1 0 0 0,1-1 0 0 0,-1 0 0 0 0,1 0 0 0 0,0 0 0 0 0,0 0 0 0 0,0 0 0 0 0,0 0 0 0 0,1-1 0 0 0,-1 1 0 0 0,0-1 0 0 0,1 1 0 0 0,-1-1 178 0 0,1 0-362 0 0,-1 0 0 0 0,1 0 0 0 0,-1 0 0 0 0,1 0-1 0 0,0-1 1 0 0,-1 1 0 0 0,1-1 0 0 0,0 0 0 0 0,0 1-1 0 0,-1-1 1 0 0,1-1 0 0 0,0 1 0 0 0,-1 0 0 0 0,1-1-1 0 0,0 1 1 0 0,-1-1 0 0 0,1 0 0 0 0,0 0-1 0 0,-1 0 1 0 0,1 0 0 0 0,-1 0 0 0 0,1 0 0 0 0,-1-1 362 0 0,31-22-4912 0 0,10-20 3553 0 0,-31 29 1359 0 0</inkml:trace>
  <inkml:trace contextRef="#ctx0" brushRef="#br0" timeOffset="11039.821">4791 2346 0 0 0,'0'0'2506'0'0,"0"0"97"0"0,0 0-300 0 0,0 0-408 0 0,0 0-353 0 0,0 0-212 0 0,0 0-126 0 0,0 0-143 0 0,0 0-107 0 0,0 0-119 0 0,0 0-114 0 0,0 0-105 0 0,-14 11-101 0 0,-40 34-85 0 0,55-45-376 0 0,0-1 0 0 0,0 1 0 0 0,0 0 0 0 0,0-1 0 0 0,0 1 0 0 0,0 0 1 0 0,0 0-1 0 0,0-1 0 0 0,0 1 0 0 0,1 0 0 0 0,-1 0 0 0 0,0 0 0 0 0,0 0 0 0 0,0 1 1 0 0,0-1-1 0 0,0 0 0 0 0,0 0 0 0 0,0 1 0 0 0,0-1 0 0 0,0 0 0 0 0,0 1 1 0 0,0-1-1 0 0,0 1 0 0 0,0 0 0 0 0,0-1 0 0 0,0 1 0 0 0,0 0 0 0 0,-1-1 0 0 0,1 1 1 0 0,0 0-1 0 0,0 0 0 0 0,-1 0 0 0 0,1-1 0 0 0,0 1 0 0 0,-1 0 0 0 0,1 0 0 0 0,-1 0 1 0 0,0 0-1 0 0,1 0 0 0 0,-1 0 0 0 0,0 0 0 0 0,1 1 0 0 0,-1-1 0 0 0,0 0 1 0 0,0 0-1 0 0,0 0 0 0 0,0 0 0 0 0,0 0 0 0 0,0 0 0 0 0,0 0 0 0 0,0 0 0 0 0,-1 0 1 0 0,1 0-1 0 0,0 0 0 0 0,-1 0 0 0 0,1 1 0 0 0,0-1 0 0 0,-1-1 0 0 0,1 1 0 0 0,-1 0 1 0 0,0 0-1 0 0,1 0 0 0 0,-1 0 0 0 0,0 0 0 0 0,0 0 0 0 0,1-1 0 0 0,-1 1 1 0 0,0 0-1 0 0,0-1-54 0 0,6 1 63 0 0,1 1 22 0 0,0 1 0 0 0,0-1 0 0 0,0 1 1 0 0,-1 0-1 0 0,1 1 0 0 0,-1-1 0 0 0,1 1 0 0 0,-1 0 1 0 0,-1 1-1 0 0,1-1 0 0 0,0 1 0 0 0,-1 0 0 0 0,0 0 0 0 0,0 0 1 0 0,-1 1-1 0 0,1-1 0 0 0,-1 1 0 0 0,0 0 0 0 0,-1 0 1 0 0,1 0-1 0 0,-1 0 0 0 0,-1 1 0 0 0,1-1 0 0 0,-1 0 1 0 0,0 1-1 0 0,0-1 0 0 0,-1 1 0 0 0,0-1 0 0 0,0 1 1 0 0,0-1-1 0 0,-1 1 0 0 0,0-1 0 0 0,-1 1 0 0 0,-1 4-85 0 0,2-4-8 0 0,-1-1-1 0 0,0 1 0 0 0,-1-1 1 0 0,0 1-1 0 0,0-1 0 0 0,0 0 1 0 0,-1 0-1 0 0,1 0 0 0 0,-2-1 1 0 0,1 1-1 0 0,0-1 0 0 0,-1 0 1 0 0,0 0-1 0 0,0-1 0 0 0,-1 1 1 0 0,1-1-1 0 0,-1 0 0 0 0,0-1 1 0 0,0 0-1 0 0,-1 1 9 0 0,-13-3-2405 0 0,9-4-7009 0 0,10 2-1883 0 0</inkml:trace>
  <inkml:trace contextRef="#ctx0" brushRef="#br0" timeOffset="14885.003">5382 2272 0 0 0,'0'0'399'0'0,"0"0"894"0"0,0 0 661 0 0,0 0 348 0 0,0 0 28 0 0,0 0-240 0 0,0 0-350 0 0,0 0-252 0 0,0 0-189 0 0,0 0-157 0 0,11-3-106 0 0,36-10-105 0 0,21-30 2081 0 0,150-121 61 0 0,-45 42-2707 0 0,-135 96-991 0 0,-38 27-7791 0 0,-6 4 2224 0 0,-4 3-80 0 0,1 0 3322 0 0</inkml:trace>
  <inkml:trace contextRef="#ctx0" brushRef="#br0" timeOffset="15137.14">5430 2475 7434 0 0,'0'0'4052'0'0,"0"0"-2272"0"0,0 0-719 0 0,0 0 130 0 0,0 0 167 0 0,0 0-41 0 0,0 0-221 0 0,0 0-241 0 0,0 0-164 0 0,0 0-77 0 0,0 0-69 0 0,33-14-65 0 0,108-43-62 0 0,-44 0 212 0 0,148-110-1303 0 0,-216 141-2355 0 0,-21 15-1431 0 0,-1 1-4476 0 0,-6 9 2508 0 0</inkml:trace>
  <inkml:trace contextRef="#ctx0" brushRef="#br0" timeOffset="15572.914">5538 1937 5393 0 0,'0'0'3438'0'0,"0"0"-1419"0"0,0 0-358 0 0,0 0-44 0 0,0 0-166 0 0,0 0-318 0 0,0 0-379 0 0,0 0-303 0 0,0 0-216 0 0,0 0-80 0 0,0 0 19 0 0,0 0 46 0 0,3 1 79 0 0,17 6 225 0 0,1-2 1 0 0,0-1-1 0 0,0-1 0 0 0,0 0 0 0 0,0-2 1 0 0,0 0-1 0 0,0-1 0 0 0,6-2-524 0 0,13 1 227 0 0,144 1 162 0 0,-182 0-384 0 0,0 0 0 0 0,0 0 0 0 0,0 1-1 0 0,0-1 1 0 0,0 0 0 0 0,0 1-1 0 0,0-1 1 0 0,0 1 0 0 0,0 0 0 0 0,0 0-1 0 0,0 0 1 0 0,-1 0 0 0 0,1 0 0 0 0,0 0-1 0 0,-1 0 1 0 0,1 0 0 0 0,0 1-1 0 0,-1-1 1 0 0,0 0 0 0 0,1 1 0 0 0,-1 0-1 0 0,0-1 1 0 0,0 1 0 0 0,0 0-1 0 0,0-1 1 0 0,0 1 0 0 0,0 0 0 0 0,0 0-1 0 0,-1 0 1 0 0,1 0 0 0 0,0 0 0 0 0,-1 0-1 0 0,0 0 1 0 0,0 0 0 0 0,1 0-1 0 0,-1 0 1 0 0,0 0 0 0 0,-1 0 0 0 0,1 0-1 0 0,0 0 1 0 0,-1 0 0 0 0,1 0-1 0 0,-1 0 1 0 0,1 0 0 0 0,-1 0 0 0 0,0 0-1 0 0,0-1 1 0 0,0 2-5 0 0,-78 214 618 0 0,-37 47-858 0 0,99-209-2627 0 0,15-43-1512 0 0,2-2-3493 0 0,0-5-1425 0 0</inkml:trace>
  <inkml:trace contextRef="#ctx0" brushRef="#br0" timeOffset="19720.976">6514 1628 11034 0 0,'0'0'1558'0'0,"0"0"-460"0"0,0 0-373 0 0,0 0-113 0 0,0 0-25 0 0,0 0-72 0 0,0 0-106 0 0,0 0-95 0 0,0 0-44 0 0,0 0 29 0 0,3 5 45 0 0,121 178 2123 0 0,-101-141-2267 0 0,-2 1-1 0 0,-1 0 0 0 0,-3 2 1 0 0,7 28-200 0 0,-17-61 938 0 0,-8-20 1573 0 0,-20-36-2328 0 0,1-1 0 0 0,3 0 0 0 0,1-1 0 0 0,3-1 0 0 0,2 0 0 0 0,1 0 1 0 0,3-1-1 0 0,2-1 0 0 0,1-12-183 0 0,4 59 3 0 0,-2-20 49 0 0,1-1 1 0 0,1 1-1 0 0,1-1 1 0 0,0 1-1 0 0,2 0 1 0 0,1-1-1 0 0,0 1 1 0 0,2 1-1 0 0,1-1 1 0 0,0 1-1 0 0,7-12-52 0 0,-14 32 2 0 0,1 1-1 0 0,-1-1 1 0 0,1 0 0 0 0,-1 1-1 0 0,1-1 1 0 0,-1 1 0 0 0,1-1 0 0 0,-1 1-1 0 0,1 0 1 0 0,0-1 0 0 0,-1 1-1 0 0,1-1 1 0 0,0 1 0 0 0,-1 0-1 0 0,1 0 1 0 0,0-1 0 0 0,-1 1-1 0 0,1 0 1 0 0,0 0 0 0 0,0 0 0 0 0,-1 0-1 0 0,1 0 1 0 0,0 0 0 0 0,0 0-1 0 0,-1 0 1 0 0,1 0 0 0 0,0 0-1 0 0,0 0 1 0 0,-1 0 0 0 0,1 1-1 0 0,0-1 1 0 0,-1 0 0 0 0,1 0-1 0 0,0 1 1 0 0,-1-1 0 0 0,1 1 0 0 0,0-1-1 0 0,-1 0 1 0 0,1 1 0 0 0,-1-1-1 0 0,1 1 1 0 0,-1-1 0 0 0,1 1-1 0 0,-1 0 1 0 0,1-1 0 0 0,-1 1-1 0 0,0-1 1 0 0,1 1 0 0 0,-1 0 0 0 0,0 0-1 0 0,1-1 1 0 0,-1 1-2 0 0,24 41-6 0 0,-22-38 19 0 0,55 102-1543 0 0,-33-97-2647 0 0,-13-9-23 0 0,-3-1-1205 0 0,-1 1-5733 0 0</inkml:trace>
  <inkml:trace contextRef="#ctx0" brushRef="#br0" timeOffset="20222.887">7004 1816 0 0 0,'0'0'341'0'0,"0"0"1093"0"0,0 0 472 0 0,0 0 146 0 0,0 0 26 0 0,0 0-82 0 0,0 0-155 0 0,0 0-197 0 0,0 0-189 0 0,0 0-180 0 0,0 0-131 0 0,0 0-89 0 0,-1-5-89 0 0,-4-15-97 0 0,5 20-796 0 0,-1 0-1 0 0,0-1 1 0 0,0 1-1 0 0,1 0 1 0 0,-1 0-1 0 0,0 0 1 0 0,0 0-1 0 0,1-1 1 0 0,-1 1-1 0 0,0 0 1 0 0,0 1-1 0 0,0-1 1 0 0,1 0-1 0 0,-1 0 1 0 0,0 0-1 0 0,0 0 1 0 0,1 1-1 0 0,-1-1 1 0 0,0 0-1 0 0,1 0 1 0 0,-1 1-1 0 0,0-1 1 0 0,0 1-1 0 0,1-1 1 0 0,-1 1-1 0 0,1-1 1 0 0,-1 1-1 0 0,1-1 1 0 0,-1 1-1 0 0,1-1 1 0 0,-1 1-1 0 0,1 0 1 0 0,-1-1-1 0 0,1 1 1 0 0,-1 0-1 0 0,1-1 0 0 0,0 1 1 0 0,0 0-1 0 0,-1 0 1 0 0,1-1-1 0 0,0 1 1 0 0,0 0-73 0 0,-6 13 137 0 0,1-1 0 0 0,0 1 0 0 0,1 0 0 0 0,1 0 0 0 0,0 0 0 0 0,1 1 0 0 0,0-1 0 0 0,1 0 0 0 0,1 1 0 0 0,1 12-137 0 0,0-24 9 0 0,0 0 1 0 0,0 0-1 0 0,1-1 1 0 0,-1 1-1 0 0,1 0 1 0 0,-1-1-1 0 0,1 0 1 0 0,0 1 0 0 0,0-1-1 0 0,0 0 1 0 0,1 0-1 0 0,-1 0 1 0 0,0 0-1 0 0,1 0 1 0 0,-1-1-1 0 0,1 1 1 0 0,-1-1 0 0 0,1 0-1 0 0,0 0 1 0 0,0 0-1 0 0,0 0 1 0 0,-1 0-1 0 0,1 0 1 0 0,0-1 0 0 0,0 1-1 0 0,0-1 1 0 0,0 0-1 0 0,0 0 1 0 0,0 0-1 0 0,0 0 1 0 0,0-1-1 0 0,0 1 1 0 0,0-1 0 0 0,0 0-1 0 0,0 0 1 0 0,0 0-1 0 0,-1 0 1 0 0,1 0-1 0 0,0 0 1 0 0,-1-1-1 0 0,1 1 1 0 0,1-2-10 0 0,53-52-3872 0 0,-44 41-991 0 0,-1 0-3499 0 0,-6 10 587 0 0</inkml:trace>
  <inkml:trace contextRef="#ctx0" brushRef="#br0" timeOffset="20738.912">7234 1915 2961 0 0,'0'0'4173'0'0,"0"0"-1821"0"0,0 0-593 0 0,0 0 76 0 0,0 0 51 0 0,0 0-164 0 0,0 0-322 0 0,0 0-307 0 0,0 0-230 0 0,0 0-149 0 0,0 0-91 0 0,0 0-53 0 0,0 0-32 0 0,0-9-27 0 0,2-13-120 0 0,1 0 0 0 0,1 0 0 0 0,0 0 0 0 0,2 0 1 0 0,1 1-1 0 0,8-19-391 0 0,7-4 302 0 0,-22 44-304 0 0,0 1 0 0 0,0-1 0 0 0,0 0 0 0 0,0 1 0 0 0,0-1 1 0 0,0 0-1 0 0,0 1 0 0 0,1-1 0 0 0,-1 0 0 0 0,0 0 0 0 0,0 1 0 0 0,0-1 0 0 0,0 0 0 0 0,1 0 0 0 0,-1 1 0 0 0,0-1 0 0 0,0 0 0 0 0,0 0 0 0 0,1 0 0 0 0,-1 1 0 0 0,0-1 0 0 0,0 0 0 0 0,1 0 0 0 0,-1 0 0 0 0,0 0 0 0 0,0 0 0 0 0,1 0 0 0 0,-1 1 0 0 0,0-1 0 0 0,1 0 0 0 0,-1 0 0 0 0,0 0 0 0 0,1 0 0 0 0,-1 0 0 0 0,0 0 0 0 0,0 0 0 0 0,1 0 0 0 0,-1 0 0 0 0,0 0 0 0 0,1-1 0 0 0,-1 1 0 0 0,0 0 0 0 0,0 0 0 0 0,1 0 0 0 0,-1 0 0 0 0,0 0 0 0 0,1 0 0 0 0,-1-1 0 0 0,0 1 0 0 0,0 0 2 0 0,5 31 39 0 0,-5-30-38 0 0,-1-1 0 0 0,1 1 0 0 0,0-1 0 0 0,0 1 0 0 0,-1-1 0 0 0,1 1 0 0 0,0 0 0 0 0,0-1 0 0 0,0 1 0 0 0,0-1-1 0 0,0 1 1 0 0,0-1 0 0 0,0 1 0 0 0,0-1 0 0 0,0 1 0 0 0,0 0 0 0 0,0-1 0 0 0,0 1 0 0 0,1-1 0 0 0,-1 1-1 0 0,0-1 1 0 0,0 1 0 0 0,1-1 0 0 0,-1 1 0 0 0,0-1 0 0 0,0 1 0 0 0,1-1 0 0 0,-1 1 0 0 0,0-1 0 0 0,1 0 0 0 0,-1 1-1 0 0,1-1 1 0 0,-1 1 0 0 0,1-1 0 0 0,-1 0 0 0 0,1 0 0 0 0,-1 1 0 0 0,1-1 0 0 0,-1 0 0 0 0,1 0 0 0 0,-1 1-1 0 0,1-1 1 0 0,-1 0 0 0 0,1 0 0 0 0,-1 0 0 0 0,1 0 0 0 0,0 0 0 0 0,-1 0 0 0 0,1 0 0 0 0,-1 0 0 0 0,1 0-1 0 0,-1 0 1 0 0,1 0 0 0 0,-1 0 0 0 0,1-1 0 0 0,0 1 0 0 0,-1 0 0 0 0,1 0 0 0 0,-1-1 0 0 0,1 1 0 0 0,-1 0 0 0 0,0 0-1 0 0,1-1 1 0 0,-1 1 0 0 0,1-1 0 0 0,-1 1 0 0 0,1 0 0 0 0,-1-1-1 0 0,28-27 177 0 0,-27 27-177 0 0,91-120 184 0 0,-56 139-209 0 0,7-12-930 0 0,-19-24-4893 0 0,-20 13 2884 0 0,1-1-3802 0 0,-3 3-2688 0 0</inkml:trace>
  <inkml:trace contextRef="#ctx0" brushRef="#br0" timeOffset="21730.973">6155 1337 1256 0 0,'0'0'1517'0'0,"0"0"-136"0"0,0 0 17 0 0,0 0 58 0 0,0 0-69 0 0,0 0-236 0 0,0 0-224 0 0,0 0-114 0 0,0 0-22 0 0,0 0 47 0 0,0 0 42 0 0,0 0-1 0 0,3-5-44 0 0,79-64 2957 0 0,119-45-1726 0 0,-127 71-1747 0 0,-66 36-368 0 0,-15 6 1926 0 0,-163 12-1249 0 0,120-36-1685 0 0,48 14-3198 0 0,7-1-3773 0 0,-2 8-1030 0 0</inkml:trace>
  <inkml:trace contextRef="#ctx0" brushRef="#br0" timeOffset="22160.878">7291 1142 10474 0 0,'0'0'1010'0'0,"0"0"-257"0"0,0 0-31 0 0,0 0 237 0 0,0 0 186 0 0,0 0-17 0 0,0 0-183 0 0,0 0-201 0 0,0 0-131 0 0,0 0-89 0 0,0 0-64 0 0,0 0-47 0 0,0 0-60 0 0,24-10-54 0 0,78-34-49 0 0,16-31 313 0 0,-68 41-1020 0 0,-16 10-6186 0 0,-32 23 1093 0 0,-1 1 3578 0 0,-1 0 415 0 0,2 0-3619 0 0</inkml:trace>
  <inkml:trace contextRef="#ctx0" brushRef="#br0" timeOffset="22325.108">7381 1359 11202 0 0,'0'0'977'0'0,"0"0"-41"0"0,0 0 248 0 0,0 0 128 0 0,0 0-207 0 0,0 0-377 0 0,0 0-280 0 0,0 0-224 0 0,0 0-128 0 0,0 0-72 0 0,191-132-120 0 0,-165 117-280 0 0,-4 0-712 0 0,-2 0-1689 0 0,-3 8-2680 0 0,-6 3-2985 0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3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487 382 8922 0 0,'0'0'1358'0'0,"0"0"-176"0"0,0 0-27 0 0,0 0 150 0 0,0 0 139 0 0,0 0-54 0 0,0 0-181 0 0,-36 19-225 0 0,-113 66-215 0 0,52-8 371 0 0,77-59-951 0 0,1 1 0 0 0,0 1 0 0 0,1 0 0 0 0,2 2 1 0 0,0 0-1 0 0,1 0 0 0 0,1 2 0 0 0,1 0 0 0 0,1 0 0 0 0,2 1 1 0 0,0 1-1 0 0,1-1 0 0 0,1 6-189 0 0,7-29 10 0 0,0 1 1 0 0,0-1-1 0 0,0 1 1 0 0,1 0-1 0 0,-1-1 1 0 0,1 1-1 0 0,0 0 1 0 0,0-1-1 0 0,0 1 1 0 0,0-1-1 0 0,0 1 1 0 0,0 0-1 0 0,1-1 0 0 0,-1 1 1 0 0,1 0-1 0 0,0-1 1 0 0,0 1-1 0 0,0-1 1 0 0,0 0-1 0 0,0 1 1 0 0,0-1-1 0 0,1 0 1 0 0,-1 1-1 0 0,1-1 0 0 0,-1 0 1 0 0,1 0-1 0 0,0 0 1 0 0,0-1-1 0 0,0 1 1 0 0,0 0-1 0 0,0-1 1 0 0,0 1-1 0 0,1-1 1 0 0,-1 0-1 0 0,0 1 1 0 0,1-1-1 0 0,-1 0 0 0 0,1-1 1 0 0,-1 1-1 0 0,1 0 1 0 0,0-1-1 0 0,-1 1 1 0 0,1-1-1 0 0,0 0 1 0 0,1 0-11 0 0,3 0 72 0 0,1-1 1 0 0,-1 0-1 0 0,1 0 0 0 0,-1 0 1 0 0,0-1-1 0 0,0 0 1 0 0,0-1-1 0 0,0 0 0 0 0,0 0 1 0 0,0 0-1 0 0,-1-1 1 0 0,1 0-1 0 0,-1 0 0 0 0,0 0 1 0 0,0-1-1 0 0,-1 0 1 0 0,3-2-73 0 0,21-22 110 0 0,-1-1 0 0 0,-1-1 0 0 0,-2-2 1 0 0,-1 0-1 0 0,-1-1 0 0 0,-3-2 0 0 0,0 0 1 0 0,-3-1-1 0 0,7-19-110 0 0,-11 15 56 0 0,-7 59-590 0 0,31 108 464 0 0,-35-114 73 0 0,1-1 0 0 0,0 1 0 0 0,0-1 1 0 0,2 1-1 0 0,-1-1 0 0 0,1-1 0 0 0,1 1 1 0 0,-1-1-1 0 0,2 1 0 0 0,0-2 0 0 0,0 1 1 0 0,1-1-1 0 0,0 0 0 0 0,0-1 0 0 0,1 1 1 0 0,0-2-1 0 0,0 1 0 0 0,1-2 0 0 0,0 1 1 0 0,1-1-1 0 0,-1-1 0 0 0,1 1 0 0 0,0-2 0 0 0,0 0 1 0 0,1 0-1 0 0,-1-1 0 0 0,1 0 0 0 0,10 0-3 0 0,-12-6 47 0 0,-1 0 0 0 0,0-1-1 0 0,-1 0 1 0 0,1-1 0 0 0,-1 0-1 0 0,0 0 1 0 0,0-1-1 0 0,0 0 1 0 0,-1-1 0 0 0,0 1-1 0 0,0-1 1 0 0,-1-1-1 0 0,0 1 1 0 0,0-1 0 0 0,0 0-1 0 0,-1 0 1 0 0,-1-1-1 0 0,1 1 1 0 0,-1-1 0 0 0,0-2-47 0 0,20-32 86 0 0,-3-1 1 0 0,-1 0 0 0 0,-2-2 0 0 0,-2 0 0 0 0,-2-1 0 0 0,-3 0-1 0 0,-1-1 1 0 0,-2 0 0 0 0,0-47-87 0 0,-7 88 1 0 0,1-15 9 0 0,-1 0 0 0 0,-1 0 0 0 0,0-1 0 0 0,-2 1 0 0 0,-1 0 0 0 0,0 0 0 0 0,-2 0 0 0 0,0 1 0 0 0,-2-1 1 0 0,-2-3-11 0 0,9 26-2 0 0,0 0 0 0 0,0 0 1 0 0,0-1-1 0 0,0 1 1 0 0,0 0-1 0 0,-1 0 1 0 0,1 0-1 0 0,0-1 1 0 0,0 1-1 0 0,-1 0 1 0 0,1 0-1 0 0,0-1 1 0 0,-1 1-1 0 0,1 0 1 0 0,-1-1-1 0 0,1 1 0 0 0,-1 0 1 0 0,0-1-1 0 0,1 1 1 0 0,-1-1-1 0 0,1 1 1 0 0,-1-1-1 0 0,0 1 1 0 0,1-1-1 0 0,-1 1 1 0 0,0-1-1 0 0,0 0 1 0 0,1 1-1 0 0,-1-1 1 0 0,0 0-1 0 0,0 0 0 0 0,0 0 1 0 0,1 1-1 0 0,-1-1 1 0 0,0 0-1 0 0,0 0 1 0 0,0 0-1 0 0,0 0 1 0 0,1-1-1 0 0,-1 1 1 0 0,0 0-1 0 0,0 0 1 0 0,0 0-1 0 0,1-1 1 0 0,-1 1-1 0 0,0 0 0 0 0,0-1 1 0 0,1 1-1 0 0,-1 0 1 0 0,0-1-1 0 0,1 1 1 0 0,-1-1-1 0 0,0 1 1 0 0,1-1-1 0 0,-1 0 1 0 0,1 1-1 0 0,-1-1 1 0 0,1 0-1 0 0,-1 1 1 0 0,1-1-1 0 0,-1 0 0 0 0,1 1 1 0 0,0-1-1 0 0,-1 0 1 0 0,1 0-1 0 0,0 0 1 0 0,0 0 1 0 0,-6 58-5 0 0,2-1-1 0 0,3 1 1 0 0,2-1 0 0 0,2 1-1 0 0,3-1 1 0 0,3 0 0 0 0,2-1 0 0 0,2 0-1 0 0,4 3 6 0 0,-16-56 0 0 0,67 238-186 0 0,-57-223-13 0 0,-10-17 50 0 0,-1 0 1 0 0,1 0-1 0 0,-1 1 0 0 0,1-1 0 0 0,0 0 0 0 0,-1 0 0 0 0,1 0 0 0 0,-1 0 0 0 0,1 0 1 0 0,0 0-1 0 0,-1 0 0 0 0,1 0 0 0 0,-1 0 0 0 0,1 0 0 0 0,0 0 0 0 0,-1 0 1 0 0,1 0-1 0 0,-1-1 0 0 0,1 1 0 0 0,-1 0 0 0 0,1 0 0 0 0,0-1 0 0 0,-1 1 0 0 0,1 0 1 0 0,-1-1-1 0 0,1 1 0 0 0,-1 0 0 0 0,0-1 0 0 0,1 1 0 0 0,-1-1 0 0 0,1 1 1 0 0,-1-1-1 0 0,0 1 0 0 0,1-1 0 0 0,-1 1 0 0 0,0-1 0 0 0,0 1 0 0 0,1-1 0 0 0,-1 0 1 0 0,0 1-1 0 0,0-1 0 0 0,0 1 0 0 0,0-1 0 0 0,0 0 0 0 0,1 1 0 0 0,-1-1 0 0 0,0 1 1 0 0,-1-1-1 0 0,1 0 0 0 0,0 1 0 0 0,0-1 0 0 0,0 1 0 0 0,0-1 0 0 0,0 0 1 0 0,-1 1-1 0 0,1-1 0 0 0,0 1 0 0 0,0-1 0 0 0,-1 1 0 0 0,1-1 149 0 0,-3-45-12748 0 0,0 37 7595 0 0</inkml:trace>
  <inkml:trace contextRef="#ctx0" brushRef="#br0" timeOffset="252.767">624 349 11979 0 0,'0'0'1033'0'0,"0"0"-283"0"0,0 0-21 0 0,0 0 275 0 0,0 0 269 0 0,0 0 35 0 0,0 0-165 0 0,0 0-227 0 0,0 0-177 0 0,0 0-119 0 0,0 0-92 0 0,36 3-88 0 0,118 9-86 0 0,-3-17 260 0 0,-72-5-867 0 0,49-7-2136 0 0,-45 9-9210 0 0,-65 7 2410 0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4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15 16075 0 0,'0'0'2909'0'0,"0"0"-1674"0"0,0 0-474 0 0,0 0 160 0 0,0 0 115 0 0,0 0-91 0 0,0 0-200 0 0,0 0-241 0 0,0 0-196 0 0,0 0-103 0 0,0 0-51 0 0,0 0-14 0 0,0 0-19 0 0,7-3-6 0 0,19-9 25 0 0,-20 35 244 0 0,-9 11-304 0 0,-1 0 0 0 0,-2 0 0 0 0,-1 0 0 0 0,-2-1 0 0 0,-1 0 1 0 0,-7 13-81 0 0,-6 25 43 0 0,12-39-72 0 0,-1 4 40 0 0,1 1 0 0 0,2 0 0 0 0,1 0 0 0 0,2 0 0 0 0,2 1 0 0 0,0 6-11 0 0,6-40 9 0 0,-1-1 0 0 0,0 0 0 0 0,1 0 0 0 0,-1 0 1 0 0,1 0-1 0 0,0 0 0 0 0,0-1 0 0 0,0 1 0 0 0,0-1 0 0 0,1 1 0 0 0,-1-1 0 0 0,1 0 0 0 0,-1 1 0 0 0,1-1 0 0 0,0-1 1 0 0,0 1-1 0 0,0 0 0 0 0,0-1 0 0 0,0 1 0 0 0,0-1 0 0 0,0 0 0 0 0,1 0 0 0 0,-1 0 0 0 0,0-1 0 0 0,1 1 0 0 0,-1-1 0 0 0,0 0 1 0 0,1 1-1 0 0,-1-2 0 0 0,0 1 0 0 0,1 0 0 0 0,-1-1 0 0 0,0 1 0 0 0,1-1 0 0 0,-1 0 0 0 0,2-1-9 0 0,11 2 69 0 0,116-41 195 0 0,-71 4-1517 0 0,-59 16-4499 0 0,-11 9-4433 0 0,3 9-544 0 0</inkml:trace>
  <inkml:trace contextRef="#ctx0" brushRef="#br0" timeOffset="247.313">1 350 12475 0 0,'0'0'1311'0'0,"0"0"-243"0"0,0 0 49 0 0,0 0 181 0 0,0 0 9 0 0,0 0-184 0 0,0 0-240 0 0,0 0-223 0 0,0 0-164 0 0,0 0-116 0 0,0 0-89 0 0,33-5-71 0 0,106-18-56 0 0,-16 2 78 0 0,46-3-3929 0 0,-128 23-3204 0 0,-26 1 1063 0 0,-7 0-801 0 0</inkml:trace>
  <inkml:trace contextRef="#ctx0" brushRef="#br0" timeOffset="475.661">723 354 13555 0 0,'0'0'1036'0'0,"0"0"-81"0"0,0 0 265 0 0,0 0 262 0 0,0 0-12 0 0,0 0-234 0 0,0 0-253 0 0,0 0-214 0 0,0 0-155 0 0,0 0-94 0 0,0 0-76 0 0,31 0-65 0 0,101 2-77 0 0,-49-8 134 0 0,-26-4-193 0 0,44-2-3174 0 0,-100 12 1381 0 0,-4 0-4121 0 0,-5 3 2245 0 0,7-2 782 0 0,-4 2-6778 0 0</inkml:trace>
  <inkml:trace contextRef="#ctx0" brushRef="#br0" timeOffset="669.628">678 678 4481 0 0,'0'0'1592'0'0,"0"0"-215"0"0,0 0 151 0 0,0 0 136 0 0,0 0-143 0 0,0 0-297 0 0,0 0-312 0 0,0 0-328 0 0,0 0-288 0 0,210-15-200 0 0,-178 4-232 0 0,-1 4-352 0 0,2-8-648 0 0,-2 0-1025 0 0,2 4-1575 0 0,-12 0-841 0 0,-5 4 1536 0 0</inkml:trace>
  <inkml:trace contextRef="#ctx0" brushRef="#br0" timeOffset="1080.754">1619 96 7794 0 0,'0'0'4941'0'0,"0"0"-2461"0"0,0 0-763 0 0,0 0 2 0 0,0 0-100 0 0,0 0-266 0 0,0 0-338 0 0,0 0-288 0 0,0 0-222 0 0,0 0-100 0 0,0 0-32 0 0,0 0-30 0 0,0 0-42 0 0,2-4-45 0 0,2-7-121 0 0,-7 16 510 0 0,-46 69-204 0 0,32-52-417 0 0,2 1 0 0 0,0 1 0 0 0,2 0 1 0 0,1 1-1 0 0,-7 19-24 0 0,13-25 2 0 0,0 1 0 0 0,1 0 0 0 0,1 0 0 0 0,1 0 1 0 0,1 0-1 0 0,1 1 0 0 0,1-1 0 0 0,1 14-2 0 0,-1-29 3 0 0,0-1 0 0 0,1 1 0 0 0,-1 0 1 0 0,1 0-1 0 0,1-1 0 0 0,-1 1 0 0 0,0 0 0 0 0,1-1 0 0 0,0 0 0 0 0,0 1 0 0 0,1-1 0 0 0,-1 0 1 0 0,1 0-1 0 0,0 0 0 0 0,0 0 0 0 0,0-1 0 0 0,0 1 0 0 0,0-1 0 0 0,1 0 0 0 0,0 0 0 0 0,0 0 1 0 0,0 0-1 0 0,0 0 0 0 0,0-1 0 0 0,0 0 0 0 0,1 0 0 0 0,-1 0 0 0 0,1-1 0 0 0,-1 1 0 0 0,1-1 1 0 0,0 0-1 0 0,0-1 0 0 0,-1 1 0 0 0,1-1 0 0 0,0 0 0 0 0,2 0-3 0 0,3 0 6 0 0,-1 0 1 0 0,0 0-1 0 0,0-1 0 0 0,1-1 1 0 0,-1 0-1 0 0,0 0 0 0 0,0-1 0 0 0,-1 0 1 0 0,1 0-1 0 0,-1-1 0 0 0,1 0 1 0 0,-1 0-1 0 0,0-1 0 0 0,2-2-6 0 0,20-22-927 0 0,-21-3-4342 0 0,-23 12-4429 0 0,6 13 3058 0 0,1 3 2067 0 0</inkml:trace>
  <inkml:trace contextRef="#ctx0" brushRef="#br0" timeOffset="1264.372">1214 380 11674 0 0,'0'0'1417'0'0,"0"0"-414"0"0,0 0-216 0 0,0 0-37 0 0,0 0 8 0 0,0 0-38 0 0,0 0-95 0 0,0 0-160 0 0,0 0-168 0 0,0 0-120 0 0,0 0-71 0 0,0 0-62 0 0,32 3-83 0 0,100 12-137 0 0,-18-13-1879 0 0,-61-9-2654 0 0,-19 1-759 0 0,-14 2-908 0 0</inkml:trace>
  <inkml:trace contextRef="#ctx0" brushRef="#br0" timeOffset="1574.158">1947 365 6385 0 0,'0'0'2986'0'0,"0"0"-735"0"0,0 0-326 0 0,0 0-113 0 0,0 0-242 0 0,0 0-335 0 0,0 0-322 0 0,0 0-235 0 0,0 0-155 0 0,0 0-97 0 0,0 0-71 0 0,0 0-68 0 0,0 0-96 0 0,-20 30-74 0 0,-60 96-44 0 0,57-73-4 0 0,24-45-48 0 0,-1-5 3 0 0,0-1 1 0 0,1 1-1 0 0,-1-1 1 0 0,0 1 0 0 0,1-1-1 0 0,-1 1 1 0 0,1-1-1 0 0,0 1 1 0 0,0-1 0 0 0,0 1-1 0 0,0-1 1 0 0,1 0-1 0 0,-1 0 1 0 0,0 0 0 0 0,1 0-1 0 0,0 0 1 0 0,-1 0-1 0 0,1 0 1 0 0,0 0-1 0 0,0 0 1 0 0,0-1 0 0 0,0 1-1 0 0,0-1 1 0 0,1 0-1 0 0,-1 1 1 0 0,0-1 0 0 0,1 0-1 0 0,-1 0 1 0 0,1-1-1 0 0,-1 1 1 0 0,1 0 0 0 0,-1-1-1 0 0,1 1 1 0 0,-1-1-1 0 0,1 0 1 0 0,-1 0 0 0 0,1 0-1 0 0,0 0 1 0 0,-1-1-1 0 0,1 1 1 0 0,0-1-25 0 0,7-1 187 0 0,-1 0 0 0 0,-1-1 0 0 0,1 0 0 0 0,0-1 0 0 0,-1 0 1 0 0,1 0-1 0 0,-1-1 0 0 0,0 0 0 0 0,-1 0 0 0 0,1-1 0 0 0,-1 0 0 0 0,0 0 0 0 0,-1-1 0 0 0,1 0 1 0 0,-1 0-1 0 0,-1 0 0 0 0,4-5-187 0 0,-2 3 178 0 0,-1 2-87 0 0,0 0 1 0 0,0 0-1 0 0,-1 0 0 0 0,0-1 0 0 0,-1 0 0 0 0,0 0 0 0 0,0 0 0 0 0,-1 0 0 0 0,0-1 1 0 0,0 1-1 0 0,-1-1 0 0 0,0 0 0 0 0,0 0 0 0 0,-1 0 0 0 0,0 0 0 0 0,-1 0 0 0 0,0 0 1 0 0,-1-4-92 0 0,0 11-48 0 0,0-1 0 0 0,0 0 1 0 0,0 1-1 0 0,-1-1 1 0 0,1 0-1 0 0,-1 1 0 0 0,1 0 1 0 0,-1-1-1 0 0,0 1 0 0 0,0 0 1 0 0,0 0-1 0 0,-1 0 1 0 0,1 0-1 0 0,0 0 0 0 0,-1 1 1 0 0,1-1-1 0 0,-1 1 0 0 0,1-1 1 0 0,-1 1-1 0 0,0 0 1 0 0,0 0-1 0 0,0 0 0 0 0,1 0 1 0 0,-1 1-1 0 0,0-1 1 0 0,0 1-1 0 0,0 0 0 0 0,0 0 1 0 0,0 0-1 0 0,0 0 48 0 0,-56 6-6253 0 0,41 1-1567 0 0,4-3-4503 0 0</inkml:trace>
  <inkml:trace contextRef="#ctx0" brushRef="#br0" timeOffset="3040.453">1643 372 0 0 0,'0'0'1015'0'0,"0"0"98"0"0,0 0 49 0 0,-32 0 11164 0 0,21 1-12689 0 0,-6 6 793 0 0,-97 22 3389 0 0,108-29-3707 0 0,5 0-109 0 0,0 1 0 0 0,0-1 0 0 0,0 0-1 0 0,0 0 1 0 0,0 1 0 0 0,1-1 0 0 0,-1 0-1 0 0,0 0 1 0 0,0 0 0 0 0,0 0 0 0 0,0 0-1 0 0,0-1 1 0 0,0 1 0 0 0,0 0 0 0 0,1 0-1 0 0,-1 0 1 0 0,0-1 0 0 0,0 1 0 0 0,0 0-1 0 0,0-1 1 0 0,1 1 0 0 0,-1-1 0 0 0,0 1-1 0 0,0-1 1 0 0,1 0 0 0 0,-1 1 0 0 0,0-1-1 0 0,1 1 1 0 0,-1-1 0 0 0,1 0 0 0 0,-1 0-1 0 0,1 1 1 0 0,-1-1 0 0 0,1 0 0 0 0,-1 0-1 0 0,1 0 1 0 0,0 1 0 0 0,0-1 0 0 0,-1 0-1 0 0,1 0 1 0 0,0 0 0 0 0,0 0 0 0 0,0 0 0 0 0,0 0-1 0 0,0 0 1 0 0,0 1 0 0 0,0-1 0 0 0,0 0-1 0 0,0 0 1 0 0,0 0 0 0 0,1 0 0 0 0,-1 0-3 0 0,0-1-582 0 0,1-7-1634 0 0,3 5-5559 0 0,-2 1-1410 0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4905 0 0,'0'0'1960'0'0,"0"0"-131"0"0,0 0 86 0 0,0 0 67 0 0,0 0-131 0 0,0 0-367 0 0,0 0-477 0 0,0 0-402 0 0,0 0-206 0 0,0 0-31 0 0,0 0 70 0 0,0 0 92 0 0,0 0 32 0 0,11 0-41 0 0,207 3 1803 0 0,-13-6-1167 0 0,-205 2-1122 0 0,-1 1 0 0 0,1 0 1 0 0,0-1-1 0 0,0 1 0 0 0,-1-1 0 0 0,1 1 0 0 0,0 0 0 0 0,0-1 0 0 0,0 1 1 0 0,0-1-1 0 0,0 1 0 0 0,0-1 0 0 0,0 1 0 0 0,0 0 0 0 0,0-1 0 0 0,0 1 1 0 0,0-1-1 0 0,0 1 0 0 0,0-1 0 0 0,0 1 0 0 0,0-1 0 0 0,0 1 0 0 0,0 0 1 0 0,0-1-1 0 0,1 1 0 0 0,-1-1 0 0 0,0 1 0 0 0,0 0 0 0 0,0-1 0 0 0,1 1 1 0 0,-1 0-1 0 0,0-1 0 0 0,1 1 0 0 0,-1 0 0 0 0,0-1 0 0 0,1 1 0 0 0,-1 0 1 0 0,0 0-1 0 0,1-1 0 0 0,-1 1 0 0 0,1 0 0 0 0,-1 0 0 0 0,0 0 0 0 0,1 0 1 0 0,-1-1-1 0 0,1 1 0 0 0,-1 0 0 0 0,1 0 0 0 0,-1 0 0 0 0,0 0 1 0 0,1 0-1 0 0,-1 0 0 0 0,1 0 0 0 0,-1 0 0 0 0,1 0 0 0 0,-1 0 0 0 0,1 1 1 0 0,-1-1-1 0 0,0 0 0 0 0,1 0 0 0 0,-1 0 0 0 0,1 0 0 0 0,-1 1 0 0 0,0-1 1 0 0,1 0-1 0 0,-1 0 0 0 0,0 1 0 0 0,1-1-35 0 0,-33-24 484 0 0,22 17-408 0 0,-116-88 444 0 0,103 59-2298 0 0,43 31-4772 0 0,-6 2-13 0 0,-4 3-4989 0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23 115 6153 0 0,'0'0'1837'0'0,"0"0"-198"0"0,0 0-103 0 0,0 0 100 0 0,0 0 75 0 0,0 0-72 0 0,0 0-250 0 0,0 0-358 0 0,0 0-330 0 0,0 0-223 0 0,0 0-140 0 0,0 0-76 0 0,0 0-44 0 0,-6 5 623 0 0,15 19-483 0 0,-1 1 1 0 0,-1 0-1 0 0,-2 0 1 0 0,0 1 0 0 0,-2-1-1 0 0,-1 1 1 0 0,-1 0-1 0 0,-1 0 1 0 0,-1 0 0 0 0,-4 17-359 0 0,-42 251 309 0 0,44-400 1535 0 0,6 51-1818 0 0,3 0-1 0 0,2 0 0 0 0,3 1 1 0 0,8-21-26 0 0,-3 4 25 0 0,-13 53-27 0 0,1-1 0 0 0,0 1 0 0 0,1-1 0 0 0,1 1 0 0 0,1 1-1 0 0,1-1 1 0 0,0 1 0 0 0,1 1 0 0 0,1 0 0 0 0,0 0 0 0 0,1 0 0 0 0,6-4 2 0 0,-16 19-3 0 0,1-1 0 0 0,0 1 1 0 0,0 0-1 0 0,0 0 0 0 0,0 0 1 0 0,0 0-1 0 0,0 1 0 0 0,0-1 1 0 0,1 0-1 0 0,-1 1 0 0 0,0-1 1 0 0,0 1-1 0 0,0 0 0 0 0,1 0 1 0 0,-1 0-1 0 0,0 0 0 0 0,0 0 1 0 0,1 1-1 0 0,-1-1 0 0 0,0 0 1 0 0,0 1-1 0 0,0 0 0 0 0,0-1 1 0 0,0 1-1 0 0,0 0 0 0 0,0 0 1 0 0,0 0-1 0 0,0 1 0 0 0,0-1 1 0 0,0 0-1 0 0,-1 1 0 0 0,1-1 1 0 0,0 1-1 0 0,-1-1 0 0 0,1 1 1 0 0,-1 0-1 0 0,0 0 0 0 0,0 0 1 0 0,1 0-1 0 0,-1 0 0 0 0,0 0 1 0 0,-1 0-1 0 0,1 0 0 0 0,0 0 1 0 0,0 1 2 0 0,21 85 16 0 0,-20-62 198 0 0,1-16-2521 0 0,-1-3-3120 0 0,1-1-4598 0 0,-2-3 424 0 0</inkml:trace>
  <inkml:trace contextRef="#ctx0" brushRef="#br0" timeOffset="377.965">441 509 9178 0 0,'0'0'2192'0'0,"0"0"-510"0"0,0 0-88 0 0,0 0 137 0 0,0 0-15 0 0,0 0-213 0 0,0 0-308 0 0,0 0-273 0 0,0 0-209 0 0,0 0-122 0 0,0 0-75 0 0,0 0-55 0 0,-9-1-60 0 0,-30 0-61 0 0,35 1-290 0 0,0 1 0 0 0,0-1 1 0 0,0 1-1 0 0,0 0 1 0 0,0 0-1 0 0,0 1 1 0 0,1-1-1 0 0,-1 1 0 0 0,0 0 1 0 0,1 0-1 0 0,0 0 1 0 0,-1 0-1 0 0,1 1 1 0 0,0 0-1 0 0,0-1 0 0 0,0 1 1 0 0,0 0-1 0 0,0 1-50 0 0,-5 4 81 0 0,0-1-49 0 0,1 0 0 0 0,0 1 0 0 0,0 0 0 0 0,0 0 0 0 0,1 1 0 0 0,1-1 0 0 0,-1 1 0 0 0,1 0 1 0 0,1 1-1 0 0,0-1 0 0 0,0 1 0 0 0,1 0 0 0 0,0 0 0 0 0,1 0 0 0 0,0 0 0 0 0,1 1 0 0 0,0-1 0 0 0,0 8-32 0 0,2-15 3 0 0,-1 0 0 0 0,1 0 1 0 0,0 0-1 0 0,0-1 0 0 0,1 1 0 0 0,-1 0 0 0 0,1 0 0 0 0,-1-1 0 0 0,1 1 0 0 0,0-1 0 0 0,0 1 0 0 0,0-1 1 0 0,0 0-1 0 0,0 0 0 0 0,1 0 0 0 0,-1 0 0 0 0,1 0 0 0 0,-1 0 0 0 0,1-1 0 0 0,0 1 0 0 0,-1-1 0 0 0,1 0 1 0 0,0 0-1 0 0,0 0 0 0 0,0 0 0 0 0,0 0 0 0 0,0-1 0 0 0,0 1 0 0 0,3-1-3 0 0,94 4 90 0 0,-93-5-306 0 0,1-1 0 0 0,-1 0 1 0 0,1 0-1 0 0,-1-1 0 0 0,1 0 0 0 0,-1 0 0 0 0,0-1 0 0 0,-1 0 0 0 0,1 0 0 0 0,-1-1 0 0 0,7-4 216 0 0,13-14-5276 0 0,-3 0-5723 0 0,-16 16 3169 0 0</inkml:trace>
  <inkml:trace contextRef="#ctx0" brushRef="#br0" timeOffset="859.368">568 752 4193 0 0,'0'0'2278'0'0,"0"0"-222"0"0,0 0 155 0 0,0 0 183 0 0,0 0-103 0 0,0 0-289 0 0,0 0-339 0 0,0 0-301 0 0,0 0-221 0 0,0 0-181 0 0,0 0-171 0 0,0 0-149 0 0,0 0-105 0 0,14-7-78 0 0,45-22-82 0 0,9-34 526 0 0,-47 38-713 0 0,79-71 312 0 0,-92 140-561 0 0,-9 17 76 0 0,4-60-11 0 0,-1 0 0 0 0,0 0 0 0 0,1 0 0 0 0,-1-1 1 0 0,1 1-1 0 0,-1-1 0 0 0,1 0 0 0 0,-1 0 0 0 0,1 0 1 0 0,-1 0-1 0 0,1 0 0 0 0,-1 0 0 0 0,1-1 0 0 0,-1 1 0 0 0,1-1 1 0 0,-1 0-1 0 0,1 0 0 0 0,-1 0 0 0 0,0 0 0 0 0,1 0 0 0 0,-1 0 1 0 0,0-1-1 0 0,1 1-4 0 0,106-76 130 0 0,-108 77-130 0 0,0 0-1 0 0,0 0 0 0 0,1 0 0 0 0,-1 0 0 0 0,0 0 0 0 0,0 0 1 0 0,0 0-1 0 0,0 0 0 0 0,0 0 0 0 0,0 0 0 0 0,0 0 0 0 0,0 1 1 0 0,0-1-1 0 0,0 0 0 0 0,0 1 0 0 0,0-1 0 0 0,0 1 0 0 0,0-1 1 0 0,0 1-1 0 0,0 0 0 0 0,-1-1 0 0 0,1 1 0 0 0,0 0 0 0 0,0-1 1 0 0,-1 1-1 0 0,1 0 0 0 0,0 0 0 0 0,-1 0 0 0 0,1 0 0 0 0,-1 0 0 0 0,1 0 1 0 0,-1 0-1 0 0,1 0 0 0 0,-1 0 0 0 0,0 0 0 0 0,1 0 0 0 0,-1 0 1 0 0,0 0-1 0 0,0 0 0 0 0,0 0 0 0 0,0 0 0 0 0,0 0 0 0 0,0 0 1 0 0,0 0-1 0 0,0 0 0 0 0,0 0 0 0 0,-1 0 0 0 0,1 0 0 0 0,0 0 1 0 0,-1 1 0 0 0,4 15-21 0 0,-3-14 18 0 0,1 0-1 0 0,0-1 1 0 0,0 1 0 0 0,0-1 0 0 0,0 1 0 0 0,0-1 0 0 0,0 0 0 0 0,1 1 0 0 0,-1-1-1 0 0,1 0 1 0 0,-1 0 0 0 0,1 0 0 0 0,0 0 0 0 0,0 0 0 0 0,0 0 0 0 0,0 0-1 0 0,0-1 1 0 0,0 1 0 0 0,0-1 0 0 0,1 0 0 0 0,-1 0 0 0 0,1 1 0 0 0,-1-1-1 0 0,1-1 1 0 0,-1 1 0 0 0,1 0 0 0 0,-1-1 0 0 0,1 1 0 0 0,0-1 0 0 0,-1 0-1 0 0,3 0 4 0 0,50-11-2151 0 0,-21-11-5181 0 0,-27 16 573 0 0,-1 5-3955 0 0</inkml:trace>
  <inkml:trace contextRef="#ctx0" brushRef="#br0" timeOffset="1979.875">1422 78 7690 0 0,'0'0'2123'0'0,"0"0"-343"0"0,0 0-74 0 0,0 0 36 0 0,0 0-131 0 0,0 0-235 0 0,0 0-275 0 0,0 0-242 0 0,0 0-147 0 0,0 0-61 0 0,0 0-33 0 0,0 0-36 0 0,0 0-71 0 0,8 3-79 0 0,113 42 1503 0 0,-103-40-1811 0 0,-1-1-1 0 0,1 0 0 0 0,0-2 0 0 0,0 0 0 0 0,0-1 0 0 0,0 0 0 0 0,0-2 0 0 0,1 0 0 0 0,-1-1 0 0 0,4-2-123 0 0,124-25 114 0 0,-121 21-369 0 0,-6 3 1421 0 0,-7 2-3783 0 0,-2 1-3402 0 0,-1 1-4772 0 0,-9 1 2533 0 0</inkml:trace>
  <inkml:trace contextRef="#ctx0" brushRef="#br0" timeOffset="2229.905">1464 373 13531 0 0,'0'0'1812'0'0,"0"0"-669"0"0,0 0-167 0 0,0 0 229 0 0,0 0 187 0 0,0 0-76 0 0,0 0-252 0 0,0 0-287 0 0,0 0-188 0 0,0 0-101 0 0,0 0-49 0 0,33 4-19 0 0,102 13-31 0 0,43-12 772 0 0,-65-13-2724 0 0,-89 4-2794 0 0,-2 0-3642 0 0,-15 1-3992 0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1056 0 0 0,'0'0'604'0'0,"0"0"892"0"0,0 0 400 0 0,0 0 65 0 0,0 0-114 0 0,0 0-245 0 0,0 0-251 0 0,0 0-180 0 0,0 0-111 0 0,0 0-50 0 0,1 0 8588 0 0,4 0-6611 0 0,55-82-2244 0 0,61-87-302 0 0,57-84 10 0 0,-178 254-455 0 0,0-1 0 0 0,0 0 0 0 0,0 1 0 0 0,0-1-1 0 0,0 0 1 0 0,0 1 0 0 0,0-1 0 0 0,1 0 0 0 0,-1 1 0 0 0,0-1 0 0 0,0 0 0 0 0,0 1-1 0 0,0-1 1 0 0,0 0 0 0 0,0 1 0 0 0,1-1 0 0 0,-1 0 0 0 0,0 0 0 0 0,0 1 0 0 0,0-1-1 0 0,1 0 1 0 0,-1 0 0 0 0,0 1 0 0 0,0-1 0 0 0,1 0 0 0 0,-1 0 0 0 0,0 0 0 0 0,1 0 0 0 0,-1 1-1 0 0,0-1 1 0 0,0 0 0 0 0,1 0 0 0 0,-1 0 0 0 0,0 0 0 0 0,1 0 0 0 0,-1 0 0 0 0,0 0-1 0 0,1 0 1 0 0,-1 0 0 0 0,0 0 0 0 0,1 0 0 0 0,-1 0 4 0 0,-1 12-36 0 0,18 307 57 0 0,-6-259 3 0 0,-10-60-21 0 0,0 1 0 0 0,0-1 0 0 0,1 0-1 0 0,-1 1 1 0 0,0-1 0 0 0,0 0 0 0 0,0 0 0 0 0,1 0 0 0 0,-1 0-1 0 0,0 0 1 0 0,0 0 0 0 0,0-1 0 0 0,1 1 0 0 0,-1 0 0 0 0,0 0 0 0 0,0-1-1 0 0,0 1 1 0 0,0-1 0 0 0,0 1 0 0 0,0-1 0 0 0,0 0 0 0 0,0 1-1 0 0,0-1 1 0 0,0 0 0 0 0,0 1 0 0 0,0-1 0 0 0,0 0 0 0 0,0 0 0 0 0,-1 0-1 0 0,1 0 1 0 0,0 0 0 0 0,-1 0 0 0 0,1 0 0 0 0,-1 0 0 0 0,1 0-1 0 0,-1 0 1 0 0,1-1-3 0 0,2-2 8 0 0,40-54 22 0 0,-2-2-1 0 0,-3-2 0 0 0,-3-2 1 0 0,-3 0-1 0 0,14-43-29 0 0,-31 58-11 0 0,-14 116-174 0 0,3 264 518 0 0,6-236-173 0 0,0-72 141 0 0,-10-23-265 0 0,0 0-6 0 0,0 0 14 0 0,0 0 0 0 0,0 0-13 0 0,0 0 4 0 0,0 0-5 0 0,0 0 10 0 0,0 0-21 0 0,0 0-48 0 0,0-7-3111 0 0,0 4-2190 0 0,0 2-3831 0 0,0 1-2400 0 0</inkml:trace>
  <inkml:trace contextRef="#ctx0" brushRef="#br0" timeOffset="3053.933">929 835 0 0 0,'0'0'895'0'0,"0"0"752"0"0,0 0 124 0 0,0 0-141 0 0,0 0-194 0 0,0 0-168 0 0,0 0-84 0 0,0 0-61 0 0,0 0-54 0 0,-2 0-502 0 0,-2 0 8825 0 0,23 37-7866 0 0,-3 55-581 0 0,-15-88-924 0 0,1 5 24 0 0,-1 0 0 0 0,0 0 0 0 0,0 0 0 0 0,-1 0-1 0 0,0 0 1 0 0,0 1 0 0 0,-1-1 0 0 0,0 0 0 0 0,-1 0 0 0 0,0 0 0 0 0,0 0-1 0 0,-1-1 1 0 0,0 1 0 0 0,-1 0 0 0 0,0-1 0 0 0,0 0 0 0 0,0 0 0 0 0,-1 0-1 0 0,-1-1 1 0 0,1 1 0 0 0,-3 1-45 0 0,-6 2-18 0 0,-42 11-209 0 0,52-24 35 0 0,1 1-1 0 0,-1-1 1 0 0,1 0 0 0 0,0 0 0 0 0,-1 0 0 0 0,1 0 0 0 0,0-1-1 0 0,0 1 1 0 0,1-1 0 0 0,-1 0 0 0 0,0 0 0 0 0,1 0 0 0 0,0 0-1 0 0,-1 0 1 0 0,2 0 0 0 0,-1-1 0 0 0,0 1 0 0 0,0-1 0 0 0,1 1 0 0 0,0-1-1 0 0,-1-3 193 0 0,-8-14-2432 0 0,1-9-3161 0 0,1 2-5287 0 0,5 24 8650 0 0</inkml:trace>
  <inkml:trace contextRef="#ctx0" brushRef="#br0" timeOffset="3422.263">774 846 0 0 0,'0'0'1840'0'0,"0"0"365"0"0,0 0 125 0 0,0 0-63 0 0,0 0-180 0 0,0 0-237 0 0,0 0-237 0 0,0 0-203 0 0,0 0-162 0 0,0 0-145 0 0,0 0-119 0 0,-3 2-114 0 0,-2 0-1436 0 0,6-2 753 0 0,-1 0-1 0 0,0 0 1 0 0,0 0-1 0 0,0 0 1 0 0,1 0-1 0 0,-1 1 1 0 0,0-1 0 0 0,0 0-1 0 0,0 0 1 0 0,0 0-1 0 0,1 1 1 0 0,-1-1-1 0 0,0 0 1 0 0,0 0-1 0 0,0 0 1 0 0,0 1-1 0 0,0-1 1 0 0,0 0 0 0 0,0 0-1 0 0,1 1 1 0 0,-1-1-1 0 0,0 0 1 0 0,0 0-1 0 0,0 1 1 0 0,0-1-1 0 0,0 0 1 0 0,0 0 0 0 0,0 1-1 0 0,0-1 1 0 0,0 0-1 0 0,-1 0 1 0 0,1 1-187 0 0,270-1 1096 0 0,-241-2-3700 0 0,-14 1-1999 0 0,0 0-5698 0 0,-10 1 1502 0 0</inkml:trace>
  <inkml:trace contextRef="#ctx0" brushRef="#br0" timeOffset="4881.631">1545 319 0 0 0,'0'0'810'0'0,"0"0"718"0"0,0 0 188 0 0,0 0-127 0 0,0 0-170 0 0,0 0-123 0 0,0 0-79 0 0,0 0-55 0 0,0 0-27 0 0,0 0-60 0 0,-1-4-83 0 0,1 3-906 0 0,0 0-1 0 0,-1-1 1 0 0,1 1 0 0 0,-1 0 0 0 0,1 0-1 0 0,-1 0 1 0 0,0 0 0 0 0,1 0-1 0 0,-1 0 1 0 0,0 0 0 0 0,0 0 0 0 0,0 0-1 0 0,1 0 1 0 0,-1 0 0 0 0,0 0-1 0 0,0 1 1 0 0,0-1 0 0 0,-1 0 0 0 0,1 1-1 0 0,0-1 1 0 0,0 1 0 0 0,0-1-1 0 0,0 1 1 0 0,-1 0 0 0 0,1-1 0 0 0,0 1-1 0 0,0 0 1 0 0,0 0 0 0 0,-1 0 0 0 0,1 0-1 0 0,0 0 1 0 0,-1 0 0 0 0,1 0-1 0 0,0 0 1 0 0,0 0 0 0 0,0 1 0 0 0,-1-1-1 0 0,1 0 1 0 0,0 1 0 0 0,0-1-1 0 0,0 1 1 0 0,0 0 0 0 0,0-1 0 0 0,-1 1-1 0 0,1 0 1 0 0,0-1 0 0 0,1 1-1 0 0,-1 0 1 0 0,0 0 0 0 0,0 0 0 0 0,0 1-86 0 0,-14 7 148 0 0,1 2 0 0 0,0 0 1 0 0,1 0-1 0 0,0 2 0 0 0,1-1 1 0 0,0 2-1 0 0,1-1 0 0 0,1 2 1 0 0,0-1-1 0 0,1 1 1 0 0,1 1-1 0 0,-6 14-148 0 0,8 53 327 0 0,8-79-264 0 0,0-1 1 0 0,0 1 0 0 0,0-1 0 0 0,1 0-1 0 0,-1 0 1 0 0,1 0 0 0 0,-1 0-1 0 0,1 0 1 0 0,0-1 0 0 0,0 1 0 0 0,1-1-1 0 0,-1 0 1 0 0,0 0 0 0 0,1 0-1 0 0,-1 0 1 0 0,1 0 0 0 0,0-1-1 0 0,-1 0 1 0 0,1 1 0 0 0,0-2 0 0 0,0 1-1 0 0,4 0-63 0 0,1 0 131 0 0,0-1 0 0 0,1 0-1 0 0,-1 0 1 0 0,0-1-1 0 0,0 0 1 0 0,1-1 0 0 0,-1 0-1 0 0,0-1 1 0 0,0 0 0 0 0,-1 0-1 0 0,1 0 1 0 0,-1-1-1 0 0,0-1 1 0 0,0 0 0 0 0,0 0-1 0 0,0 0 1 0 0,-1-1-1 0 0,0 0 1 0 0,2-2-131 0 0,8-9 152 0 0,0-1 0 0 0,-1-1 0 0 0,-1 0-1 0 0,-1-1 1 0 0,-1-1 0 0 0,8-17-152 0 0,-9 16 17 0 0,-2-1 0 0 0,-1 0 0 0 0,0 0-1 0 0,-2-1 1 0 0,-1 0 0 0 0,0 0 0 0 0,-2 0 0 0 0,-1-1 0 0 0,-1 1 0 0 0,-1-1-1 0 0,-2-15-16 0 0,1 35-26 0 0,-1 0 0 0 0,0 0 0 0 0,0 0 0 0 0,0 0-1 0 0,0 1 1 0 0,-1-1 0 0 0,1 0 0 0 0,-1 1 0 0 0,-1-1-1 0 0,1 1 1 0 0,-1-1 0 0 0,1 1 0 0 0,-1 0 0 0 0,0 0-1 0 0,-1 1 1 0 0,1-1 0 0 0,-1 0 0 0 0,0 1 0 0 0,1 0-1 0 0,-1 0 1 0 0,-1 0 0 0 0,1 1 0 0 0,0-1 0 0 0,-1 1-1 0 0,1 0 1 0 0,-1 0 0 0 0,0 0 0 0 0,1 1 0 0 0,-1 0-1 0 0,0 0 1 0 0,0 0 0 0 0,0 1 0 0 0,0-1 0 0 0,0 1-1 0 0,0 0 1 0 0,0 0 0 0 0,0 1 0 0 0,0 0 0 0 0,0 0-1 0 0,0 0 1 0 0,0 0 0 0 0,1 1 0 0 0,-1 0 0 0 0,0 0 0 0 0,-1 1 26 0 0,-2 3-8 0 0,-1 1 1 0 0,1 1 0 0 0,1 0-1 0 0,-1 0 1 0 0,1 0-1 0 0,1 1 1 0 0,-1 0 0 0 0,1 0-1 0 0,1 0 1 0 0,0 1 0 0 0,0 0-1 0 0,1 0 1 0 0,1 1 0 0 0,-1-1-1 0 0,2 1 1 0 0,-1-1 0 0 0,1 1-1 0 0,1 0 1 0 0,0 0 0 0 0,1 0-1 0 0,0 0 1 0 0,0-1 0 0 0,1 1-1 0 0,1 3 8 0 0,2-4 46 0 0,1 0 0 0 0,0 0 0 0 0,1 0-1 0 0,0 0 1 0 0,0-1 0 0 0,1 0-1 0 0,0 0 1 0 0,1-1 0 0 0,0 0 0 0 0,0 0-1 0 0,0-1 1 0 0,1 0 0 0 0,0-1-1 0 0,1 1 1 0 0,0-2 0 0 0,0 1-1 0 0,0-2 1 0 0,0 1 0 0 0,1-1 0 0 0,-1-1-1 0 0,1 0 1 0 0,6 1-46 0 0,1 0 54 0 0,0-1 0 0 0,0 0 1 0 0,0-1-1 0 0,0-1 0 0 0,0-1 0 0 0,0 0 0 0 0,1-2 1 0 0,-1 0-1 0 0,0-1 0 0 0,-1 0 0 0 0,1-2 0 0 0,0 0 1 0 0,-1-1-1 0 0,13-6-54 0 0,64-24-782 0 0,-31 20-2526 0 0,-46 15-56 0 0,-12 2-820 0 0,-2 1-4465 0 0,-3-1 3129 0 0</inkml:trace>
  <inkml:trace contextRef="#ctx0" brushRef="#br0" timeOffset="5167.019">1253 717 8002 0 0,'0'0'1980'0'0,"0"0"-440"0"0,0 0-237 0 0,0 0 58 0 0,0 0 44 0 0,0 0-16 0 0,0 0-74 0 0,0 0-190 0 0,0 0-191 0 0,0 0-153 0 0,0 0-90 0 0,0 0-62 0 0,24 5-38 0 0,78 14-44 0 0,-88-16-396 0 0,1-1 1 0 0,-1-1-1 0 0,1-1 0 0 0,-1 0 1 0 0,1-1-1 0 0,-1 0 0 0 0,0-1 1 0 0,0-1-1 0 0,7-2-151 0 0,28-5 218 0 0,115-17-290 0 0,-97 16-3340 0 0,-56 8 1662 0 0,1 0-2502 0 0,-4 2-5196 0 0,-6 1 3209 0 0</inkml:trace>
  <inkml:trace contextRef="#ctx0" brushRef="#br0" timeOffset="5963.531">1394 908 6297 0 0,'0'0'2513'0'0,"0"0"-601"0"0,0 0-223 0 0,0 0 15 0 0,0 0-132 0 0,0 0-289 0 0,0 0-335 0 0,0 0-313 0 0,0 0-239 0 0,0 0-102 0 0,0 0-21 0 0,0 0-1 0 0,0 0 3 0 0,8 4 2431 0 0,37-15-671 0 0,-44 11-2000 0 0,-1 0 9 0 0,0 0 26 0 0,0 0 24 0 0,0 0 16 0 0,0 0 26 0 0,0 0-24 0 0,0 0-9 0 0,0 0-6 0 0,0 0-5 0 0,0 0-15 0 0,0 0-8 0 0,0 0-24 0 0,0 0-42 0 0,0 0 38 0 0,0 0 6 0 0,0 0-4 0 0,0 0 19 0 0,0 0-30 0 0,0 0-14 0 0,0 0 0 0 0,0 0 8 0 0,17-7 139 0 0,153-26 731 0 0,-169 34-887 0 0,0 1-1 0 0,0 0 1 0 0,0-1-1 0 0,0 1 1 0 0,0 0-1 0 0,0 0 1 0 0,-1 0 0 0 0,1 0-1 0 0,-1 0 1 0 0,1 0-1 0 0,-1 0 1 0 0,0 0-1 0 0,1 0 1 0 0,-1 0-1 0 0,0 0 1 0 0,-1 0-1 0 0,1 0 1 0 0,0 0 0 0 0,0 0-1 0 0,-1 0 1 0 0,1 0-1 0 0,-1 0 1 0 0,0 0-1 0 0,0 0 1 0 0,0 0-1 0 0,0-1 1 0 0,-1 3-9 0 0,-10 14 22 0 0,-1-1 0 0 0,-1 0-1 0 0,0-1 1 0 0,-2 0 0 0 0,0-1 0 0 0,0-1 0 0 0,-3 1-22 0 0,-3 3-4 0 0,-5 4 3 0 0,22-19-1 0 0,0-1 1 0 0,0 1-1 0 0,1 0 1 0 0,-1 1-1 0 0,1-1 1 0 0,0 1 0 0 0,0 0-1 0 0,0 0 1 0 0,0 0-1 0 0,1 0 1 0 0,0 1-1 0 0,0 0 1 0 0,0-1 0 0 0,0 1-1 0 0,1 0 1 0 0,0 0-1 0 0,0 1 1 0 0,0-1-1 0 0,1 0 1 0 0,-1 1 0 0 0,1-1-1 0 0,0 1 1 0 0,1-1-1 0 0,0 5 2 0 0,2-7 32 0 0,0 1 0 0 0,0-1 1 0 0,0-1-1 0 0,1 1 0 0 0,-1 0 0 0 0,1-1 0 0 0,0 1 0 0 0,0-1 0 0 0,0 0 1 0 0,0 1-1 0 0,0-2 0 0 0,0 1 0 0 0,1 0 0 0 0,-1-1 0 0 0,0 1 0 0 0,1-1 0 0 0,0 0 1 0 0,-1 0-1 0 0,1-1 0 0 0,-1 1 0 0 0,1-1 0 0 0,0 1 0 0 0,0-1 0 0 0,-1 0 1 0 0,1-1-1 0 0,0 1 0 0 0,-1-1 0 0 0,1 1 0 0 0,0-1 0 0 0,-1 0 0 0 0,1 0 0 0 0,0-1-32 0 0,141-58 781 0 0,-68 21-645 0 0,-72 37-1651 0 0,18-10 3939 0 0,-15 8-7934 0 0,-2 1-7852 0 0,-6 3 1797 0 0</inkml:trace>
  <inkml:trace contextRef="#ctx0" brushRef="#br0" timeOffset="7019.436">2453 179 0 0 0,'0'0'688'0'0,"0"0"727"0"0,0 0 454 0 0,0 0 344 0 0,0 0 145 0 0,0 0-88 0 0,0 0-230 0 0,0 0-339 0 0,0 0-341 0 0,0 0-297 0 0,0 0-248 0 0,0 0-164 0 0,0 0-70 0 0,-5 1-29 0 0,1 0-431 0 0,0 0-1 0 0,-1 0 1 0 0,1 0-1 0 0,0 1 1 0 0,1 0-1 0 0,-1 0 1 0 0,0 0-1 0 0,0 0 1 0 0,1 0-1 0 0,-1 1 1 0 0,1 0-1 0 0,0-1 1 0 0,0 1-1 0 0,0 0 1 0 0,0 1-1 0 0,1-1 1 0 0,-1 1-121 0 0,-25 35 463 0 0,2 2 1 0 0,2 0 0 0 0,2 2 0 0 0,1 1 0 0 0,3 0-1 0 0,-2 10-463 0 0,-1 0 222 0 0,9-27-90 0 0,2 1 0 0 0,1 0-1 0 0,2 0 1 0 0,0 1-1 0 0,2 0 1 0 0,1 0 0 0 0,0 26-132 0 0,4-47 41 0 0,0-1 1 0 0,0 1-1 0 0,1-1 0 0 0,0 0 1 0 0,0 1-1 0 0,1-1 1 0 0,0 0-1 0 0,0 0 0 0 0,1 0 1 0 0,0 0-1 0 0,0 0 1 0 0,0 0-1 0 0,1-1 0 0 0,0 0 1 0 0,0 0-1 0 0,1 0 1 0 0,0 0-1 0 0,0-1 0 0 0,0 1 1 0 0,1-1-1 0 0,-1-1 1 0 0,1 1-1 0 0,3 1-41 0 0,81 24 320 0 0,-29-50-2417 0 0,-31-15-4386 0 0,-14 6-7771 0 0,-12 24 10265 0 0</inkml:trace>
  <inkml:trace contextRef="#ctx0" brushRef="#br0" timeOffset="7400.744">2490 592 2040 0 0,'0'0'2308'0'0,"0"0"-161"0"0,0 0-71 0 0,0 0 7 0 0,0 0-113 0 0,0 0-239 0 0,0 0-287 0 0,0 0-289 0 0,0 0-207 0 0,0 0-126 0 0,0 0-65 0 0,0 0-64 0 0,0 0-76 0 0,-3 2-42 0 0,1 12 1051 0 0,32-8 48 0 0,-26-6-1685 0 0,16 2 204 0 0,-1-2 1 0 0,1 0 0 0 0,0-2 0 0 0,-1 0 0 0 0,1-1 0 0 0,-1-1-1 0 0,0-1 1 0 0,0 0 0 0 0,0-2-194 0 0,2-1-857 0 0,3 0-3075 0 0,-7 6-9567 0 0,-13 2 5388 0 0</inkml:trace>
  <inkml:trace contextRef="#ctx0" brushRef="#br0" timeOffset="7786.368">2909 529 9890 0 0,'0'0'2979'0'0,"0"0"-1270"0"0,0 0-545 0 0,0 0 31 0 0,0 0 109 0 0,0 0 18 0 0,0 0-134 0 0,0 0-216 0 0,0 0-222 0 0,0 0-133 0 0,0 0-78 0 0,0 0-83 0 0,0 0-62 0 0,-3 18-77 0 0,-29 122 520 0 0,29-131-769 0 0,-3 7 21 0 0,1 0 0 0 0,0 0 0 0 0,1 1 0 0 0,1 0 1 0 0,1-1-1 0 0,0 1 0 0 0,1 0 0 0 0,1 0 0 0 0,0 0 1 0 0,1 0-1 0 0,2 4-89 0 0,-1-18 15 0 0,0 1 1 0 0,0-1 0 0 0,0 0 0 0 0,1 1 0 0 0,-1-1-1 0 0,1 0 1 0 0,0-1 0 0 0,0 1 0 0 0,0 0 0 0 0,0-1-1 0 0,0 0 1 0 0,1 0 0 0 0,-1 0 0 0 0,1 0 0 0 0,-1 0-1 0 0,1-1 1 0 0,0 1 0 0 0,0-1 0 0 0,-1 0 0 0 0,1 0-1 0 0,0-1 1 0 0,0 1 0 0 0,0-1 0 0 0,0 1 0 0 0,0-2-1 0 0,0 1 1 0 0,0 0 0 0 0,0-1 0 0 0,0 1 0 0 0,0-1-1 0 0,0 0 1 0 0,2-1-16 0 0,-2 0-177 0 0,0 0-1 0 0,0 1 1 0 0,-1-1-1 0 0,1 0 1 0 0,0-1-1 0 0,-1 1 1 0 0,0-1-1 0 0,0 1 1 0 0,1-1-1 0 0,-2 0 1 0 0,1 0-1 0 0,0-1 1 0 0,-1 1-1 0 0,1 0 1 0 0,-1-1-1 0 0,0 0 1 0 0,2-3 177 0 0,7-19-5373 0 0,-6 2-5697 0 0,-4 17 3343 0 0</inkml:trace>
  <inkml:trace contextRef="#ctx0" brushRef="#br0" timeOffset="8354.912">2681 294 2513 0 0,'0'0'1888'0'0,"0"0"-109"0"0,0 0 68 0 0,0 0 115 0 0,0 0-34 0 0,0 0-213 0 0,0 0-329 0 0,0 0-321 0 0,0 0-199 0 0,0 0-91 0 0,0 0-15 0 0,0 0-4 0 0,0 0-22 0 0,5-6-42 0 0,102-76 3299 0 0,-71 53-3051 0 0,7-9-173 0 0,-42 38-733 0 0,-1 0-5 0 0,0 0-9 0 0,0 0 0 0 0,0 0-7 0 0,0 0 10 0 0,0 0 5 0 0,16 22 221 0 0,58 99 344 0 0,-15-43-439 0 0,-54-71-506 0 0,1-1-852 0 0,-2-5-3600 0 0,1 0-3879 0 0,-5-1 2738 0 0,0 0-594 0 0</inkml:trace>
  <inkml:trace contextRef="#ctx0" brushRef="#br0" timeOffset="8803.874">3173 117 472 0 0,'0'0'2883'0'0,"0"0"-657"0"0,0 0-235 0 0,0 0 127 0 0,0 0 61 0 0,0 0-188 0 0,0 0-320 0 0,0 0-361 0 0,0 0-283 0 0,0 0-119 0 0,0 0-38 0 0,0 0-44 0 0,0 0-64 0 0,9-1 3360 0 0,32 31-2025 0 0,-23-9-2001 0 0,0 0 1 0 0,-2 1-1 0 0,-1 1 1 0 0,-1 0-1 0 0,0 1 1 0 0,-2 0 0 0 0,-1 1-1 0 0,-1 1 1 0 0,-1-1-1 0 0,-1 2 1 0 0,-2-1-1 0 0,0 1 1 0 0,-2 0 0 0 0,-1 0-1 0 0,-1 0 1 0 0,-1 1-1 0 0,-3 25-96 0 0,-3-31-18 0 0,0 0 0 0 0,-1 0 0 0 0,-2-1 0 0 0,0 0 0 0 0,-1 0 0 0 0,-1-1 1 0 0,-1 0-1 0 0,0 0 0 0 0,-2-1 0 0 0,0-1 0 0 0,-1 0 0 0 0,-1-1 0 0 0,-1-1 0 0 0,0 0 0 0 0,-13 9 18 0 0,-13 5-2987 0 0,41-29 1468 0 0,1-1-1754 0 0,-1 0 1696 0 0,0-1-7470 0 0,1-2-1375 0 0</inkml:trace>
  <inkml:trace contextRef="#ctx0" brushRef="#br0" timeOffset="10368.008">4005 750 0 0 0,'0'0'1155'0'0,"0"0"200"0"0,0 0 37 0 0,0 0-17 0 0,0 0-27 0 0,-4-3-31 0 0,-9-9 11 0 0,9 9 18 0 0,4 3-25 0 0,3-3 5730 0 0,4 2-3810 0 0,22 1-3432 0 0,-23 0 1223 0 0,327-4 1310 0 0,-316 1-3734 0 0,-14 0-3993 0 0,-1-2-7129 0 0,-2 5 6393 0 0</inkml:trace>
  <inkml:trace contextRef="#ctx0" brushRef="#br0" timeOffset="10621.989">4156 518 7410 0 0,'0'0'3919'0'0,"0"0"-2449"0"0,0 0-757 0 0,0 0 95 0 0,0 0 257 0 0,0 0 130 0 0,0 0-47 0 0,0 0-200 0 0,0 0-256 0 0,0 0-176 0 0,0 0-106 0 0,-4 34-88 0 0,-9 106-72 0 0,3 27 110 0 0,13-77-3066 0 0,2-58-1939 0 0,-1-17-1999 0 0,-2-7-587 0 0</inkml:trace>
  <inkml:trace contextRef="#ctx0" brushRef="#br0" timeOffset="11303.134">4450 956 10378 0 0,'0'0'1355'0'0,"0"0"-348"0"0,0 0 65 0 0,0 0 294 0 0,0 0 172 0 0,0 0-174 0 0,0 0-292 0 0,0 0-254 0 0,0 0-164 0 0,0 0-80 0 0,0 0-49 0 0,0 0-57 0 0,0 0-76 0 0,31-32-78 0 0,94-98-73 0 0,-62 61 67 0 0,73-75 296 0 0,-94 122-568 0 0,-41 22-69 0 0,-1 0-3 0 0,-4 139 319 0 0,4-133-275 0 0,4 71 23 0 0,-4-76-29 0 0,1 1 0 0 0,-1 0 0 0 0,1-1 0 0 0,0 1 1 0 0,0-1-1 0 0,-1 1 0 0 0,1-1 0 0 0,0 1 0 0 0,0-1 0 0 0,0 1 1 0 0,1-1-1 0 0,-1 0 0 0 0,0 0 0 0 0,0 1 0 0 0,1-1 0 0 0,-1 0 1 0 0,1 0-1 0 0,-1 0 0 0 0,1 0 0 0 0,-1-1 0 0 0,1 1 0 0 0,0 0 0 0 0,-1-1 1 0 0,1 1-1 0 0,0-1 0 0 0,-1 0 0 0 0,1 1 0 0 0,0-1 0 0 0,0 0 1 0 0,-1 0-1 0 0,1 0 0 0 0,0 0 0 0 0,0 0 0 0 0,-1-1 0 0 0,1 1 1 0 0,0 0-1 0 0,-1-1 0 0 0,1 1 0 0 0,0-1 0 0 0,0 0-2 0 0,71-55 232 0 0,-60 42-197 0 0,178-206 200 0 0,-100 85-178 0 0,-78 128 322 0 0,-16 31 65 0 0,2-16-472 0 0,-30 208 772 0 0,35-90-981 0 0,2-106-881 0 0,1 2-3817 0 0,-6-6-7442 0 0,-1-15 4521 0 0</inkml:trace>
  <inkml:trace contextRef="#ctx0" brushRef="#br0" timeOffset="11867.803">5409 713 0 0 0,'0'0'902'0'0,"0"0"355"0"0,0 0 345 0 0,0 0 392 0 0,0 0 135 0 0,0 0-226 0 0,0 0-373 0 0,0 0-287 0 0,0 0-219 0 0,0 0-190 0 0,0 0-129 0 0,0 0-129 0 0,-11 33-85 0 0,-36 103-15 0 0,18-29 1313 0 0,32-123 1329 0 0,6-26-2937 0 0,3 16-57 0 0,0 0 1 0 0,2 1-1 0 0,0 0 0 0 0,2 2 1 0 0,1-1-1 0 0,0 2 0 0 0,2 0 1 0 0,1 2-1 0 0,0 0 1 0 0,2 1-1 0 0,0 1 0 0 0,16-10-124 0 0,-31 23 19 0 0,0 1 0 0 0,0 0 0 0 0,0 0 0 0 0,1 1 0 0 0,-1 0 1 0 0,1 1-1 0 0,0-1 0 0 0,0 1 0 0 0,0 1 0 0 0,0-1 0 0 0,4 1-19 0 0,-9 35 649 0 0,-8-24-580 0 0,0-1 0 0 0,0 0 1 0 0,-2-1-1 0 0,1 1 0 0 0,-1-1 0 0 0,0-1 0 0 0,0 1 0 0 0,-1-1 1 0 0,0 0-1 0 0,-8 4-69 0 0,10-6 18 0 0,-98 80 367 0 0,102-82-352 0 0,1 0 1 0 0,0 0-1 0 0,0-1 0 0 0,0 1 0 0 0,0 0 1 0 0,1 0-1 0 0,-1 0 0 0 0,1 0 0 0 0,-1 0 1 0 0,1 0-1 0 0,0 0 0 0 0,0 0 0 0 0,1 0 1 0 0,-1 0-1 0 0,0 0 0 0 0,1 0 0 0 0,0 0 1 0 0,0 0-1 0 0,0 0 0 0 0,0 0 1 0 0,0-1-1 0 0,1 1 0 0 0,-1 0 0 0 0,1-1 1 0 0,-1 1-1 0 0,1-1 0 0 0,0 0 0 0 0,0 1 1 0 0,0-1-1 0 0,1 0 0 0 0,-1 0 0 0 0,0 0 1 0 0,1-1-1 0 0,-1 1 0 0 0,1-1 0 0 0,0 1 1 0 0,-1-1-1 0 0,1 0 0 0 0,0 0 0 0 0,0 0 1 0 0,1 0-34 0 0,30 27 695 0 0,17 31-7 0 0,-3-37-2051 0 0,-30-25-3239 0 0,-1-4-5209 0 0,-10 6-1832 0 0</inkml:trace>
  <inkml:trace contextRef="#ctx0" brushRef="#br0" timeOffset="14838.357">6002 875 5145 0 0,'0'0'3083'0'0,"0"0"-1268"0"0,0 0-376 0 0,0 0 220 0 0,0 0 131 0 0,0 0-151 0 0,0 0-277 0 0,0 0-274 0 0,0 0-198 0 0,0 0-140 0 0,0 0-103 0 0,0 0-95 0 0,25-9-69 0 0,76-28-85 0 0,-31 28 447 0 0,-68 9-836 0 0,-1 0-1 0 0,1 0 1 0 0,0 1 0 0 0,0-1 0 0 0,0 0-1 0 0,0 1 1 0 0,-1-1 0 0 0,1 1-1 0 0,0 0 1 0 0,-1 0 0 0 0,1 0-1 0 0,0-1 1 0 0,-1 1 0 0 0,1 1 0 0 0,-1-1-1 0 0,1 0 1 0 0,-1 0 0 0 0,0 1-1 0 0,1-1 1 0 0,-1 0 0 0 0,0 1 0 0 0,0-1-1 0 0,0 1 1 0 0,0 0 0 0 0,0-1-1 0 0,-1 1 1 0 0,1 0 0 0 0,0-1-1 0 0,-1 1 1 0 0,1 0 0 0 0,-1 0 0 0 0,0 0-1 0 0,1-1 1 0 0,-1 1 0 0 0,0 0-1 0 0,0 0 1 0 0,0 0 0 0 0,-1 0-1 0 0,1 0 1 0 0,-1 1-9 0 0,0 3 20 0 0,-2 0 1 0 0,1 1-1 0 0,-1-1 0 0 0,0 0 0 0 0,0-1 0 0 0,-1 1 1 0 0,0 0-1 0 0,0-1 0 0 0,0 0 0 0 0,0 0 1 0 0,-1 0-1 0 0,0-1 0 0 0,0 1 0 0 0,-5 2-20 0 0,-2 4 23 0 0,-104 99 85 0 0,115-109-99 0 0,0 0 0 0 0,0 0 0 0 0,0 0 1 0 0,0 1-1 0 0,0-1 0 0 0,0 0 1 0 0,0 1-1 0 0,1-1 0 0 0,-1 0 1 0 0,1 1-1 0 0,-1-1 0 0 0,1 1 1 0 0,-1-1-1 0 0,1 1 0 0 0,0-1 1 0 0,0 1-1 0 0,-1 0 0 0 0,1-1 1 0 0,0 1-1 0 0,0-1 0 0 0,1 1 0 0 0,-1-1 1 0 0,0 1-1 0 0,1-1 0 0 0,-1 1 1 0 0,0-1-1 0 0,1 1 0 0 0,0-1 1 0 0,-1 1-1 0 0,1-1 0 0 0,0 0 1 0 0,0 1-1 0 0,0-1 0 0 0,0 0 1 0 0,0 0-1 0 0,0 1 0 0 0,0-1 1 0 0,0 0-1 0 0,0 0 0 0 0,1 0 0 0 0,-1-1 1 0 0,0 1-1 0 0,1 0 0 0 0,-1 0 1 0 0,0-1-1 0 0,2 1-9 0 0,71 12 1224 0 0,-56-14-1105 0 0,-1-2 0 0 0,0 0 1 0 0,0-1-1 0 0,0-1 0 0 0,0-1 1 0 0,-1 0-1 0 0,1-1 0 0 0,-2 0 0 0 0,2-2-119 0 0,41-23-1368 0 0,-40 21-3582 0 0,-1-1-6578 0 0,-15 8 2302 0 0</inkml:trace>
  <inkml:trace contextRef="#ctx0" brushRef="#br0" timeOffset="14086.978">6193 375 0 0 0,'0'0'296'0'0,"0"0"1154"0"0,0 0 275 0 0,0 0-90 0 0,0 0-120 0 0,0 0-80 0 0,0 0-69 0 0,0 0-116 0 0,0 0-154 0 0,0 0-159 0 0,-3-8-151 0 0,-12-21-135 0 0,14 28-602 0 0,0 0 0 0 0,-1 0 0 0 0,1 0 0 0 0,0 1 0 0 0,0-1 0 0 0,-1 0 0 0 0,1 1 1 0 0,-1-1-1 0 0,1 1 0 0 0,0 0 0 0 0,-1-1 0 0 0,1 1 0 0 0,-1 0 0 0 0,1 0 0 0 0,-1 0 0 0 0,1 0 1 0 0,-1 0-1 0 0,1 0 0 0 0,-1 1 0 0 0,1-1 0 0 0,0 0 0 0 0,-1 1 0 0 0,1-1 0 0 0,-1 1 0 0 0,1-1 0 0 0,0 1 1 0 0,0 0-1 0 0,-1-1 0 0 0,1 1 0 0 0,0 0 0 0 0,0 0 0 0 0,0 0 0 0 0,0 0 0 0 0,0 0 0 0 0,0 0 1 0 0,-1 2-50 0 0,0-2 52 0 0,-7 5 59 0 0,0 1 0 0 0,0 0 0 0 0,0 0 0 0 0,1 1 0 0 0,0 0-1 0 0,0 0 1 0 0,1 1 0 0 0,0 0 0 0 0,1 1 0 0 0,0-1 0 0 0,0 1 0 0 0,1 0 0 0 0,0 1 0 0 0,1-1-1 0 0,0 1 1 0 0,1 0 0 0 0,0 0 0 0 0,0 0 0 0 0,2 0 0 0 0,-1 3-111 0 0,2-12 44 0 0,1 0 0 0 0,-1 0-1 0 0,1 0 1 0 0,0 0 0 0 0,-1-1 0 0 0,1 1 0 0 0,0 0 0 0 0,0 0-1 0 0,0-1 1 0 0,0 1 0 0 0,0 0 0 0 0,1-1 0 0 0,-1 1 0 0 0,0-1-1 0 0,1 0 1 0 0,-1 1 0 0 0,1-1 0 0 0,0 0 0 0 0,-1 0 0 0 0,1 0-1 0 0,0 0 1 0 0,0 0 0 0 0,-1 0 0 0 0,1-1 0 0 0,0 1 0 0 0,0 0-1 0 0,0-1 1 0 0,0 0 0 0 0,0 1 0 0 0,0-1 0 0 0,0 0 0 0 0,0 0-1 0 0,0 0 1 0 0,2-1-44 0 0,71-8 1781 0 0,-56 0-1640 0 0,-1-1 0 0 0,0-1 0 0 0,-1-1 0 0 0,0 0 0 0 0,-1-1 0 0 0,-1-1 0 0 0,0 0 0 0 0,0-1 0 0 0,-1-1-1 0 0,-1 0 1 0 0,-1-1 0 0 0,-1 0 0 0 0,0-1 0 0 0,-1 0 0 0 0,-1-1 0 0 0,0 0 0 0 0,-2 0 0 0 0,0-1 0 0 0,-1 0 0 0 0,-2 0 0 0 0,3-15-141 0 0,-6 31-29 0 0,1-1 1 0 0,-1 0-1 0 0,0 0 1 0 0,0 1-1 0 0,0-1 1 0 0,-1 0-1 0 0,1 0 1 0 0,-1 0 0 0 0,-1 0-1 0 0,1 0 1 0 0,-1 0-1 0 0,0 0 1 0 0,0 0-1 0 0,0 1 1 0 0,0-1 0 0 0,-1 0-1 0 0,0 1 1 0 0,0-1-1 0 0,0 1 1 0 0,-1-1-1 0 0,1 1 1 0 0,-1 0-1 0 0,0 0 1 0 0,0 0 0 0 0,-1 1-1 0 0,1-1 1 0 0,-1 1-1 0 0,0 0 1 0 0,0 0-1 0 0,0 0 1 0 0,0 0-1 0 0,0 1 1 0 0,-1-1 0 0 0,1 1-1 0 0,-1 0 1 0 0,1 1-1 0 0,-1-1 1 0 0,0 1-1 0 0,0 0 1 0 0,1 0-1 0 0,-1 0 1 0 0,0 1 0 0 0,0 0-1 0 0,0 0 1 0 0,0 0-1 0 0,-2 0 29 0 0,0 4-14 0 0,0-1-1 0 0,0 1 1 0 0,0 0-1 0 0,1 1 1 0 0,-1 0-1 0 0,1 0 1 0 0,1 0-1 0 0,-1 0 1 0 0,1 1-1 0 0,0 0 1 0 0,0 0-1 0 0,0 1 0 0 0,1-1 1 0 0,0 1-1 0 0,0 0 1 0 0,1 0-1 0 0,0 0 1 0 0,0 1-1 0 0,1-1 1 0 0,0 1-1 0 0,0-1 1 0 0,1 1-1 0 0,0 0 1 0 0,0 0-1 0 0,1 0 1 0 0,-1-1-1 0 0,2 9 15 0 0,0-9 56 0 0,0 0 0 0 0,0 0 0 0 0,1-1-1 0 0,0 1 1 0 0,0 0 0 0 0,0-1 0 0 0,1 1-1 0 0,0-1 1 0 0,0 0 0 0 0,1 0 0 0 0,-1 0 0 0 0,1 0-1 0 0,1-1 1 0 0,-1 1 0 0 0,1-1 0 0 0,0 0 0 0 0,0-1-1 0 0,1 1 1 0 0,-1-1 0 0 0,4 2-56 0 0,5 3 107 0 0,0 0 1 0 0,1 0-1 0 0,0-2 1 0 0,0 0-1 0 0,1-1 0 0 0,-1 0 1 0 0,1-1-1 0 0,3-1-107 0 0,144 1 346 0 0,-125-11-796 0 0,-25 3-2921 0 0,-1 1-5395 0 0,-12 2 3287 0 0,0 3-1486 0 0</inkml:trace>
  <inkml:trace contextRef="#ctx0" brushRef="#br0" timeOffset="14353.974">5952 684 7818 0 0,'0'0'1821'0'0,"0"0"-496"0"0,0 0-218 0 0,0 0 222 0 0,0 0 268 0 0,0 0 24 0 0,0 0-174 0 0,0 0-245 0 0,0 0-237 0 0,0 0-171 0 0,0 0-119 0 0,0 0-103 0 0,30 3-101 0 0,94 12-51 0 0,-94-12-264 0 0,-1-1 1 0 0,1-1-1 0 0,0-2 0 0 0,-1-1 1 0 0,1-2-1 0 0,13-3-156 0 0,-4 0-242 0 0,-16 4-494 0 0,39-7-2001 0 0,-21 2-7504 0 0,-33 7 5149 0 0,-3 1 38 0 0</inkml:trace>
  <inkml:trace contextRef="#ctx0" brushRef="#br0" timeOffset="15851.233">7033 132 4777 0 0,'0'0'1794'0'0,"0"0"-195"0"0,0 0-58 0 0,0 0 74 0 0,0 0-20 0 0,0 0-146 0 0,0 0-226 0 0,0 0-204 0 0,0 0-147 0 0,0 0-92 0 0,0 0-43 0 0,0 0-54 0 0,0 0-48 0 0,-25 27-42 0 0,-79 89-63 0 0,54-39 168 0 0,43-58-527 0 0,-32 67 855 0 0,3 1 0 0 0,-19 78-1026 0 0,51-156 71 0 0,1 0 0 0 0,0 1 1 0 0,0 0-1 0 0,1-1 1 0 0,1 1-1 0 0,-1 0 1 0 0,1 0-1 0 0,1 0 0 0 0,0 0 1 0 0,0 0-1 0 0,1-1 1 0 0,1 1-1 0 0,-1 0 1 0 0,2 0-1 0 0,-1-1 1 0 0,1 1-1 0 0,0-1 0 0 0,1 0 1 0 0,0 0-1 0 0,1 0 1 0 0,0 0-1 0 0,0-1 1 0 0,5 6-72 0 0,2-6 61 0 0,-1-1 0 0 0,1 0 1 0 0,0 0-1 0 0,1-1 0 0 0,-1-1 1 0 0,1 0-1 0 0,1-1 0 0 0,-1 0 1 0 0,0-1-1 0 0,1-1 0 0 0,0 0 1 0 0,-1 0-1 0 0,1-2 0 0 0,0 0 1 0 0,0 0-1 0 0,-1-1 0 0 0,1-1 1 0 0,0 0-1 0 0,-1-1 0 0 0,1-1 1 0 0,3-1-62 0 0,12-11-966 0 0,-25 7-3902 0 0,-3-2-6481 0 0,-1 10 1238 0 0</inkml:trace>
  <inkml:trace contextRef="#ctx0" brushRef="#br0" timeOffset="19205.988">7298 640 4177 0 0,'0'0'1956'0'0,"0"0"-377"0"0,0 0-90 0 0,0 0 159 0 0,0 0 79 0 0,0 0-104 0 0,0 0-265 0 0,0 0-366 0 0,0 0-249 0 0,0 0-146 0 0,0 0-63 0 0,0 0-5 0 0,4 0 3034 0 0,-40 81-2313 0 0,18-39-1149 0 0,-9 48 77 0 0,28-88-151 0 0,0-1 1 0 0,0 1-1 0 0,0-1 1 0 0,1 1-1 0 0,-1-1 0 0 0,0 0 1 0 0,1 1-1 0 0,-1-1 1 0 0,1 0-1 0 0,0 0 1 0 0,-1 0-1 0 0,1 0 0 0 0,0 0 1 0 0,0-1-1 0 0,-1 1 1 0 0,1 0-1 0 0,0-1 1 0 0,0 0-1 0 0,0 1 0 0 0,0-1 1 0 0,0 0-1 0 0,0 0 1 0 0,0 0-1 0 0,0 0 1 0 0,0 0-1 0 0,-1 0 1 0 0,1-1-1 0 0,0 1 0 0 0,0-1 1 0 0,0 1-28 0 0,5 0 124 0 0,-5 0-190 0 0,63-12 419 0 0,-51-10-3866 0 0,-12 13 1232 0 0,0-1-2379 0 0,-1-1-5138 0 0,-1 5 4772 0 0</inkml:trace>
  <inkml:trace contextRef="#ctx0" brushRef="#br0" timeOffset="19657.028">7116 467 552 0 0,'0'0'2178'0'0,"0"0"-212"0"0,0 0 2 0 0,0 0 122 0 0,0 0-43 0 0,0 0-244 0 0,0 0-388 0 0,0 0-361 0 0,0 0-198 0 0,0 0 1 0 0,0 0 66 0 0,0 0 21 0 0,0 0-18 0 0,7-2-119 0 0,93-26 1872 0 0,-89 22-2553 0 0,1 1 1 0 0,-1-1-1 0 0,0-1 1 0 0,0 0-1 0 0,0-1 0 0 0,-1 0 1 0 0,-1 0-1 0 0,1-1 1 0 0,-1 0-1 0 0,-1-1 1 0 0,0 0-1 0 0,0 0 0 0 0,-1-1 1 0 0,0 0-1 0 0,4-11-126 0 0,-10 22-2 0 0,-1 0 0 0 0,0 1 0 0 0,0-1 0 0 0,0 0 0 0 0,0 0 0 0 0,1 0 0 0 0,-1 1 0 0 0,0-1 0 0 0,0 0 0 0 0,0 0 0 0 0,1 0 0 0 0,-1 0 0 0 0,0 1 0 0 0,0-1 0 0 0,1 0 0 0 0,-1 0 0 0 0,0 0 0 0 0,0 0-1 0 0,1 0 1 0 0,-1 0 0 0 0,0 0 0 0 0,1 0 0 0 0,-1 0 0 0 0,0 0 0 0 0,0 0 0 0 0,1 0 0 0 0,-1 0 0 0 0,0 0 0 0 0,0 0 0 0 0,1 0 0 0 0,-1 0 0 0 0,0 0 0 0 0,1 0 0 0 0,-1 0 2 0 0,3 18 67 0 0,47 86-239 0 0,-8-70-4241 0 0,-26-29-1667 0 0,4-3-5185 0 0,-14-2 8236 0 0</inkml:trace>
  <inkml:trace contextRef="#ctx0" brushRef="#br0" timeOffset="19977.026">7594 161 3625 0 0,'0'0'2662'0'0,"0"0"-409"0"0,0 0-149 0 0,0 0-32 0 0,0 0-150 0 0,0 0-331 0 0,0 0-367 0 0,0 0-316 0 0,0 0-208 0 0,0 0-85 0 0,0 0 23 0 0,0 0 32 0 0,1 2 23 0 0,70 159 2646 0 0,-44-94-3017 0 0,-14-39-244 0 0,-1 0-1 0 0,-2 0 1 0 0,-1 1 0 0 0,-1 0 0 0 0,-1 1 0 0 0,-2 0-1 0 0,-1 0 1 0 0,-1 5-78 0 0,-3-26-18 0 0,1 1-1 0 0,-1-1 0 0 0,-1 0 1 0 0,0 0-1 0 0,0 1 0 0 0,-1-1 1 0 0,0 0-1 0 0,-1 0 0 0 0,1 0 1 0 0,-2-1-1 0 0,1 1 0 0 0,-2-1 0 0 0,1 1 1 0 0,-1-1-1 0 0,-4 5 19 0 0,-58 52-2228 0 0,41-48-2005 0 0,-2-3-4924 0 0,20-10-905 0 0</inkml:trace>
  <inkml:trace contextRef="#ctx0" brushRef="#br0" timeOffset="21575.297">155 1409 0 0 0,'0'0'1252'0'0,"0"0"149"0"0,0 0 56 0 0,0 0 12 0 0,0 0-83 0 0,10 0-163 0 0,412 0 7882 0 0,230 0-6092 0 0,-244 19-2124 0 0,-27-16 10 0 0,131 15-181 0 0,-138-17-360 0 0,98-12 161 0 0,200-22 704 0 0,-77 21-439 0 0,-296-7-405 0 0,206-24 34 0 0,-13 10-205 0 0,-196 25-128 0 0,185-3 17 0 0,-106 5-76 0 0,47-2-206 0 0,-141 8-2624 0 0,-207-3-14 0 0,-26-1-6401 0 0,-35 3-1781 0 0</inkml:trace>
  <inkml:trace contextRef="#ctx0" brushRef="#br0" timeOffset="26108.069">8165 1048 1416 0 0,'0'0'2237'0'0,"0"0"-458"0"0,0 0-157 0 0,0 0 211 0 0,0 0 157 0 0,0 0-76 0 0,0 0-273 0 0,0 0-279 0 0,0 0-162 0 0,0 0-69 0 0,0 0-53 0 0,5 2-103 0 0,55 11 4011 0 0,186-12-2116 0 0,-127-6-2826 0 0,-112 5 1141 0 0,3-1-5099 0 0,-13-1-14755 0 0,-3 2 11989 0 0</inkml:trace>
  <inkml:trace contextRef="#ctx0" brushRef="#br0" timeOffset="26421.085">8257 1258 7946 0 0,'0'0'3023'0'0,"0"0"-859"0"0,0 0-410 0 0,0 0-49 0 0,0 0-84 0 0,0 0-199 0 0,0 0-211 0 0,0 0-204 0 0,0 0-119 0 0,0 0-97 0 0,0 0-103 0 0,0 0-100 0 0,0 0-75 0 0,15 3-42 0 0,105 9 567 0 0,41-27-299 0 0,-95 9-5695 0 0,22-6-7911 0 0,-80 8 3121 0 0</inkml:trace>
  <inkml:trace contextRef="#ctx0" brushRef="#br0" timeOffset="22655.324">2123 1700 6313 0 0,'0'0'846'0'0,"0"0"-138"0"0,0 0 166 0 0,0 0 380 0 0,0 0 284 0 0,0 0 61 0 0,0 0-172 0 0,0 0-312 0 0,0 0-252 0 0,0 0-168 0 0,0 0-119 0 0,0 0-77 0 0,-22 28-57 0 0,-69 86-47 0 0,47-38 240 0 0,-38 101 290 0 0,40-98-107 0 0,169-236 1948 0 0,-118 146-2742 0 0,61-69 240 0 0,3 2 0 0 0,43-33-264 0 0,-44 45 216 0 0,-71 66-208 0 0,1 1 0 0 0,-1-1 0 0 0,0 0 0 0 0,0 1-1 0 0,0-1 1 0 0,0 1 0 0 0,0 0 0 0 0,0-1 0 0 0,0 1 0 0 0,0 0 0 0 0,0-1 0 0 0,0 1-1 0 0,0 0 1 0 0,0 0 0 0 0,-1 0 0 0 0,1 0 0 0 0,0 0 0 0 0,-1 0 0 0 0,1 0 0 0 0,0 0-1 0 0,-1 0 1 0 0,1 0 0 0 0,-1 0 0 0 0,0 0 0 0 0,1 0 0 0 0,-1 1 0 0 0,0-1 0 0 0,0 0-1 0 0,0 0 1 0 0,1 0 0 0 0,-1 1 0 0 0,0-1 0 0 0,-1 0 0 0 0,1 0 0 0 0,0 0 0 0 0,0 0-1 0 0,0 1 1 0 0,-1-1 0 0 0,1 0 0 0 0,-1 0 0 0 0,1 0 0 0 0,-1 0 0 0 0,0 1-8 0 0,1 3 30 0 0,0 8 17 0 0,0 0-1 0 0,1 1 0 0 0,0-1 0 0 0,1 0 0 0 0,0 0 0 0 0,1 0 0 0 0,1 0 0 0 0,0 0 0 0 0,0 0 0 0 0,2-1 0 0 0,-1 0 1 0 0,2 0-1 0 0,-1-1 0 0 0,2 0 0 0 0,-1 0 0 0 0,10 10-46 0 0,-13-19 21 0 0,0 0 1 0 0,1 0-1 0 0,-1-1 0 0 0,1 0 1 0 0,-1 1-1 0 0,1-1 0 0 0,-1-1 1 0 0,1 1-1 0 0,-1-1 0 0 0,1 1 1 0 0,0-1-1 0 0,-1-1 0 0 0,1 1 1 0 0,0-1-1 0 0,-1 0 0 0 0,1 0 1 0 0,-1 0-1 0 0,1 0 0 0 0,-1-1 1 0 0,0 0-1 0 0,1 0 0 0 0,-1 0 1 0 0,0 0-1 0 0,0-1 0 0 0,0 1 1 0 0,-1-1-1 0 0,1 0 0 0 0,0-2-21 0 0,24-18 80 0 0,-2-1 0 0 0,-1-2 0 0 0,0-1-1 0 0,17-27-79 0 0,7-5 3 0 0,40-50 38 0 0,-89 109-42 0 0,1-1 0 0 0,0 0 0 0 0,-1 1 0 0 0,1-1 0 0 0,0 1 0 0 0,-1 0 0 0 0,1-1-1 0 0,0 1 1 0 0,0-1 0 0 0,-1 1 0 0 0,1 0 0 0 0,0 0 0 0 0,0-1 0 0 0,0 1 0 0 0,-1 0 0 0 0,1 0 0 0 0,0 0 0 0 0,0 0 0 0 0,0 0-1 0 0,0 0 1 0 0,-1 0 0 0 0,1 0 0 0 0,0 1 0 0 0,0-1 0 0 0,0 0 0 0 0,-1 0 0 0 0,1 1 0 0 0,0-1 0 0 0,0 0 0 0 0,-1 1-1 0 0,1-1 1 0 0,0 1 0 0 0,-1-1 0 0 0,1 1 0 0 0,0-1 0 0 0,-1 1 0 0 0,1-1 0 0 0,-1 1 0 0 0,1 0 0 0 0,-1-1 0 0 0,1 1 0 0 0,-1 0-1 0 0,1-1 1 0 0,-1 1 0 0 0,0 0 0 0 0,1 0 0 0 0,-1-1 0 0 0,0 1 0 0 0,0 0 0 0 0,1 0 0 0 0,-1 0 0 0 0,0 0 0 0 0,0-1-1 0 0,0 1 1 0 0,0 1 1 0 0,9 49 57 0 0,9 180 257 0 0,1-154-354 0 0,-17-64-386 0 0,7 5-4413 0 0,-1-16-832 0 0,4-1-3409 0 0,-8-1 1702 0 0</inkml:trace>
  <inkml:trace contextRef="#ctx0" brushRef="#br0" timeOffset="23126.54">3184 1847 0 0 0,'0'0'806'0'0,"0"0"571"0"0,0 0 173 0 0,0 0 29 0 0,0 0 37 0 0,0 0 26 0 0,0 0-42 0 0,0 0-93 0 0,4 11 7112 0 0,6 11-6364 0 0,-2-8-1959 0 0,-1 0-1 0 0,0 0 1 0 0,-1 1-1 0 0,-1 0 0 0 0,0 0 1 0 0,-1 0-1 0 0,-1 1 1 0 0,0-1-1 0 0,-1 1 0 0 0,-1 0 1 0 0,0-1-1 0 0,-1 1 1 0 0,-1 0-1 0 0,-1 0-295 0 0,0-9-39 0 0,0 0 0 0 0,-1 0 0 0 0,0-1 0 0 0,-1 1 0 0 0,1-1-1 0 0,-1 0 1 0 0,0 0 0 0 0,-1 0 0 0 0,1 0 0 0 0,-1-1 0 0 0,-1 0 0 0 0,1 0 0 0 0,-1 0 0 0 0,1-1 0 0 0,-1 0 0 0 0,-1 0-1 0 0,1 0 1 0 0,0-1 0 0 0,-1 0 0 0 0,0 0 0 0 0,0 0 0 0 0,0-1 0 0 0,0 0 0 0 0,0-1 0 0 0,0 1 0 0 0,0-1 0 0 0,0-1-1 0 0,-1 0 1 0 0,1 0 0 0 0,0 0 0 0 0,-1-1 0 0 0,1 0 39 0 0,-29-18-5100 0 0,20-20-9621 0 0,14 31 9106 0 0</inkml:trace>
  <inkml:trace contextRef="#ctx0" brushRef="#br0" timeOffset="23371.96">2959 1833 3769 0 0,'0'0'3447'0'0,"0"0"-1228"0"0,0 0-570 0 0,0 0-70 0 0,0 0-34 0 0,0 0-104 0 0,0 0-145 0 0,0 0-120 0 0,0 0-97 0 0,0 0-35 0 0,0 0-26 0 0,0 0-107 0 0,13 2-98 0 0,95 14 1052 0 0,96-23-817 0 0,-96-1-2314 0 0,-37 1-2644 0 0,-66 7 3360 0 0,27-3-5255 0 0,-12 2-2884 0 0,-12 1 3010 0 0</inkml:trace>
  <inkml:trace contextRef="#ctx0" brushRef="#br0" timeOffset="23623.653">3579 1902 8522 0 0,'0'0'2936'0'0,"0"0"-1663"0"0,0 0-482 0 0,0 0 234 0 0,0 0 253 0 0,0 0 37 0 0,0 0-159 0 0,0 0-204 0 0,0 0-168 0 0,0 0-129 0 0,0 0-121 0 0,0 0-104 0 0,30 3-106 0 0,91 7-112 0 0,-25-15 22 0 0,-57-5-1180 0 0,-32 1-3551 0 0,-7-5-5804 0 0,-2 10 3624 0 0</inkml:trace>
  <inkml:trace contextRef="#ctx0" brushRef="#br0" timeOffset="23846.391">3741 1726 6393 0 0,'0'0'1746'0'0,"0"0"34"0"0,0 0 265 0 0,0 0 134 0 0,0 0-140 0 0,0 0-300 0 0,0 0-336 0 0,0 0-283 0 0,0 0-201 0 0,0 0-151 0 0,0 0-111 0 0,-7 33-107 0 0,-22 103-112 0 0,5-11 339 0 0,13 37-1174 0 0,27-129-2819 0 0,-4-27-1038 0 0,1-4-3630 0 0,-7-2-918 0 0</inkml:trace>
  <inkml:trace contextRef="#ctx0" brushRef="#br0" timeOffset="24529">4025 1902 0 0 0,'0'0'753'0'0,"0"0"841"0"0,0 0 369 0 0,0 0 138 0 0,0 0-73 0 0,0 0-226 0 0,0 0-236 0 0,0 0-174 0 0,0 0-128 0 0,0 0-124 0 0,0 0-143 0 0,0 0-159 0 0,0 0-121 0 0,-5 29-60 0 0,-16 84-8 0 0,24-85 660 0 0,4-30-1088 0 0,0-1 1 0 0,0 0-1 0 0,-1 0 0 0 0,1 0 1 0 0,-1-1-1 0 0,0 0 1 0 0,0 0-1 0 0,0-1 0 0 0,0 0 1 0 0,-1 0-1 0 0,0 0 1 0 0,0 0-1 0 0,0-1 0 0 0,-1 0 1 0 0,0 0-1 0 0,0 0 0 0 0,2-3-220 0 0,5-7 313 0 0,10-11-255 0 0,2-6 38 0 0,2 2 0 0 0,1 0 1 0 0,1 2-1 0 0,2 1 0 0 0,1 1 1 0 0,15-9-98 0 0,-45 36-1 0 0,1 0 0 0 0,-1-1 0 0 0,1 1 1 0 0,0 0-1 0 0,-1 0 0 0 0,1 0 0 0 0,0 0 1 0 0,-1 0-1 0 0,1 0 0 0 0,0 0 0 0 0,-1 0 0 0 0,1 0 1 0 0,0 0-1 0 0,-1 0 0 0 0,1 0 0 0 0,0 0 0 0 0,-1 0 1 0 0,1 1-1 0 0,0-1 0 0 0,-1 0 0 0 0,1 1 1 0 0,-1-1-1 0 0,1 0 0 0 0,-1 1 0 0 0,1-1 0 0 0,-1 1 1 0 0,1-1-1 0 0,-1 1 0 0 0,1-1 0 0 0,-1 1 0 0 0,1-1 1 0 0,-1 1-1 0 0,0-1 0 0 0,1 1 0 0 0,-1-1 1 0 0,0 1-1 0 0,1 0 0 0 0,-1-1 0 0 0,0 1 0 0 0,0 0 1 0 0,0-1-1 0 0,0 1 0 0 0,0 0 0 0 0,1-1 1 0 0,-1 1-1 0 0,0 0 0 0 0,-1-1 0 0 0,1 1 0 0 0,0 0 1 0 0,0-1-1 0 0,0 1 0 0 0,0-1 0 0 0,0 1 0 0 0,-1 0 1 0 0,1-1-1 0 0,0 1 0 0 0,0 0 0 0 0,-1-1 1 0 0,1 1-1 0 0,-1-1 1 0 0,-6 50-37 0 0,-3 83 79 0 0,10-131-42 0 0,1 0-1 0 0,0 1 0 0 0,0-1 0 0 0,0 0 0 0 0,0 0 1 0 0,0 1-1 0 0,1-1 0 0 0,-1 0 0 0 0,1 0 0 0 0,-1 0 1 0 0,1-1-1 0 0,0 1 0 0 0,0 0 0 0 0,0-1 0 0 0,0 1 1 0 0,0-1-1 0 0,0 1 0 0 0,0-1 0 0 0,0 0 0 0 0,0 0 1 0 0,1 0-1 0 0,-1 0 0 0 0,0 0 0 0 0,1-1 0 0 0,-1 1 1 0 0,1-1-1 0 0,-1 0 0 0 0,1 1 0 0 0,-1-1 0 0 0,1 0 1 0 0,-1-1-1 0 0,1 1 0 0 0,-1 0 0 0 0,1-1 0 0 0,-1 1 1 0 0,0-1-1 0 0,1 0 0 0 0,-1 1 0 0 0,0-1 0 0 0,1-1 1 0 0,-1 1-1 0 0,0 0 0 0 0,0 0 0 0 0,0-1 0 0 0,1 0 1 0 0,26-21 16 0 0,0-2-1 0 0,-2-1 0 0 0,-1-1 0 0 0,-1-2 0 0 0,2-5-15 0 0,27-30-24 0 0,-7 20 30 0 0,-48 74 116 0 0,-24 58 333 0 0,14-58-350 0 0,3 0 1 0 0,0 0-1 0 0,2 1 1 0 0,1 0-1 0 0,0 29-105 0 0,4-41-75 0 0,1-13 2 0 0,-1 1 1 0 0,1-1-1 0 0,0 1 1 0 0,0-1 0 0 0,1 0-1 0 0,0 0 1 0 0,0 1-1 0 0,1-1 1 0 0,-1 0-1 0 0,1 0 1 0 0,1 0 0 0 0,-1 0-1 0 0,1-1 1 0 0,0 1-1 0 0,2 2 73 0 0,26-11-5806 0 0,-15-13-4692 0 0,-13 9 1389 0 0</inkml:trace>
  <inkml:trace contextRef="#ctx0" brushRef="#br0" timeOffset="25132.924">4890 1925 8186 0 0,'0'0'1607'0'0,"0"0"-28"0"0,0 0 190 0 0,0 0 200 0 0,0 0-81 0 0,0 0-353 0 0,0 0-368 0 0,0 0-288 0 0,0 0-199 0 0,0 0-116 0 0,-11 32-82 0 0,-33 101-77 0 0,33-66 306 0 0,11-56-656 0 0,1 9 468 0 0,-9-30-175 0 0,6 2-352 0 0,0 0 0 0 0,1 0 0 0 0,0 0 0 0 0,0 0 0 0 0,1 0 0 0 0,0 0 0 0 0,0 0 0 0 0,1-1 0 0 0,0 1 0 0 0,0 0 0 0 0,1 0 0 0 0,2-5 4 0 0,5-6 4 0 0,0 0 0 0 0,1 1 0 0 0,1 0 1 0 0,0 1-1 0 0,2 0 0 0 0,0 1 1 0 0,1 0-1 0 0,0 1 0 0 0,1 1 1 0 0,1 0-1 0 0,0 1 0 0 0,1 1 1 0 0,7-4-5 0 0,60-3 16 0 0,-82 21-1 0 0,0-1 1 0 0,1 1 0 0 0,-1 0 0 0 0,0 0 0 0 0,0 0 0 0 0,0 0 0 0 0,0 1 0 0 0,-1-1 0 0 0,1 0 0 0 0,-1 1 0 0 0,1-1 0 0 0,-1 1 0 0 0,0 0 0 0 0,0-1 0 0 0,0 1 0 0 0,0 0 0 0 0,-1-1 0 0 0,1 1 0 0 0,-1 0 0 0 0,1 0 0 0 0,-1 0-1 0 0,0 0 1 0 0,0 0 0 0 0,0-1 0 0 0,-1 3-16 0 0,-1 2 37 0 0,1-1 1 0 0,-2-1-1 0 0,1 1 0 0 0,0 0 0 0 0,-1 0 0 0 0,0-1 0 0 0,-1 0 0 0 0,1 0 0 0 0,-1 1 0 0 0,0-2 1 0 0,0 1-1 0 0,-1-1 0 0 0,1 1 0 0 0,-1-1 0 0 0,0 0 0 0 0,0-1 0 0 0,0 1 0 0 0,-1-1 0 0 0,1 0 0 0 0,-1 0 1 0 0,0-1-38 0 0,-25 19 68 0 0,19-12-49 0 0,8-7 15 0 0,0 0 0 0 0,-1 1-1 0 0,1-1 1 0 0,0 1-1 0 0,0 0 1 0 0,1 1 0 0 0,-1-1-1 0 0,1 1 1 0 0,0-1-1 0 0,-1 1 1 0 0,2 0 0 0 0,-1 0-1 0 0,0 0 1 0 0,1 1-1 0 0,0-1 1 0 0,0 0 0 0 0,0 1-1 0 0,0 0 1 0 0,1-1 0 0 0,0 1-1 0 0,0 0 1 0 0,0 0-1 0 0,0 0 1 0 0,1 1-34 0 0,2-2 55 0 0,1-1 1 0 0,0 1-1 0 0,-1 0 0 0 0,1-1 1 0 0,0 0-1 0 0,1 0 0 0 0,-1 0 1 0 0,0 0-1 0 0,1 0 0 0 0,0-1 1 0 0,0 1-1 0 0,0-1 0 0 0,0 0 1 0 0,0 0-1 0 0,0-1 1 0 0,0 1-1 0 0,1-1 0 0 0,-1 0 1 0 0,0 0-1 0 0,5 0-55 0 0,133 13 591 0 0,-132-11-832 0 0,3 1-2761 0 0,-6-3-6345 0 0,-5-1-2843 0 0</inkml:trace>
  <inkml:trace contextRef="#ctx0" brushRef="#br0" timeOffset="33814.02">9560 599 0 0 0,'0'0'407'0'0,"0"0"422"0"0,0 0 209 0 0,0 0 283 0 0,0 0 249 0 0,0 0 117 0 0,0 0-39 0 0,0 0-197 0 0,0 0-241 0 0,0 0-192 0 0,0 0-101 0 0,3-3-17 0 0,-2 2-1189 0 0,-1 1 462 0 0,1-1-1 0 0,0 0 0 0 0,0 1 1 0 0,-1-1-1 0 0,1 0 1 0 0,0 0-1 0 0,-1 1 1 0 0,1-1-1 0 0,0 0 1 0 0,-1 0-1 0 0,1 0 1 0 0,-1 0-1 0 0,0 0 0 0 0,1 0 1 0 0,-1 0-1 0 0,0 0 1 0 0,1 0-1 0 0,-1 0 1 0 0,0 0-1 0 0,0 0 1 0 0,0 0-1 0 0,0 0 0 0 0,0 0 1 0 0,0 0-1 0 0,0 0 1 0 0,-1 0-1 0 0,1 0 1 0 0,0 0-1 0 0,0 0 1 0 0,-1 0-1 0 0,1 0 1 0 0,-1 0-1 0 0,1 0 0 0 0,-1 1 1 0 0,1-2-173 0 0,-5-1 214 0 0,0 0 1 0 0,-1 0-1 0 0,1 0 1 0 0,-1 0-1 0 0,1 1 0 0 0,-1 0 1 0 0,0 0-1 0 0,0 1 1 0 0,0 0-1 0 0,0 0 1 0 0,0 0-1 0 0,0 0 0 0 0,0 1 1 0 0,-5 1-215 0 0,0 1 23 0 0,0 1 1 0 0,0 0-1 0 0,0 0 0 0 0,0 2 1 0 0,1-1-1 0 0,0 1 1 0 0,0 1-1 0 0,0 0 0 0 0,1 0 1 0 0,-1 1-1 0 0,2 0 1 0 0,-1 0-1 0 0,1 1 0 0 0,0 0 1 0 0,1 1-1 0 0,-1 0 1 0 0,2 0-1 0 0,-1 1 0 0 0,2-1 1 0 0,-1 1-1 0 0,1 1 1 0 0,0-1-1 0 0,1 1 0 0 0,0 0-23 0 0,1-2 0 0 0,0 0-1 0 0,1 0 1 0 0,-1 0 0 0 0,2 0-1 0 0,-1 1 1 0 0,1-1-1 0 0,1 0 1 0 0,0 1-1 0 0,0-1 1 0 0,1 0-1 0 0,0 3 1 0 0,-1-9 27 0 0,1 0 0 0 0,-1 0-1 0 0,1 0 1 0 0,0 0 0 0 0,0-1-1 0 0,0 1 1 0 0,0 0-1 0 0,0 0 1 0 0,1 0 0 0 0,-1-1-1 0 0,1 1 1 0 0,0-1 0 0 0,-1 1-1 0 0,1-1 1 0 0,1 0-1 0 0,-1 0 1 0 0,0 0 0 0 0,0 0-1 0 0,1 0 1 0 0,-1 0-1 0 0,1 0 1 0 0,-1-1 0 0 0,1 1-1 0 0,0-1 1 0 0,0 0 0 0 0,0 0-1 0 0,0 0 1 0 0,-1 0-1 0 0,1-1 1 0 0,0 1 0 0 0,0-1-1 0 0,1 1 1 0 0,-1-1 0 0 0,0 0-27 0 0,11-3 128 0 0,0 0 0 0 0,0 0 0 0 0,0-2 0 0 0,0 1 0 0 0,-1-2 1 0 0,0 0-1 0 0,0 0 0 0 0,0-1 0 0 0,-1-1 0 0 0,0 0 1 0 0,0-1-1 0 0,-1 0 0 0 0,0-1 0 0 0,-1 0 0 0 0,7-9-128 0 0,6-2 114 0 0,-1 1-21 0 0,-1-1 0 0 0,-2-1-1 0 0,0-1 1 0 0,-1 0 0 0 0,14-25-93 0 0,-26 44 234 0 0,-9 23-180 0 0,-10 27-13 0 0,-81 246 230 0 0,47-175-259 0 0,44-109 307 0 0,4-8-410 0 0,-1 0 1 0 0,1 1-1 0 0,-1-1 1 0 0,0 0-1 0 0,1 0 1 0 0,-1 0-1 0 0,0 0 1 0 0,1 0-1 0 0,-1 0 1 0 0,0 1 0 0 0,0-1-1 0 0,1 0 1 0 0,-1 0-1 0 0,0 1 1 0 0,1-1-1 0 0,-1 0 1 0 0,0 0-1 0 0,0 1 1 0 0,1-1-1 0 0,-1 0 1 0 0,0 1 0 0 0,0-1-1 0 0,0 0 1 0 0,0 1-1 0 0,0-1 1 0 0,1 0-1 0 0,-1 1 1 0 0,0-1-1 0 0,0 0 1 0 0,0 1-1 0 0,0-1 1 0 0,0 0 0 0 0,0 1-1 0 0,0-1 1 0 0,0 1-1 0 0,0-1 91 0 0,46-44-6568 0 0,-15 16-6055 0 0,-21 20 7433 0 0</inkml:trace>
  <inkml:trace contextRef="#ctx0" brushRef="#br0" timeOffset="34162.019">9984 618 4465 0 0,'0'0'1467'0'0,"0"0"33"0"0,0 0 269 0 0,0 0 264 0 0,0 0-26 0 0,0 0-277 0 0,0 0-399 0 0,0 0-349 0 0,0 0-211 0 0,0 0-130 0 0,0 0-82 0 0,-24 32-75 0 0,-71 101-63 0 0,65-76 94 0 0,29-48-368 0 0,0-6-105 0 0,-1-1 0 0 0,1 1 0 0 0,0 0 0 0 0,0 0-1 0 0,0 0 1 0 0,0 0 0 0 0,1 0 0 0 0,-1 0 0 0 0,1 0 0 0 0,-1 0 0 0 0,1 1 0 0 0,0-1 0 0 0,1 0 0 0 0,-1 0 0 0 0,0 0 0 0 0,1 0 0 0 0,0 0 0 0 0,-1 0-1 0 0,1 0 1 0 0,0 0 0 0 0,1 0 0 0 0,-1 0 0 0 0,0-1 0 0 0,1 1 0 0 0,0 0 0 0 0,0-1 0 0 0,-1 1 0 0 0,1-1 0 0 0,1 0 0 0 0,-1 1 0 0 0,0-1 0 0 0,1 0 0 0 0,-1 0-1 0 0,1-1 1 0 0,-1 1 0 0 0,1 0 0 0 0,0-1 0 0 0,0 0 0 0 0,0 1 0 0 0,-1-1 0 0 0,1-1 0 0 0,0 1 0 0 0,2 0-42 0 0,9-4 130 0 0,-1 0 1 0 0,0-1-1 0 0,0-1 1 0 0,-1 0-1 0 0,1-1 1 0 0,-1-1-1 0 0,0 1 1 0 0,-1-2-1 0 0,0 0 1 0 0,0 0-1 0 0,0-1 1 0 0,-1 0-1 0 0,-1-1 0 0 0,0 0 1 0 0,0 0-1 0 0,-1-1 1 0 0,0 0-1 0 0,0-1 1 0 0,-2 0-1 0 0,1 0 1 0 0,-2 0-1 0 0,0-1 1 0 0,0 0-1 0 0,1-5-130 0 0,-4 15-19 0 0,-1 0 1 0 0,1 0-1 0 0,-1 0 0 0 0,1-1 0 0 0,-1 1 1 0 0,0 0-1 0 0,-1-1 0 0 0,1 1 0 0 0,0-1 0 0 0,-1 1 1 0 0,0-1-1 0 0,0 1 0 0 0,0-1 0 0 0,0 1 1 0 0,0-1-1 0 0,-1 1 0 0 0,1-1 0 0 0,-1 1 1 0 0,0 0-1 0 0,0-1 0 0 0,-1 1 0 0 0,1 0 0 0 0,-1 0 1 0 0,1-1-1 0 0,-1 1 0 0 0,0 0 0 0 0,0 1 1 0 0,0-1-1 0 0,-1 0 0 0 0,1 1 0 0 0,-1-1 1 0 0,1 1-1 0 0,-1 0 0 0 0,0 0 0 0 0,0 0 0 0 0,0 0 1 0 0,0 0-1 0 0,0 1 0 0 0,0-1 0 0 0,0 1 1 0 0,-2-1 18 0 0,-1 2-218 0 0,1 0 1 0 0,0 0 0 0 0,0 0-1 0 0,0 1 1 0 0,0 0 0 0 0,0 0 0 0 0,0 0-1 0 0,0 1 1 0 0,0-1 0 0 0,0 1-1 0 0,0 0 1 0 0,1 1 0 0 0,-1-1-1 0 0,1 1 1 0 0,0 0 0 0 0,-1 0-1 0 0,1 0 1 0 0,1 1 0 0 0,-3 1 217 0 0,-9 11-1684 0 0,-17 18-3376 0 0,11-11-2637 0 0,12-11 1280 0 0</inkml:trace>
  <inkml:trace contextRef="#ctx0" brushRef="#br0" timeOffset="34562.104">10260 632 1056 0 0,'0'0'2425'0'0,"0"0"-716"0"0,0 0-308 0 0,0 0 104 0 0,0 0 150 0 0,0 0-14 0 0,0 0-189 0 0,0 0-261 0 0,0 0-243 0 0,0 0-208 0 0,0 0-146 0 0,0 0-99 0 0,0 0-93 0 0,-19 28-82 0 0,-56 85-81 0 0,53-63 4 0 0,24-43-191 0 0,-1-2 47 0 0,0-1 0 0 0,1 0 0 0 0,-1 0 0 0 0,1 0 0 0 0,0-1 0 0 0,0 1-1 0 0,0 0 1 0 0,1-1 0 0 0,-1 1 0 0 0,1-1 0 0 0,0 0 0 0 0,0 0 0 0 0,0 0 0 0 0,0 0 0 0 0,1 0 0 0 0,-1-1 0 0 0,1 0 0 0 0,-1 1 0 0 0,1-1 0 0 0,0-1 0 0 0,0 1 0 0 0,0 0 0 0 0,0-1 0 0 0,0 0 0 0 0,0 0 0 0 0,1 0-1 0 0,-1-1 1 0 0,0 1 0 0 0,0-1 0 0 0,1 0 0 0 0,-1 0 0 0 0,0-1 0 0 0,0 1 0 0 0,1-1 0 0 0,-1 0 0 0 0,0 0 0 0 0,0 0 0 0 0,0 0 0 0 0,0-1 0 0 0,0 0 0 0 0,3-2-99 0 0,4 0 188 0 0,-1-1 1 0 0,0-1-1 0 0,0 1 1 0 0,0-2-1 0 0,-1 1 1 0 0,1-2 0 0 0,-2 1-1 0 0,1-1 1 0 0,-1 0-1 0 0,0-1 1 0 0,-1 0-1 0 0,0 0 1 0 0,0-1-1 0 0,-1 1 1 0 0,0-2 0 0 0,-1 1-1 0 0,0 0 1 0 0,-1-1-1 0 0,0 0 1 0 0,-1 0-1 0 0,0 0 1 0 0,0-1-1 0 0,-2 1 1 0 0,1-1 0 0 0,-1 1-1 0 0,-1-3-188 0 0,0 12-5 0 0,-1 0 1 0 0,0 1-1 0 0,0-1 0 0 0,1 0 1 0 0,-1 0-1 0 0,0 1 0 0 0,-1-1 1 0 0,1 1-1 0 0,0-1 0 0 0,0 1 1 0 0,-1-1-1 0 0,1 1 0 0 0,-1 0 1 0 0,1 0-1 0 0,-1-1 0 0 0,1 1 1 0 0,-1 0-1 0 0,0 1 0 0 0,1-1 1 0 0,-1 0-1 0 0,0 0 0 0 0,0 1 1 0 0,0-1-1 0 0,0 1 0 0 0,1-1 1 0 0,-1 1-1 0 0,0 0 0 0 0,0 0 1 0 0,0 0-1 0 0,0 0 0 0 0,0 0 1 0 0,0 0-1 0 0,-1 1 5 0 0,-67 16-1586 0 0,24 19-1404 0 0,17-9-3216 0 0,20-18 2262 0 0,-3 3-7539 0 0</inkml:trace>
  <inkml:trace contextRef="#ctx0" brushRef="#br0" timeOffset="35582.3">10739 706 5561 0 0,'0'0'2331'0'0,"0"0"-436"0"0,0 0-82 0 0,0 0 79 0 0,0 0-45 0 0,0 0-214 0 0,0 0-280 0 0,0 0-267 0 0,0 0-194 0 0,0 0-102 0 0,0 0-92 0 0,0 0-80 0 0,-1 11 1449 0 0,220-14 1180 0 0,-138-12-3141 0 0,-45 8-2563 0 0,-33 1-3787 0 0,-3 2-508 0 0,0 2 1183 0 0,0-2-1238 0 0</inkml:trace>
  <inkml:trace contextRef="#ctx0" brushRef="#br0" timeOffset="35947.611">10891 537 6313 0 0,'0'0'3778'0'0,"0"0"-1401"0"0,0 0-585 0 0,0 0-77 0 0,0 0-114 0 0,0 0-208 0 0,0 0-251 0 0,0 0-257 0 0,0 0-192 0 0,0 0-127 0 0,0 0-73 0 0,0 0-27 0 0,-6 4-31 0 0,-20 14-28 0 0,15 33 1030 0 0,12-39-1198 0 0,-12 190 604 0 0,-6-165-3221 0 0,13-34-288 0 0,3-3-2197 0 0,1 0-4686 0 0,0 0 2430 0 0</inkml:trace>
  <inkml:trace contextRef="#ctx0" brushRef="#br0" timeOffset="37991.97">11300 378 0 0 0,'0'0'1018'0'0,"0"0"242"0"0,0 0 116 0 0,0 0 27 0 0,0 0-52 0 0,0 0-152 0 0,0 0-231 0 0,0 0-212 0 0,0 0-164 0 0,0 0-54 0 0,-1 0-529 0 0,-2 1 8661 0 0,-59 87-6457 0 0,61-86-2199 0 0,-8 16 83 0 0,1 0 0 0 0,1 1 0 0 0,0-1 0 0 0,2 2-1 0 0,0-1 1 0 0,1 1 0 0 0,1-1 0 0 0,1 5-97 0 0,0-18 31 0 0,1-1-1 0 0,1 1 1 0 0,-1 0 0 0 0,1 0-1 0 0,0 0 1 0 0,0 0-1 0 0,1-1 1 0 0,0 1 0 0 0,0 0-1 0 0,0 0 1 0 0,1-1 0 0 0,-1 1-1 0 0,1-1 1 0 0,1 1-1 0 0,-1-1 1 0 0,1 0 0 0 0,0 0-1 0 0,0 0 1 0 0,0 0 0 0 0,1-1-1 0 0,0 1 1 0 0,0-1-1 0 0,0 0 1 0 0,0 0 0 0 0,1 0-1 0 0,-1-1 1 0 0,1 1 0 0 0,3 0-31 0 0,-3-1 85 0 0,1-1 1 0 0,0 1 0 0 0,0-1 0 0 0,0-1 0 0 0,0 1 0 0 0,0-1-1 0 0,0 0 1 0 0,0 0 0 0 0,0-1 0 0 0,0 0 0 0 0,1 0 0 0 0,-1 0-1 0 0,0-1 1 0 0,0 0 0 0 0,0 0 0 0 0,0 0 0 0 0,0-1 0 0 0,0 0-1 0 0,0 0 1 0 0,0-1 0 0 0,-1 0 0 0 0,2 0-86 0 0,1-4 31 0 0,-4 5 2 0 0,-1 0 1 0 0,1 0-1 0 0,-1 0 1 0 0,0-1-1 0 0,0 1 1 0 0,0-1-1 0 0,0 0 1 0 0,-1 0-1 0 0,1 0 1 0 0,-1 0-1 0 0,1 0 1 0 0,-1 0-1 0 0,0-1 1 0 0,0 1-1 0 0,-1-1 1 0 0,1 0-1 0 0,-1 1 1 0 0,0-1-1 0 0,0 0 1 0 0,0 0-1 0 0,0 0 1 0 0,-1 0-1 0 0,1 0 1 0 0,-1-2-34 0 0,-1 3-29 0 0,1 1-1 0 0,0 0 1 0 0,-1-1 0 0 0,0 1 0 0 0,1 0-1 0 0,-1 0 1 0 0,0 0 0 0 0,0 0 0 0 0,-1 0 0 0 0,1 0-1 0 0,0 0 1 0 0,0 0 0 0 0,-1 0 0 0 0,1 0-1 0 0,-1 1 1 0 0,0-1 0 0 0,0 0 0 0 0,1 1 0 0 0,-1 0-1 0 0,0-1 1 0 0,0 1 0 0 0,0 0 0 0 0,0 0-1 0 0,-1 0 1 0 0,1 0 0 0 0,0 1 0 0 0,0-1 0 0 0,-1 0-1 0 0,1 1 1 0 0,0 0 0 0 0,-1 0 29 0 0,-74-8-2627 0 0,2 14-3225 0 0,51-1 854 0 0,0 3-3353 0 0,14-5 5362 0 0</inkml:trace>
  <inkml:trace contextRef="#ctx0" brushRef="#br0" timeOffset="38430.019">11735 422 3121 0 0,'0'0'1709'0'0,"0"0"-140"0"0,0 0 120 0 0,0 0 220 0 0,0 0 25 0 0,0 0-179 0 0,0 0-298 0 0,0 0-303 0 0,0 0-245 0 0,0 0-144 0 0,0 0-113 0 0,0 0-120 0 0,0 0-111 0 0,-21 22-113 0 0,-63 69-94 0 0,58-48 8 0 0,26-37-174 0 0,-1-1 1 0 0,0-1 0 0 0,1 0-1 0 0,-1 0 1 0 0,1 0 0 0 0,0 0-1 0 0,0 1 1 0 0,0-1-1 0 0,1 0 1 0 0,-1 0 0 0 0,1 0-1 0 0,0 0 1 0 0,0 1 0 0 0,1-1-1 0 0,-1-1 1 0 0,1 1 0 0 0,0 0-1 0 0,0 0 1 0 0,0-1 0 0 0,1 1-1 0 0,-1-1 1 0 0,1 1-1 0 0,0-1 1 0 0,-1 0 0 0 0,2 0-1 0 0,-1-1 1 0 0,0 1 0 0 0,0 0-1 0 0,1-1 1 0 0,0 0 0 0 0,-1 0-1 0 0,1 0 1 0 0,0 0 0 0 0,0-1-1 0 0,0 0 1 0 0,0 1-1 0 0,0-1 1 0 0,0-1 0 0 0,2 1-49 0 0,2 0 126 0 0,-1 0-1 0 0,1 0 1 0 0,0-1 0 0 0,0-1 0 0 0,-1 1 0 0 0,1-1 0 0 0,0 0 0 0 0,-1-1 0 0 0,1 0-1 0 0,-1 0 1 0 0,0-1 0 0 0,0 1 0 0 0,0-2 0 0 0,0 1 0 0 0,0-1 0 0 0,0 0-1 0 0,-1 0 1 0 0,0-1 0 0 0,0 0 0 0 0,0 0 0 0 0,3-4-126 0 0,-4 4 42 0 0,-1 0 0 0 0,0 0 0 0 0,0 0 0 0 0,0 0 1 0 0,0-1-1 0 0,-1 0 0 0 0,0 1 0 0 0,0-1 0 0 0,-1 0 0 0 0,1-1 0 0 0,-2 1 1 0 0,1 0-1 0 0,0-1 0 0 0,-1 1 0 0 0,0-1 0 0 0,-1 1 0 0 0,0-1 0 0 0,0 1 0 0 0,0-1 1 0 0,-1 1-1 0 0,1-1 0 0 0,-2-2-42 0 0,0 5-104 0 0,-1 1 0 0 0,0-1 0 0 0,1 1 0 0 0,-1 0-1 0 0,0 0 1 0 0,-1 0 0 0 0,1 0 0 0 0,0 0 0 0 0,-1 1 0 0 0,0-1 0 0 0,1 1 0 0 0,-1 0 0 0 0,0 0 0 0 0,0 0 0 0 0,0 1 0 0 0,-1 0 0 0 0,1-1 0 0 0,0 1-1 0 0,0 1 1 0 0,-1-1 0 0 0,1 1 0 0 0,0-1 0 0 0,-4 2 104 0 0,-63 8-6324 0 0,52 1 1876 0 0,6-2-1292 0 0,3-1-1141 0 0</inkml:trace>
  <inkml:trace contextRef="#ctx0" brushRef="#br0" timeOffset="38809.988">12035 444 2465 0 0,'0'0'2927'0'0,"0"0"-873"0"0,0 0-487 0 0,0 0-127 0 0,0 0-57 0 0,0 0-123 0 0,0 0-156 0 0,0 0-161 0 0,0 0-159 0 0,0 0-118 0 0,0 0-70 0 0,0 0-57 0 0,-15 17-100 0 0,-47 52-90 0 0,59-67-318 0 0,1 1 0 0 0,-1-1 0 0 0,1 1-1 0 0,-1 0 1 0 0,1 0 0 0 0,0 0 0 0 0,0 0 0 0 0,1 0 0 0 0,-1 0 0 0 0,0 1 0 0 0,1-1-1 0 0,0 0 1 0 0,0 1 0 0 0,0-1 0 0 0,0 1 0 0 0,1-1 0 0 0,-1 1 0 0 0,1 0 0 0 0,0-1 0 0 0,0 1-1 0 0,0 0 1 0 0,1 0-31 0 0,0 12 114 0 0,-1-13-63 0 0,0 0-1 0 0,1 0 0 0 0,0 0 0 0 0,0 0 0 0 0,0 0 0 0 0,0 0 1 0 0,0 0-1 0 0,0-1 0 0 0,1 1 0 0 0,-1 0 0 0 0,1-1 0 0 0,0 1 1 0 0,0-1-1 0 0,0 1 0 0 0,0-1 0 0 0,0 0 0 0 0,1 0 0 0 0,-1 0 1 0 0,0 0-1 0 0,1 0 0 0 0,0-1 0 0 0,-1 1 0 0 0,1-1 0 0 0,0 1 0 0 0,0-1 1 0 0,0 0-1 0 0,0 0 0 0 0,0-1 0 0 0,0 1 0 0 0,0 0-50 0 0,96 0 2838 0 0,-90-5-2721 0 0,0-1 1 0 0,0 0-1 0 0,0-1 1 0 0,0 0 0 0 0,-1 0-1 0 0,0-1 1 0 0,-1 0-1 0 0,1 0 1 0 0,-1-1-1 0 0,-1 0 1 0 0,1 0-1 0 0,-1 0 1 0 0,-1-1 0 0 0,0 0-1 0 0,0 0 1 0 0,0-1-1 0 0,-1 1 1 0 0,-1-1-1 0 0,0 0 1 0 0,0 0 0 0 0,-1 0-1 0 0,0 0 1 0 0,-1 0-1 0 0,0-1 1 0 0,0 1-1 0 0,-1-6-117 0 0,0 14-43 0 0,-1-1-1 0 0,1 1 0 0 0,0-1 0 0 0,-1 1 1 0 0,1-1-1 0 0,-1 1 0 0 0,0-1 0 0 0,1 1 1 0 0,-1 0-1 0 0,0-1 0 0 0,-1 1 0 0 0,1 0 1 0 0,0 0-1 0 0,-1 0 0 0 0,1 0 0 0 0,-1 0 1 0 0,0 0-1 0 0,1 0 0 0 0,-1 1 0 0 0,0-1 1 0 0,0 1-1 0 0,0-1 0 0 0,0 1 0 0 0,0-1 1 0 0,-1 1-1 0 0,1 0 0 0 0,0 0 0 0 0,-1 0 1 0 0,1 1-1 0 0,-1-1 0 0 0,1 1 0 0 0,0-1 1 0 0,-1 1-1 0 0,1 0 0 0 0,-1-1 0 0 0,0 2 44 0 0,-59 14-5231 0 0,39 1-380 0 0,12-8 193 0 0,-1 0-3455 0 0</inkml:trace>
  <inkml:trace contextRef="#ctx0" brushRef="#br0" timeOffset="40245.092">9389 1196 0 0 0,'-75'-7'736'0'0,"60"0"10164"0"0,26 5-8669 0 0,92-5 2681 0 0,13 1-3196 0 0,359-35-89 0 0,-280 22-1410 0 0,68-3-41 0 0,-92 7 10 0 0,-100 8-90 0 0,87-14 96 0 0,23 5 13 0 0,10 1 27 0 0,-34 12-212 0 0,62-12 2 0 0,-76 8 27 0 0,-20 3 8 0 0,14-11 85 0 0,47-22 42 0 0,-142 30-559 0 0,-33 3-3853 0 0,0-2-8144 0 0,-9 5 5447 0 0</inkml:trace>
  <inkml:trace contextRef="#ctx0" brushRef="#br0" timeOffset="42713.998">10139 1247 5897 0 0,'0'0'1925'0'0,"0"0"-276"0"0,0 0-59 0 0,0 0 68 0 0,0 0-46 0 0,0 0-254 0 0,0 0-333 0 0,0 0-291 0 0,0 0-214 0 0,0 0-121 0 0,0 0-50 0 0,0 0-38 0 0,3 19 2291 0 0,10 58 257 0 0,-8-33-2613 0 0,-3-1 0 0 0,-1 1 0 0 0,-2-1 0 0 0,-4 18-246 0 0,-12 38 80 0 0,17-73-556 0 0,15-61-3630 0 0,-13 20-8087 0 0,-2 14 3416 0 0</inkml:trace>
  <inkml:trace contextRef="#ctx0" brushRef="#br0" timeOffset="43409.019">10520 1243 0 0 0,'0'0'327'0'0,"0"0"1284"0"0,0 0 489 0 0,0 0 74 0 0,0 0-114 0 0,0 0-227 0 0,0 0-243 0 0,0 0-229 0 0,0 0-235 0 0,0 0-187 0 0,0 0-165 0 0,-3 0-145 0 0,-4 2-340 0 0,0 1 0 0 0,0-1 1 0 0,0 1-1 0 0,1 1 0 0 0,-1-1 0 0 0,1 1 1 0 0,0 0-1 0 0,0 0 0 0 0,0 1 1 0 0,1 0-1 0 0,-1 0 0 0 0,1 0 1 0 0,0 0-1 0 0,1 1 0 0 0,-2 1-289 0 0,-11 12 404 0 0,15-19-354 0 0,0 1 0 0 0,1 0-1 0 0,0 0 1 0 0,-1 0 0 0 0,1 0 0 0 0,-1 0-1 0 0,1 0 1 0 0,0 1 0 0 0,0-1-1 0 0,0 0 1 0 0,0 1 0 0 0,0-1 0 0 0,0 1-1 0 0,0-1 1 0 0,0 1 0 0 0,0-1-1 0 0,1 1 1 0 0,-1-1 0 0 0,1 1 0 0 0,-1 0-1 0 0,1-1 1 0 0,-1 1 0 0 0,1 0-1 0 0,0 0 1 0 0,0-1 0 0 0,0 1 0 0 0,0 0-1 0 0,0 0 1 0 0,0-1 0 0 0,1 1 0 0 0,-1 0-1 0 0,1-1 1 0 0,-1 1 0 0 0,1 0-1 0 0,-1-1 1 0 0,1 1 0 0 0,0-1 0 0 0,0 1-1 0 0,0 0-49 0 0,161 23 1469 0 0,-152-23-1413 0 0,-4-1-16 0 0,0-1 0 0 0,0 1-1 0 0,-1 0 1 0 0,1 1-1 0 0,0 0 1 0 0,-1 0 0 0 0,1 0-1 0 0,-1 0 1 0 0,1 1 0 0 0,-1 0-1 0 0,0 0 1 0 0,0 0-1 0 0,0 1 1 0 0,-1-1 0 0 0,1 1-1 0 0,-1 0 1 0 0,0 1 0 0 0,0-1-1 0 0,0 1 1 0 0,-1-1 0 0 0,0 1-1 0 0,0 0 1 0 0,1 2-40 0 0,-5-3 24 0 0,1 0 0 0 0,-1 0 0 0 0,1 0 0 0 0,-1 0 0 0 0,-1 0-1 0 0,1 0 1 0 0,0-1 0 0 0,-1 1 0 0 0,0 0 0 0 0,0-1 0 0 0,0 1 0 0 0,0-1 0 0 0,0 1 0 0 0,-1-1 0 0 0,0 0 0 0 0,0 0 0 0 0,0 0 0 0 0,0 0 0 0 0,0-1 0 0 0,0 1 0 0 0,0-1 0 0 0,-1 0 0 0 0,0 0-1 0 0,-3 2-23 0 0,-10 9-82 0 0,-37 27-869 0 0,4-17-1415 0 0,32-21-2716 0 0,3-8-6145 0 0,10 2 4718 0 0</inkml:trace>
  <inkml:trace contextRef="#ctx0" brushRef="#br0" timeOffset="43678.838">10424 1280 3465 0 0,'0'0'3287'0'0,"0"0"-885"0"0,0 0-394 0 0,0 0-38 0 0,0 0-136 0 0,0 0-302 0 0,0 0-370 0 0,0 0-326 0 0,0 0-204 0 0,0 0-44 0 0,0 0 34 0 0,0 0 31 0 0,0 0 6 0 0,1 4-54 0 0,0-3-552 0 0,-1 1 0 0 0,1-1-1 0 0,0 1 1 0 0,0-1 0 0 0,0 1-1 0 0,0-1 1 0 0,0 0 0 0 0,0 0 0 0 0,0 1-1 0 0,0-1 1 0 0,1 0 0 0 0,-1 0-1 0 0,0 0 1 0 0,1 0 0 0 0,-1-1-1 0 0,1 1 1 0 0,-1 0 0 0 0,1-1-1 0 0,-1 1 1 0 0,1 0 0 0 0,-1-1-1 0 0,1 0 1 0 0,-1 1 0 0 0,1-1-1 0 0,0 0 1 0 0,-1 0 0 0 0,1 0-1 0 0,0 0 1 0 0,-1 0 0 0 0,1 0-1 0 0,0-1 1 0 0,-1 1 0 0 0,1 0-1 0 0,-1-1-52 0 0,90-6 789 0 0,15-21-753 0 0,19-6-3736 0 0,-93 24-199 0 0,-11 5-5142 0 0,-13 4 810 0 0</inkml:trace>
  <inkml:trace contextRef="#ctx0" brushRef="#br0" timeOffset="44015.492">10983 1229 2713 0 0,'0'0'2651'0'0,"0"0"-341"0"0,0 0-218 0 0,0 0-118 0 0,0 0-234 0 0,0 0-357 0 0,0 0-320 0 0,0 0-264 0 0,0 0-186 0 0,0 0-115 0 0,-21 31-97 0 0,-65 96-78 0 0,65-75 222 0 0,21-50-476 0 0,0 0-1 0 0,1 0 0 0 0,0 0 1 0 0,-1 0-1 0 0,1 0 0 0 0,0 0 1 0 0,0 0-1 0 0,0 0 0 0 0,0-1 1 0 0,0 1-1 0 0,1 0 1 0 0,-1 0-1 0 0,0-1 0 0 0,1 1 1 0 0,-1-1-1 0 0,1 1 0 0 0,0-1 1 0 0,-1 0-1 0 0,1 0 0 0 0,0 0 1 0 0,0 0-1 0 0,0 0 0 0 0,0 0 1 0 0,0 0-1 0 0,0 0 0 0 0,0-1 1 0 0,0 1-1 0 0,0-1 0 0 0,0 0 1 0 0,0 1-1 0 0,0-1 0 0 0,2 0-68 0 0,71-3 1745 0 0,-59-1-1535 0 0,0-1 1 0 0,-1-1-1 0 0,1-1 1 0 0,-2 0 0 0 0,1-1-1 0 0,-1-1 1 0 0,0 0-1 0 0,-1-1 1 0 0,0 0-1 0 0,0-1 1 0 0,-1 0-1 0 0,0-1 1 0 0,-1-1-1 0 0,8-11-210 0 0,-17 21 0 0 0,-1 0 1 0 0,1 1-1 0 0,0-1 0 0 0,-1 0 0 0 0,0 0 1 0 0,1 0-1 0 0,-1-1 0 0 0,-1 1 0 0 0,1 0 1 0 0,0 0-1 0 0,-1 0 0 0 0,1-1 0 0 0,-1 1 1 0 0,0 0-1 0 0,0-1 0 0 0,-1 1 0 0 0,1 0 0 0 0,0 0 1 0 0,-1-1-1 0 0,0 1 0 0 0,0 0 0 0 0,0 0 1 0 0,0 0-1 0 0,-1 0 0 0 0,1 0 0 0 0,-1 0 1 0 0,1 0-1 0 0,-1 1 0 0 0,0-1 0 0 0,0 0 0 0 0,0 1 1 0 0,-1 0-1 0 0,1-1 0 0 0,-1 1 0 0 0,-6-2-314 0 0,1 0 0 0 0,-1 1-1 0 0,0 0 1 0 0,-1 0 0 0 0,1 1-1 0 0,-1 0 1 0 0,1 0 0 0 0,-1 1 0 0 0,1 1-1 0 0,-1 0 1 0 0,-4 0 314 0 0,-27 4-4501 0 0,4 5-4355 0 0,22-5-322 0 0</inkml:trace>
  <inkml:trace contextRef="#ctx0" brushRef="#br0" timeOffset="45159.843">12173 124 0 0 0,'0'0'959'0'0,"0"0"572"0"0,0 0 180 0 0,0 0 147 0 0,0 0 81 0 0,0 0-110 0 0,0 0-258 0 0,0 0-305 0 0,0 0-283 0 0,0 0-174 0 0,0 0-70 0 0,0 0 8 0 0,0 0 80 0 0,1 5 45 0 0,78 212 4685 0 0,38 136-4889 0 0,-105-318-687 0 0,-1 1 0 0 0,-2 1 0 0 0,-2 0-1 0 0,-1 0 1 0 0,-2 0 0 0 0,-1 1 0 0 0,-3 24 19 0 0,-3-45-18 0 0,-1-1 0 0 0,-1 0 1 0 0,0 0-1 0 0,-1 0 0 0 0,-1-1 1 0 0,-1 0-1 0 0,0 0 0 0 0,-1-1 1 0 0,0 0-1 0 0,-1-1 0 0 0,-1 1 1 0 0,-3 1 17 0 0,-4 6-443 0 0,-1-1 0 0 0,-2-1 1 0 0,0 0-1 0 0,0-2 0 0 0,-2 0 0 0 0,-14 7 443 0 0,-40 23-10856 0 0,60-36 6557 0 0,10-7-1409 0 0</inkml:trace>
  <inkml:trace contextRef="#ctx0" brushRef="#br0" timeOffset="55232.59">9062 787 0 0 0,'0'0'1062'0'0,"0"0"72"0"0,0 0-37 0 0,0 0-73 0 0,0 0-71 0 0,0 1 585 0 0,4 3 8499 0 0,-3-2-9249 0 0,-1-2-144 0 0,0 0-53 0 0,-40 14 1589 0 0,-102 24-1073 0 0,135-27-375 0 0,39-11-440 0 0,-22 0-207 0 0,102-19 345 0 0,-85 18 53 0 0,-41-1 419 0 0,-153 28-988 0 0,164-26 173 0 0,-13-4-3991 0 0,14-10-8814 0 0,2 9 4260 0 0</inkml:trace>
  <inkml:trace contextRef="#ctx0" brushRef="#br0" timeOffset="56552.894">8874 327 0 0 0,'0'0'500'0'0,"0"0"894"0"0,0 0 257 0 0,0 0-106 0 0,0 0-278 0 0,0 0-268 0 0,0 0-227 0 0,0 0-183 0 0,0 0-87 0 0,0 0-2 0 0,0 0 37 0 0,-13 22 4541 0 0,-33 52-1329 0 0,33-48-3109 0 0,-44 121 1843 0 0,29 162-803 0 0,34-233-1215 0 0,2 0 0 0 0,4-1 0 0 0,3-1 0 0 0,4 0 0 0 0,6 9-465 0 0,-2 3 623 0 0,60 153 908 0 0,-80-233-1482 0 0,0 0 0 0 0,0 0 0 0 0,0 0 0 0 0,1 0 1 0 0,0-1-1 0 0,0 1 0 0 0,0-1 0 0 0,1 0 0 0 0,0 0 1 0 0,0 0-1 0 0,0-1 0 0 0,0 0 0 0 0,1 0 0 0 0,-1 0 0 0 0,1-1 1 0 0,4 2-50 0 0,27 2 328 0 0,-21-1-912 0 0,-12-18-2969 0 0,-4 4-204 0 0,0 2-4301 0 0,0 1-4558 0 0</inkml:trace>
  <inkml:trace contextRef="#ctx0" brushRef="#br0" timeOffset="59788.736">12627 710 0 0 0,'0'0'1026'0'0,"0"0"693"0"0,0 0 210 0 0,0 0-116 0 0,0 0-238 0 0,0 0-246 0 0,0 0-170 0 0,0 0-119 0 0,0 0-75 0 0,0 3 3010 0 0,-5 13-2430 0 0,-31 90 1226 0 0,27-78-2356 0 0,1 0 0 0 0,1 0 1 0 0,2 1-1 0 0,1 0 0 0 0,-1 27-415 0 0,6-53 45 0 0,0-1 1 0 0,0 1-1 0 0,0-1 0 0 0,0 1 0 0 0,0-1 0 0 0,0 0 1 0 0,1 1-1 0 0,-1-1 0 0 0,1 0 0 0 0,0 0 0 0 0,-1 0 0 0 0,1 0 1 0 0,0 0-1 0 0,0 0 0 0 0,1-1 0 0 0,-1 1 0 0 0,0-1 1 0 0,0 1-1 0 0,1-1 0 0 0,-1 0 0 0 0,1 0 0 0 0,-1 0 0 0 0,1 0 1 0 0,-1 0-1 0 0,1-1 0 0 0,0 1 0 0 0,-1-1 0 0 0,1 0 1 0 0,0 1-1 0 0,-1-1 0 0 0,1-1 0 0 0,0 1 0 0 0,-1 0 0 0 0,1-1 1 0 0,0 1-1 0 0,-1-1 0 0 0,1 0 0 0 0,0 1 0 0 0,-1-2 1 0 0,0 1-1 0 0,1 0 0 0 0,1-1-45 0 0,16-30-2396 0 0,-18-9-10024 0 0,-2 37 10063 0 0,0-1-5290 0 0</inkml:trace>
  <inkml:trace contextRef="#ctx0" brushRef="#br0" timeOffset="60168.373">12372 566 2040 0 0,'0'0'2449'0'0,"0"0"-1150"0"0,0 0-208 0 0,0 0 350 0 0,0 0 377 0 0,0 0 129 0 0,0 0-176 0 0,0 0-286 0 0,0 0-265 0 0,0 0-173 0 0,0 0-124 0 0,0 0-103 0 0,0 0-85 0 0,19-11-79 0 0,60-34-53 0 0,-44 27 430 0 0,-29 16-883 0 0,-1-1 1 0 0,1 1 0 0 0,-1-1 0 0 0,0 0-1 0 0,0 0 1 0 0,0 0 0 0 0,0-1-1 0 0,-1 0 1 0 0,1 0 0 0 0,-1 0 0 0 0,0 0-1 0 0,-1-1 1 0 0,1 1 0 0 0,-1-1 0 0 0,1 0-1 0 0,-1 0 1 0 0,2-5-151 0 0,23-45 935 0 0,-27 54-835 0 0,11 13-11 0 0,51 87 21 0 0,-21-21-120 0 0,-27-55-2843 0 0,-8-16-1969 0 0,0-2-4088 0 0,-4-4-669 0 0</inkml:trace>
  <inkml:trace contextRef="#ctx0" brushRef="#br0" timeOffset="119557.061">12986 765 2192 0 0,'0'0'1966'0'0,"0"0"-577"0"0,0 0-319 0 0,0 0 115 0 0,0 0 187 0 0,0 0-1 0 0,0 0-160 0 0,0 0-287 0 0,0 0-248 0 0,0 0-142 0 0,0 0-65 0 0,-1 12-33 0 0,-14 102 1163 0 0,-22 76 588 0 0,35-186 1403 0 0,4-34-2925 0 0,8-2-516 0 0,1 1 1 0 0,1 0 0 0 0,2 0 0 0 0,1 1 0 0 0,2 1 0 0 0,0 1 0 0 0,2 0 0 0 0,1 1 0 0 0,1 2 0 0 0,6-6-150 0 0,-26 30 3 0 0,-1 0 0 0 0,0 0 0 0 0,0 0 1 0 0,1 1-1 0 0,-1-1 0 0 0,0 0 0 0 0,1 0 0 0 0,-1 0 1 0 0,1 0-1 0 0,-1 0 0 0 0,1 1 0 0 0,-1-1 1 0 0,1 0-1 0 0,0 0 0 0 0,-1 1 0 0 0,1-1 1 0 0,0 0-1 0 0,-1 1 0 0 0,1-1 0 0 0,0 1 1 0 0,0-1-1 0 0,0 1 0 0 0,0-1 0 0 0,0 1 1 0 0,-1 0-1 0 0,1-1 0 0 0,0 1 0 0 0,0 0 1 0 0,0 0-1 0 0,0 0 0 0 0,0 0 0 0 0,0-1 1 0 0,0 1-1 0 0,0 1 0 0 0,0-1 0 0 0,0 0 0 0 0,0 0 1 0 0,0 0-1 0 0,0 0 0 0 0,0 1 0 0 0,0-1 1 0 0,0 0-1 0 0,-1 1 0 0 0,1-1 0 0 0,0 1 1 0 0,0-1-1 0 0,0 1 0 0 0,0-1 0 0 0,-1 1 1 0 0,1 0-1 0 0,0-1 0 0 0,-1 1 0 0 0,1 0 1 0 0,0 0-1 0 0,-1-1 0 0 0,1 1 0 0 0,-1 0 1 0 0,1 0-1 0 0,-1 0 0 0 0,0 0 0 0 0,1 0 1 0 0,-1 0-1 0 0,0-1 0 0 0,0 1 0 0 0,1 1-3 0 0,7 119 747 0 0,-10-110-709 0 0,1 0 0 0 0,1 0 0 0 0,0 0 0 0 0,0 0 0 0 0,1 0 0 0 0,0 0 1 0 0,1 0-1 0 0,0-1 0 0 0,1 1 0 0 0,0 0 0 0 0,1-1 0 0 0,0 0 0 0 0,1 1-38 0 0,-3-9 19 0 0,0-1 1 0 0,0 0 0 0 0,0 0-1 0 0,0 0 1 0 0,1 0-1 0 0,-1 0 1 0 0,0 0-1 0 0,1 0 1 0 0,-1-1 0 0 0,0 1-1 0 0,1-1 1 0 0,-1 0-1 0 0,1 0 1 0 0,-1 0-1 0 0,0 0 1 0 0,1 0-1 0 0,-1 0 1 0 0,1 0 0 0 0,-1-1-1 0 0,0 0 1 0 0,1 1-1 0 0,-1-1 1 0 0,0 0-1 0 0,0 0 1 0 0,1 0 0 0 0,-1 0-1 0 0,0 0 1 0 0,0-1-1 0 0,0 1 1 0 0,0-1-1 0 0,0 1 1 0 0,-1-1 0 0 0,1 0-1 0 0,0 0 1 0 0,-1 0-1 0 0,0 0 1 0 0,1 0-1 0 0,-1 0 1 0 0,0 0-1 0 0,0 0 1 0 0,0 0 0 0 0,0 0-1 0 0,0-3-19 0 0,6-2 23 0 0,90-111 253 0 0,-16 27-191 0 0,-74 105-75 0 0,3 121 494 0 0,-11-74-307 0 0,1-53-174 0 0,1-1-1 0 0,-1 1 1 0 0,1 0-1 0 0,1-1 1 0 0,-1 1 0 0 0,1-1-1 0 0,1 0 1 0 0,-1 1-1 0 0,1-1 1 0 0,1 0-1 0 0,3 6-22 0 0,0-2-625 0 0,1 2 1976 0 0,-2-8-3377 0 0,1-5-3707 0 0,2-4-5319 0 0,-7 1 1166 0 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37 182 656 0 0,'0'0'1440'0'0,"0"0"-119"0"0,0 0 42 0 0,0 0 214 0 0,0 0 184 0 0,0 0-21 0 0,0 0-229 0 0,0 0-360 0 0,0 0-319 0 0,0 0-130 0 0,0 0 6 0 0,3 0 69 0 0,175 8 5799 0 0,166-27-4111 0 0,-251 8-2312 0 0,-10 4-2226 0 0,-82 7 1046 0 0,-1 0-232 0 0,0 0-264 0 0,-3 1-4282 0 0,-11 5-1260 0 0,9-2 1084 0 0</inkml:trace>
  <inkml:trace contextRef="#ctx0" brushRef="#br0" timeOffset="247.932">0 425 9202 0 0,'0'0'1856'0'0,"0"0"-637"0"0,0 0-339 0 0,0 0 199 0 0,0 0 303 0 0,0 0 122 0 0,0 0-129 0 0,0 0-266 0 0,0 0-231 0 0,34-3-149 0 0,109-13-104 0 0,362-49 1501 0 0,-488 65-2459 0 0,20-7-4270 0 0,-34-1-6762 0 0,-3 8 3702 0 0</inkml:trace>
  <inkml:trace contextRef="#ctx0" brushRef="#br0" timeOffset="663.053">317 2 7522 0 0,'0'0'2047'0'0,"0"0"-212"0"0,0 0-106 0 0,0 0 0 0 0,0 0-17 0 0,0 0-174 0 0,0 0-322 0 0,0 0-321 0 0,0 0-300 0 0,0 0-218 0 0,0 0-147 0 0,0 0-76 0 0,-2-2-12 0 0,114 37 2173 0 0,-72-24-2186 0 0,-2 1 0 0 0,1 2 0 0 0,-2 2 0 0 0,0 1 0 0 0,30 20-129 0 0,-61-32 8 0 0,-1 1-1 0 0,1-1 1 0 0,-1 1-1 0 0,0 0 1 0 0,0 1-1 0 0,-1-1 1 0 0,0 1 0 0 0,0 0-1 0 0,-1 0 1 0 0,0 1-1 0 0,0-1 1 0 0,0 0-1 0 0,-1 1 1 0 0,0 0-1 0 0,-1 0 1 0 0,1-1-1 0 0,-2 1 1 0 0,1 0-1 0 0,-1 0 1 0 0,0 0-1 0 0,-1 0 1 0 0,1 0 0 0 0,-2 0-1 0 0,1-1 1 0 0,-1 1-1 0 0,0 0 1 0 0,-1-1-1 0 0,0 1 1 0 0,0-1-1 0 0,-1 0 1 0 0,1 0-1 0 0,-2 0 1 0 0,1-1-1 0 0,-1 1 1 0 0,0-1-1 0 0,0 0 1 0 0,-2 1-8 0 0,-159 169-1042 0 0,160-164-1078 0 0,5-8-2124 0 0,0-1-4353 0 0,1-3-360 0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9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0 188 5753 0 0,'0'0'1389'0'0,"0"0"202"0"0,0 0 432 0 0,0 0 221 0 0,0 0-166 0 0,0 0-375 0 0,0 0-361 0 0,0 0-257 0 0,0 0-165 0 0,0 0-92 0 0,0 0-94 0 0,0 0-110 0 0,32 1-112 0 0,96 0-105 0 0,143-3 1009 0 0,-260 3 545 0 0,-22-17-1112 0 0,-43-60-430 0 0,0-2-4264 0 0,54 65-1843 0 0,3 10-2224 0 0,1 0-2521 0 0</inkml:trace>
  <inkml:trace contextRef="#ctx0" brushRef="#br0" timeOffset="-1503.422">157 836 9186 0 0,'0'0'2172'0'0,"0"0"-778"0"0,0 0-387 0 0,0 0 91 0 0,0 0 188 0 0,0 0 64 0 0,0 0-139 0 0,0 0-315 0 0,0 0-302 0 0,0 0-212 0 0,0 0-120 0 0,0 0-45 0 0,0 0 21 0 0,1 3 74 0 0,4 27 55 0 0,-1 0 0 0 0,-1 0 0 0 0,-2 0 0 0 0,-1 1 0 0 0,-1-1 0 0 0,-1 0-367 0 0,1-23 23 0 0,-23 99 587 0 0,17-135 2013 0 0,8 2-2557 0 0,1-1 1 0 0,2 1-1 0 0,0-1 0 0 0,2 1 0 0 0,1 0 0 0 0,1 1 1 0 0,1 0-1 0 0,2 0 0 0 0,0 1 0 0 0,1 0 0 0 0,2 1 1 0 0,1 1-1 0 0,0 0 0 0 0,4-1-66 0 0,97-144 439 0 0,-88 137-221 0 0,-8 58-140 0 0,50 112-113 0 0,-63-109-1303 0 0,-6-9-5826 0 0,-1-14 1771 0 0,0-3-3009 0 0</inkml:trace>
  <inkml:trace contextRef="#ctx0" brushRef="#br0" timeOffset="-1092.462">674 1053 8330 0 0,'0'0'2646'0'0,"0"0"-577"0"0,0 0-217 0 0,0 0-24 0 0,0 0-137 0 0,0 0-284 0 0,0 0-302 0 0,0 0-224 0 0,0 0-165 0 0,0 0-99 0 0,0 0-51 0 0,0 0-57 0 0,0 0-65 0 0,-12-3-54 0 0,5 1-346 0 0,0-1 33 0 0,1 1 0 0 0,-1 0-1 0 0,1 0 1 0 0,-1 1 0 0 0,0 0 0 0 0,1 0 0 0 0,-1 1 0 0 0,0-1 0 0 0,0 1 0 0 0,0 1 0 0 0,1-1 0 0 0,-1 1 0 0 0,-2 1-77 0 0,3 2 10 0 0,0 0 0 0 0,1 1 0 0 0,-1 0 0 0 0,1-1 0 0 0,0 2-1 0 0,0-1 1 0 0,0 1 0 0 0,1-1 0 0 0,0 1 0 0 0,0 1 0 0 0,0-1 0 0 0,1 0 0 0 0,0 1 0 0 0,0 0 0 0 0,1 0 0 0 0,0 0 0 0 0,0 0-1 0 0,1 0 1 0 0,-1 0 0 0 0,1 0 0 0 0,1 0 0 0 0,0 1 0 0 0,0-1 0 0 0,0 0 0 0 0,2 7-10 0 0,-1-10-2 0 0,0 0 0 0 0,0 0-1 0 0,1 0 1 0 0,0 0 0 0 0,0 0 0 0 0,0 0 0 0 0,0-1-1 0 0,0 1 1 0 0,1-1 0 0 0,-1 0 0 0 0,1 0-1 0 0,0 0 1 0 0,0 0 0 0 0,0 0 0 0 0,1 0 0 0 0,-1-1-1 0 0,1 1 1 0 0,-1-1 0 0 0,1 0 0 0 0,0 0 0 0 0,0-1-1 0 0,0 1 1 0 0,0-1 0 0 0,0 0 0 0 0,0 0 0 0 0,0 0-1 0 0,0 0 1 0 0,0-1 0 0 0,0 0 0 0 0,1 0-1 0 0,-1 0 1 0 0,3 0 2 0 0,61-16-760 0 0,-28-12-2639 0 0,-31 20 1475 0 0,4-2-2250 0 0,-5 2-2754 0 0,-2 0-2159 0 0</inkml:trace>
  <inkml:trace contextRef="#ctx0" brushRef="#br0" timeOffset="-601.823">772 1241 6633 0 0,'0'0'1853'0'0,"0"0"45"0"0,0 0 262 0 0,0 0 119 0 0,0 0-140 0 0,0 0-282 0 0,0 0-328 0 0,0 0-290 0 0,0 0-244 0 0,0 0-187 0 0,0 0-142 0 0,0 0-118 0 0,15-7-72 0 0,49-22-73 0 0,-13-17 446 0 0,-23 13-519 0 0,59-51 184 0 0,-86 84-515 0 0,0 1 1 0 0,1-1-1 0 0,-1 1 0 0 0,0-1 0 0 0,1 1 0 0 0,-1-1 0 0 0,0 1 0 0 0,0 0 0 0 0,0 0 0 0 0,1 0 0 0 0,-1-1 0 0 0,0 1 0 0 0,0 0 0 0 0,0 0 0 0 0,0 1 0 0 0,-1-1 0 0 0,1 0 0 0 0,0 0 0 0 0,0 0 0 0 0,-1 0 0 0 0,1 1 0 0 0,0-1 0 0 0,-1 0 0 0 0,0 1 0 0 0,1-1 0 0 0,-1 0 0 0 0,0 1 0 0 0,1-1 0 0 0,-1 1 0 0 0,0-1 0 0 0,0 0 0 0 0,0 1 0 0 0,0-1 0 0 0,-1 1 0 0 0,1-1 0 0 0,0 0 0 0 0,-1 1 0 0 0,1-1 0 0 0,0 0 0 0 0,-1 1 0 0 0,0-1 0 0 0,1 0 0 0 0,-1 0 0 0 0,0 1 1 0 0,4 33 11 0 0,-2-33-8 0 0,1 1 0 0 0,-1-1 0 0 0,1 0 0 0 0,-1 0 0 0 0,1 0 0 0 0,-1 0 0 0 0,1 0 0 0 0,0 0 0 0 0,0 0 0 0 0,0-1 0 0 0,0 1 0 0 0,1-1 0 0 0,-1 1 0 0 0,0-1 0 0 0,0 0 0 0 0,1 0 0 0 0,-1 0 0 0 0,1 0 0 0 0,-1 0 0 0 0,1-1 0 0 0,0 1 0 0 0,-1-1 0 0 0,1 1 0 0 0,-1-1 0 0 0,1 0 0 0 0,0 0 0 0 0,-1 0 0 0 0,1-1 0 0 0,-1 1 0 0 0,1-1 0 0 0,0 1 0 0 0,-1-1 0 0 0,1 0 0 0 0,-1 0 0 0 0,1 0 0 0 0,-1 0 0 0 0,2-1-3 0 0,120-57 82 0 0,-87 59-147 0 0,-10 48 64 0 0,-7-8-87 0 0,-18-38-41 0 0,1 0-1 0 0,-1 0 0 0 0,1 0 1 0 0,0 0-1 0 0,-1 0 0 0 0,1-1 1 0 0,0 1-1 0 0,0-1 1 0 0,1 0-1 0 0,-1 0 0 0 0,0 0 1 0 0,0-1-1 0 0,0 1 0 0 0,1-1 1 0 0,-1 1-1 0 0,0-1 1 0 0,0 0-1 0 0,1 0 0 0 0,-1-1 1 0 0,0 1-1 0 0,1-1 1 0 0,-1 1-1 0 0,2-2 130 0 0,20-10-5582 0 0,-8-8-6045 0 0,-14 13 4634 0 0</inkml:trace>
  <inkml:trace contextRef="#ctx0" brushRef="#br0" timeOffset="522.65">1672 729 2881 0 0,'0'0'2076'0'0,"0"0"-277"0"0,0 0-48 0 0,0 0 163 0 0,0 0 6 0 0,0 0-223 0 0,0 0-272 0 0,0 0-248 0 0,0 0-177 0 0,0 0-113 0 0,0 0-50 0 0,0 0-47 0 0,0 0-54 0 0,14-1-44 0 0,112-5 1532 0 0,112-8-563 0 0,-218 11-1880 0 0,41-7-630 0 0,-24-3-3467 0 0,-33 10 2198 0 0,-3 2-1275 0 0,0 1-5660 0 0,-1 0 3534 0 0</inkml:trace>
  <inkml:trace contextRef="#ctx0" brushRef="#br0" timeOffset="777.53">1795 891 8434 0 0,'0'0'1612'0'0,"0"0"-418"0"0,0 0 9 0 0,0 0 304 0 0,0 0 184 0 0,0 0-94 0 0,0 0-278 0 0,0 0-261 0 0,0 0-149 0 0,0 0-99 0 0,0 0-94 0 0,0 0-108 0 0,22 1-108 0 0,70 1-89 0 0,72-20 731 0 0,-80 4-3038 0 0,-45 7-7192 0 0,-31 6-2014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53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749 40 0 0 0,'0'0'693'0'0,"0"0"673"0"0,0 0 358 0 0,0 0 157 0 0,0 0-35 0 0,0 0-150 0 0,0 0-161 0 0,0 0-132 0 0,0 0-120 0 0,0 0-138 0 0,0 0-136 0 0,0 0-124 0 0,0 0-65 0 0,18-5-30 0 0,78-26 770 0 0,-76 27 1654 0 0,-27 12-551 0 0,-33 13-1652 0 0,-202 90-871 0 0,22-8 302 0 0,262-88-322 0 0,324-5 495 0 0,-312 4-526 0 0,-54-13-85 0 0,0-1 4 0 0,-2 6 32 0 0,0-1 0 0 0,0 1 1 0 0,-1-1-1 0 0,0 0 0 0 0,0 1 0 0 0,0-1 0 0 0,0-1 1 0 0,-1 1-1 0 0,0 0 0 0 0,0-1 0 0 0,0 0 0 0 0,0 0 1 0 0,-1 0-1 0 0,-3 2-40 0 0,-59 45 91 0 0,-2-3 1 0 0,-2-3 0 0 0,-58 26-92 0 0,-95 60 128 0 0,197-114-125 0 0,18-13-1 0 0,1 1 0 0 0,-1 0 1 0 0,1 0-1 0 0,0 1 0 0 0,0 0 1 0 0,0 0-1 0 0,1 1 1 0 0,0 0-1 0 0,1 0 0 0 0,-1 1 1 0 0,1 0-1 0 0,1 0 0 0 0,-1 0 1 0 0,1 1-1 0 0,1 0-2 0 0,3-7 2 0 0,1 0 0 0 0,0 1 1 0 0,0-1-1 0 0,0 0 0 0 0,0 0 0 0 0,0 0 0 0 0,0 0 0 0 0,1 1 1 0 0,-1-1-1 0 0,1 0 0 0 0,-1 0 0 0 0,1 0 0 0 0,0 0 0 0 0,0 0 0 0 0,0 0 1 0 0,0 0-1 0 0,0 0 0 0 0,0 0 0 0 0,0-1 0 0 0,1 1 0 0 0,-1 0 1 0 0,1-1-1 0 0,-1 1 0 0 0,1-1 0 0 0,0 0 0 0 0,0 1 0 0 0,0-1 0 0 0,-1 0 1 0 0,1 0-1 0 0,0 0 0 0 0,0 0 0 0 0,0 0 0 0 0,0-1 0 0 0,1 1 1 0 0,-1-1-1 0 0,0 1 0 0 0,0-1 0 0 0,1 0-2 0 0,87 10 278 0 0,-47-13-174 0 0,0-3 0 0 0,0-1-1 0 0,-1-2 1 0 0,0-2 0 0 0,0-2 0 0 0,8-5-104 0 0,65-18 104 0 0,-14 3-185 0 0,-83 31-2830 0 0,-3 3-2981 0 0,-5 0-4528 0 0,-6-1-309 0 0</inkml:trace>
  <inkml:trace contextRef="#ctx0" brushRef="#br0" timeOffset="734.677">926 835 9874 0 0,'0'0'2243'0'0,"0"0"-500"0"0,0 0-229 0 0,0 0-2 0 0,0 0-74 0 0,0 0-167 0 0,0 0-158 0 0,0 0-138 0 0,0 0-109 0 0,0 0-95 0 0,0 0-89 0 0,0 0-99 0 0,0 0-73 0 0,14-15-45 0 0,93-109 675 0 0,138-152 278 0 0,-153 195-1179 0 0,-86 118-331 0 0,-18 81 213 0 0,7-102-108 0 0,0 0 0 0 0,2 1 1 0 0,0 0-1 0 0,1 0 0 0 0,0 0 0 0 0,2 0 0 0 0,0 0 0 0 0,2 10-13 0 0,-2-25 1 0 0,0 0-1 0 0,0 0 0 0 0,1 0 0 0 0,-1 0 1 0 0,1 0-1 0 0,-1 0 0 0 0,1 0 0 0 0,0-1 1 0 0,0 1-1 0 0,0 0 0 0 0,0 0 0 0 0,0-1 1 0 0,0 1-1 0 0,0-1 0 0 0,0 1 0 0 0,1-1 1 0 0,-1 1-1 0 0,1-1 0 0 0,-1 0 0 0 0,1 1 1 0 0,-1-1-1 0 0,1 0 0 0 0,0 0 0 0 0,0 0 1 0 0,-1-1-1 0 0,1 1 0 0 0,0 0 0 0 0,0-1 1 0 0,0 1-1 0 0,0-1 0 0 0,0 1 0 0 0,0-1 1 0 0,0 0-1 0 0,0 0 0 0 0,0 0 0 0 0,0 0 1 0 0,0 0-1 0 0,0 0 0 0 0,0-1 0 0 0,71-35 101 0 0,202-257-85 0 0,-230 256 11 0 0,-42 73-142 0 0,-39 126 511 0 0,30-127-342 0 0,2 0 0 0 0,2 0 1 0 0,1 0-1 0 0,2 1 0 0 0,2 8-54 0 0,12 3-209 0 0,-7-31-2282 0 0,-5-11-3118 0 0,0-2-6145 0 0,-3-3 2620 0 0</inkml:trace>
  <inkml:trace contextRef="#ctx0" brushRef="#br0" timeOffset="983.564">2023 747 17004 0 0,'0'0'1512'0'0,"0"0"-440"0"0,0 0-24 0 0,0 0-71 0 0,0 0-209 0 0,0 0-256 0 0,0 0-216 0 0,0 0-176 0 0,0 0-88 0 0,0 0-64 0 0,0 0-80 0 0,0 0-104 0 0,0 0-272 0 0,0 0-504 0 0,-57 118-889 0 0,57-118-1728 0 0,0 0-4568 0 0,0 0 343 0 0</inkml:trace>
  <inkml:trace contextRef="#ctx0" brushRef="#br0" timeOffset="1234.821">2025 408 20620 0 0,'0'0'1361'0'0,"0"0"-433"0"0,0 0-264 0 0,0 0-120 0 0,0 0-224 0 0,0 0-176 0 0,0 0-168 0 0,0 0-144 0 0,0 0-104 0 0,0 0-256 0 0,0 0-400 0 0,0 0-745 0 0,0 0-1407 0 0,0 0-3402 0 0,42 0-4944 0 0</inkml:trace>
  <inkml:trace contextRef="#ctx0" brushRef="#br0" timeOffset="2299.034">2323 390 10154 0 0,'0'0'2054'0'0,"0"0"-362"0"0,0 0-190 0 0,0 0-2 0 0,0 0-146 0 0,0 0-245 0 0,0 0-236 0 0,0 0-219 0 0,0 0-141 0 0,0 0-61 0 0,0 0-26 0 0,0 0-13 0 0,0 0-27 0 0,-5 13-19 0 0,-37 84 531 0 0,36-79-782 0 0,1 1 1 0 0,1-1-1 0 0,1 1 1 0 0,0 0-1 0 0,1 0 1 0 0,2 0-1 0 0,0 0 1 0 0,1 4-117 0 0,-1-18 21 0 0,1-1 1 0 0,0 0-1 0 0,0 0 1 0 0,0 0-1 0 0,0 0 1 0 0,1 0 0 0 0,-1 0-1 0 0,1-1 1 0 0,0 1-1 0 0,0 0 1 0 0,1-1-1 0 0,-1 0 1 0 0,1 1-1 0 0,0-1 1 0 0,0 0-1 0 0,0 0 1 0 0,0-1 0 0 0,0 1-1 0 0,0 0 1 0 0,1-1-1 0 0,0 0 1 0 0,-1 0-1 0 0,1 0 1 0 0,0 0-1 0 0,0-1 1 0 0,0 0-1 0 0,0 1 1 0 0,0-1 0 0 0,0-1-1 0 0,0 1 1 0 0,0-1-1 0 0,0 1 1 0 0,1-1-1 0 0,-1 0 1 0 0,0-1-1 0 0,0 1 1 0 0,0-1-1 0 0,0 0 1 0 0,0 0 0 0 0,0 0-1 0 0,0 0 1 0 0,0-1-1 0 0,0 1 1 0 0,0-1-1 0 0,3-2-21 0 0,119-142 440 0 0,5-64-286 0 0,-66 133-136 0 0,-75 118-47 0 0,-23 79 47 0 0,6 2 0 0 0,5 1 1 0 0,5 0-1 0 0,5 1 0 0 0,5 50-18 0 0,0-63-11 0 0,-20 14 94 0 0,26-124-61 0 0,0 0 0 0 0,-1 0-1 0 0,1 0 1 0 0,0-1 0 0 0,0 1 0 0 0,-1 0 0 0 0,1-1 0 0 0,0 1 0 0 0,-1-1 0 0 0,1 1-1 0 0,-1-1 1 0 0,1 0 0 0 0,-1 1 0 0 0,1-1 0 0 0,0 0 0 0 0,-1 0 0 0 0,1 0 0 0 0,-1 0-1 0 0,1-1 1 0 0,-1 1 0 0 0,1 0 0 0 0,-1 0 0 0 0,1-1 0 0 0,0 1 0 0 0,-1-1 0 0 0,1 1-1 0 0,0-1 1 0 0,-1 0 0 0 0,1 0 0 0 0,0 1 0 0 0,0-1 0 0 0,-1 0 0 0 0,1 0 0 0 0,0 0 0 0 0,0 0-1 0 0,0 0 1 0 0,0 0 0 0 0,0-1 0 0 0,1 1 0 0 0,-1 0 0 0 0,0 0 0 0 0,0-2-22 0 0,-4-11 43 0 0,-1 0 1 0 0,2-1 0 0 0,0 0-1 0 0,1 1 1 0 0,1-2 0 0 0,0 1 0 0 0,1 0-1 0 0,0 0 1 0 0,1 0 0 0 0,2-11-44 0 0,-1-5-36 0 0,-1 14-164 0 0,2 1 0 0 0,0 0-1 0 0,0-1 1 0 0,2 1 0 0 0,0 0-1 0 0,0 1 1 0 0,8-16 200 0 0,10-13-4724 0 0,5 5-6332 0 0,-20 31-76 0 0</inkml:trace>
  <inkml:trace contextRef="#ctx0" brushRef="#br0" timeOffset="2548.645">2960 699 12235 0 0,'0'0'1812'0'0,"0"0"-358"0"0,0 0-21 0 0,0 0 124 0 0,0 0-113 0 0,0 0-252 0 0,0 0-269 0 0,0 0-243 0 0,0 0-173 0 0,0 0-139 0 0,0 0-104 0 0,0 0-93 0 0,0 0-78 0 0,0 22-46 0 0,0 92-86 0 0,0-114-1467 0 0,-1-2-9757 0 0,0 1 10360 0 0,1-3-9566 0 0</inkml:trace>
  <inkml:trace contextRef="#ctx0" brushRef="#br0" timeOffset="2797.715">3032 375 17988 0 0,'0'0'1856'0'0,"0"0"-423"0"0,0 0-209 0 0,0 0-248 0 0,0 0-272 0 0,0 0-232 0 0,0 0-216 0 0,0 0-152 0 0,0 0-176 0 0,0 0-184 0 0,0 0-152 0 0,0 0-464 0 0,0 0-848 0 0,0 0-2009 0 0,-24-18-9354 0 0</inkml:trace>
  <inkml:trace contextRef="#ctx0" brushRef="#br0" timeOffset="3846.971">112 1248 0 0 0,'0'0'489'0'0,"0"0"492"0"0,0 0 144 0 0,0 0 11 0 0,0 0-18 0 0,-18 0 8 0 0,-57 0 54 0 0,56 0 17 0 0,19 0-19 0 0,0 0-91 0 0,0 0-139 0 0,0 0-132 0 0,0 0-128 0 0,9 0 1136 0 0,268-18 3531 0 0,175-14-2717 0 0,161-3-1341 0 0,462 6-193 0 0,-363-27-312 0 0,-522 41-323 0 0,157 8-469 0 0,-342 7 3 0 0,60 4-338 0 0,-56-4-1300 0 0,-16-1-3183 0 0,-7-1-3012 0 0,7 1-3367 0 0</inkml:trace>
  <inkml:trace contextRef="#ctx0" brushRef="#br0" timeOffset="4851.341">1539 1391 0 0 0,'0'0'844'0'0,"0"0"170"0"0,0 0 190 0 0,0 0 278 0 0,0 0 207 0 0,0 0 20 0 0,0 0-94 0 0,0 0-87 0 0,0 0-80 0 0,0 0-87 0 0,0 0-132 0 0,0 0-173 0 0,0 0-134 0 0,5-3-54 0 0,15-9-20 0 0,-47 18 3336 0 0,-12 3-3943 0 0,-281 87 1504 0 0,78-19-629 0 0,235-65-1061 0 0,35-10-93 0 0,-17-1 142 0 0,44 0 26 0 0,0-3 1 0 0,-1-1-1 0 0,41-9-130 0 0,-75 9 15 0 0,371-22 153 0 0,-390 25-148 0 0,-1 0 14 0 0,0 0 2 0 0,-34 30 315 0 0,-162 75-68 0 0,154-85-263 0 0,-325 153 12 0 0,359-170-30 0 0,-55 25 0 0 0,1 3 1 0 0,2 2 0 0 0,1 3 0 0 0,-2 5-3 0 0,60-41-1 0 0,1 0 0 0 0,-1 1 0 0 0,1-1-1 0 0,-1 0 1 0 0,0 0 0 0 0,1 1 0 0 0,-1-1 0 0 0,1 0 0 0 0,-1 1-1 0 0,1-1 1 0 0,-1 1 0 0 0,1-1 0 0 0,-1 1 0 0 0,1-1-1 0 0,-1 1 1 0 0,1-1 0 0 0,0 1 0 0 0,-1-1 0 0 0,1 1-1 0 0,0-1 1 0 0,-1 1 0 0 0,1 0 0 0 0,0-1 0 0 0,0 1 0 0 0,0 0-1 0 0,-1-1 1 0 0,1 1 0 0 0,0 0 0 0 0,0-1 0 0 0,0 1-1 0 0,0 0 1 0 0,0-1 0 0 0,0 1 0 0 0,0-1 0 0 0,0 1-1 0 0,1 0 1 0 0,-1-1 0 0 0,0 1 0 0 0,0 0 0 0 0,1-1 0 0 0,-1 1-1 0 0,0-1 1 0 0,0 1 0 0 0,1 0 0 0 0,-1-1 0 0 0,1 1-1 0 0,-1-1 1 0 0,1 1 0 0 0,-1-1 0 0 0,1 1 0 0 0,-1-1-1 0 0,1 0 1 0 0,-1 1 0 0 0,1-1 0 0 0,-1 0 0 0 0,1 1 0 0 0,-1-1-1 0 0,1 0 1 0 0,0 0 0 0 0,-1 1 0 0 0,1-1 0 0 0,0 0-1 0 0,-1 0 1 0 0,1 0 1 0 0,22 4 36 0 0,-1-2 0 0 0,1 0 0 0 0,0-1 0 0 0,0-2 0 0 0,0 0 0 0 0,-1-2 0 0 0,1 0 0 0 0,-1-1 0 0 0,0-2 0 0 0,8-2-36 0 0,-7 2 11 0 0,504-125 462 0 0,-445 119-479 0 0,-81 12-81 0 0,-1 0-98 0 0,0 0-163 0 0,0 0-266 0 0,0 0-353 0 0,-13 15-13751 0 0,11-11 3288 0 0</inkml:trace>
  <inkml:trace contextRef="#ctx0" brushRef="#br0" timeOffset="5500.342">1585 2190 10138 0 0,'0'0'3252'0'0,"0"0"-2128"0"0,0 0-595 0 0,0 0 157 0 0,0 0 275 0 0,0 0 174 0 0,0 0 0 0 0,0 0-116 0 0,0 0-180 0 0,0 0-159 0 0,24-31-119 0 0,74-99-102 0 0,13-8 833 0 0,-60 76-737 0 0,-23 24-336 0 0,3 2 0 0 0,0 1-1 0 0,3 1 1 0 0,0 2 0 0 0,7-2-219 0 0,-9 23 9 0 0,-30 33 6 0 0,-12 103 470 0 0,6-105-416 0 0,2 1 0 0 0,0-1 0 0 0,1 1 0 0 0,1 0 0 0 0,1-1 0 0 0,1 1 0 0 0,3 11-69 0 0,-5-29 21 0 0,1 0 0 0 0,0 0 1 0 0,0 0-1 0 0,0 0 0 0 0,0 0 0 0 0,0 0 0 0 0,1 0 1 0 0,0-1-1 0 0,-1 1 0 0 0,1-1 0 0 0,0 1 1 0 0,0-1-1 0 0,0 1 0 0 0,1-1 0 0 0,-1 0 0 0 0,0 0 1 0 0,1 0-1 0 0,0 0 0 0 0,-1-1 0 0 0,1 1 1 0 0,0-1-1 0 0,0 0 0 0 0,0 1 0 0 0,0-1 0 0 0,0-1 1 0 0,0 1-1 0 0,0 0 0 0 0,0-1 0 0 0,0 1 0 0 0,0-1 1 0 0,0 0-1 0 0,0 0 0 0 0,1 0 0 0 0,-1-1 1 0 0,0 1-1 0 0,0-1 0 0 0,0 1 0 0 0,0-1 0 0 0,0 0 1 0 0,0 0-1 0 0,0-1 0 0 0,0 1 0 0 0,-1 0 0 0 0,3-2-20 0 0,41-39 66 0 0,-2-1 1 0 0,-1-2 0 0 0,-3-2 0 0 0,-2-2 0 0 0,0-5-68 0 0,11-11-77 0 0,35-38 28 0 0,-83 102 73 0 0,-1 1-29 0 0,0 0-31 0 0,-8 27-135 0 0,-41 123 468 0 0,41-116-294 0 0,2 0-1 0 0,2 0 1 0 0,1 0-1 0 0,2 1 0 0 0,1-1 1 0 0,3 22-3 0 0,-2-52-138 0 0,-1 1-1 0 0,1 0 1 0 0,0-1 0 0 0,0 1-1 0 0,0-1 1 0 0,1 0 0 0 0,-1 1-1 0 0,1-1 1 0 0,0 0 0 0 0,0 0 0 0 0,1 0-1 0 0,-1 0 1 0 0,1 0 0 0 0,0-1-1 0 0,0 1 1 0 0,0-1 0 0 0,1 0-1 0 0,2 3 139 0 0,20 7-5080 0 0,6-9-4695 0 0,-24-4-602 0 0</inkml:trace>
  <inkml:trace contextRef="#ctx0" brushRef="#br0" timeOffset="5746.994">2898 1910 13571 0 0,'0'0'1196'0'0,"0"0"-194"0"0,0 0 38 0 0,0 0 174 0 0,0 0 62 0 0,0 0-91 0 0,0 0-186 0 0,0 0-228 0 0,0 0-193 0 0,0 0-166 0 0,0 0-123 0 0,0 0-120 0 0,0 0-58 0 0,-9 27-48 0 0,-25 83-47 0 0,26-48-894 0 0,12-53-1278 0 0,-1-7-1511 0 0,1-2-4266 0 0,-1 0-1325 0 0</inkml:trace>
  <inkml:trace contextRef="#ctx0" brushRef="#br0" timeOffset="5982.696">2914 1579 15299 0 0,'0'0'5097'0'0,"0"0"-4000"0"0,0 0-313 0 0,0 0-208 0 0,0 0-184 0 0,0 0-168 0 0,0 0-152 0 0,0 0-144 0 0,0 0-200 0 0,0 0-192 0 0,0 0-368 0 0,0 0-841 0 0,0 0-2031 0 0,4-11-9003 0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4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1 465 6825 0 0,'0'0'1497'0'0,"0"0"-114"0"0,0 0 48 0 0,0 0 105 0 0,0 0 11 0 0,0 0-167 0 0,0 0-262 0 0,0 0-306 0 0,0 0-248 0 0,0 0-146 0 0,0 0-70 0 0,9 4 1008 0 0,9 195 2621 0 0,-17-148-3634 0 0,-2-38-314 0 0,2 0-1 0 0,-1 0 1 0 0,2 1 0 0 0,0-1 0 0 0,0 0 0 0 0,1-1 0 0 0,1 1 0 0 0,0 0 0 0 0,1-1 0 0 0,0 0 0 0 0,1 0 0 0 0,0-1 0 0 0,1 1 0 0 0,0-1 0 0 0,1 0 0 0 0,0-1 0 0 0,0 0 0 0 0,1-1-1 0 0,1 1 1 0 0,9 6-29 0 0,-13-13 41 0 0,0-1 0 0 0,0 0-1 0 0,0 0 1 0 0,0 0-1 0 0,1-1 1 0 0,-1 0 0 0 0,0 0-1 0 0,0-1 1 0 0,1 0 0 0 0,-1 0-1 0 0,0 0 1 0 0,1-1-1 0 0,-1 0 1 0 0,0 0 0 0 0,0 0-1 0 0,0-1 1 0 0,0 0 0 0 0,0 0-1 0 0,0-1 1 0 0,0 0-1 0 0,-1 0 1 0 0,1 0 0 0 0,-1-1-1 0 0,0 1 1 0 0,0-1 0 0 0,2-2-41 0 0,15-17 91 0 0,-1 0 0 0 0,0-1 1 0 0,-2-1-1 0 0,-2-1 0 0 0,0 0 1 0 0,8-18-92 0 0,26-40 90 0 0,-50 84-97 0 0,0 0-1 0 0,0 0 0 0 0,0 0 0 0 0,0 1 0 0 0,0-1 0 0 0,0 1 0 0 0,0-1 1 0 0,-1 0-1 0 0,1 1 0 0 0,0-1 0 0 0,0 1 0 0 0,0 0 0 0 0,-1-1 0 0 0,1 1 1 0 0,0 0-1 0 0,0-1 0 0 0,-1 1 0 0 0,1 0 0 0 0,-1 0 0 0 0,1 0 1 0 0,-1-1-1 0 0,1 1 0 0 0,-1 0 0 0 0,1 0 0 0 0,-1 0 0 0 0,0 0 0 0 0,0 0 1 0 0,1 0-1 0 0,-1 0 0 0 0,0 0 0 0 0,0 0 0 0 0,0 0 0 0 0,0 0 1 0 0,0 0-1 0 0,0 0 0 0 0,0 0 0 0 0,0 0 0 0 0,-1 0 0 0 0,1 0 0 0 0,0 0 1 0 0,-1-1-1 0 0,1 1 0 0 0,-1 0 8 0 0,2 3-12 0 0,36 135 24 0 0,-35-128-7 0 0,1-1 0 0 0,1 1-1 0 0,0-1 1 0 0,0 0 0 0 0,1 0 0 0 0,0-1 0 0 0,1 1 0 0 0,0-1-1 0 0,0 0 1 0 0,1-1 0 0 0,0 0 0 0 0,1 0 0 0 0,-1 0 0 0 0,2-1-1 0 0,-1 0 1 0 0,1 0-5 0 0,-5-4 34 0 0,1 0 0 0 0,0 0-1 0 0,-1 0 1 0 0,1-1 0 0 0,0 1-1 0 0,0-1 1 0 0,1 0 0 0 0,-1-1-1 0 0,0 1 1 0 0,1-1 0 0 0,-1 0-1 0 0,1-1 1 0 0,-1 1 0 0 0,1-1-1 0 0,-1 0 1 0 0,1 0 0 0 0,-1-1-1 0 0,1 1 1 0 0,-1-1 0 0 0,0-1-1 0 0,1 1 1 0 0,-1-1 0 0 0,0 0-1 0 0,0 0 1 0 0,0 0 0 0 0,0-1-1 0 0,0 0 1 0 0,-1 0 0 0 0,4-2-34 0 0,7-12 89 0 0,0 0 1 0 0,-2 0 0 0 0,0-1-1 0 0,-1-1 1 0 0,-1 0 0 0 0,0-1 0 0 0,0-5-90 0 0,36-111-1338 0 0,-35 35-4913 0 0,-7 34-7255 0 0,-4 55 6448 0 0</inkml:trace>
  <inkml:trace contextRef="#ctx0" brushRef="#br0" timeOffset="921.993">1072 1 12835 0 0,'0'0'1843'0'0,"0"0"-432"0"0,0 0-211 0 0,0 0-48 0 0,0 0-62 0 0,0 0-106 0 0,0 0-141 0 0,0 0-128 0 0,0 0-75 0 0,0 0-37 0 0,0 0-55 0 0,-1 32-68 0 0,-3 106-53 0 0,-7 269 870 0 0,26-145-1191 0 0,-16-260-106 0 0,1 1 0 0 0,0-1 0 0 0,0 0 0 0 0,0 1 0 0 0,0-1 0 0 0,1 0 0 0 0,-1 1 1 0 0,1-1-1 0 0,-1 0 0 0 0,1 1 0 0 0,0-1 0 0 0,0 0 0 0 0,0 0 0 0 0,0 0 0 0 0,0 0 1 0 0,0 1-1 0 0,1-2 0 0 0,-1 1 0 0 0,1 0 0 0 0,-1 0 0 0 0,1 0 0 0 0,0-1 0 0 0,-1 1 1 0 0,1-1-1 0 0,0 1 0 0 0,0-1 0 0 0,0 0 0 0 0,0 0 0 0 0,1 0 0 0 0,-1 0 0 0 0,0 0 1 0 0,0 0-1 0 0,1-1 0 0 0,-1 1 0 0 0,0-1 0 0 0,1 1 0 0 0,-1-1 0 0 0,0 0 0 0 0,1 0 1 0 0,-1 0-1 0 0,1 0 0 0 0,-1-1 0 0 0,1 1 0 0 0,18-18 34 0 0,-2-2 1 0 0,1 0-1 0 0,-2 0 1 0 0,-1-2-1 0 0,11-17-34 0 0,4-4 23 0 0,21-16-59 0 0,-39 84-256 0 0,-9 6 277 0 0,-5-23 7 0 0,0 0-1 0 0,1 0 1 0 0,0 0 0 0 0,0-1 0 0 0,1 1 0 0 0,0 0 0 0 0,0-1 0 0 0,0 1 0 0 0,1-1 0 0 0,0 0 0 0 0,1 0 0 0 0,0 0 0 0 0,0 0 0 0 0,0-1 0 0 0,1 0 0 0 0,0 0 0 0 0,0 0 0 0 0,1 0 0 0 0,-1-1 0 0 0,1 0 0 0 0,0 0 0 0 0,1 0 0 0 0,-1-1 0 0 0,2 1 8 0 0,3-2 13 0 0,0-1 1 0 0,0 0 0 0 0,0-1 0 0 0,0 0 0 0 0,0-1 0 0 0,0 0 0 0 0,0-1 0 0 0,1 0 0 0 0,-1 0 0 0 0,-1-1 0 0 0,1-1-1 0 0,0 0 1 0 0,0 0 0 0 0,-1-1 0 0 0,0-1 0 0 0,0 0 0 0 0,0 0 0 0 0,0-1 0 0 0,-1 0 0 0 0,0 0 0 0 0,0-1-1 0 0,-1 0 1 0 0,0-1 0 0 0,0 0 0 0 0,0 0 0 0 0,-1-1 0 0 0,-1 0 0 0 0,1 0 0 0 0,-2-1 0 0 0,1 1 0 0 0,-1-1 0 0 0,-1 0-1 0 0,1-1 1 0 0,-2 1 0 0 0,3-10-14 0 0,-5 18 0 0 0,1 0 1 0 0,0 0-1 0 0,-1 0 0 0 0,0 0 0 0 0,1 0 0 0 0,-1 0 0 0 0,0 0 1 0 0,0 0-1 0 0,0 0 0 0 0,-1 0 0 0 0,1-1 0 0 0,0 1 0 0 0,-1 0 0 0 0,0-1 1 0 0,1 1-1 0 0,-1-1 0 0 0,0 1 0 0 0,0 0 0 0 0,0-1 0 0 0,-1 1 1 0 0,1 0-1 0 0,0-1 0 0 0,-1 1 0 0 0,0 0 0 0 0,1-1 0 0 0,-1 1 0 0 0,0 0 1 0 0,0 0-1 0 0,0 0 0 0 0,-1 0 0 0 0,1 0 0 0 0,0 0 0 0 0,-1 0 1 0 0,1 0-1 0 0,-1 0 0 0 0,0 1 0 0 0,0-1 0 0 0,1 1 0 0 0,-1-1 0 0 0,0 1 1 0 0,0 0-1 0 0,0-1 0 0 0,-2 1 0 0 0,-3 2-50 0 0,0 0 0 0 0,0 0 0 0 0,0 1 0 0 0,0 0 1 0 0,0 0-1 0 0,0 0 0 0 0,1 1 0 0 0,-1 0 0 0 0,1 1 0 0 0,0-1 0 0 0,0 1 1 0 0,0 1-1 0 0,1-1 0 0 0,-1 1 0 0 0,1 0 0 0 0,0 0 0 0 0,0 0 0 0 0,-3 6 50 0 0,-69 111-342 0 0,45-14 73 0 0,32-105 263 0 0,-1 0 0 0 0,1 0 0 0 0,0 0 0 0 0,0 0 1 0 0,0 0-1 0 0,0 1 0 0 0,1-1 0 0 0,-1 0 0 0 0,1 0 0 0 0,0 0 0 0 0,-1 0 0 0 0,2 0 1 0 0,-1 0-1 0 0,0 0 0 0 0,0 0 0 0 0,1-1 0 0 0,0 1 0 0 0,-1 0 0 0 0,1-1 0 0 0,0 1 1 0 0,0-1-1 0 0,1 0 0 0 0,-1 0 0 0 0,0 0 0 0 0,1 0 0 0 0,-1 0 0 0 0,1 0 0 0 0,0 0 0 0 0,0-1 1 0 0,-1 0-1 0 0,1 1 0 0 0,0-1 0 0 0,1 0 6 0 0,9 2 35 0 0,0-1 0 0 0,-1-1 0 0 0,1 0 0 0 0,0 0 0 0 0,0-2 0 0 0,0 1 0 0 0,0-2 0 0 0,-1 1 0 0 0,1-2 0 0 0,-1 0 0 0 0,1 0 0 0 0,-1-1 0 0 0,0-1 0 0 0,0 0 0 0 0,-1 0 0 0 0,1-1 0 0 0,-1-1 0 0 0,0 0 0 0 0,-1-1 0 0 0,4-3-35 0 0,215-176 486 0 0,-138 111-389 0 0,-90 97 26 0 0,-23 119 113 0 0,22-138-237 0 0,0 0 1 0 0,0 0 0 0 0,0 0-1 0 0,0 1 1 0 0,0-1 0 0 0,0 0-1 0 0,1 0 1 0 0,-1 0 0 0 0,1 0-1 0 0,-1 0 1 0 0,1 0 0 0 0,0 0-1 0 0,0 0 1 0 0,0 0-1 0 0,0 0 1 0 0,0-1 0 0 0,0 1-1 0 0,1 0 1 0 0,-1 0 0 0 0,0-1-1 0 0,1 1 1 0 0,-1-1 0 0 0,1 0-1 0 0,0 1 1 0 0,0-1 0 0 0,-1 0-1 0 0,1 0 1 0 0,0 0 0 0 0,0 0-1 0 0,0 0 1 0 0,0 0 0 0 0,0-1-1 0 0,0 1 1 0 0,0-1 0 0 0,0 1-1 0 0,0-1 1 0 0,0 0 0 0 0,1 0-1 0 0,-1 0 1 0 0,0 0 0 0 0,0 0-1 0 0,0 0 1 0 0,0-1 0 0 0,87-35 194 0 0,-65 23-129 0 0,47-28 127 0 0,73-30 156 0 0,-142 73-334 0 0,1-1 1 0 0,0 1-1 0 0,0 1 0 0 0,-1-1 1 0 0,0 0-1 0 0,1 0 1 0 0,-1 1-1 0 0,0 0 0 0 0,0-1 1 0 0,0 1-1 0 0,0 0 1 0 0,-1 0-1 0 0,1 0 0 0 0,-1 0 1 0 0,0 0-1 0 0,0 0 1 0 0,0 1-1 0 0,0-1 0 0 0,0 0 1 0 0,-1 0-1 0 0,1 1 1 0 0,-1-1-1 0 0,0 0 1 0 0,0 1-1 0 0,0-1 0 0 0,-1 0 1 0 0,1 1-15 0 0,0-1 11 0 0,5 170-746 0 0,-5-172-173 0 0,3-1-10241 0 0,-3 0-840 0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0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7706 0 0,'0'0'1129'0'0,"0"0"-121"0"0,0 0 151 0 0,0 0 288 0 0,0 0 159 0 0,0 0-95 0 0,0 0-253 0 0,0 0-289 0 0,0 0-213 0 0,0 0-144 0 0,0 0-107 0 0,0 0-59 0 0,0 0 1 0 0,9 6-16 0 0,30 22-4 0 0,-30 16 295 0 0,-57 168 504 0 0,48-210-1212 0 0,0 0 1 0 0,-1 0-1 0 0,1 0 0 0 0,0 0 1 0 0,0 1-1 0 0,0-1 0 0 0,0 0 1 0 0,1 0-1 0 0,-1 0 0 0 0,0 1 1 0 0,1-1-1 0 0,0 0 0 0 0,-1 0 1 0 0,1 0-1 0 0,0 0 0 0 0,0 0 1 0 0,0 0-1 0 0,1 0 0 0 0,-1-1 1 0 0,0 1-1 0 0,1 0 0 0 0,-1 0 1 0 0,1-1-1 0 0,-1 1 0 0 0,1-1 1 0 0,0 0-1 0 0,-1 1 0 0 0,1-1 1 0 0,0 0-1 0 0,0 0 0 0 0,0 0 1 0 0,0 0-1 0 0,0-1 0 0 0,0 1 1 0 0,1 0-1 0 0,-1-1 0 0 0,0 1 1 0 0,0-1-1 0 0,0 0 0 0 0,0 0 1 0 0,1 0-1 0 0,-1 0 0 0 0,0 0 0 0 0,0 0 1 0 0,0-1-1 0 0,1 1 0 0 0,0-1-14 0 0,97-14 550 0 0,-86 10-598 0 0,44-27-326 0 0,-39-9-4046 0 0,-17 19-388 0 0,-2 0-3522 0 0,0 16 5423 0 0,0-2-794 0 0</inkml:trace>
  <inkml:trace contextRef="#ctx0" brushRef="#br0" timeOffset="219.792">354 0 8786 0 0,'0'0'1698'0'0,"0"0"-377"0"0,0 0-190 0 0,0 0 43 0 0,0 0 86 0 0,0 0-2 0 0,0 0-108 0 0,0 0-204 0 0,0 0-151 0 0,-12 34-88 0 0,-37 109-59 0 0,-3 78 1287 0 0,35-119-1938 0 0,4 1 0 0 0,4 0 0 0 0,5 53 3 0 0,17-123-3032 0 0,-2-30-1306 0 0,4-2-4012 0 0,-12-1 1270 0 0</inkml:trace>
  <inkml:trace contextRef="#ctx0" brushRef="#br0" timeOffset="741.43">408 869 5793 0 0,'0'0'3973'0'0,"0"0"-1852"0"0,0 0-613 0 0,0 0 32 0 0,0 0 30 0 0,0 0-179 0 0,0 0-283 0 0,0 0-237 0 0,0 0-146 0 0,0 0-51 0 0,0 0-50 0 0,0 0-32 0 0,0 0-62 0 0,13-30-84 0 0,40-97-39 0 0,23-24 768 0 0,0 51-794 0 0,-75 100-382 0 0,0 0 0 0 0,-1 0 0 0 0,1 0 0 0 0,0-1 0 0 0,0 1 0 0 0,-1 0 0 0 0,1 0 0 0 0,0 0 0 0 0,0 0 0 0 0,-1 0 0 0 0,1 1-1 0 0,0-1 1 0 0,0 0 0 0 0,-1 0 0 0 0,1 0 0 0 0,0 1 0 0 0,-1-1 0 0 0,1 0 0 0 0,0 1 0 0 0,-1-1 0 0 0,1 0 0 0 0,0 1 0 0 0,-1-1-1 0 0,1 1 1 0 0,-1-1 0 0 0,1 1 0 0 0,-1-1 0 0 0,1 1 0 0 0,-1 0 0 0 0,1-1 0 0 0,-1 1 0 0 0,0-1 0 0 0,1 1 0 0 0,-1 0 0 0 0,0 0-1 0 0,1-1 1 0 0,-1 1 0 0 0,0 0 0 0 0,0-1 0 0 0,0 1 0 0 0,0 0 0 0 0,0 0 0 0 0,0-1 0 0 0,0 1 0 0 0,0 0 0 0 0,0 0 0 0 0,0-1-1 0 0,0 1 1 0 0,0 0 0 0 0,0 0 0 0 0,-1-1 0 0 0,1 1 0 0 0,0 0 0 0 0,0-1 0 0 0,-1 1 0 0 0,1 0 0 0 0,-1-1 0 0 0,1 1 0 0 0,-1 0 0 0 0,1-1-1 0 0,-1 1 1 0 0,1 0 1 0 0,-1 3-3 0 0,-2 150 173 0 0,3-151-161 0 0,1-1 0 0 0,0 1 0 0 0,0-1 0 0 0,0 0-1 0 0,0 1 1 0 0,0-1 0 0 0,0 0 0 0 0,1 0-1 0 0,-1 1 1 0 0,1-1 0 0 0,0 0 0 0 0,0-1 0 0 0,-1 1-1 0 0,1 0 1 0 0,0 0 0 0 0,0-1 0 0 0,1 1-1 0 0,-1-1 1 0 0,0 0 0 0 0,0 0 0 0 0,1 0 0 0 0,-1 0-1 0 0,1 0 1 0 0,-1 0 0 0 0,1 0 0 0 0,-1-1-1 0 0,1 1 1 0 0,-1-1 0 0 0,1 0 0 0 0,-1 0 0 0 0,1 0-1 0 0,0 0 1 0 0,-1 0 0 0 0,1-1 0 0 0,-1 1-1 0 0,1-1 1 0 0,-1 1 0 0 0,1-1 0 0 0,-1 0 0 0 0,1 0-1 0 0,-1 0 1 0 0,0-1 0 0 0,0 1 0 0 0,1 0 0 0 0,-1-1-1 0 0,0 1 1 0 0,0-1 0 0 0,1-2-9 0 0,109-57 219 0 0,-111 61-219 0 0,0 1 0 0 0,0 0 0 0 0,0-1 0 0 0,1 1 0 0 0,-1 0 0 0 0,0 0 0 0 0,0-1 0 0 0,0 1 0 0 0,0 0 0 0 0,0 0 0 0 0,0 0 0 0 0,-1 0 0 0 0,1 0 0 0 0,0 1 0 0 0,0-1 0 0 0,-1 0 0 0 0,1 0 0 0 0,-1 0 0 0 0,1 1 0 0 0,-1-1 0 0 0,0 0 0 0 0,1 0 0 0 0,-1 1 0 0 0,0-1 0 0 0,0 0 0 0 0,0 1 0 0 0,0-1 0 0 0,0 0 0 0 0,0 1 0 0 0,0-1 0 0 0,0 0 0 0 0,0 1 0 0 0,-1-1 0 0 0,1 0 0 0 0,-1 1 0 0 0,1-1 0 0 0,-1 0 0 0 0,0 1 0 0 0,1 5 12 0 0,-5 119-220 0 0,30-102-2348 0 0,2-23-6699 0 0,-20-1 4599 0 0,2 0-4851 0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1960 0 0,'0'0'-1960'0'0,"0"0"1960"0"0</inkml:trace>
  <inkml:trace contextRef="#ctx0" brushRef="#br0" timeOffset="954.261">76 56 808 0 0,'0'0'2007'0'0,"0"0"-124"0"0,0 0 26 0 0,0 0 77 0 0,0 0-105 0 0,0 0-299 0 0,0 0-343 0 0,0 0-303 0 0,0 0-217 0 0,0 0-139 0 0,0 0-109 0 0,0 0-109 0 0,-3 4 4574 0 0,1-4-5084 0 0,-10-2 1093 0 0,9-3-5148 0 0,3 4 3496 0 0,4-4-4216 0 0,-2 3-3677 0 0,-2 2 4937 0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35 137 8194 0 0,'0'0'4719'0'0,"0"0"-2686"0"0,0 0-890 0 0,0 0-48 0 0,0 0 72 0 0,0 0-25 0 0,0 0-131 0 0,0 0-209 0 0,0 0-235 0 0,0 0-179 0 0,0 0-134 0 0,0 0-73 0 0,0 0-71 0 0,-6 24-43 0 0,-16 72-30 0 0,15-58 1081 0 0,8-38-4932 0 0,0 0-7451 0 0,-1-4 2316 0 0</inkml:trace>
  <inkml:trace contextRef="#ctx0" brushRef="#br0" timeOffset="533.01">374 1 5825 0 0,'0'0'1443'0'0,"0"0"-263"0"0,0 0 194 0 0,0 0 410 0 0,0 0 154 0 0,0 0-217 0 0,0 0-420 0 0,0 0-434 0 0,0 0-297 0 0,0 0-129 0 0,0 0-50 0 0,0 0-11 0 0,0 0 4 0 0,-16 9-20 0 0,-51 32-19 0 0,32-23 89 0 0,33-18-418 0 0,1 0 0 0 0,0 0 0 0 0,-1 1 0 0 0,1-1-1 0 0,-1 1 1 0 0,1-1 0 0 0,0 1 0 0 0,-1-1 0 0 0,1 1-1 0 0,0 0 1 0 0,0 0 0 0 0,0 0 0 0 0,0 0 0 0 0,0 0 0 0 0,0 0-1 0 0,0 0 1 0 0,0 0 0 0 0,0 0 0 0 0,0 0 0 0 0,0 0-1 0 0,0 0 1 0 0,1 1 0 0 0,-1-1 0 0 0,1 0 0 0 0,-1 1-1 0 0,1-1 1 0 0,-1 0 0 0 0,1 1 0 0 0,0-1 0 0 0,0 1 0 0 0,-1 0-16 0 0,57 26 50 0 0,-49-27-29 0 0,-1-1 8 0 0,-1 0 0 0 0,1 0 1 0 0,0 0-1 0 0,0 1 1 0 0,0 0-1 0 0,0 0 0 0 0,-1 0 1 0 0,1 1-1 0 0,0 0 0 0 0,-1 0 1 0 0,0 0-1 0 0,1 1 0 0 0,-1-1 1 0 0,0 1-1 0 0,0 1 1 0 0,0-1-1 0 0,-1 1 0 0 0,1 0 1 0 0,-1 0-1 0 0,0 0 0 0 0,0 0 1 0 0,0 1-1 0 0,-1 0 0 0 0,0-1 1 0 0,1 1-1 0 0,-2 1 1 0 0,1-1-1 0 0,-1 0 0 0 0,1 1 1 0 0,-2-1-1 0 0,1 1 0 0 0,0 0 1 0 0,-1 3-30 0 0,-1-5 52 0 0,0 1 0 0 0,0-1 0 0 0,0 1 0 0 0,-1-1 0 0 0,0 1 0 0 0,0-1-1 0 0,0 0 1 0 0,-1 0 0 0 0,0 1 0 0 0,1-1 0 0 0,-1 0 0 0 0,0 0 0 0 0,-1-1 0 0 0,1 1 0 0 0,-1 0 0 0 0,0-1 0 0 0,0 0 0 0 0,0 1 0 0 0,0-1 0 0 0,0 0 0 0 0,-1-1 0 0 0,0 1 0 0 0,1 0 0 0 0,-1-1 0 0 0,-4 2-52 0 0,2-2-44 0 0,0 1 0 0 0,-1-1 0 0 0,1-1-1 0 0,-1 1 1 0 0,1-1 0 0 0,-1-1 0 0 0,1 1 0 0 0,-1-1 0 0 0,0 0 0 0 0,1 0 0 0 0,-1-1 0 0 0,1 0 0 0 0,-1 0 0 0 0,-6-2 44 0 0,-18-12-4815 0 0,7-10-6550 0 0,21 18 4590 0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5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3 2144 0 0,'0'0'2172'0'0,"0"0"-901"0"0,0 0-246 0 0,0 0 175 0 0,0 0 273 0 0,0 0 184 0 0,0 0-27 0 0,0 0-255 0 0,0 0-352 0 0,0 0-292 0 0,0 0-186 0 0,0 0-95 0 0,-2-2-69 0 0,20 70 4051 0 0,-2-23-4048 0 0,-2 1 1 0 0,-3 0-1 0 0,-1 1 1 0 0,-2 0 0 0 0,-3 1-1 0 0,-1-1 1 0 0,-2 1-1 0 0,-4 23-384 0 0,0-62 4 0 0,-1-1 0 0 0,0 1 0 0 0,-1-1 0 0 0,0 0 0 0 0,0 0 0 0 0,0 0 0 0 0,-1-1 0 0 0,0 1 0 0 0,-1-1 0 0 0,0 0 0 0 0,0-1 0 0 0,0 1 0 0 0,-1-1 0 0 0,0-1 0 0 0,0 1 0 0 0,0-1 0 0 0,-1 0 0 0 0,0-1-1 0 0,0 0 1 0 0,0 0 0 0 0,0 0 0 0 0,-1-1 0 0 0,1-1 0 0 0,-1 1 0 0 0,0-1 0 0 0,0-1 0 0 0,1 0 0 0 0,-1 0 0 0 0,0-1 0 0 0,0 0 0 0 0,-8-1-4 0 0,-17 4-1004 0 0,-21-3-3316 0 0,22-14-4144 0 0,25 7 3168 0 0,2 3-328 0 0</inkml:trace>
  <inkml:trace contextRef="#ctx0" brushRef="#br0" timeOffset="247.628">1 146 11338 0 0,'0'0'702'0'0,"0"0"-94"0"0,0 0 94 0 0,0 0 327 0 0,0 0 274 0 0,0 0 97 0 0,0 0-59 0 0,0 0-186 0 0,0 0-163 0 0,0 0-113 0 0,0 0-87 0 0,32-1-103 0 0,107-6-78 0 0,-13-19 439 0 0,-88 13-748 0 0,285-79 121 0 0,-259 90-3392 0 0,-49 13-2168 0 0,-6 8-4247 0 0,-8-14 1558 0 0</inkml:trace>
  <inkml:trace contextRef="#ctx0" brushRef="#br0" timeOffset="813.135">962 308 896 0 0,'0'0'2069'0'0,"0"0"-108"0"0,0 0 24 0 0,0 0 114 0 0,0 0-51 0 0,0 0-247 0 0,0 0-281 0 0,0 0-246 0 0,0 0-214 0 0,0 0-131 0 0,0 0-99 0 0,0 0-83 0 0,0 0-90 0 0,-9-1-57 0 0,4 0-602 0 0,-2 0 188 0 0,1 0-1 0 0,0 0 1 0 0,0 1 0 0 0,0-1-1 0 0,-1 1 1 0 0,1 1-1 0 0,0-1 1 0 0,0 1 0 0 0,-1 0-1 0 0,1 0 1 0 0,0 1 0 0 0,0 0-1 0 0,0 0 1 0 0,-2 2-186 0 0,-1 1 181 0 0,-6 3-28 0 0,0 1 0 0 0,1 0 0 0 0,0 1 1 0 0,0 0-1 0 0,1 2 0 0 0,0-1 0 0 0,1 1 0 0 0,1 1 0 0 0,0 0 0 0 0,-9 15-153 0 0,14-18 8 0 0,0 1 0 0 0,1-1 0 0 0,0 1-1 0 0,0 1 1 0 0,2-1 0 0 0,-1 1 0 0 0,1 0 0 0 0,1-1-1 0 0,0 1 1 0 0,1 0 0 0 0,0 0 0 0 0,1 2-8 0 0,1-11 24 0 0,1 0 1 0 0,0 0-1 0 0,0-1 1 0 0,0 1-1 0 0,0-1 0 0 0,0 1 1 0 0,0-1-1 0 0,1 0 1 0 0,0 0-1 0 0,-1 0 1 0 0,1 0-1 0 0,0 0 1 0 0,0 0-1 0 0,0-1 1 0 0,0 1-1 0 0,0-1 1 0 0,0 0-1 0 0,0 0 1 0 0,0 0-1 0 0,0-1 1 0 0,1 1-1 0 0,-1-1 1 0 0,0 1-1 0 0,1-1 0 0 0,-1 0 1 0 0,0-1-1 0 0,1 1 1 0 0,-1 0-1 0 0,0-1 1 0 0,0 0-1 0 0,1 0 1 0 0,-1 0-1 0 0,0 0 1 0 0,0 0-1 0 0,0-1 1 0 0,0 1-1 0 0,2-2-24 0 0,14-9 145 0 0,-1 0-1 0 0,0-1 0 0 0,-1-1 1 0 0,0-1-1 0 0,-1 0 0 0 0,7-11-144 0 0,-17 20 25 0 0,129-162 472 0 0,-110 134-391 0 0,-24 33-116 0 0,-1 1-8 0 0,0 0-9 0 0,7 23-66 0 0,17 62-494 0 0,-21-72-113 0 0,14 35-3871 0 0,-8-35-1651 0 0,2-4-4315 0 0,-7-8 6024 0 0</inkml:trace>
  <inkml:trace contextRef="#ctx0" brushRef="#br0" timeOffset="1256.11">1147 596 5137 0 0,'0'0'2557'0'0,"0"0"-560"0"0,0 0-250 0 0,0 0-18 0 0,0 0-45 0 0,0 0-168 0 0,0 0-203 0 0,0 0-170 0 0,0 0-130 0 0,0 0-98 0 0,0 0-85 0 0,0 0-97 0 0,0 0-106 0 0,18-18-98 0 0,53-53-91 0 0,6-28 775 0 0,-68 88-1136 0 0,-7 6-54 0 0,1 0 1 0 0,0 1-1 0 0,1 0 1 0 0,-1-1 0 0 0,1 1-1 0 0,0 1 1 0 0,0-1-1 0 0,0 0 1 0 0,1 1-1 0 0,-1 0 1 0 0,1 0 0 0 0,0 0-1 0 0,-1 1 1 0 0,1-1-1 0 0,0 1 1 0 0,3 0-24 0 0,3 43 60 0 0,-10 65 125 0 0,0-105-175 0 0,0 1-1 0 0,1-1 1 0 0,-1 0-1 0 0,1 0 1 0 0,-1 1 0 0 0,1-1-1 0 0,-1-1 1 0 0,1 1-1 0 0,0 0 1 0 0,0 0 0 0 0,-1-1-1 0 0,1 1 1 0 0,0 0-1 0 0,0-1 1 0 0,0 0-1 0 0,0 0 1 0 0,0 1 0 0 0,0-1-1 0 0,-1 0 1 0 0,1 0-1 0 0,0-1 1 0 0,0 1-1 0 0,0 0 1 0 0,0-1 0 0 0,0 1-1 0 0,-1-1 1 0 0,1 1-1 0 0,0-1 1 0 0,0 0 0 0 0,-1 0-1 0 0,1 0 1 0 0,0 0-1 0 0,-1 0 1 0 0,1 0-1 0 0,-1 0 1 0 0,1-1 0 0 0,-1 1-1 0 0,0 0 1 0 0,0-1-1 0 0,1 1 1 0 0,-1-1-1 0 0,0 0-9 0 0,0 1 4 0 0,113-94 178 0 0,-84 77-300 0 0,-27 54 32 0 0,-3-23 22 0 0,0-6-94 0 0,-1 1-1 0 0,1-1 1 0 0,0 0-1 0 0,1 0 0 0 0,0 0 1 0 0,0 1-1 0 0,1-1 1 0 0,0 0-1 0 0,0 0 0 0 0,0-1 1 0 0,1 1-1 0 0,3 5 159 0 0,7-4-3404 0 0,-3-8-3971 0 0,-6 0 1843 0 0,0 0-2394 0 0</inkml:trace>
  <inkml:trace contextRef="#ctx0" brushRef="#br0" timeOffset="1580.07">1773 526 1968 0 0,'0'0'2146'0'0,"0"0"-72"0"0,0 0 54 0 0,0 0 5 0 0,0 0-129 0 0,0 0-177 0 0,0 0-204 0 0,0 0-213 0 0,32-11-214 0 0,100-36-226 0 0,-57 5 370 0 0,-49 23-818 0 0,-17 13-350 0 0,1 0-1 0 0,-1-1 0 0 0,-1 0 0 0 0,0-1 0 0 0,0 0 0 0 0,0 0 0 0 0,-1 0 1 0 0,0-1-1 0 0,-1 0 0 0 0,2-3-171 0 0,-8 12 17 0 0,1-1 0 0 0,0 0 0 0 0,-1 0 0 0 0,1 0 0 0 0,0 0 0 0 0,-1 0 0 0 0,1 0 0 0 0,-1 0 0 0 0,0-1 0 0 0,1 1 0 0 0,-1 0 0 0 0,0 0 0 0 0,0 0 0 0 0,1 0 0 0 0,-1 0 0 0 0,0-1 0 0 0,0 1 0 0 0,0 0 0 0 0,0 0 0 0 0,-1 0 0 0 0,1 0 0 0 0,0-1 0 0 0,0 1 0 0 0,-1 0 0 0 0,1 0 0 0 0,-1 0 0 0 0,1 0 0 0 0,-1 0 0 0 0,1 0 0 0 0,-1 0 0 0 0,0 0 0 0 0,1 0 0 0 0,-1 0 0 0 0,0 0 0 0 0,0 1 0 0 0,0-1 0 0 0,0 0 0 0 0,1 0 0 0 0,-1 1 0 0 0,0-1 0 0 0,0 1 0 0 0,-1-1 0 0 0,1 1 0 0 0,0-1 0 0 0,0 1 0 0 0,0-1 0 0 0,0 1 0 0 0,0 0 0 0 0,0 0 0 0 0,0 0 0 0 0,-1 0 0 0 0,1-1 0 0 0,0 2 0 0 0,0-1 0 0 0,0 0 0 0 0,0 0 0 0 0,-1 0-17 0 0,-68 11-17 0 0,53-4-15 0 0,0 1-1 0 0,1 0 0 0 0,-1 1 1 0 0,2 0-1 0 0,-1 2 1 0 0,1 0-1 0 0,1 0 0 0 0,0 2 1 0 0,1-1-1 0 0,0 2 1 0 0,1 0-1 0 0,0 0 0 0 0,1 1 1 0 0,1 1-1 0 0,0 0 1 0 0,-7 16 32 0 0,17-31-31 0 0,-1 1 1 0 0,0 0-1 0 0,0-1 1 0 0,0 1 0 0 0,1 0-1 0 0,-1-1 1 0 0,1 1-1 0 0,-1 0 1 0 0,1 0 0 0 0,0-1-1 0 0,0 1 1 0 0,0 0-1 0 0,0 0 1 0 0,0 0-1 0 0,0-1 1 0 0,0 1 0 0 0,0 0-1 0 0,1 0 1 0 0,-1-1-1 0 0,1 1 1 0 0,-1 0 0 0 0,1-1-1 0 0,0 1 1 0 0,0 0-1 0 0,0-1 1 0 0,0 1 0 0 0,0-1-1 0 0,0 1 1 0 0,0-1-1 0 0,0 0 1 0 0,0 1-1 0 0,1-1 1 0 0,-1 0 0 0 0,1 0-1 0 0,-1 0 1 0 0,1 0-1 0 0,-1 0 1 0 0,1 0 0 0 0,-1 0-1 0 0,1-1 1 0 0,0 1-1 0 0,-1-1 1 0 0,1 1 0 0 0,0-1-1 0 0,0 1 1 0 0,0-1 30 0 0,10 1-504 0 0,0 0 0 0 0,0 0 0 0 0,1-1 0 0 0,-1-1 0 0 0,0 0 0 0 0,1-1 0 0 0,-1 0 0 0 0,0-1 0 0 0,0 0 0 0 0,0-1 0 0 0,-1 0 0 0 0,1-1 0 0 0,4-3 504 0 0,89-49-12949 0 0,-97 52 11489 0 0,5-3 336 0 0</inkml:trace>
  <inkml:trace contextRef="#ctx0" brushRef="#br0" timeOffset="1974.095">2335 294 0 0 0,'0'0'1083'0'0,"0"0"196"0"0,0 0 42 0 0,0 0 61 0 0,0 0-62 0 0,0 0-234 0 0,0 0-211 0 0,0 0-135 0 0,0 0-21 0 0,0 0 88 0 0,0 0 103 0 0,0 0 84 0 0,0 0 22 0 0,-7 9-10 0 0,-20 31-86 0 0,-10 11 3962 0 0,36-50-4853 0 0,1 0-1 0 0,0 0 0 0 0,0 1 1 0 0,0-1-1 0 0,0 0 0 0 0,0 0 1 0 0,0 1-1 0 0,0-1 0 0 0,0 0 1 0 0,0 0-1 0 0,1 0 0 0 0,-1 1 1 0 0,1-1-1 0 0,-1 0 1 0 0,1 0-1 0 0,-1 0 0 0 0,1 0 1 0 0,-1 0-1 0 0,1 0 0 0 0,0 0 1 0 0,0 0-1 0 0,-1 0 0 0 0,1 0 1 0 0,0 0-1 0 0,0 0 0 0 0,0 0 1 0 0,0-1-1 0 0,0 1 0 0 0,0 0 1 0 0,0-1-1 0 0,0 1 0 0 0,1-1 1 0 0,-1 1-1 0 0,0-1 0 0 0,0 1 1 0 0,0-1-1 0 0,1 0 0 0 0,-1 0 1 0 0,0 0-1 0 0,0 0 0 0 0,1 0 1 0 0,-1 0-1 0 0,0 0 1 0 0,0 0-1 0 0,1 0 0 0 0,-1 0 1 0 0,0-1-29 0 0,16 7 366 0 0,-13-5-288 0 0,-1 1 0 0 0,0 0 0 0 0,-1 0 0 0 0,1 0 0 0 0,0 1 0 0 0,-1-1 0 0 0,1 0 0 0 0,-1 1-1 0 0,1 0 1 0 0,-1 0 0 0 0,0 0 0 0 0,-1 0 0 0 0,1 0 0 0 0,0 0 0 0 0,-1 0 0 0 0,1 0 0 0 0,-1 1-1 0 0,0-1 1 0 0,0 0 0 0 0,-1 1 0 0 0,1-1 0 0 0,-1 1 0 0 0,1-1 0 0 0,-1 1 0 0 0,0-1 0 0 0,-1 1-1 0 0,1 0 1 0 0,0-1 0 0 0,-1 1 0 0 0,0-1 0 0 0,0 0 0 0 0,0 1-78 0 0,-3 3 130 0 0,0 0-1 0 0,0 0 1 0 0,-1-1 0 0 0,1 1 0 0 0,-2-1-1 0 0,1 0 1 0 0,-1 0 0 0 0,0-1 0 0 0,0 0-1 0 0,0 0 1 0 0,-1 0 0 0 0,-6 3-130 0 0,7-4 65 0 0,2-1-55 0 0,-1 0 0 0 0,1 0 0 0 0,-1-1 0 0 0,0 1 0 0 0,0-1 0 0 0,0 0 0 0 0,0-1 0 0 0,0 1 0 0 0,0-1 0 0 0,-1 0 0 0 0,1 0 0 0 0,0-1 1 0 0,-1 0-1 0 0,1 1 0 0 0,0-2 0 0 0,-1 1 0 0 0,1-1 0 0 0,-2 0-10 0 0,-10-25-2689 0 0,16 2-4293 0 0,1 16 2193 0 0,0 0-6838 0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0 0 0,'10'12'7371'0'0,"31"16"-2694"0"0,-34-26-4194 0 0,1-1 1 0 0,0 1-1 0 0,0-1 0 0 0,0-1 1 0 0,0 0-1 0 0,0 0 1 0 0,0 0-1 0 0,0-1 0 0 0,0-1 1 0 0,0 1-1 0 0,-1-1 1 0 0,1 0-1 0 0,3-2-483 0 0,12-6 311 0 0,-2-1 1 0 0,0-1-1 0 0,0 0 1 0 0,-1-2-1 0 0,0 0 0 0 0,5-8-311 0 0,-16 15 114 0 0,0 0-1 0 0,-1-1 1 0 0,-1 0-1 0 0,1 0 1 0 0,-1-1-1 0 0,0 0 1 0 0,-1 0-1 0 0,0 0 1 0 0,-1-1-1 0 0,0 0 1 0 0,0 0-1 0 0,-1-1 1 0 0,-1 1-1 0 0,0-1 1 0 0,0 0-1 0 0,-1 0 1 0 0,0 0-1 0 0,-1 0 1 0 0,0-6-114 0 0,-1 18 6 0 0,0-1 0 0 0,1 1 0 0 0,-1-1-1 0 0,0 0 1 0 0,0 1 0 0 0,-1-1 0 0 0,1 1 0 0 0,0-1 0 0 0,0 0 0 0 0,0 1 0 0 0,0-1 0 0 0,0 1 0 0 0,0-1 0 0 0,0 0 0 0 0,-1 1 0 0 0,1-1 0 0 0,0 0-1 0 0,0 1 1 0 0,0-1 0 0 0,-1 0 0 0 0,1 1 0 0 0,0-1 0 0 0,-1 0 0 0 0,1 0 0 0 0,0 1 0 0 0,-1-1 0 0 0,1 0 0 0 0,0 0 0 0 0,-1 1 0 0 0,1-1-1 0 0,0 0 1 0 0,-1 0 0 0 0,1 0 0 0 0,0 0 0 0 0,-1 0 0 0 0,1 0 0 0 0,-1 0 0 0 0,1 0 0 0 0,0 0 0 0 0,-1 0 0 0 0,1 0 0 0 0,-1 0 0 0 0,1 0 0 0 0,0 0-1 0 0,-1 0 1 0 0,1 0 0 0 0,-1 0 0 0 0,1 0 0 0 0,0 0 0 0 0,-1 0 0 0 0,1-1 0 0 0,0 1 0 0 0,-1 0 0 0 0,1 0 0 0 0,0-1 0 0 0,-1 1 0 0 0,1 0-1 0 0,0 0 1 0 0,-1-1 0 0 0,1 1 0 0 0,0 0 0 0 0,0-1 0 0 0,-1 1 0 0 0,1 0 0 0 0,0-1 0 0 0,0 1 0 0 0,0 0 0 0 0,0-1 0 0 0,-1 1 0 0 0,1-1-6 0 0,-10 39-21 0 0,1 0 0 0 0,2 0 0 0 0,2 0 0 0 0,2 1 0 0 0,1 0 1 0 0,2 1 20 0 0,-5 55-38 0 0,4-77 38 0 0,-13 181-55 0 0,-8-2-1 0 0,-21 61 56 0 0,38-228-63 0 0,-1-1-1 0 0,-2 0 1 0 0,-1 0-1 0 0,-1-1 1 0 0,-2 0 0 0 0,0 0-1 0 0,-2-2 1 0 0,-1 0-1 0 0,-9 11 64 0 0,22-34-2 0 0,1 0 0 0 0,-1-1 0 0 0,0 1 0 0 0,-1-1 0 0 0,1 1 1 0 0,0-1-1 0 0,-1 0 0 0 0,1 0 0 0 0,-1 0 0 0 0,1 0 0 0 0,-1-1 0 0 0,0 1 0 0 0,0-1 0 0 0,0 1 0 0 0,0-1 0 0 0,0 0 0 0 0,0 0 0 0 0,0-1 0 0 0,0 1 0 0 0,0-1 0 0 0,-1 1 0 0 0,1-1 0 0 0,0 0 0 0 0,0 0 0 0 0,-1 0 0 0 0,1-1 0 0 0,0 1 0 0 0,0-1 0 0 0,0 0 0 0 0,0 1 0 0 0,0-2 0 0 0,0 1 0 0 0,0 0 0 0 0,0 0 0 0 0,0-1 0 0 0,0 0 0 0 0,1 0 0 0 0,-1 1 0 0 0,1-1 0 0 0,-1-1 0 0 0,1 1 0 0 0,0 0 0 0 0,-1-1 0 0 0,1 1 0 0 0,1-1 1 0 0,-1 1-1 0 0,0-1 0 0 0,1 0 0 0 0,-1 0 0 0 0,1 0 0 0 0,0 0 0 0 0,-1-2 2 0 0,-3-17 49 0 0,0 0 0 0 0,2-1 1 0 0,1 1-1 0 0,0 0 0 0 0,2-1 1 0 0,0 1-1 0 0,2-1 0 0 0,0-1-49 0 0,3-4 75 0 0,1 1-1 0 0,1-1 0 0 0,2 1 0 0 0,0 0 0 0 0,2 1 0 0 0,1 1 0 0 0,0-1 1 0 0,2 2-1 0 0,1 0 0 0 0,2 1 0 0 0,0 0 0 0 0,1 1 0 0 0,1 1 1 0 0,1 1-1 0 0,12-9-74 0 0,57-24-180 0 0,-43 47-2737 0 0,-26 14-1769 0 0,-8 2-1580 0 0,-7-6 1295 0 0,-1-1 659 0 0</inkml:trace>
  <inkml:trace contextRef="#ctx0" brushRef="#br0" timeOffset="275.98">503 983 2248 0 0,'0'0'3233'0'0,"0"0"-652"0"0,0 0-463 0 0,0 0-146 0 0,0 0-100 0 0,0 0-213 0 0,0 0-197 0 0,0 0-186 0 0,0 0-237 0 0,0 0-173 0 0,0 0-177 0 0,0 0-149 0 0,-3-7-42 0 0,-5-52 419 0 0,31-3-346 0 0,2 2-1 0 0,3 2 0 0 0,26-40-570 0 0,12 11-2259 0 0,-56 75 525 0 0,5-5-2634 0 0,-2 13-6702 0 0,-8 4 5820 0 0</inkml:trace>
  <inkml:trace contextRef="#ctx0" brushRef="#br0" timeOffset="582.996">891 622 1064 0 0,'0'0'1963'0'0,"0"0"-302"0"0,0 0-8 0 0,0 0 185 0 0,0 0 12 0 0,0 0-188 0 0,0 0-230 0 0,0 0-183 0 0,0 0-116 0 0,0 0-142 0 0,-19 32-133 0 0,-61 99-147 0 0,44-60 325 0 0,35-69-971 0 0,-1 0-1 0 0,1 0 1 0 0,0 0-1 0 0,0 0 0 0 0,0 0 1 0 0,0 0-1 0 0,0 1 0 0 0,1-1 1 0 0,-1 0-1 0 0,1 0 0 0 0,-1 0 1 0 0,1 1-1 0 0,0-1 1 0 0,0 0-1 0 0,0 1 0 0 0,0-1 1 0 0,0 0-1 0 0,0 0 0 0 0,1 1 1 0 0,-1-1-1 0 0,1 0 0 0 0,0 0 1 0 0,-1 1-1 0 0,1-1 1 0 0,0 0-1 0 0,0 0 0 0 0,1 0 1 0 0,-1 0-1 0 0,0 0 0 0 0,1-1 1 0 0,-1 1-1 0 0,1 0 0 0 0,-1-1 1 0 0,1 1-1 0 0,0-1 1 0 0,0 1-1 0 0,-1-1 0 0 0,1 0 1 0 0,0 0-1 0 0,0 0 0 0 0,0 0 1 0 0,1 0-1 0 0,-1 0 0 0 0,0 0 1 0 0,0-1-1 0 0,0 1 1 0 0,1-1-1 0 0,-1 0 0 0 0,0 1 1 0 0,1-1-1 0 0,-1 0 0 0 0,0 0 1 0 0,2-1-65 0 0,3-2 133 0 0,1-1 1 0 0,-1 0-1 0 0,0 0 1 0 0,0 0-1 0 0,0-1 1 0 0,0 0-1 0 0,-1-1 1 0 0,0 1-1 0 0,0-1 1 0 0,-1 0-1 0 0,0-1 1 0 0,0 1-1 0 0,0-1 1 0 0,0 0-1 0 0,-1 0 1 0 0,-1-1-1 0 0,1 1 0 0 0,-1-1 1 0 0,0 0-1 0 0,-1 0 1 0 0,0 0-1 0 0,0-1-133 0 0,0 2-9 0 0,0 1 0 0 0,0-1-1 0 0,-1 0 1 0 0,0 1-1 0 0,0-1 1 0 0,-1 0-1 0 0,0 0 1 0 0,0 0 0 0 0,0 1-1 0 0,-1-1 1 0 0,0 0-1 0 0,0 0 1 0 0,-1 1-1 0 0,0-1 1 0 0,0 1 0 0 0,0-1-1 0 0,-1 1 1 0 0,0 0-1 0 0,0 0 1 0 0,-1 0-1 0 0,0 1 1 0 0,0-1-1 0 0,0 1 1 0 0,-1 0 0 0 0,1 0-1 0 0,-1 0 1 0 0,-5-3 9 0 0,7 5-47 0 0,-46-23-5310 0 0,20 43-9282 0 0,26-9 9487 0 0</inkml:trace>
  <inkml:trace contextRef="#ctx0" brushRef="#br0" timeOffset="1003.031">1024 872 7978 0 0,'0'0'3346'0'0,"0"0"-1120"0"0,0 0-418 0 0,0 0-60 0 0,0 0-185 0 0,0 0-293 0 0,0 0-258 0 0,0 0-216 0 0,0 0-152 0 0,0 0-91 0 0,0 0-79 0 0,0 0-68 0 0,0 0-77 0 0,28-24-69 0 0,87-74-52 0 0,-23 14 310 0 0,-92 83-518 0 0,1 0 1 0 0,0 0 0 0 0,-1 1 0 0 0,1-1 0 0 0,0 0-1 0 0,0 1 1 0 0,0-1 0 0 0,0 1 0 0 0,-1-1 0 0 0,1 1-1 0 0,0 0 1 0 0,0-1 0 0 0,0 1 0 0 0,0 0-1 0 0,0 0 1 0 0,0-1 0 0 0,0 1 0 0 0,0 0 0 0 0,0 0-1 0 0,0 0 1 0 0,0 0 0 0 0,0 0 0 0 0,0 0 0 0 0,0 1-1 0 0,0-1 1 0 0,0 0 0 0 0,0 1 0 0 0,0-1-1 0 0,0 0 1 0 0,0 1 0 0 0,0-1 0 0 0,0 1 0 0 0,0-1-1 0 0,-1 1 1 0 0,1-1 0 0 0,0 1 0 0 0,0 0 0 0 0,-1 0-1 0 0,1-1 1 0 0,0 1 0 0 0,-1 0 0 0 0,1 0-1 0 0,-1 0 1 0 0,1-1 0 0 0,-1 1 0 0 0,1 0 0 0 0,-1 0-1 0 0,0 0 1 0 0,1 0 0 0 0,-1 0 0 0 0,0 0 0 0 0,0 0-1 0 0,0 0 1 0 0,1 0-1 0 0,3 63 72 0 0,-4-54-61 0 0,-1 3 45 0 0,1-12-47 0 0,-1 1 1 0 0,1 0-1 0 0,-1-1 0 0 0,1 1 1 0 0,-1 0-1 0 0,1-1 1 0 0,0 1-1 0 0,0 0 0 0 0,0-1 1 0 0,0 1-1 0 0,0 0 1 0 0,0-1-1 0 0,1 1 0 0 0,-1 0 1 0 0,0-1-1 0 0,1 1 1 0 0,-1 0-1 0 0,1-1 0 0 0,0 1 1 0 0,0-1-1 0 0,-1 1 1 0 0,1-1-1 0 0,0 1 1 0 0,0-1-1 0 0,0 0 0 0 0,1 1 1 0 0,-1-1-1 0 0,0 0 1 0 0,0 0-1 0 0,1 0 0 0 0,-1 0 1 0 0,0 0-1 0 0,1 0 1 0 0,-1 0-1 0 0,1 0 0 0 0,0-1 1 0 0,-1 1-1 0 0,1-1 1 0 0,-1 1-1 0 0,1-1 0 0 0,0 1 1 0 0,0-1-10 0 0,8-3 63 0 0,1 0 1 0 0,-1 0-1 0 0,0-1 1 0 0,0-1-1 0 0,0 0 1 0 0,-1 0-1 0 0,0-1 1 0 0,0 0-1 0 0,0 0 1 0 0,-1-1 0 0 0,1 0-1 0 0,4-7-63 0 0,3 1 17 0 0,89-61 129 0 0,-103 74-145 0 0,0 0 0 0 0,0 1 0 0 0,0-1 1 0 0,0 1-1 0 0,0-1 0 0 0,0 1 0 0 0,0 0 0 0 0,0-1 0 0 0,0 1 0 0 0,0 0 0 0 0,-1 0 0 0 0,1 1 0 0 0,0-1 0 0 0,-1 0 0 0 0,1 0 0 0 0,-1 1 0 0 0,1-1 0 0 0,-1 1 0 0 0,0-1 0 0 0,0 1 0 0 0,1 0 0 0 0,-1-1 0 0 0,0 1 0 0 0,0 0 0 0 0,-1 0 0 0 0,1 0 0 0 0,0 0 0 0 0,-1 0 0 0 0,1 0 0 0 0,-1 0 1 0 0,0 0-1 0 0,1 0 0 0 0,-1 0 0 0 0,0 0 0 0 0,0 0 0 0 0,0 0 0 0 0,-1 0 0 0 0,1 0 0 0 0,0 0 0 0 0,-1 0 0 0 0,1 0 0 0 0,-1 0 0 0 0,0 0 0 0 0,0 0 0 0 0,1 0 0 0 0,-2 1-1 0 0,1 12 15 0 0,1-12-33 0 0,0 1-1 0 0,0-1 1 0 0,0 0 0 0 0,0 0-1 0 0,0 0 1 0 0,1 1-1 0 0,-1-1 1 0 0,1 0 0 0 0,0 0-1 0 0,0 0 1 0 0,0 0 0 0 0,1 0-1 0 0,-1 0 1 0 0,1-1 0 0 0,-1 1-1 0 0,1 0 1 0 0,0-1-1 0 0,0 1 1 0 0,0-1 0 0 0,0 1-1 0 0,1-1 1 0 0,1 2 18 0 0,31 2-4637 0 0,-12-12-7918 0 0,-17 4 3448 0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4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1 409 5641 0 0,'0'0'2165'0'0,"0"0"-274"0"0,0 0-179 0 0,0 0 8 0 0,0 0-103 0 0,0 0-257 0 0,0 0-261 0 0,0 0-247 0 0,0 0-117 0 0,0 0-4 0 0,0 0 6 0 0,0 0 31 0 0,0 0-5 0 0,7-7-65 0 0,108-118 1614 0 0,37-70-773 0 0,-152 195-1529 0 0,0 0 1 0 0,0 0-1 0 0,0 0 0 0 0,0 0 0 0 0,0 1 0 0 0,1-1 0 0 0,-1 0 1 0 0,0 0-1 0 0,0 0 0 0 0,0 0 0 0 0,0 0 0 0 0,1 0 0 0 0,-1 0 0 0 0,0 0 1 0 0,0 1-1 0 0,0-1 0 0 0,1 0 0 0 0,-1 0 0 0 0,0 0 0 0 0,0 0 1 0 0,0 0-1 0 0,1 0 0 0 0,-1 0 0 0 0,0 0 0 0 0,0 0 0 0 0,0 0 1 0 0,1 0-1 0 0,-1 0 0 0 0,0-1 0 0 0,0 1 0 0 0,0 0 0 0 0,0 0 0 0 0,1 0 1 0 0,-1 0-1 0 0,0 0 0 0 0,0 0-10 0 0,0 10-92 0 0,-1 85 185 0 0,2-92-91 0 0,0-1 1 0 0,1 1-1 0 0,-1 0 1 0 0,1-1-1 0 0,0 1 1 0 0,0-1-1 0 0,0 0 0 0 0,0 0 1 0 0,0 0-1 0 0,0 0 1 0 0,1 0-1 0 0,-1 0 0 0 0,1 0 1 0 0,-1-1-1 0 0,1 1 1 0 0,0-1-1 0 0,-1 0 0 0 0,1 0 1 0 0,0 0-1 0 0,0 0 1 0 0,0 0-1 0 0,0-1 1 0 0,0 1-1 0 0,0-1 0 0 0,0 0 1 0 0,0 0-1 0 0,0 0 1 0 0,0 0-1 0 0,0 0 0 0 0,0-1 1 0 0,0 1-1 0 0,0-1 1 0 0,0 0-1 0 0,0 0 1 0 0,0 0-1 0 0,-1 0 0 0 0,1-1 1 0 0,0 1-1 0 0,-1-1 1 0 0,1 1-1 0 0,-1-1 0 0 0,2-1-2 0 0,156-132 59 0 0,-138 117-68 0 0,-22 47-101 0 0,0 82 189 0 0,0-109-137 0 0,1-1 1 0 0,-1 1-1 0 0,1-1 0 0 0,-1 1 1 0 0,1-1-1 0 0,0 1 0 0 0,0-1 1 0 0,0 0-1 0 0,0 1 0 0 0,0-1 1 0 0,0 0-1 0 0,0 0 0 0 0,0 1 1 0 0,0-1-1 0 0,1 0 0 0 0,-1 0 1 0 0,0 0-1 0 0,1-1 0 0 0,-1 1 1 0 0,0 0-1 0 0,1 0 0 0 0,-1-1 0 0 0,1 1 1 0 0,0-1-1 0 0,-1 1 0 0 0,1-1 1 0 0,-1 0 57 0 0,45-7-7508 0 0,-32-4-2368 0 0,-8 7 1990 0 0</inkml:trace>
  <inkml:trace contextRef="#ctx0" brushRef="#br0" timeOffset="392.41">870 12 8122 0 0,'0'0'3687'0'0,"0"0"-1518"0"0,0 0-650 0 0,0 0-71 0 0,0 0-116 0 0,0 0-245 0 0,0 0-241 0 0,0 0-206 0 0,0 0-156 0 0,0 0-96 0 0,0 0-68 0 0,0 0-63 0 0,0 0-49 0 0,-9 26-18 0 0,-24 78-13 0 0,32-102-166 0 0,0-1 0 0 0,1 0 0 0 0,-1 0 0 0 0,0 0 0 0 0,1 1-1 0 0,-1-1 1 0 0,0 0 0 0 0,1 1 0 0 0,0-1 0 0 0,-1 1 0 0 0,1-1 0 0 0,0 0-1 0 0,0 1 1 0 0,0-1 0 0 0,0 1 0 0 0,0-1 0 0 0,0 1 0 0 0,0-1 0 0 0,0 0-1 0 0,0 1 1 0 0,1-1 0 0 0,-1 1 0 0 0,1-1 0 0 0,-1 0 0 0 0,1 1 0 0 0,-1-1-1 0 0,1 0 1 0 0,0 0 0 0 0,0 0 0 0 0,-1 1 0 0 0,1-1 0 0 0,0 0 0 0 0,0 0-1 0 0,1 0-10 0 0,1 2 73 0 0,2 1-1 0 0,0 0 1 0 0,0 0 0 0 0,1 0 0 0 0,-1-1-1 0 0,1 1 1 0 0,0-2 0 0 0,0 1-1 0 0,0 0 1 0 0,0-1 0 0 0,0 0 0 0 0,0-1-1 0 0,1 0 1 0 0,-1 1 0 0 0,1-2-1 0 0,-1 1 1 0 0,0-1 0 0 0,1 0 0 0 0,-1 0-1 0 0,1-1 1 0 0,-1 0 0 0 0,1 0 0 0 0,-1-1-1 0 0,0 1 1 0 0,0-1 0 0 0,1-1-73 0 0,4-1-1 0 0,-1 0 1 0 0,1-1 0 0 0,-1 0 0 0 0,0-1 0 0 0,0 0-1 0 0,-1 0 1 0 0,0-1 0 0 0,0-1 0 0 0,0 1-1 0 0,-1-1 1 0 0,0-1 0 0 0,-1 1 0 0 0,6-10 0 0 0,-3 2-1004 0 0,11-16-3150 0 0,-6 14-7965 0 0,-13 17 4265 0 0</inkml:trace>
  <inkml:trace contextRef="#ctx0" brushRef="#br0" timeOffset="1004.663">1387 4 11434 0 0,'0'0'1869'0'0,"0"0"-249"0"0,0 0 31 0 0,0 0-5 0 0,0 0-238 0 0,0 0-412 0 0,0 0-294 0 0,0 0-94 0 0,0 0-68 0 0,0 0-38 0 0,0 0-84 0 0,0 0-132 0 0,0 0-88 0 0,-18 16-47 0 0,-56 51-43 0 0,28-8 84 0 0,42-54-193 0 0,1 0-1 0 0,0 1 1 0 0,0-1-1 0 0,1 1 0 0 0,-1 0 1 0 0,1 0-1 0 0,0 0 1 0 0,1 0-1 0 0,0 0 1 0 0,0 0-1 0 0,0 1 1 0 0,0-1-1 0 0,1 0 0 0 0,0 0 1 0 0,1 1-1 0 0,-1-1 1 0 0,1 0-1 0 0,1 3 2 0 0,1-6 11 0 0,0-1-1 0 0,-1 1 1 0 0,1-1 0 0 0,1 0-1 0 0,-1 0 1 0 0,0 0-1 0 0,0 0 1 0 0,1-1-1 0 0,-1 1 1 0 0,1-1 0 0 0,-1 0-1 0 0,1 0 1 0 0,0 0-1 0 0,-1-1 1 0 0,1 1 0 0 0,0-1-1 0 0,0 0 1 0 0,-1 0-1 0 0,1 0 1 0 0,0 0 0 0 0,0-1-1 0 0,-1 0 1 0 0,1 1-1 0 0,0-1 1 0 0,-1-1 0 0 0,1 1-1 0 0,-1 0 1 0 0,1-1-1 0 0,-1 0 1 0 0,0 0-1 0 0,0 0 1 0 0,0 0 0 0 0,0 0-1 0 0,2-2-10 0 0,162-149 347 0 0,-149 134-335 0 0,-10 10-2 0 0,-1 0 0 0 0,2 1 0 0 0,-1 0-1 0 0,1 0 1 0 0,0 0 0 0 0,1 1 0 0 0,0 1-1 0 0,0 0 1 0 0,1 0 0 0 0,-1 1 0 0 0,1 0-1 0 0,7-2-9 0 0,-16 7 0 0 0,-1 0-1 0 0,1 0 0 0 0,0 0 0 0 0,-1 0 0 0 0,1 0 1 0 0,-1 1-1 0 0,1-1 0 0 0,-1 0 0 0 0,1 1 0 0 0,-1-1 1 0 0,1 1-1 0 0,-1-1 0 0 0,1 1 0 0 0,-1 0 0 0 0,0 0 1 0 0,1-1-1 0 0,-1 1 0 0 0,0 0 0 0 0,0 0 0 0 0,0 0 1 0 0,0 1-1 0 0,0-1 0 0 0,0 0 0 0 0,0 0 1 0 0,0 1-1 0 0,0-1 0 0 0,0 0 0 0 0,-1 1 0 0 0,1-1 1 0 0,0 0-1 0 0,-1 1 0 0 0,1-1 0 0 0,-1 1 0 0 0,0 0 1 0 0,1-1-1 0 0,-1 1 0 0 0,0-1 1 0 0,5 69 64 0 0,-6-59-49 0 0,-2 36-10 0 0,-2-1-1 0 0,-2 0 1 0 0,-2 0 0 0 0,-4 8-5 0 0,-6 29-5 0 0,-36 242-37 0 0,28-217 121 0 0,26-104-70 0 0,-1-1-1 0 0,0 1 1 0 0,0-1-1 0 0,0 1 1 0 0,0-1-1 0 0,-1 0 1 0 0,1 0-1 0 0,-1 0 1 0 0,0 0-1 0 0,0-1 1 0 0,0 1-1 0 0,0-1 1 0 0,0 1-1 0 0,-1-1 1 0 0,1 0-1 0 0,-1-1 0 0 0,1 1 1 0 0,-1 0-1 0 0,0-1 1 0 0,0 0-1 0 0,1 0 1 0 0,-1 0-1 0 0,0 0 1 0 0,0-1-1 0 0,0 0 1 0 0,-2 1-9 0 0,2-1 4 0 0,-1 0 0 0 0,1 0 0 0 0,-1 0 0 0 0,0-1 1 0 0,1 0-1 0 0,-1 0 0 0 0,1 0 0 0 0,-1 0 0 0 0,1 0 0 0 0,0-1 1 0 0,-1 0-1 0 0,1 0 0 0 0,0 0 0 0 0,0-1 0 0 0,0 1 0 0 0,1-1 1 0 0,-1 0-1 0 0,1 0 0 0 0,-1 0 0 0 0,1 0 0 0 0,0-1 0 0 0,0 1 0 0 0,0-1 1 0 0,1 0-1 0 0,-2-3-4 0 0,0-2 2 0 0,0 0 1 0 0,0 0-1 0 0,1 0 0 0 0,0-1 1 0 0,1 1-1 0 0,0-1 1 0 0,0 0-1 0 0,1 0 1 0 0,1 1-1 0 0,-1-1 0 0 0,2 0 1 0 0,-1 0-1 0 0,1 0 1 0 0,1 0-1 0 0,0 1 0 0 0,0-1 1 0 0,1 1-1 0 0,0-1 1 0 0,1 1-1 0 0,0 0 1 0 0,0 0-1 0 0,1 0 0 0 0,0 1 1 0 0,1 0-1 0 0,-1 0 1 0 0,2 0-1 0 0,-1 1 0 0 0,1 0 1 0 0,0 0-1 0 0,1 0 1 0 0,-1 1-1 0 0,2 0-2 0 0,22-20-200 0 0,2 2 0 0 0,1 1 1 0 0,1 1-1 0 0,0 3 0 0 0,2 0 0 0 0,5 1 200 0 0,70-30-9428 0 0,-91 40-968 0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7 208 0 0 0,'0'0'1819'0'0,"0"0"164"0"0,0 0-18 0 0,0 0-190 0 0,0 0-240 0 0,0 0-176 0 0,0 0-99 0 0,0 0-72 0 0,0 0-85 0 0,0 0-100 0 0,-7 0 3058 0 0,92-12-109 0 0,-1 1-3250 0 0,28 4-232 0 0,-49 7-205 0 0,-67 4 2709 0 0,-137-115-2626 0 0,79 42-2546 0 0,61 68 618 0 0,3 1-4940 0 0,5 0 1586 0 0,-7 0 3561 0 0,6 0-9784 0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3977 0 0,'0'0'2232'0'0,"0"0"-49"0"0,0 0 43 0 0,0 0-29 0 0,0 0-256 0 0,0 0-435 0 0,0 0-447 0 0,0 0-339 0 0,0 0-172 0 0,0 0-30 0 0,0 0 98 0 0,0 0 84 0 0,0 0 28 0 0,3 0-8 0 0,50 5 561 0 0,-1-3 0 0 0,1-2 0 0 0,-1-2 0 0 0,45-8-1281 0 0,-78 8 109 0 0,90 0 146 0 0,-60 3-2626 0 0,-48-1 1471 0 0,-1 0-1404 0 0,1 0 2507 0 0,-1 0-4484 0 0,0 0-4607 0 0,0 0 70 0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7058 0 0,'0'0'3376'0'0,"0"0"-938"0"0,0 0-539 0 0,0 0-212 0 0,0 0-236 0 0,0 0-267 0 0,0 0-225 0 0,0 0-147 0 0,0 0-70 0 0,0 0-9 0 0,0 0-16 0 0,0 0-69 0 0,0 0-83 0 0,14 2-82 0 0,125 4 889 0 0,-29-18-1001 0 0,-61 4-1372 0 0,-4 1-4113 0 0,-30 4-2155 0 0,-6 0-4842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1:5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608 67 6337 0 0,'0'0'2630'0'0,"0"0"-807"0"0,0 0-289 0 0,0 0 56 0 0,0 0 54 0 0,0 0-105 0 0,0 0-199 0 0,0 0-225 0 0,0 0-208 0 0,0 0-152 0 0,0 0-88 0 0,0-8-37 0 0,-2-24-19 0 0,2 30-457 0 0,-1 0 0 0 0,0 1 0 0 0,0-1-1 0 0,0 1 1 0 0,0-1 0 0 0,0 1 0 0 0,-1-1-1 0 0,1 1 1 0 0,0 0 0 0 0,-1-1 0 0 0,1 1 0 0 0,0 0-1 0 0,-1 0 1 0 0,0 0 0 0 0,1 0 0 0 0,-1 0-1 0 0,1 1 1 0 0,-1-1 0 0 0,0 0 0 0 0,0 1 0 0 0,0-1-1 0 0,1 1 1 0 0,-1 0 0 0 0,0-1 0 0 0,0 1-1 0 0,-1 0-153 0 0,-11 0 159 0 0,-1 1-1 0 0,0 0 1 0 0,0 1-1 0 0,0 1 1 0 0,1 0-1 0 0,0 1 1 0 0,-1 1-1 0 0,1 0 1 0 0,1 0-1 0 0,-1 2 1 0 0,-3 2-159 0 0,-11 4 74 0 0,1 1 0 0 0,1 1 1 0 0,0 2-1 0 0,1 0 0 0 0,1 2 1 0 0,1 1-1 0 0,0 0 1 0 0,2 2-1 0 0,0 0 0 0 0,2 2 1 0 0,0 0-1 0 0,2 1 1 0 0,1 1-1 0 0,0 0 0 0 0,2 1 1 0 0,2 1-1 0 0,0 0 0 0 0,1 1-74 0 0,8-17 35 0 0,1 0-1 0 0,0 0 0 0 0,0 1 0 0 0,1-1 0 0 0,1 0 0 0 0,0 1 0 0 0,0-1 0 0 0,1 0 1 0 0,1 1-1 0 0,0-1 0 0 0,1 0 0 0 0,0 0 0 0 0,1 0 0 0 0,1-1 0 0 0,-1 1 0 0 0,2-1 0 0 0,-1 0 1 0 0,2-1-1 0 0,-1 1 0 0 0,2-1 0 0 0,-1 0 0 0 0,1-1 0 0 0,1 0 0 0 0,6 6-34 0 0,5 0 76 0 0,1-1 0 0 0,1-1 0 0 0,0-1 0 0 0,1-1 0 0 0,0-1 0 0 0,1-1 0 0 0,0-1-1 0 0,0-1 1 0 0,1-1 0 0 0,0-1 0 0 0,0-1 0 0 0,0-2 0 0 0,0 0 0 0 0,1-2 0 0 0,-1 0 0 0 0,0-2 0 0 0,0-1-1 0 0,0-1 1 0 0,0-1 0 0 0,0-1 0 0 0,-1-1 0 0 0,0-2 0 0 0,6-3-76 0 0,-29 12-18 0 0,0 0-1 0 0,1 0 1 0 0,-1 0-1 0 0,0 0 1 0 0,0 0 0 0 0,0 0-1 0 0,0 0 1 0 0,0-1-1 0 0,0 1 1 0 0,0-1 0 0 0,1 1-1 0 0,-1-1 1 0 0,0 1-1 0 0,0-1 1 0 0,-1 1 0 0 0,1-1-1 0 0,0 0 1 0 0,0 0-1 0 0,0 1 1 0 0,0-1 0 0 0,0 0-1 0 0,-1 0 1 0 0,1 0-1 0 0,0 0 1 0 0,-1 0 0 0 0,1 0-1 0 0,-1 0 1 0 0,1 0-1 0 0,-1 0 1 0 0,0 0 0 0 0,1 0-1 0 0,-1 0 1 0 0,0 0-1 0 0,0-1 1 0 0,1 1 0 0 0,-1 0-1 0 0,0 0 1 0 0,0 0-1 0 0,0 0 1 0 0,-1 0 0 0 0,1-1-1 0 0,0 1 1 0 0,0 0-1 0 0,-1 0 1 0 0,1 0 0 0 0,0 0-1 0 0,-1 0 1 0 0,1 0-1 0 0,-1 0 1 0 0,0 0 0 0 0,1 0-1 0 0,-1 0 1 0 0,0 0-1 0 0,1 0 1 0 0,-1 0 0 0 0,0 1-1 0 0,0-1 1 0 0,0 0-1 0 0,0 0 19 0 0,-7-7-2060 0 0,4 3-1080 0 0,2 4-4674 0 0,1 1-5212 0 0</inkml:trace>
  <inkml:trace contextRef="#ctx0" brushRef="#br0" timeOffset="797.92">807 729 5265 0 0,'0'0'2046'0'0,"0"0"-83"0"0,0 0 68 0 0,0 0-24 0 0,0 0-225 0 0,0 0-279 0 0,0 0-174 0 0,0 0-159 0 0,0 0-124 0 0,0 0-103 0 0,0 0-119 0 0,0 0-61 0 0,0 0-42 0 0,32 5-61 0 0,100 14-54 0 0,-75-20 220 0 0,-49-3-627 0 0,3-1-29 0 0,0 0-1 0 0,0-1 0 0 0,0 0 1 0 0,-1 0-1 0 0,0-1 0 0 0,0-1 1 0 0,0 1-1 0 0,-1-2 0 0 0,0 1 1 0 0,-1-1-1 0 0,0-1 1 0 0,0 1-1 0 0,-1-1 0 0 0,0-1 1 0 0,-1 1-1 0 0,5-12-169 0 0,-10 19 5 0 0,0 0-1 0 0,0 0 1 0 0,0-1 0 0 0,-1 1-1 0 0,1-1 1 0 0,-1 1 0 0 0,0 0-1 0 0,0-1 1 0 0,0 1 0 0 0,0-1-1 0 0,-1 1 1 0 0,1-1 0 0 0,-1 1-1 0 0,0 0 1 0 0,0-1 0 0 0,0 1-1 0 0,0 0 1 0 0,-1 0 0 0 0,1 0-1 0 0,-1 0 1 0 0,0 0 0 0 0,0 0-1 0 0,0 0 1 0 0,0 1 0 0 0,0-1-1 0 0,-1 1 1 0 0,1-1 0 0 0,-1 1-1 0 0,0 0 1 0 0,1 0 0 0 0,-1 0-1 0 0,0 0 1 0 0,0 1 0 0 0,0-1-1 0 0,-1 1 1 0 0,1 0 0 0 0,0 0-1 0 0,0 0 1 0 0,-1 0 0 0 0,1 0-1 0 0,-1 1 1 0 0,1-1 0 0 0,0 1-1 0 0,-1 0 1 0 0,1 0 0 0 0,-1 1-1 0 0,1-1 1 0 0,-1 1-5 0 0,-4-1-28 0 0,1 0-1 0 0,-1 1 1 0 0,1 0-1 0 0,-1 1 1 0 0,1 0-1 0 0,-1 0 1 0 0,1 0 0 0 0,0 1-1 0 0,0 0 1 0 0,0 0-1 0 0,0 1 1 0 0,1 0-1 0 0,-1 0 1 0 0,1 1-1 0 0,-5 3 29 0 0,1-1-8 0 0,0 0 0 0 0,0 0-1 0 0,0 1 1 0 0,1 1 0 0 0,1-1 0 0 0,-1 1-1 0 0,1 1 1 0 0,0-1 0 0 0,1 1-1 0 0,1 1 1 0 0,-1-1 0 0 0,2 1-1 0 0,-1 0 1 0 0,1 1 0 0 0,1-1-1 0 0,0 1 1 0 0,1 0 0 0 0,0 0 0 0 0,1 0-1 0 0,0 0 1 0 0,1 1 0 0 0,0 6 8 0 0,5-11 23 0 0,-1 0 0 0 0,1-1 0 0 0,0 0 0 0 0,1 0 0 0 0,0 0 0 0 0,0 0 0 0 0,0-1 1 0 0,1 0-1 0 0,0 0 0 0 0,0 0 0 0 0,1-1 0 0 0,-1 0 0 0 0,1 0 0 0 0,0-1 0 0 0,1 1 1 0 0,-1-2-1 0 0,1 1 0 0 0,-1-1 0 0 0,1 0 0 0 0,0-1 0 0 0,0 1 0 0 0,1-2 0 0 0,-1 1 0 0 0,3-1-23 0 0,9 4 77 0 0,0-1 0 0 0,1-1 0 0 0,-1-1 0 0 0,1-1 0 0 0,0-1 0 0 0,-1 0 0 0 0,1-2 0 0 0,-1 0 0 0 0,17-5-77 0 0,-29 5-47 0 0,1-1 0 0 0,-1-1 0 0 0,1 1 0 0 0,-1-1 0 0 0,0-1 0 0 0,-1 0 0 0 0,1 0 0 0 0,-1 0 0 0 0,0-1 0 0 0,4-4 47 0 0,1-9-4957 0 0,-8-1-4882 0 0,-4 16-2391 0 0</inkml:trace>
  <inkml:trace contextRef="#ctx0" brushRef="#br0" timeOffset="1314.552">1350 917 13915 0 0,'0'0'2003'0'0,"0"0"-369"0"0,0 0-86 0 0,0 0-54 0 0,0 0-154 0 0,0 0-222 0 0,0 0-236 0 0,0 0-177 0 0,0 0-96 0 0,0 0-39 0 0,0 0-25 0 0,0 0-29 0 0,0 0-62 0 0,13-11-29 0 0,81-81 547 0 0,-67 58-656 0 0,-1-1-1 0 0,-1-2 0 0 0,-2 0 1 0 0,5-15-316 0 0,-28 52 6 0 0,0 0-3 0 0,0 0-27 0 0,-1 18-313 0 0,-8 27 233 0 0,6-35 87 0 0,0 1 0 0 0,1 1 0 0 0,0-1 0 0 0,1 0-1 0 0,0 0 1 0 0,1 0 0 0 0,0 1 0 0 0,0-1 0 0 0,2 6 17 0 0,1-13 14 0 0,-1-1 0 0 0,1 1 0 0 0,0 0-1 0 0,0-1 1 0 0,0 1 0 0 0,1-1 0 0 0,-1 0-1 0 0,1 0 1 0 0,-1 0 0 0 0,1-1-1 0 0,0 1 1 0 0,0-1 0 0 0,0 0 0 0 0,1 0-1 0 0,-1-1 1 0 0,0 1 0 0 0,1-1 0 0 0,-1 0-1 0 0,1 0 1 0 0,0 0 0 0 0,-1-1 0 0 0,1 1-1 0 0,-1-1 1 0 0,1 0 0 0 0,0-1 0 0 0,-1 1-14 0 0,3 0 73 0 0,0-1 1 0 0,0 1-1 0 0,0-1 1 0 0,0-1-1 0 0,-1 1 1 0 0,1-1 0 0 0,-1 0-1 0 0,1-1 1 0 0,-1 1-1 0 0,0-1 1 0 0,0-1-1 0 0,0 1 1 0 0,0-1-1 0 0,-1 0 1 0 0,1 0-1 0 0,-1-1 1 0 0,0 1 0 0 0,0-1-1 0 0,-1 0 1 0 0,2-3-74 0 0,0 3 42 0 0,-1-1 1 0 0,-1-1-1 0 0,1 1 1 0 0,-1 0-1 0 0,0-1 1 0 0,0 0-1 0 0,-1 0 1 0 0,0 0-1 0 0,0 0 1 0 0,-1-1-1 0 0,0 1 1 0 0,1-8-43 0 0,0-8-3099 0 0,-2-2-3313 0 0,0 21-1430 0 0,2 0-4726 0 0</inkml:trace>
  <inkml:trace contextRef="#ctx0" brushRef="#br0" timeOffset="1917.934">2201 70 6441 0 0,'0'0'2177'0'0,"0"0"3"0"0,0 0 17 0 0,0 0-31 0 0,0 0-190 0 0,0 0-280 0 0,0 0-267 0 0,0 0-269 0 0,0 0-227 0 0,0 0-164 0 0,0 0-144 0 0,0 0-98 0 0,1-2-70 0 0,5 122 2513 0 0,-13 340-1832 0 0,5-432-1138 0 0,-1 0 1 0 0,-1 0 0 0 0,-2 0-1 0 0,-1-1 1 0 0,-1 0 0 0 0,-10 24-1 0 0,15-45-882 0 0,-15 21 235 0 0,10-25-4956 0 0,-2-7-6340 0 0,5 1 2173 0 0</inkml:trace>
  <inkml:trace contextRef="#ctx0" brushRef="#br0" timeOffset="2168.564">1761 637 13363 0 0,'0'0'1968'0'0,"0"0"-335"0"0,0 0-138 0 0,0 0-24 0 0,0 0-172 0 0,0 0-217 0 0,0 0-145 0 0,0 0-131 0 0,31-5-119 0 0,97-16-69 0 0,165-23 1578 0 0,-192 35-2161 0 0,-35 7-3531 0 0,-57 4 726 0 0,-6-1-142 0 0,1 0-4634 0 0,-2-1-3320 0 0</inkml:trace>
  <inkml:trace contextRef="#ctx0" brushRef="#br0" timeOffset="2947.534">2433 685 8714 0 0,'0'0'3131'0'0,"0"0"-553"0"0,0 0-383 0 0,0 0-308 0 0,0 0-322 0 0,0 0-248 0 0,0 0-201 0 0,0 0-182 0 0,0 0-190 0 0,34-5-173 0 0,105-16-104 0 0,-79 1 122 0 0,-55 14-455 0 0,2 1-35 0 0,-2 0 0 0 0,1-1 0 0 0,-1 0 0 0 0,1 0 1 0 0,-2 0-1 0 0,1-1 0 0 0,-1 1 0 0 0,0-1 1 0 0,0 0-1 0 0,-1 0 0 0 0,0-1 0 0 0,0 1 0 0 0,0-1 1 0 0,-1 1-1 0 0,-1-1 0 0 0,1 0 0 0 0,-1 0 1 0 0,0 1-1 0 0,-1-1 0 0 0,0-5-99 0 0,-2 10-18 0 0,-1 0 1 0 0,1 0-1 0 0,0 0 0 0 0,-1 1 1 0 0,0-1-1 0 0,0 1 0 0 0,0-1 1 0 0,0 1-1 0 0,0 0 0 0 0,0 1 1 0 0,0-1-1 0 0,-1 0 1 0 0,1 1-1 0 0,0 0 0 0 0,-1 0 1 0 0,0 0-1 0 0,1 0 0 0 0,-1 0 1 0 0,1 1-1 0 0,-1-1 0 0 0,0 1 1 0 0,0 0-1 0 0,1 1 0 0 0,-1-1 1 0 0,0 0-1 0 0,1 1 0 0 0,-1 0 1 0 0,1 0-1 0 0,-1 0 1 0 0,0 0 17 0 0,-8 4-61 0 0,0 0 0 0 0,1 0 1 0 0,-1 2-1 0 0,1-1 1 0 0,0 1-1 0 0,1 1 0 0 0,-1 0 1 0 0,2 0-1 0 0,-1 1 1 0 0,1 0-1 0 0,0 1 1 0 0,1 0-1 0 0,0 0 0 0 0,-3 7 61 0 0,7-11-12 0 0,0 1-1 0 0,0-1 1 0 0,0 1-1 0 0,1 0 1 0 0,0 0-1 0 0,0 1 1 0 0,1-1-1 0 0,0 0 1 0 0,0 1-1 0 0,1 0 1 0 0,0-1-1 0 0,0 1 1 0 0,1 0-1 0 0,0 0 1 0 0,0-1-1 0 0,1 1 1 0 0,0 0-1 0 0,1-1 0 0 0,-1 1 1 0 0,1-1-1 0 0,1 1 1 0 0,-1-1-1 0 0,1 0 1 0 0,0 0-1 0 0,1 0 1 0 0,0 0-1 0 0,0-1 1 0 0,1 1-1 0 0,-1-1 1 0 0,1 0-1 0 0,1 0 13 0 0,10 5 109 0 0,1 0 1 0 0,1-1-1 0 0,-1-1 0 0 0,1-1 0 0 0,1 0 1 0 0,0-1-1 0 0,0-1 0 0 0,0-1 0 0 0,1-1 0 0 0,-1-1 1 0 0,1 0-1 0 0,0-2 0 0 0,0 0 0 0 0,0-1 1 0 0,0-1-1 0 0,0-1 0 0 0,0 0 0 0 0,-1-2 0 0 0,6-2-109 0 0,-3-1 95 0 0,-1-2 0 0 0,0 0-1 0 0,-1-1 1 0 0,0-1 0 0 0,0-1-1 0 0,-1-1 1 0 0,-1-1 0 0 0,0 0 0 0 0,-1-2-1 0 0,-1 1 1 0 0,0-2 0 0 0,-1 0-1 0 0,-1-1 1 0 0,0-1 0 0 0,-2 0-1 0 0,0-1 1 0 0,-1 0 0 0 0,-1 0-1 0 0,0-4-94 0 0,-6 15 16 0 0,-1-1-1 0 0,0 1 0 0 0,0-1 1 0 0,-1 0-1 0 0,-1 0 0 0 0,0 0 0 0 0,0 0 1 0 0,0 0-1 0 0,-2 0 0 0 0,1 0 0 0 0,-2-4-15 0 0,2 10-11 0 0,-1 0 0 0 0,-1 0 0 0 0,1 0 0 0 0,0 0 0 0 0,-1 0 0 0 0,0 0-1 0 0,0 1 1 0 0,0-1 0 0 0,-1 0 0 0 0,1 1 0 0 0,-1 0 0 0 0,1-1-1 0 0,-1 1 1 0 0,0 0 0 0 0,-1 1 0 0 0,1-1 0 0 0,0 0 0 0 0,-1 1-1 0 0,0 0 1 0 0,1 0 0 0 0,-1 0 0 0 0,0 0 0 0 0,0 0 0 0 0,0 1 0 0 0,0 0-1 0 0,0 0 1 0 0,0 0 0 0 0,-1 0 0 0 0,1 1 0 0 0,-2-1 11 0 0,-2 1-34 0 0,0 0 0 0 0,-1 1 0 0 0,1-1-1 0 0,-1 2 1 0 0,1-1 0 0 0,0 1 0 0 0,-1 0 0 0 0,1 1 0 0 0,0 0 0 0 0,1 0 0 0 0,-1 1 0 0 0,0 0 0 0 0,1 0 34 0 0,3-2-17 0 0,-1 1 0 0 0,1-1 0 0 0,0 1-1 0 0,0-1 1 0 0,0 1 0 0 0,1 1 0 0 0,-1-1 0 0 0,1 0 0 0 0,-1 1 0 0 0,1 0-1 0 0,0-1 1 0 0,1 1 0 0 0,-1 0 0 0 0,1 1 0 0 0,-1-1 0 0 0,1 0 0 0 0,0 1 0 0 0,1-1-1 0 0,-1 1 1 0 0,0 3 17 0 0,4-5-1 0 0,0 0 0 0 0,1 0 0 0 0,-1-1 0 0 0,0 1 0 0 0,1 0 0 0 0,0-1 0 0 0,-1 0-1 0 0,1 0 1 0 0,0 0 0 0 0,0 0 0 0 0,0 0 0 0 0,0 0 0 0 0,1-1 0 0 0,-1 1 0 0 0,0-1 0 0 0,1 0 0 0 0,-1 0 0 0 0,1 0 0 0 0,-1-1-1 0 0,1 1 1 0 0,-1-1 0 0 0,1 0 0 0 0,0 0 0 0 0,-1 0 0 0 0,1-1 0 0 0,-1 1 0 0 0,1-1 0 0 0,1 0 1 0 0,-4 1 0 0 0,307-4 292 0 0,-305 4-276 0 0,0 0 1 0 0,0 0 0 0 0,0 0 0 0 0,0 1-1 0 0,0-1 1 0 0,0 1 0 0 0,0 0-1 0 0,0-1 1 0 0,-1 1 0 0 0,1 1 0 0 0,0-1-1 0 0,-1 0 1 0 0,1 1 0 0 0,0-1 0 0 0,-1 1-1 0 0,0 0 1 0 0,1-1 0 0 0,-1 1 0 0 0,0 0-1 0 0,0 1 1 0 0,0-1 0 0 0,0 0-1 0 0,0 1 1 0 0,-1-1 0 0 0,1 1 0 0 0,-1-1-1 0 0,1 1 1 0 0,-1 0 0 0 0,0-1 0 0 0,0 1-1 0 0,0 0 1 0 0,-1 0 0 0 0,1 0-1 0 0,-1 0 1 0 0,1 0 0 0 0,-1 0 0 0 0,0 1-17 0 0,-21 111 509 0 0,4-24-391 0 0,17-89-188 0 0,1 1-1 0 0,-1-1 1 0 0,1 1-1 0 0,0 0 0 0 0,-1-1 1 0 0,1 1-1 0 0,0-1 1 0 0,1 1-1 0 0,-1-1 0 0 0,0 0 1 0 0,1 1-1 0 0,-1-1 1 0 0,1 0-1 0 0,0 0 0 0 0,-1 0 1 0 0,1 0-1 0 0,0 0 1 0 0,0-1-1 0 0,1 1 1 0 0,-1-1-1 0 0,0 1 0 0 0,0-1 1 0 0,1 0-1 0 0,-1 0 1 0 0,1 0-1 0 0,-1 0 0 0 0,1 0 1 0 0,-1 0-1 0 0,1-1 1 0 0,0 1-1 0 0,-1-1 0 0 0,3 0 71 0 0,35 4-3810 0 0,-14-5-4989 0 0,-16-2-3314 0 0</inkml:trace>
  <inkml:trace contextRef="#ctx0" brushRef="#br0" timeOffset="4238.566">4355 497 3089 0 0,'0'0'2478'0'0,"0"0"-310"0"0,0 0-133 0 0,0 0-116 0 0,0 0-224 0 0,0 0-254 0 0,0 0-253 0 0,0 0-231 0 0,0 0-202 0 0,0 0-181 0 0,0 0-148 0 0,0 0-94 0 0,0 0-57 0 0,-15 31-13 0 0,-45 96-13 0 0,41-47 231 0 0,18-75-406 0 0,0-1 0 0 0,0 0 0 0 0,0 0 0 0 0,0 1 0 0 0,1-1 0 0 0,0 0 1 0 0,0 1-1 0 0,0-1 0 0 0,0 0 0 0 0,1 1 0 0 0,0-1 0 0 0,0 0 0 0 0,0 0 0 0 0,0 1 0 0 0,1-1 0 0 0,-1 0 0 0 0,1 0 0 0 0,0 0 0 0 0,0-1 0 0 0,1 1 0 0 0,-1 0 1 0 0,1-1-1 0 0,0 0 0 0 0,0 0 0 0 0,0 1 0 0 0,0-2 0 0 0,0 1 0 0 0,1 0 0 0 0,-1-1 0 0 0,1 1 0 0 0,0-1 0 0 0,0 0 0 0 0,0 0 0 0 0,0-1 0 0 0,0 1 1 0 0,0-1-1 0 0,3 1-74 0 0,1-2 158 0 0,0 0 0 0 0,0-1 0 0 0,-1 1 0 0 0,1-2 0 0 0,0 1 0 0 0,0-1 0 0 0,-1 0 0 0 0,1-1 0 0 0,-1 0 0 0 0,1 0 0 0 0,-1-1 0 0 0,0 1 0 0 0,-1-1 0 0 0,1-1 0 0 0,-1 0 0 0 0,1 0 0 0 0,-1 0 0 0 0,-1 0 0 0 0,1-1 0 0 0,-1 0 1 0 0,0 0-1 0 0,0-1 0 0 0,0-1-158 0 0,4-4 69 0 0,-2 0 1 0 0,0 0 0 0 0,0-1 0 0 0,-1 0 0 0 0,0 0 0 0 0,-1-1-1 0 0,-1 1 1 0 0,0-1 0 0 0,-1 0 0 0 0,-1 0 0 0 0,0 0 0 0 0,0-11-70 0 0,-3 16-73 0 0,1 0 0 0 0,-2 0 0 0 0,1 0 0 0 0,-1 0 1 0 0,-1 0-1 0 0,0 1 0 0 0,0-1 0 0 0,0 1 0 0 0,-1 0 0 0 0,0 0 1 0 0,-1 0-1 0 0,0 0 0 0 0,0 1 0 0 0,-1 0 0 0 0,0 0 1 0 0,0 0-1 0 0,0 1 0 0 0,-1-1 0 0 0,0 2 0 0 0,0-1 1 0 0,-1 1-1 0 0,0 0 0 0 0,0 1 0 0 0,0 0 0 0 0,0 0 1 0 0,0 0-1 0 0,-1 1 0 0 0,0 1 0 0 0,1-1 0 0 0,-1 1 1 0 0,0 1-1 0 0,-6-1 73 0 0,13 2-39 0 0,0-1 0 0 0,0 1 0 0 0,0 0 0 0 0,0-1 1 0 0,0 1-1 0 0,-1 0 0 0 0,1 0 0 0 0,0 1 0 0 0,0-1 0 0 0,0 0 0 0 0,0 1 1 0 0,0-1-1 0 0,0 1 0 0 0,0 0 0 0 0,0-1 0 0 0,0 1 0 0 0,1 0 1 0 0,-1 0-1 0 0,0 0 0 0 0,0 0 0 0 0,1 1 0 0 0,-1-1 0 0 0,1 0 0 0 0,-1 1 1 0 0,1-1-1 0 0,-1 1 0 0 0,1 0 0 0 0,0-1 0 0 0,0 1 0 0 0,0 0 1 0 0,0 0-1 0 0,0 0 0 0 0,0 0 0 0 0,0 0 0 0 0,1 0 0 0 0,-1 0 1 0 0,1 0-1 0 0,-1 0 0 0 0,1 0 0 0 0,0 1 39 0 0,2-1 14 0 0,0 0-1 0 0,0 0 1 0 0,0 0 0 0 0,1-1 0 0 0,-1 1-1 0 0,0-1 1 0 0,1 0 0 0 0,-1 1-1 0 0,1-1 1 0 0,0 0 0 0 0,-1-1 0 0 0,1 1-1 0 0,0 0 1 0 0,0-1 0 0 0,-1 1 0 0 0,1-1-1 0 0,0 0 1 0 0,0 0 0 0 0,0 0-1 0 0,-1-1 1 0 0,2 1-14 0 0,15-4 139 0 0,-1 0-1 0 0,0-1 0 0 0,0-1 1 0 0,0 0-1 0 0,-1-2 0 0 0,0 0 1 0 0,-1 0-1 0 0,1-2 1 0 0,-2 0-1 0 0,1-1 0 0 0,-2-1 1 0 0,1 0-1 0 0,-2-1 1 0 0,1 0-1 0 0,-2-1 0 0 0,0-1 1 0 0,0 0-1 0 0,-2 0 1 0 0,0-1-1 0 0,-1 0 0 0 0,0-1 1 0 0,0-2-139 0 0,-2 5 39 0 0,0 0 0 0 0,-1-1 0 0 0,0 1 0 0 0,-1-1 0 0 0,0 0 0 0 0,-1-1 1 0 0,-1 1-1 0 0,-1-1 0 0 0,0-8-39 0 0,-2 23 16 0 0,0 1-16 0 0,0 0-3 0 0,0 0-68 0 0,9 16-635 0 0,0 2 672 0 0,-2 1 0 0 0,0 0-1 0 0,-2 0 1 0 0,0 1 0 0 0,-1 0 0 0 0,0 0 0 0 0,-1 7 34 0 0,3 13-12 0 0,27 324-64 0 0,-12 150 768 0 0,-21-498-606 0 0,0 1 0 0 0,-1-1 0 0 0,-1 0 0 0 0,-1 0 0 0 0,0-1 0 0 0,-1 1-1 0 0,0 0 1 0 0,-1-1 0 0 0,-1 0 0 0 0,-1 0 0 0 0,0-1 0 0 0,0 0 0 0 0,-2 0 0 0 0,0-1 0 0 0,0 0 0 0 0,-1 0 0 0 0,-1-1-1 0 0,0 0 1 0 0,-1-1 0 0 0,0-1 0 0 0,-1 1 0 0 0,0-2 0 0 0,0 0 0 0 0,-11 5-86 0 0,22-13 25 0 0,-1 1 1 0 0,1-1-1 0 0,0 0 1 0 0,-1 0-1 0 0,1 0 0 0 0,0-1 1 0 0,-1 1-1 0 0,1-1 1 0 0,-1 1-1 0 0,0-1 1 0 0,1 0-1 0 0,-1 0 0 0 0,1 0 1 0 0,-1 0-1 0 0,1 0 1 0 0,-1-1-1 0 0,1 1 1 0 0,-1-1-1 0 0,1 1 0 0 0,-1-1 1 0 0,1 0-1 0 0,0 0 1 0 0,-1 0-1 0 0,1-1 1 0 0,0 1-1 0 0,0 0 0 0 0,0-1 1 0 0,0 1-1 0 0,0-1 1 0 0,0 0-1 0 0,0 0 1 0 0,0 0-1 0 0,1 0 0 0 0,-1 0 1 0 0,1 0-1 0 0,-1 0 1 0 0,1 0-1 0 0,0-1 1 0 0,0 1-1 0 0,0 0 0 0 0,0-1 1 0 0,1 1-1 0 0,-1-1 1 0 0,1 1-1 0 0,-1-2-25 0 0,0-10 6 0 0,1-1-1 0 0,0 1 1 0 0,1-1-1 0 0,0 1 1 0 0,1-1-1 0 0,1 1 1 0 0,0 0 0 0 0,1 0-1 0 0,1 0 1 0 0,0 0-1 0 0,1 1 1 0 0,6-10-6 0 0,6-20 1 0 0,27-66-983 0 0,5 2 0 0 0,41-61 982 0 0,-44 90-4181 0 0,3 1-3451 0 0,-39 57-4227 0 0</inkml:trace>
  <inkml:trace contextRef="#ctx0" brushRef="#br0" timeOffset="5315.549">5422 961 3737 0 0,'0'0'2548'0'0,"0"0"-267"0"0,0 0-53 0 0,0 0-41 0 0,0 0-255 0 0,0 0-405 0 0,0 0-351 0 0,0 0-221 0 0,0 0-107 0 0,0 0-19 0 0,0 0 21 0 0,0 0 30 0 0,0 3 24 0 0,18-27 4012 0 0,27-58-4053 0 0,-18 32-651 0 0,2 3 0 0 0,3 0 1 0 0,1 2-1 0 0,2 1 0 0 0,2 2 0 0 0,22-18-212 0 0,-58 59 0 0 0,0-1 0 0 0,0 1 0 0 0,-1-1 0 0 0,1 1 0 0 0,0 0 0 0 0,0 0 0 0 0,0-1 0 0 0,0 1 0 0 0,0 0 0 0 0,1 0 0 0 0,-1 0 0 0 0,0 0 0 0 0,0 0 0 0 0,1 0 0 0 0,-1 0 0 0 0,1 1 0 0 0,-1-1 0 0 0,1 1 0 0 0,-1-1 0 0 0,1 1 0 0 0,-1-1 0 0 0,1 1 0 0 0,-1 0 0 0 0,1-1 0 0 0,-1 1 0 0 0,1 0 0 0 0,0 0 0 0 0,-1 0 0 0 0,1 0 0 0 0,-1 1 0 0 0,1-1 0 0 0,0 0 0 0 0,-1 1 0 0 0,1-1 0 0 0,-1 1 0 0 0,1-1 0 0 0,-1 1 0 0 0,0 0 0 0 0,1 0 0 0 0,-1 0 0 0 0,0 0 0 0 0,1 0 0 0 0,-1 0 0 0 0,0 0 0 0 0,0 0 0 0 0,0 0 0 0 0,0 0 0 0 0,0 0 0 0 0,0 1 0 0 0,6 12 22 0 0,-1 1-1 0 0,0 0 0 0 0,-1 0 0 0 0,-1 1 1 0 0,0-1-1 0 0,-1 1 0 0 0,-1 0 1 0 0,0 0-1 0 0,-1 0 0 0 0,-1 10-21 0 0,2 13 25 0 0,14 61 57 0 0,-14-99-79 0 0,0-1-1 0 0,0 1 1 0 0,-1-1-1 0 0,1 0 1 0 0,0 0-1 0 0,0 0 1 0 0,0 0-1 0 0,0 0 1 0 0,-1 0-1 0 0,1 0 1 0 0,0 0-1 0 0,0-1 1 0 0,0 1-1 0 0,-1-1 1 0 0,1 1-1 0 0,0-1 1 0 0,-1 0-1 0 0,1 0 1 0 0,0 0-1 0 0,-1 0 0 0 0,1 0 1 0 0,-1 0-1 0 0,1 0 1 0 0,-1 0-1 0 0,0 0 1 0 0,1-1-1 0 0,-1 1 1 0 0,0-1-1 0 0,0 1 1 0 0,0-1-1 0 0,0 1 1 0 0,0-1-1 0 0,0 0 1 0 0,-1 1-1 0 0,1-1 1 0 0,0 0-1 0 0,-1 0-2 0 0,7-6 18 0 0,192-182 107 0 0,-101 117-214 0 0,-97 74 86 0 0,0-1 0 0 0,0 0 1 0 0,0 0-1 0 0,0 1 0 0 0,0-1 1 0 0,0 0-1 0 0,-1 1 0 0 0,1-1 1 0 0,0 1-1 0 0,0-1 0 0 0,0 1 1 0 0,0-1-1 0 0,-1 1 0 0 0,1 0 0 0 0,0 0 1 0 0,-1-1-1 0 0,1 1 0 0 0,0 0 1 0 0,-1 0-1 0 0,1 0 0 0 0,-1-1 1 0 0,1 1-1 0 0,-1 0 0 0 0,1 0 0 0 0,-1 0 1 0 0,0 0-1 0 0,0 0 0 0 0,1 0 1 0 0,-1 0-1 0 0,0 0 0 0 0,0 0 1 0 0,0 0-1 0 0,0 0 0 0 0,0 0 1 0 0,0 0-1 0 0,0 0 0 0 0,-1 0 0 0 0,1 0 1 0 0,0 0-1 0 0,0 0 0 0 0,-1 0 1 0 0,1 0-1 0 0,-1 0 0 0 0,1 0 3 0 0,0 4-3 0 0,-16 185 189 0 0,12-94-1434 0 0,22-95-2964 0 0,21-25-6043 0 0,-29 15 4796 0 0,0 1-3831 0 0</inkml:trace>
  <inkml:trace contextRef="#ctx0" brushRef="#br0" timeOffset="5701.185">6752 446 11747 0 0,'0'0'2793'0'0,"0"0"-711"0"0,0 0-384 0 0,0 0-239 0 0,0 0-262 0 0,0 0-170 0 0,0 0-85 0 0,0 0-115 0 0,0 0-135 0 0,0 0-96 0 0,-35 26-97 0 0,-109 82-90 0 0,56-29 190 0 0,79-71-556 0 0,0 1 1 0 0,0 0-1 0 0,1 0 0 0 0,0 0 0 0 0,1 1 1 0 0,0 0-1 0 0,0 1 0 0 0,1-1 0 0 0,1 1 1 0 0,0 1-1 0 0,0-1 0 0 0,1 1 0 0 0,0-1 1 0 0,1 1-1 0 0,1 0 0 0 0,0 0 1 0 0,0 1-1 0 0,1 9-43 0 0,3-20 10 0 0,1 0 0 0 0,-1 0 0 0 0,1 0 0 0 0,0-1 0 0 0,0 0 0 0 0,-1 1 1 0 0,1-1-1 0 0,0 0 0 0 0,0 0 0 0 0,0 0 0 0 0,0-1 0 0 0,0 1 0 0 0,0-1 0 0 0,0 1 0 0 0,0-1 0 0 0,1 0 0 0 0,-1-1 1 0 0,0 1-1 0 0,0 0 0 0 0,0-1 0 0 0,2 0-10 0 0,9-3 65 0 0,0-1 1 0 0,0 0-1 0 0,0-1 1 0 0,0-1 0 0 0,-1 0-1 0 0,0-1 1 0 0,-1 0-1 0 0,0-1 1 0 0,0 0-1 0 0,-1-1 1 0 0,0 0-1 0 0,-1-1 1 0 0,3-3-66 0 0,-5 5 35 0 0,133-144 405 0 0,-127 183-400 0 0,-11-15-40 0 0,1 0 1 0 0,0-1 0 0 0,1 1-1 0 0,1-1 1 0 0,0 0-1 0 0,1-1 1 0 0,1 1-1 0 0,0-1 1 0 0,0-1-1 0 0,1 0 1 0 0,1 0 0 0 0,4 4-1 0 0,-11-14-175 0 0,0 1 0 0 0,1-1 1 0 0,-1 0-1 0 0,0 0 1 0 0,1 0-1 0 0,0 0 0 0 0,-1-1 1 0 0,1 1-1 0 0,0-1 1 0 0,0 0-1 0 0,0 0 0 0 0,0-1 1 0 0,0 1-1 0 0,-1-1 1 0 0,1 0-1 0 0,0 0 0 0 0,0 0 1 0 0,3-1 174 0 0,19-5-4618 0 0,-4-5-3778 0 0,-12 4-2915 0 0</inkml:trace>
  <inkml:trace contextRef="#ctx0" brushRef="#br0" timeOffset="6071.574">7383 350 11018 0 0,'0'0'4289'0'0,"0"0"-1675"0"0,0 0-759 0 0,0 0-370 0 0,0 0-317 0 0,0 0-197 0 0,0 0-104 0 0,0 0-109 0 0,0 0-103 0 0,-33 22-72 0 0,-102 70-143 0 0,6 11 488 0 0,125-100-924 0 0,1 0-1 0 0,-1 0 1 0 0,1 0-1 0 0,0 0 1 0 0,0 1-1 0 0,0-1 1 0 0,1 1 0 0 0,-1-1-1 0 0,1 1 1 0 0,0 0-1 0 0,0 0 1 0 0,0 0-1 0 0,1 0 1 0 0,-1 1-1 0 0,1-1 1 0 0,0 0-1 0 0,0 1 1 0 0,1-1-1 0 0,-1 1 1 0 0,1 0-4 0 0,2-3-5 0 0,0 0-1 0 0,1-1 1 0 0,-1 0 0 0 0,1 1 0 0 0,-1-1-1 0 0,1 0 1 0 0,-1 0 0 0 0,1 0 0 0 0,0 0-1 0 0,-1-1 1 0 0,1 1 0 0 0,0-1 0 0 0,-1 0-1 0 0,1 1 1 0 0,0-1 0 0 0,0-1 0 0 0,0 1-1 0 0,-1 0 1 0 0,1-1 0 0 0,0 1 0 0 0,0-1 5 0 0,8 0-6 0 0,172-5-45 0 0,-182 6 56 0 0,1 0-1 0 0,-1 1 1 0 0,1-1-1 0 0,-1 1 0 0 0,1 0 1 0 0,-1-1-1 0 0,1 1 1 0 0,-1 0-1 0 0,0 0 1 0 0,1 0-1 0 0,-1 0 0 0 0,0 0 1 0 0,0 0-1 0 0,0 0 1 0 0,0 1-1 0 0,0-1 1 0 0,0 0-1 0 0,0 1 1 0 0,0-1-1 0 0,0 1 0 0 0,0-1 1 0 0,-1 1-1 0 0,1-1 1 0 0,-1 1-1 0 0,1-1 1 0 0,-1 1-1 0 0,0-1 0 0 0,1 1 1 0 0,-1 0-1 0 0,0-1 1 0 0,0 1-1 0 0,0-1 1 0 0,0 1-1 0 0,-1 0 1 0 0,1-1-1 0 0,0 1 0 0 0,-1-1 1 0 0,1 1-1 0 0,-1 0 1 0 0,1-1-1 0 0,-1 1 1 0 0,0-1-1 0 0,0 0 0 0 0,1 1 1 0 0,-1-1-1 0 0,0 0 1 0 0,0 1-1 0 0,-1-1 1 0 0,1 0-1 0 0,0 0 1 0 0,0 0-1 0 0,0 0 0 0 0,-1 0 1 0 0,1 0-1 0 0,0 0 1 0 0,-1 0-1 0 0,1-1 1 0 0,-1 1-1 0 0,1-1 0 0 0,-1 1 1 0 0,-1 0-5 0 0,-26 23-33 0 0,-1-2-1 0 0,-1 0 1 0 0,-1-2 0 0 0,-1-2-1 0 0,-1-1 1 0 0,-29 11 33 0 0,51-25 2 0 0,13-4-195 0 0,-1 1 0 0 0,0 0 0 0 0,0 0 0 0 0,0 0 0 0 0,0 0-1 0 0,1-1 1 0 0,-1 1 0 0 0,0 0 0 0 0,0 0 0 0 0,0-1 0 0 0,0 1 0 0 0,0 0-1 0 0,0 0 1 0 0,0 0 0 0 0,1-1 0 0 0,-1 1 0 0 0,0 0 0 0 0,0 0 0 0 0,0-1-1 0 0,0 1 1 0 0,0 0 0 0 0,0 0 0 0 0,0-1 0 0 0,0 1 0 0 0,0 0 0 0 0,0 0 0 0 0,-1-1-1 0 0,1 1 1 0 0,0 0 0 0 0,0 0 0 0 0,0-1 0 0 0,0 1 0 0 0,0 0 0 0 0,0 0-1 0 0,-1-1 1 0 0,1 1 0 0 0,0 0 0 0 0,0 0 0 0 0,0 0 0 0 0,0 0 0 0 0,-1-1-1 0 0,1 1 1 0 0,0 0 0 0 0,0 0 0 0 0,0 0 0 0 0,-1 0 0 0 0,1 0 0 0 0,0 0-1 0 0,0-1 1 0 0,-1 1 0 0 0,1 0 0 0 0,0 0 0 0 0,0 0 0 0 0,-1 0 0 0 0,1 0-1 0 0,0 0 1 0 0,0 0 0 0 0,-1 0 193 0 0,7-7-6293 0 0,-2 3-3820 0 0</inkml:trace>
  <inkml:trace contextRef="#ctx0" brushRef="#br0" timeOffset="6422.546">7909 324 16756 0 0,'0'0'2264'0'0,"0"0"-605"0"0,0 0-295 0 0,0 0-201 0 0,0 0-217 0 0,0 0-174 0 0,0 0-117 0 0,0 0-111 0 0,0 0-103 0 0,0 0-69 0 0,-32 13-73 0 0,-100 41-64 0 0,63-11 93 0 0,51-30-241 0 0,14-10-87 0 0,0-1 1 0 0,0 1-1 0 0,-1 0 0 0 0,2 0 1 0 0,-1 0-1 0 0,0 1 0 0 0,1-1 1 0 0,-1 1-1 0 0,1 0 0 0 0,0 0 1 0 0,0 0-1 0 0,1 0 0 0 0,-1 0 1 0 0,1 1-1 0 0,0-1 0 0 0,0 1 1 0 0,1 0-1 0 0,-1 0 0 0 0,0 2 0 0 0,5-4-17 0 0,0-1 0 0 0,0 1 0 0 0,0-1 0 0 0,0 0 0 0 0,0 0 0 0 0,0 0-1 0 0,0 0 1 0 0,1-1 0 0 0,-1 1 0 0 0,1-1 0 0 0,-1 0 0 0 0,1 0 0 0 0,-1 0 0 0 0,1-1-1 0 0,0 1 1 0 0,-1-1 0 0 0,1 0 0 0 0,0 0 0 0 0,1 0 17 0 0,102 23 29 0 0,-105-20 5 0 0,-1 0 0 0 0,0-1 0 0 0,0 1 0 0 0,0 0 0 0 0,0 0 0 0 0,0 0 0 0 0,0 0 0 0 0,-1 0 0 0 0,0 0 0 0 0,1 0 0 0 0,-1 0 0 0 0,0 0 0 0 0,0 0 0 0 0,-1 0 0 0 0,1 0 0 0 0,-1-1 0 0 0,1 1 0 0 0,-1 0 0 0 0,0 0 0 0 0,0 0 0 0 0,0 0 0 0 0,-1-1 0 0 0,1 1 0 0 0,-1 0 0 0 0,1-1 0 0 0,-1 1 0 0 0,0-1 0 0 0,0 0 0 0 0,0 0 0 0 0,0 1 0 0 0,-1-1-34 0 0,-15 15 71 0 0,0-1 0 0 0,-1-1 0 0 0,-1-1 0 0 0,-1-1 0 0 0,0 0 0 0 0,-1-2 0 0 0,0 0 1 0 0,-1-1-72 0 0,11-5-2 0 0,-53 18-866 0 0,34-20-9155 0 0,24-3-2245 0 0</inkml:trace>
  <inkml:trace contextRef="#ctx0" brushRef="#br0" timeOffset="9199.513">132 1149 0 0 0,'0'0'308'0'0,"0"0"424"0"0,0 0 83 0 0,0 0 35 0 0,0 0 87 0 0,0 0 102 0 0,0 0 73 0 0,0 0-17 0 0,15-2-15 0 0,117-14 2787 0 0,-66 6-1821 0 0,0 4 1 0 0,0 3 0 0 0,29 3-2047 0 0,-69 0 245 0 0,262-19 1325 0 0,-98 5-1068 0 0,-87 6-203 0 0,275-16 973 0 0,52 30-720 0 0,527-2 335 0 0,-607-19-465 0 0,44 8-156 0 0,-6 14 63 0 0,76-4 265 0 0,-38-2 206 0 0,-165-16-309 0 0,233-15 359 0 0,-167 12-431 0 0,-29 7-30 0 0,202 4-2 0 0,-196-4-107 0 0,14-8 145 0 0,42-3-11 0 0,-270 15-256 0 0,-68 4-584 0 0,-11 1-4414 0 0,3 3-5436 0 0,-5-1-1916 0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56 1456 0 0,'0'0'1935'0'0,"0"0"-196"0"0,0 0-14 0 0,0 0 153 0 0,0 0 158 0 0,0 0-52 0 0,0 0-270 0 0,0 0-370 0 0,0 0-351 0 0,0 0-211 0 0,0 0-113 0 0,0-10 2183 0 0,13 119-1118 0 0,-6 382-384 0 0,-25-437-845 0 0,4-88 1185 0 0,11-98-1244 0 0,6 76-361 0 0,2 1 0 0 0,2 0-1 0 0,2 0 1 0 0,3 1-1 0 0,8-16-84 0 0,-14 49 32 0 0,0 0 0 0 0,2 0 0 0 0,1 1-1 0 0,0 0 1 0 0,1 0 0 0 0,7-7-32 0 0,-16 24 0 0 0,0 1 0 0 0,0 0 0 0 0,0 0-1 0 0,1-1 1 0 0,-1 1 0 0 0,0 0 0 0 0,1 0 0 0 0,0 0 0 0 0,-1 0 0 0 0,1 1 0 0 0,0-1 0 0 0,0 0 0 0 0,0 1-1 0 0,0 0 1 0 0,0-1 0 0 0,0 1 0 0 0,1 0 0 0 0,-1 0 0 0 0,0 0 0 0 0,1 0 0 0 0,-1 0 0 0 0,1 1-1 0 0,-1-1 1 0 0,1 1 0 0 0,-1-1 0 0 0,1 1 0 0 0,-1 0 0 0 0,1 0 0 0 0,-1 0 0 0 0,1 1 0 0 0,-1-1 0 0 0,1 0-1 0 0,-1 1 1 0 0,1 0 0 0 0,-1-1 0 0 0,0 1 0 0 0,1 0 0 0 0,-1 0 0 0 0,2 2 0 0 0,7 9 13 0 0,-1 1 0 0 0,0 1 0 0 0,-1 0 1 0 0,-1 0-1 0 0,0 1 0 0 0,-1 0 0 0 0,0 0 0 0 0,-1 0 1 0 0,0 4-14 0 0,-5 1 6 0 0,-1-9-3973 0 0,2-2-9956 0 0,-2-8 4246 0 0</inkml:trace>
  <inkml:trace contextRef="#ctx0" brushRef="#br0" timeOffset="430.125">468 520 4881 0 0,'0'0'2441'0'0,"0"0"-94"0"0,0 0-25 0 0,0 0-91 0 0,0 0-264 0 0,0 0-399 0 0,0 0-392 0 0,0 0-247 0 0,0 0-143 0 0,0 0-77 0 0,0 0-59 0 0,0 0-78 0 0,0 0-102 0 0,-13-7-105 0 0,-38-19-55 0 0,50 25-291 0 0,0 1-1 0 0,0-1 1 0 0,0 1 0 0 0,0 0 0 0 0,0 0 0 0 0,0-1-1 0 0,0 1 1 0 0,0 0 0 0 0,0 0 0 0 0,0 0 0 0 0,0 0-1 0 0,-1 0 1 0 0,1 0 0 0 0,0 0 0 0 0,0 1 0 0 0,0-1-1 0 0,0 0 1 0 0,0 1 0 0 0,0-1 0 0 0,0 0 0 0 0,0 1-1 0 0,0 0 1 0 0,0-1 0 0 0,0 1 0 0 0,1-1 0 0 0,-1 1 0 0 0,0 0-1 0 0,0 0 1 0 0,0-1 0 0 0,1 1 0 0 0,-1 0 0 0 0,0 0-1 0 0,1 0 1 0 0,-1 0 0 0 0,1 0 0 0 0,-1 0 0 0 0,1 0-1 0 0,-1 0 1 0 0,1 0 0 0 0,0 0 0 0 0,-1 0-19 0 0,-1 4 84 0 0,-2 3-29 0 0,-1 0 1 0 0,2 1-1 0 0,-1 0 1 0 0,1-1 0 0 0,1 1-1 0 0,-1 1 1 0 0,1-1 0 0 0,1 0-1 0 0,0 0 1 0 0,0 1 0 0 0,1-1-1 0 0,0 0 1 0 0,1 1-1 0 0,0 4-55 0 0,2-8 31 0 0,0-1 0 0 0,1 1 0 0 0,-1-1 0 0 0,1 0 0 0 0,0 0-1 0 0,0-1 1 0 0,0 1 0 0 0,1-1 0 0 0,0 0 0 0 0,0 0-1 0 0,0 0 1 0 0,0-1 0 0 0,0 0 0 0 0,1 0 0 0 0,-1 0 0 0 0,1-1-1 0 0,0 0 1 0 0,0 0 0 0 0,0 0 0 0 0,0 0 0 0 0,0-1-1 0 0,0 0 1 0 0,1-1 0 0 0,-1 1 0 0 0,0-1 0 0 0,0-1 0 0 0,2 1-31 0 0,29-8-1344 0 0,-29 1-1841 0 0,1-1-3612 0 0,-4 3 1880 0 0,-3 3-5030 0 0</inkml:trace>
  <inkml:trace contextRef="#ctx0" brushRef="#br0" timeOffset="925.685">682 733 8170 0 0,'0'0'2303'0'0,"0"0"-312"0"0,0 0-21 0 0,0 0 5 0 0,0 0-199 0 0,0 0-359 0 0,0 0-343 0 0,0 0-231 0 0,0 0-105 0 0,0 0-65 0 0,0 0-33 0 0,0 0-68 0 0,0 0-109 0 0,9-9-67 0 0,62-74 446 0 0,48-64 37 0 0,-119 147-880 0 0,0 1 0 0 0,0-1 1 0 0,0 0-1 0 0,1 1 0 0 0,-1-1 0 0 0,0 0 1 0 0,0 1-1 0 0,0-1 0 0 0,1 0 1 0 0,-1 1-1 0 0,0-1 0 0 0,1 0 1 0 0,-1 0-1 0 0,0 1 0 0 0,1-1 0 0 0,-1 0 1 0 0,0 0-1 0 0,1 0 0 0 0,-1 0 1 0 0,0 0-1 0 0,1 1 0 0 0,-1-1 0 0 0,0 0 1 0 0,1 0-1 0 0,-1 0 0 0 0,1 0 1 0 0,-1 0-1 0 0,0 0 0 0 0,1 0 1 0 0,-1 0-1 0 0,0 0 0 0 0,1 0 0 0 0,-1 0 1 0 0,1 0-1 0 0,-1-1 0 0 0,0 1 1 0 0,1 0-1 0 0,-1 0 0 0 0,0 0 1 0 0,1 0-1 0 0,-1-1 0 0 0,0 1 0 0 0,1 0 1 0 0,-1 0-1 0 0,0-1 0 0 0,0 1 1 0 0,1 0-1 0 0,-1 0 0 0 0,0-1 0 0 0,0 1 1 0 0,1 0-1 0 0,-1-1 0 0 0,0 1 1 0 0,1 91 267 0 0,-1-90-264 0 0,1 1-1 0 0,-1-1 1 0 0,1 0-1 0 0,-1 1 1 0 0,1-1-1 0 0,0 0 0 0 0,0 0 1 0 0,0 0-1 0 0,0 0 1 0 0,0 0-1 0 0,0 0 1 0 0,0 0-1 0 0,0 0 1 0 0,0 0-1 0 0,0 0 1 0 0,1-1-1 0 0,-1 1 1 0 0,0 0-1 0 0,0-1 1 0 0,1 1-1 0 0,-1-1 1 0 0,0 1-1 0 0,1-1 1 0 0,-1 0-1 0 0,1 0 1 0 0,-1 1-1 0 0,0-1 1 0 0,1 0-1 0 0,-1 0 1 0 0,1 0-1 0 0,-1-1 1 0 0,1 1-1 0 0,-1 0 1 0 0,0 0-1 0 0,1-1 1 0 0,-1 1-1 0 0,0-1 0 0 0,1 1 1 0 0,-1-1-1 0 0,0 0-2 0 0,59-26 143 0 0,-56 24-136 0 0,16-8 51 0 0,70-25-29 0 0,-54 84-142 0 0,-6-31-1912 0 0,-19-18-3283 0 0,3-3-5642 0 0,-10 3 2059 0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1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0 2096 0 0,'0'0'1474'0'0,"0"0"-247"0"0,0 0 5 0 0,0 0 273 0 0,0 0 318 0 0,0 0 146 0 0,0 0-110 0 0,0 0-318 0 0,0 0-388 0 0,0 0-319 0 0,0 0-250 0 0,-1 2-165 0 0,-57 81 1016 0 0,-18 67-656 0 0,12 4-49 0 0,53-127-382 0 0,11-27-258 0 0,0 0 34 0 0,0 0 52 0 0,0 0 49 0 0,0 0 23 0 0,5-19 583 0 0,38-62-545 0 0,161-205-136 0 0,-173 260-151 0 0,-31 26 1 0 0,0 0-4 0 0,0 19 101 0 0,-7 101 491 0 0,7-106-491 0 0,-2-7-70 0 0,1 0-1 0 0,0 0 1 0 0,1 0-1 0 0,-1 0 1 0 0,1-1-1 0 0,1 1 1 0 0,0 0 0 0 0,-1 0-1 0 0,2 0 1 0 0,-1-1-1 0 0,1 1 1 0 0,0 0-1 0 0,1-1 1 0 0,-1 0-1 0 0,1 1 1 0 0,1-1 0 0 0,1 2-27 0 0,-2-7 22 0 0,0 0 1 0 0,0-1-1 0 0,0 1 0 0 0,1-1 1 0 0,-1 0-1 0 0,0 0 1 0 0,0 0-1 0 0,1 0 1 0 0,-1-1-1 0 0,0 1 1 0 0,0-1-1 0 0,1 0 1 0 0,-1 0-1 0 0,0 0 1 0 0,0 0-1 0 0,0 0 1 0 0,0-1-1 0 0,-1 0 1 0 0,1 1-1 0 0,0-1 1 0 0,-1 0-1 0 0,1 0 1 0 0,-1 0-1 0 0,1-1 1 0 0,-1 1-1 0 0,0-1-22 0 0,9-5 24 0 0,47-43 122 0 0,51-84-82 0 0,-80 94-38 0 0,-12 137 106 0 0,12 35 130 0 0,-25-98-620 0 0,-4-19-6325 0 0,0-5-4391 0 0,0-9 3584 0 0</inkml:trace>
  <inkml:trace contextRef="#ctx0" brushRef="#br0" timeOffset="463.974">866 133 1928 0 0,'0'0'1453'0'0,"0"0"-234"0"0,0 0 302 0 0,0 0 508 0 0,0 0 271 0 0,0 0-146 0 0,0 0-390 0 0,0 0-427 0 0,0 0-334 0 0,0 0-169 0 0,0 0-89 0 0,0 0-67 0 0,-3 10-12 0 0,-9 29-33 0 0,9-29-57 0 0,3-10-45 0 0,13 11 3489 0 0,16 33-3528 0 0,-24-29-375 0 0,-1 0-1 0 0,-1 0 1 0 0,0 0 0 0 0,-1 0-1 0 0,0 1 1 0 0,-2-1 0 0 0,0 1-1 0 0,-1 6-116 0 0,0-18-28 0 0,0 1-1 0 0,0-1 0 0 0,-1 1 0 0 0,0-1 0 0 0,0 0 0 0 0,0 1 1 0 0,0-1-1 0 0,-1 0 0 0 0,1 0 0 0 0,-1-1 0 0 0,0 1 0 0 0,0-1 1 0 0,-1 1-1 0 0,1-1 0 0 0,-1 0 0 0 0,1 0 0 0 0,-1 0 0 0 0,0-1 1 0 0,0 0-1 0 0,0 1 0 0 0,-1-1 0 0 0,1 0 0 0 0,0-1 0 0 0,-1 1 1 0 0,1-1-1 0 0,-1 0 0 0 0,0 0 0 0 0,1-1 0 0 0,-1 1 0 0 0,0-1 1 0 0,1 0-1 0 0,-1 0 0 0 0,0 0 0 0 0,1-1 0 0 0,-1 0 0 0 0,0 0 1 0 0,1 0-1 0 0,-1 0 0 0 0,1-1 0 0 0,0 0 0 0 0,-1 0 0 0 0,1 0 29 0 0,-38-37-6837 0 0,33 22 1256 0 0,2-1-3317 0 0,5 10 4609 0 0</inkml:trace>
  <inkml:trace contextRef="#ctx0" brushRef="#br0" timeOffset="709.368">691 133 1352 0 0,'0'0'3124'0'0,"0"0"-772"0"0,0 0-231 0 0,0 0 15 0 0,0 0-98 0 0,0 0-307 0 0,0 0-404 0 0,0 0-392 0 0,0 0-245 0 0,0 0-91 0 0,0 0 5 0 0,0 0 58 0 0,0 0 22 0 0,4-2-8 0 0,93-8 2561 0 0,-31 10-2500 0 0,6-13-635 0 0,41-5-412 0 0,-39 21-7683 0 0,-65 0 1949 0 0,-2 1-4716 0 0</inkml:trace>
  <inkml:trace contextRef="#ctx0" brushRef="#br0" timeOffset="1014.968">1253 210 7602 0 0,'0'0'4531'0'0,"0"0"-2885"0"0,0 0-989 0 0,0 0 104 0 0,0 0 261 0 0,0 0 167 0 0,0 0-57 0 0,0 0-203 0 0,0 0-182 0 0,0 0-119 0 0,0 0-57 0 0,0 0-32 0 0,0 0-27 0 0,29 0-58 0 0,137 0 227 0 0,-20-3-877 0 0,-127-1-1545 0 0,-14 0-2944 0 0,-4-3-5806 0 0,-1 7 4003 0 0</inkml:trace>
  <inkml:trace contextRef="#ctx0" brushRef="#br0" timeOffset="1210.857">1457 23 5593 0 0,'0'0'3274'0'0,"0"0"-2001"0"0,0 0-512 0 0,0 0 353 0 0,0 0 406 0 0,0 0 160 0 0,0 0-139 0 0,0 0-305 0 0,0 0-300 0 0,0 0-224 0 0,-5 33-168 0 0,-18 103-130 0 0,17-105-409 0 0,2 0 1 0 0,0 0 0 0 0,3 1-1 0 0,0-1 1 0 0,3 19-6 0 0,8-23-1908 0 0,-3-20-1366 0 0,1 0-3600 0 0,-4-4-1696 0 0</inkml:trace>
  <inkml:trace contextRef="#ctx0" brushRef="#br0" timeOffset="1853.409">1708 450 9010 0 0,'0'0'3070'0'0,"0"0"-1925"0"0,0 0-372 0 0,0 0 400 0 0,0 0 334 0 0,0 0-12 0 0,0 0-292 0 0,0 0-377 0 0,0 0-288 0 0,0 0-125 0 0,0 0-59 0 0,0 0 17 0 0,0 0 5 0 0,21-19-31 0 0,69-60-36 0 0,-7-12 485 0 0,-61 65-690 0 0,1 1-1 0 0,1 0 0 0 0,1 2 1 0 0,0 1-1 0 0,2 1 1 0 0,6-2-104 0 0,-9 12 44 0 0,-24 11-67 0 0,0 117 298 0 0,2-114-262 0 0,0-1 0 0 0,0 0 1 0 0,0 1-1 0 0,1-1 1 0 0,-1 0-1 0 0,0 0 1 0 0,1-1-1 0 0,-1 1 1 0 0,1-1-1 0 0,0 1 1 0 0,-1-1-1 0 0,1 0 0 0 0,0 1 1 0 0,0-2-1 0 0,0 1 1 0 0,0 0-1 0 0,0 0 1 0 0,0-1-1 0 0,0 0 1 0 0,0 0-1 0 0,0 0 1 0 0,0 0-1 0 0,0 0 0 0 0,0 0 1 0 0,0-1-1 0 0,0 1 1 0 0,0-1-1 0 0,0 0 1 0 0,0 0-1 0 0,0 0 1 0 0,0 0-1 0 0,-1-1 0 0 0,1 1 1 0 0,0-1-1 0 0,1-1-13 0 0,170-121 251 0 0,-113 75-210 0 0,-17 28-67 0 0,-44 43 191 0 0,-40 118 1009 0 0,35-42-917 0 0,5-96-334 0 0,1 1 0 0 0,-1-1 0 0 0,1 0-1 0 0,0 0 1 0 0,0 0 0 0 0,0 0 0 0 0,0 0 0 0 0,0 0-1 0 0,0 0 1 0 0,0 0 0 0 0,1-1 0 0 0,-1 1 0 0 0,1 0-1 0 0,0-1 1 0 0,-1 1 0 0 0,1-1 0 0 0,0 0 0 0 0,0 1-1 0 0,0-1 1 0 0,0 0 0 0 0,0 0 0 0 0,1 0 77 0 0,7 0-4467 0 0,-1-7-3686 0 0,-4 2-3352 0 0</inkml:trace>
  <inkml:trace contextRef="#ctx0" brushRef="#br0" timeOffset="2461.474">2687 221 16620 0 0,'0'0'1053'0'0,"0"0"-254"0"0,0 0 146 0 0,0 0 241 0 0,0 0 72 0 0,0 0-173 0 0,0 0-310 0 0,0 0-261 0 0,0 0-160 0 0,0 0-63 0 0,0 0-40 0 0,0 0-51 0 0,0 0-39 0 0,1 24-76 0 0,7 114 17 0 0,-10-35 70 0 0,2-102-187 0 0,-1 0 0 0 0,0-1 0 0 0,1 1 0 0 0,-1 0 0 0 0,0 0 0 0 0,0 0 0 0 0,1-1 1 0 0,-1 1-1 0 0,0 0 0 0 0,0-1 0 0 0,0 1 0 0 0,0-1 0 0 0,0 1 0 0 0,0-1 0 0 0,0 0 0 0 0,0 1 0 0 0,0-1 0 0 0,0 0 0 0 0,0 0 1 0 0,0 1-1 0 0,0-1 0 0 0,0 0 0 0 0,-1 0 0 0 0,1 0 0 0 0,0 0 0 0 0,0-1 0 0 0,0 1 0 0 0,0 0 0 0 0,0 0 0 0 0,0-1 1 0 0,0 1-1 0 0,0 0 0 0 0,0-1 0 0 0,0 1 0 0 0,0-1 0 0 0,0 1 0 0 0,0-1 0 0 0,0 0 0 0 0,1 1 0 0 0,-1-1 0 0 0,0 0 0 0 0,0 0 1 0 0,1 0-1 0 0,-1 1 0 0 0,0-1 0 0 0,1 0 0 0 0,-1 0 0 0 0,1 0 0 0 0,-1 0 0 0 0,1 0 0 0 0,-1 0 0 0 0,1 0 0 0 0,0 0 1 0 0,0 0-1 0 0,-1 0 0 0 0,1 0 0 0 0,0 0 0 0 0,0-1 0 0 0,0 1 0 0 0,0 0 15 0 0,-1-10-25 0 0,0 0 0 0 0,1-1 0 0 0,0 1 0 0 0,1 0 0 0 0,0 0 0 0 0,1-1 0 0 0,0 1 0 0 0,1 0 1 0 0,0 1-1 0 0,1-1 0 0 0,0 0 0 0 0,0 1 0 0 0,1 0 0 0 0,1 0 0 0 0,-1 0 0 0 0,2 1 0 0 0,-1 0 0 0 0,1 0 0 0 0,1 1 0 0 0,4-4 25 0 0,3-5-16 0 0,2 2 0 0 0,0 0 0 0 0,1 0 0 0 0,1 2 0 0 0,0 0 0 0 0,20-9 16 0 0,-37 21 8 0 0,-1 0-1 0 0,1 0 1 0 0,-1 1 0 0 0,1-1-1 0 0,-1 1 1 0 0,1-1 0 0 0,0 1-1 0 0,-1-1 1 0 0,1 1-1 0 0,0 0 1 0 0,0 0 0 0 0,-1 0-1 0 0,1 0 1 0 0,0 0 0 0 0,-1 0-1 0 0,1 0 1 0 0,0 0 0 0 0,0 1-1 0 0,-1-1 1 0 0,1 1-1 0 0,-1 0 1 0 0,1-1 0 0 0,0 1-1 0 0,-1 0 1 0 0,1 0 0 0 0,-1 0-1 0 0,0 0 1 0 0,1 0-1 0 0,-1 0 1 0 0,0 0 0 0 0,1 0-1 0 0,-1 1 1 0 0,0-1 0 0 0,0 0-1 0 0,0 1 1 0 0,0-1-1 0 0,0 1 1 0 0,-1-1 0 0 0,1 1-1 0 0,0-1 1 0 0,-1 1 0 0 0,1 0-1 0 0,-1 1-7 0 0,2-1 27 0 0,-1 1 0 0 0,0-1 0 0 0,0 1 0 0 0,-1 0 0 0 0,1-1 0 0 0,0 1 0 0 0,-1 0 0 0 0,0 0 0 0 0,0-1-1 0 0,1 1 1 0 0,-2 0 0 0 0,1 0 0 0 0,0-1 0 0 0,-1 1 0 0 0,1 0 0 0 0,-1-1 0 0 0,0 1 0 0 0,1 0 0 0 0,-1-1 0 0 0,-1 1-1 0 0,1-1 1 0 0,-1 2-27 0 0,-46 45 151 0 0,41-43-144 0 0,-1 0-1 0 0,1 0 1 0 0,1 1 0 0 0,-1-1-1 0 0,1 2 1 0 0,1-1 0 0 0,-1 1-1 0 0,1-1 1 0 0,0 1 0 0 0,1 1-1 0 0,0-1 1 0 0,0 1 0 0 0,0 4-7 0 0,4-8 54 0 0,1-1 0 0 0,0 1 0 0 0,1 0 0 0 0,-1-1 0 0 0,1 1-1 0 0,0-1 1 0 0,0 1 0 0 0,0-1 0 0 0,0 0 0 0 0,1 0 0 0 0,0 0 0 0 0,0 0 0 0 0,0-1 0 0 0,0 1 0 0 0,1-1 0 0 0,-1 1 0 0 0,1-1 0 0 0,0-1 0 0 0,0 1 0 0 0,0 0 0 0 0,0-1 0 0 0,0 0 0 0 0,1 0-1 0 0,-1 0 1 0 0,5 1-54 0 0,5 5 131 0 0,92 61 818 0 0,-50-26-1575 0 0,-43-38-2731 0 0,-8-5-7675 0 0,-3 0-1508 0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0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65 154 0 0 0,'0'0'461'0'0,"0"0"292"0"0,0 0 132 0 0,6-3 58 0 0,16-10 20 0 0,-17 10 14 0 0,-5 3-7 0 0,0 0 1 0 0,0 0 36 0 0,0 0 6 0 0,0 0-17 0 0,0 0-42 0 0,0 0-66 0 0,0 0-44 0 0,0 0-45 0 0,0 0-24 0 0,0 0-27 0 0,0 0-44 0 0,12 9 4543 0 0,19-4-2795 0 0,-26-5-2120 0 0,228-3 2397 0 0,-45 21-2165 0 0,-151-14-1164 0 0,-46-11-10225 0 0,6 7 8913 0 0,0 0-666 0 0,0 0-2859 0 0,-1 0-186 0 0</inkml:trace>
  <inkml:trace contextRef="#ctx0" brushRef="#br0" timeOffset="639.7">1 393 0 0 0,'0'0'549'0'0,"0"0"1042"0"0,0 0 214 0 0,0 0-173 0 0,0 0-217 0 0,0 0-152 0 0,0 0-65 0 0,0 0 3 0 0,0 0 14 0 0,0 0-21 0 0,19 0 2030 0 0,79 9 2271 0 0,2 0-3801 0 0,-45-7-1527 0 0,-41 0-296 0 0,0-1 0 0 0,0 0 0 0 0,0-1 0 0 0,0-1 0 0 0,0 0 0 0 0,0-1 1 0 0,0-1-1 0 0,0 0 0 0 0,-1-1 0 0 0,1 0 0 0 0,1-2 129 0 0,6-9-5469 0 0,-12 1-6006 0 0,-8 10 6194 0 0</inkml:trace>
  <inkml:trace contextRef="#ctx0" brushRef="#br0" timeOffset="1291.988">271 6 2801 0 0,'0'0'2153'0'0,"0"0"-124"0"0,0 0-26 0 0,0 0 48 0 0,0 0-79 0 0,0 0-238 0 0,0 0-344 0 0,0 0-358 0 0,0 0-279 0 0,0 0-182 0 0,0 0-115 0 0,0 0-68 0 0,0 0-45 0 0,-10-1-47 0 0,-30-4-33 0 0,54 26 1633 0 0,170 96 1209 0 0,-95-50-2766 0 0,-13-12-255 0 0,-42-26-18 0 0,-35-24-8 0 0,-1-1-1 0 0,1 0 0 0 0,-1 0 0 0 0,0 0 1 0 0,0 0-1 0 0,0-1 0 0 0,0 1 0 0 0,-1 0 1 0 0,0-1-1 0 0,1 1 0 0 0,-1-1 0 0 0,0 0 1 0 0,-1 0-1 0 0,1 0 0 0 0,0-1 0 0 0,-1 1-57 0 0,3-3 7 0 0,-209 188 593 0 0,100-107-422 0 0,86-61-206 0 0,24-18-23 0 0,1-2-5952 0 0,9 0-901 0 0,-6 0 807 0 0,-1 0-2246 0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8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11162 0 0,'0'0'1930'0'0,"0"0"-583"0"0,0 0-277 0 0,0 0 103 0 0,0 0 89 0 0,0 0-23 0 0,0 0-130 0 0,0 0-194 0 0,0 0-109 0 0,0 0-91 0 0,0 0-75 0 0,0 0-46 0 0,0 0-52 0 0,18 5-37 0 0,129 23 1026 0 0,145-10-242 0 0,-231-17-1262 0 0,-35-2-2590 0 0,-25 1 1615 0 0,-3 0-4046 0 0,-7-3 726 0 0,7 3-1484 0 0,-2 0-3579 0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8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10394 0 0,'0'0'1902'0'0,"0"0"-536"0"0,0 0-158 0 0,0 0 124 0 0,0 0 148 0 0,0 0-19 0 0,0 0-216 0 0,0 0-202 0 0,0 0-175 0 0,0 0-149 0 0,0 0-115 0 0,0 0-89 0 0,0 0-80 0 0,36 2-80 0 0,111 8-39 0 0,-57-14 5 0 0,51-10-1079 0 0,-110 13-3183 0 0,-1 0-3627 0 0,-20 1-3985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7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515 12 2144 0 0,'0'0'1707'0'0,"0"0"-49"0"0,0 0 29 0 0,0 0 124 0 0,0 0 60 0 0,0 0-98 0 0,0 0-208 0 0,0 0-307 0 0,0 0-247 0 0,0 0-155 0 0,0 0-126 0 0,-7-2-96 0 0,-33-7 379 0 0,28 49 1508 0 0,-29 45-1983 0 0,-3-1-1 0 0,-4-3 1 0 0,-4-2-1 0 0,-27 30-537 0 0,-54 87-1064 0 0,129-192-20 0 0,-7 10-2289 0 0,6-11-1915 0 0,-1-2-4156 0 0,6-1 5308 0 0</inkml:trace>
  <inkml:trace contextRef="#ctx0" brushRef="#br0" timeOffset="446.332">26 56 2032 0 0,'0'0'2249'0'0,"0"0"-1042"0"0,0 0-271 0 0,0 0 250 0 0,0 0 277 0 0,0 0 166 0 0,0 0-32 0 0,0 0-256 0 0,0 0-314 0 0,0 0-203 0 0,0 0-101 0 0,0 0-32 0 0,-5 6 14 0 0,-15 19-3 0 0,37 0 1305 0 0,137 128 2039 0 0,-53 28-3314 0 0,-35-11-378 0 0,-61-154-335 0 0,0-1 0 0 0,1 0 0 0 0,1 1 0 0 0,0-2 1 0 0,1 1-1 0 0,0-1 0 0 0,2 0 0 0 0,5 6-19 0 0,7-8-520 0 0,-21-12 195 0 0,-1 0-131 0 0,1-19-10793 0 0,-1 12 2799 0 0,0 3 3846 0 0</inkml:trace>
  <inkml:trace contextRef="#ctx0" brushRef="#br0" timeOffset="716.76">556 358 8554 0 0,'0'0'1233'0'0,"0"0"-195"0"0,0 0 100 0 0,0 0 306 0 0,0 0 152 0 0,0 0-123 0 0,0 0-304 0 0,0 0-306 0 0,0 0-202 0 0,0 0-120 0 0,0 0-93 0 0,0 0-87 0 0,4 34-85 0 0,12 107-93 0 0,3-58 36 0 0,-3 49-2132 0 0,-24-96-3379 0 0,-12-6-5947 0 0,17-26 8486 0 0</inkml:trace>
  <inkml:trace contextRef="#ctx0" brushRef="#br0" timeOffset="1259.461">497 524 0 0 0,'0'0'1511'0'0,"0"0"525"0"0,0 0 33 0 0,0 0-258 0 0,0 0-267 0 0,0 0-191 0 0,0 0-147 0 0,16-32-140 0 0,49-98-130 0 0,-30 82 360 0 0,-27 45-977 0 0,2-2-1 0 0,0 0-1 0 0,0 1 1 0 0,1 0-1 0 0,0 0 1 0 0,0 2-1 0 0,0-1 1 0 0,0 1-1 0 0,0 1 1 0 0,1 0-1 0 0,-1 0 1 0 0,0 2-1 0 0,1-1 1 0 0,0 1-318 0 0,-8 1 59 0 0,0-1 1 0 0,0 1 0 0 0,-1 0-1 0 0,1 1 1 0 0,0-1-1 0 0,-1 1 1 0 0,1-1 0 0 0,-1 1-1 0 0,0 0 1 0 0,0 0-1 0 0,0 0 1 0 0,0 1 0 0 0,0-1-1 0 0,-1 1 1 0 0,0-1-1 0 0,0 1 1 0 0,0 0-1 0 0,0 0 1 0 0,0 0 0 0 0,-1 0-1 0 0,1 0 1 0 0,-1 0-1 0 0,0 1 1 0 0,-1-1 0 0 0,1 0-1 0 0,-1 1 1 0 0,0-1-1 0 0,0 0 1 0 0,0 1 0 0 0,0-1-1 0 0,-1 0 1 0 0,0 1-1 0 0,0-1 1 0 0,0 0 0 0 0,-1 2-60 0 0,-2 2 45 0 0,0 1 0 0 0,0-1 0 0 0,-1 1 0 0 0,0-1 0 0 0,-1 0 0 0 0,0-1 0 0 0,0 1 0 0 0,0-1 0 0 0,-1-1 0 0 0,0 1 0 0 0,-1-1 0 0 0,1 0 0 0 0,-1-1 0 0 0,0 0 0 0 0,-1 0 0 0 0,1-1 0 0 0,-1 0 0 0 0,0 0 0 0 0,-6 1-45 0 0,3 1 53 0 0,-18 13 330 0 0,30-19-333 0 0,2 22 170 0 0,74 25 1753 0 0,65 39 315 0 0,-75-38-1681 0 0,-59-42-2268 0 0,-4-11-4055 0 0,4-7-5111 0 0,-4 8 1241 0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6:23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1061 0 0 0,'0'0'207'0'0,"0"0"598"0"0,0 0 250 0 0,0 0-17 0 0,0 0-131 0 0,0 0-147 0 0,0 0-33 0 0,0 0 74 0 0,4 0 65 0 0,156 3 5899 0 0,144 19-2936 0 0,181-18-1355 0 0,-381-15-1834 0 0,33-7 4 0 0,-19 10-375 0 0,179 1 230 0 0,-46 7 329 0 0,-119-7-606 0 0,13-1 94 0 0,226 8 471 0 0,-228 4-539 0 0,-140-3-417 0 0,1 0 1902 0 0,-1 0-3669 0 0,-1-1-3353 0 0,0 1-4639 0 0,-2-1 830 0 0</inkml:trace>
  <inkml:trace contextRef="#ctx0" brushRef="#br0" timeOffset="1">2490 1046 0 0 0,'0'0'233'0'0,"0"0"841"0"0,0 0 209 0 0,0 0-62 0 0,0 0-108 0 0,0 0-92 0 0,0 0-91 0 0,0 0-83 0 0,0 0-65 0 0,0 0-80 0 0,3-2-37 0 0,-1 0-363 0 0,0 1 0 0 0,1-1 0 0 0,-1 1-1 0 0,0 0 1 0 0,0 0 0 0 0,1 0-1 0 0,-1 0 1 0 0,1 0 0 0 0,-1 1-1 0 0,1-1 1 0 0,-1 1 0 0 0,1-1 0 0 0,-1 1-1 0 0,1 0 1 0 0,-1 0 0 0 0,1 0-1 0 0,-1 1 1 0 0,1-1 0 0 0,-1 0-1 0 0,1 1 1 0 0,-1 0 0 0 0,2 0-302 0 0,60 10 2887 0 0,334-11 1182 0 0,-311 8-3997 0 0,69 21-55 0 0,23-26 122 0 0,-50-14 194 0 0,162 11 258 0 0,22 12-76 0 0,-132-12-170 0 0,50-11-165 0 0,3 7-105 0 0,144 15 37 0 0,-38-11-97 0 0,-180-14-595 0 0,-29 6-4040 0 0,-110 7 2176 0 0,-12 2-1488 0 0,0-1-6620 0 0,-8 0 6821 0 0</inkml:trace>
  <inkml:trace contextRef="#ctx0" brushRef="#br0" timeOffset="2">212 464 0 0 0,'0'0'851'0'0,"0"0"840"0"0,0 0 312 0 0,0 0-15 0 0,0 0-81 0 0,0 0-149 0 0,0 0-192 0 0,0 0-161 0 0,3-6-180 0 0,8-18-158 0 0,-8 17-136 0 0,-3 7-119 0 0,0 0-104 0 0,0 0-109 0 0,0 0-93 0 0,0 0-103 0 0,0 0-92 0 0,-34 99 1328 0 0,15-61-1394 0 0,-91 181 487 0 0,104-205 481 0 0,24-41-424 0 0,111-198 25 0 0,-10 2-565 0 0,-117 221-240 0 0,15-18 8 0 0,-8 40-59 0 0,-5 183 266 0 0,-4-125-197 0 0,34-80 13 0 0,77-143 167 0 0,-67 78-169 0 0,47-72-30 0 0,-82 158-22 0 0,-12 23 90 0 0,-4-5-2 0 0,2-1 0 0 0,1 1 0 0 0,2 0 1 0 0,2 0-1 0 0,1 0 0 0 0,2 3-74 0 0,3 8-828 0 0,-6-47 254 0 0,0-1-211 0 0,0 0-289 0 0,0 0-345 0 0,0 0-420 0 0,0-2-5355 0 0,8-4 749 0 0,-8 6 4066 0 0,3-3-1531 0 0</inkml:trace>
  <inkml:trace contextRef="#ctx0" brushRef="#br0" timeOffset="3">862 520 3953 0 0,'0'0'1607'0'0,"0"0"-96"0"0,0 0 185 0 0,0 0 333 0 0,0 0 96 0 0,0 0-223 0 0,0 0-414 0 0,0 0-385 0 0,0 0-229 0 0,0 0-86 0 0,0 0-21 0 0,0 0-47 0 0,21 15 2746 0 0,42 58-1888 0 0,-59-63-1433 0 0,-1 1 1 0 0,0-1-1 0 0,0 1 1 0 0,-1 0-1 0 0,-1 0 1 0 0,1 0-1 0 0,-2 0 0 0 0,0 0 1 0 0,-1 10-146 0 0,1-8 98 0 0,-1-6-75 0 0,-1 0-1 0 0,-1 0 1 0 0,0 0 0 0 0,0-1 0 0 0,0 1 0 0 0,0-1-1 0 0,-1 0 1 0 0,0 1 0 0 0,-1-2 0 0 0,1 1 0 0 0,-1-1-1 0 0,0 1 1 0 0,-1-1 0 0 0,1-1 0 0 0,-1 1 0 0 0,0-1-1 0 0,0 0 1 0 0,0 0 0 0 0,-1-1 0 0 0,-1 1-23 0 0,-71 22-2782 0 0,67-78-9545 0 0,13 44 9376 0 0,-1-19-5399 0 0,0 19 7290 0 0</inkml:trace>
  <inkml:trace contextRef="#ctx0" brushRef="#br0" timeOffset="4">731 542 0 0 0,'0'0'548'0'0,"0"0"1511"0"0,0 0 443 0 0,0 0-100 0 0,0 0-234 0 0,0 0-261 0 0,0 0-266 0 0,0 0-208 0 0,0 0-188 0 0,0 0-205 0 0,0 0-211 0 0,0 0-208 0 0,-1-3-141 0 0,1 3-450 0 0,1 1 0 0 0,-1-1 0 0 0,0 0 0 0 0,0 0 0 0 0,1 1 0 0 0,-1-1-1 0 0,0 0 1 0 0,0 0 0 0 0,1 0 0 0 0,-1 1 0 0 0,0-1 0 0 0,0 0 0 0 0,1 0 0 0 0,-1 0 0 0 0,0 0 0 0 0,1 0 0 0 0,-1 1 0 0 0,0-1 0 0 0,1 0 0 0 0,-1 0 0 0 0,0 0 0 0 0,1 0 0 0 0,-1 0 0 0 0,0 0 0 0 0,1 0 0 0 0,-1 0 0 0 0,0 0 0 0 0,1-1 0 0 0,-1 1 0 0 0,0 0 0 0 0,1 0 0 0 0,-1 0 0 0 0,0 0 0 0 0,1 0 0 0 0,-1 0 0 0 0,0-1 0 0 0,0 1 0 0 0,1 0 0 0 0,-1 0-1 0 0,0 0 1 0 0,0-1 0 0 0,1 1 0 0 0,-1 0 0 0 0,0-1 0 0 0,0 1 0 0 0,0 0 0 0 0,0 0 0 0 0,1-1 0 0 0,-1 1 0 0 0,0 0 0 0 0,0-1 0 0 0,0 1 0 0 0,0 0 0 0 0,0-1 0 0 0,0 1 0 0 0,0 0 0 0 0,0-1 0 0 0,0 1 0 0 0,0 0 0 0 0,0-1 0 0 0,0 1 0 0 0,0 0 0 0 0,0-1 0 0 0,0 1-30 0 0,19 4 716 0 0,11-2-216 0 0,0-2 0 0 0,-1-1 0 0 0,1-1 1 0 0,0-2-1 0 0,19-5-500 0 0,12-1-2171 0 0,-48 8-31 0 0,4 0-8024 0 0,-12 1 815 0 0</inkml:trace>
  <inkml:trace contextRef="#ctx0" brushRef="#br0" timeOffset="5">1475 221 3961 0 0,'0'0'1147'0'0,"0"0"-52"0"0,0 0 176 0 0,0 0 332 0 0,0 0 234 0 0,0 0 13 0 0,0 0-195 0 0,0 0-368 0 0,0 0-295 0 0,0 0-170 0 0,0 0-121 0 0,0 0-89 0 0,-4 2-66 0 0,-32 15 827 0 0,17 10-1017 0 0,1 1-1 0 0,1 1 1 0 0,1 1-1 0 0,2 0 1 0 0,1 1-1 0 0,1 0 1 0 0,2 1-1 0 0,1 0 1 0 0,1 0-1 0 0,2 1 0 0 0,2 0 1 0 0,1 0-1 0 0,1 11-355 0 0,1-35 79 0 0,1 1 0 0 0,0-1-1 0 0,1 1 1 0 0,0-1-1 0 0,1 1 1 0 0,0-1-1 0 0,0 0 1 0 0,1 0-1 0 0,0 0 1 0 0,2 4-79 0 0,-2-7 72 0 0,-1-1 1 0 0,0 1-1 0 0,1-1 1 0 0,0 0-1 0 0,0 0 0 0 0,1-1 1 0 0,-1 1-1 0 0,1-1 1 0 0,0 1-1 0 0,0-1 0 0 0,1 0 1 0 0,-1 0-1 0 0,1-1 1 0 0,0 0-1 0 0,0 0 0 0 0,0 0 1 0 0,0 0-1 0 0,1-1 1 0 0,-1 1-1 0 0,1-1 0 0 0,-1-1 1 0 0,1 1-1 0 0,0-1 1 0 0,3 0-73 0 0,9 3 358 0 0,-4-2-380 0 0,-12-8-3796 0 0,-3-7-3594 0 0,2 9 2180 0 0,-1 3-6507 0 0</inkml:trace>
  <inkml:trace contextRef="#ctx0" brushRef="#br0" timeOffset="6">1630 586 0 0 0,'0'0'1242'0'0,"0"0"750"0"0,0 0 341 0 0,0 0-13 0 0,0 0-218 0 0,0 0-267 0 0,0 0-248 0 0,0 0-183 0 0,0 0-105 0 0,0 0-137 0 0,0 0-149 0 0,-3 11 6026 0 0,164-30-5389 0 0,-157 18-1289 0 0,-25-1-331 0 0,-107 9-119 0 0,128-7 110 0 0,0 0-4 0 0,0 0-6 0 0,0 0-26 0 0,0 0-17 0 0,21 0-16 0 0,180 4-534 0 0,-196-6 569 0 0,-3 1-4322 0 0,1 0-8499 0 0,0 1 3364 0 0</inkml:trace>
  <inkml:trace contextRef="#ctx0" brushRef="#br0" timeOffset="7">1992 254 3593 0 0,'0'0'1864'0'0,"0"0"-833"0"0,0 0-143 0 0,0 0 355 0 0,0 0 400 0 0,0 0 182 0 0,0 0-178 0 0,0 0-376 0 0,0 0-341 0 0,0 0-148 0 0,0 0-45 0 0,0 0 8 0 0,0 0-1 0 0,4 2-61 0 0,-3 0-590 0 0,1-1 0 0 0,-1 1 0 0 0,1-1 0 0 0,-1 1 1 0 0,0 0-1 0 0,0 0 0 0 0,0-1 0 0 0,0 1 0 0 0,0 0 1 0 0,0 0-1 0 0,0 0 0 0 0,0 0 0 0 0,-1 0 0 0 0,1 0 1 0 0,-1 0-1 0 0,0 1 0 0 0,1-1 0 0 0,-1 0 1 0 0,0 0-1 0 0,0 0 0 0 0,-1 0 0 0 0,1 0 0 0 0,0 0 1 0 0,-1 1-1 0 0,1-1 0 0 0,-1 0 0 0 0,1 0 0 0 0,-2 1-93 0 0,-14 34 476 0 0,12-30-411 0 0,0 0 0 0 0,1 0 0 0 0,0 1 0 0 0,0-1 0 0 0,1 1 0 0 0,-1 0 0 0 0,2 0 0 0 0,-1 0 0 0 0,1 0 0 0 0,0 0 0 0 0,1 0 0 0 0,0 0 0 0 0,0 5-65 0 0,3-10 48 0 0,-1 1 1 0 0,1-1-1 0 0,-1-1 1 0 0,1 1-1 0 0,0 0 1 0 0,0-1-1 0 0,0 1 1 0 0,1-1-1 0 0,-1 0 1 0 0,0 0-1 0 0,1 0 1 0 0,0-1-1 0 0,-1 1 1 0 0,1-1-1 0 0,0 0 1 0 0,0 0 0 0 0,-1 0-1 0 0,1-1 1 0 0,0 1-1 0 0,0-1 1 0 0,0 0-1 0 0,0 0 1 0 0,0 0-1 0 0,0 0 1 0 0,0-1-1 0 0,1 0-48 0 0,-3 1 15 0 0,7 0-42 0 0,-8 1-31 0 0,1-1 0 0 0,-1 0-1 0 0,0 0 1 0 0,0 0 0 0 0,1 1-1 0 0,-1-1 1 0 0,0 0-1 0 0,1 0 1 0 0,-1-1 0 0 0,0 1-1 0 0,1 0 1 0 0,-1 0 0 0 0,0-1-1 0 0,0 1 1 0 0,1-1 0 0 0,-1 1-1 0 0,0-1 1 0 0,0 1 0 0 0,0-1-1 0 0,0 0 1 0 0,0 1 0 0 0,0-1-1 0 0,0 0 1 0 0,0 0 0 0 0,0 0-1 0 0,0 0 1 0 0,0 0 0 0 0,0 0-1 0 0,0 0 1 0 0,-1 0 0 0 0,1 0-1 0 0,-1-1 1 0 0,1 1 0 0 0,0 0-1 0 0,-1 0 1 0 0,0 0 0 0 0,1-1-1 0 0,-1 1 1 0 0,0 0-1 0 0,0-1 59 0 0,10-28-6412 0 0,0 3-5375 0 0,-8 22 7515 0 0</inkml:trace>
  <inkml:trace contextRef="#ctx0" brushRef="#br0" timeOffset="8">2212 258 1656 0 0,'0'0'2724'0'0,"0"0"-673"0"0,0 0-207 0 0,0 0 0 0 0,0 0 4 0 0,0 0-133 0 0,0 0-294 0 0,0 0-270 0 0,0 0-207 0 0,0 0-90 0 0,0 0-14 0 0,0 0-1 0 0,-11 19-16 0 0,-31 58-55 0 0,-19 93 1678 0 0,39-102-2611 0 0,3 1 1 0 0,3 1 0 0 0,3 0-1 0 0,2 9 165 0 0,10-58-3046 0 0,2-17-1940 0 0,-1-3-4163 0 0,3-1 3220 0 0</inkml:trace>
  <inkml:trace contextRef="#ctx0" brushRef="#br0" timeOffset="9">2178 840 8802 0 0,'0'0'1398'0'0,"0"0"-18"0"0,0 0 264 0 0,0 0 267 0 0,0 0-32 0 0,0 0-353 0 0,0 0-420 0 0,0 0-350 0 0,0 0-171 0 0,0 0-37 0 0,0 0-22 0 0,0 0-17 0 0,0 0-53 0 0,7-8-64 0 0,51-62 499 0 0,73-109 213 0 0,-104 152-973 0 0,-27 27-127 0 0,0 0-35 0 0,0 0-7 0 0,2 41-33 0 0,-2 106 222 0 0,1-146-148 0 0,-1 0 0 0 0,1 1 0 0 0,0-1-1 0 0,-1 0 1 0 0,1 0 0 0 0,0 0 0 0 0,0 0 0 0 0,0 0 0 0 0,0 0 0 0 0,0 0 0 0 0,0-1 0 0 0,0 1 0 0 0,0 0 0 0 0,1 0 0 0 0,-1-1-1 0 0,0 1 1 0 0,0-1 0 0 0,0 1 0 0 0,1-1 0 0 0,-1 0 0 0 0,0 1 0 0 0,1-1 0 0 0,-1 0 0 0 0,0 0 0 0 0,1 0 0 0 0,-1 0-1 0 0,0 0 1 0 0,1 0 0 0 0,-1 0 0 0 0,0 0 0 0 0,1-1 0 0 0,-1 1 0 0 0,0 0 0 0 0,1-1 0 0 0,-1 1 0 0 0,0-1 0 0 0,0 0 0 0 0,0 1-1 0 0,1-1 1 0 0,-1 0 0 0 0,0 0 0 0 0,0 0 0 0 0,0 1 0 0 0,0-1 0 0 0,0 0 0 0 0,-1 0 0 0 0,1 0 0 0 0,0-1 0 0 0,0 1-1 0 0,-1 0 1 0 0,1 0 0 0 0,0 0 0 0 0,-1-1 0 0 0,1 0-3 0 0,69-75-47 0 0,-70 78 44 0 0,1-1-1 0 0,-1 0 0 0 0,0 1 1 0 0,0-1-1 0 0,1 1 0 0 0,-1-1 0 0 0,0 0 1 0 0,1 1-1 0 0,-1-1 0 0 0,0 1 1 0 0,1-1-1 0 0,-1 0 0 0 0,0 0 0 0 0,1 1 1 0 0,-1-1-1 0 0,1 0 0 0 0,-1 0 1 0 0,1 1-1 0 0,-1-1 0 0 0,0 0 0 0 0,1 0 1 0 0,-1 0-1 0 0,1 0 0 0 0,-1 0 1 0 0,1 0-1 0 0,-1 1 0 0 0,1-1 0 0 0,-1 0 1 0 0,1-1-1 0 0,-1 1 0 0 0,1 0 1 0 0,-1 0-1 0 0,1 0 0 0 0,-1 0 0 0 0,1 0 1 0 0,-1 0-1 0 0,1-1 0 0 0,-1 1 1 0 0,0 0-1 0 0,1 0 0 0 0,-1 0 0 0 0,1-1 1 0 0,-1 1-1 0 0,0 0 0 0 0,1-1 1 0 0,-1 1 3 0 0,0 11-4 0 0,-2 102 52 0 0,10-94-2714 0 0,-3-16-1802 0 0,1-2-3616 0 0,-4-1-2241 0 0</inkml:trace>
  <inkml:trace contextRef="#ctx0" brushRef="#br0" timeOffset="10">2918 534 0 0 0,'0'0'680'0'0,"0"0"832"0"0,0 0 380 0 0,0 0 260 0 0,0 0 127 0 0,0 0-148 0 0,0 0-294 0 0,0 0-328 0 0,0 0-286 0 0,0 0-183 0 0,0 0-122 0 0,0 0-96 0 0,0 0-96 0 0,0 0-70 0 0,0 0-62 0 0,0 0-58 0 0,0 0-60 0 0,0 0-74 0 0,0 0-73 0 0,-3 24 1218 0 0,-25 48-1167 0 0,-27 49-255 0 0,44-48-110 0 0,13-70 20 0 0,-1-1 0 0 0,1 0 0 0 0,0-1 0 0 0,0 1 1 0 0,0 0-1 0 0,0-1 0 0 0,1 1 0 0 0,-1-1 0 0 0,0 1 0 0 0,1-1 0 0 0,-1 0 0 0 0,0 0 0 0 0,1 0 0 0 0,0 0 1 0 0,-1-1-1 0 0,1 1 0 0 0,-1-1 0 0 0,1 0 0 0 0,0 1 0 0 0,-1-1 0 0 0,1 0 0 0 0,0 0 0 0 0,-1-1 0 0 0,1 1 1 0 0,0-1-36 0 0,44-6 628 0 0,-12-15-2119 0 0,-22 4-4038 0 0,-10 3-8205 0 0,-3 15 9201 0 0</inkml:trace>
  <inkml:trace contextRef="#ctx0" brushRef="#br0" timeOffset="11">2596 328 2000 0 0,'0'0'1940'0'0,"0"0"-599"0"0,0 0-90 0 0,0 0 287 0 0,0 0 275 0 0,0 0 44 0 0,0 0-233 0 0,0 0-313 0 0,0 0-269 0 0,0 0-139 0 0,0 0-42 0 0,0 0-81 0 0,0 0-54 0 0,11-2-53 0 0,81-25 1592 0 0,-5-21-458 0 0,-26-33-658 0 0,-36 148-562 0 0,45 75-392 0 0,-24-103-2091 0 0,-27-32-3238 0 0,-1-5-6056 0 0,-16-2 3747 0 0</inkml:trace>
  <inkml:trace contextRef="#ctx0" brushRef="#br0" timeOffset="12">3149 177 11034 0 0,'0'0'1101'0'0,"0"0"-276"0"0,0 0 91 0 0,0 0 265 0 0,0 0 188 0 0,0 0-38 0 0,0 0-205 0 0,0 0-238 0 0,0 0-189 0 0,0 0-96 0 0,0 0-33 0 0,0 0-15 0 0,10 25-35 0 0,54 124 366 0 0,-51-119-685 0 0,-1 0 1 0 0,-1 2 0 0 0,-1-1 0 0 0,-2 1-1 0 0,-1 1 1 0 0,-2-1 0 0 0,-1 1-1 0 0,-1 15-201 0 0,-3-45-26 0 0,-9 92-641 0 0,-24-42-3135 0 0,19-38 856 0 0,5-6-236 0 0,-1 0-3477 0 0,2-5-1276 0 0</inkml:trace>
  <inkml:trace contextRef="#ctx0" brushRef="#br0" timeOffset="13">3563 597 808 0 0,'0'0'1475'0'0,"0"0"-31"0"0,0 0 119 0 0,0 0 198 0 0,0 0 58 0 0,0 0-109 0 0,0 0-225 0 0,0 0-275 0 0,0 0-234 0 0,0 0-150 0 0,0 0-92 0 0,0 0-55 0 0,25 4 3702 0 0,202-29-136 0 0,-147 12-3904 0 0,-30 6-323 0 0,-49 7-56 0 0,-1 0-39 0 0,0 0-46 0 0,0 0-94 0 0,0 0-146 0 0,-12 0-2407 0 0,-11 4-2400 0 0,0 0-4240 0 0,16-4 2103 0 0</inkml:trace>
  <inkml:trace contextRef="#ctx0" brushRef="#br0" timeOffset="14">3644 435 7722 0 0,'0'0'1627'0'0,"0"0"-127"0"0,0 0 86 0 0,0 0 134 0 0,0 0-73 0 0,0 0-235 0 0,0 0-318 0 0,0 0-347 0 0,5 32-244 0 0,16 99-179 0 0,-3-14 153 0 0,-14-80-2701 0 0,-3-30 1655 0 0,0 7-7364 0 0,0-10-1700 0 0</inkml:trace>
  <inkml:trace contextRef="#ctx0" brushRef="#br0" timeOffset="15">4353 350 888 0 0,'0'0'1962'0'0,"0"0"-910"0"0,0 0-398 0 0,0 0 94 0 0,0 0 372 0 0,0 0 388 0 0,0 0 198 0 0,0 0-74 0 0,0 0-307 0 0,0 0-321 0 0,0 0-227 0 0,0 0-155 0 0,0 0-97 0 0,-6 28-90 0 0,-16 87-76 0 0,-30 58 873 0 0,39-137-954 0 0,-2-2-1 0 0,-2 0 1 0 0,-1 0 0 0 0,-1-2-1 0 0,-2 0-277 0 0,62-124 3284 0 0,122-228-2252 0 0,-155 307-994 0 0,43-46 177 0 0,-49 59-210 0 0,-1 0-1 0 0,1 0 1 0 0,-1 0-1 0 0,1 0 1 0 0,0 0-1 0 0,-1 0 1 0 0,1 0-1 0 0,-1 1 0 0 0,1-1 1 0 0,-1 1-1 0 0,1-1 1 0 0,-1 1-1 0 0,1 0 1 0 0,-1 0-1 0 0,1-1 1 0 0,-1 1-1 0 0,0 0 1 0 0,1 0-1 0 0,-1 0 0 0 0,0 1 1 0 0,0-1-1 0 0,0 0 1 0 0,0 0-1 0 0,0 0 1 0 0,0 1-1 0 0,0-1 1 0 0,0 1-1 0 0,-1-1 1 0 0,1 1-1 0 0,0-1 1 0 0,-1 1-1 0 0,1-1 0 0 0,-1 1 1 0 0,0-1-1 0 0,1 1 1 0 0,-1 0-1 0 0,0-1 1 0 0,0 2-5 0 0,6 65 193 0 0,0 124 237 0 0,-6-192-426 0 0,0 1 1 0 0,0 0-1 0 0,0 0 1 0 0,0 0-1 0 0,1 0 1 0 0,-1-1-1 0 0,0 1 1 0 0,0 0-1 0 0,1 0 1 0 0,-1-1-1 0 0,1 1 1 0 0,-1 0-1 0 0,1 0 1 0 0,-1-1-1 0 0,1 1 1 0 0,-1 0-1 0 0,1-1 1 0 0,-1 1-1 0 0,1-1 1 0 0,0 1-1 0 0,-1-1 1 0 0,1 1-1 0 0,0-1 1 0 0,0 1-1 0 0,-1-1 1 0 0,1 0-1 0 0,0 1 1 0 0,0-1-1 0 0,0 0 1 0 0,-1 0 0 0 0,1 0-1 0 0,0 1 1 0 0,0-1-1 0 0,0 0 1 0 0,0 0-1 0 0,-1 0 1 0 0,1 0-1 0 0,0 0 1 0 0,0-1-1 0 0,0 1 1 0 0,0 0-1 0 0,-1 0 1 0 0,1-1-1 0 0,0 1 1 0 0,0 0-1 0 0,0-1 1 0 0,-1 1-1 0 0,1 0 1 0 0,0-1-1 0 0,-1 1 1 0 0,1-1-1 0 0,0 0 1 0 0,-1 1-1 0 0,1-1 1 0 0,0 0-5 0 0,38-38 373 0 0,-37 36-372 0 0,183-260 263 0 0,-141 217-241 0 0,-40 111-112 0 0,-22 162 361 0 0,20-62-1798 0 0,-2-165 550 0 0,0 0-360 0 0,0 0-457 0 0,0 0-775 0 0,0-1-3153 0 0,0-1 3306 0 0,0 2 771 0 0,0-4-5768 0 0</inkml:trace>
  <inkml:trace contextRef="#ctx0" brushRef="#br0" timeOffset="16">4977 619 7578 0 0,'0'0'2759'0'0,"0"0"-1339"0"0,0 0-233 0 0,0 0 295 0 0,0 0 185 0 0,0 0-143 0 0,0 0-321 0 0,0 0-327 0 0,0 0-253 0 0,0 0-142 0 0,0 0-80 0 0,0 0-67 0 0,-2 32-39 0 0,-5 98-40 0 0,-3-53 313 0 0,-8-27 65 0 0,18-49-608 0 0,-1-1-1 0 0,1 1 1 0 0,0-1-1 0 0,-1 1 1 0 0,1 0-1 0 0,-1-1 1 0 0,1 1-1 0 0,-1-1 0 0 0,1 1 1 0 0,-1-1-1 0 0,1 1 1 0 0,-1-1-1 0 0,1 0 1 0 0,-1 1-1 0 0,0-1 1 0 0,1 0-1 0 0,-1 1 0 0 0,0-1 1 0 0,1 0-1 0 0,-1 0 1 0 0,0 0-1 0 0,1 1 1 0 0,-1-1-1 0 0,0 0 1 0 0,1 0-1 0 0,-1 0 0 0 0,0 0 1 0 0,1 0-1 0 0,-1 0 1 0 0,0-1-1 0 0,1 1 1 0 0,-1 0-1 0 0,0 0 1 0 0,1 0-1 0 0,-1-1 1 0 0,0 1-1 0 0,1 0 0 0 0,-1-1 1 0 0,0 1-1 0 0,1 0 1 0 0,-1-1-1 0 0,0 0-24 0 0,-1-58 64 0 0,10 39-68 0 0,0 1-1 0 0,1 0 0 0 0,2 1 1 0 0,0 0-1 0 0,0 0 1 0 0,2 2-1 0 0,0-1 0 0 0,1 1 1 0 0,0 1-1 0 0,2 1 1 0 0,9-8 4 0 0,1-1 4 0 0,1 2 1 0 0,1 0-1 0 0,1 2 1 0 0,0 1-1 0 0,32-14-4 0 0,-22 26 24 0 0,-39 13 2 0 0,0-1 0 0 0,-1 1-1 0 0,0-1 1 0 0,0 0 0 0 0,-1 0-1 0 0,0 1 1 0 0,0-1 0 0 0,0 0 0 0 0,-1-1-1 0 0,1 1 1 0 0,-1 0 0 0 0,-1-1-1 0 0,1 1 1 0 0,-1-1 0 0 0,0 0 0 0 0,0 0-1 0 0,-1-1 1 0 0,-2 3-26 0 0,-155 160 217 0 0,161-166-212 0 0,0 0 0 0 0,0 0 0 0 0,1 0 0 0 0,-1 0 0 0 0,0 0-1 0 0,1 0 1 0 0,-1 0 0 0 0,0 0 0 0 0,1 0 0 0 0,-1 0 0 0 0,1 0 0 0 0,0 0-1 0 0,-1 0 1 0 0,1 1 0 0 0,0-1 0 0 0,0 0 0 0 0,0 0 0 0 0,-1 0-1 0 0,1 1 1 0 0,1-1 0 0 0,-1 0 0 0 0,0 0 0 0 0,0 0 0 0 0,0 0 0 0 0,1 1-1 0 0,-1-1 1 0 0,0 0 0 0 0,1 0 0 0 0,-1 0 0 0 0,1 0 0 0 0,-1 0 0 0 0,1 0-1 0 0,0 0 1 0 0,-1 0 0 0 0,1 0 0 0 0,0 0 0 0 0,0 0 0 0 0,0 0-1 0 0,0-1 1 0 0,0 1 0 0 0,0 0 0 0 0,0 0 0 0 0,0-1 0 0 0,0 1-5 0 0,25 23 543 0 0,-12-12-115 0 0,-10-6-292 0 0,-1-1 1 0 0,1 1-1 0 0,0-1 1 0 0,1 1-1 0 0,-1-1 1 0 0,1-1-1 0 0,0 1 1 0 0,0-1-1 0 0,0 0 1 0 0,1 0-1 0 0,0 0 1 0 0,-1-1-1 0 0,5 2-136 0 0,18 14 307 0 0,29 17-65 0 0,-54-33-2528 0 0,-5 2-6399 0 0,2-5-2032 0 0</inkml:trace>
  <inkml:trace contextRef="#ctx0" brushRef="#br0" timeOffset="17">5825 343 912 0 0,'0'0'2505'0'0,"0"0"-513"0"0,0 0-207 0 0,0 0 164 0 0,0 0 189 0 0,0 0 3 0 0,0 0-184 0 0,0 0-347 0 0,0 0-364 0 0,0 0-296 0 0,0 0-209 0 0,0 0-144 0 0,0 0-101 0 0,0 0-64 0 0,0 0-57 0 0,0 0-63 0 0,0 0-63 0 0,0 0-57 0 0,-2 12 165 0 0,-60 108 369 0 0,-88 119-339 0 0,45-98-631 0 0,99-134 510 0 0,0-14-5630 0 0,6-38-2232 0 0,0 16-2455 0 0,0 22 8991 0 0</inkml:trace>
  <inkml:trace contextRef="#ctx0" brushRef="#br0" timeOffset="18">5450 416 2401 0 0,'0'0'1911'0'0,"0"0"-90"0"0,0 0 57 0 0,0 0 149 0 0,0 0 18 0 0,0 0-202 0 0,0 0-412 0 0,0 0-412 0 0,0 0-298 0 0,0 0-120 0 0,0 0 14 0 0,0 0 33 0 0,0 0 19 0 0,2 8-36 0 0,53 117 2350 0 0,117 73-171 0 0,-169-193-2800 0 0,4 4 8 0 0,0 1 0 0 0,-1 0-1 0 0,0 0 1 0 0,-1 1 0 0 0,0-1 0 0 0,0 1 0 0 0,-1 0 0 0 0,-1 0 0 0 0,0 1 0 0 0,1 8-18 0 0,0-2-2275 0 0,3-22-5522 0 0,4-7-1358 0 0,-6 8 2143 0 0</inkml:trace>
  <inkml:trace contextRef="#ctx0" brushRef="#br0" timeOffset="19">5934 626 6249 0 0,'0'0'1701'0'0,"0"0"-254"0"0,0 0 70 0 0,0 0 304 0 0,0 0 146 0 0,0 0-156 0 0,0 0-349 0 0,0 0-321 0 0,0 0-233 0 0,0 0-138 0 0,0 0-109 0 0,0 0-87 0 0,0 0-97 0 0,2 29-102 0 0,8 85-80 0 0,13-10 307 0 0,-23-96-345 0 0,1 22-1666 0 0,-18-10-3863 0 0,5-16 1256 0 0,-12 0-8765 0 0,21-4 12224 0 0</inkml:trace>
  <inkml:trace contextRef="#ctx0" brushRef="#br0" timeOffset="20">5906 689 0 0 0,'0'0'357'0'0,"0"0"1337"0"0,0 0 460 0 0,0 0-14 0 0,0 0-173 0 0,0 0-236 0 0,0 0-229 0 0,0 0-207 0 0,0 0-200 0 0,0 0-172 0 0,13-23-147 0 0,36-71-105 0 0,-29 71 476 0 0,-6 24-600 0 0,1 2 0 0 0,-1-1 0 0 0,0 2 0 0 0,0 0 0 0 0,0 0 0 0 0,-1 1 0 0 0,1 1 0 0 0,-1 0 0 0 0,-1 1 0 0 0,4 3-547 0 0,-15-9 32 0 0,0 1 0 0 0,0 0 0 0 0,0 0-1 0 0,0-1 1 0 0,-1 1 0 0 0,1 0 0 0 0,-1 0 0 0 0,1 0 0 0 0,-1 0-1 0 0,1 0 1 0 0,-1 0 0 0 0,0 0 0 0 0,0 0 0 0 0,0 0-1 0 0,0 0 1 0 0,-1 0 0 0 0,1 0 0 0 0,0 0 0 0 0,-1 0 0 0 0,0 0-1 0 0,1 0 1 0 0,-1 0 0 0 0,0 0 0 0 0,0-1 0 0 0,0 1-1 0 0,0 0 1 0 0,0-1 0 0 0,0 1 0 0 0,0 0 0 0 0,-1-1 0 0 0,1 1-1 0 0,-1-1 1 0 0,1 0 0 0 0,-1 0 0 0 0,1 1 0 0 0,-1-1-1 0 0,0 0 1 0 0,0 0 0 0 0,0 0 0 0 0,1-1 0 0 0,-1 1-1 0 0,-2 0-30 0 0,-128 105 212 0 0,131-105-212 0 0,0 0 0 0 0,-1 0 0 0 0,1 0 0 0 0,0 0 1 0 0,0 0-1 0 0,0 0 0 0 0,0 0 0 0 0,0 0 0 0 0,0 0 0 0 0,0 0 0 0 0,1 1 1 0 0,-1-1-1 0 0,0 0 0 0 0,1 1 0 0 0,-1-1 0 0 0,1 0 0 0 0,-1 1 0 0 0,1-1 1 0 0,0 1-1 0 0,-1-1 0 0 0,1 1 0 0 0,0-1 0 0 0,0 1 0 0 0,0-1 0 0 0,0 1 0 0 0,0-1 1 0 0,1 0-1 0 0,-1 1 0 0 0,0-1 0 0 0,1 1 0 0 0,-1-1 0 0 0,1 1 0 0 0,-1-1 1 0 0,1 0-1 0 0,0 0 0 0 0,0 1 0 0 0,-1-1 0 0 0,1 0 0 0 0,0 0 0 0 0,0 0 1 0 0,0 0-1 0 0,0 0 0 0 0,0 0 0 0 0,0 0 0 0 0,1 0 0 0 0,-1 0 0 0 0,0 0 1 0 0,1 0-2 0 0,17 10 276 0 0,1-1 0 0 0,1-1 0 0 0,-1-1 0 0 0,1-1 0 0 0,1-1 0 0 0,-1 0 1 0 0,2-2-277 0 0,35 11 343 0 0,-33-4 228 0 0,-5-2-2757 0 0,-6-6-10522 0 0,-11-3 860 0 0</inkml:trace>
  <inkml:trace contextRef="#ctx0" brushRef="#br0" timeOffset="21">5463 225 0 0 0,'0'0'207'0'0,"0"0"742"0"0,0 0 95 0 0,0 0-103 0 0,0 0-114 0 0,0 0-91 0 0,0 0-20 0 0,-4-2 27 0 0,0-2-166 0 0,-7-3-550 0 0,-1 5 5705 0 0,11 2-4933 0 0,1 0-57 0 0,0 0-62 0 0,0 0-65 0 0,0 0-64 0 0,0 0-43 0 0,0 0-46 0 0,0 0-32 0 0,0 0-27 0 0,0 0-19 0 0,0 0-13 0 0,0 0-2 0 0,0 0 3 0 0,0 0-7 0 0,0 0-5 0 0,0 0-31 0 0,0 0-32 0 0,0 0-27 0 0,0 0-36 0 0,24 0 1129 0 0,177-11 669 0 0,-113 19-1782 0 0,-4-5 85 0 0,-83-3-316 0 0,-1 0 2 0 0,0 0-1 0 0,0 0 11 0 0,0 0 13 0 0,0 0 21 0 0,0 0 4 0 0,0 0 13 0 0,0 0-1 0 0,0 0 22 0 0,0 0-3 0 0,0 0 5 0 0,0 0 9 0 0,0 0-12 0 0,0 0 6 0 0,0 0-4 0 0,0 0-6 0 0,0 0-4 0 0,0 0-8 0 0,0 0-24 0 0,0 0-22 0 0,-27-3 467 0 0,-22-38 371 0 0,-34-73-494 0 0,44 74-1152 0 0,20 29-3952 0 0,16 10-3216 0 0,2 1 4433 0 0,1 0-7907 0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6:31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1 170 0 0 0,'0'0'555'0'0,"0"0"344"0"0,0 0 158 0 0,0 0 107 0 0,0 0 17 0 0,0 0-90 0 0,0 0-122 0 0,0 0-75 0 0,0 0-7 0 0,5-1 27 0 0,280-10 5682 0 0,-34-17-5502 0 0,-78 16-674 0 0,-173 12-376 0 0,0 0 21 0 0,0 0 48 0 0,0 0 29 0 0,0 0 42 0 0,0 0 15 0 0,0 0 8 0 0,-27 0 786 0 0,-31 4 274 0 0,50-6-1072 0 0,-1 0 0 0 0,1-1 1 0 0,0 0-1 0 0,0 0 0 0 0,0-1 0 0 0,0 0 0 0 0,1 0 0 0 0,-1-1 1 0 0,1 0-1 0 0,0 0 0 0 0,0-1 0 0 0,-1-2-195 0 0,-30-19 431 0 0,18 11-309 0 0,-6-3-170 0 0,9 13-4641 0 0,17 7-1490 0 0,0 2 3527 0 0,0-3 834 0 0,0 4-6626 0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3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3049 166 0 0 0,'0'0'575'0'0,"0"0"1020"0"0,0 0 521 0 0,0 0 131 0 0,0 0-101 0 0,0 0-239 0 0,0 0-265 0 0,0 0-194 0 0,0 0-139 0 0,0 0-125 0 0,0 0-149 0 0,-5 0-142 0 0,-16 0-115 0 0,15 0-99 0 0,6 0-77 0 0,17 0 1423 0 0,58-11 197 0 0,160-12-463 0 0,-116 20-1475 0 0,-119 3-276 0 0,0 0 2 0 0,0 0 13 0 0,0 0 6 0 0,0 0-2 0 0,0 0 4 0 0,0 0 3 0 0,0 0 17 0 0,0 0 22 0 0,0 0 2 0 0,0 0 4 0 0,0 0 2 0 0,0 0 4 0 0,0 0 1 0 0,0 0 11 0 0,0 0-7 0 0,0 0-8 0 0,0 0 0 0 0,-17-5 194 0 0,-76-67-231 0 0,38 28-2924 0 0,53 42 1142 0 0,1-2-7010 0 0,1 3 4688 0 0,0 0-6329 0 0</inkml:trace>
  <inkml:trace contextRef="#ctx0" brushRef="#br0" timeOffset="-7219.239">425 486 0 0 0,'0'0'495'0'0,"0"0"685"0"0,0 0 400 0 0,0 0 205 0 0,0 0-8 0 0,0 0-240 0 0,0 0-428 0 0,0 0-371 0 0,0 0-178 0 0,0 0-56 0 0,0 30 2602 0 0,-1-14-2632 0 0,-2 0-1 0 0,0 1 1 0 0,-2-1 0 0 0,1-1-1 0 0,-2 1 1 0 0,0-1 0 0 0,-1 1 0 0 0,-5 7-474 0 0,-5 14 315 0 0,-101 203 272 0 0,89-175-291 0 0,29-64-264 0 0,0-1 48 0 0,0 0 71 0 0,0 0 83 0 0,0 0 53 0 0,212-412 2882 0 0,-104 243-2791 0 0,-101 198-82 0 0,-25 205 295 0 0,16-111-563 0 0,3-122-23 0 0,0 0-1 0 0,0 1 0 0 0,0-1 0 0 0,0 0 0 0 0,1 0 1 0 0,-1 0-1 0 0,0 0 0 0 0,0 0 0 0 0,0 0 1 0 0,1 0-1 0 0,-1-1 0 0 0,1 1 0 0 0,-1 0 1 0 0,0-1-1 0 0,1 1 0 0 0,-1-1 0 0 0,1 1 1 0 0,0-1-1 0 0,-1 0 0 0 0,1 0 0 0 0,-1 0 1 0 0,1 0-1 0 0,-1 0 0 0 0,1 0 0 0 0,-1 0 1 0 0,1 0-1 0 0,0 0 0 0 0,-1-1 0 0 0,1 1 0 0 0,-1-1 1 0 0,0 1-1 0 0,1-1 0 0 0,-1 0 0 0 0,1 1 1 0 0,-1-1-1 0 0,0 0 0 0 0,1 0 0 0 0,-1 0 1 0 0,0 0-1 0 0,0 0 0 0 0,0 0 0 0 0,0 0 1 0 0,0-1-1 0 0,0 1 0 0 0,0 0 0 0 0,0 0 1 0 0,0-1-1 0 0,-1 1 0 0 0,1-1 0 0 0,0 0-4 0 0,25-26 54 0 0,-2-1 0 0 0,0-1-1 0 0,-2-1 1 0 0,-2-1 0 0 0,0-3-54 0 0,38-55 18 0 0,2 8-54 0 0,-53 72 50 0 0,-3 21 5 0 0,-4-11-19 0 0,-21 264 368 0 0,20-94-2417 0 0,0-163-10 0 0,0-4-935 0 0,1 2-6211 0 0,0-2 1051 0 0</inkml:trace>
  <inkml:trace contextRef="#ctx0" brushRef="#br0" timeOffset="-6752.251">1136 766 3065 0 0,'0'0'2045'0'0,"0"0"-108"0"0,0 0 134 0 0,0 0 221 0 0,0 0-87 0 0,0 0-386 0 0,0 0-405 0 0,0 0-382 0 0,0 0-252 0 0,0 0-92 0 0,0 0-82 0 0,0 0-70 0 0,0 0-70 0 0,0 0-84 0 0,9 22 1302 0 0,-2-11-1474 0 0,-2-1 1 0 0,1 1-1 0 0,-2 1 0 0 0,1-1 0 0 0,-1 1 0 0 0,-1 0 0 0 0,0 0 1 0 0,-1 0-1 0 0,0 0 0 0 0,-1 6-210 0 0,-1 99 690 0 0,-2-112-693 0 0,-1 0 1 0 0,-1 0 0 0 0,1-1 0 0 0,0 0-1 0 0,-1 1 1 0 0,0-1 0 0 0,0-1 0 0 0,0 1 0 0 0,-1-1-1 0 0,1 1 1 0 0,-1-1 0 0 0,0 0 0 0 0,1-1-1 0 0,-2 1 1 0 0,1-1 0 0 0,0 0 0 0 0,0 0 0 0 0,0-1-1 0 0,-1 0 1 0 0,0 1 2 0 0,5-2-3 0 0,-1 1-127 0 0,0 0 1 0 0,0-1 0 0 0,0 1-1 0 0,0 0 1 0 0,0-1 0 0 0,0 1 0 0 0,0-1-1 0 0,0 0 1 0 0,0 1 0 0 0,-1-1 0 0 0,1 0-1 0 0,0 0 1 0 0,0-1 0 0 0,0 1 0 0 0,0 0-1 0 0,0-1 1 0 0,-1 1 0 0 0,1-1-1 0 0,0 0 1 0 0,0 0 0 0 0,0 0 0 0 0,0 0-1 0 0,1 0 1 0 0,-1 0 0 0 0,0 0 0 0 0,0 0-1 0 0,1-1 1 0 0,-1 1 0 0 0,0-1 129 0 0,-16-40-10521 0 0,15 32 5213 0 0,3 5-880 0 0</inkml:trace>
  <inkml:trace contextRef="#ctx0" brushRef="#br0" timeOffset="-6533.58">919 751 4081 0 0,'0'0'1948'0'0,"0"0"-5"0"0,0 0 172 0 0,0 0 47 0 0,0 0-248 0 0,0 0-358 0 0,0 0-313 0 0,0 0-241 0 0,0 0-151 0 0,31-4-91 0 0,98-13-72 0 0,59 4 2814 0 0,-123 13-7456 0 0,0 1-10576 0 0,-63-1 9249 0 0</inkml:trace>
  <inkml:trace contextRef="#ctx0" brushRef="#br0" timeOffset="-5577.866">1559 784 4601 0 0,'0'0'1734'0'0,"0"0"-201"0"0,0 0 122 0 0,0 0 195 0 0,0 0-35 0 0,0 0-273 0 0,0 0-290 0 0,0 0-221 0 0,0 0-143 0 0,0 0-101 0 0,0 0-103 0 0,0 0-73 0 0,0 0-103 0 0,31-3-69 0 0,137-13 189 0 0,-106 11 53 0 0,-52 4-6624 0 0,-5 1-6441 0 0,-8 0 8472 0 0</inkml:trace>
  <inkml:trace contextRef="#ctx0" brushRef="#br0" timeOffset="-5385.289">1721 626 3961 0 0,'0'0'1510'0'0,"0"0"-20"0"0,0 0 254 0 0,0 0 213 0 0,0 0-123 0 0,0 0-324 0 0,0 0-362 0 0,0 0-332 0 0,0 0-245 0 0,0 0-155 0 0,-5 32-133 0 0,-19 100-111 0 0,8-11-551 0 0,18-61-5506 0 0,4-34-2565 0 0,-4-18 5752 0 0</inkml:trace>
  <inkml:trace contextRef="#ctx0" brushRef="#br0" timeOffset="-4721.731">1828 1009 7154 0 0,'0'0'2351'0'0,"0"0"-424"0"0,0 0-92 0 0,0 0 61 0 0,0 0-169 0 0,0 0-352 0 0,0 0-348 0 0,0 0-272 0 0,0 0-148 0 0,0 0-91 0 0,0 0-65 0 0,0 0-50 0 0,20-35-44 0 0,62-109-48 0 0,-21 47 349 0 0,28-31-199 0 0,-89 129-465 0 0,0-1 0 0 0,0 0 0 0 0,0 1-1 0 0,1-1 1 0 0,-1 0 0 0 0,0 1 0 0 0,0-1 0 0 0,0 0 0 0 0,0 1 0 0 0,1-1-1 0 0,-1 0 1 0 0,0 1 0 0 0,0-1 0 0 0,1 0 0 0 0,-1 0 0 0 0,0 1 0 0 0,1-1-1 0 0,-1 0 1 0 0,0 0 0 0 0,1 1 0 0 0,-1-1 0 0 0,0 0 0 0 0,1 0-1 0 0,-1 0 1 0 0,0 0 0 0 0,1 0 0 0 0,-1 1 0 0 0,0-1 0 0 0,1 0 0 0 0,-1 0-1 0 0,1 0 1 0 0,-1 0 0 0 0,0 0 0 0 0,1 0 0 0 0,-1 0 0 0 0,0 0 0 0 0,1-1-1 0 0,-1 1 1 0 0,1 0 0 0 0,-1 0 0 0 0,0 0 0 0 0,1 0 0 0 0,-1 0-1 0 0,0-1 1 0 0,1 1 0 0 0,-1 0 0 0 0,0 0 0 0 0,1 0 0 0 0,-1-1 0 0 0,0 1-1 0 0,0 0 1 0 0,1-1 0 0 0,-1 1 0 0 0,0 0 0 0 0,0-1 0 0 0,1 1 0 0 0,-1 0-1 0 0,0-1 1 0 0,0 1 6 0 0,2 38-114 0 0,-2-34 128 0 0,-12 109-110 0 0,11-111 89 0 0,0-1 0 0 0,1 0 0 0 0,-1 1 0 0 0,0-1 0 0 0,1 1 0 0 0,0-1 0 0 0,-1 1 0 0 0,1 0 0 0 0,0-1 0 0 0,0 1 0 0 0,0-1 0 0 0,0 1 0 0 0,0-1 0 0 0,0 1 0 0 0,1 0 0 0 0,-1-1 0 0 0,0 1 0 0 0,1-1 0 0 0,-1 1 0 0 0,1-1 0 0 0,0 0 0 0 0,-1 1 0 0 0,1-1 0 0 0,0 1 0 0 0,0-1 0 0 0,0 0 0 0 0,0 0 0 0 0,0 1 0 0 0,0-1 0 0 0,0 0 0 0 0,0 0 0 0 0,0 0 0 0 0,1 0 0 0 0,-1-1 0 0 0,0 1 0 0 0,1 0 0 0 0,-1 0 0 0 0,2 0 7 0 0,2-3 8 0 0,0 1 0 0 0,1-1 0 0 0,-1 0 0 0 0,0-1 0 0 0,-1 1 0 0 0,1-1 0 0 0,0 0 0 0 0,-1 0 0 0 0,1-1 0 0 0,-1 1 0 0 0,0-1 0 0 0,0 0 0 0 0,-1 0 0 0 0,1 0 0 0 0,-1-1 0 0 0,0 1 0 0 0,0-1 0 0 0,0 0 0 0 0,-1 0 0 0 0,1 0 0 0 0,-1-1-8 0 0,16-21 14 0 0,47-92 96 0 0,-28 72-10 0 0,-34 87 156 0 0,-25 239-82 0 0,20-221-553 0 0,2 42-4277 0 0,6-87 680 0 0,-3-7-2812 0 0,-1-2-1215 0 0</inkml:trace>
  <inkml:trace contextRef="#ctx0" brushRef="#br0" timeOffset="-4519.893">2460 817 4049 0 0,'0'0'1862'0'0,"0"0"-395"0"0,0 0-68 0 0,0 0 105 0 0,0 0-100 0 0,0 0-320 0 0,0 0-345 0 0,0 0-304 0 0,0 0-180 0 0,0 0-94 0 0,0 0-68 0 0,-8 34-53 0 0,-21 100-76 0 0,21-61-2561 0 0,8-69 1926 0 0,0-3-2741 0 0,0 0-3485 0 0,0-1 6018 0 0</inkml:trace>
  <inkml:trace contextRef="#ctx0" brushRef="#br0" timeOffset="-4067.189">2353 847 0 0 0,'0'0'2291'0'0,"0"0"-36"0"0,0 0 54 0 0,0 0-47 0 0,0 0-297 0 0,0 0-446 0 0,0 0-441 0 0,0 0-381 0 0,0 0-224 0 0,0 0-125 0 0,0 0-75 0 0,0 0 2 0 0,30-31 29 0 0,93-95 28 0 0,-74 90 199 0 0,-44 37-369 0 0,-2 0-103 0 0,0 0 0 0 0,0-1 0 0 0,0 1-1 0 0,0 0 1 0 0,0 0 0 0 0,0 1 0 0 0,0-1 0 0 0,0 0-1 0 0,-1 1 1 0 0,1 0 0 0 0,0 0 0 0 0,-1 0 0 0 0,0 0-1 0 0,1 0 1 0 0,-1 0 0 0 0,0 0 0 0 0,0 1 0 0 0,0-1-1 0 0,-1 1 1 0 0,1 0 0 0 0,-1-1 0 0 0,1 1 0 0 0,-1 0-1 0 0,0 0 1 0 0,0 0 0 0 0,0 0 0 0 0,0 0-1 0 0,-1 0 1 0 0,1 0 0 0 0,-1 0 0 0 0,1 0 0 0 0,-1 0-1 0 0,0 0 1 0 0,-1 1 0 0 0,1-1 0 0 0,0 0 0 0 0,-1 0-1 0 0,0 0 1 0 0,0 0 0 0 0,0 0 0 0 0,0 0 0 0 0,0 0-1 0 0,0-1 1 0 0,-1 1 0 0 0,0 0 0 0 0,1-1-1 0 0,-1 1 1 0 0,-1 0-59 0 0,-81 77 288 0 0,57-61-257 0 0,14-12-6 0 0,12-7-20 0 0,0 0 1 0 0,-1 0-1 0 0,1 1 0 0 0,0-1 0 0 0,0 0 1 0 0,0 1-1 0 0,0-1 0 0 0,0 0 1 0 0,0 1-1 0 0,0-1 0 0 0,0 1 1 0 0,0 0-1 0 0,0-1 0 0 0,0 1 1 0 0,1 0-1 0 0,-1 0 0 0 0,0-1 0 0 0,0 1 1 0 0,1 0-1 0 0,-1 0 0 0 0,0 0 1 0 0,1 0-1 0 0,-1 0 0 0 0,1 0 1 0 0,-1 0-1 0 0,1 0 0 0 0,-1 0 1 0 0,1 0-1 0 0,0 0 0 0 0,0 0 1 0 0,-1 0-1 0 0,1 0 0 0 0,0 1 0 0 0,0-1 1 0 0,0 0-1 0 0,0 0 0 0 0,0 0 1 0 0,1 1-6 0 0,37 23 1049 0 0,38 40 900 0 0,-19-32-1690 0 0,-17-50-5375 0 0,-30 3 395 0 0,-3 3-3384 0 0,-2 3 2348 0 0</inkml:trace>
  <inkml:trace contextRef="#ctx0" brushRef="#br0" timeOffset="-3790.481">2695 339 11755 0 0,'0'0'1927'0'0,"0"0"-348"0"0,0 0-166 0 0,0 0-24 0 0,0 0-172 0 0,0 0-313 0 0,0 0-265 0 0,0 0-172 0 0,0 0-60 0 0,0 0 38 0 0,0 0 19 0 0,0 0 7 0 0,0 0 2 0 0,13 20 1 0 0,79 137 689 0 0,-68-116-860 0 0,-6-12-221 0 0,-2 0-1 0 0,-1 0 1 0 0,-1 2-1 0 0,-2 0 0 0 0,-1 1 1 0 0,3 15-82 0 0,2 162-682 0 0,-16-200 433 0 0,-1-1 0 0 0,0 0-1 0 0,0 0 1 0 0,-1 0-1 0 0,0 0 1 0 0,-1 0 0 0 0,0 0-1 0 0,0 0 1 0 0,0 0-1 0 0,-1-1 1 0 0,0 0 0 0 0,-1 0-1 0 0,0 0 1 0 0,0 0-1 0 0,0-1 1 0 0,-1 1 249 0 0,-29 25-4873 0 0,-5-6-4233 0 0,25-18 1778 0 0</inkml:trace>
  <inkml:trace contextRef="#ctx0" brushRef="#br0" timeOffset="-3118.198">166 295 2232 0 0,'0'0'1393'0'0,"0"0"-97"0"0,0 0 294 0 0,0 0 399 0 0,0 0 144 0 0,0 0-207 0 0,0 0-374 0 0,0 0-350 0 0,0 0-250 0 0,0 0-136 0 0,0 0-107 0 0,-19 32-82 0 0,-57 104-63 0 0,39-36 473 0 0,32-84-925 0 0,0 1 1 0 0,2-1 0 0 0,0 1-1 0 0,1-1 1 0 0,0 1 0 0 0,2 0 0 0 0,0 0-1 0 0,1 0 1 0 0,0-1 0 0 0,1 1 0 0 0,1 0-1 0 0,1-1 1 0 0,1 0 0 0 0,0 0-1 0 0,1 0 1 0 0,0 0 0 0 0,1-1 0 0 0,1 0-1 0 0,1-1 1 0 0,0 0 0 0 0,0 0-1 0 0,2-1 1 0 0,0 0-113 0 0,4 1-97 0 0,0 0-1 0 0,2-2 1 0 0,0 0 0 0 0,0-1-1 0 0,1 0 1 0 0,0-2 0 0 0,0 0-1 0 0,1-1 1 0 0,1-1 0 0 0,-1-1-1 0 0,1 0 1 0 0,12 0 97 0 0,26 4-4060 0 0,1-4-3476 0 0,-37-5-2310 0 0</inkml:trace>
  <inkml:trace contextRef="#ctx0" brushRef="#br0" timeOffset="-1983.889">3126 541 4017 0 0,'0'0'921'0'0,"0"0"-132"0"0,0 0 229 0 0,0 0 349 0 0,0 0 195 0 0,0 0-119 0 0,0 0-328 0 0,0 0-327 0 0,0 0-185 0 0,0 0-42 0 0,0 0 21 0 0,-3 14 11 0 0,-27 112 1305 0 0,12 58-510 0 0,17-94-895 0 0,1-70 2494 0 0,1-19-2108 0 0,1-34-557 0 0,2 0 1 0 0,2 1-1 0 0,0 0 1 0 0,3 0 0 0 0,8-21-323 0 0,-14 43 75 0 0,102-328 840 0 0,-80 287-706 0 0,8 68-326 0 0,17 68 569 0 0,-43-59-2429 0 0,-2 0-3855 0 0,-3-1-5334 0 0,-2-21 3990 0 0</inkml:trace>
  <inkml:trace contextRef="#ctx0" brushRef="#br0" timeOffset="-1614.042">3430 854 5713 0 0,'0'0'1377'0'0,"0"0"-72"0"0,0 0 129 0 0,0 0 218 0 0,0 0-42 0 0,0 0-289 0 0,0 0-332 0 0,0 0-320 0 0,0 0-185 0 0,0 0-74 0 0,0 0-40 0 0,0 0 6 0 0,0 0 21 0 0,-9 3 33 0 0,-59 32 949 0 0,65-32-1292 0 0,0 1-1 0 0,0-1 0 0 0,0 1 1 0 0,0 0-1 0 0,0 0 0 0 0,1 0 1 0 0,-1 0-1 0 0,1 1 0 0 0,0-1 1 0 0,1 1-1 0 0,-1-1 0 0 0,1 1 1 0 0,0 0-1 0 0,0-1 1 0 0,0 1-1 0 0,1 0 0 0 0,0 0 1 0 0,-1 0-1 0 0,2 0 0 0 0,-1-1 1 0 0,1 1-1 0 0,-1 0 0 0 0,1 0 1 0 0,1-1-1 0 0,-1 1 0 0 0,1 0 1 0 0,-1-1-1 0 0,3 3-86 0 0,1-3 52 0 0,1 0 0 0 0,-1 0 0 0 0,1 0-1 0 0,0-1 1 0 0,0 0 0 0 0,1 0 0 0 0,-1-1 0 0 0,1 0-1 0 0,-1 0 1 0 0,1 0 0 0 0,0-1 0 0 0,-1 0 0 0 0,1 0-1 0 0,0-1 1 0 0,0 0 0 0 0,0 0 0 0 0,0 0 0 0 0,0-1-1 0 0,4-1-51 0 0,41-26-3394 0 0,-48 25 1891 0 0,1-2-2348 0 0,-3 1-2231 0 0,-2 1-2406 0 0</inkml:trace>
  <inkml:trace contextRef="#ctx0" brushRef="#br0" timeOffset="-1137.275">3560 1090 3505 0 0,'0'0'1831'0'0,"0"0"-59"0"0,0 0 171 0 0,0 0 104 0 0,0 0-209 0 0,0 0-391 0 0,0 0-312 0 0,0 0-181 0 0,0 0-84 0 0,0 0-47 0 0,0 0-79 0 0,0 0-91 0 0,0 0-104 0 0,16-25-86 0 0,50-78-85 0 0,-4 33 572 0 0,-62 69-946 0 0,1 0-1 0 0,0 1 1 0 0,-1-1-1 0 0,1 0 1 0 0,0 1-1 0 0,0-1 1 0 0,0 1 0 0 0,-1-1-1 0 0,1 1 1 0 0,0 0-1 0 0,0-1 1 0 0,0 1-1 0 0,0 0 1 0 0,0-1-1 0 0,0 1 1 0 0,0 0 0 0 0,0 0-1 0 0,0 0 1 0 0,0 0-1 0 0,0 0 1 0 0,0 0-1 0 0,-1 0 1 0 0,1 0 0 0 0,0 1-1 0 0,0-1 1 0 0,0 0-1 0 0,0 0 1 0 0,0 1-1 0 0,0-1 1 0 0,0 0-1 0 0,0 1 1 0 0,-1-1 0 0 0,1 1-1 0 0,0 0 1 0 0,0-1-1 0 0,-1 1 1 0 0,1-1-1 0 0,0 1 1 0 0,-1 0 0 0 0,1 0-1 0 0,-1-1 1 0 0,1 1-1 0 0,0 0 1 0 0,-1 0-1 0 0,0 0 1 0 0,1 0-1 0 0,-1-1 1 0 0,0 1 0 0 0,1 0-1 0 0,-1 0 1 0 0,0 0-1 0 0,0 0 1 0 0,0 0-1 0 0,0 0 1 0 0,0 0 0 0 0,0 0-1 0 0,0 0 1 0 0,0 0-1 0 0,0 0 1 0 0,0 0-1 0 0,0 0 1 0 0,-1 0-1 0 0,1-1 1 0 0,0 1 0 0 0,-1 0-1 0 0,1 0 1 0 0,-1 0-4 0 0,1 90 487 0 0,38-91-51 0 0,-28-6-388 0 0,1 1 1 0 0,0-1-1 0 0,0 2 0 0 0,0 0 1 0 0,1 0-1 0 0,-1 1 1 0 0,1 0-1 0 0,0 1 1 0 0,10-1-49 0 0,-19 5-2 0 0,0-1 0 0 0,0 1 0 0 0,0-1 1 0 0,0 1-1 0 0,-1 0 0 0 0,1 0 1 0 0,-1 0-1 0 0,1 1 0 0 0,-1-1 0 0 0,0 1 1 0 0,0-1-1 0 0,0 1 0 0 0,0 0 0 0 0,0-1 1 0 0,-1 1-1 0 0,1 0 0 0 0,-1 0 1 0 0,0 0-1 0 0,0 0 0 0 0,0 1 0 0 0,0-1 1 0 0,0 0-1 0 0,-1 0 0 0 0,1 1 0 0 0,-1 0 2 0 0,4 9-6 0 0,20-4-1052 0 0,1-18-3733 0 0,-16-2-5262 0 0,-5 8 2505 0 0</inkml:trace>
  <inkml:trace contextRef="#ctx0" brushRef="#br0" timeOffset="4252.767">4210 619 0 0 0,'0'0'1082'0'0,"0"0"310"0"0,0 0 131 0 0,0 0-56 0 0,0 0-143 0 0,0 0-153 0 0,0 0-68 0 0,0 0 8 0 0,0 0 9 0 0,-3-1-32 0 0,0 0-1789 0 0,-9 6 10386 0 0,12-5-9484 0 0,48 14 2253 0 0,20-6-1657 0 0,138-4 400 0 0,-109-8-684 0 0,-96 4-494 0 0,-1 0 10 0 0,0 0 16 0 0,0 0 27 0 0,0 0 6 0 0,0 0 7 0 0,0 0-17 0 0,0 0 13 0 0,0 0-2 0 0,0 0-10 0 0,0 0 1 0 0,0 0-29 0 0,0 0-1 0 0,0 0 8 0 0,0 0 3 0 0,0 0-18 0 0,0 0-15 0 0,0 0-17 0 0,0 0-24 0 0,0 0 29 0 0,0 0-4 0 0,0 0-24 0 0,0 0-13 0 0,0 0-72 0 0,0 0-77 0 0,-8-15-3982 0 0,6 8-703 0 0,1 4-4432 0 0,1 3 546 0 0</inkml:trace>
  <inkml:trace contextRef="#ctx0" brushRef="#br0" timeOffset="6587.803">4345 401 0 0 0,'0'0'709'0'0,"0"0"877"0"0,0 0 165 0 0,0 0-101 0 0,0 0-102 0 0,0 0-87 0 0,0 0-103 0 0,7-4 4944 0 0,-7 5-5787 0 0,0-1-77 0 0,0 0-78 0 0,0 0-70 0 0,-18 202 3627 0 0,-8 4-3201 0 0,24-183-726 0 0,2-31-5282 0 0,0 6 4849 0 0,0-10-9429 0 0,0 8 2888 0 0</inkml:trace>
  <inkml:trace contextRef="#ctx0" brushRef="#br0" timeOffset="7786.021">4577 994 0 0 0,'0'0'1066'0'0,"0"0"566"0"0,0 0 183 0 0,0 0-133 0 0,0 0-294 0 0,0 0-292 0 0,0 0-189 0 0,0 0-23 0 0,0 0 67 0 0,0 0 99 0 0,0 0 61 0 0,-1 3-17 0 0,1 5 6482 0 0,15-40-6483 0 0,-8 16-508 0 0,116-212 1304 0 0,85-85-988 0 0,-200 390-854 0 0,-11 178-75 0 0,15-216 121 0 0,11-50-78 0 0,157-285 104 0 0,-114 189-158 0 0,-60 93 17 0 0,-4 21-113 0 0,-2-4 125 0 0,-22 162 193 0 0,15-37-41 0 0,6-43-167 0 0,1-84-33 0 0,0-1-34 0 0,0 0-58 0 0,0 0-107 0 0,0 0-107 0 0,0 0-150 0 0,0 0-180 0 0,0 0-1240 0 0,5 3-11639 0 0,-3-3 10461 0 0,1 0-3200 0 0</inkml:trace>
  <inkml:trace contextRef="#ctx0" brushRef="#br0" timeOffset="10237.303">6090 335 0 0 0,'0'0'1804'0'0,"0"0"-46"0"0,0 0 26 0 0,0 0 150 0 0,0 0 65 0 0,0 0-140 0 0,0 0-285 0 0,0 0-360 0 0,0 0-278 0 0,0 0-171 0 0,0 0-65 0 0,0 0-29 0 0,1 3 3418 0 0,2 13-3273 0 0,-5-8-726 0 0,1 0 0 0 0,-1 0-1 0 0,0 0 1 0 0,-1-1 0 0 0,0 1-1 0 0,0 0 1 0 0,0-1-1 0 0,-1 0 1 0 0,0 0 0 0 0,-1 0-1 0 0,0 1-89 0 0,-15 26 111 0 0,19-31-102 0 0,-8 11 16 0 0,2 1 1 0 0,-1 0-1 0 0,2 1 0 0 0,0 0 1 0 0,1-1-1 0 0,1 2 0 0 0,0-1 1 0 0,2 1-1 0 0,-2 11-25 0 0,6-26 18 0 0,-1-1 0 0 0,1 1 0 0 0,-1-1 1 0 0,1 1-1 0 0,0-1 0 0 0,0 0 0 0 0,-1 0 0 0 0,1 1 0 0 0,0-1 0 0 0,0-1 1 0 0,0 1-1 0 0,0 0 0 0 0,0 0 0 0 0,1-1 0 0 0,-1 1 0 0 0,0-1 1 0 0,0 0-1 0 0,0 0 0 0 0,0 0 0 0 0,1 0 0 0 0,-1 0 0 0 0,0 0 0 0 0,0 0 1 0 0,0-1-1 0 0,0 1 0 0 0,2-1-18 0 0,4 1 72 0 0,86-26 193 0 0,-78 18-446 0 0,28-33-5557 0 0,-24 17-6987 0 0,-16 19 7323 0 0</inkml:trace>
  <inkml:trace contextRef="#ctx0" brushRef="#br0" timeOffset="10524.745">6287 331 2945 0 0,'0'0'1719'0'0,"0"0"-63"0"0,0 0 180 0 0,0 0 241 0 0,0 0-9 0 0,0 0-289 0 0,0 0-412 0 0,0 0-341 0 0,0 0-166 0 0,0 0-22 0 0,0 0-9 0 0,0 0-25 0 0,0 0-49 0 0,-12 21-77 0 0,-37 63-97 0 0,38-63-318 0 0,1 0 1 0 0,1 1-1 0 0,0 0 1 0 0,2 0-1 0 0,1 0 1 0 0,0 1-1 0 0,2 0-263 0 0,-8 32 90 0 0,-11 136-749 0 0,21-166-327 0 0,0-12-3050 0 0,2 1-10047 0 0,0-11 10095 0 0</inkml:trace>
  <inkml:trace contextRef="#ctx0" brushRef="#br0" timeOffset="11154.086">6222 921 2945 0 0,'0'0'3748'0'0,"0"0"-1587"0"0,0 0-495 0 0,0 0 123 0 0,0 0 36 0 0,0 0-246 0 0,0 0-399 0 0,0 0-323 0 0,0 0-170 0 0,0 0-17 0 0,0 0 26 0 0,0 0-7 0 0,0 0-46 0 0,6-11-69 0 0,44-85 1189 0 0,-42 80-1623 0 0,0 2 0 0 0,1-1 0 0 0,1 1 0 0 0,1 0 0 0 0,0 1 0 0 0,0 0 0 0 0,1 1 0 0 0,1 0 0 0 0,8-5-140 0 0,-20 16-2 0 0,0 1-1 0 0,0 0 1 0 0,-1-1-1 0 0,1 1 1 0 0,0 0 0 0 0,0 0-1 0 0,0 0 1 0 0,0 0 0 0 0,0 0-1 0 0,0 0 1 0 0,0 0 0 0 0,0 0-1 0 0,0 0 1 0 0,0 0-1 0 0,0 0 1 0 0,0 1 0 0 0,0-1-1 0 0,0 0 1 0 0,0 1 0 0 0,0-1-1 0 0,-1 0 1 0 0,1 1-1 0 0,0-1 1 0 0,0 1 0 0 0,0 0-1 0 0,-1-1 1 0 0,1 1 0 0 0,0 0-1 0 0,-1-1 1 0 0,1 1-1 0 0,0 0 1 0 0,-1 0 0 0 0,1-1-1 0 0,-1 1 1 0 0,1 0 0 0 0,-1 0-1 0 0,0 0 1 0 0,1 0-1 0 0,-1 0 1 0 0,0 0 0 0 0,1 0-1 0 0,-1 0 1 0 0,0 0 0 0 0,0 0-1 0 0,0 0 1 0 0,0 0 0 0 0,0 0-1 0 0,0 0 1 0 0,0 0-1 0 0,-1-1 1 0 0,1 1 0 0 0,0 0-1 0 0,0 0 1 0 0,-1 0 0 0 0,1 0-1 0 0,0 0 1 0 0,-1 1 2 0 0,2 6 30 0 0,13 43 78 0 0,-12-49-102 0 0,0-1 0 0 0,1 1 0 0 0,-1-1 0 0 0,1 0 0 0 0,-1 0 0 0 0,1 0 0 0 0,-1 0 0 0 0,1-1 0 0 0,0 1 1 0 0,0-1-1 0 0,-1 1 0 0 0,1-1 0 0 0,0 0 0 0 0,0 0 0 0 0,-1 0 0 0 0,1-1 0 0 0,0 1 0 0 0,0 0 0 0 0,-1-1 0 0 0,1 0 1 0 0,-1 0-1 0 0,1 0 0 0 0,0 0 0 0 0,-1 0 0 0 0,0 0 0 0 0,1-1 0 0 0,-1 1 0 0 0,0-1 0 0 0,1 0 0 0 0,-1 1 1 0 0,0-1-1 0 0,0 0 0 0 0,-1 0 0 0 0,1 0 0 0 0,0-1 0 0 0,0-1-6 0 0,19-10 30 0 0,19-4-9 0 0,-29 55-23 0 0,11 63-853 0 0,-14-94-1569 0 0,3-5-6835 0 0,-8-1 4996 0 0,-1 0-3939 0 0</inkml:trace>
  <inkml:trace contextRef="#ctx0" brushRef="#br0" timeOffset="12770.715">7069 519 0 0 0,'0'0'592'0'0,"0"0"772"0"0,0 0 329 0 0,0 0 7 0 0,0 0-137 0 0,0 0-141 0 0,0 0-65 0 0,0 0 25 0 0,0 0 5 0 0,0 0-17 0 0,4 0 4727 0 0,-24 22-4150 0 0,-39 119-144 0 0,52-124-1719 0 0,1 1-1 0 0,1 0 1 0 0,0 0 0 0 0,1 1-1 0 0,2 0 1 0 0,-1-1 0 0 0,2 1 0 0 0,1 1-84 0 0,1-18 25 0 0,1 0 0 0 0,0 0 0 0 0,0 0 0 0 0,1 0 0 0 0,-1 0 0 0 0,0 0 0 0 0,1 0 0 0 0,-1-1 0 0 0,1 1 0 0 0,-1-1 0 0 0,1 1 0 0 0,0-1 0 0 0,-1 0 0 0 0,1 0 0 0 0,0-1 0 0 0,0 1 0 0 0,0 0 0 0 0,0-1 0 0 0,0 0 0 0 0,0 0 0 0 0,0 0 0 0 0,0 0 0 0 0,0 0 0 0 0,0 0 0 0 0,0-1 0 0 0,-1 1 0 0 0,2-1-25 0 0,1 1 3 0 0,0-1-26 0 0,0 0-1 0 0,0 0 1 0 0,0 0-1 0 0,-1 0 1 0 0,1-1-1 0 0,0 1 1 0 0,-1-1-1 0 0,1-1 1 0 0,-1 1-1 0 0,0-1 0 0 0,0 1 1 0 0,0-1-1 0 0,0 0 1 0 0,0-1-1 0 0,3-2 24 0 0,11-16-4216 0 0,-6-1-6111 0 0,-10 16 4891 0 0,-1 3 743 0 0</inkml:trace>
  <inkml:trace contextRef="#ctx0" brushRef="#br0" timeOffset="13240.748">6839 331 0 0 0,'0'0'1214'0'0,"0"0"29"0"0,0 0 226 0 0,0 0 333 0 0,0 0 96 0 0,0 0-157 0 0,0 0-235 0 0,0 0-174 0 0,0 0-22 0 0,0 0 5 0 0,0 0 5 0 0,0 0-37 0 0,0 0-97 0 0,14-1-114 0 0,43-8-148 0 0,5-22 1111 0 0,43-89-576 0 0,-105 119-1456 0 0,1 0 1 0 0,0 0-1 0 0,-1 0 0 0 0,1 0 0 0 0,0 0 0 0 0,-1 1 1 0 0,1-1-1 0 0,0 0 0 0 0,0 0 0 0 0,0 1 0 0 0,0-1 0 0 0,0 0 1 0 0,0 1-1 0 0,0-1 0 0 0,0 1 0 0 0,0-1 0 0 0,0 1 1 0 0,0-1-1 0 0,0 1 0 0 0,0 0 0 0 0,0 0 0 0 0,0 0 1 0 0,1-1-1 0 0,-1 1 0 0 0,0 0 0 0 0,0 0 0 0 0,0 1 1 0 0,0-1-1 0 0,0 0 0 0 0,0 0 0 0 0,1 0 0 0 0,-1 1 1 0 0,0-1-1 0 0,0 1 0 0 0,0-1 0 0 0,0 1 0 0 0,0-1 1 0 0,0 1-1 0 0,0-1 0 0 0,0 1 0 0 0,-1 0 0 0 0,1 0 1 0 0,0-1-1 0 0,0 1 0 0 0,0 0 0 0 0,-1 0 0 0 0,1 0 1 0 0,0 0-1 0 0,-1 0 0 0 0,1 0 0 0 0,-1 0 0 0 0,1 0 1 0 0,-1 0-4 0 0,54 149 688 0 0,-53-149-698 0 0,22 43 13 0 0,9-33-2957 0 0,-26-10 1649 0 0,10-2-4216 0 0,-7-2-2613 0 0,-7-1 1088 0 0</inkml:trace>
  <inkml:trace contextRef="#ctx0" brushRef="#br0" timeOffset="145453.805">0 1237 0 0 0,'178'-34'13'0'0,"22"1"2795"0"0,-30 26-1140 0 0,120 11-1668 0 0,76 7 1548 0 0,-119 4-1029 0 0,23-19 213 0 0,-62-11-73 0 0,1 8-1 0 0,2 9-658 0 0,-23 0 1109 0 0,279-2 210 0 0,-283-4-710 0 0,117-14 841 0 0,1384 14 3088 0 0,-1181-28-2797 0 0,104 2-234 0 0,-186 22-624 0 0,-160 6-341 0 0,-1 1-4288 0 0,-253-3-4728 0 0,-3 4-1609 0 0</inkml:trace>
  <inkml:trace contextRef="#ctx0" brushRef="#br0" timeOffset="147012.683">2797 1388 0 0 0,'0'0'1370'0'0,"0"0"529"0"0,0 0 304 0 0,0 0 39 0 0,0 0-169 0 0,0 0-274 0 0,0 0-322 0 0,0 0-302 0 0,0 0-227 0 0,4-4-151 0 0,15-13-84 0 0,-15 12-71 0 0,-4 5-60 0 0,0 0-74 0 0,0 0-85 0 0,0 0-67 0 0,0 0-75 0 0,0 13 318 0 0,-25 60 372 0 0,-64 146-216 0 0,74-191-457 0 0,24-41 915 0 0,133-189 174 0 0,39-62-605 0 0,-178 259-792 0 0,-3 5 17 0 0,0 1 1 0 0,1-1 0 0 0,-1 0 0 0 0,0 1 0 0 0,0-1 0 0 0,1 0 0 0 0,-1 1 0 0 0,0-1 0 0 0,1 0 0 0 0,-1 0 0 0 0,0 0-1 0 0,1 1 1 0 0,-1-1 0 0 0,0 0 0 0 0,1 0 0 0 0,-1 0 0 0 0,0 0 0 0 0,1 0 0 0 0,-1 1 0 0 0,1-1 0 0 0,-1 0 0 0 0,0 0 0 0 0,1 0-1 0 0,-1 0 1 0 0,1 0 0 0 0,-1 0 0 0 0,0 0 0 0 0,1-1 0 0 0,-1 1 0 0 0,1 0 0 0 0,-1 0 0 0 0,0 0 0 0 0,1 0 0 0 0,-1 0 0 0 0,0-1-1 0 0,1 1 1 0 0,-1 0 0 0 0,0 0 0 0 0,1 0 0 0 0,-1-1 0 0 0,0 1 0 0 0,1 0 0 0 0,-1-1 0 0 0,0 1-8 0 0,-20 231 517 0 0,19-203-475 0 0,12 70 51 0 0,-7-88-85 0 0,-4-9-6 0 0,1 1-1 0 0,-1 0 1 0 0,1 0 0 0 0,-1 0-1 0 0,1 0 1 0 0,0-1-1 0 0,-1 1 1 0 0,1 0 0 0 0,0-1-1 0 0,0 1 1 0 0,1 0 0 0 0,-1-1-1 0 0,0 0 1 0 0,0 1 0 0 0,1-1-1 0 0,-1 0 1 0 0,1 1 0 0 0,-1-1-1 0 0,1 0 1 0 0,-1 0 0 0 0,1 0-1 0 0,0 0 1 0 0,-1-1 0 0 0,1 1-1 0 0,0 0 1 0 0,0-1 0 0 0,0 1-1 0 0,0-1 1 0 0,0 0-2 0 0,4-1 23 0 0,0-2 0 0 0,1 1 0 0 0,-1-1 0 0 0,0 1 0 0 0,-1-2 0 0 0,1 1 0 0 0,-1-1 0 0 0,1 0 0 0 0,-1 0 0 0 0,0 0 0 0 0,-1-1 0 0 0,1 1 0 0 0,-1-1 0 0 0,0 0 0 0 0,4-5-23 0 0,4-5 22 0 0,180-248 179 0 0,-192 262-202 0 0,0 0 0 0 0,1 1 0 0 0,-1-1-1 0 0,0 1 1 0 0,1-1 0 0 0,-1 0 0 0 0,0 1 0 0 0,1-1-1 0 0,-1 1 1 0 0,1-1 0 0 0,-1 1 0 0 0,1 0 0 0 0,-1-1-1 0 0,1 1 1 0 0,-1-1 0 0 0,1 1 0 0 0,-1 0 0 0 0,1-1-1 0 0,-1 1 1 0 0,1 0 0 0 0,0 0 0 0 0,-1-1-1 0 0,1 1 1 0 0,-1 0 0 0 0,1 0 0 0 0,0 0 0 0 0,-1 0-1 0 0,1 0 1 0 0,0 0 0 0 0,-1 0 0 0 0,1 0 0 0 0,0 0-1 0 0,-1 0 1 0 0,1 0 0 0 0,0 0 0 0 0,-1 1 0 0 0,1-1-1 0 0,-1 0 1 0 0,1 0 0 0 0,0 1 0 0 0,-1-1 0 0 0,1 0-1 0 0,-1 1 1 0 0,1-1 0 0 0,-1 0 0 0 0,1 1 0 0 0,-1-1-1 0 0,1 1 1 0 0,-1-1 0 0 0,0 1 0 0 0,1-1 0 0 0,-1 1-1 0 0,0 0 1 0 0,1-1 0 0 0,-1 1 0 0 0,0-1 0 0 0,1 1-1 0 0,-1 0 3 0 0,6 47 66 0 0,-5-31-28 0 0,22 310 487 0 0,-4-238-842 0 0,-19-88-2 0 0,1-1 0 0 0,-1 0 1 0 0,1 1-1 0 0,0-1 0 0 0,-1 0 0 0 0,1 0 1 0 0,0 1-1 0 0,-1-1 0 0 0,1 0 0 0 0,0 0 1 0 0,-1 0-1 0 0,1 0 0 0 0,0 0 1 0 0,-1 0-1 0 0,1 0 0 0 0,0 0 0 0 0,-1 0 1 0 0,1 0-1 0 0,0 0 0 0 0,-1-1 0 0 0,1 1 1 0 0,0 0-1 0 0,-1 0 0 0 0,1-1 0 0 0,0 1 1 0 0,-1 0-1 0 0,1-1 0 0 0,-1 1 0 0 0,1-1 1 0 0,-1 1-1 0 0,1-1 0 0 0,-1 1 0 0 0,1-1 1 0 0,-1 1-1 0 0,1-1 0 0 0,-1 1 1 0 0,0-1-1 0 0,1 1 0 0 0,-1-1 0 0 0,0 0 1 0 0,1 1-1 0 0,-1-1 0 0 0,0 0 0 0 0,0 1 1 0 0,0-1-1 0 0,0 0 0 0 0,0 1 318 0 0,2-3-3445 0 0,3-1-5530 0 0</inkml:trace>
  <inkml:trace contextRef="#ctx0" brushRef="#br0" timeOffset="147813.217">3734 1558 11490 0 0,'0'0'2096'0'0,"0"0"-555"0"0,0 0-272 0 0,0 0-47 0 0,0 0-67 0 0,0 0-165 0 0,0 0-199 0 0,0 0-200 0 0,0 0-155 0 0,0 0-72 0 0,0 0-66 0 0,0 0-48 0 0,-2 18-19 0 0,-13 126 315 0 0,11-99-416 0 0,4-30-92 0 0,-1 1-1 0 0,-1-1 1 0 0,0 1-1 0 0,-1-1 1 0 0,-1 0-1 0 0,0 0 0 0 0,-6 12-37 0 0,9-26 22 0 0,0 0-1 0 0,0 0 0 0 0,0-1 0 0 0,0 1 0 0 0,0-1 0 0 0,0 1 1 0 0,0-1-1 0 0,0 1 0 0 0,0-1 0 0 0,-1 0 0 0 0,1 1 0 0 0,0-1 1 0 0,0 0-1 0 0,0 0 0 0 0,-1 0 0 0 0,1 0 0 0 0,0 0 0 0 0,0 0 1 0 0,0 0-1 0 0,-1 0 0 0 0,1-1 0 0 0,0 1 0 0 0,0 0 0 0 0,0-1 0 0 0,0 1 1 0 0,0-1-1 0 0,-1 1 0 0 0,1-1 0 0 0,0 0 0 0 0,0 1 0 0 0,0-1 1 0 0,1 0-1 0 0,-1 0 0 0 0,0 1 0 0 0,0-1 0 0 0,0 0 0 0 0,0 0 1 0 0,1 0-1 0 0,-1 0 0 0 0,1 0 0 0 0,-1 0 0 0 0,0-1 0 0 0,1 1 1 0 0,0 0-1 0 0,-1 0 0 0 0,1 0 0 0 0,0 0 0 0 0,-1 0 0 0 0,1-1 1 0 0,0 1-1 0 0,0 0 0 0 0,0 0 0 0 0,0-1 0 0 0,0 1 0 0 0,0 0 1 0 0,1 0-1 0 0,-1 0 0 0 0,0 0 0 0 0,1-1 0 0 0,-1 1 0 0 0,1 0-21 0 0,0-17 55 0 0,2 1 0 0 0,0-1 0 0 0,1 1 0 0 0,0 0 0 0 0,2 0 0 0 0,0 1 0 0 0,1-1 0 0 0,0 1-1 0 0,2 1 1 0 0,-1-1 0 0 0,2 1 0 0 0,0 1 0 0 0,1 0 0 0 0,1 1 0 0 0,0 0 0 0 0,0 0 0 0 0,1 1 0 0 0,3 0-55 0 0,-6 2 0 0 0,0 0 0 0 0,1 1 0 0 0,0 0 0 0 0,0 1 0 0 0,1 0 1 0 0,0 1-1 0 0,1 1 0 0 0,0 0 0 0 0,0 0 0 0 0,0 1 0 0 0,0 1 1 0 0,1 0-1 0 0,0 1 0 0 0,-1 1 0 0 0,1 0 0 0 0,2 1 0 0 0,-15 2 8 0 0,1 1 0 0 0,-1 0 0 0 0,1 0 0 0 0,-1 0 0 0 0,0 0-1 0 0,1 1 1 0 0,-1-1 0 0 0,0 0 0 0 0,0 0 0 0 0,-1 1 0 0 0,1-1 0 0 0,-1 1 0 0 0,1-1-1 0 0,-1 0 1 0 0,1 1 0 0 0,-1-1 0 0 0,0 1 0 0 0,0-1 0 0 0,-1 1 0 0 0,1-1-1 0 0,0 1 1 0 0,-1-1 0 0 0,1 0 0 0 0,-1 1 0 0 0,0-1 0 0 0,0 0 0 0 0,0 1 0 0 0,0-1-1 0 0,0 0 1 0 0,-1 1-8 0 0,-5 10 62 0 0,0 1-1 0 0,0-1 0 0 0,-2 0 1 0 0,0-1-1 0 0,0 0 0 0 0,-1 0 1 0 0,0-1-1 0 0,-1 0 0 0 0,0-1 1 0 0,-1 0-1 0 0,0-1 0 0 0,-1 0 1 0 0,-8 3-62 0 0,-26 29 444 0 0,45-20 342 0 0,27 13 90 0 0,-19-28-623 0 0,82 40 701 0 0,-59-36-690 0 0,76 34-46 0 0,-98-39-1022 0 0,0 0 2482 0 0,-2-2-3388 0 0,-1-2-3636 0 0,0 0-5158 0 0,-4-1-2359 0 0</inkml:trace>
  <inkml:trace contextRef="#ctx0" brushRef="#br0" timeOffset="83763.174">5416 714 0 0 0,'0'0'525'0'0,"0"0"532"0"0,0 0 406 0 0,0 0 246 0 0,0 0 49 0 0,0 0-174 0 0,0 0-263 0 0,0 0-197 0 0,0 0-96 0 0,0 0-58 0 0,1 0-1152 0 0,4-4 8249 0 0,2 19-7764 0 0,0 1 0 0 0,-1 0 0 0 0,-1 0 0 0 0,-1 1 0 0 0,0-1 0 0 0,-1 1 0 0 0,-1 0 0 0 0,0 0 0 0 0,-2 0 0 0 0,0 7-303 0 0,-1-16 61 0 0,0 0-1 0 0,-1-1 0 0 0,0 1 0 0 0,0 0 1 0 0,-1-1-1 0 0,0 1 0 0 0,0-1 0 0 0,-1 0 1 0 0,0 0-1 0 0,0 0 0 0 0,0-1 1 0 0,-1 0-1 0 0,0 1 0 0 0,0-2 0 0 0,-1 1 1 0 0,0 0-1 0 0,0-1 0 0 0,0 0 0 0 0,-1-1 1 0 0,1 1-1 0 0,-6 1-60 0 0,-50 10-207 0 0,53-42-4212 0 0,10 7-1764 0 0,0 10 700 0 0,1 4-2945 0 0</inkml:trace>
  <inkml:trace contextRef="#ctx0" brushRef="#br0" timeOffset="84222.161">5186 759 1600 0 0,'0'0'1946'0'0,"0"0"-312"0"0,0 0-151 0 0,0 0 132 0 0,0 0 65 0 0,0 0-113 0 0,0 0-259 0 0,0 0-290 0 0,0 0-122 0 0,0 0-5 0 0,0 0 41 0 0,0 0-1 0 0,5 0-35 0 0,115-2 4005 0 0,15 0-3659 0 0,6-38-2009 0 0,-128 35-2284 0 0,-10 3-1139 0 0,-2 1-3832 0 0,-1 1-488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59:26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1 384 480 0 0,'0'0'1691'0'0,"0"0"-65"0"0,0 0 88 0 0,0 0 145 0 0,0 0 50 0 0,0 0-72 0 0,0 0-212 0 0,0 0-254 0 0,0 0-213 0 0,0 0-173 0 0,0 0-123 0 0,3 0 2532 0 0,172 0 1485 0 0,-59 0-7944 0 0,-116-3-989 0 0,0 2-3600 0 0,0 1-2963 0 0</inkml:trace>
  <inkml:trace contextRef="#ctx0" brushRef="#br0" timeOffset="1136.627">411 248 0 0 0,'0'0'737'0'0,"0"0"449"0"0,0 0 393 0 0,0 0 312 0 0,0 0 54 0 0,0 0-210 0 0,0 0-298 0 0,0 0-187 0 0,0 0-118 0 0,0 0-88 0 0,0 0-73 0 0,0 0-96 0 0,-2-6-115 0 0,1 4-750 0 0,0 1 48 0 0,1 0 0 0 0,-1 0 0 0 0,1 0 0 0 0,-1 0 1 0 0,1 0-1 0 0,-1 0 0 0 0,1 0 0 0 0,0 0 0 0 0,-1 0 1 0 0,1 0-1 0 0,0 0 0 0 0,0-1 0 0 0,0 1 0 0 0,0 0 1 0 0,0 0-1 0 0,0 0 0 0 0,0 0 0 0 0,0-1 0 0 0,1 1 0 0 0,-1 0 1 0 0,0 0-1 0 0,1 0 0 0 0,-1 0 0 0 0,1 0 0 0 0,-1 0 1 0 0,1 0-1 0 0,-1 0 0 0 0,1 0 0 0 0,0 0 0 0 0,-1 0 1 0 0,1 0-1 0 0,0 0 0 0 0,0 1 0 0 0,0-1 0 0 0,0 0 0 0 0,0 0 1 0 0,0 1-1 0 0,0-1 0 0 0,0 1 0 0 0,0-1 0 0 0,0 1-58 0 0,11-9 416 0 0,1 2-1 0 0,0-1 1 0 0,1 2-1 0 0,-1 0 0 0 0,1 0 1 0 0,0 1-1 0 0,1 1 1 0 0,2 0-416 0 0,135-11 1195 0 0,-149 16-1167 0 0,0 0 0 0 0,-1 1 0 0 0,1 0 0 0 0,-1-1 0 0 0,0 1 0 0 0,1 0 0 0 0,-1 0 0 0 0,0 0 0 0 0,0 1 0 0 0,0-1 1 0 0,-1 0-1 0 0,1 1 0 0 0,0-1 0 0 0,-1 1 0 0 0,0 0 0 0 0,0-1 0 0 0,1 1 0 0 0,-1 0 0 0 0,-1 0 0 0 0,1 0 0 0 0,0-1 0 0 0,-1 1 0 0 0,0 0 0 0 0,1 0 1 0 0,-1 0-1 0 0,0 0 0 0 0,-1 0 0 0 0,1 0 0 0 0,0 0 0 0 0,-1 0 0 0 0,0 0 0 0 0,1 0 0 0 0,-1 0 0 0 0,-1-1 0 0 0,1 1 0 0 0,0 0 0 0 0,0-1 1 0 0,-2 3-29 0 0,-132 211 568 0 0,129-207-540 0 0,1 0-1 0 0,-1 0 1 0 0,2 0 0 0 0,-1 1 0 0 0,1-1 0 0 0,0 1 0 0 0,1 0 0 0 0,1 0 0 0 0,-1 0 0 0 0,1 1 0 0 0,1-1-1 0 0,0 11-27 0 0,3-17 46 0 0,0 1-1 0 0,1-1 0 0 0,-1 0 0 0 0,1 0 0 0 0,0 0 0 0 0,0 0 0 0 0,1 0 1 0 0,-1-1-1 0 0,1 1 0 0 0,-1-1 0 0 0,1 0 0 0 0,0 0 0 0 0,1-1 0 0 0,-1 1 1 0 0,0-1-1 0 0,1 0 0 0 0,-1 0 0 0 0,1 0 0 0 0,0-1 0 0 0,4 2-45 0 0,63 12 852 0 0,14-12-179 0 0,-57-17-433 0 0,-29 14-238 0 0,0 0 26 0 0,0 0-29 0 0,0 0-10 0 0,0 0-37 0 0,0 0 54 0 0,0 0 12 0 0,0 0-2 0 0,0 0-26 0 0,0 0-12 0 0,0 0 6 0 0,0 0 7 0 0,0 0-3 0 0,0 0-9 0 0,0 0 19 0 0,0 0 6 0 0,0 0 26 0 0,0 0-30 0 0,0 0-15 0 0,0 0-1 0 0,0 0 1 0 0,0 0-6 0 0,0 0-35 0 0,0 0 32 0 0,0 0-4 0 0,0 0-8 0 0,0 0-20 0 0,-1-6-4416 0 0,-1-6-7984 0 0,2 11 1606 0 0</inkml:trace>
  <inkml:trace contextRef="#ctx0" brushRef="#br0" timeOffset="2930.102">1032 358 0 0 0,'0'0'325'0'0,"0"0"840"0"0,0 0 398 0 0,0 0 37 0 0,0 0-152 0 0,0 0-238 0 0,0 0-198 0 0,0 0-98 0 0,0 0-37 0 0,0 0-9 0 0,0 0-27 0 0,5 1 2221 0 0,-30 42-1413 0 0,-22 56-789 0 0,33 1-329 0 0,14-98-498 0 0,1 0-1 0 0,0 0 1 0 0,-1 0-1 0 0,1 0 0 0 0,0 0 1 0 0,1 0-1 0 0,-1 0 1 0 0,0-1-1 0 0,0 1 1 0 0,1 0-1 0 0,-1-1 1 0 0,1 1-1 0 0,-1-1 1 0 0,1 0-1 0 0,0 1 0 0 0,0-1 1 0 0,-1 0-1 0 0,1 0 1 0 0,0 0-1 0 0,0 0 1 0 0,0 0-1 0 0,0-1 1 0 0,0 1-1 0 0,0-1 1 0 0,0 1-1 0 0,1-1 0 0 0,-1 0 1 0 0,0 1-1 0 0,0-1 1 0 0,0 0-1 0 0,0 0 1 0 0,0-1-1 0 0,1 1 1 0 0,-1 0-1 0 0,0-1 1 0 0,0 0-1 0 0,1 0-32 0 0,6 1-55 0 0,12-19-3052 0 0,-8-9-8812 0 0,-13 24 7874 0 0</inkml:trace>
  <inkml:trace contextRef="#ctx0" brushRef="#br0" timeOffset="3382.673">814 196 2753 0 0,'0'0'750'0'0,"0"0"-76"0"0,0 0 141 0 0,0 0 370 0 0,0 0 334 0 0,0 0 74 0 0,0 0-100 0 0,0 0-192 0 0,0 0-176 0 0,0 0-89 0 0,0 0-81 0 0,0 0-76 0 0,0 0-80 0 0,15-4-82 0 0,45-15-55 0 0,-55 16-476 0 0,1 1 1 0 0,0-1-1 0 0,-1 0 0 0 0,1 0 0 0 0,-1 0 1 0 0,0-1-1 0 0,0 0 0 0 0,0 0 1 0 0,-1 0-1 0 0,0-1 0 0 0,1 0 1 0 0,-2 1-1 0 0,1-1 0 0 0,3-6-186 0 0,3-2 293 0 0,36-83 1347 0 0,-18 217-777 0 0,-25-110-1003 0 0,0-1-1 0 0,1 0 1 0 0,0 0 0 0 0,0-1 0 0 0,1 1 0 0 0,1-1 0 0 0,-1 0 0 0 0,1-1 0 0 0,6 8 140 0 0,7-2-4944 0 0,4-4-4384 0 0,-17-7 1201 0 0</inkml:trace>
  <inkml:trace contextRef="#ctx0" brushRef="#br0" timeOffset="4133.123">1275 601 680 0 0,'0'0'2565'0'0,"0"0"-789"0"0,0 0-172 0 0,0 0 174 0 0,0 0 80 0 0,0 0-144 0 0,0 0-245 0 0,0 0-230 0 0,0 0-176 0 0,0 0-75 0 0,0 0-38 0 0,0 0-39 0 0,0 0-18 0 0,2 2-21 0 0,-2-1-797 0 0,1 0-1 0 0,-1-1 0 0 0,1 1 0 0 0,-1-1 1 0 0,1 0-1 0 0,-1 1 0 0 0,1-1 1 0 0,-1 1-1 0 0,1-1 0 0 0,-1 0 0 0 0,1 1 1 0 0,0-1-1 0 0,-1 0 0 0 0,1 0 0 0 0,-1 1 1 0 0,1-1-1 0 0,0 0 0 0 0,-1 0 0 0 0,1 0 1 0 0,0 0-1 0 0,-1 0 0 0 0,1 0 1 0 0,0 0-1 0 0,-1 0 0 0 0,1 0 0 0 0,0 0 1 0 0,-1 0-1 0 0,1-1 0 0 0,0 1 0 0 0,-1 0 1 0 0,1 0-1 0 0,-1 0 0 0 0,1-1 1 0 0,-1 1-1 0 0,1 0 0 0 0,0-1 0 0 0,-1 1 1 0 0,1-1-1 0 0,-1 1 0 0 0,1-1 0 0 0,-1 1 1 0 0,0-1-1 0 0,1 1 0 0 0,-1-1 0 0 0,1 1 1 0 0,-1-1-1 0 0,0 1 0 0 0,0-1 1 0 0,1 0-1 0 0,-1 1 0 0 0,0-1 0 0 0,0 0 1 0 0,0 1-1 0 0,1-1 0 0 0,-1 1 0 0 0,0-1 1 0 0,0 0-1 0 0,0 1 0 0 0,0-1 1 0 0,0 0-75 0 0,5-9 74 0 0,12-21 178 0 0,1 1 0 0 0,1 1 0 0 0,2 0 0 0 0,0 2 0 0 0,2 1 0 0 0,1 0 0 0 0,24-19-252 0 0,-46 44-2 0 0,0 0-1 0 0,0 0 1 0 0,0 0 0 0 0,0 0-1 0 0,0 0 1 0 0,0 0 0 0 0,0 1-1 0 0,0-1 1 0 0,0 1-1 0 0,1 0 1 0 0,-1-1 0 0 0,0 1-1 0 0,0 0 1 0 0,0 0 0 0 0,1 0-1 0 0,-1 1 1 0 0,0-1 0 0 0,0 0-1 0 0,0 1 1 0 0,0 0-1 0 0,1-1 1 0 0,-1 1 0 0 0,0 0-1 0 0,0 0 1 0 0,0 0 0 0 0,-1 0-1 0 0,1 0 1 0 0,0 1 0 0 0,0-1-1 0 0,-1 1 1 0 0,1-1 0 0 0,0 1-1 0 0,-1-1 1 0 0,0 1-1 0 0,1 0 1 0 0,-1 0 0 0 0,0 0-1 0 0,0 0 1 0 0,0 0 0 0 0,0 0-1 0 0,0 0 1 0 0,0 0 0 0 0,-1 0-1 0 0,1 0 1 0 0,-1 0 0 0 0,0 1-1 0 0,1-1 1 0 0,-1 0-1 0 0,0 0 1 0 0,0 0 0 0 0,0 1-1 0 0,-1 1 3 0 0,34 54 223 0 0,-31-57-211 0 0,1 0 0 0 0,-1 0 1 0 0,0-1-1 0 0,0 1 0 0 0,1-1 0 0 0,-1 0 0 0 0,0 1 1 0 0,1-1-1 0 0,-1 0 0 0 0,0-1 0 0 0,1 1 0 0 0,-1 0 0 0 0,0-1 1 0 0,1 1-1 0 0,-1-1 0 0 0,0 0 0 0 0,0 1 0 0 0,1-1 1 0 0,-1 0-1 0 0,0 0 0 0 0,0-1 0 0 0,0 1 0 0 0,0 0 0 0 0,-1-1 1 0 0,1 1-1 0 0,0-1 0 0 0,-1 0 0 0 0,2 0-12 0 0,1-1 10 0 0,126-88 103 0 0,-128 92-109 0 0,0 0 1 0 0,1 0-1 0 0,-1 0 0 0 0,0 0 1 0 0,0 0-1 0 0,0 0 0 0 0,0 0 0 0 0,0 1 1 0 0,0-1-1 0 0,0 1 0 0 0,-1 0 1 0 0,1-1-1 0 0,-1 1 0 0 0,1 0 0 0 0,-1 0 1 0 0,1 0-1 0 0,-1 0 0 0 0,0 0 1 0 0,0 0-1 0 0,0 1 0 0 0,0-1 1 0 0,0 0-1 0 0,-1 0 0 0 0,1 1 0 0 0,-1-1 1 0 0,0 1-1 0 0,1-1 0 0 0,-1 0 1 0 0,0 1-1 0 0,0-1 0 0 0,0 0 0 0 0,-1 1 1 0 0,1-1-1 0 0,-1 1 0 0 0,1-1-4 0 0,0 4 12 0 0,10 150 317 0 0,-2-133-1333 0 0,-1-20-3826 0 0,2-6-6726 0 0,-5 0 1236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1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636 1 3649 0 0,'0'0'2627'0'0,"0"0"-318"0"0,0 0-108 0 0,0 0 26 0 0,0 0-23 0 0,0 0-235 0 0,0 0-359 0 0,0 0-340 0 0,0 0-284 0 0,0 0-163 0 0,0 0-108 0 0,0 3 2763 0 0,-185 222-2332 0 0,69-89-871 0 0,-75 81-115 0 0,98-107-47 0 0,56-69-1011 0 0,29-37-3610 0 0,3-7-10106 0 0,5 2 6872 0 0</inkml:trace>
  <inkml:trace contextRef="#ctx0" brushRef="#br0" timeOffset="527.626">41 89 3017 0 0,'0'0'2512'0'0,"0"0"-617"0"0,0 0-169 0 0,0 0 94 0 0,0 0 113 0 0,0 0-38 0 0,0 0-243 0 0,0 0-334 0 0,0 0-330 0 0,0 0-213 0 0,0 0-144 0 0,0 0-79 0 0,0 0-60 0 0,-1-4-35 0 0,-5-10-2 0 0,4 10-30 0 0,2 4-36 0 0,42 48 2626 0 0,74 151-1155 0 0,0 10-1284 0 0,-17-62-374 0 0,-92-138-221 0 0,10 6-650 0 0,-14-35-4178 0 0,-3 11 1581 0 0,0 4-4402 0 0,0 1-4160 0 0</inkml:trace>
  <inkml:trace contextRef="#ctx0" brushRef="#br0" timeOffset="1253.692">781 498 0 0 0,'0'0'2755'0'0,"0"0"-504"0"0,0 0-117 0 0,0 0 84 0 0,0 0 38 0 0,0 0-152 0 0,0 0-295 0 0,0 0-314 0 0,0 0-296 0 0,0 0-191 0 0,0 0-106 0 0,0 0-95 0 0,0-3-79 0 0,-2 1-565 0 0,0 0-1 0 0,-1 0 1 0 0,1 0-1 0 0,-1 1 1 0 0,0-1 0 0 0,1 1-1 0 0,-1-1 1 0 0,0 1 0 0 0,0 0-1 0 0,0 0 1 0 0,0 0-1 0 0,0 1 1 0 0,0-1 0 0 0,0 1-1 0 0,0-1 1 0 0,0 1 0 0 0,0 0-1 0 0,0 0 1 0 0,0 0-1 0 0,0 1 1 0 0,-1-1 0 0 0,1 1-1 0 0,0 0 1 0 0,0 0-1 0 0,1 0 1 0 0,-1 0 0 0 0,0 0-1 0 0,0 1 1 0 0,0-1 0 0 0,1 1-1 0 0,-1-1 1 0 0,1 1-1 0 0,-3 2-162 0 0,-1 1 41 0 0,0-1 0 0 0,0 1 1 0 0,0 1-1 0 0,0-1 0 0 0,1 1 0 0 0,0 0 0 0 0,0 1 0 0 0,0-1 0 0 0,1 1 0 0 0,0 0 0 0 0,0 0 0 0 0,1 0 0 0 0,0 0 0 0 0,0 1 0 0 0,1-1 0 0 0,0 1 0 0 0,0-1 0 0 0,1 1 0 0 0,0 0 0 0 0,0 0 0 0 0,1 8-41 0 0,0-13 7 0 0,0 1 1 0 0,0-1-1 0 0,1 1 0 0 0,-1-1 0 0 0,1 1 1 0 0,0-1-1 0 0,0 0 0 0 0,0 1 1 0 0,0-1-1 0 0,1 0 0 0 0,0 0 0 0 0,-1 0 1 0 0,1 0-1 0 0,0 0 0 0 0,0 0 0 0 0,1 0 1 0 0,-1-1-1 0 0,0 1 0 0 0,1-1 1 0 0,0 0-1 0 0,0 1 0 0 0,-1-1 0 0 0,1 0 1 0 0,0-1-1 0 0,1 1 0 0 0,1 0-7 0 0,5 2 11 0 0,0-1 0 0 0,1-1 0 0 0,-1 1 0 0 0,1-2 0 0 0,-1 0 1 0 0,1 0-1 0 0,0-1 0 0 0,-1 0 0 0 0,1-1 0 0 0,0 0 0 0 0,1-1-11 0 0,34-38-4003 0 0,-32 23-4958 0 0,-9 12-2663 0 0</inkml:trace>
  <inkml:trace contextRef="#ctx0" brushRef="#br0" timeOffset="1885.807">927 767 13691 0 0,'0'0'1823'0'0,"0"0"-460"0"0,0 0-116 0 0,0 0 77 0 0,0 0-49 0 0,0 0-151 0 0,0 0-225 0 0,0 0-275 0 0,0 0-205 0 0,0 0-106 0 0,0 0-40 0 0,0 0 0 0 0,0 0 11 0 0,6-10 1 0 0,106-132 1585 0 0,-50 81-1358 0 0,-36 126 56 0 0,-25-63-557 0 0,1 0 1 0 0,0-1-1 0 0,1 1 0 0 0,-1 0 0 0 0,0-1 0 0 0,0 1 0 0 0,1-1 0 0 0,-1 1 0 0 0,1-1 0 0 0,-1 0 0 0 0,1 0 1 0 0,-1-1-1 0 0,1 1 0 0 0,0 0 0 0 0,-1-1 0 0 0,1 1 0 0 0,0-1 0 0 0,0 0 0 0 0,-1 0 0 0 0,1 0 1 0 0,0 0-1 0 0,0-1 0 0 0,-1 1 0 0 0,1-1 0 0 0,0 0 0 0 0,-1 1 0 0 0,1-1 0 0 0,-1-1 0 0 0,1 1 0 0 0,-1 0 1 0 0,1 0-1 0 0,-1-1 0 0 0,0 1 0 0 0,1-1 0 0 0,-1 0 0 0 0,0 0 0 0 0,0 0 0 0 0,-1 0 0 0 0,1 0 0 0 0,1-2-11 0 0,119-102 259 0 0,-110 101-275 0 0,-11 5 56 0 0,-1 13-42 0 0,18 109 340 0 0,8-84-1573 0 0,-12-35-3117 0 0,3-2-5207 0 0,-11-1-2669 0 0</inkml:trace>
  <inkml:trace contextRef="#ctx0" brushRef="#br0" timeOffset="2701.923">1956 373 5697 0 0,'0'0'3009'0'0,"0"0"-815"0"0,0 0-377 0 0,0 0-52 0 0,0 0-124 0 0,0 0-287 0 0,0 0-291 0 0,0 0-262 0 0,0 0-147 0 0,0 0-61 0 0,0 0 0 0 0,0 0 27 0 0,0 0-15 0 0,11 0-37 0 0,395 3 4625 0 0,-234-17-4701 0 0,-149 3-697 0 0,-22 10 12 0 0,-8-10-7029 0 0,-1 9 3623 0 0,-6 1-7066 0 0,10 1 3890 0 0</inkml:trace>
  <inkml:trace contextRef="#ctx0" brushRef="#br0" timeOffset="3033.645">2059 568 8466 0 0,'0'0'1708'0'0,"0"0"-192"0"0,0 0 21 0 0,0 0 14 0 0,0 0-150 0 0,0 0-146 0 0,0 0-113 0 0,0 0-112 0 0,0 0-97 0 0,0 0-101 0 0,0 0-98 0 0,0 0-69 0 0,0 0-22 0 0,9 6-2 0 0,-2-2-437 0 0,-1 1 0 0 0,1-2 0 0 0,0 1 0 0 0,0-1 0 0 0,0 0 0 0 0,1 0 0 0 0,-1-1 0 0 0,1 0 0 0 0,-1 0 0 0 0,1-1 0 0 0,0 0 0 0 0,5 0-204 0 0,32-3 559 0 0,0-3 1 0 0,0-2 0 0 0,-1-1 0 0 0,7-5-560 0 0,122-19 271 0 0,-98 26-876 0 0,-59 6-3546 0 0,1 0-4056 0 0,-15 0-3625 0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01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6961 0 0,'0'0'1624'0'0,"0"0"-444"0"0,0 0-13 0 0,0 0 288 0 0,0 0 241 0 0,0 0-45 0 0,0 0-319 0 0,0 0-363 0 0,0 0-240 0 0,0 0-73 0 0,0 0 2 0 0,12-1 32 0 0,214-16 2971 0 0,-116 17-3436 0 0,-35 0-3421 0 0,-44-7 421 0 0,-15 2-1336 0 0,0 2-6148 0 0,-14 3 5946 0 0</inkml:trace>
  <inkml:trace contextRef="#ctx0" brushRef="#br0" timeOffset="225.912">72 281 4321 0 0,'0'0'2296'0'0,"0"0"-138"0"0,0 0-63 0 0,0 0 14 0 0,0 0-151 0 0,0 0-349 0 0,0 0-354 0 0,0 0-329 0 0,0 0-232 0 0,0 0-157 0 0,0 0-147 0 0,0 0-38 0 0,0 0-25 0 0,-11 10 32 0 0,-28 32 60 0 0,39-41-389 0 0,0 0 0 0 0,1 0 0 0 0,-1 0 0 0 0,0 0 1 0 0,1 0-1 0 0,0 0 0 0 0,-1 0 0 0 0,1-1 0 0 0,-1 1 1 0 0,1 0-1 0 0,0 0 0 0 0,0 0 0 0 0,-1-1 0 0 0,1 1 0 0 0,0 0 1 0 0,0-1-1 0 0,0 1 0 0 0,0 0 0 0 0,0-1 0 0 0,0 1 1 0 0,0-1-1 0 0,0 0 0 0 0,0 1 0 0 0,0-1 0 0 0,0 0 1 0 0,0 0-1 0 0,0 0 0 0 0,0 1 0 0 0,0-1 0 0 0,0 0 1 0 0,1 0-1 0 0,-1-1 0 0 0,0 1 0 0 0,0 0 0 0 0,0 0 0 0 0,0 0 1 0 0,0-1-1 0 0,0 1-30 0 0,1 0 64 0 0,162 0 330 0 0,-23-18-3544 0 0,-57-3-5640 0 0,-63 14 2284 0 0,-11 6 1542 0 0</inkml:trace>
  <inkml:trace contextRef="#ctx0" brushRef="#br0" timeOffset="602.249">74 1 4817 0 0,'0'0'2626'0'0,"0"0"-584"0"0,0 0-193 0 0,0 0-11 0 0,0 0-116 0 0,0 0-338 0 0,0 0-428 0 0,0 0-324 0 0,0 0-119 0 0,0 0 20 0 0,0 0 63 0 0,0 0 38 0 0,0 0-30 0 0,17 2-56 0 0,130 15 740 0 0,-83-7-777 0 0,-40-8-465 0 0,0 2-1 0 0,-1 0 0 0 0,0 2 1 0 0,0 0-1 0 0,0 2 0 0 0,-1 0 0 0 0,0 2 1 0 0,2 1-46 0 0,-22-10 3 0 0,0 1 1 0 0,1-1 0 0 0,-1 1-1 0 0,0 0 1 0 0,0 0-1 0 0,0 0 1 0 0,0 0 0 0 0,0 0-1 0 0,0 0 1 0 0,-1 0-1 0 0,1 0 1 0 0,-1 1 0 0 0,0-1-1 0 0,1 1 1 0 0,-1-1 0 0 0,0 1-1 0 0,-1-1 1 0 0,1 1-1 0 0,0 0 1 0 0,-1 0 0 0 0,1-1-1 0 0,-1 1 1 0 0,0 0-1 0 0,0 0 1 0 0,0-1 0 0 0,0 1-1 0 0,0 0 1 0 0,-1 0 0 0 0,1-1-1 0 0,-1 1 1 0 0,0 0-1 0 0,0-1 1 0 0,0 1 0 0 0,0-1-1 0 0,0 1 1 0 0,-1-1-1 0 0,1 0 1 0 0,-1 1 0 0 0,1-1-1 0 0,-1 0 1 0 0,0 0 0 0 0,0 0-1 0 0,0 0 1 0 0,0 0-1 0 0,-1 0-3 0 0,-221 237-12 0 0,199-195-1865 0 0,20-28-2295 0 0,3 1-5126 0 0,2-13 1039 0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11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5225 0 0,'0'0'4105'0'0,"0"0"-1398"0"0,0 0-564 0 0,0 0-140 0 0,0 0-199 0 0,0 0-390 0 0,0 0-385 0 0,0 0-290 0 0,0 0-202 0 0,0 0-80 0 0,0 0-8 0 0,0 0 21 0 0,0 0-7 0 0,6 0-30 0 0,186 11 1984 0 0,-147-10-2237 0 0,111-13 45 0 0,-99-3-1681 0 0,-57 15 797 0 0,0 0-200 0 0,0 0-254 0 0,0 0-345 0 0,-12 3-13300 0 0,8-2 8261 0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11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5641 0 0,'0'0'3305'0'0,"0"0"-1047"0"0,0 0-461 0 0,0 0-55 0 0,0 0-158 0 0,0 0-281 0 0,0 0-266 0 0,0 0-196 0 0,0 0-101 0 0,0 0-36 0 0,0 0-21 0 0,0 0-15 0 0,0 0-23 0 0,6 7-25 0 0,19 20-52 0 0,27-11 1087 0 0,-40-15-1387 0 0,168-15 1283 0 0,-97 2-1471 0 0,7-2-3641 0 0,-79 12-2007 0 0,-8 1 2350 0 0,2 0-8628 0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04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411 45 4977 0 0,'0'0'3395'0'0,"0"0"-1657"0"0,0 0-400 0 0,0 0 147 0 0,0 0 192 0 0,0 0 88 0 0,0 0-179 0 0,0 0-331 0 0,0 0-341 0 0,0 0-257 0 0,0 0-153 0 0,0 0-65 0 0,0 0-30 0 0,0-4-38 0 0,-4-10-9 0 0,3 10-29 0 0,-6 19 494 0 0,-207 441-303 0 0,119-293-3705 0 0,92-155 3036 0 0,0-2-4190 0 0,1-2-8214 0 0,2-4 8203 0 0</inkml:trace>
  <inkml:trace contextRef="#ctx0" brushRef="#br0" timeOffset="300.304">1 1 9586 0 0,'0'0'1352'0'0,"0"0"14"0"0,0 0 66 0 0,0 0 75 0 0,0 0-17 0 0,0 0-303 0 0,0 0-346 0 0,0 0-258 0 0,0 0-140 0 0,0 0 45 0 0,0 0 75 0 0,0 0 18 0 0,0 0-10 0 0,4 18-30 0 0,12 57-15 0 0,29 4 849 0 0,160 227-159 0 0,-143-198-3944 0 0,-52-98-796 0 0,-7-9-1242 0 0,-2-2-3785 0 0,1-2 2472 0 0</inkml:trace>
  <inkml:trace contextRef="#ctx0" brushRef="#br0" timeOffset="6115.938">461 513 7602 0 0,'0'0'1709'0'0,"0"0"-94"0"0,0 0 44 0 0,0 0 86 0 0,0 0-108 0 0,0 0-311 0 0,0 0-330 0 0,0 0-282 0 0,0 0-158 0 0,0 0-57 0 0,0 0-43 0 0,3-1 5 0 0,-2 1-376 0 0,0 0 0 0 0,0 0 0 0 0,0 0 0 0 0,0 0 0 0 0,0 1 0 0 0,-1-1 0 0 0,1 0 0 0 0,0 0 0 0 0,0 1-1 0 0,0-1 1 0 0,0 1 0 0 0,0-1 0 0 0,-1 0 0 0 0,1 1 0 0 0,0 0 0 0 0,0-1 0 0 0,-1 1 0 0 0,1-1 0 0 0,0 1 0 0 0,-1 0 0 0 0,1 0 0 0 0,-1-1 0 0 0,1 1 0 0 0,-1 0 0 0 0,1 0-1 0 0,-1 0 1 0 0,1-1 0 0 0,-1 1 0 0 0,0 0 0 0 0,0 0 0 0 0,1 0 0 0 0,-1 0 0 0 0,0 0 0 0 0,0 0 0 0 0,0 0 0 0 0,0 0 0 0 0,0 0 0 0 0,0 0-85 0 0,2 5-151 0 0,2 11 344 0 0,-2 0 0 0 0,0 1 0 0 0,-1-1 1 0 0,0 0-1 0 0,-2 1 0 0 0,0-1 0 0 0,-3 13-193 0 0,-39 157-221 0 0,36-151-505 0 0,6-13-3016 0 0,1-22 1871 0 0,0-1-863 0 0,0 0-1213 0 0,0 0-1544 0 0,0 0-1181 0 0</inkml:trace>
  <inkml:trace contextRef="#ctx0" brushRef="#br0" timeOffset="6660.007">380 608 5953 0 0,'0'0'2122'0'0,"0"0"-108"0"0,0 0 40 0 0,0 0 18 0 0,0 0-245 0 0,0 0-445 0 0,0 0-449 0 0,0 0-341 0 0,0 0-129 0 0,0 0-45 0 0,0 0 7 0 0,0 0 31 0 0,0 0-48 0 0,14-6-42 0 0,43-22-44 0 0,43 8 652 0 0,-96 20-948 0 0,0-2-14 0 0,0 1-1 0 0,-1 0 1 0 0,1 1 0 0 0,0-1-1 0 0,0 1 1 0 0,0 0 0 0 0,0 0-1 0 0,0 0 1 0 0,0 0 0 0 0,0 1-1 0 0,0-1 1 0 0,0 1 0 0 0,0 0-1 0 0,0 0 1 0 0,0 1 0 0 0,-1-1-1 0 0,1 1 1 0 0,0 0 0 0 0,-1 0-1 0 0,1 0 1 0 0,-1 0 0 0 0,0 1 0 0 0,0-1-1 0 0,0 1 1 0 0,0 0 0 0 0,0 0-1 0 0,1 3-11 0 0,-2-4 14 0 0,-1 1 0 0 0,0-1 0 0 0,0 1 1 0 0,-1-1-1 0 0,1 1 0 0 0,0-1 0 0 0,-1 1 0 0 0,0 0 0 0 0,1-1 0 0 0,-1 1 0 0 0,0 0 0 0 0,-1-1 0 0 0,1 1 0 0 0,0 0 0 0 0,-1-1 0 0 0,1 1 0 0 0,-1-1 0 0 0,0 1 1 0 0,0-1-1 0 0,0 1 0 0 0,0-1 0 0 0,0 1 0 0 0,-1-1 0 0 0,1 0 0 0 0,-1 0 0 0 0,1 1 0 0 0,-1-1 0 0 0,0-1 0 0 0,0 1 0 0 0,0 0 0 0 0,-2 1-14 0 0,-75 52 303 0 0,-15 4-55 0 0,93-58-229 0 0,0 0-1 0 0,-1 0 1 0 0,1 0-1 0 0,0 0 1 0 0,0 0-1 0 0,-1 0 1 0 0,1 1-1 0 0,0-1 1 0 0,0 0-1 0 0,1 1 1 0 0,-1-1-1 0 0,0 1 1 0 0,0-1-1 0 0,1 1 0 0 0,-1-1 1 0 0,1 1-1 0 0,-1-1 1 0 0,1 1-1 0 0,-1 0 1 0 0,1-1-1 0 0,0 1 1 0 0,0 0-1 0 0,0-1 1 0 0,0 1-1 0 0,0 0 1 0 0,0-1-1 0 0,1 1 1 0 0,-1-1-1 0 0,1 1 1 0 0,-1 0-1 0 0,1-1 1 0 0,-1 1-1 0 0,1-1 1 0 0,0 1-1 0 0,0-1 1 0 0,-1 1-1 0 0,2 0-18 0 0,2 5 117 0 0,0 0 0 0 0,1 0 0 0 0,0 0 0 0 0,1 0 0 0 0,-1-1 0 0 0,1 0 0 0 0,0 0 0 0 0,1-1 0 0 0,-1 1 0 0 0,1-1 0 0 0,0-1 0 0 0,1 1 0 0 0,3 1-117 0 0,94 49 854 0 0,-96-50-641 0 0,6 1-3348 0 0,-17-14-7848 0 0,2 5-368 0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14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345 368 680 0 0,'0'0'1643'0'0,"0"0"11"0"0,0 0 161 0 0,0 0 217 0 0,0 0 146 0 0,0 0-81 0 0,0 0-262 0 0,0 0-314 0 0,0 0-290 0 0,0 0-188 0 0,0 0-125 0 0,0-3-120 0 0,1 6 2542 0 0,-8 82-2243 0 0,-33 279 245 0 0,36-276-1297 0 0,4-87-70 0 0,0-1-46 0 0,0 0-21 0 0,0 0-54 0 0,0 0-60 0 0,0 0-106 0 0,0 0-137 0 0,7-11-1912 0 0,14-15-2488 0 0,-12 15-1884 0 0,-4 4-3292 0 0</inkml:trace>
  <inkml:trace contextRef="#ctx0" brushRef="#br0" timeOffset="5738.069">930 331 1984 0 0,'0'0'1952'0'0,"0"0"-236"0"0,0 0-64 0 0,0 0 42 0 0,0 0-70 0 0,0 0-189 0 0,0 0-194 0 0,0 0-155 0 0,0 0-113 0 0,0 0-83 0 0,0 0-48 0 0,-3 0-79 0 0,-4-2-274 0 0,0 1 0 0 0,0 0 0 0 0,0 0 1 0 0,0 1-1 0 0,0-1 0 0 0,-1 2 0 0 0,1-1 1 0 0,0 1-1 0 0,0 0 0 0 0,0 1 0 0 0,0-1 0 0 0,-5 3-489 0 0,-46 22 1326 0 0,53-24-1280 0 0,1 1 0 0 0,0-1-1 0 0,0 1 1 0 0,1 0 0 0 0,-1 1 0 0 0,0-1 0 0 0,1 0 0 0 0,0 1-1 0 0,0 0 1 0 0,0 0 0 0 0,0 0 0 0 0,0 0 0 0 0,1 0-1 0 0,0 1 1 0 0,0-1 0 0 0,0 1 0 0 0,1 0-46 0 0,-23 44 451 0 0,20-44-424 0 0,2 1 0 0 0,-1 0 0 0 0,1 1 0 0 0,0-1 1 0 0,0 0-1 0 0,0 1 0 0 0,1-1 0 0 0,0 1 0 0 0,0-1 0 0 0,1 1 1 0 0,0-1-1 0 0,0 1 0 0 0,1 4-27 0 0,-1-2 20 0 0,44 20 224 0 0,-41-28-211 0 0,51 10 255 0 0,-14-3-235 0 0,-30-8-46 0 0,0 1 0 0 0,0 1 0 0 0,0 0 0 0 0,0 0-1 0 0,0 1 1 0 0,-1 1 0 0 0,0-1 0 0 0,1 1 0 0 0,-1 1 0 0 0,-1 0-1 0 0,1 0 1 0 0,6 6-7 0 0,-9-3 4 0 0,-1 0-1 0 0,1 0 1 0 0,-2 1 0 0 0,1-1-1 0 0,-1 1 1 0 0,-1 0-1 0 0,0 1 1 0 0,0-1 0 0 0,0 0-1 0 0,-1 1 1 0 0,-1 0-1 0 0,0-1 1 0 0,0 1 0 0 0,-1 0-1 0 0,0 0 1 0 0,-1-1 0 0 0,0 5-4 0 0,-1-11 48 0 0,0 1 1 0 0,0 0 0 0 0,-1-1 0 0 0,0 1-1 0 0,1-1 1 0 0,-1 0 0 0 0,0 0-1 0 0,-1 0 1 0 0,1 0 0 0 0,0 0 0 0 0,-1-1-1 0 0,1 0 1 0 0,-1 1 0 0 0,0-1 0 0 0,0-1-1 0 0,0 1 1 0 0,0-1 0 0 0,0 1 0 0 0,0-1-1 0 0,0 0 1 0 0,-1 0 0 0 0,1-1 0 0 0,0 0-1 0 0,-1 1 1 0 0,1-1 0 0 0,0-1 0 0 0,-1 1-1 0 0,1-1 1 0 0,0 1 0 0 0,-1-2-49 0 0,-31 6 105 0 0,-54 8 125 0 0,11-16-394 0 0,44-5-712 0 0,8 3-1936 0 0,15-1-3151 0 0,10 4-5694 0 0,2 2 3919 0 0</inkml:trace>
  <inkml:trace contextRef="#ctx0" brushRef="#br0" timeOffset="6568.126">1204 523 0 0 0,'0'0'974'0'0,"0"0"264"0"0,0 0 131 0 0,0 0-49 0 0,0 0-125 0 0,0 0-171 0 0,0 0-112 0 0,0 0-43 0 0,0 0 33 0 0,0 0 15 0 0,3-3 0 0 0,5-9 22 0 0,-6 9-68 0 0,-2 3-40 0 0,0 0-47 0 0,0 0-91 0 0,0 0-31 0 0,0 0-55 0 0,0 0-73 0 0,-13 6 704 0 0,-57 57-340 0 0,63-55-827 0 0,1-1 1 0 0,0 1 0 0 0,0 0 0 0 0,1 0 0 0 0,0 1 0 0 0,0-1 0 0 0,1 1 0 0 0,0 0 0 0 0,1 0 0 0 0,0 1 0 0 0,0-1 0 0 0,1 1 0 0 0,0 0 0 0 0,0-1-1 0 0,1 11-71 0 0,0-17 46 0 0,1 0 0 0 0,-1 0 0 0 0,1 0-1 0 0,0 0 1 0 0,0 0 0 0 0,0 0 0 0 0,0 0-1 0 0,1 0 1 0 0,-1 0 0 0 0,1 0 0 0 0,0-1-1 0 0,0 1 1 0 0,0 0 0 0 0,0 0 0 0 0,0 0-1 0 0,0-1 1 0 0,1 1 0 0 0,0-1 0 0 0,-1 1-1 0 0,1-1 1 0 0,0 1 0 0 0,0-1 0 0 0,0 0 0 0 0,0 0-1 0 0,1 0 1 0 0,-1 0 0 0 0,1 0 0 0 0,-1-1-1 0 0,1 1 1 0 0,-1-1 0 0 0,1 0 0 0 0,0 0-1 0 0,0 0 1 0 0,0 0 0 0 0,-1 0 0 0 0,1 0-1 0 0,0-1 1 0 0,0 1 0 0 0,3-1-46 0 0,2 0 146 0 0,-1 0-1 0 0,1 0 1 0 0,0-1 0 0 0,0-1 0 0 0,-1 1-1 0 0,1-1 1 0 0,0 0 0 0 0,-1-1 0 0 0,0 0-1 0 0,0 0 1 0 0,0 0 0 0 0,0-1 0 0 0,0 0-1 0 0,-1 0 1 0 0,1-1 0 0 0,-1 0 0 0 0,5-5-146 0 0,3-4 140 0 0,1-1 0 0 0,-2 0 1 0 0,0-1-1 0 0,-1 0 0 0 0,-1-1 0 0 0,0 0 1 0 0,-2-1-1 0 0,0 0 0 0 0,0-1 1 0 0,0-4-141 0 0,-6 11 10 0 0,0-1 1 0 0,0 1-1 0 0,-1-1 1 0 0,-1 0-1 0 0,0 0 1 0 0,-1 1-1 0 0,0-1 1 0 0,-1 0-1 0 0,-1 0-10 0 0,0 9-78 0 0,-1 0-1 0 0,0 1 1 0 0,0 0 0 0 0,0-1-1 0 0,0 1 1 0 0,-1 0-1 0 0,1 1 1 0 0,-1-1-1 0 0,0 1 1 0 0,0-1 0 0 0,1 1-1 0 0,-2 1 1 0 0,1-1-1 0 0,0 0 1 0 0,0 1-1 0 0,0 0 1 0 0,-1 0 0 0 0,1 0-1 0 0,-1 0 1 0 0,1 1-1 0 0,0 0 1 0 0,-1 0-1 0 0,1 0 1 0 0,-1 0 0 0 0,1 1-1 0 0,-1-1 1 0 0,1 1-1 0 0,0 1 1 0 0,-1-1-1 0 0,1 0 1 0 0,0 1-1 0 0,0 0 79 0 0,-11 4-747 0 0,-1 0 0 0 0,1 1-1 0 0,1 1 1 0 0,0 1-1 0 0,0 0 1 0 0,0 0-1 0 0,1 1 1 0 0,1 1-1 0 0,-3 4 748 0 0,-59 68-14050 0 0,62-66 10805 0 0</inkml:trace>
  <inkml:trace contextRef="#ctx0" brushRef="#br0" timeOffset="7232.569">1773 497 0 0 0,'0'0'1026'0'0,"0"0"330"0"0,0 0 284 0 0,0 0 307 0 0,0 0 122 0 0,0 0-181 0 0,0 0-326 0 0,0 0-294 0 0,0 0-185 0 0,0 0-81 0 0,0 0-33 0 0,0 0-49 0 0,5 23 3520 0 0,-11-9-4164 0 0,-1-1 1 0 0,0 0-1 0 0,-1-1 1 0 0,0 0-1 0 0,-1 0 1 0 0,-1 0-1 0 0,0-1 1 0 0,0-1-1 0 0,-3 2-276 0 0,-115 90-16 0 0,122-98-206 0 0,0-1 0 0 0,0-1 0 0 0,1 1-1 0 0,-2-1 1 0 0,1 0 0 0 0,0 0 0 0 0,0 0-1 0 0,-1-1 1 0 0,1 0 0 0 0,0-1 0 0 0,-1 1-1 0 0,1-1 1 0 0,-1 0 0 0 0,1-1 0 0 0,-2 0 222 0 0,-53-27-9167 0 0,17-24-849 0 0,27-13 8890 0 0,26 20 1448 0 0,-7 42 140 0 0,0 0-1 0 0,0-1 0 0 0,1 1 0 0 0,-1 0 0 0 0,1 0 0 0 0,-1 0 0 0 0,1 1 0 0 0,0-1 0 0 0,0 1 0 0 0,0-1 0 0 0,1 1 0 0 0,-1 0 0 0 0,0 0 0 0 0,1 1 1 0 0,-1-1-1 0 0,1 1 0 0 0,0-1 0 0 0,0 1 0 0 0,-1 0 0 0 0,1 1 0 0 0,0-1 0 0 0,0 1 0 0 0,0-1 0 0 0,0 1 0 0 0,2 1-461 0 0,3 0 512 0 0,0 1 0 0 0,0 0-1 0 0,0 1 1 0 0,0 0 0 0 0,0 1-1 0 0,0 0 1 0 0,-1 0 0 0 0,0 1-1 0 0,1 0 1 0 0,-2 0 0 0 0,1 1-1 0 0,5 5-511 0 0,41 25 950 0 0,84 31-385 0 0,-79-45-547 0 0,-59-22-9 0 0,0 0-5 0 0,-2-6-622 0 0,0 0 0 0 0,0 0 0 0 0,-1 0-1 0 0,0 0 1 0 0,0 1 0 0 0,0-1 0 0 0,-1 1 0 0 0,0 0 0 0 0,0 0 0 0 0,0 0 0 0 0,-1 1 0 0 0,1-1 0 0 0,-5-2 618 0 0,-6-8-3228 0 0,-16-21-4719 0 0,22 31 7622 0 0</inkml:trace>
  <inkml:trace contextRef="#ctx0" brushRef="#br0" timeOffset="7485.768">1547 427 0 0 0,'0'0'448'0'0,"0"0"1290"0"0,0 0 493 0 0,0 0 77 0 0,0 0-146 0 0,0 0-285 0 0,0 0-324 0 0,0 0-291 0 0,0 0-171 0 0,0 0-114 0 0,0 0-40 0 0,0 0-37 0 0,0 0-88 0 0,2 32-120 0 0,8 100-136 0 0,-8 13 620 0 0,-22-2-2260 0 0,18-136 67 0 0,-1 6-91 0 0,4-11-3656 0 0,1-1-4158 0 0,0-1 5097 0 0</inkml:trace>
  <inkml:trace contextRef="#ctx0" brushRef="#br0" timeOffset="7781.687">2116 320 7290 0 0,'0'0'1856'0'0,"0"0"19"0"0,0 0 69 0 0,0 0-74 0 0,0 0-380 0 0,0 0-478 0 0,0 0-340 0 0,0 0-125 0 0,0 0 25 0 0,0 0 56 0 0,0 0 7 0 0,0 0-31 0 0,0 0-57 0 0,-23 20-86 0 0,-70 62-97 0 0,38-13 180 0 0,47-52-466 0 0,1-1-61 0 0,2-1 0 0 0,-1 1 1 0 0,2 0-1 0 0,0 0 0 0 0,1 1 0 0 0,0-1 0 0 0,2 1 1 0 0,0-1-1 0 0,0 1 0 0 0,3 16-17 0 0,-1-26-58 0 0,0-1 0 0 0,0 0 0 0 0,0 1 0 0 0,1-1 0 0 0,0 0 0 0 0,0 0 0 0 0,1 0 0 0 0,-1 0 0 0 0,1-1 0 0 0,1 1 0 0 0,-1-1 0 0 0,1 0 0 0 0,0 0-1 0 0,0 0 1 0 0,0 0 0 0 0,1 0 0 0 0,0-1 0 0 0,0 0 0 0 0,0 0 0 0 0,0-1 0 0 0,1 1 0 0 0,-1-1 0 0 0,1 0 0 0 0,0 0 0 0 0,0-1 0 0 0,0 0 0 0 0,0 0 0 0 0,0 0 0 0 0,0-1 0 0 0,1 0 0 0 0,-1 0 0 0 0,0-1 0 0 0,1 1 58 0 0,29-6-3679 0 0,-25 1-223 0 0,0-2-3287 0 0,-6 2 713 0 0</inkml:trace>
  <inkml:trace contextRef="#ctx0" brushRef="#br0" timeOffset="8074.69">2086 589 7674 0 0,'0'0'2360'0'0,"0"0"-654"0"0,0 0-313 0 0,0 0 69 0 0,0 0 41 0 0,0 0-96 0 0,0 0-199 0 0,0 0-234 0 0,0 0-181 0 0,0 0-119 0 0,0 0-83 0 0,0 0-105 0 0,0 0-81 0 0,29 3-71 0 0,90 6-87 0 0,2-17 206 0 0,-98 3-569 0 0,-5 0-1726 0 0,-8 4-2574 0 0,-8-2-5872 0 0,-2 2 3280 0 0</inkml:trace>
  <inkml:trace contextRef="#ctx0" brushRef="#br0" timeOffset="8553.953">2454 490 9442 0 0,'0'0'2994'0'0,"0"0"-488"0"0,0 0-336 0 0,0 0-299 0 0,0 0-423 0 0,0 0-405 0 0,0 0-316 0 0,0 0-239 0 0,0 0-109 0 0,0 0-86 0 0,0 0-34 0 0,0 0-21 0 0,0 0-44 0 0,11-5-23 0 0,96-26 297 0 0,17 26-191 0 0,-123 6-284 0 0,0 0 0 0 0,0 0-1 0 0,0 0 1 0 0,0 0 0 0 0,0 0 0 0 0,0 0 0 0 0,0 0 0 0 0,-1 0-1 0 0,1 0 1 0 0,0 1 0 0 0,-1-1 0 0 0,1 0 0 0 0,-1 0-1 0 0,0 1 1 0 0,1-1 0 0 0,-1 0 0 0 0,0 1 0 0 0,0-1-1 0 0,0 0 1 0 0,0 1 0 0 0,0-1 0 0 0,0 0 0 0 0,0 1 0 0 0,0-1-1 0 0,0 0 1 0 0,-1 1 0 0 0,1-1 0 0 0,0 0 0 0 0,-1 0-1 0 0,1 1 1 0 0,-1-1 0 0 0,0 0 0 0 0,1 0 0 0 0,-1 0-1 0 0,0 0 1 0 0,0 0 7 0 0,-52 54 12 0 0,37-40 17 0 0,1 1-1 0 0,1 0 1 0 0,0 0-1 0 0,1 2 1 0 0,0 0-1 0 0,-4 9-28 0 0,17-24 4 0 0,0 0 0 0 0,0 0-1 0 0,0 1 1 0 0,0-1 0 0 0,0 0 0 0 0,1 0 0 0 0,0 0-1 0 0,-1 0 1 0 0,1 0 0 0 0,0 0 0 0 0,0 0 0 0 0,1 0 0 0 0,-1 0-1 0 0,1 0 1 0 0,-1 0 0 0 0,1-1 0 0 0,0 1 0 0 0,0-1-1 0 0,0 1 1 0 0,0-1 0 0 0,1 0 0 0 0,-1 0 0 0 0,0 0-1 0 0,1 0 1 0 0,0 0 0 0 0,-1 0 0 0 0,1-1 0 0 0,0 0-1 0 0,0 1 1 0 0,0-1 0 0 0,0 0 0 0 0,0 0 0 0 0,0 0 0 0 0,0-1-1 0 0,0 1 1 0 0,0-1 0 0 0,1 0 0 0 0,-1 0 0 0 0,0 0-1 0 0,0 0 1 0 0,0 0 0 0 0,2-1-4 0 0,7 1-159 0 0,70-9-658 0 0,-38-26-7416 0 0,-29 17-1650 0 0,-10 14 3923 0 0</inkml:trace>
  <inkml:trace contextRef="#ctx0" brushRef="#br0" timeOffset="8854.154">2872 331 6793 0 0,'0'0'2974'0'0,"0"0"-550"0"0,0 0-265 0 0,0 0-186 0 0,0 0-380 0 0,0 0-404 0 0,0 0-280 0 0,0 0-209 0 0,0 0-89 0 0,0 0-51 0 0,0 0-40 0 0,0 0-15 0 0,0 0-27 0 0,10 4-20 0 0,33 10-24 0 0,-2 31 855 0 0,-34-33-1030 0 0,5 9-177 0 0,-1 0 0 0 0,0 1 0 0 0,-1 1 0 0 0,-2 0 0 0 0,0 0 0 0 0,-2 0 0 0 0,0 1 0 0 0,-2 0 0 0 0,0 0 0 0 0,-2 1 0 0 0,-1-1 0 0 0,0 0 0 0 0,-2 5-82 0 0,-1-24-51 0 0,1 0 1 0 0,-1 0 0 0 0,0-1 0 0 0,0 1-1 0 0,0 0 1 0 0,-1-1 0 0 0,0 1 0 0 0,0-1-1 0 0,0 0 1 0 0,0 0 0 0 0,-1 0 0 0 0,1-1-1 0 0,-1 1 1 0 0,0-1 0 0 0,0 0 0 0 0,0 0-1 0 0,-1 0 1 0 0,1 0 0 0 0,-1-1-1 0 0,1 0 1 0 0,-1 0 0 0 0,0 0 50 0 0,-71 21-6134 0 0,57-23 318 0 0,14 0 2370 0 0,-2 0-6946 0 0</inkml:trace>
  <inkml:trace contextRef="#ctx0" brushRef="#br0" timeOffset="10470.532">3323 556 1256 0 0,'0'0'1387'0'0,"0"0"-291"0"0,0 0-71 0 0,0 0 246 0 0,0 0 294 0 0,0 0 118 0 0,0 0-13 0 0,0 0-178 0 0,0 0-237 0 0,0 0-172 0 0,0 0-177 0 0,0 0-87 0 0,21 0-50 0 0,100 0 679 0 0,-27 7 1432 0 0,37-4-2463 0 0,-89-19-1954 0 0,-16-1-3359 0 0,-13 6-667 0 0,-7 5-517 0 0,-1 2 2134 0 0</inkml:trace>
  <inkml:trace contextRef="#ctx0" brushRef="#br0" timeOffset="10716.971">3548 398 4129 0 0,'0'0'2175'0'0,"0"0"-1140"0"0,0 0-266 0 0,0 0 342 0 0,0 0 320 0 0,0 0 95 0 0,0 0-152 0 0,0 0-312 0 0,0 0-236 0 0,0 0-139 0 0,0 0-98 0 0,0 0-101 0 0,0 0-102 0 0,0 33-101 0 0,-2 106-98 0 0,4-24 59 0 0,-2-23-3522 0 0,-5-69-346 0 0,-5-2-4507 0 0,6-17 4850 0 0</inkml:trace>
  <inkml:trace contextRef="#ctx0" brushRef="#br0" timeOffset="11344.6">4188 376 0 0 0,'0'0'2067'0'0,"0"0"187"0"0,0 0 92 0 0,0 0-71 0 0,0 0-177 0 0,0 0-282 0 0,0 0-296 0 0,0 0-263 0 0,0 0-225 0 0,0 0-115 0 0,0 0-159 0 0,0 0-186 0 0,-12-8-165 0 0,-41-24-119 0 0,-10 24 656 0 0,52 10-903 0 0,1 0-1 0 0,-1 0 1 0 0,1 1-1 0 0,0 1 1 0 0,0 0 0 0 0,0 0-1 0 0,1 1 1 0 0,0 0-1 0 0,-1 1 1 0 0,2 0-1 0 0,-1 0 1 0 0,1 1 0 0 0,0 0-1 0 0,0 1 1 0 0,1 0-1 0 0,0 0 1 0 0,0 0 0 0 0,1 1-1 0 0,0 0 1 0 0,1 0-1 0 0,-4 8-40 0 0,7-14 16 0 0,0 0-1 0 0,0 0 0 0 0,0 0 1 0 0,0 0-1 0 0,1 0 0 0 0,-1 1 0 0 0,1-1 1 0 0,0 0-1 0 0,0 1 0 0 0,0-1 1 0 0,0 1-1 0 0,1-1 0 0 0,-1 1 1 0 0,1-1-1 0 0,0 1 0 0 0,0 0 1 0 0,0-1-1 0 0,1 1 0 0 0,-1-1 1 0 0,1 1-1 0 0,0-1 0 0 0,0 1 1 0 0,0-1-1 0 0,0 1 0 0 0,1-1 1 0 0,-1 0-1 0 0,1 0 0 0 0,0 0 1 0 0,0 0-1 0 0,0 0 0 0 0,0 0 1 0 0,1 0-1 0 0,-1-1 0 0 0,1 1 1 0 0,-1-1-1 0 0,1 0 0 0 0,0 1 0 0 0,0-1 1 0 0,0-1-1 0 0,0 1 0 0 0,1 0 1 0 0,-1-1-1 0 0,0 1 0 0 0,1-1 1 0 0,1 0-16 0 0,10 0 108 0 0,0-1 0 0 0,0-1 1 0 0,0 0-1 0 0,0-1 1 0 0,0 0-1 0 0,-1-2 0 0 0,1 0 1 0 0,-1 0-1 0 0,0-1 1 0 0,0-1-1 0 0,0 0 0 0 0,-1-1 1 0 0,0 0-1 0 0,0-1 0 0 0,-1-1 1 0 0,0 0-1 0 0,-1-1 1 0 0,9-8-109 0 0,-13 13 41 0 0,75-86 758 0 0,-102 124-779 0 0,2 1 0 0 0,1 1 0 0 0,1 1 0 0 0,3 0 0 0 0,0 0 0 0 0,0 11-20 0 0,6-17-406 0 0,0 4-1076 0 0,5-9-4026 0 0,21-19-8394 0 0,-14-5 10196 0 0</inkml:trace>
  <inkml:trace contextRef="#ctx0" brushRef="#br0" timeOffset="11677.675">4608 365 576 0 0,'0'0'2785'0'0,"0"0"-330"0"0,0 0-423 0 0,0 0-383 0 0,0 0-298 0 0,0 0-218 0 0,0 0-161 0 0,0 0-90 0 0,0 0-126 0 0,0 0-112 0 0,0 0-74 0 0,0 0-114 0 0,-31 28-95 0 0,-94 88-82 0 0,76-57 36 0 0,46-49-233 0 0,1-7-21 0 0,0 1 0 0 0,1-1-1 0 0,-1 0 1 0 0,1 1 0 0 0,0-1-1 0 0,0 1 1 0 0,0-1-1 0 0,0 1 1 0 0,0 0 0 0 0,1-1-1 0 0,0 1 1 0 0,0 0 0 0 0,0-1-1 0 0,0 1 1 0 0,0 0-1 0 0,1-1 1 0 0,0 1 0 0 0,0-1-1 0 0,0 1 1 0 0,0-1 0 0 0,0 1-1 0 0,1-1 1 0 0,-1 0-1 0 0,1 1 1 0 0,0-1 0 0 0,0 0-1 0 0,0 0 1 0 0,1 0 0 0 0,-1 0-1 0 0,1-1 1 0 0,-1 1-1 0 0,1-1 1 0 0,0 0 0 0 0,0 1-1 0 0,0-1 1 0 0,0 0 0 0 0,0-1-1 0 0,1 1 1 0 0,1 0-61 0 0,2-1 147 0 0,1 0 0 0 0,-1 0 0 0 0,1-1 1 0 0,0-1-1 0 0,-1 1 0 0 0,1-1 0 0 0,0 0 0 0 0,-1-1 1 0 0,1 0-1 0 0,-1 0 0 0 0,0 0 0 0 0,0-1 0 0 0,0 0 1 0 0,0-1-1 0 0,0 1 0 0 0,-1-1 0 0 0,1 0 0 0 0,-1-1 1 0 0,0 0-1 0 0,0 0 0 0 0,-1 0 0 0 0,0-1 0 0 0,0 0 0 0 0,0 0 1 0 0,0 0-1 0 0,-1 0 0 0 0,1-2-147 0 0,2-1 22 0 0,-1 0 0 0 0,1 0 0 0 0,-1-1 0 0 0,-1 1 0 0 0,0-2 0 0 0,0 1-1 0 0,-1 0 1 0 0,0-1 0 0 0,-1 0 0 0 0,0 0 0 0 0,-1 0 0 0 0,0 0 0 0 0,-1 0 0 0 0,0 0 0 0 0,-1 0 0 0 0,0-8-22 0 0,0 17-154 0 0,-1-1 1 0 0,1 1 0 0 0,-1 0-1 0 0,0 0 1 0 0,0 0-1 0 0,0-1 1 0 0,0 1 0 0 0,0 0-1 0 0,0 0 1 0 0,0 0 0 0 0,-1 1-1 0 0,1-1 1 0 0,-1 0-1 0 0,1 0 1 0 0,-1 1 0 0 0,0-1-1 0 0,1 1 1 0 0,-1-1-1 0 0,0 1 1 0 0,0 0 0 0 0,0 0-1 0 0,0 0 1 0 0,0 0 0 0 0,0 0-1 0 0,-1 0 1 0 0,1 1-1 0 0,0-1 1 0 0,0 1 0 0 0,-1-1-1 0 0,1 1 1 0 0,0 0-1 0 0,-1 0 1 0 0,1 0 0 0 0,0 0-1 0 0,-1 0 154 0 0,-51 13-11211 0 0,40-6 3803 0 0</inkml:trace>
  <inkml:trace contextRef="#ctx0" brushRef="#br0" timeOffset="12200.64">5011 236 0 0 0,'0'0'1622'0'0,"0"0"342"0"0,0 0 94 0 0,0 0-8 0 0,0 0-135 0 0,0 0-298 0 0,0 0-270 0 0,0 0-154 0 0,0 0-116 0 0,0 0-51 0 0,0 0-22 0 0,0 0-91 0 0,0 0-104 0 0,-21 15-109 0 0,-69 49-108 0 0,82-59-440 0 0,1 0 1 0 0,0 1-1 0 0,0-1 1 0 0,0 2-1 0 0,1-1 1 0 0,0 1-1 0 0,0 0 0 0 0,1 0 1 0 0,0 0-1 0 0,0 1 1 0 0,0 0-1 0 0,-1 5-152 0 0,-5 8 289 0 0,5-11-223 0 0,0-1 1 0 0,0 1-1 0 0,1 1 0 0 0,0-1 1 0 0,1 1-1 0 0,0-1 1 0 0,1 1-1 0 0,0 0 1 0 0,1 1-1 0 0,0-1 0 0 0,1 0 1 0 0,0 1-1 0 0,1-1 1 0 0,0 0-1 0 0,1 1 0 0 0,0-1 1 0 0,0 0-1 0 0,2 1 1 0 0,-1-1-1 0 0,1 0 1 0 0,1 0-1 0 0,0-1 0 0 0,1 1 1 0 0,0-1-1 0 0,0 0 1 0 0,1 0-1 0 0,0-1 1 0 0,1 1-1 0 0,0-1 0 0 0,0-1 1 0 0,9 8-67 0 0,-8-11 26 0 0,-1 0 0 0 0,1 0 1 0 0,1-1-1 0 0,-1-1 0 0 0,0 1 0 0 0,1-1 1 0 0,0-1-1 0 0,0 0 0 0 0,0 0 0 0 0,0 0 1 0 0,0-1-1 0 0,0-1 0 0 0,0 1 0 0 0,0-2 1 0 0,0 1-1 0 0,8-2-26 0 0,12-25-1088 0 0,-25 13-2876 0 0,-3 1-5114 0 0,-1 12-1276 0 0</inkml:trace>
  <inkml:trace contextRef="#ctx0" brushRef="#br0" timeOffset="13798.439">5194 313 0 0 0,'0'0'628'0'0,"0"0"778"0"0,0 0 282 0 0,0 0-33 0 0,0 0-179 0 0,0 0-251 0 0,0 0-241 0 0,0 0-140 0 0,0 0-85 0 0,0 0-23 0 0,0 0-16 0 0,0 0-40 0 0,3 1 1872 0 0,-33 82 1476 0 0,20-64-3769 0 0,-12 14-6 0 0,19-30-217 0 0,0 1 0 0 0,0-1 0 0 0,0 1 0 0 0,1 0 0 0 0,-1-1 0 0 0,1 1 0 0 0,0 0 0 0 0,0 1 0 0 0,0-1 0 0 0,1 0 0 0 0,-1 0 0 0 0,1 1 0 0 0,0-1 0 0 0,0 1 0 0 0,1-1 0 0 0,-1 1 0 0 0,1-1-1 0 0,0 1 1 0 0,0 0 0 0 0,1 0-36 0 0,52 14 1289 0 0,-41-19-1234 0 0,-1-1 0 0 0,1-1 0 0 0,0 1 0 0 0,0-2 0 0 0,-1 0 0 0 0,1 0 0 0 0,-1-1 0 0 0,0 0 0 0 0,0-1 0 0 0,8-6-55 0 0,50-21-1675 0 0,-63 27 677 0 0,7-5-3206 0 0,-7 1-5705 0 0,-6 6 4244 0 0</inkml:trace>
  <inkml:trace contextRef="#ctx0" brushRef="#br0" timeOffset="14051.912">5381 354 0 0 0,'0'0'1414'0'0,"0"0"165"0"0,0 0 248 0 0,0 0 126 0 0,0 0-143 0 0,0 0-302 0 0,0 0-246 0 0,0 0-180 0 0,0 0-67 0 0,0 0-26 0 0,0 0-61 0 0,0 0-85 0 0,-13 27-131 0 0,-44 87-122 0 0,1 24 577 0 0,39-16-9477 0 0,24-108-1247 0 0,-5-13 8745 0 0</inkml:trace>
  <inkml:trace contextRef="#ctx0" brushRef="#br0" timeOffset="14438.183">5512 269 3441 0 0,'0'0'2064'0'0,"0"0"53"0"0,0 0 80 0 0,0 0-61 0 0,0 0-315 0 0,0 0-448 0 0,0 0-396 0 0,0 0-331 0 0,0 0-172 0 0,0 0-88 0 0,0 0-55 0 0,0 0 22 0 0,0 0 52 0 0,0 4 74 0 0,50 107 2953 0 0,-44-99-3442 0 0,0 1 1 0 0,-1 0 0 0 0,-1 0 0 0 0,0 0 0 0 0,-1 1 0 0 0,-1-1 0 0 0,0 1 0 0 0,-1 0 0 0 0,0-1 0 0 0,-1 1 0 0 0,0 0 0 0 0,-1 0 0 0 0,-1 0 0 0 0,0-1-1 0 0,-1 1 1 0 0,-1-1 0 0 0,0 0 0 0 0,0 0 0 0 0,-1 0 0 0 0,-6 10 9 0 0,-58 62-4573 0 0,53-68 1605 0 0,-7 2-6133 0 0,17-15 3293 0 0</inkml:trace>
  <inkml:trace contextRef="#ctx0" brushRef="#br0" timeOffset="16295.647">323 1101 0 0 0,'0'0'400'0'0,"0"0"326"0"0,0 0 119 0 0,0 0 87 0 0,0 0 48 0 0,9 0 6 0 0,79-4 2204 0 0,215-10 4016 0 0,61 20-5385 0 0,96-1-1178 0 0,-187-16-207 0 0,86-12 174 0 0,-117 9-294 0 0,14 6 256 0 0,491 5 753 0 0,-241 6-14 0 0,-254-22-809 0 0,158-6 487 0 0,12 25 148 0 0,-248-18-948 0 0,-120 16 559 0 0,-36 1-3394 0 0,0 0-5469 0 0,-19 2 2385 0 0,-2 0 3417 0 0,2 0 431 0 0,-3 0-3296 0 0</inkml:trace>
  <inkml:trace contextRef="#ctx0" brushRef="#br0" timeOffset="21386.71">5339 63 0 0 0,'0'0'932'0'0,"0"0"252"0"0,0 0 237 0 0,0 0 46 0 0,0 0-150 0 0,0 0-211 0 0,0 0-117 0 0,0 0 60 0 0,0 0 134 0 0,0 0 138 0 0,0 0 5 0 0,15-9-110 0 0,47-25-161 0 0,-8 15 1679 0 0,-51 19-2644 0 0,0 1-1 0 0,-1-1 1 0 0,1 1 0 0 0,-1 0 0 0 0,1 0-1 0 0,-1 0 1 0 0,0 0 0 0 0,1 1 0 0 0,-1-1-1 0 0,0 1 1 0 0,0-1 0 0 0,0 1 0 0 0,0 0-1 0 0,0 0 1 0 0,0-1 0 0 0,0 2 0 0 0,-1-1-1 0 0,1 0 1 0 0,-1 0 0 0 0,1 0 0 0 0,-1 1-1 0 0,0-1 1 0 0,0 0 0 0 0,0 1-1 0 0,0-1 1 0 0,-1 1 0 0 0,1 0 0 0 0,0-1-1 0 0,-1 1 1 0 0,0 0 0 0 0,0-1 0 0 0,0 1-1 0 0,0-1 1 0 0,0 1 0 0 0,0 0 0 0 0,-1-1-1 0 0,1 1 1 0 0,-1 0 0 0 0,0-1 0 0 0,0 1-1 0 0,0-1 1 0 0,0 2-90 0 0,1 22 225 0 0,31 607 1245 0 0,-31 221-1416 0 0,0-851-6 0 0,-1-1 0 0 0,0 0 0 0 0,1 0 0 0 0,-1 0 0 0 0,0 0 0 0 0,0 0 0 0 0,0 0 0 0 0,0 0 0 0 0,0 0 0 0 0,-1 0 0 0 0,1 0 0 0 0,-1-1 0 0 0,1 1 0 0 0,-1 0 0 0 0,0-1 0 0 0,1 0 0 0 0,-1 1 0 0 0,0-1 0 0 0,0 0 0 0 0,0 0 0 0 0,0 0 0 0 0,0 0 0 0 0,0 0 0 0 0,0 0 0 0 0,0-1 0 0 0,-1 1 0 0 0,1-1 0 0 0,0 1 0 0 0,0-1 0 0 0,-1 0 0 0 0,1 0 0 0 0,0 0 0 0 0,0 0 0 0 0,-1 0 0 0 0,1 0 0 0 0,0-1 0 0 0,0 1 0 0 0,0-1 0 0 0,0 0 0 0 0,-1 0 0 0 0,1 1 0 0 0,0-1-48 0 0,-21 0 68 0 0,-43-11-1426 0 0,39-2-8936 0 0,23 10-1259 0 0</inkml:trace>
  <inkml:trace contextRef="#ctx0" brushRef="#br0" timeOffset="22582.538">242 77 0 0 0,'0'0'1692'0'0,"0"0"194"0"0,0 0-50 0 0,0 0-218 0 0,0 0-187 0 0,3-3-107 0 0,0 0-1000 0 0,-3 3-282 0 0,-1 0 0 0 0,1 0 0 0 0,0-1-1 0 0,-1 1 1 0 0,1 0 0 0 0,0 0 0 0 0,-1 0 0 0 0,1 0 0 0 0,0-1 0 0 0,0 1 0 0 0,-1 0 0 0 0,1 0 0 0 0,0 0 0 0 0,0-1 0 0 0,-1 1 0 0 0,1 0 0 0 0,0 0 0 0 0,0-1 0 0 0,0 1-1 0 0,0 0 1 0 0,-1-1 0 0 0,1 1 0 0 0,0 0 0 0 0,0-1 0 0 0,0 1 0 0 0,0 0 0 0 0,0-1 0 0 0,0 1 0 0 0,0 0 0 0 0,0-1 0 0 0,0 1 0 0 0,0 0 0 0 0,0-1 0 0 0,0 1 0 0 0,0 0 0 0 0,0-1-1 0 0,0 1 1 0 0,0 0 0 0 0,0-1 0 0 0,0 1 0 0 0,1 0 0 0 0,-1-1 0 0 0,0 1 0 0 0,0 0 0 0 0,0 0 0 0 0,0-1 0 0 0,1 1 0 0 0,-1 0 0 0 0,0-1 0 0 0,0 1 0 0 0,1 0 0 0 0,-1 0 0 0 0,0 0-1 0 0,1-1 1 0 0,-1 1 0 0 0,0 0 0 0 0,0 0 0 0 0,1 0 0 0 0,-1 0 0 0 0,0 0 0 0 0,1 0 0 0 0,-1-1 0 0 0,0 1 0 0 0,1 0 0 0 0,-1 0 0 0 0,1 0-42 0 0,-22-1 1675 0 0,19 1-1607 0 0,-1-1 0 0 0,1 1 0 0 0,0 0 0 0 0,-1 0 0 0 0,1 0 0 0 0,0 0 0 0 0,-1 0 0 0 0,1 1 0 0 0,-1-1 0 0 0,1 1 0 0 0,0-1 0 0 0,0 1-1 0 0,-1 0 1 0 0,1 0 0 0 0,0 0 0 0 0,0 0 0 0 0,0 0 0 0 0,0 0 0 0 0,0 1 0 0 0,0-1 0 0 0,0 1 0 0 0,0-1 0 0 0,1 1 0 0 0,-1 0 0 0 0,0 0-68 0 0,-9 14 140 0 0,1 0 0 0 0,0 1 1 0 0,1 0-1 0 0,1 1 0 0 0,1-1 1 0 0,0 1-1 0 0,1 1 0 0 0,1-1 1 0 0,1 3-141 0 0,-9 45 289 0 0,3 1 1 0 0,4 0 0 0 0,2 0 0 0 0,3 1-1 0 0,4 23-289 0 0,-1 24-1 0 0,-7 72 115 0 0,-8 0 1 0 0,-13 31-115 0 0,6-8 233 0 0,19-202-136 0 0,0 1 0 0 0,1-1 0 0 0,0 0 0 0 0,0 1-1 0 0,1-1 1 0 0,0 1 0 0 0,1-1 0 0 0,-1 0 0 0 0,2 0-1 0 0,-1 0 1 0 0,1 0 0 0 0,1 0 0 0 0,-1 0-1 0 0,5 6-96 0 0,-6-11 140 0 0,1 0-1 0 0,-1 0 1 0 0,1-1 0 0 0,-1 1-1 0 0,1-1 1 0 0,0 1-1 0 0,0-1 1 0 0,0 0-1 0 0,0 0 1 0 0,0-1-1 0 0,1 1 1 0 0,-1 0-1 0 0,1-1 1 0 0,-1 0-1 0 0,1 0 1 0 0,-1 0-1 0 0,1 0 1 0 0,-1-1-1 0 0,1 1 1 0 0,0-1-1 0 0,-1 0 1 0 0,1 0-1 0 0,0 0 1 0 0,-1-1-1 0 0,1 1 1 0 0,0-1-140 0 0,16 0 67 0 0,135-6-408 0 0,-84 9-3487 0 0,-47 0-282 0 0,0 1-3357 0 0,-9-3-1262 0 0</inkml:trace>
  <inkml:trace contextRef="#ctx0" brushRef="#br0" timeOffset="23803.704">5792 755 5545 0 0,'0'0'1486'0'0,"0"0"-397"0"0,0 0-202 0 0,0 0 85 0 0,0 0 145 0 0,0 0-17 0 0,0 0-55 0 0,0 0-99 0 0,0 0-118 0 0,0 0-60 0 0,0 0-95 0 0,-4 15-87 0 0,-31 121 940 0 0,15-15 365 0 0,20-121-1560 0 0,0 0-11 0 0,0 0 28 0 0,0 0 4 0 0,0 0 23 0 0,6-15 934 0 0,7-18-1229 0 0,2 1-1 0 0,1 1 0 0 0,2 1 0 0 0,0 0 1 0 0,2 1-1 0 0,2 1 0 0 0,12-12-79 0 0,-22 24 49 0 0,1 0 0 0 0,1 1 0 0 0,0 0 0 0 0,1 2 0 0 0,1-1 0 0 0,0 2 0 0 0,6-4-49 0 0,-21 16 2 0 0,0 1 0 0 0,0-1-1 0 0,0 1 1 0 0,0-1 0 0 0,0 1 0 0 0,-1 0 0 0 0,1-1-1 0 0,0 1 1 0 0,-1 0 0 0 0,1-1 0 0 0,0 1 0 0 0,-1 0-1 0 0,1 0 1 0 0,-1 0 0 0 0,1-1 0 0 0,-1 1 0 0 0,1 0-1 0 0,-1 0 1 0 0,0 0 0 0 0,1 0 0 0 0,-1 0 0 0 0,0 0 0 0 0,0 0-1 0 0,0 0 1 0 0,0 0 0 0 0,1 0 0 0 0,-1 0 0 0 0,-1 0-1 0 0,1 0 1 0 0,0 0 0 0 0,0 0 0 0 0,0 0 0 0 0,-1 0-1 0 0,1 0 1 0 0,0 0 0 0 0,-1 0 0 0 0,1 0 0 0 0,-1-1-1 0 0,1 2-1 0 0,0 4 38 0 0,-15 184 383 0 0,15-189-413 0 0,0 0-1 0 0,0 0 0 0 0,0 1 0 0 0,0-1 1 0 0,1 0-1 0 0,-1 0 0 0 0,0 0 0 0 0,1 0 1 0 0,-1 0-1 0 0,1 0 0 0 0,-1 0 0 0 0,1 0 1 0 0,-1 0-1 0 0,1 0 0 0 0,0 0 0 0 0,-1 0 1 0 0,1 0-1 0 0,0-1 0 0 0,0 1 0 0 0,0 0 1 0 0,0-1-1 0 0,0 1 0 0 0,0 0 0 0 0,0-1 1 0 0,0 1-1 0 0,0-1 0 0 0,0 1 0 0 0,0-1 1 0 0,0 0-1 0 0,0 1 0 0 0,0-1 0 0 0,0 0 1 0 0,0 0-1 0 0,0 0 0 0 0,0 0 0 0 0,1 0 1 0 0,-1 0-1 0 0,0 0 0 0 0,0 0 0 0 0,0 0 1 0 0,0-1-1 0 0,0 1 0 0 0,0 0 0 0 0,0-1 1 0 0,1 1-8 0 0,50-20 289 0 0,103-104 85 0 0,-154 123-377 0 0,-1 0 0 0 0,1 1 0 0 0,-1-1 0 0 0,1 1 0 0 0,0-1 0 0 0,-1 1 0 0 0,1-1 0 0 0,0 1 0 0 0,0-1 0 0 0,0 1 0 0 0,-1-1 0 0 0,1 1 0 0 0,0 0 1 0 0,0 0-1 0 0,0-1 0 0 0,0 1 0 0 0,-1 0 0 0 0,1 0 0 0 0,0 0 0 0 0,0 0 0 0 0,0 0 0 0 0,0 0 0 0 0,0 0 0 0 0,0 0 0 0 0,-1 0 0 0 0,1 1 0 0 0,0-1 0 0 0,0 0 0 0 0,0 0 0 0 0,0 1 0 0 0,-1-1 0 0 0,1 1 0 0 0,0-1 0 0 0,0 0 1 0 0,-1 1-1 0 0,1 0 0 0 0,0-1 0 0 0,-1 1 0 0 0,1-1 0 0 0,0 1 0 0 0,-1 0 0 0 0,1-1 0 0 0,-1 1 0 0 0,1 0 0 0 0,-1 0 0 0 0,1 0 0 0 0,-1-1 0 0 0,0 1 0 0 0,1 0 0 0 0,-1 1 3 0 0,2 51-14 0 0,-3-37 23 0 0,0 11-41 0 0,0-21 11 0 0,0 0-1 0 0,1 0 0 0 0,-1 0 0 0 0,1 0 1 0 0,0 0-1 0 0,0 0 0 0 0,1 0 1 0 0,0 0-1 0 0,0 0 0 0 0,0 0 0 0 0,1-1 1 0 0,0 1-1 0 0,0 0 0 0 0,0-1 1 0 0,1 0-1 0 0,-1 1 0 0 0,1-1 0 0 0,1 0 1 0 0,-1 0-1 0 0,1 0 22 0 0,37 5-2302 0 0,-27-12-1704 0 0,-3-2-4444 0 0,-6 1-2084 0 0</inkml:trace>
  <inkml:trace contextRef="#ctx0" brushRef="#br0" timeOffset="82626.25">2673 1292 0 0 0,'31'-3'11113'0'0,"-30"3"-10664"0"0,-1 0 21 0 0,0 0 59 0 0,0 0 43 0 0,0 0 23 0 0,0 0 33 0 0,0 0 47 0 0,0 0 27 0 0,0 0 14 0 0,0 0 9 0 0,0 0-58 0 0,0 0-65 0 0,-25 0 2304 0 0,-35 6-1475 0 0,-14 51-759 0 0,73-56-669 0 0,-12 11 53 0 0,1 1-1 0 0,0 0 0 0 0,1 1 1 0 0,1 0-1 0 0,0 1 1 0 0,1 0-1 0 0,0 1 0 0 0,1-1 1 0 0,1 2-1 0 0,-3 8-55 0 0,7-12 28 0 0,0 0-1 0 0,1 0 0 0 0,1 1 1 0 0,0-1-1 0 0,0 0 1 0 0,1 1-1 0 0,1-1 0 0 0,0 0 1 0 0,1 1-1 0 0,1 2-27 0 0,-1-10 19 0 0,-1-1 0 0 0,1 1 0 0 0,1-1 0 0 0,-1 0 0 0 0,1 0 0 0 0,-1 0 0 0 0,1 0 0 0 0,1 0 0 0 0,-1 0 0 0 0,1-1 0 0 0,0 1 0 0 0,0-1 0 0 0,0 0 0 0 0,0-1 0 0 0,1 1 0 0 0,0-1 0 0 0,-1 1 0 0 0,1-2 0 0 0,0 1-1 0 0,1 0 1 0 0,-1-1 0 0 0,0 0 0 0 0,1 0 0 0 0,-1-1 0 0 0,3 1-19 0 0,-3 0 71 0 0,1 0-1 0 0,-1-1 0 0 0,1 1 1 0 0,0-1-1 0 0,0-1 0 0 0,-1 1 1 0 0,1-1-1 0 0,0 0 0 0 0,0 0 0 0 0,0-1 1 0 0,-1 0-1 0 0,1 0 0 0 0,0 0 1 0 0,-1 0-1 0 0,1-1 0 0 0,-1 0 1 0 0,1 0-1 0 0,-1-1 0 0 0,0 1 1 0 0,0-1-1 0 0,0-1 0 0 0,0 1 1 0 0,-1 0-1 0 0,1-1 0 0 0,-1 0 1 0 0,0 0-1 0 0,0 0 0 0 0,0-1 1 0 0,-1 0-1 0 0,1 1 0 0 0,-1-1 0 0 0,0 0 1 0 0,-1-1-71 0 0,0 2 21 0 0,0 0 1 0 0,-1 0 0 0 0,0 0-1 0 0,0 0 1 0 0,0 0 0 0 0,0-1-1 0 0,-1 1 1 0 0,0 0 0 0 0,0 0-1 0 0,0-1 1 0 0,0 1 0 0 0,0 0 0 0 0,-1-1-1 0 0,0 1 1 0 0,0 0 0 0 0,0 0-1 0 0,-1 0 1 0 0,1 0 0 0 0,-1 0-1 0 0,0 0 1 0 0,0 0 0 0 0,0 1-1 0 0,-1-1 1 0 0,1 0 0 0 0,-1 1-1 0 0,0 0 1 0 0,0 0 0 0 0,0 0-1 0 0,0 0 1 0 0,0 0 0 0 0,-1 1-1 0 0,1-1 1 0 0,-1 1 0 0 0,0 0-1 0 0,0 0 1 0 0,0 0-22 0 0,-5-2-133 0 0,0 1-1 0 0,-1 0 1 0 0,1 0 0 0 0,-1 1-1 0 0,0 0 1 0 0,1 1-1 0 0,-1 0 1 0 0,0 0 0 0 0,0 1-1 0 0,0 1 1 0 0,1-1 0 0 0,-1 2-1 0 0,0-1 1 0 0,1 1 0 0 0,-1 1-1 0 0,1 0 1 0 0,-1 0-1 0 0,1 1 1 0 0,0 0 0 0 0,1 0-1 0 0,-1 1 1 0 0,1 0 0 0 0,-6 5 133 0 0,-37 56-4404 0 0,41-40-239 0 0,5 2-3842 0 0,5-16 1226 0 0</inkml:trace>
  <inkml:trace contextRef="#ctx0" brushRef="#br0" timeOffset="97277.729">3134 1396 0 0 0,'0'0'1106'0'0,"0"0"84"0"0,0 0 231 0 0,0 0 166 0 0,0 0 25 0 0,0 0-158 0 0,0 0-243 0 0,0 0-156 0 0,0 0-115 0 0,0 0-47 0 0,-7-3-64 0 0,-31-9 1242 0 0,4 52 532 0 0,22-19-2276 0 0,2-7-217 0 0,2-1-1 0 0,-1 1 0 0 0,2 0 0 0 0,0 1 0 0 0,1 0 0 0 0,0 0 0 0 0,1 0 0 0 0,1 1 0 0 0,1 0 0 0 0,0-1 0 0 0,1 1 0 0 0,0 1 0 0 0,1-1 0 0 0,1 3-109 0 0,1-16 22 0 0,0 1 0 0 0,0 0 0 0 0,0 0 0 0 0,0-1 0 0 0,1 1 0 0 0,-1 0 0 0 0,1-1 1 0 0,0 0-1 0 0,0 1 0 0 0,0-1 0 0 0,1 0 0 0 0,-1 0 0 0 0,1 0 0 0 0,-1 0 0 0 0,1-1 1 0 0,0 1-1 0 0,0-1 0 0 0,0 0 0 0 0,1 1 0 0 0,-1-1 0 0 0,0-1 0 0 0,1 1 0 0 0,-1 0 1 0 0,1-1-1 0 0,0 0 0 0 0,-1 0 0 0 0,4 1-22 0 0,3 0 166 0 0,-1 0 1 0 0,1-1-1 0 0,-1 0 0 0 0,1 0 0 0 0,0-1 1 0 0,0 0-1 0 0,-1-1 0 0 0,1 0 1 0 0,0 0-1 0 0,6-3-166 0 0,2-1 283 0 0,0-1 0 0 0,0-1 0 0 0,-1-1 1 0 0,0-1-1 0 0,0 0 0 0 0,-1-1 0 0 0,0 0 0 0 0,-1-2 0 0 0,0 0 0 0 0,-1 0 1 0 0,-1-2-1 0 0,0 1 0 0 0,5-8-283 0 0,-14 16 46 0 0,-1 0-1 0 0,0 0 1 0 0,0 0 0 0 0,-1-1-1 0 0,1 1 1 0 0,-1-1 0 0 0,0 1-1 0 0,-1-1 1 0 0,1 0 0 0 0,-1 1-1 0 0,0-1 1 0 0,-1 0 0 0 0,1 0-1 0 0,-1 0 1 0 0,-1 0 0 0 0,1 0-1 0 0,-1 1 1 0 0,0-1 0 0 0,0 0-1 0 0,0 0 1 0 0,-1 1 0 0 0,0-1-1 0 0,0 0 1 0 0,0 1 0 0 0,-1 0-1 0 0,0 0 1 0 0,0 0 0 0 0,0 0-1 0 0,-1 0 1 0 0,0 0 0 0 0,1 1-1 0 0,-2 0 1 0 0,1 0 0 0 0,0 0-1 0 0,-1 0 1 0 0,0 1 0 0 0,-3-3-46 0 0,-11-2-101 0 0,1 1 0 0 0,-2 0 1 0 0,1 1-1 0 0,-1 1 1 0 0,0 1-1 0 0,0 1 0 0 0,0 1 1 0 0,0 0-1 0 0,0 2 1 0 0,-1 0-1 0 0,1 1 1 0 0,-4 2 100 0 0,13-2-302 0 0,0 1 1 0 0,1 0 0 0 0,-1 1 0 0 0,1 0 0 0 0,0 1-1 0 0,0 0 1 0 0,0 0 0 0 0,0 1 0 0 0,1 0 0 0 0,0 1 0 0 0,-4 3 301 0 0,-19 20-4234 0 0,7 6-3972 0 0,17-16-2291 0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3:00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0 0 0,'0'0'668'0'0,"0"0"642"0"0,0 0 234 0 0,0 0 51 0 0,0 0-1235 0 0,5-4 10389 0 0,-5 5-10249 0 0,32 13 3853 0 0,134-14-1354 0 0,41-25-2286 0 0,-159 25-868 0 0,-48 0-32 0 0,0 0-59 0 0,0 0-125 0 0,0 0-96 0 0,0 0-110 0 0,-3-1-5139 0 0,-13 2 308 0 0,-5 13-2413 0 0,13-6 3978 0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3:01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2345 0 0,'0'0'2136'0'0,"0"0"-210"0"0,0 0 47 0 0,0 0 255 0 0,0 0 168 0 0,0 0-166 0 0,0 0-424 0 0,0 0-393 0 0,0 0-256 0 0,0 0-200 0 0,32 2-149 0 0,99 6-149 0 0,179-21 1936 0 0,-308 13-2867 0 0,38-2-93 0 0,-27 0-2620 0 0,-6-1-3819 0 0,-6 2-4246 0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3:01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6 7794 0 0,'0'0'1996'0'0,"0"0"-297"0"0,0 0-159 0 0,0 0 31 0 0,0 0 47 0 0,0 0-80 0 0,0 0-155 0 0,0 0-234 0 0,0 0-247 0 0,0 0-195 0 0,0 0-169 0 0,0 0-140 0 0,0 0-83 0 0,-5-3-49 0 0,4 3-249 0 0,0-1 0 0 0,0 1 1 0 0,1 0-1 0 0,-1-1 0 0 0,0 1 0 0 0,0 0 0 0 0,0 0 0 0 0,0 0 0 0 0,0 0 0 0 0,0-1 0 0 0,0 1 0 0 0,1 1 0 0 0,-1-1 0 0 0,0 0 0 0 0,0 0 0 0 0,0 0 0 0 0,0 0 0 0 0,0 1 0 0 0,0-1 0 0 0,1 0 1 0 0,-1 1-1 0 0,0-1 0 0 0,0 0 0 0 0,0 1 0 0 0,1-1 0 0 0,-1 1 0 0 0,0 0 0 0 0,0-1 0 0 0,1 1 0 0 0,-1 0 0 0 0,1-1 0 0 0,-1 1 0 0 0,1 0 0 0 0,-1-1 0 0 0,1 1 0 0 0,-1 0 0 0 0,1 0 1 0 0,-1 0-1 0 0,1 0 0 0 0,0-1 0 0 0,0 1 0 0 0,-1 0 0 0 0,1 0 0 0 0,0 0 0 0 0,0 0 0 0 0,0 0 0 0 0,0 0 0 0 0,0 0 0 0 0,0 0 0 0 0,0-1 0 0 0,0 1 0 0 0,1 0 0 0 0,-1 0 0 0 0,0 0 1 0 0,0 0-1 0 0,1 0 0 0 0,-1-1 0 0 0,0 1 0 0 0,1 0 0 0 0,-1 0 0 0 0,1 0-17 0 0,-2 15 152 0 0,-92 628 1229 0 0,66-513-3018 0 0,24-103-2369 0 0,6-21-1105 0 0,2-4-3454 0 0,-1-3 1896 0 0</inkml:trace>
  <inkml:trace contextRef="#ctx0" brushRef="#br0" timeOffset="628.928">229 845 6393 0 0,'0'0'1997'0'0,"0"0"-227"0"0,0 0 9 0 0,0 0 68 0 0,0 0-68 0 0,0 0-246 0 0,0 0-275 0 0,0 0-189 0 0,0 0-72 0 0,0 0-20 0 0,0 0-62 0 0,0 0-85 0 0,0 0-157 0 0,8-11-146 0 0,56-89 738 0 0,-47 65-973 0 0,1 1 0 0 0,2 1 0 0 0,1 1 0 0 0,2 1 0 0 0,1 0 0 0 0,7-4-292 0 0,-29 33 6 0 0,39-40 210 0 0,-10 24-80 0 0,-29 19-138 0 0,-1 0-1 0 0,1 1 0 0 0,0-1 1 0 0,0 1-1 0 0,-1-1 1 0 0,1 1-1 0 0,-1 0 1 0 0,0 0-1 0 0,1-1 0 0 0,-1 1 1 0 0,0 0-1 0 0,0 0 1 0 0,0 1-1 0 0,0-1 0 0 0,-1 0 1 0 0,1 0-1 0 0,0 0 1 0 0,-1 0-1 0 0,0 1 0 0 0,1-1 1 0 0,-1 0-1 0 0,0 0 1 0 0,0 1-1 0 0,0-1 0 0 0,-1 0 1 0 0,1 0-1 0 0,0 1 3 0 0,0 1-7 0 0,16 142 159 0 0,-16-144-147 0 0,0 0 0 0 0,1 1 0 0 0,-1-1 0 0 0,1 0 0 0 0,0 0 0 0 0,0 1 0 0 0,0-1 0 0 0,0 0 0 0 0,0 0 0 0 0,0 0 0 0 0,0 0 0 0 0,0 0-1 0 0,1 0 1 0 0,-1-1 0 0 0,1 1 0 0 0,0 0 0 0 0,-1-1 0 0 0,1 1 0 0 0,0-1 0 0 0,0 1 0 0 0,0-1 0 0 0,0 0 0 0 0,0 0 0 0 0,0 0 0 0 0,1 0 0 0 0,-1 0 0 0 0,0-1 0 0 0,0 1 0 0 0,1-1 0 0 0,-1 1 0 0 0,0-1 0 0 0,1 0 0 0 0,-1 0 0 0 0,0 0 0 0 0,1 0 0 0 0,-1 0 0 0 0,0 0 0 0 0,1-1 0 0 0,-1 1 0 0 0,0-1-1 0 0,0 0 1 0 0,1 1 0 0 0,-1-1 0 0 0,0 0 0 0 0,0 0 0 0 0,0-1 0 0 0,0 1-5 0 0,263-216 400 0 0,-197 170-373 0 0,-64 88-68 0 0,-16 94 355 0 0,7-112-279 0 0,0-6-38 0 0,1 1-1 0 0,1-1 0 0 0,1 1 0 0 0,0 0 0 0 0,1 0 0 0 0,1 0 0 0 0,1 0 0 0 0,0 0 0 0 0,2 2 4 0 0,5-7 926 0 0,-5-10-2754 0 0,1-1-4221 0 0,0-2-5930 0 0,-1 0 2182 0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2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4617 0 0,'0'0'2750'0'0,"0"0"-560"0"0,0 0-281 0 0,0 0-39 0 0,0 0-51 0 0,0 0-213 0 0,0 0-296 0 0,0 0-316 0 0,0 0-279 0 0,0 0-164 0 0,0 0-102 0 0,0 0-42 0 0,0 0 21 0 0,2 1 27 0 0,8 1-174 0 0,0 1 1 0 0,0-2-1 0 0,-1 1 0 0 0,1-2 0 0 0,0 1 1 0 0,0-1-1 0 0,0-1 0 0 0,0 0 0 0 0,0 0 1 0 0,0-1-1 0 0,6-1-281 0 0,19-3 392 0 0,100-9 248 0 0,-104 12-376 0 0,2-1-3860 0 0,-30 8 936 0 0,-2 3-3671 0 0,-2-5 3056 0 0,1 0-7323 0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3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16043 0 0,'0'0'1341'0'0,"0"0"-616"0"0,0 0-329 0 0,0 0 108 0 0,0 0 253 0 0,0 0 225 0 0,0 0 92 0 0,0 0-70 0 0,0 0-153 0 0,0 0-179 0 0,0 0-146 0 0,0 0-117 0 0,28 1-102 0 0,88 3-88 0 0,-91-3-264 0 0,0-2 1 0 0,0 0 0 0 0,0-2 0 0 0,-1-1-1 0 0,1-1 1 0 0,22-7 44 0 0,-25 6-715 0 0,0-4-1822 0 0,-13 6-863 0 0,0 0-4308 0 0,-2 4-3476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57.6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85 0 0 0,'0'0'431'0'0,"0"0"874"0"0,0 0 573 0 0,0 0 301 0 0,0 0 67 0 0,0 0-96 0 0,0 0-171 0 0,0 0-203 0 0,0 0-214 0 0,-14-14-256 0 0,-43-43-302 0 0,43 43-229 0 0,14 14-171 0 0,0 0-113 0 0,0 0-87 0 0,0 9 384 0 0,27 134 1094 0 0,-12-63-1332 0 0,-4 1 1 0 0,-4 0 0 0 0,-2 25-551 0 0,-3 31 547 0 0,-1-135-519 0 0,1 1-1 0 0,0 0 1 0 0,0-1 0 0 0,0 0 0 0 0,0 1 0 0 0,1-1 0 0 0,-1 0-1 0 0,1 0 1 0 0,-1 0 0 0 0,1 0 0 0 0,-1-1 0 0 0,1 1 0 0 0,0-1 0 0 0,0 1-1 0 0,0-1 1 0 0,0 0 0 0 0,0 0 0 0 0,0-1 0 0 0,0 1 0 0 0,0 0 0 0 0,1-1-1 0 0,-1 0 1 0 0,0 0 0 0 0,0 0 0 0 0,0 0 0 0 0,1 0 0 0 0,-1-1 0 0 0,0 0-1 0 0,1 0-27 0 0,3 1 48 0 0,241-11 565 0 0,-45-16-172 0 0,128-38-441 0 0,4 7 214 0 0,-212 57-186 0 0,-81 16 92 0 0,-41-15-99 0 0,-1 0 22 0 0,0 0 8 0 0,0 0 19 0 0,0 0 38 0 0,0 0 6 0 0,0 0 24 0 0,0 0 16 0 0,0 0 7 0 0,0 0-9 0 0,0 0 12 0 0,0 0-3 0 0,0 0-17 0 0,0 0 27 0 0,0 0-12 0 0,0 0-19 0 0,-11-23 281 0 0,1-8-898 0 0,2 0 0 0 0,1 0 0 0 0,2-1-1 0 0,1 0 1 0 0,1 0 0 0 0,2-1 0 0 0,2-20 477 0 0,2 18-3412 0 0,2 12-6367 0 0,-2 11-2516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41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 19 6233 0 0,'0'0'1230'0'0,"0"0"-110"0"0,0 0 138 0 0,0 0 274 0 0,0 0 143 0 0,0 0-72 0 0,0 0-145 0 0,0 0-183 0 0,0 0-210 0 0,0 0-198 0 0,0 0-148 0 0,0 0-96 0 0,5-3-23 0 0,9-12 206 0 0,-33 18 616 0 0,-117 42-467 0 0,-242 72 779 0 0,302-95-987 0 0,94-18-819 0 0,97-4 437 0 0,222-33-39 0 0,-265 26-237 0 0,-71 7-74 0 0,-1 0 10 0 0,0 0 26 0 0,0 0-11 0 0,-70 59 421 0 0,-422 190-280 0 0,251-120-179 0 0,215-96 3 0 0,58-21 20 0 0,-13-9 37 0 0,0-1-1 0 0,1-1 0 0 0,-1-1 0 0 0,0-1 0 0 0,1 0 0 0 0,-1-1 1 0 0,0-1-1 0 0,10-4-61 0 0,484-132 679 0 0,-479 128-1230 0 0,-36 7-1574 0 0,1 4-3648 0 0,1 1-5421 0 0,0 2 1233 0 0</inkml:trace>
  <inkml:trace contextRef="#ctx0" brushRef="#br0" timeOffset="812.959">797 715 4617 0 0,'0'0'1395'0'0,"0"0"-83"0"0,0 0 179 0 0,0 0 332 0 0,0 0 134 0 0,0 0-80 0 0,0 0-199 0 0,0 0-247 0 0,0 0-209 0 0,0 0-227 0 0,0 0-191 0 0,0 0-152 0 0,0 0-85 0 0,0-4-18 0 0,1-4-268 0 0,1 0 0 0 0,0 1 0 0 0,0-1 0 0 0,1 0 1 0 0,0 0-1 0 0,0 1 0 0 0,1 0 0 0 0,-1 0 0 0 0,2 0 0 0 0,-1 0 0 0 0,1 0 0 0 0,0 1 0 0 0,1-1-281 0 0,15-23 460 0 0,120-138 757 0 0,-44 57-724 0 0,-36 55-190 0 0,-44 118-271 0 0,27 126 60 0 0,-42-182-49 0 0,-2-4-40 0 0,0 0 1 0 0,1 0 0 0 0,-1 0-1 0 0,0-1 1 0 0,1 1 0 0 0,-1 0 0 0 0,1 0-1 0 0,0 0 1 0 0,-1-1 0 0 0,1 1-1 0 0,0 0 1 0 0,0-1 0 0 0,0 1 0 0 0,0-1-1 0 0,1 1 1 0 0,-1-1 0 0 0,0 1-1 0 0,0-1 1 0 0,1 0 0 0 0,-1 0-1 0 0,1 1 1 0 0,-1-1 0 0 0,1 0 0 0 0,0-1-1 0 0,-1 1 1 0 0,1 0 0 0 0,0 0-1 0 0,0-1 1 0 0,0 1 0 0 0,-1-1-1 0 0,1 1 1 0 0,0-1 0 0 0,0 0 0 0 0,0 0-1 0 0,0 0 1 0 0,0 0 0 0 0,0 0-1 0 0,-1 0 1 0 0,1 0 0 0 0,0-1 0 0 0,1 0-5 0 0,96-110 285 0 0,-92 102-274 0 0,171-252-69 0 0,-134 199 33 0 0,-43 61 39 0 0,-1 1-6 0 0,0 0-15 0 0,0 0-16 0 0,0 0-18 0 0,-28 74-155 0 0,20-49 243 0 0,0 1 0 0 0,2 0 1 0 0,2 0-1 0 0,0 0 1 0 0,1 1-1 0 0,2-1 0 0 0,1 1 1 0 0,2 16-47 0 0,23 58-743 0 0,-18-73-2988 0 0,-5-19-1312 0 0,-2 1-5119 0 0,0-6 697 0 0</inkml:trace>
  <inkml:trace contextRef="#ctx0" brushRef="#br0" timeOffset="1069.075">1836 546 16516 0 0,'0'0'1845'0'0,"0"0"-635"0"0,0 0-193 0 0,0 0 120 0 0,0 0 43 0 0,0 0-111 0 0,0 0-212 0 0,0 0-241 0 0,0 0-244 0 0,0 0-137 0 0,0 0-97 0 0,0 0-67 0 0,0 0-16 0 0,-5 21-33 0 0,-15 63-18 0 0,16-68-1051 0 0,3-7 2323 0 0,1-9-5809 0 0,0 2-5214 0 0,0-2-1546 0 0</inkml:trace>
  <inkml:trace contextRef="#ctx0" brushRef="#br0" timeOffset="1210.537">1865 196 21565 0 0,'0'0'960'0'0,"0"0"-112"0"0,0 0-160 0 0,0 0 0 0 0,0 0-96 0 0,0 0-143 0 0,0 0-169 0 0,0 0-216 0 0,0 0-144 0 0,0 0-224 0 0,0 0-177 0 0,0 0-479 0 0,0 0-976 0 0,0 0-2145 0 0,0 18-9130 0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1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212 173 7042 0 0,'0'0'1133'0'0,"0"0"-215"0"0,0 0-65 0 0,0 0 185 0 0,0 0 210 0 0,0 0 108 0 0,0 0-81 0 0,0 0-237 0 0,0 0-273 0 0,0 0-237 0 0,0 0-161 0 0,2 12 477 0 0,-5 8-521 0 0,0 1 0 0 0,-2-1 0 0 0,0 0 0 0 0,-1 0 0 0 0,-1 0 0 0 0,-1-1 0 0 0,-8 14-323 0 0,10-19 114 0 0,-98 184 955 0 0,54-102-88 0 0,118-229 1613 0 0,90-150-2107 0 0,-130 229-417 0 0,69-104 209 0 0,-86 150-229 0 0,-9 7-41 0 0,-2 24-49 0 0,4 330 840 0 0,-5-351-797 0 0,1 1 1 0 0,0-1-1 0 0,-1 0 0 0 0,1 1 1 0 0,0-1-1 0 0,0 0 0 0 0,1 1 0 0 0,-1-1 1 0 0,1 0-1 0 0,-1 1 0 0 0,1-1 1 0 0,-1 0-1 0 0,1 0 0 0 0,0 0 1 0 0,0 1-1 0 0,0-1 0 0 0,1 0 0 0 0,-1 0 1 0 0,0-1-1 0 0,1 1 0 0 0,-1 0 1 0 0,1 0-1 0 0,0-1 0 0 0,-1 1 0 0 0,1-1 1 0 0,0 1-1 0 0,0-1 0 0 0,0 0 1 0 0,0 1-1 0 0,0-1 0 0 0,0 0 0 0 0,1 0-3 0 0,3-4 20 0 0,0 1-1 0 0,0-1 1 0 0,0 0-1 0 0,0 0 1 0 0,0-1-1 0 0,-1 0 0 0 0,1 0 1 0 0,-1 0-1 0 0,0-1 1 0 0,0 1-1 0 0,-1-1 1 0 0,1-1-1 0 0,-1 1 0 0 0,0 0 1 0 0,-1-1-1 0 0,1 0 1 0 0,-1 0-1 0 0,0 0 1 0 0,0-1-20 0 0,8-10 12 0 0,180-327 32 0 0,-184 329-62 0 0,-5 23 0 0 0,-2-5 19 0 0,0 416 447 0 0,9-354-834 0 0,-2-38-2347 0 0,1-10-1719 0 0,-1-8-3902 0 0,-6-7 5693 0 0,2-1-6776 0 0</inkml:trace>
  <inkml:trace contextRef="#ctx0" brushRef="#br0" timeOffset="640.473">984 486 944 0 0,'0'0'1811'0'0,"0"0"63"0"0,0 0 125 0 0,0 0 160 0 0,0 0 8 0 0,0 0-174 0 0,0 0-276 0 0,0 0-300 0 0,0 0-284 0 0,0 0-187 0 0,0 0-134 0 0,0 0-129 0 0,4-4 1128 0 0,5 16-1540 0 0,-1 1 1 0 0,-1 1 0 0 0,0-1-1 0 0,0 1 1 0 0,-1 1-1 0 0,-1-1 1 0 0,-1 1-1 0 0,0 0 1 0 0,-1 0 0 0 0,0 0-1 0 0,-1 0 1 0 0,-1 1-1 0 0,0-1 1 0 0,-2 0-1 0 0,1 1 1 0 0,-3 6-272 0 0,3-17 2 0 0,-1 0 1 0 0,0 1-1 0 0,0-1 0 0 0,0 0 0 0 0,-1 1 1 0 0,0-1-1 0 0,0 0 0 0 0,0 0 1 0 0,-1-1-1 0 0,0 1 0 0 0,1 0 1 0 0,-2-1-1 0 0,1 0 0 0 0,0 1 1 0 0,-1-1-1 0 0,0-1 0 0 0,0 1 1 0 0,0 0-1 0 0,0-1 0 0 0,-1 0 1 0 0,1 0-1 0 0,-1 0 0 0 0,0-1 1 0 0,0 0-1 0 0,0 0 0 0 0,0 0 1 0 0,0 0-1 0 0,0-1 0 0 0,-1 0 1 0 0,1 0-1 0 0,-1 0 0 0 0,1 0 1 0 0,0-1-1 0 0,-1 0 0 0 0,1 0 1 0 0,-1-1-1 0 0,1 0 0 0 0,0 0 1 0 0,-1 0-1 0 0,1 0 0 0 0,0-1 1 0 0,0 0-1 0 0,-3-1-2 0 0,-35-59-4750 0 0,37 37-354 0 0,4 1-3887 0 0,2 17 1925 0 0</inkml:trace>
  <inkml:trace contextRef="#ctx0" brushRef="#br0" timeOffset="920.225">772 460 6113 0 0,'0'0'2122'0'0,"0"0"-149"0"0,0 0-14 0 0,0 0-23 0 0,0 0-224 0 0,0 0-310 0 0,0 0-327 0 0,0 0-228 0 0,0 0-84 0 0,0 0-37 0 0,0 0-19 0 0,0 0-61 0 0,0 0-58 0 0,14 1-57 0 0,119 2 1064 0 0,-91-3-2243 0 0,78 0 2245 0 0,-79 0-5768 0 0,-1 0-5245 0 0,-34 0-1673 0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423 46 5481 0 0,'0'0'2703'0'0,"0"0"-856"0"0,0 0-400 0 0,0 0-9 0 0,0 0 100 0 0,0 0-22 0 0,0 0-140 0 0,0 0-201 0 0,0 0-233 0 0,0 0-185 0 0,0 0-142 0 0,0 0-108 0 0,-30-9-83 0 0,-94-25-47 0 0,58 31 141 0 0,56 8-421 0 0,-2 0-33 0 0,0 1 0 0 0,0-1 1 0 0,1 2-1 0 0,0 0 0 0 0,0 0 0 0 0,1 1 0 0 0,0 1 0 0 0,0-1 0 0 0,1 2 0 0 0,0-1 0 0 0,0 1 1 0 0,1 0-1 0 0,1 1 0 0 0,0 0 0 0 0,0 0 0 0 0,1 1 0 0 0,0 0 0 0 0,1 0 0 0 0,1 0 1 0 0,0 0-1 0 0,0 1 0 0 0,1 0 0 0 0,1 0 0 0 0,0 0 0 0 0,1 0 0 0 0,0 3-64 0 0,1-13 13 0 0,0-1 0 0 0,0 1 0 0 0,1-1 1 0 0,-1 1-1 0 0,1 0 0 0 0,0-1 0 0 0,-1 1 0 0 0,1-1 0 0 0,0 0 0 0 0,1 1 0 0 0,-1-1 0 0 0,0 0 0 0 0,1 1 0 0 0,-1-1 0 0 0,1 0 1 0 0,-1 0-1 0 0,1 0 0 0 0,0-1 0 0 0,0 1 0 0 0,0 0 0 0 0,0-1 0 0 0,0 1 0 0 0,1-1 0 0 0,-1 1 0 0 0,0-1 0 0 0,1 0 0 0 0,-1 0 1 0 0,0 0-1 0 0,1-1 0 0 0,-1 1 0 0 0,1 0 0 0 0,0-1 0 0 0,-1 0 0 0 0,1 1 0 0 0,1-1-13 0 0,93-17 689 0 0,-66 0-569 0 0,-2-2 1 0 0,0-1-1 0 0,-2-1 1 0 0,0-1-1 0 0,-1-2 0 0 0,-2 0 1 0 0,0-2-1 0 0,8-12-120 0 0,1 0 332 0 0,-33 80-160 0 0,-89 259 123 0 0,30-122-223 0 0,45-79-522 0 0,16-98 276 0 0,-1-1 0 0 0,1 0 0 0 0,-1 0 0 0 0,1 0 0 0 0,0-1 0 0 0,-1 1 0 0 0,1 0 0 0 0,0-1 0 0 0,0 1 0 0 0,-1-1 0 0 0,1 1 0 0 0,0-1 0 0 0,0 0 0 0 0,0 1 0 0 0,0-1 0 0 0,-1 0 0 0 0,1-1 0 0 0,0 1 0 0 0,0 0 0 0 0,0 0 0 0 0,0-1 0 0 0,-1 1 0 0 0,1-1 0 0 0,0 1 0 0 0,0-1 0 0 0,-1 0 0 0 0,1 0 0 0 0,-1 0 0 0 0,1 0 0 0 0,0 0 0 0 0,-1 0 0 0 0,0 0 0 0 0,1-1 0 0 0,-1 1 0 0 0,0 0 0 0 0,0-1 0 0 0,1 0 174 0 0,45-38-7578 0 0,-37 30 3744 0 0,1-2-5272 0 0</inkml:trace>
  <inkml:trace contextRef="#ctx0" brushRef="#br0" timeOffset="300.019">806 64 8562 0 0,'0'0'1604'0'0,"0"0"-300"0"0,0 0-165 0 0,0 0 32 0 0,0 0 4 0 0,0 0-79 0 0,-29 36-117 0 0,-90 115-193 0 0,62-55 305 0 0,55-92-1012 0 0,-1 0 0 0 0,1 0 1 0 0,0 0-1 0 0,0 1 0 0 0,0-1 0 0 0,1 1 1 0 0,-1-1-1 0 0,1 1 0 0 0,0-1 0 0 0,1 1 1 0 0,-1 0-1 0 0,1 0 0 0 0,0-1 0 0 0,0 1 1 0 0,0 0-1 0 0,1-1 0 0 0,-1 1 0 0 0,1 0 1 0 0,0-1-1 0 0,1 1 0 0 0,-1-1 1 0 0,1 1-1 0 0,0-1 0 0 0,0 0 0 0 0,0 1 1 0 0,1-1-1 0 0,-1 0 0 0 0,1-1 0 0 0,0 1 1 0 0,0 0-1 0 0,1-1 0 0 0,-1 0 0 0 0,1 0 1 0 0,-1 0-1 0 0,1 0 0 0 0,0 0 1 0 0,0-1-1 0 0,0 1 0 0 0,5 1-79 0 0,6-4 142 0 0,1-1 0 0 0,-1 0 0 0 0,1-1 0 0 0,-1 0 0 0 0,1-2 0 0 0,-1 0 0 0 0,0 0 0 0 0,-1-1-1 0 0,1-1 1 0 0,-1-1 0 0 0,0 0 0 0 0,-1 0 0 0 0,1-2 0 0 0,-1 1 0 0 0,-1-2 0 0 0,0 0 0 0 0,0 0 0 0 0,-1-1 0 0 0,0 0 0 0 0,-1-1 0 0 0,-1 0 0 0 0,0-1 0 0 0,0 0-1 0 0,-1-1 1 0 0,-1 1 0 0 0,0-1 0 0 0,-1-1 0 0 0,4-13-142 0 0,-7 23 1 0 0,-1 1 0 0 0,0-1 0 0 0,0 0 0 0 0,0 1 0 0 0,0-1 0 0 0,-1 0 0 0 0,0 0 0 0 0,0 0 0 0 0,0 0 0 0 0,-1 0 0 0 0,0-1 0 0 0,0 1 1 0 0,0 0-1 0 0,0 0 0 0 0,-1 0 0 0 0,0 0 0 0 0,0 0 0 0 0,0 0 0 0 0,-1 0 0 0 0,1 0 0 0 0,-1 1 0 0 0,0-1 0 0 0,-1 0 0 0 0,1 1 0 0 0,-1 0 0 0 0,0-1 0 0 0,0 1 0 0 0,0 0 0 0 0,-1 1 0 0 0,1-1 0 0 0,-1 0 0 0 0,0 1 0 0 0,0 0 0 0 0,0 0 0 0 0,0 0 0 0 0,-1 1 0 0 0,1-1 0 0 0,-1 1 0 0 0,0 0 0 0 0,0 0 0 0 0,1 1 0 0 0,-1-1 0 0 0,-5 0-1 0 0,1 2-175 0 0,0 1-1 0 0,-1 0 1 0 0,1 0-1 0 0,0 0 0 0 0,0 1 1 0 0,-1 1-1 0 0,2 0 1 0 0,-1 0-1 0 0,0 0 1 0 0,1 1-1 0 0,-1 1 0 0 0,1-1 1 0 0,0 1-1 0 0,0 1 1 0 0,1-1-1 0 0,0 1 1 0 0,0 1-1 0 0,0-1 0 0 0,1 1 1 0 0,-1 1 175 0 0,-34 38-3435 0 0,19-12-4902 0 0,14-18-2396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6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0 3441 0 0,'0'0'1604'0'0,"0"0"-221"0"0,0 0-228 0 0,0 0-48 0 0,0 0 37 0 0,0 0 50 0 0,0 0 33 0 0,0 0-62 0 0,0 0-137 0 0,0 0-191 0 0,0 0-180 0 0,0 0-131 0 0,-4 30-94 0 0,-14 94-56 0 0,10-53-116 0 0,-3 0 0 0 0,-3 0 1 0 0,-3-2-1 0 0,-14 32-260 0 0,27-80-274 0 0,-6 10-3915 0 0,9-31 1965 0 0,1 0-751 0 0,0 0-564 0 0,0 0 242 0 0,0-3 1478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0 2336 0 0,'0'0'2174'0'0,"0"0"-551"0"0,0 0-94 0 0,0 0 116 0 0,0 0-3 0 0,0 0-194 0 0,0 0-267 0 0,-31 19-272 0 0,-96 60-178 0 0,47-18 1819 0 0,81 1-903 0 0,87 19 1912 0 0,-26-33-1736 0 0,-35-9-1160 0 0,-17 28-1683 0 0,-10-66 246 0 0,17-9-5187 0 0,17-18-5619 0 0,-26 19 5455 0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2:4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0 2529 0 0,'0'0'2133'0'0,"0"0"-51"0"0,0 0 97 0 0,0 0 88 0 0,0 0-173 0 0,0 0-315 0 0,0 0-362 0 0,0 0-371 0 0,0 0-243 0 0,0 0-161 0 0,0 0-95 0 0,0 0-15 0 0,0 0-15 0 0,-16 3-29 0 0,-51 11-34 0 0,3 21 551 0 0,58-31-974 0 0,0 0-1 0 0,1 0 1 0 0,-1 1-1 0 0,1 0 1 0 0,0 0-1 0 0,1 0 1 0 0,-1 1 0 0 0,1-1-1 0 0,0 1 1 0 0,0 0-1 0 0,1 1 1 0 0,0-1-1 0 0,0 1 1 0 0,0-1-1 0 0,1 1 1 0 0,0 0 0 0 0,0 0-1 0 0,1 0 1 0 0,-1 0-1 0 0,2 0 1 0 0,-1 0-1 0 0,1 6-30 0 0,2-10 8 0 0,0 0-1 0 0,1-1 1 0 0,-1 1-1 0 0,1 0 1 0 0,0-1-1 0 0,0 1 1 0 0,0-1-1 0 0,0 0 0 0 0,0 0 1 0 0,0 0-1 0 0,0 0 1 0 0,1 0-1 0 0,-1-1 1 0 0,0 0-1 0 0,1 0 1 0 0,0 0-1 0 0,-1 0 1 0 0,1 0-1 0 0,0-1 1 0 0,-1 1-1 0 0,1-1 0 0 0,0 0 1 0 0,0 0-1 0 0,-1 0 1 0 0,1-1-1 0 0,0 0 1 0 0,-1 1-1 0 0,1-1 1 0 0,-1 0-1 0 0,1-1 1 0 0,-1 1-1 0 0,2-1-7 0 0,10-5 83 0 0,1 0 0 0 0,-1-1-1 0 0,0 0 1 0 0,-1-2 0 0 0,0 1 0 0 0,0-2-1 0 0,-1 0 1 0 0,-1 0 0 0 0,0-2-83 0 0,26-20 157 0 0,94-51 60 0 0,-123 116-116 0 0,-18 344 266 0 0,10-323-354 0 0,-2 0 1 0 0,-1 0-1 0 0,-4 0 0 0 0,-1-1 1 0 0,-3 0-1 0 0,-9 26-13 0 0,17-74-14 0 0,0 1 0 0 0,0-1 0 0 0,0 0 0 0 0,-1 0 0 0 0,1 0-1 0 0,-1 0 1 0 0,0 0 0 0 0,0-1 0 0 0,0 1 0 0 0,-1-1 0 0 0,1 1 0 0 0,-1-1 0 0 0,0-1 0 0 0,0 1-1 0 0,0 0 1 0 0,0-1 0 0 0,0 0 0 0 0,-1 0 0 0 0,1 0 0 0 0,0 0 0 0 0,-1-1 0 0 0,0 0 0 0 0,1 0 0 0 0,-1 0-1 0 0,0-1 1 0 0,0 1 0 0 0,1-1 0 0 0,-1 0 0 0 0,0 0 0 0 0,0-1 0 0 0,1 1 0 0 0,-1-1 0 0 0,-2-1 14 0 0,2-1-56 0 0,-1 1 0 0 0,1-1 1 0 0,0-1-1 0 0,1 1 0 0 0,-1-1 1 0 0,0 0-1 0 0,1 0 0 0 0,0 0 1 0 0,0-1-1 0 0,0 1 0 0 0,1-1 1 0 0,-1 0-1 0 0,1 0 1 0 0,0-1-1 0 0,1 1 0 0 0,-1 0 1 0 0,1-1-1 0 0,0 0 0 0 0,0 1 1 0 0,1-1-1 0 0,0 0 0 0 0,-1-4 56 0 0,-3-107-362 0 0,9 110 366 0 0,-1 1 0 0 0,2-1 1 0 0,-1 1-1 0 0,1 0 1 0 0,-1 0-1 0 0,2 1 1 0 0,-1-1-1 0 0,1 1 1 0 0,-1 0-1 0 0,1 1 0 0 0,1 0 1 0 0,-1-1-1 0 0,1 2 1 0 0,-1-1-1 0 0,7-1-4 0 0,-10 3 15 0 0,98-41 108 0 0,-91 39-535 0 0,11-2-1710 0 0,-6 4-7903 0 0,-11 2-660 0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5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1 3985 0 0,'0'0'1675'0'0,"0"0"-402"0"0,0 0-182 0 0,0 0 86 0 0,0 0 118 0 0,0 0 26 0 0,0 0-107 0 0,0 0-234 0 0,0 0-229 0 0,0 0-132 0 0,0 0 27 0 0,0 6 91 0 0,0-6-728 0 0,1 13 430 0 0,0 0 0 0 0,-1 0 0 0 0,-1 0 0 0 0,0 0-1 0 0,0 0 1 0 0,-1 0 0 0 0,-1 0 0 0 0,0-1 0 0 0,-1 1 0 0 0,-1 0-439 0 0,-1-2 107 0 0,-1-1 0 0 0,0 0 1 0 0,0 0-1 0 0,-1 0 0 0 0,-1-1 0 0 0,0 0 0 0 0,0-1 1 0 0,0 0-1 0 0,-1 0 0 0 0,-4 1-107 0 0,-68 43-2420 0 0,5-4-5430 0 0,64-38 3105 0 0,5-2-2474 0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6393 0 0,'0'0'1827'0'0,"0"0"-333"0"0,0 0-19 0 0,0 0 157 0 0,0 0 59 0 0,0 0-96 0 0,0 0-172 0 0,0 0-156 0 0,0 0-133 0 0,0 0-115 0 0,0 0-126 0 0,0 0-108 0 0,14 1-103 0 0,109 2 1257 0 0,103 8-674 0 0,-216-15-1460 0 0,-7-2-3268 0 0,-3 5 2192 0 0,-11 1-11713 0 0,7 0 4383 0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10858 0 0,'0'0'2015'0'0,"0"0"-492"0"0,0 0-266 0 0,0 0-57 0 0,0 0-106 0 0,0 0-102 0 0,0 0-71 0 0,0 0-77 0 0,0 0-39 0 0,0 0-47 0 0,0 0-51 0 0,0 0-43 0 0,0 0-42 0 0,10 8-54 0 0,35 24-55 0 0,-42-30-456 0 0,0-1 0 0 0,0 1 0 0 0,0-1 0 0 0,1 0 0 0 0,-1 0 0 0 0,0 0 0 0 0,1 0 0 0 0,-1-1 0 0 0,1 1 0 0 0,-1-1 0 0 0,1 0 0 0 0,-1 0 0 0 0,1 0 0 0 0,-1-1 0 0 0,0 1 0 0 0,1-1 0 0 0,-1 0 0 0 0,3-1-57 0 0,4 0 125 0 0,160-43 772 0 0,-141 38-957 0 0,5-1-963 0 0,-22 7-3767 0 0,0 0-3842 0 0,-10 1-2956 0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17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2 607 0 0 0,'0'0'1163'0'0,"0"0"163"0"0,0 0-5 0 0,0 0-89 0 0,0 0-121 0 0,0 0-102 0 0,0 0-89 0 0,0 0-53 0 0,0 0-33 0 0,-1 11 544 0 0,1-9 2216 0 0,0-1 3888 0 0,90-178-4915 0 0,90-76-1719 0 0,-134 198-736 0 0,-33 102-228 0 0,-9 185 246 0 0,16-168-183 0 0,-18-64 54 0 0,0 0 0 0 0,1 0 0 0 0,-1 0 0 0 0,0 0 0 0 0,0 0 0 0 0,1 0 0 0 0,-1 0 0 0 0,0-1 0 0 0,0 1 0 0 0,0-1 0 0 0,1 1 0 0 0,-1-1 0 0 0,0 0 0 0 0,0 0 0 0 0,0 0 0 0 0,0 0 0 0 0,0 0 0 0 0,0-1 0 0 0,-1 1 0 0 0,1-1 0 0 0,0 1 0 0 0,-1-1 0 0 0,1 1 0 0 0,-1-1 0 0 0,1 0 0 0 0,-1 0 0 0 0,0 0 0 0 0,0 0 0 0 0,0 0 0 0 0,0 0 0 0 0,1-2-1 0 0,1 0 6 0 0,252-336 108 0 0,-176 241-86 0 0,-81 127-90 0 0,-12 214 588 0 0,6-56-146 0 0,8-107-2563 0 0,0-60 1063 0 0,13-20-5420 0 0,0-8 1045 0 0,-4 0-1705 0 0,-4 2 2990 0 0</inkml:trace>
  <inkml:trace contextRef="#ctx0" brushRef="#br0" timeOffset="252.25">1004 331 9930 0 0,'0'0'1519'0'0,"0"0"-288"0"0,0 0-139 0 0,0 0 119 0 0,0 0 60 0 0,0 0-103 0 0,0 0-185 0 0,0 0-257 0 0,0 0-246 0 0,0 0-195 0 0,0 0-126 0 0,-12 33-78 0 0,-33 105-33 0 0,33-78-1 0 0,8 7-385 0 0,-3-24-3145 0 0,-3-23-3032 0 0,4-9-595 0 0,4-8 4325 0 0</inkml:trace>
  <inkml:trace contextRef="#ctx0" brushRef="#br0" timeOffset="782.225">932 397 1432 0 0,'0'0'1749'0'0,"0"0"-36"0"0,0 0 62 0 0,0 0 86 0 0,0 0-45 0 0,0 0-177 0 0,0 0-249 0 0,0 0-285 0 0,0 0-216 0 0,0 0-169 0 0,0 0-144 0 0,0 0-83 0 0,18-18-71 0 0,54-53-45 0 0,-33 52 464 0 0,-34 21-728 0 0,-1 0-32 0 0,0 0 1 0 0,1 1-1 0 0,-1-1 1 0 0,0 1 0 0 0,0 0-1 0 0,0 0 1 0 0,-1 1-1 0 0,1-1 1 0 0,-1 1-1 0 0,0 0 1 0 0,0 0 0 0 0,0 0-1 0 0,0 0 1 0 0,-1 0-1 0 0,0 1 1 0 0,1-1-1 0 0,-2 1 1 0 0,1 0 0 0 0,0-1-1 0 0,-1 1 1 0 0,0 0-1 0 0,0 0 1 0 0,-1 0-1 0 0,1 0 1 0 0,-1 0 0 0 0,0 0-1 0 0,0-1 1 0 0,-1 1-1 0 0,1 0 1 0 0,-2 2-82 0 0,0-1 63 0 0,0 1 0 0 0,-1-1-1 0 0,1 0 1 0 0,-2 0 0 0 0,1-1 0 0 0,-1 1 0 0 0,1-1 0 0 0,-2 1 0 0 0,1-1-1 0 0,0 0 1 0 0,-1-1 0 0 0,0 1 0 0 0,0-1 0 0 0,-1 0 0 0 0,1 0 0 0 0,-6 2-63 0 0,-9 10 113 0 0,-43 28 288 0 0,63-42-374 0 0,-1 0-1 0 0,0-1 1 0 0,1 1-1 0 0,0 0 1 0 0,-1-1-1 0 0,1 1 1 0 0,0 0-1 0 0,0 0 1 0 0,0-1-1 0 0,0 1 1 0 0,0 0-1 0 0,1 0 1 0 0,-1-1-1 0 0,0 1 1 0 0,1 0-1 0 0,0-1 1 0 0,-1 1-1 0 0,1 0 1 0 0,0-1-1 0 0,-1 1 1 0 0,1-1-1 0 0,0 1 1 0 0,0-1-1 0 0,0 0 1 0 0,1 1-1 0 0,-1-1 1 0 0,0 0-1 0 0,0 0 1 0 0,1 1-1 0 0,0-1-26 0 0,122 83 3087 0 0,-86-40-2563 0 0,-38-43-512 0 0,0-1-25 0 0,0 0-1584 0 0,0 1 4368 0 0,0 0-2447 0 0,0 0-4198 0 0,0-1-2329 0 0,0 0-3799 0 0,0 0 1300 0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1.3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 4017 0 0,'0'0'2371'0'0,"0"0"-57"0"0,0 0-51 0 0,0 0-128 0 0,0 0-226 0 0,0 0-297 0 0,0 0-303 0 0,0 0-220 0 0,0 0-193 0 0,0 0-153 0 0,0 0-122 0 0,0 0-115 0 0,0 0-84 0 0,-7 9-67 0 0,-20 31-24 0 0,18 32 526 0 0,10-1-348 0 0,0-3-280 0 0,-2 0 0 0 0,-3 0 0 0 0,-3 0 0 0 0,-8 27-229 0 0,-24 41 2 0 0,39-136-191 0 0,0 0-1 0 0,0 0 0 0 0,0 0 1 0 0,-1 0-1 0 0,1-1 0 0 0,0 1 1 0 0,0 0-1 0 0,0 0 0 0 0,0 0 1 0 0,0 0-1 0 0,0 0 0 0 0,0-1 1 0 0,-1 1-1 0 0,1 0 0 0 0,0 0 1 0 0,0 0-1 0 0,0 0 0 0 0,0 0 1 0 0,-1 0-1 0 0,1 0 0 0 0,0 0 0 0 0,0 0 1 0 0,0-1-1 0 0,0 1 0 0 0,-1 0 1 0 0,1 0-1 0 0,0 0 0 0 0,0 0 1 0 0,0 0-1 0 0,0 0 0 0 0,-1 0 1 0 0,1 0 189 0 0,5-23-3293 0 0,22-38-7844 0 0,-19 45 6459 0 0</inkml:trace>
  <inkml:trace contextRef="#ctx0" brushRef="#br0" timeOffset="344.037">432 107 5905 0 0,'0'0'2782'0'0,"0"0"-1380"0"0,0 0-421 0 0,0 0 82 0 0,0 0 127 0 0,0 0 14 0 0,-34 21-68 0 0,-105 66-117 0 0,-11 18 1710 0 0,146-102-2639 0 0,0 0-1 0 0,0-1 1 0 0,0 1 0 0 0,1 1 0 0 0,-1-1-1 0 0,1 0 1 0 0,0 1 0 0 0,0 0 0 0 0,0 0 0 0 0,1 0-1 0 0,-1 0 1 0 0,1 0 0 0 0,0 1 0 0 0,0-1-1 0 0,0 0 1 0 0,1 1 0 0 0,-1 0 0 0 0,1-1 0 0 0,0 1-1 0 0,1 0 1 0 0,-1 0 0 0 0,1-1 0 0 0,0 1-1 0 0,0 0 1 0 0,0 0-90 0 0,3-1 56 0 0,0 0 0 0 0,0-1 0 0 0,1 1 0 0 0,-1-1 0 0 0,1 0 0 0 0,0 0 0 0 0,0 0 0 0 0,0-1 0 0 0,0 1 0 0 0,0-1 0 0 0,0 0 0 0 0,0 0 0 0 0,1 0 0 0 0,-1-1 0 0 0,1 0 0 0 0,0 1 0 0 0,-1-2 1 0 0,1 1-1 0 0,0 0 0 0 0,1-1-56 0 0,19 3 232 0 0,83 21 388 0 0,-55 19-308 0 0,-51-39-289 0 0,-1 0 0 0 0,0 0 0 0 0,0 0 0 0 0,-1 0 0 0 0,1 0 0 0 0,-1 0 1 0 0,0 0-1 0 0,0 0 0 0 0,0 1 0 0 0,0-1 0 0 0,-1 0 0 0 0,0 0 0 0 0,0 0 0 0 0,0 0 1 0 0,0 0-1 0 0,-1 0 0 0 0,0 0 0 0 0,1-1 0 0 0,-1 1 0 0 0,0 0 0 0 0,-1 0-23 0 0,-7 9 1564 0 0,3-2-9888 0 0,20-20-703 0 0,-6 2 4746 0 0,2 3-76 0 0</inkml:trace>
  <inkml:trace contextRef="#ctx0" brushRef="#br0" timeOffset="897.974">704 413 0 0 0,'0'0'2382'0'0,"0"0"-58"0"0,0 0 70 0 0,0 0 87 0 0,0 0-54 0 0,0 0-285 0 0,0 0-443 0 0,0 0-466 0 0,0 0-342 0 0,0 0-195 0 0,0 0-84 0 0,0 0 1 0 0,0 0-31 0 0,-13 2-54 0 0,-41 7-85 0 0,-18 28 485 0 0,63-31-898 0 0,1-1-1 0 0,0 1 0 0 0,1 0 1 0 0,-1 1-1 0 0,1 0 0 0 0,0 0 0 0 0,1 1 1 0 0,0 0-1 0 0,0 0 0 0 0,1 0 0 0 0,0 1 1 0 0,0-1-1 0 0,1 1 0 0 0,0 0 0 0 0,0 1 1 0 0,1-1-1 0 0,1 1 0 0 0,-1 1-29 0 0,3-10 20 0 0,0 1-1 0 0,0 0 1 0 0,0 0-1 0 0,0-1 1 0 0,0 1-1 0 0,0 0 1 0 0,0 0-1 0 0,1-1 1 0 0,-1 1-1 0 0,1 0 1 0 0,-1-1-1 0 0,1 1 1 0 0,0-1-1 0 0,-1 1 1 0 0,1-1-1 0 0,0 1 1 0 0,0-1-1 0 0,0 1 1 0 0,0-1-1 0 0,1 0 1 0 0,-1 1-1 0 0,0-1 1 0 0,0 0-1 0 0,1 0 1 0 0,-1 0-1 0 0,1 0 1 0 0,-1 0-1 0 0,1-1 1 0 0,-1 1-1 0 0,1 0 1 0 0,0-1-1 0 0,-1 1 1 0 0,1-1-1 0 0,0 1 1 0 0,-1-1-1 0 0,1 0 1 0 0,0 0 0 0 0,0 0-1 0 0,-1 0 1 0 0,1 0-1 0 0,0 0 1 0 0,-1 0-1 0 0,1 0 1 0 0,0-1-1 0 0,0 1 1 0 0,-1-1-1 0 0,1 1 1 0 0,-1-1-1 0 0,1 0 1 0 0,0 1-1 0 0,0-2-19 0 0,90-52 738 0 0,85-63-108 0 0,-70 94-378 0 0,-105 25-240 0 0,1-1-1 0 0,-1 1 0 0 0,1-1 0 0 0,-1 1 0 0 0,0 0 0 0 0,0 0 0 0 0,0 0 1 0 0,0 1-1 0 0,0-1 0 0 0,-1 0 0 0 0,1 1 0 0 0,-1-1 0 0 0,1 1 0 0 0,-1-1 1 0 0,0 1-1 0 0,0 0 0 0 0,0-1 0 0 0,0 1 0 0 0,-1 0 0 0 0,1 0 0 0 0,-1 0 1 0 0,1 0-1 0 0,-1 0 0 0 0,0-1 0 0 0,0 1 0 0 0,-1 0 0 0 0,1 0 0 0 0,0 0-10 0 0,-2 49 124 0 0,-1-1 0 0 0,-3 0 1 0 0,-2 0-1 0 0,-13 45-125 0 0,-2 11 44 0 0,21-90-37 0 0,-1 1 0 0 0,0-1 0 0 0,-2 1 0 0 0,0-1 0 0 0,-1 0 0 0 0,-1-1 1 0 0,0 0-1 0 0,-1 0 0 0 0,-1 0 0 0 0,0-1 0 0 0,-2 0 0 0 0,1-1 0 0 0,-2 0 0 0 0,0-1 0 0 0,0 0 0 0 0,-7 4-7 0 0,14-12-2 0 0,-1 0 0 0 0,-1-1-1 0 0,1 1 1 0 0,0-1 0 0 0,-1-1-1 0 0,0 1 1 0 0,0-1-1 0 0,0 0 1 0 0,-1-1 0 0 0,1 1-1 0 0,-1-2 1 0 0,1 1 0 0 0,-1-1-1 0 0,1 0 1 0 0,-1 0 0 0 0,0-1-1 0 0,-2 0 3 0 0,8-1 1 0 0,1-1-1 0 0,-1 1 0 0 0,0 0 0 0 0,1-1 1 0 0,-1 1-1 0 0,1-1 0 0 0,0 0 0 0 0,-1 1 1 0 0,1-1-1 0 0,0 0 0 0 0,0 0 1 0 0,0 0-1 0 0,0 0 0 0 0,1 0 0 0 0,-1 0 1 0 0,0 0-1 0 0,1 0 0 0 0,0 0 0 0 0,-1 0 1 0 0,1 0-1 0 0,0 0 0 0 0,0 0 0 0 0,0 0 1 0 0,0 0-1 0 0,0-1 0 0 0,1-9 4 0 0,0 0 0 0 0,1 0 0 0 0,0 0 0 0 0,0 1 0 0 0,1-1-1 0 0,1 1 1 0 0,0-1 0 0 0,0 1 0 0 0,2 0 0 0 0,-1 1 0 0 0,1-1 0 0 0,0 1 0 0 0,1 0 0 0 0,6-6-4 0 0,28-35-3 0 0,2 2 1 0 0,3 2-1 0 0,18-13 3 0 0,27-19-4153 0 0,-75 69-2845 0 0,-13 8 4135 0 0,1-1-8673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35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786 1 0 0 0,'0'0'525'0'0,"0"0"572"0"0,0 0 290 0 0,0 0 62 0 0,0 0-18 0 0,0 0-21 0 0,0 0-75 0 0,0 0-111 0 0,0 0-169 0 0,0 0 10035 0 0,0 2-5771 0 0,-1 2-6108 0 0,0-3 1946 0 0,1-1-1150 0 0,0 0-14 0 0,0 0 11 0 0,0 0 4 0 0,0 0 0 0 0,0 0 4 0 0,0 0 12 0 0,0 0-11 0 0,-17 8 126 0 0,-120 36 157 0 0,-6-7-248 0 0,20 18 0 0 0,123-55-48 0 0,-1 0-1 0 0,0 1 1 0 0,1-1 0 0 0,-1 0-1 0 0,1 1 1 0 0,-1-1-1 0 0,1 1 1 0 0,-1-1 0 0 0,1 1-1 0 0,-1-1 1 0 0,1 1 0 0 0,-1-1-1 0 0,1 1 1 0 0,-1-1 0 0 0,1 1-1 0 0,0-1 1 0 0,-1 1 0 0 0,1 0-1 0 0,0-1 1 0 0,0 1-1 0 0,-1-1 1 0 0,1 1 0 0 0,0 0-1 0 0,0-1 1 0 0,0 1 0 0 0,0 0-1 0 0,0 0 1 0 0,0-1 0 0 0,0 1-1 0 0,0 0 1 0 0,0-1-1 0 0,0 1 1 0 0,0 0 0 0 0,1-1-1 0 0,-1 1 1 0 0,0-1 0 0 0,0 1-1 0 0,1 0 1 0 0,-1-1 0 0 0,0 1-1 0 0,1-1 1 0 0,-1 1-1 0 0,0 0 1 0 0,1-1 0 0 0,-1 1-1 0 0,1-1 1 0 0,-1 1 0 0 0,1-1-1 0 0,-1 0 1 0 0,1 1 0 0 0,0-1-1 0 0,-1 0 1 0 0,1 1-1 0 0,-1-1 1 0 0,1 0 0 0 0,29 30 43 0 0,-8-19 6 0 0,1-2 0 0 0,0 0-1 0 0,0-1 1 0 0,1-2 0 0 0,0 0 0 0 0,15 1-49 0 0,68 24 125 0 0,-75-19-53 0 0,-61 21 313 0 0,-107 56-151 0 0,1-10-170 0 0,4 6 0 0 0,0 8-64 0 0,127-91-4 0 0,1 0 0 0 0,0 0 1 0 0,0 1-1 0 0,0-1 0 0 0,0 1 0 0 0,1 0 0 0 0,-1-1 0 0 0,1 1 0 0 0,0 0 0 0 0,-1 1 0 0 0,1-1 0 0 0,1 0 0 0 0,-1 1 0 0 0,0-1 0 0 0,1 1 0 0 0,0-1 0 0 0,0 1 1 0 0,0 0-1 0 0,0-1 0 0 0,0 4 4 0 0,50 16 116 0 0,-11-14-4 0 0,0-2 1 0 0,1-1 0 0 0,0-2-1 0 0,0-1 1 0 0,0-3 0 0 0,30-3-113 0 0,14 2 172 0 0,25-7 127 0 0,-107-17-10211 0 0,0 20 2469 0 0,3-2-4665 0 0</inkml:trace>
  <inkml:trace contextRef="#ctx0" brushRef="#br0" timeOffset="1863.992">956 892 4945 0 0,'0'0'1835'0'0,"0"0"4"0"0,0 0 119 0 0,0 0 90 0 0,0 0-122 0 0,0 0-260 0 0,0 0-318 0 0,0 0-242 0 0,0 0-171 0 0,0 0-94 0 0,0 0-42 0 0,0 0-38 0 0,0 0-36 0 0,13-1 2971 0 0,78-153-1994 0 0,40 14-1454 0 0,-92 104-181 0 0,-26 77-403 0 0,11 161 340 0 0,-24-201 1 0 0,0-1 1 0 0,0 1 0 0 0,1 0 0 0 0,-1 0 0 0 0,1 0 0 0 0,-1 0-1 0 0,1-1 1 0 0,-1 1 0 0 0,1 0 0 0 0,-1 0 0 0 0,1-1-1 0 0,0 1 1 0 0,-1 0 0 0 0,1-1 0 0 0,0 1 0 0 0,-1-1 0 0 0,1 1-1 0 0,0-1 1 0 0,0 1 0 0 0,0-1 0 0 0,0 0 0 0 0,-1 1-1 0 0,1-1 1 0 0,0 0 0 0 0,0 1 0 0 0,0-1 0 0 0,0 0-1 0 0,0 0 1 0 0,0 0 0 0 0,0 0 0 0 0,0 0 0 0 0,0 0 0 0 0,0 0-1 0 0,-1 0 1 0 0,1-1 0 0 0,0 1 0 0 0,0 0 0 0 0,0 0-1 0 0,0-1 1 0 0,0 1 0 0 0,0-1 0 0 0,-1 1 0 0 0,1-1 0 0 0,0 1-1 0 0,0-1 1 0 0,-1 1 0 0 0,1-1 0 0 0,0 1 0 0 0,-1-1-1 0 0,1 0 1 0 0,0 0 0 0 0,-1 1 0 0 0,1-1 0 0 0,-1 0-1 0 0,0 0 1 0 0,1 0 0 0 0,-1 1 0 0 0,1-1 0 0 0,-1 0 0 0 0,0 0-1 0 0,0 0 1 0 0,0 0 0 0 0,1 0 0 0 0,-1 0-6 0 0,109-183 321 0 0,-53 81-288 0 0,4 8 8 0 0,-59 128-295 0 0,-2 374 405 0 0,19-410-7695 0 0,-14-2 4847 0 0,2-1-5768 0 0,-1 2-1606 0 0</inkml:trace>
  <inkml:trace contextRef="#ctx0" brushRef="#br0" timeOffset="2163.977">1753 745 10674 0 0,'0'0'4899'0'0,"0"0"-2870"0"0,0 0-1031 0 0,0 0 14 0 0,0 0 107 0 0,0 0-31 0 0,0 0-126 0 0,0 0-246 0 0,0 0-216 0 0,0 0-148 0 0,0 0-90 0 0,0 0-38 0 0,0 0-52 0 0,0 17-42 0 0,0 91 97 0 0,-3-95-767 0 0,2-13-4570 0 0,1-2-5085 0 0,0-2 676 0 0</inkml:trace>
  <inkml:trace contextRef="#ctx0" brushRef="#br0" timeOffset="2380.979">1771 428 10418 0 0,'0'0'2809'0'0,"0"0"-485"0"0,0 0-418 0 0,0 0-295 0 0,0 0-319 0 0,0 0-318 0 0,0 0-317 0 0,0 0-267 0 0,0 0-197 0 0,0 0-133 0 0,0 0-72 0 0,0 0-48 0 0,-6 3-65 0 0,4-2-41 0 0,-21 17 135 0 0,17 7-4166 0 0,6-24 3139 0 0,0 2-99 0 0,0-2-6080 0 0,0-1-1354 0 0</inkml:trace>
  <inkml:trace contextRef="#ctx0" brushRef="#br0" timeOffset="2929.365">2292 424 9474 0 0,'0'0'2779'0'0,"0"0"-314"0"0,0 0-262 0 0,0 0-272 0 0,0 0-351 0 0,0 0-310 0 0,0 0-231 0 0,0 0-164 0 0,0 0-155 0 0,0 0-96 0 0,0 0-80 0 0,0 0-76 0 0,0 0-61 0 0,-14 19-60 0 0,-44 61-57 0 0,2 31 423 0 0,-75 148-776 0 0,105-216-2798 0 0,25-44 2401 0 0,0 1-1 0 0,0 0 1 0 0,0 0-1 0 0,1 0 1 0 0,-1 0 0 0 0,0-1-1 0 0,0 1 1 0 0,1 0-1 0 0,-1-1 1 0 0,0 1-1 0 0,1-1 1 0 0,-1 1-1 0 0,0-1 1 0 0,1 1-1 0 0,-1-1 1 0 0,0 1 0 0 0,1-1-1 0 0,-1 0 1 0 0,1 1-1 0 0,-1-1 1 0 0,1 0-1 0 0,0 1 1 0 0,-1-1-1 0 0,1 0 1 0 0,-1 0-1 0 0,1 1 1 0 0,0-1-1 0 0,0 0 1 0 0,0 0 0 0 0,-1 0-1 0 0,1 1 1 0 0,0-1-1 0 0,0 0 1 0 0,0 0-1 0 0,0 0 1 0 0,0 0-1 0 0,1 1 1 0 0,-1-1-1 0 0,0 0 1 0 0,0 0 0 0 0,0 0-1 0 0,1 1 1 0 0,-1-1-1 0 0,0 0 1 0 0,1 0 460 0 0,-1 1-343 0 0,0-8-3399 0 0</inkml:trace>
  <inkml:trace contextRef="#ctx0" brushRef="#br0" timeOffset="3227.616">1999 384 7834 0 0,'0'0'3559'0'0,"0"0"-890"0"0,0 0-606 0 0,0 0-403 0 0,0 0-381 0 0,0 0-303 0 0,0 0-182 0 0,0 0-115 0 0,0 0-74 0 0,0 0-43 0 0,0 0-38 0 0,0 0-48 0 0,0 0-32 0 0,7 18-13 0 0,24 59-14 0 0,22-6 687 0 0,159 168 383 0 0,-176-181-4413 0 0,-28-57-3747 0 0,-7-1 706 0 0,1 0-5254 0 0</inkml:trace>
  <inkml:trace contextRef="#ctx0" brushRef="#br0" timeOffset="3512.218">2537 745 14339 0 0,'0'0'1580'0'0,"0"0"-461"0"0,0 0-68 0 0,0 0 152 0 0,0 0 8 0 0,0 0-156 0 0,0 0-228 0 0,0 0-247 0 0,0 0-192 0 0,0 0-121 0 0,0 0-65 0 0,0 0-42 0 0,0 0-36 0 0,-3 22-23 0 0,-11 70-33 0 0,10-55 324 0 0,4-35-4934 0 0,1 2-5141 0 0,-1-7-759 0 0</inkml:trace>
  <inkml:trace contextRef="#ctx0" brushRef="#br0" timeOffset="3786.969">2563 365 16948 0 0,'0'0'1941'0'0,"0"0"-371"0"0,0 0-279 0 0,0 0-211 0 0,0 0-260 0 0,0 0-249 0 0,0 0-195 0 0,0 0-144 0 0,0 0-100 0 0,0 0-70 0 0,0 0-44 0 0,0 0-28 0 0,-8 8-41 0 0,-24 22-68 0 0,22-7-1382 0 0,12-18-7997 0 0,0-4-2068 0 0</inkml:trace>
  <inkml:trace contextRef="#ctx0" brushRef="#br0" timeOffset="5044.032">0 1201 0 0 0,'0'0'561'0'0,"0"0"117"0"0,0 0 159 0 0,0 0 392 0 0,0 0 383 0 0,0 0 148 0 0,0 0-21 0 0,0 0-122 0 0,0 0-109 0 0,0 0-96 0 0,32-6-137 0 0,100-20-138 0 0,-54 11 589 0 0,1 3 0 0 0,0 4 0 0 0,14 2-1726 0 0,624 13 3083 0 0,-410-18-1631 0 0,1-14-1452 0 0,-170 13 313 0 0,292-31 558 0 0,-34 38-391 0 0,-396 5-470 0 0,0 0-16 0 0,0 0 7 0 0,0 0-6 0 0,0 0-6 0 0,0 0-9 0 0,0 0 0 0 0,0 0-15 0 0,0 0-33 0 0,0 0-64 0 0,-1-1-1741 0 0,-6-1-10343 0 0,4 2 569 0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0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456 1 1592 0 0,'0'0'1830'0'0,"0"0"-15"0"0,0 0-5 0 0,0 0 41 0 0,0 0-47 0 0,0 0-170 0 0,0 0-280 0 0,0 0-292 0 0,0 0-249 0 0,0 0-181 0 0,0 0-91 0 0,0 0-18 0 0,0 0 8 0 0,-16 5 18 0 0,-49 20 2 0 0,60-23-472 0 0,1 1 0 0 0,0-1 0 0 0,0 1 0 0 0,0 0 0 0 0,0 0 1 0 0,0 0-1 0 0,0 0 0 0 0,1 1 0 0 0,0-1 0 0 0,0 1 0 0 0,0 0 0 0 0,0 0 0 0 0,0 0 0 0 0,1 0 0 0 0,-2 3-79 0 0,-3 7 202 0 0,-12 15 23 0 0,2 2 0 0 0,1 0 0 0 0,2 1-1 0 0,1 1 1 0 0,1 0 0 0 0,2 0 0 0 0,2 1 0 0 0,1 1-1 0 0,1-1 1 0 0,2 1 0 0 0,0 27-225 0 0,4-56 57 0 0,0 1 0 0 0,1 0 0 0 0,-1 0 0 0 0,1-1 0 0 0,0 1 0 0 0,1-1 0 0 0,0 1-1 0 0,0-1 1 0 0,0 0 0 0 0,1 1 0 0 0,0-1 0 0 0,0 0 0 0 0,0-1 0 0 0,1 1 0 0 0,0 0 0 0 0,0-1 0 0 0,0 0 0 0 0,1 0 0 0 0,0 0 0 0 0,0-1 0 0 0,0 0 0 0 0,0 0 0 0 0,1 0 0 0 0,-1 0 0 0 0,1-1 0 0 0,0 0 0 0 0,0 0 0 0 0,1-1 0 0 0,-1 1-1 0 0,0-2 1 0 0,1 1 0 0 0,-1 0 0 0 0,1-1 0 0 0,3 0-57 0 0,0 0 79 0 0,1 0 0 0 0,-1-1 0 0 0,0-1 0 0 0,0 1 0 0 0,0-1 0 0 0,0-1 0 0 0,0 0 0 0 0,0 0 0 0 0,-1-1-1 0 0,1 0 1 0 0,-1-1 0 0 0,1 0 0 0 0,-1-1 0 0 0,0 0 0 0 0,-1 0 0 0 0,1 0 0 0 0,-1-1 0 0 0,0-1 0 0 0,-1 1 0 0 0,1-1 0 0 0,-1-1-1 0 0,-1 1 1 0 0,5-8-79 0 0,-7 10 8 0 0,0 0 0 0 0,-1-1 0 0 0,0 1 0 0 0,0-1 0 0 0,0 1 0 0 0,-1-1 0 0 0,0 0 0 0 0,0 0 0 0 0,0 0 0 0 0,-1-1 0 0 0,0 1-1 0 0,0 0 1 0 0,-1 0 0 0 0,0-1 0 0 0,0 1 0 0 0,0 0 0 0 0,-1 0 0 0 0,0-1 0 0 0,0 1 0 0 0,0 0 0 0 0,-1 0 0 0 0,0 0 0 0 0,0 0 0 0 0,0 0 0 0 0,-1 1-1 0 0,0-1 1 0 0,0 1 0 0 0,-1-1 0 0 0,1 1 0 0 0,-1 0 0 0 0,0 0 0 0 0,-1 1 0 0 0,1-1 0 0 0,-1 1 0 0 0,0 0 0 0 0,0 0 0 0 0,-3-1-8 0 0,-6-2-225 0 0,-1 0 0 0 0,0 2-1 0 0,0 0 1 0 0,0 0 0 0 0,0 2 0 0 0,-1 0 0 0 0,1 0 0 0 0,-1 2 0 0 0,0 0 0 0 0,1 0 0 0 0,-1 2-1 0 0,0 0 1 0 0,0 1 0 0 0,1 0 0 0 0,-1 1 0 0 0,1 1 0 0 0,0 1 0 0 0,0 0 0 0 0,0 1 0 0 0,1 0 0 0 0,0 1-1 0 0,0 1 1 0 0,0 0 0 0 0,-8 7 225 0 0,-51 61-5978 0 0,36-17-4209 0 0,27-43 4957 0 0</inkml:trace>
  <inkml:trace contextRef="#ctx0" brushRef="#br0" timeOffset="401.322">1012 133 4081 0 0,'0'0'2172'0'0,"0"0"-230"0"0,0 0-136 0 0,0 0-14 0 0,0 0-105 0 0,0 0-228 0 0,-32 15-240 0 0,-97 51-228 0 0,62-13 127 0 0,59-40-914 0 0,1-4-140 0 0,0 0 1 0 0,0 0 0 0 0,1 1 0 0 0,1 0 0 0 0,0 0 0 0 0,0 0-1 0 0,1 1 1 0 0,0 0 0 0 0,1 0 0 0 0,0 0 0 0 0,0 0 0 0 0,2 0-1 0 0,-1 1 1 0 0,1-1 0 0 0,1 0 0 0 0,0 1 0 0 0,1-1 0 0 0,0 1-65 0 0,2-6 82 0 0,0-1 1 0 0,1 0 0 0 0,-1 0 0 0 0,1-1-1 0 0,0 1 1 0 0,0-1 0 0 0,1 1 0 0 0,-1-1-1 0 0,1-1 1 0 0,0 1 0 0 0,0-1 0 0 0,1 0 0 0 0,-1 0-1 0 0,0 0 1 0 0,1-1 0 0 0,0 1 0 0 0,0-2-1 0 0,-1 1 1 0 0,1 0 0 0 0,0-1 0 0 0,0 0-1 0 0,1-1 1 0 0,-1 1 0 0 0,0-1 0 0 0,0-1-1 0 0,0 1 1 0 0,0-1 0 0 0,0 0 0 0 0,0 0 0 0 0,0 0-1 0 0,0-1 1 0 0,2-1-83 0 0,16-6 295 0 0,0 0 1 0 0,-1-2-1 0 0,0-1 0 0 0,-1 0 1 0 0,0-2-1 0 0,-1 0 0 0 0,-1-2 1 0 0,0 0-1 0 0,7-9-295 0 0,-17 17 74 0 0,-1-1 0 0 0,-1 0 0 0 0,1 0 0 0 0,-2-1 0 0 0,1 0 0 0 0,-1-1 0 0 0,-1 0 0 0 0,0 0 0 0 0,0 0 0 0 0,-1 0 0 0 0,-1-1 0 0 0,0 0 0 0 0,0 0 0 0 0,-1 0 0 0 0,-1-1 0 0 0,0 1 0 0 0,-1-1 0 0 0,0 1 0 0 0,-1-1 0 0 0,-1-8-74 0 0,0 16-7 0 0,0 1-1 0 0,-1-1 1 0 0,0 1-1 0 0,0 0 1 0 0,0-1-1 0 0,-1 1 1 0 0,0 0 0 0 0,1 0-1 0 0,-1 1 1 0 0,0-1-1 0 0,-1 1 1 0 0,1-1-1 0 0,-1 1 1 0 0,1 0-1 0 0,-1 0 1 0 0,0 1-1 0 0,0-1 1 0 0,-1 1-1 0 0,1 0 1 0 0,0 0-1 0 0,-1 0 1 0 0,1 1-1 0 0,-1-1 1 0 0,-2 0 7 0 0,-116-6-576 0 0,110 10 363 0 0,0 0-1 0 0,1 1 0 0 0,-1 0 0 0 0,1 1 1 0 0,0 0-1 0 0,0 1 0 0 0,0 0 0 0 0,0 1 1 0 0,1 0-1 0 0,0 1 0 0 0,1 1 0 0 0,-7 5 214 0 0,-26 26-4110 0 0,6 6-4363 0 0,26-29-2048 0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28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1 8834 0 0,'0'0'1432'0'0,"0"0"-252"0"0,0 0-135 0 0,0 0 120 0 0,0 0 114 0 0,0 0-23 0 0,0 0-154 0 0,0 0-222 0 0,0 0-221 0 0,0 0-164 0 0,0 0-91 0 0,-12 21-59 0 0,-60 104 263 0 0,-50 26 233 0 0,97-127-1108 0 0,1-1-3027 0 0,12-7-5952 0 0,9-12 528 0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3:30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327 530 0 0 0,'0'0'1272'0'0,"0"0"390"0"0,0 0 237 0 0,0 0 16 0 0,0 0-116 0 0,0 0-169 0 0,0 0-163 0 0,0 0-175 0 0,0 0-164 0 0,0 0-165 0 0,0 0-177 0 0,-4-8-139 0 0,-9-24-97 0 0,-35 25 1361 0 0,32 12-1751 0 0,1 0 0 0 0,0 1 0 0 0,0 1 1 0 0,1 0-1 0 0,0 1 0 0 0,0 1 0 0 0,1 0 0 0 0,0 1 0 0 0,0 0 0 0 0,1 1 0 0 0,1 1 0 0 0,0 0 0 0 0,-6 8-160 0 0,9-10 22 0 0,1 0-1 0 0,0 0 1 0 0,0 1 0 0 0,1 0 0 0 0,0 0-1 0 0,1 0 1 0 0,1 1 0 0 0,0 0 0 0 0,0 0-1 0 0,1 0 1 0 0,0 0 0 0 0,2 0 0 0 0,-1 1-1 0 0,1-1 1 0 0,1 1 0 0 0,0 5-22 0 0,1-15 26 0 0,0 0 0 0 0,-1-1 0 0 0,1 1 1 0 0,1 0-1 0 0,-1 0 0 0 0,0-1 0 0 0,0 1 0 0 0,1-1 0 0 0,0 1 0 0 0,-1-1 1 0 0,1 0-1 0 0,0 1 0 0 0,0-1 0 0 0,0 0 0 0 0,1 0 0 0 0,-1-1 1 0 0,0 1-1 0 0,1 0 0 0 0,-1-1 0 0 0,1 1 0 0 0,-1-1 0 0 0,1 0 1 0 0,0 0-1 0 0,0 0 0 0 0,-1 0 0 0 0,1 0 0 0 0,0-1 0 0 0,0 1 1 0 0,0-1-1 0 0,2 0-26 0 0,87-9 1034 0 0,-66-3-899 0 0,-1-2 0 0 0,0-1 0 0 0,-1 0 0 0 0,-1-2-1 0 0,-1-1 1 0 0,0 0 0 0 0,-1-2 0 0 0,-1 0 0 0 0,-1-2 0 0 0,-1 0 0 0 0,0-1 0 0 0,-2 0-1 0 0,-1-2 1 0 0,12-25-135 0 0,-14 29 34 0 0,6-6-14 0 0,-2 0-1 0 0,0-1 1 0 0,-2-1 0 0 0,-1 0 0 0 0,-1-1 0 0 0,-2 0 0 0 0,-1-1 0 0 0,-1 0 0 0 0,-2-1 0 0 0,-1 0-1 0 0,1-25-19 0 0,-6 52-5 0 0,-1 0-1 0 0,1 0 0 0 0,-1-1 0 0 0,0 1 1 0 0,0 0-1 0 0,0 0 0 0 0,-1-1 0 0 0,0 1 1 0 0,0 0-1 0 0,0 0 0 0 0,-1 0 0 0 0,0 0 1 0 0,0 0-1 0 0,0 1 0 0 0,0-1 0 0 0,-1 1 1 0 0,0-1-1 0 0,1 1 0 0 0,-2 0 0 0 0,1 0 1 0 0,0 0-1 0 0,-1 0 0 0 0,0 0 0 0 0,0 1 1 0 0,0 0-1 0 0,0 0 0 0 0,-1 0 0 0 0,1 0 1 0 0,-1 1-1 0 0,1 0 0 0 0,-1 0 0 0 0,0 0 0 0 0,0 0 1 0 0,0 1-1 0 0,0 0 0 0 0,0 0 0 0 0,-1 0 1 0 0,-1 0 5 0 0,-4 5-20 0 0,1 0 0 0 0,-1 1 0 0 0,1-1 1 0 0,0 2-1 0 0,0 0 0 0 0,1 0 0 0 0,0 1 1 0 0,0 0-1 0 0,0 0 0 0 0,1 1 0 0 0,0 0 0 0 0,0 1 1 0 0,1-1-1 0 0,0 2 0 0 0,1-1 0 0 0,0 1 1 0 0,-4 8 19 0 0,1-2-1 0 0,1 1 0 0 0,0 0 0 0 0,1 0 0 0 0,1 1 1 0 0,1-1-1 0 0,0 1 0 0 0,1 1 0 0 0,1-1 0 0 0,1 0 0 0 0,0 1 1 0 0,2 0-1 0 0,0-1 0 0 0,2 15 1 0 0,3-13 63 0 0,0 0 0 0 0,0-1 0 0 0,2 0 0 0 0,1 0 0 0 0,0-1 0 0 0,1 0 0 0 0,1-1 0 0 0,0 1 0 0 0,2-2 0 0 0,0 0 0 0 0,1 0 0 0 0,0-1 0 0 0,2 1-63 0 0,16 22 153 0 0,72 60 526 0 0,-91-137-7877 0 0,2 21-470 0 0,-11 13 3890 0 0,4-2-3973 0 0</inkml:trace>
  <inkml:trace contextRef="#ctx0" brushRef="#br0" timeOffset="358.71">770 467 12011 0 0,'0'0'1665'0'0,"0"0"-276"0"0,0 0-165 0 0,0 0-19 0 0,0 0-76 0 0,0 0-161 0 0,0 0-171 0 0,0 0-130 0 0,0 0-39 0 0,0 0 23 0 0,0 0 8 0 0,0 0-26 0 0,9 3-58 0 0,135 13 1576 0 0,41-34-1635 0 0,-120 7-1289 0 0,-60 9 1709 0 0,-2 0-3282 0 0,-8 2-12007 0 0,2 3 4021 0 0</inkml:trace>
  <inkml:trace contextRef="#ctx0" brushRef="#br0" timeOffset="597.346">781 703 8346 0 0,'0'0'3779'0'0,"0"0"-2204"0"0,0 0-647 0 0,0 0 211 0 0,0 0 263 0 0,0 0 32 0 0,0 0-201 0 0,0 0-235 0 0,0 0-207 0 0,0 0-167 0 0,0 0-132 0 0,0 0-133 0 0,33 2-110 0 0,105 4-92 0 0,-25-21-70 0 0,-96 10-258 0 0,52-16-1673 0 0,-27 3-3475 0 0,-27 11-440 0 0,-4 6-4741 0 0</inkml:trace>
  <inkml:trace contextRef="#ctx0" brushRef="#br0" timeOffset="978.964">1346 250 11939 0 0,'0'0'1308'0'0,"0"0"-184"0"0,0 0-61 0 0,0 0 36 0 0,0 0-68 0 0,0 0-142 0 0,0 0-163 0 0,0 0-107 0 0,0 0-54 0 0,0 0-49 0 0,0 0-38 0 0,0 0-40 0 0,0 0-12 0 0,23-7-2 0 0,71-23-7 0 0,-7 18 639 0 0,-63 13-863 0 0,-22-1-186 0 0,0 0 0 0 0,0 0 0 0 0,0 0 0 0 0,0 0 0 0 0,0 0 1 0 0,0 0-1 0 0,0 0 0 0 0,0 0 0 0 0,0 1 0 0 0,0 0 0 0 0,0-1 1 0 0,0 1-1 0 0,-1 0 0 0 0,1 0 0 0 0,0-1 0 0 0,0 1 1 0 0,-1 1-1 0 0,1-1 0 0 0,0 0 0 0 0,-1 0 0 0 0,1 1 0 0 0,-1-1 1 0 0,0 1-1 0 0,1-1 0 0 0,-1 1 0 0 0,0 0 0 0 0,0-1 0 0 0,0 1 1 0 0,0 0-1 0 0,0 0 0 0 0,0-1 0 0 0,-1 1 0 0 0,1 0 0 0 0,-1 0 1 0 0,1 0-1 0 0,-1 0 0 0 0,0 0 0 0 0,0 0 0 0 0,1 0 1 0 0,-1 0-1 0 0,-1 0 0 0 0,1 1-7 0 0,-3 17 39 0 0,-1-2-1 0 0,-1 1 1 0 0,-1 0 0 0 0,0-1-1 0 0,-1 0 1 0 0,-1-1 0 0 0,-1 1-1 0 0,0-1 1 0 0,-2-1 0 0 0,0 0-1 0 0,0-1 1 0 0,-5 4-39 0 0,-25 41 63 0 0,31-46-22 0 0,1 1 0 0 0,1 0 0 0 0,0 1 1 0 0,1 0-1 0 0,0 0 0 0 0,2 0 0 0 0,-1 1 1 0 0,2 0-1 0 0,1 0 0 0 0,0 0 0 0 0,1 0 0 0 0,0 8-41 0 0,4-21-2 0 0,0 0 0 0 0,0-1 0 0 0,1 1-1 0 0,-1 0 1 0 0,1-1 0 0 0,0 1 0 0 0,-1-1-1 0 0,2 0 1 0 0,-1 0 0 0 0,0 0 0 0 0,1-1-1 0 0,-1 1 1 0 0,1-1 0 0 0,0 0 0 0 0,-1 0-1 0 0,1 0 1 0 0,0 0 0 0 0,1-1 0 0 0,-1 0-1 0 0,0 1 1 0 0,0-2 0 0 0,0 1 0 0 0,1 0-1 0 0,-1-1 1 0 0,0 0 0 0 0,1 0 0 0 0,-1 0-1 0 0,0 0 1 0 0,1-1 0 0 0,-1 0 0 0 0,0 0-1 0 0,3 0 3 0 0,5-1-550 0 0,-1-1-1 0 0,1 0 0 0 0,-1-1 1 0 0,0 0-1 0 0,0 0 0 0 0,0-1 1 0 0,-1-1-1 0 0,0 0 0 0 0,0 0 0 0 0,4-3 551 0 0,22-18-5522 0 0,-3 0-3613 0 0,-19 15 3738 0 0</inkml:trace>
  <inkml:trace contextRef="#ctx0" brushRef="#br0" timeOffset="1279.625">1987 269 9874 0 0,'0'0'1279'0'0,"0"0"-185"0"0,0 0 18 0 0,0 0 95 0 0,0 0 20 0 0,0 0-72 0 0,0 0-171 0 0,-32 29-189 0 0,-102 94-174 0 0,64-32 190 0 0,65-83-718 0 0,0 1-1 0 0,0 0 1 0 0,0 0-1 0 0,1 0 1 0 0,1 1 0 0 0,-1 0-1 0 0,2 0 1 0 0,-1 0-1 0 0,1 0 1 0 0,1 0 0 0 0,0 0-1 0 0,0 0 1 0 0,1 0-1 0 0,0 0 1 0 0,1 1 0 0 0,1 2-93 0 0,2-7 81 0 0,0-1 0 0 0,0 0 1 0 0,1-1-1 0 0,-1 1 1 0 0,1-1-1 0 0,0 0 0 0 0,1 0 1 0 0,-1 0-1 0 0,1-1 1 0 0,-1 1-1 0 0,1-1 0 0 0,0-1 1 0 0,0 1-1 0 0,1-1 1 0 0,-1 0-1 0 0,0-1 0 0 0,1 0 1 0 0,-1 0-1 0 0,1 0 1 0 0,-1 0-1 0 0,1-1 0 0 0,-1 0 1 0 0,1-1-1 0 0,-1 1 1 0 0,1-1-1 0 0,-1-1 0 0 0,1 1 1 0 0,-1-1-1 0 0,3-1-81 0 0,8-4 177 0 0,0 0 1 0 0,-1-1-1 0 0,1-1 0 0 0,-2 0 0 0 0,1-1 1 0 0,-1-1-1 0 0,-1-1 0 0 0,0 0 1 0 0,-1 0-1 0 0,0-2 0 0 0,-1 0 0 0 0,0 0 1 0 0,4-7-178 0 0,-7 9 38 0 0,1-1 0 0 0,-2 0 1 0 0,1 0-1 0 0,-2-1 0 0 0,0 0 1 0 0,-1 0-1 0 0,0-1 1 0 0,-1 0-1 0 0,-1 0 0 0 0,0 0 1 0 0,-1 0-1 0 0,0-1 0 0 0,-2 1 1 0 0,0-1-1 0 0,0 0 0 0 0,-2 1 1 0 0,0-1-39 0 0,1 11-70 0 0,-1 0-1 0 0,-1 1 1 0 0,1-1 0 0 0,-1 1 0 0 0,1-1 0 0 0,-1 1 0 0 0,0 0-1 0 0,-1 0 1 0 0,1-1 0 0 0,-1 2 0 0 0,0-1 0 0 0,0 0 0 0 0,0 1 0 0 0,0-1-1 0 0,-1 1 1 0 0,0 0 0 0 0,1 0 0 0 0,-1 0 0 0 0,0 0 0 0 0,0 1-1 0 0,0 0 1 0 0,-1 0 0 0 0,1 0 0 0 0,-1 0 0 0 0,1 1 0 0 0,-1-1-1 0 0,1 1 1 0 0,-1 0 0 0 0,0 1 0 0 0,0-1 70 0 0,-1 0-560 0 0,0 1 0 0 0,0 0 0 0 0,0 0 0 0 0,0 0-1 0 0,0 0 1 0 0,0 1 0 0 0,0 0 0 0 0,0 0 0 0 0,0 1 0 0 0,0 0 0 0 0,1 0 0 0 0,-1 0 0 0 0,1 1 0 0 0,-1-1 0 0 0,-1 2 560 0 0,-9 8-6430 0 0,4-1-3592 0 0</inkml:trace>
  <inkml:trace contextRef="#ctx0" brushRef="#br0" timeOffset="1847.515">2219 725 13827 0 0,'0'0'1792'0'0,"0"0"-331"0"0,0 0-136 0 0,0 0-75 0 0,0 0-201 0 0,0 0-235 0 0,0 0-149 0 0,0 0-82 0 0,0 0-45 0 0,0 0-34 0 0,0 0-39 0 0,0 0-57 0 0,0 0-33 0 0,20-24-30 0 0,62-77-23 0 0,11 5 813 0 0,-45 63-966 0 0,-48 33-181 0 0,0 0-31 0 0,0 0-13 0 0,0 0-8 0 0,0 12-60 0 0,-2 101 154 0 0,3-111-29 0 0,-1-1-1 0 0,0 1 1 0 0,0-1 0 0 0,1 0 0 0 0,-1 1 0 0 0,1-1 0 0 0,-1 0 0 0 0,1 1 0 0 0,-1-1-1 0 0,1 0 1 0 0,0 0 0 0 0,0 1 0 0 0,-1-1 0 0 0,1 0 0 0 0,0 0 0 0 0,0 0 0 0 0,0 0 0 0 0,0 0-1 0 0,1 0 1 0 0,-1 0 0 0 0,0-1 0 0 0,0 1 0 0 0,1 0 0 0 0,-1 0 0 0 0,0-1 0 0 0,0 1-1 0 0,1-1 1 0 0,-1 0 0 0 0,1 1 0 0 0,-1-1 0 0 0,0 0 0 0 0,1 0 0 0 0,-1 0 0 0 0,1 0-1 0 0,-1 0 1 0 0,1 0 0 0 0,-1 0 0 0 0,1 0 0 0 0,-1 0 0 0 0,0-1 0 0 0,1 1 0 0 0,-1-1-1 0 0,1 1 0 0 0,58-25 60 0 0,-5-13 8 0 0,136-74-73 0 0,-191 111 4 0 0,1 1 1 0 0,0-1 0 0 0,0 1-1 0 0,0 0 1 0 0,-1 0-1 0 0,1-1 1 0 0,0 1 0 0 0,0 0-1 0 0,0 0 1 0 0,0 0-1 0 0,-1 0 1 0 0,1 0 0 0 0,0 0-1 0 0,0 0 1 0 0,0 0 0 0 0,0 0-1 0 0,-1 1 1 0 0,1-1-1 0 0,0 0 1 0 0,0 0 0 0 0,0 1-1 0 0,-1-1 1 0 0,1 1-1 0 0,0-1 1 0 0,0 1 0 0 0,-1-1-1 0 0,1 1 1 0 0,0-1-1 0 0,-1 1 1 0 0,1-1 0 0 0,-1 1-1 0 0,1 0 1 0 0,-1-1 0 0 0,1 1-1 0 0,-1 0 1 0 0,1 0-1 0 0,-1-1 1 0 0,0 1 0 0 0,1 0-1 0 0,-1 0 1 0 0,0-1-1 0 0,0 1 1 0 0,1 0 0 0 0,-1 0-1 0 0,0 0 1 0 0,0 0-1 0 0,0 0 1 0 0,0-1 0 0 0,0 1-1 0 0,0 0 1 0 0,0 0 0 0 0,-1 0-1 0 0,1 0 1 0 0,0-1-1 0 0,0 1 1 0 0,-1 0 0 0 0,1 0-1 0 0,0 0 1 0 0,-1-1-1 0 0,1 1 1 0 0,-1 0 0 0 0,1 10 33 0 0,-8 129 111 0 0,8-139-189 0 0,0 0 0 0 0,0 0 0 0 0,0 0-1 0 0,-1-1 1 0 0,1 1 0 0 0,0 0 0 0 0,0 0 0 0 0,1 0-1 0 0,-1 0 1 0 0,0-1 0 0 0,0 1 0 0 0,0 0 0 0 0,0 0-1 0 0,1 0 1 0 0,-1-1 0 0 0,0 1 0 0 0,1 0 0 0 0,-1 0-1 0 0,1-1 1 0 0,-1 1 0 0 0,1 0 0 0 0,-1-1 0 0 0,1 1-1 0 0,-1-1 1 0 0,1 1 0 0 0,0-1 0 0 0,-1 1 0 0 0,1-1-1 0 0,0 1 1 0 0,-1-1 0 0 0,1 1 0 0 0,0-1 0 0 0,0 0 0 0 0,-1 1-1 0 0,1-1 1 0 0,0 0 0 0 0,0 0 0 0 0,0 0 0 0 0,-1 1-1 0 0,1-1 1 0 0,0 0 0 0 0,0 0 0 0 0,0-1 45 0 0,11-1-3826 0 0,-1-4-3368 0 0,-6 5-4481 0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6579 3141 7634 0 0,'0'0'1359'0'0,"0"0"-222"0"0,0 0-114 0 0,0 0 124 0 0,0 0 149 0 0,0 0 77 0 0,0 0-103 0 0,0 0-233 0 0,0 0-252 0 0,0 0-263 0 0,0 0-218 0 0,-2 5 32 0 0,4 186 2028 0 0,-16 32-1782 0 0,-30-31-378 0 0,39-168 837 0 0,0 1-3881 0 0,6-16-2077 0 0,10-30-271 0 0,9-38-4736 0 0,-15 45 9379 0 0</inkml:trace>
  <inkml:trace contextRef="#ctx0" brushRef="#br0" timeOffset="800.188">6463 3167 1392 0 0,'0'0'1557'0'0,"0"0"-281"0"0,0 0-181 0 0,0 0 176 0 0,0 0 302 0 0,0 0 116 0 0,0 0-113 0 0,0 0-234 0 0,0 0-201 0 0,0 0-138 0 0,0 0-33 0 0,0 0-54 0 0,0 0-116 0 0,13 3-52 0 0,100 9 1257 0 0,293-53 793 0 0,-302 45-2712 0 0,-104-4-84 0 0,-1 0 0 0 0,1 0-1 0 0,0 0 1 0 0,-1 0-1 0 0,1 0 1 0 0,-1 1 0 0 0,1-1-1 0 0,0 0 1 0 0,-1 0 0 0 0,1 0-1 0 0,0 0 1 0 0,-1 1 0 0 0,1-1-1 0 0,0 0 1 0 0,-1 0-1 0 0,1 1 1 0 0,0-1 0 0 0,-1 0-1 0 0,1 1 1 0 0,0-1 0 0 0,0 0-1 0 0,0 1 1 0 0,-1-1 0 0 0,1 0-1 0 0,0 1 1 0 0,0-1-1 0 0,0 1 1 0 0,0-1 0 0 0,0 0-1 0 0,-1 1 1 0 0,1-1 0 0 0,0 1-1 0 0,0-1 1 0 0,0 0 0 0 0,0 1-1 0 0,0-1 1 0 0,0 1-1 0 0,0-1 1 0 0,1 0 0 0 0,-1 1-1 0 0,0-1 1 0 0,0 1 0 0 0,0-1-1 0 0,0 0 1 0 0,0 1-1 0 0,1-1 1 0 0,-1 0 0 0 0,0 1-1 0 0,0-1 1 0 0,0 0 0 0 0,1 1-1 0 0,-1-1 1 0 0,0 0 0 0 0,1 0-1 0 0,-1 1 1 0 0,0-1-1 0 0,1 0 1 0 0,-1 0 0 0 0,0 1-1 0 0,1-1 1 0 0,-1 0 0 0 0,0 0-1 0 0,1 0 1 0 0,-1 0 0 0 0,1 0-1 0 0,-1 1 1 0 0,0-1-1 0 0,1 0 1 0 0,-1 0-2 0 0,-30 7 702 0 0,30-7-643 0 0,0 0 1 0 0,0 0-35 0 0,0 0-5 0 0,0 0 12 0 0,0 0-12 0 0,0 0-4 0 0,0 0-5 0 0,0 0-24 0 0,0 0-15 0 0,-17 430 229 0 0,2-202-97 0 0,16-218 270 0 0,-10-8 1809 0 0,2-6-2586 0 0,-140-18 419 0 0,-255 11-951 0 0,383 15-1857 0 0,18-1-2465 0 0,2 2-4273 0 0,1-2 1314 0 0</inkml:trace>
  <inkml:trace contextRef="#ctx0" brushRef="#br0" timeOffset="8785.252">6805 1842 0 0 0,'0'0'412'0'0,"0"0"210"0"0,0 0 356 0 0,0 0 344 0 0,0 0 225 0 0,0 0 93 0 0,0 0-27 0 0,0 0-73 0 0,0 0-94 0 0,0 0-129 0 0,-2-9-195 0 0,-1-1-1719 0 0,-3-10 4156 0 0,3 44 255 0 0,28 572 1460 0 0,-25-534-4879 0 0,-4 0-1 0 0,-2-1 0 0 0,-12 49-394 0 0,-1 58 428 0 0,16 17 179 0 0,-38-74-329 0 0,61-118-3206 0 0,-4-11-2962 0 0,-13 10-1518 0 0,0 4-4471 0 0</inkml:trace>
  <inkml:trace contextRef="#ctx0" brushRef="#br0" timeOffset="9446.135">6601 3992 0 0 0,'0'0'1366'0'0,"0"0"142"0"0,0 0 310 0 0,0 0 313 0 0,0 0 123 0 0,0 0-111 0 0,0 0-278 0 0,0 0-372 0 0,0 0-305 0 0,0 0-224 0 0,0 0-148 0 0,7-9 399 0 0,-5 7 3380 0 0,-26 212-2590 0 0,21-174-1982 0 0,3-21-4078 0 0,0-15-344 0 0,1 0 1920 0 0,0 0 228 0 0,2 0-8989 0 0</inkml:trace>
  <inkml:trace contextRef="#ctx0" brushRef="#br0" timeOffset="10959.974">5204 4419 0 0 0,'0'0'553'0'0,"0"0"528"0"0,0 0 163 0 0,0 0-10 0 0,0 0-66 0 0,0 0-137 0 0,0 0-156 0 0,0 0-139 0 0,-3-2-91 0 0,0-9 1269 0 0,34 9 604 0 0,-30 2-2493 0 0,322-27 6203 0 0,-153 8-5048 0 0,220-15 530 0 0,30 33-803 0 0,-188-28-455 0 0,11 3-12 0 0,147 41 79 0 0,122-19 66 0 0,-184-19-151 0 0,564 13 27 0 0,-587-9-211 0 0,48-3 74 0 0,-135 5 90 0 0,-30 1-199 0 0,-188 16-208 0 0,0 0-6 0 0,0 0-32 0 0,0 0-27 0 0,0 0-24 0 0,0 0-74 0 0,-12 3-2199 0 0,-6 1-1420 0 0,-1 0-4734 0 0,8 0-3228 0 0</inkml:trace>
  <inkml:trace contextRef="#ctx0" brushRef="#br0" timeOffset="12423.963">5292 4419 0 0 0,'0'0'563'0'0,"0"0"-54"0"0,0 0-6 0 0,-5 1 45 0 0,2 0-895 0 0,-71 5 11142 0 0,1-13-7063 0 0,-32 6-1622 0 0,17 12-1155 0 0,-109 0 567 0 0,-91 4-285 0 0,-114-8 242 0 0,32-7-469 0 0,216 7-790 0 0,-46 1 209 0 0,200-8-428 0 0,-54-1 46 0 0,1 3 1 0 0,-1 2-1 0 0,-44 9-47 0 0,47-2 28 0 0,-178 22 123 0 0,116-44-2 0 0,31 11-666 0 0,114-7-14462 0 0,-25 7 4739 0 0</inkml:trace>
  <inkml:trace contextRef="#ctx0" brushRef="#br0" timeOffset="13538.006">6610 4610 0 0 0,'0'0'1047'0'0,"0"0"208"0"0,0 0 1 0 0,0 0-69 0 0,0 0-88 0 0,0 0-82 0 0,0 0-68 0 0,0 0-46 0 0,0-5-15 0 0,0-11-323 0 0,0 4 2532 0 0,-28 13 205 0 0,19 4-3142 0 0,0 1 0 0 0,0 1 0 0 0,1-1 0 0 0,-1 1 0 0 0,2 1 1 0 0,-1 0-1 0 0,1 0 0 0 0,0 0 0 0 0,0 1 0 0 0,1 0 0 0 0,1 0 0 0 0,-1 0 0 0 0,2 1 0 0 0,-1 0 0 0 0,1 0 1 0 0,1 0-1 0 0,-1 1 0 0 0,2-1 0 0 0,-1 5-160 0 0,1-8 54 0 0,0 1 0 0 0,1-1 1 0 0,0 0-1 0 0,0 0 0 0 0,1 1 0 0 0,-1-1 1 0 0,2 0-1 0 0,-1 0 0 0 0,1 1 0 0 0,0-1 1 0 0,1 0-1 0 0,0 0 0 0 0,0 0 0 0 0,0 0 1 0 0,1 0-1 0 0,0 0 0 0 0,0-1 0 0 0,1 1 1 0 0,0-1-1 0 0,0 0 0 0 0,0 0 0 0 0,1-1 1 0 0,0 1-1 0 0,0-1 0 0 0,0 0 1 0 0,0 0-1 0 0,1-1 0 0 0,0 1 0 0 0,0-1 1 0 0,1-1-1 0 0,-1 1 0 0 0,1-1 0 0 0,-1 0 1 0 0,1 0-1 0 0,0-1 0 0 0,0 0 0 0 0,0 0 1 0 0,1-1-55 0 0,1 1 86 0 0,0-1 1 0 0,-1-1 0 0 0,1 0 0 0 0,0 0 0 0 0,0 0-1 0 0,0-1 1 0 0,-1 0 0 0 0,1-1 0 0 0,0 0-1 0 0,-1 0 1 0 0,0-1 0 0 0,1 0 0 0 0,-1-1-1 0 0,0 1 1 0 0,6-5-87 0 0,-3 1 74 0 0,-1-1-1 0 0,1 0 0 0 0,-1-1 0 0 0,-1 0 1 0 0,0 0-1 0 0,0-1 0 0 0,-1 0 1 0 0,0-1-1 0 0,0 0 0 0 0,-1 0 0 0 0,-1 0 1 0 0,0-1-1 0 0,-1 0 0 0 0,0 0 1 0 0,-1-1-1 0 0,0 1 0 0 0,-1-1 0 0 0,0 0 1 0 0,-1 0-1 0 0,0 0 0 0 0,-1 0 1 0 0,-1-1-74 0 0,0 3-6 0 0,0 0 1 0 0,-1 0 0 0 0,0 0 0 0 0,-1 1-1 0 0,0-1 1 0 0,-1 0 0 0 0,0 1 0 0 0,-1 0-1 0 0,0 0 1 0 0,0 0 0 0 0,-1 0 0 0 0,-1 1-1 0 0,1-1 1 0 0,-2 1 0 0 0,1 1-1 0 0,-1-1 1 0 0,-5-4 5 0 0,5 6-125 0 0,-1 1-1 0 0,1-1 1 0 0,-1 2-1 0 0,0-1 1 0 0,0 1-1 0 0,-1 0 1 0 0,0 0-1 0 0,1 1 1 0 0,-2 1-1 0 0,1-1 1 0 0,0 1-1 0 0,-1 1 126 0 0,6 1-218 0 0,0 0-1 0 0,0 1 0 0 0,0 0 0 0 0,-1 0 1 0 0,1 0-1 0 0,0 0 0 0 0,0 0 1 0 0,0 1-1 0 0,0 0 0 0 0,0 0 1 0 0,1 0-1 0 0,-1 0 0 0 0,0 1 1 0 0,0-1-1 0 0,1 1 0 0 0,-1 0 0 0 0,1 0 1 0 0,-1 0-1 0 0,-1 3 219 0 0,-34 32-5478 0 0,16-10-1981 0 0,13-12 1564 0 0</inkml:trace>
  <inkml:trace contextRef="#ctx0" brushRef="#br0" timeOffset="15766.452">7317 2965 6161 0 0,'0'0'1378'0'0,"0"0"-152"0"0,0 0 143 0 0,0 0 242 0 0,0 0 6 0 0,0 0-212 0 0,0 0-266 0 0,0 0-268 0 0,33-22-178 0 0,103-67-126 0 0,8-4 764 0 0,45-16 252 0 0,-155 94-920 0 0,-48 38-176 0 0,-3-5-438 0 0,1 2 0 0 0,2 0 1 0 0,0 1-1 0 0,1 0 0 0 0,1 1 1 0 0,1 0-1 0 0,0 1 0 0 0,2 1 1 0 0,-3 13-50 0 0,12-35 13 0 0,0 0 1 0 0,0 0 0 0 0,0-1-1 0 0,0 1 1 0 0,0 0-1 0 0,0 0 1 0 0,1 0-1 0 0,-1 0 1 0 0,1 0 0 0 0,-1-1-1 0 0,1 1 1 0 0,0 0-1 0 0,0 0 1 0 0,0-1 0 0 0,0 1-1 0 0,0-1 1 0 0,0 1-1 0 0,0-1 1 0 0,0 1-1 0 0,1-1 1 0 0,-1 1 0 0 0,0-1-1 0 0,1 0 1 0 0,0 0-1 0 0,-1 0 1 0 0,1 0 0 0 0,-1 0-1 0 0,1 0 1 0 0,0 0-1 0 0,0-1 1 0 0,-1 1-1 0 0,1-1 1 0 0,0 1 0 0 0,0-1-1 0 0,0 0 1 0 0,0 1-1 0 0,0-1 1 0 0,-1 0-1 0 0,1 0 1 0 0,0 0 0 0 0,0-1-1 0 0,0 1 1 0 0,0 0-1 0 0,0-1 1 0 0,0 1 0 0 0,-1-1-1 0 0,1 0 1 0 0,0 1-1 0 0,1-2-13 0 0,15-2 265 0 0,-1-1 1 0 0,0-1-1 0 0,0-1 0 0 0,0 0 0 0 0,-1-1 0 0 0,0 0 0 0 0,0-2 0 0 0,-1 0 0 0 0,4-3-265 0 0,7-4 290 0 0,181-116 1338 0 0,-181 124-4411 0 0,-17 8-1744 0 0,-2 0-3596 0 0,-2 1-3702 0 0</inkml:trace>
  <inkml:trace contextRef="#ctx0" brushRef="#br0" timeOffset="16520.499">8560 2324 7274 0 0,'0'0'3484'0'0,"0"0"-1939"0"0,0 0-740 0 0,0 0-46 0 0,0 0 62 0 0,0 0-10 0 0,0 0-84 0 0,0 0-104 0 0,0 0-106 0 0,0 0-77 0 0,0 0-43 0 0,0 0-51 0 0,-11 33-38 0 0,-34 104-13 0 0,8-30 613 0 0,-4 10 303 0 0,35-101-357 0 0,10-22 1345 0 0,141-316-140 0 0,-81 211-1912 0 0,-63 111-151 0 0,-1 0-1 0 0,1 0 1 0 0,-1 0 0 0 0,1 0 0 0 0,0 0 0 0 0,-1 0 0 0 0,1 1 0 0 0,-1-1-1 0 0,1 0 1 0 0,0 0 0 0 0,-1 0 0 0 0,1 1 0 0 0,-1-1 0 0 0,1 0 0 0 0,-1 1-1 0 0,1-1 1 0 0,-1 0 0 0 0,1 1 0 0 0,-1-1 0 0 0,0 1 0 0 0,1-1 0 0 0,-1 1 0 0 0,1-1-1 0 0,-1 1 1 0 0,0-1 0 0 0,1 1 0 0 0,-1-1 0 0 0,0 1 0 0 0,0-1 0 0 0,0 1-1 0 0,1-1 1 0 0,-1 1 0 0 0,0 0 0 0 0,0-1 0 0 0,0 1 0 0 0,0-1 0 0 0,0 1-1 0 0,0 0 1 0 0,0-1 0 0 0,0 1 0 0 0,0 0 0 0 0,0-1 0 0 0,0 1 0 0 0,-1-1 0 0 0,1 1-1 0 0,0-1 1 0 0,0 1 0 0 0,0 0 0 0 0,-1 0 4 0 0,-15 153-7 0 0,17-120-36 0 0,-1-33 44 0 0,0-1 0 0 0,0 1 0 0 0,0-1 0 0 0,0 0 0 0 0,1 1 0 0 0,-1-1 0 0 0,0 1 0 0 0,0-1 0 0 0,1 1 1 0 0,-1-1-1 0 0,0 0 0 0 0,1 1 0 0 0,-1-1 0 0 0,0 0 0 0 0,1 1 0 0 0,-1-1 0 0 0,0 0 0 0 0,1 0 0 0 0,-1 1 1 0 0,1-1-1 0 0,-1 0 0 0 0,1 0 0 0 0,-1 0 0 0 0,1 0 0 0 0,-1 1 0 0 0,0-1 0 0 0,1 0 0 0 0,-1 0 0 0 0,1 0 1 0 0,-1 0-1 0 0,1 0 0 0 0,-1 0 0 0 0,1 0 0 0 0,-1 0 0 0 0,1 0 0 0 0,-1 0 0 0 0,1-1 0 0 0,-1 1 0 0 0,1 0 1 0 0,-1 0-1 0 0,0 0 0 0 0,1-1 0 0 0,-1 1 0 0 0,1 0 0 0 0,-1 0 0 0 0,0-1 0 0 0,1 1 0 0 0,-1 0 0 0 0,0-1 1 0 0,1 1-1 0 0,-1 0 0 0 0,0-1 0 0 0,1 1 0 0 0,-1-1 0 0 0,0 1 0 0 0,0 0 0 0 0,1-1 0 0 0,-1 1 1 0 0,0-1-1 0 0,0 1 0 0 0,0-1 0 0 0,0 1 0 0 0,0-1 0 0 0,0 1-1 0 0,137-194 220 0 0,-98 142-169 0 0,-39 52-74 0 0,0 0-12 0 0,1 18 21 0 0,2 162 222 0 0,19-131-735 0 0,-12-44-4887 0 0,3-3-5377 0 0,-10-2 769 0 0</inkml:trace>
  <inkml:trace contextRef="#ctx0" brushRef="#br0" timeOffset="16788.954">9022 2184 10714 0 0,'0'0'2079'0'0,"0"0"-760"0"0,0 0-246 0 0,0 0 27 0 0,0 0-45 0 0,0 0-163 0 0,0 0-165 0 0,0 0-127 0 0,0 0-76 0 0,0 0-31 0 0,0 0-54 0 0,0 0-40 0 0,1 28-34 0 0,7 83-5 0 0,4-72 264 0 0,-7-37-453 0 0,-2 0-75 0 0,1 0 0 0 0,0-1 0 0 0,0 0 0 0 0,0 1 0 0 0,1-2 0 0 0,-1 1 0 0 0,0 0 0 0 0,0-1 0 0 0,0 0 0 0 0,1 0 0 0 0,-1 0 0 0 0,0 0 0 0 0,0-1 0 0 0,1 0 0 0 0,-1 0-1 0 0,0 0 1 0 0,0 0 0 0 0,0-1 0 0 0,0 1 0 0 0,0-1 0 0 0,-1 0 0 0 0,1 0 0 0 0,0 0 0 0 0,-1-1 0 0 0,0 0 0 0 0,1 1 0 0 0,-1-1 0 0 0,0 0 0 0 0,0 0 0 0 0,-1-1 0 0 0,1 1 0 0 0,-1 0 0 0 0,1-1 0 0 0,-1 0 0 0 0,0 1 0 0 0,-1-1 0 0 0,1 0-1 0 0,-1 0 1 0 0,1 0 0 0 0,-1-3-96 0 0,15-78-804 0 0,-15 66-3638 0 0,-1-1-4171 0 0,0 16-3020 0 0</inkml:trace>
  <inkml:trace contextRef="#ctx0" brushRef="#br0" timeOffset="17345.295">9600 1945 13779 0 0,'0'0'1746'0'0,"0"0"-434"0"0,0 0-200 0 0,0 0-74 0 0,0 0-145 0 0,0 0-182 0 0,0 0-104 0 0,0 0-91 0 0,0 0-107 0 0,0 0-98 0 0,0 0-75 0 0,-32 25-81 0 0,-95 82-66 0 0,83-53-15 0 0,42-45-70 0 0,2-6-5 0 0,-12 56-74 0 0,12-57 74 0 0,0-1 0 0 0,0 0 0 0 0,0 1 0 0 0,0-1 0 0 0,0 1 0 0 0,0-1-1 0 0,1 0 1 0 0,-1 1 0 0 0,0-1 0 0 0,1 1 0 0 0,-1-1 0 0 0,1 0 0 0 0,-1 0 0 0 0,1 1 0 0 0,0-1 0 0 0,0 0 0 0 0,-1 0 0 0 0,1 0 0 0 0,0 1-1 0 0,0-1 1 0 0,0 0 0 0 0,0 0 0 0 0,0-1 0 0 0,1 1 0 0 0,-1 0 0 0 0,0 0 0 0 0,0 0 0 0 0,0-1 0 0 0,1 1 0 0 0,-1-1 0 0 0,0 1 0 0 0,1-1-1 0 0,-1 1 1 0 0,0-1 0 0 0,1 0 0 0 0,-1 0 0 0 0,1 0 0 0 0,-1 0 0 0 0,1 0 0 0 0,-1 0 1 0 0,6 0 73 0 0,0 0 0 0 0,-1 0 0 0 0,1-1 0 0 0,-1 0 0 0 0,1 0 0 0 0,-1-1 0 0 0,0 0 0 0 0,1 0-1 0 0,-1 0 1 0 0,0-1 0 0 0,0 0 0 0 0,0 0 0 0 0,-1 0 0 0 0,1-1 0 0 0,-1 0 0 0 0,0 0 0 0 0,2-2-73 0 0,123-121 1616 0 0,-57 71-1069 0 0,-71 57-549 0 0,0 0-1 0 0,0 0 0 0 0,0 0 0 0 0,0 0 1 0 0,-1 1-1 0 0,1-1 0 0 0,0 1 1 0 0,0-1-1 0 0,-1 1 0 0 0,1-1 1 0 0,-1 1-1 0 0,1 0 0 0 0,-1 0 0 0 0,0 0 1 0 0,0 0-1 0 0,0 0 0 0 0,0 0 1 0 0,0 0-1 0 0,0 0 0 0 0,-1 0 1 0 0,1 0-1 0 0,0 0 0 0 0,-1 0 0 0 0,0 1 1 0 0,0-1-1 0 0,1 0 0 0 0,-1 0 1 0 0,-1 1-1 0 0,1-1 0 0 0,0 0 0 0 0,0 0 1 0 0,-1 2 2 0 0,1 1-6 0 0,2 64-146 0 0,-2 0-1 0 0,-4 0 1 0 0,-6 32 152 0 0,8-79-13 0 0,-1 1 0 0 0,-1 0 0 0 0,-2-1 0 0 0,0 0 0 0 0,-1 0 0 0 0,0 0 0 0 0,-2-1 0 0 0,-8 13 13 0 0,15-28 2 0 0,-1 0 1 0 0,0 0-1 0 0,0-1 1 0 0,0 1-1 0 0,-1-1 1 0 0,0 0-1 0 0,0 1 1 0 0,0-2-1 0 0,-1 1 1 0 0,1 0-1 0 0,-1-1 1 0 0,0 0-1 0 0,0 0 1 0 0,-1-1-1 0 0,1 1 1 0 0,-1-1-1 0 0,0 0 1 0 0,0-1-1 0 0,0 1 1 0 0,0-1-1 0 0,-1 0 1 0 0,-2 0-4 0 0,7-4 19 0 0,0 1 0 0 0,0-1 0 0 0,0 0-1 0 0,1 0 1 0 0,-1 1 0 0 0,1-1 0 0 0,-1 0-1 0 0,1 0 1 0 0,0-1 0 0 0,0 1 0 0 0,0 0 0 0 0,0 0-1 0 0,0-1 1 0 0,1 1 0 0 0,-1 0 0 0 0,0-1-1 0 0,1 1 1 0 0,0 0 0 0 0,0-1 0 0 0,0 1-1 0 0,0-1 1 0 0,0 1 0 0 0,0-1 0 0 0,0 1-1 0 0,1 0 1 0 0,-1-1 0 0 0,1 1 0 0 0,0 0-1 0 0,0-2-17 0 0,0-3 31 0 0,2-10-5 0 0,1 1 0 0 0,1 0 0 0 0,0 0 0 0 0,1 1 0 0 0,1 0 0 0 0,1 0 0 0 0,0 0 0 0 0,1 1 0 0 0,0 0 0 0 0,7-7-26 0 0,8-14 24 0 0,11-21-700 0 0,4 2 1 0 0,1 2-1 0 0,19-17 676 0 0,-23 38-3446 0 0,-10 9-5916 0 0,-14 11-2310 0 0</inkml:trace>
  <inkml:trace contextRef="#ctx0" brushRef="#br0" timeOffset="20303.779">9922 3230 0 0 0,'0'0'307'0'0,"0"0"284"0"0,0 0 3 0 0,0 0-63 0 0,0 0-15 0 0,0 0 20 0 0,0 0 67 0 0,0 0 121 0 0,0 0 151 0 0,0 0 155 0 0,3-2 93 0 0,8-6-23 0 0,-8 7-144 0 0,-3 1-246 0 0,0 0-269 0 0,0 0-214 0 0,0 0-121 0 0,0-4 2672 0 0,-1 116 1947 0 0,-10 55-2080 0 0,6-89 261 0 0,10-107-1585 0 0,-31 25-973 0 0,-121-55 693 0 0,-50-74-280 0 0,161 115-2553 0 0,44 33-2701 0 0,3-4 1203 0 0,-3-4-2453 0 0,0-3-3553 0 0</inkml:trace>
  <inkml:trace contextRef="#ctx0" brushRef="#br0" timeOffset="20708.952">9892 3568 4593 0 0,'0'0'2032'0'0,"0"0"-493"0"0,0 0-145 0 0,0 0 112 0 0,0 0 39 0 0,0 0-199 0 0,0 0-271 0 0,0 0-236 0 0,0 0-207 0 0,0 0-112 0 0,0 0-81 0 0,0 0-47 0 0,0 0 5 0 0,11 8 1806 0 0,7-9-1603 0 0,1-1 0 0 0,-1 0 0 0 0,1-1 0 0 0,-1-1-1 0 0,0-1 1 0 0,0 0 0 0 0,-1-2 0 0 0,14-6-600 0 0,246-103 716 0 0,-264 112 256 0 0,-1 2-4297 0 0,-15 14-11823 0 0,-2-8 6682 0 0</inkml:trace>
  <inkml:trace contextRef="#ctx0" brushRef="#br0" timeOffset="21520.787">9867 3646 0 0 0,'0'0'1830'0'0,"0"0"86"0"0,0 0 22 0 0,0 0-39 0 0,0 0-101 0 0,0 0-130 0 0,0 0-149 0 0,0 0-153 0 0,0 0-138 0 0,0 0-140 0 0,0 0-109 0 0,-2 30 4214 0 0,-7 97-3506 0 0,-5-27-1389 0 0,11-4-113 0 0,4-96-150 0 0,0 0-1 0 0,0 0 1 0 0,0 0 0 0 0,0 0 0 0 0,0 0-1 0 0,0-1 1 0 0,0 1 0 0 0,0 0 0 0 0,0-1-1 0 0,0 1 1 0 0,0 0 0 0 0,0-1 0 0 0,0 1-1 0 0,0-1 1 0 0,-1 0 0 0 0,1 1 0 0 0,0-1-1 0 0,0 0 1 0 0,-1 1 0 0 0,1-1 0 0 0,0 0-1 0 0,-1 0 1 0 0,1 0 0 0 0,-1 1 0 0 0,1-1-1 0 0,-1 0 1 0 0,1 0 0 0 0,-1 0 0 0 0,0 0-1 0 0,1 0 1 0 0,-1 0 0 0 0,0 0 0 0 0,0 0-1 0 0,0 0 1 0 0,0 0-35 0 0,7-35 623 0 0,-7 35-559 0 0,-1 1 233 0 0,1 0-262 0 0,-31 26 185 0 0,-179 139 122 0 0,123-95-340 0 0,6-4-38 0 0,83-67-2472 0 0,32-23-3478 0 0,-10 6-3797 0 0,-16 10 705 0 0</inkml:trace>
  <inkml:trace contextRef="#ctx0" brushRef="#br0" timeOffset="21823.018">9800 3951 3201 0 0,'0'0'2089'0'0,"0"0"-33"0"0,0 0 229 0 0,0 0 140 0 0,0 0-166 0 0,0 0-341 0 0,0 0-447 0 0,0 0-355 0 0,0 0-209 0 0,0 0-120 0 0,0 0-43 0 0,0 0-52 0 0,0 0-53 0 0,11-6 797 0 0,6 32-671 0 0,-2 0 0 0 0,-1 1 0 0 0,-1 1 0 0 0,-1 0-1 0 0,4 18-764 0 0,7 14 168 0 0,-3-32-828 0 0,-11-24-2339 0 0,3-2-3934 0 0,-8-2-3410 0 0</inkml:trace>
  <inkml:trace contextRef="#ctx0" brushRef="#br0" timeOffset="32908.972">9966 2751 0 0 0,'0'0'577'0'0,"0"0"520"0"0,0 0 126 0 0,0 0-47 0 0,0 0-88 0 0,0 0-89 0 0,0 0-68 0 0,0 0-62 0 0,-1-3 12 0 0,-34-23 7452 0 0,-21 25-4271 0 0,30 2-3196 0 0,21-1-767 0 0,1 2 0 0 0,0-1 0 0 0,0 0 0 0 0,0 1 0 0 0,0 0 0 0 0,0 0 0 0 0,0 0 0 0 0,1 0 0 0 0,-1 1 0 0 0,1-1 0 0 0,-1 1 0 0 0,1 0 0 0 0,0 0 0 0 0,0 0 0 0 0,0 1 0 0 0,1-1 0 0 0,-3 3-99 0 0,-4 13 137 0 0,0 1-1 0 0,1-1 1 0 0,1 1 0 0 0,1 1-1 0 0,0-1 1 0 0,2 1 0 0 0,0 0-1 0 0,2 0 1 0 0,0 0-1 0 0,1 0 1 0 0,2 16-137 0 0,1-29 75 0 0,1 1 1 0 0,0-1-1 0 0,0 0 1 0 0,0 0-1 0 0,1 0 0 0 0,0 0 1 0 0,1 0-1 0 0,0-1 0 0 0,0 0 1 0 0,0 0-1 0 0,1 0 1 0 0,0-1-1 0 0,1 0 0 0 0,-1 0 1 0 0,1 0-1 0 0,0-1 1 0 0,0 0-1 0 0,1-1 0 0 0,0 1 1 0 0,0-1-1 0 0,1 0-75 0 0,1 0 62 0 0,1 0 1 0 0,0-1-1 0 0,-1 0 0 0 0,1-1 1 0 0,0 0-1 0 0,1-1 0 0 0,-1 0 0 0 0,0 0 1 0 0,0-1-1 0 0,0-1 0 0 0,0 0 1 0 0,1-1-1 0 0,-1 0 0 0 0,-1 0 0 0 0,1-1 1 0 0,0-1-1 0 0,4-2-62 0 0,-7 5 41 0 0,-1-1-1 0 0,0 0 1 0 0,0-1 0 0 0,-1 0-1 0 0,1 0 1 0 0,-1 0 0 0 0,1-1 0 0 0,-1 0-1 0 0,0 0 1 0 0,0 0 0 0 0,-1-1-1 0 0,1 0 1 0 0,-1 0 0 0 0,0-1-1 0 0,0 1 1 0 0,-1-1 0 0 0,0 0 0 0 0,0 0-1 0 0,0-1 1 0 0,-1 1 0 0 0,0-1-1 0 0,0 0 1 0 0,0 1 0 0 0,-1-1-1 0 0,0-1 1 0 0,-1 1 0 0 0,1-5-41 0 0,-1 3 11 0 0,0 1-1 0 0,-1 0 1 0 0,0 0 0 0 0,-1 0 0 0 0,0 0-1 0 0,0 0 1 0 0,0 0 0 0 0,-1 0-1 0 0,0 0 1 0 0,-1 0 0 0 0,0 1 0 0 0,0-1-1 0 0,-1 1 1 0 0,1 0 0 0 0,-2 0 0 0 0,1 0-1 0 0,-1 1 1 0 0,0-1 0 0 0,0 1 0 0 0,-2-1-11 0 0,-1-2-56 0 0,0 0 1 0 0,-1 1 0 0 0,0 0 0 0 0,0 0 0 0 0,-1 1-1 0 0,1 0 1 0 0,-2 1 0 0 0,1 0 0 0 0,-1 1 0 0 0,0 0-1 0 0,0 1 1 0 0,0 0 0 0 0,-9-2 55 0 0,7 3-261 0 0,0 2 0 0 0,0-1-1 0 0,0 2 1 0 0,0-1 0 0 0,0 2-1 0 0,0 0 1 0 0,0 0 0 0 0,0 2 0 0 0,1-1-1 0 0,-1 1 1 0 0,1 1 0 0 0,-6 3 261 0 0,-13 14-4686 0 0,6 9-3704 0 0,21-23-2885 0 0</inkml:trace>
  <inkml:trace contextRef="#ctx0" brushRef="#br0" timeOffset="34038.385">9841 2935 0 0 0,'0'0'1351'0'0,"0"0"-61"0"0,0 0-121 0 0,0 0-87 0 0,0 0-39 0 0,0 0-10 0 0,0 0 23 0 0,0 0-2 0 0,2 0-399 0 0,5 1 8927 0 0,9 2-13684 0 0,-5-6-4954 0 0,-7 2 2899 0 0</inkml:trace>
  <inkml:trace contextRef="#ctx0" brushRef="#br0" timeOffset="34254.159">9841 2935 1576 0 0</inkml:trace>
  <inkml:trace contextRef="#ctx0" brushRef="#br0" timeOffset="34476.092">9841 2935 1576 0 0,'41'15'463'0'0,"38"11"2928"0"0,-73-22 9031 0 0,2 1-10394 0 0,-3-1-6306 0 0,-2-3-6984 0 0,-3-1 6922 0 0</inkml:trace>
  <inkml:trace contextRef="#ctx0" brushRef="#br0" timeOffset="35077.028">9863 3060 0 0 0,'0'0'487'0'0,"0"0"740"0"0,0 0 210 0 0,0 0-54 0 0,0 0-144 0 0,0 0-161 0 0,0 0-131 0 0,0 0-79 0 0,0 0-59 0 0,0 0-66 0 0,0 0-21 0 0,0 0-28 0 0,3 0-8 0 0,16-3 1180 0 0,-19 3-1322 0 0,11 23 2447 0 0,-4-8-2136 0 0,-7-13-752 0 0,1 0-1 0 0,0 0 0 0 0,-1 0 0 0 0,1 1 0 0 0,0-1 0 0 0,0 0 0 0 0,1 0 0 0 0,-1 0 0 0 0,0 0 0 0 0,0 0 1 0 0,1-1-1 0 0,-1 1 0 0 0,1 0 0 0 0,0-1 0 0 0,0 1 0 0 0,-1-1 0 0 0,1 0 0 0 0,0 1 0 0 0,0-1 0 0 0,0 0 0 0 0,0 0 1 0 0,1 0-1 0 0,-1 0 0 0 0,0-1 0 0 0,0 1 0 0 0,0 0 0 0 0,1-1 0 0 0,-1 0 0 0 0,0 0 0 0 0,3 1-102 0 0,-1-2 71 0 0,0 0-1 0 0,0 0 1 0 0,0 0-1 0 0,0 0 1 0 0,-1-1-1 0 0,1 1 1 0 0,0-1-1 0 0,-1 0 1 0 0,1 0-1 0 0,-1-1 1 0 0,1 1-1 0 0,-1-1 1 0 0,0 1-1 0 0,0-1 1 0 0,0 0-1 0 0,-1 0 1 0 0,1-1-1 0 0,-1 1 1 0 0,1 0-1 0 0,-1-1 0 0 0,1-2-69 0 0,12-30-7660 0 0,-15 33 1795 0 0,0-1-3733 0 0</inkml:trace>
  <inkml:trace contextRef="#ctx0" brushRef="#br0" timeOffset="36310.375">10732 2821 8026 0 0,'0'0'1229'0'0,"0"0"-87"0"0,0 0-51 0 0,0 0 80 0 0,0 0 36 0 0,0 0-104 0 0,0 0-242 0 0,0 0-290 0 0,0 0-203 0 0,0 0-68 0 0,0 0 32 0 0,1 8 39 0 0,26 228 2588 0 0,-36-67-2552 0 0,3-128-714 0 0,-11 45-526 0 0,-13-41-6913 0 0,19-38-707 0 0,6-6 4654 0 0</inkml:trace>
  <inkml:trace contextRef="#ctx0" brushRef="#br0" timeOffset="36746.971">10553 2983 0 0 0,'0'0'1406'0'0,"0"0"171"0"0,0 0 152 0 0,0 0 124 0 0,0 0 54 0 0,0 0-93 0 0,0 0-211 0 0,19-34-271 0 0,60-103-238 0 0,-28 82 162 0 0,-39 49-949 0 0,-2 0-100 0 0,0 1-1 0 0,1 0 1 0 0,0 0-1 0 0,0 1 1 0 0,0 1-1 0 0,1 0 1 0 0,-1 0-1 0 0,1 1 1 0 0,-1 1-1 0 0,1 0 1 0 0,0 0-1 0 0,0 1 1 0 0,-1 1-1 0 0,12 1-206 0 0,-19-1 37 0 0,0 1 0 0 0,-1-1-1 0 0,1 0 1 0 0,0 1-1 0 0,-1 0 1 0 0,1 0-1 0 0,-1 0 1 0 0,0 0 0 0 0,0 1-1 0 0,0-1 1 0 0,0 1-1 0 0,0 0 1 0 0,0 0 0 0 0,0 0-1 0 0,-1 0 1 0 0,0 0-1 0 0,0 0 1 0 0,0 1 0 0 0,0-1-1 0 0,0 1 1 0 0,0-1-1 0 0,-1 1 1 0 0,0 0 0 0 0,0 0-1 0 0,0 0 1 0 0,0 0-1 0 0,-1-1 1 0 0,1 1-1 0 0,-1 0 1 0 0,0 0 0 0 0,0 0-1 0 0,0 1-36 0 0,0 4 63 0 0,-1 1 0 0 0,1-1 0 0 0,-1 0 0 0 0,-1 1 0 0 0,0-1 0 0 0,0 0 0 0 0,-1 0 0 0 0,0 0 0 0 0,-1 0 0 0 0,1-1 0 0 0,-2 1 0 0 0,1-1 0 0 0,-3 3-63 0 0,-11 10 18 0 0,0 0 1 0 0,-2-1-1 0 0,0-1 0 0 0,-1 0 0 0 0,-1-2 0 0 0,-12 7-18 0 0,-53 45 86 0 0,86-68-75 0 0,1 1 0 0 0,0 0 0 0 0,0 0 0 0 0,-1 0 0 0 0,1-1-1 0 0,0 1 1 0 0,1 0 0 0 0,-1 0 0 0 0,0 0 0 0 0,0-1 0 0 0,1 1 0 0 0,-1 0 0 0 0,1 0 0 0 0,-1-1 0 0 0,1 1 0 0 0,0 0 0 0 0,0-1 0 0 0,0 1 0 0 0,0-1 0 0 0,0 1 0 0 0,0-1-1 0 0,0 0 1 0 0,0 1 0 0 0,1-1 0 0 0,-1 0 0 0 0,0 0 0 0 0,1 0 0 0 0,-1 0 0 0 0,1 0 0 0 0,0 0 0 0 0,-1 0 0 0 0,2 0-11 0 0,1 2 38 0 0,176 103 2534 0 0,-154-76-2993 0 0,9-40-13465 0 0,-26 5 8909 0 0,-2-2 347 0 0</inkml:trace>
  <inkml:trace contextRef="#ctx0" brushRef="#br0" timeOffset="37124.958">11336 3005 2913 0 0,'0'0'3522'0'0,"0"0"-1198"0"0,0 0-489 0 0,0 0-62 0 0,0 0-96 0 0,0 0-246 0 0,0 0-293 0 0,0 0-293 0 0,0 0-176 0 0,0 0-124 0 0,0 0-70 0 0,0 0-30 0 0,0 0-54 0 0,-22 7-44 0 0,-69 25-54 0 0,86-30-247 0 0,1 0 0 0 0,-1 0 0 0 0,1 0 0 0 0,-1 0 0 0 0,1 1 0 0 0,0-1 0 0 0,0 1 0 0 0,0 0 0 0 0,0 1 0 0 0,1-1 0 0 0,-1 0 0 0 0,1 1 0 0 0,0 0 0 0 0,0 0 0 0 0,-2 4-45 0 0,-4 5 95 0 0,3-7-72 0 0,1 1 0 0 0,0 0 0 0 0,0 0 0 0 0,0 1 0 0 0,1-1 0 0 0,0 1 0 0 0,1 0 1 0 0,0 0-1 0 0,0 0 0 0 0,0 0 0 0 0,1 1 0 0 0,1-1 0 0 0,-1 1 0 0 0,2 0 0 0 0,-1-1 0 0 0,1 1 0 0 0,0 0 0 0 0,1 2-24 0 0,1-8 69 0 0,-1-1 0 0 0,1 0-1 0 0,0 0 1 0 0,0 0 0 0 0,1 0-1 0 0,-1 0 1 0 0,0 0 0 0 0,1 0-1 0 0,-1-1 1 0 0,1 1 0 0 0,-1-1 0 0 0,1 0-1 0 0,0 0 1 0 0,-1 0 0 0 0,1 0-1 0 0,0 0 1 0 0,0-1 0 0 0,0 1-1 0 0,0-1 1 0 0,0 0 0 0 0,0 0-1 0 0,0 0 1 0 0,-1 0 0 0 0,1 0-1 0 0,0 0 1 0 0,0-1 0 0 0,0 0-1 0 0,0 1 1 0 0,0-1 0 0 0,-1 0-1 0 0,1-1 1 0 0,0 1 0 0 0,-1 0 0 0 0,2-1-69 0 0,23-19 229 0 0,0-1 0 0 0,-1-1 1 0 0,-2-1-1 0 0,0-1 1 0 0,-2-1-1 0 0,-1-1 1 0 0,0-2-230 0 0,85-97 79 0 0,-106 126-102 0 0,0 1 0 0 0,0-1 1 0 0,0 1-1 0 0,0-1 0 0 0,0 1 0 0 0,0-1 0 0 0,0 1 0 0 0,0-1 0 0 0,1 1 0 0 0,-1-1 0 0 0,0 0 0 0 0,0 1 1 0 0,0-1-1 0 0,1 1 0 0 0,-1-1 0 0 0,0 1 0 0 0,0-1 0 0 0,1 0 0 0 0,-1 1 0 0 0,0-1 0 0 0,1 0 1 0 0,-1 1-1 0 0,0-1 0 0 0,1 0 0 0 0,-1 1 0 0 0,1-1 0 0 0,-1 0 0 0 0,0 0 0 0 0,1 0 0 0 0,-1 1 1 0 0,1-1-1 0 0,-1 0 0 0 0,1 0 0 0 0,-1 0 0 0 0,1 0 0 0 0,-1 0 0 0 0,1 0 0 0 0,-1 0 0 0 0,1 0 1 0 0,-1 0-1 0 0,0 0 0 0 0,1 0 0 0 0,-1 0 0 0 0,1 0 0 0 0,-1 0 0 0 0,1 0 0 0 0,-1-1 0 0 0,1 1 0 0 0,-1 0 1 0 0,1 0 22 0 0,-2 15-281 0 0,-3 16-1005 0 0,-1 10-2713 0 0,9-18-6656 0 0,1-16 2156 0 0</inkml:trace>
  <inkml:trace contextRef="#ctx0" brushRef="#br0" timeOffset="37555.978">11590 3219 9490 0 0,'0'0'2691'0'0,"0"0"-573"0"0,0 0-312 0 0,0 0-165 0 0,0 0-270 0 0,0 0-296 0 0,0 0-193 0 0,0 0-149 0 0,0 0-79 0 0,0 0-38 0 0,11-32-116 0 0,35-100-117 0 0,-10 60 46 0 0,32-16 3 0 0,-64 114-832 0 0,-4-9 405 0 0,-1-12-2 0 0,0-1 0 0 0,0 0 1 0 0,1 0-1 0 0,0 0 0 0 0,0 1 0 0 0,0-1 1 0 0,0 0-1 0 0,1 0 0 0 0,0 1 1 0 0,0-1-1 0 0,0 0 0 0 0,0 0 1 0 0,0 0-1 0 0,1 0 0 0 0,0 0 1 0 0,0 0-1 0 0,0-1 0 0 0,3 4-3 0 0,-3-6 28 0 0,1-1-1 0 0,0 0 0 0 0,-1 0 0 0 0,1 0 1 0 0,0 0-1 0 0,-1-1 0 0 0,1 1 1 0 0,0-1-1 0 0,-1 1 0 0 0,1-1 0 0 0,-1 0 1 0 0,1 0-1 0 0,-1 0 0 0 0,1-1 1 0 0,-1 1-1 0 0,0 0 0 0 0,0-1 0 0 0,1 0 1 0 0,-1 1-1 0 0,0-1 0 0 0,0 0 1 0 0,-1 0-1 0 0,2-1-27 0 0,-1 1 18 0 0,63-56 263 0 0,91-64-108 0 0,-154 123-176 0 0,-1 0 0 0 0,0 1-1 0 0,0-1 1 0 0,0 1 0 0 0,0 0 0 0 0,0-1-1 0 0,0 1 1 0 0,0 0 0 0 0,0 0-1 0 0,-1-1 1 0 0,1 1 0 0 0,-1 0-1 0 0,1 0 1 0 0,-1 0 0 0 0,0 0-1 0 0,0 0 1 0 0,0 0 0 0 0,0-1-1 0 0,0 1 1 0 0,0 0 0 0 0,0 0-1 0 0,-1 0 1 0 0,1 0 0 0 0,0 0-1 0 0,-1 0 1 0 0,0-1 0 0 0,1 1-1 0 0,-1 0 1 0 0,-1 1 3 0 0,0 16-126 0 0,21 17-3455 0 0,12-36-4909 0 0,-12-11-1003 0 0,-14 5 5694 0 0</inkml:trace>
  <inkml:trace contextRef="#ctx0" brushRef="#br0" timeOffset="37810.09">12275 2692 2521 0 0,'0'0'3320'0'0,"0"0"-500"0"0,0 0-519 0 0,0 0-446 0 0,0 0-418 0 0,0 0-320 0 0,0 0-207 0 0,0 0-170 0 0,0 0-168 0 0,0 0-117 0 0,0 0-84 0 0,0 0-94 0 0,-20 31-70 0 0,-59 95-46 0 0,59-72-8 0 0,21-48-113 0 0,0-3 8 0 0,-1-1-1 0 0,1 1 0 0 0,0-1 1 0 0,0 1-1 0 0,0-1 0 0 0,0 0 0 0 0,0 1 1 0 0,0-1-1 0 0,0 0 0 0 0,1 0 0 0 0,-1 0 1 0 0,1 0-1 0 0,0 0 0 0 0,-1 0 1 0 0,1 0-1 0 0,0-1 0 0 0,0 1 0 0 0,0-1 1 0 0,1 1-1 0 0,-1-1 0 0 0,0 0 0 0 0,0 1 1 0 0,1-1-1 0 0,-1-1 0 0 0,1 1 1 0 0,-1 0-1 0 0,1-1 0 0 0,-1 1 0 0 0,1-1 1 0 0,-1 1-1 0 0,1-1 0 0 0,-1 0 0 0 0,1 0-47 0 0,4 0 249 0 0,0 0 0 0 0,-1-1-1 0 0,1 1 1 0 0,-1-1 0 0 0,1 0-1 0 0,-1-1 1 0 0,0 0 0 0 0,1 0-1 0 0,-1 0 1 0 0,0-1-1 0 0,0 1 1 0 0,4-4-249 0 0,-4 2 104 0 0,0 0 1 0 0,0-1-1 0 0,0 0 1 0 0,0 0-1 0 0,-1 0 0 0 0,0-1 1 0 0,0 0-1 0 0,-1 0 0 0 0,1 0 1 0 0,-1 0-1 0 0,0-1 1 0 0,-1 0-1 0 0,0 0 0 0 0,0 0 1 0 0,0 0-1 0 0,-1 0 0 0 0,0 0 1 0 0,0-1-1 0 0,-1 1 0 0 0,0-1 1 0 0,-1 1-1 0 0,1-1 1 0 0,-1 0-105 0 0,-20-58-547 0 0,-25 50-3557 0 0,30 16 1130 0 0,5 0-3603 0 0,2 0-4767 0 0</inkml:trace>
  <inkml:trace contextRef="#ctx0" brushRef="#br0" timeOffset="38229.838">12519 2843 12699 0 0,'0'0'1869'0'0,"0"0"-170"0"0,0 0 50 0 0,0 0-145 0 0,0 0-332 0 0,0 0-294 0 0,0 0-227 0 0,0 0-148 0 0,0 0-86 0 0,0 0-66 0 0,0 0-100 0 0,0 0-59 0 0,0 0-56 0 0,10-29-35 0 0,30-90-6 0 0,0 31 142 0 0,13 19-273 0 0,-50 102-897 0 0,8 63 241 0 0,-11-93 594 0 0,1 0 0 0 0,0 0 0 0 0,0 0 0 0 0,0 0-1 0 0,1-1 1 0 0,-1 1 0 0 0,1-1 0 0 0,-1 1 0 0 0,1-1-1 0 0,0 1 1 0 0,0-1 0 0 0,0 0 0 0 0,0 0 0 0 0,0 0-1 0 0,1 0 1 0 0,-1 0 0 0 0,1 0 0 0 0,-1-1 0 0 0,1 1-1 0 0,0-1 1 0 0,-1 0 0 0 0,1 0 0 0 0,0 0-1 0 0,0 0 1 0 0,0 0 0 0 0,0-1 0 0 0,0 1 0 0 0,0-1-1 0 0,0 1 1 0 0,1-1-2 0 0,9-3 165 0 0,0 0 0 0 0,0 0 0 0 0,-1-2 0 0 0,1 1 0 0 0,-1-2 0 0 0,0 1 0 0 0,0-2 0 0 0,-1 1 0 0 0,0-2 0 0 0,0 1 0 0 0,0-2 0 0 0,-1 1 0 0 0,-1-1 0 0 0,1-1 0 0 0,-1 0 0 0 0,-1 0 0 0 0,0-1 0 0 0,0 0 0 0 0,-1 0 0 0 0,-1 0-1 0 0,0-1 1 0 0,0 0 0 0 0,2-11-165 0 0,8-53-791 0 0,-15 59-3145 0 0,-1 0-3710 0 0,0 14 5994 0 0,0-4-10822 0 0</inkml:trace>
  <inkml:trace contextRef="#ctx0" brushRef="#br0" timeOffset="41807.008">3155 2887 0 0 0,'0'0'1294'0'0,"0"0"63"0"0,0 0 49 0 0,0 0-30 0 0,0 0-65 0 0,-5-6-137 0 0,-15-21-162 0 0,19 26-918 0 0,0 0 0 0 0,0 0 0 0 0,0 1 0 0 0,0-1 0 0 0,0 0 1 0 0,0 1-1 0 0,-1-1 0 0 0,1 1 0 0 0,0 0 0 0 0,0-1 0 0 0,0 1 0 0 0,0 0 0 0 0,-1 0 0 0 0,1 0 1 0 0,0 0-1 0 0,0 0 0 0 0,-1 0 0 0 0,1 0 0 0 0,0 0 0 0 0,0 0 0 0 0,0 0 0 0 0,-1 1 0 0 0,1-1 1 0 0,0 0-1 0 0,0 1 0 0 0,0-1 0 0 0,0 1 0 0 0,0 0 0 0 0,0-1 0 0 0,0 1 0 0 0,0 0 1 0 0,0-1-1 0 0,0 1 0 0 0,0 0 0 0 0,0 0 0 0 0,1 0 0 0 0,-1 0 0 0 0,0 0 0 0 0,0 0 0 0 0,1 0 1 0 0,-1 0-1 0 0,1 0-94 0 0,-1 1 101 0 0,-9 13 174 0 0,0 2 0 0 0,2-1 0 0 0,0 1 0 0 0,1 0 0 0 0,1 1 0 0 0,0 0 0 0 0,1 0 0 0 0,1 0 0 0 0,1 0 0 0 0,1 1 0 0 0,0-1 0 0 0,2 1 0 0 0,0 0 0 0 0,1-1 0 0 0,0 1 0 0 0,2 2-275 0 0,-2-16 106 0 0,0 1-1 0 0,0-1 1 0 0,0 0 0 0 0,1 0 0 0 0,0 0-1 0 0,0-1 1 0 0,0 1 0 0 0,1 0 0 0 0,-1-1 0 0 0,1 1-1 0 0,0-1 1 0 0,0 0 0 0 0,1 0 0 0 0,-1 0 0 0 0,1 0-1 0 0,0-1 1 0 0,0 1 0 0 0,0-1 0 0 0,0 0 0 0 0,1 0-1 0 0,-1-1 1 0 0,1 1 0 0 0,0-1 0 0 0,0 0-1 0 0,0 0 1 0 0,0-1 0 0 0,0 0 0 0 0,0 1 0 0 0,0-2-1 0 0,0 1 1 0 0,0-1 0 0 0,1 1 0 0 0,-1-1 0 0 0,0-1-1 0 0,0 1 1 0 0,1-1 0 0 0,-1 0 0 0 0,0 0 0 0 0,0 0-1 0 0,0-1 1 0 0,0 0 0 0 0,0 0 0 0 0,-1 0-1 0 0,1 0 1 0 0,0-1 0 0 0,0-1-106 0 0,14-6 158 0 0,0-1 0 0 0,-1-1 1 0 0,-1-1-1 0 0,0 0 0 0 0,0-1 0 0 0,-2-1 0 0 0,0-1 0 0 0,0 0 0 0 0,-2-1 1 0 0,0 0-1 0 0,-1-1 0 0 0,0-1 0 0 0,-2 0 0 0 0,0 0 0 0 0,-1-1 1 0 0,-1 0-1 0 0,3-16-158 0 0,-9 30-30 0 0,0-1 0 0 0,0 0 0 0 0,-1 0 0 0 0,0 0 1 0 0,0 0-1 0 0,-1 0 0 0 0,0 0 0 0 0,0 0 0 0 0,-1 0 1 0 0,1 0-1 0 0,-2 0 0 0 0,1 1 0 0 0,-1-1 0 0 0,0 0 1 0 0,0 1-1 0 0,-1-1 0 0 0,0 1 0 0 0,0-1 0 0 0,-1 1 0 0 0,1 0 1 0 0,-1 1-1 0 0,0-1 0 0 0,-1 1 0 0 0,0-1 0 0 0,0 1 1 0 0,0 1-1 0 0,0-1 0 0 0,-1 1 0 0 0,1 0 0 0 0,-1 0 1 0 0,0 0-1 0 0,0 1 0 0 0,-1 0 0 0 0,0 0 30 0 0,-3-1-267 0 0,-1 1-1 0 0,1 0 1 0 0,0 0-1 0 0,-1 1 1 0 0,0 1-1 0 0,1 0 1 0 0,-1 0-1 0 0,0 1 0 0 0,1 0 1 0 0,-1 1-1 0 0,0 0 1 0 0,1 1-1 0 0,-1 0 1 0 0,1 1-1 0 0,-1 0 1 0 0,1 1-1 0 0,-8 3 268 0 0,-91 71-6397 0 0,53-16-2712 0 0,39-42 5238 0 0</inkml:trace>
  <inkml:trace contextRef="#ctx0" brushRef="#br0" timeOffset="42496.422">3090 3263 0 0 0,'0'0'1215'0'0,"0"0"473"0"0,0 0 93 0 0,0 0-108 0 0,0 0-118 0 0,0 0-100 0 0,0 0-60 0 0,0 0-16 0 0,0 0-26 0 0,-1-6 957 0 0,1 5 3887 0 0,-34 265-4328 0 0,24-212-1714 0 0,6-5-12 0 0,4-46-107 0 0,0-1 9 0 0,0 0 51 0 0,0 0 36 0 0,3-26 1854 0 0,-58 11-1765 0 0,22 5-198 0 0,1-2 0 0 0,1-1 0 0 0,0-2 0 0 0,1 0 0 0 0,0-3 0 0 0,1 0-1 0 0,-13-12-22 0 0,-9-22 20 0 0,50 51 297 0 0,-5-7-346 0 0,6 9-108 0 0,0-1-1 0 0,0 0 1 0 0,1 0 0 0 0,-1 0-1 0 0,0 0 1 0 0,0 0-1 0 0,1 0 1 0 0,-1 0-1 0 0,0 0 1 0 0,0 0-1 0 0,1 0 1 0 0,-1 0-1 0 0,0-1 1 0 0,0 1-1 0 0,0 0 1 0 0,1 0-1 0 0,-1 0 1 0 0,0 0-1 0 0,0 0 1 0 0,0 0-1 0 0,1 0 1 0 0,-1-1-1 0 0,0 1 1 0 0,0 0-1 0 0,0 0 1 0 0,0 0-1 0 0,1 0 1 0 0,-1-1-1 0 0,0 1 1 0 0,0 0-1 0 0,0 0 1 0 0,0 0-1 0 0,0-1 1 0 0,0 1-1 0 0,0 0 1 0 0,0 0 0 0 0,0 0-1 0 0,1-1 1 0 0,-1 1-1 0 0,0 0 1 0 0,0 0-1 0 0,0-1 1 0 0,0 1-1 0 0,0 0 138 0 0,19 10-4468 0 0,-8-3-1349 0 0,-9-6 4693 0 0,5 5-8570 0 0</inkml:trace>
  <inkml:trace contextRef="#ctx0" brushRef="#br0" timeOffset="42873.936">3020 3583 0 0 0,'0'0'1050'0'0,"0"0"278"0"0,0 0 298 0 0,0 0 214 0 0,0 0-10 0 0,0 0-159 0 0,0 0-155 0 0,0 0-136 0 0,0 0-151 0 0,0 0-165 0 0,0 0-137 0 0,0 0-126 0 0,0 0-74 0 0,-10 0-7 0 0,-23 0 850 0 0,61 0 1985 0 0,19-3-3264 0 0,0-2-1 0 0,0-3 0 0 0,-1-1 1 0 0,0-3-1 0 0,0-1 0 0 0,-1-2 1 0 0,22-13-291 0 0,-38 9-395 0 0,-23 10-3993 0 0,-7 9 267 0 0,-1 0 218 0 0,-1 0-4156 0 0</inkml:trace>
  <inkml:trace contextRef="#ctx0" brushRef="#br0" timeOffset="43694.345">2995 3646 0 0 0,'0'0'1016'0'0,"0"0"379"0"0,0 0 247 0 0,0 0 264 0 0,0 0 166 0 0,0 0-20 0 0,0 0-200 0 0,0 0-265 0 0,0 0-272 0 0,0 0-186 0 0,0 0-106 0 0,0 0-122 0 0,0 0-102 0 0,0 1 3157 0 0,14 68-2408 0 0,-12-56-1461 0 0,2 18 79 0 0,-2 0-1 0 0,0 1 1 0 0,-2-1-1 0 0,-2 0 1 0 0,-3 24-166 0 0,-10 32 349 0 0,15-79 671 0 0,7-32-479 0 0,-51 79-444 0 0,-159 210-9 0 0,137-159-67 0 0,20-22-1114 0 0,46-83 607 0 0,0-1-131 0 0,0 0-110 0 0,14-4-3448 0 0,43-55-11559 0 0,-45 48 12058 0 0,-5 0 2960 0 0</inkml:trace>
  <inkml:trace contextRef="#ctx0" brushRef="#br0" timeOffset="44016.788">2912 4128 208 0 0,'0'0'2012'0'0,"0"0"-27"0"0,0 0 93 0 0,0 0 103 0 0,0 0-79 0 0,0 0-211 0 0,0 0-286 0 0,0 0-313 0 0,0 0-275 0 0,0 0-162 0 0,0 0-110 0 0,0 0-91 0 0,18 0 3258 0 0,57 152-432 0 0,-56-101-3255 0 0,16-13-998 0 0,-20-37-2790 0 0,-3-15-4273 0 0,-9 7-2185 0 0</inkml:trace>
  <inkml:trace contextRef="#ctx0" brushRef="#br0" timeOffset="44944.92">3142 2954 0 0 0,'0'0'559'0'0,"0"0"113"0"0,0 0-1 0 0,0 0 12 0 0,0 0 9 0 0,0 0 36 0 0,0 0 97 0 0,1-6 82 0 0,2 1-202 0 0,1-7-704 0 0,-3 7 3986 0 0,-1-1 3764 0 0,-27 25-6017 0 0,39-34 345 0 0,-12 15-1971 0 0,0 0 76 0 0,0 0 24 0 0,0 0 6 0 0,0 0-12 0 0,0 0-32 0 0,0 0-25 0 0,0 0 10 0 0,0 0-9 0 0,0 0-28 0 0,0 0-17 0 0,0 0-25 0 0,0 0-29 0 0,0 0 18 0 0,0 0-1 0 0,0 0-32 0 0,0 0-29 0 0,0 0-82 0 0,0 0-22 0 0,0 0-111 0 0,0 0-251 0 0,0 0-328 0 0,0 0-433 0 0,16-4-13245 0 0,-13 4 7776 0 0</inkml:trace>
  <inkml:trace contextRef="#ctx0" brushRef="#br0" timeOffset="45326.972">3249 2902 0 0 0,'0'0'672'0'0,"0"0"1318"0"0,0 0 470 0 0,0 0 1 0 0,0 0-221 0 0,0 0-296 0 0,0 0-299 0 0,0 0-241 0 0,0 0-209 0 0,0 0-197 0 0,0 0-203 0 0,0 0-179 0 0,0 0-119 0 0,-2 3-107 0 0,-17 30 633 0 0,11-17-204 0 0,13-20 473 0 0,0 3-1383 0 0,-5 2-349 0 0,0-1-255 0 0,10 0-10959 0 0,-5 0 2093 0 0</inkml:trace>
  <inkml:trace contextRef="#ctx0" brushRef="#br0" timeOffset="45862.766">3081 3167 0 0 0,'0'0'1072'0'0,"0"-10"38"0"0,-2-2-321 0 0,1 2-2626 0 0,1 1 4027 0 0,0 0 3884 0 0,-1-3 5432 0 0,40 44-9518 0 0,-37-30-1921 0 0,1 0 1 0 0,0-1 0 0 0,0 1 0 0 0,1-1 0 0 0,-1 0 0 0 0,0 0-1 0 0,0 0 1 0 0,1 0 0 0 0,-1 0 0 0 0,0-1 0 0 0,1 0-1 0 0,-1 1 1 0 0,0-1 0 0 0,1 0 0 0 0,-1-1 0 0 0,1 1 0 0 0,-1-1-1 0 0,0 1 1 0 0,1-1 0 0 0,-1 0 0 0 0,0 0 0 0 0,0-1 0 0 0,0 1-1 0 0,0 0 1 0 0,0-1 0 0 0,0 0 0 0 0,0 0 0 0 0,0 0 0 0 0,-1 0-1 0 0,1 0 1 0 0,-1-1 0 0 0,1 1 0 0 0,-1-1 0 0 0,0 1 0 0 0,0-1-1 0 0,0 0 1 0 0,0 0 0 0 0,-1 0 0 0 0,1 0 0 0 0,-1 0 0 0 0,0 0-1 0 0,0-1 1 0 0,1-1-68 0 0,4-8 136 0 0,-1 7-2741 0 0,-2 4-3563 0 0,0 1-5254 0 0,-2 1 5673 0 0</inkml:trace>
  <inkml:trace contextRef="#ctx0" brushRef="#br0" timeOffset="49493.047">2601 1816 5513 0 0,'0'0'1885'0'0,"0"0"-58"0"0,0 0-40 0 0,0 0 18 0 0,0 0-72 0 0,0 0-248 0 0,0 0-327 0 0,0 0-331 0 0,0 0-244 0 0,0 0-135 0 0,0 0 15 0 0,2 0 69 0 0,6 5-220 0 0,0-1 1 0 0,0 1-1 0 0,-1 0 1 0 0,0 1-1 0 0,0-1 1 0 0,-1 1 0 0 0,0 1-1 0 0,0-1 1 0 0,0 1-1 0 0,0 0 1 0 0,-1 1-1 0 0,-1-1 1 0 0,1 1-1 0 0,-1 0-312 0 0,15 20 364 0 0,-9-11-236 0 0,-1 1 0 0 0,0 0-1 0 0,-1 0 1 0 0,-1 1 0 0 0,-1 0-1 0 0,-1 0 1 0 0,0 1-1 0 0,-2-1 1 0 0,0 1 0 0 0,-1 0-1 0 0,-1 0 1 0 0,-1 0 0 0 0,0 0-1 0 0,-2 3-127 0 0,0-10-85 0 0,-1 1-1 0 0,0 0 1 0 0,-1-1-1 0 0,0 0 0 0 0,-1 1 1 0 0,-1-2-1 0 0,0 1 1 0 0,0-1-1 0 0,-1 0 0 0 0,-1 0 1 0 0,0-1-1 0 0,-1 0 1 0 0,0 0-1 0 0,-1-1 1 0 0,0 0-1 0 0,0-1 0 0 0,-2 1 86 0 0,10-9-287 0 0,1 1 0 0 0,-1 0 0 0 0,0-1 0 0 0,0 0 0 0 0,-1 0 0 0 0,1 1 0 0 0,0-1 0 0 0,0 0 1 0 0,-1-1-1 0 0,1 1 0 0 0,0 0 0 0 0,-1-1 0 0 0,1 1 0 0 0,-1-1 0 0 0,1 0 0 0 0,-1 0 0 0 0,1 0 0 0 0,0 0 0 0 0,-1 0 0 0 0,1 0 0 0 0,-2-1 287 0 0,-38-31-14599 0 0,36 24 10107 0 0</inkml:trace>
  <inkml:trace contextRef="#ctx0" brushRef="#br0" timeOffset="49730.99">2321 2011 3617 0 0,'0'0'2335'0'0,"0"0"-251"0"0,0 0-285 0 0,0 0-142 0 0,0 0-30 0 0,0 0-62 0 0,0 0-91 0 0,0 0-130 0 0,0 0-158 0 0,0 0-130 0 0,0 0-112 0 0,0 0-78 0 0,13-31-67 0 0,43-94-66 0 0,-16 68 295 0 0,-28 48-754 0 0,256-181 1888 0 0,-175 152-2826 0 0,-27 36-6263 0 0,-56 5 1021 0 0,-1 0-5171 0 0</inkml:trace>
  <inkml:trace contextRef="#ctx0" brushRef="#br0" timeOffset="50152.024">3083 1750 11098 0 0,'0'0'2474'0'0,"0"0"-732"0"0,0 0-436 0 0,0 0-110 0 0,0 0-93 0 0,0 0-188 0 0,0 0-159 0 0,0 0-103 0 0,0 0-103 0 0,0 0-112 0 0,0 0-84 0 0,0 0-78 0 0,-21 20-80 0 0,-68 68-37 0 0,43-20 53 0 0,38-53-193 0 0,0 0 0 0 0,1 1 0 0 0,1 0 0 0 0,1 0 0 0 0,0 0 0 0 0,1 1 0 0 0,1 0 0 0 0,0-1 0 0 0,2 1 0 0 0,-1 17-19 0 0,3-32 24 0 0,0 0 0 0 0,0 0-1 0 0,0 0 1 0 0,0-1-1 0 0,0 1 1 0 0,0-1 0 0 0,0 1-1 0 0,0-1 1 0 0,1 1-1 0 0,-1-1 1 0 0,1 1 0 0 0,-1-1-1 0 0,1 0 1 0 0,-1 0-1 0 0,1 0 1 0 0,0 0 0 0 0,0 0-1 0 0,-1 0 1 0 0,1-1-1 0 0,0 1 1 0 0,0 0 0 0 0,0-1-1 0 0,0 0 1 0 0,0 1-1 0 0,0-1 1 0 0,0 0-1 0 0,0 0 1 0 0,-1 0 0 0 0,1 0-1 0 0,0 0 1 0 0,0-1-1 0 0,0 1 1 0 0,0 0 0 0 0,0-1-1 0 0,0 0 1 0 0,0 1-1 0 0,0-1 1 0 0,-1 0 0 0 0,1 0-1 0 0,0 0 1 0 0,-1 0-1 0 0,1 0 1 0 0,-1 0 0 0 0,1-1-1 0 0,-1 1 1 0 0,1 0-1 0 0,-1-1 1 0 0,0 1 0 0 0,0-1-24 0 0,24-22 327 0 0,-1-1 1 0 0,-2-1-1 0 0,-1-1 1 0 0,-1-1-1 0 0,-1 0 1 0 0,-1-2 0 0 0,-2 0-1 0 0,6-17-327 0 0,15-11 280 0 0,-35 58-367 0 0,-1 1 0 0 0,0-1 0 0 0,1 0 0 0 0,-1 1 0 0 0,0-1 1 0 0,1 1-1 0 0,-1-1 0 0 0,0 1 0 0 0,0 0 0 0 0,0-1 0 0 0,1 1 0 0 0,-1 0 0 0 0,0 0 0 0 0,0 0 0 0 0,0 0 0 0 0,-1 0 0 0 0,1 0 0 0 0,0 0 0 0 0,0 0 0 0 0,0 1 0 0 0,-1-1 0 0 0,1 0 0 0 0,-1 0 0 0 0,1 1 0 0 0,-1-1 1 0 0,1 0-1 0 0,-1 0 0 0 0,0 1 0 0 0,1-1 0 0 0,-1 1 0 0 0,0-1 0 0 0,0 0 0 0 0,0 2 87 0 0,2 4-1014 0 0,-1-6 872 0 0,12 27-5117 0 0,-3-11-3753 0 0,-6-12-367 0 0</inkml:trace>
  <inkml:trace contextRef="#ctx0" brushRef="#br0" timeOffset="50577.979">3333 1985 10746 0 0,'0'0'3386'0'0,"0"0"-1072"0"0,0 0-503 0 0,0 0-232 0 0,0 0-237 0 0,0 0-246 0 0,0 0-189 0 0,0 0-102 0 0,0 0-159 0 0,0 0-102 0 0,0 0-85 0 0,0 0-104 0 0,0 0-95 0 0,3-33-70 0 0,8-103-44 0 0,9 51 146 0 0,9 42-139 0 0,-13 65-633 0 0,-16-20 474 0 0,1 1 0 0 0,-1-1 0 0 0,0 0 1 0 0,1 1-1 0 0,-1-1 0 0 0,1 1 0 0 0,0-1 0 0 0,0 0 0 0 0,0 0 0 0 0,0 1 0 0 0,0-1 1 0 0,1 0-1 0 0,-1 0 0 0 0,1 0 0 0 0,-1 0 0 0 0,1 0 0 0 0,0-1 0 0 0,0 1 1 0 0,-1 0-1 0 0,1-1 0 0 0,0 1 0 0 0,0-1 0 0 0,1 0 0 0 0,-1 0 0 0 0,0 0 0 0 0,0 0 1 0 0,1 0-1 0 0,-1 0 0 0 0,0-1 0 0 0,3 1 6 0 0,0-2 19 0 0,0-1-1 0 0,0 0 1 0 0,0 0 0 0 0,0 0 0 0 0,0-1 0 0 0,0 0-1 0 0,-1 0 1 0 0,1 0 0 0 0,-1 0 0 0 0,0-1-1 0 0,0 0 1 0 0,0 1 0 0 0,0-2 0 0 0,-1 1-1 0 0,0 0 1 0 0,0-1 0 0 0,0 1 0 0 0,0-1-1 0 0,0-1-18 0 0,21-25 33 0 0,14-10 78 0 0,-38 41-108 0 0,17 30-133 0 0,-14-26-30 0 0,0-1 0 0 0,0-1 0 0 0,1 1 0 0 0,0 0 0 0 0,-1-1 0 0 0,1 0 1 0 0,0 0-1 0 0,0 0 0 0 0,0 0 0 0 0,0-1 0 0 0,1 1 0 0 0,-1-1 0 0 0,0 0 0 0 0,1-1 0 0 0,-1 1 0 0 0,0-1 0 0 0,1 0 0 0 0,-1 0 0 0 0,1 0 0 0 0,-1 0 0 0 0,1-1 0 0 0,-1 0 0 0 0,0 0 0 0 0,0 0 0 0 0,2 0 160 0 0,28-15-5482 0 0,-14 3-1722 0 0,-5 2-1993 0 0,-11 10 8331 0 0</inkml:trace>
  <inkml:trace contextRef="#ctx0" brushRef="#br0" timeOffset="50838.632">3784 1646 2048 0 0,'0'0'2493'0'0,"0"0"-301"0"0,0 0-190 0 0,0 0-100 0 0,0 0-152 0 0,0 0-147 0 0,0 0-140 0 0,0 0-164 0 0,0 0-125 0 0,0 0-85 0 0,0 0-86 0 0,0 0-99 0 0,0 0-84 0 0,18-6-117 0 0,55-21-100 0 0,-70 25-543 0 0,0 1 1 0 0,0-1-1 0 0,0 0 1 0 0,0 1 0 0 0,0-2-1 0 0,0 1 1 0 0,-1 0 0 0 0,1 0-1 0 0,-1-1 1 0 0,1 1-1 0 0,-1-1 1 0 0,0 0 0 0 0,0 0-1 0 0,-1 0 1 0 0,1 0 0 0 0,0 0-1 0 0,-1 0 1 0 0,0 0-1 0 0,0 0 1 0 0,0-1 0 0 0,0 1-61 0 0,3-7 140 0 0,-1-61 431 0 0,-3 69-580 0 0,-1 1 0 0 0,1-1 0 0 0,-1 1-1 0 0,1 0 1 0 0,-1-1 0 0 0,0 1 0 0 0,0 0 0 0 0,1-1 0 0 0,-1 1 0 0 0,0 0 0 0 0,0 0 0 0 0,0 0 0 0 0,-1 0 0 0 0,1 0 0 0 0,0 0 0 0 0,0 0 0 0 0,0 0 0 0 0,-1 0 0 0 0,1 1 0 0 0,0-1 0 0 0,-1 1 0 0 0,1-1 0 0 0,-1 1 0 0 0,1-1-1 0 0,-1 1 1 0 0,1 0 0 0 0,-1-1 0 0 0,1 1 0 0 0,-1 0 0 0 0,1 0 0 0 0,-1 0 0 0 0,1 0 0 0 0,-1 1 0 0 0,1-1 0 0 0,-1 0 0 0 0,1 1 0 0 0,-1-1 0 0 0,1 1 0 0 0,-1-1 0 0 0,1 1 0 0 0,0-1 0 0 0,-1 1 0 0 0,0 1 9 0 0,-4 2-57 0 0,-1 1-1 0 0,1 0 1 0 0,0 0 0 0 0,1 1 0 0 0,-1 0 0 0 0,1 0 0 0 0,0 0 0 0 0,1 1 0 0 0,0-1 0 0 0,0 1 0 0 0,0 0 0 0 0,1 1 0 0 0,0-1-1 0 0,0 0 1 0 0,0 3 57 0 0,1-5-109 0 0,0 1 0 0 0,0 0 0 0 0,0 0 0 0 0,1 0 0 0 0,0 0 0 0 0,1 0 0 0 0,-1 0 0 0 0,1 0 0 0 0,0 0 0 0 0,0 0 0 0 0,1 0 0 0 0,0 0 0 0 0,0 0 0 0 0,1 0 0 0 0,-1 0 0 0 0,2 3 109 0 0,-1-6-225 0 0,-1 0 1 0 0,1 0 0 0 0,0 0 0 0 0,0-1-1 0 0,1 1 1 0 0,-1 0 0 0 0,0-1 0 0 0,1 1 0 0 0,0-1-1 0 0,-1 0 1 0 0,1 0 0 0 0,0 0 0 0 0,0 0-1 0 0,0-1 1 0 0,0 1 0 0 0,0-1 0 0 0,1 0-1 0 0,-1 0 1 0 0,2 1 224 0 0,53 4-5695 0 0,-1-15-3889 0 0,-42 5 7082 0 0</inkml:trace>
  <inkml:trace contextRef="#ctx0" brushRef="#br0" timeOffset="51132.359">4304 1271 8690 0 0,'0'0'4298'0'0,"0"0"-1951"0"0,0 0-918 0 0,0 0-373 0 0,0 0-275 0 0,0 0-167 0 0,0 0-85 0 0,0 0-38 0 0,0 0-55 0 0,0 0-79 0 0,0 0-86 0 0,0 0-64 0 0,0 0-58 0 0,-23 25-25 0 0,-63 76 28 0 0,72-72 40 0 0,80-18 688 0 0,40 19 532 0 0,-102-27-1375 0 0,0 0 0 0 0,-1 1 1 0 0,1 0-1 0 0,-1-1 1 0 0,0 2-1 0 0,0-1 1 0 0,0 0-1 0 0,0 0 1 0 0,-1 1-1 0 0,0-1 1 0 0,0 1-1 0 0,0 0 0 0 0,0 0 1 0 0,-1 0-1 0 0,0 0 1 0 0,0 0-1 0 0,0 0 1 0 0,0 0-1 0 0,-1 0 1 0 0,0 0-1 0 0,0 0 0 0 0,-1 0 1 0 0,1 0-1 0 0,-1 0 1 0 0,0 0-1 0 0,0 0 1 0 0,-1 0-1 0 0,1 0 1 0 0,-1 0-1 0 0,0 0 1 0 0,-1-1-1 0 0,1 1 0 0 0,-1-1 1 0 0,0 0-1 0 0,0 0 1 0 0,0 0-1 0 0,-1 0 1 0 0,1 0-1 0 0,-1-1 1 0 0,0 1-1 0 0,0-1 0 0 0,0 0 1 0 0,0-1-1 0 0,-1 1 1 0 0,1-1-1 0 0,-1 1 1 0 0,1-1-1 0 0,-1 0 1 0 0,-2 0-38 0 0,-23 0-3014 0 0,17-4-3713 0 0,6-1-5093 0 0</inkml:trace>
  <inkml:trace contextRef="#ctx0" brushRef="#br0" timeOffset="53684.946">3076 4997 0 0 0,'-1'-6'1'0'0,"0"-13"94"0"0,1 18 474 0 0,0 1 2792 0 0,0 2 12005 0 0,0-1-14164 0 0,0-1-4086 0 0,0 1 2974 0 0,0-1 3 0 0,9 29 1430 0 0,-3 281 722 0 0,-5-170-1923 0 0,2-21 103 0 0,-6 0 0 0 0,-17 118-425 0 0,-30 53 545 0 0,41-175-533 0 0,9-114-77 0 0,1 0-1 0 0,-1 1 0 0 0,0-1 1 0 0,1 0-1 0 0,-1 0 0 0 0,1 0 1 0 0,-1 0-1 0 0,1 0 0 0 0,0 0 1 0 0,-1 0-1 0 0,1 0 0 0 0,0 0 0 0 0,0 0 1 0 0,-1 0-1 0 0,1-1 0 0 0,0 1 1 0 0,0 0-1 0 0,0-1 0 0 0,0 1 1 0 0,0 0-1 0 0,0-1 0 0 0,0 1 1 0 0,1-1-1 0 0,-1 1 0 0 0,0-1 1 0 0,0 0-1 0 0,0 0 0 0 0,0 1 1 0 0,0-1-1 0 0,1 0 0 0 0,-1 0 1 0 0,0 0-1 0 0,0 0 0 0 0,0 0 0 0 0,1 0 1 0 0,-1-1-1 0 0,0 1 66 0 0,48-8-5955 0 0,-26 1-221 0 0,-5-1-2653 0 0</inkml:trace>
  <inkml:trace contextRef="#ctx0" brushRef="#br0" timeOffset="54364.947">9915 4662 5009 0 0,'0'0'2879'0'0,"0"0"-1478"0"0,0 0-382 0 0,0 0-3 0 0,0 0 108 0 0,0 0 78 0 0,0 0 10 0 0,0 0-16 0 0,0 0-120 0 0,0 0-133 0 0,0 0-129 0 0,0 0-98 0 0,0 0-41 0 0,-6 32-18 0 0,-16 101-14 0 0,20-34 547 0 0,17 178 897 0 0,-16-231-2047 0 0,-1 0 1 0 0,-3 0-1 0 0,-1 0 1 0 0,-3-1-1 0 0,-12 39-40 0 0,6-10-4454 0 0,14-49-1770 0 0,0 1-5138 0 0,1-22 8341 0 0</inkml:trace>
  <inkml:trace contextRef="#ctx0" brushRef="#br0" timeOffset="55181.988">2406 5564 10762 0 0,'0'0'207'0'0,"0"0"-100"0"0,0 0-2 0 0,0 0 95 0 0,37 1 115 0 0,120 1 125 0 0,278-12 3619 0 0,169 2-684 0 0,440-21-1957 0 0,1296 10-321 0 0,-2025 9-1019 0 0,1024-50 173 0 0,587-90 1029 0 0,-1427 127-857 0 0,-314 16-171 0 0,-184 7-254 0 0,-18 0-485 0 0,-55 7-4153 0 0,48-5 1443 0 0,7-1-2524 0 0,7 0-4601 0 0</inkml:trace>
  <inkml:trace contextRef="#ctx0" brushRef="#br0" timeOffset="55562.049">10465 5071 5665 0 0,'0'0'1746'0'0,"0"0"-83"0"0,0 0 52 0 0,0 0 173 0 0,0 0-15 0 0,0 0-192 0 0,-36 17-220 0 0,-113 56-221 0 0,-92 70 2274 0 0,168-94-3142 0 0,-180 144-1463 0 0,137-99-5934 0 0,88-72 948 0 0,7-6-2548 0 0</inkml:trace>
  <inkml:trace contextRef="#ctx0" brushRef="#br0" timeOffset="56397.968">3219 5424 8418 0 0,'0'0'1123'0'0,"0"0"-178"0"0,0 0-153 0 0,-34 16-51 0 0,-114 51-52 0 0,-174 85 1062 0 0,32-11-1931 0 0,253-113-1305 0 0,16-5-6268 0 0,17-19 2712 0 0</inkml:trace>
  <inkml:trace contextRef="#ctx0" brushRef="#br0" timeOffset="56999.782">6555 5266 6025 0 0,'0'0'1777'0'0,"0"0"-5"0"0,0 0-2 0 0,0 0 35 0 0,0 0-80 0 0,0 0-222 0 0,0 0-252 0 0,0 0-250 0 0,0 0-258 0 0,0 0-193 0 0,0 0-118 0 0,0 0-55 0 0,-6 12 22 0 0,-23 105 774 0 0,42 30-299 0 0,-5 22-2224 0 0,-20-115-3468 0 0,-11-2-5623 0 0,17-40 3873 0 0</inkml:trace>
  <inkml:trace contextRef="#ctx0" brushRef="#br0" timeOffset="58865.168">6778 5222 128 0 0,'0'0'1519'0'0,"0"0"-168"0"0,0 0 112 0 0,0 0 232 0 0,0 0 156 0 0,0 0 15 0 0,0 0-158 0 0,0 0-181 0 0,0 0-199 0 0,0 0-245 0 0,0 0-194 0 0,-33 28-205 0 0,-103 89-187 0 0,59-42 127 0 0,-56 59-161 0 0,39-50-4333 0 0,83-75 1904 0 0,-3 4-6446 0 0,11-10 3984 0 0</inkml:trace>
  <inkml:trace contextRef="#ctx0" brushRef="#br0" timeOffset="64087.857">4388 5910 7538 0 0,'0'0'968'0'0,"0"0"-347"0"0,0 0-146 0 0,0 0 177 0 0,0 0 235 0 0,0 0 113 0 0,0 0-34 0 0,0 0-175 0 0,0 0-226 0 0,0 0-171 0 0,0 0-120 0 0,-29 31-88 0 0,-90 98-38 0 0,82-71 95 0 0,36-48-153 0 0,0-6-35 0 0,0-1 0 0 0,1 1 0 0 0,-1-1 0 0 0,1 1 0 0 0,-1-1-1 0 0,1 1 1 0 0,0 0 0 0 0,0-1 0 0 0,1 1 0 0 0,-1-1 0 0 0,1 1 0 0 0,0-1 0 0 0,0 1 0 0 0,0-1-1 0 0,0 1 1 0 0,0-1 0 0 0,1 0 0 0 0,0 0 0 0 0,0 1 0 0 0,-1-1 0 0 0,2-1 0 0 0,-1 1 0 0 0,0 0 0 0 0,1 0-1 0 0,-1-1 1 0 0,1 1 0 0 0,0-1 0 0 0,-1 0 0 0 0,1 0 0 0 0,0 0 0 0 0,1 0 0 0 0,-1-1 0 0 0,0 1-1 0 0,0-1 1 0 0,1 0 0 0 0,-1 1 0 0 0,4-1-55 0 0,1 1 174 0 0,1-1 0 0 0,0 0 0 0 0,0 0 0 0 0,-1-1 0 0 0,1 0 0 0 0,0-1 0 0 0,0 1 0 0 0,-1-2 0 0 0,1 1 0 0 0,-1-1 0 0 0,1-1 0 0 0,-1 0 0 0 0,0 0 0 0 0,0 0 0 0 0,0-1-1 0 0,0 0 1 0 0,-1-1 0 0 0,1 0 0 0 0,-1 0 0 0 0,0 0 0 0 0,-1-1 0 0 0,1 0 0 0 0,-1 0 0 0 0,0-1 0 0 0,0-1-174 0 0,11-15 157 0 0,0 0-1 0 0,-2-2 1 0 0,-1 0-1 0 0,-1-1 0 0 0,-1 0 1 0 0,-1-1-1 0 0,-2 0 1 0 0,0-1-1 0 0,0-11-156 0 0,-5 30-21 0 0,-1 1-1 0 0,-1-1 0 0 0,0 0 1 0 0,0 0-1 0 0,0 0 0 0 0,-1 0 0 0 0,-1-1 1 0 0,0 1-1 0 0,0 0 0 0 0,0 0 1 0 0,-2-1-1 0 0,1 1 0 0 0,-1 0 0 0 0,0 0 1 0 0,-1 0-1 0 0,0 1 0 0 0,0-1 1 0 0,-1 1-1 0 0,0-1 0 0 0,0 1 1 0 0,-1 0-1 0 0,0 1 0 0 0,-1-1 0 0 0,1 1 1 0 0,-1 0-1 0 0,-1 1 0 0 0,1-1 1 0 0,-1 1-1 0 0,-1 0 22 0 0,5 4-28 0 0,0 0 1 0 0,0 1-1 0 0,0 0 1 0 0,0-1-1 0 0,-1 1 0 0 0,1 0 1 0 0,0 0-1 0 0,-1 1 1 0 0,1-1-1 0 0,0 1 0 0 0,-1 0 1 0 0,1 0-1 0 0,-1 0 1 0 0,1 0-1 0 0,0 0 1 0 0,-1 1-1 0 0,1-1 0 0 0,0 1 1 0 0,-1 0-1 0 0,1 0 1 0 0,0 0-1 0 0,0 1 0 0 0,0-1 1 0 0,0 1-1 0 0,0 0 1 0 0,0 0-1 0 0,0 0 0 0 0,0 0 1 0 0,1 0-1 0 0,-1 0 1 0 0,1 1-1 0 0,0-1 1 0 0,0 1-1 0 0,0 0 0 0 0,-2 2 28 0 0,-3 7 2 0 0,1-1 0 0 0,0 1 0 0 0,1 1 0 0 0,1-1 0 0 0,-1 1-1 0 0,2-1 1 0 0,0 1 0 0 0,1 0 0 0 0,0 0 0 0 0,0 1 0 0 0,2-1-1 0 0,0 0 1 0 0,0 0 0 0 0,1 0 0 0 0,1 1 0 0 0,0-1 0 0 0,1 0 0 0 0,0 0-2 0 0,4 10 147 0 0,1 1 1 0 0,1-1-1 0 0,0-1 1 0 0,2 0 0 0 0,1 0-1 0 0,0-1 1 0 0,2-1-1 0 0,0 0 1 0 0,8 7-148 0 0,-22-27 3 0 0,12 13 48 0 0,-1 0-1 0 0,0 1 1 0 0,-1 0-1 0 0,-1 0 0 0 0,0 1 1 0 0,-1 0-1 0 0,4 12-50 0 0,-10-2 705 0 0,-2-15-3236 0 0,-1-3-3180 0 0,1-2-4633 0 0,0-4 4516 0 0</inkml:trace>
  <inkml:trace contextRef="#ctx0" brushRef="#br0" timeOffset="64351.964">5071 5789 8562 0 0,'0'0'2088'0'0,"0"0"-450"0"0,0 0-235 0 0,0 0-12 0 0,0 0-45 0 0,0 0-96 0 0,0 0-119 0 0,0 0-126 0 0,0 0-168 0 0,0 0-145 0 0,0 0-106 0 0,0 0-137 0 0,-28 31-79 0 0,-89 99-58 0 0,49-38 213 0 0,55-66-386 0 0,-188 357-1482 0 0,194-371 485 0 0,-8 14-689 0 0,11-9-7027 0 0,5-17 3449 0 0,2 0-1152 0 0</inkml:trace>
  <inkml:trace contextRef="#ctx0" brushRef="#br0" timeOffset="64767.966">4985 6238 8682 0 0,'0'0'2610'0'0,"0"0"-475"0"0,0 0-263 0 0,0 0-178 0 0,0 0-283 0 0,0 0-318 0 0,0 0-260 0 0,0 0-203 0 0,0 0-127 0 0,0 0-80 0 0,0 0-39 0 0,0 0-14 0 0,16-9-53 0 0,104-49 558 0 0,-109 53-785 0 0,0 0 0 0 0,0 1 0 0 0,0 0 1 0 0,1 1-1 0 0,0 0 0 0 0,-1 1 0 0 0,1 0 1 0 0,0 1-1 0 0,0 0 0 0 0,0 1 0 0 0,0 0 1 0 0,3 2-91 0 0,-14-1 2 0 0,0 1 0 0 0,0-1 0 0 0,0 1-1 0 0,0 0 1 0 0,0 0 0 0 0,0-1 0 0 0,0 1 0 0 0,-1 0 0 0 0,1 0 0 0 0,-1 0 0 0 0,1 0 0 0 0,-1 0 0 0 0,0 0 0 0 0,0 0 0 0 0,1 0 0 0 0,-2 0 0 0 0,1 0 0 0 0,0 0 0 0 0,0 0 0 0 0,-1 0 0 0 0,1 0 0 0 0,-1-1 0 0 0,1 1 0 0 0,-1 0 0 0 0,0 0 0 0 0,0 0-1 0 0,0-1 1 0 0,0 1 0 0 0,0 0 0 0 0,-1 1-2 0 0,-119 155 180 0 0,117-151-158 0 0,0-3 7 0 0,1 1-1 0 0,0-1 1 0 0,0 1 0 0 0,1-1 0 0 0,-1 1-1 0 0,1 0 1 0 0,0 0 0 0 0,1 0 0 0 0,-1 0 0 0 0,1 0-1 0 0,0 0 1 0 0,0 0 0 0 0,0 1 0 0 0,1-1-1 0 0,0 0 1 0 0,0 1 0 0 0,0-1 0 0 0,1 0 0 0 0,0 5-29 0 0,3-7-10 0 0,0 0 0 0 0,1 0 0 0 0,-1 0 0 0 0,1 0 0 0 0,-1-1 0 0 0,1 0 0 0 0,0 0 0 0 0,0 0 0 0 0,0-1 1 0 0,0 1-1 0 0,1-1 0 0 0,-1 0 0 0 0,0-1 0 0 0,0 1 0 0 0,0-1 0 0 0,1 0 0 0 0,-1-1 0 0 0,0 1 1 0 0,1-1-1 0 0,-1 0 0 0 0,0 0 0 0 0,0-1 0 0 0,0 1 0 0 0,4-3 10 0 0,27-7-3078 0 0,-14 1-4825 0 0,-17 8 5087 0 0,6-4-8871 0 0</inkml:trace>
  <inkml:trace contextRef="#ctx0" brushRef="#br0" timeOffset="65751.293">8228 5903 2513 0 0,'0'0'4375'0'0,"0"0"-1956"0"0,0 0-740 0 0,0 0-124 0 0,0 0-26 0 0,0 0-133 0 0,0 0-260 0 0,0 0-245 0 0,0 0-188 0 0,0 0-143 0 0,0 0-99 0 0,0 0-68 0 0,0 0-64 0 0,-21 11-48 0 0,-68 35-14 0 0,28 6 353 0 0,52-39-561 0 0,3-7-50 0 0,1 1 0 0 0,0-1 0 0 0,0 1 1 0 0,1 0-1 0 0,0 1 0 0 0,0-1 0 0 0,1 1 0 0 0,-1-1 1 0 0,2 1-1 0 0,-1 0 0 0 0,1 1 0 0 0,0-1 0 0 0,1 0 0 0 0,0 0 1 0 0,0 1-1 0 0,1-1 0 0 0,0 0 0 0 0,1 4-9 0 0,0-10 31 0 0,0 0-1 0 0,1 0 1 0 0,-1-1 0 0 0,1 1-1 0 0,-1 0 1 0 0,1-1-1 0 0,0 1 1 0 0,-1-1 0 0 0,1 1-1 0 0,0-1 1 0 0,0 0-1 0 0,0 0 1 0 0,0 0 0 0 0,0 0-1 0 0,0 0 1 0 0,1 0-1 0 0,-1-1 1 0 0,0 1 0 0 0,0-1-1 0 0,0 1 1 0 0,1-1-1 0 0,-1 0 1 0 0,0 0 0 0 0,1 0-1 0 0,-1 0 1 0 0,0 0-1 0 0,0-1 1 0 0,1 1 0 0 0,-1-1-1 0 0,0 0-30 0 0,7 1 237 0 0,7-3-17 0 0,-1-1-1 0 0,0-1 1 0 0,0 0 0 0 0,0-1 0 0 0,-1-1-1 0 0,0 0 1 0 0,0-1 0 0 0,-1 0-1 0 0,0-1 1 0 0,0-1 0 0 0,-1 0-1 0 0,4-5-219 0 0,-15 14 10 0 0,31-24 199 0 0,-2-2 0 0 0,-1-1 0 0 0,-2-1 0 0 0,0-2 0 0 0,-2 0 0 0 0,-2-2 0 0 0,9-16-209 0 0,-25 36 19 0 0,-1-1 0 0 0,0-1 0 0 0,-1 1 0 0 0,-1-1 0 0 0,0 0 0 0 0,-1 0-1 0 0,0 0 1 0 0,-1 0 0 0 0,-1 0 0 0 0,-1 0 0 0 0,0-6-19 0 0,-1 17-12 0 0,0 1 0 0 0,0-1-1 0 0,0 0 1 0 0,-1 1 0 0 0,1-1-1 0 0,-1 1 1 0 0,0 0 0 0 0,0 0 0 0 0,0-1-1 0 0,0 1 1 0 0,0 0 0 0 0,-1 1-1 0 0,0-1 1 0 0,1 0 0 0 0,-1 1 0 0 0,0-1-1 0 0,0 1 1 0 0,0 0 0 0 0,-1 0-1 0 0,1 0 1 0 0,0 1 0 0 0,-1-1 0 0 0,1 1-1 0 0,-1 0 1 0 0,1 0 0 0 0,-1 0-1 0 0,0 0 1 0 0,0 1 0 0 0,1-1 0 0 0,-1 1-1 0 0,0 0 1 0 0,0 0 0 0 0,1 0 0 0 0,-1 1-1 0 0,0-1 1 0 0,0 1 0 0 0,1 0-1 0 0,-1 0 1 0 0,0 0 0 0 0,1 1 0 0 0,-1-1-1 0 0,1 1 1 0 0,0 0 0 0 0,0 0-1 0 0,-1 0 1 0 0,1 0 0 0 0,0 1 0 0 0,1-1 12 0 0,-8 6-22 0 0,0 1 1 0 0,0 0-1 0 0,1 0 1 0 0,1 1 0 0 0,0 0-1 0 0,0 0 1 0 0,1 1-1 0 0,0 0 1 0 0,0 0 0 0 0,2 1-1 0 0,-1 0 1 0 0,2 0-1 0 0,-1 0 1 0 0,2 1 0 0 0,0-1-1 0 0,0 1 1 0 0,1 0-1 0 0,1 0 1 0 0,0 0 0 0 0,0 0-1 0 0,1-1 1 0 0,1 1-1 0 0,1 5 22 0 0,1-8 3 0 0,1 0-1 0 0,0-1 0 0 0,0 1 0 0 0,1-1 0 0 0,0 0 0 0 0,1 0 0 0 0,0 0 0 0 0,0-1 0 0 0,1 0 0 0 0,0 0 0 0 0,0 0 0 0 0,1-1 0 0 0,0 0 1 0 0,0-1-1 0 0,1 0 0 0 0,0 0 0 0 0,0-1 0 0 0,5 2-2 0 0,89 41-52 0 0,-103-47-559 0 0,10 2 904 0 0,-7-4-5589 0 0,-1-2-7481 0 0,-1-1 5461 0 0</inkml:trace>
  <inkml:trace contextRef="#ctx0" brushRef="#br0" timeOffset="66021.965">8862 5678 5985 0 0,'0'0'3829'0'0,"0"0"-1460"0"0,0 0-606 0 0,0 0-15 0 0,0 0-40 0 0,0 0-167 0 0,0 0-190 0 0,0 0-223 0 0,0 0-211 0 0,0 0-122 0 0,0 0-99 0 0,0 0-129 0 0,-22 36-132 0 0,-69 111-98 0 0,23-51 57 0 0,-174 242-484 0 0,216-280-872 0 0,15-19-5372 0 0,10-36 2760 0 0,1-1-2455 0 0,0 1-2545 0 0</inkml:trace>
  <inkml:trace contextRef="#ctx0" brushRef="#br0" timeOffset="67184.165">8852 6098 0 0 0,'0'0'2000'0'0,"0"0"332"0"0,0 0 124 0 0,0 0 1 0 0,0 0-142 0 0,0 0-300 0 0,0 0-281 0 0,0 0-275 0 0,0 0-236 0 0,0 0-115 0 0,0 0-104 0 0,0 0-112 0 0,0 0-76 0 0,-3 3 3505 0 0,51-24-3299 0 0,-25 13-828 0 0,-2 0-70 0 0,0 1 0 0 0,0 1 0 0 0,1 1-1 0 0,0 1 1 0 0,0 1 0 0 0,21-1-124 0 0,-41 4 2 0 0,-1 1-1 0 0,0-1 0 0 0,1 0 0 0 0,-1 1 1 0 0,0-1-1 0 0,0 0 0 0 0,1 1 0 0 0,-1 0 1 0 0,0-1-1 0 0,0 1 0 0 0,0 0 0 0 0,0-1 0 0 0,0 1 1 0 0,0 0-1 0 0,0 0 0 0 0,0 0 0 0 0,0 0 1 0 0,0 0-1 0 0,0 0 0 0 0,0 0 0 0 0,-1 0 1 0 0,1 1-1 0 0,0-1 0 0 0,-1 0 0 0 0,1 0 1 0 0,-1 1-1 0 0,0-1 0 0 0,1 0 0 0 0,-1 1 1 0 0,0-1-1 0 0,0 0 0 0 0,0 1 0 0 0,1-1 1 0 0,-2 0-1 0 0,1 1 0 0 0,0-1 0 0 0,0 0 1 0 0,0 1-1 0 0,-1-1 0 0 0,1 0 0 0 0,0 0 1 0 0,-1 1-1 0 0,1-1 0 0 0,-1 0 0 0 0,0 0 1 0 0,1 0-1 0 0,-1 1 0 0 0,0-1 0 0 0,0 0 1 0 0,0 0-1 0 0,1 0 0 0 0,-1 0 0 0 0,0-1 1 0 0,-1 1-1 0 0,1 0 0 0 0,0 0 0 0 0,0 0 0 0 0,0-1 1 0 0,-1 1-2 0 0,-57 73 24 0 0,48-64-22 0 0,2 1 1 0 0,0 1-1 0 0,0-1 1 0 0,1 1-1 0 0,0 1 1 0 0,1 0-1 0 0,1 0 1 0 0,0 0-1 0 0,0 1 1 0 0,-2 11-3 0 0,7-24 5 0 0,1 1 1 0 0,-1-1-1 0 0,1 1 1 0 0,-1-1-1 0 0,1 1 1 0 0,0-1-1 0 0,-1 1 1 0 0,1-1-1 0 0,0 1 0 0 0,0-1 1 0 0,0 1-1 0 0,0 0 1 0 0,1-1-1 0 0,-1 1 1 0 0,0-1-1 0 0,0 1 1 0 0,1-1-1 0 0,-1 1 1 0 0,1-1-1 0 0,0 0 0 0 0,-1 1 1 0 0,1-1-1 0 0,0 0 1 0 0,0 1-1 0 0,0-1 1 0 0,0 0-1 0 0,0 0 1 0 0,0 0-1 0 0,0 1 0 0 0,0-1 1 0 0,0 0-1 0 0,1-1 1 0 0,-1 1-1 0 0,0 0 1 0 0,1 0-1 0 0,-1-1 1 0 0,0 1-1 0 0,1 0 0 0 0,-1-1 1 0 0,1 1-1 0 0,-1-1 1 0 0,1 0-1 0 0,-1 0 1 0 0,1 1-1 0 0,-1-1 1 0 0,1 0-1 0 0,0 0-5 0 0,17-2 102 0 0,-1 1-1 0 0,1-2 1 0 0,-1-1-1 0 0,0 0 1 0 0,-1-1-1 0 0,1-1 1 0 0,-1-1-1 0 0,3-1-101 0 0,14-6-647 0 0,6-3 1718 0 0,-13 7-3109 0 0,-5 3-3423 0 0,0 2-4933 0 0,-14 2-1419 0 0</inkml:trace>
  <inkml:trace contextRef="#ctx0" brushRef="#br0" timeOffset="69423.514">239 1849 7082 0 0,'0'0'953'0'0,"0"0"7"0"0,0 0 43 0 0,0 0 160 0 0,0 0 72 0 0,0 0-101 0 0,0 0-168 0 0,-24 33-229 0 0,-73 103-201 0 0,45-28 171 0 0,40-82-381 0 0,1 1 0 0 0,1 0 0 0 0,2 1 0 0 0,1 0 0 0 0,1 1-1 0 0,1-1 1 0 0,1 1 0 0 0,2 0 0 0 0,1 20-326 0 0,2-47 76 0 0,0 0-1 0 0,0 0 0 0 0,0 0 1 0 0,0-1-1 0 0,0 1 0 0 0,1 0 0 0 0,-1-1 1 0 0,1 1-1 0 0,-1 0 0 0 0,1-1 1 0 0,-1 0-1 0 0,1 1 0 0 0,0-1 0 0 0,0 0 1 0 0,0 0-1 0 0,-1 0 0 0 0,1 0 0 0 0,0 0 1 0 0,0 0-1 0 0,1-1 0 0 0,-1 1 1 0 0,0-1-1 0 0,0 1 0 0 0,0-1 0 0 0,0 0 1 0 0,0 0-1 0 0,0 0 0 0 0,1 0 0 0 0,-1 0 1 0 0,0-1-1 0 0,0 1 0 0 0,0 0 1 0 0,0-1-1 0 0,0 0 0 0 0,0 1 0 0 0,0-1 1 0 0,0 0-1 0 0,0 0 0 0 0,0 0 0 0 0,0 0 1 0 0,-1-1-1 0 0,1 1 0 0 0,0 0 1 0 0,-1-1-1 0 0,1 0-75 0 0,16-17 218 0 0,-1-2 0 0 0,-1 0 0 0 0,-2-1 0 0 0,0 0 0 0 0,-1-1 1 0 0,-1 0-1 0 0,-1-1 0 0 0,-1-1 0 0 0,3-12-218 0 0,75-171 153 0 0,-87 208-160 0 0,-1-1 0 0 0,1 0 0 0 0,0 1-1 0 0,-1-1 1 0 0,1 1 0 0 0,0 0 0 0 0,0-1-1 0 0,-1 1 1 0 0,1-1 0 0 0,0 1 0 0 0,0 0-1 0 0,0 0 1 0 0,-1-1 0 0 0,1 1 0 0 0,0 0-1 0 0,0 0 1 0 0,0 0 0 0 0,0 0 0 0 0,-1 0-1 0 0,1 0 1 0 0,0 0 0 0 0,0 0 0 0 0,0 0-1 0 0,0 1 1 0 0,0-1 0 0 0,-1 0 0 0 0,1 0-1 0 0,0 1 1 0 0,0-1 0 0 0,-1 0 0 0 0,1 1-1 0 0,0-1 1 0 0,0 1 0 0 0,-1-1 0 0 0,1 1-1 0 0,0 0 1 0 0,-1-1 0 0 0,1 1 0 0 0,-1 0-1 0 0,1-1 1 0 0,-1 1 0 0 0,1 0 0 0 0,-1-1 0 0 0,0 1-1 0 0,1 0 1 0 0,-1 0 0 0 0,0 0 0 0 0,1-1-1 0 0,-1 1 1 0 0,0 0 0 0 0,0 0 0 0 0,0 0-1 0 0,0 0 1 0 0,0-1 0 0 0,0 1 0 0 0,0 0-1 0 0,0 0 1 0 0,0 0 0 0 0,0 0 0 0 0,0 0 7 0 0,38 156-30 0 0,-37-151 37 0 0,1 1 0 0 0,0-2 0 0 0,0 1 0 0 0,1 0 1 0 0,0 0-1 0 0,0-1 0 0 0,0 1 0 0 0,0-1 0 0 0,1 0 0 0 0,0 0 0 0 0,0 0 0 0 0,1-1 0 0 0,-1 1 0 0 0,1-1 0 0 0,0 0 0 0 0,0-1 0 0 0,0 1 0 0 0,1-1 0 0 0,-1 0 1 0 0,1 0-1 0 0,-1-1 0 0 0,1 1 0 0 0,0-1 0 0 0,0 0 0 0 0,0-1 0 0 0,1 0 0 0 0,-1 0 0 0 0,0 0 0 0 0,0-1 0 0 0,1 0 0 0 0,-1 0 0 0 0,0 0 0 0 0,1-1 0 0 0,-1 0 0 0 0,0 0 1 0 0,0-1-1 0 0,1 1-7 0 0,5-8 128 0 0,-1-1 1 0 0,0 0 0 0 0,0-1 0 0 0,-1 0 0 0 0,0 0 0 0 0,-1-1 0 0 0,0 0 0 0 0,-1-1 0 0 0,0 0-1 0 0,-1 0 1 0 0,4-12-129 0 0,4-10 75 0 0,-2 1 0 0 0,-1-2 0 0 0,-2 0 0 0 0,-1 0 1 0 0,-2-1-1 0 0,-2 0 0 0 0,-1 0 0 0 0,-2 0 0 0 0,-2 0 0 0 0,-1-1 0 0 0,-2 1 0 0 0,-1 0 0 0 0,-2 0 0 0 0,-2 1 0 0 0,-1-1 0 0 0,-2 2 0 0 0,-1-1 0 0 0,-8-12-75 0 0,-89-172-132 0 0,7 95 146 0 0,101 124-17 0 0,1 1 1 0 0,0-1 0 0 0,0 0 0 0 0,0 1 0 0 0,-1-1 0 0 0,1 1 0 0 0,0-1 0 0 0,-1 1 0 0 0,1-1 0 0 0,0 1 0 0 0,-1-1-1 0 0,1 1 1 0 0,0 0 0 0 0,-1-1 0 0 0,1 1 0 0 0,-1-1 0 0 0,1 1 0 0 0,-1 0 0 0 0,1-1 0 0 0,-1 1 0 0 0,1 0 0 0 0,-1 0-1 0 0,1 0 1 0 0,-1-1 0 0 0,0 1 0 0 0,1 0 0 0 0,-1 0 0 0 0,1 0 0 0 0,-1 0 0 0 0,0 0 0 0 0,1 0 0 0 0,-1 0 0 0 0,1 0-1 0 0,-1 0 1 0 0,0 0 0 0 0,1 0 0 0 0,-1 0 0 0 0,1 1 0 0 0,-1-1 0 0 0,1 0 0 0 0,-1 0 0 0 0,1 1 0 0 0,-1-1 0 0 0,1 0-1 0 0,-1 1 1 0 0,1-1 0 0 0,-1 0 0 0 0,1 1 0 0 0,-1-1 0 0 0,1 1 0 0 0,0-1 0 0 0,-1 0 0 0 0,1 1 0 0 0,0-1 0 0 0,-1 1-1 0 0,1 0 1 0 0,0-1 0 0 0,0 1 0 0 0,-1-1 0 0 0,1 1 0 0 0,0-1 2 0 0,-1 44-265 0 0,2-33 293 0 0,4 26-4 0 0,1-1-1 0 0,2 0 0 0 0,1 0 0 0 0,2-1 1 0 0,2-1-1 0 0,1 0 0 0 0,14 25-23 0 0,1 6 47 0 0,17 34 10 0 0,3-3 0 0 0,5-2 0 0 0,40 50-57 0 0,-7-48-137 0 0,-45-89-2246 0 0,-58-65-5922 0 0,-13 25-3055 0 0,21 22 6168 0 0</inkml:trace>
  <inkml:trace contextRef="#ctx0" brushRef="#br0" timeOffset="69589.321">228 1639 15747 0 0,'0'0'1314'0'0,"0"0"-794"0"0,0 0-132 0 0,0 0 306 0 0,0 0 309 0 0,0 0 102 0 0,0 0-57 0 0,0 0-174 0 0,0 0-185 0 0,36-11-137 0 0,118-37-97 0 0,-28-6 181 0 0,81-51 241 0 0,-54 26-4646 0 0,-51 31-7752 0 0,-81 40 909 0 0</inkml:trace>
  <inkml:trace contextRef="#ctx0" brushRef="#br0" timeOffset="70275.011">1608 763 7226 0 0,'0'0'2297'0'0,"0"0"-152"0"0,0 0-34 0 0,0 0-32 0 0,0 0-191 0 0,0 0-310 0 0,0 0-284 0 0,0 0-223 0 0,0 0-203 0 0,0 0-148 0 0,0 0-104 0 0,0 0-96 0 0,0 0-96 0 0,-2-4-88 0 0,-8-11-56 0 0,8 12-45 0 0,2 3-37 0 0,0 0-45 0 0,4 149 674 0 0,1 1-643 0 0,-7-77-128 0 0,1-34-46 0 0,0-1 1 0 0,3 1-1 0 0,1-1 0 0 0,6 28-10 0 0,-9-62 8 0 0,1 1 0 0 0,0-1 0 0 0,0 1 0 0 0,0-1-1 0 0,0 0 1 0 0,1 1 0 0 0,-1-1 0 0 0,1 0 0 0 0,0 0 0 0 0,0 0 0 0 0,1 0 0 0 0,-1-1-1 0 0,1 1 1 0 0,0-1 0 0 0,0 1 0 0 0,0-1 0 0 0,1 0 0 0 0,-1 0 0 0 0,1 0 0 0 0,-1-1-1 0 0,1 1 1 0 0,0-1 0 0 0,0 0 0 0 0,0 0 0 0 0,0 0 0 0 0,0-1 0 0 0,1 1-1 0 0,-1-1 1 0 0,0 0 0 0 0,3 0-8 0 0,0-1 38 0 0,0-1 0 0 0,0 0-1 0 0,0-1 1 0 0,-1 1 0 0 0,1-1-1 0 0,0-1 1 0 0,-1 1 0 0 0,1-1-1 0 0,-1 0 1 0 0,0-1 0 0 0,0 1 0 0 0,0-1-1 0 0,-1 0 1 0 0,1-1 0 0 0,1-2-38 0 0,93-77-363 0 0,-82 38-3566 0 0,-29 18-6178 0 0,4 22 4165 0 0,3 2-1666 0 0</inkml:trace>
  <inkml:trace contextRef="#ctx0" brushRef="#br0" timeOffset="70521.951">1261 1227 11402 0 0,'0'0'1443'0'0,"0"0"-116"0"0,0 0 31 0 0,0 0 241 0 0,0 0 92 0 0,0 0-228 0 0,0 0-320 0 0,0 0-254 0 0,31-13-162 0 0,98-40-109 0 0,-28-6 429 0 0,209-140-1289 0 0,-286 184-1135 0 0,0 0-2684 0 0,-7 9-6415 0 0,-11 5 1925 0 0</inkml:trace>
  <inkml:trace contextRef="#ctx0" brushRef="#br0" timeOffset="70783.966">2041 947 9490 0 0,'0'0'5331'0'0,"0"0"-2806"0"0,0 0-916 0 0,0 0-76 0 0,0 0-102 0 0,0 0-269 0 0,0 0-255 0 0,0 0-179 0 0,0 0-176 0 0,0 0-121 0 0,0 0-103 0 0,34-21-75 0 0,104-65-75 0 0,-33 24 108 0 0,-55 43-2283 0 0,-54 49-7272 0 0,-2-17 2729 0 0,0-4-2398 0 0</inkml:trace>
  <inkml:trace contextRef="#ctx0" brushRef="#br0" timeOffset="70933.549">2098 1223 4441 0 0,'0'0'5521'0'0,"0"0"-3416"0"0,0 0-401 0 0,0 0-296 0 0,0 0-456 0 0,0 0-391 0 0,0 0-249 0 0,0 0-224 0 0,212-129-192 0 0,-186 107-480 0 0,-1 7-1505 0 0,-3 1-3352 0 0,-10 6-3433 0 0</inkml:trace>
  <inkml:trace contextRef="#ctx0" brushRef="#br0" timeOffset="74423.431">2864 1 0 0 0,'0'0'1380'0'0,"0"0"398"0"0,0 0 68 0 0,0 0-125 0 0,0 0-200 0 0,0 0-217 0 0,0 0-201 0 0,0 0-147 0 0,7 0 6178 0 0,-1 16-6631 0 0,-1 0 1 0 0,-1 0 0 0 0,0 1 0 0 0,-2 0 0 0 0,1 0 0 0 0,-2 0-1 0 0,-1-1 1 0 0,0 14-504 0 0,1 21 380 0 0,13 228 1012 0 0,-19 200-1392 0 0,3-358 256 0 0,41-121 831 0 0,117-105-51 0 0,-3-13-650 0 0,-141 106-1909 0 0,-21-10-11259 0 0,6 16 7063 0 0,2 1-1567 0 0</inkml:trace>
  <inkml:trace contextRef="#ctx0" brushRef="#br0" timeOffset="74673.65">2614 741 9834 0 0,'0'0'2002'0'0,"0"0"-242"0"0,0 0-286 0 0,0 0-163 0 0,0 0-140 0 0,0 0-150 0 0,0 0-98 0 0,0 0-79 0 0,0 0-93 0 0,0 0-105 0 0,0 0-122 0 0,0 0-133 0 0,0 0-106 0 0,34-19-78 0 0,111-57-73 0 0,43-14-356 0 0,-77 61-4907 0 0,-94 25 2960 0 0,11-2-5543 0 0,-14 5-334 0 0</inkml:trace>
  <inkml:trace contextRef="#ctx0" brushRef="#br0" timeOffset="75006.211">3471 586 5913 0 0,'0'0'3393'0'0,"0"0"-1274"0"0,0 0-525 0 0,0 0-25 0 0,0 0-31 0 0,0 0-223 0 0,0 0-255 0 0,0 0-229 0 0,0 0-184 0 0,0 0-112 0 0,-6 32-69 0 0,-19 98-48 0 0,24-128-399 0 0,0-1 1 0 0,0 1 0 0 0,0 0-1 0 0,1 0 1 0 0,-1-1-1 0 0,1 1 1 0 0,-1 0-1 0 0,1 0 1 0 0,0 0-1 0 0,0-1 1 0 0,0 1-1 0 0,0 0 1 0 0,0 0 0 0 0,0 0-1 0 0,0 0 1 0 0,1 0-1 0 0,-1-1 1 0 0,1 1-1 0 0,-1 0 1 0 0,1 0-1 0 0,0-1 1 0 0,-1 1-1 0 0,1 0 1 0 0,0-1 0 0 0,0 1-1 0 0,0-1 1 0 0,1 1-1 0 0,-1-1 1 0 0,0 0-1 0 0,0 1 1 0 0,1-1-20 0 0,4 3 134 0 0,-2 0-27 0 0,0-1 1 0 0,0 0-1 0 0,0 0 0 0 0,1 0 1 0 0,0-1-1 0 0,-1 1 1 0 0,1-1-1 0 0,0 0 0 0 0,0-1 1 0 0,0 1-1 0 0,0-1 0 0 0,0 0 1 0 0,0 0-1 0 0,0-1 0 0 0,1 1 1 0 0,-1-1-1 0 0,0 0 0 0 0,0-1 1 0 0,0 1-1 0 0,1-1 0 0 0,-1 0 1 0 0,0 0-1 0 0,0-1 0 0 0,0 0 1 0 0,0 1-1 0 0,1-2-107 0 0,7-3 158 0 0,0 0 0 0 0,-1 0 1 0 0,1-2-1 0 0,-1 1 0 0 0,-1-2 0 0 0,1 1 0 0 0,-2-1 0 0 0,1-1 0 0 0,0-2-158 0 0,45-62 792 0 0,-54 72-778 0 0,-1-1 0 0 0,0 1 0 0 0,0-1 1 0 0,0 1-1 0 0,0 0 0 0 0,0-1 0 0 0,-1 0 0 0 0,1 1 1 0 0,-1-1-1 0 0,1 1 0 0 0,-1-1 0 0 0,0 0 0 0 0,0 1 1 0 0,0-1-1 0 0,-1 0 0 0 0,1 1 0 0 0,0-1 1 0 0,-1 1-1 0 0,0-1 0 0 0,0 0 0 0 0,0 1 0 0 0,0 0 1 0 0,0-1-1 0 0,0 1 0 0 0,0 0 0 0 0,-1-1 0 0 0,1 1 1 0 0,-1 0-1 0 0,0 0 0 0 0,0 0 0 0 0,0 0 0 0 0,0 1 1 0 0,0-1-15 0 0,-5-4-90 0 0,-1 1 0 0 0,0 1 1 0 0,0-1-1 0 0,0 1 1 0 0,-1 1-1 0 0,1-1 1 0 0,-1 1-1 0 0,0 1 0 0 0,0 0 1 0 0,0 0-1 0 0,0 1 1 0 0,0 0-1 0 0,0 0 0 0 0,0 1 1 0 0,0 0-1 0 0,0 1 1 0 0,-1 0-1 0 0,1 0 1 0 0,0 1-1 0 0,-1 1 90 0 0,-51 19-4449 0 0,6 13-5651 0 0,38-20-1172 0 0</inkml:trace>
  <inkml:trace contextRef="#ctx0" brushRef="#br0" timeOffset="92228.147">6803 1764 0 0 0,'0'0'451'0'0,"0"0"860"0"0,0 0 270 0 0,0 0-59 0 0,0 0-215 0 0,0 0-241 0 0,0 0-138 0 0,0 0-67 0 0,1-6 695 0 0,-2 6 6533 0 0,-180 198-7330 0 0,86-85-526 0 0,94-112-221 0 0,1-1-1 0 0,-1 1 1 0 0,0 0-1 0 0,0-1 1 0 0,0 1 0 0 0,1 0-1 0 0,-1 0 1 0 0,0 0-1 0 0,1 0 1 0 0,-1-1-1 0 0,1 1 1 0 0,-1 0 0 0 0,1 0-1 0 0,-1 0 1 0 0,1 0-1 0 0,0 0 1 0 0,0 0-1 0 0,-1 0 1 0 0,1 0 0 0 0,0 0-1 0 0,0 0 1 0 0,0 0-1 0 0,0 0 1 0 0,0 1 0 0 0,0-1-1 0 0,0 0 1 0 0,0 0-1 0 0,1 0 1 0 0,-1 0-1 0 0,0 0 1 0 0,1 0 0 0 0,-1 0-1 0 0,0 0 1 0 0,1-1-1 0 0,-1 1 1 0 0,1 0-1 0 0,0 0 1 0 0,-1 0 0 0 0,1 0-1 0 0,0 0 1 0 0,-1-1-1 0 0,1 1 1 0 0,0 0-1 0 0,0-1 1 0 0,0 1 0 0 0,0-1-1 0 0,0 1 1 0 0,-1-1-1 0 0,1 1 1 0 0,0-1-1 0 0,0 1 1 0 0,0-1 0 0 0,0 0-1 0 0,0 0 1 0 0,0 1-1 0 0,1-1 1 0 0,-1 0-1 0 0,0 0 1 0 0,0 0 0 0 0,0 0-1 0 0,0 0 1 0 0,0-1-12 0 0,161-2 1124 0 0,73-33-219 0 0,-159 32-439 0 0,-76 4-413 0 0,0 0 29 0 0,0 0 34 0 0,0 0 32 0 0,0 0 66 0 0,0 0 42 0 0,0 0 35 0 0,-26-15 947 0 0,-112-48-773 0 0,1-3-768 0 0,116 45-815 0 0,18 12-2613 0 0,2-1-4566 0 0,1 6-1994 0 0</inkml:trace>
  <inkml:trace contextRef="#ctx0" brushRef="#br0" timeOffset="92980.786">6748 866 3633 0 0,'0'0'1547'0'0,"0"0"88"0"0,0 0 76 0 0,0 0 28 0 0,0 0-19 0 0,0 0-102 0 0,0 0-192 0 0,0 0-262 0 0,0 0-252 0 0,0 0-215 0 0,0 0-188 0 0,0 0-131 0 0,0 0-64 0 0,-3-2-13 0 0,2 2-271 0 0,1 0-1 0 0,-1-1 1 0 0,0 1 0 0 0,0 0-1 0 0,0 0 1 0 0,0 0 0 0 0,0 0-1 0 0,0 0 1 0 0,1 0 0 0 0,-1 0-1 0 0,0 0 1 0 0,0 0 0 0 0,0 1-1 0 0,0-1 1 0 0,1 0 0 0 0,-1 0-1 0 0,0 1 1 0 0,0-1 0 0 0,0 0-1 0 0,1 1 1 0 0,-1-1 0 0 0,0 1-1 0 0,1-1 1 0 0,-1 1 0 0 0,0 0-1 0 0,1-1 1 0 0,-1 1 0 0 0,0 0-1 0 0,1-1 1 0 0,-1 1 0 0 0,1 0-1 0 0,0 0 1 0 0,-1-1 0 0 0,1 1-1 0 0,0 0 1 0 0,-1 0 0 0 0,1 0-1 0 0,0-1 1 0 0,0 1 0 0 0,-1 0-1 0 0,1 0 1 0 0,0 0 0 0 0,0 0-1 0 0,0 0 1 0 0,0-1 0 0 0,0 1-1 0 0,1 0 1 0 0,-1 0 0 0 0,0 0-1 0 0,0 0 1 0 0,0 0 0 0 0,1-1-1 0 0,-1 1 1 0 0,1 0-1 0 0,-1 0 1 0 0,0-1 0 0 0,1 1-1 0 0,0 0-29 0 0,-4 14 96 0 0,1-1-1 0 0,0 1 0 0 0,2 0 1 0 0,-1-1-1 0 0,2 1 0 0 0,0 0 0 0 0,1-1 1 0 0,0 1-1 0 0,1-1 0 0 0,1 0 1 0 0,0 0-1 0 0,1 0 0 0 0,0 0 0 0 0,1-1 1 0 0,1 0-1 0 0,0 0 0 0 0,1 0 1 0 0,8 9-96 0 0,-14-20 57 0 0,0 0 0 0 0,0 0 0 0 0,0-1 0 0 0,0 1 0 0 0,1-1 1 0 0,-1 1-1 0 0,1-1 0 0 0,-1 0 0 0 0,1 0 0 0 0,-1 0 0 0 0,1 0 1 0 0,0 0-1 0 0,0 0 0 0 0,-1-1 0 0 0,1 0 0 0 0,0 1 0 0 0,0-1 1 0 0,0 0-1 0 0,-1 0 0 0 0,1-1 0 0 0,0 1 0 0 0,0 0 1 0 0,0-1-1 0 0,-1 0 0 0 0,1 0 0 0 0,0 0 0 0 0,-1 0 0 0 0,1 0 1 0 0,-1 0-1 0 0,1-1 0 0 0,0 0-57 0 0,11-16 196 0 0,-1 0 1 0 0,-2-1 0 0 0,0 0-1 0 0,0-1 1 0 0,-2 0-1 0 0,-1 0 1 0 0,5-17-197 0 0,0 2 119 0 0,60-189 274 0 0,-73 224-394 0 0,1 1-1 0 0,-1-1 1 0 0,0 1 0 0 0,1-1-1 0 0,-1 1 1 0 0,1-1-1 0 0,-1 1 1 0 0,1-1 0 0 0,-1 0-1 0 0,1 1 1 0 0,-1-1-1 0 0,1 0 1 0 0,0 1-1 0 0,-1-1 1 0 0,1 0 0 0 0,-1 0-1 0 0,1 1 1 0 0,0-1-1 0 0,-1 0 1 0 0,1 0 0 0 0,-1 0-1 0 0,1 0 1 0 0,0 0-1 0 0,-1 0 1 0 0,1 0-1 0 0,0 0 1 0 0,-1 0 0 0 0,1 0-1 0 0,0 0 1 0 0,-1-1-1 0 0,1 1 1 0 0,-1 0 0 0 0,1 0-1 0 0,0-1 1 0 0,-1 1-1 0 0,1 0 1 0 0,-1-1-1 0 0,1 1 1 0 0,-1 0 0 0 0,1-1-1 0 0,-1 1 1 0 0,1-1-1 0 0,-1 1 1 0 0,1-1 0 0 0,-1 1-1 0 0,0-1 1 0 0,1 1-1 0 0,-1-1 1 0 0,0 1-1 0 0,0-1 1 0 0,1 0 0 0 0,-1 1-1 0 0,0-1 1 0 0,0 0-1 0 0,0 1 1 0 0,0-1-1 0 0,0 1 1 0 0,1-1 0 0 0,-1 0-1 0 0,0 1 1 0 0,-1-1-1 0 0,1 0 1 0 0,0 0 1 0 0,36 77-4 0 0,-4 1 1 0 0,-3 1 0 0 0,-3 2-1 0 0,-4 0 1 0 0,6 52 3 0 0,-23 76 25 0 0,-6-195-34 0 0,0 0-1 0 0,-1 0 1 0 0,-1 0-1 0 0,0 0 1 0 0,-1-1-1 0 0,0 1 1 0 0,-1-1-1 0 0,-4 8 10 0 0,7-16 13 0 0,0 0 0 0 0,0-1 0 0 0,0 1 0 0 0,0-1 0 0 0,-1 1-1 0 0,0-1 1 0 0,1 0 0 0 0,-1 0 0 0 0,0 0 0 0 0,0 0 0 0 0,-1-1 0 0 0,1 1-1 0 0,-1-1 1 0 0,1 0 0 0 0,-1 0 0 0 0,0 0 0 0 0,1 0 0 0 0,-1-1-1 0 0,0 1 1 0 0,0-1 0 0 0,0 0 0 0 0,-1 0 0 0 0,1-1 0 0 0,0 1-1 0 0,0-1 1 0 0,0 0 0 0 0,0 0 0 0 0,-3 0-13 0 0,3-3 14 0 0,-1 0-1 0 0,1 0 1 0 0,0 0-1 0 0,0 0 1 0 0,1-1 0 0 0,-1 1-1 0 0,0-1 1 0 0,1 0-1 0 0,0 0 1 0 0,0-1-1 0 0,0 1 1 0 0,1 0 0 0 0,0-1-1 0 0,-1 0 1 0 0,1 1-1 0 0,1-1 1 0 0,-1 0 0 0 0,1 0-1 0 0,0 0 1 0 0,0 0-1 0 0,0 0 1 0 0,1 0-1 0 0,0-1 1 0 0,0 1 0 0 0,0 0-1 0 0,0 0 1 0 0,2-3-14 0 0,-2-10 17 0 0,1 0 0 0 0,1 0 0 0 0,1 0 0 0 0,0 0 0 0 0,2 0 0 0 0,0 1 0 0 0,1 0 1 0 0,0 0-1 0 0,1 0 0 0 0,1 1 0 0 0,1 0 0 0 0,1 1 0 0 0,1-2-17 0 0,154-179-116 0 0,-150 180 82 0 0,110-94-1632 0 0,-95 92-2855 0 0,1 5-3986 0 0,-23 10-3513 0 0</inkml:trace>
  <inkml:trace contextRef="#ctx0" brushRef="#br0" timeOffset="95553.003">10128 4183 0 0 0,'0'0'303'0'0,"0"0"717"0"0,0 0 98 0 0,0 0-166 0 0,0 0-133 0 0,0 0-35 0 0,0 0 44 0 0,0 0 44 0 0,0 0 32 0 0,0 0-20 0 0,0 0-90 0 0,0 0-49 0 0,0 0-59 0 0,0 1 331 0 0,0 3 9273 0 0,0-4-10771 0 0,6-19 4006 0 0,3 24-3396 0 0,-1 0-1 0 0,1-1 1 0 0,0 0 0 0 0,0 0-1 0 0,0 0 1 0 0,0-2-1 0 0,1 1 1 0 0,-1-1 0 0 0,1 0-1 0 0,-1-1 1 0 0,1 0 0 0 0,0-1-1 0 0,0 0 1 0 0,0 0-1 0 0,-1-1 1 0 0,6-1-129 0 0,60 4 289 0 0,-43 1-235 0 0,1-1 0 0 0,-1-2-1 0 0,0 0 1 0 0,1-3 0 0 0,-1-1 0 0 0,0-1-1 0 0,31-9-53 0 0,-5 3 38 0 0,0 2 0 0 0,1 3 0 0 0,0 2 0 0 0,-1 3 0 0 0,29 4-38 0 0,13-2 41 0 0,181-4 691 0 0,-323-20-480 0 0,-197-68-92 0 0,169 65 122 0 0,70 26-292 0 0,0 0-31 0 0,0 0 22 0 0,0 0 26 0 0,-13 158-23 0 0,-6 59-28 0 0,-32-117-67 0 0,149-189 229 0 0,-46 47-652 0 0,119-89 1017 0 0,-110 93-3229 0 0,2 6-3291 0 0,-49 25-754 0 0,-2 0-5116 0 0</inkml:trace>
  <inkml:trace contextRef="#ctx0" brushRef="#br0" timeOffset="95825.981">12063 3959 8874 0 0,'0'0'4314'0'0,"0"0"-2004"0"0,0 0-707 0 0,0 0-15 0 0,0 0-2 0 0,0 0-175 0 0,0 0-267 0 0,0 0-261 0 0,0 0-173 0 0,0 0-113 0 0,0 0-121 0 0,0 0-56 0 0,0 0-49 0 0,-5 13-34 0 0,-44 82 516 0 0,-115 145-379 0 0,129-195-1578 0 0,12-20-3116 0 0,8-23-3278 0 0,6-3-1244 0 0,3-2 2355 0 0</inkml:trace>
  <inkml:trace contextRef="#ctx0" brushRef="#br0" timeOffset="96144.507">11700 3981 8306 0 0,'0'0'3118'0'0,"0"0"-358"0"0,0 0-356 0 0,0 0-317 0 0,0 0-367 0 0,0 0-334 0 0,0 0-277 0 0,0 0-297 0 0,0 0-174 0 0,0 0-147 0 0,0 0-121 0 0,0 0-55 0 0,0 0-61 0 0,-2-4 38 0 0,0-8 249 0 0,19 31 388 0 0,9 10-216 0 0,236 163 691 0 0,-114-89-1343 0 0,-96-69-912 0 0,-49-32 303 0 0,1 0-375 0 0,-4 1-9185 0 0,0-3-1483 0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2.580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1 228 0 0 0,'0'0'504'0'0,"0"0"98"0"0,0 0 28 0 0,31-5 4 0 0,96-14 9 0 0,-29 14 1466 0 0,367-10 4757 0 0,369-4-3359 0 0,-644 20-2868 0 0,459-23 221 0 0,162 21-245 0 0,-214-21-319 0 0,307-32 47 0 0,-85 50-186 0 0,-522-4-115 0 0,99 5-28 0 0,32 25-52 0 0,56-40 78 0 0,87 11-134 0 0,-1-1 96 0 0,-290 11 16 0 0,462 53-156 0 0,-67-60 207 0 0,135-29 34 0 0,-155 51-82 0 0,-360-14 20 0 0,-21 6-47 0 0,117 26 6 0 0,-377-34-3 0 0,93 8 29 0 0,1-4 1 0 0,-1-5-1 0 0,1-4 0 0 0,7-6-26 0 0,153-22 86 0 0,24 31-120 0 0,181-12 190 0 0,-148-14 8 0 0,70 4-74 0 0,-25-10 87 0 0,-124 17-62 0 0,-235 15-159 0 0,110 8-864 0 0,-45 20-2780 0 0,1 17-7801 0 0,-69-38 8283 0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8:03.789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1 137 0 0 0,'199'-22'19'0'0,"26"-3"896"0"0,253-16 1362 0 0,-58 33 2760 0 0,325 38-5037 0 0,695 39 3020 0 0,-787-62-1871 0 0,30 4-471 0 0,147-6-219 0 0,-123-24-298 0 0,716-25 316 0 0,-1187 33-1418 0 0,-1-11-1 0 0,130-33 942 0 0,-270 47-7748 0 0,-76 5 3187 0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24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124 759 3225 0 0,'0'0'1688'0'0,"0"0"-345"0"0,0 0 112 0 0,0 0 287 0 0,0 0 169 0 0,0 0-99 0 0,0 0-233 0 0,0 0-251 0 0,0 0-269 0 0,0 0-233 0 0,0 0-213 0 0,-19 33-178 0 0,-62 104-126 0 0,58-60 11 0 0,23-63-257 0 0,0-3-34 0 0,0 1-1 0 0,0-1 1 0 0,1 1 0 0 0,1-1-1 0 0,0 0 1 0 0,0 1 0 0 0,1-1-1 0 0,1 0 1 0 0,0 0-1 0 0,0-1 1 0 0,1 1 0 0 0,1 1-29 0 0,-3-8-98 0 0,0 1 0 0 0,1-1 0 0 0,-1 0 0 0 0,1 0 0 0 0,0 0-1 0 0,0 0 1 0 0,0-1 0 0 0,1 1 0 0 0,-1-1 0 0 0,1 0 0 0 0,0-1 0 0 0,-1 1 0 0 0,1-1 0 0 0,1 0 0 0 0,-1 0 0 0 0,0 0 0 0 0,3 0 98 0 0,47-2-4873 0 0,-7-26-5288 0 0,-37 15 6810 0 0</inkml:trace>
  <inkml:trace contextRef="#ctx0" brushRef="#br0" timeOffset="276.007">342 788 8978 0 0,'0'0'433'0'0,"0"0"-66"0"0,0 0 120 0 0,0 0 248 0 0,-5 32 206 0 0,-14 100 58 0 0,18-129-925 0 0,-1-1-1 0 0,1 1 1 0 0,0 0-1 0 0,1 0 1 0 0,-1-1-1 0 0,0 1 1 0 0,1 0 0 0 0,0 0-1 0 0,0 0 1 0 0,0 0-1 0 0,0 0 1 0 0,0-1-1 0 0,0 1 1 0 0,1 0-1 0 0,-1 0 1 0 0,1 0 0 0 0,0 0-1 0 0,0-1 1 0 0,0 1-1 0 0,0 0 1 0 0,0-1-1 0 0,1 1 1 0 0,-1-1-1 0 0,1 0 1 0 0,0 1 0 0 0,-1-1-1 0 0,1 0 1 0 0,0 0-1 0 0,1 1-73 0 0,1 0 190 0 0,-2-1-53 0 0,1 0 0 0 0,-1 0 1 0 0,1 0-1 0 0,0 0 0 0 0,-1 0 0 0 0,1-1 0 0 0,0 1 0 0 0,0-1 0 0 0,0 0 0 0 0,0 0 1 0 0,0 0-1 0 0,0 0 0 0 0,1-1 0 0 0,-1 1 0 0 0,0-1 0 0 0,0 0 0 0 0,1 0 0 0 0,-1 0 0 0 0,0 0 1 0 0,0 0-1 0 0,0-1 0 0 0,1 0 0 0 0,-1 1 0 0 0,0-1 0 0 0,0 0 0 0 0,0-1 0 0 0,0 1 0 0 0,0 0 1 0 0,0-1-1 0 0,-1 0 0 0 0,1 0 0 0 0,0 0 0 0 0,-1 0 0 0 0,1 0 0 0 0,-1 0 0 0 0,1-1-137 0 0,5-6 349 0 0,0 0 0 0 0,0 0 0 0 0,-1-1 0 0 0,0 0 0 0 0,-1-1 0 0 0,0 1 0 0 0,0-1 0 0 0,-1 0 0 0 0,-1-2-349 0 0,2-3 174 0 0,-1 0 1 0 0,-1 0-1 0 0,-1-1 0 0 0,0 1 1 0 0,-1-1-1 0 0,-1 0 1 0 0,0 0-1 0 0,-1 0 1 0 0,-1 1-1 0 0,-2-10-174 0 0,3 22-53 0 0,-1 1 0 0 0,1-1 0 0 0,-1 0 0 0 0,0 0 0 0 0,0 0 0 0 0,0 0 0 0 0,0 1 0 0 0,-1-1 0 0 0,0 0-1 0 0,1 1 1 0 0,-1 0 0 0 0,-1-1 0 0 0,1 1 0 0 0,0 0 0 0 0,-1 0 0 0 0,1 0 0 0 0,-1 0 0 0 0,0 1 0 0 0,0-1 0 0 0,0 1 0 0 0,0-1 0 0 0,-1 1 0 0 0,1 0 0 0 0,-1 1 0 0 0,1-1 0 0 0,-1 0 0 0 0,0 1 0 0 0,1 0-1 0 0,-1 0 1 0 0,0 0 0 0 0,0 0 0 0 0,-3 1 53 0 0,4 2-517 0 0,0 0 1 0 0,0 0-1 0 0,1 0 0 0 0,-1 1 0 0 0,1-1 0 0 0,0 1 0 0 0,-1-1 0 0 0,1 1 0 0 0,0 0 1 0 0,1 0-1 0 0,-1 0 0 0 0,1 0 0 0 0,-1 0 0 0 0,1 1 0 0 0,0-1 0 0 0,0 0 0 0 0,0 1 1 0 0,0-1-1 0 0,1 4 517 0 0,-5 8-5386 0 0,0 0-2794 0 0</inkml:trace>
  <inkml:trace contextRef="#ctx0" brushRef="#br0" timeOffset="730.002">723 884 8586 0 0,'0'0'1707'0'0,"0"0"-303"0"0,0 0-21 0 0,0 0 96 0 0,0 0-113 0 0,0 0-198 0 0,0 0-250 0 0,0 0-190 0 0,0 0-79 0 0,0 0-43 0 0,0 0-32 0 0,0 0-60 0 0,0 0-63 0 0,2-34-46 0 0,9-107-28 0 0,1 4 640 0 0,-8 104-811 0 0,-4 32-194 0 0,0 1-30 0 0,0 0-24 0 0,0 0-54 0 0,8 27-414 0 0,6 19 483 0 0,-14-41 22 0 0,1 0 0 0 0,-1 0-1 0 0,1-1 1 0 0,0 1 0 0 0,0 0 0 0 0,0-1-1 0 0,0 1 1 0 0,1 0 0 0 0,0-1-1 0 0,0 0 1 0 0,0 1 0 0 0,1-1-1 0 0,0 0 1 0 0,-1 0 0 0 0,1-1-1 0 0,0 1 1 0 0,1 0 0 0 0,-1-1 0 0 0,1 0-1 0 0,-1 0 1 0 0,1 0 0 0 0,0 0-1 0 0,0 0 1 0 0,1-1 0 0 0,-1 0-1 0 0,0 0 1 0 0,1 0 0 0 0,-1-1-1 0 0,1 1 1 0 0,0-1 0 0 0,-1 0 0 0 0,2 0 5 0 0,-2-1 61 0 0,1-1 0 0 0,-1 1 0 0 0,0-1 1 0 0,0 0-1 0 0,0-1 0 0 0,0 1 0 0 0,0-1 1 0 0,0 1-1 0 0,0-1 0 0 0,0 0 1 0 0,0-1-1 0 0,-1 1 0 0 0,1-1 0 0 0,-1 1 1 0 0,0-1-1 0 0,0 0 0 0 0,0 0 1 0 0,0-1-1 0 0,0 1 0 0 0,-1 0 0 0 0,1-1 1 0 0,-1 0-1 0 0,0 0 0 0 0,0 1 1 0 0,-1-1-1 0 0,1 0 0 0 0,-1 0 0 0 0,1-1 1 0 0,-1 1-62 0 0,18-128 1593 0 0,-35 15-1962 0 0,3 90-1361 0 0,6 20-2874 0 0,0 4-5712 0 0,7 3 1277 0 0</inkml:trace>
  <inkml:trace contextRef="#ctx0" brushRef="#br0" timeOffset="1144.062">1225 207 8506 0 0,'0'0'1176'0'0,"0"0"-66"0"0,0 0 131 0 0,0 0 172 0 0,0 0-53 0 0,0 0-209 0 0,0 0-254 0 0,0 0-178 0 0,0 0-99 0 0,0 0-65 0 0,0 0-58 0 0,0 0-72 0 0,-20 11-47 0 0,-64 38-26 0 0,41-11 280 0 0,40-35-569 0 0,1-1-1 0 0,-1 1 0 0 0,0-1 1 0 0,1 1-1 0 0,0 0 0 0 0,0 0 1 0 0,0 0-1 0 0,0 0 0 0 0,0 1 0 0 0,1-1 1 0 0,-1 0-1 0 0,1 1 0 0 0,0-1 1 0 0,0 1-1 0 0,0-1 0 0 0,1 1 0 0 0,-1 3-62 0 0,40-3 651 0 0,111-30 100 0 0,-148 25-732 0 0,0 1 0 0 0,0 0 0 0 0,0 0 0 0 0,1 0 0 0 0,-1 0 0 0 0,0 0-1 0 0,0 1 1 0 0,0-1 0 0 0,0 1 0 0 0,0-1 0 0 0,1 1 0 0 0,-1 0 0 0 0,0 0 0 0 0,0 0 0 0 0,-1 0 0 0 0,1 0 0 0 0,0 0 0 0 0,0 0-1 0 0,0 1 1 0 0,-1-1 0 0 0,1 1 0 0 0,-1-1 0 0 0,1 1 0 0 0,-1 0 0 0 0,0-1 0 0 0,1 1 0 0 0,-1 0 0 0 0,0 0 0 0 0,0 0 0 0 0,0 0 0 0 0,-1 0-1 0 0,1 0 1 0 0,0 0 0 0 0,-1 0 0 0 0,1 0 0 0 0,-1 0 0 0 0,0 1 0 0 0,0-1 0 0 0,0 0 0 0 0,0 0 0 0 0,0 0 0 0 0,0 0 0 0 0,-1 2-19 0 0,0 9 2 0 0,-1 0 0 0 0,-1 0 1 0 0,-1 0-1 0 0,0 0 1 0 0,0 0-1 0 0,-1-1 0 0 0,-1 1 1 0 0,0-1-1 0 0,0-1 1 0 0,-2 1-1 0 0,1-1 1 0 0,-1-1-1 0 0,-1 1 0 0 0,0-1 1 0 0,0-1-1 0 0,-9 7-2 0 0,-3-2-1617 0 0,8-35-9449 0 0,15-7 2075 0 0,3 20 6320 0 0</inkml:trace>
  <inkml:trace contextRef="#ctx0" brushRef="#br0" timeOffset="1380.041">1409 0 10530 0 0,'0'0'2390'0'0,"0"0"-995"0"0,0 0-436 0 0,0 0 50 0 0,0 0 80 0 0,0 0-40 0 0,0 0-126 0 0,0 0-159 0 0,0 31-140 0 0,-4 97-109 0 0,18 57 363 0 0,-9-162-934 0 0,13 24-803 0 0,2-22-4452 0 0,-17-19-2844 0 0,-1-5 411 0 0</inkml:trace>
  <inkml:trace contextRef="#ctx0" brushRef="#br0" timeOffset="1550.148">1257 328 12931 0 0,'0'0'1312'0'0,"0"0"-512"0"0,0 0-16 0 0,0 0 145 0 0,0 0-33 0 0,0 0-264 0 0,0 0-216 0 0,0 0-168 0 0,0 0-112 0 0,0 0-40 0 0,0 0-40 0 0,0 0-88 0 0,186-121-112 0 0,-162 113-352 0 0,-6 5-688 0 0,0-1-1457 0 0,-5 0-2920 0 0,-7 4-3617 0 0</inkml:trace>
  <inkml:trace contextRef="#ctx0" brushRef="#br0" timeOffset="1718.05">1654 328 20396 0 0,'0'0'552'0'0,"0"0"-255"0"0,0 0 7 0 0,0 0 24 0 0,0 0-72 0 0,0 0-152 0 0,0 0-56 0 0,0 0-128 0 0,0 0-152 0 0,0 0-280 0 0,0 0-569 0 0,0 0-1175 0 0,0 0-3561 0 0,30 85-6490 0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01.3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2195 1919 11522 0 0,'0'0'926'0'0,"0"0"-194"0"0,0 0 20 0 0,0 0 171 0 0,0 0 149 0 0,0 0 19 0 0,0 0-149 0 0,0 0-282 0 0,0 0-271 0 0,0 0-167 0 0,0 0-84 0 0,-1 15-22 0 0,-9 101 121 0 0,-2 49 41 0 0,9-99-304 0 0,-2-1-1 0 0,-3 0 0 0 0,-3 0 1 0 0,-9 25 26 0 0,2-53 74 0 0,9-55-80 0 0,5-25-118 0 0,2 0 1 0 0,2 0-1 0 0,1 1 1 0 0,3-1-1 0 0,5-23 124 0 0,72-367 1406 0 0,-78 415-876 0 0,-1 25 535 0 0,1 37-952 0 0,3-1-1 0 0,1 0 1 0 0,2 0 0 0 0,2 0 0 0 0,10 23-113 0 0,-17-54 29 0 0,1 1 0 0 0,0-1 1 0 0,1 0-1 0 0,0 0 0 0 0,1-1 0 0 0,0 0 1 0 0,1 0-1 0 0,0 0 0 0 0,0-1 1 0 0,2-1-1 0 0,-1 1 0 0 0,1-2 0 0 0,0 1 1 0 0,1-1-1 0 0,0-1 0 0 0,0 0 0 0 0,7 3-29 0 0,-14-8 65 0 0,1 0 0 0 0,0-1-1 0 0,0 0 1 0 0,-1 0-1 0 0,1 0 1 0 0,0 0 0 0 0,0-1-1 0 0,0 0 1 0 0,0 0 0 0 0,0 0-1 0 0,0-1 1 0 0,0 1-1 0 0,0-1 1 0 0,-1-1 0 0 0,1 1-1 0 0,0 0 1 0 0,0-1 0 0 0,-1 0-1 0 0,0 0 1 0 0,1-1-1 0 0,-1 1 1 0 0,0-1 0 0 0,0 0-1 0 0,0 0 1 0 0,0 0 0 0 0,-1-1-1 0 0,1 1 1 0 0,-1-1-1 0 0,0 0 1 0 0,0 0 0 0 0,0 0-1 0 0,0-1-64 0 0,65-149 1390 0 0,-58 127-1279 0 0,-2-2-1 0 0,-1 1 1 0 0,-1-1-1 0 0,-2 0 1 0 0,0 0-1 0 0,-2-1 0 0 0,-2 1 1 0 0,0 0-1 0 0,-2-1 1 0 0,-4-18-111 0 0,5 41 0 0 0,0 1 1 0 0,-1-1 0 0 0,0 1-1 0 0,0-1 1 0 0,0 1 0 0 0,-1 0 0 0 0,0 0-1 0 0,0 0 1 0 0,-1 0 0 0 0,0 0-1 0 0,0 1 1 0 0,0 0 0 0 0,0 0 0 0 0,-1 0-1 0 0,0 0 1 0 0,0 1 0 0 0,-1-1-1 0 0,5 5-95 0 0,0-1 1 0 0,-1 1 0 0 0,1 0 0 0 0,0-1 0 0 0,-1 1 0 0 0,1 0-1 0 0,-1 0 1 0 0,1 0 0 0 0,-1 0 0 0 0,1 0 0 0 0,0 0 0 0 0,-1 0-1 0 0,1 1 1 0 0,-1-1 0 0 0,1 0 0 0 0,0 1 0 0 0,-1-1-1 0 0,1 1 1 0 0,0 0 0 0 0,0-1 0 0 0,-1 1 0 0 0,1 0 0 0 0,0 0-1 0 0,0-1 1 0 0,0 1 0 0 0,0 0 0 0 0,0 0 0 0 0,0 0-1 0 0,0 1 1 0 0,0-1 0 0 0,0 0 0 0 0,1 0 0 0 0,-1 0 0 0 0,0 1-1 0 0,1-1 1 0 0,-1 0 0 0 0,1 1 0 0 0,-1-1 0 0 0,1 0-1 0 0,0 1 1 0 0,-1 0 94 0 0,-6 59-4611 0 0,7-48 3221 0 0,1 24-6418 0 0,3-21-1054 0 0</inkml:trace>
  <inkml:trace contextRef="#ctx0" brushRef="#br0" timeOffset="285.84">3003 1783 9202 0 0,'0'0'2448'0'0,"0"0"-807"0"0,0 0-484 0 0,0 0-118 0 0,0 0-40 0 0,0 0-64 0 0,0 0-57 0 0,0 0-101 0 0,0 0-133 0 0,-11 34-118 0 0,-36 108-96 0 0,36-73 99 0 0,13-60-423 0 0,0-4-34 0 0,-1 0-1 0 0,1 0 0 0 0,1 0 0 0 0,-1 0 1 0 0,1 0-1 0 0,-1-1 0 0 0,1 1 1 0 0,1-1-1 0 0,-1 0 0 0 0,0 0 0 0 0,1 0 1 0 0,0-1-1 0 0,0 1 0 0 0,0-1 1 0 0,1 0-1 0 0,-1 0 0 0 0,1 0 0 0 0,-1 0 1 0 0,1-1-1 0 0,0 0 0 0 0,0 0 1 0 0,0 0-1 0 0,0-1 0 0 0,0 0 0 0 0,1 0 1 0 0,-1 0-1 0 0,0 0 0 0 0,0-1 1 0 0,1 0-1 0 0,-1 0 0 0 0,0-1 0 0 0,1 1 1 0 0,1-2-72 0 0,-2 0 102 0 0,0-1-1 0 0,0 0 1 0 0,-1-1 0 0 0,1 1 0 0 0,-1-1 0 0 0,0 0 0 0 0,0 0 0 0 0,-1 0 0 0 0,1-1-1 0 0,-1 1 1 0 0,0-1 0 0 0,0 0 0 0 0,0 1 0 0 0,-1-2 0 0 0,1 1 0 0 0,-1 0 0 0 0,-1 0-1 0 0,1-1 1 0 0,-1 1 0 0 0,0-1 0 0 0,0 1 0 0 0,0-1 0 0 0,-1 1 0 0 0,0-1 0 0 0,0 0-1 0 0,0 1 1 0 0,-1-1 0 0 0,0 1 0 0 0,0-1 0 0 0,0 1 0 0 0,-2-5-102 0 0,-1 2-132 0 0,0-1 1 0 0,0 1-1 0 0,-1 0 1 0 0,0 0-1 0 0,-1 0 1 0 0,0 0-1 0 0,0 1 1 0 0,0 0-1 0 0,-1 1 1 0 0,0-1 0 0 0,0 1-1 0 0,-1 1 1 0 0,1-1-1 0 0,-1 1 1 0 0,-1 0-1 0 0,1 1 1 0 0,-1 0-1 0 0,0 1 1 0 0,1-1-1 0 0,-1 2 1 0 0,-1-1-1 0 0,1 1 1 0 0,0 1-1 0 0,-5-1 132 0 0,-31 14-5266 0 0,24 12-4555 0 0,13-13 1242 0 0</inkml:trace>
  <inkml:trace contextRef="#ctx0" brushRef="#br0" timeOffset="3017.283">895 1308 12907 0 0,'0'0'1253'0'0,"0"0"-336"0"0,0 0-92 0 0,0 0 85 0 0,0 0 71 0 0,0 0-46 0 0,0 0-119 0 0,0 0-157 0 0,0 0-148 0 0,0 0-116 0 0,0 0-95 0 0,-9 30-80 0 0,-30 97-78 0 0,4 65 268 0 0,28-146-295 0 0,2-4-16 0 0,-2-1 0 0 0,-1 0 0 0 0,-3-1 0 0 0,-10 25-99 0 0,46-171 1729 0 0,46-83-1618 0 0,-27 78-39 0 0,-5-3 0 0 0,4-34-72 0 0,-30 89 57 0 0,-14 110-62 0 0,-2-34 11 0 0,2 1 0 0 0,0-1 0 0 0,1 1 0 0 0,1-1 0 0 0,0 1 0 0 0,1-1 0 0 0,1 0 0 0 0,1 1 0 0 0,0-1 0 0 0,1-1 0 0 0,1 1 0 0 0,1-1 0 0 0,0 0 0 0 0,1 0 0 0 0,1-1 0 0 0,10 13-6 0 0,-16-24 43 0 0,1 0 1 0 0,0-1-1 0 0,0 0 1 0 0,0 0-1 0 0,0 0 1 0 0,0-1-1 0 0,1 1 0 0 0,-1-1 1 0 0,1 0-1 0 0,-1 0 1 0 0,1 0-1 0 0,0-1 1 0 0,0 0-1 0 0,0 0 1 0 0,0 0-1 0 0,0 0 0 0 0,0-1 1 0 0,0 0-1 0 0,0 0 1 0 0,0 0-1 0 0,0-1 1 0 0,0 0-1 0 0,0 0 0 0 0,0 0 1 0 0,0 0-1 0 0,0-1 1 0 0,-1 0-1 0 0,5-1-43 0 0,5-13 136 0 0,0 0-1 0 0,-1-1 1 0 0,-1 0-1 0 0,0-1 1 0 0,-2-1-1 0 0,0 1 1 0 0,-1-2-1 0 0,-1 1 1 0 0,0-1-1 0 0,-2 0 1 0 0,0-1-1 0 0,-1 0 1 0 0,-1-5-136 0 0,1 8 26 0 0,-1 0 1 0 0,-1 0-1 0 0,-1 0 1 0 0,0 0-1 0 0,-2 0 0 0 0,0 0 1 0 0,-1-1-1 0 0,0 1 1 0 0,-2 0-1 0 0,-1-7-26 0 0,-34-22-671 0 0,37 46 545 0 0,0 0-1 0 0,0 1 0 0 0,0-1 0 0 0,0 1 1 0 0,0-1-1 0 0,0 1 0 0 0,0-1 1 0 0,0 1-1 0 0,-1-1 0 0 0,1 1 0 0 0,0 0 1 0 0,0 0-1 0 0,0 0 0 0 0,-1 0 1 0 0,1 0-1 0 0,0 0 0 0 0,0 0 0 0 0,0 0 1 0 0,-1 0-1 0 0,1 1 0 0 0,0-1 0 0 0,0 0 1 0 0,0 1-1 0 0,0-1 0 0 0,-1 1 1 0 0,1-1-1 0 0,0 1 0 0 0,0 0 0 0 0,0-1 1 0 0,0 1-1 0 0,0 0 0 0 0,1 0 0 0 0,-1 0 1 0 0,0 0-1 0 0,0-1 0 0 0,0 1 1 0 0,1 0-1 0 0,-1 0 0 0 0,0 1 0 0 0,1-1 1 0 0,-1 0-1 0 0,1 0 0 0 0,0 0 0 0 0,-1 0 1 0 0,1 0-1 0 0,0 1 0 0 0,-1-1 127 0 0,-5 21-3487 0 0,1-5-2105 0 0,-1-2-5280 0 0</inkml:trace>
  <inkml:trace contextRef="#ctx0" brushRef="#br0" timeOffset="3286.08">1566 1256 12171 0 0,'0'0'1841'0'0,"0"0"-522"0"0,0 0-315 0 0,0 0-81 0 0,0 0-86 0 0,0 0-91 0 0,0 0-100 0 0,0 0-83 0 0,-10 32-69 0 0,-28 101-72 0 0,29-52 173 0 0,10-77-531 0 0,-1 0-1 0 0,1-1 1 0 0,0 1 0 0 0,0 0 0 0 0,0-1 0 0 0,1 1 0 0 0,-1-1 0 0 0,1 1 0 0 0,0-1 0 0 0,0 0 0 0 0,0 0-1 0 0,1 0 1 0 0,-1 0 0 0 0,1 0 0 0 0,-1 0 0 0 0,1-1 0 0 0,0 1 0 0 0,0-1 0 0 0,0 0 0 0 0,0 0 0 0 0,0 0 0 0 0,1 0-1 0 0,-1 0 1 0 0,1-1 0 0 0,-1 0 0 0 0,1 1 0 0 0,0-1 0 0 0,-1-1 0 0 0,1 1 0 0 0,0 0 0 0 0,0-1 0 0 0,-1 0-1 0 0,1 0 1 0 0,0 0 0 0 0,0 0 0 0 0,0-1 0 0 0,-1 1 0 0 0,1-1 0 0 0,0 0 0 0 0,-1 0 0 0 0,1-1 0 0 0,-1 1-1 0 0,1-1 1 0 0,-1 1 0 0 0,1-1 0 0 0,-1 0 0 0 0,0-1 0 0 0,0 1 0 0 0,1-1-64 0 0,2-5 106 0 0,0 0-1 0 0,0 0 1 0 0,-1-1-1 0 0,0 0 1 0 0,0 0 0 0 0,-1 0-1 0 0,0-1 1 0 0,0 0 0 0 0,-1 1-1 0 0,-1-1 1 0 0,0 0-1 0 0,0 0 1 0 0,-1 0 0 0 0,0-1-1 0 0,-1 1 1 0 0,0 0 0 0 0,0 0-1 0 0,-1 0 1 0 0,-1 0-1 0 0,0-3-105 0 0,1 7-101 0 0,-1 0-1 0 0,0 0 0 0 0,0 0 0 0 0,0 1 0 0 0,0-1 0 0 0,-1 1 0 0 0,0-1 0 0 0,0 1 1 0 0,-1 0-1 0 0,1 0 0 0 0,-1 0 0 0 0,0 1 0 0 0,0-1 0 0 0,-1 1 0 0 0,0 0 0 0 0,1 0 1 0 0,-1 1-1 0 0,0-1 0 0 0,-1 1 0 0 0,1 0 0 0 0,-1 0 0 0 0,1 1 0 0 0,-1 0 1 0 0,-2-1 101 0 0,-24-5-4861 0 0,-2 5-3898 0 0,23 3-1981 0 0</inkml:trace>
  <inkml:trace contextRef="#ctx0" brushRef="#br0" timeOffset="3564.797">1880 800 13595 0 0,'0'0'1358'0'0,"0"0"-86"0"0,0 0-65 0 0,0 0-64 0 0,0 0-192 0 0,0 0-201 0 0,0 0-80 0 0,0 0-47 0 0,0 0 7 0 0,0 0 1 0 0,0 0-72 0 0,0 0-91 0 0,0 0-77 0 0,12 28-78 0 0,37 92-73 0 0,-26-11 58 0 0,-20-72-242 0 0,44 168-54 0 0,-13-123-3112 0 0,-34-82 1821 0 0,0 0-321 0 0,0 0-305 0 0,-1 0-3906 0 0,-3-3 1598 0 0,4 3 3297 0 0,-2-4-5337 0 0</inkml:trace>
  <inkml:trace contextRef="#ctx0" brushRef="#br0" timeOffset="4049.234">1704 1157 10346 0 0,'0'0'2515'0'0,"0"0"-1657"0"0,0 0-367 0 0,0 0 254 0 0,0 0 67 0 0,0 0-131 0 0,0 0-167 0 0,0 0-146 0 0,0 0-106 0 0,35-13-78 0 0,111-37-72 0 0,15 6-358 0 0,-34 10-3052 0 0,-42 10-4857 0 0,-9 10 562 0 0,-50 13 12064 0 0,2 0 10200 0 0,14-43-9561 0 0,-36 35-4955 0 0,-1 0 0 0 0,0-1 0 0 0,0 1 1 0 0,-1-1-1 0 0,-1 0 0 0 0,0 0 1 0 0,0 0-1 0 0,0 0 0 0 0,-2 0 1 0 0,1-1-1 0 0,-1 1 0 0 0,-1-1 1 0 0,0-3-156 0 0,0 13 3 0 0,0-1 1 0 0,0 1 0 0 0,0 0 0 0 0,-1-1-1 0 0,1 1 1 0 0,0 0 0 0 0,-1-1 0 0 0,1 1-1 0 0,-1 0 1 0 0,0-1 0 0 0,1 1 0 0 0,-1 0-1 0 0,0 0 1 0 0,0 0 0 0 0,1 0 0 0 0,-1 0-1 0 0,0 0 1 0 0,0 0 0 0 0,0 0 0 0 0,-1 0 0 0 0,1 0-1 0 0,0 0 1 0 0,0 1 0 0 0,0-1 0 0 0,-1 0-1 0 0,1 1 1 0 0,0-1 0 0 0,0 1 0 0 0,-1-1-1 0 0,1 1 1 0 0,-1 0 0 0 0,1 0 0 0 0,0 0-1 0 0,-1-1 1 0 0,1 1 0 0 0,-1 0 0 0 0,1 1-1 0 0,0-1 1 0 0,-1 0 0 0 0,1 0 0 0 0,-1 1-4 0 0,-58 19-341 0 0,47-11 303 0 0,2 1 0 0 0,-1 1 0 0 0,1 0 0 0 0,1 0 0 0 0,0 1 0 0 0,1 0 0 0 0,0 1 0 0 0,1 0 0 0 0,0 1 0 0 0,1-1 1 0 0,1 1-1 0 0,0 1 0 0 0,1-1 0 0 0,0 1 0 0 0,1 0 0 0 0,1 0 0 0 0,0 0 0 0 0,1 1 0 0 0,1-1 0 0 0,0 1 0 0 0,2-1 0 0 0,0 5 38 0 0,1-15-36 0 0,1 0 0 0 0,-1 0 0 0 0,2 0 1 0 0,-1 0-1 0 0,0 0 0 0 0,1-1 0 0 0,0 1 0 0 0,0-1 0 0 0,0 0 0 0 0,0-1 0 0 0,1 1 0 0 0,0-1 1 0 0,0 1-1 0 0,0-2 0 0 0,0 1 0 0 0,0 0 0 0 0,0-1 0 0 0,1 0 0 0 0,-1 0 0 0 0,1-1 0 0 0,-1 1 1 0 0,1-1-1 0 0,0 0 0 0 0,0-1 0 0 0,-1 1 0 0 0,1-1 0 0 0,0-1 0 0 0,0 1 0 0 0,-1-1 0 0 0,1 0 1 0 0,0 0-1 0 0,2-1 36 0 0,7 2-132 0 0,77-24-2614 0 0,-74 16-1821 0 0,-1 0-3669 0 0,-15 7 1220 0 0</inkml:trace>
  <inkml:trace contextRef="#ctx0" brushRef="#br0" timeOffset="4335.704">1 2375 12291 0 0,'0'0'2831'0'0,"0"0"-2111"0"0,0 0-440 0 0,0 0 335 0 0,0 0 372 0 0,31-3 49 0 0,7-1-732 0 0,157-30 964 0 0,-23-26-50 0 0,-4-8 0 0 0,-2-7-1 0 0,138-86-1217 0 0,-45 25 948 0 0,784-338-445 0 0,-861 408-1608 0 0,-59 32-3284 0 0,-97 31 56 0 0,-10 2-5729 0 0,-13 1 4515 0 0</inkml:trace>
  <inkml:trace contextRef="#ctx0" brushRef="#br0" timeOffset="4821.076">2985 615 2961 0 0,'0'0'1987'0'0,"0"0"32"0"0,0 0 220 0 0,0 0 57 0 0,0 0-226 0 0,0 0-344 0 0,0 0-295 0 0,0 0-216 0 0,0 0-164 0 0,0 0-122 0 0,0 0-133 0 0,0 0-122 0 0,-4-7 331 0 0,-30 34-2 0 0,10-3-779 0 0,23-23-222 0 0,1-1-45 0 0,0 0-30 0 0,0 0-22 0 0,2 0 126 0 0,0 0 0 0 0,0-1 0 0 0,0 1 0 0 0,-1 0 0 0 0,1-1 0 0 0,0 1 0 0 0,0-1 0 0 0,0 1 0 0 0,-1-1-1 0 0,1 0 1 0 0,0 0 0 0 0,-1 0 0 0 0,1 0 0 0 0,-1 0 0 0 0,1 0 0 0 0,-1 0 0 0 0,1 0 0 0 0,-1-1 0 0 0,0 1 0 0 0,0 0 0 0 0,0-1 0 0 0,0 1 0 0 0,0-1 0 0 0,0 1 0 0 0,0-1 0 0 0,0 0-31 0 0,-1 2 7 0 0,13-29 896 0 0,-12 28-727 0 0,-1 1-8 0 0,-12 7 47 0 0,-2 2-532 0 0,-28 23-3518 0 0,40-27 192 0 0,2-2-6331 0 0,0 0 2052 0 0</inkml:trace>
  <inkml:trace contextRef="#ctx0" brushRef="#br0" timeOffset="5171.952">3005 965 13243 0 0,'0'0'2119'0'0,"0"0"-724"0"0,0 0-224 0 0,0 0 9 0 0,0 0-118 0 0,0 0-194 0 0,0 0-180 0 0,0 0-132 0 0,0 0-70 0 0,0 0-34 0 0,0 0-14 0 0,0 0-16 0 0,0 0-22 0 0,1-3-9 0 0,1-9 60 0 0,-12 31-18 0 0,-7 10-236 0 0,14-25-177 0 0,2-4-20 0 0,1 0 0 0 0,-1 0 0 0 0,1 1 0 0 0,-1-1 0 0 0,1 0 0 0 0,0 0 0 0 0,-1 0 1 0 0,1 1-1 0 0,-1-1 0 0 0,1 0 0 0 0,-1 0 0 0 0,1 1 0 0 0,0-1 0 0 0,-1 0 0 0 0,1 1 0 0 0,0-1 0 0 0,0 1 0 0 0,-1-1 0 0 0,1 0 0 0 0,0 1 0 0 0,0-1 0 0 0,-1 1 0 0 0,1-1 0 0 0,0 1 1 0 0,0-1-1 0 0,0 1 0 0 0,0-1 0 0 0,0 1 0 0 0,0-1 0 0 0,-1 1 0 0 0,1-1 0 0 0,0 1 0 0 0,1-1 0 0 0,-1 0 0 0 0,0 1 0 0 0,0-1 0 0 0,0 1 0 0 0,0-1 0 0 0,0 1 0 0 0,0-1 1 0 0,0 1-1 0 0,1-1 0 0 0,-1 1 0 0 0,0-1 0 0 0,0 0 0 0 0,1 1 0 0 0,-1-1 0 0 0,0 1 0 0 0,1-1 0 0 0,-1 0 0 0 0,0 1 0 0 0,1-1 0 0 0,-1 0 0 0 0,1 0 0 0 0,-1 1 0 0 0,0-1 0 0 0,1 0 1 0 0,-1 0-1 0 0,1 1 0 0 0,-1-1 0 0 0,1 0 0 0 0,-1 0 0 0 0,1 0 0 0 0,-1 0 0 0 0,1 0 0 0 0,-1 0 0 0 0,1 0 0 0 0,-1 0 0 0 0,1 0 0 0 0,0-2-176 0 0,1-1-2917 0 0,-1 1-8693 0 0,-1 2 865 0 0</inkml:trace>
  <inkml:trace contextRef="#ctx0" brushRef="#br0" timeOffset="1049.214">3626 1727 0 0 0,'0'0'984'0'0,"0"0"188"0"0,0 0 195 0 0,0 0 208 0 0,0 0 64 0 0,0 0-70 0 0,0 0-100 0 0,0 0-98 0 0,0 0-66 0 0,0 0-98 0 0,0 0-141 0 0,0 0-133 0 0,0 0-96 0 0,14 5-11 0 0,46 15-15 0 0,-52-19-607 0 0,0 0 1 0 0,-1 0 0 0 0,1-1 0 0 0,0 0 0 0 0,-1 0 0 0 0,1-1 0 0 0,-1 0 0 0 0,1 0 0 0 0,0-1 0 0 0,-1 0 0 0 0,0 0 0 0 0,0-1 0 0 0,1 0 0 0 0,-1 0 0 0 0,-1-1-1 0 0,1 1 1 0 0,-1-2 0 0 0,1 1 0 0 0,-1-1 0 0 0,0 0 0 0 0,-1 0 0 0 0,1 0 0 0 0,-1-1 0 0 0,1-1-205 0 0,1 0 72 0 0,0 1 1 0 0,-1-1 0 0 0,0-1-1 0 0,-1 1 1 0 0,1-1-1 0 0,-1 0 1 0 0,-1 0-1 0 0,1 0 1 0 0,-1 0-1 0 0,-1-1 1 0 0,0 0-1 0 0,0 0 1 0 0,0 0-1 0 0,-1 0 1 0 0,-1 0-1 0 0,0 0 1 0 0,0-1 0 0 0,0-4-73 0 0,-3 9-3 0 0,1 0 0 0 0,0 0 0 0 0,-1 1 0 0 0,0-1 0 0 0,0 1 0 0 0,-1 0 1 0 0,1-1-1 0 0,-1 1 0 0 0,0 0 0 0 0,0 0 0 0 0,0 1 0 0 0,0-1 1 0 0,-1 1-1 0 0,1-1 0 0 0,-1 1 0 0 0,0 0 0 0 0,0 1 0 0 0,0-1 0 0 0,-1 1 1 0 0,1-1-1 0 0,0 1 0 0 0,-1 1 0 0 0,0-1 0 0 0,1 1 0 0 0,-1-1 1 0 0,0 1-1 0 0,0 1 0 0 0,1-1 0 0 0,-1 1 0 0 0,-3 0 3 0 0,2-1-25 0 0,1 1 1 0 0,-1 0-1 0 0,0 1 0 0 0,0 0 1 0 0,0 0-1 0 0,1 0 0 0 0,-1 0 1 0 0,1 1-1 0 0,-1 0 0 0 0,1 0 0 0 0,-1 1 1 0 0,1-1-1 0 0,0 1 0 0 0,0 0 1 0 0,1 1-1 0 0,-1-1 0 0 0,0 1 1 0 0,1 0-1 0 0,0 0 0 0 0,0 0 0 0 0,-2 3 25 0 0,-1 0 4 0 0,1 0-1 0 0,0 1 0 0 0,0 0 0 0 0,0 0 0 0 0,1 0 1 0 0,0 1-1 0 0,0 0 0 0 0,1 0 0 0 0,1 0 0 0 0,-1 0 1 0 0,1 1-1 0 0,1-1 0 0 0,0 1 0 0 0,0-1 1 0 0,1 1-1 0 0,0 0 0 0 0,1 0 0 0 0,0 0 0 0 0,0 0 1 0 0,1-1-1 0 0,0 1 0 0 0,1 0 0 0 0,0 0 0 0 0,1-1 1 0 0,0 0-1 0 0,1 1 0 0 0,-1-1 0 0 0,2 0 0 0 0,-1-1 1 0 0,1 1-1 0 0,1-1 0 0 0,-1 0 0 0 0,1 0 1 0 0,1 0-1 0 0,-1-1 0 0 0,1 0 0 0 0,3 1-3 0 0,0-1 16 0 0,1-1 0 0 0,0-1-1 0 0,0 1 1 0 0,1-2 0 0 0,0 0 0 0 0,-1 0 0 0 0,1-1-1 0 0,0 0 1 0 0,1-1 0 0 0,-1-1 0 0 0,0 0 0 0 0,1 0-1 0 0,-1-1 1 0 0,1-1 0 0 0,-1 0 0 0 0,0-1-16 0 0,-2 0-252 0 0,0 0 1 0 0,0 0-1 0 0,0-1 1 0 0,-1 0 0 0 0,1-1-1 0 0,-1 0 1 0 0,0-1-1 0 0,0 0 1 0 0,-1 0-1 0 0,1-1 1 0 0,-1 0 0 0 0,6-5 251 0 0,22-32-3930 0 0,-14 12-2899 0 0,-17 24 4294 0 0,3-7-5276 0 0</inkml:trace>
  <inkml:trace contextRef="#ctx0" brushRef="#br0" timeOffset="1269.909">4448 1293 13843 0 0,'0'0'2570'0'0,"0"0"-1314"0"0,0 0-449 0 0,0 0 60 0 0,0 0 17 0 0,0 0-83 0 0,0 0-108 0 0,0 0-157 0 0,-10 36-152 0 0,-31 111-93 0 0,21-36 94 0 0,14 5-2056 0 0,6-96-904 0 0,0-19 1364 0 0,0-1-192 0 0,-4-7-4772 0 0,-4-8 1682 0 0,8 15 3954 0 0,-4-10-3105 0 0,2 5 2038 0 0</inkml:trace>
  <inkml:trace contextRef="#ctx0" brushRef="#br0" timeOffset="1483.915">4163 1378 8698 0 0,'0'0'2816'0'0,"0"0"-396"0"0,0 0-472 0 0,0 0-492 0 0,0 0-491 0 0,0 0-323 0 0,0 0-126 0 0,0 0 3 0 0,0 0 76 0 0,0 0 39 0 0,0 0-89 0 0,0 0-104 0 0,21 14-78 0 0,67 48-93 0 0,-64-45-112 0 0,1 0 1 0 0,0-2-1 0 0,1-1 1 0 0,1-2-1 0 0,0 0 1 0 0,1-2-1 0 0,15 4-158 0 0,50 1-1823 0 0,-82-45-6651 0 0,-10 21 2686 0 0,2 4-2064 0 0</inkml:trace>
  <inkml:trace contextRef="#ctx0" brushRef="#br0" timeOffset="1731.7">4662 858 11330 0 0,'0'0'4001'0'0,"0"0"-1811"0"0,0 0-682 0 0,0 0-251 0 0,0 0-270 0 0,0 0-251 0 0,0 0-170 0 0,0 0-84 0 0,0 0-30 0 0,0 0-11 0 0,0 0-32 0 0,5 34-44 0 0,19 108-52 0 0,32 76 486 0 0,-49-197-905 0 0,1-1 0 0 0,1 0 0 0 0,1 0 0 0 0,0 0 0 0 0,2-1 0 0 0,0-1 0 0 0,1 0-1 0 0,1-1 1 0 0,8 8 106 0 0,8-3-1685 0 0,-8-17-4378 0 0,-22-5 3596 0 0,0-2-1495 0 0,0-2-758 0 0,-2 3-1264 0 0</inkml:trace>
  <inkml:trace contextRef="#ctx0" brushRef="#br0" timeOffset="1982.879">4544 1146 14395 0 0,'0'0'1436'0'0,"0"0"-425"0"0,0 0-184 0 0,0 0 41 0 0,0 0-18 0 0,0 0-133 0 0,0 0-161 0 0,0 0-135 0 0,0 0-76 0 0,0 0-30 0 0,0 0-47 0 0,32-19-70 0 0,102-57-78 0 0,-23 23-407 0 0,-45 21-3174 0 0,-43 18-2730 0 0,-6 5-5189 0 0</inkml:trace>
  <inkml:trace contextRef="#ctx0" brushRef="#br0" timeOffset="7744.815">5039 1322 0 0 0,'0'0'452'0'0,"0"0"935"0"0,0 0 321 0 0,0 0 23 0 0,0 0-56 0 0,0 0-93 0 0,0 0-114 0 0,0 0-134 0 0,11 3-138 0 0,84 9 4215 0 0,-90-14-5140 0 0,1 0-1 0 0,-1 0 1 0 0,0 0 0 0 0,0 0 0 0 0,0-1 0 0 0,0 0-1 0 0,-1 0 1 0 0,1 0 0 0 0,-1-1 0 0 0,0 1 0 0 0,0-1-1 0 0,0 0 1 0 0,0 0 0 0 0,2-5-271 0 0,52-110 1370 0 0,-46 10-898 0 0,-12 106-500 0 0,-1 0-1 0 0,1 1 1 0 0,-1-1-1 0 0,0 0 0 0 0,0 1 1 0 0,0-1-1 0 0,0 0 0 0 0,0 1 1 0 0,0 0-1 0 0,-1-1 1 0 0,1 1-1 0 0,-1 0 0 0 0,0 0 1 0 0,0-1-1 0 0,0 1 0 0 0,0 1 1 0 0,0-1-1 0 0,0 0 0 0 0,0 0 1 0 0,-1 1-1 0 0,1-1 1 0 0,0 1-1 0 0,-1 0 0 0 0,0 0 1 0 0,1 0-1 0 0,-1 0 0 0 0,1 0 1 0 0,-1 1-1 0 0,0-1 1 0 0,0 1-1 0 0,1-1 0 0 0,-1 1 1 0 0,0 0-1 0 0,0 0 0 0 0,0 1 1 0 0,1-1-1 0 0,-2 1 29 0 0,-7 2-125 0 0,0 1-1 0 0,0 1 1 0 0,0 0-1 0 0,1 1 1 0 0,0 0-1 0 0,0 0 1 0 0,1 1-1 0 0,0 0 1 0 0,0 1-1 0 0,0 0 1 0 0,1 0-1 0 0,1 1 1 0 0,-1 0-1 0 0,1 0 1 0 0,1 1-1 0 0,0 0 1 0 0,0 0-1 0 0,1 0 1 0 0,0 1-1 0 0,-1 3 126 0 0,2-3-11 0 0,0 0-1 0 0,0 0 0 0 0,1 0 1 0 0,0 0-1 0 0,1 0 0 0 0,1 1 1 0 0,0-1-1 0 0,0 0 1 0 0,1 1-1 0 0,0-1 0 0 0,2 8 12 0 0,0-15 42 0 0,0 0 0 0 0,1-1 0 0 0,0 1 0 0 0,0 0 0 0 0,0-1 0 0 0,0 1 0 0 0,0-1-1 0 0,1 0 1 0 0,0 0 0 0 0,-1 0 0 0 0,1-1 0 0 0,0 1 0 0 0,0-1 0 0 0,0 0 0 0 0,1 0 0 0 0,-1 0 0 0 0,0-1-1 0 0,1 0 1 0 0,-1 0 0 0 0,1 0 0 0 0,0 0 0 0 0,-1 0 0 0 0,1-1 0 0 0,0 0 0 0 0,-1 0 0 0 0,1 0 0 0 0,0-1-1 0 0,-1 0 1 0 0,1 0 0 0 0,-1 0 0 0 0,4-1-42 0 0,11-5 224 0 0,0 0 0 0 0,0-1 0 0 0,-1-1-1 0 0,0-1 1 0 0,-1-1 0 0 0,0 0 0 0 0,0-1-1 0 0,-2-1 1 0 0,1 0 0 0 0,9-12-224 0 0,-4 9 125 0 0,-1-1 1 0 0,-1-1-1 0 0,0-1 1 0 0,-1 0-1 0 0,-2-1 1 0 0,0-1-1 0 0,-1-1 0 0 0,0 0 1 0 0,-2-1-1 0 0,-1 0 1 0 0,-1-1-1 0 0,-1 0 1 0 0,-1-1-1 0 0,-1 0 0 0 0,-2 0 1 0 0,0-1-1 0 0,-2 0 1 0 0,0 0-1 0 0,-2-6-125 0 0,-1 29-11 0 0,-2 0-1 0 0,1 0 1 0 0,0 0-1 0 0,0 0 1 0 0,-1 0-1 0 0,0 0 1 0 0,0 0-1 0 0,0 1 1 0 0,0-1-1 0 0,0 0 1 0 0,0 0 0 0 0,0 1-1 0 0,-1-1 1 0 0,0 1-1 0 0,1-1 1 0 0,-1 1-1 0 0,0 0 1 0 0,0 0-1 0 0,0 0 1 0 0,-1 0-1 0 0,1 0 1 0 0,0 0-1 0 0,-1 0 1 0 0,1 1-1 0 0,-1-1 1 0 0,1 1 0 0 0,-1 0-1 0 0,0 0 1 0 0,0 0-1 0 0,0 0 1 0 0,1 0-1 0 0,-1 1 1 0 0,0-1-1 0 0,0 1 1 0 0,0 0-1 0 0,0 0 1 0 0,0 0-1 0 0,0 0 1 0 0,0 0-1 0 0,-1 1 12 0 0,0 1-45 0 0,0 1 0 0 0,1-1 0 0 0,-1 1-1 0 0,1 0 1 0 0,-1 0 0 0 0,1 1 0 0 0,0-1-1 0 0,0 1 1 0 0,0-1 0 0 0,1 1 0 0 0,-1 0-1 0 0,1 0 1 0 0,0 0 0 0 0,0 0 0 0 0,0 1-1 0 0,0 2 46 0 0,0-6 1 0 0,1 1 0 0 0,0 0 0 0 0,0 0-1 0 0,-1-1 1 0 0,1 1 0 0 0,1 0 0 0 0,-1 0 0 0 0,0 0-1 0 0,0 0 1 0 0,1 0 0 0 0,-1 0 0 0 0,1 0-1 0 0,-1 0 1 0 0,1 0 0 0 0,0 1 0 0 0,0-1 0 0 0,0 0-1 0 0,0 0 1 0 0,1 0 0 0 0,-1 0 0 0 0,0 0 0 0 0,1 0-1 0 0,-1 0 1 0 0,1 0 0 0 0,0 0 0 0 0,0 0-1 0 0,0 0 1 0 0,0 0 0 0 0,0 0 0 0 0,0-1 0 0 0,0 1-1 0 0,1 0 1 0 0,-1-1 0 0 0,1 1 0 0 0,-1-1 0 0 0,1 1-1 0 0,-1-1 1 0 0,1 0 0 0 0,0 0 0 0 0,0 0-1 0 0,-1 0 1 0 0,1 0 0 0 0,0 0 0 0 0,0 0 0 0 0,0 0-1 0 0,0-1 1 0 0,0 1 0 0 0,0-1 0 0 0,1 0 0 0 0,-1 1-1 0 0,0-1 0 0 0,78-14 391 0 0,-71 9-371 0 0,0 1-1 0 0,1 1 1 0 0,0-1 0 0 0,-1 2 0 0 0,1-1-1 0 0,0 1 1 0 0,1 1 0 0 0,-1 0 0 0 0,0 0-1 0 0,1 1-19 0 0,-8 2-1 0 0,-1 0-1 0 0,1 1 0 0 0,0 0 0 0 0,-1-1 1 0 0,0 1-1 0 0,1 0 0 0 0,-1 0 0 0 0,0 0 1 0 0,0 0-1 0 0,-1 0 0 0 0,1 1 0 0 0,-1-1 1 0 0,0 0-1 0 0,0 1 0 0 0,0-1 0 0 0,0 1 0 0 0,0 0 1 0 0,-1-1-1 0 0,1 1 0 0 0,-1 0 0 0 0,0-1 1 0 0,0 1-1 0 0,-1-1 0 0 0,1 1 0 0 0,-1 1 2 0 0,-6 108-573 0 0,8-54-1591 0 0,9-46-1562 0 0,10-8-3899 0 0,-12-5 2463 0 0,-3 0-789 0 0</inkml:trace>
  <inkml:trace contextRef="#ctx0" brushRef="#br0" timeOffset="8201.966">5906 1065 6961 0 0,'0'0'2290'0'0,"0"0"-117"0"0,0 0-177 0 0,0 0-283 0 0,0 0-386 0 0,0 0-315 0 0,0 0-132 0 0,0 0-5 0 0,0 0-15 0 0,0 0-69 0 0,0 0-92 0 0,0 0-106 0 0,6-32-74 0 0,17-96-68 0 0,18-36 912 0 0,-8 115-1410 0 0,-21 53-371 0 0,-11 7 442 0 0,1-1-1 0 0,0 0 0 0 0,1-1 0 0 0,0 1 0 0 0,0 0 0 0 0,1-1 0 0 0,0 0 0 0 0,1 0 0 0 0,0 0 0 0 0,1 0 0 0 0,0-1 0 0 0,0 0 0 0 0,0 0 0 0 0,1 0 0 0 0,1-1 0 0 0,-1 0 1 0 0,7 4-24 0 0,-11-10 55 0 0,0 0 0 0 0,-1 0 0 0 0,1 0 0 0 0,0-1 0 0 0,0 1 0 0 0,0-1 0 0 0,0 0 0 0 0,0 1 0 0 0,0-1 1 0 0,0 0-1 0 0,0-1 0 0 0,-1 1 0 0 0,1-1 0 0 0,0 1 0 0 0,0-1 0 0 0,0 0 0 0 0,0 0 0 0 0,-1 0 0 0 0,1 0 1 0 0,0-1-1 0 0,-1 1 0 0 0,1-1 0 0 0,-1 1 0 0 0,0-1 0 0 0,1 0 0 0 0,-1 0 0 0 0,0 0 0 0 0,0 0 1 0 0,0 0-1 0 0,-1-1 0 0 0,1 1 0 0 0,0-2-55 0 0,47-85 930 0 0,-6-62-2634 0 0,-24 124-4674 0 0,-1 16-6840 0 0,-13 8 7394 0 0</inkml:trace>
  <inkml:trace contextRef="#ctx0" brushRef="#br0" timeOffset="8778.139">6497 446 6865 0 0,'0'0'3040'0'0,"0"0"-325"0"0,0 0-241 0 0,0 0-299 0 0,0 0-477 0 0,0 0-494 0 0,0 0-384 0 0,0 0-249 0 0,0 0-200 0 0,0 0-137 0 0,0 0-52 0 0,0 0-38 0 0,0 0-12 0 0,-15 20-23 0 0,-48 64-30 0 0,15 7 24 0 0,47-90-102 0 0,0 1 0 0 0,0-1 0 0 0,0 0 0 0 0,1 0 0 0 0,-1 1 0 0 0,0-1 0 0 0,1 0 0 0 0,-1 1 1 0 0,0-1-1 0 0,1 1 0 0 0,0-1 0 0 0,-1 1 0 0 0,1-1 0 0 0,0 1 0 0 0,0-1 0 0 0,0 1 1 0 0,0-1-1 0 0,0 1 0 0 0,0-1 0 0 0,0 1 0 0 0,0-1 0 0 0,1 1 0 0 0,-1-1 0 0 0,1 1 0 0 0,-1-1 1 0 0,1 0-1 0 0,-1 1 0 0 0,1-1 0 0 0,0 0 0 0 0,0 1 0 0 0,0-1 0 0 0,0 0 0 0 0,-1 0 0 0 0,2 0 1 0 0,-1 0-1 0 0,0 0 0 0 0,0 0 0 0 0,0 0 0 0 0,0 0 0 0 0,1 0 0 0 0,-1 0 0 0 0,0-1 1 0 0,1 1-1 0 0,-1 0 0 0 0,1-1 0 0 0,-1 1 0 0 0,0-1 0 0 0,1 0 0 0 0,-1 1 0 0 0,1-1 0 0 0,-1 0 1 0 0,1 0-1 0 0,-1 0 0 0 0,1 0 0 0 0,0 0-1 0 0,6-3 57 0 0,-1 0-1 0 0,0-1 1 0 0,-1 0 0 0 0,1 0-1 0 0,0 0 1 0 0,-1-1 0 0 0,0 1-1 0 0,0-2 1 0 0,-1 1 0 0 0,1 0-1 0 0,-1-1 1 0 0,0 0 0 0 0,-1-1-1 0 0,2-1-56 0 0,82-146 443 0 0,-88 154-453 0 0,0 1 0 0 0,0-1 0 0 0,0 0 0 0 0,1 1-1 0 0,-1-1 1 0 0,0 1 0 0 0,0-1 0 0 0,0 0 0 0 0,0 1 0 0 0,1-1-1 0 0,-1 0 1 0 0,0 1 0 0 0,0-1 0 0 0,1 0 0 0 0,-1 0 0 0 0,0 1-1 0 0,1-1 1 0 0,-1 0 0 0 0,0 0 0 0 0,0 1 0 0 0,1-1 0 0 0,-1 0-1 0 0,1 0 1 0 0,-1 0 0 0 0,0 0 0 0 0,1 1 0 0 0,-1-1 0 0 0,0 0-1 0 0,1 0 1 0 0,-1 0 0 0 0,1 0 0 0 0,-1 0 0 0 0,0 0 0 0 0,1 0-1 0 0,-1 0 1 0 0,1 0 0 0 0,-1 0 0 0 0,0 0 0 0 0,1 0 0 0 0,-1-1-1 0 0,1 1 1 0 0,-1 0 0 0 0,0 0 0 0 0,1 0 0 0 0,-1 0 0 0 0,0-1-1 0 0,1 1 1 0 0,-1 0 0 0 0,0 0 0 0 0,0-1 0 0 0,1 1 0 0 0,-1 0-1 0 0,0 0 1 0 0,1-1 0 0 0,-1 1 0 0 0,0 0 0 0 0,0-1 0 0 0,0 1 0 0 0,1-1-1 0 0,-1 1 1 0 0,0 0 0 0 0,0-1 0 0 0,0 1 0 0 0,0 0 0 0 0,0-1-1 0 0,0 1 1 0 0,0-1 10 0 0,9 38-433 0 0,-8-33 480 0 0,-1 0-41 0 0,0-1 1 0 0,0 1-1 0 0,0-1 0 0 0,1 1 0 0 0,-1-1 0 0 0,1 0 1 0 0,0 1-1 0 0,0-1 0 0 0,0 0 0 0 0,1 1 0 0 0,-1-1 1 0 0,1 0-1 0 0,-1 0 0 0 0,1 0 0 0 0,0 0 0 0 0,0-1 1 0 0,1 1-1 0 0,-1 0 0 0 0,0-1 0 0 0,1 0 0 0 0,0 1 1 0 0,-1-1-1 0 0,1 0 0 0 0,0 0 0 0 0,0-1 0 0 0,0 1 1 0 0,0-1-1 0 0,1 1 0 0 0,-1-1 0 0 0,0 0 0 0 0,0 0 1 0 0,1 0-1 0 0,-1-1 0 0 0,1 1 0 0 0,-1-1 0 0 0,1 0 1 0 0,0 0-7 0 0,4-3 105 0 0,-1 0 0 0 0,0 0 1 0 0,0-1-1 0 0,0 0 1 0 0,0-1-1 0 0,0 0 0 0 0,-1 0 1 0 0,0 0-1 0 0,0 0 0 0 0,-1-1 1 0 0,1 0-1 0 0,-1 0 0 0 0,0-1 1 0 0,-1 1-1 0 0,0-1 1 0 0,0 0-1 0 0,0 0 0 0 0,-1-1 1 0 0,0 1-1 0 0,0-1 0 0 0,-1 1 1 0 0,1-9-106 0 0,0 9 57 0 0,10-23 8 0 0,-3 0 1 0 0,0-1-1 0 0,-2-1 0 0 0,-1 1 1 0 0,-2-1-1 0 0,-1 0 0 0 0,-1 0 1 0 0,-2 0-1 0 0,-2-24-65 0 0,1 51-25 0 0,0 0 1 0 0,0 1-1 0 0,0-1 1 0 0,0 0-1 0 0,-1 1 1 0 0,0-1-1 0 0,0 1 1 0 0,0-1-1 0 0,-1 1 1 0 0,1-1-1 0 0,-1 1 1 0 0,0 0-1 0 0,-1 0 1 0 0,1 0-1 0 0,0 0 1 0 0,-1 0-1 0 0,0 0 1 0 0,0 1-1 0 0,0 0 1 0 0,-1-1-1 0 0,1 1 1 0 0,-1 0-1 0 0,0 0 1 0 0,1 1-1 0 0,-1-1 1 0 0,0 1-1 0 0,-1 0 1 0 0,1 0-1 0 0,-2 0 25 0 0,2 4-59 0 0,0 0 0 0 0,0 0 0 0 0,0 1 0 0 0,0 0 0 0 0,0-1 0 0 0,1 2 0 0 0,0-1 0 0 0,-1 0 0 0 0,1 1 0 0 0,0-1 0 0 0,1 1 0 0 0,-1 0 0 0 0,1 0 0 0 0,-1 0-1 0 0,1 0 1 0 0,0 0 0 0 0,1 0 0 0 0,-1 1 0 0 0,1-1 0 0 0,0 1 0 0 0,0-1 0 0 0,0 3 59 0 0,-3 7-6 0 0,1 0-1 0 0,0 0 1 0 0,1 0-1 0 0,0 0 1 0 0,1 0 0 0 0,1 0-1 0 0,0 0 1 0 0,1 1-1 0 0,1-1 1 0 0,0 0-1 0 0,1 0 1 0 0,0 0-1 0 0,1-1 1 0 0,1 1 0 0 0,0-1-1 0 0,1 0 1 0 0,0 0-1 0 0,1-1 1 0 0,0 0-1 0 0,1 0 1 0 0,0-1-1 0 0,1 1 1 0 0,1-2 0 0 0,0 0-1 0 0,0 0 1 0 0,0 0-1 0 0,2-1 1 0 0,-1-1-1 0 0,1 0 1 0 0,5 2 6 0 0,-1-3-137 0 0,0 0 0 0 0,1-1 1 0 0,-1-1-1 0 0,1-1 0 0 0,0 0 0 0 0,0-1 0 0 0,1-1 1 0 0,-1-1-1 0 0,3 0 137 0 0,18 0-4303 0 0,0-1-3843 0 0,-38 0 8136 0 0,9 0-10436 0 0</inkml:trace>
  <inkml:trace contextRef="#ctx0" brushRef="#br0" timeOffset="9856.893">2357 3233 4401 0 0,'0'0'2072'0'0,"0"0"-1537"0"0,0 0-441 0 0,0 0 338 0 0,0 0 513 0 0,0 0 295 0 0,0 0 90 0 0,0 0-39 0 0,34-5-77 0 0,106-19-64 0 0,-20-6 907 0 0,-73 12-1458 0 0,0-2-1 0 0,-1-2 1 0 0,-1-2-1 0 0,-1-2 1 0 0,-2-1 0 0 0,0-3-1 0 0,-2-1 1 0 0,34-35-599 0 0,-62 56 79 0 0,0 0 0 0 0,0 0 0 0 0,-1-1-1 0 0,-1-1 1 0 0,0 0 0 0 0,-1 0 0 0 0,0-1 0 0 0,0 0 0 0 0,-2 0 0 0 0,1-1 0 0 0,-2 0-1 0 0,0-1 1 0 0,-1 1 0 0 0,0-1 0 0 0,-1 0 0 0 0,-1 0 0 0 0,0-1 0 0 0,-1 1 0 0 0,-1-1-1 0 0,0 1 1 0 0,-1-3-79 0 0,-1 15 1 0 0,1 0-1 0 0,-1 1 1 0 0,0-1-1 0 0,0 0 0 0 0,0 0 1 0 0,-1 1-1 0 0,1-1 1 0 0,0 0-1 0 0,-1 1 1 0 0,0 0-1 0 0,0-1 1 0 0,0 1-1 0 0,0 0 0 0 0,0 0 1 0 0,0 0-1 0 0,0 0 1 0 0,-1 0-1 0 0,1 0 1 0 0,-1 1-1 0 0,1-1 0 0 0,-1 1 1 0 0,0 0-1 0 0,1 0 1 0 0,-1 0-1 0 0,0 0 1 0 0,0 0-1 0 0,0 1 0 0 0,0-1 1 0 0,0 1-1 0 0,0 0 1 0 0,0-1-1 0 0,0 1 1 0 0,0 1-1 0 0,0-1 1 0 0,0 0-1 0 0,1 1 0 0 0,-1 0 1 0 0,0-1-1 0 0,0 1 1 0 0,0 0-1 0 0,0 1 1 0 0,1-1-1 0 0,-1 0 0 0 0,1 1 1 0 0,-1-1-1 0 0,1 1 1 0 0,-1 0-1 0 0,1 0 1 0 0,0 0-1 0 0,0 0 1 0 0,0 0-1 0 0,-1 2 0 0 0,-8 15-71 0 0,0 0 0 0 0,1 1 1 0 0,2 1-1 0 0,0 0 0 0 0,1 0 0 0 0,0 0 0 0 0,2 1 1 0 0,1-1-1 0 0,1 1 0 0 0,0 0 0 0 0,2 21 71 0 0,0 39-121 0 0,3 1 0 0 0,5-1 0 0 0,3 0-1 0 0,12 45 122 0 0,-4-26-270 0 0,-5 1 0 0 0,-1 58 270 0 0,-11-131-19 0 0,0 0 0 0 0,-2-1 1 0 0,-2 1-1 0 0,0-1 1 0 0,-2 0-1 0 0,-1 0 1 0 0,-2 0-1 0 0,0-1 1 0 0,-2 0-1 0 0,0 0 0 0 0,-2-2 1 0 0,-11 17 18 0 0,18-30 26 0 0,-1-2-1 0 0,0 1 1 0 0,-1 0 0 0 0,0-1 0 0 0,0-1-1 0 0,-1 1 1 0 0,-1-1 0 0 0,0 0 0 0 0,0-1-1 0 0,0 0 1 0 0,-1-1 0 0 0,0 0 0 0 0,-1 0-1 0 0,0-1 1 0 0,0 0 0 0 0,0-1 0 0 0,0-1-1 0 0,-1 1 1 0 0,0-2 0 0 0,0 0 0 0 0,0 0-1 0 0,0-1 1 0 0,-1 0-26 0 0,10-4 21 0 0,1 1 0 0 0,-1-1-1 0 0,1 1 1 0 0,0-1 0 0 0,0 0 0 0 0,0 0-1 0 0,0 0 1 0 0,0 0 0 0 0,0-1 0 0 0,1 1-1 0 0,-1 0 1 0 0,1-1 0 0 0,-1 1 0 0 0,1-1 0 0 0,0 1-1 0 0,0-1 1 0 0,0 0 0 0 0,0 1 0 0 0,1-1-1 0 0,-1 0 1 0 0,1 0 0 0 0,0 1 0 0 0,-1-1-1 0 0,1 0 1 0 0,0 0 0 0 0,1 0 0 0 0,-1 1 0 0 0,0-1-1 0 0,1 0 1 0 0,0 0 0 0 0,0-1-21 0 0,-1-9 43 0 0,3-9 50 0 0,0 0 0 0 0,2 0-1 0 0,0 0 1 0 0,1 1 0 0 0,1 0 0 0 0,1 0 0 0 0,10-18-93 0 0,-8 16 71 0 0,29-57 124 0 0,3 1-1 0 0,4 2 0 0 0,40-51-194 0 0,137-144-1344 0 0,-186 237-1671 0 0,60-32-14695 0 0,-63 46 14619 0 0,-2-1 4466 0 0,-22 13-3195 0 0,7-7 8646 0 0,-22 21 1553 0 0,3-3-8024 0 0,-11 14 131 0 0,0 0 0 0 0,1 1 0 0 0,1 0 0 0 0,1 0 0 0 0,1 1 0 0 0,0 1 0 0 0,1-1 0 0 0,1 1 0 0 0,1 1 0 0 0,0-1 0 0 0,2 1 0 0 0,0 2-486 0 0,2-16 68 0 0,0 0 1 0 0,0 0-1 0 0,1 0 0 0 0,-1 0 0 0 0,2 0 1 0 0,-1 0-1 0 0,0 0 0 0 0,1 0 0 0 0,0 0 0 0 0,1 0 1 0 0,0 0-1 0 0,0 0 0 0 0,0 0 0 0 0,0 0 0 0 0,1 0 1 0 0,0 0-1 0 0,0-1 0 0 0,1 1 0 0 0,-1-1 1 0 0,1 1-1 0 0,0-1 0 0 0,1 0 0 0 0,-1 0 0 0 0,1 0 1 0 0,0-1-1 0 0,2 2-68 0 0,-3-5 70 0 0,-1 0-1 0 0,0-1 1 0 0,1 1 0 0 0,-1-1 0 0 0,1 0 0 0 0,-1 0-1 0 0,1 0 1 0 0,-1 0 0 0 0,1 0 0 0 0,-1 0-1 0 0,0-1 1 0 0,1 1 0 0 0,-1-1 0 0 0,0 0 0 0 0,1 0-1 0 0,-1 1 1 0 0,0-1 0 0 0,0-1 0 0 0,1 1 0 0 0,-1 0-1 0 0,0-1 1 0 0,0 1 0 0 0,-1-1 0 0 0,1 1-1 0 0,0-1 1 0 0,0 0 0 0 0,-1 0 0 0 0,1 0 0 0 0,-1 0-1 0 0,0 0 1 0 0,1 0 0 0 0,-1 0 0 0 0,0 0-1 0 0,0-1 1 0 0,-1 1 0 0 0,2-2-70 0 0,19-88 1009 0 0,-31-39-601 0 0,8 125-544 0 0,-18-55-215 0 0,15 20-3891 0 0,27 30-9516 0 0,-17 11 10872 0 0,3 0-1016 0 0</inkml:trace>
  <inkml:trace contextRef="#ctx0" brushRef="#br0" timeOffset="10103.73">3753 3244 2224 0 0,'0'0'2637'0'0,"0"0"-659"0"0,0 0-131 0 0,0 0 165 0 0,0 0-41 0 0,0 0-261 0 0,0 0-246 0 0,0 0-169 0 0,0 0-30 0 0,0 0 19 0 0,0 0-36 0 0,0 0-126 0 0,-3 12-198 0 0,-9 33-197 0 0,1-88 892 0 0,10 7-1499 0 0,2 0 0 0 0,2 1 0 0 0,1-1 0 0 0,1 1 1 0 0,3 0-1 0 0,0 1 0 0 0,2-1 0 0 0,2 2 0 0 0,2-3-120 0 0,30-31-1794 0 0,-22 53-3464 0 0,3 9-6278 0 0,-18 5 3716 0 0</inkml:trace>
  <inkml:trace contextRef="#ctx0" brushRef="#br0" timeOffset="10356.241">4053 2788 9178 0 0,'0'0'1743'0'0,"0"0"-275"0"0,0 0-145 0 0,0 0-166 0 0,0 0-252 0 0,0 0-210 0 0,0 0-98 0 0,0 0-29 0 0,0 0-41 0 0,0 0-24 0 0,0 0-30 0 0,0 0-50 0 0,-18 30-32 0 0,-54 97-30 0 0,52-69 125 0 0,21-49-346 0 0,-1-6-103 0 0,-1 0 0 0 0,1 0 0 0 0,0-1 0 0 0,0 1 0 0 0,1 0 0 0 0,-1 0 0 0 0,1-1 0 0 0,-1 1 0 0 0,1 0 0 0 0,0 0 0 0 0,0-1 0 0 0,0 1 1 0 0,0-1-1 0 0,0 1 0 0 0,1-1 0 0 0,-1 0 0 0 0,1 1 0 0 0,-1-1 0 0 0,1 0 0 0 0,0 0 0 0 0,0 0 0 0 0,0 0 0 0 0,0 0 0 0 0,1-1 0 0 0,-1 1 0 0 0,0-1 0 0 0,1 1 0 0 0,-1-1 0 0 0,1 0 0 0 0,-1 0 0 0 0,1 0 1 0 0,-1 0-1 0 0,1 0 0 0 0,0-1 0 0 0,0 1 0 0 0,-1-1 0 0 0,1 0-37 0 0,7 0 34 0 0,-1 0 1 0 0,1-1-1 0 0,-1 0 1 0 0,1-1-1 0 0,-1 0 1 0 0,0-1-1 0 0,0 0 1 0 0,0 0-1 0 0,0-1 1 0 0,0 0-1 0 0,-1 0 1 0 0,1-1-1 0 0,-1 0 1 0 0,-1-1-1 0 0,1 0 1 0 0,-1 0-1 0 0,0 0 1 0 0,0-1-1 0 0,-1 0 1 0 0,1-1-1 0 0,-2 1 1 0 0,1-2-35 0 0,48-87-5907 0 0,-34 54-4124 0 0,-16 33 2901 0 0</inkml:trace>
  <inkml:trace contextRef="#ctx0" brushRef="#br0" timeOffset="10685.881">4255 2795 0 0 0,'0'0'1979'0'0,"0"0"-428"0"0,0 0-47 0 0,0 0 115 0 0,0 0 31 0 0,0 0-63 0 0,0 0-115 0 0,0 0-58 0 0,0 0-22 0 0,0 0-10 0 0,0 0-10 0 0,0 0-78 0 0,0 0-90 0 0,24 4-133 0 0,74 11-153 0 0,-96-15-871 0 0,0 0 0 0 0,0 0 0 0 0,0 0 1 0 0,1 0-1 0 0,-1 0 0 0 0,0 0 0 0 0,0 0 1 0 0,0-1-1 0 0,0 1 0 0 0,0-1 0 0 0,0 0 1 0 0,0 1-1 0 0,0-1 0 0 0,-1 0 0 0 0,1 0 1 0 0,0 0-1 0 0,0 0 0 0 0,-1-1 0 0 0,1 1 1 0 0,0 0-1 0 0,-1-1 0 0 0,1 1 0 0 0,-1-1 1 0 0,0 1-1 0 0,0-1 0 0 0,1 0 0 0 0,-1 0 1 0 0,0 1-1 0 0,0-1 0 0 0,-1 0 0 0 0,1 0 1 0 0,0-2-48 0 0,4-6 236 0 0,1-2-90 0 0,0 0-1 0 0,-1-1 1 0 0,0 0-1 0 0,-1 0 1 0 0,0 0 0 0 0,-1-1-1 0 0,-1 1 1 0 0,0-1-1 0 0,-1 1 1 0 0,0-1 0 0 0,-2-10-146 0 0,1 22-13 0 0,0 1 0 0 0,0-1 1 0 0,0 1-1 0 0,0-1 1 0 0,0 1-1 0 0,0 0 1 0 0,0-1-1 0 0,-1 1 0 0 0,1-1 1 0 0,0 1-1 0 0,-1 0 1 0 0,1-1-1 0 0,-1 1 0 0 0,0 0 1 0 0,0 0-1 0 0,1-1 1 0 0,-1 1-1 0 0,0 0 0 0 0,0 0 1 0 0,0 0-1 0 0,0 0 1 0 0,0 0-1 0 0,0 0 1 0 0,0 0-1 0 0,-1 0 0 0 0,1 1 1 0 0,0-1-1 0 0,0 0 1 0 0,-1 1-1 0 0,1-1 0 0 0,0 1 1 0 0,-1-1-1 0 0,1 1 1 0 0,-1 0-1 0 0,1-1 1 0 0,0 1-1 0 0,-1 0 0 0 0,1 0 1 0 0,-1 0-1 0 0,1 0 1 0 0,-1 0-1 0 0,1 0 0 0 0,0 1 1 0 0,-1-1-1 0 0,1 0 1 0 0,-1 1-1 0 0,1-1 1 0 0,0 1-1 0 0,0 0 0 0 0,-1-1 1 0 0,1 1-1 0 0,0 0 1 0 0,0 0-1 0 0,-1 0 0 0 0,1 0 1 0 0,0-1-1 0 0,0 2 1 0 0,0-1-1 0 0,0 0 0 0 0,1 0 1 0 0,-1 0-1 0 0,0 0 1 0 0,0 1-1 0 0,0 0 13 0 0,-11 14-329 0 0,1 1 1 0 0,1 0-1 0 0,0 1 1 0 0,2 0-1 0 0,-1 0 0 0 0,2 1 1 0 0,1 0-1 0 0,0 1 0 0 0,2-1 1 0 0,0 1-1 0 0,1 0 0 0 0,1 0 1 0 0,0 0-1 0 0,2 0 0 0 0,1 0 1 0 0,1 11 328 0 0,-2-28-178 0 0,1-1 0 0 0,-1 1 0 0 0,1 0 0 0 0,0-1 0 0 0,0 1 0 0 0,0-1 0 0 0,0 1 0 0 0,0-1 0 0 0,0 1 0 0 0,1-1 0 0 0,-1 1 0 0 0,1-1 0 0 0,-1 0 0 0 0,1 0 0 0 0,0 0 0 0 0,0 0 0 0 0,0 0 0 0 0,0 0 0 0 0,1-1 0 0 0,-1 1 0 0 0,0-1 0 0 0,1 1 0 0 0,-1-1 178 0 0,1 0-362 0 0,-1 0 0 0 0,1 0 0 0 0,-1 0 0 0 0,1 0-1 0 0,0-1 1 0 0,-1 1 0 0 0,1-1 0 0 0,0 0 0 0 0,0 1-1 0 0,-1-1 1 0 0,1-1 0 0 0,0 1 0 0 0,-1 0 0 0 0,1-1-1 0 0,0 1 1 0 0,-1-1 0 0 0,1 0 0 0 0,0 0-1 0 0,-1 0 1 0 0,1 0 0 0 0,-1 0 0 0 0,1 0 0 0 0,-1-1 362 0 0,31-22-4912 0 0,10-20 3553 0 0,-31 29 1359 0 0</inkml:trace>
  <inkml:trace contextRef="#ctx0" brushRef="#br0" timeOffset="11039.821">4791 2346 0 0 0,'0'0'2506'0'0,"0"0"97"0"0,0 0-300 0 0,0 0-408 0 0,0 0-353 0 0,0 0-212 0 0,0 0-126 0 0,0 0-143 0 0,0 0-107 0 0,0 0-119 0 0,0 0-114 0 0,0 0-105 0 0,-14 11-101 0 0,-40 34-85 0 0,55-45-376 0 0,0-1 0 0 0,0 1 0 0 0,0 0 0 0 0,0-1 0 0 0,0 1 0 0 0,0 0 1 0 0,0 0-1 0 0,0-1 0 0 0,0 1 0 0 0,1 0 0 0 0,-1 0 0 0 0,0 0 0 0 0,0 0 0 0 0,0 1 1 0 0,0-1-1 0 0,0 0 0 0 0,0 0 0 0 0,0 1 0 0 0,0-1 0 0 0,0 0 0 0 0,0 1 1 0 0,0-1-1 0 0,0 1 0 0 0,0 0 0 0 0,0-1 0 0 0,0 1 0 0 0,0 0 0 0 0,-1-1 0 0 0,1 1 1 0 0,0 0-1 0 0,0 0 0 0 0,-1 0 0 0 0,1-1 0 0 0,0 1 0 0 0,-1 0 0 0 0,1 0 0 0 0,-1 0 1 0 0,0 0-1 0 0,1 0 0 0 0,-1 0 0 0 0,0 0 0 0 0,1 1 0 0 0,-1-1 0 0 0,0 0 1 0 0,0 0-1 0 0,0 0 0 0 0,0 0 0 0 0,0 0 0 0 0,0 0 0 0 0,0 0 0 0 0,0 0 0 0 0,-1 0 1 0 0,1 0-1 0 0,0 0 0 0 0,-1 0 0 0 0,1 1 0 0 0,0-1 0 0 0,-1-1 0 0 0,1 1 0 0 0,-1 0 1 0 0,0 0-1 0 0,1 0 0 0 0,-1 0 0 0 0,0 0 0 0 0,0 0 0 0 0,1-1 0 0 0,-1 1 1 0 0,0 0-1 0 0,0-1-54 0 0,6 1 63 0 0,1 1 22 0 0,0 1 0 0 0,0-1 0 0 0,0 1 1 0 0,-1 0-1 0 0,1 1 0 0 0,-1-1 0 0 0,1 1 0 0 0,-1 0 1 0 0,-1 1-1 0 0,1-1 0 0 0,0 1 0 0 0,-1 0 0 0 0,0 0 0 0 0,0 0 1 0 0,-1 1-1 0 0,1-1 0 0 0,-1 1 0 0 0,0 0 0 0 0,-1 0 1 0 0,1 0-1 0 0,-1 0 0 0 0,-1 1 0 0 0,1-1 0 0 0,-1 0 1 0 0,0 1-1 0 0,0-1 0 0 0,-1 1 0 0 0,0-1 0 0 0,0 1 1 0 0,0-1-1 0 0,-1 1 0 0 0,0-1 0 0 0,-1 1 0 0 0,-1 4-85 0 0,2-4-8 0 0,-1-1-1 0 0,0 1 0 0 0,-1-1 1 0 0,0 1-1 0 0,0-1 0 0 0,0 0 1 0 0,-1 0-1 0 0,1 0 0 0 0,-2-1 1 0 0,1 1-1 0 0,0-1 0 0 0,-1 0 1 0 0,0 0-1 0 0,0-1 0 0 0,-1 1 1 0 0,1-1-1 0 0,-1 0 0 0 0,0-1 1 0 0,0 0-1 0 0,-1 1 9 0 0,-13-3-2405 0 0,9-4-7009 0 0,10 2-1883 0 0</inkml:trace>
  <inkml:trace contextRef="#ctx0" brushRef="#br0" timeOffset="14885.003">5382 2272 0 0 0,'0'0'399'0'0,"0"0"894"0"0,0 0 661 0 0,0 0 348 0 0,0 0 28 0 0,0 0-240 0 0,0 0-350 0 0,0 0-252 0 0,0 0-189 0 0,0 0-157 0 0,11-3-106 0 0,36-10-105 0 0,21-30 2081 0 0,150-121 61 0 0,-45 42-2707 0 0,-135 96-991 0 0,-38 27-7791 0 0,-6 4 2224 0 0,-4 3-80 0 0,1 0 3322 0 0</inkml:trace>
  <inkml:trace contextRef="#ctx0" brushRef="#br0" timeOffset="15137.14">5430 2475 7434 0 0,'0'0'4052'0'0,"0"0"-2272"0"0,0 0-719 0 0,0 0 130 0 0,0 0 167 0 0,0 0-41 0 0,0 0-221 0 0,0 0-241 0 0,0 0-164 0 0,0 0-77 0 0,0 0-69 0 0,33-14-65 0 0,108-43-62 0 0,-44 0 212 0 0,148-110-1303 0 0,-216 141-2355 0 0,-21 15-1431 0 0,-1 1-4476 0 0,-6 9 2508 0 0</inkml:trace>
  <inkml:trace contextRef="#ctx0" brushRef="#br0" timeOffset="15572.914">5538 1937 5393 0 0,'0'0'3438'0'0,"0"0"-1419"0"0,0 0-358 0 0,0 0-44 0 0,0 0-166 0 0,0 0-318 0 0,0 0-379 0 0,0 0-303 0 0,0 0-216 0 0,0 0-80 0 0,0 0 19 0 0,0 0 46 0 0,3 1 79 0 0,17 6 225 0 0,1-2 1 0 0,0-1-1 0 0,0-1 0 0 0,0 0 0 0 0,0-2 1 0 0,0 0-1 0 0,0-1 0 0 0,6-2-524 0 0,13 1 227 0 0,144 1 162 0 0,-182 0-384 0 0,0 0 0 0 0,0 0 0 0 0,0 1-1 0 0,0-1 1 0 0,0 0 0 0 0,0 1-1 0 0,0-1 1 0 0,0 1 0 0 0,0 0 0 0 0,0 0-1 0 0,0 0 1 0 0,-1 0 0 0 0,1 0 0 0 0,0 0-1 0 0,-1 0 1 0 0,1 0 0 0 0,0 1-1 0 0,-1-1 1 0 0,0 0 0 0 0,1 1 0 0 0,-1 0-1 0 0,0-1 1 0 0,0 1 0 0 0,0 0-1 0 0,0-1 1 0 0,0 1 0 0 0,0 0 0 0 0,0 0-1 0 0,-1 0 1 0 0,1 0 0 0 0,0 0 0 0 0,-1 0-1 0 0,0 0 1 0 0,0 0 0 0 0,1 0-1 0 0,-1 0 1 0 0,0 0 0 0 0,-1 0 0 0 0,1 0-1 0 0,0 0 1 0 0,-1 0 0 0 0,1 0-1 0 0,-1 0 1 0 0,1 0 0 0 0,-1 0 0 0 0,0 0-1 0 0,0-1 1 0 0,0 2-5 0 0,-78 214 618 0 0,-37 47-858 0 0,99-209-2627 0 0,15-43-1512 0 0,2-2-3493 0 0,0-5-1425 0 0</inkml:trace>
  <inkml:trace contextRef="#ctx0" brushRef="#br0" timeOffset="19720.976">6514 1628 11034 0 0,'0'0'1558'0'0,"0"0"-460"0"0,0 0-373 0 0,0 0-113 0 0,0 0-25 0 0,0 0-72 0 0,0 0-106 0 0,0 0-95 0 0,0 0-44 0 0,0 0 29 0 0,3 5 45 0 0,121 178 2123 0 0,-101-141-2267 0 0,-2 1-1 0 0,-1 0 0 0 0,-3 2 1 0 0,7 28-200 0 0,-17-61 938 0 0,-8-20 1573 0 0,-20-36-2328 0 0,1-1 0 0 0,3 0 0 0 0,1-1 0 0 0,3-1 0 0 0,2 0 0 0 0,1 0 1 0 0,3-1-1 0 0,2-1 0 0 0,1-12-183 0 0,4 59 3 0 0,-2-20 49 0 0,1-1 1 0 0,1 1-1 0 0,1-1 1 0 0,0 1-1 0 0,2 0 1 0 0,1-1-1 0 0,0 1 1 0 0,2 1-1 0 0,1-1 1 0 0,0 1-1 0 0,7-12-52 0 0,-14 32 2 0 0,1 1-1 0 0,-1-1 1 0 0,1 0 0 0 0,-1 1-1 0 0,1-1 1 0 0,-1 1 0 0 0,1-1 0 0 0,-1 1-1 0 0,1 0 1 0 0,0-1 0 0 0,-1 1-1 0 0,1-1 1 0 0,0 1 0 0 0,-1 0-1 0 0,1 0 1 0 0,0-1 0 0 0,-1 1-1 0 0,1 0 1 0 0,0 0 0 0 0,0 0 0 0 0,-1 0-1 0 0,1 0 1 0 0,0 0 0 0 0,0 0-1 0 0,-1 0 1 0 0,1 0 0 0 0,0 0-1 0 0,0 0 1 0 0,-1 0 0 0 0,1 1-1 0 0,0-1 1 0 0,-1 0 0 0 0,1 0-1 0 0,0 1 1 0 0,-1-1 0 0 0,1 1 0 0 0,0-1-1 0 0,-1 0 1 0 0,1 1 0 0 0,-1-1-1 0 0,1 1 1 0 0,-1-1 0 0 0,1 1-1 0 0,-1 0 1 0 0,1-1 0 0 0,-1 1-1 0 0,0-1 1 0 0,1 1 0 0 0,-1 0 0 0 0,0 0-1 0 0,1-1 1 0 0,-1 1-2 0 0,24 41-6 0 0,-22-38 19 0 0,55 102-1543 0 0,-33-97-2647 0 0,-13-9-23 0 0,-3-1-1205 0 0,-1 1-5733 0 0</inkml:trace>
  <inkml:trace contextRef="#ctx0" brushRef="#br0" timeOffset="20222.887">7004 1816 0 0 0,'0'0'341'0'0,"0"0"1093"0"0,0 0 472 0 0,0 0 146 0 0,0 0 26 0 0,0 0-82 0 0,0 0-155 0 0,0 0-197 0 0,0 0-189 0 0,0 0-180 0 0,0 0-131 0 0,0 0-89 0 0,-1-5-89 0 0,-4-15-97 0 0,5 20-796 0 0,-1 0-1 0 0,0-1 1 0 0,0 1-1 0 0,1 0 1 0 0,-1 0-1 0 0,0 0 1 0 0,0 0-1 0 0,1-1 1 0 0,-1 1-1 0 0,0 0 1 0 0,0 1-1 0 0,0-1 1 0 0,1 0-1 0 0,-1 0 1 0 0,0 0-1 0 0,0 0 1 0 0,1 1-1 0 0,-1-1 1 0 0,0 0-1 0 0,1 0 1 0 0,-1 1-1 0 0,0-1 1 0 0,0 1-1 0 0,1-1 1 0 0,-1 1-1 0 0,1-1 1 0 0,-1 1-1 0 0,1-1 1 0 0,-1 1-1 0 0,1-1 1 0 0,-1 1-1 0 0,1 0 1 0 0,-1-1-1 0 0,1 1 1 0 0,-1 0-1 0 0,1-1 0 0 0,0 1 1 0 0,0 0-1 0 0,-1 0 1 0 0,1-1-1 0 0,0 1 1 0 0,0 0-73 0 0,-6 13 137 0 0,1-1 0 0 0,0 1 0 0 0,1 0 0 0 0,1 0 0 0 0,0 0 0 0 0,1 1 0 0 0,0-1 0 0 0,1 0 0 0 0,1 1 0 0 0,1 12-137 0 0,0-24 9 0 0,0 0 1 0 0,0 0-1 0 0,1-1 1 0 0,-1 1-1 0 0,1 0 1 0 0,-1-1-1 0 0,1 0 1 0 0,0 1 0 0 0,0-1-1 0 0,0 0 1 0 0,1 0-1 0 0,-1 0 1 0 0,0 0-1 0 0,1 0 1 0 0,-1-1-1 0 0,1 1 1 0 0,-1-1 0 0 0,1 0-1 0 0,0 0 1 0 0,0 0-1 0 0,0 0 1 0 0,-1 0-1 0 0,1 0 1 0 0,0-1 0 0 0,0 1-1 0 0,0-1 1 0 0,0 0-1 0 0,0 0 1 0 0,0 0-1 0 0,0 0 1 0 0,0-1-1 0 0,0 1 1 0 0,0-1 0 0 0,0 0-1 0 0,0 0 1 0 0,0 0-1 0 0,-1 0 1 0 0,1 0-1 0 0,0 0 1 0 0,-1-1-1 0 0,1 1 1 0 0,1-2-10 0 0,53-52-3872 0 0,-44 41-991 0 0,-1 0-3499 0 0,-6 10 587 0 0</inkml:trace>
  <inkml:trace contextRef="#ctx0" brushRef="#br0" timeOffset="20738.912">7234 1915 2961 0 0,'0'0'4173'0'0,"0"0"-1821"0"0,0 0-593 0 0,0 0 76 0 0,0 0 51 0 0,0 0-164 0 0,0 0-322 0 0,0 0-307 0 0,0 0-230 0 0,0 0-149 0 0,0 0-91 0 0,0 0-53 0 0,0 0-32 0 0,0-9-27 0 0,2-13-120 0 0,1 0 0 0 0,1 0 0 0 0,0 0 0 0 0,2 0 1 0 0,1 1-1 0 0,8-19-391 0 0,7-4 302 0 0,-22 44-304 0 0,0 1 0 0 0,0-1 0 0 0,0 0 0 0 0,0 1 0 0 0,0-1 1 0 0,0 0-1 0 0,0 1 0 0 0,1-1 0 0 0,-1 0 0 0 0,0 0 0 0 0,0 1 0 0 0,0-1 0 0 0,0 0 0 0 0,1 0 0 0 0,-1 1 0 0 0,0-1 0 0 0,0 0 0 0 0,0 0 0 0 0,1 0 0 0 0,-1 1 0 0 0,0-1 0 0 0,0 0 0 0 0,1 0 0 0 0,-1 0 0 0 0,0 0 0 0 0,0 0 0 0 0,1 0 0 0 0,-1 1 0 0 0,0-1 0 0 0,1 0 0 0 0,-1 0 0 0 0,0 0 0 0 0,1 0 0 0 0,-1 0 0 0 0,0 0 0 0 0,0 0 0 0 0,1 0 0 0 0,-1 0 0 0 0,0 0 0 0 0,1-1 0 0 0,-1 1 0 0 0,0 0 0 0 0,0 0 0 0 0,1 0 0 0 0,-1 0 0 0 0,0 0 0 0 0,1 0 0 0 0,-1-1 0 0 0,0 1 0 0 0,0 0 2 0 0,5 31 39 0 0,-5-30-38 0 0,-1-1 0 0 0,1 1 0 0 0,0-1 0 0 0,0 1 0 0 0,-1-1 0 0 0,1 1 0 0 0,0 0 0 0 0,0-1 0 0 0,0 1 0 0 0,0-1-1 0 0,0 1 1 0 0,0-1 0 0 0,0 1 0 0 0,0-1 0 0 0,0 1 0 0 0,0 0 0 0 0,0-1 0 0 0,0 1 0 0 0,1-1 0 0 0,-1 1-1 0 0,0-1 1 0 0,0 1 0 0 0,1-1 0 0 0,-1 1 0 0 0,0-1 0 0 0,0 1 0 0 0,1-1 0 0 0,-1 1 0 0 0,0-1 0 0 0,1 0 0 0 0,-1 1-1 0 0,1-1 1 0 0,-1 1 0 0 0,1-1 0 0 0,-1 0 0 0 0,1 0 0 0 0,-1 1 0 0 0,1-1 0 0 0,-1 0 0 0 0,1 0 0 0 0,-1 1-1 0 0,1-1 1 0 0,-1 0 0 0 0,1 0 0 0 0,-1 0 0 0 0,1 0 0 0 0,0 0 0 0 0,-1 0 0 0 0,1 0 0 0 0,-1 0 0 0 0,1 0-1 0 0,-1 0 1 0 0,1 0 0 0 0,-1 0 0 0 0,1-1 0 0 0,0 1 0 0 0,-1 0 0 0 0,1 0 0 0 0,-1-1 0 0 0,1 1 0 0 0,-1 0 0 0 0,0 0-1 0 0,1-1 1 0 0,-1 1 0 0 0,1-1 0 0 0,-1 1 0 0 0,1 0 0 0 0,-1-1-1 0 0,28-27 177 0 0,-27 27-177 0 0,91-120 184 0 0,-56 139-209 0 0,7-12-930 0 0,-19-24-4893 0 0,-20 13 2884 0 0,1-1-3802 0 0,-3 3-2688 0 0</inkml:trace>
  <inkml:trace contextRef="#ctx0" brushRef="#br0" timeOffset="21730.973">6155 1337 1256 0 0,'0'0'1517'0'0,"0"0"-136"0"0,0 0 17 0 0,0 0 58 0 0,0 0-69 0 0,0 0-236 0 0,0 0-224 0 0,0 0-114 0 0,0 0-22 0 0,0 0 47 0 0,0 0 42 0 0,0 0-1 0 0,3-5-44 0 0,79-64 2957 0 0,119-45-1726 0 0,-127 71-1747 0 0,-66 36-368 0 0,-15 6 1926 0 0,-163 12-1249 0 0,120-36-1685 0 0,48 14-3198 0 0,7-1-3773 0 0,-2 8-1030 0 0</inkml:trace>
  <inkml:trace contextRef="#ctx0" brushRef="#br0" timeOffset="22160.878">7291 1142 10474 0 0,'0'0'1010'0'0,"0"0"-257"0"0,0 0-31 0 0,0 0 237 0 0,0 0 186 0 0,0 0-17 0 0,0 0-183 0 0,0 0-201 0 0,0 0-131 0 0,0 0-89 0 0,0 0-64 0 0,0 0-47 0 0,0 0-60 0 0,24-10-54 0 0,78-34-49 0 0,16-31 313 0 0,-68 41-1020 0 0,-16 10-6186 0 0,-32 23 1093 0 0,-1 1 3578 0 0,-1 0 415 0 0,2 0-3619 0 0</inkml:trace>
  <inkml:trace contextRef="#ctx0" brushRef="#br0" timeOffset="22325.108">7381 1359 11202 0 0,'0'0'977'0'0,"0"0"-41"0"0,0 0 248 0 0,0 0 128 0 0,0 0-207 0 0,0 0-377 0 0,0 0-280 0 0,0 0-224 0 0,0 0-128 0 0,0 0-72 0 0,191-132-120 0 0,-165 117-280 0 0,-4 0-712 0 0,-2 0-1689 0 0,-3 8-2680 0 0,-6 3-2985 0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3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487 382 8922 0 0,'0'0'1358'0'0,"0"0"-176"0"0,0 0-27 0 0,0 0 150 0 0,0 0 139 0 0,0 0-54 0 0,0 0-181 0 0,-36 19-225 0 0,-113 66-215 0 0,52-8 371 0 0,77-59-951 0 0,1 1 0 0 0,0 1 0 0 0,1 0 0 0 0,2 2 1 0 0,0 0-1 0 0,1 0 0 0 0,1 2 0 0 0,1 0 0 0 0,1 0 0 0 0,2 1 1 0 0,0 1-1 0 0,1-1 0 0 0,1 6-189 0 0,7-29 10 0 0,0 1 1 0 0,0-1-1 0 0,0 1 1 0 0,1 0-1 0 0,-1-1 1 0 0,1 1-1 0 0,0 0 1 0 0,0-1-1 0 0,0 1 1 0 0,0-1-1 0 0,0 1 1 0 0,0 0-1 0 0,1-1 0 0 0,-1 1 1 0 0,1 0-1 0 0,0-1 1 0 0,0 1-1 0 0,0-1 1 0 0,0 0-1 0 0,0 1 1 0 0,0-1-1 0 0,1 0 1 0 0,-1 1-1 0 0,1-1 0 0 0,-1 0 1 0 0,1 0-1 0 0,0 0 1 0 0,0-1-1 0 0,0 1 1 0 0,0 0-1 0 0,0-1 1 0 0,0 1-1 0 0,1-1 1 0 0,-1 0-1 0 0,0 1 1 0 0,1-1-1 0 0,-1 0 0 0 0,1-1 1 0 0,-1 1-1 0 0,1 0 1 0 0,0-1-1 0 0,-1 1 1 0 0,1-1-1 0 0,0 0 1 0 0,1 0-11 0 0,3 0 72 0 0,1-1 1 0 0,-1 0-1 0 0,1 0 0 0 0,-1 0 1 0 0,0-1-1 0 0,0 0 1 0 0,0-1-1 0 0,0 0 0 0 0,0 0 1 0 0,0 0-1 0 0,-1-1 1 0 0,1 0-1 0 0,-1 0 0 0 0,0 0 1 0 0,0-1-1 0 0,-1 0 1 0 0,3-2-73 0 0,21-22 110 0 0,-1-1 0 0 0,-1-1 0 0 0,-2-2 1 0 0,-1 0-1 0 0,-1-1 0 0 0,-3-2 0 0 0,0 0 1 0 0,-3-1-1 0 0,7-19-110 0 0,-11 15 56 0 0,-7 59-590 0 0,31 108 464 0 0,-35-114 73 0 0,1-1 0 0 0,0 1 0 0 0,0-1 1 0 0,2 1-1 0 0,-1-1 0 0 0,1-1 0 0 0,1 1 1 0 0,-1-1-1 0 0,2 1 0 0 0,0-2 0 0 0,0 1 1 0 0,1-1-1 0 0,0 0 0 0 0,0-1 0 0 0,1 1 1 0 0,0-2-1 0 0,0 1 0 0 0,1-2 0 0 0,0 1 1 0 0,1-1-1 0 0,-1-1 0 0 0,1 1 0 0 0,0-2 0 0 0,0 0 1 0 0,1 0-1 0 0,-1-1 0 0 0,1 0 0 0 0,10 0-3 0 0,-12-6 47 0 0,-1 0 0 0 0,0-1-1 0 0,-1 0 1 0 0,1-1 0 0 0,-1 0-1 0 0,0 0 1 0 0,0-1-1 0 0,0 0 1 0 0,-1-1 0 0 0,0 1-1 0 0,0-1 1 0 0,-1-1-1 0 0,0 1 1 0 0,0-1 0 0 0,0 0-1 0 0,-1 0 1 0 0,-1-1-1 0 0,1 1 1 0 0,-1-1 0 0 0,0-2-47 0 0,20-32 86 0 0,-3-1 1 0 0,-1 0 0 0 0,-2-2 0 0 0,-2 0 0 0 0,-2-1 0 0 0,-3 0-1 0 0,-1-1 1 0 0,-2 0 0 0 0,0-47-87 0 0,-7 88 1 0 0,1-15 9 0 0,-1 0 0 0 0,-1 0 0 0 0,0-1 0 0 0,-2 1 0 0 0,-1 0 0 0 0,0 0 0 0 0,-2 0 0 0 0,0 1 0 0 0,-2-1 1 0 0,-2-3-11 0 0,9 26-2 0 0,0 0 0 0 0,0 0 1 0 0,0-1-1 0 0,0 1 1 0 0,0 0-1 0 0,-1 0 1 0 0,1 0-1 0 0,0-1 1 0 0,0 1-1 0 0,-1 0 1 0 0,1 0-1 0 0,0-1 1 0 0,-1 1-1 0 0,1 0 1 0 0,-1-1-1 0 0,1 1 0 0 0,-1 0 1 0 0,0-1-1 0 0,1 1 1 0 0,-1-1-1 0 0,1 1 1 0 0,-1-1-1 0 0,0 1 1 0 0,1-1-1 0 0,-1 1 1 0 0,0-1-1 0 0,0 0 1 0 0,1 1-1 0 0,-1-1 1 0 0,0 0-1 0 0,0 0 0 0 0,0 0 1 0 0,1 1-1 0 0,-1-1 1 0 0,0 0-1 0 0,0 0 1 0 0,0 0-1 0 0,0 0 1 0 0,1-1-1 0 0,-1 1 1 0 0,0 0-1 0 0,0 0 1 0 0,0 0-1 0 0,1-1 1 0 0,-1 1-1 0 0,0 0 0 0 0,0-1 1 0 0,1 1-1 0 0,-1 0 1 0 0,0-1-1 0 0,1 1 1 0 0,-1-1-1 0 0,0 1 1 0 0,1-1-1 0 0,-1 0 1 0 0,1 1-1 0 0,-1-1 1 0 0,1 0-1 0 0,-1 1 1 0 0,1-1-1 0 0,-1 0 0 0 0,1 1 1 0 0,0-1-1 0 0,-1 0 1 0 0,1 0-1 0 0,0 0 1 0 0,0 0 1 0 0,-6 58-5 0 0,2-1-1 0 0,3 1 1 0 0,2-1 0 0 0,2 1-1 0 0,3-1 1 0 0,3 0 0 0 0,2-1 0 0 0,2 0-1 0 0,4 3 6 0 0,-16-56 0 0 0,67 238-186 0 0,-57-223-13 0 0,-10-17 50 0 0,-1 0 1 0 0,1 0-1 0 0,-1 1 0 0 0,1-1 0 0 0,0 0 0 0 0,-1 0 0 0 0,1 0 0 0 0,-1 0 0 0 0,1 0 1 0 0,0 0-1 0 0,-1 0 0 0 0,1 0 0 0 0,-1 0 0 0 0,1 0 0 0 0,0 0 0 0 0,-1 0 1 0 0,1 0-1 0 0,-1-1 0 0 0,1 1 0 0 0,-1 0 0 0 0,1 0 0 0 0,0-1 0 0 0,-1 1 0 0 0,1 0 1 0 0,-1-1-1 0 0,1 1 0 0 0,-1 0 0 0 0,0-1 0 0 0,1 1 0 0 0,-1-1 0 0 0,1 1 1 0 0,-1-1-1 0 0,0 1 0 0 0,1-1 0 0 0,-1 1 0 0 0,0-1 0 0 0,0 1 0 0 0,1-1 0 0 0,-1 0 1 0 0,0 1-1 0 0,0-1 0 0 0,0 1 0 0 0,0-1 0 0 0,0 0 0 0 0,1 1 0 0 0,-1-1 0 0 0,0 1 1 0 0,-1-1-1 0 0,1 0 0 0 0,0 1 0 0 0,0-1 0 0 0,0 1 0 0 0,0-1 0 0 0,0 0 1 0 0,-1 1-1 0 0,1-1 0 0 0,0 1 0 0 0,0-1 0 0 0,-1 1 0 0 0,1-1 149 0 0,-3-45-12748 0 0,0 37 7595 0 0</inkml:trace>
  <inkml:trace contextRef="#ctx0" brushRef="#br0" timeOffset="252.767">624 349 11979 0 0,'0'0'1033'0'0,"0"0"-283"0"0,0 0-21 0 0,0 0 275 0 0,0 0 269 0 0,0 0 35 0 0,0 0-165 0 0,0 0-227 0 0,0 0-177 0 0,0 0-119 0 0,0 0-92 0 0,36 3-88 0 0,118 9-86 0 0,-3-17 260 0 0,-72-5-867 0 0,49-7-2136 0 0,-45 9-9210 0 0,-65 7 2410 0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4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15 16075 0 0,'0'0'2909'0'0,"0"0"-1674"0"0,0 0-474 0 0,0 0 160 0 0,0 0 115 0 0,0 0-91 0 0,0 0-200 0 0,0 0-241 0 0,0 0-196 0 0,0 0-103 0 0,0 0-51 0 0,0 0-14 0 0,0 0-19 0 0,7-3-6 0 0,19-9 25 0 0,-20 35 244 0 0,-9 11-304 0 0,-1 0 0 0 0,-2 0 0 0 0,-1 0 0 0 0,-2-1 0 0 0,-1 0 1 0 0,-7 13-81 0 0,-6 25 43 0 0,12-39-72 0 0,-1 4 40 0 0,1 1 0 0 0,2 0 0 0 0,1 0 0 0 0,2 0 0 0 0,2 1 0 0 0,0 6-11 0 0,6-40 9 0 0,-1-1 0 0 0,0 0 0 0 0,1 0 0 0 0,-1 0 1 0 0,1 0-1 0 0,0 0 0 0 0,0-1 0 0 0,0 1 0 0 0,0-1 0 0 0,1 1 0 0 0,-1-1 0 0 0,1 0 0 0 0,-1 1 0 0 0,1-1 0 0 0,0-1 1 0 0,0 1-1 0 0,0 0 0 0 0,0-1 0 0 0,0 1 0 0 0,0-1 0 0 0,0 0 0 0 0,1 0 0 0 0,-1 0 0 0 0,0-1 0 0 0,1 1 0 0 0,-1-1 0 0 0,0 0 1 0 0,1 1-1 0 0,-1-2 0 0 0,0 1 0 0 0,1 0 0 0 0,-1-1 0 0 0,0 1 0 0 0,1-1 0 0 0,-1 0 0 0 0,2-1-9 0 0,11 2 69 0 0,116-41 195 0 0,-71 4-1517 0 0,-59 16-4499 0 0,-11 9-4433 0 0,3 9-544 0 0</inkml:trace>
  <inkml:trace contextRef="#ctx0" brushRef="#br0" timeOffset="247.313">1 350 12475 0 0,'0'0'1311'0'0,"0"0"-243"0"0,0 0 49 0 0,0 0 181 0 0,0 0 9 0 0,0 0-184 0 0,0 0-240 0 0,0 0-223 0 0,0 0-164 0 0,0 0-116 0 0,0 0-89 0 0,33-5-71 0 0,106-18-56 0 0,-16 2 78 0 0,46-3-3929 0 0,-128 23-3204 0 0,-26 1 1063 0 0,-7 0-801 0 0</inkml:trace>
  <inkml:trace contextRef="#ctx0" brushRef="#br0" timeOffset="475.661">723 354 13555 0 0,'0'0'1036'0'0,"0"0"-81"0"0,0 0 265 0 0,0 0 262 0 0,0 0-12 0 0,0 0-234 0 0,0 0-253 0 0,0 0-214 0 0,0 0-155 0 0,0 0-94 0 0,0 0-76 0 0,31 0-65 0 0,101 2-77 0 0,-49-8 134 0 0,-26-4-193 0 0,44-2-3174 0 0,-100 12 1381 0 0,-4 0-4121 0 0,-5 3 2245 0 0,7-2 782 0 0,-4 2-6778 0 0</inkml:trace>
  <inkml:trace contextRef="#ctx0" brushRef="#br0" timeOffset="669.628">678 678 4481 0 0,'0'0'1592'0'0,"0"0"-215"0"0,0 0 151 0 0,0 0 136 0 0,0 0-143 0 0,0 0-297 0 0,0 0-312 0 0,0 0-328 0 0,0 0-288 0 0,210-15-200 0 0,-178 4-232 0 0,-1 4-352 0 0,2-8-648 0 0,-2 0-1025 0 0,2 4-1575 0 0,-12 0-841 0 0,-5 4 1536 0 0</inkml:trace>
  <inkml:trace contextRef="#ctx0" brushRef="#br0" timeOffset="1080.754">1619 96 7794 0 0,'0'0'4941'0'0,"0"0"-2461"0"0,0 0-763 0 0,0 0 2 0 0,0 0-100 0 0,0 0-266 0 0,0 0-338 0 0,0 0-288 0 0,0 0-222 0 0,0 0-100 0 0,0 0-32 0 0,0 0-30 0 0,0 0-42 0 0,2-4-45 0 0,2-7-121 0 0,-7 16 510 0 0,-46 69-204 0 0,32-52-417 0 0,2 1 0 0 0,0 1 0 0 0,2 0 1 0 0,1 1-1 0 0,-7 19-24 0 0,13-25 2 0 0,0 1 0 0 0,1 0 0 0 0,1 0 0 0 0,1 0 1 0 0,1 0-1 0 0,1 1 0 0 0,1-1 0 0 0,1 14-2 0 0,-1-29 3 0 0,0-1 0 0 0,1 1 0 0 0,-1 0 1 0 0,1 0-1 0 0,1-1 0 0 0,-1 1 0 0 0,0 0 0 0 0,1-1 0 0 0,0 0 0 0 0,0 1 0 0 0,1-1 0 0 0,-1 0 1 0 0,1 0-1 0 0,0 0 0 0 0,0 0 0 0 0,0-1 0 0 0,0 1 0 0 0,0-1 0 0 0,1 0 0 0 0,0 0 0 0 0,0 0 1 0 0,0 0-1 0 0,0 0 0 0 0,0-1 0 0 0,0 0 0 0 0,1 0 0 0 0,-1 0 0 0 0,1-1 0 0 0,-1 1 0 0 0,1-1 1 0 0,0 0-1 0 0,0-1 0 0 0,-1 1 0 0 0,1-1 0 0 0,0 0 0 0 0,2 0-3 0 0,3 0 6 0 0,-1 0 1 0 0,0 0-1 0 0,0-1 0 0 0,1-1 1 0 0,-1 0-1 0 0,0 0 0 0 0,0-1 0 0 0,-1 0 1 0 0,1 0-1 0 0,-1-1 0 0 0,1 0 1 0 0,-1 0-1 0 0,0-1 0 0 0,2-2-6 0 0,20-22-927 0 0,-21-3-4342 0 0,-23 12-4429 0 0,6 13 3058 0 0,1 3 2067 0 0</inkml:trace>
  <inkml:trace contextRef="#ctx0" brushRef="#br0" timeOffset="1264.372">1214 380 11674 0 0,'0'0'1417'0'0,"0"0"-414"0"0,0 0-216 0 0,0 0-37 0 0,0 0 8 0 0,0 0-38 0 0,0 0-95 0 0,0 0-160 0 0,0 0-168 0 0,0 0-120 0 0,0 0-71 0 0,0 0-62 0 0,32 3-83 0 0,100 12-137 0 0,-18-13-1879 0 0,-61-9-2654 0 0,-19 1-759 0 0,-14 2-908 0 0</inkml:trace>
  <inkml:trace contextRef="#ctx0" brushRef="#br0" timeOffset="1574.158">1947 365 6385 0 0,'0'0'2986'0'0,"0"0"-735"0"0,0 0-326 0 0,0 0-113 0 0,0 0-242 0 0,0 0-335 0 0,0 0-322 0 0,0 0-235 0 0,0 0-155 0 0,0 0-97 0 0,0 0-71 0 0,0 0-68 0 0,0 0-96 0 0,-20 30-74 0 0,-60 96-44 0 0,57-73-4 0 0,24-45-48 0 0,-1-5 3 0 0,0-1 1 0 0,1 1-1 0 0,-1-1 1 0 0,0 1 0 0 0,1-1-1 0 0,-1 1 1 0 0,1-1-1 0 0,0 1 1 0 0,0-1 0 0 0,0 1-1 0 0,0-1 1 0 0,1 0-1 0 0,-1 0 1 0 0,0 0 0 0 0,1 0-1 0 0,0 0 1 0 0,-1 0-1 0 0,1 0 1 0 0,0 0-1 0 0,0 0 1 0 0,0-1 0 0 0,0 1-1 0 0,0-1 1 0 0,1 0-1 0 0,-1 1 1 0 0,0-1 0 0 0,1 0-1 0 0,-1 0 1 0 0,1-1-1 0 0,-1 1 1 0 0,1 0 0 0 0,-1-1-1 0 0,1 1 1 0 0,-1-1-1 0 0,1 0 1 0 0,-1 0 0 0 0,1 0-1 0 0,0 0 1 0 0,-1-1-1 0 0,1 1 1 0 0,0-1-25 0 0,7-1 187 0 0,-1 0 0 0 0,-1-1 0 0 0,1 0 0 0 0,0-1 0 0 0,-1 0 1 0 0,1 0-1 0 0,-1-1 0 0 0,0 0 0 0 0,-1 0 0 0 0,1-1 0 0 0,-1 0 0 0 0,0 0 0 0 0,-1-1 0 0 0,1 0 1 0 0,-1 0-1 0 0,-1 0 0 0 0,4-5-187 0 0,-2 3 178 0 0,-1 2-87 0 0,0 0 1 0 0,0 0-1 0 0,-1 0 0 0 0,0-1 0 0 0,-1 0 0 0 0,0 0 0 0 0,0 0 0 0 0,-1 0 0 0 0,0-1 1 0 0,0 1-1 0 0,-1-1 0 0 0,0 0 0 0 0,0 0 0 0 0,-1 0 0 0 0,0 0 0 0 0,-1 0 0 0 0,0 0 1 0 0,-1-4-92 0 0,0 11-48 0 0,0-1 0 0 0,0 0 1 0 0,0 1-1 0 0,-1-1 1 0 0,1 0-1 0 0,-1 1 0 0 0,1 0 1 0 0,-1-1-1 0 0,0 1 0 0 0,0 0 1 0 0,0 0-1 0 0,-1 0 1 0 0,1 0-1 0 0,0 0 0 0 0,-1 1 1 0 0,1-1-1 0 0,-1 1 0 0 0,1-1 1 0 0,-1 1-1 0 0,0 0 1 0 0,0 0-1 0 0,0 0 0 0 0,1 0 1 0 0,-1 1-1 0 0,0-1 1 0 0,0 1-1 0 0,0 0 0 0 0,0 0 1 0 0,0 0-1 0 0,0 0 48 0 0,-56 6-6253 0 0,41 1-1567 0 0,4-3-4503 0 0</inkml:trace>
  <inkml:trace contextRef="#ctx0" brushRef="#br0" timeOffset="3040.453">1643 372 0 0 0,'0'0'1015'0'0,"0"0"98"0"0,0 0 49 0 0,-32 0 11164 0 0,21 1-12689 0 0,-6 6 793 0 0,-97 22 3389 0 0,108-29-3707 0 0,5 0-109 0 0,0 1 0 0 0,0-1 0 0 0,0 0-1 0 0,0 0 1 0 0,0 1 0 0 0,1-1 0 0 0,-1 0-1 0 0,0 0 1 0 0,0 0 0 0 0,0 0 0 0 0,0 0-1 0 0,0-1 1 0 0,0 1 0 0 0,0 0 0 0 0,1 0-1 0 0,-1 0 1 0 0,0-1 0 0 0,0 1 0 0 0,0 0-1 0 0,0-1 1 0 0,1 1 0 0 0,-1-1 0 0 0,0 1-1 0 0,0-1 1 0 0,1 0 0 0 0,-1 1 0 0 0,0-1-1 0 0,1 1 1 0 0,-1-1 0 0 0,1 0 0 0 0,-1 0-1 0 0,1 1 1 0 0,-1-1 0 0 0,1 0 0 0 0,-1 0-1 0 0,1 0 1 0 0,0 1 0 0 0,0-1 0 0 0,-1 0-1 0 0,1 0 1 0 0,0 0 0 0 0,0 0 0 0 0,0 0 0 0 0,0 0-1 0 0,0 0 1 0 0,0 1 0 0 0,0-1 0 0 0,0 0-1 0 0,0 0 1 0 0,0 0 0 0 0,1 0 0 0 0,-1 0-3 0 0,0-1-582 0 0,1-7-1634 0 0,3 5-5559 0 0,-2 1-1410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49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620 358 6753 0 0,'0'0'1701'0'0,"0"0"-424"0"0,0 0-148 0 0,0 0 166 0 0,0 0 132 0 0,0 0-16 0 0,0 0-114 0 0,0 0-175 0 0,0 0-150 0 0,0 0-131 0 0,0 0-144 0 0,-21-7 2059 0 0,9 6-2588 0 0,0 0-1 0 0,0 1 1 0 0,0 0-1 0 0,1 1 0 0 0,-1 1 1 0 0,0 0-1 0 0,0 0 1 0 0,0 1-1 0 0,1 1 1 0 0,0 0-1 0 0,0 0 1 0 0,-1 1-168 0 0,-41 13 511 0 0,-69 32 341 0 0,75 7-664 0 0,46-55-182 0 0,1-1 1 0 0,0 1-1 0 0,0 0 0 0 0,0-1 1 0 0,0 1-1 0 0,0 0 1 0 0,0-1-1 0 0,1 1 0 0 0,-1-1 1 0 0,0 1-1 0 0,1 0 0 0 0,-1-1 1 0 0,1 1-1 0 0,0-1 1 0 0,0 0-1 0 0,-1 1 0 0 0,1-1 1 0 0,0 1-1 0 0,0-1 0 0 0,0 0 1 0 0,0 0-1 0 0,0 0 1 0 0,1 1-1 0 0,-1-1 0 0 0,0 0 1 0 0,1 0-1 0 0,-1-1 0 0 0,0 1 1 0 0,1 0-1 0 0,-1 0 0 0 0,1-1 1 0 0,-1 1-1 0 0,1-1 1 0 0,-1 1-1 0 0,1-1 0 0 0,0 0 1 0 0,-1 1-1 0 0,1-1 0 0 0,1 0-6 0 0,15 7 139 0 0,-11-4-99 0 0,-5-3-22 0 0,-1 1-1 0 0,1 0 0 0 0,0-1 0 0 0,-1 1 1 0 0,1 0-1 0 0,-1 0 0 0 0,1 0 1 0 0,-1 0-1 0 0,1 0 0 0 0,-1 0 0 0 0,1 0 1 0 0,-1 0-1 0 0,0 1 0 0 0,0-1 0 0 0,0 0 1 0 0,0 1-1 0 0,0-1 0 0 0,0 1 1 0 0,0 0-1 0 0,0-1 0 0 0,0 1 0 0 0,-1 0 1 0 0,1-1-1 0 0,-1 1 0 0 0,1 0 1 0 0,-1 0-1 0 0,0-1 0 0 0,0 1 0 0 0,1 0 1 0 0,-1 0-1 0 0,-1-1 0 0 0,1 2-17 0 0,-2 9 75 0 0,-1-1 0 0 0,-1 0-1 0 0,0 0 1 0 0,0 0 0 0 0,-1-1-1 0 0,-1 0 1 0 0,1 0 0 0 0,-2 0-1 0 0,1 0 1 0 0,-1-1 0 0 0,-1 0-1 0 0,0-1 1 0 0,0 1 0 0 0,0-2-1 0 0,-6 5-74 0 0,8-7 27 0 0,-58 55 141 0 0,-72 87 427 0 0,134-146-590 0 0,1 1 1 0 0,0-1-1 0 0,0 1 1 0 0,0-1-1 0 0,0 1 1 0 0,0 0-1 0 0,0 0 1 0 0,0 0-1 0 0,1-1 1 0 0,-1 1-1 0 0,1 0 1 0 0,-1 0-1 0 0,1 0 1 0 0,0 0-1 0 0,0 0 1 0 0,0 0 0 0 0,0 0-1 0 0,0 0 1 0 0,0 0-1 0 0,0 0 1 0 0,1 0-1 0 0,-1 0 1 0 0,1 0-1 0 0,-1-1 1 0 0,1 1-1 0 0,0 0 1 0 0,0 0-1 0 0,0 0 1 0 0,0-1-1 0 0,0 1 1 0 0,0 0-1 0 0,0-1 1 0 0,1 1-1 0 0,-1-1 1 0 0,0 0-1 0 0,1 1 1 0 0,-1-1-1 0 0,1 0 1 0 0,0 0-1 0 0,-1 0 1 0 0,1 0-1 0 0,0 0 1 0 0,0 0-1 0 0,-1-1 1 0 0,1 1-1 0 0,0 0 1 0 0,0-1-1 0 0,1 1-5 0 0,98 16 231 0 0,144-32 271 0 0,-141 0-375 0 0,-104-25-9670 0 0,1-22-6571 0 0,0 54 11518 0 0</inkml:trace>
  <inkml:trace contextRef="#ctx0" brushRef="#br0" timeOffset="346.063">386 1 9338 0 0,'0'0'1480'0'0,"0"0"-161"0"0,0 0-36 0 0,0 0 36 0 0,0 0-19 0 0,0 0-139 0 0,0 0-169 0 0,0 0-156 0 0,0 0-97 0 0,0 0-40 0 0,0 0-18 0 0,0 0-10 0 0,0 0-22 0 0,-2 19-36 0 0,-7 114 596 0 0,8 62 360 0 0,-8 1 0 0 0,-11 16-1569 0 0,2-106 82 0 0,-4 0 0 0 0,-5-1 0 0 0,-21 47-82 0 0,-12 52-695 0 0,55-176-302 0 0,6-9-2803 0 0,10-14-3441 0 0,-8-5 1594 0 0,1 0-3646 0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0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4905 0 0,'0'0'1960'0'0,"0"0"-131"0"0,0 0 86 0 0,0 0 67 0 0,0 0-131 0 0,0 0-367 0 0,0 0-477 0 0,0 0-402 0 0,0 0-206 0 0,0 0-31 0 0,0 0 70 0 0,0 0 92 0 0,0 0 32 0 0,11 0-41 0 0,207 3 1803 0 0,-13-6-1167 0 0,-205 2-1122 0 0,-1 1 0 0 0,1 0 1 0 0,0-1-1 0 0,0 1 0 0 0,-1-1 0 0 0,1 1 0 0 0,0 0 0 0 0,0-1 0 0 0,0 1 1 0 0,0-1-1 0 0,0 1 0 0 0,0-1 0 0 0,0 1 0 0 0,0 0 0 0 0,0-1 0 0 0,0 1 1 0 0,0-1-1 0 0,0 1 0 0 0,0-1 0 0 0,0 1 0 0 0,0-1 0 0 0,0 1 0 0 0,0 0 1 0 0,0-1-1 0 0,1 1 0 0 0,-1-1 0 0 0,0 1 0 0 0,0 0 0 0 0,0-1 0 0 0,1 1 1 0 0,-1 0-1 0 0,0-1 0 0 0,1 1 0 0 0,-1 0 0 0 0,0-1 0 0 0,1 1 0 0 0,-1 0 1 0 0,0 0-1 0 0,1-1 0 0 0,-1 1 0 0 0,1 0 0 0 0,-1 0 0 0 0,0 0 0 0 0,1 0 1 0 0,-1-1-1 0 0,1 1 0 0 0,-1 0 0 0 0,1 0 0 0 0,-1 0 0 0 0,0 0 1 0 0,1 0-1 0 0,-1 0 0 0 0,1 0 0 0 0,-1 0 0 0 0,1 0 0 0 0,-1 0 0 0 0,1 1 1 0 0,-1-1-1 0 0,0 0 0 0 0,1 0 0 0 0,-1 0 0 0 0,1 0 0 0 0,-1 1 0 0 0,0-1 1 0 0,1 0-1 0 0,-1 0 0 0 0,0 1 0 0 0,1-1-35 0 0,-33-24 484 0 0,22 17-408 0 0,-116-88 444 0 0,103 59-2298 0 0,43 31-4772 0 0,-6 2-13 0 0,-4 3-4989 0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4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23 115 6153 0 0,'0'0'1837'0'0,"0"0"-198"0"0,0 0-103 0 0,0 0 100 0 0,0 0 75 0 0,0 0-72 0 0,0 0-250 0 0,0 0-358 0 0,0 0-330 0 0,0 0-223 0 0,0 0-140 0 0,0 0-76 0 0,0 0-44 0 0,-6 5 623 0 0,15 19-483 0 0,-1 1 1 0 0,-1 0-1 0 0,-2 0 1 0 0,0 1 0 0 0,-2-1-1 0 0,-1 1 1 0 0,-1 0-1 0 0,-1 0 1 0 0,-1 0 0 0 0,-4 17-359 0 0,-42 251 309 0 0,44-400 1535 0 0,6 51-1818 0 0,3 0-1 0 0,2 0 0 0 0,3 1 1 0 0,8-21-26 0 0,-3 4 25 0 0,-13 53-27 0 0,1-1 0 0 0,0 1 0 0 0,1-1 0 0 0,1 1 0 0 0,1 1-1 0 0,1-1 1 0 0,0 1 0 0 0,1 1 0 0 0,1 0 0 0 0,0 0 0 0 0,1 0 0 0 0,6-4 2 0 0,-16 19-3 0 0,1-1 0 0 0,0 1 1 0 0,0 0-1 0 0,0 0 0 0 0,0 0 1 0 0,0 0-1 0 0,0 1 0 0 0,0-1 1 0 0,1 0-1 0 0,-1 1 0 0 0,0-1 1 0 0,0 1-1 0 0,0 0 0 0 0,1 0 1 0 0,-1 0-1 0 0,0 0 0 0 0,0 0 1 0 0,1 1-1 0 0,-1-1 0 0 0,0 0 1 0 0,0 1-1 0 0,0 0 0 0 0,0-1 1 0 0,0 1-1 0 0,0 0 0 0 0,0 0 1 0 0,0 0-1 0 0,0 1 0 0 0,0-1 1 0 0,0 0-1 0 0,-1 1 0 0 0,1-1 1 0 0,0 1-1 0 0,-1-1 0 0 0,1 1 1 0 0,-1 0-1 0 0,0 0 0 0 0,0 0 1 0 0,1 0-1 0 0,-1 0 0 0 0,0 0 1 0 0,-1 0-1 0 0,1 0 0 0 0,0 0 1 0 0,0 1 2 0 0,21 85 16 0 0,-20-62 198 0 0,1-16-2521 0 0,-1-3-3120 0 0,1-1-4598 0 0,-2-3 424 0 0</inkml:trace>
  <inkml:trace contextRef="#ctx0" brushRef="#br0" timeOffset="377.965">441 509 9178 0 0,'0'0'2192'0'0,"0"0"-510"0"0,0 0-88 0 0,0 0 137 0 0,0 0-15 0 0,0 0-213 0 0,0 0-308 0 0,0 0-273 0 0,0 0-209 0 0,0 0-122 0 0,0 0-75 0 0,0 0-55 0 0,-9-1-60 0 0,-30 0-61 0 0,35 1-290 0 0,0 1 0 0 0,0-1 1 0 0,0 1-1 0 0,0 0 1 0 0,0 0-1 0 0,0 1 1 0 0,1-1-1 0 0,-1 1 0 0 0,0 0 1 0 0,1 0-1 0 0,0 0 1 0 0,-1 0-1 0 0,1 1 1 0 0,0 0-1 0 0,0-1 0 0 0,0 1 1 0 0,0 0-1 0 0,0 1-50 0 0,-5 4 81 0 0,0-1-49 0 0,1 0 0 0 0,0 1 0 0 0,0 0 0 0 0,0 0 0 0 0,1 1 0 0 0,1-1 0 0 0,-1 1 0 0 0,1 0 1 0 0,1 1-1 0 0,0-1 0 0 0,0 1 0 0 0,1 0 0 0 0,0 0 0 0 0,1 0 0 0 0,0 0 0 0 0,1 1 0 0 0,0-1 0 0 0,0 8-32 0 0,2-15 3 0 0,-1 0 0 0 0,1 0 1 0 0,0 0-1 0 0,0-1 0 0 0,1 1 0 0 0,-1 0 0 0 0,1 0 0 0 0,-1-1 0 0 0,1 1 0 0 0,0-1 0 0 0,0 1 0 0 0,0-1 1 0 0,0 0-1 0 0,0 0 0 0 0,1 0 0 0 0,-1 0 0 0 0,1 0 0 0 0,-1 0 0 0 0,1-1 0 0 0,0 1 0 0 0,-1-1 0 0 0,1 0 1 0 0,0 0-1 0 0,0 0 0 0 0,0 0 0 0 0,0 0 0 0 0,0-1 0 0 0,0 1 0 0 0,3-1-3 0 0,94 4 90 0 0,-93-5-306 0 0,1-1 0 0 0,-1 0 1 0 0,1 0-1 0 0,-1-1 0 0 0,1 0 0 0 0,-1 0 0 0 0,0-1 0 0 0,-1 0 0 0 0,1 0 0 0 0,-1-1 0 0 0,7-4 216 0 0,13-14-5276 0 0,-3 0-5723 0 0,-16 16 3169 0 0</inkml:trace>
  <inkml:trace contextRef="#ctx0" brushRef="#br0" timeOffset="859.368">568 752 4193 0 0,'0'0'2278'0'0,"0"0"-222"0"0,0 0 155 0 0,0 0 183 0 0,0 0-103 0 0,0 0-289 0 0,0 0-339 0 0,0 0-301 0 0,0 0-221 0 0,0 0-181 0 0,0 0-171 0 0,0 0-149 0 0,0 0-105 0 0,14-7-78 0 0,45-22-82 0 0,9-34 526 0 0,-47 38-713 0 0,79-71 312 0 0,-92 140-561 0 0,-9 17 76 0 0,4-60-11 0 0,-1 0 0 0 0,0 0 0 0 0,1 0 0 0 0,-1-1 1 0 0,1 1-1 0 0,-1-1 0 0 0,1 0 0 0 0,-1 0 0 0 0,1 0 1 0 0,-1 0-1 0 0,1 0 0 0 0,-1 0 0 0 0,1-1 0 0 0,-1 1 0 0 0,1-1 1 0 0,-1 0-1 0 0,1 0 0 0 0,-1 0 0 0 0,0 0 0 0 0,1 0 0 0 0,-1 0 1 0 0,0-1-1 0 0,1 1-4 0 0,106-76 130 0 0,-108 77-130 0 0,0 0-1 0 0,0 0 0 0 0,1 0 0 0 0,-1 0 0 0 0,0 0 0 0 0,0 0 1 0 0,0 0-1 0 0,0 0 0 0 0,0 0 0 0 0,0 0 0 0 0,0 0 0 0 0,0 1 1 0 0,0-1-1 0 0,0 0 0 0 0,0 1 0 0 0,0-1 0 0 0,0 1 0 0 0,0-1 1 0 0,0 1-1 0 0,0 0 0 0 0,-1-1 0 0 0,1 1 0 0 0,0 0 0 0 0,0-1 1 0 0,-1 1-1 0 0,1 0 0 0 0,0 0 0 0 0,-1 0 0 0 0,1 0 0 0 0,-1 0 0 0 0,1 0 1 0 0,-1 0-1 0 0,1 0 0 0 0,-1 0 0 0 0,0 0 0 0 0,1 0 0 0 0,-1 0 1 0 0,0 0-1 0 0,0 0 0 0 0,0 0 0 0 0,0 0 0 0 0,0 0 0 0 0,0 0 1 0 0,0 0-1 0 0,0 0 0 0 0,0 0 0 0 0,-1 0 0 0 0,1 0 0 0 0,0 0 1 0 0,-1 1 0 0 0,4 15-21 0 0,-3-14 18 0 0,1 0-1 0 0,0-1 1 0 0,0 1 0 0 0,0-1 0 0 0,0 1 0 0 0,0-1 0 0 0,0 0 0 0 0,1 1 0 0 0,-1-1-1 0 0,1 0 1 0 0,-1 0 0 0 0,1 0 0 0 0,0 0 0 0 0,0 0 0 0 0,0 0 0 0 0,0 0-1 0 0,0-1 1 0 0,0 1 0 0 0,0-1 0 0 0,1 0 0 0 0,-1 0 0 0 0,1 1 0 0 0,-1-1-1 0 0,1-1 1 0 0,-1 1 0 0 0,1 0 0 0 0,-1-1 0 0 0,1 1 0 0 0,0-1 0 0 0,-1 0-1 0 0,3 0 4 0 0,50-11-2151 0 0,-21-11-5181 0 0,-27 16 573 0 0,-1 5-3955 0 0</inkml:trace>
  <inkml:trace contextRef="#ctx0" brushRef="#br0" timeOffset="1979.875">1422 78 7690 0 0,'0'0'2123'0'0,"0"0"-343"0"0,0 0-74 0 0,0 0 36 0 0,0 0-131 0 0,0 0-235 0 0,0 0-275 0 0,0 0-242 0 0,0 0-147 0 0,0 0-61 0 0,0 0-33 0 0,0 0-36 0 0,0 0-71 0 0,8 3-79 0 0,113 42 1503 0 0,-103-40-1811 0 0,-1-1-1 0 0,1 0 0 0 0,0-2 0 0 0,0 0 0 0 0,0-1 0 0 0,0 0 0 0 0,0-2 0 0 0,1 0 0 0 0,-1-1 0 0 0,4-2-123 0 0,124-25 114 0 0,-121 21-369 0 0,-6 3 1421 0 0,-7 2-3783 0 0,-2 1-3402 0 0,-1 1-4772 0 0,-9 1 2533 0 0</inkml:trace>
  <inkml:trace contextRef="#ctx0" brushRef="#br0" timeOffset="2229.905">1464 373 13531 0 0,'0'0'1812'0'0,"0"0"-669"0"0,0 0-167 0 0,0 0 229 0 0,0 0 187 0 0,0 0-76 0 0,0 0-252 0 0,0 0-287 0 0,0 0-188 0 0,0 0-101 0 0,0 0-49 0 0,33 4-19 0 0,102 13-31 0 0,43-12 772 0 0,-65-13-2724 0 0,-89 4-2794 0 0,-2 0-3642 0 0,-15 1-3992 0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9:5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1056 0 0 0,'0'0'604'0'0,"0"0"892"0"0,0 0 400 0 0,0 0 65 0 0,0 0-114 0 0,0 0-245 0 0,0 0-251 0 0,0 0-180 0 0,0 0-111 0 0,0 0-50 0 0,1 0 8588 0 0,4 0-6611 0 0,55-82-2244 0 0,61-87-302 0 0,57-84 10 0 0,-178 254-455 0 0,0-1 0 0 0,0 0 0 0 0,0 1 0 0 0,0-1-1 0 0,0 0 1 0 0,0 1 0 0 0,0-1 0 0 0,1 0 0 0 0,-1 1 0 0 0,0-1 0 0 0,0 0 0 0 0,0 1-1 0 0,0-1 1 0 0,0 0 0 0 0,0 1 0 0 0,1-1 0 0 0,-1 0 0 0 0,0 0 0 0 0,0 1 0 0 0,0-1-1 0 0,1 0 1 0 0,-1 0 0 0 0,0 1 0 0 0,0-1 0 0 0,1 0 0 0 0,-1 0 0 0 0,0 0 0 0 0,1 0 0 0 0,-1 1-1 0 0,0-1 1 0 0,0 0 0 0 0,1 0 0 0 0,-1 0 0 0 0,0 0 0 0 0,1 0 0 0 0,-1 0 0 0 0,0 0-1 0 0,1 0 1 0 0,-1 0 0 0 0,0 0 0 0 0,1 0 0 0 0,-1 0 4 0 0,-1 12-36 0 0,18 307 57 0 0,-6-259 3 0 0,-10-60-21 0 0,0 1 0 0 0,0-1 0 0 0,1 0-1 0 0,-1 1 1 0 0,0-1 0 0 0,0 0 0 0 0,0 0 0 0 0,1 0 0 0 0,-1 0-1 0 0,0 0 1 0 0,0 0 0 0 0,0-1 0 0 0,1 1 0 0 0,-1 0 0 0 0,0 0 0 0 0,0-1-1 0 0,0 1 1 0 0,0-1 0 0 0,0 1 0 0 0,0-1 0 0 0,0 0 0 0 0,0 1-1 0 0,0-1 1 0 0,0 0 0 0 0,0 1 0 0 0,0-1 0 0 0,0 0 0 0 0,0 0 0 0 0,-1 0-1 0 0,1 0 1 0 0,0 0 0 0 0,-1 0 0 0 0,1 0 0 0 0,-1 0 0 0 0,1 0-1 0 0,-1 0 1 0 0,1-1-3 0 0,2-2 8 0 0,40-54 22 0 0,-2-2-1 0 0,-3-2 0 0 0,-3-2 1 0 0,-3 0-1 0 0,14-43-29 0 0,-31 58-11 0 0,-14 116-174 0 0,3 264 518 0 0,6-236-173 0 0,0-72 141 0 0,-10-23-265 0 0,0 0-6 0 0,0 0 14 0 0,0 0 0 0 0,0 0-13 0 0,0 0 4 0 0,0 0-5 0 0,0 0 10 0 0,0 0-21 0 0,0 0-48 0 0,0-7-3111 0 0,0 4-2190 0 0,0 2-3831 0 0,0 1-2400 0 0</inkml:trace>
  <inkml:trace contextRef="#ctx0" brushRef="#br0" timeOffset="3053.933">929 835 0 0 0,'0'0'895'0'0,"0"0"752"0"0,0 0 124 0 0,0 0-141 0 0,0 0-194 0 0,0 0-168 0 0,0 0-84 0 0,0 0-61 0 0,0 0-54 0 0,-2 0-502 0 0,-2 0 8825 0 0,23 37-7866 0 0,-3 55-581 0 0,-15-88-924 0 0,1 5 24 0 0,-1 0 0 0 0,0 0 0 0 0,0 0 0 0 0,-1 0-1 0 0,0 0 1 0 0,0 1 0 0 0,-1-1 0 0 0,0 0 0 0 0,-1 0 0 0 0,0 0 0 0 0,0 0-1 0 0,-1-1 1 0 0,0 1 0 0 0,-1 0 0 0 0,0-1 0 0 0,0 0 0 0 0,0 0 0 0 0,-1 0-1 0 0,-1-1 1 0 0,1 1 0 0 0,-3 1-45 0 0,-6 2-18 0 0,-42 11-209 0 0,52-24 35 0 0,1 1-1 0 0,-1-1 1 0 0,1 0 0 0 0,0 0 0 0 0,-1 0 0 0 0,1 0 0 0 0,0-1-1 0 0,0 1 1 0 0,1-1 0 0 0,-1 0 0 0 0,0 0 0 0 0,1 0 0 0 0,0 0-1 0 0,-1 0 1 0 0,2 0 0 0 0,-1-1 0 0 0,0 1 0 0 0,0-1 0 0 0,1 1 0 0 0,0-1-1 0 0,-1-3 193 0 0,-8-14-2432 0 0,1-9-3161 0 0,1 2-5287 0 0,5 24 8650 0 0</inkml:trace>
  <inkml:trace contextRef="#ctx0" brushRef="#br0" timeOffset="3422.263">774 846 0 0 0,'0'0'1840'0'0,"0"0"365"0"0,0 0 125 0 0,0 0-63 0 0,0 0-180 0 0,0 0-237 0 0,0 0-237 0 0,0 0-203 0 0,0 0-162 0 0,0 0-145 0 0,0 0-119 0 0,-3 2-114 0 0,-2 0-1436 0 0,6-2 753 0 0,-1 0-1 0 0,0 0 1 0 0,0 0-1 0 0,0 0 1 0 0,1 0-1 0 0,-1 1 1 0 0,0-1 0 0 0,0 0-1 0 0,0 0 1 0 0,0 0-1 0 0,1 1 1 0 0,-1-1-1 0 0,0 0 1 0 0,0 0-1 0 0,0 0 1 0 0,0 1-1 0 0,0-1 1 0 0,0 0 0 0 0,0 0-1 0 0,1 1 1 0 0,-1-1-1 0 0,0 0 1 0 0,0 0-1 0 0,0 1 1 0 0,0-1-1 0 0,0 0 1 0 0,0 0 0 0 0,0 1-1 0 0,0-1 1 0 0,0 0-1 0 0,-1 0 1 0 0,1 1-187 0 0,270-1 1096 0 0,-241-2-3700 0 0,-14 1-1999 0 0,0 0-5698 0 0,-10 1 1502 0 0</inkml:trace>
  <inkml:trace contextRef="#ctx0" brushRef="#br0" timeOffset="4881.631">1545 319 0 0 0,'0'0'810'0'0,"0"0"718"0"0,0 0 188 0 0,0 0-127 0 0,0 0-170 0 0,0 0-123 0 0,0 0-79 0 0,0 0-55 0 0,0 0-27 0 0,0 0-60 0 0,-1-4-83 0 0,1 3-906 0 0,0 0-1 0 0,-1-1 1 0 0,1 1 0 0 0,-1 0 0 0 0,1 0-1 0 0,-1 0 1 0 0,0 0 0 0 0,1 0-1 0 0,-1 0 1 0 0,0 0 0 0 0,0 0 0 0 0,0 0-1 0 0,1 0 1 0 0,-1 0 0 0 0,0 0-1 0 0,0 1 1 0 0,0-1 0 0 0,-1 0 0 0 0,1 1-1 0 0,0-1 1 0 0,0 1 0 0 0,0-1-1 0 0,0 1 1 0 0,-1 0 0 0 0,1-1 0 0 0,0 1-1 0 0,0 0 1 0 0,0 0 0 0 0,-1 0 0 0 0,1 0-1 0 0,0 0 1 0 0,-1 0 0 0 0,1 0-1 0 0,0 0 1 0 0,0 0 0 0 0,0 1 0 0 0,-1-1-1 0 0,1 0 1 0 0,0 1 0 0 0,0-1-1 0 0,0 1 1 0 0,0 0 0 0 0,0-1 0 0 0,-1 1-1 0 0,1 0 1 0 0,0-1 0 0 0,1 1-1 0 0,-1 0 1 0 0,0 0 0 0 0,0 0 0 0 0,0 1-86 0 0,-14 7 148 0 0,1 2 0 0 0,0 0 1 0 0,1 0-1 0 0,0 2 0 0 0,1-1 1 0 0,0 2-1 0 0,1-1 0 0 0,1 2 1 0 0,0-1-1 0 0,1 1 1 0 0,1 1-1 0 0,-6 14-148 0 0,8 53 327 0 0,8-79-264 0 0,0-1 1 0 0,0 1 0 0 0,0-1 0 0 0,1 0-1 0 0,-1 0 1 0 0,1 0 0 0 0,-1 0-1 0 0,1 0 1 0 0,0-1 0 0 0,0 1 0 0 0,1-1-1 0 0,-1 0 1 0 0,0 0 0 0 0,1 0-1 0 0,-1 0 1 0 0,1 0 0 0 0,0-1-1 0 0,-1 0 1 0 0,1 1 0 0 0,0-2 0 0 0,0 1-1 0 0,4 0-63 0 0,1 0 131 0 0,0-1 0 0 0,1 0-1 0 0,-1 0 1 0 0,0-1-1 0 0,0 0 1 0 0,1-1 0 0 0,-1 0-1 0 0,0-1 1 0 0,0 0 0 0 0,-1 0-1 0 0,1 0 1 0 0,-1-1-1 0 0,0-1 1 0 0,0 0 0 0 0,0 0-1 0 0,0 0 1 0 0,-1-1-1 0 0,0 0 1 0 0,2-2-131 0 0,8-9 152 0 0,0-1 0 0 0,-1-1 0 0 0,-1 0-1 0 0,-1-1 1 0 0,-1-1 0 0 0,8-17-152 0 0,-9 16 17 0 0,-2-1 0 0 0,-1 0 0 0 0,0 0-1 0 0,-2-1 1 0 0,-1 0 0 0 0,0 0 0 0 0,-2 0 0 0 0,-1-1 0 0 0,-1 1 0 0 0,-1-1-1 0 0,-2-15-16 0 0,1 35-26 0 0,-1 0 0 0 0,0 0 0 0 0,0 0 0 0 0,0 0-1 0 0,0 1 1 0 0,-1-1 0 0 0,1 0 0 0 0,-1 1 0 0 0,-1-1-1 0 0,1 1 1 0 0,-1-1 0 0 0,1 1 0 0 0,-1 0 0 0 0,0 0-1 0 0,-1 1 1 0 0,1-1 0 0 0,-1 0 0 0 0,0 1 0 0 0,1 0-1 0 0,-1 0 1 0 0,-1 0 0 0 0,1 1 0 0 0,0-1 0 0 0,-1 1-1 0 0,1 0 1 0 0,-1 0 0 0 0,0 0 0 0 0,1 1 0 0 0,-1 0-1 0 0,0 0 1 0 0,0 0 0 0 0,0 1 0 0 0,0-1 0 0 0,0 1-1 0 0,0 0 1 0 0,0 0 0 0 0,0 1 0 0 0,0 0 0 0 0,0 0-1 0 0,0 0 1 0 0,0 0 0 0 0,1 1 0 0 0,-1 0 0 0 0,0 0 0 0 0,-1 1 26 0 0,-2 3-8 0 0,-1 1 1 0 0,1 1 0 0 0,1 0-1 0 0,-1 0 1 0 0,1 0-1 0 0,1 1 1 0 0,-1 0 0 0 0,1 0-1 0 0,1 0 1 0 0,0 1 0 0 0,0 0-1 0 0,1 0 1 0 0,1 1 0 0 0,-1-1-1 0 0,2 1 1 0 0,-1-1 0 0 0,1 1-1 0 0,1 0 1 0 0,0 0 0 0 0,1 0-1 0 0,0 0 1 0 0,0-1 0 0 0,1 1-1 0 0,1 3 8 0 0,2-4 46 0 0,1 0 0 0 0,0 0 0 0 0,1 0-1 0 0,0 0 1 0 0,0-1 0 0 0,1 0-1 0 0,0 0 1 0 0,1-1 0 0 0,0 0 0 0 0,0 0-1 0 0,0-1 1 0 0,1 0 0 0 0,0-1-1 0 0,1 1 1 0 0,0-2 0 0 0,0 1-1 0 0,0-2 1 0 0,0 1 0 0 0,1-1 0 0 0,-1-1-1 0 0,1 0 1 0 0,6 1-46 0 0,1 0 54 0 0,0-1 0 0 0,0 0 1 0 0,0-1-1 0 0,0-1 0 0 0,0-1 0 0 0,0 0 0 0 0,1-2 1 0 0,-1 0-1 0 0,0-1 0 0 0,-1 0 0 0 0,1-2 0 0 0,0 0 1 0 0,-1-1-1 0 0,13-6-54 0 0,64-24-782 0 0,-31 20-2526 0 0,-46 15-56 0 0,-12 2-820 0 0,-2 1-4465 0 0,-3-1 3129 0 0</inkml:trace>
  <inkml:trace contextRef="#ctx0" brushRef="#br0" timeOffset="5167.019">1253 717 8002 0 0,'0'0'1980'0'0,"0"0"-440"0"0,0 0-237 0 0,0 0 58 0 0,0 0 44 0 0,0 0-16 0 0,0 0-74 0 0,0 0-190 0 0,0 0-191 0 0,0 0-153 0 0,0 0-90 0 0,0 0-62 0 0,24 5-38 0 0,78 14-44 0 0,-88-16-396 0 0,1-1 1 0 0,-1-1-1 0 0,1-1 0 0 0,-1 0 1 0 0,1-1-1 0 0,-1 0 0 0 0,0-1 1 0 0,0-1-1 0 0,7-2-151 0 0,28-5 218 0 0,115-17-290 0 0,-97 16-3340 0 0,-56 8 1662 0 0,1 0-2502 0 0,-4 2-5196 0 0,-6 1 3209 0 0</inkml:trace>
  <inkml:trace contextRef="#ctx0" brushRef="#br0" timeOffset="5963.531">1394 908 6297 0 0,'0'0'2513'0'0,"0"0"-601"0"0,0 0-223 0 0,0 0 15 0 0,0 0-132 0 0,0 0-289 0 0,0 0-335 0 0,0 0-313 0 0,0 0-239 0 0,0 0-102 0 0,0 0-21 0 0,0 0-1 0 0,0 0 3 0 0,8 4 2431 0 0,37-15-671 0 0,-44 11-2000 0 0,-1 0 9 0 0,0 0 26 0 0,0 0 24 0 0,0 0 16 0 0,0 0 26 0 0,0 0-24 0 0,0 0-9 0 0,0 0-6 0 0,0 0-5 0 0,0 0-15 0 0,0 0-8 0 0,0 0-24 0 0,0 0-42 0 0,0 0 38 0 0,0 0 6 0 0,0 0-4 0 0,0 0 19 0 0,0 0-30 0 0,0 0-14 0 0,0 0 0 0 0,0 0 8 0 0,17-7 139 0 0,153-26 731 0 0,-169 34-887 0 0,0 1-1 0 0,0 0 1 0 0,0-1-1 0 0,0 1 1 0 0,0 0-1 0 0,0 0 1 0 0,-1 0 0 0 0,1 0-1 0 0,-1 0 1 0 0,1 0-1 0 0,-1 0 1 0 0,0 0-1 0 0,1 0 1 0 0,-1 0-1 0 0,0 0 1 0 0,-1 0-1 0 0,1 0 1 0 0,0 0 0 0 0,0 0-1 0 0,-1 0 1 0 0,1 0-1 0 0,-1 0 1 0 0,0 0-1 0 0,0 0 1 0 0,0 0-1 0 0,0-1 1 0 0,-1 3-9 0 0,-10 14 22 0 0,-1-1 0 0 0,-1 0-1 0 0,0-1 1 0 0,-2 0 0 0 0,0-1 0 0 0,0-1 0 0 0,-3 1-22 0 0,-3 3-4 0 0,-5 4 3 0 0,22-19-1 0 0,0-1 1 0 0,0 1-1 0 0,1 0 1 0 0,-1 1-1 0 0,1-1 1 0 0,0 1 0 0 0,0 0-1 0 0,0 0 1 0 0,0 0-1 0 0,1 0 1 0 0,0 1-1 0 0,0 0 1 0 0,0-1 0 0 0,0 1-1 0 0,1 0 1 0 0,0 0-1 0 0,0 1 1 0 0,0-1-1 0 0,1 0 1 0 0,-1 1 0 0 0,1-1-1 0 0,0 1 1 0 0,1-1-1 0 0,0 5 2 0 0,2-7 32 0 0,0 1 0 0 0,0-1 1 0 0,0-1-1 0 0,1 1 0 0 0,-1 0 0 0 0,1-1 0 0 0,0 1 0 0 0,0-1 0 0 0,0 0 1 0 0,0 1-1 0 0,0-2 0 0 0,0 1 0 0 0,1 0 0 0 0,-1-1 0 0 0,0 1 0 0 0,1-1 0 0 0,0 0 1 0 0,-1 0-1 0 0,1-1 0 0 0,-1 1 0 0 0,1-1 0 0 0,0 1 0 0 0,0-1 0 0 0,-1 0 1 0 0,1-1-1 0 0,0 1 0 0 0,-1-1 0 0 0,1 1 0 0 0,0-1 0 0 0,-1 0 0 0 0,1 0 0 0 0,0-1-32 0 0,141-58 781 0 0,-68 21-645 0 0,-72 37-1651 0 0,18-10 3939 0 0,-15 8-7934 0 0,-2 1-7852 0 0,-6 3 1797 0 0</inkml:trace>
  <inkml:trace contextRef="#ctx0" brushRef="#br0" timeOffset="7019.436">2453 179 0 0 0,'0'0'688'0'0,"0"0"727"0"0,0 0 454 0 0,0 0 344 0 0,0 0 145 0 0,0 0-88 0 0,0 0-230 0 0,0 0-339 0 0,0 0-341 0 0,0 0-297 0 0,0 0-248 0 0,0 0-164 0 0,0 0-70 0 0,-5 1-29 0 0,1 0-431 0 0,0 0-1 0 0,-1 0 1 0 0,1 0-1 0 0,0 1 1 0 0,1 0-1 0 0,-1 0 1 0 0,0 0-1 0 0,0 0 1 0 0,1 0-1 0 0,-1 1 1 0 0,1 0-1 0 0,0-1 1 0 0,0 1-1 0 0,0 0 1 0 0,0 1-1 0 0,1-1 1 0 0,-1 1-121 0 0,-25 35 463 0 0,2 2 1 0 0,2 0 0 0 0,2 2 0 0 0,1 1 0 0 0,3 0-1 0 0,-2 10-463 0 0,-1 0 222 0 0,9-27-90 0 0,2 1 0 0 0,1 0-1 0 0,2 0 1 0 0,0 1-1 0 0,2 0 1 0 0,1 0 0 0 0,0 26-132 0 0,4-47 41 0 0,0-1 1 0 0,0 1-1 0 0,1-1 0 0 0,0 0 1 0 0,0 1-1 0 0,1-1 1 0 0,0 0-1 0 0,0 0 0 0 0,1 0 1 0 0,0 0-1 0 0,0 0 1 0 0,0 0-1 0 0,1-1 0 0 0,0 0 1 0 0,0 0-1 0 0,1 0 1 0 0,0 0-1 0 0,0-1 0 0 0,0 1 1 0 0,1-1-1 0 0,-1-1 1 0 0,1 1-1 0 0,3 1-41 0 0,81 24 320 0 0,-29-50-2417 0 0,-31-15-4386 0 0,-14 6-7771 0 0,-12 24 10265 0 0</inkml:trace>
  <inkml:trace contextRef="#ctx0" brushRef="#br0" timeOffset="7400.744">2490 592 2040 0 0,'0'0'2308'0'0,"0"0"-161"0"0,0 0-71 0 0,0 0 7 0 0,0 0-113 0 0,0 0-239 0 0,0 0-287 0 0,0 0-289 0 0,0 0-207 0 0,0 0-126 0 0,0 0-65 0 0,0 0-64 0 0,0 0-76 0 0,-3 2-42 0 0,1 12 1051 0 0,32-8 48 0 0,-26-6-1685 0 0,16 2 204 0 0,-1-2 1 0 0,1 0 0 0 0,0-2 0 0 0,-1 0 0 0 0,1-1 0 0 0,-1-1-1 0 0,0-1 1 0 0,0 0 0 0 0,0-2-194 0 0,2-1-857 0 0,3 0-3075 0 0,-7 6-9567 0 0,-13 2 5388 0 0</inkml:trace>
  <inkml:trace contextRef="#ctx0" brushRef="#br0" timeOffset="7786.368">2909 529 9890 0 0,'0'0'2979'0'0,"0"0"-1270"0"0,0 0-545 0 0,0 0 31 0 0,0 0 109 0 0,0 0 18 0 0,0 0-134 0 0,0 0-216 0 0,0 0-222 0 0,0 0-133 0 0,0 0-78 0 0,0 0-83 0 0,0 0-62 0 0,-3 18-77 0 0,-29 122 520 0 0,29-131-769 0 0,-3 7 21 0 0,1 0 0 0 0,0 0 0 0 0,1 1 0 0 0,1 0 1 0 0,1-1-1 0 0,0 1 0 0 0,1 0 0 0 0,1 0 0 0 0,0 0 1 0 0,1 0-1 0 0,2 4-89 0 0,-1-18 15 0 0,0 1 1 0 0,0-1 0 0 0,0 0 0 0 0,1 1 0 0 0,-1-1-1 0 0,1 0 1 0 0,0-1 0 0 0,0 1 0 0 0,0 0 0 0 0,0-1-1 0 0,0 0 1 0 0,1 0 0 0 0,-1 0 0 0 0,1 0 0 0 0,-1 0-1 0 0,1-1 1 0 0,0 1 0 0 0,0-1 0 0 0,-1 0 0 0 0,1 0-1 0 0,0-1 1 0 0,0 1 0 0 0,0-1 0 0 0,0 1 0 0 0,0-2-1 0 0,0 1 1 0 0,0 0 0 0 0,0-1 0 0 0,0 1 0 0 0,0-1-1 0 0,0 0 1 0 0,2-1-16 0 0,-2 0-177 0 0,0 0-1 0 0,0 1 1 0 0,-1-1-1 0 0,1 0 1 0 0,0-1-1 0 0,-1 1 1 0 0,0-1-1 0 0,0 1 1 0 0,1-1-1 0 0,-2 0 1 0 0,1 0-1 0 0,0-1 1 0 0,-1 1-1 0 0,1 0 1 0 0,-1-1-1 0 0,0 0 1 0 0,2-3 177 0 0,7-19-5373 0 0,-6 2-5697 0 0,-4 17 3343 0 0</inkml:trace>
  <inkml:trace contextRef="#ctx0" brushRef="#br0" timeOffset="8354.912">2681 294 2513 0 0,'0'0'1888'0'0,"0"0"-109"0"0,0 0 68 0 0,0 0 115 0 0,0 0-34 0 0,0 0-213 0 0,0 0-329 0 0,0 0-321 0 0,0 0-199 0 0,0 0-91 0 0,0 0-15 0 0,0 0-4 0 0,0 0-22 0 0,5-6-42 0 0,102-76 3299 0 0,-71 53-3051 0 0,7-9-173 0 0,-42 38-733 0 0,-1 0-5 0 0,0 0-9 0 0,0 0 0 0 0,0 0-7 0 0,0 0 10 0 0,0 0 5 0 0,16 22 221 0 0,58 99 344 0 0,-15-43-439 0 0,-54-71-506 0 0,1-1-852 0 0,-2-5-3600 0 0,1 0-3879 0 0,-5-1 2738 0 0,0 0-594 0 0</inkml:trace>
  <inkml:trace contextRef="#ctx0" brushRef="#br0" timeOffset="8803.874">3173 117 472 0 0,'0'0'2883'0'0,"0"0"-657"0"0,0 0-235 0 0,0 0 127 0 0,0 0 61 0 0,0 0-188 0 0,0 0-320 0 0,0 0-361 0 0,0 0-283 0 0,0 0-119 0 0,0 0-38 0 0,0 0-44 0 0,0 0-64 0 0,9-1 3360 0 0,32 31-2025 0 0,-23-9-2001 0 0,0 0 1 0 0,-2 1-1 0 0,-1 1 1 0 0,-1 0-1 0 0,0 1 1 0 0,-2 0 0 0 0,-1 1-1 0 0,-1 1 1 0 0,-1-1-1 0 0,-1 2 1 0 0,-2-1-1 0 0,0 1 1 0 0,-2 0 0 0 0,-1 0-1 0 0,-1 0 1 0 0,-1 1-1 0 0,-3 25-96 0 0,-3-31-18 0 0,0 0 0 0 0,-1 0 0 0 0,-2-1 0 0 0,0 0 0 0 0,-1 0 0 0 0,-1-1 1 0 0,-1 0-1 0 0,0 0 0 0 0,-2-1 0 0 0,0-1 0 0 0,-1 0 0 0 0,-1-1 0 0 0,-1-1 0 0 0,0 0 0 0 0,-13 9 18 0 0,-13 5-2987 0 0,41-29 1468 0 0,1-1-1754 0 0,-1 0 1696 0 0,0-1-7470 0 0,1-2-1375 0 0</inkml:trace>
  <inkml:trace contextRef="#ctx0" brushRef="#br0" timeOffset="10368.008">4005 750 0 0 0,'0'0'1155'0'0,"0"0"200"0"0,0 0 37 0 0,0 0-17 0 0,0 0-27 0 0,-4-3-31 0 0,-9-9 11 0 0,9 9 18 0 0,4 3-25 0 0,3-3 5730 0 0,4 2-3810 0 0,22 1-3432 0 0,-23 0 1223 0 0,327-4 1310 0 0,-316 1-3734 0 0,-14 0-3993 0 0,-1-2-7129 0 0,-2 5 6393 0 0</inkml:trace>
  <inkml:trace contextRef="#ctx0" brushRef="#br0" timeOffset="10621.989">4156 518 7410 0 0,'0'0'3919'0'0,"0"0"-2449"0"0,0 0-757 0 0,0 0 95 0 0,0 0 257 0 0,0 0 130 0 0,0 0-47 0 0,0 0-200 0 0,0 0-256 0 0,0 0-176 0 0,0 0-106 0 0,-4 34-88 0 0,-9 106-72 0 0,3 27 110 0 0,13-77-3066 0 0,2-58-1939 0 0,-1-17-1999 0 0,-2-7-587 0 0</inkml:trace>
  <inkml:trace contextRef="#ctx0" brushRef="#br0" timeOffset="11303.134">4450 956 10378 0 0,'0'0'1355'0'0,"0"0"-348"0"0,0 0 65 0 0,0 0 294 0 0,0 0 172 0 0,0 0-174 0 0,0 0-292 0 0,0 0-254 0 0,0 0-164 0 0,0 0-80 0 0,0 0-49 0 0,0 0-57 0 0,0 0-76 0 0,31-32-78 0 0,94-98-73 0 0,-62 61 67 0 0,73-75 296 0 0,-94 122-568 0 0,-41 22-69 0 0,-1 0-3 0 0,-4 139 319 0 0,4-133-275 0 0,4 71 23 0 0,-4-76-29 0 0,1 1 0 0 0,-1 0 0 0 0,1-1 0 0 0,0 1 1 0 0,0-1-1 0 0,-1 1 0 0 0,1-1 0 0 0,0 1 0 0 0,0-1 0 0 0,0 1 1 0 0,1-1-1 0 0,-1 0 0 0 0,0 0 0 0 0,0 1 0 0 0,1-1 0 0 0,-1 0 1 0 0,1 0-1 0 0,-1 0 0 0 0,1 0 0 0 0,-1-1 0 0 0,1 1 0 0 0,0 0 0 0 0,-1-1 1 0 0,1 1-1 0 0,0-1 0 0 0,-1 0 0 0 0,1 1 0 0 0,0-1 0 0 0,0 0 1 0 0,-1 0-1 0 0,1 0 0 0 0,0 0 0 0 0,0 0 0 0 0,-1-1 0 0 0,1 1 1 0 0,0 0-1 0 0,-1-1 0 0 0,1 1 0 0 0,0-1 0 0 0,0 0-2 0 0,71-55 232 0 0,-60 42-197 0 0,178-206 200 0 0,-100 85-178 0 0,-78 128 322 0 0,-16 31 65 0 0,2-16-472 0 0,-30 208 772 0 0,35-90-981 0 0,2-106-881 0 0,1 2-3817 0 0,-6-6-7442 0 0,-1-15 4521 0 0</inkml:trace>
  <inkml:trace contextRef="#ctx0" brushRef="#br0" timeOffset="11867.803">5409 713 0 0 0,'0'0'902'0'0,"0"0"355"0"0,0 0 345 0 0,0 0 392 0 0,0 0 135 0 0,0 0-226 0 0,0 0-373 0 0,0 0-287 0 0,0 0-219 0 0,0 0-190 0 0,0 0-129 0 0,0 0-129 0 0,-11 33-85 0 0,-36 103-15 0 0,18-29 1313 0 0,32-123 1329 0 0,6-26-2937 0 0,3 16-57 0 0,0 0 1 0 0,2 1-1 0 0,0 0 0 0 0,2 2 1 0 0,1-1-1 0 0,0 2 0 0 0,2 0 1 0 0,1 2-1 0 0,0 0 1 0 0,2 1-1 0 0,0 1 0 0 0,16-10-124 0 0,-31 23 19 0 0,0 1 0 0 0,0 0 0 0 0,0 0 0 0 0,1 1 0 0 0,-1 0 1 0 0,1 1-1 0 0,0-1 0 0 0,0 1 0 0 0,0 1 0 0 0,0-1 0 0 0,4 1-19 0 0,-9 35 649 0 0,-8-24-580 0 0,0-1 0 0 0,0 0 1 0 0,-2-1-1 0 0,1 1 0 0 0,-1-1 0 0 0,0-1 0 0 0,0 1 0 0 0,-1-1 1 0 0,0 0-1 0 0,-8 4-69 0 0,10-6 18 0 0,-98 80 367 0 0,102-82-352 0 0,1 0 1 0 0,0 0-1 0 0,0-1 0 0 0,0 1 0 0 0,0 0 1 0 0,1 0-1 0 0,-1 0 0 0 0,1 0 0 0 0,-1 0 1 0 0,1 0-1 0 0,0 0 0 0 0,0 0 0 0 0,1 0 1 0 0,-1 0-1 0 0,0 0 0 0 0,1 0 0 0 0,0 0 1 0 0,0 0-1 0 0,0 0 0 0 0,0 0 1 0 0,0-1-1 0 0,1 1 0 0 0,-1 0 0 0 0,1-1 1 0 0,-1 1-1 0 0,1-1 0 0 0,0 0 0 0 0,0 1 1 0 0,0-1-1 0 0,1 0 0 0 0,-1 0 0 0 0,0 0 1 0 0,1-1-1 0 0,-1 1 0 0 0,1-1 0 0 0,0 1 1 0 0,-1-1-1 0 0,1 0 0 0 0,0 0 0 0 0,0 0 1 0 0,1 0-34 0 0,30 27 695 0 0,17 31-7 0 0,-3-37-2051 0 0,-30-25-3239 0 0,-1-4-5209 0 0,-10 6-1832 0 0</inkml:trace>
  <inkml:trace contextRef="#ctx0" brushRef="#br0" timeOffset="14838.357">6002 875 5145 0 0,'0'0'3083'0'0,"0"0"-1268"0"0,0 0-376 0 0,0 0 220 0 0,0 0 131 0 0,0 0-151 0 0,0 0-277 0 0,0 0-274 0 0,0 0-198 0 0,0 0-140 0 0,0 0-103 0 0,0 0-95 0 0,25-9-69 0 0,76-28-85 0 0,-31 28 447 0 0,-68 9-836 0 0,-1 0-1 0 0,1 0 1 0 0,0 1 0 0 0,0-1 0 0 0,0 0-1 0 0,0 1 1 0 0,-1-1 0 0 0,1 1-1 0 0,0 0 1 0 0,-1 0 0 0 0,1 0-1 0 0,0-1 1 0 0,-1 1 0 0 0,1 1 0 0 0,-1-1-1 0 0,1 0 1 0 0,-1 0 0 0 0,0 1-1 0 0,1-1 1 0 0,-1 0 0 0 0,0 1 0 0 0,0-1-1 0 0,0 1 1 0 0,0 0 0 0 0,0-1-1 0 0,-1 1 1 0 0,1 0 0 0 0,0-1-1 0 0,-1 1 1 0 0,1 0 0 0 0,-1 0 0 0 0,0 0-1 0 0,1-1 1 0 0,-1 1 0 0 0,0 0-1 0 0,0 0 1 0 0,0 0 0 0 0,-1 0-1 0 0,1 0 1 0 0,-1 1-9 0 0,0 3 20 0 0,-2 0 1 0 0,1 1-1 0 0,-1-1 0 0 0,0 0 0 0 0,0-1 0 0 0,-1 1 1 0 0,0 0-1 0 0,0-1 0 0 0,0 0 0 0 0,0 0 1 0 0,-1 0-1 0 0,0-1 0 0 0,0 1 0 0 0,-5 2-20 0 0,-2 4 23 0 0,-104 99 85 0 0,115-109-99 0 0,0 0 0 0 0,0 0 0 0 0,0 0 1 0 0,0 1-1 0 0,0-1 0 0 0,0 0 1 0 0,0 1-1 0 0,1-1 0 0 0,-1 0 1 0 0,1 1-1 0 0,-1-1 0 0 0,1 1 1 0 0,-1-1-1 0 0,1 1 0 0 0,0-1 1 0 0,0 1-1 0 0,-1 0 0 0 0,1-1 1 0 0,0 1-1 0 0,0-1 0 0 0,1 1 0 0 0,-1-1 1 0 0,0 1-1 0 0,1-1 0 0 0,-1 1 1 0 0,0-1-1 0 0,1 1 0 0 0,0-1 1 0 0,-1 1-1 0 0,1-1 0 0 0,0 0 1 0 0,0 1-1 0 0,0-1 0 0 0,0 0 1 0 0,0 0-1 0 0,0 1 0 0 0,0-1 1 0 0,0 0-1 0 0,0 0 0 0 0,1 0 0 0 0,-1-1 1 0 0,0 1-1 0 0,1 0 0 0 0,-1 0 1 0 0,0-1-1 0 0,2 1-9 0 0,71 12 1224 0 0,-56-14-1105 0 0,-1-2 0 0 0,0 0 1 0 0,0-1-1 0 0,0-1 0 0 0,0-1 1 0 0,-1 0-1 0 0,1-1 0 0 0,-2 0 0 0 0,2-2-119 0 0,41-23-1368 0 0,-40 21-3582 0 0,-1-1-6578 0 0,-15 8 2302 0 0</inkml:trace>
  <inkml:trace contextRef="#ctx0" brushRef="#br0" timeOffset="14086.978">6193 375 0 0 0,'0'0'296'0'0,"0"0"1154"0"0,0 0 275 0 0,0 0-90 0 0,0 0-120 0 0,0 0-80 0 0,0 0-69 0 0,0 0-116 0 0,0 0-154 0 0,0 0-159 0 0,-3-8-151 0 0,-12-21-135 0 0,14 28-602 0 0,0 0 0 0 0,-1 0 0 0 0,1 0 0 0 0,0 1 0 0 0,0-1 0 0 0,-1 0 0 0 0,1 1 1 0 0,-1-1-1 0 0,1 1 0 0 0,0 0 0 0 0,-1-1 0 0 0,1 1 0 0 0,-1 0 0 0 0,1 0 0 0 0,-1 0 0 0 0,1 0 1 0 0,-1 0-1 0 0,1 0 0 0 0,-1 1 0 0 0,1-1 0 0 0,0 0 0 0 0,-1 1 0 0 0,1-1 0 0 0,-1 1 0 0 0,1-1 0 0 0,0 1 1 0 0,0 0-1 0 0,-1-1 0 0 0,1 1 0 0 0,0 0 0 0 0,0 0 0 0 0,0 0 0 0 0,0 0 0 0 0,0 0 0 0 0,0 0 1 0 0,-1 2-50 0 0,0-2 52 0 0,-7 5 59 0 0,0 1 0 0 0,0 0 0 0 0,0 0 0 0 0,1 1 0 0 0,0 0-1 0 0,0 0 1 0 0,1 1 0 0 0,0 0 0 0 0,1 1 0 0 0,0-1 0 0 0,0 1 0 0 0,1 0 0 0 0,0 1 0 0 0,1-1-1 0 0,0 1 1 0 0,1 0 0 0 0,0 0 0 0 0,0 0 0 0 0,2 0 0 0 0,-1 3-111 0 0,2-12 44 0 0,1 0 0 0 0,-1 0-1 0 0,1 0 1 0 0,0 0 0 0 0,-1-1 0 0 0,1 1 0 0 0,0 0 0 0 0,0 0-1 0 0,0-1 1 0 0,0 1 0 0 0,0 0 0 0 0,1-1 0 0 0,-1 1 0 0 0,0-1-1 0 0,1 0 1 0 0,-1 1 0 0 0,1-1 0 0 0,0 0 0 0 0,-1 0 0 0 0,1 0-1 0 0,0 0 1 0 0,0 0 0 0 0,-1 0 0 0 0,1-1 0 0 0,0 1 0 0 0,0 0-1 0 0,0-1 1 0 0,0 0 0 0 0,0 1 0 0 0,0-1 0 0 0,0 0 0 0 0,0 0-1 0 0,0 0 1 0 0,2-1-44 0 0,71-8 1781 0 0,-56 0-1640 0 0,-1-1 0 0 0,0-1 0 0 0,-1-1 0 0 0,0 0 0 0 0,-1-1 0 0 0,-1-1 0 0 0,0 0 0 0 0,0-1 0 0 0,-1-1-1 0 0,-1 0 1 0 0,-1-1 0 0 0,-1 0 0 0 0,0-1 0 0 0,-1 0 0 0 0,-1-1 0 0 0,0 0 0 0 0,-2 0 0 0 0,0-1 0 0 0,-1 0 0 0 0,-2 0 0 0 0,3-15-141 0 0,-6 31-29 0 0,1-1 1 0 0,-1 0-1 0 0,0 0 1 0 0,0 1-1 0 0,0-1 1 0 0,-1 0-1 0 0,1 0 1 0 0,-1 0 0 0 0,-1 0-1 0 0,1 0 1 0 0,-1 0-1 0 0,0 0 1 0 0,0 0-1 0 0,0 1 1 0 0,0-1 0 0 0,-1 0-1 0 0,0 1 1 0 0,0-1-1 0 0,0 1 1 0 0,-1-1-1 0 0,1 1 1 0 0,-1 0-1 0 0,0 0 1 0 0,0 0 0 0 0,-1 1-1 0 0,1-1 1 0 0,-1 1-1 0 0,0 0 1 0 0,0 0-1 0 0,0 0 1 0 0,0 0-1 0 0,0 1 1 0 0,-1-1 0 0 0,1 1-1 0 0,-1 0 1 0 0,1 1-1 0 0,-1-1 1 0 0,0 1-1 0 0,0 0 1 0 0,1 0-1 0 0,-1 0 1 0 0,0 1 0 0 0,0 0-1 0 0,0 0 1 0 0,0 0-1 0 0,-2 0 29 0 0,0 4-14 0 0,0-1-1 0 0,0 1 1 0 0,0 0-1 0 0,1 1 1 0 0,-1 0-1 0 0,1 0 1 0 0,1 0-1 0 0,-1 0 1 0 0,1 1-1 0 0,0 0 1 0 0,0 0-1 0 0,0 1 0 0 0,1-1 1 0 0,0 1-1 0 0,0 0 1 0 0,1 0-1 0 0,0 0 1 0 0,0 1-1 0 0,1-1 1 0 0,0 1-1 0 0,0-1 1 0 0,1 1-1 0 0,0 0 1 0 0,0 0-1 0 0,1 0 1 0 0,-1-1-1 0 0,2 9 15 0 0,0-9 56 0 0,0 0 0 0 0,0 0 0 0 0,1-1-1 0 0,0 1 1 0 0,0 0 0 0 0,0-1 0 0 0,1 1-1 0 0,0-1 1 0 0,0 0 0 0 0,1 0 0 0 0,-1 0 0 0 0,1 0-1 0 0,1-1 1 0 0,-1 1 0 0 0,1-1 0 0 0,0 0 0 0 0,0-1-1 0 0,1 1 1 0 0,-1-1 0 0 0,4 2-56 0 0,5 3 107 0 0,0 0 1 0 0,1 0-1 0 0,0-2 1 0 0,0 0-1 0 0,1-1 0 0 0,-1 0 1 0 0,1-1-1 0 0,3-1-107 0 0,144 1 346 0 0,-125-11-796 0 0,-25 3-2921 0 0,-1 1-5395 0 0,-12 2 3287 0 0,0 3-1486 0 0</inkml:trace>
  <inkml:trace contextRef="#ctx0" brushRef="#br0" timeOffset="14353.974">5952 684 7818 0 0,'0'0'1821'0'0,"0"0"-496"0"0,0 0-218 0 0,0 0 222 0 0,0 0 268 0 0,0 0 24 0 0,0 0-174 0 0,0 0-245 0 0,0 0-237 0 0,0 0-171 0 0,0 0-119 0 0,0 0-103 0 0,30 3-101 0 0,94 12-51 0 0,-94-12-264 0 0,-1-1 1 0 0,1-1-1 0 0,0-2 0 0 0,-1-1 1 0 0,1-2-1 0 0,13-3-156 0 0,-4 0-242 0 0,-16 4-494 0 0,39-7-2001 0 0,-21 2-7504 0 0,-33 7 5149 0 0,-3 1 38 0 0</inkml:trace>
  <inkml:trace contextRef="#ctx0" brushRef="#br0" timeOffset="15851.233">7033 132 4777 0 0,'0'0'1794'0'0,"0"0"-195"0"0,0 0-58 0 0,0 0 74 0 0,0 0-20 0 0,0 0-146 0 0,0 0-226 0 0,0 0-204 0 0,0 0-147 0 0,0 0-92 0 0,0 0-43 0 0,0 0-54 0 0,0 0-48 0 0,-25 27-42 0 0,-79 89-63 0 0,54-39 168 0 0,43-58-527 0 0,-32 67 855 0 0,3 1 0 0 0,-19 78-1026 0 0,51-156 71 0 0,1 0 0 0 0,0 1 1 0 0,0 0-1 0 0,1-1 1 0 0,1 1-1 0 0,-1 0 1 0 0,1 0-1 0 0,1 0 0 0 0,0 0 1 0 0,0 0-1 0 0,1-1 1 0 0,1 1-1 0 0,-1 0 1 0 0,2 0-1 0 0,-1-1 1 0 0,1 1-1 0 0,0-1 0 0 0,1 0 1 0 0,0 0-1 0 0,1 0 1 0 0,0 0-1 0 0,0-1 1 0 0,5 6-72 0 0,2-6 61 0 0,-1-1 0 0 0,1 0 1 0 0,0 0-1 0 0,1-1 0 0 0,-1-1 1 0 0,1 0-1 0 0,1-1 0 0 0,-1 0 1 0 0,0-1-1 0 0,1-1 0 0 0,0 0 1 0 0,-1 0-1 0 0,1-2 0 0 0,0 0 1 0 0,0 0-1 0 0,-1-1 0 0 0,1-1 1 0 0,0 0-1 0 0,-1-1 0 0 0,1-1 1 0 0,3-1-62 0 0,12-11-966 0 0,-25 7-3902 0 0,-3-2-6481 0 0,-1 10 1238 0 0</inkml:trace>
  <inkml:trace contextRef="#ctx0" brushRef="#br0" timeOffset="19205.988">7298 640 4177 0 0,'0'0'1956'0'0,"0"0"-377"0"0,0 0-90 0 0,0 0 159 0 0,0 0 79 0 0,0 0-104 0 0,0 0-265 0 0,0 0-366 0 0,0 0-249 0 0,0 0-146 0 0,0 0-63 0 0,0 0-5 0 0,4 0 3034 0 0,-40 81-2313 0 0,18-39-1149 0 0,-9 48 77 0 0,28-88-151 0 0,0-1 1 0 0,0 1-1 0 0,0-1 1 0 0,1 1-1 0 0,-1-1 0 0 0,0 0 1 0 0,1 1-1 0 0,-1-1 1 0 0,1 0-1 0 0,0 0 1 0 0,-1 0-1 0 0,1 0 0 0 0,0 0 1 0 0,0-1-1 0 0,-1 1 1 0 0,1 0-1 0 0,0-1 1 0 0,0 0-1 0 0,0 1 0 0 0,0-1 1 0 0,0 0-1 0 0,0 0 1 0 0,0 0-1 0 0,0 0 1 0 0,0 0-1 0 0,-1 0 1 0 0,1-1-1 0 0,0 1 0 0 0,0-1 1 0 0,0 1-28 0 0,5 0 124 0 0,-5 0-190 0 0,63-12 419 0 0,-51-10-3866 0 0,-12 13 1232 0 0,0-1-2379 0 0,-1-1-5138 0 0,-1 5 4772 0 0</inkml:trace>
  <inkml:trace contextRef="#ctx0" brushRef="#br0" timeOffset="19657.028">7116 467 552 0 0,'0'0'2178'0'0,"0"0"-212"0"0,0 0 2 0 0,0 0 122 0 0,0 0-43 0 0,0 0-244 0 0,0 0-388 0 0,0 0-361 0 0,0 0-198 0 0,0 0 1 0 0,0 0 66 0 0,0 0 21 0 0,0 0-18 0 0,7-2-119 0 0,93-26 1872 0 0,-89 22-2553 0 0,1 1 1 0 0,-1-1-1 0 0,0-1 1 0 0,0 0-1 0 0,0-1 0 0 0,-1 0 1 0 0,-1 0-1 0 0,1-1 1 0 0,-1 0-1 0 0,-1-1 1 0 0,0 0-1 0 0,0 0 0 0 0,-1-1 1 0 0,0 0-1 0 0,4-11-126 0 0,-10 22-2 0 0,-1 0 0 0 0,0 1 0 0 0,0-1 0 0 0,0 0 0 0 0,0 0 0 0 0,1 0 0 0 0,-1 1 0 0 0,0-1 0 0 0,0 0 0 0 0,0 0 0 0 0,1 0 0 0 0,-1 0 0 0 0,0 1 0 0 0,0-1 0 0 0,1 0 0 0 0,-1 0 0 0 0,0 0 0 0 0,0 0-1 0 0,1 0 1 0 0,-1 0 0 0 0,0 0 0 0 0,1 0 0 0 0,-1 0 0 0 0,0 0 0 0 0,0 0 0 0 0,1 0 0 0 0,-1 0 0 0 0,0 0 0 0 0,0 0 0 0 0,1 0 0 0 0,-1 0 0 0 0,0 0 0 0 0,1 0 0 0 0,-1 0 2 0 0,3 18 67 0 0,47 86-239 0 0,-8-70-4241 0 0,-26-29-1667 0 0,4-3-5185 0 0,-14-2 8236 0 0</inkml:trace>
  <inkml:trace contextRef="#ctx0" brushRef="#br0" timeOffset="19977.026">7594 161 3625 0 0,'0'0'2662'0'0,"0"0"-409"0"0,0 0-149 0 0,0 0-32 0 0,0 0-150 0 0,0 0-331 0 0,0 0-367 0 0,0 0-316 0 0,0 0-208 0 0,0 0-85 0 0,0 0 23 0 0,0 0 32 0 0,1 2 23 0 0,70 159 2646 0 0,-44-94-3017 0 0,-14-39-244 0 0,-1 0-1 0 0,-2 0 1 0 0,-1 1 0 0 0,-1 0 0 0 0,-1 1 0 0 0,-2 0-1 0 0,-1 0 1 0 0,-1 5-78 0 0,-3-26-18 0 0,1 1-1 0 0,-1-1 0 0 0,-1 0 1 0 0,0 0-1 0 0,0 1 0 0 0,-1-1 1 0 0,0 0-1 0 0,-1 0 0 0 0,1 0 1 0 0,-2-1-1 0 0,1 1 0 0 0,-2-1 0 0 0,1 1 1 0 0,-1-1-1 0 0,-4 5 19 0 0,-58 52-2228 0 0,41-48-2005 0 0,-2-3-4924 0 0,20-10-905 0 0</inkml:trace>
  <inkml:trace contextRef="#ctx0" brushRef="#br0" timeOffset="21575.297">155 1409 0 0 0,'0'0'1252'0'0,"0"0"149"0"0,0 0 56 0 0,0 0 12 0 0,0 0-83 0 0,10 0-163 0 0,412 0 7882 0 0,230 0-6092 0 0,-244 19-2124 0 0,-27-16 10 0 0,131 15-181 0 0,-138-17-360 0 0,98-12 161 0 0,200-22 704 0 0,-77 21-439 0 0,-296-7-405 0 0,206-24 34 0 0,-13 10-205 0 0,-196 25-128 0 0,185-3 17 0 0,-106 5-76 0 0,47-2-206 0 0,-141 8-2624 0 0,-207-3-14 0 0,-26-1-6401 0 0,-35 3-1781 0 0</inkml:trace>
  <inkml:trace contextRef="#ctx0" brushRef="#br0" timeOffset="26108.069">8165 1048 1416 0 0,'0'0'2237'0'0,"0"0"-458"0"0,0 0-157 0 0,0 0 211 0 0,0 0 157 0 0,0 0-76 0 0,0 0-273 0 0,0 0-279 0 0,0 0-162 0 0,0 0-69 0 0,0 0-53 0 0,5 2-103 0 0,55 11 4011 0 0,186-12-2116 0 0,-127-6-2826 0 0,-112 5 1141 0 0,3-1-5099 0 0,-13-1-14755 0 0,-3 2 11989 0 0</inkml:trace>
  <inkml:trace contextRef="#ctx0" brushRef="#br0" timeOffset="26421.085">8257 1258 7946 0 0,'0'0'3023'0'0,"0"0"-859"0"0,0 0-410 0 0,0 0-49 0 0,0 0-84 0 0,0 0-199 0 0,0 0-211 0 0,0 0-204 0 0,0 0-119 0 0,0 0-97 0 0,0 0-103 0 0,0 0-100 0 0,0 0-75 0 0,15 3-42 0 0,105 9 567 0 0,41-27-299 0 0,-95 9-5695 0 0,22-6-7911 0 0,-80 8 3121 0 0</inkml:trace>
  <inkml:trace contextRef="#ctx0" brushRef="#br0" timeOffset="22655.324">2123 1700 6313 0 0,'0'0'846'0'0,"0"0"-138"0"0,0 0 166 0 0,0 0 380 0 0,0 0 284 0 0,0 0 61 0 0,0 0-172 0 0,0 0-312 0 0,0 0-252 0 0,0 0-168 0 0,0 0-119 0 0,0 0-77 0 0,-22 28-57 0 0,-69 86-47 0 0,47-38 240 0 0,-38 101 290 0 0,40-98-107 0 0,169-236 1948 0 0,-118 146-2742 0 0,61-69 240 0 0,3 2 0 0 0,43-33-264 0 0,-44 45 216 0 0,-71 66-208 0 0,1 1 0 0 0,-1-1 0 0 0,0 0 0 0 0,0 1-1 0 0,0-1 1 0 0,0 1 0 0 0,0 0 0 0 0,0-1 0 0 0,0 1 0 0 0,0 0 0 0 0,0-1 0 0 0,0 1-1 0 0,0 0 1 0 0,0 0 0 0 0,-1 0 0 0 0,1 0 0 0 0,0 0 0 0 0,-1 0 0 0 0,1 0 0 0 0,0 0-1 0 0,-1 0 1 0 0,1 0 0 0 0,-1 0 0 0 0,0 0 0 0 0,1 0 0 0 0,-1 1 0 0 0,0-1 0 0 0,0 0-1 0 0,0 0 1 0 0,1 0 0 0 0,-1 1 0 0 0,0-1 0 0 0,-1 0 0 0 0,1 0 0 0 0,0 0 0 0 0,0 0-1 0 0,0 1 1 0 0,-1-1 0 0 0,1 0 0 0 0,-1 0 0 0 0,1 0 0 0 0,-1 0 0 0 0,0 1-8 0 0,1 3 30 0 0,0 8 17 0 0,0 0-1 0 0,1 1 0 0 0,0-1 0 0 0,1 0 0 0 0,0 0 0 0 0,1 0 0 0 0,1 0 0 0 0,0 0 0 0 0,0 0 0 0 0,2-1 0 0 0,-1 0 1 0 0,2 0-1 0 0,-1-1 0 0 0,2 0 0 0 0,-1 0 0 0 0,10 10-46 0 0,-13-19 21 0 0,0 0 1 0 0,1 0-1 0 0,-1-1 0 0 0,1 0 1 0 0,-1 1-1 0 0,1-1 0 0 0,-1-1 1 0 0,1 1-1 0 0,-1-1 0 0 0,1 1 1 0 0,0-1-1 0 0,-1-1 0 0 0,1 1 1 0 0,0-1-1 0 0,-1 0 0 0 0,1 0 1 0 0,-1 0-1 0 0,1 0 0 0 0,-1-1 1 0 0,0 0-1 0 0,1 0 0 0 0,-1 0 1 0 0,0 0-1 0 0,0-1 0 0 0,0 1 1 0 0,-1-1-1 0 0,1 0 0 0 0,0-2-21 0 0,24-18 80 0 0,-2-1 0 0 0,-1-2 0 0 0,0-1-1 0 0,17-27-79 0 0,7-5 3 0 0,40-50 38 0 0,-89 109-42 0 0,1-1 0 0 0,0 0 0 0 0,-1 1 0 0 0,1-1 0 0 0,0 1 0 0 0,-1 0 0 0 0,1-1-1 0 0,0 1 1 0 0,0-1 0 0 0,-1 1 0 0 0,1 0 0 0 0,0 0 0 0 0,0-1 0 0 0,0 1 0 0 0,-1 0 0 0 0,1 0 0 0 0,0 0 0 0 0,0 0 0 0 0,0 0-1 0 0,0 0 1 0 0,-1 0 0 0 0,1 0 0 0 0,0 1 0 0 0,0-1 0 0 0,0 0 0 0 0,-1 0 0 0 0,1 1 0 0 0,0-1 0 0 0,0 0 0 0 0,-1 1-1 0 0,1-1 1 0 0,0 1 0 0 0,-1-1 0 0 0,1 1 0 0 0,0-1 0 0 0,-1 1 0 0 0,1-1 0 0 0,-1 1 0 0 0,1 0 0 0 0,-1-1 0 0 0,1 1 0 0 0,-1 0-1 0 0,1-1 1 0 0,-1 1 0 0 0,0 0 0 0 0,1 0 0 0 0,-1-1 0 0 0,0 1 0 0 0,0 0 0 0 0,1 0 0 0 0,-1 0 0 0 0,0 0 0 0 0,0-1-1 0 0,0 1 1 0 0,0 1 1 0 0,9 49 57 0 0,9 180 257 0 0,1-154-354 0 0,-17-64-386 0 0,7 5-4413 0 0,-1-16-832 0 0,4-1-3409 0 0,-8-1 1702 0 0</inkml:trace>
  <inkml:trace contextRef="#ctx0" brushRef="#br0" timeOffset="23126.54">3184 1847 0 0 0,'0'0'806'0'0,"0"0"571"0"0,0 0 173 0 0,0 0 29 0 0,0 0 37 0 0,0 0 26 0 0,0 0-42 0 0,0 0-93 0 0,4 11 7112 0 0,6 11-6364 0 0,-2-8-1959 0 0,-1 0-1 0 0,0 0 1 0 0,-1 1-1 0 0,-1 0 0 0 0,0 0 1 0 0,-1 0-1 0 0,-1 1 1 0 0,0-1-1 0 0,-1 1 0 0 0,-1 0 1 0 0,0-1-1 0 0,-1 1 1 0 0,-1 0-1 0 0,-1 0-295 0 0,0-9-39 0 0,0 0 0 0 0,-1 0 0 0 0,0-1 0 0 0,-1 1 0 0 0,1-1-1 0 0,-1 0 1 0 0,0 0 0 0 0,-1 0 0 0 0,1 0 0 0 0,-1-1 0 0 0,-1 0 0 0 0,1 0 0 0 0,-1 0 0 0 0,1-1 0 0 0,-1 0 0 0 0,-1 0-1 0 0,1 0 1 0 0,0-1 0 0 0,-1 0 0 0 0,0 0 0 0 0,0 0 0 0 0,0-1 0 0 0,0 0 0 0 0,0-1 0 0 0,0 1 0 0 0,0-1 0 0 0,0-1-1 0 0,-1 0 1 0 0,1 0 0 0 0,0 0 0 0 0,-1-1 0 0 0,1 0 39 0 0,-29-18-5100 0 0,20-20-9621 0 0,14 31 9106 0 0</inkml:trace>
  <inkml:trace contextRef="#ctx0" brushRef="#br0" timeOffset="23371.96">2959 1833 3769 0 0,'0'0'3447'0'0,"0"0"-1228"0"0,0 0-570 0 0,0 0-70 0 0,0 0-34 0 0,0 0-104 0 0,0 0-145 0 0,0 0-120 0 0,0 0-97 0 0,0 0-35 0 0,0 0-26 0 0,0 0-107 0 0,13 2-98 0 0,95 14 1052 0 0,96-23-817 0 0,-96-1-2314 0 0,-37 1-2644 0 0,-66 7 3360 0 0,27-3-5255 0 0,-12 2-2884 0 0,-12 1 3010 0 0</inkml:trace>
  <inkml:trace contextRef="#ctx0" brushRef="#br0" timeOffset="23623.653">3579 1902 8522 0 0,'0'0'2936'0'0,"0"0"-1663"0"0,0 0-482 0 0,0 0 234 0 0,0 0 253 0 0,0 0 37 0 0,0 0-159 0 0,0 0-204 0 0,0 0-168 0 0,0 0-129 0 0,0 0-121 0 0,0 0-104 0 0,30 3-106 0 0,91 7-112 0 0,-25-15 22 0 0,-57-5-1180 0 0,-32 1-3551 0 0,-7-5-5804 0 0,-2 10 3624 0 0</inkml:trace>
  <inkml:trace contextRef="#ctx0" brushRef="#br0" timeOffset="23846.391">3741 1726 6393 0 0,'0'0'1746'0'0,"0"0"34"0"0,0 0 265 0 0,0 0 134 0 0,0 0-140 0 0,0 0-300 0 0,0 0-336 0 0,0 0-283 0 0,0 0-201 0 0,0 0-151 0 0,0 0-111 0 0,-7 33-107 0 0,-22 103-112 0 0,5-11 339 0 0,13 37-1174 0 0,27-129-2819 0 0,-4-27-1038 0 0,1-4-3630 0 0,-7-2-918 0 0</inkml:trace>
  <inkml:trace contextRef="#ctx0" brushRef="#br0" timeOffset="24529">4025 1902 0 0 0,'0'0'753'0'0,"0"0"841"0"0,0 0 369 0 0,0 0 138 0 0,0 0-73 0 0,0 0-226 0 0,0 0-236 0 0,0 0-174 0 0,0 0-128 0 0,0 0-124 0 0,0 0-143 0 0,0 0-159 0 0,0 0-121 0 0,-5 29-60 0 0,-16 84-8 0 0,24-85 660 0 0,4-30-1088 0 0,0-1 1 0 0,0 0-1 0 0,-1 0 0 0 0,1 0 1 0 0,-1-1-1 0 0,0 0 1 0 0,0 0-1 0 0,0-1 0 0 0,0 0 1 0 0,-1 0-1 0 0,0 0 1 0 0,0 0-1 0 0,0-1 0 0 0,-1 0 1 0 0,0 0-1 0 0,0 0 0 0 0,2-3-220 0 0,5-7 313 0 0,10-11-255 0 0,2-6 38 0 0,2 2 0 0 0,1 0 1 0 0,1 2-1 0 0,2 1 0 0 0,1 1 1 0 0,15-9-98 0 0,-45 36-1 0 0,1 0 0 0 0,-1-1 0 0 0,1 1 1 0 0,0 0-1 0 0,-1 0 0 0 0,1 0 0 0 0,0 0 1 0 0,-1 0-1 0 0,1 0 0 0 0,0 0 0 0 0,-1 0 0 0 0,1 0 1 0 0,0 0-1 0 0,-1 0 0 0 0,1 0 0 0 0,0 0 0 0 0,-1 0 1 0 0,1 1-1 0 0,0-1 0 0 0,-1 0 0 0 0,1 1 1 0 0,-1-1-1 0 0,1 0 0 0 0,-1 1 0 0 0,1-1 0 0 0,-1 1 1 0 0,1-1-1 0 0,-1 1 0 0 0,1-1 0 0 0,-1 1 0 0 0,1-1 1 0 0,-1 1-1 0 0,0-1 0 0 0,1 1 0 0 0,-1-1 1 0 0,0 1-1 0 0,1 0 0 0 0,-1-1 0 0 0,0 1 0 0 0,0 0 1 0 0,0-1-1 0 0,0 1 0 0 0,0 0 0 0 0,1-1 1 0 0,-1 1-1 0 0,0 0 0 0 0,-1-1 0 0 0,1 1 0 0 0,0 0 1 0 0,0-1-1 0 0,0 1 0 0 0,0-1 0 0 0,0 1 0 0 0,-1 0 1 0 0,1-1-1 0 0,0 1 0 0 0,0 0 0 0 0,-1-1 1 0 0,1 1-1 0 0,-1-1 1 0 0,-6 50-37 0 0,-3 83 79 0 0,10-131-42 0 0,1 0-1 0 0,0 1 0 0 0,0-1 0 0 0,0 0 0 0 0,0 0 1 0 0,0 1-1 0 0,1-1 0 0 0,-1 0 0 0 0,1 0 0 0 0,-1 0 1 0 0,1-1-1 0 0,0 1 0 0 0,0 0 0 0 0,0-1 0 0 0,0 1 1 0 0,0-1-1 0 0,0 1 0 0 0,0-1 0 0 0,0 0 0 0 0,0 0 1 0 0,1 0-1 0 0,-1 0 0 0 0,0 0 0 0 0,1-1 0 0 0,-1 1 1 0 0,1-1-1 0 0,-1 0 0 0 0,1 1 0 0 0,-1-1 0 0 0,1 0 1 0 0,-1-1-1 0 0,1 1 0 0 0,-1 0 0 0 0,1-1 0 0 0,-1 1 1 0 0,0-1-1 0 0,1 0 0 0 0,-1 1 0 0 0,0-1 0 0 0,1-1 1 0 0,-1 1-1 0 0,0 0 0 0 0,0 0 0 0 0,0-1 0 0 0,1 0 1 0 0,26-21 16 0 0,0-2-1 0 0,-2-1 0 0 0,-1-1 0 0 0,-1-2 0 0 0,2-5-15 0 0,27-30-24 0 0,-7 20 30 0 0,-48 74 116 0 0,-24 58 333 0 0,14-58-350 0 0,3 0 1 0 0,0 0-1 0 0,2 1 1 0 0,1 0-1 0 0,0 29-105 0 0,4-41-75 0 0,1-13 2 0 0,-1 1 1 0 0,1-1-1 0 0,0 1 1 0 0,0-1 0 0 0,1 0-1 0 0,0 0 1 0 0,0 1-1 0 0,1-1 1 0 0,-1 0-1 0 0,1 0 1 0 0,1 0 0 0 0,-1 0-1 0 0,1-1 1 0 0,0 1-1 0 0,2 2 73 0 0,26-11-5806 0 0,-15-13-4692 0 0,-13 9 1389 0 0</inkml:trace>
  <inkml:trace contextRef="#ctx0" brushRef="#br0" timeOffset="25132.924">4890 1925 8186 0 0,'0'0'1607'0'0,"0"0"-28"0"0,0 0 190 0 0,0 0 200 0 0,0 0-81 0 0,0 0-353 0 0,0 0-368 0 0,0 0-288 0 0,0 0-199 0 0,0 0-116 0 0,-11 32-82 0 0,-33 101-77 0 0,33-66 306 0 0,11-56-656 0 0,1 9 468 0 0,-9-30-175 0 0,6 2-352 0 0,0 0 0 0 0,1 0 0 0 0,0 0 0 0 0,0 0 0 0 0,1 0 0 0 0,0 0 0 0 0,0 0 0 0 0,1-1 0 0 0,0 1 0 0 0,0 0 0 0 0,1 0 0 0 0,2-5 4 0 0,5-6 4 0 0,0 0 0 0 0,1 1 0 0 0,1 0 1 0 0,0 1-1 0 0,2 0 0 0 0,0 1 1 0 0,1 0-1 0 0,0 1 0 0 0,1 1 1 0 0,1 0-1 0 0,0 1 0 0 0,1 1 1 0 0,7-4-5 0 0,60-3 16 0 0,-82 21-1 0 0,0-1 1 0 0,1 1 0 0 0,-1 0 0 0 0,0 0 0 0 0,0 0 0 0 0,0 0 0 0 0,0 1 0 0 0,-1-1 0 0 0,1 0 0 0 0,-1 1 0 0 0,1-1 0 0 0,-1 1 0 0 0,0 0 0 0 0,0-1 0 0 0,0 1 0 0 0,0 0 0 0 0,-1-1 0 0 0,1 1 0 0 0,-1 0 0 0 0,1 0 0 0 0,-1 0-1 0 0,0 0 1 0 0,0 0 0 0 0,0-1 0 0 0,-1 3-16 0 0,-1 2 37 0 0,1-1 1 0 0,-2-1-1 0 0,1 1 0 0 0,0 0 0 0 0,-1 0 0 0 0,0-1 0 0 0,-1 0 0 0 0,1 0 0 0 0,-1 1 0 0 0,0-2 1 0 0,0 1-1 0 0,-1-1 0 0 0,1 1 0 0 0,-1-1 0 0 0,0 0 0 0 0,0-1 0 0 0,0 1 0 0 0,-1-1 0 0 0,1 0 0 0 0,-1 0 1 0 0,0-1-38 0 0,-25 19 68 0 0,19-12-49 0 0,8-7 15 0 0,0 0 0 0 0,-1 1-1 0 0,1-1 1 0 0,0 1-1 0 0,0 0 1 0 0,1 1 0 0 0,-1-1-1 0 0,1 1 1 0 0,0-1-1 0 0,-1 1 1 0 0,2 0 0 0 0,-1 0-1 0 0,0 0 1 0 0,1 1-1 0 0,0-1 1 0 0,0 0 0 0 0,0 1-1 0 0,0 0 1 0 0,1-1 0 0 0,0 1-1 0 0,0 0 1 0 0,0 0-1 0 0,0 0 1 0 0,1 1-34 0 0,2-2 55 0 0,1-1 1 0 0,0 1-1 0 0,-1 0 0 0 0,1-1 1 0 0,0 0-1 0 0,1 0 0 0 0,-1 0 1 0 0,0 0-1 0 0,1 0 0 0 0,0-1 1 0 0,0 1-1 0 0,0-1 0 0 0,0 0 1 0 0,0 0-1 0 0,0-1 1 0 0,0 1-1 0 0,1-1 0 0 0,-1 0 1 0 0,0 0-1 0 0,5 0-55 0 0,133 13 591 0 0,-132-11-832 0 0,3 1-2761 0 0,-6-3-6345 0 0,-5-1-2843 0 0</inkml:trace>
  <inkml:trace contextRef="#ctx0" brushRef="#br0" timeOffset="33814.02">9560 599 0 0 0,'0'0'407'0'0,"0"0"422"0"0,0 0 209 0 0,0 0 283 0 0,0 0 249 0 0,0 0 117 0 0,0 0-39 0 0,0 0-197 0 0,0 0-241 0 0,0 0-192 0 0,0 0-101 0 0,3-3-17 0 0,-2 2-1189 0 0,-1 1 462 0 0,1-1-1 0 0,0 0 0 0 0,0 1 1 0 0,-1-1-1 0 0,1 0 1 0 0,0 0-1 0 0,-1 1 1 0 0,1-1-1 0 0,0 0 1 0 0,-1 0-1 0 0,1 0 1 0 0,-1 0-1 0 0,0 0 0 0 0,1 0 1 0 0,-1 0-1 0 0,0 0 1 0 0,1 0-1 0 0,-1 0 1 0 0,0 0-1 0 0,0 0 1 0 0,0 0-1 0 0,0 0 0 0 0,0 0 1 0 0,0 0-1 0 0,0 0 1 0 0,-1 0-1 0 0,1 0 1 0 0,0 0-1 0 0,0 0 1 0 0,-1 0-1 0 0,1 0 1 0 0,-1 0-1 0 0,1 0 0 0 0,-1 1 1 0 0,1-2-173 0 0,-5-1 214 0 0,0 0 1 0 0,-1 0-1 0 0,1 0 1 0 0,-1 0-1 0 0,1 1 0 0 0,-1 0 1 0 0,0 0-1 0 0,0 1 1 0 0,0 0-1 0 0,0 0 1 0 0,0 0-1 0 0,0 0 0 0 0,0 1 1 0 0,-5 1-215 0 0,0 1 23 0 0,0 1 1 0 0,0 0-1 0 0,0 0 0 0 0,0 2 1 0 0,1-1-1 0 0,0 1 1 0 0,0 1-1 0 0,0 0 0 0 0,1 0 1 0 0,-1 1-1 0 0,2 0 1 0 0,-1 0-1 0 0,1 1 0 0 0,0 0 1 0 0,1 1-1 0 0,-1 0 1 0 0,2 0-1 0 0,-1 1 0 0 0,2-1 1 0 0,-1 1-1 0 0,1 1 1 0 0,0-1-1 0 0,1 1 0 0 0,0 0-23 0 0,1-2 0 0 0,0 0-1 0 0,1 0 1 0 0,-1 0 0 0 0,2 0-1 0 0,-1 1 1 0 0,1-1-1 0 0,1 0 1 0 0,0 1-1 0 0,0-1 1 0 0,1 0-1 0 0,0 3 1 0 0,-1-9 27 0 0,1 0 0 0 0,-1 0-1 0 0,1 0 1 0 0,0 0 0 0 0,0-1-1 0 0,0 1 1 0 0,0 0-1 0 0,0 0 1 0 0,1 0 0 0 0,-1-1-1 0 0,1 1 1 0 0,0-1 0 0 0,-1 1-1 0 0,1-1 1 0 0,1 0-1 0 0,-1 0 1 0 0,0 0 0 0 0,0 0-1 0 0,1 0 1 0 0,-1 0-1 0 0,1 0 1 0 0,-1-1 0 0 0,1 1-1 0 0,0-1 1 0 0,0 0 0 0 0,0 0-1 0 0,0 0 1 0 0,-1 0-1 0 0,1-1 1 0 0,0 1 0 0 0,0-1-1 0 0,1 1 1 0 0,-1-1 0 0 0,0 0-27 0 0,11-3 128 0 0,0 0 0 0 0,0 0 0 0 0,0-2 0 0 0,0 1 0 0 0,-1-2 1 0 0,0 0-1 0 0,0 0 0 0 0,0-1 0 0 0,-1-1 0 0 0,0 0 1 0 0,0-1-1 0 0,-1 0 0 0 0,0-1 0 0 0,-1 0 0 0 0,7-9-128 0 0,6-2 114 0 0,-1 1-21 0 0,-1-1 0 0 0,-2-1-1 0 0,0-1 1 0 0,-1 0 0 0 0,14-25-93 0 0,-26 44 234 0 0,-9 23-180 0 0,-10 27-13 0 0,-81 246 230 0 0,47-175-259 0 0,44-109 307 0 0,4-8-410 0 0,-1 0 1 0 0,1 1-1 0 0,-1-1 1 0 0,0 0-1 0 0,1 0 1 0 0,-1 0-1 0 0,0 0 1 0 0,1 0-1 0 0,-1 0 1 0 0,0 1 0 0 0,0-1-1 0 0,1 0 1 0 0,-1 0-1 0 0,0 1 1 0 0,1-1-1 0 0,-1 0 1 0 0,0 0-1 0 0,0 1 1 0 0,1-1-1 0 0,-1 0 1 0 0,0 1 0 0 0,0-1-1 0 0,0 0 1 0 0,0 1-1 0 0,0-1 1 0 0,1 0-1 0 0,-1 1 1 0 0,0-1-1 0 0,0 0 1 0 0,0 1-1 0 0,0-1 1 0 0,0 0 0 0 0,0 1-1 0 0,0-1 1 0 0,0 1-1 0 0,0-1 91 0 0,46-44-6568 0 0,-15 16-6055 0 0,-21 20 7433 0 0</inkml:trace>
  <inkml:trace contextRef="#ctx0" brushRef="#br0" timeOffset="34162.019">9984 618 4465 0 0,'0'0'1467'0'0,"0"0"33"0"0,0 0 269 0 0,0 0 264 0 0,0 0-26 0 0,0 0-277 0 0,0 0-399 0 0,0 0-349 0 0,0 0-211 0 0,0 0-130 0 0,0 0-82 0 0,-24 32-75 0 0,-71 101-63 0 0,65-76 94 0 0,29-48-368 0 0,0-6-105 0 0,-1-1 0 0 0,1 1 0 0 0,0 0 0 0 0,0 0-1 0 0,0 0 1 0 0,0 0 0 0 0,1 0 0 0 0,-1 0 0 0 0,1 0 0 0 0,-1 0 0 0 0,1 1 0 0 0,0-1 0 0 0,1 0 0 0 0,-1 0 0 0 0,0 0 0 0 0,1 0 0 0 0,0 0 0 0 0,-1 0-1 0 0,1 0 1 0 0,0 0 0 0 0,1 0 0 0 0,-1 0 0 0 0,0-1 0 0 0,1 1 0 0 0,0 0 0 0 0,0-1 0 0 0,-1 1 0 0 0,1-1 0 0 0,1 0 0 0 0,-1 1 0 0 0,0-1 0 0 0,1 0 0 0 0,-1 0-1 0 0,1-1 1 0 0,-1 1 0 0 0,1 0 0 0 0,0-1 0 0 0,0 0 0 0 0,0 1 0 0 0,-1-1 0 0 0,1-1 0 0 0,0 1 0 0 0,2 0-42 0 0,9-4 130 0 0,-1 0 1 0 0,0-1-1 0 0,0-1 1 0 0,-1 0-1 0 0,1-1 1 0 0,-1-1-1 0 0,0 1 1 0 0,-1-2-1 0 0,0 0 1 0 0,0 0-1 0 0,0-1 1 0 0,-1 0-1 0 0,-1-1 0 0 0,0 0 1 0 0,0 0-1 0 0,-1-1 1 0 0,0 0-1 0 0,0-1 1 0 0,-2 0-1 0 0,1 0 1 0 0,-2 0-1 0 0,0-1 1 0 0,0 0-1 0 0,1-5-130 0 0,-4 15-19 0 0,-1 0 1 0 0,1 0-1 0 0,-1 0 0 0 0,1-1 0 0 0,-1 1 1 0 0,0 0-1 0 0,-1-1 0 0 0,1 1 0 0 0,0-1 0 0 0,-1 1 1 0 0,0-1-1 0 0,0 1 0 0 0,0-1 0 0 0,0 1 1 0 0,0-1-1 0 0,-1 1 0 0 0,1-1 0 0 0,-1 1 1 0 0,0 0-1 0 0,0-1 0 0 0,-1 1 0 0 0,1 0 0 0 0,-1 0 1 0 0,1-1-1 0 0,-1 1 0 0 0,0 0 0 0 0,0 1 1 0 0,0-1-1 0 0,-1 0 0 0 0,1 1 0 0 0,-1-1 1 0 0,1 1-1 0 0,-1 0 0 0 0,0 0 0 0 0,0 0 0 0 0,0 0 1 0 0,0 0-1 0 0,0 1 0 0 0,0-1 0 0 0,0 1 1 0 0,-2-1 18 0 0,-1 2-218 0 0,1 0 1 0 0,0 0 0 0 0,0 0-1 0 0,0 1 1 0 0,0 0 0 0 0,0 0 0 0 0,0 0-1 0 0,0 1 1 0 0,0-1 0 0 0,0 1-1 0 0,0 0 1 0 0,1 1 0 0 0,-1-1-1 0 0,1 1 1 0 0,0 0 0 0 0,-1 0-1 0 0,1 0 1 0 0,1 1 0 0 0,-3 1 217 0 0,-9 11-1684 0 0,-17 18-3376 0 0,11-11-2637 0 0,12-11 1280 0 0</inkml:trace>
  <inkml:trace contextRef="#ctx0" brushRef="#br0" timeOffset="34562.104">10260 632 1056 0 0,'0'0'2425'0'0,"0"0"-716"0"0,0 0-308 0 0,0 0 104 0 0,0 0 150 0 0,0 0-14 0 0,0 0-189 0 0,0 0-261 0 0,0 0-243 0 0,0 0-208 0 0,0 0-146 0 0,0 0-99 0 0,0 0-93 0 0,-19 28-82 0 0,-56 85-81 0 0,53-63 4 0 0,24-43-191 0 0,-1-2 47 0 0,0-1 0 0 0,1 0 0 0 0,-1 0 0 0 0,1 0 0 0 0,0-1 0 0 0,0 1-1 0 0,0 0 1 0 0,1-1 0 0 0,-1 1 0 0 0,1-1 0 0 0,0 0 0 0 0,0 0 0 0 0,0 0 0 0 0,0 0 0 0 0,1 0 0 0 0,-1-1 0 0 0,1 0 0 0 0,-1 1 0 0 0,1-1 0 0 0,0-1 0 0 0,0 1 0 0 0,0 0 0 0 0,0-1 0 0 0,0 0 0 0 0,0 0 0 0 0,1 0-1 0 0,-1-1 1 0 0,0 1 0 0 0,0-1 0 0 0,1 0 0 0 0,-1 0 0 0 0,0-1 0 0 0,0 1 0 0 0,1-1 0 0 0,-1 0 0 0 0,0 0 0 0 0,0 0 0 0 0,0 0 0 0 0,0-1 0 0 0,0 0 0 0 0,3-2-99 0 0,4 0 188 0 0,-1-1 1 0 0,0-1-1 0 0,0 1 1 0 0,0-2-1 0 0,-1 1 1 0 0,1-2 0 0 0,-2 1-1 0 0,1-1 1 0 0,-1 0-1 0 0,0-1 1 0 0,-1 0-1 0 0,0 0 1 0 0,0-1-1 0 0,-1 1 1 0 0,0-2 0 0 0,-1 1-1 0 0,0 0 1 0 0,-1-1-1 0 0,0 0 1 0 0,-1 0-1 0 0,0 0 1 0 0,0-1-1 0 0,-2 1 1 0 0,1-1 0 0 0,-1 1-1 0 0,-1-3-188 0 0,0 12-5 0 0,-1 0 1 0 0,0 1-1 0 0,0-1 0 0 0,1 0 1 0 0,-1 0-1 0 0,0 1 0 0 0,-1-1 1 0 0,1 1-1 0 0,0-1 0 0 0,0 1 1 0 0,-1-1-1 0 0,1 1 0 0 0,-1 0 1 0 0,1 0-1 0 0,-1-1 0 0 0,1 1 1 0 0,-1 0-1 0 0,0 1 0 0 0,1-1 1 0 0,-1 0-1 0 0,0 0 0 0 0,0 1 1 0 0,0-1-1 0 0,0 1 0 0 0,1-1 1 0 0,-1 1-1 0 0,0 0 0 0 0,0 0 1 0 0,0 0-1 0 0,0 0 0 0 0,0 0 1 0 0,0 0-1 0 0,-1 1 5 0 0,-67 16-1586 0 0,24 19-1404 0 0,17-9-3216 0 0,20-18 2262 0 0,-3 3-7539 0 0</inkml:trace>
  <inkml:trace contextRef="#ctx0" brushRef="#br0" timeOffset="35582.3">10739 706 5561 0 0,'0'0'2331'0'0,"0"0"-436"0"0,0 0-82 0 0,0 0 79 0 0,0 0-45 0 0,0 0-214 0 0,0 0-280 0 0,0 0-267 0 0,0 0-194 0 0,0 0-102 0 0,0 0-92 0 0,0 0-80 0 0,-1 11 1449 0 0,220-14 1180 0 0,-138-12-3141 0 0,-45 8-2563 0 0,-33 1-3787 0 0,-3 2-508 0 0,0 2 1183 0 0,0-2-1238 0 0</inkml:trace>
  <inkml:trace contextRef="#ctx0" brushRef="#br0" timeOffset="35947.611">10891 537 6313 0 0,'0'0'3778'0'0,"0"0"-1401"0"0,0 0-585 0 0,0 0-77 0 0,0 0-114 0 0,0 0-208 0 0,0 0-251 0 0,0 0-257 0 0,0 0-192 0 0,0 0-127 0 0,0 0-73 0 0,0 0-27 0 0,-6 4-31 0 0,-20 14-28 0 0,15 33 1030 0 0,12-39-1198 0 0,-12 190 604 0 0,-6-165-3221 0 0,13-34-288 0 0,3-3-2197 0 0,1 0-4686 0 0,0 0 2430 0 0</inkml:trace>
  <inkml:trace contextRef="#ctx0" brushRef="#br0" timeOffset="37991.97">11300 378 0 0 0,'0'0'1018'0'0,"0"0"242"0"0,0 0 116 0 0,0 0 27 0 0,0 0-52 0 0,0 0-152 0 0,0 0-231 0 0,0 0-212 0 0,0 0-164 0 0,0 0-54 0 0,-1 0-529 0 0,-2 1 8661 0 0,-59 87-6457 0 0,61-86-2199 0 0,-8 16 83 0 0,1 0 0 0 0,1 1 0 0 0,0-1 0 0 0,2 2-1 0 0,0-1 1 0 0,1 1 0 0 0,1-1 0 0 0,1 5-97 0 0,0-18 31 0 0,1-1-1 0 0,1 1 1 0 0,-1 0 0 0 0,1 0-1 0 0,0 0 1 0 0,0 0-1 0 0,1-1 1 0 0,0 1 0 0 0,0 0-1 0 0,0 0 1 0 0,1-1 0 0 0,-1 1-1 0 0,1-1 1 0 0,1 1-1 0 0,-1-1 1 0 0,1 0 0 0 0,0 0-1 0 0,0 0 1 0 0,0 0 0 0 0,1-1-1 0 0,0 1 1 0 0,0-1-1 0 0,0 0 1 0 0,0 0 0 0 0,1 0-1 0 0,-1-1 1 0 0,1 1 0 0 0,3 0-31 0 0,-3-1 85 0 0,1-1 1 0 0,0 1 0 0 0,0-1 0 0 0,0-1 0 0 0,0 1 0 0 0,0-1-1 0 0,0 0 1 0 0,0 0 0 0 0,0-1 0 0 0,0 0 0 0 0,1 0 0 0 0,-1 0-1 0 0,0-1 1 0 0,0 0 0 0 0,0 0 0 0 0,0 0 0 0 0,0-1 0 0 0,0 0-1 0 0,0 0 1 0 0,0-1 0 0 0,-1 0 0 0 0,2 0-86 0 0,1-4 31 0 0,-4 5 2 0 0,-1 0 1 0 0,1 0-1 0 0,-1 0 1 0 0,0-1-1 0 0,0 1 1 0 0,0-1-1 0 0,0 0 1 0 0,-1 0-1 0 0,1 0 1 0 0,-1 0-1 0 0,1 0 1 0 0,-1 0-1 0 0,0-1 1 0 0,0 1-1 0 0,-1-1 1 0 0,1 0-1 0 0,-1 1 1 0 0,0-1-1 0 0,0 0 1 0 0,0 0-1 0 0,0 0 1 0 0,-1 0-1 0 0,1 0 1 0 0,-1-2-34 0 0,-1 3-29 0 0,1 1-1 0 0,0 0 1 0 0,-1-1 0 0 0,0 1 0 0 0,1 0-1 0 0,-1 0 1 0 0,0 0 0 0 0,0 0 0 0 0,-1 0 0 0 0,1 0-1 0 0,0 0 1 0 0,0 0 0 0 0,-1 0 0 0 0,1 0-1 0 0,-1 1 1 0 0,0-1 0 0 0,0 0 0 0 0,1 1 0 0 0,-1 0-1 0 0,0-1 1 0 0,0 1 0 0 0,0 0 0 0 0,0 0-1 0 0,-1 0 1 0 0,1 0 0 0 0,0 1 0 0 0,0-1 0 0 0,-1 0-1 0 0,1 1 1 0 0,0 0 0 0 0,-1 0 29 0 0,-74-8-2627 0 0,2 14-3225 0 0,51-1 854 0 0,0 3-3353 0 0,14-5 5362 0 0</inkml:trace>
  <inkml:trace contextRef="#ctx0" brushRef="#br0" timeOffset="38430.019">11735 422 3121 0 0,'0'0'1709'0'0,"0"0"-140"0"0,0 0 120 0 0,0 0 220 0 0,0 0 25 0 0,0 0-179 0 0,0 0-298 0 0,0 0-303 0 0,0 0-245 0 0,0 0-144 0 0,0 0-113 0 0,0 0-120 0 0,0 0-111 0 0,-21 22-113 0 0,-63 69-94 0 0,58-48 8 0 0,26-37-174 0 0,-1-1 1 0 0,0-1 0 0 0,1 0-1 0 0,-1 0 1 0 0,1 0 0 0 0,0 0-1 0 0,0 1 1 0 0,0-1-1 0 0,1 0 1 0 0,-1 0 0 0 0,1 0-1 0 0,0 0 1 0 0,0 1 0 0 0,1-1-1 0 0,-1-1 1 0 0,1 1 0 0 0,0 0-1 0 0,0 0 1 0 0,0-1 0 0 0,1 1-1 0 0,-1-1 1 0 0,1 1-1 0 0,0-1 1 0 0,-1 0 0 0 0,2 0-1 0 0,-1-1 1 0 0,0 1 0 0 0,0 0-1 0 0,1-1 1 0 0,0 0 0 0 0,-1 0-1 0 0,1 0 1 0 0,0 0 0 0 0,0-1-1 0 0,0 0 1 0 0,0 1-1 0 0,0-1 1 0 0,0-1 0 0 0,2 1-49 0 0,2 0 126 0 0,-1 0-1 0 0,1 0 1 0 0,0-1 0 0 0,0-1 0 0 0,-1 1 0 0 0,1-1 0 0 0,0 0 0 0 0,-1-1 0 0 0,1 0-1 0 0,-1 0 1 0 0,0-1 0 0 0,0 1 0 0 0,0-2 0 0 0,0 1 0 0 0,0-1 0 0 0,0 0-1 0 0,-1 0 1 0 0,0-1 0 0 0,0 0 0 0 0,0 0 0 0 0,3-4-126 0 0,-4 4 42 0 0,-1 0 0 0 0,0 0 0 0 0,0 0 0 0 0,0 0 1 0 0,0-1-1 0 0,-1 0 0 0 0,0 1 0 0 0,0-1 0 0 0,-1 0 0 0 0,1-1 0 0 0,-2 1 1 0 0,1 0-1 0 0,0-1 0 0 0,-1 1 0 0 0,0-1 0 0 0,-1 1 0 0 0,0-1 0 0 0,0 1 0 0 0,0-1 1 0 0,-1 1-1 0 0,1-1 0 0 0,-2-2-42 0 0,0 5-104 0 0,-1 1 0 0 0,0-1 0 0 0,1 1 0 0 0,-1 0-1 0 0,0 0 1 0 0,-1 0 0 0 0,1 0 0 0 0,0 0 0 0 0,-1 1 0 0 0,0-1 0 0 0,1 1 0 0 0,-1 0 0 0 0,0 0 0 0 0,0 0 0 0 0,0 1 0 0 0,-1 0 0 0 0,1-1 0 0 0,0 1-1 0 0,0 1 1 0 0,-1-1 0 0 0,1 1 0 0 0,0-1 0 0 0,-4 2 104 0 0,-63 8-6324 0 0,52 1 1876 0 0,6-2-1292 0 0,3-1-1141 0 0</inkml:trace>
  <inkml:trace contextRef="#ctx0" brushRef="#br0" timeOffset="38809.988">12035 444 2465 0 0,'0'0'2927'0'0,"0"0"-873"0"0,0 0-487 0 0,0 0-127 0 0,0 0-57 0 0,0 0-123 0 0,0 0-156 0 0,0 0-161 0 0,0 0-159 0 0,0 0-118 0 0,0 0-70 0 0,0 0-57 0 0,-15 17-100 0 0,-47 52-90 0 0,59-67-318 0 0,1 1 0 0 0,-1-1 0 0 0,1 1-1 0 0,-1 0 1 0 0,1 0 0 0 0,0 0 0 0 0,0 0 0 0 0,1 0 0 0 0,-1 0 0 0 0,0 1 0 0 0,1-1-1 0 0,0 0 1 0 0,0 1 0 0 0,0-1 0 0 0,0 1 0 0 0,1-1 0 0 0,-1 1 0 0 0,1 0 0 0 0,0-1 0 0 0,0 1-1 0 0,0 0 1 0 0,1 0-31 0 0,0 12 114 0 0,-1-13-63 0 0,0 0-1 0 0,1 0 0 0 0,0 0 0 0 0,0 0 0 0 0,0 0 0 0 0,0 0 1 0 0,0 0-1 0 0,0-1 0 0 0,1 1 0 0 0,-1 0 0 0 0,1-1 0 0 0,0 1 1 0 0,0-1-1 0 0,0 1 0 0 0,0-1 0 0 0,0 0 0 0 0,1 0 0 0 0,-1 0 1 0 0,0 0-1 0 0,1 0 0 0 0,0-1 0 0 0,-1 1 0 0 0,1-1 0 0 0,0 1 0 0 0,0-1 1 0 0,0 0-1 0 0,0 0 0 0 0,0-1 0 0 0,0 1 0 0 0,0 0-50 0 0,96 0 2838 0 0,-90-5-2721 0 0,0-1 1 0 0,0 0-1 0 0,0-1 1 0 0,0 0 0 0 0,-1 0-1 0 0,0-1 1 0 0,-1 0-1 0 0,1 0 1 0 0,-1-1-1 0 0,-1 0 1 0 0,1 0-1 0 0,-1 0 1 0 0,-1-1 0 0 0,0 0-1 0 0,0 0 1 0 0,0-1-1 0 0,-1 1 1 0 0,-1-1-1 0 0,0 0 1 0 0,0 0 0 0 0,-1 0-1 0 0,0 0 1 0 0,-1 0-1 0 0,0-1 1 0 0,0 1-1 0 0,-1-6-117 0 0,0 14-43 0 0,-1-1-1 0 0,1 1 0 0 0,0-1 0 0 0,-1 1 1 0 0,1-1-1 0 0,-1 1 0 0 0,0-1 0 0 0,1 1 1 0 0,-1 0-1 0 0,0-1 0 0 0,-1 1 0 0 0,1 0 1 0 0,0 0-1 0 0,-1 0 0 0 0,1 0 0 0 0,-1 0 1 0 0,0 0-1 0 0,1 0 0 0 0,-1 1 0 0 0,0-1 1 0 0,0 1-1 0 0,0-1 0 0 0,0 1 0 0 0,0-1 1 0 0,-1 1-1 0 0,1 0 0 0 0,0 0 0 0 0,-1 0 1 0 0,1 1-1 0 0,-1-1 0 0 0,1 1 0 0 0,0-1 1 0 0,-1 1-1 0 0,1 0 0 0 0,-1-1 0 0 0,0 2 44 0 0,-59 14-5231 0 0,39 1-380 0 0,12-8 193 0 0,-1 0-3455 0 0</inkml:trace>
  <inkml:trace contextRef="#ctx0" brushRef="#br0" timeOffset="40245.092">9389 1196 0 0 0,'-75'-7'736'0'0,"60"0"10164"0"0,26 5-8669 0 0,92-5 2681 0 0,13 1-3196 0 0,359-35-89 0 0,-280 22-1410 0 0,68-3-41 0 0,-92 7 10 0 0,-100 8-90 0 0,87-14 96 0 0,23 5 13 0 0,10 1 27 0 0,-34 12-212 0 0,62-12 2 0 0,-76 8 27 0 0,-20 3 8 0 0,14-11 85 0 0,47-22 42 0 0,-142 30-559 0 0,-33 3-3853 0 0,0-2-8144 0 0,-9 5 5447 0 0</inkml:trace>
  <inkml:trace contextRef="#ctx0" brushRef="#br0" timeOffset="42713.998">10139 1247 5897 0 0,'0'0'1925'0'0,"0"0"-276"0"0,0 0-59 0 0,0 0 68 0 0,0 0-46 0 0,0 0-254 0 0,0 0-333 0 0,0 0-291 0 0,0 0-214 0 0,0 0-121 0 0,0 0-50 0 0,0 0-38 0 0,3 19 2291 0 0,10 58 257 0 0,-8-33-2613 0 0,-3-1 0 0 0,-1 1 0 0 0,-2-1 0 0 0,-4 18-246 0 0,-12 38 80 0 0,17-73-556 0 0,15-61-3630 0 0,-13 20-8087 0 0,-2 14 3416 0 0</inkml:trace>
  <inkml:trace contextRef="#ctx0" brushRef="#br0" timeOffset="43409.019">10520 1243 0 0 0,'0'0'327'0'0,"0"0"1284"0"0,0 0 489 0 0,0 0 74 0 0,0 0-114 0 0,0 0-227 0 0,0 0-243 0 0,0 0-229 0 0,0 0-235 0 0,0 0-187 0 0,0 0-165 0 0,-3 0-145 0 0,-4 2-340 0 0,0 1 0 0 0,0-1 1 0 0,0 1-1 0 0,1 1 0 0 0,-1-1 0 0 0,1 1 1 0 0,0 0-1 0 0,0 0 0 0 0,0 1 1 0 0,1 0-1 0 0,-1 0 0 0 0,1 0 1 0 0,0 0-1 0 0,1 1 0 0 0,-2 1-289 0 0,-11 12 404 0 0,15-19-354 0 0,0 1 0 0 0,1 0-1 0 0,0 0 1 0 0,-1 0 0 0 0,1 0 0 0 0,-1 0-1 0 0,1 0 1 0 0,0 1 0 0 0,0-1-1 0 0,0 0 1 0 0,0 1 0 0 0,0-1 0 0 0,0 1-1 0 0,0-1 1 0 0,0 1 0 0 0,0-1-1 0 0,1 1 1 0 0,-1-1 0 0 0,1 1 0 0 0,-1 0-1 0 0,1-1 1 0 0,-1 1 0 0 0,1 0-1 0 0,0 0 1 0 0,0-1 0 0 0,0 1 0 0 0,0 0-1 0 0,0 0 1 0 0,0-1 0 0 0,1 1 0 0 0,-1 0-1 0 0,1-1 1 0 0,-1 1 0 0 0,1 0-1 0 0,-1-1 1 0 0,1 1 0 0 0,0-1 0 0 0,0 1-1 0 0,0 0-49 0 0,161 23 1469 0 0,-152-23-1413 0 0,-4-1-16 0 0,0-1 0 0 0,0 1-1 0 0,-1 0 1 0 0,1 1-1 0 0,0 0 1 0 0,-1 0 0 0 0,1 0-1 0 0,-1 0 1 0 0,1 1 0 0 0,-1 0-1 0 0,0 0 1 0 0,0 0-1 0 0,0 1 1 0 0,-1-1 0 0 0,1 1-1 0 0,-1 0 1 0 0,0 1 0 0 0,0-1-1 0 0,0 1 1 0 0,-1-1 0 0 0,0 1-1 0 0,0 0 1 0 0,1 2-40 0 0,-5-3 24 0 0,1 0 0 0 0,-1 0 0 0 0,1 0 0 0 0,-1 0 0 0 0,-1 0-1 0 0,1 0 1 0 0,0-1 0 0 0,-1 1 0 0 0,0 0 0 0 0,0-1 0 0 0,0 1 0 0 0,0-1 0 0 0,0 1 0 0 0,-1-1 0 0 0,0 0 0 0 0,0 0 0 0 0,0 0 0 0 0,0 0 0 0 0,0-1 0 0 0,0 1 0 0 0,0-1 0 0 0,-1 0 0 0 0,0 0-1 0 0,-3 2-23 0 0,-10 9-82 0 0,-37 27-869 0 0,4-17-1415 0 0,32-21-2716 0 0,3-8-6145 0 0,10 2 4718 0 0</inkml:trace>
  <inkml:trace contextRef="#ctx0" brushRef="#br0" timeOffset="43678.838">10424 1280 3465 0 0,'0'0'3287'0'0,"0"0"-885"0"0,0 0-394 0 0,0 0-38 0 0,0 0-136 0 0,0 0-302 0 0,0 0-370 0 0,0 0-326 0 0,0 0-204 0 0,0 0-44 0 0,0 0 34 0 0,0 0 31 0 0,0 0 6 0 0,1 4-54 0 0,0-3-552 0 0,-1 1 0 0 0,1-1-1 0 0,0 1 1 0 0,0-1 0 0 0,0 1-1 0 0,0-1 1 0 0,0 0 0 0 0,0 0 0 0 0,0 1-1 0 0,0-1 1 0 0,1 0 0 0 0,-1 0-1 0 0,0 0 1 0 0,1 0 0 0 0,-1-1-1 0 0,1 1 1 0 0,-1 0 0 0 0,1-1-1 0 0,-1 1 1 0 0,1 0 0 0 0,-1-1-1 0 0,1 0 1 0 0,-1 1 0 0 0,1-1-1 0 0,0 0 1 0 0,-1 0 0 0 0,1 0-1 0 0,0 0 1 0 0,-1 0 0 0 0,1 0-1 0 0,0-1 1 0 0,-1 1 0 0 0,1 0-1 0 0,-1-1-52 0 0,90-6 789 0 0,15-21-753 0 0,19-6-3736 0 0,-93 24-199 0 0,-11 5-5142 0 0,-13 4 810 0 0</inkml:trace>
  <inkml:trace contextRef="#ctx0" brushRef="#br0" timeOffset="44015.492">10983 1229 2713 0 0,'0'0'2651'0'0,"0"0"-341"0"0,0 0-218 0 0,0 0-118 0 0,0 0-234 0 0,0 0-357 0 0,0 0-320 0 0,0 0-264 0 0,0 0-186 0 0,0 0-115 0 0,-21 31-97 0 0,-65 96-78 0 0,65-75 222 0 0,21-50-476 0 0,0 0-1 0 0,1 0 0 0 0,0 0 1 0 0,-1 0-1 0 0,1 0 0 0 0,0 0 1 0 0,0 0-1 0 0,0 0 0 0 0,0-1 1 0 0,0 1-1 0 0,1 0 1 0 0,-1 0-1 0 0,0-1 0 0 0,1 1 1 0 0,-1-1-1 0 0,1 1 0 0 0,0-1 1 0 0,-1 0-1 0 0,1 0 0 0 0,0 0 1 0 0,0 0-1 0 0,0 0 0 0 0,0 0 1 0 0,0 0-1 0 0,0 0 0 0 0,0-1 1 0 0,0 1-1 0 0,0-1 0 0 0,0 0 1 0 0,0 1-1 0 0,0-1 0 0 0,2 0-68 0 0,71-3 1745 0 0,-59-1-1535 0 0,0-1 1 0 0,-1-1-1 0 0,1-1 1 0 0,-2 0 0 0 0,1-1-1 0 0,-1-1 1 0 0,0 0-1 0 0,-1-1 1 0 0,0 0-1 0 0,0-1 1 0 0,-1 0-1 0 0,0-1 1 0 0,-1-1-1 0 0,8-11-210 0 0,-17 21 0 0 0,-1 0 1 0 0,1 1-1 0 0,0-1 0 0 0,-1 0 0 0 0,0 0 1 0 0,1 0-1 0 0,-1-1 0 0 0,-1 1 0 0 0,1 0 1 0 0,0 0-1 0 0,-1 0 0 0 0,1-1 0 0 0,-1 1 1 0 0,0 0-1 0 0,0-1 0 0 0,-1 1 0 0 0,1 0 0 0 0,0 0 1 0 0,-1-1-1 0 0,0 1 0 0 0,0 0 0 0 0,0 0 1 0 0,0 0-1 0 0,-1 0 0 0 0,1 0 0 0 0,-1 0 1 0 0,1 0-1 0 0,-1 1 0 0 0,0-1 0 0 0,0 0 0 0 0,0 1 1 0 0,-1 0-1 0 0,1-1 0 0 0,-1 1 0 0 0,-6-2-314 0 0,1 0 0 0 0,-1 1-1 0 0,0 0 1 0 0,-1 0 0 0 0,1 1-1 0 0,-1 0 1 0 0,1 0 0 0 0,-1 1 0 0 0,1 1-1 0 0,-1 0 1 0 0,-4 0 314 0 0,-27 4-4501 0 0,4 5-4355 0 0,22-5-322 0 0</inkml:trace>
  <inkml:trace contextRef="#ctx0" brushRef="#br0" timeOffset="45159.843">12173 124 0 0 0,'0'0'959'0'0,"0"0"572"0"0,0 0 180 0 0,0 0 147 0 0,0 0 81 0 0,0 0-110 0 0,0 0-258 0 0,0 0-305 0 0,0 0-283 0 0,0 0-174 0 0,0 0-70 0 0,0 0 8 0 0,0 0 80 0 0,1 5 45 0 0,78 212 4685 0 0,38 136-4889 0 0,-105-318-687 0 0,-1 1 0 0 0,-2 1 0 0 0,-2 0-1 0 0,-1 0 1 0 0,-2 0 0 0 0,-1 1 0 0 0,-3 24 19 0 0,-3-45-18 0 0,-1-1 0 0 0,-1 0 1 0 0,0 0-1 0 0,-1 0 0 0 0,-1-1 1 0 0,-1 0-1 0 0,0 0 0 0 0,-1-1 1 0 0,0 0-1 0 0,-1-1 0 0 0,-1 1 1 0 0,-3 1 17 0 0,-4 6-443 0 0,-1-1 0 0 0,-2-1 1 0 0,0 0-1 0 0,0-2 0 0 0,-2 0 0 0 0,-14 7 443 0 0,-40 23-10856 0 0,60-36 6557 0 0,10-7-1409 0 0</inkml:trace>
  <inkml:trace contextRef="#ctx0" brushRef="#br0" timeOffset="55232.59">9062 787 0 0 0,'0'0'1062'0'0,"0"0"72"0"0,0 0-37 0 0,0 0-73 0 0,0 0-71 0 0,0 1 585 0 0,4 3 8499 0 0,-3-2-9249 0 0,-1-2-144 0 0,0 0-53 0 0,-40 14 1589 0 0,-102 24-1073 0 0,135-27-375 0 0,39-11-440 0 0,-22 0-207 0 0,102-19 345 0 0,-85 18 53 0 0,-41-1 419 0 0,-153 28-988 0 0,164-26 173 0 0,-13-4-3991 0 0,14-10-8814 0 0,2 9 4260 0 0</inkml:trace>
  <inkml:trace contextRef="#ctx0" brushRef="#br0" timeOffset="56552.894">8874 327 0 0 0,'0'0'500'0'0,"0"0"894"0"0,0 0 257 0 0,0 0-106 0 0,0 0-278 0 0,0 0-268 0 0,0 0-227 0 0,0 0-183 0 0,0 0-87 0 0,0 0-2 0 0,0 0 37 0 0,-13 22 4541 0 0,-33 52-1329 0 0,33-48-3109 0 0,-44 121 1843 0 0,29 162-803 0 0,34-233-1215 0 0,2 0 0 0 0,4-1 0 0 0,3-1 0 0 0,4 0 0 0 0,6 9-465 0 0,-2 3 623 0 0,60 153 908 0 0,-80-233-1482 0 0,0 0 0 0 0,0 0 0 0 0,0 0 0 0 0,1 0 1 0 0,0-1-1 0 0,0 1 0 0 0,0-1 0 0 0,1 0 0 0 0,0 0 1 0 0,0 0-1 0 0,0-1 0 0 0,0 0 0 0 0,1 0 0 0 0,-1 0 0 0 0,1-1 1 0 0,4 2-50 0 0,27 2 328 0 0,-21-1-912 0 0,-12-18-2969 0 0,-4 4-204 0 0,0 2-4301 0 0,0 1-4558 0 0</inkml:trace>
  <inkml:trace contextRef="#ctx0" brushRef="#br0" timeOffset="59788.736">12627 710 0 0 0,'0'0'1026'0'0,"0"0"693"0"0,0 0 210 0 0,0 0-116 0 0,0 0-238 0 0,0 0-246 0 0,0 0-170 0 0,0 0-119 0 0,0 0-75 0 0,0 3 3010 0 0,-5 13-2430 0 0,-31 90 1226 0 0,27-78-2356 0 0,1 0 0 0 0,1 0 1 0 0,2 1-1 0 0,1 0 0 0 0,-1 27-415 0 0,6-53 45 0 0,0-1 1 0 0,0 1-1 0 0,0-1 0 0 0,0 1 0 0 0,0-1 0 0 0,0 0 1 0 0,1 1-1 0 0,-1-1 0 0 0,1 0 0 0 0,0 0 0 0 0,-1 0 0 0 0,1 0 1 0 0,0 0-1 0 0,0 0 0 0 0,1-1 0 0 0,-1 1 0 0 0,0-1 1 0 0,0 1-1 0 0,1-1 0 0 0,-1 0 0 0 0,1 0 0 0 0,-1 0 0 0 0,1 0 1 0 0,-1 0-1 0 0,1-1 0 0 0,0 1 0 0 0,-1-1 0 0 0,1 0 1 0 0,0 1-1 0 0,-1-1 0 0 0,1-1 0 0 0,0 1 0 0 0,-1 0 0 0 0,1-1 1 0 0,0 1-1 0 0,-1-1 0 0 0,1 0 0 0 0,0 1 0 0 0,-1-2 1 0 0,0 1-1 0 0,1 0 0 0 0,1-1-45 0 0,16-30-2396 0 0,-18-9-10024 0 0,-2 37 10063 0 0,0-1-5290 0 0</inkml:trace>
  <inkml:trace contextRef="#ctx0" brushRef="#br0" timeOffset="60168.373">12372 566 2040 0 0,'0'0'2449'0'0,"0"0"-1150"0"0,0 0-208 0 0,0 0 350 0 0,0 0 377 0 0,0 0 129 0 0,0 0-176 0 0,0 0-286 0 0,0 0-265 0 0,0 0-173 0 0,0 0-124 0 0,0 0-103 0 0,0 0-85 0 0,19-11-79 0 0,60-34-53 0 0,-44 27 430 0 0,-29 16-883 0 0,-1-1 1 0 0,1 1 0 0 0,-1-1 0 0 0,0 0-1 0 0,0 0 1 0 0,0 0 0 0 0,0-1-1 0 0,-1 0 1 0 0,1 0 0 0 0,-1 0 0 0 0,0 0-1 0 0,-1-1 1 0 0,1 1 0 0 0,-1-1 0 0 0,1 0-1 0 0,-1 0 1 0 0,2-5-151 0 0,23-45 935 0 0,-27 54-835 0 0,11 13-11 0 0,51 87 21 0 0,-21-21-120 0 0,-27-55-2843 0 0,-8-16-1969 0 0,0-2-4088 0 0,-4-4-669 0 0</inkml:trace>
  <inkml:trace contextRef="#ctx0" brushRef="#br0" timeOffset="119557.061">12986 765 2192 0 0,'0'0'1966'0'0,"0"0"-577"0"0,0 0-319 0 0,0 0 115 0 0,0 0 187 0 0,0 0-1 0 0,0 0-160 0 0,0 0-287 0 0,0 0-248 0 0,0 0-142 0 0,0 0-65 0 0,-1 12-33 0 0,-14 102 1163 0 0,-22 76 588 0 0,35-186 1403 0 0,4-34-2925 0 0,8-2-516 0 0,1 1 1 0 0,1 0 0 0 0,2 0 0 0 0,1 1 0 0 0,2 1 0 0 0,0 1 0 0 0,2 0 0 0 0,1 1 0 0 0,1 2 0 0 0,6-6-150 0 0,-26 30 3 0 0,-1 0 0 0 0,0 0 0 0 0,0 0 1 0 0,1 1-1 0 0,-1-1 0 0 0,0 0 0 0 0,1 0 0 0 0,-1 0 1 0 0,1 0-1 0 0,-1 0 0 0 0,1 1 0 0 0,-1-1 1 0 0,1 0-1 0 0,0 0 0 0 0,-1 1 0 0 0,1-1 1 0 0,0 0-1 0 0,-1 1 0 0 0,1-1 0 0 0,0 1 1 0 0,0-1-1 0 0,0 1 0 0 0,0-1 0 0 0,0 1 1 0 0,-1 0-1 0 0,1-1 0 0 0,0 1 0 0 0,0 0 1 0 0,0 0-1 0 0,0 0 0 0 0,0 0 0 0 0,0-1 1 0 0,0 1-1 0 0,0 1 0 0 0,0-1 0 0 0,0 0 0 0 0,0 0 1 0 0,0 0-1 0 0,0 0 0 0 0,0 1 0 0 0,0-1 1 0 0,0 0-1 0 0,-1 1 0 0 0,1-1 0 0 0,0 1 1 0 0,0-1-1 0 0,0 1 0 0 0,0-1 0 0 0,-1 1 1 0 0,1 0-1 0 0,0-1 0 0 0,-1 1 0 0 0,1 0 1 0 0,0 0-1 0 0,-1-1 0 0 0,1 1 0 0 0,-1 0 1 0 0,1 0-1 0 0,-1 0 0 0 0,0 0 0 0 0,1 0 1 0 0,-1 0-1 0 0,0-1 0 0 0,0 1 0 0 0,1 1-3 0 0,7 119 747 0 0,-10-110-709 0 0,1 0 0 0 0,1 0 0 0 0,0 0 0 0 0,0 0 0 0 0,1 0 0 0 0,0 0 1 0 0,1 0-1 0 0,0-1 0 0 0,1 1 0 0 0,0 0 0 0 0,1-1 0 0 0,0 0 0 0 0,1 1-38 0 0,-3-9 19 0 0,0-1 1 0 0,0 0 0 0 0,0 0-1 0 0,0 0 1 0 0,1 0-1 0 0,-1 0 1 0 0,0 0-1 0 0,1 0 1 0 0,-1-1 0 0 0,0 1-1 0 0,1-1 1 0 0,-1 0-1 0 0,1 0 1 0 0,-1 0-1 0 0,0 0 1 0 0,1 0-1 0 0,-1 0 1 0 0,1 0 0 0 0,-1-1-1 0 0,0 0 1 0 0,1 1-1 0 0,-1-1 1 0 0,0 0-1 0 0,0 0 1 0 0,1 0 0 0 0,-1 0-1 0 0,0 0 1 0 0,0-1-1 0 0,0 1 1 0 0,0-1-1 0 0,0 1 1 0 0,-1-1 0 0 0,1 0-1 0 0,0 0 1 0 0,-1 0-1 0 0,0 0 1 0 0,1 0-1 0 0,-1 0 1 0 0,0 0-1 0 0,0 0 1 0 0,0 0 0 0 0,0 0-1 0 0,0-3-19 0 0,6-2 23 0 0,90-111 253 0 0,-16 27-191 0 0,-74 105-75 0 0,3 121 494 0 0,-11-74-307 0 0,1-53-174 0 0,1-1-1 0 0,-1 1 1 0 0,1 0-1 0 0,1-1 1 0 0,-1 1 0 0 0,1-1-1 0 0,1 0 1 0 0,-1 1-1 0 0,1-1 1 0 0,1 0-1 0 0,3 6-22 0 0,0-2-625 0 0,1 2 1976 0 0,-2-8-3377 0 0,1-5-3707 0 0,2-4-5319 0 0,-7 1 1166 0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6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37 182 656 0 0,'0'0'1440'0'0,"0"0"-119"0"0,0 0 42 0 0,0 0 214 0 0,0 0 184 0 0,0 0-21 0 0,0 0-229 0 0,0 0-360 0 0,0 0-319 0 0,0 0-130 0 0,0 0 6 0 0,3 0 69 0 0,175 8 5799 0 0,166-27-4111 0 0,-251 8-2312 0 0,-10 4-2226 0 0,-82 7 1046 0 0,-1 0-232 0 0,0 0-264 0 0,-3 1-4282 0 0,-11 5-1260 0 0,9-2 1084 0 0</inkml:trace>
  <inkml:trace contextRef="#ctx0" brushRef="#br0" timeOffset="247.932">0 425 9202 0 0,'0'0'1856'0'0,"0"0"-637"0"0,0 0-339 0 0,0 0 199 0 0,0 0 303 0 0,0 0 122 0 0,0 0-129 0 0,0 0-266 0 0,0 0-231 0 0,34-3-149 0 0,109-13-104 0 0,362-49 1501 0 0,-488 65-2459 0 0,20-7-4270 0 0,-34-1-6762 0 0,-3 8 3702 0 0</inkml:trace>
  <inkml:trace contextRef="#ctx0" brushRef="#br0" timeOffset="663.053">317 2 7522 0 0,'0'0'2047'0'0,"0"0"-212"0"0,0 0-106 0 0,0 0 0 0 0,0 0-17 0 0,0 0-174 0 0,0 0-322 0 0,0 0-321 0 0,0 0-300 0 0,0 0-218 0 0,0 0-147 0 0,0 0-76 0 0,-2-2-12 0 0,114 37 2173 0 0,-72-24-2186 0 0,-2 1 0 0 0,1 2 0 0 0,-2 2 0 0 0,0 1 0 0 0,30 20-129 0 0,-61-32 8 0 0,-1 1-1 0 0,1-1 1 0 0,-1 1-1 0 0,0 0 1 0 0,0 1-1 0 0,-1-1 1 0 0,0 1 0 0 0,0 0-1 0 0,-1 0 1 0 0,0 1-1 0 0,0-1 1 0 0,0 0-1 0 0,-1 1 1 0 0,0 0-1 0 0,-1 0 1 0 0,1-1-1 0 0,-2 1 1 0 0,1 0-1 0 0,-1 0 1 0 0,0 0-1 0 0,-1 0 1 0 0,1 0 0 0 0,-2 0-1 0 0,1-1 1 0 0,-1 1-1 0 0,0 0 1 0 0,-1-1-1 0 0,0 1 1 0 0,0-1-1 0 0,-1 0 1 0 0,1 0-1 0 0,-2 0 1 0 0,1-1-1 0 0,-1 1 1 0 0,0-1-1 0 0,0 0 1 0 0,-2 1-8 0 0,-159 169-1042 0 0,160-164-1078 0 0,5-8-2124 0 0,0-1-4353 0 0,1-3-360 0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09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0 188 5753 0 0,'0'0'1389'0'0,"0"0"202"0"0,0 0 432 0 0,0 0 221 0 0,0 0-166 0 0,0 0-375 0 0,0 0-361 0 0,0 0-257 0 0,0 0-165 0 0,0 0-92 0 0,0 0-94 0 0,0 0-110 0 0,32 1-112 0 0,96 0-105 0 0,143-3 1009 0 0,-260 3 545 0 0,-22-17-1112 0 0,-43-60-430 0 0,0-2-4264 0 0,54 65-1843 0 0,3 10-2224 0 0,1 0-2521 0 0</inkml:trace>
  <inkml:trace contextRef="#ctx0" brushRef="#br0" timeOffset="-1503.422">157 836 9186 0 0,'0'0'2172'0'0,"0"0"-778"0"0,0 0-387 0 0,0 0 91 0 0,0 0 188 0 0,0 0 64 0 0,0 0-139 0 0,0 0-315 0 0,0 0-302 0 0,0 0-212 0 0,0 0-120 0 0,0 0-45 0 0,0 0 21 0 0,1 3 74 0 0,4 27 55 0 0,-1 0 0 0 0,-1 0 0 0 0,-2 0 0 0 0,-1 1 0 0 0,-1-1 0 0 0,-1 0-367 0 0,1-23 23 0 0,-23 99 587 0 0,17-135 2013 0 0,8 2-2557 0 0,1-1 1 0 0,2 1-1 0 0,0-1 0 0 0,2 1 0 0 0,1 0 0 0 0,1 1 1 0 0,1 0-1 0 0,2 0 0 0 0,0 1 0 0 0,1 0 0 0 0,2 1 1 0 0,1 1-1 0 0,0 0 0 0 0,4-1-66 0 0,97-144 439 0 0,-88 137-221 0 0,-8 58-140 0 0,50 112-113 0 0,-63-109-1303 0 0,-6-9-5826 0 0,-1-14 1771 0 0,0-3-3009 0 0</inkml:trace>
  <inkml:trace contextRef="#ctx0" brushRef="#br0" timeOffset="-1092.462">674 1053 8330 0 0,'0'0'2646'0'0,"0"0"-577"0"0,0 0-217 0 0,0 0-24 0 0,0 0-137 0 0,0 0-284 0 0,0 0-302 0 0,0 0-224 0 0,0 0-165 0 0,0 0-99 0 0,0 0-51 0 0,0 0-57 0 0,0 0-65 0 0,-12-3-54 0 0,5 1-346 0 0,0-1 33 0 0,1 1 0 0 0,-1 0-1 0 0,1 0 1 0 0,-1 1 0 0 0,0 0 0 0 0,1 0 0 0 0,-1 1 0 0 0,0-1 0 0 0,0 1 0 0 0,0 1 0 0 0,1-1 0 0 0,-1 1 0 0 0,-2 1-77 0 0,3 2 10 0 0,0 0 0 0 0,1 1 0 0 0,-1 0 0 0 0,1-1 0 0 0,0 2-1 0 0,0-1 1 0 0,0 1 0 0 0,1-1 0 0 0,0 1 0 0 0,0 1 0 0 0,0-1 0 0 0,1 0 0 0 0,0 1 0 0 0,0 0 0 0 0,1 0 0 0 0,0 0 0 0 0,0 0-1 0 0,1 0 1 0 0,-1 0 0 0 0,1 0 0 0 0,1 0 0 0 0,0 1 0 0 0,0-1 0 0 0,0 0 0 0 0,2 7-10 0 0,-1-10-2 0 0,0 0 0 0 0,0 0-1 0 0,1 0 1 0 0,0 0 0 0 0,0 0 0 0 0,0 0 0 0 0,0-1-1 0 0,0 1 1 0 0,1-1 0 0 0,-1 0 0 0 0,1 0-1 0 0,0 0 1 0 0,0 0 0 0 0,0 0 0 0 0,1 0 0 0 0,-1-1-1 0 0,1 1 1 0 0,-1-1 0 0 0,1 0 0 0 0,0 0 0 0 0,0-1-1 0 0,0 1 1 0 0,0-1 0 0 0,0 0 0 0 0,0 0 0 0 0,0 0-1 0 0,0 0 1 0 0,0-1 0 0 0,0 0 0 0 0,1 0-1 0 0,-1 0 1 0 0,3 0 2 0 0,61-16-760 0 0,-28-12-2639 0 0,-31 20 1475 0 0,4-2-2250 0 0,-5 2-2754 0 0,-2 0-2159 0 0</inkml:trace>
  <inkml:trace contextRef="#ctx0" brushRef="#br0" timeOffset="-601.823">772 1241 6633 0 0,'0'0'1853'0'0,"0"0"45"0"0,0 0 262 0 0,0 0 119 0 0,0 0-140 0 0,0 0-282 0 0,0 0-328 0 0,0 0-290 0 0,0 0-244 0 0,0 0-187 0 0,0 0-142 0 0,0 0-118 0 0,15-7-72 0 0,49-22-73 0 0,-13-17 446 0 0,-23 13-519 0 0,59-51 184 0 0,-86 84-515 0 0,0 1 1 0 0,1-1-1 0 0,-1 1 0 0 0,0-1 0 0 0,1 1 0 0 0,-1-1 0 0 0,0 1 0 0 0,0 0 0 0 0,0 0 0 0 0,1 0 0 0 0,-1-1 0 0 0,0 1 0 0 0,0 0 0 0 0,0 0 0 0 0,0 1 0 0 0,-1-1 0 0 0,1 0 0 0 0,0 0 0 0 0,0 0 0 0 0,-1 0 0 0 0,1 1 0 0 0,0-1 0 0 0,-1 0 0 0 0,0 1 0 0 0,1-1 0 0 0,-1 0 0 0 0,0 1 0 0 0,1-1 0 0 0,-1 1 0 0 0,0-1 0 0 0,0 0 0 0 0,0 1 0 0 0,0-1 0 0 0,-1 1 0 0 0,1-1 0 0 0,0 0 0 0 0,-1 1 0 0 0,1-1 0 0 0,0 0 0 0 0,-1 1 0 0 0,0-1 0 0 0,1 0 0 0 0,-1 0 0 0 0,0 1 1 0 0,4 33 11 0 0,-2-33-8 0 0,1 1 0 0 0,-1-1 0 0 0,1 0 0 0 0,-1 0 0 0 0,1 0 0 0 0,-1 0 0 0 0,1 0 0 0 0,0 0 0 0 0,0 0 0 0 0,0-1 0 0 0,0 1 0 0 0,1-1 0 0 0,-1 1 0 0 0,0-1 0 0 0,0 0 0 0 0,1 0 0 0 0,-1 0 0 0 0,1 0 0 0 0,-1 0 0 0 0,1-1 0 0 0,0 1 0 0 0,-1-1 0 0 0,1 1 0 0 0,-1-1 0 0 0,1 0 0 0 0,0 0 0 0 0,-1 0 0 0 0,1-1 0 0 0,-1 1 0 0 0,1-1 0 0 0,0 1 0 0 0,-1-1 0 0 0,1 0 0 0 0,-1 0 0 0 0,1 0 0 0 0,-1 0 0 0 0,2-1-3 0 0,120-57 82 0 0,-87 59-147 0 0,-10 48 64 0 0,-7-8-87 0 0,-18-38-41 0 0,1 0-1 0 0,-1 0 0 0 0,1 0 1 0 0,0 0-1 0 0,-1 0 0 0 0,1-1 1 0 0,0 1-1 0 0,0-1 1 0 0,1 0-1 0 0,-1 0 0 0 0,0 0 1 0 0,0-1-1 0 0,0 1 0 0 0,1-1 1 0 0,-1 1-1 0 0,0-1 1 0 0,0 0-1 0 0,1 0 0 0 0,-1-1 1 0 0,0 1-1 0 0,1-1 1 0 0,-1 1-1 0 0,2-2 130 0 0,20-10-5582 0 0,-8-8-6045 0 0,-14 13 4634 0 0</inkml:trace>
  <inkml:trace contextRef="#ctx0" brushRef="#br0" timeOffset="522.65">1672 729 2881 0 0,'0'0'2076'0'0,"0"0"-277"0"0,0 0-48 0 0,0 0 163 0 0,0 0 6 0 0,0 0-223 0 0,0 0-272 0 0,0 0-248 0 0,0 0-177 0 0,0 0-113 0 0,0 0-50 0 0,0 0-47 0 0,0 0-54 0 0,14-1-44 0 0,112-5 1532 0 0,112-8-563 0 0,-218 11-1880 0 0,41-7-630 0 0,-24-3-3467 0 0,-33 10 2198 0 0,-3 2-1275 0 0,0 1-5660 0 0,-1 0 3534 0 0</inkml:trace>
  <inkml:trace contextRef="#ctx0" brushRef="#br0" timeOffset="777.53">1795 891 8434 0 0,'0'0'1612'0'0,"0"0"-418"0"0,0 0 9 0 0,0 0 304 0 0,0 0 184 0 0,0 0-94 0 0,0 0-278 0 0,0 0-261 0 0,0 0-149 0 0,0 0-99 0 0,0 0-94 0 0,0 0-108 0 0,22 1-108 0 0,70 1-89 0 0,72-20 731 0 0,-80 4-3038 0 0,-45 7-7192 0 0,-31 6-2014 0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4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1 465 6825 0 0,'0'0'1497'0'0,"0"0"-114"0"0,0 0 48 0 0,0 0 105 0 0,0 0 11 0 0,0 0-167 0 0,0 0-262 0 0,0 0-306 0 0,0 0-248 0 0,0 0-146 0 0,0 0-70 0 0,9 4 1008 0 0,9 195 2621 0 0,-17-148-3634 0 0,-2-38-314 0 0,2 0-1 0 0,-1 0 1 0 0,2 1 0 0 0,0-1 0 0 0,0 0 0 0 0,1-1 0 0 0,1 1 0 0 0,0 0 0 0 0,1-1 0 0 0,0 0 0 0 0,1 0 0 0 0,0-1 0 0 0,1 1 0 0 0,0-1 0 0 0,1 0 0 0 0,0-1 0 0 0,0 0 0 0 0,1-1-1 0 0,1 1 1 0 0,9 6-29 0 0,-13-13 41 0 0,0-1 0 0 0,0 0-1 0 0,0 0 1 0 0,0 0-1 0 0,1-1 1 0 0,-1 0 0 0 0,0 0-1 0 0,0-1 1 0 0,1 0 0 0 0,-1 0-1 0 0,0 0 1 0 0,1-1-1 0 0,-1 0 1 0 0,0 0 0 0 0,0 0-1 0 0,0-1 1 0 0,0 0 0 0 0,0 0-1 0 0,0-1 1 0 0,0 0-1 0 0,-1 0 1 0 0,1 0 0 0 0,-1-1-1 0 0,0 1 1 0 0,0-1 0 0 0,2-2-41 0 0,15-17 91 0 0,-1 0 0 0 0,0-1 1 0 0,-2-1-1 0 0,-2-1 0 0 0,0 0 1 0 0,8-18-92 0 0,26-40 90 0 0,-50 84-97 0 0,0 0-1 0 0,0 0 0 0 0,0 0 0 0 0,0 1 0 0 0,0-1 0 0 0,0 1 0 0 0,0-1 1 0 0,-1 0-1 0 0,1 1 0 0 0,0-1 0 0 0,0 1 0 0 0,0 0 0 0 0,-1-1 0 0 0,1 1 1 0 0,0 0-1 0 0,0-1 0 0 0,-1 1 0 0 0,1 0 0 0 0,-1 0 0 0 0,1 0 1 0 0,-1-1-1 0 0,1 1 0 0 0,-1 0 0 0 0,1 0 0 0 0,-1 0 0 0 0,0 0 0 0 0,0 0 1 0 0,1 0-1 0 0,-1 0 0 0 0,0 0 0 0 0,0 0 0 0 0,0 0 0 0 0,0 0 1 0 0,0 0-1 0 0,0 0 0 0 0,0 0 0 0 0,0 0 0 0 0,-1 0 0 0 0,1 0 0 0 0,0 0 1 0 0,-1-1-1 0 0,1 1 0 0 0,-1 0 8 0 0,2 3-12 0 0,36 135 24 0 0,-35-128-7 0 0,1-1 0 0 0,1 1-1 0 0,0-1 1 0 0,0 0 0 0 0,1 0 0 0 0,0-1 0 0 0,1 1 0 0 0,0-1-1 0 0,0 0 1 0 0,1-1 0 0 0,0 0 0 0 0,1 0 0 0 0,-1 0 0 0 0,2-1-1 0 0,-1 0 1 0 0,1 0-5 0 0,-5-4 34 0 0,1 0 0 0 0,0 0-1 0 0,-1 0 1 0 0,1-1 0 0 0,0 1-1 0 0,0-1 1 0 0,1 0 0 0 0,-1-1-1 0 0,0 1 1 0 0,1-1 0 0 0,-1 0-1 0 0,1-1 1 0 0,-1 1 0 0 0,1-1-1 0 0,-1 0 1 0 0,1 0 0 0 0,-1-1-1 0 0,1 1 1 0 0,-1-1 0 0 0,0-1-1 0 0,1 1 1 0 0,-1-1 0 0 0,0 0-1 0 0,0 0 1 0 0,0 0 0 0 0,0-1-1 0 0,0 0 1 0 0,-1 0 0 0 0,4-2-34 0 0,7-12 89 0 0,0 0 1 0 0,-2 0 0 0 0,0-1-1 0 0,-1-1 1 0 0,-1 0 0 0 0,0-1 0 0 0,0-5-90 0 0,36-111-1338 0 0,-35 35-4913 0 0,-7 34-7255 0 0,-4 55 6448 0 0</inkml:trace>
  <inkml:trace contextRef="#ctx0" brushRef="#br0" timeOffset="921.993">1072 1 12835 0 0,'0'0'1843'0'0,"0"0"-432"0"0,0 0-211 0 0,0 0-48 0 0,0 0-62 0 0,0 0-106 0 0,0 0-141 0 0,0 0-128 0 0,0 0-75 0 0,0 0-37 0 0,0 0-55 0 0,-1 32-68 0 0,-3 106-53 0 0,-7 269 870 0 0,26-145-1191 0 0,-16-260-106 0 0,1 1 0 0 0,0-1 0 0 0,0 0 0 0 0,0 1 0 0 0,0-1 0 0 0,1 0 0 0 0,-1 1 1 0 0,1-1-1 0 0,-1 0 0 0 0,1 1 0 0 0,0-1 0 0 0,0 0 0 0 0,0 0 0 0 0,0 0 0 0 0,0 0 1 0 0,0 1-1 0 0,1-2 0 0 0,-1 1 0 0 0,1 0 0 0 0,-1 0 0 0 0,1 0 0 0 0,0-1 0 0 0,-1 1 1 0 0,1-1-1 0 0,0 1 0 0 0,0-1 0 0 0,0 0 0 0 0,0 0 0 0 0,1 0 0 0 0,-1 0 0 0 0,0 0 1 0 0,0 0-1 0 0,1-1 0 0 0,-1 1 0 0 0,0-1 0 0 0,1 1 0 0 0,-1-1 0 0 0,0 0 0 0 0,1 0 1 0 0,-1 0-1 0 0,1 0 0 0 0,-1-1 0 0 0,1 1 0 0 0,18-18 34 0 0,-2-2 1 0 0,1 0-1 0 0,-2 0 1 0 0,-1-2-1 0 0,11-17-34 0 0,4-4 23 0 0,21-16-59 0 0,-39 84-256 0 0,-9 6 277 0 0,-5-23 7 0 0,0 0-1 0 0,1 0 1 0 0,0 0 0 0 0,0-1 0 0 0,1 1 0 0 0,0 0 0 0 0,0-1 0 0 0,0 1 0 0 0,1-1 0 0 0,0 0 0 0 0,1 0 0 0 0,0 0 0 0 0,0 0 0 0 0,0-1 0 0 0,1 0 0 0 0,0 0 0 0 0,0 0 0 0 0,1 0 0 0 0,-1-1 0 0 0,1 0 0 0 0,0 0 0 0 0,1 0 0 0 0,-1-1 0 0 0,2 1 8 0 0,3-2 13 0 0,0-1 1 0 0,0 0 0 0 0,0-1 0 0 0,0 0 0 0 0,0-1 0 0 0,0 0 0 0 0,0-1 0 0 0,1 0 0 0 0,-1 0 0 0 0,-1-1 0 0 0,1-1-1 0 0,0 0 1 0 0,0 0 0 0 0,-1-1 0 0 0,0-1 0 0 0,0 0 0 0 0,0 0 0 0 0,0-1 0 0 0,-1 0 0 0 0,0 0 0 0 0,0-1-1 0 0,-1 0 1 0 0,0-1 0 0 0,0 0 0 0 0,0 0 0 0 0,-1-1 0 0 0,-1 0 0 0 0,1 0 0 0 0,-2-1 0 0 0,1 1 0 0 0,-1-1 0 0 0,-1 0-1 0 0,1-1 1 0 0,-2 1 0 0 0,3-10-14 0 0,-5 18 0 0 0,1 0 1 0 0,0 0-1 0 0,-1 0 0 0 0,0 0 0 0 0,1 0 0 0 0,-1 0 0 0 0,0 0 1 0 0,0 0-1 0 0,0 0 0 0 0,-1 0 0 0 0,1-1 0 0 0,0 1 0 0 0,-1 0 0 0 0,0-1 1 0 0,1 1-1 0 0,-1-1 0 0 0,0 1 0 0 0,0 0 0 0 0,0-1 0 0 0,-1 1 1 0 0,1 0-1 0 0,0-1 0 0 0,-1 1 0 0 0,0 0 0 0 0,1-1 0 0 0,-1 1 0 0 0,0 0 1 0 0,0 0-1 0 0,0 0 0 0 0,-1 0 0 0 0,1 0 0 0 0,0 0 0 0 0,-1 0 1 0 0,1 0-1 0 0,-1 0 0 0 0,0 1 0 0 0,0-1 0 0 0,1 1 0 0 0,-1-1 0 0 0,0 1 1 0 0,0 0-1 0 0,0-1 0 0 0,-2 1 0 0 0,-3 2-50 0 0,0 0 0 0 0,0 0 0 0 0,0 1 0 0 0,0 0 1 0 0,0 0-1 0 0,0 0 0 0 0,1 1 0 0 0,-1 0 0 0 0,1 1 0 0 0,0-1 0 0 0,0 1 1 0 0,0 1-1 0 0,1-1 0 0 0,-1 1 0 0 0,1 0 0 0 0,0 0 0 0 0,0 0 0 0 0,-3 6 50 0 0,-69 111-342 0 0,45-14 73 0 0,32-105 263 0 0,-1 0 0 0 0,1 0 0 0 0,0 0 0 0 0,0 0 1 0 0,0 0-1 0 0,0 1 0 0 0,1-1 0 0 0,-1 0 0 0 0,1 0 0 0 0,0 0 0 0 0,-1 0 0 0 0,2 0 1 0 0,-1 0-1 0 0,0 0 0 0 0,0 0 0 0 0,1-1 0 0 0,0 1 0 0 0,-1 0 0 0 0,1-1 0 0 0,0 1 1 0 0,0-1-1 0 0,1 0 0 0 0,-1 0 0 0 0,0 0 0 0 0,1 0 0 0 0,-1 0 0 0 0,1 0 0 0 0,0 0 0 0 0,0-1 1 0 0,-1 0-1 0 0,1 1 0 0 0,0-1 0 0 0,1 0 6 0 0,9 2 35 0 0,0-1 0 0 0,-1-1 0 0 0,1 0 0 0 0,0 0 0 0 0,0-2 0 0 0,0 1 0 0 0,0-2 0 0 0,-1 1 0 0 0,1-2 0 0 0,-1 0 0 0 0,1 0 0 0 0,-1-1 0 0 0,0-1 0 0 0,0 0 0 0 0,-1 0 0 0 0,1-1 0 0 0,-1-1 0 0 0,0 0 0 0 0,-1-1 0 0 0,4-3-35 0 0,215-176 486 0 0,-138 111-389 0 0,-90 97 26 0 0,-23 119 113 0 0,22-138-237 0 0,0 0 1 0 0,0 0 0 0 0,0 0-1 0 0,0 1 1 0 0,0-1 0 0 0,0 0-1 0 0,1 0 1 0 0,-1 0 0 0 0,1 0-1 0 0,-1 0 1 0 0,1 0 0 0 0,0 0-1 0 0,0 0 1 0 0,0 0-1 0 0,0 0 1 0 0,0-1 0 0 0,0 1-1 0 0,1 0 1 0 0,-1 0 0 0 0,0-1-1 0 0,1 1 1 0 0,-1-1 0 0 0,1 0-1 0 0,0 1 1 0 0,0-1 0 0 0,-1 0-1 0 0,1 0 1 0 0,0 0 0 0 0,0 0-1 0 0,0 0 1 0 0,0 0 0 0 0,0-1-1 0 0,0 1 1 0 0,0-1 0 0 0,0 1-1 0 0,0-1 1 0 0,0 0 0 0 0,1 0-1 0 0,-1 0 1 0 0,0 0 0 0 0,0 0-1 0 0,0 0 1 0 0,0-1 0 0 0,87-35 194 0 0,-65 23-129 0 0,47-28 127 0 0,73-30 156 0 0,-142 73-334 0 0,1-1 1 0 0,0 1-1 0 0,0 1 0 0 0,-1-1 1 0 0,0 0-1 0 0,1 0 1 0 0,-1 1-1 0 0,0 0 0 0 0,0-1 1 0 0,0 1-1 0 0,0 0 1 0 0,-1 0-1 0 0,1 0 0 0 0,-1 0 1 0 0,0 0-1 0 0,0 0 1 0 0,0 1-1 0 0,0-1 0 0 0,0 0 1 0 0,-1 0-1 0 0,1 1 1 0 0,-1-1-1 0 0,0 0 1 0 0,0 1-1 0 0,0-1 0 0 0,-1 0 1 0 0,1 1-15 0 0,0-1 11 0 0,5 170-746 0 0,-5-172-173 0 0,3-1-10241 0 0,-3 0-840 0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0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7706 0 0,'0'0'1129'0'0,"0"0"-121"0"0,0 0 151 0 0,0 0 288 0 0,0 0 159 0 0,0 0-95 0 0,0 0-253 0 0,0 0-289 0 0,0 0-213 0 0,0 0-144 0 0,0 0-107 0 0,0 0-59 0 0,0 0 1 0 0,9 6-16 0 0,30 22-4 0 0,-30 16 295 0 0,-57 168 504 0 0,48-210-1212 0 0,0 0 1 0 0,-1 0-1 0 0,1 0 0 0 0,0 0 1 0 0,0 1-1 0 0,0-1 0 0 0,0 0 1 0 0,1 0-1 0 0,-1 0 0 0 0,0 1 1 0 0,1-1-1 0 0,0 0 0 0 0,-1 0 1 0 0,1 0-1 0 0,0 0 0 0 0,0 0 1 0 0,0 0-1 0 0,1 0 0 0 0,-1-1 1 0 0,0 1-1 0 0,1 0 0 0 0,-1 0 1 0 0,1-1-1 0 0,-1 1 0 0 0,1-1 1 0 0,0 0-1 0 0,-1 1 0 0 0,1-1 1 0 0,0 0-1 0 0,0 0 0 0 0,0 0 1 0 0,0 0-1 0 0,0-1 0 0 0,0 1 1 0 0,1 0-1 0 0,-1-1 0 0 0,0 1 1 0 0,0-1-1 0 0,0 0 0 0 0,0 0 1 0 0,1 0-1 0 0,-1 0 0 0 0,0 0 0 0 0,0 0 1 0 0,0-1-1 0 0,1 1 0 0 0,0-1-14 0 0,97-14 550 0 0,-86 10-598 0 0,44-27-326 0 0,-39-9-4046 0 0,-17 19-388 0 0,-2 0-3522 0 0,0 16 5423 0 0,0-2-794 0 0</inkml:trace>
  <inkml:trace contextRef="#ctx0" brushRef="#br0" timeOffset="219.792">354 0 8786 0 0,'0'0'1698'0'0,"0"0"-377"0"0,0 0-190 0 0,0 0 43 0 0,0 0 86 0 0,0 0-2 0 0,0 0-108 0 0,0 0-204 0 0,0 0-151 0 0,-12 34-88 0 0,-37 109-59 0 0,-3 78 1287 0 0,35-119-1938 0 0,4 1 0 0 0,4 0 0 0 0,5 53 3 0 0,17-123-3032 0 0,-2-30-1306 0 0,4-2-4012 0 0,-12-1 1270 0 0</inkml:trace>
  <inkml:trace contextRef="#ctx0" brushRef="#br0" timeOffset="741.43">408 869 5793 0 0,'0'0'3973'0'0,"0"0"-1852"0"0,0 0-613 0 0,0 0 32 0 0,0 0 30 0 0,0 0-179 0 0,0 0-283 0 0,0 0-237 0 0,0 0-146 0 0,0 0-51 0 0,0 0-50 0 0,0 0-32 0 0,0 0-62 0 0,13-30-84 0 0,40-97-39 0 0,23-24 768 0 0,0 51-794 0 0,-75 100-382 0 0,0 0 0 0 0,-1 0 0 0 0,1 0 0 0 0,0-1 0 0 0,0 1 0 0 0,-1 0 0 0 0,1 0 0 0 0,0 0 0 0 0,0 0 0 0 0,-1 0 0 0 0,1 1-1 0 0,0-1 1 0 0,0 0 0 0 0,-1 0 0 0 0,1 0 0 0 0,0 1 0 0 0,-1-1 0 0 0,1 0 0 0 0,0 1 0 0 0,-1-1 0 0 0,1 0 0 0 0,0 1 0 0 0,-1-1-1 0 0,1 1 1 0 0,-1-1 0 0 0,1 1 0 0 0,-1-1 0 0 0,1 1 0 0 0,-1 0 0 0 0,1-1 0 0 0,-1 1 0 0 0,0-1 0 0 0,1 1 0 0 0,-1 0 0 0 0,0 0-1 0 0,1-1 1 0 0,-1 1 0 0 0,0 0 0 0 0,0-1 0 0 0,0 1 0 0 0,0 0 0 0 0,0 0 0 0 0,0-1 0 0 0,0 1 0 0 0,0 0 0 0 0,0 0 0 0 0,0-1-1 0 0,0 1 1 0 0,0 0 0 0 0,0 0 0 0 0,-1-1 0 0 0,1 1 0 0 0,0 0 0 0 0,0-1 0 0 0,-1 1 0 0 0,1 0 0 0 0,-1-1 0 0 0,1 1 0 0 0,-1 0 0 0 0,1-1-1 0 0,-1 1 1 0 0,1 0 1 0 0,-1 3-3 0 0,-2 150 173 0 0,3-151-161 0 0,1-1 0 0 0,0 1 0 0 0,0-1 0 0 0,0 0-1 0 0,0 1 1 0 0,0-1 0 0 0,0 0 0 0 0,1 0-1 0 0,-1 1 1 0 0,1-1 0 0 0,0 0 0 0 0,0-1 0 0 0,-1 1-1 0 0,1 0 1 0 0,0 0 0 0 0,0-1 0 0 0,1 1-1 0 0,-1-1 1 0 0,0 0 0 0 0,0 0 0 0 0,1 0 0 0 0,-1 0-1 0 0,1 0 1 0 0,-1 0 0 0 0,1 0 0 0 0,-1-1-1 0 0,1 1 1 0 0,-1-1 0 0 0,1 0 0 0 0,-1 0 0 0 0,1 0-1 0 0,0 0 1 0 0,-1 0 0 0 0,1-1 0 0 0,-1 1-1 0 0,1-1 1 0 0,-1 1 0 0 0,1-1 0 0 0,-1 0 0 0 0,1 0-1 0 0,-1 0 1 0 0,0-1 0 0 0,0 1 0 0 0,1 0 0 0 0,-1-1-1 0 0,0 1 1 0 0,0-1 0 0 0,1-2-9 0 0,109-57 219 0 0,-111 61-219 0 0,0 1 0 0 0,0 0 0 0 0,0-1 0 0 0,1 1 0 0 0,-1 0 0 0 0,0 0 0 0 0,0-1 0 0 0,0 1 0 0 0,0 0 0 0 0,0 0 0 0 0,0 0 0 0 0,-1 0 0 0 0,1 0 0 0 0,0 1 0 0 0,0-1 0 0 0,-1 0 0 0 0,1 0 0 0 0,-1 0 0 0 0,1 1 0 0 0,-1-1 0 0 0,0 0 0 0 0,1 0 0 0 0,-1 1 0 0 0,0-1 0 0 0,0 0 0 0 0,0 1 0 0 0,0-1 0 0 0,0 0 0 0 0,0 1 0 0 0,0-1 0 0 0,0 0 0 0 0,0 1 0 0 0,-1-1 0 0 0,1 0 0 0 0,-1 1 0 0 0,1-1 0 0 0,-1 0 0 0 0,0 1 0 0 0,1 5 12 0 0,-5 119-220 0 0,30-102-2348 0 0,2-23-6699 0 0,-20-1 4599 0 0,2 0-4851 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1960 0 0,'0'0'-1960'0'0,"0"0"1960"0"0</inkml:trace>
  <inkml:trace contextRef="#ctx0" brushRef="#br0" timeOffset="954.261">76 56 808 0 0,'0'0'2007'0'0,"0"0"-124"0"0,0 0 26 0 0,0 0 77 0 0,0 0-105 0 0,0 0-299 0 0,0 0-343 0 0,0 0-303 0 0,0 0-217 0 0,0 0-139 0 0,0 0-109 0 0,0 0-109 0 0,-3 4 4574 0 0,1-4-5084 0 0,-10-2 1093 0 0,9-3-5148 0 0,3 4 3496 0 0,4-4-4216 0 0,-2 3-3677 0 0,-2 2 4937 0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8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35 137 8194 0 0,'0'0'4719'0'0,"0"0"-2686"0"0,0 0-890 0 0,0 0-48 0 0,0 0 72 0 0,0 0-25 0 0,0 0-131 0 0,0 0-209 0 0,0 0-235 0 0,0 0-179 0 0,0 0-134 0 0,0 0-73 0 0,0 0-71 0 0,-6 24-43 0 0,-16 72-30 0 0,15-58 1081 0 0,8-38-4932 0 0,0 0-7451 0 0,-1-4 2316 0 0</inkml:trace>
  <inkml:trace contextRef="#ctx0" brushRef="#br0" timeOffset="533.01">374 1 5825 0 0,'0'0'1443'0'0,"0"0"-263"0"0,0 0 194 0 0,0 0 410 0 0,0 0 154 0 0,0 0-217 0 0,0 0-420 0 0,0 0-434 0 0,0 0-297 0 0,0 0-129 0 0,0 0-50 0 0,0 0-11 0 0,0 0 4 0 0,-16 9-20 0 0,-51 32-19 0 0,32-23 89 0 0,33-18-418 0 0,1 0 0 0 0,0 0 0 0 0,-1 1 0 0 0,1-1-1 0 0,-1 1 1 0 0,1-1 0 0 0,0 1 0 0 0,-1-1 0 0 0,1 1-1 0 0,0 0 1 0 0,0 0 0 0 0,0 0 0 0 0,0 0 0 0 0,0 0 0 0 0,0 0-1 0 0,0 0 1 0 0,0 0 0 0 0,0 0 0 0 0,0 0 0 0 0,0 0-1 0 0,0 0 1 0 0,1 1 0 0 0,-1-1 0 0 0,1 0 0 0 0,-1 1-1 0 0,1-1 1 0 0,-1 0 0 0 0,1 1 0 0 0,0-1 0 0 0,0 1 0 0 0,-1 0-16 0 0,57 26 50 0 0,-49-27-29 0 0,-1-1 8 0 0,-1 0 0 0 0,1 0 1 0 0,0 0-1 0 0,0 1 1 0 0,0 0-1 0 0,0 0 0 0 0,-1 0 1 0 0,1 1-1 0 0,0 0 0 0 0,-1 0 1 0 0,0 0-1 0 0,1 1 0 0 0,-1-1 1 0 0,0 1-1 0 0,0 1 1 0 0,0-1-1 0 0,-1 1 0 0 0,1 0 1 0 0,-1 0-1 0 0,0 0 0 0 0,0 0 1 0 0,0 1-1 0 0,-1 0 0 0 0,0-1 1 0 0,1 1-1 0 0,-2 1 1 0 0,1-1-1 0 0,-1 0 0 0 0,1 1 1 0 0,-2-1-1 0 0,1 1 0 0 0,0 0 1 0 0,-1 3-30 0 0,-1-5 52 0 0,0 1 0 0 0,0-1 0 0 0,0 1 0 0 0,-1-1 0 0 0,0 1 0 0 0,0-1-1 0 0,0 0 1 0 0,-1 0 0 0 0,0 1 0 0 0,1-1 0 0 0,-1 0 0 0 0,0 0 0 0 0,-1-1 0 0 0,1 1 0 0 0,-1 0 0 0 0,0-1 0 0 0,0 0 0 0 0,0 1 0 0 0,0-1 0 0 0,0 0 0 0 0,-1-1 0 0 0,0 1 0 0 0,1 0 0 0 0,-1-1 0 0 0,-4 2-52 0 0,2-2-44 0 0,0 1 0 0 0,-1-1 0 0 0,1-1-1 0 0,-1 1 1 0 0,1-1 0 0 0,-1-1 0 0 0,1 1 0 0 0,-1-1 0 0 0,0 0 0 0 0,1 0 0 0 0,-1-1 0 0 0,1 0 0 0 0,-1 0 0 0 0,-6-2 44 0 0,-18-12-4815 0 0,7-10-6550 0 0,21 18 4590 0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2:55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415 3 2144 0 0,'0'0'2172'0'0,"0"0"-901"0"0,0 0-246 0 0,0 0 175 0 0,0 0 273 0 0,0 0 184 0 0,0 0-27 0 0,0 0-255 0 0,0 0-352 0 0,0 0-292 0 0,0 0-186 0 0,0 0-95 0 0,-2-2-69 0 0,20 70 4051 0 0,-2-23-4048 0 0,-2 1 1 0 0,-3 0-1 0 0,-1 1 1 0 0,-2 0 0 0 0,-3 1-1 0 0,-1-1 1 0 0,-2 1-1 0 0,-4 23-384 0 0,0-62 4 0 0,-1-1 0 0 0,0 1 0 0 0,-1-1 0 0 0,0 0 0 0 0,0 0 0 0 0,0 0 0 0 0,-1-1 0 0 0,0 1 0 0 0,-1-1 0 0 0,0 0 0 0 0,0-1 0 0 0,0 1 0 0 0,-1-1 0 0 0,0-1 0 0 0,0 1 0 0 0,0-1 0 0 0,-1 0 0 0 0,0-1-1 0 0,0 0 1 0 0,0 0 0 0 0,0 0 0 0 0,-1-1 0 0 0,1-1 0 0 0,-1 1 0 0 0,0-1 0 0 0,0-1 0 0 0,1 0 0 0 0,-1 0 0 0 0,0-1 0 0 0,0 0 0 0 0,-8-1-4 0 0,-17 4-1004 0 0,-21-3-3316 0 0,22-14-4144 0 0,25 7 3168 0 0,2 3-328 0 0</inkml:trace>
  <inkml:trace contextRef="#ctx0" brushRef="#br0" timeOffset="247.628">1 146 11338 0 0,'0'0'702'0'0,"0"0"-94"0"0,0 0 94 0 0,0 0 327 0 0,0 0 274 0 0,0 0 97 0 0,0 0-59 0 0,0 0-186 0 0,0 0-163 0 0,0 0-113 0 0,0 0-87 0 0,32-1-103 0 0,107-6-78 0 0,-13-19 439 0 0,-88 13-748 0 0,285-79 121 0 0,-259 90-3392 0 0,-49 13-2168 0 0,-6 8-4247 0 0,-8-14 1558 0 0</inkml:trace>
  <inkml:trace contextRef="#ctx0" brushRef="#br0" timeOffset="813.135">962 308 896 0 0,'0'0'2069'0'0,"0"0"-108"0"0,0 0 24 0 0,0 0 114 0 0,0 0-51 0 0,0 0-247 0 0,0 0-281 0 0,0 0-246 0 0,0 0-214 0 0,0 0-131 0 0,0 0-99 0 0,0 0-83 0 0,0 0-90 0 0,-9-1-57 0 0,4 0-602 0 0,-2 0 188 0 0,1 0-1 0 0,0 0 1 0 0,0 1 0 0 0,0-1-1 0 0,-1 1 1 0 0,1 1-1 0 0,0-1 1 0 0,0 1 0 0 0,-1 0-1 0 0,1 0 1 0 0,0 1 0 0 0,0 0-1 0 0,0 0 1 0 0,-2 2-186 0 0,-1 1 181 0 0,-6 3-28 0 0,0 1 0 0 0,1 0 0 0 0,0 1 1 0 0,0 0-1 0 0,1 2 0 0 0,0-1 0 0 0,1 1 0 0 0,1 1 0 0 0,0 0 0 0 0,-9 15-153 0 0,14-18 8 0 0,0 1 0 0 0,1-1 0 0 0,0 1-1 0 0,0 1 1 0 0,2-1 0 0 0,-1 1 0 0 0,1 0 0 0 0,1-1-1 0 0,0 1 1 0 0,1 0 0 0 0,0 0 0 0 0,1 2-8 0 0,1-11 24 0 0,1 0 1 0 0,0 0-1 0 0,0-1 1 0 0,0 1-1 0 0,0-1 0 0 0,0 1 1 0 0,0-1-1 0 0,1 0 1 0 0,0 0-1 0 0,-1 0 1 0 0,1 0-1 0 0,0 0 1 0 0,0 0-1 0 0,0-1 1 0 0,0 1-1 0 0,0-1 1 0 0,0 0-1 0 0,0 0 1 0 0,0 0-1 0 0,0-1 1 0 0,1 1-1 0 0,-1-1 1 0 0,0 1-1 0 0,1-1 0 0 0,-1 0 1 0 0,0-1-1 0 0,1 1 1 0 0,-1 0-1 0 0,0-1 1 0 0,0 0-1 0 0,1 0 1 0 0,-1 0-1 0 0,0 0 1 0 0,0 0-1 0 0,0-1 1 0 0,0 1-1 0 0,2-2-24 0 0,14-9 145 0 0,-1 0-1 0 0,0-1 0 0 0,-1-1 1 0 0,0-1-1 0 0,-1 0 0 0 0,7-11-144 0 0,-17 20 25 0 0,129-162 472 0 0,-110 134-391 0 0,-24 33-116 0 0,-1 1-8 0 0,0 0-9 0 0,7 23-66 0 0,17 62-494 0 0,-21-72-113 0 0,14 35-3871 0 0,-8-35-1651 0 0,2-4-4315 0 0,-7-8 6024 0 0</inkml:trace>
  <inkml:trace contextRef="#ctx0" brushRef="#br0" timeOffset="1256.11">1147 596 5137 0 0,'0'0'2557'0'0,"0"0"-560"0"0,0 0-250 0 0,0 0-18 0 0,0 0-45 0 0,0 0-168 0 0,0 0-203 0 0,0 0-170 0 0,0 0-130 0 0,0 0-98 0 0,0 0-85 0 0,0 0-97 0 0,0 0-106 0 0,18-18-98 0 0,53-53-91 0 0,6-28 775 0 0,-68 88-1136 0 0,-7 6-54 0 0,1 0 1 0 0,0 1-1 0 0,1 0 1 0 0,-1-1 0 0 0,1 1-1 0 0,0 1 1 0 0,0-1-1 0 0,0 0 1 0 0,1 1-1 0 0,-1 0 1 0 0,1 0 0 0 0,0 0-1 0 0,-1 1 1 0 0,1-1-1 0 0,0 1 1 0 0,3 0-24 0 0,3 43 60 0 0,-10 65 125 0 0,0-105-175 0 0,0 1-1 0 0,1-1 1 0 0,-1 0-1 0 0,1 0 1 0 0,-1 1 0 0 0,1-1-1 0 0,-1-1 1 0 0,1 1-1 0 0,0 0 1 0 0,0 0 0 0 0,-1-1-1 0 0,1 1 1 0 0,0 0-1 0 0,0-1 1 0 0,0 0-1 0 0,0 0 1 0 0,0 1 0 0 0,0-1-1 0 0,-1 0 1 0 0,1 0-1 0 0,0-1 1 0 0,0 1-1 0 0,0 0 1 0 0,0-1 0 0 0,0 1-1 0 0,-1-1 1 0 0,1 1-1 0 0,0-1 1 0 0,0 0 0 0 0,-1 0-1 0 0,1 0 1 0 0,0 0-1 0 0,-1 0 1 0 0,1 0-1 0 0,-1 0 1 0 0,1-1 0 0 0,-1 1-1 0 0,0 0 1 0 0,0-1-1 0 0,1 1 1 0 0,-1-1-1 0 0,0 0-9 0 0,0 1 4 0 0,113-94 178 0 0,-84 77-300 0 0,-27 54 32 0 0,-3-23 22 0 0,0-6-94 0 0,-1 1-1 0 0,1-1 1 0 0,0 0-1 0 0,1 0 0 0 0,0 0 1 0 0,0 1-1 0 0,1-1 1 0 0,0 0-1 0 0,0 0 0 0 0,0-1 1 0 0,1 1-1 0 0,3 5 159 0 0,7-4-3404 0 0,-3-8-3971 0 0,-6 0 1843 0 0,0 0-2394 0 0</inkml:trace>
  <inkml:trace contextRef="#ctx0" brushRef="#br0" timeOffset="1580.07">1773 526 1968 0 0,'0'0'2146'0'0,"0"0"-72"0"0,0 0 54 0 0,0 0 5 0 0,0 0-129 0 0,0 0-177 0 0,0 0-204 0 0,0 0-213 0 0,32-11-214 0 0,100-36-226 0 0,-57 5 370 0 0,-49 23-818 0 0,-17 13-350 0 0,1 0-1 0 0,-1-1 0 0 0,-1 0 0 0 0,0-1 0 0 0,0 0 0 0 0,0 0 0 0 0,-1 0 1 0 0,0-1-1 0 0,-1 0 0 0 0,2-3-171 0 0,-8 12 17 0 0,1-1 0 0 0,0 0 0 0 0,-1 0 0 0 0,1 0 0 0 0,0 0 0 0 0,-1 0 0 0 0,1 0 0 0 0,-1 0 0 0 0,0-1 0 0 0,1 1 0 0 0,-1 0 0 0 0,0 0 0 0 0,0 0 0 0 0,1 0 0 0 0,-1 0 0 0 0,0-1 0 0 0,0 1 0 0 0,0 0 0 0 0,0 0 0 0 0,-1 0 0 0 0,1 0 0 0 0,0-1 0 0 0,0 1 0 0 0,-1 0 0 0 0,1 0 0 0 0,-1 0 0 0 0,1 0 0 0 0,-1 0 0 0 0,1 0 0 0 0,-1 0 0 0 0,0 0 0 0 0,1 0 0 0 0,-1 0 0 0 0,0 0 0 0 0,0 1 0 0 0,0-1 0 0 0,0 0 0 0 0,1 0 0 0 0,-1 1 0 0 0,0-1 0 0 0,0 1 0 0 0,-1-1 0 0 0,1 1 0 0 0,0-1 0 0 0,0 1 0 0 0,0-1 0 0 0,0 1 0 0 0,0 0 0 0 0,0 0 0 0 0,0 0 0 0 0,-1 0 0 0 0,1-1 0 0 0,0 2 0 0 0,0-1 0 0 0,0 0 0 0 0,0 0 0 0 0,-1 0-17 0 0,-68 11-17 0 0,53-4-15 0 0,0 1-1 0 0,1 0 0 0 0,-1 1 1 0 0,2 0-1 0 0,-1 2 1 0 0,1 0-1 0 0,1 0 0 0 0,0 2 1 0 0,1-1-1 0 0,0 2 1 0 0,1 0-1 0 0,0 0 0 0 0,1 1 1 0 0,1 1-1 0 0,0 0 1 0 0,-7 16 32 0 0,17-31-31 0 0,-1 1 1 0 0,0 0-1 0 0,0-1 1 0 0,0 1 0 0 0,1 0-1 0 0,-1-1 1 0 0,1 1-1 0 0,-1 0 1 0 0,1 0 0 0 0,0-1-1 0 0,0 1 1 0 0,0 0-1 0 0,0 0 1 0 0,0 0-1 0 0,0-1 1 0 0,0 1 0 0 0,0 0-1 0 0,1 0 1 0 0,-1-1-1 0 0,1 1 1 0 0,-1 0 0 0 0,1-1-1 0 0,0 1 1 0 0,0 0-1 0 0,0-1 1 0 0,0 1 0 0 0,0-1-1 0 0,0 1 1 0 0,0-1-1 0 0,0 0 1 0 0,0 1-1 0 0,1-1 1 0 0,-1 0 0 0 0,1 0-1 0 0,-1 0 1 0 0,1 0-1 0 0,-1 0 1 0 0,1 0 0 0 0,-1 0-1 0 0,1-1 1 0 0,0 1-1 0 0,-1-1 1 0 0,1 1 0 0 0,0-1-1 0 0,0 1 1 0 0,0-1 30 0 0,10 1-504 0 0,0 0 0 0 0,0 0 0 0 0,1-1 0 0 0,-1-1 0 0 0,0 0 0 0 0,1-1 0 0 0,-1 0 0 0 0,0-1 0 0 0,0 0 0 0 0,0-1 0 0 0,-1 0 0 0 0,1-1 0 0 0,4-3 504 0 0,89-49-12949 0 0,-97 52 11489 0 0,5-3 336 0 0</inkml:trace>
  <inkml:trace contextRef="#ctx0" brushRef="#br0" timeOffset="1974.095">2335 294 0 0 0,'0'0'1083'0'0,"0"0"196"0"0,0 0 42 0 0,0 0 61 0 0,0 0-62 0 0,0 0-234 0 0,0 0-211 0 0,0 0-135 0 0,0 0-21 0 0,0 0 88 0 0,0 0 103 0 0,0 0 84 0 0,0 0 22 0 0,-7 9-10 0 0,-20 31-86 0 0,-10 11 3962 0 0,36-50-4853 0 0,1 0-1 0 0,0 0 0 0 0,0 1 1 0 0,0-1-1 0 0,0 0 0 0 0,0 0 1 0 0,0 1-1 0 0,0-1 0 0 0,0 0 1 0 0,0 0-1 0 0,1 0 0 0 0,-1 1 1 0 0,1-1-1 0 0,-1 0 1 0 0,1 0-1 0 0,-1 0 0 0 0,1 0 1 0 0,-1 0-1 0 0,1 0 0 0 0,0 0 1 0 0,0 0-1 0 0,-1 0 0 0 0,1 0 1 0 0,0 0-1 0 0,0 0 0 0 0,0 0 1 0 0,0-1-1 0 0,0 1 0 0 0,0 0 1 0 0,0-1-1 0 0,0 1 0 0 0,1-1 1 0 0,-1 1-1 0 0,0-1 0 0 0,0 1 1 0 0,0-1-1 0 0,1 0 0 0 0,-1 0 1 0 0,0 0-1 0 0,0 0 0 0 0,1 0 1 0 0,-1 0-1 0 0,0 0 1 0 0,0 0-1 0 0,1 0 0 0 0,-1 0 1 0 0,0-1-29 0 0,16 7 366 0 0,-13-5-288 0 0,-1 1 0 0 0,0 0 0 0 0,-1 0 0 0 0,1 0 0 0 0,0 1 0 0 0,-1-1 0 0 0,1 0 0 0 0,-1 1-1 0 0,1 0 1 0 0,-1 0 0 0 0,0 0 0 0 0,-1 0 0 0 0,1 0 0 0 0,0 0 0 0 0,-1 0 0 0 0,1 0 0 0 0,-1 1-1 0 0,0-1 1 0 0,0 0 0 0 0,-1 1 0 0 0,1-1 0 0 0,-1 1 0 0 0,1-1 0 0 0,-1 1 0 0 0,0-1 0 0 0,-1 1-1 0 0,1 0 1 0 0,0-1 0 0 0,-1 1 0 0 0,0-1 0 0 0,0 0 0 0 0,0 1-78 0 0,-3 3 130 0 0,0 0-1 0 0,0 0 1 0 0,-1-1 0 0 0,1 1 0 0 0,-2-1-1 0 0,1 0 1 0 0,-1 0 0 0 0,0-1 0 0 0,0 0-1 0 0,0 0 1 0 0,-1 0 0 0 0,-6 3-130 0 0,7-4 65 0 0,2-1-55 0 0,-1 0 0 0 0,1 0 0 0 0,-1-1 0 0 0,0 1 0 0 0,0-1 0 0 0,0 0 0 0 0,0-1 0 0 0,0 1 0 0 0,0-1 0 0 0,-1 0 0 0 0,1 0 0 0 0,0-1 1 0 0,-1 0-1 0 0,1 1 0 0 0,0-2 0 0 0,-1 1 0 0 0,1-1 0 0 0,-2 0-10 0 0,-10-25-2689 0 0,16 2-4293 0 0,1 16 2193 0 0,0 0-6838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52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10970 0 0,'0'0'2630'0'0,"0"0"-685"0"0,0 0-297 0 0,0 0-26 0 0,0 0-79 0 0,0 0-182 0 0,0 0-240 0 0,0 0-189 0 0,0 0-155 0 0,0 0-121 0 0,0 0-42 0 0,0 0-86 0 0,0 0-68 0 0,34 3-49 0 0,104 7-66 0 0,95-12 645 0 0,-169 1-732 0 0,-1-1-3462 0 0,-63 2 2033 0 0,0 0-328 0 0,-16 0-7164 0 0,6 3 2513 0 0,3 1-1974 0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0 0 0,'10'12'7371'0'0,"31"16"-2694"0"0,-34-26-4194 0 0,1-1 1 0 0,0 1-1 0 0,0-1 0 0 0,0-1 1 0 0,0 0-1 0 0,0 0 1 0 0,0 0-1 0 0,0-1 0 0 0,0-1 1 0 0,0 1-1 0 0,-1-1 1 0 0,1 0-1 0 0,3-2-483 0 0,12-6 311 0 0,-2-1 1 0 0,0-1-1 0 0,0 0 1 0 0,-1-2-1 0 0,0 0 0 0 0,5-8-311 0 0,-16 15 114 0 0,0 0-1 0 0,-1-1 1 0 0,-1 0-1 0 0,1 0 1 0 0,-1-1-1 0 0,0 0 1 0 0,-1 0-1 0 0,0 0 1 0 0,-1-1-1 0 0,0 0 1 0 0,0 0-1 0 0,-1-1 1 0 0,-1 1-1 0 0,0-1 1 0 0,0 0-1 0 0,-1 0 1 0 0,0 0-1 0 0,-1 0 1 0 0,0-6-114 0 0,-1 18 6 0 0,0-1 0 0 0,1 1 0 0 0,-1-1-1 0 0,0 0 1 0 0,0 1 0 0 0,-1-1 0 0 0,1 1 0 0 0,0-1 0 0 0,0 0 0 0 0,0 1 0 0 0,0-1 0 0 0,0 1 0 0 0,0-1 0 0 0,0 0 0 0 0,-1 1 0 0 0,1-1 0 0 0,0 0-1 0 0,0 1 1 0 0,0-1 0 0 0,-1 0 0 0 0,1 1 0 0 0,0-1 0 0 0,-1 0 0 0 0,1 0 0 0 0,0 1 0 0 0,-1-1 0 0 0,1 0 0 0 0,0 0 0 0 0,-1 1 0 0 0,1-1-1 0 0,0 0 1 0 0,-1 0 0 0 0,1 0 0 0 0,0 0 0 0 0,-1 0 0 0 0,1 0 0 0 0,-1 0 0 0 0,1 0 0 0 0,0 0 0 0 0,-1 0 0 0 0,1 0 0 0 0,-1 0 0 0 0,1 0 0 0 0,0 0-1 0 0,-1 0 1 0 0,1 0 0 0 0,-1 0 0 0 0,1 0 0 0 0,0 0 0 0 0,-1 0 0 0 0,1-1 0 0 0,0 1 0 0 0,-1 0 0 0 0,1 0 0 0 0,0-1 0 0 0,-1 1 0 0 0,1 0-1 0 0,0 0 1 0 0,-1-1 0 0 0,1 1 0 0 0,0 0 0 0 0,0-1 0 0 0,-1 1 0 0 0,1 0 0 0 0,0-1 0 0 0,0 1 0 0 0,0 0 0 0 0,0-1 0 0 0,-1 1 0 0 0,1-1-6 0 0,-10 39-21 0 0,1 0 0 0 0,2 0 0 0 0,2 0 0 0 0,2 1 0 0 0,1 0 1 0 0,2 1 20 0 0,-5 55-38 0 0,4-77 38 0 0,-13 181-55 0 0,-8-2-1 0 0,-21 61 56 0 0,38-228-63 0 0,-1-1-1 0 0,-2 0 1 0 0,-1 0-1 0 0,-1-1 1 0 0,-2 0 0 0 0,0 0-1 0 0,-2-2 1 0 0,-1 0-1 0 0,-9 11 64 0 0,22-34-2 0 0,1 0 0 0 0,-1-1 0 0 0,0 1 0 0 0,-1-1 0 0 0,1 1 1 0 0,0-1-1 0 0,-1 0 0 0 0,1 0 0 0 0,-1 0 0 0 0,1 0 0 0 0,-1-1 0 0 0,0 1 0 0 0,0-1 0 0 0,0 1 0 0 0,0-1 0 0 0,0 0 0 0 0,0 0 0 0 0,0-1 0 0 0,0 1 0 0 0,0-1 0 0 0,-1 1 0 0 0,1-1 0 0 0,0 0 0 0 0,0 0 0 0 0,-1 0 0 0 0,1-1 0 0 0,0 1 0 0 0,0-1 0 0 0,0 0 0 0 0,0 1 0 0 0,0-2 0 0 0,0 1 0 0 0,0 0 0 0 0,0 0 0 0 0,0-1 0 0 0,0 0 0 0 0,1 0 0 0 0,-1 1 0 0 0,1-1 0 0 0,-1-1 0 0 0,1 1 0 0 0,0 0 0 0 0,-1-1 0 0 0,1 1 0 0 0,1-1 1 0 0,-1 1-1 0 0,0-1 0 0 0,1 0 0 0 0,-1 0 0 0 0,1 0 0 0 0,0 0 0 0 0,-1-2 2 0 0,-3-17 49 0 0,0 0 0 0 0,2-1 1 0 0,1 1-1 0 0,0 0 0 0 0,2-1 1 0 0,0 1-1 0 0,2-1 0 0 0,0-1-49 0 0,3-4 75 0 0,1 1-1 0 0,1-1 0 0 0,2 1 0 0 0,0 0 0 0 0,2 1 0 0 0,1 1 0 0 0,0-1 1 0 0,2 2-1 0 0,1 0 0 0 0,2 1 0 0 0,0 0 0 0 0,1 1 0 0 0,1 1 1 0 0,1 1-1 0 0,12-9-74 0 0,57-24-180 0 0,-43 47-2737 0 0,-26 14-1769 0 0,-8 2-1580 0 0,-7-6 1295 0 0,-1-1 659 0 0</inkml:trace>
  <inkml:trace contextRef="#ctx0" brushRef="#br0" timeOffset="275.98">503 983 2248 0 0,'0'0'3233'0'0,"0"0"-652"0"0,0 0-463 0 0,0 0-146 0 0,0 0-100 0 0,0 0-213 0 0,0 0-197 0 0,0 0-186 0 0,0 0-237 0 0,0 0-173 0 0,0 0-177 0 0,0 0-149 0 0,-3-7-42 0 0,-5-52 419 0 0,31-3-346 0 0,2 2-1 0 0,3 2 0 0 0,26-40-570 0 0,12 11-2259 0 0,-56 75 525 0 0,5-5-2634 0 0,-2 13-6702 0 0,-8 4 5820 0 0</inkml:trace>
  <inkml:trace contextRef="#ctx0" brushRef="#br0" timeOffset="582.996">891 622 1064 0 0,'0'0'1963'0'0,"0"0"-302"0"0,0 0-8 0 0,0 0 185 0 0,0 0 12 0 0,0 0-188 0 0,0 0-230 0 0,0 0-183 0 0,0 0-116 0 0,0 0-142 0 0,-19 32-133 0 0,-61 99-147 0 0,44-60 325 0 0,35-69-971 0 0,-1 0-1 0 0,1 0 1 0 0,0 0-1 0 0,0 0 0 0 0,0 0 1 0 0,0 0-1 0 0,0 1 0 0 0,1-1 1 0 0,-1 0-1 0 0,1 0 0 0 0,-1 0 1 0 0,1 1-1 0 0,0-1 1 0 0,0 0-1 0 0,0 1 0 0 0,0-1 1 0 0,0 0-1 0 0,0 0 0 0 0,1 1 1 0 0,-1-1-1 0 0,1 0 0 0 0,0 0 1 0 0,-1 1-1 0 0,1-1 1 0 0,0 0-1 0 0,0 0 0 0 0,1 0 1 0 0,-1 0-1 0 0,0 0 0 0 0,1-1 1 0 0,-1 1-1 0 0,1 0 0 0 0,-1-1 1 0 0,1 1-1 0 0,0-1 1 0 0,0 1-1 0 0,-1-1 0 0 0,1 0 1 0 0,0 0-1 0 0,0 0 0 0 0,0 0 1 0 0,1 0-1 0 0,-1 0 0 0 0,0 0 1 0 0,0-1-1 0 0,0 1 1 0 0,1-1-1 0 0,-1 0 0 0 0,0 1 1 0 0,1-1-1 0 0,-1 0 0 0 0,0 0 1 0 0,2-1-65 0 0,3-2 133 0 0,1-1 1 0 0,-1 0-1 0 0,0 0 1 0 0,0 0-1 0 0,0-1 1 0 0,0 0-1 0 0,-1-1 1 0 0,0 1-1 0 0,0-1 1 0 0,-1 0-1 0 0,0-1 1 0 0,0 1-1 0 0,0-1 1 0 0,0 0-1 0 0,-1 0 1 0 0,-1-1-1 0 0,1 1 0 0 0,-1-1 1 0 0,0 0-1 0 0,-1 0 1 0 0,0 0-1 0 0,0-1-133 0 0,0 2-9 0 0,0 1 0 0 0,0-1-1 0 0,-1 0 1 0 0,0 1-1 0 0,0-1 1 0 0,-1 0-1 0 0,0 0 1 0 0,0 0 0 0 0,0 1-1 0 0,-1-1 1 0 0,0 0-1 0 0,0 0 1 0 0,-1 1-1 0 0,0-1 1 0 0,0 1 0 0 0,0-1-1 0 0,-1 1 1 0 0,0 0-1 0 0,0 0 1 0 0,-1 0-1 0 0,0 1 1 0 0,0-1-1 0 0,0 1 1 0 0,-1 0 0 0 0,1 0-1 0 0,-1 0 1 0 0,-5-3 9 0 0,7 5-47 0 0,-46-23-5310 0 0,20 43-9282 0 0,26-9 9487 0 0</inkml:trace>
  <inkml:trace contextRef="#ctx0" brushRef="#br0" timeOffset="1003.031">1024 872 7978 0 0,'0'0'3346'0'0,"0"0"-1120"0"0,0 0-418 0 0,0 0-60 0 0,0 0-185 0 0,0 0-293 0 0,0 0-258 0 0,0 0-216 0 0,0 0-152 0 0,0 0-91 0 0,0 0-79 0 0,0 0-68 0 0,0 0-77 0 0,28-24-69 0 0,87-74-52 0 0,-23 14 310 0 0,-92 83-518 0 0,1 0 1 0 0,0 0 0 0 0,-1 1 0 0 0,1-1 0 0 0,0 0-1 0 0,0 1 1 0 0,0-1 0 0 0,0 1 0 0 0,-1-1 0 0 0,1 1-1 0 0,0 0 1 0 0,0-1 0 0 0,0 1 0 0 0,0 0-1 0 0,0 0 1 0 0,0-1 0 0 0,0 1 0 0 0,0 0 0 0 0,0 0-1 0 0,0 0 1 0 0,0 0 0 0 0,0 0 0 0 0,0 0 0 0 0,0 1-1 0 0,0-1 1 0 0,0 0 0 0 0,0 1 0 0 0,0-1-1 0 0,0 0 1 0 0,0 1 0 0 0,0-1 0 0 0,0 1 0 0 0,0-1-1 0 0,-1 1 1 0 0,1-1 0 0 0,0 1 0 0 0,0 0 0 0 0,-1 0-1 0 0,1-1 1 0 0,0 1 0 0 0,-1 0 0 0 0,1 0-1 0 0,-1 0 1 0 0,1-1 0 0 0,-1 1 0 0 0,1 0 0 0 0,-1 0-1 0 0,0 0 1 0 0,1 0 0 0 0,-1 0 0 0 0,0 0 0 0 0,0 0-1 0 0,0 0 1 0 0,1 0-1 0 0,3 63 72 0 0,-4-54-61 0 0,-1 3 45 0 0,1-12-47 0 0,-1 1 1 0 0,1 0-1 0 0,-1-1 0 0 0,1 1 1 0 0,-1 0-1 0 0,1-1 1 0 0,0 1-1 0 0,0 0 0 0 0,0-1 1 0 0,0 1-1 0 0,0 0 1 0 0,0-1-1 0 0,1 1 0 0 0,-1 0 1 0 0,0-1-1 0 0,1 1 1 0 0,-1 0-1 0 0,1-1 0 0 0,0 1 1 0 0,0-1-1 0 0,-1 1 1 0 0,1-1-1 0 0,0 1 1 0 0,0-1-1 0 0,0 0 0 0 0,1 1 1 0 0,-1-1-1 0 0,0 0 1 0 0,0 0-1 0 0,1 0 0 0 0,-1 0 1 0 0,0 0-1 0 0,1 0 1 0 0,-1 0-1 0 0,1 0 0 0 0,0-1 1 0 0,-1 1-1 0 0,1-1 1 0 0,-1 1-1 0 0,1-1 0 0 0,0 1 1 0 0,0-1-10 0 0,8-3 63 0 0,1 0 1 0 0,-1 0-1 0 0,0-1 1 0 0,0-1-1 0 0,0 0 1 0 0,-1 0-1 0 0,0-1 1 0 0,0 0-1 0 0,0 0 1 0 0,-1-1 0 0 0,1 0-1 0 0,4-7-63 0 0,3 1 17 0 0,89-61 129 0 0,-103 74-145 0 0,0 0 0 0 0,0 1 0 0 0,0-1 1 0 0,0 1-1 0 0,0-1 0 0 0,0 1 0 0 0,0 0 0 0 0,0-1 0 0 0,0 1 0 0 0,0 0 0 0 0,-1 0 0 0 0,1 1 0 0 0,0-1 0 0 0,-1 0 0 0 0,1 0 0 0 0,-1 1 0 0 0,1-1 0 0 0,-1 1 0 0 0,0-1 0 0 0,0 1 0 0 0,1 0 0 0 0,-1-1 0 0 0,0 1 0 0 0,0 0 0 0 0,-1 0 0 0 0,1 0 0 0 0,0 0 0 0 0,-1 0 0 0 0,1 0 0 0 0,-1 0 1 0 0,0 0-1 0 0,1 0 0 0 0,-1 0 0 0 0,0 0 0 0 0,0 0 0 0 0,0 0 0 0 0,-1 0 0 0 0,1 0 0 0 0,0 0 0 0 0,-1 0 0 0 0,1 0 0 0 0,-1 0 0 0 0,0 0 0 0 0,0 0 0 0 0,1 0 0 0 0,-2 1-1 0 0,1 12 15 0 0,1-12-33 0 0,0 1-1 0 0,0-1 1 0 0,0 0 0 0 0,0 0-1 0 0,0 0 1 0 0,1 1-1 0 0,-1-1 1 0 0,1 0 0 0 0,0 0-1 0 0,0 0 1 0 0,0 0 0 0 0,1 0-1 0 0,-1 0 1 0 0,1-1 0 0 0,-1 1-1 0 0,1 0 1 0 0,0-1-1 0 0,0 1 1 0 0,0-1 0 0 0,0 1-1 0 0,1-1 1 0 0,1 2 18 0 0,31 2-4637 0 0,-12-12-7918 0 0,-17 4 3448 0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3:04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1 409 5641 0 0,'0'0'2165'0'0,"0"0"-274"0"0,0 0-179 0 0,0 0 8 0 0,0 0-103 0 0,0 0-257 0 0,0 0-261 0 0,0 0-247 0 0,0 0-117 0 0,0 0-4 0 0,0 0 6 0 0,0 0 31 0 0,0 0-5 0 0,7-7-65 0 0,108-118 1614 0 0,37-70-773 0 0,-152 195-1529 0 0,0 0 1 0 0,0 0-1 0 0,0 0 0 0 0,0 0 0 0 0,0 1 0 0 0,1-1 0 0 0,-1 0 1 0 0,0 0-1 0 0,0 0 0 0 0,0 0 0 0 0,0 0 0 0 0,1 0 0 0 0,-1 0 0 0 0,0 0 1 0 0,0 1-1 0 0,0-1 0 0 0,1 0 0 0 0,-1 0 0 0 0,0 0 0 0 0,0 0 1 0 0,0 0-1 0 0,1 0 0 0 0,-1 0 0 0 0,0 0 0 0 0,0 0 0 0 0,0 0 1 0 0,1 0-1 0 0,-1 0 0 0 0,0-1 0 0 0,0 1 0 0 0,0 0 0 0 0,0 0 0 0 0,1 0 1 0 0,-1 0-1 0 0,0 0 0 0 0,0 0-10 0 0,0 10-92 0 0,-1 85 185 0 0,2-92-91 0 0,0-1 1 0 0,1 1-1 0 0,-1 0 1 0 0,1-1-1 0 0,0 1 1 0 0,0-1-1 0 0,0 0 0 0 0,0 0 1 0 0,0 0-1 0 0,0 0 1 0 0,1 0-1 0 0,-1 0 0 0 0,1 0 1 0 0,-1-1-1 0 0,1 1 1 0 0,0-1-1 0 0,-1 0 0 0 0,1 0 1 0 0,0 0-1 0 0,0 0 1 0 0,0 0-1 0 0,0-1 1 0 0,0 1-1 0 0,0-1 0 0 0,0 0 1 0 0,0 0-1 0 0,0 0 1 0 0,0 0-1 0 0,0 0 0 0 0,0-1 1 0 0,0 1-1 0 0,0-1 1 0 0,0 0-1 0 0,0 0 1 0 0,0 0-1 0 0,-1 0 0 0 0,1-1 1 0 0,0 1-1 0 0,-1-1 1 0 0,1 1-1 0 0,-1-1 0 0 0,2-1-2 0 0,156-132 59 0 0,-138 117-68 0 0,-22 47-101 0 0,0 82 189 0 0,0-109-137 0 0,1-1 1 0 0,-1 1-1 0 0,1-1 0 0 0,-1 1 1 0 0,1-1-1 0 0,0 1 0 0 0,0-1 1 0 0,0 0-1 0 0,0 1 0 0 0,0-1 1 0 0,0 0-1 0 0,0 0 0 0 0,0 1 1 0 0,0-1-1 0 0,1 0 0 0 0,-1 0 1 0 0,0 0-1 0 0,1-1 0 0 0,-1 1 1 0 0,0 0-1 0 0,1 0 0 0 0,-1-1 0 0 0,1 1 1 0 0,0-1-1 0 0,-1 1 0 0 0,1-1 1 0 0,-1 0 57 0 0,45-7-7508 0 0,-32-4-2368 0 0,-8 7 1990 0 0</inkml:trace>
  <inkml:trace contextRef="#ctx0" brushRef="#br0" timeOffset="392.41">870 12 8122 0 0,'0'0'3687'0'0,"0"0"-1518"0"0,0 0-650 0 0,0 0-71 0 0,0 0-116 0 0,0 0-245 0 0,0 0-241 0 0,0 0-206 0 0,0 0-156 0 0,0 0-96 0 0,0 0-68 0 0,0 0-63 0 0,0 0-49 0 0,-9 26-18 0 0,-24 78-13 0 0,32-102-166 0 0,0-1 0 0 0,1 0 0 0 0,-1 0 0 0 0,0 0 0 0 0,1 1-1 0 0,-1-1 1 0 0,0 0 0 0 0,1 1 0 0 0,0-1 0 0 0,-1 1 0 0 0,1-1 0 0 0,0 0-1 0 0,0 1 1 0 0,0-1 0 0 0,0 1 0 0 0,0-1 0 0 0,0 1 0 0 0,0-1 0 0 0,0 0-1 0 0,0 1 1 0 0,1-1 0 0 0,-1 1 0 0 0,1-1 0 0 0,-1 0 0 0 0,1 1 0 0 0,-1-1-1 0 0,1 0 1 0 0,0 0 0 0 0,0 0 0 0 0,-1 1 0 0 0,1-1 0 0 0,0 0 0 0 0,0 0-1 0 0,1 0-10 0 0,1 2 73 0 0,2 1-1 0 0,0 0 1 0 0,0 0 0 0 0,1 0 0 0 0,-1-1-1 0 0,1 1 1 0 0,0-2 0 0 0,0 1-1 0 0,0 0 1 0 0,0-1 0 0 0,0 0 0 0 0,0-1-1 0 0,1 0 1 0 0,-1 1 0 0 0,1-2-1 0 0,-1 1 1 0 0,0-1 0 0 0,1 0 0 0 0,-1 0-1 0 0,1-1 1 0 0,-1 0 0 0 0,1 0 0 0 0,-1-1-1 0 0,0 1 1 0 0,0-1 0 0 0,1-1-73 0 0,4-1-1 0 0,-1 0 1 0 0,1-1 0 0 0,-1 0 0 0 0,0-1 0 0 0,0 0-1 0 0,-1 0 1 0 0,0-1 0 0 0,0-1 0 0 0,0 1-1 0 0,-1-1 1 0 0,0-1 0 0 0,-1 1 0 0 0,6-10 0 0 0,-3 2-1004 0 0,11-16-3150 0 0,-6 14-7965 0 0,-13 17 4265 0 0</inkml:trace>
  <inkml:trace contextRef="#ctx0" brushRef="#br0" timeOffset="1004.663">1387 4 11434 0 0,'0'0'1869'0'0,"0"0"-249"0"0,0 0 31 0 0,0 0-5 0 0,0 0-238 0 0,0 0-412 0 0,0 0-294 0 0,0 0-94 0 0,0 0-68 0 0,0 0-38 0 0,0 0-84 0 0,0 0-132 0 0,0 0-88 0 0,-18 16-47 0 0,-56 51-43 0 0,28-8 84 0 0,42-54-193 0 0,1 0-1 0 0,0 1 1 0 0,0-1-1 0 0,1 1 0 0 0,-1 0 1 0 0,1 0-1 0 0,0 0 1 0 0,1 0-1 0 0,0 0 1 0 0,0 0-1 0 0,0 1 1 0 0,0-1-1 0 0,1 0 0 0 0,0 0 1 0 0,1 1-1 0 0,-1-1 1 0 0,1 0-1 0 0,1 3 2 0 0,1-6 11 0 0,0-1-1 0 0,-1 1 1 0 0,1-1 0 0 0,1 0-1 0 0,-1 0 1 0 0,0 0-1 0 0,0 0 1 0 0,1-1-1 0 0,-1 1 1 0 0,1-1 0 0 0,-1 0-1 0 0,1 0 1 0 0,0 0-1 0 0,-1-1 1 0 0,1 1 0 0 0,0-1-1 0 0,0 0 1 0 0,-1 0-1 0 0,1 0 1 0 0,0 0 0 0 0,0-1-1 0 0,-1 0 1 0 0,1 1-1 0 0,0-1 1 0 0,-1-1 0 0 0,1 1-1 0 0,-1 0 1 0 0,1-1-1 0 0,-1 0 1 0 0,0 0-1 0 0,0 0 1 0 0,0 0 0 0 0,0 0-1 0 0,2-2-10 0 0,162-149 347 0 0,-149 134-335 0 0,-10 10-2 0 0,-1 0 0 0 0,2 1 0 0 0,-1 0-1 0 0,1 0 1 0 0,0 0 0 0 0,1 1 0 0 0,0 1-1 0 0,0 0 1 0 0,1 0 0 0 0,-1 1 0 0 0,1 0-1 0 0,7-2-9 0 0,-16 7 0 0 0,-1 0-1 0 0,1 0 0 0 0,0 0 0 0 0,-1 0 0 0 0,1 0 1 0 0,-1 1-1 0 0,1-1 0 0 0,-1 0 0 0 0,1 1 0 0 0,-1-1 1 0 0,1 1-1 0 0,-1-1 0 0 0,1 1 0 0 0,-1 0 0 0 0,0 0 1 0 0,1-1-1 0 0,-1 1 0 0 0,0 0 0 0 0,0 0 0 0 0,0 0 1 0 0,0 1-1 0 0,0-1 0 0 0,0 0 0 0 0,0 0 1 0 0,0 1-1 0 0,0-1 0 0 0,0 0 0 0 0,-1 1 0 0 0,1-1 1 0 0,0 0-1 0 0,-1 1 0 0 0,1-1 0 0 0,-1 1 0 0 0,0 0 1 0 0,1-1-1 0 0,-1 1 0 0 0,0-1 1 0 0,5 69 64 0 0,-6-59-49 0 0,-2 36-10 0 0,-2-1-1 0 0,-2 0 1 0 0,-2 0 0 0 0,-4 8-5 0 0,-6 29-5 0 0,-36 242-37 0 0,28-217 121 0 0,26-104-70 0 0,-1-1-1 0 0,0 1 1 0 0,0-1-1 0 0,0 1 1 0 0,0-1-1 0 0,-1 0 1 0 0,1 0-1 0 0,-1 0 1 0 0,0 0-1 0 0,0-1 1 0 0,0 1-1 0 0,0-1 1 0 0,0 1-1 0 0,-1-1 1 0 0,1 0-1 0 0,-1-1 0 0 0,1 1 1 0 0,-1 0-1 0 0,0-1 1 0 0,0 0-1 0 0,1 0 1 0 0,-1 0-1 0 0,0 0 1 0 0,0-1-1 0 0,0 0 1 0 0,-2 1-9 0 0,2-1 4 0 0,-1 0 0 0 0,1 0 0 0 0,-1 0 0 0 0,0-1 1 0 0,1 0-1 0 0,-1 0 0 0 0,1 0 0 0 0,-1 0 0 0 0,1 0 0 0 0,0-1 1 0 0,-1 0-1 0 0,1 0 0 0 0,0 0 0 0 0,0-1 0 0 0,0 1 0 0 0,1-1 1 0 0,-1 0-1 0 0,1 0 0 0 0,-1 0 0 0 0,1 0 0 0 0,0-1 0 0 0,0 1 0 0 0,0-1 1 0 0,1 0-1 0 0,-2-3-4 0 0,0-2 2 0 0,0 0 1 0 0,0 0-1 0 0,1 0 0 0 0,0-1 1 0 0,1 1-1 0 0,0-1 1 0 0,0 0-1 0 0,1 0 1 0 0,1 1-1 0 0,-1-1 0 0 0,2 0 1 0 0,-1 0-1 0 0,1 0 1 0 0,1 0-1 0 0,0 1 0 0 0,0-1 1 0 0,1 1-1 0 0,0-1 1 0 0,1 1-1 0 0,0 0 1 0 0,0 0-1 0 0,1 0 0 0 0,0 1 1 0 0,1 0-1 0 0,-1 0 1 0 0,2 0-1 0 0,-1 1 0 0 0,1 0 1 0 0,0 0-1 0 0,1 0 1 0 0,-1 1-1 0 0,2 0-2 0 0,22-20-200 0 0,2 2 0 0 0,1 1 1 0 0,1 1-1 0 0,0 3 0 0 0,2 0 0 0 0,5 1 200 0 0,70-30-9428 0 0,-91 40-968 0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7 208 0 0 0,'0'0'1819'0'0,"0"0"164"0"0,0 0-18 0 0,0 0-190 0 0,0 0-240 0 0,0 0-176 0 0,0 0-99 0 0,0 0-72 0 0,0 0-85 0 0,0 0-100 0 0,-7 0 3058 0 0,92-12-109 0 0,-1 1-3250 0 0,28 4-232 0 0,-49 7-205 0 0,-67 4 2709 0 0,-137-115-2626 0 0,79 42-2546 0 0,61 68 618 0 0,3 1-4940 0 0,5 0 1586 0 0,-7 0 3561 0 0,6 0-9784 0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3977 0 0,'0'0'2232'0'0,"0"0"-49"0"0,0 0 43 0 0,0 0-29 0 0,0 0-256 0 0,0 0-435 0 0,0 0-447 0 0,0 0-339 0 0,0 0-172 0 0,0 0-30 0 0,0 0 98 0 0,0 0 84 0 0,0 0 28 0 0,3 0-8 0 0,50 5 561 0 0,-1-3 0 0 0,1-2 0 0 0,-1-2 0 0 0,45-8-1281 0 0,-78 8 109 0 0,90 0 146 0 0,-60 3-2626 0 0,-48-1 1471 0 0,-1 0-1404 0 0,1 0 2507 0 0,-1 0-4484 0 0,0 0-4607 0 0,0 0 70 0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4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7058 0 0,'0'0'3376'0'0,"0"0"-938"0"0,0 0-539 0 0,0 0-212 0 0,0 0-236 0 0,0 0-267 0 0,0 0-225 0 0,0 0-147 0 0,0 0-70 0 0,0 0-9 0 0,0 0-16 0 0,0 0-69 0 0,0 0-83 0 0,14 2-82 0 0,125 4 889 0 0,-29-18-1001 0 0,-61 4-1372 0 0,-4 1-4113 0 0,-30 4-2155 0 0,-6 0-4842 0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4:42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56 1456 0 0,'0'0'1935'0'0,"0"0"-196"0"0,0 0-14 0 0,0 0 153 0 0,0 0 158 0 0,0 0-52 0 0,0 0-270 0 0,0 0-370 0 0,0 0-351 0 0,0 0-211 0 0,0 0-113 0 0,0-10 2183 0 0,13 119-1118 0 0,-6 382-384 0 0,-25-437-845 0 0,4-88 1185 0 0,11-98-1244 0 0,6 76-361 0 0,2 1 0 0 0,2 0-1 0 0,2 0 1 0 0,3 1-1 0 0,8-16-84 0 0,-14 49 32 0 0,0 0 0 0 0,2 0 0 0 0,1 1-1 0 0,0 0 1 0 0,1 0 0 0 0,7-7-32 0 0,-16 24 0 0 0,0 1 0 0 0,0 0 0 0 0,0 0-1 0 0,1-1 1 0 0,-1 1 0 0 0,0 0 0 0 0,1 0 0 0 0,0 0 0 0 0,-1 0 0 0 0,1 1 0 0 0,0-1 0 0 0,0 0 0 0 0,0 1-1 0 0,0 0 1 0 0,0-1 0 0 0,0 1 0 0 0,1 0 0 0 0,-1 0 0 0 0,0 0 0 0 0,1 0 0 0 0,-1 0 0 0 0,1 1-1 0 0,-1-1 1 0 0,1 1 0 0 0,-1-1 0 0 0,1 1 0 0 0,-1 0 0 0 0,1 0 0 0 0,-1 0 0 0 0,1 1 0 0 0,-1-1 0 0 0,1 0-1 0 0,-1 1 1 0 0,1 0 0 0 0,-1-1 0 0 0,0 1 0 0 0,1 0 0 0 0,-1 0 0 0 0,2 2 0 0 0,7 9 13 0 0,-1 1 0 0 0,0 1 0 0 0,-1 0 1 0 0,-1 0-1 0 0,0 1 0 0 0,-1 0 0 0 0,0 0 0 0 0,-1 0 1 0 0,0 4-14 0 0,-5 1 6 0 0,-1-9-3973 0 0,2-2-9956 0 0,-2-8 4246 0 0</inkml:trace>
  <inkml:trace contextRef="#ctx0" brushRef="#br0" timeOffset="430.125">468 520 4881 0 0,'0'0'2441'0'0,"0"0"-94"0"0,0 0-25 0 0,0 0-91 0 0,0 0-264 0 0,0 0-399 0 0,0 0-392 0 0,0 0-247 0 0,0 0-143 0 0,0 0-77 0 0,0 0-59 0 0,0 0-78 0 0,0 0-102 0 0,-13-7-105 0 0,-38-19-55 0 0,50 25-291 0 0,0 1-1 0 0,0-1 1 0 0,0 1 0 0 0,0 0 0 0 0,0 0 0 0 0,0-1-1 0 0,0 1 1 0 0,0 0 0 0 0,0 0 0 0 0,0 0 0 0 0,0 0-1 0 0,-1 0 1 0 0,1 0 0 0 0,0 0 0 0 0,0 1 0 0 0,0-1-1 0 0,0 0 1 0 0,0 1 0 0 0,0-1 0 0 0,0 0 0 0 0,0 1-1 0 0,0 0 1 0 0,0-1 0 0 0,0 1 0 0 0,1-1 0 0 0,-1 1 0 0 0,0 0-1 0 0,0 0 1 0 0,0-1 0 0 0,1 1 0 0 0,-1 0 0 0 0,0 0-1 0 0,1 0 1 0 0,-1 0 0 0 0,1 0 0 0 0,-1 0 0 0 0,1 0-1 0 0,-1 0 1 0 0,1 0 0 0 0,0 0 0 0 0,-1 0-19 0 0,-1 4 84 0 0,-2 3-29 0 0,-1 0 1 0 0,2 1-1 0 0,-1 0 1 0 0,1-1 0 0 0,1 1-1 0 0,-1 1 1 0 0,1-1 0 0 0,1 0-1 0 0,0 0 1 0 0,0 1 0 0 0,1-1-1 0 0,0 0 1 0 0,1 1-1 0 0,0 4-55 0 0,2-8 31 0 0,0-1 0 0 0,1 1 0 0 0,-1-1 0 0 0,1 0 0 0 0,0 0-1 0 0,0-1 1 0 0,0 1 0 0 0,1-1 0 0 0,0 0 0 0 0,0 0-1 0 0,0 0 1 0 0,0-1 0 0 0,0 0 0 0 0,1 0 0 0 0,-1 0 0 0 0,1-1-1 0 0,0 0 1 0 0,0 0 0 0 0,0 0 0 0 0,0 0 0 0 0,0-1-1 0 0,0 0 1 0 0,1-1 0 0 0,-1 1 0 0 0,0-1 0 0 0,0-1 0 0 0,2 1-31 0 0,29-8-1344 0 0,-29 1-1841 0 0,1-1-3612 0 0,-4 3 1880 0 0,-3 3-5030 0 0</inkml:trace>
  <inkml:trace contextRef="#ctx0" brushRef="#br0" timeOffset="925.685">682 733 8170 0 0,'0'0'2303'0'0,"0"0"-312"0"0,0 0-21 0 0,0 0 5 0 0,0 0-199 0 0,0 0-359 0 0,0 0-343 0 0,0 0-231 0 0,0 0-105 0 0,0 0-65 0 0,0 0-33 0 0,0 0-68 0 0,0 0-109 0 0,9-9-67 0 0,62-74 446 0 0,48-64 37 0 0,-119 147-880 0 0,0 1 0 0 0,0-1 1 0 0,0 0-1 0 0,1 1 0 0 0,-1-1 0 0 0,0 0 1 0 0,0 1-1 0 0,0-1 0 0 0,1 0 1 0 0,-1 1-1 0 0,0-1 0 0 0,1 0 1 0 0,-1 0-1 0 0,0 1 0 0 0,1-1 0 0 0,-1 0 1 0 0,0 0-1 0 0,1 0 0 0 0,-1 0 1 0 0,0 0-1 0 0,1 1 0 0 0,-1-1 0 0 0,0 0 1 0 0,1 0-1 0 0,-1 0 0 0 0,1 0 1 0 0,-1 0-1 0 0,0 0 0 0 0,1 0 1 0 0,-1 0-1 0 0,0 0 0 0 0,1 0 0 0 0,-1 0 1 0 0,1 0-1 0 0,-1-1 0 0 0,0 1 1 0 0,1 0-1 0 0,-1 0 0 0 0,0 0 1 0 0,1 0-1 0 0,-1-1 0 0 0,0 1 0 0 0,1 0 1 0 0,-1 0-1 0 0,0-1 0 0 0,0 1 1 0 0,1 0-1 0 0,-1 0 0 0 0,0-1 0 0 0,0 1 1 0 0,1 0-1 0 0,-1-1 0 0 0,0 1 1 0 0,1 91 267 0 0,-1-90-264 0 0,1 1-1 0 0,-1-1 1 0 0,1 0-1 0 0,-1 1 1 0 0,1-1-1 0 0,0 0 0 0 0,0 0 1 0 0,0 0-1 0 0,0 0 1 0 0,0 0-1 0 0,0 0 1 0 0,0 0-1 0 0,0 0 1 0 0,0 0-1 0 0,0 0 1 0 0,1-1-1 0 0,-1 1 1 0 0,0 0-1 0 0,0-1 1 0 0,1 1-1 0 0,-1-1 1 0 0,0 1-1 0 0,1-1 1 0 0,-1 0-1 0 0,1 0 1 0 0,-1 1-1 0 0,0-1 1 0 0,1 0-1 0 0,-1 0 1 0 0,1 0-1 0 0,-1-1 1 0 0,1 1-1 0 0,-1 0 1 0 0,0 0-1 0 0,1-1 1 0 0,-1 1-1 0 0,0-1 0 0 0,1 1 1 0 0,-1-1-1 0 0,0 0-2 0 0,59-26 143 0 0,-56 24-136 0 0,16-8 51 0 0,70-25-29 0 0,-54 84-142 0 0,-6-31-1912 0 0,-19-18-3283 0 0,3-3-5642 0 0,-10 3 2059 0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1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0 2096 0 0,'0'0'1474'0'0,"0"0"-247"0"0,0 0 5 0 0,0 0 273 0 0,0 0 318 0 0,0 0 146 0 0,0 0-110 0 0,0 0-318 0 0,0 0-388 0 0,0 0-319 0 0,0 0-250 0 0,-1 2-165 0 0,-57 81 1016 0 0,-18 67-656 0 0,12 4-49 0 0,53-127-382 0 0,11-27-258 0 0,0 0 34 0 0,0 0 52 0 0,0 0 49 0 0,0 0 23 0 0,5-19 583 0 0,38-62-545 0 0,161-205-136 0 0,-173 260-151 0 0,-31 26 1 0 0,0 0-4 0 0,0 19 101 0 0,-7 101 491 0 0,7-106-491 0 0,-2-7-70 0 0,1 0-1 0 0,0 0 1 0 0,1 0-1 0 0,-1 0 1 0 0,1-1-1 0 0,1 1 1 0 0,0 0 0 0 0,-1 0-1 0 0,2 0 1 0 0,-1-1-1 0 0,1 1 1 0 0,0 0-1 0 0,1-1 1 0 0,-1 0-1 0 0,1 1 1 0 0,1-1 0 0 0,1 2-27 0 0,-2-7 22 0 0,0 0 1 0 0,0-1-1 0 0,0 1 0 0 0,1-1 1 0 0,-1 0-1 0 0,0 0 1 0 0,0 0-1 0 0,1 0 1 0 0,-1-1-1 0 0,0 1 1 0 0,0-1-1 0 0,1 0 1 0 0,-1 0-1 0 0,0 0 1 0 0,0 0-1 0 0,0 0 1 0 0,0-1-1 0 0,-1 0 1 0 0,1 1-1 0 0,0-1 1 0 0,-1 0-1 0 0,1 0 1 0 0,-1 0-1 0 0,1-1 1 0 0,-1 1-1 0 0,0-1-22 0 0,9-5 24 0 0,47-43 122 0 0,51-84-82 0 0,-80 94-38 0 0,-12 137 106 0 0,12 35 130 0 0,-25-98-620 0 0,-4-19-6325 0 0,0-5-4391 0 0,0-9 3584 0 0</inkml:trace>
  <inkml:trace contextRef="#ctx0" brushRef="#br0" timeOffset="463.974">866 133 1928 0 0,'0'0'1453'0'0,"0"0"-234"0"0,0 0 302 0 0,0 0 508 0 0,0 0 271 0 0,0 0-146 0 0,0 0-390 0 0,0 0-427 0 0,0 0-334 0 0,0 0-169 0 0,0 0-89 0 0,0 0-67 0 0,-3 10-12 0 0,-9 29-33 0 0,9-29-57 0 0,3-10-45 0 0,13 11 3489 0 0,16 33-3528 0 0,-24-29-375 0 0,-1 0-1 0 0,-1 0 1 0 0,0 0 0 0 0,-1 0-1 0 0,0 1 1 0 0,-2-1 0 0 0,0 1-1 0 0,-1 6-116 0 0,0-18-28 0 0,0 1-1 0 0,0-1 0 0 0,-1 1 0 0 0,0-1 0 0 0,0 0 0 0 0,0 1 1 0 0,0-1-1 0 0,-1 0 0 0 0,1 0 0 0 0,-1-1 0 0 0,0 1 0 0 0,0-1 1 0 0,-1 1-1 0 0,1-1 0 0 0,-1 0 0 0 0,1 0 0 0 0,-1 0 0 0 0,0-1 1 0 0,0 0-1 0 0,0 1 0 0 0,-1-1 0 0 0,1 0 0 0 0,0-1 0 0 0,-1 1 1 0 0,1-1-1 0 0,-1 0 0 0 0,0 0 0 0 0,1-1 0 0 0,-1 1 0 0 0,0-1 1 0 0,1 0-1 0 0,-1 0 0 0 0,0 0 0 0 0,1-1 0 0 0,-1 0 0 0 0,0 0 1 0 0,1 0-1 0 0,-1 0 0 0 0,1-1 0 0 0,0 0 0 0 0,-1 0 0 0 0,1 0 29 0 0,-38-37-6837 0 0,33 22 1256 0 0,2-1-3317 0 0,5 10 4609 0 0</inkml:trace>
  <inkml:trace contextRef="#ctx0" brushRef="#br0" timeOffset="709.368">691 133 1352 0 0,'0'0'3124'0'0,"0"0"-772"0"0,0 0-231 0 0,0 0 15 0 0,0 0-98 0 0,0 0-307 0 0,0 0-404 0 0,0 0-392 0 0,0 0-245 0 0,0 0-91 0 0,0 0 5 0 0,0 0 58 0 0,0 0 22 0 0,4-2-8 0 0,93-8 2561 0 0,-31 10-2500 0 0,6-13-635 0 0,41-5-412 0 0,-39 21-7683 0 0,-65 0 1949 0 0,-2 1-4716 0 0</inkml:trace>
  <inkml:trace contextRef="#ctx0" brushRef="#br0" timeOffset="1014.968">1253 210 7602 0 0,'0'0'4531'0'0,"0"0"-2885"0"0,0 0-989 0 0,0 0 104 0 0,0 0 261 0 0,0 0 167 0 0,0 0-57 0 0,0 0-203 0 0,0 0-182 0 0,0 0-119 0 0,0 0-57 0 0,0 0-32 0 0,0 0-27 0 0,29 0-58 0 0,137 0 227 0 0,-20-3-877 0 0,-127-1-1545 0 0,-14 0-2944 0 0,-4-3-5806 0 0,-1 7 4003 0 0</inkml:trace>
  <inkml:trace contextRef="#ctx0" brushRef="#br0" timeOffset="1210.857">1457 23 5593 0 0,'0'0'3274'0'0,"0"0"-2001"0"0,0 0-512 0 0,0 0 353 0 0,0 0 406 0 0,0 0 160 0 0,0 0-139 0 0,0 0-305 0 0,0 0-300 0 0,0 0-224 0 0,-5 33-168 0 0,-18 103-130 0 0,17-105-409 0 0,2 0 1 0 0,0 0 0 0 0,3 1-1 0 0,0-1 1 0 0,3 19-6 0 0,8-23-1908 0 0,-3-20-1366 0 0,1 0-3600 0 0,-4-4-1696 0 0</inkml:trace>
  <inkml:trace contextRef="#ctx0" brushRef="#br0" timeOffset="1853.409">1708 450 9010 0 0,'0'0'3070'0'0,"0"0"-1925"0"0,0 0-372 0 0,0 0 400 0 0,0 0 334 0 0,0 0-12 0 0,0 0-292 0 0,0 0-377 0 0,0 0-288 0 0,0 0-125 0 0,0 0-59 0 0,0 0 17 0 0,0 0 5 0 0,21-19-31 0 0,69-60-36 0 0,-7-12 485 0 0,-61 65-690 0 0,1 1-1 0 0,1 0 0 0 0,1 2 1 0 0,0 1-1 0 0,2 1 1 0 0,6-2-104 0 0,-9 12 44 0 0,-24 11-67 0 0,0 117 298 0 0,2-114-262 0 0,0-1 0 0 0,0 0 1 0 0,0 1-1 0 0,1-1 1 0 0,-1 0-1 0 0,0 0 1 0 0,1-1-1 0 0,-1 1 1 0 0,1-1-1 0 0,0 1 1 0 0,-1-1-1 0 0,1 0 0 0 0,0 1 1 0 0,0-2-1 0 0,0 1 1 0 0,0 0-1 0 0,0 0 1 0 0,0-1-1 0 0,0 0 1 0 0,0 0-1 0 0,0 0 1 0 0,0 0-1 0 0,0 0 0 0 0,0 0 1 0 0,0-1-1 0 0,0 1 1 0 0,0-1-1 0 0,0 0 1 0 0,0 0-1 0 0,0 0 1 0 0,0 0-1 0 0,-1-1 0 0 0,1 1 1 0 0,0-1-1 0 0,1-1-13 0 0,170-121 251 0 0,-113 75-210 0 0,-17 28-67 0 0,-44 43 191 0 0,-40 118 1009 0 0,35-42-917 0 0,5-96-334 0 0,1 1 0 0 0,-1-1 0 0 0,1 0-1 0 0,0 0 1 0 0,0 0 0 0 0,0 0 0 0 0,0 0 0 0 0,0 0-1 0 0,0 0 1 0 0,0 0 0 0 0,1-1 0 0 0,-1 1 0 0 0,1 0-1 0 0,0-1 1 0 0,-1 1 0 0 0,1-1 0 0 0,0 0 0 0 0,0 1-1 0 0,0-1 1 0 0,0 0 0 0 0,0 0 0 0 0,1 0 77 0 0,7 0-4467 0 0,-1-7-3686 0 0,-4 2-3352 0 0</inkml:trace>
  <inkml:trace contextRef="#ctx0" brushRef="#br0" timeOffset="2461.474">2687 221 16620 0 0,'0'0'1053'0'0,"0"0"-254"0"0,0 0 146 0 0,0 0 241 0 0,0 0 72 0 0,0 0-173 0 0,0 0-310 0 0,0 0-261 0 0,0 0-160 0 0,0 0-63 0 0,0 0-40 0 0,0 0-51 0 0,0 0-39 0 0,1 24-76 0 0,7 114 17 0 0,-10-35 70 0 0,2-102-187 0 0,-1 0 0 0 0,0-1 0 0 0,1 1 0 0 0,-1 0 0 0 0,0 0 0 0 0,0 0 0 0 0,1-1 1 0 0,-1 1-1 0 0,0 0 0 0 0,0-1 0 0 0,0 1 0 0 0,0-1 0 0 0,0 1 0 0 0,0-1 0 0 0,0 0 0 0 0,0 1 0 0 0,0-1 0 0 0,0 0 0 0 0,0 0 1 0 0,0 1-1 0 0,0-1 0 0 0,0 0 0 0 0,-1 0 0 0 0,1 0 0 0 0,0 0 0 0 0,0-1 0 0 0,0 1 0 0 0,0 0 0 0 0,0 0 0 0 0,0-1 1 0 0,0 1-1 0 0,0 0 0 0 0,0-1 0 0 0,0 1 0 0 0,0-1 0 0 0,0 1 0 0 0,0-1 0 0 0,0 0 0 0 0,1 1 0 0 0,-1-1 0 0 0,0 0 0 0 0,0 0 1 0 0,1 0-1 0 0,-1 1 0 0 0,0-1 0 0 0,1 0 0 0 0,-1 0 0 0 0,1 0 0 0 0,-1 0 0 0 0,1 0 0 0 0,-1 0 0 0 0,1 0 0 0 0,0 0 1 0 0,0 0-1 0 0,-1 0 0 0 0,1 0 0 0 0,0 0 0 0 0,0-1 0 0 0,0 1 0 0 0,0 0 15 0 0,-1-10-25 0 0,0 0 0 0 0,1-1 0 0 0,0 1 0 0 0,1 0 0 0 0,0 0 0 0 0,1-1 0 0 0,0 1 0 0 0,1 0 1 0 0,0 1-1 0 0,1-1 0 0 0,0 0 0 0 0,0 1 0 0 0,1 0 0 0 0,1 0 0 0 0,-1 0 0 0 0,2 1 0 0 0,-1 0 0 0 0,1 0 0 0 0,1 1 0 0 0,4-4 25 0 0,3-5-16 0 0,2 2 0 0 0,0 0 0 0 0,1 0 0 0 0,1 2 0 0 0,0 0 0 0 0,20-9 16 0 0,-37 21 8 0 0,-1 0-1 0 0,1 0 1 0 0,-1 1 0 0 0,1-1-1 0 0,-1 1 1 0 0,1-1 0 0 0,0 1-1 0 0,-1-1 1 0 0,1 1-1 0 0,0 0 1 0 0,0 0 0 0 0,-1 0-1 0 0,1 0 1 0 0,0 0 0 0 0,-1 0-1 0 0,1 0 1 0 0,0 0 0 0 0,0 1-1 0 0,-1-1 1 0 0,1 1-1 0 0,-1 0 1 0 0,1-1 0 0 0,0 1-1 0 0,-1 0 1 0 0,1 0 0 0 0,-1 0-1 0 0,0 0 1 0 0,1 0-1 0 0,-1 0 1 0 0,0 0 0 0 0,1 0-1 0 0,-1 1 1 0 0,0-1 0 0 0,0 0-1 0 0,0 1 1 0 0,0-1-1 0 0,0 1 1 0 0,-1-1 0 0 0,1 1-1 0 0,0-1 1 0 0,-1 1 0 0 0,1 0-1 0 0,-1 1-7 0 0,2-1 27 0 0,-1 1 0 0 0,0-1 0 0 0,0 1 0 0 0,-1 0 0 0 0,1-1 0 0 0,0 1 0 0 0,-1 0 0 0 0,0 0 0 0 0,0-1-1 0 0,1 1 1 0 0,-2 0 0 0 0,1 0 0 0 0,0-1 0 0 0,-1 1 0 0 0,1 0 0 0 0,-1-1 0 0 0,0 1 0 0 0,1 0 0 0 0,-1-1 0 0 0,-1 1-1 0 0,1-1 1 0 0,-1 2-27 0 0,-46 45 151 0 0,41-43-144 0 0,-1 0-1 0 0,1 0 1 0 0,1 1 0 0 0,-1-1-1 0 0,1 2 1 0 0,1-1 0 0 0,-1 1-1 0 0,1-1 1 0 0,0 1 0 0 0,1 1-1 0 0,0-1 1 0 0,0 1 0 0 0,0 4-7 0 0,4-8 54 0 0,1-1 0 0 0,0 1 0 0 0,1 0 0 0 0,-1-1 0 0 0,1 1-1 0 0,0-1 1 0 0,0 1 0 0 0,0-1 0 0 0,0 0 0 0 0,1 0 0 0 0,0 0 0 0 0,0 0 0 0 0,0-1 0 0 0,0 1 0 0 0,1-1 0 0 0,-1 1 0 0 0,1-1 0 0 0,0-1 0 0 0,0 1 0 0 0,0 0 0 0 0,0-1 0 0 0,0 0 0 0 0,1 0-1 0 0,-1 0 1 0 0,5 1-54 0 0,5 5 131 0 0,92 61 818 0 0,-50-26-1575 0 0,-43-38-2731 0 0,-8-5-7675 0 0,-3 0-1508 0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0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65 154 0 0 0,'0'0'461'0'0,"0"0"292"0"0,0 0 132 0 0,6-3 58 0 0,16-10 20 0 0,-17 10 14 0 0,-5 3-7 0 0,0 0 1 0 0,0 0 36 0 0,0 0 6 0 0,0 0-17 0 0,0 0-42 0 0,0 0-66 0 0,0 0-44 0 0,0 0-45 0 0,0 0-24 0 0,0 0-27 0 0,0 0-44 0 0,12 9 4543 0 0,19-4-2795 0 0,-26-5-2120 0 0,228-3 2397 0 0,-45 21-2165 0 0,-151-14-1164 0 0,-46-11-10225 0 0,6 7 8913 0 0,0 0-666 0 0,0 0-2859 0 0,-1 0-186 0 0</inkml:trace>
  <inkml:trace contextRef="#ctx0" brushRef="#br0" timeOffset="639.7">1 393 0 0 0,'0'0'549'0'0,"0"0"1042"0"0,0 0 214 0 0,0 0-173 0 0,0 0-217 0 0,0 0-152 0 0,0 0-65 0 0,0 0 3 0 0,0 0 14 0 0,0 0-21 0 0,19 0 2030 0 0,79 9 2271 0 0,2 0-3801 0 0,-45-7-1527 0 0,-41 0-296 0 0,0-1 0 0 0,0 0 0 0 0,0-1 0 0 0,0-1 0 0 0,0 0 0 0 0,0-1 1 0 0,0-1-1 0 0,0 0 0 0 0,-1-1 0 0 0,1 0 0 0 0,1-2 129 0 0,6-9-5469 0 0,-12 1-6006 0 0,-8 10 6194 0 0</inkml:trace>
  <inkml:trace contextRef="#ctx0" brushRef="#br0" timeOffset="1291.988">271 6 2801 0 0,'0'0'2153'0'0,"0"0"-124"0"0,0 0-26 0 0,0 0 48 0 0,0 0-79 0 0,0 0-238 0 0,0 0-344 0 0,0 0-358 0 0,0 0-279 0 0,0 0-182 0 0,0 0-115 0 0,0 0-68 0 0,0 0-45 0 0,-10-1-47 0 0,-30-4-33 0 0,54 26 1633 0 0,170 96 1209 0 0,-95-50-2766 0 0,-13-12-255 0 0,-42-26-18 0 0,-35-24-8 0 0,-1-1-1 0 0,1 0 0 0 0,-1 0 0 0 0,0 0 1 0 0,0 0-1 0 0,0-1 0 0 0,0 1 0 0 0,-1 0 1 0 0,0-1-1 0 0,1 1 0 0 0,-1-1 0 0 0,0 0 1 0 0,-1 0-1 0 0,1 0 0 0 0,0-1 0 0 0,-1 1-57 0 0,3-3 7 0 0,-209 188 593 0 0,100-107-422 0 0,86-61-206 0 0,24-18-23 0 0,1-2-5952 0 0,9 0-901 0 0,-6 0 807 0 0,-1 0-2246 0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8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11162 0 0,'0'0'1930'0'0,"0"0"-583"0"0,0 0-277 0 0,0 0 103 0 0,0 0 89 0 0,0 0-23 0 0,0 0-130 0 0,0 0-194 0 0,0 0-109 0 0,0 0-91 0 0,0 0-75 0 0,0 0-46 0 0,0 0-52 0 0,18 5-37 0 0,129 23 1026 0 0,145-10-242 0 0,-231-17-1262 0 0,-35-2-2590 0 0,-25 1 1615 0 0,-3 0-4046 0 0,-7-3 726 0 0,7 3-1484 0 0,-2 0-3579 0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8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10394 0 0,'0'0'1902'0'0,"0"0"-536"0"0,0 0-158 0 0,0 0 124 0 0,0 0 148 0 0,0 0-19 0 0,0 0-216 0 0,0 0-202 0 0,0 0-175 0 0,0 0-149 0 0,0 0-115 0 0,0 0-89 0 0,0 0-80 0 0,36 2-80 0 0,111 8-39 0 0,-57-14 5 0 0,51-10-1079 0 0,-110 13-3183 0 0,-1 0-3627 0 0,-20 1-3985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52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9898 0 0,'0'0'2611'0'0,"0"0"-429"0"0,0 0-213 0 0,0 0-124 0 0,0 0-196 0 0,0 0-242 0 0,0 0-220 0 0,0 0-207 0 0,0 0-205 0 0,0 0-149 0 0,34 6-118 0 0,107 15-98 0 0,-64-24 57 0 0,-59-2-339 0 0,231-58-618 0 0,-198 51-1381 0 0,-22 5-1476 0 0,-1 0-5551 0 0,-14 4-3138 0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27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515 12 2144 0 0,'0'0'1707'0'0,"0"0"-49"0"0,0 0 29 0 0,0 0 124 0 0,0 0 60 0 0,0 0-98 0 0,0 0-208 0 0,0 0-307 0 0,0 0-247 0 0,0 0-155 0 0,0 0-126 0 0,-7-2-96 0 0,-33-7 379 0 0,28 49 1508 0 0,-29 45-1983 0 0,-3-1-1 0 0,-4-3 1 0 0,-4-2-1 0 0,-27 30-537 0 0,-54 87-1064 0 0,129-192-20 0 0,-7 10-2289 0 0,6-11-1915 0 0,-1-2-4156 0 0,6-1 5308 0 0</inkml:trace>
  <inkml:trace contextRef="#ctx0" brushRef="#br0" timeOffset="446.332">26 56 2032 0 0,'0'0'2249'0'0,"0"0"-1042"0"0,0 0-271 0 0,0 0 250 0 0,0 0 277 0 0,0 0 166 0 0,0 0-32 0 0,0 0-256 0 0,0 0-314 0 0,0 0-203 0 0,0 0-101 0 0,0 0-32 0 0,-5 6 14 0 0,-15 19-3 0 0,37 0 1305 0 0,137 128 2039 0 0,-53 28-3314 0 0,-35-11-378 0 0,-61-154-335 0 0,0-1 0 0 0,1 0 0 0 0,1 1 0 0 0,0-2 1 0 0,1 1-1 0 0,0-1 0 0 0,2 0 0 0 0,5 6-19 0 0,7-8-520 0 0,-21-12 195 0 0,-1 0-131 0 0,1-19-10793 0 0,-1 12 2799 0 0,0 3 3846 0 0</inkml:trace>
  <inkml:trace contextRef="#ctx0" brushRef="#br0" timeOffset="716.76">556 358 8554 0 0,'0'0'1233'0'0,"0"0"-195"0"0,0 0 100 0 0,0 0 306 0 0,0 0 152 0 0,0 0-123 0 0,0 0-304 0 0,0 0-306 0 0,0 0-202 0 0,0 0-120 0 0,0 0-93 0 0,0 0-87 0 0,4 34-85 0 0,12 107-93 0 0,3-58 36 0 0,-3 49-2132 0 0,-24-96-3379 0 0,-12-6-5947 0 0,17-26 8486 0 0</inkml:trace>
  <inkml:trace contextRef="#ctx0" brushRef="#br0" timeOffset="1259.461">497 524 0 0 0,'0'0'1511'0'0,"0"0"525"0"0,0 0 33 0 0,0 0-258 0 0,0 0-267 0 0,0 0-191 0 0,0 0-147 0 0,16-32-140 0 0,49-98-130 0 0,-30 82 360 0 0,-27 45-977 0 0,2-2-1 0 0,0 0-1 0 0,0 1 1 0 0,1 0-1 0 0,0 0 1 0 0,0 2-1 0 0,0-1 1 0 0,0 1-1 0 0,0 1 1 0 0,1 0-1 0 0,-1 0 1 0 0,0 2-1 0 0,1-1 1 0 0,0 1-318 0 0,-8 1 59 0 0,0-1 1 0 0,0 1 0 0 0,-1 0-1 0 0,1 1 1 0 0,0-1-1 0 0,-1 1 1 0 0,1-1 0 0 0,-1 1-1 0 0,0 0 1 0 0,0 0-1 0 0,0 0 1 0 0,0 1 0 0 0,0-1-1 0 0,-1 1 1 0 0,0-1-1 0 0,0 1 1 0 0,0 0-1 0 0,0 0 1 0 0,0 0 0 0 0,-1 0-1 0 0,1 0 1 0 0,-1 0-1 0 0,0 1 1 0 0,-1-1 0 0 0,1 0-1 0 0,-1 1 1 0 0,0-1-1 0 0,0 0 1 0 0,0 1 0 0 0,0-1-1 0 0,-1 0 1 0 0,0 1-1 0 0,0-1 1 0 0,0 0 0 0 0,-1 2-60 0 0,-2 2 45 0 0,0 1 0 0 0,0-1 0 0 0,-1 1 0 0 0,0-1 0 0 0,-1 0 0 0 0,0-1 0 0 0,0 1 0 0 0,0-1 0 0 0,-1-1 0 0 0,0 1 0 0 0,-1-1 0 0 0,1 0 0 0 0,-1-1 0 0 0,0 0 0 0 0,-1 0 0 0 0,1-1 0 0 0,-1 0 0 0 0,0 0 0 0 0,-6 1-45 0 0,3 1 53 0 0,-18 13 330 0 0,30-19-333 0 0,2 22 170 0 0,74 25 1753 0 0,65 39 315 0 0,-75-38-1681 0 0,-59-42-2268 0 0,-4-11-4055 0 0,4-7-5111 0 0,-4 8 1241 0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6:23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1061 0 0 0,'0'0'207'0'0,"0"0"598"0"0,0 0 250 0 0,0 0-17 0 0,0 0-131 0 0,0 0-147 0 0,0 0-33 0 0,0 0 74 0 0,4 0 65 0 0,156 3 5899 0 0,144 19-2936 0 0,181-18-1355 0 0,-381-15-1834 0 0,33-7 4 0 0,-19 10-375 0 0,179 1 230 0 0,-46 7 329 0 0,-119-7-606 0 0,13-1 94 0 0,226 8 471 0 0,-228 4-539 0 0,-140-3-417 0 0,1 0 1902 0 0,-1 0-3669 0 0,-1-1-3353 0 0,0 1-4639 0 0,-2-1 830 0 0</inkml:trace>
  <inkml:trace contextRef="#ctx0" brushRef="#br0" timeOffset="1">2490 1046 0 0 0,'0'0'233'0'0,"0"0"841"0"0,0 0 209 0 0,0 0-62 0 0,0 0-108 0 0,0 0-92 0 0,0 0-91 0 0,0 0-83 0 0,0 0-65 0 0,0 0-80 0 0,3-2-37 0 0,-1 0-363 0 0,0 1 0 0 0,1-1 0 0 0,-1 1-1 0 0,0 0 1 0 0,0 0 0 0 0,1 0-1 0 0,-1 0 1 0 0,1 0 0 0 0,-1 1-1 0 0,1-1 1 0 0,-1 1 0 0 0,1-1 0 0 0,-1 1-1 0 0,1 0 1 0 0,-1 0 0 0 0,1 0-1 0 0,-1 1 1 0 0,1-1 0 0 0,-1 0-1 0 0,1 1 1 0 0,-1 0 0 0 0,2 0-302 0 0,60 10 2887 0 0,334-11 1182 0 0,-311 8-3997 0 0,69 21-55 0 0,23-26 122 0 0,-50-14 194 0 0,162 11 258 0 0,22 12-76 0 0,-132-12-170 0 0,50-11-165 0 0,3 7-105 0 0,144 15 37 0 0,-38-11-97 0 0,-180-14-595 0 0,-29 6-4040 0 0,-110 7 2176 0 0,-12 2-1488 0 0,0-1-6620 0 0,-8 0 6821 0 0</inkml:trace>
  <inkml:trace contextRef="#ctx0" brushRef="#br0" timeOffset="2">212 464 0 0 0,'0'0'851'0'0,"0"0"840"0"0,0 0 312 0 0,0 0-15 0 0,0 0-81 0 0,0 0-149 0 0,0 0-192 0 0,0 0-161 0 0,3-6-180 0 0,8-18-158 0 0,-8 17-136 0 0,-3 7-119 0 0,0 0-104 0 0,0 0-109 0 0,0 0-93 0 0,0 0-103 0 0,0 0-92 0 0,-34 99 1328 0 0,15-61-1394 0 0,-91 181 487 0 0,104-205 481 0 0,24-41-424 0 0,111-198 25 0 0,-10 2-565 0 0,-117 221-240 0 0,15-18 8 0 0,-8 40-59 0 0,-5 183 266 0 0,-4-125-197 0 0,34-80 13 0 0,77-143 167 0 0,-67 78-169 0 0,47-72-30 0 0,-82 158-22 0 0,-12 23 90 0 0,-4-5-2 0 0,2-1 0 0 0,1 1 0 0 0,2 0 1 0 0,2 0-1 0 0,1 0 0 0 0,2 3-74 0 0,3 8-828 0 0,-6-47 254 0 0,0-1-211 0 0,0 0-289 0 0,0 0-345 0 0,0 0-420 0 0,0-2-5355 0 0,8-4 749 0 0,-8 6 4066 0 0,3-3-1531 0 0</inkml:trace>
  <inkml:trace contextRef="#ctx0" brushRef="#br0" timeOffset="3">862 520 3953 0 0,'0'0'1607'0'0,"0"0"-96"0"0,0 0 185 0 0,0 0 333 0 0,0 0 96 0 0,0 0-223 0 0,0 0-414 0 0,0 0-385 0 0,0 0-229 0 0,0 0-86 0 0,0 0-21 0 0,0 0-47 0 0,21 15 2746 0 0,42 58-1888 0 0,-59-63-1433 0 0,-1 1 1 0 0,0-1-1 0 0,0 1 1 0 0,-1 0-1 0 0,-1 0 1 0 0,1 0-1 0 0,-2 0 0 0 0,0 0 1 0 0,-1 10-146 0 0,1-8 98 0 0,-1-6-75 0 0,-1 0-1 0 0,-1 0 1 0 0,0 0 0 0 0,0-1 0 0 0,0 1 0 0 0,0-1-1 0 0,-1 0 1 0 0,0 1 0 0 0,-1-2 0 0 0,1 1 0 0 0,-1-1-1 0 0,0 1 1 0 0,-1-1 0 0 0,1-1 0 0 0,-1 1 0 0 0,0-1-1 0 0,0 0 1 0 0,0 0 0 0 0,-1-1 0 0 0,-1 1-23 0 0,-71 22-2782 0 0,67-78-9545 0 0,13 44 9376 0 0,-1-19-5399 0 0,0 19 7290 0 0</inkml:trace>
  <inkml:trace contextRef="#ctx0" brushRef="#br0" timeOffset="4">731 542 0 0 0,'0'0'548'0'0,"0"0"1511"0"0,0 0 443 0 0,0 0-100 0 0,0 0-234 0 0,0 0-261 0 0,0 0-266 0 0,0 0-208 0 0,0 0-188 0 0,0 0-205 0 0,0 0-211 0 0,0 0-208 0 0,-1-3-141 0 0,1 3-450 0 0,1 1 0 0 0,-1-1 0 0 0,0 0 0 0 0,0 0 0 0 0,1 1 0 0 0,-1-1-1 0 0,0 0 1 0 0,0 0 0 0 0,1 0 0 0 0,-1 1 0 0 0,0-1 0 0 0,0 0 0 0 0,1 0 0 0 0,-1 0 0 0 0,0 0 0 0 0,1 0 0 0 0,-1 1 0 0 0,0-1 0 0 0,1 0 0 0 0,-1 0 0 0 0,0 0 0 0 0,1 0 0 0 0,-1 0 0 0 0,0 0 0 0 0,1 0 0 0 0,-1 0 0 0 0,0 0 0 0 0,1-1 0 0 0,-1 1 0 0 0,0 0 0 0 0,1 0 0 0 0,-1 0 0 0 0,0 0 0 0 0,1 0 0 0 0,-1 0 0 0 0,0-1 0 0 0,0 1 0 0 0,1 0 0 0 0,-1 0-1 0 0,0 0 1 0 0,0-1 0 0 0,1 1 0 0 0,-1 0 0 0 0,0-1 0 0 0,0 1 0 0 0,0 0 0 0 0,0 0 0 0 0,1-1 0 0 0,-1 1 0 0 0,0 0 0 0 0,0-1 0 0 0,0 1 0 0 0,0 0 0 0 0,0-1 0 0 0,0 1 0 0 0,0 0 0 0 0,0-1 0 0 0,0 1 0 0 0,0 0 0 0 0,0-1 0 0 0,0 1 0 0 0,0 0 0 0 0,0-1 0 0 0,0 1-30 0 0,19 4 716 0 0,11-2-216 0 0,0-2 0 0 0,-1-1 0 0 0,1-1 1 0 0,0-2-1 0 0,19-5-500 0 0,12-1-2171 0 0,-48 8-31 0 0,4 0-8024 0 0,-12 1 815 0 0</inkml:trace>
  <inkml:trace contextRef="#ctx0" brushRef="#br0" timeOffset="5">1475 221 3961 0 0,'0'0'1147'0'0,"0"0"-52"0"0,0 0 176 0 0,0 0 332 0 0,0 0 234 0 0,0 0 13 0 0,0 0-195 0 0,0 0-368 0 0,0 0-295 0 0,0 0-170 0 0,0 0-121 0 0,0 0-89 0 0,-4 2-66 0 0,-32 15 827 0 0,17 10-1017 0 0,1 1-1 0 0,1 1 1 0 0,1 1-1 0 0,2 0 1 0 0,1 1-1 0 0,1 0 1 0 0,2 1-1 0 0,1 0 1 0 0,1 0-1 0 0,2 1 0 0 0,2 0 1 0 0,1 0-1 0 0,1 11-355 0 0,1-35 79 0 0,1 1 0 0 0,0-1-1 0 0,1 1 1 0 0,0-1-1 0 0,1 1 1 0 0,0-1-1 0 0,0 0 1 0 0,1 0-1 0 0,0 0 1 0 0,2 4-79 0 0,-2-7 72 0 0,-1-1 1 0 0,0 1-1 0 0,1-1 1 0 0,0 0-1 0 0,0 0 0 0 0,1-1 1 0 0,-1 1-1 0 0,1-1 1 0 0,0 1-1 0 0,0-1 0 0 0,1 0 1 0 0,-1 0-1 0 0,1-1 1 0 0,0 0-1 0 0,0 0 0 0 0,0 0 1 0 0,0 0-1 0 0,1-1 1 0 0,-1 1-1 0 0,1-1 0 0 0,-1-1 1 0 0,1 1-1 0 0,0-1 1 0 0,3 0-73 0 0,9 3 358 0 0,-4-2-380 0 0,-12-8-3796 0 0,-3-7-3594 0 0,2 9 2180 0 0,-1 3-6507 0 0</inkml:trace>
  <inkml:trace contextRef="#ctx0" brushRef="#br0" timeOffset="6">1630 586 0 0 0,'0'0'1242'0'0,"0"0"750"0"0,0 0 341 0 0,0 0-13 0 0,0 0-218 0 0,0 0-267 0 0,0 0-248 0 0,0 0-183 0 0,0 0-105 0 0,0 0-137 0 0,0 0-149 0 0,-3 11 6026 0 0,164-30-5389 0 0,-157 18-1289 0 0,-25-1-331 0 0,-107 9-119 0 0,128-7 110 0 0,0 0-4 0 0,0 0-6 0 0,0 0-26 0 0,0 0-17 0 0,21 0-16 0 0,180 4-534 0 0,-196-6 569 0 0,-3 1-4322 0 0,1 0-8499 0 0,0 1 3364 0 0</inkml:trace>
  <inkml:trace contextRef="#ctx0" brushRef="#br0" timeOffset="7">1992 254 3593 0 0,'0'0'1864'0'0,"0"0"-833"0"0,0 0-143 0 0,0 0 355 0 0,0 0 400 0 0,0 0 182 0 0,0 0-178 0 0,0 0-376 0 0,0 0-341 0 0,0 0-148 0 0,0 0-45 0 0,0 0 8 0 0,0 0-1 0 0,4 2-61 0 0,-3 0-590 0 0,1-1 0 0 0,-1 1 0 0 0,1-1 0 0 0,-1 1 1 0 0,0 0-1 0 0,0 0 0 0 0,0-1 0 0 0,0 1 0 0 0,0 0 1 0 0,0 0-1 0 0,0 0 0 0 0,0 0 0 0 0,-1 0 0 0 0,1 0 1 0 0,-1 0-1 0 0,0 1 0 0 0,1-1 0 0 0,-1 0 1 0 0,0 0-1 0 0,0 0 0 0 0,-1 0 0 0 0,1 0 0 0 0,0 0 1 0 0,-1 1-1 0 0,1-1 0 0 0,-1 0 0 0 0,1 0 0 0 0,-2 1-93 0 0,-14 34 476 0 0,12-30-411 0 0,0 0 0 0 0,1 0 0 0 0,0 1 0 0 0,0-1 0 0 0,1 1 0 0 0,-1 0 0 0 0,2 0 0 0 0,-1 0 0 0 0,1 0 0 0 0,0 0 0 0 0,1 0 0 0 0,0 0 0 0 0,0 5-65 0 0,3-10 48 0 0,-1 1 1 0 0,1-1-1 0 0,-1-1 1 0 0,1 1-1 0 0,0 0 1 0 0,0-1-1 0 0,0 1 1 0 0,1-1-1 0 0,-1 0 1 0 0,0 0-1 0 0,1 0 1 0 0,0-1-1 0 0,-1 1 1 0 0,1-1-1 0 0,0 0 1 0 0,0 0 0 0 0,-1 0-1 0 0,1-1 1 0 0,0 1-1 0 0,0-1 1 0 0,0 0-1 0 0,0 0 1 0 0,0 0-1 0 0,0 0 1 0 0,0-1-1 0 0,1 0-48 0 0,-3 1 15 0 0,7 0-42 0 0,-8 1-31 0 0,1-1 0 0 0,-1 0-1 0 0,0 0 1 0 0,0 0 0 0 0,1 1-1 0 0,-1-1 1 0 0,0 0-1 0 0,1 0 1 0 0,-1-1 0 0 0,0 1-1 0 0,1 0 1 0 0,-1 0 0 0 0,0-1-1 0 0,0 1 1 0 0,1-1 0 0 0,-1 1-1 0 0,0-1 1 0 0,0 1 0 0 0,0-1-1 0 0,0 0 1 0 0,0 1 0 0 0,0-1-1 0 0,0 0 1 0 0,0 0 0 0 0,0 0-1 0 0,0 0 1 0 0,0 0 0 0 0,0 0-1 0 0,0 0 1 0 0,-1 0 0 0 0,1 0-1 0 0,-1-1 1 0 0,1 1 0 0 0,0 0-1 0 0,-1 0 1 0 0,0 0 0 0 0,1-1-1 0 0,-1 1 1 0 0,0 0-1 0 0,0-1 59 0 0,10-28-6412 0 0,0 3-5375 0 0,-8 22 7515 0 0</inkml:trace>
  <inkml:trace contextRef="#ctx0" brushRef="#br0" timeOffset="8">2212 258 1656 0 0,'0'0'2724'0'0,"0"0"-673"0"0,0 0-207 0 0,0 0 0 0 0,0 0 4 0 0,0 0-133 0 0,0 0-294 0 0,0 0-270 0 0,0 0-207 0 0,0 0-90 0 0,0 0-14 0 0,0 0-1 0 0,-11 19-16 0 0,-31 58-55 0 0,-19 93 1678 0 0,39-102-2611 0 0,3 1 1 0 0,3 1 0 0 0,3 0-1 0 0,2 9 165 0 0,10-58-3046 0 0,2-17-1940 0 0,-1-3-4163 0 0,3-1 3220 0 0</inkml:trace>
  <inkml:trace contextRef="#ctx0" brushRef="#br0" timeOffset="9">2178 840 8802 0 0,'0'0'1398'0'0,"0"0"-18"0"0,0 0 264 0 0,0 0 267 0 0,0 0-32 0 0,0 0-353 0 0,0 0-420 0 0,0 0-350 0 0,0 0-171 0 0,0 0-37 0 0,0 0-22 0 0,0 0-17 0 0,0 0-53 0 0,7-8-64 0 0,51-62 499 0 0,73-109 213 0 0,-104 152-973 0 0,-27 27-127 0 0,0 0-35 0 0,0 0-7 0 0,2 41-33 0 0,-2 106 222 0 0,1-146-148 0 0,-1 0 0 0 0,1 1 0 0 0,0-1-1 0 0,-1 0 1 0 0,1 0 0 0 0,0 0 0 0 0,0 0 0 0 0,0 0 0 0 0,0 0 0 0 0,0 0 0 0 0,0-1 0 0 0,0 1 0 0 0,0 0 0 0 0,1 0 0 0 0,-1-1-1 0 0,0 1 1 0 0,0-1 0 0 0,0 1 0 0 0,1-1 0 0 0,-1 0 0 0 0,0 1 0 0 0,1-1 0 0 0,-1 0 0 0 0,0 0 0 0 0,1 0 0 0 0,-1 0-1 0 0,0 0 1 0 0,1 0 0 0 0,-1 0 0 0 0,0 0 0 0 0,1-1 0 0 0,-1 1 0 0 0,0 0 0 0 0,1-1 0 0 0,-1 1 0 0 0,0-1 0 0 0,0 0 0 0 0,0 1-1 0 0,1-1 1 0 0,-1 0 0 0 0,0 0 0 0 0,0 0 0 0 0,0 1 0 0 0,0-1 0 0 0,0 0 0 0 0,-1 0 0 0 0,1 0 0 0 0,0-1 0 0 0,0 1-1 0 0,-1 0 1 0 0,1 0 0 0 0,0 0 0 0 0,-1-1 0 0 0,1 0-3 0 0,69-75-47 0 0,-70 78 44 0 0,1-1-1 0 0,-1 0 0 0 0,0 1 1 0 0,0-1-1 0 0,1 1 0 0 0,-1-1 0 0 0,0 0 1 0 0,1 1-1 0 0,-1-1 0 0 0,0 1 1 0 0,1-1-1 0 0,-1 0 0 0 0,0 0 0 0 0,1 1 1 0 0,-1-1-1 0 0,1 0 0 0 0,-1 0 1 0 0,1 1-1 0 0,-1-1 0 0 0,0 0 0 0 0,1 0 1 0 0,-1 0-1 0 0,1 0 0 0 0,-1 0 1 0 0,1 0-1 0 0,-1 1 0 0 0,1-1 0 0 0,-1 0 1 0 0,1-1-1 0 0,-1 1 0 0 0,1 0 1 0 0,-1 0-1 0 0,1 0 0 0 0,-1 0 0 0 0,1 0 1 0 0,-1 0-1 0 0,1-1 0 0 0,-1 1 1 0 0,0 0-1 0 0,1 0 0 0 0,-1 0 0 0 0,1-1 1 0 0,-1 1-1 0 0,0 0 0 0 0,1-1 1 0 0,-1 1 3 0 0,0 11-4 0 0,-2 102 52 0 0,10-94-2714 0 0,-3-16-1802 0 0,1-2-3616 0 0,-4-1-2241 0 0</inkml:trace>
  <inkml:trace contextRef="#ctx0" brushRef="#br0" timeOffset="10">2918 534 0 0 0,'0'0'680'0'0,"0"0"832"0"0,0 0 380 0 0,0 0 260 0 0,0 0 127 0 0,0 0-148 0 0,0 0-294 0 0,0 0-328 0 0,0 0-286 0 0,0 0-183 0 0,0 0-122 0 0,0 0-96 0 0,0 0-96 0 0,0 0-70 0 0,0 0-62 0 0,0 0-58 0 0,0 0-60 0 0,0 0-74 0 0,0 0-73 0 0,-3 24 1218 0 0,-25 48-1167 0 0,-27 49-255 0 0,44-48-110 0 0,13-70 20 0 0,-1-1 0 0 0,1 0 0 0 0,0-1 0 0 0,0 1 1 0 0,0 0-1 0 0,0-1 0 0 0,1 1 0 0 0,-1-1 0 0 0,0 1 0 0 0,1-1 0 0 0,-1 0 0 0 0,0 0 0 0 0,1 0 0 0 0,0 0 1 0 0,-1-1-1 0 0,1 1 0 0 0,-1-1 0 0 0,1 0 0 0 0,0 1 0 0 0,-1-1 0 0 0,1 0 0 0 0,0 0 0 0 0,-1-1 0 0 0,1 1 1 0 0,0-1-36 0 0,44-6 628 0 0,-12-15-2119 0 0,-22 4-4038 0 0,-10 3-8205 0 0,-3 15 9201 0 0</inkml:trace>
  <inkml:trace contextRef="#ctx0" brushRef="#br0" timeOffset="11">2596 328 2000 0 0,'0'0'1940'0'0,"0"0"-599"0"0,0 0-90 0 0,0 0 287 0 0,0 0 275 0 0,0 0 44 0 0,0 0-233 0 0,0 0-313 0 0,0 0-269 0 0,0 0-139 0 0,0 0-42 0 0,0 0-81 0 0,0 0-54 0 0,11-2-53 0 0,81-25 1592 0 0,-5-21-458 0 0,-26-33-658 0 0,-36 148-562 0 0,45 75-392 0 0,-24-103-2091 0 0,-27-32-3238 0 0,-1-5-6056 0 0,-16-2 3747 0 0</inkml:trace>
  <inkml:trace contextRef="#ctx0" brushRef="#br0" timeOffset="12">3149 177 11034 0 0,'0'0'1101'0'0,"0"0"-276"0"0,0 0 91 0 0,0 0 265 0 0,0 0 188 0 0,0 0-38 0 0,0 0-205 0 0,0 0-238 0 0,0 0-189 0 0,0 0-96 0 0,0 0-33 0 0,0 0-15 0 0,10 25-35 0 0,54 124 366 0 0,-51-119-685 0 0,-1 0 1 0 0,-1 2 0 0 0,-1-1 0 0 0,-2 1-1 0 0,-1 1 1 0 0,-2-1 0 0 0,-1 1-1 0 0,-1 15-201 0 0,-3-45-26 0 0,-9 92-641 0 0,-24-42-3135 0 0,19-38 856 0 0,5-6-236 0 0,-1 0-3477 0 0,2-5-1276 0 0</inkml:trace>
  <inkml:trace contextRef="#ctx0" brushRef="#br0" timeOffset="13">3563 597 808 0 0,'0'0'1475'0'0,"0"0"-31"0"0,0 0 119 0 0,0 0 198 0 0,0 0 58 0 0,0 0-109 0 0,0 0-225 0 0,0 0-275 0 0,0 0-234 0 0,0 0-150 0 0,0 0-92 0 0,0 0-55 0 0,25 4 3702 0 0,202-29-136 0 0,-147 12-3904 0 0,-30 6-323 0 0,-49 7-56 0 0,-1 0-39 0 0,0 0-46 0 0,0 0-94 0 0,0 0-146 0 0,-12 0-2407 0 0,-11 4-2400 0 0,0 0-4240 0 0,16-4 2103 0 0</inkml:trace>
  <inkml:trace contextRef="#ctx0" brushRef="#br0" timeOffset="14">3644 435 7722 0 0,'0'0'1627'0'0,"0"0"-127"0"0,0 0 86 0 0,0 0 134 0 0,0 0-73 0 0,0 0-235 0 0,0 0-318 0 0,0 0-347 0 0,5 32-244 0 0,16 99-179 0 0,-3-14 153 0 0,-14-80-2701 0 0,-3-30 1655 0 0,0 7-7364 0 0,0-10-1700 0 0</inkml:trace>
  <inkml:trace contextRef="#ctx0" brushRef="#br0" timeOffset="15">4353 350 888 0 0,'0'0'1962'0'0,"0"0"-910"0"0,0 0-398 0 0,0 0 94 0 0,0 0 372 0 0,0 0 388 0 0,0 0 198 0 0,0 0-74 0 0,0 0-307 0 0,0 0-321 0 0,0 0-227 0 0,0 0-155 0 0,0 0-97 0 0,-6 28-90 0 0,-16 87-76 0 0,-30 58 873 0 0,39-137-954 0 0,-2-2-1 0 0,-2 0 1 0 0,-1 0 0 0 0,-1-2-1 0 0,-2 0-277 0 0,62-124 3284 0 0,122-228-2252 0 0,-155 307-994 0 0,43-46 177 0 0,-49 59-210 0 0,-1 0-1 0 0,1 0 1 0 0,-1 0-1 0 0,1 0 1 0 0,0 0-1 0 0,-1 0 1 0 0,1 0-1 0 0,-1 1 0 0 0,1-1 1 0 0,-1 1-1 0 0,1-1 1 0 0,-1 1-1 0 0,1 0 1 0 0,-1 0-1 0 0,1-1 1 0 0,-1 1-1 0 0,0 0 1 0 0,1 0-1 0 0,-1 0 0 0 0,0 1 1 0 0,0-1-1 0 0,0 0 1 0 0,0 0-1 0 0,0 0 1 0 0,0 1-1 0 0,0-1 1 0 0,0 1-1 0 0,-1-1 1 0 0,1 1-1 0 0,0-1 1 0 0,-1 1-1 0 0,1-1 0 0 0,-1 1 1 0 0,0-1-1 0 0,1 1 1 0 0,-1 0-1 0 0,0-1 1 0 0,0 2-5 0 0,6 65 193 0 0,0 124 237 0 0,-6-192-426 0 0,0 1 1 0 0,0 0-1 0 0,0 0 1 0 0,0 0-1 0 0,1 0 1 0 0,-1-1-1 0 0,0 1 1 0 0,0 0-1 0 0,1 0 1 0 0,-1-1-1 0 0,1 1 1 0 0,-1 0-1 0 0,1 0 1 0 0,-1-1-1 0 0,1 1 1 0 0,-1 0-1 0 0,1-1 1 0 0,-1 1-1 0 0,1-1 1 0 0,0 1-1 0 0,-1-1 1 0 0,1 1-1 0 0,0-1 1 0 0,0 1-1 0 0,-1-1 1 0 0,1 0-1 0 0,0 1 1 0 0,0-1-1 0 0,0 0 1 0 0,-1 0 0 0 0,1 0-1 0 0,0 1 1 0 0,0-1-1 0 0,0 0 1 0 0,0 0-1 0 0,-1 0 1 0 0,1 0-1 0 0,0 0 1 0 0,0-1-1 0 0,0 1 1 0 0,0 0-1 0 0,-1 0 1 0 0,1-1-1 0 0,0 1 1 0 0,0 0-1 0 0,0-1 1 0 0,-1 1-1 0 0,1 0 1 0 0,0-1-1 0 0,-1 1 1 0 0,1-1-1 0 0,0 0 1 0 0,-1 1-1 0 0,1-1 1 0 0,0 0-5 0 0,38-38 373 0 0,-37 36-372 0 0,183-260 263 0 0,-141 217-241 0 0,-40 111-112 0 0,-22 162 361 0 0,20-62-1798 0 0,-2-165 550 0 0,0 0-360 0 0,0 0-457 0 0,0 0-775 0 0,0-1-3153 0 0,0-1 3306 0 0,0 2 771 0 0,0-4-5768 0 0</inkml:trace>
  <inkml:trace contextRef="#ctx0" brushRef="#br0" timeOffset="16">4977 619 7578 0 0,'0'0'2759'0'0,"0"0"-1339"0"0,0 0-233 0 0,0 0 295 0 0,0 0 185 0 0,0 0-143 0 0,0 0-321 0 0,0 0-327 0 0,0 0-253 0 0,0 0-142 0 0,0 0-80 0 0,0 0-67 0 0,-2 32-39 0 0,-5 98-40 0 0,-3-53 313 0 0,-8-27 65 0 0,18-49-608 0 0,-1-1-1 0 0,1 1 1 0 0,0-1-1 0 0,-1 1 1 0 0,1 0-1 0 0,-1-1 1 0 0,1 1-1 0 0,-1-1 0 0 0,1 1 1 0 0,-1-1-1 0 0,1 1 1 0 0,-1-1-1 0 0,1 0 1 0 0,-1 1-1 0 0,0-1 1 0 0,1 0-1 0 0,-1 1 0 0 0,0-1 1 0 0,1 0-1 0 0,-1 0 1 0 0,0 0-1 0 0,1 1 1 0 0,-1-1-1 0 0,0 0 1 0 0,1 0-1 0 0,-1 0 0 0 0,0 0 1 0 0,1 0-1 0 0,-1 0 1 0 0,0-1-1 0 0,1 1 1 0 0,-1 0-1 0 0,0 0 1 0 0,1 0-1 0 0,-1-1 1 0 0,0 1-1 0 0,1 0 0 0 0,-1-1 1 0 0,0 1-1 0 0,1 0 1 0 0,-1-1-1 0 0,0 0-24 0 0,-1-58 64 0 0,10 39-68 0 0,0 1-1 0 0,1 0 0 0 0,2 1 1 0 0,0 0-1 0 0,0 0 1 0 0,2 2-1 0 0,0-1 0 0 0,1 1 1 0 0,0 1-1 0 0,2 1 1 0 0,9-8 4 0 0,1-1 4 0 0,1 2 1 0 0,1 0-1 0 0,1 2 1 0 0,0 1-1 0 0,32-14-4 0 0,-22 26 24 0 0,-39 13 2 0 0,0-1 0 0 0,-1 1-1 0 0,0-1 1 0 0,0 0 0 0 0,-1 0-1 0 0,0 1 1 0 0,0-1 0 0 0,0 0 0 0 0,-1-1-1 0 0,1 1 1 0 0,-1 0 0 0 0,-1-1-1 0 0,1 1 1 0 0,-1-1 0 0 0,0 0 0 0 0,0 0-1 0 0,-1-1 1 0 0,-2 3-26 0 0,-155 160 217 0 0,161-166-212 0 0,0 0 0 0 0,0 0 0 0 0,1 0 0 0 0,-1 0 0 0 0,0 0-1 0 0,1 0 1 0 0,-1 0 0 0 0,0 0 0 0 0,1 0 0 0 0,-1 0 0 0 0,1 0 0 0 0,0 0-1 0 0,-1 0 1 0 0,1 1 0 0 0,0-1 0 0 0,0 0 0 0 0,0 0 0 0 0,-1 0-1 0 0,1 1 1 0 0,1-1 0 0 0,-1 0 0 0 0,0 0 0 0 0,0 0 0 0 0,0 0 0 0 0,1 1-1 0 0,-1-1 1 0 0,0 0 0 0 0,1 0 0 0 0,-1 0 0 0 0,1 0 0 0 0,-1 0 0 0 0,1 0-1 0 0,0 0 1 0 0,-1 0 0 0 0,1 0 0 0 0,0 0 0 0 0,0 0 0 0 0,0 0-1 0 0,0-1 1 0 0,0 1 0 0 0,0 0 0 0 0,0 0 0 0 0,0-1 0 0 0,0 1-5 0 0,25 23 543 0 0,-12-12-115 0 0,-10-6-292 0 0,-1-1 1 0 0,1 1-1 0 0,0-1 1 0 0,1 1-1 0 0,-1-1 1 0 0,1-1-1 0 0,0 1 1 0 0,0-1-1 0 0,0 0 1 0 0,1 0-1 0 0,0 0 1 0 0,-1-1-1 0 0,5 2-136 0 0,18 14 307 0 0,29 17-65 0 0,-54-33-2528 0 0,-5 2-6399 0 0,2-5-2032 0 0</inkml:trace>
  <inkml:trace contextRef="#ctx0" brushRef="#br0" timeOffset="17">5825 343 912 0 0,'0'0'2505'0'0,"0"0"-513"0"0,0 0-207 0 0,0 0 164 0 0,0 0 189 0 0,0 0 3 0 0,0 0-184 0 0,0 0-347 0 0,0 0-364 0 0,0 0-296 0 0,0 0-209 0 0,0 0-144 0 0,0 0-101 0 0,0 0-64 0 0,0 0-57 0 0,0 0-63 0 0,0 0-63 0 0,0 0-57 0 0,-2 12 165 0 0,-60 108 369 0 0,-88 119-339 0 0,45-98-631 0 0,99-134 510 0 0,0-14-5630 0 0,6-38-2232 0 0,0 16-2455 0 0,0 22 8991 0 0</inkml:trace>
  <inkml:trace contextRef="#ctx0" brushRef="#br0" timeOffset="18">5450 416 2401 0 0,'0'0'1911'0'0,"0"0"-90"0"0,0 0 57 0 0,0 0 149 0 0,0 0 18 0 0,0 0-202 0 0,0 0-412 0 0,0 0-412 0 0,0 0-298 0 0,0 0-120 0 0,0 0 14 0 0,0 0 33 0 0,0 0 19 0 0,2 8-36 0 0,53 117 2350 0 0,117 73-171 0 0,-169-193-2800 0 0,4 4 8 0 0,0 1 0 0 0,-1 0-1 0 0,0 0 1 0 0,-1 1 0 0 0,0-1 0 0 0,0 1 0 0 0,-1 0 0 0 0,-1 0 0 0 0,0 1 0 0 0,1 8-18 0 0,0-2-2275 0 0,3-22-5522 0 0,4-7-1358 0 0,-6 8 2143 0 0</inkml:trace>
  <inkml:trace contextRef="#ctx0" brushRef="#br0" timeOffset="19">5934 626 6249 0 0,'0'0'1701'0'0,"0"0"-254"0"0,0 0 70 0 0,0 0 304 0 0,0 0 146 0 0,0 0-156 0 0,0 0-349 0 0,0 0-321 0 0,0 0-233 0 0,0 0-138 0 0,0 0-109 0 0,0 0-87 0 0,0 0-97 0 0,2 29-102 0 0,8 85-80 0 0,13-10 307 0 0,-23-96-345 0 0,1 22-1666 0 0,-18-10-3863 0 0,5-16 1256 0 0,-12 0-8765 0 0,21-4 12224 0 0</inkml:trace>
  <inkml:trace contextRef="#ctx0" brushRef="#br0" timeOffset="20">5906 689 0 0 0,'0'0'357'0'0,"0"0"1337"0"0,0 0 460 0 0,0 0-14 0 0,0 0-173 0 0,0 0-236 0 0,0 0-229 0 0,0 0-207 0 0,0 0-200 0 0,0 0-172 0 0,13-23-147 0 0,36-71-105 0 0,-29 71 476 0 0,-6 24-600 0 0,1 2 0 0 0,-1-1 0 0 0,0 2 0 0 0,0 0 0 0 0,0 0 0 0 0,-1 1 0 0 0,1 1 0 0 0,-1 0 0 0 0,-1 1 0 0 0,4 3-547 0 0,-15-9 32 0 0,0 1 0 0 0,0 0 0 0 0,0 0-1 0 0,0-1 1 0 0,-1 1 0 0 0,1 0 0 0 0,-1 0 0 0 0,1 0 0 0 0,-1 0-1 0 0,1 0 1 0 0,-1 0 0 0 0,0 0 0 0 0,0 0 0 0 0,0 0-1 0 0,0 0 1 0 0,-1 0 0 0 0,1 0 0 0 0,0 0 0 0 0,-1 0 0 0 0,0 0-1 0 0,1 0 1 0 0,-1 0 0 0 0,0 0 0 0 0,0-1 0 0 0,0 1-1 0 0,0 0 1 0 0,0-1 0 0 0,0 1 0 0 0,0 0 0 0 0,-1-1 0 0 0,1 1-1 0 0,-1-1 1 0 0,1 0 0 0 0,-1 0 0 0 0,1 1 0 0 0,-1-1-1 0 0,0 0 1 0 0,0 0 0 0 0,0 0 0 0 0,1-1 0 0 0,-1 1-1 0 0,-2 0-30 0 0,-128 105 212 0 0,131-105-212 0 0,0 0 0 0 0,-1 0 0 0 0,1 0 0 0 0,0 0 1 0 0,0 0-1 0 0,0 0 0 0 0,0 0 0 0 0,0 0 0 0 0,0 0 0 0 0,0 0 0 0 0,1 1 1 0 0,-1-1-1 0 0,0 0 0 0 0,1 1 0 0 0,-1-1 0 0 0,1 0 0 0 0,-1 1 0 0 0,1-1 1 0 0,0 1-1 0 0,-1-1 0 0 0,1 1 0 0 0,0-1 0 0 0,0 1 0 0 0,0-1 0 0 0,0 1 0 0 0,0-1 1 0 0,1 0-1 0 0,-1 1 0 0 0,0-1 0 0 0,1 1 0 0 0,-1-1 0 0 0,1 1 0 0 0,-1-1 1 0 0,1 0-1 0 0,0 0 0 0 0,0 1 0 0 0,-1-1 0 0 0,1 0 0 0 0,0 0 0 0 0,0 0 1 0 0,0 0-1 0 0,0 0 0 0 0,0 0 0 0 0,0 0 0 0 0,1 0 0 0 0,-1 0 0 0 0,0 0 1 0 0,1 0-2 0 0,17 10 276 0 0,1-1 0 0 0,1-1 0 0 0,-1-1 0 0 0,1-1 0 0 0,1-1 0 0 0,-1 0 1 0 0,2-2-277 0 0,35 11 343 0 0,-33-4 228 0 0,-5-2-2757 0 0,-6-6-10522 0 0,-11-3 860 0 0</inkml:trace>
  <inkml:trace contextRef="#ctx0" brushRef="#br0" timeOffset="21">5463 225 0 0 0,'0'0'207'0'0,"0"0"742"0"0,0 0 95 0 0,0 0-103 0 0,0 0-114 0 0,0 0-91 0 0,0 0-20 0 0,-4-2 27 0 0,0-2-166 0 0,-7-3-550 0 0,-1 5 5705 0 0,11 2-4933 0 0,1 0-57 0 0,0 0-62 0 0,0 0-65 0 0,0 0-64 0 0,0 0-43 0 0,0 0-46 0 0,0 0-32 0 0,0 0-27 0 0,0 0-19 0 0,0 0-13 0 0,0 0-2 0 0,0 0 3 0 0,0 0-7 0 0,0 0-5 0 0,0 0-31 0 0,0 0-32 0 0,0 0-27 0 0,0 0-36 0 0,24 0 1129 0 0,177-11 669 0 0,-113 19-1782 0 0,-4-5 85 0 0,-83-3-316 0 0,-1 0 2 0 0,0 0-1 0 0,0 0 11 0 0,0 0 13 0 0,0 0 21 0 0,0 0 4 0 0,0 0 13 0 0,0 0-1 0 0,0 0 22 0 0,0 0-3 0 0,0 0 5 0 0,0 0 9 0 0,0 0-12 0 0,0 0 6 0 0,0 0-4 0 0,0 0-6 0 0,0 0-4 0 0,0 0-8 0 0,0 0-24 0 0,0 0-22 0 0,-27-3 467 0 0,-22-38 371 0 0,-34-73-494 0 0,44 74-1152 0 0,20 29-3952 0 0,16 10-3216 0 0,2 1 4433 0 0,1 0-7907 0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6:31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1 170 0 0 0,'0'0'555'0'0,"0"0"344"0"0,0 0 158 0 0,0 0 107 0 0,0 0 17 0 0,0 0-90 0 0,0 0-122 0 0,0 0-75 0 0,0 0-7 0 0,5-1 27 0 0,280-10 5682 0 0,-34-17-5502 0 0,-78 16-674 0 0,-173 12-376 0 0,0 0 21 0 0,0 0 48 0 0,0 0 29 0 0,0 0 42 0 0,0 0 15 0 0,0 0 8 0 0,-27 0 786 0 0,-31 4 274 0 0,50-6-1072 0 0,-1 0 0 0 0,1-1 1 0 0,0 0-1 0 0,0 0 0 0 0,0-1 0 0 0,0 0 0 0 0,1 0 0 0 0,-1-1 1 0 0,1 0-1 0 0,0 0 0 0 0,0-1 0 0 0,-1-2-195 0 0,-30-19 431 0 0,18 11-309 0 0,-6-3-170 0 0,9 13-4641 0 0,17 7-1490 0 0,0 2 3527 0 0,0-3 834 0 0,0 4-6626 0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45:3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3049 166 0 0 0,'0'0'575'0'0,"0"0"1020"0"0,0 0 521 0 0,0 0 131 0 0,0 0-101 0 0,0 0-239 0 0,0 0-265 0 0,0 0-194 0 0,0 0-139 0 0,0 0-125 0 0,0 0-149 0 0,-5 0-142 0 0,-16 0-115 0 0,15 0-99 0 0,6 0-77 0 0,17 0 1423 0 0,58-11 197 0 0,160-12-463 0 0,-116 20-1475 0 0,-119 3-276 0 0,0 0 2 0 0,0 0 13 0 0,0 0 6 0 0,0 0-2 0 0,0 0 4 0 0,0 0 3 0 0,0 0 17 0 0,0 0 22 0 0,0 0 2 0 0,0 0 4 0 0,0 0 2 0 0,0 0 4 0 0,0 0 1 0 0,0 0 11 0 0,0 0-7 0 0,0 0-8 0 0,0 0 0 0 0,-17-5 194 0 0,-76-67-231 0 0,38 28-2924 0 0,53 42 1142 0 0,1-2-7010 0 0,1 3 4688 0 0,0 0-6329 0 0</inkml:trace>
  <inkml:trace contextRef="#ctx0" brushRef="#br0" timeOffset="-7219.239">425 486 0 0 0,'0'0'495'0'0,"0"0"685"0"0,0 0 400 0 0,0 0 205 0 0,0 0-8 0 0,0 0-240 0 0,0 0-428 0 0,0 0-371 0 0,0 0-178 0 0,0 0-56 0 0,0 30 2602 0 0,-1-14-2632 0 0,-2 0-1 0 0,0 1 1 0 0,-2-1 0 0 0,1-1-1 0 0,-2 1 1 0 0,0-1 0 0 0,-1 1 0 0 0,-5 7-474 0 0,-5 14 315 0 0,-101 203 272 0 0,89-175-291 0 0,29-64-264 0 0,0-1 48 0 0,0 0 71 0 0,0 0 83 0 0,0 0 53 0 0,212-412 2882 0 0,-104 243-2791 0 0,-101 198-82 0 0,-25 205 295 0 0,16-111-563 0 0,3-122-23 0 0,0 0-1 0 0,0 1 0 0 0,0-1 0 0 0,0 0 0 0 0,1 0 1 0 0,-1 0-1 0 0,0 0 0 0 0,0 0 0 0 0,0 0 1 0 0,1 0-1 0 0,-1-1 0 0 0,1 1 0 0 0,-1 0 1 0 0,0-1-1 0 0,1 1 0 0 0,-1-1 0 0 0,1 1 1 0 0,0-1-1 0 0,-1 0 0 0 0,1 0 0 0 0,-1 0 1 0 0,1 0-1 0 0,-1 0 0 0 0,1 0 0 0 0,-1 0 1 0 0,1 0-1 0 0,0 0 0 0 0,-1-1 0 0 0,1 1 0 0 0,-1-1 1 0 0,0 1-1 0 0,1-1 0 0 0,-1 0 0 0 0,1 1 1 0 0,-1-1-1 0 0,0 0 0 0 0,1 0 0 0 0,-1 0 1 0 0,0 0-1 0 0,0 0 0 0 0,0 0 0 0 0,0 0 1 0 0,0-1-1 0 0,0 1 0 0 0,0 0 0 0 0,0 0 1 0 0,0-1-1 0 0,-1 1 0 0 0,1-1 0 0 0,0 0-4 0 0,25-26 54 0 0,-2-1 0 0 0,0-1-1 0 0,-2-1 1 0 0,-2-1 0 0 0,0-3-54 0 0,38-55 18 0 0,2 8-54 0 0,-53 72 50 0 0,-3 21 5 0 0,-4-11-19 0 0,-21 264 368 0 0,20-94-2417 0 0,0-163-10 0 0,0-4-935 0 0,1 2-6211 0 0,0-2 1051 0 0</inkml:trace>
  <inkml:trace contextRef="#ctx0" brushRef="#br0" timeOffset="-6752.251">1136 766 3065 0 0,'0'0'2045'0'0,"0"0"-108"0"0,0 0 134 0 0,0 0 221 0 0,0 0-87 0 0,0 0-386 0 0,0 0-405 0 0,0 0-382 0 0,0 0-252 0 0,0 0-92 0 0,0 0-82 0 0,0 0-70 0 0,0 0-70 0 0,0 0-84 0 0,9 22 1302 0 0,-2-11-1474 0 0,-2-1 1 0 0,1 1-1 0 0,-2 1 0 0 0,1-1 0 0 0,-1 1 0 0 0,-1 0 0 0 0,0 0 1 0 0,-1 0-1 0 0,0 0 0 0 0,-1 6-210 0 0,-1 99 690 0 0,-2-112-693 0 0,-1 0 1 0 0,-1 0 0 0 0,1-1 0 0 0,0 0-1 0 0,-1 1 1 0 0,0-1 0 0 0,0-1 0 0 0,0 1 0 0 0,-1-1-1 0 0,1 1 1 0 0,-1-1 0 0 0,0 0 0 0 0,1-1-1 0 0,-2 1 1 0 0,1-1 0 0 0,0 0 0 0 0,0 0 0 0 0,0-1-1 0 0,-1 0 1 0 0,0 1 2 0 0,5-2-3 0 0,-1 1-127 0 0,0 0 1 0 0,0-1 0 0 0,0 1-1 0 0,0 0 1 0 0,0-1 0 0 0,0 1 0 0 0,0-1-1 0 0,0 0 1 0 0,0 1 0 0 0,-1-1 0 0 0,1 0-1 0 0,0 0 1 0 0,0-1 0 0 0,0 1 0 0 0,0 0-1 0 0,0-1 1 0 0,-1 1 0 0 0,1-1-1 0 0,0 0 1 0 0,0 0 0 0 0,0 0 0 0 0,0 0-1 0 0,1 0 1 0 0,-1 0 0 0 0,0 0 0 0 0,0 0-1 0 0,1-1 1 0 0,-1 1 0 0 0,0-1 129 0 0,-16-40-10521 0 0,15 32 5213 0 0,3 5-880 0 0</inkml:trace>
  <inkml:trace contextRef="#ctx0" brushRef="#br0" timeOffset="-6533.58">919 751 4081 0 0,'0'0'1948'0'0,"0"0"-5"0"0,0 0 172 0 0,0 0 47 0 0,0 0-248 0 0,0 0-358 0 0,0 0-313 0 0,0 0-241 0 0,0 0-151 0 0,31-4-91 0 0,98-13-72 0 0,59 4 2814 0 0,-123 13-7456 0 0,0 1-10576 0 0,-63-1 9249 0 0</inkml:trace>
  <inkml:trace contextRef="#ctx0" brushRef="#br0" timeOffset="-5577.866">1559 784 4601 0 0,'0'0'1734'0'0,"0"0"-201"0"0,0 0 122 0 0,0 0 195 0 0,0 0-35 0 0,0 0-273 0 0,0 0-290 0 0,0 0-221 0 0,0 0-143 0 0,0 0-101 0 0,0 0-103 0 0,0 0-73 0 0,0 0-103 0 0,31-3-69 0 0,137-13 189 0 0,-106 11 53 0 0,-52 4-6624 0 0,-5 1-6441 0 0,-8 0 8472 0 0</inkml:trace>
  <inkml:trace contextRef="#ctx0" brushRef="#br0" timeOffset="-5385.289">1721 626 3961 0 0,'0'0'1510'0'0,"0"0"-20"0"0,0 0 254 0 0,0 0 213 0 0,0 0-123 0 0,0 0-324 0 0,0 0-362 0 0,0 0-332 0 0,0 0-245 0 0,0 0-155 0 0,-5 32-133 0 0,-19 100-111 0 0,8-11-551 0 0,18-61-5506 0 0,4-34-2565 0 0,-4-18 5752 0 0</inkml:trace>
  <inkml:trace contextRef="#ctx0" brushRef="#br0" timeOffset="-4721.731">1828 1009 7154 0 0,'0'0'2351'0'0,"0"0"-424"0"0,0 0-92 0 0,0 0 61 0 0,0 0-169 0 0,0 0-352 0 0,0 0-348 0 0,0 0-272 0 0,0 0-148 0 0,0 0-91 0 0,0 0-65 0 0,0 0-50 0 0,20-35-44 0 0,62-109-48 0 0,-21 47 349 0 0,28-31-199 0 0,-89 129-465 0 0,0-1 0 0 0,0 0 0 0 0,0 1-1 0 0,1-1 1 0 0,-1 0 0 0 0,0 1 0 0 0,0-1 0 0 0,0 0 0 0 0,0 1 0 0 0,1-1-1 0 0,-1 0 1 0 0,0 1 0 0 0,0-1 0 0 0,1 0 0 0 0,-1 0 0 0 0,0 1 0 0 0,1-1-1 0 0,-1 0 1 0 0,0 0 0 0 0,1 1 0 0 0,-1-1 0 0 0,0 0 0 0 0,1 0-1 0 0,-1 0 1 0 0,0 0 0 0 0,1 0 0 0 0,-1 1 0 0 0,0-1 0 0 0,1 0 0 0 0,-1 0-1 0 0,1 0 1 0 0,-1 0 0 0 0,0 0 0 0 0,1 0 0 0 0,-1 0 0 0 0,0 0 0 0 0,1-1-1 0 0,-1 1 1 0 0,1 0 0 0 0,-1 0 0 0 0,0 0 0 0 0,1 0 0 0 0,-1 0-1 0 0,0-1 1 0 0,1 1 0 0 0,-1 0 0 0 0,0 0 0 0 0,1 0 0 0 0,-1-1 0 0 0,0 1-1 0 0,0 0 1 0 0,1-1 0 0 0,-1 1 0 0 0,0 0 0 0 0,0-1 0 0 0,1 1 0 0 0,-1 0-1 0 0,0-1 1 0 0,0 1 6 0 0,2 38-114 0 0,-2-34 128 0 0,-12 109-110 0 0,11-111 89 0 0,0-1 0 0 0,1 0 0 0 0,-1 1 0 0 0,0-1 0 0 0,1 1 0 0 0,0-1 0 0 0,-1 1 0 0 0,1 0 0 0 0,0-1 0 0 0,0 1 0 0 0,0-1 0 0 0,0 1 0 0 0,0-1 0 0 0,0 1 0 0 0,1 0 0 0 0,-1-1 0 0 0,0 1 0 0 0,1-1 0 0 0,-1 1 0 0 0,1-1 0 0 0,0 0 0 0 0,-1 1 0 0 0,1-1 0 0 0,0 1 0 0 0,0-1 0 0 0,0 0 0 0 0,0 0 0 0 0,0 1 0 0 0,0-1 0 0 0,0 0 0 0 0,0 0 0 0 0,0 0 0 0 0,1 0 0 0 0,-1-1 0 0 0,0 1 0 0 0,1 0 0 0 0,-1 0 0 0 0,2 0 7 0 0,2-3 8 0 0,0 1 0 0 0,1-1 0 0 0,-1 0 0 0 0,0-1 0 0 0,-1 1 0 0 0,1-1 0 0 0,0 0 0 0 0,-1 0 0 0 0,1-1 0 0 0,-1 1 0 0 0,0-1 0 0 0,0 0 0 0 0,-1 0 0 0 0,1 0 0 0 0,-1-1 0 0 0,0 1 0 0 0,0-1 0 0 0,0 0 0 0 0,-1 0 0 0 0,1 0 0 0 0,-1-1-8 0 0,16-21 14 0 0,47-92 96 0 0,-28 72-10 0 0,-34 87 156 0 0,-25 239-82 0 0,20-221-553 0 0,2 42-4277 0 0,6-87 680 0 0,-3-7-2812 0 0,-1-2-1215 0 0</inkml:trace>
  <inkml:trace contextRef="#ctx0" brushRef="#br0" timeOffset="-4519.893">2460 817 4049 0 0,'0'0'1862'0'0,"0"0"-395"0"0,0 0-68 0 0,0 0 105 0 0,0 0-100 0 0,0 0-320 0 0,0 0-345 0 0,0 0-304 0 0,0 0-180 0 0,0 0-94 0 0,0 0-68 0 0,-8 34-53 0 0,-21 100-76 0 0,21-61-2561 0 0,8-69 1926 0 0,0-3-2741 0 0,0 0-3485 0 0,0-1 6018 0 0</inkml:trace>
  <inkml:trace contextRef="#ctx0" brushRef="#br0" timeOffset="-4067.189">2353 847 0 0 0,'0'0'2291'0'0,"0"0"-36"0"0,0 0 54 0 0,0 0-47 0 0,0 0-297 0 0,0 0-446 0 0,0 0-441 0 0,0 0-381 0 0,0 0-224 0 0,0 0-125 0 0,0 0-75 0 0,0 0 2 0 0,30-31 29 0 0,93-95 28 0 0,-74 90 199 0 0,-44 37-369 0 0,-2 0-103 0 0,0 0 0 0 0,0-1 0 0 0,0 1-1 0 0,0 0 1 0 0,0 0 0 0 0,0 1 0 0 0,0-1 0 0 0,0 0-1 0 0,-1 1 1 0 0,1 0 0 0 0,0 0 0 0 0,-1 0 0 0 0,0 0-1 0 0,1 0 1 0 0,-1 0 0 0 0,0 0 0 0 0,0 1 0 0 0,0-1-1 0 0,-1 1 1 0 0,1 0 0 0 0,-1-1 0 0 0,1 1 0 0 0,-1 0-1 0 0,0 0 1 0 0,0 0 0 0 0,0 0 0 0 0,0 0-1 0 0,-1 0 1 0 0,1 0 0 0 0,-1 0 0 0 0,1 0 0 0 0,-1 0-1 0 0,0 0 1 0 0,-1 1 0 0 0,1-1 0 0 0,0 0 0 0 0,-1 0-1 0 0,0 0 1 0 0,0 0 0 0 0,0 0 0 0 0,0 0 0 0 0,0 0-1 0 0,0-1 1 0 0,-1 1 0 0 0,0 0 0 0 0,1-1-1 0 0,-1 1 1 0 0,-1 0-59 0 0,-81 77 288 0 0,57-61-257 0 0,14-12-6 0 0,12-7-20 0 0,0 0 1 0 0,-1 0-1 0 0,1 1 0 0 0,0-1 0 0 0,0 0 1 0 0,0 1-1 0 0,0-1 0 0 0,0 0 1 0 0,0 1-1 0 0,0-1 0 0 0,0 1 1 0 0,0 0-1 0 0,0-1 0 0 0,0 1 1 0 0,1 0-1 0 0,-1 0 0 0 0,0-1 0 0 0,0 1 1 0 0,1 0-1 0 0,-1 0 0 0 0,0 0 1 0 0,1 0-1 0 0,-1 0 0 0 0,1 0 1 0 0,-1 0-1 0 0,1 0 0 0 0,-1 0 1 0 0,1 0-1 0 0,0 0 0 0 0,0 0 1 0 0,-1 0-1 0 0,1 0 0 0 0,0 1 0 0 0,0-1 1 0 0,0 0-1 0 0,0 0 0 0 0,0 0 1 0 0,1 1-6 0 0,37 23 1049 0 0,38 40 900 0 0,-19-32-1690 0 0,-17-50-5375 0 0,-30 3 395 0 0,-3 3-3384 0 0,-2 3 2348 0 0</inkml:trace>
  <inkml:trace contextRef="#ctx0" brushRef="#br0" timeOffset="-3790.481">2695 339 11755 0 0,'0'0'1927'0'0,"0"0"-348"0"0,0 0-166 0 0,0 0-24 0 0,0 0-172 0 0,0 0-313 0 0,0 0-265 0 0,0 0-172 0 0,0 0-60 0 0,0 0 38 0 0,0 0 19 0 0,0 0 7 0 0,0 0 2 0 0,13 20 1 0 0,79 137 689 0 0,-68-116-860 0 0,-6-12-221 0 0,-2 0-1 0 0,-1 0 1 0 0,-1 2-1 0 0,-2 0 0 0 0,-1 1 1 0 0,3 15-82 0 0,2 162-682 0 0,-16-200 433 0 0,-1-1 0 0 0,0 0-1 0 0,0 0 1 0 0,-1 0-1 0 0,0 0 1 0 0,-1 0 0 0 0,0 0-1 0 0,0 0 1 0 0,0 0-1 0 0,-1-1 1 0 0,0 0 0 0 0,-1 0-1 0 0,0 0 1 0 0,0 0-1 0 0,0-1 1 0 0,-1 1 249 0 0,-29 25-4873 0 0,-5-6-4233 0 0,25-18 1778 0 0</inkml:trace>
  <inkml:trace contextRef="#ctx0" brushRef="#br0" timeOffset="-3118.198">166 295 2232 0 0,'0'0'1393'0'0,"0"0"-97"0"0,0 0 294 0 0,0 0 399 0 0,0 0 144 0 0,0 0-207 0 0,0 0-374 0 0,0 0-350 0 0,0 0-250 0 0,0 0-136 0 0,0 0-107 0 0,-19 32-82 0 0,-57 104-63 0 0,39-36 473 0 0,32-84-925 0 0,0 1 1 0 0,2-1 0 0 0,0 1-1 0 0,1-1 1 0 0,0 1 0 0 0,2 0 0 0 0,0 0-1 0 0,1 0 1 0 0,0-1 0 0 0,1 1 0 0 0,1 0-1 0 0,1-1 1 0 0,1 0 0 0 0,0 0-1 0 0,1 0 1 0 0,0 0 0 0 0,1-1 0 0 0,1 0-1 0 0,1-1 1 0 0,0 0 0 0 0,0 0-1 0 0,2-1 1 0 0,0 0-113 0 0,4 1-97 0 0,0 0-1 0 0,2-2 1 0 0,0 0 0 0 0,0-1-1 0 0,1 0 1 0 0,0-2 0 0 0,0 0-1 0 0,1-1 1 0 0,1-1 0 0 0,-1-1-1 0 0,1 0 1 0 0,12 0 97 0 0,26 4-4060 0 0,1-4-3476 0 0,-37-5-2310 0 0</inkml:trace>
  <inkml:trace contextRef="#ctx0" brushRef="#br0" timeOffset="-1983.889">3126 541 4017 0 0,'0'0'921'0'0,"0"0"-132"0"0,0 0 229 0 0,0 0 349 0 0,0 0 195 0 0,0 0-119 0 0,0 0-328 0 0,0 0-327 0 0,0 0-185 0 0,0 0-42 0 0,0 0 21 0 0,-3 14 11 0 0,-27 112 1305 0 0,12 58-510 0 0,17-94-895 0 0,1-70 2494 0 0,1-19-2108 0 0,1-34-557 0 0,2 0 1 0 0,2 1-1 0 0,0 0 1 0 0,3 0 0 0 0,8-21-323 0 0,-14 43 75 0 0,102-328 840 0 0,-80 287-706 0 0,8 68-326 0 0,17 68 569 0 0,-43-59-2429 0 0,-2 0-3855 0 0,-3-1-5334 0 0,-2-21 3990 0 0</inkml:trace>
  <inkml:trace contextRef="#ctx0" brushRef="#br0" timeOffset="-1614.042">3430 854 5713 0 0,'0'0'1377'0'0,"0"0"-72"0"0,0 0 129 0 0,0 0 218 0 0,0 0-42 0 0,0 0-289 0 0,0 0-332 0 0,0 0-320 0 0,0 0-185 0 0,0 0-74 0 0,0 0-40 0 0,0 0 6 0 0,0 0 21 0 0,-9 3 33 0 0,-59 32 949 0 0,65-32-1292 0 0,0 1-1 0 0,0-1 0 0 0,0 1 1 0 0,0 0-1 0 0,0 0 0 0 0,1 0 1 0 0,-1 0-1 0 0,1 1 0 0 0,0-1 1 0 0,1 1-1 0 0,-1-1 0 0 0,1 1 1 0 0,0 0-1 0 0,0-1 1 0 0,0 1-1 0 0,1 0 0 0 0,0 0 1 0 0,-1 0-1 0 0,2 0 0 0 0,-1-1 1 0 0,1 1-1 0 0,-1 0 0 0 0,1 0 1 0 0,1-1-1 0 0,-1 1 0 0 0,1 0 1 0 0,-1-1-1 0 0,3 3-86 0 0,1-3 52 0 0,1 0 0 0 0,-1 0 0 0 0,1 0-1 0 0,0-1 1 0 0,0 0 0 0 0,1 0 0 0 0,-1-1 0 0 0,1 0-1 0 0,-1 0 1 0 0,1 0 0 0 0,0-1 0 0 0,-1 0 0 0 0,1 0-1 0 0,0-1 1 0 0,0 0 0 0 0,0 0 0 0 0,0 0 0 0 0,0-1-1 0 0,4-1-51 0 0,41-26-3394 0 0,-48 25 1891 0 0,1-2-2348 0 0,-3 1-2231 0 0,-2 1-2406 0 0</inkml:trace>
  <inkml:trace contextRef="#ctx0" brushRef="#br0" timeOffset="-1137.275">3560 1090 3505 0 0,'0'0'1831'0'0,"0"0"-59"0"0,0 0 171 0 0,0 0 104 0 0,0 0-209 0 0,0 0-391 0 0,0 0-312 0 0,0 0-181 0 0,0 0-84 0 0,0 0-47 0 0,0 0-79 0 0,0 0-91 0 0,0 0-104 0 0,16-25-86 0 0,50-78-85 0 0,-4 33 572 0 0,-62 69-946 0 0,1 0-1 0 0,0 1 1 0 0,-1-1-1 0 0,1 0 1 0 0,0 1-1 0 0,0-1 1 0 0,0 1 0 0 0,-1-1-1 0 0,1 1 1 0 0,0 0-1 0 0,0-1 1 0 0,0 1-1 0 0,0 0 1 0 0,0-1-1 0 0,0 1 1 0 0,0 0 0 0 0,0 0-1 0 0,0 0 1 0 0,0 0-1 0 0,0 0 1 0 0,0 0-1 0 0,-1 0 1 0 0,1 0 0 0 0,0 1-1 0 0,0-1 1 0 0,0 0-1 0 0,0 0 1 0 0,0 1-1 0 0,0-1 1 0 0,0 0-1 0 0,0 1 1 0 0,-1-1 0 0 0,1 1-1 0 0,0 0 1 0 0,0-1-1 0 0,-1 1 1 0 0,1-1-1 0 0,0 1 1 0 0,-1 0 0 0 0,1 0-1 0 0,-1-1 1 0 0,1 1-1 0 0,0 0 1 0 0,-1 0-1 0 0,0 0 1 0 0,1 0-1 0 0,-1-1 1 0 0,0 1 0 0 0,1 0-1 0 0,-1 0 1 0 0,0 0-1 0 0,0 0 1 0 0,0 0-1 0 0,0 0 1 0 0,0 0 0 0 0,0 0-1 0 0,0 0 1 0 0,0 0-1 0 0,0 0 1 0 0,0 0-1 0 0,0 0 1 0 0,-1 0-1 0 0,1-1 1 0 0,0 1 0 0 0,-1 0-1 0 0,1 0 1 0 0,-1 0-4 0 0,1 90 487 0 0,38-91-51 0 0,-28-6-388 0 0,1 1 1 0 0,0-1-1 0 0,0 2 0 0 0,0 0 1 0 0,1 0-1 0 0,-1 1 1 0 0,1 0-1 0 0,0 1 1 0 0,10-1-49 0 0,-19 5-2 0 0,0-1 0 0 0,0 1 0 0 0,0-1 1 0 0,0 1-1 0 0,-1 0 0 0 0,1 0 1 0 0,-1 0-1 0 0,1 1 0 0 0,-1-1 0 0 0,0 1 1 0 0,0-1-1 0 0,0 1 0 0 0,0 0 0 0 0,0-1 1 0 0,-1 1-1 0 0,1 0 0 0 0,-1 0 1 0 0,0 0-1 0 0,0 0 0 0 0,0 1 0 0 0,0-1 1 0 0,0 0-1 0 0,-1 0 0 0 0,1 1 0 0 0,-1 0 2 0 0,4 9-6 0 0,20-4-1052 0 0,1-18-3733 0 0,-16-2-5262 0 0,-5 8 2505 0 0</inkml:trace>
  <inkml:trace contextRef="#ctx0" brushRef="#br0" timeOffset="4252.767">4210 619 0 0 0,'0'0'1082'0'0,"0"0"310"0"0,0 0 131 0 0,0 0-56 0 0,0 0-143 0 0,0 0-153 0 0,0 0-68 0 0,0 0 8 0 0,0 0 9 0 0,-3-1-32 0 0,0 0-1789 0 0,-9 6 10386 0 0,12-5-9484 0 0,48 14 2253 0 0,20-6-1657 0 0,138-4 400 0 0,-109-8-684 0 0,-96 4-494 0 0,-1 0 10 0 0,0 0 16 0 0,0 0 27 0 0,0 0 6 0 0,0 0 7 0 0,0 0-17 0 0,0 0 13 0 0,0 0-2 0 0,0 0-10 0 0,0 0 1 0 0,0 0-29 0 0,0 0-1 0 0,0 0 8 0 0,0 0 3 0 0,0 0-18 0 0,0 0-15 0 0,0 0-17 0 0,0 0-24 0 0,0 0 29 0 0,0 0-4 0 0,0 0-24 0 0,0 0-13 0 0,0 0-72 0 0,0 0-77 0 0,-8-15-3982 0 0,6 8-703 0 0,1 4-4432 0 0,1 3 546 0 0</inkml:trace>
  <inkml:trace contextRef="#ctx0" brushRef="#br0" timeOffset="6587.803">4345 401 0 0 0,'0'0'709'0'0,"0"0"877"0"0,0 0 165 0 0,0 0-101 0 0,0 0-102 0 0,0 0-87 0 0,0 0-103 0 0,7-4 4944 0 0,-7 5-5787 0 0,0-1-77 0 0,0 0-78 0 0,0 0-70 0 0,-18 202 3627 0 0,-8 4-3201 0 0,24-183-726 0 0,2-31-5282 0 0,0 6 4849 0 0,0-10-9429 0 0,0 8 2888 0 0</inkml:trace>
  <inkml:trace contextRef="#ctx0" brushRef="#br0" timeOffset="7786.021">4577 994 0 0 0,'0'0'1066'0'0,"0"0"566"0"0,0 0 183 0 0,0 0-133 0 0,0 0-294 0 0,0 0-292 0 0,0 0-189 0 0,0 0-23 0 0,0 0 67 0 0,0 0 99 0 0,0 0 61 0 0,-1 3-17 0 0,1 5 6482 0 0,15-40-6483 0 0,-8 16-508 0 0,116-212 1304 0 0,85-85-988 0 0,-200 390-854 0 0,-11 178-75 0 0,15-216 121 0 0,11-50-78 0 0,157-285 104 0 0,-114 189-158 0 0,-60 93 17 0 0,-4 21-113 0 0,-2-4 125 0 0,-22 162 193 0 0,15-37-41 0 0,6-43-167 0 0,1-84-33 0 0,0-1-34 0 0,0 0-58 0 0,0 0-107 0 0,0 0-107 0 0,0 0-150 0 0,0 0-180 0 0,0 0-1240 0 0,5 3-11639 0 0,-3-3 10461 0 0,1 0-3200 0 0</inkml:trace>
  <inkml:trace contextRef="#ctx0" brushRef="#br0" timeOffset="10237.303">6090 335 0 0 0,'0'0'1804'0'0,"0"0"-46"0"0,0 0 26 0 0,0 0 150 0 0,0 0 65 0 0,0 0-140 0 0,0 0-285 0 0,0 0-360 0 0,0 0-278 0 0,0 0-171 0 0,0 0-65 0 0,0 0-29 0 0,1 3 3418 0 0,2 13-3273 0 0,-5-8-726 0 0,1 0 0 0 0,-1 0-1 0 0,0 0 1 0 0,-1-1 0 0 0,0 1-1 0 0,0 0 1 0 0,0-1-1 0 0,-1 0 1 0 0,0 0 0 0 0,-1 0-1 0 0,0 1-89 0 0,-15 26 111 0 0,19-31-102 0 0,-8 11 16 0 0,2 1 1 0 0,-1 0-1 0 0,2 1 0 0 0,0 0 1 0 0,1-1-1 0 0,1 2 0 0 0,0-1 1 0 0,2 1-1 0 0,-2 11-25 0 0,6-26 18 0 0,-1-1 0 0 0,1 1 0 0 0,-1-1 1 0 0,1 1-1 0 0,0-1 0 0 0,0 0 0 0 0,-1 0 0 0 0,1 1 0 0 0,0-1 0 0 0,0-1 1 0 0,0 1-1 0 0,0 0 0 0 0,0 0 0 0 0,1-1 0 0 0,-1 1 0 0 0,0-1 1 0 0,0 0-1 0 0,0 0 0 0 0,0 0 0 0 0,1 0 0 0 0,-1 0 0 0 0,0 0 0 0 0,0 0 1 0 0,0-1-1 0 0,0 1 0 0 0,2-1-18 0 0,4 1 72 0 0,86-26 193 0 0,-78 18-446 0 0,28-33-5557 0 0,-24 17-6987 0 0,-16 19 7323 0 0</inkml:trace>
  <inkml:trace contextRef="#ctx0" brushRef="#br0" timeOffset="10524.745">6287 331 2945 0 0,'0'0'1719'0'0,"0"0"-63"0"0,0 0 180 0 0,0 0 241 0 0,0 0-9 0 0,0 0-289 0 0,0 0-412 0 0,0 0-341 0 0,0 0-166 0 0,0 0-22 0 0,0 0-9 0 0,0 0-25 0 0,0 0-49 0 0,-12 21-77 0 0,-37 63-97 0 0,38-63-318 0 0,1 0 1 0 0,1 1-1 0 0,0 0 1 0 0,2 0-1 0 0,1 0 1 0 0,0 1-1 0 0,2 0-263 0 0,-8 32 90 0 0,-11 136-749 0 0,21-166-327 0 0,0-12-3050 0 0,2 1-10047 0 0,0-11 10095 0 0</inkml:trace>
  <inkml:trace contextRef="#ctx0" brushRef="#br0" timeOffset="11154.086">6222 921 2945 0 0,'0'0'3748'0'0,"0"0"-1587"0"0,0 0-495 0 0,0 0 123 0 0,0 0 36 0 0,0 0-246 0 0,0 0-399 0 0,0 0-323 0 0,0 0-170 0 0,0 0-17 0 0,0 0 26 0 0,0 0-7 0 0,0 0-46 0 0,6-11-69 0 0,44-85 1189 0 0,-42 80-1623 0 0,0 2 0 0 0,1-1 0 0 0,1 1 0 0 0,1 0 0 0 0,0 1 0 0 0,0 0 0 0 0,1 1 0 0 0,1 0 0 0 0,8-5-140 0 0,-20 16-2 0 0,0 1-1 0 0,0 0 1 0 0,-1-1-1 0 0,1 1 1 0 0,0 0 0 0 0,0 0-1 0 0,0 0 1 0 0,0 0 0 0 0,0 0-1 0 0,0 0 1 0 0,0 0 0 0 0,0 0-1 0 0,0 0 1 0 0,0 0-1 0 0,0 0 1 0 0,0 1 0 0 0,0-1-1 0 0,0 0 1 0 0,0 1 0 0 0,0-1-1 0 0,-1 0 1 0 0,1 1-1 0 0,0-1 1 0 0,0 1 0 0 0,0 0-1 0 0,-1-1 1 0 0,1 1 0 0 0,0 0-1 0 0,-1-1 1 0 0,1 1-1 0 0,0 0 1 0 0,-1 0 0 0 0,1-1-1 0 0,-1 1 1 0 0,1 0 0 0 0,-1 0-1 0 0,0 0 1 0 0,1 0-1 0 0,-1 0 1 0 0,0 0 0 0 0,1 0-1 0 0,-1 0 1 0 0,0 0 0 0 0,0 0-1 0 0,0 0 1 0 0,0 0 0 0 0,0 0-1 0 0,0 0 1 0 0,0 0-1 0 0,-1-1 1 0 0,1 1 0 0 0,0 0-1 0 0,0 0 1 0 0,-1 0 0 0 0,1 0-1 0 0,0 0 1 0 0,-1 1 2 0 0,2 6 30 0 0,13 43 78 0 0,-12-49-102 0 0,0-1 0 0 0,1 1 0 0 0,-1-1 0 0 0,1 0 0 0 0,-1 0 0 0 0,1 0 0 0 0,-1 0 0 0 0,1-1 0 0 0,0 1 1 0 0,0-1-1 0 0,-1 1 0 0 0,1-1 0 0 0,0 0 0 0 0,0 0 0 0 0,-1 0 0 0 0,1-1 0 0 0,0 1 0 0 0,0 0 0 0 0,-1-1 0 0 0,1 0 1 0 0,-1 0-1 0 0,1 0 0 0 0,0 0 0 0 0,-1 0 0 0 0,0 0 0 0 0,1-1 0 0 0,-1 1 0 0 0,0-1 0 0 0,1 0 0 0 0,-1 1 1 0 0,0-1-1 0 0,0 0 0 0 0,-1 0 0 0 0,1 0 0 0 0,0-1 0 0 0,0-1-6 0 0,19-10 30 0 0,19-4-9 0 0,-29 55-23 0 0,11 63-853 0 0,-14-94-1569 0 0,3-5-6835 0 0,-8-1 4996 0 0,-1 0-3939 0 0</inkml:trace>
  <inkml:trace contextRef="#ctx0" brushRef="#br0" timeOffset="12770.715">7069 519 0 0 0,'0'0'592'0'0,"0"0"772"0"0,0 0 329 0 0,0 0 7 0 0,0 0-137 0 0,0 0-141 0 0,0 0-65 0 0,0 0 25 0 0,0 0 5 0 0,0 0-17 0 0,4 0 4727 0 0,-24 22-4150 0 0,-39 119-144 0 0,52-124-1719 0 0,1 1-1 0 0,1 0 1 0 0,0 0 0 0 0,1 1-1 0 0,2 0 1 0 0,-1-1 0 0 0,2 1 0 0 0,1 1-84 0 0,1-18 25 0 0,1 0 0 0 0,0 0 0 0 0,0 0 0 0 0,1 0 0 0 0,-1 0 0 0 0,0 0 0 0 0,1 0 0 0 0,-1-1 0 0 0,1 1 0 0 0,-1-1 0 0 0,1 1 0 0 0,0-1 0 0 0,-1 0 0 0 0,1 0 0 0 0,0-1 0 0 0,0 1 0 0 0,0 0 0 0 0,0-1 0 0 0,0 0 0 0 0,0 0 0 0 0,0 0 0 0 0,0 0 0 0 0,0 0 0 0 0,0 0 0 0 0,0-1 0 0 0,-1 1 0 0 0,2-1-25 0 0,1 1 3 0 0,0-1-26 0 0,0 0-1 0 0,0 0 1 0 0,0 0-1 0 0,-1 0 1 0 0,1-1-1 0 0,0 1 1 0 0,-1-1-1 0 0,1-1 1 0 0,-1 1-1 0 0,0-1 0 0 0,0 1 1 0 0,0-1-1 0 0,0 0 1 0 0,0-1-1 0 0,3-2 24 0 0,11-16-4216 0 0,-6-1-6111 0 0,-10 16 4891 0 0,-1 3 743 0 0</inkml:trace>
  <inkml:trace contextRef="#ctx0" brushRef="#br0" timeOffset="13240.748">6839 331 0 0 0,'0'0'1214'0'0,"0"0"29"0"0,0 0 226 0 0,0 0 333 0 0,0 0 96 0 0,0 0-157 0 0,0 0-235 0 0,0 0-174 0 0,0 0-22 0 0,0 0 5 0 0,0 0 5 0 0,0 0-37 0 0,0 0-97 0 0,14-1-114 0 0,43-8-148 0 0,5-22 1111 0 0,43-89-576 0 0,-105 119-1456 0 0,1 0 1 0 0,0 0-1 0 0,-1 0 0 0 0,1 0 0 0 0,0 0 0 0 0,-1 1 1 0 0,1-1-1 0 0,0 0 0 0 0,0 0 0 0 0,0 1 0 0 0,0-1 0 0 0,0 0 1 0 0,0 1-1 0 0,0-1 0 0 0,0 1 0 0 0,0-1 0 0 0,0 1 1 0 0,0-1-1 0 0,0 1 0 0 0,0 0 0 0 0,0 0 0 0 0,0 0 1 0 0,1-1-1 0 0,-1 1 0 0 0,0 0 0 0 0,0 0 0 0 0,0 1 1 0 0,0-1-1 0 0,0 0 0 0 0,0 0 0 0 0,1 0 0 0 0,-1 1 1 0 0,0-1-1 0 0,0 1 0 0 0,0-1 0 0 0,0 1 0 0 0,0-1 1 0 0,0 1-1 0 0,0-1 0 0 0,0 1 0 0 0,-1 0 0 0 0,1 0 1 0 0,0-1-1 0 0,0 1 0 0 0,0 0 0 0 0,-1 0 0 0 0,1 0 1 0 0,0 0-1 0 0,-1 0 0 0 0,1 0 0 0 0,-1 0 0 0 0,1 0 1 0 0,-1 0-4 0 0,54 149 688 0 0,-53-149-698 0 0,22 43 13 0 0,9-33-2957 0 0,-26-10 1649 0 0,10-2-4216 0 0,-7-2-2613 0 0,-7-1 1088 0 0</inkml:trace>
  <inkml:trace contextRef="#ctx0" brushRef="#br0" timeOffset="145453.805">0 1237 0 0 0,'178'-34'13'0'0,"22"1"2795"0"0,-30 26-1140 0 0,120 11-1668 0 0,76 7 1548 0 0,-119 4-1029 0 0,23-19 213 0 0,-62-11-73 0 0,1 8-1 0 0,2 9-658 0 0,-23 0 1109 0 0,279-2 210 0 0,-283-4-710 0 0,117-14 841 0 0,1384 14 3088 0 0,-1181-28-2797 0 0,104 2-234 0 0,-186 22-624 0 0,-160 6-341 0 0,-1 1-4288 0 0,-253-3-4728 0 0,-3 4-1609 0 0</inkml:trace>
  <inkml:trace contextRef="#ctx0" brushRef="#br0" timeOffset="147012.683">2797 1388 0 0 0,'0'0'1370'0'0,"0"0"529"0"0,0 0 304 0 0,0 0 39 0 0,0 0-169 0 0,0 0-274 0 0,0 0-322 0 0,0 0-302 0 0,0 0-227 0 0,4-4-151 0 0,15-13-84 0 0,-15 12-71 0 0,-4 5-60 0 0,0 0-74 0 0,0 0-85 0 0,0 0-67 0 0,0 0-75 0 0,0 13 318 0 0,-25 60 372 0 0,-64 146-216 0 0,74-191-457 0 0,24-41 915 0 0,133-189 174 0 0,39-62-605 0 0,-178 259-792 0 0,-3 5 17 0 0,0 1 1 0 0,1-1 0 0 0,-1 0 0 0 0,0 1 0 0 0,0-1 0 0 0,1 0 0 0 0,-1 1 0 0 0,0-1 0 0 0,1 0 0 0 0,-1 0 0 0 0,0 0-1 0 0,1 1 1 0 0,-1-1 0 0 0,0 0 0 0 0,1 0 0 0 0,-1 0 0 0 0,0 0 0 0 0,1 0 0 0 0,-1 1 0 0 0,1-1 0 0 0,-1 0 0 0 0,0 0 0 0 0,1 0-1 0 0,-1 0 1 0 0,1 0 0 0 0,-1 0 0 0 0,0 0 0 0 0,1-1 0 0 0,-1 1 0 0 0,1 0 0 0 0,-1 0 0 0 0,0 0 0 0 0,1 0 0 0 0,-1 0 0 0 0,0-1-1 0 0,1 1 1 0 0,-1 0 0 0 0,0 0 0 0 0,1 0 0 0 0,-1-1 0 0 0,0 1 0 0 0,1 0 0 0 0,-1-1 0 0 0,0 1-8 0 0,-20 231 517 0 0,19-203-475 0 0,12 70 51 0 0,-7-88-85 0 0,-4-9-6 0 0,1 1-1 0 0,-1 0 1 0 0,1 0 0 0 0,-1 0-1 0 0,1 0 1 0 0,0-1-1 0 0,-1 1 1 0 0,1 0 0 0 0,0-1-1 0 0,0 1 1 0 0,1 0 0 0 0,-1-1-1 0 0,0 0 1 0 0,0 1 0 0 0,1-1-1 0 0,-1 0 1 0 0,1 1 0 0 0,-1-1-1 0 0,1 0 1 0 0,-1 0 0 0 0,1 0-1 0 0,0 0 1 0 0,-1-1 0 0 0,1 1-1 0 0,0 0 1 0 0,0-1 0 0 0,0 1-1 0 0,0-1 1 0 0,0 0-2 0 0,4-1 23 0 0,0-2 0 0 0,1 1 0 0 0,-1-1 0 0 0,0 1 0 0 0,-1-2 0 0 0,1 1 0 0 0,-1-1 0 0 0,1 0 0 0 0,-1 0 0 0 0,0 0 0 0 0,-1-1 0 0 0,1 1 0 0 0,-1-1 0 0 0,0 0 0 0 0,4-5-23 0 0,4-5 22 0 0,180-248 179 0 0,-192 262-202 0 0,0 0 0 0 0,1 1 0 0 0,-1-1-1 0 0,0 1 1 0 0,1-1 0 0 0,-1 0 0 0 0,0 1 0 0 0,1-1-1 0 0,-1 1 1 0 0,1-1 0 0 0,-1 1 0 0 0,1 0 0 0 0,-1-1-1 0 0,1 1 1 0 0,-1-1 0 0 0,1 1 0 0 0,-1 0 0 0 0,1-1-1 0 0,-1 1 1 0 0,1 0 0 0 0,0 0 0 0 0,-1-1-1 0 0,1 1 1 0 0,-1 0 0 0 0,1 0 0 0 0,0 0 0 0 0,-1 0-1 0 0,1 0 1 0 0,0 0 0 0 0,-1 0 0 0 0,1 0 0 0 0,0 0-1 0 0,-1 0 1 0 0,1 0 0 0 0,0 0 0 0 0,-1 1 0 0 0,1-1-1 0 0,-1 0 1 0 0,1 0 0 0 0,0 1 0 0 0,-1-1 0 0 0,1 0-1 0 0,-1 1 1 0 0,1-1 0 0 0,-1 0 0 0 0,1 1 0 0 0,-1-1-1 0 0,1 1 1 0 0,-1-1 0 0 0,0 1 0 0 0,1-1 0 0 0,-1 1-1 0 0,0 0 1 0 0,1-1 0 0 0,-1 1 0 0 0,0-1 0 0 0,1 1-1 0 0,-1 0 3 0 0,6 47 66 0 0,-5-31-28 0 0,22 310 487 0 0,-4-238-842 0 0,-19-88-2 0 0,1-1 0 0 0,-1 0 1 0 0,1 1-1 0 0,0-1 0 0 0,-1 0 0 0 0,1 0 1 0 0,0 1-1 0 0,-1-1 0 0 0,1 0 0 0 0,0 0 1 0 0,-1 0-1 0 0,1 0 0 0 0,0 0 1 0 0,-1 0-1 0 0,1 0 0 0 0,0 0 0 0 0,-1 0 1 0 0,1 0-1 0 0,0 0 0 0 0,-1-1 0 0 0,1 1 1 0 0,0 0-1 0 0,-1 0 0 0 0,1-1 0 0 0,0 1 1 0 0,-1 0-1 0 0,1-1 0 0 0,-1 1 0 0 0,1-1 1 0 0,-1 1-1 0 0,1-1 0 0 0,-1 1 0 0 0,1-1 1 0 0,-1 1-1 0 0,1-1 0 0 0,-1 1 1 0 0,0-1-1 0 0,1 1 0 0 0,-1-1 0 0 0,0 0 1 0 0,1 1-1 0 0,-1-1 0 0 0,0 0 0 0 0,0 1 1 0 0,0-1-1 0 0,0 0 0 0 0,0 1 318 0 0,2-3-3445 0 0,3-1-5530 0 0</inkml:trace>
  <inkml:trace contextRef="#ctx0" brushRef="#br0" timeOffset="147813.217">3734 1558 11490 0 0,'0'0'2096'0'0,"0"0"-555"0"0,0 0-272 0 0,0 0-47 0 0,0 0-67 0 0,0 0-165 0 0,0 0-199 0 0,0 0-200 0 0,0 0-155 0 0,0 0-72 0 0,0 0-66 0 0,0 0-48 0 0,-2 18-19 0 0,-13 126 315 0 0,11-99-416 0 0,4-30-92 0 0,-1 1-1 0 0,-1-1 1 0 0,0 1-1 0 0,-1-1 1 0 0,-1 0-1 0 0,0 0 0 0 0,-6 12-37 0 0,9-26 22 0 0,0 0-1 0 0,0 0 0 0 0,0-1 0 0 0,0 1 0 0 0,0-1 0 0 0,0 1 1 0 0,0-1-1 0 0,0 1 0 0 0,0-1 0 0 0,-1 0 0 0 0,1 1 0 0 0,0-1 1 0 0,0 0-1 0 0,0 0 0 0 0,-1 0 0 0 0,1 0 0 0 0,0 0 0 0 0,0 0 1 0 0,0 0-1 0 0,-1 0 0 0 0,1-1 0 0 0,0 1 0 0 0,0 0 0 0 0,0-1 0 0 0,0 1 1 0 0,0-1-1 0 0,-1 1 0 0 0,1-1 0 0 0,0 0 0 0 0,0 1 0 0 0,0-1 1 0 0,1 0-1 0 0,-1 0 0 0 0,0 1 0 0 0,0-1 0 0 0,0 0 0 0 0,0 0 1 0 0,1 0-1 0 0,-1 0 0 0 0,1 0 0 0 0,-1 0 0 0 0,0-1 0 0 0,1 1 1 0 0,0 0-1 0 0,-1 0 0 0 0,1 0 0 0 0,0 0 0 0 0,-1 0 0 0 0,1-1 1 0 0,0 1-1 0 0,0 0 0 0 0,0 0 0 0 0,0-1 0 0 0,0 1 0 0 0,0 0 1 0 0,1 0-1 0 0,-1 0 0 0 0,0 0 0 0 0,1-1 0 0 0,-1 1 0 0 0,1 0-21 0 0,0-17 55 0 0,2 1 0 0 0,0-1 0 0 0,1 1 0 0 0,0 0 0 0 0,2 0 0 0 0,0 1 0 0 0,1-1 0 0 0,0 1-1 0 0,2 1 1 0 0,-1-1 0 0 0,2 1 0 0 0,0 1 0 0 0,1 0 0 0 0,1 1 0 0 0,0 0 0 0 0,0 0 0 0 0,1 1 0 0 0,3 0-55 0 0,-6 2 0 0 0,0 0 0 0 0,1 1 0 0 0,0 0 0 0 0,0 1 0 0 0,1 0 1 0 0,0 1-1 0 0,1 1 0 0 0,0 0 0 0 0,0 0 0 0 0,0 1 0 0 0,0 1 1 0 0,1 0-1 0 0,0 1 0 0 0,-1 1 0 0 0,1 0 0 0 0,2 1 0 0 0,-15 2 8 0 0,1 1 0 0 0,-1 0 0 0 0,1 0 0 0 0,-1 0 0 0 0,0 0-1 0 0,1 1 1 0 0,-1-1 0 0 0,0 0 0 0 0,0 0 0 0 0,-1 1 0 0 0,1-1 0 0 0,-1 1 0 0 0,1-1-1 0 0,-1 0 1 0 0,1 1 0 0 0,-1-1 0 0 0,0 1 0 0 0,0-1 0 0 0,-1 1 0 0 0,1-1-1 0 0,0 1 1 0 0,-1-1 0 0 0,1 0 0 0 0,-1 1 0 0 0,0-1 0 0 0,0 0 0 0 0,0 1 0 0 0,0-1-1 0 0,0 0 1 0 0,-1 1-8 0 0,-5 10 62 0 0,0 1-1 0 0,0-1 0 0 0,-2 0 1 0 0,0-1-1 0 0,0 0 0 0 0,-1 0 1 0 0,0-1-1 0 0,-1 0 0 0 0,0-1 1 0 0,-1 0-1 0 0,0-1 0 0 0,-1 0 1 0 0,-8 3-62 0 0,-26 29 444 0 0,45-20 342 0 0,27 13 90 0 0,-19-28-623 0 0,82 40 701 0 0,-59-36-690 0 0,76 34-46 0 0,-98-39-1022 0 0,0 0 2482 0 0,-2-2-3388 0 0,-1-2-3636 0 0,0 0-5158 0 0,-4-1-2359 0 0</inkml:trace>
  <inkml:trace contextRef="#ctx0" brushRef="#br0" timeOffset="83763.174">5416 714 0 0 0,'0'0'525'0'0,"0"0"532"0"0,0 0 406 0 0,0 0 246 0 0,0 0 49 0 0,0 0-174 0 0,0 0-263 0 0,0 0-197 0 0,0 0-96 0 0,0 0-58 0 0,1 0-1152 0 0,4-4 8249 0 0,2 19-7764 0 0,0 1 0 0 0,-1 0 0 0 0,-1 0 0 0 0,-1 1 0 0 0,0-1 0 0 0,-1 1 0 0 0,-1 0 0 0 0,0 0 0 0 0,-2 0 0 0 0,0 7-303 0 0,-1-16 61 0 0,0 0-1 0 0,-1-1 0 0 0,0 1 0 0 0,0 0 1 0 0,-1-1-1 0 0,0 1 0 0 0,0-1 0 0 0,-1 0 1 0 0,0 0-1 0 0,0 0 0 0 0,0-1 1 0 0,-1 0-1 0 0,0 1 0 0 0,0-2 0 0 0,-1 1 1 0 0,0 0-1 0 0,0-1 0 0 0,0 0 0 0 0,-1-1 1 0 0,1 1-1 0 0,-6 1-60 0 0,-50 10-207 0 0,53-42-4212 0 0,10 7-1764 0 0,0 10 700 0 0,1 4-2945 0 0</inkml:trace>
  <inkml:trace contextRef="#ctx0" brushRef="#br0" timeOffset="84222.161">5186 759 1600 0 0,'0'0'1946'0'0,"0"0"-312"0"0,0 0-151 0 0,0 0 132 0 0,0 0 65 0 0,0 0-113 0 0,0 0-259 0 0,0 0-290 0 0,0 0-122 0 0,0 0-5 0 0,0 0 41 0 0,0 0-1 0 0,5 0-35 0 0,115-2 4005 0 0,15 0-3659 0 0,6-38-2009 0 0,-128 35-2284 0 0,-10 3-1139 0 0,-2 1-3832 0 0,-1 1-488 0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59:26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1 384 480 0 0,'0'0'1691'0'0,"0"0"-65"0"0,0 0 88 0 0,0 0 145 0 0,0 0 50 0 0,0 0-72 0 0,0 0-212 0 0,0 0-254 0 0,0 0-213 0 0,0 0-173 0 0,0 0-123 0 0,3 0 2532 0 0,172 0 1485 0 0,-59 0-7944 0 0,-116-3-989 0 0,0 2-3600 0 0,0 1-2963 0 0</inkml:trace>
  <inkml:trace contextRef="#ctx0" brushRef="#br0" timeOffset="1136.627">411 248 0 0 0,'0'0'737'0'0,"0"0"449"0"0,0 0 393 0 0,0 0 312 0 0,0 0 54 0 0,0 0-210 0 0,0 0-298 0 0,0 0-187 0 0,0 0-118 0 0,0 0-88 0 0,0 0-73 0 0,0 0-96 0 0,-2-6-115 0 0,1 4-750 0 0,0 1 48 0 0,1 0 0 0 0,-1 0 0 0 0,1 0 0 0 0,-1 0 1 0 0,1 0-1 0 0,-1 0 0 0 0,1 0 0 0 0,0 0 0 0 0,-1 0 1 0 0,1 0-1 0 0,0 0 0 0 0,0-1 0 0 0,0 1 0 0 0,0 0 1 0 0,0 0-1 0 0,0 0 0 0 0,0 0 0 0 0,0-1 0 0 0,1 1 0 0 0,-1 0 1 0 0,0 0-1 0 0,1 0 0 0 0,-1 0 0 0 0,1 0 0 0 0,-1 0 1 0 0,1 0-1 0 0,-1 0 0 0 0,1 0 0 0 0,0 0 0 0 0,-1 0 1 0 0,1 0-1 0 0,0 0 0 0 0,0 1 0 0 0,0-1 0 0 0,0 0 0 0 0,0 0 1 0 0,0 1-1 0 0,0-1 0 0 0,0 1 0 0 0,0-1 0 0 0,0 1-58 0 0,11-9 416 0 0,1 2-1 0 0,0-1 1 0 0,1 2-1 0 0,-1 0 0 0 0,1 0 1 0 0,0 1-1 0 0,1 1 1 0 0,2 0-416 0 0,135-11 1195 0 0,-149 16-1167 0 0,0 0 0 0 0,-1 1 0 0 0,1 0 0 0 0,-1-1 0 0 0,0 1 0 0 0,1 0 0 0 0,-1 0 0 0 0,0 0 0 0 0,0 1 0 0 0,0-1 1 0 0,-1 0-1 0 0,1 1 0 0 0,0-1 0 0 0,-1 1 0 0 0,0 0 0 0 0,0-1 0 0 0,1 1 0 0 0,-1 0 0 0 0,-1 0 0 0 0,1 0 0 0 0,0-1 0 0 0,-1 1 0 0 0,0 0 0 0 0,1 0 1 0 0,-1 0-1 0 0,0 0 0 0 0,-1 0 0 0 0,1 0 0 0 0,0 0 0 0 0,-1 0 0 0 0,0 0 0 0 0,1 0 0 0 0,-1 0 0 0 0,-1-1 0 0 0,1 1 0 0 0,0 0 0 0 0,0-1 1 0 0,-2 3-29 0 0,-132 211 568 0 0,129-207-540 0 0,1 0-1 0 0,-1 0 1 0 0,2 0 0 0 0,-1 1 0 0 0,1-1 0 0 0,0 1 0 0 0,1 0 0 0 0,1 0 0 0 0,-1 0 0 0 0,1 1 0 0 0,1-1-1 0 0,0 11-27 0 0,3-17 46 0 0,0 1-1 0 0,1-1 0 0 0,-1 0 0 0 0,1 0 0 0 0,0 0 0 0 0,0 0 0 0 0,1 0 1 0 0,-1-1-1 0 0,1 1 0 0 0,-1-1 0 0 0,1 0 0 0 0,0 0 0 0 0,1-1 0 0 0,-1 1 1 0 0,0-1-1 0 0,1 0 0 0 0,-1 0 0 0 0,1 0 0 0 0,0-1 0 0 0,4 2-45 0 0,63 12 852 0 0,14-12-179 0 0,-57-17-433 0 0,-29 14-238 0 0,0 0 26 0 0,0 0-29 0 0,0 0-10 0 0,0 0-37 0 0,0 0 54 0 0,0 0 12 0 0,0 0-2 0 0,0 0-26 0 0,0 0-12 0 0,0 0 6 0 0,0 0 7 0 0,0 0-3 0 0,0 0-9 0 0,0 0 19 0 0,0 0 6 0 0,0 0 26 0 0,0 0-30 0 0,0 0-15 0 0,0 0-1 0 0,0 0 1 0 0,0 0-6 0 0,0 0-35 0 0,0 0 32 0 0,0 0-4 0 0,0 0-8 0 0,0 0-20 0 0,-1-6-4416 0 0,-1-6-7984 0 0,2 11 1606 0 0</inkml:trace>
  <inkml:trace contextRef="#ctx0" brushRef="#br0" timeOffset="2930.102">1032 358 0 0 0,'0'0'325'0'0,"0"0"840"0"0,0 0 398 0 0,0 0 37 0 0,0 0-152 0 0,0 0-238 0 0,0 0-198 0 0,0 0-98 0 0,0 0-37 0 0,0 0-9 0 0,0 0-27 0 0,5 1 2221 0 0,-30 42-1413 0 0,-22 56-789 0 0,33 1-329 0 0,14-98-498 0 0,1 0-1 0 0,0 0 1 0 0,-1 0-1 0 0,1 0 0 0 0,0 0 1 0 0,1 0-1 0 0,-1 0 1 0 0,0-1-1 0 0,0 1 1 0 0,1 0-1 0 0,-1-1 1 0 0,1 1-1 0 0,-1-1 1 0 0,1 0-1 0 0,0 1 0 0 0,0-1 1 0 0,-1 0-1 0 0,1 0 1 0 0,0 0-1 0 0,0 0 1 0 0,0 0-1 0 0,0-1 1 0 0,0 1-1 0 0,0-1 1 0 0,0 1-1 0 0,1-1 0 0 0,-1 0 1 0 0,0 1-1 0 0,0-1 1 0 0,0 0-1 0 0,0 0 1 0 0,0-1-1 0 0,1 1 1 0 0,-1 0-1 0 0,0-1 1 0 0,0 0-1 0 0,1 0-32 0 0,6 1-55 0 0,12-19-3052 0 0,-8-9-8812 0 0,-13 24 7874 0 0</inkml:trace>
  <inkml:trace contextRef="#ctx0" brushRef="#br0" timeOffset="3382.673">814 196 2753 0 0,'0'0'750'0'0,"0"0"-76"0"0,0 0 141 0 0,0 0 370 0 0,0 0 334 0 0,0 0 74 0 0,0 0-100 0 0,0 0-192 0 0,0 0-176 0 0,0 0-89 0 0,0 0-81 0 0,0 0-76 0 0,0 0-80 0 0,15-4-82 0 0,45-15-55 0 0,-55 16-476 0 0,1 1 1 0 0,0-1-1 0 0,-1 0 0 0 0,1 0 0 0 0,-1 0 1 0 0,0-1-1 0 0,0 0 0 0 0,0 0 1 0 0,-1 0-1 0 0,0-1 0 0 0,1 0 1 0 0,-2 1-1 0 0,1-1 0 0 0,3-6-186 0 0,3-2 293 0 0,36-83 1347 0 0,-18 217-777 0 0,-25-110-1003 0 0,0-1-1 0 0,1 0 1 0 0,0 0 0 0 0,0-1 0 0 0,1 1 0 0 0,1-1 0 0 0,-1 0 0 0 0,1-1 0 0 0,6 8 140 0 0,7-2-4944 0 0,4-4-4384 0 0,-17-7 1201 0 0</inkml:trace>
  <inkml:trace contextRef="#ctx0" brushRef="#br0" timeOffset="4133.123">1275 601 680 0 0,'0'0'2565'0'0,"0"0"-789"0"0,0 0-172 0 0,0 0 174 0 0,0 0 80 0 0,0 0-144 0 0,0 0-245 0 0,0 0-230 0 0,0 0-176 0 0,0 0-75 0 0,0 0-38 0 0,0 0-39 0 0,0 0-18 0 0,2 2-21 0 0,-2-1-797 0 0,1 0-1 0 0,-1-1 0 0 0,1 1 0 0 0,-1-1 1 0 0,1 0-1 0 0,-1 1 0 0 0,1-1 1 0 0,-1 1-1 0 0,1-1 0 0 0,-1 0 0 0 0,1 1 1 0 0,0-1-1 0 0,-1 0 0 0 0,1 0 0 0 0,-1 1 1 0 0,1-1-1 0 0,0 0 0 0 0,-1 0 0 0 0,1 0 1 0 0,0 0-1 0 0,-1 0 0 0 0,1 0 1 0 0,0 0-1 0 0,-1 0 0 0 0,1 0 0 0 0,0 0 1 0 0,-1 0-1 0 0,1-1 0 0 0,0 1 0 0 0,-1 0 1 0 0,1 0-1 0 0,-1 0 0 0 0,1-1 1 0 0,-1 1-1 0 0,1 0 0 0 0,0-1 0 0 0,-1 1 1 0 0,1-1-1 0 0,-1 1 0 0 0,1-1 0 0 0,-1 1 1 0 0,0-1-1 0 0,1 1 0 0 0,-1-1 0 0 0,1 1 1 0 0,-1-1-1 0 0,0 1 0 0 0,0-1 1 0 0,1 0-1 0 0,-1 1 0 0 0,0-1 0 0 0,0 0 1 0 0,0 1-1 0 0,1-1 0 0 0,-1 1 0 0 0,0-1 1 0 0,0 0-1 0 0,0 1 0 0 0,0-1 1 0 0,0 0-75 0 0,5-9 74 0 0,12-21 178 0 0,1 1 0 0 0,1 1 0 0 0,2 0 0 0 0,0 2 0 0 0,2 1 0 0 0,1 0 0 0 0,24-19-252 0 0,-46 44-2 0 0,0 0-1 0 0,0 0 1 0 0,0 0 0 0 0,0 0-1 0 0,0 0 1 0 0,0 0 0 0 0,0 1-1 0 0,0-1 1 0 0,0 1-1 0 0,1 0 1 0 0,-1-1 0 0 0,0 1-1 0 0,0 0 1 0 0,0 0 0 0 0,1 0-1 0 0,-1 1 1 0 0,0-1 0 0 0,0 0-1 0 0,0 1 1 0 0,0 0-1 0 0,1-1 1 0 0,-1 1 0 0 0,0 0-1 0 0,0 0 1 0 0,0 0 0 0 0,-1 0-1 0 0,1 0 1 0 0,0 1 0 0 0,0-1-1 0 0,-1 1 1 0 0,1-1 0 0 0,0 1-1 0 0,-1-1 1 0 0,0 1-1 0 0,1 0 1 0 0,-1 0 0 0 0,0 0-1 0 0,0 0 1 0 0,0 0 0 0 0,0 0-1 0 0,0 0 1 0 0,0 0 0 0 0,-1 0-1 0 0,1 0 1 0 0,-1 0 0 0 0,0 1-1 0 0,1-1 1 0 0,-1 0-1 0 0,0 0 1 0 0,0 0 0 0 0,0 1-1 0 0,-1 1 3 0 0,34 54 223 0 0,-31-57-211 0 0,1 0 0 0 0,-1 0 1 0 0,0-1-1 0 0,0 1 0 0 0,1-1 0 0 0,-1 0 0 0 0,0 1 1 0 0,1-1-1 0 0,-1 0 0 0 0,0-1 0 0 0,1 1 0 0 0,-1 0 0 0 0,0-1 1 0 0,1 1-1 0 0,-1-1 0 0 0,0 0 0 0 0,0 1 0 0 0,1-1 1 0 0,-1 0-1 0 0,0 0 0 0 0,0-1 0 0 0,0 1 0 0 0,0 0 0 0 0,-1-1 1 0 0,1 1-1 0 0,0-1 0 0 0,-1 0 0 0 0,2 0-12 0 0,1-1 10 0 0,126-88 103 0 0,-128 92-109 0 0,0 0 1 0 0,1 0-1 0 0,-1 0 0 0 0,0 0 1 0 0,0 0-1 0 0,0 0 0 0 0,0 0 0 0 0,0 1 1 0 0,0-1-1 0 0,0 1 0 0 0,-1 0 1 0 0,1-1-1 0 0,-1 1 0 0 0,1 0 0 0 0,-1 0 1 0 0,1 0-1 0 0,-1 0 0 0 0,0 0 1 0 0,0 0-1 0 0,0 1 0 0 0,0-1 1 0 0,0 0-1 0 0,-1 0 0 0 0,1 1 0 0 0,-1-1 1 0 0,0 1-1 0 0,1-1 0 0 0,-1 0 1 0 0,0 1-1 0 0,0-1 0 0 0,0 0 0 0 0,-1 1 1 0 0,1-1-1 0 0,-1 1 0 0 0,1-1-4 0 0,0 4 12 0 0,10 150 317 0 0,-2-133-1333 0 0,-1-20-3826 0 0,2-6-6726 0 0,-5 0 1236 0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01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6961 0 0,'0'0'1624'0'0,"0"0"-444"0"0,0 0-13 0 0,0 0 288 0 0,0 0 241 0 0,0 0-45 0 0,0 0-319 0 0,0 0-363 0 0,0 0-240 0 0,0 0-73 0 0,0 0 2 0 0,12-1 32 0 0,214-16 2971 0 0,-116 17-3436 0 0,-35 0-3421 0 0,-44-7 421 0 0,-15 2-1336 0 0,0 2-6148 0 0,-14 3 5946 0 0</inkml:trace>
  <inkml:trace contextRef="#ctx0" brushRef="#br0" timeOffset="225.912">72 281 4321 0 0,'0'0'2296'0'0,"0"0"-138"0"0,0 0-63 0 0,0 0 14 0 0,0 0-151 0 0,0 0-349 0 0,0 0-354 0 0,0 0-329 0 0,0 0-232 0 0,0 0-157 0 0,0 0-147 0 0,0 0-38 0 0,0 0-25 0 0,-11 10 32 0 0,-28 32 60 0 0,39-41-389 0 0,0 0 0 0 0,1 0 0 0 0,-1 0 0 0 0,0 0 1 0 0,1 0-1 0 0,0 0 0 0 0,-1 0 0 0 0,1-1 0 0 0,-1 1 1 0 0,1 0-1 0 0,0 0 0 0 0,0 0 0 0 0,-1-1 0 0 0,1 1 0 0 0,0 0 1 0 0,0-1-1 0 0,0 1 0 0 0,0 0 0 0 0,0-1 0 0 0,0 1 1 0 0,0-1-1 0 0,0 0 0 0 0,0 1 0 0 0,0-1 0 0 0,0 0 1 0 0,0 0-1 0 0,0 0 0 0 0,0 1 0 0 0,0-1 0 0 0,0 0 1 0 0,1 0-1 0 0,-1-1 0 0 0,0 1 0 0 0,0 0 0 0 0,0 0 0 0 0,0 0 1 0 0,0-1-1 0 0,0 1-30 0 0,1 0 64 0 0,162 0 330 0 0,-23-18-3544 0 0,-57-3-5640 0 0,-63 14 2284 0 0,-11 6 1542 0 0</inkml:trace>
  <inkml:trace contextRef="#ctx0" brushRef="#br0" timeOffset="602.249">74 1 4817 0 0,'0'0'2626'0'0,"0"0"-584"0"0,0 0-193 0 0,0 0-11 0 0,0 0-116 0 0,0 0-338 0 0,0 0-428 0 0,0 0-324 0 0,0 0-119 0 0,0 0 20 0 0,0 0 63 0 0,0 0 38 0 0,0 0-30 0 0,17 2-56 0 0,130 15 740 0 0,-83-7-777 0 0,-40-8-465 0 0,0 2-1 0 0,-1 0 0 0 0,0 2 1 0 0,0 0-1 0 0,0 2 0 0 0,-1 0 0 0 0,0 2 1 0 0,2 1-46 0 0,-22-10 3 0 0,0 1 1 0 0,1-1 0 0 0,-1 1-1 0 0,0 0 1 0 0,0 0-1 0 0,0 0 1 0 0,0 0 0 0 0,0 0-1 0 0,0 0 1 0 0,-1 0-1 0 0,1 0 1 0 0,-1 1 0 0 0,0-1-1 0 0,1 1 1 0 0,-1-1 0 0 0,0 1-1 0 0,-1-1 1 0 0,1 1-1 0 0,0 0 1 0 0,-1 0 0 0 0,1-1-1 0 0,-1 1 1 0 0,0 0-1 0 0,0 0 1 0 0,0-1 0 0 0,0 1-1 0 0,0 0 1 0 0,-1 0 0 0 0,1-1-1 0 0,-1 1 1 0 0,0 0-1 0 0,0-1 1 0 0,0 1 0 0 0,0-1-1 0 0,0 1 1 0 0,-1-1-1 0 0,1 0 1 0 0,-1 1 0 0 0,1-1-1 0 0,-1 0 1 0 0,0 0 0 0 0,0 0-1 0 0,0 0 1 0 0,0 0-1 0 0,-1 0-3 0 0,-221 237-12 0 0,199-195-1865 0 0,20-28-2295 0 0,3 1-5126 0 0,2-13 1039 0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11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5225 0 0,'0'0'4105'0'0,"0"0"-1398"0"0,0 0-564 0 0,0 0-140 0 0,0 0-199 0 0,0 0-390 0 0,0 0-385 0 0,0 0-290 0 0,0 0-202 0 0,0 0-80 0 0,0 0-8 0 0,0 0 21 0 0,0 0-7 0 0,6 0-30 0 0,186 11 1984 0 0,-147-10-2237 0 0,111-13 45 0 0,-99-3-1681 0 0,-57 15 797 0 0,0 0-200 0 0,0 0-254 0 0,0 0-345 0 0,-12 3-13300 0 0,8-2 8261 0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11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5641 0 0,'0'0'3305'0'0,"0"0"-1047"0"0,0 0-461 0 0,0 0-55 0 0,0 0-158 0 0,0 0-281 0 0,0 0-266 0 0,0 0-196 0 0,0 0-101 0 0,0 0-36 0 0,0 0-21 0 0,0 0-15 0 0,0 0-23 0 0,6 7-25 0 0,19 20-52 0 0,27-11 1087 0 0,-40-15-1387 0 0,168-15 1283 0 0,-97 2-1471 0 0,7-2-3641 0 0,-79 12-2007 0 0,-8 1 2350 0 0,2 0-8628 0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04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411 45 4977 0 0,'0'0'3395'0'0,"0"0"-1657"0"0,0 0-400 0 0,0 0 147 0 0,0 0 192 0 0,0 0 88 0 0,0 0-179 0 0,0 0-331 0 0,0 0-341 0 0,0 0-257 0 0,0 0-153 0 0,0 0-65 0 0,0 0-30 0 0,0-4-38 0 0,-4-10-9 0 0,3 10-29 0 0,-6 19 494 0 0,-207 441-303 0 0,119-293-3705 0 0,92-155 3036 0 0,0-2-4190 0 0,1-2-8214 0 0,2-4 8203 0 0</inkml:trace>
  <inkml:trace contextRef="#ctx0" brushRef="#br0" timeOffset="300.304">1 1 9586 0 0,'0'0'1352'0'0,"0"0"14"0"0,0 0 66 0 0,0 0 75 0 0,0 0-17 0 0,0 0-303 0 0,0 0-346 0 0,0 0-258 0 0,0 0-140 0 0,0 0 45 0 0,0 0 75 0 0,0 0 18 0 0,0 0-10 0 0,4 18-30 0 0,12 57-15 0 0,29 4 849 0 0,160 227-159 0 0,-143-198-3944 0 0,-52-98-796 0 0,-7-9-1242 0 0,-2-2-3785 0 0,1-2 2472 0 0</inkml:trace>
  <inkml:trace contextRef="#ctx0" brushRef="#br0" timeOffset="6115.938">461 513 7602 0 0,'0'0'1709'0'0,"0"0"-94"0"0,0 0 44 0 0,0 0 86 0 0,0 0-108 0 0,0 0-311 0 0,0 0-330 0 0,0 0-282 0 0,0 0-158 0 0,0 0-57 0 0,0 0-43 0 0,3-1 5 0 0,-2 1-376 0 0,0 0 0 0 0,0 0 0 0 0,0 0 0 0 0,0 0 0 0 0,0 1 0 0 0,-1-1 0 0 0,1 0 0 0 0,0 0 0 0 0,0 1-1 0 0,0-1 1 0 0,0 1 0 0 0,0-1 0 0 0,-1 0 0 0 0,1 1 0 0 0,0 0 0 0 0,0-1 0 0 0,-1 1 0 0 0,1-1 0 0 0,0 1 0 0 0,-1 0 0 0 0,1 0 0 0 0,-1-1 0 0 0,1 1 0 0 0,-1 0 0 0 0,1 0-1 0 0,-1 0 1 0 0,1-1 0 0 0,-1 1 0 0 0,0 0 0 0 0,0 0 0 0 0,1 0 0 0 0,-1 0 0 0 0,0 0 0 0 0,0 0 0 0 0,0 0 0 0 0,0 0 0 0 0,0 0 0 0 0,0 0-85 0 0,2 5-151 0 0,2 11 344 0 0,-2 0 0 0 0,0 1 0 0 0,-1-1 1 0 0,0 0-1 0 0,-2 1 0 0 0,0-1 0 0 0,-3 13-193 0 0,-39 157-221 0 0,36-151-505 0 0,6-13-3016 0 0,1-22 1871 0 0,0-1-863 0 0,0 0-1213 0 0,0 0-1544 0 0,0 0-1181 0 0</inkml:trace>
  <inkml:trace contextRef="#ctx0" brushRef="#br0" timeOffset="6660.007">380 608 5953 0 0,'0'0'2122'0'0,"0"0"-108"0"0,0 0 40 0 0,0 0 18 0 0,0 0-245 0 0,0 0-445 0 0,0 0-449 0 0,0 0-341 0 0,0 0-129 0 0,0 0-45 0 0,0 0 7 0 0,0 0 31 0 0,0 0-48 0 0,14-6-42 0 0,43-22-44 0 0,43 8 652 0 0,-96 20-948 0 0,0-2-14 0 0,0 1-1 0 0,-1 0 1 0 0,1 1 0 0 0,0-1-1 0 0,0 1 1 0 0,0 0 0 0 0,0 0-1 0 0,0 0 1 0 0,0 0 0 0 0,0 1-1 0 0,0-1 1 0 0,0 1 0 0 0,0 0-1 0 0,0 0 1 0 0,0 1 0 0 0,-1-1-1 0 0,1 1 1 0 0,0 0 0 0 0,-1 0-1 0 0,1 0 1 0 0,-1 0 0 0 0,0 1 0 0 0,0-1-1 0 0,0 1 1 0 0,0 0 0 0 0,0 0-1 0 0,1 3-11 0 0,-2-4 14 0 0,-1 1 0 0 0,0-1 0 0 0,0 1 1 0 0,-1-1-1 0 0,1 1 0 0 0,0-1 0 0 0,-1 1 0 0 0,0 0 0 0 0,1-1 0 0 0,-1 1 0 0 0,0 0 0 0 0,-1-1 0 0 0,1 1 0 0 0,0 0 0 0 0,-1-1 0 0 0,1 1 0 0 0,-1-1 0 0 0,0 1 1 0 0,0-1-1 0 0,0 1 0 0 0,0-1 0 0 0,0 1 0 0 0,-1-1 0 0 0,1 0 0 0 0,-1 0 0 0 0,1 1 0 0 0,-1-1 0 0 0,0-1 0 0 0,0 1 0 0 0,0 0 0 0 0,-2 1-14 0 0,-75 52 303 0 0,-15 4-55 0 0,93-58-229 0 0,0 0-1 0 0,-1 0 1 0 0,1 0-1 0 0,0 0 1 0 0,0 0-1 0 0,-1 0 1 0 0,1 1-1 0 0,0-1 1 0 0,0 0-1 0 0,1 1 1 0 0,-1-1-1 0 0,0 1 1 0 0,0-1-1 0 0,1 1 0 0 0,-1-1 1 0 0,1 1-1 0 0,-1-1 1 0 0,1 1-1 0 0,-1 0 1 0 0,1-1-1 0 0,0 1 1 0 0,0 0-1 0 0,0-1 1 0 0,0 1-1 0 0,0 0 1 0 0,0-1-1 0 0,1 1 1 0 0,-1-1-1 0 0,1 1 1 0 0,-1 0-1 0 0,1-1 1 0 0,-1 1-1 0 0,1-1 1 0 0,0 1-1 0 0,0-1 1 0 0,-1 1-1 0 0,2 0-18 0 0,2 5 117 0 0,0 0 0 0 0,1 0 0 0 0,0 0 0 0 0,1 0 0 0 0,-1-1 0 0 0,1 0 0 0 0,0 0 0 0 0,1-1 0 0 0,-1 1 0 0 0,1-1 0 0 0,0-1 0 0 0,1 1 0 0 0,3 1-117 0 0,94 49 854 0 0,-96-50-641 0 0,6 1-3348 0 0,-17-14-7848 0 0,2 5-368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1:14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345 368 680 0 0,'0'0'1643'0'0,"0"0"11"0"0,0 0 161 0 0,0 0 217 0 0,0 0 146 0 0,0 0-81 0 0,0 0-262 0 0,0 0-314 0 0,0 0-290 0 0,0 0-188 0 0,0 0-125 0 0,0-3-120 0 0,1 6 2542 0 0,-8 82-2243 0 0,-33 279 245 0 0,36-276-1297 0 0,4-87-70 0 0,0-1-46 0 0,0 0-21 0 0,0 0-54 0 0,0 0-60 0 0,0 0-106 0 0,0 0-137 0 0,7-11-1912 0 0,14-15-2488 0 0,-12 15-1884 0 0,-4 4-3292 0 0</inkml:trace>
  <inkml:trace contextRef="#ctx0" brushRef="#br0" timeOffset="5738.069">930 331 1984 0 0,'0'0'1952'0'0,"0"0"-236"0"0,0 0-64 0 0,0 0 42 0 0,0 0-70 0 0,0 0-189 0 0,0 0-194 0 0,0 0-155 0 0,0 0-113 0 0,0 0-83 0 0,0 0-48 0 0,-3 0-79 0 0,-4-2-274 0 0,0 1 0 0 0,0 0 0 0 0,0 0 1 0 0,0 1-1 0 0,0-1 0 0 0,-1 2 0 0 0,1-1 1 0 0,0 1-1 0 0,0 0 0 0 0,0 1 0 0 0,0-1 0 0 0,-5 3-489 0 0,-46 22 1326 0 0,53-24-1280 0 0,1 1 0 0 0,0-1-1 0 0,0 1 1 0 0,1 0 0 0 0,-1 1 0 0 0,0-1 0 0 0,1 0 0 0 0,0 1-1 0 0,0 0 1 0 0,0 0 0 0 0,0 0 0 0 0,0 0 0 0 0,1 0-1 0 0,0 1 1 0 0,0-1 0 0 0,0 1 0 0 0,1 0-46 0 0,-23 44 451 0 0,20-44-424 0 0,2 1 0 0 0,-1 0 0 0 0,1 1 0 0 0,0-1 1 0 0,0 0-1 0 0,0 1 0 0 0,1-1 0 0 0,0 1 0 0 0,0-1 0 0 0,1 1 1 0 0,0-1-1 0 0,0 1 0 0 0,1 4-27 0 0,-1-2 20 0 0,44 20 224 0 0,-41-28-211 0 0,51 10 255 0 0,-14-3-235 0 0,-30-8-46 0 0,0 1 0 0 0,0 1 0 0 0,0 0 0 0 0,0 0-1 0 0,0 1 1 0 0,-1 1 0 0 0,0-1 0 0 0,1 1 0 0 0,-1 1 0 0 0,-1 0-1 0 0,1 0 1 0 0,6 6-7 0 0,-9-3 4 0 0,-1 0-1 0 0,1 0 1 0 0,-2 1 0 0 0,1-1-1 0 0,-1 1 1 0 0,-1 0-1 0 0,0 1 1 0 0,0-1 0 0 0,0 0-1 0 0,-1 1 1 0 0,-1 0-1 0 0,0-1 1 0 0,0 1 0 0 0,-1 0-1 0 0,0 0 1 0 0,-1-1 0 0 0,0 5-4 0 0,-1-11 48 0 0,0 1 1 0 0,0 0 0 0 0,-1-1 0 0 0,0 1-1 0 0,1-1 1 0 0,-1 0 0 0 0,0 0-1 0 0,-1 0 1 0 0,1 0 0 0 0,0 0 0 0 0,-1-1-1 0 0,1 0 1 0 0,-1 1 0 0 0,0-1 0 0 0,0-1-1 0 0,0 1 1 0 0,0-1 0 0 0,0 1 0 0 0,0-1-1 0 0,0 0 1 0 0,-1 0 0 0 0,1-1 0 0 0,0 0-1 0 0,-1 1 1 0 0,1-1 0 0 0,0-1 0 0 0,-1 1-1 0 0,1-1 1 0 0,0 1 0 0 0,-1-2-49 0 0,-31 6 105 0 0,-54 8 125 0 0,11-16-394 0 0,44-5-712 0 0,8 3-1936 0 0,15-1-3151 0 0,10 4-5694 0 0,2 2 3919 0 0</inkml:trace>
  <inkml:trace contextRef="#ctx0" brushRef="#br0" timeOffset="6568.126">1204 523 0 0 0,'0'0'974'0'0,"0"0"264"0"0,0 0 131 0 0,0 0-49 0 0,0 0-125 0 0,0 0-171 0 0,0 0-112 0 0,0 0-43 0 0,0 0 33 0 0,0 0 15 0 0,3-3 0 0 0,5-9 22 0 0,-6 9-68 0 0,-2 3-40 0 0,0 0-47 0 0,0 0-91 0 0,0 0-31 0 0,0 0-55 0 0,0 0-73 0 0,-13 6 704 0 0,-57 57-340 0 0,63-55-827 0 0,1-1 1 0 0,0 1 0 0 0,0 0 0 0 0,1 0 0 0 0,0 1 0 0 0,0-1 0 0 0,1 1 0 0 0,0 0 0 0 0,1 0 0 0 0,0 1 0 0 0,0-1 0 0 0,1 1 0 0 0,0 0 0 0 0,0-1-1 0 0,1 11-71 0 0,0-17 46 0 0,1 0 0 0 0,-1 0 0 0 0,1 0-1 0 0,0 0 1 0 0,0 0 0 0 0,0 0 0 0 0,0 0-1 0 0,1 0 1 0 0,-1 0 0 0 0,1 0 0 0 0,0-1-1 0 0,0 1 1 0 0,0 0 0 0 0,0 0 0 0 0,0 0-1 0 0,0-1 1 0 0,1 1 0 0 0,0-1 0 0 0,-1 1-1 0 0,1-1 1 0 0,0 1 0 0 0,0-1 0 0 0,0 0 0 0 0,0 0-1 0 0,1 0 1 0 0,-1 0 0 0 0,1 0 0 0 0,-1-1-1 0 0,1 1 1 0 0,-1-1 0 0 0,1 0 0 0 0,0 0-1 0 0,0 0 1 0 0,0 0 0 0 0,-1 0 0 0 0,1 0-1 0 0,0-1 1 0 0,0 1 0 0 0,3-1-46 0 0,2 0 146 0 0,-1 0-1 0 0,1 0 1 0 0,0-1 0 0 0,0-1 0 0 0,-1 1-1 0 0,1-1 1 0 0,0 0 0 0 0,-1-1 0 0 0,0 0-1 0 0,0 0 1 0 0,0 0 0 0 0,0-1 0 0 0,0 0-1 0 0,-1 0 1 0 0,1-1 0 0 0,-1 0 0 0 0,5-5-146 0 0,3-4 140 0 0,1-1 0 0 0,-2 0 1 0 0,0-1-1 0 0,-1 0 0 0 0,-1-1 0 0 0,0 0 1 0 0,-2-1-1 0 0,0 0 0 0 0,0-1 1 0 0,0-4-141 0 0,-6 11 10 0 0,0-1 1 0 0,0 1-1 0 0,-1-1 1 0 0,-1 0-1 0 0,0 0 1 0 0,-1 1-1 0 0,0-1 1 0 0,-1 0-1 0 0,-1 0-10 0 0,0 9-78 0 0,-1 0-1 0 0,0 1 1 0 0,0 0 0 0 0,0-1-1 0 0,0 1 1 0 0,-1 0-1 0 0,1 1 1 0 0,-1-1-1 0 0,0 1 1 0 0,0-1 0 0 0,1 1-1 0 0,-2 1 1 0 0,1-1-1 0 0,0 0 1 0 0,0 1-1 0 0,0 0 1 0 0,-1 0 0 0 0,1 0-1 0 0,-1 0 1 0 0,1 1-1 0 0,0 0 1 0 0,-1 0-1 0 0,1 0 1 0 0,-1 0 0 0 0,1 1-1 0 0,-1-1 1 0 0,1 1-1 0 0,0 1 1 0 0,-1-1-1 0 0,1 0 1 0 0,0 1-1 0 0,0 0 79 0 0,-11 4-747 0 0,-1 0 0 0 0,1 1-1 0 0,1 1 1 0 0,0 1-1 0 0,0 0 1 0 0,0 0-1 0 0,1 1 1 0 0,1 1-1 0 0,-3 4 748 0 0,-59 68-14050 0 0,62-66 10805 0 0</inkml:trace>
  <inkml:trace contextRef="#ctx0" brushRef="#br0" timeOffset="7232.569">1773 497 0 0 0,'0'0'1026'0'0,"0"0"330"0"0,0 0 284 0 0,0 0 307 0 0,0 0 122 0 0,0 0-181 0 0,0 0-326 0 0,0 0-294 0 0,0 0-185 0 0,0 0-81 0 0,0 0-33 0 0,0 0-49 0 0,5 23 3520 0 0,-11-9-4164 0 0,-1-1 1 0 0,0 0-1 0 0,-1-1 1 0 0,0 0-1 0 0,-1 0 1 0 0,-1 0-1 0 0,0-1 1 0 0,0-1-1 0 0,-3 2-276 0 0,-115 90-16 0 0,122-98-206 0 0,0-1 0 0 0,0-1 0 0 0,1 1-1 0 0,-2-1 1 0 0,1 0 0 0 0,0 0 0 0 0,0 0-1 0 0,-1-1 1 0 0,1 0 0 0 0,0-1 0 0 0,-1 1-1 0 0,1-1 1 0 0,-1 0 0 0 0,1-1 0 0 0,-2 0 222 0 0,-53-27-9167 0 0,17-24-849 0 0,27-13 8890 0 0,26 20 1448 0 0,-7 42 140 0 0,0 0-1 0 0,0-1 0 0 0,1 1 0 0 0,-1 0 0 0 0,1 0 0 0 0,-1 0 0 0 0,1 1 0 0 0,0-1 0 0 0,0 1 0 0 0,0-1 0 0 0,1 1 0 0 0,-1 0 0 0 0,0 0 0 0 0,1 1 1 0 0,-1-1-1 0 0,1 1 0 0 0,0-1 0 0 0,0 1 0 0 0,-1 0 0 0 0,1 1 0 0 0,0-1 0 0 0,0 1 0 0 0,0-1 0 0 0,0 1 0 0 0,2 1-461 0 0,3 0 512 0 0,0 1 0 0 0,0 0-1 0 0,0 1 1 0 0,0 0 0 0 0,0 1-1 0 0,0 0 1 0 0,-1 0 0 0 0,0 1-1 0 0,1 0 1 0 0,-2 0 0 0 0,1 1-1 0 0,5 5-511 0 0,41 25 950 0 0,84 31-385 0 0,-79-45-547 0 0,-59-22-9 0 0,0 0-5 0 0,-2-6-622 0 0,0 0 0 0 0,0 0 0 0 0,-1 0-1 0 0,0 0 1 0 0,0 1 0 0 0,0-1 0 0 0,-1 1 0 0 0,0 0 0 0 0,0 0 0 0 0,0 0 0 0 0,-1 1 0 0 0,1-1 0 0 0,-5-2 618 0 0,-6-8-3228 0 0,-16-21-4719 0 0,22 31 7622 0 0</inkml:trace>
  <inkml:trace contextRef="#ctx0" brushRef="#br0" timeOffset="7485.768">1547 427 0 0 0,'0'0'448'0'0,"0"0"1290"0"0,0 0 493 0 0,0 0 77 0 0,0 0-146 0 0,0 0-285 0 0,0 0-324 0 0,0 0-291 0 0,0 0-171 0 0,0 0-114 0 0,0 0-40 0 0,0 0-37 0 0,0 0-88 0 0,2 32-120 0 0,8 100-136 0 0,-8 13 620 0 0,-22-2-2260 0 0,18-136 67 0 0,-1 6-91 0 0,4-11-3656 0 0,1-1-4158 0 0,0-1 5097 0 0</inkml:trace>
  <inkml:trace contextRef="#ctx0" brushRef="#br0" timeOffset="7781.687">2116 320 7290 0 0,'0'0'1856'0'0,"0"0"19"0"0,0 0 69 0 0,0 0-74 0 0,0 0-380 0 0,0 0-478 0 0,0 0-340 0 0,0 0-125 0 0,0 0 25 0 0,0 0 56 0 0,0 0 7 0 0,0 0-31 0 0,0 0-57 0 0,-23 20-86 0 0,-70 62-97 0 0,38-13 180 0 0,47-52-466 0 0,1-1-61 0 0,2-1 0 0 0,-1 1 1 0 0,2 0-1 0 0,0 0 0 0 0,1 1 0 0 0,0-1 0 0 0,2 1 1 0 0,0-1-1 0 0,0 1 0 0 0,3 16-17 0 0,-1-26-58 0 0,0-1 0 0 0,0 0 0 0 0,0 1 0 0 0,1-1 0 0 0,0 0 0 0 0,0 0 0 0 0,1 0 0 0 0,-1 0 0 0 0,1-1 0 0 0,1 1 0 0 0,-1-1 0 0 0,1 0 0 0 0,0 0-1 0 0,0 0 1 0 0,0 0 0 0 0,1 0 0 0 0,0-1 0 0 0,0 0 0 0 0,0 0 0 0 0,0-1 0 0 0,1 1 0 0 0,-1-1 0 0 0,1 0 0 0 0,0 0 0 0 0,0-1 0 0 0,0 0 0 0 0,0 0 0 0 0,0 0 0 0 0,0-1 0 0 0,1 0 0 0 0,-1 0 0 0 0,0-1 0 0 0,1 1 58 0 0,29-6-3679 0 0,-25 1-223 0 0,0-2-3287 0 0,-6 2 713 0 0</inkml:trace>
  <inkml:trace contextRef="#ctx0" brushRef="#br0" timeOffset="8074.69">2086 589 7674 0 0,'0'0'2360'0'0,"0"0"-654"0"0,0 0-313 0 0,0 0 69 0 0,0 0 41 0 0,0 0-96 0 0,0 0-199 0 0,0 0-234 0 0,0 0-181 0 0,0 0-119 0 0,0 0-83 0 0,0 0-105 0 0,0 0-81 0 0,29 3-71 0 0,90 6-87 0 0,2-17 206 0 0,-98 3-569 0 0,-5 0-1726 0 0,-8 4-2574 0 0,-8-2-5872 0 0,-2 2 3280 0 0</inkml:trace>
  <inkml:trace contextRef="#ctx0" brushRef="#br0" timeOffset="8553.953">2454 490 9442 0 0,'0'0'2994'0'0,"0"0"-488"0"0,0 0-336 0 0,0 0-299 0 0,0 0-423 0 0,0 0-405 0 0,0 0-316 0 0,0 0-239 0 0,0 0-109 0 0,0 0-86 0 0,0 0-34 0 0,0 0-21 0 0,0 0-44 0 0,11-5-23 0 0,96-26 297 0 0,17 26-191 0 0,-123 6-284 0 0,0 0 0 0 0,0 0-1 0 0,0 0 1 0 0,0 0 0 0 0,0 0 0 0 0,0 0 0 0 0,0 0 0 0 0,-1 0-1 0 0,1 0 1 0 0,0 1 0 0 0,-1-1 0 0 0,1 0 0 0 0,-1 0-1 0 0,0 1 1 0 0,1-1 0 0 0,-1 0 0 0 0,0 1 0 0 0,0-1-1 0 0,0 0 1 0 0,0 1 0 0 0,0-1 0 0 0,0 0 0 0 0,0 1 0 0 0,0-1-1 0 0,0 0 1 0 0,-1 1 0 0 0,1-1 0 0 0,0 0 0 0 0,-1 0-1 0 0,1 1 1 0 0,-1-1 0 0 0,0 0 0 0 0,1 0 0 0 0,-1 0-1 0 0,0 0 1 0 0,0 0 7 0 0,-52 54 12 0 0,37-40 17 0 0,1 1-1 0 0,1 0 1 0 0,0 0-1 0 0,1 2 1 0 0,0 0-1 0 0,-4 9-28 0 0,17-24 4 0 0,0 0 0 0 0,0 0-1 0 0,0 1 1 0 0,0-1 0 0 0,0 0 0 0 0,1 0 0 0 0,0 0-1 0 0,-1 0 1 0 0,1 0 0 0 0,0 0 0 0 0,0 0 0 0 0,1 0 0 0 0,-1 0-1 0 0,1 0 1 0 0,-1 0 0 0 0,1-1 0 0 0,0 1 0 0 0,0-1-1 0 0,0 1 1 0 0,0-1 0 0 0,1 0 0 0 0,-1 0 0 0 0,0 0-1 0 0,1 0 1 0 0,0 0 0 0 0,-1 0 0 0 0,1-1 0 0 0,0 0-1 0 0,0 1 1 0 0,0-1 0 0 0,0 0 0 0 0,0 0 0 0 0,0 0 0 0 0,0-1-1 0 0,0 1 1 0 0,0-1 0 0 0,1 0 0 0 0,-1 0 0 0 0,0 0-1 0 0,0 0 1 0 0,0 0 0 0 0,2-1-4 0 0,7 1-159 0 0,70-9-658 0 0,-38-26-7416 0 0,-29 17-1650 0 0,-10 14 3923 0 0</inkml:trace>
  <inkml:trace contextRef="#ctx0" brushRef="#br0" timeOffset="8854.154">2872 331 6793 0 0,'0'0'2974'0'0,"0"0"-550"0"0,0 0-265 0 0,0 0-186 0 0,0 0-380 0 0,0 0-404 0 0,0 0-280 0 0,0 0-209 0 0,0 0-89 0 0,0 0-51 0 0,0 0-40 0 0,0 0-15 0 0,0 0-27 0 0,10 4-20 0 0,33 10-24 0 0,-2 31 855 0 0,-34-33-1030 0 0,5 9-177 0 0,-1 0 0 0 0,0 1 0 0 0,-1 1 0 0 0,-2 0 0 0 0,0 0 0 0 0,-2 0 0 0 0,0 1 0 0 0,-2 0 0 0 0,0 0 0 0 0,-2 1 0 0 0,-1-1 0 0 0,0 0 0 0 0,-2 5-82 0 0,-1-24-51 0 0,1 0 1 0 0,-1 0 0 0 0,0-1 0 0 0,0 1-1 0 0,0 0 1 0 0,-1-1 0 0 0,0 1 0 0 0,0-1-1 0 0,0 0 1 0 0,0 0 0 0 0,-1 0 0 0 0,1-1-1 0 0,-1 1 1 0 0,0-1 0 0 0,0 0 0 0 0,0 0-1 0 0,-1 0 1 0 0,1 0 0 0 0,-1-1-1 0 0,1 0 1 0 0,-1 0 0 0 0,0 0 50 0 0,-71 21-6134 0 0,57-23 318 0 0,14 0 2370 0 0,-2 0-6946 0 0</inkml:trace>
  <inkml:trace contextRef="#ctx0" brushRef="#br0" timeOffset="10470.532">3323 556 1256 0 0,'0'0'1387'0'0,"0"0"-291"0"0,0 0-71 0 0,0 0 246 0 0,0 0 294 0 0,0 0 118 0 0,0 0-13 0 0,0 0-178 0 0,0 0-237 0 0,0 0-172 0 0,0 0-177 0 0,0 0-87 0 0,21 0-50 0 0,100 0 679 0 0,-27 7 1432 0 0,37-4-2463 0 0,-89-19-1954 0 0,-16-1-3359 0 0,-13 6-667 0 0,-7 5-517 0 0,-1 2 2134 0 0</inkml:trace>
  <inkml:trace contextRef="#ctx0" brushRef="#br0" timeOffset="10716.971">3548 398 4129 0 0,'0'0'2175'0'0,"0"0"-1140"0"0,0 0-266 0 0,0 0 342 0 0,0 0 320 0 0,0 0 95 0 0,0 0-152 0 0,0 0-312 0 0,0 0-236 0 0,0 0-139 0 0,0 0-98 0 0,0 0-101 0 0,0 0-102 0 0,0 33-101 0 0,-2 106-98 0 0,4-24 59 0 0,-2-23-3522 0 0,-5-69-346 0 0,-5-2-4507 0 0,6-17 4850 0 0</inkml:trace>
  <inkml:trace contextRef="#ctx0" brushRef="#br0" timeOffset="11344.6">4188 376 0 0 0,'0'0'2067'0'0,"0"0"187"0"0,0 0 92 0 0,0 0-71 0 0,0 0-177 0 0,0 0-282 0 0,0 0-296 0 0,0 0-263 0 0,0 0-225 0 0,0 0-115 0 0,0 0-159 0 0,0 0-186 0 0,-12-8-165 0 0,-41-24-119 0 0,-10 24 656 0 0,52 10-903 0 0,1 0-1 0 0,-1 0 1 0 0,1 1-1 0 0,0 1 1 0 0,0 0 0 0 0,0 0-1 0 0,1 1 1 0 0,0 0-1 0 0,-1 1 1 0 0,2 0-1 0 0,-1 0 1 0 0,1 1 0 0 0,0 0-1 0 0,0 1 1 0 0,1 0-1 0 0,0 0 1 0 0,0 0 0 0 0,1 1-1 0 0,0 0 1 0 0,1 0-1 0 0,-4 8-40 0 0,7-14 16 0 0,0 0-1 0 0,0 0 0 0 0,0 0 1 0 0,0 0-1 0 0,1 0 0 0 0,-1 1 0 0 0,1-1 1 0 0,0 0-1 0 0,0 1 0 0 0,0-1 1 0 0,0 1-1 0 0,1-1 0 0 0,-1 1 1 0 0,1-1-1 0 0,0 1 0 0 0,0 0 1 0 0,0-1-1 0 0,1 1 0 0 0,-1-1 1 0 0,1 1-1 0 0,0-1 0 0 0,0 1 1 0 0,0-1-1 0 0,0 1 0 0 0,1-1 1 0 0,-1 0-1 0 0,1 0 0 0 0,0 0 1 0 0,0 0-1 0 0,0 0 0 0 0,0 0 1 0 0,1 0-1 0 0,-1-1 0 0 0,1 1 1 0 0,-1-1-1 0 0,1 0 0 0 0,0 1 0 0 0,0-1 1 0 0,0-1-1 0 0,0 1 0 0 0,1 0 1 0 0,-1-1-1 0 0,0 1 0 0 0,1-1 1 0 0,1 0-16 0 0,10 0 108 0 0,0-1 0 0 0,0-1 1 0 0,0 0-1 0 0,0-1 1 0 0,0 0-1 0 0,-1-2 0 0 0,1 0 1 0 0,-1 0-1 0 0,0-1 1 0 0,0-1-1 0 0,0 0 0 0 0,-1-1 1 0 0,0 0-1 0 0,0-1 0 0 0,-1-1 1 0 0,0 0-1 0 0,-1-1 1 0 0,9-8-109 0 0,-13 13 41 0 0,75-86 758 0 0,-102 124-779 0 0,2 1 0 0 0,1 1 0 0 0,1 1 0 0 0,3 0 0 0 0,0 0 0 0 0,0 11-20 0 0,6-17-406 0 0,0 4-1076 0 0,5-9-4026 0 0,21-19-8394 0 0,-14-5 10196 0 0</inkml:trace>
  <inkml:trace contextRef="#ctx0" brushRef="#br0" timeOffset="11677.675">4608 365 576 0 0,'0'0'2785'0'0,"0"0"-330"0"0,0 0-423 0 0,0 0-383 0 0,0 0-298 0 0,0 0-218 0 0,0 0-161 0 0,0 0-90 0 0,0 0-126 0 0,0 0-112 0 0,0 0-74 0 0,0 0-114 0 0,-31 28-95 0 0,-94 88-82 0 0,76-57 36 0 0,46-49-233 0 0,1-7-21 0 0,0 1 0 0 0,1-1-1 0 0,-1 0 1 0 0,1 1 0 0 0,0-1-1 0 0,0 1 1 0 0,0-1-1 0 0,0 1 1 0 0,0 0 0 0 0,1-1-1 0 0,0 1 1 0 0,0 0 0 0 0,0-1-1 0 0,0 1 1 0 0,0 0-1 0 0,1-1 1 0 0,0 1 0 0 0,0-1-1 0 0,0 1 1 0 0,0-1 0 0 0,0 1-1 0 0,1-1 1 0 0,-1 0-1 0 0,1 1 1 0 0,0-1 0 0 0,0 0-1 0 0,0 0 1 0 0,1 0 0 0 0,-1 0-1 0 0,1-1 1 0 0,-1 1-1 0 0,1-1 1 0 0,0 0 0 0 0,0 1-1 0 0,0-1 1 0 0,0 0 0 0 0,0-1-1 0 0,1 1 1 0 0,1 0-61 0 0,2-1 147 0 0,1 0 0 0 0,-1 0 0 0 0,1-1 1 0 0,0-1-1 0 0,-1 1 0 0 0,1-1 0 0 0,0 0 0 0 0,-1-1 1 0 0,1 0-1 0 0,-1 0 0 0 0,0 0 0 0 0,0-1 0 0 0,0 0 1 0 0,0-1-1 0 0,0 1 0 0 0,-1-1 0 0 0,1 0 0 0 0,-1-1 1 0 0,0 0-1 0 0,0 0 0 0 0,-1 0 0 0 0,0-1 0 0 0,0 0 0 0 0,0 0 1 0 0,0 0-1 0 0,-1 0 0 0 0,1-2-147 0 0,2-1 22 0 0,-1 0 0 0 0,1 0 0 0 0,-1-1 0 0 0,-1 1 0 0 0,0-2 0 0 0,0 1-1 0 0,-1 0 1 0 0,0-1 0 0 0,-1 0 0 0 0,0 0 0 0 0,-1 0 0 0 0,0 0 0 0 0,-1 0 0 0 0,0 0 0 0 0,-1 0 0 0 0,0-8-22 0 0,0 17-154 0 0,-1-1 1 0 0,1 1 0 0 0,-1 0-1 0 0,0 0 1 0 0,0 0-1 0 0,0-1 1 0 0,0 1 0 0 0,0 0-1 0 0,0 0 1 0 0,0 0 0 0 0,-1 1-1 0 0,1-1 1 0 0,-1 0-1 0 0,1 0 1 0 0,-1 1 0 0 0,0-1-1 0 0,1 1 1 0 0,-1-1-1 0 0,0 1 1 0 0,0 0 0 0 0,0 0-1 0 0,0 0 1 0 0,0 0 0 0 0,0 0-1 0 0,-1 0 1 0 0,1 1-1 0 0,0-1 1 0 0,0 1 0 0 0,-1-1-1 0 0,1 1 1 0 0,0 0-1 0 0,-1 0 1 0 0,1 0 0 0 0,0 0-1 0 0,-1 0 154 0 0,-51 13-11211 0 0,40-6 3803 0 0</inkml:trace>
  <inkml:trace contextRef="#ctx0" brushRef="#br0" timeOffset="12200.64">5011 236 0 0 0,'0'0'1622'0'0,"0"0"342"0"0,0 0 94 0 0,0 0-8 0 0,0 0-135 0 0,0 0-298 0 0,0 0-270 0 0,0 0-154 0 0,0 0-116 0 0,0 0-51 0 0,0 0-22 0 0,0 0-91 0 0,0 0-104 0 0,-21 15-109 0 0,-69 49-108 0 0,82-59-440 0 0,1 0 1 0 0,0 1-1 0 0,0-1 1 0 0,0 2-1 0 0,1-1 1 0 0,0 1-1 0 0,0 0 0 0 0,1 0 1 0 0,0 0-1 0 0,0 1 1 0 0,0 0-1 0 0,-1 5-152 0 0,-5 8 289 0 0,5-11-223 0 0,0-1 1 0 0,0 1-1 0 0,1 1 0 0 0,0-1 1 0 0,1 1-1 0 0,0-1 1 0 0,1 1-1 0 0,0 0 1 0 0,1 1-1 0 0,0-1 0 0 0,1 0 1 0 0,0 1-1 0 0,1-1 1 0 0,0 0-1 0 0,1 1 0 0 0,0-1 1 0 0,0 0-1 0 0,2 1 1 0 0,-1-1-1 0 0,1 0 1 0 0,1 0-1 0 0,0-1 0 0 0,1 1 1 0 0,0-1-1 0 0,0 0 1 0 0,1 0-1 0 0,0-1 1 0 0,1 1-1 0 0,0-1 0 0 0,0-1 1 0 0,9 8-67 0 0,-8-11 26 0 0,-1 0 0 0 0,1 0 1 0 0,1-1-1 0 0,-1-1 0 0 0,0 1 0 0 0,1-1 1 0 0,0-1-1 0 0,0 0 0 0 0,0 0 0 0 0,0 0 1 0 0,0-1-1 0 0,0-1 0 0 0,0 1 0 0 0,0-2 1 0 0,0 1-1 0 0,8-2-26 0 0,12-25-1088 0 0,-25 13-2876 0 0,-3 1-5114 0 0,-1 12-1276 0 0</inkml:trace>
  <inkml:trace contextRef="#ctx0" brushRef="#br0" timeOffset="13798.439">5194 313 0 0 0,'0'0'628'0'0,"0"0"778"0"0,0 0 282 0 0,0 0-33 0 0,0 0-179 0 0,0 0-251 0 0,0 0-241 0 0,0 0-140 0 0,0 0-85 0 0,0 0-23 0 0,0 0-16 0 0,0 0-40 0 0,3 1 1872 0 0,-33 82 1476 0 0,20-64-3769 0 0,-12 14-6 0 0,19-30-217 0 0,0 1 0 0 0,0-1 0 0 0,0 1 0 0 0,1 0 0 0 0,-1-1 0 0 0,1 1 0 0 0,0 0 0 0 0,0 1 0 0 0,0-1 0 0 0,1 0 0 0 0,-1 0 0 0 0,1 1 0 0 0,0-1 0 0 0,0 1 0 0 0,1-1 0 0 0,-1 1 0 0 0,1-1-1 0 0,0 1 1 0 0,0 0 0 0 0,1 0-36 0 0,52 14 1289 0 0,-41-19-1234 0 0,-1-1 0 0 0,1-1 0 0 0,0 1 0 0 0,0-2 0 0 0,-1 0 0 0 0,1 0 0 0 0,-1-1 0 0 0,0 0 0 0 0,0-1 0 0 0,8-6-55 0 0,50-21-1675 0 0,-63 27 677 0 0,7-5-3206 0 0,-7 1-5705 0 0,-6 6 4244 0 0</inkml:trace>
  <inkml:trace contextRef="#ctx0" brushRef="#br0" timeOffset="14051.912">5381 354 0 0 0,'0'0'1414'0'0,"0"0"165"0"0,0 0 248 0 0,0 0 126 0 0,0 0-143 0 0,0 0-302 0 0,0 0-246 0 0,0 0-180 0 0,0 0-67 0 0,0 0-26 0 0,0 0-61 0 0,0 0-85 0 0,-13 27-131 0 0,-44 87-122 0 0,1 24 577 0 0,39-16-9477 0 0,24-108-1247 0 0,-5-13 8745 0 0</inkml:trace>
  <inkml:trace contextRef="#ctx0" brushRef="#br0" timeOffset="14438.183">5512 269 3441 0 0,'0'0'2064'0'0,"0"0"53"0"0,0 0 80 0 0,0 0-61 0 0,0 0-315 0 0,0 0-448 0 0,0 0-396 0 0,0 0-331 0 0,0 0-172 0 0,0 0-88 0 0,0 0-55 0 0,0 0 22 0 0,0 0 52 0 0,0 4 74 0 0,50 107 2953 0 0,-44-99-3442 0 0,0 1 1 0 0,-1 0 0 0 0,-1 0 0 0 0,0 0 0 0 0,-1 1 0 0 0,-1-1 0 0 0,0 1 0 0 0,-1 0 0 0 0,0-1 0 0 0,-1 1 0 0 0,0 0 0 0 0,-1 0 0 0 0,-1 0 0 0 0,0-1-1 0 0,-1 1 1 0 0,-1-1 0 0 0,0 0 0 0 0,0 0 0 0 0,-1 0 0 0 0,-6 10 9 0 0,-58 62-4573 0 0,53-68 1605 0 0,-7 2-6133 0 0,17-15 3293 0 0</inkml:trace>
  <inkml:trace contextRef="#ctx0" brushRef="#br0" timeOffset="16295.647">323 1101 0 0 0,'0'0'400'0'0,"0"0"326"0"0,0 0 119 0 0,0 0 87 0 0,0 0 48 0 0,9 0 6 0 0,79-4 2204 0 0,215-10 4016 0 0,61 20-5385 0 0,96-1-1178 0 0,-187-16-207 0 0,86-12 174 0 0,-117 9-294 0 0,14 6 256 0 0,491 5 753 0 0,-241 6-14 0 0,-254-22-809 0 0,158-6 487 0 0,12 25 148 0 0,-248-18-948 0 0,-120 16 559 0 0,-36 1-3394 0 0,0 0-5469 0 0,-19 2 2385 0 0,-2 0 3417 0 0,2 0 431 0 0,-3 0-3296 0 0</inkml:trace>
  <inkml:trace contextRef="#ctx0" brushRef="#br0" timeOffset="21386.71">5339 63 0 0 0,'0'0'932'0'0,"0"0"252"0"0,0 0 237 0 0,0 0 46 0 0,0 0-150 0 0,0 0-211 0 0,0 0-117 0 0,0 0 60 0 0,0 0 134 0 0,0 0 138 0 0,0 0 5 0 0,15-9-110 0 0,47-25-161 0 0,-8 15 1679 0 0,-51 19-2644 0 0,0 1-1 0 0,-1-1 1 0 0,1 1 0 0 0,-1 0 0 0 0,1 0-1 0 0,-1 0 1 0 0,0 0 0 0 0,1 1 0 0 0,-1-1-1 0 0,0 1 1 0 0,0-1 0 0 0,0 1 0 0 0,0 0-1 0 0,0 0 1 0 0,0-1 0 0 0,0 2 0 0 0,-1-1-1 0 0,1 0 1 0 0,-1 0 0 0 0,1 0 0 0 0,-1 1-1 0 0,0-1 1 0 0,0 0 0 0 0,0 1-1 0 0,0-1 1 0 0,-1 1 0 0 0,1 0 0 0 0,0-1-1 0 0,-1 1 1 0 0,0 0 0 0 0,0-1 0 0 0,0 1-1 0 0,0-1 1 0 0,0 1 0 0 0,0 0 0 0 0,-1-1-1 0 0,1 1 1 0 0,-1 0 0 0 0,0-1 0 0 0,0 1-1 0 0,0-1 1 0 0,0 2-90 0 0,1 22 225 0 0,31 607 1245 0 0,-31 221-1416 0 0,0-851-6 0 0,-1-1 0 0 0,0 0 0 0 0,1 0 0 0 0,-1 0 0 0 0,0 0 0 0 0,0 0 0 0 0,0 0 0 0 0,0 0 0 0 0,0 0 0 0 0,-1 0 0 0 0,1 0 0 0 0,-1-1 0 0 0,1 1 0 0 0,-1 0 0 0 0,0-1 0 0 0,1 0 0 0 0,-1 1 0 0 0,0-1 0 0 0,0 0 0 0 0,0 0 0 0 0,0 0 0 0 0,0 0 0 0 0,0 0 0 0 0,0 0 0 0 0,0-1 0 0 0,-1 1 0 0 0,1-1 0 0 0,0 1 0 0 0,0-1 0 0 0,-1 0 0 0 0,1 0 0 0 0,0 0 0 0 0,0 0 0 0 0,-1 0 0 0 0,1 0 0 0 0,0-1 0 0 0,0 1 0 0 0,0-1 0 0 0,0 0 0 0 0,-1 0 0 0 0,1 1 0 0 0,0-1-48 0 0,-21 0 68 0 0,-43-11-1426 0 0,39-2-8936 0 0,23 10-1259 0 0</inkml:trace>
  <inkml:trace contextRef="#ctx0" brushRef="#br0" timeOffset="22582.538">242 77 0 0 0,'0'0'1692'0'0,"0"0"194"0"0,0 0-50 0 0,0 0-218 0 0,0 0-187 0 0,3-3-107 0 0,0 0-1000 0 0,-3 3-282 0 0,-1 0 0 0 0,1 0 0 0 0,0-1-1 0 0,-1 1 1 0 0,1 0 0 0 0,0 0 0 0 0,-1 0 0 0 0,1 0 0 0 0,0-1 0 0 0,0 1 0 0 0,-1 0 0 0 0,1 0 0 0 0,0 0 0 0 0,0-1 0 0 0,-1 1 0 0 0,1 0 0 0 0,0 0 0 0 0,0-1 0 0 0,0 1-1 0 0,0 0 1 0 0,-1-1 0 0 0,1 1 0 0 0,0 0 0 0 0,0-1 0 0 0,0 1 0 0 0,0 0 0 0 0,0-1 0 0 0,0 1 0 0 0,0 0 0 0 0,0-1 0 0 0,0 1 0 0 0,0 0 0 0 0,0-1 0 0 0,0 1 0 0 0,0 0 0 0 0,0-1-1 0 0,0 1 1 0 0,0 0 0 0 0,0-1 0 0 0,0 1 0 0 0,1 0 0 0 0,-1-1 0 0 0,0 1 0 0 0,0 0 0 0 0,0 0 0 0 0,0-1 0 0 0,1 1 0 0 0,-1 0 0 0 0,0-1 0 0 0,0 1 0 0 0,1 0 0 0 0,-1 0 0 0 0,0 0-1 0 0,1-1 1 0 0,-1 1 0 0 0,0 0 0 0 0,0 0 0 0 0,1 0 0 0 0,-1 0 0 0 0,0 0 0 0 0,1 0 0 0 0,-1-1 0 0 0,0 1 0 0 0,1 0 0 0 0,-1 0 0 0 0,1 0-42 0 0,-22-1 1675 0 0,19 1-1607 0 0,-1-1 0 0 0,1 1 0 0 0,0 0 0 0 0,-1 0 0 0 0,1 0 0 0 0,0 0 0 0 0,-1 0 0 0 0,1 1 0 0 0,-1-1 0 0 0,1 1 0 0 0,0-1 0 0 0,0 1-1 0 0,-1 0 1 0 0,1 0 0 0 0,0 0 0 0 0,0 0 0 0 0,0 0 0 0 0,0 0 0 0 0,0 1 0 0 0,0-1 0 0 0,0 1 0 0 0,0-1 0 0 0,1 1 0 0 0,-1 0 0 0 0,0 0-68 0 0,-9 14 140 0 0,1 0 0 0 0,0 1 1 0 0,1 0-1 0 0,1 1 0 0 0,1-1 1 0 0,0 1-1 0 0,1 1 0 0 0,1-1 1 0 0,1 3-141 0 0,-9 45 289 0 0,3 1 1 0 0,4 0 0 0 0,2 0 0 0 0,3 1-1 0 0,4 23-289 0 0,-1 24-1 0 0,-7 72 115 0 0,-8 0 1 0 0,-13 31-115 0 0,6-8 233 0 0,19-202-136 0 0,0 1 0 0 0,1-1 0 0 0,0 0 0 0 0,0 1-1 0 0,1-1 1 0 0,0 1 0 0 0,1-1 0 0 0,-1 0 0 0 0,2 0-1 0 0,-1 0 1 0 0,1 0 0 0 0,1 0 0 0 0,-1 0-1 0 0,5 6-96 0 0,-6-11 140 0 0,1 0-1 0 0,-1 0 1 0 0,1-1 0 0 0,-1 1-1 0 0,1-1 1 0 0,0 1-1 0 0,0-1 1 0 0,0 0-1 0 0,0 0 1 0 0,0-1-1 0 0,1 1 1 0 0,-1 0-1 0 0,1-1 1 0 0,-1 0-1 0 0,1 0 1 0 0,-1 0-1 0 0,1 0 1 0 0,-1-1-1 0 0,1 1 1 0 0,0-1-1 0 0,-1 0 1 0 0,1 0-1 0 0,0 0 1 0 0,-1-1-1 0 0,1 1 1 0 0,0-1-140 0 0,16 0 67 0 0,135-6-408 0 0,-84 9-3487 0 0,-47 0-282 0 0,0 1-3357 0 0,-9-3-1262 0 0</inkml:trace>
  <inkml:trace contextRef="#ctx0" brushRef="#br0" timeOffset="23803.704">5792 755 5545 0 0,'0'0'1486'0'0,"0"0"-397"0"0,0 0-202 0 0,0 0 85 0 0,0 0 145 0 0,0 0-17 0 0,0 0-55 0 0,0 0-99 0 0,0 0-118 0 0,0 0-60 0 0,0 0-95 0 0,-4 15-87 0 0,-31 121 940 0 0,15-15 365 0 0,20-121-1560 0 0,0 0-11 0 0,0 0 28 0 0,0 0 4 0 0,0 0 23 0 0,6-15 934 0 0,7-18-1229 0 0,2 1-1 0 0,1 1 0 0 0,2 1 0 0 0,0 0 1 0 0,2 1-1 0 0,2 1 0 0 0,12-12-79 0 0,-22 24 49 0 0,1 0 0 0 0,1 1 0 0 0,0 0 0 0 0,1 2 0 0 0,1-1 0 0 0,0 2 0 0 0,6-4-49 0 0,-21 16 2 0 0,0 1 0 0 0,0-1-1 0 0,0 1 1 0 0,0-1 0 0 0,0 1 0 0 0,-1 0 0 0 0,1-1-1 0 0,0 1 1 0 0,-1 0 0 0 0,1-1 0 0 0,0 1 0 0 0,-1 0-1 0 0,1 0 1 0 0,-1 0 0 0 0,1-1 0 0 0,-1 1 0 0 0,1 0-1 0 0,-1 0 1 0 0,0 0 0 0 0,1 0 0 0 0,-1 0 0 0 0,0 0 0 0 0,0 0-1 0 0,0 0 1 0 0,0 0 0 0 0,1 0 0 0 0,-1 0 0 0 0,-1 0-1 0 0,1 0 1 0 0,0 0 0 0 0,0 0 0 0 0,0 0 0 0 0,-1 0-1 0 0,1 0 1 0 0,0 0 0 0 0,-1 0 0 0 0,1 0 0 0 0,-1-1-1 0 0,1 2-1 0 0,0 4 38 0 0,-15 184 383 0 0,15-189-413 0 0,0 0-1 0 0,0 0 0 0 0,0 1 0 0 0,0-1 1 0 0,1 0-1 0 0,-1 0 0 0 0,0 0 0 0 0,1 0 1 0 0,-1 0-1 0 0,1 0 0 0 0,-1 0 0 0 0,1 0 1 0 0,-1 0-1 0 0,1 0 0 0 0,0 0 0 0 0,-1 0 1 0 0,1 0-1 0 0,0-1 0 0 0,0 1 0 0 0,0 0 1 0 0,0-1-1 0 0,0 1 0 0 0,0 0 0 0 0,0-1 1 0 0,0 1-1 0 0,0-1 0 0 0,0 1 0 0 0,0-1 1 0 0,0 0-1 0 0,0 1 0 0 0,0-1 0 0 0,0 0 1 0 0,0 0-1 0 0,0 0 0 0 0,0 0 0 0 0,1 0 1 0 0,-1 0-1 0 0,0 0 0 0 0,0 0 0 0 0,0 0 1 0 0,0-1-1 0 0,0 1 0 0 0,0 0 0 0 0,0-1 1 0 0,1 1-8 0 0,50-20 289 0 0,103-104 85 0 0,-154 123-377 0 0,-1 0 0 0 0,1 1 0 0 0,-1-1 0 0 0,1 1 0 0 0,0-1 0 0 0,-1 1 0 0 0,1-1 0 0 0,0 1 0 0 0,0-1 0 0 0,0 1 0 0 0,-1-1 0 0 0,1 1 0 0 0,0 0 1 0 0,0 0-1 0 0,0-1 0 0 0,0 1 0 0 0,-1 0 0 0 0,1 0 0 0 0,0 0 0 0 0,0 0 0 0 0,0 0 0 0 0,0 0 0 0 0,0 0 0 0 0,0 0 0 0 0,-1 0 0 0 0,1 1 0 0 0,0-1 0 0 0,0 0 0 0 0,0 0 0 0 0,0 1 0 0 0,-1-1 0 0 0,1 1 0 0 0,0-1 0 0 0,0 0 1 0 0,-1 1-1 0 0,1 0 0 0 0,0-1 0 0 0,-1 1 0 0 0,1-1 0 0 0,0 1 0 0 0,-1 0 0 0 0,1-1 0 0 0,-1 1 0 0 0,1 0 0 0 0,-1 0 0 0 0,1 0 0 0 0,-1-1 0 0 0,0 1 0 0 0,1 0 0 0 0,-1 1 3 0 0,2 51-14 0 0,-3-37 23 0 0,0 11-41 0 0,0-21 11 0 0,0 0-1 0 0,1 0 0 0 0,-1 0 0 0 0,1 0 1 0 0,0 0-1 0 0,0 0 0 0 0,1 0 1 0 0,0 0-1 0 0,0 0 0 0 0,0 0 0 0 0,1-1 1 0 0,0 1-1 0 0,0 0 0 0 0,0-1 1 0 0,1 0-1 0 0,-1 1 0 0 0,1-1 0 0 0,1 0 1 0 0,-1 0-1 0 0,1 0 22 0 0,37 5-2302 0 0,-27-12-1704 0 0,-3-2-4444 0 0,-6 1-2084 0 0</inkml:trace>
  <inkml:trace contextRef="#ctx0" brushRef="#br0" timeOffset="82626.25">2673 1292 0 0 0,'31'-3'11113'0'0,"-30"3"-10664"0"0,-1 0 21 0 0,0 0 59 0 0,0 0 43 0 0,0 0 23 0 0,0 0 33 0 0,0 0 47 0 0,0 0 27 0 0,0 0 14 0 0,0 0 9 0 0,0 0-58 0 0,0 0-65 0 0,-25 0 2304 0 0,-35 6-1475 0 0,-14 51-759 0 0,73-56-669 0 0,-12 11 53 0 0,1 1-1 0 0,0 0 0 0 0,1 1 1 0 0,1 0-1 0 0,0 1 1 0 0,1 0-1 0 0,0 1 0 0 0,1-1 1 0 0,1 2-1 0 0,-3 8-55 0 0,7-12 28 0 0,0 0-1 0 0,1 0 0 0 0,1 1 1 0 0,0-1-1 0 0,0 0 1 0 0,1 1-1 0 0,1-1 0 0 0,0 0 1 0 0,1 1-1 0 0,1 2-27 0 0,-1-10 19 0 0,-1-1 0 0 0,1 1 0 0 0,1-1 0 0 0,-1 0 0 0 0,1 0 0 0 0,-1 0 0 0 0,1 0 0 0 0,1 0 0 0 0,-1 0 0 0 0,1-1 0 0 0,0 1 0 0 0,0-1 0 0 0,0 0 0 0 0,0-1 0 0 0,1 1 0 0 0,0-1 0 0 0,-1 1 0 0 0,1-2 0 0 0,0 1-1 0 0,1 0 1 0 0,-1-1 0 0 0,0 0 0 0 0,1 0 0 0 0,-1-1 0 0 0,3 1-19 0 0,-3 0 71 0 0,1 0-1 0 0,-1-1 0 0 0,1 1 1 0 0,0-1-1 0 0,0-1 0 0 0,-1 1 1 0 0,1-1-1 0 0,0 0 0 0 0,0 0 0 0 0,0-1 1 0 0,-1 0-1 0 0,1 0 0 0 0,0 0 1 0 0,-1 0-1 0 0,1-1 0 0 0,-1 0 1 0 0,1 0-1 0 0,-1-1 0 0 0,0 1 1 0 0,0-1-1 0 0,0-1 0 0 0,0 1 1 0 0,-1 0-1 0 0,1-1 0 0 0,-1 0 1 0 0,0 0-1 0 0,0 0 0 0 0,0-1 1 0 0,-1 0-1 0 0,1 1 0 0 0,-1-1 0 0 0,0 0 1 0 0,-1-1-71 0 0,0 2 21 0 0,0 0 1 0 0,-1 0 0 0 0,0 0-1 0 0,0 0 1 0 0,0 0 0 0 0,0-1-1 0 0,-1 1 1 0 0,0 0 0 0 0,0 0-1 0 0,0-1 1 0 0,0 1 0 0 0,0 0 0 0 0,-1-1-1 0 0,0 1 1 0 0,0 0 0 0 0,0 0-1 0 0,-1 0 1 0 0,1 0 0 0 0,-1 0-1 0 0,0 0 1 0 0,0 0 0 0 0,0 1-1 0 0,-1-1 1 0 0,1 0 0 0 0,-1 1-1 0 0,0 0 1 0 0,0 0 0 0 0,0 0-1 0 0,0 0 1 0 0,0 0 0 0 0,-1 1-1 0 0,1-1 1 0 0,-1 1 0 0 0,0 0-1 0 0,0 0 1 0 0,0 0-22 0 0,-5-2-133 0 0,0 1-1 0 0,-1 0 1 0 0,1 0 0 0 0,-1 1-1 0 0,0 0 1 0 0,1 1-1 0 0,-1 0 1 0 0,0 0 0 0 0,0 1-1 0 0,0 1 1 0 0,1-1 0 0 0,-1 2-1 0 0,0-1 1 0 0,1 1 0 0 0,-1 1-1 0 0,1 0 1 0 0,-1 0-1 0 0,1 1 1 0 0,0 0 0 0 0,1 0-1 0 0,-1 1 1 0 0,1 0 0 0 0,-6 5 133 0 0,-37 56-4404 0 0,41-40-239 0 0,5 2-3842 0 0,5-16 1226 0 0</inkml:trace>
  <inkml:trace contextRef="#ctx0" brushRef="#br0" timeOffset="97277.729">3134 1396 0 0 0,'0'0'1106'0'0,"0"0"84"0"0,0 0 231 0 0,0 0 166 0 0,0 0 25 0 0,0 0-158 0 0,0 0-243 0 0,0 0-156 0 0,0 0-115 0 0,0 0-47 0 0,-7-3-64 0 0,-31-9 1242 0 0,4 52 532 0 0,22-19-2276 0 0,2-7-217 0 0,2-1-1 0 0,-1 1 0 0 0,2 0 0 0 0,0 1 0 0 0,1 0 0 0 0,0 0 0 0 0,1 0 0 0 0,1 1 0 0 0,1 0 0 0 0,0-1 0 0 0,1 1 0 0 0,0 1 0 0 0,1-1 0 0 0,1 3-109 0 0,1-16 22 0 0,0 1 0 0 0,0 0 0 0 0,0 0 0 0 0,0-1 0 0 0,1 1 0 0 0,-1 0 0 0 0,1-1 1 0 0,0 0-1 0 0,0 1 0 0 0,0-1 0 0 0,1 0 0 0 0,-1 0 0 0 0,1 0 0 0 0,-1 0 0 0 0,1-1 1 0 0,0 1-1 0 0,0-1 0 0 0,0 0 0 0 0,1 1 0 0 0,-1-1 0 0 0,0-1 0 0 0,1 1 0 0 0,-1 0 1 0 0,1-1-1 0 0,0 0 0 0 0,-1 0 0 0 0,4 1-22 0 0,3 0 166 0 0,-1 0 1 0 0,1-1-1 0 0,-1 0 0 0 0,1 0 0 0 0,0-1 1 0 0,0 0-1 0 0,-1-1 0 0 0,1 0 1 0 0,0 0-1 0 0,6-3-166 0 0,2-1 283 0 0,0-1 0 0 0,0-1 0 0 0,-1-1 1 0 0,0-1-1 0 0,0 0 0 0 0,-1-1 0 0 0,0 0 0 0 0,-1-2 0 0 0,0 0 0 0 0,-1 0 1 0 0,-1-2-1 0 0,0 1 0 0 0,5-8-283 0 0,-14 16 46 0 0,-1 0-1 0 0,0 0 1 0 0,0 0 0 0 0,-1-1-1 0 0,1 1 1 0 0,-1-1 0 0 0,0 1-1 0 0,-1-1 1 0 0,1 0 0 0 0,-1 1-1 0 0,0-1 1 0 0,-1 0 0 0 0,1 0-1 0 0,-1 0 1 0 0,-1 0 0 0 0,1 0-1 0 0,-1 1 1 0 0,0-1 0 0 0,0 0-1 0 0,0 0 1 0 0,-1 1 0 0 0,0-1-1 0 0,0 0 1 0 0,0 1 0 0 0,-1 0-1 0 0,0 0 1 0 0,0 0 0 0 0,0 0-1 0 0,-1 0 1 0 0,0 0 0 0 0,1 1-1 0 0,-2 0 1 0 0,1 0 0 0 0,0 0-1 0 0,-1 0 1 0 0,0 1 0 0 0,-3-3-46 0 0,-11-2-101 0 0,1 1 0 0 0,-2 0 1 0 0,1 1-1 0 0,-1 1 1 0 0,0 1-1 0 0,0 1 0 0 0,0 1 1 0 0,0 0-1 0 0,0 2 1 0 0,-1 0-1 0 0,1 1 1 0 0,-4 2 100 0 0,13-2-302 0 0,0 1 1 0 0,1 0 0 0 0,-1 1 0 0 0,1 0 0 0 0,0 1-1 0 0,0 0 1 0 0,0 0 0 0 0,0 1 0 0 0,1 0 0 0 0,0 1 0 0 0,-4 3 301 0 0,-19 20-4234 0 0,7 6-3972 0 0,17-16-2291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5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65 5225 0 0,'0'0'3489'0'0,"0"0"-2047"0"0,0 0-624 0 0,0 0 27 0 0,0 0 191 0 0,0 0 152 0 0,0 0 16 0 0,0 0-74 0 0,0 0-149 0 0,0 0-167 0 0,0 0-139 0 0,0 0-97 0 0,0 0-88 0 0,-7 24-26 0 0,-22 73-15 0 0,23-77-201 0 0,1-1-1 0 0,1 1 0 0 0,0 0 0 0 0,2 0 0 0 0,0 0 0 0 0,1 0 0 0 0,2 10-247 0 0,-1 1 166 0 0,0-22-118 0 0,0-1 0 0 0,1 1 0 0 0,0-1 0 0 0,0 0 0 0 0,1 1 0 0 0,0-1 0 0 0,0 0 0 0 0,1 0 0 0 0,0 0 0 0 0,0 0 0 0 0,1-1 0 0 0,0 1 0 0 0,0-1 1 0 0,1 0-1 0 0,0 0 0 0 0,0-1 0 0 0,0 1 0 0 0,1-1 0 0 0,0 0 0 0 0,1-1 0 0 0,-1 1 0 0 0,8 3-48 0 0,-8-8 57 0 0,0-1-1 0 0,1 0 1 0 0,-1 0-1 0 0,0-1 1 0 0,0 0-1 0 0,0 0 1 0 0,0 0-1 0 0,0-1 1 0 0,0 0-1 0 0,0 0 1 0 0,0 0-1 0 0,-1-1 1 0 0,1 0-1 0 0,-1 0 1 0 0,0 0 0 0 0,0-1-1 0 0,0 0 1 0 0,0 0-1 0 0,0 0 1 0 0,-1 0-1 0 0,0-1 1 0 0,0 0-1 0 0,0 0 1 0 0,-1 0-1 0 0,1 0 1 0 0,-1-1-1 0 0,-1 1 1 0 0,1-1-1 0 0,0-2-56 0 0,11-12 41 0 0,28-38 56 0 0,-3-1-1 0 0,-2-3 1 0 0,12-32-97 0 0,26-78 217 0 0,-127 433 186 0 0,49-114-132 0 0,6 1 0 0 0,10 32-271 0 0,5 169 143 0 0,-19-329-108 0 0,0-1-1 0 0,-1 1 1 0 0,-2 0-1 0 0,1-1 0 0 0,-2 0 1 0 0,-1 0-1 0 0,0 0 0 0 0,-1 0 1 0 0,-9 13-35 0 0,14-28 10 0 0,0 0 1 0 0,-1 0 0 0 0,0-1-1 0 0,0 0 1 0 0,0 1 0 0 0,0-1-1 0 0,0 0 1 0 0,-1 0-1 0 0,1-1 1 0 0,-1 1 0 0 0,1-1-1 0 0,-1 0 1 0 0,0 0-1 0 0,0 0 1 0 0,0 0 0 0 0,-1-1-1 0 0,1 1 1 0 0,0-1-1 0 0,0 0 1 0 0,-1-1 0 0 0,1 1-1 0 0,-1-1 1 0 0,1 0-1 0 0,0 0 1 0 0,-1 0 0 0 0,1 0-1 0 0,-1-1 1 0 0,1 0 0 0 0,0 0-1 0 0,-1 0 1 0 0,1 0-1 0 0,0-1 1 0 0,0 0 0 0 0,0 0-1 0 0,0 0 1 0 0,0 0-1 0 0,1 0 1 0 0,-1-1 0 0 0,0 0-1 0 0,1 0 1 0 0,0 0-1 0 0,0 0 1 0 0,0 0 0 0 0,-2-3-11 0 0,-4-11-30 0 0,1 0 1 0 0,0 0 0 0 0,1-1 0 0 0,1 0 0 0 0,1 0 0 0 0,1 0-1 0 0,0-1 1 0 0,1 0 0 0 0,1 1 0 0 0,1-1 0 0 0,1 0-1 0 0,1 0 1 0 0,0 0 0 0 0,1 0 0 0 0,1 0 0 0 0,1 1 0 0 0,5-17 29 0 0,54-144-1854 0 0,1 68-3521 0 0,-52 92 3124 0 0,4-5-5334 0 0,-5 15-2687 0 0</inkml:trace>
  <inkml:trace contextRef="#ctx0" brushRef="#br0" timeOffset="366.154">861 445 9770 0 0,'0'0'2053'0'0,"0"0"-308"0"0,0 0-214 0 0,0 0-106 0 0,0 0-207 0 0,0 0-205 0 0,0 0-113 0 0,0 0-55 0 0,0 0-86 0 0,0 0-101 0 0,0 0-100 0 0,0 0-100 0 0,0 0-90 0 0,-31 19-56 0 0,-94 63-49 0 0,123-81-252 0 0,0-1 1 0 0,0 1 0 0 0,0 0-1 0 0,0 0 1 0 0,0 0-1 0 0,0 0 1 0 0,1 0 0 0 0,-1 1-1 0 0,0-1 1 0 0,0 0-1 0 0,1 1 1 0 0,-1 0 0 0 0,1-1-1 0 0,-1 1 1 0 0,1 0-1 0 0,0-1 1 0 0,0 1 0 0 0,0 0-1 0 0,0 0 1 0 0,0 0 0 0 0,0 0-1 0 0,0 0 1 0 0,1 1-1 0 0,-1-1 1 0 0,1 0 0 0 0,-1 1-12 0 0,1 4 62 0 0,-1-3-61 0 0,0 0 1 0 0,0 0-1 0 0,0 0 1 0 0,1-1-1 0 0,-1 1 1 0 0,1 0-1 0 0,0 0 1 0 0,0 0-1 0 0,1 0 0 0 0,-1 0 1 0 0,1 0-1 0 0,-1 0 1 0 0,1 0-1 0 0,1 0 1 0 0,-1-1-1 0 0,0 1 1 0 0,1 0-1 0 0,0-1 1 0 0,0 1-1 0 0,0-1 1 0 0,0 0-1 0 0,0 0 1 0 0,1 0-1 0 0,-1 0 0 0 0,1 0 1 0 0,0 0-1 0 0,0-1 1 0 0,0 1-1 0 0,0-1 1 0 0,1 0-1 0 0,-1 0 1 0 0,1 0-1 0 0,-1 0 1 0 0,1 0-1 0 0,0-1 1 0 0,-1 0-1 0 0,1 0 1 0 0,0 0-1 0 0,0 0 0 0 0,0 0 1 0 0,3-1-2 0 0,64-4-3927 0 0,-49-1-1086 0 0,0-4-4311 0 0,-17 5 3288 0 0</inkml:trace>
  <inkml:trace contextRef="#ctx0" brushRef="#br0" timeOffset="845.464">971 713 944 0 0,'0'0'2295'0'0,"0"0"-77"0"0,0 0 99 0 0,0 0 119 0 0,0 0-111 0 0,0 0-390 0 0,0 0-399 0 0,0 0-280 0 0,0 0-166 0 0,0 0-55 0 0,0 0-55 0 0,0 0-78 0 0,0 0-102 0 0,8-2-131 0 0,52-36 735 0 0,-21-12-630 0 0,-23 28-635 0 0,2 0 1 0 0,0 1 0 0 0,1 0-1 0 0,1 2 1 0 0,1 0 0 0 0,2 1-140 0 0,17-7 166 0 0,-36 50-108 0 0,0 82 395 0 0,-1-105-424 0 0,1 0 1 0 0,-1 0 0 0 0,1 0-1 0 0,0 0 1 0 0,-1-1-1 0 0,1 0 1 0 0,0 1-1 0 0,0-1 1 0 0,0-1-1 0 0,0 1 1 0 0,0 0-1 0 0,0-1 1 0 0,0 0-1 0 0,0 0 1 0 0,0 0-1 0 0,0-1 1 0 0,0 1-1 0 0,0-1 1 0 0,0 0-1 0 0,0 0 1 0 0,0 0-1 0 0,0-1 1 0 0,0 0-1 0 0,0 0-29 0 0,167-89 343 0 0,-82 55-347 0 0,-80 81-65 0 0,-9 27-250 0 0,26-54-3249 0 0,-1-17-4655 0 0,-19-1 2858 0 0,3 0-4569 0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3:00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0 0 0,'0'0'668'0'0,"0"0"642"0"0,0 0 234 0 0,0 0 51 0 0,0 0-1235 0 0,5-4 10389 0 0,-5 5-10249 0 0,32 13 3853 0 0,134-14-1354 0 0,41-25-2286 0 0,-159 25-868 0 0,-48 0-32 0 0,0 0-59 0 0,0 0-125 0 0,0 0-96 0 0,0 0-110 0 0,-3-1-5139 0 0,-13 2 308 0 0,-5 13-2413 0 0,13-6 3978 0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3:01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2345 0 0,'0'0'2136'0'0,"0"0"-210"0"0,0 0 47 0 0,0 0 255 0 0,0 0 168 0 0,0 0-166 0 0,0 0-424 0 0,0 0-393 0 0,0 0-256 0 0,0 0-200 0 0,32 2-149 0 0,99 6-149 0 0,179-21 1936 0 0,-308 13-2867 0 0,38-2-93 0 0,-27 0-2620 0 0,-6-1-3819 0 0,-6 2-4246 0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3:01.8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6 7794 0 0,'0'0'1996'0'0,"0"0"-297"0"0,0 0-159 0 0,0 0 31 0 0,0 0 47 0 0,0 0-80 0 0,0 0-155 0 0,0 0-234 0 0,0 0-247 0 0,0 0-195 0 0,0 0-169 0 0,0 0-140 0 0,0 0-83 0 0,-5-3-49 0 0,4 3-249 0 0,0-1 0 0 0,0 1 1 0 0,1 0-1 0 0,-1-1 0 0 0,0 1 0 0 0,0 0 0 0 0,0 0 0 0 0,0 0 0 0 0,0 0 0 0 0,0-1 0 0 0,0 1 0 0 0,1 1 0 0 0,-1-1 0 0 0,0 0 0 0 0,0 0 0 0 0,0 0 0 0 0,0 0 0 0 0,0 1 0 0 0,0-1 0 0 0,1 0 1 0 0,-1 1-1 0 0,0-1 0 0 0,0 0 0 0 0,0 1 0 0 0,1-1 0 0 0,-1 1 0 0 0,0 0 0 0 0,0-1 0 0 0,1 1 0 0 0,-1 0 0 0 0,1-1 0 0 0,-1 1 0 0 0,1 0 0 0 0,-1-1 0 0 0,1 1 0 0 0,-1 0 0 0 0,1 0 1 0 0,-1 0-1 0 0,1 0 0 0 0,0-1 0 0 0,0 1 0 0 0,-1 0 0 0 0,1 0 0 0 0,0 0 0 0 0,0 0 0 0 0,0 0 0 0 0,0 0 0 0 0,0 0 0 0 0,0 0 0 0 0,0-1 0 0 0,0 1 0 0 0,1 0 0 0 0,-1 0 0 0 0,0 0 1 0 0,0 0-1 0 0,1 0 0 0 0,-1-1 0 0 0,0 1 0 0 0,1 0 0 0 0,-1 0 0 0 0,1 0-17 0 0,-2 15 152 0 0,-92 628 1229 0 0,66-513-3018 0 0,24-103-2369 0 0,6-21-1105 0 0,2-4-3454 0 0,-1-3 1896 0 0</inkml:trace>
  <inkml:trace contextRef="#ctx0" brushRef="#br0" timeOffset="628.928">229 845 6393 0 0,'0'0'1997'0'0,"0"0"-227"0"0,0 0 9 0 0,0 0 68 0 0,0 0-68 0 0,0 0-246 0 0,0 0-275 0 0,0 0-189 0 0,0 0-72 0 0,0 0-20 0 0,0 0-62 0 0,0 0-85 0 0,0 0-157 0 0,8-11-146 0 0,56-89 738 0 0,-47 65-973 0 0,1 1 0 0 0,2 1 0 0 0,1 1 0 0 0,2 1 0 0 0,1 0 0 0 0,7-4-292 0 0,-29 33 6 0 0,39-40 210 0 0,-10 24-80 0 0,-29 19-138 0 0,-1 0-1 0 0,1 1 0 0 0,0-1 1 0 0,0 1-1 0 0,-1-1 1 0 0,1 1-1 0 0,-1 0 1 0 0,0 0-1 0 0,1-1 0 0 0,-1 1 1 0 0,0 0-1 0 0,0 0 1 0 0,0 1-1 0 0,0-1 0 0 0,-1 0 1 0 0,1 0-1 0 0,0 0 1 0 0,-1 0-1 0 0,0 1 0 0 0,1-1 1 0 0,-1 0-1 0 0,0 0 1 0 0,0 1-1 0 0,0-1 0 0 0,-1 0 1 0 0,1 0-1 0 0,0 1 3 0 0,0 1-7 0 0,16 142 159 0 0,-16-144-147 0 0,0 0 0 0 0,1 1 0 0 0,-1-1 0 0 0,1 0 0 0 0,0 0 0 0 0,0 1 0 0 0,0-1 0 0 0,0 0 0 0 0,0 0 0 0 0,0 0 0 0 0,0 0 0 0 0,0 0-1 0 0,1 0 1 0 0,-1-1 0 0 0,1 1 0 0 0,0 0 0 0 0,-1-1 0 0 0,1 1 0 0 0,0-1 0 0 0,0 1 0 0 0,0-1 0 0 0,0 0 0 0 0,0 0 0 0 0,0 0 0 0 0,1 0 0 0 0,-1 0 0 0 0,0-1 0 0 0,0 1 0 0 0,1-1 0 0 0,-1 1 0 0 0,0-1 0 0 0,1 0 0 0 0,-1 0 0 0 0,0 0 0 0 0,1 0 0 0 0,-1 0 0 0 0,0 0 0 0 0,1-1 0 0 0,-1 1 0 0 0,0-1-1 0 0,0 0 1 0 0,1 1 0 0 0,-1-1 0 0 0,0 0 0 0 0,0 0 0 0 0,0-1 0 0 0,0 1-5 0 0,263-216 400 0 0,-197 170-373 0 0,-64 88-68 0 0,-16 94 355 0 0,7-112-279 0 0,0-6-38 0 0,1 1-1 0 0,1-1 0 0 0,1 1 0 0 0,0 0 0 0 0,1 0 0 0 0,1 0 0 0 0,1 0 0 0 0,0 0 0 0 0,2 2 4 0 0,5-7 926 0 0,-5-10-2754 0 0,1-1-4221 0 0,0-2-5930 0 0,-1 0 2182 0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3:18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19 0 0 0,'0'0'1371'0'0,"0"0"123"0"0,0 0 257 0 0,0 0 246 0 0,0 0 53 0 0,0 0-216 0 0,0 0-310 0 0,0 0-230 0 0,0 0-134 0 0,0 0-25 0 0,0 0-21 0 0,1-3-84 0 0,-1 3-961 0 0,0-1 0 0 0,1 1 0 0 0,-1-1 0 0 0,0 1 0 0 0,0-1 0 0 0,0 1 0 0 0,0-1 0 0 0,0 1-1 0 0,0-1 1 0 0,0 1 0 0 0,0-1 0 0 0,0 1 0 0 0,0-1 0 0 0,0 1 0 0 0,0 0 0 0 0,0-1 0 0 0,-1 1-1 0 0,1-1 1 0 0,0 1 0 0 0,0-1 0 0 0,0 1 0 0 0,-1-1 0 0 0,1 1 0 0 0,0 0 0 0 0,0-1-1 0 0,-1 1 1 0 0,1-1 0 0 0,0 1 0 0 0,-1 0 0 0 0,1 0 0 0 0,0-1 0 0 0,-1 1 0 0 0,1 0 0 0 0,-1-1-1 0 0,1 1 1 0 0,-1 0 0 0 0,1 0 0 0 0,0 0 0 0 0,-1 0 0 0 0,1-1 0 0 0,-1 1 0 0 0,1 0 0 0 0,-1 0-1 0 0,1 0 1 0 0,-1 0 0 0 0,1 0 0 0 0,-1 0 0 0 0,1 0 0 0 0,-1 0 0 0 0,1 0 0 0 0,-1 0-1 0 0,1 1 1 0 0,-1-1 0 0 0,1 0 0 0 0,-1 0 0 0 0,1 0 0 0 0,0 0 0 0 0,-1 1 0 0 0,1-1 0 0 0,-1 0-1 0 0,1 1 1 0 0,0-1 0 0 0,-1 0 0 0 0,1 1 0 0 0,0-1 0 0 0,-1 0 0 0 0,1 1 0 0 0,0-1 0 0 0,-1 1-70 0 0,-116 88 1825 0 0,-6 19-926 0 0,84-62-619 0 0,62-37-242 0 0,189-9 584 0 0,-215 33 33 0 0,-134 113-58 0 0,74-86-1030 0 0,63-60 332 0 0,0 0 1 0 0,0 1 0 0 0,0-1 0 0 0,0 1-1 0 0,0-1 1 0 0,0 1 0 0 0,1-1-1 0 0,-1 1 1 0 0,0-1 0 0 0,0 0 0 0 0,0 1-1 0 0,1-1 1 0 0,-1 1 0 0 0,0-1-1 0 0,1 0 1 0 0,-1 1 0 0 0,0-1-1 0 0,1 0 1 0 0,-1 0 0 0 0,0 1 0 0 0,1-1-1 0 0,-1 0 1 0 0,1 0 0 0 0,-1 1-1 0 0,0-1 1 0 0,1 0 0 0 0,-1 0-1 0 0,1 0 1 0 0,-1 0 0 0 0,1 0 0 0 0,-1 0-1 0 0,1 1 1 0 0,-1-1 0 0 0,0 0-1 0 0,1 0 1 0 0,-1-1 0 0 0,1 1 0 0 0,-1 0-1 0 0,1 0 1 0 0,-1 0 0 0 0,1 0-1 0 0,-1 0 1 0 0,1 0 0 0 0,-1-1-1 0 0,0 1 1 0 0,1 0 0 0 0,-1 0 0 0 0,1 0-1 0 0,-1-1 1 0 0,0 1 0 0 0,1 0-1 0 0,-1-1 1 0 0,0 1 0 0 0,1 0 0 0 0,-1-1-1 0 0,0 1 1 0 0,0 0 0 0 0,1-1-1 0 0,-1 1 1 0 0,0-1 0 0 0,0 1-1 0 0,0-1 1 0 0,0 1 0 0 0,1 0 0 0 0,-1-1-1 0 0,0 1 1 0 0,0-1 0 0 0,0 1 101 0 0,38-31-6203 0 0,-1 1-3630 0 0,-25 21 5775 0 0</inkml:trace>
  <inkml:trace contextRef="#ctx0" brushRef="#br0" timeOffset="252.827">499 199 1104 0 0,'0'0'2898'0'0,"0"0"-916"0"0,0 0-282 0 0,0 0 171 0 0,0 0 103 0 0,0 0-205 0 0,0 0-356 0 0,0 0-314 0 0,0 0-235 0 0,-11 33-117 0 0,-29 102-56 0 0,37-86 65 0 0,19-39 125 0 0,-9-8-576 0 0,0 0-75 0 0,-1 0 0 0 0,1-1 0 0 0,0 1 1 0 0,0-1-1 0 0,1-1 0 0 0,-1 1 0 0 0,0-1 0 0 0,0-1 1 0 0,0 1-1 0 0,0-1 0 0 0,0-1 0 0 0,0 1 1 0 0,0-1-1 0 0,0 0 0 0 0,0 0 0 0 0,-1-1 0 0 0,1 0 1 0 0,-1 0-1 0 0,0-1 0 0 0,5-3-230 0 0,-3 1 114 0 0,-1 1-1 0 0,0-2 1 0 0,0 1 0 0 0,0-1-1 0 0,0 0 1 0 0,-1 0-1 0 0,-1 0 1 0 0,1-1 0 0 0,-1 0-1 0 0,0 0 1 0 0,-1-1-1 0 0,0 1 1 0 0,0-1 0 0 0,-1 0-1 0 0,0 0 1 0 0,-1 0-1 0 0,0-1 1 0 0,0 1 0 0 0,-1 0-1 0 0,0-1 1 0 0,-1 1 0 0 0,0-1-1 0 0,-1-7-113 0 0,1 13-6 0 0,-1 1 1 0 0,0 0-1 0 0,-1-1 0 0 0,1 1 0 0 0,0 0 0 0 0,-1 0 1 0 0,0 0-1 0 0,1 0 0 0 0,-1 0 0 0 0,-1 1 0 0 0,1-1 1 0 0,0 1-1 0 0,-1-1 0 0 0,1 1 0 0 0,-1 0 0 0 0,1-1 1 0 0,-1 2-1 0 0,0-1 0 0 0,0 0 0 0 0,0 0 0 0 0,0 1 1 0 0,-1 0-1 0 0,1-1 0 0 0,0 1 0 0 0,0 1 0 0 0,-1-1 1 0 0,1 0-1 0 0,-1 1 0 0 0,1-1 0 0 0,0 1 0 0 0,-3 0 6 0 0,-3 0-213 0 0,1 0 0 0 0,-1 0 1 0 0,1 1-1 0 0,-1 0 0 0 0,1 0 0 0 0,-1 1 0 0 0,1 0 0 0 0,0 0 0 0 0,0 1 0 0 0,0 0 0 0 0,0 1 0 0 0,-2 1 213 0 0,-33 27-3285 0 0,17-7-3025 0 0,13-9-2494 0 0</inkml:trace>
  <inkml:trace contextRef="#ctx0" brushRef="#br0" timeOffset="1142.011">445 818 10258 0 0,'0'0'1314'0'0,"0"0"-395"0"0,0 0-247 0 0,0 0 125 0 0,0 0 238 0 0,0 0 137 0 0,0 0-26 0 0,0 0-192 0 0,0 0-261 0 0,0 0-177 0 0,0 0-105 0 0,0 0-70 0 0,2 31-21 0 0,3 101-44 0 0,13-16 221 0 0,-6-63-730 0 0,10 52 598 0 0,-16-34-6335 0 0,-10-64 1032 0 0,-1-4-1519 0 0,3-2 2369 0 0</inkml:trace>
  <inkml:trace contextRef="#ctx0" brushRef="#br0" timeOffset="1562.549">304 902 5617 0 0,'0'0'2149'0'0,"0"0"-350"0"0,0 0-99 0 0,0 0 128 0 0,0 0-71 0 0,0 0-302 0 0,0 0-348 0 0,0 0-308 0 0,0 0-173 0 0,0 0-84 0 0,0 0-34 0 0,29-33-60 0 0,96-102-36 0 0,-122 130-373 0 0,1 1-1 0 0,-1 0 1 0 0,1 0-1 0 0,0 0 1 0 0,1 0-1 0 0,-1 0 1 0 0,0 1-1 0 0,1 0 1 0 0,0 0-1 0 0,0 0 1 0 0,0 0-1 0 0,0 1 1 0 0,0 0-1 0 0,1 0 0 0 0,2-1-37 0 0,10-1 149 0 0,-2-1-41 0 0,-1 0 0 0 0,1 1 0 0 0,0 1-1 0 0,0 1 1 0 0,0 0 0 0 0,0 1 0 0 0,1 1-1 0 0,-1 0 1 0 0,5 2-109 0 0,-18-1 12 0 0,0 0 0 0 0,0 0 0 0 0,0 0 0 0 0,0 0 0 0 0,0 1 0 0 0,0 0 0 0 0,0-1 0 0 0,-1 1 0 0 0,1 0 0 0 0,-1 0 1 0 0,1 1-1 0 0,-1-1 0 0 0,0 0 0 0 0,0 1 0 0 0,0 0 0 0 0,0-1 0 0 0,0 1 0 0 0,0 0 0 0 0,-1 0 0 0 0,0 0 0 0 0,1 0 0 0 0,-1 0 0 0 0,0 0 0 0 0,0 0 0 0 0,-1 0 0 0 0,1 1 0 0 0,-1-1 0 0 0,1 0 0 0 0,-1 4-12 0 0,-14 96 315 0 0,-1-75-276 0 0,-1-2-1 0 0,-1 0 1 0 0,-2-1-1 0 0,-1-1 0 0 0,0 0 1 0 0,-2-2-1 0 0,0-1 1 0 0,-15 11-39 0 0,-30 31 46 0 0,66-62-46 0 0,1 0 0 0 0,0 0 0 0 0,-1 0 1 0 0,1 0-1 0 0,0 0 0 0 0,0 0 1 0 0,0 0-1 0 0,0 0 0 0 0,0 0 0 0 0,0 0 1 0 0,0 0-1 0 0,0 0 0 0 0,1 0 0 0 0,-1 0 1 0 0,0 0-1 0 0,1 0 0 0 0,-1 0 0 0 0,0 0 1 0 0,1 0-1 0 0,-1 0 0 0 0,1 0 0 0 0,-1-1 1 0 0,1 1-1 0 0,0 0 0 0 0,-1 0 1 0 0,1-1-1 0 0,0 1 0 0 0,0 0 0 0 0,-1-1 1 0 0,1 1-1 0 0,0 0 0 0 0,0-1 0 0 0,0 1 1 0 0,0-1-1 0 0,0 0 0 0 0,0 1 0 0 0,0-1 1 0 0,0 0-1 0 0,0 1 0 0 0,0-1 0 0 0,0 0 1 0 0,0 0-1 0 0,0 0 0 0 0,0 0 1 0 0,0 0-1 0 0,0 0 0 0 0,0 0 0 0 0,4 2 25 0 0,156 35 1413 0 0,-66-1-557 0 0,-84-32-3293 0 0,5-16-8743 0 0,-15 10 9532 0 0,4-2-9015 0 0</inkml:trace>
  <inkml:trace contextRef="#ctx0" brushRef="#br0" timeOffset="1925.035">1104 917 5817 0 0,'0'0'3825'0'0,"0"0"-1559"0"0,0 0-591 0 0,0 0-43 0 0,0 0-74 0 0,0 0-318 0 0,0 0-332 0 0,0 0-167 0 0,0 0-151 0 0,0 0-63 0 0,0 0-27 0 0,0 0-64 0 0,0 0-61 0 0,-31 23-58 0 0,-98 71-47 0 0,74-37 113 0 0,52-52-363 0 0,0 1 0 0 0,0 0 1 0 0,0 0-1 0 0,1 0 1 0 0,0 0-1 0 0,0 1 1 0 0,0-1-1 0 0,1 1 1 0 0,0-1-1 0 0,0 1 1 0 0,1-1-1 0 0,0 1 0 0 0,0 0 1 0 0,0-1-1 0 0,1 1 1 0 0,0-1-1 0 0,1 1 1 0 0,0 3-21 0 0,1-8 60 0 0,1 1 1 0 0,-1 0-1 0 0,1-1 1 0 0,-1 1-1 0 0,1-1 1 0 0,0 0-1 0 0,0 0 1 0 0,0-1 0 0 0,0 1-1 0 0,0-1 1 0 0,0 0-1 0 0,0 0 1 0 0,0 0-1 0 0,1-1 1 0 0,-1 1-1 0 0,0-1 1 0 0,1 0-1 0 0,-1 0 1 0 0,0-1-1 0 0,1 1 1 0 0,-1-1 0 0 0,0 0-1 0 0,0 0 1 0 0,0 0-1 0 0,0-1 1 0 0,0 1-1 0 0,0-1 1 0 0,0 0-1 0 0,0 0 1 0 0,-1-1-1 0 0,1 1 1 0 0,-1-1-1 0 0,1 0 1 0 0,-1 1 0 0 0,0-2-1 0 0,0 1 1 0 0,0 0-1 0 0,1-2-60 0 0,117-183 1164 0 0,-68 115-1154 0 0,-34 48-302 0 0,-19 24 56 0 0,0 1-182 0 0,0 0-242 0 0,0 0-280 0 0,-1 20-6675 0 0,0-13-49 0 0,-1-1-1413 0 0</inkml:trace>
  <inkml:trace contextRef="#ctx0" brushRef="#br0" timeOffset="2376.321">1329 1086 6681 0 0,'0'0'3098'0'0,"0"0"-870"0"0,0 0-239 0 0,0 0 54 0 0,0 0-197 0 0,0 0-416 0 0,0 0-371 0 0,0 0-198 0 0,0 0-83 0 0,0 0-81 0 0,0 0-57 0 0,0 0-85 0 0,0 0-99 0 0,11-30-49 0 0,32-96-70 0 0,0 28 409 0 0,-42 108-1075 0 0,-1 0 308 0 0,0 0 0 0 0,1-1 0 0 0,0 1-1 0 0,0 0 1 0 0,1 0 0 0 0,0-1 0 0 0,1 1 0 0 0,0-1 0 0 0,1 1 0 0 0,2 4 21 0 0,-3-13 14 0 0,-1-1-1 0 0,1 1 1 0 0,-1-1 0 0 0,1 0 0 0 0,-1 0-1 0 0,1 0 1 0 0,-1 0 0 0 0,1 0 0 0 0,-1-1 0 0 0,1 1-1 0 0,-1-1 1 0 0,0 1 0 0 0,1-1 0 0 0,-1 0 0 0 0,0 0-1 0 0,1 0 1 0 0,-1 0 0 0 0,0 0 0 0 0,0-1 0 0 0,0 1-1 0 0,0-1 1 0 0,0 1 0 0 0,0-1 0 0 0,0 0 0 0 0,-1 0-1 0 0,1 0 1 0 0,-1 0 0 0 0,1 0 0 0 0,-1 0 0 0 0,0 0-1 0 0,0 0 1 0 0,1-2-14 0 0,132-174 506 0 0,-135 178-508 0 0,1 1 0 0 0,0 0 1 0 0,0 0-1 0 0,0-1 1 0 0,-1 1-1 0 0,1 0 0 0 0,0 0 1 0 0,0-1-1 0 0,0 1 1 0 0,0 0-1 0 0,0-1 0 0 0,0 1 1 0 0,1 0-1 0 0,-1 0 0 0 0,0-1 1 0 0,0 1-1 0 0,0 0 1 0 0,1-1-1 0 0,-1 1 0 0 0,0 0 1 0 0,1-1-1 0 0,-1 1 1 0 0,1 0-1 0 0,-1-1 0 0 0,1 1 1 0 0,-1-1-1 0 0,1 1 1 0 0,-1-1-1 0 0,1 1 0 0 0,-1-1 1 0 0,1 1-1 0 0,-1-1 1 0 0,1 0-1 0 0,0 1 0 0 0,-1-1 1 0 0,1 0-1 0 0,0 1 0 0 0,0-1 1 0 0,-1 0-1 0 0,1 0 1 0 0,0 0-1 0 0,-1 0 0 0 0,1 0 1 0 0,0 1-1 0 0,0-1 1 0 0,-1-1-1 0 0,1 1 0 0 0,0 0 1 0 0,0 0-1 0 0,-1 0 1 0 0,1 0-1 0 0,0 0 0 0 0,-1-1 1 0 0,1 1-1 0 0,0 0 0 0 0,-1-1 1 0 0,1 1-1 0 0,0 0 1 0 0,-1-1-1 0 0,1 1 0 0 0,-1-1 1 0 0,1 1-1 0 0,0-1 1 0 0,-1 1-1 0 0,0-1 0 0 0,1 0 2 0 0,-1 3 8 0 0,16 44-452 0 0,0-32-2658 0 0,6-23-5496 0 0,-14 2 2489 0 0,-3 3-1797 0 0</inkml:trace>
  <inkml:trace contextRef="#ctx0" brushRef="#br0" timeOffset="2673.035">1981 552 8722 0 0,'0'0'2020'0'0,"0"0"-263"0"0,0 0-76 0 0,0 0-214 0 0,0 0-366 0 0,0 0-337 0 0,0 0-253 0 0,0 0-143 0 0,0 0-83 0 0,-19 34-50 0 0,-58 101-35 0 0,55-77 70 0 0,24-50-188 0 0,-2-5-6 0 0,1 0 0 0 0,-1 0 1 0 0,1 0-1 0 0,0-1 0 0 0,0 1 1 0 0,0 0-1 0 0,0-1 0 0 0,0 1 1 0 0,1-1-1 0 0,-1 1 0 0 0,1-1 1 0 0,0 0-1 0 0,-1 0 0 0 0,1 0 1 0 0,0 0-1 0 0,0 0 0 0 0,1 0 1 0 0,-1 0-1 0 0,0 0 0 0 0,1-1 0 0 0,-1 0 1 0 0,1 1-1 0 0,-1-1 0 0 0,1 0 1 0 0,-1 0-1 0 0,1 0 0 0 0,0 0 1 0 0,0-1-1 0 0,-1 1 0 0 0,1-1 1 0 0,0 0-1 0 0,0 1 0 0 0,0-1 1 0 0,0-1-1 0 0,-1 1 0 0 0,1 0 1 0 0,0-1-1 0 0,0 1 0 0 0,0-1 0 0 0,-1 0 1 0 0,1 0-1 0 0,0 0 0 0 0,-1 0 1 0 0,1 0-1 0 0,-1-1 0 0 0,1 1 1 0 0,-1-1-1 0 0,0 0 0 0 0,1 0-76 0 0,4-4 87 0 0,0-1 0 0 0,0 1 0 0 0,-1-1 1 0 0,0 0-1 0 0,0-1 0 0 0,-1 1 0 0 0,1-1 0 0 0,-2 0 0 0 0,1-1 0 0 0,-1 1 0 0 0,-1-1 0 0 0,0 1 0 0 0,0-1 0 0 0,0 0 0 0 0,-1 0 0 0 0,-1-1 0 0 0,1 1 0 0 0,-2 0 0 0 0,1-1 0 0 0,-1 1 1 0 0,0 0-1 0 0,-1-1 0 0 0,0 1 0 0 0,-1 0 0 0 0,-1-3-87 0 0,-22-23-2810 0 0,13 28-1134 0 0,-2 4-3884 0 0,6 3-2969 0 0</inkml:trace>
  <inkml:trace contextRef="#ctx0" brushRef="#br0" timeOffset="3122.029">2185 711 11434 0 0,'0'0'2476'0'0,"0"0"-591"0"0,0 0-260 0 0,0 0-148 0 0,0 0-186 0 0,0 0-286 0 0,0 0-223 0 0,0 0-132 0 0,0 0-78 0 0,0 0-49 0 0,0 0-38 0 0,0 0-50 0 0,0 0-71 0 0,1-24-57 0 0,2-110 103 0 0,2 60-223 0 0,-5 74-275 0 0,0 0-35 0 0,0 0-70 0 0,0 0-91 0 0,4 22-717 0 0,19 65 95 0 0,-22-85 933 0 0,0 0 0 0 0,0 0 1 0 0,0 0-1 0 0,1-1 0 0 0,-1 1 0 0 0,0 0 1 0 0,1-1-1 0 0,-1 1 0 0 0,1-1 0 0 0,-1 1 1 0 0,1-1-1 0 0,0 0 0 0 0,-1 0 1 0 0,1 0-1 0 0,0 0 0 0 0,0 0 0 0 0,0 0 1 0 0,0 0-1 0 0,0 0 0 0 0,0-1 1 0 0,0 1-1 0 0,0-1 0 0 0,0 0 0 0 0,0 1 1 0 0,0-1-1 0 0,0 0 0 0 0,0 0 1 0 0,0 0-1 0 0,1-1 0 0 0,-1 1 0 0 0,0 0 1 0 0,0-1-1 0 0,0 0 0 0 0,0 1 0 0 0,0-1 1 0 0,0 0-1 0 0,-1 0 0 0 0,1 0 1 0 0,0 0-1 0 0,1-1-27 0 0,87-82 2178 0 0,-76 67-2069 0 0,0 0 0 0 0,-2-1 1 0 0,0 0-1 0 0,-1 0 0 0 0,-1-1 1 0 0,7-19-110 0 0,-17 15-1570 0 0,-6 18-2459 0 0,-4 4-4306 0 0,5 1-3145 0 0</inkml:trace>
  <inkml:trace contextRef="#ctx0" brushRef="#br0" timeOffset="3396.86">2601 424 8018 0 0,'0'0'3758'0'0,"0"0"-711"0"0,0 0-492 0 0,0 0-498 0 0,0 0-477 0 0,0 0-382 0 0,0 0-311 0 0,0 0-186 0 0,0 0-165 0 0,0 0-149 0 0,32-31-88 0 0,99-95-106 0 0,-84 65 103 0 0,-46 59-289 0 0,-1-1 0 0 0,1 1 0 0 0,-1-1 0 0 0,1 1 0 0 0,-1-1 0 0 0,0 1-1 0 0,0-1 1 0 0,0 0 0 0 0,0 1 0 0 0,-1-1 0 0 0,1 1 0 0 0,-1-1 0 0 0,1 1 0 0 0,-1-1 0 0 0,0 1-1 0 0,0-1 1 0 0,0 1 0 0 0,0 0 0 0 0,0 0 0 0 0,-1-1 0 0 0,1 1 0 0 0,-1 0 0 0 0,1 0 0 0 0,-1 0 0 0 0,0 0-1 0 0,0 1 1 0 0,0-1 0 0 0,0 0 0 0 0,0 1 0 0 0,0 0 0 0 0,0-1 0 0 0,-1 1 0 0 0,1 0 0 0 0,0 0 0 0 0,-1 0-1 0 0,1 0 1 0 0,-1 1 0 0 0,1-1 0 0 0,-1 1 0 0 0,1-1 0 0 0,-1 1 0 0 0,0 0 0 0 0,1 0 0 0 0,-1 0 0 0 0,1 0-1 0 0,-1 1 1 0 0,1-1 0 0 0,-1 1 0 0 0,1-1 0 0 0,-1 1 0 0 0,1 0 0 0 0,-2 0-7 0 0,-7 2-77 0 0,-1 0 1 0 0,1 0-1 0 0,0 1 0 0 0,0 1 1 0 0,1 0-1 0 0,-1 0 0 0 0,1 1 1 0 0,0 0-1 0 0,0 1 0 0 0,1 0 1 0 0,0 1-1 0 0,0-1 1 0 0,1 2-1 0 0,0-1 0 0 0,-3 6 77 0 0,7-10-32 0 0,0 1-1 0 0,0 0 1 0 0,1 0 0 0 0,0 0-1 0 0,0 1 1 0 0,0-1-1 0 0,1 1 1 0 0,-1-1 0 0 0,1 1-1 0 0,0 0 1 0 0,1 0-1 0 0,0 0 1 0 0,0 0 0 0 0,0 0-1 0 0,1 0 1 0 0,-1 0-1 0 0,1 0 1 0 0,1 1-1 0 0,-1-1 1 0 0,1 0 0 0 0,0 0-1 0 0,1 0 1 0 0,-1 0-1 0 0,1 0 1 0 0,1-1 0 0 0,-1 1-1 0 0,1-1 1 0 0,0 1-1 0 0,0-1 1 0 0,0 0 0 0 0,1 0-1 0 0,-1 0 1 0 0,3 1 32 0 0,4 2-71 0 0,0-1-1 0 0,1 0 1 0 0,0-1 0 0 0,0 0 0 0 0,1-1 0 0 0,0 0-1 0 0,0 0 1 0 0,0-2 0 0 0,0 1 0 0 0,0-2-1 0 0,1 0 1 0 0,0 0 0 0 0,-1-1 0 0 0,1 0 0 0 0,0-1-1 0 0,-1-1 1 0 0,11-1 71 0 0,28-9-4699 0 0,-4-6-4328 0 0,-33 9 312 0 0</inkml:trace>
  <inkml:trace contextRef="#ctx0" brushRef="#br0" timeOffset="4945.262">1161 1027 0 0 0,'2'-43'0'0'0,"-2"31"0"0"0,-29 8 147 0 0,29 4 377 0 0,0 0 156 0 0,0 0 39 0 0,0 0-15 0 0,0 0-55 0 0,0 0-44 0 0,0 0-1 0 0,0 0-3 0 0,0 0 3 0 0,0 0 8 0 0,0 0-26 0 0,0 0 7 0 0,0 0 54 0 0,14 23 8098 0 0,6 64-4600 0 0,-4-35-3804 0 0,11-44-2575 0 0,-8-14-5786 0 0,-15 5 4664 0 0,3 0-4540 0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03:25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1425 4745 0 0,'0'0'2605'0'0,"0"0"-274"0"0,0 0-189 0 0,0 0-63 0 0,0 0-239 0 0,0 0-350 0 0,0 0-347 0 0,0 0-255 0 0,0 0-108 0 0,0 0-47 0 0,0 0 1 0 0,0 0-26 0 0,0 0-29 0 0,-2-7-64 0 0,2-112 2113 0 0,40-6-1631 0 0,20 15-732 0 0,-58 108-336 0 0,-2 1-32 0 0,0 1 0 0 0,0 0 0 0 0,1-1-1 0 0,-1 1 1 0 0,0-1 0 0 0,0 1 0 0 0,1-1 0 0 0,-1 1-1 0 0,0 0 1 0 0,0-1 0 0 0,1 1 0 0 0,-1 0 0 0 0,0-1 0 0 0,1 1-1 0 0,-1 0 1 0 0,1-1 0 0 0,-1 1 0 0 0,0 0 0 0 0,1 0-1 0 0,-1 0 1 0 0,1-1 0 0 0,-1 1 0 0 0,1 0 0 0 0,-1 0-1 0 0,0 0 1 0 0,1 0 0 0 0,-1 0 0 0 0,1 0 0 0 0,-1 0 0 0 0,1 0-1 0 0,-1 0 1 0 0,1 0 0 0 0,-1 0 0 0 0,1 0 0 0 0,-1 0-1 0 0,1 0 1 0 0,-1 0 0 0 0,1 0 0 0 0,-1 1 0 0 0,0-1 0 0 0,1 0-1 0 0,-1 0 1 0 0,1 0 0 0 0,-1 1 0 0 0,0-1 0 0 0,1 0-1 0 0,-1 1 1 0 0,0-1 0 0 0,1 0 0 0 0,-1 1 0 0 0,0-1-1 0 0,1 0 1 0 0,-1 1 0 0 0,0-1 0 0 0,0 1 0 0 0,1-1 0 0 0,-1 1-1 0 0,0-1 1 0 0,0 0 3 0 0,41 84 78 0 0,-3-4-66 0 0,-38-79-8 0 0,0 0 1 0 0,1 0-1 0 0,-1 0 1 0 0,1 0-1 0 0,-1 0 1 0 0,1 0-1 0 0,-1 0 1 0 0,1 0-1 0 0,-1 0 1 0 0,1-1-1 0 0,0 1 1 0 0,-1 0-1 0 0,1 0 1 0 0,0-1-1 0 0,0 1 1 0 0,-1 0-1 0 0,1-1 1 0 0,0 1-1 0 0,0-1 1 0 0,0 1-1 0 0,0-1 1 0 0,0 0-1 0 0,0 1 1 0 0,0-1-1 0 0,0 0 1 0 0,0 0-1 0 0,0 1 1 0 0,0-1-1 0 0,0 0 1 0 0,0 0-1 0 0,0 0 1 0 0,0 0-1 0 0,0 0 1 0 0,0-1-1 0 0,0 1 1 0 0,0 0-1 0 0,0 0 1 0 0,0-1-1 0 0,0 1 1 0 0,0-1-1 0 0,0 1 1 0 0,0-1-1 0 0,0 1 1 0 0,0-1-1 0 0,-1 1 1 0 0,1-1-1 0 0,0 0 1 0 0,0 1-1 0 0,0-2-4 0 0,31-47 266 0 0,-27 40-284 0 0,116-224 178 0 0,-110 209-207 0 0,-7 38-73 0 0,25 123-1950 0 0,-14-126-4266 0 0,-2-11-2183 0 0,-8 0 3059 0 0,-1 0-249 0 0</inkml:trace>
  <inkml:trace contextRef="#ctx0" brushRef="#br0" timeOffset="338.474">688 909 5121 0 0,'0'0'1982'0'0,"0"0"-80"0"0,0 0 103 0 0,0 0 84 0 0,0 0-203 0 0,0 0-371 0 0,0 0-351 0 0,0 0-199 0 0,0 0-135 0 0,0 0-98 0 0,0 0-57 0 0,0 0-87 0 0,0 0-52 0 0,-2 23-29 0 0,-4 68-2 0 0,16-61 248 0 0,-7-30-598 0 0,1 1-64 0 0,-1 0 1 0 0,1 0-1 0 0,0-1 0 0 0,-1 1 0 0 0,1-1 0 0 0,-1 0 0 0 0,1 0 0 0 0,0 0 0 0 0,-1 0 0 0 0,1-1 0 0 0,0 0 0 0 0,-1 1 0 0 0,1-1 0 0 0,-1-1 0 0 0,0 1 0 0 0,1 0 0 0 0,-1-1 0 0 0,0 0 0 0 0,0 1 1 0 0,1-1-1 0 0,-2 0 0 0 0,1-1 0 0 0,0 1 0 0 0,0-1 0 0 0,-1 1 0 0 0,1-1 0 0 0,-1 0 0 0 0,0 0 0 0 0,0 0 0 0 0,0 0 0 0 0,0 0 0 0 0,0 0 0 0 0,-1 0 0 0 0,1-1-91 0 0,3-7 57 0 0,1-1-1 0 0,-2 1 1 0 0,0-1-1 0 0,0 0 0 0 0,-1 0 1 0 0,-1 0-1 0 0,0 0 0 0 0,0-1 1 0 0,-1-7-57 0 0,-1 16-25 0 0,0-1-1 0 0,0 1 1 0 0,0-1 0 0 0,-1 1-1 0 0,0 0 1 0 0,0-1 0 0 0,0 1-1 0 0,-1 0 1 0 0,1 0-1 0 0,-1 0 1 0 0,0 0 0 0 0,0 0-1 0 0,0 0 1 0 0,-1 0 0 0 0,1 1-1 0 0,-1-1 1 0 0,0 1 0 0 0,0 0-1 0 0,0 0 1 0 0,0 0 0 0 0,-1 0-1 0 0,1 0 1 0 0,-1 1 0 0 0,0-1-1 0 0,0 1 1 0 0,-3-1 25 0 0,2 1-190 0 0,0 1 0 0 0,-1 0 0 0 0,1 0-1 0 0,-1 0 1 0 0,1 1 0 0 0,-1 0 0 0 0,1 0 0 0 0,-1 0 0 0 0,0 1 0 0 0,1-1-1 0 0,-1 1 1 0 0,1 1 0 0 0,0-1 0 0 0,-1 1 0 0 0,1 0 0 0 0,0 0-1 0 0,0 1 1 0 0,0-1 0 0 0,0 1 0 0 0,1 0 0 0 0,-1 0 0 0 0,1 1 0 0 0,-1-1-1 0 0,0 3 191 0 0,-55 64-8813 0 0,46-34-1395 0 0,10-24 6938 0 0</inkml:trace>
  <inkml:trace contextRef="#ctx0" brushRef="#br0" timeOffset="691.211">990 729 6097 0 0,'0'0'2119'0'0,"0"0"-356"0"0,0 0-248 0 0,0 0-266 0 0,0 0-326 0 0,0 0-233 0 0,0 0-52 0 0,0 0 75 0 0,0 0 118 0 0,0 0 44 0 0,0 0-33 0 0,0 0-74 0 0,0 0-75 0 0,7 15-58 0 0,36 71 429 0 0,-35-65-418 0 0,-7-15-537 0 0,1-1 1 0 0,-1 0 0 0 0,1 0 0 0 0,1 0-1 0 0,-1 0 1 0 0,1-1 0 0 0,-1 1-1 0 0,1-1 1 0 0,1 1 0 0 0,-1-1 0 0 0,0 0-1 0 0,1 0 1 0 0,0 0 0 0 0,0-1-1 0 0,1 1-109 0 0,15-10 2264 0 0,-4-35-1307 0 0,-12 30-686 0 0,39-168 366 0 0,-33 116-1713 0 0,-9 36-7870 0 0,-1 27 1989 0 0,-3 0-3899 0 0</inkml:trace>
  <inkml:trace contextRef="#ctx0" brushRef="#br0" timeOffset="990.789">1314 699 3761 0 0,'0'0'3385'0'0,"0"0"-904"0"0,0 0-395 0 0,0 0-187 0 0,0 0-282 0 0,0 0-382 0 0,0 0-309 0 0,0 0-197 0 0,0 0-156 0 0,0 0-78 0 0,0 0-84 0 0,0 0-51 0 0,15-31-44 0 0,48-98-58 0 0,-56 91-56 0 0,-12 36-197 0 0,-1 0 1 0 0,0 0 0 0 0,-1 1 0 0 0,1 0-1 0 0,0 0 1 0 0,0 1 0 0 0,0 0-1 0 0,-1 0 1 0 0,1 0 0 0 0,0 1 0 0 0,0-1-1 0 0,0 2 1 0 0,0-1 0 0 0,0 1-1 0 0,0 0 1 0 0,0 0 0 0 0,0 0-1 0 0,-1 2-5 0 0,1-1-16 0 0,1 0-1 0 0,0 1 0 0 0,0-1 1 0 0,0 1-1 0 0,0 0 1 0 0,0 1-1 0 0,1-1 0 0 0,0 1 1 0 0,0 0-1 0 0,0 0 0 0 0,1 0 1 0 0,0 0-1 0 0,0 1 0 0 0,0 0 1 0 0,0-1-1 0 0,1 1 0 0 0,0 0 1 0 0,0 0-1 0 0,1 0 0 0 0,-1 0 1 0 0,1 1-1 0 0,1-1 0 0 0,-1 0 1 0 0,1 0-1 0 0,0 1 0 0 0,1-1 1 0 0,-1 0-1 0 0,1 0 0 0 0,0 1 1 0 0,1-1-1 0 0,0 0 1 0 0,0 0-1 0 0,0-1 0 0 0,0 1 1 0 0,1 0-1 0 0,0-1 0 0 0,0 1 1 0 0,1-1-1 0 0,0 0 0 0 0,0 0 1 0 0,2 3 16 0 0,1-4-163 0 0,0 0 1 0 0,-1 0-1 0 0,1 0 1 0 0,1-1 0 0 0,-1 0-1 0 0,0 0 1 0 0,1-1-1 0 0,-1 0 1 0 0,1 0 0 0 0,0-1-1 0 0,0 0 1 0 0,0 0-1 0 0,0-1 1 0 0,-1 0 0 0 0,1 0-1 0 0,0-1 1 0 0,0 0-1 0 0,0 0 1 0 0,-1-1 0 0 0,1 0-1 0 0,0-1 1 0 0,-1 1-1 0 0,0-1 1 0 0,0-1 0 0 0,0 1-1 0 0,0-1 1 0 0,3-3 162 0 0,44-34-5504 0 0,-22 13-1659 0 0,-19 19 4061 0 0</inkml:trace>
  <inkml:trace contextRef="#ctx0" brushRef="#br0" timeOffset="1584">1792 390 1328 0 0,'0'0'2542'0'0,"0"0"-131"0"0,0 0-34 0 0,0 0-174 0 0,0 0-305 0 0,0 0-366 0 0,0 0-393 0 0,0 0-282 0 0,0 0-171 0 0,0 0-95 0 0,0 0-63 0 0,0 0-77 0 0,-17 6-47 0 0,-56 19-55 0 0,67-22-286 0 0,0 0 0 0 0,0 0 0 0 0,0 1 0 0 0,0 0-1 0 0,1 0 1 0 0,-1 0 0 0 0,1 1 0 0 0,0 0 0 0 0,1 0 0 0 0,-1 0 0 0 0,1 0-1 0 0,0 1 1 0 0,0 0 0 0 0,1 0 0 0 0,-2 3-63 0 0,4-6 17 0 0,-1 0-1 0 0,1 0 1 0 0,0 0-1 0 0,0 0 1 0 0,0 1 0 0 0,0-1-1 0 0,1 0 1 0 0,-1 1-1 0 0,1-1 1 0 0,0 0 0 0 0,0 1-1 0 0,0-1 1 0 0,1 1-1 0 0,-1-1 1 0 0,1 0-1 0 0,0 1 1 0 0,0-1 0 0 0,0 0-1 0 0,0 0 1 0 0,0 0-1 0 0,1 0 1 0 0,-1 0 0 0 0,1 0-1 0 0,0 0 1 0 0,0 0-1 0 0,0-1 1 0 0,0 1 0 0 0,0 0-1 0 0,1-1 1 0 0,-1 0-1 0 0,1 0 1 0 0,0 0 0 0 0,0 0-1 0 0,-1 0 1 0 0,1 0-1 0 0,0-1 1 0 0,1 1 0 0 0,-1-1-1 0 0,0 0 1 0 0,0 0-1 0 0,0 0 1 0 0,1-1 0 0 0,-1 1-18 0 0,7 1 167 0 0,0 0-1 0 0,0-1 1 0 0,0-1-1 0 0,0 1 1 0 0,1-2-1 0 0,-1 1 0 0 0,0-1 1 0 0,0-1-1 0 0,-1 0 1 0 0,1 0-1 0 0,0-1 1 0 0,0 0-1 0 0,-1-1 0 0 0,0 0 1 0 0,0 0-1 0 0,0-1 1 0 0,0 0-1 0 0,-1-1 1 0 0,0 0-1 0 0,0 0 0 0 0,0-1 1 0 0,-1 0-1 0 0,0 0-165 0 0,10-13 154 0 0,0 0 0 0 0,-1-1-1 0 0,-2-1 1 0 0,0 0-1 0 0,-1-1 1 0 0,-2 0 0 0 0,0-1-1 0 0,-1 0 1 0 0,-2-1 0 0 0,4-17-154 0 0,-9 34-30 0 0,0-1 0 0 0,-1 1 1 0 0,0-1-1 0 0,0 0 0 0 0,-1 0 1 0 0,0 0-1 0 0,0 1 0 0 0,-1-1 0 0 0,-1 0 1 0 0,1 0-1 0 0,-1 0 0 0 0,-1 0 1 0 0,0 0-1 0 0,0 1 0 0 0,0-1 1 0 0,-1 1-1 0 0,-1 0 0 0 0,1 0 1 0 0,-1 0-1 0 0,-1 0 0 0 0,0 0 1 0 0,0 1-1 0 0,0 0 0 0 0,-1 0 1 0 0,0 0-1 0 0,0 1 0 0 0,0 0 0 0 0,-1 0 1 0 0,0 0-1 0 0,0 1 0 0 0,-2 0 30 0 0,4 1-9 0 0,0 1 0 0 0,0 0 0 0 0,-1 1-1 0 0,1-1 1 0 0,-1 1 0 0 0,1 0 0 0 0,-1 1 0 0 0,0-1-1 0 0,1 1 1 0 0,-1 0 0 0 0,0 1 0 0 0,0-1-1 0 0,0 1 1 0 0,0 0 0 0 0,0 0 0 0 0,0 1-1 0 0,0 0 1 0 0,1 0 0 0 0,-1 1 0 0 0,0-1 0 0 0,1 1-1 0 0,-1 0 1 0 0,1 1 0 0 0,-1-1 0 0 0,1 1-1 0 0,0 0 1 0 0,0 0 0 0 0,0 1 0 0 0,1 0-1 0 0,-1 0 1 0 0,1 0 0 0 0,0 0 0 0 0,0 0 0 0 0,0 1-1 0 0,1 0 1 0 0,-1 0 0 0 0,1 0 0 0 0,0 0-1 0 0,0 2 10 0 0,1 2 19 0 0,-1 0 0 0 0,2 0 0 0 0,-1 0 0 0 0,1 0 0 0 0,1 0 0 0 0,0 0 0 0 0,0 0 0 0 0,1 1 0 0 0,0-1 0 0 0,0 0 0 0 0,1 0 0 0 0,0 0 0 0 0,1-1 0 0 0,0 1 0 0 0,0 0 0 0 0,1-1 0 0 0,0 0 0 0 0,1 0 0 0 0,3 5-19 0 0,116 133 512 0 0,-116-138-487 0 0,9 9-19 0 0,0-1 1 0 0,1 0-1 0 0,1-1 1 0 0,0-2-1 0 0,1 0 0 0 0,0 0 1 0 0,1-2-1 0 0,22 8-6 0 0,55-1-3081 0 0,-86-18 1877 0 0,5 0-2308 0 0,-6-1-1750 0 0,1-2-6545 0 0</inkml:trace>
  <inkml:trace contextRef="#ctx0" brushRef="#br0" timeOffset="2665.555">290 1723 5393 0 0,'0'0'1739'0'0,"0"0"-733"0"0,0 0-127 0 0,0 0 412 0 0,0 0 386 0 0,0 0 52 0 0,0 0-266 0 0,0 0-395 0 0,0 0-281 0 0,0 0-115 0 0,0 0 27 0 0,0 0 6 0 0,0 0-3 0 0,6 2-29 0 0,-3 0-624 0 0,-1-2 15 0 0,0 1-1 0 0,0-1 1 0 0,-1 1-1 0 0,1 0 1 0 0,0 0-1 0 0,0 0 1 0 0,-1 0-1 0 0,1 0 0 0 0,-1 0 1 0 0,1 0-1 0 0,-1 1 1 0 0,1-1-1 0 0,-1 0 1 0 0,0 1-1 0 0,0-1 1 0 0,0 1-1 0 0,0 0 0 0 0,0-1 1 0 0,0 1-1 0 0,0 0 1 0 0,0-1-1 0 0,0 1 1 0 0,-1 0-1 0 0,1 0 1 0 0,-1 0-1 0 0,1 1-63 0 0,2 222 1976 0 0,-8 58-1578 0 0,4-281-378 0 0,1 0 0 0 0,0 0 0 0 0,0 0 0 0 0,0 0 1 0 0,0 0-1 0 0,1 0 0 0 0,-1 0 0 0 0,0 0 0 0 0,1 0 0 0 0,-1 0 0 0 0,1 0 0 0 0,0 0 1 0 0,0 0-1 0 0,0 0 0 0 0,0 0 0 0 0,0 0 0 0 0,0 0 0 0 0,0-1 0 0 0,0 1 0 0 0,1-1 1 0 0,-1 1-1 0 0,1-1 0 0 0,-1 1 0 0 0,1-1 0 0 0,0 0 0 0 0,0 1 0 0 0,-1-1 0 0 0,1 0 1 0 0,0 0-1 0 0,0-1 0 0 0,0 1 0 0 0,0 0 0 0 0,2 0-20 0 0,2-2 97 0 0,0 1 0 0 0,0-1 0 0 0,0 0 0 0 0,-1 0 0 0 0,1-1 0 0 0,0 0 0 0 0,0 0 0 0 0,-1 0 0 0 0,1-1 0 0 0,-1 0 0 0 0,0 0 0 0 0,0 0 0 0 0,0-1 0 0 0,0 1 0 0 0,0-1 0 0 0,1-2-97 0 0,-5 5 8 0 0,32-27 64 0 0,-1-1 0 0 0,-1-2 0 0 0,-2 0 0 0 0,-1-3-1 0 0,-1 0 1 0 0,15-29-72 0 0,-32 47-642 0 0,5-8-3623 0 0,-4 10-8800 0 0,-9 14 3826 0 0</inkml:trace>
  <inkml:trace contextRef="#ctx0" brushRef="#br0" timeOffset="3689.759">798 2054 4473 0 0,'0'0'1939'0'0,"0"0"7"0"0,0 0 233 0 0,0 0 19 0 0,0 0-335 0 0,0 0-402 0 0,0 0-336 0 0,0 0-257 0 0,0 0-159 0 0,0 0-114 0 0,0 0-95 0 0,0 0-68 0 0,29-22-33 0 0,87-69-29 0 0,-75 43 158 0 0,-39 41-402 0 0,-1 5-103 0 0,0 0-1 0 0,1-1 0 0 0,-1 1 1 0 0,0 0-1 0 0,0 0 0 0 0,0 0 1 0 0,-1-1-1 0 0,1 1 0 0 0,0-1 1 0 0,-1 1-1 0 0,0 0 0 0 0,1-1 1 0 0,-1 1-1 0 0,0-1 0 0 0,0 1 1 0 0,-1-1-1 0 0,1 1 0 0 0,0 0 1 0 0,-1-1-1 0 0,1 1 0 0 0,-1-1 1 0 0,0 1-1 0 0,0 0 0 0 0,0 0 1 0 0,0-1-1 0 0,0 1 0 0 0,0 0 1 0 0,-1 0-1 0 0,1 0 0 0 0,-1 0 1 0 0,1 1-1 0 0,-1-1 0 0 0,0 0 1 0 0,0 1-1 0 0,0-1 0 0 0,0 1 1 0 0,0-1-1 0 0,0 1 0 0 0,0 0 1 0 0,0 0-1 0 0,-1 0 0 0 0,1 0 1 0 0,0 0-1 0 0,-2 0-22 0 0,-2 1-62 0 0,0 0 0 0 0,1 0 0 0 0,-1 0 1 0 0,0 1-1 0 0,0 0 0 0 0,1 0 0 0 0,-1 0 0 0 0,1 1 0 0 0,-1-1 0 0 0,1 1 0 0 0,0 1 0 0 0,0-1 0 0 0,0 1 0 0 0,0 0 1 0 0,0 0-1 0 0,0 1 0 0 0,1-1 0 0 0,-1 1 0 0 0,1 0 0 0 0,0 0 0 0 0,1 0 0 0 0,-1 1 0 0 0,1-1 0 0 0,-1 1 0 0 0,1 0 1 0 0,-1 4 61 0 0,0-5-23 0 0,1 1 1 0 0,0-1 0 0 0,1 1 0 0 0,-1 0 0 0 0,1 0 0 0 0,0 0 0 0 0,0 0 0 0 0,1 1 0 0 0,0-1 0 0 0,0 0 0 0 0,0 1 0 0 0,0-1 0 0 0,1 1 0 0 0,0-1 0 0 0,0 0 0 0 0,0 1 0 0 0,1-1 0 0 0,-1 1 0 0 0,2-1 0 0 0,-1 0 0 0 0,0 1 0 0 0,1-1 0 0 0,0 0 0 0 0,0 0 0 0 0,1 0 0 0 0,-1 0 0 0 0,1-1 0 0 0,2 3 22 0 0,2-1 41 0 0,0 0 0 0 0,1-1 0 0 0,0 0-1 0 0,0-1 1 0 0,0 1 0 0 0,1-2 0 0 0,-1 1 0 0 0,1-1-1 0 0,0 0 1 0 0,0-1 0 0 0,0 0 0 0 0,0 0 0 0 0,1-1-1 0 0,-1-1 1 0 0,0 1 0 0 0,0-1 0 0 0,1-1-1 0 0,-1 0 1 0 0,8-2-41 0 0,0 0 126 0 0,0-2 0 0 0,0 0 0 0 0,0 0 1 0 0,-1-2-1 0 0,0 0 0 0 0,0-1 0 0 0,-1-1 0 0 0,0 0 0 0 0,-1-1 0 0 0,0 0 0 0 0,0-1 0 0 0,-1-1 0 0 0,10-12-126 0 0,2-2 85 0 0,-2 0-1 0 0,0-2 0 0 0,-2-1 1 0 0,-1-1-1 0 0,-1 0 1 0 0,-2-2-1 0 0,-1 0 1 0 0,-2 0-1 0 0,-1-2 0 0 0,3-12-84 0 0,-8 17-89 0 0,0 1-1 0 0,-2-1 1 0 0,0 0-1 0 0,-3-1 0 0 0,0 1 1 0 0,-2-1-1 0 0,-1 0 1 0 0,-1 1-1 0 0,-2-1 0 0 0,-1 1 1 0 0,-7-27 89 0 0,-32-12-4 0 0,41 67 1 0 0,1-1 0 0 0,-1 1 1 0 0,1-1-1 0 0,-1 1 0 0 0,1 0 0 0 0,-1 0 1 0 0,0 0-1 0 0,0 0 0 0 0,0 0 0 0 0,0 0 1 0 0,0 0-1 0 0,1 1 0 0 0,-1-1 0 0 0,0 1 1 0 0,0-1-1 0 0,-1 1 0 0 0,1 0 1 0 0,0 0-1 0 0,0 0 0 0 0,0 0 0 0 0,0 0 1 0 0,0 0-1 0 0,0 0 0 0 0,0 1 0 0 0,0-1 1 0 0,0 1-1 0 0,0 0 0 0 0,0-1 0 0 0,0 1 1 0 0,0 0-1 0 0,1 0 0 0 0,-1 0 0 0 0,0 0 1 0 0,1 1-1 0 0,-1-1 0 0 0,0 0 0 0 0,1 1 4 0 0,-8 9 0 0 0,0 0 1 0 0,1 1 0 0 0,1 0-1 0 0,0 0 1 0 0,1 1 0 0 0,0-1-1 0 0,0 2 1 0 0,2-1 0 0 0,0 0 0 0 0,0 1-1 0 0,1 0 1 0 0,1 0 0 0 0,0 0-1 0 0,1 0 1 0 0,0 0 0 0 0,2 0-1 0 0,-1 0 1 0 0,2 7-2 0 0,2 7 27 0 0,1 0 0 0 0,1 0 0 0 0,2-1 0 0 0,0 0 0 0 0,2 0 0 0 0,1-1 0 0 0,1 0 0 0 0,1-1 0 0 0,1 0-27 0 0,27 59 75 0 0,-24-45-132 0 0,-3 0 1 0 0,-1 1 0 0 0,-2 1 0 0 0,-2 0 0 0 0,-1 1 0 0 0,-3 0-1 0 0,-1 0 1 0 0,-1 32 56 0 0,-3-68-38 0 0,1 0 0 0 0,0 0 0 0 0,-1 0 0 0 0,0 0 0 0 0,0-1 0 0 0,-1 1 0 0 0,0 0 1 0 0,0 0-1 0 0,0 0 0 0 0,-1-1 0 0 0,0 1 0 0 0,0-1 0 0 0,0 1 0 0 0,0-1 0 0 0,-1 0 0 0 0,0 0 0 0 0,0 0 0 0 0,-1 0 0 0 0,1 0 0 0 0,-1-1 0 0 0,0 0 0 0 0,0 0 0 0 0,-1 0 0 0 0,-2 2 38 0 0,7-6-9 0 0,-1 1 0 0 0,0-1 0 0 0,0 1 0 0 0,0-1 0 0 0,0 0 0 0 0,0 1 0 0 0,1-1-1 0 0,-1 0 1 0 0,0 0 0 0 0,0 0 0 0 0,0 0 0 0 0,0 0 0 0 0,0 0 0 0 0,0 0 0 0 0,0 0 0 0 0,0 0 0 0 0,1 0-1 0 0,-1-1 1 0 0,0 1 0 0 0,0 0 0 0 0,0 0 0 0 0,0-1 0 0 0,0 1 0 0 0,1-1 0 0 0,-1 1 0 0 0,0-1-1 0 0,0 1 1 0 0,1-1 0 0 0,-1 1 0 0 0,0-1 0 0 0,1 0 0 0 0,-1 1 0 0 0,1-1 0 0 0,-1 0 0 0 0,1 0 0 0 0,-1 1-1 0 0,1-1 1 0 0,-1 0 0 0 0,1 0 0 0 0,0 0 0 0 0,-1 1 0 0 0,1-1 0 0 0,0 0 0 0 0,0 0 0 0 0,-1 0-1 0 0,1 0 1 0 0,0 0 0 0 0,0 0 0 0 0,0 0 0 0 0,0 0 9 0 0,4-50 197 0 0,99-151 1202 0 0,-34 77-1349 0 0,-6-2 1 0 0,-5-4 0 0 0,29-105-51 0 0,-76 195-100 0 0,-1-2 0 0 0,-3 1 0 0 0,-1-1 0 0 0,-2 0 0 0 0,-3 0 1 0 0,-1 0-1 0 0,-2-7 100 0 0,-24-55 167 0 0,25 102-149 0 0,0 0 0 0 0,-1 0 0 0 0,1 0 0 0 0,-1 0 1 0 0,0 0-1 0 0,1 0 0 0 0,-1 0 0 0 0,-1 0 0 0 0,1 1 0 0 0,0 0 0 0 0,-1-1 0 0 0,1 1 0 0 0,-1 0 0 0 0,0 0 1 0 0,0 0-1 0 0,0 0 0 0 0,0 1 0 0 0,0-1 0 0 0,0 1 0 0 0,0 0 0 0 0,0 0 0 0 0,0 0 0 0 0,-1 0 0 0 0,1 0 0 0 0,0 1 1 0 0,-1-1-1 0 0,1 1 0 0 0,-1 0 0 0 0,-2 0-18 0 0,1 3 2 0 0,1-1 0 0 0,-1 1 0 0 0,1 0 0 0 0,0-1 0 0 0,0 2 0 0 0,1-1 0 0 0,-1 0 1 0 0,0 1-1 0 0,1 0 0 0 0,0 0 0 0 0,0 0 0 0 0,0 0 0 0 0,1 0 0 0 0,-1 1 0 0 0,1-1 0 0 0,0 1 0 0 0,0-1 0 0 0,1 1 0 0 0,-1 0 1 0 0,1 0-1 0 0,0 0-2 0 0,-6 13 41 0 0,0 2-1 0 0,2 1-1 0 0,0 0 0 0 0,1 0 1 0 0,1 1-1 0 0,1-1 1 0 0,1 0-1 0 0,1 1 0 0 0,1-1 1 0 0,1 1-1 0 0,1-1 1 0 0,0 0-1 0 0,2 0 0 0 0,2 6-39 0 0,71 168 447 0 0,47 25-407 0 0,-92-193-1081 0 0,-30-49-1331 0 0,-1 7 771 0 0,0-23-5016 0 0,-8 14-1967 0 0,5 16 4806 0 0</inkml:trace>
  <inkml:trace contextRef="#ctx0" brushRef="#br0" timeOffset="3941.097">1488 1469 9826 0 0,'0'0'1775'0'0,"0"0"-324"0"0,0 0-36 0 0,0 0 137 0 0,0 0-115 0 0,0 0-308 0 0,0 0-249 0 0,0 0-127 0 0,35-19-76 0 0,111-60-70 0 0,0 11 675 0 0,28-8-1890 0 0,-137 59-3635 0 0,-1 0-3835 0 0,-24 9-1777 0 0</inkml:trace>
  <inkml:trace contextRef="#ctx0" brushRef="#br0" timeOffset="4923.496">2545 898 1248 0 0,'0'0'2413'0'0,"0"0"-630"0"0,0 0-3 0 0,0 0 269 0 0,0 0 111 0 0,0 0-169 0 0,0 0-332 0 0,0 0-366 0 0,0 0-296 0 0,0 0-154 0 0,0 0-86 0 0,0 0-72 0 0,0 0-41 0 0,-28-4-70 0 0,-86-12-63 0 0,112 15-490 0 0,1 0 1 0 0,-1 1-1 0 0,1-1 0 0 0,-1 1 0 0 0,0-1 0 0 0,1 1 0 0 0,-1 0 0 0 0,0-1 1 0 0,0 1-1 0 0,1 0 0 0 0,-1 0 0 0 0,0 0 0 0 0,0 0 0 0 0,1 1 1 0 0,-1-1-1 0 0,0 0 0 0 0,1 1 0 0 0,-1-1 0 0 0,0 1 0 0 0,1 0 0 0 0,-1-1 1 0 0,1 1-1 0 0,-1 0 0 0 0,1 0 0 0 0,-1 0 0 0 0,1 0 0 0 0,0 0 1 0 0,-1 1-1 0 0,1-1 0 0 0,0 0 0 0 0,-1 1-21 0 0,-2 4 107 0 0,-8 6-59 0 0,1 1-1 0 0,0 0 1 0 0,1 0-1 0 0,0 1 1 0 0,1 1 0 0 0,1-1-1 0 0,0 2 1 0 0,1-1-1 0 0,1 1 1 0 0,0 0 0 0 0,1 0-1 0 0,1 0 1 0 0,0 1-1 0 0,2-1 1 0 0,0 1 0 0 0,0 0-1 0 0,2 0 1 0 0,0 0-1 0 0,2 12-47 0 0,-1-25 19 0 0,0 0 1 0 0,0 1-1 0 0,0-1 0 0 0,1-1 0 0 0,0 1 0 0 0,0 0 1 0 0,0 0-1 0 0,0-1 0 0 0,0 1 0 0 0,1-1 0 0 0,-1 0 1 0 0,1 1-1 0 0,0-1 0 0 0,0 0 0 0 0,1-1 0 0 0,-1 1 0 0 0,0-1 1 0 0,1 1-1 0 0,0-1 0 0 0,-1 0 0 0 0,1 0 0 0 0,0-1 1 0 0,0 1-1 0 0,0-1 0 0 0,0 0 0 0 0,0 0 0 0 0,0 0 0 0 0,1 0 1 0 0,-1-1-1 0 0,0 0 0 0 0,0 0 0 0 0,0 0 0 0 0,1 0 1 0 0,-1-1-1 0 0,0 1 0 0 0,0-1 0 0 0,0 0 0 0 0,0-1 1 0 0,0 1-1 0 0,0-1 0 0 0,0 1 0 0 0,0-1 0 0 0,-1 0 0 0 0,1-1 1 0 0,0 1-1 0 0,-1-1 0 0 0,0 1 0 0 0,0-1 0 0 0,3-2-19 0 0,18-18 151 0 0,0-1-1 0 0,-2 0 1 0 0,0-2-1 0 0,-2 0 0 0 0,-1-2 1 0 0,-1 0-1 0 0,-1-1 1 0 0,-2-1-1 0 0,-1 0 0 0 0,-1-1 1 0 0,-2 0-1 0 0,-1-1 1 0 0,1-10-151 0 0,1-17 604 0 0,-12 59-438 0 0,-4 24 225 0 0,-2 2-358 0 0,1 0 0 0 0,1 0 0 0 0,1 1-1 0 0,2-1 1 0 0,0 1 0 0 0,2 0 0 0 0,1-1 0 0 0,1 1-1 0 0,1-1 1 0 0,3 6-33 0 0,0-8-5 0 0,0-1-1 0 0,2 0 1 0 0,1-1-1 0 0,1 1 1 0 0,0-2-1 0 0,2 0 1 0 0,14 18 5 0 0,30 33-2422 0 0,-48-66-1046 0 0,-5-4-5631 0 0,-4-2-2177 0 0</inkml:trace>
  <inkml:trace contextRef="#ctx0" brushRef="#br0" timeOffset="17245.03">3026 1344 32 0 0,'0'0'1731'0'0,"0"0"1"0"0,0 0 89 0 0,0 0 10 0 0,0 0-147 0 0,0 0-305 0 0,0 0-280 0 0,0 0-184 0 0,0 0-111 0 0,0 0-49 0 0,0 0-15 0 0,4 2 31 0 0,11 5 20 0 0,-11-5 9 0 0,-4-2-9 0 0,0 0-68 0 0,0 0-42 0 0,0 0-23 0 0,2-8 2925 0 0,-2-13-3010 0 0,0 16-123 0 0,-16-237 1669 0 0,29 156-1687 0 0,-13 85-431 0 0,0 0-1 0 0,0 0 1 0 0,0 0 0 0 0,0 0-1 0 0,0 0 1 0 0,1 0 0 0 0,-1 1-1 0 0,0-1 1 0 0,1 0-1 0 0,-1 0 1 0 0,1 0 0 0 0,-1 0-1 0 0,1 0 1 0 0,-1 0 0 0 0,1 1-1 0 0,0-1 1 0 0,-1 0 0 0 0,1 0-1 0 0,0 1 1 0 0,0-1-1 0 0,0 1 1 0 0,-1-1 0 0 0,1 1-1 0 0,0-1 1 0 0,0 1 0 0 0,0-1-1 0 0,0 1 1 0 0,0 0 0 0 0,0-1-1 0 0,0 1 1 0 0,0 0 0 0 0,0 0-1 0 0,0 0 1 0 0,0 0-1 0 0,0-1 1 0 0,0 2 0 0 0,0-1-1 0 0,0 0 1 0 0,0 0 0 0 0,0 0-1 0 0,0 0 1 0 0,0 1-1 0 0,3-1-7 0 0,39 40 40 0 0,-34-30-26 0 0,-1 0 1 0 0,1 0-1 0 0,-2 1 0 0 0,1 0 0 0 0,-1 0 0 0 0,-1 1 0 0 0,0 0 0 0 0,-1 0 0 0 0,0 0 0 0 0,-1 1 0 0 0,0 0 0 0 0,-1 0 0 0 0,-1 0 0 0 0,1 12-7 0 0,1 11 25 0 0,-4-35-19 0 0,0-1 2 0 0,0 0 0 0 0,6-1 429 0 0,-13-87-284 0 0,7-69 84 0 0,1 151-242 0 0,0 1 0 0 0,1-1 0 0 0,0 0 0 0 0,0 1 0 0 0,0 0 0 0 0,1 0 1 0 0,-1-1-1 0 0,1 1 0 0 0,1 1 0 0 0,-1-1 0 0 0,1 0 0 0 0,0 1 0 0 0,0 0 0 0 0,0 0 1 0 0,0 0-1 0 0,1 0 0 0 0,-1 1 0 0 0,1 0 0 0 0,0 0 0 0 0,2-1 5 0 0,-4 3 0 0 0,1 0-1 0 0,0 1 0 0 0,-1-1 0 0 0,1 1 0 0 0,-1 0 1 0 0,1 0-1 0 0,0 0 0 0 0,-1 0 0 0 0,1 0 1 0 0,0 1-1 0 0,-1 0 0 0 0,1 0 0 0 0,-1 0 1 0 0,1 0-1 0 0,-1 0 0 0 0,1 1 0 0 0,-1 0 1 0 0,0-1-1 0 0,0 1 0 0 0,0 0 0 0 0,0 1 1 0 0,0-1-1 0 0,0 0 0 0 0,-1 1 0 0 0,1 0 0 0 0,-1-1 1 0 0,0 1-1 0 0,1 0 0 0 0,-1 0 0 0 0,-1 0 1 0 0,1 1-1 0 0,0-1 0 0 0,-1 0 0 0 0,0 1 1 0 0,1 1 0 0 0,51 120 149 0 0,-48-118-64 0 0,0 5-2521 0 0,-13-19-16258 0 0,8 7 11793 0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5:3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588 122 9610 0 0,'0'0'2355'0'0,"0"0"-597"0"0,0 0-291 0 0,0 0-123 0 0,0 0-48 0 0,0 0-46 0 0,0 0-106 0 0,0 0-131 0 0,0 0-187 0 0,0 0-204 0 0,0 0-149 0 0,-2 3-85 0 0,-4 135 1595 0 0,-9 395-824 0 0,5-348-1762 0 0,-2-62-4139 0 0,8-102 1895 0 0,1-10-777 0 0,1 1-4017 0 0,2-7 410 0 0</inkml:trace>
  <inkml:trace contextRef="#ctx0" brushRef="#br0" timeOffset="511.672">216 295 12403 0 0,'0'0'1627'0'0,"0"0"-591"0"0,0 0-219 0 0,0 0 100 0 0,0 0 125 0 0,0 0-29 0 0,28-31-112 0 0,96-99-103 0 0,-118 123-696 0 0,1 0 0 0 0,1 0 0 0 0,-1 0 0 0 0,1 1 0 0 0,0 0 0 0 0,1 1 0 0 0,-1 0 0 0 0,1 0 0 0 0,0 1 0 0 0,0 0 0 0 0,1 0-102 0 0,10-4 254 0 0,10-4-47 0 0,0 2 1 0 0,1 0-1 0 0,0 2 1 0 0,0 2-1 0 0,0 1 1 0 0,1 1-1 0 0,0 1 1 0 0,0 2-1 0 0,24 3-207 0 0,-50-2 10 0 0,0 0 1 0 0,0 1-1 0 0,-1 0 0 0 0,1 0 0 0 0,0 1 1 0 0,0 0-1 0 0,0 0 0 0 0,-1 0 1 0 0,1 0-1 0 0,-1 1 0 0 0,0 0 0 0 0,0 0 1 0 0,0 1-1 0 0,0-1 0 0 0,-1 1 1 0 0,1 0-1 0 0,-1 1 0 0 0,0-1 0 0 0,0 1 1 0 0,0-1-1 0 0,-1 1 0 0 0,1 0 1 0 0,-1 0-1 0 0,-1 1 0 0 0,1-1 0 0 0,-1 1 1 0 0,0-1-1 0 0,0 1 0 0 0,0 0 1 0 0,-1 0-1 0 0,0 1-10 0 0,0 10 29 0 0,-1 0 0 0 0,0 0 0 0 0,-1 0 0 0 0,-1 0 0 0 0,-1 0 0 0 0,-1 0 0 0 0,0-1 0 0 0,-1 1 0 0 0,-1-1 0 0 0,0-1 0 0 0,-1 1 0 0 0,-1-1 0 0 0,0 0-1 0 0,-1-1 1 0 0,-1 0 0 0 0,0 0 0 0 0,-1-1 0 0 0,0 0 0 0 0,-1-1 0 0 0,0 0 0 0 0,-1-1 0 0 0,-10 6-29 0 0,-60 48 188 0 0,-2-3-1 0 0,-66 34-187 0 0,204-68 806 0 0,-21-16-524 0 0,0 1 0 0 0,-2 2 0 0 0,0 1 0 0 0,0 1 0 0 0,-2 2 0 0 0,0 1 1 0 0,6 7-283 0 0,84 87 522 0 0,-88-102-4654 0 0,-11-16-7588 0 0,-16 0 317 0 0</inkml:trace>
  <inkml:trace contextRef="#ctx0" brushRef="#br0" timeOffset="5907.61">1350 729 0 0 0,'0'0'959'0'0,"0"0"813"0"0,0 0 281 0 0,0 0 40 0 0,0 0-31 0 0,0 0-131 0 0,0 0-212 0 0,0 0-254 0 0,0 0-229 0 0,-7-2-189 0 0,-38-10 2298 0 0,-12 16 789 0 0,48 1-4068 0 0,1 0 1 0 0,-1 1-1 0 0,1 0 1 0 0,1 0-1 0 0,-1 1 1 0 0,1 0-1 0 0,0 0 1 0 0,1 1-1 0 0,0 0 1 0 0,0 0-1 0 0,1 1 0 0 0,-1-1 1 0 0,2 1-1 0 0,0 0 1 0 0,0 0-1 0 0,0 1 1 0 0,1-1-1 0 0,1 1 1 0 0,-1 0-1 0 0,2 0 1 0 0,-1-1-1 0 0,1 1 1 0 0,1 0-1 0 0,0 0 1 0 0,0 0-1 0 0,2 9-66 0 0,-1-15 33 0 0,1 0 0 0 0,-1 0 0 0 0,1 1 0 0 0,0-1 1 0 0,0 0-1 0 0,1-1 0 0 0,-1 1 0 0 0,1 0 0 0 0,0-1 0 0 0,0 1 0 0 0,0-1 0 0 0,0 0 0 0 0,0 0 0 0 0,1 0 0 0 0,0-1 0 0 0,-1 1 0 0 0,1-1 0 0 0,0 0 1 0 0,0 0-1 0 0,0 0 0 0 0,1 0 0 0 0,-1-1 0 0 0,0 0 0 0 0,1 1 0 0 0,2-1-33 0 0,114 1 1148 0 0,-108-6-1054 0 0,0 0 0 0 0,-1-1 0 0 0,1-1 1 0 0,-1 0-1 0 0,0 0 0 0 0,0-1 0 0 0,-1-1 0 0 0,0 0 0 0 0,0 0 0 0 0,-1-1 0 0 0,0-1 0 0 0,-1 0 0 0 0,0 0 1 0 0,0-1-1 0 0,-1 0 0 0 0,-1 0 0 0 0,0-1 0 0 0,1-2-94 0 0,-5 11 9 0 0,0 0 1 0 0,-1-1 0 0 0,0 1-1 0 0,0-1 1 0 0,0 1-1 0 0,0-1 1 0 0,0 0-1 0 0,-1 0 1 0 0,1 1-1 0 0,-1-1 1 0 0,0 0-1 0 0,-1 0 1 0 0,1 0 0 0 0,-1 0-1 0 0,1-1 1 0 0,-1 1-1 0 0,0 0 1 0 0,-1 0-1 0 0,1 0 1 0 0,-1 0-1 0 0,0 0 1 0 0,0 0-1 0 0,0 0 1 0 0,0 0 0 0 0,-1 0-1 0 0,1 1 1 0 0,-1-1-1 0 0,0 0 1 0 0,0 1-1 0 0,-1 0 1 0 0,1-1-1 0 0,-1 1 1 0 0,1 0-1 0 0,-1 0 1 0 0,0 0 0 0 0,0 1-1 0 0,0-1 1 0 0,-1 0-10 0 0,-4-1-95 0 0,1 1 0 0 0,-1 0 0 0 0,0 0 0 0 0,0 0 0 0 0,0 1 0 0 0,-1 0 0 0 0,1 1 0 0 0,-1-1 0 0 0,1 2 0 0 0,0-1 0 0 0,-1 1 0 0 0,1 1 0 0 0,-1-1 0 0 0,1 2 0 0 0,-1-1 0 0 0,1 1 0 0 0,0 0 0 0 0,0 1 0 0 0,0-1 0 0 0,0 2 0 0 0,0-1 0 0 0,-1 2 95 0 0,-94 75-9255 0 0,90-62 2632 0 0,7-6-4801 0 0</inkml:trace>
  <inkml:trace contextRef="#ctx0" brushRef="#br0" timeOffset="6334.149">2011 726 4969 0 0,'0'0'4196'0'0,"0"0"-1374"0"0,0 0-633 0 0,0 0-174 0 0,0 0-183 0 0,0 0-293 0 0,0 0-282 0 0,0 0-178 0 0,0 0-156 0 0,0 0-131 0 0,0 0-81 0 0,0 0-122 0 0,-23-3-85 0 0,-67-5-74 0 0,87 7-390 0 0,0 1 1 0 0,0-1-1 0 0,0 1 0 0 0,0 0 1 0 0,0 0-1 0 0,1 0 0 0 0,-1 0 1 0 0,0 1-1 0 0,0-1 0 0 0,0 1 1 0 0,0 0-1 0 0,1 0 0 0 0,-1 0 1 0 0,0 0-1 0 0,1 0 1 0 0,-1 1-1 0 0,1-1 0 0 0,-1 1 1 0 0,1-1-1 0 0,-2 3-40 0 0,-5 3 142 0 0,2-4-116 0 0,1 1-1 0 0,-1 0 1 0 0,1 1 0 0 0,0 0-1 0 0,0 0 1 0 0,0 0-1 0 0,1 1 1 0 0,0-1-1 0 0,0 1 1 0 0,0 1-1 0 0,1-1 1 0 0,0 0-1 0 0,0 1 1 0 0,0 0-1 0 0,1 0 1 0 0,0 0 0 0 0,1 1-1 0 0,0-1 1 0 0,0 0-1 0 0,0 1 1 0 0,1 0-1 0 0,0-1 1 0 0,0 1-1 0 0,1 0 1 0 0,0-1-1 0 0,1 1 1 0 0,0 5-26 0 0,3-6 9 0 0,0 0-1 0 0,0-1 1 0 0,0 0 0 0 0,1 0 0 0 0,0 0 0 0 0,0 0-1 0 0,1-1 1 0 0,0 0 0 0 0,0 0 0 0 0,0-1-1 0 0,0 1 1 0 0,1-1 0 0 0,-1 0 0 0 0,1-1-1 0 0,0 0 1 0 0,0 0 0 0 0,0-1 0 0 0,1 1 0 0 0,-1-2-1 0 0,1 1 1 0 0,-1-1 0 0 0,1 0 0 0 0,0 0-1 0 0,-1-1 1 0 0,1 0 0 0 0,3-1-9 0 0,6 2-27 0 0,0 0 0 0 0,0-2-1 0 0,0 0 1 0 0,0-1 0 0 0,-1 0 0 0 0,1-1 0 0 0,0-1 0 0 0,-1-1 0 0 0,0 0-1 0 0,0-1 1 0 0,11-7 27 0 0,23-31-2984 0 0,-39 24-1938 0 0,-6 0-5297 0 0,-5 12 929 0 0</inkml:trace>
  <inkml:trace contextRef="#ctx0" brushRef="#br0" timeOffset="6719.666">2353 291 14083 0 0,'0'0'2315'0'0,"0"0"-625"0"0,0 0-258 0 0,0 0-28 0 0,0 0-94 0 0,0 0-194 0 0,0 0-221 0 0,0 0-197 0 0,0 0-176 0 0,0 0-123 0 0,0 0-93 0 0,0 0-101 0 0,0 0-54 0 0,-7 1 223 0 0,0 418 977 0 0,3-180-1332 0 0,1-227-3597 0 0,4-35-2685 0 0,6-4-3699 0 0,-1 21 1495 0 0</inkml:trace>
  <inkml:trace contextRef="#ctx0" brushRef="#br0" timeOffset="7102.264">2565 527 7346 0 0,'0'0'2377'0'0,"0"0"-448"0"0,0 0-139 0 0,0 0-29 0 0,0 0-94 0 0,0 0-173 0 0,0 0-227 0 0,0 0-227 0 0,-33 16-214 0 0,-100 53-177 0 0,65-26 562 0 0,66-42-1182 0 0,1-1 0 0 0,0 1 0 0 0,0 0 0 0 0,0 0 0 0 0,0 0 1 0 0,0-1-1 0 0,1 1 0 0 0,-1 0 0 0 0,0 0 0 0 0,0 0 0 0 0,1 0 0 0 0,-1 1 0 0 0,0-1 0 0 0,1 0 0 0 0,-1 0 0 0 0,1 0 1 0 0,-1 0-1 0 0,1 1 0 0 0,0-1 0 0 0,0 0 0 0 0,-1 0 0 0 0,1 1 0 0 0,0-1 0 0 0,0 0 0 0 0,0 0 0 0 0,0 1 0 0 0,1-1 0 0 0,-1 0 1 0 0,0 0-1 0 0,0 1 0 0 0,1-1 0 0 0,-1 0 0 0 0,1 0 0 0 0,-1 0 0 0 0,1 1 0 0 0,-1-1 0 0 0,1 0 0 0 0,0 0 0 0 0,-1 0 1 0 0,1 0-1 0 0,0 0 0 0 0,0 0 0 0 0,0 0 0 0 0,0-1 0 0 0,0 1 0 0 0,0 0 0 0 0,0 0 0 0 0,0-1 0 0 0,0 1 0 0 0,1 0-29 0 0,61 35 500 0 0,116 63 1674 0 0,-158-81-1932 0 0,-11-30-8521 0 0,-4 6-1256 0 0,-4 3-378 0 0</inkml:trace>
  <inkml:trace contextRef="#ctx0" brushRef="#br0" timeOffset="7828.677">2758 847 5401 0 0,'0'0'3322'0'0,"0"0"-367"0"0,0 0-346 0 0,0 0-363 0 0,0 0-394 0 0,0 0-306 0 0,0 0-214 0 0,0 0-186 0 0,0 0-205 0 0,0 0-187 0 0,0 0-173 0 0,0 0-135 0 0,0 0-80 0 0,26-3-60 0 0,80-11-27 0 0,-71-4 89 0 0,-34 13-275 0 0,1 1-86 0 0,0 0-1 0 0,0 1 0 0 0,0-1 1 0 0,-1 0-1 0 0,1 0 1 0 0,-1 0-1 0 0,0 0 1 0 0,0 0-1 0 0,-1 0 1 0 0,1 0-1 0 0,-1-1 1 0 0,0 1-1 0 0,0 0 1 0 0,0 0-1 0 0,-1 0 1 0 0,1 0-1 0 0,-1 0 1 0 0,0 0-1 0 0,0 0 1 0 0,-1 0-1 0 0,1 0 1 0 0,-1 0-1 0 0,0 0 1 0 0,0 0-1 0 0,0 1 1 0 0,0-1-1 0 0,-1 1 1 0 0,1 0-1 0 0,-1 0 1 0 0,0 0-1 0 0,0 0 1 0 0,0 0-1 0 0,0 0 1 0 0,-1 1-1 0 0,1 0 1 0 0,-1 0-1 0 0,1 0 1 0 0,-3-1-7 0 0,1 2-38 0 0,0 0 1 0 0,0 0-1 0 0,0 1 1 0 0,0-1-1 0 0,0 1 1 0 0,0 1 0 0 0,-1-1-1 0 0,1 1 1 0 0,0 0-1 0 0,0 0 1 0 0,0 0-1 0 0,0 1 1 0 0,0-1-1 0 0,1 1 1 0 0,-1 0 0 0 0,0 1-1 0 0,1-1 1 0 0,0 1-1 0 0,-1 0 1 0 0,1 0-1 0 0,0 0 1 0 0,0 1-1 0 0,1-1 1 0 0,-1 1 0 0 0,1 0-1 0 0,0 0 1 0 0,0 0 37 0 0,-3 4-47 0 0,0 1 0 0 0,1-1 0 0 0,0 1 0 0 0,0-1 0 0 0,1 1 0 0 0,0 1 1 0 0,1-1-1 0 0,0 0 0 0 0,0 1 0 0 0,1 0 0 0 0,1 0 0 0 0,-1-1 0 0 0,1 7 47 0 0,2-13-6 0 0,-1 1-1 0 0,1-1 0 0 0,-1 0 0 0 0,1 0 1 0 0,0 0-1 0 0,0 1 0 0 0,1-1 0 0 0,-1-1 1 0 0,1 1-1 0 0,-1 0 0 0 0,1 0 0 0 0,0 0 0 0 0,0-1 1 0 0,0 1-1 0 0,0-1 0 0 0,1 0 0 0 0,-1 1 1 0 0,1-1-1 0 0,-1 0 0 0 0,1 0 0 0 0,0-1 1 0 0,0 1-1 0 0,0-1 0 0 0,0 1 0 0 0,0-1 1 0 0,0 0-1 0 0,0 0 0 0 0,0 0 0 0 0,3 0 7 0 0,96 12 139 0 0,-60-17 34 0 0,-1-2 0 0 0,0-1 0 0 0,0-3 0 0 0,-1-1 0 0 0,-1-2 0 0 0,0-1 0 0 0,0-3 0 0 0,-2 0 0 0 0,0-3 0 0 0,-1-1 0 0 0,-1-2 0 0 0,-1-1 0 0 0,-1-2 0 0 0,-2-1 0 0 0,13-14-173 0 0,-27 27 32 0 0,-1-2 0 0 0,-1 0-1 0 0,0-1 1 0 0,-1-1-1 0 0,0 0 1 0 0,-2-1 0 0 0,0 0-1 0 0,-1-1 1 0 0,-1 0 0 0 0,-1 0-1 0 0,-1-1 1 0 0,-1-1 0 0 0,0 1-1 0 0,-2-1 1 0 0,0 0-1 0 0,-2-1 1 0 0,0 1 0 0 0,-2-9-32 0 0,0 28 0 0 0,-1-1 1 0 0,0 0 0 0 0,-1 0-1 0 0,1 1 1 0 0,-1-1 0 0 0,1 0-1 0 0,-1 0 1 0 0,0 1 0 0 0,0-1-1 0 0,-1 1 1 0 0,1-1 0 0 0,-1 1-1 0 0,0 0 1 0 0,0-1-1 0 0,0 1 1 0 0,0 0 0 0 0,0 0-1 0 0,-1 1 1 0 0,1-1 0 0 0,-1 0-1 0 0,0 1 1 0 0,0-1 0 0 0,0 1-1 0 0,0 0 1 0 0,0 0 0 0 0,-1 0-1 0 0,1 1 1 0 0,0-1 0 0 0,-1 1-1 0 0,1-1 1 0 0,-1 1 0 0 0,0 0-1 0 0,1 1 1 0 0,-1-1-1 0 0,0 1 1 0 0,0-1 0 0 0,1 1-1 0 0,-1 0 1 0 0,-3 1-1 0 0,-3 0-10 0 0,1 1 0 0 0,-1 0 0 0 0,1 1 0 0 0,0 0 0 0 0,0 0 0 0 0,0 1 0 0 0,0 0 0 0 0,1 1-1 0 0,-1 0 1 0 0,1 0 0 0 0,0 1 0 0 0,1 0 0 0 0,-1 0 0 0 0,1 1 0 0 0,1 0 0 0 0,-1 0 0 0 0,1 0 0 0 0,0 1 0 0 0,1 0 0 0 0,0 0 0 0 0,0 1 0 0 0,1-1 0 0 0,0 1 0 0 0,0 0-1 0 0,1 0 1 0 0,0 1 0 0 0,1-1 0 0 0,0 0 0 0 0,0 1 0 0 0,1 0 0 0 0,0-1 0 0 0,1 1 0 0 0,0 8 10 0 0,1 1 10 0 0,0 0 0 0 0,1 0 0 0 0,0 0 0 0 0,2-1 0 0 0,0 1 0 0 0,1-1 0 0 0,1 0 0 0 0,1 0 0 0 0,0-1 0 0 0,4 6-10 0 0,95 150 25 0 0,-35-72-1500 0 0,-75-114-8709 0 0,-3 9 3545 0 0,3 0-3158 0 0</inkml:trace>
  <inkml:trace contextRef="#ctx0" brushRef="#br0" timeOffset="8071.434">3069 586 12211 0 0,'0'0'6921'0'0,"0"0"-5777"0"0,0 0-135 0 0,0 0 15 0 0,0 0-160 0 0,210-26-208 0 0,-168 19-136 0 0,2-1-64 0 0,6-3-72 0 0,4 0-88 0 0,3 0-112 0 0,1 0-79 0 0,5 0-154 0 0,-4 0-367 0 0,4 0-648 0 0,-5 0-1368 0 0,-17 4-4098 0 0,-13 3-6769 0 0</inkml:trace>
  <inkml:trace contextRef="#ctx0" brushRef="#br0" timeOffset="12821.69">4363 656 14659 0 0,'0'0'2649'0'0,"0"0"-1582"0"0,0 0-431 0 0,0 0 68 0 0,0 0 108 0 0,0 0 7 0 0,0 0-127 0 0,0 0-152 0 0,0 0-177 0 0,0 0-91 0 0,0 0 11 0 0,0 8-6 0 0,24 290 1374 0 0,-21-239-1555 0 0,-6 197 371 0 0,1-246-408 0 0,1 0 0 0 0,-2 0 0 0 0,1-1 0 0 0,-2 1 0 0 0,1-1 0 0 0,-1 0 0 0 0,0 0 0 0 0,-1 0 0 0 0,0 0 0 0 0,-1-1 0 0 0,1 0 0 0 0,-2 0 0 0 0,-2 3-59 0 0,8-11 26 0 0,0-1 0 0 0,-1 1 0 0 0,1 0 1 0 0,0 0-1 0 0,0 0 0 0 0,0-1 0 0 0,0 1 1 0 0,-1 0-1 0 0,1-1 0 0 0,0 1 0 0 0,0-1 1 0 0,0 0-1 0 0,0 1 0 0 0,0-1 0 0 0,0 0 1 0 0,0 1-1 0 0,0-1 0 0 0,1 0 0 0 0,-1 0 1 0 0,0 0-1 0 0,0 0 0 0 0,1 0 0 0 0,-1 0 1 0 0,0 0-1 0 0,1 0 0 0 0,-1 0 0 0 0,1 0 1 0 0,0 0-1 0 0,-1 0 0 0 0,1-1 0 0 0,0 1 1 0 0,-1 0-1 0 0,1 0 0 0 0,0 0 0 0 0,0-1 1 0 0,0 1-1 0 0,0 0 0 0 0,0 0 0 0 0,0 0 1 0 0,1 0-1 0 0,-1-1 0 0 0,0 1 0 0 0,1 0 1 0 0,-1 0-1 0 0,1 0 0 0 0,-1 0 0 0 0,1-1-26 0 0,-1-28-11 0 0,2 0 0 0 0,1 0 0 0 0,2 0 0 0 0,1 0 0 0 0,1 0 0 0 0,1 1 0 0 0,2 0 0 0 0,1 1 0 0 0,1 0 0 0 0,1 1 0 0 0,5-6 11 0 0,1-5 18 0 0,1 1 1 0 0,1 1 0 0 0,2 1-1 0 0,1 1 1 0 0,2 1-1 0 0,2 1 1 0 0,1 2-1 0 0,1 0 1 0 0,25-17-19 0 0,-52 44 8 0 0,0 1 1 0 0,-1-1 0 0 0,1 1-1 0 0,1 0 1 0 0,-1 0-1 0 0,0 1 1 0 0,0-1 0 0 0,1 1-1 0 0,-1-1 1 0 0,1 1 0 0 0,-1 0-1 0 0,1 0 1 0 0,-1 1 0 0 0,1-1-1 0 0,0 1 1 0 0,-1-1-1 0 0,1 1 1 0 0,0 1 0 0 0,3-1-9 0 0,-5 3 8 0 0,0-1 1 0 0,0 1 0 0 0,-1 0 0 0 0,1 0-1 0 0,-1 0 1 0 0,1 0 0 0 0,-1 0-1 0 0,0 0 1 0 0,0 0 0 0 0,-1 1 0 0 0,1-1-1 0 0,0 0 1 0 0,-1 0 0 0 0,0 1 0 0 0,0-1-1 0 0,0 0 1 0 0,0 0 0 0 0,-1 1-1 0 0,0 2-8 0 0,1 2 33 0 0,-3 10 0 0 0,-2-1 0 0 0,1 0 0 0 0,-2 0 0 0 0,0 0 0 0 0,-1-1 0 0 0,-1 0 0 0 0,-1 0 0 0 0,0-1 0 0 0,-1 0 0 0 0,0-1 0 0 0,-1 0-1 0 0,-12 12-32 0 0,14-15 9 0 0,-5 8-64 0 0,-1 0 0 0 0,-1-1 0 0 0,-1 0 0 0 0,0-2 0 0 0,-2 0 0 0 0,1-1 0 0 0,-18 10 55 0 0,1-17-2511 0 0,39-34-9966 0 0,4 17 6217 0 0,-4 4-906 0 0</inkml:trace>
  <inkml:trace contextRef="#ctx0" brushRef="#br0" timeOffset="13440.692">4827 939 1824 0 0,'0'0'1379'0'0,"0"0"-308"0"0,0 0-69 0 0,0 0-19 0 0,0 0-158 0 0,0 0-206 0 0,0 0-158 0 0,0 0-93 0 0,0 0-75 0 0,0 0-56 0 0,0 0-26 0 0,0 0 7 0 0,0 0 96 0 0,3 0 155 0 0,6 0 185 0 0,-6 0 165 0 0,-3 0 98 0 0,2-1 2230 0 0,7-4-1694 0 0,106-91 5702 0 0,47-63-5339 0 0,-154 151-1763 0 0,0-1 1 0 0,0 0 0 0 0,-1 0-1 0 0,0 0 1 0 0,-1-1-1 0 0,0 0 1 0 0,0 0-1 0 0,-1-1 1 0 0,-1 0-1 0 0,0 1 1 0 0,0-2-1 0 0,-1 1 1 0 0,0 0-1 0 0,0-6-53 0 0,-3 15-1 0 0,-1 1 0 0 0,1 0 0 0 0,0 0 0 0 0,-1-1 0 0 0,1 1 0 0 0,-1 0 0 0 0,1 0 0 0 0,-1 0 0 0 0,1 0 0 0 0,-1-1 0 0 0,0 1 0 0 0,0 0 0 0 0,0 0 0 0 0,1 0 0 0 0,-1 1 0 0 0,0-1 1 0 0,0 0-1 0 0,0 0 0 0 0,-1 0 0 0 0,1 1 0 0 0,0-1 0 0 0,0 0 0 0 0,0 1 0 0 0,0-1 0 0 0,-1 1 0 0 0,1 0 0 0 0,0-1 0 0 0,0 1 0 0 0,-1 0 0 0 0,1 0 0 0 0,0 0 0 0 0,-1-1 0 0 0,1 2 0 0 0,0-1 0 0 0,0 0 0 0 0,-1 0 0 0 0,1 0 0 0 0,0 0 0 0 0,-2 1 1 0 0,-49 12-226 0 0,35-4 199 0 0,1 2 0 0 0,0-1-1 0 0,1 2 1 0 0,0 0 0 0 0,1 1-1 0 0,0 0 1 0 0,1 2 0 0 0,-6 8 27 0 0,16-21-1 0 0,1 0-1 0 0,0 0 1 0 0,0 0 0 0 0,0 1 0 0 0,0-1 0 0 0,0 1 0 0 0,0-1 0 0 0,1 1 0 0 0,-1-1 0 0 0,1 1-1 0 0,0 0 1 0 0,0 0 0 0 0,0 0 0 0 0,0 0 0 0 0,0 0 0 0 0,1 0 0 0 0,-1 0 0 0 0,1 0 0 0 0,0 0-1 0 0,0 0 1 0 0,0 0 0 0 0,0 0 0 0 0,1 0 0 0 0,-1 0 0 0 0,1 0 0 0 0,0 0 0 0 0,-1 0 0 0 0,2 0-1 0 0,-1 0 1 0 0,0 0 0 0 0,0-1 0 0 0,1 1 0 0 0,-1 0 0 0 0,1-1 0 0 0,0 1 0 0 0,2 1 1 0 0,15 1 91 0 0,0 0 1 0 0,0-1 0 0 0,1-1 0 0 0,-1-1-1 0 0,1-1 1 0 0,-1-1 0 0 0,1 0 0 0 0,16-3-92 0 0,32 0 195 0 0,-65 3-185 0 0,0 0 0 0 0,-1 0 0 0 0,1 1 0 0 0,0-1 0 0 0,-1 1 0 0 0,1 0 0 0 0,-1-1 0 0 0,1 1 0 0 0,0 0 0 0 0,-1 1 0 0 0,0-1 0 0 0,1 0 0 0 0,-1 1 0 0 0,0-1 0 0 0,0 1 0 0 0,1 0 0 0 0,-1 0 0 0 0,-1 0 0 0 0,1 0 0 0 0,0 0 0 0 0,0 0 0 0 0,-1 0 0 0 0,1 0 0 0 0,-1 1 0 0 0,0-1 0 0 0,0 1 0 0 0,0-1 0 0 0,0 1 0 0 0,0-1-1 0 0,0 1 1 0 0,-1 0 0 0 0,1-1 0 0 0,-1 1 0 0 0,0 1-10 0 0,-9 94 403 0 0,3-47-1717 0 0,40-62-7357 0 0,-10-7-2513 0 0,-16 11 4220 0 0</inkml:trace>
  <inkml:trace contextRef="#ctx0" brushRef="#br0" timeOffset="13689.954">5648 652 14443 0 0,'0'0'1640'0'0,"0"0"-491"0"0,0 0-154 0 0,0 0 22 0 0,0 0-106 0 0,0 0-146 0 0,0 0-131 0 0,0 0-147 0 0,0 0-121 0 0,-26 34-84 0 0,-79 108-75 0 0,75-80 2 0 0,31-55-150 0 0,0-2 15 0 0,1-2-1 0 0,0 1 1 0 0,0 0 0 0 0,0 0 0 0 0,0 0 0 0 0,0-1 0 0 0,1 0 0 0 0,0 1 0 0 0,-1-1 0 0 0,1 0 0 0 0,0 0-1 0 0,1 0 1 0 0,-1-1 0 0 0,0 1 0 0 0,1-1 0 0 0,0 0 0 0 0,-1 0 0 0 0,1 0 0 0 0,0 0 0 0 0,0 0 0 0 0,0-1-1 0 0,0 0 1 0 0,0 0 0 0 0,1 0 0 0 0,-1-1 0 0 0,0 1 0 0 0,0-1 0 0 0,1 0 0 0 0,-1 0 0 0 0,0 0 0 0 0,0-1-1 0 0,1 1 1 0 0,-1-1 0 0 0,0 0 0 0 0,0 0 0 0 0,0-1 0 0 0,0 1 0 0 0,0-1 0 0 0,0 0 0 0 0,-1 0 0 0 0,2-1-74 0 0,2-1 49 0 0,0 0 1 0 0,-1 0 0 0 0,1-1 0 0 0,-1 0-1 0 0,0 0 1 0 0,0 0 0 0 0,0-1-1 0 0,-1 0 1 0 0,0 0 0 0 0,0-1 0 0 0,-1 1-1 0 0,0-1 1 0 0,0 0 0 0 0,0 0 0 0 0,-1 0-1 0 0,0-1 1 0 0,0 1 0 0 0,-1-1 0 0 0,0 0-1 0 0,0 0 1 0 0,-1 1 0 0 0,0-1-1 0 0,-1 0 1 0 0,1 0-50 0 0,-1-1-270 0 0,-8-62-536 0 0,-23 41-4975 0 0,25 30 23 0 0,3 0-5845 0 0</inkml:trace>
  <inkml:trace contextRef="#ctx0" brushRef="#br0" timeOffset="14172.7">5981 785 20260 0 0,'0'0'1579'0'0,"0"0"-641"0"0,0 0-214 0 0,0 0-44 0 0,0 0-30 0 0,0 0-110 0 0,0 0-111 0 0,0 0-89 0 0,0 0-93 0 0,0 0-71 0 0,0 0-56 0 0,-13 31-29 0 0,-42 98-34 0 0,2 20 171 0 0,31-95 22 0 0,20-83 583 0 0,4 10-824 0 0,2-1 0 0 0,0 1 1 0 0,1 0-1 0 0,1 0 0 0 0,0 1 0 0 0,2 0 0 0 0,0 0 0 0 0,10-15-9 0 0,-16 29 2 0 0,19-37-4 0 0,2 2 0 0 0,2 0 1 0 0,1 1-1 0 0,2 2 1 0 0,11-9 1 0 0,-32 37 0 0 0,0 0 1 0 0,0 0-1 0 0,1 1 0 0 0,-1 0 1 0 0,2 1-1 0 0,-1 0 1 0 0,1 0-1 0 0,0 1 0 0 0,0 0 1 0 0,0 0-1 0 0,1 1 1 0 0,0 0-1 0 0,0 1 1 0 0,0 0-1 0 0,0 1 0 0 0,5-1 0 0 0,-12 5 15 0 0,1 0 0 0 0,-1 0 0 0 0,0 0 0 0 0,0 0 0 0 0,0 1 0 0 0,0-1 0 0 0,-1 1-1 0 0,1 0 1 0 0,-1 0 0 0 0,1 0 0 0 0,-1 0 0 0 0,0 0 0 0 0,0 1 0 0 0,0-1 0 0 0,-1 0 0 0 0,1 1 0 0 0,-1-1-1 0 0,0 1 1 0 0,0 0 0 0 0,0 0 0 0 0,0-1 0 0 0,-1 1 0 0 0,0 0 0 0 0,1 0 0 0 0,-1 0 0 0 0,0-1-1 0 0,-1 1 1 0 0,1 0 0 0 0,-1 0 0 0 0,0 0-15 0 0,0 6 23 0 0,-1 1 0 0 0,0-1 0 0 0,-1 0 1 0 0,0 0-1 0 0,0 0 0 0 0,-1 0 0 0 0,-1 0 0 0 0,0-1 0 0 0,0 0 0 0 0,0 0 0 0 0,-1 0 0 0 0,-1 0 0 0 0,0-1 0 0 0,0 0 1 0 0,0-1-1 0 0,-1 0 0 0 0,0 0 0 0 0,0 0 0 0 0,-1-1 0 0 0,0 0 0 0 0,0-1 0 0 0,-4 2-23 0 0,-1 1-87 0 0,1-1-1 0 0,-1 0 1 0 0,0-1 0 0 0,-1 0-1 0 0,0-2 1 0 0,1 1-1 0 0,-2-2 1 0 0,1 0-1 0 0,-3 0 88 0 0,-29-3-3175 0 0,53-24-5492 0 0,4 15 2750 0 0,0 2-4707 0 0</inkml:trace>
  <inkml:trace contextRef="#ctx0" brushRef="#br0" timeOffset="14927.674">6443 722 9146 0 0,'0'0'2911'0'0,"0"0"-784"0"0,0 0-242 0 0,0 0-73 0 0,0 0-189 0 0,0 0-252 0 0,0 0-239 0 0,0 0-190 0 0,0 0-182 0 0,0 0-148 0 0,0 0-124 0 0,0 0-118 0 0,0 0-105 0 0,-13 22-61 0 0,-40 67-34 0 0,46-59 116 0 0,20-31-106 0 0,-4 2-40 0 0,1-1 1 0 0,0 0-1 0 0,-1-1 0 0 0,1 0 0 0 0,0-1 0 0 0,-1 0 0 0 0,1 0 0 0 0,-1-1 1 0 0,0 0-1 0 0,0 0 0 0 0,4-3-140 0 0,168-107 661 0 0,-135 83-581 0 0,-51 78-573 0 0,4-44 482 0 0,1 0 1 0 0,0 1-1 0 0,0-1 0 0 0,0 0 1 0 0,1 1-1 0 0,-1-1 1 0 0,1 0-1 0 0,0 0 0 0 0,0 0 1 0 0,1 0-1 0 0,-1 1 0 0 0,1-2 1 0 0,0 1-1 0 0,0 0 1 0 0,0 0-1 0 0,0-1 0 0 0,1 1 1 0 0,0-1-1 0 0,-1 1 0 0 0,1-1 1 0 0,1 0-1 0 0,-1 0 1 0 0,0-1-1 0 0,1 1 0 0 0,-1-1 1 0 0,1 1-1 0 0,0-1 0 0 0,0 0 1 0 0,-1-1-1 0 0,1 1 1 0 0,1-1-1 0 0,0 1 11 0 0,7 1 29 0 0,0-1-1 0 0,0 0 1 0 0,0 0 0 0 0,0-1 0 0 0,0-1 0 0 0,0 0-1 0 0,0-1 1 0 0,0 0 0 0 0,0-1 0 0 0,0 0-1 0 0,0-1 1 0 0,0 0 0 0 0,-1-1 0 0 0,0 0 0 0 0,1-1-1 0 0,8-5-28 0 0,13-9 164 0 0,-1 0 0 0 0,0-2 0 0 0,-2-1 0 0 0,24-23-164 0 0,-29 22-2 0 0,-1-1 0 0 0,-1-1-1 0 0,-2-1 1 0 0,0-1 0 0 0,-2-1 0 0 0,-1 0-1 0 0,-1-2 1 0 0,-1 0 0 0 0,-2-1 0 0 0,-1 0-1 0 0,-1-1 1 0 0,-2 0 0 0 0,1-12 2 0 0,-5-52-167 0 0,-6 93 160 0 0,-1 0 0 0 0,0 0 0 0 0,1 1 0 0 0,-1-1 1 0 0,0 0-1 0 0,0 1 0 0 0,0-1 0 0 0,-1 1 0 0 0,1-1 0 0 0,0 1 0 0 0,-1-1 0 0 0,0 1 1 0 0,0 0-1 0 0,0 0 0 0 0,0 0 0 0 0,0 0 0 0 0,0 0 0 0 0,0 0 0 0 0,0 0 0 0 0,-1 1 1 0 0,1-1-1 0 0,-1 1 0 0 0,1 0 0 0 0,-1 0 0 0 0,0 0 0 0 0,1 0 0 0 0,-1 0 0 0 0,0 1 1 0 0,0-1-1 0 0,1 1 0 0 0,-4-1 7 0 0,-1 1-6 0 0,0 0 1 0 0,0 0 0 0 0,0 0-1 0 0,0 1 1 0 0,0 0-1 0 0,0 1 1 0 0,1-1 0 0 0,-1 1-1 0 0,0 1 1 0 0,1-1 0 0 0,-1 1-1 0 0,1 0 1 0 0,0 0-1 0 0,0 1 1 0 0,0 0 0 0 0,1 0-1 0 0,-1 1 1 0 0,1-1 0 0 0,0 1-1 0 0,0 0 1 0 0,0 0-1 0 0,1 1 1 0 0,0 0 0 0 0,0-1-1 0 0,1 1 1 0 0,-2 3 5 0 0,-3 6 17 0 0,1 0-1 0 0,0 0 1 0 0,1 1 0 0 0,1 0-1 0 0,1 0 1 0 0,0 1-1 0 0,1-1 1 0 0,1 1 0 0 0,0 0-1 0 0,1 10-16 0 0,1-10 24 0 0,-1 16 57 0 0,1 0-1 0 0,2 0 1 0 0,1 0-1 0 0,2 0 1 0 0,1-1-1 0 0,4 11-80 0 0,62 157-58 0 0,-50-165-1360 0 0,-9-31-3634 0 0,4-3-6182 0 0,-11-1 22 0 0</inkml:trace>
  <inkml:trace contextRef="#ctx0" brushRef="#br0" timeOffset="15743.144">7706 589 2921 0 0,'0'0'3003'0'0,"0"0"-969"0"0,0 0-278 0 0,0 0 142 0 0,0 0 9 0 0,0 0-176 0 0,0 0-208 0 0,0 0-213 0 0,0 0-154 0 0,0 0-99 0 0,0 0-111 0 0,0 0-110 0 0,0 0-97 0 0,-2-3-118 0 0,1 1-505 0 0,0 0-1 0 0,-1 1 0 0 0,1-1 0 0 0,-1 1 0 0 0,1 0 1 0 0,-1-1-1 0 0,0 1 0 0 0,1 0 0 0 0,-1 0 0 0 0,0 0 0 0 0,0 0 1 0 0,0 0-1 0 0,0 0 0 0 0,0 1 0 0 0,0-1 0 0 0,0 1 1 0 0,0-1-1 0 0,0 1 0 0 0,0 0 0 0 0,0 0 0 0 0,-1 0 1 0 0,1 0-1 0 0,0 0 0 0 0,0 0 0 0 0,0 0 0 0 0,-2 1-115 0 0,-1-1 35 0 0,-7 3 70 0 0,0-1-1 0 0,0 2 1 0 0,0-1-1 0 0,1 2 1 0 0,0-1 0 0 0,0 2-1 0 0,0-1 1 0 0,0 2-1 0 0,1-1 1 0 0,0 1-1 0 0,0 1 1 0 0,1 0-1 0 0,-2 2-104 0 0,10-9 1 0 0,0-1-1 0 0,0 1 1 0 0,1 0-1 0 0,-1-1 0 0 0,0 1 1 0 0,1 0-1 0 0,-1-1 1 0 0,1 1-1 0 0,-1 0 1 0 0,1 0-1 0 0,-1 0 1 0 0,1 0-1 0 0,-1-1 0 0 0,1 1 1 0 0,0 0-1 0 0,0 0 1 0 0,-1 0-1 0 0,1 0 1 0 0,0 0-1 0 0,0 0 1 0 0,0 0-1 0 0,0 0 0 0 0,0 0 1 0 0,0 0-1 0 0,0 0 1 0 0,0 0-1 0 0,1-1 1 0 0,-1 1-1 0 0,0 0 1 0 0,0 0-1 0 0,1 0 0 0 0,-1 0 1 0 0,1 0-1 0 0,-1 0 1 0 0,1-1-1 0 0,-1 1 1 0 0,1 0-1 0 0,-1 0 0 0 0,1-1 1 0 0,0 1-1 0 0,-1 0 1 0 0,1-1-1 0 0,0 1 1 0 0,0-1-1 0 0,-1 1 1 0 0,1-1-1 0 0,0 1 0 0 0,47 26 98 0 0,-37-22-46 0 0,-5-2-28 0 0,0-1-6 0 0,0 0 0 0 0,0 1 0 0 0,0-1 0 0 0,0 2 0 0 0,-1-1 0 0 0,1 1 0 0 0,-1-1 0 0 0,0 2 0 0 0,0-1 0 0 0,0 0 0 0 0,-1 1 0 0 0,0 0 0 0 0,1 0 0 0 0,-2 0 0 0 0,1 1 0 0 0,-1-1-1 0 0,0 1 1 0 0,0 0 0 0 0,0 0-18 0 0,-2-3 29 0 0,-1 1 0 0 0,0 0 0 0 0,0-1-1 0 0,0 1 1 0 0,0-1 0 0 0,-1 1 0 0 0,0-1-1 0 0,1 1 1 0 0,-1-1 0 0 0,0 0 0 0 0,0 1-1 0 0,-1-1 1 0 0,1 0 0 0 0,-1 0 0 0 0,0 0-1 0 0,0 0 1 0 0,0 0 0 0 0,0 0 0 0 0,0 0-1 0 0,0-1 1 0 0,-1 1 0 0 0,0-1 0 0 0,1 1-1 0 0,-1-1 1 0 0,0 0 0 0 0,0 0 0 0 0,-3 1-29 0 0,-91 40 237 0 0,-12-10-265 0 0,199-79-14617 0 0,-73 38 8317 0 0,-4 0-2048 0 0</inkml:trace>
  <inkml:trace contextRef="#ctx0" brushRef="#br0" timeOffset="15989.451">8014 685 15699 0 0,'0'0'1625'0'0,"0"0"-181"0"0,0 0 6 0 0,0 0-6 0 0,0 0-206 0 0,0 0-306 0 0,0 0-251 0 0,0 0-243 0 0,0 0-184 0 0,0 0-111 0 0,0 0-91 0 0,0 0-47 0 0,0 0-45 0 0,-17 27-65 0 0,-49 81-136 0 0,49-81-178 0 0,30-34-4162 0 0,3-31-3145 0 0,-11 22 1665 0 0,-2 7-171 0 0</inkml:trace>
  <inkml:trace contextRef="#ctx0" brushRef="#br0" timeOffset="16141.942">7914 369 15235 0 0,'0'0'2561'0'0,"0"0"-1193"0"0,0 0-376 0 0,0 0-312 0 0,0 0-287 0 0,0 0-345 0 0,0 0-297 0 0,0 0-159 0 0,0 0-160 0 0,0 0-304 0 0,0 0-840 0 0,0 0-1897 0 0,0 0-6025 0 0</inkml:trace>
  <inkml:trace contextRef="#ctx0" brushRef="#br0" timeOffset="16468.654">8277 678 17500 0 0,'0'0'1589'0'0,"0"0"-288"0"0,0 0-44 0 0,0 0-47 0 0,0 0-194 0 0,0 0-240 0 0,0 0-186 0 0,0 0-170 0 0,0 0-124 0 0,0 0-104 0 0,0 0-71 0 0,0 0-54 0 0,-21 22-39 0 0,-64 72-16 0 0,63-47 14 0 0,23-41-20 0 0,0-2 3 0 0,-1-1-1 0 0,1 0 1 0 0,0 1-1 0 0,0-1 1 0 0,0 0-1 0 0,0 0 1 0 0,0 0-1 0 0,1 0 1 0 0,0 0 0 0 0,-1 0-1 0 0,1 0 1 0 0,0 0-1 0 0,1 0 1 0 0,-1-1-1 0 0,0 1 1 0 0,1-1-1 0 0,-1 0 1 0 0,1 0 0 0 0,0 0-1 0 0,0 0 1 0 0,0 0-1 0 0,0-1 1 0 0,0 1-1 0 0,0-1 1 0 0,0 1-1 0 0,0-1 1 0 0,1 0 0 0 0,-1-1-1 0 0,0 1 1 0 0,1-1-1 0 0,1 1-8 0 0,6 0 90 0 0,-1 0 0 0 0,1 0 1 0 0,0-1-1 0 0,-1 0 0 0 0,1-1 0 0 0,-1 0 0 0 0,1-1 0 0 0,-1 0 0 0 0,10-4-90 0 0,-11 3 63 0 0,1-1-1 0 0,-1 0 1 0 0,0 0-1 0 0,0-1 1 0 0,-1 0-1 0 0,1 0 1 0 0,-1-1 0 0 0,0-1-1 0 0,-1 1 1 0 0,1-1-1 0 0,-1 0 1 0 0,-1-1-1 0 0,1 0 1 0 0,-1 0-1 0 0,-1 0 1 0 0,1 0 0 0 0,-1-1-1 0 0,-1 0 1 0 0,0 0-1 0 0,0-1 1 0 0,-1 1-1 0 0,0-1 1 0 0,0 0-1 0 0,-1 1 1 0 0,-1-1-1 0 0,0 0 1 0 0,0 0 0 0 0,-1 0-1 0 0,0-1 1 0 0,0 1-63 0 0,-2 5-20 0 0,0 0 0 0 0,0-1 1 0 0,0 1-1 0 0,-1 0 0 0 0,1 0 1 0 0,-1 0-1 0 0,-1 1 1 0 0,1-1-1 0 0,0 1 0 0 0,-1 0 1 0 0,0 0-1 0 0,0 0 1 0 0,-1 0-1 0 0,1 0 0 0 0,0 1 1 0 0,-1 0-1 0 0,0 0 0 0 0,0 0 1 0 0,0 1-1 0 0,0 0 1 0 0,-1 0-1 0 0,1 0 0 0 0,-2 0 20 0 0,3 0-151 0 0,0 1-1 0 0,0 0 0 0 0,0 1 0 0 0,0-1 1 0 0,0 1-1 0 0,0-1 0 0 0,-1 1 0 0 0,1 0 1 0 0,0 1-1 0 0,0-1 0 0 0,0 1 0 0 0,0 0 1 0 0,0 0-1 0 0,0 0 0 0 0,0 0 0 0 0,0 1 1 0 0,0-1-1 0 0,1 1 0 0 0,-1 0 1 0 0,-2 2 151 0 0,-33 39-3807 0 0,30-26-17 0 0,2 3-3578 0 0,5-9-3439 0 0</inkml:trace>
  <inkml:trace contextRef="#ctx0" brushRef="#br0" timeOffset="16777.067">8612 836 12787 0 0,'0'0'2703'0'0,"0"0"-404"0"0,0 0-357 0 0,0 0-430 0 0,0 0-350 0 0,0 0-241 0 0,0 0-155 0 0,0 0-143 0 0,0 0-110 0 0,0 0-76 0 0,0 0-100 0 0,0 0-75 0 0,28-23-48 0 0,86-73-68 0 0,-28 16 178 0 0,-36 47-288 0 0,-43 56-582 0 0,11 54 299 0 0,-15-72 259 0 0,0 0-1 0 0,0-1 1 0 0,0 1 0 0 0,0-1 0 0 0,1 0 0 0 0,-1 0-1 0 0,1 0 1 0 0,0 0 0 0 0,0-1 0 0 0,1 0 0 0 0,-1 0-1 0 0,1 0 1 0 0,0 0 0 0 0,-1-1 0 0 0,1 1-1 0 0,0-1 1 0 0,1 0 0 0 0,3 0-12 0 0,10 0 163 0 0,0-2 1 0 0,0 0-1 0 0,0-1 1 0 0,0-1-1 0 0,0 0 1 0 0,-1-2-1 0 0,1 0 0 0 0,-1-1 1 0 0,0-1-1 0 0,0-1 1 0 0,-1 0-1 0 0,1-1 1 0 0,-2-1-1 0 0,1-1 0 0 0,-1 0 1 0 0,-1-1-1 0 0,0-1 1 0 0,-1 0-1 0 0,0-1 1 0 0,7-9-164 0 0,32-42 41 0 0,-45 29-2408 0 0,-12 28-4600 0 0,0 6-4498 0 0</inkml:trace>
  <inkml:trace contextRef="#ctx0" brushRef="#br0" timeOffset="18958.103">0 1495 80 0 0,'0'0'1586'0'0,"0"0"-390"0"0,0 0 44 0 0,0 0 283 0 0,0 0 91 0 0,0 0-163 0 0,0 0-224 0 0,0 0-155 0 0,32-3-8 0 0,100-9 50 0 0,43 5 3339 0 0,417-29 368 0 0,-218 24-3822 0 0,350-39 896 0 0,-272 14-880 0 0,347 33-194 0 0,-100 4-471 0 0,-227-22 75 0 0,11 4-216 0 0,-111 11-105 0 0,109-15 110 0 0,-165 14 130 0 0,273-7 99 0 0,-346 11-263 0 0,203-21-58 0 0,-99 17-67 0 0,226 1 36 0 0,-142 0-53 0 0,-175 3 158 0 0,-159-14 42 0 0,-56 13-118 0 0,69-12-66 0 0,25 13 49 0 0,-71-7-170 0 0,-64 10-1510 0 0,0 0 4693 0 0,0-1-6370 0 0,0 2-2629 0 0,0 0-4021 0 0,0 0-1600 0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5:3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588 122 9610 0 0,'0'0'2355'0'0,"0"0"-597"0"0,0 0-291 0 0,0 0-123 0 0,0 0-48 0 0,0 0-46 0 0,0 0-106 0 0,0 0-131 0 0,0 0-187 0 0,0 0-204 0 0,0 0-149 0 0,-2 3-85 0 0,-4 135 1595 0 0,-9 395-824 0 0,5-348-1762 0 0,-2-62-4139 0 0,8-102 1895 0 0,1-10-777 0 0,1 1-4017 0 0,2-7 410 0 0</inkml:trace>
  <inkml:trace contextRef="#ctx0" brushRef="#br0" timeOffset="511.672">216 295 12403 0 0,'0'0'1627'0'0,"0"0"-591"0"0,0 0-219 0 0,0 0 100 0 0,0 0 125 0 0,0 0-29 0 0,28-31-112 0 0,96-99-103 0 0,-118 123-696 0 0,1 0 0 0 0,1 0 0 0 0,-1 0 0 0 0,1 1 0 0 0,0 0 0 0 0,1 1 0 0 0,-1 0 0 0 0,1 0 0 0 0,0 1 0 0 0,0 0 0 0 0,1 0-102 0 0,10-4 254 0 0,10-4-47 0 0,0 2 1 0 0,1 0-1 0 0,0 2 1 0 0,0 2-1 0 0,0 1 1 0 0,1 1-1 0 0,0 1 1 0 0,0 2-1 0 0,24 3-207 0 0,-50-2 10 0 0,0 0 1 0 0,0 1-1 0 0,-1 0 0 0 0,1 0 0 0 0,0 1 1 0 0,0 0-1 0 0,0 0 0 0 0,-1 0 1 0 0,1 0-1 0 0,-1 1 0 0 0,0 0 0 0 0,0 0 1 0 0,0 1-1 0 0,0-1 0 0 0,-1 1 1 0 0,1 0-1 0 0,-1 1 0 0 0,0-1 0 0 0,0 1 1 0 0,0-1-1 0 0,-1 1 0 0 0,1 0 1 0 0,-1 0-1 0 0,-1 1 0 0 0,1-1 0 0 0,-1 1 1 0 0,0-1-1 0 0,0 1 0 0 0,0 0 1 0 0,-1 0-1 0 0,0 1-10 0 0,0 10 29 0 0,-1 0 0 0 0,0 0 0 0 0,-1 0 0 0 0,-1 0 0 0 0,-1 0 0 0 0,-1 0 0 0 0,0-1 0 0 0,-1 1 0 0 0,-1-1 0 0 0,0-1 0 0 0,-1 1 0 0 0,-1-1 0 0 0,0 0-1 0 0,-1-1 1 0 0,-1 0 0 0 0,0 0 0 0 0,-1-1 0 0 0,0 0 0 0 0,-1-1 0 0 0,0 0 0 0 0,-1-1 0 0 0,-10 6-29 0 0,-60 48 188 0 0,-2-3-1 0 0,-66 34-187 0 0,204-68 806 0 0,-21-16-524 0 0,0 1 0 0 0,-2 2 0 0 0,0 1 0 0 0,0 1 0 0 0,-2 2 0 0 0,0 1 1 0 0,6 7-283 0 0,84 87 522 0 0,-88-102-4654 0 0,-11-16-7588 0 0,-16 0 317 0 0</inkml:trace>
  <inkml:trace contextRef="#ctx0" brushRef="#br0" timeOffset="5907.61">1350 729 0 0 0,'0'0'959'0'0,"0"0"813"0"0,0 0 281 0 0,0 0 40 0 0,0 0-31 0 0,0 0-131 0 0,0 0-212 0 0,0 0-254 0 0,0 0-229 0 0,-7-2-189 0 0,-38-10 2298 0 0,-12 16 789 0 0,48 1-4068 0 0,1 0 1 0 0,-1 1-1 0 0,1 0 1 0 0,1 0-1 0 0,-1 1 1 0 0,1 0-1 0 0,0 0 1 0 0,1 1-1 0 0,0 0 1 0 0,0 0-1 0 0,1 1 0 0 0,-1-1 1 0 0,2 1-1 0 0,0 0 1 0 0,0 0-1 0 0,0 1 1 0 0,1-1-1 0 0,1 1 1 0 0,-1 0-1 0 0,2 0 1 0 0,-1-1-1 0 0,1 1 1 0 0,1 0-1 0 0,0 0 1 0 0,0 0-1 0 0,2 9-66 0 0,-1-15 33 0 0,1 0 0 0 0,-1 0 0 0 0,1 1 0 0 0,0-1 1 0 0,0 0-1 0 0,1-1 0 0 0,-1 1 0 0 0,1 0 0 0 0,0-1 0 0 0,0 1 0 0 0,0-1 0 0 0,0 0 0 0 0,0 0 0 0 0,1 0 0 0 0,0-1 0 0 0,-1 1 0 0 0,1-1 0 0 0,0 0 1 0 0,0 0-1 0 0,0 0 0 0 0,1 0 0 0 0,-1-1 0 0 0,0 0 0 0 0,1 1 0 0 0,2-1-33 0 0,114 1 1148 0 0,-108-6-1054 0 0,0 0 0 0 0,-1-1 0 0 0,1-1 1 0 0,-1 0-1 0 0,0 0 0 0 0,0-1 0 0 0,-1-1 0 0 0,0 0 0 0 0,0 0 0 0 0,-1-1 0 0 0,0-1 0 0 0,-1 0 0 0 0,0 0 1 0 0,0-1-1 0 0,-1 0 0 0 0,-1 0 0 0 0,0-1 0 0 0,1-2-94 0 0,-5 11 9 0 0,0 0 1 0 0,-1-1 0 0 0,0 1-1 0 0,0-1 1 0 0,0 1-1 0 0,0-1 1 0 0,0 0-1 0 0,-1 0 1 0 0,1 1-1 0 0,-1-1 1 0 0,0 0-1 0 0,-1 0 1 0 0,1 0 0 0 0,-1 0-1 0 0,1-1 1 0 0,-1 1-1 0 0,0 0 1 0 0,-1 0-1 0 0,1 0 1 0 0,-1 0-1 0 0,0 0 1 0 0,0 0-1 0 0,0 0 1 0 0,0 0 0 0 0,-1 0-1 0 0,1 1 1 0 0,-1-1-1 0 0,0 0 1 0 0,0 1-1 0 0,-1 0 1 0 0,1-1-1 0 0,-1 1 1 0 0,1 0-1 0 0,-1 0 1 0 0,0 0 0 0 0,0 1-1 0 0,0-1 1 0 0,-1 0-10 0 0,-4-1-95 0 0,1 1 0 0 0,-1 0 0 0 0,0 0 0 0 0,0 0 0 0 0,0 1 0 0 0,-1 0 0 0 0,1 1 0 0 0,-1-1 0 0 0,1 2 0 0 0,0-1 0 0 0,-1 1 0 0 0,1 1 0 0 0,-1-1 0 0 0,1 2 0 0 0,-1-1 0 0 0,1 1 0 0 0,0 0 0 0 0,0 1 0 0 0,0-1 0 0 0,0 2 0 0 0,0-1 0 0 0,-1 2 95 0 0,-94 75-9255 0 0,90-62 2632 0 0,7-6-4801 0 0</inkml:trace>
  <inkml:trace contextRef="#ctx0" brushRef="#br0" timeOffset="6334.149">2011 726 4969 0 0,'0'0'4196'0'0,"0"0"-1374"0"0,0 0-633 0 0,0 0-174 0 0,0 0-183 0 0,0 0-293 0 0,0 0-282 0 0,0 0-178 0 0,0 0-156 0 0,0 0-131 0 0,0 0-81 0 0,0 0-122 0 0,-23-3-85 0 0,-67-5-74 0 0,87 7-390 0 0,0 1 1 0 0,0-1-1 0 0,0 1 0 0 0,0 0 1 0 0,0 0-1 0 0,1 0 0 0 0,-1 0 1 0 0,0 1-1 0 0,0-1 0 0 0,0 1 1 0 0,0 0-1 0 0,1 0 0 0 0,-1 0 1 0 0,0 0-1 0 0,1 0 1 0 0,-1 1-1 0 0,1-1 0 0 0,-1 1 1 0 0,1-1-1 0 0,-2 3-40 0 0,-5 3 142 0 0,2-4-116 0 0,1 1-1 0 0,-1 0 1 0 0,1 1 0 0 0,0 0-1 0 0,0 0 1 0 0,0 0-1 0 0,1 1 1 0 0,0-1-1 0 0,0 1 1 0 0,0 1-1 0 0,1-1 1 0 0,0 0-1 0 0,0 1 1 0 0,0 0-1 0 0,1 0 1 0 0,0 0 0 0 0,1 1-1 0 0,0-1 1 0 0,0 0-1 0 0,0 1 1 0 0,1 0-1 0 0,0-1 1 0 0,0 1-1 0 0,1 0 1 0 0,0-1-1 0 0,1 1 1 0 0,0 5-26 0 0,3-6 9 0 0,0 0-1 0 0,0-1 1 0 0,0 0 0 0 0,1 0 0 0 0,0 0 0 0 0,0 0-1 0 0,1-1 1 0 0,0 0 0 0 0,0 0 0 0 0,0-1-1 0 0,0 1 1 0 0,1-1 0 0 0,-1 0 0 0 0,1-1-1 0 0,0 0 1 0 0,0 0 0 0 0,0-1 0 0 0,1 1 0 0 0,-1-2-1 0 0,1 1 1 0 0,-1-1 0 0 0,1 0 0 0 0,0 0-1 0 0,-1-1 1 0 0,1 0 0 0 0,3-1-9 0 0,6 2-27 0 0,0 0 0 0 0,0-2-1 0 0,0 0 1 0 0,0-1 0 0 0,-1 0 0 0 0,1-1 0 0 0,0-1 0 0 0,-1-1 0 0 0,0 0-1 0 0,0-1 1 0 0,11-7 27 0 0,23-31-2984 0 0,-39 24-1938 0 0,-6 0-5297 0 0,-5 12 929 0 0</inkml:trace>
  <inkml:trace contextRef="#ctx0" brushRef="#br0" timeOffset="6719.666">2353 291 14083 0 0,'0'0'2315'0'0,"0"0"-625"0"0,0 0-258 0 0,0 0-28 0 0,0 0-94 0 0,0 0-194 0 0,0 0-221 0 0,0 0-197 0 0,0 0-176 0 0,0 0-123 0 0,0 0-93 0 0,0 0-101 0 0,0 0-54 0 0,-7 1 223 0 0,0 418 977 0 0,3-180-1332 0 0,1-227-3597 0 0,4-35-2685 0 0,6-4-3699 0 0,-1 21 1495 0 0</inkml:trace>
  <inkml:trace contextRef="#ctx0" brushRef="#br0" timeOffset="7102.264">2565 527 7346 0 0,'0'0'2377'0'0,"0"0"-448"0"0,0 0-139 0 0,0 0-29 0 0,0 0-94 0 0,0 0-173 0 0,0 0-227 0 0,0 0-227 0 0,-33 16-214 0 0,-100 53-177 0 0,65-26 562 0 0,66-42-1182 0 0,1-1 0 0 0,0 1 0 0 0,0 0 0 0 0,0 0 0 0 0,0 0 1 0 0,0-1-1 0 0,1 1 0 0 0,-1 0 0 0 0,0 0 0 0 0,0 0 0 0 0,1 0 0 0 0,-1 1 0 0 0,0-1 0 0 0,1 0 0 0 0,-1 0 0 0 0,1 0 1 0 0,-1 0-1 0 0,1 1 0 0 0,0-1 0 0 0,0 0 0 0 0,-1 0 0 0 0,1 1 0 0 0,0-1 0 0 0,0 0 0 0 0,0 0 0 0 0,0 1 0 0 0,1-1 0 0 0,-1 0 1 0 0,0 0-1 0 0,0 1 0 0 0,1-1 0 0 0,-1 0 0 0 0,1 0 0 0 0,-1 0 0 0 0,1 1 0 0 0,-1-1 0 0 0,1 0 0 0 0,0 0 0 0 0,-1 0 1 0 0,1 0-1 0 0,0 0 0 0 0,0 0 0 0 0,0 0 0 0 0,0-1 0 0 0,0 1 0 0 0,0 0 0 0 0,0 0 0 0 0,0-1 0 0 0,0 1 0 0 0,1 0-29 0 0,61 35 500 0 0,116 63 1674 0 0,-158-81-1932 0 0,-11-30-8521 0 0,-4 6-1256 0 0,-4 3-378 0 0</inkml:trace>
  <inkml:trace contextRef="#ctx0" brushRef="#br0" timeOffset="7828.677">2758 847 5401 0 0,'0'0'3322'0'0,"0"0"-367"0"0,0 0-346 0 0,0 0-363 0 0,0 0-394 0 0,0 0-306 0 0,0 0-214 0 0,0 0-186 0 0,0 0-205 0 0,0 0-187 0 0,0 0-173 0 0,0 0-135 0 0,0 0-80 0 0,26-3-60 0 0,80-11-27 0 0,-71-4 89 0 0,-34 13-275 0 0,1 1-86 0 0,0 0-1 0 0,0 1 0 0 0,0-1 1 0 0,-1 0-1 0 0,1 0 1 0 0,-1 0-1 0 0,0 0 1 0 0,0 0-1 0 0,-1 0 1 0 0,1 0-1 0 0,-1-1 1 0 0,0 1-1 0 0,0 0 1 0 0,0 0-1 0 0,-1 0 1 0 0,1 0-1 0 0,-1 0 1 0 0,0 0-1 0 0,0 0 1 0 0,-1 0-1 0 0,1 0 1 0 0,-1 0-1 0 0,0 0 1 0 0,0 0-1 0 0,0 1 1 0 0,0-1-1 0 0,-1 1 1 0 0,1 0-1 0 0,-1 0 1 0 0,0 0-1 0 0,0 0 1 0 0,0 0-1 0 0,0 0 1 0 0,-1 1-1 0 0,1 0 1 0 0,-1 0-1 0 0,1 0 1 0 0,-3-1-7 0 0,1 2-38 0 0,0 0 1 0 0,0 0-1 0 0,0 1 1 0 0,0-1-1 0 0,0 1 1 0 0,0 1 0 0 0,-1-1-1 0 0,1 1 1 0 0,0 0-1 0 0,0 0 1 0 0,0 0-1 0 0,0 1 1 0 0,0-1-1 0 0,1 1 1 0 0,-1 0 0 0 0,0 1-1 0 0,1-1 1 0 0,0 1-1 0 0,-1 0 1 0 0,1 0-1 0 0,0 0 1 0 0,0 1-1 0 0,1-1 1 0 0,-1 1 0 0 0,1 0-1 0 0,0 0 1 0 0,0 0 37 0 0,-3 4-47 0 0,0 1 0 0 0,1-1 0 0 0,0 1 0 0 0,0-1 0 0 0,1 1 0 0 0,0 1 1 0 0,1-1-1 0 0,0 0 0 0 0,0 1 0 0 0,1 0 0 0 0,1 0 0 0 0,-1-1 0 0 0,1 7 47 0 0,2-13-6 0 0,-1 1-1 0 0,1-1 0 0 0,-1 0 0 0 0,1 0 1 0 0,0 0-1 0 0,0 1 0 0 0,1-1 0 0 0,-1-1 1 0 0,1 1-1 0 0,-1 0 0 0 0,1 0 0 0 0,0 0 0 0 0,0-1 1 0 0,0 1-1 0 0,0-1 0 0 0,1 0 0 0 0,-1 1 1 0 0,1-1-1 0 0,-1 0 0 0 0,1 0 0 0 0,0-1 1 0 0,0 1-1 0 0,0-1 0 0 0,0 1 0 0 0,0-1 1 0 0,0 0-1 0 0,0 0 0 0 0,0 0 0 0 0,3 0 7 0 0,96 12 139 0 0,-60-17 34 0 0,-1-2 0 0 0,0-1 0 0 0,0-3 0 0 0,-1-1 0 0 0,-1-2 0 0 0,0-1 0 0 0,0-3 0 0 0,-2 0 0 0 0,0-3 0 0 0,-1-1 0 0 0,-1-2 0 0 0,-1-1 0 0 0,-1-2 0 0 0,-2-1 0 0 0,13-14-173 0 0,-27 27 32 0 0,-1-2 0 0 0,-1 0-1 0 0,0-1 1 0 0,-1-1-1 0 0,0 0 1 0 0,-2-1 0 0 0,0 0-1 0 0,-1-1 1 0 0,-1 0 0 0 0,-1 0-1 0 0,-1-1 1 0 0,-1-1 0 0 0,0 1-1 0 0,-2-1 1 0 0,0 0-1 0 0,-2-1 1 0 0,0 1 0 0 0,-2-9-32 0 0,0 28 0 0 0,-1-1 1 0 0,0 0 0 0 0,-1 0-1 0 0,1 1 1 0 0,-1-1 0 0 0,1 0-1 0 0,-1 0 1 0 0,0 1 0 0 0,0-1-1 0 0,-1 1 1 0 0,1-1 0 0 0,-1 1-1 0 0,0 0 1 0 0,0-1-1 0 0,0 1 1 0 0,0 0 0 0 0,0 0-1 0 0,-1 1 1 0 0,1-1 0 0 0,-1 0-1 0 0,0 1 1 0 0,0-1 0 0 0,0 1-1 0 0,0 0 1 0 0,0 0 0 0 0,-1 0-1 0 0,1 1 1 0 0,0-1 0 0 0,-1 1-1 0 0,1-1 1 0 0,-1 1 0 0 0,0 0-1 0 0,1 1 1 0 0,-1-1-1 0 0,0 1 1 0 0,0-1 0 0 0,1 1-1 0 0,-1 0 1 0 0,-3 1-1 0 0,-3 0-10 0 0,1 1 0 0 0,-1 0 0 0 0,1 1 0 0 0,0 0 0 0 0,0 0 0 0 0,0 1 0 0 0,0 0 0 0 0,1 1-1 0 0,-1 0 1 0 0,1 0 0 0 0,0 1 0 0 0,1 0 0 0 0,-1 0 0 0 0,1 1 0 0 0,1 0 0 0 0,-1 0 0 0 0,1 0 0 0 0,0 1 0 0 0,1 0 0 0 0,0 0 0 0 0,0 1 0 0 0,1-1 0 0 0,0 1 0 0 0,0 0-1 0 0,1 0 1 0 0,0 1 0 0 0,1-1 0 0 0,0 0 0 0 0,0 1 0 0 0,1 0 0 0 0,0-1 0 0 0,1 1 0 0 0,0 8 10 0 0,1 1 10 0 0,0 0 0 0 0,1 0 0 0 0,0 0 0 0 0,2-1 0 0 0,0 1 0 0 0,1-1 0 0 0,1 0 0 0 0,1 0 0 0 0,0-1 0 0 0,4 6-10 0 0,95 150 25 0 0,-35-72-1500 0 0,-75-114-8709 0 0,-3 9 3545 0 0,3 0-3158 0 0</inkml:trace>
  <inkml:trace contextRef="#ctx0" brushRef="#br0" timeOffset="8071.434">3069 586 12211 0 0,'0'0'6921'0'0,"0"0"-5777"0"0,0 0-135 0 0,0 0 15 0 0,0 0-160 0 0,210-26-208 0 0,-168 19-136 0 0,2-1-64 0 0,6-3-72 0 0,4 0-88 0 0,3 0-112 0 0,1 0-79 0 0,5 0-154 0 0,-4 0-367 0 0,4 0-648 0 0,-5 0-1368 0 0,-17 4-4098 0 0,-13 3-6769 0 0</inkml:trace>
  <inkml:trace contextRef="#ctx0" brushRef="#br0" timeOffset="12821.69">4363 656 14659 0 0,'0'0'2649'0'0,"0"0"-1582"0"0,0 0-431 0 0,0 0 68 0 0,0 0 108 0 0,0 0 7 0 0,0 0-127 0 0,0 0-152 0 0,0 0-177 0 0,0 0-91 0 0,0 0 11 0 0,0 8-6 0 0,24 290 1374 0 0,-21-239-1555 0 0,-6 197 371 0 0,1-246-408 0 0,1 0 0 0 0,-2 0 0 0 0,1-1 0 0 0,-2 1 0 0 0,1-1 0 0 0,-1 0 0 0 0,0 0 0 0 0,-1 0 0 0 0,0 0 0 0 0,-1-1 0 0 0,1 0 0 0 0,-2 0 0 0 0,-2 3-59 0 0,8-11 26 0 0,0-1 0 0 0,-1 1 0 0 0,1 0 1 0 0,0 0-1 0 0,0 0 0 0 0,0-1 0 0 0,0 1 1 0 0,-1 0-1 0 0,1-1 0 0 0,0 1 0 0 0,0-1 1 0 0,0 0-1 0 0,0 1 0 0 0,0-1 0 0 0,0 0 1 0 0,0 1-1 0 0,0-1 0 0 0,1 0 0 0 0,-1 0 1 0 0,0 0-1 0 0,0 0 0 0 0,1 0 0 0 0,-1 0 1 0 0,0 0-1 0 0,1 0 0 0 0,-1 0 0 0 0,1 0 1 0 0,0 0-1 0 0,-1 0 0 0 0,1-1 0 0 0,0 1 1 0 0,-1 0-1 0 0,1 0 0 0 0,0 0 0 0 0,0-1 1 0 0,0 1-1 0 0,0 0 0 0 0,0 0 0 0 0,0 0 1 0 0,1 0-1 0 0,-1-1 0 0 0,0 1 0 0 0,1 0 1 0 0,-1 0-1 0 0,1 0 0 0 0,-1 0 0 0 0,1-1-26 0 0,-1-28-11 0 0,2 0 0 0 0,1 0 0 0 0,2 0 0 0 0,1 0 0 0 0,1 0 0 0 0,1 1 0 0 0,2 0 0 0 0,1 1 0 0 0,1 0 0 0 0,1 1 0 0 0,5-6 11 0 0,1-5 18 0 0,1 1 1 0 0,1 1 0 0 0,2 1-1 0 0,1 1 1 0 0,2 1-1 0 0,2 1 1 0 0,1 2-1 0 0,1 0 1 0 0,25-17-19 0 0,-52 44 8 0 0,0 1 1 0 0,-1-1 0 0 0,1 1-1 0 0,1 0 1 0 0,-1 0-1 0 0,0 1 1 0 0,0-1 0 0 0,1 1-1 0 0,-1-1 1 0 0,1 1 0 0 0,-1 0-1 0 0,1 0 1 0 0,-1 1 0 0 0,1-1-1 0 0,0 1 1 0 0,-1-1-1 0 0,1 1 1 0 0,0 1 0 0 0,3-1-9 0 0,-5 3 8 0 0,0-1 1 0 0,0 1 0 0 0,-1 0 0 0 0,1 0-1 0 0,-1 0 1 0 0,1 0 0 0 0,-1 0-1 0 0,0 0 1 0 0,0 0 0 0 0,-1 1 0 0 0,1-1-1 0 0,0 0 1 0 0,-1 0 0 0 0,0 1 0 0 0,0-1-1 0 0,0 0 1 0 0,0 0 0 0 0,-1 1-1 0 0,0 2-8 0 0,1 2 33 0 0,-3 10 0 0 0,-2-1 0 0 0,1 0 0 0 0,-2 0 0 0 0,0 0 0 0 0,-1-1 0 0 0,-1 0 0 0 0,-1 0 0 0 0,0-1 0 0 0,-1 0 0 0 0,0-1 0 0 0,-1 0-1 0 0,-12 12-32 0 0,14-15 9 0 0,-5 8-64 0 0,-1 0 0 0 0,-1-1 0 0 0,-1 0 0 0 0,0-2 0 0 0,-2 0 0 0 0,1-1 0 0 0,-18 10 55 0 0,1-17-2511 0 0,39-34-9966 0 0,4 17 6217 0 0,-4 4-906 0 0</inkml:trace>
  <inkml:trace contextRef="#ctx0" brushRef="#br0" timeOffset="13440.692">4827 939 1824 0 0,'0'0'1379'0'0,"0"0"-308"0"0,0 0-69 0 0,0 0-19 0 0,0 0-158 0 0,0 0-206 0 0,0 0-158 0 0,0 0-93 0 0,0 0-75 0 0,0 0-56 0 0,0 0-26 0 0,0 0 7 0 0,0 0 96 0 0,3 0 155 0 0,6 0 185 0 0,-6 0 165 0 0,-3 0 98 0 0,2-1 2230 0 0,7-4-1694 0 0,106-91 5702 0 0,47-63-5339 0 0,-154 151-1763 0 0,0-1 1 0 0,0 0 0 0 0,-1 0-1 0 0,0 0 1 0 0,-1-1-1 0 0,0 0 1 0 0,0 0-1 0 0,-1-1 1 0 0,-1 0-1 0 0,0 1 1 0 0,0-2-1 0 0,-1 1 1 0 0,0 0-1 0 0,0-6-53 0 0,-3 15-1 0 0,-1 1 0 0 0,1 0 0 0 0,0 0 0 0 0,-1-1 0 0 0,1 1 0 0 0,-1 0 0 0 0,1 0 0 0 0,-1 0 0 0 0,1 0 0 0 0,-1-1 0 0 0,0 1 0 0 0,0 0 0 0 0,0 0 0 0 0,1 0 0 0 0,-1 1 0 0 0,0-1 1 0 0,0 0-1 0 0,0 0 0 0 0,-1 0 0 0 0,1 1 0 0 0,0-1 0 0 0,0 0 0 0 0,0 1 0 0 0,0-1 0 0 0,-1 1 0 0 0,1 0 0 0 0,0-1 0 0 0,0 1 0 0 0,-1 0 0 0 0,1 0 0 0 0,0 0 0 0 0,-1-1 0 0 0,1 2 0 0 0,0-1 0 0 0,0 0 0 0 0,-1 0 0 0 0,1 0 0 0 0,0 0 0 0 0,-2 1 1 0 0,-49 12-226 0 0,35-4 199 0 0,1 2 0 0 0,0-1-1 0 0,1 2 1 0 0,0 0 0 0 0,1 1-1 0 0,0 0 1 0 0,1 2 0 0 0,-6 8 27 0 0,16-21-1 0 0,1 0-1 0 0,0 0 1 0 0,0 0 0 0 0,0 1 0 0 0,0-1 0 0 0,0 1 0 0 0,0-1 0 0 0,1 1 0 0 0,-1-1 0 0 0,1 1-1 0 0,0 0 1 0 0,0 0 0 0 0,0 0 0 0 0,0 0 0 0 0,0 0 0 0 0,1 0 0 0 0,-1 0 0 0 0,1 0 0 0 0,0 0-1 0 0,0 0 1 0 0,0 0 0 0 0,0 0 0 0 0,1 0 0 0 0,-1 0 0 0 0,1 0 0 0 0,0 0 0 0 0,-1 0 0 0 0,2 0-1 0 0,-1 0 1 0 0,0 0 0 0 0,0-1 0 0 0,1 1 0 0 0,-1 0 0 0 0,1-1 0 0 0,0 1 0 0 0,2 1 1 0 0,15 1 91 0 0,0 0 1 0 0,0-1 0 0 0,1-1 0 0 0,-1-1-1 0 0,1-1 1 0 0,-1-1 0 0 0,1 0 0 0 0,16-3-92 0 0,32 0 195 0 0,-65 3-185 0 0,0 0 0 0 0,-1 0 0 0 0,1 1 0 0 0,0-1 0 0 0,-1 1 0 0 0,1 0 0 0 0,-1-1 0 0 0,1 1 0 0 0,0 0 0 0 0,-1 1 0 0 0,0-1 0 0 0,1 0 0 0 0,-1 1 0 0 0,0-1 0 0 0,0 1 0 0 0,1 0 0 0 0,-1 0 0 0 0,-1 0 0 0 0,1 0 0 0 0,0 0 0 0 0,0 0 0 0 0,-1 0 0 0 0,1 0 0 0 0,-1 1 0 0 0,0-1 0 0 0,0 1 0 0 0,0-1 0 0 0,0 1 0 0 0,0-1-1 0 0,0 1 1 0 0,-1 0 0 0 0,1-1 0 0 0,-1 1 0 0 0,0 1-10 0 0,-9 94 403 0 0,3-47-1717 0 0,40-62-7357 0 0,-10-7-2513 0 0,-16 11 4220 0 0</inkml:trace>
  <inkml:trace contextRef="#ctx0" brushRef="#br0" timeOffset="13689.954">5648 652 14443 0 0,'0'0'1640'0'0,"0"0"-491"0"0,0 0-154 0 0,0 0 22 0 0,0 0-106 0 0,0 0-146 0 0,0 0-131 0 0,0 0-147 0 0,0 0-121 0 0,-26 34-84 0 0,-79 108-75 0 0,75-80 2 0 0,31-55-150 0 0,0-2 15 0 0,1-2-1 0 0,0 1 1 0 0,0 0 0 0 0,0 0 0 0 0,0 0 0 0 0,0-1 0 0 0,1 0 0 0 0,0 1 0 0 0,-1-1 0 0 0,1 0 0 0 0,0 0-1 0 0,1 0 1 0 0,-1-1 0 0 0,0 1 0 0 0,1-1 0 0 0,0 0 0 0 0,-1 0 0 0 0,1 0 0 0 0,0 0 0 0 0,0 0 0 0 0,0-1-1 0 0,0 0 1 0 0,0 0 0 0 0,1 0 0 0 0,-1-1 0 0 0,0 1 0 0 0,0-1 0 0 0,1 0 0 0 0,-1 0 0 0 0,0 0 0 0 0,0-1-1 0 0,1 1 1 0 0,-1-1 0 0 0,0 0 0 0 0,0 0 0 0 0,0-1 0 0 0,0 1 0 0 0,0-1 0 0 0,0 0 0 0 0,-1 0 0 0 0,2-1-74 0 0,2-1 49 0 0,0 0 1 0 0,-1 0 0 0 0,1-1 0 0 0,-1 0-1 0 0,0 0 1 0 0,0 0 0 0 0,0-1-1 0 0,-1 0 1 0 0,0 0 0 0 0,0-1 0 0 0,-1 1-1 0 0,0-1 1 0 0,0 0 0 0 0,0 0 0 0 0,-1 0-1 0 0,0-1 1 0 0,0 1 0 0 0,-1-1 0 0 0,0 0-1 0 0,0 0 1 0 0,-1 1 0 0 0,0-1-1 0 0,-1 0 1 0 0,1 0-50 0 0,-1-1-270 0 0,-8-62-536 0 0,-23 41-4975 0 0,25 30 23 0 0,3 0-5845 0 0</inkml:trace>
  <inkml:trace contextRef="#ctx0" brushRef="#br0" timeOffset="14172.7">5981 785 20260 0 0,'0'0'1579'0'0,"0"0"-641"0"0,0 0-214 0 0,0 0-44 0 0,0 0-30 0 0,0 0-110 0 0,0 0-111 0 0,0 0-89 0 0,0 0-93 0 0,0 0-71 0 0,0 0-56 0 0,-13 31-29 0 0,-42 98-34 0 0,2 20 171 0 0,31-95 22 0 0,20-83 583 0 0,4 10-824 0 0,2-1 0 0 0,0 1 1 0 0,1 0-1 0 0,1 0 0 0 0,0 1 0 0 0,2 0 0 0 0,0 0 0 0 0,10-15-9 0 0,-16 29 2 0 0,19-37-4 0 0,2 2 0 0 0,2 0 1 0 0,1 1-1 0 0,2 2 1 0 0,11-9 1 0 0,-32 37 0 0 0,0 0 1 0 0,0 0-1 0 0,1 1 0 0 0,-1 0 1 0 0,2 1-1 0 0,-1 0 1 0 0,1 0-1 0 0,0 1 0 0 0,0 0 1 0 0,0 0-1 0 0,1 1 1 0 0,0 0-1 0 0,0 1 1 0 0,0 0-1 0 0,0 1 0 0 0,5-1 0 0 0,-12 5 15 0 0,1 0 0 0 0,-1 0 0 0 0,0 0 0 0 0,0 0 0 0 0,0 1 0 0 0,0-1 0 0 0,-1 1-1 0 0,1 0 1 0 0,-1 0 0 0 0,1 0 0 0 0,-1 0 0 0 0,0 0 0 0 0,0 1 0 0 0,0-1 0 0 0,-1 0 0 0 0,1 1 0 0 0,-1-1-1 0 0,0 1 1 0 0,0 0 0 0 0,0 0 0 0 0,0-1 0 0 0,-1 1 0 0 0,0 0 0 0 0,1 0 0 0 0,-1 0 0 0 0,0-1-1 0 0,-1 1 1 0 0,1 0 0 0 0,-1 0 0 0 0,0 0-15 0 0,0 6 23 0 0,-1 1 0 0 0,0-1 0 0 0,-1 0 1 0 0,0 0-1 0 0,0 0 0 0 0,-1 0 0 0 0,-1 0 0 0 0,0-1 0 0 0,0 0 0 0 0,0 0 0 0 0,-1 0 0 0 0,-1 0 0 0 0,0-1 0 0 0,0 0 1 0 0,0-1-1 0 0,-1 0 0 0 0,0 0 0 0 0,0 0 0 0 0,-1-1 0 0 0,0 0 0 0 0,0-1 0 0 0,-4 2-23 0 0,-1 1-87 0 0,1-1-1 0 0,-1 0 1 0 0,0-1 0 0 0,-1 0-1 0 0,0-2 1 0 0,1 1-1 0 0,-2-2 1 0 0,1 0-1 0 0,-3 0 88 0 0,-29-3-3175 0 0,53-24-5492 0 0,4 15 2750 0 0,0 2-4707 0 0</inkml:trace>
  <inkml:trace contextRef="#ctx0" brushRef="#br0" timeOffset="14927.674">6443 722 9146 0 0,'0'0'2911'0'0,"0"0"-784"0"0,0 0-242 0 0,0 0-73 0 0,0 0-189 0 0,0 0-252 0 0,0 0-239 0 0,0 0-190 0 0,0 0-182 0 0,0 0-148 0 0,0 0-124 0 0,0 0-118 0 0,0 0-105 0 0,-13 22-61 0 0,-40 67-34 0 0,46-59 116 0 0,20-31-106 0 0,-4 2-40 0 0,1-1 1 0 0,0 0-1 0 0,-1-1 0 0 0,1 0 0 0 0,0-1 0 0 0,-1 0 0 0 0,1 0 0 0 0,-1-1 1 0 0,0 0-1 0 0,0 0 0 0 0,4-3-140 0 0,168-107 661 0 0,-135 83-581 0 0,-51 78-573 0 0,4-44 482 0 0,1 0 1 0 0,0 1-1 0 0,0-1 0 0 0,0 0 1 0 0,1 1-1 0 0,-1-1 1 0 0,1 0-1 0 0,0 0 0 0 0,0 0 1 0 0,1 0-1 0 0,-1 1 0 0 0,1-2 1 0 0,0 1-1 0 0,0 0 1 0 0,0 0-1 0 0,0-1 0 0 0,1 1 1 0 0,0-1-1 0 0,-1 1 0 0 0,1-1 1 0 0,1 0-1 0 0,-1 0 1 0 0,0-1-1 0 0,1 1 0 0 0,-1-1 1 0 0,1 1-1 0 0,0-1 0 0 0,0 0 1 0 0,-1-1-1 0 0,1 1 1 0 0,1-1-1 0 0,0 1 11 0 0,7 1 29 0 0,0-1-1 0 0,0 0 1 0 0,0 0 0 0 0,0-1 0 0 0,0-1 0 0 0,0 0-1 0 0,0-1 1 0 0,0 0 0 0 0,0-1 0 0 0,0 0-1 0 0,0-1 1 0 0,0 0 0 0 0,-1-1 0 0 0,0 0 0 0 0,1-1-1 0 0,8-5-28 0 0,13-9 164 0 0,-1 0 0 0 0,0-2 0 0 0,-2-1 0 0 0,24-23-164 0 0,-29 22-2 0 0,-1-1 0 0 0,-1-1-1 0 0,-2-1 1 0 0,0-1 0 0 0,-2-1 0 0 0,-1 0-1 0 0,-1-2 1 0 0,-1 0 0 0 0,-2-1 0 0 0,-1 0-1 0 0,-1-1 1 0 0,-2 0 0 0 0,1-12 2 0 0,-5-52-167 0 0,-6 93 160 0 0,-1 0 0 0 0,0 0 0 0 0,1 1 0 0 0,-1-1 1 0 0,0 0-1 0 0,0 1 0 0 0,0-1 0 0 0,-1 1 0 0 0,1-1 0 0 0,0 1 0 0 0,-1-1 0 0 0,0 1 1 0 0,0 0-1 0 0,0 0 0 0 0,0 0 0 0 0,0 0 0 0 0,0 0 0 0 0,0 0 0 0 0,0 0 0 0 0,-1 1 1 0 0,1-1-1 0 0,-1 1 0 0 0,1 0 0 0 0,-1 0 0 0 0,0 0 0 0 0,1 0 0 0 0,-1 0 0 0 0,0 1 1 0 0,0-1-1 0 0,1 1 0 0 0,-4-1 7 0 0,-1 1-6 0 0,0 0 1 0 0,0 0 0 0 0,0 0-1 0 0,0 1 1 0 0,0 0-1 0 0,0 1 1 0 0,1-1 0 0 0,-1 1-1 0 0,0 1 1 0 0,1-1 0 0 0,-1 1-1 0 0,1 0 1 0 0,0 0-1 0 0,0 1 1 0 0,0 0 0 0 0,1 0-1 0 0,-1 1 1 0 0,1-1 0 0 0,0 1-1 0 0,0 0 1 0 0,0 0-1 0 0,1 1 1 0 0,0 0 0 0 0,0-1-1 0 0,1 1 1 0 0,-2 3 5 0 0,-3 6 17 0 0,1 0-1 0 0,0 0 1 0 0,1 1 0 0 0,1 0-1 0 0,1 0 1 0 0,0 1-1 0 0,1-1 1 0 0,1 1 0 0 0,0 0-1 0 0,1 10-16 0 0,1-10 24 0 0,-1 16 57 0 0,1 0-1 0 0,2 0 1 0 0,1 0-1 0 0,2 0 1 0 0,1-1-1 0 0,4 11-80 0 0,62 157-58 0 0,-50-165-1360 0 0,-9-31-3634 0 0,4-3-6182 0 0,-11-1 22 0 0</inkml:trace>
  <inkml:trace contextRef="#ctx0" brushRef="#br0" timeOffset="15743.144">7706 589 2921 0 0,'0'0'3003'0'0,"0"0"-969"0"0,0 0-278 0 0,0 0 142 0 0,0 0 9 0 0,0 0-176 0 0,0 0-208 0 0,0 0-213 0 0,0 0-154 0 0,0 0-99 0 0,0 0-111 0 0,0 0-110 0 0,0 0-97 0 0,-2-3-118 0 0,1 1-505 0 0,0 0-1 0 0,-1 1 0 0 0,1-1 0 0 0,-1 1 0 0 0,1 0 1 0 0,-1-1-1 0 0,0 1 0 0 0,1 0 0 0 0,-1 0 0 0 0,0 0 0 0 0,0 0 1 0 0,0 0-1 0 0,0 0 0 0 0,0 1 0 0 0,0-1 0 0 0,0 1 1 0 0,0-1-1 0 0,0 1 0 0 0,0 0 0 0 0,0 0 0 0 0,-1 0 1 0 0,1 0-1 0 0,0 0 0 0 0,0 0 0 0 0,0 0 0 0 0,-2 1-115 0 0,-1-1 35 0 0,-7 3 70 0 0,0-1-1 0 0,0 2 1 0 0,0-1-1 0 0,1 2 1 0 0,0-1 0 0 0,0 2-1 0 0,0-1 1 0 0,0 2-1 0 0,1-1 1 0 0,0 1-1 0 0,0 1 1 0 0,1 0-1 0 0,-2 2-104 0 0,10-9 1 0 0,0-1-1 0 0,0 1 1 0 0,1 0-1 0 0,-1-1 0 0 0,0 1 1 0 0,1 0-1 0 0,-1-1 1 0 0,1 1-1 0 0,-1 0 1 0 0,1 0-1 0 0,-1 0 1 0 0,1 0-1 0 0,-1-1 0 0 0,1 1 1 0 0,0 0-1 0 0,0 0 1 0 0,-1 0-1 0 0,1 0 1 0 0,0 0-1 0 0,0 0 1 0 0,0 0-1 0 0,0 0 0 0 0,0 0 1 0 0,0 0-1 0 0,0 0 1 0 0,0 0-1 0 0,1-1 1 0 0,-1 1-1 0 0,0 0 1 0 0,0 0-1 0 0,1 0 0 0 0,-1 0 1 0 0,1 0-1 0 0,-1 0 1 0 0,1-1-1 0 0,-1 1 1 0 0,1 0-1 0 0,-1 0 0 0 0,1-1 1 0 0,0 1-1 0 0,-1 0 1 0 0,1-1-1 0 0,0 1 1 0 0,0-1-1 0 0,-1 1 1 0 0,1-1-1 0 0,0 1 0 0 0,47 26 98 0 0,-37-22-46 0 0,-5-2-28 0 0,0-1-6 0 0,0 0 0 0 0,0 1 0 0 0,0-1 0 0 0,0 2 0 0 0,-1-1 0 0 0,1 1 0 0 0,-1-1 0 0 0,0 2 0 0 0,0-1 0 0 0,0 0 0 0 0,-1 1 0 0 0,0 0 0 0 0,1 0 0 0 0,-2 0 0 0 0,1 1 0 0 0,-1-1-1 0 0,0 1 1 0 0,0 0 0 0 0,0 0-18 0 0,-2-3 29 0 0,-1 1 0 0 0,0 0 0 0 0,0-1-1 0 0,0 1 1 0 0,0-1 0 0 0,-1 1 0 0 0,0-1-1 0 0,1 1 1 0 0,-1-1 0 0 0,0 0 0 0 0,0 1-1 0 0,-1-1 1 0 0,1 0 0 0 0,-1 0 0 0 0,0 0-1 0 0,0 0 1 0 0,0 0 0 0 0,0 0 0 0 0,0 0-1 0 0,0-1 1 0 0,-1 1 0 0 0,0-1 0 0 0,1 1-1 0 0,-1-1 1 0 0,0 0 0 0 0,0 0 0 0 0,-3 1-29 0 0,-91 40 237 0 0,-12-10-265 0 0,199-79-14617 0 0,-73 38 8317 0 0,-4 0-2048 0 0</inkml:trace>
  <inkml:trace contextRef="#ctx0" brushRef="#br0" timeOffset="15989.451">8014 685 15699 0 0,'0'0'1625'0'0,"0"0"-181"0"0,0 0 6 0 0,0 0-6 0 0,0 0-206 0 0,0 0-306 0 0,0 0-251 0 0,0 0-243 0 0,0 0-184 0 0,0 0-111 0 0,0 0-91 0 0,0 0-47 0 0,0 0-45 0 0,-17 27-65 0 0,-49 81-136 0 0,49-81-178 0 0,30-34-4162 0 0,3-31-3145 0 0,-11 22 1665 0 0,-2 7-171 0 0</inkml:trace>
  <inkml:trace contextRef="#ctx0" brushRef="#br0" timeOffset="16141.942">7914 369 15235 0 0,'0'0'2561'0'0,"0"0"-1193"0"0,0 0-376 0 0,0 0-312 0 0,0 0-287 0 0,0 0-345 0 0,0 0-297 0 0,0 0-159 0 0,0 0-160 0 0,0 0-304 0 0,0 0-840 0 0,0 0-1897 0 0,0 0-6025 0 0</inkml:trace>
  <inkml:trace contextRef="#ctx0" brushRef="#br0" timeOffset="16468.654">8277 678 17500 0 0,'0'0'1589'0'0,"0"0"-288"0"0,0 0-44 0 0,0 0-47 0 0,0 0-194 0 0,0 0-240 0 0,0 0-186 0 0,0 0-170 0 0,0 0-124 0 0,0 0-104 0 0,0 0-71 0 0,0 0-54 0 0,-21 22-39 0 0,-64 72-16 0 0,63-47 14 0 0,23-41-20 0 0,0-2 3 0 0,-1-1-1 0 0,1 0 1 0 0,0 1-1 0 0,0-1 1 0 0,0 0-1 0 0,0 0 1 0 0,0 0-1 0 0,1 0 1 0 0,0 0 0 0 0,-1 0-1 0 0,1 0 1 0 0,0 0-1 0 0,1 0 1 0 0,-1-1-1 0 0,0 1 1 0 0,1-1-1 0 0,-1 0 1 0 0,1 0 0 0 0,0 0-1 0 0,0 0 1 0 0,0 0-1 0 0,0-1 1 0 0,0 1-1 0 0,0-1 1 0 0,0 1-1 0 0,0-1 1 0 0,1 0 0 0 0,-1-1-1 0 0,0 1 1 0 0,1-1-1 0 0,1 1-8 0 0,6 0 90 0 0,-1 0 0 0 0,1 0 1 0 0,0-1-1 0 0,-1 0 0 0 0,1-1 0 0 0,-1 0 0 0 0,1-1 0 0 0,-1 0 0 0 0,10-4-90 0 0,-11 3 63 0 0,1-1-1 0 0,-1 0 1 0 0,0 0-1 0 0,0-1 1 0 0,-1 0-1 0 0,1 0 1 0 0,-1-1 0 0 0,0-1-1 0 0,-1 1 1 0 0,1-1-1 0 0,-1 0 1 0 0,-1-1-1 0 0,1 0 1 0 0,-1 0-1 0 0,-1 0 1 0 0,1 0 0 0 0,-1-1-1 0 0,-1 0 1 0 0,0 0-1 0 0,0-1 1 0 0,-1 1-1 0 0,0-1 1 0 0,0 0-1 0 0,-1 1 1 0 0,-1-1-1 0 0,0 0 1 0 0,0 0 0 0 0,-1 0-1 0 0,0-1 1 0 0,0 1-63 0 0,-2 5-20 0 0,0 0 0 0 0,0-1 1 0 0,0 1-1 0 0,-1 0 0 0 0,1 0 1 0 0,-1 0-1 0 0,-1 1 1 0 0,1-1-1 0 0,0 1 0 0 0,-1 0 1 0 0,0 0-1 0 0,0 0 1 0 0,-1 0-1 0 0,1 0 0 0 0,0 1 1 0 0,-1 0-1 0 0,0 0 0 0 0,0 0 1 0 0,0 1-1 0 0,0 0 1 0 0,-1 0-1 0 0,1 0 0 0 0,-2 0 20 0 0,3 0-151 0 0,0 1-1 0 0,0 0 0 0 0,0 1 0 0 0,0-1 1 0 0,0 1-1 0 0,0-1 0 0 0,-1 1 0 0 0,1 0 1 0 0,0 1-1 0 0,0-1 0 0 0,0 1 0 0 0,0 0 1 0 0,0 0-1 0 0,0 0 0 0 0,0 0 0 0 0,0 1 1 0 0,0-1-1 0 0,1 1 0 0 0,-1 0 1 0 0,-2 2 151 0 0,-33 39-3807 0 0,30-26-17 0 0,2 3-3578 0 0,5-9-3439 0 0</inkml:trace>
  <inkml:trace contextRef="#ctx0" brushRef="#br0" timeOffset="16777.067">8612 836 12787 0 0,'0'0'2703'0'0,"0"0"-404"0"0,0 0-357 0 0,0 0-430 0 0,0 0-350 0 0,0 0-241 0 0,0 0-155 0 0,0 0-143 0 0,0 0-110 0 0,0 0-76 0 0,0 0-100 0 0,0 0-75 0 0,28-23-48 0 0,86-73-68 0 0,-28 16 178 0 0,-36 47-288 0 0,-43 56-582 0 0,11 54 299 0 0,-15-72 259 0 0,0 0-1 0 0,0-1 1 0 0,0 1 0 0 0,0-1 0 0 0,1 0 0 0 0,-1 0-1 0 0,1 0 1 0 0,0 0 0 0 0,0-1 0 0 0,1 0 0 0 0,-1 0-1 0 0,1 0 1 0 0,0 0 0 0 0,-1-1 0 0 0,1 1-1 0 0,0-1 1 0 0,1 0 0 0 0,3 0-12 0 0,10 0 163 0 0,0-2 1 0 0,0 0-1 0 0,0-1 1 0 0,0-1-1 0 0,0 0 1 0 0,-1-2-1 0 0,1 0 0 0 0,-1-1 1 0 0,0-1-1 0 0,0-1 1 0 0,-1 0-1 0 0,1-1 1 0 0,-2-1-1 0 0,1-1 0 0 0,-1 0 1 0 0,-1-1-1 0 0,0-1 1 0 0,-1 0-1 0 0,0-1 1 0 0,7-9-164 0 0,32-42 41 0 0,-45 29-2408 0 0,-12 28-4600 0 0,0 6-4498 0 0</inkml:trace>
  <inkml:trace contextRef="#ctx0" brushRef="#br0" timeOffset="18958.103">0 1495 80 0 0,'0'0'1586'0'0,"0"0"-390"0"0,0 0 44 0 0,0 0 283 0 0,0 0 91 0 0,0 0-163 0 0,0 0-224 0 0,0 0-155 0 0,32-3-8 0 0,100-9 50 0 0,43 5 3339 0 0,417-29 368 0 0,-218 24-3822 0 0,350-39 896 0 0,-272 14-880 0 0,347 33-194 0 0,-100 4-471 0 0,-227-22 75 0 0,11 4-216 0 0,-111 11-105 0 0,109-15 110 0 0,-165 14 130 0 0,273-7 99 0 0,-346 11-263 0 0,203-21-58 0 0,-99 17-67 0 0,226 1 36 0 0,-142 0-53 0 0,-175 3 158 0 0,-159-14 42 0 0,-56 13-118 0 0,69-12-66 0 0,25 13 49 0 0,-71-7-170 0 0,-64 10-1510 0 0,0 0 4693 0 0,0-1-6370 0 0,0 2-2629 0 0,0 0-4021 0 0,0 0-1600 0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5:3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588 122 9610 0 0,'0'0'2355'0'0,"0"0"-597"0"0,0 0-291 0 0,0 0-123 0 0,0 0-48 0 0,0 0-46 0 0,0 0-106 0 0,0 0-131 0 0,0 0-187 0 0,0 0-204 0 0,0 0-149 0 0,-2 3-85 0 0,-4 135 1595 0 0,-9 395-824 0 0,5-348-1762 0 0,-2-62-4139 0 0,8-102 1895 0 0,1-10-777 0 0,1 1-4017 0 0,2-7 410 0 0</inkml:trace>
  <inkml:trace contextRef="#ctx0" brushRef="#br0" timeOffset="511.672">216 295 12403 0 0,'0'0'1627'0'0,"0"0"-591"0"0,0 0-219 0 0,0 0 100 0 0,0 0 125 0 0,0 0-29 0 0,28-31-112 0 0,96-99-103 0 0,-118 123-696 0 0,1 0 0 0 0,1 0 0 0 0,-1 0 0 0 0,1 1 0 0 0,0 0 0 0 0,1 1 0 0 0,-1 0 0 0 0,1 0 0 0 0,0 1 0 0 0,0 0 0 0 0,1 0-102 0 0,10-4 254 0 0,10-4-47 0 0,0 2 1 0 0,1 0-1 0 0,0 2 1 0 0,0 2-1 0 0,0 1 1 0 0,1 1-1 0 0,0 1 1 0 0,0 2-1 0 0,24 3-207 0 0,-50-2 10 0 0,0 0 1 0 0,0 1-1 0 0,-1 0 0 0 0,1 0 0 0 0,0 1 1 0 0,0 0-1 0 0,0 0 0 0 0,-1 0 1 0 0,1 0-1 0 0,-1 1 0 0 0,0 0 0 0 0,0 0 1 0 0,0 1-1 0 0,0-1 0 0 0,-1 1 1 0 0,1 0-1 0 0,-1 1 0 0 0,0-1 0 0 0,0 1 1 0 0,0-1-1 0 0,-1 1 0 0 0,1 0 1 0 0,-1 0-1 0 0,-1 1 0 0 0,1-1 0 0 0,-1 1 1 0 0,0-1-1 0 0,0 1 0 0 0,0 0 1 0 0,-1 0-1 0 0,0 1-10 0 0,0 10 29 0 0,-1 0 0 0 0,0 0 0 0 0,-1 0 0 0 0,-1 0 0 0 0,-1 0 0 0 0,-1 0 0 0 0,0-1 0 0 0,-1 1 0 0 0,-1-1 0 0 0,0-1 0 0 0,-1 1 0 0 0,-1-1 0 0 0,0 0-1 0 0,-1-1 1 0 0,-1 0 0 0 0,0 0 0 0 0,-1-1 0 0 0,0 0 0 0 0,-1-1 0 0 0,0 0 0 0 0,-1-1 0 0 0,-10 6-29 0 0,-60 48 188 0 0,-2-3-1 0 0,-66 34-187 0 0,204-68 806 0 0,-21-16-524 0 0,0 1 0 0 0,-2 2 0 0 0,0 1 0 0 0,0 1 0 0 0,-2 2 0 0 0,0 1 1 0 0,6 7-283 0 0,84 87 522 0 0,-88-102-4654 0 0,-11-16-7588 0 0,-16 0 317 0 0</inkml:trace>
  <inkml:trace contextRef="#ctx0" brushRef="#br0" timeOffset="5907.61">1350 729 0 0 0,'0'0'959'0'0,"0"0"813"0"0,0 0 281 0 0,0 0 40 0 0,0 0-31 0 0,0 0-131 0 0,0 0-212 0 0,0 0-254 0 0,0 0-229 0 0,-7-2-189 0 0,-38-10 2298 0 0,-12 16 789 0 0,48 1-4068 0 0,1 0 1 0 0,-1 1-1 0 0,1 0 1 0 0,1 0-1 0 0,-1 1 1 0 0,1 0-1 0 0,0 0 1 0 0,1 1-1 0 0,0 0 1 0 0,0 0-1 0 0,1 1 0 0 0,-1-1 1 0 0,2 1-1 0 0,0 0 1 0 0,0 0-1 0 0,0 1 1 0 0,1-1-1 0 0,1 1 1 0 0,-1 0-1 0 0,2 0 1 0 0,-1-1-1 0 0,1 1 1 0 0,1 0-1 0 0,0 0 1 0 0,0 0-1 0 0,2 9-66 0 0,-1-15 33 0 0,1 0 0 0 0,-1 0 0 0 0,1 1 0 0 0,0-1 1 0 0,0 0-1 0 0,1-1 0 0 0,-1 1 0 0 0,1 0 0 0 0,0-1 0 0 0,0 1 0 0 0,0-1 0 0 0,0 0 0 0 0,0 0 0 0 0,1 0 0 0 0,0-1 0 0 0,-1 1 0 0 0,1-1 0 0 0,0 0 1 0 0,0 0-1 0 0,0 0 0 0 0,1 0 0 0 0,-1-1 0 0 0,0 0 0 0 0,1 1 0 0 0,2-1-33 0 0,114 1 1148 0 0,-108-6-1054 0 0,0 0 0 0 0,-1-1 0 0 0,1-1 1 0 0,-1 0-1 0 0,0 0 0 0 0,0-1 0 0 0,-1-1 0 0 0,0 0 0 0 0,0 0 0 0 0,-1-1 0 0 0,0-1 0 0 0,-1 0 0 0 0,0 0 1 0 0,0-1-1 0 0,-1 0 0 0 0,-1 0 0 0 0,0-1 0 0 0,1-2-94 0 0,-5 11 9 0 0,0 0 1 0 0,-1-1 0 0 0,0 1-1 0 0,0-1 1 0 0,0 1-1 0 0,0-1 1 0 0,0 0-1 0 0,-1 0 1 0 0,1 1-1 0 0,-1-1 1 0 0,0 0-1 0 0,-1 0 1 0 0,1 0 0 0 0,-1 0-1 0 0,1-1 1 0 0,-1 1-1 0 0,0 0 1 0 0,-1 0-1 0 0,1 0 1 0 0,-1 0-1 0 0,0 0 1 0 0,0 0-1 0 0,0 0 1 0 0,0 0 0 0 0,-1 0-1 0 0,1 1 1 0 0,-1-1-1 0 0,0 0 1 0 0,0 1-1 0 0,-1 0 1 0 0,1-1-1 0 0,-1 1 1 0 0,1 0-1 0 0,-1 0 1 0 0,0 0 0 0 0,0 1-1 0 0,0-1 1 0 0,-1 0-10 0 0,-4-1-95 0 0,1 1 0 0 0,-1 0 0 0 0,0 0 0 0 0,0 0 0 0 0,0 1 0 0 0,-1 0 0 0 0,1 1 0 0 0,-1-1 0 0 0,1 2 0 0 0,0-1 0 0 0,-1 1 0 0 0,1 1 0 0 0,-1-1 0 0 0,1 2 0 0 0,-1-1 0 0 0,1 1 0 0 0,0 0 0 0 0,0 1 0 0 0,0-1 0 0 0,0 2 0 0 0,0-1 0 0 0,-1 2 95 0 0,-94 75-9255 0 0,90-62 2632 0 0,7-6-4801 0 0</inkml:trace>
  <inkml:trace contextRef="#ctx0" brushRef="#br0" timeOffset="6334.149">2011 726 4969 0 0,'0'0'4196'0'0,"0"0"-1374"0"0,0 0-633 0 0,0 0-174 0 0,0 0-183 0 0,0 0-293 0 0,0 0-282 0 0,0 0-178 0 0,0 0-156 0 0,0 0-131 0 0,0 0-81 0 0,0 0-122 0 0,-23-3-85 0 0,-67-5-74 0 0,87 7-390 0 0,0 1 1 0 0,0-1-1 0 0,0 1 0 0 0,0 0 1 0 0,0 0-1 0 0,1 0 0 0 0,-1 0 1 0 0,0 1-1 0 0,0-1 0 0 0,0 1 1 0 0,0 0-1 0 0,1 0 0 0 0,-1 0 1 0 0,0 0-1 0 0,1 0 1 0 0,-1 1-1 0 0,1-1 0 0 0,-1 1 1 0 0,1-1-1 0 0,-2 3-40 0 0,-5 3 142 0 0,2-4-116 0 0,1 1-1 0 0,-1 0 1 0 0,1 1 0 0 0,0 0-1 0 0,0 0 1 0 0,0 0-1 0 0,1 1 1 0 0,0-1-1 0 0,0 1 1 0 0,0 1-1 0 0,1-1 1 0 0,0 0-1 0 0,0 1 1 0 0,0 0-1 0 0,1 0 1 0 0,0 0 0 0 0,1 1-1 0 0,0-1 1 0 0,0 0-1 0 0,0 1 1 0 0,1 0-1 0 0,0-1 1 0 0,0 1-1 0 0,1 0 1 0 0,0-1-1 0 0,1 1 1 0 0,0 5-26 0 0,3-6 9 0 0,0 0-1 0 0,0-1 1 0 0,0 0 0 0 0,1 0 0 0 0,0 0 0 0 0,0 0-1 0 0,1-1 1 0 0,0 0 0 0 0,0 0 0 0 0,0-1-1 0 0,0 1 1 0 0,1-1 0 0 0,-1 0 0 0 0,1-1-1 0 0,0 0 1 0 0,0 0 0 0 0,0-1 0 0 0,1 1 0 0 0,-1-2-1 0 0,1 1 1 0 0,-1-1 0 0 0,1 0 0 0 0,0 0-1 0 0,-1-1 1 0 0,1 0 0 0 0,3-1-9 0 0,6 2-27 0 0,0 0 0 0 0,0-2-1 0 0,0 0 1 0 0,0-1 0 0 0,-1 0 0 0 0,1-1 0 0 0,0-1 0 0 0,-1-1 0 0 0,0 0-1 0 0,0-1 1 0 0,11-7 27 0 0,23-31-2984 0 0,-39 24-1938 0 0,-6 0-5297 0 0,-5 12 929 0 0</inkml:trace>
  <inkml:trace contextRef="#ctx0" brushRef="#br0" timeOffset="6719.666">2353 291 14083 0 0,'0'0'2315'0'0,"0"0"-625"0"0,0 0-258 0 0,0 0-28 0 0,0 0-94 0 0,0 0-194 0 0,0 0-221 0 0,0 0-197 0 0,0 0-176 0 0,0 0-123 0 0,0 0-93 0 0,0 0-101 0 0,0 0-54 0 0,-7 1 223 0 0,0 418 977 0 0,3-180-1332 0 0,1-227-3597 0 0,4-35-2685 0 0,6-4-3699 0 0,-1 21 1495 0 0</inkml:trace>
  <inkml:trace contextRef="#ctx0" brushRef="#br0" timeOffset="7102.264">2565 527 7346 0 0,'0'0'2377'0'0,"0"0"-448"0"0,0 0-139 0 0,0 0-29 0 0,0 0-94 0 0,0 0-173 0 0,0 0-227 0 0,0 0-227 0 0,-33 16-214 0 0,-100 53-177 0 0,65-26 562 0 0,66-42-1182 0 0,1-1 0 0 0,0 1 0 0 0,0 0 0 0 0,0 0 0 0 0,0 0 1 0 0,0-1-1 0 0,1 1 0 0 0,-1 0 0 0 0,0 0 0 0 0,0 0 0 0 0,1 0 0 0 0,-1 1 0 0 0,0-1 0 0 0,1 0 0 0 0,-1 0 0 0 0,1 0 1 0 0,-1 0-1 0 0,1 1 0 0 0,0-1 0 0 0,0 0 0 0 0,-1 0 0 0 0,1 1 0 0 0,0-1 0 0 0,0 0 0 0 0,0 0 0 0 0,0 1 0 0 0,1-1 0 0 0,-1 0 1 0 0,0 0-1 0 0,0 1 0 0 0,1-1 0 0 0,-1 0 0 0 0,1 0 0 0 0,-1 0 0 0 0,1 1 0 0 0,-1-1 0 0 0,1 0 0 0 0,0 0 0 0 0,-1 0 1 0 0,1 0-1 0 0,0 0 0 0 0,0 0 0 0 0,0 0 0 0 0,0-1 0 0 0,0 1 0 0 0,0 0 0 0 0,0 0 0 0 0,0-1 0 0 0,0 1 0 0 0,1 0-29 0 0,61 35 500 0 0,116 63 1674 0 0,-158-81-1932 0 0,-11-30-8521 0 0,-4 6-1256 0 0,-4 3-378 0 0</inkml:trace>
  <inkml:trace contextRef="#ctx0" brushRef="#br0" timeOffset="7828.677">2758 847 5401 0 0,'0'0'3322'0'0,"0"0"-367"0"0,0 0-346 0 0,0 0-363 0 0,0 0-394 0 0,0 0-306 0 0,0 0-214 0 0,0 0-186 0 0,0 0-205 0 0,0 0-187 0 0,0 0-173 0 0,0 0-135 0 0,0 0-80 0 0,26-3-60 0 0,80-11-27 0 0,-71-4 89 0 0,-34 13-275 0 0,1 1-86 0 0,0 0-1 0 0,0 1 0 0 0,0-1 1 0 0,-1 0-1 0 0,1 0 1 0 0,-1 0-1 0 0,0 0 1 0 0,0 0-1 0 0,-1 0 1 0 0,1 0-1 0 0,-1-1 1 0 0,0 1-1 0 0,0 0 1 0 0,0 0-1 0 0,-1 0 1 0 0,1 0-1 0 0,-1 0 1 0 0,0 0-1 0 0,0 0 1 0 0,-1 0-1 0 0,1 0 1 0 0,-1 0-1 0 0,0 0 1 0 0,0 0-1 0 0,0 1 1 0 0,0-1-1 0 0,-1 1 1 0 0,1 0-1 0 0,-1 0 1 0 0,0 0-1 0 0,0 0 1 0 0,0 0-1 0 0,0 0 1 0 0,-1 1-1 0 0,1 0 1 0 0,-1 0-1 0 0,1 0 1 0 0,-3-1-7 0 0,1 2-38 0 0,0 0 1 0 0,0 0-1 0 0,0 1 1 0 0,0-1-1 0 0,0 1 1 0 0,0 1 0 0 0,-1-1-1 0 0,1 1 1 0 0,0 0-1 0 0,0 0 1 0 0,0 0-1 0 0,0 1 1 0 0,0-1-1 0 0,1 1 1 0 0,-1 0 0 0 0,0 1-1 0 0,1-1 1 0 0,0 1-1 0 0,-1 0 1 0 0,1 0-1 0 0,0 0 1 0 0,0 1-1 0 0,1-1 1 0 0,-1 1 0 0 0,1 0-1 0 0,0 0 1 0 0,0 0 37 0 0,-3 4-47 0 0,0 1 0 0 0,1-1 0 0 0,0 1 0 0 0,0-1 0 0 0,1 1 0 0 0,0 1 1 0 0,1-1-1 0 0,0 0 0 0 0,0 1 0 0 0,1 0 0 0 0,1 0 0 0 0,-1-1 0 0 0,1 7 47 0 0,2-13-6 0 0,-1 1-1 0 0,1-1 0 0 0,-1 0 0 0 0,1 0 1 0 0,0 0-1 0 0,0 1 0 0 0,1-1 0 0 0,-1-1 1 0 0,1 1-1 0 0,-1 0 0 0 0,1 0 0 0 0,0 0 0 0 0,0-1 1 0 0,0 1-1 0 0,0-1 0 0 0,1 0 0 0 0,-1 1 1 0 0,1-1-1 0 0,-1 0 0 0 0,1 0 0 0 0,0-1 1 0 0,0 1-1 0 0,0-1 0 0 0,0 1 0 0 0,0-1 1 0 0,0 0-1 0 0,0 0 0 0 0,0 0 0 0 0,3 0 7 0 0,96 12 139 0 0,-60-17 34 0 0,-1-2 0 0 0,0-1 0 0 0,0-3 0 0 0,-1-1 0 0 0,-1-2 0 0 0,0-1 0 0 0,0-3 0 0 0,-2 0 0 0 0,0-3 0 0 0,-1-1 0 0 0,-1-2 0 0 0,-1-1 0 0 0,-1-2 0 0 0,-2-1 0 0 0,13-14-173 0 0,-27 27 32 0 0,-1-2 0 0 0,-1 0-1 0 0,0-1 1 0 0,-1-1-1 0 0,0 0 1 0 0,-2-1 0 0 0,0 0-1 0 0,-1-1 1 0 0,-1 0 0 0 0,-1 0-1 0 0,-1-1 1 0 0,-1-1 0 0 0,0 1-1 0 0,-2-1 1 0 0,0 0-1 0 0,-2-1 1 0 0,0 1 0 0 0,-2-9-32 0 0,0 28 0 0 0,-1-1 1 0 0,0 0 0 0 0,-1 0-1 0 0,1 1 1 0 0,-1-1 0 0 0,1 0-1 0 0,-1 0 1 0 0,0 1 0 0 0,0-1-1 0 0,-1 1 1 0 0,1-1 0 0 0,-1 1-1 0 0,0 0 1 0 0,0-1-1 0 0,0 1 1 0 0,0 0 0 0 0,0 0-1 0 0,-1 1 1 0 0,1-1 0 0 0,-1 0-1 0 0,0 1 1 0 0,0-1 0 0 0,0 1-1 0 0,0 0 1 0 0,0 0 0 0 0,-1 0-1 0 0,1 1 1 0 0,0-1 0 0 0,-1 1-1 0 0,1-1 1 0 0,-1 1 0 0 0,0 0-1 0 0,1 1 1 0 0,-1-1-1 0 0,0 1 1 0 0,0-1 0 0 0,1 1-1 0 0,-1 0 1 0 0,-3 1-1 0 0,-3 0-10 0 0,1 1 0 0 0,-1 0 0 0 0,1 1 0 0 0,0 0 0 0 0,0 0 0 0 0,0 1 0 0 0,0 0 0 0 0,1 1-1 0 0,-1 0 1 0 0,1 0 0 0 0,0 1 0 0 0,1 0 0 0 0,-1 0 0 0 0,1 1 0 0 0,1 0 0 0 0,-1 0 0 0 0,1 0 0 0 0,0 1 0 0 0,1 0 0 0 0,0 0 0 0 0,0 1 0 0 0,1-1 0 0 0,0 1 0 0 0,0 0-1 0 0,1 0 1 0 0,0 1 0 0 0,1-1 0 0 0,0 0 0 0 0,0 1 0 0 0,1 0 0 0 0,0-1 0 0 0,1 1 0 0 0,0 8 10 0 0,1 1 10 0 0,0 0 0 0 0,1 0 0 0 0,0 0 0 0 0,2-1 0 0 0,0 1 0 0 0,1-1 0 0 0,1 0 0 0 0,1 0 0 0 0,0-1 0 0 0,4 6-10 0 0,95 150 25 0 0,-35-72-1500 0 0,-75-114-8709 0 0,-3 9 3545 0 0,3 0-3158 0 0</inkml:trace>
  <inkml:trace contextRef="#ctx0" brushRef="#br0" timeOffset="8071.434">3069 586 12211 0 0,'0'0'6921'0'0,"0"0"-5777"0"0,0 0-135 0 0,0 0 15 0 0,0 0-160 0 0,210-26-208 0 0,-168 19-136 0 0,2-1-64 0 0,6-3-72 0 0,4 0-88 0 0,3 0-112 0 0,1 0-79 0 0,5 0-154 0 0,-4 0-367 0 0,4 0-648 0 0,-5 0-1368 0 0,-17 4-4098 0 0,-13 3-6769 0 0</inkml:trace>
  <inkml:trace contextRef="#ctx0" brushRef="#br0" timeOffset="12821.69">4363 656 14659 0 0,'0'0'2649'0'0,"0"0"-1582"0"0,0 0-431 0 0,0 0 68 0 0,0 0 108 0 0,0 0 7 0 0,0 0-127 0 0,0 0-152 0 0,0 0-177 0 0,0 0-91 0 0,0 0 11 0 0,0 8-6 0 0,24 290 1374 0 0,-21-239-1555 0 0,-6 197 371 0 0,1-246-408 0 0,1 0 0 0 0,-2 0 0 0 0,1-1 0 0 0,-2 1 0 0 0,1-1 0 0 0,-1 0 0 0 0,0 0 0 0 0,-1 0 0 0 0,0 0 0 0 0,-1-1 0 0 0,1 0 0 0 0,-2 0 0 0 0,-2 3-59 0 0,8-11 26 0 0,0-1 0 0 0,-1 1 0 0 0,1 0 1 0 0,0 0-1 0 0,0 0 0 0 0,0-1 0 0 0,0 1 1 0 0,-1 0-1 0 0,1-1 0 0 0,0 1 0 0 0,0-1 1 0 0,0 0-1 0 0,0 1 0 0 0,0-1 0 0 0,0 0 1 0 0,0 1-1 0 0,0-1 0 0 0,1 0 0 0 0,-1 0 1 0 0,0 0-1 0 0,0 0 0 0 0,1 0 0 0 0,-1 0 1 0 0,0 0-1 0 0,1 0 0 0 0,-1 0 0 0 0,1 0 1 0 0,0 0-1 0 0,-1 0 0 0 0,1-1 0 0 0,0 1 1 0 0,-1 0-1 0 0,1 0 0 0 0,0 0 0 0 0,0-1 1 0 0,0 1-1 0 0,0 0 0 0 0,0 0 0 0 0,0 0 1 0 0,1 0-1 0 0,-1-1 0 0 0,0 1 0 0 0,1 0 1 0 0,-1 0-1 0 0,1 0 0 0 0,-1 0 0 0 0,1-1-26 0 0,-1-28-11 0 0,2 0 0 0 0,1 0 0 0 0,2 0 0 0 0,1 0 0 0 0,1 0 0 0 0,1 1 0 0 0,2 0 0 0 0,1 1 0 0 0,1 0 0 0 0,1 1 0 0 0,5-6 11 0 0,1-5 18 0 0,1 1 1 0 0,1 1 0 0 0,2 1-1 0 0,1 1 1 0 0,2 1-1 0 0,2 1 1 0 0,1 2-1 0 0,1 0 1 0 0,25-17-19 0 0,-52 44 8 0 0,0 1 1 0 0,-1-1 0 0 0,1 1-1 0 0,1 0 1 0 0,-1 0-1 0 0,0 1 1 0 0,0-1 0 0 0,1 1-1 0 0,-1-1 1 0 0,1 1 0 0 0,-1 0-1 0 0,1 0 1 0 0,-1 1 0 0 0,1-1-1 0 0,0 1 1 0 0,-1-1-1 0 0,1 1 1 0 0,0 1 0 0 0,3-1-9 0 0,-5 3 8 0 0,0-1 1 0 0,0 1 0 0 0,-1 0 0 0 0,1 0-1 0 0,-1 0 1 0 0,1 0 0 0 0,-1 0-1 0 0,0 0 1 0 0,0 0 0 0 0,-1 1 0 0 0,1-1-1 0 0,0 0 1 0 0,-1 0 0 0 0,0 1 0 0 0,0-1-1 0 0,0 0 1 0 0,0 0 0 0 0,-1 1-1 0 0,0 2-8 0 0,1 2 33 0 0,-3 10 0 0 0,-2-1 0 0 0,1 0 0 0 0,-2 0 0 0 0,0 0 0 0 0,-1-1 0 0 0,-1 0 0 0 0,-1 0 0 0 0,0-1 0 0 0,-1 0 0 0 0,0-1 0 0 0,-1 0-1 0 0,-12 12-32 0 0,14-15 9 0 0,-5 8-64 0 0,-1 0 0 0 0,-1-1 0 0 0,-1 0 0 0 0,0-2 0 0 0,-2 0 0 0 0,1-1 0 0 0,-18 10 55 0 0,1-17-2511 0 0,39-34-9966 0 0,4 17 6217 0 0,-4 4-906 0 0</inkml:trace>
  <inkml:trace contextRef="#ctx0" brushRef="#br0" timeOffset="13440.692">4827 939 1824 0 0,'0'0'1379'0'0,"0"0"-308"0"0,0 0-69 0 0,0 0-19 0 0,0 0-158 0 0,0 0-206 0 0,0 0-158 0 0,0 0-93 0 0,0 0-75 0 0,0 0-56 0 0,0 0-26 0 0,0 0 7 0 0,0 0 96 0 0,3 0 155 0 0,6 0 185 0 0,-6 0 165 0 0,-3 0 98 0 0,2-1 2230 0 0,7-4-1694 0 0,106-91 5702 0 0,47-63-5339 0 0,-154 151-1763 0 0,0-1 1 0 0,0 0 0 0 0,-1 0-1 0 0,0 0 1 0 0,-1-1-1 0 0,0 0 1 0 0,0 0-1 0 0,-1-1 1 0 0,-1 0-1 0 0,0 1 1 0 0,0-2-1 0 0,-1 1 1 0 0,0 0-1 0 0,0-6-53 0 0,-3 15-1 0 0,-1 1 0 0 0,1 0 0 0 0,0 0 0 0 0,-1-1 0 0 0,1 1 0 0 0,-1 0 0 0 0,1 0 0 0 0,-1 0 0 0 0,1 0 0 0 0,-1-1 0 0 0,0 1 0 0 0,0 0 0 0 0,0 0 0 0 0,1 0 0 0 0,-1 1 0 0 0,0-1 1 0 0,0 0-1 0 0,0 0 0 0 0,-1 0 0 0 0,1 1 0 0 0,0-1 0 0 0,0 0 0 0 0,0 1 0 0 0,0-1 0 0 0,-1 1 0 0 0,1 0 0 0 0,0-1 0 0 0,0 1 0 0 0,-1 0 0 0 0,1 0 0 0 0,0 0 0 0 0,-1-1 0 0 0,1 2 0 0 0,0-1 0 0 0,0 0 0 0 0,-1 0 0 0 0,1 0 0 0 0,0 0 0 0 0,-2 1 1 0 0,-49 12-226 0 0,35-4 199 0 0,1 2 0 0 0,0-1-1 0 0,1 2 1 0 0,0 0 0 0 0,1 1-1 0 0,0 0 1 0 0,1 2 0 0 0,-6 8 27 0 0,16-21-1 0 0,1 0-1 0 0,0 0 1 0 0,0 0 0 0 0,0 1 0 0 0,0-1 0 0 0,0 1 0 0 0,0-1 0 0 0,1 1 0 0 0,-1-1 0 0 0,1 1-1 0 0,0 0 1 0 0,0 0 0 0 0,0 0 0 0 0,0 0 0 0 0,0 0 0 0 0,1 0 0 0 0,-1 0 0 0 0,1 0 0 0 0,0 0-1 0 0,0 0 1 0 0,0 0 0 0 0,0 0 0 0 0,1 0 0 0 0,-1 0 0 0 0,1 0 0 0 0,0 0 0 0 0,-1 0 0 0 0,2 0-1 0 0,-1 0 1 0 0,0 0 0 0 0,0-1 0 0 0,1 1 0 0 0,-1 0 0 0 0,1-1 0 0 0,0 1 0 0 0,2 1 1 0 0,15 1 91 0 0,0 0 1 0 0,0-1 0 0 0,1-1 0 0 0,-1-1-1 0 0,1-1 1 0 0,-1-1 0 0 0,1 0 0 0 0,16-3-92 0 0,32 0 195 0 0,-65 3-185 0 0,0 0 0 0 0,-1 0 0 0 0,1 1 0 0 0,0-1 0 0 0,-1 1 0 0 0,1 0 0 0 0,-1-1 0 0 0,1 1 0 0 0,0 0 0 0 0,-1 1 0 0 0,0-1 0 0 0,1 0 0 0 0,-1 1 0 0 0,0-1 0 0 0,0 1 0 0 0,1 0 0 0 0,-1 0 0 0 0,-1 0 0 0 0,1 0 0 0 0,0 0 0 0 0,0 0 0 0 0,-1 0 0 0 0,1 0 0 0 0,-1 1 0 0 0,0-1 0 0 0,0 1 0 0 0,0-1 0 0 0,0 1 0 0 0,0-1-1 0 0,0 1 1 0 0,-1 0 0 0 0,1-1 0 0 0,-1 1 0 0 0,0 1-10 0 0,-9 94 403 0 0,3-47-1717 0 0,40-62-7357 0 0,-10-7-2513 0 0,-16 11 4220 0 0</inkml:trace>
  <inkml:trace contextRef="#ctx0" brushRef="#br0" timeOffset="13689.954">5648 652 14443 0 0,'0'0'1640'0'0,"0"0"-491"0"0,0 0-154 0 0,0 0 22 0 0,0 0-106 0 0,0 0-146 0 0,0 0-131 0 0,0 0-147 0 0,0 0-121 0 0,-26 34-84 0 0,-79 108-75 0 0,75-80 2 0 0,31-55-150 0 0,0-2 15 0 0,1-2-1 0 0,0 1 1 0 0,0 0 0 0 0,0 0 0 0 0,0 0 0 0 0,0-1 0 0 0,1 0 0 0 0,0 1 0 0 0,-1-1 0 0 0,1 0 0 0 0,0 0-1 0 0,1 0 1 0 0,-1-1 0 0 0,0 1 0 0 0,1-1 0 0 0,0 0 0 0 0,-1 0 0 0 0,1 0 0 0 0,0 0 0 0 0,0 0 0 0 0,0-1-1 0 0,0 0 1 0 0,0 0 0 0 0,1 0 0 0 0,-1-1 0 0 0,0 1 0 0 0,0-1 0 0 0,1 0 0 0 0,-1 0 0 0 0,0 0 0 0 0,0-1-1 0 0,1 1 1 0 0,-1-1 0 0 0,0 0 0 0 0,0 0 0 0 0,0-1 0 0 0,0 1 0 0 0,0-1 0 0 0,0 0 0 0 0,-1 0 0 0 0,2-1-74 0 0,2-1 49 0 0,0 0 1 0 0,-1 0 0 0 0,1-1 0 0 0,-1 0-1 0 0,0 0 1 0 0,0 0 0 0 0,0-1-1 0 0,-1 0 1 0 0,0 0 0 0 0,0-1 0 0 0,-1 1-1 0 0,0-1 1 0 0,0 0 0 0 0,0 0 0 0 0,-1 0-1 0 0,0-1 1 0 0,0 1 0 0 0,-1-1 0 0 0,0 0-1 0 0,0 0 1 0 0,-1 1 0 0 0,0-1-1 0 0,-1 0 1 0 0,1 0-50 0 0,-1-1-270 0 0,-8-62-536 0 0,-23 41-4975 0 0,25 30 23 0 0,3 0-5845 0 0</inkml:trace>
  <inkml:trace contextRef="#ctx0" brushRef="#br0" timeOffset="14172.7">5981 785 20260 0 0,'0'0'1579'0'0,"0"0"-641"0"0,0 0-214 0 0,0 0-44 0 0,0 0-30 0 0,0 0-110 0 0,0 0-111 0 0,0 0-89 0 0,0 0-93 0 0,0 0-71 0 0,0 0-56 0 0,-13 31-29 0 0,-42 98-34 0 0,2 20 171 0 0,31-95 22 0 0,20-83 583 0 0,4 10-824 0 0,2-1 0 0 0,0 1 1 0 0,1 0-1 0 0,1 0 0 0 0,0 1 0 0 0,2 0 0 0 0,0 0 0 0 0,10-15-9 0 0,-16 29 2 0 0,19-37-4 0 0,2 2 0 0 0,2 0 1 0 0,1 1-1 0 0,2 2 1 0 0,11-9 1 0 0,-32 37 0 0 0,0 0 1 0 0,0 0-1 0 0,1 1 0 0 0,-1 0 1 0 0,2 1-1 0 0,-1 0 1 0 0,1 0-1 0 0,0 1 0 0 0,0 0 1 0 0,0 0-1 0 0,1 1 1 0 0,0 0-1 0 0,0 1 1 0 0,0 0-1 0 0,0 1 0 0 0,5-1 0 0 0,-12 5 15 0 0,1 0 0 0 0,-1 0 0 0 0,0 0 0 0 0,0 0 0 0 0,0 1 0 0 0,0-1 0 0 0,-1 1-1 0 0,1 0 1 0 0,-1 0 0 0 0,1 0 0 0 0,-1 0 0 0 0,0 0 0 0 0,0 1 0 0 0,0-1 0 0 0,-1 0 0 0 0,1 1 0 0 0,-1-1-1 0 0,0 1 1 0 0,0 0 0 0 0,0 0 0 0 0,0-1 0 0 0,-1 1 0 0 0,0 0 0 0 0,1 0 0 0 0,-1 0 0 0 0,0-1-1 0 0,-1 1 1 0 0,1 0 0 0 0,-1 0 0 0 0,0 0-15 0 0,0 6 23 0 0,-1 1 0 0 0,0-1 0 0 0,-1 0 1 0 0,0 0-1 0 0,0 0 0 0 0,-1 0 0 0 0,-1 0 0 0 0,0-1 0 0 0,0 0 0 0 0,0 0 0 0 0,-1 0 0 0 0,-1 0 0 0 0,0-1 0 0 0,0 0 1 0 0,0-1-1 0 0,-1 0 0 0 0,0 0 0 0 0,0 0 0 0 0,-1-1 0 0 0,0 0 0 0 0,0-1 0 0 0,-4 2-23 0 0,-1 1-87 0 0,1-1-1 0 0,-1 0 1 0 0,0-1 0 0 0,-1 0-1 0 0,0-2 1 0 0,1 1-1 0 0,-2-2 1 0 0,1 0-1 0 0,-3 0 88 0 0,-29-3-3175 0 0,53-24-5492 0 0,4 15 2750 0 0,0 2-4707 0 0</inkml:trace>
  <inkml:trace contextRef="#ctx0" brushRef="#br0" timeOffset="14927.674">6443 722 9146 0 0,'0'0'2911'0'0,"0"0"-784"0"0,0 0-242 0 0,0 0-73 0 0,0 0-189 0 0,0 0-252 0 0,0 0-239 0 0,0 0-190 0 0,0 0-182 0 0,0 0-148 0 0,0 0-124 0 0,0 0-118 0 0,0 0-105 0 0,-13 22-61 0 0,-40 67-34 0 0,46-59 116 0 0,20-31-106 0 0,-4 2-40 0 0,1-1 1 0 0,0 0-1 0 0,-1-1 0 0 0,1 0 0 0 0,0-1 0 0 0,-1 0 0 0 0,1 0 0 0 0,-1-1 1 0 0,0 0-1 0 0,0 0 0 0 0,4-3-140 0 0,168-107 661 0 0,-135 83-581 0 0,-51 78-573 0 0,4-44 482 0 0,1 0 1 0 0,0 1-1 0 0,0-1 0 0 0,0 0 1 0 0,1 1-1 0 0,-1-1 1 0 0,1 0-1 0 0,0 0 0 0 0,0 0 1 0 0,1 0-1 0 0,-1 1 0 0 0,1-2 1 0 0,0 1-1 0 0,0 0 1 0 0,0 0-1 0 0,0-1 0 0 0,1 1 1 0 0,0-1-1 0 0,-1 1 0 0 0,1-1 1 0 0,1 0-1 0 0,-1 0 1 0 0,0-1-1 0 0,1 1 0 0 0,-1-1 1 0 0,1 1-1 0 0,0-1 0 0 0,0 0 1 0 0,-1-1-1 0 0,1 1 1 0 0,1-1-1 0 0,0 1 11 0 0,7 1 29 0 0,0-1-1 0 0,0 0 1 0 0,0 0 0 0 0,0-1 0 0 0,0-1 0 0 0,0 0-1 0 0,0-1 1 0 0,0 0 0 0 0,0-1 0 0 0,0 0-1 0 0,0-1 1 0 0,0 0 0 0 0,-1-1 0 0 0,0 0 0 0 0,1-1-1 0 0,8-5-28 0 0,13-9 164 0 0,-1 0 0 0 0,0-2 0 0 0,-2-1 0 0 0,24-23-164 0 0,-29 22-2 0 0,-1-1 0 0 0,-1-1-1 0 0,-2-1 1 0 0,0-1 0 0 0,-2-1 0 0 0,-1 0-1 0 0,-1-2 1 0 0,-1 0 0 0 0,-2-1 0 0 0,-1 0-1 0 0,-1-1 1 0 0,-2 0 0 0 0,1-12 2 0 0,-5-52-167 0 0,-6 93 160 0 0,-1 0 0 0 0,0 0 0 0 0,1 1 0 0 0,-1-1 1 0 0,0 0-1 0 0,0 1 0 0 0,0-1 0 0 0,-1 1 0 0 0,1-1 0 0 0,0 1 0 0 0,-1-1 0 0 0,0 1 1 0 0,0 0-1 0 0,0 0 0 0 0,0 0 0 0 0,0 0 0 0 0,0 0 0 0 0,0 0 0 0 0,0 0 0 0 0,-1 1 1 0 0,1-1-1 0 0,-1 1 0 0 0,1 0 0 0 0,-1 0 0 0 0,0 0 0 0 0,1 0 0 0 0,-1 0 0 0 0,0 1 1 0 0,0-1-1 0 0,1 1 0 0 0,-4-1 7 0 0,-1 1-6 0 0,0 0 1 0 0,0 0 0 0 0,0 0-1 0 0,0 1 1 0 0,0 0-1 0 0,0 1 1 0 0,1-1 0 0 0,-1 1-1 0 0,0 1 1 0 0,1-1 0 0 0,-1 1-1 0 0,1 0 1 0 0,0 0-1 0 0,0 1 1 0 0,0 0 0 0 0,1 0-1 0 0,-1 1 1 0 0,1-1 0 0 0,0 1-1 0 0,0 0 1 0 0,0 0-1 0 0,1 1 1 0 0,0 0 0 0 0,0-1-1 0 0,1 1 1 0 0,-2 3 5 0 0,-3 6 17 0 0,1 0-1 0 0,0 0 1 0 0,1 1 0 0 0,1 0-1 0 0,1 0 1 0 0,0 1-1 0 0,1-1 1 0 0,1 1 0 0 0,0 0-1 0 0,1 10-16 0 0,1-10 24 0 0,-1 16 57 0 0,1 0-1 0 0,2 0 1 0 0,1 0-1 0 0,2 0 1 0 0,1-1-1 0 0,4 11-80 0 0,62 157-58 0 0,-50-165-1360 0 0,-9-31-3634 0 0,4-3-6182 0 0,-11-1 22 0 0</inkml:trace>
  <inkml:trace contextRef="#ctx0" brushRef="#br0" timeOffset="15743.144">7706 589 2921 0 0,'0'0'3003'0'0,"0"0"-969"0"0,0 0-278 0 0,0 0 142 0 0,0 0 9 0 0,0 0-176 0 0,0 0-208 0 0,0 0-213 0 0,0 0-154 0 0,0 0-99 0 0,0 0-111 0 0,0 0-110 0 0,0 0-97 0 0,-2-3-118 0 0,1 1-505 0 0,0 0-1 0 0,-1 1 0 0 0,1-1 0 0 0,-1 1 0 0 0,1 0 1 0 0,-1-1-1 0 0,0 1 0 0 0,1 0 0 0 0,-1 0 0 0 0,0 0 0 0 0,0 0 1 0 0,0 0-1 0 0,0 0 0 0 0,0 1 0 0 0,0-1 0 0 0,0 1 1 0 0,0-1-1 0 0,0 1 0 0 0,0 0 0 0 0,0 0 0 0 0,-1 0 1 0 0,1 0-1 0 0,0 0 0 0 0,0 0 0 0 0,0 0 0 0 0,-2 1-115 0 0,-1-1 35 0 0,-7 3 70 0 0,0-1-1 0 0,0 2 1 0 0,0-1-1 0 0,1 2 1 0 0,0-1 0 0 0,0 2-1 0 0,0-1 1 0 0,0 2-1 0 0,1-1 1 0 0,0 1-1 0 0,0 1 1 0 0,1 0-1 0 0,-2 2-104 0 0,10-9 1 0 0,0-1-1 0 0,0 1 1 0 0,1 0-1 0 0,-1-1 0 0 0,0 1 1 0 0,1 0-1 0 0,-1-1 1 0 0,1 1-1 0 0,-1 0 1 0 0,1 0-1 0 0,-1 0 1 0 0,1 0-1 0 0,-1-1 0 0 0,1 1 1 0 0,0 0-1 0 0,0 0 1 0 0,-1 0-1 0 0,1 0 1 0 0,0 0-1 0 0,0 0 1 0 0,0 0-1 0 0,0 0 0 0 0,0 0 1 0 0,0 0-1 0 0,0 0 1 0 0,0 0-1 0 0,1-1 1 0 0,-1 1-1 0 0,0 0 1 0 0,0 0-1 0 0,1 0 0 0 0,-1 0 1 0 0,1 0-1 0 0,-1 0 1 0 0,1-1-1 0 0,-1 1 1 0 0,1 0-1 0 0,-1 0 0 0 0,1-1 1 0 0,0 1-1 0 0,-1 0 1 0 0,1-1-1 0 0,0 1 1 0 0,0-1-1 0 0,-1 1 1 0 0,1-1-1 0 0,0 1 0 0 0,47 26 98 0 0,-37-22-46 0 0,-5-2-28 0 0,0-1-6 0 0,0 0 0 0 0,0 1 0 0 0,0-1 0 0 0,0 2 0 0 0,-1-1 0 0 0,1 1 0 0 0,-1-1 0 0 0,0 2 0 0 0,0-1 0 0 0,0 0 0 0 0,-1 1 0 0 0,0 0 0 0 0,1 0 0 0 0,-2 0 0 0 0,1 1 0 0 0,-1-1-1 0 0,0 1 1 0 0,0 0 0 0 0,0 0-18 0 0,-2-3 29 0 0,-1 1 0 0 0,0 0 0 0 0,0-1-1 0 0,0 1 1 0 0,0-1 0 0 0,-1 1 0 0 0,0-1-1 0 0,1 1 1 0 0,-1-1 0 0 0,0 0 0 0 0,0 1-1 0 0,-1-1 1 0 0,1 0 0 0 0,-1 0 0 0 0,0 0-1 0 0,0 0 1 0 0,0 0 0 0 0,0 0 0 0 0,0 0-1 0 0,0-1 1 0 0,-1 1 0 0 0,0-1 0 0 0,1 1-1 0 0,-1-1 1 0 0,0 0 0 0 0,0 0 0 0 0,-3 1-29 0 0,-91 40 237 0 0,-12-10-265 0 0,199-79-14617 0 0,-73 38 8317 0 0,-4 0-2048 0 0</inkml:trace>
  <inkml:trace contextRef="#ctx0" brushRef="#br0" timeOffset="15989.451">8014 685 15699 0 0,'0'0'1625'0'0,"0"0"-181"0"0,0 0 6 0 0,0 0-6 0 0,0 0-206 0 0,0 0-306 0 0,0 0-251 0 0,0 0-243 0 0,0 0-184 0 0,0 0-111 0 0,0 0-91 0 0,0 0-47 0 0,0 0-45 0 0,-17 27-65 0 0,-49 81-136 0 0,49-81-178 0 0,30-34-4162 0 0,3-31-3145 0 0,-11 22 1665 0 0,-2 7-171 0 0</inkml:trace>
  <inkml:trace contextRef="#ctx0" brushRef="#br0" timeOffset="16141.942">7914 369 15235 0 0,'0'0'2561'0'0,"0"0"-1193"0"0,0 0-376 0 0,0 0-312 0 0,0 0-287 0 0,0 0-345 0 0,0 0-297 0 0,0 0-159 0 0,0 0-160 0 0,0 0-304 0 0,0 0-840 0 0,0 0-1897 0 0,0 0-6025 0 0</inkml:trace>
  <inkml:trace contextRef="#ctx0" brushRef="#br0" timeOffset="16468.654">8277 678 17500 0 0,'0'0'1589'0'0,"0"0"-288"0"0,0 0-44 0 0,0 0-47 0 0,0 0-194 0 0,0 0-240 0 0,0 0-186 0 0,0 0-170 0 0,0 0-124 0 0,0 0-104 0 0,0 0-71 0 0,0 0-54 0 0,-21 22-39 0 0,-64 72-16 0 0,63-47 14 0 0,23-41-20 0 0,0-2 3 0 0,-1-1-1 0 0,1 0 1 0 0,0 1-1 0 0,0-1 1 0 0,0 0-1 0 0,0 0 1 0 0,0 0-1 0 0,1 0 1 0 0,0 0 0 0 0,-1 0-1 0 0,1 0 1 0 0,0 0-1 0 0,1 0 1 0 0,-1-1-1 0 0,0 1 1 0 0,1-1-1 0 0,-1 0 1 0 0,1 0 0 0 0,0 0-1 0 0,0 0 1 0 0,0 0-1 0 0,0-1 1 0 0,0 1-1 0 0,0-1 1 0 0,0 1-1 0 0,0-1 1 0 0,1 0 0 0 0,-1-1-1 0 0,0 1 1 0 0,1-1-1 0 0,1 1-8 0 0,6 0 90 0 0,-1 0 0 0 0,1 0 1 0 0,0-1-1 0 0,-1 0 0 0 0,1-1 0 0 0,-1 0 0 0 0,1-1 0 0 0,-1 0 0 0 0,10-4-90 0 0,-11 3 63 0 0,1-1-1 0 0,-1 0 1 0 0,0 0-1 0 0,0-1 1 0 0,-1 0-1 0 0,1 0 1 0 0,-1-1 0 0 0,0-1-1 0 0,-1 1 1 0 0,1-1-1 0 0,-1 0 1 0 0,-1-1-1 0 0,1 0 1 0 0,-1 0-1 0 0,-1 0 1 0 0,1 0 0 0 0,-1-1-1 0 0,-1 0 1 0 0,0 0-1 0 0,0-1 1 0 0,-1 1-1 0 0,0-1 1 0 0,0 0-1 0 0,-1 1 1 0 0,-1-1-1 0 0,0 0 1 0 0,0 0 0 0 0,-1 0-1 0 0,0-1 1 0 0,0 1-63 0 0,-2 5-20 0 0,0 0 0 0 0,0-1 1 0 0,0 1-1 0 0,-1 0 0 0 0,1 0 1 0 0,-1 0-1 0 0,-1 1 1 0 0,1-1-1 0 0,0 1 0 0 0,-1 0 1 0 0,0 0-1 0 0,0 0 1 0 0,-1 0-1 0 0,1 0 0 0 0,0 1 1 0 0,-1 0-1 0 0,0 0 0 0 0,0 0 1 0 0,0 1-1 0 0,0 0 1 0 0,-1 0-1 0 0,1 0 0 0 0,-2 0 20 0 0,3 0-151 0 0,0 1-1 0 0,0 0 0 0 0,0 1 0 0 0,0-1 1 0 0,0 1-1 0 0,0-1 0 0 0,-1 1 0 0 0,1 0 1 0 0,0 1-1 0 0,0-1 0 0 0,0 1 0 0 0,0 0 1 0 0,0 0-1 0 0,0 0 0 0 0,0 0 0 0 0,0 1 1 0 0,0-1-1 0 0,1 1 0 0 0,-1 0 1 0 0,-2 2 151 0 0,-33 39-3807 0 0,30-26-17 0 0,2 3-3578 0 0,5-9-3439 0 0</inkml:trace>
  <inkml:trace contextRef="#ctx0" brushRef="#br0" timeOffset="16777.067">8612 836 12787 0 0,'0'0'2703'0'0,"0"0"-404"0"0,0 0-357 0 0,0 0-430 0 0,0 0-350 0 0,0 0-241 0 0,0 0-155 0 0,0 0-143 0 0,0 0-110 0 0,0 0-76 0 0,0 0-100 0 0,0 0-75 0 0,28-23-48 0 0,86-73-68 0 0,-28 16 178 0 0,-36 47-288 0 0,-43 56-582 0 0,11 54 299 0 0,-15-72 259 0 0,0 0-1 0 0,0-1 1 0 0,0 1 0 0 0,0-1 0 0 0,1 0 0 0 0,-1 0-1 0 0,1 0 1 0 0,0 0 0 0 0,0-1 0 0 0,1 0 0 0 0,-1 0-1 0 0,1 0 1 0 0,0 0 0 0 0,-1-1 0 0 0,1 1-1 0 0,0-1 1 0 0,1 0 0 0 0,3 0-12 0 0,10 0 163 0 0,0-2 1 0 0,0 0-1 0 0,0-1 1 0 0,0-1-1 0 0,0 0 1 0 0,-1-2-1 0 0,1 0 0 0 0,-1-1 1 0 0,0-1-1 0 0,0-1 1 0 0,-1 0-1 0 0,1-1 1 0 0,-2-1-1 0 0,1-1 0 0 0,-1 0 1 0 0,-1-1-1 0 0,0-1 1 0 0,-1 0-1 0 0,0-1 1 0 0,7-9-164 0 0,32-42 41 0 0,-45 29-2408 0 0,-12 28-4600 0 0,0 6-4498 0 0</inkml:trace>
  <inkml:trace contextRef="#ctx0" brushRef="#br0" timeOffset="18958.103">0 1495 80 0 0,'0'0'1586'0'0,"0"0"-390"0"0,0 0 44 0 0,0 0 283 0 0,0 0 91 0 0,0 0-163 0 0,0 0-224 0 0,0 0-155 0 0,32-3-8 0 0,100-9 50 0 0,43 5 3339 0 0,417-29 368 0 0,-218 24-3822 0 0,350-39 896 0 0,-272 14-880 0 0,347 33-194 0 0,-100 4-471 0 0,-227-22 75 0 0,11 4-216 0 0,-111 11-105 0 0,109-15 110 0 0,-165 14 130 0 0,273-7 99 0 0,-346 11-263 0 0,203-21-58 0 0,-99 17-67 0 0,226 1 36 0 0,-142 0-53 0 0,-175 3 158 0 0,-159-14 42 0 0,-56 13-118 0 0,69-12-66 0 0,25 13 49 0 0,-71-7-170 0 0,-64 10-1510 0 0,0 0 4693 0 0,0-1-6370 0 0,0 2-2629 0 0,0 0-4021 0 0,0 0-1600 0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8834 0 0,'0'0'2957'0'0,"0"0"-721"0"0,0 0-450 0 0,0 0-226 0 0,0 0-230 0 0,0 0-257 0 0,0 0-206 0 0,0 0-111 0 0,0 0-29 0 0,0 0 31 0 0,0 0-6 0 0,0 0-52 0 0,0 0-71 0 0,20 1-51 0 0,65 4-43 0 0,53-23 1109 0 0,-82 4-1271 0 0,141-16 279 0 0,-143 19-950 0 0,-51 8-1698 0 0,-2-1-10669 0 0,-1 4 4326 0 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12051 0 0,'0'0'2967'0'0,"0"0"-1437"0"0,0 0-549 0 0,0 0 53 0 0,0 0 115 0 0,0 0 17 0 0,0 0-105 0 0,0 0-111 0 0,0 0-99 0 0,0 0-46 0 0,0 0-91 0 0,0 0-75 0 0,25 4-82 0 0,80 13-102 0 0,-10-24 384 0 0,-68 0-649 0 0,177-46 103 0 0,-121 14-7749 0 0,-73 32-95 0 0,-3 0-4642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53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749 40 0 0 0,'0'0'693'0'0,"0"0"673"0"0,0 0 358 0 0,0 0 157 0 0,0 0-35 0 0,0 0-150 0 0,0 0-161 0 0,0 0-132 0 0,0 0-120 0 0,0 0-138 0 0,0 0-136 0 0,0 0-124 0 0,0 0-65 0 0,18-5-30 0 0,78-26 770 0 0,-76 27 1654 0 0,-27 12-551 0 0,-33 13-1652 0 0,-202 90-871 0 0,22-8 302 0 0,262-88-322 0 0,324-5 495 0 0,-312 4-526 0 0,-54-13-85 0 0,0-1 4 0 0,-2 6 32 0 0,0-1 0 0 0,0 1 1 0 0,-1-1-1 0 0,0 0 0 0 0,0 1 0 0 0,0-1 0 0 0,0-1 1 0 0,-1 1-1 0 0,0 0 0 0 0,0-1 0 0 0,0 0 0 0 0,0 0 1 0 0,-1 0-1 0 0,-3 2-40 0 0,-59 45 91 0 0,-2-3 1 0 0,-2-3 0 0 0,-58 26-92 0 0,-95 60 128 0 0,197-114-125 0 0,18-13-1 0 0,1 1 0 0 0,-1 0 1 0 0,1 0-1 0 0,0 1 0 0 0,0 0 1 0 0,0 0-1 0 0,1 1 1 0 0,0 0-1 0 0,1 0 0 0 0,-1 1 1 0 0,1 0-1 0 0,1 0 0 0 0,-1 0 1 0 0,1 1-1 0 0,1 0-2 0 0,3-7 2 0 0,1 0 0 0 0,0 1 1 0 0,0-1-1 0 0,0 0 0 0 0,0 0 0 0 0,0 0 0 0 0,0 0 0 0 0,1 1 1 0 0,-1-1-1 0 0,1 0 0 0 0,-1 0 0 0 0,1 0 0 0 0,0 0 0 0 0,0 0 0 0 0,0 0 1 0 0,0 0-1 0 0,0 0 0 0 0,0 0 0 0 0,0-1 0 0 0,1 1 0 0 0,-1 0 1 0 0,1-1-1 0 0,-1 1 0 0 0,1-1 0 0 0,0 0 0 0 0,0 1 0 0 0,0-1 0 0 0,-1 0 1 0 0,1 0-1 0 0,0 0 0 0 0,0 0 0 0 0,0 0 0 0 0,0-1 0 0 0,1 1 1 0 0,-1-1-1 0 0,0 1 0 0 0,0-1 0 0 0,1 0-2 0 0,87 10 278 0 0,-47-13-174 0 0,0-3 0 0 0,0-1-1 0 0,-1-2 1 0 0,0-2 0 0 0,0-2 0 0 0,8-5-104 0 0,65-18 104 0 0,-14 3-185 0 0,-83 31-2830 0 0,-3 3-2981 0 0,-5 0-4528 0 0,-6-1-309 0 0</inkml:trace>
  <inkml:trace contextRef="#ctx0" brushRef="#br0" timeOffset="734.677">926 835 9874 0 0,'0'0'2243'0'0,"0"0"-500"0"0,0 0-229 0 0,0 0-2 0 0,0 0-74 0 0,0 0-167 0 0,0 0-158 0 0,0 0-138 0 0,0 0-109 0 0,0 0-95 0 0,0 0-89 0 0,0 0-99 0 0,0 0-73 0 0,14-15-45 0 0,93-109 675 0 0,138-152 278 0 0,-153 195-1179 0 0,-86 118-331 0 0,-18 81 213 0 0,7-102-108 0 0,0 0 0 0 0,2 1 1 0 0,0 0-1 0 0,1 0 0 0 0,0 0 0 0 0,2 0 0 0 0,0 0 0 0 0,2 10-13 0 0,-2-25 1 0 0,0 0-1 0 0,0 0 0 0 0,1 0 0 0 0,-1 0 1 0 0,1 0-1 0 0,-1 0 0 0 0,1 0 0 0 0,0-1 1 0 0,0 1-1 0 0,0 0 0 0 0,0 0 0 0 0,0-1 1 0 0,0 1-1 0 0,0-1 0 0 0,0 1 0 0 0,1-1 1 0 0,-1 1-1 0 0,1-1 0 0 0,-1 0 0 0 0,1 1 1 0 0,-1-1-1 0 0,1 0 0 0 0,0 0 0 0 0,0 0 1 0 0,-1-1-1 0 0,1 1 0 0 0,0 0 0 0 0,0-1 1 0 0,0 1-1 0 0,0-1 0 0 0,0 1 0 0 0,0-1 1 0 0,0 0-1 0 0,0 0 0 0 0,0 0 0 0 0,0 0 1 0 0,0 0-1 0 0,0 0 0 0 0,0-1 0 0 0,71-35 101 0 0,202-257-85 0 0,-230 256 11 0 0,-42 73-142 0 0,-39 126 511 0 0,30-127-342 0 0,2 0 0 0 0,2 0 1 0 0,1 0-1 0 0,2 1 0 0 0,2 8-54 0 0,12 3-209 0 0,-7-31-2282 0 0,-5-11-3118 0 0,0-2-6145 0 0,-3-3 2620 0 0</inkml:trace>
  <inkml:trace contextRef="#ctx0" brushRef="#br0" timeOffset="983.564">2023 747 17004 0 0,'0'0'1512'0'0,"0"0"-440"0"0,0 0-24 0 0,0 0-71 0 0,0 0-209 0 0,0 0-256 0 0,0 0-216 0 0,0 0-176 0 0,0 0-88 0 0,0 0-64 0 0,0 0-80 0 0,0 0-104 0 0,0 0-272 0 0,0 0-504 0 0,-57 118-889 0 0,57-118-1728 0 0,0 0-4568 0 0,0 0 343 0 0</inkml:trace>
  <inkml:trace contextRef="#ctx0" brushRef="#br0" timeOffset="1234.821">2025 408 20620 0 0,'0'0'1361'0'0,"0"0"-433"0"0,0 0-264 0 0,0 0-120 0 0,0 0-224 0 0,0 0-176 0 0,0 0-168 0 0,0 0-144 0 0,0 0-104 0 0,0 0-256 0 0,0 0-400 0 0,0 0-745 0 0,0 0-1407 0 0,0 0-3402 0 0,42 0-4944 0 0</inkml:trace>
  <inkml:trace contextRef="#ctx0" brushRef="#br0" timeOffset="2299.034">2323 390 10154 0 0,'0'0'2054'0'0,"0"0"-362"0"0,0 0-190 0 0,0 0-2 0 0,0 0-146 0 0,0 0-245 0 0,0 0-236 0 0,0 0-219 0 0,0 0-141 0 0,0 0-61 0 0,0 0-26 0 0,0 0-13 0 0,0 0-27 0 0,-5 13-19 0 0,-37 84 531 0 0,36-79-782 0 0,1 1 1 0 0,1-1-1 0 0,1 1 1 0 0,0 0-1 0 0,1 0 1 0 0,2 0-1 0 0,0 0 1 0 0,1 4-117 0 0,-1-18 21 0 0,1-1 1 0 0,0 0-1 0 0,0 0 1 0 0,0 0-1 0 0,0 0 1 0 0,1 0 0 0 0,-1 0-1 0 0,1-1 1 0 0,0 1-1 0 0,0 0 1 0 0,1-1-1 0 0,-1 0 1 0 0,1 1-1 0 0,0-1 1 0 0,0 0-1 0 0,0 0 1 0 0,0-1 0 0 0,0 1-1 0 0,0 0 1 0 0,1-1-1 0 0,0 0 1 0 0,-1 0-1 0 0,1 0 1 0 0,0 0-1 0 0,0-1 1 0 0,0 0-1 0 0,0 1 1 0 0,0-1 0 0 0,0-1-1 0 0,0 1 1 0 0,0-1-1 0 0,0 1 1 0 0,1-1-1 0 0,-1 0 1 0 0,0-1-1 0 0,0 1 1 0 0,0-1-1 0 0,0 0 1 0 0,0 0 0 0 0,0 0-1 0 0,0 0 1 0 0,0-1-1 0 0,0 1 1 0 0,0-1-1 0 0,3-2-21 0 0,119-142 440 0 0,5-64-286 0 0,-66 133-136 0 0,-75 118-47 0 0,-23 79 47 0 0,6 2 0 0 0,5 1 1 0 0,5 0-1 0 0,5 1 0 0 0,5 50-18 0 0,0-63-11 0 0,-20 14 94 0 0,26-124-61 0 0,0 0 0 0 0,-1 0-1 0 0,1 0 1 0 0,0-1 0 0 0,0 1 0 0 0,-1 0 0 0 0,1-1 0 0 0,0 1 0 0 0,-1-1 0 0 0,1 1-1 0 0,-1-1 1 0 0,1 0 0 0 0,-1 1 0 0 0,1-1 0 0 0,0 0 0 0 0,-1 0 0 0 0,1 0 0 0 0,-1 0-1 0 0,1-1 1 0 0,-1 1 0 0 0,1 0 0 0 0,-1 0 0 0 0,1-1 0 0 0,0 1 0 0 0,-1-1 0 0 0,1 1-1 0 0,0-1 1 0 0,-1 0 0 0 0,1 0 0 0 0,0 1 0 0 0,0-1 0 0 0,-1 0 0 0 0,1 0 0 0 0,0 0 0 0 0,0 0-1 0 0,0 0 1 0 0,0 0 0 0 0,0-1 0 0 0,1 1 0 0 0,-1 0 0 0 0,0 0 0 0 0,0-2-22 0 0,-4-11 43 0 0,-1 0 1 0 0,2-1 0 0 0,0 0-1 0 0,1 1 1 0 0,1-2 0 0 0,0 1 0 0 0,1 0-1 0 0,0 0 1 0 0,1 0 0 0 0,2-11-44 0 0,-1-5-36 0 0,-1 14-164 0 0,2 1 0 0 0,0 0-1 0 0,0-1 1 0 0,2 1 0 0 0,0 0-1 0 0,0 1 1 0 0,8-16 200 0 0,10-13-4724 0 0,5 5-6332 0 0,-20 31-76 0 0</inkml:trace>
  <inkml:trace contextRef="#ctx0" brushRef="#br0" timeOffset="2548.645">2960 699 12235 0 0,'0'0'1812'0'0,"0"0"-358"0"0,0 0-21 0 0,0 0 124 0 0,0 0-113 0 0,0 0-252 0 0,0 0-269 0 0,0 0-243 0 0,0 0-173 0 0,0 0-139 0 0,0 0-104 0 0,0 0-93 0 0,0 0-78 0 0,0 22-46 0 0,0 92-86 0 0,0-114-1467 0 0,-1-2-9757 0 0,0 1 10360 0 0,1-3-9566 0 0</inkml:trace>
  <inkml:trace contextRef="#ctx0" brushRef="#br0" timeOffset="2797.715">3032 375 17988 0 0,'0'0'1856'0'0,"0"0"-423"0"0,0 0-209 0 0,0 0-248 0 0,0 0-272 0 0,0 0-232 0 0,0 0-216 0 0,0 0-152 0 0,0 0-176 0 0,0 0-184 0 0,0 0-152 0 0,0 0-464 0 0,0 0-848 0 0,0 0-2009 0 0,-24-18-9354 0 0</inkml:trace>
  <inkml:trace contextRef="#ctx0" brushRef="#br0" timeOffset="3846.971">112 1248 0 0 0,'0'0'489'0'0,"0"0"492"0"0,0 0 144 0 0,0 0 11 0 0,0 0-18 0 0,-18 0 8 0 0,-57 0 54 0 0,56 0 17 0 0,19 0-19 0 0,0 0-91 0 0,0 0-139 0 0,0 0-132 0 0,0 0-128 0 0,9 0 1136 0 0,268-18 3531 0 0,175-14-2717 0 0,161-3-1341 0 0,462 6-193 0 0,-363-27-312 0 0,-522 41-323 0 0,157 8-469 0 0,-342 7 3 0 0,60 4-338 0 0,-56-4-1300 0 0,-16-1-3183 0 0,-7-1-3012 0 0,7 1-3367 0 0</inkml:trace>
  <inkml:trace contextRef="#ctx0" brushRef="#br0" timeOffset="4851.341">1539 1391 0 0 0,'0'0'844'0'0,"0"0"170"0"0,0 0 190 0 0,0 0 278 0 0,0 0 207 0 0,0 0 20 0 0,0 0-94 0 0,0 0-87 0 0,0 0-80 0 0,0 0-87 0 0,0 0-132 0 0,0 0-173 0 0,0 0-134 0 0,5-3-54 0 0,15-9-20 0 0,-47 18 3336 0 0,-12 3-3943 0 0,-281 87 1504 0 0,78-19-629 0 0,235-65-1061 0 0,35-10-93 0 0,-17-1 142 0 0,44 0 26 0 0,0-3 1 0 0,-1-1-1 0 0,41-9-130 0 0,-75 9 15 0 0,371-22 153 0 0,-390 25-148 0 0,-1 0 14 0 0,0 0 2 0 0,-34 30 315 0 0,-162 75-68 0 0,154-85-263 0 0,-325 153 12 0 0,359-170-30 0 0,-55 25 0 0 0,1 3 1 0 0,2 2 0 0 0,1 3 0 0 0,-2 5-3 0 0,60-41-1 0 0,1 0 0 0 0,-1 1 0 0 0,1-1-1 0 0,-1 0 1 0 0,0 0 0 0 0,1 1 0 0 0,-1-1 0 0 0,1 0 0 0 0,-1 1-1 0 0,1-1 1 0 0,-1 1 0 0 0,1-1 0 0 0,-1 1 0 0 0,1-1-1 0 0,-1 1 1 0 0,1-1 0 0 0,0 1 0 0 0,-1-1 0 0 0,1 1-1 0 0,0-1 1 0 0,-1 1 0 0 0,1 0 0 0 0,0-1 0 0 0,0 1 0 0 0,0 0-1 0 0,-1-1 1 0 0,1 1 0 0 0,0 0 0 0 0,0-1 0 0 0,0 1-1 0 0,0 0 1 0 0,0-1 0 0 0,0 1 0 0 0,0-1 0 0 0,0 1-1 0 0,1 0 1 0 0,-1-1 0 0 0,0 1 0 0 0,0 0 0 0 0,1-1 0 0 0,-1 1-1 0 0,0-1 1 0 0,0 1 0 0 0,1 0 0 0 0,-1-1 0 0 0,1 1-1 0 0,-1-1 1 0 0,1 1 0 0 0,-1-1 0 0 0,1 1 0 0 0,-1-1-1 0 0,1 0 1 0 0,-1 1 0 0 0,1-1 0 0 0,-1 0 0 0 0,1 1 0 0 0,-1-1-1 0 0,1 0 1 0 0,0 0 0 0 0,-1 1 0 0 0,1-1 0 0 0,0 0-1 0 0,-1 0 1 0 0,1 0 1 0 0,22 4 36 0 0,-1-2 0 0 0,1 0 0 0 0,0-1 0 0 0,0-2 0 0 0,0 0 0 0 0,-1-2 0 0 0,1 0 0 0 0,-1-1 0 0 0,0-2 0 0 0,8-2-36 0 0,-7 2 11 0 0,504-125 462 0 0,-445 119-479 0 0,-81 12-81 0 0,-1 0-98 0 0,0 0-163 0 0,0 0-266 0 0,0 0-353 0 0,-13 15-13751 0 0,11-11 3288 0 0</inkml:trace>
  <inkml:trace contextRef="#ctx0" brushRef="#br0" timeOffset="5500.342">1585 2190 10138 0 0,'0'0'3252'0'0,"0"0"-2128"0"0,0 0-595 0 0,0 0 157 0 0,0 0 275 0 0,0 0 174 0 0,0 0 0 0 0,0 0-116 0 0,0 0-180 0 0,0 0-159 0 0,24-31-119 0 0,74-99-102 0 0,13-8 833 0 0,-60 76-737 0 0,-23 24-336 0 0,3 2 0 0 0,0 1-1 0 0,3 1 1 0 0,0 2 0 0 0,7-2-219 0 0,-9 23 9 0 0,-30 33 6 0 0,-12 103 470 0 0,6-105-416 0 0,2 1 0 0 0,0-1 0 0 0,1 1 0 0 0,1 0 0 0 0,1-1 0 0 0,1 1 0 0 0,3 11-69 0 0,-5-29 21 0 0,1 0 0 0 0,0 0 1 0 0,0 0-1 0 0,0 0 0 0 0,0 0 0 0 0,0 0 0 0 0,1 0 1 0 0,0-1-1 0 0,-1 1 0 0 0,1-1 0 0 0,0 1 1 0 0,0-1-1 0 0,0 1 0 0 0,1-1 0 0 0,-1 0 0 0 0,0 0 1 0 0,1 0-1 0 0,0 0 0 0 0,-1-1 0 0 0,1 1 1 0 0,0-1-1 0 0,0 0 0 0 0,0 1 0 0 0,0-1 0 0 0,0-1 1 0 0,0 1-1 0 0,0 0 0 0 0,0-1 0 0 0,0 1 0 0 0,0-1 1 0 0,0 0-1 0 0,0 0 0 0 0,1 0 0 0 0,-1-1 1 0 0,0 1-1 0 0,0-1 0 0 0,0 1 0 0 0,0-1 0 0 0,0 0 1 0 0,0 0-1 0 0,0-1 0 0 0,0 1 0 0 0,-1 0 0 0 0,3-2-20 0 0,41-39 66 0 0,-2-1 1 0 0,-1-2 0 0 0,-3-2 0 0 0,-2-2 0 0 0,0-5-68 0 0,11-11-77 0 0,35-38 28 0 0,-83 102 73 0 0,-1 1-29 0 0,0 0-31 0 0,-8 27-135 0 0,-41 123 468 0 0,41-116-294 0 0,2 0-1 0 0,2 0 1 0 0,1 0-1 0 0,2 1 0 0 0,1-1 1 0 0,3 22-3 0 0,-2-52-138 0 0,-1 1-1 0 0,1 0 1 0 0,0-1 0 0 0,0 1-1 0 0,0-1 1 0 0,1 0 0 0 0,-1 1-1 0 0,1-1 1 0 0,0 0 0 0 0,0 0 0 0 0,1 0-1 0 0,-1 0 1 0 0,1 0 0 0 0,0-1-1 0 0,0 1 1 0 0,0-1 0 0 0,1 0-1 0 0,2 3 139 0 0,20 7-5080 0 0,6-9-4695 0 0,-24-4-602 0 0</inkml:trace>
  <inkml:trace contextRef="#ctx0" brushRef="#br0" timeOffset="5746.994">2898 1910 13571 0 0,'0'0'1196'0'0,"0"0"-194"0"0,0 0 38 0 0,0 0 174 0 0,0 0 62 0 0,0 0-91 0 0,0 0-186 0 0,0 0-228 0 0,0 0-193 0 0,0 0-166 0 0,0 0-123 0 0,0 0-120 0 0,0 0-58 0 0,-9 27-48 0 0,-25 83-47 0 0,26-48-894 0 0,12-53-1278 0 0,-1-7-1511 0 0,1-2-4266 0 0,-1 0-1325 0 0</inkml:trace>
  <inkml:trace contextRef="#ctx0" brushRef="#br0" timeOffset="5982.696">2914 1579 15299 0 0,'0'0'5097'0'0,"0"0"-4000"0"0,0 0-313 0 0,0 0-208 0 0,0 0-184 0 0,0 0-168 0 0,0 0-152 0 0,0 0-144 0 0,0 0-200 0 0,0 0-192 0 0,0 0-368 0 0,0 0-841 0 0,0 0-2031 0 0,4-11-9003 0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48 7370 0 0,'0'0'4846'0'0,"0"0"-2370"0"0,0 0-945 0 0,0 0-190 0 0,0 0-6 0 0,0 0-48 0 0,0 0-120 0 0,0 0-206 0 0,0 0-229 0 0,0 0-169 0 0,0 0-184 0 0,-2 1-114 0 0,0 0-219 0 0,1 1-1 0 0,0-1 0 0 0,0 1 1 0 0,0-1-1 0 0,0 1 1 0 0,0 0-1 0 0,1 0 0 0 0,-1-1 1 0 0,0 1-1 0 0,1 0 1 0 0,-1 0-1 0 0,1 0 0 0 0,0-1 1 0 0,-1 1-1 0 0,1 0 0 0 0,0 0 1 0 0,0 0-1 0 0,0 0 1 0 0,1 0-1 0 0,-1 0 0 0 0,0-1 1 0 0,1 1-1 0 0,-1 0 1 0 0,1 0-1 0 0,-1 0 0 0 0,1-1 1 0 0,1 3-46 0 0,2 18 357 0 0,4 45 39 0 0,-2 1-1 0 0,-4-1 1 0 0,-2 1 0 0 0,-4 0-1 0 0,-2-1 1 0 0,-4 2-396 0 0,-77 201 121 0 0,83-258 742 0 0,2 2-3868 0 0,13-20-6598 0 0,-2-18-256 0 0,-3 16 3132 0 0</inkml:trace>
  <inkml:trace contextRef="#ctx0" brushRef="#br0" timeOffset="389.949">0 151 10170 0 0,'0'0'1834'0'0,"0"0"-224"0"0,0 0-182 0 0,0 0 28 0 0,0 0 5 0 0,0 0-183 0 0,0 0-232 0 0,0 0-235 0 0,0 0-176 0 0,0 0-86 0 0,0 0-45 0 0,0 0-37 0 0,27-21-30 0 0,88-64-35 0 0,-110 81-359 0 0,1 1 0 0 0,-1-1 0 0 0,1 1-1 0 0,-1 0 1 0 0,1 0 0 0 0,0 1 0 0 0,0 0 0 0 0,0 0 0 0 0,0 0 0 0 0,1 1 0 0 0,-1 0 0 0 0,0 0 0 0 0,4 0-43 0 0,8-1 129 0 0,-1-1-65 0 0,1 0 0 0 0,0 0 1 0 0,-1 2-1 0 0,1 0 1 0 0,0 1-1 0 0,0 1 0 0 0,0 1 1 0 0,0 0-1 0 0,-1 2 1 0 0,1 0-1 0 0,-1 0 0 0 0,0 2 1 0 0,0 0-1 0 0,10 6-64 0 0,-21-7 20 0 0,0 1 1 0 0,-1 0-1 0 0,0 0 0 0 0,0 1 0 0 0,0-1 1 0 0,0 1-1 0 0,-1 0 0 0 0,0 0 0 0 0,-1 0 1 0 0,0 1-1 0 0,0 0 0 0 0,0-1 0 0 0,-1 1 1 0 0,0 0-1 0 0,-1 0 0 0 0,1 0 0 0 0,-2 0 1 0 0,1 0-1 0 0,-1 0 0 0 0,0 1 0 0 0,-1-1 1 0 0,0 0-1 0 0,0 0 0 0 0,-1 0 0 0 0,0 0 0 0 0,0-1 1 0 0,-1 1-1 0 0,0 0 0 0 0,0-1 0 0 0,-1 0 1 0 0,0 1-1 0 0,0-2 0 0 0,-1 1 0 0 0,0 0 1 0 0,0-1-1 0 0,0 0 0 0 0,-1 0 0 0 0,0-1 1 0 0,-6 6-21 0 0,-145 98 98 0 0,130-98-589 0 0,0-2-1 0 0,0-1 0 0 0,-1-1 0 0 0,0-1 1 0 0,-1-1-1 0 0,1-2 0 0 0,-16 0 492 0 0,-8-3-3333 0 0,42 0-1131 0 0,0 0-3365 0 0,9 0 333 0 0</inkml:trace>
  <inkml:trace contextRef="#ctx0" brushRef="#br0" timeOffset="819.428">385 692 10986 0 0,'0'0'2222'0'0,"0"0"-337"0"0,0 0-108 0 0,0 0-35 0 0,0 0-216 0 0,0 0-333 0 0,0 0-341 0 0,0 0-290 0 0,0 0-133 0 0,0 0-10 0 0,0 0 21 0 0,0 0 14 0 0,0 0-37 0 0,1 17-74 0 0,7 117 326 0 0,-9-55-442 0 0,-1 20-329 0 0,-4-35-2746 0 0,5-60 2319 0 0,0-2-1933 0 0,1 0-8959 0 0,0-2 2640 0 0</inkml:trace>
  <inkml:trace contextRef="#ctx0" brushRef="#br0" timeOffset="1348.87">339 626 7138 0 0,'0'0'3771'0'0,"0"0"-1388"0"0,0 0-670 0 0,0 0-100 0 0,0 0-110 0 0,0 0-239 0 0,0 0-291 0 0,0 0-264 0 0,0 0-154 0 0,0 0-50 0 0,0 0 8 0 0,0 0 5 0 0,9-5-28 0 0,11-3-202 0 0,0 1 0 0 0,1 1 0 0 0,0 0 1 0 0,0 2-1 0 0,0 0 0 0 0,0 2 0 0 0,9 0-288 0 0,-18 2 60 0 0,-4-2-48 0 0,0 1 0 0 0,-1 1 0 0 0,1 0-1 0 0,0 0 1 0 0,0 0 0 0 0,-1 1 0 0 0,1 0 0 0 0,0 1 0 0 0,-1 0-1 0 0,1 0 1 0 0,-1 0 0 0 0,0 1 0 0 0,0 0 0 0 0,0 1-1 0 0,0-1 1 0 0,0 1 0 0 0,-1 1 0 0 0,0-1 0 0 0,0 1 0 0 0,5 5-12 0 0,-10-6 13 0 0,0-1 1 0 0,-1 1-1 0 0,1 0 1 0 0,-1-1-1 0 0,0 1 1 0 0,0 0 0 0 0,0-1-1 0 0,-1 1 1 0 0,1 0-1 0 0,-1-1 1 0 0,0 1-1 0 0,0 0 1 0 0,0-1 0 0 0,-1 1-1 0 0,1-1 1 0 0,-1 0-1 0 0,0 0 1 0 0,1 1-1 0 0,-2-1 1 0 0,1 0 0 0 0,0 0-1 0 0,-1-1 1 0 0,1 1-1 0 0,-1 0 1 0 0,0-1-1 0 0,0 0 1 0 0,0 0 0 0 0,-2 2-14 0 0,-145 94 179 0 0,58-45-85 0 0,92-52-96 0 0,-1 0 1 0 0,1-1-1 0 0,-1 1 0 0 0,1 0 0 0 0,-1 0 1 0 0,1 0-1 0 0,0 0 0 0 0,0 0 0 0 0,0 0 1 0 0,-1-1-1 0 0,1 1 0 0 0,0 0 0 0 0,0 0 1 0 0,0 0-1 0 0,0 0 0 0 0,0 0 0 0 0,0 0 1 0 0,1 0-1 0 0,-1 0 0 0 0,0 0 0 0 0,0-1 1 0 0,1 1-1 0 0,-1 0 0 0 0,0 0 1 0 0,1 0-1 0 0,-1 0 0 0 0,1-1 0 0 0,-1 1 1 0 0,1 0-1 0 0,0-1 0 0 0,-1 1 0 0 0,1 0 1 0 0,0-1-1 0 0,-1 1 0 0 0,1-1 0 0 0,0 1 1 0 0,0-1-1 0 0,-1 1 0 0 0,1-1 0 0 0,0 1 1 0 0,0-1-1 0 0,0 0 0 0 0,0 1 0 0 0,0-1 1 0 0,-1 0-1 0 0,2 0 2 0 0,171 52 1406 0 0,-96-15-737 0 0,-62-26-397 0 0,6 3-3949 0 0,-17-19-5653 0 0,-3 4 5508 0 0,-1 0-8023 0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8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264 671 0 0 0,'0'0'645'0'0,"0"0"517"0"0,0 0 198 0 0,0-4 81 0 0,3-11 47 0 0,-3 15 7991 0 0,1 2-4858 0 0,2 23-4197 0 0,-2 28 460 0 0,0-24-657 0 0,0-1-1 0 0,-2 0 0 0 0,-1 0 1 0 0,-1 0-1 0 0,-2 0 0 0 0,-5 18-226 0 0,0-3 398 0 0,10-91 2972 0 0,1-22-3449 0 0,3 46 95 0 0,1-1 0 0 0,1 1 0 0 0,1 0 0 0 0,1 1 0 0 0,1 0 0 0 0,2 0 0 0 0,0 1 0 0 0,1 0 0 0 0,1 1 0 0 0,1 0 0 0 0,1 1 0 0 0,0 1 0 0 0,2 0 0 0 0,0 1 0 0 0,13-9-16 0 0,-29 25-1 0 0,0 1 1 0 0,0-1-1 0 0,0 1 0 0 0,1 0 1 0 0,-1 0-1 0 0,0-1 1 0 0,0 1-1 0 0,1 0 0 0 0,-1 0 1 0 0,1 0-1 0 0,-1 0 0 0 0,1 1 1 0 0,-1-1-1 0 0,1 0 0 0 0,-1 1 1 0 0,1-1-1 0 0,0 1 1 0 0,0-1-1 0 0,-1 1 0 0 0,1 0 1 0 0,0 0-1 0 0,-1 0 0 0 0,1 0 1 0 0,0 0-1 0 0,0 0 0 0 0,-1 0 1 0 0,1 0-1 0 0,0 1 0 0 0,-1-1 1 0 0,1 1-1 0 0,0-1 1 0 0,-1 1-1 0 0,1 0 0 0 0,-1 0 1 0 0,1-1-1 0 0,-1 1 0 0 0,1 0 1 0 0,-1 0-1 0 0,0 1 0 0 0,1-1 1 0 0,-1 0-1 0 0,0 0 1 0 0,0 1-1 0 0,0-1 0 0 0,0 0 1 0 0,0 1-1 0 0,0-1 0 0 0,0 1 1 0 0,0-1-1 0 0,-1 1 0 0 0,1 0 1 0 0,0 1 0 0 0,13 118 218 0 0,-3 12-159 0 0,-9-79 8 0 0,21-70 162 0 0,91-133-74 0 0,-92 123-161 0 0,1 1 0 0 0,1 2 0 0 0,1 0 0 0 0,1 1 0 0 0,1 1 0 0 0,6-1 6 0 0,-32 24-2 0 0,1 1 0 0 0,-1 0-1 0 0,1 1 1 0 0,-1-1 0 0 0,0 0 0 0 0,0 0 0 0 0,0 0 0 0 0,0 1-1 0 0,-1-1 1 0 0,1 0 0 0 0,-1 1 0 0 0,0-1 0 0 0,0 1 0 0 0,0-1-1 0 0,-1 0 1 0 0,1 1 0 0 0,-1-1 0 0 0,0 0 0 0 0,0 1 0 0 0,0-1 0 0 0,-1 3 2 0 0,-7 30 46 0 0,1 1 0 0 0,2 0 0 0 0,2 0 0 0 0,2 0 0 0 0,1 1 0 0 0,2 12-46 0 0,19-10-54 0 0,-20-40-14 0 0,0 0-45 0 0,0 0-93 0 0,0 0-130 0 0,6-26-5945 0 0,0 15-3276 0 0,-3 8-1509 0 0</inkml:trace>
  <inkml:trace contextRef="#ctx0" brushRef="#br0" timeOffset="438.832">1006 759 7258 0 0,'0'0'3474'0'0,"0"0"-1079"0"0,0 0-631 0 0,0 0-166 0 0,0 0-88 0 0,0 0-164 0 0,0 0-199 0 0,0 0-189 0 0,0 0-151 0 0,0 0-83 0 0,0 0-53 0 0,0 0-55 0 0,0 0-53 0 0,19-6-46 0 0,125-32 725 0 0,29 8-131 0 0,-94 16-933 0 0,-51 6-1059 0 0,-38-14-9453 0 0,5 18 3967 0 0,2 1-3930 0 0</inkml:trace>
  <inkml:trace contextRef="#ctx0" brushRef="#br0" timeOffset="687.318">1237 483 9450 0 0,'0'0'1980'0'0,"0"0"-214"0"0,0 0-67 0 0,0 0 19 0 0,0 0-123 0 0,0 0-251 0 0,0 0-290 0 0,-4 35-242 0 0,-15 110-204 0 0,13-1 595 0 0,5-121-1112 0 0,0-15-159 0 0,0-1-1 0 0,1 0 0 0 0,0 1 0 0 0,0-1 1 0 0,0 0-1 0 0,1 1 0 0 0,0-1 0 0 0,1 0 0 0 0,-1 0 1 0 0,1 0-1 0 0,1 0 0 0 0,-1 0 0 0 0,1 0 1 0 0,1-1-1 0 0,3 7 69 0 0,8-6-2693 0 0,2-6-4941 0 0,-12-1 3842 0 0,1 0-4378 0 0</inkml:trace>
  <inkml:trace contextRef="#ctx0" brushRef="#br0" timeOffset="1266.337">1777 597 6817 0 0,'0'0'2169'0'0,"0"0"-586"0"0,0 0-159 0 0,0 0 83 0 0,0 0-12 0 0,0 0-199 0 0,0 0-235 0 0,0 0-209 0 0,0 0-147 0 0,0 0-98 0 0,0 0-92 0 0,0 0-83 0 0,0 0-79 0 0,-32 23-68 0 0,-97 71-56 0 0,70-34 70 0 0,55-54-291 0 0,-1 1 1 0 0,2 0 0 0 0,-1 0 0 0 0,1 1 0 0 0,0-1-1 0 0,1 1 1 0 0,0-1 0 0 0,0 1 0 0 0,0 0 0 0 0,1 0-1 0 0,0-1 1 0 0,1 5-9 0 0,0-8 2 0 0,0-1 1 0 0,0 0-1 0 0,1 0 0 0 0,0 0 0 0 0,-1 1 0 0 0,1-1 1 0 0,0 0-1 0 0,1 0 0 0 0,-1 0 0 0 0,0-1 0 0 0,1 1 0 0 0,0 0 1 0 0,0 0-1 0 0,-1-1 0 0 0,2 1 0 0 0,-1-1 0 0 0,0 1 1 0 0,0-1-1 0 0,1 0 0 0 0,-1 0 0 0 0,1 0 0 0 0,0-1 1 0 0,-1 1-1 0 0,1 0 0 0 0,0-1 0 0 0,0 0 0 0 0,0 0 0 0 0,0 0 1 0 0,0 0-1 0 0,0 0 0 0 0,1 0-2 0 0,5 0 92 0 0,-1 0 0 0 0,1 0 0 0 0,-1-1 0 0 0,0 0 0 0 0,1-1 0 0 0,-1 0 0 0 0,1 0 0 0 0,-1 0 0 0 0,0-1 0 0 0,1-1 0 0 0,-1 1 0 0 0,0-1-1 0 0,-1-1 1 0 0,1 1 0 0 0,-1-1 0 0 0,1-1 0 0 0,-1 1 0 0 0,0-2-92 0 0,113-105 1436 0 0,-82 60-1175 0 0,-2-2 0 0 0,-3-1 0 0 0,25-57-261 0 0,-43 82 24 0 0,-6 14-24 0 0,0-1 0 0 0,-2 0 0 0 0,0-1 1 0 0,-1 0-1 0 0,-1 0 0 0 0,0 0 0 0 0,-1 0 0 0 0,-1-1 0 0 0,-1 0 0 0 0,0 1 0 0 0,-1-1 0 0 0,-1 0 0 0 0,-1 0 0 0 0,-2-12 0 0 0,1 25-16 0 0,0 0-1 0 0,0 0 1 0 0,0 0-1 0 0,0 1 0 0 0,-1-1 1 0 0,0 0-1 0 0,0 1 1 0 0,0 0-1 0 0,-1 0 0 0 0,1 0 1 0 0,-1 0-1 0 0,0 0 0 0 0,0 1 1 0 0,0-1-1 0 0,-1 1 1 0 0,1 0-1 0 0,-1 1 0 0 0,1-1 1 0 0,-1 1-1 0 0,0 0 1 0 0,0 0-1 0 0,0 0 0 0 0,0 1 1 0 0,-1 0-1 0 0,1 0 0 0 0,0 0 1 0 0,-1 0-1 0 0,1 1 1 0 0,0 0-1 0 0,-1 0 0 0 0,1 1 1 0 0,0-1-1 0 0,-1 1 0 0 0,1 0 1 0 0,0 1-1 0 0,0-1 1 0 0,0 1-1 0 0,0 0 0 0 0,-2 1 17 0 0,-11 7-14 0 0,1-1-1 0 0,0 2 0 0 0,1 1 0 0 0,0 0 1 0 0,0 0-1 0 0,2 2 0 0 0,-1 0 0 0 0,2 1 1 0 0,0 0-1 0 0,1 1 0 0 0,0 0 0 0 0,1 1 1 0 0,1 0-1 0 0,1 1 0 0 0,1 0 0 0 0,0 0 1 0 0,1 1-1 0 0,0 4 15 0 0,4-14 1 0 0,1 1-1 0 0,0 0 1 0 0,1 0 0 0 0,0 0 0 0 0,0 0-1 0 0,1 0 1 0 0,0 0 0 0 0,1 0-1 0 0,0 1 1 0 0,1-2 0 0 0,0 1 0 0 0,0 0-1 0 0,1 0 1 0 0,1-1 0 0 0,-1 1 0 0 0,2-1-1 0 0,-1 0 1 0 0,1 0 0 0 0,0-1-1 0 0,1 1 1 0 0,0-1 0 0 0,0-1 0 0 0,1 1-1 0 0,4 3 0 0 0,5 2-37 0 0,0-2-1 0 0,1 1 1 0 0,1-2-1 0 0,-1 0 1 0 0,2-1-1 0 0,-1-1 1 0 0,1-1-1 0 0,0-1 1 0 0,1 0-1 0 0,-1-1 1 0 0,1-1-1 0 0,0-1 1 0 0,0-1-1 0 0,1-1 1 0 0,-1-1-1 0 0,2 0 38 0 0,42-11-3882 0 0,-45 2-1040 0 0,2-1-4771 0 0,-14 7 3985 0 0</inkml:trace>
  <inkml:trace contextRef="#ctx0" brushRef="#br0" timeOffset="2022.728">2186 833 6273 0 0,'0'0'2618'0'0,"0"0"-277"0"0,0 0-177 0 0,0 0-83 0 0,0 0-174 0 0,0 0-266 0 0,0 0-328 0 0,0 0-293 0 0,0 0-191 0 0,0 0-111 0 0,0 0-75 0 0,0 0-61 0 0,0 0-64 0 0,8-12-69 0 0,65-95 914 0 0,20-13-277 0 0,-82 106-1008 0 0,55-49 55 0 0,-58 88-225 0 0,-8 111 188 0 0,1-134-96 0 0,-1-1 1 0 0,1 1 0 0 0,-1 0 0 0 0,1-1 0 0 0,0 1-1 0 0,0-1 1 0 0,-1 1 0 0 0,1-1 0 0 0,0 0 0 0 0,0 1 0 0 0,1-1-1 0 0,-1 0 1 0 0,0 1 0 0 0,0-1 0 0 0,1 0 0 0 0,-1 0-1 0 0,1 0 1 0 0,-1 0 0 0 0,1-1 0 0 0,-1 1 0 0 0,1 0-1 0 0,-1 0 1 0 0,1-1 0 0 0,0 1 0 0 0,-1-1 0 0 0,1 0-1 0 0,0 1 1 0 0,-1-1 0 0 0,1 0 0 0 0,0 0 0 0 0,0 0 0 0 0,-1 0-1 0 0,1 0 1 0 0,0-1 0 0 0,-1 1 0 0 0,1-1 0 0 0,0 1-1 0 0,-1-1 1 0 0,1 1 0 0 0,0-1 0 0 0,-1 0 0 0 0,1 1-1 0 0,-1-1 1 0 0,1 0 0 0 0,-1 0 0 0 0,0 0 0 0 0,1-1 0 0 0,-1 1-1 0 0,0 0 1 0 0,0 0 0 0 0,1-1-1 0 0,78-76 83 0 0,18-6-51 0 0,-96 84-34 0 0,-1 1 1 0 0,1 0-1 0 0,-1 0 1 0 0,1 0 0 0 0,-1 0-1 0 0,1 0 1 0 0,-1 0 0 0 0,0 0-1 0 0,1 1 1 0 0,-1-1-1 0 0,0 0 1 0 0,0 1 0 0 0,0-1-1 0 0,0 1 1 0 0,0-1-1 0 0,0 1 1 0 0,-1-1 0 0 0,1 1-1 0 0,0 0 1 0 0,-1-1 0 0 0,1 1-1 0 0,-1 0 1 0 0,0-1-1 0 0,0 1 1 0 0,1 0 0 0 0,-1 0-1 0 0,0 0 1 0 0,0-1-1 0 0,-1 1 1 0 0,1 0 0 0 0,0 0-1 0 0,-1-1 1 0 0,1 1-1 0 0,-1 1 2 0 0,1-1-7 0 0,15 92-53 0 0,-13-87-184 0 0,29 59-1525 0 0,-11-59-2820 0 0,8-14-4436 0 0,-23 3 3581 0 0,-2 0-1287 0 0</inkml:trace>
  <inkml:trace contextRef="#ctx0" brushRef="#br0" timeOffset="2354.856">2880 37 12755 0 0,'0'0'1859'0'0,"0"0"-516"0"0,0 0-290 0 0,0 0 26 0 0,0 0 71 0 0,0 0 2 0 0,0 0-113 0 0,0 0-170 0 0,0 0-140 0 0,0 0-73 0 0,0 0-52 0 0,0 0-37 0 0,0 0-42 0 0,19 34-46 0 0,66 105-30 0 0,-12-54 255 0 0,-47-59-523 0 0,-5-9-140 0 0,-1 0-1 0 0,0 2 1 0 0,-1 0 0 0 0,-1 1-1 0 0,-1 1 1 0 0,-1 1 0 0 0,-1 0-1 0 0,-1 1 1 0 0,0 0-1 0 0,-2 1 1 0 0,-1 1 0 0 0,-1 0-1 0 0,-1 1 1 0 0,-2-1 0 0 0,0 2-1 0 0,1 14-40 0 0,-7-33-55 0 0,-1 1 0 0 0,1-1 0 0 0,-2 0 0 0 0,1 0 0 0 0,-1 0 0 0 0,0 1 0 0 0,-1-1 0 0 0,0 0 0 0 0,0-1 0 0 0,-1 1 0 0 0,0 0 0 0 0,0-1 0 0 0,-1 1 0 0 0,0-1 0 0 0,0 0 0 0 0,-1 0 0 0 0,0-1 0 0 0,0 1 0 0 0,-4 3 55 0 0,-9 8-1009 0 0,-1-2 1 0 0,-1 0-1 0 0,-1-1 1 0 0,0-1-1 0 0,0-1 1 0 0,-13 5 1008 0 0,-79 33-13301 0 0,86-39 5855 0 0</inkml:trace>
  <inkml:trace contextRef="#ctx0" brushRef="#br0" timeOffset="3211.351">214 129 0 0 0,'0'0'577'0'0,"0"0"296"0"0,0 0 266 0 0,0 0 362 0 0,0 0 308 0 0,0 0 59 0 0,0 0-181 0 0,0 0-292 0 0,0 0-275 0 0,0 0-153 0 0,0 0-35 0 0,0 0-1 0 0,-25 22-23 0 0,-78 72-47 0 0,60-29 337 0 0,39-50-900 0 0,-7 24 91 0 0,2 1 0 0 0,2 0-1 0 0,1 1 1 0 0,3-1 0 0 0,1 1 0 0 0,1 0 0 0 0,3 0-1 0 0,1-1 1 0 0,7 27-389 0 0,-6-39 94 0 0,2-1 0 0 0,0 0 1 0 0,2-1-1 0 0,1 0 0 0 0,1 0 0 0 0,1-1 0 0 0,1 0 0 0 0,2-1 0 0 0,0 0 0 0 0,1-1 0 0 0,7 6-94 0 0,-14-19-23 0 0,0 0-1 0 0,0 0 0 0 0,1-1 1 0 0,1 0-1 0 0,-1-1 0 0 0,1 1 1 0 0,1-2-1 0 0,0 0 0 0 0,0 0 1 0 0,0-1-1 0 0,11 5 24 0 0,64 1-2644 0 0,-58-15-1016 0 0,1-3-3431 0 0,-13 3-1852 0 0</inkml:trace>
  <inkml:trace contextRef="#ctx0" brushRef="#br0" timeOffset="6456.792">3730 93 0 0 0,'0'2'0'0'0,"0"-4"0"0"0,1-1-4212 0 0,0 0 6148 0 0,2-1 19539 0 0,-6 7-19141 0 0,-68 31-423 0 0,58-23-1788 0 0,1 1 1 0 0,0 0 0 0 0,1 1 0 0 0,1 0-1 0 0,0 1 1 0 0,0 0 0 0 0,1 1-1 0 0,1 0 1 0 0,1 0 0 0 0,0 0 0 0 0,1 1-1 0 0,1 0 1 0 0,-1 4-124 0 0,0 6 78 0 0,0 0 1 0 0,2 1-1 0 0,1-1 0 0 0,2 1 1 0 0,0 0-1 0 0,1 0 0 0 0,2 0 1 0 0,1-1-1 0 0,1 1 0 0 0,1-1 1 0 0,2 2-79 0 0,0-2 181 0 0,2 0 0 0 0,1-1 0 0 0,1 0 0 0 0,1 0-1 0 0,1-2 1 0 0,1 1 0 0 0,16 19-181 0 0,66 49 919 0 0,-85-85-1856 0 0,2-15-5009 0 0,-4-2 4569 0 0,-2 4-903 0 0,10-9-8302 0 0,-15 11 3605 0 0</inkml:trace>
  <inkml:trace contextRef="#ctx0" brushRef="#br0" timeOffset="7572.764">3758 394 3969 0 0,'0'0'1792'0'0,"0"0"-35"0"0,0 0 6 0 0,0 0 138 0 0,0 0 84 0 0,0 0-154 0 0,0 0-341 0 0,0 0-380 0 0,0 0-279 0 0,0 0-183 0 0,0 0-97 0 0,0 0-56 0 0,0 0-55 0 0,-10 5 639 0 0,51 178 1177 0 0,0-50-1816 0 0,15 73-147 0 0,-50-191 332 0 0,-6-15-446 0 0,18-66 800 0 0,76-360-307 0 0,-64 270-638 0 0,-27 175-3561 0 0,20 57-13050 0 0,-18-68 9561 0 0</inkml:trace>
  <inkml:trace contextRef="#ctx0" brushRef="#br0" timeOffset="7926.99">4168 652 10394 0 0,'0'0'1806'0'0,"0"0"-574"0"0,0 0-284 0 0,0 0 179 0 0,0 0 183 0 0,0 0 18 0 0,0 0-170 0 0,0 0-207 0 0,0 0-142 0 0,0 0-87 0 0,0 0-73 0 0,0 0-66 0 0,0 0-67 0 0,27-3-51 0 0,84-10-48 0 0,87-45 777 0 0,-139 38-1306 0 0,-50 17-361 0 0,1-1-1320 0 0,-8-4-7155 0 0,-3 7 3096 0 0,-3 1-2579 0 0</inkml:trace>
  <inkml:trace contextRef="#ctx0" brushRef="#br0" timeOffset="8174.271">4332 394 10442 0 0,'0'0'2534'0'0,"0"0"-896"0"0,0 0-522 0 0,0 0 36 0 0,0 0 146 0 0,0 0-3 0 0,0 0-171 0 0,0 0-213 0 0,0 0-178 0 0,0 0-110 0 0,0 0-76 0 0,2 34-87 0 0,5 103-77 0 0,7 97 764 0 0,-13-212-1220 0 0,16 52-2772 0 0,3-70-4367 0 0,-14-4 2529 0 0,1 0-4755 0 0</inkml:trace>
  <inkml:trace contextRef="#ctx0" brushRef="#br0" timeOffset="8758.863">4925 505 4569 0 0,'0'0'2870'0'0,"0"0"-750"0"0,0 0-298 0 0,0 0 28 0 0,0 0-82 0 0,0 0-271 0 0,0 0-304 0 0,0 0-258 0 0,0 0-218 0 0,-32 14-176 0 0,-100 45-125 0 0,64-14 121 0 0,62-39-521 0 0,0 0 0 0 0,0 0 0 0 0,0 1 0 0 0,0 0-1 0 0,1 0 1 0 0,0 0 0 0 0,1 1 0 0 0,0 0 0 0 0,0 0 0 0 0,1 0 0 0 0,0 0 0 0 0,0 0-1 0 0,0 1 1 0 0,1-1 0 0 0,1 1 0 0 0,0 0 0 0 0,0-1 0 0 0,0 1 0 0 0,1 0 0 0 0,0 1-16 0 0,3-5 10 0 0,0-1 1 0 0,1 1 0 0 0,-1-1 0 0 0,1 0 0 0 0,0 0 0 0 0,0 0 0 0 0,0-1 0 0 0,0 0 0 0 0,0 1 0 0 0,1-1 0 0 0,0-1 0 0 0,-1 1 0 0 0,1-1 0 0 0,0 0 0 0 0,0 0 0 0 0,0 0 0 0 0,1-1 0 0 0,-1 0 0 0 0,0 0 0 0 0,1 0 0 0 0,-1 0 0 0 0,1-1 0 0 0,-1 0 0 0 0,0 0 0 0 0,1-1 0 0 0,2 0-11 0 0,3 2 129 0 0,0-1 0 0 0,-1-1 0 0 0,1 1 0 0 0,-1-2 0 0 0,1 0 1 0 0,-1 0-1 0 0,1-1 0 0 0,-1 0 0 0 0,0-1 0 0 0,0 0 0 0 0,0 0 0 0 0,-1-1 0 0 0,1 0 0 0 0,-1-1 1 0 0,-1 0-1 0 0,1-1 0 0 0,-1 0 0 0 0,0 0 0 0 0,0 0 0 0 0,-1-1 0 0 0,4-6-129 0 0,5-7 109 0 0,-2 0 0 0 0,0-1-1 0 0,-1-1 1 0 0,-2 0 0 0 0,0-1 0 0 0,-2 0-1 0 0,0 0 1 0 0,-2-1 0 0 0,0 0 0 0 0,-2-1-1 0 0,-1 1 1 0 0,-1-1 0 0 0,0-15-109 0 0,-2 33-20 0 0,-1 1 0 0 0,1-1 0 0 0,-1 0 0 0 0,-1 0 0 0 0,1 0 0 0 0,-1 1 0 0 0,0-1 1 0 0,-1 0-1 0 0,0 1 0 0 0,0-1 0 0 0,-1 1 0 0 0,0 0 0 0 0,0 0 0 0 0,-1 0 0 0 0,0 0 0 0 0,0 0 0 0 0,0 1 0 0 0,-1 0 1 0 0,0 0-1 0 0,0 0 0 0 0,-1 0 0 0 0,0 1 0 0 0,0 0 0 0 0,0 0 0 0 0,0 1 0 0 0,-1 0 0 0 0,-2-2 20 0 0,4 4-16 0 0,0 1-1 0 0,0 0 0 0 0,1-1 1 0 0,-1 1-1 0 0,-1 1 0 0 0,1-1 1 0 0,0 1-1 0 0,0 0 0 0 0,0 0 1 0 0,0 1-1 0 0,0-1 1 0 0,0 1-1 0 0,0 0 0 0 0,0 0 1 0 0,0 1-1 0 0,0 0 0 0 0,1-1 1 0 0,-1 2-1 0 0,1-1 0 0 0,-1 0 1 0 0,1 1-1 0 0,0 0 0 0 0,0 0 1 0 0,0 0-1 0 0,0 1 0 0 0,0-1 1 0 0,1 1-1 0 0,-1 0 0 0 0,1 0 1 0 0,-2 3 16 0 0,-2 4-5 0 0,0 0 0 0 0,0 0 0 0 0,1 0 0 0 0,0 1 0 0 0,1 0 0 0 0,1 0 0 0 0,0 0 0 0 0,0 1 0 0 0,2 0 0 0 0,-1-1 0 0 0,1 10 5 0 0,1-6 12 0 0,1-1 0 0 0,1 0 1 0 0,0 0-1 0 0,1 0 0 0 0,1 0 1 0 0,0 0-1 0 0,1-1 0 0 0,0 1 1 0 0,2-1-1 0 0,0 0 1 0 0,0 0-1 0 0,1-1 0 0 0,1 0 1 0 0,0 0-1 0 0,3 3-12 0 0,-4-2-5 0 0,1-1 0 0 0,1 0 0 0 0,0 0 0 0 0,1-1 0 0 0,0-1 0 0 0,1 1 0 0 0,0-1 0 0 0,1-1 0 0 0,0 0 0 0 0,0-1 0 0 0,1 0 0 0 0,0-1 0 0 0,1 0 0 0 0,0-1 0 0 0,0-1 1 0 0,1 0-1 0 0,-1-1 0 0 0,15 3 5 0 0,-26-8-177 0 0,0 1 0 0 0,1 0 1 0 0,-1-1-1 0 0,0 0 0 0 0,1 1 0 0 0,-1-2 1 0 0,1 1-1 0 0,-1 0 0 0 0,0 0 1 0 0,1-1-1 0 0,-1 0 0 0 0,0 0 1 0 0,1 0-1 0 0,-1 0 0 0 0,0 0 1 0 0,0-1-1 0 0,0 1 0 0 0,0-1 1 0 0,0 0-1 0 0,0 0 0 0 0,-1 0 1 0 0,1 0-1 0 0,-1 0 0 0 0,1-1 0 0 0,-1 1 1 0 0,0-1-1 0 0,0 0 0 0 0,0 0 1 0 0,0 1-1 0 0,0-1 0 0 0,-1 0 1 0 0,1 0-1 0 0,0-3 177 0 0,12-32-4913 0 0,-7 19-672 0 0,-3 7-2653 0 0</inkml:trace>
  <inkml:trace contextRef="#ctx0" brushRef="#br0" timeOffset="9242.854">5245 306 5657 0 0,'0'0'2349'0'0,"0"0"-248"0"0,0 0-79 0 0,0 0-17 0 0,0 0-197 0 0,0 0-304 0 0,0 0-311 0 0,0 0-257 0 0,0 0-140 0 0,0 0-69 0 0,0 0-66 0 0,0 0-77 0 0,2 32-86 0 0,6 99-109 0 0,14-40 321 0 0,73 126-279 0 0,-95-216-415 0 0,1 0 1 0 0,-1-1-1 0 0,0 1 1 0 0,0 0-1 0 0,0-1 1 0 0,0 1 0 0 0,1 0-1 0 0,-1-1 1 0 0,0 1-1 0 0,1 0 1 0 0,-1-1-1 0 0,0 1 1 0 0,1-1 0 0 0,-1 1-1 0 0,1-1 1 0 0,-1 1-1 0 0,1-1 1 0 0,-1 1-1 0 0,1-1 1 0 0,-1 1 0 0 0,1-1-1 0 0,-1 1 1 0 0,1-1-1 0 0,0 0 1 0 0,-1 0-1 0 0,1 1 1 0 0,0-1 0 0 0,-1 0-1 0 0,1 0 1 0 0,0 0-1 0 0,-1 0 1 0 0,1 1-1 0 0,0-1 1 0 0,-1 0 0 0 0,1 0-1 0 0,0 0 1 0 0,0-1-1 0 0,-1 1 1 0 0,1 0-1 0 0,0 0 1 0 0,-1 0 0 0 0,1 0-1 0 0,0-1 1 0 0,-1 1-1 0 0,1 0 1 0 0,-1-1-1 0 0,1 1 1 0 0,0 0 0 0 0,-1-1-1 0 0,1 1 1 0 0,-1-1-1 0 0,1 1 1 0 0,-1-1-1 0 0,1 1 1 0 0,-1-1 0 0 0,1 1-1 0 0,-1-1 1 0 0,0 1-1 0 0,1-1 1 0 0,-1 0-1 0 0,0 1 1 0 0,1-1-17 0 0,26-45 1187 0 0,-26 43-1244 0 0,15-27 237 0 0,-2-1-1 0 0,-1 0 1 0 0,-2-1-1 0 0,-1 0 1 0 0,-2 0-1 0 0,0-1 1 0 0,0-18-180 0 0,-1-110-346 0 0,-24 160-5086 0 0,14 14 973 0 0,3-4-6872 0 0,0-6 5114 0 0</inkml:trace>
  <inkml:trace contextRef="#ctx0" brushRef="#br0" timeOffset="9571.974">5619 85 4529 0 0,'0'0'4062'0'0,"0"0"-857"0"0,0 0-709 0 0,0 0-462 0 0,0 0-256 0 0,0 0-184 0 0,0 0-211 0 0,0 0-246 0 0,0 0-206 0 0,0 0-150 0 0,0 0-116 0 0,0 0-108 0 0,0 0-81 0 0,-1-14-61 0 0,-1-42-55 0 0,1 41-40 0 0,16 17 390 0 0,3 8-627 0 0,-1 1 0 0 0,0 1 0 0 0,-1 0 1 0 0,0 1-1 0 0,-1 1 0 0 0,-1 0 1 0 0,0 1-1 0 0,-1 1 0 0 0,0 0 1 0 0,-1 1-1 0 0,-1 0 0 0 0,-1 1 1 0 0,-1 0-1 0 0,0 0 0 0 0,-1 1 1 0 0,-1 0-1 0 0,-1 1 0 0 0,-1-1 1 0 0,0 1-1 0 0,-2 0 0 0 0,1 12-83 0 0,0-8 35 0 0,-2 1 0 0 0,0 0 0 0 0,-2 0-1 0 0,0-1 1 0 0,-2 1 0 0 0,-1 0 0 0 0,-1-1-1 0 0,0 1 1 0 0,-2-1 0 0 0,-1 0 0 0 0,-1-1-1 0 0,-1 0 1 0 0,-2 0 0 0 0,-3 5-35 0 0,4-9-121 0 0,-1 0 0 0 0,-1-2 0 0 0,-1 1 0 0 0,-1-2 0 0 0,0 1 0 0 0,-1-2 0 0 0,0 0 0 0 0,-2-1 0 0 0,1 0 0 0 0,-4 0 121 0 0,-32 3-3100 0 0,33-16-1596 0 0,1 0-5241 0 0,10-1-789 0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5:3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588 122 9610 0 0,'0'0'2355'0'0,"0"0"-597"0"0,0 0-291 0 0,0 0-123 0 0,0 0-48 0 0,0 0-46 0 0,0 0-106 0 0,0 0-131 0 0,0 0-187 0 0,0 0-204 0 0,0 0-149 0 0,-2 3-85 0 0,-4 135 1595 0 0,-9 395-824 0 0,5-348-1762 0 0,-2-62-4139 0 0,8-102 1895 0 0,1-10-777 0 0,1 1-4017 0 0,2-7 410 0 0</inkml:trace>
  <inkml:trace contextRef="#ctx0" brushRef="#br0" timeOffset="511.672">216 295 12403 0 0,'0'0'1627'0'0,"0"0"-591"0"0,0 0-219 0 0,0 0 100 0 0,0 0 125 0 0,0 0-29 0 0,28-31-112 0 0,96-99-103 0 0,-118 123-696 0 0,1 0 0 0 0,1 0 0 0 0,-1 0 0 0 0,1 1 0 0 0,0 0 0 0 0,1 1 0 0 0,-1 0 0 0 0,1 0 0 0 0,0 1 0 0 0,0 0 0 0 0,1 0-102 0 0,10-4 254 0 0,10-4-47 0 0,0 2 1 0 0,1 0-1 0 0,0 2 1 0 0,0 2-1 0 0,0 1 1 0 0,1 1-1 0 0,0 1 1 0 0,0 2-1 0 0,24 3-207 0 0,-50-2 10 0 0,0 0 1 0 0,0 1-1 0 0,-1 0 0 0 0,1 0 0 0 0,0 1 1 0 0,0 0-1 0 0,0 0 0 0 0,-1 0 1 0 0,1 0-1 0 0,-1 1 0 0 0,0 0 0 0 0,0 0 1 0 0,0 1-1 0 0,0-1 0 0 0,-1 1 1 0 0,1 0-1 0 0,-1 1 0 0 0,0-1 0 0 0,0 1 1 0 0,0-1-1 0 0,-1 1 0 0 0,1 0 1 0 0,-1 0-1 0 0,-1 1 0 0 0,1-1 0 0 0,-1 1 1 0 0,0-1-1 0 0,0 1 0 0 0,0 0 1 0 0,-1 0-1 0 0,0 1-10 0 0,0 10 29 0 0,-1 0 0 0 0,0 0 0 0 0,-1 0 0 0 0,-1 0 0 0 0,-1 0 0 0 0,-1 0 0 0 0,0-1 0 0 0,-1 1 0 0 0,-1-1 0 0 0,0-1 0 0 0,-1 1 0 0 0,-1-1 0 0 0,0 0-1 0 0,-1-1 1 0 0,-1 0 0 0 0,0 0 0 0 0,-1-1 0 0 0,0 0 0 0 0,-1-1 0 0 0,0 0 0 0 0,-1-1 0 0 0,-10 6-29 0 0,-60 48 188 0 0,-2-3-1 0 0,-66 34-187 0 0,204-68 806 0 0,-21-16-524 0 0,0 1 0 0 0,-2 2 0 0 0,0 1 0 0 0,0 1 0 0 0,-2 2 0 0 0,0 1 1 0 0,6 7-283 0 0,84 87 522 0 0,-88-102-4654 0 0,-11-16-7588 0 0,-16 0 317 0 0</inkml:trace>
  <inkml:trace contextRef="#ctx0" brushRef="#br0" timeOffset="5907.61">1350 729 0 0 0,'0'0'959'0'0,"0"0"813"0"0,0 0 281 0 0,0 0 40 0 0,0 0-31 0 0,0 0-131 0 0,0 0-212 0 0,0 0-254 0 0,0 0-229 0 0,-7-2-189 0 0,-38-10 2298 0 0,-12 16 789 0 0,48 1-4068 0 0,1 0 1 0 0,-1 1-1 0 0,1 0 1 0 0,1 0-1 0 0,-1 1 1 0 0,1 0-1 0 0,0 0 1 0 0,1 1-1 0 0,0 0 1 0 0,0 0-1 0 0,1 1 0 0 0,-1-1 1 0 0,2 1-1 0 0,0 0 1 0 0,0 0-1 0 0,0 1 1 0 0,1-1-1 0 0,1 1 1 0 0,-1 0-1 0 0,2 0 1 0 0,-1-1-1 0 0,1 1 1 0 0,1 0-1 0 0,0 0 1 0 0,0 0-1 0 0,2 9-66 0 0,-1-15 33 0 0,1 0 0 0 0,-1 0 0 0 0,1 1 0 0 0,0-1 1 0 0,0 0-1 0 0,1-1 0 0 0,-1 1 0 0 0,1 0 0 0 0,0-1 0 0 0,0 1 0 0 0,0-1 0 0 0,0 0 0 0 0,0 0 0 0 0,1 0 0 0 0,0-1 0 0 0,-1 1 0 0 0,1-1 0 0 0,0 0 1 0 0,0 0-1 0 0,0 0 0 0 0,1 0 0 0 0,-1-1 0 0 0,0 0 0 0 0,1 1 0 0 0,2-1-33 0 0,114 1 1148 0 0,-108-6-1054 0 0,0 0 0 0 0,-1-1 0 0 0,1-1 1 0 0,-1 0-1 0 0,0 0 0 0 0,0-1 0 0 0,-1-1 0 0 0,0 0 0 0 0,0 0 0 0 0,-1-1 0 0 0,0-1 0 0 0,-1 0 0 0 0,0 0 1 0 0,0-1-1 0 0,-1 0 0 0 0,-1 0 0 0 0,0-1 0 0 0,1-2-94 0 0,-5 11 9 0 0,0 0 1 0 0,-1-1 0 0 0,0 1-1 0 0,0-1 1 0 0,0 1-1 0 0,0-1 1 0 0,0 0-1 0 0,-1 0 1 0 0,1 1-1 0 0,-1-1 1 0 0,0 0-1 0 0,-1 0 1 0 0,1 0 0 0 0,-1 0-1 0 0,1-1 1 0 0,-1 1-1 0 0,0 0 1 0 0,-1 0-1 0 0,1 0 1 0 0,-1 0-1 0 0,0 0 1 0 0,0 0-1 0 0,0 0 1 0 0,0 0 0 0 0,-1 0-1 0 0,1 1 1 0 0,-1-1-1 0 0,0 0 1 0 0,0 1-1 0 0,-1 0 1 0 0,1-1-1 0 0,-1 1 1 0 0,1 0-1 0 0,-1 0 1 0 0,0 0 0 0 0,0 1-1 0 0,0-1 1 0 0,-1 0-10 0 0,-4-1-95 0 0,1 1 0 0 0,-1 0 0 0 0,0 0 0 0 0,0 0 0 0 0,0 1 0 0 0,-1 0 0 0 0,1 1 0 0 0,-1-1 0 0 0,1 2 0 0 0,0-1 0 0 0,-1 1 0 0 0,1 1 0 0 0,-1-1 0 0 0,1 2 0 0 0,-1-1 0 0 0,1 1 0 0 0,0 0 0 0 0,0 1 0 0 0,0-1 0 0 0,0 2 0 0 0,0-1 0 0 0,-1 2 95 0 0,-94 75-9255 0 0,90-62 2632 0 0,7-6-4801 0 0</inkml:trace>
  <inkml:trace contextRef="#ctx0" brushRef="#br0" timeOffset="6334.149">2011 726 4969 0 0,'0'0'4196'0'0,"0"0"-1374"0"0,0 0-633 0 0,0 0-174 0 0,0 0-183 0 0,0 0-293 0 0,0 0-282 0 0,0 0-178 0 0,0 0-156 0 0,0 0-131 0 0,0 0-81 0 0,0 0-122 0 0,-23-3-85 0 0,-67-5-74 0 0,87 7-390 0 0,0 1 1 0 0,0-1-1 0 0,0 1 0 0 0,0 0 1 0 0,0 0-1 0 0,1 0 0 0 0,-1 0 1 0 0,0 1-1 0 0,0-1 0 0 0,0 1 1 0 0,0 0-1 0 0,1 0 0 0 0,-1 0 1 0 0,0 0-1 0 0,1 0 1 0 0,-1 1-1 0 0,1-1 0 0 0,-1 1 1 0 0,1-1-1 0 0,-2 3-40 0 0,-5 3 142 0 0,2-4-116 0 0,1 1-1 0 0,-1 0 1 0 0,1 1 0 0 0,0 0-1 0 0,0 0 1 0 0,0 0-1 0 0,1 1 1 0 0,0-1-1 0 0,0 1 1 0 0,0 1-1 0 0,1-1 1 0 0,0 0-1 0 0,0 1 1 0 0,0 0-1 0 0,1 0 1 0 0,0 0 0 0 0,1 1-1 0 0,0-1 1 0 0,0 0-1 0 0,0 1 1 0 0,1 0-1 0 0,0-1 1 0 0,0 1-1 0 0,1 0 1 0 0,0-1-1 0 0,1 1 1 0 0,0 5-26 0 0,3-6 9 0 0,0 0-1 0 0,0-1 1 0 0,0 0 0 0 0,1 0 0 0 0,0 0 0 0 0,0 0-1 0 0,1-1 1 0 0,0 0 0 0 0,0 0 0 0 0,0-1-1 0 0,0 1 1 0 0,1-1 0 0 0,-1 0 0 0 0,1-1-1 0 0,0 0 1 0 0,0 0 0 0 0,0-1 0 0 0,1 1 0 0 0,-1-2-1 0 0,1 1 1 0 0,-1-1 0 0 0,1 0 0 0 0,0 0-1 0 0,-1-1 1 0 0,1 0 0 0 0,3-1-9 0 0,6 2-27 0 0,0 0 0 0 0,0-2-1 0 0,0 0 1 0 0,0-1 0 0 0,-1 0 0 0 0,1-1 0 0 0,0-1 0 0 0,-1-1 0 0 0,0 0-1 0 0,0-1 1 0 0,11-7 27 0 0,23-31-2984 0 0,-39 24-1938 0 0,-6 0-5297 0 0,-5 12 929 0 0</inkml:trace>
  <inkml:trace contextRef="#ctx0" brushRef="#br0" timeOffset="6719.666">2353 291 14083 0 0,'0'0'2315'0'0,"0"0"-625"0"0,0 0-258 0 0,0 0-28 0 0,0 0-94 0 0,0 0-194 0 0,0 0-221 0 0,0 0-197 0 0,0 0-176 0 0,0 0-123 0 0,0 0-93 0 0,0 0-101 0 0,0 0-54 0 0,-7 1 223 0 0,0 418 977 0 0,3-180-1332 0 0,1-227-3597 0 0,4-35-2685 0 0,6-4-3699 0 0,-1 21 1495 0 0</inkml:trace>
  <inkml:trace contextRef="#ctx0" brushRef="#br0" timeOffset="7102.264">2565 527 7346 0 0,'0'0'2377'0'0,"0"0"-448"0"0,0 0-139 0 0,0 0-29 0 0,0 0-94 0 0,0 0-173 0 0,0 0-227 0 0,0 0-227 0 0,-33 16-214 0 0,-100 53-177 0 0,65-26 562 0 0,66-42-1182 0 0,1-1 0 0 0,0 1 0 0 0,0 0 0 0 0,0 0 0 0 0,0 0 1 0 0,0-1-1 0 0,1 1 0 0 0,-1 0 0 0 0,0 0 0 0 0,0 0 0 0 0,1 0 0 0 0,-1 1 0 0 0,0-1 0 0 0,1 0 0 0 0,-1 0 0 0 0,1 0 1 0 0,-1 0-1 0 0,1 1 0 0 0,0-1 0 0 0,0 0 0 0 0,-1 0 0 0 0,1 1 0 0 0,0-1 0 0 0,0 0 0 0 0,0 0 0 0 0,0 1 0 0 0,1-1 0 0 0,-1 0 1 0 0,0 0-1 0 0,0 1 0 0 0,1-1 0 0 0,-1 0 0 0 0,1 0 0 0 0,-1 0 0 0 0,1 1 0 0 0,-1-1 0 0 0,1 0 0 0 0,0 0 0 0 0,-1 0 1 0 0,1 0-1 0 0,0 0 0 0 0,0 0 0 0 0,0 0 0 0 0,0-1 0 0 0,0 1 0 0 0,0 0 0 0 0,0 0 0 0 0,0-1 0 0 0,0 1 0 0 0,1 0-29 0 0,61 35 500 0 0,116 63 1674 0 0,-158-81-1932 0 0,-11-30-8521 0 0,-4 6-1256 0 0,-4 3-378 0 0</inkml:trace>
  <inkml:trace contextRef="#ctx0" brushRef="#br0" timeOffset="7828.677">2758 847 5401 0 0,'0'0'3322'0'0,"0"0"-367"0"0,0 0-346 0 0,0 0-363 0 0,0 0-394 0 0,0 0-306 0 0,0 0-214 0 0,0 0-186 0 0,0 0-205 0 0,0 0-187 0 0,0 0-173 0 0,0 0-135 0 0,0 0-80 0 0,26-3-60 0 0,80-11-27 0 0,-71-4 89 0 0,-34 13-275 0 0,1 1-86 0 0,0 0-1 0 0,0 1 0 0 0,0-1 1 0 0,-1 0-1 0 0,1 0 1 0 0,-1 0-1 0 0,0 0 1 0 0,0 0-1 0 0,-1 0 1 0 0,1 0-1 0 0,-1-1 1 0 0,0 1-1 0 0,0 0 1 0 0,0 0-1 0 0,-1 0 1 0 0,1 0-1 0 0,-1 0 1 0 0,0 0-1 0 0,0 0 1 0 0,-1 0-1 0 0,1 0 1 0 0,-1 0-1 0 0,0 0 1 0 0,0 0-1 0 0,0 1 1 0 0,0-1-1 0 0,-1 1 1 0 0,1 0-1 0 0,-1 0 1 0 0,0 0-1 0 0,0 0 1 0 0,0 0-1 0 0,0 0 1 0 0,-1 1-1 0 0,1 0 1 0 0,-1 0-1 0 0,1 0 1 0 0,-3-1-7 0 0,1 2-38 0 0,0 0 1 0 0,0 0-1 0 0,0 1 1 0 0,0-1-1 0 0,0 1 1 0 0,0 1 0 0 0,-1-1-1 0 0,1 1 1 0 0,0 0-1 0 0,0 0 1 0 0,0 0-1 0 0,0 1 1 0 0,0-1-1 0 0,1 1 1 0 0,-1 0 0 0 0,0 1-1 0 0,1-1 1 0 0,0 1-1 0 0,-1 0 1 0 0,1 0-1 0 0,0 0 1 0 0,0 1-1 0 0,1-1 1 0 0,-1 1 0 0 0,1 0-1 0 0,0 0 1 0 0,0 0 37 0 0,-3 4-47 0 0,0 1 0 0 0,1-1 0 0 0,0 1 0 0 0,0-1 0 0 0,1 1 0 0 0,0 1 1 0 0,1-1-1 0 0,0 0 0 0 0,0 1 0 0 0,1 0 0 0 0,1 0 0 0 0,-1-1 0 0 0,1 7 47 0 0,2-13-6 0 0,-1 1-1 0 0,1-1 0 0 0,-1 0 0 0 0,1 0 1 0 0,0 0-1 0 0,0 1 0 0 0,1-1 0 0 0,-1-1 1 0 0,1 1-1 0 0,-1 0 0 0 0,1 0 0 0 0,0 0 0 0 0,0-1 1 0 0,0 1-1 0 0,0-1 0 0 0,1 0 0 0 0,-1 1 1 0 0,1-1-1 0 0,-1 0 0 0 0,1 0 0 0 0,0-1 1 0 0,0 1-1 0 0,0-1 0 0 0,0 1 0 0 0,0-1 1 0 0,0 0-1 0 0,0 0 0 0 0,0 0 0 0 0,3 0 7 0 0,96 12 139 0 0,-60-17 34 0 0,-1-2 0 0 0,0-1 0 0 0,0-3 0 0 0,-1-1 0 0 0,-1-2 0 0 0,0-1 0 0 0,0-3 0 0 0,-2 0 0 0 0,0-3 0 0 0,-1-1 0 0 0,-1-2 0 0 0,-1-1 0 0 0,-1-2 0 0 0,-2-1 0 0 0,13-14-173 0 0,-27 27 32 0 0,-1-2 0 0 0,-1 0-1 0 0,0-1 1 0 0,-1-1-1 0 0,0 0 1 0 0,-2-1 0 0 0,0 0-1 0 0,-1-1 1 0 0,-1 0 0 0 0,-1 0-1 0 0,-1-1 1 0 0,-1-1 0 0 0,0 1-1 0 0,-2-1 1 0 0,0 0-1 0 0,-2-1 1 0 0,0 1 0 0 0,-2-9-32 0 0,0 28 0 0 0,-1-1 1 0 0,0 0 0 0 0,-1 0-1 0 0,1 1 1 0 0,-1-1 0 0 0,1 0-1 0 0,-1 0 1 0 0,0 1 0 0 0,0-1-1 0 0,-1 1 1 0 0,1-1 0 0 0,-1 1-1 0 0,0 0 1 0 0,0-1-1 0 0,0 1 1 0 0,0 0 0 0 0,0 0-1 0 0,-1 1 1 0 0,1-1 0 0 0,-1 0-1 0 0,0 1 1 0 0,0-1 0 0 0,0 1-1 0 0,0 0 1 0 0,0 0 0 0 0,-1 0-1 0 0,1 1 1 0 0,0-1 0 0 0,-1 1-1 0 0,1-1 1 0 0,-1 1 0 0 0,0 0-1 0 0,1 1 1 0 0,-1-1-1 0 0,0 1 1 0 0,0-1 0 0 0,1 1-1 0 0,-1 0 1 0 0,-3 1-1 0 0,-3 0-10 0 0,1 1 0 0 0,-1 0 0 0 0,1 1 0 0 0,0 0 0 0 0,0 0 0 0 0,0 1 0 0 0,0 0 0 0 0,1 1-1 0 0,-1 0 1 0 0,1 0 0 0 0,0 1 0 0 0,1 0 0 0 0,-1 0 0 0 0,1 1 0 0 0,1 0 0 0 0,-1 0 0 0 0,1 0 0 0 0,0 1 0 0 0,1 0 0 0 0,0 0 0 0 0,0 1 0 0 0,1-1 0 0 0,0 1 0 0 0,0 0-1 0 0,1 0 1 0 0,0 1 0 0 0,1-1 0 0 0,0 0 0 0 0,0 1 0 0 0,1 0 0 0 0,0-1 0 0 0,1 1 0 0 0,0 8 10 0 0,1 1 10 0 0,0 0 0 0 0,1 0 0 0 0,0 0 0 0 0,2-1 0 0 0,0 1 0 0 0,1-1 0 0 0,1 0 0 0 0,1 0 0 0 0,0-1 0 0 0,4 6-10 0 0,95 150 25 0 0,-35-72-1500 0 0,-75-114-8709 0 0,-3 9 3545 0 0,3 0-3158 0 0</inkml:trace>
  <inkml:trace contextRef="#ctx0" brushRef="#br0" timeOffset="8071.434">3069 586 12211 0 0,'0'0'6921'0'0,"0"0"-5777"0"0,0 0-135 0 0,0 0 15 0 0,0 0-160 0 0,210-26-208 0 0,-168 19-136 0 0,2-1-64 0 0,6-3-72 0 0,4 0-88 0 0,3 0-112 0 0,1 0-79 0 0,5 0-154 0 0,-4 0-367 0 0,4 0-648 0 0,-5 0-1368 0 0,-17 4-4098 0 0,-13 3-6769 0 0</inkml:trace>
  <inkml:trace contextRef="#ctx0" brushRef="#br0" timeOffset="12821.69">4363 656 14659 0 0,'0'0'2649'0'0,"0"0"-1582"0"0,0 0-431 0 0,0 0 68 0 0,0 0 108 0 0,0 0 7 0 0,0 0-127 0 0,0 0-152 0 0,0 0-177 0 0,0 0-91 0 0,0 0 11 0 0,0 8-6 0 0,24 290 1374 0 0,-21-239-1555 0 0,-6 197 371 0 0,1-246-408 0 0,1 0 0 0 0,-2 0 0 0 0,1-1 0 0 0,-2 1 0 0 0,1-1 0 0 0,-1 0 0 0 0,0 0 0 0 0,-1 0 0 0 0,0 0 0 0 0,-1-1 0 0 0,1 0 0 0 0,-2 0 0 0 0,-2 3-59 0 0,8-11 26 0 0,0-1 0 0 0,-1 1 0 0 0,1 0 1 0 0,0 0-1 0 0,0 0 0 0 0,0-1 0 0 0,0 1 1 0 0,-1 0-1 0 0,1-1 0 0 0,0 1 0 0 0,0-1 1 0 0,0 0-1 0 0,0 1 0 0 0,0-1 0 0 0,0 0 1 0 0,0 1-1 0 0,0-1 0 0 0,1 0 0 0 0,-1 0 1 0 0,0 0-1 0 0,0 0 0 0 0,1 0 0 0 0,-1 0 1 0 0,0 0-1 0 0,1 0 0 0 0,-1 0 0 0 0,1 0 1 0 0,0 0-1 0 0,-1 0 0 0 0,1-1 0 0 0,0 1 1 0 0,-1 0-1 0 0,1 0 0 0 0,0 0 0 0 0,0-1 1 0 0,0 1-1 0 0,0 0 0 0 0,0 0 0 0 0,0 0 1 0 0,1 0-1 0 0,-1-1 0 0 0,0 1 0 0 0,1 0 1 0 0,-1 0-1 0 0,1 0 0 0 0,-1 0 0 0 0,1-1-26 0 0,-1-28-11 0 0,2 0 0 0 0,1 0 0 0 0,2 0 0 0 0,1 0 0 0 0,1 0 0 0 0,1 1 0 0 0,2 0 0 0 0,1 1 0 0 0,1 0 0 0 0,1 1 0 0 0,5-6 11 0 0,1-5 18 0 0,1 1 1 0 0,1 1 0 0 0,2 1-1 0 0,1 1 1 0 0,2 1-1 0 0,2 1 1 0 0,1 2-1 0 0,1 0 1 0 0,25-17-19 0 0,-52 44 8 0 0,0 1 1 0 0,-1-1 0 0 0,1 1-1 0 0,1 0 1 0 0,-1 0-1 0 0,0 1 1 0 0,0-1 0 0 0,1 1-1 0 0,-1-1 1 0 0,1 1 0 0 0,-1 0-1 0 0,1 0 1 0 0,-1 1 0 0 0,1-1-1 0 0,0 1 1 0 0,-1-1-1 0 0,1 1 1 0 0,0 1 0 0 0,3-1-9 0 0,-5 3 8 0 0,0-1 1 0 0,0 1 0 0 0,-1 0 0 0 0,1 0-1 0 0,-1 0 1 0 0,1 0 0 0 0,-1 0-1 0 0,0 0 1 0 0,0 0 0 0 0,-1 1 0 0 0,1-1-1 0 0,0 0 1 0 0,-1 0 0 0 0,0 1 0 0 0,0-1-1 0 0,0 0 1 0 0,0 0 0 0 0,-1 1-1 0 0,0 2-8 0 0,1 2 33 0 0,-3 10 0 0 0,-2-1 0 0 0,1 0 0 0 0,-2 0 0 0 0,0 0 0 0 0,-1-1 0 0 0,-1 0 0 0 0,-1 0 0 0 0,0-1 0 0 0,-1 0 0 0 0,0-1 0 0 0,-1 0-1 0 0,-12 12-32 0 0,14-15 9 0 0,-5 8-64 0 0,-1 0 0 0 0,-1-1 0 0 0,-1 0 0 0 0,0-2 0 0 0,-2 0 0 0 0,1-1 0 0 0,-18 10 55 0 0,1-17-2511 0 0,39-34-9966 0 0,4 17 6217 0 0,-4 4-906 0 0</inkml:trace>
  <inkml:trace contextRef="#ctx0" brushRef="#br0" timeOffset="13440.692">4827 939 1824 0 0,'0'0'1379'0'0,"0"0"-308"0"0,0 0-69 0 0,0 0-19 0 0,0 0-158 0 0,0 0-206 0 0,0 0-158 0 0,0 0-93 0 0,0 0-75 0 0,0 0-56 0 0,0 0-26 0 0,0 0 7 0 0,0 0 96 0 0,3 0 155 0 0,6 0 185 0 0,-6 0 165 0 0,-3 0 98 0 0,2-1 2230 0 0,7-4-1694 0 0,106-91 5702 0 0,47-63-5339 0 0,-154 151-1763 0 0,0-1 1 0 0,0 0 0 0 0,-1 0-1 0 0,0 0 1 0 0,-1-1-1 0 0,0 0 1 0 0,0 0-1 0 0,-1-1 1 0 0,-1 0-1 0 0,0 1 1 0 0,0-2-1 0 0,-1 1 1 0 0,0 0-1 0 0,0-6-53 0 0,-3 15-1 0 0,-1 1 0 0 0,1 0 0 0 0,0 0 0 0 0,-1-1 0 0 0,1 1 0 0 0,-1 0 0 0 0,1 0 0 0 0,-1 0 0 0 0,1 0 0 0 0,-1-1 0 0 0,0 1 0 0 0,0 0 0 0 0,0 0 0 0 0,1 0 0 0 0,-1 1 0 0 0,0-1 1 0 0,0 0-1 0 0,0 0 0 0 0,-1 0 0 0 0,1 1 0 0 0,0-1 0 0 0,0 0 0 0 0,0 1 0 0 0,0-1 0 0 0,-1 1 0 0 0,1 0 0 0 0,0-1 0 0 0,0 1 0 0 0,-1 0 0 0 0,1 0 0 0 0,0 0 0 0 0,-1-1 0 0 0,1 2 0 0 0,0-1 0 0 0,0 0 0 0 0,-1 0 0 0 0,1 0 0 0 0,0 0 0 0 0,-2 1 1 0 0,-49 12-226 0 0,35-4 199 0 0,1 2 0 0 0,0-1-1 0 0,1 2 1 0 0,0 0 0 0 0,1 1-1 0 0,0 0 1 0 0,1 2 0 0 0,-6 8 27 0 0,16-21-1 0 0,1 0-1 0 0,0 0 1 0 0,0 0 0 0 0,0 1 0 0 0,0-1 0 0 0,0 1 0 0 0,0-1 0 0 0,1 1 0 0 0,-1-1 0 0 0,1 1-1 0 0,0 0 1 0 0,0 0 0 0 0,0 0 0 0 0,0 0 0 0 0,0 0 0 0 0,1 0 0 0 0,-1 0 0 0 0,1 0 0 0 0,0 0-1 0 0,0 0 1 0 0,0 0 0 0 0,0 0 0 0 0,1 0 0 0 0,-1 0 0 0 0,1 0 0 0 0,0 0 0 0 0,-1 0 0 0 0,2 0-1 0 0,-1 0 1 0 0,0 0 0 0 0,0-1 0 0 0,1 1 0 0 0,-1 0 0 0 0,1-1 0 0 0,0 1 0 0 0,2 1 1 0 0,15 1 91 0 0,0 0 1 0 0,0-1 0 0 0,1-1 0 0 0,-1-1-1 0 0,1-1 1 0 0,-1-1 0 0 0,1 0 0 0 0,16-3-92 0 0,32 0 195 0 0,-65 3-185 0 0,0 0 0 0 0,-1 0 0 0 0,1 1 0 0 0,0-1 0 0 0,-1 1 0 0 0,1 0 0 0 0,-1-1 0 0 0,1 1 0 0 0,0 0 0 0 0,-1 1 0 0 0,0-1 0 0 0,1 0 0 0 0,-1 1 0 0 0,0-1 0 0 0,0 1 0 0 0,1 0 0 0 0,-1 0 0 0 0,-1 0 0 0 0,1 0 0 0 0,0 0 0 0 0,0 0 0 0 0,-1 0 0 0 0,1 0 0 0 0,-1 1 0 0 0,0-1 0 0 0,0 1 0 0 0,0-1 0 0 0,0 1 0 0 0,0-1-1 0 0,0 1 1 0 0,-1 0 0 0 0,1-1 0 0 0,-1 1 0 0 0,0 1-10 0 0,-9 94 403 0 0,3-47-1717 0 0,40-62-7357 0 0,-10-7-2513 0 0,-16 11 4220 0 0</inkml:trace>
  <inkml:trace contextRef="#ctx0" brushRef="#br0" timeOffset="13689.954">5648 652 14443 0 0,'0'0'1640'0'0,"0"0"-491"0"0,0 0-154 0 0,0 0 22 0 0,0 0-106 0 0,0 0-146 0 0,0 0-131 0 0,0 0-147 0 0,0 0-121 0 0,-26 34-84 0 0,-79 108-75 0 0,75-80 2 0 0,31-55-150 0 0,0-2 15 0 0,1-2-1 0 0,0 1 1 0 0,0 0 0 0 0,0 0 0 0 0,0 0 0 0 0,0-1 0 0 0,1 0 0 0 0,0 1 0 0 0,-1-1 0 0 0,1 0 0 0 0,0 0-1 0 0,1 0 1 0 0,-1-1 0 0 0,0 1 0 0 0,1-1 0 0 0,0 0 0 0 0,-1 0 0 0 0,1 0 0 0 0,0 0 0 0 0,0 0 0 0 0,0-1-1 0 0,0 0 1 0 0,0 0 0 0 0,1 0 0 0 0,-1-1 0 0 0,0 1 0 0 0,0-1 0 0 0,1 0 0 0 0,-1 0 0 0 0,0 0 0 0 0,0-1-1 0 0,1 1 1 0 0,-1-1 0 0 0,0 0 0 0 0,0 0 0 0 0,0-1 0 0 0,0 1 0 0 0,0-1 0 0 0,0 0 0 0 0,-1 0 0 0 0,2-1-74 0 0,2-1 49 0 0,0 0 1 0 0,-1 0 0 0 0,1-1 0 0 0,-1 0-1 0 0,0 0 1 0 0,0 0 0 0 0,0-1-1 0 0,-1 0 1 0 0,0 0 0 0 0,0-1 0 0 0,-1 1-1 0 0,0-1 1 0 0,0 0 0 0 0,0 0 0 0 0,-1 0-1 0 0,0-1 1 0 0,0 1 0 0 0,-1-1 0 0 0,0 0-1 0 0,0 0 1 0 0,-1 1 0 0 0,0-1-1 0 0,-1 0 1 0 0,1 0-50 0 0,-1-1-270 0 0,-8-62-536 0 0,-23 41-4975 0 0,25 30 23 0 0,3 0-5845 0 0</inkml:trace>
  <inkml:trace contextRef="#ctx0" brushRef="#br0" timeOffset="14172.7">5981 785 20260 0 0,'0'0'1579'0'0,"0"0"-641"0"0,0 0-214 0 0,0 0-44 0 0,0 0-30 0 0,0 0-110 0 0,0 0-111 0 0,0 0-89 0 0,0 0-93 0 0,0 0-71 0 0,0 0-56 0 0,-13 31-29 0 0,-42 98-34 0 0,2 20 171 0 0,31-95 22 0 0,20-83 583 0 0,4 10-824 0 0,2-1 0 0 0,0 1 1 0 0,1 0-1 0 0,1 0 0 0 0,0 1 0 0 0,2 0 0 0 0,0 0 0 0 0,10-15-9 0 0,-16 29 2 0 0,19-37-4 0 0,2 2 0 0 0,2 0 1 0 0,1 1-1 0 0,2 2 1 0 0,11-9 1 0 0,-32 37 0 0 0,0 0 1 0 0,0 0-1 0 0,1 1 0 0 0,-1 0 1 0 0,2 1-1 0 0,-1 0 1 0 0,1 0-1 0 0,0 1 0 0 0,0 0 1 0 0,0 0-1 0 0,1 1 1 0 0,0 0-1 0 0,0 1 1 0 0,0 0-1 0 0,0 1 0 0 0,5-1 0 0 0,-12 5 15 0 0,1 0 0 0 0,-1 0 0 0 0,0 0 0 0 0,0 0 0 0 0,0 1 0 0 0,0-1 0 0 0,-1 1-1 0 0,1 0 1 0 0,-1 0 0 0 0,1 0 0 0 0,-1 0 0 0 0,0 0 0 0 0,0 1 0 0 0,0-1 0 0 0,-1 0 0 0 0,1 1 0 0 0,-1-1-1 0 0,0 1 1 0 0,0 0 0 0 0,0 0 0 0 0,0-1 0 0 0,-1 1 0 0 0,0 0 0 0 0,1 0 0 0 0,-1 0 0 0 0,0-1-1 0 0,-1 1 1 0 0,1 0 0 0 0,-1 0 0 0 0,0 0-15 0 0,0 6 23 0 0,-1 1 0 0 0,0-1 0 0 0,-1 0 1 0 0,0 0-1 0 0,0 0 0 0 0,-1 0 0 0 0,-1 0 0 0 0,0-1 0 0 0,0 0 0 0 0,0 0 0 0 0,-1 0 0 0 0,-1 0 0 0 0,0-1 0 0 0,0 0 1 0 0,0-1-1 0 0,-1 0 0 0 0,0 0 0 0 0,0 0 0 0 0,-1-1 0 0 0,0 0 0 0 0,0-1 0 0 0,-4 2-23 0 0,-1 1-87 0 0,1-1-1 0 0,-1 0 1 0 0,0-1 0 0 0,-1 0-1 0 0,0-2 1 0 0,1 1-1 0 0,-2-2 1 0 0,1 0-1 0 0,-3 0 88 0 0,-29-3-3175 0 0,53-24-5492 0 0,4 15 2750 0 0,0 2-4707 0 0</inkml:trace>
  <inkml:trace contextRef="#ctx0" brushRef="#br0" timeOffset="14927.674">6443 722 9146 0 0,'0'0'2911'0'0,"0"0"-784"0"0,0 0-242 0 0,0 0-73 0 0,0 0-189 0 0,0 0-252 0 0,0 0-239 0 0,0 0-190 0 0,0 0-182 0 0,0 0-148 0 0,0 0-124 0 0,0 0-118 0 0,0 0-105 0 0,-13 22-61 0 0,-40 67-34 0 0,46-59 116 0 0,20-31-106 0 0,-4 2-40 0 0,1-1 1 0 0,0 0-1 0 0,-1-1 0 0 0,1 0 0 0 0,0-1 0 0 0,-1 0 0 0 0,1 0 0 0 0,-1-1 1 0 0,0 0-1 0 0,0 0 0 0 0,4-3-140 0 0,168-107 661 0 0,-135 83-581 0 0,-51 78-573 0 0,4-44 482 0 0,1 0 1 0 0,0 1-1 0 0,0-1 0 0 0,0 0 1 0 0,1 1-1 0 0,-1-1 1 0 0,1 0-1 0 0,0 0 0 0 0,0 0 1 0 0,1 0-1 0 0,-1 1 0 0 0,1-2 1 0 0,0 1-1 0 0,0 0 1 0 0,0 0-1 0 0,0-1 0 0 0,1 1 1 0 0,0-1-1 0 0,-1 1 0 0 0,1-1 1 0 0,1 0-1 0 0,-1 0 1 0 0,0-1-1 0 0,1 1 0 0 0,-1-1 1 0 0,1 1-1 0 0,0-1 0 0 0,0 0 1 0 0,-1-1-1 0 0,1 1 1 0 0,1-1-1 0 0,0 1 11 0 0,7 1 29 0 0,0-1-1 0 0,0 0 1 0 0,0 0 0 0 0,0-1 0 0 0,0-1 0 0 0,0 0-1 0 0,0-1 1 0 0,0 0 0 0 0,0-1 0 0 0,0 0-1 0 0,0-1 1 0 0,0 0 0 0 0,-1-1 0 0 0,0 0 0 0 0,1-1-1 0 0,8-5-28 0 0,13-9 164 0 0,-1 0 0 0 0,0-2 0 0 0,-2-1 0 0 0,24-23-164 0 0,-29 22-2 0 0,-1-1 0 0 0,-1-1-1 0 0,-2-1 1 0 0,0-1 0 0 0,-2-1 0 0 0,-1 0-1 0 0,-1-2 1 0 0,-1 0 0 0 0,-2-1 0 0 0,-1 0-1 0 0,-1-1 1 0 0,-2 0 0 0 0,1-12 2 0 0,-5-52-167 0 0,-6 93 160 0 0,-1 0 0 0 0,0 0 0 0 0,1 1 0 0 0,-1-1 1 0 0,0 0-1 0 0,0 1 0 0 0,0-1 0 0 0,-1 1 0 0 0,1-1 0 0 0,0 1 0 0 0,-1-1 0 0 0,0 1 1 0 0,0 0-1 0 0,0 0 0 0 0,0 0 0 0 0,0 0 0 0 0,0 0 0 0 0,0 0 0 0 0,0 0 0 0 0,-1 1 1 0 0,1-1-1 0 0,-1 1 0 0 0,1 0 0 0 0,-1 0 0 0 0,0 0 0 0 0,1 0 0 0 0,-1 0 0 0 0,0 1 1 0 0,0-1-1 0 0,1 1 0 0 0,-4-1 7 0 0,-1 1-6 0 0,0 0 1 0 0,0 0 0 0 0,0 0-1 0 0,0 1 1 0 0,0 0-1 0 0,0 1 1 0 0,1-1 0 0 0,-1 1-1 0 0,0 1 1 0 0,1-1 0 0 0,-1 1-1 0 0,1 0 1 0 0,0 0-1 0 0,0 1 1 0 0,0 0 0 0 0,1 0-1 0 0,-1 1 1 0 0,1-1 0 0 0,0 1-1 0 0,0 0 1 0 0,0 0-1 0 0,1 1 1 0 0,0 0 0 0 0,0-1-1 0 0,1 1 1 0 0,-2 3 5 0 0,-3 6 17 0 0,1 0-1 0 0,0 0 1 0 0,1 1 0 0 0,1 0-1 0 0,1 0 1 0 0,0 1-1 0 0,1-1 1 0 0,1 1 0 0 0,0 0-1 0 0,1 10-16 0 0,1-10 24 0 0,-1 16 57 0 0,1 0-1 0 0,2 0 1 0 0,1 0-1 0 0,2 0 1 0 0,1-1-1 0 0,4 11-80 0 0,62 157-58 0 0,-50-165-1360 0 0,-9-31-3634 0 0,4-3-6182 0 0,-11-1 22 0 0</inkml:trace>
  <inkml:trace contextRef="#ctx0" brushRef="#br0" timeOffset="15743.144">7706 589 2921 0 0,'0'0'3003'0'0,"0"0"-969"0"0,0 0-278 0 0,0 0 142 0 0,0 0 9 0 0,0 0-176 0 0,0 0-208 0 0,0 0-213 0 0,0 0-154 0 0,0 0-99 0 0,0 0-111 0 0,0 0-110 0 0,0 0-97 0 0,-2-3-118 0 0,1 1-505 0 0,0 0-1 0 0,-1 1 0 0 0,1-1 0 0 0,-1 1 0 0 0,1 0 1 0 0,-1-1-1 0 0,0 1 0 0 0,1 0 0 0 0,-1 0 0 0 0,0 0 0 0 0,0 0 1 0 0,0 0-1 0 0,0 0 0 0 0,0 1 0 0 0,0-1 0 0 0,0 1 1 0 0,0-1-1 0 0,0 1 0 0 0,0 0 0 0 0,0 0 0 0 0,-1 0 1 0 0,1 0-1 0 0,0 0 0 0 0,0 0 0 0 0,0 0 0 0 0,-2 1-115 0 0,-1-1 35 0 0,-7 3 70 0 0,0-1-1 0 0,0 2 1 0 0,0-1-1 0 0,1 2 1 0 0,0-1 0 0 0,0 2-1 0 0,0-1 1 0 0,0 2-1 0 0,1-1 1 0 0,0 1-1 0 0,0 1 1 0 0,1 0-1 0 0,-2 2-104 0 0,10-9 1 0 0,0-1-1 0 0,0 1 1 0 0,1 0-1 0 0,-1-1 0 0 0,0 1 1 0 0,1 0-1 0 0,-1-1 1 0 0,1 1-1 0 0,-1 0 1 0 0,1 0-1 0 0,-1 0 1 0 0,1 0-1 0 0,-1-1 0 0 0,1 1 1 0 0,0 0-1 0 0,0 0 1 0 0,-1 0-1 0 0,1 0 1 0 0,0 0-1 0 0,0 0 1 0 0,0 0-1 0 0,0 0 0 0 0,0 0 1 0 0,0 0-1 0 0,0 0 1 0 0,0 0-1 0 0,1-1 1 0 0,-1 1-1 0 0,0 0 1 0 0,0 0-1 0 0,1 0 0 0 0,-1 0 1 0 0,1 0-1 0 0,-1 0 1 0 0,1-1-1 0 0,-1 1 1 0 0,1 0-1 0 0,-1 0 0 0 0,1-1 1 0 0,0 1-1 0 0,-1 0 1 0 0,1-1-1 0 0,0 1 1 0 0,0-1-1 0 0,-1 1 1 0 0,1-1-1 0 0,0 1 0 0 0,47 26 98 0 0,-37-22-46 0 0,-5-2-28 0 0,0-1-6 0 0,0 0 0 0 0,0 1 0 0 0,0-1 0 0 0,0 2 0 0 0,-1-1 0 0 0,1 1 0 0 0,-1-1 0 0 0,0 2 0 0 0,0-1 0 0 0,0 0 0 0 0,-1 1 0 0 0,0 0 0 0 0,1 0 0 0 0,-2 0 0 0 0,1 1 0 0 0,-1-1-1 0 0,0 1 1 0 0,0 0 0 0 0,0 0-18 0 0,-2-3 29 0 0,-1 1 0 0 0,0 0 0 0 0,0-1-1 0 0,0 1 1 0 0,0-1 0 0 0,-1 1 0 0 0,0-1-1 0 0,1 1 1 0 0,-1-1 0 0 0,0 0 0 0 0,0 1-1 0 0,-1-1 1 0 0,1 0 0 0 0,-1 0 0 0 0,0 0-1 0 0,0 0 1 0 0,0 0 0 0 0,0 0 0 0 0,0 0-1 0 0,0-1 1 0 0,-1 1 0 0 0,0-1 0 0 0,1 1-1 0 0,-1-1 1 0 0,0 0 0 0 0,0 0 0 0 0,-3 1-29 0 0,-91 40 237 0 0,-12-10-265 0 0,199-79-14617 0 0,-73 38 8317 0 0,-4 0-2048 0 0</inkml:trace>
  <inkml:trace contextRef="#ctx0" brushRef="#br0" timeOffset="15989.451">8014 685 15699 0 0,'0'0'1625'0'0,"0"0"-181"0"0,0 0 6 0 0,0 0-6 0 0,0 0-206 0 0,0 0-306 0 0,0 0-251 0 0,0 0-243 0 0,0 0-184 0 0,0 0-111 0 0,0 0-91 0 0,0 0-47 0 0,0 0-45 0 0,-17 27-65 0 0,-49 81-136 0 0,49-81-178 0 0,30-34-4162 0 0,3-31-3145 0 0,-11 22 1665 0 0,-2 7-171 0 0</inkml:trace>
  <inkml:trace contextRef="#ctx0" brushRef="#br0" timeOffset="16141.942">7914 369 15235 0 0,'0'0'2561'0'0,"0"0"-1193"0"0,0 0-376 0 0,0 0-312 0 0,0 0-287 0 0,0 0-345 0 0,0 0-297 0 0,0 0-159 0 0,0 0-160 0 0,0 0-304 0 0,0 0-840 0 0,0 0-1897 0 0,0 0-6025 0 0</inkml:trace>
  <inkml:trace contextRef="#ctx0" brushRef="#br0" timeOffset="16468.654">8277 678 17500 0 0,'0'0'1589'0'0,"0"0"-288"0"0,0 0-44 0 0,0 0-47 0 0,0 0-194 0 0,0 0-240 0 0,0 0-186 0 0,0 0-170 0 0,0 0-124 0 0,0 0-104 0 0,0 0-71 0 0,0 0-54 0 0,-21 22-39 0 0,-64 72-16 0 0,63-47 14 0 0,23-41-20 0 0,0-2 3 0 0,-1-1-1 0 0,1 0 1 0 0,0 1-1 0 0,0-1 1 0 0,0 0-1 0 0,0 0 1 0 0,0 0-1 0 0,1 0 1 0 0,0 0 0 0 0,-1 0-1 0 0,1 0 1 0 0,0 0-1 0 0,1 0 1 0 0,-1-1-1 0 0,0 1 1 0 0,1-1-1 0 0,-1 0 1 0 0,1 0 0 0 0,0 0-1 0 0,0 0 1 0 0,0 0-1 0 0,0-1 1 0 0,0 1-1 0 0,0-1 1 0 0,0 1-1 0 0,0-1 1 0 0,1 0 0 0 0,-1-1-1 0 0,0 1 1 0 0,1-1-1 0 0,1 1-8 0 0,6 0 90 0 0,-1 0 0 0 0,1 0 1 0 0,0-1-1 0 0,-1 0 0 0 0,1-1 0 0 0,-1 0 0 0 0,1-1 0 0 0,-1 0 0 0 0,10-4-90 0 0,-11 3 63 0 0,1-1-1 0 0,-1 0 1 0 0,0 0-1 0 0,0-1 1 0 0,-1 0-1 0 0,1 0 1 0 0,-1-1 0 0 0,0-1-1 0 0,-1 1 1 0 0,1-1-1 0 0,-1 0 1 0 0,-1-1-1 0 0,1 0 1 0 0,-1 0-1 0 0,-1 0 1 0 0,1 0 0 0 0,-1-1-1 0 0,-1 0 1 0 0,0 0-1 0 0,0-1 1 0 0,-1 1-1 0 0,0-1 1 0 0,0 0-1 0 0,-1 1 1 0 0,-1-1-1 0 0,0 0 1 0 0,0 0 0 0 0,-1 0-1 0 0,0-1 1 0 0,0 1-63 0 0,-2 5-20 0 0,0 0 0 0 0,0-1 1 0 0,0 1-1 0 0,-1 0 0 0 0,1 0 1 0 0,-1 0-1 0 0,-1 1 1 0 0,1-1-1 0 0,0 1 0 0 0,-1 0 1 0 0,0 0-1 0 0,0 0 1 0 0,-1 0-1 0 0,1 0 0 0 0,0 1 1 0 0,-1 0-1 0 0,0 0 0 0 0,0 0 1 0 0,0 1-1 0 0,0 0 1 0 0,-1 0-1 0 0,1 0 0 0 0,-2 0 20 0 0,3 0-151 0 0,0 1-1 0 0,0 0 0 0 0,0 1 0 0 0,0-1 1 0 0,0 1-1 0 0,0-1 0 0 0,-1 1 0 0 0,1 0 1 0 0,0 1-1 0 0,0-1 0 0 0,0 1 0 0 0,0 0 1 0 0,0 0-1 0 0,0 0 0 0 0,0 0 0 0 0,0 1 1 0 0,0-1-1 0 0,1 1 0 0 0,-1 0 1 0 0,-2 2 151 0 0,-33 39-3807 0 0,30-26-17 0 0,2 3-3578 0 0,5-9-3439 0 0</inkml:trace>
  <inkml:trace contextRef="#ctx0" brushRef="#br0" timeOffset="16777.067">8612 836 12787 0 0,'0'0'2703'0'0,"0"0"-404"0"0,0 0-357 0 0,0 0-430 0 0,0 0-350 0 0,0 0-241 0 0,0 0-155 0 0,0 0-143 0 0,0 0-110 0 0,0 0-76 0 0,0 0-100 0 0,0 0-75 0 0,28-23-48 0 0,86-73-68 0 0,-28 16 178 0 0,-36 47-288 0 0,-43 56-582 0 0,11 54 299 0 0,-15-72 259 0 0,0 0-1 0 0,0-1 1 0 0,0 1 0 0 0,0-1 0 0 0,1 0 0 0 0,-1 0-1 0 0,1 0 1 0 0,0 0 0 0 0,0-1 0 0 0,1 0 0 0 0,-1 0-1 0 0,1 0 1 0 0,0 0 0 0 0,-1-1 0 0 0,1 1-1 0 0,0-1 1 0 0,1 0 0 0 0,3 0-12 0 0,10 0 163 0 0,0-2 1 0 0,0 0-1 0 0,0-1 1 0 0,0-1-1 0 0,0 0 1 0 0,-1-2-1 0 0,1 0 0 0 0,-1-1 1 0 0,0-1-1 0 0,0-1 1 0 0,-1 0-1 0 0,1-1 1 0 0,-2-1-1 0 0,1-1 0 0 0,-1 0 1 0 0,-1-1-1 0 0,0-1 1 0 0,-1 0-1 0 0,0-1 1 0 0,7-9-164 0 0,32-42 41 0 0,-45 29-2408 0 0,-12 28-4600 0 0,0 6-4498 0 0</inkml:trace>
  <inkml:trace contextRef="#ctx0" brushRef="#br0" timeOffset="18958.103">0 1495 80 0 0,'0'0'1586'0'0,"0"0"-390"0"0,0 0 44 0 0,0 0 283 0 0,0 0 91 0 0,0 0-163 0 0,0 0-224 0 0,0 0-155 0 0,32-3-8 0 0,100-9 50 0 0,43 5 3339 0 0,417-29 368 0 0,-218 24-3822 0 0,350-39 896 0 0,-272 14-880 0 0,347 33-194 0 0,-100 4-471 0 0,-227-22 75 0 0,11 4-216 0 0,-111 11-105 0 0,109-15 110 0 0,-165 14 130 0 0,273-7 99 0 0,-346 11-263 0 0,203-21-58 0 0,-99 17-67 0 0,226 1 36 0 0,-142 0-53 0 0,-175 3 158 0 0,-159-14 42 0 0,-56 13-118 0 0,69-12-66 0 0,25 13 49 0 0,-71-7-170 0 0,-64 10-1510 0 0,0 0 4693 0 0,0-1-6370 0 0,0 2-2629 0 0,0 0-4021 0 0,0 0-1600 0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8834 0 0,'0'0'2957'0'0,"0"0"-721"0"0,0 0-450 0 0,0 0-226 0 0,0 0-230 0 0,0 0-257 0 0,0 0-206 0 0,0 0-111 0 0,0 0-29 0 0,0 0 31 0 0,0 0-6 0 0,0 0-52 0 0,0 0-71 0 0,20 1-51 0 0,65 4-43 0 0,53-23 1109 0 0,-82 4-1271 0 0,141-16 279 0 0,-143 19-950 0 0,-51 8-1698 0 0,-2-1-10669 0 0,-1 4 4326 0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12051 0 0,'0'0'2967'0'0,"0"0"-1437"0"0,0 0-549 0 0,0 0 53 0 0,0 0 115 0 0,0 0 17 0 0,0 0-105 0 0,0 0-111 0 0,0 0-99 0 0,0 0-46 0 0,0 0-91 0 0,0 0-75 0 0,25 4-82 0 0,80 13-102 0 0,-10-24 384 0 0,-68 0-649 0 0,177-46 103 0 0,-121 14-7749 0 0,-73 32-95 0 0,-3 0-4642 0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48 7370 0 0,'0'0'4846'0'0,"0"0"-2370"0"0,0 0-945 0 0,0 0-190 0 0,0 0-6 0 0,0 0-48 0 0,0 0-120 0 0,0 0-206 0 0,0 0-229 0 0,0 0-169 0 0,0 0-184 0 0,-2 1-114 0 0,0 0-219 0 0,1 1-1 0 0,0-1 0 0 0,0 1 1 0 0,0-1-1 0 0,0 1 1 0 0,0 0-1 0 0,1 0 0 0 0,-1-1 1 0 0,0 1-1 0 0,1 0 1 0 0,-1 0-1 0 0,1 0 0 0 0,0-1 1 0 0,-1 1-1 0 0,1 0 0 0 0,0 0 1 0 0,0 0-1 0 0,0 0 1 0 0,1 0-1 0 0,-1 0 0 0 0,0-1 1 0 0,1 1-1 0 0,-1 0 1 0 0,1 0-1 0 0,-1 0 0 0 0,1-1 1 0 0,1 3-46 0 0,2 18 357 0 0,4 45 39 0 0,-2 1-1 0 0,-4-1 1 0 0,-2 1 0 0 0,-4 0-1 0 0,-2-1 1 0 0,-4 2-396 0 0,-77 201 121 0 0,83-258 742 0 0,2 2-3868 0 0,13-20-6598 0 0,-2-18-256 0 0,-3 16 3132 0 0</inkml:trace>
  <inkml:trace contextRef="#ctx0" brushRef="#br0" timeOffset="389.949">0 151 10170 0 0,'0'0'1834'0'0,"0"0"-224"0"0,0 0-182 0 0,0 0 28 0 0,0 0 5 0 0,0 0-183 0 0,0 0-232 0 0,0 0-235 0 0,0 0-176 0 0,0 0-86 0 0,0 0-45 0 0,0 0-37 0 0,27-21-30 0 0,88-64-35 0 0,-110 81-359 0 0,1 1 0 0 0,-1-1 0 0 0,1 1-1 0 0,-1 0 1 0 0,1 0 0 0 0,0 1 0 0 0,0 0 0 0 0,0 0 0 0 0,0 0 0 0 0,1 1 0 0 0,-1 0 0 0 0,0 0 0 0 0,4 0-43 0 0,8-1 129 0 0,-1-1-65 0 0,1 0 0 0 0,0 0 1 0 0,-1 2-1 0 0,1 0 1 0 0,0 1-1 0 0,0 1 0 0 0,0 1 1 0 0,0 0-1 0 0,-1 2 1 0 0,1 0-1 0 0,-1 0 0 0 0,0 2 1 0 0,0 0-1 0 0,10 6-64 0 0,-21-7 20 0 0,0 1 1 0 0,-1 0-1 0 0,0 0 0 0 0,0 1 0 0 0,0-1 1 0 0,0 1-1 0 0,-1 0 0 0 0,0 0 0 0 0,-1 0 1 0 0,0 1-1 0 0,0 0 0 0 0,0-1 0 0 0,-1 1 1 0 0,0 0-1 0 0,-1 0 0 0 0,1 0 0 0 0,-2 0 1 0 0,1 0-1 0 0,-1 0 0 0 0,0 1 0 0 0,-1-1 1 0 0,0 0-1 0 0,0 0 0 0 0,-1 0 0 0 0,0 0 0 0 0,0-1 1 0 0,-1 1-1 0 0,0 0 0 0 0,0-1 0 0 0,-1 0 1 0 0,0 1-1 0 0,0-2 0 0 0,-1 1 0 0 0,0 0 1 0 0,0-1-1 0 0,0 0 0 0 0,-1 0 0 0 0,0-1 1 0 0,-6 6-21 0 0,-145 98 98 0 0,130-98-589 0 0,0-2-1 0 0,0-1 0 0 0,-1-1 0 0 0,0-1 1 0 0,-1-1-1 0 0,1-2 0 0 0,-16 0 492 0 0,-8-3-3333 0 0,42 0-1131 0 0,0 0-3365 0 0,9 0 333 0 0</inkml:trace>
  <inkml:trace contextRef="#ctx0" brushRef="#br0" timeOffset="819.428">385 692 10986 0 0,'0'0'2222'0'0,"0"0"-337"0"0,0 0-108 0 0,0 0-35 0 0,0 0-216 0 0,0 0-333 0 0,0 0-341 0 0,0 0-290 0 0,0 0-133 0 0,0 0-10 0 0,0 0 21 0 0,0 0 14 0 0,0 0-37 0 0,1 17-74 0 0,7 117 326 0 0,-9-55-442 0 0,-1 20-329 0 0,-4-35-2746 0 0,5-60 2319 0 0,0-2-1933 0 0,1 0-8959 0 0,0-2 2640 0 0</inkml:trace>
  <inkml:trace contextRef="#ctx0" brushRef="#br0" timeOffset="1348.87">339 626 7138 0 0,'0'0'3771'0'0,"0"0"-1388"0"0,0 0-670 0 0,0 0-100 0 0,0 0-110 0 0,0 0-239 0 0,0 0-291 0 0,0 0-264 0 0,0 0-154 0 0,0 0-50 0 0,0 0 8 0 0,0 0 5 0 0,9-5-28 0 0,11-3-202 0 0,0 1 0 0 0,1 1 0 0 0,0 0 1 0 0,0 2-1 0 0,0 0 0 0 0,0 2 0 0 0,9 0-288 0 0,-18 2 60 0 0,-4-2-48 0 0,0 1 0 0 0,-1 1 0 0 0,1 0-1 0 0,0 0 1 0 0,0 0 0 0 0,-1 1 0 0 0,1 0 0 0 0,0 1 0 0 0,-1 0-1 0 0,1 0 1 0 0,-1 0 0 0 0,0 1 0 0 0,0 0 0 0 0,0 1-1 0 0,0-1 1 0 0,0 1 0 0 0,-1 1 0 0 0,0-1 0 0 0,0 1 0 0 0,5 5-12 0 0,-10-6 13 0 0,0-1 1 0 0,-1 1-1 0 0,1 0 1 0 0,-1-1-1 0 0,0 1 1 0 0,0 0 0 0 0,0-1-1 0 0,-1 1 1 0 0,1 0-1 0 0,-1-1 1 0 0,0 1-1 0 0,0 0 1 0 0,0-1 0 0 0,-1 1-1 0 0,1-1 1 0 0,-1 0-1 0 0,0 0 1 0 0,1 1-1 0 0,-2-1 1 0 0,1 0 0 0 0,0 0-1 0 0,-1-1 1 0 0,1 1-1 0 0,-1 0 1 0 0,0-1-1 0 0,0 0 1 0 0,0 0 0 0 0,-2 2-14 0 0,-145 94 179 0 0,58-45-85 0 0,92-52-96 0 0,-1 0 1 0 0,1-1-1 0 0,-1 1 0 0 0,1 0 0 0 0,-1 0 1 0 0,1 0-1 0 0,0 0 0 0 0,0 0 0 0 0,0 0 1 0 0,-1-1-1 0 0,1 1 0 0 0,0 0 0 0 0,0 0 1 0 0,0 0-1 0 0,0 0 0 0 0,0 0 0 0 0,0 0 1 0 0,1 0-1 0 0,-1 0 0 0 0,0 0 0 0 0,0-1 1 0 0,1 1-1 0 0,-1 0 0 0 0,0 0 1 0 0,1 0-1 0 0,-1 0 0 0 0,1-1 0 0 0,-1 1 1 0 0,1 0-1 0 0,0-1 0 0 0,-1 1 0 0 0,1 0 1 0 0,0-1-1 0 0,-1 1 0 0 0,1-1 0 0 0,0 1 1 0 0,0-1-1 0 0,-1 1 0 0 0,1-1 0 0 0,0 1 1 0 0,0-1-1 0 0,0 0 0 0 0,0 1 0 0 0,0-1 1 0 0,-1 0-1 0 0,2 0 2 0 0,171 52 1406 0 0,-96-15-737 0 0,-62-26-397 0 0,6 3-3949 0 0,-17-19-5653 0 0,-3 4 5508 0 0,-1 0-8023 0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8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264 671 0 0 0,'0'0'645'0'0,"0"0"517"0"0,0 0 198 0 0,0-4 81 0 0,3-11 47 0 0,-3 15 7991 0 0,1 2-4858 0 0,2 23-4197 0 0,-2 28 460 0 0,0-24-657 0 0,0-1-1 0 0,-2 0 0 0 0,-1 0 1 0 0,-1 0-1 0 0,-2 0 0 0 0,-5 18-226 0 0,0-3 398 0 0,10-91 2972 0 0,1-22-3449 0 0,3 46 95 0 0,1-1 0 0 0,1 1 0 0 0,1 0 0 0 0,1 1 0 0 0,1 0 0 0 0,2 0 0 0 0,0 1 0 0 0,1 0 0 0 0,1 1 0 0 0,1 0 0 0 0,1 1 0 0 0,0 1 0 0 0,2 0 0 0 0,0 1 0 0 0,13-9-16 0 0,-29 25-1 0 0,0 1 1 0 0,0-1-1 0 0,0 1 0 0 0,1 0 1 0 0,-1 0-1 0 0,0-1 1 0 0,0 1-1 0 0,1 0 0 0 0,-1 0 1 0 0,1 0-1 0 0,-1 0 0 0 0,1 1 1 0 0,-1-1-1 0 0,1 0 0 0 0,-1 1 1 0 0,1-1-1 0 0,0 1 1 0 0,0-1-1 0 0,-1 1 0 0 0,1 0 1 0 0,0 0-1 0 0,-1 0 0 0 0,1 0 1 0 0,0 0-1 0 0,0 0 0 0 0,-1 0 1 0 0,1 0-1 0 0,0 1 0 0 0,-1-1 1 0 0,1 1-1 0 0,0-1 1 0 0,-1 1-1 0 0,1 0 0 0 0,-1 0 1 0 0,1-1-1 0 0,-1 1 0 0 0,1 0 1 0 0,-1 0-1 0 0,0 1 0 0 0,1-1 1 0 0,-1 0-1 0 0,0 0 1 0 0,0 1-1 0 0,0-1 0 0 0,0 0 1 0 0,0 1-1 0 0,0-1 0 0 0,0 1 1 0 0,0-1-1 0 0,-1 1 0 0 0,1 0 1 0 0,0 1 0 0 0,13 118 218 0 0,-3 12-159 0 0,-9-79 8 0 0,21-70 162 0 0,91-133-74 0 0,-92 123-161 0 0,1 1 0 0 0,1 2 0 0 0,1 0 0 0 0,1 1 0 0 0,1 1 0 0 0,6-1 6 0 0,-32 24-2 0 0,1 1 0 0 0,-1 0-1 0 0,1 1 1 0 0,-1-1 0 0 0,0 0 0 0 0,0 0 0 0 0,0 0 0 0 0,0 1-1 0 0,-1-1 1 0 0,1 0 0 0 0,-1 1 0 0 0,0-1 0 0 0,0 1 0 0 0,0-1-1 0 0,-1 0 1 0 0,1 1 0 0 0,-1-1 0 0 0,0 0 0 0 0,0 1 0 0 0,0-1 0 0 0,-1 3 2 0 0,-7 30 46 0 0,1 1 0 0 0,2 0 0 0 0,2 0 0 0 0,2 0 0 0 0,1 1 0 0 0,2 12-46 0 0,19-10-54 0 0,-20-40-14 0 0,0 0-45 0 0,0 0-93 0 0,0 0-130 0 0,6-26-5945 0 0,0 15-3276 0 0,-3 8-1509 0 0</inkml:trace>
  <inkml:trace contextRef="#ctx0" brushRef="#br0" timeOffset="438.832">1006 759 7258 0 0,'0'0'3474'0'0,"0"0"-1079"0"0,0 0-631 0 0,0 0-166 0 0,0 0-88 0 0,0 0-164 0 0,0 0-199 0 0,0 0-189 0 0,0 0-151 0 0,0 0-83 0 0,0 0-53 0 0,0 0-55 0 0,0 0-53 0 0,19-6-46 0 0,125-32 725 0 0,29 8-131 0 0,-94 16-933 0 0,-51 6-1059 0 0,-38-14-9453 0 0,5 18 3967 0 0,2 1-3930 0 0</inkml:trace>
  <inkml:trace contextRef="#ctx0" brushRef="#br0" timeOffset="687.318">1237 483 9450 0 0,'0'0'1980'0'0,"0"0"-214"0"0,0 0-67 0 0,0 0 19 0 0,0 0-123 0 0,0 0-251 0 0,0 0-290 0 0,-4 35-242 0 0,-15 110-204 0 0,13-1 595 0 0,5-121-1112 0 0,0-15-159 0 0,0-1-1 0 0,1 0 0 0 0,0 1 0 0 0,0-1 1 0 0,0 0-1 0 0,1 1 0 0 0,0-1 0 0 0,1 0 0 0 0,-1 0 1 0 0,1 0-1 0 0,1 0 0 0 0,-1 0 0 0 0,1 0 1 0 0,1-1-1 0 0,3 7 69 0 0,8-6-2693 0 0,2-6-4941 0 0,-12-1 3842 0 0,1 0-4378 0 0</inkml:trace>
  <inkml:trace contextRef="#ctx0" brushRef="#br0" timeOffset="1266.337">1777 597 6817 0 0,'0'0'2169'0'0,"0"0"-586"0"0,0 0-159 0 0,0 0 83 0 0,0 0-12 0 0,0 0-199 0 0,0 0-235 0 0,0 0-209 0 0,0 0-147 0 0,0 0-98 0 0,0 0-92 0 0,0 0-83 0 0,0 0-79 0 0,-32 23-68 0 0,-97 71-56 0 0,70-34 70 0 0,55-54-291 0 0,-1 1 1 0 0,2 0 0 0 0,-1 0 0 0 0,1 1 0 0 0,0-1-1 0 0,1 1 1 0 0,0-1 0 0 0,0 1 0 0 0,0 0 0 0 0,1 0-1 0 0,0-1 1 0 0,1 5-9 0 0,0-8 2 0 0,0-1 1 0 0,0 0-1 0 0,1 0 0 0 0,0 0 0 0 0,-1 1 0 0 0,1-1 1 0 0,0 0-1 0 0,1 0 0 0 0,-1 0 0 0 0,0-1 0 0 0,1 1 0 0 0,0 0 1 0 0,0 0-1 0 0,-1-1 0 0 0,2 1 0 0 0,-1-1 0 0 0,0 1 1 0 0,0-1-1 0 0,1 0 0 0 0,-1 0 0 0 0,1 0 0 0 0,0-1 1 0 0,-1 1-1 0 0,1 0 0 0 0,0-1 0 0 0,0 0 0 0 0,0 0 0 0 0,0 0 1 0 0,0 0-1 0 0,0 0 0 0 0,1 0-2 0 0,5 0 92 0 0,-1 0 0 0 0,1 0 0 0 0,-1-1 0 0 0,0 0 0 0 0,1-1 0 0 0,-1 0 0 0 0,1 0 0 0 0,-1 0 0 0 0,0-1 0 0 0,1-1 0 0 0,-1 1 0 0 0,0-1-1 0 0,-1-1 1 0 0,1 1 0 0 0,-1-1 0 0 0,1-1 0 0 0,-1 1 0 0 0,0-2-92 0 0,113-105 1436 0 0,-82 60-1175 0 0,-2-2 0 0 0,-3-1 0 0 0,25-57-261 0 0,-43 82 24 0 0,-6 14-24 0 0,0-1 0 0 0,-2 0 0 0 0,0-1 1 0 0,-1 0-1 0 0,-1 0 0 0 0,0 0 0 0 0,-1 0 0 0 0,-1-1 0 0 0,-1 0 0 0 0,0 1 0 0 0,-1-1 0 0 0,-1 0 0 0 0,-1 0 0 0 0,-2-12 0 0 0,1 25-16 0 0,0 0-1 0 0,0 0 1 0 0,0 0-1 0 0,0 1 0 0 0,-1-1 1 0 0,0 0-1 0 0,0 1 1 0 0,0 0-1 0 0,-1 0 0 0 0,1 0 1 0 0,-1 0-1 0 0,0 0 0 0 0,0 1 1 0 0,0-1-1 0 0,-1 1 1 0 0,1 0-1 0 0,-1 1 0 0 0,1-1 1 0 0,-1 1-1 0 0,0 0 1 0 0,0 0-1 0 0,0 0 0 0 0,0 1 1 0 0,-1 0-1 0 0,1 0 0 0 0,0 0 1 0 0,-1 0-1 0 0,1 1 1 0 0,0 0-1 0 0,-1 0 0 0 0,1 1 1 0 0,0-1-1 0 0,-1 1 0 0 0,1 0 1 0 0,0 1-1 0 0,0-1 1 0 0,0 1-1 0 0,0 0 0 0 0,-2 1 17 0 0,-11 7-14 0 0,1-1-1 0 0,0 2 0 0 0,1 1 0 0 0,0 0 1 0 0,0 0-1 0 0,2 2 0 0 0,-1 0 0 0 0,2 1 1 0 0,0 0-1 0 0,1 1 0 0 0,0 0 0 0 0,1 1 1 0 0,1 0-1 0 0,1 1 0 0 0,1 0 0 0 0,0 0 1 0 0,1 1-1 0 0,0 4 15 0 0,4-14 1 0 0,1 1-1 0 0,0 0 1 0 0,1 0 0 0 0,0 0 0 0 0,0 0-1 0 0,1 0 1 0 0,0 0 0 0 0,1 0-1 0 0,0 1 1 0 0,1-2 0 0 0,0 1 0 0 0,0 0-1 0 0,1 0 1 0 0,1-1 0 0 0,-1 1 0 0 0,2-1-1 0 0,-1 0 1 0 0,1 0 0 0 0,0-1-1 0 0,1 1 1 0 0,0-1 0 0 0,0-1 0 0 0,1 1-1 0 0,4 3 0 0 0,5 2-37 0 0,0-2-1 0 0,1 1 1 0 0,1-2-1 0 0,-1 0 1 0 0,2-1-1 0 0,-1-1 1 0 0,1-1-1 0 0,0-1 1 0 0,1 0-1 0 0,-1-1 1 0 0,1-1-1 0 0,0-1 1 0 0,0-1-1 0 0,1-1 1 0 0,-1-1-1 0 0,2 0 38 0 0,42-11-3882 0 0,-45 2-1040 0 0,2-1-4771 0 0,-14 7 3985 0 0</inkml:trace>
  <inkml:trace contextRef="#ctx0" brushRef="#br0" timeOffset="2022.728">2186 833 6273 0 0,'0'0'2618'0'0,"0"0"-277"0"0,0 0-177 0 0,0 0-83 0 0,0 0-174 0 0,0 0-266 0 0,0 0-328 0 0,0 0-293 0 0,0 0-191 0 0,0 0-111 0 0,0 0-75 0 0,0 0-61 0 0,0 0-64 0 0,8-12-69 0 0,65-95 914 0 0,20-13-277 0 0,-82 106-1008 0 0,55-49 55 0 0,-58 88-225 0 0,-8 111 188 0 0,1-134-96 0 0,-1-1 1 0 0,1 1 0 0 0,-1 0 0 0 0,1-1 0 0 0,0 1-1 0 0,0-1 1 0 0,-1 1 0 0 0,1-1 0 0 0,0 0 0 0 0,0 1 0 0 0,1-1-1 0 0,-1 0 1 0 0,0 1 0 0 0,0-1 0 0 0,1 0 0 0 0,-1 0-1 0 0,1 0 1 0 0,-1 0 0 0 0,1-1 0 0 0,-1 1 0 0 0,1 0-1 0 0,-1 0 1 0 0,1-1 0 0 0,0 1 0 0 0,-1-1 0 0 0,1 0-1 0 0,0 1 1 0 0,-1-1 0 0 0,1 0 0 0 0,0 0 0 0 0,0 0 0 0 0,-1 0-1 0 0,1 0 1 0 0,0-1 0 0 0,-1 1 0 0 0,1-1 0 0 0,0 1-1 0 0,-1-1 1 0 0,1 1 0 0 0,0-1 0 0 0,-1 0 0 0 0,1 1-1 0 0,-1-1 1 0 0,1 0 0 0 0,-1 0 0 0 0,0 0 0 0 0,1-1 0 0 0,-1 1-1 0 0,0 0 1 0 0,0 0 0 0 0,1-1-1 0 0,78-76 83 0 0,18-6-51 0 0,-96 84-34 0 0,-1 1 1 0 0,1 0-1 0 0,-1 0 1 0 0,1 0 0 0 0,-1 0-1 0 0,1 0 1 0 0,-1 0 0 0 0,0 0-1 0 0,1 1 1 0 0,-1-1-1 0 0,0 0 1 0 0,0 1 0 0 0,0-1-1 0 0,0 1 1 0 0,0-1-1 0 0,0 1 1 0 0,-1-1 0 0 0,1 1-1 0 0,0 0 1 0 0,-1-1 0 0 0,1 1-1 0 0,-1 0 1 0 0,0-1-1 0 0,0 1 1 0 0,1 0 0 0 0,-1 0-1 0 0,0 0 1 0 0,0-1-1 0 0,-1 1 1 0 0,1 0 0 0 0,0 0-1 0 0,-1-1 1 0 0,1 1-1 0 0,-1 1 2 0 0,1-1-7 0 0,15 92-53 0 0,-13-87-184 0 0,29 59-1525 0 0,-11-59-2820 0 0,8-14-4436 0 0,-23 3 3581 0 0,-2 0-1287 0 0</inkml:trace>
  <inkml:trace contextRef="#ctx0" brushRef="#br0" timeOffset="2354.856">2880 37 12755 0 0,'0'0'1859'0'0,"0"0"-516"0"0,0 0-290 0 0,0 0 26 0 0,0 0 71 0 0,0 0 2 0 0,0 0-113 0 0,0 0-170 0 0,0 0-140 0 0,0 0-73 0 0,0 0-52 0 0,0 0-37 0 0,0 0-42 0 0,19 34-46 0 0,66 105-30 0 0,-12-54 255 0 0,-47-59-523 0 0,-5-9-140 0 0,-1 0-1 0 0,0 2 1 0 0,-1 0 0 0 0,-1 1-1 0 0,-1 1 1 0 0,-1 1 0 0 0,-1 0-1 0 0,-1 1 1 0 0,0 0-1 0 0,-2 1 1 0 0,-1 1 0 0 0,-1 0-1 0 0,-1 1 1 0 0,-2-1 0 0 0,0 2-1 0 0,1 14-40 0 0,-7-33-55 0 0,-1 1 0 0 0,1-1 0 0 0,-2 0 0 0 0,1 0 0 0 0,-1 0 0 0 0,0 1 0 0 0,-1-1 0 0 0,0 0 0 0 0,0-1 0 0 0,-1 1 0 0 0,0 0 0 0 0,0-1 0 0 0,-1 1 0 0 0,0-1 0 0 0,0 0 0 0 0,-1 0 0 0 0,0-1 0 0 0,0 1 0 0 0,-4 3 55 0 0,-9 8-1009 0 0,-1-2 1 0 0,-1 0-1 0 0,-1-1 1 0 0,0-1-1 0 0,0-1 1 0 0,-13 5 1008 0 0,-79 33-13301 0 0,86-39 5855 0 0</inkml:trace>
  <inkml:trace contextRef="#ctx0" brushRef="#br0" timeOffset="3211.351">214 129 0 0 0,'0'0'577'0'0,"0"0"296"0"0,0 0 266 0 0,0 0 362 0 0,0 0 308 0 0,0 0 59 0 0,0 0-181 0 0,0 0-292 0 0,0 0-275 0 0,0 0-153 0 0,0 0-35 0 0,0 0-1 0 0,-25 22-23 0 0,-78 72-47 0 0,60-29 337 0 0,39-50-900 0 0,-7 24 91 0 0,2 1 0 0 0,2 0-1 0 0,1 1 1 0 0,3-1 0 0 0,1 1 0 0 0,1 0 0 0 0,3 0-1 0 0,1-1 1 0 0,7 27-389 0 0,-6-39 94 0 0,2-1 0 0 0,0 0 1 0 0,2-1-1 0 0,1 0 0 0 0,1 0 0 0 0,1-1 0 0 0,1 0 0 0 0,2-1 0 0 0,0 0 0 0 0,1-1 0 0 0,7 6-94 0 0,-14-19-23 0 0,0 0-1 0 0,0 0 0 0 0,1-1 1 0 0,1 0-1 0 0,-1-1 0 0 0,1 1 1 0 0,1-2-1 0 0,0 0 0 0 0,0 0 1 0 0,0-1-1 0 0,11 5 24 0 0,64 1-2644 0 0,-58-15-1016 0 0,1-3-3431 0 0,-13 3-1852 0 0</inkml:trace>
  <inkml:trace contextRef="#ctx0" brushRef="#br0" timeOffset="6456.792">3730 93 0 0 0,'0'2'0'0'0,"0"-4"0"0"0,1-1-4212 0 0,0 0 6148 0 0,2-1 19539 0 0,-6 7-19141 0 0,-68 31-423 0 0,58-23-1788 0 0,1 1 1 0 0,0 0 0 0 0,1 1 0 0 0,1 0-1 0 0,0 1 1 0 0,0 0 0 0 0,1 1-1 0 0,1 0 1 0 0,1 0 0 0 0,0 0 0 0 0,1 1-1 0 0,1 0 1 0 0,-1 4-124 0 0,0 6 78 0 0,0 0 1 0 0,2 1-1 0 0,1-1 0 0 0,2 1 1 0 0,0 0-1 0 0,1 0 0 0 0,2 0 1 0 0,1-1-1 0 0,1 1 0 0 0,1-1 1 0 0,2 2-79 0 0,0-2 181 0 0,2 0 0 0 0,1-1 0 0 0,1 0 0 0 0,1 0-1 0 0,1-2 1 0 0,1 1 0 0 0,16 19-181 0 0,66 49 919 0 0,-85-85-1856 0 0,2-15-5009 0 0,-4-2 4569 0 0,-2 4-903 0 0,10-9-8302 0 0,-15 11 3605 0 0</inkml:trace>
  <inkml:trace contextRef="#ctx0" brushRef="#br0" timeOffset="7572.764">3758 394 3969 0 0,'0'0'1792'0'0,"0"0"-35"0"0,0 0 6 0 0,0 0 138 0 0,0 0 84 0 0,0 0-154 0 0,0 0-341 0 0,0 0-380 0 0,0 0-279 0 0,0 0-183 0 0,0 0-97 0 0,0 0-56 0 0,0 0-55 0 0,-10 5 639 0 0,51 178 1177 0 0,0-50-1816 0 0,15 73-147 0 0,-50-191 332 0 0,-6-15-446 0 0,18-66 800 0 0,76-360-307 0 0,-64 270-638 0 0,-27 175-3561 0 0,20 57-13050 0 0,-18-68 9561 0 0</inkml:trace>
  <inkml:trace contextRef="#ctx0" brushRef="#br0" timeOffset="7926.99">4168 652 10394 0 0,'0'0'1806'0'0,"0"0"-574"0"0,0 0-284 0 0,0 0 179 0 0,0 0 183 0 0,0 0 18 0 0,0 0-170 0 0,0 0-207 0 0,0 0-142 0 0,0 0-87 0 0,0 0-73 0 0,0 0-66 0 0,0 0-67 0 0,27-3-51 0 0,84-10-48 0 0,87-45 777 0 0,-139 38-1306 0 0,-50 17-361 0 0,1-1-1320 0 0,-8-4-7155 0 0,-3 7 3096 0 0,-3 1-2579 0 0</inkml:trace>
  <inkml:trace contextRef="#ctx0" brushRef="#br0" timeOffset="8174.271">4332 394 10442 0 0,'0'0'2534'0'0,"0"0"-896"0"0,0 0-522 0 0,0 0 36 0 0,0 0 146 0 0,0 0-3 0 0,0 0-171 0 0,0 0-213 0 0,0 0-178 0 0,0 0-110 0 0,0 0-76 0 0,2 34-87 0 0,5 103-77 0 0,7 97 764 0 0,-13-212-1220 0 0,16 52-2772 0 0,3-70-4367 0 0,-14-4 2529 0 0,1 0-4755 0 0</inkml:trace>
  <inkml:trace contextRef="#ctx0" brushRef="#br0" timeOffset="8758.863">4925 505 4569 0 0,'0'0'2870'0'0,"0"0"-750"0"0,0 0-298 0 0,0 0 28 0 0,0 0-82 0 0,0 0-271 0 0,0 0-304 0 0,0 0-258 0 0,0 0-218 0 0,-32 14-176 0 0,-100 45-125 0 0,64-14 121 0 0,62-39-521 0 0,0 0 0 0 0,0 0 0 0 0,0 1 0 0 0,0 0-1 0 0,1 0 1 0 0,0 0 0 0 0,1 1 0 0 0,0 0 0 0 0,0 0 0 0 0,1 0 0 0 0,0 0 0 0 0,0 0-1 0 0,0 1 1 0 0,1-1 0 0 0,1 1 0 0 0,0 0 0 0 0,0-1 0 0 0,0 1 0 0 0,1 0 0 0 0,0 1-16 0 0,3-5 10 0 0,0-1 1 0 0,1 1 0 0 0,-1-1 0 0 0,1 0 0 0 0,0 0 0 0 0,0 0 0 0 0,0-1 0 0 0,0 0 0 0 0,0 1 0 0 0,1-1 0 0 0,0-1 0 0 0,-1 1 0 0 0,1-1 0 0 0,0 0 0 0 0,0 0 0 0 0,0 0 0 0 0,1-1 0 0 0,-1 0 0 0 0,0 0 0 0 0,1 0 0 0 0,-1 0 0 0 0,1-1 0 0 0,-1 0 0 0 0,0 0 0 0 0,1-1 0 0 0,2 0-11 0 0,3 2 129 0 0,0-1 0 0 0,-1-1 0 0 0,1 1 0 0 0,-1-2 0 0 0,1 0 1 0 0,-1 0-1 0 0,1-1 0 0 0,-1 0 0 0 0,0-1 0 0 0,0 0 0 0 0,0 0 0 0 0,-1-1 0 0 0,1 0 0 0 0,-1-1 1 0 0,-1 0-1 0 0,1-1 0 0 0,-1 0 0 0 0,0 0 0 0 0,0 0 0 0 0,-1-1 0 0 0,4-6-129 0 0,5-7 109 0 0,-2 0 0 0 0,0-1-1 0 0,-1-1 1 0 0,-2 0 0 0 0,0-1 0 0 0,-2 0-1 0 0,0 0 1 0 0,-2-1 0 0 0,0 0 0 0 0,-2-1-1 0 0,-1 1 1 0 0,-1-1 0 0 0,0-15-109 0 0,-2 33-20 0 0,-1 1 0 0 0,1-1 0 0 0,-1 0 0 0 0,-1 0 0 0 0,1 0 0 0 0,-1 1 0 0 0,0-1 1 0 0,-1 0-1 0 0,0 1 0 0 0,0-1 0 0 0,-1 1 0 0 0,0 0 0 0 0,0 0 0 0 0,-1 0 0 0 0,0 0 0 0 0,0 0 0 0 0,0 1 0 0 0,-1 0 1 0 0,0 0-1 0 0,0 0 0 0 0,-1 0 0 0 0,0 1 0 0 0,0 0 0 0 0,0 0 0 0 0,0 1 0 0 0,-1 0 0 0 0,-2-2 20 0 0,4 4-16 0 0,0 1-1 0 0,0 0 0 0 0,1-1 1 0 0,-1 1-1 0 0,-1 1 0 0 0,1-1 1 0 0,0 1-1 0 0,0 0 0 0 0,0 0 1 0 0,0 1-1 0 0,0-1 1 0 0,0 1-1 0 0,0 0 0 0 0,0 0 1 0 0,0 1-1 0 0,0 0 0 0 0,1-1 1 0 0,-1 2-1 0 0,1-1 0 0 0,-1 0 1 0 0,1 1-1 0 0,0 0 0 0 0,0 0 1 0 0,0 0-1 0 0,0 1 0 0 0,0-1 1 0 0,1 1-1 0 0,-1 0 0 0 0,1 0 1 0 0,-2 3 16 0 0,-2 4-5 0 0,0 0 0 0 0,0 0 0 0 0,1 0 0 0 0,0 1 0 0 0,1 0 0 0 0,1 0 0 0 0,0 0 0 0 0,0 1 0 0 0,2 0 0 0 0,-1-1 0 0 0,1 10 5 0 0,1-6 12 0 0,1-1 0 0 0,1 0 1 0 0,0 0-1 0 0,1 0 0 0 0,1 0 1 0 0,0 0-1 0 0,1-1 0 0 0,0 1 1 0 0,2-1-1 0 0,0 0 1 0 0,0 0-1 0 0,1-1 0 0 0,1 0 1 0 0,0 0-1 0 0,3 3-12 0 0,-4-2-5 0 0,1-1 0 0 0,1 0 0 0 0,0 0 0 0 0,1-1 0 0 0,0-1 0 0 0,1 1 0 0 0,0-1 0 0 0,1-1 0 0 0,0 0 0 0 0,0-1 0 0 0,1 0 0 0 0,0-1 0 0 0,1 0 0 0 0,0-1 0 0 0,0-1 1 0 0,1 0-1 0 0,-1-1 0 0 0,15 3 5 0 0,-26-8-177 0 0,0 1 0 0 0,1 0 1 0 0,-1-1-1 0 0,0 0 0 0 0,1 1 0 0 0,-1-2 1 0 0,1 1-1 0 0,-1 0 0 0 0,0 0 1 0 0,1-1-1 0 0,-1 0 0 0 0,0 0 1 0 0,1 0-1 0 0,-1 0 0 0 0,0 0 1 0 0,0-1-1 0 0,0 1 0 0 0,0-1 1 0 0,0 0-1 0 0,0 0 0 0 0,-1 0 1 0 0,1 0-1 0 0,-1 0 0 0 0,1-1 0 0 0,-1 1 1 0 0,0-1-1 0 0,0 0 0 0 0,0 0 1 0 0,0 1-1 0 0,0-1 0 0 0,-1 0 1 0 0,1 0-1 0 0,0-3 177 0 0,12-32-4913 0 0,-7 19-672 0 0,-3 7-2653 0 0</inkml:trace>
  <inkml:trace contextRef="#ctx0" brushRef="#br0" timeOffset="9242.854">5245 306 5657 0 0,'0'0'2349'0'0,"0"0"-248"0"0,0 0-79 0 0,0 0-17 0 0,0 0-197 0 0,0 0-304 0 0,0 0-311 0 0,0 0-257 0 0,0 0-140 0 0,0 0-69 0 0,0 0-66 0 0,0 0-77 0 0,2 32-86 0 0,6 99-109 0 0,14-40 321 0 0,73 126-279 0 0,-95-216-415 0 0,1 0 1 0 0,-1-1-1 0 0,0 1 1 0 0,0 0-1 0 0,0-1 1 0 0,0 1 0 0 0,1 0-1 0 0,-1-1 1 0 0,0 1-1 0 0,1 0 1 0 0,-1-1-1 0 0,0 1 1 0 0,1-1 0 0 0,-1 1-1 0 0,1-1 1 0 0,-1 1-1 0 0,1-1 1 0 0,-1 1-1 0 0,1-1 1 0 0,-1 1 0 0 0,1-1-1 0 0,-1 1 1 0 0,1-1-1 0 0,0 0 1 0 0,-1 0-1 0 0,1 1 1 0 0,0-1 0 0 0,-1 0-1 0 0,1 0 1 0 0,0 0-1 0 0,-1 0 1 0 0,1 1-1 0 0,0-1 1 0 0,-1 0 0 0 0,1 0-1 0 0,0 0 1 0 0,0-1-1 0 0,-1 1 1 0 0,1 0-1 0 0,0 0 1 0 0,-1 0 0 0 0,1 0-1 0 0,0-1 1 0 0,-1 1-1 0 0,1 0 1 0 0,-1-1-1 0 0,1 1 1 0 0,0 0 0 0 0,-1-1-1 0 0,1 1 1 0 0,-1-1-1 0 0,1 1 1 0 0,-1-1-1 0 0,1 1 1 0 0,-1-1 0 0 0,1 1-1 0 0,-1-1 1 0 0,0 1-1 0 0,1-1 1 0 0,-1 0-1 0 0,0 1 1 0 0,1-1-17 0 0,26-45 1187 0 0,-26 43-1244 0 0,15-27 237 0 0,-2-1-1 0 0,-1 0 1 0 0,-2-1-1 0 0,-1 0 1 0 0,-2 0-1 0 0,0-1 1 0 0,0-18-180 0 0,-1-110-346 0 0,-24 160-5086 0 0,14 14 973 0 0,3-4-6872 0 0,0-6 5114 0 0</inkml:trace>
  <inkml:trace contextRef="#ctx0" brushRef="#br0" timeOffset="9571.974">5619 85 4529 0 0,'0'0'4062'0'0,"0"0"-857"0"0,0 0-709 0 0,0 0-462 0 0,0 0-256 0 0,0 0-184 0 0,0 0-211 0 0,0 0-246 0 0,0 0-206 0 0,0 0-150 0 0,0 0-116 0 0,0 0-108 0 0,0 0-81 0 0,-1-14-61 0 0,-1-42-55 0 0,1 41-40 0 0,16 17 390 0 0,3 8-627 0 0,-1 1 0 0 0,0 1 0 0 0,-1 0 1 0 0,0 1-1 0 0,-1 1 0 0 0,-1 0 1 0 0,0 1-1 0 0,-1 1 0 0 0,0 0 1 0 0,-1 1-1 0 0,-1 0 0 0 0,-1 1 1 0 0,-1 0-1 0 0,0 0 0 0 0,-1 1 1 0 0,-1 0-1 0 0,-1 1 0 0 0,-1-1 1 0 0,0 1-1 0 0,-2 0 0 0 0,1 12-83 0 0,0-8 35 0 0,-2 1 0 0 0,0 0 0 0 0,-2 0-1 0 0,0-1 1 0 0,-2 1 0 0 0,-1 0 0 0 0,-1-1-1 0 0,0 1 1 0 0,-2-1 0 0 0,-1 0 0 0 0,-1-1-1 0 0,-1 0 1 0 0,-2 0 0 0 0,-3 5-35 0 0,4-9-121 0 0,-1 0 0 0 0,-1-2 0 0 0,-1 1 0 0 0,-1-2 0 0 0,0 1 0 0 0,-1-2 0 0 0,0 0 0 0 0,-2-1 0 0 0,1 0 0 0 0,-4 0 121 0 0,-32 3-3100 0 0,33-16-1596 0 0,1 0-5241 0 0,10-1-789 0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1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7098 0 0,'0'0'2007'0'0,"0"0"-311"0"0,0 0-122 0 0,0 0 54 0 0,0 0-41 0 0,0 0-173 0 0,0 0-274 0 0,0 0-279 0 0,0 0-154 0 0,0 0-73 0 0,0 0-24 0 0,0 7-4 0 0,-40 100 2311 0 0,-43 0-1578 0 0,40-70-1177 0 0,37-37-972 0 0,2 0-3995 0 0,4-10-5347 0 0,0 9 8758 0 0,0-3-7425 0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14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43 508 0 0 0,'0'0'349'0'0,"0"0"670"0"0,0 0 195 0 0,0 0 11 0 0,0 0 69 0 0,0 0 69 0 0,-5 0 40 0 0,-8 2-804 0 0,1 0 737 0 0,0-2 2926 0 0,36 1 5512 0 0,65-1-8684 0 0,8-5-611 0 0,-97 5-475 0 0,0 0-8 0 0,1 0 0 0 0,0 0-8 0 0,-1 0-6 0 0,0 0-24 0 0,0 0 12 0 0,0 0 1 0 0,0 0-19 0 0,0 0-1 0 0,0 0-27 0 0,0 0-20 0 0,0 0-19 0 0,0 0-30 0 0,0 0-45 0 0,7 0-3230 0 0,7 0-10221 0 0,-11 0 6149 0 0</inkml:trace>
  <inkml:trace contextRef="#ctx0" brushRef="#br0" timeOffset="1055.793">483 519 0 0 0,'0'0'473'0'0,"0"0"934"0"0,0 0 343 0 0,0 0-42 0 0,0 0-159 0 0,0 0-176 0 0,0 0-190 0 0,0 0-101 0 0,0 0-45 0 0,0 0-51 0 0,0 0-86 0 0,-7-3-114 0 0,2 1-754 0 0,2 0 114 0 0,0 1 1 0 0,0 0-1 0 0,-1-1 0 0 0,1 1 0 0 0,0 0 0 0 0,-1 0 1 0 0,1 1-1 0 0,0-1 0 0 0,-1 1 0 0 0,1-1 0 0 0,-1 1 0 0 0,1 0 1 0 0,-1 1-1 0 0,1-1 0 0 0,-1 1 0 0 0,1-1 0 0 0,-1 1 0 0 0,1 0 1 0 0,-1 0-147 0 0,-3 3 67 0 0,-1 0 1 0 0,1 1 0 0 0,0 0 0 0 0,0 0-1 0 0,0 0 1 0 0,1 1 0 0 0,0 0-1 0 0,0 0 1 0 0,1 1 0 0 0,-1 0 0 0 0,1 0-1 0 0,1 0 1 0 0,0 0 0 0 0,0 1-1 0 0,0 0 1 0 0,1-1 0 0 0,0 1 0 0 0,0 1-1 0 0,1-1 1 0 0,0 0 0 0 0,0 1-1 0 0,1-1 1 0 0,0 0 0 0 0,1 1 0 0 0,0 0-1 0 0,0-1 1 0 0,1 3-68 0 0,0-7 52 0 0,1 0 1 0 0,0 0-1 0 0,0-1 0 0 0,0 1 1 0 0,0-1-1 0 0,0 1 0 0 0,1-1 1 0 0,-1 0-1 0 0,1 0 0 0 0,0 0 1 0 0,0 0-1 0 0,0 0 0 0 0,1-1 1 0 0,-1 1-1 0 0,0-1 0 0 0,1 0 1 0 0,0 0-1 0 0,-1 0 0 0 0,1 0 1 0 0,0-1-1 0 0,0 0 0 0 0,0 0 1 0 0,0 0-1 0 0,0 0 0 0 0,0 0 1 0 0,0-1-1 0 0,1 0 0 0 0,-1 0 1 0 0,0 0-1 0 0,0 0 0 0 0,0-1 1 0 0,0 0-1 0 0,0 1 0 0 0,0-2 1 0 0,0 1-1 0 0,0 0 0 0 0,0-1 1 0 0,0 1-1 0 0,-1-1 0 0 0,1 0 1 0 0,2-3-53 0 0,5-4 119 0 0,-1 0 0 0 0,0-1 0 0 0,-1-1 0 0 0,0 1 0 0 0,-1-2 0 0 0,0 1 0 0 0,0-1 0 0 0,-2 0 0 0 0,1-1 0 0 0,-2 1 0 0 0,1-1 0 0 0,-2-1 0 0 0,0 1 0 0 0,2-13-119 0 0,4-4 78 0 0,2-8-46 0 0,-2 0 0 0 0,-1-1 0 0 0,-2 0-1 0 0,-2 0 1 0 0,-1-1 0 0 0,-3-24-32 0 0,0 61-19 0 0,-1 0 1 0 0,0 0-1 0 0,0 0 1 0 0,-1 0-1 0 0,1 0 1 0 0,-1 0-1 0 0,0 0 0 0 0,1 0 1 0 0,-1 0-1 0 0,0 0 1 0 0,-1 1-1 0 0,1-1 1 0 0,-1 0-1 0 0,1 1 0 0 0,-1-1 1 0 0,0 1-1 0 0,1-1 1 0 0,-1 1-1 0 0,-1 0 1 0 0,1 0-1 0 0,0 0 0 0 0,0 0 1 0 0,-1 0-1 0 0,1 0 1 0 0,-1 1-1 0 0,0-1 1 0 0,1 1-1 0 0,-1 0 0 0 0,0 0 1 0 0,0 0-1 0 0,0 0 1 0 0,0 0-1 0 0,0 0 1 0 0,0 1-1 0 0,0 0 1 0 0,0-1-1 0 0,0 1 0 0 0,0 0 1 0 0,0 1-1 0 0,0-1 1 0 0,0 0-1 0 0,0 1 1 0 0,0 0-1 0 0,0-1 0 0 0,0 1 1 0 0,0 1-1 0 0,1-1 1 0 0,-1 0-1 0 0,0 1 1 0 0,1-1-1 0 0,-2 2 19 0 0,-2 2 2 0 0,-1 0 0 0 0,1 1 0 0 0,1 0 0 0 0,-1 1 0 0 0,1-1 0 0 0,0 1 0 0 0,1 0 1 0 0,0 0-1 0 0,0 0 0 0 0,0 1 0 0 0,1-1 0 0 0,0 1 0 0 0,0 0 0 0 0,1 0 0 0 0,0 0 0 0 0,1 0 0 0 0,0 1 0 0 0,0-1 0 0 0,0 0 0 0 0,1 0 0 0 0,0 1 0 0 0,1 0-2 0 0,-1 4 24 0 0,1-1 0 0 0,0 1 0 0 0,1-1 0 0 0,0 0 0 0 0,1 1 0 0 0,0-1 0 0 0,1 0 0 0 0,1-1 0 0 0,0 1 0 0 0,0-1 0 0 0,1 0 0 0 0,2 3-24 0 0,124 177 593 0 0,-128-186-1023 0 0,7 13 1091 0 0,-9-8-6816 0 0,0-10-1611 0 0,1 0 4085 0 0,-1-3-1880 0 0</inkml:trace>
  <inkml:trace contextRef="#ctx0" brushRef="#br0" timeOffset="1811.515">702 733 0 0 0,'0'0'1619'0'0,"0"0"-135"0"0,0 0-47 0 0,0 0 227 0 0,0 0 223 0 0,0 0 15 0 0,0 0-171 0 0,0 0-216 0 0,0 0-160 0 0,0 0-74 0 0,0 0-58 0 0,0 0-93 0 0,0 0-107 0 0,7-6-143 0 0,19-17-145 0 0,-4-29 1239 0 0,-16 30-1708 0 0,1 1 0 0 0,1 0 0 0 0,1 1 0 0 0,1 0 1 0 0,0 0-1 0 0,1 1 0 0 0,2 0 0 0 0,3-3-266 0 0,8 3 119 0 0,-23 19-175 0 0,8 8-36 0 0,15 80 152 0 0,-12-50-64 0 0,0-13 16 0 0,-10-24-8 0 0,0-1 1 0 0,-1 1-1 0 0,1-1 0 0 0,0 1 1 0 0,0-1-1 0 0,0 1 0 0 0,0-1 1 0 0,0 0-1 0 0,0 0 0 0 0,0 0 1 0 0,0 0-1 0 0,0-1 0 0 0,0 1 1 0 0,0 0-1 0 0,0-1 0 0 0,0 1 1 0 0,0-1-1 0 0,0 0 0 0 0,0 0 1 0 0,0 0-1 0 0,-1 0 0 0 0,1 0 1 0 0,0 0-1 0 0,-1 0 0 0 0,1 0 1 0 0,-1-1-1 0 0,1 1 0 0 0,-1-1 1 0 0,0 1-1 0 0,1-1 0 0 0,-1 1 1 0 0,0-1-1 0 0,0 0 0 0 0,0 0 1 0 0,0 1-1 0 0,0-1 0 0 0,0-2-4 0 0,3 0-3 0 0,107-103 59 0 0,-110 107-57 0 0,0-1 1 0 0,0 1-1 0 0,-1 0 0 0 0,1 0 0 0 0,0 0 0 0 0,0 0 0 0 0,-1 0 0 0 0,1 0 0 0 0,0 0 0 0 0,0 0 0 0 0,-1 0 0 0 0,1 0 0 0 0,0 0 0 0 0,0 0 0 0 0,-1 0 0 0 0,1 1 0 0 0,0-1 0 0 0,-1 0 0 0 0,1 1 0 0 0,0-1 1 0 0,-1 0-1 0 0,1 1 0 0 0,0-1 0 0 0,-1 1 0 0 0,1-1 0 0 0,-1 1 0 0 0,1-1 0 0 0,-1 1 0 0 0,1 0 0 0 0,-1-1 0 0 0,1 1 0 0 0,-1 0 0 0 0,0-1 0 0 0,1 1 0 0 0,-1 0 0 0 0,0-1 0 0 0,1 1 0 0 0,-1 0 1 0 0,0-1-1 0 0,0 1 0 0 0,0 0 0 0 0,0 0 0 0 0,0-1 0 0 0,0 1 0 0 0,0 0 0 0 0,0 0 0 0 0,0 0 0 0 0,0-1 0 0 0,0 1 0 0 0,0 0 0 0 0,-1 0 1 0 0,4 50-53 0 0,-3-47 53 0 0,9 155-60 0 0,-3-147-1096 0 0,-5-11-3081 0 0,0 0-4093 0 0,-1-1 8330 0 0,0 0-10937 0 0</inkml:trace>
  <inkml:trace contextRef="#ctx0" brushRef="#br0" timeOffset="6820.062">1308 265 880 0 0,'0'0'1726'0'0,"0"0"-538"0"0,0 0-145 0 0,0 0 200 0 0,0 0 200 0 0,0 0 4 0 0,0 0-229 0 0,0 0-378 0 0,0 0-310 0 0,0 0-123 0 0,0 0 41 0 0,-2 3 98 0 0,2-1-442 0 0,-1-1 1 0 0,1 0 0 0 0,0 0-1 0 0,-1 0 1 0 0,1 0-1 0 0,0 0 1 0 0,0 1-1 0 0,0-1 1 0 0,0 0 0 0 0,0 0-1 0 0,0 0 1 0 0,0 1-1 0 0,0-1 1 0 0,1 0 0 0 0,-1 0-1 0 0,0 0 1 0 0,1 0-1 0 0,-1 0 1 0 0,1 0-1 0 0,-1 0 1 0 0,1 0 0 0 0,-1 0-1 0 0,1 0 1 0 0,0 0-1 0 0,0 0 1 0 0,-1 0 0 0 0,1 0-1 0 0,0 0 1 0 0,0 0-1 0 0,0-1 1 0 0,0 1 0 0 0,0 0-1 0 0,0-1 1 0 0,0 1-1 0 0,0-1 1 0 0,0 1-1 0 0,0-1 1 0 0,0 0 0 0 0,1 1-1 0 0,-1-1 1 0 0,0 0-1 0 0,0 0 1 0 0,0 0 0 0 0,0 1-1 0 0,1-2-104 0 0,2 5 255 0 0,0 0 1 0 0,0 0-1 0 0,-1 0 0 0 0,1 0 0 0 0,-1 0 0 0 0,0 1 1 0 0,-1-1-1 0 0,1 1 0 0 0,-1 0 0 0 0,0 0 1 0 0,0-1-1 0 0,0 2 0 0 0,0-1 0 0 0,-1 0 0 0 0,0 0 1 0 0,0 0-1 0 0,-1 2-255 0 0,3 5 154 0 0,28 119 702 0 0,4 27-434 0 0,-24-118-198 0 0,-11-39-199 0 0,0-1 0 0 0,0 0 10 0 0,0 0 22 0 0,0 0 34 0 0,11-42 1504 0 0,19-85-1168 0 0,-4 35-246 0 0,53-140 45 0 0,-76 224 147 0 0,-1 8-11269 0 0,-1 0 5675 0 0,0 0 1374 0 0,-1 0-2884 0 0</inkml:trace>
  <inkml:trace contextRef="#ctx0" brushRef="#br0" timeOffset="9512.577">1682 542 0 0 0,'0'0'862'0'0,"0"0"338"0"0,0 0 60 0 0,0 0-68 0 0,0 0-53 0 0,0 0-68 0 0,0 0-79 0 0,0 0-81 0 0,0 0-81 0 0,-7 3 2592 0 0,59-6 1448 0 0,23-10-2721 0 0,-8 0-1432 0 0,-10 12-780 0 0,-44 2-4729 0 0,0-1-5216 0 0,-13 0 4256 0 0</inkml:trace>
  <inkml:trace contextRef="#ctx0" brushRef="#br0" timeOffset="10090.627">1947 383 2353 0 0,'0'0'2616'0'0,"0"0"-702"0"0,0 0-430 0 0,0 0-148 0 0,0 0-93 0 0,0 0-174 0 0,0 0-203 0 0,0 0-143 0 0,0 0-52 0 0,0 0-3 0 0,0 0 10 0 0,0 0-37 0 0,0 0-67 0 0,7 7-57 0 0,58 83 1393 0 0,-54-61-1776 0 0,-2 1 0 0 0,-2 0 1 0 0,0 1-1 0 0,-2 0 0 0 0,-1 0 1 0 0,-2 0-1 0 0,-1 31-134 0 0,-1-62 22 0 0,0 0 0 0 0,0 0 0 0 0,0-1 0 0 0,1 1 0 0 0,-1 0 0 0 0,0 0 0 0 0,0 0 0 0 0,1 0 0 0 0,-1 0 1 0 0,0 0-1 0 0,0 0 0 0 0,1 0 0 0 0,-1 0 0 0 0,0 0 0 0 0,0 0 0 0 0,1 0 0 0 0,-1 0 0 0 0,0 0 0 0 0,0 0 0 0 0,1 0 0 0 0,-1 0 0 0 0,0 0 0 0 0,0 0 0 0 0,1 0 0 0 0,-1 0 0 0 0,0 0 0 0 0,0 1 0 0 0,0-1 1 0 0,1 0-1 0 0,-1 0 0 0 0,0 0 0 0 0,0 0 0 0 0,0 1 0 0 0,1-1 0 0 0,-1 0 0 0 0,0 0 0 0 0,0 0 0 0 0,0 1 0 0 0,0-1 0 0 0,0 0 0 0 0,1 0 0 0 0,-1 0 0 0 0,0 1 0 0 0,0-1-22 0 0,13-29 1263 0 0,-12 26-1364 0 0,53-167 1744 0 0,79-123-1226 0 0,-104 233-1964 0 0,-15 60-4341 0 0,-8 3-4403 0 0,-2 1 3622 0 0</inkml:trace>
  <inkml:trace contextRef="#ctx0" brushRef="#br0" timeOffset="10623.369">2287 722 688 0 0,'0'0'1586'0'0,"0"0"-5"0"0,0 0 255 0 0,0 0 233 0 0,0 0-70 0 0,0 0-277 0 0,0 0-324 0 0,0 0-263 0 0,0 0-182 0 0,0 0-125 0 0,0 0-87 0 0,0 0-45 0 0,0 0-56 0 0,19-8-35 0 0,56-26-45 0 0,-32-7 715 0 0,-36 28-975 0 0,-3 8-179 0 0,-1-1-1 0 0,1 1 1 0 0,-1-1 0 0 0,0 1-1 0 0,0-1 1 0 0,-1 0-1 0 0,0 0 1 0 0,0 0-1 0 0,0 0 1 0 0,0 0-1 0 0,-1-1 1 0 0,0 1-1 0 0,-1 0 1 0 0,0-1-1 0 0,1 1 1 0 0,-2-2-121 0 0,-1 6-11 0 0,-1 1 0 0 0,1 0 0 0 0,-1-1 0 0 0,1 1-1 0 0,-1 0 1 0 0,1 0 0 0 0,-1 0 0 0 0,0 1 0 0 0,0-1 0 0 0,1 1 0 0 0,-1-1 0 0 0,0 1 0 0 0,0 0 0 0 0,0 0 0 0 0,1 0 0 0 0,-1 0 0 0 0,0 1 0 0 0,0-1 0 0 0,0 1 0 0 0,1 0-1 0 0,-1 0 1 0 0,0 0 0 0 0,1 0 0 0 0,-1 0 0 0 0,1 0 0 0 0,-1 1 0 0 0,-1 1 11 0 0,-6 3-26 0 0,1 1 0 0 0,0 0 0 0 0,1 1-1 0 0,-1 0 1 0 0,2 0 0 0 0,-1 0 0 0 0,1 1 0 0 0,0 1 0 0 0,1-1 0 0 0,0 1-1 0 0,1 0 1 0 0,0 0 0 0 0,0 1 0 0 0,1-1 0 0 0,0 1 0 0 0,1 0-1 0 0,1 0 1 0 0,-1 5 26 0 0,2-12 5 0 0,0-1-1 0 0,1 1 0 0 0,-1 0 1 0 0,1-1-1 0 0,0 1 1 0 0,0-1-1 0 0,1 1 0 0 0,-1 0 1 0 0,1-1-1 0 0,0 1 0 0 0,0-1 1 0 0,0 1-1 0 0,0-1 1 0 0,0 1-1 0 0,1-1 0 0 0,0 0 1 0 0,-1 0-1 0 0,1 0 0 0 0,0 0 1 0 0,1 0-1 0 0,-1 0 0 0 0,1 0 1 0 0,-1-1-1 0 0,1 1 1 0 0,0-1-1 0 0,-1 0 0 0 0,1 0 1 0 0,1 0-1 0 0,-1 0 0 0 0,0 0 1 0 0,0-1-1 0 0,1 1 1 0 0,-1-1-1 0 0,1 0 0 0 0,-1 0 1 0 0,2 0-5 0 0,14 3 66 0 0,0-1 0 0 0,0-1 0 0 0,1-1-1 0 0,-1 0 1 0 0,0-2 0 0 0,1 0 0 0 0,-1-1 0 0 0,0-1 0 0 0,0 0 0 0 0,0-2 0 0 0,3-1-66 0 0,80-49-1591 0 0,-74 29-2675 0 0,-4-3-4968 0 0,-20 21 1671 0 0</inkml:trace>
  <inkml:trace contextRef="#ctx0" brushRef="#br0" timeOffset="10882.609">2849 564 2000 0 0,'0'0'2110'0'0,"0"0"-109"0"0,0 0 88 0 0,0 0 7 0 0,0 0-268 0 0,0 0-392 0 0,0 0-348 0 0,0 0-257 0 0,0 0-172 0 0,0 0-116 0 0,0 0-108 0 0,-19 32-95 0 0,-56 97-80 0 0,30-55 53 0 0,45-74-360 0 0,-16 26-1299 0 0,9-21-3759 0 0,-1-3-5959 0 0,7-2 10597 0 0</inkml:trace>
  <inkml:trace contextRef="#ctx0" brushRef="#br0" timeOffset="11126.283">2617 593 2128 0 0,'0'0'3149'0'0,"0"0"-332"0"0,0 0-367 0 0,0 0-351 0 0,0 0-355 0 0,0 0-384 0 0,0 0-254 0 0,0 0-145 0 0,0 0-80 0 0,0 0-53 0 0,0 0-92 0 0,0 0-100 0 0,0 0-73 0 0,8 7-27 0 0,119 93 1943 0 0,65-11-1669 0 0,-151-76 87 0 0,-31-11-2768 0 0,1 0-4163 0 0,-1-1-5828 0 0,-10-1 5449 0 0</inkml:trace>
  <inkml:trace contextRef="#ctx0" brushRef="#br0" timeOffset="11471.597">2926 0 8130 0 0,'0'0'2806'0'0,"0"0"-814"0"0,0 0-458 0 0,0 0-111 0 0,0 0-147 0 0,0 0-270 0 0,0 0-257 0 0,0 0-151 0 0,0 0-58 0 0,0 0 42 0 0,0 0 69 0 0,0 0-12 0 0,0 0-36 0 0,12 17-38 0 0,85 125 758 0 0,-75-105-1242 0 0,0 0 0 0 0,-3 1-1 0 0,-1 1 1 0 0,-2 1 0 0 0,-2 0 0 0 0,-2 1-1 0 0,-1 0 1 0 0,-2 1 0 0 0,-2 1 0 0 0,-2-1-1 0 0,0 37-80 0 0,-5-67-157 0 0,-1-1-1 0 0,-1 1 0 0 0,0 0 1 0 0,0 0-1 0 0,-1-1 0 0 0,0 1 0 0 0,-1-1 1 0 0,-1 0-1 0 0,1 0 0 0 0,-2-1 0 0 0,0 1 1 0 0,0-1-1 0 0,-1 0 0 0 0,-4 5 158 0 0,-84 64-7468 0 0,49-54-1613 0 0,30-17 2533 0 0</inkml:trace>
  <inkml:trace contextRef="#ctx0" brushRef="#br0" timeOffset="12288.594">1295 4 0 0 0,'0'0'1064'0'0,"0"0"203"0"0,0 0-52 0 0,0 0-129 0 0,0 0-98 0 0,0 0-27 0 0,0 0 45 0 0,0 0 29 0 0,0 0 64 0 0,-4 2 58 0 0,0 1-786 0 0,0 0-1 0 0,0 0 0 0 0,1 0 0 0 0,0 1 0 0 0,-1 0 1 0 0,1-1-1 0 0,0 1 0 0 0,1 0 0 0 0,-1 0 0 0 0,1 1 1 0 0,0-1-1 0 0,0 1 0 0 0,0-1 0 0 0,0 1 1 0 0,0 2-371 0 0,-9 31 661 0 0,1 2 0 0 0,2-1 0 0 0,1 1 0 0 0,2 0 0 0 0,2 0 0 0 0,2 1 1 0 0,2-1-1 0 0,3 20-661 0 0,3 5 464 0 0,3 0 0 0 0,3-1 1 0 0,2-1-1 0 0,4 0 0 0 0,6 10-464 0 0,-21-60 92 0 0,0 0-1 0 0,2-1 1 0 0,-1 0-1 0 0,1 0 0 0 0,1 0 1 0 0,0-1-1 0 0,1 0 0 0 0,0 0 1 0 0,1-1-1 0 0,0 0 0 0 0,0-1 1 0 0,5 3-92 0 0,-8-8 22 0 0,1 0 1 0 0,0-1-1 0 0,0 0 1 0 0,0 0-1 0 0,0-1 1 0 0,0 0-1 0 0,1 0 1 0 0,-1-1-1 0 0,1 0 1 0 0,-1 0-1 0 0,1 0 1 0 0,0-1-1 0 0,6-1-22 0 0,60-10-3798 0 0,-66 9 2250 0 0,8-2-2407 0 0,-4 3-3433 0 0,-7 1-1354 0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1448 265 0 0 0,'0'0'1063'0'0,"0"0"657"0"0,0 0 278 0 0,0 0 136 0 0,0 0 13 0 0,0 0-135 0 0,0 0-305 0 0,0 0-345 0 0,0 0-270 0 0,0 0-196 0 0,0 0-138 0 0,0 0-75 0 0,0 0-55 0 0,-3 0-59 0 0,-5-4 590 0 0,22 1 910 0 0,3-1-1448 0 0,167-32 1981 0 0,-41 14-1966 0 0,-106 19-555 0 0,6-1-812 0 0,-18-4-3246 0 0,-20 2-191 0 0,-4 5 1 0 0,-1 0-3691 0 0,0 1 2822 0 0</inkml:trace>
  <inkml:trace contextRef="#ctx0" brushRef="#br0" timeOffset="297.409">1470 439 7706 0 0,'0'0'2791'0'0,"0"0"-909"0"0,0 0-469 0 0,0 0 76 0 0,0 0 116 0 0,0 0-139 0 0,0 0-278 0 0,0 0-238 0 0,0 0-158 0 0,0 0-80 0 0,0 0-69 0 0,0 0-98 0 0,0 0-117 0 0,29-8-81 0 0,90-22-89 0 0,23-1 122 0 0,-104 25-1693 0 0,-17 4-1059 0 0,-1-2-3810 0 0,-12 0-3057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3:06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428 481 0 0 0,'0'0'319'0'0,"0"0"781"0"0,0 0 270 0 0,0 0 33 0 0,0 0-2 0 0,0 0-5 0 0,0 0-26 0 0,0 0-66 0 0,4-3-70 0 0,15-10 45 0 0,-15 10 35 0 0,-4 3-2 0 0,0 0-40 0 0,2-3 6496 0 0,-17-12-6562 0 0,3 9-1046 0 0,-1 1-1 0 0,1 1 1 0 0,-1 0-1 0 0,0 0 1 0 0,0 1 0 0 0,0 1-1 0 0,-1 0 1 0 0,1 1-1 0 0,0 1 1 0 0,-1 0 0 0 0,-11 1-160 0 0,7-1 94 0 0,3 2-53 0 0,0 0 1 0 0,1 1 0 0 0,-1 0 0 0 0,0 2-1 0 0,1-1 1 0 0,0 2 0 0 0,0 0 0 0 0,0 0-1 0 0,1 2 1 0 0,-4 2-42 0 0,14-8 1 0 0,1 1 0 0 0,0-1 0 0 0,0 1 0 0 0,-1-1 0 0 0,2 1 0 0 0,-1 0 0 0 0,0 0 0 0 0,0 0 0 0 0,1 0-1 0 0,0 0 1 0 0,-1 0 0 0 0,1 0 0 0 0,1 0 0 0 0,-1 1 0 0 0,0-1 0 0 0,1 0 0 0 0,-1 0 0 0 0,1 1 0 0 0,0-1 0 0 0,0 1 0 0 0,0-1 0 0 0,1 0 0 0 0,0 2-1 0 0,2 0 12 0 0,0 0 0 0 0,0 0 0 0 0,0 0 0 0 0,1 0 0 0 0,0-1 0 0 0,0 1 0 0 0,0-1 0 0 0,1 0 0 0 0,-1-1 0 0 0,1 1 0 0 0,0-1 0 0 0,0 0 0 0 0,0 0 0 0 0,0 0 0 0 0,1-1 0 0 0,3 2-12 0 0,165 54 410 0 0,-173-57-403 0 0,0-1 0 0 0,0 1 0 0 0,0-1 0 0 0,0 1 0 0 0,0 0 0 0 0,0-1 0 0 0,0 1 0 0 0,0 0 0 0 0,0 0 0 0 0,0 0 0 0 0,0 0 0 0 0,-1-1 0 0 0,1 1 0 0 0,0 0 0 0 0,-1 0 0 0 0,1 1 0 0 0,0-1 0 0 0,-1 0 0 0 0,1 0 0 0 0,-1 0 0 0 0,0 0 0 0 0,1 0 0 0 0,-1 0 0 0 0,0 1 0 0 0,0-1 0 0 0,0 0 0 0 0,0 0-1 0 0,0 1 1 0 0,0-1 0 0 0,0 0 0 0 0,0 0 0 0 0,0 0 0 0 0,-1 1 0 0 0,1-1 0 0 0,0 0 0 0 0,-1 0 0 0 0,1 0 0 0 0,-1 0 0 0 0,1 0 0 0 0,-1 0 0 0 0,0 0 0 0 0,1 0 0 0 0,-1 0 0 0 0,0 0 0 0 0,0 0 0 0 0,1 0-7 0 0,-44 46 327 0 0,40-44-332 0 0,-221 216 321 0 0,220-213-312 0 0,-1 0-1 0 0,1-1 1 0 0,0 2-1 0 0,1-1 1 0 0,-1 0-1 0 0,1 1 1 0 0,0 0-1 0 0,1 0 1 0 0,0 0-1 0 0,0 1 0 0 0,0-1 1 0 0,1 1-1 0 0,0-1 1 0 0,1 1-1 0 0,-1 0 1 0 0,1 0-1 0 0,1-1 1 0 0,0 6-4 0 0,2-8 15 0 0,1-1 0 0 0,0 0 1 0 0,0 1-1 0 0,0-1 0 0 0,0 0 1 0 0,1 0-1 0 0,0-1 0 0 0,0 1 0 0 0,0-1 1 0 0,0 0-1 0 0,0 0 0 0 0,1 0 1 0 0,-1-1-1 0 0,1 1 0 0 0,0-1 0 0 0,-1 0 1 0 0,1 0-1 0 0,0-1 0 0 0,0 0 1 0 0,1 0-1 0 0,-1 0 0 0 0,0 0 0 0 0,0-1 1 0 0,0 0-1 0 0,1 0 0 0 0,1 0-15 0 0,30 2 76 0 0,0-1-1 0 0,1-2 1 0 0,-1-2-1 0 0,1-1 0 0 0,-1-2 1 0 0,-1-1-1 0 0,8-4-75 0 0,34-27-1101 0 0,-56-15-4468 0 0,-22 27-1495 0 0,0 14 489 0 0,0 1-3002 0 0</inkml:trace>
  <inkml:trace contextRef="#ctx0" brushRef="#br0" timeOffset="451.014">214 24 3561 0 0,'0'0'2594'0'0,"0"0"-1181"0"0,0 0-150 0 0,0 0 182 0 0,0 0 178 0 0,0 0 86 0 0,0 0-66 0 0,0 0-220 0 0,0 0-281 0 0,0 0-263 0 0,0 0-222 0 0,0 0-154 0 0,0 0-54 0 0,0-5-17 0 0,0-14 119 0 0,0 29 1100 0 0,-11 286 2357 0 0,31 379-2512 0 0,-19-614-1457 0 0,-2 0-1 0 0,-3 0 1 0 0,-3 0-1 0 0,-2-1 1 0 0,-4 0-1 0 0,-1-1 0 0 0,-15 33-38 0 0,-3-14-52 0 0,39-97-9035 0 0,0 9 2616 0 0,-3 6-4710 0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53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131 115 1248 0 0,'0'0'2190'0'0,"0"0"-310"0"0,0 0-64 0 0,0 0 221 0 0,0 0 148 0 0,0 0-51 0 0,0 0-289 0 0,0 0-446 0 0,0 0-377 0 0,0 0-285 0 0,0 0-197 0 0,-2-6-152 0 0,-1 0-375 0 0,-3-10 533 0 0,16 31 1055 0 0,1 12-1343 0 0,-1 1 1 0 0,-1 1-1 0 0,-2-1 1 0 0,-1 1 0 0 0,-1 1-1 0 0,-1-1 1 0 0,-2 1-1 0 0,-1-1 1 0 0,-1 1 0 0 0,-2-1-1 0 0,-3 15-258 0 0,-33 192-2004 0 0,37-230 1208 0 0,-6 16-1795 0 0,2-9-5166 0 0,4-13 2528 0 0,1 0-819 0 0</inkml:trace>
  <inkml:trace contextRef="#ctx0" brushRef="#br0" timeOffset="312.212">0 148 9898 0 0,'0'0'1462'0'0,"0"0"-114"0"0,0 0-22 0 0,0 0 119 0 0,0 0 2 0 0,0 0-228 0 0,0 0-283 0 0,0 0-211 0 0,0 0-137 0 0,0 0-78 0 0,35-23-68 0 0,108-74-69 0 0,-76 70-70 0 0,81 27 431 0 0,-142 0-719 0 0,1 1-1 0 0,-1 0 0 0 0,0 0 0 0 0,0 1 1 0 0,0 0-1 0 0,0 0 0 0 0,0 1 1 0 0,-1-1-1 0 0,1 1 0 0 0,-1 0 0 0 0,1 1 1 0 0,-1-1-1 0 0,0 1 0 0 0,-1 0 0 0 0,1 1 1 0 0,-1-1-1 0 0,1 1 0 0 0,-1 0 0 0 0,0-1 1 0 0,-1 2-1 0 0,0-1 0 0 0,2 3-14 0 0,-2-1 27 0 0,-1-1-1 0 0,0 0 0 0 0,-1 1 1 0 0,0-1-1 0 0,0 1 0 0 0,0-1 1 0 0,0 1-1 0 0,-1-1 0 0 0,0 1 1 0 0,-1 0-1 0 0,1-1 1 0 0,-1 1-1 0 0,-1-1 0 0 0,1 1 1 0 0,-1-1-1 0 0,0 0 0 0 0,-1 0 1 0 0,1 0-1 0 0,-1 0 0 0 0,0 0 1 0 0,-1 0-1 0 0,1-1 0 0 0,-1 1 1 0 0,0-1-1 0 0,-1 0 0 0 0,1-1 1 0 0,-1 1-27 0 0,-10 10-17 0 0,0-2 1 0 0,0 0-1 0 0,-1 0 0 0 0,-1-2 1 0 0,0 0-1 0 0,-1-1 1 0 0,0 0-1 0 0,-4 0 17 0 0,-111 24-2258 0 0,75-31-7907 0 0,55-3-373 0 0</inkml:trace>
  <inkml:trace contextRef="#ctx0" brushRef="#br0" timeOffset="1614.262">105 811 0 0 0,'0'0'888'0'0,"0"0"299"0"0,0 0-15 0 0,0 0-46 0 0,0 0 60 0 0,0 0 106 0 0,0 0 56 0 0,0 0-22 0 0,3 0-111 0 0,18-7 3038 0 0,5 3 178 0 0,86-47-421 0 0,-72 22-2976 0 0,-49 117-170 0 0,0 10-810 0 0,4-33-46 0 0,-3 1 1 0 0,-3-2-1 0 0,-10 29-8 0 0,-20 43 37 0 0,25-110-133 0 0,15-26 8 0 0,1 0-113 0 0,-19-33-8564 0 0,0 11-3998 0 0,15 18 9228 0 0</inkml:trace>
  <inkml:trace contextRef="#ctx0" brushRef="#br0" timeOffset="1996.651">46 1098 1616 0 0,'0'0'2190'0'0,"0"0"-387"0"0,0 0-160 0 0,0 0 94 0 0,0 0 38 0 0,0 0-146 0 0,0 0-190 0 0,0 0-153 0 0,0 0-86 0 0,0 0-48 0 0,0 0-74 0 0,0 0-90 0 0,10-2-78 0 0,183-43 3811 0 0,-24 11-3332 0 0,-171 53-1033 0 0,-40 116 18 0 0,56-130-2464 0 0,1-12-4201 0 0,-12 3-1020 0 0,0 0-4283 0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5:3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588 122 9610 0 0,'0'0'2355'0'0,"0"0"-597"0"0,0 0-291 0 0,0 0-123 0 0,0 0-48 0 0,0 0-46 0 0,0 0-106 0 0,0 0-131 0 0,0 0-187 0 0,0 0-204 0 0,0 0-149 0 0,-2 3-85 0 0,-4 135 1595 0 0,-9 395-824 0 0,5-348-1762 0 0,-2-62-4139 0 0,8-102 1895 0 0,1-10-777 0 0,1 1-4017 0 0,2-7 410 0 0</inkml:trace>
  <inkml:trace contextRef="#ctx0" brushRef="#br0" timeOffset="511.672">216 295 12403 0 0,'0'0'1627'0'0,"0"0"-591"0"0,0 0-219 0 0,0 0 100 0 0,0 0 125 0 0,0 0-29 0 0,28-31-112 0 0,96-99-103 0 0,-118 123-696 0 0,1 0 0 0 0,1 0 0 0 0,-1 0 0 0 0,1 1 0 0 0,0 0 0 0 0,1 1 0 0 0,-1 0 0 0 0,1 0 0 0 0,0 1 0 0 0,0 0 0 0 0,1 0-102 0 0,10-4 254 0 0,10-4-47 0 0,0 2 1 0 0,1 0-1 0 0,0 2 1 0 0,0 2-1 0 0,0 1 1 0 0,1 1-1 0 0,0 1 1 0 0,0 2-1 0 0,24 3-207 0 0,-50-2 10 0 0,0 0 1 0 0,0 1-1 0 0,-1 0 0 0 0,1 0 0 0 0,0 1 1 0 0,0 0-1 0 0,0 0 0 0 0,-1 0 1 0 0,1 0-1 0 0,-1 1 0 0 0,0 0 0 0 0,0 0 1 0 0,0 1-1 0 0,0-1 0 0 0,-1 1 1 0 0,1 0-1 0 0,-1 1 0 0 0,0-1 0 0 0,0 1 1 0 0,0-1-1 0 0,-1 1 0 0 0,1 0 1 0 0,-1 0-1 0 0,-1 1 0 0 0,1-1 0 0 0,-1 1 1 0 0,0-1-1 0 0,0 1 0 0 0,0 0 1 0 0,-1 0-1 0 0,0 1-10 0 0,0 10 29 0 0,-1 0 0 0 0,0 0 0 0 0,-1 0 0 0 0,-1 0 0 0 0,-1 0 0 0 0,-1 0 0 0 0,0-1 0 0 0,-1 1 0 0 0,-1-1 0 0 0,0-1 0 0 0,-1 1 0 0 0,-1-1 0 0 0,0 0-1 0 0,-1-1 1 0 0,-1 0 0 0 0,0 0 0 0 0,-1-1 0 0 0,0 0 0 0 0,-1-1 0 0 0,0 0 0 0 0,-1-1 0 0 0,-10 6-29 0 0,-60 48 188 0 0,-2-3-1 0 0,-66 34-187 0 0,204-68 806 0 0,-21-16-524 0 0,0 1 0 0 0,-2 2 0 0 0,0 1 0 0 0,0 1 0 0 0,-2 2 0 0 0,0 1 1 0 0,6 7-283 0 0,84 87 522 0 0,-88-102-4654 0 0,-11-16-7588 0 0,-16 0 317 0 0</inkml:trace>
  <inkml:trace contextRef="#ctx0" brushRef="#br0" timeOffset="5907.61">1350 729 0 0 0,'0'0'959'0'0,"0"0"813"0"0,0 0 281 0 0,0 0 40 0 0,0 0-31 0 0,0 0-131 0 0,0 0-212 0 0,0 0-254 0 0,0 0-229 0 0,-7-2-189 0 0,-38-10 2298 0 0,-12 16 789 0 0,48 1-4068 0 0,1 0 1 0 0,-1 1-1 0 0,1 0 1 0 0,1 0-1 0 0,-1 1 1 0 0,1 0-1 0 0,0 0 1 0 0,1 1-1 0 0,0 0 1 0 0,0 0-1 0 0,1 1 0 0 0,-1-1 1 0 0,2 1-1 0 0,0 0 1 0 0,0 0-1 0 0,0 1 1 0 0,1-1-1 0 0,1 1 1 0 0,-1 0-1 0 0,2 0 1 0 0,-1-1-1 0 0,1 1 1 0 0,1 0-1 0 0,0 0 1 0 0,0 0-1 0 0,2 9-66 0 0,-1-15 33 0 0,1 0 0 0 0,-1 0 0 0 0,1 1 0 0 0,0-1 1 0 0,0 0-1 0 0,1-1 0 0 0,-1 1 0 0 0,1 0 0 0 0,0-1 0 0 0,0 1 0 0 0,0-1 0 0 0,0 0 0 0 0,0 0 0 0 0,1 0 0 0 0,0-1 0 0 0,-1 1 0 0 0,1-1 0 0 0,0 0 1 0 0,0 0-1 0 0,0 0 0 0 0,1 0 0 0 0,-1-1 0 0 0,0 0 0 0 0,1 1 0 0 0,2-1-33 0 0,114 1 1148 0 0,-108-6-1054 0 0,0 0 0 0 0,-1-1 0 0 0,1-1 1 0 0,-1 0-1 0 0,0 0 0 0 0,0-1 0 0 0,-1-1 0 0 0,0 0 0 0 0,0 0 0 0 0,-1-1 0 0 0,0-1 0 0 0,-1 0 0 0 0,0 0 1 0 0,0-1-1 0 0,-1 0 0 0 0,-1 0 0 0 0,0-1 0 0 0,1-2-94 0 0,-5 11 9 0 0,0 0 1 0 0,-1-1 0 0 0,0 1-1 0 0,0-1 1 0 0,0 1-1 0 0,0-1 1 0 0,0 0-1 0 0,-1 0 1 0 0,1 1-1 0 0,-1-1 1 0 0,0 0-1 0 0,-1 0 1 0 0,1 0 0 0 0,-1 0-1 0 0,1-1 1 0 0,-1 1-1 0 0,0 0 1 0 0,-1 0-1 0 0,1 0 1 0 0,-1 0-1 0 0,0 0 1 0 0,0 0-1 0 0,0 0 1 0 0,0 0 0 0 0,-1 0-1 0 0,1 1 1 0 0,-1-1-1 0 0,0 0 1 0 0,0 1-1 0 0,-1 0 1 0 0,1-1-1 0 0,-1 1 1 0 0,1 0-1 0 0,-1 0 1 0 0,0 0 0 0 0,0 1-1 0 0,0-1 1 0 0,-1 0-10 0 0,-4-1-95 0 0,1 1 0 0 0,-1 0 0 0 0,0 0 0 0 0,0 0 0 0 0,0 1 0 0 0,-1 0 0 0 0,1 1 0 0 0,-1-1 0 0 0,1 2 0 0 0,0-1 0 0 0,-1 1 0 0 0,1 1 0 0 0,-1-1 0 0 0,1 2 0 0 0,-1-1 0 0 0,1 1 0 0 0,0 0 0 0 0,0 1 0 0 0,0-1 0 0 0,0 2 0 0 0,0-1 0 0 0,-1 2 95 0 0,-94 75-9255 0 0,90-62 2632 0 0,7-6-4801 0 0</inkml:trace>
  <inkml:trace contextRef="#ctx0" brushRef="#br0" timeOffset="6334.149">2011 726 4969 0 0,'0'0'4196'0'0,"0"0"-1374"0"0,0 0-633 0 0,0 0-174 0 0,0 0-183 0 0,0 0-293 0 0,0 0-282 0 0,0 0-178 0 0,0 0-156 0 0,0 0-131 0 0,0 0-81 0 0,0 0-122 0 0,-23-3-85 0 0,-67-5-74 0 0,87 7-390 0 0,0 1 1 0 0,0-1-1 0 0,0 1 0 0 0,0 0 1 0 0,0 0-1 0 0,1 0 0 0 0,-1 0 1 0 0,0 1-1 0 0,0-1 0 0 0,0 1 1 0 0,0 0-1 0 0,1 0 0 0 0,-1 0 1 0 0,0 0-1 0 0,1 0 1 0 0,-1 1-1 0 0,1-1 0 0 0,-1 1 1 0 0,1-1-1 0 0,-2 3-40 0 0,-5 3 142 0 0,2-4-116 0 0,1 1-1 0 0,-1 0 1 0 0,1 1 0 0 0,0 0-1 0 0,0 0 1 0 0,0 0-1 0 0,1 1 1 0 0,0-1-1 0 0,0 1 1 0 0,0 1-1 0 0,1-1 1 0 0,0 0-1 0 0,0 1 1 0 0,0 0-1 0 0,1 0 1 0 0,0 0 0 0 0,1 1-1 0 0,0-1 1 0 0,0 0-1 0 0,0 1 1 0 0,1 0-1 0 0,0-1 1 0 0,0 1-1 0 0,1 0 1 0 0,0-1-1 0 0,1 1 1 0 0,0 5-26 0 0,3-6 9 0 0,0 0-1 0 0,0-1 1 0 0,0 0 0 0 0,1 0 0 0 0,0 0 0 0 0,0 0-1 0 0,1-1 1 0 0,0 0 0 0 0,0 0 0 0 0,0-1-1 0 0,0 1 1 0 0,1-1 0 0 0,-1 0 0 0 0,1-1-1 0 0,0 0 1 0 0,0 0 0 0 0,0-1 0 0 0,1 1 0 0 0,-1-2-1 0 0,1 1 1 0 0,-1-1 0 0 0,1 0 0 0 0,0 0-1 0 0,-1-1 1 0 0,1 0 0 0 0,3-1-9 0 0,6 2-27 0 0,0 0 0 0 0,0-2-1 0 0,0 0 1 0 0,0-1 0 0 0,-1 0 0 0 0,1-1 0 0 0,0-1 0 0 0,-1-1 0 0 0,0 0-1 0 0,0-1 1 0 0,11-7 27 0 0,23-31-2984 0 0,-39 24-1938 0 0,-6 0-5297 0 0,-5 12 929 0 0</inkml:trace>
  <inkml:trace contextRef="#ctx0" brushRef="#br0" timeOffset="6719.666">2353 291 14083 0 0,'0'0'2315'0'0,"0"0"-625"0"0,0 0-258 0 0,0 0-28 0 0,0 0-94 0 0,0 0-194 0 0,0 0-221 0 0,0 0-197 0 0,0 0-176 0 0,0 0-123 0 0,0 0-93 0 0,0 0-101 0 0,0 0-54 0 0,-7 1 223 0 0,0 418 977 0 0,3-180-1332 0 0,1-227-3597 0 0,4-35-2685 0 0,6-4-3699 0 0,-1 21 1495 0 0</inkml:trace>
  <inkml:trace contextRef="#ctx0" brushRef="#br0" timeOffset="7102.264">2565 527 7346 0 0,'0'0'2377'0'0,"0"0"-448"0"0,0 0-139 0 0,0 0-29 0 0,0 0-94 0 0,0 0-173 0 0,0 0-227 0 0,0 0-227 0 0,-33 16-214 0 0,-100 53-177 0 0,65-26 562 0 0,66-42-1182 0 0,1-1 0 0 0,0 1 0 0 0,0 0 0 0 0,0 0 0 0 0,0 0 1 0 0,0-1-1 0 0,1 1 0 0 0,-1 0 0 0 0,0 0 0 0 0,0 0 0 0 0,1 0 0 0 0,-1 1 0 0 0,0-1 0 0 0,1 0 0 0 0,-1 0 0 0 0,1 0 1 0 0,-1 0-1 0 0,1 1 0 0 0,0-1 0 0 0,0 0 0 0 0,-1 0 0 0 0,1 1 0 0 0,0-1 0 0 0,0 0 0 0 0,0 0 0 0 0,0 1 0 0 0,1-1 0 0 0,-1 0 1 0 0,0 0-1 0 0,0 1 0 0 0,1-1 0 0 0,-1 0 0 0 0,1 0 0 0 0,-1 0 0 0 0,1 1 0 0 0,-1-1 0 0 0,1 0 0 0 0,0 0 0 0 0,-1 0 1 0 0,1 0-1 0 0,0 0 0 0 0,0 0 0 0 0,0 0 0 0 0,0-1 0 0 0,0 1 0 0 0,0 0 0 0 0,0 0 0 0 0,0-1 0 0 0,0 1 0 0 0,1 0-29 0 0,61 35 500 0 0,116 63 1674 0 0,-158-81-1932 0 0,-11-30-8521 0 0,-4 6-1256 0 0,-4 3-378 0 0</inkml:trace>
  <inkml:trace contextRef="#ctx0" brushRef="#br0" timeOffset="7828.677">2758 847 5401 0 0,'0'0'3322'0'0,"0"0"-367"0"0,0 0-346 0 0,0 0-363 0 0,0 0-394 0 0,0 0-306 0 0,0 0-214 0 0,0 0-186 0 0,0 0-205 0 0,0 0-187 0 0,0 0-173 0 0,0 0-135 0 0,0 0-80 0 0,26-3-60 0 0,80-11-27 0 0,-71-4 89 0 0,-34 13-275 0 0,1 1-86 0 0,0 0-1 0 0,0 1 0 0 0,0-1 1 0 0,-1 0-1 0 0,1 0 1 0 0,-1 0-1 0 0,0 0 1 0 0,0 0-1 0 0,-1 0 1 0 0,1 0-1 0 0,-1-1 1 0 0,0 1-1 0 0,0 0 1 0 0,0 0-1 0 0,-1 0 1 0 0,1 0-1 0 0,-1 0 1 0 0,0 0-1 0 0,0 0 1 0 0,-1 0-1 0 0,1 0 1 0 0,-1 0-1 0 0,0 0 1 0 0,0 0-1 0 0,0 1 1 0 0,0-1-1 0 0,-1 1 1 0 0,1 0-1 0 0,-1 0 1 0 0,0 0-1 0 0,0 0 1 0 0,0 0-1 0 0,0 0 1 0 0,-1 1-1 0 0,1 0 1 0 0,-1 0-1 0 0,1 0 1 0 0,-3-1-7 0 0,1 2-38 0 0,0 0 1 0 0,0 0-1 0 0,0 1 1 0 0,0-1-1 0 0,0 1 1 0 0,0 1 0 0 0,-1-1-1 0 0,1 1 1 0 0,0 0-1 0 0,0 0 1 0 0,0 0-1 0 0,0 1 1 0 0,0-1-1 0 0,1 1 1 0 0,-1 0 0 0 0,0 1-1 0 0,1-1 1 0 0,0 1-1 0 0,-1 0 1 0 0,1 0-1 0 0,0 0 1 0 0,0 1-1 0 0,1-1 1 0 0,-1 1 0 0 0,1 0-1 0 0,0 0 1 0 0,0 0 37 0 0,-3 4-47 0 0,0 1 0 0 0,1-1 0 0 0,0 1 0 0 0,0-1 0 0 0,1 1 0 0 0,0 1 1 0 0,1-1-1 0 0,0 0 0 0 0,0 1 0 0 0,1 0 0 0 0,1 0 0 0 0,-1-1 0 0 0,1 7 47 0 0,2-13-6 0 0,-1 1-1 0 0,1-1 0 0 0,-1 0 0 0 0,1 0 1 0 0,0 0-1 0 0,0 1 0 0 0,1-1 0 0 0,-1-1 1 0 0,1 1-1 0 0,-1 0 0 0 0,1 0 0 0 0,0 0 0 0 0,0-1 1 0 0,0 1-1 0 0,0-1 0 0 0,1 0 0 0 0,-1 1 1 0 0,1-1-1 0 0,-1 0 0 0 0,1 0 0 0 0,0-1 1 0 0,0 1-1 0 0,0-1 0 0 0,0 1 0 0 0,0-1 1 0 0,0 0-1 0 0,0 0 0 0 0,0 0 0 0 0,3 0 7 0 0,96 12 139 0 0,-60-17 34 0 0,-1-2 0 0 0,0-1 0 0 0,0-3 0 0 0,-1-1 0 0 0,-1-2 0 0 0,0-1 0 0 0,0-3 0 0 0,-2 0 0 0 0,0-3 0 0 0,-1-1 0 0 0,-1-2 0 0 0,-1-1 0 0 0,-1-2 0 0 0,-2-1 0 0 0,13-14-173 0 0,-27 27 32 0 0,-1-2 0 0 0,-1 0-1 0 0,0-1 1 0 0,-1-1-1 0 0,0 0 1 0 0,-2-1 0 0 0,0 0-1 0 0,-1-1 1 0 0,-1 0 0 0 0,-1 0-1 0 0,-1-1 1 0 0,-1-1 0 0 0,0 1-1 0 0,-2-1 1 0 0,0 0-1 0 0,-2-1 1 0 0,0 1 0 0 0,-2-9-32 0 0,0 28 0 0 0,-1-1 1 0 0,0 0 0 0 0,-1 0-1 0 0,1 1 1 0 0,-1-1 0 0 0,1 0-1 0 0,-1 0 1 0 0,0 1 0 0 0,0-1-1 0 0,-1 1 1 0 0,1-1 0 0 0,-1 1-1 0 0,0 0 1 0 0,0-1-1 0 0,0 1 1 0 0,0 0 0 0 0,0 0-1 0 0,-1 1 1 0 0,1-1 0 0 0,-1 0-1 0 0,0 1 1 0 0,0-1 0 0 0,0 1-1 0 0,0 0 1 0 0,0 0 0 0 0,-1 0-1 0 0,1 1 1 0 0,0-1 0 0 0,-1 1-1 0 0,1-1 1 0 0,-1 1 0 0 0,0 0-1 0 0,1 1 1 0 0,-1-1-1 0 0,0 1 1 0 0,0-1 0 0 0,1 1-1 0 0,-1 0 1 0 0,-3 1-1 0 0,-3 0-10 0 0,1 1 0 0 0,-1 0 0 0 0,1 1 0 0 0,0 0 0 0 0,0 0 0 0 0,0 1 0 0 0,0 0 0 0 0,1 1-1 0 0,-1 0 1 0 0,1 0 0 0 0,0 1 0 0 0,1 0 0 0 0,-1 0 0 0 0,1 1 0 0 0,1 0 0 0 0,-1 0 0 0 0,1 0 0 0 0,0 1 0 0 0,1 0 0 0 0,0 0 0 0 0,0 1 0 0 0,1-1 0 0 0,0 1 0 0 0,0 0-1 0 0,1 0 1 0 0,0 1 0 0 0,1-1 0 0 0,0 0 0 0 0,0 1 0 0 0,1 0 0 0 0,0-1 0 0 0,1 1 0 0 0,0 8 10 0 0,1 1 10 0 0,0 0 0 0 0,1 0 0 0 0,0 0 0 0 0,2-1 0 0 0,0 1 0 0 0,1-1 0 0 0,1 0 0 0 0,1 0 0 0 0,0-1 0 0 0,4 6-10 0 0,95 150 25 0 0,-35-72-1500 0 0,-75-114-8709 0 0,-3 9 3545 0 0,3 0-3158 0 0</inkml:trace>
  <inkml:trace contextRef="#ctx0" brushRef="#br0" timeOffset="8071.434">3069 586 12211 0 0,'0'0'6921'0'0,"0"0"-5777"0"0,0 0-135 0 0,0 0 15 0 0,0 0-160 0 0,210-26-208 0 0,-168 19-136 0 0,2-1-64 0 0,6-3-72 0 0,4 0-88 0 0,3 0-112 0 0,1 0-79 0 0,5 0-154 0 0,-4 0-367 0 0,4 0-648 0 0,-5 0-1368 0 0,-17 4-4098 0 0,-13 3-6769 0 0</inkml:trace>
  <inkml:trace contextRef="#ctx0" brushRef="#br0" timeOffset="12821.69">4363 656 14659 0 0,'0'0'2649'0'0,"0"0"-1582"0"0,0 0-431 0 0,0 0 68 0 0,0 0 108 0 0,0 0 7 0 0,0 0-127 0 0,0 0-152 0 0,0 0-177 0 0,0 0-91 0 0,0 0 11 0 0,0 8-6 0 0,24 290 1374 0 0,-21-239-1555 0 0,-6 197 371 0 0,1-246-408 0 0,1 0 0 0 0,-2 0 0 0 0,1-1 0 0 0,-2 1 0 0 0,1-1 0 0 0,-1 0 0 0 0,0 0 0 0 0,-1 0 0 0 0,0 0 0 0 0,-1-1 0 0 0,1 0 0 0 0,-2 0 0 0 0,-2 3-59 0 0,8-11 26 0 0,0-1 0 0 0,-1 1 0 0 0,1 0 1 0 0,0 0-1 0 0,0 0 0 0 0,0-1 0 0 0,0 1 1 0 0,-1 0-1 0 0,1-1 0 0 0,0 1 0 0 0,0-1 1 0 0,0 0-1 0 0,0 1 0 0 0,0-1 0 0 0,0 0 1 0 0,0 1-1 0 0,0-1 0 0 0,1 0 0 0 0,-1 0 1 0 0,0 0-1 0 0,0 0 0 0 0,1 0 0 0 0,-1 0 1 0 0,0 0-1 0 0,1 0 0 0 0,-1 0 0 0 0,1 0 1 0 0,0 0-1 0 0,-1 0 0 0 0,1-1 0 0 0,0 1 1 0 0,-1 0-1 0 0,1 0 0 0 0,0 0 0 0 0,0-1 1 0 0,0 1-1 0 0,0 0 0 0 0,0 0 0 0 0,0 0 1 0 0,1 0-1 0 0,-1-1 0 0 0,0 1 0 0 0,1 0 1 0 0,-1 0-1 0 0,1 0 0 0 0,-1 0 0 0 0,1-1-26 0 0,-1-28-11 0 0,2 0 0 0 0,1 0 0 0 0,2 0 0 0 0,1 0 0 0 0,1 0 0 0 0,1 1 0 0 0,2 0 0 0 0,1 1 0 0 0,1 0 0 0 0,1 1 0 0 0,5-6 11 0 0,1-5 18 0 0,1 1 1 0 0,1 1 0 0 0,2 1-1 0 0,1 1 1 0 0,2 1-1 0 0,2 1 1 0 0,1 2-1 0 0,1 0 1 0 0,25-17-19 0 0,-52 44 8 0 0,0 1 1 0 0,-1-1 0 0 0,1 1-1 0 0,1 0 1 0 0,-1 0-1 0 0,0 1 1 0 0,0-1 0 0 0,1 1-1 0 0,-1-1 1 0 0,1 1 0 0 0,-1 0-1 0 0,1 0 1 0 0,-1 1 0 0 0,1-1-1 0 0,0 1 1 0 0,-1-1-1 0 0,1 1 1 0 0,0 1 0 0 0,3-1-9 0 0,-5 3 8 0 0,0-1 1 0 0,0 1 0 0 0,-1 0 0 0 0,1 0-1 0 0,-1 0 1 0 0,1 0 0 0 0,-1 0-1 0 0,0 0 1 0 0,0 0 0 0 0,-1 1 0 0 0,1-1-1 0 0,0 0 1 0 0,-1 0 0 0 0,0 1 0 0 0,0-1-1 0 0,0 0 1 0 0,0 0 0 0 0,-1 1-1 0 0,0 2-8 0 0,1 2 33 0 0,-3 10 0 0 0,-2-1 0 0 0,1 0 0 0 0,-2 0 0 0 0,0 0 0 0 0,-1-1 0 0 0,-1 0 0 0 0,-1 0 0 0 0,0-1 0 0 0,-1 0 0 0 0,0-1 0 0 0,-1 0-1 0 0,-12 12-32 0 0,14-15 9 0 0,-5 8-64 0 0,-1 0 0 0 0,-1-1 0 0 0,-1 0 0 0 0,0-2 0 0 0,-2 0 0 0 0,1-1 0 0 0,-18 10 55 0 0,1-17-2511 0 0,39-34-9966 0 0,4 17 6217 0 0,-4 4-906 0 0</inkml:trace>
  <inkml:trace contextRef="#ctx0" brushRef="#br0" timeOffset="13440.692">4827 939 1824 0 0,'0'0'1379'0'0,"0"0"-308"0"0,0 0-69 0 0,0 0-19 0 0,0 0-158 0 0,0 0-206 0 0,0 0-158 0 0,0 0-93 0 0,0 0-75 0 0,0 0-56 0 0,0 0-26 0 0,0 0 7 0 0,0 0 96 0 0,3 0 155 0 0,6 0 185 0 0,-6 0 165 0 0,-3 0 98 0 0,2-1 2230 0 0,7-4-1694 0 0,106-91 5702 0 0,47-63-5339 0 0,-154 151-1763 0 0,0-1 1 0 0,0 0 0 0 0,-1 0-1 0 0,0 0 1 0 0,-1-1-1 0 0,0 0 1 0 0,0 0-1 0 0,-1-1 1 0 0,-1 0-1 0 0,0 1 1 0 0,0-2-1 0 0,-1 1 1 0 0,0 0-1 0 0,0-6-53 0 0,-3 15-1 0 0,-1 1 0 0 0,1 0 0 0 0,0 0 0 0 0,-1-1 0 0 0,1 1 0 0 0,-1 0 0 0 0,1 0 0 0 0,-1 0 0 0 0,1 0 0 0 0,-1-1 0 0 0,0 1 0 0 0,0 0 0 0 0,0 0 0 0 0,1 0 0 0 0,-1 1 0 0 0,0-1 1 0 0,0 0-1 0 0,0 0 0 0 0,-1 0 0 0 0,1 1 0 0 0,0-1 0 0 0,0 0 0 0 0,0 1 0 0 0,0-1 0 0 0,-1 1 0 0 0,1 0 0 0 0,0-1 0 0 0,0 1 0 0 0,-1 0 0 0 0,1 0 0 0 0,0 0 0 0 0,-1-1 0 0 0,1 2 0 0 0,0-1 0 0 0,0 0 0 0 0,-1 0 0 0 0,1 0 0 0 0,0 0 0 0 0,-2 1 1 0 0,-49 12-226 0 0,35-4 199 0 0,1 2 0 0 0,0-1-1 0 0,1 2 1 0 0,0 0 0 0 0,1 1-1 0 0,0 0 1 0 0,1 2 0 0 0,-6 8 27 0 0,16-21-1 0 0,1 0-1 0 0,0 0 1 0 0,0 0 0 0 0,0 1 0 0 0,0-1 0 0 0,0 1 0 0 0,0-1 0 0 0,1 1 0 0 0,-1-1 0 0 0,1 1-1 0 0,0 0 1 0 0,0 0 0 0 0,0 0 0 0 0,0 0 0 0 0,0 0 0 0 0,1 0 0 0 0,-1 0 0 0 0,1 0 0 0 0,0 0-1 0 0,0 0 1 0 0,0 0 0 0 0,0 0 0 0 0,1 0 0 0 0,-1 0 0 0 0,1 0 0 0 0,0 0 0 0 0,-1 0 0 0 0,2 0-1 0 0,-1 0 1 0 0,0 0 0 0 0,0-1 0 0 0,1 1 0 0 0,-1 0 0 0 0,1-1 0 0 0,0 1 0 0 0,2 1 1 0 0,15 1 91 0 0,0 0 1 0 0,0-1 0 0 0,1-1 0 0 0,-1-1-1 0 0,1-1 1 0 0,-1-1 0 0 0,1 0 0 0 0,16-3-92 0 0,32 0 195 0 0,-65 3-185 0 0,0 0 0 0 0,-1 0 0 0 0,1 1 0 0 0,0-1 0 0 0,-1 1 0 0 0,1 0 0 0 0,-1-1 0 0 0,1 1 0 0 0,0 0 0 0 0,-1 1 0 0 0,0-1 0 0 0,1 0 0 0 0,-1 1 0 0 0,0-1 0 0 0,0 1 0 0 0,1 0 0 0 0,-1 0 0 0 0,-1 0 0 0 0,1 0 0 0 0,0 0 0 0 0,0 0 0 0 0,-1 0 0 0 0,1 0 0 0 0,-1 1 0 0 0,0-1 0 0 0,0 1 0 0 0,0-1 0 0 0,0 1 0 0 0,0-1-1 0 0,0 1 1 0 0,-1 0 0 0 0,1-1 0 0 0,-1 1 0 0 0,0 1-10 0 0,-9 94 403 0 0,3-47-1717 0 0,40-62-7357 0 0,-10-7-2513 0 0,-16 11 4220 0 0</inkml:trace>
  <inkml:trace contextRef="#ctx0" brushRef="#br0" timeOffset="13689.954">5648 652 14443 0 0,'0'0'1640'0'0,"0"0"-491"0"0,0 0-154 0 0,0 0 22 0 0,0 0-106 0 0,0 0-146 0 0,0 0-131 0 0,0 0-147 0 0,0 0-121 0 0,-26 34-84 0 0,-79 108-75 0 0,75-80 2 0 0,31-55-150 0 0,0-2 15 0 0,1-2-1 0 0,0 1 1 0 0,0 0 0 0 0,0 0 0 0 0,0 0 0 0 0,0-1 0 0 0,1 0 0 0 0,0 1 0 0 0,-1-1 0 0 0,1 0 0 0 0,0 0-1 0 0,1 0 1 0 0,-1-1 0 0 0,0 1 0 0 0,1-1 0 0 0,0 0 0 0 0,-1 0 0 0 0,1 0 0 0 0,0 0 0 0 0,0 0 0 0 0,0-1-1 0 0,0 0 1 0 0,0 0 0 0 0,1 0 0 0 0,-1-1 0 0 0,0 1 0 0 0,0-1 0 0 0,1 0 0 0 0,-1 0 0 0 0,0 0 0 0 0,0-1-1 0 0,1 1 1 0 0,-1-1 0 0 0,0 0 0 0 0,0 0 0 0 0,0-1 0 0 0,0 1 0 0 0,0-1 0 0 0,0 0 0 0 0,-1 0 0 0 0,2-1-74 0 0,2-1 49 0 0,0 0 1 0 0,-1 0 0 0 0,1-1 0 0 0,-1 0-1 0 0,0 0 1 0 0,0 0 0 0 0,0-1-1 0 0,-1 0 1 0 0,0 0 0 0 0,0-1 0 0 0,-1 1-1 0 0,0-1 1 0 0,0 0 0 0 0,0 0 0 0 0,-1 0-1 0 0,0-1 1 0 0,0 1 0 0 0,-1-1 0 0 0,0 0-1 0 0,0 0 1 0 0,-1 1 0 0 0,0-1-1 0 0,-1 0 1 0 0,1 0-50 0 0,-1-1-270 0 0,-8-62-536 0 0,-23 41-4975 0 0,25 30 23 0 0,3 0-5845 0 0</inkml:trace>
  <inkml:trace contextRef="#ctx0" brushRef="#br0" timeOffset="14172.7">5981 785 20260 0 0,'0'0'1579'0'0,"0"0"-641"0"0,0 0-214 0 0,0 0-44 0 0,0 0-30 0 0,0 0-110 0 0,0 0-111 0 0,0 0-89 0 0,0 0-93 0 0,0 0-71 0 0,0 0-56 0 0,-13 31-29 0 0,-42 98-34 0 0,2 20 171 0 0,31-95 22 0 0,20-83 583 0 0,4 10-824 0 0,2-1 0 0 0,0 1 1 0 0,1 0-1 0 0,1 0 0 0 0,0 1 0 0 0,2 0 0 0 0,0 0 0 0 0,10-15-9 0 0,-16 29 2 0 0,19-37-4 0 0,2 2 0 0 0,2 0 1 0 0,1 1-1 0 0,2 2 1 0 0,11-9 1 0 0,-32 37 0 0 0,0 0 1 0 0,0 0-1 0 0,1 1 0 0 0,-1 0 1 0 0,2 1-1 0 0,-1 0 1 0 0,1 0-1 0 0,0 1 0 0 0,0 0 1 0 0,0 0-1 0 0,1 1 1 0 0,0 0-1 0 0,0 1 1 0 0,0 0-1 0 0,0 1 0 0 0,5-1 0 0 0,-12 5 15 0 0,1 0 0 0 0,-1 0 0 0 0,0 0 0 0 0,0 0 0 0 0,0 1 0 0 0,0-1 0 0 0,-1 1-1 0 0,1 0 1 0 0,-1 0 0 0 0,1 0 0 0 0,-1 0 0 0 0,0 0 0 0 0,0 1 0 0 0,0-1 0 0 0,-1 0 0 0 0,1 1 0 0 0,-1-1-1 0 0,0 1 1 0 0,0 0 0 0 0,0 0 0 0 0,0-1 0 0 0,-1 1 0 0 0,0 0 0 0 0,1 0 0 0 0,-1 0 0 0 0,0-1-1 0 0,-1 1 1 0 0,1 0 0 0 0,-1 0 0 0 0,0 0-15 0 0,0 6 23 0 0,-1 1 0 0 0,0-1 0 0 0,-1 0 1 0 0,0 0-1 0 0,0 0 0 0 0,-1 0 0 0 0,-1 0 0 0 0,0-1 0 0 0,0 0 0 0 0,0 0 0 0 0,-1 0 0 0 0,-1 0 0 0 0,0-1 0 0 0,0 0 1 0 0,0-1-1 0 0,-1 0 0 0 0,0 0 0 0 0,0 0 0 0 0,-1-1 0 0 0,0 0 0 0 0,0-1 0 0 0,-4 2-23 0 0,-1 1-87 0 0,1-1-1 0 0,-1 0 1 0 0,0-1 0 0 0,-1 0-1 0 0,0-2 1 0 0,1 1-1 0 0,-2-2 1 0 0,1 0-1 0 0,-3 0 88 0 0,-29-3-3175 0 0,53-24-5492 0 0,4 15 2750 0 0,0 2-4707 0 0</inkml:trace>
  <inkml:trace contextRef="#ctx0" brushRef="#br0" timeOffset="14927.674">6443 722 9146 0 0,'0'0'2911'0'0,"0"0"-784"0"0,0 0-242 0 0,0 0-73 0 0,0 0-189 0 0,0 0-252 0 0,0 0-239 0 0,0 0-190 0 0,0 0-182 0 0,0 0-148 0 0,0 0-124 0 0,0 0-118 0 0,0 0-105 0 0,-13 22-61 0 0,-40 67-34 0 0,46-59 116 0 0,20-31-106 0 0,-4 2-40 0 0,1-1 1 0 0,0 0-1 0 0,-1-1 0 0 0,1 0 0 0 0,0-1 0 0 0,-1 0 0 0 0,1 0 0 0 0,-1-1 1 0 0,0 0-1 0 0,0 0 0 0 0,4-3-140 0 0,168-107 661 0 0,-135 83-581 0 0,-51 78-573 0 0,4-44 482 0 0,1 0 1 0 0,0 1-1 0 0,0-1 0 0 0,0 0 1 0 0,1 1-1 0 0,-1-1 1 0 0,1 0-1 0 0,0 0 0 0 0,0 0 1 0 0,1 0-1 0 0,-1 1 0 0 0,1-2 1 0 0,0 1-1 0 0,0 0 1 0 0,0 0-1 0 0,0-1 0 0 0,1 1 1 0 0,0-1-1 0 0,-1 1 0 0 0,1-1 1 0 0,1 0-1 0 0,-1 0 1 0 0,0-1-1 0 0,1 1 0 0 0,-1-1 1 0 0,1 1-1 0 0,0-1 0 0 0,0 0 1 0 0,-1-1-1 0 0,1 1 1 0 0,1-1-1 0 0,0 1 11 0 0,7 1 29 0 0,0-1-1 0 0,0 0 1 0 0,0 0 0 0 0,0-1 0 0 0,0-1 0 0 0,0 0-1 0 0,0-1 1 0 0,0 0 0 0 0,0-1 0 0 0,0 0-1 0 0,0-1 1 0 0,0 0 0 0 0,-1-1 0 0 0,0 0 0 0 0,1-1-1 0 0,8-5-28 0 0,13-9 164 0 0,-1 0 0 0 0,0-2 0 0 0,-2-1 0 0 0,24-23-164 0 0,-29 22-2 0 0,-1-1 0 0 0,-1-1-1 0 0,-2-1 1 0 0,0-1 0 0 0,-2-1 0 0 0,-1 0-1 0 0,-1-2 1 0 0,-1 0 0 0 0,-2-1 0 0 0,-1 0-1 0 0,-1-1 1 0 0,-2 0 0 0 0,1-12 2 0 0,-5-52-167 0 0,-6 93 160 0 0,-1 0 0 0 0,0 0 0 0 0,1 1 0 0 0,-1-1 1 0 0,0 0-1 0 0,0 1 0 0 0,0-1 0 0 0,-1 1 0 0 0,1-1 0 0 0,0 1 0 0 0,-1-1 0 0 0,0 1 1 0 0,0 0-1 0 0,0 0 0 0 0,0 0 0 0 0,0 0 0 0 0,0 0 0 0 0,0 0 0 0 0,0 0 0 0 0,-1 1 1 0 0,1-1-1 0 0,-1 1 0 0 0,1 0 0 0 0,-1 0 0 0 0,0 0 0 0 0,1 0 0 0 0,-1 0 0 0 0,0 1 1 0 0,0-1-1 0 0,1 1 0 0 0,-4-1 7 0 0,-1 1-6 0 0,0 0 1 0 0,0 0 0 0 0,0 0-1 0 0,0 1 1 0 0,0 0-1 0 0,0 1 1 0 0,1-1 0 0 0,-1 1-1 0 0,0 1 1 0 0,1-1 0 0 0,-1 1-1 0 0,1 0 1 0 0,0 0-1 0 0,0 1 1 0 0,0 0 0 0 0,1 0-1 0 0,-1 1 1 0 0,1-1 0 0 0,0 1-1 0 0,0 0 1 0 0,0 0-1 0 0,1 1 1 0 0,0 0 0 0 0,0-1-1 0 0,1 1 1 0 0,-2 3 5 0 0,-3 6 17 0 0,1 0-1 0 0,0 0 1 0 0,1 1 0 0 0,1 0-1 0 0,1 0 1 0 0,0 1-1 0 0,1-1 1 0 0,1 1 0 0 0,0 0-1 0 0,1 10-16 0 0,1-10 24 0 0,-1 16 57 0 0,1 0-1 0 0,2 0 1 0 0,1 0-1 0 0,2 0 1 0 0,1-1-1 0 0,4 11-80 0 0,62 157-58 0 0,-50-165-1360 0 0,-9-31-3634 0 0,4-3-6182 0 0,-11-1 22 0 0</inkml:trace>
  <inkml:trace contextRef="#ctx0" brushRef="#br0" timeOffset="15743.144">7706 589 2921 0 0,'0'0'3003'0'0,"0"0"-969"0"0,0 0-278 0 0,0 0 142 0 0,0 0 9 0 0,0 0-176 0 0,0 0-208 0 0,0 0-213 0 0,0 0-154 0 0,0 0-99 0 0,0 0-111 0 0,0 0-110 0 0,0 0-97 0 0,-2-3-118 0 0,1 1-505 0 0,0 0-1 0 0,-1 1 0 0 0,1-1 0 0 0,-1 1 0 0 0,1 0 1 0 0,-1-1-1 0 0,0 1 0 0 0,1 0 0 0 0,-1 0 0 0 0,0 0 0 0 0,0 0 1 0 0,0 0-1 0 0,0 0 0 0 0,0 1 0 0 0,0-1 0 0 0,0 1 1 0 0,0-1-1 0 0,0 1 0 0 0,0 0 0 0 0,0 0 0 0 0,-1 0 1 0 0,1 0-1 0 0,0 0 0 0 0,0 0 0 0 0,0 0 0 0 0,-2 1-115 0 0,-1-1 35 0 0,-7 3 70 0 0,0-1-1 0 0,0 2 1 0 0,0-1-1 0 0,1 2 1 0 0,0-1 0 0 0,0 2-1 0 0,0-1 1 0 0,0 2-1 0 0,1-1 1 0 0,0 1-1 0 0,0 1 1 0 0,1 0-1 0 0,-2 2-104 0 0,10-9 1 0 0,0-1-1 0 0,0 1 1 0 0,1 0-1 0 0,-1-1 0 0 0,0 1 1 0 0,1 0-1 0 0,-1-1 1 0 0,1 1-1 0 0,-1 0 1 0 0,1 0-1 0 0,-1 0 1 0 0,1 0-1 0 0,-1-1 0 0 0,1 1 1 0 0,0 0-1 0 0,0 0 1 0 0,-1 0-1 0 0,1 0 1 0 0,0 0-1 0 0,0 0 1 0 0,0 0-1 0 0,0 0 0 0 0,0 0 1 0 0,0 0-1 0 0,0 0 1 0 0,0 0-1 0 0,1-1 1 0 0,-1 1-1 0 0,0 0 1 0 0,0 0-1 0 0,1 0 0 0 0,-1 0 1 0 0,1 0-1 0 0,-1 0 1 0 0,1-1-1 0 0,-1 1 1 0 0,1 0-1 0 0,-1 0 0 0 0,1-1 1 0 0,0 1-1 0 0,-1 0 1 0 0,1-1-1 0 0,0 1 1 0 0,0-1-1 0 0,-1 1 1 0 0,1-1-1 0 0,0 1 0 0 0,47 26 98 0 0,-37-22-46 0 0,-5-2-28 0 0,0-1-6 0 0,0 0 0 0 0,0 1 0 0 0,0-1 0 0 0,0 2 0 0 0,-1-1 0 0 0,1 1 0 0 0,-1-1 0 0 0,0 2 0 0 0,0-1 0 0 0,0 0 0 0 0,-1 1 0 0 0,0 0 0 0 0,1 0 0 0 0,-2 0 0 0 0,1 1 0 0 0,-1-1-1 0 0,0 1 1 0 0,0 0 0 0 0,0 0-18 0 0,-2-3 29 0 0,-1 1 0 0 0,0 0 0 0 0,0-1-1 0 0,0 1 1 0 0,0-1 0 0 0,-1 1 0 0 0,0-1-1 0 0,1 1 1 0 0,-1-1 0 0 0,0 0 0 0 0,0 1-1 0 0,-1-1 1 0 0,1 0 0 0 0,-1 0 0 0 0,0 0-1 0 0,0 0 1 0 0,0 0 0 0 0,0 0 0 0 0,0 0-1 0 0,0-1 1 0 0,-1 1 0 0 0,0-1 0 0 0,1 1-1 0 0,-1-1 1 0 0,0 0 0 0 0,0 0 0 0 0,-3 1-29 0 0,-91 40 237 0 0,-12-10-265 0 0,199-79-14617 0 0,-73 38 8317 0 0,-4 0-2048 0 0</inkml:trace>
  <inkml:trace contextRef="#ctx0" brushRef="#br0" timeOffset="15989.451">8014 685 15699 0 0,'0'0'1625'0'0,"0"0"-181"0"0,0 0 6 0 0,0 0-6 0 0,0 0-206 0 0,0 0-306 0 0,0 0-251 0 0,0 0-243 0 0,0 0-184 0 0,0 0-111 0 0,0 0-91 0 0,0 0-47 0 0,0 0-45 0 0,-17 27-65 0 0,-49 81-136 0 0,49-81-178 0 0,30-34-4162 0 0,3-31-3145 0 0,-11 22 1665 0 0,-2 7-171 0 0</inkml:trace>
  <inkml:trace contextRef="#ctx0" brushRef="#br0" timeOffset="16141.942">7914 369 15235 0 0,'0'0'2561'0'0,"0"0"-1193"0"0,0 0-376 0 0,0 0-312 0 0,0 0-287 0 0,0 0-345 0 0,0 0-297 0 0,0 0-159 0 0,0 0-160 0 0,0 0-304 0 0,0 0-840 0 0,0 0-1897 0 0,0 0-6025 0 0</inkml:trace>
  <inkml:trace contextRef="#ctx0" brushRef="#br0" timeOffset="16468.654">8277 678 17500 0 0,'0'0'1589'0'0,"0"0"-288"0"0,0 0-44 0 0,0 0-47 0 0,0 0-194 0 0,0 0-240 0 0,0 0-186 0 0,0 0-170 0 0,0 0-124 0 0,0 0-104 0 0,0 0-71 0 0,0 0-54 0 0,-21 22-39 0 0,-64 72-16 0 0,63-47 14 0 0,23-41-20 0 0,0-2 3 0 0,-1-1-1 0 0,1 0 1 0 0,0 1-1 0 0,0-1 1 0 0,0 0-1 0 0,0 0 1 0 0,0 0-1 0 0,1 0 1 0 0,0 0 0 0 0,-1 0-1 0 0,1 0 1 0 0,0 0-1 0 0,1 0 1 0 0,-1-1-1 0 0,0 1 1 0 0,1-1-1 0 0,-1 0 1 0 0,1 0 0 0 0,0 0-1 0 0,0 0 1 0 0,0 0-1 0 0,0-1 1 0 0,0 1-1 0 0,0-1 1 0 0,0 1-1 0 0,0-1 1 0 0,1 0 0 0 0,-1-1-1 0 0,0 1 1 0 0,1-1-1 0 0,1 1-8 0 0,6 0 90 0 0,-1 0 0 0 0,1 0 1 0 0,0-1-1 0 0,-1 0 0 0 0,1-1 0 0 0,-1 0 0 0 0,1-1 0 0 0,-1 0 0 0 0,10-4-90 0 0,-11 3 63 0 0,1-1-1 0 0,-1 0 1 0 0,0 0-1 0 0,0-1 1 0 0,-1 0-1 0 0,1 0 1 0 0,-1-1 0 0 0,0-1-1 0 0,-1 1 1 0 0,1-1-1 0 0,-1 0 1 0 0,-1-1-1 0 0,1 0 1 0 0,-1 0-1 0 0,-1 0 1 0 0,1 0 0 0 0,-1-1-1 0 0,-1 0 1 0 0,0 0-1 0 0,0-1 1 0 0,-1 1-1 0 0,0-1 1 0 0,0 0-1 0 0,-1 1 1 0 0,-1-1-1 0 0,0 0 1 0 0,0 0 0 0 0,-1 0-1 0 0,0-1 1 0 0,0 1-63 0 0,-2 5-20 0 0,0 0 0 0 0,0-1 1 0 0,0 1-1 0 0,-1 0 0 0 0,1 0 1 0 0,-1 0-1 0 0,-1 1 1 0 0,1-1-1 0 0,0 1 0 0 0,-1 0 1 0 0,0 0-1 0 0,0 0 1 0 0,-1 0-1 0 0,1 0 0 0 0,0 1 1 0 0,-1 0-1 0 0,0 0 0 0 0,0 0 1 0 0,0 1-1 0 0,0 0 1 0 0,-1 0-1 0 0,1 0 0 0 0,-2 0 20 0 0,3 0-151 0 0,0 1-1 0 0,0 0 0 0 0,0 1 0 0 0,0-1 1 0 0,0 1-1 0 0,0-1 0 0 0,-1 1 0 0 0,1 0 1 0 0,0 1-1 0 0,0-1 0 0 0,0 1 0 0 0,0 0 1 0 0,0 0-1 0 0,0 0 0 0 0,0 0 0 0 0,0 1 1 0 0,0-1-1 0 0,1 1 0 0 0,-1 0 1 0 0,-2 2 151 0 0,-33 39-3807 0 0,30-26-17 0 0,2 3-3578 0 0,5-9-3439 0 0</inkml:trace>
  <inkml:trace contextRef="#ctx0" brushRef="#br0" timeOffset="16777.067">8612 836 12787 0 0,'0'0'2703'0'0,"0"0"-404"0"0,0 0-357 0 0,0 0-430 0 0,0 0-350 0 0,0 0-241 0 0,0 0-155 0 0,0 0-143 0 0,0 0-110 0 0,0 0-76 0 0,0 0-100 0 0,0 0-75 0 0,28-23-48 0 0,86-73-68 0 0,-28 16 178 0 0,-36 47-288 0 0,-43 56-582 0 0,11 54 299 0 0,-15-72 259 0 0,0 0-1 0 0,0-1 1 0 0,0 1 0 0 0,0-1 0 0 0,1 0 0 0 0,-1 0-1 0 0,1 0 1 0 0,0 0 0 0 0,0-1 0 0 0,1 0 0 0 0,-1 0-1 0 0,1 0 1 0 0,0 0 0 0 0,-1-1 0 0 0,1 1-1 0 0,0-1 1 0 0,1 0 0 0 0,3 0-12 0 0,10 0 163 0 0,0-2 1 0 0,0 0-1 0 0,0-1 1 0 0,0-1-1 0 0,0 0 1 0 0,-1-2-1 0 0,1 0 0 0 0,-1-1 1 0 0,0-1-1 0 0,0-1 1 0 0,-1 0-1 0 0,1-1 1 0 0,-2-1-1 0 0,1-1 0 0 0,-1 0 1 0 0,-1-1-1 0 0,0-1 1 0 0,-1 0-1 0 0,0-1 1 0 0,7-9-164 0 0,32-42 41 0 0,-45 29-2408 0 0,-12 28-4600 0 0,0 6-4498 0 0</inkml:trace>
  <inkml:trace contextRef="#ctx0" brushRef="#br0" timeOffset="18958.103">0 1495 80 0 0,'0'0'1586'0'0,"0"0"-390"0"0,0 0 44 0 0,0 0 283 0 0,0 0 91 0 0,0 0-163 0 0,0 0-224 0 0,0 0-155 0 0,32-3-8 0 0,100-9 50 0 0,43 5 3339 0 0,417-29 368 0 0,-218 24-3822 0 0,350-39 896 0 0,-272 14-880 0 0,347 33-194 0 0,-100 4-471 0 0,-227-22 75 0 0,11 4-216 0 0,-111 11-105 0 0,109-15 110 0 0,-165 14 130 0 0,273-7 99 0 0,-346 11-263 0 0,203-21-58 0 0,-99 17-67 0 0,226 1 36 0 0,-142 0-53 0 0,-175 3 158 0 0,-159-14 42 0 0,-56 13-118 0 0,69-12-66 0 0,25 13 49 0 0,-71-7-170 0 0,-64 10-1510 0 0,0 0 4693 0 0,0-1-6370 0 0,0 2-2629 0 0,0 0-4021 0 0,0 0-1600 0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8834 0 0,'0'0'2957'0'0,"0"0"-721"0"0,0 0-450 0 0,0 0-226 0 0,0 0-230 0 0,0 0-257 0 0,0 0-206 0 0,0 0-111 0 0,0 0-29 0 0,0 0 31 0 0,0 0-6 0 0,0 0-52 0 0,0 0-71 0 0,20 1-51 0 0,65 4-43 0 0,53-23 1109 0 0,-82 4-1271 0 0,141-16 279 0 0,-143 19-950 0 0,-51 8-1698 0 0,-2-1-10669 0 0,-1 4 4326 0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12051 0 0,'0'0'2967'0'0,"0"0"-1437"0"0,0 0-549 0 0,0 0 53 0 0,0 0 115 0 0,0 0 17 0 0,0 0-105 0 0,0 0-111 0 0,0 0-99 0 0,0 0-46 0 0,0 0-91 0 0,0 0-75 0 0,25 4-82 0 0,80 13-102 0 0,-10-24 384 0 0,-68 0-649 0 0,177-46 103 0 0,-121 14-7749 0 0,-73 32-95 0 0,-3 0-4642 0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48 7370 0 0,'0'0'4846'0'0,"0"0"-2370"0"0,0 0-945 0 0,0 0-190 0 0,0 0-6 0 0,0 0-48 0 0,0 0-120 0 0,0 0-206 0 0,0 0-229 0 0,0 0-169 0 0,0 0-184 0 0,-2 1-114 0 0,0 0-219 0 0,1 1-1 0 0,0-1 0 0 0,0 1 1 0 0,0-1-1 0 0,0 1 1 0 0,0 0-1 0 0,1 0 0 0 0,-1-1 1 0 0,0 1-1 0 0,1 0 1 0 0,-1 0-1 0 0,1 0 0 0 0,0-1 1 0 0,-1 1-1 0 0,1 0 0 0 0,0 0 1 0 0,0 0-1 0 0,0 0 1 0 0,1 0-1 0 0,-1 0 0 0 0,0-1 1 0 0,1 1-1 0 0,-1 0 1 0 0,1 0-1 0 0,-1 0 0 0 0,1-1 1 0 0,1 3-46 0 0,2 18 357 0 0,4 45 39 0 0,-2 1-1 0 0,-4-1 1 0 0,-2 1 0 0 0,-4 0-1 0 0,-2-1 1 0 0,-4 2-396 0 0,-77 201 121 0 0,83-258 742 0 0,2 2-3868 0 0,13-20-6598 0 0,-2-18-256 0 0,-3 16 3132 0 0</inkml:trace>
  <inkml:trace contextRef="#ctx0" brushRef="#br0" timeOffset="389.949">0 151 10170 0 0,'0'0'1834'0'0,"0"0"-224"0"0,0 0-182 0 0,0 0 28 0 0,0 0 5 0 0,0 0-183 0 0,0 0-232 0 0,0 0-235 0 0,0 0-176 0 0,0 0-86 0 0,0 0-45 0 0,0 0-37 0 0,27-21-30 0 0,88-64-35 0 0,-110 81-359 0 0,1 1 0 0 0,-1-1 0 0 0,1 1-1 0 0,-1 0 1 0 0,1 0 0 0 0,0 1 0 0 0,0 0 0 0 0,0 0 0 0 0,0 0 0 0 0,1 1 0 0 0,-1 0 0 0 0,0 0 0 0 0,4 0-43 0 0,8-1 129 0 0,-1-1-65 0 0,1 0 0 0 0,0 0 1 0 0,-1 2-1 0 0,1 0 1 0 0,0 1-1 0 0,0 1 0 0 0,0 1 1 0 0,0 0-1 0 0,-1 2 1 0 0,1 0-1 0 0,-1 0 0 0 0,0 2 1 0 0,0 0-1 0 0,10 6-64 0 0,-21-7 20 0 0,0 1 1 0 0,-1 0-1 0 0,0 0 0 0 0,0 1 0 0 0,0-1 1 0 0,0 1-1 0 0,-1 0 0 0 0,0 0 0 0 0,-1 0 1 0 0,0 1-1 0 0,0 0 0 0 0,0-1 0 0 0,-1 1 1 0 0,0 0-1 0 0,-1 0 0 0 0,1 0 0 0 0,-2 0 1 0 0,1 0-1 0 0,-1 0 0 0 0,0 1 0 0 0,-1-1 1 0 0,0 0-1 0 0,0 0 0 0 0,-1 0 0 0 0,0 0 0 0 0,0-1 1 0 0,-1 1-1 0 0,0 0 0 0 0,0-1 0 0 0,-1 0 1 0 0,0 1-1 0 0,0-2 0 0 0,-1 1 0 0 0,0 0 1 0 0,0-1-1 0 0,0 0 0 0 0,-1 0 0 0 0,0-1 1 0 0,-6 6-21 0 0,-145 98 98 0 0,130-98-589 0 0,0-2-1 0 0,0-1 0 0 0,-1-1 0 0 0,0-1 1 0 0,-1-1-1 0 0,1-2 0 0 0,-16 0 492 0 0,-8-3-3333 0 0,42 0-1131 0 0,0 0-3365 0 0,9 0 333 0 0</inkml:trace>
  <inkml:trace contextRef="#ctx0" brushRef="#br0" timeOffset="819.428">385 692 10986 0 0,'0'0'2222'0'0,"0"0"-337"0"0,0 0-108 0 0,0 0-35 0 0,0 0-216 0 0,0 0-333 0 0,0 0-341 0 0,0 0-290 0 0,0 0-133 0 0,0 0-10 0 0,0 0 21 0 0,0 0 14 0 0,0 0-37 0 0,1 17-74 0 0,7 117 326 0 0,-9-55-442 0 0,-1 20-329 0 0,-4-35-2746 0 0,5-60 2319 0 0,0-2-1933 0 0,1 0-8959 0 0,0-2 2640 0 0</inkml:trace>
  <inkml:trace contextRef="#ctx0" brushRef="#br0" timeOffset="1348.87">339 626 7138 0 0,'0'0'3771'0'0,"0"0"-1388"0"0,0 0-670 0 0,0 0-100 0 0,0 0-110 0 0,0 0-239 0 0,0 0-291 0 0,0 0-264 0 0,0 0-154 0 0,0 0-50 0 0,0 0 8 0 0,0 0 5 0 0,9-5-28 0 0,11-3-202 0 0,0 1 0 0 0,1 1 0 0 0,0 0 1 0 0,0 2-1 0 0,0 0 0 0 0,0 2 0 0 0,9 0-288 0 0,-18 2 60 0 0,-4-2-48 0 0,0 1 0 0 0,-1 1 0 0 0,1 0-1 0 0,0 0 1 0 0,0 0 0 0 0,-1 1 0 0 0,1 0 0 0 0,0 1 0 0 0,-1 0-1 0 0,1 0 1 0 0,-1 0 0 0 0,0 1 0 0 0,0 0 0 0 0,0 1-1 0 0,0-1 1 0 0,0 1 0 0 0,-1 1 0 0 0,0-1 0 0 0,0 1 0 0 0,5 5-12 0 0,-10-6 13 0 0,0-1 1 0 0,-1 1-1 0 0,1 0 1 0 0,-1-1-1 0 0,0 1 1 0 0,0 0 0 0 0,0-1-1 0 0,-1 1 1 0 0,1 0-1 0 0,-1-1 1 0 0,0 1-1 0 0,0 0 1 0 0,0-1 0 0 0,-1 1-1 0 0,1-1 1 0 0,-1 0-1 0 0,0 0 1 0 0,1 1-1 0 0,-2-1 1 0 0,1 0 0 0 0,0 0-1 0 0,-1-1 1 0 0,1 1-1 0 0,-1 0 1 0 0,0-1-1 0 0,0 0 1 0 0,0 0 0 0 0,-2 2-14 0 0,-145 94 179 0 0,58-45-85 0 0,92-52-96 0 0,-1 0 1 0 0,1-1-1 0 0,-1 1 0 0 0,1 0 0 0 0,-1 0 1 0 0,1 0-1 0 0,0 0 0 0 0,0 0 0 0 0,0 0 1 0 0,-1-1-1 0 0,1 1 0 0 0,0 0 0 0 0,0 0 1 0 0,0 0-1 0 0,0 0 0 0 0,0 0 0 0 0,0 0 1 0 0,1 0-1 0 0,-1 0 0 0 0,0 0 0 0 0,0-1 1 0 0,1 1-1 0 0,-1 0 0 0 0,0 0 1 0 0,1 0-1 0 0,-1 0 0 0 0,1-1 0 0 0,-1 1 1 0 0,1 0-1 0 0,0-1 0 0 0,-1 1 0 0 0,1 0 1 0 0,0-1-1 0 0,-1 1 0 0 0,1-1 0 0 0,0 1 1 0 0,0-1-1 0 0,-1 1 0 0 0,1-1 0 0 0,0 1 1 0 0,0-1-1 0 0,0 0 0 0 0,0 1 0 0 0,0-1 1 0 0,-1 0-1 0 0,2 0 2 0 0,171 52 1406 0 0,-96-15-737 0 0,-62-26-397 0 0,6 3-3949 0 0,-17-19-5653 0 0,-3 4 5508 0 0,-1 0-8023 0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8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264 671 0 0 0,'0'0'645'0'0,"0"0"517"0"0,0 0 198 0 0,0-4 81 0 0,3-11 47 0 0,-3 15 7991 0 0,1 2-4858 0 0,2 23-4197 0 0,-2 28 460 0 0,0-24-657 0 0,0-1-1 0 0,-2 0 0 0 0,-1 0 1 0 0,-1 0-1 0 0,-2 0 0 0 0,-5 18-226 0 0,0-3 398 0 0,10-91 2972 0 0,1-22-3449 0 0,3 46 95 0 0,1-1 0 0 0,1 1 0 0 0,1 0 0 0 0,1 1 0 0 0,1 0 0 0 0,2 0 0 0 0,0 1 0 0 0,1 0 0 0 0,1 1 0 0 0,1 0 0 0 0,1 1 0 0 0,0 1 0 0 0,2 0 0 0 0,0 1 0 0 0,13-9-16 0 0,-29 25-1 0 0,0 1 1 0 0,0-1-1 0 0,0 1 0 0 0,1 0 1 0 0,-1 0-1 0 0,0-1 1 0 0,0 1-1 0 0,1 0 0 0 0,-1 0 1 0 0,1 0-1 0 0,-1 0 0 0 0,1 1 1 0 0,-1-1-1 0 0,1 0 0 0 0,-1 1 1 0 0,1-1-1 0 0,0 1 1 0 0,0-1-1 0 0,-1 1 0 0 0,1 0 1 0 0,0 0-1 0 0,-1 0 0 0 0,1 0 1 0 0,0 0-1 0 0,0 0 0 0 0,-1 0 1 0 0,1 0-1 0 0,0 1 0 0 0,-1-1 1 0 0,1 1-1 0 0,0-1 1 0 0,-1 1-1 0 0,1 0 0 0 0,-1 0 1 0 0,1-1-1 0 0,-1 1 0 0 0,1 0 1 0 0,-1 0-1 0 0,0 1 0 0 0,1-1 1 0 0,-1 0-1 0 0,0 0 1 0 0,0 1-1 0 0,0-1 0 0 0,0 0 1 0 0,0 1-1 0 0,0-1 0 0 0,0 1 1 0 0,0-1-1 0 0,-1 1 0 0 0,1 0 1 0 0,0 1 0 0 0,13 118 218 0 0,-3 12-159 0 0,-9-79 8 0 0,21-70 162 0 0,91-133-74 0 0,-92 123-161 0 0,1 1 0 0 0,1 2 0 0 0,1 0 0 0 0,1 1 0 0 0,1 1 0 0 0,6-1 6 0 0,-32 24-2 0 0,1 1 0 0 0,-1 0-1 0 0,1 1 1 0 0,-1-1 0 0 0,0 0 0 0 0,0 0 0 0 0,0 0 0 0 0,0 1-1 0 0,-1-1 1 0 0,1 0 0 0 0,-1 1 0 0 0,0-1 0 0 0,0 1 0 0 0,0-1-1 0 0,-1 0 1 0 0,1 1 0 0 0,-1-1 0 0 0,0 0 0 0 0,0 1 0 0 0,0-1 0 0 0,-1 3 2 0 0,-7 30 46 0 0,1 1 0 0 0,2 0 0 0 0,2 0 0 0 0,2 0 0 0 0,1 1 0 0 0,2 12-46 0 0,19-10-54 0 0,-20-40-14 0 0,0 0-45 0 0,0 0-93 0 0,0 0-130 0 0,6-26-5945 0 0,0 15-3276 0 0,-3 8-1509 0 0</inkml:trace>
  <inkml:trace contextRef="#ctx0" brushRef="#br0" timeOffset="438.832">1006 759 7258 0 0,'0'0'3474'0'0,"0"0"-1079"0"0,0 0-631 0 0,0 0-166 0 0,0 0-88 0 0,0 0-164 0 0,0 0-199 0 0,0 0-189 0 0,0 0-151 0 0,0 0-83 0 0,0 0-53 0 0,0 0-55 0 0,0 0-53 0 0,19-6-46 0 0,125-32 725 0 0,29 8-131 0 0,-94 16-933 0 0,-51 6-1059 0 0,-38-14-9453 0 0,5 18 3967 0 0,2 1-3930 0 0</inkml:trace>
  <inkml:trace contextRef="#ctx0" brushRef="#br0" timeOffset="687.318">1237 483 9450 0 0,'0'0'1980'0'0,"0"0"-214"0"0,0 0-67 0 0,0 0 19 0 0,0 0-123 0 0,0 0-251 0 0,0 0-290 0 0,-4 35-242 0 0,-15 110-204 0 0,13-1 595 0 0,5-121-1112 0 0,0-15-159 0 0,0-1-1 0 0,1 0 0 0 0,0 1 0 0 0,0-1 1 0 0,0 0-1 0 0,1 1 0 0 0,0-1 0 0 0,1 0 0 0 0,-1 0 1 0 0,1 0-1 0 0,1 0 0 0 0,-1 0 0 0 0,1 0 1 0 0,1-1-1 0 0,3 7 69 0 0,8-6-2693 0 0,2-6-4941 0 0,-12-1 3842 0 0,1 0-4378 0 0</inkml:trace>
  <inkml:trace contextRef="#ctx0" brushRef="#br0" timeOffset="1266.337">1777 597 6817 0 0,'0'0'2169'0'0,"0"0"-586"0"0,0 0-159 0 0,0 0 83 0 0,0 0-12 0 0,0 0-199 0 0,0 0-235 0 0,0 0-209 0 0,0 0-147 0 0,0 0-98 0 0,0 0-92 0 0,0 0-83 0 0,0 0-79 0 0,-32 23-68 0 0,-97 71-56 0 0,70-34 70 0 0,55-54-291 0 0,-1 1 1 0 0,2 0 0 0 0,-1 0 0 0 0,1 1 0 0 0,0-1-1 0 0,1 1 1 0 0,0-1 0 0 0,0 1 0 0 0,0 0 0 0 0,1 0-1 0 0,0-1 1 0 0,1 5-9 0 0,0-8 2 0 0,0-1 1 0 0,0 0-1 0 0,1 0 0 0 0,0 0 0 0 0,-1 1 0 0 0,1-1 1 0 0,0 0-1 0 0,1 0 0 0 0,-1 0 0 0 0,0-1 0 0 0,1 1 0 0 0,0 0 1 0 0,0 0-1 0 0,-1-1 0 0 0,2 1 0 0 0,-1-1 0 0 0,0 1 1 0 0,0-1-1 0 0,1 0 0 0 0,-1 0 0 0 0,1 0 0 0 0,0-1 1 0 0,-1 1-1 0 0,1 0 0 0 0,0-1 0 0 0,0 0 0 0 0,0 0 0 0 0,0 0 1 0 0,0 0-1 0 0,0 0 0 0 0,1 0-2 0 0,5 0 92 0 0,-1 0 0 0 0,1 0 0 0 0,-1-1 0 0 0,0 0 0 0 0,1-1 0 0 0,-1 0 0 0 0,1 0 0 0 0,-1 0 0 0 0,0-1 0 0 0,1-1 0 0 0,-1 1 0 0 0,0-1-1 0 0,-1-1 1 0 0,1 1 0 0 0,-1-1 0 0 0,1-1 0 0 0,-1 1 0 0 0,0-2-92 0 0,113-105 1436 0 0,-82 60-1175 0 0,-2-2 0 0 0,-3-1 0 0 0,25-57-261 0 0,-43 82 24 0 0,-6 14-24 0 0,0-1 0 0 0,-2 0 0 0 0,0-1 1 0 0,-1 0-1 0 0,-1 0 0 0 0,0 0 0 0 0,-1 0 0 0 0,-1-1 0 0 0,-1 0 0 0 0,0 1 0 0 0,-1-1 0 0 0,-1 0 0 0 0,-1 0 0 0 0,-2-12 0 0 0,1 25-16 0 0,0 0-1 0 0,0 0 1 0 0,0 0-1 0 0,0 1 0 0 0,-1-1 1 0 0,0 0-1 0 0,0 1 1 0 0,0 0-1 0 0,-1 0 0 0 0,1 0 1 0 0,-1 0-1 0 0,0 0 0 0 0,0 1 1 0 0,0-1-1 0 0,-1 1 1 0 0,1 0-1 0 0,-1 1 0 0 0,1-1 1 0 0,-1 1-1 0 0,0 0 1 0 0,0 0-1 0 0,0 0 0 0 0,0 1 1 0 0,-1 0-1 0 0,1 0 0 0 0,0 0 1 0 0,-1 0-1 0 0,1 1 1 0 0,0 0-1 0 0,-1 0 0 0 0,1 1 1 0 0,0-1-1 0 0,-1 1 0 0 0,1 0 1 0 0,0 1-1 0 0,0-1 1 0 0,0 1-1 0 0,0 0 0 0 0,-2 1 17 0 0,-11 7-14 0 0,1-1-1 0 0,0 2 0 0 0,1 1 0 0 0,0 0 1 0 0,0 0-1 0 0,2 2 0 0 0,-1 0 0 0 0,2 1 1 0 0,0 0-1 0 0,1 1 0 0 0,0 0 0 0 0,1 1 1 0 0,1 0-1 0 0,1 1 0 0 0,1 0 0 0 0,0 0 1 0 0,1 1-1 0 0,0 4 15 0 0,4-14 1 0 0,1 1-1 0 0,0 0 1 0 0,1 0 0 0 0,0 0 0 0 0,0 0-1 0 0,1 0 1 0 0,0 0 0 0 0,1 0-1 0 0,0 1 1 0 0,1-2 0 0 0,0 1 0 0 0,0 0-1 0 0,1 0 1 0 0,1-1 0 0 0,-1 1 0 0 0,2-1-1 0 0,-1 0 1 0 0,1 0 0 0 0,0-1-1 0 0,1 1 1 0 0,0-1 0 0 0,0-1 0 0 0,1 1-1 0 0,4 3 0 0 0,5 2-37 0 0,0-2-1 0 0,1 1 1 0 0,1-2-1 0 0,-1 0 1 0 0,2-1-1 0 0,-1-1 1 0 0,1-1-1 0 0,0-1 1 0 0,1 0-1 0 0,-1-1 1 0 0,1-1-1 0 0,0-1 1 0 0,0-1-1 0 0,1-1 1 0 0,-1-1-1 0 0,2 0 38 0 0,42-11-3882 0 0,-45 2-1040 0 0,2-1-4771 0 0,-14 7 3985 0 0</inkml:trace>
  <inkml:trace contextRef="#ctx0" brushRef="#br0" timeOffset="2022.728">2186 833 6273 0 0,'0'0'2618'0'0,"0"0"-277"0"0,0 0-177 0 0,0 0-83 0 0,0 0-174 0 0,0 0-266 0 0,0 0-328 0 0,0 0-293 0 0,0 0-191 0 0,0 0-111 0 0,0 0-75 0 0,0 0-61 0 0,0 0-64 0 0,8-12-69 0 0,65-95 914 0 0,20-13-277 0 0,-82 106-1008 0 0,55-49 55 0 0,-58 88-225 0 0,-8 111 188 0 0,1-134-96 0 0,-1-1 1 0 0,1 1 0 0 0,-1 0 0 0 0,1-1 0 0 0,0 1-1 0 0,0-1 1 0 0,-1 1 0 0 0,1-1 0 0 0,0 0 0 0 0,0 1 0 0 0,1-1-1 0 0,-1 0 1 0 0,0 1 0 0 0,0-1 0 0 0,1 0 0 0 0,-1 0-1 0 0,1 0 1 0 0,-1 0 0 0 0,1-1 0 0 0,-1 1 0 0 0,1 0-1 0 0,-1 0 1 0 0,1-1 0 0 0,0 1 0 0 0,-1-1 0 0 0,1 0-1 0 0,0 1 1 0 0,-1-1 0 0 0,1 0 0 0 0,0 0 0 0 0,0 0 0 0 0,-1 0-1 0 0,1 0 1 0 0,0-1 0 0 0,-1 1 0 0 0,1-1 0 0 0,0 1-1 0 0,-1-1 1 0 0,1 1 0 0 0,0-1 0 0 0,-1 0 0 0 0,1 1-1 0 0,-1-1 1 0 0,1 0 0 0 0,-1 0 0 0 0,0 0 0 0 0,1-1 0 0 0,-1 1-1 0 0,0 0 1 0 0,0 0 0 0 0,1-1-1 0 0,78-76 83 0 0,18-6-51 0 0,-96 84-34 0 0,-1 1 1 0 0,1 0-1 0 0,-1 0 1 0 0,1 0 0 0 0,-1 0-1 0 0,1 0 1 0 0,-1 0 0 0 0,0 0-1 0 0,1 1 1 0 0,-1-1-1 0 0,0 0 1 0 0,0 1 0 0 0,0-1-1 0 0,0 1 1 0 0,0-1-1 0 0,0 1 1 0 0,-1-1 0 0 0,1 1-1 0 0,0 0 1 0 0,-1-1 0 0 0,1 1-1 0 0,-1 0 1 0 0,0-1-1 0 0,0 1 1 0 0,1 0 0 0 0,-1 0-1 0 0,0 0 1 0 0,0-1-1 0 0,-1 1 1 0 0,1 0 0 0 0,0 0-1 0 0,-1-1 1 0 0,1 1-1 0 0,-1 1 2 0 0,1-1-7 0 0,15 92-53 0 0,-13-87-184 0 0,29 59-1525 0 0,-11-59-2820 0 0,8-14-4436 0 0,-23 3 3581 0 0,-2 0-1287 0 0</inkml:trace>
  <inkml:trace contextRef="#ctx0" brushRef="#br0" timeOffset="2354.856">2880 37 12755 0 0,'0'0'1859'0'0,"0"0"-516"0"0,0 0-290 0 0,0 0 26 0 0,0 0 71 0 0,0 0 2 0 0,0 0-113 0 0,0 0-170 0 0,0 0-140 0 0,0 0-73 0 0,0 0-52 0 0,0 0-37 0 0,0 0-42 0 0,19 34-46 0 0,66 105-30 0 0,-12-54 255 0 0,-47-59-523 0 0,-5-9-140 0 0,-1 0-1 0 0,0 2 1 0 0,-1 0 0 0 0,-1 1-1 0 0,-1 1 1 0 0,-1 1 0 0 0,-1 0-1 0 0,-1 1 1 0 0,0 0-1 0 0,-2 1 1 0 0,-1 1 0 0 0,-1 0-1 0 0,-1 1 1 0 0,-2-1 0 0 0,0 2-1 0 0,1 14-40 0 0,-7-33-55 0 0,-1 1 0 0 0,1-1 0 0 0,-2 0 0 0 0,1 0 0 0 0,-1 0 0 0 0,0 1 0 0 0,-1-1 0 0 0,0 0 0 0 0,0-1 0 0 0,-1 1 0 0 0,0 0 0 0 0,0-1 0 0 0,-1 1 0 0 0,0-1 0 0 0,0 0 0 0 0,-1 0 0 0 0,0-1 0 0 0,0 1 0 0 0,-4 3 55 0 0,-9 8-1009 0 0,-1-2 1 0 0,-1 0-1 0 0,-1-1 1 0 0,0-1-1 0 0,0-1 1 0 0,-13 5 1008 0 0,-79 33-13301 0 0,86-39 5855 0 0</inkml:trace>
  <inkml:trace contextRef="#ctx0" brushRef="#br0" timeOffset="3211.351">214 129 0 0 0,'0'0'577'0'0,"0"0"296"0"0,0 0 266 0 0,0 0 362 0 0,0 0 308 0 0,0 0 59 0 0,0 0-181 0 0,0 0-292 0 0,0 0-275 0 0,0 0-153 0 0,0 0-35 0 0,0 0-1 0 0,-25 22-23 0 0,-78 72-47 0 0,60-29 337 0 0,39-50-900 0 0,-7 24 91 0 0,2 1 0 0 0,2 0-1 0 0,1 1 1 0 0,3-1 0 0 0,1 1 0 0 0,1 0 0 0 0,3 0-1 0 0,1-1 1 0 0,7 27-389 0 0,-6-39 94 0 0,2-1 0 0 0,0 0 1 0 0,2-1-1 0 0,1 0 0 0 0,1 0 0 0 0,1-1 0 0 0,1 0 0 0 0,2-1 0 0 0,0 0 0 0 0,1-1 0 0 0,7 6-94 0 0,-14-19-23 0 0,0 0-1 0 0,0 0 0 0 0,1-1 1 0 0,1 0-1 0 0,-1-1 0 0 0,1 1 1 0 0,1-2-1 0 0,0 0 0 0 0,0 0 1 0 0,0-1-1 0 0,11 5 24 0 0,64 1-2644 0 0,-58-15-1016 0 0,1-3-3431 0 0,-13 3-1852 0 0</inkml:trace>
  <inkml:trace contextRef="#ctx0" brushRef="#br0" timeOffset="6456.792">3730 93 0 0 0,'0'2'0'0'0,"0"-4"0"0"0,1-1-4212 0 0,0 0 6148 0 0,2-1 19539 0 0,-6 7-19141 0 0,-68 31-423 0 0,58-23-1788 0 0,1 1 1 0 0,0 0 0 0 0,1 1 0 0 0,1 0-1 0 0,0 1 1 0 0,0 0 0 0 0,1 1-1 0 0,1 0 1 0 0,1 0 0 0 0,0 0 0 0 0,1 1-1 0 0,1 0 1 0 0,-1 4-124 0 0,0 6 78 0 0,0 0 1 0 0,2 1-1 0 0,1-1 0 0 0,2 1 1 0 0,0 0-1 0 0,1 0 0 0 0,2 0 1 0 0,1-1-1 0 0,1 1 0 0 0,1-1 1 0 0,2 2-79 0 0,0-2 181 0 0,2 0 0 0 0,1-1 0 0 0,1 0 0 0 0,1 0-1 0 0,1-2 1 0 0,1 1 0 0 0,16 19-181 0 0,66 49 919 0 0,-85-85-1856 0 0,2-15-5009 0 0,-4-2 4569 0 0,-2 4-903 0 0,10-9-8302 0 0,-15 11 3605 0 0</inkml:trace>
  <inkml:trace contextRef="#ctx0" brushRef="#br0" timeOffset="7572.764">3758 394 3969 0 0,'0'0'1792'0'0,"0"0"-35"0"0,0 0 6 0 0,0 0 138 0 0,0 0 84 0 0,0 0-154 0 0,0 0-341 0 0,0 0-380 0 0,0 0-279 0 0,0 0-183 0 0,0 0-97 0 0,0 0-56 0 0,0 0-55 0 0,-10 5 639 0 0,51 178 1177 0 0,0-50-1816 0 0,15 73-147 0 0,-50-191 332 0 0,-6-15-446 0 0,18-66 800 0 0,76-360-307 0 0,-64 270-638 0 0,-27 175-3561 0 0,20 57-13050 0 0,-18-68 9561 0 0</inkml:trace>
  <inkml:trace contextRef="#ctx0" brushRef="#br0" timeOffset="7926.99">4168 652 10394 0 0,'0'0'1806'0'0,"0"0"-574"0"0,0 0-284 0 0,0 0 179 0 0,0 0 183 0 0,0 0 18 0 0,0 0-170 0 0,0 0-207 0 0,0 0-142 0 0,0 0-87 0 0,0 0-73 0 0,0 0-66 0 0,0 0-67 0 0,27-3-51 0 0,84-10-48 0 0,87-45 777 0 0,-139 38-1306 0 0,-50 17-361 0 0,1-1-1320 0 0,-8-4-7155 0 0,-3 7 3096 0 0,-3 1-2579 0 0</inkml:trace>
  <inkml:trace contextRef="#ctx0" brushRef="#br0" timeOffset="8174.271">4332 394 10442 0 0,'0'0'2534'0'0,"0"0"-896"0"0,0 0-522 0 0,0 0 36 0 0,0 0 146 0 0,0 0-3 0 0,0 0-171 0 0,0 0-213 0 0,0 0-178 0 0,0 0-110 0 0,0 0-76 0 0,2 34-87 0 0,5 103-77 0 0,7 97 764 0 0,-13-212-1220 0 0,16 52-2772 0 0,3-70-4367 0 0,-14-4 2529 0 0,1 0-4755 0 0</inkml:trace>
  <inkml:trace contextRef="#ctx0" brushRef="#br0" timeOffset="8758.863">4925 505 4569 0 0,'0'0'2870'0'0,"0"0"-750"0"0,0 0-298 0 0,0 0 28 0 0,0 0-82 0 0,0 0-271 0 0,0 0-304 0 0,0 0-258 0 0,0 0-218 0 0,-32 14-176 0 0,-100 45-125 0 0,64-14 121 0 0,62-39-521 0 0,0 0 0 0 0,0 0 0 0 0,0 1 0 0 0,0 0-1 0 0,1 0 1 0 0,0 0 0 0 0,1 1 0 0 0,0 0 0 0 0,0 0 0 0 0,1 0 0 0 0,0 0 0 0 0,0 0-1 0 0,0 1 1 0 0,1-1 0 0 0,1 1 0 0 0,0 0 0 0 0,0-1 0 0 0,0 1 0 0 0,1 0 0 0 0,0 1-16 0 0,3-5 10 0 0,0-1 1 0 0,1 1 0 0 0,-1-1 0 0 0,1 0 0 0 0,0 0 0 0 0,0 0 0 0 0,0-1 0 0 0,0 0 0 0 0,0 1 0 0 0,1-1 0 0 0,0-1 0 0 0,-1 1 0 0 0,1-1 0 0 0,0 0 0 0 0,0 0 0 0 0,0 0 0 0 0,1-1 0 0 0,-1 0 0 0 0,0 0 0 0 0,1 0 0 0 0,-1 0 0 0 0,1-1 0 0 0,-1 0 0 0 0,0 0 0 0 0,1-1 0 0 0,2 0-11 0 0,3 2 129 0 0,0-1 0 0 0,-1-1 0 0 0,1 1 0 0 0,-1-2 0 0 0,1 0 1 0 0,-1 0-1 0 0,1-1 0 0 0,-1 0 0 0 0,0-1 0 0 0,0 0 0 0 0,0 0 0 0 0,-1-1 0 0 0,1 0 0 0 0,-1-1 1 0 0,-1 0-1 0 0,1-1 0 0 0,-1 0 0 0 0,0 0 0 0 0,0 0 0 0 0,-1-1 0 0 0,4-6-129 0 0,5-7 109 0 0,-2 0 0 0 0,0-1-1 0 0,-1-1 1 0 0,-2 0 0 0 0,0-1 0 0 0,-2 0-1 0 0,0 0 1 0 0,-2-1 0 0 0,0 0 0 0 0,-2-1-1 0 0,-1 1 1 0 0,-1-1 0 0 0,0-15-109 0 0,-2 33-20 0 0,-1 1 0 0 0,1-1 0 0 0,-1 0 0 0 0,-1 0 0 0 0,1 0 0 0 0,-1 1 0 0 0,0-1 1 0 0,-1 0-1 0 0,0 1 0 0 0,0-1 0 0 0,-1 1 0 0 0,0 0 0 0 0,0 0 0 0 0,-1 0 0 0 0,0 0 0 0 0,0 0 0 0 0,0 1 0 0 0,-1 0 1 0 0,0 0-1 0 0,0 0 0 0 0,-1 0 0 0 0,0 1 0 0 0,0 0 0 0 0,0 0 0 0 0,0 1 0 0 0,-1 0 0 0 0,-2-2 20 0 0,4 4-16 0 0,0 1-1 0 0,0 0 0 0 0,1-1 1 0 0,-1 1-1 0 0,-1 1 0 0 0,1-1 1 0 0,0 1-1 0 0,0 0 0 0 0,0 0 1 0 0,0 1-1 0 0,0-1 1 0 0,0 1-1 0 0,0 0 0 0 0,0 0 1 0 0,0 1-1 0 0,0 0 0 0 0,1-1 1 0 0,-1 2-1 0 0,1-1 0 0 0,-1 0 1 0 0,1 1-1 0 0,0 0 0 0 0,0 0 1 0 0,0 0-1 0 0,0 1 0 0 0,0-1 1 0 0,1 1-1 0 0,-1 0 0 0 0,1 0 1 0 0,-2 3 16 0 0,-2 4-5 0 0,0 0 0 0 0,0 0 0 0 0,1 0 0 0 0,0 1 0 0 0,1 0 0 0 0,1 0 0 0 0,0 0 0 0 0,0 1 0 0 0,2 0 0 0 0,-1-1 0 0 0,1 10 5 0 0,1-6 12 0 0,1-1 0 0 0,1 0 1 0 0,0 0-1 0 0,1 0 0 0 0,1 0 1 0 0,0 0-1 0 0,1-1 0 0 0,0 1 1 0 0,2-1-1 0 0,0 0 1 0 0,0 0-1 0 0,1-1 0 0 0,1 0 1 0 0,0 0-1 0 0,3 3-12 0 0,-4-2-5 0 0,1-1 0 0 0,1 0 0 0 0,0 0 0 0 0,1-1 0 0 0,0-1 0 0 0,1 1 0 0 0,0-1 0 0 0,1-1 0 0 0,0 0 0 0 0,0-1 0 0 0,1 0 0 0 0,0-1 0 0 0,1 0 0 0 0,0-1 0 0 0,0-1 1 0 0,1 0-1 0 0,-1-1 0 0 0,15 3 5 0 0,-26-8-177 0 0,0 1 0 0 0,1 0 1 0 0,-1-1-1 0 0,0 0 0 0 0,1 1 0 0 0,-1-2 1 0 0,1 1-1 0 0,-1 0 0 0 0,0 0 1 0 0,1-1-1 0 0,-1 0 0 0 0,0 0 1 0 0,1 0-1 0 0,-1 0 0 0 0,0 0 1 0 0,0-1-1 0 0,0 1 0 0 0,0-1 1 0 0,0 0-1 0 0,0 0 0 0 0,-1 0 1 0 0,1 0-1 0 0,-1 0 0 0 0,1-1 0 0 0,-1 1 1 0 0,0-1-1 0 0,0 0 0 0 0,0 0 1 0 0,0 1-1 0 0,0-1 0 0 0,-1 0 1 0 0,1 0-1 0 0,0-3 177 0 0,12-32-4913 0 0,-7 19-672 0 0,-3 7-2653 0 0</inkml:trace>
  <inkml:trace contextRef="#ctx0" brushRef="#br0" timeOffset="9242.854">5245 306 5657 0 0,'0'0'2349'0'0,"0"0"-248"0"0,0 0-79 0 0,0 0-17 0 0,0 0-197 0 0,0 0-304 0 0,0 0-311 0 0,0 0-257 0 0,0 0-140 0 0,0 0-69 0 0,0 0-66 0 0,0 0-77 0 0,2 32-86 0 0,6 99-109 0 0,14-40 321 0 0,73 126-279 0 0,-95-216-415 0 0,1 0 1 0 0,-1-1-1 0 0,0 1 1 0 0,0 0-1 0 0,0-1 1 0 0,0 1 0 0 0,1 0-1 0 0,-1-1 1 0 0,0 1-1 0 0,1 0 1 0 0,-1-1-1 0 0,0 1 1 0 0,1-1 0 0 0,-1 1-1 0 0,1-1 1 0 0,-1 1-1 0 0,1-1 1 0 0,-1 1-1 0 0,1-1 1 0 0,-1 1 0 0 0,1-1-1 0 0,-1 1 1 0 0,1-1-1 0 0,0 0 1 0 0,-1 0-1 0 0,1 1 1 0 0,0-1 0 0 0,-1 0-1 0 0,1 0 1 0 0,0 0-1 0 0,-1 0 1 0 0,1 1-1 0 0,0-1 1 0 0,-1 0 0 0 0,1 0-1 0 0,0 0 1 0 0,0-1-1 0 0,-1 1 1 0 0,1 0-1 0 0,0 0 1 0 0,-1 0 0 0 0,1 0-1 0 0,0-1 1 0 0,-1 1-1 0 0,1 0 1 0 0,-1-1-1 0 0,1 1 1 0 0,0 0 0 0 0,-1-1-1 0 0,1 1 1 0 0,-1-1-1 0 0,1 1 1 0 0,-1-1-1 0 0,1 1 1 0 0,-1-1 0 0 0,1 1-1 0 0,-1-1 1 0 0,0 1-1 0 0,1-1 1 0 0,-1 0-1 0 0,0 1 1 0 0,1-1-17 0 0,26-45 1187 0 0,-26 43-1244 0 0,15-27 237 0 0,-2-1-1 0 0,-1 0 1 0 0,-2-1-1 0 0,-1 0 1 0 0,-2 0-1 0 0,0-1 1 0 0,0-18-180 0 0,-1-110-346 0 0,-24 160-5086 0 0,14 14 973 0 0,3-4-6872 0 0,0-6 5114 0 0</inkml:trace>
  <inkml:trace contextRef="#ctx0" brushRef="#br0" timeOffset="9571.974">5619 85 4529 0 0,'0'0'4062'0'0,"0"0"-857"0"0,0 0-709 0 0,0 0-462 0 0,0 0-256 0 0,0 0-184 0 0,0 0-211 0 0,0 0-246 0 0,0 0-206 0 0,0 0-150 0 0,0 0-116 0 0,0 0-108 0 0,0 0-81 0 0,-1-14-61 0 0,-1-42-55 0 0,1 41-40 0 0,16 17 390 0 0,3 8-627 0 0,-1 1 0 0 0,0 1 0 0 0,-1 0 1 0 0,0 1-1 0 0,-1 1 0 0 0,-1 0 1 0 0,0 1-1 0 0,-1 1 0 0 0,0 0 1 0 0,-1 1-1 0 0,-1 0 0 0 0,-1 1 1 0 0,-1 0-1 0 0,0 0 0 0 0,-1 1 1 0 0,-1 0-1 0 0,-1 1 0 0 0,-1-1 1 0 0,0 1-1 0 0,-2 0 0 0 0,1 12-83 0 0,0-8 35 0 0,-2 1 0 0 0,0 0 0 0 0,-2 0-1 0 0,0-1 1 0 0,-2 1 0 0 0,-1 0 0 0 0,-1-1-1 0 0,0 1 1 0 0,-2-1 0 0 0,-1 0 0 0 0,-1-1-1 0 0,-1 0 1 0 0,-2 0 0 0 0,-3 5-35 0 0,4-9-121 0 0,-1 0 0 0 0,-1-2 0 0 0,-1 1 0 0 0,-1-2 0 0 0,0 1 0 0 0,-1-2 0 0 0,0 0 0 0 0,-2-1 0 0 0,1 0 0 0 0,-4 0 121 0 0,-32 3-3100 0 0,33-16-1596 0 0,1 0-5241 0 0,10-1-789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1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7098 0 0,'0'0'2007'0'0,"0"0"-311"0"0,0 0-122 0 0,0 0 54 0 0,0 0-41 0 0,0 0-173 0 0,0 0-274 0 0,0 0-279 0 0,0 0-154 0 0,0 0-73 0 0,0 0-24 0 0,0 7-4 0 0,-40 100 2311 0 0,-43 0-1578 0 0,40-70-1177 0 0,37-37-972 0 0,2 0-3995 0 0,4-10-5347 0 0,0 9 8758 0 0,0-3-7425 0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14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43 508 0 0 0,'0'0'349'0'0,"0"0"670"0"0,0 0 195 0 0,0 0 11 0 0,0 0 69 0 0,0 0 69 0 0,-5 0 40 0 0,-8 2-804 0 0,1 0 737 0 0,0-2 2926 0 0,36 1 5512 0 0,65-1-8684 0 0,8-5-611 0 0,-97 5-475 0 0,0 0-8 0 0,1 0 0 0 0,0 0-8 0 0,-1 0-6 0 0,0 0-24 0 0,0 0 12 0 0,0 0 1 0 0,0 0-19 0 0,0 0-1 0 0,0 0-27 0 0,0 0-20 0 0,0 0-19 0 0,0 0-30 0 0,0 0-45 0 0,7 0-3230 0 0,7 0-10221 0 0,-11 0 6149 0 0</inkml:trace>
  <inkml:trace contextRef="#ctx0" brushRef="#br0" timeOffset="1055.793">483 519 0 0 0,'0'0'473'0'0,"0"0"934"0"0,0 0 343 0 0,0 0-42 0 0,0 0-159 0 0,0 0-176 0 0,0 0-190 0 0,0 0-101 0 0,0 0-45 0 0,0 0-51 0 0,0 0-86 0 0,-7-3-114 0 0,2 1-754 0 0,2 0 114 0 0,0 1 1 0 0,0 0-1 0 0,-1-1 0 0 0,1 1 0 0 0,0 0 0 0 0,-1 0 1 0 0,1 1-1 0 0,0-1 0 0 0,-1 1 0 0 0,1-1 0 0 0,-1 1 0 0 0,1 0 1 0 0,-1 1-1 0 0,1-1 0 0 0,-1 1 0 0 0,1-1 0 0 0,-1 1 0 0 0,1 0 1 0 0,-1 0-147 0 0,-3 3 67 0 0,-1 0 1 0 0,1 1 0 0 0,0 0 0 0 0,0 0-1 0 0,0 0 1 0 0,1 1 0 0 0,0 0-1 0 0,0 0 1 0 0,1 1 0 0 0,-1 0 0 0 0,1 0-1 0 0,1 0 1 0 0,0 0 0 0 0,0 1-1 0 0,0 0 1 0 0,1-1 0 0 0,0 1 0 0 0,0 1-1 0 0,1-1 1 0 0,0 0 0 0 0,0 1-1 0 0,1-1 1 0 0,0 0 0 0 0,1 1 0 0 0,0 0-1 0 0,0-1 1 0 0,1 3-68 0 0,0-7 52 0 0,1 0 1 0 0,0 0-1 0 0,0-1 0 0 0,0 1 1 0 0,0-1-1 0 0,0 1 0 0 0,1-1 1 0 0,-1 0-1 0 0,1 0 0 0 0,0 0 1 0 0,0 0-1 0 0,0 0 0 0 0,1-1 1 0 0,-1 1-1 0 0,0-1 0 0 0,1 0 1 0 0,0 0-1 0 0,-1 0 0 0 0,1 0 1 0 0,0-1-1 0 0,0 0 0 0 0,0 0 1 0 0,0 0-1 0 0,0 0 0 0 0,0 0 1 0 0,0-1-1 0 0,1 0 0 0 0,-1 0 1 0 0,0 0-1 0 0,0 0 0 0 0,0-1 1 0 0,0 0-1 0 0,0 1 0 0 0,0-2 1 0 0,0 1-1 0 0,0 0 0 0 0,0-1 1 0 0,0 1-1 0 0,-1-1 0 0 0,1 0 1 0 0,2-3-53 0 0,5-4 119 0 0,-1 0 0 0 0,0-1 0 0 0,-1-1 0 0 0,0 1 0 0 0,-1-2 0 0 0,0 1 0 0 0,0-1 0 0 0,-2 0 0 0 0,1-1 0 0 0,-2 1 0 0 0,1-1 0 0 0,-2-1 0 0 0,0 1 0 0 0,2-13-119 0 0,4-4 78 0 0,2-8-46 0 0,-2 0 0 0 0,-1-1 0 0 0,-2 0-1 0 0,-2 0 1 0 0,-1-1 0 0 0,-3-24-32 0 0,0 61-19 0 0,-1 0 1 0 0,0 0-1 0 0,0 0 1 0 0,-1 0-1 0 0,1 0 1 0 0,-1 0-1 0 0,0 0 0 0 0,1 0 1 0 0,-1 0-1 0 0,0 0 1 0 0,-1 1-1 0 0,1-1 1 0 0,-1 0-1 0 0,1 1 0 0 0,-1-1 1 0 0,0 1-1 0 0,1-1 1 0 0,-1 1-1 0 0,-1 0 1 0 0,1 0-1 0 0,0 0 0 0 0,0 0 1 0 0,-1 0-1 0 0,1 0 1 0 0,-1 1-1 0 0,0-1 1 0 0,1 1-1 0 0,-1 0 0 0 0,0 0 1 0 0,0 0-1 0 0,0 0 1 0 0,0 0-1 0 0,0 0 1 0 0,0 1-1 0 0,0 0 1 0 0,0-1-1 0 0,0 1 0 0 0,0 0 1 0 0,0 1-1 0 0,0-1 1 0 0,0 0-1 0 0,0 1 1 0 0,0 0-1 0 0,0-1 0 0 0,0 1 1 0 0,0 1-1 0 0,1-1 1 0 0,-1 0-1 0 0,0 1 1 0 0,1-1-1 0 0,-2 2 19 0 0,-2 2 2 0 0,-1 0 0 0 0,1 1 0 0 0,1 0 0 0 0,-1 1 0 0 0,1-1 0 0 0,0 1 0 0 0,1 0 1 0 0,0 0-1 0 0,0 0 0 0 0,0 1 0 0 0,1-1 0 0 0,0 1 0 0 0,0 0 0 0 0,1 0 0 0 0,0 0 0 0 0,1 0 0 0 0,0 1 0 0 0,0-1 0 0 0,0 0 0 0 0,1 0 0 0 0,0 1 0 0 0,1 0-2 0 0,-1 4 24 0 0,1-1 0 0 0,0 1 0 0 0,1-1 0 0 0,0 0 0 0 0,1 1 0 0 0,0-1 0 0 0,1 0 0 0 0,1-1 0 0 0,0 1 0 0 0,0-1 0 0 0,1 0 0 0 0,2 3-24 0 0,124 177 593 0 0,-128-186-1023 0 0,7 13 1091 0 0,-9-8-6816 0 0,0-10-1611 0 0,1 0 4085 0 0,-1-3-1880 0 0</inkml:trace>
  <inkml:trace contextRef="#ctx0" brushRef="#br0" timeOffset="1811.515">702 733 0 0 0,'0'0'1619'0'0,"0"0"-135"0"0,0 0-47 0 0,0 0 227 0 0,0 0 223 0 0,0 0 15 0 0,0 0-171 0 0,0 0-216 0 0,0 0-160 0 0,0 0-74 0 0,0 0-58 0 0,0 0-93 0 0,0 0-107 0 0,7-6-143 0 0,19-17-145 0 0,-4-29 1239 0 0,-16 30-1708 0 0,1 1 0 0 0,1 0 0 0 0,1 1 0 0 0,1 0 1 0 0,0 0-1 0 0,1 1 0 0 0,2 0 0 0 0,3-3-266 0 0,8 3 119 0 0,-23 19-175 0 0,8 8-36 0 0,15 80 152 0 0,-12-50-64 0 0,0-13 16 0 0,-10-24-8 0 0,0-1 1 0 0,-1 1-1 0 0,1-1 0 0 0,0 1 1 0 0,0-1-1 0 0,0 1 0 0 0,0-1 1 0 0,0 0-1 0 0,0 0 0 0 0,0 0 1 0 0,0 0-1 0 0,0-1 0 0 0,0 1 1 0 0,0 0-1 0 0,0-1 0 0 0,0 1 1 0 0,0-1-1 0 0,0 0 0 0 0,0 0 1 0 0,0 0-1 0 0,-1 0 0 0 0,1 0 1 0 0,0 0-1 0 0,-1 0 0 0 0,1 0 1 0 0,-1-1-1 0 0,1 1 0 0 0,-1-1 1 0 0,0 1-1 0 0,1-1 0 0 0,-1 1 1 0 0,0-1-1 0 0,0 0 0 0 0,0 0 1 0 0,0 1-1 0 0,0-1 0 0 0,0-2-4 0 0,3 0-3 0 0,107-103 59 0 0,-110 107-57 0 0,0-1 1 0 0,0 1-1 0 0,-1 0 0 0 0,1 0 0 0 0,0 0 0 0 0,0 0 0 0 0,-1 0 0 0 0,1 0 0 0 0,0 0 0 0 0,0 0 0 0 0,-1 0 0 0 0,1 0 0 0 0,0 0 0 0 0,0 0 0 0 0,-1 0 0 0 0,1 1 0 0 0,0-1 0 0 0,-1 0 0 0 0,1 1 0 0 0,0-1 1 0 0,-1 0-1 0 0,1 1 0 0 0,0-1 0 0 0,-1 1 0 0 0,1-1 0 0 0,-1 1 0 0 0,1-1 0 0 0,-1 1 0 0 0,1 0 0 0 0,-1-1 0 0 0,1 1 0 0 0,-1 0 0 0 0,0-1 0 0 0,1 1 0 0 0,-1 0 0 0 0,0-1 0 0 0,1 1 0 0 0,-1 0 1 0 0,0-1-1 0 0,0 1 0 0 0,0 0 0 0 0,0 0 0 0 0,0-1 0 0 0,0 1 0 0 0,0 0 0 0 0,0 0 0 0 0,0 0 0 0 0,0-1 0 0 0,0 1 0 0 0,0 0 0 0 0,-1 0 1 0 0,4 50-53 0 0,-3-47 53 0 0,9 155-60 0 0,-3-147-1096 0 0,-5-11-3081 0 0,0 0-4093 0 0,-1-1 8330 0 0,0 0-10937 0 0</inkml:trace>
  <inkml:trace contextRef="#ctx0" brushRef="#br0" timeOffset="6820.062">1308 265 880 0 0,'0'0'1726'0'0,"0"0"-538"0"0,0 0-145 0 0,0 0 200 0 0,0 0 200 0 0,0 0 4 0 0,0 0-229 0 0,0 0-378 0 0,0 0-310 0 0,0 0-123 0 0,0 0 41 0 0,-2 3 98 0 0,2-1-442 0 0,-1-1 1 0 0,1 0 0 0 0,0 0-1 0 0,-1 0 1 0 0,1 0-1 0 0,0 0 1 0 0,0 1-1 0 0,0-1 1 0 0,0 0 0 0 0,0 0-1 0 0,0 0 1 0 0,0 1-1 0 0,0-1 1 0 0,1 0 0 0 0,-1 0-1 0 0,0 0 1 0 0,1 0-1 0 0,-1 0 1 0 0,1 0-1 0 0,-1 0 1 0 0,1 0 0 0 0,-1 0-1 0 0,1 0 1 0 0,0 0-1 0 0,0 0 1 0 0,-1 0 0 0 0,1 0-1 0 0,0 0 1 0 0,0 0-1 0 0,0-1 1 0 0,0 1 0 0 0,0 0-1 0 0,0-1 1 0 0,0 1-1 0 0,0-1 1 0 0,0 1-1 0 0,0-1 1 0 0,0 0 0 0 0,1 1-1 0 0,-1-1 1 0 0,0 0-1 0 0,0 0 1 0 0,0 0 0 0 0,0 1-1 0 0,1-2-104 0 0,2 5 255 0 0,0 0 1 0 0,0 0-1 0 0,-1 0 0 0 0,1 0 0 0 0,-1 0 0 0 0,0 1 1 0 0,-1-1-1 0 0,1 1 0 0 0,-1 0 0 0 0,0 0 1 0 0,0-1-1 0 0,0 2 0 0 0,0-1 0 0 0,-1 0 0 0 0,0 0 1 0 0,0 0-1 0 0,-1 2-255 0 0,3 5 154 0 0,28 119 702 0 0,4 27-434 0 0,-24-118-198 0 0,-11-39-199 0 0,0-1 0 0 0,0 0 10 0 0,0 0 22 0 0,0 0 34 0 0,11-42 1504 0 0,19-85-1168 0 0,-4 35-246 0 0,53-140 45 0 0,-76 224 147 0 0,-1 8-11269 0 0,-1 0 5675 0 0,0 0 1374 0 0,-1 0-2884 0 0</inkml:trace>
  <inkml:trace contextRef="#ctx0" brushRef="#br0" timeOffset="9512.577">1682 542 0 0 0,'0'0'862'0'0,"0"0"338"0"0,0 0 60 0 0,0 0-68 0 0,0 0-53 0 0,0 0-68 0 0,0 0-79 0 0,0 0-81 0 0,0 0-81 0 0,-7 3 2592 0 0,59-6 1448 0 0,23-10-2721 0 0,-8 0-1432 0 0,-10 12-780 0 0,-44 2-4729 0 0,0-1-5216 0 0,-13 0 4256 0 0</inkml:trace>
  <inkml:trace contextRef="#ctx0" brushRef="#br0" timeOffset="10090.627">1947 383 2353 0 0,'0'0'2616'0'0,"0"0"-702"0"0,0 0-430 0 0,0 0-148 0 0,0 0-93 0 0,0 0-174 0 0,0 0-203 0 0,0 0-143 0 0,0 0-52 0 0,0 0-3 0 0,0 0 10 0 0,0 0-37 0 0,0 0-67 0 0,7 7-57 0 0,58 83 1393 0 0,-54-61-1776 0 0,-2 1 0 0 0,-2 0 1 0 0,0 1-1 0 0,-2 0 0 0 0,-1 0 1 0 0,-2 0-1 0 0,-1 31-134 0 0,-1-62 22 0 0,0 0 0 0 0,0 0 0 0 0,0-1 0 0 0,1 1 0 0 0,-1 0 0 0 0,0 0 0 0 0,0 0 0 0 0,1 0 0 0 0,-1 0 1 0 0,0 0-1 0 0,0 0 0 0 0,1 0 0 0 0,-1 0 0 0 0,0 0 0 0 0,0 0 0 0 0,1 0 0 0 0,-1 0 0 0 0,0 0 0 0 0,0 0 0 0 0,1 0 0 0 0,-1 0 0 0 0,0 0 0 0 0,0 0 0 0 0,1 0 0 0 0,-1 0 0 0 0,0 0 0 0 0,0 1 0 0 0,0-1 1 0 0,1 0-1 0 0,-1 0 0 0 0,0 0 0 0 0,0 0 0 0 0,0 1 0 0 0,1-1 0 0 0,-1 0 0 0 0,0 0 0 0 0,0 0 0 0 0,0 1 0 0 0,0-1 0 0 0,0 0 0 0 0,1 0 0 0 0,-1 0 0 0 0,0 1 0 0 0,0-1-22 0 0,13-29 1263 0 0,-12 26-1364 0 0,53-167 1744 0 0,79-123-1226 0 0,-104 233-1964 0 0,-15 60-4341 0 0,-8 3-4403 0 0,-2 1 3622 0 0</inkml:trace>
  <inkml:trace contextRef="#ctx0" brushRef="#br0" timeOffset="10623.369">2287 722 688 0 0,'0'0'1586'0'0,"0"0"-5"0"0,0 0 255 0 0,0 0 233 0 0,0 0-70 0 0,0 0-277 0 0,0 0-324 0 0,0 0-263 0 0,0 0-182 0 0,0 0-125 0 0,0 0-87 0 0,0 0-45 0 0,0 0-56 0 0,19-8-35 0 0,56-26-45 0 0,-32-7 715 0 0,-36 28-975 0 0,-3 8-179 0 0,-1-1-1 0 0,1 1 1 0 0,-1-1 0 0 0,0 1-1 0 0,0-1 1 0 0,-1 0-1 0 0,0 0 1 0 0,0 0-1 0 0,0 0 1 0 0,0 0-1 0 0,-1-1 1 0 0,0 1-1 0 0,-1 0 1 0 0,0-1-1 0 0,1 1 1 0 0,-2-2-121 0 0,-1 6-11 0 0,-1 1 0 0 0,1 0 0 0 0,-1-1 0 0 0,1 1-1 0 0,-1 0 1 0 0,1 0 0 0 0,-1 0 0 0 0,0 1 0 0 0,0-1 0 0 0,1 1 0 0 0,-1-1 0 0 0,0 1 0 0 0,0 0 0 0 0,0 0 0 0 0,1 0 0 0 0,-1 0 0 0 0,0 1 0 0 0,0-1 0 0 0,0 1 0 0 0,1 0-1 0 0,-1 0 1 0 0,0 0 0 0 0,1 0 0 0 0,-1 0 0 0 0,1 0 0 0 0,-1 1 0 0 0,-1 1 11 0 0,-6 3-26 0 0,1 1 0 0 0,0 0 0 0 0,1 1-1 0 0,-1 0 1 0 0,2 0 0 0 0,-1 0 0 0 0,1 1 0 0 0,0 1 0 0 0,1-1 0 0 0,0 1-1 0 0,1 0 1 0 0,0 0 0 0 0,0 1 0 0 0,1-1 0 0 0,0 1 0 0 0,1 0-1 0 0,1 0 1 0 0,-1 5 26 0 0,2-12 5 0 0,0-1-1 0 0,1 1 0 0 0,-1 0 1 0 0,1-1-1 0 0,0 1 1 0 0,0-1-1 0 0,1 1 0 0 0,-1 0 1 0 0,1-1-1 0 0,0 1 0 0 0,0-1 1 0 0,0 1-1 0 0,0-1 1 0 0,0 1-1 0 0,1-1 0 0 0,0 0 1 0 0,-1 0-1 0 0,1 0 0 0 0,0 0 1 0 0,1 0-1 0 0,-1 0 0 0 0,1 0 1 0 0,-1-1-1 0 0,1 1 1 0 0,0-1-1 0 0,-1 0 0 0 0,1 0 1 0 0,1 0-1 0 0,-1 0 0 0 0,0 0 1 0 0,0-1-1 0 0,1 1 1 0 0,-1-1-1 0 0,1 0 0 0 0,-1 0 1 0 0,2 0-5 0 0,14 3 66 0 0,0-1 0 0 0,0-1 0 0 0,1-1-1 0 0,-1 0 1 0 0,0-2 0 0 0,1 0 0 0 0,-1-1 0 0 0,0-1 0 0 0,0 0 0 0 0,0-2 0 0 0,3-1-66 0 0,80-49-1591 0 0,-74 29-2675 0 0,-4-3-4968 0 0,-20 21 1671 0 0</inkml:trace>
  <inkml:trace contextRef="#ctx0" brushRef="#br0" timeOffset="10882.609">2849 564 2000 0 0,'0'0'2110'0'0,"0"0"-109"0"0,0 0 88 0 0,0 0 7 0 0,0 0-268 0 0,0 0-392 0 0,0 0-348 0 0,0 0-257 0 0,0 0-172 0 0,0 0-116 0 0,0 0-108 0 0,-19 32-95 0 0,-56 97-80 0 0,30-55 53 0 0,45-74-360 0 0,-16 26-1299 0 0,9-21-3759 0 0,-1-3-5959 0 0,7-2 10597 0 0</inkml:trace>
  <inkml:trace contextRef="#ctx0" brushRef="#br0" timeOffset="11126.283">2617 593 2128 0 0,'0'0'3149'0'0,"0"0"-332"0"0,0 0-367 0 0,0 0-351 0 0,0 0-355 0 0,0 0-384 0 0,0 0-254 0 0,0 0-145 0 0,0 0-80 0 0,0 0-53 0 0,0 0-92 0 0,0 0-100 0 0,0 0-73 0 0,8 7-27 0 0,119 93 1943 0 0,65-11-1669 0 0,-151-76 87 0 0,-31-11-2768 0 0,1 0-4163 0 0,-1-1-5828 0 0,-10-1 5449 0 0</inkml:trace>
  <inkml:trace contextRef="#ctx0" brushRef="#br0" timeOffset="11471.597">2926 0 8130 0 0,'0'0'2806'0'0,"0"0"-814"0"0,0 0-458 0 0,0 0-111 0 0,0 0-147 0 0,0 0-270 0 0,0 0-257 0 0,0 0-151 0 0,0 0-58 0 0,0 0 42 0 0,0 0 69 0 0,0 0-12 0 0,0 0-36 0 0,12 17-38 0 0,85 125 758 0 0,-75-105-1242 0 0,0 0 0 0 0,-3 1-1 0 0,-1 1 1 0 0,-2 1 0 0 0,-2 0 0 0 0,-2 1-1 0 0,-1 0 1 0 0,-2 1 0 0 0,-2 1 0 0 0,-2-1-1 0 0,0 37-80 0 0,-5-67-157 0 0,-1-1-1 0 0,-1 1 0 0 0,0 0 1 0 0,0 0-1 0 0,-1-1 0 0 0,0 1 0 0 0,-1-1 1 0 0,-1 0-1 0 0,1 0 0 0 0,-2-1 0 0 0,0 1 1 0 0,0-1-1 0 0,-1 0 0 0 0,-4 5 158 0 0,-84 64-7468 0 0,49-54-1613 0 0,30-17 2533 0 0</inkml:trace>
  <inkml:trace contextRef="#ctx0" brushRef="#br0" timeOffset="12288.594">1295 4 0 0 0,'0'0'1064'0'0,"0"0"203"0"0,0 0-52 0 0,0 0-129 0 0,0 0-98 0 0,0 0-27 0 0,0 0 45 0 0,0 0 29 0 0,0 0 64 0 0,-4 2 58 0 0,0 1-786 0 0,0 0-1 0 0,0 0 0 0 0,1 0 0 0 0,0 1 0 0 0,-1 0 1 0 0,1-1-1 0 0,0 1 0 0 0,1 0 0 0 0,-1 0 0 0 0,1 1 1 0 0,0-1-1 0 0,0 1 0 0 0,0-1 0 0 0,0 1 1 0 0,0 2-371 0 0,-9 31 661 0 0,1 2 0 0 0,2-1 0 0 0,1 1 0 0 0,2 0 0 0 0,2 0 0 0 0,2 1 1 0 0,2-1-1 0 0,3 20-661 0 0,3 5 464 0 0,3 0 0 0 0,3-1 1 0 0,2-1-1 0 0,4 0 0 0 0,6 10-464 0 0,-21-60 92 0 0,0 0-1 0 0,2-1 1 0 0,-1 0-1 0 0,1 0 0 0 0,1 0 1 0 0,0-1-1 0 0,1 0 0 0 0,0 0 1 0 0,1-1-1 0 0,0 0 0 0 0,0-1 1 0 0,5 3-92 0 0,-8-8 22 0 0,1 0 1 0 0,0-1-1 0 0,0 0 1 0 0,0 0-1 0 0,0-1 1 0 0,0 0-1 0 0,1 0 1 0 0,-1-1-1 0 0,1 0 1 0 0,-1 0-1 0 0,1 0 1 0 0,0-1-1 0 0,6-1-22 0 0,60-10-3798 0 0,-66 9 2250 0 0,8-2-2407 0 0,-4 3-3433 0 0,-7 1-1354 0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1448 265 0 0 0,'0'0'1063'0'0,"0"0"657"0"0,0 0 278 0 0,0 0 136 0 0,0 0 13 0 0,0 0-135 0 0,0 0-305 0 0,0 0-345 0 0,0 0-270 0 0,0 0-196 0 0,0 0-138 0 0,0 0-75 0 0,0 0-55 0 0,-3 0-59 0 0,-5-4 590 0 0,22 1 910 0 0,3-1-1448 0 0,167-32 1981 0 0,-41 14-1966 0 0,-106 19-555 0 0,6-1-812 0 0,-18-4-3246 0 0,-20 2-191 0 0,-4 5 1 0 0,-1 0-3691 0 0,0 1 2822 0 0</inkml:trace>
  <inkml:trace contextRef="#ctx0" brushRef="#br0" timeOffset="297.409">1470 439 7706 0 0,'0'0'2791'0'0,"0"0"-909"0"0,0 0-469 0 0,0 0 76 0 0,0 0 116 0 0,0 0-139 0 0,0 0-278 0 0,0 0-238 0 0,0 0-158 0 0,0 0-80 0 0,0 0-69 0 0,0 0-98 0 0,0 0-117 0 0,29-8-81 0 0,90-22-89 0 0,23-1 122 0 0,-104 25-1693 0 0,-17 4-1059 0 0,-1-2-3810 0 0,-12 0-3057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53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131 115 1248 0 0,'0'0'2190'0'0,"0"0"-310"0"0,0 0-64 0 0,0 0 221 0 0,0 0 148 0 0,0 0-51 0 0,0 0-289 0 0,0 0-446 0 0,0 0-377 0 0,0 0-285 0 0,0 0-197 0 0,-2-6-152 0 0,-1 0-375 0 0,-3-10 533 0 0,16 31 1055 0 0,1 12-1343 0 0,-1 1 1 0 0,-1 1-1 0 0,-2-1 1 0 0,-1 1 0 0 0,-1 1-1 0 0,-1-1 1 0 0,-2 1-1 0 0,-1-1 1 0 0,-1 1 0 0 0,-2-1-1 0 0,-3 15-258 0 0,-33 192-2004 0 0,37-230 1208 0 0,-6 16-1795 0 0,2-9-5166 0 0,4-13 2528 0 0,1 0-819 0 0</inkml:trace>
  <inkml:trace contextRef="#ctx0" brushRef="#br0" timeOffset="312.212">0 148 9898 0 0,'0'0'1462'0'0,"0"0"-114"0"0,0 0-22 0 0,0 0 119 0 0,0 0 2 0 0,0 0-228 0 0,0 0-283 0 0,0 0-211 0 0,0 0-137 0 0,0 0-78 0 0,35-23-68 0 0,108-74-69 0 0,-76 70-70 0 0,81 27 431 0 0,-142 0-719 0 0,1 1-1 0 0,-1 0 0 0 0,0 0 0 0 0,0 1 1 0 0,0 0-1 0 0,0 0 0 0 0,0 1 1 0 0,-1-1-1 0 0,1 1 0 0 0,-1 0 0 0 0,1 1 1 0 0,-1-1-1 0 0,0 1 0 0 0,-1 0 0 0 0,1 1 1 0 0,-1-1-1 0 0,1 1 0 0 0,-1 0 0 0 0,0-1 1 0 0,-1 2-1 0 0,0-1 0 0 0,2 3-14 0 0,-2-1 27 0 0,-1-1-1 0 0,0 0 0 0 0,-1 1 1 0 0,0-1-1 0 0,0 1 0 0 0,0-1 1 0 0,0 1-1 0 0,-1-1 0 0 0,0 1 1 0 0,-1 0-1 0 0,1-1 1 0 0,-1 1-1 0 0,-1-1 0 0 0,1 1 1 0 0,-1-1-1 0 0,0 0 0 0 0,-1 0 1 0 0,1 0-1 0 0,-1 0 0 0 0,0 0 1 0 0,-1 0-1 0 0,1-1 0 0 0,-1 1 1 0 0,0-1-1 0 0,-1 0 0 0 0,1-1 1 0 0,-1 1-27 0 0,-10 10-17 0 0,0-2 1 0 0,0 0-1 0 0,-1 0 0 0 0,-1-2 1 0 0,0 0-1 0 0,-1-1 1 0 0,0 0-1 0 0,-4 0 17 0 0,-111 24-2258 0 0,75-31-7907 0 0,55-3-373 0 0</inkml:trace>
  <inkml:trace contextRef="#ctx0" brushRef="#br0" timeOffset="1614.262">105 811 0 0 0,'0'0'888'0'0,"0"0"299"0"0,0 0-15 0 0,0 0-46 0 0,0 0 60 0 0,0 0 106 0 0,0 0 56 0 0,0 0-22 0 0,3 0-111 0 0,18-7 3038 0 0,5 3 178 0 0,86-47-421 0 0,-72 22-2976 0 0,-49 117-170 0 0,0 10-810 0 0,4-33-46 0 0,-3 1 1 0 0,-3-2-1 0 0,-10 29-8 0 0,-20 43 37 0 0,25-110-133 0 0,15-26 8 0 0,1 0-113 0 0,-19-33-8564 0 0,0 11-3998 0 0,15 18 9228 0 0</inkml:trace>
  <inkml:trace contextRef="#ctx0" brushRef="#br0" timeOffset="1996.651">46 1098 1616 0 0,'0'0'2190'0'0,"0"0"-387"0"0,0 0-160 0 0,0 0 94 0 0,0 0 38 0 0,0 0-146 0 0,0 0-190 0 0,0 0-153 0 0,0 0-86 0 0,0 0-48 0 0,0 0-74 0 0,0 0-90 0 0,10-2-78 0 0,183-43 3811 0 0,-24 11-3332 0 0,-171 53-1033 0 0,-40 116 18 0 0,56-130-2464 0 0,1-12-4201 0 0,-12 3-1020 0 0,0 0-4283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3:17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498 8 0 0 0,'0'0'396'0'0,"0"0"703"0"0,0 0 361 0 0,0 0 95 0 0,0 0 32 0 0,0 0 4 0 0,0 0-22 0 0,0 0-104 0 0,0 0-166 0 0,0 0-129 0 0,0 0-78 0 0,6-2-45 0 0,20-3-27 0 0,-20 4-74 0 0,-6 1-113 0 0,0 0-110 0 0,0 0-96 0 0,0 0-71 0 0,0 0-13 0 0,0 0 12 0 0,-14 4 1098 0 0,-145 58-374 0 0,77-24-841 0 0,69-33-376 0 0,-16 6 189 0 0,0 1-1 0 0,0 1 1 0 0,1 2-1 0 0,1 1 1 0 0,-19 14-251 0 0,45-29 3 0 0,0-1 0 0 0,0 0 1 0 0,0 1-1 0 0,0-1 0 0 0,1 1 1 0 0,-1-1-1 0 0,0 1 0 0 0,0-1 1 0 0,0 1-1 0 0,1 0 0 0 0,-1-1 1 0 0,0 1-1 0 0,1 0 0 0 0,-1-1 1 0 0,1 1-1 0 0,-1 0 0 0 0,1 0 1 0 0,-1 0-1 0 0,1 0 0 0 0,-1-1 1 0 0,1 1-1 0 0,0 0 0 0 0,0 0 1 0 0,-1 0-1 0 0,1 0 1 0 0,0 0-1 0 0,0 0 0 0 0,0 0 1 0 0,0 0-1 0 0,0 0 0 0 0,0 0 1 0 0,0 0-1 0 0,0 0 0 0 0,1 0 1 0 0,-1 0-1 0 0,0-1 0 0 0,0 1 1 0 0,1 0-1 0 0,-1 0 0 0 0,1 0 1 0 0,-1 0-1 0 0,1 0 0 0 0,-1-1 1 0 0,1 1-1 0 0,-1 0 0 0 0,1 0 1 0 0,0-1-1 0 0,-1 1 0 0 0,1 0 1 0 0,0-1-4 0 0,49 16 177 0 0,-11-15-65 0 0,1-2 1 0 0,-1-1 0 0 0,0-3 0 0 0,24-5-113 0 0,115-9 245 0 0,-144 19-171 0 0,-35 4-51 0 0,-1 0 1 0 0,1 0-1 0 0,-1 0 0 0 0,0 0 0 0 0,0 0 0 0 0,0-1 0 0 0,-1 1 0 0 0,1-1 0 0 0,-1 0 0 0 0,1 1 0 0 0,-1-1 0 0 0,0-1 0 0 0,-1 1 0 0 0,1 0 0 0 0,0-1 1 0 0,-3 2-24 0 0,-4 5 27 0 0,-235 165 84 0 0,152-114-82 0 0,-46 33 36 0 0,137-92-65 0 0,1 0-1 0 0,-1 0 1 0 0,1-1-1 0 0,-1 1 1 0 0,1 0 0 0 0,0 0-1 0 0,0 0 1 0 0,-1 1 0 0 0,1-1-1 0 0,0 0 1 0 0,0 0 0 0 0,0 1-1 0 0,0-1 1 0 0,0 0 0 0 0,1 1-1 0 0,-1-1 1 0 0,0 1-1 0 0,1-1 1 0 0,-1 1 0 0 0,1 0-1 0 0,-1-1 1 0 0,1 1 0 0 0,0-1-1 0 0,0 1 1 0 0,-1 0 0 0 0,1-1-1 0 0,0 1 1 0 0,1 0 0 0 0,-1-1-1 0 0,0 1 1 0 0,0 0-1 0 0,1-1 1 0 0,-1 1 0 0 0,1-1-1 0 0,-1 1 1 0 0,1-1 0 0 0,0 1-1 0 0,0-1 1 0 0,-1 1 0 0 0,1-1-1 0 0,1 1 1 0 0,19-1 76 0 0,1 0 1 0 0,-1-2-1 0 0,0 0 0 0 0,1-2 1 0 0,-1 0-1 0 0,0-2 0 0 0,-1 0 0 0 0,1-1 1 0 0,-1-1-1 0 0,15-8-76 0 0,21-4 84 0 0,105-39-1021 0 0,-142 57-2688 0 0,-11 1-6499 0 0,-3 0-1708 0 0</inkml:trace>
  <inkml:trace contextRef="#ctx0" brushRef="#br0" timeOffset="704.658">498 762 14995 0 0,'0'0'1267'0'0,"0"0"-235"0"0,0 0 14 0 0,0 0 144 0 0,0 0 26 0 0,0 0-141 0 0,0 0-219 0 0,19-30-185 0 0,63-98-118 0 0,87-122 1889 0 0,-139 208-2118 0 0,3 1 1 0 0,1 1-1 0 0,38-32-324 0 0,-68 68 33 0 0,-2 67-312 0 0,-29 160 239 0 0,43-149-26 0 0,-14-73 82 0 0,-1 0 0 0 0,1-1 0 0 0,0 1 0 0 0,-1-1 0 0 0,1 1 0 0 0,0-1 0 0 0,0 1 0 0 0,-1-1 0 0 0,1 0 0 0 0,0 0 0 0 0,0 0 0 0 0,-1 0 0 0 0,1 0 0 0 0,0 0 0 0 0,0-1 0 0 0,-1 1 0 0 0,1 0 0 0 0,0-1 0 0 0,0 1 1 0 0,-1-1-1 0 0,1 0 0 0 0,-1 0 0 0 0,1 0 0 0 0,-1 0 0 0 0,1 0 0 0 0,0 0-16 0 0,103-147 391 0 0,-66 86-324 0 0,120-194-193 0 0,-159 256 118 0 0,0 0 1 0 0,0 1-1 0 0,0-1 0 0 0,0 0 1 0 0,0 1-1 0 0,0-1 1 0 0,1 0-1 0 0,-1 0 1 0 0,0 1-1 0 0,0-1 1 0 0,0 0-1 0 0,0 0 1 0 0,0 0-1 0 0,1 1 0 0 0,-1-1 1 0 0,0 0-1 0 0,0 0 1 0 0,0 0-1 0 0,1 0 1 0 0,-1 1-1 0 0,0-1 1 0 0,0 0-1 0 0,1 0 1 0 0,-1 0-1 0 0,0 0 0 0 0,0 0 1 0 0,1 0-1 0 0,-1 0 1 0 0,0 0-1 0 0,0 1 1 0 0,1-1 7 0 0,-1 1 11 0 0,-45 123-6 0 0,38-96 8 0 0,1 0 0 0 0,1 0 0 0 0,1 1-1 0 0,1 0 1 0 0,2-1 0 0 0,1 1 0 0 0,2 7-13 0 0,22 53-823 0 0,8-64-3406 0 0,-18-20-758 0 0,-2-2-4601 0 0,-6-2 1630 0 0</inkml:trace>
  <inkml:trace contextRef="#ctx0" brushRef="#br0" timeOffset="934.814">1525 435 12827 0 0,'0'0'4238'0'0,"0"0"-2623"0"0,0 0-816 0 0,0 0 112 0 0,0 0 133 0 0,0 0-21 0 0,0 0-195 0 0,0 0-256 0 0,0 0-185 0 0,0 0-143 0 0,0 0-81 0 0,0 0-37 0 0,0 0-55 0 0,-1 29-42 0 0,-5 129-218 0 0,12-136-2305 0 0,-2-19-1750 0 0,0-2-3538 0 0,-2-1-2386 0 0</inkml:trace>
  <inkml:trace contextRef="#ctx0" brushRef="#br0" timeOffset="1097.843">1554 85 17260 0 0,'0'0'1376'0'0,"0"0"-616"0"0,0 0-312 0 0,0 0-240 0 0,0 0-296 0 0,0 0-424 0 0,0 0-552 0 0,0 0-1585 0 0,0 0-8025 0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4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584 23 0 0 0,'0'0'1116'0'0,"0"0"709"0"0,0 0 390 0 0,0 0 109 0 0,0 0-97 0 0,0 0-264 0 0,0 0-331 0 0,0 0-284 0 0,0 0-232 0 0,0 0-152 0 0,-3-4-141 0 0,1 2-681 0 0,0 1-1 0 0,0-1 1 0 0,1 0 0 0 0,-1 1-1 0 0,-1 0 1 0 0,1-1-1 0 0,0 1 1 0 0,0 0 0 0 0,0 0-1 0 0,-1 0 1 0 0,1 0 0 0 0,0 0-1 0 0,-1 1 1 0 0,1-1-1 0 0,-1 1 1 0 0,1 0 0 0 0,-1-1-1 0 0,1 1 1 0 0,0 0 0 0 0,-1 1-1 0 0,1-1 1 0 0,-1 0-1 0 0,1 1 1 0 0,-1-1 0 0 0,1 1-1 0 0,-3 0-141 0 0,-101 55 1563 0 0,87-48-1398 0 0,0 1 0 0 0,1 2 0 0 0,0 0 0 0 0,1 0 0 0 0,0 2-1 0 0,1 0 1 0 0,0 1 0 0 0,-8 10-165 0 0,23-22 6 0 0,1 1 0 0 0,-1 0 0 0 0,1 0-1 0 0,0-1 1 0 0,0 1 0 0 0,0 0 0 0 0,0-1 0 0 0,0 1-1 0 0,1 0 1 0 0,-1-1 0 0 0,1 1 0 0 0,0 0 0 0 0,0-1-1 0 0,0 1 1 0 0,0-1 0 0 0,0 1 0 0 0,0-1 0 0 0,1 0-1 0 0,-1 1 1 0 0,1-1 0 0 0,0 0 0 0 0,-1 0 0 0 0,1 0-1 0 0,0 0 1 0 0,0 0 0 0 0,0-1 0 0 0,1 1 0 0 0,-1-1-1 0 0,0 1 1 0 0,1-1 0 0 0,-1 0 0 0 0,1 0 0 0 0,-1 0 0 0 0,1 0-1 0 0,-1 0 1 0 0,1-1 0 0 0,0 1 0 0 0,-1-1 0 0 0,1 1-1 0 0,1-1-5 0 0,11 7 42 0 0,75 41 167 0 0,-88-45-166 0 0,-1 0 1 0 0,1 0-1 0 0,0 0 1 0 0,-1 0-1 0 0,1 0 0 0 0,-1 0 1 0 0,0 1-1 0 0,0-1 1 0 0,0 1-1 0 0,-1-1 0 0 0,1 0 1 0 0,-1 1-1 0 0,0-1 1 0 0,0 1-1 0 0,0-1 0 0 0,0 1 1 0 0,-1-1-1 0 0,1 1 1 0 0,-1-1-1 0 0,0 0 1 0 0,0 1-1 0 0,0-1 0 0 0,-1 0 1 0 0,1 0-1 0 0,-1 0 1 0 0,1 0-1 0 0,-1 0 0 0 0,0 0 1 0 0,0 0-1 0 0,0 0 1 0 0,-1-1-1 0 0,1 1 0 0 0,-1-1 1 0 0,0 0-1 0 0,1 0 1 0 0,-1 0-1 0 0,0 0 0 0 0,0 0 1 0 0,0 0-1 0 0,0-1-43 0 0,-28 23 19 0 0,-2-3 0 0 0,1 0 0 0 0,-2-2 0 0 0,-1-1 0 0 0,-9 1-19 0 0,-78 37-528 0 0,75-28-2065 0 0,75-31-2840 0 0,80-40-7704 0 0,-86 35 8397 0 0</inkml:trace>
  <inkml:trace contextRef="#ctx0" brushRef="#br0" timeOffset="241.128">727 310 3601 0 0,'0'0'2723'0'0,"0"0"-297"0"0,0 0-182 0 0,0 0-190 0 0,0 0-244 0 0,0 0-262 0 0,0 0-293 0 0,0 0-236 0 0,0 0-171 0 0,0 0-124 0 0,0 0-97 0 0,0 0-91 0 0,-7 33-100 0 0,-21 102-26 0 0,28-133-391 0 0,-1-1-1 0 0,0 0 1 0 0,0 1 0 0 0,0 0 0 0 0,1-1 0 0 0,-1 1 0 0 0,1-1 0 0 0,-1 1 0 0 0,1 0-1 0 0,0-1 1 0 0,0 1 0 0 0,0-1 0 0 0,0 1 0 0 0,0 0 0 0 0,0-1 0 0 0,0 1 0 0 0,0 0-1 0 0,1-1 1 0 0,-1 1 0 0 0,0 0 0 0 0,1-1 0 0 0,0 1 0 0 0,-1-1 0 0 0,1 1 0 0 0,0-1-1 0 0,0 1 1 0 0,0-1 0 0 0,0 0 0 0 0,0 1 0 0 0,0-1 0 0 0,0 0 0 0 0,0 0-1 0 0,0 0 1 0 0,2 1-19 0 0,2 2 151 0 0,4 0 1 0 0,0 0 0 0 0,0 0 1 0 0,1-1-1 0 0,-1 0 0 0 0,1-1 1 0 0,-1 0-1 0 0,1-1 0 0 0,0 1 0 0 0,-1-2 1 0 0,1 0-1 0 0,0 0 0 0 0,0 0 0 0 0,0-1 1 0 0,-1-1-1 0 0,1 0 0 0 0,-1 0 0 0 0,4-2-152 0 0,-6 1 85 0 0,1-1-1 0 0,-1-1 0 0 0,0 1 0 0 0,-1-1 0 0 0,1 0 0 0 0,-1-1 0 0 0,0 1 0 0 0,0-1 0 0 0,0-1 0 0 0,-1 1 0 0 0,0-1 0 0 0,-1 0 0 0 0,1 0 0 0 0,-1 0 0 0 0,0-1 0 0 0,-1 1 1 0 0,0-1-1 0 0,0 0 0 0 0,-1 0 0 0 0,0 0 0 0 0,0 0 0 0 0,-1 0 0 0 0,0-1 0 0 0,-1 1 0 0 0,1 0 0 0 0,-1-1 0 0 0,-1 1 0 0 0,0 0 0 0 0,0-1 0 0 0,-1-2-84 0 0,-2 2-31 0 0,0 0 0 0 0,0 0 0 0 0,-1 0 0 0 0,0 1-1 0 0,-1 0 1 0 0,0 0 0 0 0,0 0 0 0 0,-1 1 0 0 0,1-1 0 0 0,-2 2-1 0 0,1-1 1 0 0,-1 1 0 0 0,0 0 0 0 0,0 1 0 0 0,-1 0-1 0 0,1 0 1 0 0,-1 1 0 0 0,0 0 0 0 0,-1 0 0 0 0,1 1 0 0 0,-6-1 31 0 0,9 1-176 0 0,0 1 0 0 0,0 0 0 0 0,-1 0 0 0 0,1 1 0 0 0,-1 0 0 0 0,1 0 0 0 0,-1 0 0 0 0,0 1 0 0 0,1 0 0 0 0,-1 0 0 0 0,1 0 0 0 0,-1 1 0 0 0,0 0 0 0 0,1 1 0 0 0,0 0 0 0 0,-1-1 0 0 0,0 2 176 0 0,-23 19-4541 0 0,6 13-4905 0 0,16-20-1084 0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6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41 6873 0 0,'0'0'2184'0'0,"0"0"-152"0"0,0 0-106 0 0,0 0-56 0 0,0 0-146 0 0,0 0-284 0 0,0 0-341 0 0,0 0-323 0 0,0 0-238 0 0,0 0-132 0 0,0 0-13 0 0,0 0 32 0 0,0 0 20 0 0,1 9 21 0 0,14 177 1456 0 0,-13-134-1844 0 0,-2 0 1 0 0,-2 0-1 0 0,-3-1 1 0 0,-9 43-79 0 0,-30 27-6104 0 0,37-113 3234 0 0,0 0-5535 0 0,5-5 951 0 0</inkml:trace>
  <inkml:trace contextRef="#ctx0" brushRef="#br0" timeOffset="365.709">1 133 4281 0 0,'0'0'1678'0'0,"0"0"-9"0"0,0 0 40 0 0,0 0 119 0 0,0 0-49 0 0,0 0-301 0 0,0 0-354 0 0,0 0-276 0 0,0 0-121 0 0,0 0-30 0 0,0 0-11 0 0,0 0-17 0 0,0 0-14 0 0,29-21-68 0 0,91-61-48 0 0,-47 53 145 0 0,-59 28-540 0 0,123 3 725 0 0,-133-1-852 0 0,0-1 0 0 0,0 1 0 0 0,0 0 1 0 0,0 1-1 0 0,-1-1 0 0 0,1 1 1 0 0,0-1-1 0 0,-1 1 0 0 0,1 0 0 0 0,-1 0 1 0 0,0 1-1 0 0,0-1 0 0 0,0 1 1 0 0,0 0-1 0 0,0-1 0 0 0,-1 1 0 0 0,1 1 1 0 0,-1-1-1 0 0,0 0 0 0 0,1 0 1 0 0,-2 1-1 0 0,1-1 0 0 0,0 1 0 0 0,-1 0 1 0 0,1-1-1 0 0,-1 1 0 0 0,0 0 1 0 0,-1 0-1 0 0,1 0 0 0 0,0 0 0 0 0,-1 0 1 0 0,0 0-1 0 0,0 0-17 0 0,-1 3 19 0 0,0 1 0 0 0,-1 0 0 0 0,0-1 0 0 0,0 0 1 0 0,-1 1-1 0 0,0-1 0 0 0,0 0 0 0 0,-1 0 0 0 0,0-1 0 0 0,0 1 0 0 0,0-1 0 0 0,-1 0 0 0 0,0 0 1 0 0,0 0-1 0 0,0-1 0 0 0,-1 0 0 0 0,0 0 0 0 0,0 0 0 0 0,0 0 0 0 0,-1-1 0 0 0,0 0 1 0 0,1-1-1 0 0,-1 0 0 0 0,-7 3-19 0 0,3-1-595 0 0,-97 40-590 0 0,70-37-3724 0 0,-1-4-5850 0 0,36-4 4527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2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98 152 3465 0 0,'0'0'1907'0'0,"0"0"-25"0"0,0 0 119 0 0,0 0 61 0 0,0 0-268 0 0,0 0-425 0 0,0 0-392 0 0,0 0-293 0 0,0 0-153 0 0,0 0-81 0 0,0 0-62 0 0,0 0-70 0 0,0 0-63 0 0,-10 26-83 0 0,-28 81-43 0 0,22-18 74 0 0,17-64-170 0 0,-15 139-596 0 0,14-164 578 0 0,0-1 1 0 0,0 1-1 0 0,0-1 0 0 0,1 1 0 0 0,-1-1 0 0 0,0 1 1 0 0,0-1-1 0 0,0 1 0 0 0,0-1 0 0 0,0 1 0 0 0,0-1 0 0 0,0 1 1 0 0,0-1-1 0 0,0 0 0 0 0,0 1 0 0 0,0-1 0 0 0,0 1 1 0 0,0-1-1 0 0,0 1 0 0 0,-1-1 0 0 0,1 1 0 0 0,0-1 0 0 0,0 1 1 0 0,-1-1-1 0 0,1 1 0 0 0,0 0 0 0 0,-1-1 0 0 0,1 1 1 0 0,0-1-1 0 0,-1 1 0 0 0,1 0 0 0 0,-1-1 0 0 0,1 1 1 0 0,0 0-1 0 0,-1-1 0 0 0,1 1 0 0 0,-1 0 0 0 0,1 0 0 0 0,-1-1 1 0 0,1 1-1 0 0,-1 0 0 0 0,1 0 0 0 0,-1 0 0 0 0,1 0 1 0 0,-1 0-1 0 0,0 0 0 0 0,1 0 0 0 0,-1 0 0 0 0,1 0 1 0 0,-1 0-1 0 0,1 0 0 0 0,-1 0 0 0 0,1 0 0 0 0,-1 0 0 0 0,1 0 1 0 0,-1 1-1 0 0,1-1 0 0 0,-1 0 0 0 0,1 0 0 0 0,-1 1 1 0 0,1-1-1 0 0,-1 0 0 0 0,1 0 0 0 0,0 1 0 0 0,-1-1 1 0 0,1 1-1 0 0,-1-1-15 0 0,2-20 315 0 0,1 0 1 0 0,0 0 0 0 0,1 0-1 0 0,1 0 1 0 0,1 0 0 0 0,1 1-1 0 0,1 0 1 0 0,0 0-1 0 0,2 1 1 0 0,0 0 0 0 0,8-11-316 0 0,-8 10 66 0 0,0-1-13 0 0,1-1 0 0 0,1 1 1 0 0,1 1-1 0 0,1 0 0 0 0,0 1 0 0 0,1 0 1 0 0,1 1-1 0 0,1 0 0 0 0,1 2 0 0 0,0 0 0 0 0,1 0 1 0 0,0 2-1 0 0,11-6-53 0 0,-21 14 12 0 0,1-1 0 0 0,0 2 0 0 0,0-1 0 0 0,0 1 0 0 0,0 0 1 0 0,1 1-1 0 0,-1 0 0 0 0,1 1 0 0 0,0 0 0 0 0,0 1 0 0 0,0 0 0 0 0,0 0 0 0 0,0 1 0 0 0,0 0 0 0 0,8 1-12 0 0,-13 2 25 0 0,0 1-1 0 0,-1-1 0 0 0,1 1 0 0 0,-1 0 0 0 0,1 0 0 0 0,-1 0 1 0 0,0 0-1 0 0,0 1 0 0 0,-1-1 0 0 0,0 1 0 0 0,1 0 0 0 0,-2 0 1 0 0,1 1-1 0 0,0-1 0 0 0,-1 1 0 0 0,0-1 0 0 0,-1 1 0 0 0,1 0 1 0 0,-1-1-1 0 0,0 1 0 0 0,0 0 0 0 0,-1 0 0 0 0,0 0 0 0 0,0 4-24 0 0,-2-3 24 0 0,0-1 0 0 0,-1 0 0 0 0,0 0 0 0 0,0-1 1 0 0,0 1-1 0 0,0 0 0 0 0,-1-1 0 0 0,0 0 0 0 0,0 0 0 0 0,-1 0 0 0 0,1-1 0 0 0,-1 1 0 0 0,0-1 0 0 0,0 0 0 0 0,-1 0 0 0 0,1-1 0 0 0,-1 0 0 0 0,0 0 0 0 0,0 0 0 0 0,0-1 0 0 0,-2 1-24 0 0,-121 37-2928 0 0,72-35-8618 0 0,50-5 1449 0 0</inkml:trace>
  <inkml:trace contextRef="#ctx0" brushRef="#br0" timeOffset="543.068">309 498 0 0 0,'0'0'763'0'0,"0"0"448"0"0,0 0 320 0 0,0 0 76 0 0,0 0-47 0 0,0 0-94 0 0,0 0-79 0 0,0 0-20 0 0,0 0-80 0 0,0 0-135 0 0,0 0-137 0 0,0 0-107 0 0,16 3-76 0 0,51 5-42 0 0,28-25 1272 0 0,-68 8-1493 0 0,-6 4-118 0 0,-1-1 0 0 0,1-1 0 0 0,-1-1 0 0 0,-1-1 1 0 0,0 0-1 0 0,0-1 0 0 0,-1-1 0 0 0,0-1 0 0 0,-1-1 0 0 0,8-7-451 0 0,-26 20 21 0 0,1 1 0 0 0,-1-1-1 0 0,1 0 1 0 0,-1 1-1 0 0,1-1 1 0 0,-1 0-1 0 0,0 1 1 0 0,1-1-1 0 0,-1 0 1 0 0,1 0-1 0 0,-1 0 1 0 0,0 0-1 0 0,1 0 1 0 0,-1 1 0 0 0,1-1-1 0 0,-1 0 1 0 0,0 0-1 0 0,1 0 1 0 0,-1-1-1 0 0,1 1 1 0 0,-1 0-1 0 0,0 0 1 0 0,1 0-1 0 0,-1 0 1 0 0,1-1-1 0 0,-1 1 1 0 0,1 0 0 0 0,-1 0-1 0 0,1-1 1 0 0,-1 1-1 0 0,1 0 1 0 0,-1-1-1 0 0,1 1 1 0 0,-1-1-1 0 0,1 1 1 0 0,-1-1-1 0 0,1 1 1 0 0,0-1-1 0 0,-1 1 1 0 0,1-1 0 0 0,0 1-1 0 0,-1-1 1 0 0,1 1-1 0 0,0-1 1 0 0,0 1-1 0 0,0-1 1 0 0,0 0-1 0 0,-1 1 1 0 0,1-1-1 0 0,0 0-20 0 0,-13 16-118 0 0,1 0-1 0 0,1 1 0 0 0,0 0 0 0 0,1 0 0 0 0,1 1 1 0 0,0 1-1 0 0,1-1 0 0 0,1 1 0 0 0,1 1 1 0 0,1-1-1 0 0,0 1 0 0 0,1 0 0 0 0,2 0 0 0 0,-1 1 1 0 0,2-1-1 0 0,1 12 119 0 0,-2 174-3465 0 0,-24-153-1031 0 0,-8-36-6387 0 0,28-13 6582 0 0</inkml:trace>
  <inkml:trace contextRef="#ctx0" brushRef="#br0" timeOffset="819.333">383 841 0 0 0,'0'0'2609'0'0,"0"0"-244"0"0,0 0-133 0 0,0 0-72 0 0,0 0-200 0 0,0 0-290 0 0,0 0-268 0 0,0 0-194 0 0,0 0-164 0 0,0 0-109 0 0,0 0-71 0 0,0 0-58 0 0,0 0-38 0 0,33-27-35 0 0,104-79-50 0 0,-85 75 192 0 0,-46 33-642 0 0,80 4 1587 0 0,-15 27-475 0 0,-33 8-797 0 0,-31-37-2319 0 0,-3-4-1656 0 0,-2 0-4119 0 0,-2 0-3914 0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0 0 0,'0'0'2090'0'0,"0"0"-287"0"0,0 0-43 0 0,0 0 202 0 0,0 0 142 0 0,0 0-99 0 0,0 0-313 0 0,0 0-417 0 0,0 0-377 0 0,0 0-270 0 0,0 0-121 0 0,0 0-3 0 0,0 0 82 0 0,26 0 2187 0 0,216-15 2148 0 0,-77-3-4226 0 0,-153 18-1575 0 0,-11 1-9897 0 0,-16 2 407 0 0,8 1 6194 0 0</inkml:trace>
  <inkml:trace contextRef="#ctx0" brushRef="#br0" timeOffset="251.425">8 445 3761 0 0,'0'0'2658'0'0,"0"0"-579"0"0,0 0-277 0 0,0 0 29 0 0,0 0-11 0 0,0 0-162 0 0,0 0-267 0 0,0 0-220 0 0,0 0-155 0 0,0 0-115 0 0,0 0-113 0 0,0 0-101 0 0,29 7-111 0 0,92 19-134 0 0,-49-26 56 0 0,-59-4-407 0 0,142-39-860 0 0,-123 32-3888 0 0,0-1-4230 0 0,-24 8 30 0 0</inkml:trace>
  <inkml:trace contextRef="#ctx0" brushRef="#br0" timeOffset="1020.998">755 77 5489 0 0,'0'0'1710'0'0,"0"0"-316"0"0,0 0-105 0 0,0 0 161 0 0,0 0 97 0 0,0 0-70 0 0,0 0-216 0 0,0 0-282 0 0,0 0-231 0 0,0 0-133 0 0,0 0-79 0 0,0 0-43 0 0,0 19-41 0 0,0 124 915 0 0,2 89-1638 0 0,-12-195-2161 0 0,-2-15-2627 0 0,8-12-1987 0 0,4-9 5961 0 0,-2 2-3829 0 0</inkml:trace>
  <inkml:trace contextRef="#ctx0" brushRef="#br0" timeOffset="1353.007">573 198 1432 0 0,'0'0'2329'0'0,"0"0"-258"0"0,0 0-51 0 0,0 0 65 0 0,0 0-75 0 0,0 0-303 0 0,0 0-382 0 0,0 0-302 0 0,0 0-227 0 0,0 0-108 0 0,0 0-74 0 0,0 0-42 0 0,31-29-3 0 0,101-90-40 0 0,-129 115-490 0 0,0 1 0 0 0,0 0 0 0 0,0 0 0 0 0,1 0 0 0 0,-1 0 0 0 0,1 1 0 0 0,-1-1 0 0 0,1 1 0 0 0,0 0 0 0 0,0 0 1 0 0,0 0-1 0 0,0 1 0 0 0,0-1 0 0 0,1 1 0 0 0,-1 0 0 0 0,0 0 0 0 0,1 1 0 0 0,-1-1 0 0 0,2 1-39 0 0,9 0 171 0 0,-4-3-103 0 0,1 0 0 0 0,0 1 1 0 0,-1 1-1 0 0,1 0 0 0 0,0 1 0 0 0,0 0 0 0 0,-1 0 0 0 0,1 2 0 0 0,0-1 1 0 0,-1 1-1 0 0,1 1 0 0 0,-1 0 0 0 0,0 1 0 0 0,0 0 0 0 0,0 1 0 0 0,0 0 1 0 0,-1 0-1 0 0,0 1 0 0 0,0 1 0 0 0,5 3-68 0 0,-14-7 20 0 0,1-1 0 0 0,-1 0 0 0 0,0 0 0 0 0,1 1 1 0 0,-1-1-1 0 0,0 1 0 0 0,-1-1 0 0 0,1 1 0 0 0,0-1 0 0 0,-1 1 0 0 0,1 0 0 0 0,-1-1 0 0 0,0 1 1 0 0,0 0-1 0 0,0-1 0 0 0,0 1 0 0 0,0 0 0 0 0,-1-1 0 0 0,1 1 0 0 0,-1-1 0 0 0,0 1 0 0 0,1-1 1 0 0,-1 1-1 0 0,0-1 0 0 0,-1 1 0 0 0,1-1 0 0 0,0 0 0 0 0,-1 1 0 0 0,1-1 0 0 0,-1 0-20 0 0,-56 58 124 0 0,37-45-431 0 0,-2-1 1 0 0,1-1-1 0 0,-2 0 1 0 0,0-2-1 0 0,0-1 0 0 0,-1-1 1 0 0,0-1-1 0 0,-24 5 307 0 0,-17-9-3886 0 0,58-17-7033 0 0,8 11 5404 0 0</inkml:trace>
  <inkml:trace contextRef="#ctx0" brushRef="#br0" timeOffset="1936.425">985 441 296 0 0,'0'0'1903'0'0,"0"0"39"0"0,0 0 200 0 0,0 0 114 0 0,0 0-158 0 0,0 0-358 0 0,0 0-450 0 0,0 0-371 0 0,0 0-207 0 0,0 0-65 0 0,0 0 10 0 0,0 0-10 0 0,0 0-59 0 0,1 8-85 0 0,11 220 1280 0 0,-19-190-3634 0 0,1-27-2492 0 0,-1-2-5278 0 0,7-8 5313 0 0</inkml:trace>
  <inkml:trace contextRef="#ctx0" brushRef="#br0" timeOffset="2423.014">893 412 1360 0 0,'0'0'1837'0'0,"0"0"-237"0"0,0 0-17 0 0,0 0 105 0 0,0 0-26 0 0,0 0-172 0 0,0 0-219 0 0,0 0-191 0 0,0 0-144 0 0,0 0-98 0 0,0 0-69 0 0,0 0-55 0 0,33-9-48 0 0,100-25-37 0 0,-62 25 489 0 0,-54 9-698 0 0,-12-1-321 0 0,1 1-1 0 0,-1 0 1 0 0,0 0 0 0 0,1 0 0 0 0,-1 0-1 0 0,1 1 1 0 0,-1 0 0 0 0,0 0-1 0 0,0 1 1 0 0,1-1 0 0 0,-1 1 0 0 0,0 0-1 0 0,0 0 1 0 0,1 2-99 0 0,-5-3 27 0 0,-1 1-1 0 0,1-1 1 0 0,-1 1-1 0 0,1-1 1 0 0,-1 1 0 0 0,0-1-1 0 0,1 1 1 0 0,-1-1-1 0 0,0 1 1 0 0,0-1 0 0 0,0 1-1 0 0,-1-1 1 0 0,1 1-1 0 0,0-1 1 0 0,0 1-1 0 0,-1-1 1 0 0,1 1 0 0 0,-1-1-1 0 0,1 1 1 0 0,-1-1-1 0 0,0 0 1 0 0,0 1-1 0 0,1-1 1 0 0,-1 0 0 0 0,0 0-1 0 0,0 1 1 0 0,0-1-1 0 0,-1 0-26 0 0,-13 13 27 0 0,-1 0 0 0 0,0-1 0 0 0,-1-1 0 0 0,0-1 0 0 0,-1 0 0 0 0,0-1 0 0 0,-10 3-27 0 0,-59 36-50 0 0,86-49 49 0 0,0 1 0 0 0,0-1-1 0 0,0 1 1 0 0,0-1 0 0 0,0 1 0 0 0,0 0-1 0 0,0 0 1 0 0,0-1 0 0 0,0 1 0 0 0,0 0 0 0 0,0 0-1 0 0,0 0 1 0 0,1 0 0 0 0,-1 0 0 0 0,0 0-1 0 0,1 0 1 0 0,-1 0 0 0 0,1 0 0 0 0,-1 0 0 0 0,1 0-1 0 0,0 1 1 0 0,-1-1 0 0 0,1 0 0 0 0,0 0-1 0 0,0 0 1 0 0,0 1 0 0 0,0-1 0 0 0,0 0 0 0 0,0 0-1 0 0,0 1 1 0 0,0-1 0 0 0,0 0 0 0 0,0 0-1 0 0,1 0 1 0 0,-1 0 0 0 0,1 1 0 0 0,-1-1 0 0 0,1 0-1 0 0,-1 0 1 0 0,1 0 0 0 0,0 0 0 0 0,-1 0-1 0 0,1 0 1 0 0,0 0 0 0 0,0 0 0 0 0,0-1 0 0 0,-1 1-1 0 0,1 0 1 0 0,0 0 0 0 0,0-1 0 0 0,1 1 1 0 0,58 30 467 0 0,106 31 1442 0 0,-161-59-3325 0 0,4 4 4287 0 0,-5-4-2725 0 0,-1 0-3982 0 0,-2-3-2076 0 0,0 0-3486 0 0,-1-1 2703 0 0</inkml:trace>
  <inkml:trace contextRef="#ctx0" brushRef="#br0" timeOffset="2699.881">1363 493 5081 0 0,'0'0'2274'0'0,"0"0"-546"0"0,0 0-122 0 0,0 0 176 0 0,0 0 117 0 0,0 0-172 0 0,0 0-343 0 0,0 0-274 0 0,0 0-212 0 0,0 0-125 0 0,0 0-97 0 0,0 0-103 0 0,0 0-98 0 0,27-1-122 0 0,85-2-44 0 0,24-19 329 0 0,-40-11-2904 0 0,-82 21-2164 0 0,-8 3-3283 0 0,-5 8-1164 0 0</inkml:trace>
  <inkml:trace contextRef="#ctx0" brushRef="#br0" timeOffset="2946.417">1554 217 736 0 0,'0'0'3382'0'0,"0"0"-1141"0"0,0 0-290 0 0,0 0 131 0 0,0 0-23 0 0,0 0-259 0 0,0 0-362 0 0,0 0-347 0 0,-4 31-290 0 0,-12 98-221 0 0,19-19 407 0 0,3-86-854 0 0,1 1-442 0 0,1-1-1 0 0,2 0 0 0 0,0-1 0 0 0,1 0 0 0 0,2 0 0 0 0,13 18 310 0 0,-20-34-2165 0 0,-1-3-1307 0 0,-3 0-3379 0 0,-2-3 1917 0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5:3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588 122 9610 0 0,'0'0'2355'0'0,"0"0"-597"0"0,0 0-291 0 0,0 0-123 0 0,0 0-48 0 0,0 0-46 0 0,0 0-106 0 0,0 0-131 0 0,0 0-187 0 0,0 0-204 0 0,0 0-149 0 0,-2 3-85 0 0,-4 135 1595 0 0,-9 395-824 0 0,5-348-1762 0 0,-2-62-4139 0 0,8-102 1895 0 0,1-10-777 0 0,1 1-4017 0 0,2-7 410 0 0</inkml:trace>
  <inkml:trace contextRef="#ctx0" brushRef="#br0" timeOffset="511.672">216 295 12403 0 0,'0'0'1627'0'0,"0"0"-591"0"0,0 0-219 0 0,0 0 100 0 0,0 0 125 0 0,0 0-29 0 0,28-31-112 0 0,96-99-103 0 0,-118 123-696 0 0,1 0 0 0 0,1 0 0 0 0,-1 0 0 0 0,1 1 0 0 0,0 0 0 0 0,1 1 0 0 0,-1 0 0 0 0,1 0 0 0 0,0 1 0 0 0,0 0 0 0 0,1 0-102 0 0,10-4 254 0 0,10-4-47 0 0,0 2 1 0 0,1 0-1 0 0,0 2 1 0 0,0 2-1 0 0,0 1 1 0 0,1 1-1 0 0,0 1 1 0 0,0 2-1 0 0,24 3-207 0 0,-50-2 10 0 0,0 0 1 0 0,0 1-1 0 0,-1 0 0 0 0,1 0 0 0 0,0 1 1 0 0,0 0-1 0 0,0 0 0 0 0,-1 0 1 0 0,1 0-1 0 0,-1 1 0 0 0,0 0 0 0 0,0 0 1 0 0,0 1-1 0 0,0-1 0 0 0,-1 1 1 0 0,1 0-1 0 0,-1 1 0 0 0,0-1 0 0 0,0 1 1 0 0,0-1-1 0 0,-1 1 0 0 0,1 0 1 0 0,-1 0-1 0 0,-1 1 0 0 0,1-1 0 0 0,-1 1 1 0 0,0-1-1 0 0,0 1 0 0 0,0 0 1 0 0,-1 0-1 0 0,0 1-10 0 0,0 10 29 0 0,-1 0 0 0 0,0 0 0 0 0,-1 0 0 0 0,-1 0 0 0 0,-1 0 0 0 0,-1 0 0 0 0,0-1 0 0 0,-1 1 0 0 0,-1-1 0 0 0,0-1 0 0 0,-1 1 0 0 0,-1-1 0 0 0,0 0-1 0 0,-1-1 1 0 0,-1 0 0 0 0,0 0 0 0 0,-1-1 0 0 0,0 0 0 0 0,-1-1 0 0 0,0 0 0 0 0,-1-1 0 0 0,-10 6-29 0 0,-60 48 188 0 0,-2-3-1 0 0,-66 34-187 0 0,204-68 806 0 0,-21-16-524 0 0,0 1 0 0 0,-2 2 0 0 0,0 1 0 0 0,0 1 0 0 0,-2 2 0 0 0,0 1 1 0 0,6 7-283 0 0,84 87 522 0 0,-88-102-4654 0 0,-11-16-7588 0 0,-16 0 317 0 0</inkml:trace>
  <inkml:trace contextRef="#ctx0" brushRef="#br0" timeOffset="5907.61">1350 729 0 0 0,'0'0'959'0'0,"0"0"813"0"0,0 0 281 0 0,0 0 40 0 0,0 0-31 0 0,0 0-131 0 0,0 0-212 0 0,0 0-254 0 0,0 0-229 0 0,-7-2-189 0 0,-38-10 2298 0 0,-12 16 789 0 0,48 1-4068 0 0,1 0 1 0 0,-1 1-1 0 0,1 0 1 0 0,1 0-1 0 0,-1 1 1 0 0,1 0-1 0 0,0 0 1 0 0,1 1-1 0 0,0 0 1 0 0,0 0-1 0 0,1 1 0 0 0,-1-1 1 0 0,2 1-1 0 0,0 0 1 0 0,0 0-1 0 0,0 1 1 0 0,1-1-1 0 0,1 1 1 0 0,-1 0-1 0 0,2 0 1 0 0,-1-1-1 0 0,1 1 1 0 0,1 0-1 0 0,0 0 1 0 0,0 0-1 0 0,2 9-66 0 0,-1-15 33 0 0,1 0 0 0 0,-1 0 0 0 0,1 1 0 0 0,0-1 1 0 0,0 0-1 0 0,1-1 0 0 0,-1 1 0 0 0,1 0 0 0 0,0-1 0 0 0,0 1 0 0 0,0-1 0 0 0,0 0 0 0 0,0 0 0 0 0,1 0 0 0 0,0-1 0 0 0,-1 1 0 0 0,1-1 0 0 0,0 0 1 0 0,0 0-1 0 0,0 0 0 0 0,1 0 0 0 0,-1-1 0 0 0,0 0 0 0 0,1 1 0 0 0,2-1-33 0 0,114 1 1148 0 0,-108-6-1054 0 0,0 0 0 0 0,-1-1 0 0 0,1-1 1 0 0,-1 0-1 0 0,0 0 0 0 0,0-1 0 0 0,-1-1 0 0 0,0 0 0 0 0,0 0 0 0 0,-1-1 0 0 0,0-1 0 0 0,-1 0 0 0 0,0 0 1 0 0,0-1-1 0 0,-1 0 0 0 0,-1 0 0 0 0,0-1 0 0 0,1-2-94 0 0,-5 11 9 0 0,0 0 1 0 0,-1-1 0 0 0,0 1-1 0 0,0-1 1 0 0,0 1-1 0 0,0-1 1 0 0,0 0-1 0 0,-1 0 1 0 0,1 1-1 0 0,-1-1 1 0 0,0 0-1 0 0,-1 0 1 0 0,1 0 0 0 0,-1 0-1 0 0,1-1 1 0 0,-1 1-1 0 0,0 0 1 0 0,-1 0-1 0 0,1 0 1 0 0,-1 0-1 0 0,0 0 1 0 0,0 0-1 0 0,0 0 1 0 0,0 0 0 0 0,-1 0-1 0 0,1 1 1 0 0,-1-1-1 0 0,0 0 1 0 0,0 1-1 0 0,-1 0 1 0 0,1-1-1 0 0,-1 1 1 0 0,1 0-1 0 0,-1 0 1 0 0,0 0 0 0 0,0 1-1 0 0,0-1 1 0 0,-1 0-10 0 0,-4-1-95 0 0,1 1 0 0 0,-1 0 0 0 0,0 0 0 0 0,0 0 0 0 0,0 1 0 0 0,-1 0 0 0 0,1 1 0 0 0,-1-1 0 0 0,1 2 0 0 0,0-1 0 0 0,-1 1 0 0 0,1 1 0 0 0,-1-1 0 0 0,1 2 0 0 0,-1-1 0 0 0,1 1 0 0 0,0 0 0 0 0,0 1 0 0 0,0-1 0 0 0,0 2 0 0 0,0-1 0 0 0,-1 2 95 0 0,-94 75-9255 0 0,90-62 2632 0 0,7-6-4801 0 0</inkml:trace>
  <inkml:trace contextRef="#ctx0" brushRef="#br0" timeOffset="6334.149">2011 726 4969 0 0,'0'0'4196'0'0,"0"0"-1374"0"0,0 0-633 0 0,0 0-174 0 0,0 0-183 0 0,0 0-293 0 0,0 0-282 0 0,0 0-178 0 0,0 0-156 0 0,0 0-131 0 0,0 0-81 0 0,0 0-122 0 0,-23-3-85 0 0,-67-5-74 0 0,87 7-390 0 0,0 1 1 0 0,0-1-1 0 0,0 1 0 0 0,0 0 1 0 0,0 0-1 0 0,1 0 0 0 0,-1 0 1 0 0,0 1-1 0 0,0-1 0 0 0,0 1 1 0 0,0 0-1 0 0,1 0 0 0 0,-1 0 1 0 0,0 0-1 0 0,1 0 1 0 0,-1 1-1 0 0,1-1 0 0 0,-1 1 1 0 0,1-1-1 0 0,-2 3-40 0 0,-5 3 142 0 0,2-4-116 0 0,1 1-1 0 0,-1 0 1 0 0,1 1 0 0 0,0 0-1 0 0,0 0 1 0 0,0 0-1 0 0,1 1 1 0 0,0-1-1 0 0,0 1 1 0 0,0 1-1 0 0,1-1 1 0 0,0 0-1 0 0,0 1 1 0 0,0 0-1 0 0,1 0 1 0 0,0 0 0 0 0,1 1-1 0 0,0-1 1 0 0,0 0-1 0 0,0 1 1 0 0,1 0-1 0 0,0-1 1 0 0,0 1-1 0 0,1 0 1 0 0,0-1-1 0 0,1 1 1 0 0,0 5-26 0 0,3-6 9 0 0,0 0-1 0 0,0-1 1 0 0,0 0 0 0 0,1 0 0 0 0,0 0 0 0 0,0 0-1 0 0,1-1 1 0 0,0 0 0 0 0,0 0 0 0 0,0-1-1 0 0,0 1 1 0 0,1-1 0 0 0,-1 0 0 0 0,1-1-1 0 0,0 0 1 0 0,0 0 0 0 0,0-1 0 0 0,1 1 0 0 0,-1-2-1 0 0,1 1 1 0 0,-1-1 0 0 0,1 0 0 0 0,0 0-1 0 0,-1-1 1 0 0,1 0 0 0 0,3-1-9 0 0,6 2-27 0 0,0 0 0 0 0,0-2-1 0 0,0 0 1 0 0,0-1 0 0 0,-1 0 0 0 0,1-1 0 0 0,0-1 0 0 0,-1-1 0 0 0,0 0-1 0 0,0-1 1 0 0,11-7 27 0 0,23-31-2984 0 0,-39 24-1938 0 0,-6 0-5297 0 0,-5 12 929 0 0</inkml:trace>
  <inkml:trace contextRef="#ctx0" brushRef="#br0" timeOffset="6719.666">2353 291 14083 0 0,'0'0'2315'0'0,"0"0"-625"0"0,0 0-258 0 0,0 0-28 0 0,0 0-94 0 0,0 0-194 0 0,0 0-221 0 0,0 0-197 0 0,0 0-176 0 0,0 0-123 0 0,0 0-93 0 0,0 0-101 0 0,0 0-54 0 0,-7 1 223 0 0,0 418 977 0 0,3-180-1332 0 0,1-227-3597 0 0,4-35-2685 0 0,6-4-3699 0 0,-1 21 1495 0 0</inkml:trace>
  <inkml:trace contextRef="#ctx0" brushRef="#br0" timeOffset="7102.264">2565 527 7346 0 0,'0'0'2377'0'0,"0"0"-448"0"0,0 0-139 0 0,0 0-29 0 0,0 0-94 0 0,0 0-173 0 0,0 0-227 0 0,0 0-227 0 0,-33 16-214 0 0,-100 53-177 0 0,65-26 562 0 0,66-42-1182 0 0,1-1 0 0 0,0 1 0 0 0,0 0 0 0 0,0 0 0 0 0,0 0 1 0 0,0-1-1 0 0,1 1 0 0 0,-1 0 0 0 0,0 0 0 0 0,0 0 0 0 0,1 0 0 0 0,-1 1 0 0 0,0-1 0 0 0,1 0 0 0 0,-1 0 0 0 0,1 0 1 0 0,-1 0-1 0 0,1 1 0 0 0,0-1 0 0 0,0 0 0 0 0,-1 0 0 0 0,1 1 0 0 0,0-1 0 0 0,0 0 0 0 0,0 0 0 0 0,0 1 0 0 0,1-1 0 0 0,-1 0 1 0 0,0 0-1 0 0,0 1 0 0 0,1-1 0 0 0,-1 0 0 0 0,1 0 0 0 0,-1 0 0 0 0,1 1 0 0 0,-1-1 0 0 0,1 0 0 0 0,0 0 0 0 0,-1 0 1 0 0,1 0-1 0 0,0 0 0 0 0,0 0 0 0 0,0 0 0 0 0,0-1 0 0 0,0 1 0 0 0,0 0 0 0 0,0 0 0 0 0,0-1 0 0 0,0 1 0 0 0,1 0-29 0 0,61 35 500 0 0,116 63 1674 0 0,-158-81-1932 0 0,-11-30-8521 0 0,-4 6-1256 0 0,-4 3-378 0 0</inkml:trace>
  <inkml:trace contextRef="#ctx0" brushRef="#br0" timeOffset="7828.677">2758 847 5401 0 0,'0'0'3322'0'0,"0"0"-367"0"0,0 0-346 0 0,0 0-363 0 0,0 0-394 0 0,0 0-306 0 0,0 0-214 0 0,0 0-186 0 0,0 0-205 0 0,0 0-187 0 0,0 0-173 0 0,0 0-135 0 0,0 0-80 0 0,26-3-60 0 0,80-11-27 0 0,-71-4 89 0 0,-34 13-275 0 0,1 1-86 0 0,0 0-1 0 0,0 1 0 0 0,0-1 1 0 0,-1 0-1 0 0,1 0 1 0 0,-1 0-1 0 0,0 0 1 0 0,0 0-1 0 0,-1 0 1 0 0,1 0-1 0 0,-1-1 1 0 0,0 1-1 0 0,0 0 1 0 0,0 0-1 0 0,-1 0 1 0 0,1 0-1 0 0,-1 0 1 0 0,0 0-1 0 0,0 0 1 0 0,-1 0-1 0 0,1 0 1 0 0,-1 0-1 0 0,0 0 1 0 0,0 0-1 0 0,0 1 1 0 0,0-1-1 0 0,-1 1 1 0 0,1 0-1 0 0,-1 0 1 0 0,0 0-1 0 0,0 0 1 0 0,0 0-1 0 0,0 0 1 0 0,-1 1-1 0 0,1 0 1 0 0,-1 0-1 0 0,1 0 1 0 0,-3-1-7 0 0,1 2-38 0 0,0 0 1 0 0,0 0-1 0 0,0 1 1 0 0,0-1-1 0 0,0 1 1 0 0,0 1 0 0 0,-1-1-1 0 0,1 1 1 0 0,0 0-1 0 0,0 0 1 0 0,0 0-1 0 0,0 1 1 0 0,0-1-1 0 0,1 1 1 0 0,-1 0 0 0 0,0 1-1 0 0,1-1 1 0 0,0 1-1 0 0,-1 0 1 0 0,1 0-1 0 0,0 0 1 0 0,0 1-1 0 0,1-1 1 0 0,-1 1 0 0 0,1 0-1 0 0,0 0 1 0 0,0 0 37 0 0,-3 4-47 0 0,0 1 0 0 0,1-1 0 0 0,0 1 0 0 0,0-1 0 0 0,1 1 0 0 0,0 1 1 0 0,1-1-1 0 0,0 0 0 0 0,0 1 0 0 0,1 0 0 0 0,1 0 0 0 0,-1-1 0 0 0,1 7 47 0 0,2-13-6 0 0,-1 1-1 0 0,1-1 0 0 0,-1 0 0 0 0,1 0 1 0 0,0 0-1 0 0,0 1 0 0 0,1-1 0 0 0,-1-1 1 0 0,1 1-1 0 0,-1 0 0 0 0,1 0 0 0 0,0 0 0 0 0,0-1 1 0 0,0 1-1 0 0,0-1 0 0 0,1 0 0 0 0,-1 1 1 0 0,1-1-1 0 0,-1 0 0 0 0,1 0 0 0 0,0-1 1 0 0,0 1-1 0 0,0-1 0 0 0,0 1 0 0 0,0-1 1 0 0,0 0-1 0 0,0 0 0 0 0,0 0 0 0 0,3 0 7 0 0,96 12 139 0 0,-60-17 34 0 0,-1-2 0 0 0,0-1 0 0 0,0-3 0 0 0,-1-1 0 0 0,-1-2 0 0 0,0-1 0 0 0,0-3 0 0 0,-2 0 0 0 0,0-3 0 0 0,-1-1 0 0 0,-1-2 0 0 0,-1-1 0 0 0,-1-2 0 0 0,-2-1 0 0 0,13-14-173 0 0,-27 27 32 0 0,-1-2 0 0 0,-1 0-1 0 0,0-1 1 0 0,-1-1-1 0 0,0 0 1 0 0,-2-1 0 0 0,0 0-1 0 0,-1-1 1 0 0,-1 0 0 0 0,-1 0-1 0 0,-1-1 1 0 0,-1-1 0 0 0,0 1-1 0 0,-2-1 1 0 0,0 0-1 0 0,-2-1 1 0 0,0 1 0 0 0,-2-9-32 0 0,0 28 0 0 0,-1-1 1 0 0,0 0 0 0 0,-1 0-1 0 0,1 1 1 0 0,-1-1 0 0 0,1 0-1 0 0,-1 0 1 0 0,0 1 0 0 0,0-1-1 0 0,-1 1 1 0 0,1-1 0 0 0,-1 1-1 0 0,0 0 1 0 0,0-1-1 0 0,0 1 1 0 0,0 0 0 0 0,0 0-1 0 0,-1 1 1 0 0,1-1 0 0 0,-1 0-1 0 0,0 1 1 0 0,0-1 0 0 0,0 1-1 0 0,0 0 1 0 0,0 0 0 0 0,-1 0-1 0 0,1 1 1 0 0,0-1 0 0 0,-1 1-1 0 0,1-1 1 0 0,-1 1 0 0 0,0 0-1 0 0,1 1 1 0 0,-1-1-1 0 0,0 1 1 0 0,0-1 0 0 0,1 1-1 0 0,-1 0 1 0 0,-3 1-1 0 0,-3 0-10 0 0,1 1 0 0 0,-1 0 0 0 0,1 1 0 0 0,0 0 0 0 0,0 0 0 0 0,0 1 0 0 0,0 0 0 0 0,1 1-1 0 0,-1 0 1 0 0,1 0 0 0 0,0 1 0 0 0,1 0 0 0 0,-1 0 0 0 0,1 1 0 0 0,1 0 0 0 0,-1 0 0 0 0,1 0 0 0 0,0 1 0 0 0,1 0 0 0 0,0 0 0 0 0,0 1 0 0 0,1-1 0 0 0,0 1 0 0 0,0 0-1 0 0,1 0 1 0 0,0 1 0 0 0,1-1 0 0 0,0 0 0 0 0,0 1 0 0 0,1 0 0 0 0,0-1 0 0 0,1 1 0 0 0,0 8 10 0 0,1 1 10 0 0,0 0 0 0 0,1 0 0 0 0,0 0 0 0 0,2-1 0 0 0,0 1 0 0 0,1-1 0 0 0,1 0 0 0 0,1 0 0 0 0,0-1 0 0 0,4 6-10 0 0,95 150 25 0 0,-35-72-1500 0 0,-75-114-8709 0 0,-3 9 3545 0 0,3 0-3158 0 0</inkml:trace>
  <inkml:trace contextRef="#ctx0" brushRef="#br0" timeOffset="8071.434">3069 586 12211 0 0,'0'0'6921'0'0,"0"0"-5777"0"0,0 0-135 0 0,0 0 15 0 0,0 0-160 0 0,210-26-208 0 0,-168 19-136 0 0,2-1-64 0 0,6-3-72 0 0,4 0-88 0 0,3 0-112 0 0,1 0-79 0 0,5 0-154 0 0,-4 0-367 0 0,4 0-648 0 0,-5 0-1368 0 0,-17 4-4098 0 0,-13 3-6769 0 0</inkml:trace>
  <inkml:trace contextRef="#ctx0" brushRef="#br0" timeOffset="12821.69">4363 656 14659 0 0,'0'0'2649'0'0,"0"0"-1582"0"0,0 0-431 0 0,0 0 68 0 0,0 0 108 0 0,0 0 7 0 0,0 0-127 0 0,0 0-152 0 0,0 0-177 0 0,0 0-91 0 0,0 0 11 0 0,0 8-6 0 0,24 290 1374 0 0,-21-239-1555 0 0,-6 197 371 0 0,1-246-408 0 0,1 0 0 0 0,-2 0 0 0 0,1-1 0 0 0,-2 1 0 0 0,1-1 0 0 0,-1 0 0 0 0,0 0 0 0 0,-1 0 0 0 0,0 0 0 0 0,-1-1 0 0 0,1 0 0 0 0,-2 0 0 0 0,-2 3-59 0 0,8-11 26 0 0,0-1 0 0 0,-1 1 0 0 0,1 0 1 0 0,0 0-1 0 0,0 0 0 0 0,0-1 0 0 0,0 1 1 0 0,-1 0-1 0 0,1-1 0 0 0,0 1 0 0 0,0-1 1 0 0,0 0-1 0 0,0 1 0 0 0,0-1 0 0 0,0 0 1 0 0,0 1-1 0 0,0-1 0 0 0,1 0 0 0 0,-1 0 1 0 0,0 0-1 0 0,0 0 0 0 0,1 0 0 0 0,-1 0 1 0 0,0 0-1 0 0,1 0 0 0 0,-1 0 0 0 0,1 0 1 0 0,0 0-1 0 0,-1 0 0 0 0,1-1 0 0 0,0 1 1 0 0,-1 0-1 0 0,1 0 0 0 0,0 0 0 0 0,0-1 1 0 0,0 1-1 0 0,0 0 0 0 0,0 0 0 0 0,0 0 1 0 0,1 0-1 0 0,-1-1 0 0 0,0 1 0 0 0,1 0 1 0 0,-1 0-1 0 0,1 0 0 0 0,-1 0 0 0 0,1-1-26 0 0,-1-28-11 0 0,2 0 0 0 0,1 0 0 0 0,2 0 0 0 0,1 0 0 0 0,1 0 0 0 0,1 1 0 0 0,2 0 0 0 0,1 1 0 0 0,1 0 0 0 0,1 1 0 0 0,5-6 11 0 0,1-5 18 0 0,1 1 1 0 0,1 1 0 0 0,2 1-1 0 0,1 1 1 0 0,2 1-1 0 0,2 1 1 0 0,1 2-1 0 0,1 0 1 0 0,25-17-19 0 0,-52 44 8 0 0,0 1 1 0 0,-1-1 0 0 0,1 1-1 0 0,1 0 1 0 0,-1 0-1 0 0,0 1 1 0 0,0-1 0 0 0,1 1-1 0 0,-1-1 1 0 0,1 1 0 0 0,-1 0-1 0 0,1 0 1 0 0,-1 1 0 0 0,1-1-1 0 0,0 1 1 0 0,-1-1-1 0 0,1 1 1 0 0,0 1 0 0 0,3-1-9 0 0,-5 3 8 0 0,0-1 1 0 0,0 1 0 0 0,-1 0 0 0 0,1 0-1 0 0,-1 0 1 0 0,1 0 0 0 0,-1 0-1 0 0,0 0 1 0 0,0 0 0 0 0,-1 1 0 0 0,1-1-1 0 0,0 0 1 0 0,-1 0 0 0 0,0 1 0 0 0,0-1-1 0 0,0 0 1 0 0,0 0 0 0 0,-1 1-1 0 0,0 2-8 0 0,1 2 33 0 0,-3 10 0 0 0,-2-1 0 0 0,1 0 0 0 0,-2 0 0 0 0,0 0 0 0 0,-1-1 0 0 0,-1 0 0 0 0,-1 0 0 0 0,0-1 0 0 0,-1 0 0 0 0,0-1 0 0 0,-1 0-1 0 0,-12 12-32 0 0,14-15 9 0 0,-5 8-64 0 0,-1 0 0 0 0,-1-1 0 0 0,-1 0 0 0 0,0-2 0 0 0,-2 0 0 0 0,1-1 0 0 0,-18 10 55 0 0,1-17-2511 0 0,39-34-9966 0 0,4 17 6217 0 0,-4 4-906 0 0</inkml:trace>
  <inkml:trace contextRef="#ctx0" brushRef="#br0" timeOffset="13440.692">4827 939 1824 0 0,'0'0'1379'0'0,"0"0"-308"0"0,0 0-69 0 0,0 0-19 0 0,0 0-158 0 0,0 0-206 0 0,0 0-158 0 0,0 0-93 0 0,0 0-75 0 0,0 0-56 0 0,0 0-26 0 0,0 0 7 0 0,0 0 96 0 0,3 0 155 0 0,6 0 185 0 0,-6 0 165 0 0,-3 0 98 0 0,2-1 2230 0 0,7-4-1694 0 0,106-91 5702 0 0,47-63-5339 0 0,-154 151-1763 0 0,0-1 1 0 0,0 0 0 0 0,-1 0-1 0 0,0 0 1 0 0,-1-1-1 0 0,0 0 1 0 0,0 0-1 0 0,-1-1 1 0 0,-1 0-1 0 0,0 1 1 0 0,0-2-1 0 0,-1 1 1 0 0,0 0-1 0 0,0-6-53 0 0,-3 15-1 0 0,-1 1 0 0 0,1 0 0 0 0,0 0 0 0 0,-1-1 0 0 0,1 1 0 0 0,-1 0 0 0 0,1 0 0 0 0,-1 0 0 0 0,1 0 0 0 0,-1-1 0 0 0,0 1 0 0 0,0 0 0 0 0,0 0 0 0 0,1 0 0 0 0,-1 1 0 0 0,0-1 1 0 0,0 0-1 0 0,0 0 0 0 0,-1 0 0 0 0,1 1 0 0 0,0-1 0 0 0,0 0 0 0 0,0 1 0 0 0,0-1 0 0 0,-1 1 0 0 0,1 0 0 0 0,0-1 0 0 0,0 1 0 0 0,-1 0 0 0 0,1 0 0 0 0,0 0 0 0 0,-1-1 0 0 0,1 2 0 0 0,0-1 0 0 0,0 0 0 0 0,-1 0 0 0 0,1 0 0 0 0,0 0 0 0 0,-2 1 1 0 0,-49 12-226 0 0,35-4 199 0 0,1 2 0 0 0,0-1-1 0 0,1 2 1 0 0,0 0 0 0 0,1 1-1 0 0,0 0 1 0 0,1 2 0 0 0,-6 8 27 0 0,16-21-1 0 0,1 0-1 0 0,0 0 1 0 0,0 0 0 0 0,0 1 0 0 0,0-1 0 0 0,0 1 0 0 0,0-1 0 0 0,1 1 0 0 0,-1-1 0 0 0,1 1-1 0 0,0 0 1 0 0,0 0 0 0 0,0 0 0 0 0,0 0 0 0 0,0 0 0 0 0,1 0 0 0 0,-1 0 0 0 0,1 0 0 0 0,0 0-1 0 0,0 0 1 0 0,0 0 0 0 0,0 0 0 0 0,1 0 0 0 0,-1 0 0 0 0,1 0 0 0 0,0 0 0 0 0,-1 0 0 0 0,2 0-1 0 0,-1 0 1 0 0,0 0 0 0 0,0-1 0 0 0,1 1 0 0 0,-1 0 0 0 0,1-1 0 0 0,0 1 0 0 0,2 1 1 0 0,15 1 91 0 0,0 0 1 0 0,0-1 0 0 0,1-1 0 0 0,-1-1-1 0 0,1-1 1 0 0,-1-1 0 0 0,1 0 0 0 0,16-3-92 0 0,32 0 195 0 0,-65 3-185 0 0,0 0 0 0 0,-1 0 0 0 0,1 1 0 0 0,0-1 0 0 0,-1 1 0 0 0,1 0 0 0 0,-1-1 0 0 0,1 1 0 0 0,0 0 0 0 0,-1 1 0 0 0,0-1 0 0 0,1 0 0 0 0,-1 1 0 0 0,0-1 0 0 0,0 1 0 0 0,1 0 0 0 0,-1 0 0 0 0,-1 0 0 0 0,1 0 0 0 0,0 0 0 0 0,0 0 0 0 0,-1 0 0 0 0,1 0 0 0 0,-1 1 0 0 0,0-1 0 0 0,0 1 0 0 0,0-1 0 0 0,0 1 0 0 0,0-1-1 0 0,0 1 1 0 0,-1 0 0 0 0,1-1 0 0 0,-1 1 0 0 0,0 1-10 0 0,-9 94 403 0 0,3-47-1717 0 0,40-62-7357 0 0,-10-7-2513 0 0,-16 11 4220 0 0</inkml:trace>
  <inkml:trace contextRef="#ctx0" brushRef="#br0" timeOffset="13689.954">5648 652 14443 0 0,'0'0'1640'0'0,"0"0"-491"0"0,0 0-154 0 0,0 0 22 0 0,0 0-106 0 0,0 0-146 0 0,0 0-131 0 0,0 0-147 0 0,0 0-121 0 0,-26 34-84 0 0,-79 108-75 0 0,75-80 2 0 0,31-55-150 0 0,0-2 15 0 0,1-2-1 0 0,0 1 1 0 0,0 0 0 0 0,0 0 0 0 0,0 0 0 0 0,0-1 0 0 0,1 0 0 0 0,0 1 0 0 0,-1-1 0 0 0,1 0 0 0 0,0 0-1 0 0,1 0 1 0 0,-1-1 0 0 0,0 1 0 0 0,1-1 0 0 0,0 0 0 0 0,-1 0 0 0 0,1 0 0 0 0,0 0 0 0 0,0 0 0 0 0,0-1-1 0 0,0 0 1 0 0,0 0 0 0 0,1 0 0 0 0,-1-1 0 0 0,0 1 0 0 0,0-1 0 0 0,1 0 0 0 0,-1 0 0 0 0,0 0 0 0 0,0-1-1 0 0,1 1 1 0 0,-1-1 0 0 0,0 0 0 0 0,0 0 0 0 0,0-1 0 0 0,0 1 0 0 0,0-1 0 0 0,0 0 0 0 0,-1 0 0 0 0,2-1-74 0 0,2-1 49 0 0,0 0 1 0 0,-1 0 0 0 0,1-1 0 0 0,-1 0-1 0 0,0 0 1 0 0,0 0 0 0 0,0-1-1 0 0,-1 0 1 0 0,0 0 0 0 0,0-1 0 0 0,-1 1-1 0 0,0-1 1 0 0,0 0 0 0 0,0 0 0 0 0,-1 0-1 0 0,0-1 1 0 0,0 1 0 0 0,-1-1 0 0 0,0 0-1 0 0,0 0 1 0 0,-1 1 0 0 0,0-1-1 0 0,-1 0 1 0 0,1 0-50 0 0,-1-1-270 0 0,-8-62-536 0 0,-23 41-4975 0 0,25 30 23 0 0,3 0-5845 0 0</inkml:trace>
  <inkml:trace contextRef="#ctx0" brushRef="#br0" timeOffset="14172.7">5981 785 20260 0 0,'0'0'1579'0'0,"0"0"-641"0"0,0 0-214 0 0,0 0-44 0 0,0 0-30 0 0,0 0-110 0 0,0 0-111 0 0,0 0-89 0 0,0 0-93 0 0,0 0-71 0 0,0 0-56 0 0,-13 31-29 0 0,-42 98-34 0 0,2 20 171 0 0,31-95 22 0 0,20-83 583 0 0,4 10-824 0 0,2-1 0 0 0,0 1 1 0 0,1 0-1 0 0,1 0 0 0 0,0 1 0 0 0,2 0 0 0 0,0 0 0 0 0,10-15-9 0 0,-16 29 2 0 0,19-37-4 0 0,2 2 0 0 0,2 0 1 0 0,1 1-1 0 0,2 2 1 0 0,11-9 1 0 0,-32 37 0 0 0,0 0 1 0 0,0 0-1 0 0,1 1 0 0 0,-1 0 1 0 0,2 1-1 0 0,-1 0 1 0 0,1 0-1 0 0,0 1 0 0 0,0 0 1 0 0,0 0-1 0 0,1 1 1 0 0,0 0-1 0 0,0 1 1 0 0,0 0-1 0 0,0 1 0 0 0,5-1 0 0 0,-12 5 15 0 0,1 0 0 0 0,-1 0 0 0 0,0 0 0 0 0,0 0 0 0 0,0 1 0 0 0,0-1 0 0 0,-1 1-1 0 0,1 0 1 0 0,-1 0 0 0 0,1 0 0 0 0,-1 0 0 0 0,0 0 0 0 0,0 1 0 0 0,0-1 0 0 0,-1 0 0 0 0,1 1 0 0 0,-1-1-1 0 0,0 1 1 0 0,0 0 0 0 0,0 0 0 0 0,0-1 0 0 0,-1 1 0 0 0,0 0 0 0 0,1 0 0 0 0,-1 0 0 0 0,0-1-1 0 0,-1 1 1 0 0,1 0 0 0 0,-1 0 0 0 0,0 0-15 0 0,0 6 23 0 0,-1 1 0 0 0,0-1 0 0 0,-1 0 1 0 0,0 0-1 0 0,0 0 0 0 0,-1 0 0 0 0,-1 0 0 0 0,0-1 0 0 0,0 0 0 0 0,0 0 0 0 0,-1 0 0 0 0,-1 0 0 0 0,0-1 0 0 0,0 0 1 0 0,0-1-1 0 0,-1 0 0 0 0,0 0 0 0 0,0 0 0 0 0,-1-1 0 0 0,0 0 0 0 0,0-1 0 0 0,-4 2-23 0 0,-1 1-87 0 0,1-1-1 0 0,-1 0 1 0 0,0-1 0 0 0,-1 0-1 0 0,0-2 1 0 0,1 1-1 0 0,-2-2 1 0 0,1 0-1 0 0,-3 0 88 0 0,-29-3-3175 0 0,53-24-5492 0 0,4 15 2750 0 0,0 2-4707 0 0</inkml:trace>
  <inkml:trace contextRef="#ctx0" brushRef="#br0" timeOffset="14927.674">6443 722 9146 0 0,'0'0'2911'0'0,"0"0"-784"0"0,0 0-242 0 0,0 0-73 0 0,0 0-189 0 0,0 0-252 0 0,0 0-239 0 0,0 0-190 0 0,0 0-182 0 0,0 0-148 0 0,0 0-124 0 0,0 0-118 0 0,0 0-105 0 0,-13 22-61 0 0,-40 67-34 0 0,46-59 116 0 0,20-31-106 0 0,-4 2-40 0 0,1-1 1 0 0,0 0-1 0 0,-1-1 0 0 0,1 0 0 0 0,0-1 0 0 0,-1 0 0 0 0,1 0 0 0 0,-1-1 1 0 0,0 0-1 0 0,0 0 0 0 0,4-3-140 0 0,168-107 661 0 0,-135 83-581 0 0,-51 78-573 0 0,4-44 482 0 0,1 0 1 0 0,0 1-1 0 0,0-1 0 0 0,0 0 1 0 0,1 1-1 0 0,-1-1 1 0 0,1 0-1 0 0,0 0 0 0 0,0 0 1 0 0,1 0-1 0 0,-1 1 0 0 0,1-2 1 0 0,0 1-1 0 0,0 0 1 0 0,0 0-1 0 0,0-1 0 0 0,1 1 1 0 0,0-1-1 0 0,-1 1 0 0 0,1-1 1 0 0,1 0-1 0 0,-1 0 1 0 0,0-1-1 0 0,1 1 0 0 0,-1-1 1 0 0,1 1-1 0 0,0-1 0 0 0,0 0 1 0 0,-1-1-1 0 0,1 1 1 0 0,1-1-1 0 0,0 1 11 0 0,7 1 29 0 0,0-1-1 0 0,0 0 1 0 0,0 0 0 0 0,0-1 0 0 0,0-1 0 0 0,0 0-1 0 0,0-1 1 0 0,0 0 0 0 0,0-1 0 0 0,0 0-1 0 0,0-1 1 0 0,0 0 0 0 0,-1-1 0 0 0,0 0 0 0 0,1-1-1 0 0,8-5-28 0 0,13-9 164 0 0,-1 0 0 0 0,0-2 0 0 0,-2-1 0 0 0,24-23-164 0 0,-29 22-2 0 0,-1-1 0 0 0,-1-1-1 0 0,-2-1 1 0 0,0-1 0 0 0,-2-1 0 0 0,-1 0-1 0 0,-1-2 1 0 0,-1 0 0 0 0,-2-1 0 0 0,-1 0-1 0 0,-1-1 1 0 0,-2 0 0 0 0,1-12 2 0 0,-5-52-167 0 0,-6 93 160 0 0,-1 0 0 0 0,0 0 0 0 0,1 1 0 0 0,-1-1 1 0 0,0 0-1 0 0,0 1 0 0 0,0-1 0 0 0,-1 1 0 0 0,1-1 0 0 0,0 1 0 0 0,-1-1 0 0 0,0 1 1 0 0,0 0-1 0 0,0 0 0 0 0,0 0 0 0 0,0 0 0 0 0,0 0 0 0 0,0 0 0 0 0,0 0 0 0 0,-1 1 1 0 0,1-1-1 0 0,-1 1 0 0 0,1 0 0 0 0,-1 0 0 0 0,0 0 0 0 0,1 0 0 0 0,-1 0 0 0 0,0 1 1 0 0,0-1-1 0 0,1 1 0 0 0,-4-1 7 0 0,-1 1-6 0 0,0 0 1 0 0,0 0 0 0 0,0 0-1 0 0,0 1 1 0 0,0 0-1 0 0,0 1 1 0 0,1-1 0 0 0,-1 1-1 0 0,0 1 1 0 0,1-1 0 0 0,-1 1-1 0 0,1 0 1 0 0,0 0-1 0 0,0 1 1 0 0,0 0 0 0 0,1 0-1 0 0,-1 1 1 0 0,1-1 0 0 0,0 1-1 0 0,0 0 1 0 0,0 0-1 0 0,1 1 1 0 0,0 0 0 0 0,0-1-1 0 0,1 1 1 0 0,-2 3 5 0 0,-3 6 17 0 0,1 0-1 0 0,0 0 1 0 0,1 1 0 0 0,1 0-1 0 0,1 0 1 0 0,0 1-1 0 0,1-1 1 0 0,1 1 0 0 0,0 0-1 0 0,1 10-16 0 0,1-10 24 0 0,-1 16 57 0 0,1 0-1 0 0,2 0 1 0 0,1 0-1 0 0,2 0 1 0 0,1-1-1 0 0,4 11-80 0 0,62 157-58 0 0,-50-165-1360 0 0,-9-31-3634 0 0,4-3-6182 0 0,-11-1 22 0 0</inkml:trace>
  <inkml:trace contextRef="#ctx0" brushRef="#br0" timeOffset="15743.144">7706 589 2921 0 0,'0'0'3003'0'0,"0"0"-969"0"0,0 0-278 0 0,0 0 142 0 0,0 0 9 0 0,0 0-176 0 0,0 0-208 0 0,0 0-213 0 0,0 0-154 0 0,0 0-99 0 0,0 0-111 0 0,0 0-110 0 0,0 0-97 0 0,-2-3-118 0 0,1 1-505 0 0,0 0-1 0 0,-1 1 0 0 0,1-1 0 0 0,-1 1 0 0 0,1 0 1 0 0,-1-1-1 0 0,0 1 0 0 0,1 0 0 0 0,-1 0 0 0 0,0 0 0 0 0,0 0 1 0 0,0 0-1 0 0,0 0 0 0 0,0 1 0 0 0,0-1 0 0 0,0 1 1 0 0,0-1-1 0 0,0 1 0 0 0,0 0 0 0 0,0 0 0 0 0,-1 0 1 0 0,1 0-1 0 0,0 0 0 0 0,0 0 0 0 0,0 0 0 0 0,-2 1-115 0 0,-1-1 35 0 0,-7 3 70 0 0,0-1-1 0 0,0 2 1 0 0,0-1-1 0 0,1 2 1 0 0,0-1 0 0 0,0 2-1 0 0,0-1 1 0 0,0 2-1 0 0,1-1 1 0 0,0 1-1 0 0,0 1 1 0 0,1 0-1 0 0,-2 2-104 0 0,10-9 1 0 0,0-1-1 0 0,0 1 1 0 0,1 0-1 0 0,-1-1 0 0 0,0 1 1 0 0,1 0-1 0 0,-1-1 1 0 0,1 1-1 0 0,-1 0 1 0 0,1 0-1 0 0,-1 0 1 0 0,1 0-1 0 0,-1-1 0 0 0,1 1 1 0 0,0 0-1 0 0,0 0 1 0 0,-1 0-1 0 0,1 0 1 0 0,0 0-1 0 0,0 0 1 0 0,0 0-1 0 0,0 0 0 0 0,0 0 1 0 0,0 0-1 0 0,0 0 1 0 0,0 0-1 0 0,1-1 1 0 0,-1 1-1 0 0,0 0 1 0 0,0 0-1 0 0,1 0 0 0 0,-1 0 1 0 0,1 0-1 0 0,-1 0 1 0 0,1-1-1 0 0,-1 1 1 0 0,1 0-1 0 0,-1 0 0 0 0,1-1 1 0 0,0 1-1 0 0,-1 0 1 0 0,1-1-1 0 0,0 1 1 0 0,0-1-1 0 0,-1 1 1 0 0,1-1-1 0 0,0 1 0 0 0,47 26 98 0 0,-37-22-46 0 0,-5-2-28 0 0,0-1-6 0 0,0 0 0 0 0,0 1 0 0 0,0-1 0 0 0,0 2 0 0 0,-1-1 0 0 0,1 1 0 0 0,-1-1 0 0 0,0 2 0 0 0,0-1 0 0 0,0 0 0 0 0,-1 1 0 0 0,0 0 0 0 0,1 0 0 0 0,-2 0 0 0 0,1 1 0 0 0,-1-1-1 0 0,0 1 1 0 0,0 0 0 0 0,0 0-18 0 0,-2-3 29 0 0,-1 1 0 0 0,0 0 0 0 0,0-1-1 0 0,0 1 1 0 0,0-1 0 0 0,-1 1 0 0 0,0-1-1 0 0,1 1 1 0 0,-1-1 0 0 0,0 0 0 0 0,0 1-1 0 0,-1-1 1 0 0,1 0 0 0 0,-1 0 0 0 0,0 0-1 0 0,0 0 1 0 0,0 0 0 0 0,0 0 0 0 0,0 0-1 0 0,0-1 1 0 0,-1 1 0 0 0,0-1 0 0 0,1 1-1 0 0,-1-1 1 0 0,0 0 0 0 0,0 0 0 0 0,-3 1-29 0 0,-91 40 237 0 0,-12-10-265 0 0,199-79-14617 0 0,-73 38 8317 0 0,-4 0-2048 0 0</inkml:trace>
  <inkml:trace contextRef="#ctx0" brushRef="#br0" timeOffset="15989.451">8014 685 15699 0 0,'0'0'1625'0'0,"0"0"-181"0"0,0 0 6 0 0,0 0-6 0 0,0 0-206 0 0,0 0-306 0 0,0 0-251 0 0,0 0-243 0 0,0 0-184 0 0,0 0-111 0 0,0 0-91 0 0,0 0-47 0 0,0 0-45 0 0,-17 27-65 0 0,-49 81-136 0 0,49-81-178 0 0,30-34-4162 0 0,3-31-3145 0 0,-11 22 1665 0 0,-2 7-171 0 0</inkml:trace>
  <inkml:trace contextRef="#ctx0" brushRef="#br0" timeOffset="16141.942">7914 369 15235 0 0,'0'0'2561'0'0,"0"0"-1193"0"0,0 0-376 0 0,0 0-312 0 0,0 0-287 0 0,0 0-345 0 0,0 0-297 0 0,0 0-159 0 0,0 0-160 0 0,0 0-304 0 0,0 0-840 0 0,0 0-1897 0 0,0 0-6025 0 0</inkml:trace>
  <inkml:trace contextRef="#ctx0" brushRef="#br0" timeOffset="16468.654">8277 678 17500 0 0,'0'0'1589'0'0,"0"0"-288"0"0,0 0-44 0 0,0 0-47 0 0,0 0-194 0 0,0 0-240 0 0,0 0-186 0 0,0 0-170 0 0,0 0-124 0 0,0 0-104 0 0,0 0-71 0 0,0 0-54 0 0,-21 22-39 0 0,-64 72-16 0 0,63-47 14 0 0,23-41-20 0 0,0-2 3 0 0,-1-1-1 0 0,1 0 1 0 0,0 1-1 0 0,0-1 1 0 0,0 0-1 0 0,0 0 1 0 0,0 0-1 0 0,1 0 1 0 0,0 0 0 0 0,-1 0-1 0 0,1 0 1 0 0,0 0-1 0 0,1 0 1 0 0,-1-1-1 0 0,0 1 1 0 0,1-1-1 0 0,-1 0 1 0 0,1 0 0 0 0,0 0-1 0 0,0 0 1 0 0,0 0-1 0 0,0-1 1 0 0,0 1-1 0 0,0-1 1 0 0,0 1-1 0 0,0-1 1 0 0,1 0 0 0 0,-1-1-1 0 0,0 1 1 0 0,1-1-1 0 0,1 1-8 0 0,6 0 90 0 0,-1 0 0 0 0,1 0 1 0 0,0-1-1 0 0,-1 0 0 0 0,1-1 0 0 0,-1 0 0 0 0,1-1 0 0 0,-1 0 0 0 0,10-4-90 0 0,-11 3 63 0 0,1-1-1 0 0,-1 0 1 0 0,0 0-1 0 0,0-1 1 0 0,-1 0-1 0 0,1 0 1 0 0,-1-1 0 0 0,0-1-1 0 0,-1 1 1 0 0,1-1-1 0 0,-1 0 1 0 0,-1-1-1 0 0,1 0 1 0 0,-1 0-1 0 0,-1 0 1 0 0,1 0 0 0 0,-1-1-1 0 0,-1 0 1 0 0,0 0-1 0 0,0-1 1 0 0,-1 1-1 0 0,0-1 1 0 0,0 0-1 0 0,-1 1 1 0 0,-1-1-1 0 0,0 0 1 0 0,0 0 0 0 0,-1 0-1 0 0,0-1 1 0 0,0 1-63 0 0,-2 5-20 0 0,0 0 0 0 0,0-1 1 0 0,0 1-1 0 0,-1 0 0 0 0,1 0 1 0 0,-1 0-1 0 0,-1 1 1 0 0,1-1-1 0 0,0 1 0 0 0,-1 0 1 0 0,0 0-1 0 0,0 0 1 0 0,-1 0-1 0 0,1 0 0 0 0,0 1 1 0 0,-1 0-1 0 0,0 0 0 0 0,0 0 1 0 0,0 1-1 0 0,0 0 1 0 0,-1 0-1 0 0,1 0 0 0 0,-2 0 20 0 0,3 0-151 0 0,0 1-1 0 0,0 0 0 0 0,0 1 0 0 0,0-1 1 0 0,0 1-1 0 0,0-1 0 0 0,-1 1 0 0 0,1 0 1 0 0,0 1-1 0 0,0-1 0 0 0,0 1 0 0 0,0 0 1 0 0,0 0-1 0 0,0 0 0 0 0,0 0 0 0 0,0 1 1 0 0,0-1-1 0 0,1 1 0 0 0,-1 0 1 0 0,-2 2 151 0 0,-33 39-3807 0 0,30-26-17 0 0,2 3-3578 0 0,5-9-3439 0 0</inkml:trace>
  <inkml:trace contextRef="#ctx0" brushRef="#br0" timeOffset="16777.067">8612 836 12787 0 0,'0'0'2703'0'0,"0"0"-404"0"0,0 0-357 0 0,0 0-430 0 0,0 0-350 0 0,0 0-241 0 0,0 0-155 0 0,0 0-143 0 0,0 0-110 0 0,0 0-76 0 0,0 0-100 0 0,0 0-75 0 0,28-23-48 0 0,86-73-68 0 0,-28 16 178 0 0,-36 47-288 0 0,-43 56-582 0 0,11 54 299 0 0,-15-72 259 0 0,0 0-1 0 0,0-1 1 0 0,0 1 0 0 0,0-1 0 0 0,1 0 0 0 0,-1 0-1 0 0,1 0 1 0 0,0 0 0 0 0,0-1 0 0 0,1 0 0 0 0,-1 0-1 0 0,1 0 1 0 0,0 0 0 0 0,-1-1 0 0 0,1 1-1 0 0,0-1 1 0 0,1 0 0 0 0,3 0-12 0 0,10 0 163 0 0,0-2 1 0 0,0 0-1 0 0,0-1 1 0 0,0-1-1 0 0,0 0 1 0 0,-1-2-1 0 0,1 0 0 0 0,-1-1 1 0 0,0-1-1 0 0,0-1 1 0 0,-1 0-1 0 0,1-1 1 0 0,-2-1-1 0 0,1-1 0 0 0,-1 0 1 0 0,-1-1-1 0 0,0-1 1 0 0,-1 0-1 0 0,0-1 1 0 0,7-9-164 0 0,32-42 41 0 0,-45 29-2408 0 0,-12 28-4600 0 0,0 6-4498 0 0</inkml:trace>
  <inkml:trace contextRef="#ctx0" brushRef="#br0" timeOffset="18958.103">0 1495 80 0 0,'0'0'1586'0'0,"0"0"-390"0"0,0 0 44 0 0,0 0 283 0 0,0 0 91 0 0,0 0-163 0 0,0 0-224 0 0,0 0-155 0 0,32-3-8 0 0,100-9 50 0 0,43 5 3339 0 0,417-29 368 0 0,-218 24-3822 0 0,350-39 896 0 0,-272 14-880 0 0,347 33-194 0 0,-100 4-471 0 0,-227-22 75 0 0,11 4-216 0 0,-111 11-105 0 0,109-15 110 0 0,-165 14 130 0 0,273-7 99 0 0,-346 11-263 0 0,203-21-58 0 0,-99 17-67 0 0,226 1 36 0 0,-142 0-53 0 0,-175 3 158 0 0,-159-14 42 0 0,-56 13-118 0 0,69-12-66 0 0,25 13 49 0 0,-71-7-170 0 0,-64 10-1510 0 0,0 0 4693 0 0,0-1-6370 0 0,0 2-2629 0 0,0 0-4021 0 0,0 0-1600 0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8834 0 0,'0'0'2957'0'0,"0"0"-721"0"0,0 0-450 0 0,0 0-226 0 0,0 0-230 0 0,0 0-257 0 0,0 0-206 0 0,0 0-111 0 0,0 0-29 0 0,0 0 31 0 0,0 0-6 0 0,0 0-52 0 0,0 0-71 0 0,20 1-51 0 0,65 4-43 0 0,53-23 1109 0 0,-82 4-1271 0 0,141-16 279 0 0,-143 19-950 0 0,-51 8-1698 0 0,-2-1-10669 0 0,-1 4 4326 0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12051 0 0,'0'0'2967'0'0,"0"0"-1437"0"0,0 0-549 0 0,0 0 53 0 0,0 0 115 0 0,0 0 17 0 0,0 0-105 0 0,0 0-111 0 0,0 0-99 0 0,0 0-46 0 0,0 0-91 0 0,0 0-75 0 0,25 4-82 0 0,80 13-102 0 0,-10-24 384 0 0,-68 0-649 0 0,177-46 103 0 0,-121 14-7749 0 0,-73 32-95 0 0,-3 0-4642 0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48 7370 0 0,'0'0'4846'0'0,"0"0"-2370"0"0,0 0-945 0 0,0 0-190 0 0,0 0-6 0 0,0 0-48 0 0,0 0-120 0 0,0 0-206 0 0,0 0-229 0 0,0 0-169 0 0,0 0-184 0 0,-2 1-114 0 0,0 0-219 0 0,1 1-1 0 0,0-1 0 0 0,0 1 1 0 0,0-1-1 0 0,0 1 1 0 0,0 0-1 0 0,1 0 0 0 0,-1-1 1 0 0,0 1-1 0 0,1 0 1 0 0,-1 0-1 0 0,1 0 0 0 0,0-1 1 0 0,-1 1-1 0 0,1 0 0 0 0,0 0 1 0 0,0 0-1 0 0,0 0 1 0 0,1 0-1 0 0,-1 0 0 0 0,0-1 1 0 0,1 1-1 0 0,-1 0 1 0 0,1 0-1 0 0,-1 0 0 0 0,1-1 1 0 0,1 3-46 0 0,2 18 357 0 0,4 45 39 0 0,-2 1-1 0 0,-4-1 1 0 0,-2 1 0 0 0,-4 0-1 0 0,-2-1 1 0 0,-4 2-396 0 0,-77 201 121 0 0,83-258 742 0 0,2 2-3868 0 0,13-20-6598 0 0,-2-18-256 0 0,-3 16 3132 0 0</inkml:trace>
  <inkml:trace contextRef="#ctx0" brushRef="#br0" timeOffset="389.949">0 151 10170 0 0,'0'0'1834'0'0,"0"0"-224"0"0,0 0-182 0 0,0 0 28 0 0,0 0 5 0 0,0 0-183 0 0,0 0-232 0 0,0 0-235 0 0,0 0-176 0 0,0 0-86 0 0,0 0-45 0 0,0 0-37 0 0,27-21-30 0 0,88-64-35 0 0,-110 81-359 0 0,1 1 0 0 0,-1-1 0 0 0,1 1-1 0 0,-1 0 1 0 0,1 0 0 0 0,0 1 0 0 0,0 0 0 0 0,0 0 0 0 0,0 0 0 0 0,1 1 0 0 0,-1 0 0 0 0,0 0 0 0 0,4 0-43 0 0,8-1 129 0 0,-1-1-65 0 0,1 0 0 0 0,0 0 1 0 0,-1 2-1 0 0,1 0 1 0 0,0 1-1 0 0,0 1 0 0 0,0 1 1 0 0,0 0-1 0 0,-1 2 1 0 0,1 0-1 0 0,-1 0 0 0 0,0 2 1 0 0,0 0-1 0 0,10 6-64 0 0,-21-7 20 0 0,0 1 1 0 0,-1 0-1 0 0,0 0 0 0 0,0 1 0 0 0,0-1 1 0 0,0 1-1 0 0,-1 0 0 0 0,0 0 0 0 0,-1 0 1 0 0,0 1-1 0 0,0 0 0 0 0,0-1 0 0 0,-1 1 1 0 0,0 0-1 0 0,-1 0 0 0 0,1 0 0 0 0,-2 0 1 0 0,1 0-1 0 0,-1 0 0 0 0,0 1 0 0 0,-1-1 1 0 0,0 0-1 0 0,0 0 0 0 0,-1 0 0 0 0,0 0 0 0 0,0-1 1 0 0,-1 1-1 0 0,0 0 0 0 0,0-1 0 0 0,-1 0 1 0 0,0 1-1 0 0,0-2 0 0 0,-1 1 0 0 0,0 0 1 0 0,0-1-1 0 0,0 0 0 0 0,-1 0 0 0 0,0-1 1 0 0,-6 6-21 0 0,-145 98 98 0 0,130-98-589 0 0,0-2-1 0 0,0-1 0 0 0,-1-1 0 0 0,0-1 1 0 0,-1-1-1 0 0,1-2 0 0 0,-16 0 492 0 0,-8-3-3333 0 0,42 0-1131 0 0,0 0-3365 0 0,9 0 333 0 0</inkml:trace>
  <inkml:trace contextRef="#ctx0" brushRef="#br0" timeOffset="819.428">385 692 10986 0 0,'0'0'2222'0'0,"0"0"-337"0"0,0 0-108 0 0,0 0-35 0 0,0 0-216 0 0,0 0-333 0 0,0 0-341 0 0,0 0-290 0 0,0 0-133 0 0,0 0-10 0 0,0 0 21 0 0,0 0 14 0 0,0 0-37 0 0,1 17-74 0 0,7 117 326 0 0,-9-55-442 0 0,-1 20-329 0 0,-4-35-2746 0 0,5-60 2319 0 0,0-2-1933 0 0,1 0-8959 0 0,0-2 2640 0 0</inkml:trace>
  <inkml:trace contextRef="#ctx0" brushRef="#br0" timeOffset="1348.87">339 626 7138 0 0,'0'0'3771'0'0,"0"0"-1388"0"0,0 0-670 0 0,0 0-100 0 0,0 0-110 0 0,0 0-239 0 0,0 0-291 0 0,0 0-264 0 0,0 0-154 0 0,0 0-50 0 0,0 0 8 0 0,0 0 5 0 0,9-5-28 0 0,11-3-202 0 0,0 1 0 0 0,1 1 0 0 0,0 0 1 0 0,0 2-1 0 0,0 0 0 0 0,0 2 0 0 0,9 0-288 0 0,-18 2 60 0 0,-4-2-48 0 0,0 1 0 0 0,-1 1 0 0 0,1 0-1 0 0,0 0 1 0 0,0 0 0 0 0,-1 1 0 0 0,1 0 0 0 0,0 1 0 0 0,-1 0-1 0 0,1 0 1 0 0,-1 0 0 0 0,0 1 0 0 0,0 0 0 0 0,0 1-1 0 0,0-1 1 0 0,0 1 0 0 0,-1 1 0 0 0,0-1 0 0 0,0 1 0 0 0,5 5-12 0 0,-10-6 13 0 0,0-1 1 0 0,-1 1-1 0 0,1 0 1 0 0,-1-1-1 0 0,0 1 1 0 0,0 0 0 0 0,0-1-1 0 0,-1 1 1 0 0,1 0-1 0 0,-1-1 1 0 0,0 1-1 0 0,0 0 1 0 0,0-1 0 0 0,-1 1-1 0 0,1-1 1 0 0,-1 0-1 0 0,0 0 1 0 0,1 1-1 0 0,-2-1 1 0 0,1 0 0 0 0,0 0-1 0 0,-1-1 1 0 0,1 1-1 0 0,-1 0 1 0 0,0-1-1 0 0,0 0 1 0 0,0 0 0 0 0,-2 2-14 0 0,-145 94 179 0 0,58-45-85 0 0,92-52-96 0 0,-1 0 1 0 0,1-1-1 0 0,-1 1 0 0 0,1 0 0 0 0,-1 0 1 0 0,1 0-1 0 0,0 0 0 0 0,0 0 0 0 0,0 0 1 0 0,-1-1-1 0 0,1 1 0 0 0,0 0 0 0 0,0 0 1 0 0,0 0-1 0 0,0 0 0 0 0,0 0 0 0 0,0 0 1 0 0,1 0-1 0 0,-1 0 0 0 0,0 0 0 0 0,0-1 1 0 0,1 1-1 0 0,-1 0 0 0 0,0 0 1 0 0,1 0-1 0 0,-1 0 0 0 0,1-1 0 0 0,-1 1 1 0 0,1 0-1 0 0,0-1 0 0 0,-1 1 0 0 0,1 0 1 0 0,0-1-1 0 0,-1 1 0 0 0,1-1 0 0 0,0 1 1 0 0,0-1-1 0 0,-1 1 0 0 0,1-1 0 0 0,0 1 1 0 0,0-1-1 0 0,0 0 0 0 0,0 1 0 0 0,0-1 1 0 0,-1 0-1 0 0,2 0 2 0 0,171 52 1406 0 0,-96-15-737 0 0,-62-26-397 0 0,6 3-3949 0 0,-17-19-5653 0 0,-3 4 5508 0 0,-1 0-8023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8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264 671 0 0 0,'0'0'645'0'0,"0"0"517"0"0,0 0 198 0 0,0-4 81 0 0,3-11 47 0 0,-3 15 7991 0 0,1 2-4858 0 0,2 23-4197 0 0,-2 28 460 0 0,0-24-657 0 0,0-1-1 0 0,-2 0 0 0 0,-1 0 1 0 0,-1 0-1 0 0,-2 0 0 0 0,-5 18-226 0 0,0-3 398 0 0,10-91 2972 0 0,1-22-3449 0 0,3 46 95 0 0,1-1 0 0 0,1 1 0 0 0,1 0 0 0 0,1 1 0 0 0,1 0 0 0 0,2 0 0 0 0,0 1 0 0 0,1 0 0 0 0,1 1 0 0 0,1 0 0 0 0,1 1 0 0 0,0 1 0 0 0,2 0 0 0 0,0 1 0 0 0,13-9-16 0 0,-29 25-1 0 0,0 1 1 0 0,0-1-1 0 0,0 1 0 0 0,1 0 1 0 0,-1 0-1 0 0,0-1 1 0 0,0 1-1 0 0,1 0 0 0 0,-1 0 1 0 0,1 0-1 0 0,-1 0 0 0 0,1 1 1 0 0,-1-1-1 0 0,1 0 0 0 0,-1 1 1 0 0,1-1-1 0 0,0 1 1 0 0,0-1-1 0 0,-1 1 0 0 0,1 0 1 0 0,0 0-1 0 0,-1 0 0 0 0,1 0 1 0 0,0 0-1 0 0,0 0 0 0 0,-1 0 1 0 0,1 0-1 0 0,0 1 0 0 0,-1-1 1 0 0,1 1-1 0 0,0-1 1 0 0,-1 1-1 0 0,1 0 0 0 0,-1 0 1 0 0,1-1-1 0 0,-1 1 0 0 0,1 0 1 0 0,-1 0-1 0 0,0 1 0 0 0,1-1 1 0 0,-1 0-1 0 0,0 0 1 0 0,0 1-1 0 0,0-1 0 0 0,0 0 1 0 0,0 1-1 0 0,0-1 0 0 0,0 1 1 0 0,0-1-1 0 0,-1 1 0 0 0,1 0 1 0 0,0 1 0 0 0,13 118 218 0 0,-3 12-159 0 0,-9-79 8 0 0,21-70 162 0 0,91-133-74 0 0,-92 123-161 0 0,1 1 0 0 0,1 2 0 0 0,1 0 0 0 0,1 1 0 0 0,1 1 0 0 0,6-1 6 0 0,-32 24-2 0 0,1 1 0 0 0,-1 0-1 0 0,1 1 1 0 0,-1-1 0 0 0,0 0 0 0 0,0 0 0 0 0,0 0 0 0 0,0 1-1 0 0,-1-1 1 0 0,1 0 0 0 0,-1 1 0 0 0,0-1 0 0 0,0 1 0 0 0,0-1-1 0 0,-1 0 1 0 0,1 1 0 0 0,-1-1 0 0 0,0 0 0 0 0,0 1 0 0 0,0-1 0 0 0,-1 3 2 0 0,-7 30 46 0 0,1 1 0 0 0,2 0 0 0 0,2 0 0 0 0,2 0 0 0 0,1 1 0 0 0,2 12-46 0 0,19-10-54 0 0,-20-40-14 0 0,0 0-45 0 0,0 0-93 0 0,0 0-130 0 0,6-26-5945 0 0,0 15-3276 0 0,-3 8-1509 0 0</inkml:trace>
  <inkml:trace contextRef="#ctx0" brushRef="#br0" timeOffset="438.832">1006 759 7258 0 0,'0'0'3474'0'0,"0"0"-1079"0"0,0 0-631 0 0,0 0-166 0 0,0 0-88 0 0,0 0-164 0 0,0 0-199 0 0,0 0-189 0 0,0 0-151 0 0,0 0-83 0 0,0 0-53 0 0,0 0-55 0 0,0 0-53 0 0,19-6-46 0 0,125-32 725 0 0,29 8-131 0 0,-94 16-933 0 0,-51 6-1059 0 0,-38-14-9453 0 0,5 18 3967 0 0,2 1-3930 0 0</inkml:trace>
  <inkml:trace contextRef="#ctx0" brushRef="#br0" timeOffset="687.318">1237 483 9450 0 0,'0'0'1980'0'0,"0"0"-214"0"0,0 0-67 0 0,0 0 19 0 0,0 0-123 0 0,0 0-251 0 0,0 0-290 0 0,-4 35-242 0 0,-15 110-204 0 0,13-1 595 0 0,5-121-1112 0 0,0-15-159 0 0,0-1-1 0 0,1 0 0 0 0,0 1 0 0 0,0-1 1 0 0,0 0-1 0 0,1 1 0 0 0,0-1 0 0 0,1 0 0 0 0,-1 0 1 0 0,1 0-1 0 0,1 0 0 0 0,-1 0 0 0 0,1 0 1 0 0,1-1-1 0 0,3 7 69 0 0,8-6-2693 0 0,2-6-4941 0 0,-12-1 3842 0 0,1 0-4378 0 0</inkml:trace>
  <inkml:trace contextRef="#ctx0" brushRef="#br0" timeOffset="1266.337">1777 597 6817 0 0,'0'0'2169'0'0,"0"0"-586"0"0,0 0-159 0 0,0 0 83 0 0,0 0-12 0 0,0 0-199 0 0,0 0-235 0 0,0 0-209 0 0,0 0-147 0 0,0 0-98 0 0,0 0-92 0 0,0 0-83 0 0,0 0-79 0 0,-32 23-68 0 0,-97 71-56 0 0,70-34 70 0 0,55-54-291 0 0,-1 1 1 0 0,2 0 0 0 0,-1 0 0 0 0,1 1 0 0 0,0-1-1 0 0,1 1 1 0 0,0-1 0 0 0,0 1 0 0 0,0 0 0 0 0,1 0-1 0 0,0-1 1 0 0,1 5-9 0 0,0-8 2 0 0,0-1 1 0 0,0 0-1 0 0,1 0 0 0 0,0 0 0 0 0,-1 1 0 0 0,1-1 1 0 0,0 0-1 0 0,1 0 0 0 0,-1 0 0 0 0,0-1 0 0 0,1 1 0 0 0,0 0 1 0 0,0 0-1 0 0,-1-1 0 0 0,2 1 0 0 0,-1-1 0 0 0,0 1 1 0 0,0-1-1 0 0,1 0 0 0 0,-1 0 0 0 0,1 0 0 0 0,0-1 1 0 0,-1 1-1 0 0,1 0 0 0 0,0-1 0 0 0,0 0 0 0 0,0 0 0 0 0,0 0 1 0 0,0 0-1 0 0,0 0 0 0 0,1 0-2 0 0,5 0 92 0 0,-1 0 0 0 0,1 0 0 0 0,-1-1 0 0 0,0 0 0 0 0,1-1 0 0 0,-1 0 0 0 0,1 0 0 0 0,-1 0 0 0 0,0-1 0 0 0,1-1 0 0 0,-1 1 0 0 0,0-1-1 0 0,-1-1 1 0 0,1 1 0 0 0,-1-1 0 0 0,1-1 0 0 0,-1 1 0 0 0,0-2-92 0 0,113-105 1436 0 0,-82 60-1175 0 0,-2-2 0 0 0,-3-1 0 0 0,25-57-261 0 0,-43 82 24 0 0,-6 14-24 0 0,0-1 0 0 0,-2 0 0 0 0,0-1 1 0 0,-1 0-1 0 0,-1 0 0 0 0,0 0 0 0 0,-1 0 0 0 0,-1-1 0 0 0,-1 0 0 0 0,0 1 0 0 0,-1-1 0 0 0,-1 0 0 0 0,-1 0 0 0 0,-2-12 0 0 0,1 25-16 0 0,0 0-1 0 0,0 0 1 0 0,0 0-1 0 0,0 1 0 0 0,-1-1 1 0 0,0 0-1 0 0,0 1 1 0 0,0 0-1 0 0,-1 0 0 0 0,1 0 1 0 0,-1 0-1 0 0,0 0 0 0 0,0 1 1 0 0,0-1-1 0 0,-1 1 1 0 0,1 0-1 0 0,-1 1 0 0 0,1-1 1 0 0,-1 1-1 0 0,0 0 1 0 0,0 0-1 0 0,0 0 0 0 0,0 1 1 0 0,-1 0-1 0 0,1 0 0 0 0,0 0 1 0 0,-1 0-1 0 0,1 1 1 0 0,0 0-1 0 0,-1 0 0 0 0,1 1 1 0 0,0-1-1 0 0,-1 1 0 0 0,1 0 1 0 0,0 1-1 0 0,0-1 1 0 0,0 1-1 0 0,0 0 0 0 0,-2 1 17 0 0,-11 7-14 0 0,1-1-1 0 0,0 2 0 0 0,1 1 0 0 0,0 0 1 0 0,0 0-1 0 0,2 2 0 0 0,-1 0 0 0 0,2 1 1 0 0,0 0-1 0 0,1 1 0 0 0,0 0 0 0 0,1 1 1 0 0,1 0-1 0 0,1 1 0 0 0,1 0 0 0 0,0 0 1 0 0,1 1-1 0 0,0 4 15 0 0,4-14 1 0 0,1 1-1 0 0,0 0 1 0 0,1 0 0 0 0,0 0 0 0 0,0 0-1 0 0,1 0 1 0 0,0 0 0 0 0,1 0-1 0 0,0 1 1 0 0,1-2 0 0 0,0 1 0 0 0,0 0-1 0 0,1 0 1 0 0,1-1 0 0 0,-1 1 0 0 0,2-1-1 0 0,-1 0 1 0 0,1 0 0 0 0,0-1-1 0 0,1 1 1 0 0,0-1 0 0 0,0-1 0 0 0,1 1-1 0 0,4 3 0 0 0,5 2-37 0 0,0-2-1 0 0,1 1 1 0 0,1-2-1 0 0,-1 0 1 0 0,2-1-1 0 0,-1-1 1 0 0,1-1-1 0 0,0-1 1 0 0,1 0-1 0 0,-1-1 1 0 0,1-1-1 0 0,0-1 1 0 0,0-1-1 0 0,1-1 1 0 0,-1-1-1 0 0,2 0 38 0 0,42-11-3882 0 0,-45 2-1040 0 0,2-1-4771 0 0,-14 7 3985 0 0</inkml:trace>
  <inkml:trace contextRef="#ctx0" brushRef="#br0" timeOffset="2022.728">2186 833 6273 0 0,'0'0'2618'0'0,"0"0"-277"0"0,0 0-177 0 0,0 0-83 0 0,0 0-174 0 0,0 0-266 0 0,0 0-328 0 0,0 0-293 0 0,0 0-191 0 0,0 0-111 0 0,0 0-75 0 0,0 0-61 0 0,0 0-64 0 0,8-12-69 0 0,65-95 914 0 0,20-13-277 0 0,-82 106-1008 0 0,55-49 55 0 0,-58 88-225 0 0,-8 111 188 0 0,1-134-96 0 0,-1-1 1 0 0,1 1 0 0 0,-1 0 0 0 0,1-1 0 0 0,0 1-1 0 0,0-1 1 0 0,-1 1 0 0 0,1-1 0 0 0,0 0 0 0 0,0 1 0 0 0,1-1-1 0 0,-1 0 1 0 0,0 1 0 0 0,0-1 0 0 0,1 0 0 0 0,-1 0-1 0 0,1 0 1 0 0,-1 0 0 0 0,1-1 0 0 0,-1 1 0 0 0,1 0-1 0 0,-1 0 1 0 0,1-1 0 0 0,0 1 0 0 0,-1-1 0 0 0,1 0-1 0 0,0 1 1 0 0,-1-1 0 0 0,1 0 0 0 0,0 0 0 0 0,0 0 0 0 0,-1 0-1 0 0,1 0 1 0 0,0-1 0 0 0,-1 1 0 0 0,1-1 0 0 0,0 1-1 0 0,-1-1 1 0 0,1 1 0 0 0,0-1 0 0 0,-1 0 0 0 0,1 1-1 0 0,-1-1 1 0 0,1 0 0 0 0,-1 0 0 0 0,0 0 0 0 0,1-1 0 0 0,-1 1-1 0 0,0 0 1 0 0,0 0 0 0 0,1-1-1 0 0,78-76 83 0 0,18-6-51 0 0,-96 84-34 0 0,-1 1 1 0 0,1 0-1 0 0,-1 0 1 0 0,1 0 0 0 0,-1 0-1 0 0,1 0 1 0 0,-1 0 0 0 0,0 0-1 0 0,1 1 1 0 0,-1-1-1 0 0,0 0 1 0 0,0 1 0 0 0,0-1-1 0 0,0 1 1 0 0,0-1-1 0 0,0 1 1 0 0,-1-1 0 0 0,1 1-1 0 0,0 0 1 0 0,-1-1 0 0 0,1 1-1 0 0,-1 0 1 0 0,0-1-1 0 0,0 1 1 0 0,1 0 0 0 0,-1 0-1 0 0,0 0 1 0 0,0-1-1 0 0,-1 1 1 0 0,1 0 0 0 0,0 0-1 0 0,-1-1 1 0 0,1 1-1 0 0,-1 1 2 0 0,1-1-7 0 0,15 92-53 0 0,-13-87-184 0 0,29 59-1525 0 0,-11-59-2820 0 0,8-14-4436 0 0,-23 3 3581 0 0,-2 0-1287 0 0</inkml:trace>
  <inkml:trace contextRef="#ctx0" brushRef="#br0" timeOffset="2354.856">2880 37 12755 0 0,'0'0'1859'0'0,"0"0"-516"0"0,0 0-290 0 0,0 0 26 0 0,0 0 71 0 0,0 0 2 0 0,0 0-113 0 0,0 0-170 0 0,0 0-140 0 0,0 0-73 0 0,0 0-52 0 0,0 0-37 0 0,0 0-42 0 0,19 34-46 0 0,66 105-30 0 0,-12-54 255 0 0,-47-59-523 0 0,-5-9-140 0 0,-1 0-1 0 0,0 2 1 0 0,-1 0 0 0 0,-1 1-1 0 0,-1 1 1 0 0,-1 1 0 0 0,-1 0-1 0 0,-1 1 1 0 0,0 0-1 0 0,-2 1 1 0 0,-1 1 0 0 0,-1 0-1 0 0,-1 1 1 0 0,-2-1 0 0 0,0 2-1 0 0,1 14-40 0 0,-7-33-55 0 0,-1 1 0 0 0,1-1 0 0 0,-2 0 0 0 0,1 0 0 0 0,-1 0 0 0 0,0 1 0 0 0,-1-1 0 0 0,0 0 0 0 0,0-1 0 0 0,-1 1 0 0 0,0 0 0 0 0,0-1 0 0 0,-1 1 0 0 0,0-1 0 0 0,0 0 0 0 0,-1 0 0 0 0,0-1 0 0 0,0 1 0 0 0,-4 3 55 0 0,-9 8-1009 0 0,-1-2 1 0 0,-1 0-1 0 0,-1-1 1 0 0,0-1-1 0 0,0-1 1 0 0,-13 5 1008 0 0,-79 33-13301 0 0,86-39 5855 0 0</inkml:trace>
  <inkml:trace contextRef="#ctx0" brushRef="#br0" timeOffset="3211.351">214 129 0 0 0,'0'0'577'0'0,"0"0"296"0"0,0 0 266 0 0,0 0 362 0 0,0 0 308 0 0,0 0 59 0 0,0 0-181 0 0,0 0-292 0 0,0 0-275 0 0,0 0-153 0 0,0 0-35 0 0,0 0-1 0 0,-25 22-23 0 0,-78 72-47 0 0,60-29 337 0 0,39-50-900 0 0,-7 24 91 0 0,2 1 0 0 0,2 0-1 0 0,1 1 1 0 0,3-1 0 0 0,1 1 0 0 0,1 0 0 0 0,3 0-1 0 0,1-1 1 0 0,7 27-389 0 0,-6-39 94 0 0,2-1 0 0 0,0 0 1 0 0,2-1-1 0 0,1 0 0 0 0,1 0 0 0 0,1-1 0 0 0,1 0 0 0 0,2-1 0 0 0,0 0 0 0 0,1-1 0 0 0,7 6-94 0 0,-14-19-23 0 0,0 0-1 0 0,0 0 0 0 0,1-1 1 0 0,1 0-1 0 0,-1-1 0 0 0,1 1 1 0 0,1-2-1 0 0,0 0 0 0 0,0 0 1 0 0,0-1-1 0 0,11 5 24 0 0,64 1-2644 0 0,-58-15-1016 0 0,1-3-3431 0 0,-13 3-1852 0 0</inkml:trace>
  <inkml:trace contextRef="#ctx0" brushRef="#br0" timeOffset="6456.792">3730 93 0 0 0,'0'2'0'0'0,"0"-4"0"0"0,1-1-4212 0 0,0 0 6148 0 0,2-1 19539 0 0,-6 7-19141 0 0,-68 31-423 0 0,58-23-1788 0 0,1 1 1 0 0,0 0 0 0 0,1 1 0 0 0,1 0-1 0 0,0 1 1 0 0,0 0 0 0 0,1 1-1 0 0,1 0 1 0 0,1 0 0 0 0,0 0 0 0 0,1 1-1 0 0,1 0 1 0 0,-1 4-124 0 0,0 6 78 0 0,0 0 1 0 0,2 1-1 0 0,1-1 0 0 0,2 1 1 0 0,0 0-1 0 0,1 0 0 0 0,2 0 1 0 0,1-1-1 0 0,1 1 0 0 0,1-1 1 0 0,2 2-79 0 0,0-2 181 0 0,2 0 0 0 0,1-1 0 0 0,1 0 0 0 0,1 0-1 0 0,1-2 1 0 0,1 1 0 0 0,16 19-181 0 0,66 49 919 0 0,-85-85-1856 0 0,2-15-5009 0 0,-4-2 4569 0 0,-2 4-903 0 0,10-9-8302 0 0,-15 11 3605 0 0</inkml:trace>
  <inkml:trace contextRef="#ctx0" brushRef="#br0" timeOffset="7572.764">3758 394 3969 0 0,'0'0'1792'0'0,"0"0"-35"0"0,0 0 6 0 0,0 0 138 0 0,0 0 84 0 0,0 0-154 0 0,0 0-341 0 0,0 0-380 0 0,0 0-279 0 0,0 0-183 0 0,0 0-97 0 0,0 0-56 0 0,0 0-55 0 0,-10 5 639 0 0,51 178 1177 0 0,0-50-1816 0 0,15 73-147 0 0,-50-191 332 0 0,-6-15-446 0 0,18-66 800 0 0,76-360-307 0 0,-64 270-638 0 0,-27 175-3561 0 0,20 57-13050 0 0,-18-68 9561 0 0</inkml:trace>
  <inkml:trace contextRef="#ctx0" brushRef="#br0" timeOffset="7926.99">4168 652 10394 0 0,'0'0'1806'0'0,"0"0"-574"0"0,0 0-284 0 0,0 0 179 0 0,0 0 183 0 0,0 0 18 0 0,0 0-170 0 0,0 0-207 0 0,0 0-142 0 0,0 0-87 0 0,0 0-73 0 0,0 0-66 0 0,0 0-67 0 0,27-3-51 0 0,84-10-48 0 0,87-45 777 0 0,-139 38-1306 0 0,-50 17-361 0 0,1-1-1320 0 0,-8-4-7155 0 0,-3 7 3096 0 0,-3 1-2579 0 0</inkml:trace>
  <inkml:trace contextRef="#ctx0" brushRef="#br0" timeOffset="8174.271">4332 394 10442 0 0,'0'0'2534'0'0,"0"0"-896"0"0,0 0-522 0 0,0 0 36 0 0,0 0 146 0 0,0 0-3 0 0,0 0-171 0 0,0 0-213 0 0,0 0-178 0 0,0 0-110 0 0,0 0-76 0 0,2 34-87 0 0,5 103-77 0 0,7 97 764 0 0,-13-212-1220 0 0,16 52-2772 0 0,3-70-4367 0 0,-14-4 2529 0 0,1 0-4755 0 0</inkml:trace>
  <inkml:trace contextRef="#ctx0" brushRef="#br0" timeOffset="8758.863">4925 505 4569 0 0,'0'0'2870'0'0,"0"0"-750"0"0,0 0-298 0 0,0 0 28 0 0,0 0-82 0 0,0 0-271 0 0,0 0-304 0 0,0 0-258 0 0,0 0-218 0 0,-32 14-176 0 0,-100 45-125 0 0,64-14 121 0 0,62-39-521 0 0,0 0 0 0 0,0 0 0 0 0,0 1 0 0 0,0 0-1 0 0,1 0 1 0 0,0 0 0 0 0,1 1 0 0 0,0 0 0 0 0,0 0 0 0 0,1 0 0 0 0,0 0 0 0 0,0 0-1 0 0,0 1 1 0 0,1-1 0 0 0,1 1 0 0 0,0 0 0 0 0,0-1 0 0 0,0 1 0 0 0,1 0 0 0 0,0 1-16 0 0,3-5 10 0 0,0-1 1 0 0,1 1 0 0 0,-1-1 0 0 0,1 0 0 0 0,0 0 0 0 0,0 0 0 0 0,0-1 0 0 0,0 0 0 0 0,0 1 0 0 0,1-1 0 0 0,0-1 0 0 0,-1 1 0 0 0,1-1 0 0 0,0 0 0 0 0,0 0 0 0 0,0 0 0 0 0,1-1 0 0 0,-1 0 0 0 0,0 0 0 0 0,1 0 0 0 0,-1 0 0 0 0,1-1 0 0 0,-1 0 0 0 0,0 0 0 0 0,1-1 0 0 0,2 0-11 0 0,3 2 129 0 0,0-1 0 0 0,-1-1 0 0 0,1 1 0 0 0,-1-2 0 0 0,1 0 1 0 0,-1 0-1 0 0,1-1 0 0 0,-1 0 0 0 0,0-1 0 0 0,0 0 0 0 0,0 0 0 0 0,-1-1 0 0 0,1 0 0 0 0,-1-1 1 0 0,-1 0-1 0 0,1-1 0 0 0,-1 0 0 0 0,0 0 0 0 0,0 0 0 0 0,-1-1 0 0 0,4-6-129 0 0,5-7 109 0 0,-2 0 0 0 0,0-1-1 0 0,-1-1 1 0 0,-2 0 0 0 0,0-1 0 0 0,-2 0-1 0 0,0 0 1 0 0,-2-1 0 0 0,0 0 0 0 0,-2-1-1 0 0,-1 1 1 0 0,-1-1 0 0 0,0-15-109 0 0,-2 33-20 0 0,-1 1 0 0 0,1-1 0 0 0,-1 0 0 0 0,-1 0 0 0 0,1 0 0 0 0,-1 1 0 0 0,0-1 1 0 0,-1 0-1 0 0,0 1 0 0 0,0-1 0 0 0,-1 1 0 0 0,0 0 0 0 0,0 0 0 0 0,-1 0 0 0 0,0 0 0 0 0,0 0 0 0 0,0 1 0 0 0,-1 0 1 0 0,0 0-1 0 0,0 0 0 0 0,-1 0 0 0 0,0 1 0 0 0,0 0 0 0 0,0 0 0 0 0,0 1 0 0 0,-1 0 0 0 0,-2-2 20 0 0,4 4-16 0 0,0 1-1 0 0,0 0 0 0 0,1-1 1 0 0,-1 1-1 0 0,-1 1 0 0 0,1-1 1 0 0,0 1-1 0 0,0 0 0 0 0,0 0 1 0 0,0 1-1 0 0,0-1 1 0 0,0 1-1 0 0,0 0 0 0 0,0 0 1 0 0,0 1-1 0 0,0 0 0 0 0,1-1 1 0 0,-1 2-1 0 0,1-1 0 0 0,-1 0 1 0 0,1 1-1 0 0,0 0 0 0 0,0 0 1 0 0,0 0-1 0 0,0 1 0 0 0,0-1 1 0 0,1 1-1 0 0,-1 0 0 0 0,1 0 1 0 0,-2 3 16 0 0,-2 4-5 0 0,0 0 0 0 0,0 0 0 0 0,1 0 0 0 0,0 1 0 0 0,1 0 0 0 0,1 0 0 0 0,0 0 0 0 0,0 1 0 0 0,2 0 0 0 0,-1-1 0 0 0,1 10 5 0 0,1-6 12 0 0,1-1 0 0 0,1 0 1 0 0,0 0-1 0 0,1 0 0 0 0,1 0 1 0 0,0 0-1 0 0,1-1 0 0 0,0 1 1 0 0,2-1-1 0 0,0 0 1 0 0,0 0-1 0 0,1-1 0 0 0,1 0 1 0 0,0 0-1 0 0,3 3-12 0 0,-4-2-5 0 0,1-1 0 0 0,1 0 0 0 0,0 0 0 0 0,1-1 0 0 0,0-1 0 0 0,1 1 0 0 0,0-1 0 0 0,1-1 0 0 0,0 0 0 0 0,0-1 0 0 0,1 0 0 0 0,0-1 0 0 0,1 0 0 0 0,0-1 0 0 0,0-1 1 0 0,1 0-1 0 0,-1-1 0 0 0,15 3 5 0 0,-26-8-177 0 0,0 1 0 0 0,1 0 1 0 0,-1-1-1 0 0,0 0 0 0 0,1 1 0 0 0,-1-2 1 0 0,1 1-1 0 0,-1 0 0 0 0,0 0 1 0 0,1-1-1 0 0,-1 0 0 0 0,0 0 1 0 0,1 0-1 0 0,-1 0 0 0 0,0 0 1 0 0,0-1-1 0 0,0 1 0 0 0,0-1 1 0 0,0 0-1 0 0,0 0 0 0 0,-1 0 1 0 0,1 0-1 0 0,-1 0 0 0 0,1-1 0 0 0,-1 1 1 0 0,0-1-1 0 0,0 0 0 0 0,0 0 1 0 0,0 1-1 0 0,0-1 0 0 0,-1 0 1 0 0,1 0-1 0 0,0-3 177 0 0,12-32-4913 0 0,-7 19-672 0 0,-3 7-2653 0 0</inkml:trace>
  <inkml:trace contextRef="#ctx0" brushRef="#br0" timeOffset="9242.854">5245 306 5657 0 0,'0'0'2349'0'0,"0"0"-248"0"0,0 0-79 0 0,0 0-17 0 0,0 0-197 0 0,0 0-304 0 0,0 0-311 0 0,0 0-257 0 0,0 0-140 0 0,0 0-69 0 0,0 0-66 0 0,0 0-77 0 0,2 32-86 0 0,6 99-109 0 0,14-40 321 0 0,73 126-279 0 0,-95-216-415 0 0,1 0 1 0 0,-1-1-1 0 0,0 1 1 0 0,0 0-1 0 0,0-1 1 0 0,0 1 0 0 0,1 0-1 0 0,-1-1 1 0 0,0 1-1 0 0,1 0 1 0 0,-1-1-1 0 0,0 1 1 0 0,1-1 0 0 0,-1 1-1 0 0,1-1 1 0 0,-1 1-1 0 0,1-1 1 0 0,-1 1-1 0 0,1-1 1 0 0,-1 1 0 0 0,1-1-1 0 0,-1 1 1 0 0,1-1-1 0 0,0 0 1 0 0,-1 0-1 0 0,1 1 1 0 0,0-1 0 0 0,-1 0-1 0 0,1 0 1 0 0,0 0-1 0 0,-1 0 1 0 0,1 1-1 0 0,0-1 1 0 0,-1 0 0 0 0,1 0-1 0 0,0 0 1 0 0,0-1-1 0 0,-1 1 1 0 0,1 0-1 0 0,0 0 1 0 0,-1 0 0 0 0,1 0-1 0 0,0-1 1 0 0,-1 1-1 0 0,1 0 1 0 0,-1-1-1 0 0,1 1 1 0 0,0 0 0 0 0,-1-1-1 0 0,1 1 1 0 0,-1-1-1 0 0,1 1 1 0 0,-1-1-1 0 0,1 1 1 0 0,-1-1 0 0 0,1 1-1 0 0,-1-1 1 0 0,0 1-1 0 0,1-1 1 0 0,-1 0-1 0 0,0 1 1 0 0,1-1-17 0 0,26-45 1187 0 0,-26 43-1244 0 0,15-27 237 0 0,-2-1-1 0 0,-1 0 1 0 0,-2-1-1 0 0,-1 0 1 0 0,-2 0-1 0 0,0-1 1 0 0,0-18-180 0 0,-1-110-346 0 0,-24 160-5086 0 0,14 14 973 0 0,3-4-6872 0 0,0-6 5114 0 0</inkml:trace>
  <inkml:trace contextRef="#ctx0" brushRef="#br0" timeOffset="9571.974">5619 85 4529 0 0,'0'0'4062'0'0,"0"0"-857"0"0,0 0-709 0 0,0 0-462 0 0,0 0-256 0 0,0 0-184 0 0,0 0-211 0 0,0 0-246 0 0,0 0-206 0 0,0 0-150 0 0,0 0-116 0 0,0 0-108 0 0,0 0-81 0 0,-1-14-61 0 0,-1-42-55 0 0,1 41-40 0 0,16 17 390 0 0,3 8-627 0 0,-1 1 0 0 0,0 1 0 0 0,-1 0 1 0 0,0 1-1 0 0,-1 1 0 0 0,-1 0 1 0 0,0 1-1 0 0,-1 1 0 0 0,0 0 1 0 0,-1 1-1 0 0,-1 0 0 0 0,-1 1 1 0 0,-1 0-1 0 0,0 0 0 0 0,-1 1 1 0 0,-1 0-1 0 0,-1 1 0 0 0,-1-1 1 0 0,0 1-1 0 0,-2 0 0 0 0,1 12-83 0 0,0-8 35 0 0,-2 1 0 0 0,0 0 0 0 0,-2 0-1 0 0,0-1 1 0 0,-2 1 0 0 0,-1 0 0 0 0,-1-1-1 0 0,0 1 1 0 0,-2-1 0 0 0,-1 0 0 0 0,-1-1-1 0 0,-1 0 1 0 0,-2 0 0 0 0,-3 5-35 0 0,4-9-121 0 0,-1 0 0 0 0,-1-2 0 0 0,-1 1 0 0 0,-1-2 0 0 0,0 1 0 0 0,-1-2 0 0 0,0 0 0 0 0,-2-1 0 0 0,1 0 0 0 0,-4 0 121 0 0,-32 3-3100 0 0,33-16-1596 0 0,1 0-5241 0 0,10-1-789 0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1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7098 0 0,'0'0'2007'0'0,"0"0"-311"0"0,0 0-122 0 0,0 0 54 0 0,0 0-41 0 0,0 0-173 0 0,0 0-274 0 0,0 0-279 0 0,0 0-154 0 0,0 0-73 0 0,0 0-24 0 0,0 7-4 0 0,-40 100 2311 0 0,-43 0-1578 0 0,40-70-1177 0 0,37-37-972 0 0,2 0-3995 0 0,4-10-5347 0 0,0 9 8758 0 0,0-3-7425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3:08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334 435 528 0 0,'0'0'1881'0'0,"0"0"99"0"0,0 0 52 0 0,0 0 50 0 0,0 0-24 0 0,0 0-140 0 0,0 0-215 0 0,0 0-260 0 0,0 0-262 0 0,0 0-261 0 0,0 0-221 0 0,0 0-160 0 0,-4 0 697 0 0,72-14-175 0 0,1 3 0 0 0,0 3 0 0 0,0 3 0 0 0,29 3-1061 0 0,-96 2 10 0 0,1-1 0 0 0,-1 1 0 0 0,0 1 0 0 0,1-1 0 0 0,-1 0 0 0 0,0 1 0 0 0,1-1 1 0 0,-1 1-1 0 0,0 0 0 0 0,0-1 0 0 0,1 1 0 0 0,-1 0 0 0 0,0 0 0 0 0,0 1 0 0 0,0-1 0 0 0,0 0 0 0 0,0 1 0 0 0,-1-1 1 0 0,1 1-1 0 0,0 0 0 0 0,-1-1 0 0 0,1 1 0 0 0,-1 0 0 0 0,0 0 0 0 0,1 0 0 0 0,-1 0 0 0 0,0 0 0 0 0,0 0 0 0 0,0 1 0 0 0,0-1 1 0 0,-1 0-1 0 0,1 0 0 0 0,-1 1 0 0 0,1-1 0 0 0,-1 0 0 0 0,0 1 0 0 0,0-1 0 0 0,0 0 0 0 0,0 1 0 0 0,0-1 0 0 0,-1 0 0 0 0,1 1 1 0 0,-1-1-1 0 0,1 0 0 0 0,-1 0 0 0 0,0 1 0 0 0,0-1 0 0 0,0 0-10 0 0,-5 15 69 0 0,-1-1-1 0 0,-1 0 1 0 0,0-1 0 0 0,-1 0-1 0 0,0 0 1 0 0,-2-1 0 0 0,0 0-1 0 0,0-1 1 0 0,-1 0 0 0 0,-13 10-69 0 0,23-21 4 0 0,-246 266 231 0 0,235-255-224 0 0,0 0 0 0 0,1 0 0 0 0,1 1 0 0 0,0 1 0 0 0,1 0 0 0 0,0 0 0 0 0,1 1 0 0 0,1 0 1 0 0,-3 8-12 0 0,10-21 19 0 0,1 0 1 0 0,-1-1 0 0 0,1 1 0 0 0,0 0 0 0 0,0-1-1 0 0,0 1 1 0 0,0 0 0 0 0,0-1 0 0 0,0 1 0 0 0,1-1 0 0 0,-1 1-1 0 0,1 0 1 0 0,0-1 0 0 0,0 1 0 0 0,0-1 0 0 0,0 0-1 0 0,0 1 1 0 0,1-1 0 0 0,-1 0 0 0 0,1 1 0 0 0,-1-1 0 0 0,1 0-1 0 0,0 0 1 0 0,0-1 0 0 0,0 1 0 0 0,0 0 0 0 0,0 0-1 0 0,0-1 1 0 0,0 0 0 0 0,0 1 0 0 0,1-1 0 0 0,-1 0 0 0 0,1 0-1 0 0,-1 0 1 0 0,1 0 0 0 0,-1-1 0 0 0,1 1 0 0 0,0-1-1 0 0,-1 1 1 0 0,1-1 0 0 0,0 0 0 0 0,-1 0 0 0 0,3 0-20 0 0,25 4 144 0 0,1-2 1 0 0,-1 0-1 0 0,1-3 1 0 0,0 0 0 0 0,-1-2-1 0 0,0-1 1 0 0,1-1-1 0 0,-2-2 1 0 0,1-1 0 0 0,-1-1-1 0 0,0-2 1 0 0,6-3-145 0 0,-22 6-904 0 0,-26-10-4808 0 0,11 17 4987 0 0,-17-13-4458 0 0,7 4-2956 0 0,5 5 261 0 0</inkml:trace>
  <inkml:trace contextRef="#ctx0" brushRef="#br0" timeOffset="237.802">1 814 8450 0 0,'0'0'1571'0'0,"0"0"-67"0"0,0 0-16 0 0,0 0 221 0 0,0 0 142 0 0,0 0-153 0 0,0 0-322 0 0,0 0-283 0 0,0 0-230 0 0,38 2-163 0 0,123 2-129 0 0,-34-13 292 0 0,246-42-3 0 0,-292 46-4122 0 0,-63 6-484 0 0,-9-1-2687 0 0,-4 3-4723 0 0</inkml:trace>
  <inkml:trace contextRef="#ctx0" brushRef="#br0" timeOffset="674">1140 859 7330 0 0,'0'0'1536'0'0,"0"0"-144"0"0,0 0 71 0 0,0 0 207 0 0,0 0 34 0 0,0 0-143 0 0,0 0-205 0 0,0 0-187 0 0,0 0-140 0 0,0 0-117 0 0,0 0-121 0 0,0 0-154 0 0,0 0-134 0 0,5-10 209 0 0,-36 10-13 0 0,18 3-636 0 0,1 0 0 0 0,0 2-1 0 0,0-1 1 0 0,0 1 0 0 0,1 1 0 0 0,-1 0 0 0 0,2 1-1 0 0,-1 0 1 0 0,1 1 0 0 0,0 0 0 0 0,0 0 0 0 0,1 1 0 0 0,0 0-1 0 0,1 1 1 0 0,0 0 0 0 0,0 0 0 0 0,1 1 0 0 0,0 0-1 0 0,-2 5-62 0 0,8-10 7 0 0,0 0-1 0 0,0-1 0 0 0,0 1 0 0 0,0 0 1 0 0,1 0-1 0 0,0 0 0 0 0,0 0 0 0 0,1 0 1 0 0,-1-1-1 0 0,1 1 0 0 0,1 0 0 0 0,-1 0 1 0 0,1-1-1 0 0,0 1 0 0 0,0-1 0 0 0,1 0 1 0 0,-1 1-1 0 0,1-1 0 0 0,0 0 0 0 0,1 0 1 0 0,-1-1-1 0 0,3 3-6 0 0,1-4-146 0 0,1 0-1 0 0,-1 0 1 0 0,1-1 0 0 0,0 0-1 0 0,-1-1 1 0 0,1 1 0 0 0,0-1 0 0 0,0-1-1 0 0,0 0 1 0 0,0 0 0 0 0,0 0 0 0 0,-1-1-1 0 0,1 0 1 0 0,0-1 0 0 0,0 0-1 0 0,-1 0 1 0 0,1-1 0 0 0,-1 1 0 0 0,0-2-1 0 0,0 1 1 0 0,0-1 0 0 0,0 0 146 0 0,23-13-3505 0 0,-12 5-3204 0 0,-11 5-3342 0 0</inkml:trace>
  <inkml:trace contextRef="#ctx0" brushRef="#br0" timeOffset="1205.559">1300 1098 4513 0 0,'0'0'2605'0'0,"0"0"-118"0"0,0 0-79 0 0,0 0-186 0 0,0 0-338 0 0,0 0-317 0 0,0 0-264 0 0,0 0-178 0 0,0 0-78 0 0,0 0-41 0 0,0 0-76 0 0,0 0-105 0 0,0 0-84 0 0,9 1 407 0 0,20-41-129 0 0,-3 3-810 0 0,2 2 0 0 0,2 0 0 0 0,1 2-1 0 0,2 2 1 0 0,1 0 0 0 0,24-15-209 0 0,-2 13-149 0 0,-56 58 82 0 0,-7 100 101 0 0,9-123-27 0 0,1 1 1 0 0,0-1 0 0 0,0 0-1 0 0,0 0 1 0 0,0 0-1 0 0,0-1 1 0 0,1 1 0 0 0,-1-1-1 0 0,0 0 1 0 0,1 0 0 0 0,-1 0-1 0 0,1 0 1 0 0,-1-1 0 0 0,1 1-1 0 0,-1-1 1 0 0,1 0 0 0 0,0 0-1 0 0,-1 0 1 0 0,1 0-1 0 0,-1-1 1 0 0,1 1 0 0 0,-1-1-1 0 0,1 0 1 0 0,-1 0 0 0 0,1-1-1 0 0,1 0-7 0 0,236-111 220 0 0,-241 113-223 0 0,1-1-1 0 0,-1 1 1 0 0,0-1 0 0 0,1 1-1 0 0,-1-1 1 0 0,1 1-1 0 0,-1 0 1 0 0,0-1-1 0 0,1 1 1 0 0,-1 0-1 0 0,1-1 1 0 0,-1 1-1 0 0,1 0 1 0 0,0-1-1 0 0,-1 1 1 0 0,1 0-1 0 0,-1 0 1 0 0,1 0 0 0 0,-1 0-1 0 0,1 0 1 0 0,-1-1-1 0 0,1 1 1 0 0,0 0-1 0 0,-1 0 1 0 0,1 0-1 0 0,-1 1 1 0 0,1-1-1 0 0,0 0 1 0 0,-1 0-1 0 0,1 0 1 0 0,-1 0-1 0 0,1 0 1 0 0,-1 1 0 0 0,1-1-1 0 0,-1 0 1 0 0,1 0-1 0 0,-1 1 1 0 0,1-1-1 0 0,-1 1 1 0 0,1-1-1 0 0,-1 0 1 0 0,1 1-1 0 0,-1-1 1 0 0,0 1-1 0 0,1-1 1 0 0,-1 1-1 0 0,0-1 1 0 0,1 1 0 0 0,-1-1-1 0 0,0 1 1 0 0,0-1-1 0 0,0 1 1 0 0,1-1-1 0 0,-1 1 1 0 0,0-1-1 0 0,0 1 1 0 0,0 0-1 0 0,0-1 1 0 0,0 1-1 0 0,0-1 1 0 0,0 1-1 0 0,0 0 1 0 0,0-1 0 0 0,0 1-1 0 0,0-1 1 0 0,0 1-1 0 0,-1-1 1 0 0,1 1-1 0 0,0-1 1 0 0,0 1 3 0 0,-1 9 36 0 0,-15 140 5 0 0,33-117-1790 0 0,11-29-5769 0 0,-22-4 1096 0 0,0 0-5011 0 0</inkml:trace>
  <inkml:trace contextRef="#ctx0" brushRef="#br0" timeOffset="2541.34">1980 597 7009 0 0,'0'0'1618'0'0,"0"0"-278"0"0,0 0-139 0 0,0 0 100 0 0,0 0 53 0 0,0 0-107 0 0,0 0-198 0 0,0 0-163 0 0,0 0-85 0 0,0 0-2 0 0,0 0-3 0 0,0 0-50 0 0,0 0-65 0 0,15 1-79 0 0,105-5 898 0 0,72-18-130 0 0,-98 18-2080 0 0,-61 3-1942 0 0,-20 2-2423 0 0,-13-1 2868 0 0,0 1-2458 0 0,-1 5-439 0 0,-3-2 1217 0 0</inkml:trace>
  <inkml:trace contextRef="#ctx0" brushRef="#br0" timeOffset="2787.978">1993 822 6241 0 0,'0'0'2075'0'0,"0"0"-353"0"0,0 0-95 0 0,0 0 159 0 0,0 0 82 0 0,0 0-115 0 0,0 0-286 0 0,0 0-328 0 0,0 0-278 0 0,0 0-206 0 0,0 0-163 0 0,0 0-131 0 0,31 1-91 0 0,101 3-86 0 0,-6-17 31 0 0,-28-1-1947 0 0,-47 7-8015 0 0,-40 6-1242 0 0</inkml:trace>
  <inkml:trace contextRef="#ctx0" brushRef="#br0" timeOffset="3854.949">3073 15 1088 0 0,'0'0'2642'0'0,"0"0"-1043"0"0,0 0-331 0 0,0 0 86 0 0,0 0 140 0 0,0 0 23 0 0,0 0-91 0 0,0 0-176 0 0,0 0-202 0 0,0 0-145 0 0,0 0-127 0 0,0 0-87 0 0,0 0-42 0 0,21-1-27 0 0,100-9 631 0 0,13 7 2610 0 0,-153 18-3067 0 0,-41 26-388 0 0,-3-2 1 0 0,-1-3 0 0 0,-23 8-407 0 0,-9 5 180 0 0,-6 3 259 0 0,101-51-438 0 0,1 0 1 0 0,0 0-1 0 0,-1 0 1 0 0,1 1-1 0 0,0-1 1 0 0,0 0-1 0 0,-1 0 1 0 0,1 0-1 0 0,0 1 1 0 0,0-1-1 0 0,1 0 0 0 0,-1 0 1 0 0,0 0-1 0 0,0 1 1 0 0,0-1-1 0 0,1 0 1 0 0,-1 0-1 0 0,1 0 1 0 0,-1 0-1 0 0,1 0 1 0 0,-1 0-1 0 0,1 1 1 0 0,0-1-1 0 0,-1-1 1 0 0,1 1-1 0 0,0 0 1 0 0,0 0-1 0 0,0 0 1 0 0,0 0-1 0 0,0 0 1 0 0,0-1-1 0 0,0 1 1 0 0,0-1-1 0 0,0 1 1 0 0,0 0-1 0 0,0-1 1 0 0,0 0-1 0 0,0 1 1 0 0,0-1-1 0 0,1 0 1 0 0,-1 1-1 0 0,0-1 1 0 0,0 0-1 0 0,0 0 1 0 0,1 0-1 0 0,-1 0 1 0 0,0 0-1 0 0,0 0 1 0 0,1-1-2 0 0,2 3 12 0 0,25 7 53 0 0,0-2 1 0 0,1-1-1 0 0,0-1 0 0 0,0-1 1 0 0,1-2-1 0 0,27-1-65 0 0,-57-1 4 0 0,0 0 0 0 0,0 0 0 0 0,0 1 0 0 0,0-1-1 0 0,0 0 1 0 0,0 1 0 0 0,0-1 0 0 0,0 1 0 0 0,0 0 0 0 0,-1-1 0 0 0,1 1 0 0 0,0 0 0 0 0,0-1-1 0 0,0 1 1 0 0,-1 0 0 0 0,1 0 0 0 0,0 0 0 0 0,-1 0 0 0 0,1 0 0 0 0,-1 0 0 0 0,1-1 0 0 0,-1 1 0 0 0,1 1-1 0 0,-1-1 1 0 0,0 0 0 0 0,1 0 0 0 0,-1 0 0 0 0,0 0 0 0 0,0 0 0 0 0,0 0 0 0 0,0 0 0 0 0,0 0-1 0 0,0 0 1 0 0,0 0 0 0 0,0 0 0 0 0,0 0 0 0 0,-1 0 0 0 0,1 0 0 0 0,0 0 0 0 0,-1 0 0 0 0,1 0-1 0 0,-1 0 1 0 0,1 0 0 0 0,-1 0 0 0 0,1 0 0 0 0,-1 0 0 0 0,0 0 0 0 0,1 0 0 0 0,-1 0 0 0 0,0-1 0 0 0,0 1-1 0 0,0 0 1 0 0,1-1 0 0 0,-1 1 0 0 0,0-1 0 0 0,0 1 0 0 0,0-1 0 0 0,0 1 0 0 0,0-1 0 0 0,0 1-1 0 0,-1-1-3 0 0,-110 107 200 0 0,-223 112-13 0 0,322-187-150 0 0,18-29 19 0 0,-1-1 0 0 0,1 1-1 0 0,0-1 1 0 0,0 0 0 0 0,0 0-1 0 0,0 0 1 0 0,1-1 0 0 0,-1 0-1 0 0,0 0 1 0 0,1 0 0 0 0,-1 0-1 0 0,0-1 1 0 0,1 0 0 0 0,-1 0-1 0 0,1-1 1 0 0,-1 0 0 0 0,4 0-56 0 0,12 0 142 0 0,186-16 497 0 0,-130 2-904 0 0,-20-1-5030 0 0,-52 14 3996 0 0,4-3-2219 0 0,-3 1-2550 0 0,-2 0-5067 0 0</inkml:trace>
  <inkml:trace contextRef="#ctx0" brushRef="#br0" timeOffset="4857.527">3228 704 3945 0 0,'0'0'2555'0'0,"0"0"-360"0"0,0 0-136 0 0,0 0 59 0 0,0 0-83 0 0,0 0-190 0 0,0 0-260 0 0,0 0-276 0 0,0 0-195 0 0,0 0-115 0 0,0 0-64 0 0,0 0-111 0 0,0 0-101 0 0,0-26 1639 0 0,2 14-2226 0 0,1 1 1 0 0,0-1-1 0 0,1 1 0 0 0,0 0 1 0 0,1 0-1 0 0,0 0 0 0 0,0 0 1 0 0,1 1-1 0 0,1 0 0 0 0,0 0 1 0 0,0 1-1 0 0,1 0 0 0 0,4-4-136 0 0,23-24 23 0 0,0 3 1 0 0,3 1-1 0 0,0 1 0 0 0,16-7-23 0 0,-38 27 6 0 0,-16 12-13 0 0,0 0 0 0 0,1-1-1 0 0,-1 1 1 0 0,0 0 0 0 0,1 0 0 0 0,-1-1-1 0 0,0 1 1 0 0,1 0 0 0 0,-1 0 0 0 0,0 0 0 0 0,1 0-1 0 0,-1 0 1 0 0,0-1 0 0 0,1 1 0 0 0,-1 0-1 0 0,1 0 1 0 0,-1 0 0 0 0,0 0 0 0 0,1 0-1 0 0,-1 0 1 0 0,1 0 0 0 0,-1 0 0 0 0,0 1-1 0 0,1-1 1 0 0,-1 0 0 0 0,0 0 0 0 0,1 0 0 0 0,-1 0-1 0 0,0 0 1 0 0,1 1 0 0 0,-1-1 0 0 0,0 0-1 0 0,1 0 1 0 0,-1 0 0 0 0,0 1 0 0 0,1-1-1 0 0,-1 0 1 0 0,0 1 0 0 0,0-1 0 0 0,1 0-1 0 0,-1 1 1 0 0,0-1 0 0 0,0 0 0 0 0,0 1 0 0 0,1-1-1 0 0,-1 0 1 0 0,0 1 0 0 0,0-1 0 0 0,0 0-1 0 0,0 1 1 0 0,0-1 0 0 0,0 1 0 0 0,0-1-1 0 0,0 0 1 0 0,0 1 0 0 0,0-1 0 0 0,0 0 0 0 0,0 1-1 0 0,0-1 1 0 0,0 1 0 0 0,0-1 0 0 0,0 0-1 0 0,-1 1 1 0 0,1-1 0 0 0,0 0 0 0 0,0 1-1 0 0,0-1 1 0 0,-1 0 0 0 0,1 1 7 0 0,-6 38 20 0 0,5-31-41 0 0,-18 64 37 0 0,1 65-35 0 0,18-137 11 0 0,18-4 258 0 0,182-253-122 0 0,-183 235-114 0 0,-16 22-8 0 0,-1 0-26 0 0,-35 135-271 0 0,31-105 255 0 0,-1 118-3171 0 0,15-111-1735 0 0,1-15-7365 0 0,-9-19 4749 0 0</inkml:trace>
  <inkml:trace contextRef="#ctx0" brushRef="#br0" timeOffset="5104.305">3799 693 7914 0 0,'0'0'4015'0'0,"0"0"-1772"0"0,0 0-718 0 0,0 0-137 0 0,0 0-136 0 0,0 0-204 0 0,0 0-246 0 0,0 0-239 0 0,0 0-187 0 0,0 0-139 0 0,0 0-99 0 0,0 0-60 0 0,0 0-54 0 0,0 8-62 0 0,0 24-104 0 0,1-32 70 0 0,-1 1 1 0 0,0-1-1 0 0,1 0 0 0 0,-1 1 0 0 0,0-1 0 0 0,1 0 1 0 0,-1 0-1 0 0,0 1 0 0 0,1-1 0 0 0,-1 0 0 0 0,1 0 0 0 0,-1 1 1 0 0,0-1-1 0 0,1 0 0 0 0,-1 0 0 0 0,1 0 0 0 0,-1 0 1 0 0,1 0-1 0 0,-1 0 0 0 0,0 0 0 0 0,1 0 0 0 0,-1 0 0 0 0,1 0 1 0 0,-1 0-1 0 0,1 0 0 0 0,-1 0 0 0 0,1 0 0 0 0,-1 0 1 0 0,1 0-1 0 0,-1 0 0 0 0,0-1 0 0 0,1 1 0 0 0,-1 0 0 0 0,1 0 1 0 0,-1 0-1 0 0,0-1 0 0 0,1 1 0 0 0,-1 0 0 0 0,0-1 1 0 0,1 1-1 0 0,-1 0 0 0 0,0-1 0 0 0,1 1 0 0 0,-1 0 1 0 0,0-1-1 0 0,0 1 0 0 0,1 0 0 0 0,-1-1 0 0 0,0 1 0 0 0,0-1 1 0 0,0 1-1 0 0,0-1 0 0 0,0 1 0 0 0,0-1 0 0 0,0 1 1 0 0,1 0-1 0 0,-1-1 0 0 0,0 1 0 0 0,0-1 0 0 0,-1 0 72 0 0,11-16-9522 0 0,-6 13 1930 0 0</inkml:trace>
  <inkml:trace contextRef="#ctx0" brushRef="#br0" timeOffset="5350.973">3856 284 13291 0 0,'0'0'3481'0'0,"0"0"-1569"0"0,0 0-504 0 0,0 0-191 0 0,0 0-345 0 0,0 0-344 0 0,0 0-256 0 0,0 0-264 0 0,0 0-160 0 0,0 0-104 0 0,0 0-72 0 0,0 0-152 0 0,0 0-377 0 0,0 0-847 0 0,11-7-1481 0 0,-6 14-2800 0 0,3-3-4057 0 0</inkml:trace>
  <inkml:trace contextRef="#ctx0" brushRef="#br0" timeOffset="5889.52">4049 277 10066 0 0,'0'0'2883'0'0,"0"0"-893"0"0,0 0-504 0 0,0 0-131 0 0,0 0-94 0 0,0 0-118 0 0,0 0-156 0 0,0 0-147 0 0,0 0-110 0 0,0 0-98 0 0,0 0-91 0 0,0 0-67 0 0,0 0-58 0 0,27-10-47 0 0,85-30-15 0 0,-29 26 564 0 0,-63 15-739 0 0,-18 0-168 0 0,0-1-1 0 0,0 0 1 0 0,-1 1-1 0 0,1-1 1 0 0,0 1-1 0 0,0 0 1 0 0,0 0-1 0 0,-1-1 0 0 0,1 1 1 0 0,0 0-1 0 0,-1 0 1 0 0,1 1-1 0 0,-1-1 1 0 0,1 0-1 0 0,-1 1 1 0 0,0-1-1 0 0,1 0 1 0 0,-1 1-1 0 0,0 0 0 0 0,0-1 1 0 0,0 1-1 0 0,0-1 1 0 0,0 1-1 0 0,-1 0 1 0 0,1 0-1 0 0,0 0 1 0 0,-1 0-1 0 0,1-1 1 0 0,-1 1-1 0 0,0 0 1 0 0,0 0-1 0 0,0 0 0 0 0,0 0 1 0 0,0 0-1 0 0,0 0 1 0 0,0 0-1 0 0,0 0 1 0 0,-1-1-1 0 0,1 1 1 0 0,-1 0-1 0 0,1 0 1 0 0,-1 0-1 0 0,0 0 0 0 0,-1 1-10 0 0,-48 93 211 0 0,-60 70-172 0 0,103-153-38 0 0,0 1 0 0 0,2 0 1 0 0,-1 0-1 0 0,2 1 0 0 0,0-1 0 0 0,1 1 0 0 0,0 0 1 0 0,1 0-1 0 0,1 1 0 0 0,0-1 0 0 0,1 0 1 0 0,2 15-2 0 0,-2-28 2 0 0,1 0 1 0 0,0 0 0 0 0,0 0 0 0 0,0 0-1 0 0,0 0 1 0 0,0-1 0 0 0,1 1 0 0 0,-1 0-1 0 0,0-1 1 0 0,1 1 0 0 0,-1-1 0 0 0,1 0-1 0 0,0 1 1 0 0,-1-1 0 0 0,1 0 0 0 0,0 0-1 0 0,0 0 1 0 0,0 0 0 0 0,0 0 0 0 0,0 0-1 0 0,0-1 1 0 0,0 1 0 0 0,0-1 0 0 0,0 1-1 0 0,0-1 1 0 0,0 0 0 0 0,0 1 0 0 0,0-1-1 0 0,0-1 1 0 0,0 1 0 0 0,0 0 0 0 0,0 0-1 0 0,2-1-2 0 0,72-16 84 0 0,-2-47-2050 0 0,-64 34-3744 0 0,-19-1-6619 0 0,4 23 4811 0 0</inkml:trace>
  <inkml:trace contextRef="#ctx0" brushRef="#br0" timeOffset="6090.307">3992 531 4137 0 0,'0'0'2832'0'0,"0"0"-283"0"0,0 0-231 0 0,0 0-299 0 0,0 0-284 0 0,0 0-165 0 0,0 0-153 0 0,0 0-140 0 0,0 0-216 0 0,0 0-237 0 0,0 0-202 0 0,0 0-162 0 0,0 0-103 0 0,23-1-61 0 0,157-9 319 0 0,-123 4-1320 0 0,96-10 1263 0 0,-102 13-5095 0 0,-1 2-5039 0 0,-38 1-253 0 0</inkml:trace>
  <inkml:trace contextRef="#ctx0" brushRef="#br0" timeOffset="6324.129">4537 675 9226 0 0,'0'0'2324'0'0,"0"0"-304"0"0,0 0-100 0 0,0 0-122 0 0,0 0-282 0 0,0 0-336 0 0,0 0-344 0 0,0 0-279 0 0,0 0-188 0 0,0 0-145 0 0,0 0-80 0 0,0 0-59 0 0,0 0-34 0 0,-7 25-28 0 0,-20 79-63 0 0,24-75-3280 0 0,9-40-523 0 0,-1 6-2090 0 0,-1-1-3204 0 0</inkml:trace>
  <inkml:trace contextRef="#ctx0" brushRef="#br0" timeOffset="6572.748">4448 332 17804 0 0,'0'0'1712'0'0,"0"0"-400"0"0,0 0-151 0 0,0 0-185 0 0,0 0-280 0 0,0 0-272 0 0,0 0-224 0 0,0 0-240 0 0,0 0-200 0 0,0 0-216 0 0,0 0-304 0 0,0 0-760 0 0,0 0-1641 0 0,0 0-7729 0 0</inkml:trace>
  <inkml:trace contextRef="#ctx0" brushRef="#br0" timeOffset="7321.807">2521 1083 7490 0 0,'0'0'1988'0'0,"0"0"-497"0"0,0 0-373 0 0,0 0-57 0 0,0 0 111 0 0,0 0 94 0 0,0 0 65 0 0,0 0-40 0 0,0 0-134 0 0,0 0-107 0 0,0 0-122 0 0,0 0-118 0 0,33 7-85 0 0,107 20-79 0 0,-4-20 505 0 0,42-11 66 0 0,1-7 1 0 0,48-15-1218 0 0,523-66 108 0 0,-685 86-683 0 0,21-1-1017 0 0,-29 5-6877 0 0,-56 2 1958 0 0,-1 0-3560 0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14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43 508 0 0 0,'0'0'349'0'0,"0"0"670"0"0,0 0 195 0 0,0 0 11 0 0,0 0 69 0 0,0 0 69 0 0,-5 0 40 0 0,-8 2-804 0 0,1 0 737 0 0,0-2 2926 0 0,36 1 5512 0 0,65-1-8684 0 0,8-5-611 0 0,-97 5-475 0 0,0 0-8 0 0,1 0 0 0 0,0 0-8 0 0,-1 0-6 0 0,0 0-24 0 0,0 0 12 0 0,0 0 1 0 0,0 0-19 0 0,0 0-1 0 0,0 0-27 0 0,0 0-20 0 0,0 0-19 0 0,0 0-30 0 0,0 0-45 0 0,7 0-3230 0 0,7 0-10221 0 0,-11 0 6149 0 0</inkml:trace>
  <inkml:trace contextRef="#ctx0" brushRef="#br0" timeOffset="1055.793">483 519 0 0 0,'0'0'473'0'0,"0"0"934"0"0,0 0 343 0 0,0 0-42 0 0,0 0-159 0 0,0 0-176 0 0,0 0-190 0 0,0 0-101 0 0,0 0-45 0 0,0 0-51 0 0,0 0-86 0 0,-7-3-114 0 0,2 1-754 0 0,2 0 114 0 0,0 1 1 0 0,0 0-1 0 0,-1-1 0 0 0,1 1 0 0 0,0 0 0 0 0,-1 0 1 0 0,1 1-1 0 0,0-1 0 0 0,-1 1 0 0 0,1-1 0 0 0,-1 1 0 0 0,1 0 1 0 0,-1 1-1 0 0,1-1 0 0 0,-1 1 0 0 0,1-1 0 0 0,-1 1 0 0 0,1 0 1 0 0,-1 0-147 0 0,-3 3 67 0 0,-1 0 1 0 0,1 1 0 0 0,0 0 0 0 0,0 0-1 0 0,0 0 1 0 0,1 1 0 0 0,0 0-1 0 0,0 0 1 0 0,1 1 0 0 0,-1 0 0 0 0,1 0-1 0 0,1 0 1 0 0,0 0 0 0 0,0 1-1 0 0,0 0 1 0 0,1-1 0 0 0,0 1 0 0 0,0 1-1 0 0,1-1 1 0 0,0 0 0 0 0,0 1-1 0 0,1-1 1 0 0,0 0 0 0 0,1 1 0 0 0,0 0-1 0 0,0-1 1 0 0,1 3-68 0 0,0-7 52 0 0,1 0 1 0 0,0 0-1 0 0,0-1 0 0 0,0 1 1 0 0,0-1-1 0 0,0 1 0 0 0,1-1 1 0 0,-1 0-1 0 0,1 0 0 0 0,0 0 1 0 0,0 0-1 0 0,0 0 0 0 0,1-1 1 0 0,-1 1-1 0 0,0-1 0 0 0,1 0 1 0 0,0 0-1 0 0,-1 0 0 0 0,1 0 1 0 0,0-1-1 0 0,0 0 0 0 0,0 0 1 0 0,0 0-1 0 0,0 0 0 0 0,0 0 1 0 0,0-1-1 0 0,1 0 0 0 0,-1 0 1 0 0,0 0-1 0 0,0 0 0 0 0,0-1 1 0 0,0 0-1 0 0,0 1 0 0 0,0-2 1 0 0,0 1-1 0 0,0 0 0 0 0,0-1 1 0 0,0 1-1 0 0,-1-1 0 0 0,1 0 1 0 0,2-3-53 0 0,5-4 119 0 0,-1 0 0 0 0,0-1 0 0 0,-1-1 0 0 0,0 1 0 0 0,-1-2 0 0 0,0 1 0 0 0,0-1 0 0 0,-2 0 0 0 0,1-1 0 0 0,-2 1 0 0 0,1-1 0 0 0,-2-1 0 0 0,0 1 0 0 0,2-13-119 0 0,4-4 78 0 0,2-8-46 0 0,-2 0 0 0 0,-1-1 0 0 0,-2 0-1 0 0,-2 0 1 0 0,-1-1 0 0 0,-3-24-32 0 0,0 61-19 0 0,-1 0 1 0 0,0 0-1 0 0,0 0 1 0 0,-1 0-1 0 0,1 0 1 0 0,-1 0-1 0 0,0 0 0 0 0,1 0 1 0 0,-1 0-1 0 0,0 0 1 0 0,-1 1-1 0 0,1-1 1 0 0,-1 0-1 0 0,1 1 0 0 0,-1-1 1 0 0,0 1-1 0 0,1-1 1 0 0,-1 1-1 0 0,-1 0 1 0 0,1 0-1 0 0,0 0 0 0 0,0 0 1 0 0,-1 0-1 0 0,1 0 1 0 0,-1 1-1 0 0,0-1 1 0 0,1 1-1 0 0,-1 0 0 0 0,0 0 1 0 0,0 0-1 0 0,0 0 1 0 0,0 0-1 0 0,0 0 1 0 0,0 1-1 0 0,0 0 1 0 0,0-1-1 0 0,0 1 0 0 0,0 0 1 0 0,0 1-1 0 0,0-1 1 0 0,0 0-1 0 0,0 1 1 0 0,0 0-1 0 0,0-1 0 0 0,0 1 1 0 0,0 1-1 0 0,1-1 1 0 0,-1 0-1 0 0,0 1 1 0 0,1-1-1 0 0,-2 2 19 0 0,-2 2 2 0 0,-1 0 0 0 0,1 1 0 0 0,1 0 0 0 0,-1 1 0 0 0,1-1 0 0 0,0 1 0 0 0,1 0 1 0 0,0 0-1 0 0,0 0 0 0 0,0 1 0 0 0,1-1 0 0 0,0 1 0 0 0,0 0 0 0 0,1 0 0 0 0,0 0 0 0 0,1 0 0 0 0,0 1 0 0 0,0-1 0 0 0,0 0 0 0 0,1 0 0 0 0,0 1 0 0 0,1 0-2 0 0,-1 4 24 0 0,1-1 0 0 0,0 1 0 0 0,1-1 0 0 0,0 0 0 0 0,1 1 0 0 0,0-1 0 0 0,1 0 0 0 0,1-1 0 0 0,0 1 0 0 0,0-1 0 0 0,1 0 0 0 0,2 3-24 0 0,124 177 593 0 0,-128-186-1023 0 0,7 13 1091 0 0,-9-8-6816 0 0,0-10-1611 0 0,1 0 4085 0 0,-1-3-1880 0 0</inkml:trace>
  <inkml:trace contextRef="#ctx0" brushRef="#br0" timeOffset="1811.515">702 733 0 0 0,'0'0'1619'0'0,"0"0"-135"0"0,0 0-47 0 0,0 0 227 0 0,0 0 223 0 0,0 0 15 0 0,0 0-171 0 0,0 0-216 0 0,0 0-160 0 0,0 0-74 0 0,0 0-58 0 0,0 0-93 0 0,0 0-107 0 0,7-6-143 0 0,19-17-145 0 0,-4-29 1239 0 0,-16 30-1708 0 0,1 1 0 0 0,1 0 0 0 0,1 1 0 0 0,1 0 1 0 0,0 0-1 0 0,1 1 0 0 0,2 0 0 0 0,3-3-266 0 0,8 3 119 0 0,-23 19-175 0 0,8 8-36 0 0,15 80 152 0 0,-12-50-64 0 0,0-13 16 0 0,-10-24-8 0 0,0-1 1 0 0,-1 1-1 0 0,1-1 0 0 0,0 1 1 0 0,0-1-1 0 0,0 1 0 0 0,0-1 1 0 0,0 0-1 0 0,0 0 0 0 0,0 0 1 0 0,0 0-1 0 0,0-1 0 0 0,0 1 1 0 0,0 0-1 0 0,0-1 0 0 0,0 1 1 0 0,0-1-1 0 0,0 0 0 0 0,0 0 1 0 0,0 0-1 0 0,-1 0 0 0 0,1 0 1 0 0,0 0-1 0 0,-1 0 0 0 0,1 0 1 0 0,-1-1-1 0 0,1 1 0 0 0,-1-1 1 0 0,0 1-1 0 0,1-1 0 0 0,-1 1 1 0 0,0-1-1 0 0,0 0 0 0 0,0 0 1 0 0,0 1-1 0 0,0-1 0 0 0,0-2-4 0 0,3 0-3 0 0,107-103 59 0 0,-110 107-57 0 0,0-1 1 0 0,0 1-1 0 0,-1 0 0 0 0,1 0 0 0 0,0 0 0 0 0,0 0 0 0 0,-1 0 0 0 0,1 0 0 0 0,0 0 0 0 0,0 0 0 0 0,-1 0 0 0 0,1 0 0 0 0,0 0 0 0 0,0 0 0 0 0,-1 0 0 0 0,1 1 0 0 0,0-1 0 0 0,-1 0 0 0 0,1 1 0 0 0,0-1 1 0 0,-1 0-1 0 0,1 1 0 0 0,0-1 0 0 0,-1 1 0 0 0,1-1 0 0 0,-1 1 0 0 0,1-1 0 0 0,-1 1 0 0 0,1 0 0 0 0,-1-1 0 0 0,1 1 0 0 0,-1 0 0 0 0,0-1 0 0 0,1 1 0 0 0,-1 0 0 0 0,0-1 0 0 0,1 1 0 0 0,-1 0 1 0 0,0-1-1 0 0,0 1 0 0 0,0 0 0 0 0,0 0 0 0 0,0-1 0 0 0,0 1 0 0 0,0 0 0 0 0,0 0 0 0 0,0 0 0 0 0,0-1 0 0 0,0 1 0 0 0,0 0 0 0 0,-1 0 1 0 0,4 50-53 0 0,-3-47 53 0 0,9 155-60 0 0,-3-147-1096 0 0,-5-11-3081 0 0,0 0-4093 0 0,-1-1 8330 0 0,0 0-10937 0 0</inkml:trace>
  <inkml:trace contextRef="#ctx0" brushRef="#br0" timeOffset="6820.062">1308 265 880 0 0,'0'0'1726'0'0,"0"0"-538"0"0,0 0-145 0 0,0 0 200 0 0,0 0 200 0 0,0 0 4 0 0,0 0-229 0 0,0 0-378 0 0,0 0-310 0 0,0 0-123 0 0,0 0 41 0 0,-2 3 98 0 0,2-1-442 0 0,-1-1 1 0 0,1 0 0 0 0,0 0-1 0 0,-1 0 1 0 0,1 0-1 0 0,0 0 1 0 0,0 1-1 0 0,0-1 1 0 0,0 0 0 0 0,0 0-1 0 0,0 0 1 0 0,0 1-1 0 0,0-1 1 0 0,1 0 0 0 0,-1 0-1 0 0,0 0 1 0 0,1 0-1 0 0,-1 0 1 0 0,1 0-1 0 0,-1 0 1 0 0,1 0 0 0 0,-1 0-1 0 0,1 0 1 0 0,0 0-1 0 0,0 0 1 0 0,-1 0 0 0 0,1 0-1 0 0,0 0 1 0 0,0 0-1 0 0,0-1 1 0 0,0 1 0 0 0,0 0-1 0 0,0-1 1 0 0,0 1-1 0 0,0-1 1 0 0,0 1-1 0 0,0-1 1 0 0,0 0 0 0 0,1 1-1 0 0,-1-1 1 0 0,0 0-1 0 0,0 0 1 0 0,0 0 0 0 0,0 1-1 0 0,1-2-104 0 0,2 5 255 0 0,0 0 1 0 0,0 0-1 0 0,-1 0 0 0 0,1 0 0 0 0,-1 0 0 0 0,0 1 1 0 0,-1-1-1 0 0,1 1 0 0 0,-1 0 0 0 0,0 0 1 0 0,0-1-1 0 0,0 2 0 0 0,0-1 0 0 0,-1 0 0 0 0,0 0 1 0 0,0 0-1 0 0,-1 2-255 0 0,3 5 154 0 0,28 119 702 0 0,4 27-434 0 0,-24-118-198 0 0,-11-39-199 0 0,0-1 0 0 0,0 0 10 0 0,0 0 22 0 0,0 0 34 0 0,11-42 1504 0 0,19-85-1168 0 0,-4 35-246 0 0,53-140 45 0 0,-76 224 147 0 0,-1 8-11269 0 0,-1 0 5675 0 0,0 0 1374 0 0,-1 0-2884 0 0</inkml:trace>
  <inkml:trace contextRef="#ctx0" brushRef="#br0" timeOffset="9512.577">1682 542 0 0 0,'0'0'862'0'0,"0"0"338"0"0,0 0 60 0 0,0 0-68 0 0,0 0-53 0 0,0 0-68 0 0,0 0-79 0 0,0 0-81 0 0,0 0-81 0 0,-7 3 2592 0 0,59-6 1448 0 0,23-10-2721 0 0,-8 0-1432 0 0,-10 12-780 0 0,-44 2-4729 0 0,0-1-5216 0 0,-13 0 4256 0 0</inkml:trace>
  <inkml:trace contextRef="#ctx0" brushRef="#br0" timeOffset="10090.627">1947 383 2353 0 0,'0'0'2616'0'0,"0"0"-702"0"0,0 0-430 0 0,0 0-148 0 0,0 0-93 0 0,0 0-174 0 0,0 0-203 0 0,0 0-143 0 0,0 0-52 0 0,0 0-3 0 0,0 0 10 0 0,0 0-37 0 0,0 0-67 0 0,7 7-57 0 0,58 83 1393 0 0,-54-61-1776 0 0,-2 1 0 0 0,-2 0 1 0 0,0 1-1 0 0,-2 0 0 0 0,-1 0 1 0 0,-2 0-1 0 0,-1 31-134 0 0,-1-62 22 0 0,0 0 0 0 0,0 0 0 0 0,0-1 0 0 0,1 1 0 0 0,-1 0 0 0 0,0 0 0 0 0,0 0 0 0 0,1 0 0 0 0,-1 0 1 0 0,0 0-1 0 0,0 0 0 0 0,1 0 0 0 0,-1 0 0 0 0,0 0 0 0 0,0 0 0 0 0,1 0 0 0 0,-1 0 0 0 0,0 0 0 0 0,0 0 0 0 0,1 0 0 0 0,-1 0 0 0 0,0 0 0 0 0,0 0 0 0 0,1 0 0 0 0,-1 0 0 0 0,0 0 0 0 0,0 1 0 0 0,0-1 1 0 0,1 0-1 0 0,-1 0 0 0 0,0 0 0 0 0,0 0 0 0 0,0 1 0 0 0,1-1 0 0 0,-1 0 0 0 0,0 0 0 0 0,0 0 0 0 0,0 1 0 0 0,0-1 0 0 0,0 0 0 0 0,1 0 0 0 0,-1 0 0 0 0,0 1 0 0 0,0-1-22 0 0,13-29 1263 0 0,-12 26-1364 0 0,53-167 1744 0 0,79-123-1226 0 0,-104 233-1964 0 0,-15 60-4341 0 0,-8 3-4403 0 0,-2 1 3622 0 0</inkml:trace>
  <inkml:trace contextRef="#ctx0" brushRef="#br0" timeOffset="10623.369">2287 722 688 0 0,'0'0'1586'0'0,"0"0"-5"0"0,0 0 255 0 0,0 0 233 0 0,0 0-70 0 0,0 0-277 0 0,0 0-324 0 0,0 0-263 0 0,0 0-182 0 0,0 0-125 0 0,0 0-87 0 0,0 0-45 0 0,0 0-56 0 0,19-8-35 0 0,56-26-45 0 0,-32-7 715 0 0,-36 28-975 0 0,-3 8-179 0 0,-1-1-1 0 0,1 1 1 0 0,-1-1 0 0 0,0 1-1 0 0,0-1 1 0 0,-1 0-1 0 0,0 0 1 0 0,0 0-1 0 0,0 0 1 0 0,0 0-1 0 0,-1-1 1 0 0,0 1-1 0 0,-1 0 1 0 0,0-1-1 0 0,1 1 1 0 0,-2-2-121 0 0,-1 6-11 0 0,-1 1 0 0 0,1 0 0 0 0,-1-1 0 0 0,1 1-1 0 0,-1 0 1 0 0,1 0 0 0 0,-1 0 0 0 0,0 1 0 0 0,0-1 0 0 0,1 1 0 0 0,-1-1 0 0 0,0 1 0 0 0,0 0 0 0 0,0 0 0 0 0,1 0 0 0 0,-1 0 0 0 0,0 1 0 0 0,0-1 0 0 0,0 1 0 0 0,1 0-1 0 0,-1 0 1 0 0,0 0 0 0 0,1 0 0 0 0,-1 0 0 0 0,1 0 0 0 0,-1 1 0 0 0,-1 1 11 0 0,-6 3-26 0 0,1 1 0 0 0,0 0 0 0 0,1 1-1 0 0,-1 0 1 0 0,2 0 0 0 0,-1 0 0 0 0,1 1 0 0 0,0 1 0 0 0,1-1 0 0 0,0 1-1 0 0,1 0 1 0 0,0 0 0 0 0,0 1 0 0 0,1-1 0 0 0,0 1 0 0 0,1 0-1 0 0,1 0 1 0 0,-1 5 26 0 0,2-12 5 0 0,0-1-1 0 0,1 1 0 0 0,-1 0 1 0 0,1-1-1 0 0,0 1 1 0 0,0-1-1 0 0,1 1 0 0 0,-1 0 1 0 0,1-1-1 0 0,0 1 0 0 0,0-1 1 0 0,0 1-1 0 0,0-1 1 0 0,0 1-1 0 0,1-1 0 0 0,0 0 1 0 0,-1 0-1 0 0,1 0 0 0 0,0 0 1 0 0,1 0-1 0 0,-1 0 0 0 0,1 0 1 0 0,-1-1-1 0 0,1 1 1 0 0,0-1-1 0 0,-1 0 0 0 0,1 0 1 0 0,1 0-1 0 0,-1 0 0 0 0,0 0 1 0 0,0-1-1 0 0,1 1 1 0 0,-1-1-1 0 0,1 0 0 0 0,-1 0 1 0 0,2 0-5 0 0,14 3 66 0 0,0-1 0 0 0,0-1 0 0 0,1-1-1 0 0,-1 0 1 0 0,0-2 0 0 0,1 0 0 0 0,-1-1 0 0 0,0-1 0 0 0,0 0 0 0 0,0-2 0 0 0,3-1-66 0 0,80-49-1591 0 0,-74 29-2675 0 0,-4-3-4968 0 0,-20 21 1671 0 0</inkml:trace>
  <inkml:trace contextRef="#ctx0" brushRef="#br0" timeOffset="10882.609">2849 564 2000 0 0,'0'0'2110'0'0,"0"0"-109"0"0,0 0 88 0 0,0 0 7 0 0,0 0-268 0 0,0 0-392 0 0,0 0-348 0 0,0 0-257 0 0,0 0-172 0 0,0 0-116 0 0,0 0-108 0 0,-19 32-95 0 0,-56 97-80 0 0,30-55 53 0 0,45-74-360 0 0,-16 26-1299 0 0,9-21-3759 0 0,-1-3-5959 0 0,7-2 10597 0 0</inkml:trace>
  <inkml:trace contextRef="#ctx0" brushRef="#br0" timeOffset="11126.283">2617 593 2128 0 0,'0'0'3149'0'0,"0"0"-332"0"0,0 0-367 0 0,0 0-351 0 0,0 0-355 0 0,0 0-384 0 0,0 0-254 0 0,0 0-145 0 0,0 0-80 0 0,0 0-53 0 0,0 0-92 0 0,0 0-100 0 0,0 0-73 0 0,8 7-27 0 0,119 93 1943 0 0,65-11-1669 0 0,-151-76 87 0 0,-31-11-2768 0 0,1 0-4163 0 0,-1-1-5828 0 0,-10-1 5449 0 0</inkml:trace>
  <inkml:trace contextRef="#ctx0" brushRef="#br0" timeOffset="11471.597">2926 0 8130 0 0,'0'0'2806'0'0,"0"0"-814"0"0,0 0-458 0 0,0 0-111 0 0,0 0-147 0 0,0 0-270 0 0,0 0-257 0 0,0 0-151 0 0,0 0-58 0 0,0 0 42 0 0,0 0 69 0 0,0 0-12 0 0,0 0-36 0 0,12 17-38 0 0,85 125 758 0 0,-75-105-1242 0 0,0 0 0 0 0,-3 1-1 0 0,-1 1 1 0 0,-2 1 0 0 0,-2 0 0 0 0,-2 1-1 0 0,-1 0 1 0 0,-2 1 0 0 0,-2 1 0 0 0,-2-1-1 0 0,0 37-80 0 0,-5-67-157 0 0,-1-1-1 0 0,-1 1 0 0 0,0 0 1 0 0,0 0-1 0 0,-1-1 0 0 0,0 1 0 0 0,-1-1 1 0 0,-1 0-1 0 0,1 0 0 0 0,-2-1 0 0 0,0 1 1 0 0,0-1-1 0 0,-1 0 0 0 0,-4 5 158 0 0,-84 64-7468 0 0,49-54-1613 0 0,30-17 2533 0 0</inkml:trace>
  <inkml:trace contextRef="#ctx0" brushRef="#br0" timeOffset="12288.594">1295 4 0 0 0,'0'0'1064'0'0,"0"0"203"0"0,0 0-52 0 0,0 0-129 0 0,0 0-98 0 0,0 0-27 0 0,0 0 45 0 0,0 0 29 0 0,0 0 64 0 0,-4 2 58 0 0,0 1-786 0 0,0 0-1 0 0,0 0 0 0 0,1 0 0 0 0,0 1 0 0 0,-1 0 1 0 0,1-1-1 0 0,0 1 0 0 0,1 0 0 0 0,-1 0 0 0 0,1 1 1 0 0,0-1-1 0 0,0 1 0 0 0,0-1 0 0 0,0 1 1 0 0,0 2-371 0 0,-9 31 661 0 0,1 2 0 0 0,2-1 0 0 0,1 1 0 0 0,2 0 0 0 0,2 0 0 0 0,2 1 1 0 0,2-1-1 0 0,3 20-661 0 0,3 5 464 0 0,3 0 0 0 0,3-1 1 0 0,2-1-1 0 0,4 0 0 0 0,6 10-464 0 0,-21-60 92 0 0,0 0-1 0 0,2-1 1 0 0,-1 0-1 0 0,1 0 0 0 0,1 0 1 0 0,0-1-1 0 0,1 0 0 0 0,0 0 1 0 0,1-1-1 0 0,0 0 0 0 0,0-1 1 0 0,5 3-92 0 0,-8-8 22 0 0,1 0 1 0 0,0-1-1 0 0,0 0 1 0 0,0 0-1 0 0,0-1 1 0 0,0 0-1 0 0,1 0 1 0 0,-1-1-1 0 0,1 0 1 0 0,-1 0-1 0 0,1 0 1 0 0,0-1-1 0 0,6-1-22 0 0,60-10-3798 0 0,-66 9 2250 0 0,8-2-2407 0 0,-4 3-3433 0 0,-7 1-1354 0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1448 265 0 0 0,'0'0'1063'0'0,"0"0"657"0"0,0 0 278 0 0,0 0 136 0 0,0 0 13 0 0,0 0-135 0 0,0 0-305 0 0,0 0-345 0 0,0 0-270 0 0,0 0-196 0 0,0 0-138 0 0,0 0-75 0 0,0 0-55 0 0,-3 0-59 0 0,-5-4 590 0 0,22 1 910 0 0,3-1-1448 0 0,167-32 1981 0 0,-41 14-1966 0 0,-106 19-555 0 0,6-1-812 0 0,-18-4-3246 0 0,-20 2-191 0 0,-4 5 1 0 0,-1 0-3691 0 0,0 1 2822 0 0</inkml:trace>
  <inkml:trace contextRef="#ctx0" brushRef="#br0" timeOffset="297.409">1470 439 7706 0 0,'0'0'2791'0'0,"0"0"-909"0"0,0 0-469 0 0,0 0 76 0 0,0 0 116 0 0,0 0-139 0 0,0 0-278 0 0,0 0-238 0 0,0 0-158 0 0,0 0-80 0 0,0 0-69 0 0,0 0-98 0 0,0 0-117 0 0,29-8-81 0 0,90-22-89 0 0,23-1 122 0 0,-104 25-1693 0 0,-17 4-1059 0 0,-1-2-3810 0 0,-12 0-3057 0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53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131 115 1248 0 0,'0'0'2190'0'0,"0"0"-310"0"0,0 0-64 0 0,0 0 221 0 0,0 0 148 0 0,0 0-51 0 0,0 0-289 0 0,0 0-446 0 0,0 0-377 0 0,0 0-285 0 0,0 0-197 0 0,-2-6-152 0 0,-1 0-375 0 0,-3-10 533 0 0,16 31 1055 0 0,1 12-1343 0 0,-1 1 1 0 0,-1 1-1 0 0,-2-1 1 0 0,-1 1 0 0 0,-1 1-1 0 0,-1-1 1 0 0,-2 1-1 0 0,-1-1 1 0 0,-1 1 0 0 0,-2-1-1 0 0,-3 15-258 0 0,-33 192-2004 0 0,37-230 1208 0 0,-6 16-1795 0 0,2-9-5166 0 0,4-13 2528 0 0,1 0-819 0 0</inkml:trace>
  <inkml:trace contextRef="#ctx0" brushRef="#br0" timeOffset="312.212">0 148 9898 0 0,'0'0'1462'0'0,"0"0"-114"0"0,0 0-22 0 0,0 0 119 0 0,0 0 2 0 0,0 0-228 0 0,0 0-283 0 0,0 0-211 0 0,0 0-137 0 0,0 0-78 0 0,35-23-68 0 0,108-74-69 0 0,-76 70-70 0 0,81 27 431 0 0,-142 0-719 0 0,1 1-1 0 0,-1 0 0 0 0,0 0 0 0 0,0 1 1 0 0,0 0-1 0 0,0 0 0 0 0,0 1 1 0 0,-1-1-1 0 0,1 1 0 0 0,-1 0 0 0 0,1 1 1 0 0,-1-1-1 0 0,0 1 0 0 0,-1 0 0 0 0,1 1 1 0 0,-1-1-1 0 0,1 1 0 0 0,-1 0 0 0 0,0-1 1 0 0,-1 2-1 0 0,0-1 0 0 0,2 3-14 0 0,-2-1 27 0 0,-1-1-1 0 0,0 0 0 0 0,-1 1 1 0 0,0-1-1 0 0,0 1 0 0 0,0-1 1 0 0,0 1-1 0 0,-1-1 0 0 0,0 1 1 0 0,-1 0-1 0 0,1-1 1 0 0,-1 1-1 0 0,-1-1 0 0 0,1 1 1 0 0,-1-1-1 0 0,0 0 0 0 0,-1 0 1 0 0,1 0-1 0 0,-1 0 0 0 0,0 0 1 0 0,-1 0-1 0 0,1-1 0 0 0,-1 1 1 0 0,0-1-1 0 0,-1 0 0 0 0,1-1 1 0 0,-1 1-27 0 0,-10 10-17 0 0,0-2 1 0 0,0 0-1 0 0,-1 0 0 0 0,-1-2 1 0 0,0 0-1 0 0,-1-1 1 0 0,0 0-1 0 0,-4 0 17 0 0,-111 24-2258 0 0,75-31-7907 0 0,55-3-373 0 0</inkml:trace>
  <inkml:trace contextRef="#ctx0" brushRef="#br0" timeOffset="1614.262">105 811 0 0 0,'0'0'888'0'0,"0"0"299"0"0,0 0-15 0 0,0 0-46 0 0,0 0 60 0 0,0 0 106 0 0,0 0 56 0 0,0 0-22 0 0,3 0-111 0 0,18-7 3038 0 0,5 3 178 0 0,86-47-421 0 0,-72 22-2976 0 0,-49 117-170 0 0,0 10-810 0 0,4-33-46 0 0,-3 1 1 0 0,-3-2-1 0 0,-10 29-8 0 0,-20 43 37 0 0,25-110-133 0 0,15-26 8 0 0,1 0-113 0 0,-19-33-8564 0 0,0 11-3998 0 0,15 18 9228 0 0</inkml:trace>
  <inkml:trace contextRef="#ctx0" brushRef="#br0" timeOffset="1996.651">46 1098 1616 0 0,'0'0'2190'0'0,"0"0"-387"0"0,0 0-160 0 0,0 0 94 0 0,0 0 38 0 0,0 0-146 0 0,0 0-190 0 0,0 0-153 0 0,0 0-86 0 0,0 0-48 0 0,0 0-74 0 0,0 0-90 0 0,10-2-78 0 0,183-43 3811 0 0,-24 11-3332 0 0,-171 53-1033 0 0,-40 116 18 0 0,56-130-2464 0 0,1-12-4201 0 0,-12 3-1020 0 0,0 0-4283 0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4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584 23 0 0 0,'0'0'1116'0'0,"0"0"709"0"0,0 0 390 0 0,0 0 109 0 0,0 0-97 0 0,0 0-264 0 0,0 0-331 0 0,0 0-284 0 0,0 0-232 0 0,0 0-152 0 0,-3-4-141 0 0,1 2-681 0 0,0 1-1 0 0,0-1 1 0 0,1 0 0 0 0,-1 1-1 0 0,-1 0 1 0 0,1-1-1 0 0,0 1 1 0 0,0 0 0 0 0,0 0-1 0 0,-1 0 1 0 0,1 0 0 0 0,0 0-1 0 0,-1 1 1 0 0,1-1-1 0 0,-1 1 1 0 0,1 0 0 0 0,-1-1-1 0 0,1 1 1 0 0,0 0 0 0 0,-1 1-1 0 0,1-1 1 0 0,-1 0-1 0 0,1 1 1 0 0,-1-1 0 0 0,1 1-1 0 0,-3 0-141 0 0,-101 55 1563 0 0,87-48-1398 0 0,0 1 0 0 0,1 2 0 0 0,0 0 0 0 0,1 0 0 0 0,0 2-1 0 0,1 0 1 0 0,0 1 0 0 0,-8 10-165 0 0,23-22 6 0 0,1 1 0 0 0,-1 0 0 0 0,1 0-1 0 0,0-1 1 0 0,0 1 0 0 0,0 0 0 0 0,0-1 0 0 0,0 1-1 0 0,1 0 1 0 0,-1-1 0 0 0,1 1 0 0 0,0 0 0 0 0,0-1-1 0 0,0 1 1 0 0,0-1 0 0 0,0 1 0 0 0,0-1 0 0 0,1 0-1 0 0,-1 1 1 0 0,1-1 0 0 0,0 0 0 0 0,-1 0 0 0 0,1 0-1 0 0,0 0 1 0 0,0 0 0 0 0,0-1 0 0 0,1 1 0 0 0,-1-1-1 0 0,0 1 1 0 0,1-1 0 0 0,-1 0 0 0 0,1 0 0 0 0,-1 0 0 0 0,1 0-1 0 0,-1 0 1 0 0,1-1 0 0 0,0 1 0 0 0,-1-1 0 0 0,1 1-1 0 0,1-1-5 0 0,11 7 42 0 0,75 41 167 0 0,-88-45-166 0 0,-1 0 1 0 0,1 0-1 0 0,0 0 1 0 0,-1 0-1 0 0,1 0 0 0 0,-1 0 1 0 0,0 1-1 0 0,0-1 1 0 0,0 1-1 0 0,-1-1 0 0 0,1 0 1 0 0,-1 1-1 0 0,0-1 1 0 0,0 1-1 0 0,0-1 0 0 0,0 1 1 0 0,-1-1-1 0 0,1 1 1 0 0,-1-1-1 0 0,0 0 1 0 0,0 1-1 0 0,0-1 0 0 0,-1 0 1 0 0,1 0-1 0 0,-1 0 1 0 0,1 0-1 0 0,-1 0 0 0 0,0 0 1 0 0,0 0-1 0 0,0 0 1 0 0,-1-1-1 0 0,1 1 0 0 0,-1-1 1 0 0,0 0-1 0 0,1 0 1 0 0,-1 0-1 0 0,0 0 0 0 0,0 0 1 0 0,0 0-1 0 0,0-1-43 0 0,-28 23 19 0 0,-2-3 0 0 0,1 0 0 0 0,-2-2 0 0 0,-1-1 0 0 0,-9 1-19 0 0,-78 37-528 0 0,75-28-2065 0 0,75-31-2840 0 0,80-40-7704 0 0,-86 35 8397 0 0</inkml:trace>
  <inkml:trace contextRef="#ctx0" brushRef="#br0" timeOffset="241.128">727 310 3601 0 0,'0'0'2723'0'0,"0"0"-297"0"0,0 0-182 0 0,0 0-190 0 0,0 0-244 0 0,0 0-262 0 0,0 0-293 0 0,0 0-236 0 0,0 0-171 0 0,0 0-124 0 0,0 0-97 0 0,0 0-91 0 0,-7 33-100 0 0,-21 102-26 0 0,28-133-391 0 0,-1-1-1 0 0,0 0 1 0 0,0 1 0 0 0,0 0 0 0 0,1-1 0 0 0,-1 1 0 0 0,1-1 0 0 0,-1 1 0 0 0,1 0-1 0 0,0-1 1 0 0,0 1 0 0 0,0-1 0 0 0,0 1 0 0 0,0 0 0 0 0,0-1 0 0 0,0 1 0 0 0,0 0-1 0 0,1-1 1 0 0,-1 1 0 0 0,0 0 0 0 0,1-1 0 0 0,0 1 0 0 0,-1-1 0 0 0,1 1 0 0 0,0-1-1 0 0,0 1 1 0 0,0-1 0 0 0,0 0 0 0 0,0 1 0 0 0,0-1 0 0 0,0 0 0 0 0,0 0-1 0 0,0 0 1 0 0,2 1-19 0 0,2 2 151 0 0,4 0 1 0 0,0 0 0 0 0,0 0 1 0 0,1-1-1 0 0,-1 0 0 0 0,1-1 1 0 0,-1 0-1 0 0,1-1 0 0 0,0 1 0 0 0,-1-2 1 0 0,1 0-1 0 0,0 0 0 0 0,0 0 0 0 0,0-1 1 0 0,-1-1-1 0 0,1 0 0 0 0,-1 0 0 0 0,4-2-152 0 0,-6 1 85 0 0,1-1-1 0 0,-1-1 0 0 0,0 1 0 0 0,-1-1 0 0 0,1 0 0 0 0,-1-1 0 0 0,0 1 0 0 0,0-1 0 0 0,0-1 0 0 0,-1 1 0 0 0,0-1 0 0 0,-1 0 0 0 0,1 0 0 0 0,-1 0 0 0 0,0-1 0 0 0,-1 1 1 0 0,0-1-1 0 0,0 0 0 0 0,-1 0 0 0 0,0 0 0 0 0,0 0 0 0 0,-1 0 0 0 0,0-1 0 0 0,-1 1 0 0 0,1 0 0 0 0,-1-1 0 0 0,-1 1 0 0 0,0 0 0 0 0,0-1 0 0 0,-1-2-84 0 0,-2 2-31 0 0,0 0 0 0 0,0 0 0 0 0,-1 0 0 0 0,0 1-1 0 0,-1 0 1 0 0,0 0 0 0 0,0 0 0 0 0,-1 1 0 0 0,1-1 0 0 0,-2 2-1 0 0,1-1 1 0 0,-1 1 0 0 0,0 0 0 0 0,0 1 0 0 0,-1 0-1 0 0,1 0 1 0 0,-1 1 0 0 0,0 0 0 0 0,-1 0 0 0 0,1 1 0 0 0,-6-1 31 0 0,9 1-176 0 0,0 1 0 0 0,0 0 0 0 0,-1 0 0 0 0,1 1 0 0 0,-1 0 0 0 0,1 0 0 0 0,-1 0 0 0 0,0 1 0 0 0,1 0 0 0 0,-1 0 0 0 0,1 0 0 0 0,-1 1 0 0 0,0 0 0 0 0,1 1 0 0 0,0 0 0 0 0,-1-1 0 0 0,0 2 176 0 0,-23 19-4541 0 0,6 13-4905 0 0,16-20-1084 0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6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41 6873 0 0,'0'0'2184'0'0,"0"0"-152"0"0,0 0-106 0 0,0 0-56 0 0,0 0-146 0 0,0 0-284 0 0,0 0-341 0 0,0 0-323 0 0,0 0-238 0 0,0 0-132 0 0,0 0-13 0 0,0 0 32 0 0,0 0 20 0 0,1 9 21 0 0,14 177 1456 0 0,-13-134-1844 0 0,-2 0 1 0 0,-2 0-1 0 0,-3-1 1 0 0,-9 43-79 0 0,-30 27-6104 0 0,37-113 3234 0 0,0 0-5535 0 0,5-5 951 0 0</inkml:trace>
  <inkml:trace contextRef="#ctx0" brushRef="#br0" timeOffset="365.709">1 133 4281 0 0,'0'0'1678'0'0,"0"0"-9"0"0,0 0 40 0 0,0 0 119 0 0,0 0-49 0 0,0 0-301 0 0,0 0-354 0 0,0 0-276 0 0,0 0-121 0 0,0 0-30 0 0,0 0-11 0 0,0 0-17 0 0,0 0-14 0 0,29-21-68 0 0,91-61-48 0 0,-47 53 145 0 0,-59 28-540 0 0,123 3 725 0 0,-133-1-852 0 0,0-1 0 0 0,0 1 0 0 0,0 0 1 0 0,0 1-1 0 0,-1-1 0 0 0,1 1 1 0 0,0-1-1 0 0,-1 1 0 0 0,1 0 0 0 0,-1 0 1 0 0,0 1-1 0 0,0-1 0 0 0,0 1 1 0 0,0 0-1 0 0,0-1 0 0 0,-1 1 0 0 0,1 1 1 0 0,-1-1-1 0 0,0 0 0 0 0,1 0 1 0 0,-2 1-1 0 0,1-1 0 0 0,0 1 0 0 0,-1 0 1 0 0,1-1-1 0 0,-1 1 0 0 0,0 0 1 0 0,-1 0-1 0 0,1 0 0 0 0,0 0 0 0 0,-1 0 1 0 0,0 0-1 0 0,0 0-17 0 0,-1 3 19 0 0,0 1 0 0 0,-1 0 0 0 0,0-1 0 0 0,0 0 1 0 0,-1 1-1 0 0,0-1 0 0 0,0 0 0 0 0,-1 0 0 0 0,0-1 0 0 0,0 1 0 0 0,0-1 0 0 0,-1 0 0 0 0,0 0 1 0 0,0 0-1 0 0,0-1 0 0 0,-1 0 0 0 0,0 0 0 0 0,0 0 0 0 0,0 0 0 0 0,-1-1 0 0 0,0 0 1 0 0,1-1-1 0 0,-1 0 0 0 0,-7 3-19 0 0,3-1-595 0 0,-97 40-590 0 0,70-37-3724 0 0,-1-4-5850 0 0,36-4 4527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2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98 152 3465 0 0,'0'0'1907'0'0,"0"0"-25"0"0,0 0 119 0 0,0 0 61 0 0,0 0-268 0 0,0 0-425 0 0,0 0-392 0 0,0 0-293 0 0,0 0-153 0 0,0 0-81 0 0,0 0-62 0 0,0 0-70 0 0,0 0-63 0 0,-10 26-83 0 0,-28 81-43 0 0,22-18 74 0 0,17-64-170 0 0,-15 139-596 0 0,14-164 578 0 0,0-1 1 0 0,0 1-1 0 0,0-1 0 0 0,1 1 0 0 0,-1-1 0 0 0,0 1 1 0 0,0-1-1 0 0,0 1 0 0 0,0-1 0 0 0,0 1 0 0 0,0-1 0 0 0,0 1 1 0 0,0-1-1 0 0,0 0 0 0 0,0 1 0 0 0,0-1 0 0 0,0 1 1 0 0,0-1-1 0 0,0 1 0 0 0,-1-1 0 0 0,1 1 0 0 0,0-1 0 0 0,0 1 1 0 0,-1-1-1 0 0,1 1 0 0 0,0 0 0 0 0,-1-1 0 0 0,1 1 1 0 0,0-1-1 0 0,-1 1 0 0 0,1 0 0 0 0,-1-1 0 0 0,1 1 1 0 0,0 0-1 0 0,-1-1 0 0 0,1 1 0 0 0,-1 0 0 0 0,1 0 0 0 0,-1-1 1 0 0,1 1-1 0 0,-1 0 0 0 0,1 0 0 0 0,-1 0 0 0 0,1 0 1 0 0,-1 0-1 0 0,0 0 0 0 0,1 0 0 0 0,-1 0 0 0 0,1 0 1 0 0,-1 0-1 0 0,1 0 0 0 0,-1 0 0 0 0,1 0 0 0 0,-1 0 0 0 0,1 0 1 0 0,-1 1-1 0 0,1-1 0 0 0,-1 0 0 0 0,1 0 0 0 0,-1 1 1 0 0,1-1-1 0 0,-1 0 0 0 0,1 0 0 0 0,0 1 0 0 0,-1-1 1 0 0,1 1-1 0 0,-1-1-15 0 0,2-20 315 0 0,1 0 1 0 0,0 0 0 0 0,1 0-1 0 0,1 0 1 0 0,1 0 0 0 0,1 1-1 0 0,1 0 1 0 0,0 0-1 0 0,2 1 1 0 0,0 0 0 0 0,8-11-316 0 0,-8 10 66 0 0,0-1-13 0 0,1-1 0 0 0,1 1 1 0 0,1 1-1 0 0,1 0 0 0 0,0 1 0 0 0,1 0 1 0 0,1 1-1 0 0,1 0 0 0 0,1 2 0 0 0,0 0 0 0 0,1 0 1 0 0,0 2-1 0 0,11-6-53 0 0,-21 14 12 0 0,1-1 0 0 0,0 2 0 0 0,0-1 0 0 0,0 1 0 0 0,0 0 1 0 0,1 1-1 0 0,-1 0 0 0 0,1 1 0 0 0,0 0 0 0 0,0 1 0 0 0,0 0 0 0 0,0 0 0 0 0,0 1 0 0 0,0 0 0 0 0,8 1-12 0 0,-13 2 25 0 0,0 1-1 0 0,-1-1 0 0 0,1 1 0 0 0,-1 0 0 0 0,1 0 0 0 0,-1 0 1 0 0,0 0-1 0 0,0 1 0 0 0,-1-1 0 0 0,0 1 0 0 0,1 0 0 0 0,-2 0 1 0 0,1 1-1 0 0,0-1 0 0 0,-1 1 0 0 0,0-1 0 0 0,-1 1 0 0 0,1 0 1 0 0,-1-1-1 0 0,0 1 0 0 0,0 0 0 0 0,-1 0 0 0 0,0 0 0 0 0,0 4-24 0 0,-2-3 24 0 0,0-1 0 0 0,-1 0 0 0 0,0 0 0 0 0,0-1 1 0 0,0 1-1 0 0,0 0 0 0 0,-1-1 0 0 0,0 0 0 0 0,0 0 0 0 0,-1 0 0 0 0,1-1 0 0 0,-1 1 0 0 0,0-1 0 0 0,0 0 0 0 0,-1 0 0 0 0,1-1 0 0 0,-1 0 0 0 0,0 0 0 0 0,0 0 0 0 0,0-1 0 0 0,-2 1-24 0 0,-121 37-2928 0 0,72-35-8618 0 0,50-5 1449 0 0</inkml:trace>
  <inkml:trace contextRef="#ctx0" brushRef="#br0" timeOffset="543.068">309 498 0 0 0,'0'0'763'0'0,"0"0"448"0"0,0 0 320 0 0,0 0 76 0 0,0 0-47 0 0,0 0-94 0 0,0 0-79 0 0,0 0-20 0 0,0 0-80 0 0,0 0-135 0 0,0 0-137 0 0,0 0-107 0 0,16 3-76 0 0,51 5-42 0 0,28-25 1272 0 0,-68 8-1493 0 0,-6 4-118 0 0,-1-1 0 0 0,1-1 0 0 0,-1-1 0 0 0,-1-1 1 0 0,0 0-1 0 0,0-1 0 0 0,-1-1 0 0 0,0-1 0 0 0,-1-1 0 0 0,8-7-451 0 0,-26 20 21 0 0,1 1 0 0 0,-1-1-1 0 0,1 0 1 0 0,-1 1-1 0 0,1-1 1 0 0,-1 0-1 0 0,0 1 1 0 0,1-1-1 0 0,-1 0 1 0 0,1 0-1 0 0,-1 0 1 0 0,0 0-1 0 0,1 0 1 0 0,-1 1 0 0 0,1-1-1 0 0,-1 0 1 0 0,0 0-1 0 0,1 0 1 0 0,-1-1-1 0 0,1 1 1 0 0,-1 0-1 0 0,0 0 1 0 0,1 0-1 0 0,-1 0 1 0 0,1-1-1 0 0,-1 1 1 0 0,1 0 0 0 0,-1 0-1 0 0,1-1 1 0 0,-1 1-1 0 0,1 0 1 0 0,-1-1-1 0 0,1 1 1 0 0,-1-1-1 0 0,1 1 1 0 0,-1-1-1 0 0,1 1 1 0 0,0-1-1 0 0,-1 1 1 0 0,1-1 0 0 0,0 1-1 0 0,-1-1 1 0 0,1 1-1 0 0,0-1 1 0 0,0 1-1 0 0,0-1 1 0 0,0 0-1 0 0,-1 1 1 0 0,1-1-1 0 0,0 0-20 0 0,-13 16-118 0 0,1 0-1 0 0,1 1 0 0 0,0 0 0 0 0,1 0 0 0 0,1 1 1 0 0,0 1-1 0 0,1-1 0 0 0,1 1 0 0 0,1 1 1 0 0,1-1-1 0 0,0 1 0 0 0,1 0 0 0 0,2 0 0 0 0,-1 1 1 0 0,2-1-1 0 0,1 12 119 0 0,-2 174-3465 0 0,-24-153-1031 0 0,-8-36-6387 0 0,28-13 6582 0 0</inkml:trace>
  <inkml:trace contextRef="#ctx0" brushRef="#br0" timeOffset="819.333">383 841 0 0 0,'0'0'2609'0'0,"0"0"-244"0"0,0 0-133 0 0,0 0-72 0 0,0 0-200 0 0,0 0-290 0 0,0 0-268 0 0,0 0-194 0 0,0 0-164 0 0,0 0-109 0 0,0 0-71 0 0,0 0-58 0 0,0 0-38 0 0,33-27-35 0 0,104-79-50 0 0,-85 75 192 0 0,-46 33-642 0 0,80 4 1587 0 0,-15 27-475 0 0,-33 8-797 0 0,-31-37-2319 0 0,-3-4-1656 0 0,-2 0-4119 0 0,-2 0-3914 0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0 0 0,'0'0'2090'0'0,"0"0"-287"0"0,0 0-43 0 0,0 0 202 0 0,0 0 142 0 0,0 0-99 0 0,0 0-313 0 0,0 0-417 0 0,0 0-377 0 0,0 0-270 0 0,0 0-121 0 0,0 0-3 0 0,0 0 82 0 0,26 0 2187 0 0,216-15 2148 0 0,-77-3-4226 0 0,-153 18-1575 0 0,-11 1-9897 0 0,-16 2 407 0 0,8 1 6194 0 0</inkml:trace>
  <inkml:trace contextRef="#ctx0" brushRef="#br0" timeOffset="251.425">8 445 3761 0 0,'0'0'2658'0'0,"0"0"-579"0"0,0 0-277 0 0,0 0 29 0 0,0 0-11 0 0,0 0-162 0 0,0 0-267 0 0,0 0-220 0 0,0 0-155 0 0,0 0-115 0 0,0 0-113 0 0,0 0-101 0 0,29 7-111 0 0,92 19-134 0 0,-49-26 56 0 0,-59-4-407 0 0,142-39-860 0 0,-123 32-3888 0 0,0-1-4230 0 0,-24 8 30 0 0</inkml:trace>
  <inkml:trace contextRef="#ctx0" brushRef="#br0" timeOffset="1020.998">755 77 5489 0 0,'0'0'1710'0'0,"0"0"-316"0"0,0 0-105 0 0,0 0 161 0 0,0 0 97 0 0,0 0-70 0 0,0 0-216 0 0,0 0-282 0 0,0 0-231 0 0,0 0-133 0 0,0 0-79 0 0,0 0-43 0 0,0 19-41 0 0,0 124 915 0 0,2 89-1638 0 0,-12-195-2161 0 0,-2-15-2627 0 0,8-12-1987 0 0,4-9 5961 0 0,-2 2-3829 0 0</inkml:trace>
  <inkml:trace contextRef="#ctx0" brushRef="#br0" timeOffset="1353.007">573 198 1432 0 0,'0'0'2329'0'0,"0"0"-258"0"0,0 0-51 0 0,0 0 65 0 0,0 0-75 0 0,0 0-303 0 0,0 0-382 0 0,0 0-302 0 0,0 0-227 0 0,0 0-108 0 0,0 0-74 0 0,0 0-42 0 0,31-29-3 0 0,101-90-40 0 0,-129 115-490 0 0,0 1 0 0 0,0 0 0 0 0,0 0 0 0 0,1 0 0 0 0,-1 0 0 0 0,1 1 0 0 0,-1-1 0 0 0,1 1 0 0 0,0 0 0 0 0,0 0 1 0 0,0 0-1 0 0,0 1 0 0 0,0-1 0 0 0,1 1 0 0 0,-1 0 0 0 0,0 0 0 0 0,1 1 0 0 0,-1-1 0 0 0,2 1-39 0 0,9 0 171 0 0,-4-3-103 0 0,1 0 0 0 0,0 1 1 0 0,-1 1-1 0 0,1 0 0 0 0,0 1 0 0 0,0 0 0 0 0,-1 0 0 0 0,1 2 0 0 0,0-1 1 0 0,-1 1-1 0 0,1 1 0 0 0,-1 0 0 0 0,0 1 0 0 0,0 0 0 0 0,0 1 0 0 0,0 0 1 0 0,-1 0-1 0 0,0 1 0 0 0,0 1 0 0 0,5 3-68 0 0,-14-7 20 0 0,1-1 0 0 0,-1 0 0 0 0,0 0 0 0 0,1 1 1 0 0,-1-1-1 0 0,0 1 0 0 0,-1-1 0 0 0,1 1 0 0 0,0-1 0 0 0,-1 1 0 0 0,1 0 0 0 0,-1-1 0 0 0,0 1 1 0 0,0 0-1 0 0,0-1 0 0 0,0 1 0 0 0,0 0 0 0 0,-1-1 0 0 0,1 1 0 0 0,-1-1 0 0 0,0 1 0 0 0,1-1 1 0 0,-1 1-1 0 0,0-1 0 0 0,-1 1 0 0 0,1-1 0 0 0,0 0 0 0 0,-1 1 0 0 0,1-1 0 0 0,-1 0-20 0 0,-56 58 124 0 0,37-45-431 0 0,-2-1 1 0 0,1-1-1 0 0,-2 0 1 0 0,0-2-1 0 0,0-1 0 0 0,-1-1 1 0 0,0-1-1 0 0,-24 5 307 0 0,-17-9-3886 0 0,58-17-7033 0 0,8 11 5404 0 0</inkml:trace>
  <inkml:trace contextRef="#ctx0" brushRef="#br0" timeOffset="1936.425">985 441 296 0 0,'0'0'1903'0'0,"0"0"39"0"0,0 0 200 0 0,0 0 114 0 0,0 0-158 0 0,0 0-358 0 0,0 0-450 0 0,0 0-371 0 0,0 0-207 0 0,0 0-65 0 0,0 0 10 0 0,0 0-10 0 0,0 0-59 0 0,1 8-85 0 0,11 220 1280 0 0,-19-190-3634 0 0,1-27-2492 0 0,-1-2-5278 0 0,7-8 5313 0 0</inkml:trace>
  <inkml:trace contextRef="#ctx0" brushRef="#br0" timeOffset="2423.014">893 412 1360 0 0,'0'0'1837'0'0,"0"0"-237"0"0,0 0-17 0 0,0 0 105 0 0,0 0-26 0 0,0 0-172 0 0,0 0-219 0 0,0 0-191 0 0,0 0-144 0 0,0 0-98 0 0,0 0-69 0 0,0 0-55 0 0,33-9-48 0 0,100-25-37 0 0,-62 25 489 0 0,-54 9-698 0 0,-12-1-321 0 0,1 1-1 0 0,-1 0 1 0 0,0 0 0 0 0,1 0 0 0 0,-1 0-1 0 0,1 1 1 0 0,-1 0 0 0 0,0 0-1 0 0,0 1 1 0 0,1-1 0 0 0,-1 1 0 0 0,0 0-1 0 0,0 0 1 0 0,1 2-99 0 0,-5-3 27 0 0,-1 1-1 0 0,1-1 1 0 0,-1 1-1 0 0,1-1 1 0 0,-1 1 0 0 0,0-1-1 0 0,1 1 1 0 0,-1-1-1 0 0,0 1 1 0 0,0-1 0 0 0,0 1-1 0 0,-1-1 1 0 0,1 1-1 0 0,0-1 1 0 0,0 1-1 0 0,-1-1 1 0 0,1 1 0 0 0,-1-1-1 0 0,1 1 1 0 0,-1-1-1 0 0,0 0 1 0 0,0 1-1 0 0,1-1 1 0 0,-1 0 0 0 0,0 0-1 0 0,0 1 1 0 0,0-1-1 0 0,-1 0-26 0 0,-13 13 27 0 0,-1 0 0 0 0,0-1 0 0 0,-1-1 0 0 0,0-1 0 0 0,-1 0 0 0 0,0-1 0 0 0,-10 3-27 0 0,-59 36-50 0 0,86-49 49 0 0,0 1 0 0 0,0-1-1 0 0,0 1 1 0 0,0-1 0 0 0,0 1 0 0 0,0 0-1 0 0,0 0 1 0 0,0-1 0 0 0,0 1 0 0 0,0 0 0 0 0,0 0-1 0 0,0 0 1 0 0,1 0 0 0 0,-1 0 0 0 0,0 0-1 0 0,1 0 1 0 0,-1 0 0 0 0,1 0 0 0 0,-1 0 0 0 0,1 0-1 0 0,0 1 1 0 0,-1-1 0 0 0,1 0 0 0 0,0 0-1 0 0,0 0 1 0 0,0 1 0 0 0,0-1 0 0 0,0 0 0 0 0,0 0-1 0 0,0 1 1 0 0,0-1 0 0 0,0 0 0 0 0,0 0-1 0 0,1 0 1 0 0,-1 0 0 0 0,1 1 0 0 0,-1-1 0 0 0,1 0-1 0 0,-1 0 1 0 0,1 0 0 0 0,0 0 0 0 0,-1 0-1 0 0,1 0 1 0 0,0 0 0 0 0,0 0 0 0 0,0-1 0 0 0,-1 1-1 0 0,1 0 1 0 0,0 0 0 0 0,0-1 0 0 0,1 1 1 0 0,58 30 467 0 0,106 31 1442 0 0,-161-59-3325 0 0,4 4 4287 0 0,-5-4-2725 0 0,-1 0-3982 0 0,-2-3-2076 0 0,0 0-3486 0 0,-1-1 2703 0 0</inkml:trace>
  <inkml:trace contextRef="#ctx0" brushRef="#br0" timeOffset="2699.881">1363 493 5081 0 0,'0'0'2274'0'0,"0"0"-546"0"0,0 0-122 0 0,0 0 176 0 0,0 0 117 0 0,0 0-172 0 0,0 0-343 0 0,0 0-274 0 0,0 0-212 0 0,0 0-125 0 0,0 0-97 0 0,0 0-103 0 0,0 0-98 0 0,27-1-122 0 0,85-2-44 0 0,24-19 329 0 0,-40-11-2904 0 0,-82 21-2164 0 0,-8 3-3283 0 0,-5 8-1164 0 0</inkml:trace>
  <inkml:trace contextRef="#ctx0" brushRef="#br0" timeOffset="2946.417">1554 217 736 0 0,'0'0'3382'0'0,"0"0"-1141"0"0,0 0-290 0 0,0 0 131 0 0,0 0-23 0 0,0 0-259 0 0,0 0-362 0 0,0 0-347 0 0,-4 31-290 0 0,-12 98-221 0 0,19-19 407 0 0,3-86-854 0 0,1 1-442 0 0,1-1-1 0 0,2 0 0 0 0,0-1 0 0 0,1 0 0 0 0,2 0 0 0 0,13 18 310 0 0,-20-34-2165 0 0,-1-3-1307 0 0,-3 0-3379 0 0,-2-3 1917 0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0 0 0,'0'0'633'0'0,"0"0"952"0"0,0 0 139 0 0,0 0-228 0 0,0 0-251 0 0,0 0-218 0 0,0 0-134 0 0,0 0-83 0 0,27 7 5274 0 0,154-3-127 0 0,-6-27-4850 0 0,-128 17-1031 0 0,-38 4 1173 0 0,-5-1-4504 0 0,-17 7-5722 0 0,-2 7 592 0 0,10-7 5116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9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0 0 0,'0'0'1096'0'0,"0"0"815"0"0,0 0 396 0 0,0 0 71 0 0,0 0-233 0 0,0 0-401 0 0,0 0-437 0 0,0 0-344 0 0,0 0-208 0 0,0 0-112 0 0,0 0 7 0 0,0 0 49 0 0,3 1 60 0 0,129 5 4409 0 0,136-35-3633 0 0,-205 29-3567 0 0,-49 0-2407 0 0,0 0-3785 0 0,-9 0-1141 0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38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4 380 0 0 0,'0'0'976'0'0,"0"0"662"0"0,0 0 412 0 0,0 0 238 0 0,0 0-7 0 0,0 0-281 0 0,0 0-440 0 0,0 0-386 0 0,0 0-264 0 0,0 0-148 0 0,0 0-80 0 0,-4 7 2126 0 0,30-44 1564 0 0,-12 6-4100 0 0,2 1 1 0 0,1 1-1 0 0,2 0 1 0 0,0 2-1 0 0,2 0 0 0 0,1 1 1 0 0,1 2-1 0 0,8-6-272 0 0,-30 29-5 0 0,-1 0 0 0 0,1 0 0 0 0,0 0 0 0 0,0 0 0 0 0,-1 0-1 0 0,1 0 1 0 0,0 1 0 0 0,0-1 0 0 0,0 0 0 0 0,0 1 0 0 0,0-1 0 0 0,0 1 0 0 0,0-1 0 0 0,0 1-1 0 0,1-1 1 0 0,-1 1 0 0 0,0 0 0 0 0,0-1 0 0 0,0 1 0 0 0,0 0 0 0 0,0 0 0 0 0,1 0 0 0 0,-1 0-1 0 0,0 0 1 0 0,0 0 0 0 0,0 0 0 0 0,1 1 0 0 0,-1-1 0 0 0,0 0 0 0 0,0 1 0 0 0,0-1 0 0 0,0 0-1 0 0,0 1 1 0 0,0 0 0 0 0,0-1 0 0 0,0 1 0 0 0,0-1 0 0 0,0 1 0 0 0,0 0 0 0 0,0 0 0 0 0,0 0-1 0 0,0 0 1 0 0,-1-1 0 0 0,1 1 0 0 0,0 0 0 0 0,-1 0 0 0 0,1 0 0 0 0,-1 0 0 0 0,1 1-1 0 0,-1-1 1 0 0,1 0 0 0 0,-1 0 0 0 0,0 0 0 0 0,1 0 0 0 0,-1 0 0 0 0,0 1 0 0 0,0-1 0 0 0,0 0-1 0 0,0 0 1 0 0,0 1 5 0 0,25 73 16 0 0,-3 23-14 0 0,-20-98 9 0 0,-1 0 1 0 0,1 0-1 0 0,-1 0 1 0 0,1 0-1 0 0,-1 0 0 0 0,1 0 1 0 0,-1 0-1 0 0,1 0 1 0 0,-1-1-1 0 0,1 1 1 0 0,-1-1-1 0 0,1 1 1 0 0,-1-1-1 0 0,1 0 1 0 0,-1 1-1 0 0,0-1 1 0 0,1 0-1 0 0,-1 0 0 0 0,0 0 1 0 0,0 0-1 0 0,0 0 1 0 0,0 0-1 0 0,0 0 1 0 0,0-1-1 0 0,0 1 1 0 0,0 0-1 0 0,0 0 1 0 0,0-1-1 0 0,-1 1 0 0 0,1-1 1 0 0,-1 1-1 0 0,1-1 1 0 0,0 0-12 0 0,0-1 1 0 0,92-116 180 0 0,49-19-162 0 0,-141 139-23 0 0,0-1 1 0 0,0 0-1 0 0,0 1 1 0 0,1-1-1 0 0,-1 1 1 0 0,0 0 0 0 0,0-1-1 0 0,0 1 1 0 0,0 0-1 0 0,0 0 1 0 0,0-1-1 0 0,0 1 1 0 0,0 0 0 0 0,-1 0-1 0 0,1 0 1 0 0,0 0-1 0 0,0 0 1 0 0,-1 0-1 0 0,1 0 1 0 0,-1 1 0 0 0,1-1-1 0 0,-1 0 1 0 0,1 0-1 0 0,-1 0 1 0 0,0 1-1 0 0,1-1 1 0 0,-1 0 0 0 0,0 0-1 0 0,0 1 1 0 0,0-1-1 0 0,0 0 1 0 0,0 0 0 0 0,0 1-1 0 0,0-1 1 0 0,-1 0-1 0 0,1 1 4 0 0,2 9 5 0 0,6 16 75 0 0,-2 0 1 0 0,-1 1 0 0 0,-1-1-1 0 0,-2 1 1 0 0,-1 0-1 0 0,0-1 1 0 0,-3 12-81 0 0,1 6-417 0 0,6-34-1339 0 0,17-21-17242 0 0,-17 6 13754 0 0</inkml:trace>
  <inkml:trace contextRef="#ctx0" brushRef="#br0" timeOffset="598.163">797 22 5545 0 0,'0'0'3413'0'0,"0"0"-973"0"0,0 0-494 0 0,0 0-199 0 0,0 0-208 0 0,0 0-289 0 0,0 0-270 0 0,0 0-228 0 0,0 0-146 0 0,0 0-74 0 0,0 0-43 0 0,0 0-37 0 0,0 0-50 0 0,0 10-46 0 0,-1 28-31 0 0,18 10 799 0 0,13 33-373 0 0,1 14-489 0 0,-18-72 222 0 0,-13-23-406 0 0,36-71 2324 0 0,56-116-1932 0 0,-71 150-386 0 0,-21 37-131 0 0,0 0 23 0 0,0 0 0 0 0,0 0-23 0 0,0 0 5 0 0,0 0-102 0 0,0 0-71 0 0,0 0-62 0 0,0 0-90 0 0,0 0-21 0 0,17 12-3983 0 0,-15-11 3956 0 0,5 1-2727 0 0,-2-2-5262 0 0,-3 0-2118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58.5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529 403 3321 0 0,'0'0'1767'0'0,"0"0"-70"0"0,0 0 4 0 0,0 0 102 0 0,0 0 113 0 0,0 0 5 0 0,0 0-162 0 0,0 0-255 0 0,0 0-238 0 0,0 0-217 0 0,0 0-169 0 0,0 0-126 0 0,0 0-111 0 0,-27-9-91 0 0,-85-25-59 0 0,110 33-469 0 0,-1 1 0 0 0,1-1 0 0 0,0 0 0 0 0,-1 1 0 0 0,1 0 0 0 0,0 0 0 0 0,-1-1 1 0 0,1 1-1 0 0,-1 1 0 0 0,1-1 0 0 0,0 0 0 0 0,-1 1 0 0 0,1-1 0 0 0,0 1 0 0 0,-1-1 0 0 0,1 1 0 0 0,0 0 0 0 0,0 0 0 0 0,-1 0 0 0 0,1 1 0 0 0,0-1 0 0 0,0 0 0 0 0,0 1 0 0 0,1-1 0 0 0,-1 1 0 0 0,0 0 0 0 0,1-1 0 0 0,-1 2-24 0 0,-6 5 139 0 0,-25 22 90 0 0,2 2-1 0 0,1 2 0 0 0,2 0 0 0 0,1 2 1 0 0,2 1-1 0 0,2 1 0 0 0,1 1 0 0 0,-3 12-228 0 0,11-22 82 0 0,2 1-1 0 0,1 0 1 0 0,2 1-1 0 0,1 0 1 0 0,1 1-1 0 0,2-1 1 0 0,1 1-1 0 0,1 1 1 0 0,2-1-1 0 0,2 17-81 0 0,0-39 35 0 0,1 0 0 0 0,0 0-1 0 0,1 0 1 0 0,0 0 0 0 0,0 0 0 0 0,1 0-1 0 0,1-1 1 0 0,-1 0 0 0 0,1 0 0 0 0,1 0-1 0 0,0 0 1 0 0,0-1 0 0 0,1 0 0 0 0,0-1-1 0 0,0 1 1 0 0,1-1 0 0 0,0 0 0 0 0,0-1-1 0 0,0 0 1 0 0,1-1 0 0 0,0 1 0 0 0,0-2-1 0 0,1 1 1 0 0,-1-1 0 0 0,1-1 0 0 0,0 1 0 0 0,0-2-1 0 0,0 1 1 0 0,0-2 0 0 0,0 1 0 0 0,8-1-35 0 0,8 0 67 0 0,1-2 1 0 0,-1-1 0 0 0,1 0-1 0 0,-1-2 1 0 0,0-2 0 0 0,0 0-1 0 0,-1-1 1 0 0,0-2-1 0 0,0 0 1 0 0,-1-2 0 0 0,0-1-1 0 0,-1 0 1 0 0,0-2 0 0 0,-1-1-1 0 0,18-15-67 0 0,-22 16-181 0 0,0 0-1 0 0,-1-1 0 0 0,-1-1 0 0 0,-1-1 0 0 0,0 0 1 0 0,7-11 181 0 0,9-38-6870 0 0,-31 66 6764 0 0,1-7-3645 0 0,0 3-3526 0 0,-1 0-2200 0 0</inkml:trace>
  <inkml:trace contextRef="#ctx0" brushRef="#br0" timeOffset="404.443">871 1040 3377 0 0,'0'0'2570'0'0,"0"0"-373"0"0,0 0-61 0 0,0 0 15 0 0,0 0-70 0 0,0 0-171 0 0,0 0-283 0 0,0 0-261 0 0,0 0-225 0 0,0 0-187 0 0,0 0-146 0 0,34-3-124 0 0,103-12-93 0 0,-76-11 92 0 0,-53 18-476 0 0,1 0-98 0 0,-1-1 1 0 0,0 0 0 0 0,0 0 0 0 0,-1-1 0 0 0,0 0 0 0 0,-1 0-1 0 0,0-1 1 0 0,0 1 0 0 0,-1-1 0 0 0,-1 0 0 0 0,0-1 0 0 0,0 1 0 0 0,-1-1-1 0 0,-1 0 1 0 0,0 0 0 0 0,-1 0 0 0 0,0 0 0 0 0,0 0 0 0 0,-1-1-110 0 0,-1 9-3 0 0,0 0-1 0 0,0 0 1 0 0,0 0 0 0 0,0 1 0 0 0,-1-1 0 0 0,1 0 0 0 0,-1 1-1 0 0,0-1 1 0 0,0 1 0 0 0,0 0 0 0 0,-1 0 0 0 0,1 0 0 0 0,-1 0 0 0 0,0 0-1 0 0,0 0 1 0 0,0 0 0 0 0,0 1 0 0 0,0 0 0 0 0,0-1 0 0 0,-1 1-1 0 0,1 1 1 0 0,-1-1 0 0 0,1 0 0 0 0,-1 1 0 0 0,0 0 0 0 0,0 0 0 0 0,1 0-1 0 0,-1 0 1 0 0,0 0 0 0 0,0 1 0 0 0,0 0 0 0 0,0 0 0 0 0,-2 0 3 0 0,-5 2-51 0 0,1 1 0 0 0,-1 0 0 0 0,0 0 1 0 0,1 1-1 0 0,-1 0 0 0 0,1 1 0 0 0,0 1 0 0 0,1-1 1 0 0,-1 1-1 0 0,1 1 0 0 0,1 0 0 0 0,-1 0 0 0 0,1 1 1 0 0,0 0-1 0 0,1 0 0 0 0,0 1 0 0 0,0 0 1 0 0,1 0-1 0 0,0 1 0 0 0,0-1 0 0 0,1 1 0 0 0,0 1 1 0 0,1-1-1 0 0,1 0 0 0 0,-2 5 51 0 0,2-7-78 0 0,0 1-1 0 0,0-1 1 0 0,0 1-1 0 0,1-1 1 0 0,1 1-1 0 0,-1 0 1 0 0,2 0-1 0 0,-1 0 1 0 0,1 0 0 0 0,0 0-1 0 0,1-1 1 0 0,0 1-1 0 0,0 0 1 0 0,1 0-1 0 0,0-1 1 0 0,1 1-1 0 0,0-1 1 0 0,0 1 0 0 0,1-1-1 0 0,0 0 1 0 0,0-1-1 0 0,1 1 1 0 0,0-1-1 0 0,0 0 1 0 0,1 0-1 0 0,0 0 1 0 0,0-1 0 0 0,3 3 78 0 0,3-3-545 0 0,0 0 0 0 0,1 0 1 0 0,-1-1-1 0 0,1-1 0 0 0,0 0 1 0 0,0-1-1 0 0,0 0 0 0 0,0-1 0 0 0,1-1 1 0 0,-1 0-1 0 0,2 0 545 0 0,91-13-12522 0 0,-86 8 8036 0 0</inkml:trace>
  <inkml:trace contextRef="#ctx0" brushRef="#br0" timeOffset="838.009">1427 1044 1624 0 0,'0'0'2062'0'0,"0"0"-574"0"0,0 0-27 0 0,0 0 332 0 0,0 0 297 0 0,0 0 11 0 0,0 0-196 0 0,0 0-352 0 0,0 0-394 0 0,0 0-274 0 0,0 0-77 0 0,0 0 57 0 0,-5-3 1038 0 0,40-46 388 0 0,144-274 528 0 0,-172 308-2734 0 0,-7 14-126 0 0,0 28-274 0 0,-1 2 359 0 0,0-20-41 0 0,-1-1 0 0 0,1 1 0 0 0,1-1 0 0 0,0 1 0 0 0,0 0 0 0 0,1-1 0 0 0,0 1 0 0 0,0-1 0 0 0,1 1 0 0 0,0-1 0 0 0,0 0 0 0 0,1 0 0 0 0,0 0 0 0 0,0 0 0 0 0,1 0 0 0 0,0-1 0 0 0,1 1 0 0 0,0-1 0 0 0,0 0 0 0 0,0-1 0 0 0,1 1 0 0 0,5 4-3 0 0,-7-9 55 0 0,-1 0 1 0 0,1 0-1 0 0,0 0 0 0 0,-1-1 1 0 0,1 0-1 0 0,0 0 1 0 0,0 0-1 0 0,0 0 1 0 0,0-1-1 0 0,0 1 0 0 0,0-1 1 0 0,0 0-1 0 0,0 0 1 0 0,0 0-1 0 0,0-1 1 0 0,0 1-1 0 0,-1-1 1 0 0,1 0-1 0 0,0 0 0 0 0,0-1 1 0 0,0 1-1 0 0,-1-1 1 0 0,1 0-1 0 0,-1 0 1 0 0,1 0-1 0 0,-1 0 0 0 0,0 0 1 0 0,0-1-1 0 0,0 0 1 0 0,1-1-56 0 0,77-97 1033 0 0,-78 96-1037 0 0,73-156-556 0 0,-31 39-5869 0 0,-19 42-6477 0 0,-23 64 3463 0 0</inkml:trace>
  <inkml:trace contextRef="#ctx0" brushRef="#br0" timeOffset="1098.021">2132 31 7026 0 0,'0'0'5623'0'0,"0"0"-2903"0"0,0 0-1321 0 0,0 0-306 0 0,0 0 41 0 0,0 0 79 0 0,0 0 16 0 0,0 0-101 0 0,0 0-204 0 0,0 0-157 0 0,0 0-75 0 0,0 0-115 0 0,0 0-66 0 0,14 35-60 0 0,40 109-67 0 0,78 204 1116 0 0,-63-245-2370 0 0,-106-118-20714 0 0,30 11 15667 0 0</inkml:trace>
  <inkml:trace contextRef="#ctx0" brushRef="#br0" timeOffset="1346.533">2018 517 11827 0 0,'0'0'2045'0'0,"0"0"-711"0"0,0 0-249 0 0,0 0 165 0 0,0 0 153 0 0,0 0-84 0 0,0 0-203 0 0,0 0-200 0 0,0 0-177 0 0,0 0-147 0 0,0 0-80 0 0,35-5-62 0 0,108-21-57 0 0,-35-13 233 0 0,2-7-237 0 0,94-43-2832 0 0,-168 74-2179 0 0,-25 10-1444 0 0,-8 3-367 0 0,-3 1 1 0 0</inkml:trace>
  <inkml:trace contextRef="#ctx0" brushRef="#br0" timeOffset="1905.459">2558 447 2945 0 0,'0'0'2139'0'0,"0"0"59"0"0,0 0 67 0 0,0 0-47 0 0,0 0-199 0 0,0 0-242 0 0,0 0-225 0 0,0 0-246 0 0,0 0-241 0 0,0 0-194 0 0,32 3-143 0 0,100 8-81 0 0,-130-11-613 0 0,0 1 0 0 0,0 0 1 0 0,1-1-1 0 0,-1 0 0 0 0,0 1 0 0 0,1-1 0 0 0,-1 0 0 0 0,1 0 1 0 0,-1 0-1 0 0,0-1 0 0 0,1 1 0 0 0,-1 0 0 0 0,0-1 1 0 0,1 0-1 0 0,-1 0 0 0 0,0 1 0 0 0,0-1 0 0 0,0 0 0 0 0,0-1 1 0 0,0 1-1 0 0,0 0 0 0 0,0-1 0 0 0,0 1 0 0 0,0-1 1 0 0,1 0-35 0 0,3-5 181 0 0,2 0-70 0 0,0 0 0 0 0,0-1 0 0 0,0 0 0 0 0,-1 0 0 0 0,0-1 0 0 0,-1 0 0 0 0,0 0 0 0 0,-1-1 0 0 0,1 1 0 0 0,-2-1 0 0 0,1 0 0 0 0,-1-1 1 0 0,-1 1-1 0 0,0-1 0 0 0,-1 1 0 0 0,0-1 0 0 0,0 0 0 0 0,-1 0 0 0 0,0 0 0 0 0,-2-9-111 0 0,0 18-23 0 0,0 0 0 0 0,-1 0-1 0 0,0 0 1 0 0,1 0 0 0 0,-1 1 0 0 0,0-1 0 0 0,0 1 0 0 0,0-1 0 0 0,0 1 0 0 0,0 0 0 0 0,0-1 0 0 0,-1 1 0 0 0,1 0 0 0 0,0 1 0 0 0,0-1 0 0 0,-1 0 0 0 0,1 1 0 0 0,-1-1 0 0 0,1 1-1 0 0,0 0 1 0 0,-1-1 0 0 0,1 1 0 0 0,-1 0 0 0 0,1 1 0 0 0,-1-1 0 0 0,1 0 0 0 0,-1 1 0 0 0,1-1 0 0 0,0 1 0 0 0,-1 0 0 0 0,1 0 0 0 0,0 0 0 0 0,0 0 0 0 0,0 0 0 0 0,-1 0-1 0 0,1 1 1 0 0,0-1 0 0 0,1 1 0 0 0,-1-1 0 0 0,0 1 0 0 0,0 1 23 0 0,-10 5-111 0 0,1 1 0 0 0,0 1 0 0 0,1-1 0 0 0,0 2-1 0 0,1-1 1 0 0,0 2 0 0 0,1-1 0 0 0,0 1 0 0 0,1 0 0 0 0,0 0-1 0 0,1 1 1 0 0,0 0 0 0 0,1 1 0 0 0,0-1 0 0 0,1 1 0 0 0,1-1-1 0 0,0 1 1 0 0,1 0 0 0 0,1 1 0 0 0,-1 10 111 0 0,3-22 7 0 0,-1 0 1 0 0,1 0-1 0 0,-1 1 1 0 0,1-1-1 0 0,0 0 1 0 0,0 0-1 0 0,0 0 1 0 0,1 0-1 0 0,-1 0 1 0 0,1 0-1 0 0,0-1 1 0 0,0 1-1 0 0,0 0 1 0 0,0-1-1 0 0,0 1 1 0 0,0-1-1 0 0,0 0 1 0 0,1 0-1 0 0,0 0 1 0 0,-1 0-1 0 0,1 0 1 0 0,0 0-1 0 0,0-1 1 0 0,0 1-1 0 0,0-1 1 0 0,0 0-1 0 0,0 0 1 0 0,0 0-1 0 0,0 0 1 0 0,0-1-1 0 0,1 1-7 0 0,105 5 738 0 0,-86-12-576 0 0,1-1 1 0 0,-1-1-1 0 0,0-1 0 0 0,-1 0 1 0 0,0-2-1 0 0,0-1 1 0 0,-1-1-1 0 0,-1 0 1 0 0,0-2-1 0 0,-1 0 1 0 0,-1-1-1 0 0,2-4-162 0 0,-3 7 49 0 0,0 0 0 0 0,-2-2 0 0 0,0 0 0 0 0,0-1 0 0 0,-2 0 0 0 0,0-1 0 0 0,0-1-1 0 0,-2 0 1 0 0,0 0 0 0 0,-2-1 0 0 0,0-1 0 0 0,-1 1 0 0 0,0-1 0 0 0,-2-1 0 0 0,0 1 0 0 0,-2-1 0 0 0,0 0-1 0 0,-1-8-48 0 0,-3 26-2 0 0,0 1 0 0 0,0-1-1 0 0,0 1 1 0 0,-1-1-1 0 0,1 1 1 0 0,-1-1-1 0 0,1 1 1 0 0,-1 0 0 0 0,0-1-1 0 0,0 1 1 0 0,0 0-1 0 0,0-1 1 0 0,-1 1-1 0 0,1 0 1 0 0,-1 0 0 0 0,1 0-1 0 0,-1 0 1 0 0,0 1-1 0 0,1-1 1 0 0,-1 0-1 0 0,0 1 1 0 0,0-1 0 0 0,0 1-1 0 0,0 0 1 0 0,-1-1-1 0 0,1 1 1 0 0,0 0-1 0 0,-1 0 1 0 0,1 1 0 0 0,0-1-1 0 0,-1 0 1 0 0,1 1-1 0 0,-1-1 1 0 0,1 1 0 0 0,-1 0-1 0 0,1 0 1 0 0,-1 0-1 0 0,1 0 1 0 0,-3 1 2 0 0,1-2-33 0 0,1 1 1 0 0,-1 0 0 0 0,0 0-1 0 0,0 1 1 0 0,0-1 0 0 0,0 1-1 0 0,0 0 1 0 0,0 0 0 0 0,1 0-1 0 0,-1 0 1 0 0,0 1 0 0 0,1-1-1 0 0,-1 1 1 0 0,1 0 0 0 0,0 0-1 0 0,0 1 1 0 0,-1-1-1 0 0,1 0 1 0 0,1 1 0 0 0,-1 0-1 0 0,0 0 1 0 0,1 0 0 0 0,-1 0-1 0 0,1 0 1 0 0,0 0 0 0 0,0 1-1 0 0,0-1 1 0 0,0 1 0 0 0,1-1-1 0 0,0 1 1 0 0,-1 1 32 0 0,2-3-4 0 0,0 0 0 0 0,0 0 0 0 0,0 0 0 0 0,0 0 0 0 0,0 0 0 0 0,0 0-1 0 0,0 0 1 0 0,1 0 0 0 0,-1 0 0 0 0,1 0 0 0 0,0 0 0 0 0,-1 0 0 0 0,1 0 0 0 0,0-1 0 0 0,0 1 0 0 0,0 0 0 0 0,1 0 0 0 0,-1-1 0 0 0,0 1 0 0 0,0-1 0 0 0,1 1 0 0 0,-1-1-1 0 0,1 0 1 0 0,-1 0 0 0 0,1 1 0 0 0,0-1 0 0 0,0 0 0 0 0,-1 0 0 0 0,1-1 0 0 0,0 1 0 0 0,0 0 0 0 0,0-1 0 0 0,0 1 0 0 0,0-1 0 0 0,0 1 0 0 0,0-1 0 0 0,0 0 0 0 0,0 0-1 0 0,0 0 1 0 0,0 0 0 0 0,0 0 0 0 0,0 0 0 0 0,1-1 4 0 0,9 2 24 0 0,-1-2 39 0 0,0 1 0 0 0,0 1 0 0 0,0-1 0 0 0,0 2 0 0 0,0 0 0 0 0,0 0 0 0 0,0 1 0 0 0,-1 0 0 0 0,1 0 0 0 0,-1 2 0 0 0,0-1 0 0 0,0 1 0 0 0,-1 1 0 0 0,1-1 0 0 0,-1 2 0 0 0,0-1 0 0 0,-1 1 0 0 0,6 6-63 0 0,33 96 563 0 0,-18-64-1696 0 0,-15-36-2897 0 0,3-6-5331 0 0,-13-3-2181 0 0</inkml:trace>
  <inkml:trace contextRef="#ctx0" brushRef="#br0" timeOffset="2879.03">1249 2056 11787 0 0,'0'0'1062'0'0,"0"0"-339"0"0,0 0-115 0 0,0 0 99 0 0,0 0 55 0 0,0 0-90 0 0,0 0-152 0 0,-10 32-160 0 0,-31 100-143 0 0,31-53 37 0 0,9-75-204 0 0,1 1 0 0 0,0-1 0 0 0,0 1 0 0 0,0-1 0 0 0,0 1 0 0 0,1-1 0 0 0,-1 1 0 0 0,1-1 0 0 0,1 0 0 0 0,-1 1 0 0 0,0-1 0 0 0,1 0 0 0 0,0 0 0 0 0,0 0 0 0 0,0 0 0 0 0,1 0 0 0 0,-1 0 0 0 0,1-1 0 0 0,0 1 0 0 0,0-1 0 0 0,0 1 0 0 0,0-1 0 0 0,1 0 0 0 0,-1-1 0 0 0,1 1 0 0 0,0-1 0 0 0,0 1 0 0 0,0-1 0 0 0,0 0 0 0 0,0 0 0 0 0,0-1 0 0 0,0 1 0 0 0,1-1 0 0 0,-1 0-50 0 0,1-1 152 0 0,-1 0 0 0 0,0-1 0 0 0,0 1 0 0 0,0-1 0 0 0,0 0 0 0 0,0 0 0 0 0,0 0-1 0 0,0-1 1 0 0,0 1 0 0 0,0-1 0 0 0,-1 0 0 0 0,1 0 0 0 0,0-1 0 0 0,-1 1 0 0 0,0-1 0 0 0,0 1 0 0 0,1-1 0 0 0,-2 0-1 0 0,1 0 1 0 0,0 0 0 0 0,-1-1 0 0 0,2-1-152 0 0,8-10 115 0 0,-2-1 0 0 0,1 0 0 0 0,-2-1 0 0 0,0 0 0 0 0,-1 0-1 0 0,-1-1 1 0 0,0 0 0 0 0,-1-1 0 0 0,-2 1 0 0 0,0-1 0 0 0,0 0 0 0 0,-2 0 0 0 0,0 0 0 0 0,-2-20-115 0 0,-1 32-93 0 0,-1-1 1 0 0,0 1 0 0 0,0-1-1 0 0,-1 1 1 0 0,0 0 0 0 0,0 0 0 0 0,-1 0-1 0 0,0 1 1 0 0,0-1 0 0 0,0 1 0 0 0,-1 0-1 0 0,0 0 1 0 0,0 0 0 0 0,-1 1 0 0 0,1 0-1 0 0,-1 0 1 0 0,0 0 0 0 0,-1 1-1 0 0,1-1 1 0 0,-1 2 0 0 0,0-1 0 0 0,0 1-1 0 0,0 0 1 0 0,0 0 0 0 0,-1 1 0 0 0,1 0-1 0 0,-1 1 1 0 0,1-1 0 0 0,-1 1-1 0 0,0 1 1 0 0,1-1 0 0 0,-1 1 0 0 0,0 1-1 0 0,1 0 1 0 0,-1 0 0 0 0,0 0 0 0 0,1 1-1 0 0,-1 0 1 0 0,1 0 0 0 0,0 1 0 0 0,0 0-1 0 0,0 0 1 0 0,-3 2 92 0 0,3-1-52 0 0,0 1-1 0 0,0 0 1 0 0,1 0-1 0 0,-1 0 1 0 0,1 1-1 0 0,0 0 1 0 0,1 0 0 0 0,0 0-1 0 0,0 1 1 0 0,0 0-1 0 0,0 0 1 0 0,1 0-1 0 0,0 0 1 0 0,1 1 0 0 0,0 0-1 0 0,-1 2 53 0 0,4-8 7 0 0,1-1 0 0 0,-1 1-1 0 0,0-1 1 0 0,1 1 0 0 0,-1-1-1 0 0,1 0 1 0 0,0 1 0 0 0,-1-1 0 0 0,1 0-1 0 0,0 1 1 0 0,0-1 0 0 0,0 0 0 0 0,0 0-1 0 0,0 0 1 0 0,0 0 0 0 0,0 0-1 0 0,0 0 1 0 0,1 0 0 0 0,-1 0 0 0 0,0 0-1 0 0,0 0 1 0 0,1-1 0 0 0,-1 1-1 0 0,1 0 1 0 0,-1-1 0 0 0,1 0 0 0 0,-1 1-1 0 0,1-1 1 0 0,-1 0 0 0 0,1 1 0 0 0,-1-1-1 0 0,1 0 1 0 0,-1 0 0 0 0,1 0-1 0 0,-1-1 1 0 0,1 1 0 0 0,-1 0 0 0 0,1-1-1 0 0,-1 1 1 0 0,0 0 0 0 0,1-1-1 0 0,0 0-6 0 0,6 1 74 0 0,14-4 137 0 0,-1-1 1 0 0,-1 0-1 0 0,1-1 0 0 0,-1-2 0 0 0,0 0 0 0 0,0-1 0 0 0,-1-1 0 0 0,-1 0 0 0 0,0-2 1 0 0,0 0-1 0 0,-1-1 0 0 0,0-1 0 0 0,-1 0 0 0 0,-1-2 0 0 0,-1 1 0 0 0,3-5-211 0 0,14-15 215 0 0,-1-1-1 0 0,-1-2 0 0 0,-3-1 0 0 0,-1-1 0 0 0,-1-1 1 0 0,-3-2-1 0 0,-1 0 0 0 0,-3 0 0 0 0,-1-2 1 0 0,-2 0-1 0 0,3-25-214 0 0,-11-26 132 0 0,-6 95-131 0 0,0 1-60 0 0,0 2-91 0 0,-6 50-130 0 0,2-1-1 0 0,2 1 1 0 0,3 0 0 0 0,2-1 0 0 0,2 1 0 0 0,2-1-1 0 0,3 0 1 0 0,7 20 280 0 0,23 64-1345 0 0,5-2 0 0 0,33 59 1345 0 0,149 299 500 0 0,-213-461-416 0 0,-2 0 0 0 0,0 1 0 0 0,-2 1 0 0 0,-2 0 0 0 0,-1 0 0 0 0,-1 0 0 0 0,-2 1 0 0 0,-1 0 0 0 0,-1 9-84 0 0,-2-37 68 0 0,0 0 0 0 0,-1 0-1 0 0,1-1 1 0 0,-1 1-1 0 0,0 0 1 0 0,-1-1-1 0 0,1 1 1 0 0,-1-1 0 0 0,1 1-1 0 0,-1-1 1 0 0,-1 0-1 0 0,1 0 1 0 0,-1 0 0 0 0,1 0-1 0 0,-1 0 1 0 0,0-1-1 0 0,0 1 1 0 0,-1-1-1 0 0,1 1 1 0 0,-1-1 0 0 0,0-1-1 0 0,1 1 1 0 0,-1 0-1 0 0,-1-1 1 0 0,1 0 0 0 0,0 0-1 0 0,0 0 1 0 0,-1 0-1 0 0,1-1 1 0 0,-1 0-1 0 0,0 0 1 0 0,1 0 0 0 0,-1 0-1 0 0,-3-1-67 0 0,4 1 26 0 0,0-1-1 0 0,0 0 1 0 0,0 0-1 0 0,0 0 0 0 0,0-1 1 0 0,0 1-1 0 0,0-1 1 0 0,0 0-1 0 0,0 0 1 0 0,0-1-1 0 0,1 1 1 0 0,-1-1-1 0 0,0 0 1 0 0,1 0-1 0 0,-1 0 0 0 0,1 0 1 0 0,0-1-1 0 0,0 1 1 0 0,-1-1-1 0 0,2 0 1 0 0,-1 0-1 0 0,0 0 1 0 0,0-1-26 0 0,-12-17 16 0 0,1-1 1 0 0,1 0 0 0 0,1 0 0 0 0,1-2 0 0 0,1 1 0 0 0,1-1 0 0 0,1-1 0 0 0,1 0-1 0 0,2 0 1 0 0,0 0 0 0 0,2 0 0 0 0,0-1 0 0 0,2 0 0 0 0,1 1 0 0 0,1-1-1 0 0,1 0 1 0 0,2-6-17 0 0,2 8-252 0 0,1 0 0 0 0,0 1 0 0 0,2 0 0 0 0,1 0-1 0 0,1 0 1 0 0,1 2 0 0 0,1-1 0 0 0,0 2 0 0 0,2 0 0 0 0,0 0-1 0 0,16-13 253 0 0,11-8-3175 0 0,-13 16-4171 0 0,-29 25 7274 0 0,16-12-11018 0 0</inkml:trace>
  <inkml:trace contextRef="#ctx0" brushRef="#br0" timeOffset="4101.469">860 4689 3537 0 0,'0'0'3402'0'0,"0"0"-1520"0"0,0 0-438 0 0,0 0 83 0 0,0 0 57 0 0,0 0-110 0 0,0 0-259 0 0,0 0-235 0 0,0 0-116 0 0,0 0-69 0 0,0 0-8 0 0,0 0-47 0 0,0 0-75 0 0,-2-27-66 0 0,-9-84-37 0 0,19 16 479 0 0,16 0-454 0 0,5 2 0 0 0,4 0 0 0 0,3 3 0 0 0,23-35-587 0 0,-54 114 23 0 0,2-6 76 0 0,2 0 0 0 0,0 0 0 0 0,0 1-1 0 0,2 0 1 0 0,0 1 0 0 0,1 0-1 0 0,13-12-98 0 0,-25 27-1 0 0,1 0 0 0 0,0-1 1 0 0,-1 1-1 0 0,1 0 0 0 0,0-1 0 0 0,0 1 0 0 0,-1 0 0 0 0,1 0 0 0 0,0 0 0 0 0,-1-1 0 0 0,1 1 0 0 0,0 0 0 0 0,0 0 1 0 0,-1 0-1 0 0,1 0 0 0 0,0 1 0 0 0,0-1 0 0 0,-1 0 0 0 0,1 0 0 0 0,0 0 0 0 0,0 0 0 0 0,-1 1 0 0 0,1-1 0 0 0,0 0 1 0 0,-1 1-1 0 0,1-1 0 0 0,0 1 0 0 0,-1-1 0 0 0,1 1 0 0 0,-1-1 0 0 0,1 1 0 0 0,-1-1 0 0 0,1 1 0 0 0,-1-1 0 0 0,1 1 0 0 0,-1 0 1 0 0,1-1-1 0 0,-1 1 0 0 0,0 0 0 0 0,1-1 0 0 0,-1 1 0 0 0,0 0 0 0 0,0-1 0 0 0,0 1 0 0 0,1 0 0 0 0,-1 0 0 0 0,0-1 1 0 0,0 1-1 0 0,0 0 0 0 0,0 0 0 0 0,0 0 1 0 0,10 46 66 0 0,-9-44-63 0 0,32 289 121 0 0,-33-288-124 0 0,0-1 0 0 0,0 1-1 0 0,1-1 1 0 0,-1 1 0 0 0,1-1 0 0 0,0 0 0 0 0,0 1 0 0 0,0-1-1 0 0,0 0 1 0 0,0 0 0 0 0,1 0 0 0 0,0 0 0 0 0,-1 0 0 0 0,1 0-1 0 0,0 0 1 0 0,1 0 0 0 0,-1-1 0 0 0,0 1 0 0 0,1-1 0 0 0,-1 1-1 0 0,1-1 1 0 0,0 0 0 0 0,0 0 0 0 0,0-1 0 0 0,0 1 0 0 0,0 0-1 0 0,0-1 1 0 0,0 0 0 0 0,1 0 0 0 0,-1 0 0 0 0,0 0 0 0 0,1 0-1 0 0,-1-1 1 0 0,1 1 0 0 0,-1-1 0 0 0,1 0 0 0 0,-1 0 0 0 0,1 0-1 0 0,-1-1 1 0 0,2 0 0 0 0,48-61 151 0 0,133-198-31 0 0,-168 237-127 0 0,0 1 0 0 0,1 0 0 0 0,1 2 1 0 0,1 0-1 0 0,1 1 0 0 0,1 1 0 0 0,4 0 7 0 0,-26 16-1 0 0,1 1-1 0 0,-1 0 1 0 0,1 0 0 0 0,-1 0-1 0 0,1 0 1 0 0,0 0 0 0 0,-1 0 0 0 0,1 0-1 0 0,0 0 1 0 0,0 1 0 0 0,0-1-1 0 0,0 1 1 0 0,0-1 0 0 0,-1 1-1 0 0,1 0 1 0 0,0 0 0 0 0,0 0 0 0 0,0 0-1 0 0,0 0 1 0 0,0 0 0 0 0,0 0-1 0 0,0 1 1 0 0,0-1 0 0 0,0 1-1 0 0,0 0 1 0 0,-1-1 0 0 0,1 1-1 0 0,0 0 1 0 0,0 0 0 0 0,-1 0 0 0 0,1 0-1 0 0,-1 0 1 0 0,1 0 0 0 0,-1 1-1 0 0,1-1 1 0 0,-1 1 0 0 0,0-1-1 0 0,1 1 1 0 0,-1-1 0 0 0,0 1 0 0 0,0-1-1 0 0,0 1 1 0 0,0 0 0 0 0,-1 0-1 0 0,1 0 1 0 0,0 0 1 0 0,5 24 14 0 0,0-1-1 0 0,-2 1 1 0 0,-1 0-1 0 0,-1 1 1 0 0,-1 21-14 0 0,20 126 37 0 0,-20-171-122 0 0,0 0 0 0 0,0 0-1 0 0,1 0 1 0 0,-1 0 0 0 0,1 0-1 0 0,-1 0 1 0 0,1 0 0 0 0,0 0-1 0 0,0-1 1 0 0,1 1 0 0 0,-1-1-1 0 0,0 1 1 0 0,1-1 0 0 0,-1 0-1 0 0,1 0 1 0 0,0 0 0 0 0,0-1-1 0 0,0 1 1 0 0,0 0 0 0 0,0-1-1 0 0,1 1 86 0 0,43-14-7700 0 0,-35 1 1110 0 0,-5 3-3896 0 0</inkml:trace>
  <inkml:trace contextRef="#ctx0" brushRef="#br0" timeOffset="4606.214">2388 3566 8218 0 0,'0'0'2999'0'0,"0"0"-1249"0"0,0 0-401 0 0,0 0 12 0 0,0 0-172 0 0,0 0-311 0 0,0 0-163 0 0,0 0-89 0 0,0 0-11 0 0,-32 22-9 0 0,-98 71-64 0 0,84-45-112 0 0,34-27-254 0 0,-3 3-69 0 0,0 0-1 0 0,2 1 0 0 0,1 1 0 0 0,1 0 0 0 0,1 0 0 0 0,1 1 0 0 0,2 1 0 0 0,0-1 0 0 0,2 1 0 0 0,0 15-106 0 0,5-40 19 0 0,0 0 0 0 0,0 0 0 0 0,0 0 0 0 0,0-1-1 0 0,1 1 1 0 0,-1 0 0 0 0,1 0 0 0 0,0 0 0 0 0,0-1 0 0 0,0 1-1 0 0,0 0 1 0 0,0-1 0 0 0,0 1 0 0 0,1-1 0 0 0,-1 0-1 0 0,1 1 1 0 0,0-1 0 0 0,0 0 0 0 0,0 0 0 0 0,0 0-1 0 0,0 0 1 0 0,0 0 0 0 0,1 0 0 0 0,-1-1 0 0 0,0 1-1 0 0,1-1 1 0 0,0 0 0 0 0,-1 0 0 0 0,1 0 0 0 0,0 0-1 0 0,-1 0 1 0 0,1 0 0 0 0,0-1 0 0 0,0 1 0 0 0,0-1-1 0 0,-1 0 1 0 0,1 0 0 0 0,0 0 0 0 0,0 0 0 0 0,0 0-1 0 0,0-1 1 0 0,-1 1 0 0 0,1-1 0 0 0,0 0 0 0 0,0 0-1 0 0,-1 0 1 0 0,1 0 0 0 0,0 0 0 0 0,-1 0 0 0 0,0-1-1 0 0,3-1-18 0 0,17-13 190 0 0,-1-1-1 0 0,0-1 0 0 0,-2 0 0 0 0,0-2 0 0 0,-1 0 0 0 0,-1-1 0 0 0,4-9-189 0 0,20-20 147 0 0,146-213 623 0 0,-178 261-687 0 0,-7 26-97 0 0,-2-9 50 0 0,3 5-59 0 0,21 86 67 0 0,-23-102-87 0 0,1-1-1 0 0,-1 1 0 0 0,1-1 1 0 0,0 0-1 0 0,0 0 1 0 0,1 0-1 0 0,-1 0 0 0 0,1-1 1 0 0,-1 1-1 0 0,1 0 1 0 0,0-1-1 0 0,0 0 0 0 0,0 0 1 0 0,0 0-1 0 0,0 0 1 0 0,0 0-1 0 0,1-1 0 0 0,-1 1 1 0 0,1-1-1 0 0,-1 0 1 0 0,1 0-1 0 0,-1 0 0 0 0,1 0 1 0 0,0-1-1 0 0,-1 0 1 0 0,1 1-1 0 0,1-1 44 0 0,0-1-331 0 0,1 1 1 0 0,-1-1-1 0 0,0 0 1 0 0,0 0-1 0 0,-1-1 0 0 0,1 1 1 0 0,0-1-1 0 0,0 0 1 0 0,-1 0-1 0 0,1-1 1 0 0,-1 1-1 0 0,1-1 0 0 0,-1 0 1 0 0,0 0-1 0 0,0-1 331 0 0,35-34-11514 0 0,-30 29 3323 0 0</inkml:trace>
  <inkml:trace contextRef="#ctx0" brushRef="#br0" timeOffset="8710">3086 3337 160 0 0,'0'0'1290'0'0,"0"0"165"0"0,0 0 206 0 0,0 0 238 0 0,0 0 111 0 0,0 0-141 0 0,0 0-254 0 0,0 0-304 0 0,0 0-307 0 0,0 0-237 0 0,0 0-127 0 0,-15-11 2623 0 0,10 13-3166 0 0,1 0-1 0 0,-1 0 1 0 0,0 0 0 0 0,0 0 0 0 0,1 1-1 0 0,0-1 1 0 0,-1 1 0 0 0,1 0-1 0 0,0 1 1 0 0,0-1 0 0 0,1 1-1 0 0,-1 0 1 0 0,1 0 0 0 0,-1 1-97 0 0,-6 5 161 0 0,-43 57 1081 0 0,52-64-1148 0 0,0 0 0 0 0,0-1 0 0 0,0 1 0 0 0,1 0 0 0 0,-1 0 0 0 0,1 0 0 0 0,0 0 0 0 0,0 0 0 0 0,0 0 0 0 0,0 0 1 0 0,1 0-1 0 0,-1 0 0 0 0,1 0 0 0 0,-1 0 0 0 0,1 0 0 0 0,0-1 0 0 0,0 1 0 0 0,1 0 0 0 0,-1-1 0 0 0,0 1 0 0 0,1 0 0 0 0,0 0-94 0 0,85 45 734 0 0,4 7-283 0 0,-89-52-391 0 0,0 0 0 0 0,-1 1 1 0 0,1 0-1 0 0,-1-1 0 0 0,0 1 0 0 0,0 0 1 0 0,0-1-1 0 0,-1 1 0 0 0,1 0 1 0 0,-1 0-1 0 0,0 0 0 0 0,0-1 0 0 0,0 1 1 0 0,0 0-1 0 0,-1 0 0 0 0,0 0 1 0 0,0-1-1 0 0,0 1 0 0 0,0 0 0 0 0,0-1 1 0 0,-1 1-1 0 0,1-1 0 0 0,-1 1 1 0 0,0-1-1 0 0,0 0 0 0 0,-1 0 0 0 0,1 0 1 0 0,0 0-1 0 0,-3 2-60 0 0,-2 4-10 0 0,-2 0-1 0 0,0 0 1 0 0,0-1-1 0 0,0 0 1 0 0,-1 0-1 0 0,0-1 1 0 0,0 0 0 0 0,-1-1-1 0 0,0-1 1 0 0,0 1-1 0 0,0-2 1 0 0,-1 1-1 0 0,0-2 1 0 0,0 1 0 0 0,0-2-1 0 0,0 1 1 0 0,-11-1 10 0 0,1-9-3030 0 0,28-28-12704 0 0,0 30 7972 0 0</inkml:trace>
  <inkml:trace contextRef="#ctx0" brushRef="#br0" timeOffset="9287.027">3443 3131 48 0 0,'0'0'1542'0'0,"0"0"-1"0"0,0 0 57 0 0,0 0 61 0 0,0 0-55 0 0,0 0-105 0 0,0 0-136 0 0,0 0-153 0 0,0 0-123 0 0,0 0-107 0 0,0 0-61 0 0,0 0-54 0 0,0 0-43 0 0,-12 4 1841 0 0,-51 47 955 0 0,21-12-2704 0 0,36-35-878 0 0,1 0 0 0 0,-1 1 0 0 0,1-1 0 0 0,-1 1 0 0 0,1 0 0 0 0,1 1-1 0 0,-1-1 1 0 0,1 1 0 0 0,0 0 0 0 0,0 0 0 0 0,0 0 0 0 0,1 0 0 0 0,0 1 0 0 0,1 0 0 0 0,-1-1 0 0 0,1 1 0 0 0,0 0 0 0 0,1 0 0 0 0,-1 6-36 0 0,44 9 146 0 0,-36-20-108 0 0,50 6 114 0 0,-49-9-132 0 0,0 1 0 0 0,-1 1-1 0 0,1-1 1 0 0,0 1 0 0 0,0 0 0 0 0,-1 1-1 0 0,1 0 1 0 0,0 0 0 0 0,-1 0 0 0 0,0 1-1 0 0,1 0 1 0 0,-1 0 0 0 0,-1 1 0 0 0,1-1-1 0 0,0 1 1 0 0,-1 0 0 0 0,0 1 0 0 0,4 3-20 0 0,-2 76 905 0 0,-10-74-831 0 0,0 0 1 0 0,-1 0-1 0 0,0-1 0 0 0,0 1 0 0 0,-1-1 0 0 0,-1-1 0 0 0,1 1 0 0 0,-1-1 0 0 0,-1 0 1 0 0,1 0-1 0 0,-2 0 0 0 0,-2 2-74 0 0,5-5-27 0 0,-1-1 1 0 0,1 0-1 0 0,-1 0 0 0 0,1-1 1 0 0,-1 1-1 0 0,0-1 1 0 0,-1 0-1 0 0,1-1 0 0 0,0 0 1 0 0,-1 0-1 0 0,1 0 1 0 0,-1-1-1 0 0,0 0 0 0 0,1 0 1 0 0,-1 0-1 0 0,0-1 1 0 0,-1 0 26 0 0,-17-24-3656 0 0,18 1-7058 0 0,6 18-710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1:57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608 67 6337 0 0,'0'0'2630'0'0,"0"0"-807"0"0,0 0-289 0 0,0 0 56 0 0,0 0 54 0 0,0 0-105 0 0,0 0-199 0 0,0 0-225 0 0,0 0-208 0 0,0 0-152 0 0,0 0-88 0 0,0-8-37 0 0,-2-24-19 0 0,2 30-457 0 0,-1 0 0 0 0,0 1 0 0 0,0-1-1 0 0,0 1 1 0 0,0-1 0 0 0,0 1 0 0 0,-1-1-1 0 0,1 1 1 0 0,0 0 0 0 0,-1-1 0 0 0,1 1 0 0 0,0 0-1 0 0,-1 0 1 0 0,0 0 0 0 0,1 0 0 0 0,-1 0-1 0 0,1 1 1 0 0,-1-1 0 0 0,0 0 0 0 0,0 1 0 0 0,0-1-1 0 0,1 1 1 0 0,-1 0 0 0 0,0-1 0 0 0,0 1-1 0 0,-1 0-153 0 0,-11 0 159 0 0,-1 1-1 0 0,0 0 1 0 0,0 1-1 0 0,0 1 1 0 0,1 0-1 0 0,0 1 1 0 0,-1 1-1 0 0,1 0 1 0 0,1 0-1 0 0,-1 2 1 0 0,-3 2-159 0 0,-11 4 74 0 0,1 1 0 0 0,1 1 1 0 0,0 2-1 0 0,1 0 0 0 0,1 2 1 0 0,1 1-1 0 0,0 0 1 0 0,2 2-1 0 0,0 0 0 0 0,2 2 1 0 0,0 0-1 0 0,2 1 1 0 0,1 1-1 0 0,0 0 0 0 0,2 1 1 0 0,2 1-1 0 0,0 0 0 0 0,1 1-74 0 0,8-17 35 0 0,1 0-1 0 0,0 0 0 0 0,0 1 0 0 0,1-1 0 0 0,1 0 0 0 0,0 1 0 0 0,0-1 0 0 0,1 0 1 0 0,1 1-1 0 0,0-1 0 0 0,1 0 0 0 0,0 0 0 0 0,1 0 0 0 0,1-1 0 0 0,-1 1 0 0 0,2-1 0 0 0,-1 0 1 0 0,2-1-1 0 0,-1 1 0 0 0,2-1 0 0 0,-1 0 0 0 0,1-1 0 0 0,1 0 0 0 0,6 6-34 0 0,5 0 76 0 0,1-1 0 0 0,1-1 0 0 0,0-1 0 0 0,1-1 0 0 0,0-1 0 0 0,1-1 0 0 0,0-1-1 0 0,0-1 1 0 0,1-1 0 0 0,0-1 0 0 0,0-1 0 0 0,0-2 0 0 0,0 0 0 0 0,1-2 0 0 0,-1 0 0 0 0,0-2 0 0 0,0-1-1 0 0,0-1 1 0 0,0-1 0 0 0,0-1 0 0 0,-1-1 0 0 0,0-2 0 0 0,6-3-76 0 0,-29 12-18 0 0,0 0-1 0 0,1 0 1 0 0,-1 0-1 0 0,0 0 1 0 0,0 0 0 0 0,0 0-1 0 0,0 0 1 0 0,0-1-1 0 0,0 1 1 0 0,0-1 0 0 0,1 1-1 0 0,-1-1 1 0 0,0 1-1 0 0,0-1 1 0 0,-1 1 0 0 0,1-1-1 0 0,0 0 1 0 0,0 0-1 0 0,0 1 1 0 0,0-1 0 0 0,0 0-1 0 0,-1 0 1 0 0,1 0-1 0 0,0 0 1 0 0,-1 0 0 0 0,1 0-1 0 0,-1 0 1 0 0,1 0-1 0 0,-1 0 1 0 0,0 0 0 0 0,1 0-1 0 0,-1 0 1 0 0,0 0-1 0 0,0-1 1 0 0,1 1 0 0 0,-1 0-1 0 0,0 0 1 0 0,0 0-1 0 0,0 0 1 0 0,-1 0 0 0 0,1-1-1 0 0,0 1 1 0 0,0 0-1 0 0,-1 0 1 0 0,1 0 0 0 0,0 0-1 0 0,-1 0 1 0 0,1 0-1 0 0,-1 0 1 0 0,0 0 0 0 0,1 0-1 0 0,-1 0 1 0 0,0 0-1 0 0,1 0 1 0 0,-1 0 0 0 0,0 1-1 0 0,0-1 1 0 0,0 0-1 0 0,0 0 19 0 0,-7-7-2060 0 0,4 3-1080 0 0,2 4-4674 0 0,1 1-5212 0 0</inkml:trace>
  <inkml:trace contextRef="#ctx0" brushRef="#br0" timeOffset="797.92">807 729 5265 0 0,'0'0'2046'0'0,"0"0"-83"0"0,0 0 68 0 0,0 0-24 0 0,0 0-225 0 0,0 0-279 0 0,0 0-174 0 0,0 0-159 0 0,0 0-124 0 0,0 0-103 0 0,0 0-119 0 0,0 0-61 0 0,0 0-42 0 0,32 5-61 0 0,100 14-54 0 0,-75-20 220 0 0,-49-3-627 0 0,3-1-29 0 0,0 0-1 0 0,0-1 0 0 0,0 0 1 0 0,-1 0-1 0 0,0-1 0 0 0,0-1 1 0 0,0 1-1 0 0,-1-2 0 0 0,0 1 1 0 0,-1-1-1 0 0,0-1 1 0 0,0 1-1 0 0,-1-1 0 0 0,0-1 1 0 0,-1 1-1 0 0,5-12-169 0 0,-10 19 5 0 0,0 0-1 0 0,0 0 1 0 0,0-1 0 0 0,-1 1-1 0 0,1-1 1 0 0,-1 1 0 0 0,0 0-1 0 0,0-1 1 0 0,0 1 0 0 0,0-1-1 0 0,-1 1 1 0 0,1-1 0 0 0,-1 1-1 0 0,0 0 1 0 0,0-1 0 0 0,0 1-1 0 0,0 0 1 0 0,-1 0 0 0 0,1 0-1 0 0,-1 0 1 0 0,0 0 0 0 0,0 0-1 0 0,0 0 1 0 0,0 1 0 0 0,0-1-1 0 0,-1 1 1 0 0,1-1 0 0 0,-1 1-1 0 0,0 0 1 0 0,1 0 0 0 0,-1 0-1 0 0,0 0 1 0 0,0 1 0 0 0,0-1-1 0 0,-1 1 1 0 0,1 0 0 0 0,0 0-1 0 0,0 0 1 0 0,-1 0 0 0 0,1 0-1 0 0,-1 1 1 0 0,1-1 0 0 0,0 1-1 0 0,-1 0 1 0 0,1 0 0 0 0,-1 1-1 0 0,1-1 1 0 0,-1 1-5 0 0,-4-1-28 0 0,1 0-1 0 0,-1 1 1 0 0,1 0-1 0 0,-1 1 1 0 0,1 0-1 0 0,-1 0 1 0 0,1 0 0 0 0,0 1-1 0 0,0 0 1 0 0,0 0-1 0 0,0 1 1 0 0,1 0-1 0 0,-1 0 1 0 0,1 1-1 0 0,-5 3 29 0 0,1-1-8 0 0,0 0 0 0 0,0 0-1 0 0,0 1 1 0 0,1 1 0 0 0,1-1 0 0 0,-1 1-1 0 0,1 1 1 0 0,0-1 0 0 0,1 1-1 0 0,1 1 1 0 0,-1-1 0 0 0,2 1-1 0 0,-1 0 1 0 0,1 1 0 0 0,1-1-1 0 0,0 1 1 0 0,1 0 0 0 0,0 0 0 0 0,1 0-1 0 0,0 0 1 0 0,1 1 0 0 0,0 6 8 0 0,5-11 23 0 0,-1 0 0 0 0,1-1 0 0 0,0 0 0 0 0,1 0 0 0 0,0 0 0 0 0,0 0 0 0 0,0-1 1 0 0,1 0-1 0 0,0 0 0 0 0,0 0 0 0 0,1-1 0 0 0,-1 0 0 0 0,1 0 0 0 0,0-1 0 0 0,1 1 1 0 0,-1-2-1 0 0,1 1 0 0 0,-1-1 0 0 0,1 0 0 0 0,0-1 0 0 0,0 1 0 0 0,1-2 0 0 0,-1 1 0 0 0,3-1-23 0 0,9 4 77 0 0,0-1 0 0 0,1-1 0 0 0,-1-1 0 0 0,1-1 0 0 0,0-1 0 0 0,-1 0 0 0 0,1-2 0 0 0,-1 0 0 0 0,17-5-77 0 0,-29 5-47 0 0,1-1 0 0 0,-1-1 0 0 0,1 1 0 0 0,-1-1 0 0 0,0-1 0 0 0,-1 0 0 0 0,1 0 0 0 0,-1 0 0 0 0,0-1 0 0 0,4-4 47 0 0,1-9-4957 0 0,-8-1-4882 0 0,-4 16-2391 0 0</inkml:trace>
  <inkml:trace contextRef="#ctx0" brushRef="#br0" timeOffset="1314.552">1350 917 13915 0 0,'0'0'2003'0'0,"0"0"-369"0"0,0 0-86 0 0,0 0-54 0 0,0 0-154 0 0,0 0-222 0 0,0 0-236 0 0,0 0-177 0 0,0 0-96 0 0,0 0-39 0 0,0 0-25 0 0,0 0-29 0 0,0 0-62 0 0,13-11-29 0 0,81-81 547 0 0,-67 58-656 0 0,-1-1-1 0 0,-1-2 0 0 0,-2 0 1 0 0,5-15-316 0 0,-28 52 6 0 0,0 0-3 0 0,0 0-27 0 0,-1 18-313 0 0,-8 27 233 0 0,6-35 87 0 0,0 1 0 0 0,1 1 0 0 0,0-1 0 0 0,1 0-1 0 0,0 0 1 0 0,1 0 0 0 0,0 1 0 0 0,0-1 0 0 0,2 6 17 0 0,1-13 14 0 0,-1-1 0 0 0,1 1 0 0 0,0 0-1 0 0,0-1 1 0 0,0 1 0 0 0,1-1 0 0 0,-1 0-1 0 0,1 0 1 0 0,-1 0 0 0 0,1-1-1 0 0,0 1 1 0 0,0-1 0 0 0,0 0 0 0 0,1 0-1 0 0,-1-1 1 0 0,0 1 0 0 0,1-1 0 0 0,-1 0-1 0 0,1 0 1 0 0,0 0 0 0 0,-1-1 0 0 0,1 1-1 0 0,-1-1 1 0 0,1 0 0 0 0,0-1 0 0 0,-1 1-14 0 0,3 0 73 0 0,0-1 1 0 0,0 1-1 0 0,0-1 1 0 0,0-1-1 0 0,-1 1 1 0 0,1-1 0 0 0,-1 0-1 0 0,1-1 1 0 0,-1 1-1 0 0,0-1 1 0 0,0-1-1 0 0,0 1 1 0 0,0-1-1 0 0,-1 0 1 0 0,1 0-1 0 0,-1-1 1 0 0,0 1 0 0 0,0-1-1 0 0,-1 0 1 0 0,2-3-74 0 0,0 3 42 0 0,-1-1 1 0 0,-1-1-1 0 0,1 1 1 0 0,-1 0-1 0 0,0-1 1 0 0,0 0-1 0 0,-1 0 1 0 0,0 0-1 0 0,0 0 1 0 0,-1-1-1 0 0,0 1 1 0 0,1-8-43 0 0,0-8-3099 0 0,-2-2-3313 0 0,0 21-1430 0 0,2 0-4726 0 0</inkml:trace>
  <inkml:trace contextRef="#ctx0" brushRef="#br0" timeOffset="1917.934">2201 70 6441 0 0,'0'0'2177'0'0,"0"0"3"0"0,0 0 17 0 0,0 0-31 0 0,0 0-190 0 0,0 0-280 0 0,0 0-267 0 0,0 0-269 0 0,0 0-227 0 0,0 0-164 0 0,0 0-144 0 0,0 0-98 0 0,1-2-70 0 0,5 122 2513 0 0,-13 340-1832 0 0,5-432-1138 0 0,-1 0 1 0 0,-1 0 0 0 0,-2 0-1 0 0,-1-1 1 0 0,-1 0 0 0 0,-10 24-1 0 0,15-45-882 0 0,-15 21 235 0 0,10-25-4956 0 0,-2-7-6340 0 0,5 1 2173 0 0</inkml:trace>
  <inkml:trace contextRef="#ctx0" brushRef="#br0" timeOffset="2168.564">1761 637 13363 0 0,'0'0'1968'0'0,"0"0"-335"0"0,0 0-138 0 0,0 0-24 0 0,0 0-172 0 0,0 0-217 0 0,0 0-145 0 0,0 0-131 0 0,31-5-119 0 0,97-16-69 0 0,165-23 1578 0 0,-192 35-2161 0 0,-35 7-3531 0 0,-57 4 726 0 0,-6-1-142 0 0,1 0-4634 0 0,-2-1-3320 0 0</inkml:trace>
  <inkml:trace contextRef="#ctx0" brushRef="#br0" timeOffset="2947.534">2433 685 8714 0 0,'0'0'3131'0'0,"0"0"-553"0"0,0 0-383 0 0,0 0-308 0 0,0 0-322 0 0,0 0-248 0 0,0 0-201 0 0,0 0-182 0 0,0 0-190 0 0,34-5-173 0 0,105-16-104 0 0,-79 1 122 0 0,-55 14-455 0 0,2 1-35 0 0,-2 0 0 0 0,1-1 0 0 0,-1 0 0 0 0,1 0 1 0 0,-2 0-1 0 0,1-1 0 0 0,-1 1 0 0 0,0-1 1 0 0,0 0-1 0 0,-1 0 0 0 0,0-1 0 0 0,0 1 0 0 0,0-1 1 0 0,-1 1-1 0 0,-1-1 0 0 0,1 0 0 0 0,-1 0 1 0 0,0 1-1 0 0,-1-1 0 0 0,0-5-99 0 0,-2 10-18 0 0,-1 0 1 0 0,1 0-1 0 0,0 0 0 0 0,-1 1 1 0 0,0-1-1 0 0,0 1 0 0 0,0-1 1 0 0,0 1-1 0 0,0 0 0 0 0,0 1 1 0 0,0-1-1 0 0,-1 0 1 0 0,1 1-1 0 0,0 0 0 0 0,-1 0 1 0 0,0 0-1 0 0,1 0 0 0 0,-1 0 1 0 0,1 1-1 0 0,-1-1 0 0 0,0 1 1 0 0,0 0-1 0 0,1 1 0 0 0,-1-1 1 0 0,0 0-1 0 0,1 1 0 0 0,-1 0 1 0 0,1 0-1 0 0,-1 0 1 0 0,0 0 17 0 0,-8 4-61 0 0,0 0 0 0 0,1 0 1 0 0,-1 2-1 0 0,1-1 1 0 0,0 1-1 0 0,1 1 0 0 0,-1 0 1 0 0,2 0-1 0 0,-1 1 1 0 0,1 0-1 0 0,0 1 1 0 0,1 0-1 0 0,0 0 0 0 0,-3 7 61 0 0,7-11-12 0 0,0 1-1 0 0,0-1 1 0 0,0 1-1 0 0,1 0 1 0 0,0 0-1 0 0,0 1 1 0 0,1-1-1 0 0,0 0 1 0 0,0 1-1 0 0,1 0 1 0 0,0-1-1 0 0,0 1 1 0 0,1 0-1 0 0,0 0 1 0 0,0-1-1 0 0,1 1 1 0 0,0 0-1 0 0,1-1 0 0 0,-1 1 1 0 0,1-1-1 0 0,1 1 1 0 0,-1-1-1 0 0,1 0 1 0 0,0 0-1 0 0,1 0 1 0 0,0 0-1 0 0,0-1 1 0 0,1 1-1 0 0,-1-1 1 0 0,1 0-1 0 0,1 0 13 0 0,10 5 109 0 0,1 0 1 0 0,1-1-1 0 0,-1-1 0 0 0,1-1 0 0 0,1 0 1 0 0,0-1-1 0 0,0-1 0 0 0,0-1 0 0 0,1-1 0 0 0,-1-1 1 0 0,1 0-1 0 0,0-2 0 0 0,0 0 0 0 0,0-1 1 0 0,0-1-1 0 0,0-1 0 0 0,0 0 0 0 0,-1-2 0 0 0,6-2-109 0 0,-3-1 95 0 0,-1-2 0 0 0,0 0-1 0 0,-1-1 1 0 0,0-1 0 0 0,0-1-1 0 0,-1-1 1 0 0,-1-1 0 0 0,0 0 0 0 0,-1-2-1 0 0,-1 1 1 0 0,0-2 0 0 0,-1 0-1 0 0,-1-1 1 0 0,0-1 0 0 0,-2 0-1 0 0,0-1 1 0 0,-1 0 0 0 0,-1 0-1 0 0,0-4-94 0 0,-6 15 16 0 0,-1-1-1 0 0,0 1 0 0 0,0-1 1 0 0,-1 0-1 0 0,-1 0 0 0 0,0 0 0 0 0,0 0 1 0 0,0 0-1 0 0,-2 0 0 0 0,1 0 0 0 0,-2-4-15 0 0,2 10-11 0 0,-1 0 0 0 0,-1 0 0 0 0,1 0 0 0 0,0 0 0 0 0,-1 0 0 0 0,0 0-1 0 0,0 1 1 0 0,0-1 0 0 0,-1 0 0 0 0,1 1 0 0 0,-1 0 0 0 0,1-1-1 0 0,-1 1 1 0 0,0 0 0 0 0,-1 1 0 0 0,1-1 0 0 0,0 0 0 0 0,-1 1-1 0 0,0 0 1 0 0,1 0 0 0 0,-1 0 0 0 0,0 0 0 0 0,0 0 0 0 0,0 1 0 0 0,0 0-1 0 0,0 0 1 0 0,0 0 0 0 0,-1 0 0 0 0,1 1 0 0 0,-2-1 11 0 0,-2 1-34 0 0,0 0 0 0 0,-1 1 0 0 0,1-1-1 0 0,-1 2 1 0 0,1-1 0 0 0,0 1 0 0 0,-1 0 0 0 0,1 1 0 0 0,0 0 0 0 0,1 0 0 0 0,-1 1 0 0 0,0 0 0 0 0,1 0 34 0 0,3-2-17 0 0,-1 1 0 0 0,1-1 0 0 0,0 1-1 0 0,0-1 1 0 0,0 1 0 0 0,1 1 0 0 0,-1-1 0 0 0,1 0 0 0 0,-1 1 0 0 0,1 0-1 0 0,0-1 1 0 0,1 1 0 0 0,-1 0 0 0 0,1 1 0 0 0,-1-1 0 0 0,1 0 0 0 0,0 1 0 0 0,1-1-1 0 0,-1 1 1 0 0,0 3 17 0 0,4-5-1 0 0,0 0 0 0 0,1 0 0 0 0,-1-1 0 0 0,0 1 0 0 0,1 0 0 0 0,0-1 0 0 0,-1 0-1 0 0,1 0 1 0 0,0 0 0 0 0,0 0 0 0 0,0 0 0 0 0,0 0 0 0 0,1-1 0 0 0,-1 1 0 0 0,0-1 0 0 0,1 0 0 0 0,-1 0 0 0 0,1 0 0 0 0,-1-1-1 0 0,1 1 1 0 0,-1-1 0 0 0,1 0 0 0 0,0 0 0 0 0,-1 0 0 0 0,1-1 0 0 0,-1 1 0 0 0,1-1 0 0 0,1 0 1 0 0,-4 1 0 0 0,307-4 292 0 0,-305 4-276 0 0,0 0 1 0 0,0 0 0 0 0,0 0 0 0 0,0 1-1 0 0,0-1 1 0 0,0 1 0 0 0,0 0-1 0 0,0-1 1 0 0,-1 1 0 0 0,1 1 0 0 0,0-1-1 0 0,-1 0 1 0 0,1 1 0 0 0,0-1 0 0 0,-1 1-1 0 0,0 0 1 0 0,1-1 0 0 0,-1 1 0 0 0,0 0-1 0 0,0 1 1 0 0,0-1 0 0 0,0 0-1 0 0,0 1 1 0 0,-1-1 0 0 0,1 1 0 0 0,-1-1-1 0 0,1 1 1 0 0,-1 0 0 0 0,0-1 0 0 0,0 1-1 0 0,0 0 1 0 0,-1 0 0 0 0,1 0-1 0 0,-1 0 1 0 0,1 0 0 0 0,-1 0 0 0 0,0 1-17 0 0,-21 111 509 0 0,4-24-391 0 0,17-89-188 0 0,1 1-1 0 0,-1-1 1 0 0,1 1-1 0 0,0 0 0 0 0,-1-1 1 0 0,1 1-1 0 0,0-1 1 0 0,1 1-1 0 0,-1-1 0 0 0,0 0 1 0 0,1 1-1 0 0,-1-1 1 0 0,1 0-1 0 0,0 0 0 0 0,-1 0 1 0 0,1 0-1 0 0,0 0 1 0 0,0-1-1 0 0,1 1 1 0 0,-1-1-1 0 0,0 1 0 0 0,0-1 1 0 0,1 0-1 0 0,-1 0 1 0 0,1 0-1 0 0,-1 0 0 0 0,1 0 1 0 0,-1 0-1 0 0,1-1 1 0 0,0 1-1 0 0,-1-1 0 0 0,3 0 71 0 0,35 4-3810 0 0,-14-5-4989 0 0,-16-2-3314 0 0</inkml:trace>
  <inkml:trace contextRef="#ctx0" brushRef="#br0" timeOffset="4238.566">4355 497 3089 0 0,'0'0'2478'0'0,"0"0"-310"0"0,0 0-133 0 0,0 0-116 0 0,0 0-224 0 0,0 0-254 0 0,0 0-253 0 0,0 0-231 0 0,0 0-202 0 0,0 0-181 0 0,0 0-148 0 0,0 0-94 0 0,0 0-57 0 0,-15 31-13 0 0,-45 96-13 0 0,41-47 231 0 0,18-75-406 0 0,0-1 0 0 0,0 0 0 0 0,0 0 0 0 0,0 1 0 0 0,1-1 0 0 0,0 0 1 0 0,0 1-1 0 0,0-1 0 0 0,0 0 0 0 0,1 1 0 0 0,0-1 0 0 0,0 0 0 0 0,0 0 0 0 0,0 1 0 0 0,1-1 0 0 0,-1 0 0 0 0,1 0 0 0 0,0 0 0 0 0,0-1 0 0 0,1 1 0 0 0,-1 0 1 0 0,1-1-1 0 0,0 0 0 0 0,0 0 0 0 0,0 1 0 0 0,0-2 0 0 0,0 1 0 0 0,1 0 0 0 0,-1-1 0 0 0,1 1 0 0 0,0-1 0 0 0,0 0 0 0 0,0 0 0 0 0,0-1 0 0 0,0 1 1 0 0,0-1-1 0 0,3 1-74 0 0,1-2 158 0 0,0 0 0 0 0,0-1 0 0 0,-1 1 0 0 0,1-2 0 0 0,0 1 0 0 0,0-1 0 0 0,-1 0 0 0 0,1-1 0 0 0,-1 0 0 0 0,1 0 0 0 0,-1-1 0 0 0,0 1 0 0 0,-1-1 0 0 0,1-1 0 0 0,-1 0 0 0 0,1 0 0 0 0,-1 0 0 0 0,-1 0 0 0 0,1-1 0 0 0,-1 0 1 0 0,0 0-1 0 0,0-1 0 0 0,0-1-158 0 0,4-4 69 0 0,-2 0 1 0 0,0 0 0 0 0,0-1 0 0 0,-1 0 0 0 0,0 0 0 0 0,-1-1-1 0 0,-1 1 1 0 0,0-1 0 0 0,-1 0 0 0 0,-1 0 0 0 0,0 0 0 0 0,0-11-70 0 0,-3 16-73 0 0,1 0 0 0 0,-2 0 0 0 0,1 0 0 0 0,-1 0 1 0 0,-1 0-1 0 0,0 1 0 0 0,0-1 0 0 0,0 1 0 0 0,-1 0 0 0 0,0 0 1 0 0,-1 0-1 0 0,0 0 0 0 0,0 1 0 0 0,-1 0 0 0 0,0 0 1 0 0,0 0-1 0 0,0 1 0 0 0,-1-1 0 0 0,0 2 0 0 0,0-1 1 0 0,-1 1-1 0 0,0 0 0 0 0,0 1 0 0 0,0 0 0 0 0,0 0 1 0 0,0 0-1 0 0,-1 1 0 0 0,0 1 0 0 0,1-1 0 0 0,-1 1 1 0 0,0 1-1 0 0,-6-1 73 0 0,13 2-39 0 0,0-1 0 0 0,0 1 0 0 0,0 0 0 0 0,0-1 1 0 0,0 1-1 0 0,-1 0 0 0 0,1 0 0 0 0,0 1 0 0 0,0-1 0 0 0,0 0 0 0 0,0 1 1 0 0,0-1-1 0 0,0 1 0 0 0,0 0 0 0 0,0-1 0 0 0,0 1 0 0 0,1 0 1 0 0,-1 0-1 0 0,0 0 0 0 0,0 0 0 0 0,1 1 0 0 0,-1-1 0 0 0,1 0 0 0 0,-1 1 1 0 0,1-1-1 0 0,-1 1 0 0 0,1 0 0 0 0,0-1 0 0 0,0 1 0 0 0,0 0 1 0 0,0 0-1 0 0,0 0 0 0 0,0 0 0 0 0,0 0 0 0 0,1 0 0 0 0,-1 0 1 0 0,1 0-1 0 0,-1 0 0 0 0,1 0 0 0 0,0 1 39 0 0,2-1 14 0 0,0 0-1 0 0,0 0 1 0 0,0 0 0 0 0,1-1 0 0 0,-1 1-1 0 0,0-1 1 0 0,1 0 0 0 0,-1 1-1 0 0,1-1 1 0 0,0 0 0 0 0,-1-1 0 0 0,1 1-1 0 0,0 0 1 0 0,0-1 0 0 0,-1 1 0 0 0,1-1-1 0 0,0 0 1 0 0,0 0 0 0 0,0 0-1 0 0,-1-1 1 0 0,2 1-14 0 0,15-4 139 0 0,-1 0-1 0 0,0-1 0 0 0,0-1 1 0 0,0 0-1 0 0,-1-2 0 0 0,0 0 1 0 0,-1 0-1 0 0,1-2 1 0 0,-2 0-1 0 0,1-1 0 0 0,-2-1 1 0 0,1 0-1 0 0,-2-1 1 0 0,1 0-1 0 0,-2-1 0 0 0,0-1 1 0 0,0 0-1 0 0,-2 0 1 0 0,0-1-1 0 0,-1 0 0 0 0,0-1 1 0 0,0-2-139 0 0,-2 5 39 0 0,0 0 0 0 0,-1-1 0 0 0,0 1 0 0 0,-1-1 0 0 0,0 0 0 0 0,-1-1 1 0 0,-1 1-1 0 0,-1-1 0 0 0,0-8-39 0 0,-2 23 16 0 0,0 1-16 0 0,0 0-3 0 0,0 0-68 0 0,9 16-635 0 0,0 2 672 0 0,-2 1 0 0 0,0 0-1 0 0,-2 0 1 0 0,0 1 0 0 0,-1 0 0 0 0,0 0 0 0 0,-1 7 34 0 0,3 13-12 0 0,27 324-64 0 0,-12 150 768 0 0,-21-498-606 0 0,0 1 0 0 0,-1-1 0 0 0,-1 0 0 0 0,-1 0 0 0 0,0-1 0 0 0,-1 1-1 0 0,0 0 1 0 0,-1-1 0 0 0,-1 0 0 0 0,-1 0 0 0 0,0-1 0 0 0,0 0 0 0 0,-2 0 0 0 0,0-1 0 0 0,0 0 0 0 0,-1 0 0 0 0,-1-1-1 0 0,0 0 1 0 0,-1-1 0 0 0,0-1 0 0 0,-1 1 0 0 0,0-2 0 0 0,0 0 0 0 0,-11 5-86 0 0,22-13 25 0 0,-1 1 1 0 0,1-1-1 0 0,0 0 1 0 0,-1 0-1 0 0,1 0 0 0 0,0-1 1 0 0,-1 1-1 0 0,1-1 1 0 0,-1 1-1 0 0,0-1 1 0 0,1 0-1 0 0,-1 0 0 0 0,1 0 1 0 0,-1 0-1 0 0,1 0 1 0 0,-1-1-1 0 0,1 1 1 0 0,-1-1-1 0 0,1 1 0 0 0,-1-1 1 0 0,1 0-1 0 0,0 0 1 0 0,-1 0-1 0 0,1-1 1 0 0,0 1-1 0 0,0 0 0 0 0,0-1 1 0 0,0 1-1 0 0,0-1 1 0 0,0 0-1 0 0,0 0 1 0 0,0 0-1 0 0,1 0 0 0 0,-1 0 1 0 0,1 0-1 0 0,-1 0 1 0 0,1 0-1 0 0,0-1 1 0 0,0 1-1 0 0,0 0 0 0 0,0-1 1 0 0,1 1-1 0 0,-1-1 1 0 0,1 1-1 0 0,-1-2-25 0 0,0-10 6 0 0,1-1-1 0 0,0 1 1 0 0,1-1-1 0 0,0 1 1 0 0,1-1-1 0 0,1 1 1 0 0,0 0 0 0 0,1 0-1 0 0,1 0 1 0 0,0 0-1 0 0,1 1 1 0 0,6-10-6 0 0,6-20 1 0 0,27-66-983 0 0,5 2 0 0 0,41-61 982 0 0,-44 90-4181 0 0,3 1-3451 0 0,-39 57-4227 0 0</inkml:trace>
  <inkml:trace contextRef="#ctx0" brushRef="#br0" timeOffset="5315.549">5422 961 3737 0 0,'0'0'2548'0'0,"0"0"-267"0"0,0 0-53 0 0,0 0-41 0 0,0 0-255 0 0,0 0-405 0 0,0 0-351 0 0,0 0-221 0 0,0 0-107 0 0,0 0-19 0 0,0 0 21 0 0,0 0 30 0 0,0 3 24 0 0,18-27 4012 0 0,27-58-4053 0 0,-18 32-651 0 0,2 3 0 0 0,3 0 1 0 0,1 2-1 0 0,2 1 0 0 0,2 2 0 0 0,22-18-212 0 0,-58 59 0 0 0,0-1 0 0 0,0 1 0 0 0,-1-1 0 0 0,1 1 0 0 0,0 0 0 0 0,0 0 0 0 0,0-1 0 0 0,0 1 0 0 0,0 0 0 0 0,1 0 0 0 0,-1 0 0 0 0,0 0 0 0 0,0 0 0 0 0,1 0 0 0 0,-1 0 0 0 0,1 1 0 0 0,-1-1 0 0 0,1 1 0 0 0,-1-1 0 0 0,1 1 0 0 0,-1-1 0 0 0,1 1 0 0 0,-1 0 0 0 0,1-1 0 0 0,-1 1 0 0 0,1 0 0 0 0,0 0 0 0 0,-1 0 0 0 0,1 0 0 0 0,-1 1 0 0 0,1-1 0 0 0,0 0 0 0 0,-1 1 0 0 0,1-1 0 0 0,-1 1 0 0 0,1-1 0 0 0,-1 1 0 0 0,0 0 0 0 0,1 0 0 0 0,-1 0 0 0 0,0 0 0 0 0,1 0 0 0 0,-1 0 0 0 0,0 0 0 0 0,0 0 0 0 0,0 0 0 0 0,0 0 0 0 0,0 0 0 0 0,0 1 0 0 0,6 12 22 0 0,-1 1-1 0 0,0 0 0 0 0,-1 0 0 0 0,-1 1 1 0 0,0-1-1 0 0,-1 1 0 0 0,-1 0 1 0 0,0 0-1 0 0,-1 0 0 0 0,-1 10-21 0 0,2 13 25 0 0,14 61 57 0 0,-14-99-79 0 0,0-1-1 0 0,0 1 1 0 0,-1-1-1 0 0,1 0 1 0 0,0 0-1 0 0,0 0 1 0 0,0 0-1 0 0,0 0 1 0 0,-1 0-1 0 0,1 0 1 0 0,0 0-1 0 0,0-1 1 0 0,0 1-1 0 0,-1-1 1 0 0,1 1-1 0 0,0-1 1 0 0,-1 0-1 0 0,1 0 1 0 0,0 0-1 0 0,-1 0 0 0 0,1 0 1 0 0,-1 0-1 0 0,1 0 1 0 0,-1 0-1 0 0,0 0 1 0 0,1-1-1 0 0,-1 1 1 0 0,0-1-1 0 0,0 1 1 0 0,0-1-1 0 0,0 1 1 0 0,0-1-1 0 0,0 0 1 0 0,-1 1-1 0 0,1-1 1 0 0,0 0-1 0 0,-1 0-2 0 0,7-6 18 0 0,192-182 107 0 0,-101 117-214 0 0,-97 74 86 0 0,0-1 0 0 0,0 0 1 0 0,0 0-1 0 0,0 1 0 0 0,0-1 1 0 0,0 0-1 0 0,-1 1 0 0 0,1-1 1 0 0,0 1-1 0 0,0-1 0 0 0,0 1 1 0 0,0-1-1 0 0,-1 1 0 0 0,1 0 0 0 0,0 0 1 0 0,-1-1-1 0 0,1 1 0 0 0,0 0 1 0 0,-1 0-1 0 0,1 0 0 0 0,-1-1 1 0 0,1 1-1 0 0,-1 0 0 0 0,1 0 0 0 0,-1 0 1 0 0,0 0-1 0 0,0 0 0 0 0,1 0 1 0 0,-1 0-1 0 0,0 0 0 0 0,0 0 1 0 0,0 0-1 0 0,0 0 0 0 0,0 0 1 0 0,0 0-1 0 0,0 0 0 0 0,-1 0 0 0 0,1 0 1 0 0,0 0-1 0 0,0 0 0 0 0,-1 0 1 0 0,1 0-1 0 0,-1 0 0 0 0,1 0 3 0 0,0 4-3 0 0,-16 185 189 0 0,12-94-1434 0 0,22-95-2964 0 0,21-25-6043 0 0,-29 15 4796 0 0,0 1-3831 0 0</inkml:trace>
  <inkml:trace contextRef="#ctx0" brushRef="#br0" timeOffset="5701.185">6752 446 11747 0 0,'0'0'2793'0'0,"0"0"-711"0"0,0 0-384 0 0,0 0-239 0 0,0 0-262 0 0,0 0-170 0 0,0 0-85 0 0,0 0-115 0 0,0 0-135 0 0,0 0-96 0 0,-35 26-97 0 0,-109 82-90 0 0,56-29 190 0 0,79-71-556 0 0,0 1 1 0 0,0 0-1 0 0,1 0 0 0 0,0 0 0 0 0,1 1 1 0 0,0 0-1 0 0,0 1 0 0 0,1-1 0 0 0,1 1 1 0 0,0 1-1 0 0,0-1 0 0 0,1 1 0 0 0,0-1 1 0 0,1 1-1 0 0,1 0 0 0 0,0 0 1 0 0,0 1-1 0 0,1 9-43 0 0,3-20 10 0 0,1 0 0 0 0,-1 0 0 0 0,1 0 0 0 0,0-1 0 0 0,0 0 0 0 0,-1 1 1 0 0,1-1-1 0 0,0 0 0 0 0,0 0 0 0 0,0 0 0 0 0,0-1 0 0 0,0 1 0 0 0,0-1 0 0 0,0 1 0 0 0,0-1 0 0 0,1 0 0 0 0,-1-1 1 0 0,0 1-1 0 0,0 0 0 0 0,0-1 0 0 0,2 0-10 0 0,9-3 65 0 0,0-1 1 0 0,0 0-1 0 0,0-1 1 0 0,0-1 0 0 0,-1 0-1 0 0,0-1 1 0 0,-1 0-1 0 0,0-1 1 0 0,0 0-1 0 0,-1-1 1 0 0,0 0-1 0 0,-1-1 1 0 0,3-3-66 0 0,-5 5 35 0 0,133-144 405 0 0,-127 183-400 0 0,-11-15-40 0 0,1 0 1 0 0,0-1 0 0 0,1 1-1 0 0,1-1 1 0 0,0 0-1 0 0,1-1 1 0 0,1 1-1 0 0,0-1 1 0 0,0-1-1 0 0,1 0 1 0 0,1 0 0 0 0,4 4-1 0 0,-11-14-175 0 0,0 1 0 0 0,1-1 1 0 0,-1 0-1 0 0,0 0 1 0 0,1 0-1 0 0,0 0 0 0 0,-1-1 1 0 0,1 1-1 0 0,0-1 1 0 0,0 0-1 0 0,0 0 0 0 0,0-1 1 0 0,0 1-1 0 0,-1-1 1 0 0,1 0-1 0 0,0 0 0 0 0,0 0 1 0 0,3-1 174 0 0,19-5-4618 0 0,-4-5-3778 0 0,-12 4-2915 0 0</inkml:trace>
  <inkml:trace contextRef="#ctx0" brushRef="#br0" timeOffset="6071.574">7383 350 11018 0 0,'0'0'4289'0'0,"0"0"-1675"0"0,0 0-759 0 0,0 0-370 0 0,0 0-317 0 0,0 0-197 0 0,0 0-104 0 0,0 0-109 0 0,0 0-103 0 0,-33 22-72 0 0,-102 70-143 0 0,6 11 488 0 0,125-100-924 0 0,1 0-1 0 0,-1 0 1 0 0,1 0-1 0 0,0 0 1 0 0,0 1-1 0 0,0-1 1 0 0,1 1 0 0 0,-1-1-1 0 0,1 1 1 0 0,0 0-1 0 0,0 0 1 0 0,0 0-1 0 0,1 0 1 0 0,-1 1-1 0 0,1-1 1 0 0,0 0-1 0 0,0 1 1 0 0,1-1-1 0 0,-1 1 1 0 0,1 0-4 0 0,2-3-5 0 0,0 0-1 0 0,1-1 1 0 0,-1 0 0 0 0,1 1 0 0 0,-1-1-1 0 0,1 0 1 0 0,-1 0 0 0 0,1 0 0 0 0,0 0-1 0 0,-1-1 1 0 0,1 1 0 0 0,0-1 0 0 0,-1 0-1 0 0,1 1 1 0 0,0-1 0 0 0,0-1 0 0 0,0 1-1 0 0,-1 0 1 0 0,1-1 0 0 0,0 1 0 0 0,0-1 5 0 0,8 0-6 0 0,172-5-45 0 0,-182 6 56 0 0,1 0-1 0 0,-1 1 1 0 0,1-1-1 0 0,-1 1 0 0 0,1 0 1 0 0,-1-1-1 0 0,1 1 1 0 0,-1 0-1 0 0,0 0 1 0 0,1 0-1 0 0,-1 0 0 0 0,0 0 1 0 0,0 0-1 0 0,0 0 1 0 0,0 1-1 0 0,0-1 1 0 0,0 0-1 0 0,0 1 1 0 0,0-1-1 0 0,0 1 0 0 0,0-1 1 0 0,-1 1-1 0 0,1-1 1 0 0,-1 1-1 0 0,1-1 1 0 0,-1 1-1 0 0,0-1 0 0 0,1 1 1 0 0,-1 0-1 0 0,0-1 1 0 0,0 1-1 0 0,0-1 1 0 0,0 1-1 0 0,-1 0 1 0 0,1-1-1 0 0,0 1 0 0 0,-1-1 1 0 0,1 1-1 0 0,-1 0 1 0 0,1-1-1 0 0,-1 1 1 0 0,0-1-1 0 0,0 0 0 0 0,1 1 1 0 0,-1-1-1 0 0,0 0 1 0 0,0 1-1 0 0,-1-1 1 0 0,1 0-1 0 0,0 0 1 0 0,0 0-1 0 0,0 0 0 0 0,-1 0 1 0 0,1 0-1 0 0,0 0 1 0 0,-1 0-1 0 0,1-1 1 0 0,-1 1-1 0 0,1-1 0 0 0,-1 1 1 0 0,-1 0-5 0 0,-26 23-33 0 0,-1-2-1 0 0,-1 0 1 0 0,-1-2 0 0 0,-1-2-1 0 0,-1-1 1 0 0,-29 11 33 0 0,51-25 2 0 0,13-4-195 0 0,-1 1 0 0 0,0 0 0 0 0,0 0 0 0 0,0 0 0 0 0,0 0-1 0 0,1-1 1 0 0,-1 1 0 0 0,0 0 0 0 0,0 0 0 0 0,0-1 0 0 0,0 1 0 0 0,0 0-1 0 0,0 0 1 0 0,0 0 0 0 0,1-1 0 0 0,-1 1 0 0 0,0 0 0 0 0,0 0 0 0 0,0-1-1 0 0,0 1 1 0 0,0 0 0 0 0,0 0 0 0 0,0-1 0 0 0,0 1 0 0 0,0 0 0 0 0,0 0 0 0 0,-1-1-1 0 0,1 1 1 0 0,0 0 0 0 0,0 0 0 0 0,0-1 0 0 0,0 1 0 0 0,0 0 0 0 0,0 0-1 0 0,-1-1 1 0 0,1 1 0 0 0,0 0 0 0 0,0 0 0 0 0,0 0 0 0 0,0 0 0 0 0,-1-1-1 0 0,1 1 1 0 0,0 0 0 0 0,0 0 0 0 0,0 0 0 0 0,-1 0 0 0 0,1 0 0 0 0,0 0-1 0 0,0-1 1 0 0,-1 1 0 0 0,1 0 0 0 0,0 0 0 0 0,0 0 0 0 0,-1 0 0 0 0,1 0-1 0 0,0 0 1 0 0,0 0 0 0 0,-1 0 193 0 0,7-7-6293 0 0,-2 3-3820 0 0</inkml:trace>
  <inkml:trace contextRef="#ctx0" brushRef="#br0" timeOffset="6422.546">7909 324 16756 0 0,'0'0'2264'0'0,"0"0"-605"0"0,0 0-295 0 0,0 0-201 0 0,0 0-217 0 0,0 0-174 0 0,0 0-117 0 0,0 0-111 0 0,0 0-103 0 0,0 0-69 0 0,-32 13-73 0 0,-100 41-64 0 0,63-11 93 0 0,51-30-241 0 0,14-10-87 0 0,0-1 1 0 0,0 1-1 0 0,-1 0 0 0 0,2 0 1 0 0,-1 0-1 0 0,0 1 0 0 0,1-1 1 0 0,-1 1-1 0 0,1 0 0 0 0,0 0 1 0 0,0 0-1 0 0,1 0 0 0 0,-1 0 1 0 0,1 1-1 0 0,0-1 0 0 0,0 1 1 0 0,1 0-1 0 0,-1 0 0 0 0,0 2 0 0 0,5-4-17 0 0,0-1 0 0 0,0 1 0 0 0,0-1 0 0 0,0 0 0 0 0,0 0 0 0 0,0 0-1 0 0,0 0 1 0 0,1-1 0 0 0,-1 1 0 0 0,1-1 0 0 0,-1 0 0 0 0,1 0 0 0 0,-1 0 0 0 0,1-1-1 0 0,0 1 1 0 0,-1-1 0 0 0,1 0 0 0 0,0 0 0 0 0,1 0 17 0 0,102 23 29 0 0,-105-20 5 0 0,-1 0 0 0 0,0-1 0 0 0,0 1 0 0 0,0 0 0 0 0,0 0 0 0 0,0 0 0 0 0,0 0 0 0 0,-1 0 0 0 0,0 0 0 0 0,1 0 0 0 0,-1 0 0 0 0,0 0 0 0 0,0 0 0 0 0,-1 0 0 0 0,1 0 0 0 0,-1-1 0 0 0,1 1 0 0 0,-1 0 0 0 0,0 0 0 0 0,0 0 0 0 0,0 0 0 0 0,-1-1 0 0 0,1 1 0 0 0,-1 0 0 0 0,1-1 0 0 0,-1 1 0 0 0,0-1 0 0 0,0 0 0 0 0,0 0 0 0 0,0 1 0 0 0,-1-1-34 0 0,-15 15 71 0 0,0-1 0 0 0,-1-1 0 0 0,-1-1 0 0 0,-1-1 0 0 0,0 0 0 0 0,-1-2 0 0 0,0 0 1 0 0,-1-1-72 0 0,11-5-2 0 0,-53 18-866 0 0,34-20-9155 0 0,24-3-2245 0 0</inkml:trace>
  <inkml:trace contextRef="#ctx0" brushRef="#br0" timeOffset="9199.513">132 1149 0 0 0,'0'0'308'0'0,"0"0"424"0"0,0 0 83 0 0,0 0 35 0 0,0 0 87 0 0,0 0 102 0 0,0 0 73 0 0,0 0-17 0 0,15-2-15 0 0,117-14 2787 0 0,-66 6-1821 0 0,0 4 1 0 0,0 3 0 0 0,29 3-2047 0 0,-69 0 245 0 0,262-19 1325 0 0,-98 5-1068 0 0,-87 6-203 0 0,275-16 973 0 0,52 30-720 0 0,527-2 335 0 0,-607-19-465 0 0,44 8-156 0 0,-6 14 63 0 0,76-4 265 0 0,-38-2 206 0 0,-165-16-309 0 0,233-15 359 0 0,-167 12-431 0 0,-29 7-30 0 0,202 4-2 0 0,-196-4-107 0 0,14-8 145 0 0,42-3-11 0 0,-270 15-256 0 0,-68 4-584 0 0,-11 1-4414 0 0,3 3-5436 0 0,-5-1-1916 0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4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0 571 0 0 0,'0'0'599'0'0,"0"0"1008"0"0,0 0 349 0 0,0 0 87 0 0,0 0-40 0 0,0 0-224 0 0,0 0-308 0 0,0 0-294 0 0,0 0-262 0 0,0 0-146 0 0,0 0-70 0 0,0 0-12 0 0,16-7 1421 0 0,207-26 3188 0 0,-179 26-5209 0 0,14-3-107 0 0,-25-4-3792 0 0,-32 13 2785 0 0,0 0-3248 0 0,-1 0-4318 0 0,0 1 3124 0 0</inkml:trace>
  <inkml:trace contextRef="#ctx0" brushRef="#br0" timeOffset="285.018">173 391 4969 0 0,'0'0'2809'0'0,"0"0"-616"0"0,0 0-311 0 0,0 0-120 0 0,0 0-180 0 0,0 0-290 0 0,0 0-263 0 0,0 0-218 0 0,0 0-161 0 0,0 0-117 0 0,0 0-106 0 0,0 0-74 0 0,0 0-82 0 0,-5 19-56 0 0,-15 59-33 0 0,6 41 1194 0 0,15-77-3695 0 0,0-17-2347 0 0,-1 1-3447 0 0,0-22 875 0 0</inkml:trace>
  <inkml:trace contextRef="#ctx0" brushRef="#br0" timeOffset="1017.724">365 700 5321 0 0,'0'0'2339'0'0,"0"0"-490"0"0,0 0-176 0 0,0 0 85 0 0,0 0-36 0 0,0 0-202 0 0,0 0-272 0 0,0 0-293 0 0,0 0-209 0 0,0 0-110 0 0,0 0-43 0 0,0 0-30 0 0,0 0-47 0 0,9-11-42 0 0,63-74 625 0 0,64-54 488 0 0,-77 98-1498 0 0,-58 41-94 0 0,0 0 0 0 0,0 0 1 0 0,-1 0-1 0 0,1 0 0 0 0,0 0 0 0 0,0 0 1 0 0,-1 0-1 0 0,1 0 0 0 0,0 0 0 0 0,0 0 0 0 0,-1 0 1 0 0,1 0-1 0 0,0 1 0 0 0,0-1 0 0 0,-1 0 1 0 0,1 0-1 0 0,0 1 0 0 0,-1-1 0 0 0,1 0 1 0 0,0 1-1 0 0,-1-1 0 0 0,1 1 0 0 0,-1-1 0 0 0,1 1 1 0 0,-1-1-1 0 0,1 1 0 0 0,-1 0 0 0 0,1-1 1 0 0,-1 1-1 0 0,1 0 0 0 0,-1-1 0 0 0,0 1 1 0 0,1 0-1 0 0,-1-1 0 0 0,0 1 0 0 0,0 0 0 0 0,1 0 1 0 0,-1-1-1 0 0,0 1 0 0 0,0 0 0 0 0,0 0 1 0 0,0-1-1 0 0,0 1 0 0 0,0 0 0 0 0,0 0 1 0 0,0-1-1 0 0,-1 1 0 0 0,1 0 0 0 0,0 0 0 0 0,0-1 6 0 0,-6 50 45 0 0,4-42-61 0 0,2-5 21 0 0,-1 1-10 0 0,0-1 0 0 0,0 0-1 0 0,0 1 1 0 0,1-1 0 0 0,-1 1 0 0 0,1-1 0 0 0,0 1 0 0 0,0 0-1 0 0,0-1 1 0 0,0 1 0 0 0,1-1 0 0 0,-1 1 0 0 0,1-1 0 0 0,0 0 0 0 0,0 1-1 0 0,1-1 1 0 0,-1 0 0 0 0,0 1 0 0 0,2 0 4 0 0,2-4 11 0 0,0 0-1 0 0,0 0 1 0 0,0-1-1 0 0,1 1 1 0 0,-1-1 0 0 0,0 0-1 0 0,0-1 1 0 0,0 1 0 0 0,0-1-1 0 0,-1 0 1 0 0,1 0 0 0 0,0-1-1 0 0,-1 1 1 0 0,0-1 0 0 0,1 0-1 0 0,-1 0 1 0 0,0 0-1 0 0,0-1 1 0 0,-1 1 0 0 0,1-1-1 0 0,-1 0 1 0 0,0 0 0 0 0,0-1-1 0 0,0 1-10 0 0,9-9 9 0 0,101-101 32 0 0,-69 96-63 0 0,-40 44 56 0 0,-32 169 252 0 0,28-192-310 0 0,0-2-117 0 0,-1 0-1 0 0,1 0 0 0 0,-1 0 1 0 0,1 0-1 0 0,0 0 0 0 0,-1 0 1 0 0,1 1-1 0 0,0-1 0 0 0,0 0 1 0 0,0 0-1 0 0,0 0 1 0 0,0 0-1 0 0,0 0 0 0 0,0 1 1 0 0,0-1-1 0 0,1 0 0 0 0,-1 0 1 0 0,0 0-1 0 0,1 0 0 0 0,-1 0 1 0 0,1 0-1 0 0,-1 0 0 0 0,1 0 1 0 0,-1 0-1 0 0,1 0 1 0 0,0 0-1 0 0,0 0 0 0 0,-1 0 1 0 0,1 0-1 0 0,0-1 0 0 0,0 1 1 0 0,0 0-1 0 0,0-1 0 0 0,0 1 1 0 0,0 0-1 0 0,0-1 1 0 0,0 1-1 0 0,0-1 0 0 0,0 1 1 0 0,0-1-1 0 0,0 0 0 0 0,0 0 1 0 0,0 1-1 0 0,1-1 0 0 0,-1 0 1 0 0,0 0-1 0 0,0 0 0 0 0,0 0 1 0 0,0 0-1 0 0,1 0 1 0 0,-1-1-1 0 0,0 1 0 0 0,0 0 1 0 0,0-1-1 0 0,1 1 142 0 0,12-10-10425 0 0,-10 6 3653 0 0</inkml:trace>
  <inkml:trace contextRef="#ctx0" brushRef="#br0" timeOffset="1590.968">1270 380 4089 0 0,'0'0'2947'0'0,"0"0"-505"0"0,0 0-299 0 0,0 0-261 0 0,0 0-424 0 0,0 0-465 0 0,0 0-346 0 0,0 0-228 0 0,0 0-181 0 0,0 0-103 0 0,0 0-39 0 0,0 0-44 0 0,0 0-5 0 0,-30 30 1 0 0,-91 96 2 0 0,86-73 45 0 0,36-46-66 0 0,-1-4-1 0 0,0 0-1 0 0,0-1 0 0 0,0 1 1 0 0,1-1-1 0 0,-1 1 0 0 0,1 0 1 0 0,0-1-1 0 0,0 1 0 0 0,0-1 1 0 0,0 1-1 0 0,0-1 0 0 0,0 0 0 0 0,1 1 1 0 0,-1-1-1 0 0,1 0 0 0 0,-1 0 1 0 0,1 0-1 0 0,0 0 0 0 0,0 0 1 0 0,0-1-1 0 0,0 1 0 0 0,0 0 1 0 0,0-1-1 0 0,1 0 0 0 0,-1 1 0 0 0,0-1 1 0 0,1 0-1 0 0,-1 0 0 0 0,1 0 1 0 0,-1-1-1 0 0,1 1 0 0 0,0-1 1 0 0,-1 1-1 0 0,1-1 0 0 0,0 0 1 0 0,1 0-28 0 0,102-8 1613 0 0,-88 0-1272 0 0,0 0 0 0 0,-1-1 0 0 0,0-1 0 0 0,-1 0 0 0 0,0-1 0 0 0,0-1-1 0 0,-1-1 1 0 0,-1 0 0 0 0,0-1 0 0 0,-1 0 0 0 0,9-14-341 0 0,-14 16 69 0 0,-1-1 1 0 0,0 0-1 0 0,-1 0 0 0 0,-1-1 1 0 0,0 1-1 0 0,0-1 0 0 0,-2 0 1 0 0,0-1-1 0 0,0 1 0 0 0,-2 0 0 0 0,1-1 1 0 0,-2 1-1 0 0,0-3-69 0 0,2-9 15 0 0,0 21-34 0 0,-1 0-1 0 0,0-1 0 0 0,0 1 1 0 0,0 0-1 0 0,0-1 0 0 0,-1 1 0 0 0,0-1 1 0 0,0 1-1 0 0,0-1 0 0 0,-1 1 1 0 0,0-1-1 0 0,0 1 0 0 0,0 0 1 0 0,-1-1-1 0 0,0 1 0 0 0,0 0 0 0 0,0 0 1 0 0,0 0-1 0 0,-1 1 0 0 0,0-1 1 0 0,0 0-1 0 0,0 1 0 0 0,-1 0 1 0 0,1 0-1 0 0,-1 0 0 0 0,0 0 0 0 0,0 0 1 0 0,-1 1-1 0 0,1 0 0 0 0,-1 0 1 0 0,1 0-1 0 0,-1 0 0 0 0,0 1 1 0 0,0 0-1 0 0,-1-1 20 0 0,-3 3-52 0 0,-1 1 0 0 0,1-1 1 0 0,0 1-1 0 0,0 1 0 0 0,0 0 1 0 0,0 0-1 0 0,0 1 0 0 0,1 0 0 0 0,-1 0 1 0 0,1 1-1 0 0,0 0 0 0 0,0 1 1 0 0,0 0-1 0 0,0 0 0 0 0,1 1 0 0 0,0-1 1 0 0,0 2-1 0 0,0-1 0 0 0,1 1 0 0 0,0 0 1 0 0,0 0-1 0 0,1 0 0 0 0,0 1 1 0 0,0 0-1 0 0,1 0 0 0 0,0 1 0 0 0,0-1 1 0 0,1 1-1 0 0,0-1 0 0 0,1 1 1 0 0,0 0-1 0 0,0 0 0 0 0,1 0 0 0 0,0 1 1 0 0,0-1-1 0 0,1 0 0 0 0,1 0 1 0 0,-1 0-1 0 0,1 1 0 0 0,1-1 0 0 0,0 0 52 0 0,3 1-58 0 0,1 0 0 0 0,-1 0 0 0 0,2 0 0 0 0,0-1 0 0 0,0 0 0 0 0,0 0 0 0 0,1-1 0 0 0,1 0 0 0 0,-1 0 0 0 0,1-1 0 0 0,1 0 0 0 0,-1 0 0 0 0,1-1 0 0 0,4 1 58 0 0,1 2-470 0 0,0-2-1 0 0,0 0 0 0 0,0 0 0 0 0,1-2 1 0 0,0 0-1 0 0,0 0 0 0 0,1-2 0 0 0,2 1 471 0 0,14-1-4535 0 0,1-2-3422 0 0,-25-1 2764 0 0</inkml:trace>
  <inkml:trace contextRef="#ctx0" brushRef="#br0" timeOffset="1851.129">1675 313 376 0 0,'0'0'1256'0'0,"0"0"-43"0"0,0 0 255 0 0,0 0 352 0 0,0 0 70 0 0,0 0-252 0 0,0 0-355 0 0,0 0-324 0 0,0 0-194 0 0,0 0-139 0 0,0 0-128 0 0,0 0-110 0 0,0 27-85 0 0,1 126 221 0 0,-1-145-301 0 0,0-1-1 0 0,1 0 1 0 0,0 1-1 0 0,1-1 1 0 0,-1 0-1 0 0,2 0 1 0 0,-1 0 0 0 0,1 0-1 0 0,0 0 1 0 0,0-1-1 0 0,0 1 1 0 0,1-1-1 0 0,0 0 1 0 0,1 0-1 0 0,-1 0 1 0 0,4 2-223 0 0,-6-7 133 0 0,0-1-1 0 0,0 1 1 0 0,0-1 0 0 0,0 0 0 0 0,1 0-1 0 0,-1 0 1 0 0,0 0 0 0 0,0 0 0 0 0,0-1-1 0 0,0 1 1 0 0,0-1 0 0 0,0 1 0 0 0,0-1-1 0 0,0 0 1 0 0,0 0 0 0 0,0 0 0 0 0,0 0-1 0 0,0 0 1 0 0,0 0 0 0 0,0 0 0 0 0,-1-1-1 0 0,1 1 1 0 0,-1 0 0 0 0,1-1 0 0 0,-1 0-1 0 0,1 1 1 0 0,-1-1 0 0 0,0 0 0 0 0,0 0-1 0 0,0 1 1 0 0,0-1 0 0 0,0 0 0 0 0,0 0-1 0 0,0-2-132 0 0,5-5 292 0 0,203-344 2413 0 0,-192 326-3176 0 0,-6 8-2733 0 0,-2 6-5260 0 0,-6 9-2978 0 0</inkml:trace>
  <inkml:trace contextRef="#ctx0" brushRef="#br0" timeOffset="2417.231">2174 394 6057 0 0,'0'0'2621'0'0,"0"0"-370"0"0,0 0-257 0 0,0 0-266 0 0,0 0-382 0 0,0 0-341 0 0,0 0-274 0 0,0 0-135 0 0,0 0 8 0 0,0 0 57 0 0,0 0 57 0 0,0 0-11 0 0,7 2-52 0 0,122-4 2559 0 0,49-37-2854 0 0,-163 36-647 0 0,18-9-3896 0 0,-32 11 1250 0 0,-1-2 2121 0 0,0 3-2763 0 0,0-1-3518 0 0,0 1 728 0 0</inkml:trace>
  <inkml:trace contextRef="#ctx0" brushRef="#br0" timeOffset="2670.691">2331 218 4881 0 0,'0'0'3461'0'0,"0"0"-955"0"0,0 0-411 0 0,0 0-133 0 0,0 0-233 0 0,0 0-292 0 0,0 0-299 0 0,0 0-219 0 0,-5 31-161 0 0,-13 98-103 0 0,13-28 648 0 0,5-93-1306 0 0,1 0 1 0 0,0 0-1 0 0,0 0 1 0 0,1 0-1 0 0,0 0 1 0 0,0-1-1 0 0,1 1 1 0 0,0-1-1 0 0,0 1 1 0 0,1-1-1 0 0,0 0 1 0 0,0 0-1 0 0,3 3 3 0 0,9 7-3495 0 0,4-4-3442 0 0,-17-12-4066 0 0</inkml:trace>
  <inkml:trace contextRef="#ctx0" brushRef="#br0" timeOffset="3466.783">2971 369 0 0 0,'0'0'1203'0'0,"0"0"639"0"0,0 0 215 0 0,0 0-108 0 0,0 0-287 0 0,0 0-284 0 0,0 0-181 0 0,0 0-78 0 0,0 0-40 0 0,0 0-74 0 0,0 0-102 0 0,-31-4-143 0 0,-98-10-142 0 0,77 23 161 0 0,47-4-621 0 0,0 0-68 0 0,0 0 0 0 0,0 1-1 0 0,0 0 1 0 0,0 0 0 0 0,1 0-1 0 0,0 0 1 0 0,0 1 0 0 0,1-1-1 0 0,0 1 1 0 0,0 0 0 0 0,1 0 0 0 0,-1 0-1 0 0,1 0 1 0 0,1 1 0 0 0,0-1-1 0 0,0 1 1 0 0,0-1 0 0 0,1 0-1 0 0,0 1 1 0 0,0-1 0 0 0,1 1 0 0 0,0-1-1 0 0,1 4-89 0 0,-1-7 72 0 0,0 1 0 0 0,1-1-1 0 0,-1 0 1 0 0,1 0 0 0 0,0 0 0 0 0,0 0-1 0 0,0 0 1 0 0,1 0 0 0 0,-1-1 0 0 0,1 1-1 0 0,0-1 1 0 0,0 0 0 0 0,0 0-1 0 0,1 0 1 0 0,-1 0 0 0 0,1 0 0 0 0,-1-1-1 0 0,1 1 1 0 0,0-1 0 0 0,0 0 0 0 0,0 0-1 0 0,0-1 1 0 0,0 1 0 0 0,0-1-1 0 0,1 0 1 0 0,-1 0 0 0 0,0 0 0 0 0,5 0-72 0 0,-2-1 163 0 0,1 0 1 0 0,0 0-1 0 0,0 0 1 0 0,0-1-1 0 0,-1 0 1 0 0,1-1-1 0 0,-1 0 0 0 0,1 0 1 0 0,-1 0-1 0 0,1-1 1 0 0,-1 0-1 0 0,4-3-163 0 0,5-3 68 0 0,-1-1 0 0 0,0-1-1 0 0,0 0 1 0 0,-1-1 0 0 0,0 0-1 0 0,-1-1 1 0 0,-1-1 0 0 0,0 0-1 0 0,-1 0 1 0 0,0-1-1 0 0,-1-1 1 0 0,-1 0 0 0 0,-1 0-1 0 0,0-1 1 0 0,-1 0 0 0 0,0 0-1 0 0,-2-1 1 0 0,0 1 0 0 0,-1-1-1 0 0,-1 0 1 0 0,0-1 0 0 0,-2 1-1 0 0,0 0 1 0 0,-1-1-1 0 0,-2-15-67 0 0,1 27-30 0 0,0 1 0 0 0,0-1 0 0 0,-1 1-1 0 0,0 0 1 0 0,0-1 0 0 0,-1 1 0 0 0,0 0-1 0 0,0 0 1 0 0,0 0 0 0 0,0 1-1 0 0,-1-1 1 0 0,0 1 0 0 0,0 0 0 0 0,-1 0-1 0 0,-2-2 31 0 0,5 5-31 0 0,0 0-1 0 0,-1 0 0 0 0,1 0 0 0 0,-1 1 0 0 0,1-1 1 0 0,-1 1-1 0 0,0-1 0 0 0,1 1 0 0 0,-1 0 0 0 0,0 0 1 0 0,0 0-1 0 0,0 1 0 0 0,0-1 0 0 0,0 1 0 0 0,0-1 1 0 0,0 1-1 0 0,0 0 0 0 0,0 0 0 0 0,1 1 1 0 0,-1-1-1 0 0,0 0 0 0 0,0 1 0 0 0,0 0 0 0 0,0 0 1 0 0,0 0-1 0 0,0 0 0 0 0,1 0 0 0 0,-1 0 0 0 0,0 1 1 0 0,1-1-1 0 0,-1 1 0 0 0,1 0 0 0 0,0 0 0 0 0,-2 1 32 0 0,-5 6-46 0 0,0 1-1 0 0,1 0 1 0 0,0 0-1 0 0,1 0 1 0 0,0 1-1 0 0,1 0 1 0 0,0 1-1 0 0,1-1 0 0 0,0 1 1 0 0,0 0-1 0 0,2 0 1 0 0,-1 1-1 0 0,2-1 1 0 0,-1 1-1 0 0,2-1 0 0 0,0 1 1 0 0,0 0-1 0 0,1 0 1 0 0,1-1-1 0 0,0 1 1 0 0,1 0-1 0 0,0-1 1 0 0,2 7 46 0 0,0-10-255 0 0,-1 1 0 0 0,1-1 0 0 0,1 1 0 0 0,0-1 0 0 0,0 0 0 0 0,0-1 0 0 0,1 1 0 0 0,1-1 1 0 0,-1 0-1 0 0,1-1 0 0 0,1 0 0 0 0,3 3 255 0 0,27 16-5052 0 0,3-7-5173 0 0,-30-15 5733 0 0</inkml:trace>
  <inkml:trace contextRef="#ctx0" brushRef="#br0" timeOffset="3969.474">3174 637 968 0 0,'0'0'3160'0'0,"0"0"-230"0"0,0 0-57 0 0,0 0-76 0 0,0 0-426 0 0,0 0-534 0 0,0 0-425 0 0,0 0-320 0 0,0 0-188 0 0,0 0-126 0 0,0 0-105 0 0,0 0-65 0 0,0 0-55 0 0,7-13-57 0 0,51-92 685 0 0,-51 93-1119 0 0,0 0 0 0 0,0 0-1 0 0,2 0 1 0 0,-1 2 0 0 0,1-1-1 0 0,1 1 1 0 0,0 0 0 0 0,0 1-1 0 0,1 0 1 0 0,0 0 0 0 0,1 1-1 0 0,7-3-61 0 0,-18 11-8 0 0,-1 0 0 0 0,1 0-1 0 0,0 0 1 0 0,0 0-1 0 0,0 0 1 0 0,0 0-1 0 0,0 0 1 0 0,0 0-1 0 0,-1 0 1 0 0,1 1-1 0 0,0-1 1 0 0,0 0 0 0 0,0 1-1 0 0,0-1 1 0 0,-1 1-1 0 0,1-1 1 0 0,0 1-1 0 0,-1-1 1 0 0,1 1-1 0 0,0-1 1 0 0,-1 1 0 0 0,1-1-1 0 0,0 1 1 0 0,-1 0-1 0 0,1 0 1 0 0,-1-1-1 0 0,1 1 1 0 0,-1 0-1 0 0,0 0 1 0 0,1-1 0 0 0,-1 1-1 0 0,0 0 1 0 0,0 0-1 0 0,1 0 1 0 0,-1 0-1 0 0,0 0 1 0 0,0-1-1 0 0,0 1 1 0 0,0 0-1 0 0,0 0 1 0 0,0 0 0 0 0,0 0-1 0 0,0 0 1 0 0,0 0-1 0 0,-1-1 1 0 0,1 1-1 0 0,0 0 9 0 0,-4 48 11 0 0,4-48-9 0 0,-1-1 0 0 0,1 1 0 0 0,-1-1 0 0 0,1 1 0 0 0,0 0 1 0 0,-1 0-1 0 0,1-1 0 0 0,0 1 0 0 0,-1 0 0 0 0,1-1 0 0 0,0 1 0 0 0,0 0 0 0 0,0 0 1 0 0,-1 0-1 0 0,1-1 0 0 0,0 1 0 0 0,0 0 0 0 0,0 0 0 0 0,0 0 0 0 0,1-1 1 0 0,-1 1-1 0 0,0 0 0 0 0,0 0 0 0 0,0-1 0 0 0,1 1 0 0 0,-1 0 0 0 0,0 0 1 0 0,1-1-1 0 0,-1 1 0 0 0,0 0 0 0 0,1-1 0 0 0,-1 1 0 0 0,1 0 0 0 0,-1-1 1 0 0,1 1-1 0 0,0-1 0 0 0,-1 1 0 0 0,1-1 0 0 0,-1 1 0 0 0,1-1 0 0 0,0 0 1 0 0,0 1-1 0 0,-1-1 0 0 0,1 0 0 0 0,0 1 0 0 0,-1-1 0 0 0,1 0 0 0 0,0 0 0 0 0,0 0 1 0 0,0 1-1 0 0,-1-1 0 0 0,1 0 0 0 0,0 0 0 0 0,0 0 0 0 0,0 0 0 0 0,-1-1 1 0 0,1 1-1 0 0,0 0-2 0 0,6-1 33 0 0,-1-1 0 0 0,1 1 0 0 0,-1-1 1 0 0,0 0-1 0 0,1-1 0 0 0,-1 0 0 0 0,0 0 1 0 0,-1 0-1 0 0,1-1 0 0 0,0 0 1 0 0,-1 0-1 0 0,0 0 0 0 0,0 0 0 0 0,2-4-33 0 0,60-36 275 0 0,-66 43-275 0 0,0 1 0 0 0,-1-1 0 0 0,1 1 0 0 0,0-1-1 0 0,0 1 1 0 0,-1 0 0 0 0,1-1 0 0 0,0 1 0 0 0,0 0 0 0 0,0-1 0 0 0,-1 1 0 0 0,1 0 0 0 0,0 0 0 0 0,0 0 0 0 0,0 0 0 0 0,0 0 0 0 0,0 0 0 0 0,-1 0-1 0 0,1 0 1 0 0,0 0 0 0 0,0 0 0 0 0,0 0 0 0 0,0 1 0 0 0,0-1 0 0 0,-1 0 0 0 0,1 1 0 0 0,0-1 0 0 0,0 0 0 0 0,-1 1 0 0 0,1-1 0 0 0,0 1-1 0 0,0-1 1 0 0,-1 1 0 0 0,1 0 0 0 0,-1-1 0 0 0,1 1 0 0 0,0 0 0 0 0,-1-1 0 0 0,1 1 0 0 0,-1 0 0 0 0,0 0 0 0 0,1-1 0 0 0,-1 1 0 0 0,0 0 0 0 0,1 0-1 0 0,-1 0 1 0 0,0-1 0 0 0,0 1 0 0 0,1 0 0 0 0,-1 0 0 0 0,0 0 0 0 0,0 0 0 0 0,0 0 0 0 0,0 0 0 0 0,-1-1 0 0 0,1 1 0 0 0,0 0 0 0 0,0 0-1 0 0,0 0 1 0 0,-1 0 0 0 0,1-1 0 0 0,0 1 0 0 0,-1 0 0 0 0,1 0 0 0 0,0-1 0 0 0,-1 2 0 0 0,1 0 1 0 0,2 120-287 0 0,28-106-3938 0 0,-7-21-6116 0 0,-16 1 1599 0 0</inkml:trace>
  <inkml:trace contextRef="#ctx0" brushRef="#br0" timeOffset="4381.723">3789 232 9498 0 0,'0'0'2650'0'0,"0"0"-672"0"0,0 0-315 0 0,0 0-106 0 0,0 0-224 0 0,0 0-290 0 0,0 0-214 0 0,0 0-138 0 0,0 0-103 0 0,0 0-63 0 0,0 0-90 0 0,1 33-83 0 0,7 99-53 0 0,7-78 77 0 0,-10-49-293 0 0,88 66 708 0 0,-89-69-934 0 0,-3-1 172 0 0,-1-1 0 0 0,0 1 0 0 0,1-1-1 0 0,-1 1 1 0 0,0-1 0 0 0,1 1 0 0 0,-1-1 0 0 0,1 0 0 0 0,-1 1 0 0 0,0-1-1 0 0,1 0 1 0 0,-1 0 0 0 0,1 1 0 0 0,-1-1 0 0 0,1 0 0 0 0,-1 0 0 0 0,1 0 0 0 0,-1 1-1 0 0,1-1 1 0 0,0 0 0 0 0,-1 0 0 0 0,1 0 0 0 0,-1 0 0 0 0,1 0 0 0 0,-1 0-1 0 0,1 0 1 0 0,-1 0 0 0 0,1 0 0 0 0,-1 0 0 0 0,1-1 0 0 0,-1 1 0 0 0,1 0-1 0 0,0 0 1 0 0,-1 0 0 0 0,0-1 0 0 0,1 1 0 0 0,-1 0 0 0 0,1-1 0 0 0,-1 1-1 0 0,1 0 1 0 0,-1-1 0 0 0,1 1 0 0 0,-1-1 0 0 0,0 1 0 0 0,1 0 0 0 0,-1-1-1 0 0,0 1 1 0 0,0-1 0 0 0,1 1 0 0 0,-1-1 0 0 0,0 1 0 0 0,0-1 0 0 0,0 1-1 0 0,1-1 1 0 0,-1 1 0 0 0,0-1 0 0 0,0 1 0 0 0,0-1 0 0 0,0 0 0 0 0,0 1 0 0 0,0-1-1 0 0,0 1 1 0 0,0-1 0 0 0,0 1 0 0 0,0-1 0 0 0,-1 1 0 0 0,1-1-29 0 0,69-176 1435 0 0,-64 160-1476 0 0,0-1-79 0 0,1 0 0 0 0,0 1 0 0 0,1-1 0 0 0,1 1-1 0 0,1 1 1 0 0,0-1 0 0 0,2 1 0 0 0,7-8 120 0 0,6 10-3763 0 0,-15 12-396 0 0,0 2-3901 0 0,-5 0-2873 0 0</inkml:trace>
  <inkml:trace contextRef="#ctx0" brushRef="#br0" timeOffset="4631.228">4262 446 5417 0 0,'0'0'4040'0'0,"0"0"-1425"0"0,0 0-484 0 0,0 0 44 0 0,0 0-212 0 0,0 0-412 0 0,0 0-348 0 0,0 0-268 0 0,0 0-188 0 0,0 0-128 0 0,0 0-107 0 0,0 0-97 0 0,34-4-78 0 0,108-15-93 0 0,-38-6 116 0 0,-80 17-528 0 0,39-15 275 0 0,-27-1-4113 0 0,-32 17 438 0 0,-4 2-4586 0 0,0 2-1321 0 0</inkml:trace>
  <inkml:trace contextRef="#ctx0" brushRef="#br0" timeOffset="4888.955">4407 254 6377 0 0,'0'0'3492'0'0,"0"0"-728"0"0,0 0-462 0 0,0 0-277 0 0,0 0-365 0 0,0 0-337 0 0,0 0-267 0 0,0 0-180 0 0,0 0-117 0 0,0 0-108 0 0,-3 34-104 0 0,-9 104-119 0 0,15-19 308 0 0,21-68-989 0 0,-11-40-3895 0 0,4-6-6090 0 0,-13-5-119 0 0</inkml:trace>
  <inkml:trace contextRef="#ctx0" brushRef="#br0" timeOffset="6017.084">5059 321 1320 0 0,'0'0'2830'0'0,"0"0"-309"0"0,0 0-133 0 0,0 0-122 0 0,0 0-308 0 0,0 0-459 0 0,0 0-470 0 0,0 0-300 0 0,0 0-167 0 0,0 0-114 0 0,0 0-57 0 0,0 0-76 0 0,-18 5-74 0 0,-58 16-61 0 0,72-20-159 0 0,1 0-1 0 0,-1 0 1 0 0,1 1-1 0 0,-1-1 0 0 0,1 1 1 0 0,0 0-1 0 0,0 0 1 0 0,0 0-1 0 0,0 0 0 0 0,0 0 1 0 0,0 1-1 0 0,0 0 1 0 0,1-1-1 0 0,-1 1 1 0 0,1 0-1 0 0,0 0 0 0 0,0 0 1 0 0,-2 3-21 0 0,0 1 35 0 0,-1 1-4 0 0,-1 1 0 0 0,2 0 0 0 0,-1 0 0 0 0,1 1 0 0 0,1-1 0 0 0,-1 1 0 0 0,2-1 0 0 0,-1 1 0 0 0,1 0-1 0 0,1 0 1 0 0,0 0 0 0 0,0 1 0 0 0,1-1 0 0 0,0 0 0 0 0,1 0-31 0 0,0-7 75 0 0,0-1-1 0 0,0 1 1 0 0,0 0-1 0 0,0-1 1 0 0,0 1-1 0 0,1-1 0 0 0,-1 0 1 0 0,1 1-1 0 0,0-1 1 0 0,0 0-1 0 0,0 0 1 0 0,0 0-1 0 0,0 0 1 0 0,0 0-1 0 0,0-1 1 0 0,0 1-1 0 0,1-1 1 0 0,-1 1-1 0 0,1-1 1 0 0,-1 0-1 0 0,1 0 0 0 0,0 0 1 0 0,-1 0-1 0 0,1 0 1 0 0,0-1-1 0 0,0 1 1 0 0,-1-1-1 0 0,1 0 1 0 0,0 0-1 0 0,0 0 1 0 0,0 0-1 0 0,0 0 1 0 0,-1-1-1 0 0,1 1 1 0 0,0-1-1 0 0,1 0-74 0 0,3 1 318 0 0,2-3-130 0 0,0 0-1 0 0,-1 0 0 0 0,0 0 1 0 0,1-1-1 0 0,-2-1 0 0 0,1 1 0 0 0,0-1 1 0 0,-1-1-1 0 0,0 1 0 0 0,0-1 1 0 0,0 0-1 0 0,-1-1 0 0 0,0 0 0 0 0,0 0 1 0 0,4-6-188 0 0,-9 11 30 0 0,11-12 59 0 0,0-1 0 0 0,-1 0 0 0 0,-1-1 0 0 0,0 0 1 0 0,-1-1-1 0 0,-1 0 0 0 0,0 0 0 0 0,-2 0 0 0 0,0-1 0 0 0,-1 0 1 0 0,0 0-1 0 0,-2-1 0 0 0,0 1 0 0 0,0-15-89 0 0,-3 12-2 0 0,-9-73 63 0 0,9 91-73 0 0,-1 0 1 0 0,-1 1-1 0 0,1-1 0 0 0,0 0 0 0 0,-1 1 1 0 0,1-1-1 0 0,-1 1 0 0 0,0 0 0 0 0,0 0 1 0 0,0-1-1 0 0,0 1 0 0 0,0 0 0 0 0,0 1 1 0 0,-1-1-1 0 0,1 0 0 0 0,0 1 0 0 0,-1-1 1 0 0,0 1-1 0 0,1 0 0 0 0,-1 0 0 0 0,0 0 1 0 0,0 0-1 0 0,1 0 0 0 0,-1 1 0 0 0,0-1 1 0 0,0 1-1 0 0,0-1 0 0 0,0 1 0 0 0,0 0 1 0 0,-1 1 11 0 0,-3 1-25 0 0,-1 1 1 0 0,1 0 0 0 0,0 1-1 0 0,0 0 1 0 0,1 0 0 0 0,-1 0 0 0 0,1 1-1 0 0,0 0 1 0 0,0 0 0 0 0,1 1-1 0 0,-1 0 1 0 0,1 0 0 0 0,0 0-1 0 0,1 0 1 0 0,0 1 0 0 0,0-1-1 0 0,0 1 1 0 0,1 0 0 0 0,-1 1 0 0 0,2-1-1 0 0,-1 0 1 0 0,0 6 24 0 0,2-11-1 0 0,-3 8-36 0 0,0 1 0 0 0,0 0 0 0 0,1 0 0 0 0,1 0 1 0 0,0 0-1 0 0,0 0 0 0 0,1 0 0 0 0,0 1 1 0 0,1-1-1 0 0,1 0 0 0 0,0 1 0 0 0,0-1 1 0 0,1 0-1 0 0,0 0 0 0 0,1 0 0 0 0,0 0 0 0 0,1 0 1 0 0,0-1-1 0 0,1 1 0 0 0,0-1 0 0 0,1 0 1 0 0,0-1-1 0 0,0 0 0 0 0,1 1 0 0 0,0-2 0 0 0,1 1 1 0 0,0-1-1 0 0,4 3 37 0 0,63 39-4273 0 0,-46-40-1182 0 0,2-7-4948 0 0,-20-3 5762 0 0</inkml:trace>
  <inkml:trace contextRef="#ctx0" brushRef="#br0" timeOffset="6468.858">5247 630 3009 0 0,'0'0'3976'0'0,"0"0"-769"0"0,0 0-618 0 0,0 0-384 0 0,0 0-425 0 0,0 0-435 0 0,0 0-317 0 0,0 0-167 0 0,0 0-77 0 0,0 0-34 0 0,0 0-42 0 0,0 0-68 0 0,0 0-102 0 0,16-28-101 0 0,49-85-82 0 0,0 18 573 0 0,-44 77-893 0 0,-21 18-94 0 0,0 0-12 0 0,0 0 1 0 0,0 22-37 0 0,-12 41 83 0 0,14-62 48 0 0,0-1 1 0 0,0 1-1 0 0,1-1 1 0 0,-1 0-1 0 0,0 0 1 0 0,0 0-1 0 0,1 0 1 0 0,-1 0-1 0 0,0-1 1 0 0,0 1-1 0 0,1-1 1 0 0,-1 1-1 0 0,0-1 1 0 0,0 0-1 0 0,0 0 0 0 0,0 0 1 0 0,0 0-1 0 0,0 0 1 0 0,0 0-1 0 0,0-1 1 0 0,0 1-1 0 0,-1 0 1 0 0,2-3-25 0 0,23-15 109 0 0,0 1 1 0 0,1 2 0 0 0,0 0-1 0 0,2 2 1 0 0,14-6-110 0 0,-41 22 3 0 0,0-1 0 0 0,-1 1 0 0 0,1-1 1 0 0,-1 1-1 0 0,1 0 0 0 0,-1 0 0 0 0,0 0 1 0 0,0-1-1 0 0,0 1 0 0 0,0 0 0 0 0,0 0 0 0 0,0 0 1 0 0,-1 1-1 0 0,1-1 0 0 0,-1 0 0 0 0,1 0 0 0 0,-1 0 1 0 0,0 0-1 0 0,0 1 0 0 0,0-1 0 0 0,0 0 0 0 0,0 0 1 0 0,0 0-1 0 0,0 1 0 0 0,-1-1 0 0 0,1 0 0 0 0,-1 0 1 0 0,-1 2-4 0 0,2 5 11 0 0,0 4-5 0 0,15 51-126 0 0,37-56-3421 0 0,-31-17-444 0 0,-3-3-5718 0 0,-13 8 990 0 0</inkml:trace>
  <inkml:trace contextRef="#ctx0" brushRef="#br0" timeOffset="7014.483">5974 350 4329 0 0,'0'0'4110'0'0,"0"0"-967"0"0,0 0-521 0 0,0 0-358 0 0,0 0-455 0 0,0 0-459 0 0,0 0-381 0 0,0 0-244 0 0,0 0-140 0 0,0 0-102 0 0,0 0-63 0 0,0 0-68 0 0,-12 4-69 0 0,-40 15-58 0 0,45-15-186 0 0,0-1-1 0 0,1 1 1 0 0,-1 0-1 0 0,1 0 1 0 0,0 1 0 0 0,0 0-1 0 0,0 0 1 0 0,1 0-1 0 0,-1 1 1 0 0,1 0 0 0 0,1 0-1 0 0,-4 5-38 0 0,4-6 8 0 0,1-1-13 0 0,0 1-1 0 0,0-1 1 0 0,1 1 0 0 0,-1 0 0 0 0,1 0-1 0 0,0 0 1 0 0,0 0 0 0 0,1 1 0 0 0,0-1-1 0 0,0 0 1 0 0,0 1 0 0 0,0-1-1 0 0,1 0 1 0 0,0 1 0 0 0,0-1 0 0 0,0 1-1 0 0,1 1 6 0 0,1-3 6 0 0,1-1 0 0 0,-1 0-1 0 0,0-1 1 0 0,1 1-1 0 0,0 0 1 0 0,0-1-1 0 0,-1 1 1 0 0,1-1-1 0 0,1 0 1 0 0,-1 0-1 0 0,0 0 1 0 0,1 0-1 0 0,-1-1 1 0 0,1 1-1 0 0,-1-1 1 0 0,1 0 0 0 0,-1 0-1 0 0,1 0 1 0 0,0 0-1 0 0,0-1 1 0 0,-1 0-1 0 0,1 0 1 0 0,0 0-1 0 0,0 0 1 0 0,0 0-1 0 0,-1-1 1 0 0,1 1-1 0 0,1-2-5 0 0,0 2 27 0 0,10-2 104 0 0,-1-1 0 0 0,0-1 0 0 0,0-1 0 0 0,0 0 1 0 0,-1 0-1 0 0,1-2 0 0 0,-1 1 0 0 0,-1-2 0 0 0,1 0 0 0 0,-1 0 0 0 0,-1-1 1 0 0,0 0-1 0 0,0-1 0 0 0,0-1 0 0 0,7-10-131 0 0,-11 14 53 0 0,8-6-7 0 0,-1 0 0 0 0,0-1 0 0 0,0 0 0 0 0,-2-1 0 0 0,0-1 0 0 0,0 0 0 0 0,-2 0 0 0 0,0-1 0 0 0,-1-1 0 0 0,0 1 0 0 0,-2-1 0 0 0,0-1 0 0 0,-1 0 0 0 0,-1 0 0 0 0,0 0 0 0 0,-2 0 0 0 0,0-1-46 0 0,-2 15-9 0 0,0 0 0 0 0,-1 0 0 0 0,0-1 0 0 0,1 1 0 0 0,-1 0 0 0 0,-1-1 0 0 0,1 1 0 0 0,-1 0 0 0 0,0-1 0 0 0,0 1 0 0 0,-1 0 1 0 0,0 0-1 0 0,1 0 0 0 0,-2 0 0 0 0,1 1 0 0 0,0-1 0 0 0,-1 0 0 0 0,0 1 0 0 0,0 0 0 0 0,-1-1 0 0 0,1 1 0 0 0,-1 1 0 0 0,0-1 0 0 0,0 0 0 0 0,0 1 0 0 0,0 0 0 0 0,0 0 0 0 0,-1 0 1 0 0,0 1-1 0 0,1-1 0 0 0,-1 1 0 0 0,0 0 0 0 0,0 0 0 0 0,0 1 0 0 0,0 0 0 0 0,-1-1 0 0 0,-1 1 9 0 0,-1 2-27 0 0,-1-1 1 0 0,1 1-1 0 0,0 0 0 0 0,0 1 1 0 0,0 0-1 0 0,0 0 0 0 0,0 1 1 0 0,0-1-1 0 0,0 2 0 0 0,1-1 1 0 0,-1 1-1 0 0,1 1 0 0 0,0-1 1 0 0,1 1-1 0 0,-6 5 27 0 0,2-1-32 0 0,0 0 0 0 0,0 0 0 0 0,1 1 1 0 0,1 1-1 0 0,0 0 0 0 0,0 0 0 0 0,1 0 0 0 0,0 1 0 0 0,1 0 1 0 0,1 0-1 0 0,0 1 0 0 0,0 0 0 0 0,1-1 0 0 0,1 1 0 0 0,0 1 1 0 0,1-1-1 0 0,0 0 0 0 0,1 1 0 0 0,1-1 0 0 0,0 1 0 0 0,1-1 1 0 0,0 1-1 0 0,3 11 32 0 0,2-13-165 0 0,1 0 1 0 0,0 0 0 0 0,0-1-1 0 0,2 0 1 0 0,-1 0-1 0 0,1-1 1 0 0,1 0 0 0 0,0-1-1 0 0,0 0 1 0 0,1 0-1 0 0,0-1 1 0 0,0-1 0 0 0,1 0-1 0 0,0 0 1 0 0,0-2-1 0 0,0 1 1 0 0,1-1 0 0 0,2 0 164 0 0,85 15-4192 0 0,-65-19-765 0 0,-3-4-4140 0 0,-20 0 4731 0 0</inkml:trace>
  <inkml:trace contextRef="#ctx0" brushRef="#br0" timeOffset="7373.014">6436 258 3457 0 0,'0'0'3787'0'0,"0"0"-898"0"0,0 0-562 0 0,0 0-339 0 0,0 0-418 0 0,0 0-432 0 0,0 0-369 0 0,0 0-230 0 0,0 0-90 0 0,0 0-15 0 0,0 0 22 0 0,0 0-8 0 0,0 0-51 0 0,-2 14-61 0 0,-5 68 254 0 0,22 6 281 0 0,-13-69-733 0 0,0 0 0 0 0,2 0 0 0 0,0 0 0 0 0,1-1 0 0 0,1 1 0 0 0,1-1-1 0 0,0 0 1 0 0,2-1 0 0 0,7 12-138 0 0,-15-28 76 0 0,0-1 0 0 0,1 0 0 0 0,-1 0 0 0 0,0 0 0 0 0,1 0 0 0 0,-1 0 0 0 0,1-1-1 0 0,-1 1 1 0 0,0 0 0 0 0,0 0 0 0 0,1-1 0 0 0,-1 1 0 0 0,0-1 0 0 0,1 1-1 0 0,-1-1 1 0 0,0 0 0 0 0,0 0 0 0 0,0 1 0 0 0,0-1 0 0 0,0 0 0 0 0,0 0 0 0 0,0 0-1 0 0,0 0 1 0 0,0 0 0 0 0,0 0 0 0 0,0 0 0 0 0,-1 0 0 0 0,1-1 0 0 0,0 1 0 0 0,-1 0-1 0 0,1 0 1 0 0,-1 0 0 0 0,0-1 0 0 0,1 1 0 0 0,-1 0 0 0 0,0-1 0 0 0,0 1 0 0 0,1 0-1 0 0,-1-1 1 0 0,0 1 0 0 0,-1-2-76 0 0,5-4 186 0 0,21-48 420 0 0,-2-1-1 0 0,-3-2 0 0 0,9-42-605 0 0,16-31-1474 0 0,-40 124-2743 0 0,-1 6-7038 0 0,-2 1-598 0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5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1 533 0 0 0,'0'0'812'0'0,"0"0"1086"0"0,0 0 354 0 0,0 0 144 0 0,0 0-45 0 0,0 0-331 0 0,0 0-454 0 0,0 0-398 0 0,0 0-266 0 0,0 0-152 0 0,0 0-92 0 0,0 0-47 0 0,0 0-11 0 0,4 14 1524 0 0,13-10-1283 0 0,1-1 1 0 0,-1-1-1 0 0,1 0 0 0 0,0-2 0 0 0,-1 0 0 0 0,1-1 0 0 0,9-1-841 0 0,88-13 974 0 0,-84 14-475 0 0,-2-1-4818 0 0,-16 5-10977 0 0,-9-3 7442 0 0</inkml:trace>
  <inkml:trace contextRef="#ctx0" brushRef="#br0" timeOffset="742.045">573 563 0 0 0,'0'0'1040'0'0,"0"0"795"0"0,0 0 299 0 0,0 0 3 0 0,0 0-140 0 0,0 0-232 0 0,0 0-228 0 0,0 0-178 0 0,0 0-144 0 0,0 0-139 0 0,0 0-119 0 0,0 0-113 0 0,-4-4-147 0 0,-15-11-115 0 0,17 14-499 0 0,0 1 0 0 0,-1-1 0 0 0,1 0 0 0 0,0 1 0 0 0,0 0 0 0 0,-1-1 1 0 0,1 1-1 0 0,0 0 0 0 0,0 0 0 0 0,-1 1 0 0 0,1-1 0 0 0,0 0 0 0 0,0 1 0 0 0,0-1 0 0 0,-1 1 1 0 0,1 0-1 0 0,0-1 0 0 0,0 1 0 0 0,0 0 0 0 0,0 0 0 0 0,0 1 0 0 0,0-1 0 0 0,1 0 1 0 0,-2 1-84 0 0,-9 4 248 0 0,3 0-213 0 0,-1-1-1 0 0,1 1 1 0 0,0 1 0 0 0,0 0-1 0 0,0 0 1 0 0,1 1 0 0 0,0-1-1 0 0,1 2 1 0 0,0-1 0 0 0,0 1-1 0 0,1 0 1 0 0,0 1 0 0 0,1-1-1 0 0,-4 8-34 0 0,5 61-193 0 0,6-75 226 0 0,1-1 0 0 0,-1 0 0 0 0,1 0 0 0 0,0 0-1 0 0,-1 0 1 0 0,1 0 0 0 0,0-1 0 0 0,0 0 0 0 0,0 1 0 0 0,0-1 0 0 0,1 0 0 0 0,-1 0 0 0 0,0-1-1 0 0,0 1 1 0 0,1 0 0 0 0,-1-1 0 0 0,0 0 0 0 0,1 0 0 0 0,-1 0 0 0 0,0 0 0 0 0,1-1 0 0 0,-1 0-33 0 0,0 1 65 0 0,10-2 106 0 0,0-1-1 0 0,-1-1 1 0 0,1 0-1 0 0,-1 0 0 0 0,0-2 1 0 0,-1 1-1 0 0,1-1 1 0 0,-1-1-1 0 0,0 0 0 0 0,-1-1 1 0 0,1 0-1 0 0,4-6-170 0 0,12-6 236 0 0,-14 11-164 0 0,-1 0 0 0 0,-1-1-1 0 0,0 0 1 0 0,0-1 0 0 0,-1 0 0 0 0,0-1 0 0 0,-1 0-1 0 0,-1-1 1 0 0,0 1 0 0 0,0-2 0 0 0,-1 1 0 0 0,-1-1 0 0 0,0 0-1 0 0,-1 0 1 0 0,-1 0 0 0 0,0-1 0 0 0,-1 0 0 0 0,0 0-1 0 0,-1 0 1 0 0,-1-13-72 0 0,1 22-21 0 0,-1 0 0 0 0,-1 0 0 0 0,1 0 0 0 0,-1 0 0 0 0,0 0 0 0 0,0 0 0 0 0,-1 0 0 0 0,0 0 0 0 0,0 0 0 0 0,0 0 0 0 0,-1 0 0 0 0,0 0 0 0 0,0 0 0 0 0,0 1 0 0 0,-1-1 0 0 0,0 1 0 0 0,0 0 0 0 0,0-1 0 0 0,-1 2 0 0 0,1-1 0 0 0,-1 0 0 0 0,0 1 0 0 0,-1-1 0 0 0,1 1 0 0 0,-1 0 0 0 0,0 1 0 0 0,0-1 0 0 0,0 1 0 0 0,0 0 0 0 0,-1 0 0 0 0,1 1 0 0 0,-1 0 0 0 0,0 0 0 0 0,1 0 0 0 0,-1 0 0 0 0,0 1 0 0 0,-1 0 21 0 0,0 1-20 0 0,0 1 0 0 0,1 0 1 0 0,-1 1-1 0 0,0-1 0 0 0,1 1 0 0 0,-1 1 1 0 0,1-1-1 0 0,0 1 0 0 0,-1 0 0 0 0,1 0 1 0 0,1 1-1 0 0,-1 0 0 0 0,0 0 0 0 0,1 0 0 0 0,0 1 1 0 0,0-1-1 0 0,0 1 0 0 0,1 1 0 0 0,-1-1 1 0 0,1 1-1 0 0,1-1 0 0 0,-1 1 0 0 0,1 0 1 0 0,-2 5 19 0 0,-1 0 1 0 0,1 1 1 0 0,1-1-1 0 0,0 1 1 0 0,1-1-1 0 0,0 1 1 0 0,1 0-1 0 0,0 0 1 0 0,1 0-1 0 0,0 1 1 0 0,1-1-1 0 0,0 0 1 0 0,1 0-1 0 0,2 9-1 0 0,1-8 6 0 0,2-1 0 0 0,-1 0 0 0 0,2-1 0 0 0,0 1 1 0 0,0-1-1 0 0,1 0 0 0 0,0-1 0 0 0,1 0 0 0 0,0 0 0 0 0,0-1 0 0 0,1 0 0 0 0,1-1 1 0 0,-1 0-1 0 0,1-1 0 0 0,1 0 0 0 0,-1 0 0 0 0,3 0-6 0 0,115 44 240 0 0,-49-46-1358 0 0,-65-12-2689 0 0,-2-5-3340 0 0,-8 6 842 0 0,-1 5-646 0 0</inkml:trace>
  <inkml:trace contextRef="#ctx0" brushRef="#br0" timeOffset="1419.231">932 725 4617 0 0,'0'0'4573'0'0,"0"0"-1446"0"0,0 0-718 0 0,0 0-283 0 0,0 0-298 0 0,0 0-382 0 0,0 0-365 0 0,0 0-265 0 0,0 0-138 0 0,0 0-63 0 0,0 0-45 0 0,0 0-15 0 0,10 9 923 0 0,10-34-271 0 0,140-150 241 0 0,-78 94-1408 0 0,-82 80-43 0 0,1 1-1 0 0,-1-1 1 0 0,0 1 0 0 0,0 0-1 0 0,1-1 1 0 0,-1 1 0 0 0,0 0-1 0 0,1-1 1 0 0,-1 1 0 0 0,0 0-1 0 0,1-1 1 0 0,-1 1 0 0 0,0 0-1 0 0,1-1 1 0 0,-1 1 0 0 0,1 0-1 0 0,-1 0 1 0 0,0 0-1 0 0,1 0 1 0 0,-1-1 0 0 0,1 1-1 0 0,-1 0 1 0 0,1 0 0 0 0,-1 0-1 0 0,1 0 1 0 0,-1 0 0 0 0,1 0-1 0 0,-1 0 1 0 0,0 0 0 0 0,1 0-1 0 0,-1 0 1 0 0,1 0 0 0 0,-1 0-1 0 0,1 1 1 0 0,-1-1 0 0 0,1 0-1 0 0,-1 0 1 0 0,0 0-1 0 0,1 1 1 0 0,-1-1 0 0 0,1 0-1 0 0,-1 0 1 0 0,0 1 0 0 0,1-1-1 0 0,-1 0 1 0 0,0 1 0 0 0,1-1-1 0 0,-1 1 1 0 0,0-1 0 0 0,0 0-1 0 0,1 1 1 0 0,-1-1 0 0 0,0 1-1 0 0,0-1 1 0 0,0 0 0 0 0,1 1 3 0 0,-2 31-275 0 0,0-19 320 0 0,2 83-131 0 0,0-94 90 0 0,1 1-1 0 0,0-1 1 0 0,0 0-1 0 0,0 0 0 0 0,0 0 1 0 0,0-1-1 0 0,0 1 1 0 0,0 0-1 0 0,1-1 0 0 0,-1 1 1 0 0,1-1-1 0 0,-1 0 1 0 0,1 0-1 0 0,-1 0 0 0 0,1 0 1 0 0,0-1-1 0 0,0 1 1 0 0,-1 0-1 0 0,1-1 1 0 0,0 0-1 0 0,0 0 0 0 0,-1 0 1 0 0,1 0-1 0 0,0 0 1 0 0,0 0-1 0 0,-1-1 0 0 0,1 0 1 0 0,0 1-1 0 0,-1-1 1 0 0,1 0-1 0 0,0 0 0 0 0,-1 0 1 0 0,1-1-1 0 0,-1 1 1 0 0,0-1-1 0 0,3-1-3 0 0,100-86 113 0 0,-46 47-101 0 0,-52 112-130 0 0,-7-65 75 0 0,0 0 0 0 0,0 0 0 0 0,0 1 0 0 0,1-1 0 0 0,-1 0 0 0 0,1 0 0 0 0,1 0 0 0 0,-1 0 0 0 0,1 0 0 0 0,0 0 0 0 0,0 0 0 0 0,0-1 0 0 0,0 1 0 0 0,1-1 0 0 0,0 1 0 0 0,0-1 0 0 0,0 0 0 0 0,1 0 0 0 0,-1 0 0 0 0,1-1 0 0 0,0 1 0 0 0,0-1 0 0 0,0 0-1 0 0,1 0 1 0 0,-1 0 0 0 0,1-1 0 0 0,-1 1 0 0 0,4 0 43 0 0,42-1-5231 0 0,-34-7 114 0 0,-2-4-4147 0 0,-10 6 1840 0 0</inkml:trace>
  <inkml:trace contextRef="#ctx0" brushRef="#br0" timeOffset="1836.01">1672 202 3961 0 0,'0'0'4031'0'0,"0"0"-959"0"0,0 0-640 0 0,0 0-373 0 0,0 0-312 0 0,0 0-350 0 0,0 0-346 0 0,0 0-302 0 0,0 0-162 0 0,0 0-55 0 0,0 0-13 0 0,0 0 10 0 0,0 0-17 0 0,6 10-53 0 0,33 75 696 0 0,-34-70-960 0 0,9 30 66 0 0,2-1 0 0 0,2 0 0 0 0,1-2 0 0 0,21 33-261 0 0,-13-31 36 0 0,-7-73 1446 0 0,108-185-496 0 0,-110 175-942 0 0,-9 16-273 0 0,1 1-1 0 0,2 0 1 0 0,0 0-1 0 0,1 2 0 0 0,1-1 1 0 0,11-11 229 0 0,8-1-4988 0 0,-25 32-5211 0 0,-6 1-1456 0 0</inkml:trace>
  <inkml:trace contextRef="#ctx0" brushRef="#br0" timeOffset="2643.485">2227 515 4585 0 0,'0'0'2811'0'0,"0"0"-724"0"0,0 0-433 0 0,0 0-146 0 0,0 0-98 0 0,0 0-151 0 0,0 0-160 0 0,0 0-163 0 0,0 0-100 0 0,0 0-70 0 0,0 0-63 0 0,0 0-21 0 0,20 0-58 0 0,128-5 838 0 0,86-19-624 0 0,-224 17-3321 0 0,-9 2-2433 0 0,-4-2-3571 0 0,-1 3 1113 0 0</inkml:trace>
  <inkml:trace contextRef="#ctx0" brushRef="#br0" timeOffset="2865.88">2460 283 1896 0 0,'0'0'2601'0'0,"0"0"-755"0"0,0 0-211 0 0,0 0 213 0 0,0 0 199 0 0,0 0-68 0 0,0 0-366 0 0,0 0-426 0 0,0 0-327 0 0,0 0-181 0 0,0 0-93 0 0,0 0-60 0 0,-6 32-41 0 0,-22 100-51 0 0,22-110-313 0 0,1 1-1 0 0,1 1 1 0 0,2-1 0 0 0,0 0 0 0 0,1 1 0 0 0,2 0 0 0 0,1 5-121 0 0,-2-21-36 0 0,18 31-1419 0 0,-6-32-2611 0 0,3-5-5004 0 0,-11-2 2629 0 0</inkml:trace>
  <inkml:trace contextRef="#ctx0" brushRef="#br0" timeOffset="3582.071">2989 423 0 0 0,'0'0'2259'0'0,"0"0"126"0"0,0 0 57 0 0,0 0-213 0 0,0 0-318 0 0,0 0-328 0 0,0 0-286 0 0,0 0-212 0 0,0 0-173 0 0,0 0-167 0 0,0 0-163 0 0,-23 5-132 0 0,-70 18-110 0 0,43 2 163 0 0,41-16-415 0 0,3-4-86 0 0,0 0 0 0 0,0 0 0 0 0,1 0 0 0 0,0 1 0 0 0,0 0 1 0 0,1 0-1 0 0,-1 0 0 0 0,1 1 0 0 0,1-1 0 0 0,-1 1 0 0 0,1 0 1 0 0,0 0-1 0 0,1 0 0 0 0,0 0 0 0 0,0 1 0 0 0,0-1 0 0 0,1 1 1 0 0,0-1-1 0 0,0 1 0 0 0,1-1 0 0 0,0 7-2 0 0,3-11 43 0 0,-1 1 0 0 0,1-1 0 0 0,-1 0 0 0 0,1-1 0 0 0,0 1 0 0 0,0 0 0 0 0,0-1 0 0 0,0 0 0 0 0,1 0 0 0 0,-1 0 0 0 0,0 0-1 0 0,1 0 1 0 0,0 0 0 0 0,-1-1 0 0 0,1 0 0 0 0,0 0 0 0 0,0 0 0 0 0,0 0 0 0 0,0-1 0 0 0,0 1 0 0 0,-1-1 0 0 0,1 0 0 0 0,0 0 0 0 0,0-1 0 0 0,0 1 0 0 0,0-1 0 0 0,0 0 0 0 0,1 0-43 0 0,7 1 256 0 0,4-3-7 0 0,0 0 0 0 0,0-1 1 0 0,0-1-1 0 0,-1-1 0 0 0,1 0 0 0 0,-1-1 0 0 0,-1-1 1 0 0,1 0-1 0 0,-1-1 0 0 0,-1 0 0 0 0,0-1 1 0 0,0-1-1 0 0,-1 0 0 0 0,0 0 0 0 0,1-4-249 0 0,-1 3 66 0 0,-1-2 0 0 0,0 1-1 0 0,-1-1 1 0 0,0-1 0 0 0,-1 0 0 0 0,-1 0 0 0 0,-1-1-1 0 0,0 0 1 0 0,-1 0 0 0 0,0-1 0 0 0,-1 0-1 0 0,-2 0 1 0 0,1 0 0 0 0,-2 0 0 0 0,0 0-1 0 0,-1-1 1 0 0,-1 1 0 0 0,-1 0 0 0 0,0-1-66 0 0,1 11-16 0 0,-1 1 1 0 0,0-1 0 0 0,-1 1 0 0 0,1 0-1 0 0,-1-1 1 0 0,0 1 0 0 0,-1 0-1 0 0,0 0 1 0 0,1 0 0 0 0,-2 1 0 0 0,1-1-1 0 0,-1 1 1 0 0,0 0 0 0 0,0-1-1 0 0,0 2 1 0 0,-1-1 0 0 0,0 1 0 0 0,0-1-1 0 0,0 1 1 0 0,0 0 0 0 0,-1 1-1 0 0,1 0 1 0 0,-1 0 0 0 0,0 0-1 0 0,0 0 1 0 0,0 1 0 0 0,0 0 0 0 0,0 0-1 0 0,-1 1 1 0 0,1-1 0 0 0,-1 2-1 0 0,1-1 1 0 0,-1 1 0 0 0,1 0 0 0 0,-1 0-1 0 0,1 0 1 0 0,-1 1 0 0 0,1 0-1 0 0,-1 0 1 0 0,1 1 0 0 0,0 0 0 0 0,0 0-1 0 0,-2 1 16 0 0,-1 2-24 0 0,0 0-1 0 0,1 0 0 0 0,0 1 0 0 0,0 0 0 0 0,1 0 1 0 0,0 1-1 0 0,0 0 0 0 0,0 0 0 0 0,1 1 1 0 0,0-1-1 0 0,0 1 0 0 0,1 1 0 0 0,0-1 1 0 0,1 1-1 0 0,-1 0 0 0 0,2 0 0 0 0,-1 0 1 0 0,1 0-1 0 0,1 1 0 0 0,0-1 0 0 0,0 1 1 0 0,1 0-1 0 0,0 5 25 0 0,0-6-21 0 0,1 0 0 0 0,1 1 0 0 0,0-1 1 0 0,0 0-1 0 0,0 0 0 0 0,1 0 0 0 0,1 0 0 0 0,-1-1 1 0 0,1 1-1 0 0,1-1 0 0 0,0 1 0 0 0,0-1 1 0 0,1 0-1 0 0,0 0 0 0 0,0-1 0 0 0,0 0 0 0 0,1 0 1 0 0,0 0-1 0 0,1 0 0 0 0,0-1 0 0 0,0 0 0 0 0,7 4 21 0 0,2 1-473 0 0,2-1 0 0 0,-1-1 1 0 0,2-1-1 0 0,-1 0 0 0 0,1-1 0 0 0,0-1 0 0 0,7 1 473 0 0,27 4-5342 0 0,2-2-5351 0 0,-45-6 6420 0 0</inkml:trace>
  <inkml:trace contextRef="#ctx0" brushRef="#br0" timeOffset="4093.95">3233 721 0 0 0,'0'0'1606'0'0,"0"0"997"0"0,0 0 430 0 0,0 0-29 0 0,0 0-393 0 0,0 0-494 0 0,0 0-385 0 0,0 0-293 0 0,0 0-215 0 0,0 0-159 0 0,0 0-124 0 0,0 0-123 0 0,20-17-110 0 0,63-54-75 0 0,-9-19 987 0 0,-52 55-1301 0 0,36-38 203 0 0,-57 72-530 0 0,-1 1-16 0 0,0 0-23 0 0,0 0-45 0 0,-22 118-459 0 0,24-117 560 0 0,0 1-1 0 0,-1 0 0 0 0,1-1 0 0 0,0 1 0 0 0,0-1 1 0 0,0 1-1 0 0,0-1 0 0 0,0 0 0 0 0,1 0 0 0 0,-1 0 1 0 0,0 0-1 0 0,0 0 0 0 0,1 0 0 0 0,-1-1 0 0 0,0 1 0 0 0,1-1 1 0 0,-1 0-1 0 0,1 0 0 0 0,-1 0 0 0 0,1 0 0 0 0,-1 0 1 0 0,0 0-1 0 0,1 0 0 0 0,-1-1 0 0 0,1 1 0 0 0,-1-1 1 0 0,0 0-1 0 0,0 0 0 0 0,1 0 0 0 0,-1 0 0 0 0,0 0 1 0 0,0 0-1 0 0,0-1 0 0 0,0 1 0 0 0,0-1-8 0 0,129-92 332 0 0,-71 60-214 0 0,-59 34-130 0 0,-1 18-72 0 0,-17 93 234 0 0,17-108-193 0 0,-1 0-1 0 0,1 0 0 0 0,0-1 1 0 0,0 1-1 0 0,1 0 0 0 0,-1 0 1 0 0,0 0-1 0 0,1 0 1 0 0,0 0-1 0 0,0-1 0 0 0,-1 1 1 0 0,2 0-1 0 0,-1-1 0 0 0,0 1 1 0 0,0 0-1 0 0,1-1 0 0 0,0 0 1 0 0,-1 1-1 0 0,1-1 1 0 0,0 0-1 0 0,0 0 0 0 0,0 0 1 0 0,0 0-1 0 0,1 0 0 0 0,-1 0 1 0 0,0-1-1 0 0,1 1 1 0 0,0-1-1 0 0,-1 0 0 0 0,1 0 1 0 0,0 0-1 0 0,-1 0 0 0 0,1 0 1 0 0,0 0-1 0 0,0-1 0 0 0,0 1 1 0 0,-1-1-1 0 0,1 0 1 0 0,2 0 43 0 0,12 1-1384 0 0,13-1-2148 0 0,-10-4-5531 0 0,-9 0-1321 0 0</inkml:trace>
  <inkml:trace contextRef="#ctx0" brushRef="#br0" timeOffset="8596.531">3979 40 0 0 0,'0'0'1064'0'0,"0"0"329"0"0,0 0 21 0 0,0 0 145 0 0,0 0 214 0 0,0 0 19 0 0,0 0-157 0 0,0 0-221 0 0,0 0-254 0 0,0 0-182 0 0,0 0-94 0 0,2 3 3491 0 0,-2 36-2561 0 0,15 170 405 0 0,1-133-1960 0 0,-11-44-178 0 0,2 0 0 0 0,1 0 0 0 0,2 0 0 0 0,1-1 0 0 0,1 0-1 0 0,10 15-80 0 0,6-13 479 0 0,-28-33-259 0 0,15-53 1834 0 0,7-60-1967 0 0,5 0-1 0 0,5 1 1 0 0,13-23-87 0 0,-18 32-2430 0 0,-27 101 5130 0 0,1 0-4075 0 0,0-1-16452 0 0,-1 6 12941 0 0,0 1 1473 0 0</inkml:trace>
  <inkml:trace contextRef="#ctx0" brushRef="#br0" timeOffset="9111.08">4298 574 4921 0 0,'0'0'851'0'0,"0"0"-298"0"0,0 0 169 0 0,0 0 386 0 0,0 0 186 0 0,0 0-98 0 0,0 0-160 0 0,0 0-92 0 0,0 0 19 0 0,0 0 40 0 0,0 0-17 0 0,0 0-69 0 0,0 0-99 0 0,11-2-54 0 0,36-4-87 0 0,-44 5-569 0 0,0 0 0 0 0,0 0 0 0 0,0 0 1 0 0,0-1-1 0 0,0 0 0 0 0,0 1 0 0 0,0-1 0 0 0,-1 0 0 0 0,1 0 0 0 0,0-1 0 0 0,-1 1 0 0 0,0 0 0 0 0,0-1 0 0 0,0 0 0 0 0,0 1 0 0 0,0-1 0 0 0,0 0 0 0 0,-1 0 0 0 0,1 0 0 0 0,0-2-108 0 0,-2 4 28 0 0,2 0-19 0 0,-1-1 1 0 0,0 0-1 0 0,0 1 0 0 0,0-1 1 0 0,0 0-1 0 0,0 0 1 0 0,0 0-1 0 0,-1 0 0 0 0,1 0 1 0 0,-1 0-1 0 0,1 0 0 0 0,-1 0 1 0 0,0 0-1 0 0,1 0 1 0 0,-1 0-1 0 0,0 0 0 0 0,-1 0 1 0 0,1 0-1 0 0,0 0 1 0 0,0 0-1 0 0,-1 0 0 0 0,1 0 1 0 0,-1 0-1 0 0,0 0 0 0 0,0 0 1 0 0,1 1-1 0 0,-1-1 1 0 0,0 0-1 0 0,-1 0 0 0 0,1 1 1 0 0,0-1-1 0 0,0 1 1 0 0,-1-1-1 0 0,1 1 0 0 0,-1-1 1 0 0,1 1-1 0 0,-1 0 0 0 0,0 0 1 0 0,1-1-1 0 0,-1 1 1 0 0,0 1-1 0 0,0-1 0 0 0,0 0 1 0 0,0 0-1 0 0,0 1 1 0 0,0-1-1 0 0,0 1 0 0 0,0-1 1 0 0,0 1-1 0 0,0 0 1 0 0,0 0-1 0 0,-1 0-9 0 0,-3 0-38 0 0,1 0 1 0 0,-1 0-1 0 0,0 0 0 0 0,1 1 1 0 0,-1 0-1 0 0,1 0 0 0 0,0 0 1 0 0,-1 1-1 0 0,1-1 0 0 0,0 1 0 0 0,0 1 1 0 0,0-1-1 0 0,0 1 0 0 0,0 0 1 0 0,0 0-1 0 0,1 0 0 0 0,0 1 1 0 0,-1-1-1 0 0,1 1 0 0 0,1 0 1 0 0,-1 0-1 0 0,0 1 0 0 0,1-1 1 0 0,-2 5 37 0 0,2-5 27 0 0,1 0 1 0 0,-1 0 0 0 0,1 0 0 0 0,0 1-1 0 0,0-1 1 0 0,1 1 0 0 0,-1-1-1 0 0,1 1 1 0 0,0 0 0 0 0,0 0 0 0 0,1-1-1 0 0,-1 1 1 0 0,1 0 0 0 0,0 0-1 0 0,1 0 1 0 0,-1 0 0 0 0,1-1 0 0 0,0 1-1 0 0,0 0 1 0 0,0 0 0 0 0,1-1-1 0 0,-1 1 1 0 0,1-1 0 0 0,0 0-1 0 0,1 1 1 0 0,-1-1 0 0 0,1 0 0 0 0,0 0-1 0 0,0 0 1 0 0,0-1 0 0 0,0 1-1 0 0,1-1 1 0 0,-1 0 0 0 0,1 0 0 0 0,0 0-1 0 0,1 1-27 0 0,7 3 6 0 0,-1 0-1 0 0,1-1 1 0 0,1-1-1 0 0,-1 0 1 0 0,1 0-1 0 0,0-2 1 0 0,0 1-1 0 0,0-2 1 0 0,0 1 0 0 0,1-2-1 0 0,-1 0 1 0 0,1 0-1 0 0,-1-2 1 0 0,9 0-6 0 0,26-20-5325 0 0,-20-2-3838 0 0,-20 16 4280 0 0,-2 3 2653 0 0</inkml:trace>
  <inkml:trace contextRef="#ctx0" brushRef="#br0" timeOffset="9365.151">4802 467 6441 0 0,'0'0'1583'0'0,"0"0"-429"0"0,0 0 40 0 0,0 0 270 0 0,0 0 76 0 0,0 0-264 0 0,0 0-429 0 0,0 0-365 0 0,0 0-192 0 0,0 0-41 0 0,0 0 12 0 0,0 0 6 0 0,0 0-31 0 0,-12 13-82 0 0,-37 43-78 0 0,3 3-387 0 0,5-10-4076 0 0,2-24-7353 0 0,31-21 10664 0 0</inkml:trace>
  <inkml:trace contextRef="#ctx0" brushRef="#br0" timeOffset="9627.062">4502 500 840 0 0,'0'0'1738'0'0,"0"0"-246"0"0,0 0 150 0 0,0 0 334 0 0,0 0 74 0 0,0 0-307 0 0,0 0-532 0 0,0 0-484 0 0,0 0-244 0 0,0 0-5 0 0,0 0 123 0 0,0 0 101 0 0,8 2 43 0 0,89 40 2414 0 0,46 35-676 0 0,-39-11-2243 0 0,-56-39-10 0 0,-26-20-2527 0 0,-5-4-3042 0 0,0-2-4491 0 0,-13-1 4756 0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5:3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588 122 9610 0 0,'0'0'2355'0'0,"0"0"-597"0"0,0 0-291 0 0,0 0-123 0 0,0 0-48 0 0,0 0-46 0 0,0 0-106 0 0,0 0-131 0 0,0 0-187 0 0,0 0-204 0 0,0 0-149 0 0,-2 3-85 0 0,-4 135 1595 0 0,-9 395-824 0 0,5-348-1762 0 0,-2-62-4139 0 0,8-102 1895 0 0,1-10-777 0 0,1 1-4017 0 0,2-7 410 0 0</inkml:trace>
  <inkml:trace contextRef="#ctx0" brushRef="#br0" timeOffset="511.672">216 295 12403 0 0,'0'0'1627'0'0,"0"0"-591"0"0,0 0-219 0 0,0 0 100 0 0,0 0 125 0 0,0 0-29 0 0,28-31-112 0 0,96-99-103 0 0,-118 123-696 0 0,1 0 0 0 0,1 0 0 0 0,-1 0 0 0 0,1 1 0 0 0,0 0 0 0 0,1 1 0 0 0,-1 0 0 0 0,1 0 0 0 0,0 1 0 0 0,0 0 0 0 0,1 0-102 0 0,10-4 254 0 0,10-4-47 0 0,0 2 1 0 0,1 0-1 0 0,0 2 1 0 0,0 2-1 0 0,0 1 1 0 0,1 1-1 0 0,0 1 1 0 0,0 2-1 0 0,24 3-207 0 0,-50-2 10 0 0,0 0 1 0 0,0 1-1 0 0,-1 0 0 0 0,1 0 0 0 0,0 1 1 0 0,0 0-1 0 0,0 0 0 0 0,-1 0 1 0 0,1 0-1 0 0,-1 1 0 0 0,0 0 0 0 0,0 0 1 0 0,0 1-1 0 0,0-1 0 0 0,-1 1 1 0 0,1 0-1 0 0,-1 1 0 0 0,0-1 0 0 0,0 1 1 0 0,0-1-1 0 0,-1 1 0 0 0,1 0 1 0 0,-1 0-1 0 0,-1 1 0 0 0,1-1 0 0 0,-1 1 1 0 0,0-1-1 0 0,0 1 0 0 0,0 0 1 0 0,-1 0-1 0 0,0 1-10 0 0,0 10 29 0 0,-1 0 0 0 0,0 0 0 0 0,-1 0 0 0 0,-1 0 0 0 0,-1 0 0 0 0,-1 0 0 0 0,0-1 0 0 0,-1 1 0 0 0,-1-1 0 0 0,0-1 0 0 0,-1 1 0 0 0,-1-1 0 0 0,0 0-1 0 0,-1-1 1 0 0,-1 0 0 0 0,0 0 0 0 0,-1-1 0 0 0,0 0 0 0 0,-1-1 0 0 0,0 0 0 0 0,-1-1 0 0 0,-10 6-29 0 0,-60 48 188 0 0,-2-3-1 0 0,-66 34-187 0 0,204-68 806 0 0,-21-16-524 0 0,0 1 0 0 0,-2 2 0 0 0,0 1 0 0 0,0 1 0 0 0,-2 2 0 0 0,0 1 1 0 0,6 7-283 0 0,84 87 522 0 0,-88-102-4654 0 0,-11-16-7588 0 0,-16 0 317 0 0</inkml:trace>
  <inkml:trace contextRef="#ctx0" brushRef="#br0" timeOffset="5907.61">1350 729 0 0 0,'0'0'959'0'0,"0"0"813"0"0,0 0 281 0 0,0 0 40 0 0,0 0-31 0 0,0 0-131 0 0,0 0-212 0 0,0 0-254 0 0,0 0-229 0 0,-7-2-189 0 0,-38-10 2298 0 0,-12 16 789 0 0,48 1-4068 0 0,1 0 1 0 0,-1 1-1 0 0,1 0 1 0 0,1 0-1 0 0,-1 1 1 0 0,1 0-1 0 0,0 0 1 0 0,1 1-1 0 0,0 0 1 0 0,0 0-1 0 0,1 1 0 0 0,-1-1 1 0 0,2 1-1 0 0,0 0 1 0 0,0 0-1 0 0,0 1 1 0 0,1-1-1 0 0,1 1 1 0 0,-1 0-1 0 0,2 0 1 0 0,-1-1-1 0 0,1 1 1 0 0,1 0-1 0 0,0 0 1 0 0,0 0-1 0 0,2 9-66 0 0,-1-15 33 0 0,1 0 0 0 0,-1 0 0 0 0,1 1 0 0 0,0-1 1 0 0,0 0-1 0 0,1-1 0 0 0,-1 1 0 0 0,1 0 0 0 0,0-1 0 0 0,0 1 0 0 0,0-1 0 0 0,0 0 0 0 0,0 0 0 0 0,1 0 0 0 0,0-1 0 0 0,-1 1 0 0 0,1-1 0 0 0,0 0 1 0 0,0 0-1 0 0,0 0 0 0 0,1 0 0 0 0,-1-1 0 0 0,0 0 0 0 0,1 1 0 0 0,2-1-33 0 0,114 1 1148 0 0,-108-6-1054 0 0,0 0 0 0 0,-1-1 0 0 0,1-1 1 0 0,-1 0-1 0 0,0 0 0 0 0,0-1 0 0 0,-1-1 0 0 0,0 0 0 0 0,0 0 0 0 0,-1-1 0 0 0,0-1 0 0 0,-1 0 0 0 0,0 0 1 0 0,0-1-1 0 0,-1 0 0 0 0,-1 0 0 0 0,0-1 0 0 0,1-2-94 0 0,-5 11 9 0 0,0 0 1 0 0,-1-1 0 0 0,0 1-1 0 0,0-1 1 0 0,0 1-1 0 0,0-1 1 0 0,0 0-1 0 0,-1 0 1 0 0,1 1-1 0 0,-1-1 1 0 0,0 0-1 0 0,-1 0 1 0 0,1 0 0 0 0,-1 0-1 0 0,1-1 1 0 0,-1 1-1 0 0,0 0 1 0 0,-1 0-1 0 0,1 0 1 0 0,-1 0-1 0 0,0 0 1 0 0,0 0-1 0 0,0 0 1 0 0,0 0 0 0 0,-1 0-1 0 0,1 1 1 0 0,-1-1-1 0 0,0 0 1 0 0,0 1-1 0 0,-1 0 1 0 0,1-1-1 0 0,-1 1 1 0 0,1 0-1 0 0,-1 0 1 0 0,0 0 0 0 0,0 1-1 0 0,0-1 1 0 0,-1 0-10 0 0,-4-1-95 0 0,1 1 0 0 0,-1 0 0 0 0,0 0 0 0 0,0 0 0 0 0,0 1 0 0 0,-1 0 0 0 0,1 1 0 0 0,-1-1 0 0 0,1 2 0 0 0,0-1 0 0 0,-1 1 0 0 0,1 1 0 0 0,-1-1 0 0 0,1 2 0 0 0,-1-1 0 0 0,1 1 0 0 0,0 0 0 0 0,0 1 0 0 0,0-1 0 0 0,0 2 0 0 0,0-1 0 0 0,-1 2 95 0 0,-94 75-9255 0 0,90-62 2632 0 0,7-6-4801 0 0</inkml:trace>
  <inkml:trace contextRef="#ctx0" brushRef="#br0" timeOffset="6334.149">2011 726 4969 0 0,'0'0'4196'0'0,"0"0"-1374"0"0,0 0-633 0 0,0 0-174 0 0,0 0-183 0 0,0 0-293 0 0,0 0-282 0 0,0 0-178 0 0,0 0-156 0 0,0 0-131 0 0,0 0-81 0 0,0 0-122 0 0,-23-3-85 0 0,-67-5-74 0 0,87 7-390 0 0,0 1 1 0 0,0-1-1 0 0,0 1 0 0 0,0 0 1 0 0,0 0-1 0 0,1 0 0 0 0,-1 0 1 0 0,0 1-1 0 0,0-1 0 0 0,0 1 1 0 0,0 0-1 0 0,1 0 0 0 0,-1 0 1 0 0,0 0-1 0 0,1 0 1 0 0,-1 1-1 0 0,1-1 0 0 0,-1 1 1 0 0,1-1-1 0 0,-2 3-40 0 0,-5 3 142 0 0,2-4-116 0 0,1 1-1 0 0,-1 0 1 0 0,1 1 0 0 0,0 0-1 0 0,0 0 1 0 0,0 0-1 0 0,1 1 1 0 0,0-1-1 0 0,0 1 1 0 0,0 1-1 0 0,1-1 1 0 0,0 0-1 0 0,0 1 1 0 0,0 0-1 0 0,1 0 1 0 0,0 0 0 0 0,1 1-1 0 0,0-1 1 0 0,0 0-1 0 0,0 1 1 0 0,1 0-1 0 0,0-1 1 0 0,0 1-1 0 0,1 0 1 0 0,0-1-1 0 0,1 1 1 0 0,0 5-26 0 0,3-6 9 0 0,0 0-1 0 0,0-1 1 0 0,0 0 0 0 0,1 0 0 0 0,0 0 0 0 0,0 0-1 0 0,1-1 1 0 0,0 0 0 0 0,0 0 0 0 0,0-1-1 0 0,0 1 1 0 0,1-1 0 0 0,-1 0 0 0 0,1-1-1 0 0,0 0 1 0 0,0 0 0 0 0,0-1 0 0 0,1 1 0 0 0,-1-2-1 0 0,1 1 1 0 0,-1-1 0 0 0,1 0 0 0 0,0 0-1 0 0,-1-1 1 0 0,1 0 0 0 0,3-1-9 0 0,6 2-27 0 0,0 0 0 0 0,0-2-1 0 0,0 0 1 0 0,0-1 0 0 0,-1 0 0 0 0,1-1 0 0 0,0-1 0 0 0,-1-1 0 0 0,0 0-1 0 0,0-1 1 0 0,11-7 27 0 0,23-31-2984 0 0,-39 24-1938 0 0,-6 0-5297 0 0,-5 12 929 0 0</inkml:trace>
  <inkml:trace contextRef="#ctx0" brushRef="#br0" timeOffset="6719.666">2353 291 14083 0 0,'0'0'2315'0'0,"0"0"-625"0"0,0 0-258 0 0,0 0-28 0 0,0 0-94 0 0,0 0-194 0 0,0 0-221 0 0,0 0-197 0 0,0 0-176 0 0,0 0-123 0 0,0 0-93 0 0,0 0-101 0 0,0 0-54 0 0,-7 1 223 0 0,0 418 977 0 0,3-180-1332 0 0,1-227-3597 0 0,4-35-2685 0 0,6-4-3699 0 0,-1 21 1495 0 0</inkml:trace>
  <inkml:trace contextRef="#ctx0" brushRef="#br0" timeOffset="7102.264">2565 527 7346 0 0,'0'0'2377'0'0,"0"0"-448"0"0,0 0-139 0 0,0 0-29 0 0,0 0-94 0 0,0 0-173 0 0,0 0-227 0 0,0 0-227 0 0,-33 16-214 0 0,-100 53-177 0 0,65-26 562 0 0,66-42-1182 0 0,1-1 0 0 0,0 1 0 0 0,0 0 0 0 0,0 0 0 0 0,0 0 1 0 0,0-1-1 0 0,1 1 0 0 0,-1 0 0 0 0,0 0 0 0 0,0 0 0 0 0,1 0 0 0 0,-1 1 0 0 0,0-1 0 0 0,1 0 0 0 0,-1 0 0 0 0,1 0 1 0 0,-1 0-1 0 0,1 1 0 0 0,0-1 0 0 0,0 0 0 0 0,-1 0 0 0 0,1 1 0 0 0,0-1 0 0 0,0 0 0 0 0,0 0 0 0 0,0 1 0 0 0,1-1 0 0 0,-1 0 1 0 0,0 0-1 0 0,0 1 0 0 0,1-1 0 0 0,-1 0 0 0 0,1 0 0 0 0,-1 0 0 0 0,1 1 0 0 0,-1-1 0 0 0,1 0 0 0 0,0 0 0 0 0,-1 0 1 0 0,1 0-1 0 0,0 0 0 0 0,0 0 0 0 0,0 0 0 0 0,0-1 0 0 0,0 1 0 0 0,0 0 0 0 0,0 0 0 0 0,0-1 0 0 0,0 1 0 0 0,1 0-29 0 0,61 35 500 0 0,116 63 1674 0 0,-158-81-1932 0 0,-11-30-8521 0 0,-4 6-1256 0 0,-4 3-378 0 0</inkml:trace>
  <inkml:trace contextRef="#ctx0" brushRef="#br0" timeOffset="7828.677">2758 847 5401 0 0,'0'0'3322'0'0,"0"0"-367"0"0,0 0-346 0 0,0 0-363 0 0,0 0-394 0 0,0 0-306 0 0,0 0-214 0 0,0 0-186 0 0,0 0-205 0 0,0 0-187 0 0,0 0-173 0 0,0 0-135 0 0,0 0-80 0 0,26-3-60 0 0,80-11-27 0 0,-71-4 89 0 0,-34 13-275 0 0,1 1-86 0 0,0 0-1 0 0,0 1 0 0 0,0-1 1 0 0,-1 0-1 0 0,1 0 1 0 0,-1 0-1 0 0,0 0 1 0 0,0 0-1 0 0,-1 0 1 0 0,1 0-1 0 0,-1-1 1 0 0,0 1-1 0 0,0 0 1 0 0,0 0-1 0 0,-1 0 1 0 0,1 0-1 0 0,-1 0 1 0 0,0 0-1 0 0,0 0 1 0 0,-1 0-1 0 0,1 0 1 0 0,-1 0-1 0 0,0 0 1 0 0,0 0-1 0 0,0 1 1 0 0,0-1-1 0 0,-1 1 1 0 0,1 0-1 0 0,-1 0 1 0 0,0 0-1 0 0,0 0 1 0 0,0 0-1 0 0,0 0 1 0 0,-1 1-1 0 0,1 0 1 0 0,-1 0-1 0 0,1 0 1 0 0,-3-1-7 0 0,1 2-38 0 0,0 0 1 0 0,0 0-1 0 0,0 1 1 0 0,0-1-1 0 0,0 1 1 0 0,0 1 0 0 0,-1-1-1 0 0,1 1 1 0 0,0 0-1 0 0,0 0 1 0 0,0 0-1 0 0,0 1 1 0 0,0-1-1 0 0,1 1 1 0 0,-1 0 0 0 0,0 1-1 0 0,1-1 1 0 0,0 1-1 0 0,-1 0 1 0 0,1 0-1 0 0,0 0 1 0 0,0 1-1 0 0,1-1 1 0 0,-1 1 0 0 0,1 0-1 0 0,0 0 1 0 0,0 0 37 0 0,-3 4-47 0 0,0 1 0 0 0,1-1 0 0 0,0 1 0 0 0,0-1 0 0 0,1 1 0 0 0,0 1 1 0 0,1-1-1 0 0,0 0 0 0 0,0 1 0 0 0,1 0 0 0 0,1 0 0 0 0,-1-1 0 0 0,1 7 47 0 0,2-13-6 0 0,-1 1-1 0 0,1-1 0 0 0,-1 0 0 0 0,1 0 1 0 0,0 0-1 0 0,0 1 0 0 0,1-1 0 0 0,-1-1 1 0 0,1 1-1 0 0,-1 0 0 0 0,1 0 0 0 0,0 0 0 0 0,0-1 1 0 0,0 1-1 0 0,0-1 0 0 0,1 0 0 0 0,-1 1 1 0 0,1-1-1 0 0,-1 0 0 0 0,1 0 0 0 0,0-1 1 0 0,0 1-1 0 0,0-1 0 0 0,0 1 0 0 0,0-1 1 0 0,0 0-1 0 0,0 0 0 0 0,0 0 0 0 0,3 0 7 0 0,96 12 139 0 0,-60-17 34 0 0,-1-2 0 0 0,0-1 0 0 0,0-3 0 0 0,-1-1 0 0 0,-1-2 0 0 0,0-1 0 0 0,0-3 0 0 0,-2 0 0 0 0,0-3 0 0 0,-1-1 0 0 0,-1-2 0 0 0,-1-1 0 0 0,-1-2 0 0 0,-2-1 0 0 0,13-14-173 0 0,-27 27 32 0 0,-1-2 0 0 0,-1 0-1 0 0,0-1 1 0 0,-1-1-1 0 0,0 0 1 0 0,-2-1 0 0 0,0 0-1 0 0,-1-1 1 0 0,-1 0 0 0 0,-1 0-1 0 0,-1-1 1 0 0,-1-1 0 0 0,0 1-1 0 0,-2-1 1 0 0,0 0-1 0 0,-2-1 1 0 0,0 1 0 0 0,-2-9-32 0 0,0 28 0 0 0,-1-1 1 0 0,0 0 0 0 0,-1 0-1 0 0,1 1 1 0 0,-1-1 0 0 0,1 0-1 0 0,-1 0 1 0 0,0 1 0 0 0,0-1-1 0 0,-1 1 1 0 0,1-1 0 0 0,-1 1-1 0 0,0 0 1 0 0,0-1-1 0 0,0 1 1 0 0,0 0 0 0 0,0 0-1 0 0,-1 1 1 0 0,1-1 0 0 0,-1 0-1 0 0,0 1 1 0 0,0-1 0 0 0,0 1-1 0 0,0 0 1 0 0,0 0 0 0 0,-1 0-1 0 0,1 1 1 0 0,0-1 0 0 0,-1 1-1 0 0,1-1 1 0 0,-1 1 0 0 0,0 0-1 0 0,1 1 1 0 0,-1-1-1 0 0,0 1 1 0 0,0-1 0 0 0,1 1-1 0 0,-1 0 1 0 0,-3 1-1 0 0,-3 0-10 0 0,1 1 0 0 0,-1 0 0 0 0,1 1 0 0 0,0 0 0 0 0,0 0 0 0 0,0 1 0 0 0,0 0 0 0 0,1 1-1 0 0,-1 0 1 0 0,1 0 0 0 0,0 1 0 0 0,1 0 0 0 0,-1 0 0 0 0,1 1 0 0 0,1 0 0 0 0,-1 0 0 0 0,1 0 0 0 0,0 1 0 0 0,1 0 0 0 0,0 0 0 0 0,0 1 0 0 0,1-1 0 0 0,0 1 0 0 0,0 0-1 0 0,1 0 1 0 0,0 1 0 0 0,1-1 0 0 0,0 0 0 0 0,0 1 0 0 0,1 0 0 0 0,0-1 0 0 0,1 1 0 0 0,0 8 10 0 0,1 1 10 0 0,0 0 0 0 0,1 0 0 0 0,0 0 0 0 0,2-1 0 0 0,0 1 0 0 0,1-1 0 0 0,1 0 0 0 0,1 0 0 0 0,0-1 0 0 0,4 6-10 0 0,95 150 25 0 0,-35-72-1500 0 0,-75-114-8709 0 0,-3 9 3545 0 0,3 0-3158 0 0</inkml:trace>
  <inkml:trace contextRef="#ctx0" brushRef="#br0" timeOffset="8071.434">3069 586 12211 0 0,'0'0'6921'0'0,"0"0"-5777"0"0,0 0-135 0 0,0 0 15 0 0,0 0-160 0 0,210-26-208 0 0,-168 19-136 0 0,2-1-64 0 0,6-3-72 0 0,4 0-88 0 0,3 0-112 0 0,1 0-79 0 0,5 0-154 0 0,-4 0-367 0 0,4 0-648 0 0,-5 0-1368 0 0,-17 4-4098 0 0,-13 3-6769 0 0</inkml:trace>
  <inkml:trace contextRef="#ctx0" brushRef="#br0" timeOffset="12821.69">4363 656 14659 0 0,'0'0'2649'0'0,"0"0"-1582"0"0,0 0-431 0 0,0 0 68 0 0,0 0 108 0 0,0 0 7 0 0,0 0-127 0 0,0 0-152 0 0,0 0-177 0 0,0 0-91 0 0,0 0 11 0 0,0 8-6 0 0,24 290 1374 0 0,-21-239-1555 0 0,-6 197 371 0 0,1-246-408 0 0,1 0 0 0 0,-2 0 0 0 0,1-1 0 0 0,-2 1 0 0 0,1-1 0 0 0,-1 0 0 0 0,0 0 0 0 0,-1 0 0 0 0,0 0 0 0 0,-1-1 0 0 0,1 0 0 0 0,-2 0 0 0 0,-2 3-59 0 0,8-11 26 0 0,0-1 0 0 0,-1 1 0 0 0,1 0 1 0 0,0 0-1 0 0,0 0 0 0 0,0-1 0 0 0,0 1 1 0 0,-1 0-1 0 0,1-1 0 0 0,0 1 0 0 0,0-1 1 0 0,0 0-1 0 0,0 1 0 0 0,0-1 0 0 0,0 0 1 0 0,0 1-1 0 0,0-1 0 0 0,1 0 0 0 0,-1 0 1 0 0,0 0-1 0 0,0 0 0 0 0,1 0 0 0 0,-1 0 1 0 0,0 0-1 0 0,1 0 0 0 0,-1 0 0 0 0,1 0 1 0 0,0 0-1 0 0,-1 0 0 0 0,1-1 0 0 0,0 1 1 0 0,-1 0-1 0 0,1 0 0 0 0,0 0 0 0 0,0-1 1 0 0,0 1-1 0 0,0 0 0 0 0,0 0 0 0 0,0 0 1 0 0,1 0-1 0 0,-1-1 0 0 0,0 1 0 0 0,1 0 1 0 0,-1 0-1 0 0,1 0 0 0 0,-1 0 0 0 0,1-1-26 0 0,-1-28-11 0 0,2 0 0 0 0,1 0 0 0 0,2 0 0 0 0,1 0 0 0 0,1 0 0 0 0,1 1 0 0 0,2 0 0 0 0,1 1 0 0 0,1 0 0 0 0,1 1 0 0 0,5-6 11 0 0,1-5 18 0 0,1 1 1 0 0,1 1 0 0 0,2 1-1 0 0,1 1 1 0 0,2 1-1 0 0,2 1 1 0 0,1 2-1 0 0,1 0 1 0 0,25-17-19 0 0,-52 44 8 0 0,0 1 1 0 0,-1-1 0 0 0,1 1-1 0 0,1 0 1 0 0,-1 0-1 0 0,0 1 1 0 0,0-1 0 0 0,1 1-1 0 0,-1-1 1 0 0,1 1 0 0 0,-1 0-1 0 0,1 0 1 0 0,-1 1 0 0 0,1-1-1 0 0,0 1 1 0 0,-1-1-1 0 0,1 1 1 0 0,0 1 0 0 0,3-1-9 0 0,-5 3 8 0 0,0-1 1 0 0,0 1 0 0 0,-1 0 0 0 0,1 0-1 0 0,-1 0 1 0 0,1 0 0 0 0,-1 0-1 0 0,0 0 1 0 0,0 0 0 0 0,-1 1 0 0 0,1-1-1 0 0,0 0 1 0 0,-1 0 0 0 0,0 1 0 0 0,0-1-1 0 0,0 0 1 0 0,0 0 0 0 0,-1 1-1 0 0,0 2-8 0 0,1 2 33 0 0,-3 10 0 0 0,-2-1 0 0 0,1 0 0 0 0,-2 0 0 0 0,0 0 0 0 0,-1-1 0 0 0,-1 0 0 0 0,-1 0 0 0 0,0-1 0 0 0,-1 0 0 0 0,0-1 0 0 0,-1 0-1 0 0,-12 12-32 0 0,14-15 9 0 0,-5 8-64 0 0,-1 0 0 0 0,-1-1 0 0 0,-1 0 0 0 0,0-2 0 0 0,-2 0 0 0 0,1-1 0 0 0,-18 10 55 0 0,1-17-2511 0 0,39-34-9966 0 0,4 17 6217 0 0,-4 4-906 0 0</inkml:trace>
  <inkml:trace contextRef="#ctx0" brushRef="#br0" timeOffset="13440.692">4827 939 1824 0 0,'0'0'1379'0'0,"0"0"-308"0"0,0 0-69 0 0,0 0-19 0 0,0 0-158 0 0,0 0-206 0 0,0 0-158 0 0,0 0-93 0 0,0 0-75 0 0,0 0-56 0 0,0 0-26 0 0,0 0 7 0 0,0 0 96 0 0,3 0 155 0 0,6 0 185 0 0,-6 0 165 0 0,-3 0 98 0 0,2-1 2230 0 0,7-4-1694 0 0,106-91 5702 0 0,47-63-5339 0 0,-154 151-1763 0 0,0-1 1 0 0,0 0 0 0 0,-1 0-1 0 0,0 0 1 0 0,-1-1-1 0 0,0 0 1 0 0,0 0-1 0 0,-1-1 1 0 0,-1 0-1 0 0,0 1 1 0 0,0-2-1 0 0,-1 1 1 0 0,0 0-1 0 0,0-6-53 0 0,-3 15-1 0 0,-1 1 0 0 0,1 0 0 0 0,0 0 0 0 0,-1-1 0 0 0,1 1 0 0 0,-1 0 0 0 0,1 0 0 0 0,-1 0 0 0 0,1 0 0 0 0,-1-1 0 0 0,0 1 0 0 0,0 0 0 0 0,0 0 0 0 0,1 0 0 0 0,-1 1 0 0 0,0-1 1 0 0,0 0-1 0 0,0 0 0 0 0,-1 0 0 0 0,1 1 0 0 0,0-1 0 0 0,0 0 0 0 0,0 1 0 0 0,0-1 0 0 0,-1 1 0 0 0,1 0 0 0 0,0-1 0 0 0,0 1 0 0 0,-1 0 0 0 0,1 0 0 0 0,0 0 0 0 0,-1-1 0 0 0,1 2 0 0 0,0-1 0 0 0,0 0 0 0 0,-1 0 0 0 0,1 0 0 0 0,0 0 0 0 0,-2 1 1 0 0,-49 12-226 0 0,35-4 199 0 0,1 2 0 0 0,0-1-1 0 0,1 2 1 0 0,0 0 0 0 0,1 1-1 0 0,0 0 1 0 0,1 2 0 0 0,-6 8 27 0 0,16-21-1 0 0,1 0-1 0 0,0 0 1 0 0,0 0 0 0 0,0 1 0 0 0,0-1 0 0 0,0 1 0 0 0,0-1 0 0 0,1 1 0 0 0,-1-1 0 0 0,1 1-1 0 0,0 0 1 0 0,0 0 0 0 0,0 0 0 0 0,0 0 0 0 0,0 0 0 0 0,1 0 0 0 0,-1 0 0 0 0,1 0 0 0 0,0 0-1 0 0,0 0 1 0 0,0 0 0 0 0,0 0 0 0 0,1 0 0 0 0,-1 0 0 0 0,1 0 0 0 0,0 0 0 0 0,-1 0 0 0 0,2 0-1 0 0,-1 0 1 0 0,0 0 0 0 0,0-1 0 0 0,1 1 0 0 0,-1 0 0 0 0,1-1 0 0 0,0 1 0 0 0,2 1 1 0 0,15 1 91 0 0,0 0 1 0 0,0-1 0 0 0,1-1 0 0 0,-1-1-1 0 0,1-1 1 0 0,-1-1 0 0 0,1 0 0 0 0,16-3-92 0 0,32 0 195 0 0,-65 3-185 0 0,0 0 0 0 0,-1 0 0 0 0,1 1 0 0 0,0-1 0 0 0,-1 1 0 0 0,1 0 0 0 0,-1-1 0 0 0,1 1 0 0 0,0 0 0 0 0,-1 1 0 0 0,0-1 0 0 0,1 0 0 0 0,-1 1 0 0 0,0-1 0 0 0,0 1 0 0 0,1 0 0 0 0,-1 0 0 0 0,-1 0 0 0 0,1 0 0 0 0,0 0 0 0 0,0 0 0 0 0,-1 0 0 0 0,1 0 0 0 0,-1 1 0 0 0,0-1 0 0 0,0 1 0 0 0,0-1 0 0 0,0 1 0 0 0,0-1-1 0 0,0 1 1 0 0,-1 0 0 0 0,1-1 0 0 0,-1 1 0 0 0,0 1-10 0 0,-9 94 403 0 0,3-47-1717 0 0,40-62-7357 0 0,-10-7-2513 0 0,-16 11 4220 0 0</inkml:trace>
  <inkml:trace contextRef="#ctx0" brushRef="#br0" timeOffset="13689.954">5648 652 14443 0 0,'0'0'1640'0'0,"0"0"-491"0"0,0 0-154 0 0,0 0 22 0 0,0 0-106 0 0,0 0-146 0 0,0 0-131 0 0,0 0-147 0 0,0 0-121 0 0,-26 34-84 0 0,-79 108-75 0 0,75-80 2 0 0,31-55-150 0 0,0-2 15 0 0,1-2-1 0 0,0 1 1 0 0,0 0 0 0 0,0 0 0 0 0,0 0 0 0 0,0-1 0 0 0,1 0 0 0 0,0 1 0 0 0,-1-1 0 0 0,1 0 0 0 0,0 0-1 0 0,1 0 1 0 0,-1-1 0 0 0,0 1 0 0 0,1-1 0 0 0,0 0 0 0 0,-1 0 0 0 0,1 0 0 0 0,0 0 0 0 0,0 0 0 0 0,0-1-1 0 0,0 0 1 0 0,0 0 0 0 0,1 0 0 0 0,-1-1 0 0 0,0 1 0 0 0,0-1 0 0 0,1 0 0 0 0,-1 0 0 0 0,0 0 0 0 0,0-1-1 0 0,1 1 1 0 0,-1-1 0 0 0,0 0 0 0 0,0 0 0 0 0,0-1 0 0 0,0 1 0 0 0,0-1 0 0 0,0 0 0 0 0,-1 0 0 0 0,2-1-74 0 0,2-1 49 0 0,0 0 1 0 0,-1 0 0 0 0,1-1 0 0 0,-1 0-1 0 0,0 0 1 0 0,0 0 0 0 0,0-1-1 0 0,-1 0 1 0 0,0 0 0 0 0,0-1 0 0 0,-1 1-1 0 0,0-1 1 0 0,0 0 0 0 0,0 0 0 0 0,-1 0-1 0 0,0-1 1 0 0,0 1 0 0 0,-1-1 0 0 0,0 0-1 0 0,0 0 1 0 0,-1 1 0 0 0,0-1-1 0 0,-1 0 1 0 0,1 0-50 0 0,-1-1-270 0 0,-8-62-536 0 0,-23 41-4975 0 0,25 30 23 0 0,3 0-5845 0 0</inkml:trace>
  <inkml:trace contextRef="#ctx0" brushRef="#br0" timeOffset="14172.7">5981 785 20260 0 0,'0'0'1579'0'0,"0"0"-641"0"0,0 0-214 0 0,0 0-44 0 0,0 0-30 0 0,0 0-110 0 0,0 0-111 0 0,0 0-89 0 0,0 0-93 0 0,0 0-71 0 0,0 0-56 0 0,-13 31-29 0 0,-42 98-34 0 0,2 20 171 0 0,31-95 22 0 0,20-83 583 0 0,4 10-824 0 0,2-1 0 0 0,0 1 1 0 0,1 0-1 0 0,1 0 0 0 0,0 1 0 0 0,2 0 0 0 0,0 0 0 0 0,10-15-9 0 0,-16 29 2 0 0,19-37-4 0 0,2 2 0 0 0,2 0 1 0 0,1 1-1 0 0,2 2 1 0 0,11-9 1 0 0,-32 37 0 0 0,0 0 1 0 0,0 0-1 0 0,1 1 0 0 0,-1 0 1 0 0,2 1-1 0 0,-1 0 1 0 0,1 0-1 0 0,0 1 0 0 0,0 0 1 0 0,0 0-1 0 0,1 1 1 0 0,0 0-1 0 0,0 1 1 0 0,0 0-1 0 0,0 1 0 0 0,5-1 0 0 0,-12 5 15 0 0,1 0 0 0 0,-1 0 0 0 0,0 0 0 0 0,0 0 0 0 0,0 1 0 0 0,0-1 0 0 0,-1 1-1 0 0,1 0 1 0 0,-1 0 0 0 0,1 0 0 0 0,-1 0 0 0 0,0 0 0 0 0,0 1 0 0 0,0-1 0 0 0,-1 0 0 0 0,1 1 0 0 0,-1-1-1 0 0,0 1 1 0 0,0 0 0 0 0,0 0 0 0 0,0-1 0 0 0,-1 1 0 0 0,0 0 0 0 0,1 0 0 0 0,-1 0 0 0 0,0-1-1 0 0,-1 1 1 0 0,1 0 0 0 0,-1 0 0 0 0,0 0-15 0 0,0 6 23 0 0,-1 1 0 0 0,0-1 0 0 0,-1 0 1 0 0,0 0-1 0 0,0 0 0 0 0,-1 0 0 0 0,-1 0 0 0 0,0-1 0 0 0,0 0 0 0 0,0 0 0 0 0,-1 0 0 0 0,-1 0 0 0 0,0-1 0 0 0,0 0 1 0 0,0-1-1 0 0,-1 0 0 0 0,0 0 0 0 0,0 0 0 0 0,-1-1 0 0 0,0 0 0 0 0,0-1 0 0 0,-4 2-23 0 0,-1 1-87 0 0,1-1-1 0 0,-1 0 1 0 0,0-1 0 0 0,-1 0-1 0 0,0-2 1 0 0,1 1-1 0 0,-2-2 1 0 0,1 0-1 0 0,-3 0 88 0 0,-29-3-3175 0 0,53-24-5492 0 0,4 15 2750 0 0,0 2-4707 0 0</inkml:trace>
  <inkml:trace contextRef="#ctx0" brushRef="#br0" timeOffset="14927.674">6443 722 9146 0 0,'0'0'2911'0'0,"0"0"-784"0"0,0 0-242 0 0,0 0-73 0 0,0 0-189 0 0,0 0-252 0 0,0 0-239 0 0,0 0-190 0 0,0 0-182 0 0,0 0-148 0 0,0 0-124 0 0,0 0-118 0 0,0 0-105 0 0,-13 22-61 0 0,-40 67-34 0 0,46-59 116 0 0,20-31-106 0 0,-4 2-40 0 0,1-1 1 0 0,0 0-1 0 0,-1-1 0 0 0,1 0 0 0 0,0-1 0 0 0,-1 0 0 0 0,1 0 0 0 0,-1-1 1 0 0,0 0-1 0 0,0 0 0 0 0,4-3-140 0 0,168-107 661 0 0,-135 83-581 0 0,-51 78-573 0 0,4-44 482 0 0,1 0 1 0 0,0 1-1 0 0,0-1 0 0 0,0 0 1 0 0,1 1-1 0 0,-1-1 1 0 0,1 0-1 0 0,0 0 0 0 0,0 0 1 0 0,1 0-1 0 0,-1 1 0 0 0,1-2 1 0 0,0 1-1 0 0,0 0 1 0 0,0 0-1 0 0,0-1 0 0 0,1 1 1 0 0,0-1-1 0 0,-1 1 0 0 0,1-1 1 0 0,1 0-1 0 0,-1 0 1 0 0,0-1-1 0 0,1 1 0 0 0,-1-1 1 0 0,1 1-1 0 0,0-1 0 0 0,0 0 1 0 0,-1-1-1 0 0,1 1 1 0 0,1-1-1 0 0,0 1 11 0 0,7 1 29 0 0,0-1-1 0 0,0 0 1 0 0,0 0 0 0 0,0-1 0 0 0,0-1 0 0 0,0 0-1 0 0,0-1 1 0 0,0 0 0 0 0,0-1 0 0 0,0 0-1 0 0,0-1 1 0 0,0 0 0 0 0,-1-1 0 0 0,0 0 0 0 0,1-1-1 0 0,8-5-28 0 0,13-9 164 0 0,-1 0 0 0 0,0-2 0 0 0,-2-1 0 0 0,24-23-164 0 0,-29 22-2 0 0,-1-1 0 0 0,-1-1-1 0 0,-2-1 1 0 0,0-1 0 0 0,-2-1 0 0 0,-1 0-1 0 0,-1-2 1 0 0,-1 0 0 0 0,-2-1 0 0 0,-1 0-1 0 0,-1-1 1 0 0,-2 0 0 0 0,1-12 2 0 0,-5-52-167 0 0,-6 93 160 0 0,-1 0 0 0 0,0 0 0 0 0,1 1 0 0 0,-1-1 1 0 0,0 0-1 0 0,0 1 0 0 0,0-1 0 0 0,-1 1 0 0 0,1-1 0 0 0,0 1 0 0 0,-1-1 0 0 0,0 1 1 0 0,0 0-1 0 0,0 0 0 0 0,0 0 0 0 0,0 0 0 0 0,0 0 0 0 0,0 0 0 0 0,0 0 0 0 0,-1 1 1 0 0,1-1-1 0 0,-1 1 0 0 0,1 0 0 0 0,-1 0 0 0 0,0 0 0 0 0,1 0 0 0 0,-1 0 0 0 0,0 1 1 0 0,0-1-1 0 0,1 1 0 0 0,-4-1 7 0 0,-1 1-6 0 0,0 0 1 0 0,0 0 0 0 0,0 0-1 0 0,0 1 1 0 0,0 0-1 0 0,0 1 1 0 0,1-1 0 0 0,-1 1-1 0 0,0 1 1 0 0,1-1 0 0 0,-1 1-1 0 0,1 0 1 0 0,0 0-1 0 0,0 1 1 0 0,0 0 0 0 0,1 0-1 0 0,-1 1 1 0 0,1-1 0 0 0,0 1-1 0 0,0 0 1 0 0,0 0-1 0 0,1 1 1 0 0,0 0 0 0 0,0-1-1 0 0,1 1 1 0 0,-2 3 5 0 0,-3 6 17 0 0,1 0-1 0 0,0 0 1 0 0,1 1 0 0 0,1 0-1 0 0,1 0 1 0 0,0 1-1 0 0,1-1 1 0 0,1 1 0 0 0,0 0-1 0 0,1 10-16 0 0,1-10 24 0 0,-1 16 57 0 0,1 0-1 0 0,2 0 1 0 0,1 0-1 0 0,2 0 1 0 0,1-1-1 0 0,4 11-80 0 0,62 157-58 0 0,-50-165-1360 0 0,-9-31-3634 0 0,4-3-6182 0 0,-11-1 22 0 0</inkml:trace>
  <inkml:trace contextRef="#ctx0" brushRef="#br0" timeOffset="15743.144">7706 589 2921 0 0,'0'0'3003'0'0,"0"0"-969"0"0,0 0-278 0 0,0 0 142 0 0,0 0 9 0 0,0 0-176 0 0,0 0-208 0 0,0 0-213 0 0,0 0-154 0 0,0 0-99 0 0,0 0-111 0 0,0 0-110 0 0,0 0-97 0 0,-2-3-118 0 0,1 1-505 0 0,0 0-1 0 0,-1 1 0 0 0,1-1 0 0 0,-1 1 0 0 0,1 0 1 0 0,-1-1-1 0 0,0 1 0 0 0,1 0 0 0 0,-1 0 0 0 0,0 0 0 0 0,0 0 1 0 0,0 0-1 0 0,0 0 0 0 0,0 1 0 0 0,0-1 0 0 0,0 1 1 0 0,0-1-1 0 0,0 1 0 0 0,0 0 0 0 0,0 0 0 0 0,-1 0 1 0 0,1 0-1 0 0,0 0 0 0 0,0 0 0 0 0,0 0 0 0 0,-2 1-115 0 0,-1-1 35 0 0,-7 3 70 0 0,0-1-1 0 0,0 2 1 0 0,0-1-1 0 0,1 2 1 0 0,0-1 0 0 0,0 2-1 0 0,0-1 1 0 0,0 2-1 0 0,1-1 1 0 0,0 1-1 0 0,0 1 1 0 0,1 0-1 0 0,-2 2-104 0 0,10-9 1 0 0,0-1-1 0 0,0 1 1 0 0,1 0-1 0 0,-1-1 0 0 0,0 1 1 0 0,1 0-1 0 0,-1-1 1 0 0,1 1-1 0 0,-1 0 1 0 0,1 0-1 0 0,-1 0 1 0 0,1 0-1 0 0,-1-1 0 0 0,1 1 1 0 0,0 0-1 0 0,0 0 1 0 0,-1 0-1 0 0,1 0 1 0 0,0 0-1 0 0,0 0 1 0 0,0 0-1 0 0,0 0 0 0 0,0 0 1 0 0,0 0-1 0 0,0 0 1 0 0,0 0-1 0 0,1-1 1 0 0,-1 1-1 0 0,0 0 1 0 0,0 0-1 0 0,1 0 0 0 0,-1 0 1 0 0,1 0-1 0 0,-1 0 1 0 0,1-1-1 0 0,-1 1 1 0 0,1 0-1 0 0,-1 0 0 0 0,1-1 1 0 0,0 1-1 0 0,-1 0 1 0 0,1-1-1 0 0,0 1 1 0 0,0-1-1 0 0,-1 1 1 0 0,1-1-1 0 0,0 1 0 0 0,47 26 98 0 0,-37-22-46 0 0,-5-2-28 0 0,0-1-6 0 0,0 0 0 0 0,0 1 0 0 0,0-1 0 0 0,0 2 0 0 0,-1-1 0 0 0,1 1 0 0 0,-1-1 0 0 0,0 2 0 0 0,0-1 0 0 0,0 0 0 0 0,-1 1 0 0 0,0 0 0 0 0,1 0 0 0 0,-2 0 0 0 0,1 1 0 0 0,-1-1-1 0 0,0 1 1 0 0,0 0 0 0 0,0 0-18 0 0,-2-3 29 0 0,-1 1 0 0 0,0 0 0 0 0,0-1-1 0 0,0 1 1 0 0,0-1 0 0 0,-1 1 0 0 0,0-1-1 0 0,1 1 1 0 0,-1-1 0 0 0,0 0 0 0 0,0 1-1 0 0,-1-1 1 0 0,1 0 0 0 0,-1 0 0 0 0,0 0-1 0 0,0 0 1 0 0,0 0 0 0 0,0 0 0 0 0,0 0-1 0 0,0-1 1 0 0,-1 1 0 0 0,0-1 0 0 0,1 1-1 0 0,-1-1 1 0 0,0 0 0 0 0,0 0 0 0 0,-3 1-29 0 0,-91 40 237 0 0,-12-10-265 0 0,199-79-14617 0 0,-73 38 8317 0 0,-4 0-2048 0 0</inkml:trace>
  <inkml:trace contextRef="#ctx0" brushRef="#br0" timeOffset="15989.451">8014 685 15699 0 0,'0'0'1625'0'0,"0"0"-181"0"0,0 0 6 0 0,0 0-6 0 0,0 0-206 0 0,0 0-306 0 0,0 0-251 0 0,0 0-243 0 0,0 0-184 0 0,0 0-111 0 0,0 0-91 0 0,0 0-47 0 0,0 0-45 0 0,-17 27-65 0 0,-49 81-136 0 0,49-81-178 0 0,30-34-4162 0 0,3-31-3145 0 0,-11 22 1665 0 0,-2 7-171 0 0</inkml:trace>
  <inkml:trace contextRef="#ctx0" brushRef="#br0" timeOffset="16141.942">7914 369 15235 0 0,'0'0'2561'0'0,"0"0"-1193"0"0,0 0-376 0 0,0 0-312 0 0,0 0-287 0 0,0 0-345 0 0,0 0-297 0 0,0 0-159 0 0,0 0-160 0 0,0 0-304 0 0,0 0-840 0 0,0 0-1897 0 0,0 0-6025 0 0</inkml:trace>
  <inkml:trace contextRef="#ctx0" brushRef="#br0" timeOffset="16468.654">8277 678 17500 0 0,'0'0'1589'0'0,"0"0"-288"0"0,0 0-44 0 0,0 0-47 0 0,0 0-194 0 0,0 0-240 0 0,0 0-186 0 0,0 0-170 0 0,0 0-124 0 0,0 0-104 0 0,0 0-71 0 0,0 0-54 0 0,-21 22-39 0 0,-64 72-16 0 0,63-47 14 0 0,23-41-20 0 0,0-2 3 0 0,-1-1-1 0 0,1 0 1 0 0,0 1-1 0 0,0-1 1 0 0,0 0-1 0 0,0 0 1 0 0,0 0-1 0 0,1 0 1 0 0,0 0 0 0 0,-1 0-1 0 0,1 0 1 0 0,0 0-1 0 0,1 0 1 0 0,-1-1-1 0 0,0 1 1 0 0,1-1-1 0 0,-1 0 1 0 0,1 0 0 0 0,0 0-1 0 0,0 0 1 0 0,0 0-1 0 0,0-1 1 0 0,0 1-1 0 0,0-1 1 0 0,0 1-1 0 0,0-1 1 0 0,1 0 0 0 0,-1-1-1 0 0,0 1 1 0 0,1-1-1 0 0,1 1-8 0 0,6 0 90 0 0,-1 0 0 0 0,1 0 1 0 0,0-1-1 0 0,-1 0 0 0 0,1-1 0 0 0,-1 0 0 0 0,1-1 0 0 0,-1 0 0 0 0,10-4-90 0 0,-11 3 63 0 0,1-1-1 0 0,-1 0 1 0 0,0 0-1 0 0,0-1 1 0 0,-1 0-1 0 0,1 0 1 0 0,-1-1 0 0 0,0-1-1 0 0,-1 1 1 0 0,1-1-1 0 0,-1 0 1 0 0,-1-1-1 0 0,1 0 1 0 0,-1 0-1 0 0,-1 0 1 0 0,1 0 0 0 0,-1-1-1 0 0,-1 0 1 0 0,0 0-1 0 0,0-1 1 0 0,-1 1-1 0 0,0-1 1 0 0,0 0-1 0 0,-1 1 1 0 0,-1-1-1 0 0,0 0 1 0 0,0 0 0 0 0,-1 0-1 0 0,0-1 1 0 0,0 1-63 0 0,-2 5-20 0 0,0 0 0 0 0,0-1 1 0 0,0 1-1 0 0,-1 0 0 0 0,1 0 1 0 0,-1 0-1 0 0,-1 1 1 0 0,1-1-1 0 0,0 1 0 0 0,-1 0 1 0 0,0 0-1 0 0,0 0 1 0 0,-1 0-1 0 0,1 0 0 0 0,0 1 1 0 0,-1 0-1 0 0,0 0 0 0 0,0 0 1 0 0,0 1-1 0 0,0 0 1 0 0,-1 0-1 0 0,1 0 0 0 0,-2 0 20 0 0,3 0-151 0 0,0 1-1 0 0,0 0 0 0 0,0 1 0 0 0,0-1 1 0 0,0 1-1 0 0,0-1 0 0 0,-1 1 0 0 0,1 0 1 0 0,0 1-1 0 0,0-1 0 0 0,0 1 0 0 0,0 0 1 0 0,0 0-1 0 0,0 0 0 0 0,0 0 0 0 0,0 1 1 0 0,0-1-1 0 0,1 1 0 0 0,-1 0 1 0 0,-2 2 151 0 0,-33 39-3807 0 0,30-26-17 0 0,2 3-3578 0 0,5-9-3439 0 0</inkml:trace>
  <inkml:trace contextRef="#ctx0" brushRef="#br0" timeOffset="16777.067">8612 836 12787 0 0,'0'0'2703'0'0,"0"0"-404"0"0,0 0-357 0 0,0 0-430 0 0,0 0-350 0 0,0 0-241 0 0,0 0-155 0 0,0 0-143 0 0,0 0-110 0 0,0 0-76 0 0,0 0-100 0 0,0 0-75 0 0,28-23-48 0 0,86-73-68 0 0,-28 16 178 0 0,-36 47-288 0 0,-43 56-582 0 0,11 54 299 0 0,-15-72 259 0 0,0 0-1 0 0,0-1 1 0 0,0 1 0 0 0,0-1 0 0 0,1 0 0 0 0,-1 0-1 0 0,1 0 1 0 0,0 0 0 0 0,0-1 0 0 0,1 0 0 0 0,-1 0-1 0 0,1 0 1 0 0,0 0 0 0 0,-1-1 0 0 0,1 1-1 0 0,0-1 1 0 0,1 0 0 0 0,3 0-12 0 0,10 0 163 0 0,0-2 1 0 0,0 0-1 0 0,0-1 1 0 0,0-1-1 0 0,0 0 1 0 0,-1-2-1 0 0,1 0 0 0 0,-1-1 1 0 0,0-1-1 0 0,0-1 1 0 0,-1 0-1 0 0,1-1 1 0 0,-2-1-1 0 0,1-1 0 0 0,-1 0 1 0 0,-1-1-1 0 0,0-1 1 0 0,-1 0-1 0 0,0-1 1 0 0,7-9-164 0 0,32-42 41 0 0,-45 29-2408 0 0,-12 28-4600 0 0,0 6-4498 0 0</inkml:trace>
  <inkml:trace contextRef="#ctx0" brushRef="#br0" timeOffset="18958.103">0 1495 80 0 0,'0'0'1586'0'0,"0"0"-390"0"0,0 0 44 0 0,0 0 283 0 0,0 0 91 0 0,0 0-163 0 0,0 0-224 0 0,0 0-155 0 0,32-3-8 0 0,100-9 50 0 0,43 5 3339 0 0,417-29 368 0 0,-218 24-3822 0 0,350-39 896 0 0,-272 14-880 0 0,347 33-194 0 0,-100 4-471 0 0,-227-22 75 0 0,11 4-216 0 0,-111 11-105 0 0,109-15 110 0 0,-165 14 130 0 0,273-7 99 0 0,-346 11-263 0 0,203-21-58 0 0,-99 17-67 0 0,226 1 36 0 0,-142 0-53 0 0,-175 3 158 0 0,-159-14 42 0 0,-56 13-118 0 0,69-12-66 0 0,25 13 49 0 0,-71-7-170 0 0,-64 10-1510 0 0,0 0 4693 0 0,0-1-6370 0 0,0 2-2629 0 0,0 0-4021 0 0,0 0-1600 0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8834 0 0,'0'0'2957'0'0,"0"0"-721"0"0,0 0-450 0 0,0 0-226 0 0,0 0-230 0 0,0 0-257 0 0,0 0-206 0 0,0 0-111 0 0,0 0-29 0 0,0 0 31 0 0,0 0-6 0 0,0 0-52 0 0,0 0-71 0 0,20 1-51 0 0,65 4-43 0 0,53-23 1109 0 0,-82 4-1271 0 0,141-16 279 0 0,-143 19-950 0 0,-51 8-1698 0 0,-2-1-10669 0 0,-1 4 4326 0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12051 0 0,'0'0'2967'0'0,"0"0"-1437"0"0,0 0-549 0 0,0 0 53 0 0,0 0 115 0 0,0 0 17 0 0,0 0-105 0 0,0 0-111 0 0,0 0-99 0 0,0 0-46 0 0,0 0-91 0 0,0 0-75 0 0,25 4-82 0 0,80 13-102 0 0,-10-24 384 0 0,-68 0-649 0 0,177-46 103 0 0,-121 14-7749 0 0,-73 32-95 0 0,-3 0-4642 0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48 7370 0 0,'0'0'4846'0'0,"0"0"-2370"0"0,0 0-945 0 0,0 0-190 0 0,0 0-6 0 0,0 0-48 0 0,0 0-120 0 0,0 0-206 0 0,0 0-229 0 0,0 0-169 0 0,0 0-184 0 0,-2 1-114 0 0,0 0-219 0 0,1 1-1 0 0,0-1 0 0 0,0 1 1 0 0,0-1-1 0 0,0 1 1 0 0,0 0-1 0 0,1 0 0 0 0,-1-1 1 0 0,0 1-1 0 0,1 0 1 0 0,-1 0-1 0 0,1 0 0 0 0,0-1 1 0 0,-1 1-1 0 0,1 0 0 0 0,0 0 1 0 0,0 0-1 0 0,0 0 1 0 0,1 0-1 0 0,-1 0 0 0 0,0-1 1 0 0,1 1-1 0 0,-1 0 1 0 0,1 0-1 0 0,-1 0 0 0 0,1-1 1 0 0,1 3-46 0 0,2 18 357 0 0,4 45 39 0 0,-2 1-1 0 0,-4-1 1 0 0,-2 1 0 0 0,-4 0-1 0 0,-2-1 1 0 0,-4 2-396 0 0,-77 201 121 0 0,83-258 742 0 0,2 2-3868 0 0,13-20-6598 0 0,-2-18-256 0 0,-3 16 3132 0 0</inkml:trace>
  <inkml:trace contextRef="#ctx0" brushRef="#br0" timeOffset="389.949">0 151 10170 0 0,'0'0'1834'0'0,"0"0"-224"0"0,0 0-182 0 0,0 0 28 0 0,0 0 5 0 0,0 0-183 0 0,0 0-232 0 0,0 0-235 0 0,0 0-176 0 0,0 0-86 0 0,0 0-45 0 0,0 0-37 0 0,27-21-30 0 0,88-64-35 0 0,-110 81-359 0 0,1 1 0 0 0,-1-1 0 0 0,1 1-1 0 0,-1 0 1 0 0,1 0 0 0 0,0 1 0 0 0,0 0 0 0 0,0 0 0 0 0,0 0 0 0 0,1 1 0 0 0,-1 0 0 0 0,0 0 0 0 0,4 0-43 0 0,8-1 129 0 0,-1-1-65 0 0,1 0 0 0 0,0 0 1 0 0,-1 2-1 0 0,1 0 1 0 0,0 1-1 0 0,0 1 0 0 0,0 1 1 0 0,0 0-1 0 0,-1 2 1 0 0,1 0-1 0 0,-1 0 0 0 0,0 2 1 0 0,0 0-1 0 0,10 6-64 0 0,-21-7 20 0 0,0 1 1 0 0,-1 0-1 0 0,0 0 0 0 0,0 1 0 0 0,0-1 1 0 0,0 1-1 0 0,-1 0 0 0 0,0 0 0 0 0,-1 0 1 0 0,0 1-1 0 0,0 0 0 0 0,0-1 0 0 0,-1 1 1 0 0,0 0-1 0 0,-1 0 0 0 0,1 0 0 0 0,-2 0 1 0 0,1 0-1 0 0,-1 0 0 0 0,0 1 0 0 0,-1-1 1 0 0,0 0-1 0 0,0 0 0 0 0,-1 0 0 0 0,0 0 0 0 0,0-1 1 0 0,-1 1-1 0 0,0 0 0 0 0,0-1 0 0 0,-1 0 1 0 0,0 1-1 0 0,0-2 0 0 0,-1 1 0 0 0,0 0 1 0 0,0-1-1 0 0,0 0 0 0 0,-1 0 0 0 0,0-1 1 0 0,-6 6-21 0 0,-145 98 98 0 0,130-98-589 0 0,0-2-1 0 0,0-1 0 0 0,-1-1 0 0 0,0-1 1 0 0,-1-1-1 0 0,1-2 0 0 0,-16 0 492 0 0,-8-3-3333 0 0,42 0-1131 0 0,0 0-3365 0 0,9 0 333 0 0</inkml:trace>
  <inkml:trace contextRef="#ctx0" brushRef="#br0" timeOffset="819.428">385 692 10986 0 0,'0'0'2222'0'0,"0"0"-337"0"0,0 0-108 0 0,0 0-35 0 0,0 0-216 0 0,0 0-333 0 0,0 0-341 0 0,0 0-290 0 0,0 0-133 0 0,0 0-10 0 0,0 0 21 0 0,0 0 14 0 0,0 0-37 0 0,1 17-74 0 0,7 117 326 0 0,-9-55-442 0 0,-1 20-329 0 0,-4-35-2746 0 0,5-60 2319 0 0,0-2-1933 0 0,1 0-8959 0 0,0-2 2640 0 0</inkml:trace>
  <inkml:trace contextRef="#ctx0" brushRef="#br0" timeOffset="1348.87">339 626 7138 0 0,'0'0'3771'0'0,"0"0"-1388"0"0,0 0-670 0 0,0 0-100 0 0,0 0-110 0 0,0 0-239 0 0,0 0-291 0 0,0 0-264 0 0,0 0-154 0 0,0 0-50 0 0,0 0 8 0 0,0 0 5 0 0,9-5-28 0 0,11-3-202 0 0,0 1 0 0 0,1 1 0 0 0,0 0 1 0 0,0 2-1 0 0,0 0 0 0 0,0 2 0 0 0,9 0-288 0 0,-18 2 60 0 0,-4-2-48 0 0,0 1 0 0 0,-1 1 0 0 0,1 0-1 0 0,0 0 1 0 0,0 0 0 0 0,-1 1 0 0 0,1 0 0 0 0,0 1 0 0 0,-1 0-1 0 0,1 0 1 0 0,-1 0 0 0 0,0 1 0 0 0,0 0 0 0 0,0 1-1 0 0,0-1 1 0 0,0 1 0 0 0,-1 1 0 0 0,0-1 0 0 0,0 1 0 0 0,5 5-12 0 0,-10-6 13 0 0,0-1 1 0 0,-1 1-1 0 0,1 0 1 0 0,-1-1-1 0 0,0 1 1 0 0,0 0 0 0 0,0-1-1 0 0,-1 1 1 0 0,1 0-1 0 0,-1-1 1 0 0,0 1-1 0 0,0 0 1 0 0,0-1 0 0 0,-1 1-1 0 0,1-1 1 0 0,-1 0-1 0 0,0 0 1 0 0,1 1-1 0 0,-2-1 1 0 0,1 0 0 0 0,0 0-1 0 0,-1-1 1 0 0,1 1-1 0 0,-1 0 1 0 0,0-1-1 0 0,0 0 1 0 0,0 0 0 0 0,-2 2-14 0 0,-145 94 179 0 0,58-45-85 0 0,92-52-96 0 0,-1 0 1 0 0,1-1-1 0 0,-1 1 0 0 0,1 0 0 0 0,-1 0 1 0 0,1 0-1 0 0,0 0 0 0 0,0 0 0 0 0,0 0 1 0 0,-1-1-1 0 0,1 1 0 0 0,0 0 0 0 0,0 0 1 0 0,0 0-1 0 0,0 0 0 0 0,0 0 0 0 0,0 0 1 0 0,1 0-1 0 0,-1 0 0 0 0,0 0 0 0 0,0-1 1 0 0,1 1-1 0 0,-1 0 0 0 0,0 0 1 0 0,1 0-1 0 0,-1 0 0 0 0,1-1 0 0 0,-1 1 1 0 0,1 0-1 0 0,0-1 0 0 0,-1 1 0 0 0,1 0 1 0 0,0-1-1 0 0,-1 1 0 0 0,1-1 0 0 0,0 1 1 0 0,0-1-1 0 0,-1 1 0 0 0,1-1 0 0 0,0 1 1 0 0,0-1-1 0 0,0 0 0 0 0,0 1 0 0 0,0-1 1 0 0,-1 0-1 0 0,2 0 2 0 0,171 52 1406 0 0,-96-15-737 0 0,-62-26-397 0 0,6 3-3949 0 0,-17-19-5653 0 0,-3 4 5508 0 0,-1 0-8023 0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8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264 671 0 0 0,'0'0'645'0'0,"0"0"517"0"0,0 0 198 0 0,0-4 81 0 0,3-11 47 0 0,-3 15 7991 0 0,1 2-4858 0 0,2 23-4197 0 0,-2 28 460 0 0,0-24-657 0 0,0-1-1 0 0,-2 0 0 0 0,-1 0 1 0 0,-1 0-1 0 0,-2 0 0 0 0,-5 18-226 0 0,0-3 398 0 0,10-91 2972 0 0,1-22-3449 0 0,3 46 95 0 0,1-1 0 0 0,1 1 0 0 0,1 0 0 0 0,1 1 0 0 0,1 0 0 0 0,2 0 0 0 0,0 1 0 0 0,1 0 0 0 0,1 1 0 0 0,1 0 0 0 0,1 1 0 0 0,0 1 0 0 0,2 0 0 0 0,0 1 0 0 0,13-9-16 0 0,-29 25-1 0 0,0 1 1 0 0,0-1-1 0 0,0 1 0 0 0,1 0 1 0 0,-1 0-1 0 0,0-1 1 0 0,0 1-1 0 0,1 0 0 0 0,-1 0 1 0 0,1 0-1 0 0,-1 0 0 0 0,1 1 1 0 0,-1-1-1 0 0,1 0 0 0 0,-1 1 1 0 0,1-1-1 0 0,0 1 1 0 0,0-1-1 0 0,-1 1 0 0 0,1 0 1 0 0,0 0-1 0 0,-1 0 0 0 0,1 0 1 0 0,0 0-1 0 0,0 0 0 0 0,-1 0 1 0 0,1 0-1 0 0,0 1 0 0 0,-1-1 1 0 0,1 1-1 0 0,0-1 1 0 0,-1 1-1 0 0,1 0 0 0 0,-1 0 1 0 0,1-1-1 0 0,-1 1 0 0 0,1 0 1 0 0,-1 0-1 0 0,0 1 0 0 0,1-1 1 0 0,-1 0-1 0 0,0 0 1 0 0,0 1-1 0 0,0-1 0 0 0,0 0 1 0 0,0 1-1 0 0,0-1 0 0 0,0 1 1 0 0,0-1-1 0 0,-1 1 0 0 0,1 0 1 0 0,0 1 0 0 0,13 118 218 0 0,-3 12-159 0 0,-9-79 8 0 0,21-70 162 0 0,91-133-74 0 0,-92 123-161 0 0,1 1 0 0 0,1 2 0 0 0,1 0 0 0 0,1 1 0 0 0,1 1 0 0 0,6-1 6 0 0,-32 24-2 0 0,1 1 0 0 0,-1 0-1 0 0,1 1 1 0 0,-1-1 0 0 0,0 0 0 0 0,0 0 0 0 0,0 0 0 0 0,0 1-1 0 0,-1-1 1 0 0,1 0 0 0 0,-1 1 0 0 0,0-1 0 0 0,0 1 0 0 0,0-1-1 0 0,-1 0 1 0 0,1 1 0 0 0,-1-1 0 0 0,0 0 0 0 0,0 1 0 0 0,0-1 0 0 0,-1 3 2 0 0,-7 30 46 0 0,1 1 0 0 0,2 0 0 0 0,2 0 0 0 0,2 0 0 0 0,1 1 0 0 0,2 12-46 0 0,19-10-54 0 0,-20-40-14 0 0,0 0-45 0 0,0 0-93 0 0,0 0-130 0 0,6-26-5945 0 0,0 15-3276 0 0,-3 8-1509 0 0</inkml:trace>
  <inkml:trace contextRef="#ctx0" brushRef="#br0" timeOffset="438.832">1006 759 7258 0 0,'0'0'3474'0'0,"0"0"-1079"0"0,0 0-631 0 0,0 0-166 0 0,0 0-88 0 0,0 0-164 0 0,0 0-199 0 0,0 0-189 0 0,0 0-151 0 0,0 0-83 0 0,0 0-53 0 0,0 0-55 0 0,0 0-53 0 0,19-6-46 0 0,125-32 725 0 0,29 8-131 0 0,-94 16-933 0 0,-51 6-1059 0 0,-38-14-9453 0 0,5 18 3967 0 0,2 1-3930 0 0</inkml:trace>
  <inkml:trace contextRef="#ctx0" brushRef="#br0" timeOffset="687.318">1237 483 9450 0 0,'0'0'1980'0'0,"0"0"-214"0"0,0 0-67 0 0,0 0 19 0 0,0 0-123 0 0,0 0-251 0 0,0 0-290 0 0,-4 35-242 0 0,-15 110-204 0 0,13-1 595 0 0,5-121-1112 0 0,0-15-159 0 0,0-1-1 0 0,1 0 0 0 0,0 1 0 0 0,0-1 1 0 0,0 0-1 0 0,1 1 0 0 0,0-1 0 0 0,1 0 0 0 0,-1 0 1 0 0,1 0-1 0 0,1 0 0 0 0,-1 0 0 0 0,1 0 1 0 0,1-1-1 0 0,3 7 69 0 0,8-6-2693 0 0,2-6-4941 0 0,-12-1 3842 0 0,1 0-4378 0 0</inkml:trace>
  <inkml:trace contextRef="#ctx0" brushRef="#br0" timeOffset="1266.337">1777 597 6817 0 0,'0'0'2169'0'0,"0"0"-586"0"0,0 0-159 0 0,0 0 83 0 0,0 0-12 0 0,0 0-199 0 0,0 0-235 0 0,0 0-209 0 0,0 0-147 0 0,0 0-98 0 0,0 0-92 0 0,0 0-83 0 0,0 0-79 0 0,-32 23-68 0 0,-97 71-56 0 0,70-34 70 0 0,55-54-291 0 0,-1 1 1 0 0,2 0 0 0 0,-1 0 0 0 0,1 1 0 0 0,0-1-1 0 0,1 1 1 0 0,0-1 0 0 0,0 1 0 0 0,0 0 0 0 0,1 0-1 0 0,0-1 1 0 0,1 5-9 0 0,0-8 2 0 0,0-1 1 0 0,0 0-1 0 0,1 0 0 0 0,0 0 0 0 0,-1 1 0 0 0,1-1 1 0 0,0 0-1 0 0,1 0 0 0 0,-1 0 0 0 0,0-1 0 0 0,1 1 0 0 0,0 0 1 0 0,0 0-1 0 0,-1-1 0 0 0,2 1 0 0 0,-1-1 0 0 0,0 1 1 0 0,0-1-1 0 0,1 0 0 0 0,-1 0 0 0 0,1 0 0 0 0,0-1 1 0 0,-1 1-1 0 0,1 0 0 0 0,0-1 0 0 0,0 0 0 0 0,0 0 0 0 0,0 0 1 0 0,0 0-1 0 0,0 0 0 0 0,1 0-2 0 0,5 0 92 0 0,-1 0 0 0 0,1 0 0 0 0,-1-1 0 0 0,0 0 0 0 0,1-1 0 0 0,-1 0 0 0 0,1 0 0 0 0,-1 0 0 0 0,0-1 0 0 0,1-1 0 0 0,-1 1 0 0 0,0-1-1 0 0,-1-1 1 0 0,1 1 0 0 0,-1-1 0 0 0,1-1 0 0 0,-1 1 0 0 0,0-2-92 0 0,113-105 1436 0 0,-82 60-1175 0 0,-2-2 0 0 0,-3-1 0 0 0,25-57-261 0 0,-43 82 24 0 0,-6 14-24 0 0,0-1 0 0 0,-2 0 0 0 0,0-1 1 0 0,-1 0-1 0 0,-1 0 0 0 0,0 0 0 0 0,-1 0 0 0 0,-1-1 0 0 0,-1 0 0 0 0,0 1 0 0 0,-1-1 0 0 0,-1 0 0 0 0,-1 0 0 0 0,-2-12 0 0 0,1 25-16 0 0,0 0-1 0 0,0 0 1 0 0,0 0-1 0 0,0 1 0 0 0,-1-1 1 0 0,0 0-1 0 0,0 1 1 0 0,0 0-1 0 0,-1 0 0 0 0,1 0 1 0 0,-1 0-1 0 0,0 0 0 0 0,0 1 1 0 0,0-1-1 0 0,-1 1 1 0 0,1 0-1 0 0,-1 1 0 0 0,1-1 1 0 0,-1 1-1 0 0,0 0 1 0 0,0 0-1 0 0,0 0 0 0 0,0 1 1 0 0,-1 0-1 0 0,1 0 0 0 0,0 0 1 0 0,-1 0-1 0 0,1 1 1 0 0,0 0-1 0 0,-1 0 0 0 0,1 1 1 0 0,0-1-1 0 0,-1 1 0 0 0,1 0 1 0 0,0 1-1 0 0,0-1 1 0 0,0 1-1 0 0,0 0 0 0 0,-2 1 17 0 0,-11 7-14 0 0,1-1-1 0 0,0 2 0 0 0,1 1 0 0 0,0 0 1 0 0,0 0-1 0 0,2 2 0 0 0,-1 0 0 0 0,2 1 1 0 0,0 0-1 0 0,1 1 0 0 0,0 0 0 0 0,1 1 1 0 0,1 0-1 0 0,1 1 0 0 0,1 0 0 0 0,0 0 1 0 0,1 1-1 0 0,0 4 15 0 0,4-14 1 0 0,1 1-1 0 0,0 0 1 0 0,1 0 0 0 0,0 0 0 0 0,0 0-1 0 0,1 0 1 0 0,0 0 0 0 0,1 0-1 0 0,0 1 1 0 0,1-2 0 0 0,0 1 0 0 0,0 0-1 0 0,1 0 1 0 0,1-1 0 0 0,-1 1 0 0 0,2-1-1 0 0,-1 0 1 0 0,1 0 0 0 0,0-1-1 0 0,1 1 1 0 0,0-1 0 0 0,0-1 0 0 0,1 1-1 0 0,4 3 0 0 0,5 2-37 0 0,0-2-1 0 0,1 1 1 0 0,1-2-1 0 0,-1 0 1 0 0,2-1-1 0 0,-1-1 1 0 0,1-1-1 0 0,0-1 1 0 0,1 0-1 0 0,-1-1 1 0 0,1-1-1 0 0,0-1 1 0 0,0-1-1 0 0,1-1 1 0 0,-1-1-1 0 0,2 0 38 0 0,42-11-3882 0 0,-45 2-1040 0 0,2-1-4771 0 0,-14 7 3985 0 0</inkml:trace>
  <inkml:trace contextRef="#ctx0" brushRef="#br0" timeOffset="2022.728">2186 833 6273 0 0,'0'0'2618'0'0,"0"0"-277"0"0,0 0-177 0 0,0 0-83 0 0,0 0-174 0 0,0 0-266 0 0,0 0-328 0 0,0 0-293 0 0,0 0-191 0 0,0 0-111 0 0,0 0-75 0 0,0 0-61 0 0,0 0-64 0 0,8-12-69 0 0,65-95 914 0 0,20-13-277 0 0,-82 106-1008 0 0,55-49 55 0 0,-58 88-225 0 0,-8 111 188 0 0,1-134-96 0 0,-1-1 1 0 0,1 1 0 0 0,-1 0 0 0 0,1-1 0 0 0,0 1-1 0 0,0-1 1 0 0,-1 1 0 0 0,1-1 0 0 0,0 0 0 0 0,0 1 0 0 0,1-1-1 0 0,-1 0 1 0 0,0 1 0 0 0,0-1 0 0 0,1 0 0 0 0,-1 0-1 0 0,1 0 1 0 0,-1 0 0 0 0,1-1 0 0 0,-1 1 0 0 0,1 0-1 0 0,-1 0 1 0 0,1-1 0 0 0,0 1 0 0 0,-1-1 0 0 0,1 0-1 0 0,0 1 1 0 0,-1-1 0 0 0,1 0 0 0 0,0 0 0 0 0,0 0 0 0 0,-1 0-1 0 0,1 0 1 0 0,0-1 0 0 0,-1 1 0 0 0,1-1 0 0 0,0 1-1 0 0,-1-1 1 0 0,1 1 0 0 0,0-1 0 0 0,-1 0 0 0 0,1 1-1 0 0,-1-1 1 0 0,1 0 0 0 0,-1 0 0 0 0,0 0 0 0 0,1-1 0 0 0,-1 1-1 0 0,0 0 1 0 0,0 0 0 0 0,1-1-1 0 0,78-76 83 0 0,18-6-51 0 0,-96 84-34 0 0,-1 1 1 0 0,1 0-1 0 0,-1 0 1 0 0,1 0 0 0 0,-1 0-1 0 0,1 0 1 0 0,-1 0 0 0 0,0 0-1 0 0,1 1 1 0 0,-1-1-1 0 0,0 0 1 0 0,0 1 0 0 0,0-1-1 0 0,0 1 1 0 0,0-1-1 0 0,0 1 1 0 0,-1-1 0 0 0,1 1-1 0 0,0 0 1 0 0,-1-1 0 0 0,1 1-1 0 0,-1 0 1 0 0,0-1-1 0 0,0 1 1 0 0,1 0 0 0 0,-1 0-1 0 0,0 0 1 0 0,0-1-1 0 0,-1 1 1 0 0,1 0 0 0 0,0 0-1 0 0,-1-1 1 0 0,1 1-1 0 0,-1 1 2 0 0,1-1-7 0 0,15 92-53 0 0,-13-87-184 0 0,29 59-1525 0 0,-11-59-2820 0 0,8-14-4436 0 0,-23 3 3581 0 0,-2 0-1287 0 0</inkml:trace>
  <inkml:trace contextRef="#ctx0" brushRef="#br0" timeOffset="2354.856">2880 37 12755 0 0,'0'0'1859'0'0,"0"0"-516"0"0,0 0-290 0 0,0 0 26 0 0,0 0 71 0 0,0 0 2 0 0,0 0-113 0 0,0 0-170 0 0,0 0-140 0 0,0 0-73 0 0,0 0-52 0 0,0 0-37 0 0,0 0-42 0 0,19 34-46 0 0,66 105-30 0 0,-12-54 255 0 0,-47-59-523 0 0,-5-9-140 0 0,-1 0-1 0 0,0 2 1 0 0,-1 0 0 0 0,-1 1-1 0 0,-1 1 1 0 0,-1 1 0 0 0,-1 0-1 0 0,-1 1 1 0 0,0 0-1 0 0,-2 1 1 0 0,-1 1 0 0 0,-1 0-1 0 0,-1 1 1 0 0,-2-1 0 0 0,0 2-1 0 0,1 14-40 0 0,-7-33-55 0 0,-1 1 0 0 0,1-1 0 0 0,-2 0 0 0 0,1 0 0 0 0,-1 0 0 0 0,0 1 0 0 0,-1-1 0 0 0,0 0 0 0 0,0-1 0 0 0,-1 1 0 0 0,0 0 0 0 0,0-1 0 0 0,-1 1 0 0 0,0-1 0 0 0,0 0 0 0 0,-1 0 0 0 0,0-1 0 0 0,0 1 0 0 0,-4 3 55 0 0,-9 8-1009 0 0,-1-2 1 0 0,-1 0-1 0 0,-1-1 1 0 0,0-1-1 0 0,0-1 1 0 0,-13 5 1008 0 0,-79 33-13301 0 0,86-39 5855 0 0</inkml:trace>
  <inkml:trace contextRef="#ctx0" brushRef="#br0" timeOffset="3211.351">214 129 0 0 0,'0'0'577'0'0,"0"0"296"0"0,0 0 266 0 0,0 0 362 0 0,0 0 308 0 0,0 0 59 0 0,0 0-181 0 0,0 0-292 0 0,0 0-275 0 0,0 0-153 0 0,0 0-35 0 0,0 0-1 0 0,-25 22-23 0 0,-78 72-47 0 0,60-29 337 0 0,39-50-900 0 0,-7 24 91 0 0,2 1 0 0 0,2 0-1 0 0,1 1 1 0 0,3-1 0 0 0,1 1 0 0 0,1 0 0 0 0,3 0-1 0 0,1-1 1 0 0,7 27-389 0 0,-6-39 94 0 0,2-1 0 0 0,0 0 1 0 0,2-1-1 0 0,1 0 0 0 0,1 0 0 0 0,1-1 0 0 0,1 0 0 0 0,2-1 0 0 0,0 0 0 0 0,1-1 0 0 0,7 6-94 0 0,-14-19-23 0 0,0 0-1 0 0,0 0 0 0 0,1-1 1 0 0,1 0-1 0 0,-1-1 0 0 0,1 1 1 0 0,1-2-1 0 0,0 0 0 0 0,0 0 1 0 0,0-1-1 0 0,11 5 24 0 0,64 1-2644 0 0,-58-15-1016 0 0,1-3-3431 0 0,-13 3-1852 0 0</inkml:trace>
  <inkml:trace contextRef="#ctx0" brushRef="#br0" timeOffset="6456.792">3730 93 0 0 0,'0'2'0'0'0,"0"-4"0"0"0,1-1-4212 0 0,0 0 6148 0 0,2-1 19539 0 0,-6 7-19141 0 0,-68 31-423 0 0,58-23-1788 0 0,1 1 1 0 0,0 0 0 0 0,1 1 0 0 0,1 0-1 0 0,0 1 1 0 0,0 0 0 0 0,1 1-1 0 0,1 0 1 0 0,1 0 0 0 0,0 0 0 0 0,1 1-1 0 0,1 0 1 0 0,-1 4-124 0 0,0 6 78 0 0,0 0 1 0 0,2 1-1 0 0,1-1 0 0 0,2 1 1 0 0,0 0-1 0 0,1 0 0 0 0,2 0 1 0 0,1-1-1 0 0,1 1 0 0 0,1-1 1 0 0,2 2-79 0 0,0-2 181 0 0,2 0 0 0 0,1-1 0 0 0,1 0 0 0 0,1 0-1 0 0,1-2 1 0 0,1 1 0 0 0,16 19-181 0 0,66 49 919 0 0,-85-85-1856 0 0,2-15-5009 0 0,-4-2 4569 0 0,-2 4-903 0 0,10-9-8302 0 0,-15 11 3605 0 0</inkml:trace>
  <inkml:trace contextRef="#ctx0" brushRef="#br0" timeOffset="7572.764">3758 394 3969 0 0,'0'0'1792'0'0,"0"0"-35"0"0,0 0 6 0 0,0 0 138 0 0,0 0 84 0 0,0 0-154 0 0,0 0-341 0 0,0 0-380 0 0,0 0-279 0 0,0 0-183 0 0,0 0-97 0 0,0 0-56 0 0,0 0-55 0 0,-10 5 639 0 0,51 178 1177 0 0,0-50-1816 0 0,15 73-147 0 0,-50-191 332 0 0,-6-15-446 0 0,18-66 800 0 0,76-360-307 0 0,-64 270-638 0 0,-27 175-3561 0 0,20 57-13050 0 0,-18-68 9561 0 0</inkml:trace>
  <inkml:trace contextRef="#ctx0" brushRef="#br0" timeOffset="7926.99">4168 652 10394 0 0,'0'0'1806'0'0,"0"0"-574"0"0,0 0-284 0 0,0 0 179 0 0,0 0 183 0 0,0 0 18 0 0,0 0-170 0 0,0 0-207 0 0,0 0-142 0 0,0 0-87 0 0,0 0-73 0 0,0 0-66 0 0,0 0-67 0 0,27-3-51 0 0,84-10-48 0 0,87-45 777 0 0,-139 38-1306 0 0,-50 17-361 0 0,1-1-1320 0 0,-8-4-7155 0 0,-3 7 3096 0 0,-3 1-2579 0 0</inkml:trace>
  <inkml:trace contextRef="#ctx0" brushRef="#br0" timeOffset="8174.271">4332 394 10442 0 0,'0'0'2534'0'0,"0"0"-896"0"0,0 0-522 0 0,0 0 36 0 0,0 0 146 0 0,0 0-3 0 0,0 0-171 0 0,0 0-213 0 0,0 0-178 0 0,0 0-110 0 0,0 0-76 0 0,2 34-87 0 0,5 103-77 0 0,7 97 764 0 0,-13-212-1220 0 0,16 52-2772 0 0,3-70-4367 0 0,-14-4 2529 0 0,1 0-4755 0 0</inkml:trace>
  <inkml:trace contextRef="#ctx0" brushRef="#br0" timeOffset="8758.863">4925 505 4569 0 0,'0'0'2870'0'0,"0"0"-750"0"0,0 0-298 0 0,0 0 28 0 0,0 0-82 0 0,0 0-271 0 0,0 0-304 0 0,0 0-258 0 0,0 0-218 0 0,-32 14-176 0 0,-100 45-125 0 0,64-14 121 0 0,62-39-521 0 0,0 0 0 0 0,0 0 0 0 0,0 1 0 0 0,0 0-1 0 0,1 0 1 0 0,0 0 0 0 0,1 1 0 0 0,0 0 0 0 0,0 0 0 0 0,1 0 0 0 0,0 0 0 0 0,0 0-1 0 0,0 1 1 0 0,1-1 0 0 0,1 1 0 0 0,0 0 0 0 0,0-1 0 0 0,0 1 0 0 0,1 0 0 0 0,0 1-16 0 0,3-5 10 0 0,0-1 1 0 0,1 1 0 0 0,-1-1 0 0 0,1 0 0 0 0,0 0 0 0 0,0 0 0 0 0,0-1 0 0 0,0 0 0 0 0,0 1 0 0 0,1-1 0 0 0,0-1 0 0 0,-1 1 0 0 0,1-1 0 0 0,0 0 0 0 0,0 0 0 0 0,0 0 0 0 0,1-1 0 0 0,-1 0 0 0 0,0 0 0 0 0,1 0 0 0 0,-1 0 0 0 0,1-1 0 0 0,-1 0 0 0 0,0 0 0 0 0,1-1 0 0 0,2 0-11 0 0,3 2 129 0 0,0-1 0 0 0,-1-1 0 0 0,1 1 0 0 0,-1-2 0 0 0,1 0 1 0 0,-1 0-1 0 0,1-1 0 0 0,-1 0 0 0 0,0-1 0 0 0,0 0 0 0 0,0 0 0 0 0,-1-1 0 0 0,1 0 0 0 0,-1-1 1 0 0,-1 0-1 0 0,1-1 0 0 0,-1 0 0 0 0,0 0 0 0 0,0 0 0 0 0,-1-1 0 0 0,4-6-129 0 0,5-7 109 0 0,-2 0 0 0 0,0-1-1 0 0,-1-1 1 0 0,-2 0 0 0 0,0-1 0 0 0,-2 0-1 0 0,0 0 1 0 0,-2-1 0 0 0,0 0 0 0 0,-2-1-1 0 0,-1 1 1 0 0,-1-1 0 0 0,0-15-109 0 0,-2 33-20 0 0,-1 1 0 0 0,1-1 0 0 0,-1 0 0 0 0,-1 0 0 0 0,1 0 0 0 0,-1 1 0 0 0,0-1 1 0 0,-1 0-1 0 0,0 1 0 0 0,0-1 0 0 0,-1 1 0 0 0,0 0 0 0 0,0 0 0 0 0,-1 0 0 0 0,0 0 0 0 0,0 0 0 0 0,0 1 0 0 0,-1 0 1 0 0,0 0-1 0 0,0 0 0 0 0,-1 0 0 0 0,0 1 0 0 0,0 0 0 0 0,0 0 0 0 0,0 1 0 0 0,-1 0 0 0 0,-2-2 20 0 0,4 4-16 0 0,0 1-1 0 0,0 0 0 0 0,1-1 1 0 0,-1 1-1 0 0,-1 1 0 0 0,1-1 1 0 0,0 1-1 0 0,0 0 0 0 0,0 0 1 0 0,0 1-1 0 0,0-1 1 0 0,0 1-1 0 0,0 0 0 0 0,0 0 1 0 0,0 1-1 0 0,0 0 0 0 0,1-1 1 0 0,-1 2-1 0 0,1-1 0 0 0,-1 0 1 0 0,1 1-1 0 0,0 0 0 0 0,0 0 1 0 0,0 0-1 0 0,0 1 0 0 0,0-1 1 0 0,1 1-1 0 0,-1 0 0 0 0,1 0 1 0 0,-2 3 16 0 0,-2 4-5 0 0,0 0 0 0 0,0 0 0 0 0,1 0 0 0 0,0 1 0 0 0,1 0 0 0 0,1 0 0 0 0,0 0 0 0 0,0 1 0 0 0,2 0 0 0 0,-1-1 0 0 0,1 10 5 0 0,1-6 12 0 0,1-1 0 0 0,1 0 1 0 0,0 0-1 0 0,1 0 0 0 0,1 0 1 0 0,0 0-1 0 0,1-1 0 0 0,0 1 1 0 0,2-1-1 0 0,0 0 1 0 0,0 0-1 0 0,1-1 0 0 0,1 0 1 0 0,0 0-1 0 0,3 3-12 0 0,-4-2-5 0 0,1-1 0 0 0,1 0 0 0 0,0 0 0 0 0,1-1 0 0 0,0-1 0 0 0,1 1 0 0 0,0-1 0 0 0,1-1 0 0 0,0 0 0 0 0,0-1 0 0 0,1 0 0 0 0,0-1 0 0 0,1 0 0 0 0,0-1 0 0 0,0-1 1 0 0,1 0-1 0 0,-1-1 0 0 0,15 3 5 0 0,-26-8-177 0 0,0 1 0 0 0,1 0 1 0 0,-1-1-1 0 0,0 0 0 0 0,1 1 0 0 0,-1-2 1 0 0,1 1-1 0 0,-1 0 0 0 0,0 0 1 0 0,1-1-1 0 0,-1 0 0 0 0,0 0 1 0 0,1 0-1 0 0,-1 0 0 0 0,0 0 1 0 0,0-1-1 0 0,0 1 0 0 0,0-1 1 0 0,0 0-1 0 0,0 0 0 0 0,-1 0 1 0 0,1 0-1 0 0,-1 0 0 0 0,1-1 0 0 0,-1 1 1 0 0,0-1-1 0 0,0 0 0 0 0,0 0 1 0 0,0 1-1 0 0,0-1 0 0 0,-1 0 1 0 0,1 0-1 0 0,0-3 177 0 0,12-32-4913 0 0,-7 19-672 0 0,-3 7-2653 0 0</inkml:trace>
  <inkml:trace contextRef="#ctx0" brushRef="#br0" timeOffset="9242.854">5245 306 5657 0 0,'0'0'2349'0'0,"0"0"-248"0"0,0 0-79 0 0,0 0-17 0 0,0 0-197 0 0,0 0-304 0 0,0 0-311 0 0,0 0-257 0 0,0 0-140 0 0,0 0-69 0 0,0 0-66 0 0,0 0-77 0 0,2 32-86 0 0,6 99-109 0 0,14-40 321 0 0,73 126-279 0 0,-95-216-415 0 0,1 0 1 0 0,-1-1-1 0 0,0 1 1 0 0,0 0-1 0 0,0-1 1 0 0,0 1 0 0 0,1 0-1 0 0,-1-1 1 0 0,0 1-1 0 0,1 0 1 0 0,-1-1-1 0 0,0 1 1 0 0,1-1 0 0 0,-1 1-1 0 0,1-1 1 0 0,-1 1-1 0 0,1-1 1 0 0,-1 1-1 0 0,1-1 1 0 0,-1 1 0 0 0,1-1-1 0 0,-1 1 1 0 0,1-1-1 0 0,0 0 1 0 0,-1 0-1 0 0,1 1 1 0 0,0-1 0 0 0,-1 0-1 0 0,1 0 1 0 0,0 0-1 0 0,-1 0 1 0 0,1 1-1 0 0,0-1 1 0 0,-1 0 0 0 0,1 0-1 0 0,0 0 1 0 0,0-1-1 0 0,-1 1 1 0 0,1 0-1 0 0,0 0 1 0 0,-1 0 0 0 0,1 0-1 0 0,0-1 1 0 0,-1 1-1 0 0,1 0 1 0 0,-1-1-1 0 0,1 1 1 0 0,0 0 0 0 0,-1-1-1 0 0,1 1 1 0 0,-1-1-1 0 0,1 1 1 0 0,-1-1-1 0 0,1 1 1 0 0,-1-1 0 0 0,1 1-1 0 0,-1-1 1 0 0,0 1-1 0 0,1-1 1 0 0,-1 0-1 0 0,0 1 1 0 0,1-1-17 0 0,26-45 1187 0 0,-26 43-1244 0 0,15-27 237 0 0,-2-1-1 0 0,-1 0 1 0 0,-2-1-1 0 0,-1 0 1 0 0,-2 0-1 0 0,0-1 1 0 0,0-18-180 0 0,-1-110-346 0 0,-24 160-5086 0 0,14 14 973 0 0,3-4-6872 0 0,0-6 5114 0 0</inkml:trace>
  <inkml:trace contextRef="#ctx0" brushRef="#br0" timeOffset="9571.974">5619 85 4529 0 0,'0'0'4062'0'0,"0"0"-857"0"0,0 0-709 0 0,0 0-462 0 0,0 0-256 0 0,0 0-184 0 0,0 0-211 0 0,0 0-246 0 0,0 0-206 0 0,0 0-150 0 0,0 0-116 0 0,0 0-108 0 0,0 0-81 0 0,-1-14-61 0 0,-1-42-55 0 0,1 41-40 0 0,16 17 390 0 0,3 8-627 0 0,-1 1 0 0 0,0 1 0 0 0,-1 0 1 0 0,0 1-1 0 0,-1 1 0 0 0,-1 0 1 0 0,0 1-1 0 0,-1 1 0 0 0,0 0 1 0 0,-1 1-1 0 0,-1 0 0 0 0,-1 1 1 0 0,-1 0-1 0 0,0 0 0 0 0,-1 1 1 0 0,-1 0-1 0 0,-1 1 0 0 0,-1-1 1 0 0,0 1-1 0 0,-2 0 0 0 0,1 12-83 0 0,0-8 35 0 0,-2 1 0 0 0,0 0 0 0 0,-2 0-1 0 0,0-1 1 0 0,-2 1 0 0 0,-1 0 0 0 0,-1-1-1 0 0,0 1 1 0 0,-2-1 0 0 0,-1 0 0 0 0,-1-1-1 0 0,-1 0 1 0 0,-2 0 0 0 0,-3 5-35 0 0,4-9-121 0 0,-1 0 0 0 0,-1-2 0 0 0,-1 1 0 0 0,-1-2 0 0 0,0 1 0 0 0,-1-2 0 0 0,0 0 0 0 0,-2-1 0 0 0,1 0 0 0 0,-4 0 121 0 0,-32 3-3100 0 0,33-16-1596 0 0,1 0-5241 0 0,10-1-789 0 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1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7098 0 0,'0'0'2007'0'0,"0"0"-311"0"0,0 0-122 0 0,0 0 54 0 0,0 0-41 0 0,0 0-173 0 0,0 0-274 0 0,0 0-279 0 0,0 0-154 0 0,0 0-73 0 0,0 0-24 0 0,0 7-4 0 0,-40 100 2311 0 0,-43 0-1578 0 0,40-70-1177 0 0,37-37-972 0 0,2 0-3995 0 0,4-10-5347 0 0,0 9 8758 0 0,0-3-7425 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14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43 508 0 0 0,'0'0'349'0'0,"0"0"670"0"0,0 0 195 0 0,0 0 11 0 0,0 0 69 0 0,0 0 69 0 0,-5 0 40 0 0,-8 2-804 0 0,1 0 737 0 0,0-2 2926 0 0,36 1 5512 0 0,65-1-8684 0 0,8-5-611 0 0,-97 5-475 0 0,0 0-8 0 0,1 0 0 0 0,0 0-8 0 0,-1 0-6 0 0,0 0-24 0 0,0 0 12 0 0,0 0 1 0 0,0 0-19 0 0,0 0-1 0 0,0 0-27 0 0,0 0-20 0 0,0 0-19 0 0,0 0-30 0 0,0 0-45 0 0,7 0-3230 0 0,7 0-10221 0 0,-11 0 6149 0 0</inkml:trace>
  <inkml:trace contextRef="#ctx0" brushRef="#br0" timeOffset="1055.793">483 519 0 0 0,'0'0'473'0'0,"0"0"934"0"0,0 0 343 0 0,0 0-42 0 0,0 0-159 0 0,0 0-176 0 0,0 0-190 0 0,0 0-101 0 0,0 0-45 0 0,0 0-51 0 0,0 0-86 0 0,-7-3-114 0 0,2 1-754 0 0,2 0 114 0 0,0 1 1 0 0,0 0-1 0 0,-1-1 0 0 0,1 1 0 0 0,0 0 0 0 0,-1 0 1 0 0,1 1-1 0 0,0-1 0 0 0,-1 1 0 0 0,1-1 0 0 0,-1 1 0 0 0,1 0 1 0 0,-1 1-1 0 0,1-1 0 0 0,-1 1 0 0 0,1-1 0 0 0,-1 1 0 0 0,1 0 1 0 0,-1 0-147 0 0,-3 3 67 0 0,-1 0 1 0 0,1 1 0 0 0,0 0 0 0 0,0 0-1 0 0,0 0 1 0 0,1 1 0 0 0,0 0-1 0 0,0 0 1 0 0,1 1 0 0 0,-1 0 0 0 0,1 0-1 0 0,1 0 1 0 0,0 0 0 0 0,0 1-1 0 0,0 0 1 0 0,1-1 0 0 0,0 1 0 0 0,0 1-1 0 0,1-1 1 0 0,0 0 0 0 0,0 1-1 0 0,1-1 1 0 0,0 0 0 0 0,1 1 0 0 0,0 0-1 0 0,0-1 1 0 0,1 3-68 0 0,0-7 52 0 0,1 0 1 0 0,0 0-1 0 0,0-1 0 0 0,0 1 1 0 0,0-1-1 0 0,0 1 0 0 0,1-1 1 0 0,-1 0-1 0 0,1 0 0 0 0,0 0 1 0 0,0 0-1 0 0,0 0 0 0 0,1-1 1 0 0,-1 1-1 0 0,0-1 0 0 0,1 0 1 0 0,0 0-1 0 0,-1 0 0 0 0,1 0 1 0 0,0-1-1 0 0,0 0 0 0 0,0 0 1 0 0,0 0-1 0 0,0 0 0 0 0,0 0 1 0 0,0-1-1 0 0,1 0 0 0 0,-1 0 1 0 0,0 0-1 0 0,0 0 0 0 0,0-1 1 0 0,0 0-1 0 0,0 1 0 0 0,0-2 1 0 0,0 1-1 0 0,0 0 0 0 0,0-1 1 0 0,0 1-1 0 0,-1-1 0 0 0,1 0 1 0 0,2-3-53 0 0,5-4 119 0 0,-1 0 0 0 0,0-1 0 0 0,-1-1 0 0 0,0 1 0 0 0,-1-2 0 0 0,0 1 0 0 0,0-1 0 0 0,-2 0 0 0 0,1-1 0 0 0,-2 1 0 0 0,1-1 0 0 0,-2-1 0 0 0,0 1 0 0 0,2-13-119 0 0,4-4 78 0 0,2-8-46 0 0,-2 0 0 0 0,-1-1 0 0 0,-2 0-1 0 0,-2 0 1 0 0,-1-1 0 0 0,-3-24-32 0 0,0 61-19 0 0,-1 0 1 0 0,0 0-1 0 0,0 0 1 0 0,-1 0-1 0 0,1 0 1 0 0,-1 0-1 0 0,0 0 0 0 0,1 0 1 0 0,-1 0-1 0 0,0 0 1 0 0,-1 1-1 0 0,1-1 1 0 0,-1 0-1 0 0,1 1 0 0 0,-1-1 1 0 0,0 1-1 0 0,1-1 1 0 0,-1 1-1 0 0,-1 0 1 0 0,1 0-1 0 0,0 0 0 0 0,0 0 1 0 0,-1 0-1 0 0,1 0 1 0 0,-1 1-1 0 0,0-1 1 0 0,1 1-1 0 0,-1 0 0 0 0,0 0 1 0 0,0 0-1 0 0,0 0 1 0 0,0 0-1 0 0,0 0 1 0 0,0 1-1 0 0,0 0 1 0 0,0-1-1 0 0,0 1 0 0 0,0 0 1 0 0,0 1-1 0 0,0-1 1 0 0,0 0-1 0 0,0 1 1 0 0,0 0-1 0 0,0-1 0 0 0,0 1 1 0 0,0 1-1 0 0,1-1 1 0 0,-1 0-1 0 0,0 1 1 0 0,1-1-1 0 0,-2 2 19 0 0,-2 2 2 0 0,-1 0 0 0 0,1 1 0 0 0,1 0 0 0 0,-1 1 0 0 0,1-1 0 0 0,0 1 0 0 0,1 0 1 0 0,0 0-1 0 0,0 0 0 0 0,0 1 0 0 0,1-1 0 0 0,0 1 0 0 0,0 0 0 0 0,1 0 0 0 0,0 0 0 0 0,1 0 0 0 0,0 1 0 0 0,0-1 0 0 0,0 0 0 0 0,1 0 0 0 0,0 1 0 0 0,1 0-2 0 0,-1 4 24 0 0,1-1 0 0 0,0 1 0 0 0,1-1 0 0 0,0 0 0 0 0,1 1 0 0 0,0-1 0 0 0,1 0 0 0 0,1-1 0 0 0,0 1 0 0 0,0-1 0 0 0,1 0 0 0 0,2 3-24 0 0,124 177 593 0 0,-128-186-1023 0 0,7 13 1091 0 0,-9-8-6816 0 0,0-10-1611 0 0,1 0 4085 0 0,-1-3-1880 0 0</inkml:trace>
  <inkml:trace contextRef="#ctx0" brushRef="#br0" timeOffset="1811.515">702 733 0 0 0,'0'0'1619'0'0,"0"0"-135"0"0,0 0-47 0 0,0 0 227 0 0,0 0 223 0 0,0 0 15 0 0,0 0-171 0 0,0 0-216 0 0,0 0-160 0 0,0 0-74 0 0,0 0-58 0 0,0 0-93 0 0,0 0-107 0 0,7-6-143 0 0,19-17-145 0 0,-4-29 1239 0 0,-16 30-1708 0 0,1 1 0 0 0,1 0 0 0 0,1 1 0 0 0,1 0 1 0 0,0 0-1 0 0,1 1 0 0 0,2 0 0 0 0,3-3-266 0 0,8 3 119 0 0,-23 19-175 0 0,8 8-36 0 0,15 80 152 0 0,-12-50-64 0 0,0-13 16 0 0,-10-24-8 0 0,0-1 1 0 0,-1 1-1 0 0,1-1 0 0 0,0 1 1 0 0,0-1-1 0 0,0 1 0 0 0,0-1 1 0 0,0 0-1 0 0,0 0 0 0 0,0 0 1 0 0,0 0-1 0 0,0-1 0 0 0,0 1 1 0 0,0 0-1 0 0,0-1 0 0 0,0 1 1 0 0,0-1-1 0 0,0 0 0 0 0,0 0 1 0 0,0 0-1 0 0,-1 0 0 0 0,1 0 1 0 0,0 0-1 0 0,-1 0 0 0 0,1 0 1 0 0,-1-1-1 0 0,1 1 0 0 0,-1-1 1 0 0,0 1-1 0 0,1-1 0 0 0,-1 1 1 0 0,0-1-1 0 0,0 0 0 0 0,0 0 1 0 0,0 1-1 0 0,0-1 0 0 0,0-2-4 0 0,3 0-3 0 0,107-103 59 0 0,-110 107-57 0 0,0-1 1 0 0,0 1-1 0 0,-1 0 0 0 0,1 0 0 0 0,0 0 0 0 0,0 0 0 0 0,-1 0 0 0 0,1 0 0 0 0,0 0 0 0 0,0 0 0 0 0,-1 0 0 0 0,1 0 0 0 0,0 0 0 0 0,0 0 0 0 0,-1 0 0 0 0,1 1 0 0 0,0-1 0 0 0,-1 0 0 0 0,1 1 0 0 0,0-1 1 0 0,-1 0-1 0 0,1 1 0 0 0,0-1 0 0 0,-1 1 0 0 0,1-1 0 0 0,-1 1 0 0 0,1-1 0 0 0,-1 1 0 0 0,1 0 0 0 0,-1-1 0 0 0,1 1 0 0 0,-1 0 0 0 0,0-1 0 0 0,1 1 0 0 0,-1 0 0 0 0,0-1 0 0 0,1 1 0 0 0,-1 0 1 0 0,0-1-1 0 0,0 1 0 0 0,0 0 0 0 0,0 0 0 0 0,0-1 0 0 0,0 1 0 0 0,0 0 0 0 0,0 0 0 0 0,0 0 0 0 0,0-1 0 0 0,0 1 0 0 0,0 0 0 0 0,-1 0 1 0 0,4 50-53 0 0,-3-47 53 0 0,9 155-60 0 0,-3-147-1096 0 0,-5-11-3081 0 0,0 0-4093 0 0,-1-1 8330 0 0,0 0-10937 0 0</inkml:trace>
  <inkml:trace contextRef="#ctx0" brushRef="#br0" timeOffset="6820.062">1308 265 880 0 0,'0'0'1726'0'0,"0"0"-538"0"0,0 0-145 0 0,0 0 200 0 0,0 0 200 0 0,0 0 4 0 0,0 0-229 0 0,0 0-378 0 0,0 0-310 0 0,0 0-123 0 0,0 0 41 0 0,-2 3 98 0 0,2-1-442 0 0,-1-1 1 0 0,1 0 0 0 0,0 0-1 0 0,-1 0 1 0 0,1 0-1 0 0,0 0 1 0 0,0 1-1 0 0,0-1 1 0 0,0 0 0 0 0,0 0-1 0 0,0 0 1 0 0,0 1-1 0 0,0-1 1 0 0,1 0 0 0 0,-1 0-1 0 0,0 0 1 0 0,1 0-1 0 0,-1 0 1 0 0,1 0-1 0 0,-1 0 1 0 0,1 0 0 0 0,-1 0-1 0 0,1 0 1 0 0,0 0-1 0 0,0 0 1 0 0,-1 0 0 0 0,1 0-1 0 0,0 0 1 0 0,0 0-1 0 0,0-1 1 0 0,0 1 0 0 0,0 0-1 0 0,0-1 1 0 0,0 1-1 0 0,0-1 1 0 0,0 1-1 0 0,0-1 1 0 0,0 0 0 0 0,1 1-1 0 0,-1-1 1 0 0,0 0-1 0 0,0 0 1 0 0,0 0 0 0 0,0 1-1 0 0,1-2-104 0 0,2 5 255 0 0,0 0 1 0 0,0 0-1 0 0,-1 0 0 0 0,1 0 0 0 0,-1 0 0 0 0,0 1 1 0 0,-1-1-1 0 0,1 1 0 0 0,-1 0 0 0 0,0 0 1 0 0,0-1-1 0 0,0 2 0 0 0,0-1 0 0 0,-1 0 0 0 0,0 0 1 0 0,0 0-1 0 0,-1 2-255 0 0,3 5 154 0 0,28 119 702 0 0,4 27-434 0 0,-24-118-198 0 0,-11-39-199 0 0,0-1 0 0 0,0 0 10 0 0,0 0 22 0 0,0 0 34 0 0,11-42 1504 0 0,19-85-1168 0 0,-4 35-246 0 0,53-140 45 0 0,-76 224 147 0 0,-1 8-11269 0 0,-1 0 5675 0 0,0 0 1374 0 0,-1 0-2884 0 0</inkml:trace>
  <inkml:trace contextRef="#ctx0" brushRef="#br0" timeOffset="9512.577">1682 542 0 0 0,'0'0'862'0'0,"0"0"338"0"0,0 0 60 0 0,0 0-68 0 0,0 0-53 0 0,0 0-68 0 0,0 0-79 0 0,0 0-81 0 0,0 0-81 0 0,-7 3 2592 0 0,59-6 1448 0 0,23-10-2721 0 0,-8 0-1432 0 0,-10 12-780 0 0,-44 2-4729 0 0,0-1-5216 0 0,-13 0 4256 0 0</inkml:trace>
  <inkml:trace contextRef="#ctx0" brushRef="#br0" timeOffset="10090.627">1947 383 2353 0 0,'0'0'2616'0'0,"0"0"-702"0"0,0 0-430 0 0,0 0-148 0 0,0 0-93 0 0,0 0-174 0 0,0 0-203 0 0,0 0-143 0 0,0 0-52 0 0,0 0-3 0 0,0 0 10 0 0,0 0-37 0 0,0 0-67 0 0,7 7-57 0 0,58 83 1393 0 0,-54-61-1776 0 0,-2 1 0 0 0,-2 0 1 0 0,0 1-1 0 0,-2 0 0 0 0,-1 0 1 0 0,-2 0-1 0 0,-1 31-134 0 0,-1-62 22 0 0,0 0 0 0 0,0 0 0 0 0,0-1 0 0 0,1 1 0 0 0,-1 0 0 0 0,0 0 0 0 0,0 0 0 0 0,1 0 0 0 0,-1 0 1 0 0,0 0-1 0 0,0 0 0 0 0,1 0 0 0 0,-1 0 0 0 0,0 0 0 0 0,0 0 0 0 0,1 0 0 0 0,-1 0 0 0 0,0 0 0 0 0,0 0 0 0 0,1 0 0 0 0,-1 0 0 0 0,0 0 0 0 0,0 0 0 0 0,1 0 0 0 0,-1 0 0 0 0,0 0 0 0 0,0 1 0 0 0,0-1 1 0 0,1 0-1 0 0,-1 0 0 0 0,0 0 0 0 0,0 0 0 0 0,0 1 0 0 0,1-1 0 0 0,-1 0 0 0 0,0 0 0 0 0,0 0 0 0 0,0 1 0 0 0,0-1 0 0 0,0 0 0 0 0,1 0 0 0 0,-1 0 0 0 0,0 1 0 0 0,0-1-22 0 0,13-29 1263 0 0,-12 26-1364 0 0,53-167 1744 0 0,79-123-1226 0 0,-104 233-1964 0 0,-15 60-4341 0 0,-8 3-4403 0 0,-2 1 3622 0 0</inkml:trace>
  <inkml:trace contextRef="#ctx0" brushRef="#br0" timeOffset="10623.369">2287 722 688 0 0,'0'0'1586'0'0,"0"0"-5"0"0,0 0 255 0 0,0 0 233 0 0,0 0-70 0 0,0 0-277 0 0,0 0-324 0 0,0 0-263 0 0,0 0-182 0 0,0 0-125 0 0,0 0-87 0 0,0 0-45 0 0,0 0-56 0 0,19-8-35 0 0,56-26-45 0 0,-32-7 715 0 0,-36 28-975 0 0,-3 8-179 0 0,-1-1-1 0 0,1 1 1 0 0,-1-1 0 0 0,0 1-1 0 0,0-1 1 0 0,-1 0-1 0 0,0 0 1 0 0,0 0-1 0 0,0 0 1 0 0,0 0-1 0 0,-1-1 1 0 0,0 1-1 0 0,-1 0 1 0 0,0-1-1 0 0,1 1 1 0 0,-2-2-121 0 0,-1 6-11 0 0,-1 1 0 0 0,1 0 0 0 0,-1-1 0 0 0,1 1-1 0 0,-1 0 1 0 0,1 0 0 0 0,-1 0 0 0 0,0 1 0 0 0,0-1 0 0 0,1 1 0 0 0,-1-1 0 0 0,0 1 0 0 0,0 0 0 0 0,0 0 0 0 0,1 0 0 0 0,-1 0 0 0 0,0 1 0 0 0,0-1 0 0 0,0 1 0 0 0,1 0-1 0 0,-1 0 1 0 0,0 0 0 0 0,1 0 0 0 0,-1 0 0 0 0,1 0 0 0 0,-1 1 0 0 0,-1 1 11 0 0,-6 3-26 0 0,1 1 0 0 0,0 0 0 0 0,1 1-1 0 0,-1 0 1 0 0,2 0 0 0 0,-1 0 0 0 0,1 1 0 0 0,0 1 0 0 0,1-1 0 0 0,0 1-1 0 0,1 0 1 0 0,0 0 0 0 0,0 1 0 0 0,1-1 0 0 0,0 1 0 0 0,1 0-1 0 0,1 0 1 0 0,-1 5 26 0 0,2-12 5 0 0,0-1-1 0 0,1 1 0 0 0,-1 0 1 0 0,1-1-1 0 0,0 1 1 0 0,0-1-1 0 0,1 1 0 0 0,-1 0 1 0 0,1-1-1 0 0,0 1 0 0 0,0-1 1 0 0,0 1-1 0 0,0-1 1 0 0,0 1-1 0 0,1-1 0 0 0,0 0 1 0 0,-1 0-1 0 0,1 0 0 0 0,0 0 1 0 0,1 0-1 0 0,-1 0 0 0 0,1 0 1 0 0,-1-1-1 0 0,1 1 1 0 0,0-1-1 0 0,-1 0 0 0 0,1 0 1 0 0,1 0-1 0 0,-1 0 0 0 0,0 0 1 0 0,0-1-1 0 0,1 1 1 0 0,-1-1-1 0 0,1 0 0 0 0,-1 0 1 0 0,2 0-5 0 0,14 3 66 0 0,0-1 0 0 0,0-1 0 0 0,1-1-1 0 0,-1 0 1 0 0,0-2 0 0 0,1 0 0 0 0,-1-1 0 0 0,0-1 0 0 0,0 0 0 0 0,0-2 0 0 0,3-1-66 0 0,80-49-1591 0 0,-74 29-2675 0 0,-4-3-4968 0 0,-20 21 1671 0 0</inkml:trace>
  <inkml:trace contextRef="#ctx0" brushRef="#br0" timeOffset="10882.609">2849 564 2000 0 0,'0'0'2110'0'0,"0"0"-109"0"0,0 0 88 0 0,0 0 7 0 0,0 0-268 0 0,0 0-392 0 0,0 0-348 0 0,0 0-257 0 0,0 0-172 0 0,0 0-116 0 0,0 0-108 0 0,-19 32-95 0 0,-56 97-80 0 0,30-55 53 0 0,45-74-360 0 0,-16 26-1299 0 0,9-21-3759 0 0,-1-3-5959 0 0,7-2 10597 0 0</inkml:trace>
  <inkml:trace contextRef="#ctx0" brushRef="#br0" timeOffset="11126.283">2617 593 2128 0 0,'0'0'3149'0'0,"0"0"-332"0"0,0 0-367 0 0,0 0-351 0 0,0 0-355 0 0,0 0-384 0 0,0 0-254 0 0,0 0-145 0 0,0 0-80 0 0,0 0-53 0 0,0 0-92 0 0,0 0-100 0 0,0 0-73 0 0,8 7-27 0 0,119 93 1943 0 0,65-11-1669 0 0,-151-76 87 0 0,-31-11-2768 0 0,1 0-4163 0 0,-1-1-5828 0 0,-10-1 5449 0 0</inkml:trace>
  <inkml:trace contextRef="#ctx0" brushRef="#br0" timeOffset="11471.597">2926 0 8130 0 0,'0'0'2806'0'0,"0"0"-814"0"0,0 0-458 0 0,0 0-111 0 0,0 0-147 0 0,0 0-270 0 0,0 0-257 0 0,0 0-151 0 0,0 0-58 0 0,0 0 42 0 0,0 0 69 0 0,0 0-12 0 0,0 0-36 0 0,12 17-38 0 0,85 125 758 0 0,-75-105-1242 0 0,0 0 0 0 0,-3 1-1 0 0,-1 1 1 0 0,-2 1 0 0 0,-2 0 0 0 0,-2 1-1 0 0,-1 0 1 0 0,-2 1 0 0 0,-2 1 0 0 0,-2-1-1 0 0,0 37-80 0 0,-5-67-157 0 0,-1-1-1 0 0,-1 1 0 0 0,0 0 1 0 0,0 0-1 0 0,-1-1 0 0 0,0 1 0 0 0,-1-1 1 0 0,-1 0-1 0 0,1 0 0 0 0,-2-1 0 0 0,0 1 1 0 0,0-1-1 0 0,-1 0 0 0 0,-4 5 158 0 0,-84 64-7468 0 0,49-54-1613 0 0,30-17 2533 0 0</inkml:trace>
  <inkml:trace contextRef="#ctx0" brushRef="#br0" timeOffset="12288.594">1295 4 0 0 0,'0'0'1064'0'0,"0"0"203"0"0,0 0-52 0 0,0 0-129 0 0,0 0-98 0 0,0 0-27 0 0,0 0 45 0 0,0 0 29 0 0,0 0 64 0 0,-4 2 58 0 0,0 1-786 0 0,0 0-1 0 0,0 0 0 0 0,1 0 0 0 0,0 1 0 0 0,-1 0 1 0 0,1-1-1 0 0,0 1 0 0 0,1 0 0 0 0,-1 0 0 0 0,1 1 1 0 0,0-1-1 0 0,0 1 0 0 0,0-1 0 0 0,0 1 1 0 0,0 2-371 0 0,-9 31 661 0 0,1 2 0 0 0,2-1 0 0 0,1 1 0 0 0,2 0 0 0 0,2 0 0 0 0,2 1 1 0 0,2-1-1 0 0,3 20-661 0 0,3 5 464 0 0,3 0 0 0 0,3-1 1 0 0,2-1-1 0 0,4 0 0 0 0,6 10-464 0 0,-21-60 92 0 0,0 0-1 0 0,2-1 1 0 0,-1 0-1 0 0,1 0 0 0 0,1 0 1 0 0,0-1-1 0 0,1 0 0 0 0,0 0 1 0 0,1-1-1 0 0,0 0 0 0 0,0-1 1 0 0,5 3-92 0 0,-8-8 22 0 0,1 0 1 0 0,0-1-1 0 0,0 0 1 0 0,0 0-1 0 0,0-1 1 0 0,0 0-1 0 0,1 0 1 0 0,-1-1-1 0 0,1 0 1 0 0,-1 0-1 0 0,1 0 1 0 0,0-1-1 0 0,6-1-22 0 0,60-10-3798 0 0,-66 9 2250 0 0,8-2-2407 0 0,-4 3-3433 0 0,-7 1-1354 0 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1448 265 0 0 0,'0'0'1063'0'0,"0"0"657"0"0,0 0 278 0 0,0 0 136 0 0,0 0 13 0 0,0 0-135 0 0,0 0-305 0 0,0 0-345 0 0,0 0-270 0 0,0 0-196 0 0,0 0-138 0 0,0 0-75 0 0,0 0-55 0 0,-3 0-59 0 0,-5-4 590 0 0,22 1 910 0 0,3-1-1448 0 0,167-32 1981 0 0,-41 14-1966 0 0,-106 19-555 0 0,6-1-812 0 0,-18-4-3246 0 0,-20 2-191 0 0,-4 5 1 0 0,-1 0-3691 0 0,0 1 2822 0 0</inkml:trace>
  <inkml:trace contextRef="#ctx0" brushRef="#br0" timeOffset="297.409">1470 439 7706 0 0,'0'0'2791'0'0,"0"0"-909"0"0,0 0-469 0 0,0 0 76 0 0,0 0 116 0 0,0 0-139 0 0,0 0-278 0 0,0 0-238 0 0,0 0-158 0 0,0 0-80 0 0,0 0-69 0 0,0 0-98 0 0,0 0-117 0 0,29-8-81 0 0,90-22-89 0 0,23-1 122 0 0,-104 25-1693 0 0,-17 4-1059 0 0,-1-2-3810 0 0,-12 0-3057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1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636 1 3649 0 0,'0'0'2627'0'0,"0"0"-318"0"0,0 0-108 0 0,0 0 26 0 0,0 0-23 0 0,0 0-235 0 0,0 0-359 0 0,0 0-340 0 0,0 0-284 0 0,0 0-163 0 0,0 0-108 0 0,0 3 2763 0 0,-185 222-2332 0 0,69-89-871 0 0,-75 81-115 0 0,98-107-47 0 0,56-69-1011 0 0,29-37-3610 0 0,3-7-10106 0 0,5 2 6872 0 0</inkml:trace>
  <inkml:trace contextRef="#ctx0" brushRef="#br0" timeOffset="527.626">41 89 3017 0 0,'0'0'2512'0'0,"0"0"-617"0"0,0 0-169 0 0,0 0 94 0 0,0 0 113 0 0,0 0-38 0 0,0 0-243 0 0,0 0-334 0 0,0 0-330 0 0,0 0-213 0 0,0 0-144 0 0,0 0-79 0 0,0 0-60 0 0,-1-4-35 0 0,-5-10-2 0 0,4 10-30 0 0,2 4-36 0 0,42 48 2626 0 0,74 151-1155 0 0,0 10-1284 0 0,-17-62-374 0 0,-92-138-221 0 0,10 6-650 0 0,-14-35-4178 0 0,-3 11 1581 0 0,0 4-4402 0 0,0 1-4160 0 0</inkml:trace>
  <inkml:trace contextRef="#ctx0" brushRef="#br0" timeOffset="1253.692">781 498 0 0 0,'0'0'2755'0'0,"0"0"-504"0"0,0 0-117 0 0,0 0 84 0 0,0 0 38 0 0,0 0-152 0 0,0 0-295 0 0,0 0-314 0 0,0 0-296 0 0,0 0-191 0 0,0 0-106 0 0,0 0-95 0 0,0-3-79 0 0,-2 1-565 0 0,0 0-1 0 0,-1 0 1 0 0,1 0-1 0 0,-1 1 1 0 0,0-1 0 0 0,1 1-1 0 0,-1-1 1 0 0,0 1 0 0 0,0 0-1 0 0,0 0 1 0 0,0 0-1 0 0,0 1 1 0 0,0-1 0 0 0,0 1-1 0 0,0-1 1 0 0,0 1 0 0 0,0 0-1 0 0,0 0 1 0 0,0 0-1 0 0,0 1 1 0 0,-1-1 0 0 0,1 1-1 0 0,0 0 1 0 0,0 0-1 0 0,1 0 1 0 0,-1 0 0 0 0,0 0-1 0 0,0 1 1 0 0,0-1 0 0 0,1 1-1 0 0,-1-1 1 0 0,1 1-1 0 0,-3 2-162 0 0,-1 1 41 0 0,0-1 0 0 0,0 1 1 0 0,0 1-1 0 0,0-1 0 0 0,1 1 0 0 0,0 0 0 0 0,0 1 0 0 0,0-1 0 0 0,1 1 0 0 0,0 0 0 0 0,0 0 0 0 0,1 0 0 0 0,0 0 0 0 0,0 1 0 0 0,1-1 0 0 0,0 1 0 0 0,0-1 0 0 0,1 1 0 0 0,0 0 0 0 0,0 0 0 0 0,1 8-41 0 0,0-13 7 0 0,0 1 1 0 0,0-1-1 0 0,1 1 0 0 0,-1-1 0 0 0,1 1 1 0 0,0-1-1 0 0,0 0 0 0 0,0 1 1 0 0,0-1-1 0 0,1 0 0 0 0,0 0 0 0 0,-1 0 1 0 0,1 0-1 0 0,0 0 0 0 0,0 0 0 0 0,1 0 1 0 0,-1-1-1 0 0,0 1 0 0 0,1-1 1 0 0,0 0-1 0 0,0 1 0 0 0,-1-1 0 0 0,1 0 1 0 0,0-1-1 0 0,1 1 0 0 0,1 0-7 0 0,5 2 11 0 0,0-1 0 0 0,1-1 0 0 0,-1 1 0 0 0,1-2 0 0 0,-1 0 1 0 0,1 0-1 0 0,0-1 0 0 0,-1 0 0 0 0,1-1 0 0 0,0 0 0 0 0,1-1-11 0 0,34-38-4003 0 0,-32 23-4958 0 0,-9 12-2663 0 0</inkml:trace>
  <inkml:trace contextRef="#ctx0" brushRef="#br0" timeOffset="1885.807">927 767 13691 0 0,'0'0'1823'0'0,"0"0"-460"0"0,0 0-116 0 0,0 0 77 0 0,0 0-49 0 0,0 0-151 0 0,0 0-225 0 0,0 0-275 0 0,0 0-205 0 0,0 0-106 0 0,0 0-40 0 0,0 0 0 0 0,0 0 11 0 0,6-10 1 0 0,106-132 1585 0 0,-50 81-1358 0 0,-36 126 56 0 0,-25-63-557 0 0,1 0 1 0 0,0-1-1 0 0,1 1 0 0 0,-1 0 0 0 0,0-1 0 0 0,0 1 0 0 0,1-1 0 0 0,-1 1 0 0 0,1-1 0 0 0,-1 0 0 0 0,1 0 1 0 0,-1-1-1 0 0,1 1 0 0 0,0 0 0 0 0,-1-1 0 0 0,1 1 0 0 0,0-1 0 0 0,0 0 0 0 0,-1 0 0 0 0,1 0 1 0 0,0 0-1 0 0,0-1 0 0 0,-1 1 0 0 0,1-1 0 0 0,0 0 0 0 0,-1 1 0 0 0,1-1 0 0 0,-1-1 0 0 0,1 1 0 0 0,-1 0 1 0 0,1 0-1 0 0,-1-1 0 0 0,0 1 0 0 0,1-1 0 0 0,-1 0 0 0 0,0 0 0 0 0,0 0 0 0 0,-1 0 0 0 0,1 0 0 0 0,1-2-11 0 0,119-102 259 0 0,-110 101-275 0 0,-11 5 56 0 0,-1 13-42 0 0,18 109 340 0 0,8-84-1573 0 0,-12-35-3117 0 0,3-2-5207 0 0,-11-1-2669 0 0</inkml:trace>
  <inkml:trace contextRef="#ctx0" brushRef="#br0" timeOffset="2701.923">1956 373 5697 0 0,'0'0'3009'0'0,"0"0"-815"0"0,0 0-377 0 0,0 0-52 0 0,0 0-124 0 0,0 0-287 0 0,0 0-291 0 0,0 0-262 0 0,0 0-147 0 0,0 0-61 0 0,0 0 0 0 0,0 0 27 0 0,0 0-15 0 0,11 0-37 0 0,395 3 4625 0 0,-234-17-4701 0 0,-149 3-697 0 0,-22 10 12 0 0,-8-10-7029 0 0,-1 9 3623 0 0,-6 1-7066 0 0,10 1 3890 0 0</inkml:trace>
  <inkml:trace contextRef="#ctx0" brushRef="#br0" timeOffset="3033.645">2059 568 8466 0 0,'0'0'1708'0'0,"0"0"-192"0"0,0 0 21 0 0,0 0 14 0 0,0 0-150 0 0,0 0-146 0 0,0 0-113 0 0,0 0-112 0 0,0 0-97 0 0,0 0-101 0 0,0 0-98 0 0,0 0-69 0 0,0 0-22 0 0,9 6-2 0 0,-2-2-437 0 0,-1 1 0 0 0,1-2 0 0 0,0 1 0 0 0,0-1 0 0 0,0 0 0 0 0,1 0 0 0 0,-1-1 0 0 0,1 0 0 0 0,-1 0 0 0 0,1-1 0 0 0,0 0 0 0 0,5 0-204 0 0,32-3 559 0 0,0-3 1 0 0,0-2 0 0 0,-1-1 0 0 0,7-5-560 0 0,122-19 271 0 0,-98 26-876 0 0,-59 6-3546 0 0,1 0-4056 0 0,-15 0-3625 0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53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131 115 1248 0 0,'0'0'2190'0'0,"0"0"-310"0"0,0 0-64 0 0,0 0 221 0 0,0 0 148 0 0,0 0-51 0 0,0 0-289 0 0,0 0-446 0 0,0 0-377 0 0,0 0-285 0 0,0 0-197 0 0,-2-6-152 0 0,-1 0-375 0 0,-3-10 533 0 0,16 31 1055 0 0,1 12-1343 0 0,-1 1 1 0 0,-1 1-1 0 0,-2-1 1 0 0,-1 1 0 0 0,-1 1-1 0 0,-1-1 1 0 0,-2 1-1 0 0,-1-1 1 0 0,-1 1 0 0 0,-2-1-1 0 0,-3 15-258 0 0,-33 192-2004 0 0,37-230 1208 0 0,-6 16-1795 0 0,2-9-5166 0 0,4-13 2528 0 0,1 0-819 0 0</inkml:trace>
  <inkml:trace contextRef="#ctx0" brushRef="#br0" timeOffset="312.212">0 148 9898 0 0,'0'0'1462'0'0,"0"0"-114"0"0,0 0-22 0 0,0 0 119 0 0,0 0 2 0 0,0 0-228 0 0,0 0-283 0 0,0 0-211 0 0,0 0-137 0 0,0 0-78 0 0,35-23-68 0 0,108-74-69 0 0,-76 70-70 0 0,81 27 431 0 0,-142 0-719 0 0,1 1-1 0 0,-1 0 0 0 0,0 0 0 0 0,0 1 1 0 0,0 0-1 0 0,0 0 0 0 0,0 1 1 0 0,-1-1-1 0 0,1 1 0 0 0,-1 0 0 0 0,1 1 1 0 0,-1-1-1 0 0,0 1 0 0 0,-1 0 0 0 0,1 1 1 0 0,-1-1-1 0 0,1 1 0 0 0,-1 0 0 0 0,0-1 1 0 0,-1 2-1 0 0,0-1 0 0 0,2 3-14 0 0,-2-1 27 0 0,-1-1-1 0 0,0 0 0 0 0,-1 1 1 0 0,0-1-1 0 0,0 1 0 0 0,0-1 1 0 0,0 1-1 0 0,-1-1 0 0 0,0 1 1 0 0,-1 0-1 0 0,1-1 1 0 0,-1 1-1 0 0,-1-1 0 0 0,1 1 1 0 0,-1-1-1 0 0,0 0 0 0 0,-1 0 1 0 0,1 0-1 0 0,-1 0 0 0 0,0 0 1 0 0,-1 0-1 0 0,1-1 0 0 0,-1 1 1 0 0,0-1-1 0 0,-1 0 0 0 0,1-1 1 0 0,-1 1-27 0 0,-10 10-17 0 0,0-2 1 0 0,0 0-1 0 0,-1 0 0 0 0,-1-2 1 0 0,0 0-1 0 0,-1-1 1 0 0,0 0-1 0 0,-4 0 17 0 0,-111 24-2258 0 0,75-31-7907 0 0,55-3-373 0 0</inkml:trace>
  <inkml:trace contextRef="#ctx0" brushRef="#br0" timeOffset="1614.262">105 811 0 0 0,'0'0'888'0'0,"0"0"299"0"0,0 0-15 0 0,0 0-46 0 0,0 0 60 0 0,0 0 106 0 0,0 0 56 0 0,0 0-22 0 0,3 0-111 0 0,18-7 3038 0 0,5 3 178 0 0,86-47-421 0 0,-72 22-2976 0 0,-49 117-170 0 0,0 10-810 0 0,4-33-46 0 0,-3 1 1 0 0,-3-2-1 0 0,-10 29-8 0 0,-20 43 37 0 0,25-110-133 0 0,15-26 8 0 0,1 0-113 0 0,-19-33-8564 0 0,0 11-3998 0 0,15 18 9228 0 0</inkml:trace>
  <inkml:trace contextRef="#ctx0" brushRef="#br0" timeOffset="1996.651">46 1098 1616 0 0,'0'0'2190'0'0,"0"0"-387"0"0,0 0-160 0 0,0 0 94 0 0,0 0 38 0 0,0 0-146 0 0,0 0-190 0 0,0 0-153 0 0,0 0-86 0 0,0 0-48 0 0,0 0-74 0 0,0 0-90 0 0,10-2-78 0 0,183-43 3811 0 0,-24 11-3332 0 0,-171 53-1033 0 0,-40 116 18 0 0,56-130-2464 0 0,1-12-4201 0 0,-12 3-1020 0 0,0 0-4283 0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4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584 23 0 0 0,'0'0'1116'0'0,"0"0"709"0"0,0 0 390 0 0,0 0 109 0 0,0 0-97 0 0,0 0-264 0 0,0 0-331 0 0,0 0-284 0 0,0 0-232 0 0,0 0-152 0 0,-3-4-141 0 0,1 2-681 0 0,0 1-1 0 0,0-1 1 0 0,1 0 0 0 0,-1 1-1 0 0,-1 0 1 0 0,1-1-1 0 0,0 1 1 0 0,0 0 0 0 0,0 0-1 0 0,-1 0 1 0 0,1 0 0 0 0,0 0-1 0 0,-1 1 1 0 0,1-1-1 0 0,-1 1 1 0 0,1 0 0 0 0,-1-1-1 0 0,1 1 1 0 0,0 0 0 0 0,-1 1-1 0 0,1-1 1 0 0,-1 0-1 0 0,1 1 1 0 0,-1-1 0 0 0,1 1-1 0 0,-3 0-141 0 0,-101 55 1563 0 0,87-48-1398 0 0,0 1 0 0 0,1 2 0 0 0,0 0 0 0 0,1 0 0 0 0,0 2-1 0 0,1 0 1 0 0,0 1 0 0 0,-8 10-165 0 0,23-22 6 0 0,1 1 0 0 0,-1 0 0 0 0,1 0-1 0 0,0-1 1 0 0,0 1 0 0 0,0 0 0 0 0,0-1 0 0 0,0 1-1 0 0,1 0 1 0 0,-1-1 0 0 0,1 1 0 0 0,0 0 0 0 0,0-1-1 0 0,0 1 1 0 0,0-1 0 0 0,0 1 0 0 0,0-1 0 0 0,1 0-1 0 0,-1 1 1 0 0,1-1 0 0 0,0 0 0 0 0,-1 0 0 0 0,1 0-1 0 0,0 0 1 0 0,0 0 0 0 0,0-1 0 0 0,1 1 0 0 0,-1-1-1 0 0,0 1 1 0 0,1-1 0 0 0,-1 0 0 0 0,1 0 0 0 0,-1 0 0 0 0,1 0-1 0 0,-1 0 1 0 0,1-1 0 0 0,0 1 0 0 0,-1-1 0 0 0,1 1-1 0 0,1-1-5 0 0,11 7 42 0 0,75 41 167 0 0,-88-45-166 0 0,-1 0 1 0 0,1 0-1 0 0,0 0 1 0 0,-1 0-1 0 0,1 0 0 0 0,-1 0 1 0 0,0 1-1 0 0,0-1 1 0 0,0 1-1 0 0,-1-1 0 0 0,1 0 1 0 0,-1 1-1 0 0,0-1 1 0 0,0 1-1 0 0,0-1 0 0 0,0 1 1 0 0,-1-1-1 0 0,1 1 1 0 0,-1-1-1 0 0,0 0 1 0 0,0 1-1 0 0,0-1 0 0 0,-1 0 1 0 0,1 0-1 0 0,-1 0 1 0 0,1 0-1 0 0,-1 0 0 0 0,0 0 1 0 0,0 0-1 0 0,0 0 1 0 0,-1-1-1 0 0,1 1 0 0 0,-1-1 1 0 0,0 0-1 0 0,1 0 1 0 0,-1 0-1 0 0,0 0 0 0 0,0 0 1 0 0,0 0-1 0 0,0-1-43 0 0,-28 23 19 0 0,-2-3 0 0 0,1 0 0 0 0,-2-2 0 0 0,-1-1 0 0 0,-9 1-19 0 0,-78 37-528 0 0,75-28-2065 0 0,75-31-2840 0 0,80-40-7704 0 0,-86 35 8397 0 0</inkml:trace>
  <inkml:trace contextRef="#ctx0" brushRef="#br0" timeOffset="241.128">727 310 3601 0 0,'0'0'2723'0'0,"0"0"-297"0"0,0 0-182 0 0,0 0-190 0 0,0 0-244 0 0,0 0-262 0 0,0 0-293 0 0,0 0-236 0 0,0 0-171 0 0,0 0-124 0 0,0 0-97 0 0,0 0-91 0 0,-7 33-100 0 0,-21 102-26 0 0,28-133-391 0 0,-1-1-1 0 0,0 0 1 0 0,0 1 0 0 0,0 0 0 0 0,1-1 0 0 0,-1 1 0 0 0,1-1 0 0 0,-1 1 0 0 0,1 0-1 0 0,0-1 1 0 0,0 1 0 0 0,0-1 0 0 0,0 1 0 0 0,0 0 0 0 0,0-1 0 0 0,0 1 0 0 0,0 0-1 0 0,1-1 1 0 0,-1 1 0 0 0,0 0 0 0 0,1-1 0 0 0,0 1 0 0 0,-1-1 0 0 0,1 1 0 0 0,0-1-1 0 0,0 1 1 0 0,0-1 0 0 0,0 0 0 0 0,0 1 0 0 0,0-1 0 0 0,0 0 0 0 0,0 0-1 0 0,0 0 1 0 0,2 1-19 0 0,2 2 151 0 0,4 0 1 0 0,0 0 0 0 0,0 0 1 0 0,1-1-1 0 0,-1 0 0 0 0,1-1 1 0 0,-1 0-1 0 0,1-1 0 0 0,0 1 0 0 0,-1-2 1 0 0,1 0-1 0 0,0 0 0 0 0,0 0 0 0 0,0-1 1 0 0,-1-1-1 0 0,1 0 0 0 0,-1 0 0 0 0,4-2-152 0 0,-6 1 85 0 0,1-1-1 0 0,-1-1 0 0 0,0 1 0 0 0,-1-1 0 0 0,1 0 0 0 0,-1-1 0 0 0,0 1 0 0 0,0-1 0 0 0,0-1 0 0 0,-1 1 0 0 0,0-1 0 0 0,-1 0 0 0 0,1 0 0 0 0,-1 0 0 0 0,0-1 0 0 0,-1 1 1 0 0,0-1-1 0 0,0 0 0 0 0,-1 0 0 0 0,0 0 0 0 0,0 0 0 0 0,-1 0 0 0 0,0-1 0 0 0,-1 1 0 0 0,1 0 0 0 0,-1-1 0 0 0,-1 1 0 0 0,0 0 0 0 0,0-1 0 0 0,-1-2-84 0 0,-2 2-31 0 0,0 0 0 0 0,0 0 0 0 0,-1 0 0 0 0,0 1-1 0 0,-1 0 1 0 0,0 0 0 0 0,0 0 0 0 0,-1 1 0 0 0,1-1 0 0 0,-2 2-1 0 0,1-1 1 0 0,-1 1 0 0 0,0 0 0 0 0,0 1 0 0 0,-1 0-1 0 0,1 0 1 0 0,-1 1 0 0 0,0 0 0 0 0,-1 0 0 0 0,1 1 0 0 0,-6-1 31 0 0,9 1-176 0 0,0 1 0 0 0,0 0 0 0 0,-1 0 0 0 0,1 1 0 0 0,-1 0 0 0 0,1 0 0 0 0,-1 0 0 0 0,0 1 0 0 0,1 0 0 0 0,-1 0 0 0 0,1 0 0 0 0,-1 1 0 0 0,0 0 0 0 0,1 1 0 0 0,0 0 0 0 0,-1-1 0 0 0,0 2 176 0 0,-23 19-4541 0 0,6 13-4905 0 0,16-20-1084 0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6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41 6873 0 0,'0'0'2184'0'0,"0"0"-152"0"0,0 0-106 0 0,0 0-56 0 0,0 0-146 0 0,0 0-284 0 0,0 0-341 0 0,0 0-323 0 0,0 0-238 0 0,0 0-132 0 0,0 0-13 0 0,0 0 32 0 0,0 0 20 0 0,1 9 21 0 0,14 177 1456 0 0,-13-134-1844 0 0,-2 0 1 0 0,-2 0-1 0 0,-3-1 1 0 0,-9 43-79 0 0,-30 27-6104 0 0,37-113 3234 0 0,0 0-5535 0 0,5-5 951 0 0</inkml:trace>
  <inkml:trace contextRef="#ctx0" brushRef="#br0" timeOffset="365.709">1 133 4281 0 0,'0'0'1678'0'0,"0"0"-9"0"0,0 0 40 0 0,0 0 119 0 0,0 0-49 0 0,0 0-301 0 0,0 0-354 0 0,0 0-276 0 0,0 0-121 0 0,0 0-30 0 0,0 0-11 0 0,0 0-17 0 0,0 0-14 0 0,29-21-68 0 0,91-61-48 0 0,-47 53 145 0 0,-59 28-540 0 0,123 3 725 0 0,-133-1-852 0 0,0-1 0 0 0,0 1 0 0 0,0 0 1 0 0,0 1-1 0 0,-1-1 0 0 0,1 1 1 0 0,0-1-1 0 0,-1 1 0 0 0,1 0 0 0 0,-1 0 1 0 0,0 1-1 0 0,0-1 0 0 0,0 1 1 0 0,0 0-1 0 0,0-1 0 0 0,-1 1 0 0 0,1 1 1 0 0,-1-1-1 0 0,0 0 0 0 0,1 0 1 0 0,-2 1-1 0 0,1-1 0 0 0,0 1 0 0 0,-1 0 1 0 0,1-1-1 0 0,-1 1 0 0 0,0 0 1 0 0,-1 0-1 0 0,1 0 0 0 0,0 0 0 0 0,-1 0 1 0 0,0 0-1 0 0,0 0-17 0 0,-1 3 19 0 0,0 1 0 0 0,-1 0 0 0 0,0-1 0 0 0,0 0 1 0 0,-1 1-1 0 0,0-1 0 0 0,0 0 0 0 0,-1 0 0 0 0,0-1 0 0 0,0 1 0 0 0,0-1 0 0 0,-1 0 0 0 0,0 0 1 0 0,0 0-1 0 0,0-1 0 0 0,-1 0 0 0 0,0 0 0 0 0,0 0 0 0 0,0 0 0 0 0,-1-1 0 0 0,0 0 1 0 0,1-1-1 0 0,-1 0 0 0 0,-7 3-19 0 0,3-1-595 0 0,-97 40-590 0 0,70-37-3724 0 0,-1-4-5850 0 0,36-4 4527 0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2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98 152 3465 0 0,'0'0'1907'0'0,"0"0"-25"0"0,0 0 119 0 0,0 0 61 0 0,0 0-268 0 0,0 0-425 0 0,0 0-392 0 0,0 0-293 0 0,0 0-153 0 0,0 0-81 0 0,0 0-62 0 0,0 0-70 0 0,0 0-63 0 0,-10 26-83 0 0,-28 81-43 0 0,22-18 74 0 0,17-64-170 0 0,-15 139-596 0 0,14-164 578 0 0,0-1 1 0 0,0 1-1 0 0,0-1 0 0 0,1 1 0 0 0,-1-1 0 0 0,0 1 1 0 0,0-1-1 0 0,0 1 0 0 0,0-1 0 0 0,0 1 0 0 0,0-1 0 0 0,0 1 1 0 0,0-1-1 0 0,0 0 0 0 0,0 1 0 0 0,0-1 0 0 0,0 1 1 0 0,0-1-1 0 0,0 1 0 0 0,-1-1 0 0 0,1 1 0 0 0,0-1 0 0 0,0 1 1 0 0,-1-1-1 0 0,1 1 0 0 0,0 0 0 0 0,-1-1 0 0 0,1 1 1 0 0,0-1-1 0 0,-1 1 0 0 0,1 0 0 0 0,-1-1 0 0 0,1 1 1 0 0,0 0-1 0 0,-1-1 0 0 0,1 1 0 0 0,-1 0 0 0 0,1 0 0 0 0,-1-1 1 0 0,1 1-1 0 0,-1 0 0 0 0,1 0 0 0 0,-1 0 0 0 0,1 0 1 0 0,-1 0-1 0 0,0 0 0 0 0,1 0 0 0 0,-1 0 0 0 0,1 0 1 0 0,-1 0-1 0 0,1 0 0 0 0,-1 0 0 0 0,1 0 0 0 0,-1 0 0 0 0,1 0 1 0 0,-1 1-1 0 0,1-1 0 0 0,-1 0 0 0 0,1 0 0 0 0,-1 1 1 0 0,1-1-1 0 0,-1 0 0 0 0,1 0 0 0 0,0 1 0 0 0,-1-1 1 0 0,1 1-1 0 0,-1-1-15 0 0,2-20 315 0 0,1 0 1 0 0,0 0 0 0 0,1 0-1 0 0,1 0 1 0 0,1 0 0 0 0,1 1-1 0 0,1 0 1 0 0,0 0-1 0 0,2 1 1 0 0,0 0 0 0 0,8-11-316 0 0,-8 10 66 0 0,0-1-13 0 0,1-1 0 0 0,1 1 1 0 0,1 1-1 0 0,1 0 0 0 0,0 1 0 0 0,1 0 1 0 0,1 1-1 0 0,1 0 0 0 0,1 2 0 0 0,0 0 0 0 0,1 0 1 0 0,0 2-1 0 0,11-6-53 0 0,-21 14 12 0 0,1-1 0 0 0,0 2 0 0 0,0-1 0 0 0,0 1 0 0 0,0 0 1 0 0,1 1-1 0 0,-1 0 0 0 0,1 1 0 0 0,0 0 0 0 0,0 1 0 0 0,0 0 0 0 0,0 0 0 0 0,0 1 0 0 0,0 0 0 0 0,8 1-12 0 0,-13 2 25 0 0,0 1-1 0 0,-1-1 0 0 0,1 1 0 0 0,-1 0 0 0 0,1 0 0 0 0,-1 0 1 0 0,0 0-1 0 0,0 1 0 0 0,-1-1 0 0 0,0 1 0 0 0,1 0 0 0 0,-2 0 1 0 0,1 1-1 0 0,0-1 0 0 0,-1 1 0 0 0,0-1 0 0 0,-1 1 0 0 0,1 0 1 0 0,-1-1-1 0 0,0 1 0 0 0,0 0 0 0 0,-1 0 0 0 0,0 0 0 0 0,0 4-24 0 0,-2-3 24 0 0,0-1 0 0 0,-1 0 0 0 0,0 0 0 0 0,0-1 1 0 0,0 1-1 0 0,0 0 0 0 0,-1-1 0 0 0,0 0 0 0 0,0 0 0 0 0,-1 0 0 0 0,1-1 0 0 0,-1 1 0 0 0,0-1 0 0 0,0 0 0 0 0,-1 0 0 0 0,1-1 0 0 0,-1 0 0 0 0,0 0 0 0 0,0 0 0 0 0,0-1 0 0 0,-2 1-24 0 0,-121 37-2928 0 0,72-35-8618 0 0,50-5 1449 0 0</inkml:trace>
  <inkml:trace contextRef="#ctx0" brushRef="#br0" timeOffset="543.068">309 498 0 0 0,'0'0'763'0'0,"0"0"448"0"0,0 0 320 0 0,0 0 76 0 0,0 0-47 0 0,0 0-94 0 0,0 0-79 0 0,0 0-20 0 0,0 0-80 0 0,0 0-135 0 0,0 0-137 0 0,0 0-107 0 0,16 3-76 0 0,51 5-42 0 0,28-25 1272 0 0,-68 8-1493 0 0,-6 4-118 0 0,-1-1 0 0 0,1-1 0 0 0,-1-1 0 0 0,-1-1 1 0 0,0 0-1 0 0,0-1 0 0 0,-1-1 0 0 0,0-1 0 0 0,-1-1 0 0 0,8-7-451 0 0,-26 20 21 0 0,1 1 0 0 0,-1-1-1 0 0,1 0 1 0 0,-1 1-1 0 0,1-1 1 0 0,-1 0-1 0 0,0 1 1 0 0,1-1-1 0 0,-1 0 1 0 0,1 0-1 0 0,-1 0 1 0 0,0 0-1 0 0,1 0 1 0 0,-1 1 0 0 0,1-1-1 0 0,-1 0 1 0 0,0 0-1 0 0,1 0 1 0 0,-1-1-1 0 0,1 1 1 0 0,-1 0-1 0 0,0 0 1 0 0,1 0-1 0 0,-1 0 1 0 0,1-1-1 0 0,-1 1 1 0 0,1 0 0 0 0,-1 0-1 0 0,1-1 1 0 0,-1 1-1 0 0,1 0 1 0 0,-1-1-1 0 0,1 1 1 0 0,-1-1-1 0 0,1 1 1 0 0,-1-1-1 0 0,1 1 1 0 0,0-1-1 0 0,-1 1 1 0 0,1-1 0 0 0,0 1-1 0 0,-1-1 1 0 0,1 1-1 0 0,0-1 1 0 0,0 1-1 0 0,0-1 1 0 0,0 0-1 0 0,-1 1 1 0 0,1-1-1 0 0,0 0-20 0 0,-13 16-118 0 0,1 0-1 0 0,1 1 0 0 0,0 0 0 0 0,1 0 0 0 0,1 1 1 0 0,0 1-1 0 0,1-1 0 0 0,1 1 0 0 0,1 1 1 0 0,1-1-1 0 0,0 1 0 0 0,1 0 0 0 0,2 0 0 0 0,-1 1 1 0 0,2-1-1 0 0,1 12 119 0 0,-2 174-3465 0 0,-24-153-1031 0 0,-8-36-6387 0 0,28-13 6582 0 0</inkml:trace>
  <inkml:trace contextRef="#ctx0" brushRef="#br0" timeOffset="819.333">383 841 0 0 0,'0'0'2609'0'0,"0"0"-244"0"0,0 0-133 0 0,0 0-72 0 0,0 0-200 0 0,0 0-290 0 0,0 0-268 0 0,0 0-194 0 0,0 0-164 0 0,0 0-109 0 0,0 0-71 0 0,0 0-58 0 0,0 0-38 0 0,33-27-35 0 0,104-79-50 0 0,-85 75 192 0 0,-46 33-642 0 0,80 4 1587 0 0,-15 27-475 0 0,-33 8-797 0 0,-31-37-2319 0 0,-3-4-1656 0 0,-2 0-4119 0 0,-2 0-3914 0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0 0 0,'0'0'2090'0'0,"0"0"-287"0"0,0 0-43 0 0,0 0 202 0 0,0 0 142 0 0,0 0-99 0 0,0 0-313 0 0,0 0-417 0 0,0 0-377 0 0,0 0-270 0 0,0 0-121 0 0,0 0-3 0 0,0 0 82 0 0,26 0 2187 0 0,216-15 2148 0 0,-77-3-4226 0 0,-153 18-1575 0 0,-11 1-9897 0 0,-16 2 407 0 0,8 1 6194 0 0</inkml:trace>
  <inkml:trace contextRef="#ctx0" brushRef="#br0" timeOffset="251.425">8 445 3761 0 0,'0'0'2658'0'0,"0"0"-579"0"0,0 0-277 0 0,0 0 29 0 0,0 0-11 0 0,0 0-162 0 0,0 0-267 0 0,0 0-220 0 0,0 0-155 0 0,0 0-115 0 0,0 0-113 0 0,0 0-101 0 0,29 7-111 0 0,92 19-134 0 0,-49-26 56 0 0,-59-4-407 0 0,142-39-860 0 0,-123 32-3888 0 0,0-1-4230 0 0,-24 8 30 0 0</inkml:trace>
  <inkml:trace contextRef="#ctx0" brushRef="#br0" timeOffset="1020.998">755 77 5489 0 0,'0'0'1710'0'0,"0"0"-316"0"0,0 0-105 0 0,0 0 161 0 0,0 0 97 0 0,0 0-70 0 0,0 0-216 0 0,0 0-282 0 0,0 0-231 0 0,0 0-133 0 0,0 0-79 0 0,0 0-43 0 0,0 19-41 0 0,0 124 915 0 0,2 89-1638 0 0,-12-195-2161 0 0,-2-15-2627 0 0,8-12-1987 0 0,4-9 5961 0 0,-2 2-3829 0 0</inkml:trace>
  <inkml:trace contextRef="#ctx0" brushRef="#br0" timeOffset="1353.007">573 198 1432 0 0,'0'0'2329'0'0,"0"0"-258"0"0,0 0-51 0 0,0 0 65 0 0,0 0-75 0 0,0 0-303 0 0,0 0-382 0 0,0 0-302 0 0,0 0-227 0 0,0 0-108 0 0,0 0-74 0 0,0 0-42 0 0,31-29-3 0 0,101-90-40 0 0,-129 115-490 0 0,0 1 0 0 0,0 0 0 0 0,0 0 0 0 0,1 0 0 0 0,-1 0 0 0 0,1 1 0 0 0,-1-1 0 0 0,1 1 0 0 0,0 0 0 0 0,0 0 1 0 0,0 0-1 0 0,0 1 0 0 0,0-1 0 0 0,1 1 0 0 0,-1 0 0 0 0,0 0 0 0 0,1 1 0 0 0,-1-1 0 0 0,2 1-39 0 0,9 0 171 0 0,-4-3-103 0 0,1 0 0 0 0,0 1 1 0 0,-1 1-1 0 0,1 0 0 0 0,0 1 0 0 0,0 0 0 0 0,-1 0 0 0 0,1 2 0 0 0,0-1 1 0 0,-1 1-1 0 0,1 1 0 0 0,-1 0 0 0 0,0 1 0 0 0,0 0 0 0 0,0 1 0 0 0,0 0 1 0 0,-1 0-1 0 0,0 1 0 0 0,0 1 0 0 0,5 3-68 0 0,-14-7 20 0 0,1-1 0 0 0,-1 0 0 0 0,0 0 0 0 0,1 1 1 0 0,-1-1-1 0 0,0 1 0 0 0,-1-1 0 0 0,1 1 0 0 0,0-1 0 0 0,-1 1 0 0 0,1 0 0 0 0,-1-1 0 0 0,0 1 1 0 0,0 0-1 0 0,0-1 0 0 0,0 1 0 0 0,0 0 0 0 0,-1-1 0 0 0,1 1 0 0 0,-1-1 0 0 0,0 1 0 0 0,1-1 1 0 0,-1 1-1 0 0,0-1 0 0 0,-1 1 0 0 0,1-1 0 0 0,0 0 0 0 0,-1 1 0 0 0,1-1 0 0 0,-1 0-20 0 0,-56 58 124 0 0,37-45-431 0 0,-2-1 1 0 0,1-1-1 0 0,-2 0 1 0 0,0-2-1 0 0,0-1 0 0 0,-1-1 1 0 0,0-1-1 0 0,-24 5 307 0 0,-17-9-3886 0 0,58-17-7033 0 0,8 11 5404 0 0</inkml:trace>
  <inkml:trace contextRef="#ctx0" brushRef="#br0" timeOffset="1936.425">985 441 296 0 0,'0'0'1903'0'0,"0"0"39"0"0,0 0 200 0 0,0 0 114 0 0,0 0-158 0 0,0 0-358 0 0,0 0-450 0 0,0 0-371 0 0,0 0-207 0 0,0 0-65 0 0,0 0 10 0 0,0 0-10 0 0,0 0-59 0 0,1 8-85 0 0,11 220 1280 0 0,-19-190-3634 0 0,1-27-2492 0 0,-1-2-5278 0 0,7-8 5313 0 0</inkml:trace>
  <inkml:trace contextRef="#ctx0" brushRef="#br0" timeOffset="2423.014">893 412 1360 0 0,'0'0'1837'0'0,"0"0"-237"0"0,0 0-17 0 0,0 0 105 0 0,0 0-26 0 0,0 0-172 0 0,0 0-219 0 0,0 0-191 0 0,0 0-144 0 0,0 0-98 0 0,0 0-69 0 0,0 0-55 0 0,33-9-48 0 0,100-25-37 0 0,-62 25 489 0 0,-54 9-698 0 0,-12-1-321 0 0,1 1-1 0 0,-1 0 1 0 0,0 0 0 0 0,1 0 0 0 0,-1 0-1 0 0,1 1 1 0 0,-1 0 0 0 0,0 0-1 0 0,0 1 1 0 0,1-1 0 0 0,-1 1 0 0 0,0 0-1 0 0,0 0 1 0 0,1 2-99 0 0,-5-3 27 0 0,-1 1-1 0 0,1-1 1 0 0,-1 1-1 0 0,1-1 1 0 0,-1 1 0 0 0,0-1-1 0 0,1 1 1 0 0,-1-1-1 0 0,0 1 1 0 0,0-1 0 0 0,0 1-1 0 0,-1-1 1 0 0,1 1-1 0 0,0-1 1 0 0,0 1-1 0 0,-1-1 1 0 0,1 1 0 0 0,-1-1-1 0 0,1 1 1 0 0,-1-1-1 0 0,0 0 1 0 0,0 1-1 0 0,1-1 1 0 0,-1 0 0 0 0,0 0-1 0 0,0 1 1 0 0,0-1-1 0 0,-1 0-26 0 0,-13 13 27 0 0,-1 0 0 0 0,0-1 0 0 0,-1-1 0 0 0,0-1 0 0 0,-1 0 0 0 0,0-1 0 0 0,-10 3-27 0 0,-59 36-50 0 0,86-49 49 0 0,0 1 0 0 0,0-1-1 0 0,0 1 1 0 0,0-1 0 0 0,0 1 0 0 0,0 0-1 0 0,0 0 1 0 0,0-1 0 0 0,0 1 0 0 0,0 0 0 0 0,0 0-1 0 0,0 0 1 0 0,1 0 0 0 0,-1 0 0 0 0,0 0-1 0 0,1 0 1 0 0,-1 0 0 0 0,1 0 0 0 0,-1 0 0 0 0,1 0-1 0 0,0 1 1 0 0,-1-1 0 0 0,1 0 0 0 0,0 0-1 0 0,0 0 1 0 0,0 1 0 0 0,0-1 0 0 0,0 0 0 0 0,0 0-1 0 0,0 1 1 0 0,0-1 0 0 0,0 0 0 0 0,0 0-1 0 0,1 0 1 0 0,-1 0 0 0 0,1 1 0 0 0,-1-1 0 0 0,1 0-1 0 0,-1 0 1 0 0,1 0 0 0 0,0 0 0 0 0,-1 0-1 0 0,1 0 1 0 0,0 0 0 0 0,0 0 0 0 0,0-1 0 0 0,-1 1-1 0 0,1 0 1 0 0,0 0 0 0 0,0-1 0 0 0,1 1 1 0 0,58 30 467 0 0,106 31 1442 0 0,-161-59-3325 0 0,4 4 4287 0 0,-5-4-2725 0 0,-1 0-3982 0 0,-2-3-2076 0 0,0 0-3486 0 0,-1-1 2703 0 0</inkml:trace>
  <inkml:trace contextRef="#ctx0" brushRef="#br0" timeOffset="2699.881">1363 493 5081 0 0,'0'0'2274'0'0,"0"0"-546"0"0,0 0-122 0 0,0 0 176 0 0,0 0 117 0 0,0 0-172 0 0,0 0-343 0 0,0 0-274 0 0,0 0-212 0 0,0 0-125 0 0,0 0-97 0 0,0 0-103 0 0,0 0-98 0 0,27-1-122 0 0,85-2-44 0 0,24-19 329 0 0,-40-11-2904 0 0,-82 21-2164 0 0,-8 3-3283 0 0,-5 8-1164 0 0</inkml:trace>
  <inkml:trace contextRef="#ctx0" brushRef="#br0" timeOffset="2946.417">1554 217 736 0 0,'0'0'3382'0'0,"0"0"-1141"0"0,0 0-290 0 0,0 0 131 0 0,0 0-23 0 0,0 0-259 0 0,0 0-362 0 0,0 0-347 0 0,-4 31-290 0 0,-12 98-221 0 0,19-19 407 0 0,3-86-854 0 0,1 1-442 0 0,1-1-1 0 0,2 0 0 0 0,0-1 0 0 0,1 0 0 0 0,2 0 0 0 0,13 18 310 0 0,-20-34-2165 0 0,-1-3-1307 0 0,-3 0-3379 0 0,-2-3 1917 0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0 0 0,'0'0'633'0'0,"0"0"952"0"0,0 0 139 0 0,0 0-228 0 0,0 0-251 0 0,0 0-218 0 0,0 0-134 0 0,0 0-83 0 0,27 7 5274 0 0,154-3-127 0 0,-6-27-4850 0 0,-128 17-1031 0 0,-38 4 1173 0 0,-5-1-4504 0 0,-17 7-5722 0 0,-2 7 592 0 0,10-7 5116 0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9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0 0 0,'0'0'1096'0'0,"0"0"815"0"0,0 0 396 0 0,0 0 71 0 0,0 0-233 0 0,0 0-401 0 0,0 0-437 0 0,0 0-344 0 0,0 0-208 0 0,0 0-112 0 0,0 0 7 0 0,0 0 49 0 0,3 1 60 0 0,129 5 4409 0 0,136-35-3633 0 0,-205 29-3567 0 0,-49 0-2407 0 0,0 0-3785 0 0,-9 0-1141 0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38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4 380 0 0 0,'0'0'976'0'0,"0"0"662"0"0,0 0 412 0 0,0 0 238 0 0,0 0-7 0 0,0 0-281 0 0,0 0-440 0 0,0 0-386 0 0,0 0-264 0 0,0 0-148 0 0,0 0-80 0 0,-4 7 2126 0 0,30-44 1564 0 0,-12 6-4100 0 0,2 1 1 0 0,1 1-1 0 0,2 0 1 0 0,0 2-1 0 0,2 0 0 0 0,1 1 1 0 0,1 2-1 0 0,8-6-272 0 0,-30 29-5 0 0,-1 0 0 0 0,1 0 0 0 0,0 0 0 0 0,0 0 0 0 0,-1 0-1 0 0,1 0 1 0 0,0 1 0 0 0,0-1 0 0 0,0 0 0 0 0,0 1 0 0 0,0-1 0 0 0,0 1 0 0 0,0-1 0 0 0,0 1-1 0 0,1-1 1 0 0,-1 1 0 0 0,0 0 0 0 0,0-1 0 0 0,0 1 0 0 0,0 0 0 0 0,0 0 0 0 0,1 0 0 0 0,-1 0-1 0 0,0 0 1 0 0,0 0 0 0 0,0 0 0 0 0,1 1 0 0 0,-1-1 0 0 0,0 0 0 0 0,0 1 0 0 0,0-1 0 0 0,0 0-1 0 0,0 1 1 0 0,0 0 0 0 0,0-1 0 0 0,0 1 0 0 0,0-1 0 0 0,0 1 0 0 0,0 0 0 0 0,0 0 0 0 0,0 0-1 0 0,0 0 1 0 0,-1-1 0 0 0,1 1 0 0 0,0 0 0 0 0,-1 0 0 0 0,1 0 0 0 0,-1 0 0 0 0,1 1-1 0 0,-1-1 1 0 0,1 0 0 0 0,-1 0 0 0 0,0 0 0 0 0,1 0 0 0 0,-1 0 0 0 0,0 1 0 0 0,0-1 0 0 0,0 0-1 0 0,0 0 1 0 0,0 1 5 0 0,25 73 16 0 0,-3 23-14 0 0,-20-98 9 0 0,-1 0 1 0 0,1 0-1 0 0,-1 0 1 0 0,1 0-1 0 0,-1 0 0 0 0,1 0 1 0 0,-1 0-1 0 0,1 0 1 0 0,-1-1-1 0 0,1 1 1 0 0,-1-1-1 0 0,1 1 1 0 0,-1-1-1 0 0,1 0 1 0 0,-1 1-1 0 0,0-1 1 0 0,1 0-1 0 0,-1 0 0 0 0,0 0 1 0 0,0 0-1 0 0,0 0 1 0 0,0 0-1 0 0,0 0 1 0 0,0-1-1 0 0,0 1 1 0 0,0 0-1 0 0,0 0 1 0 0,0-1-1 0 0,-1 1 0 0 0,1-1 1 0 0,-1 1-1 0 0,1-1 1 0 0,0 0-12 0 0,0-1 1 0 0,92-116 180 0 0,49-19-162 0 0,-141 139-23 0 0,0-1 1 0 0,0 0-1 0 0,0 1 1 0 0,1-1-1 0 0,-1 1 1 0 0,0 0 0 0 0,0-1-1 0 0,0 1 1 0 0,0 0-1 0 0,0 0 1 0 0,0-1-1 0 0,0 1 1 0 0,0 0 0 0 0,-1 0-1 0 0,1 0 1 0 0,0 0-1 0 0,0 0 1 0 0,-1 0-1 0 0,1 0 1 0 0,-1 1 0 0 0,1-1-1 0 0,-1 0 1 0 0,1 0-1 0 0,-1 0 1 0 0,0 1-1 0 0,1-1 1 0 0,-1 0 0 0 0,0 0-1 0 0,0 1 1 0 0,0-1-1 0 0,0 0 1 0 0,0 0 0 0 0,0 1-1 0 0,0-1 1 0 0,-1 0-1 0 0,1 1 4 0 0,2 9 5 0 0,6 16 75 0 0,-2 0 1 0 0,-1 1 0 0 0,-1-1-1 0 0,-2 1 1 0 0,-1 0-1 0 0,0-1 1 0 0,-3 12-81 0 0,1 6-417 0 0,6-34-1339 0 0,17-21-17242 0 0,-17 6 13754 0 0</inkml:trace>
  <inkml:trace contextRef="#ctx0" brushRef="#br0" timeOffset="598.163">797 22 5545 0 0,'0'0'3413'0'0,"0"0"-973"0"0,0 0-494 0 0,0 0-199 0 0,0 0-208 0 0,0 0-289 0 0,0 0-270 0 0,0 0-228 0 0,0 0-146 0 0,0 0-74 0 0,0 0-43 0 0,0 0-37 0 0,0 0-50 0 0,0 10-46 0 0,-1 28-31 0 0,18 10 799 0 0,13 33-373 0 0,1 14-489 0 0,-18-72 222 0 0,-13-23-406 0 0,36-71 2324 0 0,56-116-1932 0 0,-71 150-386 0 0,-21 37-131 0 0,0 0 23 0 0,0 0 0 0 0,0 0-23 0 0,0 0 5 0 0,0 0-102 0 0,0 0-71 0 0,0 0-62 0 0,0 0-90 0 0,0 0-21 0 0,17 12-3983 0 0,-15-11 3956 0 0,5 1-2727 0 0,-2-2-5262 0 0,-3 0-2118 0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4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0 571 0 0 0,'0'0'599'0'0,"0"0"1008"0"0,0 0 349 0 0,0 0 87 0 0,0 0-40 0 0,0 0-224 0 0,0 0-308 0 0,0 0-294 0 0,0 0-262 0 0,0 0-146 0 0,0 0-70 0 0,0 0-12 0 0,16-7 1421 0 0,207-26 3188 0 0,-179 26-5209 0 0,14-3-107 0 0,-25-4-3792 0 0,-32 13 2785 0 0,0 0-3248 0 0,-1 0-4318 0 0,0 1 3124 0 0</inkml:trace>
  <inkml:trace contextRef="#ctx0" brushRef="#br0" timeOffset="285.018">173 391 4969 0 0,'0'0'2809'0'0,"0"0"-616"0"0,0 0-311 0 0,0 0-120 0 0,0 0-180 0 0,0 0-290 0 0,0 0-263 0 0,0 0-218 0 0,0 0-161 0 0,0 0-117 0 0,0 0-106 0 0,0 0-74 0 0,0 0-82 0 0,-5 19-56 0 0,-15 59-33 0 0,6 41 1194 0 0,15-77-3695 0 0,0-17-2347 0 0,-1 1-3447 0 0,0-22 875 0 0</inkml:trace>
  <inkml:trace contextRef="#ctx0" brushRef="#br0" timeOffset="1017.724">365 700 5321 0 0,'0'0'2339'0'0,"0"0"-490"0"0,0 0-176 0 0,0 0 85 0 0,0 0-36 0 0,0 0-202 0 0,0 0-272 0 0,0 0-293 0 0,0 0-209 0 0,0 0-110 0 0,0 0-43 0 0,0 0-30 0 0,0 0-47 0 0,9-11-42 0 0,63-74 625 0 0,64-54 488 0 0,-77 98-1498 0 0,-58 41-94 0 0,0 0 0 0 0,0 0 1 0 0,-1 0-1 0 0,1 0 0 0 0,0 0 0 0 0,0 0 1 0 0,-1 0-1 0 0,1 0 0 0 0,0 0 0 0 0,0 0 0 0 0,-1 0 1 0 0,1 0-1 0 0,0 1 0 0 0,0-1 0 0 0,-1 0 1 0 0,1 0-1 0 0,0 1 0 0 0,-1-1 0 0 0,1 0 1 0 0,0 1-1 0 0,-1-1 0 0 0,1 1 0 0 0,-1-1 0 0 0,1 1 1 0 0,-1-1-1 0 0,1 1 0 0 0,-1 0 0 0 0,1-1 1 0 0,-1 1-1 0 0,1 0 0 0 0,-1-1 0 0 0,0 1 1 0 0,1 0-1 0 0,-1-1 0 0 0,0 1 0 0 0,0 0 0 0 0,1 0 1 0 0,-1-1-1 0 0,0 1 0 0 0,0 0 0 0 0,0 0 1 0 0,0-1-1 0 0,0 1 0 0 0,0 0 0 0 0,0 0 1 0 0,0-1-1 0 0,-1 1 0 0 0,1 0 0 0 0,0 0 0 0 0,0-1 6 0 0,-6 50 45 0 0,4-42-61 0 0,2-5 21 0 0,-1 1-10 0 0,0-1 0 0 0,0 0-1 0 0,0 1 1 0 0,1-1 0 0 0,-1 1 0 0 0,1-1 0 0 0,0 1 0 0 0,0 0-1 0 0,0-1 1 0 0,0 1 0 0 0,1-1 0 0 0,-1 1 0 0 0,1-1 0 0 0,0 0 0 0 0,0 1-1 0 0,1-1 1 0 0,-1 0 0 0 0,0 1 0 0 0,2 0 4 0 0,2-4 11 0 0,0 0-1 0 0,0 0 1 0 0,0-1-1 0 0,1 1 1 0 0,-1-1 0 0 0,0 0-1 0 0,0-1 1 0 0,0 1 0 0 0,0-1-1 0 0,-1 0 1 0 0,1 0 0 0 0,0-1-1 0 0,-1 1 1 0 0,0-1 0 0 0,1 0-1 0 0,-1 0 1 0 0,0 0-1 0 0,0-1 1 0 0,-1 1 0 0 0,1-1-1 0 0,-1 0 1 0 0,0 0 0 0 0,0-1-1 0 0,0 1-10 0 0,9-9 9 0 0,101-101 32 0 0,-69 96-63 0 0,-40 44 56 0 0,-32 169 252 0 0,28-192-310 0 0,0-2-117 0 0,-1 0-1 0 0,1 0 0 0 0,-1 0 1 0 0,1 0-1 0 0,0 0 0 0 0,-1 0 1 0 0,1 1-1 0 0,0-1 0 0 0,0 0 1 0 0,0 0-1 0 0,0 0 1 0 0,0 0-1 0 0,0 0 0 0 0,0 1 1 0 0,0-1-1 0 0,1 0 0 0 0,-1 0 1 0 0,0 0-1 0 0,1 0 0 0 0,-1 0 1 0 0,1 0-1 0 0,-1 0 0 0 0,1 0 1 0 0,-1 0-1 0 0,1 0 1 0 0,0 0-1 0 0,0 0 0 0 0,-1 0 1 0 0,1 0-1 0 0,0-1 0 0 0,0 1 1 0 0,0 0-1 0 0,0-1 0 0 0,0 1 1 0 0,0 0-1 0 0,0-1 1 0 0,0 1-1 0 0,0-1 0 0 0,0 1 1 0 0,0-1-1 0 0,0 0 0 0 0,0 0 1 0 0,0 1-1 0 0,1-1 0 0 0,-1 0 1 0 0,0 0-1 0 0,0 0 0 0 0,0 0 1 0 0,0 0-1 0 0,1 0 1 0 0,-1-1-1 0 0,0 1 0 0 0,0 0 1 0 0,0-1-1 0 0,1 1 142 0 0,12-10-10425 0 0,-10 6 3653 0 0</inkml:trace>
  <inkml:trace contextRef="#ctx0" brushRef="#br0" timeOffset="1590.968">1270 380 4089 0 0,'0'0'2947'0'0,"0"0"-505"0"0,0 0-299 0 0,0 0-261 0 0,0 0-424 0 0,0 0-465 0 0,0 0-346 0 0,0 0-228 0 0,0 0-181 0 0,0 0-103 0 0,0 0-39 0 0,0 0-44 0 0,0 0-5 0 0,-30 30 1 0 0,-91 96 2 0 0,86-73 45 0 0,36-46-66 0 0,-1-4-1 0 0,0 0-1 0 0,0-1 0 0 0,0 1 1 0 0,1-1-1 0 0,-1 1 0 0 0,1 0 1 0 0,0-1-1 0 0,0 1 0 0 0,0-1 1 0 0,0 1-1 0 0,0-1 0 0 0,0 0 0 0 0,1 1 1 0 0,-1-1-1 0 0,1 0 0 0 0,-1 0 1 0 0,1 0-1 0 0,0 0 0 0 0,0 0 1 0 0,0-1-1 0 0,0 1 0 0 0,0 0 1 0 0,0-1-1 0 0,1 0 0 0 0,-1 1 0 0 0,0-1 1 0 0,1 0-1 0 0,-1 0 0 0 0,1 0 1 0 0,-1-1-1 0 0,1 1 0 0 0,0-1 1 0 0,-1 1-1 0 0,1-1 0 0 0,0 0 1 0 0,1 0-28 0 0,102-8 1613 0 0,-88 0-1272 0 0,0 0 0 0 0,-1-1 0 0 0,0-1 0 0 0,-1 0 0 0 0,0-1 0 0 0,0-1-1 0 0,-1-1 1 0 0,-1 0 0 0 0,0-1 0 0 0,-1 0 0 0 0,9-14-341 0 0,-14 16 69 0 0,-1-1 1 0 0,0 0-1 0 0,-1 0 0 0 0,-1-1 1 0 0,0 1-1 0 0,0-1 0 0 0,-2 0 1 0 0,0-1-1 0 0,0 1 0 0 0,-2 0 0 0 0,1-1 1 0 0,-2 1-1 0 0,0-3-69 0 0,2-9 15 0 0,0 21-34 0 0,-1 0-1 0 0,0-1 0 0 0,0 1 1 0 0,0 0-1 0 0,0-1 0 0 0,-1 1 0 0 0,0-1 1 0 0,0 1-1 0 0,0-1 0 0 0,-1 1 1 0 0,0-1-1 0 0,0 1 0 0 0,0 0 1 0 0,-1-1-1 0 0,0 1 0 0 0,0 0 0 0 0,0 0 1 0 0,0 0-1 0 0,-1 1 0 0 0,0-1 1 0 0,0 0-1 0 0,0 1 0 0 0,-1 0 1 0 0,1 0-1 0 0,-1 0 0 0 0,0 0 0 0 0,0 0 1 0 0,-1 1-1 0 0,1 0 0 0 0,-1 0 1 0 0,1 0-1 0 0,-1 0 0 0 0,0 1 1 0 0,0 0-1 0 0,-1-1 20 0 0,-3 3-52 0 0,-1 1 0 0 0,1-1 1 0 0,0 1-1 0 0,0 1 0 0 0,0 0 1 0 0,0 0-1 0 0,0 1 0 0 0,1 0 0 0 0,-1 0 1 0 0,1 1-1 0 0,0 0 0 0 0,0 1 1 0 0,0 0-1 0 0,0 0 0 0 0,1 1 0 0 0,0-1 1 0 0,0 2-1 0 0,0-1 0 0 0,1 1 0 0 0,0 0 1 0 0,0 0-1 0 0,1 0 0 0 0,0 1 1 0 0,0 0-1 0 0,1 0 0 0 0,0 1 0 0 0,0-1 1 0 0,1 1-1 0 0,0-1 0 0 0,1 1 1 0 0,0 0-1 0 0,0 0 0 0 0,1 0 0 0 0,0 1 1 0 0,0-1-1 0 0,1 0 0 0 0,1 0 1 0 0,-1 0-1 0 0,1 1 0 0 0,1-1 0 0 0,0 0 52 0 0,3 1-58 0 0,1 0 0 0 0,-1 0 0 0 0,2 0 0 0 0,0-1 0 0 0,0 0 0 0 0,0 0 0 0 0,1-1 0 0 0,1 0 0 0 0,-1 0 0 0 0,1-1 0 0 0,1 0 0 0 0,-1 0 0 0 0,1-1 0 0 0,4 1 58 0 0,1 2-470 0 0,0-2-1 0 0,0 0 0 0 0,0 0 0 0 0,1-2 1 0 0,0 0-1 0 0,0 0 0 0 0,1-2 0 0 0,2 1 471 0 0,14-1-4535 0 0,1-2-3422 0 0,-25-1 2764 0 0</inkml:trace>
  <inkml:trace contextRef="#ctx0" brushRef="#br0" timeOffset="1851.129">1675 313 376 0 0,'0'0'1256'0'0,"0"0"-43"0"0,0 0 255 0 0,0 0 352 0 0,0 0 70 0 0,0 0-252 0 0,0 0-355 0 0,0 0-324 0 0,0 0-194 0 0,0 0-139 0 0,0 0-128 0 0,0 0-110 0 0,0 27-85 0 0,1 126 221 0 0,-1-145-301 0 0,0-1-1 0 0,1 0 1 0 0,0 1-1 0 0,1-1 1 0 0,-1 0-1 0 0,2 0 1 0 0,-1 0 0 0 0,1 0-1 0 0,0 0 1 0 0,0-1-1 0 0,0 1 1 0 0,1-1-1 0 0,0 0 1 0 0,1 0-1 0 0,-1 0 1 0 0,4 2-223 0 0,-6-7 133 0 0,0-1-1 0 0,0 1 1 0 0,0-1 0 0 0,0 0 0 0 0,1 0-1 0 0,-1 0 1 0 0,0 0 0 0 0,0 0 0 0 0,0-1-1 0 0,0 1 1 0 0,0-1 0 0 0,0 1 0 0 0,0-1-1 0 0,0 0 1 0 0,0 0 0 0 0,0 0 0 0 0,0 0-1 0 0,0 0 1 0 0,0 0 0 0 0,0 0 0 0 0,-1-1-1 0 0,1 1 1 0 0,-1 0 0 0 0,1-1 0 0 0,-1 0-1 0 0,1 1 1 0 0,-1-1 0 0 0,0 0 0 0 0,0 0-1 0 0,0 1 1 0 0,0-1 0 0 0,0 0 0 0 0,0 0-1 0 0,0-2-132 0 0,5-5 292 0 0,203-344 2413 0 0,-192 326-3176 0 0,-6 8-2733 0 0,-2 6-5260 0 0,-6 9-2978 0 0</inkml:trace>
  <inkml:trace contextRef="#ctx0" brushRef="#br0" timeOffset="2417.231">2174 394 6057 0 0,'0'0'2621'0'0,"0"0"-370"0"0,0 0-257 0 0,0 0-266 0 0,0 0-382 0 0,0 0-341 0 0,0 0-274 0 0,0 0-135 0 0,0 0 8 0 0,0 0 57 0 0,0 0 57 0 0,0 0-11 0 0,7 2-52 0 0,122-4 2559 0 0,49-37-2854 0 0,-163 36-647 0 0,18-9-3896 0 0,-32 11 1250 0 0,-1-2 2121 0 0,0 3-2763 0 0,0-1-3518 0 0,0 1 728 0 0</inkml:trace>
  <inkml:trace contextRef="#ctx0" brushRef="#br0" timeOffset="2670.691">2331 218 4881 0 0,'0'0'3461'0'0,"0"0"-955"0"0,0 0-411 0 0,0 0-133 0 0,0 0-233 0 0,0 0-292 0 0,0 0-299 0 0,0 0-219 0 0,-5 31-161 0 0,-13 98-103 0 0,13-28 648 0 0,5-93-1306 0 0,1 0 1 0 0,0 0-1 0 0,0 0 1 0 0,1 0-1 0 0,0 0 1 0 0,0-1-1 0 0,1 1 1 0 0,0-1-1 0 0,0 1 1 0 0,1-1-1 0 0,0 0 1 0 0,0 0-1 0 0,3 3 3 0 0,9 7-3495 0 0,4-4-3442 0 0,-17-12-4066 0 0</inkml:trace>
  <inkml:trace contextRef="#ctx0" brushRef="#br0" timeOffset="3466.783">2971 369 0 0 0,'0'0'1203'0'0,"0"0"639"0"0,0 0 215 0 0,0 0-108 0 0,0 0-287 0 0,0 0-284 0 0,0 0-181 0 0,0 0-78 0 0,0 0-40 0 0,0 0-74 0 0,0 0-102 0 0,-31-4-143 0 0,-98-10-142 0 0,77 23 161 0 0,47-4-621 0 0,0 0-68 0 0,0 0 0 0 0,0 1-1 0 0,0 0 1 0 0,0 0 0 0 0,1 0-1 0 0,0 0 1 0 0,0 1 0 0 0,1-1-1 0 0,0 1 1 0 0,0 0 0 0 0,1 0 0 0 0,-1 0-1 0 0,1 0 1 0 0,1 1 0 0 0,0-1-1 0 0,0 1 1 0 0,0-1 0 0 0,1 0-1 0 0,0 1 1 0 0,0-1 0 0 0,1 1 0 0 0,0-1-1 0 0,1 4-89 0 0,-1-7 72 0 0,0 1 0 0 0,1-1-1 0 0,-1 0 1 0 0,1 0 0 0 0,0 0 0 0 0,0 0-1 0 0,0 0 1 0 0,1 0 0 0 0,-1-1 0 0 0,1 1-1 0 0,0-1 1 0 0,0 0 0 0 0,0 0-1 0 0,1 0 1 0 0,-1 0 0 0 0,1 0 0 0 0,-1-1-1 0 0,1 1 1 0 0,0-1 0 0 0,0 0 0 0 0,0 0-1 0 0,0-1 1 0 0,0 1 0 0 0,0-1-1 0 0,1 0 1 0 0,-1 0 0 0 0,0 0 0 0 0,5 0-72 0 0,-2-1 163 0 0,1 0 1 0 0,0 0-1 0 0,0 0 1 0 0,0-1-1 0 0,-1 0 1 0 0,1-1-1 0 0,-1 0 0 0 0,1 0 1 0 0,-1 0-1 0 0,1-1 1 0 0,-1 0-1 0 0,4-3-163 0 0,5-3 68 0 0,-1-1 0 0 0,0-1-1 0 0,0 0 1 0 0,-1-1 0 0 0,0 0-1 0 0,-1-1 1 0 0,-1-1 0 0 0,0 0-1 0 0,-1 0 1 0 0,0-1-1 0 0,-1-1 1 0 0,-1 0 0 0 0,-1 0-1 0 0,0-1 1 0 0,-1 0 0 0 0,0 0-1 0 0,-2-1 1 0 0,0 1 0 0 0,-1-1-1 0 0,-1 0 1 0 0,0-1 0 0 0,-2 1-1 0 0,0 0 1 0 0,-1-1-1 0 0,-2-15-67 0 0,1 27-30 0 0,0 1 0 0 0,0-1 0 0 0,-1 1-1 0 0,0 0 1 0 0,0-1 0 0 0,-1 1 0 0 0,0 0-1 0 0,0 0 1 0 0,0 0 0 0 0,0 1-1 0 0,-1-1 1 0 0,0 1 0 0 0,0 0 0 0 0,-1 0-1 0 0,-2-2 31 0 0,5 5-31 0 0,0 0-1 0 0,-1 0 0 0 0,1 0 0 0 0,-1 1 0 0 0,1-1 1 0 0,-1 1-1 0 0,0-1 0 0 0,1 1 0 0 0,-1 0 0 0 0,0 0 1 0 0,0 0-1 0 0,0 1 0 0 0,0-1 0 0 0,0 1 0 0 0,0-1 1 0 0,0 1-1 0 0,0 0 0 0 0,0 0 0 0 0,1 1 1 0 0,-1-1-1 0 0,0 0 0 0 0,0 1 0 0 0,0 0 0 0 0,0 0 1 0 0,0 0-1 0 0,0 0 0 0 0,1 0 0 0 0,-1 0 0 0 0,0 1 1 0 0,1-1-1 0 0,-1 1 0 0 0,1 0 0 0 0,0 0 0 0 0,-2 1 32 0 0,-5 6-46 0 0,0 1-1 0 0,1 0 1 0 0,0 0-1 0 0,1 0 1 0 0,0 1-1 0 0,1 0 1 0 0,0 1-1 0 0,1-1 0 0 0,0 1 1 0 0,0 0-1 0 0,2 0 1 0 0,-1 1-1 0 0,2-1 1 0 0,-1 1-1 0 0,2-1 0 0 0,0 1 1 0 0,0 0-1 0 0,1 0 1 0 0,1-1-1 0 0,0 1 1 0 0,1 0-1 0 0,0-1 1 0 0,2 7 46 0 0,0-10-255 0 0,-1 1 0 0 0,1-1 0 0 0,1 1 0 0 0,0-1 0 0 0,0 0 0 0 0,0-1 0 0 0,1 1 0 0 0,1-1 1 0 0,-1 0-1 0 0,1-1 0 0 0,1 0 0 0 0,3 3 255 0 0,27 16-5052 0 0,3-7-5173 0 0,-30-15 5733 0 0</inkml:trace>
  <inkml:trace contextRef="#ctx0" brushRef="#br0" timeOffset="3969.474">3174 637 968 0 0,'0'0'3160'0'0,"0"0"-230"0"0,0 0-57 0 0,0 0-76 0 0,0 0-426 0 0,0 0-534 0 0,0 0-425 0 0,0 0-320 0 0,0 0-188 0 0,0 0-126 0 0,0 0-105 0 0,0 0-65 0 0,0 0-55 0 0,7-13-57 0 0,51-92 685 0 0,-51 93-1119 0 0,0 0 0 0 0,0 0-1 0 0,2 0 1 0 0,-1 2 0 0 0,1-1-1 0 0,1 1 1 0 0,0 0 0 0 0,0 1-1 0 0,1 0 1 0 0,0 0 0 0 0,1 1-1 0 0,7-3-61 0 0,-18 11-8 0 0,-1 0 0 0 0,1 0-1 0 0,0 0 1 0 0,0 0-1 0 0,0 0 1 0 0,0 0-1 0 0,0 0 1 0 0,0 0-1 0 0,-1 0 1 0 0,1 1-1 0 0,0-1 1 0 0,0 0 0 0 0,0 1-1 0 0,0-1 1 0 0,-1 1-1 0 0,1-1 1 0 0,0 1-1 0 0,-1-1 1 0 0,1 1-1 0 0,0-1 1 0 0,-1 1 0 0 0,1-1-1 0 0,0 1 1 0 0,-1 0-1 0 0,1 0 1 0 0,-1-1-1 0 0,1 1 1 0 0,-1 0-1 0 0,0 0 1 0 0,1-1 0 0 0,-1 1-1 0 0,0 0 1 0 0,0 0-1 0 0,1 0 1 0 0,-1 0-1 0 0,0 0 1 0 0,0-1-1 0 0,0 1 1 0 0,0 0-1 0 0,0 0 1 0 0,0 0 0 0 0,0 0-1 0 0,0 0 1 0 0,0 0-1 0 0,-1-1 1 0 0,1 1-1 0 0,0 0 9 0 0,-4 48 11 0 0,4-48-9 0 0,-1-1 0 0 0,1 1 0 0 0,-1-1 0 0 0,1 1 0 0 0,0 0 1 0 0,-1 0-1 0 0,1-1 0 0 0,0 1 0 0 0,-1 0 0 0 0,1-1 0 0 0,0 1 0 0 0,0 0 0 0 0,0 0 1 0 0,-1 0-1 0 0,1-1 0 0 0,0 1 0 0 0,0 0 0 0 0,0 0 0 0 0,0 0 0 0 0,1-1 1 0 0,-1 1-1 0 0,0 0 0 0 0,0 0 0 0 0,0-1 0 0 0,1 1 0 0 0,-1 0 0 0 0,0 0 1 0 0,1-1-1 0 0,-1 1 0 0 0,0 0 0 0 0,1-1 0 0 0,-1 1 0 0 0,1 0 0 0 0,-1-1 1 0 0,1 1-1 0 0,0-1 0 0 0,-1 1 0 0 0,1-1 0 0 0,-1 1 0 0 0,1-1 0 0 0,0 0 1 0 0,0 1-1 0 0,-1-1 0 0 0,1 0 0 0 0,0 1 0 0 0,-1-1 0 0 0,1 0 0 0 0,0 0 0 0 0,0 0 1 0 0,0 1-1 0 0,-1-1 0 0 0,1 0 0 0 0,0 0 0 0 0,0 0 0 0 0,0 0 0 0 0,-1-1 1 0 0,1 1-1 0 0,0 0-2 0 0,6-1 33 0 0,-1-1 0 0 0,1 1 0 0 0,-1-1 1 0 0,0 0-1 0 0,1-1 0 0 0,-1 0 0 0 0,0 0 1 0 0,-1 0-1 0 0,1-1 0 0 0,0 0 1 0 0,-1 0-1 0 0,0 0 0 0 0,0 0 0 0 0,2-4-33 0 0,60-36 275 0 0,-66 43-275 0 0,0 1 0 0 0,-1-1 0 0 0,1 1 0 0 0,0-1-1 0 0,0 1 1 0 0,-1 0 0 0 0,1-1 0 0 0,0 1 0 0 0,0 0 0 0 0,0-1 0 0 0,-1 1 0 0 0,1 0 0 0 0,0 0 0 0 0,0 0 0 0 0,0 0 0 0 0,0 0 0 0 0,0 0 0 0 0,-1 0-1 0 0,1 0 1 0 0,0 0 0 0 0,0 0 0 0 0,0 0 0 0 0,0 1 0 0 0,0-1 0 0 0,-1 0 0 0 0,1 1 0 0 0,0-1 0 0 0,0 0 0 0 0,-1 1 0 0 0,1-1 0 0 0,0 1-1 0 0,0-1 1 0 0,-1 1 0 0 0,1 0 0 0 0,-1-1 0 0 0,1 1 0 0 0,0 0 0 0 0,-1-1 0 0 0,1 1 0 0 0,-1 0 0 0 0,0 0 0 0 0,1-1 0 0 0,-1 1 0 0 0,0 0 0 0 0,1 0-1 0 0,-1 0 1 0 0,0-1 0 0 0,0 1 0 0 0,1 0 0 0 0,-1 0 0 0 0,0 0 0 0 0,0 0 0 0 0,0 0 0 0 0,0 0 0 0 0,-1-1 0 0 0,1 1 0 0 0,0 0 0 0 0,0 0-1 0 0,0 0 1 0 0,-1 0 0 0 0,1-1 0 0 0,0 1 0 0 0,-1 0 0 0 0,1 0 0 0 0,0-1 0 0 0,-1 2 0 0 0,1 0 1 0 0,2 120-287 0 0,28-106-3938 0 0,-7-21-6116 0 0,-16 1 1599 0 0</inkml:trace>
  <inkml:trace contextRef="#ctx0" brushRef="#br0" timeOffset="4381.723">3789 232 9498 0 0,'0'0'2650'0'0,"0"0"-672"0"0,0 0-315 0 0,0 0-106 0 0,0 0-224 0 0,0 0-290 0 0,0 0-214 0 0,0 0-138 0 0,0 0-103 0 0,0 0-63 0 0,0 0-90 0 0,1 33-83 0 0,7 99-53 0 0,7-78 77 0 0,-10-49-293 0 0,88 66 708 0 0,-89-69-934 0 0,-3-1 172 0 0,-1-1 0 0 0,0 1 0 0 0,1-1-1 0 0,-1 1 1 0 0,0-1 0 0 0,1 1 0 0 0,-1-1 0 0 0,1 0 0 0 0,-1 1 0 0 0,0-1-1 0 0,1 0 1 0 0,-1 0 0 0 0,1 1 0 0 0,-1-1 0 0 0,1 0 0 0 0,-1 0 0 0 0,1 0 0 0 0,-1 1-1 0 0,1-1 1 0 0,0 0 0 0 0,-1 0 0 0 0,1 0 0 0 0,-1 0 0 0 0,1 0 0 0 0,-1 0-1 0 0,1 0 1 0 0,-1 0 0 0 0,1 0 0 0 0,-1 0 0 0 0,1-1 0 0 0,-1 1 0 0 0,1 0-1 0 0,0 0 1 0 0,-1 0 0 0 0,0-1 0 0 0,1 1 0 0 0,-1 0 0 0 0,1-1 0 0 0,-1 1-1 0 0,1 0 1 0 0,-1-1 0 0 0,1 1 0 0 0,-1-1 0 0 0,0 1 0 0 0,1 0 0 0 0,-1-1-1 0 0,0 1 1 0 0,0-1 0 0 0,1 1 0 0 0,-1-1 0 0 0,0 1 0 0 0,0-1 0 0 0,0 1-1 0 0,1-1 1 0 0,-1 1 0 0 0,0-1 0 0 0,0 1 0 0 0,0-1 0 0 0,0 0 0 0 0,0 1 0 0 0,0-1-1 0 0,0 1 1 0 0,0-1 0 0 0,0 1 0 0 0,0-1 0 0 0,-1 1 0 0 0,1-1-29 0 0,69-176 1435 0 0,-64 160-1476 0 0,0-1-79 0 0,1 0 0 0 0,0 1 0 0 0,1-1 0 0 0,1 1-1 0 0,1 1 1 0 0,0-1 0 0 0,2 1 0 0 0,7-8 120 0 0,6 10-3763 0 0,-15 12-396 0 0,0 2-3901 0 0,-5 0-2873 0 0</inkml:trace>
  <inkml:trace contextRef="#ctx0" brushRef="#br0" timeOffset="4631.228">4262 446 5417 0 0,'0'0'4040'0'0,"0"0"-1425"0"0,0 0-484 0 0,0 0 44 0 0,0 0-212 0 0,0 0-412 0 0,0 0-348 0 0,0 0-268 0 0,0 0-188 0 0,0 0-128 0 0,0 0-107 0 0,0 0-97 0 0,34-4-78 0 0,108-15-93 0 0,-38-6 116 0 0,-80 17-528 0 0,39-15 275 0 0,-27-1-4113 0 0,-32 17 438 0 0,-4 2-4586 0 0,0 2-1321 0 0</inkml:trace>
  <inkml:trace contextRef="#ctx0" brushRef="#br0" timeOffset="4888.955">4407 254 6377 0 0,'0'0'3492'0'0,"0"0"-728"0"0,0 0-462 0 0,0 0-277 0 0,0 0-365 0 0,0 0-337 0 0,0 0-267 0 0,0 0-180 0 0,0 0-117 0 0,0 0-108 0 0,-3 34-104 0 0,-9 104-119 0 0,15-19 308 0 0,21-68-989 0 0,-11-40-3895 0 0,4-6-6090 0 0,-13-5-119 0 0</inkml:trace>
  <inkml:trace contextRef="#ctx0" brushRef="#br0" timeOffset="6017.084">5059 321 1320 0 0,'0'0'2830'0'0,"0"0"-309"0"0,0 0-133 0 0,0 0-122 0 0,0 0-308 0 0,0 0-459 0 0,0 0-470 0 0,0 0-300 0 0,0 0-167 0 0,0 0-114 0 0,0 0-57 0 0,0 0-76 0 0,-18 5-74 0 0,-58 16-61 0 0,72-20-159 0 0,1 0-1 0 0,-1 0 1 0 0,1 1-1 0 0,-1-1 0 0 0,1 1 1 0 0,0 0-1 0 0,0 0 1 0 0,0 0-1 0 0,0 0 0 0 0,0 0 1 0 0,0 1-1 0 0,0 0 1 0 0,1-1-1 0 0,-1 1 1 0 0,1 0-1 0 0,0 0 0 0 0,0 0 1 0 0,-2 3-21 0 0,0 1 35 0 0,-1 1-4 0 0,-1 1 0 0 0,2 0 0 0 0,-1 0 0 0 0,1 1 0 0 0,1-1 0 0 0,-1 1 0 0 0,2-1 0 0 0,-1 1 0 0 0,1 0-1 0 0,1 0 1 0 0,0 0 0 0 0,0 1 0 0 0,1-1 0 0 0,0 0 0 0 0,1 0-31 0 0,0-7 75 0 0,0-1-1 0 0,0 1 1 0 0,0 0-1 0 0,0-1 1 0 0,0 1-1 0 0,1-1 0 0 0,-1 0 1 0 0,1 1-1 0 0,0-1 1 0 0,0 0-1 0 0,0 0 1 0 0,0 0-1 0 0,0 0 1 0 0,0 0-1 0 0,0-1 1 0 0,0 1-1 0 0,1-1 1 0 0,-1 1-1 0 0,1-1 1 0 0,-1 0-1 0 0,1 0 0 0 0,0 0 1 0 0,-1 0-1 0 0,1 0 1 0 0,0-1-1 0 0,0 1 1 0 0,-1-1-1 0 0,1 0 1 0 0,0 0-1 0 0,0 0 1 0 0,0 0-1 0 0,0 0 1 0 0,-1-1-1 0 0,1 1 1 0 0,0-1-1 0 0,1 0-74 0 0,3 1 318 0 0,2-3-130 0 0,0 0-1 0 0,-1 0 0 0 0,0 0 1 0 0,1-1-1 0 0,-2-1 0 0 0,1 1 0 0 0,0-1 1 0 0,-1-1-1 0 0,0 1 0 0 0,0-1 1 0 0,0 0-1 0 0,-1-1 0 0 0,0 0 0 0 0,0 0 1 0 0,4-6-188 0 0,-9 11 30 0 0,11-12 59 0 0,0-1 0 0 0,-1 0 0 0 0,-1-1 0 0 0,0 0 1 0 0,-1-1-1 0 0,-1 0 0 0 0,0 0 0 0 0,-2 0 0 0 0,0-1 0 0 0,-1 0 1 0 0,0 0-1 0 0,-2-1 0 0 0,0 1 0 0 0,0-15-89 0 0,-3 12-2 0 0,-9-73 63 0 0,9 91-73 0 0,-1 0 1 0 0,-1 1-1 0 0,1-1 0 0 0,0 0 0 0 0,-1 1 1 0 0,1-1-1 0 0,-1 1 0 0 0,0 0 0 0 0,0 0 1 0 0,0-1-1 0 0,0 1 0 0 0,0 0 0 0 0,0 1 1 0 0,-1-1-1 0 0,1 0 0 0 0,0 1 0 0 0,-1-1 1 0 0,0 1-1 0 0,1 0 0 0 0,-1 0 0 0 0,0 0 1 0 0,0 0-1 0 0,1 0 0 0 0,-1 1 0 0 0,0-1 1 0 0,0 1-1 0 0,0-1 0 0 0,0 1 0 0 0,0 0 1 0 0,-1 1 11 0 0,-3 1-25 0 0,-1 1 1 0 0,1 0 0 0 0,0 1-1 0 0,0 0 1 0 0,1 0 0 0 0,-1 0 0 0 0,1 1-1 0 0,0 0 1 0 0,0 0 0 0 0,1 1-1 0 0,-1 0 1 0 0,1 0 0 0 0,0 0-1 0 0,1 0 1 0 0,0 1 0 0 0,0-1-1 0 0,0 1 1 0 0,1 0 0 0 0,-1 1 0 0 0,2-1-1 0 0,-1 0 1 0 0,0 6 24 0 0,2-11-1 0 0,-3 8-36 0 0,0 1 0 0 0,0 0 0 0 0,1 0 0 0 0,1 0 1 0 0,0 0-1 0 0,0 0 0 0 0,1 0 0 0 0,0 1 1 0 0,1-1-1 0 0,1 0 0 0 0,0 1 0 0 0,0-1 1 0 0,1 0-1 0 0,0 0 0 0 0,1 0 0 0 0,0 0 0 0 0,1 0 1 0 0,0-1-1 0 0,1 1 0 0 0,0-1 0 0 0,1 0 1 0 0,0-1-1 0 0,0 0 0 0 0,1 1 0 0 0,0-2 0 0 0,1 1 1 0 0,0-1-1 0 0,4 3 37 0 0,63 39-4273 0 0,-46-40-1182 0 0,2-7-4948 0 0,-20-3 5762 0 0</inkml:trace>
  <inkml:trace contextRef="#ctx0" brushRef="#br0" timeOffset="6468.858">5247 630 3009 0 0,'0'0'3976'0'0,"0"0"-769"0"0,0 0-618 0 0,0 0-384 0 0,0 0-425 0 0,0 0-435 0 0,0 0-317 0 0,0 0-167 0 0,0 0-77 0 0,0 0-34 0 0,0 0-42 0 0,0 0-68 0 0,0 0-102 0 0,16-28-101 0 0,49-85-82 0 0,0 18 573 0 0,-44 77-893 0 0,-21 18-94 0 0,0 0-12 0 0,0 0 1 0 0,0 22-37 0 0,-12 41 83 0 0,14-62 48 0 0,0-1 1 0 0,0 1-1 0 0,1-1 1 0 0,-1 0-1 0 0,0 0 1 0 0,0 0-1 0 0,1 0 1 0 0,-1 0-1 0 0,0-1 1 0 0,0 1-1 0 0,1-1 1 0 0,-1 1-1 0 0,0-1 1 0 0,0 0-1 0 0,0 0 0 0 0,0 0 1 0 0,0 0-1 0 0,0 0 1 0 0,0 0-1 0 0,0-1 1 0 0,0 1-1 0 0,-1 0 1 0 0,2-3-25 0 0,23-15 109 0 0,0 1 1 0 0,1 2 0 0 0,0 0-1 0 0,2 2 1 0 0,14-6-110 0 0,-41 22 3 0 0,0-1 0 0 0,-1 1 0 0 0,1-1 1 0 0,-1 1-1 0 0,1 0 0 0 0,-1 0 0 0 0,0 0 1 0 0,0-1-1 0 0,0 1 0 0 0,0 0 0 0 0,0 0 0 0 0,0 0 1 0 0,-1 1-1 0 0,1-1 0 0 0,-1 0 0 0 0,1 0 0 0 0,-1 0 1 0 0,0 0-1 0 0,0 1 0 0 0,0-1 0 0 0,0 0 0 0 0,0 0 1 0 0,0 0-1 0 0,0 1 0 0 0,-1-1 0 0 0,1 0 0 0 0,-1 0 1 0 0,-1 2-4 0 0,2 5 11 0 0,0 4-5 0 0,15 51-126 0 0,37-56-3421 0 0,-31-17-444 0 0,-3-3-5718 0 0,-13 8 990 0 0</inkml:trace>
  <inkml:trace contextRef="#ctx0" brushRef="#br0" timeOffset="7014.483">5974 350 4329 0 0,'0'0'4110'0'0,"0"0"-967"0"0,0 0-521 0 0,0 0-358 0 0,0 0-455 0 0,0 0-459 0 0,0 0-381 0 0,0 0-244 0 0,0 0-140 0 0,0 0-102 0 0,0 0-63 0 0,0 0-68 0 0,-12 4-69 0 0,-40 15-58 0 0,45-15-186 0 0,0-1-1 0 0,1 1 1 0 0,-1 0-1 0 0,1 0 1 0 0,0 1 0 0 0,0 0-1 0 0,0 0 1 0 0,1 0-1 0 0,-1 1 1 0 0,1 0 0 0 0,1 0-1 0 0,-4 5-38 0 0,4-6 8 0 0,1-1-13 0 0,0 1-1 0 0,0-1 1 0 0,1 1 0 0 0,-1 0 0 0 0,1 0-1 0 0,0 0 1 0 0,0 0 0 0 0,1 1 0 0 0,0-1-1 0 0,0 0 1 0 0,0 1 0 0 0,0-1-1 0 0,1 0 1 0 0,0 1 0 0 0,0-1 0 0 0,0 1-1 0 0,1 1 6 0 0,1-3 6 0 0,1-1 0 0 0,-1 0-1 0 0,0-1 1 0 0,1 1-1 0 0,0 0 1 0 0,0-1-1 0 0,-1 1 1 0 0,1-1-1 0 0,1 0 1 0 0,-1 0-1 0 0,0 0 1 0 0,1 0-1 0 0,-1-1 1 0 0,1 1-1 0 0,-1-1 1 0 0,1 0 0 0 0,-1 0-1 0 0,1 0 1 0 0,0 0-1 0 0,0-1 1 0 0,-1 0-1 0 0,1 0 1 0 0,0 0-1 0 0,0 0 1 0 0,0 0-1 0 0,-1-1 1 0 0,1 1-1 0 0,1-2-5 0 0,0 2 27 0 0,10-2 104 0 0,-1-1 0 0 0,0-1 0 0 0,0-1 0 0 0,0 0 1 0 0,-1 0-1 0 0,1-2 0 0 0,-1 1 0 0 0,-1-2 0 0 0,1 0 0 0 0,-1 0 0 0 0,-1-1 1 0 0,0 0-1 0 0,0-1 0 0 0,0-1 0 0 0,7-10-131 0 0,-11 14 53 0 0,8-6-7 0 0,-1 0 0 0 0,0-1 0 0 0,0 0 0 0 0,-2-1 0 0 0,0-1 0 0 0,0 0 0 0 0,-2 0 0 0 0,0-1 0 0 0,-1-1 0 0 0,0 1 0 0 0,-2-1 0 0 0,0-1 0 0 0,-1 0 0 0 0,-1 0 0 0 0,0 0 0 0 0,-2 0 0 0 0,0-1-46 0 0,-2 15-9 0 0,0 0 0 0 0,-1 0 0 0 0,0-1 0 0 0,1 1 0 0 0,-1 0 0 0 0,-1-1 0 0 0,1 1 0 0 0,-1 0 0 0 0,0-1 0 0 0,0 1 0 0 0,-1 0 1 0 0,0 0-1 0 0,1 0 0 0 0,-2 0 0 0 0,1 1 0 0 0,0-1 0 0 0,-1 0 0 0 0,0 1 0 0 0,0 0 0 0 0,-1-1 0 0 0,1 1 0 0 0,-1 1 0 0 0,0-1 0 0 0,0 0 0 0 0,0 1 0 0 0,0 0 0 0 0,0 0 0 0 0,-1 0 1 0 0,0 1-1 0 0,1-1 0 0 0,-1 1 0 0 0,0 0 0 0 0,0 0 0 0 0,0 1 0 0 0,0 0 0 0 0,-1-1 0 0 0,-1 1 9 0 0,-1 2-27 0 0,-1-1 1 0 0,1 1-1 0 0,0 0 0 0 0,0 1 1 0 0,0 0-1 0 0,0 0 0 0 0,0 1 1 0 0,0-1-1 0 0,0 2 0 0 0,1-1 1 0 0,-1 1-1 0 0,1 1 0 0 0,0-1 1 0 0,1 1-1 0 0,-6 5 27 0 0,2-1-32 0 0,0 0 0 0 0,0 0 0 0 0,1 1 1 0 0,1 1-1 0 0,0 0 0 0 0,0 0 0 0 0,1 0 0 0 0,0 1 0 0 0,1 0 1 0 0,1 0-1 0 0,0 1 0 0 0,0 0 0 0 0,1-1 0 0 0,1 1 0 0 0,0 1 1 0 0,1-1-1 0 0,0 0 0 0 0,1 1 0 0 0,1-1 0 0 0,0 1 0 0 0,1-1 1 0 0,0 1-1 0 0,3 11 32 0 0,2-13-165 0 0,1 0 1 0 0,0 0 0 0 0,0-1-1 0 0,2 0 1 0 0,-1 0-1 0 0,1-1 1 0 0,1 0 0 0 0,0-1-1 0 0,0 0 1 0 0,1 0-1 0 0,0-1 1 0 0,0-1 0 0 0,1 0-1 0 0,0 0 1 0 0,0-2-1 0 0,0 1 1 0 0,1-1 0 0 0,2 0 164 0 0,85 15-4192 0 0,-65-19-765 0 0,-3-4-4140 0 0,-20 0 4731 0 0</inkml:trace>
  <inkml:trace contextRef="#ctx0" brushRef="#br0" timeOffset="7373.014">6436 258 3457 0 0,'0'0'3787'0'0,"0"0"-898"0"0,0 0-562 0 0,0 0-339 0 0,0 0-418 0 0,0 0-432 0 0,0 0-369 0 0,0 0-230 0 0,0 0-90 0 0,0 0-15 0 0,0 0 22 0 0,0 0-8 0 0,0 0-51 0 0,-2 14-61 0 0,-5 68 254 0 0,22 6 281 0 0,-13-69-733 0 0,0 0 0 0 0,2 0 0 0 0,0 0 0 0 0,1-1 0 0 0,1 1 0 0 0,1-1-1 0 0,0 0 1 0 0,2-1 0 0 0,7 12-138 0 0,-15-28 76 0 0,0-1 0 0 0,1 0 0 0 0,-1 0 0 0 0,0 0 0 0 0,1 0 0 0 0,-1 0 0 0 0,1-1-1 0 0,-1 1 1 0 0,0 0 0 0 0,0 0 0 0 0,1-1 0 0 0,-1 1 0 0 0,0-1 0 0 0,1 1-1 0 0,-1-1 1 0 0,0 0 0 0 0,0 0 0 0 0,0 1 0 0 0,0-1 0 0 0,0 0 0 0 0,0 0 0 0 0,0 0-1 0 0,0 0 1 0 0,0 0 0 0 0,0 0 0 0 0,0 0 0 0 0,-1 0 0 0 0,1-1 0 0 0,0 1 0 0 0,-1 0-1 0 0,1 0 1 0 0,-1 0 0 0 0,0-1 0 0 0,1 1 0 0 0,-1 0 0 0 0,0-1 0 0 0,0 1 0 0 0,1 0-1 0 0,-1-1 1 0 0,0 1 0 0 0,-1-2-76 0 0,5-4 186 0 0,21-48 420 0 0,-2-1-1 0 0,-3-2 0 0 0,9-42-605 0 0,16-31-1474 0 0,-40 124-2743 0 0,-1 6-7038 0 0,-2 1-598 0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5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1 533 0 0 0,'0'0'812'0'0,"0"0"1086"0"0,0 0 354 0 0,0 0 144 0 0,0 0-45 0 0,0 0-331 0 0,0 0-454 0 0,0 0-398 0 0,0 0-266 0 0,0 0-152 0 0,0 0-92 0 0,0 0-47 0 0,0 0-11 0 0,4 14 1524 0 0,13-10-1283 0 0,1-1 1 0 0,-1-1-1 0 0,1 0 0 0 0,0-2 0 0 0,-1 0 0 0 0,1-1 0 0 0,9-1-841 0 0,88-13 974 0 0,-84 14-475 0 0,-2-1-4818 0 0,-16 5-10977 0 0,-9-3 7442 0 0</inkml:trace>
  <inkml:trace contextRef="#ctx0" brushRef="#br0" timeOffset="742.045">573 563 0 0 0,'0'0'1040'0'0,"0"0"795"0"0,0 0 299 0 0,0 0 3 0 0,0 0-140 0 0,0 0-232 0 0,0 0-228 0 0,0 0-178 0 0,0 0-144 0 0,0 0-139 0 0,0 0-119 0 0,0 0-113 0 0,-4-4-147 0 0,-15-11-115 0 0,17 14-499 0 0,0 1 0 0 0,-1-1 0 0 0,1 0 0 0 0,0 1 0 0 0,0 0 0 0 0,-1-1 1 0 0,1 1-1 0 0,0 0 0 0 0,0 0 0 0 0,-1 1 0 0 0,1-1 0 0 0,0 0 0 0 0,0 1 0 0 0,0-1 0 0 0,-1 1 1 0 0,1 0-1 0 0,0-1 0 0 0,0 1 0 0 0,0 0 0 0 0,0 0 0 0 0,0 1 0 0 0,0-1 0 0 0,1 0 1 0 0,-2 1-84 0 0,-9 4 248 0 0,3 0-213 0 0,-1-1-1 0 0,1 1 1 0 0,0 1 0 0 0,0 0-1 0 0,0 0 1 0 0,1 1 0 0 0,0-1-1 0 0,1 2 1 0 0,0-1 0 0 0,0 1-1 0 0,1 0 1 0 0,0 1 0 0 0,1-1-1 0 0,-4 8-34 0 0,5 61-193 0 0,6-75 226 0 0,1-1 0 0 0,-1 0 0 0 0,1 0 0 0 0,0 0-1 0 0,-1 0 1 0 0,1 0 0 0 0,0-1 0 0 0,0 0 0 0 0,0 1 0 0 0,0-1 0 0 0,1 0 0 0 0,-1 0 0 0 0,0-1-1 0 0,0 1 1 0 0,1 0 0 0 0,-1-1 0 0 0,0 0 0 0 0,1 0 0 0 0,-1 0 0 0 0,0 0 0 0 0,1-1 0 0 0,-1 0-33 0 0,0 1 65 0 0,10-2 106 0 0,0-1-1 0 0,-1-1 1 0 0,1 0-1 0 0,-1 0 0 0 0,0-2 1 0 0,-1 1-1 0 0,1-1 1 0 0,-1-1-1 0 0,0 0 0 0 0,-1-1 1 0 0,1 0-1 0 0,4-6-170 0 0,12-6 236 0 0,-14 11-164 0 0,-1 0 0 0 0,-1-1-1 0 0,0 0 1 0 0,0-1 0 0 0,-1 0 0 0 0,0-1 0 0 0,-1 0-1 0 0,-1-1 1 0 0,0 1 0 0 0,0-2 0 0 0,-1 1 0 0 0,-1-1 0 0 0,0 0-1 0 0,-1 0 1 0 0,-1 0 0 0 0,0-1 0 0 0,-1 0 0 0 0,0 0-1 0 0,-1 0 1 0 0,-1-13-72 0 0,1 22-21 0 0,-1 0 0 0 0,-1 0 0 0 0,1 0 0 0 0,-1 0 0 0 0,0 0 0 0 0,0 0 0 0 0,-1 0 0 0 0,0 0 0 0 0,0 0 0 0 0,0 0 0 0 0,-1 0 0 0 0,0 0 0 0 0,0 0 0 0 0,0 1 0 0 0,-1-1 0 0 0,0 1 0 0 0,0 0 0 0 0,0-1 0 0 0,-1 2 0 0 0,1-1 0 0 0,-1 0 0 0 0,0 1 0 0 0,-1-1 0 0 0,1 1 0 0 0,-1 0 0 0 0,0 1 0 0 0,0-1 0 0 0,0 1 0 0 0,0 0 0 0 0,-1 0 0 0 0,1 1 0 0 0,-1 0 0 0 0,0 0 0 0 0,1 0 0 0 0,-1 0 0 0 0,0 1 0 0 0,-1 0 21 0 0,0 1-20 0 0,0 1 0 0 0,1 0 1 0 0,-1 1-1 0 0,0-1 0 0 0,1 1 0 0 0,-1 1 1 0 0,1-1-1 0 0,0 1 0 0 0,-1 0 0 0 0,1 0 1 0 0,1 1-1 0 0,-1 0 0 0 0,0 0 0 0 0,1 0 0 0 0,0 1 1 0 0,0-1-1 0 0,0 1 0 0 0,1 1 0 0 0,-1-1 1 0 0,1 1-1 0 0,1-1 0 0 0,-1 1 0 0 0,1 0 1 0 0,-2 5 19 0 0,-1 0 1 0 0,1 1 1 0 0,1-1-1 0 0,0 1 1 0 0,1-1-1 0 0,0 1 1 0 0,1 0-1 0 0,0 0 1 0 0,1 0-1 0 0,0 1 1 0 0,1-1-1 0 0,0 0 1 0 0,1 0-1 0 0,2 9-1 0 0,1-8 6 0 0,2-1 0 0 0,-1 0 0 0 0,2-1 0 0 0,0 1 1 0 0,0-1-1 0 0,1 0 0 0 0,0-1 0 0 0,1 0 0 0 0,0 0 0 0 0,0-1 0 0 0,1 0 0 0 0,1-1 1 0 0,-1 0-1 0 0,1-1 0 0 0,1 0 0 0 0,-1 0 0 0 0,3 0-6 0 0,115 44 240 0 0,-49-46-1358 0 0,-65-12-2689 0 0,-2-5-3340 0 0,-8 6 842 0 0,-1 5-646 0 0</inkml:trace>
  <inkml:trace contextRef="#ctx0" brushRef="#br0" timeOffset="1419.231">932 725 4617 0 0,'0'0'4573'0'0,"0"0"-1446"0"0,0 0-718 0 0,0 0-283 0 0,0 0-298 0 0,0 0-382 0 0,0 0-365 0 0,0 0-265 0 0,0 0-138 0 0,0 0-63 0 0,0 0-45 0 0,0 0-15 0 0,10 9 923 0 0,10-34-271 0 0,140-150 241 0 0,-78 94-1408 0 0,-82 80-43 0 0,1 1-1 0 0,-1-1 1 0 0,0 1 0 0 0,0 0-1 0 0,1-1 1 0 0,-1 1 0 0 0,0 0-1 0 0,1-1 1 0 0,-1 1 0 0 0,0 0-1 0 0,1-1 1 0 0,-1 1 0 0 0,0 0-1 0 0,1-1 1 0 0,-1 1 0 0 0,1 0-1 0 0,-1 0 1 0 0,0 0-1 0 0,1 0 1 0 0,-1-1 0 0 0,1 1-1 0 0,-1 0 1 0 0,1 0 0 0 0,-1 0-1 0 0,1 0 1 0 0,-1 0 0 0 0,1 0-1 0 0,-1 0 1 0 0,0 0 0 0 0,1 0-1 0 0,-1 0 1 0 0,1 0 0 0 0,-1 0-1 0 0,1 1 1 0 0,-1-1 0 0 0,1 0-1 0 0,-1 0 1 0 0,0 0-1 0 0,1 1 1 0 0,-1-1 0 0 0,1 0-1 0 0,-1 0 1 0 0,0 1 0 0 0,1-1-1 0 0,-1 0 1 0 0,0 1 0 0 0,1-1-1 0 0,-1 1 1 0 0,0-1 0 0 0,0 0-1 0 0,1 1 1 0 0,-1-1 0 0 0,0 1-1 0 0,0-1 1 0 0,0 0 0 0 0,1 1 3 0 0,-2 31-275 0 0,0-19 320 0 0,2 83-131 0 0,0-94 90 0 0,1 1-1 0 0,0-1 1 0 0,0 0-1 0 0,0 0 0 0 0,0 0 1 0 0,0-1-1 0 0,0 1 1 0 0,0 0-1 0 0,1-1 0 0 0,-1 1 1 0 0,1-1-1 0 0,-1 0 1 0 0,1 0-1 0 0,-1 0 0 0 0,1 0 1 0 0,0-1-1 0 0,0 1 1 0 0,-1 0-1 0 0,1-1 1 0 0,0 0-1 0 0,0 0 0 0 0,-1 0 1 0 0,1 0-1 0 0,0 0 1 0 0,0 0-1 0 0,-1-1 0 0 0,1 0 1 0 0,0 1-1 0 0,-1-1 1 0 0,1 0-1 0 0,0 0 0 0 0,-1 0 1 0 0,1-1-1 0 0,-1 1 1 0 0,0-1-1 0 0,3-1-3 0 0,100-86 113 0 0,-46 47-101 0 0,-52 112-130 0 0,-7-65 75 0 0,0 0 0 0 0,0 0 0 0 0,0 1 0 0 0,1-1 0 0 0,-1 0 0 0 0,1 0 0 0 0,1 0 0 0 0,-1 0 0 0 0,1 0 0 0 0,0 0 0 0 0,0 0 0 0 0,0-1 0 0 0,0 1 0 0 0,1-1 0 0 0,0 1 0 0 0,0-1 0 0 0,0 0 0 0 0,1 0 0 0 0,-1 0 0 0 0,1-1 0 0 0,0 1 0 0 0,0-1 0 0 0,0 0-1 0 0,1 0 1 0 0,-1 0 0 0 0,1-1 0 0 0,-1 1 0 0 0,4 0 43 0 0,42-1-5231 0 0,-34-7 114 0 0,-2-4-4147 0 0,-10 6 1840 0 0</inkml:trace>
  <inkml:trace contextRef="#ctx0" brushRef="#br0" timeOffset="1836.01">1672 202 3961 0 0,'0'0'4031'0'0,"0"0"-959"0"0,0 0-640 0 0,0 0-373 0 0,0 0-312 0 0,0 0-350 0 0,0 0-346 0 0,0 0-302 0 0,0 0-162 0 0,0 0-55 0 0,0 0-13 0 0,0 0 10 0 0,0 0-17 0 0,6 10-53 0 0,33 75 696 0 0,-34-70-960 0 0,9 30 66 0 0,2-1 0 0 0,2 0 0 0 0,1-2 0 0 0,21 33-261 0 0,-13-31 36 0 0,-7-73 1446 0 0,108-185-496 0 0,-110 175-942 0 0,-9 16-273 0 0,1 1-1 0 0,2 0 1 0 0,0 0-1 0 0,1 2 0 0 0,1-1 1 0 0,11-11 229 0 0,8-1-4988 0 0,-25 32-5211 0 0,-6 1-1456 0 0</inkml:trace>
  <inkml:trace contextRef="#ctx0" brushRef="#br0" timeOffset="2643.485">2227 515 4585 0 0,'0'0'2811'0'0,"0"0"-724"0"0,0 0-433 0 0,0 0-146 0 0,0 0-98 0 0,0 0-151 0 0,0 0-160 0 0,0 0-163 0 0,0 0-100 0 0,0 0-70 0 0,0 0-63 0 0,0 0-21 0 0,20 0-58 0 0,128-5 838 0 0,86-19-624 0 0,-224 17-3321 0 0,-9 2-2433 0 0,-4-2-3571 0 0,-1 3 1113 0 0</inkml:trace>
  <inkml:trace contextRef="#ctx0" brushRef="#br0" timeOffset="2865.88">2460 283 1896 0 0,'0'0'2601'0'0,"0"0"-755"0"0,0 0-211 0 0,0 0 213 0 0,0 0 199 0 0,0 0-68 0 0,0 0-366 0 0,0 0-426 0 0,0 0-327 0 0,0 0-181 0 0,0 0-93 0 0,0 0-60 0 0,-6 32-41 0 0,-22 100-51 0 0,22-110-313 0 0,1 1-1 0 0,1 1 1 0 0,2-1 0 0 0,0 0 0 0 0,1 1 0 0 0,2 0 0 0 0,1 5-121 0 0,-2-21-36 0 0,18 31-1419 0 0,-6-32-2611 0 0,3-5-5004 0 0,-11-2 2629 0 0</inkml:trace>
  <inkml:trace contextRef="#ctx0" brushRef="#br0" timeOffset="3582.071">2989 423 0 0 0,'0'0'2259'0'0,"0"0"126"0"0,0 0 57 0 0,0 0-213 0 0,0 0-318 0 0,0 0-328 0 0,0 0-286 0 0,0 0-212 0 0,0 0-173 0 0,0 0-167 0 0,0 0-163 0 0,-23 5-132 0 0,-70 18-110 0 0,43 2 163 0 0,41-16-415 0 0,3-4-86 0 0,0 0 0 0 0,0 0 0 0 0,1 0 0 0 0,0 1 0 0 0,0 0 1 0 0,1 0-1 0 0,-1 0 0 0 0,1 1 0 0 0,1-1 0 0 0,-1 1 0 0 0,1 0 1 0 0,0 0-1 0 0,1 0 0 0 0,0 0 0 0 0,0 1 0 0 0,0-1 0 0 0,1 1 1 0 0,0-1-1 0 0,0 1 0 0 0,1-1 0 0 0,0 7-2 0 0,3-11 43 0 0,-1 1 0 0 0,1-1 0 0 0,-1 0 0 0 0,1-1 0 0 0,0 1 0 0 0,0 0 0 0 0,0-1 0 0 0,0 0 0 0 0,1 0 0 0 0,-1 0 0 0 0,0 0-1 0 0,1 0 1 0 0,0 0 0 0 0,-1-1 0 0 0,1 0 0 0 0,0 0 0 0 0,0 0 0 0 0,0 0 0 0 0,0-1 0 0 0,0 1 0 0 0,-1-1 0 0 0,1 0 0 0 0,0 0 0 0 0,0-1 0 0 0,0 1 0 0 0,0-1 0 0 0,0 0 0 0 0,1 0-43 0 0,7 1 256 0 0,4-3-7 0 0,0 0 0 0 0,0-1 1 0 0,0-1-1 0 0,-1-1 0 0 0,1 0 0 0 0,-1-1 0 0 0,-1-1 1 0 0,1 0-1 0 0,-1-1 0 0 0,-1 0 0 0 0,0-1 1 0 0,0-1-1 0 0,-1 0 0 0 0,0 0 0 0 0,1-4-249 0 0,-1 3 66 0 0,-1-2 0 0 0,0 1-1 0 0,-1-1 1 0 0,0-1 0 0 0,-1 0 0 0 0,-1 0 0 0 0,-1-1-1 0 0,0 0 1 0 0,-1 0 0 0 0,0-1 0 0 0,-1 0-1 0 0,-2 0 1 0 0,1 0 0 0 0,-2 0 0 0 0,0 0-1 0 0,-1-1 1 0 0,-1 1 0 0 0,-1 0 0 0 0,0-1-66 0 0,1 11-16 0 0,-1 1 1 0 0,0-1 0 0 0,-1 1 0 0 0,1 0-1 0 0,-1-1 1 0 0,0 1 0 0 0,-1 0-1 0 0,0 0 1 0 0,1 0 0 0 0,-2 1 0 0 0,1-1-1 0 0,-1 1 1 0 0,0 0 0 0 0,0-1-1 0 0,0 2 1 0 0,-1-1 0 0 0,0 1 0 0 0,0-1-1 0 0,0 1 1 0 0,0 0 0 0 0,-1 1-1 0 0,1 0 1 0 0,-1 0 0 0 0,0 0-1 0 0,0 0 1 0 0,0 1 0 0 0,0 0 0 0 0,0 0-1 0 0,-1 1 1 0 0,1-1 0 0 0,-1 2-1 0 0,1-1 1 0 0,-1 1 0 0 0,1 0 0 0 0,-1 0-1 0 0,1 0 1 0 0,-1 1 0 0 0,1 0-1 0 0,-1 0 1 0 0,1 1 0 0 0,0 0 0 0 0,0 0-1 0 0,-2 1 16 0 0,-1 2-24 0 0,0 0-1 0 0,1 0 0 0 0,0 1 0 0 0,0 0 0 0 0,1 0 1 0 0,0 1-1 0 0,0 0 0 0 0,0 0 0 0 0,1 1 1 0 0,0-1-1 0 0,0 1 0 0 0,1 1 0 0 0,0-1 1 0 0,1 1-1 0 0,-1 0 0 0 0,2 0 0 0 0,-1 0 1 0 0,1 0-1 0 0,1 1 0 0 0,0-1 0 0 0,0 1 1 0 0,1 0-1 0 0,0 5 25 0 0,0-6-21 0 0,1 0 0 0 0,1 1 0 0 0,0-1 1 0 0,0 0-1 0 0,0 0 0 0 0,1 0 0 0 0,1 0 0 0 0,-1-1 1 0 0,1 1-1 0 0,1-1 0 0 0,0 1 0 0 0,0-1 1 0 0,1 0-1 0 0,0 0 0 0 0,0-1 0 0 0,0 0 0 0 0,1 0 1 0 0,0 0-1 0 0,1 0 0 0 0,0-1 0 0 0,0 0 0 0 0,7 4 21 0 0,2 1-473 0 0,2-1 0 0 0,-1-1 1 0 0,2-1-1 0 0,-1 0 0 0 0,1-1 0 0 0,0-1 0 0 0,7 1 473 0 0,27 4-5342 0 0,2-2-5351 0 0,-45-6 6420 0 0</inkml:trace>
  <inkml:trace contextRef="#ctx0" brushRef="#br0" timeOffset="4093.95">3233 721 0 0 0,'0'0'1606'0'0,"0"0"997"0"0,0 0 430 0 0,0 0-29 0 0,0 0-393 0 0,0 0-494 0 0,0 0-385 0 0,0 0-293 0 0,0 0-215 0 0,0 0-159 0 0,0 0-124 0 0,0 0-123 0 0,20-17-110 0 0,63-54-75 0 0,-9-19 987 0 0,-52 55-1301 0 0,36-38 203 0 0,-57 72-530 0 0,-1 1-16 0 0,0 0-23 0 0,0 0-45 0 0,-22 118-459 0 0,24-117 560 0 0,0 1-1 0 0,-1 0 0 0 0,1-1 0 0 0,0 1 0 0 0,0-1 1 0 0,0 1-1 0 0,0-1 0 0 0,0 0 0 0 0,1 0 0 0 0,-1 0 1 0 0,0 0-1 0 0,0 0 0 0 0,1 0 0 0 0,-1-1 0 0 0,0 1 0 0 0,1-1 1 0 0,-1 0-1 0 0,1 0 0 0 0,-1 0 0 0 0,1 0 0 0 0,-1 0 1 0 0,0 0-1 0 0,1 0 0 0 0,-1-1 0 0 0,1 1 0 0 0,-1-1 1 0 0,0 0-1 0 0,0 0 0 0 0,1 0 0 0 0,-1 0 0 0 0,0 0 1 0 0,0 0-1 0 0,0-1 0 0 0,0 1 0 0 0,0-1-8 0 0,129-92 332 0 0,-71 60-214 0 0,-59 34-130 0 0,-1 18-72 0 0,-17 93 234 0 0,17-108-193 0 0,-1 0-1 0 0,1 0 0 0 0,0-1 1 0 0,0 1-1 0 0,1 0 0 0 0,-1 0 1 0 0,0 0-1 0 0,1 0 1 0 0,0 0-1 0 0,0-1 0 0 0,-1 1 1 0 0,2 0-1 0 0,-1-1 0 0 0,0 1 1 0 0,0 0-1 0 0,1-1 0 0 0,0 0 1 0 0,-1 1-1 0 0,1-1 1 0 0,0 0-1 0 0,0 0 0 0 0,0 0 1 0 0,0 0-1 0 0,1 0 0 0 0,-1 0 1 0 0,0-1-1 0 0,1 1 1 0 0,0-1-1 0 0,-1 0 0 0 0,1 0 1 0 0,0 0-1 0 0,-1 0 0 0 0,1 0 1 0 0,0 0-1 0 0,0-1 0 0 0,0 1 1 0 0,-1-1-1 0 0,1 0 1 0 0,2 0 43 0 0,12 1-1384 0 0,13-1-2148 0 0,-10-4-5531 0 0,-9 0-1321 0 0</inkml:trace>
  <inkml:trace contextRef="#ctx0" brushRef="#br0" timeOffset="8596.531">3979 40 0 0 0,'0'0'1064'0'0,"0"0"329"0"0,0 0 21 0 0,0 0 145 0 0,0 0 214 0 0,0 0 19 0 0,0 0-157 0 0,0 0-221 0 0,0 0-254 0 0,0 0-182 0 0,0 0-94 0 0,2 3 3491 0 0,-2 36-2561 0 0,15 170 405 0 0,1-133-1960 0 0,-11-44-178 0 0,2 0 0 0 0,1 0 0 0 0,2 0 0 0 0,1-1 0 0 0,1 0-1 0 0,10 15-80 0 0,6-13 479 0 0,-28-33-259 0 0,15-53 1834 0 0,7-60-1967 0 0,5 0-1 0 0,5 1 1 0 0,13-23-87 0 0,-18 32-2430 0 0,-27 101 5130 0 0,1 0-4075 0 0,0-1-16452 0 0,-1 6 12941 0 0,0 1 1473 0 0</inkml:trace>
  <inkml:trace contextRef="#ctx0" brushRef="#br0" timeOffset="9111.08">4298 574 4921 0 0,'0'0'851'0'0,"0"0"-298"0"0,0 0 169 0 0,0 0 386 0 0,0 0 186 0 0,0 0-98 0 0,0 0-160 0 0,0 0-92 0 0,0 0 19 0 0,0 0 40 0 0,0 0-17 0 0,0 0-69 0 0,0 0-99 0 0,11-2-54 0 0,36-4-87 0 0,-44 5-569 0 0,0 0 0 0 0,0 0 0 0 0,0 0 1 0 0,0-1-1 0 0,0 0 0 0 0,0 1 0 0 0,0-1 0 0 0,-1 0 0 0 0,1 0 0 0 0,0-1 0 0 0,-1 1 0 0 0,0 0 0 0 0,0-1 0 0 0,0 0 0 0 0,0 1 0 0 0,0-1 0 0 0,0 0 0 0 0,-1 0 0 0 0,1 0 0 0 0,0-2-108 0 0,-2 4 28 0 0,2 0-19 0 0,-1-1 1 0 0,0 0-1 0 0,0 1 0 0 0,0-1 1 0 0,0 0-1 0 0,0 0 1 0 0,0 0-1 0 0,-1 0 0 0 0,1 0 1 0 0,-1 0-1 0 0,1 0 0 0 0,-1 0 1 0 0,0 0-1 0 0,1 0 1 0 0,-1 0-1 0 0,0 0 0 0 0,-1 0 1 0 0,1 0-1 0 0,0 0 1 0 0,0 0-1 0 0,-1 0 0 0 0,1 0 1 0 0,-1 0-1 0 0,0 0 0 0 0,0 0 1 0 0,1 1-1 0 0,-1-1 1 0 0,0 0-1 0 0,-1 0 0 0 0,1 1 1 0 0,0-1-1 0 0,0 1 1 0 0,-1-1-1 0 0,1 1 0 0 0,-1-1 1 0 0,1 1-1 0 0,-1 0 0 0 0,0 0 1 0 0,1-1-1 0 0,-1 1 1 0 0,0 1-1 0 0,0-1 0 0 0,0 0 1 0 0,0 0-1 0 0,0 1 1 0 0,0-1-1 0 0,0 1 0 0 0,0-1 1 0 0,0 1-1 0 0,0 0 1 0 0,0 0-1 0 0,-1 0-9 0 0,-3 0-38 0 0,1 0 1 0 0,-1 0-1 0 0,0 0 0 0 0,1 1 1 0 0,-1 0-1 0 0,1 0 0 0 0,0 0 1 0 0,-1 1-1 0 0,1-1 0 0 0,0 1 0 0 0,0 1 1 0 0,0-1-1 0 0,0 1 0 0 0,0 0 1 0 0,0 0-1 0 0,1 0 0 0 0,0 1 1 0 0,-1-1-1 0 0,1 1 0 0 0,1 0 1 0 0,-1 0-1 0 0,0 1 0 0 0,1-1 1 0 0,-2 5 37 0 0,2-5 27 0 0,1 0 1 0 0,-1 0 0 0 0,1 0 0 0 0,0 1-1 0 0,0-1 1 0 0,1 1 0 0 0,-1-1-1 0 0,1 1 1 0 0,0 0 0 0 0,0 0 0 0 0,1-1-1 0 0,-1 1 1 0 0,1 0 0 0 0,0 0-1 0 0,1 0 1 0 0,-1 0 0 0 0,1-1 0 0 0,0 1-1 0 0,0 0 1 0 0,0 0 0 0 0,1-1-1 0 0,-1 1 1 0 0,1-1 0 0 0,0 0-1 0 0,1 1 1 0 0,-1-1 0 0 0,1 0 0 0 0,0 0-1 0 0,0 0 1 0 0,0-1 0 0 0,0 1-1 0 0,1-1 1 0 0,-1 0 0 0 0,1 0 0 0 0,0 0-1 0 0,1 1-27 0 0,7 3 6 0 0,-1 0-1 0 0,1-1 1 0 0,1-1-1 0 0,-1 0 1 0 0,1 0-1 0 0,0-2 1 0 0,0 1-1 0 0,0-2 1 0 0,0 1 0 0 0,1-2-1 0 0,-1 0 1 0 0,1 0-1 0 0,-1-2 1 0 0,9 0-6 0 0,26-20-5325 0 0,-20-2-3838 0 0,-20 16 4280 0 0,-2 3 2653 0 0</inkml:trace>
  <inkml:trace contextRef="#ctx0" brushRef="#br0" timeOffset="9365.151">4802 467 6441 0 0,'0'0'1583'0'0,"0"0"-429"0"0,0 0 40 0 0,0 0 270 0 0,0 0 76 0 0,0 0-264 0 0,0 0-429 0 0,0 0-365 0 0,0 0-192 0 0,0 0-41 0 0,0 0 12 0 0,0 0 6 0 0,0 0-31 0 0,-12 13-82 0 0,-37 43-78 0 0,3 3-387 0 0,5-10-4076 0 0,2-24-7353 0 0,31-21 10664 0 0</inkml:trace>
  <inkml:trace contextRef="#ctx0" brushRef="#br0" timeOffset="9627.062">4502 500 840 0 0,'0'0'1738'0'0,"0"0"-246"0"0,0 0 150 0 0,0 0 334 0 0,0 0 74 0 0,0 0-307 0 0,0 0-532 0 0,0 0-484 0 0,0 0-244 0 0,0 0-5 0 0,0 0 123 0 0,0 0 101 0 0,8 2 43 0 0,89 40 2414 0 0,46 35-676 0 0,-39-11-2243 0 0,-56-39-10 0 0,-26-20-2527 0 0,-5-4-3042 0 0,0-2-4491 0 0,-13-1 4756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41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 19 6233 0 0,'0'0'1230'0'0,"0"0"-110"0"0,0 0 138 0 0,0 0 274 0 0,0 0 143 0 0,0 0-72 0 0,0 0-145 0 0,0 0-183 0 0,0 0-210 0 0,0 0-198 0 0,0 0-148 0 0,0 0-96 0 0,5-3-23 0 0,9-12 206 0 0,-33 18 616 0 0,-117 42-467 0 0,-242 72 779 0 0,302-95-987 0 0,94-18-819 0 0,97-4 437 0 0,222-33-39 0 0,-265 26-237 0 0,-71 7-74 0 0,-1 0 10 0 0,0 0 26 0 0,0 0-11 0 0,-70 59 421 0 0,-422 190-280 0 0,251-120-179 0 0,215-96 3 0 0,58-21 20 0 0,-13-9 37 0 0,0-1-1 0 0,1-1 0 0 0,-1-1 0 0 0,0-1 0 0 0,1 0 0 0 0,-1-1 1 0 0,0-1-1 0 0,10-4-61 0 0,484-132 679 0 0,-479 128-1230 0 0,-36 7-1574 0 0,1 4-3648 0 0,1 1-5421 0 0,0 2 1233 0 0</inkml:trace>
  <inkml:trace contextRef="#ctx0" brushRef="#br0" timeOffset="812.959">797 715 4617 0 0,'0'0'1395'0'0,"0"0"-83"0"0,0 0 179 0 0,0 0 332 0 0,0 0 134 0 0,0 0-80 0 0,0 0-199 0 0,0 0-247 0 0,0 0-209 0 0,0 0-227 0 0,0 0-191 0 0,0 0-152 0 0,0 0-85 0 0,0-4-18 0 0,1-4-268 0 0,1 0 0 0 0,0 1 0 0 0,0-1 0 0 0,1 0 1 0 0,0 0-1 0 0,0 1 0 0 0,1 0 0 0 0,-1 0 0 0 0,2 0 0 0 0,-1 0 0 0 0,1 0 0 0 0,0 1 0 0 0,1-1-281 0 0,15-23 460 0 0,120-138 757 0 0,-44 57-724 0 0,-36 55-190 0 0,-44 118-271 0 0,27 126 60 0 0,-42-182-49 0 0,-2-4-40 0 0,0 0 1 0 0,1 0 0 0 0,-1 0-1 0 0,0-1 1 0 0,1 1 0 0 0,-1 0 0 0 0,1 0-1 0 0,0 0 1 0 0,-1-1 0 0 0,1 1-1 0 0,0 0 1 0 0,0-1 0 0 0,0 1 0 0 0,0-1-1 0 0,1 1 1 0 0,-1-1 0 0 0,0 1-1 0 0,0-1 1 0 0,1 0 0 0 0,-1 0-1 0 0,1 1 1 0 0,-1-1 0 0 0,1 0 0 0 0,0-1-1 0 0,-1 1 1 0 0,1 0 0 0 0,0 0-1 0 0,0-1 1 0 0,0 1 0 0 0,-1-1-1 0 0,1 1 1 0 0,0-1 0 0 0,0 0 0 0 0,0 0-1 0 0,0 0 1 0 0,0 0 0 0 0,0 0-1 0 0,-1 0 1 0 0,1 0 0 0 0,0-1 0 0 0,1 0-5 0 0,96-110 285 0 0,-92 102-274 0 0,171-252-69 0 0,-134 199 33 0 0,-43 61 39 0 0,-1 1-6 0 0,0 0-15 0 0,0 0-16 0 0,0 0-18 0 0,-28 74-155 0 0,20-49 243 0 0,0 1 0 0 0,2 0 1 0 0,2 0-1 0 0,0 0 1 0 0,1 1-1 0 0,2-1 0 0 0,1 1 1 0 0,2 16-47 0 0,23 58-743 0 0,-18-73-2988 0 0,-5-19-1312 0 0,-2 1-5119 0 0,0-6 697 0 0</inkml:trace>
  <inkml:trace contextRef="#ctx0" brushRef="#br0" timeOffset="1069.075">1836 546 16516 0 0,'0'0'1845'0'0,"0"0"-635"0"0,0 0-193 0 0,0 0 120 0 0,0 0 43 0 0,0 0-111 0 0,0 0-212 0 0,0 0-241 0 0,0 0-244 0 0,0 0-137 0 0,0 0-97 0 0,0 0-67 0 0,0 0-16 0 0,-5 21-33 0 0,-15 63-18 0 0,16-68-1051 0 0,3-7 2323 0 0,1-9-5809 0 0,0 2-5214 0 0,0-2-1546 0 0</inkml:trace>
  <inkml:trace contextRef="#ctx0" brushRef="#br0" timeOffset="1210.537">1865 196 21565 0 0,'0'0'960'0'0,"0"0"-112"0"0,0 0-160 0 0,0 0 0 0 0,0 0-96 0 0,0 0-143 0 0,0 0-169 0 0,0 0-216 0 0,0 0-144 0 0,0 0-224 0 0,0 0-177 0 0,0 0-479 0 0,0 0-976 0 0,0 0-2145 0 0,0 18-9130 0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2:48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131 137 8642 0 0,'0'0'2136'0'0,"0"0"-935"0"0,0 0-377 0 0,0 0 9 0 0,0 0 87 0 0,0 0 55 0 0,0 0-6 0 0,0 0-87 0 0,0 0-105 0 0,0 0-69 0 0,0 0-126 0 0,0 0-107 0 0,0 0-65 0 0,8 21-68 0 0,41 135 468 0 0,-16 40-515 0 0,-29-112-3985 0 0,-8-71-378 0 0,-1-7-1381 0 0,1-2 270 0 0,2-1 1784 0 0</inkml:trace>
  <inkml:trace contextRef="#ctx0" brushRef="#br0" timeOffset="362.154">0 218 1616 0 0,'0'0'2516'0'0,"0"0"-780"0"0,0 0-121 0 0,0 0 152 0 0,0 0 24 0 0,0 0-201 0 0,0 0-269 0 0,0 0-268 0 0,0 0-153 0 0,0 0-75 0 0,0 0-53 0 0,0 0-45 0 0,30-31-68 0 0,95-98-48 0 0,-123 125-568 0 0,1 0 1 0 0,0 1-1 0 0,0 0 1 0 0,1 0-1 0 0,-1 0 0 0 0,1 0 1 0 0,-1 0-1 0 0,1 1 1 0 0,0-1-1 0 0,0 1 1 0 0,0 0-1 0 0,0 0 1 0 0,0 1-1 0 0,1-1 0 0 0,-1 1 1 0 0,0 0-1 0 0,1 0 1 0 0,1 0-44 0 0,10-1 214 0 0,-6-1-135 0 0,0 1 1 0 0,0 0-1 0 0,1 0 0 0 0,0 1 1 0 0,-1 0-1 0 0,1 1 1 0 0,-1 0-1 0 0,1 0 0 0 0,0 2 1 0 0,-1-1-1 0 0,0 1 0 0 0,1 1 1 0 0,-1 0-1 0 0,0 0 0 0 0,0 1 1 0 0,0 0-1 0 0,-1 1 0 0 0,1 0 1 0 0,-1 0-1 0 0,0 1 0 0 0,-1 0 1 0 0,5 5-80 0 0,-10-6 41 0 0,1 0 0 0 0,-2 0 0 0 0,1 1 0 0 0,-1-1 0 0 0,0 1 0 0 0,0 0 0 0 0,0-1 0 0 0,-1 1 0 0 0,0 0 0 0 0,0 0 0 0 0,-1 0 0 0 0,1 0 0 0 0,-1 0 0 0 0,0 0 0 0 0,-1 0 0 0 0,0 0 0 0 0,0 0 0 0 0,0 0 0 0 0,-1 0 1 0 0,1 0-1 0 0,-1-1 0 0 0,-1 1 0 0 0,1-1 0 0 0,-1 1 0 0 0,0-1 0 0 0,0 0 0 0 0,0 0 0 0 0,-1 0 0 0 0,0-1 0 0 0,0 1 0 0 0,0-1 0 0 0,-1 0 0 0 0,1 0 0 0 0,-1 0 0 0 0,-5 2-41 0 0,-3 4-168 0 0,-1-1-1 0 0,-1-1 0 0 0,1-1 1 0 0,-1 0-1 0 0,-1-1 1 0 0,1 0-1 0 0,-1-1 1 0 0,0-1-1 0 0,0 0 1 0 0,0-1-1 0 0,-1-1 1 0 0,1-1-1 0 0,0 0 1 0 0,-1-1-1 0 0,1-1 0 0 0,-7-1 169 0 0,-4-11-4219 0 0,20 4-4867 0 0,7 5 1411 0 0</inkml:trace>
  <inkml:trace contextRef="#ctx0" brushRef="#br0" timeOffset="700.04">667 358 4489 0 0,'0'0'2270'0'0,"0"0"-62"0"0,0 0 27 0 0,0 0-87 0 0,0 0-361 0 0,0 0-435 0 0,0 0-383 0 0,0 0-251 0 0,0 0-126 0 0,0 0-28 0 0,0 0 31 0 0,0 0 21 0 0,7 0-4 0 0,152-7 2313 0 0,88-4-2014 0 0,-234 18-3410 0 0,-14-1-2628 0 0,-5 0-3649 0 0,3-3 187 0 0</inkml:trace>
  <inkml:trace contextRef="#ctx0" brushRef="#br0" timeOffset="953.6">635 550 7690 0 0,'0'0'1876'0'0,"0"0"-237"0"0,0 0 120 0 0,0 0 196 0 0,0 0-157 0 0,0 0-338 0 0,0 0-300 0 0,0 0-211 0 0,0 0-140 0 0,0 0-98 0 0,36 4-122 0 0,112 10-110 0 0,-11-10 291 0 0,15-14-2468 0 0,-99 5-4287 0 0,-35 2-830 0 0,-8-1-2331 0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2:46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1256 0 0,'0'0'900'0'0,"0"0"-211"0"0,0 0-31 0 0,0 0 212 0 0,0 0 309 0 0,0 0 176 0 0,0 0-23 0 0,0 0-142 0 0,0 0-154 0 0,0 0-76 0 0,0 0-46 0 0,8 0-13 0 0,265-2 6511 0 0,16 1-6075 0 0,-288 1-1404 0 0,-1 1-4160 0 0,-6 6 620 0 0,-12 2-7394 0 0,11-8 7914 0 0</inkml:trace>
  <inkml:trace contextRef="#ctx0" brushRef="#br0" timeOffset="304.994">23 367 4121 0 0,'0'0'1734'0'0,"0"0"-407"0"0,0 0-257 0 0,0 0 39 0 0,0 0 184 0 0,0 0 114 0 0,0 0-17 0 0,0 0-97 0 0,0 0-152 0 0,0 0-168 0 0,0 0-121 0 0,0 0-119 0 0,0 0-97 0 0,19 1-48 0 0,118 5 848 0 0,8-10-442 0 0,-85 1-330 0 0,-30 0-3644 0 0,-15 2-2022 0 0,0 1-3358 0 0,-15 0 1941 0 0</inkml:trace>
  <inkml:trace contextRef="#ctx0" brushRef="#br0" timeOffset="860.995">181 6 2024 0 0,'0'0'1342'0'0,"0"0"-124"0"0,0 0 211 0 0,0 0 346 0 0,0 0 166 0 0,0 0-70 0 0,0 0-324 0 0,0 0-432 0 0,0 0-342 0 0,0 0-266 0 0,0 0-144 0 0,0 0-55 0 0,0 0 39 0 0,-5-6 545 0 0,49 16 1015 0 0,-22-4-1621 0 0,1 2 0 0 0,-1 0 0 0 0,0 2 0 0 0,-1 0 0 0 0,-1 2 0 0 0,1 0 0 0 0,15 14-286 0 0,66 55 309 0 0,-101-79-290 0 0,1 0 0 0 0,-1 0 0 0 0,0 0 0 0 0,0 0-1 0 0,0 0 1 0 0,0 0 0 0 0,0 1 0 0 0,0-1 0 0 0,0 0 0 0 0,-1 1 0 0 0,1-1 0 0 0,-1 1 0 0 0,0-1-1 0 0,0 0 1 0 0,0 1 0 0 0,0-1 0 0 0,0 1 0 0 0,0-1 0 0 0,-1 1 0 0 0,1-1 0 0 0,-1 0 0 0 0,0 1-1 0 0,1-1 1 0 0,-1 0 0 0 0,0 1 0 0 0,0-1 0 0 0,-1 0 0 0 0,1 0 0 0 0,0 0 0 0 0,-1 0-19 0 0,-27 48 341 0 0,-2-2-1 0 0,-1-1 1 0 0,-3-1 0 0 0,-2-2 0 0 0,-29 26-341 0 0,-42 47 161 0 0,100-107-222 0 0,7-5-2869 0 0,9-1-10623 0 0,-1-4 5995 0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3:20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178 103 0 0 0,'0'0'939'0'0,"0"0"449"0"0,0 0 68 0 0,0 0-39 0 0,0 0 11 0 0,0 0-22 0 0,0 0-47 0 0,0-3-67 0 0,0-12-120 0 0,0 11-148 0 0,0 4-153 0 0,0 0-155 0 0,0 0-135 0 0,0 0-109 0 0,0 0-75 0 0,0 0-70 0 0,0 0-47 0 0,0 0-41 0 0,-7 23 865 0 0,-46 149 859 0 0,-46 116-1014 0 0,80-230-811 0 0,34-99 2354 0 0,0-7-2404 0 0,2-1 0 0 0,2 2 0 0 0,3 0 0 0 0,1 2 0 0 0,2 0 0 0 0,4 0-88 0 0,8-18 40 0 0,68-70 40 0 0,-101 233 111 0 0,-4 230 119 0 0,15-286-349 0 0,12-44 120 0 0,104-217 265 0 0,-53 82-285 0 0,-73 127-73 0 0,1 0-72 0 0,-3 24 29 0 0,21 76 210 0 0,-4 107 284 0 0,8-90-583 0 0,-1-94-2264 0 0,23-33-6463 0 0,-31 0 131 0 0,-14 11 3452 0 0</inkml:trace>
  <inkml:trace contextRef="#ctx0" brushRef="#br0" timeOffset="453.044">869 140 5297 0 0,'0'0'2179'0'0,"0"0"-257"0"0,0 0-100 0 0,0 0 33 0 0,0 0-13 0 0,0 0-267 0 0,0 0-338 0 0,0 0-323 0 0,0 0-218 0 0,0 0-153 0 0,0 0-105 0 0,0 0-27 0 0,0 0 28 0 0,-3 4 26 0 0,2-1-375 0 0,-1 0 0 0 0,1 0 0 0 0,0 0-1 0 0,0 0 1 0 0,0 0 0 0 0,1 1-1 0 0,-1-1 1 0 0,1 0 0 0 0,-1 0 0 0 0,1 1-1 0 0,0-1 1 0 0,0 0 0 0 0,1 1 0 0 0,-1-1-1 0 0,1 0 1 0 0,0 0 0 0 0,-1 0 0 0 0,1 1-1 0 0,1-1 1 0 0,-1 0 0 0 0,0 0 0 0 0,1 0-1 0 0,-1-1 1 0 0,1 1-90 0 0,96 231 659 0 0,-61-123-530 0 0,-30-100 386 0 0,-7-11-324 0 0,6-8 561 0 0,-5 2-691 0 0,136-472 1145 0 0,-106 400-3075 0 0,-20 71-1524 0 0,1 6-5465 0 0,-8 1 5241 0 0,0 0-5948 0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3:23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24 489 0 0 0,'0'0'239'0'0,"0"0"366"0"0,0 0 63 0 0,-3-1 99 0 0,-17-5 1540 0 0,19 5-869 0 0,4-1 7427 0 0,5 1-4793 0 0,23 1-4420 0 0,-24 0 1679 0 0,217-14 1986 0 0,-21-20-2540 0 0,-169 34-655 0 0,-29 0-2625 0 0,-16 9-4260 0 0,1-7-4194 0 0,8-2 7020 0 0</inkml:trace>
  <inkml:trace contextRef="#ctx0" brushRef="#br0" timeOffset="269.007">195 249 9546 0 0,'0'0'1142'0'0,"0"0"-481"0"0,0 0-289 0 0,0 0 134 0 0,0 0 335 0 0,0 0 273 0 0,0 0 61 0 0,0 0-134 0 0,0 0-143 0 0,0 0-141 0 0,-2 34-74 0 0,-7 107-112 0 0,0 73 2012 0 0,9-139-8530 0 0,0-24-4706 0 0,0-50 5363 0 0</inkml:trace>
  <inkml:trace contextRef="#ctx0" brushRef="#br0" timeOffset="9038.113">838 382 0 0 0,'0'0'256'0'0,"0"0"855"0"0,0 0 177 0 0,0 0-18 0 0,1-12-17 0 0,0-4-611 0 0,0-10-156 0 0,0-4 5668 0 0,-1 29-5131 0 0,0 1-92 0 0,0 0-94 0 0,0 0-129 0 0,0 0-127 0 0,0 0-139 0 0,0 0-123 0 0,0 0-95 0 0,-3 16 107 0 0,-83 295 916 0 0,50-200-946 0 0,43-126 2882 0 0,-1-22-3089 0 0,2 0-1 0 0,2 1 0 0 0,1-1 0 0 0,2 2 0 0 0,1 0 0 0 0,2 1 0 0 0,1 0 0 0 0,2 1 0 0 0,5-5-93 0 0,38-43 100 0 0,-44 103-203 0 0,8 41 223 0 0,-17-29-85 0 0,-1 0-1 0 0,-2 1 0 0 0,-1-1 0 0 0,-2 1 1 0 0,-1 0-1 0 0,-3 22-34 0 0,1-57 6 0 0,1 0-1 0 0,-1-1 1 0 0,1 1 0 0 0,0 0 0 0 0,-1 0-1 0 0,1-1 1 0 0,-1 1 0 0 0,1 0 0 0 0,-1 0 0 0 0,1 0-1 0 0,0 0 1 0 0,-1 0 0 0 0,1-1 0 0 0,0 1 0 0 0,-1 1-1 0 0,1-1 1 0 0,-1 0 0 0 0,1 0 0 0 0,0 0-1 0 0,-1 0 1 0 0,1 0 0 0 0,-1 0 0 0 0,1 1 0 0 0,-1-1-1 0 0,1 0 1 0 0,0 0 0 0 0,-1 1 0 0 0,1-1 0 0 0,-1 0-1 0 0,1 1 1 0 0,-1-1 0 0 0,0 1 0 0 0,1-1-1 0 0,-1 1 1 0 0,1-1 0 0 0,-1 1 0 0 0,0-1 0 0 0,1 1-1 0 0,-1-1 1 0 0,0 1 0 0 0,0-1 0 0 0,1 1-1 0 0,-1-1 1 0 0,0 1 0 0 0,0 0 0 0 0,0-1 0 0 0,0 1-1 0 0,0-1 1 0 0,0 1 0 0 0,0 0 0 0 0,0-1 0 0 0,0 1-1 0 0,0-1 1 0 0,0 1 0 0 0,0 0 0 0 0,0-1-1 0 0,0 1 1 0 0,0-1 0 0 0,-1 1 0 0 0,1 0 0 0 0,0-1-1 0 0,0 1 1 0 0,-1-1 0 0 0,1 1 0 0 0,0-1 0 0 0,-1 1-1 0 0,1-1 1 0 0,-1 1-6 0 0,26-50 143 0 0,2 2 1 0 0,3 0-1 0 0,1 2 0 0 0,2 2 0 0 0,4-1-143 0 0,62-48-14 0 0,-98 91 13 0 0,-1 1 0 0 0,1-1 0 0 0,-1 1 0 0 0,1-1 0 0 0,-1 1 0 0 0,1 0 0 0 0,0-1 1 0 0,-1 1-1 0 0,1 0 0 0 0,-1-1 0 0 0,1 1 0 0 0,0 0 0 0 0,-1 0 0 0 0,1-1 0 0 0,0 1 0 0 0,0 0 0 0 0,-1 0 1 0 0,1 0-1 0 0,0 0 0 0 0,-1 0 0 0 0,1 0 0 0 0,0 0 0 0 0,-1 0 0 0 0,1 0 0 0 0,0 0 0 0 0,0 1 1 0 0,-1-1-1 0 0,1 0 0 0 0,-1 0 0 0 0,1 1 0 0 0,0-1 0 0 0,-1 0 0 0 0,1 1 0 0 0,0-1 0 0 0,-1 1 1 0 0,1-1-1 0 0,-1 1 0 0 0,1-1 0 0 0,-1 1 0 0 0,1-1 0 0 0,-1 1 0 0 0,0-1 0 0 0,1 1 0 0 0,-1 0 0 0 0,0-1 1 0 0,1 1-1 0 0,-1-1 0 0 0,0 1 0 0 0,0 0 0 0 0,1 0 0 0 0,-1-1 0 0 0,0 1 0 0 0,0 0 0 0 0,0-1 1 0 0,0 1-1 0 0,0 0 1 0 0,1 49 123 0 0,-2-39-68 0 0,-2 265 331 0 0,3-276-450 0 0,-1 1-1 0 0,1 0 0 0 0,0 0 0 0 0,0-1 0 0 0,0 1 0 0 0,0 0 0 0 0,0-1 1 0 0,0 1-1 0 0,1 0 0 0 0,-1-1 0 0 0,0 1 0 0 0,0 0 0 0 0,0-1 0 0 0,0 1 1 0 0,1 0-1 0 0,-1-1 0 0 0,0 1 0 0 0,1-1 0 0 0,-1 1 0 0 0,1 0 0 0 0,-1-1 1 0 0,0 1-1 0 0,1-1 0 0 0,-1 1 0 0 0,1-1 0 0 0,0 1 0 0 0,-1-1 0 0 0,1 0 1 0 0,-1 1-1 0 0,1-1 0 0 0,0 0 0 0 0,-1 1 0 0 0,1-1 0 0 0,-1 0 0 0 0,1 0 1 0 0,0 0-1 0 0,-1 1 0 0 0,1-1 0 0 0,0 0 0 0 0,0 0 0 0 0,-1 0 0 0 0,1 0 1 0 0,0 0-1 0 0,-1 0 0 0 0,1 0 0 0 0,0-1 0 0 0,-1 1 0 0 0,1 0 0 0 0,0 0 65 0 0,30-18-10661 0 0,-23 11 5070 0 0,-2-1-336 0 0</inkml:trace>
  <inkml:trace contextRef="#ctx0" brushRef="#br0" timeOffset="9738.054">1779 364 7682 0 0,'0'0'1448'0'0,"0"0"-66"0"0,0 0-6 0 0,0 0 76 0 0,0 0-53 0 0,0 0-251 0 0,0 0-281 0 0,0 0-160 0 0,0 0-64 0 0,0 0-70 0 0,0 0-87 0 0,0 0-98 0 0,0 0-83 0 0,-13-2-73 0 0,-37-2-58 0 0,47 4-153 0 0,1 0 0 0 0,-1 0 0 0 0,1 0 0 0 0,-1 1 0 0 0,1-1 0 0 0,-1 1 0 0 0,1-1 0 0 0,-1 1 0 0 0,1 0 0 0 0,-1 0 0 0 0,1 0-1 0 0,0 0 1 0 0,-1 0 0 0 0,1 1 0 0 0,0-1 0 0 0,0 1 0 0 0,0-1 0 0 0,0 1 0 0 0,0 0 0 0 0,0 0 0 0 0,1 0 0 0 0,-1 1-21 0 0,-9 7 24 0 0,4-4-4 0 0,-1 0 0 0 0,1 1-1 0 0,0 0 1 0 0,1 0 0 0 0,0 1 0 0 0,0 0 0 0 0,1 0-1 0 0,0 0 1 0 0,0 1 0 0 0,0-1 0 0 0,2 1-1 0 0,-1 0 1 0 0,1 0 0 0 0,0 1 0 0 0,1-1-1 0 0,0 1 1 0 0,0-1 0 0 0,1 1 0 0 0,0 0 0 0 0,1-1-1 0 0,0 1 1 0 0,1 0 0 0 0,1 4-20 0 0,1-8 79 0 0,2 0 0 0 0,-1 0-1 0 0,1 0 1 0 0,0 0 0 0 0,0-1 0 0 0,0 0 0 0 0,1 0 0 0 0,-1-1-1 0 0,1 1 1 0 0,1-1 0 0 0,-1 0 0 0 0,0-1 0 0 0,1 0 0 0 0,0 0-1 0 0,0 0 1 0 0,0-1 0 0 0,0 0 0 0 0,0 0 0 0 0,0 0-1 0 0,1-1 1 0 0,-1-1 0 0 0,0 1 0 0 0,1-1 0 0 0,-1 0 0 0 0,1-1-1 0 0,-1 1 1 0 0,6-3-79 0 0,-4 0 89 0 0,1-2 0 0 0,-1 1 0 0 0,0-1-1 0 0,0 0 1 0 0,-1-1 0 0 0,1 0 0 0 0,-1-1-1 0 0,0 0 1 0 0,-1 0 0 0 0,0 0 0 0 0,0-1-1 0 0,-1 0 1 0 0,0 0 0 0 0,0-1 0 0 0,-1 0-1 0 0,0 0 1 0 0,0 0 0 0 0,-1-1-89 0 0,9-12 42 0 0,-2-1 1 0 0,0-1-1 0 0,-2 0 1 0 0,0-1-1 0 0,-2 0 1 0 0,-1 0-1 0 0,0 0 0 0 0,-2-1 1 0 0,-2 1-1 0 0,0-1 1 0 0,-1-3-43 0 0,0 9-28 0 0,1 10-14 0 0,-1 0 0 0 0,1 0 0 0 0,-2 0 0 0 0,1 0 0 0 0,-1-1 0 0 0,-1 1 0 0 0,0 0 0 0 0,0 0 0 0 0,-1 0-1 0 0,0 0 1 0 0,-1 1 0 0 0,0-1 0 0 0,-1 0 0 0 0,1 1 0 0 0,-2 0 0 0 0,0 0 0 0 0,0 0 0 0 0,0 1 0 0 0,-1-1 0 0 0,0 1 0 0 0,-1 1 0 0 0,0-1 0 0 0,-2 0 42 0 0,5 6-40 0 0,0 1-1 0 0,0 0 1 0 0,-1 0 0 0 0,1 0-1 0 0,0 0 1 0 0,-1 1 0 0 0,1 0-1 0 0,-1 0 1 0 0,1 0 0 0 0,-1 0-1 0 0,1 1 1 0 0,-1-1 0 0 0,1 1-1 0 0,0 1 1 0 0,-1-1 0 0 0,1 0-1 0 0,0 1 1 0 0,0 0 0 0 0,0 0 0 0 0,0 0-1 0 0,0 1 1 0 0,1-1 0 0 0,-1 1-1 0 0,1 0 1 0 0,-1 0 0 0 0,0 1 40 0 0,-3 4 20 0 0,0 1 0 0 0,1-1 0 0 0,0 1 0 0 0,0 0 0 0 0,1 1 1 0 0,0-1-1 0 0,0 1 0 0 0,1 0 0 0 0,1 0 0 0 0,0 1 0 0 0,0-1 0 0 0,1 1 1 0 0,0-1-1 0 0,1 1 0 0 0,0-1 0 0 0,1 1 0 0 0,0 0 0 0 0,1 0 0 0 0,0-1 1 0 0,0 1-1 0 0,3 8-20 0 0,3 8 95 0 0,0 0 0 0 0,2 0 0 0 0,1-1 0 0 0,0-1 0 0 0,2 1 0 0 0,2-2 0 0 0,13 21-95 0 0,-18-31-15 0 0,1 0 0 0 0,0-1 0 0 0,1 0 1 0 0,0-1-1 0 0,1 0 0 0 0,0-1 0 0 0,1 0 0 0 0,1-1 1 0 0,-1-1-1 0 0,10 5 15 0 0,-21-13-132 0 0,-1 0 1 0 0,1-1-1 0 0,-1 1 1 0 0,1 0 0 0 0,-1-1-1 0 0,1 1 1 0 0,-1-1-1 0 0,1 0 1 0 0,-1 0-1 0 0,1 1 1 0 0,0-1-1 0 0,-1 0 1 0 0,1 0-1 0 0,-1-1 1 0 0,1 1 0 0 0,-1 0-1 0 0,1 0 1 0 0,0-1-1 0 0,-1 1 1 0 0,1-1-1 0 0,-1 1 1 0 0,0-1-1 0 0,1 0 1 0 0,-1 0-1 0 0,1 1 1 0 0,-1-1 0 0 0,0 0-1 0 0,0 0 1 0 0,2-2 131 0 0,12-16-5693 0 0,-4-2-3523 0 0,-11 20 8958 0 0,3-7-5055 0 0</inkml:trace>
  <inkml:trace contextRef="#ctx0" brushRef="#br0" timeOffset="10134.041">2167 76 7001 0 0,'0'0'2016'0'0,"0"0"-213"0"0,0 0-255 0 0,0 0-185 0 0,0 0-184 0 0,0 0-186 0 0,0 0-202 0 0,0 0-176 0 0,0 0-143 0 0,0 0-105 0 0,0 0 9 0 0,0 0 17 0 0,-5 13 46 0 0,-18 42 39 0 0,20-46-280 0 0,0 1-1 0 0,0-1 1 0 0,1 1 0 0 0,1 0 0 0 0,0 0 0 0 0,0-1 0 0 0,1 1 0 0 0,0 0 0 0 0,1 0 0 0 0,0 1-198 0 0,0 23 296 0 0,2-11-194 0 0,0-1 1 0 0,1 1-1 0 0,1-1 0 0 0,1-1 1 0 0,1 1-1 0 0,1-1 1 0 0,1 0-1 0 0,10 17-102 0 0,-5-8 34 0 0,30 34 62 0 0,-43-63-59 0 0,0 1 0 0 0,0-1 1 0 0,0 0-1 0 0,0 0 0 0 0,1 0 0 0 0,-1 0 0 0 0,0 0 0 0 0,1 0 0 0 0,-1 0 0 0 0,1-1 0 0 0,-1 1 0 0 0,1-1 0 0 0,-1 1 0 0 0,1-1 0 0 0,-1 1 0 0 0,1-1 0 0 0,0 0 0 0 0,-1 1 0 0 0,1-1 0 0 0,0 0 0 0 0,-1 0 0 0 0,1 0 0 0 0,-1-1 0 0 0,1 1 0 0 0,0 0 0 0 0,-1-1 0 0 0,1 1 0 0 0,-1-1 0 0 0,1 1 0 0 0,-1-1 0 0 0,1 0 1 0 0,-1 1-1 0 0,1-1 0 0 0,-1 0 0 0 0,0 0 0 0 0,0 0 0 0 0,1 0 0 0 0,-1 0 0 0 0,0-1 0 0 0,0 1 0 0 0,0 0 0 0 0,0 0 0 0 0,0-1 0 0 0,1 0-37 0 0,18-33 234 0 0,-1-1 1 0 0,-1 0 0 0 0,-2-1-1 0 0,-2-1 1 0 0,-1 0-1 0 0,-2-1 1 0 0,-2 0-1 0 0,0-10-234 0 0,34-115-562 0 0,-38 146 247 0 0,7-20-3653 0 0,-4 31-2360 0 0,-3 7-989 0 0,-3 0-757 0 0</inkml:trace>
  <inkml:trace contextRef="#ctx0" brushRef="#br0" timeOffset="28156.465">2640 555 0 0 0,'0'0'1002'0'0,"0"0"629"0"0,0 0 72 0 0,0 0-127 0 0,0 0-86 0 0,0 0-125 0 0,0 0-119 0 0,9-9-134 0 0,29-29-158 0 0,-36 37-751 0 0,-1 0 1 0 0,0-1 0 0 0,0 1 0 0 0,0 0-1 0 0,1 0 1 0 0,-1-1 0 0 0,1 1 0 0 0,-1 0-1 0 0,1 0 1 0 0,-1 1 0 0 0,1-1-1 0 0,-1 0 1 0 0,1 0 0 0 0,0 1 0 0 0,0-1-1 0 0,-1 1 1 0 0,1 0 0 0 0,0-1 0 0 0,0 1-1 0 0,-1 0 1 0 0,1 0 0 0 0,0 0 0 0 0,0 0-1 0 0,0 0 1 0 0,-1 1 0 0 0,1-1 0 0 0,0 0-1 0 0,0 1 1 0 0,-1 0 0 0 0,1-1 0 0 0,1 1-204 0 0,83 38 3130 0 0,197-40-611 0 0,-282 1-2553 0 0,-1 0-46 0 0,0 0-34 0 0,0 0-61 0 0,0 0-42 0 0,18-18-9127 0 0,-14-15-4228 0 0,-4 29 13064 0 0</inkml:trace>
  <inkml:trace contextRef="#ctx0" brushRef="#br0" timeOffset="28459.41">2914 319 0 0 0,'0'0'563'0'0,"0"0"366"0"0,0 0 404 0 0,0 0 323 0 0,0 0 172 0 0,0 0-50 0 0,0 0-186 0 0,0 0-202 0 0,0 0-170 0 0,0 0-121 0 0,0 0-117 0 0,0 0-78 0 0,-1 15-96 0 0,-10 107 1395 0 0,-17 120-1284 0 0,28-237-1103 0 0,0 21-3452 0 0,13-20-8975 0 0,-11-6 9838 0 0</inkml:trace>
  <inkml:trace contextRef="#ctx0" brushRef="#br0" timeOffset="29190.292">3441 404 0 0 0,'0'0'723'0'0,"0"0"304"0"0,0 0 128 0 0,0 0 165 0 0,0 0 167 0 0,0 0 23 0 0,0 0-177 0 0,0 0-217 0 0,0 0-162 0 0,0 0-114 0 0,0 0-94 0 0,0 0-82 0 0,0 0-157 0 0,-27 14-127 0 0,-83 43-70 0 0,69-22 27 0 0,36-26-254 0 0,0 1-23 0 0,0 1 0 0 0,1-1 0 0 0,0 1 0 0 0,0 0 0 0 0,1 0 1 0 0,1 1-1 0 0,0-1 0 0 0,0 1 0 0 0,1-1 0 0 0,1 1 0 0 0,0-1 0 0 0,1 1 0 0 0,0 4-60 0 0,1-11 126 0 0,1 0 0 0 0,0-1 0 0 0,-1 1 1 0 0,2 0-1 0 0,-1-1 0 0 0,0 1 0 0 0,1-1 1 0 0,0 0-1 0 0,0-1 0 0 0,0 1 0 0 0,1-1 1 0 0,-1 1-1 0 0,1-1 0 0 0,0 0 1 0 0,0-1-1 0 0,0 1 0 0 0,0-1 0 0 0,0 0 1 0 0,0 0-1 0 0,0-1 0 0 0,1 0 0 0 0,-1 0 1 0 0,1 0-1 0 0,-1 0 0 0 0,1-1 0 0 0,-1 0 1 0 0,1 0-1 0 0,0-1 0 0 0,-1 1 1 0 0,1-1-1 0 0,4-1-126 0 0,3-3 247 0 0,0 1 0 0 0,0-2 1 0 0,0 0-1 0 0,-1 0 0 0 0,0-1 0 0 0,0-1 1 0 0,-1 0-1 0 0,0 0 0 0 0,0-1 0 0 0,2-4-247 0 0,8-4 160 0 0,0-1 1 0 0,-1-1-1 0 0,-1-2 0 0 0,0 1 0 0 0,-2-2 0 0 0,-1 0 1 0 0,0-1-1 0 0,-2-1 0 0 0,-1-1 0 0 0,-1 1 0 0 0,0-2 0 0 0,-2 0 1 0 0,-2 0-1 0 0,0-1 0 0 0,-1 1 0 0 0,-2-2 0 0 0,-1 1 1 0 0,0-19-161 0 0,-2 39-15 0 0,-2 1 1 0 0,1-1 0 0 0,-1 0 0 0 0,0 1 0 0 0,0-1 0 0 0,-1 0 0 0 0,0 1-1 0 0,0-1 1 0 0,0 0 0 0 0,-1 1 0 0 0,0 0 0 0 0,-1-1 0 0 0,1 1-1 0 0,-1 0 1 0 0,0 0 0 0 0,-1 0 0 0 0,1 1 0 0 0,-1-1 0 0 0,0 1 0 0 0,-1 0-1 0 0,1 0 1 0 0,-1 0 0 0 0,0 1 0 0 0,0 0 0 0 0,0 0 0 0 0,-1 0-1 0 0,0 0 1 0 0,0 1 0 0 0,1 0 0 0 0,-2 0 0 0 0,-1 0 14 0 0,2 2-24 0 0,0 0-1 0 0,-1 1 1 0 0,1 0 0 0 0,0 0 0 0 0,-1 0-1 0 0,1 1 1 0 0,0 0 0 0 0,0 0 0 0 0,0 1-1 0 0,-1-1 1 0 0,1 1 0 0 0,1 1 0 0 0,-1-1-1 0 0,0 1 1 0 0,1 0 0 0 0,-1 0 0 0 0,1 1-1 0 0,0 0 1 0 0,0-1 0 0 0,0 2 0 0 0,0-1 0 0 0,1 1-1 0 0,0-1 1 0 0,0 1 0 0 0,0 0 0 0 0,1 1-1 0 0,-1-1 1 0 0,1 1 0 0 0,1-1 0 0 0,-1 1-1 0 0,1 0 1 0 0,0 0 0 0 0,0 0 0 0 0,0 3 24 0 0,-2 1-8 0 0,0 1 1 0 0,1 0 0 0 0,0 0 0 0 0,1 0 0 0 0,0 0 0 0 0,1 0 0 0 0,0 0-1 0 0,0 0 1 0 0,1 0 0 0 0,1 1 0 0 0,0-1 0 0 0,1 0 0 0 0,0 0-1 0 0,1 0 1 0 0,0 0 0 0 0,0-1 0 0 0,1 1 0 0 0,1-1 0 0 0,1 3 7 0 0,9 8-50 0 0,1 0 1 0 0,1-1-1 0 0,1-1 1 0 0,1-1-1 0 0,1 0 1 0 0,0-1-1 0 0,1-2 1 0 0,1 0-1 0 0,0-1 1 0 0,9 3 49 0 0,18 0-2393 0 0,-26-15-6451 0 0,-21-3 3972 0 0,0-2-1668 0 0</inkml:trace>
  <inkml:trace contextRef="#ctx0" brushRef="#br0" timeOffset="30392.998">3881 647 0 0 0,'0'0'615'0'0,"0"0"590"0"0,0 0 64 0 0,0 0-208 0 0,0 0-186 0 0,0 0-47 0 0,0 0 102 0 0,0 0 158 0 0,0 0 118 0 0,1 6 949 0 0,0-5 5533 0 0,19-37-2747 0 0,-9 28-3614 0 0,-2-6-51 0 0,-9 14-1244 0 0,27-56 1371 0 0,35-65-1244 0 0,2 18-106 0 0,-64 104-62 0 0,0-1-1 0 0,0 0 0 0 0,0 1 0 0 0,0-1 0 0 0,0 0 1 0 0,0 1-1 0 0,0-1 0 0 0,0 0 0 0 0,0 0 0 0 0,0 1 1 0 0,0-1-1 0 0,1 0 0 0 0,-1 1 0 0 0,0-1 0 0 0,0 0 1 0 0,0 0-1 0 0,0 1 0 0 0,1-1 0 0 0,-1 0 1 0 0,0 0-1 0 0,0 1 0 0 0,1-1 0 0 0,-1 0 0 0 0,0 0 1 0 0,0 0-1 0 0,1 0 0 0 0,-1 1 0 0 0,0-1 0 0 0,1 0 1 0 0,-1 0-1 0 0,0 0 0 0 0,0 0 0 0 0,1 0 0 0 0,-1 0 1 0 0,0 0-1 0 0,1 0 0 0 0,-1 0 0 0 0,0 0 1 0 0,1 0-1 0 0,-1 0 0 0 0,0 0 0 0 0,1 0 0 0 0,-1 0 1 0 0,0 0-1 0 0,1 0 0 0 0,-1 0 0 0 0,0 0 0 0 0,0 0 1 0 0,1-1 9 0 0,-1 47-20 0 0,0-37 7 0 0,5 201-45 0 0,-5-209 58 0 0,0 0 1 0 0,0 1 0 0 0,0-1 0 0 0,0 0 0 0 0,1 0 0 0 0,-1 0 0 0 0,0 0 0 0 0,0 0 0 0 0,1 0 0 0 0,-1 1 0 0 0,0-1 0 0 0,1 0 0 0 0,-1 0 0 0 0,1 0 0 0 0,0 0 0 0 0,-1 0 0 0 0,1-1-1 0 0,0 1 1 0 0,0 0 0 0 0,-1 0 0 0 0,1 0 0 0 0,0-1 0 0 0,0 1 0 0 0,0 0 0 0 0,0-1 0 0 0,0 1 0 0 0,0 0 0 0 0,0-1 0 0 0,0 0 0 0 0,0 1 0 0 0,0-1 0 0 0,0 0 0 0 0,0 1-1 0 0,1-1 1 0 0,-1 0 0 0 0,0 0 0 0 0,0 0 0 0 0,0 0 0 0 0,0 0 0 0 0,0 0 0 0 0,0 0 0 0 0,1 0 0 0 0,-1-1 0 0 0,0 1 0 0 0,0 0 0 0 0,0-1 0 0 0,0 1 0 0 0,0-1 0 0 0,0 1 0 0 0,0-1-1 0 0,0 1 1 0 0,0-1 0 0 0,0 0 0 0 0,0 0-1 0 0,15-18 28 0 0,0 0-1 0 0,-2-2 1 0 0,-1 0 0 0 0,0 0-1 0 0,-1-1 1 0 0,6-19-28 0 0,24-42 20 0 0,-33 63 37 0 0,-2 6-218 0 0,-4 34-35 0 0,-3 15 203 0 0,-2-17-18 0 0,1-1-1 0 0,1 1 1 0 0,1-1-1 0 0,1 0 1 0 0,0 1-1 0 0,1-1 1 0 0,1 0-1 0 0,1 0 1 0 0,0-1-1 0 0,1 1 1 0 0,8 14 11 0 0,-8-18-212 0 0,19 24-1575 0 0,2-34-5894 0 0,-12-20-4991 0 0,-13 13 7666 0 0</inkml:trace>
  <inkml:trace contextRef="#ctx0" brushRef="#br0" timeOffset="30885.033">4485 58 7522 0 0,'0'0'1684'0'0,"0"0"-137"0"0,0 0-151 0 0,0 0-142 0 0,0 0-173 0 0,0 0-131 0 0,0 0-70 0 0,0 0-46 0 0,0 0-9 0 0,0 0-2 0 0,0 0-49 0 0,0 0-89 0 0,0 0-48 0 0,3 17-56 0 0,30 132 939 0 0,31 108-568 0 0,-21-73-813 0 0,-43-184-89 0 0,0 0 0 0 0,1 0 0 0 0,-1 0 0 0 0,0 0 0 0 0,0-1 0 0 0,1 1 1 0 0,-1 0-1 0 0,0 0 0 0 0,0 0 0 0 0,1 0 0 0 0,-1 0 0 0 0,0 0 0 0 0,0 0 0 0 0,1 0 0 0 0,-1-1 0 0 0,0 1 1 0 0,1 0-1 0 0,-1 0 0 0 0,0 0 0 0 0,0 0 0 0 0,1 1 0 0 0,-1-1 0 0 0,0 0 0 0 0,1 0 0 0 0,-1 0 1 0 0,0 0-1 0 0,0 0 0 0 0,1 0 0 0 0,-1 0 0 0 0,0 0 0 0 0,0 1 0 0 0,1-1 0 0 0,-1 0 0 0 0,0 0 0 0 0,0 0 1 0 0,0 0-1 0 0,1 1 0 0 0,-1-1 0 0 0,0 0 0 0 0,0 0 0 0 0,0 1 0 0 0,0-1 0 0 0,1 0 0 0 0,-1 0-50 0 0,12-39 486 0 0,-9 29-397 0 0,125-409 423 0 0,-99 315-1780 0 0,-29 104 620 0 0,0 0-332 0 0,-1 5-3214 0 0,-4 16 279 0 0,-7 11-6178 0 0,11-20 3816 0 0</inkml:trace>
  <inkml:trace contextRef="#ctx0" brushRef="#br0" timeOffset="31326.049">4906 658 4897 0 0,'0'0'3411'0'0,"0"0"-1407"0"0,0 0-344 0 0,0 0 176 0 0,0 0-47 0 0,0 0-285 0 0,0 0-308 0 0,0 0-222 0 0,0 0-175 0 0,0 0-130 0 0,0 0-78 0 0,0 0-83 0 0,0 0-28 0 0,14-10-65 0 0,43-33-52 0 0,-55 41-323 0 0,0 0 0 0 0,0 1 1 0 0,0-1-1 0 0,0 0 0 0 0,0 0 1 0 0,0 0-1 0 0,0 0 0 0 0,0-1 1 0 0,-1 1-1 0 0,1-1 0 0 0,-1 1 1 0 0,0-1-1 0 0,0 1 1 0 0,0-1-1 0 0,0 1 0 0 0,0-1 1 0 0,0 0-1 0 0,-1 0 0 0 0,0 1 1 0 0,1-1-1 0 0,-1 0 0 0 0,0 0 1 0 0,0 0-1 0 0,0 1 0 0 0,-1-1 1 0 0,1-1-41 0 0,-1-8 76 0 0,1 8-84 0 0,0 1 0 0 0,0-1 0 0 0,0 1 0 0 0,0-1 0 0 0,-1 1 0 0 0,1 0 0 0 0,-1-1-1 0 0,0 1 1 0 0,0 0 0 0 0,0-1 0 0 0,-1 1 0 0 0,1 0 0 0 0,-1 0 0 0 0,1 0 0 0 0,-1 0 0 0 0,0 0 0 0 0,0 1 0 0 0,-1-1 0 0 0,1 1-1 0 0,0-1 1 0 0,-1 1 0 0 0,0 0 0 0 0,1 0 0 0 0,-1 0 0 0 0,0 0 0 0 0,0 0 0 0 0,0 1 0 0 0,0-1 0 0 0,0 1 0 0 0,-1 0-1 0 0,-2-1 9 0 0,-1 1-20 0 0,1 1-1 0 0,-1 0 0 0 0,1 0 1 0 0,-1 0-1 0 0,0 1 0 0 0,1 0 0 0 0,-1 0 1 0 0,1 1-1 0 0,0 0 0 0 0,0 0 1 0 0,-1 0-1 0 0,1 1 0 0 0,1 0 0 0 0,-1 0 1 0 0,0 0-1 0 0,1 1 0 0 0,-1 0 0 0 0,1 0 1 0 0,0 0-1 0 0,1 1 0 0 0,-1 0 1 0 0,1 0-1 0 0,0 0 0 0 0,0 0 0 0 0,0 0 1 0 0,1 1-1 0 0,-1 0 0 0 0,2 0 1 0 0,-1 0-1 0 0,1 0 0 0 0,-1 0 0 0 0,2 0 1 0 0,-1 1-1 0 0,1-1 0 0 0,0 1 0 0 0,0-1 1 0 0,1 1-1 0 0,0-1 0 0 0,0 3 21 0 0,0-2 53 0 0,1-1-1 0 0,-1 0 0 0 0,1 0 0 0 0,1 1 1 0 0,-1-1-1 0 0,1 0 0 0 0,0 0 1 0 0,1 0-1 0 0,-1-1 0 0 0,1 1 0 0 0,0 0 1 0 0,1-1-1 0 0,-1 0 0 0 0,1 0 0 0 0,0 0 1 0 0,0 0-1 0 0,1-1 0 0 0,-1 1 1 0 0,1-1-1 0 0,5 3-52 0 0,-1 0 104 0 0,0 0 0 0 0,1 0 0 0 0,0-1 1 0 0,0 0-1 0 0,1-1 0 0 0,-1 0 0 0 0,1-1 0 0 0,0 0 0 0 0,0-1 1 0 0,1 0-1 0 0,-1-1 0 0 0,1 0 0 0 0,-1-1 0 0 0,1 0 1 0 0,0-1-1 0 0,0 0 0 0 0,4-1-104 0 0,-12 0-49 0 0,0 0 1 0 0,0 0-1 0 0,1 0 1 0 0,-1-1-1 0 0,0 0 1 0 0,0 1-1 0 0,-1-1 1 0 0,1-1-1 0 0,0 1 1 0 0,-1-1-1 0 0,1 1 1 0 0,-1-1-1 0 0,0 0 0 0 0,0 0 1 0 0,0 0-1 0 0,0-1 1 0 0,0 1-1 0 0,-1-1 1 0 0,0 1-1 0 0,0-1 1 0 0,2-4 48 0 0,9-23-5187 0 0,-6-1-7063 0 0,-6 26 4727 0 0</inkml:trace>
  <inkml:trace contextRef="#ctx0" brushRef="#br0" timeOffset="41425.048">5425 581 0 0 0,'-9'-13'0'0'0,"26"-18"97"0"0,-8 24 3857 0 0,-9 7-3503 0 0,23-12 12432 0 0,-22 12-12097 0 0,-9 21 7889 0 0,-19 12-8214 0 0,6-9-97 0 0,-140 193 136 0 0,113-147-480 0 0,48-67-37 0 0,0-3 18 0 0,0 0-13 0 0,0 0 4 0 0,0 0-34 0 0,0 0-8 0 0,0 0-27 0 0,0 0-30 0 0,0 0-39 0 0,0-19-2822 0 0,5-13-4545 0 0,2 11-1304 0 0,-5 16 5799 0 0,0-2-2399 0 0</inkml:trace>
  <inkml:trace contextRef="#ctx0" brushRef="#br0" timeOffset="42066.544">5168 577 0 0 0,'0'0'1146'0'0,"0"0"877"0"0,0 0 233 0 0,0 0-90 0 0,0 0-204 0 0,0 0-261 0 0,0 0-194 0 0,0 0-181 0 0,0 0-127 0 0,0 0-85 0 0,0 0-73 0 0,0 0-67 0 0,0-3-66 0 0,0-4-326 0 0,0 5 6807 0 0,0 3-7189 0 0,0-1-5 0 0,0 0-19 0 0,0 0 0 0 0,0 0-27 0 0,0 0-34 0 0,14 18 688 0 0,80 133 447 0 0,24-18-975 0 0,-78-82-172 0 0,-36-66-5394 0 0,-5 5-7037 0 0,1 6-349 0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5:3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588 122 9610 0 0,'0'0'2355'0'0,"0"0"-597"0"0,0 0-291 0 0,0 0-123 0 0,0 0-48 0 0,0 0-46 0 0,0 0-106 0 0,0 0-131 0 0,0 0-187 0 0,0 0-204 0 0,0 0-149 0 0,-2 3-85 0 0,-4 135 1595 0 0,-9 395-824 0 0,5-348-1762 0 0,-2-62-4139 0 0,8-102 1895 0 0,1-10-777 0 0,1 1-4017 0 0,2-7 410 0 0</inkml:trace>
  <inkml:trace contextRef="#ctx0" brushRef="#br0" timeOffset="511.672">216 295 12403 0 0,'0'0'1627'0'0,"0"0"-591"0"0,0 0-219 0 0,0 0 100 0 0,0 0 125 0 0,0 0-29 0 0,28-31-112 0 0,96-99-103 0 0,-118 123-696 0 0,1 0 0 0 0,1 0 0 0 0,-1 0 0 0 0,1 1 0 0 0,0 0 0 0 0,1 1 0 0 0,-1 0 0 0 0,1 0 0 0 0,0 1 0 0 0,0 0 0 0 0,1 0-102 0 0,10-4 254 0 0,10-4-47 0 0,0 2 1 0 0,1 0-1 0 0,0 2 1 0 0,0 2-1 0 0,0 1 1 0 0,1 1-1 0 0,0 1 1 0 0,0 2-1 0 0,24 3-207 0 0,-50-2 10 0 0,0 0 1 0 0,0 1-1 0 0,-1 0 0 0 0,1 0 0 0 0,0 1 1 0 0,0 0-1 0 0,0 0 0 0 0,-1 0 1 0 0,1 0-1 0 0,-1 1 0 0 0,0 0 0 0 0,0 0 1 0 0,0 1-1 0 0,0-1 0 0 0,-1 1 1 0 0,1 0-1 0 0,-1 1 0 0 0,0-1 0 0 0,0 1 1 0 0,0-1-1 0 0,-1 1 0 0 0,1 0 1 0 0,-1 0-1 0 0,-1 1 0 0 0,1-1 0 0 0,-1 1 1 0 0,0-1-1 0 0,0 1 0 0 0,0 0 1 0 0,-1 0-1 0 0,0 1-10 0 0,0 10 29 0 0,-1 0 0 0 0,0 0 0 0 0,-1 0 0 0 0,-1 0 0 0 0,-1 0 0 0 0,-1 0 0 0 0,0-1 0 0 0,-1 1 0 0 0,-1-1 0 0 0,0-1 0 0 0,-1 1 0 0 0,-1-1 0 0 0,0 0-1 0 0,-1-1 1 0 0,-1 0 0 0 0,0 0 0 0 0,-1-1 0 0 0,0 0 0 0 0,-1-1 0 0 0,0 0 0 0 0,-1-1 0 0 0,-10 6-29 0 0,-60 48 188 0 0,-2-3-1 0 0,-66 34-187 0 0,204-68 806 0 0,-21-16-524 0 0,0 1 0 0 0,-2 2 0 0 0,0 1 0 0 0,0 1 0 0 0,-2 2 0 0 0,0 1 1 0 0,6 7-283 0 0,84 87 522 0 0,-88-102-4654 0 0,-11-16-7588 0 0,-16 0 317 0 0</inkml:trace>
  <inkml:trace contextRef="#ctx0" brushRef="#br0" timeOffset="5907.61">1350 729 0 0 0,'0'0'959'0'0,"0"0"813"0"0,0 0 281 0 0,0 0 40 0 0,0 0-31 0 0,0 0-131 0 0,0 0-212 0 0,0 0-254 0 0,0 0-229 0 0,-7-2-189 0 0,-38-10 2298 0 0,-12 16 789 0 0,48 1-4068 0 0,1 0 1 0 0,-1 1-1 0 0,1 0 1 0 0,1 0-1 0 0,-1 1 1 0 0,1 0-1 0 0,0 0 1 0 0,1 1-1 0 0,0 0 1 0 0,0 0-1 0 0,1 1 0 0 0,-1-1 1 0 0,2 1-1 0 0,0 0 1 0 0,0 0-1 0 0,0 1 1 0 0,1-1-1 0 0,1 1 1 0 0,-1 0-1 0 0,2 0 1 0 0,-1-1-1 0 0,1 1 1 0 0,1 0-1 0 0,0 0 1 0 0,0 0-1 0 0,2 9-66 0 0,-1-15 33 0 0,1 0 0 0 0,-1 0 0 0 0,1 1 0 0 0,0-1 1 0 0,0 0-1 0 0,1-1 0 0 0,-1 1 0 0 0,1 0 0 0 0,0-1 0 0 0,0 1 0 0 0,0-1 0 0 0,0 0 0 0 0,0 0 0 0 0,1 0 0 0 0,0-1 0 0 0,-1 1 0 0 0,1-1 0 0 0,0 0 1 0 0,0 0-1 0 0,0 0 0 0 0,1 0 0 0 0,-1-1 0 0 0,0 0 0 0 0,1 1 0 0 0,2-1-33 0 0,114 1 1148 0 0,-108-6-1054 0 0,0 0 0 0 0,-1-1 0 0 0,1-1 1 0 0,-1 0-1 0 0,0 0 0 0 0,0-1 0 0 0,-1-1 0 0 0,0 0 0 0 0,0 0 0 0 0,-1-1 0 0 0,0-1 0 0 0,-1 0 0 0 0,0 0 1 0 0,0-1-1 0 0,-1 0 0 0 0,-1 0 0 0 0,0-1 0 0 0,1-2-94 0 0,-5 11 9 0 0,0 0 1 0 0,-1-1 0 0 0,0 1-1 0 0,0-1 1 0 0,0 1-1 0 0,0-1 1 0 0,0 0-1 0 0,-1 0 1 0 0,1 1-1 0 0,-1-1 1 0 0,0 0-1 0 0,-1 0 1 0 0,1 0 0 0 0,-1 0-1 0 0,1-1 1 0 0,-1 1-1 0 0,0 0 1 0 0,-1 0-1 0 0,1 0 1 0 0,-1 0-1 0 0,0 0 1 0 0,0 0-1 0 0,0 0 1 0 0,0 0 0 0 0,-1 0-1 0 0,1 1 1 0 0,-1-1-1 0 0,0 0 1 0 0,0 1-1 0 0,-1 0 1 0 0,1-1-1 0 0,-1 1 1 0 0,1 0-1 0 0,-1 0 1 0 0,0 0 0 0 0,0 1-1 0 0,0-1 1 0 0,-1 0-10 0 0,-4-1-95 0 0,1 1 0 0 0,-1 0 0 0 0,0 0 0 0 0,0 0 0 0 0,0 1 0 0 0,-1 0 0 0 0,1 1 0 0 0,-1-1 0 0 0,1 2 0 0 0,0-1 0 0 0,-1 1 0 0 0,1 1 0 0 0,-1-1 0 0 0,1 2 0 0 0,-1-1 0 0 0,1 1 0 0 0,0 0 0 0 0,0 1 0 0 0,0-1 0 0 0,0 2 0 0 0,0-1 0 0 0,-1 2 95 0 0,-94 75-9255 0 0,90-62 2632 0 0,7-6-4801 0 0</inkml:trace>
  <inkml:trace contextRef="#ctx0" brushRef="#br0" timeOffset="6334.149">2011 726 4969 0 0,'0'0'4196'0'0,"0"0"-1374"0"0,0 0-633 0 0,0 0-174 0 0,0 0-183 0 0,0 0-293 0 0,0 0-282 0 0,0 0-178 0 0,0 0-156 0 0,0 0-131 0 0,0 0-81 0 0,0 0-122 0 0,-23-3-85 0 0,-67-5-74 0 0,87 7-390 0 0,0 1 1 0 0,0-1-1 0 0,0 1 0 0 0,0 0 1 0 0,0 0-1 0 0,1 0 0 0 0,-1 0 1 0 0,0 1-1 0 0,0-1 0 0 0,0 1 1 0 0,0 0-1 0 0,1 0 0 0 0,-1 0 1 0 0,0 0-1 0 0,1 0 1 0 0,-1 1-1 0 0,1-1 0 0 0,-1 1 1 0 0,1-1-1 0 0,-2 3-40 0 0,-5 3 142 0 0,2-4-116 0 0,1 1-1 0 0,-1 0 1 0 0,1 1 0 0 0,0 0-1 0 0,0 0 1 0 0,0 0-1 0 0,1 1 1 0 0,0-1-1 0 0,0 1 1 0 0,0 1-1 0 0,1-1 1 0 0,0 0-1 0 0,0 1 1 0 0,0 0-1 0 0,1 0 1 0 0,0 0 0 0 0,1 1-1 0 0,0-1 1 0 0,0 0-1 0 0,0 1 1 0 0,1 0-1 0 0,0-1 1 0 0,0 1-1 0 0,1 0 1 0 0,0-1-1 0 0,1 1 1 0 0,0 5-26 0 0,3-6 9 0 0,0 0-1 0 0,0-1 1 0 0,0 0 0 0 0,1 0 0 0 0,0 0 0 0 0,0 0-1 0 0,1-1 1 0 0,0 0 0 0 0,0 0 0 0 0,0-1-1 0 0,0 1 1 0 0,1-1 0 0 0,-1 0 0 0 0,1-1-1 0 0,0 0 1 0 0,0 0 0 0 0,0-1 0 0 0,1 1 0 0 0,-1-2-1 0 0,1 1 1 0 0,-1-1 0 0 0,1 0 0 0 0,0 0-1 0 0,-1-1 1 0 0,1 0 0 0 0,3-1-9 0 0,6 2-27 0 0,0 0 0 0 0,0-2-1 0 0,0 0 1 0 0,0-1 0 0 0,-1 0 0 0 0,1-1 0 0 0,0-1 0 0 0,-1-1 0 0 0,0 0-1 0 0,0-1 1 0 0,11-7 27 0 0,23-31-2984 0 0,-39 24-1938 0 0,-6 0-5297 0 0,-5 12 929 0 0</inkml:trace>
  <inkml:trace contextRef="#ctx0" brushRef="#br0" timeOffset="6719.666">2353 291 14083 0 0,'0'0'2315'0'0,"0"0"-625"0"0,0 0-258 0 0,0 0-28 0 0,0 0-94 0 0,0 0-194 0 0,0 0-221 0 0,0 0-197 0 0,0 0-176 0 0,0 0-123 0 0,0 0-93 0 0,0 0-101 0 0,0 0-54 0 0,-7 1 223 0 0,0 418 977 0 0,3-180-1332 0 0,1-227-3597 0 0,4-35-2685 0 0,6-4-3699 0 0,-1 21 1495 0 0</inkml:trace>
  <inkml:trace contextRef="#ctx0" brushRef="#br0" timeOffset="7102.264">2565 527 7346 0 0,'0'0'2377'0'0,"0"0"-448"0"0,0 0-139 0 0,0 0-29 0 0,0 0-94 0 0,0 0-173 0 0,0 0-227 0 0,0 0-227 0 0,-33 16-214 0 0,-100 53-177 0 0,65-26 562 0 0,66-42-1182 0 0,1-1 0 0 0,0 1 0 0 0,0 0 0 0 0,0 0 0 0 0,0 0 1 0 0,0-1-1 0 0,1 1 0 0 0,-1 0 0 0 0,0 0 0 0 0,0 0 0 0 0,1 0 0 0 0,-1 1 0 0 0,0-1 0 0 0,1 0 0 0 0,-1 0 0 0 0,1 0 1 0 0,-1 0-1 0 0,1 1 0 0 0,0-1 0 0 0,0 0 0 0 0,-1 0 0 0 0,1 1 0 0 0,0-1 0 0 0,0 0 0 0 0,0 0 0 0 0,0 1 0 0 0,1-1 0 0 0,-1 0 1 0 0,0 0-1 0 0,0 1 0 0 0,1-1 0 0 0,-1 0 0 0 0,1 0 0 0 0,-1 0 0 0 0,1 1 0 0 0,-1-1 0 0 0,1 0 0 0 0,0 0 0 0 0,-1 0 1 0 0,1 0-1 0 0,0 0 0 0 0,0 0 0 0 0,0 0 0 0 0,0-1 0 0 0,0 1 0 0 0,0 0 0 0 0,0 0 0 0 0,0-1 0 0 0,0 1 0 0 0,1 0-29 0 0,61 35 500 0 0,116 63 1674 0 0,-158-81-1932 0 0,-11-30-8521 0 0,-4 6-1256 0 0,-4 3-378 0 0</inkml:trace>
  <inkml:trace contextRef="#ctx0" brushRef="#br0" timeOffset="7828.677">2758 847 5401 0 0,'0'0'3322'0'0,"0"0"-367"0"0,0 0-346 0 0,0 0-363 0 0,0 0-394 0 0,0 0-306 0 0,0 0-214 0 0,0 0-186 0 0,0 0-205 0 0,0 0-187 0 0,0 0-173 0 0,0 0-135 0 0,0 0-80 0 0,26-3-60 0 0,80-11-27 0 0,-71-4 89 0 0,-34 13-275 0 0,1 1-86 0 0,0 0-1 0 0,0 1 0 0 0,0-1 1 0 0,-1 0-1 0 0,1 0 1 0 0,-1 0-1 0 0,0 0 1 0 0,0 0-1 0 0,-1 0 1 0 0,1 0-1 0 0,-1-1 1 0 0,0 1-1 0 0,0 0 1 0 0,0 0-1 0 0,-1 0 1 0 0,1 0-1 0 0,-1 0 1 0 0,0 0-1 0 0,0 0 1 0 0,-1 0-1 0 0,1 0 1 0 0,-1 0-1 0 0,0 0 1 0 0,0 0-1 0 0,0 1 1 0 0,0-1-1 0 0,-1 1 1 0 0,1 0-1 0 0,-1 0 1 0 0,0 0-1 0 0,0 0 1 0 0,0 0-1 0 0,0 0 1 0 0,-1 1-1 0 0,1 0 1 0 0,-1 0-1 0 0,1 0 1 0 0,-3-1-7 0 0,1 2-38 0 0,0 0 1 0 0,0 0-1 0 0,0 1 1 0 0,0-1-1 0 0,0 1 1 0 0,0 1 0 0 0,-1-1-1 0 0,1 1 1 0 0,0 0-1 0 0,0 0 1 0 0,0 0-1 0 0,0 1 1 0 0,0-1-1 0 0,1 1 1 0 0,-1 0 0 0 0,0 1-1 0 0,1-1 1 0 0,0 1-1 0 0,-1 0 1 0 0,1 0-1 0 0,0 0 1 0 0,0 1-1 0 0,1-1 1 0 0,-1 1 0 0 0,1 0-1 0 0,0 0 1 0 0,0 0 37 0 0,-3 4-47 0 0,0 1 0 0 0,1-1 0 0 0,0 1 0 0 0,0-1 0 0 0,1 1 0 0 0,0 1 1 0 0,1-1-1 0 0,0 0 0 0 0,0 1 0 0 0,1 0 0 0 0,1 0 0 0 0,-1-1 0 0 0,1 7 47 0 0,2-13-6 0 0,-1 1-1 0 0,1-1 0 0 0,-1 0 0 0 0,1 0 1 0 0,0 0-1 0 0,0 1 0 0 0,1-1 0 0 0,-1-1 1 0 0,1 1-1 0 0,-1 0 0 0 0,1 0 0 0 0,0 0 0 0 0,0-1 1 0 0,0 1-1 0 0,0-1 0 0 0,1 0 0 0 0,-1 1 1 0 0,1-1-1 0 0,-1 0 0 0 0,1 0 0 0 0,0-1 1 0 0,0 1-1 0 0,0-1 0 0 0,0 1 0 0 0,0-1 1 0 0,0 0-1 0 0,0 0 0 0 0,0 0 0 0 0,3 0 7 0 0,96 12 139 0 0,-60-17 34 0 0,-1-2 0 0 0,0-1 0 0 0,0-3 0 0 0,-1-1 0 0 0,-1-2 0 0 0,0-1 0 0 0,0-3 0 0 0,-2 0 0 0 0,0-3 0 0 0,-1-1 0 0 0,-1-2 0 0 0,-1-1 0 0 0,-1-2 0 0 0,-2-1 0 0 0,13-14-173 0 0,-27 27 32 0 0,-1-2 0 0 0,-1 0-1 0 0,0-1 1 0 0,-1-1-1 0 0,0 0 1 0 0,-2-1 0 0 0,0 0-1 0 0,-1-1 1 0 0,-1 0 0 0 0,-1 0-1 0 0,-1-1 1 0 0,-1-1 0 0 0,0 1-1 0 0,-2-1 1 0 0,0 0-1 0 0,-2-1 1 0 0,0 1 0 0 0,-2-9-32 0 0,0 28 0 0 0,-1-1 1 0 0,0 0 0 0 0,-1 0-1 0 0,1 1 1 0 0,-1-1 0 0 0,1 0-1 0 0,-1 0 1 0 0,0 1 0 0 0,0-1-1 0 0,-1 1 1 0 0,1-1 0 0 0,-1 1-1 0 0,0 0 1 0 0,0-1-1 0 0,0 1 1 0 0,0 0 0 0 0,0 0-1 0 0,-1 1 1 0 0,1-1 0 0 0,-1 0-1 0 0,0 1 1 0 0,0-1 0 0 0,0 1-1 0 0,0 0 1 0 0,0 0 0 0 0,-1 0-1 0 0,1 1 1 0 0,0-1 0 0 0,-1 1-1 0 0,1-1 1 0 0,-1 1 0 0 0,0 0-1 0 0,1 1 1 0 0,-1-1-1 0 0,0 1 1 0 0,0-1 0 0 0,1 1-1 0 0,-1 0 1 0 0,-3 1-1 0 0,-3 0-10 0 0,1 1 0 0 0,-1 0 0 0 0,1 1 0 0 0,0 0 0 0 0,0 0 0 0 0,0 1 0 0 0,0 0 0 0 0,1 1-1 0 0,-1 0 1 0 0,1 0 0 0 0,0 1 0 0 0,1 0 0 0 0,-1 0 0 0 0,1 1 0 0 0,1 0 0 0 0,-1 0 0 0 0,1 0 0 0 0,0 1 0 0 0,1 0 0 0 0,0 0 0 0 0,0 1 0 0 0,1-1 0 0 0,0 1 0 0 0,0 0-1 0 0,1 0 1 0 0,0 1 0 0 0,1-1 0 0 0,0 0 0 0 0,0 1 0 0 0,1 0 0 0 0,0-1 0 0 0,1 1 0 0 0,0 8 10 0 0,1 1 10 0 0,0 0 0 0 0,1 0 0 0 0,0 0 0 0 0,2-1 0 0 0,0 1 0 0 0,1-1 0 0 0,1 0 0 0 0,1 0 0 0 0,0-1 0 0 0,4 6-10 0 0,95 150 25 0 0,-35-72-1500 0 0,-75-114-8709 0 0,-3 9 3545 0 0,3 0-3158 0 0</inkml:trace>
  <inkml:trace contextRef="#ctx0" brushRef="#br0" timeOffset="8071.434">3069 586 12211 0 0,'0'0'6921'0'0,"0"0"-5777"0"0,0 0-135 0 0,0 0 15 0 0,0 0-160 0 0,210-26-208 0 0,-168 19-136 0 0,2-1-64 0 0,6-3-72 0 0,4 0-88 0 0,3 0-112 0 0,1 0-79 0 0,5 0-154 0 0,-4 0-367 0 0,4 0-648 0 0,-5 0-1368 0 0,-17 4-4098 0 0,-13 3-6769 0 0</inkml:trace>
  <inkml:trace contextRef="#ctx0" brushRef="#br0" timeOffset="12821.69">4363 656 14659 0 0,'0'0'2649'0'0,"0"0"-1582"0"0,0 0-431 0 0,0 0 68 0 0,0 0 108 0 0,0 0 7 0 0,0 0-127 0 0,0 0-152 0 0,0 0-177 0 0,0 0-91 0 0,0 0 11 0 0,0 8-6 0 0,24 290 1374 0 0,-21-239-1555 0 0,-6 197 371 0 0,1-246-408 0 0,1 0 0 0 0,-2 0 0 0 0,1-1 0 0 0,-2 1 0 0 0,1-1 0 0 0,-1 0 0 0 0,0 0 0 0 0,-1 0 0 0 0,0 0 0 0 0,-1-1 0 0 0,1 0 0 0 0,-2 0 0 0 0,-2 3-59 0 0,8-11 26 0 0,0-1 0 0 0,-1 1 0 0 0,1 0 1 0 0,0 0-1 0 0,0 0 0 0 0,0-1 0 0 0,0 1 1 0 0,-1 0-1 0 0,1-1 0 0 0,0 1 0 0 0,0-1 1 0 0,0 0-1 0 0,0 1 0 0 0,0-1 0 0 0,0 0 1 0 0,0 1-1 0 0,0-1 0 0 0,1 0 0 0 0,-1 0 1 0 0,0 0-1 0 0,0 0 0 0 0,1 0 0 0 0,-1 0 1 0 0,0 0-1 0 0,1 0 0 0 0,-1 0 0 0 0,1 0 1 0 0,0 0-1 0 0,-1 0 0 0 0,1-1 0 0 0,0 1 1 0 0,-1 0-1 0 0,1 0 0 0 0,0 0 0 0 0,0-1 1 0 0,0 1-1 0 0,0 0 0 0 0,0 0 0 0 0,0 0 1 0 0,1 0-1 0 0,-1-1 0 0 0,0 1 0 0 0,1 0 1 0 0,-1 0-1 0 0,1 0 0 0 0,-1 0 0 0 0,1-1-26 0 0,-1-28-11 0 0,2 0 0 0 0,1 0 0 0 0,2 0 0 0 0,1 0 0 0 0,1 0 0 0 0,1 1 0 0 0,2 0 0 0 0,1 1 0 0 0,1 0 0 0 0,1 1 0 0 0,5-6 11 0 0,1-5 18 0 0,1 1 1 0 0,1 1 0 0 0,2 1-1 0 0,1 1 1 0 0,2 1-1 0 0,2 1 1 0 0,1 2-1 0 0,1 0 1 0 0,25-17-19 0 0,-52 44 8 0 0,0 1 1 0 0,-1-1 0 0 0,1 1-1 0 0,1 0 1 0 0,-1 0-1 0 0,0 1 1 0 0,0-1 0 0 0,1 1-1 0 0,-1-1 1 0 0,1 1 0 0 0,-1 0-1 0 0,1 0 1 0 0,-1 1 0 0 0,1-1-1 0 0,0 1 1 0 0,-1-1-1 0 0,1 1 1 0 0,0 1 0 0 0,3-1-9 0 0,-5 3 8 0 0,0-1 1 0 0,0 1 0 0 0,-1 0 0 0 0,1 0-1 0 0,-1 0 1 0 0,1 0 0 0 0,-1 0-1 0 0,0 0 1 0 0,0 0 0 0 0,-1 1 0 0 0,1-1-1 0 0,0 0 1 0 0,-1 0 0 0 0,0 1 0 0 0,0-1-1 0 0,0 0 1 0 0,0 0 0 0 0,-1 1-1 0 0,0 2-8 0 0,1 2 33 0 0,-3 10 0 0 0,-2-1 0 0 0,1 0 0 0 0,-2 0 0 0 0,0 0 0 0 0,-1-1 0 0 0,-1 0 0 0 0,-1 0 0 0 0,0-1 0 0 0,-1 0 0 0 0,0-1 0 0 0,-1 0-1 0 0,-12 12-32 0 0,14-15 9 0 0,-5 8-64 0 0,-1 0 0 0 0,-1-1 0 0 0,-1 0 0 0 0,0-2 0 0 0,-2 0 0 0 0,1-1 0 0 0,-18 10 55 0 0,1-17-2511 0 0,39-34-9966 0 0,4 17 6217 0 0,-4 4-906 0 0</inkml:trace>
  <inkml:trace contextRef="#ctx0" brushRef="#br0" timeOffset="13440.692">4827 939 1824 0 0,'0'0'1379'0'0,"0"0"-308"0"0,0 0-69 0 0,0 0-19 0 0,0 0-158 0 0,0 0-206 0 0,0 0-158 0 0,0 0-93 0 0,0 0-75 0 0,0 0-56 0 0,0 0-26 0 0,0 0 7 0 0,0 0 96 0 0,3 0 155 0 0,6 0 185 0 0,-6 0 165 0 0,-3 0 98 0 0,2-1 2230 0 0,7-4-1694 0 0,106-91 5702 0 0,47-63-5339 0 0,-154 151-1763 0 0,0-1 1 0 0,0 0 0 0 0,-1 0-1 0 0,0 0 1 0 0,-1-1-1 0 0,0 0 1 0 0,0 0-1 0 0,-1-1 1 0 0,-1 0-1 0 0,0 1 1 0 0,0-2-1 0 0,-1 1 1 0 0,0 0-1 0 0,0-6-53 0 0,-3 15-1 0 0,-1 1 0 0 0,1 0 0 0 0,0 0 0 0 0,-1-1 0 0 0,1 1 0 0 0,-1 0 0 0 0,1 0 0 0 0,-1 0 0 0 0,1 0 0 0 0,-1-1 0 0 0,0 1 0 0 0,0 0 0 0 0,0 0 0 0 0,1 0 0 0 0,-1 1 0 0 0,0-1 1 0 0,0 0-1 0 0,0 0 0 0 0,-1 0 0 0 0,1 1 0 0 0,0-1 0 0 0,0 0 0 0 0,0 1 0 0 0,0-1 0 0 0,-1 1 0 0 0,1 0 0 0 0,0-1 0 0 0,0 1 0 0 0,-1 0 0 0 0,1 0 0 0 0,0 0 0 0 0,-1-1 0 0 0,1 2 0 0 0,0-1 0 0 0,0 0 0 0 0,-1 0 0 0 0,1 0 0 0 0,0 0 0 0 0,-2 1 1 0 0,-49 12-226 0 0,35-4 199 0 0,1 2 0 0 0,0-1-1 0 0,1 2 1 0 0,0 0 0 0 0,1 1-1 0 0,0 0 1 0 0,1 2 0 0 0,-6 8 27 0 0,16-21-1 0 0,1 0-1 0 0,0 0 1 0 0,0 0 0 0 0,0 1 0 0 0,0-1 0 0 0,0 1 0 0 0,0-1 0 0 0,1 1 0 0 0,-1-1 0 0 0,1 1-1 0 0,0 0 1 0 0,0 0 0 0 0,0 0 0 0 0,0 0 0 0 0,0 0 0 0 0,1 0 0 0 0,-1 0 0 0 0,1 0 0 0 0,0 0-1 0 0,0 0 1 0 0,0 0 0 0 0,0 0 0 0 0,1 0 0 0 0,-1 0 0 0 0,1 0 0 0 0,0 0 0 0 0,-1 0 0 0 0,2 0-1 0 0,-1 0 1 0 0,0 0 0 0 0,0-1 0 0 0,1 1 0 0 0,-1 0 0 0 0,1-1 0 0 0,0 1 0 0 0,2 1 1 0 0,15 1 91 0 0,0 0 1 0 0,0-1 0 0 0,1-1 0 0 0,-1-1-1 0 0,1-1 1 0 0,-1-1 0 0 0,1 0 0 0 0,16-3-92 0 0,32 0 195 0 0,-65 3-185 0 0,0 0 0 0 0,-1 0 0 0 0,1 1 0 0 0,0-1 0 0 0,-1 1 0 0 0,1 0 0 0 0,-1-1 0 0 0,1 1 0 0 0,0 0 0 0 0,-1 1 0 0 0,0-1 0 0 0,1 0 0 0 0,-1 1 0 0 0,0-1 0 0 0,0 1 0 0 0,1 0 0 0 0,-1 0 0 0 0,-1 0 0 0 0,1 0 0 0 0,0 0 0 0 0,0 0 0 0 0,-1 0 0 0 0,1 0 0 0 0,-1 1 0 0 0,0-1 0 0 0,0 1 0 0 0,0-1 0 0 0,0 1 0 0 0,0-1-1 0 0,0 1 1 0 0,-1 0 0 0 0,1-1 0 0 0,-1 1 0 0 0,0 1-10 0 0,-9 94 403 0 0,3-47-1717 0 0,40-62-7357 0 0,-10-7-2513 0 0,-16 11 4220 0 0</inkml:trace>
  <inkml:trace contextRef="#ctx0" brushRef="#br0" timeOffset="13689.954">5648 652 14443 0 0,'0'0'1640'0'0,"0"0"-491"0"0,0 0-154 0 0,0 0 22 0 0,0 0-106 0 0,0 0-146 0 0,0 0-131 0 0,0 0-147 0 0,0 0-121 0 0,-26 34-84 0 0,-79 108-75 0 0,75-80 2 0 0,31-55-150 0 0,0-2 15 0 0,1-2-1 0 0,0 1 1 0 0,0 0 0 0 0,0 0 0 0 0,0 0 0 0 0,0-1 0 0 0,1 0 0 0 0,0 1 0 0 0,-1-1 0 0 0,1 0 0 0 0,0 0-1 0 0,1 0 1 0 0,-1-1 0 0 0,0 1 0 0 0,1-1 0 0 0,0 0 0 0 0,-1 0 0 0 0,1 0 0 0 0,0 0 0 0 0,0 0 0 0 0,0-1-1 0 0,0 0 1 0 0,0 0 0 0 0,1 0 0 0 0,-1-1 0 0 0,0 1 0 0 0,0-1 0 0 0,1 0 0 0 0,-1 0 0 0 0,0 0 0 0 0,0-1-1 0 0,1 1 1 0 0,-1-1 0 0 0,0 0 0 0 0,0 0 0 0 0,0-1 0 0 0,0 1 0 0 0,0-1 0 0 0,0 0 0 0 0,-1 0 0 0 0,2-1-74 0 0,2-1 49 0 0,0 0 1 0 0,-1 0 0 0 0,1-1 0 0 0,-1 0-1 0 0,0 0 1 0 0,0 0 0 0 0,0-1-1 0 0,-1 0 1 0 0,0 0 0 0 0,0-1 0 0 0,-1 1-1 0 0,0-1 1 0 0,0 0 0 0 0,0 0 0 0 0,-1 0-1 0 0,0-1 1 0 0,0 1 0 0 0,-1-1 0 0 0,0 0-1 0 0,0 0 1 0 0,-1 1 0 0 0,0-1-1 0 0,-1 0 1 0 0,1 0-50 0 0,-1-1-270 0 0,-8-62-536 0 0,-23 41-4975 0 0,25 30 23 0 0,3 0-5845 0 0</inkml:trace>
  <inkml:trace contextRef="#ctx0" brushRef="#br0" timeOffset="14172.7">5981 785 20260 0 0,'0'0'1579'0'0,"0"0"-641"0"0,0 0-214 0 0,0 0-44 0 0,0 0-30 0 0,0 0-110 0 0,0 0-111 0 0,0 0-89 0 0,0 0-93 0 0,0 0-71 0 0,0 0-56 0 0,-13 31-29 0 0,-42 98-34 0 0,2 20 171 0 0,31-95 22 0 0,20-83 583 0 0,4 10-824 0 0,2-1 0 0 0,0 1 1 0 0,1 0-1 0 0,1 0 0 0 0,0 1 0 0 0,2 0 0 0 0,0 0 0 0 0,10-15-9 0 0,-16 29 2 0 0,19-37-4 0 0,2 2 0 0 0,2 0 1 0 0,1 1-1 0 0,2 2 1 0 0,11-9 1 0 0,-32 37 0 0 0,0 0 1 0 0,0 0-1 0 0,1 1 0 0 0,-1 0 1 0 0,2 1-1 0 0,-1 0 1 0 0,1 0-1 0 0,0 1 0 0 0,0 0 1 0 0,0 0-1 0 0,1 1 1 0 0,0 0-1 0 0,0 1 1 0 0,0 0-1 0 0,0 1 0 0 0,5-1 0 0 0,-12 5 15 0 0,1 0 0 0 0,-1 0 0 0 0,0 0 0 0 0,0 0 0 0 0,0 1 0 0 0,0-1 0 0 0,-1 1-1 0 0,1 0 1 0 0,-1 0 0 0 0,1 0 0 0 0,-1 0 0 0 0,0 0 0 0 0,0 1 0 0 0,0-1 0 0 0,-1 0 0 0 0,1 1 0 0 0,-1-1-1 0 0,0 1 1 0 0,0 0 0 0 0,0 0 0 0 0,0-1 0 0 0,-1 1 0 0 0,0 0 0 0 0,1 0 0 0 0,-1 0 0 0 0,0-1-1 0 0,-1 1 1 0 0,1 0 0 0 0,-1 0 0 0 0,0 0-15 0 0,0 6 23 0 0,-1 1 0 0 0,0-1 0 0 0,-1 0 1 0 0,0 0-1 0 0,0 0 0 0 0,-1 0 0 0 0,-1 0 0 0 0,0-1 0 0 0,0 0 0 0 0,0 0 0 0 0,-1 0 0 0 0,-1 0 0 0 0,0-1 0 0 0,0 0 1 0 0,0-1-1 0 0,-1 0 0 0 0,0 0 0 0 0,0 0 0 0 0,-1-1 0 0 0,0 0 0 0 0,0-1 0 0 0,-4 2-23 0 0,-1 1-87 0 0,1-1-1 0 0,-1 0 1 0 0,0-1 0 0 0,-1 0-1 0 0,0-2 1 0 0,1 1-1 0 0,-2-2 1 0 0,1 0-1 0 0,-3 0 88 0 0,-29-3-3175 0 0,53-24-5492 0 0,4 15 2750 0 0,0 2-4707 0 0</inkml:trace>
  <inkml:trace contextRef="#ctx0" brushRef="#br0" timeOffset="14927.674">6443 722 9146 0 0,'0'0'2911'0'0,"0"0"-784"0"0,0 0-242 0 0,0 0-73 0 0,0 0-189 0 0,0 0-252 0 0,0 0-239 0 0,0 0-190 0 0,0 0-182 0 0,0 0-148 0 0,0 0-124 0 0,0 0-118 0 0,0 0-105 0 0,-13 22-61 0 0,-40 67-34 0 0,46-59 116 0 0,20-31-106 0 0,-4 2-40 0 0,1-1 1 0 0,0 0-1 0 0,-1-1 0 0 0,1 0 0 0 0,0-1 0 0 0,-1 0 0 0 0,1 0 0 0 0,-1-1 1 0 0,0 0-1 0 0,0 0 0 0 0,4-3-140 0 0,168-107 661 0 0,-135 83-581 0 0,-51 78-573 0 0,4-44 482 0 0,1 0 1 0 0,0 1-1 0 0,0-1 0 0 0,0 0 1 0 0,1 1-1 0 0,-1-1 1 0 0,1 0-1 0 0,0 0 0 0 0,0 0 1 0 0,1 0-1 0 0,-1 1 0 0 0,1-2 1 0 0,0 1-1 0 0,0 0 1 0 0,0 0-1 0 0,0-1 0 0 0,1 1 1 0 0,0-1-1 0 0,-1 1 0 0 0,1-1 1 0 0,1 0-1 0 0,-1 0 1 0 0,0-1-1 0 0,1 1 0 0 0,-1-1 1 0 0,1 1-1 0 0,0-1 0 0 0,0 0 1 0 0,-1-1-1 0 0,1 1 1 0 0,1-1-1 0 0,0 1 11 0 0,7 1 29 0 0,0-1-1 0 0,0 0 1 0 0,0 0 0 0 0,0-1 0 0 0,0-1 0 0 0,0 0-1 0 0,0-1 1 0 0,0 0 0 0 0,0-1 0 0 0,0 0-1 0 0,0-1 1 0 0,0 0 0 0 0,-1-1 0 0 0,0 0 0 0 0,1-1-1 0 0,8-5-28 0 0,13-9 164 0 0,-1 0 0 0 0,0-2 0 0 0,-2-1 0 0 0,24-23-164 0 0,-29 22-2 0 0,-1-1 0 0 0,-1-1-1 0 0,-2-1 1 0 0,0-1 0 0 0,-2-1 0 0 0,-1 0-1 0 0,-1-2 1 0 0,-1 0 0 0 0,-2-1 0 0 0,-1 0-1 0 0,-1-1 1 0 0,-2 0 0 0 0,1-12 2 0 0,-5-52-167 0 0,-6 93 160 0 0,-1 0 0 0 0,0 0 0 0 0,1 1 0 0 0,-1-1 1 0 0,0 0-1 0 0,0 1 0 0 0,0-1 0 0 0,-1 1 0 0 0,1-1 0 0 0,0 1 0 0 0,-1-1 0 0 0,0 1 1 0 0,0 0-1 0 0,0 0 0 0 0,0 0 0 0 0,0 0 0 0 0,0 0 0 0 0,0 0 0 0 0,0 0 0 0 0,-1 1 1 0 0,1-1-1 0 0,-1 1 0 0 0,1 0 0 0 0,-1 0 0 0 0,0 0 0 0 0,1 0 0 0 0,-1 0 0 0 0,0 1 1 0 0,0-1-1 0 0,1 1 0 0 0,-4-1 7 0 0,-1 1-6 0 0,0 0 1 0 0,0 0 0 0 0,0 0-1 0 0,0 1 1 0 0,0 0-1 0 0,0 1 1 0 0,1-1 0 0 0,-1 1-1 0 0,0 1 1 0 0,1-1 0 0 0,-1 1-1 0 0,1 0 1 0 0,0 0-1 0 0,0 1 1 0 0,0 0 0 0 0,1 0-1 0 0,-1 1 1 0 0,1-1 0 0 0,0 1-1 0 0,0 0 1 0 0,0 0-1 0 0,1 1 1 0 0,0 0 0 0 0,0-1-1 0 0,1 1 1 0 0,-2 3 5 0 0,-3 6 17 0 0,1 0-1 0 0,0 0 1 0 0,1 1 0 0 0,1 0-1 0 0,1 0 1 0 0,0 1-1 0 0,1-1 1 0 0,1 1 0 0 0,0 0-1 0 0,1 10-16 0 0,1-10 24 0 0,-1 16 57 0 0,1 0-1 0 0,2 0 1 0 0,1 0-1 0 0,2 0 1 0 0,1-1-1 0 0,4 11-80 0 0,62 157-58 0 0,-50-165-1360 0 0,-9-31-3634 0 0,4-3-6182 0 0,-11-1 22 0 0</inkml:trace>
  <inkml:trace contextRef="#ctx0" brushRef="#br0" timeOffset="15743.144">7706 589 2921 0 0,'0'0'3003'0'0,"0"0"-969"0"0,0 0-278 0 0,0 0 142 0 0,0 0 9 0 0,0 0-176 0 0,0 0-208 0 0,0 0-213 0 0,0 0-154 0 0,0 0-99 0 0,0 0-111 0 0,0 0-110 0 0,0 0-97 0 0,-2-3-118 0 0,1 1-505 0 0,0 0-1 0 0,-1 1 0 0 0,1-1 0 0 0,-1 1 0 0 0,1 0 1 0 0,-1-1-1 0 0,0 1 0 0 0,1 0 0 0 0,-1 0 0 0 0,0 0 0 0 0,0 0 1 0 0,0 0-1 0 0,0 0 0 0 0,0 1 0 0 0,0-1 0 0 0,0 1 1 0 0,0-1-1 0 0,0 1 0 0 0,0 0 0 0 0,0 0 0 0 0,-1 0 1 0 0,1 0-1 0 0,0 0 0 0 0,0 0 0 0 0,0 0 0 0 0,-2 1-115 0 0,-1-1 35 0 0,-7 3 70 0 0,0-1-1 0 0,0 2 1 0 0,0-1-1 0 0,1 2 1 0 0,0-1 0 0 0,0 2-1 0 0,0-1 1 0 0,0 2-1 0 0,1-1 1 0 0,0 1-1 0 0,0 1 1 0 0,1 0-1 0 0,-2 2-104 0 0,10-9 1 0 0,0-1-1 0 0,0 1 1 0 0,1 0-1 0 0,-1-1 0 0 0,0 1 1 0 0,1 0-1 0 0,-1-1 1 0 0,1 1-1 0 0,-1 0 1 0 0,1 0-1 0 0,-1 0 1 0 0,1 0-1 0 0,-1-1 0 0 0,1 1 1 0 0,0 0-1 0 0,0 0 1 0 0,-1 0-1 0 0,1 0 1 0 0,0 0-1 0 0,0 0 1 0 0,0 0-1 0 0,0 0 0 0 0,0 0 1 0 0,0 0-1 0 0,0 0 1 0 0,0 0-1 0 0,1-1 1 0 0,-1 1-1 0 0,0 0 1 0 0,0 0-1 0 0,1 0 0 0 0,-1 0 1 0 0,1 0-1 0 0,-1 0 1 0 0,1-1-1 0 0,-1 1 1 0 0,1 0-1 0 0,-1 0 0 0 0,1-1 1 0 0,0 1-1 0 0,-1 0 1 0 0,1-1-1 0 0,0 1 1 0 0,0-1-1 0 0,-1 1 1 0 0,1-1-1 0 0,0 1 0 0 0,47 26 98 0 0,-37-22-46 0 0,-5-2-28 0 0,0-1-6 0 0,0 0 0 0 0,0 1 0 0 0,0-1 0 0 0,0 2 0 0 0,-1-1 0 0 0,1 1 0 0 0,-1-1 0 0 0,0 2 0 0 0,0-1 0 0 0,0 0 0 0 0,-1 1 0 0 0,0 0 0 0 0,1 0 0 0 0,-2 0 0 0 0,1 1 0 0 0,-1-1-1 0 0,0 1 1 0 0,0 0 0 0 0,0 0-18 0 0,-2-3 29 0 0,-1 1 0 0 0,0 0 0 0 0,0-1-1 0 0,0 1 1 0 0,0-1 0 0 0,-1 1 0 0 0,0-1-1 0 0,1 1 1 0 0,-1-1 0 0 0,0 0 0 0 0,0 1-1 0 0,-1-1 1 0 0,1 0 0 0 0,-1 0 0 0 0,0 0-1 0 0,0 0 1 0 0,0 0 0 0 0,0 0 0 0 0,0 0-1 0 0,0-1 1 0 0,-1 1 0 0 0,0-1 0 0 0,1 1-1 0 0,-1-1 1 0 0,0 0 0 0 0,0 0 0 0 0,-3 1-29 0 0,-91 40 237 0 0,-12-10-265 0 0,199-79-14617 0 0,-73 38 8317 0 0,-4 0-2048 0 0</inkml:trace>
  <inkml:trace contextRef="#ctx0" brushRef="#br0" timeOffset="15989.451">8014 685 15699 0 0,'0'0'1625'0'0,"0"0"-181"0"0,0 0 6 0 0,0 0-6 0 0,0 0-206 0 0,0 0-306 0 0,0 0-251 0 0,0 0-243 0 0,0 0-184 0 0,0 0-111 0 0,0 0-91 0 0,0 0-47 0 0,0 0-45 0 0,-17 27-65 0 0,-49 81-136 0 0,49-81-178 0 0,30-34-4162 0 0,3-31-3145 0 0,-11 22 1665 0 0,-2 7-171 0 0</inkml:trace>
  <inkml:trace contextRef="#ctx0" brushRef="#br0" timeOffset="16141.942">7914 369 15235 0 0,'0'0'2561'0'0,"0"0"-1193"0"0,0 0-376 0 0,0 0-312 0 0,0 0-287 0 0,0 0-345 0 0,0 0-297 0 0,0 0-159 0 0,0 0-160 0 0,0 0-304 0 0,0 0-840 0 0,0 0-1897 0 0,0 0-6025 0 0</inkml:trace>
  <inkml:trace contextRef="#ctx0" brushRef="#br0" timeOffset="16468.654">8277 678 17500 0 0,'0'0'1589'0'0,"0"0"-288"0"0,0 0-44 0 0,0 0-47 0 0,0 0-194 0 0,0 0-240 0 0,0 0-186 0 0,0 0-170 0 0,0 0-124 0 0,0 0-104 0 0,0 0-71 0 0,0 0-54 0 0,-21 22-39 0 0,-64 72-16 0 0,63-47 14 0 0,23-41-20 0 0,0-2 3 0 0,-1-1-1 0 0,1 0 1 0 0,0 1-1 0 0,0-1 1 0 0,0 0-1 0 0,0 0 1 0 0,0 0-1 0 0,1 0 1 0 0,0 0 0 0 0,-1 0-1 0 0,1 0 1 0 0,0 0-1 0 0,1 0 1 0 0,-1-1-1 0 0,0 1 1 0 0,1-1-1 0 0,-1 0 1 0 0,1 0 0 0 0,0 0-1 0 0,0 0 1 0 0,0 0-1 0 0,0-1 1 0 0,0 1-1 0 0,0-1 1 0 0,0 1-1 0 0,0-1 1 0 0,1 0 0 0 0,-1-1-1 0 0,0 1 1 0 0,1-1-1 0 0,1 1-8 0 0,6 0 90 0 0,-1 0 0 0 0,1 0 1 0 0,0-1-1 0 0,-1 0 0 0 0,1-1 0 0 0,-1 0 0 0 0,1-1 0 0 0,-1 0 0 0 0,10-4-90 0 0,-11 3 63 0 0,1-1-1 0 0,-1 0 1 0 0,0 0-1 0 0,0-1 1 0 0,-1 0-1 0 0,1 0 1 0 0,-1-1 0 0 0,0-1-1 0 0,-1 1 1 0 0,1-1-1 0 0,-1 0 1 0 0,-1-1-1 0 0,1 0 1 0 0,-1 0-1 0 0,-1 0 1 0 0,1 0 0 0 0,-1-1-1 0 0,-1 0 1 0 0,0 0-1 0 0,0-1 1 0 0,-1 1-1 0 0,0-1 1 0 0,0 0-1 0 0,-1 1 1 0 0,-1-1-1 0 0,0 0 1 0 0,0 0 0 0 0,-1 0-1 0 0,0-1 1 0 0,0 1-63 0 0,-2 5-20 0 0,0 0 0 0 0,0-1 1 0 0,0 1-1 0 0,-1 0 0 0 0,1 0 1 0 0,-1 0-1 0 0,-1 1 1 0 0,1-1-1 0 0,0 1 0 0 0,-1 0 1 0 0,0 0-1 0 0,0 0 1 0 0,-1 0-1 0 0,1 0 0 0 0,0 1 1 0 0,-1 0-1 0 0,0 0 0 0 0,0 0 1 0 0,0 1-1 0 0,0 0 1 0 0,-1 0-1 0 0,1 0 0 0 0,-2 0 20 0 0,3 0-151 0 0,0 1-1 0 0,0 0 0 0 0,0 1 0 0 0,0-1 1 0 0,0 1-1 0 0,0-1 0 0 0,-1 1 0 0 0,1 0 1 0 0,0 1-1 0 0,0-1 0 0 0,0 1 0 0 0,0 0 1 0 0,0 0-1 0 0,0 0 0 0 0,0 0 0 0 0,0 1 1 0 0,0-1-1 0 0,1 1 0 0 0,-1 0 1 0 0,-2 2 151 0 0,-33 39-3807 0 0,30-26-17 0 0,2 3-3578 0 0,5-9-3439 0 0</inkml:trace>
  <inkml:trace contextRef="#ctx0" brushRef="#br0" timeOffset="16777.067">8612 836 12787 0 0,'0'0'2703'0'0,"0"0"-404"0"0,0 0-357 0 0,0 0-430 0 0,0 0-350 0 0,0 0-241 0 0,0 0-155 0 0,0 0-143 0 0,0 0-110 0 0,0 0-76 0 0,0 0-100 0 0,0 0-75 0 0,28-23-48 0 0,86-73-68 0 0,-28 16 178 0 0,-36 47-288 0 0,-43 56-582 0 0,11 54 299 0 0,-15-72 259 0 0,0 0-1 0 0,0-1 1 0 0,0 1 0 0 0,0-1 0 0 0,1 0 0 0 0,-1 0-1 0 0,1 0 1 0 0,0 0 0 0 0,0-1 0 0 0,1 0 0 0 0,-1 0-1 0 0,1 0 1 0 0,0 0 0 0 0,-1-1 0 0 0,1 1-1 0 0,0-1 1 0 0,1 0 0 0 0,3 0-12 0 0,10 0 163 0 0,0-2 1 0 0,0 0-1 0 0,0-1 1 0 0,0-1-1 0 0,0 0 1 0 0,-1-2-1 0 0,1 0 0 0 0,-1-1 1 0 0,0-1-1 0 0,0-1 1 0 0,-1 0-1 0 0,1-1 1 0 0,-2-1-1 0 0,1-1 0 0 0,-1 0 1 0 0,-1-1-1 0 0,0-1 1 0 0,-1 0-1 0 0,0-1 1 0 0,7-9-164 0 0,32-42 41 0 0,-45 29-2408 0 0,-12 28-4600 0 0,0 6-4498 0 0</inkml:trace>
  <inkml:trace contextRef="#ctx0" brushRef="#br0" timeOffset="18958.103">0 1495 80 0 0,'0'0'1586'0'0,"0"0"-390"0"0,0 0 44 0 0,0 0 283 0 0,0 0 91 0 0,0 0-163 0 0,0 0-224 0 0,0 0-155 0 0,32-3-8 0 0,100-9 50 0 0,43 5 3339 0 0,417-29 368 0 0,-218 24-3822 0 0,350-39 896 0 0,-272 14-880 0 0,347 33-194 0 0,-100 4-471 0 0,-227-22 75 0 0,11 4-216 0 0,-111 11-105 0 0,109-15 110 0 0,-165 14 130 0 0,273-7 99 0 0,-346 11-263 0 0,203-21-58 0 0,-99 17-67 0 0,226 1 36 0 0,-142 0-53 0 0,-175 3 158 0 0,-159-14 42 0 0,-56 13-118 0 0,69-12-66 0 0,25 13 49 0 0,-71-7-170 0 0,-64 10-1510 0 0,0 0 4693 0 0,0-1-6370 0 0,0 2-2629 0 0,0 0-4021 0 0,0 0-1600 0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8834 0 0,'0'0'2957'0'0,"0"0"-721"0"0,0 0-450 0 0,0 0-226 0 0,0 0-230 0 0,0 0-257 0 0,0 0-206 0 0,0 0-111 0 0,0 0-29 0 0,0 0 31 0 0,0 0-6 0 0,0 0-52 0 0,0 0-71 0 0,20 1-51 0 0,65 4-43 0 0,53-23 1109 0 0,-82 4-1271 0 0,141-16 279 0 0,-143 19-950 0 0,-51 8-1698 0 0,-2-1-10669 0 0,-1 4 4326 0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12051 0 0,'0'0'2967'0'0,"0"0"-1437"0"0,0 0-549 0 0,0 0 53 0 0,0 0 115 0 0,0 0 17 0 0,0 0-105 0 0,0 0-111 0 0,0 0-99 0 0,0 0-46 0 0,0 0-91 0 0,0 0-75 0 0,25 4-82 0 0,80 13-102 0 0,-10-24 384 0 0,-68 0-649 0 0,177-46 103 0 0,-121 14-7749 0 0,-73 32-95 0 0,-3 0-4642 0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48 7370 0 0,'0'0'4846'0'0,"0"0"-2370"0"0,0 0-945 0 0,0 0-190 0 0,0 0-6 0 0,0 0-48 0 0,0 0-120 0 0,0 0-206 0 0,0 0-229 0 0,0 0-169 0 0,0 0-184 0 0,-2 1-114 0 0,0 0-219 0 0,1 1-1 0 0,0-1 0 0 0,0 1 1 0 0,0-1-1 0 0,0 1 1 0 0,0 0-1 0 0,1 0 0 0 0,-1-1 1 0 0,0 1-1 0 0,1 0 1 0 0,-1 0-1 0 0,1 0 0 0 0,0-1 1 0 0,-1 1-1 0 0,1 0 0 0 0,0 0 1 0 0,0 0-1 0 0,0 0 1 0 0,1 0-1 0 0,-1 0 0 0 0,0-1 1 0 0,1 1-1 0 0,-1 0 1 0 0,1 0-1 0 0,-1 0 0 0 0,1-1 1 0 0,1 3-46 0 0,2 18 357 0 0,4 45 39 0 0,-2 1-1 0 0,-4-1 1 0 0,-2 1 0 0 0,-4 0-1 0 0,-2-1 1 0 0,-4 2-396 0 0,-77 201 121 0 0,83-258 742 0 0,2 2-3868 0 0,13-20-6598 0 0,-2-18-256 0 0,-3 16 3132 0 0</inkml:trace>
  <inkml:trace contextRef="#ctx0" brushRef="#br0" timeOffset="389.949">0 151 10170 0 0,'0'0'1834'0'0,"0"0"-224"0"0,0 0-182 0 0,0 0 28 0 0,0 0 5 0 0,0 0-183 0 0,0 0-232 0 0,0 0-235 0 0,0 0-176 0 0,0 0-86 0 0,0 0-45 0 0,0 0-37 0 0,27-21-30 0 0,88-64-35 0 0,-110 81-359 0 0,1 1 0 0 0,-1-1 0 0 0,1 1-1 0 0,-1 0 1 0 0,1 0 0 0 0,0 1 0 0 0,0 0 0 0 0,0 0 0 0 0,0 0 0 0 0,1 1 0 0 0,-1 0 0 0 0,0 0 0 0 0,4 0-43 0 0,8-1 129 0 0,-1-1-65 0 0,1 0 0 0 0,0 0 1 0 0,-1 2-1 0 0,1 0 1 0 0,0 1-1 0 0,0 1 0 0 0,0 1 1 0 0,0 0-1 0 0,-1 2 1 0 0,1 0-1 0 0,-1 0 0 0 0,0 2 1 0 0,0 0-1 0 0,10 6-64 0 0,-21-7 20 0 0,0 1 1 0 0,-1 0-1 0 0,0 0 0 0 0,0 1 0 0 0,0-1 1 0 0,0 1-1 0 0,-1 0 0 0 0,0 0 0 0 0,-1 0 1 0 0,0 1-1 0 0,0 0 0 0 0,0-1 0 0 0,-1 1 1 0 0,0 0-1 0 0,-1 0 0 0 0,1 0 0 0 0,-2 0 1 0 0,1 0-1 0 0,-1 0 0 0 0,0 1 0 0 0,-1-1 1 0 0,0 0-1 0 0,0 0 0 0 0,-1 0 0 0 0,0 0 0 0 0,0-1 1 0 0,-1 1-1 0 0,0 0 0 0 0,0-1 0 0 0,-1 0 1 0 0,0 1-1 0 0,0-2 0 0 0,-1 1 0 0 0,0 0 1 0 0,0-1-1 0 0,0 0 0 0 0,-1 0 0 0 0,0-1 1 0 0,-6 6-21 0 0,-145 98 98 0 0,130-98-589 0 0,0-2-1 0 0,0-1 0 0 0,-1-1 0 0 0,0-1 1 0 0,-1-1-1 0 0,1-2 0 0 0,-16 0 492 0 0,-8-3-3333 0 0,42 0-1131 0 0,0 0-3365 0 0,9 0 333 0 0</inkml:trace>
  <inkml:trace contextRef="#ctx0" brushRef="#br0" timeOffset="819.428">385 692 10986 0 0,'0'0'2222'0'0,"0"0"-337"0"0,0 0-108 0 0,0 0-35 0 0,0 0-216 0 0,0 0-333 0 0,0 0-341 0 0,0 0-290 0 0,0 0-133 0 0,0 0-10 0 0,0 0 21 0 0,0 0 14 0 0,0 0-37 0 0,1 17-74 0 0,7 117 326 0 0,-9-55-442 0 0,-1 20-329 0 0,-4-35-2746 0 0,5-60 2319 0 0,0-2-1933 0 0,1 0-8959 0 0,0-2 2640 0 0</inkml:trace>
  <inkml:trace contextRef="#ctx0" brushRef="#br0" timeOffset="1348.87">339 626 7138 0 0,'0'0'3771'0'0,"0"0"-1388"0"0,0 0-670 0 0,0 0-100 0 0,0 0-110 0 0,0 0-239 0 0,0 0-291 0 0,0 0-264 0 0,0 0-154 0 0,0 0-50 0 0,0 0 8 0 0,0 0 5 0 0,9-5-28 0 0,11-3-202 0 0,0 1 0 0 0,1 1 0 0 0,0 0 1 0 0,0 2-1 0 0,0 0 0 0 0,0 2 0 0 0,9 0-288 0 0,-18 2 60 0 0,-4-2-48 0 0,0 1 0 0 0,-1 1 0 0 0,1 0-1 0 0,0 0 1 0 0,0 0 0 0 0,-1 1 0 0 0,1 0 0 0 0,0 1 0 0 0,-1 0-1 0 0,1 0 1 0 0,-1 0 0 0 0,0 1 0 0 0,0 0 0 0 0,0 1-1 0 0,0-1 1 0 0,0 1 0 0 0,-1 1 0 0 0,0-1 0 0 0,0 1 0 0 0,5 5-12 0 0,-10-6 13 0 0,0-1 1 0 0,-1 1-1 0 0,1 0 1 0 0,-1-1-1 0 0,0 1 1 0 0,0 0 0 0 0,0-1-1 0 0,-1 1 1 0 0,1 0-1 0 0,-1-1 1 0 0,0 1-1 0 0,0 0 1 0 0,0-1 0 0 0,-1 1-1 0 0,1-1 1 0 0,-1 0-1 0 0,0 0 1 0 0,1 1-1 0 0,-2-1 1 0 0,1 0 0 0 0,0 0-1 0 0,-1-1 1 0 0,1 1-1 0 0,-1 0 1 0 0,0-1-1 0 0,0 0 1 0 0,0 0 0 0 0,-2 2-14 0 0,-145 94 179 0 0,58-45-85 0 0,92-52-96 0 0,-1 0 1 0 0,1-1-1 0 0,-1 1 0 0 0,1 0 0 0 0,-1 0 1 0 0,1 0-1 0 0,0 0 0 0 0,0 0 0 0 0,0 0 1 0 0,-1-1-1 0 0,1 1 0 0 0,0 0 0 0 0,0 0 1 0 0,0 0-1 0 0,0 0 0 0 0,0 0 0 0 0,0 0 1 0 0,1 0-1 0 0,-1 0 0 0 0,0 0 0 0 0,0-1 1 0 0,1 1-1 0 0,-1 0 0 0 0,0 0 1 0 0,1 0-1 0 0,-1 0 0 0 0,1-1 0 0 0,-1 1 1 0 0,1 0-1 0 0,0-1 0 0 0,-1 1 0 0 0,1 0 1 0 0,0-1-1 0 0,-1 1 0 0 0,1-1 0 0 0,0 1 1 0 0,0-1-1 0 0,-1 1 0 0 0,1-1 0 0 0,0 1 1 0 0,0-1-1 0 0,0 0 0 0 0,0 1 0 0 0,0-1 1 0 0,-1 0-1 0 0,2 0 2 0 0,171 52 1406 0 0,-96-15-737 0 0,-62-26-397 0 0,6 3-3949 0 0,-17-19-5653 0 0,-3 4 5508 0 0,-1 0-8023 0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8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264 671 0 0 0,'0'0'645'0'0,"0"0"517"0"0,0 0 198 0 0,0-4 81 0 0,3-11 47 0 0,-3 15 7991 0 0,1 2-4858 0 0,2 23-4197 0 0,-2 28 460 0 0,0-24-657 0 0,0-1-1 0 0,-2 0 0 0 0,-1 0 1 0 0,-1 0-1 0 0,-2 0 0 0 0,-5 18-226 0 0,0-3 398 0 0,10-91 2972 0 0,1-22-3449 0 0,3 46 95 0 0,1-1 0 0 0,1 1 0 0 0,1 0 0 0 0,1 1 0 0 0,1 0 0 0 0,2 0 0 0 0,0 1 0 0 0,1 0 0 0 0,1 1 0 0 0,1 0 0 0 0,1 1 0 0 0,0 1 0 0 0,2 0 0 0 0,0 1 0 0 0,13-9-16 0 0,-29 25-1 0 0,0 1 1 0 0,0-1-1 0 0,0 1 0 0 0,1 0 1 0 0,-1 0-1 0 0,0-1 1 0 0,0 1-1 0 0,1 0 0 0 0,-1 0 1 0 0,1 0-1 0 0,-1 0 0 0 0,1 1 1 0 0,-1-1-1 0 0,1 0 0 0 0,-1 1 1 0 0,1-1-1 0 0,0 1 1 0 0,0-1-1 0 0,-1 1 0 0 0,1 0 1 0 0,0 0-1 0 0,-1 0 0 0 0,1 0 1 0 0,0 0-1 0 0,0 0 0 0 0,-1 0 1 0 0,1 0-1 0 0,0 1 0 0 0,-1-1 1 0 0,1 1-1 0 0,0-1 1 0 0,-1 1-1 0 0,1 0 0 0 0,-1 0 1 0 0,1-1-1 0 0,-1 1 0 0 0,1 0 1 0 0,-1 0-1 0 0,0 1 0 0 0,1-1 1 0 0,-1 0-1 0 0,0 0 1 0 0,0 1-1 0 0,0-1 0 0 0,0 0 1 0 0,0 1-1 0 0,0-1 0 0 0,0 1 1 0 0,0-1-1 0 0,-1 1 0 0 0,1 0 1 0 0,0 1 0 0 0,13 118 218 0 0,-3 12-159 0 0,-9-79 8 0 0,21-70 162 0 0,91-133-74 0 0,-92 123-161 0 0,1 1 0 0 0,1 2 0 0 0,1 0 0 0 0,1 1 0 0 0,1 1 0 0 0,6-1 6 0 0,-32 24-2 0 0,1 1 0 0 0,-1 0-1 0 0,1 1 1 0 0,-1-1 0 0 0,0 0 0 0 0,0 0 0 0 0,0 0 0 0 0,0 1-1 0 0,-1-1 1 0 0,1 0 0 0 0,-1 1 0 0 0,0-1 0 0 0,0 1 0 0 0,0-1-1 0 0,-1 0 1 0 0,1 1 0 0 0,-1-1 0 0 0,0 0 0 0 0,0 1 0 0 0,0-1 0 0 0,-1 3 2 0 0,-7 30 46 0 0,1 1 0 0 0,2 0 0 0 0,2 0 0 0 0,2 0 0 0 0,1 1 0 0 0,2 12-46 0 0,19-10-54 0 0,-20-40-14 0 0,0 0-45 0 0,0 0-93 0 0,0 0-130 0 0,6-26-5945 0 0,0 15-3276 0 0,-3 8-1509 0 0</inkml:trace>
  <inkml:trace contextRef="#ctx0" brushRef="#br0" timeOffset="438.832">1006 759 7258 0 0,'0'0'3474'0'0,"0"0"-1079"0"0,0 0-631 0 0,0 0-166 0 0,0 0-88 0 0,0 0-164 0 0,0 0-199 0 0,0 0-189 0 0,0 0-151 0 0,0 0-83 0 0,0 0-53 0 0,0 0-55 0 0,0 0-53 0 0,19-6-46 0 0,125-32 725 0 0,29 8-131 0 0,-94 16-933 0 0,-51 6-1059 0 0,-38-14-9453 0 0,5 18 3967 0 0,2 1-3930 0 0</inkml:trace>
  <inkml:trace contextRef="#ctx0" brushRef="#br0" timeOffset="687.318">1237 483 9450 0 0,'0'0'1980'0'0,"0"0"-214"0"0,0 0-67 0 0,0 0 19 0 0,0 0-123 0 0,0 0-251 0 0,0 0-290 0 0,-4 35-242 0 0,-15 110-204 0 0,13-1 595 0 0,5-121-1112 0 0,0-15-159 0 0,0-1-1 0 0,1 0 0 0 0,0 1 0 0 0,0-1 1 0 0,0 0-1 0 0,1 1 0 0 0,0-1 0 0 0,1 0 0 0 0,-1 0 1 0 0,1 0-1 0 0,1 0 0 0 0,-1 0 0 0 0,1 0 1 0 0,1-1-1 0 0,3 7 69 0 0,8-6-2693 0 0,2-6-4941 0 0,-12-1 3842 0 0,1 0-4378 0 0</inkml:trace>
  <inkml:trace contextRef="#ctx0" brushRef="#br0" timeOffset="1266.337">1777 597 6817 0 0,'0'0'2169'0'0,"0"0"-586"0"0,0 0-159 0 0,0 0 83 0 0,0 0-12 0 0,0 0-199 0 0,0 0-235 0 0,0 0-209 0 0,0 0-147 0 0,0 0-98 0 0,0 0-92 0 0,0 0-83 0 0,0 0-79 0 0,-32 23-68 0 0,-97 71-56 0 0,70-34 70 0 0,55-54-291 0 0,-1 1 1 0 0,2 0 0 0 0,-1 0 0 0 0,1 1 0 0 0,0-1-1 0 0,1 1 1 0 0,0-1 0 0 0,0 1 0 0 0,0 0 0 0 0,1 0-1 0 0,0-1 1 0 0,1 5-9 0 0,0-8 2 0 0,0-1 1 0 0,0 0-1 0 0,1 0 0 0 0,0 0 0 0 0,-1 1 0 0 0,1-1 1 0 0,0 0-1 0 0,1 0 0 0 0,-1 0 0 0 0,0-1 0 0 0,1 1 0 0 0,0 0 1 0 0,0 0-1 0 0,-1-1 0 0 0,2 1 0 0 0,-1-1 0 0 0,0 1 1 0 0,0-1-1 0 0,1 0 0 0 0,-1 0 0 0 0,1 0 0 0 0,0-1 1 0 0,-1 1-1 0 0,1 0 0 0 0,0-1 0 0 0,0 0 0 0 0,0 0 0 0 0,0 0 1 0 0,0 0-1 0 0,0 0 0 0 0,1 0-2 0 0,5 0 92 0 0,-1 0 0 0 0,1 0 0 0 0,-1-1 0 0 0,0 0 0 0 0,1-1 0 0 0,-1 0 0 0 0,1 0 0 0 0,-1 0 0 0 0,0-1 0 0 0,1-1 0 0 0,-1 1 0 0 0,0-1-1 0 0,-1-1 1 0 0,1 1 0 0 0,-1-1 0 0 0,1-1 0 0 0,-1 1 0 0 0,0-2-92 0 0,113-105 1436 0 0,-82 60-1175 0 0,-2-2 0 0 0,-3-1 0 0 0,25-57-261 0 0,-43 82 24 0 0,-6 14-24 0 0,0-1 0 0 0,-2 0 0 0 0,0-1 1 0 0,-1 0-1 0 0,-1 0 0 0 0,0 0 0 0 0,-1 0 0 0 0,-1-1 0 0 0,-1 0 0 0 0,0 1 0 0 0,-1-1 0 0 0,-1 0 0 0 0,-1 0 0 0 0,-2-12 0 0 0,1 25-16 0 0,0 0-1 0 0,0 0 1 0 0,0 0-1 0 0,0 1 0 0 0,-1-1 1 0 0,0 0-1 0 0,0 1 1 0 0,0 0-1 0 0,-1 0 0 0 0,1 0 1 0 0,-1 0-1 0 0,0 0 0 0 0,0 1 1 0 0,0-1-1 0 0,-1 1 1 0 0,1 0-1 0 0,-1 1 0 0 0,1-1 1 0 0,-1 1-1 0 0,0 0 1 0 0,0 0-1 0 0,0 0 0 0 0,0 1 1 0 0,-1 0-1 0 0,1 0 0 0 0,0 0 1 0 0,-1 0-1 0 0,1 1 1 0 0,0 0-1 0 0,-1 0 0 0 0,1 1 1 0 0,0-1-1 0 0,-1 1 0 0 0,1 0 1 0 0,0 1-1 0 0,0-1 1 0 0,0 1-1 0 0,0 0 0 0 0,-2 1 17 0 0,-11 7-14 0 0,1-1-1 0 0,0 2 0 0 0,1 1 0 0 0,0 0 1 0 0,0 0-1 0 0,2 2 0 0 0,-1 0 0 0 0,2 1 1 0 0,0 0-1 0 0,1 1 0 0 0,0 0 0 0 0,1 1 1 0 0,1 0-1 0 0,1 1 0 0 0,1 0 0 0 0,0 0 1 0 0,1 1-1 0 0,0 4 15 0 0,4-14 1 0 0,1 1-1 0 0,0 0 1 0 0,1 0 0 0 0,0 0 0 0 0,0 0-1 0 0,1 0 1 0 0,0 0 0 0 0,1 0-1 0 0,0 1 1 0 0,1-2 0 0 0,0 1 0 0 0,0 0-1 0 0,1 0 1 0 0,1-1 0 0 0,-1 1 0 0 0,2-1-1 0 0,-1 0 1 0 0,1 0 0 0 0,0-1-1 0 0,1 1 1 0 0,0-1 0 0 0,0-1 0 0 0,1 1-1 0 0,4 3 0 0 0,5 2-37 0 0,0-2-1 0 0,1 1 1 0 0,1-2-1 0 0,-1 0 1 0 0,2-1-1 0 0,-1-1 1 0 0,1-1-1 0 0,0-1 1 0 0,1 0-1 0 0,-1-1 1 0 0,1-1-1 0 0,0-1 1 0 0,0-1-1 0 0,1-1 1 0 0,-1-1-1 0 0,2 0 38 0 0,42-11-3882 0 0,-45 2-1040 0 0,2-1-4771 0 0,-14 7 3985 0 0</inkml:trace>
  <inkml:trace contextRef="#ctx0" brushRef="#br0" timeOffset="2022.728">2186 833 6273 0 0,'0'0'2618'0'0,"0"0"-277"0"0,0 0-177 0 0,0 0-83 0 0,0 0-174 0 0,0 0-266 0 0,0 0-328 0 0,0 0-293 0 0,0 0-191 0 0,0 0-111 0 0,0 0-75 0 0,0 0-61 0 0,0 0-64 0 0,8-12-69 0 0,65-95 914 0 0,20-13-277 0 0,-82 106-1008 0 0,55-49 55 0 0,-58 88-225 0 0,-8 111 188 0 0,1-134-96 0 0,-1-1 1 0 0,1 1 0 0 0,-1 0 0 0 0,1-1 0 0 0,0 1-1 0 0,0-1 1 0 0,-1 1 0 0 0,1-1 0 0 0,0 0 0 0 0,0 1 0 0 0,1-1-1 0 0,-1 0 1 0 0,0 1 0 0 0,0-1 0 0 0,1 0 0 0 0,-1 0-1 0 0,1 0 1 0 0,-1 0 0 0 0,1-1 0 0 0,-1 1 0 0 0,1 0-1 0 0,-1 0 1 0 0,1-1 0 0 0,0 1 0 0 0,-1-1 0 0 0,1 0-1 0 0,0 1 1 0 0,-1-1 0 0 0,1 0 0 0 0,0 0 0 0 0,0 0 0 0 0,-1 0-1 0 0,1 0 1 0 0,0-1 0 0 0,-1 1 0 0 0,1-1 0 0 0,0 1-1 0 0,-1-1 1 0 0,1 1 0 0 0,0-1 0 0 0,-1 0 0 0 0,1 1-1 0 0,-1-1 1 0 0,1 0 0 0 0,-1 0 0 0 0,0 0 0 0 0,1-1 0 0 0,-1 1-1 0 0,0 0 1 0 0,0 0 0 0 0,1-1-1 0 0,78-76 83 0 0,18-6-51 0 0,-96 84-34 0 0,-1 1 1 0 0,1 0-1 0 0,-1 0 1 0 0,1 0 0 0 0,-1 0-1 0 0,1 0 1 0 0,-1 0 0 0 0,0 0-1 0 0,1 1 1 0 0,-1-1-1 0 0,0 0 1 0 0,0 1 0 0 0,0-1-1 0 0,0 1 1 0 0,0-1-1 0 0,0 1 1 0 0,-1-1 0 0 0,1 1-1 0 0,0 0 1 0 0,-1-1 0 0 0,1 1-1 0 0,-1 0 1 0 0,0-1-1 0 0,0 1 1 0 0,1 0 0 0 0,-1 0-1 0 0,0 0 1 0 0,0-1-1 0 0,-1 1 1 0 0,1 0 0 0 0,0 0-1 0 0,-1-1 1 0 0,1 1-1 0 0,-1 1 2 0 0,1-1-7 0 0,15 92-53 0 0,-13-87-184 0 0,29 59-1525 0 0,-11-59-2820 0 0,8-14-4436 0 0,-23 3 3581 0 0,-2 0-1287 0 0</inkml:trace>
  <inkml:trace contextRef="#ctx0" brushRef="#br0" timeOffset="2354.856">2880 37 12755 0 0,'0'0'1859'0'0,"0"0"-516"0"0,0 0-290 0 0,0 0 26 0 0,0 0 71 0 0,0 0 2 0 0,0 0-113 0 0,0 0-170 0 0,0 0-140 0 0,0 0-73 0 0,0 0-52 0 0,0 0-37 0 0,0 0-42 0 0,19 34-46 0 0,66 105-30 0 0,-12-54 255 0 0,-47-59-523 0 0,-5-9-140 0 0,-1 0-1 0 0,0 2 1 0 0,-1 0 0 0 0,-1 1-1 0 0,-1 1 1 0 0,-1 1 0 0 0,-1 0-1 0 0,-1 1 1 0 0,0 0-1 0 0,-2 1 1 0 0,-1 1 0 0 0,-1 0-1 0 0,-1 1 1 0 0,-2-1 0 0 0,0 2-1 0 0,1 14-40 0 0,-7-33-55 0 0,-1 1 0 0 0,1-1 0 0 0,-2 0 0 0 0,1 0 0 0 0,-1 0 0 0 0,0 1 0 0 0,-1-1 0 0 0,0 0 0 0 0,0-1 0 0 0,-1 1 0 0 0,0 0 0 0 0,0-1 0 0 0,-1 1 0 0 0,0-1 0 0 0,0 0 0 0 0,-1 0 0 0 0,0-1 0 0 0,0 1 0 0 0,-4 3 55 0 0,-9 8-1009 0 0,-1-2 1 0 0,-1 0-1 0 0,-1-1 1 0 0,0-1-1 0 0,0-1 1 0 0,-13 5 1008 0 0,-79 33-13301 0 0,86-39 5855 0 0</inkml:trace>
  <inkml:trace contextRef="#ctx0" brushRef="#br0" timeOffset="3211.351">214 129 0 0 0,'0'0'577'0'0,"0"0"296"0"0,0 0 266 0 0,0 0 362 0 0,0 0 308 0 0,0 0 59 0 0,0 0-181 0 0,0 0-292 0 0,0 0-275 0 0,0 0-153 0 0,0 0-35 0 0,0 0-1 0 0,-25 22-23 0 0,-78 72-47 0 0,60-29 337 0 0,39-50-900 0 0,-7 24 91 0 0,2 1 0 0 0,2 0-1 0 0,1 1 1 0 0,3-1 0 0 0,1 1 0 0 0,1 0 0 0 0,3 0-1 0 0,1-1 1 0 0,7 27-389 0 0,-6-39 94 0 0,2-1 0 0 0,0 0 1 0 0,2-1-1 0 0,1 0 0 0 0,1 0 0 0 0,1-1 0 0 0,1 0 0 0 0,2-1 0 0 0,0 0 0 0 0,1-1 0 0 0,7 6-94 0 0,-14-19-23 0 0,0 0-1 0 0,0 0 0 0 0,1-1 1 0 0,1 0-1 0 0,-1-1 0 0 0,1 1 1 0 0,1-2-1 0 0,0 0 0 0 0,0 0 1 0 0,0-1-1 0 0,11 5 24 0 0,64 1-2644 0 0,-58-15-1016 0 0,1-3-3431 0 0,-13 3-1852 0 0</inkml:trace>
  <inkml:trace contextRef="#ctx0" brushRef="#br0" timeOffset="6456.792">3730 93 0 0 0,'0'2'0'0'0,"0"-4"0"0"0,1-1-4212 0 0,0 0 6148 0 0,2-1 19539 0 0,-6 7-19141 0 0,-68 31-423 0 0,58-23-1788 0 0,1 1 1 0 0,0 0 0 0 0,1 1 0 0 0,1 0-1 0 0,0 1 1 0 0,0 0 0 0 0,1 1-1 0 0,1 0 1 0 0,1 0 0 0 0,0 0 0 0 0,1 1-1 0 0,1 0 1 0 0,-1 4-124 0 0,0 6 78 0 0,0 0 1 0 0,2 1-1 0 0,1-1 0 0 0,2 1 1 0 0,0 0-1 0 0,1 0 0 0 0,2 0 1 0 0,1-1-1 0 0,1 1 0 0 0,1-1 1 0 0,2 2-79 0 0,0-2 181 0 0,2 0 0 0 0,1-1 0 0 0,1 0 0 0 0,1 0-1 0 0,1-2 1 0 0,1 1 0 0 0,16 19-181 0 0,66 49 919 0 0,-85-85-1856 0 0,2-15-5009 0 0,-4-2 4569 0 0,-2 4-903 0 0,10-9-8302 0 0,-15 11 3605 0 0</inkml:trace>
  <inkml:trace contextRef="#ctx0" brushRef="#br0" timeOffset="7572.764">3758 394 3969 0 0,'0'0'1792'0'0,"0"0"-35"0"0,0 0 6 0 0,0 0 138 0 0,0 0 84 0 0,0 0-154 0 0,0 0-341 0 0,0 0-380 0 0,0 0-279 0 0,0 0-183 0 0,0 0-97 0 0,0 0-56 0 0,0 0-55 0 0,-10 5 639 0 0,51 178 1177 0 0,0-50-1816 0 0,15 73-147 0 0,-50-191 332 0 0,-6-15-446 0 0,18-66 800 0 0,76-360-307 0 0,-64 270-638 0 0,-27 175-3561 0 0,20 57-13050 0 0,-18-68 9561 0 0</inkml:trace>
  <inkml:trace contextRef="#ctx0" brushRef="#br0" timeOffset="7926.99">4168 652 10394 0 0,'0'0'1806'0'0,"0"0"-574"0"0,0 0-284 0 0,0 0 179 0 0,0 0 183 0 0,0 0 18 0 0,0 0-170 0 0,0 0-207 0 0,0 0-142 0 0,0 0-87 0 0,0 0-73 0 0,0 0-66 0 0,0 0-67 0 0,27-3-51 0 0,84-10-48 0 0,87-45 777 0 0,-139 38-1306 0 0,-50 17-361 0 0,1-1-1320 0 0,-8-4-7155 0 0,-3 7 3096 0 0,-3 1-2579 0 0</inkml:trace>
  <inkml:trace contextRef="#ctx0" brushRef="#br0" timeOffset="8174.271">4332 394 10442 0 0,'0'0'2534'0'0,"0"0"-896"0"0,0 0-522 0 0,0 0 36 0 0,0 0 146 0 0,0 0-3 0 0,0 0-171 0 0,0 0-213 0 0,0 0-178 0 0,0 0-110 0 0,0 0-76 0 0,2 34-87 0 0,5 103-77 0 0,7 97 764 0 0,-13-212-1220 0 0,16 52-2772 0 0,3-70-4367 0 0,-14-4 2529 0 0,1 0-4755 0 0</inkml:trace>
  <inkml:trace contextRef="#ctx0" brushRef="#br0" timeOffset="8758.863">4925 505 4569 0 0,'0'0'2870'0'0,"0"0"-750"0"0,0 0-298 0 0,0 0 28 0 0,0 0-82 0 0,0 0-271 0 0,0 0-304 0 0,0 0-258 0 0,0 0-218 0 0,-32 14-176 0 0,-100 45-125 0 0,64-14 121 0 0,62-39-521 0 0,0 0 0 0 0,0 0 0 0 0,0 1 0 0 0,0 0-1 0 0,1 0 1 0 0,0 0 0 0 0,1 1 0 0 0,0 0 0 0 0,0 0 0 0 0,1 0 0 0 0,0 0 0 0 0,0 0-1 0 0,0 1 1 0 0,1-1 0 0 0,1 1 0 0 0,0 0 0 0 0,0-1 0 0 0,0 1 0 0 0,1 0 0 0 0,0 1-16 0 0,3-5 10 0 0,0-1 1 0 0,1 1 0 0 0,-1-1 0 0 0,1 0 0 0 0,0 0 0 0 0,0 0 0 0 0,0-1 0 0 0,0 0 0 0 0,0 1 0 0 0,1-1 0 0 0,0-1 0 0 0,-1 1 0 0 0,1-1 0 0 0,0 0 0 0 0,0 0 0 0 0,0 0 0 0 0,1-1 0 0 0,-1 0 0 0 0,0 0 0 0 0,1 0 0 0 0,-1 0 0 0 0,1-1 0 0 0,-1 0 0 0 0,0 0 0 0 0,1-1 0 0 0,2 0-11 0 0,3 2 129 0 0,0-1 0 0 0,-1-1 0 0 0,1 1 0 0 0,-1-2 0 0 0,1 0 1 0 0,-1 0-1 0 0,1-1 0 0 0,-1 0 0 0 0,0-1 0 0 0,0 0 0 0 0,0 0 0 0 0,-1-1 0 0 0,1 0 0 0 0,-1-1 1 0 0,-1 0-1 0 0,1-1 0 0 0,-1 0 0 0 0,0 0 0 0 0,0 0 0 0 0,-1-1 0 0 0,4-6-129 0 0,5-7 109 0 0,-2 0 0 0 0,0-1-1 0 0,-1-1 1 0 0,-2 0 0 0 0,0-1 0 0 0,-2 0-1 0 0,0 0 1 0 0,-2-1 0 0 0,0 0 0 0 0,-2-1-1 0 0,-1 1 1 0 0,-1-1 0 0 0,0-15-109 0 0,-2 33-20 0 0,-1 1 0 0 0,1-1 0 0 0,-1 0 0 0 0,-1 0 0 0 0,1 0 0 0 0,-1 1 0 0 0,0-1 1 0 0,-1 0-1 0 0,0 1 0 0 0,0-1 0 0 0,-1 1 0 0 0,0 0 0 0 0,0 0 0 0 0,-1 0 0 0 0,0 0 0 0 0,0 0 0 0 0,0 1 0 0 0,-1 0 1 0 0,0 0-1 0 0,0 0 0 0 0,-1 0 0 0 0,0 1 0 0 0,0 0 0 0 0,0 0 0 0 0,0 1 0 0 0,-1 0 0 0 0,-2-2 20 0 0,4 4-16 0 0,0 1-1 0 0,0 0 0 0 0,1-1 1 0 0,-1 1-1 0 0,-1 1 0 0 0,1-1 1 0 0,0 1-1 0 0,0 0 0 0 0,0 0 1 0 0,0 1-1 0 0,0-1 1 0 0,0 1-1 0 0,0 0 0 0 0,0 0 1 0 0,0 1-1 0 0,0 0 0 0 0,1-1 1 0 0,-1 2-1 0 0,1-1 0 0 0,-1 0 1 0 0,1 1-1 0 0,0 0 0 0 0,0 0 1 0 0,0 0-1 0 0,0 1 0 0 0,0-1 1 0 0,1 1-1 0 0,-1 0 0 0 0,1 0 1 0 0,-2 3 16 0 0,-2 4-5 0 0,0 0 0 0 0,0 0 0 0 0,1 0 0 0 0,0 1 0 0 0,1 0 0 0 0,1 0 0 0 0,0 0 0 0 0,0 1 0 0 0,2 0 0 0 0,-1-1 0 0 0,1 10 5 0 0,1-6 12 0 0,1-1 0 0 0,1 0 1 0 0,0 0-1 0 0,1 0 0 0 0,1 0 1 0 0,0 0-1 0 0,1-1 0 0 0,0 1 1 0 0,2-1-1 0 0,0 0 1 0 0,0 0-1 0 0,1-1 0 0 0,1 0 1 0 0,0 0-1 0 0,3 3-12 0 0,-4-2-5 0 0,1-1 0 0 0,1 0 0 0 0,0 0 0 0 0,1-1 0 0 0,0-1 0 0 0,1 1 0 0 0,0-1 0 0 0,1-1 0 0 0,0 0 0 0 0,0-1 0 0 0,1 0 0 0 0,0-1 0 0 0,1 0 0 0 0,0-1 0 0 0,0-1 1 0 0,1 0-1 0 0,-1-1 0 0 0,15 3 5 0 0,-26-8-177 0 0,0 1 0 0 0,1 0 1 0 0,-1-1-1 0 0,0 0 0 0 0,1 1 0 0 0,-1-2 1 0 0,1 1-1 0 0,-1 0 0 0 0,0 0 1 0 0,1-1-1 0 0,-1 0 0 0 0,0 0 1 0 0,1 0-1 0 0,-1 0 0 0 0,0 0 1 0 0,0-1-1 0 0,0 1 0 0 0,0-1 1 0 0,0 0-1 0 0,0 0 0 0 0,-1 0 1 0 0,1 0-1 0 0,-1 0 0 0 0,1-1 0 0 0,-1 1 1 0 0,0-1-1 0 0,0 0 0 0 0,0 0 1 0 0,0 1-1 0 0,0-1 0 0 0,-1 0 1 0 0,1 0-1 0 0,0-3 177 0 0,12-32-4913 0 0,-7 19-672 0 0,-3 7-2653 0 0</inkml:trace>
  <inkml:trace contextRef="#ctx0" brushRef="#br0" timeOffset="9242.854">5245 306 5657 0 0,'0'0'2349'0'0,"0"0"-248"0"0,0 0-79 0 0,0 0-17 0 0,0 0-197 0 0,0 0-304 0 0,0 0-311 0 0,0 0-257 0 0,0 0-140 0 0,0 0-69 0 0,0 0-66 0 0,0 0-77 0 0,2 32-86 0 0,6 99-109 0 0,14-40 321 0 0,73 126-279 0 0,-95-216-415 0 0,1 0 1 0 0,-1-1-1 0 0,0 1 1 0 0,0 0-1 0 0,0-1 1 0 0,0 1 0 0 0,1 0-1 0 0,-1-1 1 0 0,0 1-1 0 0,1 0 1 0 0,-1-1-1 0 0,0 1 1 0 0,1-1 0 0 0,-1 1-1 0 0,1-1 1 0 0,-1 1-1 0 0,1-1 1 0 0,-1 1-1 0 0,1-1 1 0 0,-1 1 0 0 0,1-1-1 0 0,-1 1 1 0 0,1-1-1 0 0,0 0 1 0 0,-1 0-1 0 0,1 1 1 0 0,0-1 0 0 0,-1 0-1 0 0,1 0 1 0 0,0 0-1 0 0,-1 0 1 0 0,1 1-1 0 0,0-1 1 0 0,-1 0 0 0 0,1 0-1 0 0,0 0 1 0 0,0-1-1 0 0,-1 1 1 0 0,1 0-1 0 0,0 0 1 0 0,-1 0 0 0 0,1 0-1 0 0,0-1 1 0 0,-1 1-1 0 0,1 0 1 0 0,-1-1-1 0 0,1 1 1 0 0,0 0 0 0 0,-1-1-1 0 0,1 1 1 0 0,-1-1-1 0 0,1 1 1 0 0,-1-1-1 0 0,1 1 1 0 0,-1-1 0 0 0,1 1-1 0 0,-1-1 1 0 0,0 1-1 0 0,1-1 1 0 0,-1 0-1 0 0,0 1 1 0 0,1-1-17 0 0,26-45 1187 0 0,-26 43-1244 0 0,15-27 237 0 0,-2-1-1 0 0,-1 0 1 0 0,-2-1-1 0 0,-1 0 1 0 0,-2 0-1 0 0,0-1 1 0 0,0-18-180 0 0,-1-110-346 0 0,-24 160-5086 0 0,14 14 973 0 0,3-4-6872 0 0,0-6 5114 0 0</inkml:trace>
  <inkml:trace contextRef="#ctx0" brushRef="#br0" timeOffset="9571.974">5619 85 4529 0 0,'0'0'4062'0'0,"0"0"-857"0"0,0 0-709 0 0,0 0-462 0 0,0 0-256 0 0,0 0-184 0 0,0 0-211 0 0,0 0-246 0 0,0 0-206 0 0,0 0-150 0 0,0 0-116 0 0,0 0-108 0 0,0 0-81 0 0,-1-14-61 0 0,-1-42-55 0 0,1 41-40 0 0,16 17 390 0 0,3 8-627 0 0,-1 1 0 0 0,0 1 0 0 0,-1 0 1 0 0,0 1-1 0 0,-1 1 0 0 0,-1 0 1 0 0,0 1-1 0 0,-1 1 0 0 0,0 0 1 0 0,-1 1-1 0 0,-1 0 0 0 0,-1 1 1 0 0,-1 0-1 0 0,0 0 0 0 0,-1 1 1 0 0,-1 0-1 0 0,-1 1 0 0 0,-1-1 1 0 0,0 1-1 0 0,-2 0 0 0 0,1 12-83 0 0,0-8 35 0 0,-2 1 0 0 0,0 0 0 0 0,-2 0-1 0 0,0-1 1 0 0,-2 1 0 0 0,-1 0 0 0 0,-1-1-1 0 0,0 1 1 0 0,-2-1 0 0 0,-1 0 0 0 0,-1-1-1 0 0,-1 0 1 0 0,-2 0 0 0 0,-3 5-35 0 0,4-9-121 0 0,-1 0 0 0 0,-1-2 0 0 0,-1 1 0 0 0,-1-2 0 0 0,0 1 0 0 0,-1-2 0 0 0,0 0 0 0 0,-2-1 0 0 0,1 0 0 0 0,-4 0 121 0 0,-32 3-3100 0 0,33-16-1596 0 0,1 0-5241 0 0,10-1-789 0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1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7098 0 0,'0'0'2007'0'0,"0"0"-311"0"0,0 0-122 0 0,0 0 54 0 0,0 0-41 0 0,0 0-173 0 0,0 0-274 0 0,0 0-279 0 0,0 0-154 0 0,0 0-73 0 0,0 0-24 0 0,0 7-4 0 0,-40 100 2311 0 0,-43 0-1578 0 0,40-70-1177 0 0,37-37-972 0 0,2 0-3995 0 0,4-10-5347 0 0,0 9 8758 0 0,0-3-7425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35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786 1 0 0 0,'0'0'525'0'0,"0"0"572"0"0,0 0 290 0 0,0 0 62 0 0,0 0-18 0 0,0 0-21 0 0,0 0-75 0 0,0 0-111 0 0,0 0-169 0 0,0 0 10035 0 0,0 2-5771 0 0,-1 2-6108 0 0,0-3 1946 0 0,1-1-1150 0 0,0 0-14 0 0,0 0 11 0 0,0 0 4 0 0,0 0 0 0 0,0 0 4 0 0,0 0 12 0 0,0 0-11 0 0,-17 8 126 0 0,-120 36 157 0 0,-6-7-248 0 0,20 18 0 0 0,123-55-48 0 0,-1 0-1 0 0,0 1 1 0 0,1-1 0 0 0,-1 0-1 0 0,1 1 1 0 0,-1-1-1 0 0,1 1 1 0 0,-1-1 0 0 0,1 1-1 0 0,-1-1 1 0 0,1 1 0 0 0,-1-1-1 0 0,1 1 1 0 0,-1-1 0 0 0,1 1-1 0 0,0-1 1 0 0,-1 1 0 0 0,1 0-1 0 0,0-1 1 0 0,0 1-1 0 0,-1-1 1 0 0,1 1 0 0 0,0 0-1 0 0,0-1 1 0 0,0 1 0 0 0,0 0-1 0 0,0 0 1 0 0,0-1 0 0 0,0 1-1 0 0,0 0 1 0 0,0-1-1 0 0,0 1 1 0 0,0 0 0 0 0,1-1-1 0 0,-1 1 1 0 0,0-1 0 0 0,0 1-1 0 0,1 0 1 0 0,-1-1 0 0 0,0 1-1 0 0,1-1 1 0 0,-1 1-1 0 0,0 0 1 0 0,1-1 0 0 0,-1 1-1 0 0,1-1 1 0 0,-1 1 0 0 0,1-1-1 0 0,-1 0 1 0 0,1 1 0 0 0,0-1-1 0 0,-1 0 1 0 0,1 1-1 0 0,-1-1 1 0 0,1 0 0 0 0,29 30 43 0 0,-8-19 6 0 0,1-2 0 0 0,0 0-1 0 0,0-1 1 0 0,1-2 0 0 0,0 0 0 0 0,15 1-49 0 0,68 24 125 0 0,-75-19-53 0 0,-61 21 313 0 0,-107 56-151 0 0,1-10-170 0 0,4 6 0 0 0,0 8-64 0 0,127-91-4 0 0,1 0 0 0 0,0 0 1 0 0,0 1-1 0 0,0-1 0 0 0,0 1 0 0 0,1 0 0 0 0,-1-1 0 0 0,1 1 0 0 0,0 0 0 0 0,-1 1 0 0 0,1-1 0 0 0,1 0 0 0 0,-1 1 0 0 0,0-1 0 0 0,1 1 0 0 0,0-1 0 0 0,0 1 1 0 0,0 0-1 0 0,0-1 0 0 0,0 4 4 0 0,50 16 116 0 0,-11-14-4 0 0,0-2 1 0 0,1-1 0 0 0,0-2-1 0 0,0-1 1 0 0,0-3 0 0 0,30-3-113 0 0,14 2 172 0 0,25-7 127 0 0,-107-17-10211 0 0,0 20 2469 0 0,3-2-4665 0 0</inkml:trace>
  <inkml:trace contextRef="#ctx0" brushRef="#br0" timeOffset="1863.992">956 892 4945 0 0,'0'0'1835'0'0,"0"0"4"0"0,0 0 119 0 0,0 0 90 0 0,0 0-122 0 0,0 0-260 0 0,0 0-318 0 0,0 0-242 0 0,0 0-171 0 0,0 0-94 0 0,0 0-42 0 0,0 0-38 0 0,0 0-36 0 0,13-1 2971 0 0,78-153-1994 0 0,40 14-1454 0 0,-92 104-181 0 0,-26 77-403 0 0,11 161 340 0 0,-24-201 1 0 0,0-1 1 0 0,0 1 0 0 0,1 0 0 0 0,-1 0 0 0 0,1 0 0 0 0,-1 0-1 0 0,1-1 1 0 0,-1 1 0 0 0,1 0 0 0 0,-1 0 0 0 0,1-1-1 0 0,0 1 1 0 0,-1 0 0 0 0,1-1 0 0 0,0 1 0 0 0,-1-1 0 0 0,1 1-1 0 0,0-1 1 0 0,0 1 0 0 0,0-1 0 0 0,0 0 0 0 0,-1 1-1 0 0,1-1 1 0 0,0 0 0 0 0,0 1 0 0 0,0-1 0 0 0,0 0-1 0 0,0 0 1 0 0,0 0 0 0 0,0 0 0 0 0,0 0 0 0 0,0 0 0 0 0,0 0-1 0 0,-1 0 1 0 0,1-1 0 0 0,0 1 0 0 0,0 0 0 0 0,0 0-1 0 0,0-1 1 0 0,0 1 0 0 0,0-1 0 0 0,-1 1 0 0 0,1-1 0 0 0,0 1-1 0 0,0-1 1 0 0,-1 1 0 0 0,1-1 0 0 0,0 1 0 0 0,-1-1-1 0 0,1 0 1 0 0,0 0 0 0 0,-1 1 0 0 0,1-1 0 0 0,-1 0-1 0 0,0 0 1 0 0,1 0 0 0 0,-1 1 0 0 0,1-1 0 0 0,-1 0 0 0 0,0 0-1 0 0,0 0 1 0 0,0 0 0 0 0,1 0 0 0 0,-1 0-6 0 0,109-183 321 0 0,-53 81-288 0 0,4 8 8 0 0,-59 128-295 0 0,-2 374 405 0 0,19-410-7695 0 0,-14-2 4847 0 0,2-1-5768 0 0,-1 2-1606 0 0</inkml:trace>
  <inkml:trace contextRef="#ctx0" brushRef="#br0" timeOffset="2163.977">1753 745 10674 0 0,'0'0'4899'0'0,"0"0"-2870"0"0,0 0-1031 0 0,0 0 14 0 0,0 0 107 0 0,0 0-31 0 0,0 0-126 0 0,0 0-246 0 0,0 0-216 0 0,0 0-148 0 0,0 0-90 0 0,0 0-38 0 0,0 0-52 0 0,0 17-42 0 0,0 91 97 0 0,-3-95-767 0 0,2-13-4570 0 0,1-2-5085 0 0,0-2 676 0 0</inkml:trace>
  <inkml:trace contextRef="#ctx0" brushRef="#br0" timeOffset="2380.979">1771 428 10418 0 0,'0'0'2809'0'0,"0"0"-485"0"0,0 0-418 0 0,0 0-295 0 0,0 0-319 0 0,0 0-318 0 0,0 0-317 0 0,0 0-267 0 0,0 0-197 0 0,0 0-133 0 0,0 0-72 0 0,0 0-48 0 0,-6 3-65 0 0,4-2-41 0 0,-21 17 135 0 0,17 7-4166 0 0,6-24 3139 0 0,0 2-99 0 0,0-2-6080 0 0,0-1-1354 0 0</inkml:trace>
  <inkml:trace contextRef="#ctx0" brushRef="#br0" timeOffset="2929.365">2292 424 9474 0 0,'0'0'2779'0'0,"0"0"-314"0"0,0 0-262 0 0,0 0-272 0 0,0 0-351 0 0,0 0-310 0 0,0 0-231 0 0,0 0-164 0 0,0 0-155 0 0,0 0-96 0 0,0 0-80 0 0,0 0-76 0 0,0 0-61 0 0,-14 19-60 0 0,-44 61-57 0 0,2 31 423 0 0,-75 148-776 0 0,105-216-2798 0 0,25-44 2401 0 0,0 1-1 0 0,0 0 1 0 0,0 0-1 0 0,1 0 1 0 0,-1 0 0 0 0,0-1-1 0 0,0 1 1 0 0,1 0-1 0 0,-1-1 1 0 0,0 1-1 0 0,1-1 1 0 0,-1 1-1 0 0,0-1 1 0 0,1 1-1 0 0,-1-1 1 0 0,0 1 0 0 0,1-1-1 0 0,-1 0 1 0 0,1 1-1 0 0,-1-1 1 0 0,1 0-1 0 0,0 1 1 0 0,-1-1-1 0 0,1 0 1 0 0,-1 0-1 0 0,1 1 1 0 0,0-1-1 0 0,0 0 1 0 0,0 0 0 0 0,-1 0-1 0 0,1 1 1 0 0,0-1-1 0 0,0 0 1 0 0,0 0-1 0 0,0 0 1 0 0,0 0-1 0 0,1 1 1 0 0,-1-1-1 0 0,0 0 1 0 0,0 0 0 0 0,0 0-1 0 0,1 1 1 0 0,-1-1-1 0 0,0 0 1 0 0,1 0 460 0 0,-1 1-343 0 0,0-8-3399 0 0</inkml:trace>
  <inkml:trace contextRef="#ctx0" brushRef="#br0" timeOffset="3227.616">1999 384 7834 0 0,'0'0'3559'0'0,"0"0"-890"0"0,0 0-606 0 0,0 0-403 0 0,0 0-381 0 0,0 0-303 0 0,0 0-182 0 0,0 0-115 0 0,0 0-74 0 0,0 0-43 0 0,0 0-38 0 0,0 0-48 0 0,0 0-32 0 0,7 18-13 0 0,24 59-14 0 0,22-6 687 0 0,159 168 383 0 0,-176-181-4413 0 0,-28-57-3747 0 0,-7-1 706 0 0,1 0-5254 0 0</inkml:trace>
  <inkml:trace contextRef="#ctx0" brushRef="#br0" timeOffset="3512.218">2537 745 14339 0 0,'0'0'1580'0'0,"0"0"-461"0"0,0 0-68 0 0,0 0 152 0 0,0 0 8 0 0,0 0-156 0 0,0 0-228 0 0,0 0-247 0 0,0 0-192 0 0,0 0-121 0 0,0 0-65 0 0,0 0-42 0 0,0 0-36 0 0,-3 22-23 0 0,-11 70-33 0 0,10-55 324 0 0,4-35-4934 0 0,1 2-5141 0 0,-1-7-759 0 0</inkml:trace>
  <inkml:trace contextRef="#ctx0" brushRef="#br0" timeOffset="3786.969">2563 365 16948 0 0,'0'0'1941'0'0,"0"0"-371"0"0,0 0-279 0 0,0 0-211 0 0,0 0-260 0 0,0 0-249 0 0,0 0-195 0 0,0 0-144 0 0,0 0-100 0 0,0 0-70 0 0,0 0-44 0 0,0 0-28 0 0,-8 8-41 0 0,-24 22-68 0 0,22-7-1382 0 0,12-18-7997 0 0,0-4-2068 0 0</inkml:trace>
  <inkml:trace contextRef="#ctx0" brushRef="#br0" timeOffset="5044.032">0 1201 0 0 0,'0'0'561'0'0,"0"0"117"0"0,0 0 159 0 0,0 0 392 0 0,0 0 383 0 0,0 0 148 0 0,0 0-21 0 0,0 0-122 0 0,0 0-109 0 0,0 0-96 0 0,32-6-137 0 0,100-20-138 0 0,-54 11 589 0 0,1 3 0 0 0,0 4 0 0 0,14 2-1726 0 0,624 13 3083 0 0,-410-18-1631 0 0,1-14-1452 0 0,-170 13 313 0 0,292-31 558 0 0,-34 38-391 0 0,-396 5-470 0 0,0 0-16 0 0,0 0 7 0 0,0 0-6 0 0,0 0-6 0 0,0 0-9 0 0,0 0 0 0 0,0 0-15 0 0,0 0-33 0 0,0 0-64 0 0,-1-1-1741 0 0,-6-1-10343 0 0,4 2 569 0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14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43 508 0 0 0,'0'0'349'0'0,"0"0"670"0"0,0 0 195 0 0,0 0 11 0 0,0 0 69 0 0,0 0 69 0 0,-5 0 40 0 0,-8 2-804 0 0,1 0 737 0 0,0-2 2926 0 0,36 1 5512 0 0,65-1-8684 0 0,8-5-611 0 0,-97 5-475 0 0,0 0-8 0 0,1 0 0 0 0,0 0-8 0 0,-1 0-6 0 0,0 0-24 0 0,0 0 12 0 0,0 0 1 0 0,0 0-19 0 0,0 0-1 0 0,0 0-27 0 0,0 0-20 0 0,0 0-19 0 0,0 0-30 0 0,0 0-45 0 0,7 0-3230 0 0,7 0-10221 0 0,-11 0 6149 0 0</inkml:trace>
  <inkml:trace contextRef="#ctx0" brushRef="#br0" timeOffset="1055.793">483 519 0 0 0,'0'0'473'0'0,"0"0"934"0"0,0 0 343 0 0,0 0-42 0 0,0 0-159 0 0,0 0-176 0 0,0 0-190 0 0,0 0-101 0 0,0 0-45 0 0,0 0-51 0 0,0 0-86 0 0,-7-3-114 0 0,2 1-754 0 0,2 0 114 0 0,0 1 1 0 0,0 0-1 0 0,-1-1 0 0 0,1 1 0 0 0,0 0 0 0 0,-1 0 1 0 0,1 1-1 0 0,0-1 0 0 0,-1 1 0 0 0,1-1 0 0 0,-1 1 0 0 0,1 0 1 0 0,-1 1-1 0 0,1-1 0 0 0,-1 1 0 0 0,1-1 0 0 0,-1 1 0 0 0,1 0 1 0 0,-1 0-147 0 0,-3 3 67 0 0,-1 0 1 0 0,1 1 0 0 0,0 0 0 0 0,0 0-1 0 0,0 0 1 0 0,1 1 0 0 0,0 0-1 0 0,0 0 1 0 0,1 1 0 0 0,-1 0 0 0 0,1 0-1 0 0,1 0 1 0 0,0 0 0 0 0,0 1-1 0 0,0 0 1 0 0,1-1 0 0 0,0 1 0 0 0,0 1-1 0 0,1-1 1 0 0,0 0 0 0 0,0 1-1 0 0,1-1 1 0 0,0 0 0 0 0,1 1 0 0 0,0 0-1 0 0,0-1 1 0 0,1 3-68 0 0,0-7 52 0 0,1 0 1 0 0,0 0-1 0 0,0-1 0 0 0,0 1 1 0 0,0-1-1 0 0,0 1 0 0 0,1-1 1 0 0,-1 0-1 0 0,1 0 0 0 0,0 0 1 0 0,0 0-1 0 0,0 0 0 0 0,1-1 1 0 0,-1 1-1 0 0,0-1 0 0 0,1 0 1 0 0,0 0-1 0 0,-1 0 0 0 0,1 0 1 0 0,0-1-1 0 0,0 0 0 0 0,0 0 1 0 0,0 0-1 0 0,0 0 0 0 0,0 0 1 0 0,0-1-1 0 0,1 0 0 0 0,-1 0 1 0 0,0 0-1 0 0,0 0 0 0 0,0-1 1 0 0,0 0-1 0 0,0 1 0 0 0,0-2 1 0 0,0 1-1 0 0,0 0 0 0 0,0-1 1 0 0,0 1-1 0 0,-1-1 0 0 0,1 0 1 0 0,2-3-53 0 0,5-4 119 0 0,-1 0 0 0 0,0-1 0 0 0,-1-1 0 0 0,0 1 0 0 0,-1-2 0 0 0,0 1 0 0 0,0-1 0 0 0,-2 0 0 0 0,1-1 0 0 0,-2 1 0 0 0,1-1 0 0 0,-2-1 0 0 0,0 1 0 0 0,2-13-119 0 0,4-4 78 0 0,2-8-46 0 0,-2 0 0 0 0,-1-1 0 0 0,-2 0-1 0 0,-2 0 1 0 0,-1-1 0 0 0,-3-24-32 0 0,0 61-19 0 0,-1 0 1 0 0,0 0-1 0 0,0 0 1 0 0,-1 0-1 0 0,1 0 1 0 0,-1 0-1 0 0,0 0 0 0 0,1 0 1 0 0,-1 0-1 0 0,0 0 1 0 0,-1 1-1 0 0,1-1 1 0 0,-1 0-1 0 0,1 1 0 0 0,-1-1 1 0 0,0 1-1 0 0,1-1 1 0 0,-1 1-1 0 0,-1 0 1 0 0,1 0-1 0 0,0 0 0 0 0,0 0 1 0 0,-1 0-1 0 0,1 0 1 0 0,-1 1-1 0 0,0-1 1 0 0,1 1-1 0 0,-1 0 0 0 0,0 0 1 0 0,0 0-1 0 0,0 0 1 0 0,0 0-1 0 0,0 0 1 0 0,0 1-1 0 0,0 0 1 0 0,0-1-1 0 0,0 1 0 0 0,0 0 1 0 0,0 1-1 0 0,0-1 1 0 0,0 0-1 0 0,0 1 1 0 0,0 0-1 0 0,0-1 0 0 0,0 1 1 0 0,0 1-1 0 0,1-1 1 0 0,-1 0-1 0 0,0 1 1 0 0,1-1-1 0 0,-2 2 19 0 0,-2 2 2 0 0,-1 0 0 0 0,1 1 0 0 0,1 0 0 0 0,-1 1 0 0 0,1-1 0 0 0,0 1 0 0 0,1 0 1 0 0,0 0-1 0 0,0 0 0 0 0,0 1 0 0 0,1-1 0 0 0,0 1 0 0 0,0 0 0 0 0,1 0 0 0 0,0 0 0 0 0,1 0 0 0 0,0 1 0 0 0,0-1 0 0 0,0 0 0 0 0,1 0 0 0 0,0 1 0 0 0,1 0-2 0 0,-1 4 24 0 0,1-1 0 0 0,0 1 0 0 0,1-1 0 0 0,0 0 0 0 0,1 1 0 0 0,0-1 0 0 0,1 0 0 0 0,1-1 0 0 0,0 1 0 0 0,0-1 0 0 0,1 0 0 0 0,2 3-24 0 0,124 177 593 0 0,-128-186-1023 0 0,7 13 1091 0 0,-9-8-6816 0 0,0-10-1611 0 0,1 0 4085 0 0,-1-3-1880 0 0</inkml:trace>
  <inkml:trace contextRef="#ctx0" brushRef="#br0" timeOffset="1811.515">702 733 0 0 0,'0'0'1619'0'0,"0"0"-135"0"0,0 0-47 0 0,0 0 227 0 0,0 0 223 0 0,0 0 15 0 0,0 0-171 0 0,0 0-216 0 0,0 0-160 0 0,0 0-74 0 0,0 0-58 0 0,0 0-93 0 0,0 0-107 0 0,7-6-143 0 0,19-17-145 0 0,-4-29 1239 0 0,-16 30-1708 0 0,1 1 0 0 0,1 0 0 0 0,1 1 0 0 0,1 0 1 0 0,0 0-1 0 0,1 1 0 0 0,2 0 0 0 0,3-3-266 0 0,8 3 119 0 0,-23 19-175 0 0,8 8-36 0 0,15 80 152 0 0,-12-50-64 0 0,0-13 16 0 0,-10-24-8 0 0,0-1 1 0 0,-1 1-1 0 0,1-1 0 0 0,0 1 1 0 0,0-1-1 0 0,0 1 0 0 0,0-1 1 0 0,0 0-1 0 0,0 0 0 0 0,0 0 1 0 0,0 0-1 0 0,0-1 0 0 0,0 1 1 0 0,0 0-1 0 0,0-1 0 0 0,0 1 1 0 0,0-1-1 0 0,0 0 0 0 0,0 0 1 0 0,0 0-1 0 0,-1 0 0 0 0,1 0 1 0 0,0 0-1 0 0,-1 0 0 0 0,1 0 1 0 0,-1-1-1 0 0,1 1 0 0 0,-1-1 1 0 0,0 1-1 0 0,1-1 0 0 0,-1 1 1 0 0,0-1-1 0 0,0 0 0 0 0,0 0 1 0 0,0 1-1 0 0,0-1 0 0 0,0-2-4 0 0,3 0-3 0 0,107-103 59 0 0,-110 107-57 0 0,0-1 1 0 0,0 1-1 0 0,-1 0 0 0 0,1 0 0 0 0,0 0 0 0 0,0 0 0 0 0,-1 0 0 0 0,1 0 0 0 0,0 0 0 0 0,0 0 0 0 0,-1 0 0 0 0,1 0 0 0 0,0 0 0 0 0,0 0 0 0 0,-1 0 0 0 0,1 1 0 0 0,0-1 0 0 0,-1 0 0 0 0,1 1 0 0 0,0-1 1 0 0,-1 0-1 0 0,1 1 0 0 0,0-1 0 0 0,-1 1 0 0 0,1-1 0 0 0,-1 1 0 0 0,1-1 0 0 0,-1 1 0 0 0,1 0 0 0 0,-1-1 0 0 0,1 1 0 0 0,-1 0 0 0 0,0-1 0 0 0,1 1 0 0 0,-1 0 0 0 0,0-1 0 0 0,1 1 0 0 0,-1 0 1 0 0,0-1-1 0 0,0 1 0 0 0,0 0 0 0 0,0 0 0 0 0,0-1 0 0 0,0 1 0 0 0,0 0 0 0 0,0 0 0 0 0,0 0 0 0 0,0-1 0 0 0,0 1 0 0 0,0 0 0 0 0,-1 0 1 0 0,4 50-53 0 0,-3-47 53 0 0,9 155-60 0 0,-3-147-1096 0 0,-5-11-3081 0 0,0 0-4093 0 0,-1-1 8330 0 0,0 0-10937 0 0</inkml:trace>
  <inkml:trace contextRef="#ctx0" brushRef="#br0" timeOffset="6820.062">1308 265 880 0 0,'0'0'1726'0'0,"0"0"-538"0"0,0 0-145 0 0,0 0 200 0 0,0 0 200 0 0,0 0 4 0 0,0 0-229 0 0,0 0-378 0 0,0 0-310 0 0,0 0-123 0 0,0 0 41 0 0,-2 3 98 0 0,2-1-442 0 0,-1-1 1 0 0,1 0 0 0 0,0 0-1 0 0,-1 0 1 0 0,1 0-1 0 0,0 0 1 0 0,0 1-1 0 0,0-1 1 0 0,0 0 0 0 0,0 0-1 0 0,0 0 1 0 0,0 1-1 0 0,0-1 1 0 0,1 0 0 0 0,-1 0-1 0 0,0 0 1 0 0,1 0-1 0 0,-1 0 1 0 0,1 0-1 0 0,-1 0 1 0 0,1 0 0 0 0,-1 0-1 0 0,1 0 1 0 0,0 0-1 0 0,0 0 1 0 0,-1 0 0 0 0,1 0-1 0 0,0 0 1 0 0,0 0-1 0 0,0-1 1 0 0,0 1 0 0 0,0 0-1 0 0,0-1 1 0 0,0 1-1 0 0,0-1 1 0 0,0 1-1 0 0,0-1 1 0 0,0 0 0 0 0,1 1-1 0 0,-1-1 1 0 0,0 0-1 0 0,0 0 1 0 0,0 0 0 0 0,0 1-1 0 0,1-2-104 0 0,2 5 255 0 0,0 0 1 0 0,0 0-1 0 0,-1 0 0 0 0,1 0 0 0 0,-1 0 0 0 0,0 1 1 0 0,-1-1-1 0 0,1 1 0 0 0,-1 0 0 0 0,0 0 1 0 0,0-1-1 0 0,0 2 0 0 0,0-1 0 0 0,-1 0 0 0 0,0 0 1 0 0,0 0-1 0 0,-1 2-255 0 0,3 5 154 0 0,28 119 702 0 0,4 27-434 0 0,-24-118-198 0 0,-11-39-199 0 0,0-1 0 0 0,0 0 10 0 0,0 0 22 0 0,0 0 34 0 0,11-42 1504 0 0,19-85-1168 0 0,-4 35-246 0 0,53-140 45 0 0,-76 224 147 0 0,-1 8-11269 0 0,-1 0 5675 0 0,0 0 1374 0 0,-1 0-2884 0 0</inkml:trace>
  <inkml:trace contextRef="#ctx0" brushRef="#br0" timeOffset="9512.577">1682 542 0 0 0,'0'0'862'0'0,"0"0"338"0"0,0 0 60 0 0,0 0-68 0 0,0 0-53 0 0,0 0-68 0 0,0 0-79 0 0,0 0-81 0 0,0 0-81 0 0,-7 3 2592 0 0,59-6 1448 0 0,23-10-2721 0 0,-8 0-1432 0 0,-10 12-780 0 0,-44 2-4729 0 0,0-1-5216 0 0,-13 0 4256 0 0</inkml:trace>
  <inkml:trace contextRef="#ctx0" brushRef="#br0" timeOffset="10090.627">1947 383 2353 0 0,'0'0'2616'0'0,"0"0"-702"0"0,0 0-430 0 0,0 0-148 0 0,0 0-93 0 0,0 0-174 0 0,0 0-203 0 0,0 0-143 0 0,0 0-52 0 0,0 0-3 0 0,0 0 10 0 0,0 0-37 0 0,0 0-67 0 0,7 7-57 0 0,58 83 1393 0 0,-54-61-1776 0 0,-2 1 0 0 0,-2 0 1 0 0,0 1-1 0 0,-2 0 0 0 0,-1 0 1 0 0,-2 0-1 0 0,-1 31-134 0 0,-1-62 22 0 0,0 0 0 0 0,0 0 0 0 0,0-1 0 0 0,1 1 0 0 0,-1 0 0 0 0,0 0 0 0 0,0 0 0 0 0,1 0 0 0 0,-1 0 1 0 0,0 0-1 0 0,0 0 0 0 0,1 0 0 0 0,-1 0 0 0 0,0 0 0 0 0,0 0 0 0 0,1 0 0 0 0,-1 0 0 0 0,0 0 0 0 0,0 0 0 0 0,1 0 0 0 0,-1 0 0 0 0,0 0 0 0 0,0 0 0 0 0,1 0 0 0 0,-1 0 0 0 0,0 0 0 0 0,0 1 0 0 0,0-1 1 0 0,1 0-1 0 0,-1 0 0 0 0,0 0 0 0 0,0 0 0 0 0,0 1 0 0 0,1-1 0 0 0,-1 0 0 0 0,0 0 0 0 0,0 0 0 0 0,0 1 0 0 0,0-1 0 0 0,0 0 0 0 0,1 0 0 0 0,-1 0 0 0 0,0 1 0 0 0,0-1-22 0 0,13-29 1263 0 0,-12 26-1364 0 0,53-167 1744 0 0,79-123-1226 0 0,-104 233-1964 0 0,-15 60-4341 0 0,-8 3-4403 0 0,-2 1 3622 0 0</inkml:trace>
  <inkml:trace contextRef="#ctx0" brushRef="#br0" timeOffset="10623.369">2287 722 688 0 0,'0'0'1586'0'0,"0"0"-5"0"0,0 0 255 0 0,0 0 233 0 0,0 0-70 0 0,0 0-277 0 0,0 0-324 0 0,0 0-263 0 0,0 0-182 0 0,0 0-125 0 0,0 0-87 0 0,0 0-45 0 0,0 0-56 0 0,19-8-35 0 0,56-26-45 0 0,-32-7 715 0 0,-36 28-975 0 0,-3 8-179 0 0,-1-1-1 0 0,1 1 1 0 0,-1-1 0 0 0,0 1-1 0 0,0-1 1 0 0,-1 0-1 0 0,0 0 1 0 0,0 0-1 0 0,0 0 1 0 0,0 0-1 0 0,-1-1 1 0 0,0 1-1 0 0,-1 0 1 0 0,0-1-1 0 0,1 1 1 0 0,-2-2-121 0 0,-1 6-11 0 0,-1 1 0 0 0,1 0 0 0 0,-1-1 0 0 0,1 1-1 0 0,-1 0 1 0 0,1 0 0 0 0,-1 0 0 0 0,0 1 0 0 0,0-1 0 0 0,1 1 0 0 0,-1-1 0 0 0,0 1 0 0 0,0 0 0 0 0,0 0 0 0 0,1 0 0 0 0,-1 0 0 0 0,0 1 0 0 0,0-1 0 0 0,0 1 0 0 0,1 0-1 0 0,-1 0 1 0 0,0 0 0 0 0,1 0 0 0 0,-1 0 0 0 0,1 0 0 0 0,-1 1 0 0 0,-1 1 11 0 0,-6 3-26 0 0,1 1 0 0 0,0 0 0 0 0,1 1-1 0 0,-1 0 1 0 0,2 0 0 0 0,-1 0 0 0 0,1 1 0 0 0,0 1 0 0 0,1-1 0 0 0,0 1-1 0 0,1 0 1 0 0,0 0 0 0 0,0 1 0 0 0,1-1 0 0 0,0 1 0 0 0,1 0-1 0 0,1 0 1 0 0,-1 5 26 0 0,2-12 5 0 0,0-1-1 0 0,1 1 0 0 0,-1 0 1 0 0,1-1-1 0 0,0 1 1 0 0,0-1-1 0 0,1 1 0 0 0,-1 0 1 0 0,1-1-1 0 0,0 1 0 0 0,0-1 1 0 0,0 1-1 0 0,0-1 1 0 0,0 1-1 0 0,1-1 0 0 0,0 0 1 0 0,-1 0-1 0 0,1 0 0 0 0,0 0 1 0 0,1 0-1 0 0,-1 0 0 0 0,1 0 1 0 0,-1-1-1 0 0,1 1 1 0 0,0-1-1 0 0,-1 0 0 0 0,1 0 1 0 0,1 0-1 0 0,-1 0 0 0 0,0 0 1 0 0,0-1-1 0 0,1 1 1 0 0,-1-1-1 0 0,1 0 0 0 0,-1 0 1 0 0,2 0-5 0 0,14 3 66 0 0,0-1 0 0 0,0-1 0 0 0,1-1-1 0 0,-1 0 1 0 0,0-2 0 0 0,1 0 0 0 0,-1-1 0 0 0,0-1 0 0 0,0 0 0 0 0,0-2 0 0 0,3-1-66 0 0,80-49-1591 0 0,-74 29-2675 0 0,-4-3-4968 0 0,-20 21 1671 0 0</inkml:trace>
  <inkml:trace contextRef="#ctx0" brushRef="#br0" timeOffset="10882.609">2849 564 2000 0 0,'0'0'2110'0'0,"0"0"-109"0"0,0 0 88 0 0,0 0 7 0 0,0 0-268 0 0,0 0-392 0 0,0 0-348 0 0,0 0-257 0 0,0 0-172 0 0,0 0-116 0 0,0 0-108 0 0,-19 32-95 0 0,-56 97-80 0 0,30-55 53 0 0,45-74-360 0 0,-16 26-1299 0 0,9-21-3759 0 0,-1-3-5959 0 0,7-2 10597 0 0</inkml:trace>
  <inkml:trace contextRef="#ctx0" brushRef="#br0" timeOffset="11126.283">2617 593 2128 0 0,'0'0'3149'0'0,"0"0"-332"0"0,0 0-367 0 0,0 0-351 0 0,0 0-355 0 0,0 0-384 0 0,0 0-254 0 0,0 0-145 0 0,0 0-80 0 0,0 0-53 0 0,0 0-92 0 0,0 0-100 0 0,0 0-73 0 0,8 7-27 0 0,119 93 1943 0 0,65-11-1669 0 0,-151-76 87 0 0,-31-11-2768 0 0,1 0-4163 0 0,-1-1-5828 0 0,-10-1 5449 0 0</inkml:trace>
  <inkml:trace contextRef="#ctx0" brushRef="#br0" timeOffset="11471.597">2926 0 8130 0 0,'0'0'2806'0'0,"0"0"-814"0"0,0 0-458 0 0,0 0-111 0 0,0 0-147 0 0,0 0-270 0 0,0 0-257 0 0,0 0-151 0 0,0 0-58 0 0,0 0 42 0 0,0 0 69 0 0,0 0-12 0 0,0 0-36 0 0,12 17-38 0 0,85 125 758 0 0,-75-105-1242 0 0,0 0 0 0 0,-3 1-1 0 0,-1 1 1 0 0,-2 1 0 0 0,-2 0 0 0 0,-2 1-1 0 0,-1 0 1 0 0,-2 1 0 0 0,-2 1 0 0 0,-2-1-1 0 0,0 37-80 0 0,-5-67-157 0 0,-1-1-1 0 0,-1 1 0 0 0,0 0 1 0 0,0 0-1 0 0,-1-1 0 0 0,0 1 0 0 0,-1-1 1 0 0,-1 0-1 0 0,1 0 0 0 0,-2-1 0 0 0,0 1 1 0 0,0-1-1 0 0,-1 0 0 0 0,-4 5 158 0 0,-84 64-7468 0 0,49-54-1613 0 0,30-17 2533 0 0</inkml:trace>
  <inkml:trace contextRef="#ctx0" brushRef="#br0" timeOffset="12288.594">1295 4 0 0 0,'0'0'1064'0'0,"0"0"203"0"0,0 0-52 0 0,0 0-129 0 0,0 0-98 0 0,0 0-27 0 0,0 0 45 0 0,0 0 29 0 0,0 0 64 0 0,-4 2 58 0 0,0 1-786 0 0,0 0-1 0 0,0 0 0 0 0,1 0 0 0 0,0 1 0 0 0,-1 0 1 0 0,1-1-1 0 0,0 1 0 0 0,1 0 0 0 0,-1 0 0 0 0,1 1 1 0 0,0-1-1 0 0,0 1 0 0 0,0-1 0 0 0,0 1 1 0 0,0 2-371 0 0,-9 31 661 0 0,1 2 0 0 0,2-1 0 0 0,1 1 0 0 0,2 0 0 0 0,2 0 0 0 0,2 1 1 0 0,2-1-1 0 0,3 20-661 0 0,3 5 464 0 0,3 0 0 0 0,3-1 1 0 0,2-1-1 0 0,4 0 0 0 0,6 10-464 0 0,-21-60 92 0 0,0 0-1 0 0,2-1 1 0 0,-1 0-1 0 0,1 0 0 0 0,1 0 1 0 0,0-1-1 0 0,1 0 0 0 0,0 0 1 0 0,1-1-1 0 0,0 0 0 0 0,0-1 1 0 0,5 3-92 0 0,-8-8 22 0 0,1 0 1 0 0,0-1-1 0 0,0 0 1 0 0,0 0-1 0 0,0-1 1 0 0,0 0-1 0 0,1 0 1 0 0,-1-1-1 0 0,1 0 1 0 0,-1 0-1 0 0,1 0 1 0 0,0-1-1 0 0,6-1-22 0 0,60-10-3798 0 0,-66 9 2250 0 0,8-2-2407 0 0,-4 3-3433 0 0,-7 1-1354 0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1448 265 0 0 0,'0'0'1063'0'0,"0"0"657"0"0,0 0 278 0 0,0 0 136 0 0,0 0 13 0 0,0 0-135 0 0,0 0-305 0 0,0 0-345 0 0,0 0-270 0 0,0 0-196 0 0,0 0-138 0 0,0 0-75 0 0,0 0-55 0 0,-3 0-59 0 0,-5-4 590 0 0,22 1 910 0 0,3-1-1448 0 0,167-32 1981 0 0,-41 14-1966 0 0,-106 19-555 0 0,6-1-812 0 0,-18-4-3246 0 0,-20 2-191 0 0,-4 5 1 0 0,-1 0-3691 0 0,0 1 2822 0 0</inkml:trace>
  <inkml:trace contextRef="#ctx0" brushRef="#br0" timeOffset="297.409">1470 439 7706 0 0,'0'0'2791'0'0,"0"0"-909"0"0,0 0-469 0 0,0 0 76 0 0,0 0 116 0 0,0 0-139 0 0,0 0-278 0 0,0 0-238 0 0,0 0-158 0 0,0 0-80 0 0,0 0-69 0 0,0 0-98 0 0,0 0-117 0 0,29-8-81 0 0,90-22-89 0 0,23-1 122 0 0,-104 25-1693 0 0,-17 4-1059 0 0,-1-2-3810 0 0,-12 0-3057 0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53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131 115 1248 0 0,'0'0'2190'0'0,"0"0"-310"0"0,0 0-64 0 0,0 0 221 0 0,0 0 148 0 0,0 0-51 0 0,0 0-289 0 0,0 0-446 0 0,0 0-377 0 0,0 0-285 0 0,0 0-197 0 0,-2-6-152 0 0,-1 0-375 0 0,-3-10 533 0 0,16 31 1055 0 0,1 12-1343 0 0,-1 1 1 0 0,-1 1-1 0 0,-2-1 1 0 0,-1 1 0 0 0,-1 1-1 0 0,-1-1 1 0 0,-2 1-1 0 0,-1-1 1 0 0,-1 1 0 0 0,-2-1-1 0 0,-3 15-258 0 0,-33 192-2004 0 0,37-230 1208 0 0,-6 16-1795 0 0,2-9-5166 0 0,4-13 2528 0 0,1 0-819 0 0</inkml:trace>
  <inkml:trace contextRef="#ctx0" brushRef="#br0" timeOffset="312.212">0 148 9898 0 0,'0'0'1462'0'0,"0"0"-114"0"0,0 0-22 0 0,0 0 119 0 0,0 0 2 0 0,0 0-228 0 0,0 0-283 0 0,0 0-211 0 0,0 0-137 0 0,0 0-78 0 0,35-23-68 0 0,108-74-69 0 0,-76 70-70 0 0,81 27 431 0 0,-142 0-719 0 0,1 1-1 0 0,-1 0 0 0 0,0 0 0 0 0,0 1 1 0 0,0 0-1 0 0,0 0 0 0 0,0 1 1 0 0,-1-1-1 0 0,1 1 0 0 0,-1 0 0 0 0,1 1 1 0 0,-1-1-1 0 0,0 1 0 0 0,-1 0 0 0 0,1 1 1 0 0,-1-1-1 0 0,1 1 0 0 0,-1 0 0 0 0,0-1 1 0 0,-1 2-1 0 0,0-1 0 0 0,2 3-14 0 0,-2-1 27 0 0,-1-1-1 0 0,0 0 0 0 0,-1 1 1 0 0,0-1-1 0 0,0 1 0 0 0,0-1 1 0 0,0 1-1 0 0,-1-1 0 0 0,0 1 1 0 0,-1 0-1 0 0,1-1 1 0 0,-1 1-1 0 0,-1-1 0 0 0,1 1 1 0 0,-1-1-1 0 0,0 0 0 0 0,-1 0 1 0 0,1 0-1 0 0,-1 0 0 0 0,0 0 1 0 0,-1 0-1 0 0,1-1 0 0 0,-1 1 1 0 0,0-1-1 0 0,-1 0 0 0 0,1-1 1 0 0,-1 1-27 0 0,-10 10-17 0 0,0-2 1 0 0,0 0-1 0 0,-1 0 0 0 0,-1-2 1 0 0,0 0-1 0 0,-1-1 1 0 0,0 0-1 0 0,-4 0 17 0 0,-111 24-2258 0 0,75-31-7907 0 0,55-3-373 0 0</inkml:trace>
  <inkml:trace contextRef="#ctx0" brushRef="#br0" timeOffset="1614.262">105 811 0 0 0,'0'0'888'0'0,"0"0"299"0"0,0 0-15 0 0,0 0-46 0 0,0 0 60 0 0,0 0 106 0 0,0 0 56 0 0,0 0-22 0 0,3 0-111 0 0,18-7 3038 0 0,5 3 178 0 0,86-47-421 0 0,-72 22-2976 0 0,-49 117-170 0 0,0 10-810 0 0,4-33-46 0 0,-3 1 1 0 0,-3-2-1 0 0,-10 29-8 0 0,-20 43 37 0 0,25-110-133 0 0,15-26 8 0 0,1 0-113 0 0,-19-33-8564 0 0,0 11-3998 0 0,15 18 9228 0 0</inkml:trace>
  <inkml:trace contextRef="#ctx0" brushRef="#br0" timeOffset="1996.651">46 1098 1616 0 0,'0'0'2190'0'0,"0"0"-387"0"0,0 0-160 0 0,0 0 94 0 0,0 0 38 0 0,0 0-146 0 0,0 0-190 0 0,0 0-153 0 0,0 0-86 0 0,0 0-48 0 0,0 0-74 0 0,0 0-90 0 0,10-2-78 0 0,183-43 3811 0 0,-24 11-3332 0 0,-171 53-1033 0 0,-40 116 18 0 0,56-130-2464 0 0,1-12-4201 0 0,-12 3-1020 0 0,0 0-4283 0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4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584 23 0 0 0,'0'0'1116'0'0,"0"0"709"0"0,0 0 390 0 0,0 0 109 0 0,0 0-97 0 0,0 0-264 0 0,0 0-331 0 0,0 0-284 0 0,0 0-232 0 0,0 0-152 0 0,-3-4-141 0 0,1 2-681 0 0,0 1-1 0 0,0-1 1 0 0,1 0 0 0 0,-1 1-1 0 0,-1 0 1 0 0,1-1-1 0 0,0 1 1 0 0,0 0 0 0 0,0 0-1 0 0,-1 0 1 0 0,1 0 0 0 0,0 0-1 0 0,-1 1 1 0 0,1-1-1 0 0,-1 1 1 0 0,1 0 0 0 0,-1-1-1 0 0,1 1 1 0 0,0 0 0 0 0,-1 1-1 0 0,1-1 1 0 0,-1 0-1 0 0,1 1 1 0 0,-1-1 0 0 0,1 1-1 0 0,-3 0-141 0 0,-101 55 1563 0 0,87-48-1398 0 0,0 1 0 0 0,1 2 0 0 0,0 0 0 0 0,1 0 0 0 0,0 2-1 0 0,1 0 1 0 0,0 1 0 0 0,-8 10-165 0 0,23-22 6 0 0,1 1 0 0 0,-1 0 0 0 0,1 0-1 0 0,0-1 1 0 0,0 1 0 0 0,0 0 0 0 0,0-1 0 0 0,0 1-1 0 0,1 0 1 0 0,-1-1 0 0 0,1 1 0 0 0,0 0 0 0 0,0-1-1 0 0,0 1 1 0 0,0-1 0 0 0,0 1 0 0 0,0-1 0 0 0,1 0-1 0 0,-1 1 1 0 0,1-1 0 0 0,0 0 0 0 0,-1 0 0 0 0,1 0-1 0 0,0 0 1 0 0,0 0 0 0 0,0-1 0 0 0,1 1 0 0 0,-1-1-1 0 0,0 1 1 0 0,1-1 0 0 0,-1 0 0 0 0,1 0 0 0 0,-1 0 0 0 0,1 0-1 0 0,-1 0 1 0 0,1-1 0 0 0,0 1 0 0 0,-1-1 0 0 0,1 1-1 0 0,1-1-5 0 0,11 7 42 0 0,75 41 167 0 0,-88-45-166 0 0,-1 0 1 0 0,1 0-1 0 0,0 0 1 0 0,-1 0-1 0 0,1 0 0 0 0,-1 0 1 0 0,0 1-1 0 0,0-1 1 0 0,0 1-1 0 0,-1-1 0 0 0,1 0 1 0 0,-1 1-1 0 0,0-1 1 0 0,0 1-1 0 0,0-1 0 0 0,0 1 1 0 0,-1-1-1 0 0,1 1 1 0 0,-1-1-1 0 0,0 0 1 0 0,0 1-1 0 0,0-1 0 0 0,-1 0 1 0 0,1 0-1 0 0,-1 0 1 0 0,1 0-1 0 0,-1 0 0 0 0,0 0 1 0 0,0 0-1 0 0,0 0 1 0 0,-1-1-1 0 0,1 1 0 0 0,-1-1 1 0 0,0 0-1 0 0,1 0 1 0 0,-1 0-1 0 0,0 0 0 0 0,0 0 1 0 0,0 0-1 0 0,0-1-43 0 0,-28 23 19 0 0,-2-3 0 0 0,1 0 0 0 0,-2-2 0 0 0,-1-1 0 0 0,-9 1-19 0 0,-78 37-528 0 0,75-28-2065 0 0,75-31-2840 0 0,80-40-7704 0 0,-86 35 8397 0 0</inkml:trace>
  <inkml:trace contextRef="#ctx0" brushRef="#br0" timeOffset="241.128">727 310 3601 0 0,'0'0'2723'0'0,"0"0"-297"0"0,0 0-182 0 0,0 0-190 0 0,0 0-244 0 0,0 0-262 0 0,0 0-293 0 0,0 0-236 0 0,0 0-171 0 0,0 0-124 0 0,0 0-97 0 0,0 0-91 0 0,-7 33-100 0 0,-21 102-26 0 0,28-133-391 0 0,-1-1-1 0 0,0 0 1 0 0,0 1 0 0 0,0 0 0 0 0,1-1 0 0 0,-1 1 0 0 0,1-1 0 0 0,-1 1 0 0 0,1 0-1 0 0,0-1 1 0 0,0 1 0 0 0,0-1 0 0 0,0 1 0 0 0,0 0 0 0 0,0-1 0 0 0,0 1 0 0 0,0 0-1 0 0,1-1 1 0 0,-1 1 0 0 0,0 0 0 0 0,1-1 0 0 0,0 1 0 0 0,-1-1 0 0 0,1 1 0 0 0,0-1-1 0 0,0 1 1 0 0,0-1 0 0 0,0 0 0 0 0,0 1 0 0 0,0-1 0 0 0,0 0 0 0 0,0 0-1 0 0,0 0 1 0 0,2 1-19 0 0,2 2 151 0 0,4 0 1 0 0,0 0 0 0 0,0 0 1 0 0,1-1-1 0 0,-1 0 0 0 0,1-1 1 0 0,-1 0-1 0 0,1-1 0 0 0,0 1 0 0 0,-1-2 1 0 0,1 0-1 0 0,0 0 0 0 0,0 0 0 0 0,0-1 1 0 0,-1-1-1 0 0,1 0 0 0 0,-1 0 0 0 0,4-2-152 0 0,-6 1 85 0 0,1-1-1 0 0,-1-1 0 0 0,0 1 0 0 0,-1-1 0 0 0,1 0 0 0 0,-1-1 0 0 0,0 1 0 0 0,0-1 0 0 0,0-1 0 0 0,-1 1 0 0 0,0-1 0 0 0,-1 0 0 0 0,1 0 0 0 0,-1 0 0 0 0,0-1 0 0 0,-1 1 1 0 0,0-1-1 0 0,0 0 0 0 0,-1 0 0 0 0,0 0 0 0 0,0 0 0 0 0,-1 0 0 0 0,0-1 0 0 0,-1 1 0 0 0,1 0 0 0 0,-1-1 0 0 0,-1 1 0 0 0,0 0 0 0 0,0-1 0 0 0,-1-2-84 0 0,-2 2-31 0 0,0 0 0 0 0,0 0 0 0 0,-1 0 0 0 0,0 1-1 0 0,-1 0 1 0 0,0 0 0 0 0,0 0 0 0 0,-1 1 0 0 0,1-1 0 0 0,-2 2-1 0 0,1-1 1 0 0,-1 1 0 0 0,0 0 0 0 0,0 1 0 0 0,-1 0-1 0 0,1 0 1 0 0,-1 1 0 0 0,0 0 0 0 0,-1 0 0 0 0,1 1 0 0 0,-6-1 31 0 0,9 1-176 0 0,0 1 0 0 0,0 0 0 0 0,-1 0 0 0 0,1 1 0 0 0,-1 0 0 0 0,1 0 0 0 0,-1 0 0 0 0,0 1 0 0 0,1 0 0 0 0,-1 0 0 0 0,1 0 0 0 0,-1 1 0 0 0,0 0 0 0 0,1 1 0 0 0,0 0 0 0 0,-1-1 0 0 0,0 2 176 0 0,-23 19-4541 0 0,6 13-4905 0 0,16-20-1084 0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6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41 6873 0 0,'0'0'2184'0'0,"0"0"-152"0"0,0 0-106 0 0,0 0-56 0 0,0 0-146 0 0,0 0-284 0 0,0 0-341 0 0,0 0-323 0 0,0 0-238 0 0,0 0-132 0 0,0 0-13 0 0,0 0 32 0 0,0 0 20 0 0,1 9 21 0 0,14 177 1456 0 0,-13-134-1844 0 0,-2 0 1 0 0,-2 0-1 0 0,-3-1 1 0 0,-9 43-79 0 0,-30 27-6104 0 0,37-113 3234 0 0,0 0-5535 0 0,5-5 951 0 0</inkml:trace>
  <inkml:trace contextRef="#ctx0" brushRef="#br0" timeOffset="365.709">1 133 4281 0 0,'0'0'1678'0'0,"0"0"-9"0"0,0 0 40 0 0,0 0 119 0 0,0 0-49 0 0,0 0-301 0 0,0 0-354 0 0,0 0-276 0 0,0 0-121 0 0,0 0-30 0 0,0 0-11 0 0,0 0-17 0 0,0 0-14 0 0,29-21-68 0 0,91-61-48 0 0,-47 53 145 0 0,-59 28-540 0 0,123 3 725 0 0,-133-1-852 0 0,0-1 0 0 0,0 1 0 0 0,0 0 1 0 0,0 1-1 0 0,-1-1 0 0 0,1 1 1 0 0,0-1-1 0 0,-1 1 0 0 0,1 0 0 0 0,-1 0 1 0 0,0 1-1 0 0,0-1 0 0 0,0 1 1 0 0,0 0-1 0 0,0-1 0 0 0,-1 1 0 0 0,1 1 1 0 0,-1-1-1 0 0,0 0 0 0 0,1 0 1 0 0,-2 1-1 0 0,1-1 0 0 0,0 1 0 0 0,-1 0 1 0 0,1-1-1 0 0,-1 1 0 0 0,0 0 1 0 0,-1 0-1 0 0,1 0 0 0 0,0 0 0 0 0,-1 0 1 0 0,0 0-1 0 0,0 0-17 0 0,-1 3 19 0 0,0 1 0 0 0,-1 0 0 0 0,0-1 0 0 0,0 0 1 0 0,-1 1-1 0 0,0-1 0 0 0,0 0 0 0 0,-1 0 0 0 0,0-1 0 0 0,0 1 0 0 0,0-1 0 0 0,-1 0 0 0 0,0 0 1 0 0,0 0-1 0 0,0-1 0 0 0,-1 0 0 0 0,0 0 0 0 0,0 0 0 0 0,0 0 0 0 0,-1-1 0 0 0,0 0 1 0 0,1-1-1 0 0,-1 0 0 0 0,-7 3-19 0 0,3-1-595 0 0,-97 40-590 0 0,70-37-3724 0 0,-1-4-5850 0 0,36-4 4527 0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2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98 152 3465 0 0,'0'0'1907'0'0,"0"0"-25"0"0,0 0 119 0 0,0 0 61 0 0,0 0-268 0 0,0 0-425 0 0,0 0-392 0 0,0 0-293 0 0,0 0-153 0 0,0 0-81 0 0,0 0-62 0 0,0 0-70 0 0,0 0-63 0 0,-10 26-83 0 0,-28 81-43 0 0,22-18 74 0 0,17-64-170 0 0,-15 139-596 0 0,14-164 578 0 0,0-1 1 0 0,0 1-1 0 0,0-1 0 0 0,1 1 0 0 0,-1-1 0 0 0,0 1 1 0 0,0-1-1 0 0,0 1 0 0 0,0-1 0 0 0,0 1 0 0 0,0-1 0 0 0,0 1 1 0 0,0-1-1 0 0,0 0 0 0 0,0 1 0 0 0,0-1 0 0 0,0 1 1 0 0,0-1-1 0 0,0 1 0 0 0,-1-1 0 0 0,1 1 0 0 0,0-1 0 0 0,0 1 1 0 0,-1-1-1 0 0,1 1 0 0 0,0 0 0 0 0,-1-1 0 0 0,1 1 1 0 0,0-1-1 0 0,-1 1 0 0 0,1 0 0 0 0,-1-1 0 0 0,1 1 1 0 0,0 0-1 0 0,-1-1 0 0 0,1 1 0 0 0,-1 0 0 0 0,1 0 0 0 0,-1-1 1 0 0,1 1-1 0 0,-1 0 0 0 0,1 0 0 0 0,-1 0 0 0 0,1 0 1 0 0,-1 0-1 0 0,0 0 0 0 0,1 0 0 0 0,-1 0 0 0 0,1 0 1 0 0,-1 0-1 0 0,1 0 0 0 0,-1 0 0 0 0,1 0 0 0 0,-1 0 0 0 0,1 0 1 0 0,-1 1-1 0 0,1-1 0 0 0,-1 0 0 0 0,1 0 0 0 0,-1 1 1 0 0,1-1-1 0 0,-1 0 0 0 0,1 0 0 0 0,0 1 0 0 0,-1-1 1 0 0,1 1-1 0 0,-1-1-15 0 0,2-20 315 0 0,1 0 1 0 0,0 0 0 0 0,1 0-1 0 0,1 0 1 0 0,1 0 0 0 0,1 1-1 0 0,1 0 1 0 0,0 0-1 0 0,2 1 1 0 0,0 0 0 0 0,8-11-316 0 0,-8 10 66 0 0,0-1-13 0 0,1-1 0 0 0,1 1 1 0 0,1 1-1 0 0,1 0 0 0 0,0 1 0 0 0,1 0 1 0 0,1 1-1 0 0,1 0 0 0 0,1 2 0 0 0,0 0 0 0 0,1 0 1 0 0,0 2-1 0 0,11-6-53 0 0,-21 14 12 0 0,1-1 0 0 0,0 2 0 0 0,0-1 0 0 0,0 1 0 0 0,0 0 1 0 0,1 1-1 0 0,-1 0 0 0 0,1 1 0 0 0,0 0 0 0 0,0 1 0 0 0,0 0 0 0 0,0 0 0 0 0,0 1 0 0 0,0 0 0 0 0,8 1-12 0 0,-13 2 25 0 0,0 1-1 0 0,-1-1 0 0 0,1 1 0 0 0,-1 0 0 0 0,1 0 0 0 0,-1 0 1 0 0,0 0-1 0 0,0 1 0 0 0,-1-1 0 0 0,0 1 0 0 0,1 0 0 0 0,-2 0 1 0 0,1 1-1 0 0,0-1 0 0 0,-1 1 0 0 0,0-1 0 0 0,-1 1 0 0 0,1 0 1 0 0,-1-1-1 0 0,0 1 0 0 0,0 0 0 0 0,-1 0 0 0 0,0 0 0 0 0,0 4-24 0 0,-2-3 24 0 0,0-1 0 0 0,-1 0 0 0 0,0 0 0 0 0,0-1 1 0 0,0 1-1 0 0,0 0 0 0 0,-1-1 0 0 0,0 0 0 0 0,0 0 0 0 0,-1 0 0 0 0,1-1 0 0 0,-1 1 0 0 0,0-1 0 0 0,0 0 0 0 0,-1 0 0 0 0,1-1 0 0 0,-1 0 0 0 0,0 0 0 0 0,0 0 0 0 0,0-1 0 0 0,-2 1-24 0 0,-121 37-2928 0 0,72-35-8618 0 0,50-5 1449 0 0</inkml:trace>
  <inkml:trace contextRef="#ctx0" brushRef="#br0" timeOffset="543.068">309 498 0 0 0,'0'0'763'0'0,"0"0"448"0"0,0 0 320 0 0,0 0 76 0 0,0 0-47 0 0,0 0-94 0 0,0 0-79 0 0,0 0-20 0 0,0 0-80 0 0,0 0-135 0 0,0 0-137 0 0,0 0-107 0 0,16 3-76 0 0,51 5-42 0 0,28-25 1272 0 0,-68 8-1493 0 0,-6 4-118 0 0,-1-1 0 0 0,1-1 0 0 0,-1-1 0 0 0,-1-1 1 0 0,0 0-1 0 0,0-1 0 0 0,-1-1 0 0 0,0-1 0 0 0,-1-1 0 0 0,8-7-451 0 0,-26 20 21 0 0,1 1 0 0 0,-1-1-1 0 0,1 0 1 0 0,-1 1-1 0 0,1-1 1 0 0,-1 0-1 0 0,0 1 1 0 0,1-1-1 0 0,-1 0 1 0 0,1 0-1 0 0,-1 0 1 0 0,0 0-1 0 0,1 0 1 0 0,-1 1 0 0 0,1-1-1 0 0,-1 0 1 0 0,0 0-1 0 0,1 0 1 0 0,-1-1-1 0 0,1 1 1 0 0,-1 0-1 0 0,0 0 1 0 0,1 0-1 0 0,-1 0 1 0 0,1-1-1 0 0,-1 1 1 0 0,1 0 0 0 0,-1 0-1 0 0,1-1 1 0 0,-1 1-1 0 0,1 0 1 0 0,-1-1-1 0 0,1 1 1 0 0,-1-1-1 0 0,1 1 1 0 0,-1-1-1 0 0,1 1 1 0 0,0-1-1 0 0,-1 1 1 0 0,1-1 0 0 0,0 1-1 0 0,-1-1 1 0 0,1 1-1 0 0,0-1 1 0 0,0 1-1 0 0,0-1 1 0 0,0 0-1 0 0,-1 1 1 0 0,1-1-1 0 0,0 0-20 0 0,-13 16-118 0 0,1 0-1 0 0,1 1 0 0 0,0 0 0 0 0,1 0 0 0 0,1 1 1 0 0,0 1-1 0 0,1-1 0 0 0,1 1 0 0 0,1 1 1 0 0,1-1-1 0 0,0 1 0 0 0,1 0 0 0 0,2 0 0 0 0,-1 1 1 0 0,2-1-1 0 0,1 12 119 0 0,-2 174-3465 0 0,-24-153-1031 0 0,-8-36-6387 0 0,28-13 6582 0 0</inkml:trace>
  <inkml:trace contextRef="#ctx0" brushRef="#br0" timeOffset="819.333">383 841 0 0 0,'0'0'2609'0'0,"0"0"-244"0"0,0 0-133 0 0,0 0-72 0 0,0 0-200 0 0,0 0-290 0 0,0 0-268 0 0,0 0-194 0 0,0 0-164 0 0,0 0-109 0 0,0 0-71 0 0,0 0-58 0 0,0 0-38 0 0,33-27-35 0 0,104-79-50 0 0,-85 75 192 0 0,-46 33-642 0 0,80 4 1587 0 0,-15 27-475 0 0,-33 8-797 0 0,-31-37-2319 0 0,-3-4-1656 0 0,-2 0-4119 0 0,-2 0-3914 0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0 0 0,'0'0'2090'0'0,"0"0"-287"0"0,0 0-43 0 0,0 0 202 0 0,0 0 142 0 0,0 0-99 0 0,0 0-313 0 0,0 0-417 0 0,0 0-377 0 0,0 0-270 0 0,0 0-121 0 0,0 0-3 0 0,0 0 82 0 0,26 0 2187 0 0,216-15 2148 0 0,-77-3-4226 0 0,-153 18-1575 0 0,-11 1-9897 0 0,-16 2 407 0 0,8 1 6194 0 0</inkml:trace>
  <inkml:trace contextRef="#ctx0" brushRef="#br0" timeOffset="251.425">8 445 3761 0 0,'0'0'2658'0'0,"0"0"-579"0"0,0 0-277 0 0,0 0 29 0 0,0 0-11 0 0,0 0-162 0 0,0 0-267 0 0,0 0-220 0 0,0 0-155 0 0,0 0-115 0 0,0 0-113 0 0,0 0-101 0 0,29 7-111 0 0,92 19-134 0 0,-49-26 56 0 0,-59-4-407 0 0,142-39-860 0 0,-123 32-3888 0 0,0-1-4230 0 0,-24 8 30 0 0</inkml:trace>
  <inkml:trace contextRef="#ctx0" brushRef="#br0" timeOffset="1020.998">755 77 5489 0 0,'0'0'1710'0'0,"0"0"-316"0"0,0 0-105 0 0,0 0 161 0 0,0 0 97 0 0,0 0-70 0 0,0 0-216 0 0,0 0-282 0 0,0 0-231 0 0,0 0-133 0 0,0 0-79 0 0,0 0-43 0 0,0 19-41 0 0,0 124 915 0 0,2 89-1638 0 0,-12-195-2161 0 0,-2-15-2627 0 0,8-12-1987 0 0,4-9 5961 0 0,-2 2-3829 0 0</inkml:trace>
  <inkml:trace contextRef="#ctx0" brushRef="#br0" timeOffset="1353.007">573 198 1432 0 0,'0'0'2329'0'0,"0"0"-258"0"0,0 0-51 0 0,0 0 65 0 0,0 0-75 0 0,0 0-303 0 0,0 0-382 0 0,0 0-302 0 0,0 0-227 0 0,0 0-108 0 0,0 0-74 0 0,0 0-42 0 0,31-29-3 0 0,101-90-40 0 0,-129 115-490 0 0,0 1 0 0 0,0 0 0 0 0,0 0 0 0 0,1 0 0 0 0,-1 0 0 0 0,1 1 0 0 0,-1-1 0 0 0,1 1 0 0 0,0 0 0 0 0,0 0 1 0 0,0 0-1 0 0,0 1 0 0 0,0-1 0 0 0,1 1 0 0 0,-1 0 0 0 0,0 0 0 0 0,1 1 0 0 0,-1-1 0 0 0,2 1-39 0 0,9 0 171 0 0,-4-3-103 0 0,1 0 0 0 0,0 1 1 0 0,-1 1-1 0 0,1 0 0 0 0,0 1 0 0 0,0 0 0 0 0,-1 0 0 0 0,1 2 0 0 0,0-1 1 0 0,-1 1-1 0 0,1 1 0 0 0,-1 0 0 0 0,0 1 0 0 0,0 0 0 0 0,0 1 0 0 0,0 0 1 0 0,-1 0-1 0 0,0 1 0 0 0,0 1 0 0 0,5 3-68 0 0,-14-7 20 0 0,1-1 0 0 0,-1 0 0 0 0,0 0 0 0 0,1 1 1 0 0,-1-1-1 0 0,0 1 0 0 0,-1-1 0 0 0,1 1 0 0 0,0-1 0 0 0,-1 1 0 0 0,1 0 0 0 0,-1-1 0 0 0,0 1 1 0 0,0 0-1 0 0,0-1 0 0 0,0 1 0 0 0,0 0 0 0 0,-1-1 0 0 0,1 1 0 0 0,-1-1 0 0 0,0 1 0 0 0,1-1 1 0 0,-1 1-1 0 0,0-1 0 0 0,-1 1 0 0 0,1-1 0 0 0,0 0 0 0 0,-1 1 0 0 0,1-1 0 0 0,-1 0-20 0 0,-56 58 124 0 0,37-45-431 0 0,-2-1 1 0 0,1-1-1 0 0,-2 0 1 0 0,0-2-1 0 0,0-1 0 0 0,-1-1 1 0 0,0-1-1 0 0,-24 5 307 0 0,-17-9-3886 0 0,58-17-7033 0 0,8 11 5404 0 0</inkml:trace>
  <inkml:trace contextRef="#ctx0" brushRef="#br0" timeOffset="1936.425">985 441 296 0 0,'0'0'1903'0'0,"0"0"39"0"0,0 0 200 0 0,0 0 114 0 0,0 0-158 0 0,0 0-358 0 0,0 0-450 0 0,0 0-371 0 0,0 0-207 0 0,0 0-65 0 0,0 0 10 0 0,0 0-10 0 0,0 0-59 0 0,1 8-85 0 0,11 220 1280 0 0,-19-190-3634 0 0,1-27-2492 0 0,-1-2-5278 0 0,7-8 5313 0 0</inkml:trace>
  <inkml:trace contextRef="#ctx0" brushRef="#br0" timeOffset="2423.014">893 412 1360 0 0,'0'0'1837'0'0,"0"0"-237"0"0,0 0-17 0 0,0 0 105 0 0,0 0-26 0 0,0 0-172 0 0,0 0-219 0 0,0 0-191 0 0,0 0-144 0 0,0 0-98 0 0,0 0-69 0 0,0 0-55 0 0,33-9-48 0 0,100-25-37 0 0,-62 25 489 0 0,-54 9-698 0 0,-12-1-321 0 0,1 1-1 0 0,-1 0 1 0 0,0 0 0 0 0,1 0 0 0 0,-1 0-1 0 0,1 1 1 0 0,-1 0 0 0 0,0 0-1 0 0,0 1 1 0 0,1-1 0 0 0,-1 1 0 0 0,0 0-1 0 0,0 0 1 0 0,1 2-99 0 0,-5-3 27 0 0,-1 1-1 0 0,1-1 1 0 0,-1 1-1 0 0,1-1 1 0 0,-1 1 0 0 0,0-1-1 0 0,1 1 1 0 0,-1-1-1 0 0,0 1 1 0 0,0-1 0 0 0,0 1-1 0 0,-1-1 1 0 0,1 1-1 0 0,0-1 1 0 0,0 1-1 0 0,-1-1 1 0 0,1 1 0 0 0,-1-1-1 0 0,1 1 1 0 0,-1-1-1 0 0,0 0 1 0 0,0 1-1 0 0,1-1 1 0 0,-1 0 0 0 0,0 0-1 0 0,0 1 1 0 0,0-1-1 0 0,-1 0-26 0 0,-13 13 27 0 0,-1 0 0 0 0,0-1 0 0 0,-1-1 0 0 0,0-1 0 0 0,-1 0 0 0 0,0-1 0 0 0,-10 3-27 0 0,-59 36-50 0 0,86-49 49 0 0,0 1 0 0 0,0-1-1 0 0,0 1 1 0 0,0-1 0 0 0,0 1 0 0 0,0 0-1 0 0,0 0 1 0 0,0-1 0 0 0,0 1 0 0 0,0 0 0 0 0,0 0-1 0 0,0 0 1 0 0,1 0 0 0 0,-1 0 0 0 0,0 0-1 0 0,1 0 1 0 0,-1 0 0 0 0,1 0 0 0 0,-1 0 0 0 0,1 0-1 0 0,0 1 1 0 0,-1-1 0 0 0,1 0 0 0 0,0 0-1 0 0,0 0 1 0 0,0 1 0 0 0,0-1 0 0 0,0 0 0 0 0,0 0-1 0 0,0 1 1 0 0,0-1 0 0 0,0 0 0 0 0,0 0-1 0 0,1 0 1 0 0,-1 0 0 0 0,1 1 0 0 0,-1-1 0 0 0,1 0-1 0 0,-1 0 1 0 0,1 0 0 0 0,0 0 0 0 0,-1 0-1 0 0,1 0 1 0 0,0 0 0 0 0,0 0 0 0 0,0-1 0 0 0,-1 1-1 0 0,1 0 1 0 0,0 0 0 0 0,0-1 0 0 0,1 1 1 0 0,58 30 467 0 0,106 31 1442 0 0,-161-59-3325 0 0,4 4 4287 0 0,-5-4-2725 0 0,-1 0-3982 0 0,-2-3-2076 0 0,0 0-3486 0 0,-1-1 2703 0 0</inkml:trace>
  <inkml:trace contextRef="#ctx0" brushRef="#br0" timeOffset="2699.881">1363 493 5081 0 0,'0'0'2274'0'0,"0"0"-546"0"0,0 0-122 0 0,0 0 176 0 0,0 0 117 0 0,0 0-172 0 0,0 0-343 0 0,0 0-274 0 0,0 0-212 0 0,0 0-125 0 0,0 0-97 0 0,0 0-103 0 0,0 0-98 0 0,27-1-122 0 0,85-2-44 0 0,24-19 329 0 0,-40-11-2904 0 0,-82 21-2164 0 0,-8 3-3283 0 0,-5 8-1164 0 0</inkml:trace>
  <inkml:trace contextRef="#ctx0" brushRef="#br0" timeOffset="2946.417">1554 217 736 0 0,'0'0'3382'0'0,"0"0"-1141"0"0,0 0-290 0 0,0 0 131 0 0,0 0-23 0 0,0 0-259 0 0,0 0-362 0 0,0 0-347 0 0,-4 31-290 0 0,-12 98-221 0 0,19-19 407 0 0,3-86-854 0 0,1 1-442 0 0,1-1-1 0 0,2 0 0 0 0,0-1 0 0 0,1 0 0 0 0,2 0 0 0 0,13 18 310 0 0,-20-34-2165 0 0,-1-3-1307 0 0,-3 0-3379 0 0,-2-3 1917 0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0 0 0,'0'0'633'0'0,"0"0"952"0"0,0 0 139 0 0,0 0-228 0 0,0 0-251 0 0,0 0-218 0 0,0 0-134 0 0,0 0-83 0 0,27 7 5274 0 0,154-3-127 0 0,-6-27-4850 0 0,-128 17-1031 0 0,-38 4 1173 0 0,-5-1-4504 0 0,-17 7-5722 0 0,-2 7 592 0 0,10-7 5116 0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9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0 0 0,'0'0'1096'0'0,"0"0"815"0"0,0 0 396 0 0,0 0 71 0 0,0 0-233 0 0,0 0-401 0 0,0 0-437 0 0,0 0-344 0 0,0 0-208 0 0,0 0-112 0 0,0 0 7 0 0,0 0 49 0 0,3 1 60 0 0,129 5 4409 0 0,136-35-3633 0 0,-205 29-3567 0 0,-49 0-2407 0 0,0 0-3785 0 0,-9 0-1141 0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38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4 380 0 0 0,'0'0'976'0'0,"0"0"662"0"0,0 0 412 0 0,0 0 238 0 0,0 0-7 0 0,0 0-281 0 0,0 0-440 0 0,0 0-386 0 0,0 0-264 0 0,0 0-148 0 0,0 0-80 0 0,-4 7 2126 0 0,30-44 1564 0 0,-12 6-4100 0 0,2 1 1 0 0,1 1-1 0 0,2 0 1 0 0,0 2-1 0 0,2 0 0 0 0,1 1 1 0 0,1 2-1 0 0,8-6-272 0 0,-30 29-5 0 0,-1 0 0 0 0,1 0 0 0 0,0 0 0 0 0,0 0 0 0 0,-1 0-1 0 0,1 0 1 0 0,0 1 0 0 0,0-1 0 0 0,0 0 0 0 0,0 1 0 0 0,0-1 0 0 0,0 1 0 0 0,0-1 0 0 0,0 1-1 0 0,1-1 1 0 0,-1 1 0 0 0,0 0 0 0 0,0-1 0 0 0,0 1 0 0 0,0 0 0 0 0,0 0 0 0 0,1 0 0 0 0,-1 0-1 0 0,0 0 1 0 0,0 0 0 0 0,0 0 0 0 0,1 1 0 0 0,-1-1 0 0 0,0 0 0 0 0,0 1 0 0 0,0-1 0 0 0,0 0-1 0 0,0 1 1 0 0,0 0 0 0 0,0-1 0 0 0,0 1 0 0 0,0-1 0 0 0,0 1 0 0 0,0 0 0 0 0,0 0 0 0 0,0 0-1 0 0,0 0 1 0 0,-1-1 0 0 0,1 1 0 0 0,0 0 0 0 0,-1 0 0 0 0,1 0 0 0 0,-1 0 0 0 0,1 1-1 0 0,-1-1 1 0 0,1 0 0 0 0,-1 0 0 0 0,0 0 0 0 0,1 0 0 0 0,-1 0 0 0 0,0 1 0 0 0,0-1 0 0 0,0 0-1 0 0,0 0 1 0 0,0 1 5 0 0,25 73 16 0 0,-3 23-14 0 0,-20-98 9 0 0,-1 0 1 0 0,1 0-1 0 0,-1 0 1 0 0,1 0-1 0 0,-1 0 0 0 0,1 0 1 0 0,-1 0-1 0 0,1 0 1 0 0,-1-1-1 0 0,1 1 1 0 0,-1-1-1 0 0,1 1 1 0 0,-1-1-1 0 0,1 0 1 0 0,-1 1-1 0 0,0-1 1 0 0,1 0-1 0 0,-1 0 0 0 0,0 0 1 0 0,0 0-1 0 0,0 0 1 0 0,0 0-1 0 0,0 0 1 0 0,0-1-1 0 0,0 1 1 0 0,0 0-1 0 0,0 0 1 0 0,0-1-1 0 0,-1 1 0 0 0,1-1 1 0 0,-1 1-1 0 0,1-1 1 0 0,0 0-12 0 0,0-1 1 0 0,92-116 180 0 0,49-19-162 0 0,-141 139-23 0 0,0-1 1 0 0,0 0-1 0 0,0 1 1 0 0,1-1-1 0 0,-1 1 1 0 0,0 0 0 0 0,0-1-1 0 0,0 1 1 0 0,0 0-1 0 0,0 0 1 0 0,0-1-1 0 0,0 1 1 0 0,0 0 0 0 0,-1 0-1 0 0,1 0 1 0 0,0 0-1 0 0,0 0 1 0 0,-1 0-1 0 0,1 0 1 0 0,-1 1 0 0 0,1-1-1 0 0,-1 0 1 0 0,1 0-1 0 0,-1 0 1 0 0,0 1-1 0 0,1-1 1 0 0,-1 0 0 0 0,0 0-1 0 0,0 1 1 0 0,0-1-1 0 0,0 0 1 0 0,0 0 0 0 0,0 1-1 0 0,0-1 1 0 0,-1 0-1 0 0,1 1 4 0 0,2 9 5 0 0,6 16 75 0 0,-2 0 1 0 0,-1 1 0 0 0,-1-1-1 0 0,-2 1 1 0 0,-1 0-1 0 0,0-1 1 0 0,-3 12-81 0 0,1 6-417 0 0,6-34-1339 0 0,17-21-17242 0 0,-17 6 13754 0 0</inkml:trace>
  <inkml:trace contextRef="#ctx0" brushRef="#br0" timeOffset="598.163">797 22 5545 0 0,'0'0'3413'0'0,"0"0"-973"0"0,0 0-494 0 0,0 0-199 0 0,0 0-208 0 0,0 0-289 0 0,0 0-270 0 0,0 0-228 0 0,0 0-146 0 0,0 0-74 0 0,0 0-43 0 0,0 0-37 0 0,0 0-50 0 0,0 10-46 0 0,-1 28-31 0 0,18 10 799 0 0,13 33-373 0 0,1 14-489 0 0,-18-72 222 0 0,-13-23-406 0 0,36-71 2324 0 0,56-116-1932 0 0,-71 150-386 0 0,-21 37-131 0 0,0 0 23 0 0,0 0 0 0 0,0 0-23 0 0,0 0 5 0 0,0 0-102 0 0,0 0-71 0 0,0 0-62 0 0,0 0-90 0 0,0 0-21 0 0,17 12-3983 0 0,-15-11 3956 0 0,5 1-2727 0 0,-2-2-5262 0 0,-3 0-2118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49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620 358 6753 0 0,'0'0'1701'0'0,"0"0"-424"0"0,0 0-148 0 0,0 0 166 0 0,0 0 132 0 0,0 0-16 0 0,0 0-114 0 0,0 0-175 0 0,0 0-150 0 0,0 0-131 0 0,0 0-144 0 0,-21-7 2059 0 0,9 6-2588 0 0,0 0-1 0 0,0 1 1 0 0,0 0-1 0 0,1 1 0 0 0,-1 1 1 0 0,0 0-1 0 0,0 0 1 0 0,0 1-1 0 0,1 1 1 0 0,0 0-1 0 0,0 0 1 0 0,-1 1-168 0 0,-41 13 511 0 0,-69 32 341 0 0,75 7-664 0 0,46-55-182 0 0,1-1 1 0 0,0 1-1 0 0,0 0 0 0 0,0-1 1 0 0,0 1-1 0 0,0 0 1 0 0,0-1-1 0 0,1 1 0 0 0,-1-1 1 0 0,0 1-1 0 0,1 0 0 0 0,-1-1 1 0 0,1 1-1 0 0,0-1 1 0 0,0 0-1 0 0,-1 1 0 0 0,1-1 1 0 0,0 1-1 0 0,0-1 0 0 0,0 0 1 0 0,0 0-1 0 0,0 0 1 0 0,1 1-1 0 0,-1-1 0 0 0,0 0 1 0 0,1 0-1 0 0,-1-1 0 0 0,0 1 1 0 0,1 0-1 0 0,-1 0 0 0 0,1-1 1 0 0,-1 1-1 0 0,1-1 1 0 0,-1 1-1 0 0,1-1 0 0 0,0 0 1 0 0,-1 1-1 0 0,1-1 0 0 0,1 0-6 0 0,15 7 139 0 0,-11-4-99 0 0,-5-3-22 0 0,-1 1-1 0 0,1 0 0 0 0,0-1 0 0 0,-1 1 1 0 0,1 0-1 0 0,-1 0 0 0 0,1 0 1 0 0,-1 0-1 0 0,1 0 0 0 0,-1 0 0 0 0,1 0 1 0 0,-1 0-1 0 0,0 1 0 0 0,0-1 0 0 0,0 0 1 0 0,0 1-1 0 0,0-1 0 0 0,0 1 1 0 0,0 0-1 0 0,0-1 0 0 0,0 1 0 0 0,-1 0 1 0 0,1-1-1 0 0,-1 1 0 0 0,1 0 1 0 0,-1 0-1 0 0,0-1 0 0 0,0 1 0 0 0,1 0 1 0 0,-1 0-1 0 0,-1-1 0 0 0,1 2-17 0 0,-2 9 75 0 0,-1-1 0 0 0,-1 0-1 0 0,0 0 1 0 0,0 0 0 0 0,-1-1-1 0 0,-1 0 1 0 0,1 0 0 0 0,-2 0-1 0 0,1 0 1 0 0,-1-1 0 0 0,-1 0-1 0 0,0-1 1 0 0,0 1 0 0 0,0-2-1 0 0,-6 5-74 0 0,8-7 27 0 0,-58 55 141 0 0,-72 87 427 0 0,134-146-590 0 0,1 1 1 0 0,0-1-1 0 0,0 1 1 0 0,0-1-1 0 0,0 1 1 0 0,0 0-1 0 0,0 0 1 0 0,0 0-1 0 0,1-1 1 0 0,-1 1-1 0 0,1 0 1 0 0,-1 0-1 0 0,1 0 1 0 0,0 0-1 0 0,0 0 1 0 0,0 0 0 0 0,0 0-1 0 0,0 0 1 0 0,0 0-1 0 0,0 0 1 0 0,1 0-1 0 0,-1 0 1 0 0,1 0-1 0 0,-1-1 1 0 0,1 1-1 0 0,0 0 1 0 0,0 0-1 0 0,0 0 1 0 0,0-1-1 0 0,0 1 1 0 0,0 0-1 0 0,0-1 1 0 0,1 1-1 0 0,-1-1 1 0 0,0 0-1 0 0,1 1 1 0 0,-1-1-1 0 0,1 0 1 0 0,0 0-1 0 0,-1 0 1 0 0,1 0-1 0 0,0 0 1 0 0,0 0-1 0 0,-1-1 1 0 0,1 1-1 0 0,0 0 1 0 0,0-1-1 0 0,1 1-5 0 0,98 16 231 0 0,144-32 271 0 0,-141 0-375 0 0,-104-25-9670 0 0,1-22-6571 0 0,0 54 11518 0 0</inkml:trace>
  <inkml:trace contextRef="#ctx0" brushRef="#br0" timeOffset="346.063">386 1 9338 0 0,'0'0'1480'0'0,"0"0"-161"0"0,0 0-36 0 0,0 0 36 0 0,0 0-19 0 0,0 0-139 0 0,0 0-169 0 0,0 0-156 0 0,0 0-97 0 0,0 0-40 0 0,0 0-18 0 0,0 0-10 0 0,0 0-22 0 0,-2 19-36 0 0,-7 114 596 0 0,8 62 360 0 0,-8 1 0 0 0,-11 16-1569 0 0,2-106 82 0 0,-4 0 0 0 0,-5-1 0 0 0,-21 47-82 0 0,-12 52-695 0 0,55-176-302 0 0,6-9-2803 0 0,10-14-3441 0 0,-8-5 1594 0 0,1 0-3646 0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4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0 571 0 0 0,'0'0'599'0'0,"0"0"1008"0"0,0 0 349 0 0,0 0 87 0 0,0 0-40 0 0,0 0-224 0 0,0 0-308 0 0,0 0-294 0 0,0 0-262 0 0,0 0-146 0 0,0 0-70 0 0,0 0-12 0 0,16-7 1421 0 0,207-26 3188 0 0,-179 26-5209 0 0,14-3-107 0 0,-25-4-3792 0 0,-32 13 2785 0 0,0 0-3248 0 0,-1 0-4318 0 0,0 1 3124 0 0</inkml:trace>
  <inkml:trace contextRef="#ctx0" brushRef="#br0" timeOffset="285.018">173 391 4969 0 0,'0'0'2809'0'0,"0"0"-616"0"0,0 0-311 0 0,0 0-120 0 0,0 0-180 0 0,0 0-290 0 0,0 0-263 0 0,0 0-218 0 0,0 0-161 0 0,0 0-117 0 0,0 0-106 0 0,0 0-74 0 0,0 0-82 0 0,-5 19-56 0 0,-15 59-33 0 0,6 41 1194 0 0,15-77-3695 0 0,0-17-2347 0 0,-1 1-3447 0 0,0-22 875 0 0</inkml:trace>
  <inkml:trace contextRef="#ctx0" brushRef="#br0" timeOffset="1017.724">365 700 5321 0 0,'0'0'2339'0'0,"0"0"-490"0"0,0 0-176 0 0,0 0 85 0 0,0 0-36 0 0,0 0-202 0 0,0 0-272 0 0,0 0-293 0 0,0 0-209 0 0,0 0-110 0 0,0 0-43 0 0,0 0-30 0 0,0 0-47 0 0,9-11-42 0 0,63-74 625 0 0,64-54 488 0 0,-77 98-1498 0 0,-58 41-94 0 0,0 0 0 0 0,0 0 1 0 0,-1 0-1 0 0,1 0 0 0 0,0 0 0 0 0,0 0 1 0 0,-1 0-1 0 0,1 0 0 0 0,0 0 0 0 0,0 0 0 0 0,-1 0 1 0 0,1 0-1 0 0,0 1 0 0 0,0-1 0 0 0,-1 0 1 0 0,1 0-1 0 0,0 1 0 0 0,-1-1 0 0 0,1 0 1 0 0,0 1-1 0 0,-1-1 0 0 0,1 1 0 0 0,-1-1 0 0 0,1 1 1 0 0,-1-1-1 0 0,1 1 0 0 0,-1 0 0 0 0,1-1 1 0 0,-1 1-1 0 0,1 0 0 0 0,-1-1 0 0 0,0 1 1 0 0,1 0-1 0 0,-1-1 0 0 0,0 1 0 0 0,0 0 0 0 0,1 0 1 0 0,-1-1-1 0 0,0 1 0 0 0,0 0 0 0 0,0 0 1 0 0,0-1-1 0 0,0 1 0 0 0,0 0 0 0 0,0 0 1 0 0,0-1-1 0 0,-1 1 0 0 0,1 0 0 0 0,0 0 0 0 0,0-1 6 0 0,-6 50 45 0 0,4-42-61 0 0,2-5 21 0 0,-1 1-10 0 0,0-1 0 0 0,0 0-1 0 0,0 1 1 0 0,1-1 0 0 0,-1 1 0 0 0,1-1 0 0 0,0 1 0 0 0,0 0-1 0 0,0-1 1 0 0,0 1 0 0 0,1-1 0 0 0,-1 1 0 0 0,1-1 0 0 0,0 0 0 0 0,0 1-1 0 0,1-1 1 0 0,-1 0 0 0 0,0 1 0 0 0,2 0 4 0 0,2-4 11 0 0,0 0-1 0 0,0 0 1 0 0,0-1-1 0 0,1 1 1 0 0,-1-1 0 0 0,0 0-1 0 0,0-1 1 0 0,0 1 0 0 0,0-1-1 0 0,-1 0 1 0 0,1 0 0 0 0,0-1-1 0 0,-1 1 1 0 0,0-1 0 0 0,1 0-1 0 0,-1 0 1 0 0,0 0-1 0 0,0-1 1 0 0,-1 1 0 0 0,1-1-1 0 0,-1 0 1 0 0,0 0 0 0 0,0-1-1 0 0,0 1-10 0 0,9-9 9 0 0,101-101 32 0 0,-69 96-63 0 0,-40 44 56 0 0,-32 169 252 0 0,28-192-310 0 0,0-2-117 0 0,-1 0-1 0 0,1 0 0 0 0,-1 0 1 0 0,1 0-1 0 0,0 0 0 0 0,-1 0 1 0 0,1 1-1 0 0,0-1 0 0 0,0 0 1 0 0,0 0-1 0 0,0 0 1 0 0,0 0-1 0 0,0 0 0 0 0,0 1 1 0 0,0-1-1 0 0,1 0 0 0 0,-1 0 1 0 0,0 0-1 0 0,1 0 0 0 0,-1 0 1 0 0,1 0-1 0 0,-1 0 0 0 0,1 0 1 0 0,-1 0-1 0 0,1 0 1 0 0,0 0-1 0 0,0 0 0 0 0,-1 0 1 0 0,1 0-1 0 0,0-1 0 0 0,0 1 1 0 0,0 0-1 0 0,0-1 0 0 0,0 1 1 0 0,0 0-1 0 0,0-1 1 0 0,0 1-1 0 0,0-1 0 0 0,0 1 1 0 0,0-1-1 0 0,0 0 0 0 0,0 0 1 0 0,0 1-1 0 0,1-1 0 0 0,-1 0 1 0 0,0 0-1 0 0,0 0 0 0 0,0 0 1 0 0,0 0-1 0 0,1 0 1 0 0,-1-1-1 0 0,0 1 0 0 0,0 0 1 0 0,0-1-1 0 0,1 1 142 0 0,12-10-10425 0 0,-10 6 3653 0 0</inkml:trace>
  <inkml:trace contextRef="#ctx0" brushRef="#br0" timeOffset="1590.968">1270 380 4089 0 0,'0'0'2947'0'0,"0"0"-505"0"0,0 0-299 0 0,0 0-261 0 0,0 0-424 0 0,0 0-465 0 0,0 0-346 0 0,0 0-228 0 0,0 0-181 0 0,0 0-103 0 0,0 0-39 0 0,0 0-44 0 0,0 0-5 0 0,-30 30 1 0 0,-91 96 2 0 0,86-73 45 0 0,36-46-66 0 0,-1-4-1 0 0,0 0-1 0 0,0-1 0 0 0,0 1 1 0 0,1-1-1 0 0,-1 1 0 0 0,1 0 1 0 0,0-1-1 0 0,0 1 0 0 0,0-1 1 0 0,0 1-1 0 0,0-1 0 0 0,0 0 0 0 0,1 1 1 0 0,-1-1-1 0 0,1 0 0 0 0,-1 0 1 0 0,1 0-1 0 0,0 0 0 0 0,0 0 1 0 0,0-1-1 0 0,0 1 0 0 0,0 0 1 0 0,0-1-1 0 0,1 0 0 0 0,-1 1 0 0 0,0-1 1 0 0,1 0-1 0 0,-1 0 0 0 0,1 0 1 0 0,-1-1-1 0 0,1 1 0 0 0,0-1 1 0 0,-1 1-1 0 0,1-1 0 0 0,0 0 1 0 0,1 0-28 0 0,102-8 1613 0 0,-88 0-1272 0 0,0 0 0 0 0,-1-1 0 0 0,0-1 0 0 0,-1 0 0 0 0,0-1 0 0 0,0-1-1 0 0,-1-1 1 0 0,-1 0 0 0 0,0-1 0 0 0,-1 0 0 0 0,9-14-341 0 0,-14 16 69 0 0,-1-1 1 0 0,0 0-1 0 0,-1 0 0 0 0,-1-1 1 0 0,0 1-1 0 0,0-1 0 0 0,-2 0 1 0 0,0-1-1 0 0,0 1 0 0 0,-2 0 0 0 0,1-1 1 0 0,-2 1-1 0 0,0-3-69 0 0,2-9 15 0 0,0 21-34 0 0,-1 0-1 0 0,0-1 0 0 0,0 1 1 0 0,0 0-1 0 0,0-1 0 0 0,-1 1 0 0 0,0-1 1 0 0,0 1-1 0 0,0-1 0 0 0,-1 1 1 0 0,0-1-1 0 0,0 1 0 0 0,0 0 1 0 0,-1-1-1 0 0,0 1 0 0 0,0 0 0 0 0,0 0 1 0 0,0 0-1 0 0,-1 1 0 0 0,0-1 1 0 0,0 0-1 0 0,0 1 0 0 0,-1 0 1 0 0,1 0-1 0 0,-1 0 0 0 0,0 0 0 0 0,0 0 1 0 0,-1 1-1 0 0,1 0 0 0 0,-1 0 1 0 0,1 0-1 0 0,-1 0 0 0 0,0 1 1 0 0,0 0-1 0 0,-1-1 20 0 0,-3 3-52 0 0,-1 1 0 0 0,1-1 1 0 0,0 1-1 0 0,0 1 0 0 0,0 0 1 0 0,0 0-1 0 0,0 1 0 0 0,1 0 0 0 0,-1 0 1 0 0,1 1-1 0 0,0 0 0 0 0,0 1 1 0 0,0 0-1 0 0,0 0 0 0 0,1 1 0 0 0,0-1 1 0 0,0 2-1 0 0,0-1 0 0 0,1 1 0 0 0,0 0 1 0 0,0 0-1 0 0,1 0 0 0 0,0 1 1 0 0,0 0-1 0 0,1 0 0 0 0,0 1 0 0 0,0-1 1 0 0,1 1-1 0 0,0-1 0 0 0,1 1 1 0 0,0 0-1 0 0,0 0 0 0 0,1 0 0 0 0,0 1 1 0 0,0-1-1 0 0,1 0 0 0 0,1 0 1 0 0,-1 0-1 0 0,1 1 0 0 0,1-1 0 0 0,0 0 52 0 0,3 1-58 0 0,1 0 0 0 0,-1 0 0 0 0,2 0 0 0 0,0-1 0 0 0,0 0 0 0 0,0 0 0 0 0,1-1 0 0 0,1 0 0 0 0,-1 0 0 0 0,1-1 0 0 0,1 0 0 0 0,-1 0 0 0 0,1-1 0 0 0,4 1 58 0 0,1 2-470 0 0,0-2-1 0 0,0 0 0 0 0,0 0 0 0 0,1-2 1 0 0,0 0-1 0 0,0 0 0 0 0,1-2 0 0 0,2 1 471 0 0,14-1-4535 0 0,1-2-3422 0 0,-25-1 2764 0 0</inkml:trace>
  <inkml:trace contextRef="#ctx0" brushRef="#br0" timeOffset="1851.129">1675 313 376 0 0,'0'0'1256'0'0,"0"0"-43"0"0,0 0 255 0 0,0 0 352 0 0,0 0 70 0 0,0 0-252 0 0,0 0-355 0 0,0 0-324 0 0,0 0-194 0 0,0 0-139 0 0,0 0-128 0 0,0 0-110 0 0,0 27-85 0 0,1 126 221 0 0,-1-145-301 0 0,0-1-1 0 0,1 0 1 0 0,0 1-1 0 0,1-1 1 0 0,-1 0-1 0 0,2 0 1 0 0,-1 0 0 0 0,1 0-1 0 0,0 0 1 0 0,0-1-1 0 0,0 1 1 0 0,1-1-1 0 0,0 0 1 0 0,1 0-1 0 0,-1 0 1 0 0,4 2-223 0 0,-6-7 133 0 0,0-1-1 0 0,0 1 1 0 0,0-1 0 0 0,0 0 0 0 0,1 0-1 0 0,-1 0 1 0 0,0 0 0 0 0,0 0 0 0 0,0-1-1 0 0,0 1 1 0 0,0-1 0 0 0,0 1 0 0 0,0-1-1 0 0,0 0 1 0 0,0 0 0 0 0,0 0 0 0 0,0 0-1 0 0,0 0 1 0 0,0 0 0 0 0,0 0 0 0 0,-1-1-1 0 0,1 1 1 0 0,-1 0 0 0 0,1-1 0 0 0,-1 0-1 0 0,1 1 1 0 0,-1-1 0 0 0,0 0 0 0 0,0 0-1 0 0,0 1 1 0 0,0-1 0 0 0,0 0 0 0 0,0 0-1 0 0,0-2-132 0 0,5-5 292 0 0,203-344 2413 0 0,-192 326-3176 0 0,-6 8-2733 0 0,-2 6-5260 0 0,-6 9-2978 0 0</inkml:trace>
  <inkml:trace contextRef="#ctx0" brushRef="#br0" timeOffset="2417.231">2174 394 6057 0 0,'0'0'2621'0'0,"0"0"-370"0"0,0 0-257 0 0,0 0-266 0 0,0 0-382 0 0,0 0-341 0 0,0 0-274 0 0,0 0-135 0 0,0 0 8 0 0,0 0 57 0 0,0 0 57 0 0,0 0-11 0 0,7 2-52 0 0,122-4 2559 0 0,49-37-2854 0 0,-163 36-647 0 0,18-9-3896 0 0,-32 11 1250 0 0,-1-2 2121 0 0,0 3-2763 0 0,0-1-3518 0 0,0 1 728 0 0</inkml:trace>
  <inkml:trace contextRef="#ctx0" brushRef="#br0" timeOffset="2670.691">2331 218 4881 0 0,'0'0'3461'0'0,"0"0"-955"0"0,0 0-411 0 0,0 0-133 0 0,0 0-233 0 0,0 0-292 0 0,0 0-299 0 0,0 0-219 0 0,-5 31-161 0 0,-13 98-103 0 0,13-28 648 0 0,5-93-1306 0 0,1 0 1 0 0,0 0-1 0 0,0 0 1 0 0,1 0-1 0 0,0 0 1 0 0,0-1-1 0 0,1 1 1 0 0,0-1-1 0 0,0 1 1 0 0,1-1-1 0 0,0 0 1 0 0,0 0-1 0 0,3 3 3 0 0,9 7-3495 0 0,4-4-3442 0 0,-17-12-4066 0 0</inkml:trace>
  <inkml:trace contextRef="#ctx0" brushRef="#br0" timeOffset="3466.783">2971 369 0 0 0,'0'0'1203'0'0,"0"0"639"0"0,0 0 215 0 0,0 0-108 0 0,0 0-287 0 0,0 0-284 0 0,0 0-181 0 0,0 0-78 0 0,0 0-40 0 0,0 0-74 0 0,0 0-102 0 0,-31-4-143 0 0,-98-10-142 0 0,77 23 161 0 0,47-4-621 0 0,0 0-68 0 0,0 0 0 0 0,0 1-1 0 0,0 0 1 0 0,0 0 0 0 0,1 0-1 0 0,0 0 1 0 0,0 1 0 0 0,1-1-1 0 0,0 1 1 0 0,0 0 0 0 0,1 0 0 0 0,-1 0-1 0 0,1 0 1 0 0,1 1 0 0 0,0-1-1 0 0,0 1 1 0 0,0-1 0 0 0,1 0-1 0 0,0 1 1 0 0,0-1 0 0 0,1 1 0 0 0,0-1-1 0 0,1 4-89 0 0,-1-7 72 0 0,0 1 0 0 0,1-1-1 0 0,-1 0 1 0 0,1 0 0 0 0,0 0 0 0 0,0 0-1 0 0,0 0 1 0 0,1 0 0 0 0,-1-1 0 0 0,1 1-1 0 0,0-1 1 0 0,0 0 0 0 0,0 0-1 0 0,1 0 1 0 0,-1 0 0 0 0,1 0 0 0 0,-1-1-1 0 0,1 1 1 0 0,0-1 0 0 0,0 0 0 0 0,0 0-1 0 0,0-1 1 0 0,0 1 0 0 0,0-1-1 0 0,1 0 1 0 0,-1 0 0 0 0,0 0 0 0 0,5 0-72 0 0,-2-1 163 0 0,1 0 1 0 0,0 0-1 0 0,0 0 1 0 0,0-1-1 0 0,-1 0 1 0 0,1-1-1 0 0,-1 0 0 0 0,1 0 1 0 0,-1 0-1 0 0,1-1 1 0 0,-1 0-1 0 0,4-3-163 0 0,5-3 68 0 0,-1-1 0 0 0,0-1-1 0 0,0 0 1 0 0,-1-1 0 0 0,0 0-1 0 0,-1-1 1 0 0,-1-1 0 0 0,0 0-1 0 0,-1 0 1 0 0,0-1-1 0 0,-1-1 1 0 0,-1 0 0 0 0,-1 0-1 0 0,0-1 1 0 0,-1 0 0 0 0,0 0-1 0 0,-2-1 1 0 0,0 1 0 0 0,-1-1-1 0 0,-1 0 1 0 0,0-1 0 0 0,-2 1-1 0 0,0 0 1 0 0,-1-1-1 0 0,-2-15-67 0 0,1 27-30 0 0,0 1 0 0 0,0-1 0 0 0,-1 1-1 0 0,0 0 1 0 0,0-1 0 0 0,-1 1 0 0 0,0 0-1 0 0,0 0 1 0 0,0 0 0 0 0,0 1-1 0 0,-1-1 1 0 0,0 1 0 0 0,0 0 0 0 0,-1 0-1 0 0,-2-2 31 0 0,5 5-31 0 0,0 0-1 0 0,-1 0 0 0 0,1 0 0 0 0,-1 1 0 0 0,1-1 1 0 0,-1 1-1 0 0,0-1 0 0 0,1 1 0 0 0,-1 0 0 0 0,0 0 1 0 0,0 0-1 0 0,0 1 0 0 0,0-1 0 0 0,0 1 0 0 0,0-1 1 0 0,0 1-1 0 0,0 0 0 0 0,0 0 0 0 0,1 1 1 0 0,-1-1-1 0 0,0 0 0 0 0,0 1 0 0 0,0 0 0 0 0,0 0 1 0 0,0 0-1 0 0,0 0 0 0 0,1 0 0 0 0,-1 0 0 0 0,0 1 1 0 0,1-1-1 0 0,-1 1 0 0 0,1 0 0 0 0,0 0 0 0 0,-2 1 32 0 0,-5 6-46 0 0,0 1-1 0 0,1 0 1 0 0,0 0-1 0 0,1 0 1 0 0,0 1-1 0 0,1 0 1 0 0,0 1-1 0 0,1-1 0 0 0,0 1 1 0 0,0 0-1 0 0,2 0 1 0 0,-1 1-1 0 0,2-1 1 0 0,-1 1-1 0 0,2-1 0 0 0,0 1 1 0 0,0 0-1 0 0,1 0 1 0 0,1-1-1 0 0,0 1 1 0 0,1 0-1 0 0,0-1 1 0 0,2 7 46 0 0,0-10-255 0 0,-1 1 0 0 0,1-1 0 0 0,1 1 0 0 0,0-1 0 0 0,0 0 0 0 0,0-1 0 0 0,1 1 0 0 0,1-1 1 0 0,-1 0-1 0 0,1-1 0 0 0,1 0 0 0 0,3 3 255 0 0,27 16-5052 0 0,3-7-5173 0 0,-30-15 5733 0 0</inkml:trace>
  <inkml:trace contextRef="#ctx0" brushRef="#br0" timeOffset="3969.474">3174 637 968 0 0,'0'0'3160'0'0,"0"0"-230"0"0,0 0-57 0 0,0 0-76 0 0,0 0-426 0 0,0 0-534 0 0,0 0-425 0 0,0 0-320 0 0,0 0-188 0 0,0 0-126 0 0,0 0-105 0 0,0 0-65 0 0,0 0-55 0 0,7-13-57 0 0,51-92 685 0 0,-51 93-1119 0 0,0 0 0 0 0,0 0-1 0 0,2 0 1 0 0,-1 2 0 0 0,1-1-1 0 0,1 1 1 0 0,0 0 0 0 0,0 1-1 0 0,1 0 1 0 0,0 0 0 0 0,1 1-1 0 0,7-3-61 0 0,-18 11-8 0 0,-1 0 0 0 0,1 0-1 0 0,0 0 1 0 0,0 0-1 0 0,0 0 1 0 0,0 0-1 0 0,0 0 1 0 0,0 0-1 0 0,-1 0 1 0 0,1 1-1 0 0,0-1 1 0 0,0 0 0 0 0,0 1-1 0 0,0-1 1 0 0,-1 1-1 0 0,1-1 1 0 0,0 1-1 0 0,-1-1 1 0 0,1 1-1 0 0,0-1 1 0 0,-1 1 0 0 0,1-1-1 0 0,0 1 1 0 0,-1 0-1 0 0,1 0 1 0 0,-1-1-1 0 0,1 1 1 0 0,-1 0-1 0 0,0 0 1 0 0,1-1 0 0 0,-1 1-1 0 0,0 0 1 0 0,0 0-1 0 0,1 0 1 0 0,-1 0-1 0 0,0 0 1 0 0,0-1-1 0 0,0 1 1 0 0,0 0-1 0 0,0 0 1 0 0,0 0 0 0 0,0 0-1 0 0,0 0 1 0 0,0 0-1 0 0,-1-1 1 0 0,1 1-1 0 0,0 0 9 0 0,-4 48 11 0 0,4-48-9 0 0,-1-1 0 0 0,1 1 0 0 0,-1-1 0 0 0,1 1 0 0 0,0 0 1 0 0,-1 0-1 0 0,1-1 0 0 0,0 1 0 0 0,-1 0 0 0 0,1-1 0 0 0,0 1 0 0 0,0 0 0 0 0,0 0 1 0 0,-1 0-1 0 0,1-1 0 0 0,0 1 0 0 0,0 0 0 0 0,0 0 0 0 0,0 0 0 0 0,1-1 1 0 0,-1 1-1 0 0,0 0 0 0 0,0 0 0 0 0,0-1 0 0 0,1 1 0 0 0,-1 0 0 0 0,0 0 1 0 0,1-1-1 0 0,-1 1 0 0 0,0 0 0 0 0,1-1 0 0 0,-1 1 0 0 0,1 0 0 0 0,-1-1 1 0 0,1 1-1 0 0,0-1 0 0 0,-1 1 0 0 0,1-1 0 0 0,-1 1 0 0 0,1-1 0 0 0,0 0 1 0 0,0 1-1 0 0,-1-1 0 0 0,1 0 0 0 0,0 1 0 0 0,-1-1 0 0 0,1 0 0 0 0,0 0 0 0 0,0 0 1 0 0,0 1-1 0 0,-1-1 0 0 0,1 0 0 0 0,0 0 0 0 0,0 0 0 0 0,0 0 0 0 0,-1-1 1 0 0,1 1-1 0 0,0 0-2 0 0,6-1 33 0 0,-1-1 0 0 0,1 1 0 0 0,-1-1 1 0 0,0 0-1 0 0,1-1 0 0 0,-1 0 0 0 0,0 0 1 0 0,-1 0-1 0 0,1-1 0 0 0,0 0 1 0 0,-1 0-1 0 0,0 0 0 0 0,0 0 0 0 0,2-4-33 0 0,60-36 275 0 0,-66 43-275 0 0,0 1 0 0 0,-1-1 0 0 0,1 1 0 0 0,0-1-1 0 0,0 1 1 0 0,-1 0 0 0 0,1-1 0 0 0,0 1 0 0 0,0 0 0 0 0,0-1 0 0 0,-1 1 0 0 0,1 0 0 0 0,0 0 0 0 0,0 0 0 0 0,0 0 0 0 0,0 0 0 0 0,0 0 0 0 0,-1 0-1 0 0,1 0 1 0 0,0 0 0 0 0,0 0 0 0 0,0 0 0 0 0,0 1 0 0 0,0-1 0 0 0,-1 0 0 0 0,1 1 0 0 0,0-1 0 0 0,0 0 0 0 0,-1 1 0 0 0,1-1 0 0 0,0 1-1 0 0,0-1 1 0 0,-1 1 0 0 0,1 0 0 0 0,-1-1 0 0 0,1 1 0 0 0,0 0 0 0 0,-1-1 0 0 0,1 1 0 0 0,-1 0 0 0 0,0 0 0 0 0,1-1 0 0 0,-1 1 0 0 0,0 0 0 0 0,1 0-1 0 0,-1 0 1 0 0,0-1 0 0 0,0 1 0 0 0,1 0 0 0 0,-1 0 0 0 0,0 0 0 0 0,0 0 0 0 0,0 0 0 0 0,0 0 0 0 0,-1-1 0 0 0,1 1 0 0 0,0 0 0 0 0,0 0-1 0 0,0 0 1 0 0,-1 0 0 0 0,1-1 0 0 0,0 1 0 0 0,-1 0 0 0 0,1 0 0 0 0,0-1 0 0 0,-1 2 0 0 0,1 0 1 0 0,2 120-287 0 0,28-106-3938 0 0,-7-21-6116 0 0,-16 1 1599 0 0</inkml:trace>
  <inkml:trace contextRef="#ctx0" brushRef="#br0" timeOffset="4381.723">3789 232 9498 0 0,'0'0'2650'0'0,"0"0"-672"0"0,0 0-315 0 0,0 0-106 0 0,0 0-224 0 0,0 0-290 0 0,0 0-214 0 0,0 0-138 0 0,0 0-103 0 0,0 0-63 0 0,0 0-90 0 0,1 33-83 0 0,7 99-53 0 0,7-78 77 0 0,-10-49-293 0 0,88 66 708 0 0,-89-69-934 0 0,-3-1 172 0 0,-1-1 0 0 0,0 1 0 0 0,1-1-1 0 0,-1 1 1 0 0,0-1 0 0 0,1 1 0 0 0,-1-1 0 0 0,1 0 0 0 0,-1 1 0 0 0,0-1-1 0 0,1 0 1 0 0,-1 0 0 0 0,1 1 0 0 0,-1-1 0 0 0,1 0 0 0 0,-1 0 0 0 0,1 0 0 0 0,-1 1-1 0 0,1-1 1 0 0,0 0 0 0 0,-1 0 0 0 0,1 0 0 0 0,-1 0 0 0 0,1 0 0 0 0,-1 0-1 0 0,1 0 1 0 0,-1 0 0 0 0,1 0 0 0 0,-1 0 0 0 0,1-1 0 0 0,-1 1 0 0 0,1 0-1 0 0,0 0 1 0 0,-1 0 0 0 0,0-1 0 0 0,1 1 0 0 0,-1 0 0 0 0,1-1 0 0 0,-1 1-1 0 0,1 0 1 0 0,-1-1 0 0 0,1 1 0 0 0,-1-1 0 0 0,0 1 0 0 0,1 0 0 0 0,-1-1-1 0 0,0 1 1 0 0,0-1 0 0 0,1 1 0 0 0,-1-1 0 0 0,0 1 0 0 0,0-1 0 0 0,0 1-1 0 0,1-1 1 0 0,-1 1 0 0 0,0-1 0 0 0,0 1 0 0 0,0-1 0 0 0,0 0 0 0 0,0 1 0 0 0,0-1-1 0 0,0 1 1 0 0,0-1 0 0 0,0 1 0 0 0,0-1 0 0 0,-1 1 0 0 0,1-1-29 0 0,69-176 1435 0 0,-64 160-1476 0 0,0-1-79 0 0,1 0 0 0 0,0 1 0 0 0,1-1 0 0 0,1 1-1 0 0,1 1 1 0 0,0-1 0 0 0,2 1 0 0 0,7-8 120 0 0,6 10-3763 0 0,-15 12-396 0 0,0 2-3901 0 0,-5 0-2873 0 0</inkml:trace>
  <inkml:trace contextRef="#ctx0" brushRef="#br0" timeOffset="4631.228">4262 446 5417 0 0,'0'0'4040'0'0,"0"0"-1425"0"0,0 0-484 0 0,0 0 44 0 0,0 0-212 0 0,0 0-412 0 0,0 0-348 0 0,0 0-268 0 0,0 0-188 0 0,0 0-128 0 0,0 0-107 0 0,0 0-97 0 0,34-4-78 0 0,108-15-93 0 0,-38-6 116 0 0,-80 17-528 0 0,39-15 275 0 0,-27-1-4113 0 0,-32 17 438 0 0,-4 2-4586 0 0,0 2-1321 0 0</inkml:trace>
  <inkml:trace contextRef="#ctx0" brushRef="#br0" timeOffset="4888.955">4407 254 6377 0 0,'0'0'3492'0'0,"0"0"-728"0"0,0 0-462 0 0,0 0-277 0 0,0 0-365 0 0,0 0-337 0 0,0 0-267 0 0,0 0-180 0 0,0 0-117 0 0,0 0-108 0 0,-3 34-104 0 0,-9 104-119 0 0,15-19 308 0 0,21-68-989 0 0,-11-40-3895 0 0,4-6-6090 0 0,-13-5-119 0 0</inkml:trace>
  <inkml:trace contextRef="#ctx0" brushRef="#br0" timeOffset="6017.084">5059 321 1320 0 0,'0'0'2830'0'0,"0"0"-309"0"0,0 0-133 0 0,0 0-122 0 0,0 0-308 0 0,0 0-459 0 0,0 0-470 0 0,0 0-300 0 0,0 0-167 0 0,0 0-114 0 0,0 0-57 0 0,0 0-76 0 0,-18 5-74 0 0,-58 16-61 0 0,72-20-159 0 0,1 0-1 0 0,-1 0 1 0 0,1 1-1 0 0,-1-1 0 0 0,1 1 1 0 0,0 0-1 0 0,0 0 1 0 0,0 0-1 0 0,0 0 0 0 0,0 0 1 0 0,0 1-1 0 0,0 0 1 0 0,1-1-1 0 0,-1 1 1 0 0,1 0-1 0 0,0 0 0 0 0,0 0 1 0 0,-2 3-21 0 0,0 1 35 0 0,-1 1-4 0 0,-1 1 0 0 0,2 0 0 0 0,-1 0 0 0 0,1 1 0 0 0,1-1 0 0 0,-1 1 0 0 0,2-1 0 0 0,-1 1 0 0 0,1 0-1 0 0,1 0 1 0 0,0 0 0 0 0,0 1 0 0 0,1-1 0 0 0,0 0 0 0 0,1 0-31 0 0,0-7 75 0 0,0-1-1 0 0,0 1 1 0 0,0 0-1 0 0,0-1 1 0 0,0 1-1 0 0,1-1 0 0 0,-1 0 1 0 0,1 1-1 0 0,0-1 1 0 0,0 0-1 0 0,0 0 1 0 0,0 0-1 0 0,0 0 1 0 0,0 0-1 0 0,0-1 1 0 0,0 1-1 0 0,1-1 1 0 0,-1 1-1 0 0,1-1 1 0 0,-1 0-1 0 0,1 0 0 0 0,0 0 1 0 0,-1 0-1 0 0,1 0 1 0 0,0-1-1 0 0,0 1 1 0 0,-1-1-1 0 0,1 0 1 0 0,0 0-1 0 0,0 0 1 0 0,0 0-1 0 0,0 0 1 0 0,-1-1-1 0 0,1 1 1 0 0,0-1-1 0 0,1 0-74 0 0,3 1 318 0 0,2-3-130 0 0,0 0-1 0 0,-1 0 0 0 0,0 0 1 0 0,1-1-1 0 0,-2-1 0 0 0,1 1 0 0 0,0-1 1 0 0,-1-1-1 0 0,0 1 0 0 0,0-1 1 0 0,0 0-1 0 0,-1-1 0 0 0,0 0 0 0 0,0 0 1 0 0,4-6-188 0 0,-9 11 30 0 0,11-12 59 0 0,0-1 0 0 0,-1 0 0 0 0,-1-1 0 0 0,0 0 1 0 0,-1-1-1 0 0,-1 0 0 0 0,0 0 0 0 0,-2 0 0 0 0,0-1 0 0 0,-1 0 1 0 0,0 0-1 0 0,-2-1 0 0 0,0 1 0 0 0,0-15-89 0 0,-3 12-2 0 0,-9-73 63 0 0,9 91-73 0 0,-1 0 1 0 0,-1 1-1 0 0,1-1 0 0 0,0 0 0 0 0,-1 1 1 0 0,1-1-1 0 0,-1 1 0 0 0,0 0 0 0 0,0 0 1 0 0,0-1-1 0 0,0 1 0 0 0,0 0 0 0 0,0 1 1 0 0,-1-1-1 0 0,1 0 0 0 0,0 1 0 0 0,-1-1 1 0 0,0 1-1 0 0,1 0 0 0 0,-1 0 0 0 0,0 0 1 0 0,0 0-1 0 0,1 0 0 0 0,-1 1 0 0 0,0-1 1 0 0,0 1-1 0 0,0-1 0 0 0,0 1 0 0 0,0 0 1 0 0,-1 1 11 0 0,-3 1-25 0 0,-1 1 1 0 0,1 0 0 0 0,0 1-1 0 0,0 0 1 0 0,1 0 0 0 0,-1 0 0 0 0,1 1-1 0 0,0 0 1 0 0,0 0 0 0 0,1 1-1 0 0,-1 0 1 0 0,1 0 0 0 0,0 0-1 0 0,1 0 1 0 0,0 1 0 0 0,0-1-1 0 0,0 1 1 0 0,1 0 0 0 0,-1 1 0 0 0,2-1-1 0 0,-1 0 1 0 0,0 6 24 0 0,2-11-1 0 0,-3 8-36 0 0,0 1 0 0 0,0 0 0 0 0,1 0 0 0 0,1 0 1 0 0,0 0-1 0 0,0 0 0 0 0,1 0 0 0 0,0 1 1 0 0,1-1-1 0 0,1 0 0 0 0,0 1 0 0 0,0-1 1 0 0,1 0-1 0 0,0 0 0 0 0,1 0 0 0 0,0 0 0 0 0,1 0 1 0 0,0-1-1 0 0,1 1 0 0 0,0-1 0 0 0,1 0 1 0 0,0-1-1 0 0,0 0 0 0 0,1 1 0 0 0,0-2 0 0 0,1 1 1 0 0,0-1-1 0 0,4 3 37 0 0,63 39-4273 0 0,-46-40-1182 0 0,2-7-4948 0 0,-20-3 5762 0 0</inkml:trace>
  <inkml:trace contextRef="#ctx0" brushRef="#br0" timeOffset="6468.858">5247 630 3009 0 0,'0'0'3976'0'0,"0"0"-769"0"0,0 0-618 0 0,0 0-384 0 0,0 0-425 0 0,0 0-435 0 0,0 0-317 0 0,0 0-167 0 0,0 0-77 0 0,0 0-34 0 0,0 0-42 0 0,0 0-68 0 0,0 0-102 0 0,16-28-101 0 0,49-85-82 0 0,0 18 573 0 0,-44 77-893 0 0,-21 18-94 0 0,0 0-12 0 0,0 0 1 0 0,0 22-37 0 0,-12 41 83 0 0,14-62 48 0 0,0-1 1 0 0,0 1-1 0 0,1-1 1 0 0,-1 0-1 0 0,0 0 1 0 0,0 0-1 0 0,1 0 1 0 0,-1 0-1 0 0,0-1 1 0 0,0 1-1 0 0,1-1 1 0 0,-1 1-1 0 0,0-1 1 0 0,0 0-1 0 0,0 0 0 0 0,0 0 1 0 0,0 0-1 0 0,0 0 1 0 0,0 0-1 0 0,0-1 1 0 0,0 1-1 0 0,-1 0 1 0 0,2-3-25 0 0,23-15 109 0 0,0 1 1 0 0,1 2 0 0 0,0 0-1 0 0,2 2 1 0 0,14-6-110 0 0,-41 22 3 0 0,0-1 0 0 0,-1 1 0 0 0,1-1 1 0 0,-1 1-1 0 0,1 0 0 0 0,-1 0 0 0 0,0 0 1 0 0,0-1-1 0 0,0 1 0 0 0,0 0 0 0 0,0 0 0 0 0,0 0 1 0 0,-1 1-1 0 0,1-1 0 0 0,-1 0 0 0 0,1 0 0 0 0,-1 0 1 0 0,0 0-1 0 0,0 1 0 0 0,0-1 0 0 0,0 0 0 0 0,0 0 1 0 0,0 0-1 0 0,0 1 0 0 0,-1-1 0 0 0,1 0 0 0 0,-1 0 1 0 0,-1 2-4 0 0,2 5 11 0 0,0 4-5 0 0,15 51-126 0 0,37-56-3421 0 0,-31-17-444 0 0,-3-3-5718 0 0,-13 8 990 0 0</inkml:trace>
  <inkml:trace contextRef="#ctx0" brushRef="#br0" timeOffset="7014.483">5974 350 4329 0 0,'0'0'4110'0'0,"0"0"-967"0"0,0 0-521 0 0,0 0-358 0 0,0 0-455 0 0,0 0-459 0 0,0 0-381 0 0,0 0-244 0 0,0 0-140 0 0,0 0-102 0 0,0 0-63 0 0,0 0-68 0 0,-12 4-69 0 0,-40 15-58 0 0,45-15-186 0 0,0-1-1 0 0,1 1 1 0 0,-1 0-1 0 0,1 0 1 0 0,0 1 0 0 0,0 0-1 0 0,0 0 1 0 0,1 0-1 0 0,-1 1 1 0 0,1 0 0 0 0,1 0-1 0 0,-4 5-38 0 0,4-6 8 0 0,1-1-13 0 0,0 1-1 0 0,0-1 1 0 0,1 1 0 0 0,-1 0 0 0 0,1 0-1 0 0,0 0 1 0 0,0 0 0 0 0,1 1 0 0 0,0-1-1 0 0,0 0 1 0 0,0 1 0 0 0,0-1-1 0 0,1 0 1 0 0,0 1 0 0 0,0-1 0 0 0,0 1-1 0 0,1 1 6 0 0,1-3 6 0 0,1-1 0 0 0,-1 0-1 0 0,0-1 1 0 0,1 1-1 0 0,0 0 1 0 0,0-1-1 0 0,-1 1 1 0 0,1-1-1 0 0,1 0 1 0 0,-1 0-1 0 0,0 0 1 0 0,1 0-1 0 0,-1-1 1 0 0,1 1-1 0 0,-1-1 1 0 0,1 0 0 0 0,-1 0-1 0 0,1 0 1 0 0,0 0-1 0 0,0-1 1 0 0,-1 0-1 0 0,1 0 1 0 0,0 0-1 0 0,0 0 1 0 0,0 0-1 0 0,-1-1 1 0 0,1 1-1 0 0,1-2-5 0 0,0 2 27 0 0,10-2 104 0 0,-1-1 0 0 0,0-1 0 0 0,0-1 0 0 0,0 0 1 0 0,-1 0-1 0 0,1-2 0 0 0,-1 1 0 0 0,-1-2 0 0 0,1 0 0 0 0,-1 0 0 0 0,-1-1 1 0 0,0 0-1 0 0,0-1 0 0 0,0-1 0 0 0,7-10-131 0 0,-11 14 53 0 0,8-6-7 0 0,-1 0 0 0 0,0-1 0 0 0,0 0 0 0 0,-2-1 0 0 0,0-1 0 0 0,0 0 0 0 0,-2 0 0 0 0,0-1 0 0 0,-1-1 0 0 0,0 1 0 0 0,-2-1 0 0 0,0-1 0 0 0,-1 0 0 0 0,-1 0 0 0 0,0 0 0 0 0,-2 0 0 0 0,0-1-46 0 0,-2 15-9 0 0,0 0 0 0 0,-1 0 0 0 0,0-1 0 0 0,1 1 0 0 0,-1 0 0 0 0,-1-1 0 0 0,1 1 0 0 0,-1 0 0 0 0,0-1 0 0 0,0 1 0 0 0,-1 0 1 0 0,0 0-1 0 0,1 0 0 0 0,-2 0 0 0 0,1 1 0 0 0,0-1 0 0 0,-1 0 0 0 0,0 1 0 0 0,0 0 0 0 0,-1-1 0 0 0,1 1 0 0 0,-1 1 0 0 0,0-1 0 0 0,0 0 0 0 0,0 1 0 0 0,0 0 0 0 0,0 0 0 0 0,-1 0 1 0 0,0 1-1 0 0,1-1 0 0 0,-1 1 0 0 0,0 0 0 0 0,0 0 0 0 0,0 1 0 0 0,0 0 0 0 0,-1-1 0 0 0,-1 1 9 0 0,-1 2-27 0 0,-1-1 1 0 0,1 1-1 0 0,0 0 0 0 0,0 1 1 0 0,0 0-1 0 0,0 0 0 0 0,0 1 1 0 0,0-1-1 0 0,0 2 0 0 0,1-1 1 0 0,-1 1-1 0 0,1 1 0 0 0,0-1 1 0 0,1 1-1 0 0,-6 5 27 0 0,2-1-32 0 0,0 0 0 0 0,0 0 0 0 0,1 1 1 0 0,1 1-1 0 0,0 0 0 0 0,0 0 0 0 0,1 0 0 0 0,0 1 0 0 0,1 0 1 0 0,1 0-1 0 0,0 1 0 0 0,0 0 0 0 0,1-1 0 0 0,1 1 0 0 0,0 1 1 0 0,1-1-1 0 0,0 0 0 0 0,1 1 0 0 0,1-1 0 0 0,0 1 0 0 0,1-1 1 0 0,0 1-1 0 0,3 11 32 0 0,2-13-165 0 0,1 0 1 0 0,0 0 0 0 0,0-1-1 0 0,2 0 1 0 0,-1 0-1 0 0,1-1 1 0 0,1 0 0 0 0,0-1-1 0 0,0 0 1 0 0,1 0-1 0 0,0-1 1 0 0,0-1 0 0 0,1 0-1 0 0,0 0 1 0 0,0-2-1 0 0,0 1 1 0 0,1-1 0 0 0,2 0 164 0 0,85 15-4192 0 0,-65-19-765 0 0,-3-4-4140 0 0,-20 0 4731 0 0</inkml:trace>
  <inkml:trace contextRef="#ctx0" brushRef="#br0" timeOffset="7373.014">6436 258 3457 0 0,'0'0'3787'0'0,"0"0"-898"0"0,0 0-562 0 0,0 0-339 0 0,0 0-418 0 0,0 0-432 0 0,0 0-369 0 0,0 0-230 0 0,0 0-90 0 0,0 0-15 0 0,0 0 22 0 0,0 0-8 0 0,0 0-51 0 0,-2 14-61 0 0,-5 68 254 0 0,22 6 281 0 0,-13-69-733 0 0,0 0 0 0 0,2 0 0 0 0,0 0 0 0 0,1-1 0 0 0,1 1 0 0 0,1-1-1 0 0,0 0 1 0 0,2-1 0 0 0,7 12-138 0 0,-15-28 76 0 0,0-1 0 0 0,1 0 0 0 0,-1 0 0 0 0,0 0 0 0 0,1 0 0 0 0,-1 0 0 0 0,1-1-1 0 0,-1 1 1 0 0,0 0 0 0 0,0 0 0 0 0,1-1 0 0 0,-1 1 0 0 0,0-1 0 0 0,1 1-1 0 0,-1-1 1 0 0,0 0 0 0 0,0 0 0 0 0,0 1 0 0 0,0-1 0 0 0,0 0 0 0 0,0 0 0 0 0,0 0-1 0 0,0 0 1 0 0,0 0 0 0 0,0 0 0 0 0,0 0 0 0 0,-1 0 0 0 0,1-1 0 0 0,0 1 0 0 0,-1 0-1 0 0,1 0 1 0 0,-1 0 0 0 0,0-1 0 0 0,1 1 0 0 0,-1 0 0 0 0,0-1 0 0 0,0 1 0 0 0,1 0-1 0 0,-1-1 1 0 0,0 1 0 0 0,-1-2-76 0 0,5-4 186 0 0,21-48 420 0 0,-2-1-1 0 0,-3-2 0 0 0,9-42-605 0 0,16-31-1474 0 0,-40 124-2743 0 0,-1 6-7038 0 0,-2 1-598 0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5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1 533 0 0 0,'0'0'812'0'0,"0"0"1086"0"0,0 0 354 0 0,0 0 144 0 0,0 0-45 0 0,0 0-331 0 0,0 0-454 0 0,0 0-398 0 0,0 0-266 0 0,0 0-152 0 0,0 0-92 0 0,0 0-47 0 0,0 0-11 0 0,4 14 1524 0 0,13-10-1283 0 0,1-1 1 0 0,-1-1-1 0 0,1 0 0 0 0,0-2 0 0 0,-1 0 0 0 0,1-1 0 0 0,9-1-841 0 0,88-13 974 0 0,-84 14-475 0 0,-2-1-4818 0 0,-16 5-10977 0 0,-9-3 7442 0 0</inkml:trace>
  <inkml:trace contextRef="#ctx0" brushRef="#br0" timeOffset="742.045">573 563 0 0 0,'0'0'1040'0'0,"0"0"795"0"0,0 0 299 0 0,0 0 3 0 0,0 0-140 0 0,0 0-232 0 0,0 0-228 0 0,0 0-178 0 0,0 0-144 0 0,0 0-139 0 0,0 0-119 0 0,0 0-113 0 0,-4-4-147 0 0,-15-11-115 0 0,17 14-499 0 0,0 1 0 0 0,-1-1 0 0 0,1 0 0 0 0,0 1 0 0 0,0 0 0 0 0,-1-1 1 0 0,1 1-1 0 0,0 0 0 0 0,0 0 0 0 0,-1 1 0 0 0,1-1 0 0 0,0 0 0 0 0,0 1 0 0 0,0-1 0 0 0,-1 1 1 0 0,1 0-1 0 0,0-1 0 0 0,0 1 0 0 0,0 0 0 0 0,0 0 0 0 0,0 1 0 0 0,0-1 0 0 0,1 0 1 0 0,-2 1-84 0 0,-9 4 248 0 0,3 0-213 0 0,-1-1-1 0 0,1 1 1 0 0,0 1 0 0 0,0 0-1 0 0,0 0 1 0 0,1 1 0 0 0,0-1-1 0 0,1 2 1 0 0,0-1 0 0 0,0 1-1 0 0,1 0 1 0 0,0 1 0 0 0,1-1-1 0 0,-4 8-34 0 0,5 61-193 0 0,6-75 226 0 0,1-1 0 0 0,-1 0 0 0 0,1 0 0 0 0,0 0-1 0 0,-1 0 1 0 0,1 0 0 0 0,0-1 0 0 0,0 0 0 0 0,0 1 0 0 0,0-1 0 0 0,1 0 0 0 0,-1 0 0 0 0,0-1-1 0 0,0 1 1 0 0,1 0 0 0 0,-1-1 0 0 0,0 0 0 0 0,1 0 0 0 0,-1 0 0 0 0,0 0 0 0 0,1-1 0 0 0,-1 0-33 0 0,0 1 65 0 0,10-2 106 0 0,0-1-1 0 0,-1-1 1 0 0,1 0-1 0 0,-1 0 0 0 0,0-2 1 0 0,-1 1-1 0 0,1-1 1 0 0,-1-1-1 0 0,0 0 0 0 0,-1-1 1 0 0,1 0-1 0 0,4-6-170 0 0,12-6 236 0 0,-14 11-164 0 0,-1 0 0 0 0,-1-1-1 0 0,0 0 1 0 0,0-1 0 0 0,-1 0 0 0 0,0-1 0 0 0,-1 0-1 0 0,-1-1 1 0 0,0 1 0 0 0,0-2 0 0 0,-1 1 0 0 0,-1-1 0 0 0,0 0-1 0 0,-1 0 1 0 0,-1 0 0 0 0,0-1 0 0 0,-1 0 0 0 0,0 0-1 0 0,-1 0 1 0 0,-1-13-72 0 0,1 22-21 0 0,-1 0 0 0 0,-1 0 0 0 0,1 0 0 0 0,-1 0 0 0 0,0 0 0 0 0,0 0 0 0 0,-1 0 0 0 0,0 0 0 0 0,0 0 0 0 0,0 0 0 0 0,-1 0 0 0 0,0 0 0 0 0,0 0 0 0 0,0 1 0 0 0,-1-1 0 0 0,0 1 0 0 0,0 0 0 0 0,0-1 0 0 0,-1 2 0 0 0,1-1 0 0 0,-1 0 0 0 0,0 1 0 0 0,-1-1 0 0 0,1 1 0 0 0,-1 0 0 0 0,0 1 0 0 0,0-1 0 0 0,0 1 0 0 0,0 0 0 0 0,-1 0 0 0 0,1 1 0 0 0,-1 0 0 0 0,0 0 0 0 0,1 0 0 0 0,-1 0 0 0 0,0 1 0 0 0,-1 0 21 0 0,0 1-20 0 0,0 1 0 0 0,1 0 1 0 0,-1 1-1 0 0,0-1 0 0 0,1 1 0 0 0,-1 1 1 0 0,1-1-1 0 0,0 1 0 0 0,-1 0 0 0 0,1 0 1 0 0,1 1-1 0 0,-1 0 0 0 0,0 0 0 0 0,1 0 0 0 0,0 1 1 0 0,0-1-1 0 0,0 1 0 0 0,1 1 0 0 0,-1-1 1 0 0,1 1-1 0 0,1-1 0 0 0,-1 1 0 0 0,1 0 1 0 0,-2 5 19 0 0,-1 0 1 0 0,1 1 1 0 0,1-1-1 0 0,0 1 1 0 0,1-1-1 0 0,0 1 1 0 0,1 0-1 0 0,0 0 1 0 0,1 0-1 0 0,0 1 1 0 0,1-1-1 0 0,0 0 1 0 0,1 0-1 0 0,2 9-1 0 0,1-8 6 0 0,2-1 0 0 0,-1 0 0 0 0,2-1 0 0 0,0 1 1 0 0,0-1-1 0 0,1 0 0 0 0,0-1 0 0 0,1 0 0 0 0,0 0 0 0 0,0-1 0 0 0,1 0 0 0 0,1-1 1 0 0,-1 0-1 0 0,1-1 0 0 0,1 0 0 0 0,-1 0 0 0 0,3 0-6 0 0,115 44 240 0 0,-49-46-1358 0 0,-65-12-2689 0 0,-2-5-3340 0 0,-8 6 842 0 0,-1 5-646 0 0</inkml:trace>
  <inkml:trace contextRef="#ctx0" brushRef="#br0" timeOffset="1419.231">932 725 4617 0 0,'0'0'4573'0'0,"0"0"-1446"0"0,0 0-718 0 0,0 0-283 0 0,0 0-298 0 0,0 0-382 0 0,0 0-365 0 0,0 0-265 0 0,0 0-138 0 0,0 0-63 0 0,0 0-45 0 0,0 0-15 0 0,10 9 923 0 0,10-34-271 0 0,140-150 241 0 0,-78 94-1408 0 0,-82 80-43 0 0,1 1-1 0 0,-1-1 1 0 0,0 1 0 0 0,0 0-1 0 0,1-1 1 0 0,-1 1 0 0 0,0 0-1 0 0,1-1 1 0 0,-1 1 0 0 0,0 0-1 0 0,1-1 1 0 0,-1 1 0 0 0,0 0-1 0 0,1-1 1 0 0,-1 1 0 0 0,1 0-1 0 0,-1 0 1 0 0,0 0-1 0 0,1 0 1 0 0,-1-1 0 0 0,1 1-1 0 0,-1 0 1 0 0,1 0 0 0 0,-1 0-1 0 0,1 0 1 0 0,-1 0 0 0 0,1 0-1 0 0,-1 0 1 0 0,0 0 0 0 0,1 0-1 0 0,-1 0 1 0 0,1 0 0 0 0,-1 0-1 0 0,1 1 1 0 0,-1-1 0 0 0,1 0-1 0 0,-1 0 1 0 0,0 0-1 0 0,1 1 1 0 0,-1-1 0 0 0,1 0-1 0 0,-1 0 1 0 0,0 1 0 0 0,1-1-1 0 0,-1 0 1 0 0,0 1 0 0 0,1-1-1 0 0,-1 1 1 0 0,0-1 0 0 0,0 0-1 0 0,1 1 1 0 0,-1-1 0 0 0,0 1-1 0 0,0-1 1 0 0,0 0 0 0 0,1 1 3 0 0,-2 31-275 0 0,0-19 320 0 0,2 83-131 0 0,0-94 90 0 0,1 1-1 0 0,0-1 1 0 0,0 0-1 0 0,0 0 0 0 0,0 0 1 0 0,0-1-1 0 0,0 1 1 0 0,0 0-1 0 0,1-1 0 0 0,-1 1 1 0 0,1-1-1 0 0,-1 0 1 0 0,1 0-1 0 0,-1 0 0 0 0,1 0 1 0 0,0-1-1 0 0,0 1 1 0 0,-1 0-1 0 0,1-1 1 0 0,0 0-1 0 0,0 0 0 0 0,-1 0 1 0 0,1 0-1 0 0,0 0 1 0 0,0 0-1 0 0,-1-1 0 0 0,1 0 1 0 0,0 1-1 0 0,-1-1 1 0 0,1 0-1 0 0,0 0 0 0 0,-1 0 1 0 0,1-1-1 0 0,-1 1 1 0 0,0-1-1 0 0,3-1-3 0 0,100-86 113 0 0,-46 47-101 0 0,-52 112-130 0 0,-7-65 75 0 0,0 0 0 0 0,0 0 0 0 0,0 1 0 0 0,1-1 0 0 0,-1 0 0 0 0,1 0 0 0 0,1 0 0 0 0,-1 0 0 0 0,1 0 0 0 0,0 0 0 0 0,0 0 0 0 0,0-1 0 0 0,0 1 0 0 0,1-1 0 0 0,0 1 0 0 0,0-1 0 0 0,0 0 0 0 0,1 0 0 0 0,-1 0 0 0 0,1-1 0 0 0,0 1 0 0 0,0-1 0 0 0,0 0-1 0 0,1 0 1 0 0,-1 0 0 0 0,1-1 0 0 0,-1 1 0 0 0,4 0 43 0 0,42-1-5231 0 0,-34-7 114 0 0,-2-4-4147 0 0,-10 6 1840 0 0</inkml:trace>
  <inkml:trace contextRef="#ctx0" brushRef="#br0" timeOffset="1836.01">1672 202 3961 0 0,'0'0'4031'0'0,"0"0"-959"0"0,0 0-640 0 0,0 0-373 0 0,0 0-312 0 0,0 0-350 0 0,0 0-346 0 0,0 0-302 0 0,0 0-162 0 0,0 0-55 0 0,0 0-13 0 0,0 0 10 0 0,0 0-17 0 0,6 10-53 0 0,33 75 696 0 0,-34-70-960 0 0,9 30 66 0 0,2-1 0 0 0,2 0 0 0 0,1-2 0 0 0,21 33-261 0 0,-13-31 36 0 0,-7-73 1446 0 0,108-185-496 0 0,-110 175-942 0 0,-9 16-273 0 0,1 1-1 0 0,2 0 1 0 0,0 0-1 0 0,1 2 0 0 0,1-1 1 0 0,11-11 229 0 0,8-1-4988 0 0,-25 32-5211 0 0,-6 1-1456 0 0</inkml:trace>
  <inkml:trace contextRef="#ctx0" brushRef="#br0" timeOffset="2643.485">2227 515 4585 0 0,'0'0'2811'0'0,"0"0"-724"0"0,0 0-433 0 0,0 0-146 0 0,0 0-98 0 0,0 0-151 0 0,0 0-160 0 0,0 0-163 0 0,0 0-100 0 0,0 0-70 0 0,0 0-63 0 0,0 0-21 0 0,20 0-58 0 0,128-5 838 0 0,86-19-624 0 0,-224 17-3321 0 0,-9 2-2433 0 0,-4-2-3571 0 0,-1 3 1113 0 0</inkml:trace>
  <inkml:trace contextRef="#ctx0" brushRef="#br0" timeOffset="2865.88">2460 283 1896 0 0,'0'0'2601'0'0,"0"0"-755"0"0,0 0-211 0 0,0 0 213 0 0,0 0 199 0 0,0 0-68 0 0,0 0-366 0 0,0 0-426 0 0,0 0-327 0 0,0 0-181 0 0,0 0-93 0 0,0 0-60 0 0,-6 32-41 0 0,-22 100-51 0 0,22-110-313 0 0,1 1-1 0 0,1 1 1 0 0,2-1 0 0 0,0 0 0 0 0,1 1 0 0 0,2 0 0 0 0,1 5-121 0 0,-2-21-36 0 0,18 31-1419 0 0,-6-32-2611 0 0,3-5-5004 0 0,-11-2 2629 0 0</inkml:trace>
  <inkml:trace contextRef="#ctx0" brushRef="#br0" timeOffset="3582.071">2989 423 0 0 0,'0'0'2259'0'0,"0"0"126"0"0,0 0 57 0 0,0 0-213 0 0,0 0-318 0 0,0 0-328 0 0,0 0-286 0 0,0 0-212 0 0,0 0-173 0 0,0 0-167 0 0,0 0-163 0 0,-23 5-132 0 0,-70 18-110 0 0,43 2 163 0 0,41-16-415 0 0,3-4-86 0 0,0 0 0 0 0,0 0 0 0 0,1 0 0 0 0,0 1 0 0 0,0 0 1 0 0,1 0-1 0 0,-1 0 0 0 0,1 1 0 0 0,1-1 0 0 0,-1 1 0 0 0,1 0 1 0 0,0 0-1 0 0,1 0 0 0 0,0 0 0 0 0,0 1 0 0 0,0-1 0 0 0,1 1 1 0 0,0-1-1 0 0,0 1 0 0 0,1-1 0 0 0,0 7-2 0 0,3-11 43 0 0,-1 1 0 0 0,1-1 0 0 0,-1 0 0 0 0,1-1 0 0 0,0 1 0 0 0,0 0 0 0 0,0-1 0 0 0,0 0 0 0 0,1 0 0 0 0,-1 0 0 0 0,0 0-1 0 0,1 0 1 0 0,0 0 0 0 0,-1-1 0 0 0,1 0 0 0 0,0 0 0 0 0,0 0 0 0 0,0 0 0 0 0,0-1 0 0 0,0 1 0 0 0,-1-1 0 0 0,1 0 0 0 0,0 0 0 0 0,0-1 0 0 0,0 1 0 0 0,0-1 0 0 0,0 0 0 0 0,1 0-43 0 0,7 1 256 0 0,4-3-7 0 0,0 0 0 0 0,0-1 1 0 0,0-1-1 0 0,-1-1 0 0 0,1 0 0 0 0,-1-1 0 0 0,-1-1 1 0 0,1 0-1 0 0,-1-1 0 0 0,-1 0 0 0 0,0-1 1 0 0,0-1-1 0 0,-1 0 0 0 0,0 0 0 0 0,1-4-249 0 0,-1 3 66 0 0,-1-2 0 0 0,0 1-1 0 0,-1-1 1 0 0,0-1 0 0 0,-1 0 0 0 0,-1 0 0 0 0,-1-1-1 0 0,0 0 1 0 0,-1 0 0 0 0,0-1 0 0 0,-1 0-1 0 0,-2 0 1 0 0,1 0 0 0 0,-2 0 0 0 0,0 0-1 0 0,-1-1 1 0 0,-1 1 0 0 0,-1 0 0 0 0,0-1-66 0 0,1 11-16 0 0,-1 1 1 0 0,0-1 0 0 0,-1 1 0 0 0,1 0-1 0 0,-1-1 1 0 0,0 1 0 0 0,-1 0-1 0 0,0 0 1 0 0,1 0 0 0 0,-2 1 0 0 0,1-1-1 0 0,-1 1 1 0 0,0 0 0 0 0,0-1-1 0 0,0 2 1 0 0,-1-1 0 0 0,0 1 0 0 0,0-1-1 0 0,0 1 1 0 0,0 0 0 0 0,-1 1-1 0 0,1 0 1 0 0,-1 0 0 0 0,0 0-1 0 0,0 0 1 0 0,0 1 0 0 0,0 0 0 0 0,0 0-1 0 0,-1 1 1 0 0,1-1 0 0 0,-1 2-1 0 0,1-1 1 0 0,-1 1 0 0 0,1 0 0 0 0,-1 0-1 0 0,1 0 1 0 0,-1 1 0 0 0,1 0-1 0 0,-1 0 1 0 0,1 1 0 0 0,0 0 0 0 0,0 0-1 0 0,-2 1 16 0 0,-1 2-24 0 0,0 0-1 0 0,1 0 0 0 0,0 1 0 0 0,0 0 0 0 0,1 0 1 0 0,0 1-1 0 0,0 0 0 0 0,0 0 0 0 0,1 1 1 0 0,0-1-1 0 0,0 1 0 0 0,1 1 0 0 0,0-1 1 0 0,1 1-1 0 0,-1 0 0 0 0,2 0 0 0 0,-1 0 1 0 0,1 0-1 0 0,1 1 0 0 0,0-1 0 0 0,0 1 1 0 0,1 0-1 0 0,0 5 25 0 0,0-6-21 0 0,1 0 0 0 0,1 1 0 0 0,0-1 1 0 0,0 0-1 0 0,0 0 0 0 0,1 0 0 0 0,1 0 0 0 0,-1-1 1 0 0,1 1-1 0 0,1-1 0 0 0,0 1 0 0 0,0-1 1 0 0,1 0-1 0 0,0 0 0 0 0,0-1 0 0 0,0 0 0 0 0,1 0 1 0 0,0 0-1 0 0,1 0 0 0 0,0-1 0 0 0,0 0 0 0 0,7 4 21 0 0,2 1-473 0 0,2-1 0 0 0,-1-1 1 0 0,2-1-1 0 0,-1 0 0 0 0,1-1 0 0 0,0-1 0 0 0,7 1 473 0 0,27 4-5342 0 0,2-2-5351 0 0,-45-6 6420 0 0</inkml:trace>
  <inkml:trace contextRef="#ctx0" brushRef="#br0" timeOffset="4093.95">3233 721 0 0 0,'0'0'1606'0'0,"0"0"997"0"0,0 0 430 0 0,0 0-29 0 0,0 0-393 0 0,0 0-494 0 0,0 0-385 0 0,0 0-293 0 0,0 0-215 0 0,0 0-159 0 0,0 0-124 0 0,0 0-123 0 0,20-17-110 0 0,63-54-75 0 0,-9-19 987 0 0,-52 55-1301 0 0,36-38 203 0 0,-57 72-530 0 0,-1 1-16 0 0,0 0-23 0 0,0 0-45 0 0,-22 118-459 0 0,24-117 560 0 0,0 1-1 0 0,-1 0 0 0 0,1-1 0 0 0,0 1 0 0 0,0-1 1 0 0,0 1-1 0 0,0-1 0 0 0,0 0 0 0 0,1 0 0 0 0,-1 0 1 0 0,0 0-1 0 0,0 0 0 0 0,1 0 0 0 0,-1-1 0 0 0,0 1 0 0 0,1-1 1 0 0,-1 0-1 0 0,1 0 0 0 0,-1 0 0 0 0,1 0 0 0 0,-1 0 1 0 0,0 0-1 0 0,1 0 0 0 0,-1-1 0 0 0,1 1 0 0 0,-1-1 1 0 0,0 0-1 0 0,0 0 0 0 0,1 0 0 0 0,-1 0 0 0 0,0 0 1 0 0,0 0-1 0 0,0-1 0 0 0,0 1 0 0 0,0-1-8 0 0,129-92 332 0 0,-71 60-214 0 0,-59 34-130 0 0,-1 18-72 0 0,-17 93 234 0 0,17-108-193 0 0,-1 0-1 0 0,1 0 0 0 0,0-1 1 0 0,0 1-1 0 0,1 0 0 0 0,-1 0 1 0 0,0 0-1 0 0,1 0 1 0 0,0 0-1 0 0,0-1 0 0 0,-1 1 1 0 0,2 0-1 0 0,-1-1 0 0 0,0 1 1 0 0,0 0-1 0 0,1-1 0 0 0,0 0 1 0 0,-1 1-1 0 0,1-1 1 0 0,0 0-1 0 0,0 0 0 0 0,0 0 1 0 0,0 0-1 0 0,1 0 0 0 0,-1 0 1 0 0,0-1-1 0 0,1 1 1 0 0,0-1-1 0 0,-1 0 0 0 0,1 0 1 0 0,0 0-1 0 0,-1 0 0 0 0,1 0 1 0 0,0 0-1 0 0,0-1 0 0 0,0 1 1 0 0,-1-1-1 0 0,1 0 1 0 0,2 0 43 0 0,12 1-1384 0 0,13-1-2148 0 0,-10-4-5531 0 0,-9 0-1321 0 0</inkml:trace>
  <inkml:trace contextRef="#ctx0" brushRef="#br0" timeOffset="8596.531">3979 40 0 0 0,'0'0'1064'0'0,"0"0"329"0"0,0 0 21 0 0,0 0 145 0 0,0 0 214 0 0,0 0 19 0 0,0 0-157 0 0,0 0-221 0 0,0 0-254 0 0,0 0-182 0 0,0 0-94 0 0,2 3 3491 0 0,-2 36-2561 0 0,15 170 405 0 0,1-133-1960 0 0,-11-44-178 0 0,2 0 0 0 0,1 0 0 0 0,2 0 0 0 0,1-1 0 0 0,1 0-1 0 0,10 15-80 0 0,6-13 479 0 0,-28-33-259 0 0,15-53 1834 0 0,7-60-1967 0 0,5 0-1 0 0,5 1 1 0 0,13-23-87 0 0,-18 32-2430 0 0,-27 101 5130 0 0,1 0-4075 0 0,0-1-16452 0 0,-1 6 12941 0 0,0 1 1473 0 0</inkml:trace>
  <inkml:trace contextRef="#ctx0" brushRef="#br0" timeOffset="9111.08">4298 574 4921 0 0,'0'0'851'0'0,"0"0"-298"0"0,0 0 169 0 0,0 0 386 0 0,0 0 186 0 0,0 0-98 0 0,0 0-160 0 0,0 0-92 0 0,0 0 19 0 0,0 0 40 0 0,0 0-17 0 0,0 0-69 0 0,0 0-99 0 0,11-2-54 0 0,36-4-87 0 0,-44 5-569 0 0,0 0 0 0 0,0 0 0 0 0,0 0 1 0 0,0-1-1 0 0,0 0 0 0 0,0 1 0 0 0,0-1 0 0 0,-1 0 0 0 0,1 0 0 0 0,0-1 0 0 0,-1 1 0 0 0,0 0 0 0 0,0-1 0 0 0,0 0 0 0 0,0 1 0 0 0,0-1 0 0 0,0 0 0 0 0,-1 0 0 0 0,1 0 0 0 0,0-2-108 0 0,-2 4 28 0 0,2 0-19 0 0,-1-1 1 0 0,0 0-1 0 0,0 1 0 0 0,0-1 1 0 0,0 0-1 0 0,0 0 1 0 0,0 0-1 0 0,-1 0 0 0 0,1 0 1 0 0,-1 0-1 0 0,1 0 0 0 0,-1 0 1 0 0,0 0-1 0 0,1 0 1 0 0,-1 0-1 0 0,0 0 0 0 0,-1 0 1 0 0,1 0-1 0 0,0 0 1 0 0,0 0-1 0 0,-1 0 0 0 0,1 0 1 0 0,-1 0-1 0 0,0 0 0 0 0,0 0 1 0 0,1 1-1 0 0,-1-1 1 0 0,0 0-1 0 0,-1 0 0 0 0,1 1 1 0 0,0-1-1 0 0,0 1 1 0 0,-1-1-1 0 0,1 1 0 0 0,-1-1 1 0 0,1 1-1 0 0,-1 0 0 0 0,0 0 1 0 0,1-1-1 0 0,-1 1 1 0 0,0 1-1 0 0,0-1 0 0 0,0 0 1 0 0,0 0-1 0 0,0 1 1 0 0,0-1-1 0 0,0 1 0 0 0,0-1 1 0 0,0 1-1 0 0,0 0 1 0 0,0 0-1 0 0,-1 0-9 0 0,-3 0-38 0 0,1 0 1 0 0,-1 0-1 0 0,0 0 0 0 0,1 1 1 0 0,-1 0-1 0 0,1 0 0 0 0,0 0 1 0 0,-1 1-1 0 0,1-1 0 0 0,0 1 0 0 0,0 1 1 0 0,0-1-1 0 0,0 1 0 0 0,0 0 1 0 0,0 0-1 0 0,1 0 0 0 0,0 1 1 0 0,-1-1-1 0 0,1 1 0 0 0,1 0 1 0 0,-1 0-1 0 0,0 1 0 0 0,1-1 1 0 0,-2 5 37 0 0,2-5 27 0 0,1 0 1 0 0,-1 0 0 0 0,1 0 0 0 0,0 1-1 0 0,0-1 1 0 0,1 1 0 0 0,-1-1-1 0 0,1 1 1 0 0,0 0 0 0 0,0 0 0 0 0,1-1-1 0 0,-1 1 1 0 0,1 0 0 0 0,0 0-1 0 0,1 0 1 0 0,-1 0 0 0 0,1-1 0 0 0,0 1-1 0 0,0 0 1 0 0,0 0 0 0 0,1-1-1 0 0,-1 1 1 0 0,1-1 0 0 0,0 0-1 0 0,1 1 1 0 0,-1-1 0 0 0,1 0 0 0 0,0 0-1 0 0,0 0 1 0 0,0-1 0 0 0,0 1-1 0 0,1-1 1 0 0,-1 0 0 0 0,1 0 0 0 0,0 0-1 0 0,1 1-27 0 0,7 3 6 0 0,-1 0-1 0 0,1-1 1 0 0,1-1-1 0 0,-1 0 1 0 0,1 0-1 0 0,0-2 1 0 0,0 1-1 0 0,0-2 1 0 0,0 1 0 0 0,1-2-1 0 0,-1 0 1 0 0,1 0-1 0 0,-1-2 1 0 0,9 0-6 0 0,26-20-5325 0 0,-20-2-3838 0 0,-20 16 4280 0 0,-2 3 2653 0 0</inkml:trace>
  <inkml:trace contextRef="#ctx0" brushRef="#br0" timeOffset="9365.151">4802 467 6441 0 0,'0'0'1583'0'0,"0"0"-429"0"0,0 0 40 0 0,0 0 270 0 0,0 0 76 0 0,0 0-264 0 0,0 0-429 0 0,0 0-365 0 0,0 0-192 0 0,0 0-41 0 0,0 0 12 0 0,0 0 6 0 0,0 0-31 0 0,-12 13-82 0 0,-37 43-78 0 0,3 3-387 0 0,5-10-4076 0 0,2-24-7353 0 0,31-21 10664 0 0</inkml:trace>
  <inkml:trace contextRef="#ctx0" brushRef="#br0" timeOffset="9627.062">4502 500 840 0 0,'0'0'1738'0'0,"0"0"-246"0"0,0 0 150 0 0,0 0 334 0 0,0 0 74 0 0,0 0-307 0 0,0 0-532 0 0,0 0-484 0 0,0 0-244 0 0,0 0-5 0 0,0 0 123 0 0,0 0 101 0 0,8 2 43 0 0,89 40 2414 0 0,46 35-676 0 0,-39-11-2243 0 0,-56-39-10 0 0,-26-20-2527 0 0,-5-4-3042 0 0,0-2-4491 0 0,-13-1 4756 0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2:48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131 137 8642 0 0,'0'0'2136'0'0,"0"0"-935"0"0,0 0-377 0 0,0 0 9 0 0,0 0 87 0 0,0 0 55 0 0,0 0-6 0 0,0 0-87 0 0,0 0-105 0 0,0 0-69 0 0,0 0-126 0 0,0 0-107 0 0,0 0-65 0 0,8 21-68 0 0,41 135 468 0 0,-16 40-515 0 0,-29-112-3985 0 0,-8-71-378 0 0,-1-7-1381 0 0,1-2 270 0 0,2-1 1784 0 0</inkml:trace>
  <inkml:trace contextRef="#ctx0" brushRef="#br0" timeOffset="362.154">0 218 1616 0 0,'0'0'2516'0'0,"0"0"-780"0"0,0 0-121 0 0,0 0 152 0 0,0 0 24 0 0,0 0-201 0 0,0 0-269 0 0,0 0-268 0 0,0 0-153 0 0,0 0-75 0 0,0 0-53 0 0,0 0-45 0 0,30-31-68 0 0,95-98-48 0 0,-123 125-568 0 0,1 0 1 0 0,0 1-1 0 0,0 0 1 0 0,1 0-1 0 0,-1 0 0 0 0,1 0 1 0 0,-1 0-1 0 0,1 1 1 0 0,0-1-1 0 0,0 1 1 0 0,0 0-1 0 0,0 0 1 0 0,0 1-1 0 0,1-1 0 0 0,-1 1 1 0 0,0 0-1 0 0,1 0 1 0 0,1 0-44 0 0,10-1 214 0 0,-6-1-135 0 0,0 1 1 0 0,0 0-1 0 0,1 0 0 0 0,0 1 1 0 0,-1 0-1 0 0,1 1 1 0 0,-1 0-1 0 0,1 0 0 0 0,0 2 1 0 0,-1-1-1 0 0,0 1 0 0 0,1 1 1 0 0,-1 0-1 0 0,0 0 0 0 0,0 1 1 0 0,0 0-1 0 0,-1 1 0 0 0,1 0 1 0 0,-1 0-1 0 0,0 1 0 0 0,-1 0 1 0 0,5 5-80 0 0,-10-6 41 0 0,1 0 0 0 0,-2 0 0 0 0,1 1 0 0 0,-1-1 0 0 0,0 1 0 0 0,0 0 0 0 0,0-1 0 0 0,-1 1 0 0 0,0 0 0 0 0,0 0 0 0 0,-1 0 0 0 0,1 0 0 0 0,-1 0 0 0 0,0 0 0 0 0,-1 0 0 0 0,0 0 0 0 0,0 0 0 0 0,0 0 0 0 0,-1 0 1 0 0,1 0-1 0 0,-1-1 0 0 0,-1 1 0 0 0,1-1 0 0 0,-1 1 0 0 0,0-1 0 0 0,0 0 0 0 0,0 0 0 0 0,-1 0 0 0 0,0-1 0 0 0,0 1 0 0 0,0-1 0 0 0,-1 0 0 0 0,1 0 0 0 0,-1 0 0 0 0,-5 2-41 0 0,-3 4-168 0 0,-1-1-1 0 0,-1-1 0 0 0,1-1 1 0 0,-1 0-1 0 0,-1-1 1 0 0,1 0-1 0 0,-1-1 1 0 0,0-1-1 0 0,0 0 1 0 0,0-1-1 0 0,-1-1 1 0 0,1-1-1 0 0,0 0 1 0 0,-1-1-1 0 0,1-1 0 0 0,-7-1 169 0 0,-4-11-4219 0 0,20 4-4867 0 0,7 5 1411 0 0</inkml:trace>
  <inkml:trace contextRef="#ctx0" brushRef="#br0" timeOffset="700.04">667 358 4489 0 0,'0'0'2270'0'0,"0"0"-62"0"0,0 0 27 0 0,0 0-87 0 0,0 0-361 0 0,0 0-435 0 0,0 0-383 0 0,0 0-251 0 0,0 0-126 0 0,0 0-28 0 0,0 0 31 0 0,0 0 21 0 0,7 0-4 0 0,152-7 2313 0 0,88-4-2014 0 0,-234 18-3410 0 0,-14-1-2628 0 0,-5 0-3649 0 0,3-3 187 0 0</inkml:trace>
  <inkml:trace contextRef="#ctx0" brushRef="#br0" timeOffset="953.6">635 550 7690 0 0,'0'0'1876'0'0,"0"0"-237"0"0,0 0 120 0 0,0 0 196 0 0,0 0-157 0 0,0 0-338 0 0,0 0-300 0 0,0 0-211 0 0,0 0-140 0 0,0 0-98 0 0,36 4-122 0 0,112 10-110 0 0,-11-10 291 0 0,15-14-2468 0 0,-99 5-4287 0 0,-35 2-830 0 0,-8-1-2331 0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2:46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1256 0 0,'0'0'900'0'0,"0"0"-211"0"0,0 0-31 0 0,0 0 212 0 0,0 0 309 0 0,0 0 176 0 0,0 0-23 0 0,0 0-142 0 0,0 0-154 0 0,0 0-76 0 0,0 0-46 0 0,8 0-13 0 0,265-2 6511 0 0,16 1-6075 0 0,-288 1-1404 0 0,-1 1-4160 0 0,-6 6 620 0 0,-12 2-7394 0 0,11-8 7914 0 0</inkml:trace>
  <inkml:trace contextRef="#ctx0" brushRef="#br0" timeOffset="304.994">23 367 4121 0 0,'0'0'1734'0'0,"0"0"-407"0"0,0 0-257 0 0,0 0 39 0 0,0 0 184 0 0,0 0 114 0 0,0 0-17 0 0,0 0-97 0 0,0 0-152 0 0,0 0-168 0 0,0 0-121 0 0,0 0-119 0 0,0 0-97 0 0,19 1-48 0 0,118 5 848 0 0,8-10-442 0 0,-85 1-330 0 0,-30 0-3644 0 0,-15 2-2022 0 0,0 1-3358 0 0,-15 0 1941 0 0</inkml:trace>
  <inkml:trace contextRef="#ctx0" brushRef="#br0" timeOffset="860.995">181 6 2024 0 0,'0'0'1342'0'0,"0"0"-124"0"0,0 0 211 0 0,0 0 346 0 0,0 0 166 0 0,0 0-70 0 0,0 0-324 0 0,0 0-432 0 0,0 0-342 0 0,0 0-266 0 0,0 0-144 0 0,0 0-55 0 0,0 0 39 0 0,-5-6 545 0 0,49 16 1015 0 0,-22-4-1621 0 0,1 2 0 0 0,-1 0 0 0 0,0 2 0 0 0,-1 0 0 0 0,-1 2 0 0 0,1 0 0 0 0,15 14-286 0 0,66 55 309 0 0,-101-79-290 0 0,1 0 0 0 0,-1 0 0 0 0,0 0 0 0 0,0 0-1 0 0,0 0 1 0 0,0 0 0 0 0,0 1 0 0 0,0-1 0 0 0,0 0 0 0 0,-1 1 0 0 0,1-1 0 0 0,-1 1 0 0 0,0-1-1 0 0,0 0 1 0 0,0 1 0 0 0,0-1 0 0 0,0 1 0 0 0,0-1 0 0 0,-1 1 0 0 0,1-1 0 0 0,-1 0 0 0 0,0 1-1 0 0,1-1 1 0 0,-1 0 0 0 0,0 1 0 0 0,0-1 0 0 0,-1 0 0 0 0,1 0 0 0 0,0 0 0 0 0,-1 0-19 0 0,-27 48 341 0 0,-2-2-1 0 0,-1-1 1 0 0,-3-1 0 0 0,-2-2 0 0 0,-29 26-341 0 0,-42 47 161 0 0,100-107-222 0 0,7-5-2869 0 0,9-1-10623 0 0,-1-4 5995 0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3:20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178 103 0 0 0,'0'0'939'0'0,"0"0"449"0"0,0 0 68 0 0,0 0-39 0 0,0 0 11 0 0,0 0-22 0 0,0 0-47 0 0,0-3-67 0 0,0-12-120 0 0,0 11-148 0 0,0 4-153 0 0,0 0-155 0 0,0 0-135 0 0,0 0-109 0 0,0 0-75 0 0,0 0-70 0 0,0 0-47 0 0,0 0-41 0 0,-7 23 865 0 0,-46 149 859 0 0,-46 116-1014 0 0,80-230-811 0 0,34-99 2354 0 0,0-7-2404 0 0,2-1 0 0 0,2 2 0 0 0,3 0 0 0 0,1 2 0 0 0,2 0 0 0 0,4 0-88 0 0,8-18 40 0 0,68-70 40 0 0,-101 233 111 0 0,-4 230 119 0 0,15-286-349 0 0,12-44 120 0 0,104-217 265 0 0,-53 82-285 0 0,-73 127-73 0 0,1 0-72 0 0,-3 24 29 0 0,21 76 210 0 0,-4 107 284 0 0,8-90-583 0 0,-1-94-2264 0 0,23-33-6463 0 0,-31 0 131 0 0,-14 11 3452 0 0</inkml:trace>
  <inkml:trace contextRef="#ctx0" brushRef="#br0" timeOffset="453.044">869 140 5297 0 0,'0'0'2179'0'0,"0"0"-257"0"0,0 0-100 0 0,0 0 33 0 0,0 0-13 0 0,0 0-267 0 0,0 0-338 0 0,0 0-323 0 0,0 0-218 0 0,0 0-153 0 0,0 0-105 0 0,0 0-27 0 0,0 0 28 0 0,-3 4 26 0 0,2-1-375 0 0,-1 0 0 0 0,1 0 0 0 0,0 0-1 0 0,0 0 1 0 0,0 0 0 0 0,1 1-1 0 0,-1-1 1 0 0,1 0 0 0 0,-1 0 0 0 0,1 1-1 0 0,0-1 1 0 0,0 0 0 0 0,1 1 0 0 0,-1-1-1 0 0,1 0 1 0 0,0 0 0 0 0,-1 0 0 0 0,1 1-1 0 0,1-1 1 0 0,-1 0 0 0 0,0 0 0 0 0,1 0-1 0 0,-1-1 1 0 0,1 1-90 0 0,96 231 659 0 0,-61-123-530 0 0,-30-100 386 0 0,-7-11-324 0 0,6-8 561 0 0,-5 2-691 0 0,136-472 1145 0 0,-106 400-3075 0 0,-20 71-1524 0 0,1 6-5465 0 0,-8 1 5241 0 0,0 0-5948 0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3:23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24 489 0 0 0,'0'0'239'0'0,"0"0"366"0"0,0 0 63 0 0,-3-1 99 0 0,-17-5 1540 0 0,19 5-869 0 0,4-1 7427 0 0,5 1-4793 0 0,23 1-4420 0 0,-24 0 1679 0 0,217-14 1986 0 0,-21-20-2540 0 0,-169 34-655 0 0,-29 0-2625 0 0,-16 9-4260 0 0,1-7-4194 0 0,8-2 7020 0 0</inkml:trace>
  <inkml:trace contextRef="#ctx0" brushRef="#br0" timeOffset="269.007">195 249 9546 0 0,'0'0'1142'0'0,"0"0"-481"0"0,0 0-289 0 0,0 0 134 0 0,0 0 335 0 0,0 0 273 0 0,0 0 61 0 0,0 0-134 0 0,0 0-143 0 0,0 0-141 0 0,-2 34-74 0 0,-7 107-112 0 0,0 73 2012 0 0,9-139-8530 0 0,0-24-4706 0 0,0-50 5363 0 0</inkml:trace>
  <inkml:trace contextRef="#ctx0" brushRef="#br0" timeOffset="9038.113">838 382 0 0 0,'0'0'256'0'0,"0"0"855"0"0,0 0 177 0 0,0 0-18 0 0,1-12-17 0 0,0-4-611 0 0,0-10-156 0 0,0-4 5668 0 0,-1 29-5131 0 0,0 1-92 0 0,0 0-94 0 0,0 0-129 0 0,0 0-127 0 0,0 0-139 0 0,0 0-123 0 0,0 0-95 0 0,-3 16 107 0 0,-83 295 916 0 0,50-200-946 0 0,43-126 2882 0 0,-1-22-3089 0 0,2 0-1 0 0,2 1 0 0 0,1-1 0 0 0,2 2 0 0 0,1 0 0 0 0,2 1 0 0 0,1 0 0 0 0,2 1 0 0 0,5-5-93 0 0,38-43 100 0 0,-44 103-203 0 0,8 41 223 0 0,-17-29-85 0 0,-1 0-1 0 0,-2 1 0 0 0,-1-1 0 0 0,-2 1 1 0 0,-1 0-1 0 0,-3 22-34 0 0,1-57 6 0 0,1 0-1 0 0,-1-1 1 0 0,1 1 0 0 0,0 0 0 0 0,-1 0-1 0 0,1-1 1 0 0,-1 1 0 0 0,1 0 0 0 0,-1 0 0 0 0,1 0-1 0 0,0 0 1 0 0,-1 0 0 0 0,1-1 0 0 0,0 1 0 0 0,-1 1-1 0 0,1-1 1 0 0,-1 0 0 0 0,1 0 0 0 0,0 0-1 0 0,-1 0 1 0 0,1 0 0 0 0,-1 0 0 0 0,1 1 0 0 0,-1-1-1 0 0,1 0 1 0 0,0 0 0 0 0,-1 1 0 0 0,1-1 0 0 0,-1 0-1 0 0,1 1 1 0 0,-1-1 0 0 0,0 1 0 0 0,1-1-1 0 0,-1 1 1 0 0,1-1 0 0 0,-1 1 0 0 0,0-1 0 0 0,1 1-1 0 0,-1-1 1 0 0,0 1 0 0 0,0-1 0 0 0,1 1-1 0 0,-1-1 1 0 0,0 1 0 0 0,0 0 0 0 0,0-1 0 0 0,0 1-1 0 0,0-1 1 0 0,0 1 0 0 0,0 0 0 0 0,0-1 0 0 0,0 1-1 0 0,0-1 1 0 0,0 1 0 0 0,0 0 0 0 0,0-1-1 0 0,0 1 1 0 0,0-1 0 0 0,-1 1 0 0 0,1 0 0 0 0,0-1-1 0 0,0 1 1 0 0,-1-1 0 0 0,1 1 0 0 0,0-1 0 0 0,-1 1-1 0 0,1-1 1 0 0,-1 1-6 0 0,26-50 143 0 0,2 2 1 0 0,3 0-1 0 0,1 2 0 0 0,2 2 0 0 0,4-1-143 0 0,62-48-14 0 0,-98 91 13 0 0,-1 1 0 0 0,1-1 0 0 0,-1 1 0 0 0,1-1 0 0 0,-1 1 0 0 0,1 0 0 0 0,0-1 1 0 0,-1 1-1 0 0,1 0 0 0 0,-1-1 0 0 0,1 1 0 0 0,0 0 0 0 0,-1 0 0 0 0,1-1 0 0 0,0 1 0 0 0,0 0 0 0 0,-1 0 1 0 0,1 0-1 0 0,0 0 0 0 0,-1 0 0 0 0,1 0 0 0 0,0 0 0 0 0,-1 0 0 0 0,1 0 0 0 0,0 0 0 0 0,0 1 1 0 0,-1-1-1 0 0,1 0 0 0 0,-1 0 0 0 0,1 1 0 0 0,0-1 0 0 0,-1 0 0 0 0,1 1 0 0 0,0-1 0 0 0,-1 1 1 0 0,1-1-1 0 0,-1 1 0 0 0,1-1 0 0 0,-1 1 0 0 0,1-1 0 0 0,-1 1 0 0 0,0-1 0 0 0,1 1 0 0 0,-1 0 0 0 0,0-1 1 0 0,1 1-1 0 0,-1-1 0 0 0,0 1 0 0 0,0 0 0 0 0,1 0 0 0 0,-1-1 0 0 0,0 1 0 0 0,0 0 0 0 0,0-1 1 0 0,0 1-1 0 0,0 0 1 0 0,1 49 123 0 0,-2-39-68 0 0,-2 265 331 0 0,3-276-450 0 0,-1 1-1 0 0,1 0 0 0 0,0 0 0 0 0,0-1 0 0 0,0 1 0 0 0,0 0 0 0 0,0-1 1 0 0,0 1-1 0 0,1 0 0 0 0,-1-1 0 0 0,0 1 0 0 0,0 0 0 0 0,0-1 0 0 0,0 1 1 0 0,1 0-1 0 0,-1-1 0 0 0,0 1 0 0 0,1-1 0 0 0,-1 1 0 0 0,1 0 0 0 0,-1-1 1 0 0,0 1-1 0 0,1-1 0 0 0,-1 1 0 0 0,1-1 0 0 0,0 1 0 0 0,-1-1 0 0 0,1 0 1 0 0,-1 1-1 0 0,1-1 0 0 0,0 0 0 0 0,-1 1 0 0 0,1-1 0 0 0,-1 0 0 0 0,1 0 1 0 0,0 0-1 0 0,-1 1 0 0 0,1-1 0 0 0,0 0 0 0 0,0 0 0 0 0,-1 0 0 0 0,1 0 1 0 0,0 0-1 0 0,-1 0 0 0 0,1 0 0 0 0,0-1 0 0 0,-1 1 0 0 0,1 0 0 0 0,0 0 65 0 0,30-18-10661 0 0,-23 11 5070 0 0,-2-1-336 0 0</inkml:trace>
  <inkml:trace contextRef="#ctx0" brushRef="#br0" timeOffset="9738.054">1779 364 7682 0 0,'0'0'1448'0'0,"0"0"-66"0"0,0 0-6 0 0,0 0 76 0 0,0 0-53 0 0,0 0-251 0 0,0 0-281 0 0,0 0-160 0 0,0 0-64 0 0,0 0-70 0 0,0 0-87 0 0,0 0-98 0 0,0 0-83 0 0,-13-2-73 0 0,-37-2-58 0 0,47 4-153 0 0,1 0 0 0 0,-1 0 0 0 0,1 0 0 0 0,-1 1 0 0 0,1-1 0 0 0,-1 1 0 0 0,1-1 0 0 0,-1 1 0 0 0,1 0 0 0 0,-1 0 0 0 0,1 0-1 0 0,0 0 1 0 0,-1 0 0 0 0,1 1 0 0 0,0-1 0 0 0,0 1 0 0 0,0-1 0 0 0,0 1 0 0 0,0 0 0 0 0,0 0 0 0 0,1 0 0 0 0,-1 1-21 0 0,-9 7 24 0 0,4-4-4 0 0,-1 0 0 0 0,1 1-1 0 0,0 0 1 0 0,1 0 0 0 0,0 1 0 0 0,0 0 0 0 0,1 0-1 0 0,0 0 1 0 0,0 1 0 0 0,0-1 0 0 0,2 1-1 0 0,-1 0 1 0 0,1 0 0 0 0,0 1 0 0 0,1-1-1 0 0,0 1 1 0 0,0-1 0 0 0,1 1 0 0 0,0 0 0 0 0,1-1-1 0 0,0 1 1 0 0,1 0 0 0 0,1 4-20 0 0,1-8 79 0 0,2 0 0 0 0,-1 0-1 0 0,1 0 1 0 0,0 0 0 0 0,0-1 0 0 0,0 0 0 0 0,1 0 0 0 0,-1-1-1 0 0,1 1 1 0 0,1-1 0 0 0,-1 0 0 0 0,0-1 0 0 0,1 0 0 0 0,0 0-1 0 0,0 0 1 0 0,0-1 0 0 0,0 0 0 0 0,0 0 0 0 0,0 0-1 0 0,1-1 1 0 0,-1-1 0 0 0,0 1 0 0 0,1-1 0 0 0,-1 0 0 0 0,1-1-1 0 0,-1 1 1 0 0,6-3-79 0 0,-4 0 89 0 0,1-2 0 0 0,-1 1 0 0 0,0-1-1 0 0,0 0 1 0 0,-1-1 0 0 0,1 0 0 0 0,-1-1-1 0 0,0 0 1 0 0,-1 0 0 0 0,0 0 0 0 0,0-1-1 0 0,-1 0 1 0 0,0 0 0 0 0,0-1 0 0 0,-1 0-1 0 0,0 0 1 0 0,0 0 0 0 0,-1-1-89 0 0,9-12 42 0 0,-2-1 1 0 0,0-1-1 0 0,-2 0 1 0 0,0-1-1 0 0,-2 0 1 0 0,-1 0-1 0 0,0 0 0 0 0,-2-1 1 0 0,-2 1-1 0 0,0-1 1 0 0,-1-3-43 0 0,0 9-28 0 0,1 10-14 0 0,-1 0 0 0 0,1 0 0 0 0,-2 0 0 0 0,1 0 0 0 0,-1-1 0 0 0,-1 1 0 0 0,0 0 0 0 0,0 0 0 0 0,-1 0-1 0 0,0 0 1 0 0,-1 1 0 0 0,0-1 0 0 0,-1 0 0 0 0,1 1 0 0 0,-2 0 0 0 0,0 0 0 0 0,0 0 0 0 0,0 1 0 0 0,-1-1 0 0 0,0 1 0 0 0,-1 1 0 0 0,0-1 0 0 0,-2 0 42 0 0,5 6-40 0 0,0 1-1 0 0,0 0 1 0 0,-1 0 0 0 0,1 0-1 0 0,0 0 1 0 0,-1 1 0 0 0,1 0-1 0 0,-1 0 1 0 0,1 0 0 0 0,-1 0-1 0 0,1 1 1 0 0,-1-1 0 0 0,1 1-1 0 0,0 1 1 0 0,-1-1 0 0 0,1 0-1 0 0,0 1 1 0 0,0 0 0 0 0,0 0 0 0 0,0 0-1 0 0,0 1 1 0 0,1-1 0 0 0,-1 1-1 0 0,1 0 1 0 0,-1 0 0 0 0,0 1 40 0 0,-3 4 20 0 0,0 1 0 0 0,1-1 0 0 0,0 1 0 0 0,0 0 0 0 0,1 1 1 0 0,0-1-1 0 0,0 1 0 0 0,1 0 0 0 0,1 0 0 0 0,0 1 0 0 0,0-1 0 0 0,1 1 1 0 0,0-1-1 0 0,1 1 0 0 0,0-1 0 0 0,1 1 0 0 0,0 0 0 0 0,1 0 0 0 0,0-1 1 0 0,0 1-1 0 0,3 8-20 0 0,3 8 95 0 0,0 0 0 0 0,2 0 0 0 0,1-1 0 0 0,0-1 0 0 0,2 1 0 0 0,2-2 0 0 0,13 21-95 0 0,-18-31-15 0 0,1 0 0 0 0,0-1 0 0 0,1 0 1 0 0,0-1-1 0 0,1 0 0 0 0,0-1 0 0 0,1 0 0 0 0,1-1 1 0 0,-1-1-1 0 0,10 5 15 0 0,-21-13-132 0 0,-1 0 1 0 0,1-1-1 0 0,-1 1 1 0 0,1 0 0 0 0,-1-1-1 0 0,1 1 1 0 0,-1-1-1 0 0,1 0 1 0 0,-1 0-1 0 0,1 1 1 0 0,0-1-1 0 0,-1 0 1 0 0,1 0-1 0 0,-1-1 1 0 0,1 1 0 0 0,-1 0-1 0 0,1 0 1 0 0,0-1-1 0 0,-1 1 1 0 0,1-1-1 0 0,-1 1 1 0 0,0-1-1 0 0,1 0 1 0 0,-1 0-1 0 0,1 1 1 0 0,-1-1 0 0 0,0 0-1 0 0,0 0 1 0 0,2-2 131 0 0,12-16-5693 0 0,-4-2-3523 0 0,-11 20 8958 0 0,3-7-5055 0 0</inkml:trace>
  <inkml:trace contextRef="#ctx0" brushRef="#br0" timeOffset="10134.041">2167 76 7001 0 0,'0'0'2016'0'0,"0"0"-213"0"0,0 0-255 0 0,0 0-185 0 0,0 0-184 0 0,0 0-186 0 0,0 0-202 0 0,0 0-176 0 0,0 0-143 0 0,0 0-105 0 0,0 0 9 0 0,0 0 17 0 0,-5 13 46 0 0,-18 42 39 0 0,20-46-280 0 0,0 1-1 0 0,0-1 1 0 0,1 1 0 0 0,1 0 0 0 0,0 0 0 0 0,0-1 0 0 0,1 1 0 0 0,0 0 0 0 0,1 0 0 0 0,0 1-198 0 0,0 23 296 0 0,2-11-194 0 0,0-1 1 0 0,1 1-1 0 0,1-1 0 0 0,1-1 1 0 0,1 1-1 0 0,1-1 1 0 0,1 0-1 0 0,10 17-102 0 0,-5-8 34 0 0,30 34 62 0 0,-43-63-59 0 0,0 1 0 0 0,0-1 1 0 0,0 0-1 0 0,0 0 0 0 0,1 0 0 0 0,-1 0 0 0 0,0 0 0 0 0,1 0 0 0 0,-1 0 0 0 0,1-1 0 0 0,-1 1 0 0 0,1-1 0 0 0,-1 1 0 0 0,1-1 0 0 0,-1 1 0 0 0,1-1 0 0 0,0 0 0 0 0,-1 1 0 0 0,1-1 0 0 0,0 0 0 0 0,-1 0 0 0 0,1 0 0 0 0,-1-1 0 0 0,1 1 0 0 0,0 0 0 0 0,-1-1 0 0 0,1 1 0 0 0,-1-1 0 0 0,1 1 0 0 0,-1-1 0 0 0,1 0 1 0 0,-1 1-1 0 0,1-1 0 0 0,-1 0 0 0 0,0 0 0 0 0,0 0 0 0 0,1 0 0 0 0,-1 0 0 0 0,0-1 0 0 0,0 1 0 0 0,0 0 0 0 0,0 0 0 0 0,0-1 0 0 0,1 0-37 0 0,18-33 234 0 0,-1-1 1 0 0,-1 0 0 0 0,-2-1-1 0 0,-2-1 1 0 0,-1 0-1 0 0,-2-1 1 0 0,-2 0-1 0 0,0-10-234 0 0,34-115-562 0 0,-38 146 247 0 0,7-20-3653 0 0,-4 31-2360 0 0,-3 7-989 0 0,-3 0-757 0 0</inkml:trace>
  <inkml:trace contextRef="#ctx0" brushRef="#br0" timeOffset="28156.465">2640 555 0 0 0,'0'0'1002'0'0,"0"0"629"0"0,0 0 72 0 0,0 0-127 0 0,0 0-86 0 0,0 0-125 0 0,0 0-119 0 0,9-9-134 0 0,29-29-158 0 0,-36 37-751 0 0,-1 0 1 0 0,0-1 0 0 0,0 1 0 0 0,0 0-1 0 0,1 0 1 0 0,-1-1 0 0 0,1 1 0 0 0,-1 0-1 0 0,1 0 1 0 0,-1 1 0 0 0,1-1-1 0 0,-1 0 1 0 0,1 0 0 0 0,0 1 0 0 0,0-1-1 0 0,-1 1 1 0 0,1 0 0 0 0,0-1 0 0 0,0 1-1 0 0,-1 0 1 0 0,1 0 0 0 0,0 0 0 0 0,0 0-1 0 0,0 0 1 0 0,-1 1 0 0 0,1-1 0 0 0,0 0-1 0 0,0 1 1 0 0,-1 0 0 0 0,1-1 0 0 0,1 1-204 0 0,83 38 3130 0 0,197-40-611 0 0,-282 1-2553 0 0,-1 0-46 0 0,0 0-34 0 0,0 0-61 0 0,0 0-42 0 0,18-18-9127 0 0,-14-15-4228 0 0,-4 29 13064 0 0</inkml:trace>
  <inkml:trace contextRef="#ctx0" brushRef="#br0" timeOffset="28459.41">2914 319 0 0 0,'0'0'563'0'0,"0"0"366"0"0,0 0 404 0 0,0 0 323 0 0,0 0 172 0 0,0 0-50 0 0,0 0-186 0 0,0 0-202 0 0,0 0-170 0 0,0 0-121 0 0,0 0-117 0 0,0 0-78 0 0,-1 15-96 0 0,-10 107 1395 0 0,-17 120-1284 0 0,28-237-1103 0 0,0 21-3452 0 0,13-20-8975 0 0,-11-6 9838 0 0</inkml:trace>
  <inkml:trace contextRef="#ctx0" brushRef="#br0" timeOffset="29190.292">3441 404 0 0 0,'0'0'723'0'0,"0"0"304"0"0,0 0 128 0 0,0 0 165 0 0,0 0 167 0 0,0 0 23 0 0,0 0-177 0 0,0 0-217 0 0,0 0-162 0 0,0 0-114 0 0,0 0-94 0 0,0 0-82 0 0,0 0-157 0 0,-27 14-127 0 0,-83 43-70 0 0,69-22 27 0 0,36-26-254 0 0,0 1-23 0 0,0 1 0 0 0,1-1 0 0 0,0 1 0 0 0,0 0 0 0 0,1 0 1 0 0,1 1-1 0 0,0-1 0 0 0,0 1 0 0 0,1-1 0 0 0,1 1 0 0 0,0-1 0 0 0,1 1 0 0 0,0 4-60 0 0,1-11 126 0 0,1 0 0 0 0,0-1 0 0 0,-1 1 1 0 0,2 0-1 0 0,-1-1 0 0 0,0 1 0 0 0,1-1 1 0 0,0 0-1 0 0,0-1 0 0 0,0 1 0 0 0,1-1 1 0 0,-1 1-1 0 0,1-1 0 0 0,0 0 1 0 0,0-1-1 0 0,0 1 0 0 0,0-1 0 0 0,0 0 1 0 0,0 0-1 0 0,0-1 0 0 0,1 0 0 0 0,-1 0 1 0 0,1 0-1 0 0,-1 0 0 0 0,1-1 0 0 0,-1 0 1 0 0,1 0-1 0 0,0-1 0 0 0,-1 1 1 0 0,1-1-1 0 0,4-1-126 0 0,3-3 247 0 0,0 1 0 0 0,0-2 1 0 0,0 0-1 0 0,-1 0 0 0 0,0-1 0 0 0,0-1 1 0 0,-1 0-1 0 0,0 0 0 0 0,0-1 0 0 0,2-4-247 0 0,8-4 160 0 0,0-1 1 0 0,-1-1-1 0 0,-1-2 0 0 0,0 1 0 0 0,-2-2 0 0 0,-1 0 1 0 0,0-1-1 0 0,-2-1 0 0 0,-1-1 0 0 0,-1 1 0 0 0,0-2 0 0 0,-2 0 1 0 0,-2 0-1 0 0,0-1 0 0 0,-1 1 0 0 0,-2-2 0 0 0,-1 1 1 0 0,0-19-161 0 0,-2 39-15 0 0,-2 1 1 0 0,1-1 0 0 0,-1 0 0 0 0,0 1 0 0 0,0-1 0 0 0,-1 0 0 0 0,0 1-1 0 0,0-1 1 0 0,0 0 0 0 0,-1 1 0 0 0,0 0 0 0 0,-1-1 0 0 0,1 1-1 0 0,-1 0 1 0 0,0 0 0 0 0,-1 0 0 0 0,1 1 0 0 0,-1-1 0 0 0,0 1 0 0 0,-1 0-1 0 0,1 0 1 0 0,-1 0 0 0 0,0 1 0 0 0,0 0 0 0 0,0 0 0 0 0,-1 0-1 0 0,0 0 1 0 0,0 1 0 0 0,1 0 0 0 0,-2 0 0 0 0,-1 0 14 0 0,2 2-24 0 0,0 0-1 0 0,-1 1 1 0 0,1 0 0 0 0,0 0 0 0 0,-1 0-1 0 0,1 1 1 0 0,0 0 0 0 0,0 0 0 0 0,0 1-1 0 0,-1-1 1 0 0,1 1 0 0 0,1 1 0 0 0,-1-1-1 0 0,0 1 1 0 0,1 0 0 0 0,-1 0 0 0 0,1 1-1 0 0,0 0 1 0 0,0-1 0 0 0,0 2 0 0 0,0-1 0 0 0,1 1-1 0 0,0-1 1 0 0,0 1 0 0 0,0 0 0 0 0,1 1-1 0 0,-1-1 1 0 0,1 1 0 0 0,1-1 0 0 0,-1 1-1 0 0,1 0 1 0 0,0 0 0 0 0,0 0 0 0 0,0 3 24 0 0,-2 1-8 0 0,0 1 1 0 0,1 0 0 0 0,0 0 0 0 0,1 0 0 0 0,0 0 0 0 0,1 0 0 0 0,0 0-1 0 0,0 0 1 0 0,1 0 0 0 0,1 1 0 0 0,0-1 0 0 0,1 0 0 0 0,0 0-1 0 0,1 0 1 0 0,0 0 0 0 0,0-1 0 0 0,1 1 0 0 0,1-1 0 0 0,1 3 7 0 0,9 8-50 0 0,1 0 1 0 0,1-1-1 0 0,1-1 1 0 0,1-1-1 0 0,1 0 1 0 0,0-1-1 0 0,1-2 1 0 0,1 0-1 0 0,0-1 1 0 0,9 3 49 0 0,18 0-2393 0 0,-26-15-6451 0 0,-21-3 3972 0 0,0-2-1668 0 0</inkml:trace>
  <inkml:trace contextRef="#ctx0" brushRef="#br0" timeOffset="30392.998">3881 647 0 0 0,'0'0'615'0'0,"0"0"590"0"0,0 0 64 0 0,0 0-208 0 0,0 0-186 0 0,0 0-47 0 0,0 0 102 0 0,0 0 158 0 0,0 0 118 0 0,1 6 949 0 0,0-5 5533 0 0,19-37-2747 0 0,-9 28-3614 0 0,-2-6-51 0 0,-9 14-1244 0 0,27-56 1371 0 0,35-65-1244 0 0,2 18-106 0 0,-64 104-62 0 0,0-1-1 0 0,0 0 0 0 0,0 1 0 0 0,0-1 0 0 0,0 0 1 0 0,0 1-1 0 0,0-1 0 0 0,0 0 0 0 0,0 0 0 0 0,0 1 1 0 0,0-1-1 0 0,1 0 0 0 0,-1 1 0 0 0,0-1 0 0 0,0 0 1 0 0,0 0-1 0 0,0 1 0 0 0,1-1 0 0 0,-1 0 1 0 0,0 0-1 0 0,0 1 0 0 0,1-1 0 0 0,-1 0 0 0 0,0 0 1 0 0,0 0-1 0 0,1 0 0 0 0,-1 1 0 0 0,0-1 0 0 0,1 0 1 0 0,-1 0-1 0 0,0 0 0 0 0,0 0 0 0 0,1 0 0 0 0,-1 0 1 0 0,0 0-1 0 0,1 0 0 0 0,-1 0 0 0 0,0 0 1 0 0,1 0-1 0 0,-1 0 0 0 0,0 0 0 0 0,1 0 0 0 0,-1 0 1 0 0,0 0-1 0 0,1 0 0 0 0,-1 0 0 0 0,0 0 0 0 0,0 0 1 0 0,1-1 9 0 0,-1 47-20 0 0,0-37 7 0 0,5 201-45 0 0,-5-209 58 0 0,0 0 1 0 0,0 1 0 0 0,0-1 0 0 0,0 0 0 0 0,1 0 0 0 0,-1 0 0 0 0,0 0 0 0 0,0 0 0 0 0,1 0 0 0 0,-1 1 0 0 0,0-1 0 0 0,1 0 0 0 0,-1 0 0 0 0,1 0 0 0 0,0 0 0 0 0,-1 0 0 0 0,1-1-1 0 0,0 1 1 0 0,0 0 0 0 0,-1 0 0 0 0,1 0 0 0 0,0-1 0 0 0,0 1 0 0 0,0 0 0 0 0,0-1 0 0 0,0 1 0 0 0,0 0 0 0 0,0-1 0 0 0,0 0 0 0 0,0 1 0 0 0,0-1 0 0 0,0 0 0 0 0,0 1-1 0 0,1-1 1 0 0,-1 0 0 0 0,0 0 0 0 0,0 0 0 0 0,0 0 0 0 0,0 0 0 0 0,0 0 0 0 0,0 0 0 0 0,1 0 0 0 0,-1-1 0 0 0,0 1 0 0 0,0 0 0 0 0,0-1 0 0 0,0 1 0 0 0,0-1 0 0 0,0 1 0 0 0,0-1-1 0 0,0 1 1 0 0,0-1 0 0 0,0 0 0 0 0,0 0-1 0 0,15-18 28 0 0,0 0-1 0 0,-2-2 1 0 0,-1 0 0 0 0,0 0-1 0 0,-1-1 1 0 0,6-19-28 0 0,24-42 20 0 0,-33 63 37 0 0,-2 6-218 0 0,-4 34-35 0 0,-3 15 203 0 0,-2-17-18 0 0,1-1-1 0 0,1 1 1 0 0,1-1-1 0 0,1 0 1 0 0,0 1-1 0 0,1-1 1 0 0,1 0-1 0 0,1 0 1 0 0,0-1-1 0 0,1 1 1 0 0,8 14 11 0 0,-8-18-212 0 0,19 24-1575 0 0,2-34-5894 0 0,-12-20-4991 0 0,-13 13 7666 0 0</inkml:trace>
  <inkml:trace contextRef="#ctx0" brushRef="#br0" timeOffset="30885.033">4485 58 7522 0 0,'0'0'1684'0'0,"0"0"-137"0"0,0 0-151 0 0,0 0-142 0 0,0 0-173 0 0,0 0-131 0 0,0 0-70 0 0,0 0-46 0 0,0 0-9 0 0,0 0-2 0 0,0 0-49 0 0,0 0-89 0 0,0 0-48 0 0,3 17-56 0 0,30 132 939 0 0,31 108-568 0 0,-21-73-813 0 0,-43-184-89 0 0,0 0 0 0 0,1 0 0 0 0,-1 0 0 0 0,0 0 0 0 0,0-1 0 0 0,1 1 1 0 0,-1 0-1 0 0,0 0 0 0 0,0 0 0 0 0,1 0 0 0 0,-1 0 0 0 0,0 0 0 0 0,0 0 0 0 0,1 0 0 0 0,-1-1 0 0 0,0 1 1 0 0,1 0-1 0 0,-1 0 0 0 0,0 0 0 0 0,0 0 0 0 0,1 1 0 0 0,-1-1 0 0 0,0 0 0 0 0,1 0 0 0 0,-1 0 1 0 0,0 0-1 0 0,0 0 0 0 0,1 0 0 0 0,-1 0 0 0 0,0 0 0 0 0,0 1 0 0 0,1-1 0 0 0,-1 0 0 0 0,0 0 0 0 0,0 0 1 0 0,0 0-1 0 0,1 1 0 0 0,-1-1 0 0 0,0 0 0 0 0,0 0 0 0 0,0 1 0 0 0,0-1 0 0 0,1 0 0 0 0,-1 0-50 0 0,12-39 486 0 0,-9 29-397 0 0,125-409 423 0 0,-99 315-1780 0 0,-29 104 620 0 0,0 0-332 0 0,-1 5-3214 0 0,-4 16 279 0 0,-7 11-6178 0 0,11-20 3816 0 0</inkml:trace>
  <inkml:trace contextRef="#ctx0" brushRef="#br0" timeOffset="31326.049">4906 658 4897 0 0,'0'0'3411'0'0,"0"0"-1407"0"0,0 0-344 0 0,0 0 176 0 0,0 0-47 0 0,0 0-285 0 0,0 0-308 0 0,0 0-222 0 0,0 0-175 0 0,0 0-130 0 0,0 0-78 0 0,0 0-83 0 0,0 0-28 0 0,14-10-65 0 0,43-33-52 0 0,-55 41-323 0 0,0 0 0 0 0,0 1 1 0 0,0-1-1 0 0,0 0 0 0 0,0 0 1 0 0,0 0-1 0 0,0 0 0 0 0,0-1 1 0 0,-1 1-1 0 0,1-1 0 0 0,-1 1 1 0 0,0-1-1 0 0,0 1 1 0 0,0-1-1 0 0,0 1 0 0 0,0-1 1 0 0,0 0-1 0 0,-1 0 0 0 0,0 1 1 0 0,1-1-1 0 0,-1 0 0 0 0,0 0 1 0 0,0 0-1 0 0,0 1 0 0 0,-1-1 1 0 0,1-1-41 0 0,-1-8 76 0 0,1 8-84 0 0,0 1 0 0 0,0-1 0 0 0,0 1 0 0 0,0-1 0 0 0,-1 1 0 0 0,1 0 0 0 0,-1-1-1 0 0,0 1 1 0 0,0 0 0 0 0,0-1 0 0 0,-1 1 0 0 0,1 0 0 0 0,-1 0 0 0 0,1 0 0 0 0,-1 0 0 0 0,0 0 0 0 0,0 1 0 0 0,-1-1 0 0 0,1 1-1 0 0,0-1 1 0 0,-1 1 0 0 0,0 0 0 0 0,1 0 0 0 0,-1 0 0 0 0,0 0 0 0 0,0 0 0 0 0,0 1 0 0 0,0-1 0 0 0,0 1 0 0 0,-1 0-1 0 0,-2-1 9 0 0,-1 1-20 0 0,1 1-1 0 0,-1 0 0 0 0,1 0 1 0 0,-1 0-1 0 0,0 1 0 0 0,1 0 0 0 0,-1 0 1 0 0,1 1-1 0 0,0 0 0 0 0,0 0 1 0 0,-1 0-1 0 0,1 1 0 0 0,1 0 0 0 0,-1 0 1 0 0,0 0-1 0 0,1 1 0 0 0,-1 0 0 0 0,1 0 1 0 0,0 0-1 0 0,1 1 0 0 0,-1 0 1 0 0,1 0-1 0 0,0 0 0 0 0,0 0 0 0 0,0 0 1 0 0,1 1-1 0 0,-1 0 0 0 0,2 0 1 0 0,-1 0-1 0 0,1 0 0 0 0,-1 0 0 0 0,2 0 1 0 0,-1 1-1 0 0,1-1 0 0 0,0 1 0 0 0,0-1 1 0 0,1 1-1 0 0,0-1 0 0 0,0 3 21 0 0,0-2 53 0 0,1-1-1 0 0,-1 0 0 0 0,1 0 0 0 0,1 1 1 0 0,-1-1-1 0 0,1 0 0 0 0,0 0 1 0 0,1 0-1 0 0,-1-1 0 0 0,1 1 0 0 0,0 0 1 0 0,1-1-1 0 0,-1 0 0 0 0,1 0 0 0 0,0 0 1 0 0,0 0-1 0 0,1-1 0 0 0,-1 1 1 0 0,1-1-1 0 0,5 3-52 0 0,-1 0 104 0 0,0 0 0 0 0,1 0 0 0 0,0-1 1 0 0,0 0-1 0 0,1-1 0 0 0,-1 0 0 0 0,1-1 0 0 0,0 0 0 0 0,0-1 1 0 0,1 0-1 0 0,-1-1 0 0 0,1 0 0 0 0,-1-1 0 0 0,1 0 1 0 0,0-1-1 0 0,0 0 0 0 0,4-1-104 0 0,-12 0-49 0 0,0 0 1 0 0,0 0-1 0 0,1 0 1 0 0,-1-1-1 0 0,0 0 1 0 0,0 1-1 0 0,-1-1 1 0 0,1-1-1 0 0,0 1 1 0 0,-1-1-1 0 0,1 1 1 0 0,-1-1-1 0 0,0 0 0 0 0,0 0 1 0 0,0 0-1 0 0,0-1 1 0 0,0 1-1 0 0,-1-1 1 0 0,0 1-1 0 0,0-1 1 0 0,2-4 48 0 0,9-23-5187 0 0,-6-1-7063 0 0,-6 26 4727 0 0</inkml:trace>
  <inkml:trace contextRef="#ctx0" brushRef="#br0" timeOffset="41425.048">5425 581 0 0 0,'-9'-13'0'0'0,"26"-18"97"0"0,-8 24 3857 0 0,-9 7-3503 0 0,23-12 12432 0 0,-22 12-12097 0 0,-9 21 7889 0 0,-19 12-8214 0 0,6-9-97 0 0,-140 193 136 0 0,113-147-480 0 0,48-67-37 0 0,0-3 18 0 0,0 0-13 0 0,0 0 4 0 0,0 0-34 0 0,0 0-8 0 0,0 0-27 0 0,0 0-30 0 0,0 0-39 0 0,0-19-2822 0 0,5-13-4545 0 0,2 11-1304 0 0,-5 16 5799 0 0,0-2-2399 0 0</inkml:trace>
  <inkml:trace contextRef="#ctx0" brushRef="#br0" timeOffset="42066.544">5168 577 0 0 0,'0'0'1146'0'0,"0"0"877"0"0,0 0 233 0 0,0 0-90 0 0,0 0-204 0 0,0 0-261 0 0,0 0-194 0 0,0 0-181 0 0,0 0-127 0 0,0 0-85 0 0,0 0-73 0 0,0 0-67 0 0,0-3-66 0 0,0-4-326 0 0,0 5 6807 0 0,0 3-7189 0 0,0-1-5 0 0,0 0-19 0 0,0 0 0 0 0,0 0-27 0 0,0 0-34 0 0,14 18 688 0 0,80 133 447 0 0,24-18-975 0 0,-78-82-172 0 0,-36-66-5394 0 0,-5 5-7037 0 0,1 6-349 0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4:13.1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463 567 15419 0 0,'0'0'472'0'0,"0"0"-220"0"0,0 0-153 0 0,0 0 17 0 0,0 0 98 0 0,0 0 94 0 0,0 0 62 0 0,-8 35 0 0 0,-22 112-42 0 0,22-34 149 0 0,42 152 554 0 0,-26-137 405 0 0,-8-127-1386 0 0,-1-1-1 0 0,1 1 0 0 0,-1-1 1 0 0,1 0-1 0 0,-1 1 1 0 0,1-1-1 0 0,-1 1 0 0 0,1-1 1 0 0,-1 0-1 0 0,1 0 0 0 0,-1 1 1 0 0,1-1-1 0 0,-1 0 0 0 0,0 0 1 0 0,1 1-1 0 0,-1-1 0 0 0,1 0 1 0 0,-1 0-1 0 0,0 0 0 0 0,1 0 1 0 0,-1 0-1 0 0,0 0 0 0 0,1 0 1 0 0,-1 0-1 0 0,1 0 0 0 0,-1 0 1 0 0,0-1-1 0 0,1 1 0 0 0,-1 0 1 0 0,1 0-1 0 0,-1-1 0 0 0,0 1 1 0 0,1 0-1 0 0,-1 0 1 0 0,1-1-1 0 0,-1 1 0 0 0,1-1 1 0 0,-1 1-1 0 0,1 0 0 0 0,-1-1 1 0 0,1 1-1 0 0,0-1 0 0 0,-1 1 1 0 0,1-1-1 0 0,0 0 0 0 0,-1 1 1 0 0,1-1-1 0 0,0 1 0 0 0,0-1 1 0 0,-1 1-1 0 0,1-1 0 0 0,0 0 1 0 0,0 1-1 0 0,0-1 0 0 0,0 0 1 0 0,0 1-1 0 0,0-1 0 0 0,0 1 1 0 0,0-1-1 0 0,0 0 0 0 0,0 1 1 0 0,0-1-1 0 0,0 0 0 0 0,1 1 1 0 0,-1-1-1 0 0,0 0-49 0 0,-10-41 154 0 0,1-2 0 0 0,2 1 0 0 0,2-1 0 0 0,2 0 0 0 0,2 0 0 0 0,4-35-154 0 0,-4-88 546 0 0,0 134-322 0 0,1 33-264 0 0,0 0 7 0 0,0 0-21 0 0,0 0-42 0 0,0 0-19 0 0,39 30-177 0 0,75 105 444 0 0,-82-96-121 0 0,-21-25-17 0 0,0-1-1 0 0,1 0 1 0 0,0 0 0 0 0,0-1-1 0 0,2-1 1 0 0,-1 0 0 0 0,2-1-1 0 0,8 5-13 0 0,-22-14 47 0 0,0-1-1 0 0,0 1 1 0 0,0 0-1 0 0,1-1 0 0 0,-1 1 1 0 0,0-1-1 0 0,0 1 0 0 0,1-1 1 0 0,-1 0-1 0 0,0 0 0 0 0,1 1 1 0 0,-1-1-1 0 0,0 0 1 0 0,1 0-1 0 0,-1 0 0 0 0,0 0 1 0 0,1 0-1 0 0,-1-1 0 0 0,0 1 1 0 0,1 0-1 0 0,-1-1 0 0 0,0 1 1 0 0,0-1-1 0 0,1 1 1 0 0,-1-1-1 0 0,0 1 0 0 0,0-1 1 0 0,0 0-1 0 0,0 0 0 0 0,0 0 1 0 0,0 0-1 0 0,0 1 1 0 0,0-1-1 0 0,0 0 0 0 0,0-1 1 0 0,0 1-1 0 0,0 0 0 0 0,-1 0 1 0 0,1 0-1 0 0,-1 0 0 0 0,1-1 1 0 0,-1 1-1 0 0,1 0-46 0 0,11-63 1362 0 0,-12 59-1417 0 0,4-233 830 0 0,-35 135-698 0 0,29 105-5026 0 0,2 10 3021 0 0,31 32-9454 0 0,-25-37 7029 0 0,3 1-2693 0 0</inkml:trace>
  <inkml:trace contextRef="#ctx0" brushRef="#br0" timeOffset="245.048">1017 615 6777 0 0,'0'0'1989'0'0,"0"0"-554"0"0,0 0-340 0 0,0 0 2 0 0,0 0 21 0 0,0 0-91 0 0,0 0-104 0 0,0 0-99 0 0,0 0-113 0 0,0 0-63 0 0,-5 34-51 0 0,-15 107-55 0 0,24-81 206 0 0,1-52-552 0 0,-3-4-40 0 0,0 1-1 0 0,0-1 1 0 0,1 0 0 0 0,-1 0-1 0 0,1 0 1 0 0,0-1 0 0 0,0 1-1 0 0,1-1 1 0 0,-1 0 0 0 0,1 0-1 0 0,0 0 1 0 0,-1 0 0 0 0,1 0-1 0 0,0-1 1 0 0,1 0 0 0 0,-1 1-1 0 0,0-2 1 0 0,1 1 0 0 0,-1 0-1 0 0,1-1 1 0 0,-1 0 0 0 0,1 0-1 0 0,0 0 1 0 0,0-1 0 0 0,-1 0-1 0 0,3 0-155 0 0,-6-1 130 0 0,1 0 1 0 0,-1-1-1 0 0,0 1 0 0 0,0-1 0 0 0,1 0 0 0 0,-1 1 0 0 0,0-1 0 0 0,-1 0 0 0 0,1 0 0 0 0,0 0 0 0 0,0 1 0 0 0,-1-1 0 0 0,1 0 0 0 0,-1 0 0 0 0,1 0 1 0 0,-1 0-1 0 0,0 0 0 0 0,0 0 0 0 0,0 0 0 0 0,0 0 0 0 0,0 0 0 0 0,0 0 0 0 0,-1 0 0 0 0,1 0 0 0 0,-1-1-130 0 0,1-4 152 0 0,0-4-106 0 0,-1 1-1 0 0,1-1 1 0 0,-1 0 0 0 0,-1 1 0 0 0,0-1 0 0 0,-1 1 0 0 0,0 0-1 0 0,0 0 1 0 0,-1 0 0 0 0,-1 0 0 0 0,-5-9-46 0 0,7 13-265 0 0,-56-88-1640 0 0,33 67-2371 0 0,-5 4-4752 0 0,22 19-2220 0 0</inkml:trace>
  <inkml:trace contextRef="#ctx0" brushRef="#br0" timeOffset="576.109">1148 173 10674 0 0,'0'0'4899'0'0,"0"0"-2890"0"0,0 0-1016 0 0,0 0-104 0 0,0 0-47 0 0,0 0-142 0 0,0 0-180 0 0,0 0-163 0 0,0 0-57 0 0,0 0 47 0 0,0 0 75 0 0,0 0 54 0 0,0 0-4 0 0,2 18-52 0 0,28 126 485 0 0,-19-113-841 0 0,1 0 0 0 0,1-1 0 0 0,2 0-1 0 0,1-1 1 0 0,2-1 0 0 0,0-1 0 0 0,2-1-1 0 0,1 0 1 0 0,1-1 0 0 0,8 5-64 0 0,41 32-1922 0 0,-70-61 1079 0 0,-1-1-244 0 0,0 0-288 0 0,0 0-540 0 0,-1-1-2810 0 0,-3-2 2194 0 0,4 3 952 0 0,-2-4-8307 0 0</inkml:trace>
  <inkml:trace contextRef="#ctx0" brushRef="#br0" timeOffset="985.11">1141 549 7690 0 0,'0'0'1800'0'0,"0"0"-772"0"0,0 0-276 0 0,0 0 210 0 0,0 0 192 0 0,0 0-44 0 0,0 0-223 0 0,0 0-261 0 0,0 0-250 0 0,0 0-192 0 0,0 0-85 0 0,0 0-49 0 0,0 0-22 0 0,23-9 12 0 0,75-26-32 0 0,-17 17-52 0 0,182-60 462 0 0,-259 77-184 0 0,0 0 0 0 0,0-1 0 0 0,0 1 0 0 0,0-1 0 0 0,-1 0 1 0 0,1 0-1 0 0,0 0 0 0 0,-1 0 0 0 0,0-1 0 0 0,1 1 0 0 0,-1-1 0 0 0,0 0 1 0 0,0 0-1 0 0,0 0 0 0 0,-1 0 0 0 0,1-1 0 0 0,-1 1 0 0 0,0-1 1 0 0,0 1-1 0 0,0-1 0 0 0,0 0 0 0 0,-1 0 0 0 0,0 0 0 0 0,1 0 0 0 0,-1 0 1 0 0,-1 0-1 0 0,1 0 0 0 0,-1 0 0 0 0,1-1 0 0 0,-1 1 0 0 0,0 0 1 0 0,-1 0-1 0 0,1-1-234 0 0,0 2 15 0 0,1 0 0 0 0,-1 0 0 0 0,0 0 1 0 0,0 0-1 0 0,0 0 0 0 0,-1 0 1 0 0,1 0-1 0 0,-1 0 0 0 0,0 0 0 0 0,1 0 1 0 0,-1 0-1 0 0,-1 0 0 0 0,1 1 0 0 0,0-1 1 0 0,-1 0-1 0 0,1 1 0 0 0,-1-1 0 0 0,0 1 1 0 0,0-1-1 0 0,0 1 0 0 0,0 0 1 0 0,0 0-1 0 0,0 0 0 0 0,-1 0 0 0 0,1 0 1 0 0,-1 1-1 0 0,1-1 0 0 0,-1 1 0 0 0,0-1 1 0 0,1 1-1 0 0,-1 0 0 0 0,0 0 1 0 0,0 0-1 0 0,0 0 0 0 0,0 1 0 0 0,0-1 1 0 0,0 1-1 0 0,0 0 0 0 0,0 0 0 0 0,-2 0-15 0 0,0 0-72 0 0,-1 0 0 0 0,1 0 0 0 0,0 0 0 0 0,-1 1 0 0 0,1 0 0 0 0,0 0 0 0 0,-1 0 0 0 0,1 1 0 0 0,0 0 0 0 0,0 0 0 0 0,0 0 0 0 0,0 0 0 0 0,1 1-1 0 0,-1 0 1 0 0,1 0 0 0 0,-1 0 0 0 0,1 1 0 0 0,0-1 0 0 0,0 1 0 0 0,1 0 0 0 0,-1 0 0 0 0,1 0 0 0 0,0 1 0 0 0,-1 1 72 0 0,-2 5-100 0 0,0 1 0 0 0,2 0 1 0 0,-1 0-1 0 0,1 0 0 0 0,1 1 1 0 0,0-1-1 0 0,1 1 0 0 0,0 0 1 0 0,1 0-1 0 0,1-1 0 0 0,0 1 0 0 0,1 7 100 0 0,-1-16-20 0 0,1 0-1 0 0,-1 1 0 0 0,1-1 0 0 0,0 0 0 0 0,1 0 0 0 0,-1 1 0 0 0,1-1 0 0 0,0 0 0 0 0,0 0 0 0 0,0-1 0 0 0,0 1 0 0 0,1 0 0 0 0,0-1 0 0 0,-1 0 0 0 0,1 1 0 0 0,0-1 0 0 0,1 0 0 0 0,-1 0 0 0 0,1-1 0 0 0,-1 1 0 0 0,1-1 0 0 0,0 0 0 0 0,0 0 0 0 0,0 0 0 0 0,0 0 0 0 0,0-1 0 0 0,0 1 0 0 0,0-1 1 0 0,0 0-1 0 0,3 0 21 0 0,7 2-71 0 0,1-1 0 0 0,0 0 0 0 0,0-1 0 0 0,0-1 0 0 0,0 0 0 0 0,0-1 0 0 0,0 0 0 0 0,6-3 71 0 0,53-17-2242 0 0,-27 3-7485 0 0,-37 14 313 0 0</inkml:trace>
  <inkml:trace contextRef="#ctx0" brushRef="#br0" timeOffset="1255.811">1 1734 10186 0 0,'0'0'246'0'0,"0"0"20"0"0,0 0 488 0 0,0 0 657 0 0,0 0 413 0 0,0 0-14 0 0,31-1-222 0 0,102-7-237 0 0,-31-19 373 0 0,-80 18-1331 0 0,64-32 1025 0 0,-2-4 0 0 0,-1-3 0 0 0,74-60-1418 0 0,-48 34 575 0 0,78-52-106 0 0,364-229-472 0 0,-298 210-4177 0 0,-221 126 2088 0 0,-15 8-1631 0 0,0 2-6715 0 0,-14 8 4023 0 0</inkml:trace>
  <inkml:trace contextRef="#ctx0" brushRef="#br0" timeOffset="1746.024">1978 0 7930 0 0,'0'0'3416'0'0,"0"0"-1147"0"0,0 0-511 0 0,0 0-91 0 0,0 0-204 0 0,0 0-335 0 0,0 0-316 0 0,0 0-251 0 0,0 0-180 0 0,0 0-88 0 0,0 0-46 0 0,0 0-45 0 0,0 0-35 0 0,-3 3-36 0 0,-12 16 288 0 0,31-22 579 0 0,-7-13-135 0 0,-17 29-403 0 0,-7 15-1497 0 0,13-18-3451 0 0,2 2-5253 0 0,0-8-158 0 0</inkml:trace>
  <inkml:trace contextRef="#ctx0" brushRef="#br0" timeOffset="2188.938">2090 357 8138 0 0,'0'0'1803'0'0,"0"0"-288"0"0,0 0 25 0 0,0 0 71 0 0,0 0-99 0 0,0 0-194 0 0,0 0-179 0 0,0 0-120 0 0,0 0-67 0 0,0 0-54 0 0,0 0-62 0 0,0 0-113 0 0,3 1-130 0 0,11 32 2189 0 0,-14-33-2770 0 0,1 0-1 0 0,-1 1 1 0 0,0-1 0 0 0,0 0-1 0 0,0 0 1 0 0,0 0 0 0 0,1 0-1 0 0,-1 0 1 0 0,0 0 0 0 0,0 1 0 0 0,0-1-1 0 0,1 0 1 0 0,-1 0 0 0 0,0 0-1 0 0,0 0 1 0 0,1 0 0 0 0,-1 0-1 0 0,0 0 1 0 0,0 0 0 0 0,0 0-1 0 0,1 0 1 0 0,-1 0 0 0 0,0 0-12 0 0,-7 28-152 0 0,7-9-1391 0 0,14-17-9364 0 0,-11-2-754 0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4:18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 1795 2160 0 0,'0'0'862'0'0,"0"0"-67"0"0,0 0 196 0 0,0 0 342 0 0,0 0 281 0 0,0 0 53 0 0,0 0-185 0 0,0 0-293 0 0,0 0-297 0 0,0 0-210 0 0,0 0-145 0 0,-22 4-90 0 0,-65 18-53 0 0,52-1 153 0 0,31-14-384 0 0,-5 8 18 0 0,1 0-1 0 0,1 0 1 0 0,0 1-1 0 0,1 0 0 0 0,0 0 1 0 0,2 0-1 0 0,0 1 1 0 0,1 0-1 0 0,0 0 1 0 0,1 0-1 0 0,1 0 0 0 0,1 0 1 0 0,0 0-1 0 0,2 1-180 0 0,-2-9 60 0 0,0 0 0 0 0,1-1 0 0 0,0 1 0 0 0,1 0 0 0 0,0-1 0 0 0,0 1 0 0 0,1-1 0 0 0,0 0 0 0 0,0 0 0 0 0,1 0 0 0 0,0 0 0 0 0,0 0 0 0 0,1-1-1 0 0,0 0 1 0 0,0 0 0 0 0,1 0 0 0 0,0-1 0 0 0,0 0 0 0 0,1 0 0 0 0,-1 0 0 0 0,1-1 0 0 0,1 0 0 0 0,-1 0 0 0 0,1-1 0 0 0,-1 0 0 0 0,1 0 0 0 0,0-1 0 0 0,1 0 0 0 0,-1 0 0 0 0,0-1-1 0 0,1 0 1 0 0,0-1 0 0 0,-1 0 0 0 0,1 0 0 0 0,0-1 0 0 0,0 0 0 0 0,-1 0 0 0 0,5-1-60 0 0,-4-2 124 0 0,-1-1 0 0 0,1 1 0 0 0,0-1 0 0 0,-1-1 0 0 0,0 0 1 0 0,0 0-1 0 0,0 0 0 0 0,-1-1 0 0 0,0 0 0 0 0,0-1 0 0 0,0 0 0 0 0,-1 0 0 0 0,0 0 0 0 0,0-1 0 0 0,-1 1 0 0 0,0-1 0 0 0,0-1 1 0 0,-1 1-1 0 0,0-1 0 0 0,0 0 0 0 0,-1 0 0 0 0,-1 0 0 0 0,1 0 0 0 0,-1-1-124 0 0,7-31 162 0 0,-2 0 1 0 0,-2-1-1 0 0,-1 1 0 0 0,-2-1 0 0 0,-2 0 1 0 0,-4-26-163 0 0,2 49-14 0 0,-1-1 1 0 0,-1 1 0 0 0,0-1 0 0 0,-2 1 0 0 0,0 1-1 0 0,-1-1 1 0 0,-1 1 0 0 0,0 0 0 0 0,-2 1 0 0 0,0 0 0 0 0,-1 0-1 0 0,0 1 1 0 0,-2 1 0 0 0,0 0 0 0 0,0 0 0 0 0,-1 2-1 0 0,-1 0 1 0 0,-6-4 13 0 0,18 14-35 0 0,1 1-1 0 0,-1 0 1 0 0,0 0-1 0 0,0 0 1 0 0,0 1-1 0 0,0-1 1 0 0,0 1-1 0 0,0-1 1 0 0,0 1-1 0 0,0 0 1 0 0,-1 0-1 0 0,1 1 1 0 0,0-1-1 0 0,-1 1 1 0 0,1-1-1 0 0,0 1 1 0 0,-1 0 0 0 0,1 1-1 0 0,-1-1 1 0 0,1 0-1 0 0,0 1 1 0 0,0 0-1 0 0,-1 0 1 0 0,1 0-1 0 0,0 0 1 0 0,0 0-1 0 0,0 0 1 0 0,0 1-1 0 0,0 0 1 0 0,0 0-1 0 0,0 0 1 0 0,0 0-1 0 0,1 0 1 0 0,-1 0-1 0 0,1 1 1 0 0,0-1-1 0 0,0 1 1 0 0,-1 0 35 0 0,-1 9-24 0 0,1 1-1 0 0,0 0 1 0 0,1 0-1 0 0,0 0 1 0 0,1 0 0 0 0,1 1-1 0 0,0-1 1 0 0,1 0 0 0 0,0 0-1 0 0,1 0 1 0 0,0 0 0 0 0,1 0-1 0 0,1 0 1 0 0,0 0 0 0 0,0-1-1 0 0,1 0 1 0 0,1 0-1 0 0,0 0 1 0 0,7 8 24 0 0,2 4-54 0 0,1 0 0 0 0,1-2 0 0 0,1 0 0 0 0,1-1 0 0 0,1-1 0 0 0,1-1 0 0 0,15 10 54 0 0,94 66-4009 0 0,-91-71-229 0 0,-11-12-3928 0 0,-17-11 2495 0 0</inkml:trace>
  <inkml:trace contextRef="#ctx0" brushRef="#br0" timeOffset="531.488">614 2067 6289 0 0,'0'0'1794'0'0,"0"0"-219"0"0,0 0 99 0 0,0 0 147 0 0,0 0-89 0 0,0 0-290 0 0,0 0-292 0 0,0 0-182 0 0,0 0-62 0 0,0 0-37 0 0,0 0-55 0 0,0 0-109 0 0,0 0-138 0 0,1-9-109 0 0,4-54 462 0 0,-5 36-698 0 0,2 1-1 0 0,1-1 1 0 0,1 1-1 0 0,1-1 1 0 0,1 1-1 0 0,2 1 1 0 0,8-20-222 0 0,-15 44-14 0 0,-1 0 0 0 0,1 0 0 0 0,0 0 0 0 0,0 1 0 0 0,0-1 0 0 0,0 0 0 0 0,0 1 0 0 0,-1-1 0 0 0,1 0 0 0 0,0 1 0 0 0,0 0-1 0 0,1-1 1 0 0,-1 1 0 0 0,0-1 0 0 0,0 1 0 0 0,0 0 0 0 0,0 0 0 0 0,0 0 0 0 0,0-1 0 0 0,0 1 0 0 0,0 0 0 0 0,1 1 0 0 0,-1-1 0 0 0,0 0 0 0 0,0 0 0 0 0,0 0 0 0 0,0 1 0 0 0,0-1 0 0 0,0 0 0 0 0,0 1 0 0 0,0-1 0 0 0,0 1 0 0 0,0-1 0 0 0,0 1 0 0 0,0 0 0 0 0,0-1 0 0 0,0 1 0 0 0,0 0 0 0 0,-1 0 0 0 0,1-1 0 0 0,0 1 0 0 0,0 0 0 0 0,-1 0 0 0 0,1 0 0 0 0,-1 0 0 0 0,1 0 0 0 0,-1 0 0 0 0,1 0 0 0 0,-1 0 0 0 0,0 0 0 0 0,1 0 0 0 0,-1 1 0 0 0,0-1 0 0 0,0 0 0 0 0,0 0 0 0 0,0 0 0 0 0,0 0 0 0 0,0 0 0 0 0,0 0 0 0 0,0 1 14 0 0,10 14 63 0 0,-4-9-12 0 0,-5-6-35 0 0,-1 1-1 0 0,1 0 1 0 0,0 0 0 0 0,0-1-1 0 0,0 1 1 0 0,0 0 0 0 0,0-1-1 0 0,0 1 1 0 0,1-1 0 0 0,-1 0-1 0 0,0 1 1 0 0,1-1 0 0 0,-1 0 0 0 0,1 0-1 0 0,0 0 1 0 0,-1 0 0 0 0,1 0-1 0 0,0 0 1 0 0,-1 0 0 0 0,1-1-1 0 0,0 1 1 0 0,0-1 0 0 0,0 1-1 0 0,0-1 1 0 0,0 0 0 0 0,-1 1-1 0 0,1-1 1 0 0,0 0 0 0 0,0 0-1 0 0,0-1 1 0 0,0 1 0 0 0,0 0-1 0 0,0 0 1 0 0,0-1 0 0 0,-1 0-1 0 0,1 1 1 0 0,1-2-16 0 0,27-63 608 0 0,18-38-514 0 0,-31 143-467 0 0,-9-11 322 0 0,-8-24 15 0 0,1 1-1 0 0,0-1 1 0 0,0 0-1 0 0,1 1 1 0 0,-1-1 0 0 0,1 0-1 0 0,0 0 1 0 0,1-1-1 0 0,-1 1 1 0 0,1 0-1 0 0,0-1 1 0 0,0 1-1 0 0,0-1 1 0 0,1 0-1 0 0,0 0 1 0 0,-1 0-1 0 0,1-1 1 0 0,1 1-1 0 0,1 0 37 0 0,26-11-6482 0 0,-17-11-4421 0 0,-13 11 3615 0 0</inkml:trace>
  <inkml:trace contextRef="#ctx0" brushRef="#br0" timeOffset="982.008">1179 1596 6449 0 0,'0'0'1871'0'0,"0"0"-593"0"0,0 0-48 0 0,0 0 114 0 0,0 0-50 0 0,0 0-257 0 0,0 0-289 0 0,0 0-204 0 0,0 0-133 0 0,0 0-45 0 0,-10 31-9 0 0,-31 96-14 0 0,37-79 188 0 0,8-45-416 0 0,-1 0 26 0 0,1-1-1 0 0,-1 0 0 0 0,1 0 0 0 0,0 0 1 0 0,0 0-1 0 0,0 0 0 0 0,0-1 0 0 0,0 0 0 0 0,0 0 1 0 0,0 0-1 0 0,0 0 0 0 0,1 0 0 0 0,-1-1 1 0 0,0 0-1 0 0,0 0 0 0 0,1 0 0 0 0,-1-1 0 0 0,0 1 1 0 0,0-1-1 0 0,0 0 0 0 0,1 0 0 0 0,-1 0 0 0 0,0-1 1 0 0,0 0-1 0 0,-1 1 0 0 0,1-1 0 0 0,0-1 1 0 0,-1 1-1 0 0,3-2-140 0 0,7-11 157 0 0,-2 0 1 0 0,0-1-1 0 0,0 0 1 0 0,-1-1 0 0 0,-1 0-1 0 0,-1-1 1 0 0,-1 0-1 0 0,0 0 1 0 0,-1 0 0 0 0,-1-1-1 0 0,-1 0 1 0 0,-1 0-1 0 0,0 0 1 0 0,-1 0 0 0 0,-1-1-1 0 0,-1 1 1 0 0,-1 0-1 0 0,-3-16-157 0 0,4 21-41 0 0,-2 1-1 0 0,1-1 0 0 0,-2 0 0 0 0,0 1 1 0 0,0 0-1 0 0,-1-1 0 0 0,-1 2 1 0 0,0-1-1 0 0,-1 0 0 0 0,-1 1 1 0 0,1 0-1 0 0,-2 1 0 0 0,0-1 0 0 0,0 1 1 0 0,-1 1-1 0 0,0 0 0 0 0,-1 0 1 0 0,0 1-1 0 0,-1 0 0 0 0,0 0 0 0 0,0 1 1 0 0,-10-5 41 0 0,18 12-56 0 0,0-1 0 0 0,-1 1 1 0 0,1-1-1 0 0,0 1 0 0 0,-1 0 0 0 0,1 0 1 0 0,-1 1-1 0 0,1-1 0 0 0,-1 1 1 0 0,1 0-1 0 0,-1 0 0 0 0,1 0 0 0 0,-1 0 1 0 0,1 0-1 0 0,-1 1 0 0 0,1 0 0 0 0,-1 0 1 0 0,1 0-1 0 0,-1 0 0 0 0,1 0 1 0 0,0 0-1 0 0,0 1 0 0 0,0 0 0 0 0,0 0 1 0 0,0 0-1 0 0,0 0 0 0 0,0 0 1 0 0,0 0-1 0 0,1 1 0 0 0,-1-1 0 0 0,1 1 1 0 0,0 0-1 0 0,0 0 0 0 0,0 0 0 0 0,0 0 1 0 0,0 0-1 0 0,1 0 56 0 0,-3 5-11 0 0,1 0 0 0 0,1-1-1 0 0,0 1 1 0 0,0 0 0 0 0,0 1 0 0 0,1-1-1 0 0,0 0 1 0 0,1 0 0 0 0,0 1 0 0 0,0-1-1 0 0,0 0 1 0 0,1 0 0 0 0,1 1 0 0 0,-1-1 0 0 0,1 0-1 0 0,1 0 1 0 0,0-1 0 0 0,0 1 0 0 0,0 0-1 0 0,1-1 1 0 0,0 0 0 0 0,0 0 0 0 0,1 0 0 0 0,0 0-1 0 0,0-1 1 0 0,1 1 0 0 0,-1-2 0 0 0,1 1-1 0 0,1 0 1 0 0,-1-1 0 0 0,1 0 11 0 0,8 5-110 0 0,-1-1 0 0 0,1-1-1 0 0,1 0 1 0 0,-1-1 0 0 0,1 0 0 0 0,1-1 0 0 0,-1-1 0 0 0,1-1-1 0 0,0 0 1 0 0,9 0 110 0 0,40 3-4123 0 0,1-6-5055 0 0,-52-1 2087 0 0</inkml:trace>
  <inkml:trace contextRef="#ctx0" brushRef="#br0" timeOffset="5151.969">1441 1113 4793 0 0,'0'0'2322'0'0,"0"0"-312"0"0,0 0-178 0 0,0 0 0 0 0,0 0-94 0 0,0 0-282 0 0,0 0-346 0 0,0 0-317 0 0,0 0-235 0 0,0 0-175 0 0,0 0-77 0 0,-7 10 265 0 0,40 7 1735 0 0,-9-3-1915 0 0,-1 2 1 0 0,0 0-1 0 0,-1 2 1 0 0,-1 0-1 0 0,0 1 1 0 0,-2 1-1 0 0,0 1 0 0 0,10 17-391 0 0,86 86 705 0 0,-112-130 1802 0 0,-5-28-2202 0 0,-59-309 21 0 0,31 146-30 0 0,27 157-5514 0 0,2 2-5660 0 0,1 41-386 0 0</inkml:trace>
  <inkml:trace contextRef="#ctx0" brushRef="#br0" timeOffset="10317.523">1897 1091 0 0 0,'0'2'2710'0'0,"1"5"15941"0"0,0-5-16109 0 0,-1-2-4402 0 0,44-22 3235 0 0,217-125 618 0 0,-95 41-1374 0 0,-110 76-369 0 0,-45 22 172 0 0,-21 8 239 0 0,-5 0-730 0 0,-6-1 97 0 0,-1-2-1 0 0,1-1 1 0 0,-1 0 0 0 0,1-2-1 0 0,1 0 1 0 0,-17-8-28 0 0,-32-9 111 0 0,17 14-175 0 0,52 25-124 0 0,17 131 49 0 0,3-96 131 0 0,2 0-1 0 0,2-2 0 0 0,3 0 0 0 0,1-2 0 0 0,22 26 9 0 0,-47-70-1 0 0,-1 2 30 0 0,-2-5-22 0 0,0 1-1 0 0,0 0 0 0 0,0-1 0 0 0,0 1 0 0 0,0 0 1 0 0,0-1-1 0 0,0 1 0 0 0,0 0 0 0 0,0 0 1 0 0,1-1-1 0 0,-1 1 0 0 0,0 0 0 0 0,0-1 1 0 0,1 1-1 0 0,-1-1 0 0 0,0 1 0 0 0,1 0 0 0 0,-1-1 1 0 0,0 1-1 0 0,1-1 0 0 0,-1 1 0 0 0,1-1 1 0 0,-1 1-1 0 0,1-1 0 0 0,-1 1 0 0 0,1-1 0 0 0,-1 0 1 0 0,1 1-1 0 0,0-1 0 0 0,-1 0 0 0 0,1 1 1 0 0,0-1-1 0 0,-1 0 0 0 0,1 0 0 0 0,0 0 0 0 0,-1 1 1 0 0,1-1-1 0 0,0 0 0 0 0,-1 0 0 0 0,1 0 1 0 0,0 0-1 0 0,-1 0 0 0 0,1 0 0 0 0,0-1 0 0 0,-1 1 1 0 0,1 0-1 0 0,0 0 0 0 0,-1 0 0 0 0,1-1 1 0 0,0 1-1 0 0,-1 0 0 0 0,1 0 0 0 0,-1-1 0 0 0,1 1-5 0 0,41-187 901 0 0,-9-147-1098 0 0,-33 334-293 0 0,0 0-287 0 0,0 0-383 0 0,0 18-6732 0 0,0-7 692 0 0,0-3-3494 0 0</inkml:trace>
  <inkml:trace contextRef="#ctx0" brushRef="#br0" timeOffset="11030.319">2179 1515 7450 0 0,'0'0'1704'0'0,"0"0"-190"0"0,0 0-11 0 0,0 0 140 0 0,0 0 45 0 0,0 0-149 0 0,0 0-251 0 0,0 0-286 0 0,0 0-242 0 0,0 0-167 0 0,0 0-127 0 0,0 0-54 0 0,0 0-13 0 0,2 18 910 0 0,-3 201 1437 0 0,-63 132-1884 0 0,60-254-616 0 0,5-95-225 0 0,-1-1-1 0 0,0 1 1 0 0,0 0-1 0 0,1 0 0 0 0,-1 0 1 0 0,1 0-1 0 0,0-1 0 0 0,0 1 1 0 0,-1 0-1 0 0,1 0 0 0 0,0-1 1 0 0,0 1-1 0 0,1-1 1 0 0,-1 1-1 0 0,0-1 0 0 0,0 1 1 0 0,1-1-1 0 0,-1 0 0 0 0,1 0 1 0 0,-1 0-1 0 0,1 1 0 0 0,0-1 1 0 0,-1-1-1 0 0,1 1 1 0 0,0 0-1 0 0,-1 0 0 0 0,1-1 1 0 0,0 1-1 0 0,0-1 0 0 0,0 1 1 0 0,0-1-1 0 0,0 0 0 0 0,0 0 1 0 0,0 0-1 0 0,-1 0 1 0 0,1 0-1 0 0,0 0 0 0 0,1-1-20 0 0,73-19 749 0 0,61-78-207 0 0,-129 92-540 0 0,-1 0 0 0 0,0-1-1 0 0,-1 0 1 0 0,1 0 0 0 0,-1 0 0 0 0,-1-1 0 0 0,0 1-1 0 0,0-1 1 0 0,0-1 0 0 0,-1 1 0 0 0,1-2-2 0 0,4-37-2778 0 0,-35 26-5032 0 0,15 17 1874 0 0,3 1-5477 0 0</inkml:trace>
  <inkml:trace contextRef="#ctx0" brushRef="#br0" timeOffset="11234.347">1884 1982 11466 0 0,'0'0'2662'0'0,"0"0"-1067"0"0,0 0-481 0 0,0 0 66 0 0,0 0 123 0 0,0 0-95 0 0,0 0-241 0 0,0 0-247 0 0,0 0-146 0 0,32-11-105 0 0,100-38-94 0 0,136-42-1701 0 0,-224 77-2425 0 0,-25 7-666 0 0,-8 3-387 0 0,-1 0-4531 0 0</inkml:trace>
  <inkml:trace contextRef="#ctx0" brushRef="#br0" timeOffset="11516.269">2516 1725 4241 0 0,'0'0'3481'0'0,"0"0"-1341"0"0,0 0-574 0 0,0 0-153 0 0,0 0-194 0 0,0 0-258 0 0,0 0-220 0 0,0 0-124 0 0,0 0-92 0 0,0 0-69 0 0,-13 33-36 0 0,-39 102-37 0 0,41-74 224 0 0,14-55-480 0 0,-1-2 23 0 0,0 0 0 0 0,1 0 0 0 0,-1 0 0 0 0,1-1 0 0 0,0 1 0 0 0,0-1 0 0 0,1 1 0 0 0,-1-1-1 0 0,0 0 1 0 0,1 0 0 0 0,0 0 0 0 0,0-1 0 0 0,0 0 0 0 0,0 1 0 0 0,0-1 0 0 0,0-1 0 0 0,1 1-1 0 0,-1 0 1 0 0,1-1 0 0 0,-1 0 0 0 0,1 0 0 0 0,0-1 0 0 0,-1 1 0 0 0,1-1 0 0 0,-1 0 0 0 0,1 0-1 0 0,0 0 1 0 0,-1-1 0 0 0,1 0 0 0 0,0 0 0 0 0,-1 0 0 0 0,1 0 0 0 0,-1-1 0 0 0,0 0 0 0 0,0 0-1 0 0,1 0 1 0 0,-1 0 0 0 0,0 0 0 0 0,-1-1 0 0 0,1 0 0 0 0,0 0 0 0 0,-1 0 0 0 0,3-3-150 0 0,3-2 127 0 0,0-1 1 0 0,-1 0-1 0 0,0 0 1 0 0,-1-1-1 0 0,0 0 1 0 0,0 0-1 0 0,-1 0 1 0 0,-1-1 0 0 0,0 0-1 0 0,0 0 1 0 0,-1 0-1 0 0,0-1 1 0 0,-1 0-1 0 0,-1 0 1 0 0,0 1-1 0 0,0-1 1 0 0,-1 0-1 0 0,0-1 1 0 0,-2-8-128 0 0,1 18-21 0 0,-1 0 0 0 0,1 0 0 0 0,-1 0 0 0 0,0 0 0 0 0,0-1 0 0 0,0 1 0 0 0,0 0 0 0 0,-1 1 0 0 0,1-1 0 0 0,-1 0 0 0 0,0 0 0 0 0,1 1 0 0 0,-1-1 1 0 0,-1 1-1 0 0,1-1 0 0 0,0 1 0 0 0,-1 0 0 0 0,1 0 0 0 0,-1 0 0 0 0,1 0 0 0 0,-1 0 0 0 0,0 1 0 0 0,0-1 0 0 0,0 1 0 0 0,0 0 0 0 0,0 0 0 0 0,0 0 0 0 0,0 0 0 0 0,0 0 0 0 0,0 1 0 0 0,-1-1 0 0 0,1 1 0 0 0,0 0 0 0 0,-4 0 21 0 0,3 0-336 0 0,-1 0 0 0 0,1 0 0 0 0,-1 1 0 0 0,0 0 0 0 0,1-1 0 0 0,-1 2 0 0 0,1-1 0 0 0,-1 0 0 0 0,1 1 0 0 0,0 0 0 0 0,0 0 0 0 0,0 0 0 0 0,0 0 0 0 0,0 1 0 0 0,-3 2 336 0 0,-10 12-3447 0 0,6-5-1701 0 0,2 0-5605 0 0</inkml:trace>
  <inkml:trace contextRef="#ctx0" brushRef="#br0" timeOffset="11892.919">2856 1596 7074 0 0,'0'0'3071'0'0,"0"0"-1029"0"0,0 0-510 0 0,0 0-160 0 0,0 0-250 0 0,0 0-257 0 0,0 0-149 0 0,0 0-105 0 0,0 0-96 0 0,0 0-112 0 0,0 0-104 0 0,0 0-86 0 0,-19 26-61 0 0,-62 80-52 0 0,50-42 23 0 0,30-51-110 0 0,1-11 15 0 0,0 1-1 0 0,0-1 1 0 0,1 0 0 0 0,-1 1 0 0 0,0-1-1 0 0,1 0 1 0 0,-1 1 0 0 0,1-1 0 0 0,0 0 0 0 0,0 0-1 0 0,0 0 1 0 0,0 0 0 0 0,0 0 0 0 0,1 0-1 0 0,-1 0 1 0 0,0 0 0 0 0,1 0 0 0 0,0 0-1 0 0,-1-1 1 0 0,1 1 0 0 0,0-1 0 0 0,0 1-1 0 0,0-1 1 0 0,0 0 0 0 0,0 1 0 0 0,0-1-1 0 0,0 0 1 0 0,0-1 0 0 0,0 1 0 0 0,1 0-1 0 0,-1 0 1 0 0,0-1 0 0 0,0 0 0 0 0,1 1-1 0 0,-1-1 1 0 0,1 0 0 0 0,-1 0 0 0 0,0 0-1 0 0,1 0 1 0 0,-1-1 0 0 0,0 1 0 0 0,0-1-1 0 0,1 1 1 0 0,-1-1 0 0 0,0 0 0 0 0,0 0-1 0 0,1 0-27 0 0,8-3 294 0 0,0-1 0 0 0,-1 0-1 0 0,1 0 1 0 0,-1-1-1 0 0,0-1 1 0 0,0 0 0 0 0,-1 0-1 0 0,0-1 1 0 0,0 0 0 0 0,-1 0-1 0 0,0-1 1 0 0,-1 0-1 0 0,0-1 1 0 0,0 1 0 0 0,-1-1-1 0 0,0-1 1 0 0,2-3-294 0 0,-4 6 142 0 0,0-1 1 0 0,-1 1-1 0 0,0-1 0 0 0,0 1 1 0 0,-1-1-1 0 0,0 0 1 0 0,0 0-1 0 0,-1 0 0 0 0,0 0 1 0 0,-1 0-1 0 0,0 0 0 0 0,-1-8-142 0 0,1 14-17 0 0,-1 1 1 0 0,0-1-1 0 0,0 0 0 0 0,0 1 0 0 0,0-1 0 0 0,-1 1 0 0 0,1 0 0 0 0,-1-1 0 0 0,1 1 0 0 0,-1 0 0 0 0,0 0 0 0 0,0 0 0 0 0,0 0 0 0 0,0 0 0 0 0,0 0 1 0 0,-1 1-1 0 0,1-1 0 0 0,0 1 0 0 0,-1-1 0 0 0,1 1 0 0 0,-1 0 0 0 0,0 0 0 0 0,1 0 0 0 0,-1 0 0 0 0,0 1 0 0 0,1-1 0 0 0,-1 1 0 0 0,0 0 0 0 0,0-1 1 0 0,1 1-1 0 0,-1 0 0 0 0,0 1 0 0 0,0-1 0 0 0,-2 1 17 0 0,-55 23-3938 0 0,46-8 1118 0 0,5-4-3049 0 0,3-1-5867 0 0</inkml:trace>
  <inkml:trace contextRef="#ctx0" brushRef="#br0" timeOffset="15997.71">3602 1091 0 0 0,'0'0'1552'0'0,"0"0"65"0"0,0 0-13 0 0,0 0-133 0 0,0 0-124 0 0,0 0-83 0 0,0 0-97 0 0,0 0-92 0 0,0-3-139 0 0,0 1-742 0 0,-1 1-1 0 0,1-1 1 0 0,0 1-1 0 0,-1 0 1 0 0,1-1-1 0 0,-1 1 1 0 0,0 0-1 0 0,1-1 1 0 0,-1 1-1 0 0,0 0 1 0 0,0 0-1 0 0,1-1 1 0 0,-1 1-1 0 0,0 0 1 0 0,0 0-1 0 0,-1 0 1 0 0,1 0-1 0 0,0 0 1 0 0,0 0-1 0 0,0 1 1 0 0,0-1-1 0 0,-1 0 1 0 0,1 1-1 0 0,0-1 1 0 0,-1 1-1 0 0,1-1 1 0 0,-1 1-1 0 0,1 0 1 0 0,-1-1-1 0 0,1 1 1 0 0,0 0-1 0 0,-1 0 1 0 0,1 0-1 0 0,-1 0 1 0 0,1 0-1 0 0,-1 0 1 0 0,1 1-1 0 0,-1-1 1 0 0,1 0-1 0 0,0 1 1 0 0,-1-1-1 0 0,1 1 1 0 0,0-1-1 0 0,-2 2-193 0 0,-10 3 258 0 0,-1 1 0 0 0,1 1 0 0 0,0 1 0 0 0,0 0 0 0 0,1 0 0 0 0,0 1 0 0 0,0 1 0 0 0,1 0 1 0 0,1 1-1 0 0,-2 1-258 0 0,11-10 33 0 0,-1-1-14 0 0,1 0-1 0 0,-1 0 0 0 0,0 1 0 0 0,1-1 1 0 0,0 1-1 0 0,-1-1 0 0 0,1 1 0 0 0,0-1 0 0 0,0 1 1 0 0,0 0-1 0 0,0 0 0 0 0,0 0 0 0 0,0 0 1 0 0,0-1-1 0 0,1 1 0 0 0,-1 0 0 0 0,0 0 0 0 0,1 0 1 0 0,0 1-1 0 0,0-1 0 0 0,0 0 0 0 0,0 0 1 0 0,0 0-1 0 0,0 0 0 0 0,0 0-18 0 0,48 6 420 0 0,-25-8-296 0 0,-15-1-103 0 0,1 0 1 0 0,-1 0-1 0 0,1 1 0 0 0,-1 1 1 0 0,0 0-1 0 0,1 0 1 0 0,-1 0-1 0 0,0 1 1 0 0,0 0-1 0 0,0 1 1 0 0,0 0-1 0 0,0 0 1 0 0,-1 1-1 0 0,1-1 1 0 0,6 6-22 0 0,-12-6 25 0 0,-1 0 1 0 0,1 1 0 0 0,-1-1-1 0 0,0 0 1 0 0,0 1 0 0 0,0-1-1 0 0,0 1 1 0 0,-1-1-1 0 0,1 1 1 0 0,-1-1 0 0 0,0 1-1 0 0,0 0 1 0 0,0-1 0 0 0,0 1-1 0 0,-1-1 1 0 0,0 1 0 0 0,1-1-1 0 0,-1 1 1 0 0,0-1 0 0 0,-1 0-1 0 0,0 2-25 0 0,-3 5-138 0 0,-1 0 1 0 0,0 0-1 0 0,-1-1 0 0 0,0 0 0 0 0,0 0 0 0 0,-1-1 0 0 0,0 0 0 0 0,0 0 0 0 0,-1-1 1 0 0,0 0-1 0 0,0-1 0 0 0,-1 0 0 0 0,-7 4 138 0 0,16-10-359 0 0,0 0-1 0 0,1-1 1 0 0,-1 1-1 0 0,1 0 1 0 0,-1 0 0 0 0,1 0-1 0 0,-1-1 1 0 0,1 1-1 0 0,-1 0 1 0 0,1-1 0 0 0,-1 1-1 0 0,1 0 1 0 0,-1-1-1 0 0,1 1 1 0 0,0-1 0 0 0,-1 1-1 0 0,1-1 1 0 0,-1 1-1 0 0,1-1 1 0 0,0 1 0 0 0,0-1-1 0 0,-1 1 1 0 0,1-1-1 0 0,0 1 1 0 0,0-1 0 0 0,0 1-1 0 0,0-1 1 0 0,-1 0-1 0 0,1 1 1 0 0,0-1 0 0 0,0 1-1 0 0,0-1 1 0 0,0 1-1 0 0,0-1 1 0 0,0 0 0 0 0,1 1-1 0 0,-1-1 1 0 0,0 1-1 0 0,0-1 1 0 0,0 1 0 0 0,0-1-1 0 0,1 0 1 0 0,-1 1-1 0 0,0-1 1 0 0,1 1 0 0 0,-1-1-1 0 0,0 1 1 0 0,1 0-1 0 0,-1-1 1 0 0,1 1 0 0 0,-1-1-1 0 0,0 1 1 0 0,1-1 359 0 0,5-3-4181 0 0</inkml:trace>
  <inkml:trace contextRef="#ctx0" brushRef="#br0" timeOffset="16542.006">3605 1353 696 0 0,'0'0'2827'0'0,"0"0"-169"0"0,0 0 15 0 0,0 0 25 0 0,0 0-202 0 0,0 0-397 0 0,0 0-377 0 0,0 0-300 0 0,0 0-269 0 0,0 0-170 0 0,0 0-145 0 0,0 0-118 0 0,0 0-84 0 0,4-16-89 0 0,25-112 674 0 0,24-52 369 0 0,-53 178-1589 0 0,1 1 1 0 0,-1 0-1 0 0,1-1 0 0 0,0 1 0 0 0,0 0 0 0 0,-1 0 1 0 0,1-1-1 0 0,0 1 0 0 0,0 0 0 0 0,0 0 0 0 0,0 0 1 0 0,1 0-1 0 0,-1 0 0 0 0,0 1 0 0 0,0-1 0 0 0,1 0 1 0 0,-1 0-1 0 0,0 1 0 0 0,1-1 0 0 0,-1 1 0 0 0,0-1 1 0 0,1 1-1 0 0,-1 0 0 0 0,1-1 0 0 0,-1 1 0 0 0,1 0 1 0 0,-1 0-1 0 0,1 0 0 0 0,-1 0 0 0 0,1 0 1 0 0,-1 0-1 0 0,0 1 0 0 0,1-1 0 0 0,-1 0 0 0 0,1 1 1 0 0,-1-1-1 0 0,1 1 0 0 0,-1-1 0 0 0,0 1 0 0 0,0 0 1 0 0,1 0-1 0 0,-1 0 0 0 0,0-1 0 0 0,0 1 0 0 0,0 0 1 0 0,0 0-1 0 0,0 1 0 0 0,0-1 0 0 0,0 0 0 0 0,0 0 1 0 0,0 0-1 0 0,0 1 0 0 0,-1-1 0 0 0,1 0 0 0 0,-1 1 1 0 0,1-1-1 0 0,-1 0 0 0 0,1 1 0 0 0,-1-1 1 0 0,0 1-1 0 0,0-1 0 0 0,1 1 0 0 0,-1-1-1 0 0,9 14 11 0 0,-8-12-7 0 0,0-1-1 0 0,0 0 0 0 0,1 0 0 0 0,-1 0 0 0 0,0 0 0 0 0,1 0 0 0 0,-1 0 0 0 0,1 0 0 0 0,0 0 0 0 0,-1 0 0 0 0,1-1 0 0 0,0 1 0 0 0,0-1 0 0 0,0 1 0 0 0,0-1 1 0 0,1 0-1 0 0,-1 0 0 0 0,0 0 0 0 0,0 0 0 0 0,1 0 0 0 0,-1 0 0 0 0,0-1 0 0 0,1 1 0 0 0,-1-1 0 0 0,3 0-3 0 0,1-1 17 0 0,-1-1 0 0 0,1 0 0 0 0,0 0 0 0 0,-1 0 0 0 0,0-1 1 0 0,0 1-1 0 0,0-1 0 0 0,0-1 0 0 0,0 1 0 0 0,0-1 0 0 0,-1 0 0 0 0,0 0 0 0 0,0 0 0 0 0,0 0 0 0 0,0-1 0 0 0,0 0 0 0 0,-1 0 0 0 0,0 0 0 0 0,0 0 1 0 0,-1 0-1 0 0,1-1 0 0 0,0-2-17 0 0,34-47 122 0 0,-37 55-126 0 0,1-1 0 0 0,-1 1 0 0 0,0-1 0 0 0,0 0 0 0 0,1 1 0 0 0,-1-1 1 0 0,0 1-1 0 0,1-1 0 0 0,-1 1 0 0 0,0-1 0 0 0,1 1 0 0 0,-1-1 1 0 0,1 1-1 0 0,-1 0 0 0 0,1-1 0 0 0,-1 1 0 0 0,1 0 0 0 0,-1-1 0 0 0,1 1 1 0 0,-1 0-1 0 0,1-1 0 0 0,-1 1 0 0 0,1 0 0 0 0,0 0 0 0 0,-1 0 0 0 0,1 0 1 0 0,-1-1-1 0 0,1 1 0 0 0,0 0 0 0 0,-1 0 0 0 0,1 0 0 0 0,-1 0 0 0 0,1 0 1 0 0,0 1-1 0 0,-1-1 0 0 0,1 0 0 0 0,-1 0 0 0 0,1 0 0 0 0,0 0 1 0 0,-1 1-1 0 0,1-1 0 0 0,-1 0 0 0 0,1 1 0 0 0,-1-1 0 0 0,1 0 0 0 0,-1 1 1 0 0,1-1-1 0 0,-1 0 0 0 0,1 1 0 0 0,-1-1 0 0 0,0 1 0 0 0,1-1 0 0 0,-1 1 1 0 0,0-1-1 0 0,1 1 0 0 0,-1 0 0 0 0,0-1 0 0 0,1 1 0 0 0,-1-1 0 0 0,0 1 4 0 0,8 10-36 0 0,12 18-149 0 0,15-17-5907 0 0,-13-23-7769 0 0,-17 7 6626 0 0</inkml:trace>
  <inkml:trace contextRef="#ctx0" brushRef="#br0" timeOffset="17280.995">4270 719 3033 0 0,'0'0'3238'0'0,"0"0"-259"0"0,0 0-348 0 0,0 0-441 0 0,0 0-512 0 0,0 0-410 0 0,0 0-226 0 0,0 0-125 0 0,0 0-117 0 0,0 0-113 0 0,0 0-94 0 0,0 0-108 0 0,0 0-100 0 0,-26 26-86 0 0,-78 77-75 0 0,69-50 4 0 0,35-44-188 0 0,-1-5-15 0 0,0-2-22 0 0,0 0 1 0 0,0-1-1 0 0,0 1 1 0 0,0 0-1 0 0,0 0 1 0 0,1 0-1 0 0,-1 0 1 0 0,0 0-1 0 0,1 0 1 0 0,0 0-1 0 0,-1 0 1 0 0,1 0-1 0 0,0 0 1 0 0,0 0 0 0 0,0 0-1 0 0,0 0 1 0 0,1 0-1 0 0,-1 0 1 0 0,0 0-1 0 0,1 0 1 0 0,0 0-1 0 0,-1 0 1 0 0,1 0-1 0 0,0-1 1 0 0,0 1-1 0 0,0 0 1 0 0,0 0-1 0 0,0-1 1 0 0,0 1 0 0 0,1 0-1 0 0,-1-1 1 0 0,1 0-1 0 0,-1 1 1 0 0,1-1-1 0 0,-1 0 1 0 0,1 1-1 0 0,0-1 1 0 0,-1 0-1 0 0,1 0 1 0 0,0-1-1 0 0,0 1 1 0 0,0 0-1 0 0,0 0 1 0 0,0-1 0 0 0,0 1-1 0 0,0-1 1 0 0,1 0-4 0 0,8-3 42 0 0,0 0 0 0 0,0-1 0 0 0,-1 0 0 0 0,0-1 1 0 0,1-1-1 0 0,-1 1 0 0 0,-1-2 0 0 0,1 1 1 0 0,-1-1-1 0 0,0 0 0 0 0,-1-1 0 0 0,0 0 1 0 0,0-1-1 0 0,-1 0 0 0 0,0 0 0 0 0,0 0 0 0 0,-1-1 1 0 0,0 0-1 0 0,-1 0 0 0 0,0 0 0 0 0,0-3-42 0 0,69-149 260 0 0,-71 161-646 0 0,-6 10 296 0 0,-4 80-547 0 0,8-87 631 0 0,0 1 1 0 0,0 0-1 0 0,0 0 1 0 0,0-1-1 0 0,1 1 0 0 0,-1-1 1 0 0,1 1-1 0 0,0-1 1 0 0,-1 0-1 0 0,1 0 0 0 0,0 0 1 0 0,1 0-1 0 0,-1 0 1 0 0,0 0-1 0 0,0 0 0 0 0,1 0 1 0 0,-1-1-1 0 0,1 0 1 0 0,0 1-1 0 0,-1-1 0 0 0,1 0 1 0 0,0 0-1 0 0,0 0 1 0 0,-1-1-1 0 0,1 1 0 0 0,0-1 1 0 0,0 0-1 0 0,0 1 1 0 0,0-1-1 0 0,0 0 0 0 0,0-1 1 0 0,0 1-1 0 0,0 0 1 0 0,-1-1-1 0 0,1 0 0 0 0,0 0 1 0 0,0 0-1 0 0,0 0 1 0 0,-1 0-1 0 0,1 0 0 0 0,0-1 7 0 0,10-9 128 0 0,0-1 0 0 0,-1 0 0 0 0,0-1 1 0 0,-1 0-1 0 0,-1-1 0 0 0,0 0 1 0 0,-1-1-1 0 0,0 0 0 0 0,-2 0 1 0 0,1-1-1 0 0,-2 0 0 0 0,0 0 1 0 0,3-14-130 0 0,-2 11 82 0 0,3-7-34 0 0,-1 1 1 0 0,0-1-1 0 0,-2-1 1 0 0,-2 1-1 0 0,0-1 1 0 0,-2 0-1 0 0,0 0 1 0 0,-2 0-1 0 0,-1 0 1 0 0,-2-2-49 0 0,-25-31 46 0 0,26 59-60 0 0,1-1-1 0 0,-1 1 1 0 0,0 0 0 0 0,1 0-1 0 0,-1 0 1 0 0,0 0 0 0 0,1 0-1 0 0,-1 0 1 0 0,0 0-1 0 0,0 1 1 0 0,0-1 0 0 0,0 0-1 0 0,0 0 1 0 0,0 1 0 0 0,0-1-1 0 0,0 0 1 0 0,0 1 0 0 0,0-1-1 0 0,0 1 1 0 0,-1-1 0 0 0,1 1-1 0 0,0 0 1 0 0,0 0-1 0 0,0-1 1 0 0,-1 1 0 0 0,1 0-1 0 0,0 0 1 0 0,0 0 0 0 0,-1 0-1 0 0,1 0 1 0 0,0 1 0 0 0,0-1-1 0 0,0 0 1 0 0,-1 1 0 0 0,1-1-1 0 0,0 0 1 0 0,0 1-1 0 0,0-1 1 0 0,0 1 0 0 0,0 0-1 0 0,0-1 1 0 0,0 1 0 0 0,0 0-1 0 0,0 0 1 0 0,0 0 0 0 0,0-1-1 0 0,0 1 1 0 0,0 0 0 0 0,0 1 14 0 0,-7 13-92 0 0,0 0 1 0 0,1 1 0 0 0,1 0 0 0 0,0 0 0 0 0,2 1 0 0 0,-1-1 0 0 0,2 1 0 0 0,0 0 0 0 0,1 0 0 0 0,1 0-1 0 0,1 0 1 0 0,0 0 0 0 0,2 12 91 0 0,-2-22 1 0 0,1 1 0 0 0,0-1 0 0 0,0 0 0 0 0,1 1 0 0 0,-1-1 0 0 0,2 0 0 0 0,-1 0 0 0 0,1 0 0 0 0,0 0 0 0 0,0 0 0 0 0,1-1 0 0 0,0 1 0 0 0,0-1 0 0 0,1 0 0 0 0,-1 0 0 0 0,1-1 0 0 0,1 1 0 0 0,-1-1 0 0 0,1 0 0 0 0,0-1-1 0 0,0 1 1 0 0,0-1 0 0 0,0-1 0 0 0,1 1 0 0 0,0-1 0 0 0,0 0 0 0 0,0 0 0 0 0,0-1 0 0 0,0 0 0 0 0,0 0 0 0 0,0-1 0 0 0,1 0 0 0 0,-1 0 0 0 0,1-1 0 0 0,-1 1 0 0 0,5-2-1 0 0,3 1 128 0 0,-1-2-1 0 0,1 0 1 0 0,0 0 0 0 0,-1-1-1 0 0,1-1 1 0 0,-1 0-1 0 0,0-1 1 0 0,-1-1 0 0 0,1 0-1 0 0,-1-1 1 0 0,0 0 0 0 0,-1-1-1 0 0,1-1 1 0 0,4-4-128 0 0,1 1 115 0 0,-1-1 0 0 0,0-1 0 0 0,0-1 1 0 0,-2 0-1 0 0,0-1 0 0 0,-1-1 0 0 0,0 0 0 0 0,-1-1 0 0 0,-1-1 1 0 0,-1 1-1 0 0,-1-2 0 0 0,0 0 0 0 0,-2 0 0 0 0,0 0 0 0 0,-1-1 1 0 0,-2 0-1 0 0,0-1 0 0 0,-1 1 0 0 0,-1-1 0 0 0,0-2-115 0 0,-3 10 9 0 0,1 8-1 0 0,0 0 0 0 0,0 0 0 0 0,0 0 0 0 0,-1-1 0 0 0,0 1 1 0 0,-1 0-1 0 0,1-1 0 0 0,-1 1 0 0 0,0 0 0 0 0,-1 0 0 0 0,1 0 0 0 0,-1 0 0 0 0,0 0 0 0 0,-1 0 0 0 0,0 1 0 0 0,0-1 0 0 0,0 1 1 0 0,0-1-1 0 0,-1 1 0 0 0,0 0 0 0 0,0 1 0 0 0,-4-5-8 0 0,6 9-11 0 0,1-1 0 0 0,-1 0 0 0 0,0 0 0 0 0,0 1 0 0 0,0-1 0 0 0,0 1 0 0 0,0-1 0 0 0,0 1 0 0 0,0 0 0 0 0,0 0 0 0 0,0 0 0 0 0,0 0 0 0 0,0 0 0 0 0,0 0 0 0 0,0 1 0 0 0,0-1 0 0 0,0 1 0 0 0,0-1 0 0 0,0 1 0 0 0,0 0 0 0 0,0-1 0 0 0,0 1 0 0 0,1 0 0 0 0,-1 1 0 0 0,0-1 0 0 0,1 0 0 0 0,-1 0 0 0 0,0 1 0 0 0,1-1 0 0 0,0 1 0 0 0,-1-1 0 0 0,1 1 0 0 0,0-1 0 0 0,-1 2 11 0 0,-35 64-378 0 0,31-51 181 0 0,0 0 1 0 0,2 1 0 0 0,0-1-1 0 0,1 1 1 0 0,0 0 0 0 0,2-1-1 0 0,0 1 1 0 0,1 0 0 0 0,0 0-1 0 0,2 0 1 0 0,0 0-1 0 0,1 0 1 0 0,0 0 0 0 0,2 2 196 0 0,28 59-6504 0 0,19-10-7138 0 0,-38-56 9859 0 0</inkml:trace>
  <inkml:trace contextRef="#ctx0" brushRef="#br0" timeOffset="17782.368">2499 2483 11554 0 0,'0'0'2802'0'0,"0"0"-1163"0"0,0 0-334 0 0,0 0 44 0 0,0 0-59 0 0,0 0-325 0 0,0 0-335 0 0,0 0-198 0 0,0 0-81 0 0,0 0 22 0 0,0 0 27 0 0,0 0-14 0 0,0 0-54 0 0,8 31-67 0 0,26 100-37 0 0,18-6 226 0 0,112 114-772 0 0,-150-224 199 0 0,-4-4-2793 0 0,-5-3-6481 0 0,-5-8 3905 0 0,-3 0-1037 0 0</inkml:trace>
  <inkml:trace contextRef="#ctx0" brushRef="#br0" timeOffset="26026.243">2274 2903 688 0 0,'0'0'2681'0'0,"0"0"-354"0"0,0 0-63 0 0,0 0 121 0 0,0 0-11 0 0,0 0-219 0 0,0 0-387 0 0,0 0-331 0 0,0 0-207 0 0,0 0-164 0 0,0 0-106 0 0,9 3-118 0 0,-5-1-680 0 0,0 0 0 0 0,0 0 0 0 0,1-1 0 0 0,-1 0 1 0 0,1 0-1 0 0,-1 0 0 0 0,1 0 0 0 0,0 0 0 0 0,-1-1 0 0 0,1 0 0 0 0,0 0 1 0 0,-1 0-1 0 0,1-1 0 0 0,-1 0 0 0 0,1 1 0 0 0,-1-2 0 0 0,1 1 1 0 0,-1 0-1 0 0,1-1 0 0 0,-1 0 0 0 0,0 0 0 0 0,2-1-162 0 0,176-148 2058 0 0,-164 138-2299 0 0,-13 12-3559 0 0,0 0-3870 0 0,-4 1-4236 0 0</inkml:trace>
  <inkml:trace contextRef="#ctx0" brushRef="#br0" timeOffset="26580.989">2983 2616 0 0 0,'0'0'511'0'0,"0"0"817"0"0,0 0 334 0 0,0 0 221 0 0,0 0 129 0 0,0 0-18 0 0,0 0-111 0 0,0 0-152 0 0,0 0-171 0 0,0 0-162 0 0,0 0-226 0 0,0 0-211 0 0,-2 4-151 0 0,0-2-711 0 0,-5 10 313 0 0,0 0 0 0 0,0 1 0 0 0,1-1 1 0 0,1 1-1 0 0,0 0 0 0 0,1 1 0 0 0,0-1 0 0 0,1 1 0 0 0,0-1 0 0 0,1 2-412 0 0,2-11 31 0 0,-1 1 0 0 0,1-1 0 0 0,0 0 0 0 0,0 1-1 0 0,0-1 1 0 0,1 0 0 0 0,-1 1 0 0 0,1-1 0 0 0,0 0 0 0 0,0 1 0 0 0,1-1 0 0 0,-1 0 0 0 0,1 0 0 0 0,0 0 0 0 0,0 0 0 0 0,0-1-1 0 0,1 1 1 0 0,-1 0 0 0 0,1-1 0 0 0,0 0 0 0 0,0 0 0 0 0,0 0 0 0 0,0 0 0 0 0,1 0 0 0 0,-1 0 0 0 0,1-1 0 0 0,0 0-1 0 0,0 1 1 0 0,-1-2 0 0 0,1 1 0 0 0,1 0 0 0 0,-1-1 0 0 0,0 1 0 0 0,0-1 0 0 0,0-1 0 0 0,1 1 0 0 0,-1 0 0 0 0,0-1-1 0 0,1 0 1 0 0,-1 0 0 0 0,1 0 0 0 0,-1-1 0 0 0,0 1 0 0 0,1-1 0 0 0,3-1-31 0 0,-1-3 114 0 0,-1 1 0 0 0,1-1 1 0 0,-1 0-1 0 0,0 0 0 0 0,-1-1 1 0 0,1 1-1 0 0,-1-1 0 0 0,0 0 0 0 0,-1-1 1 0 0,1 1-1 0 0,-1-1 0 0 0,0 0 1 0 0,-1 0-1 0 0,0-1 0 0 0,0 1 0 0 0,0 0 1 0 0,-1-1-1 0 0,0 0 0 0 0,-1 1 1 0 0,0-1-1 0 0,0 0 0 0 0,-1 0 0 0 0,1 0 1 0 0,-2 0-1 0 0,1 0 0 0 0,-1-1-114 0 0,0 5-68 0 0,-1 0-1 0 0,1 0 1 0 0,-1-1-1 0 0,0 1 1 0 0,0 0 0 0 0,0 1-1 0 0,0-1 1 0 0,-1 0-1 0 0,0 1 1 0 0,1-1-1 0 0,-1 1 1 0 0,-1 0-1 0 0,1 0 1 0 0,0 0 0 0 0,-1 0-1 0 0,1 0 1 0 0,-1 1-1 0 0,0 0 1 0 0,0 0-1 0 0,0 0 1 0 0,0 0-1 0 0,0 1 1 0 0,0-1 0 0 0,-1 1-1 0 0,1 0 1 0 0,-1 0-1 0 0,1 1 1 0 0,0-1-1 0 0,-1 1 1 0 0,1 0-1 0 0,-2 0 69 0 0,-25 3-3464 0 0,12 4-3480 0 0,9-2-4932 0 0</inkml:trace>
  <inkml:trace contextRef="#ctx0" brushRef="#br0" timeOffset="27453.066">2517 2818 0 0 0,'0'0'212'0'0,"0"0"782"0"0,0 0 38 0 0,0 0-171 0 0,0 0-155 0 0,0 0-75 0 0,0 0 14 0 0,0 0 93 0 0,0 0 136 0 0,0 0 125 0 0,0-1-185 0 0,1-6 11111 0 0,36-19-8356 0 0,104-94-1730 0 0,-68 64-1690 0 0,-49 50-2844 0 0,-16 5-1798 0 0,1 1-4094 0 0,-5 0-1626 0 0</inkml:trace>
  <inkml:trace contextRef="#ctx0" brushRef="#br0" timeOffset="28810.964">3681 2656 3825 0 0,'0'0'3375'0'0,"0"0"-1152"0"0,0 0-646 0 0,0 0-162 0 0,0 0-22 0 0,0 0-92 0 0,0 0-136 0 0,0 0-142 0 0,0 0-107 0 0,0 0-45 0 0,0 0 3 0 0,0 0 36 0 0,0 0 4 0 0,2-4 1867 0 0,-32-63-548 0 0,17 27-1905 0 0,2 0 0 0 0,2-1 0 0 0,1 0-1 0 0,0-28-327 0 0,5 45 60 0 0,2-1-1 0 0,1 0 0 0 0,2 1 0 0 0,0-1 1 0 0,1 0-1 0 0,1 1 0 0 0,2 0 1 0 0,0 0-1 0 0,6-12-59 0 0,1 16 29 0 0,13 58-108 0 0,11 21 130 0 0,68 90-3 0 0,-73-126-15 0 0,-21-47 2 0 0,32-96 49 0 0,-29 83-83 0 0,-8 15 0 0 0,2 1-1 0 0,0-1 0 0 0,2 1 1 0 0,0 1-1 0 0,1 0 0 0 0,1 0 1 0 0,1 1-1 0 0,7-7 0 0 0,-19 25-2 0 0,-1 1 1 0 0,1-1-1 0 0,0 1 0 0 0,-1-1 1 0 0,1 1-1 0 0,0-1 0 0 0,0 1 1 0 0,-1-1-1 0 0,1 1 0 0 0,0 0 1 0 0,0-1-1 0 0,0 1 0 0 0,-1 0 1 0 0,1 0-1 0 0,0 0 0 0 0,0 0 0 0 0,0 0 1 0 0,0 0-1 0 0,0 0 0 0 0,-1 0 1 0 0,1 0-1 0 0,0 0 0 0 0,0 0 1 0 0,0 0-1 0 0,0 1 0 0 0,0-1 1 0 0,-1 0-1 0 0,1 0 0 0 0,0 1 1 0 0,0-1-1 0 0,-1 1 0 0 0,1-1 0 0 0,0 1 1 0 0,0-1-1 0 0,-1 1 0 0 0,1-1 1 0 0,-1 1-1 0 0,1 0 0 0 0,0-1 1 0 0,-1 1-1 0 0,0 0 0 0 0,1 0 1 0 0,-1-1-1 0 0,1 1 0 0 0,-1 0 1 0 0,0 0-1 0 0,1 0 0 0 0,-1-1 0 0 0,0 1 1 0 0,0 1 1 0 0,20 51-24 0 0,-17-43 27 0 0,8 31-37 0 0,36 72-770 0 0,-46-112 548 0 0,1 0-1 0 0,0-1 0 0 0,-1 1 1 0 0,1-1-1 0 0,0 0 0 0 0,0 1 1 0 0,-1-1-1 0 0,1 0 0 0 0,0 0 1 0 0,0 0-1 0 0,-1 0 1 0 0,1 0-1 0 0,0-1 0 0 0,0 1 1 0 0,0 0-1 0 0,-1-1 0 0 0,1 1 1 0 0,0-1-1 0 0,-1 0 0 0 0,1 0 1 0 0,-1 1-1 0 0,1-1 0 0 0,-1 0 1 0 0,1 0-1 0 0,-1-1 0 0 0,1 1 1 0 0,-1 0-1 0 0,0 0 0 0 0,0-1 1 0 0,0 1-1 0 0,1 0 0 0 0,-1-1 1 0 0,-1 1-1 0 0,1-1 1 0 0,0 0-1 0 0,0 1 0 0 0,0-1 1 0 0,-1 0-1 0 0,1 1 0 0 0,-1-1 1 0 0,1-2 256 0 0,3-2-1490 0 0,16-32-8624 0 0,-11 26 4337 0 0</inkml:trace>
  <inkml:trace contextRef="#ctx0" brushRef="#br0" timeOffset="29907.986">4404 1736 2593 0 0,'0'0'3779'0'0,"0"0"-821"0"0,0 0-592 0 0,0 0-264 0 0,0 0-351 0 0,0 0-416 0 0,0 0-272 0 0,0 0-171 0 0,0 0-27 0 0,0 0-22 0 0,0 0-60 0 0,0 0-103 0 0,0 0-109 0 0,-24 32-99 0 0,-74 104-89 0 0,55-47 223 0 0,39-78-535 0 0,1 0-1 0 0,0 0 0 0 0,1 0 0 0 0,0 0 0 0 0,1 0 0 0 0,0 0 1 0 0,1 0-1 0 0,0 0 0 0 0,1 1 0 0 0,1 9-70 0 0,-1-20 9 0 0,0 1-1 0 0,1-1 1 0 0,-1 1-1 0 0,0-1 1 0 0,1 1 0 0 0,-1-1-1 0 0,1 0 1 0 0,-1 0 0 0 0,1 0-1 0 0,0 0 1 0 0,-1 0-1 0 0,1 0 1 0 0,0 0 0 0 0,0 0-1 0 0,-1-1 1 0 0,1 1-1 0 0,0-1 1 0 0,0 1 0 0 0,0-1-1 0 0,0 0 1 0 0,0 0 0 0 0,0 0-1 0 0,0 0 1 0 0,0 0-1 0 0,0 0 1 0 0,0-1 0 0 0,0 1-1 0 0,-1 0 1 0 0,1-1-1 0 0,0 0 1 0 0,0 1 0 0 0,0-1-1 0 0,0 0 1 0 0,-1 0 0 0 0,1 0-1 0 0,-1 0 1 0 0,1 0-1 0 0,0-1 1 0 0,0 1-9 0 0,20-24 96 0 0,-1 0 0 0 0,0-1 0 0 0,-2-1 0 0 0,-1-1 0 0 0,-1 0 0 0 0,-2-2 0 0 0,-1 0 0 0 0,-1 0 0 0 0,3-15-96 0 0,16-28 71 0 0,-9 39-286 0 0,-16 71-260 0 0,-7-28 449 0 0,1-1-1 0 0,0 1 0 0 0,1 0 0 0 0,-1-1 0 0 0,1 1 1 0 0,1-1-1 0 0,0 0 0 0 0,0 0 0 0 0,1 0 0 0 0,0 0 0 0 0,0 0 1 0 0,1-1-1 0 0,-1 1 0 0 0,2-1 0 0 0,-1-1 0 0 0,1 1 1 0 0,0-1-1 0 0,1 0 0 0 0,5 5 27 0 0,-9-10 9 0 0,0 0 0 0 0,0 0 0 0 0,-1 0 0 0 0,1 0 0 0 0,0-1 0 0 0,0 1 0 0 0,0-1-1 0 0,0 0 1 0 0,0 0 0 0 0,1 0 0 0 0,-1 0 0 0 0,0 0 0 0 0,0 0 0 0 0,0-1 0 0 0,0 0 0 0 0,0 1 0 0 0,-1-1 0 0 0,1-1 0 0 0,0 1 0 0 0,0 0 0 0 0,0 0 0 0 0,-1-1-1 0 0,1 0 1 0 0,-1 1 0 0 0,1-1 0 0 0,-1 0 0 0 0,0 0 0 0 0,0-1 0 0 0,0 1 0 0 0,0 0 0 0 0,0-1 0 0 0,0 1 0 0 0,-1-1 0 0 0,2-2-9 0 0,39-97 529 0 0,-31 45-344 0 0,-2 1 0 0 0,-3-1 0 0 0,-3 0 0 0 0,-3-52-185 0 0,0 109 1 0 0,0-34 8 0 0,-2 0 0 0 0,-2 0 1 0 0,0 1-1 0 0,-3 0 0 0 0,0 0 1 0 0,-3 0-1 0 0,0 1 0 0 0,-2 0 1 0 0,-2 0-10 0 0,13 28 12 0 0,0 1 0 0 0,-1 0 0 0 0,1 0 0 0 0,-1-1 0 0 0,0 1 0 0 0,0 0 0 0 0,0 1 0 0 0,0-1 0 0 0,0 0 0 0 0,-1 1 1 0 0,1-1-1 0 0,-1 1 0 0 0,0-1 0 0 0,0 1 0 0 0,0 0 0 0 0,0 0 0 0 0,-2 0-12 0 0,3 31-348 0 0,2-16 367 0 0,1-1 0 0 0,0 1 1 0 0,1-1-1 0 0,1 1 0 0 0,-1-1 0 0 0,2 0 0 0 0,0 0 1 0 0,0 0-1 0 0,1 0 0 0 0,4 6-19 0 0,51 134 200 0 0,-49-114-146 0 0,3-1 1 0 0,1 0-1 0 0,2-1 0 0 0,11 17-54 0 0,59 104-72 0 0,-87-158 71 0 0,0 0-1 0 0,0 0 1 0 0,0 0 0 0 0,0 0-1 0 0,0 0 1 0 0,0 0-1 0 0,1 0 1 0 0,-1 0-1 0 0,0 0 1 0 0,0 0-1 0 0,1 0 1 0 0,-1 0-1 0 0,1 0 1 0 0,-1 0-1 0 0,1 0 1 0 0,-1 1-1 0 0,1-1 1 0 0,-1 0 0 0 0,1 0-1 0 0,0 0 1 0 0,-1 1-1 0 0,1-1 1 0 0,0 0-1 0 0,0 1 1 0 0,0-1-1 0 0,0 1 1 0 0,-1-1-1 0 0,1 1 1 0 0,0-1-1 0 0,0 1 1 0 0,0 0-1 0 0,0-1 1 0 0,0 1 0 0 0,0 0-1 0 0,0 0 1 0 0,0-1-1 0 0,0 1 1 0 0,0 0-1 0 0,0 0 1 0 0,0 0-1 0 0,0 0 1 0 0,0 1-1 0 0,0-1 1 0 0,0 0-1 0 0,0 0 1 0 0,0 1-1 0 0,0-1 1 0 0,0 0 0 0 0,0 1-1 0 0,0-1 1 0 0,0 1-1 0 0,0-1 1 0 0,0 1-1 0 0,-1 0 1 0 0,1-1-1 0 0,0 1 1 0 0,0 0-1 0 0,-1-1 1 0 0,1 1-1 0 0,0 0 1 0 0,-1 0-1 0 0,1 0 1 0 0,-1 0 0 0 0,1 0-1 0 0,-1-1 1 0 0,0 1-1 0 0,1 0 1 0 0,-1 0-1 0 0,0 0 1 0 0,1 1 1 0 0,15-50 45 0 0,-3-1 1 0 0,-1-1 0 0 0,-2 1-1 0 0,-3-2 1 0 0,-2 1 0 0 0,-2-1-1 0 0,-2 1 1 0 0,-5-31-46 0 0,0 38-2 0 0,-1 0 0 0 0,-3 1 0 0 0,-1 0 0 0 0,-2 1 0 0 0,-2 0 0 0 0,-2 1-1 0 0,-17-34 3 0 0,27 62 15 0 0,2 3-4 0 0,-1 0-1 0 0,1 1 0 0 0,-1-1 1 0 0,-1 1-1 0 0,0 0 0 0 0,0 0 1 0 0,0 0-1 0 0,-1 1 0 0 0,0-1 1 0 0,-1 2-1 0 0,0-1 0 0 0,0 1 1 0 0,-4-3-11 0 0,9 10-7 0 0,0 0 1 0 0,0 0 0 0 0,0 0-1 0 0,0 1 1 0 0,0-1 0 0 0,0 1-1 0 0,1 0 1 0 0,-1-1 0 0 0,1 1-1 0 0,-1 0 1 0 0,1 0 0 0 0,-1 0-1 0 0,1 0 1 0 0,0 0-1 0 0,0 0 1 0 0,0 0 0 0 0,0 1-1 0 0,1-1 1 0 0,-1 0 0 0 0,0 0-1 0 0,1 1 1 0 0,0-1 0 0 0,-1 0-1 0 0,1 1 1 0 0,0-1 0 0 0,0 0-1 0 0,0 1 1 0 0,1-1 0 0 0,-1 1-1 0 0,1-1 7 0 0,-1-1 0 0 0,-2 21 15 0 0,0 1-1 0 0,2 0 0 0 0,1 0 1 0 0,1-1-1 0 0,1 1 1 0 0,1 0-1 0 0,1-1 0 0 0,1 0 1 0 0,0 0-1 0 0,2-1-14 0 0,10 21 15 0 0,1-1 0 0 0,2-1 0 0 0,2-1 0 0 0,25 33-15 0 0,95 103-124 0 0,-75-113-747 0 0,-67-62 804 0 0,-1 0-1 0 0,1 1 0 0 0,-1-1 1 0 0,0 0-1 0 0,1 0 0 0 0,-1 0 0 0 0,1 0 1 0 0,-1 0-1 0 0,1 1 0 0 0,-1-1 1 0 0,0 0-1 0 0,1 0 0 0 0,-1 0 1 0 0,1 0-1 0 0,-1 0 0 0 0,1 0 1 0 0,-1-1-1 0 0,0 1 0 0 0,1 0 1 0 0,-1 0-1 0 0,1 0 0 0 0,-1 0 1 0 0,0 0-1 0 0,1-1 0 0 0,-1 1 0 0 0,1 0 1 0 0,-1 0-1 0 0,0-1 0 0 0,1 1 1 0 0,-1 0-1 0 0,0-1 0 0 0,1 1 1 0 0,-1 0-1 0 0,0-1 0 0 0,0 1 1 0 0,1 0-1 0 0,-1-1 0 0 0,0 1 1 0 0,0 0-1 0 0,0-1 0 0 0,0 1 0 0 0,1-1 1 0 0,-1 1-1 0 0,0-1 0 0 0,0 1 1 0 0,0 0-1 0 0,0-1 0 0 0,0 1 1 0 0,0-1-1 0 0,0 1 0 0 0,0-1 1 0 0,0 1-1 0 0,0 0 0 0 0,0-1 1 0 0,0 1-1 0 0,-1-1 0 0 0,1 1 1 0 0,0-1-1 0 0,0 1 0 0 0,0 0 0 0 0,-1-1 1 0 0,1 1-1 0 0,0 0 0 0 0,0-1 1 0 0,-1 1-1 0 0,1 0 0 0 0,0-1 68 0 0,-13-30-5488 0 0,-3 12-4464 0 0,9 12 3643 0 0</inkml:trace>
  <inkml:trace contextRef="#ctx0" brushRef="#br0" timeOffset="30190.005">4487 1552 10826 0 0,'0'0'1870'0'0,"0"0"-303"0"0,0 0-168 0 0,0 0 148 0 0,0 0 76 0 0,0 0-89 0 0,0 0-151 0 0,0 0-227 0 0,0 0-255 0 0,32-18-218 0 0,101-58-144 0 0,14-33 447 0 0,-125 91-1091 0 0,180-131 994 0 0,-57 66-5890 0 0,-129 76 1373 0 0,-6 3-2490 0 0,-4 0-5405 0 0</inkml:trace>
  <inkml:trace contextRef="#ctx0" brushRef="#br0" timeOffset="30880.981">5236 1316 496 0 0,'0'0'2490'0'0,"0"0"-283"0"0,0 0 68 0 0,0 0 64 0 0,0 0-222 0 0,0 0-374 0 0,0 0-299 0 0,0 0-213 0 0,0 0-135 0 0,0 0-93 0 0,0 0-107 0 0,0 0-110 0 0,23-32-106 0 0,68-99-96 0 0,-61 69 408 0 0,-27-11 559 0 0,-5 71-1545 0 0,0 1-1 0 0,1-1 0 0 0,-1 1 0 0 0,0 0 0 0 0,0 0 0 0 0,0-1 0 0 0,0 1 1 0 0,0 1-1 0 0,0-1 0 0 0,0 0 0 0 0,0 0 0 0 0,-1 1 0 0 0,1-1 0 0 0,0 1 1 0 0,0 0-1 0 0,0 0 0 0 0,-1 0 0 0 0,1 0 0 0 0,0 0 0 0 0,0 0 0 0 0,-1 0 0 0 0,1 1 1 0 0,0-1-1 0 0,0 1 0 0 0,0 0 0 0 0,0 0 0 0 0,0 0 0 0 0,0 0 0 0 0,0 0 1 0 0,0 0-1 0 0,0 0 0 0 0,0 0 0 0 0,0 1 0 0 0,-1 1-5 0 0,-7 5-70 0 0,0 2-1 0 0,1-1 1 0 0,0 1-1 0 0,1 0 1 0 0,0 1-1 0 0,0 0 1 0 0,1 0-1 0 0,1 1 1 0 0,0 0-1 0 0,0 0 1 0 0,1 0-1 0 0,1 1 1 0 0,0-1-1 0 0,1 1 1 0 0,0 0-1 0 0,1 1 1 0 0,0-1-1 0 0,1 0 1 0 0,1 0-1 0 0,0 1 1 0 0,1 4 70 0 0,0-14-3 0 0,0 0-1 0 0,0 1 1 0 0,0-1 0 0 0,1 0-1 0 0,-1-1 1 0 0,1 1-1 0 0,0 0 1 0 0,0 0 0 0 0,1-1-1 0 0,-1 1 1 0 0,1-1 0 0 0,-1 0-1 0 0,1 0 1 0 0,0 0 0 0 0,1 0-1 0 0,-1 0 1 0 0,0 0 0 0 0,1-1-1 0 0,-1 0 1 0 0,1 0 0 0 0,0 0-1 0 0,0 0 1 0 0,-1 0 0 0 0,1-1-1 0 0,1 0 1 0 0,-1 0 0 0 0,0 0-1 0 0,0 0 1 0 0,0-1 0 0 0,0 1-1 0 0,1-1 1 0 0,1 0 3 0 0,1 0 54 0 0,-1 0-1 0 0,0-1 1 0 0,1 0 0 0 0,-1 0-1 0 0,0 0 1 0 0,0 0 0 0 0,0-1-1 0 0,0 0 1 0 0,0-1 0 0 0,0 1-1 0 0,-1-1 1 0 0,1 0-1 0 0,-1-1 1 0 0,0 1 0 0 0,1-1-1 0 0,-2 0 1 0 0,1 0 0 0 0,4-5-54 0 0,11-10 140 0 0,0-1 1 0 0,-2 0-1 0 0,0-2 0 0 0,-1 0 1 0 0,-2-1-1 0 0,0 0 1 0 0,-1-1-1 0 0,-2-1 0 0 0,0 0 1 0 0,-2-1-1 0 0,0 0 1 0 0,-2-1-1 0 0,-1 0 1 0 0,-1 0-1 0 0,-2 0 0 0 0,0-1 1 0 0,-1-22-141 0 0,-3 48-1 0 0,-9-79 89 0 0,9 79-101 0 0,0 0 1 0 0,-1 1-1 0 0,1-1 0 0 0,-1 0 0 0 0,1 1 1 0 0,-1-1-1 0 0,0 0 0 0 0,0 1 0 0 0,1-1 0 0 0,-1 1 1 0 0,0-1-1 0 0,0 1 0 0 0,-1-1 0 0 0,1 1 1 0 0,0 0-1 0 0,0-1 0 0 0,-1 1 0 0 0,1 0 1 0 0,-1 0-1 0 0,1 0 0 0 0,-1 0 0 0 0,1 0 1 0 0,-1 1-1 0 0,0-1 0 0 0,1 0 0 0 0,-1 1 1 0 0,0-1-1 0 0,1 1 0 0 0,-1 0 0 0 0,0-1 1 0 0,0 1-1 0 0,1 0 0 0 0,-1 0 0 0 0,0 0 0 0 0,0 0 1 0 0,0 1-1 0 0,1-1 0 0 0,-1 0 0 0 0,0 1 1 0 0,0-1-1 0 0,1 1 0 0 0,-1-1 0 0 0,-1 2 13 0 0,-1 1-45 0 0,-1 0 0 0 0,1 1 0 0 0,-1-1 0 0 0,1 1 0 0 0,0 0 0 0 0,1 0 0 0 0,-1 0 0 0 0,1 1 0 0 0,0 0 0 0 0,0-1 0 0 0,0 1 0 0 0,0 0 0 0 0,1 0 0 0 0,0 0 0 0 0,0 1 0 0 0,1-1 0 0 0,-1 1 0 0 0,1-1 0 0 0,0 0 0 0 0,0 1 0 0 0,1 3 45 0 0,1-8-11 0 0,1 1-1 0 0,-1-1 1 0 0,1 1 0 0 0,0-1-1 0 0,-1 1 1 0 0,1-1 0 0 0,0 0-1 0 0,0 0 1 0 0,0 0 0 0 0,0 0-1 0 0,0 0 1 0 0,0-1 0 0 0,0 1-1 0 0,0-1 1 0 0,0 1 0 0 0,0-1-1 0 0,0 1 1 0 0,1-1 0 0 0,-1 0 0 0 0,0 0-1 0 0,0 0 1 0 0,0-1 0 0 0,0 1-1 0 0,0 0 1 0 0,1-1 0 0 0,-1 1-1 0 0,0-1 12 0 0,8 0 25 0 0,35 0 40 0 0,-38-1-39 0 0,0 1 1 0 0,1 0 0 0 0,-1 0-1 0 0,0 1 1 0 0,0 0-1 0 0,1 0 1 0 0,-1 1-1 0 0,0 0 1 0 0,0 0-1 0 0,1 1 1 0 0,-1 0 0 0 0,0 0-1 0 0,-1 0 1 0 0,1 1-1 0 0,0 0 1 0 0,-1 1-1 0 0,1-1 1 0 0,-1 1-1 0 0,0 0 1 0 0,0 1 0 0 0,-1-1-1 0 0,1 1 1 0 0,2 4-27 0 0,1 5 100 0 0,0 1 0 0 0,-1 0 1 0 0,0 0-1 0 0,-2 1 0 0 0,0 0 1 0 0,0 0-1 0 0,-2 1 0 0 0,0-1 1 0 0,0 1-1 0 0,-1 5-100 0 0,14 55 289 0 0,-16-71-300 0 0,0 0 0 0 0,0 0 0 0 0,1 0 0 0 0,0-1 0 0 0,0 1 0 0 0,0-1 0 0 0,1 1 0 0 0,0-1 0 0 0,0 0 0 0 0,0 0 0 0 0,1 0 0 0 0,0 0 0 0 0,0-1 0 0 0,0 0 0 0 0,0 1 0 0 0,2 0 11 0 0,16-7-3105 0 0,-17-3-1587 0 0,-2-1-3387 0 0,-2 5-2020 0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5:3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588 122 9610 0 0,'0'0'2355'0'0,"0"0"-597"0"0,0 0-291 0 0,0 0-123 0 0,0 0-48 0 0,0 0-46 0 0,0 0-106 0 0,0 0-131 0 0,0 0-187 0 0,0 0-204 0 0,0 0-149 0 0,-2 3-85 0 0,-4 135 1595 0 0,-9 395-824 0 0,5-348-1762 0 0,-2-62-4139 0 0,8-102 1895 0 0,1-10-777 0 0,1 1-4017 0 0,2-7 410 0 0</inkml:trace>
  <inkml:trace contextRef="#ctx0" brushRef="#br0" timeOffset="511.672">216 295 12403 0 0,'0'0'1627'0'0,"0"0"-591"0"0,0 0-219 0 0,0 0 100 0 0,0 0 125 0 0,0 0-29 0 0,28-31-112 0 0,96-99-103 0 0,-118 123-696 0 0,1 0 0 0 0,1 0 0 0 0,-1 0 0 0 0,1 1 0 0 0,0 0 0 0 0,1 1 0 0 0,-1 0 0 0 0,1 0 0 0 0,0 1 0 0 0,0 0 0 0 0,1 0-102 0 0,10-4 254 0 0,10-4-47 0 0,0 2 1 0 0,1 0-1 0 0,0 2 1 0 0,0 2-1 0 0,0 1 1 0 0,1 1-1 0 0,0 1 1 0 0,0 2-1 0 0,24 3-207 0 0,-50-2 10 0 0,0 0 1 0 0,0 1-1 0 0,-1 0 0 0 0,1 0 0 0 0,0 1 1 0 0,0 0-1 0 0,0 0 0 0 0,-1 0 1 0 0,1 0-1 0 0,-1 1 0 0 0,0 0 0 0 0,0 0 1 0 0,0 1-1 0 0,0-1 0 0 0,-1 1 1 0 0,1 0-1 0 0,-1 1 0 0 0,0-1 0 0 0,0 1 1 0 0,0-1-1 0 0,-1 1 0 0 0,1 0 1 0 0,-1 0-1 0 0,-1 1 0 0 0,1-1 0 0 0,-1 1 1 0 0,0-1-1 0 0,0 1 0 0 0,0 0 1 0 0,-1 0-1 0 0,0 1-10 0 0,0 10 29 0 0,-1 0 0 0 0,0 0 0 0 0,-1 0 0 0 0,-1 0 0 0 0,-1 0 0 0 0,-1 0 0 0 0,0-1 0 0 0,-1 1 0 0 0,-1-1 0 0 0,0-1 0 0 0,-1 1 0 0 0,-1-1 0 0 0,0 0-1 0 0,-1-1 1 0 0,-1 0 0 0 0,0 0 0 0 0,-1-1 0 0 0,0 0 0 0 0,-1-1 0 0 0,0 0 0 0 0,-1-1 0 0 0,-10 6-29 0 0,-60 48 188 0 0,-2-3-1 0 0,-66 34-187 0 0,204-68 806 0 0,-21-16-524 0 0,0 1 0 0 0,-2 2 0 0 0,0 1 0 0 0,0 1 0 0 0,-2 2 0 0 0,0 1 1 0 0,6 7-283 0 0,84 87 522 0 0,-88-102-4654 0 0,-11-16-7588 0 0,-16 0 317 0 0</inkml:trace>
  <inkml:trace contextRef="#ctx0" brushRef="#br0" timeOffset="5907.61">1350 729 0 0 0,'0'0'959'0'0,"0"0"813"0"0,0 0 281 0 0,0 0 40 0 0,0 0-31 0 0,0 0-131 0 0,0 0-212 0 0,0 0-254 0 0,0 0-229 0 0,-7-2-189 0 0,-38-10 2298 0 0,-12 16 789 0 0,48 1-4068 0 0,1 0 1 0 0,-1 1-1 0 0,1 0 1 0 0,1 0-1 0 0,-1 1 1 0 0,1 0-1 0 0,0 0 1 0 0,1 1-1 0 0,0 0 1 0 0,0 0-1 0 0,1 1 0 0 0,-1-1 1 0 0,2 1-1 0 0,0 0 1 0 0,0 0-1 0 0,0 1 1 0 0,1-1-1 0 0,1 1 1 0 0,-1 0-1 0 0,2 0 1 0 0,-1-1-1 0 0,1 1 1 0 0,1 0-1 0 0,0 0 1 0 0,0 0-1 0 0,2 9-66 0 0,-1-15 33 0 0,1 0 0 0 0,-1 0 0 0 0,1 1 0 0 0,0-1 1 0 0,0 0-1 0 0,1-1 0 0 0,-1 1 0 0 0,1 0 0 0 0,0-1 0 0 0,0 1 0 0 0,0-1 0 0 0,0 0 0 0 0,0 0 0 0 0,1 0 0 0 0,0-1 0 0 0,-1 1 0 0 0,1-1 0 0 0,0 0 1 0 0,0 0-1 0 0,0 0 0 0 0,1 0 0 0 0,-1-1 0 0 0,0 0 0 0 0,1 1 0 0 0,2-1-33 0 0,114 1 1148 0 0,-108-6-1054 0 0,0 0 0 0 0,-1-1 0 0 0,1-1 1 0 0,-1 0-1 0 0,0 0 0 0 0,0-1 0 0 0,-1-1 0 0 0,0 0 0 0 0,0 0 0 0 0,-1-1 0 0 0,0-1 0 0 0,-1 0 0 0 0,0 0 1 0 0,0-1-1 0 0,-1 0 0 0 0,-1 0 0 0 0,0-1 0 0 0,1-2-94 0 0,-5 11 9 0 0,0 0 1 0 0,-1-1 0 0 0,0 1-1 0 0,0-1 1 0 0,0 1-1 0 0,0-1 1 0 0,0 0-1 0 0,-1 0 1 0 0,1 1-1 0 0,-1-1 1 0 0,0 0-1 0 0,-1 0 1 0 0,1 0 0 0 0,-1 0-1 0 0,1-1 1 0 0,-1 1-1 0 0,0 0 1 0 0,-1 0-1 0 0,1 0 1 0 0,-1 0-1 0 0,0 0 1 0 0,0 0-1 0 0,0 0 1 0 0,0 0 0 0 0,-1 0-1 0 0,1 1 1 0 0,-1-1-1 0 0,0 0 1 0 0,0 1-1 0 0,-1 0 1 0 0,1-1-1 0 0,-1 1 1 0 0,1 0-1 0 0,-1 0 1 0 0,0 0 0 0 0,0 1-1 0 0,0-1 1 0 0,-1 0-10 0 0,-4-1-95 0 0,1 1 0 0 0,-1 0 0 0 0,0 0 0 0 0,0 0 0 0 0,0 1 0 0 0,-1 0 0 0 0,1 1 0 0 0,-1-1 0 0 0,1 2 0 0 0,0-1 0 0 0,-1 1 0 0 0,1 1 0 0 0,-1-1 0 0 0,1 2 0 0 0,-1-1 0 0 0,1 1 0 0 0,0 0 0 0 0,0 1 0 0 0,0-1 0 0 0,0 2 0 0 0,0-1 0 0 0,-1 2 95 0 0,-94 75-9255 0 0,90-62 2632 0 0,7-6-4801 0 0</inkml:trace>
  <inkml:trace contextRef="#ctx0" brushRef="#br0" timeOffset="6334.149">2011 726 4969 0 0,'0'0'4196'0'0,"0"0"-1374"0"0,0 0-633 0 0,0 0-174 0 0,0 0-183 0 0,0 0-293 0 0,0 0-282 0 0,0 0-178 0 0,0 0-156 0 0,0 0-131 0 0,0 0-81 0 0,0 0-122 0 0,-23-3-85 0 0,-67-5-74 0 0,87 7-390 0 0,0 1 1 0 0,0-1-1 0 0,0 1 0 0 0,0 0 1 0 0,0 0-1 0 0,1 0 0 0 0,-1 0 1 0 0,0 1-1 0 0,0-1 0 0 0,0 1 1 0 0,0 0-1 0 0,1 0 0 0 0,-1 0 1 0 0,0 0-1 0 0,1 0 1 0 0,-1 1-1 0 0,1-1 0 0 0,-1 1 1 0 0,1-1-1 0 0,-2 3-40 0 0,-5 3 142 0 0,2-4-116 0 0,1 1-1 0 0,-1 0 1 0 0,1 1 0 0 0,0 0-1 0 0,0 0 1 0 0,0 0-1 0 0,1 1 1 0 0,0-1-1 0 0,0 1 1 0 0,0 1-1 0 0,1-1 1 0 0,0 0-1 0 0,0 1 1 0 0,0 0-1 0 0,1 0 1 0 0,0 0 0 0 0,1 1-1 0 0,0-1 1 0 0,0 0-1 0 0,0 1 1 0 0,1 0-1 0 0,0-1 1 0 0,0 1-1 0 0,1 0 1 0 0,0-1-1 0 0,1 1 1 0 0,0 5-26 0 0,3-6 9 0 0,0 0-1 0 0,0-1 1 0 0,0 0 0 0 0,1 0 0 0 0,0 0 0 0 0,0 0-1 0 0,1-1 1 0 0,0 0 0 0 0,0 0 0 0 0,0-1-1 0 0,0 1 1 0 0,1-1 0 0 0,-1 0 0 0 0,1-1-1 0 0,0 0 1 0 0,0 0 0 0 0,0-1 0 0 0,1 1 0 0 0,-1-2-1 0 0,1 1 1 0 0,-1-1 0 0 0,1 0 0 0 0,0 0-1 0 0,-1-1 1 0 0,1 0 0 0 0,3-1-9 0 0,6 2-27 0 0,0 0 0 0 0,0-2-1 0 0,0 0 1 0 0,0-1 0 0 0,-1 0 0 0 0,1-1 0 0 0,0-1 0 0 0,-1-1 0 0 0,0 0-1 0 0,0-1 1 0 0,11-7 27 0 0,23-31-2984 0 0,-39 24-1938 0 0,-6 0-5297 0 0,-5 12 929 0 0</inkml:trace>
  <inkml:trace contextRef="#ctx0" brushRef="#br0" timeOffset="6719.666">2353 291 14083 0 0,'0'0'2315'0'0,"0"0"-625"0"0,0 0-258 0 0,0 0-28 0 0,0 0-94 0 0,0 0-194 0 0,0 0-221 0 0,0 0-197 0 0,0 0-176 0 0,0 0-123 0 0,0 0-93 0 0,0 0-101 0 0,0 0-54 0 0,-7 1 223 0 0,0 418 977 0 0,3-180-1332 0 0,1-227-3597 0 0,4-35-2685 0 0,6-4-3699 0 0,-1 21 1495 0 0</inkml:trace>
  <inkml:trace contextRef="#ctx0" brushRef="#br0" timeOffset="7102.264">2565 527 7346 0 0,'0'0'2377'0'0,"0"0"-448"0"0,0 0-139 0 0,0 0-29 0 0,0 0-94 0 0,0 0-173 0 0,0 0-227 0 0,0 0-227 0 0,-33 16-214 0 0,-100 53-177 0 0,65-26 562 0 0,66-42-1182 0 0,1-1 0 0 0,0 1 0 0 0,0 0 0 0 0,0 0 0 0 0,0 0 1 0 0,0-1-1 0 0,1 1 0 0 0,-1 0 0 0 0,0 0 0 0 0,0 0 0 0 0,1 0 0 0 0,-1 1 0 0 0,0-1 0 0 0,1 0 0 0 0,-1 0 0 0 0,1 0 1 0 0,-1 0-1 0 0,1 1 0 0 0,0-1 0 0 0,0 0 0 0 0,-1 0 0 0 0,1 1 0 0 0,0-1 0 0 0,0 0 0 0 0,0 0 0 0 0,0 1 0 0 0,1-1 0 0 0,-1 0 1 0 0,0 0-1 0 0,0 1 0 0 0,1-1 0 0 0,-1 0 0 0 0,1 0 0 0 0,-1 0 0 0 0,1 1 0 0 0,-1-1 0 0 0,1 0 0 0 0,0 0 0 0 0,-1 0 1 0 0,1 0-1 0 0,0 0 0 0 0,0 0 0 0 0,0 0 0 0 0,0-1 0 0 0,0 1 0 0 0,0 0 0 0 0,0 0 0 0 0,0-1 0 0 0,0 1 0 0 0,1 0-29 0 0,61 35 500 0 0,116 63 1674 0 0,-158-81-1932 0 0,-11-30-8521 0 0,-4 6-1256 0 0,-4 3-378 0 0</inkml:trace>
  <inkml:trace contextRef="#ctx0" brushRef="#br0" timeOffset="7828.677">2758 847 5401 0 0,'0'0'3322'0'0,"0"0"-367"0"0,0 0-346 0 0,0 0-363 0 0,0 0-394 0 0,0 0-306 0 0,0 0-214 0 0,0 0-186 0 0,0 0-205 0 0,0 0-187 0 0,0 0-173 0 0,0 0-135 0 0,0 0-80 0 0,26-3-60 0 0,80-11-27 0 0,-71-4 89 0 0,-34 13-275 0 0,1 1-86 0 0,0 0-1 0 0,0 1 0 0 0,0-1 1 0 0,-1 0-1 0 0,1 0 1 0 0,-1 0-1 0 0,0 0 1 0 0,0 0-1 0 0,-1 0 1 0 0,1 0-1 0 0,-1-1 1 0 0,0 1-1 0 0,0 0 1 0 0,0 0-1 0 0,-1 0 1 0 0,1 0-1 0 0,-1 0 1 0 0,0 0-1 0 0,0 0 1 0 0,-1 0-1 0 0,1 0 1 0 0,-1 0-1 0 0,0 0 1 0 0,0 0-1 0 0,0 1 1 0 0,0-1-1 0 0,-1 1 1 0 0,1 0-1 0 0,-1 0 1 0 0,0 0-1 0 0,0 0 1 0 0,0 0-1 0 0,0 0 1 0 0,-1 1-1 0 0,1 0 1 0 0,-1 0-1 0 0,1 0 1 0 0,-3-1-7 0 0,1 2-38 0 0,0 0 1 0 0,0 0-1 0 0,0 1 1 0 0,0-1-1 0 0,0 1 1 0 0,0 1 0 0 0,-1-1-1 0 0,1 1 1 0 0,0 0-1 0 0,0 0 1 0 0,0 0-1 0 0,0 1 1 0 0,0-1-1 0 0,1 1 1 0 0,-1 0 0 0 0,0 1-1 0 0,1-1 1 0 0,0 1-1 0 0,-1 0 1 0 0,1 0-1 0 0,0 0 1 0 0,0 1-1 0 0,1-1 1 0 0,-1 1 0 0 0,1 0-1 0 0,0 0 1 0 0,0 0 37 0 0,-3 4-47 0 0,0 1 0 0 0,1-1 0 0 0,0 1 0 0 0,0-1 0 0 0,1 1 0 0 0,0 1 1 0 0,1-1-1 0 0,0 0 0 0 0,0 1 0 0 0,1 0 0 0 0,1 0 0 0 0,-1-1 0 0 0,1 7 47 0 0,2-13-6 0 0,-1 1-1 0 0,1-1 0 0 0,-1 0 0 0 0,1 0 1 0 0,0 0-1 0 0,0 1 0 0 0,1-1 0 0 0,-1-1 1 0 0,1 1-1 0 0,-1 0 0 0 0,1 0 0 0 0,0 0 0 0 0,0-1 1 0 0,0 1-1 0 0,0-1 0 0 0,1 0 0 0 0,-1 1 1 0 0,1-1-1 0 0,-1 0 0 0 0,1 0 0 0 0,0-1 1 0 0,0 1-1 0 0,0-1 0 0 0,0 1 0 0 0,0-1 1 0 0,0 0-1 0 0,0 0 0 0 0,0 0 0 0 0,3 0 7 0 0,96 12 139 0 0,-60-17 34 0 0,-1-2 0 0 0,0-1 0 0 0,0-3 0 0 0,-1-1 0 0 0,-1-2 0 0 0,0-1 0 0 0,0-3 0 0 0,-2 0 0 0 0,0-3 0 0 0,-1-1 0 0 0,-1-2 0 0 0,-1-1 0 0 0,-1-2 0 0 0,-2-1 0 0 0,13-14-173 0 0,-27 27 32 0 0,-1-2 0 0 0,-1 0-1 0 0,0-1 1 0 0,-1-1-1 0 0,0 0 1 0 0,-2-1 0 0 0,0 0-1 0 0,-1-1 1 0 0,-1 0 0 0 0,-1 0-1 0 0,-1-1 1 0 0,-1-1 0 0 0,0 1-1 0 0,-2-1 1 0 0,0 0-1 0 0,-2-1 1 0 0,0 1 0 0 0,-2-9-32 0 0,0 28 0 0 0,-1-1 1 0 0,0 0 0 0 0,-1 0-1 0 0,1 1 1 0 0,-1-1 0 0 0,1 0-1 0 0,-1 0 1 0 0,0 1 0 0 0,0-1-1 0 0,-1 1 1 0 0,1-1 0 0 0,-1 1-1 0 0,0 0 1 0 0,0-1-1 0 0,0 1 1 0 0,0 0 0 0 0,0 0-1 0 0,-1 1 1 0 0,1-1 0 0 0,-1 0-1 0 0,0 1 1 0 0,0-1 0 0 0,0 1-1 0 0,0 0 1 0 0,0 0 0 0 0,-1 0-1 0 0,1 1 1 0 0,0-1 0 0 0,-1 1-1 0 0,1-1 1 0 0,-1 1 0 0 0,0 0-1 0 0,1 1 1 0 0,-1-1-1 0 0,0 1 1 0 0,0-1 0 0 0,1 1-1 0 0,-1 0 1 0 0,-3 1-1 0 0,-3 0-10 0 0,1 1 0 0 0,-1 0 0 0 0,1 1 0 0 0,0 0 0 0 0,0 0 0 0 0,0 1 0 0 0,0 0 0 0 0,1 1-1 0 0,-1 0 1 0 0,1 0 0 0 0,0 1 0 0 0,1 0 0 0 0,-1 0 0 0 0,1 1 0 0 0,1 0 0 0 0,-1 0 0 0 0,1 0 0 0 0,0 1 0 0 0,1 0 0 0 0,0 0 0 0 0,0 1 0 0 0,1-1 0 0 0,0 1 0 0 0,0 0-1 0 0,1 0 1 0 0,0 1 0 0 0,1-1 0 0 0,0 0 0 0 0,0 1 0 0 0,1 0 0 0 0,0-1 0 0 0,1 1 0 0 0,0 8 10 0 0,1 1 10 0 0,0 0 0 0 0,1 0 0 0 0,0 0 0 0 0,2-1 0 0 0,0 1 0 0 0,1-1 0 0 0,1 0 0 0 0,1 0 0 0 0,0-1 0 0 0,4 6-10 0 0,95 150 25 0 0,-35-72-1500 0 0,-75-114-8709 0 0,-3 9 3545 0 0,3 0-3158 0 0</inkml:trace>
  <inkml:trace contextRef="#ctx0" brushRef="#br0" timeOffset="8071.434">3069 586 12211 0 0,'0'0'6921'0'0,"0"0"-5777"0"0,0 0-135 0 0,0 0 15 0 0,0 0-160 0 0,210-26-208 0 0,-168 19-136 0 0,2-1-64 0 0,6-3-72 0 0,4 0-88 0 0,3 0-112 0 0,1 0-79 0 0,5 0-154 0 0,-4 0-367 0 0,4 0-648 0 0,-5 0-1368 0 0,-17 4-4098 0 0,-13 3-6769 0 0</inkml:trace>
  <inkml:trace contextRef="#ctx0" brushRef="#br0" timeOffset="12821.69">4363 656 14659 0 0,'0'0'2649'0'0,"0"0"-1582"0"0,0 0-431 0 0,0 0 68 0 0,0 0 108 0 0,0 0 7 0 0,0 0-127 0 0,0 0-152 0 0,0 0-177 0 0,0 0-91 0 0,0 0 11 0 0,0 8-6 0 0,24 290 1374 0 0,-21-239-1555 0 0,-6 197 371 0 0,1-246-408 0 0,1 0 0 0 0,-2 0 0 0 0,1-1 0 0 0,-2 1 0 0 0,1-1 0 0 0,-1 0 0 0 0,0 0 0 0 0,-1 0 0 0 0,0 0 0 0 0,-1-1 0 0 0,1 0 0 0 0,-2 0 0 0 0,-2 3-59 0 0,8-11 26 0 0,0-1 0 0 0,-1 1 0 0 0,1 0 1 0 0,0 0-1 0 0,0 0 0 0 0,0-1 0 0 0,0 1 1 0 0,-1 0-1 0 0,1-1 0 0 0,0 1 0 0 0,0-1 1 0 0,0 0-1 0 0,0 1 0 0 0,0-1 0 0 0,0 0 1 0 0,0 1-1 0 0,0-1 0 0 0,1 0 0 0 0,-1 0 1 0 0,0 0-1 0 0,0 0 0 0 0,1 0 0 0 0,-1 0 1 0 0,0 0-1 0 0,1 0 0 0 0,-1 0 0 0 0,1 0 1 0 0,0 0-1 0 0,-1 0 0 0 0,1-1 0 0 0,0 1 1 0 0,-1 0-1 0 0,1 0 0 0 0,0 0 0 0 0,0-1 1 0 0,0 1-1 0 0,0 0 0 0 0,0 0 0 0 0,0 0 1 0 0,1 0-1 0 0,-1-1 0 0 0,0 1 0 0 0,1 0 1 0 0,-1 0-1 0 0,1 0 0 0 0,-1 0 0 0 0,1-1-26 0 0,-1-28-11 0 0,2 0 0 0 0,1 0 0 0 0,2 0 0 0 0,1 0 0 0 0,1 0 0 0 0,1 1 0 0 0,2 0 0 0 0,1 1 0 0 0,1 0 0 0 0,1 1 0 0 0,5-6 11 0 0,1-5 18 0 0,1 1 1 0 0,1 1 0 0 0,2 1-1 0 0,1 1 1 0 0,2 1-1 0 0,2 1 1 0 0,1 2-1 0 0,1 0 1 0 0,25-17-19 0 0,-52 44 8 0 0,0 1 1 0 0,-1-1 0 0 0,1 1-1 0 0,1 0 1 0 0,-1 0-1 0 0,0 1 1 0 0,0-1 0 0 0,1 1-1 0 0,-1-1 1 0 0,1 1 0 0 0,-1 0-1 0 0,1 0 1 0 0,-1 1 0 0 0,1-1-1 0 0,0 1 1 0 0,-1-1-1 0 0,1 1 1 0 0,0 1 0 0 0,3-1-9 0 0,-5 3 8 0 0,0-1 1 0 0,0 1 0 0 0,-1 0 0 0 0,1 0-1 0 0,-1 0 1 0 0,1 0 0 0 0,-1 0-1 0 0,0 0 1 0 0,0 0 0 0 0,-1 1 0 0 0,1-1-1 0 0,0 0 1 0 0,-1 0 0 0 0,0 1 0 0 0,0-1-1 0 0,0 0 1 0 0,0 0 0 0 0,-1 1-1 0 0,0 2-8 0 0,1 2 33 0 0,-3 10 0 0 0,-2-1 0 0 0,1 0 0 0 0,-2 0 0 0 0,0 0 0 0 0,-1-1 0 0 0,-1 0 0 0 0,-1 0 0 0 0,0-1 0 0 0,-1 0 0 0 0,0-1 0 0 0,-1 0-1 0 0,-12 12-32 0 0,14-15 9 0 0,-5 8-64 0 0,-1 0 0 0 0,-1-1 0 0 0,-1 0 0 0 0,0-2 0 0 0,-2 0 0 0 0,1-1 0 0 0,-18 10 55 0 0,1-17-2511 0 0,39-34-9966 0 0,4 17 6217 0 0,-4 4-906 0 0</inkml:trace>
  <inkml:trace contextRef="#ctx0" brushRef="#br0" timeOffset="13440.692">4827 939 1824 0 0,'0'0'1379'0'0,"0"0"-308"0"0,0 0-69 0 0,0 0-19 0 0,0 0-158 0 0,0 0-206 0 0,0 0-158 0 0,0 0-93 0 0,0 0-75 0 0,0 0-56 0 0,0 0-26 0 0,0 0 7 0 0,0 0 96 0 0,3 0 155 0 0,6 0 185 0 0,-6 0 165 0 0,-3 0 98 0 0,2-1 2230 0 0,7-4-1694 0 0,106-91 5702 0 0,47-63-5339 0 0,-154 151-1763 0 0,0-1 1 0 0,0 0 0 0 0,-1 0-1 0 0,0 0 1 0 0,-1-1-1 0 0,0 0 1 0 0,0 0-1 0 0,-1-1 1 0 0,-1 0-1 0 0,0 1 1 0 0,0-2-1 0 0,-1 1 1 0 0,0 0-1 0 0,0-6-53 0 0,-3 15-1 0 0,-1 1 0 0 0,1 0 0 0 0,0 0 0 0 0,-1-1 0 0 0,1 1 0 0 0,-1 0 0 0 0,1 0 0 0 0,-1 0 0 0 0,1 0 0 0 0,-1-1 0 0 0,0 1 0 0 0,0 0 0 0 0,0 0 0 0 0,1 0 0 0 0,-1 1 0 0 0,0-1 1 0 0,0 0-1 0 0,0 0 0 0 0,-1 0 0 0 0,1 1 0 0 0,0-1 0 0 0,0 0 0 0 0,0 1 0 0 0,0-1 0 0 0,-1 1 0 0 0,1 0 0 0 0,0-1 0 0 0,0 1 0 0 0,-1 0 0 0 0,1 0 0 0 0,0 0 0 0 0,-1-1 0 0 0,1 2 0 0 0,0-1 0 0 0,0 0 0 0 0,-1 0 0 0 0,1 0 0 0 0,0 0 0 0 0,-2 1 1 0 0,-49 12-226 0 0,35-4 199 0 0,1 2 0 0 0,0-1-1 0 0,1 2 1 0 0,0 0 0 0 0,1 1-1 0 0,0 0 1 0 0,1 2 0 0 0,-6 8 27 0 0,16-21-1 0 0,1 0-1 0 0,0 0 1 0 0,0 0 0 0 0,0 1 0 0 0,0-1 0 0 0,0 1 0 0 0,0-1 0 0 0,1 1 0 0 0,-1-1 0 0 0,1 1-1 0 0,0 0 1 0 0,0 0 0 0 0,0 0 0 0 0,0 0 0 0 0,0 0 0 0 0,1 0 0 0 0,-1 0 0 0 0,1 0 0 0 0,0 0-1 0 0,0 0 1 0 0,0 0 0 0 0,0 0 0 0 0,1 0 0 0 0,-1 0 0 0 0,1 0 0 0 0,0 0 0 0 0,-1 0 0 0 0,2 0-1 0 0,-1 0 1 0 0,0 0 0 0 0,0-1 0 0 0,1 1 0 0 0,-1 0 0 0 0,1-1 0 0 0,0 1 0 0 0,2 1 1 0 0,15 1 91 0 0,0 0 1 0 0,0-1 0 0 0,1-1 0 0 0,-1-1-1 0 0,1-1 1 0 0,-1-1 0 0 0,1 0 0 0 0,16-3-92 0 0,32 0 195 0 0,-65 3-185 0 0,0 0 0 0 0,-1 0 0 0 0,1 1 0 0 0,0-1 0 0 0,-1 1 0 0 0,1 0 0 0 0,-1-1 0 0 0,1 1 0 0 0,0 0 0 0 0,-1 1 0 0 0,0-1 0 0 0,1 0 0 0 0,-1 1 0 0 0,0-1 0 0 0,0 1 0 0 0,1 0 0 0 0,-1 0 0 0 0,-1 0 0 0 0,1 0 0 0 0,0 0 0 0 0,0 0 0 0 0,-1 0 0 0 0,1 0 0 0 0,-1 1 0 0 0,0-1 0 0 0,0 1 0 0 0,0-1 0 0 0,0 1 0 0 0,0-1-1 0 0,0 1 1 0 0,-1 0 0 0 0,1-1 0 0 0,-1 1 0 0 0,0 1-10 0 0,-9 94 403 0 0,3-47-1717 0 0,40-62-7357 0 0,-10-7-2513 0 0,-16 11 4220 0 0</inkml:trace>
  <inkml:trace contextRef="#ctx0" brushRef="#br0" timeOffset="13689.954">5648 652 14443 0 0,'0'0'1640'0'0,"0"0"-491"0"0,0 0-154 0 0,0 0 22 0 0,0 0-106 0 0,0 0-146 0 0,0 0-131 0 0,0 0-147 0 0,0 0-121 0 0,-26 34-84 0 0,-79 108-75 0 0,75-80 2 0 0,31-55-150 0 0,0-2 15 0 0,1-2-1 0 0,0 1 1 0 0,0 0 0 0 0,0 0 0 0 0,0 0 0 0 0,0-1 0 0 0,1 0 0 0 0,0 1 0 0 0,-1-1 0 0 0,1 0 0 0 0,0 0-1 0 0,1 0 1 0 0,-1-1 0 0 0,0 1 0 0 0,1-1 0 0 0,0 0 0 0 0,-1 0 0 0 0,1 0 0 0 0,0 0 0 0 0,0 0 0 0 0,0-1-1 0 0,0 0 1 0 0,0 0 0 0 0,1 0 0 0 0,-1-1 0 0 0,0 1 0 0 0,0-1 0 0 0,1 0 0 0 0,-1 0 0 0 0,0 0 0 0 0,0-1-1 0 0,1 1 1 0 0,-1-1 0 0 0,0 0 0 0 0,0 0 0 0 0,0-1 0 0 0,0 1 0 0 0,0-1 0 0 0,0 0 0 0 0,-1 0 0 0 0,2-1-74 0 0,2-1 49 0 0,0 0 1 0 0,-1 0 0 0 0,1-1 0 0 0,-1 0-1 0 0,0 0 1 0 0,0 0 0 0 0,0-1-1 0 0,-1 0 1 0 0,0 0 0 0 0,0-1 0 0 0,-1 1-1 0 0,0-1 1 0 0,0 0 0 0 0,0 0 0 0 0,-1 0-1 0 0,0-1 1 0 0,0 1 0 0 0,-1-1 0 0 0,0 0-1 0 0,0 0 1 0 0,-1 1 0 0 0,0-1-1 0 0,-1 0 1 0 0,1 0-50 0 0,-1-1-270 0 0,-8-62-536 0 0,-23 41-4975 0 0,25 30 23 0 0,3 0-5845 0 0</inkml:trace>
  <inkml:trace contextRef="#ctx0" brushRef="#br0" timeOffset="14172.7">5981 785 20260 0 0,'0'0'1579'0'0,"0"0"-641"0"0,0 0-214 0 0,0 0-44 0 0,0 0-30 0 0,0 0-110 0 0,0 0-111 0 0,0 0-89 0 0,0 0-93 0 0,0 0-71 0 0,0 0-56 0 0,-13 31-29 0 0,-42 98-34 0 0,2 20 171 0 0,31-95 22 0 0,20-83 583 0 0,4 10-824 0 0,2-1 0 0 0,0 1 1 0 0,1 0-1 0 0,1 0 0 0 0,0 1 0 0 0,2 0 0 0 0,0 0 0 0 0,10-15-9 0 0,-16 29 2 0 0,19-37-4 0 0,2 2 0 0 0,2 0 1 0 0,1 1-1 0 0,2 2 1 0 0,11-9 1 0 0,-32 37 0 0 0,0 0 1 0 0,0 0-1 0 0,1 1 0 0 0,-1 0 1 0 0,2 1-1 0 0,-1 0 1 0 0,1 0-1 0 0,0 1 0 0 0,0 0 1 0 0,0 0-1 0 0,1 1 1 0 0,0 0-1 0 0,0 1 1 0 0,0 0-1 0 0,0 1 0 0 0,5-1 0 0 0,-12 5 15 0 0,1 0 0 0 0,-1 0 0 0 0,0 0 0 0 0,0 0 0 0 0,0 1 0 0 0,0-1 0 0 0,-1 1-1 0 0,1 0 1 0 0,-1 0 0 0 0,1 0 0 0 0,-1 0 0 0 0,0 0 0 0 0,0 1 0 0 0,0-1 0 0 0,-1 0 0 0 0,1 1 0 0 0,-1-1-1 0 0,0 1 1 0 0,0 0 0 0 0,0 0 0 0 0,0-1 0 0 0,-1 1 0 0 0,0 0 0 0 0,1 0 0 0 0,-1 0 0 0 0,0-1-1 0 0,-1 1 1 0 0,1 0 0 0 0,-1 0 0 0 0,0 0-15 0 0,0 6 23 0 0,-1 1 0 0 0,0-1 0 0 0,-1 0 1 0 0,0 0-1 0 0,0 0 0 0 0,-1 0 0 0 0,-1 0 0 0 0,0-1 0 0 0,0 0 0 0 0,0 0 0 0 0,-1 0 0 0 0,-1 0 0 0 0,0-1 0 0 0,0 0 1 0 0,0-1-1 0 0,-1 0 0 0 0,0 0 0 0 0,0 0 0 0 0,-1-1 0 0 0,0 0 0 0 0,0-1 0 0 0,-4 2-23 0 0,-1 1-87 0 0,1-1-1 0 0,-1 0 1 0 0,0-1 0 0 0,-1 0-1 0 0,0-2 1 0 0,1 1-1 0 0,-2-2 1 0 0,1 0-1 0 0,-3 0 88 0 0,-29-3-3175 0 0,53-24-5492 0 0,4 15 2750 0 0,0 2-4707 0 0</inkml:trace>
  <inkml:trace contextRef="#ctx0" brushRef="#br0" timeOffset="14927.674">6443 722 9146 0 0,'0'0'2911'0'0,"0"0"-784"0"0,0 0-242 0 0,0 0-73 0 0,0 0-189 0 0,0 0-252 0 0,0 0-239 0 0,0 0-190 0 0,0 0-182 0 0,0 0-148 0 0,0 0-124 0 0,0 0-118 0 0,0 0-105 0 0,-13 22-61 0 0,-40 67-34 0 0,46-59 116 0 0,20-31-106 0 0,-4 2-40 0 0,1-1 1 0 0,0 0-1 0 0,-1-1 0 0 0,1 0 0 0 0,0-1 0 0 0,-1 0 0 0 0,1 0 0 0 0,-1-1 1 0 0,0 0-1 0 0,0 0 0 0 0,4-3-140 0 0,168-107 661 0 0,-135 83-581 0 0,-51 78-573 0 0,4-44 482 0 0,1 0 1 0 0,0 1-1 0 0,0-1 0 0 0,0 0 1 0 0,1 1-1 0 0,-1-1 1 0 0,1 0-1 0 0,0 0 0 0 0,0 0 1 0 0,1 0-1 0 0,-1 1 0 0 0,1-2 1 0 0,0 1-1 0 0,0 0 1 0 0,0 0-1 0 0,0-1 0 0 0,1 1 1 0 0,0-1-1 0 0,-1 1 0 0 0,1-1 1 0 0,1 0-1 0 0,-1 0 1 0 0,0-1-1 0 0,1 1 0 0 0,-1-1 1 0 0,1 1-1 0 0,0-1 0 0 0,0 0 1 0 0,-1-1-1 0 0,1 1 1 0 0,1-1-1 0 0,0 1 11 0 0,7 1 29 0 0,0-1-1 0 0,0 0 1 0 0,0 0 0 0 0,0-1 0 0 0,0-1 0 0 0,0 0-1 0 0,0-1 1 0 0,0 0 0 0 0,0-1 0 0 0,0 0-1 0 0,0-1 1 0 0,0 0 0 0 0,-1-1 0 0 0,0 0 0 0 0,1-1-1 0 0,8-5-28 0 0,13-9 164 0 0,-1 0 0 0 0,0-2 0 0 0,-2-1 0 0 0,24-23-164 0 0,-29 22-2 0 0,-1-1 0 0 0,-1-1-1 0 0,-2-1 1 0 0,0-1 0 0 0,-2-1 0 0 0,-1 0-1 0 0,-1-2 1 0 0,-1 0 0 0 0,-2-1 0 0 0,-1 0-1 0 0,-1-1 1 0 0,-2 0 0 0 0,1-12 2 0 0,-5-52-167 0 0,-6 93 160 0 0,-1 0 0 0 0,0 0 0 0 0,1 1 0 0 0,-1-1 1 0 0,0 0-1 0 0,0 1 0 0 0,0-1 0 0 0,-1 1 0 0 0,1-1 0 0 0,0 1 0 0 0,-1-1 0 0 0,0 1 1 0 0,0 0-1 0 0,0 0 0 0 0,0 0 0 0 0,0 0 0 0 0,0 0 0 0 0,0 0 0 0 0,0 0 0 0 0,-1 1 1 0 0,1-1-1 0 0,-1 1 0 0 0,1 0 0 0 0,-1 0 0 0 0,0 0 0 0 0,1 0 0 0 0,-1 0 0 0 0,0 1 1 0 0,0-1-1 0 0,1 1 0 0 0,-4-1 7 0 0,-1 1-6 0 0,0 0 1 0 0,0 0 0 0 0,0 0-1 0 0,0 1 1 0 0,0 0-1 0 0,0 1 1 0 0,1-1 0 0 0,-1 1-1 0 0,0 1 1 0 0,1-1 0 0 0,-1 1-1 0 0,1 0 1 0 0,0 0-1 0 0,0 1 1 0 0,0 0 0 0 0,1 0-1 0 0,-1 1 1 0 0,1-1 0 0 0,0 1-1 0 0,0 0 1 0 0,0 0-1 0 0,1 1 1 0 0,0 0 0 0 0,0-1-1 0 0,1 1 1 0 0,-2 3 5 0 0,-3 6 17 0 0,1 0-1 0 0,0 0 1 0 0,1 1 0 0 0,1 0-1 0 0,1 0 1 0 0,0 1-1 0 0,1-1 1 0 0,1 1 0 0 0,0 0-1 0 0,1 10-16 0 0,1-10 24 0 0,-1 16 57 0 0,1 0-1 0 0,2 0 1 0 0,1 0-1 0 0,2 0 1 0 0,1-1-1 0 0,4 11-80 0 0,62 157-58 0 0,-50-165-1360 0 0,-9-31-3634 0 0,4-3-6182 0 0,-11-1 22 0 0</inkml:trace>
  <inkml:trace contextRef="#ctx0" brushRef="#br0" timeOffset="15743.144">7706 589 2921 0 0,'0'0'3003'0'0,"0"0"-969"0"0,0 0-278 0 0,0 0 142 0 0,0 0 9 0 0,0 0-176 0 0,0 0-208 0 0,0 0-213 0 0,0 0-154 0 0,0 0-99 0 0,0 0-111 0 0,0 0-110 0 0,0 0-97 0 0,-2-3-118 0 0,1 1-505 0 0,0 0-1 0 0,-1 1 0 0 0,1-1 0 0 0,-1 1 0 0 0,1 0 1 0 0,-1-1-1 0 0,0 1 0 0 0,1 0 0 0 0,-1 0 0 0 0,0 0 0 0 0,0 0 1 0 0,0 0-1 0 0,0 0 0 0 0,0 1 0 0 0,0-1 0 0 0,0 1 1 0 0,0-1-1 0 0,0 1 0 0 0,0 0 0 0 0,0 0 0 0 0,-1 0 1 0 0,1 0-1 0 0,0 0 0 0 0,0 0 0 0 0,0 0 0 0 0,-2 1-115 0 0,-1-1 35 0 0,-7 3 70 0 0,0-1-1 0 0,0 2 1 0 0,0-1-1 0 0,1 2 1 0 0,0-1 0 0 0,0 2-1 0 0,0-1 1 0 0,0 2-1 0 0,1-1 1 0 0,0 1-1 0 0,0 1 1 0 0,1 0-1 0 0,-2 2-104 0 0,10-9 1 0 0,0-1-1 0 0,0 1 1 0 0,1 0-1 0 0,-1-1 0 0 0,0 1 1 0 0,1 0-1 0 0,-1-1 1 0 0,1 1-1 0 0,-1 0 1 0 0,1 0-1 0 0,-1 0 1 0 0,1 0-1 0 0,-1-1 0 0 0,1 1 1 0 0,0 0-1 0 0,0 0 1 0 0,-1 0-1 0 0,1 0 1 0 0,0 0-1 0 0,0 0 1 0 0,0 0-1 0 0,0 0 0 0 0,0 0 1 0 0,0 0-1 0 0,0 0 1 0 0,0 0-1 0 0,1-1 1 0 0,-1 1-1 0 0,0 0 1 0 0,0 0-1 0 0,1 0 0 0 0,-1 0 1 0 0,1 0-1 0 0,-1 0 1 0 0,1-1-1 0 0,-1 1 1 0 0,1 0-1 0 0,-1 0 0 0 0,1-1 1 0 0,0 1-1 0 0,-1 0 1 0 0,1-1-1 0 0,0 1 1 0 0,0-1-1 0 0,-1 1 1 0 0,1-1-1 0 0,0 1 0 0 0,47 26 98 0 0,-37-22-46 0 0,-5-2-28 0 0,0-1-6 0 0,0 0 0 0 0,0 1 0 0 0,0-1 0 0 0,0 2 0 0 0,-1-1 0 0 0,1 1 0 0 0,-1-1 0 0 0,0 2 0 0 0,0-1 0 0 0,0 0 0 0 0,-1 1 0 0 0,0 0 0 0 0,1 0 0 0 0,-2 0 0 0 0,1 1 0 0 0,-1-1-1 0 0,0 1 1 0 0,0 0 0 0 0,0 0-18 0 0,-2-3 29 0 0,-1 1 0 0 0,0 0 0 0 0,0-1-1 0 0,0 1 1 0 0,0-1 0 0 0,-1 1 0 0 0,0-1-1 0 0,1 1 1 0 0,-1-1 0 0 0,0 0 0 0 0,0 1-1 0 0,-1-1 1 0 0,1 0 0 0 0,-1 0 0 0 0,0 0-1 0 0,0 0 1 0 0,0 0 0 0 0,0 0 0 0 0,0 0-1 0 0,0-1 1 0 0,-1 1 0 0 0,0-1 0 0 0,1 1-1 0 0,-1-1 1 0 0,0 0 0 0 0,0 0 0 0 0,-3 1-29 0 0,-91 40 237 0 0,-12-10-265 0 0,199-79-14617 0 0,-73 38 8317 0 0,-4 0-2048 0 0</inkml:trace>
  <inkml:trace contextRef="#ctx0" brushRef="#br0" timeOffset="15989.451">8014 685 15699 0 0,'0'0'1625'0'0,"0"0"-181"0"0,0 0 6 0 0,0 0-6 0 0,0 0-206 0 0,0 0-306 0 0,0 0-251 0 0,0 0-243 0 0,0 0-184 0 0,0 0-111 0 0,0 0-91 0 0,0 0-47 0 0,0 0-45 0 0,-17 27-65 0 0,-49 81-136 0 0,49-81-178 0 0,30-34-4162 0 0,3-31-3145 0 0,-11 22 1665 0 0,-2 7-171 0 0</inkml:trace>
  <inkml:trace contextRef="#ctx0" brushRef="#br0" timeOffset="16141.942">7914 369 15235 0 0,'0'0'2561'0'0,"0"0"-1193"0"0,0 0-376 0 0,0 0-312 0 0,0 0-287 0 0,0 0-345 0 0,0 0-297 0 0,0 0-159 0 0,0 0-160 0 0,0 0-304 0 0,0 0-840 0 0,0 0-1897 0 0,0 0-6025 0 0</inkml:trace>
  <inkml:trace contextRef="#ctx0" brushRef="#br0" timeOffset="16468.654">8277 678 17500 0 0,'0'0'1589'0'0,"0"0"-288"0"0,0 0-44 0 0,0 0-47 0 0,0 0-194 0 0,0 0-240 0 0,0 0-186 0 0,0 0-170 0 0,0 0-124 0 0,0 0-104 0 0,0 0-71 0 0,0 0-54 0 0,-21 22-39 0 0,-64 72-16 0 0,63-47 14 0 0,23-41-20 0 0,0-2 3 0 0,-1-1-1 0 0,1 0 1 0 0,0 1-1 0 0,0-1 1 0 0,0 0-1 0 0,0 0 1 0 0,0 0-1 0 0,1 0 1 0 0,0 0 0 0 0,-1 0-1 0 0,1 0 1 0 0,0 0-1 0 0,1 0 1 0 0,-1-1-1 0 0,0 1 1 0 0,1-1-1 0 0,-1 0 1 0 0,1 0 0 0 0,0 0-1 0 0,0 0 1 0 0,0 0-1 0 0,0-1 1 0 0,0 1-1 0 0,0-1 1 0 0,0 1-1 0 0,0-1 1 0 0,1 0 0 0 0,-1-1-1 0 0,0 1 1 0 0,1-1-1 0 0,1 1-8 0 0,6 0 90 0 0,-1 0 0 0 0,1 0 1 0 0,0-1-1 0 0,-1 0 0 0 0,1-1 0 0 0,-1 0 0 0 0,1-1 0 0 0,-1 0 0 0 0,10-4-90 0 0,-11 3 63 0 0,1-1-1 0 0,-1 0 1 0 0,0 0-1 0 0,0-1 1 0 0,-1 0-1 0 0,1 0 1 0 0,-1-1 0 0 0,0-1-1 0 0,-1 1 1 0 0,1-1-1 0 0,-1 0 1 0 0,-1-1-1 0 0,1 0 1 0 0,-1 0-1 0 0,-1 0 1 0 0,1 0 0 0 0,-1-1-1 0 0,-1 0 1 0 0,0 0-1 0 0,0-1 1 0 0,-1 1-1 0 0,0-1 1 0 0,0 0-1 0 0,-1 1 1 0 0,-1-1-1 0 0,0 0 1 0 0,0 0 0 0 0,-1 0-1 0 0,0-1 1 0 0,0 1-63 0 0,-2 5-20 0 0,0 0 0 0 0,0-1 1 0 0,0 1-1 0 0,-1 0 0 0 0,1 0 1 0 0,-1 0-1 0 0,-1 1 1 0 0,1-1-1 0 0,0 1 0 0 0,-1 0 1 0 0,0 0-1 0 0,0 0 1 0 0,-1 0-1 0 0,1 0 0 0 0,0 1 1 0 0,-1 0-1 0 0,0 0 0 0 0,0 0 1 0 0,0 1-1 0 0,0 0 1 0 0,-1 0-1 0 0,1 0 0 0 0,-2 0 20 0 0,3 0-151 0 0,0 1-1 0 0,0 0 0 0 0,0 1 0 0 0,0-1 1 0 0,0 1-1 0 0,0-1 0 0 0,-1 1 0 0 0,1 0 1 0 0,0 1-1 0 0,0-1 0 0 0,0 1 0 0 0,0 0 1 0 0,0 0-1 0 0,0 0 0 0 0,0 0 0 0 0,0 1 1 0 0,0-1-1 0 0,1 1 0 0 0,-1 0 1 0 0,-2 2 151 0 0,-33 39-3807 0 0,30-26-17 0 0,2 3-3578 0 0,5-9-3439 0 0</inkml:trace>
  <inkml:trace contextRef="#ctx0" brushRef="#br0" timeOffset="16777.067">8612 836 12787 0 0,'0'0'2703'0'0,"0"0"-404"0"0,0 0-357 0 0,0 0-430 0 0,0 0-350 0 0,0 0-241 0 0,0 0-155 0 0,0 0-143 0 0,0 0-110 0 0,0 0-76 0 0,0 0-100 0 0,0 0-75 0 0,28-23-48 0 0,86-73-68 0 0,-28 16 178 0 0,-36 47-288 0 0,-43 56-582 0 0,11 54 299 0 0,-15-72 259 0 0,0 0-1 0 0,0-1 1 0 0,0 1 0 0 0,0-1 0 0 0,1 0 0 0 0,-1 0-1 0 0,1 0 1 0 0,0 0 0 0 0,0-1 0 0 0,1 0 0 0 0,-1 0-1 0 0,1 0 1 0 0,0 0 0 0 0,-1-1 0 0 0,1 1-1 0 0,0-1 1 0 0,1 0 0 0 0,3 0-12 0 0,10 0 163 0 0,0-2 1 0 0,0 0-1 0 0,0-1 1 0 0,0-1-1 0 0,0 0 1 0 0,-1-2-1 0 0,1 0 0 0 0,-1-1 1 0 0,0-1-1 0 0,0-1 1 0 0,-1 0-1 0 0,1-1 1 0 0,-2-1-1 0 0,1-1 0 0 0,-1 0 1 0 0,-1-1-1 0 0,0-1 1 0 0,-1 0-1 0 0,0-1 1 0 0,7-9-164 0 0,32-42 41 0 0,-45 29-2408 0 0,-12 28-4600 0 0,0 6-4498 0 0</inkml:trace>
  <inkml:trace contextRef="#ctx0" brushRef="#br0" timeOffset="18958.103">0 1495 80 0 0,'0'0'1586'0'0,"0"0"-390"0"0,0 0 44 0 0,0 0 283 0 0,0 0 91 0 0,0 0-163 0 0,0 0-224 0 0,0 0-155 0 0,32-3-8 0 0,100-9 50 0 0,43 5 3339 0 0,417-29 368 0 0,-218 24-3822 0 0,350-39 896 0 0,-272 14-880 0 0,347 33-194 0 0,-100 4-471 0 0,-227-22 75 0 0,11 4-216 0 0,-111 11-105 0 0,109-15 110 0 0,-165 14 130 0 0,273-7 99 0 0,-346 11-263 0 0,203-21-58 0 0,-99 17-67 0 0,226 1 36 0 0,-142 0-53 0 0,-175 3 158 0 0,-159-14 42 0 0,-56 13-118 0 0,69-12-66 0 0,25 13 49 0 0,-71-7-170 0 0,-64 10-1510 0 0,0 0 4693 0 0,0-1-6370 0 0,0 2-2629 0 0,0 0-4021 0 0,0 0-1600 0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8834 0 0,'0'0'2957'0'0,"0"0"-721"0"0,0 0-450 0 0,0 0-226 0 0,0 0-230 0 0,0 0-257 0 0,0 0-206 0 0,0 0-111 0 0,0 0-29 0 0,0 0 31 0 0,0 0-6 0 0,0 0-52 0 0,0 0-71 0 0,20 1-51 0 0,65 4-43 0 0,53-23 1109 0 0,-82 4-1271 0 0,141-16 279 0 0,-143 19-950 0 0,-51 8-1698 0 0,-2-1-10669 0 0,-1 4 4326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52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10970 0 0,'0'0'2630'0'0,"0"0"-685"0"0,0 0-297 0 0,0 0-26 0 0,0 0-79 0 0,0 0-182 0 0,0 0-240 0 0,0 0-189 0 0,0 0-155 0 0,0 0-121 0 0,0 0-42 0 0,0 0-86 0 0,0 0-68 0 0,34 3-49 0 0,104 7-66 0 0,95-12 645 0 0,-169 1-732 0 0,-1-1-3462 0 0,-63 2 2033 0 0,0 0-328 0 0,-16 0-7164 0 0,6 3 2513 0 0,3 1-1974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12051 0 0,'0'0'2967'0'0,"0"0"-1437"0"0,0 0-549 0 0,0 0 53 0 0,0 0 115 0 0,0 0 17 0 0,0 0-105 0 0,0 0-111 0 0,0 0-99 0 0,0 0-46 0 0,0 0-91 0 0,0 0-75 0 0,25 4-82 0 0,80 13-102 0 0,-10-24 384 0 0,-68 0-649 0 0,177-46 103 0 0,-121 14-7749 0 0,-73 32-95 0 0,-3 0-4642 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48 7370 0 0,'0'0'4846'0'0,"0"0"-2370"0"0,0 0-945 0 0,0 0-190 0 0,0 0-6 0 0,0 0-48 0 0,0 0-120 0 0,0 0-206 0 0,0 0-229 0 0,0 0-169 0 0,0 0-184 0 0,-2 1-114 0 0,0 0-219 0 0,1 1-1 0 0,0-1 0 0 0,0 1 1 0 0,0-1-1 0 0,0 1 1 0 0,0 0-1 0 0,1 0 0 0 0,-1-1 1 0 0,0 1-1 0 0,1 0 1 0 0,-1 0-1 0 0,1 0 0 0 0,0-1 1 0 0,-1 1-1 0 0,1 0 0 0 0,0 0 1 0 0,0 0-1 0 0,0 0 1 0 0,1 0-1 0 0,-1 0 0 0 0,0-1 1 0 0,1 1-1 0 0,-1 0 1 0 0,1 0-1 0 0,-1 0 0 0 0,1-1 1 0 0,1 3-46 0 0,2 18 357 0 0,4 45 39 0 0,-2 1-1 0 0,-4-1 1 0 0,-2 1 0 0 0,-4 0-1 0 0,-2-1 1 0 0,-4 2-396 0 0,-77 201 121 0 0,83-258 742 0 0,2 2-3868 0 0,13-20-6598 0 0,-2-18-256 0 0,-3 16 3132 0 0</inkml:trace>
  <inkml:trace contextRef="#ctx0" brushRef="#br0" timeOffset="389.949">0 151 10170 0 0,'0'0'1834'0'0,"0"0"-224"0"0,0 0-182 0 0,0 0 28 0 0,0 0 5 0 0,0 0-183 0 0,0 0-232 0 0,0 0-235 0 0,0 0-176 0 0,0 0-86 0 0,0 0-45 0 0,0 0-37 0 0,27-21-30 0 0,88-64-35 0 0,-110 81-359 0 0,1 1 0 0 0,-1-1 0 0 0,1 1-1 0 0,-1 0 1 0 0,1 0 0 0 0,0 1 0 0 0,0 0 0 0 0,0 0 0 0 0,0 0 0 0 0,1 1 0 0 0,-1 0 0 0 0,0 0 0 0 0,4 0-43 0 0,8-1 129 0 0,-1-1-65 0 0,1 0 0 0 0,0 0 1 0 0,-1 2-1 0 0,1 0 1 0 0,0 1-1 0 0,0 1 0 0 0,0 1 1 0 0,0 0-1 0 0,-1 2 1 0 0,1 0-1 0 0,-1 0 0 0 0,0 2 1 0 0,0 0-1 0 0,10 6-64 0 0,-21-7 20 0 0,0 1 1 0 0,-1 0-1 0 0,0 0 0 0 0,0 1 0 0 0,0-1 1 0 0,0 1-1 0 0,-1 0 0 0 0,0 0 0 0 0,-1 0 1 0 0,0 1-1 0 0,0 0 0 0 0,0-1 0 0 0,-1 1 1 0 0,0 0-1 0 0,-1 0 0 0 0,1 0 0 0 0,-2 0 1 0 0,1 0-1 0 0,-1 0 0 0 0,0 1 0 0 0,-1-1 1 0 0,0 0-1 0 0,0 0 0 0 0,-1 0 0 0 0,0 0 0 0 0,0-1 1 0 0,-1 1-1 0 0,0 0 0 0 0,0-1 0 0 0,-1 0 1 0 0,0 1-1 0 0,0-2 0 0 0,-1 1 0 0 0,0 0 1 0 0,0-1-1 0 0,0 0 0 0 0,-1 0 0 0 0,0-1 1 0 0,-6 6-21 0 0,-145 98 98 0 0,130-98-589 0 0,0-2-1 0 0,0-1 0 0 0,-1-1 0 0 0,0-1 1 0 0,-1-1-1 0 0,1-2 0 0 0,-16 0 492 0 0,-8-3-3333 0 0,42 0-1131 0 0,0 0-3365 0 0,9 0 333 0 0</inkml:trace>
  <inkml:trace contextRef="#ctx0" brushRef="#br0" timeOffset="819.428">385 692 10986 0 0,'0'0'2222'0'0,"0"0"-337"0"0,0 0-108 0 0,0 0-35 0 0,0 0-216 0 0,0 0-333 0 0,0 0-341 0 0,0 0-290 0 0,0 0-133 0 0,0 0-10 0 0,0 0 21 0 0,0 0 14 0 0,0 0-37 0 0,1 17-74 0 0,7 117 326 0 0,-9-55-442 0 0,-1 20-329 0 0,-4-35-2746 0 0,5-60 2319 0 0,0-2-1933 0 0,1 0-8959 0 0,0-2 2640 0 0</inkml:trace>
  <inkml:trace contextRef="#ctx0" brushRef="#br0" timeOffset="1348.87">339 626 7138 0 0,'0'0'3771'0'0,"0"0"-1388"0"0,0 0-670 0 0,0 0-100 0 0,0 0-110 0 0,0 0-239 0 0,0 0-291 0 0,0 0-264 0 0,0 0-154 0 0,0 0-50 0 0,0 0 8 0 0,0 0 5 0 0,9-5-28 0 0,11-3-202 0 0,0 1 0 0 0,1 1 0 0 0,0 0 1 0 0,0 2-1 0 0,0 0 0 0 0,0 2 0 0 0,9 0-288 0 0,-18 2 60 0 0,-4-2-48 0 0,0 1 0 0 0,-1 1 0 0 0,1 0-1 0 0,0 0 1 0 0,0 0 0 0 0,-1 1 0 0 0,1 0 0 0 0,0 1 0 0 0,-1 0-1 0 0,1 0 1 0 0,-1 0 0 0 0,0 1 0 0 0,0 0 0 0 0,0 1-1 0 0,0-1 1 0 0,0 1 0 0 0,-1 1 0 0 0,0-1 0 0 0,0 1 0 0 0,5 5-12 0 0,-10-6 13 0 0,0-1 1 0 0,-1 1-1 0 0,1 0 1 0 0,-1-1-1 0 0,0 1 1 0 0,0 0 0 0 0,0-1-1 0 0,-1 1 1 0 0,1 0-1 0 0,-1-1 1 0 0,0 1-1 0 0,0 0 1 0 0,0-1 0 0 0,-1 1-1 0 0,1-1 1 0 0,-1 0-1 0 0,0 0 1 0 0,1 1-1 0 0,-2-1 1 0 0,1 0 0 0 0,0 0-1 0 0,-1-1 1 0 0,1 1-1 0 0,-1 0 1 0 0,0-1-1 0 0,0 0 1 0 0,0 0 0 0 0,-2 2-14 0 0,-145 94 179 0 0,58-45-85 0 0,92-52-96 0 0,-1 0 1 0 0,1-1-1 0 0,-1 1 0 0 0,1 0 0 0 0,-1 0 1 0 0,1 0-1 0 0,0 0 0 0 0,0 0 0 0 0,0 0 1 0 0,-1-1-1 0 0,1 1 0 0 0,0 0 0 0 0,0 0 1 0 0,0 0-1 0 0,0 0 0 0 0,0 0 0 0 0,0 0 1 0 0,1 0-1 0 0,-1 0 0 0 0,0 0 0 0 0,0-1 1 0 0,1 1-1 0 0,-1 0 0 0 0,0 0 1 0 0,1 0-1 0 0,-1 0 0 0 0,1-1 0 0 0,-1 1 1 0 0,1 0-1 0 0,0-1 0 0 0,-1 1 0 0 0,1 0 1 0 0,0-1-1 0 0,-1 1 0 0 0,1-1 0 0 0,0 1 1 0 0,0-1-1 0 0,-1 1 0 0 0,1-1 0 0 0,0 1 1 0 0,0-1-1 0 0,0 0 0 0 0,0 1 0 0 0,0-1 1 0 0,-1 0-1 0 0,2 0 2 0 0,171 52 1406 0 0,-96-15-737 0 0,-62-26-397 0 0,6 3-3949 0 0,-17-19-5653 0 0,-3 4 5508 0 0,-1 0-8023 0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8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264 671 0 0 0,'0'0'645'0'0,"0"0"517"0"0,0 0 198 0 0,0-4 81 0 0,3-11 47 0 0,-3 15 7991 0 0,1 2-4858 0 0,2 23-4197 0 0,-2 28 460 0 0,0-24-657 0 0,0-1-1 0 0,-2 0 0 0 0,-1 0 1 0 0,-1 0-1 0 0,-2 0 0 0 0,-5 18-226 0 0,0-3 398 0 0,10-91 2972 0 0,1-22-3449 0 0,3 46 95 0 0,1-1 0 0 0,1 1 0 0 0,1 0 0 0 0,1 1 0 0 0,1 0 0 0 0,2 0 0 0 0,0 1 0 0 0,1 0 0 0 0,1 1 0 0 0,1 0 0 0 0,1 1 0 0 0,0 1 0 0 0,2 0 0 0 0,0 1 0 0 0,13-9-16 0 0,-29 25-1 0 0,0 1 1 0 0,0-1-1 0 0,0 1 0 0 0,1 0 1 0 0,-1 0-1 0 0,0-1 1 0 0,0 1-1 0 0,1 0 0 0 0,-1 0 1 0 0,1 0-1 0 0,-1 0 0 0 0,1 1 1 0 0,-1-1-1 0 0,1 0 0 0 0,-1 1 1 0 0,1-1-1 0 0,0 1 1 0 0,0-1-1 0 0,-1 1 0 0 0,1 0 1 0 0,0 0-1 0 0,-1 0 0 0 0,1 0 1 0 0,0 0-1 0 0,0 0 0 0 0,-1 0 1 0 0,1 0-1 0 0,0 1 0 0 0,-1-1 1 0 0,1 1-1 0 0,0-1 1 0 0,-1 1-1 0 0,1 0 0 0 0,-1 0 1 0 0,1-1-1 0 0,-1 1 0 0 0,1 0 1 0 0,-1 0-1 0 0,0 1 0 0 0,1-1 1 0 0,-1 0-1 0 0,0 0 1 0 0,0 1-1 0 0,0-1 0 0 0,0 0 1 0 0,0 1-1 0 0,0-1 0 0 0,0 1 1 0 0,0-1-1 0 0,-1 1 0 0 0,1 0 1 0 0,0 1 0 0 0,13 118 218 0 0,-3 12-159 0 0,-9-79 8 0 0,21-70 162 0 0,91-133-74 0 0,-92 123-161 0 0,1 1 0 0 0,1 2 0 0 0,1 0 0 0 0,1 1 0 0 0,1 1 0 0 0,6-1 6 0 0,-32 24-2 0 0,1 1 0 0 0,-1 0-1 0 0,1 1 1 0 0,-1-1 0 0 0,0 0 0 0 0,0 0 0 0 0,0 0 0 0 0,0 1-1 0 0,-1-1 1 0 0,1 0 0 0 0,-1 1 0 0 0,0-1 0 0 0,0 1 0 0 0,0-1-1 0 0,-1 0 1 0 0,1 1 0 0 0,-1-1 0 0 0,0 0 0 0 0,0 1 0 0 0,0-1 0 0 0,-1 3 2 0 0,-7 30 46 0 0,1 1 0 0 0,2 0 0 0 0,2 0 0 0 0,2 0 0 0 0,1 1 0 0 0,2 12-46 0 0,19-10-54 0 0,-20-40-14 0 0,0 0-45 0 0,0 0-93 0 0,0 0-130 0 0,6-26-5945 0 0,0 15-3276 0 0,-3 8-1509 0 0</inkml:trace>
  <inkml:trace contextRef="#ctx0" brushRef="#br0" timeOffset="438.832">1006 759 7258 0 0,'0'0'3474'0'0,"0"0"-1079"0"0,0 0-631 0 0,0 0-166 0 0,0 0-88 0 0,0 0-164 0 0,0 0-199 0 0,0 0-189 0 0,0 0-151 0 0,0 0-83 0 0,0 0-53 0 0,0 0-55 0 0,0 0-53 0 0,19-6-46 0 0,125-32 725 0 0,29 8-131 0 0,-94 16-933 0 0,-51 6-1059 0 0,-38-14-9453 0 0,5 18 3967 0 0,2 1-3930 0 0</inkml:trace>
  <inkml:trace contextRef="#ctx0" brushRef="#br0" timeOffset="687.318">1237 483 9450 0 0,'0'0'1980'0'0,"0"0"-214"0"0,0 0-67 0 0,0 0 19 0 0,0 0-123 0 0,0 0-251 0 0,0 0-290 0 0,-4 35-242 0 0,-15 110-204 0 0,13-1 595 0 0,5-121-1112 0 0,0-15-159 0 0,0-1-1 0 0,1 0 0 0 0,0 1 0 0 0,0-1 1 0 0,0 0-1 0 0,1 1 0 0 0,0-1 0 0 0,1 0 0 0 0,-1 0 1 0 0,1 0-1 0 0,1 0 0 0 0,-1 0 0 0 0,1 0 1 0 0,1-1-1 0 0,3 7 69 0 0,8-6-2693 0 0,2-6-4941 0 0,-12-1 3842 0 0,1 0-4378 0 0</inkml:trace>
  <inkml:trace contextRef="#ctx0" brushRef="#br0" timeOffset="1266.337">1777 597 6817 0 0,'0'0'2169'0'0,"0"0"-586"0"0,0 0-159 0 0,0 0 83 0 0,0 0-12 0 0,0 0-199 0 0,0 0-235 0 0,0 0-209 0 0,0 0-147 0 0,0 0-98 0 0,0 0-92 0 0,0 0-83 0 0,0 0-79 0 0,-32 23-68 0 0,-97 71-56 0 0,70-34 70 0 0,55-54-291 0 0,-1 1 1 0 0,2 0 0 0 0,-1 0 0 0 0,1 1 0 0 0,0-1-1 0 0,1 1 1 0 0,0-1 0 0 0,0 1 0 0 0,0 0 0 0 0,1 0-1 0 0,0-1 1 0 0,1 5-9 0 0,0-8 2 0 0,0-1 1 0 0,0 0-1 0 0,1 0 0 0 0,0 0 0 0 0,-1 1 0 0 0,1-1 1 0 0,0 0-1 0 0,1 0 0 0 0,-1 0 0 0 0,0-1 0 0 0,1 1 0 0 0,0 0 1 0 0,0 0-1 0 0,-1-1 0 0 0,2 1 0 0 0,-1-1 0 0 0,0 1 1 0 0,0-1-1 0 0,1 0 0 0 0,-1 0 0 0 0,1 0 0 0 0,0-1 1 0 0,-1 1-1 0 0,1 0 0 0 0,0-1 0 0 0,0 0 0 0 0,0 0 0 0 0,0 0 1 0 0,0 0-1 0 0,0 0 0 0 0,1 0-2 0 0,5 0 92 0 0,-1 0 0 0 0,1 0 0 0 0,-1-1 0 0 0,0 0 0 0 0,1-1 0 0 0,-1 0 0 0 0,1 0 0 0 0,-1 0 0 0 0,0-1 0 0 0,1-1 0 0 0,-1 1 0 0 0,0-1-1 0 0,-1-1 1 0 0,1 1 0 0 0,-1-1 0 0 0,1-1 0 0 0,-1 1 0 0 0,0-2-92 0 0,113-105 1436 0 0,-82 60-1175 0 0,-2-2 0 0 0,-3-1 0 0 0,25-57-261 0 0,-43 82 24 0 0,-6 14-24 0 0,0-1 0 0 0,-2 0 0 0 0,0-1 1 0 0,-1 0-1 0 0,-1 0 0 0 0,0 0 0 0 0,-1 0 0 0 0,-1-1 0 0 0,-1 0 0 0 0,0 1 0 0 0,-1-1 0 0 0,-1 0 0 0 0,-1 0 0 0 0,-2-12 0 0 0,1 25-16 0 0,0 0-1 0 0,0 0 1 0 0,0 0-1 0 0,0 1 0 0 0,-1-1 1 0 0,0 0-1 0 0,0 1 1 0 0,0 0-1 0 0,-1 0 0 0 0,1 0 1 0 0,-1 0-1 0 0,0 0 0 0 0,0 1 1 0 0,0-1-1 0 0,-1 1 1 0 0,1 0-1 0 0,-1 1 0 0 0,1-1 1 0 0,-1 1-1 0 0,0 0 1 0 0,0 0-1 0 0,0 0 0 0 0,0 1 1 0 0,-1 0-1 0 0,1 0 0 0 0,0 0 1 0 0,-1 0-1 0 0,1 1 1 0 0,0 0-1 0 0,-1 0 0 0 0,1 1 1 0 0,0-1-1 0 0,-1 1 0 0 0,1 0 1 0 0,0 1-1 0 0,0-1 1 0 0,0 1-1 0 0,0 0 0 0 0,-2 1 17 0 0,-11 7-14 0 0,1-1-1 0 0,0 2 0 0 0,1 1 0 0 0,0 0 1 0 0,0 0-1 0 0,2 2 0 0 0,-1 0 0 0 0,2 1 1 0 0,0 0-1 0 0,1 1 0 0 0,0 0 0 0 0,1 1 1 0 0,1 0-1 0 0,1 1 0 0 0,1 0 0 0 0,0 0 1 0 0,1 1-1 0 0,0 4 15 0 0,4-14 1 0 0,1 1-1 0 0,0 0 1 0 0,1 0 0 0 0,0 0 0 0 0,0 0-1 0 0,1 0 1 0 0,0 0 0 0 0,1 0-1 0 0,0 1 1 0 0,1-2 0 0 0,0 1 0 0 0,0 0-1 0 0,1 0 1 0 0,1-1 0 0 0,-1 1 0 0 0,2-1-1 0 0,-1 0 1 0 0,1 0 0 0 0,0-1-1 0 0,1 1 1 0 0,0-1 0 0 0,0-1 0 0 0,1 1-1 0 0,4 3 0 0 0,5 2-37 0 0,0-2-1 0 0,1 1 1 0 0,1-2-1 0 0,-1 0 1 0 0,2-1-1 0 0,-1-1 1 0 0,1-1-1 0 0,0-1 1 0 0,1 0-1 0 0,-1-1 1 0 0,1-1-1 0 0,0-1 1 0 0,0-1-1 0 0,1-1 1 0 0,-1-1-1 0 0,2 0 38 0 0,42-11-3882 0 0,-45 2-1040 0 0,2-1-4771 0 0,-14 7 3985 0 0</inkml:trace>
  <inkml:trace contextRef="#ctx0" brushRef="#br0" timeOffset="2022.728">2186 833 6273 0 0,'0'0'2618'0'0,"0"0"-277"0"0,0 0-177 0 0,0 0-83 0 0,0 0-174 0 0,0 0-266 0 0,0 0-328 0 0,0 0-293 0 0,0 0-191 0 0,0 0-111 0 0,0 0-75 0 0,0 0-61 0 0,0 0-64 0 0,8-12-69 0 0,65-95 914 0 0,20-13-277 0 0,-82 106-1008 0 0,55-49 55 0 0,-58 88-225 0 0,-8 111 188 0 0,1-134-96 0 0,-1-1 1 0 0,1 1 0 0 0,-1 0 0 0 0,1-1 0 0 0,0 1-1 0 0,0-1 1 0 0,-1 1 0 0 0,1-1 0 0 0,0 0 0 0 0,0 1 0 0 0,1-1-1 0 0,-1 0 1 0 0,0 1 0 0 0,0-1 0 0 0,1 0 0 0 0,-1 0-1 0 0,1 0 1 0 0,-1 0 0 0 0,1-1 0 0 0,-1 1 0 0 0,1 0-1 0 0,-1 0 1 0 0,1-1 0 0 0,0 1 0 0 0,-1-1 0 0 0,1 0-1 0 0,0 1 1 0 0,-1-1 0 0 0,1 0 0 0 0,0 0 0 0 0,0 0 0 0 0,-1 0-1 0 0,1 0 1 0 0,0-1 0 0 0,-1 1 0 0 0,1-1 0 0 0,0 1-1 0 0,-1-1 1 0 0,1 1 0 0 0,0-1 0 0 0,-1 0 0 0 0,1 1-1 0 0,-1-1 1 0 0,1 0 0 0 0,-1 0 0 0 0,0 0 0 0 0,1-1 0 0 0,-1 1-1 0 0,0 0 1 0 0,0 0 0 0 0,1-1-1 0 0,78-76 83 0 0,18-6-51 0 0,-96 84-34 0 0,-1 1 1 0 0,1 0-1 0 0,-1 0 1 0 0,1 0 0 0 0,-1 0-1 0 0,1 0 1 0 0,-1 0 0 0 0,0 0-1 0 0,1 1 1 0 0,-1-1-1 0 0,0 0 1 0 0,0 1 0 0 0,0-1-1 0 0,0 1 1 0 0,0-1-1 0 0,0 1 1 0 0,-1-1 0 0 0,1 1-1 0 0,0 0 1 0 0,-1-1 0 0 0,1 1-1 0 0,-1 0 1 0 0,0-1-1 0 0,0 1 1 0 0,1 0 0 0 0,-1 0-1 0 0,0 0 1 0 0,0-1-1 0 0,-1 1 1 0 0,1 0 0 0 0,0 0-1 0 0,-1-1 1 0 0,1 1-1 0 0,-1 1 2 0 0,1-1-7 0 0,15 92-53 0 0,-13-87-184 0 0,29 59-1525 0 0,-11-59-2820 0 0,8-14-4436 0 0,-23 3 3581 0 0,-2 0-1287 0 0</inkml:trace>
  <inkml:trace contextRef="#ctx0" brushRef="#br0" timeOffset="2354.856">2880 37 12755 0 0,'0'0'1859'0'0,"0"0"-516"0"0,0 0-290 0 0,0 0 26 0 0,0 0 71 0 0,0 0 2 0 0,0 0-113 0 0,0 0-170 0 0,0 0-140 0 0,0 0-73 0 0,0 0-52 0 0,0 0-37 0 0,0 0-42 0 0,19 34-46 0 0,66 105-30 0 0,-12-54 255 0 0,-47-59-523 0 0,-5-9-140 0 0,-1 0-1 0 0,0 2 1 0 0,-1 0 0 0 0,-1 1-1 0 0,-1 1 1 0 0,-1 1 0 0 0,-1 0-1 0 0,-1 1 1 0 0,0 0-1 0 0,-2 1 1 0 0,-1 1 0 0 0,-1 0-1 0 0,-1 1 1 0 0,-2-1 0 0 0,0 2-1 0 0,1 14-40 0 0,-7-33-55 0 0,-1 1 0 0 0,1-1 0 0 0,-2 0 0 0 0,1 0 0 0 0,-1 0 0 0 0,0 1 0 0 0,-1-1 0 0 0,0 0 0 0 0,0-1 0 0 0,-1 1 0 0 0,0 0 0 0 0,0-1 0 0 0,-1 1 0 0 0,0-1 0 0 0,0 0 0 0 0,-1 0 0 0 0,0-1 0 0 0,0 1 0 0 0,-4 3 55 0 0,-9 8-1009 0 0,-1-2 1 0 0,-1 0-1 0 0,-1-1 1 0 0,0-1-1 0 0,0-1 1 0 0,-13 5 1008 0 0,-79 33-13301 0 0,86-39 5855 0 0</inkml:trace>
  <inkml:trace contextRef="#ctx0" brushRef="#br0" timeOffset="3211.351">214 129 0 0 0,'0'0'577'0'0,"0"0"296"0"0,0 0 266 0 0,0 0 362 0 0,0 0 308 0 0,0 0 59 0 0,0 0-181 0 0,0 0-292 0 0,0 0-275 0 0,0 0-153 0 0,0 0-35 0 0,0 0-1 0 0,-25 22-23 0 0,-78 72-47 0 0,60-29 337 0 0,39-50-900 0 0,-7 24 91 0 0,2 1 0 0 0,2 0-1 0 0,1 1 1 0 0,3-1 0 0 0,1 1 0 0 0,1 0 0 0 0,3 0-1 0 0,1-1 1 0 0,7 27-389 0 0,-6-39 94 0 0,2-1 0 0 0,0 0 1 0 0,2-1-1 0 0,1 0 0 0 0,1 0 0 0 0,1-1 0 0 0,1 0 0 0 0,2-1 0 0 0,0 0 0 0 0,1-1 0 0 0,7 6-94 0 0,-14-19-23 0 0,0 0-1 0 0,0 0 0 0 0,1-1 1 0 0,1 0-1 0 0,-1-1 0 0 0,1 1 1 0 0,1-2-1 0 0,0 0 0 0 0,0 0 1 0 0,0-1-1 0 0,11 5 24 0 0,64 1-2644 0 0,-58-15-1016 0 0,1-3-3431 0 0,-13 3-1852 0 0</inkml:trace>
  <inkml:trace contextRef="#ctx0" brushRef="#br0" timeOffset="6456.792">3730 93 0 0 0,'0'2'0'0'0,"0"-4"0"0"0,1-1-4212 0 0,0 0 6148 0 0,2-1 19539 0 0,-6 7-19141 0 0,-68 31-423 0 0,58-23-1788 0 0,1 1 1 0 0,0 0 0 0 0,1 1 0 0 0,1 0-1 0 0,0 1 1 0 0,0 0 0 0 0,1 1-1 0 0,1 0 1 0 0,1 0 0 0 0,0 0 0 0 0,1 1-1 0 0,1 0 1 0 0,-1 4-124 0 0,0 6 78 0 0,0 0 1 0 0,2 1-1 0 0,1-1 0 0 0,2 1 1 0 0,0 0-1 0 0,1 0 0 0 0,2 0 1 0 0,1-1-1 0 0,1 1 0 0 0,1-1 1 0 0,2 2-79 0 0,0-2 181 0 0,2 0 0 0 0,1-1 0 0 0,1 0 0 0 0,1 0-1 0 0,1-2 1 0 0,1 1 0 0 0,16 19-181 0 0,66 49 919 0 0,-85-85-1856 0 0,2-15-5009 0 0,-4-2 4569 0 0,-2 4-903 0 0,10-9-8302 0 0,-15 11 3605 0 0</inkml:trace>
  <inkml:trace contextRef="#ctx0" brushRef="#br0" timeOffset="7572.764">3758 394 3969 0 0,'0'0'1792'0'0,"0"0"-35"0"0,0 0 6 0 0,0 0 138 0 0,0 0 84 0 0,0 0-154 0 0,0 0-341 0 0,0 0-380 0 0,0 0-279 0 0,0 0-183 0 0,0 0-97 0 0,0 0-56 0 0,0 0-55 0 0,-10 5 639 0 0,51 178 1177 0 0,0-50-1816 0 0,15 73-147 0 0,-50-191 332 0 0,-6-15-446 0 0,18-66 800 0 0,76-360-307 0 0,-64 270-638 0 0,-27 175-3561 0 0,20 57-13050 0 0,-18-68 9561 0 0</inkml:trace>
  <inkml:trace contextRef="#ctx0" brushRef="#br0" timeOffset="7926.99">4168 652 10394 0 0,'0'0'1806'0'0,"0"0"-574"0"0,0 0-284 0 0,0 0 179 0 0,0 0 183 0 0,0 0 18 0 0,0 0-170 0 0,0 0-207 0 0,0 0-142 0 0,0 0-87 0 0,0 0-73 0 0,0 0-66 0 0,0 0-67 0 0,27-3-51 0 0,84-10-48 0 0,87-45 777 0 0,-139 38-1306 0 0,-50 17-361 0 0,1-1-1320 0 0,-8-4-7155 0 0,-3 7 3096 0 0,-3 1-2579 0 0</inkml:trace>
  <inkml:trace contextRef="#ctx0" brushRef="#br0" timeOffset="8174.271">4332 394 10442 0 0,'0'0'2534'0'0,"0"0"-896"0"0,0 0-522 0 0,0 0 36 0 0,0 0 146 0 0,0 0-3 0 0,0 0-171 0 0,0 0-213 0 0,0 0-178 0 0,0 0-110 0 0,0 0-76 0 0,2 34-87 0 0,5 103-77 0 0,7 97 764 0 0,-13-212-1220 0 0,16 52-2772 0 0,3-70-4367 0 0,-14-4 2529 0 0,1 0-4755 0 0</inkml:trace>
  <inkml:trace contextRef="#ctx0" brushRef="#br0" timeOffset="8758.863">4925 505 4569 0 0,'0'0'2870'0'0,"0"0"-750"0"0,0 0-298 0 0,0 0 28 0 0,0 0-82 0 0,0 0-271 0 0,0 0-304 0 0,0 0-258 0 0,0 0-218 0 0,-32 14-176 0 0,-100 45-125 0 0,64-14 121 0 0,62-39-521 0 0,0 0 0 0 0,0 0 0 0 0,0 1 0 0 0,0 0-1 0 0,1 0 1 0 0,0 0 0 0 0,1 1 0 0 0,0 0 0 0 0,0 0 0 0 0,1 0 0 0 0,0 0 0 0 0,0 0-1 0 0,0 1 1 0 0,1-1 0 0 0,1 1 0 0 0,0 0 0 0 0,0-1 0 0 0,0 1 0 0 0,1 0 0 0 0,0 1-16 0 0,3-5 10 0 0,0-1 1 0 0,1 1 0 0 0,-1-1 0 0 0,1 0 0 0 0,0 0 0 0 0,0 0 0 0 0,0-1 0 0 0,0 0 0 0 0,0 1 0 0 0,1-1 0 0 0,0-1 0 0 0,-1 1 0 0 0,1-1 0 0 0,0 0 0 0 0,0 0 0 0 0,0 0 0 0 0,1-1 0 0 0,-1 0 0 0 0,0 0 0 0 0,1 0 0 0 0,-1 0 0 0 0,1-1 0 0 0,-1 0 0 0 0,0 0 0 0 0,1-1 0 0 0,2 0-11 0 0,3 2 129 0 0,0-1 0 0 0,-1-1 0 0 0,1 1 0 0 0,-1-2 0 0 0,1 0 1 0 0,-1 0-1 0 0,1-1 0 0 0,-1 0 0 0 0,0-1 0 0 0,0 0 0 0 0,0 0 0 0 0,-1-1 0 0 0,1 0 0 0 0,-1-1 1 0 0,-1 0-1 0 0,1-1 0 0 0,-1 0 0 0 0,0 0 0 0 0,0 0 0 0 0,-1-1 0 0 0,4-6-129 0 0,5-7 109 0 0,-2 0 0 0 0,0-1-1 0 0,-1-1 1 0 0,-2 0 0 0 0,0-1 0 0 0,-2 0-1 0 0,0 0 1 0 0,-2-1 0 0 0,0 0 0 0 0,-2-1-1 0 0,-1 1 1 0 0,-1-1 0 0 0,0-15-109 0 0,-2 33-20 0 0,-1 1 0 0 0,1-1 0 0 0,-1 0 0 0 0,-1 0 0 0 0,1 0 0 0 0,-1 1 0 0 0,0-1 1 0 0,-1 0-1 0 0,0 1 0 0 0,0-1 0 0 0,-1 1 0 0 0,0 0 0 0 0,0 0 0 0 0,-1 0 0 0 0,0 0 0 0 0,0 0 0 0 0,0 1 0 0 0,-1 0 1 0 0,0 0-1 0 0,0 0 0 0 0,-1 0 0 0 0,0 1 0 0 0,0 0 0 0 0,0 0 0 0 0,0 1 0 0 0,-1 0 0 0 0,-2-2 20 0 0,4 4-16 0 0,0 1-1 0 0,0 0 0 0 0,1-1 1 0 0,-1 1-1 0 0,-1 1 0 0 0,1-1 1 0 0,0 1-1 0 0,0 0 0 0 0,0 0 1 0 0,0 1-1 0 0,0-1 1 0 0,0 1-1 0 0,0 0 0 0 0,0 0 1 0 0,0 1-1 0 0,0 0 0 0 0,1-1 1 0 0,-1 2-1 0 0,1-1 0 0 0,-1 0 1 0 0,1 1-1 0 0,0 0 0 0 0,0 0 1 0 0,0 0-1 0 0,0 1 0 0 0,0-1 1 0 0,1 1-1 0 0,-1 0 0 0 0,1 0 1 0 0,-2 3 16 0 0,-2 4-5 0 0,0 0 0 0 0,0 0 0 0 0,1 0 0 0 0,0 1 0 0 0,1 0 0 0 0,1 0 0 0 0,0 0 0 0 0,0 1 0 0 0,2 0 0 0 0,-1-1 0 0 0,1 10 5 0 0,1-6 12 0 0,1-1 0 0 0,1 0 1 0 0,0 0-1 0 0,1 0 0 0 0,1 0 1 0 0,0 0-1 0 0,1-1 0 0 0,0 1 1 0 0,2-1-1 0 0,0 0 1 0 0,0 0-1 0 0,1-1 0 0 0,1 0 1 0 0,0 0-1 0 0,3 3-12 0 0,-4-2-5 0 0,1-1 0 0 0,1 0 0 0 0,0 0 0 0 0,1-1 0 0 0,0-1 0 0 0,1 1 0 0 0,0-1 0 0 0,1-1 0 0 0,0 0 0 0 0,0-1 0 0 0,1 0 0 0 0,0-1 0 0 0,1 0 0 0 0,0-1 0 0 0,0-1 1 0 0,1 0-1 0 0,-1-1 0 0 0,15 3 5 0 0,-26-8-177 0 0,0 1 0 0 0,1 0 1 0 0,-1-1-1 0 0,0 0 0 0 0,1 1 0 0 0,-1-2 1 0 0,1 1-1 0 0,-1 0 0 0 0,0 0 1 0 0,1-1-1 0 0,-1 0 0 0 0,0 0 1 0 0,1 0-1 0 0,-1 0 0 0 0,0 0 1 0 0,0-1-1 0 0,0 1 0 0 0,0-1 1 0 0,0 0-1 0 0,0 0 0 0 0,-1 0 1 0 0,1 0-1 0 0,-1 0 0 0 0,1-1 0 0 0,-1 1 1 0 0,0-1-1 0 0,0 0 0 0 0,0 0 1 0 0,0 1-1 0 0,0-1 0 0 0,-1 0 1 0 0,1 0-1 0 0,0-3 177 0 0,12-32-4913 0 0,-7 19-672 0 0,-3 7-2653 0 0</inkml:trace>
  <inkml:trace contextRef="#ctx0" brushRef="#br0" timeOffset="9242.854">5245 306 5657 0 0,'0'0'2349'0'0,"0"0"-248"0"0,0 0-79 0 0,0 0-17 0 0,0 0-197 0 0,0 0-304 0 0,0 0-311 0 0,0 0-257 0 0,0 0-140 0 0,0 0-69 0 0,0 0-66 0 0,0 0-77 0 0,2 32-86 0 0,6 99-109 0 0,14-40 321 0 0,73 126-279 0 0,-95-216-415 0 0,1 0 1 0 0,-1-1-1 0 0,0 1 1 0 0,0 0-1 0 0,0-1 1 0 0,0 1 0 0 0,1 0-1 0 0,-1-1 1 0 0,0 1-1 0 0,1 0 1 0 0,-1-1-1 0 0,0 1 1 0 0,1-1 0 0 0,-1 1-1 0 0,1-1 1 0 0,-1 1-1 0 0,1-1 1 0 0,-1 1-1 0 0,1-1 1 0 0,-1 1 0 0 0,1-1-1 0 0,-1 1 1 0 0,1-1-1 0 0,0 0 1 0 0,-1 0-1 0 0,1 1 1 0 0,0-1 0 0 0,-1 0-1 0 0,1 0 1 0 0,0 0-1 0 0,-1 0 1 0 0,1 1-1 0 0,0-1 1 0 0,-1 0 0 0 0,1 0-1 0 0,0 0 1 0 0,0-1-1 0 0,-1 1 1 0 0,1 0-1 0 0,0 0 1 0 0,-1 0 0 0 0,1 0-1 0 0,0-1 1 0 0,-1 1-1 0 0,1 0 1 0 0,-1-1-1 0 0,1 1 1 0 0,0 0 0 0 0,-1-1-1 0 0,1 1 1 0 0,-1-1-1 0 0,1 1 1 0 0,-1-1-1 0 0,1 1 1 0 0,-1-1 0 0 0,1 1-1 0 0,-1-1 1 0 0,0 1-1 0 0,1-1 1 0 0,-1 0-1 0 0,0 1 1 0 0,1-1-17 0 0,26-45 1187 0 0,-26 43-1244 0 0,15-27 237 0 0,-2-1-1 0 0,-1 0 1 0 0,-2-1-1 0 0,-1 0 1 0 0,-2 0-1 0 0,0-1 1 0 0,0-18-180 0 0,-1-110-346 0 0,-24 160-5086 0 0,14 14 973 0 0,3-4-6872 0 0,0-6 5114 0 0</inkml:trace>
  <inkml:trace contextRef="#ctx0" brushRef="#br0" timeOffset="9571.974">5619 85 4529 0 0,'0'0'4062'0'0,"0"0"-857"0"0,0 0-709 0 0,0 0-462 0 0,0 0-256 0 0,0 0-184 0 0,0 0-211 0 0,0 0-246 0 0,0 0-206 0 0,0 0-150 0 0,0 0-116 0 0,0 0-108 0 0,0 0-81 0 0,-1-14-61 0 0,-1-42-55 0 0,1 41-40 0 0,16 17 390 0 0,3 8-627 0 0,-1 1 0 0 0,0 1 0 0 0,-1 0 1 0 0,0 1-1 0 0,-1 1 0 0 0,-1 0 1 0 0,0 1-1 0 0,-1 1 0 0 0,0 0 1 0 0,-1 1-1 0 0,-1 0 0 0 0,-1 1 1 0 0,-1 0-1 0 0,0 0 0 0 0,-1 1 1 0 0,-1 0-1 0 0,-1 1 0 0 0,-1-1 1 0 0,0 1-1 0 0,-2 0 0 0 0,1 12-83 0 0,0-8 35 0 0,-2 1 0 0 0,0 0 0 0 0,-2 0-1 0 0,0-1 1 0 0,-2 1 0 0 0,-1 0 0 0 0,-1-1-1 0 0,0 1 1 0 0,-2-1 0 0 0,-1 0 0 0 0,-1-1-1 0 0,-1 0 1 0 0,-2 0 0 0 0,-3 5-35 0 0,4-9-121 0 0,-1 0 0 0 0,-1-2 0 0 0,-1 1 0 0 0,-1-2 0 0 0,0 1 0 0 0,-1-2 0 0 0,0 0 0 0 0,-2-1 0 0 0,1 0 0 0 0,-4 0 121 0 0,-32 3-3100 0 0,33-16-1596 0 0,1 0-5241 0 0,10-1-789 0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1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7098 0 0,'0'0'2007'0'0,"0"0"-311"0"0,0 0-122 0 0,0 0 54 0 0,0 0-41 0 0,0 0-173 0 0,0 0-274 0 0,0 0-279 0 0,0 0-154 0 0,0 0-73 0 0,0 0-24 0 0,0 7-4 0 0,-40 100 2311 0 0,-43 0-1578 0 0,40-70-1177 0 0,37-37-972 0 0,2 0-3995 0 0,4-10-5347 0 0,0 9 8758 0 0,0-3-7425 0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14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43 508 0 0 0,'0'0'349'0'0,"0"0"670"0"0,0 0 195 0 0,0 0 11 0 0,0 0 69 0 0,0 0 69 0 0,-5 0 40 0 0,-8 2-804 0 0,1 0 737 0 0,0-2 2926 0 0,36 1 5512 0 0,65-1-8684 0 0,8-5-611 0 0,-97 5-475 0 0,0 0-8 0 0,1 0 0 0 0,0 0-8 0 0,-1 0-6 0 0,0 0-24 0 0,0 0 12 0 0,0 0 1 0 0,0 0-19 0 0,0 0-1 0 0,0 0-27 0 0,0 0-20 0 0,0 0-19 0 0,0 0-30 0 0,0 0-45 0 0,7 0-3230 0 0,7 0-10221 0 0,-11 0 6149 0 0</inkml:trace>
  <inkml:trace contextRef="#ctx0" brushRef="#br0" timeOffset="1055.793">483 519 0 0 0,'0'0'473'0'0,"0"0"934"0"0,0 0 343 0 0,0 0-42 0 0,0 0-159 0 0,0 0-176 0 0,0 0-190 0 0,0 0-101 0 0,0 0-45 0 0,0 0-51 0 0,0 0-86 0 0,-7-3-114 0 0,2 1-754 0 0,2 0 114 0 0,0 1 1 0 0,0 0-1 0 0,-1-1 0 0 0,1 1 0 0 0,0 0 0 0 0,-1 0 1 0 0,1 1-1 0 0,0-1 0 0 0,-1 1 0 0 0,1-1 0 0 0,-1 1 0 0 0,1 0 1 0 0,-1 1-1 0 0,1-1 0 0 0,-1 1 0 0 0,1-1 0 0 0,-1 1 0 0 0,1 0 1 0 0,-1 0-147 0 0,-3 3 67 0 0,-1 0 1 0 0,1 1 0 0 0,0 0 0 0 0,0 0-1 0 0,0 0 1 0 0,1 1 0 0 0,0 0-1 0 0,0 0 1 0 0,1 1 0 0 0,-1 0 0 0 0,1 0-1 0 0,1 0 1 0 0,0 0 0 0 0,0 1-1 0 0,0 0 1 0 0,1-1 0 0 0,0 1 0 0 0,0 1-1 0 0,1-1 1 0 0,0 0 0 0 0,0 1-1 0 0,1-1 1 0 0,0 0 0 0 0,1 1 0 0 0,0 0-1 0 0,0-1 1 0 0,1 3-68 0 0,0-7 52 0 0,1 0 1 0 0,0 0-1 0 0,0-1 0 0 0,0 1 1 0 0,0-1-1 0 0,0 1 0 0 0,1-1 1 0 0,-1 0-1 0 0,1 0 0 0 0,0 0 1 0 0,0 0-1 0 0,0 0 0 0 0,1-1 1 0 0,-1 1-1 0 0,0-1 0 0 0,1 0 1 0 0,0 0-1 0 0,-1 0 0 0 0,1 0 1 0 0,0-1-1 0 0,0 0 0 0 0,0 0 1 0 0,0 0-1 0 0,0 0 0 0 0,0 0 1 0 0,0-1-1 0 0,1 0 0 0 0,-1 0 1 0 0,0 0-1 0 0,0 0 0 0 0,0-1 1 0 0,0 0-1 0 0,0 1 0 0 0,0-2 1 0 0,0 1-1 0 0,0 0 0 0 0,0-1 1 0 0,0 1-1 0 0,-1-1 0 0 0,1 0 1 0 0,2-3-53 0 0,5-4 119 0 0,-1 0 0 0 0,0-1 0 0 0,-1-1 0 0 0,0 1 0 0 0,-1-2 0 0 0,0 1 0 0 0,0-1 0 0 0,-2 0 0 0 0,1-1 0 0 0,-2 1 0 0 0,1-1 0 0 0,-2-1 0 0 0,0 1 0 0 0,2-13-119 0 0,4-4 78 0 0,2-8-46 0 0,-2 0 0 0 0,-1-1 0 0 0,-2 0-1 0 0,-2 0 1 0 0,-1-1 0 0 0,-3-24-32 0 0,0 61-19 0 0,-1 0 1 0 0,0 0-1 0 0,0 0 1 0 0,-1 0-1 0 0,1 0 1 0 0,-1 0-1 0 0,0 0 0 0 0,1 0 1 0 0,-1 0-1 0 0,0 0 1 0 0,-1 1-1 0 0,1-1 1 0 0,-1 0-1 0 0,1 1 0 0 0,-1-1 1 0 0,0 1-1 0 0,1-1 1 0 0,-1 1-1 0 0,-1 0 1 0 0,1 0-1 0 0,0 0 0 0 0,0 0 1 0 0,-1 0-1 0 0,1 0 1 0 0,-1 1-1 0 0,0-1 1 0 0,1 1-1 0 0,-1 0 0 0 0,0 0 1 0 0,0 0-1 0 0,0 0 1 0 0,0 0-1 0 0,0 0 1 0 0,0 1-1 0 0,0 0 1 0 0,0-1-1 0 0,0 1 0 0 0,0 0 1 0 0,0 1-1 0 0,0-1 1 0 0,0 0-1 0 0,0 1 1 0 0,0 0-1 0 0,0-1 0 0 0,0 1 1 0 0,0 1-1 0 0,1-1 1 0 0,-1 0-1 0 0,0 1 1 0 0,1-1-1 0 0,-2 2 19 0 0,-2 2 2 0 0,-1 0 0 0 0,1 1 0 0 0,1 0 0 0 0,-1 1 0 0 0,1-1 0 0 0,0 1 0 0 0,1 0 1 0 0,0 0-1 0 0,0 0 0 0 0,0 1 0 0 0,1-1 0 0 0,0 1 0 0 0,0 0 0 0 0,1 0 0 0 0,0 0 0 0 0,1 0 0 0 0,0 1 0 0 0,0-1 0 0 0,0 0 0 0 0,1 0 0 0 0,0 1 0 0 0,1 0-2 0 0,-1 4 24 0 0,1-1 0 0 0,0 1 0 0 0,1-1 0 0 0,0 0 0 0 0,1 1 0 0 0,0-1 0 0 0,1 0 0 0 0,1-1 0 0 0,0 1 0 0 0,0-1 0 0 0,1 0 0 0 0,2 3-24 0 0,124 177 593 0 0,-128-186-1023 0 0,7 13 1091 0 0,-9-8-6816 0 0,0-10-1611 0 0,1 0 4085 0 0,-1-3-1880 0 0</inkml:trace>
  <inkml:trace contextRef="#ctx0" brushRef="#br0" timeOffset="1811.515">702 733 0 0 0,'0'0'1619'0'0,"0"0"-135"0"0,0 0-47 0 0,0 0 227 0 0,0 0 223 0 0,0 0 15 0 0,0 0-171 0 0,0 0-216 0 0,0 0-160 0 0,0 0-74 0 0,0 0-58 0 0,0 0-93 0 0,0 0-107 0 0,7-6-143 0 0,19-17-145 0 0,-4-29 1239 0 0,-16 30-1708 0 0,1 1 0 0 0,1 0 0 0 0,1 1 0 0 0,1 0 1 0 0,0 0-1 0 0,1 1 0 0 0,2 0 0 0 0,3-3-266 0 0,8 3 119 0 0,-23 19-175 0 0,8 8-36 0 0,15 80 152 0 0,-12-50-64 0 0,0-13 16 0 0,-10-24-8 0 0,0-1 1 0 0,-1 1-1 0 0,1-1 0 0 0,0 1 1 0 0,0-1-1 0 0,0 1 0 0 0,0-1 1 0 0,0 0-1 0 0,0 0 0 0 0,0 0 1 0 0,0 0-1 0 0,0-1 0 0 0,0 1 1 0 0,0 0-1 0 0,0-1 0 0 0,0 1 1 0 0,0-1-1 0 0,0 0 0 0 0,0 0 1 0 0,0 0-1 0 0,-1 0 0 0 0,1 0 1 0 0,0 0-1 0 0,-1 0 0 0 0,1 0 1 0 0,-1-1-1 0 0,1 1 0 0 0,-1-1 1 0 0,0 1-1 0 0,1-1 0 0 0,-1 1 1 0 0,0-1-1 0 0,0 0 0 0 0,0 0 1 0 0,0 1-1 0 0,0-1 0 0 0,0-2-4 0 0,3 0-3 0 0,107-103 59 0 0,-110 107-57 0 0,0-1 1 0 0,0 1-1 0 0,-1 0 0 0 0,1 0 0 0 0,0 0 0 0 0,0 0 0 0 0,-1 0 0 0 0,1 0 0 0 0,0 0 0 0 0,0 0 0 0 0,-1 0 0 0 0,1 0 0 0 0,0 0 0 0 0,0 0 0 0 0,-1 0 0 0 0,1 1 0 0 0,0-1 0 0 0,-1 0 0 0 0,1 1 0 0 0,0-1 1 0 0,-1 0-1 0 0,1 1 0 0 0,0-1 0 0 0,-1 1 0 0 0,1-1 0 0 0,-1 1 0 0 0,1-1 0 0 0,-1 1 0 0 0,1 0 0 0 0,-1-1 0 0 0,1 1 0 0 0,-1 0 0 0 0,0-1 0 0 0,1 1 0 0 0,-1 0 0 0 0,0-1 0 0 0,1 1 0 0 0,-1 0 1 0 0,0-1-1 0 0,0 1 0 0 0,0 0 0 0 0,0 0 0 0 0,0-1 0 0 0,0 1 0 0 0,0 0 0 0 0,0 0 0 0 0,0 0 0 0 0,0-1 0 0 0,0 1 0 0 0,0 0 0 0 0,-1 0 1 0 0,4 50-53 0 0,-3-47 53 0 0,9 155-60 0 0,-3-147-1096 0 0,-5-11-3081 0 0,0 0-4093 0 0,-1-1 8330 0 0,0 0-10937 0 0</inkml:trace>
  <inkml:trace contextRef="#ctx0" brushRef="#br0" timeOffset="6820.062">1308 265 880 0 0,'0'0'1726'0'0,"0"0"-538"0"0,0 0-145 0 0,0 0 200 0 0,0 0 200 0 0,0 0 4 0 0,0 0-229 0 0,0 0-378 0 0,0 0-310 0 0,0 0-123 0 0,0 0 41 0 0,-2 3 98 0 0,2-1-442 0 0,-1-1 1 0 0,1 0 0 0 0,0 0-1 0 0,-1 0 1 0 0,1 0-1 0 0,0 0 1 0 0,0 1-1 0 0,0-1 1 0 0,0 0 0 0 0,0 0-1 0 0,0 0 1 0 0,0 1-1 0 0,0-1 1 0 0,1 0 0 0 0,-1 0-1 0 0,0 0 1 0 0,1 0-1 0 0,-1 0 1 0 0,1 0-1 0 0,-1 0 1 0 0,1 0 0 0 0,-1 0-1 0 0,1 0 1 0 0,0 0-1 0 0,0 0 1 0 0,-1 0 0 0 0,1 0-1 0 0,0 0 1 0 0,0 0-1 0 0,0-1 1 0 0,0 1 0 0 0,0 0-1 0 0,0-1 1 0 0,0 1-1 0 0,0-1 1 0 0,0 1-1 0 0,0-1 1 0 0,0 0 0 0 0,1 1-1 0 0,-1-1 1 0 0,0 0-1 0 0,0 0 1 0 0,0 0 0 0 0,0 1-1 0 0,1-2-104 0 0,2 5 255 0 0,0 0 1 0 0,0 0-1 0 0,-1 0 0 0 0,1 0 0 0 0,-1 0 0 0 0,0 1 1 0 0,-1-1-1 0 0,1 1 0 0 0,-1 0 0 0 0,0 0 1 0 0,0-1-1 0 0,0 2 0 0 0,0-1 0 0 0,-1 0 0 0 0,0 0 1 0 0,0 0-1 0 0,-1 2-255 0 0,3 5 154 0 0,28 119 702 0 0,4 27-434 0 0,-24-118-198 0 0,-11-39-199 0 0,0-1 0 0 0,0 0 10 0 0,0 0 22 0 0,0 0 34 0 0,11-42 1504 0 0,19-85-1168 0 0,-4 35-246 0 0,53-140 45 0 0,-76 224 147 0 0,-1 8-11269 0 0,-1 0 5675 0 0,0 0 1374 0 0,-1 0-2884 0 0</inkml:trace>
  <inkml:trace contextRef="#ctx0" brushRef="#br0" timeOffset="9512.577">1682 542 0 0 0,'0'0'862'0'0,"0"0"338"0"0,0 0 60 0 0,0 0-68 0 0,0 0-53 0 0,0 0-68 0 0,0 0-79 0 0,0 0-81 0 0,0 0-81 0 0,-7 3 2592 0 0,59-6 1448 0 0,23-10-2721 0 0,-8 0-1432 0 0,-10 12-780 0 0,-44 2-4729 0 0,0-1-5216 0 0,-13 0 4256 0 0</inkml:trace>
  <inkml:trace contextRef="#ctx0" brushRef="#br0" timeOffset="10090.627">1947 383 2353 0 0,'0'0'2616'0'0,"0"0"-702"0"0,0 0-430 0 0,0 0-148 0 0,0 0-93 0 0,0 0-174 0 0,0 0-203 0 0,0 0-143 0 0,0 0-52 0 0,0 0-3 0 0,0 0 10 0 0,0 0-37 0 0,0 0-67 0 0,7 7-57 0 0,58 83 1393 0 0,-54-61-1776 0 0,-2 1 0 0 0,-2 0 1 0 0,0 1-1 0 0,-2 0 0 0 0,-1 0 1 0 0,-2 0-1 0 0,-1 31-134 0 0,-1-62 22 0 0,0 0 0 0 0,0 0 0 0 0,0-1 0 0 0,1 1 0 0 0,-1 0 0 0 0,0 0 0 0 0,0 0 0 0 0,1 0 0 0 0,-1 0 1 0 0,0 0-1 0 0,0 0 0 0 0,1 0 0 0 0,-1 0 0 0 0,0 0 0 0 0,0 0 0 0 0,1 0 0 0 0,-1 0 0 0 0,0 0 0 0 0,0 0 0 0 0,1 0 0 0 0,-1 0 0 0 0,0 0 0 0 0,0 0 0 0 0,1 0 0 0 0,-1 0 0 0 0,0 0 0 0 0,0 1 0 0 0,0-1 1 0 0,1 0-1 0 0,-1 0 0 0 0,0 0 0 0 0,0 0 0 0 0,0 1 0 0 0,1-1 0 0 0,-1 0 0 0 0,0 0 0 0 0,0 0 0 0 0,0 1 0 0 0,0-1 0 0 0,0 0 0 0 0,1 0 0 0 0,-1 0 0 0 0,0 1 0 0 0,0-1-22 0 0,13-29 1263 0 0,-12 26-1364 0 0,53-167 1744 0 0,79-123-1226 0 0,-104 233-1964 0 0,-15 60-4341 0 0,-8 3-4403 0 0,-2 1 3622 0 0</inkml:trace>
  <inkml:trace contextRef="#ctx0" brushRef="#br0" timeOffset="10623.369">2287 722 688 0 0,'0'0'1586'0'0,"0"0"-5"0"0,0 0 255 0 0,0 0 233 0 0,0 0-70 0 0,0 0-277 0 0,0 0-324 0 0,0 0-263 0 0,0 0-182 0 0,0 0-125 0 0,0 0-87 0 0,0 0-45 0 0,0 0-56 0 0,19-8-35 0 0,56-26-45 0 0,-32-7 715 0 0,-36 28-975 0 0,-3 8-179 0 0,-1-1-1 0 0,1 1 1 0 0,-1-1 0 0 0,0 1-1 0 0,0-1 1 0 0,-1 0-1 0 0,0 0 1 0 0,0 0-1 0 0,0 0 1 0 0,0 0-1 0 0,-1-1 1 0 0,0 1-1 0 0,-1 0 1 0 0,0-1-1 0 0,1 1 1 0 0,-2-2-121 0 0,-1 6-11 0 0,-1 1 0 0 0,1 0 0 0 0,-1-1 0 0 0,1 1-1 0 0,-1 0 1 0 0,1 0 0 0 0,-1 0 0 0 0,0 1 0 0 0,0-1 0 0 0,1 1 0 0 0,-1-1 0 0 0,0 1 0 0 0,0 0 0 0 0,0 0 0 0 0,1 0 0 0 0,-1 0 0 0 0,0 1 0 0 0,0-1 0 0 0,0 1 0 0 0,1 0-1 0 0,-1 0 1 0 0,0 0 0 0 0,1 0 0 0 0,-1 0 0 0 0,1 0 0 0 0,-1 1 0 0 0,-1 1 11 0 0,-6 3-26 0 0,1 1 0 0 0,0 0 0 0 0,1 1-1 0 0,-1 0 1 0 0,2 0 0 0 0,-1 0 0 0 0,1 1 0 0 0,0 1 0 0 0,1-1 0 0 0,0 1-1 0 0,1 0 1 0 0,0 0 0 0 0,0 1 0 0 0,1-1 0 0 0,0 1 0 0 0,1 0-1 0 0,1 0 1 0 0,-1 5 26 0 0,2-12 5 0 0,0-1-1 0 0,1 1 0 0 0,-1 0 1 0 0,1-1-1 0 0,0 1 1 0 0,0-1-1 0 0,1 1 0 0 0,-1 0 1 0 0,1-1-1 0 0,0 1 0 0 0,0-1 1 0 0,0 1-1 0 0,0-1 1 0 0,0 1-1 0 0,1-1 0 0 0,0 0 1 0 0,-1 0-1 0 0,1 0 0 0 0,0 0 1 0 0,1 0-1 0 0,-1 0 0 0 0,1 0 1 0 0,-1-1-1 0 0,1 1 1 0 0,0-1-1 0 0,-1 0 0 0 0,1 0 1 0 0,1 0-1 0 0,-1 0 0 0 0,0 0 1 0 0,0-1-1 0 0,1 1 1 0 0,-1-1-1 0 0,1 0 0 0 0,-1 0 1 0 0,2 0-5 0 0,14 3 66 0 0,0-1 0 0 0,0-1 0 0 0,1-1-1 0 0,-1 0 1 0 0,0-2 0 0 0,1 0 0 0 0,-1-1 0 0 0,0-1 0 0 0,0 0 0 0 0,0-2 0 0 0,3-1-66 0 0,80-49-1591 0 0,-74 29-2675 0 0,-4-3-4968 0 0,-20 21 1671 0 0</inkml:trace>
  <inkml:trace contextRef="#ctx0" brushRef="#br0" timeOffset="10882.609">2849 564 2000 0 0,'0'0'2110'0'0,"0"0"-109"0"0,0 0 88 0 0,0 0 7 0 0,0 0-268 0 0,0 0-392 0 0,0 0-348 0 0,0 0-257 0 0,0 0-172 0 0,0 0-116 0 0,0 0-108 0 0,-19 32-95 0 0,-56 97-80 0 0,30-55 53 0 0,45-74-360 0 0,-16 26-1299 0 0,9-21-3759 0 0,-1-3-5959 0 0,7-2 10597 0 0</inkml:trace>
  <inkml:trace contextRef="#ctx0" brushRef="#br0" timeOffset="11126.283">2617 593 2128 0 0,'0'0'3149'0'0,"0"0"-332"0"0,0 0-367 0 0,0 0-351 0 0,0 0-355 0 0,0 0-384 0 0,0 0-254 0 0,0 0-145 0 0,0 0-80 0 0,0 0-53 0 0,0 0-92 0 0,0 0-100 0 0,0 0-73 0 0,8 7-27 0 0,119 93 1943 0 0,65-11-1669 0 0,-151-76 87 0 0,-31-11-2768 0 0,1 0-4163 0 0,-1-1-5828 0 0,-10-1 5449 0 0</inkml:trace>
  <inkml:trace contextRef="#ctx0" brushRef="#br0" timeOffset="11471.597">2926 0 8130 0 0,'0'0'2806'0'0,"0"0"-814"0"0,0 0-458 0 0,0 0-111 0 0,0 0-147 0 0,0 0-270 0 0,0 0-257 0 0,0 0-151 0 0,0 0-58 0 0,0 0 42 0 0,0 0 69 0 0,0 0-12 0 0,0 0-36 0 0,12 17-38 0 0,85 125 758 0 0,-75-105-1242 0 0,0 0 0 0 0,-3 1-1 0 0,-1 1 1 0 0,-2 1 0 0 0,-2 0 0 0 0,-2 1-1 0 0,-1 0 1 0 0,-2 1 0 0 0,-2 1 0 0 0,-2-1-1 0 0,0 37-80 0 0,-5-67-157 0 0,-1-1-1 0 0,-1 1 0 0 0,0 0 1 0 0,0 0-1 0 0,-1-1 0 0 0,0 1 0 0 0,-1-1 1 0 0,-1 0-1 0 0,1 0 0 0 0,-2-1 0 0 0,0 1 1 0 0,0-1-1 0 0,-1 0 0 0 0,-4 5 158 0 0,-84 64-7468 0 0,49-54-1613 0 0,30-17 2533 0 0</inkml:trace>
  <inkml:trace contextRef="#ctx0" brushRef="#br0" timeOffset="12288.594">1295 4 0 0 0,'0'0'1064'0'0,"0"0"203"0"0,0 0-52 0 0,0 0-129 0 0,0 0-98 0 0,0 0-27 0 0,0 0 45 0 0,0 0 29 0 0,0 0 64 0 0,-4 2 58 0 0,0 1-786 0 0,0 0-1 0 0,0 0 0 0 0,1 0 0 0 0,0 1 0 0 0,-1 0 1 0 0,1-1-1 0 0,0 1 0 0 0,1 0 0 0 0,-1 0 0 0 0,1 1 1 0 0,0-1-1 0 0,0 1 0 0 0,0-1 0 0 0,0 1 1 0 0,0 2-371 0 0,-9 31 661 0 0,1 2 0 0 0,2-1 0 0 0,1 1 0 0 0,2 0 0 0 0,2 0 0 0 0,2 1 1 0 0,2-1-1 0 0,3 20-661 0 0,3 5 464 0 0,3 0 0 0 0,3-1 1 0 0,2-1-1 0 0,4 0 0 0 0,6 10-464 0 0,-21-60 92 0 0,0 0-1 0 0,2-1 1 0 0,-1 0-1 0 0,1 0 0 0 0,1 0 1 0 0,0-1-1 0 0,1 0 0 0 0,0 0 1 0 0,1-1-1 0 0,0 0 0 0 0,0-1 1 0 0,5 3-92 0 0,-8-8 22 0 0,1 0 1 0 0,0-1-1 0 0,0 0 1 0 0,0 0-1 0 0,0-1 1 0 0,0 0-1 0 0,1 0 1 0 0,-1-1-1 0 0,1 0 1 0 0,-1 0-1 0 0,1 0 1 0 0,0-1-1 0 0,6-1-22 0 0,60-10-3798 0 0,-66 9 2250 0 0,8-2-2407 0 0,-4 3-3433 0 0,-7 1-1354 0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1448 265 0 0 0,'0'0'1063'0'0,"0"0"657"0"0,0 0 278 0 0,0 0 136 0 0,0 0 13 0 0,0 0-135 0 0,0 0-305 0 0,0 0-345 0 0,0 0-270 0 0,0 0-196 0 0,0 0-138 0 0,0 0-75 0 0,0 0-55 0 0,-3 0-59 0 0,-5-4 590 0 0,22 1 910 0 0,3-1-1448 0 0,167-32 1981 0 0,-41 14-1966 0 0,-106 19-555 0 0,6-1-812 0 0,-18-4-3246 0 0,-20 2-191 0 0,-4 5 1 0 0,-1 0-3691 0 0,0 1 2822 0 0</inkml:trace>
  <inkml:trace contextRef="#ctx0" brushRef="#br0" timeOffset="297.409">1470 439 7706 0 0,'0'0'2791'0'0,"0"0"-909"0"0,0 0-469 0 0,0 0 76 0 0,0 0 116 0 0,0 0-139 0 0,0 0-278 0 0,0 0-238 0 0,0 0-158 0 0,0 0-80 0 0,0 0-69 0 0,0 0-98 0 0,0 0-117 0 0,29-8-81 0 0,90-22-89 0 0,23-1 122 0 0,-104 25-1693 0 0,-17 4-1059 0 0,-1-2-3810 0 0,-12 0-3057 0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53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131 115 1248 0 0,'0'0'2190'0'0,"0"0"-310"0"0,0 0-64 0 0,0 0 221 0 0,0 0 148 0 0,0 0-51 0 0,0 0-289 0 0,0 0-446 0 0,0 0-377 0 0,0 0-285 0 0,0 0-197 0 0,-2-6-152 0 0,-1 0-375 0 0,-3-10 533 0 0,16 31 1055 0 0,1 12-1343 0 0,-1 1 1 0 0,-1 1-1 0 0,-2-1 1 0 0,-1 1 0 0 0,-1 1-1 0 0,-1-1 1 0 0,-2 1-1 0 0,-1-1 1 0 0,-1 1 0 0 0,-2-1-1 0 0,-3 15-258 0 0,-33 192-2004 0 0,37-230 1208 0 0,-6 16-1795 0 0,2-9-5166 0 0,4-13 2528 0 0,1 0-819 0 0</inkml:trace>
  <inkml:trace contextRef="#ctx0" brushRef="#br0" timeOffset="312.212">0 148 9898 0 0,'0'0'1462'0'0,"0"0"-114"0"0,0 0-22 0 0,0 0 119 0 0,0 0 2 0 0,0 0-228 0 0,0 0-283 0 0,0 0-211 0 0,0 0-137 0 0,0 0-78 0 0,35-23-68 0 0,108-74-69 0 0,-76 70-70 0 0,81 27 431 0 0,-142 0-719 0 0,1 1-1 0 0,-1 0 0 0 0,0 0 0 0 0,0 1 1 0 0,0 0-1 0 0,0 0 0 0 0,0 1 1 0 0,-1-1-1 0 0,1 1 0 0 0,-1 0 0 0 0,1 1 1 0 0,-1-1-1 0 0,0 1 0 0 0,-1 0 0 0 0,1 1 1 0 0,-1-1-1 0 0,1 1 0 0 0,-1 0 0 0 0,0-1 1 0 0,-1 2-1 0 0,0-1 0 0 0,2 3-14 0 0,-2-1 27 0 0,-1-1-1 0 0,0 0 0 0 0,-1 1 1 0 0,0-1-1 0 0,0 1 0 0 0,0-1 1 0 0,0 1-1 0 0,-1-1 0 0 0,0 1 1 0 0,-1 0-1 0 0,1-1 1 0 0,-1 1-1 0 0,-1-1 0 0 0,1 1 1 0 0,-1-1-1 0 0,0 0 0 0 0,-1 0 1 0 0,1 0-1 0 0,-1 0 0 0 0,0 0 1 0 0,-1 0-1 0 0,1-1 0 0 0,-1 1 1 0 0,0-1-1 0 0,-1 0 0 0 0,1-1 1 0 0,-1 1-27 0 0,-10 10-17 0 0,0-2 1 0 0,0 0-1 0 0,-1 0 0 0 0,-1-2 1 0 0,0 0-1 0 0,-1-1 1 0 0,0 0-1 0 0,-4 0 17 0 0,-111 24-2258 0 0,75-31-7907 0 0,55-3-373 0 0</inkml:trace>
  <inkml:trace contextRef="#ctx0" brushRef="#br0" timeOffset="1614.262">105 811 0 0 0,'0'0'888'0'0,"0"0"299"0"0,0 0-15 0 0,0 0-46 0 0,0 0 60 0 0,0 0 106 0 0,0 0 56 0 0,0 0-22 0 0,3 0-111 0 0,18-7 3038 0 0,5 3 178 0 0,86-47-421 0 0,-72 22-2976 0 0,-49 117-170 0 0,0 10-810 0 0,4-33-46 0 0,-3 1 1 0 0,-3-2-1 0 0,-10 29-8 0 0,-20 43 37 0 0,25-110-133 0 0,15-26 8 0 0,1 0-113 0 0,-19-33-8564 0 0,0 11-3998 0 0,15 18 9228 0 0</inkml:trace>
  <inkml:trace contextRef="#ctx0" brushRef="#br0" timeOffset="1996.651">46 1098 1616 0 0,'0'0'2190'0'0,"0"0"-387"0"0,0 0-160 0 0,0 0 94 0 0,0 0 38 0 0,0 0-146 0 0,0 0-190 0 0,0 0-153 0 0,0 0-86 0 0,0 0-48 0 0,0 0-74 0 0,0 0-90 0 0,10-2-78 0 0,183-43 3811 0 0,-24 11-3332 0 0,-171 53-1033 0 0,-40 116 18 0 0,56-130-2464 0 0,1-12-4201 0 0,-12 3-1020 0 0,0 0-4283 0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4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584 23 0 0 0,'0'0'1116'0'0,"0"0"709"0"0,0 0 390 0 0,0 0 109 0 0,0 0-97 0 0,0 0-264 0 0,0 0-331 0 0,0 0-284 0 0,0 0-232 0 0,0 0-152 0 0,-3-4-141 0 0,1 2-681 0 0,0 1-1 0 0,0-1 1 0 0,1 0 0 0 0,-1 1-1 0 0,-1 0 1 0 0,1-1-1 0 0,0 1 1 0 0,0 0 0 0 0,0 0-1 0 0,-1 0 1 0 0,1 0 0 0 0,0 0-1 0 0,-1 1 1 0 0,1-1-1 0 0,-1 1 1 0 0,1 0 0 0 0,-1-1-1 0 0,1 1 1 0 0,0 0 0 0 0,-1 1-1 0 0,1-1 1 0 0,-1 0-1 0 0,1 1 1 0 0,-1-1 0 0 0,1 1-1 0 0,-3 0-141 0 0,-101 55 1563 0 0,87-48-1398 0 0,0 1 0 0 0,1 2 0 0 0,0 0 0 0 0,1 0 0 0 0,0 2-1 0 0,1 0 1 0 0,0 1 0 0 0,-8 10-165 0 0,23-22 6 0 0,1 1 0 0 0,-1 0 0 0 0,1 0-1 0 0,0-1 1 0 0,0 1 0 0 0,0 0 0 0 0,0-1 0 0 0,0 1-1 0 0,1 0 1 0 0,-1-1 0 0 0,1 1 0 0 0,0 0 0 0 0,0-1-1 0 0,0 1 1 0 0,0-1 0 0 0,0 1 0 0 0,0-1 0 0 0,1 0-1 0 0,-1 1 1 0 0,1-1 0 0 0,0 0 0 0 0,-1 0 0 0 0,1 0-1 0 0,0 0 1 0 0,0 0 0 0 0,0-1 0 0 0,1 1 0 0 0,-1-1-1 0 0,0 1 1 0 0,1-1 0 0 0,-1 0 0 0 0,1 0 0 0 0,-1 0 0 0 0,1 0-1 0 0,-1 0 1 0 0,1-1 0 0 0,0 1 0 0 0,-1-1 0 0 0,1 1-1 0 0,1-1-5 0 0,11 7 42 0 0,75 41 167 0 0,-88-45-166 0 0,-1 0 1 0 0,1 0-1 0 0,0 0 1 0 0,-1 0-1 0 0,1 0 0 0 0,-1 0 1 0 0,0 1-1 0 0,0-1 1 0 0,0 1-1 0 0,-1-1 0 0 0,1 0 1 0 0,-1 1-1 0 0,0-1 1 0 0,0 1-1 0 0,0-1 0 0 0,0 1 1 0 0,-1-1-1 0 0,1 1 1 0 0,-1-1-1 0 0,0 0 1 0 0,0 1-1 0 0,0-1 0 0 0,-1 0 1 0 0,1 0-1 0 0,-1 0 1 0 0,1 0-1 0 0,-1 0 0 0 0,0 0 1 0 0,0 0-1 0 0,0 0 1 0 0,-1-1-1 0 0,1 1 0 0 0,-1-1 1 0 0,0 0-1 0 0,1 0 1 0 0,-1 0-1 0 0,0 0 0 0 0,0 0 1 0 0,0 0-1 0 0,0-1-43 0 0,-28 23 19 0 0,-2-3 0 0 0,1 0 0 0 0,-2-2 0 0 0,-1-1 0 0 0,-9 1-19 0 0,-78 37-528 0 0,75-28-2065 0 0,75-31-2840 0 0,80-40-7704 0 0,-86 35 8397 0 0</inkml:trace>
  <inkml:trace contextRef="#ctx0" brushRef="#br0" timeOffset="241.128">727 310 3601 0 0,'0'0'2723'0'0,"0"0"-297"0"0,0 0-182 0 0,0 0-190 0 0,0 0-244 0 0,0 0-262 0 0,0 0-293 0 0,0 0-236 0 0,0 0-171 0 0,0 0-124 0 0,0 0-97 0 0,0 0-91 0 0,-7 33-100 0 0,-21 102-26 0 0,28-133-391 0 0,-1-1-1 0 0,0 0 1 0 0,0 1 0 0 0,0 0 0 0 0,1-1 0 0 0,-1 1 0 0 0,1-1 0 0 0,-1 1 0 0 0,1 0-1 0 0,0-1 1 0 0,0 1 0 0 0,0-1 0 0 0,0 1 0 0 0,0 0 0 0 0,0-1 0 0 0,0 1 0 0 0,0 0-1 0 0,1-1 1 0 0,-1 1 0 0 0,0 0 0 0 0,1-1 0 0 0,0 1 0 0 0,-1-1 0 0 0,1 1 0 0 0,0-1-1 0 0,0 1 1 0 0,0-1 0 0 0,0 0 0 0 0,0 1 0 0 0,0-1 0 0 0,0 0 0 0 0,0 0-1 0 0,0 0 1 0 0,2 1-19 0 0,2 2 151 0 0,4 0 1 0 0,0 0 0 0 0,0 0 1 0 0,1-1-1 0 0,-1 0 0 0 0,1-1 1 0 0,-1 0-1 0 0,1-1 0 0 0,0 1 0 0 0,-1-2 1 0 0,1 0-1 0 0,0 0 0 0 0,0 0 0 0 0,0-1 1 0 0,-1-1-1 0 0,1 0 0 0 0,-1 0 0 0 0,4-2-152 0 0,-6 1 85 0 0,1-1-1 0 0,-1-1 0 0 0,0 1 0 0 0,-1-1 0 0 0,1 0 0 0 0,-1-1 0 0 0,0 1 0 0 0,0-1 0 0 0,0-1 0 0 0,-1 1 0 0 0,0-1 0 0 0,-1 0 0 0 0,1 0 0 0 0,-1 0 0 0 0,0-1 0 0 0,-1 1 1 0 0,0-1-1 0 0,0 0 0 0 0,-1 0 0 0 0,0 0 0 0 0,0 0 0 0 0,-1 0 0 0 0,0-1 0 0 0,-1 1 0 0 0,1 0 0 0 0,-1-1 0 0 0,-1 1 0 0 0,0 0 0 0 0,0-1 0 0 0,-1-2-84 0 0,-2 2-31 0 0,0 0 0 0 0,0 0 0 0 0,-1 0 0 0 0,0 1-1 0 0,-1 0 1 0 0,0 0 0 0 0,0 0 0 0 0,-1 1 0 0 0,1-1 0 0 0,-2 2-1 0 0,1-1 1 0 0,-1 1 0 0 0,0 0 0 0 0,0 1 0 0 0,-1 0-1 0 0,1 0 1 0 0,-1 1 0 0 0,0 0 0 0 0,-1 0 0 0 0,1 1 0 0 0,-6-1 31 0 0,9 1-176 0 0,0 1 0 0 0,0 0 0 0 0,-1 0 0 0 0,1 1 0 0 0,-1 0 0 0 0,1 0 0 0 0,-1 0 0 0 0,0 1 0 0 0,1 0 0 0 0,-1 0 0 0 0,1 0 0 0 0,-1 1 0 0 0,0 0 0 0 0,1 1 0 0 0,0 0 0 0 0,-1-1 0 0 0,0 2 176 0 0,-23 19-4541 0 0,6 13-4905 0 0,16-20-1084 0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6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41 6873 0 0,'0'0'2184'0'0,"0"0"-152"0"0,0 0-106 0 0,0 0-56 0 0,0 0-146 0 0,0 0-284 0 0,0 0-341 0 0,0 0-323 0 0,0 0-238 0 0,0 0-132 0 0,0 0-13 0 0,0 0 32 0 0,0 0 20 0 0,1 9 21 0 0,14 177 1456 0 0,-13-134-1844 0 0,-2 0 1 0 0,-2 0-1 0 0,-3-1 1 0 0,-9 43-79 0 0,-30 27-6104 0 0,37-113 3234 0 0,0 0-5535 0 0,5-5 951 0 0</inkml:trace>
  <inkml:trace contextRef="#ctx0" brushRef="#br0" timeOffset="365.709">1 133 4281 0 0,'0'0'1678'0'0,"0"0"-9"0"0,0 0 40 0 0,0 0 119 0 0,0 0-49 0 0,0 0-301 0 0,0 0-354 0 0,0 0-276 0 0,0 0-121 0 0,0 0-30 0 0,0 0-11 0 0,0 0-17 0 0,0 0-14 0 0,29-21-68 0 0,91-61-48 0 0,-47 53 145 0 0,-59 28-540 0 0,123 3 725 0 0,-133-1-852 0 0,0-1 0 0 0,0 1 0 0 0,0 0 1 0 0,0 1-1 0 0,-1-1 0 0 0,1 1 1 0 0,0-1-1 0 0,-1 1 0 0 0,1 0 0 0 0,-1 0 1 0 0,0 1-1 0 0,0-1 0 0 0,0 1 1 0 0,0 0-1 0 0,0-1 0 0 0,-1 1 0 0 0,1 1 1 0 0,-1-1-1 0 0,0 0 0 0 0,1 0 1 0 0,-2 1-1 0 0,1-1 0 0 0,0 1 0 0 0,-1 0 1 0 0,1-1-1 0 0,-1 1 0 0 0,0 0 1 0 0,-1 0-1 0 0,1 0 0 0 0,0 0 0 0 0,-1 0 1 0 0,0 0-1 0 0,0 0-17 0 0,-1 3 19 0 0,0 1 0 0 0,-1 0 0 0 0,0-1 0 0 0,0 0 1 0 0,-1 1-1 0 0,0-1 0 0 0,0 0 0 0 0,-1 0 0 0 0,0-1 0 0 0,0 1 0 0 0,0-1 0 0 0,-1 0 0 0 0,0 0 1 0 0,0 0-1 0 0,0-1 0 0 0,-1 0 0 0 0,0 0 0 0 0,0 0 0 0 0,0 0 0 0 0,-1-1 0 0 0,0 0 1 0 0,1-1-1 0 0,-1 0 0 0 0,-7 3-19 0 0,3-1-595 0 0,-97 40-590 0 0,70-37-3724 0 0,-1-4-5850 0 0,36-4 4527 0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2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98 152 3465 0 0,'0'0'1907'0'0,"0"0"-25"0"0,0 0 119 0 0,0 0 61 0 0,0 0-268 0 0,0 0-425 0 0,0 0-392 0 0,0 0-293 0 0,0 0-153 0 0,0 0-81 0 0,0 0-62 0 0,0 0-70 0 0,0 0-63 0 0,-10 26-83 0 0,-28 81-43 0 0,22-18 74 0 0,17-64-170 0 0,-15 139-596 0 0,14-164 578 0 0,0-1 1 0 0,0 1-1 0 0,0-1 0 0 0,1 1 0 0 0,-1-1 0 0 0,0 1 1 0 0,0-1-1 0 0,0 1 0 0 0,0-1 0 0 0,0 1 0 0 0,0-1 0 0 0,0 1 1 0 0,0-1-1 0 0,0 0 0 0 0,0 1 0 0 0,0-1 0 0 0,0 1 1 0 0,0-1-1 0 0,0 1 0 0 0,-1-1 0 0 0,1 1 0 0 0,0-1 0 0 0,0 1 1 0 0,-1-1-1 0 0,1 1 0 0 0,0 0 0 0 0,-1-1 0 0 0,1 1 1 0 0,0-1-1 0 0,-1 1 0 0 0,1 0 0 0 0,-1-1 0 0 0,1 1 1 0 0,0 0-1 0 0,-1-1 0 0 0,1 1 0 0 0,-1 0 0 0 0,1 0 0 0 0,-1-1 1 0 0,1 1-1 0 0,-1 0 0 0 0,1 0 0 0 0,-1 0 0 0 0,1 0 1 0 0,-1 0-1 0 0,0 0 0 0 0,1 0 0 0 0,-1 0 0 0 0,1 0 1 0 0,-1 0-1 0 0,1 0 0 0 0,-1 0 0 0 0,1 0 0 0 0,-1 0 0 0 0,1 0 1 0 0,-1 1-1 0 0,1-1 0 0 0,-1 0 0 0 0,1 0 0 0 0,-1 1 1 0 0,1-1-1 0 0,-1 0 0 0 0,1 0 0 0 0,0 1 0 0 0,-1-1 1 0 0,1 1-1 0 0,-1-1-15 0 0,2-20 315 0 0,1 0 1 0 0,0 0 0 0 0,1 0-1 0 0,1 0 1 0 0,1 0 0 0 0,1 1-1 0 0,1 0 1 0 0,0 0-1 0 0,2 1 1 0 0,0 0 0 0 0,8-11-316 0 0,-8 10 66 0 0,0-1-13 0 0,1-1 0 0 0,1 1 1 0 0,1 1-1 0 0,1 0 0 0 0,0 1 0 0 0,1 0 1 0 0,1 1-1 0 0,1 0 0 0 0,1 2 0 0 0,0 0 0 0 0,1 0 1 0 0,0 2-1 0 0,11-6-53 0 0,-21 14 12 0 0,1-1 0 0 0,0 2 0 0 0,0-1 0 0 0,0 1 0 0 0,0 0 1 0 0,1 1-1 0 0,-1 0 0 0 0,1 1 0 0 0,0 0 0 0 0,0 1 0 0 0,0 0 0 0 0,0 0 0 0 0,0 1 0 0 0,0 0 0 0 0,8 1-12 0 0,-13 2 25 0 0,0 1-1 0 0,-1-1 0 0 0,1 1 0 0 0,-1 0 0 0 0,1 0 0 0 0,-1 0 1 0 0,0 0-1 0 0,0 1 0 0 0,-1-1 0 0 0,0 1 0 0 0,1 0 0 0 0,-2 0 1 0 0,1 1-1 0 0,0-1 0 0 0,-1 1 0 0 0,0-1 0 0 0,-1 1 0 0 0,1 0 1 0 0,-1-1-1 0 0,0 1 0 0 0,0 0 0 0 0,-1 0 0 0 0,0 0 0 0 0,0 4-24 0 0,-2-3 24 0 0,0-1 0 0 0,-1 0 0 0 0,0 0 0 0 0,0-1 1 0 0,0 1-1 0 0,0 0 0 0 0,-1-1 0 0 0,0 0 0 0 0,0 0 0 0 0,-1 0 0 0 0,1-1 0 0 0,-1 1 0 0 0,0-1 0 0 0,0 0 0 0 0,-1 0 0 0 0,1-1 0 0 0,-1 0 0 0 0,0 0 0 0 0,0 0 0 0 0,0-1 0 0 0,-2 1-24 0 0,-121 37-2928 0 0,72-35-8618 0 0,50-5 1449 0 0</inkml:trace>
  <inkml:trace contextRef="#ctx0" brushRef="#br0" timeOffset="543.068">309 498 0 0 0,'0'0'763'0'0,"0"0"448"0"0,0 0 320 0 0,0 0 76 0 0,0 0-47 0 0,0 0-94 0 0,0 0-79 0 0,0 0-20 0 0,0 0-80 0 0,0 0-135 0 0,0 0-137 0 0,0 0-107 0 0,16 3-76 0 0,51 5-42 0 0,28-25 1272 0 0,-68 8-1493 0 0,-6 4-118 0 0,-1-1 0 0 0,1-1 0 0 0,-1-1 0 0 0,-1-1 1 0 0,0 0-1 0 0,0-1 0 0 0,-1-1 0 0 0,0-1 0 0 0,-1-1 0 0 0,8-7-451 0 0,-26 20 21 0 0,1 1 0 0 0,-1-1-1 0 0,1 0 1 0 0,-1 1-1 0 0,1-1 1 0 0,-1 0-1 0 0,0 1 1 0 0,1-1-1 0 0,-1 0 1 0 0,1 0-1 0 0,-1 0 1 0 0,0 0-1 0 0,1 0 1 0 0,-1 1 0 0 0,1-1-1 0 0,-1 0 1 0 0,0 0-1 0 0,1 0 1 0 0,-1-1-1 0 0,1 1 1 0 0,-1 0-1 0 0,0 0 1 0 0,1 0-1 0 0,-1 0 1 0 0,1-1-1 0 0,-1 1 1 0 0,1 0 0 0 0,-1 0-1 0 0,1-1 1 0 0,-1 1-1 0 0,1 0 1 0 0,-1-1-1 0 0,1 1 1 0 0,-1-1-1 0 0,1 1 1 0 0,-1-1-1 0 0,1 1 1 0 0,0-1-1 0 0,-1 1 1 0 0,1-1 0 0 0,0 1-1 0 0,-1-1 1 0 0,1 1-1 0 0,0-1 1 0 0,0 1-1 0 0,0-1 1 0 0,0 0-1 0 0,-1 1 1 0 0,1-1-1 0 0,0 0-20 0 0,-13 16-118 0 0,1 0-1 0 0,1 1 0 0 0,0 0 0 0 0,1 0 0 0 0,1 1 1 0 0,0 1-1 0 0,1-1 0 0 0,1 1 0 0 0,1 1 1 0 0,1-1-1 0 0,0 1 0 0 0,1 0 0 0 0,2 0 0 0 0,-1 1 1 0 0,2-1-1 0 0,1 12 119 0 0,-2 174-3465 0 0,-24-153-1031 0 0,-8-36-6387 0 0,28-13 6582 0 0</inkml:trace>
  <inkml:trace contextRef="#ctx0" brushRef="#br0" timeOffset="819.333">383 841 0 0 0,'0'0'2609'0'0,"0"0"-244"0"0,0 0-133 0 0,0 0-72 0 0,0 0-200 0 0,0 0-290 0 0,0 0-268 0 0,0 0-194 0 0,0 0-164 0 0,0 0-109 0 0,0 0-71 0 0,0 0-58 0 0,0 0-38 0 0,33-27-35 0 0,104-79-50 0 0,-85 75 192 0 0,-46 33-642 0 0,80 4 1587 0 0,-15 27-475 0 0,-33 8-797 0 0,-31-37-2319 0 0,-3-4-1656 0 0,-2 0-4119 0 0,-2 0-3914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52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74 9898 0 0,'0'0'2611'0'0,"0"0"-429"0"0,0 0-213 0 0,0 0-124 0 0,0 0-196 0 0,0 0-242 0 0,0 0-220 0 0,0 0-207 0 0,0 0-205 0 0,0 0-149 0 0,34 6-118 0 0,107 15-98 0 0,-64-24 57 0 0,-59-2-339 0 0,231-58-618 0 0,-198 51-1381 0 0,-22 5-1476 0 0,-1 0-5551 0 0,-14 4-3138 0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0 0 0,'0'0'2090'0'0,"0"0"-287"0"0,0 0-43 0 0,0 0 202 0 0,0 0 142 0 0,0 0-99 0 0,0 0-313 0 0,0 0-417 0 0,0 0-377 0 0,0 0-270 0 0,0 0-121 0 0,0 0-3 0 0,0 0 82 0 0,26 0 2187 0 0,216-15 2148 0 0,-77-3-4226 0 0,-153 18-1575 0 0,-11 1-9897 0 0,-16 2 407 0 0,8 1 6194 0 0</inkml:trace>
  <inkml:trace contextRef="#ctx0" brushRef="#br0" timeOffset="251.425">8 445 3761 0 0,'0'0'2658'0'0,"0"0"-579"0"0,0 0-277 0 0,0 0 29 0 0,0 0-11 0 0,0 0-162 0 0,0 0-267 0 0,0 0-220 0 0,0 0-155 0 0,0 0-115 0 0,0 0-113 0 0,0 0-101 0 0,29 7-111 0 0,92 19-134 0 0,-49-26 56 0 0,-59-4-407 0 0,142-39-860 0 0,-123 32-3888 0 0,0-1-4230 0 0,-24 8 30 0 0</inkml:trace>
  <inkml:trace contextRef="#ctx0" brushRef="#br0" timeOffset="1020.998">755 77 5489 0 0,'0'0'1710'0'0,"0"0"-316"0"0,0 0-105 0 0,0 0 161 0 0,0 0 97 0 0,0 0-70 0 0,0 0-216 0 0,0 0-282 0 0,0 0-231 0 0,0 0-133 0 0,0 0-79 0 0,0 0-43 0 0,0 19-41 0 0,0 124 915 0 0,2 89-1638 0 0,-12-195-2161 0 0,-2-15-2627 0 0,8-12-1987 0 0,4-9 5961 0 0,-2 2-3829 0 0</inkml:trace>
  <inkml:trace contextRef="#ctx0" brushRef="#br0" timeOffset="1353.007">573 198 1432 0 0,'0'0'2329'0'0,"0"0"-258"0"0,0 0-51 0 0,0 0 65 0 0,0 0-75 0 0,0 0-303 0 0,0 0-382 0 0,0 0-302 0 0,0 0-227 0 0,0 0-108 0 0,0 0-74 0 0,0 0-42 0 0,31-29-3 0 0,101-90-40 0 0,-129 115-490 0 0,0 1 0 0 0,0 0 0 0 0,0 0 0 0 0,1 0 0 0 0,-1 0 0 0 0,1 1 0 0 0,-1-1 0 0 0,1 1 0 0 0,0 0 0 0 0,0 0 1 0 0,0 0-1 0 0,0 1 0 0 0,0-1 0 0 0,1 1 0 0 0,-1 0 0 0 0,0 0 0 0 0,1 1 0 0 0,-1-1 0 0 0,2 1-39 0 0,9 0 171 0 0,-4-3-103 0 0,1 0 0 0 0,0 1 1 0 0,-1 1-1 0 0,1 0 0 0 0,0 1 0 0 0,0 0 0 0 0,-1 0 0 0 0,1 2 0 0 0,0-1 1 0 0,-1 1-1 0 0,1 1 0 0 0,-1 0 0 0 0,0 1 0 0 0,0 0 0 0 0,0 1 0 0 0,0 0 1 0 0,-1 0-1 0 0,0 1 0 0 0,0 1 0 0 0,5 3-68 0 0,-14-7 20 0 0,1-1 0 0 0,-1 0 0 0 0,0 0 0 0 0,1 1 1 0 0,-1-1-1 0 0,0 1 0 0 0,-1-1 0 0 0,1 1 0 0 0,0-1 0 0 0,-1 1 0 0 0,1 0 0 0 0,-1-1 0 0 0,0 1 1 0 0,0 0-1 0 0,0-1 0 0 0,0 1 0 0 0,0 0 0 0 0,-1-1 0 0 0,1 1 0 0 0,-1-1 0 0 0,0 1 0 0 0,1-1 1 0 0,-1 1-1 0 0,0-1 0 0 0,-1 1 0 0 0,1-1 0 0 0,0 0 0 0 0,-1 1 0 0 0,1-1 0 0 0,-1 0-20 0 0,-56 58 124 0 0,37-45-431 0 0,-2-1 1 0 0,1-1-1 0 0,-2 0 1 0 0,0-2-1 0 0,0-1 0 0 0,-1-1 1 0 0,0-1-1 0 0,-24 5 307 0 0,-17-9-3886 0 0,58-17-7033 0 0,8 11 5404 0 0</inkml:trace>
  <inkml:trace contextRef="#ctx0" brushRef="#br0" timeOffset="1936.425">985 441 296 0 0,'0'0'1903'0'0,"0"0"39"0"0,0 0 200 0 0,0 0 114 0 0,0 0-158 0 0,0 0-358 0 0,0 0-450 0 0,0 0-371 0 0,0 0-207 0 0,0 0-65 0 0,0 0 10 0 0,0 0-10 0 0,0 0-59 0 0,1 8-85 0 0,11 220 1280 0 0,-19-190-3634 0 0,1-27-2492 0 0,-1-2-5278 0 0,7-8 5313 0 0</inkml:trace>
  <inkml:trace contextRef="#ctx0" brushRef="#br0" timeOffset="2423.014">893 412 1360 0 0,'0'0'1837'0'0,"0"0"-237"0"0,0 0-17 0 0,0 0 105 0 0,0 0-26 0 0,0 0-172 0 0,0 0-219 0 0,0 0-191 0 0,0 0-144 0 0,0 0-98 0 0,0 0-69 0 0,0 0-55 0 0,33-9-48 0 0,100-25-37 0 0,-62 25 489 0 0,-54 9-698 0 0,-12-1-321 0 0,1 1-1 0 0,-1 0 1 0 0,0 0 0 0 0,1 0 0 0 0,-1 0-1 0 0,1 1 1 0 0,-1 0 0 0 0,0 0-1 0 0,0 1 1 0 0,1-1 0 0 0,-1 1 0 0 0,0 0-1 0 0,0 0 1 0 0,1 2-99 0 0,-5-3 27 0 0,-1 1-1 0 0,1-1 1 0 0,-1 1-1 0 0,1-1 1 0 0,-1 1 0 0 0,0-1-1 0 0,1 1 1 0 0,-1-1-1 0 0,0 1 1 0 0,0-1 0 0 0,0 1-1 0 0,-1-1 1 0 0,1 1-1 0 0,0-1 1 0 0,0 1-1 0 0,-1-1 1 0 0,1 1 0 0 0,-1-1-1 0 0,1 1 1 0 0,-1-1-1 0 0,0 0 1 0 0,0 1-1 0 0,1-1 1 0 0,-1 0 0 0 0,0 0-1 0 0,0 1 1 0 0,0-1-1 0 0,-1 0-26 0 0,-13 13 27 0 0,-1 0 0 0 0,0-1 0 0 0,-1-1 0 0 0,0-1 0 0 0,-1 0 0 0 0,0-1 0 0 0,-10 3-27 0 0,-59 36-50 0 0,86-49 49 0 0,0 1 0 0 0,0-1-1 0 0,0 1 1 0 0,0-1 0 0 0,0 1 0 0 0,0 0-1 0 0,0 0 1 0 0,0-1 0 0 0,0 1 0 0 0,0 0 0 0 0,0 0-1 0 0,0 0 1 0 0,1 0 0 0 0,-1 0 0 0 0,0 0-1 0 0,1 0 1 0 0,-1 0 0 0 0,1 0 0 0 0,-1 0 0 0 0,1 0-1 0 0,0 1 1 0 0,-1-1 0 0 0,1 0 0 0 0,0 0-1 0 0,0 0 1 0 0,0 1 0 0 0,0-1 0 0 0,0 0 0 0 0,0 0-1 0 0,0 1 1 0 0,0-1 0 0 0,0 0 0 0 0,0 0-1 0 0,1 0 1 0 0,-1 0 0 0 0,1 1 0 0 0,-1-1 0 0 0,1 0-1 0 0,-1 0 1 0 0,1 0 0 0 0,0 0 0 0 0,-1 0-1 0 0,1 0 1 0 0,0 0 0 0 0,0 0 0 0 0,0-1 0 0 0,-1 1-1 0 0,1 0 1 0 0,0 0 0 0 0,0-1 0 0 0,1 1 1 0 0,58 30 467 0 0,106 31 1442 0 0,-161-59-3325 0 0,4 4 4287 0 0,-5-4-2725 0 0,-1 0-3982 0 0,-2-3-2076 0 0,0 0-3486 0 0,-1-1 2703 0 0</inkml:trace>
  <inkml:trace contextRef="#ctx0" brushRef="#br0" timeOffset="2699.881">1363 493 5081 0 0,'0'0'2274'0'0,"0"0"-546"0"0,0 0-122 0 0,0 0 176 0 0,0 0 117 0 0,0 0-172 0 0,0 0-343 0 0,0 0-274 0 0,0 0-212 0 0,0 0-125 0 0,0 0-97 0 0,0 0-103 0 0,0 0-98 0 0,27-1-122 0 0,85-2-44 0 0,24-19 329 0 0,-40-11-2904 0 0,-82 21-2164 0 0,-8 3-3283 0 0,-5 8-1164 0 0</inkml:trace>
  <inkml:trace contextRef="#ctx0" brushRef="#br0" timeOffset="2946.417">1554 217 736 0 0,'0'0'3382'0'0,"0"0"-1141"0"0,0 0-290 0 0,0 0 131 0 0,0 0-23 0 0,0 0-259 0 0,0 0-362 0 0,0 0-347 0 0,-4 31-290 0 0,-12 98-221 0 0,19-19 407 0 0,3-86-854 0 0,1 1-442 0 0,1-1-1 0 0,2 0 0 0 0,0-1 0 0 0,1 0 0 0 0,2 0 0 0 0,13 18 310 0 0,-20-34-2165 0 0,-1-3-1307 0 0,-3 0-3379 0 0,-2-3 1917 0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0 0 0,'0'0'633'0'0,"0"0"952"0"0,0 0 139 0 0,0 0-228 0 0,0 0-251 0 0,0 0-218 0 0,0 0-134 0 0,0 0-83 0 0,27 7 5274 0 0,154-3-127 0 0,-6-27-4850 0 0,-128 17-1031 0 0,-38 4 1173 0 0,-5-1-4504 0 0,-17 7-5722 0 0,-2 7 592 0 0,10-7 5116 0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9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0 0 0,'0'0'1096'0'0,"0"0"815"0"0,0 0 396 0 0,0 0 71 0 0,0 0-233 0 0,0 0-401 0 0,0 0-437 0 0,0 0-344 0 0,0 0-208 0 0,0 0-112 0 0,0 0 7 0 0,0 0 49 0 0,3 1 60 0 0,129 5 4409 0 0,136-35-3633 0 0,-205 29-3567 0 0,-49 0-2407 0 0,0 0-3785 0 0,-9 0-1141 0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38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4 380 0 0 0,'0'0'976'0'0,"0"0"662"0"0,0 0 412 0 0,0 0 238 0 0,0 0-7 0 0,0 0-281 0 0,0 0-440 0 0,0 0-386 0 0,0 0-264 0 0,0 0-148 0 0,0 0-80 0 0,-4 7 2126 0 0,30-44 1564 0 0,-12 6-4100 0 0,2 1 1 0 0,1 1-1 0 0,2 0 1 0 0,0 2-1 0 0,2 0 0 0 0,1 1 1 0 0,1 2-1 0 0,8-6-272 0 0,-30 29-5 0 0,-1 0 0 0 0,1 0 0 0 0,0 0 0 0 0,0 0 0 0 0,-1 0-1 0 0,1 0 1 0 0,0 1 0 0 0,0-1 0 0 0,0 0 0 0 0,0 1 0 0 0,0-1 0 0 0,0 1 0 0 0,0-1 0 0 0,0 1-1 0 0,1-1 1 0 0,-1 1 0 0 0,0 0 0 0 0,0-1 0 0 0,0 1 0 0 0,0 0 0 0 0,0 0 0 0 0,1 0 0 0 0,-1 0-1 0 0,0 0 1 0 0,0 0 0 0 0,0 0 0 0 0,1 1 0 0 0,-1-1 0 0 0,0 0 0 0 0,0 1 0 0 0,0-1 0 0 0,0 0-1 0 0,0 1 1 0 0,0 0 0 0 0,0-1 0 0 0,0 1 0 0 0,0-1 0 0 0,0 1 0 0 0,0 0 0 0 0,0 0 0 0 0,0 0-1 0 0,0 0 1 0 0,-1-1 0 0 0,1 1 0 0 0,0 0 0 0 0,-1 0 0 0 0,1 0 0 0 0,-1 0 0 0 0,1 1-1 0 0,-1-1 1 0 0,1 0 0 0 0,-1 0 0 0 0,0 0 0 0 0,1 0 0 0 0,-1 0 0 0 0,0 1 0 0 0,0-1 0 0 0,0 0-1 0 0,0 0 1 0 0,0 1 5 0 0,25 73 16 0 0,-3 23-14 0 0,-20-98 9 0 0,-1 0 1 0 0,1 0-1 0 0,-1 0 1 0 0,1 0-1 0 0,-1 0 0 0 0,1 0 1 0 0,-1 0-1 0 0,1 0 1 0 0,-1-1-1 0 0,1 1 1 0 0,-1-1-1 0 0,1 1 1 0 0,-1-1-1 0 0,1 0 1 0 0,-1 1-1 0 0,0-1 1 0 0,1 0-1 0 0,-1 0 0 0 0,0 0 1 0 0,0 0-1 0 0,0 0 1 0 0,0 0-1 0 0,0 0 1 0 0,0-1-1 0 0,0 1 1 0 0,0 0-1 0 0,0 0 1 0 0,0-1-1 0 0,-1 1 0 0 0,1-1 1 0 0,-1 1-1 0 0,1-1 1 0 0,0 0-12 0 0,0-1 1 0 0,92-116 180 0 0,49-19-162 0 0,-141 139-23 0 0,0-1 1 0 0,0 0-1 0 0,0 1 1 0 0,1-1-1 0 0,-1 1 1 0 0,0 0 0 0 0,0-1-1 0 0,0 1 1 0 0,0 0-1 0 0,0 0 1 0 0,0-1-1 0 0,0 1 1 0 0,0 0 0 0 0,-1 0-1 0 0,1 0 1 0 0,0 0-1 0 0,0 0 1 0 0,-1 0-1 0 0,1 0 1 0 0,-1 1 0 0 0,1-1-1 0 0,-1 0 1 0 0,1 0-1 0 0,-1 0 1 0 0,0 1-1 0 0,1-1 1 0 0,-1 0 0 0 0,0 0-1 0 0,0 1 1 0 0,0-1-1 0 0,0 0 1 0 0,0 0 0 0 0,0 1-1 0 0,0-1 1 0 0,-1 0-1 0 0,1 1 4 0 0,2 9 5 0 0,6 16 75 0 0,-2 0 1 0 0,-1 1 0 0 0,-1-1-1 0 0,-2 1 1 0 0,-1 0-1 0 0,0-1 1 0 0,-3 12-81 0 0,1 6-417 0 0,6-34-1339 0 0,17-21-17242 0 0,-17 6 13754 0 0</inkml:trace>
  <inkml:trace contextRef="#ctx0" brushRef="#br0" timeOffset="598.163">797 22 5545 0 0,'0'0'3413'0'0,"0"0"-973"0"0,0 0-494 0 0,0 0-199 0 0,0 0-208 0 0,0 0-289 0 0,0 0-270 0 0,0 0-228 0 0,0 0-146 0 0,0 0-74 0 0,0 0-43 0 0,0 0-37 0 0,0 0-50 0 0,0 10-46 0 0,-1 28-31 0 0,18 10 799 0 0,13 33-373 0 0,1 14-489 0 0,-18-72 222 0 0,-13-23-406 0 0,36-71 2324 0 0,56-116-1932 0 0,-71 150-386 0 0,-21 37-131 0 0,0 0 23 0 0,0 0 0 0 0,0 0-23 0 0,0 0 5 0 0,0 0-102 0 0,0 0-71 0 0,0 0-62 0 0,0 0-90 0 0,0 0-21 0 0,17 12-3983 0 0,-15-11 3956 0 0,5 1-2727 0 0,-2-2-5262 0 0,-3 0-2118 0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4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0 571 0 0 0,'0'0'599'0'0,"0"0"1008"0"0,0 0 349 0 0,0 0 87 0 0,0 0-40 0 0,0 0-224 0 0,0 0-308 0 0,0 0-294 0 0,0 0-262 0 0,0 0-146 0 0,0 0-70 0 0,0 0-12 0 0,16-7 1421 0 0,207-26 3188 0 0,-179 26-5209 0 0,14-3-107 0 0,-25-4-3792 0 0,-32 13 2785 0 0,0 0-3248 0 0,-1 0-4318 0 0,0 1 3124 0 0</inkml:trace>
  <inkml:trace contextRef="#ctx0" brushRef="#br0" timeOffset="285.018">173 391 4969 0 0,'0'0'2809'0'0,"0"0"-616"0"0,0 0-311 0 0,0 0-120 0 0,0 0-180 0 0,0 0-290 0 0,0 0-263 0 0,0 0-218 0 0,0 0-161 0 0,0 0-117 0 0,0 0-106 0 0,0 0-74 0 0,0 0-82 0 0,-5 19-56 0 0,-15 59-33 0 0,6 41 1194 0 0,15-77-3695 0 0,0-17-2347 0 0,-1 1-3447 0 0,0-22 875 0 0</inkml:trace>
  <inkml:trace contextRef="#ctx0" brushRef="#br0" timeOffset="1017.724">365 700 5321 0 0,'0'0'2339'0'0,"0"0"-490"0"0,0 0-176 0 0,0 0 85 0 0,0 0-36 0 0,0 0-202 0 0,0 0-272 0 0,0 0-293 0 0,0 0-209 0 0,0 0-110 0 0,0 0-43 0 0,0 0-30 0 0,0 0-47 0 0,9-11-42 0 0,63-74 625 0 0,64-54 488 0 0,-77 98-1498 0 0,-58 41-94 0 0,0 0 0 0 0,0 0 1 0 0,-1 0-1 0 0,1 0 0 0 0,0 0 0 0 0,0 0 1 0 0,-1 0-1 0 0,1 0 0 0 0,0 0 0 0 0,0 0 0 0 0,-1 0 1 0 0,1 0-1 0 0,0 1 0 0 0,0-1 0 0 0,-1 0 1 0 0,1 0-1 0 0,0 1 0 0 0,-1-1 0 0 0,1 0 1 0 0,0 1-1 0 0,-1-1 0 0 0,1 1 0 0 0,-1-1 0 0 0,1 1 1 0 0,-1-1-1 0 0,1 1 0 0 0,-1 0 0 0 0,1-1 1 0 0,-1 1-1 0 0,1 0 0 0 0,-1-1 0 0 0,0 1 1 0 0,1 0-1 0 0,-1-1 0 0 0,0 1 0 0 0,0 0 0 0 0,1 0 1 0 0,-1-1-1 0 0,0 1 0 0 0,0 0 0 0 0,0 0 1 0 0,0-1-1 0 0,0 1 0 0 0,0 0 0 0 0,0 0 1 0 0,0-1-1 0 0,-1 1 0 0 0,1 0 0 0 0,0 0 0 0 0,0-1 6 0 0,-6 50 45 0 0,4-42-61 0 0,2-5 21 0 0,-1 1-10 0 0,0-1 0 0 0,0 0-1 0 0,0 1 1 0 0,1-1 0 0 0,-1 1 0 0 0,1-1 0 0 0,0 1 0 0 0,0 0-1 0 0,0-1 1 0 0,0 1 0 0 0,1-1 0 0 0,-1 1 0 0 0,1-1 0 0 0,0 0 0 0 0,0 1-1 0 0,1-1 1 0 0,-1 0 0 0 0,0 1 0 0 0,2 0 4 0 0,2-4 11 0 0,0 0-1 0 0,0 0 1 0 0,0-1-1 0 0,1 1 1 0 0,-1-1 0 0 0,0 0-1 0 0,0-1 1 0 0,0 1 0 0 0,0-1-1 0 0,-1 0 1 0 0,1 0 0 0 0,0-1-1 0 0,-1 1 1 0 0,0-1 0 0 0,1 0-1 0 0,-1 0 1 0 0,0 0-1 0 0,0-1 1 0 0,-1 1 0 0 0,1-1-1 0 0,-1 0 1 0 0,0 0 0 0 0,0-1-1 0 0,0 1-10 0 0,9-9 9 0 0,101-101 32 0 0,-69 96-63 0 0,-40 44 56 0 0,-32 169 252 0 0,28-192-310 0 0,0-2-117 0 0,-1 0-1 0 0,1 0 0 0 0,-1 0 1 0 0,1 0-1 0 0,0 0 0 0 0,-1 0 1 0 0,1 1-1 0 0,0-1 0 0 0,0 0 1 0 0,0 0-1 0 0,0 0 1 0 0,0 0-1 0 0,0 0 0 0 0,0 1 1 0 0,0-1-1 0 0,1 0 0 0 0,-1 0 1 0 0,0 0-1 0 0,1 0 0 0 0,-1 0 1 0 0,1 0-1 0 0,-1 0 0 0 0,1 0 1 0 0,-1 0-1 0 0,1 0 1 0 0,0 0-1 0 0,0 0 0 0 0,-1 0 1 0 0,1 0-1 0 0,0-1 0 0 0,0 1 1 0 0,0 0-1 0 0,0-1 0 0 0,0 1 1 0 0,0 0-1 0 0,0-1 1 0 0,0 1-1 0 0,0-1 0 0 0,0 1 1 0 0,0-1-1 0 0,0 0 0 0 0,0 0 1 0 0,0 1-1 0 0,1-1 0 0 0,-1 0 1 0 0,0 0-1 0 0,0 0 0 0 0,0 0 1 0 0,0 0-1 0 0,1 0 1 0 0,-1-1-1 0 0,0 1 0 0 0,0 0 1 0 0,0-1-1 0 0,1 1 142 0 0,12-10-10425 0 0,-10 6 3653 0 0</inkml:trace>
  <inkml:trace contextRef="#ctx0" brushRef="#br0" timeOffset="1590.968">1270 380 4089 0 0,'0'0'2947'0'0,"0"0"-505"0"0,0 0-299 0 0,0 0-261 0 0,0 0-424 0 0,0 0-465 0 0,0 0-346 0 0,0 0-228 0 0,0 0-181 0 0,0 0-103 0 0,0 0-39 0 0,0 0-44 0 0,0 0-5 0 0,-30 30 1 0 0,-91 96 2 0 0,86-73 45 0 0,36-46-66 0 0,-1-4-1 0 0,0 0-1 0 0,0-1 0 0 0,0 1 1 0 0,1-1-1 0 0,-1 1 0 0 0,1 0 1 0 0,0-1-1 0 0,0 1 0 0 0,0-1 1 0 0,0 1-1 0 0,0-1 0 0 0,0 0 0 0 0,1 1 1 0 0,-1-1-1 0 0,1 0 0 0 0,-1 0 1 0 0,1 0-1 0 0,0 0 0 0 0,0 0 1 0 0,0-1-1 0 0,0 1 0 0 0,0 0 1 0 0,0-1-1 0 0,1 0 0 0 0,-1 1 0 0 0,0-1 1 0 0,1 0-1 0 0,-1 0 0 0 0,1 0 1 0 0,-1-1-1 0 0,1 1 0 0 0,0-1 1 0 0,-1 1-1 0 0,1-1 0 0 0,0 0 1 0 0,1 0-28 0 0,102-8 1613 0 0,-88 0-1272 0 0,0 0 0 0 0,-1-1 0 0 0,0-1 0 0 0,-1 0 0 0 0,0-1 0 0 0,0-1-1 0 0,-1-1 1 0 0,-1 0 0 0 0,0-1 0 0 0,-1 0 0 0 0,9-14-341 0 0,-14 16 69 0 0,-1-1 1 0 0,0 0-1 0 0,-1 0 0 0 0,-1-1 1 0 0,0 1-1 0 0,0-1 0 0 0,-2 0 1 0 0,0-1-1 0 0,0 1 0 0 0,-2 0 0 0 0,1-1 1 0 0,-2 1-1 0 0,0-3-69 0 0,2-9 15 0 0,0 21-34 0 0,-1 0-1 0 0,0-1 0 0 0,0 1 1 0 0,0 0-1 0 0,0-1 0 0 0,-1 1 0 0 0,0-1 1 0 0,0 1-1 0 0,0-1 0 0 0,-1 1 1 0 0,0-1-1 0 0,0 1 0 0 0,0 0 1 0 0,-1-1-1 0 0,0 1 0 0 0,0 0 0 0 0,0 0 1 0 0,0 0-1 0 0,-1 1 0 0 0,0-1 1 0 0,0 0-1 0 0,0 1 0 0 0,-1 0 1 0 0,1 0-1 0 0,-1 0 0 0 0,0 0 0 0 0,0 0 1 0 0,-1 1-1 0 0,1 0 0 0 0,-1 0 1 0 0,1 0-1 0 0,-1 0 0 0 0,0 1 1 0 0,0 0-1 0 0,-1-1 20 0 0,-3 3-52 0 0,-1 1 0 0 0,1-1 1 0 0,0 1-1 0 0,0 1 0 0 0,0 0 1 0 0,0 0-1 0 0,0 1 0 0 0,1 0 0 0 0,-1 0 1 0 0,1 1-1 0 0,0 0 0 0 0,0 1 1 0 0,0 0-1 0 0,0 0 0 0 0,1 1 0 0 0,0-1 1 0 0,0 2-1 0 0,0-1 0 0 0,1 1 0 0 0,0 0 1 0 0,0 0-1 0 0,1 0 0 0 0,0 1 1 0 0,0 0-1 0 0,1 0 0 0 0,0 1 0 0 0,0-1 1 0 0,1 1-1 0 0,0-1 0 0 0,1 1 1 0 0,0 0-1 0 0,0 0 0 0 0,1 0 0 0 0,0 1 1 0 0,0-1-1 0 0,1 0 0 0 0,1 0 1 0 0,-1 0-1 0 0,1 1 0 0 0,1-1 0 0 0,0 0 52 0 0,3 1-58 0 0,1 0 0 0 0,-1 0 0 0 0,2 0 0 0 0,0-1 0 0 0,0 0 0 0 0,0 0 0 0 0,1-1 0 0 0,1 0 0 0 0,-1 0 0 0 0,1-1 0 0 0,1 0 0 0 0,-1 0 0 0 0,1-1 0 0 0,4 1 58 0 0,1 2-470 0 0,0-2-1 0 0,0 0 0 0 0,0 0 0 0 0,1-2 1 0 0,0 0-1 0 0,0 0 0 0 0,1-2 0 0 0,2 1 471 0 0,14-1-4535 0 0,1-2-3422 0 0,-25-1 2764 0 0</inkml:trace>
  <inkml:trace contextRef="#ctx0" brushRef="#br0" timeOffset="1851.129">1675 313 376 0 0,'0'0'1256'0'0,"0"0"-43"0"0,0 0 255 0 0,0 0 352 0 0,0 0 70 0 0,0 0-252 0 0,0 0-355 0 0,0 0-324 0 0,0 0-194 0 0,0 0-139 0 0,0 0-128 0 0,0 0-110 0 0,0 27-85 0 0,1 126 221 0 0,-1-145-301 0 0,0-1-1 0 0,1 0 1 0 0,0 1-1 0 0,1-1 1 0 0,-1 0-1 0 0,2 0 1 0 0,-1 0 0 0 0,1 0-1 0 0,0 0 1 0 0,0-1-1 0 0,0 1 1 0 0,1-1-1 0 0,0 0 1 0 0,1 0-1 0 0,-1 0 1 0 0,4 2-223 0 0,-6-7 133 0 0,0-1-1 0 0,0 1 1 0 0,0-1 0 0 0,0 0 0 0 0,1 0-1 0 0,-1 0 1 0 0,0 0 0 0 0,0 0 0 0 0,0-1-1 0 0,0 1 1 0 0,0-1 0 0 0,0 1 0 0 0,0-1-1 0 0,0 0 1 0 0,0 0 0 0 0,0 0 0 0 0,0 0-1 0 0,0 0 1 0 0,0 0 0 0 0,0 0 0 0 0,-1-1-1 0 0,1 1 1 0 0,-1 0 0 0 0,1-1 0 0 0,-1 0-1 0 0,1 1 1 0 0,-1-1 0 0 0,0 0 0 0 0,0 0-1 0 0,0 1 1 0 0,0-1 0 0 0,0 0 0 0 0,0 0-1 0 0,0-2-132 0 0,5-5 292 0 0,203-344 2413 0 0,-192 326-3176 0 0,-6 8-2733 0 0,-2 6-5260 0 0,-6 9-2978 0 0</inkml:trace>
  <inkml:trace contextRef="#ctx0" brushRef="#br0" timeOffset="2417.231">2174 394 6057 0 0,'0'0'2621'0'0,"0"0"-370"0"0,0 0-257 0 0,0 0-266 0 0,0 0-382 0 0,0 0-341 0 0,0 0-274 0 0,0 0-135 0 0,0 0 8 0 0,0 0 57 0 0,0 0 57 0 0,0 0-11 0 0,7 2-52 0 0,122-4 2559 0 0,49-37-2854 0 0,-163 36-647 0 0,18-9-3896 0 0,-32 11 1250 0 0,-1-2 2121 0 0,0 3-2763 0 0,0-1-3518 0 0,0 1 728 0 0</inkml:trace>
  <inkml:trace contextRef="#ctx0" brushRef="#br0" timeOffset="2670.691">2331 218 4881 0 0,'0'0'3461'0'0,"0"0"-955"0"0,0 0-411 0 0,0 0-133 0 0,0 0-233 0 0,0 0-292 0 0,0 0-299 0 0,0 0-219 0 0,-5 31-161 0 0,-13 98-103 0 0,13-28 648 0 0,5-93-1306 0 0,1 0 1 0 0,0 0-1 0 0,0 0 1 0 0,1 0-1 0 0,0 0 1 0 0,0-1-1 0 0,1 1 1 0 0,0-1-1 0 0,0 1 1 0 0,1-1-1 0 0,0 0 1 0 0,0 0-1 0 0,3 3 3 0 0,9 7-3495 0 0,4-4-3442 0 0,-17-12-4066 0 0</inkml:trace>
  <inkml:trace contextRef="#ctx0" brushRef="#br0" timeOffset="3466.783">2971 369 0 0 0,'0'0'1203'0'0,"0"0"639"0"0,0 0 215 0 0,0 0-108 0 0,0 0-287 0 0,0 0-284 0 0,0 0-181 0 0,0 0-78 0 0,0 0-40 0 0,0 0-74 0 0,0 0-102 0 0,-31-4-143 0 0,-98-10-142 0 0,77 23 161 0 0,47-4-621 0 0,0 0-68 0 0,0 0 0 0 0,0 1-1 0 0,0 0 1 0 0,0 0 0 0 0,1 0-1 0 0,0 0 1 0 0,0 1 0 0 0,1-1-1 0 0,0 1 1 0 0,0 0 0 0 0,1 0 0 0 0,-1 0-1 0 0,1 0 1 0 0,1 1 0 0 0,0-1-1 0 0,0 1 1 0 0,0-1 0 0 0,1 0-1 0 0,0 1 1 0 0,0-1 0 0 0,1 1 0 0 0,0-1-1 0 0,1 4-89 0 0,-1-7 72 0 0,0 1 0 0 0,1-1-1 0 0,-1 0 1 0 0,1 0 0 0 0,0 0 0 0 0,0 0-1 0 0,0 0 1 0 0,1 0 0 0 0,-1-1 0 0 0,1 1-1 0 0,0-1 1 0 0,0 0 0 0 0,0 0-1 0 0,1 0 1 0 0,-1 0 0 0 0,1 0 0 0 0,-1-1-1 0 0,1 1 1 0 0,0-1 0 0 0,0 0 0 0 0,0 0-1 0 0,0-1 1 0 0,0 1 0 0 0,0-1-1 0 0,1 0 1 0 0,-1 0 0 0 0,0 0 0 0 0,5 0-72 0 0,-2-1 163 0 0,1 0 1 0 0,0 0-1 0 0,0 0 1 0 0,0-1-1 0 0,-1 0 1 0 0,1-1-1 0 0,-1 0 0 0 0,1 0 1 0 0,-1 0-1 0 0,1-1 1 0 0,-1 0-1 0 0,4-3-163 0 0,5-3 68 0 0,-1-1 0 0 0,0-1-1 0 0,0 0 1 0 0,-1-1 0 0 0,0 0-1 0 0,-1-1 1 0 0,-1-1 0 0 0,0 0-1 0 0,-1 0 1 0 0,0-1-1 0 0,-1-1 1 0 0,-1 0 0 0 0,-1 0-1 0 0,0-1 1 0 0,-1 0 0 0 0,0 0-1 0 0,-2-1 1 0 0,0 1 0 0 0,-1-1-1 0 0,-1 0 1 0 0,0-1 0 0 0,-2 1-1 0 0,0 0 1 0 0,-1-1-1 0 0,-2-15-67 0 0,1 27-30 0 0,0 1 0 0 0,0-1 0 0 0,-1 1-1 0 0,0 0 1 0 0,0-1 0 0 0,-1 1 0 0 0,0 0-1 0 0,0 0 1 0 0,0 0 0 0 0,0 1-1 0 0,-1-1 1 0 0,0 1 0 0 0,0 0 0 0 0,-1 0-1 0 0,-2-2 31 0 0,5 5-31 0 0,0 0-1 0 0,-1 0 0 0 0,1 0 0 0 0,-1 1 0 0 0,1-1 1 0 0,-1 1-1 0 0,0-1 0 0 0,1 1 0 0 0,-1 0 0 0 0,0 0 1 0 0,0 0-1 0 0,0 1 0 0 0,0-1 0 0 0,0 1 0 0 0,0-1 1 0 0,0 1-1 0 0,0 0 0 0 0,0 0 0 0 0,1 1 1 0 0,-1-1-1 0 0,0 0 0 0 0,0 1 0 0 0,0 0 0 0 0,0 0 1 0 0,0 0-1 0 0,0 0 0 0 0,1 0 0 0 0,-1 0 0 0 0,0 1 1 0 0,1-1-1 0 0,-1 1 0 0 0,1 0 0 0 0,0 0 0 0 0,-2 1 32 0 0,-5 6-46 0 0,0 1-1 0 0,1 0 1 0 0,0 0-1 0 0,1 0 1 0 0,0 1-1 0 0,1 0 1 0 0,0 1-1 0 0,1-1 0 0 0,0 1 1 0 0,0 0-1 0 0,2 0 1 0 0,-1 1-1 0 0,2-1 1 0 0,-1 1-1 0 0,2-1 0 0 0,0 1 1 0 0,0 0-1 0 0,1 0 1 0 0,1-1-1 0 0,0 1 1 0 0,1 0-1 0 0,0-1 1 0 0,2 7 46 0 0,0-10-255 0 0,-1 1 0 0 0,1-1 0 0 0,1 1 0 0 0,0-1 0 0 0,0 0 0 0 0,0-1 0 0 0,1 1 0 0 0,1-1 1 0 0,-1 0-1 0 0,1-1 0 0 0,1 0 0 0 0,3 3 255 0 0,27 16-5052 0 0,3-7-5173 0 0,-30-15 5733 0 0</inkml:trace>
  <inkml:trace contextRef="#ctx0" brushRef="#br0" timeOffset="3969.474">3174 637 968 0 0,'0'0'3160'0'0,"0"0"-230"0"0,0 0-57 0 0,0 0-76 0 0,0 0-426 0 0,0 0-534 0 0,0 0-425 0 0,0 0-320 0 0,0 0-188 0 0,0 0-126 0 0,0 0-105 0 0,0 0-65 0 0,0 0-55 0 0,7-13-57 0 0,51-92 685 0 0,-51 93-1119 0 0,0 0 0 0 0,0 0-1 0 0,2 0 1 0 0,-1 2 0 0 0,1-1-1 0 0,1 1 1 0 0,0 0 0 0 0,0 1-1 0 0,1 0 1 0 0,0 0 0 0 0,1 1-1 0 0,7-3-61 0 0,-18 11-8 0 0,-1 0 0 0 0,1 0-1 0 0,0 0 1 0 0,0 0-1 0 0,0 0 1 0 0,0 0-1 0 0,0 0 1 0 0,0 0-1 0 0,-1 0 1 0 0,1 1-1 0 0,0-1 1 0 0,0 0 0 0 0,0 1-1 0 0,0-1 1 0 0,-1 1-1 0 0,1-1 1 0 0,0 1-1 0 0,-1-1 1 0 0,1 1-1 0 0,0-1 1 0 0,-1 1 0 0 0,1-1-1 0 0,0 1 1 0 0,-1 0-1 0 0,1 0 1 0 0,-1-1-1 0 0,1 1 1 0 0,-1 0-1 0 0,0 0 1 0 0,1-1 0 0 0,-1 1-1 0 0,0 0 1 0 0,0 0-1 0 0,1 0 1 0 0,-1 0-1 0 0,0 0 1 0 0,0-1-1 0 0,0 1 1 0 0,0 0-1 0 0,0 0 1 0 0,0 0 0 0 0,0 0-1 0 0,0 0 1 0 0,0 0-1 0 0,-1-1 1 0 0,1 1-1 0 0,0 0 9 0 0,-4 48 11 0 0,4-48-9 0 0,-1-1 0 0 0,1 1 0 0 0,-1-1 0 0 0,1 1 0 0 0,0 0 1 0 0,-1 0-1 0 0,1-1 0 0 0,0 1 0 0 0,-1 0 0 0 0,1-1 0 0 0,0 1 0 0 0,0 0 0 0 0,0 0 1 0 0,-1 0-1 0 0,1-1 0 0 0,0 1 0 0 0,0 0 0 0 0,0 0 0 0 0,0 0 0 0 0,1-1 1 0 0,-1 1-1 0 0,0 0 0 0 0,0 0 0 0 0,0-1 0 0 0,1 1 0 0 0,-1 0 0 0 0,0 0 1 0 0,1-1-1 0 0,-1 1 0 0 0,0 0 0 0 0,1-1 0 0 0,-1 1 0 0 0,1 0 0 0 0,-1-1 1 0 0,1 1-1 0 0,0-1 0 0 0,-1 1 0 0 0,1-1 0 0 0,-1 1 0 0 0,1-1 0 0 0,0 0 1 0 0,0 1-1 0 0,-1-1 0 0 0,1 0 0 0 0,0 1 0 0 0,-1-1 0 0 0,1 0 0 0 0,0 0 0 0 0,0 0 1 0 0,0 1-1 0 0,-1-1 0 0 0,1 0 0 0 0,0 0 0 0 0,0 0 0 0 0,0 0 0 0 0,-1-1 1 0 0,1 1-1 0 0,0 0-2 0 0,6-1 33 0 0,-1-1 0 0 0,1 1 0 0 0,-1-1 1 0 0,0 0-1 0 0,1-1 0 0 0,-1 0 0 0 0,0 0 1 0 0,-1 0-1 0 0,1-1 0 0 0,0 0 1 0 0,-1 0-1 0 0,0 0 0 0 0,0 0 0 0 0,2-4-33 0 0,60-36 275 0 0,-66 43-275 0 0,0 1 0 0 0,-1-1 0 0 0,1 1 0 0 0,0-1-1 0 0,0 1 1 0 0,-1 0 0 0 0,1-1 0 0 0,0 1 0 0 0,0 0 0 0 0,0-1 0 0 0,-1 1 0 0 0,1 0 0 0 0,0 0 0 0 0,0 0 0 0 0,0 0 0 0 0,0 0 0 0 0,0 0 0 0 0,-1 0-1 0 0,1 0 1 0 0,0 0 0 0 0,0 0 0 0 0,0 0 0 0 0,0 1 0 0 0,0-1 0 0 0,-1 0 0 0 0,1 1 0 0 0,0-1 0 0 0,0 0 0 0 0,-1 1 0 0 0,1-1 0 0 0,0 1-1 0 0,0-1 1 0 0,-1 1 0 0 0,1 0 0 0 0,-1-1 0 0 0,1 1 0 0 0,0 0 0 0 0,-1-1 0 0 0,1 1 0 0 0,-1 0 0 0 0,0 0 0 0 0,1-1 0 0 0,-1 1 0 0 0,0 0 0 0 0,1 0-1 0 0,-1 0 1 0 0,0-1 0 0 0,0 1 0 0 0,1 0 0 0 0,-1 0 0 0 0,0 0 0 0 0,0 0 0 0 0,0 0 0 0 0,0 0 0 0 0,-1-1 0 0 0,1 1 0 0 0,0 0 0 0 0,0 0-1 0 0,0 0 1 0 0,-1 0 0 0 0,1-1 0 0 0,0 1 0 0 0,-1 0 0 0 0,1 0 0 0 0,0-1 0 0 0,-1 2 0 0 0,1 0 1 0 0,2 120-287 0 0,28-106-3938 0 0,-7-21-6116 0 0,-16 1 1599 0 0</inkml:trace>
  <inkml:trace contextRef="#ctx0" brushRef="#br0" timeOffset="4381.723">3789 232 9498 0 0,'0'0'2650'0'0,"0"0"-672"0"0,0 0-315 0 0,0 0-106 0 0,0 0-224 0 0,0 0-290 0 0,0 0-214 0 0,0 0-138 0 0,0 0-103 0 0,0 0-63 0 0,0 0-90 0 0,1 33-83 0 0,7 99-53 0 0,7-78 77 0 0,-10-49-293 0 0,88 66 708 0 0,-89-69-934 0 0,-3-1 172 0 0,-1-1 0 0 0,0 1 0 0 0,1-1-1 0 0,-1 1 1 0 0,0-1 0 0 0,1 1 0 0 0,-1-1 0 0 0,1 0 0 0 0,-1 1 0 0 0,0-1-1 0 0,1 0 1 0 0,-1 0 0 0 0,1 1 0 0 0,-1-1 0 0 0,1 0 0 0 0,-1 0 0 0 0,1 0 0 0 0,-1 1-1 0 0,1-1 1 0 0,0 0 0 0 0,-1 0 0 0 0,1 0 0 0 0,-1 0 0 0 0,1 0 0 0 0,-1 0-1 0 0,1 0 1 0 0,-1 0 0 0 0,1 0 0 0 0,-1 0 0 0 0,1-1 0 0 0,-1 1 0 0 0,1 0-1 0 0,0 0 1 0 0,-1 0 0 0 0,0-1 0 0 0,1 1 0 0 0,-1 0 0 0 0,1-1 0 0 0,-1 1-1 0 0,1 0 1 0 0,-1-1 0 0 0,1 1 0 0 0,-1-1 0 0 0,0 1 0 0 0,1 0 0 0 0,-1-1-1 0 0,0 1 1 0 0,0-1 0 0 0,1 1 0 0 0,-1-1 0 0 0,0 1 0 0 0,0-1 0 0 0,0 1-1 0 0,1-1 1 0 0,-1 1 0 0 0,0-1 0 0 0,0 1 0 0 0,0-1 0 0 0,0 0 0 0 0,0 1 0 0 0,0-1-1 0 0,0 1 1 0 0,0-1 0 0 0,0 1 0 0 0,0-1 0 0 0,-1 1 0 0 0,1-1-29 0 0,69-176 1435 0 0,-64 160-1476 0 0,0-1-79 0 0,1 0 0 0 0,0 1 0 0 0,1-1 0 0 0,1 1-1 0 0,1 1 1 0 0,0-1 0 0 0,2 1 0 0 0,7-8 120 0 0,6 10-3763 0 0,-15 12-396 0 0,0 2-3901 0 0,-5 0-2873 0 0</inkml:trace>
  <inkml:trace contextRef="#ctx0" brushRef="#br0" timeOffset="4631.228">4262 446 5417 0 0,'0'0'4040'0'0,"0"0"-1425"0"0,0 0-484 0 0,0 0 44 0 0,0 0-212 0 0,0 0-412 0 0,0 0-348 0 0,0 0-268 0 0,0 0-188 0 0,0 0-128 0 0,0 0-107 0 0,0 0-97 0 0,34-4-78 0 0,108-15-93 0 0,-38-6 116 0 0,-80 17-528 0 0,39-15 275 0 0,-27-1-4113 0 0,-32 17 438 0 0,-4 2-4586 0 0,0 2-1321 0 0</inkml:trace>
  <inkml:trace contextRef="#ctx0" brushRef="#br0" timeOffset="4888.955">4407 254 6377 0 0,'0'0'3492'0'0,"0"0"-728"0"0,0 0-462 0 0,0 0-277 0 0,0 0-365 0 0,0 0-337 0 0,0 0-267 0 0,0 0-180 0 0,0 0-117 0 0,0 0-108 0 0,-3 34-104 0 0,-9 104-119 0 0,15-19 308 0 0,21-68-989 0 0,-11-40-3895 0 0,4-6-6090 0 0,-13-5-119 0 0</inkml:trace>
  <inkml:trace contextRef="#ctx0" brushRef="#br0" timeOffset="6017.084">5059 321 1320 0 0,'0'0'2830'0'0,"0"0"-309"0"0,0 0-133 0 0,0 0-122 0 0,0 0-308 0 0,0 0-459 0 0,0 0-470 0 0,0 0-300 0 0,0 0-167 0 0,0 0-114 0 0,0 0-57 0 0,0 0-76 0 0,-18 5-74 0 0,-58 16-61 0 0,72-20-159 0 0,1 0-1 0 0,-1 0 1 0 0,1 1-1 0 0,-1-1 0 0 0,1 1 1 0 0,0 0-1 0 0,0 0 1 0 0,0 0-1 0 0,0 0 0 0 0,0 0 1 0 0,0 1-1 0 0,0 0 1 0 0,1-1-1 0 0,-1 1 1 0 0,1 0-1 0 0,0 0 0 0 0,0 0 1 0 0,-2 3-21 0 0,0 1 35 0 0,-1 1-4 0 0,-1 1 0 0 0,2 0 0 0 0,-1 0 0 0 0,1 1 0 0 0,1-1 0 0 0,-1 1 0 0 0,2-1 0 0 0,-1 1 0 0 0,1 0-1 0 0,1 0 1 0 0,0 0 0 0 0,0 1 0 0 0,1-1 0 0 0,0 0 0 0 0,1 0-31 0 0,0-7 75 0 0,0-1-1 0 0,0 1 1 0 0,0 0-1 0 0,0-1 1 0 0,0 1-1 0 0,1-1 0 0 0,-1 0 1 0 0,1 1-1 0 0,0-1 1 0 0,0 0-1 0 0,0 0 1 0 0,0 0-1 0 0,0 0 1 0 0,0 0-1 0 0,0-1 1 0 0,0 1-1 0 0,1-1 1 0 0,-1 1-1 0 0,1-1 1 0 0,-1 0-1 0 0,1 0 0 0 0,0 0 1 0 0,-1 0-1 0 0,1 0 1 0 0,0-1-1 0 0,0 1 1 0 0,-1-1-1 0 0,1 0 1 0 0,0 0-1 0 0,0 0 1 0 0,0 0-1 0 0,0 0 1 0 0,-1-1-1 0 0,1 1 1 0 0,0-1-1 0 0,1 0-74 0 0,3 1 318 0 0,2-3-130 0 0,0 0-1 0 0,-1 0 0 0 0,0 0 1 0 0,1-1-1 0 0,-2-1 0 0 0,1 1 0 0 0,0-1 1 0 0,-1-1-1 0 0,0 1 0 0 0,0-1 1 0 0,0 0-1 0 0,-1-1 0 0 0,0 0 0 0 0,0 0 1 0 0,4-6-188 0 0,-9 11 30 0 0,11-12 59 0 0,0-1 0 0 0,-1 0 0 0 0,-1-1 0 0 0,0 0 1 0 0,-1-1-1 0 0,-1 0 0 0 0,0 0 0 0 0,-2 0 0 0 0,0-1 0 0 0,-1 0 1 0 0,0 0-1 0 0,-2-1 0 0 0,0 1 0 0 0,0-15-89 0 0,-3 12-2 0 0,-9-73 63 0 0,9 91-73 0 0,-1 0 1 0 0,-1 1-1 0 0,1-1 0 0 0,0 0 0 0 0,-1 1 1 0 0,1-1-1 0 0,-1 1 0 0 0,0 0 0 0 0,0 0 1 0 0,0-1-1 0 0,0 1 0 0 0,0 0 0 0 0,0 1 1 0 0,-1-1-1 0 0,1 0 0 0 0,0 1 0 0 0,-1-1 1 0 0,0 1-1 0 0,1 0 0 0 0,-1 0 0 0 0,0 0 1 0 0,0 0-1 0 0,1 0 0 0 0,-1 1 0 0 0,0-1 1 0 0,0 1-1 0 0,0-1 0 0 0,0 1 0 0 0,0 0 1 0 0,-1 1 11 0 0,-3 1-25 0 0,-1 1 1 0 0,1 0 0 0 0,0 1-1 0 0,0 0 1 0 0,1 0 0 0 0,-1 0 0 0 0,1 1-1 0 0,0 0 1 0 0,0 0 0 0 0,1 1-1 0 0,-1 0 1 0 0,1 0 0 0 0,0 0-1 0 0,1 0 1 0 0,0 1 0 0 0,0-1-1 0 0,0 1 1 0 0,1 0 0 0 0,-1 1 0 0 0,2-1-1 0 0,-1 0 1 0 0,0 6 24 0 0,2-11-1 0 0,-3 8-36 0 0,0 1 0 0 0,0 0 0 0 0,1 0 0 0 0,1 0 1 0 0,0 0-1 0 0,0 0 0 0 0,1 0 0 0 0,0 1 1 0 0,1-1-1 0 0,1 0 0 0 0,0 1 0 0 0,0-1 1 0 0,1 0-1 0 0,0 0 0 0 0,1 0 0 0 0,0 0 0 0 0,1 0 1 0 0,0-1-1 0 0,1 1 0 0 0,0-1 0 0 0,1 0 1 0 0,0-1-1 0 0,0 0 0 0 0,1 1 0 0 0,0-2 0 0 0,1 1 1 0 0,0-1-1 0 0,4 3 37 0 0,63 39-4273 0 0,-46-40-1182 0 0,2-7-4948 0 0,-20-3 5762 0 0</inkml:trace>
  <inkml:trace contextRef="#ctx0" brushRef="#br0" timeOffset="6468.858">5247 630 3009 0 0,'0'0'3976'0'0,"0"0"-769"0"0,0 0-618 0 0,0 0-384 0 0,0 0-425 0 0,0 0-435 0 0,0 0-317 0 0,0 0-167 0 0,0 0-77 0 0,0 0-34 0 0,0 0-42 0 0,0 0-68 0 0,0 0-102 0 0,16-28-101 0 0,49-85-82 0 0,0 18 573 0 0,-44 77-893 0 0,-21 18-94 0 0,0 0-12 0 0,0 0 1 0 0,0 22-37 0 0,-12 41 83 0 0,14-62 48 0 0,0-1 1 0 0,0 1-1 0 0,1-1 1 0 0,-1 0-1 0 0,0 0 1 0 0,0 0-1 0 0,1 0 1 0 0,-1 0-1 0 0,0-1 1 0 0,0 1-1 0 0,1-1 1 0 0,-1 1-1 0 0,0-1 1 0 0,0 0-1 0 0,0 0 0 0 0,0 0 1 0 0,0 0-1 0 0,0 0 1 0 0,0 0-1 0 0,0-1 1 0 0,0 1-1 0 0,-1 0 1 0 0,2-3-25 0 0,23-15 109 0 0,0 1 1 0 0,1 2 0 0 0,0 0-1 0 0,2 2 1 0 0,14-6-110 0 0,-41 22 3 0 0,0-1 0 0 0,-1 1 0 0 0,1-1 1 0 0,-1 1-1 0 0,1 0 0 0 0,-1 0 0 0 0,0 0 1 0 0,0-1-1 0 0,0 1 0 0 0,0 0 0 0 0,0 0 0 0 0,0 0 1 0 0,-1 1-1 0 0,1-1 0 0 0,-1 0 0 0 0,1 0 0 0 0,-1 0 1 0 0,0 0-1 0 0,0 1 0 0 0,0-1 0 0 0,0 0 0 0 0,0 0 1 0 0,0 0-1 0 0,0 1 0 0 0,-1-1 0 0 0,1 0 0 0 0,-1 0 1 0 0,-1 2-4 0 0,2 5 11 0 0,0 4-5 0 0,15 51-126 0 0,37-56-3421 0 0,-31-17-444 0 0,-3-3-5718 0 0,-13 8 990 0 0</inkml:trace>
  <inkml:trace contextRef="#ctx0" brushRef="#br0" timeOffset="7014.483">5974 350 4329 0 0,'0'0'4110'0'0,"0"0"-967"0"0,0 0-521 0 0,0 0-358 0 0,0 0-455 0 0,0 0-459 0 0,0 0-381 0 0,0 0-244 0 0,0 0-140 0 0,0 0-102 0 0,0 0-63 0 0,0 0-68 0 0,-12 4-69 0 0,-40 15-58 0 0,45-15-186 0 0,0-1-1 0 0,1 1 1 0 0,-1 0-1 0 0,1 0 1 0 0,0 1 0 0 0,0 0-1 0 0,0 0 1 0 0,1 0-1 0 0,-1 1 1 0 0,1 0 0 0 0,1 0-1 0 0,-4 5-38 0 0,4-6 8 0 0,1-1-13 0 0,0 1-1 0 0,0-1 1 0 0,1 1 0 0 0,-1 0 0 0 0,1 0-1 0 0,0 0 1 0 0,0 0 0 0 0,1 1 0 0 0,0-1-1 0 0,0 0 1 0 0,0 1 0 0 0,0-1-1 0 0,1 0 1 0 0,0 1 0 0 0,0-1 0 0 0,0 1-1 0 0,1 1 6 0 0,1-3 6 0 0,1-1 0 0 0,-1 0-1 0 0,0-1 1 0 0,1 1-1 0 0,0 0 1 0 0,0-1-1 0 0,-1 1 1 0 0,1-1-1 0 0,1 0 1 0 0,-1 0-1 0 0,0 0 1 0 0,1 0-1 0 0,-1-1 1 0 0,1 1-1 0 0,-1-1 1 0 0,1 0 0 0 0,-1 0-1 0 0,1 0 1 0 0,0 0-1 0 0,0-1 1 0 0,-1 0-1 0 0,1 0 1 0 0,0 0-1 0 0,0 0 1 0 0,0 0-1 0 0,-1-1 1 0 0,1 1-1 0 0,1-2-5 0 0,0 2 27 0 0,10-2 104 0 0,-1-1 0 0 0,0-1 0 0 0,0-1 0 0 0,0 0 1 0 0,-1 0-1 0 0,1-2 0 0 0,-1 1 0 0 0,-1-2 0 0 0,1 0 0 0 0,-1 0 0 0 0,-1-1 1 0 0,0 0-1 0 0,0-1 0 0 0,0-1 0 0 0,7-10-131 0 0,-11 14 53 0 0,8-6-7 0 0,-1 0 0 0 0,0-1 0 0 0,0 0 0 0 0,-2-1 0 0 0,0-1 0 0 0,0 0 0 0 0,-2 0 0 0 0,0-1 0 0 0,-1-1 0 0 0,0 1 0 0 0,-2-1 0 0 0,0-1 0 0 0,-1 0 0 0 0,-1 0 0 0 0,0 0 0 0 0,-2 0 0 0 0,0-1-46 0 0,-2 15-9 0 0,0 0 0 0 0,-1 0 0 0 0,0-1 0 0 0,1 1 0 0 0,-1 0 0 0 0,-1-1 0 0 0,1 1 0 0 0,-1 0 0 0 0,0-1 0 0 0,0 1 0 0 0,-1 0 1 0 0,0 0-1 0 0,1 0 0 0 0,-2 0 0 0 0,1 1 0 0 0,0-1 0 0 0,-1 0 0 0 0,0 1 0 0 0,0 0 0 0 0,-1-1 0 0 0,1 1 0 0 0,-1 1 0 0 0,0-1 0 0 0,0 0 0 0 0,0 1 0 0 0,0 0 0 0 0,0 0 0 0 0,-1 0 1 0 0,0 1-1 0 0,1-1 0 0 0,-1 1 0 0 0,0 0 0 0 0,0 0 0 0 0,0 1 0 0 0,0 0 0 0 0,-1-1 0 0 0,-1 1 9 0 0,-1 2-27 0 0,-1-1 1 0 0,1 1-1 0 0,0 0 0 0 0,0 1 1 0 0,0 0-1 0 0,0 0 0 0 0,0 1 1 0 0,0-1-1 0 0,0 2 0 0 0,1-1 1 0 0,-1 1-1 0 0,1 1 0 0 0,0-1 1 0 0,1 1-1 0 0,-6 5 27 0 0,2-1-32 0 0,0 0 0 0 0,0 0 0 0 0,1 1 1 0 0,1 1-1 0 0,0 0 0 0 0,0 0 0 0 0,1 0 0 0 0,0 1 0 0 0,1 0 1 0 0,1 0-1 0 0,0 1 0 0 0,0 0 0 0 0,1-1 0 0 0,1 1 0 0 0,0 1 1 0 0,1-1-1 0 0,0 0 0 0 0,1 1 0 0 0,1-1 0 0 0,0 1 0 0 0,1-1 1 0 0,0 1-1 0 0,3 11 32 0 0,2-13-165 0 0,1 0 1 0 0,0 0 0 0 0,0-1-1 0 0,2 0 1 0 0,-1 0-1 0 0,1-1 1 0 0,1 0 0 0 0,0-1-1 0 0,0 0 1 0 0,1 0-1 0 0,0-1 1 0 0,0-1 0 0 0,1 0-1 0 0,0 0 1 0 0,0-2-1 0 0,0 1 1 0 0,1-1 0 0 0,2 0 164 0 0,85 15-4192 0 0,-65-19-765 0 0,-3-4-4140 0 0,-20 0 4731 0 0</inkml:trace>
  <inkml:trace contextRef="#ctx0" brushRef="#br0" timeOffset="7373.014">6436 258 3457 0 0,'0'0'3787'0'0,"0"0"-898"0"0,0 0-562 0 0,0 0-339 0 0,0 0-418 0 0,0 0-432 0 0,0 0-369 0 0,0 0-230 0 0,0 0-90 0 0,0 0-15 0 0,0 0 22 0 0,0 0-8 0 0,0 0-51 0 0,-2 14-61 0 0,-5 68 254 0 0,22 6 281 0 0,-13-69-733 0 0,0 0 0 0 0,2 0 0 0 0,0 0 0 0 0,1-1 0 0 0,1 1 0 0 0,1-1-1 0 0,0 0 1 0 0,2-1 0 0 0,7 12-138 0 0,-15-28 76 0 0,0-1 0 0 0,1 0 0 0 0,-1 0 0 0 0,0 0 0 0 0,1 0 0 0 0,-1 0 0 0 0,1-1-1 0 0,-1 1 1 0 0,0 0 0 0 0,0 0 0 0 0,1-1 0 0 0,-1 1 0 0 0,0-1 0 0 0,1 1-1 0 0,-1-1 1 0 0,0 0 0 0 0,0 0 0 0 0,0 1 0 0 0,0-1 0 0 0,0 0 0 0 0,0 0 0 0 0,0 0-1 0 0,0 0 1 0 0,0 0 0 0 0,0 0 0 0 0,0 0 0 0 0,-1 0 0 0 0,1-1 0 0 0,0 1 0 0 0,-1 0-1 0 0,1 0 1 0 0,-1 0 0 0 0,0-1 0 0 0,1 1 0 0 0,-1 0 0 0 0,0-1 0 0 0,0 1 0 0 0,1 0-1 0 0,-1-1 1 0 0,0 1 0 0 0,-1-2-76 0 0,5-4 186 0 0,21-48 420 0 0,-2-1-1 0 0,-3-2 0 0 0,9-42-605 0 0,16-31-1474 0 0,-40 124-2743 0 0,-1 6-7038 0 0,-2 1-598 0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5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1 533 0 0 0,'0'0'812'0'0,"0"0"1086"0"0,0 0 354 0 0,0 0 144 0 0,0 0-45 0 0,0 0-331 0 0,0 0-454 0 0,0 0-398 0 0,0 0-266 0 0,0 0-152 0 0,0 0-92 0 0,0 0-47 0 0,0 0-11 0 0,4 14 1524 0 0,13-10-1283 0 0,1-1 1 0 0,-1-1-1 0 0,1 0 0 0 0,0-2 0 0 0,-1 0 0 0 0,1-1 0 0 0,9-1-841 0 0,88-13 974 0 0,-84 14-475 0 0,-2-1-4818 0 0,-16 5-10977 0 0,-9-3 7442 0 0</inkml:trace>
  <inkml:trace contextRef="#ctx0" brushRef="#br0" timeOffset="742.045">573 563 0 0 0,'0'0'1040'0'0,"0"0"795"0"0,0 0 299 0 0,0 0 3 0 0,0 0-140 0 0,0 0-232 0 0,0 0-228 0 0,0 0-178 0 0,0 0-144 0 0,0 0-139 0 0,0 0-119 0 0,0 0-113 0 0,-4-4-147 0 0,-15-11-115 0 0,17 14-499 0 0,0 1 0 0 0,-1-1 0 0 0,1 0 0 0 0,0 1 0 0 0,0 0 0 0 0,-1-1 1 0 0,1 1-1 0 0,0 0 0 0 0,0 0 0 0 0,-1 1 0 0 0,1-1 0 0 0,0 0 0 0 0,0 1 0 0 0,0-1 0 0 0,-1 1 1 0 0,1 0-1 0 0,0-1 0 0 0,0 1 0 0 0,0 0 0 0 0,0 0 0 0 0,0 1 0 0 0,0-1 0 0 0,1 0 1 0 0,-2 1-84 0 0,-9 4 248 0 0,3 0-213 0 0,-1-1-1 0 0,1 1 1 0 0,0 1 0 0 0,0 0-1 0 0,0 0 1 0 0,1 1 0 0 0,0-1-1 0 0,1 2 1 0 0,0-1 0 0 0,0 1-1 0 0,1 0 1 0 0,0 1 0 0 0,1-1-1 0 0,-4 8-34 0 0,5 61-193 0 0,6-75 226 0 0,1-1 0 0 0,-1 0 0 0 0,1 0 0 0 0,0 0-1 0 0,-1 0 1 0 0,1 0 0 0 0,0-1 0 0 0,0 0 0 0 0,0 1 0 0 0,0-1 0 0 0,1 0 0 0 0,-1 0 0 0 0,0-1-1 0 0,0 1 1 0 0,1 0 0 0 0,-1-1 0 0 0,0 0 0 0 0,1 0 0 0 0,-1 0 0 0 0,0 0 0 0 0,1-1 0 0 0,-1 0-33 0 0,0 1 65 0 0,10-2 106 0 0,0-1-1 0 0,-1-1 1 0 0,1 0-1 0 0,-1 0 0 0 0,0-2 1 0 0,-1 1-1 0 0,1-1 1 0 0,-1-1-1 0 0,0 0 0 0 0,-1-1 1 0 0,1 0-1 0 0,4-6-170 0 0,12-6 236 0 0,-14 11-164 0 0,-1 0 0 0 0,-1-1-1 0 0,0 0 1 0 0,0-1 0 0 0,-1 0 0 0 0,0-1 0 0 0,-1 0-1 0 0,-1-1 1 0 0,0 1 0 0 0,0-2 0 0 0,-1 1 0 0 0,-1-1 0 0 0,0 0-1 0 0,-1 0 1 0 0,-1 0 0 0 0,0-1 0 0 0,-1 0 0 0 0,0 0-1 0 0,-1 0 1 0 0,-1-13-72 0 0,1 22-21 0 0,-1 0 0 0 0,-1 0 0 0 0,1 0 0 0 0,-1 0 0 0 0,0 0 0 0 0,0 0 0 0 0,-1 0 0 0 0,0 0 0 0 0,0 0 0 0 0,0 0 0 0 0,-1 0 0 0 0,0 0 0 0 0,0 0 0 0 0,0 1 0 0 0,-1-1 0 0 0,0 1 0 0 0,0 0 0 0 0,0-1 0 0 0,-1 2 0 0 0,1-1 0 0 0,-1 0 0 0 0,0 1 0 0 0,-1-1 0 0 0,1 1 0 0 0,-1 0 0 0 0,0 1 0 0 0,0-1 0 0 0,0 1 0 0 0,0 0 0 0 0,-1 0 0 0 0,1 1 0 0 0,-1 0 0 0 0,0 0 0 0 0,1 0 0 0 0,-1 0 0 0 0,0 1 0 0 0,-1 0 21 0 0,0 1-20 0 0,0 1 0 0 0,1 0 1 0 0,-1 1-1 0 0,0-1 0 0 0,1 1 0 0 0,-1 1 1 0 0,1-1-1 0 0,0 1 0 0 0,-1 0 0 0 0,1 0 1 0 0,1 1-1 0 0,-1 0 0 0 0,0 0 0 0 0,1 0 0 0 0,0 1 1 0 0,0-1-1 0 0,0 1 0 0 0,1 1 0 0 0,-1-1 1 0 0,1 1-1 0 0,1-1 0 0 0,-1 1 0 0 0,1 0 1 0 0,-2 5 19 0 0,-1 0 1 0 0,1 1 1 0 0,1-1-1 0 0,0 1 1 0 0,1-1-1 0 0,0 1 1 0 0,1 0-1 0 0,0 0 1 0 0,1 0-1 0 0,0 1 1 0 0,1-1-1 0 0,0 0 1 0 0,1 0-1 0 0,2 9-1 0 0,1-8 6 0 0,2-1 0 0 0,-1 0 0 0 0,2-1 0 0 0,0 1 1 0 0,0-1-1 0 0,1 0 0 0 0,0-1 0 0 0,1 0 0 0 0,0 0 0 0 0,0-1 0 0 0,1 0 0 0 0,1-1 1 0 0,-1 0-1 0 0,1-1 0 0 0,1 0 0 0 0,-1 0 0 0 0,3 0-6 0 0,115 44 240 0 0,-49-46-1358 0 0,-65-12-2689 0 0,-2-5-3340 0 0,-8 6 842 0 0,-1 5-646 0 0</inkml:trace>
  <inkml:trace contextRef="#ctx0" brushRef="#br0" timeOffset="1419.231">932 725 4617 0 0,'0'0'4573'0'0,"0"0"-1446"0"0,0 0-718 0 0,0 0-283 0 0,0 0-298 0 0,0 0-382 0 0,0 0-365 0 0,0 0-265 0 0,0 0-138 0 0,0 0-63 0 0,0 0-45 0 0,0 0-15 0 0,10 9 923 0 0,10-34-271 0 0,140-150 241 0 0,-78 94-1408 0 0,-82 80-43 0 0,1 1-1 0 0,-1-1 1 0 0,0 1 0 0 0,0 0-1 0 0,1-1 1 0 0,-1 1 0 0 0,0 0-1 0 0,1-1 1 0 0,-1 1 0 0 0,0 0-1 0 0,1-1 1 0 0,-1 1 0 0 0,0 0-1 0 0,1-1 1 0 0,-1 1 0 0 0,1 0-1 0 0,-1 0 1 0 0,0 0-1 0 0,1 0 1 0 0,-1-1 0 0 0,1 1-1 0 0,-1 0 1 0 0,1 0 0 0 0,-1 0-1 0 0,1 0 1 0 0,-1 0 0 0 0,1 0-1 0 0,-1 0 1 0 0,0 0 0 0 0,1 0-1 0 0,-1 0 1 0 0,1 0 0 0 0,-1 0-1 0 0,1 1 1 0 0,-1-1 0 0 0,1 0-1 0 0,-1 0 1 0 0,0 0-1 0 0,1 1 1 0 0,-1-1 0 0 0,1 0-1 0 0,-1 0 1 0 0,0 1 0 0 0,1-1-1 0 0,-1 0 1 0 0,0 1 0 0 0,1-1-1 0 0,-1 1 1 0 0,0-1 0 0 0,0 0-1 0 0,1 1 1 0 0,-1-1 0 0 0,0 1-1 0 0,0-1 1 0 0,0 0 0 0 0,1 1 3 0 0,-2 31-275 0 0,0-19 320 0 0,2 83-131 0 0,0-94 90 0 0,1 1-1 0 0,0-1 1 0 0,0 0-1 0 0,0 0 0 0 0,0 0 1 0 0,0-1-1 0 0,0 1 1 0 0,0 0-1 0 0,1-1 0 0 0,-1 1 1 0 0,1-1-1 0 0,-1 0 1 0 0,1 0-1 0 0,-1 0 0 0 0,1 0 1 0 0,0-1-1 0 0,0 1 1 0 0,-1 0-1 0 0,1-1 1 0 0,0 0-1 0 0,0 0 0 0 0,-1 0 1 0 0,1 0-1 0 0,0 0 1 0 0,0 0-1 0 0,-1-1 0 0 0,1 0 1 0 0,0 1-1 0 0,-1-1 1 0 0,1 0-1 0 0,0 0 0 0 0,-1 0 1 0 0,1-1-1 0 0,-1 1 1 0 0,0-1-1 0 0,3-1-3 0 0,100-86 113 0 0,-46 47-101 0 0,-52 112-130 0 0,-7-65 75 0 0,0 0 0 0 0,0 0 0 0 0,0 1 0 0 0,1-1 0 0 0,-1 0 0 0 0,1 0 0 0 0,1 0 0 0 0,-1 0 0 0 0,1 0 0 0 0,0 0 0 0 0,0 0 0 0 0,0-1 0 0 0,0 1 0 0 0,1-1 0 0 0,0 1 0 0 0,0-1 0 0 0,0 0 0 0 0,1 0 0 0 0,-1 0 0 0 0,1-1 0 0 0,0 1 0 0 0,0-1 0 0 0,0 0-1 0 0,1 0 1 0 0,-1 0 0 0 0,1-1 0 0 0,-1 1 0 0 0,4 0 43 0 0,42-1-5231 0 0,-34-7 114 0 0,-2-4-4147 0 0,-10 6 1840 0 0</inkml:trace>
  <inkml:trace contextRef="#ctx0" brushRef="#br0" timeOffset="1836.01">1672 202 3961 0 0,'0'0'4031'0'0,"0"0"-959"0"0,0 0-640 0 0,0 0-373 0 0,0 0-312 0 0,0 0-350 0 0,0 0-346 0 0,0 0-302 0 0,0 0-162 0 0,0 0-55 0 0,0 0-13 0 0,0 0 10 0 0,0 0-17 0 0,6 10-53 0 0,33 75 696 0 0,-34-70-960 0 0,9 30 66 0 0,2-1 0 0 0,2 0 0 0 0,1-2 0 0 0,21 33-261 0 0,-13-31 36 0 0,-7-73 1446 0 0,108-185-496 0 0,-110 175-942 0 0,-9 16-273 0 0,1 1-1 0 0,2 0 1 0 0,0 0-1 0 0,1 2 0 0 0,1-1 1 0 0,11-11 229 0 0,8-1-4988 0 0,-25 32-5211 0 0,-6 1-1456 0 0</inkml:trace>
  <inkml:trace contextRef="#ctx0" brushRef="#br0" timeOffset="2643.485">2227 515 4585 0 0,'0'0'2811'0'0,"0"0"-724"0"0,0 0-433 0 0,0 0-146 0 0,0 0-98 0 0,0 0-151 0 0,0 0-160 0 0,0 0-163 0 0,0 0-100 0 0,0 0-70 0 0,0 0-63 0 0,0 0-21 0 0,20 0-58 0 0,128-5 838 0 0,86-19-624 0 0,-224 17-3321 0 0,-9 2-2433 0 0,-4-2-3571 0 0,-1 3 1113 0 0</inkml:trace>
  <inkml:trace contextRef="#ctx0" brushRef="#br0" timeOffset="2865.88">2460 283 1896 0 0,'0'0'2601'0'0,"0"0"-755"0"0,0 0-211 0 0,0 0 213 0 0,0 0 199 0 0,0 0-68 0 0,0 0-366 0 0,0 0-426 0 0,0 0-327 0 0,0 0-181 0 0,0 0-93 0 0,0 0-60 0 0,-6 32-41 0 0,-22 100-51 0 0,22-110-313 0 0,1 1-1 0 0,1 1 1 0 0,2-1 0 0 0,0 0 0 0 0,1 1 0 0 0,2 0 0 0 0,1 5-121 0 0,-2-21-36 0 0,18 31-1419 0 0,-6-32-2611 0 0,3-5-5004 0 0,-11-2 2629 0 0</inkml:trace>
  <inkml:trace contextRef="#ctx0" brushRef="#br0" timeOffset="3582.071">2989 423 0 0 0,'0'0'2259'0'0,"0"0"126"0"0,0 0 57 0 0,0 0-213 0 0,0 0-318 0 0,0 0-328 0 0,0 0-286 0 0,0 0-212 0 0,0 0-173 0 0,0 0-167 0 0,0 0-163 0 0,-23 5-132 0 0,-70 18-110 0 0,43 2 163 0 0,41-16-415 0 0,3-4-86 0 0,0 0 0 0 0,0 0 0 0 0,1 0 0 0 0,0 1 0 0 0,0 0 1 0 0,1 0-1 0 0,-1 0 0 0 0,1 1 0 0 0,1-1 0 0 0,-1 1 0 0 0,1 0 1 0 0,0 0-1 0 0,1 0 0 0 0,0 0 0 0 0,0 1 0 0 0,0-1 0 0 0,1 1 1 0 0,0-1-1 0 0,0 1 0 0 0,1-1 0 0 0,0 7-2 0 0,3-11 43 0 0,-1 1 0 0 0,1-1 0 0 0,-1 0 0 0 0,1-1 0 0 0,0 1 0 0 0,0 0 0 0 0,0-1 0 0 0,0 0 0 0 0,1 0 0 0 0,-1 0 0 0 0,0 0-1 0 0,1 0 1 0 0,0 0 0 0 0,-1-1 0 0 0,1 0 0 0 0,0 0 0 0 0,0 0 0 0 0,0 0 0 0 0,0-1 0 0 0,0 1 0 0 0,-1-1 0 0 0,1 0 0 0 0,0 0 0 0 0,0-1 0 0 0,0 1 0 0 0,0-1 0 0 0,0 0 0 0 0,1 0-43 0 0,7 1 256 0 0,4-3-7 0 0,0 0 0 0 0,0-1 1 0 0,0-1-1 0 0,-1-1 0 0 0,1 0 0 0 0,-1-1 0 0 0,-1-1 1 0 0,1 0-1 0 0,-1-1 0 0 0,-1 0 0 0 0,0-1 1 0 0,0-1-1 0 0,-1 0 0 0 0,0 0 0 0 0,1-4-249 0 0,-1 3 66 0 0,-1-2 0 0 0,0 1-1 0 0,-1-1 1 0 0,0-1 0 0 0,-1 0 0 0 0,-1 0 0 0 0,-1-1-1 0 0,0 0 1 0 0,-1 0 0 0 0,0-1 0 0 0,-1 0-1 0 0,-2 0 1 0 0,1 0 0 0 0,-2 0 0 0 0,0 0-1 0 0,-1-1 1 0 0,-1 1 0 0 0,-1 0 0 0 0,0-1-66 0 0,1 11-16 0 0,-1 1 1 0 0,0-1 0 0 0,-1 1 0 0 0,1 0-1 0 0,-1-1 1 0 0,0 1 0 0 0,-1 0-1 0 0,0 0 1 0 0,1 0 0 0 0,-2 1 0 0 0,1-1-1 0 0,-1 1 1 0 0,0 0 0 0 0,0-1-1 0 0,0 2 1 0 0,-1-1 0 0 0,0 1 0 0 0,0-1-1 0 0,0 1 1 0 0,0 0 0 0 0,-1 1-1 0 0,1 0 1 0 0,-1 0 0 0 0,0 0-1 0 0,0 0 1 0 0,0 1 0 0 0,0 0 0 0 0,0 0-1 0 0,-1 1 1 0 0,1-1 0 0 0,-1 2-1 0 0,1-1 1 0 0,-1 1 0 0 0,1 0 0 0 0,-1 0-1 0 0,1 0 1 0 0,-1 1 0 0 0,1 0-1 0 0,-1 0 1 0 0,1 1 0 0 0,0 0 0 0 0,0 0-1 0 0,-2 1 16 0 0,-1 2-24 0 0,0 0-1 0 0,1 0 0 0 0,0 1 0 0 0,0 0 0 0 0,1 0 1 0 0,0 1-1 0 0,0 0 0 0 0,0 0 0 0 0,1 1 1 0 0,0-1-1 0 0,0 1 0 0 0,1 1 0 0 0,0-1 1 0 0,1 1-1 0 0,-1 0 0 0 0,2 0 0 0 0,-1 0 1 0 0,1 0-1 0 0,1 1 0 0 0,0-1 0 0 0,0 1 1 0 0,1 0-1 0 0,0 5 25 0 0,0-6-21 0 0,1 0 0 0 0,1 1 0 0 0,0-1 1 0 0,0 0-1 0 0,0 0 0 0 0,1 0 0 0 0,1 0 0 0 0,-1-1 1 0 0,1 1-1 0 0,1-1 0 0 0,0 1 0 0 0,0-1 1 0 0,1 0-1 0 0,0 0 0 0 0,0-1 0 0 0,0 0 0 0 0,1 0 1 0 0,0 0-1 0 0,1 0 0 0 0,0-1 0 0 0,0 0 0 0 0,7 4 21 0 0,2 1-473 0 0,2-1 0 0 0,-1-1 1 0 0,2-1-1 0 0,-1 0 0 0 0,1-1 0 0 0,0-1 0 0 0,7 1 473 0 0,27 4-5342 0 0,2-2-5351 0 0,-45-6 6420 0 0</inkml:trace>
  <inkml:trace contextRef="#ctx0" brushRef="#br0" timeOffset="4093.95">3233 721 0 0 0,'0'0'1606'0'0,"0"0"997"0"0,0 0 430 0 0,0 0-29 0 0,0 0-393 0 0,0 0-494 0 0,0 0-385 0 0,0 0-293 0 0,0 0-215 0 0,0 0-159 0 0,0 0-124 0 0,0 0-123 0 0,20-17-110 0 0,63-54-75 0 0,-9-19 987 0 0,-52 55-1301 0 0,36-38 203 0 0,-57 72-530 0 0,-1 1-16 0 0,0 0-23 0 0,0 0-45 0 0,-22 118-459 0 0,24-117 560 0 0,0 1-1 0 0,-1 0 0 0 0,1-1 0 0 0,0 1 0 0 0,0-1 1 0 0,0 1-1 0 0,0-1 0 0 0,0 0 0 0 0,1 0 0 0 0,-1 0 1 0 0,0 0-1 0 0,0 0 0 0 0,1 0 0 0 0,-1-1 0 0 0,0 1 0 0 0,1-1 1 0 0,-1 0-1 0 0,1 0 0 0 0,-1 0 0 0 0,1 0 0 0 0,-1 0 1 0 0,0 0-1 0 0,1 0 0 0 0,-1-1 0 0 0,1 1 0 0 0,-1-1 1 0 0,0 0-1 0 0,0 0 0 0 0,1 0 0 0 0,-1 0 0 0 0,0 0 1 0 0,0 0-1 0 0,0-1 0 0 0,0 1 0 0 0,0-1-8 0 0,129-92 332 0 0,-71 60-214 0 0,-59 34-130 0 0,-1 18-72 0 0,-17 93 234 0 0,17-108-193 0 0,-1 0-1 0 0,1 0 0 0 0,0-1 1 0 0,0 1-1 0 0,1 0 0 0 0,-1 0 1 0 0,0 0-1 0 0,1 0 1 0 0,0 0-1 0 0,0-1 0 0 0,-1 1 1 0 0,2 0-1 0 0,-1-1 0 0 0,0 1 1 0 0,0 0-1 0 0,1-1 0 0 0,0 0 1 0 0,-1 1-1 0 0,1-1 1 0 0,0 0-1 0 0,0 0 0 0 0,0 0 1 0 0,0 0-1 0 0,1 0 0 0 0,-1 0 1 0 0,0-1-1 0 0,1 1 1 0 0,0-1-1 0 0,-1 0 0 0 0,1 0 1 0 0,0 0-1 0 0,-1 0 0 0 0,1 0 1 0 0,0 0-1 0 0,0-1 0 0 0,0 1 1 0 0,-1-1-1 0 0,1 0 1 0 0,2 0 43 0 0,12 1-1384 0 0,13-1-2148 0 0,-10-4-5531 0 0,-9 0-1321 0 0</inkml:trace>
  <inkml:trace contextRef="#ctx0" brushRef="#br0" timeOffset="8596.531">3979 40 0 0 0,'0'0'1064'0'0,"0"0"329"0"0,0 0 21 0 0,0 0 145 0 0,0 0 214 0 0,0 0 19 0 0,0 0-157 0 0,0 0-221 0 0,0 0-254 0 0,0 0-182 0 0,0 0-94 0 0,2 3 3491 0 0,-2 36-2561 0 0,15 170 405 0 0,1-133-1960 0 0,-11-44-178 0 0,2 0 0 0 0,1 0 0 0 0,2 0 0 0 0,1-1 0 0 0,1 0-1 0 0,10 15-80 0 0,6-13 479 0 0,-28-33-259 0 0,15-53 1834 0 0,7-60-1967 0 0,5 0-1 0 0,5 1 1 0 0,13-23-87 0 0,-18 32-2430 0 0,-27 101 5130 0 0,1 0-4075 0 0,0-1-16452 0 0,-1 6 12941 0 0,0 1 1473 0 0</inkml:trace>
  <inkml:trace contextRef="#ctx0" brushRef="#br0" timeOffset="9111.08">4298 574 4921 0 0,'0'0'851'0'0,"0"0"-298"0"0,0 0 169 0 0,0 0 386 0 0,0 0 186 0 0,0 0-98 0 0,0 0-160 0 0,0 0-92 0 0,0 0 19 0 0,0 0 40 0 0,0 0-17 0 0,0 0-69 0 0,0 0-99 0 0,11-2-54 0 0,36-4-87 0 0,-44 5-569 0 0,0 0 0 0 0,0 0 0 0 0,0 0 1 0 0,0-1-1 0 0,0 0 0 0 0,0 1 0 0 0,0-1 0 0 0,-1 0 0 0 0,1 0 0 0 0,0-1 0 0 0,-1 1 0 0 0,0 0 0 0 0,0-1 0 0 0,0 0 0 0 0,0 1 0 0 0,0-1 0 0 0,0 0 0 0 0,-1 0 0 0 0,1 0 0 0 0,0-2-108 0 0,-2 4 28 0 0,2 0-19 0 0,-1-1 1 0 0,0 0-1 0 0,0 1 0 0 0,0-1 1 0 0,0 0-1 0 0,0 0 1 0 0,0 0-1 0 0,-1 0 0 0 0,1 0 1 0 0,-1 0-1 0 0,1 0 0 0 0,-1 0 1 0 0,0 0-1 0 0,1 0 1 0 0,-1 0-1 0 0,0 0 0 0 0,-1 0 1 0 0,1 0-1 0 0,0 0 1 0 0,0 0-1 0 0,-1 0 0 0 0,1 0 1 0 0,-1 0-1 0 0,0 0 0 0 0,0 0 1 0 0,1 1-1 0 0,-1-1 1 0 0,0 0-1 0 0,-1 0 0 0 0,1 1 1 0 0,0-1-1 0 0,0 1 1 0 0,-1-1-1 0 0,1 1 0 0 0,-1-1 1 0 0,1 1-1 0 0,-1 0 0 0 0,0 0 1 0 0,1-1-1 0 0,-1 1 1 0 0,0 1-1 0 0,0-1 0 0 0,0 0 1 0 0,0 0-1 0 0,0 1 1 0 0,0-1-1 0 0,0 1 0 0 0,0-1 1 0 0,0 1-1 0 0,0 0 1 0 0,0 0-1 0 0,-1 0-9 0 0,-3 0-38 0 0,1 0 1 0 0,-1 0-1 0 0,0 0 0 0 0,1 1 1 0 0,-1 0-1 0 0,1 0 0 0 0,0 0 1 0 0,-1 1-1 0 0,1-1 0 0 0,0 1 0 0 0,0 1 1 0 0,0-1-1 0 0,0 1 0 0 0,0 0 1 0 0,0 0-1 0 0,1 0 0 0 0,0 1 1 0 0,-1-1-1 0 0,1 1 0 0 0,1 0 1 0 0,-1 0-1 0 0,0 1 0 0 0,1-1 1 0 0,-2 5 37 0 0,2-5 27 0 0,1 0 1 0 0,-1 0 0 0 0,1 0 0 0 0,0 1-1 0 0,0-1 1 0 0,1 1 0 0 0,-1-1-1 0 0,1 1 1 0 0,0 0 0 0 0,0 0 0 0 0,1-1-1 0 0,-1 1 1 0 0,1 0 0 0 0,0 0-1 0 0,1 0 1 0 0,-1 0 0 0 0,1-1 0 0 0,0 1-1 0 0,0 0 1 0 0,0 0 0 0 0,1-1-1 0 0,-1 1 1 0 0,1-1 0 0 0,0 0-1 0 0,1 1 1 0 0,-1-1 0 0 0,1 0 0 0 0,0 0-1 0 0,0 0 1 0 0,0-1 0 0 0,0 1-1 0 0,1-1 1 0 0,-1 0 0 0 0,1 0 0 0 0,0 0-1 0 0,1 1-27 0 0,7 3 6 0 0,-1 0-1 0 0,1-1 1 0 0,1-1-1 0 0,-1 0 1 0 0,1 0-1 0 0,0-2 1 0 0,0 1-1 0 0,0-2 1 0 0,0 1 0 0 0,1-2-1 0 0,-1 0 1 0 0,1 0-1 0 0,-1-2 1 0 0,9 0-6 0 0,26-20-5325 0 0,-20-2-3838 0 0,-20 16 4280 0 0,-2 3 2653 0 0</inkml:trace>
  <inkml:trace contextRef="#ctx0" brushRef="#br0" timeOffset="9365.151">4802 467 6441 0 0,'0'0'1583'0'0,"0"0"-429"0"0,0 0 40 0 0,0 0 270 0 0,0 0 76 0 0,0 0-264 0 0,0 0-429 0 0,0 0-365 0 0,0 0-192 0 0,0 0-41 0 0,0 0 12 0 0,0 0 6 0 0,0 0-31 0 0,-12 13-82 0 0,-37 43-78 0 0,3 3-387 0 0,5-10-4076 0 0,2-24-7353 0 0,31-21 10664 0 0</inkml:trace>
  <inkml:trace contextRef="#ctx0" brushRef="#br0" timeOffset="9627.062">4502 500 840 0 0,'0'0'1738'0'0,"0"0"-246"0"0,0 0 150 0 0,0 0 334 0 0,0 0 74 0 0,0 0-307 0 0,0 0-532 0 0,0 0-484 0 0,0 0-244 0 0,0 0-5 0 0,0 0 123 0 0,0 0 101 0 0,8 2 43 0 0,89 40 2414 0 0,46 35-676 0 0,-39-11-2243 0 0,-56-39-10 0 0,-26-20-2527 0 0,-5-4-3042 0 0,0-2-4491 0 0,-13-1 4756 0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2:48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131 137 8642 0 0,'0'0'2136'0'0,"0"0"-935"0"0,0 0-377 0 0,0 0 9 0 0,0 0 87 0 0,0 0 55 0 0,0 0-6 0 0,0 0-87 0 0,0 0-105 0 0,0 0-69 0 0,0 0-126 0 0,0 0-107 0 0,0 0-65 0 0,8 21-68 0 0,41 135 468 0 0,-16 40-515 0 0,-29-112-3985 0 0,-8-71-378 0 0,-1-7-1381 0 0,1-2 270 0 0,2-1 1784 0 0</inkml:trace>
  <inkml:trace contextRef="#ctx0" brushRef="#br0" timeOffset="362.154">0 218 1616 0 0,'0'0'2516'0'0,"0"0"-780"0"0,0 0-121 0 0,0 0 152 0 0,0 0 24 0 0,0 0-201 0 0,0 0-269 0 0,0 0-268 0 0,0 0-153 0 0,0 0-75 0 0,0 0-53 0 0,0 0-45 0 0,30-31-68 0 0,95-98-48 0 0,-123 125-568 0 0,1 0 1 0 0,0 1-1 0 0,0 0 1 0 0,1 0-1 0 0,-1 0 0 0 0,1 0 1 0 0,-1 0-1 0 0,1 1 1 0 0,0-1-1 0 0,0 1 1 0 0,0 0-1 0 0,0 0 1 0 0,0 1-1 0 0,1-1 0 0 0,-1 1 1 0 0,0 0-1 0 0,1 0 1 0 0,1 0-44 0 0,10-1 214 0 0,-6-1-135 0 0,0 1 1 0 0,0 0-1 0 0,1 0 0 0 0,0 1 1 0 0,-1 0-1 0 0,1 1 1 0 0,-1 0-1 0 0,1 0 0 0 0,0 2 1 0 0,-1-1-1 0 0,0 1 0 0 0,1 1 1 0 0,-1 0-1 0 0,0 0 0 0 0,0 1 1 0 0,0 0-1 0 0,-1 1 0 0 0,1 0 1 0 0,-1 0-1 0 0,0 1 0 0 0,-1 0 1 0 0,5 5-80 0 0,-10-6 41 0 0,1 0 0 0 0,-2 0 0 0 0,1 1 0 0 0,-1-1 0 0 0,0 1 0 0 0,0 0 0 0 0,0-1 0 0 0,-1 1 0 0 0,0 0 0 0 0,0 0 0 0 0,-1 0 0 0 0,1 0 0 0 0,-1 0 0 0 0,0 0 0 0 0,-1 0 0 0 0,0 0 0 0 0,0 0 0 0 0,0 0 0 0 0,-1 0 1 0 0,1 0-1 0 0,-1-1 0 0 0,-1 1 0 0 0,1-1 0 0 0,-1 1 0 0 0,0-1 0 0 0,0 0 0 0 0,0 0 0 0 0,-1 0 0 0 0,0-1 0 0 0,0 1 0 0 0,0-1 0 0 0,-1 0 0 0 0,1 0 0 0 0,-1 0 0 0 0,-5 2-41 0 0,-3 4-168 0 0,-1-1-1 0 0,-1-1 0 0 0,1-1 1 0 0,-1 0-1 0 0,-1-1 1 0 0,1 0-1 0 0,-1-1 1 0 0,0-1-1 0 0,0 0 1 0 0,0-1-1 0 0,-1-1 1 0 0,1-1-1 0 0,0 0 1 0 0,-1-1-1 0 0,1-1 0 0 0,-7-1 169 0 0,-4-11-4219 0 0,20 4-4867 0 0,7 5 1411 0 0</inkml:trace>
  <inkml:trace contextRef="#ctx0" brushRef="#br0" timeOffset="700.04">667 358 4489 0 0,'0'0'2270'0'0,"0"0"-62"0"0,0 0 27 0 0,0 0-87 0 0,0 0-361 0 0,0 0-435 0 0,0 0-383 0 0,0 0-251 0 0,0 0-126 0 0,0 0-28 0 0,0 0 31 0 0,0 0 21 0 0,7 0-4 0 0,152-7 2313 0 0,88-4-2014 0 0,-234 18-3410 0 0,-14-1-2628 0 0,-5 0-3649 0 0,3-3 187 0 0</inkml:trace>
  <inkml:trace contextRef="#ctx0" brushRef="#br0" timeOffset="953.6">635 550 7690 0 0,'0'0'1876'0'0,"0"0"-237"0"0,0 0 120 0 0,0 0 196 0 0,0 0-157 0 0,0 0-338 0 0,0 0-300 0 0,0 0-211 0 0,0 0-140 0 0,0 0-98 0 0,36 4-122 0 0,112 10-110 0 0,-11-10 291 0 0,15-14-2468 0 0,-99 5-4287 0 0,-35 2-830 0 0,-8-1-2331 0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2:46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1256 0 0,'0'0'900'0'0,"0"0"-211"0"0,0 0-31 0 0,0 0 212 0 0,0 0 309 0 0,0 0 176 0 0,0 0-23 0 0,0 0-142 0 0,0 0-154 0 0,0 0-76 0 0,0 0-46 0 0,8 0-13 0 0,265-2 6511 0 0,16 1-6075 0 0,-288 1-1404 0 0,-1 1-4160 0 0,-6 6 620 0 0,-12 2-7394 0 0,11-8 7914 0 0</inkml:trace>
  <inkml:trace contextRef="#ctx0" brushRef="#br0" timeOffset="304.994">23 367 4121 0 0,'0'0'1734'0'0,"0"0"-407"0"0,0 0-257 0 0,0 0 39 0 0,0 0 184 0 0,0 0 114 0 0,0 0-17 0 0,0 0-97 0 0,0 0-152 0 0,0 0-168 0 0,0 0-121 0 0,0 0-119 0 0,0 0-97 0 0,19 1-48 0 0,118 5 848 0 0,8-10-442 0 0,-85 1-330 0 0,-30 0-3644 0 0,-15 2-2022 0 0,0 1-3358 0 0,-15 0 1941 0 0</inkml:trace>
  <inkml:trace contextRef="#ctx0" brushRef="#br0" timeOffset="860.995">181 6 2024 0 0,'0'0'1342'0'0,"0"0"-124"0"0,0 0 211 0 0,0 0 346 0 0,0 0 166 0 0,0 0-70 0 0,0 0-324 0 0,0 0-432 0 0,0 0-342 0 0,0 0-266 0 0,0 0-144 0 0,0 0-55 0 0,0 0 39 0 0,-5-6 545 0 0,49 16 1015 0 0,-22-4-1621 0 0,1 2 0 0 0,-1 0 0 0 0,0 2 0 0 0,-1 0 0 0 0,-1 2 0 0 0,1 0 0 0 0,15 14-286 0 0,66 55 309 0 0,-101-79-290 0 0,1 0 0 0 0,-1 0 0 0 0,0 0 0 0 0,0 0-1 0 0,0 0 1 0 0,0 0 0 0 0,0 1 0 0 0,0-1 0 0 0,0 0 0 0 0,-1 1 0 0 0,1-1 0 0 0,-1 1 0 0 0,0-1-1 0 0,0 0 1 0 0,0 1 0 0 0,0-1 0 0 0,0 1 0 0 0,0-1 0 0 0,-1 1 0 0 0,1-1 0 0 0,-1 0 0 0 0,0 1-1 0 0,1-1 1 0 0,-1 0 0 0 0,0 1 0 0 0,0-1 0 0 0,-1 0 0 0 0,1 0 0 0 0,0 0 0 0 0,-1 0-19 0 0,-27 48 341 0 0,-2-2-1 0 0,-1-1 1 0 0,-3-1 0 0 0,-2-2 0 0 0,-29 26-341 0 0,-42 47 161 0 0,100-107-222 0 0,7-5-2869 0 0,9-1-10623 0 0,-1-4 5995 0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3:20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178 103 0 0 0,'0'0'939'0'0,"0"0"449"0"0,0 0 68 0 0,0 0-39 0 0,0 0 11 0 0,0 0-22 0 0,0 0-47 0 0,0-3-67 0 0,0-12-120 0 0,0 11-148 0 0,0 4-153 0 0,0 0-155 0 0,0 0-135 0 0,0 0-109 0 0,0 0-75 0 0,0 0-70 0 0,0 0-47 0 0,0 0-41 0 0,-7 23 865 0 0,-46 149 859 0 0,-46 116-1014 0 0,80-230-811 0 0,34-99 2354 0 0,0-7-2404 0 0,2-1 0 0 0,2 2 0 0 0,3 0 0 0 0,1 2 0 0 0,2 0 0 0 0,4 0-88 0 0,8-18 40 0 0,68-70 40 0 0,-101 233 111 0 0,-4 230 119 0 0,15-286-349 0 0,12-44 120 0 0,104-217 265 0 0,-53 82-285 0 0,-73 127-73 0 0,1 0-72 0 0,-3 24 29 0 0,21 76 210 0 0,-4 107 284 0 0,8-90-583 0 0,-1-94-2264 0 0,23-33-6463 0 0,-31 0 131 0 0,-14 11 3452 0 0</inkml:trace>
  <inkml:trace contextRef="#ctx0" brushRef="#br0" timeOffset="453.044">869 140 5297 0 0,'0'0'2179'0'0,"0"0"-257"0"0,0 0-100 0 0,0 0 33 0 0,0 0-13 0 0,0 0-267 0 0,0 0-338 0 0,0 0-323 0 0,0 0-218 0 0,0 0-153 0 0,0 0-105 0 0,0 0-27 0 0,0 0 28 0 0,-3 4 26 0 0,2-1-375 0 0,-1 0 0 0 0,1 0 0 0 0,0 0-1 0 0,0 0 1 0 0,0 0 0 0 0,1 1-1 0 0,-1-1 1 0 0,1 0 0 0 0,-1 0 0 0 0,1 1-1 0 0,0-1 1 0 0,0 0 0 0 0,1 1 0 0 0,-1-1-1 0 0,1 0 1 0 0,0 0 0 0 0,-1 0 0 0 0,1 1-1 0 0,1-1 1 0 0,-1 0 0 0 0,0 0 0 0 0,1 0-1 0 0,-1-1 1 0 0,1 1-90 0 0,96 231 659 0 0,-61-123-530 0 0,-30-100 386 0 0,-7-11-324 0 0,6-8 561 0 0,-5 2-691 0 0,136-472 1145 0 0,-106 400-3075 0 0,-20 71-1524 0 0,1 6-5465 0 0,-8 1 5241 0 0,0 0-5948 0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3:23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24 489 0 0 0,'0'0'239'0'0,"0"0"366"0"0,0 0 63 0 0,-3-1 99 0 0,-17-5 1540 0 0,19 5-869 0 0,4-1 7427 0 0,5 1-4793 0 0,23 1-4420 0 0,-24 0 1679 0 0,217-14 1986 0 0,-21-20-2540 0 0,-169 34-655 0 0,-29 0-2625 0 0,-16 9-4260 0 0,1-7-4194 0 0,8-2 7020 0 0</inkml:trace>
  <inkml:trace contextRef="#ctx0" brushRef="#br0" timeOffset="269.007">195 249 9546 0 0,'0'0'1142'0'0,"0"0"-481"0"0,0 0-289 0 0,0 0 134 0 0,0 0 335 0 0,0 0 273 0 0,0 0 61 0 0,0 0-134 0 0,0 0-143 0 0,0 0-141 0 0,-2 34-74 0 0,-7 107-112 0 0,0 73 2012 0 0,9-139-8530 0 0,0-24-4706 0 0,0-50 5363 0 0</inkml:trace>
  <inkml:trace contextRef="#ctx0" brushRef="#br0" timeOffset="9038.113">838 382 0 0 0,'0'0'256'0'0,"0"0"855"0"0,0 0 177 0 0,0 0-18 0 0,1-12-17 0 0,0-4-611 0 0,0-10-156 0 0,0-4 5668 0 0,-1 29-5131 0 0,0 1-92 0 0,0 0-94 0 0,0 0-129 0 0,0 0-127 0 0,0 0-139 0 0,0 0-123 0 0,0 0-95 0 0,-3 16 107 0 0,-83 295 916 0 0,50-200-946 0 0,43-126 2882 0 0,-1-22-3089 0 0,2 0-1 0 0,2 1 0 0 0,1-1 0 0 0,2 2 0 0 0,1 0 0 0 0,2 1 0 0 0,1 0 0 0 0,2 1 0 0 0,5-5-93 0 0,38-43 100 0 0,-44 103-203 0 0,8 41 223 0 0,-17-29-85 0 0,-1 0-1 0 0,-2 1 0 0 0,-1-1 0 0 0,-2 1 1 0 0,-1 0-1 0 0,-3 22-34 0 0,1-57 6 0 0,1 0-1 0 0,-1-1 1 0 0,1 1 0 0 0,0 0 0 0 0,-1 0-1 0 0,1-1 1 0 0,-1 1 0 0 0,1 0 0 0 0,-1 0 0 0 0,1 0-1 0 0,0 0 1 0 0,-1 0 0 0 0,1-1 0 0 0,0 1 0 0 0,-1 1-1 0 0,1-1 1 0 0,-1 0 0 0 0,1 0 0 0 0,0 0-1 0 0,-1 0 1 0 0,1 0 0 0 0,-1 0 0 0 0,1 1 0 0 0,-1-1-1 0 0,1 0 1 0 0,0 0 0 0 0,-1 1 0 0 0,1-1 0 0 0,-1 0-1 0 0,1 1 1 0 0,-1-1 0 0 0,0 1 0 0 0,1-1-1 0 0,-1 1 1 0 0,1-1 0 0 0,-1 1 0 0 0,0-1 0 0 0,1 1-1 0 0,-1-1 1 0 0,0 1 0 0 0,0-1 0 0 0,1 1-1 0 0,-1-1 1 0 0,0 1 0 0 0,0 0 0 0 0,0-1 0 0 0,0 1-1 0 0,0-1 1 0 0,0 1 0 0 0,0 0 0 0 0,0-1 0 0 0,0 1-1 0 0,0-1 1 0 0,0 1 0 0 0,0 0 0 0 0,0-1-1 0 0,0 1 1 0 0,0-1 0 0 0,-1 1 0 0 0,1 0 0 0 0,0-1-1 0 0,0 1 1 0 0,-1-1 0 0 0,1 1 0 0 0,0-1 0 0 0,-1 1-1 0 0,1-1 1 0 0,-1 1-6 0 0,26-50 143 0 0,2 2 1 0 0,3 0-1 0 0,1 2 0 0 0,2 2 0 0 0,4-1-143 0 0,62-48-14 0 0,-98 91 13 0 0,-1 1 0 0 0,1-1 0 0 0,-1 1 0 0 0,1-1 0 0 0,-1 1 0 0 0,1 0 0 0 0,0-1 1 0 0,-1 1-1 0 0,1 0 0 0 0,-1-1 0 0 0,1 1 0 0 0,0 0 0 0 0,-1 0 0 0 0,1-1 0 0 0,0 1 0 0 0,0 0 0 0 0,-1 0 1 0 0,1 0-1 0 0,0 0 0 0 0,-1 0 0 0 0,1 0 0 0 0,0 0 0 0 0,-1 0 0 0 0,1 0 0 0 0,0 0 0 0 0,0 1 1 0 0,-1-1-1 0 0,1 0 0 0 0,-1 0 0 0 0,1 1 0 0 0,0-1 0 0 0,-1 0 0 0 0,1 1 0 0 0,0-1 0 0 0,-1 1 1 0 0,1-1-1 0 0,-1 1 0 0 0,1-1 0 0 0,-1 1 0 0 0,1-1 0 0 0,-1 1 0 0 0,0-1 0 0 0,1 1 0 0 0,-1 0 0 0 0,0-1 1 0 0,1 1-1 0 0,-1-1 0 0 0,0 1 0 0 0,0 0 0 0 0,1 0 0 0 0,-1-1 0 0 0,0 1 0 0 0,0 0 0 0 0,0-1 1 0 0,0 1-1 0 0,0 0 1 0 0,1 49 123 0 0,-2-39-68 0 0,-2 265 331 0 0,3-276-450 0 0,-1 1-1 0 0,1 0 0 0 0,0 0 0 0 0,0-1 0 0 0,0 1 0 0 0,0 0 0 0 0,0-1 1 0 0,0 1-1 0 0,1 0 0 0 0,-1-1 0 0 0,0 1 0 0 0,0 0 0 0 0,0-1 0 0 0,0 1 1 0 0,1 0-1 0 0,-1-1 0 0 0,0 1 0 0 0,1-1 0 0 0,-1 1 0 0 0,1 0 0 0 0,-1-1 1 0 0,0 1-1 0 0,1-1 0 0 0,-1 1 0 0 0,1-1 0 0 0,0 1 0 0 0,-1-1 0 0 0,1 0 1 0 0,-1 1-1 0 0,1-1 0 0 0,0 0 0 0 0,-1 1 0 0 0,1-1 0 0 0,-1 0 0 0 0,1 0 1 0 0,0 0-1 0 0,-1 1 0 0 0,1-1 0 0 0,0 0 0 0 0,0 0 0 0 0,-1 0 0 0 0,1 0 1 0 0,0 0-1 0 0,-1 0 0 0 0,1 0 0 0 0,0-1 0 0 0,-1 1 0 0 0,1 0 0 0 0,0 0 65 0 0,30-18-10661 0 0,-23 11 5070 0 0,-2-1-336 0 0</inkml:trace>
  <inkml:trace contextRef="#ctx0" brushRef="#br0" timeOffset="9738.054">1779 364 7682 0 0,'0'0'1448'0'0,"0"0"-66"0"0,0 0-6 0 0,0 0 76 0 0,0 0-53 0 0,0 0-251 0 0,0 0-281 0 0,0 0-160 0 0,0 0-64 0 0,0 0-70 0 0,0 0-87 0 0,0 0-98 0 0,0 0-83 0 0,-13-2-73 0 0,-37-2-58 0 0,47 4-153 0 0,1 0 0 0 0,-1 0 0 0 0,1 0 0 0 0,-1 1 0 0 0,1-1 0 0 0,-1 1 0 0 0,1-1 0 0 0,-1 1 0 0 0,1 0 0 0 0,-1 0 0 0 0,1 0-1 0 0,0 0 1 0 0,-1 0 0 0 0,1 1 0 0 0,0-1 0 0 0,0 1 0 0 0,0-1 0 0 0,0 1 0 0 0,0 0 0 0 0,0 0 0 0 0,1 0 0 0 0,-1 1-21 0 0,-9 7 24 0 0,4-4-4 0 0,-1 0 0 0 0,1 1-1 0 0,0 0 1 0 0,1 0 0 0 0,0 1 0 0 0,0 0 0 0 0,1 0-1 0 0,0 0 1 0 0,0 1 0 0 0,0-1 0 0 0,2 1-1 0 0,-1 0 1 0 0,1 0 0 0 0,0 1 0 0 0,1-1-1 0 0,0 1 1 0 0,0-1 0 0 0,1 1 0 0 0,0 0 0 0 0,1-1-1 0 0,0 1 1 0 0,1 0 0 0 0,1 4-20 0 0,1-8 79 0 0,2 0 0 0 0,-1 0-1 0 0,1 0 1 0 0,0 0 0 0 0,0-1 0 0 0,0 0 0 0 0,1 0 0 0 0,-1-1-1 0 0,1 1 1 0 0,1-1 0 0 0,-1 0 0 0 0,0-1 0 0 0,1 0 0 0 0,0 0-1 0 0,0 0 1 0 0,0-1 0 0 0,0 0 0 0 0,0 0 0 0 0,0 0-1 0 0,1-1 1 0 0,-1-1 0 0 0,0 1 0 0 0,1-1 0 0 0,-1 0 0 0 0,1-1-1 0 0,-1 1 1 0 0,6-3-79 0 0,-4 0 89 0 0,1-2 0 0 0,-1 1 0 0 0,0-1-1 0 0,0 0 1 0 0,-1-1 0 0 0,1 0 0 0 0,-1-1-1 0 0,0 0 1 0 0,-1 0 0 0 0,0 0 0 0 0,0-1-1 0 0,-1 0 1 0 0,0 0 0 0 0,0-1 0 0 0,-1 0-1 0 0,0 0 1 0 0,0 0 0 0 0,-1-1-89 0 0,9-12 42 0 0,-2-1 1 0 0,0-1-1 0 0,-2 0 1 0 0,0-1-1 0 0,-2 0 1 0 0,-1 0-1 0 0,0 0 0 0 0,-2-1 1 0 0,-2 1-1 0 0,0-1 1 0 0,-1-3-43 0 0,0 9-28 0 0,1 10-14 0 0,-1 0 0 0 0,1 0 0 0 0,-2 0 0 0 0,1 0 0 0 0,-1-1 0 0 0,-1 1 0 0 0,0 0 0 0 0,0 0 0 0 0,-1 0-1 0 0,0 0 1 0 0,-1 1 0 0 0,0-1 0 0 0,-1 0 0 0 0,1 1 0 0 0,-2 0 0 0 0,0 0 0 0 0,0 0 0 0 0,0 1 0 0 0,-1-1 0 0 0,0 1 0 0 0,-1 1 0 0 0,0-1 0 0 0,-2 0 42 0 0,5 6-40 0 0,0 1-1 0 0,0 0 1 0 0,-1 0 0 0 0,1 0-1 0 0,0 0 1 0 0,-1 1 0 0 0,1 0-1 0 0,-1 0 1 0 0,1 0 0 0 0,-1 0-1 0 0,1 1 1 0 0,-1-1 0 0 0,1 1-1 0 0,0 1 1 0 0,-1-1 0 0 0,1 0-1 0 0,0 1 1 0 0,0 0 0 0 0,0 0 0 0 0,0 0-1 0 0,0 1 1 0 0,1-1 0 0 0,-1 1-1 0 0,1 0 1 0 0,-1 0 0 0 0,0 1 40 0 0,-3 4 20 0 0,0 1 0 0 0,1-1 0 0 0,0 1 0 0 0,0 0 0 0 0,1 1 1 0 0,0-1-1 0 0,0 1 0 0 0,1 0 0 0 0,1 0 0 0 0,0 1 0 0 0,0-1 0 0 0,1 1 1 0 0,0-1-1 0 0,1 1 0 0 0,0-1 0 0 0,1 1 0 0 0,0 0 0 0 0,1 0 0 0 0,0-1 1 0 0,0 1-1 0 0,3 8-20 0 0,3 8 95 0 0,0 0 0 0 0,2 0 0 0 0,1-1 0 0 0,0-1 0 0 0,2 1 0 0 0,2-2 0 0 0,13 21-95 0 0,-18-31-15 0 0,1 0 0 0 0,0-1 0 0 0,1 0 1 0 0,0-1-1 0 0,1 0 0 0 0,0-1 0 0 0,1 0 0 0 0,1-1 1 0 0,-1-1-1 0 0,10 5 15 0 0,-21-13-132 0 0,-1 0 1 0 0,1-1-1 0 0,-1 1 1 0 0,1 0 0 0 0,-1-1-1 0 0,1 1 1 0 0,-1-1-1 0 0,1 0 1 0 0,-1 0-1 0 0,1 1 1 0 0,0-1-1 0 0,-1 0 1 0 0,1 0-1 0 0,-1-1 1 0 0,1 1 0 0 0,-1 0-1 0 0,1 0 1 0 0,0-1-1 0 0,-1 1 1 0 0,1-1-1 0 0,-1 1 1 0 0,0-1-1 0 0,1 0 1 0 0,-1 0-1 0 0,1 1 1 0 0,-1-1 0 0 0,0 0-1 0 0,0 0 1 0 0,2-2 131 0 0,12-16-5693 0 0,-4-2-3523 0 0,-11 20 8958 0 0,3-7-5055 0 0</inkml:trace>
  <inkml:trace contextRef="#ctx0" brushRef="#br0" timeOffset="10134.041">2167 76 7001 0 0,'0'0'2016'0'0,"0"0"-213"0"0,0 0-255 0 0,0 0-185 0 0,0 0-184 0 0,0 0-186 0 0,0 0-202 0 0,0 0-176 0 0,0 0-143 0 0,0 0-105 0 0,0 0 9 0 0,0 0 17 0 0,-5 13 46 0 0,-18 42 39 0 0,20-46-280 0 0,0 1-1 0 0,0-1 1 0 0,1 1 0 0 0,1 0 0 0 0,0 0 0 0 0,0-1 0 0 0,1 1 0 0 0,0 0 0 0 0,1 0 0 0 0,0 1-198 0 0,0 23 296 0 0,2-11-194 0 0,0-1 1 0 0,1 1-1 0 0,1-1 0 0 0,1-1 1 0 0,1 1-1 0 0,1-1 1 0 0,1 0-1 0 0,10 17-102 0 0,-5-8 34 0 0,30 34 62 0 0,-43-63-59 0 0,0 1 0 0 0,0-1 1 0 0,0 0-1 0 0,0 0 0 0 0,1 0 0 0 0,-1 0 0 0 0,0 0 0 0 0,1 0 0 0 0,-1 0 0 0 0,1-1 0 0 0,-1 1 0 0 0,1-1 0 0 0,-1 1 0 0 0,1-1 0 0 0,-1 1 0 0 0,1-1 0 0 0,0 0 0 0 0,-1 1 0 0 0,1-1 0 0 0,0 0 0 0 0,-1 0 0 0 0,1 0 0 0 0,-1-1 0 0 0,1 1 0 0 0,0 0 0 0 0,-1-1 0 0 0,1 1 0 0 0,-1-1 0 0 0,1 1 0 0 0,-1-1 0 0 0,1 0 1 0 0,-1 1-1 0 0,1-1 0 0 0,-1 0 0 0 0,0 0 0 0 0,0 0 0 0 0,1 0 0 0 0,-1 0 0 0 0,0-1 0 0 0,0 1 0 0 0,0 0 0 0 0,0 0 0 0 0,0-1 0 0 0,1 0-37 0 0,18-33 234 0 0,-1-1 1 0 0,-1 0 0 0 0,-2-1-1 0 0,-2-1 1 0 0,-1 0-1 0 0,-2-1 1 0 0,-2 0-1 0 0,0-10-234 0 0,34-115-562 0 0,-38 146 247 0 0,7-20-3653 0 0,-4 31-2360 0 0,-3 7-989 0 0,-3 0-757 0 0</inkml:trace>
  <inkml:trace contextRef="#ctx0" brushRef="#br0" timeOffset="28156.465">2640 555 0 0 0,'0'0'1002'0'0,"0"0"629"0"0,0 0 72 0 0,0 0-127 0 0,0 0-86 0 0,0 0-125 0 0,0 0-119 0 0,9-9-134 0 0,29-29-158 0 0,-36 37-751 0 0,-1 0 1 0 0,0-1 0 0 0,0 1 0 0 0,0 0-1 0 0,1 0 1 0 0,-1-1 0 0 0,1 1 0 0 0,-1 0-1 0 0,1 0 1 0 0,-1 1 0 0 0,1-1-1 0 0,-1 0 1 0 0,1 0 0 0 0,0 1 0 0 0,0-1-1 0 0,-1 1 1 0 0,1 0 0 0 0,0-1 0 0 0,0 1-1 0 0,-1 0 1 0 0,1 0 0 0 0,0 0 0 0 0,0 0-1 0 0,0 0 1 0 0,-1 1 0 0 0,1-1 0 0 0,0 0-1 0 0,0 1 1 0 0,-1 0 0 0 0,1-1 0 0 0,1 1-204 0 0,83 38 3130 0 0,197-40-611 0 0,-282 1-2553 0 0,-1 0-46 0 0,0 0-34 0 0,0 0-61 0 0,0 0-42 0 0,18-18-9127 0 0,-14-15-4228 0 0,-4 29 13064 0 0</inkml:trace>
  <inkml:trace contextRef="#ctx0" brushRef="#br0" timeOffset="28459.41">2914 319 0 0 0,'0'0'563'0'0,"0"0"366"0"0,0 0 404 0 0,0 0 323 0 0,0 0 172 0 0,0 0-50 0 0,0 0-186 0 0,0 0-202 0 0,0 0-170 0 0,0 0-121 0 0,0 0-117 0 0,0 0-78 0 0,-1 15-96 0 0,-10 107 1395 0 0,-17 120-1284 0 0,28-237-1103 0 0,0 21-3452 0 0,13-20-8975 0 0,-11-6 9838 0 0</inkml:trace>
  <inkml:trace contextRef="#ctx0" brushRef="#br0" timeOffset="29190.292">3441 404 0 0 0,'0'0'723'0'0,"0"0"304"0"0,0 0 128 0 0,0 0 165 0 0,0 0 167 0 0,0 0 23 0 0,0 0-177 0 0,0 0-217 0 0,0 0-162 0 0,0 0-114 0 0,0 0-94 0 0,0 0-82 0 0,0 0-157 0 0,-27 14-127 0 0,-83 43-70 0 0,69-22 27 0 0,36-26-254 0 0,0 1-23 0 0,0 1 0 0 0,1-1 0 0 0,0 1 0 0 0,0 0 0 0 0,1 0 1 0 0,1 1-1 0 0,0-1 0 0 0,0 1 0 0 0,1-1 0 0 0,1 1 0 0 0,0-1 0 0 0,1 1 0 0 0,0 4-60 0 0,1-11 126 0 0,1 0 0 0 0,0-1 0 0 0,-1 1 1 0 0,2 0-1 0 0,-1-1 0 0 0,0 1 0 0 0,1-1 1 0 0,0 0-1 0 0,0-1 0 0 0,0 1 0 0 0,1-1 1 0 0,-1 1-1 0 0,1-1 0 0 0,0 0 1 0 0,0-1-1 0 0,0 1 0 0 0,0-1 0 0 0,0 0 1 0 0,0 0-1 0 0,0-1 0 0 0,1 0 0 0 0,-1 0 1 0 0,1 0-1 0 0,-1 0 0 0 0,1-1 0 0 0,-1 0 1 0 0,1 0-1 0 0,0-1 0 0 0,-1 1 1 0 0,1-1-1 0 0,4-1-126 0 0,3-3 247 0 0,0 1 0 0 0,0-2 1 0 0,0 0-1 0 0,-1 0 0 0 0,0-1 0 0 0,0-1 1 0 0,-1 0-1 0 0,0 0 0 0 0,0-1 0 0 0,2-4-247 0 0,8-4 160 0 0,0-1 1 0 0,-1-1-1 0 0,-1-2 0 0 0,0 1 0 0 0,-2-2 0 0 0,-1 0 1 0 0,0-1-1 0 0,-2-1 0 0 0,-1-1 0 0 0,-1 1 0 0 0,0-2 0 0 0,-2 0 1 0 0,-2 0-1 0 0,0-1 0 0 0,-1 1 0 0 0,-2-2 0 0 0,-1 1 1 0 0,0-19-161 0 0,-2 39-15 0 0,-2 1 1 0 0,1-1 0 0 0,-1 0 0 0 0,0 1 0 0 0,0-1 0 0 0,-1 0 0 0 0,0 1-1 0 0,0-1 1 0 0,0 0 0 0 0,-1 1 0 0 0,0 0 0 0 0,-1-1 0 0 0,1 1-1 0 0,-1 0 1 0 0,0 0 0 0 0,-1 0 0 0 0,1 1 0 0 0,-1-1 0 0 0,0 1 0 0 0,-1 0-1 0 0,1 0 1 0 0,-1 0 0 0 0,0 1 0 0 0,0 0 0 0 0,0 0 0 0 0,-1 0-1 0 0,0 0 1 0 0,0 1 0 0 0,1 0 0 0 0,-2 0 0 0 0,-1 0 14 0 0,2 2-24 0 0,0 0-1 0 0,-1 1 1 0 0,1 0 0 0 0,0 0 0 0 0,-1 0-1 0 0,1 1 1 0 0,0 0 0 0 0,0 0 0 0 0,0 1-1 0 0,-1-1 1 0 0,1 1 0 0 0,1 1 0 0 0,-1-1-1 0 0,0 1 1 0 0,1 0 0 0 0,-1 0 0 0 0,1 1-1 0 0,0 0 1 0 0,0-1 0 0 0,0 2 0 0 0,0-1 0 0 0,1 1-1 0 0,0-1 1 0 0,0 1 0 0 0,0 0 0 0 0,1 1-1 0 0,-1-1 1 0 0,1 1 0 0 0,1-1 0 0 0,-1 1-1 0 0,1 0 1 0 0,0 0 0 0 0,0 0 0 0 0,0 3 24 0 0,-2 1-8 0 0,0 1 1 0 0,1 0 0 0 0,0 0 0 0 0,1 0 0 0 0,0 0 0 0 0,1 0 0 0 0,0 0-1 0 0,0 0 1 0 0,1 0 0 0 0,1 1 0 0 0,0-1 0 0 0,1 0 0 0 0,0 0-1 0 0,1 0 1 0 0,0 0 0 0 0,0-1 0 0 0,1 1 0 0 0,1-1 0 0 0,1 3 7 0 0,9 8-50 0 0,1 0 1 0 0,1-1-1 0 0,1-1 1 0 0,1-1-1 0 0,1 0 1 0 0,0-1-1 0 0,1-2 1 0 0,1 0-1 0 0,0-1 1 0 0,9 3 49 0 0,18 0-2393 0 0,-26-15-6451 0 0,-21-3 3972 0 0,0-2-1668 0 0</inkml:trace>
  <inkml:trace contextRef="#ctx0" brushRef="#br0" timeOffset="30392.998">3881 647 0 0 0,'0'0'615'0'0,"0"0"590"0"0,0 0 64 0 0,0 0-208 0 0,0 0-186 0 0,0 0-47 0 0,0 0 102 0 0,0 0 158 0 0,0 0 118 0 0,1 6 949 0 0,0-5 5533 0 0,19-37-2747 0 0,-9 28-3614 0 0,-2-6-51 0 0,-9 14-1244 0 0,27-56 1371 0 0,35-65-1244 0 0,2 18-106 0 0,-64 104-62 0 0,0-1-1 0 0,0 0 0 0 0,0 1 0 0 0,0-1 0 0 0,0 0 1 0 0,0 1-1 0 0,0-1 0 0 0,0 0 0 0 0,0 0 0 0 0,0 1 1 0 0,0-1-1 0 0,1 0 0 0 0,-1 1 0 0 0,0-1 0 0 0,0 0 1 0 0,0 0-1 0 0,0 1 0 0 0,1-1 0 0 0,-1 0 1 0 0,0 0-1 0 0,0 1 0 0 0,1-1 0 0 0,-1 0 0 0 0,0 0 1 0 0,0 0-1 0 0,1 0 0 0 0,-1 1 0 0 0,0-1 0 0 0,1 0 1 0 0,-1 0-1 0 0,0 0 0 0 0,0 0 0 0 0,1 0 0 0 0,-1 0 1 0 0,0 0-1 0 0,1 0 0 0 0,-1 0 0 0 0,0 0 1 0 0,1 0-1 0 0,-1 0 0 0 0,0 0 0 0 0,1 0 0 0 0,-1 0 1 0 0,0 0-1 0 0,1 0 0 0 0,-1 0 0 0 0,0 0 0 0 0,0 0 1 0 0,1-1 9 0 0,-1 47-20 0 0,0-37 7 0 0,5 201-45 0 0,-5-209 58 0 0,0 0 1 0 0,0 1 0 0 0,0-1 0 0 0,0 0 0 0 0,1 0 0 0 0,-1 0 0 0 0,0 0 0 0 0,0 0 0 0 0,1 0 0 0 0,-1 1 0 0 0,0-1 0 0 0,1 0 0 0 0,-1 0 0 0 0,1 0 0 0 0,0 0 0 0 0,-1 0 0 0 0,1-1-1 0 0,0 1 1 0 0,0 0 0 0 0,-1 0 0 0 0,1 0 0 0 0,0-1 0 0 0,0 1 0 0 0,0 0 0 0 0,0-1 0 0 0,0 1 0 0 0,0 0 0 0 0,0-1 0 0 0,0 0 0 0 0,0 1 0 0 0,0-1 0 0 0,0 0 0 0 0,0 1-1 0 0,1-1 1 0 0,-1 0 0 0 0,0 0 0 0 0,0 0 0 0 0,0 0 0 0 0,0 0 0 0 0,0 0 0 0 0,0 0 0 0 0,1 0 0 0 0,-1-1 0 0 0,0 1 0 0 0,0 0 0 0 0,0-1 0 0 0,0 1 0 0 0,0-1 0 0 0,0 1 0 0 0,0-1-1 0 0,0 1 1 0 0,0-1 0 0 0,0 0 0 0 0,0 0-1 0 0,15-18 28 0 0,0 0-1 0 0,-2-2 1 0 0,-1 0 0 0 0,0 0-1 0 0,-1-1 1 0 0,6-19-28 0 0,24-42 20 0 0,-33 63 37 0 0,-2 6-218 0 0,-4 34-35 0 0,-3 15 203 0 0,-2-17-18 0 0,1-1-1 0 0,1 1 1 0 0,1-1-1 0 0,1 0 1 0 0,0 1-1 0 0,1-1 1 0 0,1 0-1 0 0,1 0 1 0 0,0-1-1 0 0,1 1 1 0 0,8 14 11 0 0,-8-18-212 0 0,19 24-1575 0 0,2-34-5894 0 0,-12-20-4991 0 0,-13 13 7666 0 0</inkml:trace>
  <inkml:trace contextRef="#ctx0" brushRef="#br0" timeOffset="30885.033">4485 58 7522 0 0,'0'0'1684'0'0,"0"0"-137"0"0,0 0-151 0 0,0 0-142 0 0,0 0-173 0 0,0 0-131 0 0,0 0-70 0 0,0 0-46 0 0,0 0-9 0 0,0 0-2 0 0,0 0-49 0 0,0 0-89 0 0,0 0-48 0 0,3 17-56 0 0,30 132 939 0 0,31 108-568 0 0,-21-73-813 0 0,-43-184-89 0 0,0 0 0 0 0,1 0 0 0 0,-1 0 0 0 0,0 0 0 0 0,0-1 0 0 0,1 1 1 0 0,-1 0-1 0 0,0 0 0 0 0,0 0 0 0 0,1 0 0 0 0,-1 0 0 0 0,0 0 0 0 0,0 0 0 0 0,1 0 0 0 0,-1-1 0 0 0,0 1 1 0 0,1 0-1 0 0,-1 0 0 0 0,0 0 0 0 0,0 0 0 0 0,1 1 0 0 0,-1-1 0 0 0,0 0 0 0 0,1 0 0 0 0,-1 0 1 0 0,0 0-1 0 0,0 0 0 0 0,1 0 0 0 0,-1 0 0 0 0,0 0 0 0 0,0 1 0 0 0,1-1 0 0 0,-1 0 0 0 0,0 0 0 0 0,0 0 1 0 0,0 0-1 0 0,1 1 0 0 0,-1-1 0 0 0,0 0 0 0 0,0 0 0 0 0,0 1 0 0 0,0-1 0 0 0,1 0 0 0 0,-1 0-50 0 0,12-39 486 0 0,-9 29-397 0 0,125-409 423 0 0,-99 315-1780 0 0,-29 104 620 0 0,0 0-332 0 0,-1 5-3214 0 0,-4 16 279 0 0,-7 11-6178 0 0,11-20 3816 0 0</inkml:trace>
  <inkml:trace contextRef="#ctx0" brushRef="#br0" timeOffset="31326.049">4906 658 4897 0 0,'0'0'3411'0'0,"0"0"-1407"0"0,0 0-344 0 0,0 0 176 0 0,0 0-47 0 0,0 0-285 0 0,0 0-308 0 0,0 0-222 0 0,0 0-175 0 0,0 0-130 0 0,0 0-78 0 0,0 0-83 0 0,0 0-28 0 0,14-10-65 0 0,43-33-52 0 0,-55 41-323 0 0,0 0 0 0 0,0 1 1 0 0,0-1-1 0 0,0 0 0 0 0,0 0 1 0 0,0 0-1 0 0,0 0 0 0 0,0-1 1 0 0,-1 1-1 0 0,1-1 0 0 0,-1 1 1 0 0,0-1-1 0 0,0 1 1 0 0,0-1-1 0 0,0 1 0 0 0,0-1 1 0 0,0 0-1 0 0,-1 0 0 0 0,0 1 1 0 0,1-1-1 0 0,-1 0 0 0 0,0 0 1 0 0,0 0-1 0 0,0 1 0 0 0,-1-1 1 0 0,1-1-41 0 0,-1-8 76 0 0,1 8-84 0 0,0 1 0 0 0,0-1 0 0 0,0 1 0 0 0,0-1 0 0 0,-1 1 0 0 0,1 0 0 0 0,-1-1-1 0 0,0 1 1 0 0,0 0 0 0 0,0-1 0 0 0,-1 1 0 0 0,1 0 0 0 0,-1 0 0 0 0,1 0 0 0 0,-1 0 0 0 0,0 0 0 0 0,0 1 0 0 0,-1-1 0 0 0,1 1-1 0 0,0-1 1 0 0,-1 1 0 0 0,0 0 0 0 0,1 0 0 0 0,-1 0 0 0 0,0 0 0 0 0,0 0 0 0 0,0 1 0 0 0,0-1 0 0 0,0 1 0 0 0,-1 0-1 0 0,-2-1 9 0 0,-1 1-20 0 0,1 1-1 0 0,-1 0 0 0 0,1 0 1 0 0,-1 0-1 0 0,0 1 0 0 0,1 0 0 0 0,-1 0 1 0 0,1 1-1 0 0,0 0 0 0 0,0 0 1 0 0,-1 0-1 0 0,1 1 0 0 0,1 0 0 0 0,-1 0 1 0 0,0 0-1 0 0,1 1 0 0 0,-1 0 0 0 0,1 0 1 0 0,0 0-1 0 0,1 1 0 0 0,-1 0 1 0 0,1 0-1 0 0,0 0 0 0 0,0 0 0 0 0,0 0 1 0 0,1 1-1 0 0,-1 0 0 0 0,2 0 1 0 0,-1 0-1 0 0,1 0 0 0 0,-1 0 0 0 0,2 0 1 0 0,-1 1-1 0 0,1-1 0 0 0,0 1 0 0 0,0-1 1 0 0,1 1-1 0 0,0-1 0 0 0,0 3 21 0 0,0-2 53 0 0,1-1-1 0 0,-1 0 0 0 0,1 0 0 0 0,1 1 1 0 0,-1-1-1 0 0,1 0 0 0 0,0 0 1 0 0,1 0-1 0 0,-1-1 0 0 0,1 1 0 0 0,0 0 1 0 0,1-1-1 0 0,-1 0 0 0 0,1 0 0 0 0,0 0 1 0 0,0 0-1 0 0,1-1 0 0 0,-1 1 1 0 0,1-1-1 0 0,5 3-52 0 0,-1 0 104 0 0,0 0 0 0 0,1 0 0 0 0,0-1 1 0 0,0 0-1 0 0,1-1 0 0 0,-1 0 0 0 0,1-1 0 0 0,0 0 0 0 0,0-1 1 0 0,1 0-1 0 0,-1-1 0 0 0,1 0 0 0 0,-1-1 0 0 0,1 0 1 0 0,0-1-1 0 0,0 0 0 0 0,4-1-104 0 0,-12 0-49 0 0,0 0 1 0 0,0 0-1 0 0,1 0 1 0 0,-1-1-1 0 0,0 0 1 0 0,0 1-1 0 0,-1-1 1 0 0,1-1-1 0 0,0 1 1 0 0,-1-1-1 0 0,1 1 1 0 0,-1-1-1 0 0,0 0 0 0 0,0 0 1 0 0,0 0-1 0 0,0-1 1 0 0,0 1-1 0 0,-1-1 1 0 0,0 1-1 0 0,0-1 1 0 0,2-4 48 0 0,9-23-5187 0 0,-6-1-7063 0 0,-6 26 4727 0 0</inkml:trace>
  <inkml:trace contextRef="#ctx0" brushRef="#br0" timeOffset="41425.048">5425 581 0 0 0,'-9'-13'0'0'0,"26"-18"97"0"0,-8 24 3857 0 0,-9 7-3503 0 0,23-12 12432 0 0,-22 12-12097 0 0,-9 21 7889 0 0,-19 12-8214 0 0,6-9-97 0 0,-140 193 136 0 0,113-147-480 0 0,48-67-37 0 0,0-3 18 0 0,0 0-13 0 0,0 0 4 0 0,0 0-34 0 0,0 0-8 0 0,0 0-27 0 0,0 0-30 0 0,0 0-39 0 0,0-19-2822 0 0,5-13-4545 0 0,2 11-1304 0 0,-5 16 5799 0 0,0-2-2399 0 0</inkml:trace>
  <inkml:trace contextRef="#ctx0" brushRef="#br0" timeOffset="42066.544">5168 577 0 0 0,'0'0'1146'0'0,"0"0"877"0"0,0 0 233 0 0,0 0-90 0 0,0 0-204 0 0,0 0-261 0 0,0 0-194 0 0,0 0-181 0 0,0 0-127 0 0,0 0-85 0 0,0 0-73 0 0,0 0-67 0 0,0-3-66 0 0,0-4-326 0 0,0 5 6807 0 0,0 3-7189 0 0,0-1-5 0 0,0 0-19 0 0,0 0 0 0 0,0 0-27 0 0,0 0-34 0 0,14 18 688 0 0,80 133 447 0 0,24-18-975 0 0,-78-82-172 0 0,-36-66-5394 0 0,-5 5-7037 0 0,1 6-349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51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65 5225 0 0,'0'0'3489'0'0,"0"0"-2047"0"0,0 0-624 0 0,0 0 27 0 0,0 0 191 0 0,0 0 152 0 0,0 0 16 0 0,0 0-74 0 0,0 0-149 0 0,0 0-167 0 0,0 0-139 0 0,0 0-97 0 0,0 0-88 0 0,-7 24-26 0 0,-22 73-15 0 0,23-77-201 0 0,1-1-1 0 0,1 1 0 0 0,0 0 0 0 0,2 0 0 0 0,0 0 0 0 0,1 0 0 0 0,2 10-247 0 0,-1 1 166 0 0,0-22-118 0 0,0-1 0 0 0,1 1 0 0 0,0-1 0 0 0,0 0 0 0 0,1 1 0 0 0,0-1 0 0 0,0 0 0 0 0,1 0 0 0 0,0 0 0 0 0,0 0 0 0 0,1-1 0 0 0,0 1 0 0 0,0-1 1 0 0,1 0-1 0 0,0 0 0 0 0,0-1 0 0 0,0 1 0 0 0,1-1 0 0 0,0 0 0 0 0,1-1 0 0 0,-1 1 0 0 0,8 3-48 0 0,-8-8 57 0 0,0-1-1 0 0,1 0 1 0 0,-1 0-1 0 0,0-1 1 0 0,0 0-1 0 0,0 0 1 0 0,0 0-1 0 0,0-1 1 0 0,0 0-1 0 0,0 0 1 0 0,0 0-1 0 0,-1-1 1 0 0,1 0-1 0 0,-1 0 1 0 0,0 0 0 0 0,0-1-1 0 0,0 0 1 0 0,0 0-1 0 0,0 0 1 0 0,-1 0-1 0 0,0-1 1 0 0,0 0-1 0 0,0 0 1 0 0,-1 0-1 0 0,1 0 1 0 0,-1-1-1 0 0,-1 1 1 0 0,1-1-1 0 0,0-2-56 0 0,11-12 41 0 0,28-38 56 0 0,-3-1-1 0 0,-2-3 1 0 0,12-32-97 0 0,26-78 217 0 0,-127 433 186 0 0,49-114-132 0 0,6 1 0 0 0,10 32-271 0 0,5 169 143 0 0,-19-329-108 0 0,0-1-1 0 0,-1 1 1 0 0,-2 0-1 0 0,1-1 0 0 0,-2 0 1 0 0,-1 0-1 0 0,0 0 0 0 0,-1 0 1 0 0,-9 13-35 0 0,14-28 10 0 0,0 0 1 0 0,-1 0 0 0 0,0-1-1 0 0,0 0 1 0 0,0 1 0 0 0,0-1-1 0 0,0 0 1 0 0,-1 0-1 0 0,1-1 1 0 0,-1 1 0 0 0,1-1-1 0 0,-1 0 1 0 0,0 0-1 0 0,0 0 1 0 0,0 0 0 0 0,-1-1-1 0 0,1 1 1 0 0,0-1-1 0 0,0 0 1 0 0,-1-1 0 0 0,1 1-1 0 0,-1-1 1 0 0,1 0-1 0 0,0 0 1 0 0,-1 0 0 0 0,1 0-1 0 0,-1-1 1 0 0,1 0 0 0 0,0 0-1 0 0,-1 0 1 0 0,1 0-1 0 0,0-1 1 0 0,0 0 0 0 0,0 0-1 0 0,0 0 1 0 0,0 0-1 0 0,1 0 1 0 0,-1-1 0 0 0,0 0-1 0 0,1 0 1 0 0,0 0-1 0 0,0 0 1 0 0,0 0 0 0 0,-2-3-11 0 0,-4-11-30 0 0,1 0 1 0 0,0 0 0 0 0,1-1 0 0 0,1 0 0 0 0,1 0 0 0 0,1 0-1 0 0,0-1 1 0 0,1 0 0 0 0,1 1 0 0 0,1-1 0 0 0,1 0-1 0 0,1 0 1 0 0,0 0 0 0 0,1 0 0 0 0,1 0 0 0 0,1 1 0 0 0,5-17 29 0 0,54-144-1854 0 0,1 68-3521 0 0,-52 92 3124 0 0,4-5-5334 0 0,-5 15-2687 0 0</inkml:trace>
  <inkml:trace contextRef="#ctx0" brushRef="#br0" timeOffset="366.154">861 445 9770 0 0,'0'0'2053'0'0,"0"0"-308"0"0,0 0-214 0 0,0 0-106 0 0,0 0-207 0 0,0 0-205 0 0,0 0-113 0 0,0 0-55 0 0,0 0-86 0 0,0 0-101 0 0,0 0-100 0 0,0 0-100 0 0,0 0-90 0 0,-31 19-56 0 0,-94 63-49 0 0,123-81-252 0 0,0-1 1 0 0,0 1 0 0 0,0 0-1 0 0,0 0 1 0 0,0 0-1 0 0,0 0 1 0 0,1 0 0 0 0,-1 1-1 0 0,0-1 1 0 0,0 0-1 0 0,1 1 1 0 0,-1 0 0 0 0,1-1-1 0 0,-1 1 1 0 0,1 0-1 0 0,0-1 1 0 0,0 1 0 0 0,0 0-1 0 0,0 0 1 0 0,0 0 0 0 0,0 0-1 0 0,0 0 1 0 0,1 1-1 0 0,-1-1 1 0 0,1 0 0 0 0,-1 1-12 0 0,1 4 62 0 0,-1-3-61 0 0,0 0 1 0 0,0 0-1 0 0,0 0 1 0 0,1-1-1 0 0,-1 1 1 0 0,1 0-1 0 0,0 0 1 0 0,0 0-1 0 0,1 0 0 0 0,-1 0 1 0 0,1 0-1 0 0,-1 0 1 0 0,1 0-1 0 0,1 0 1 0 0,-1-1-1 0 0,0 1 1 0 0,1 0-1 0 0,0-1 1 0 0,0 1-1 0 0,0-1 1 0 0,0 0-1 0 0,0 0 1 0 0,1 0-1 0 0,-1 0 0 0 0,1 0 1 0 0,0 0-1 0 0,0-1 1 0 0,0 1-1 0 0,0-1 1 0 0,1 0-1 0 0,-1 0 1 0 0,1 0-1 0 0,-1 0 1 0 0,1 0-1 0 0,0-1 1 0 0,-1 0-1 0 0,1 0 1 0 0,0 0-1 0 0,0 0 0 0 0,0 0 1 0 0,3-1-2 0 0,64-4-3927 0 0,-49-1-1086 0 0,0-4-4311 0 0,-17 5 3288 0 0</inkml:trace>
  <inkml:trace contextRef="#ctx0" brushRef="#br0" timeOffset="845.464">971 713 944 0 0,'0'0'2295'0'0,"0"0"-77"0"0,0 0 99 0 0,0 0 119 0 0,0 0-111 0 0,0 0-390 0 0,0 0-399 0 0,0 0-280 0 0,0 0-166 0 0,0 0-55 0 0,0 0-55 0 0,0 0-78 0 0,0 0-102 0 0,8-2-131 0 0,52-36 735 0 0,-21-12-630 0 0,-23 28-635 0 0,2 0 1 0 0,0 1 0 0 0,1 0-1 0 0,1 2 1 0 0,1 0 0 0 0,2 1-140 0 0,17-7 166 0 0,-36 50-108 0 0,0 82 395 0 0,-1-105-424 0 0,1 0 1 0 0,-1 0 0 0 0,1 0-1 0 0,0 0 1 0 0,-1-1-1 0 0,1 0 1 0 0,0 1-1 0 0,0-1 1 0 0,0-1-1 0 0,0 1 1 0 0,0 0-1 0 0,0-1 1 0 0,0 0-1 0 0,0 0 1 0 0,0 0-1 0 0,0-1 1 0 0,0 1-1 0 0,0-1 1 0 0,0 0-1 0 0,0 0 1 0 0,0 0-1 0 0,0-1 1 0 0,0 0-1 0 0,0 0-29 0 0,167-89 343 0 0,-82 55-347 0 0,-80 81-65 0 0,-9 27-250 0 0,26-54-3249 0 0,-1-17-4655 0 0,-19-1 2858 0 0,3 0-4569 0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4:13.1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463 567 15419 0 0,'0'0'472'0'0,"0"0"-220"0"0,0 0-153 0 0,0 0 17 0 0,0 0 98 0 0,0 0 94 0 0,0 0 62 0 0,-8 35 0 0 0,-22 112-42 0 0,22-34 149 0 0,42 152 554 0 0,-26-137 405 0 0,-8-127-1386 0 0,-1-1-1 0 0,1 1 0 0 0,-1-1 1 0 0,1 0-1 0 0,-1 1 1 0 0,1-1-1 0 0,-1 1 0 0 0,1-1 1 0 0,-1 0-1 0 0,1 0 0 0 0,-1 1 1 0 0,1-1-1 0 0,-1 0 0 0 0,0 0 1 0 0,1 1-1 0 0,-1-1 0 0 0,1 0 1 0 0,-1 0-1 0 0,0 0 0 0 0,1 0 1 0 0,-1 0-1 0 0,0 0 0 0 0,1 0 1 0 0,-1 0-1 0 0,1 0 0 0 0,-1 0 1 0 0,0-1-1 0 0,1 1 0 0 0,-1 0 1 0 0,1 0-1 0 0,-1-1 0 0 0,0 1 1 0 0,1 0-1 0 0,-1 0 1 0 0,1-1-1 0 0,-1 1 0 0 0,1-1 1 0 0,-1 1-1 0 0,1 0 0 0 0,-1-1 1 0 0,1 1-1 0 0,0-1 0 0 0,-1 1 1 0 0,1-1-1 0 0,0 0 0 0 0,-1 1 1 0 0,1-1-1 0 0,0 1 0 0 0,0-1 1 0 0,-1 1-1 0 0,1-1 0 0 0,0 0 1 0 0,0 1-1 0 0,0-1 0 0 0,0 0 1 0 0,0 1-1 0 0,0-1 0 0 0,0 1 1 0 0,0-1-1 0 0,0 0 0 0 0,0 1 1 0 0,0-1-1 0 0,0 0 0 0 0,1 1 1 0 0,-1-1-1 0 0,0 0-49 0 0,-10-41 154 0 0,1-2 0 0 0,2 1 0 0 0,2-1 0 0 0,2 0 0 0 0,2 0 0 0 0,4-35-154 0 0,-4-88 546 0 0,0 134-322 0 0,1 33-264 0 0,0 0 7 0 0,0 0-21 0 0,0 0-42 0 0,0 0-19 0 0,39 30-177 0 0,75 105 444 0 0,-82-96-121 0 0,-21-25-17 0 0,0-1-1 0 0,1 0 1 0 0,0 0 0 0 0,0-1-1 0 0,2-1 1 0 0,-1 0 0 0 0,2-1-1 0 0,8 5-13 0 0,-22-14 47 0 0,0-1-1 0 0,0 1 1 0 0,0 0-1 0 0,1-1 0 0 0,-1 1 1 0 0,0-1-1 0 0,0 1 0 0 0,1-1 1 0 0,-1 0-1 0 0,0 0 0 0 0,1 1 1 0 0,-1-1-1 0 0,0 0 1 0 0,1 0-1 0 0,-1 0 0 0 0,0 0 1 0 0,1 0-1 0 0,-1-1 0 0 0,0 1 1 0 0,1 0-1 0 0,-1-1 0 0 0,0 1 1 0 0,0-1-1 0 0,1 1 1 0 0,-1-1-1 0 0,0 1 0 0 0,0-1 1 0 0,0 0-1 0 0,0 0 0 0 0,0 0 1 0 0,0 0-1 0 0,0 1 1 0 0,0-1-1 0 0,0 0 0 0 0,0-1 1 0 0,0 1-1 0 0,0 0 0 0 0,-1 0 1 0 0,1 0-1 0 0,-1 0 0 0 0,1-1 1 0 0,-1 1-1 0 0,1 0-46 0 0,11-63 1362 0 0,-12 59-1417 0 0,4-233 830 0 0,-35 135-698 0 0,29 105-5026 0 0,2 10 3021 0 0,31 32-9454 0 0,-25-37 7029 0 0,3 1-2693 0 0</inkml:trace>
  <inkml:trace contextRef="#ctx0" brushRef="#br0" timeOffset="245.048">1017 615 6777 0 0,'0'0'1989'0'0,"0"0"-554"0"0,0 0-340 0 0,0 0 2 0 0,0 0 21 0 0,0 0-91 0 0,0 0-104 0 0,0 0-99 0 0,0 0-113 0 0,0 0-63 0 0,-5 34-51 0 0,-15 107-55 0 0,24-81 206 0 0,1-52-552 0 0,-3-4-40 0 0,0 1-1 0 0,0-1 1 0 0,1 0 0 0 0,-1 0-1 0 0,1 0 1 0 0,0-1 0 0 0,0 1-1 0 0,1-1 1 0 0,-1 0 0 0 0,1 0-1 0 0,0 0 1 0 0,-1 0 0 0 0,1 0-1 0 0,0-1 1 0 0,1 0 0 0 0,-1 1-1 0 0,0-2 1 0 0,1 1 0 0 0,-1 0-1 0 0,1-1 1 0 0,-1 0 0 0 0,1 0-1 0 0,0 0 1 0 0,0-1 0 0 0,-1 0-1 0 0,3 0-155 0 0,-6-1 130 0 0,1 0 1 0 0,-1-1-1 0 0,0 1 0 0 0,0-1 0 0 0,1 0 0 0 0,-1 1 0 0 0,0-1 0 0 0,-1 0 0 0 0,1 0 0 0 0,0 0 0 0 0,0 1 0 0 0,-1-1 0 0 0,1 0 0 0 0,-1 0 0 0 0,1 0 1 0 0,-1 0-1 0 0,0 0 0 0 0,0 0 0 0 0,0 0 0 0 0,0 0 0 0 0,0 0 0 0 0,0 0 0 0 0,-1 0 0 0 0,1 0 0 0 0,-1-1-130 0 0,1-4 152 0 0,0-4-106 0 0,-1 1-1 0 0,1-1 1 0 0,-1 0 0 0 0,-1 1 0 0 0,0-1 0 0 0,-1 1 0 0 0,0 0-1 0 0,0 0 1 0 0,-1 0 0 0 0,-1 0 0 0 0,-5-9-46 0 0,7 13-265 0 0,-56-88-1640 0 0,33 67-2371 0 0,-5 4-4752 0 0,22 19-2220 0 0</inkml:trace>
  <inkml:trace contextRef="#ctx0" brushRef="#br0" timeOffset="576.109">1148 173 10674 0 0,'0'0'4899'0'0,"0"0"-2890"0"0,0 0-1016 0 0,0 0-104 0 0,0 0-47 0 0,0 0-142 0 0,0 0-180 0 0,0 0-163 0 0,0 0-57 0 0,0 0 47 0 0,0 0 75 0 0,0 0 54 0 0,0 0-4 0 0,2 18-52 0 0,28 126 485 0 0,-19-113-841 0 0,1 0 0 0 0,1-1 0 0 0,2 0-1 0 0,1-1 1 0 0,2-1 0 0 0,0-1 0 0 0,2-1-1 0 0,1 0 1 0 0,1-1 0 0 0,8 5-64 0 0,41 32-1922 0 0,-70-61 1079 0 0,-1-1-244 0 0,0 0-288 0 0,0 0-540 0 0,-1-1-2810 0 0,-3-2 2194 0 0,4 3 952 0 0,-2-4-8307 0 0</inkml:trace>
  <inkml:trace contextRef="#ctx0" brushRef="#br0" timeOffset="985.11">1141 549 7690 0 0,'0'0'1800'0'0,"0"0"-772"0"0,0 0-276 0 0,0 0 210 0 0,0 0 192 0 0,0 0-44 0 0,0 0-223 0 0,0 0-261 0 0,0 0-250 0 0,0 0-192 0 0,0 0-85 0 0,0 0-49 0 0,0 0-22 0 0,23-9 12 0 0,75-26-32 0 0,-17 17-52 0 0,182-60 462 0 0,-259 77-184 0 0,0 0 0 0 0,0-1 0 0 0,0 1 0 0 0,0-1 0 0 0,-1 0 1 0 0,1 0-1 0 0,0 0 0 0 0,-1 0 0 0 0,0-1 0 0 0,1 1 0 0 0,-1-1 0 0 0,0 0 1 0 0,0 0-1 0 0,0 0 0 0 0,-1 0 0 0 0,1-1 0 0 0,-1 1 0 0 0,0-1 1 0 0,0 1-1 0 0,0-1 0 0 0,0 0 0 0 0,-1 0 0 0 0,0 0 0 0 0,1 0 0 0 0,-1 0 1 0 0,-1 0-1 0 0,1 0 0 0 0,-1 0 0 0 0,1-1 0 0 0,-1 1 0 0 0,0 0 1 0 0,-1 0-1 0 0,1-1-234 0 0,0 2 15 0 0,1 0 0 0 0,-1 0 0 0 0,0 0 1 0 0,0 0-1 0 0,0 0 0 0 0,-1 0 1 0 0,1 0-1 0 0,-1 0 0 0 0,0 0 0 0 0,1 0 1 0 0,-1 0-1 0 0,-1 0 0 0 0,1 1 0 0 0,0-1 1 0 0,-1 0-1 0 0,1 1 0 0 0,-1-1 0 0 0,0 1 1 0 0,0-1-1 0 0,0 1 0 0 0,0 0 1 0 0,0 0-1 0 0,0 0 0 0 0,-1 0 0 0 0,1 0 1 0 0,-1 1-1 0 0,1-1 0 0 0,-1 1 0 0 0,0-1 1 0 0,1 1-1 0 0,-1 0 0 0 0,0 0 1 0 0,0 0-1 0 0,0 0 0 0 0,0 1 0 0 0,0-1 1 0 0,0 1-1 0 0,0 0 0 0 0,0 0 0 0 0,-2 0-15 0 0,0 0-72 0 0,-1 0 0 0 0,1 0 0 0 0,0 0 0 0 0,-1 1 0 0 0,1 0 0 0 0,0 0 0 0 0,-1 0 0 0 0,1 1 0 0 0,0 0 0 0 0,0 0 0 0 0,0 0 0 0 0,0 0 0 0 0,1 1-1 0 0,-1 0 1 0 0,1 0 0 0 0,-1 0 0 0 0,1 1 0 0 0,0-1 0 0 0,0 1 0 0 0,1 0 0 0 0,-1 0 0 0 0,1 0 0 0 0,0 1 0 0 0,-1 1 72 0 0,-2 5-100 0 0,0 1 0 0 0,2 0 1 0 0,-1 0-1 0 0,1 0 0 0 0,1 1 1 0 0,0-1-1 0 0,1 1 0 0 0,0 0 1 0 0,1 0-1 0 0,1-1 0 0 0,0 1 0 0 0,1 7 100 0 0,-1-16-20 0 0,1 0-1 0 0,-1 1 0 0 0,1-1 0 0 0,0 0 0 0 0,1 0 0 0 0,-1 1 0 0 0,1-1 0 0 0,0 0 0 0 0,0 0 0 0 0,0-1 0 0 0,0 1 0 0 0,1 0 0 0 0,0-1 0 0 0,-1 0 0 0 0,1 1 0 0 0,0-1 0 0 0,1 0 0 0 0,-1 0 0 0 0,1-1 0 0 0,-1 1 0 0 0,1-1 0 0 0,0 0 0 0 0,0 0 0 0 0,0 0 0 0 0,0 0 0 0 0,0-1 0 0 0,0 1 0 0 0,0-1 1 0 0,0 0-1 0 0,3 0 21 0 0,7 2-71 0 0,1-1 0 0 0,0 0 0 0 0,0-1 0 0 0,0-1 0 0 0,0 0 0 0 0,0-1 0 0 0,0 0 0 0 0,6-3 71 0 0,53-17-2242 0 0,-27 3-7485 0 0,-37 14 313 0 0</inkml:trace>
  <inkml:trace contextRef="#ctx0" brushRef="#br0" timeOffset="1255.811">1 1734 10186 0 0,'0'0'246'0'0,"0"0"20"0"0,0 0 488 0 0,0 0 657 0 0,0 0 413 0 0,0 0-14 0 0,31-1-222 0 0,102-7-237 0 0,-31-19 373 0 0,-80 18-1331 0 0,64-32 1025 0 0,-2-4 0 0 0,-1-3 0 0 0,74-60-1418 0 0,-48 34 575 0 0,78-52-106 0 0,364-229-472 0 0,-298 210-4177 0 0,-221 126 2088 0 0,-15 8-1631 0 0,0 2-6715 0 0,-14 8 4023 0 0</inkml:trace>
  <inkml:trace contextRef="#ctx0" brushRef="#br0" timeOffset="1746.024">1978 0 7930 0 0,'0'0'3416'0'0,"0"0"-1147"0"0,0 0-511 0 0,0 0-91 0 0,0 0-204 0 0,0 0-335 0 0,0 0-316 0 0,0 0-251 0 0,0 0-180 0 0,0 0-88 0 0,0 0-46 0 0,0 0-45 0 0,0 0-35 0 0,-3 3-36 0 0,-12 16 288 0 0,31-22 579 0 0,-7-13-135 0 0,-17 29-403 0 0,-7 15-1497 0 0,13-18-3451 0 0,2 2-5253 0 0,0-8-158 0 0</inkml:trace>
  <inkml:trace contextRef="#ctx0" brushRef="#br0" timeOffset="2188.938">2090 357 8138 0 0,'0'0'1803'0'0,"0"0"-288"0"0,0 0 25 0 0,0 0 71 0 0,0 0-99 0 0,0 0-194 0 0,0 0-179 0 0,0 0-120 0 0,0 0-67 0 0,0 0-54 0 0,0 0-62 0 0,0 0-113 0 0,3 1-130 0 0,11 32 2189 0 0,-14-33-2770 0 0,1 0-1 0 0,-1 1 1 0 0,0-1 0 0 0,0 0-1 0 0,0 0 1 0 0,0 0 0 0 0,1 0-1 0 0,-1 0 1 0 0,0 0 0 0 0,0 1 0 0 0,0-1-1 0 0,1 0 1 0 0,-1 0 0 0 0,0 0-1 0 0,0 0 1 0 0,1 0 0 0 0,-1 0-1 0 0,0 0 1 0 0,0 0 0 0 0,0 0-1 0 0,1 0 1 0 0,-1 0 0 0 0,0 0-12 0 0,-7 28-152 0 0,7-9-1391 0 0,14-17-9364 0 0,-11-2-754 0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4:18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 1795 2160 0 0,'0'0'862'0'0,"0"0"-67"0"0,0 0 196 0 0,0 0 342 0 0,0 0 281 0 0,0 0 53 0 0,0 0-185 0 0,0 0-293 0 0,0 0-297 0 0,0 0-210 0 0,0 0-145 0 0,-22 4-90 0 0,-65 18-53 0 0,52-1 153 0 0,31-14-384 0 0,-5 8 18 0 0,1 0-1 0 0,1 0 1 0 0,0 1-1 0 0,1 0 0 0 0,0 0 1 0 0,2 0-1 0 0,0 1 1 0 0,1 0-1 0 0,0 0 1 0 0,1 0-1 0 0,1 0 0 0 0,1 0 1 0 0,0 0-1 0 0,2 1-180 0 0,-2-9 60 0 0,0 0 0 0 0,1-1 0 0 0,0 1 0 0 0,1 0 0 0 0,0-1 0 0 0,0 1 0 0 0,1-1 0 0 0,0 0 0 0 0,0 0 0 0 0,1 0 0 0 0,0 0 0 0 0,0 0 0 0 0,1-1-1 0 0,0 0 1 0 0,0 0 0 0 0,1 0 0 0 0,0-1 0 0 0,0 0 0 0 0,1 0 0 0 0,-1 0 0 0 0,1-1 0 0 0,1 0 0 0 0,-1 0 0 0 0,1-1 0 0 0,-1 0 0 0 0,1 0 0 0 0,0-1 0 0 0,1 0 0 0 0,-1 0 0 0 0,0-1-1 0 0,1 0 1 0 0,0-1 0 0 0,-1 0 0 0 0,1 0 0 0 0,0-1 0 0 0,0 0 0 0 0,-1 0 0 0 0,5-1-60 0 0,-4-2 124 0 0,-1-1 0 0 0,1 1 0 0 0,0-1 0 0 0,-1-1 0 0 0,0 0 1 0 0,0 0-1 0 0,0 0 0 0 0,-1-1 0 0 0,0 0 0 0 0,0-1 0 0 0,0 0 0 0 0,-1 0 0 0 0,0 0 0 0 0,0-1 0 0 0,-1 1 0 0 0,0-1 0 0 0,0-1 1 0 0,-1 1-1 0 0,0-1 0 0 0,0 0 0 0 0,-1 0 0 0 0,-1 0 0 0 0,1 0 0 0 0,-1-1-124 0 0,7-31 162 0 0,-2 0 1 0 0,-2-1-1 0 0,-1 1 0 0 0,-2-1 0 0 0,-2 0 1 0 0,-4-26-163 0 0,2 49-14 0 0,-1-1 1 0 0,-1 1 0 0 0,0-1 0 0 0,-2 1 0 0 0,0 1-1 0 0,-1-1 1 0 0,-1 1 0 0 0,0 0 0 0 0,-2 1 0 0 0,0 0 0 0 0,-1 0-1 0 0,0 1 1 0 0,-2 1 0 0 0,0 0 0 0 0,0 0 0 0 0,-1 2-1 0 0,-1 0 1 0 0,-6-4 13 0 0,18 14-35 0 0,1 1-1 0 0,-1 0 1 0 0,0 0-1 0 0,0 0 1 0 0,0 1-1 0 0,0-1 1 0 0,0 1-1 0 0,0-1 1 0 0,0 1-1 0 0,0 0 1 0 0,-1 0-1 0 0,1 1 1 0 0,0-1-1 0 0,-1 1 1 0 0,1-1-1 0 0,0 1 1 0 0,-1 0 0 0 0,1 1-1 0 0,-1-1 1 0 0,1 0-1 0 0,0 1 1 0 0,0 0-1 0 0,-1 0 1 0 0,1 0-1 0 0,0 0 1 0 0,0 0-1 0 0,0 0 1 0 0,0 1-1 0 0,0 0 1 0 0,0 0-1 0 0,0 0 1 0 0,0 0-1 0 0,1 0 1 0 0,-1 0-1 0 0,1 1 1 0 0,0-1-1 0 0,0 1 1 0 0,-1 0 35 0 0,-1 9-24 0 0,1 1-1 0 0,0 0 1 0 0,1 0-1 0 0,0 0 1 0 0,1 0 0 0 0,1 1-1 0 0,0-1 1 0 0,1 0 0 0 0,0 0-1 0 0,1 0 1 0 0,0 0 0 0 0,1 0-1 0 0,1 0 1 0 0,0 0 0 0 0,0-1-1 0 0,1 0 1 0 0,1 0-1 0 0,0 0 1 0 0,7 8 24 0 0,2 4-54 0 0,1 0 0 0 0,1-2 0 0 0,1 0 0 0 0,1-1 0 0 0,1-1 0 0 0,1-1 0 0 0,15 10 54 0 0,94 66-4009 0 0,-91-71-229 0 0,-11-12-3928 0 0,-17-11 2495 0 0</inkml:trace>
  <inkml:trace contextRef="#ctx0" brushRef="#br0" timeOffset="531.488">614 2067 6289 0 0,'0'0'1794'0'0,"0"0"-219"0"0,0 0 99 0 0,0 0 147 0 0,0 0-89 0 0,0 0-290 0 0,0 0-292 0 0,0 0-182 0 0,0 0-62 0 0,0 0-37 0 0,0 0-55 0 0,0 0-109 0 0,0 0-138 0 0,1-9-109 0 0,4-54 462 0 0,-5 36-698 0 0,2 1-1 0 0,1-1 1 0 0,1 1-1 0 0,1-1 1 0 0,1 1-1 0 0,2 1 1 0 0,8-20-222 0 0,-15 44-14 0 0,-1 0 0 0 0,1 0 0 0 0,0 0 0 0 0,0 1 0 0 0,0-1 0 0 0,0 0 0 0 0,0 1 0 0 0,-1-1 0 0 0,1 0 0 0 0,0 1 0 0 0,0 0-1 0 0,1-1 1 0 0,-1 1 0 0 0,0-1 0 0 0,0 1 0 0 0,0 0 0 0 0,0 0 0 0 0,0 0 0 0 0,0-1 0 0 0,0 1 0 0 0,0 0 0 0 0,1 1 0 0 0,-1-1 0 0 0,0 0 0 0 0,0 0 0 0 0,0 0 0 0 0,0 1 0 0 0,0-1 0 0 0,0 0 0 0 0,0 1 0 0 0,0-1 0 0 0,0 1 0 0 0,0-1 0 0 0,0 1 0 0 0,0 0 0 0 0,0-1 0 0 0,0 1 0 0 0,0 0 0 0 0,-1 0 0 0 0,1-1 0 0 0,0 1 0 0 0,0 0 0 0 0,-1 0 0 0 0,1 0 0 0 0,-1 0 0 0 0,1 0 0 0 0,-1 0 0 0 0,1 0 0 0 0,-1 0 0 0 0,0 0 0 0 0,1 0 0 0 0,-1 1 0 0 0,0-1 0 0 0,0 0 0 0 0,0 0 0 0 0,0 0 0 0 0,0 0 0 0 0,0 0 0 0 0,0 0 0 0 0,0 1 14 0 0,10 14 63 0 0,-4-9-12 0 0,-5-6-35 0 0,-1 1-1 0 0,1 0 1 0 0,0 0 0 0 0,0-1-1 0 0,0 1 1 0 0,0 0 0 0 0,0-1-1 0 0,0 1 1 0 0,1-1 0 0 0,-1 0-1 0 0,0 1 1 0 0,1-1 0 0 0,-1 0 0 0 0,1 0-1 0 0,0 0 1 0 0,-1 0 0 0 0,1 0-1 0 0,0 0 1 0 0,-1 0 0 0 0,1-1-1 0 0,0 1 1 0 0,0-1 0 0 0,0 1-1 0 0,0-1 1 0 0,0 0 0 0 0,-1 1-1 0 0,1-1 1 0 0,0 0 0 0 0,0 0-1 0 0,0-1 1 0 0,0 1 0 0 0,0 0-1 0 0,0 0 1 0 0,0-1 0 0 0,-1 0-1 0 0,1 1 1 0 0,1-2-16 0 0,27-63 608 0 0,18-38-514 0 0,-31 143-467 0 0,-9-11 322 0 0,-8-24 15 0 0,1 1-1 0 0,0-1 1 0 0,0 0-1 0 0,1 1 1 0 0,-1-1 0 0 0,1 0-1 0 0,0 0 1 0 0,1-1-1 0 0,-1 1 1 0 0,1 0-1 0 0,0-1 1 0 0,0 1-1 0 0,0-1 1 0 0,1 0-1 0 0,0 0 1 0 0,-1 0-1 0 0,1-1 1 0 0,1 1-1 0 0,1 0 37 0 0,26-11-6482 0 0,-17-11-4421 0 0,-13 11 3615 0 0</inkml:trace>
  <inkml:trace contextRef="#ctx0" brushRef="#br0" timeOffset="982.008">1179 1596 6449 0 0,'0'0'1871'0'0,"0"0"-593"0"0,0 0-48 0 0,0 0 114 0 0,0 0-50 0 0,0 0-257 0 0,0 0-289 0 0,0 0-204 0 0,0 0-133 0 0,0 0-45 0 0,-10 31-9 0 0,-31 96-14 0 0,37-79 188 0 0,8-45-416 0 0,-1 0 26 0 0,1-1-1 0 0,-1 0 0 0 0,1 0 0 0 0,0 0 1 0 0,0 0-1 0 0,0 0 0 0 0,0-1 0 0 0,0 0 0 0 0,0 0 1 0 0,0 0-1 0 0,0 0 0 0 0,1 0 0 0 0,-1-1 1 0 0,0 0-1 0 0,0 0 0 0 0,1 0 0 0 0,-1-1 0 0 0,0 1 1 0 0,0-1-1 0 0,0 0 0 0 0,1 0 0 0 0,-1 0 0 0 0,0-1 1 0 0,0 0-1 0 0,-1 1 0 0 0,1-1 0 0 0,0-1 1 0 0,-1 1-1 0 0,3-2-140 0 0,7-11 157 0 0,-2 0 1 0 0,0-1-1 0 0,0 0 1 0 0,-1-1 0 0 0,-1 0-1 0 0,-1-1 1 0 0,-1 0-1 0 0,0 0 1 0 0,-1 0 0 0 0,-1-1-1 0 0,-1 0 1 0 0,-1 0-1 0 0,0 0 1 0 0,-1 0 0 0 0,-1-1-1 0 0,-1 1 1 0 0,-1 0-1 0 0,-3-16-157 0 0,4 21-41 0 0,-2 1-1 0 0,1-1 0 0 0,-2 0 0 0 0,0 1 1 0 0,0 0-1 0 0,-1-1 0 0 0,-1 2 1 0 0,0-1-1 0 0,-1 0 0 0 0,-1 1 1 0 0,1 0-1 0 0,-2 1 0 0 0,0-1 0 0 0,0 1 1 0 0,-1 1-1 0 0,0 0 0 0 0,-1 0 1 0 0,0 1-1 0 0,-1 0 0 0 0,0 0 0 0 0,0 1 1 0 0,-10-5 41 0 0,18 12-56 0 0,0-1 0 0 0,-1 1 1 0 0,1-1-1 0 0,0 1 0 0 0,-1 0 0 0 0,1 0 1 0 0,-1 1-1 0 0,1-1 0 0 0,-1 1 1 0 0,1 0-1 0 0,-1 0 0 0 0,1 0 0 0 0,-1 0 1 0 0,1 0-1 0 0,-1 1 0 0 0,1 0 0 0 0,-1 0 1 0 0,1 0-1 0 0,-1 0 0 0 0,1 0 1 0 0,0 0-1 0 0,0 1 0 0 0,0 0 0 0 0,0 0 1 0 0,0 0-1 0 0,0 0 0 0 0,0 0 1 0 0,0 0-1 0 0,1 1 0 0 0,-1-1 0 0 0,1 1 1 0 0,0 0-1 0 0,0 0 0 0 0,0 0 0 0 0,0 0 1 0 0,0 0-1 0 0,1 0 56 0 0,-3 5-11 0 0,1 0 0 0 0,1-1-1 0 0,0 1 1 0 0,0 0 0 0 0,0 1 0 0 0,1-1-1 0 0,0 0 1 0 0,1 0 0 0 0,0 1 0 0 0,0-1-1 0 0,0 0 1 0 0,1 0 0 0 0,1 1 0 0 0,-1-1 0 0 0,1 0-1 0 0,1 0 1 0 0,0-1 0 0 0,0 1 0 0 0,0 0-1 0 0,1-1 1 0 0,0 0 0 0 0,0 0 0 0 0,1 0 0 0 0,0 0-1 0 0,0-1 1 0 0,1 1 0 0 0,-1-2 0 0 0,1 1-1 0 0,1 0 1 0 0,-1-1 0 0 0,1 0 11 0 0,8 5-110 0 0,-1-1 0 0 0,1-1-1 0 0,1 0 1 0 0,-1-1 0 0 0,1 0 0 0 0,1-1 0 0 0,-1-1 0 0 0,1-1-1 0 0,0 0 1 0 0,9 0 110 0 0,40 3-4123 0 0,1-6-5055 0 0,-52-1 2087 0 0</inkml:trace>
  <inkml:trace contextRef="#ctx0" brushRef="#br0" timeOffset="5151.969">1441 1113 4793 0 0,'0'0'2322'0'0,"0"0"-312"0"0,0 0-178 0 0,0 0 0 0 0,0 0-94 0 0,0 0-282 0 0,0 0-346 0 0,0 0-317 0 0,0 0-235 0 0,0 0-175 0 0,0 0-77 0 0,-7 10 265 0 0,40 7 1735 0 0,-9-3-1915 0 0,-1 2 1 0 0,0 0-1 0 0,-1 2 1 0 0,-1 0-1 0 0,0 1 1 0 0,-2 1-1 0 0,0 1 0 0 0,10 17-391 0 0,86 86 705 0 0,-112-130 1802 0 0,-5-28-2202 0 0,-59-309 21 0 0,31 146-30 0 0,27 157-5514 0 0,2 2-5660 0 0,1 41-386 0 0</inkml:trace>
  <inkml:trace contextRef="#ctx0" brushRef="#br0" timeOffset="10317.523">1897 1091 0 0 0,'0'2'2710'0'0,"1"5"15941"0"0,0-5-16109 0 0,-1-2-4402 0 0,44-22 3235 0 0,217-125 618 0 0,-95 41-1374 0 0,-110 76-369 0 0,-45 22 172 0 0,-21 8 239 0 0,-5 0-730 0 0,-6-1 97 0 0,-1-2-1 0 0,1-1 1 0 0,-1 0 0 0 0,1-2-1 0 0,1 0 1 0 0,-17-8-28 0 0,-32-9 111 0 0,17 14-175 0 0,52 25-124 0 0,17 131 49 0 0,3-96 131 0 0,2 0-1 0 0,2-2 0 0 0,3 0 0 0 0,1-2 0 0 0,22 26 9 0 0,-47-70-1 0 0,-1 2 30 0 0,-2-5-22 0 0,0 1-1 0 0,0 0 0 0 0,0-1 0 0 0,0 1 0 0 0,0 0 1 0 0,0-1-1 0 0,0 1 0 0 0,0 0 0 0 0,0 0 1 0 0,1-1-1 0 0,-1 1 0 0 0,0 0 0 0 0,0-1 1 0 0,1 1-1 0 0,-1-1 0 0 0,0 1 0 0 0,1 0 0 0 0,-1-1 1 0 0,0 1-1 0 0,1-1 0 0 0,-1 1 0 0 0,1-1 1 0 0,-1 1-1 0 0,1-1 0 0 0,-1 1 0 0 0,1-1 0 0 0,-1 0 1 0 0,1 1-1 0 0,0-1 0 0 0,-1 0 0 0 0,1 1 1 0 0,0-1-1 0 0,-1 0 0 0 0,1 0 0 0 0,0 0 0 0 0,-1 1 1 0 0,1-1-1 0 0,0 0 0 0 0,-1 0 0 0 0,1 0 1 0 0,0 0-1 0 0,-1 0 0 0 0,1 0 0 0 0,0-1 0 0 0,-1 1 1 0 0,1 0-1 0 0,0 0 0 0 0,-1 0 0 0 0,1-1 1 0 0,0 1-1 0 0,-1 0 0 0 0,1 0 0 0 0,-1-1 0 0 0,1 1-5 0 0,41-187 901 0 0,-9-147-1098 0 0,-33 334-293 0 0,0 0-287 0 0,0 0-383 0 0,0 18-6732 0 0,0-7 692 0 0,0-3-3494 0 0</inkml:trace>
  <inkml:trace contextRef="#ctx0" brushRef="#br0" timeOffset="11030.319">2179 1515 7450 0 0,'0'0'1704'0'0,"0"0"-190"0"0,0 0-11 0 0,0 0 140 0 0,0 0 45 0 0,0 0-149 0 0,0 0-251 0 0,0 0-286 0 0,0 0-242 0 0,0 0-167 0 0,0 0-127 0 0,0 0-54 0 0,0 0-13 0 0,2 18 910 0 0,-3 201 1437 0 0,-63 132-1884 0 0,60-254-616 0 0,5-95-225 0 0,-1-1-1 0 0,0 1 1 0 0,0 0-1 0 0,1 0 0 0 0,-1 0 1 0 0,1 0-1 0 0,0-1 0 0 0,0 1 1 0 0,-1 0-1 0 0,1 0 0 0 0,0-1 1 0 0,0 1-1 0 0,1-1 1 0 0,-1 1-1 0 0,0-1 0 0 0,0 1 1 0 0,1-1-1 0 0,-1 0 0 0 0,1 0 1 0 0,-1 0-1 0 0,1 1 0 0 0,0-1 1 0 0,-1-1-1 0 0,1 1 1 0 0,0 0-1 0 0,-1 0 0 0 0,1-1 1 0 0,0 1-1 0 0,0-1 0 0 0,0 1 1 0 0,0-1-1 0 0,0 0 0 0 0,0 0 1 0 0,0 0-1 0 0,-1 0 1 0 0,1 0-1 0 0,0 0 0 0 0,1-1-20 0 0,73-19 749 0 0,61-78-207 0 0,-129 92-540 0 0,-1 0 0 0 0,0-1-1 0 0,-1 0 1 0 0,1 0 0 0 0,-1 0 0 0 0,-1-1 0 0 0,0 1-1 0 0,0-1 1 0 0,0-1 0 0 0,-1 1 0 0 0,1-2-2 0 0,4-37-2778 0 0,-35 26-5032 0 0,15 17 1874 0 0,3 1-5477 0 0</inkml:trace>
  <inkml:trace contextRef="#ctx0" brushRef="#br0" timeOffset="11234.347">1884 1982 11466 0 0,'0'0'2662'0'0,"0"0"-1067"0"0,0 0-481 0 0,0 0 66 0 0,0 0 123 0 0,0 0-95 0 0,0 0-241 0 0,0 0-247 0 0,0 0-146 0 0,32-11-105 0 0,100-38-94 0 0,136-42-1701 0 0,-224 77-2425 0 0,-25 7-666 0 0,-8 3-387 0 0,-1 0-4531 0 0</inkml:trace>
  <inkml:trace contextRef="#ctx0" brushRef="#br0" timeOffset="11516.269">2516 1725 4241 0 0,'0'0'3481'0'0,"0"0"-1341"0"0,0 0-574 0 0,0 0-153 0 0,0 0-194 0 0,0 0-258 0 0,0 0-220 0 0,0 0-124 0 0,0 0-92 0 0,0 0-69 0 0,-13 33-36 0 0,-39 102-37 0 0,41-74 224 0 0,14-55-480 0 0,-1-2 23 0 0,0 0 0 0 0,1 0 0 0 0,-1 0 0 0 0,1-1 0 0 0,0 1 0 0 0,0-1 0 0 0,1 1 0 0 0,-1-1-1 0 0,0 0 1 0 0,1 0 0 0 0,0 0 0 0 0,0-1 0 0 0,0 0 0 0 0,0 1 0 0 0,0-1 0 0 0,0-1 0 0 0,1 1-1 0 0,-1 0 1 0 0,1-1 0 0 0,-1 0 0 0 0,1 0 0 0 0,0-1 0 0 0,-1 1 0 0 0,1-1 0 0 0,-1 0 0 0 0,1 0-1 0 0,0 0 1 0 0,-1-1 0 0 0,1 0 0 0 0,0 0 0 0 0,-1 0 0 0 0,1 0 0 0 0,-1-1 0 0 0,0 0 0 0 0,0 0-1 0 0,1 0 1 0 0,-1 0 0 0 0,0 0 0 0 0,-1-1 0 0 0,1 0 0 0 0,0 0 0 0 0,-1 0 0 0 0,3-3-150 0 0,3-2 127 0 0,0-1 1 0 0,-1 0-1 0 0,0 0 1 0 0,-1-1-1 0 0,0 0 1 0 0,0 0-1 0 0,-1 0 1 0 0,-1-1 0 0 0,0 0-1 0 0,0 0 1 0 0,-1 0-1 0 0,0-1 1 0 0,-1 0-1 0 0,-1 0 1 0 0,0 1-1 0 0,0-1 1 0 0,-1 0-1 0 0,0-1 1 0 0,-2-8-128 0 0,1 18-21 0 0,-1 0 0 0 0,1 0 0 0 0,-1 0 0 0 0,0 0 0 0 0,0-1 0 0 0,0 1 0 0 0,0 0 0 0 0,-1 1 0 0 0,1-1 0 0 0,-1 0 0 0 0,0 0 0 0 0,1 1 0 0 0,-1-1 1 0 0,-1 1-1 0 0,1-1 0 0 0,0 1 0 0 0,-1 0 0 0 0,1 0 0 0 0,-1 0 0 0 0,1 0 0 0 0,-1 0 0 0 0,0 1 0 0 0,0-1 0 0 0,0 1 0 0 0,0 0 0 0 0,0 0 0 0 0,0 0 0 0 0,0 0 0 0 0,0 0 0 0 0,0 1 0 0 0,-1-1 0 0 0,1 1 0 0 0,0 0 0 0 0,-4 0 21 0 0,3 0-336 0 0,-1 0 0 0 0,1 0 0 0 0,-1 1 0 0 0,0 0 0 0 0,1-1 0 0 0,-1 2 0 0 0,1-1 0 0 0,-1 0 0 0 0,1 1 0 0 0,0 0 0 0 0,0 0 0 0 0,0 0 0 0 0,0 0 0 0 0,0 1 0 0 0,-3 2 336 0 0,-10 12-3447 0 0,6-5-1701 0 0,2 0-5605 0 0</inkml:trace>
  <inkml:trace contextRef="#ctx0" brushRef="#br0" timeOffset="11892.919">2856 1596 7074 0 0,'0'0'3071'0'0,"0"0"-1029"0"0,0 0-510 0 0,0 0-160 0 0,0 0-250 0 0,0 0-257 0 0,0 0-149 0 0,0 0-105 0 0,0 0-96 0 0,0 0-112 0 0,0 0-104 0 0,0 0-86 0 0,-19 26-61 0 0,-62 80-52 0 0,50-42 23 0 0,30-51-110 0 0,1-11 15 0 0,0 1-1 0 0,0-1 1 0 0,1 0 0 0 0,-1 1 0 0 0,0-1-1 0 0,1 0 1 0 0,-1 1 0 0 0,1-1 0 0 0,0 0 0 0 0,0 0-1 0 0,0 0 1 0 0,0 0 0 0 0,0 0 0 0 0,1 0-1 0 0,-1 0 1 0 0,0 0 0 0 0,1 0 0 0 0,0 0-1 0 0,-1-1 1 0 0,1 1 0 0 0,0-1 0 0 0,0 1-1 0 0,0-1 1 0 0,0 0 0 0 0,0 1 0 0 0,0-1-1 0 0,0 0 1 0 0,0-1 0 0 0,0 1 0 0 0,1 0-1 0 0,-1 0 1 0 0,0-1 0 0 0,0 0 0 0 0,1 1-1 0 0,-1-1 1 0 0,1 0 0 0 0,-1 0 0 0 0,0 0-1 0 0,1 0 1 0 0,-1-1 0 0 0,0 1 0 0 0,0-1-1 0 0,1 1 1 0 0,-1-1 0 0 0,0 0 0 0 0,0 0-1 0 0,1 0-27 0 0,8-3 294 0 0,0-1 0 0 0,-1 0-1 0 0,1 0 1 0 0,-1-1-1 0 0,0-1 1 0 0,0 0 0 0 0,-1 0-1 0 0,0-1 1 0 0,0 0 0 0 0,-1 0-1 0 0,0-1 1 0 0,-1 0-1 0 0,0-1 1 0 0,0 1 0 0 0,-1-1-1 0 0,0-1 1 0 0,2-3-294 0 0,-4 6 142 0 0,0-1 1 0 0,-1 1-1 0 0,0-1 0 0 0,0 1 1 0 0,-1-1-1 0 0,0 0 1 0 0,0 0-1 0 0,-1 0 0 0 0,0 0 1 0 0,-1 0-1 0 0,0 0 0 0 0,-1-8-142 0 0,1 14-17 0 0,-1 1 1 0 0,0-1-1 0 0,0 0 0 0 0,0 1 0 0 0,0-1 0 0 0,-1 1 0 0 0,1 0 0 0 0,-1-1 0 0 0,1 1 0 0 0,-1 0 0 0 0,0 0 0 0 0,0 0 0 0 0,0 0 0 0 0,0 0 0 0 0,0 0 1 0 0,-1 1-1 0 0,1-1 0 0 0,0 1 0 0 0,-1-1 0 0 0,1 1 0 0 0,-1 0 0 0 0,0 0 0 0 0,1 0 0 0 0,-1 0 0 0 0,0 1 0 0 0,1-1 0 0 0,-1 1 0 0 0,0 0 0 0 0,0-1 1 0 0,1 1-1 0 0,-1 0 0 0 0,0 1 0 0 0,0-1 0 0 0,-2 1 17 0 0,-55 23-3938 0 0,46-8 1118 0 0,5-4-3049 0 0,3-1-5867 0 0</inkml:trace>
  <inkml:trace contextRef="#ctx0" brushRef="#br0" timeOffset="15997.71">3602 1091 0 0 0,'0'0'1552'0'0,"0"0"65"0"0,0 0-13 0 0,0 0-133 0 0,0 0-124 0 0,0 0-83 0 0,0 0-97 0 0,0 0-92 0 0,0-3-139 0 0,0 1-742 0 0,-1 1-1 0 0,1-1 1 0 0,0 1-1 0 0,-1 0 1 0 0,1-1-1 0 0,-1 1 1 0 0,0 0-1 0 0,1-1 1 0 0,-1 1-1 0 0,0 0 1 0 0,0 0-1 0 0,1-1 1 0 0,-1 1-1 0 0,0 0 1 0 0,0 0-1 0 0,-1 0 1 0 0,1 0-1 0 0,0 0 1 0 0,0 0-1 0 0,0 1 1 0 0,0-1-1 0 0,-1 0 1 0 0,1 1-1 0 0,0-1 1 0 0,-1 1-1 0 0,1-1 1 0 0,-1 1-1 0 0,1 0 1 0 0,-1-1-1 0 0,1 1 1 0 0,0 0-1 0 0,-1 0 1 0 0,1 0-1 0 0,-1 0 1 0 0,1 0-1 0 0,-1 0 1 0 0,1 1-1 0 0,-1-1 1 0 0,1 0-1 0 0,0 1 1 0 0,-1-1-1 0 0,1 1 1 0 0,0-1-1 0 0,-2 2-193 0 0,-10 3 258 0 0,-1 1 0 0 0,1 1 0 0 0,0 1 0 0 0,0 0 0 0 0,1 0 0 0 0,0 1 0 0 0,0 1 0 0 0,1 0 1 0 0,1 1-1 0 0,-2 1-258 0 0,11-10 33 0 0,-1-1-14 0 0,1 0-1 0 0,-1 0 0 0 0,0 1 0 0 0,1-1 1 0 0,0 1-1 0 0,-1-1 0 0 0,1 1 0 0 0,0-1 0 0 0,0 1 1 0 0,0 0-1 0 0,0 0 0 0 0,0 0 0 0 0,0 0 1 0 0,0-1-1 0 0,1 1 0 0 0,-1 0 0 0 0,0 0 0 0 0,1 0 1 0 0,0 1-1 0 0,0-1 0 0 0,0 0 0 0 0,0 0 1 0 0,0 0-1 0 0,0 0 0 0 0,0 0-18 0 0,48 6 420 0 0,-25-8-296 0 0,-15-1-103 0 0,1 0 1 0 0,-1 0-1 0 0,1 1 0 0 0,-1 1 1 0 0,0 0-1 0 0,1 0 1 0 0,-1 0-1 0 0,0 1 1 0 0,0 0-1 0 0,0 1 1 0 0,0 0-1 0 0,0 0 1 0 0,-1 1-1 0 0,1-1 1 0 0,6 6-22 0 0,-12-6 25 0 0,-1 0 1 0 0,1 1 0 0 0,-1-1-1 0 0,0 0 1 0 0,0 1 0 0 0,0-1-1 0 0,0 1 1 0 0,-1-1-1 0 0,1 1 1 0 0,-1-1 0 0 0,0 1-1 0 0,0 0 1 0 0,0-1 0 0 0,0 1-1 0 0,-1-1 1 0 0,0 1 0 0 0,1-1-1 0 0,-1 1 1 0 0,0-1 0 0 0,-1 0-1 0 0,0 2-25 0 0,-3 5-138 0 0,-1 0 1 0 0,0 0-1 0 0,-1-1 0 0 0,0 0 0 0 0,0 0 0 0 0,-1-1 0 0 0,0 0 0 0 0,0 0 0 0 0,-1-1 1 0 0,0 0-1 0 0,0-1 0 0 0,-1 0 0 0 0,-7 4 138 0 0,16-10-359 0 0,0 0-1 0 0,1-1 1 0 0,-1 1-1 0 0,1 0 1 0 0,-1 0 0 0 0,1 0-1 0 0,-1-1 1 0 0,1 1-1 0 0,-1 0 1 0 0,1-1 0 0 0,-1 1-1 0 0,1 0 1 0 0,-1-1-1 0 0,1 1 1 0 0,0-1 0 0 0,-1 1-1 0 0,1-1 1 0 0,-1 1-1 0 0,1-1 1 0 0,0 1 0 0 0,0-1-1 0 0,-1 1 1 0 0,1-1-1 0 0,0 1 1 0 0,0-1 0 0 0,0 1-1 0 0,0-1 1 0 0,-1 0-1 0 0,1 1 1 0 0,0-1 0 0 0,0 1-1 0 0,0-1 1 0 0,0 1-1 0 0,0-1 1 0 0,0 0 0 0 0,1 1-1 0 0,-1-1 1 0 0,0 1-1 0 0,0-1 1 0 0,0 1 0 0 0,0-1-1 0 0,1 0 1 0 0,-1 1-1 0 0,0-1 1 0 0,1 1 0 0 0,-1-1-1 0 0,0 1 1 0 0,1 0-1 0 0,-1-1 1 0 0,1 1 0 0 0,-1-1-1 0 0,0 1 1 0 0,1-1 359 0 0,5-3-4181 0 0</inkml:trace>
  <inkml:trace contextRef="#ctx0" brushRef="#br0" timeOffset="16542.006">3605 1353 696 0 0,'0'0'2827'0'0,"0"0"-169"0"0,0 0 15 0 0,0 0 25 0 0,0 0-202 0 0,0 0-397 0 0,0 0-377 0 0,0 0-300 0 0,0 0-269 0 0,0 0-170 0 0,0 0-145 0 0,0 0-118 0 0,0 0-84 0 0,4-16-89 0 0,25-112 674 0 0,24-52 369 0 0,-53 178-1589 0 0,1 1 1 0 0,-1 0-1 0 0,1-1 0 0 0,0 1 0 0 0,0 0 0 0 0,-1 0 1 0 0,1-1-1 0 0,0 1 0 0 0,0 0 0 0 0,0 0 0 0 0,0 0 1 0 0,1 0-1 0 0,-1 0 0 0 0,0 1 0 0 0,0-1 0 0 0,1 0 1 0 0,-1 0-1 0 0,0 1 0 0 0,1-1 0 0 0,-1 1 0 0 0,0-1 1 0 0,1 1-1 0 0,-1 0 0 0 0,1-1 0 0 0,-1 1 0 0 0,1 0 1 0 0,-1 0-1 0 0,1 0 0 0 0,-1 0 0 0 0,1 0 1 0 0,-1 0-1 0 0,0 1 0 0 0,1-1 0 0 0,-1 0 0 0 0,1 1 1 0 0,-1-1-1 0 0,1 1 0 0 0,-1-1 0 0 0,0 1 0 0 0,0 0 1 0 0,1 0-1 0 0,-1 0 0 0 0,0-1 0 0 0,0 1 0 0 0,0 0 1 0 0,0 0-1 0 0,0 1 0 0 0,0-1 0 0 0,0 0 0 0 0,0 0 1 0 0,0 0-1 0 0,0 1 0 0 0,-1-1 0 0 0,1 0 0 0 0,-1 1 1 0 0,1-1-1 0 0,-1 0 0 0 0,1 1 0 0 0,-1-1 1 0 0,0 1-1 0 0,0-1 0 0 0,1 1 0 0 0,-1-1-1 0 0,9 14 11 0 0,-8-12-7 0 0,0-1-1 0 0,0 0 0 0 0,1 0 0 0 0,-1 0 0 0 0,0 0 0 0 0,1 0 0 0 0,-1 0 0 0 0,1 0 0 0 0,0 0 0 0 0,-1 0 0 0 0,1-1 0 0 0,0 1 0 0 0,0-1 0 0 0,0 1 0 0 0,0-1 1 0 0,1 0-1 0 0,-1 0 0 0 0,0 0 0 0 0,0 0 0 0 0,1 0 0 0 0,-1 0 0 0 0,0-1 0 0 0,1 1 0 0 0,-1-1 0 0 0,3 0-3 0 0,1-1 17 0 0,-1-1 0 0 0,1 0 0 0 0,0 0 0 0 0,-1 0 0 0 0,0-1 1 0 0,0 1-1 0 0,0-1 0 0 0,0-1 0 0 0,0 1 0 0 0,0-1 0 0 0,-1 0 0 0 0,0 0 0 0 0,0 0 0 0 0,0 0 0 0 0,0-1 0 0 0,0 0 0 0 0,-1 0 0 0 0,0 0 0 0 0,0 0 1 0 0,-1 0-1 0 0,1-1 0 0 0,0-2-17 0 0,34-47 122 0 0,-37 55-126 0 0,1-1 0 0 0,-1 1 0 0 0,0-1 0 0 0,0 0 0 0 0,1 1 0 0 0,-1-1 1 0 0,0 1-1 0 0,1-1 0 0 0,-1 1 0 0 0,0-1 0 0 0,1 1 0 0 0,-1-1 1 0 0,1 1-1 0 0,-1 0 0 0 0,1-1 0 0 0,-1 1 0 0 0,1 0 0 0 0,-1-1 0 0 0,1 1 1 0 0,-1 0-1 0 0,1-1 0 0 0,-1 1 0 0 0,1 0 0 0 0,0 0 0 0 0,-1 0 0 0 0,1 0 1 0 0,-1-1-1 0 0,1 1 0 0 0,0 0 0 0 0,-1 0 0 0 0,1 0 0 0 0,-1 0 0 0 0,1 0 1 0 0,0 1-1 0 0,-1-1 0 0 0,1 0 0 0 0,-1 0 0 0 0,1 0 0 0 0,0 0 1 0 0,-1 1-1 0 0,1-1 0 0 0,-1 0 0 0 0,1 1 0 0 0,-1-1 0 0 0,1 0 0 0 0,-1 1 1 0 0,1-1-1 0 0,-1 0 0 0 0,1 1 0 0 0,-1-1 0 0 0,0 1 0 0 0,1-1 0 0 0,-1 1 1 0 0,0-1-1 0 0,1 1 0 0 0,-1 0 0 0 0,0-1 0 0 0,1 1 0 0 0,-1-1 0 0 0,0 1 4 0 0,8 10-36 0 0,12 18-149 0 0,15-17-5907 0 0,-13-23-7769 0 0,-17 7 6626 0 0</inkml:trace>
  <inkml:trace contextRef="#ctx0" brushRef="#br0" timeOffset="17280.995">4270 719 3033 0 0,'0'0'3238'0'0,"0"0"-259"0"0,0 0-348 0 0,0 0-441 0 0,0 0-512 0 0,0 0-410 0 0,0 0-226 0 0,0 0-125 0 0,0 0-117 0 0,0 0-113 0 0,0 0-94 0 0,0 0-108 0 0,0 0-100 0 0,-26 26-86 0 0,-78 77-75 0 0,69-50 4 0 0,35-44-188 0 0,-1-5-15 0 0,0-2-22 0 0,0 0 1 0 0,0-1-1 0 0,0 1 1 0 0,0 0-1 0 0,0 0 1 0 0,1 0-1 0 0,-1 0 1 0 0,0 0-1 0 0,1 0 1 0 0,0 0-1 0 0,-1 0 1 0 0,1 0-1 0 0,0 0 1 0 0,0 0 0 0 0,0 0-1 0 0,0 0 1 0 0,1 0-1 0 0,-1 0 1 0 0,0 0-1 0 0,1 0 1 0 0,0 0-1 0 0,-1 0 1 0 0,1 0-1 0 0,0-1 1 0 0,0 1-1 0 0,0 0 1 0 0,0 0-1 0 0,0-1 1 0 0,0 1 0 0 0,1 0-1 0 0,-1-1 1 0 0,1 0-1 0 0,-1 1 1 0 0,1-1-1 0 0,-1 0 1 0 0,1 1-1 0 0,0-1 1 0 0,-1 0-1 0 0,1 0 1 0 0,0-1-1 0 0,0 1 1 0 0,0 0-1 0 0,0 0 1 0 0,0-1 0 0 0,0 1-1 0 0,0-1 1 0 0,1 0-4 0 0,8-3 42 0 0,0 0 0 0 0,0-1 0 0 0,-1 0 0 0 0,0-1 1 0 0,1-1-1 0 0,-1 1 0 0 0,-1-2 0 0 0,1 1 1 0 0,-1-1-1 0 0,0 0 0 0 0,-1-1 0 0 0,0 0 1 0 0,0-1-1 0 0,-1 0 0 0 0,0 0 0 0 0,0 0 0 0 0,-1-1 1 0 0,0 0-1 0 0,-1 0 0 0 0,0 0 0 0 0,0-3-42 0 0,69-149 260 0 0,-71 161-646 0 0,-6 10 296 0 0,-4 80-547 0 0,8-87 631 0 0,0 1 1 0 0,0 0-1 0 0,0 0 1 0 0,0-1-1 0 0,1 1 0 0 0,-1-1 1 0 0,1 1-1 0 0,0-1 1 0 0,-1 0-1 0 0,1 0 0 0 0,0 0 1 0 0,1 0-1 0 0,-1 0 1 0 0,0 0-1 0 0,0 0 0 0 0,1 0 1 0 0,-1-1-1 0 0,1 0 1 0 0,0 1-1 0 0,-1-1 0 0 0,1 0 1 0 0,0 0-1 0 0,0 0 1 0 0,-1-1-1 0 0,1 1 0 0 0,0-1 1 0 0,0 0-1 0 0,0 1 1 0 0,0-1-1 0 0,0 0 0 0 0,0-1 1 0 0,0 1-1 0 0,0 0 1 0 0,-1-1-1 0 0,1 0 0 0 0,0 0 1 0 0,0 0-1 0 0,0 0 1 0 0,-1 0-1 0 0,1 0 0 0 0,0-1 7 0 0,10-9 128 0 0,0-1 0 0 0,-1 0 0 0 0,0-1 1 0 0,-1 0-1 0 0,-1-1 0 0 0,0 0 1 0 0,-1-1-1 0 0,0 0 0 0 0,-2 0 1 0 0,1-1-1 0 0,-2 0 0 0 0,0 0 1 0 0,3-14-130 0 0,-2 11 82 0 0,3-7-34 0 0,-1 1 1 0 0,0-1-1 0 0,-2-1 1 0 0,-2 1-1 0 0,0-1 1 0 0,-2 0-1 0 0,0 0 1 0 0,-2 0-1 0 0,-1 0 1 0 0,-2-2-49 0 0,-25-31 46 0 0,26 59-60 0 0,1-1-1 0 0,-1 1 1 0 0,0 0 0 0 0,1 0-1 0 0,-1 0 1 0 0,0 0 0 0 0,1 0-1 0 0,-1 0 1 0 0,0 0-1 0 0,0 1 1 0 0,0-1 0 0 0,0 0-1 0 0,0 0 1 0 0,0 1 0 0 0,0-1-1 0 0,0 0 1 0 0,0 1 0 0 0,0-1-1 0 0,0 1 1 0 0,-1-1 0 0 0,1 1-1 0 0,0 0 1 0 0,0 0-1 0 0,0-1 1 0 0,-1 1 0 0 0,1 0-1 0 0,0 0 1 0 0,0 0 0 0 0,-1 0-1 0 0,1 0 1 0 0,0 1 0 0 0,0-1-1 0 0,0 0 1 0 0,-1 1 0 0 0,1-1-1 0 0,0 0 1 0 0,0 1-1 0 0,0-1 1 0 0,0 1 0 0 0,0 0-1 0 0,0-1 1 0 0,0 1 0 0 0,0 0-1 0 0,0 0 1 0 0,0 0 0 0 0,0-1-1 0 0,0 1 1 0 0,0 0 0 0 0,0 1 14 0 0,-7 13-92 0 0,0 0 1 0 0,1 1 0 0 0,1 0 0 0 0,0 0 0 0 0,2 1 0 0 0,-1-1 0 0 0,2 1 0 0 0,0 0 0 0 0,1 0 0 0 0,1 0-1 0 0,1 0 1 0 0,0 0 0 0 0,2 12 91 0 0,-2-22 1 0 0,1 1 0 0 0,0-1 0 0 0,0 0 0 0 0,1 1 0 0 0,-1-1 0 0 0,2 0 0 0 0,-1 0 0 0 0,1 0 0 0 0,0 0 0 0 0,0 0 0 0 0,1-1 0 0 0,0 1 0 0 0,0-1 0 0 0,1 0 0 0 0,-1 0 0 0 0,1-1 0 0 0,1 1 0 0 0,-1-1 0 0 0,1 0 0 0 0,0-1-1 0 0,0 1 1 0 0,0-1 0 0 0,0-1 0 0 0,1 1 0 0 0,0-1 0 0 0,0 0 0 0 0,0 0 0 0 0,0-1 0 0 0,0 0 0 0 0,0 0 0 0 0,0-1 0 0 0,1 0 0 0 0,-1 0 0 0 0,1-1 0 0 0,-1 1 0 0 0,5-2-1 0 0,3 1 128 0 0,-1-2-1 0 0,1 0 1 0 0,0 0 0 0 0,-1-1-1 0 0,1-1 1 0 0,-1 0-1 0 0,0-1 1 0 0,-1-1 0 0 0,1 0-1 0 0,-1-1 1 0 0,0 0 0 0 0,-1-1-1 0 0,1-1 1 0 0,4-4-128 0 0,1 1 115 0 0,-1-1 0 0 0,0-1 0 0 0,0-1 1 0 0,-2 0-1 0 0,0-1 0 0 0,-1-1 0 0 0,0 0 0 0 0,-1-1 0 0 0,-1-1 1 0 0,-1 1-1 0 0,-1-2 0 0 0,0 0 0 0 0,-2 0 0 0 0,0 0 0 0 0,-1-1 1 0 0,-2 0-1 0 0,0-1 0 0 0,-1 1 0 0 0,-1-1 0 0 0,0-2-115 0 0,-3 10 9 0 0,1 8-1 0 0,0 0 0 0 0,0 0 0 0 0,0 0 0 0 0,-1-1 0 0 0,0 1 1 0 0,-1 0-1 0 0,1-1 0 0 0,-1 1 0 0 0,0 0 0 0 0,-1 0 0 0 0,1 0 0 0 0,-1 0 0 0 0,0 0 0 0 0,-1 0 0 0 0,0 1 0 0 0,0-1 0 0 0,0 1 1 0 0,0-1-1 0 0,-1 1 0 0 0,0 0 0 0 0,0 1 0 0 0,-4-5-8 0 0,6 9-11 0 0,1-1 0 0 0,-1 0 0 0 0,0 0 0 0 0,0 1 0 0 0,0-1 0 0 0,0 1 0 0 0,0-1 0 0 0,0 1 0 0 0,0 0 0 0 0,0 0 0 0 0,0 0 0 0 0,0 0 0 0 0,0 0 0 0 0,0 0 0 0 0,0 1 0 0 0,0-1 0 0 0,0 1 0 0 0,0-1 0 0 0,0 1 0 0 0,0 0 0 0 0,0-1 0 0 0,0 1 0 0 0,1 0 0 0 0,-1 1 0 0 0,0-1 0 0 0,1 0 0 0 0,-1 0 0 0 0,0 1 0 0 0,1-1 0 0 0,0 1 0 0 0,-1-1 0 0 0,1 1 0 0 0,0-1 0 0 0,-1 2 11 0 0,-35 64-378 0 0,31-51 181 0 0,0 0 1 0 0,2 1 0 0 0,0-1-1 0 0,1 1 1 0 0,0 0 0 0 0,2-1-1 0 0,0 1 1 0 0,1 0 0 0 0,0 0-1 0 0,2 0 1 0 0,0 0-1 0 0,1 0 1 0 0,0 0 0 0 0,2 2 196 0 0,28 59-6504 0 0,19-10-7138 0 0,-38-56 9859 0 0</inkml:trace>
  <inkml:trace contextRef="#ctx0" brushRef="#br0" timeOffset="17782.368">2499 2483 11554 0 0,'0'0'2802'0'0,"0"0"-1163"0"0,0 0-334 0 0,0 0 44 0 0,0 0-59 0 0,0 0-325 0 0,0 0-335 0 0,0 0-198 0 0,0 0-81 0 0,0 0 22 0 0,0 0 27 0 0,0 0-14 0 0,0 0-54 0 0,8 31-67 0 0,26 100-37 0 0,18-6 226 0 0,112 114-772 0 0,-150-224 199 0 0,-4-4-2793 0 0,-5-3-6481 0 0,-5-8 3905 0 0,-3 0-1037 0 0</inkml:trace>
  <inkml:trace contextRef="#ctx0" brushRef="#br0" timeOffset="26026.243">2274 2903 688 0 0,'0'0'2681'0'0,"0"0"-354"0"0,0 0-63 0 0,0 0 121 0 0,0 0-11 0 0,0 0-219 0 0,0 0-387 0 0,0 0-331 0 0,0 0-207 0 0,0 0-164 0 0,0 0-106 0 0,9 3-118 0 0,-5-1-680 0 0,0 0 0 0 0,0 0 0 0 0,1-1 0 0 0,-1 0 1 0 0,1 0-1 0 0,-1 0 0 0 0,1 0 0 0 0,0 0 0 0 0,-1-1 0 0 0,1 0 0 0 0,0 0 1 0 0,-1 0-1 0 0,1-1 0 0 0,-1 0 0 0 0,1 1 0 0 0,-1-2 0 0 0,1 1 1 0 0,-1 0-1 0 0,1-1 0 0 0,-1 0 0 0 0,0 0 0 0 0,2-1-162 0 0,176-148 2058 0 0,-164 138-2299 0 0,-13 12-3559 0 0,0 0-3870 0 0,-4 1-4236 0 0</inkml:trace>
  <inkml:trace contextRef="#ctx0" brushRef="#br0" timeOffset="26580.989">2983 2616 0 0 0,'0'0'511'0'0,"0"0"817"0"0,0 0 334 0 0,0 0 221 0 0,0 0 129 0 0,0 0-18 0 0,0 0-111 0 0,0 0-152 0 0,0 0-171 0 0,0 0-162 0 0,0 0-226 0 0,0 0-211 0 0,-2 4-151 0 0,0-2-711 0 0,-5 10 313 0 0,0 0 0 0 0,0 1 0 0 0,1-1 1 0 0,1 1-1 0 0,0 0 0 0 0,1 1 0 0 0,0-1 0 0 0,1 1 0 0 0,0-1 0 0 0,1 2-412 0 0,2-11 31 0 0,-1 1 0 0 0,1-1 0 0 0,0 0 0 0 0,0 1-1 0 0,0-1 1 0 0,1 0 0 0 0,-1 1 0 0 0,1-1 0 0 0,0 0 0 0 0,0 1 0 0 0,1-1 0 0 0,-1 0 0 0 0,1 0 0 0 0,0 0 0 0 0,0 0 0 0 0,0-1-1 0 0,1 1 1 0 0,-1 0 0 0 0,1-1 0 0 0,0 0 0 0 0,0 0 0 0 0,0 0 0 0 0,0 0 0 0 0,1 0 0 0 0,-1 0 0 0 0,1-1 0 0 0,0 0-1 0 0,0 1 1 0 0,-1-2 0 0 0,1 1 0 0 0,1 0 0 0 0,-1-1 0 0 0,0 1 0 0 0,0-1 0 0 0,0-1 0 0 0,1 1 0 0 0,-1 0 0 0 0,0-1-1 0 0,1 0 1 0 0,-1 0 0 0 0,1 0 0 0 0,-1-1 0 0 0,0 1 0 0 0,1-1 0 0 0,3-1-31 0 0,-1-3 114 0 0,-1 1 0 0 0,1-1 1 0 0,-1 0-1 0 0,0 0 0 0 0,-1-1 1 0 0,1 1-1 0 0,-1-1 0 0 0,0 0 0 0 0,-1-1 1 0 0,1 1-1 0 0,-1-1 0 0 0,0 0 1 0 0,-1 0-1 0 0,0-1 0 0 0,0 1 0 0 0,0 0 1 0 0,-1-1-1 0 0,0 0 0 0 0,-1 1 1 0 0,0-1-1 0 0,0 0 0 0 0,-1 0 0 0 0,1 0 1 0 0,-2 0-1 0 0,1 0 0 0 0,-1-1-114 0 0,0 5-68 0 0,-1 0-1 0 0,1 0 1 0 0,-1-1-1 0 0,0 1 1 0 0,0 0 0 0 0,0 1-1 0 0,0-1 1 0 0,-1 0-1 0 0,0 1 1 0 0,1-1-1 0 0,-1 1 1 0 0,-1 0-1 0 0,1 0 1 0 0,0 0 0 0 0,-1 0-1 0 0,1 0 1 0 0,-1 1-1 0 0,0 0 1 0 0,0 0-1 0 0,0 0 1 0 0,0 0-1 0 0,0 1 1 0 0,0-1 0 0 0,-1 1-1 0 0,1 0 1 0 0,-1 0-1 0 0,1 1 1 0 0,0-1-1 0 0,-1 1 1 0 0,1 0-1 0 0,-2 0 69 0 0,-25 3-3464 0 0,12 4-3480 0 0,9-2-4932 0 0</inkml:trace>
  <inkml:trace contextRef="#ctx0" brushRef="#br0" timeOffset="27453.066">2517 2818 0 0 0,'0'0'212'0'0,"0"0"782"0"0,0 0 38 0 0,0 0-171 0 0,0 0-155 0 0,0 0-75 0 0,0 0 14 0 0,0 0 93 0 0,0 0 136 0 0,0 0 125 0 0,0-1-185 0 0,1-6 11111 0 0,36-19-8356 0 0,104-94-1730 0 0,-68 64-1690 0 0,-49 50-2844 0 0,-16 5-1798 0 0,1 1-4094 0 0,-5 0-1626 0 0</inkml:trace>
  <inkml:trace contextRef="#ctx0" brushRef="#br0" timeOffset="28810.964">3681 2656 3825 0 0,'0'0'3375'0'0,"0"0"-1152"0"0,0 0-646 0 0,0 0-162 0 0,0 0-22 0 0,0 0-92 0 0,0 0-136 0 0,0 0-142 0 0,0 0-107 0 0,0 0-45 0 0,0 0 3 0 0,0 0 36 0 0,0 0 4 0 0,2-4 1867 0 0,-32-63-548 0 0,17 27-1905 0 0,2 0 0 0 0,2-1 0 0 0,1 0-1 0 0,0-28-327 0 0,5 45 60 0 0,2-1-1 0 0,1 0 0 0 0,2 1 0 0 0,0-1 1 0 0,1 0-1 0 0,1 1 0 0 0,2 0 1 0 0,0 0-1 0 0,6-12-59 0 0,1 16 29 0 0,13 58-108 0 0,11 21 130 0 0,68 90-3 0 0,-73-126-15 0 0,-21-47 2 0 0,32-96 49 0 0,-29 83-83 0 0,-8 15 0 0 0,2 1-1 0 0,0-1 0 0 0,2 1 1 0 0,0 1-1 0 0,1 0 0 0 0,1 0 1 0 0,1 1-1 0 0,7-7 0 0 0,-19 25-2 0 0,-1 1 1 0 0,1-1-1 0 0,0 1 0 0 0,-1-1 1 0 0,1 1-1 0 0,0-1 0 0 0,0 1 1 0 0,-1-1-1 0 0,1 1 0 0 0,0 0 1 0 0,0-1-1 0 0,0 1 0 0 0,-1 0 1 0 0,1 0-1 0 0,0 0 0 0 0,0 0 0 0 0,0 0 1 0 0,0 0-1 0 0,0 0 0 0 0,-1 0 1 0 0,1 0-1 0 0,0 0 0 0 0,0 0 1 0 0,0 0-1 0 0,0 1 0 0 0,0-1 1 0 0,-1 0-1 0 0,1 0 0 0 0,0 1 1 0 0,0-1-1 0 0,-1 1 0 0 0,1-1 0 0 0,0 1 1 0 0,0-1-1 0 0,-1 1 0 0 0,1-1 1 0 0,-1 1-1 0 0,1 0 0 0 0,0-1 1 0 0,-1 1-1 0 0,0 0 0 0 0,1 0 1 0 0,-1-1-1 0 0,1 1 0 0 0,-1 0 1 0 0,0 0-1 0 0,1 0 0 0 0,-1-1 0 0 0,0 1 1 0 0,0 1 1 0 0,20 51-24 0 0,-17-43 27 0 0,8 31-37 0 0,36 72-770 0 0,-46-112 548 0 0,1 0-1 0 0,0-1 0 0 0,-1 1 1 0 0,1-1-1 0 0,0 0 0 0 0,0 1 1 0 0,-1-1-1 0 0,1 0 0 0 0,0 0 1 0 0,0 0-1 0 0,-1 0 1 0 0,1 0-1 0 0,0-1 0 0 0,0 1 1 0 0,0 0-1 0 0,-1-1 0 0 0,1 1 1 0 0,0-1-1 0 0,-1 0 0 0 0,1 0 1 0 0,-1 1-1 0 0,1-1 0 0 0,-1 0 1 0 0,1 0-1 0 0,-1-1 0 0 0,1 1 1 0 0,-1 0-1 0 0,0 0 0 0 0,0-1 1 0 0,0 1-1 0 0,1 0 0 0 0,-1-1 1 0 0,-1 1-1 0 0,1-1 1 0 0,0 0-1 0 0,0 1 0 0 0,0-1 1 0 0,-1 0-1 0 0,1 1 0 0 0,-1-1 1 0 0,1-2 256 0 0,3-2-1490 0 0,16-32-8624 0 0,-11 26 4337 0 0</inkml:trace>
  <inkml:trace contextRef="#ctx0" brushRef="#br0" timeOffset="29907.986">4404 1736 2593 0 0,'0'0'3779'0'0,"0"0"-821"0"0,0 0-592 0 0,0 0-264 0 0,0 0-351 0 0,0 0-416 0 0,0 0-272 0 0,0 0-171 0 0,0 0-27 0 0,0 0-22 0 0,0 0-60 0 0,0 0-103 0 0,0 0-109 0 0,-24 32-99 0 0,-74 104-89 0 0,55-47 223 0 0,39-78-535 0 0,1 0-1 0 0,0 0 0 0 0,1 0 0 0 0,0 0 0 0 0,1 0 0 0 0,0 0 1 0 0,1 0-1 0 0,0 0 0 0 0,1 1 0 0 0,1 9-70 0 0,-1-20 9 0 0,0 1-1 0 0,1-1 1 0 0,-1 1-1 0 0,0-1 1 0 0,1 1 0 0 0,-1-1-1 0 0,1 0 1 0 0,-1 0 0 0 0,1 0-1 0 0,0 0 1 0 0,-1 0-1 0 0,1 0 1 0 0,0 0 0 0 0,0 0-1 0 0,-1-1 1 0 0,1 1-1 0 0,0-1 1 0 0,0 1 0 0 0,0-1-1 0 0,0 0 1 0 0,0 0 0 0 0,0 0-1 0 0,0 0 1 0 0,0 0-1 0 0,0 0 1 0 0,0-1 0 0 0,0 1-1 0 0,-1 0 1 0 0,1-1-1 0 0,0 0 1 0 0,0 1 0 0 0,0-1-1 0 0,0 0 1 0 0,-1 0 0 0 0,1 0-1 0 0,-1 0 1 0 0,1 0-1 0 0,0-1 1 0 0,0 1-9 0 0,20-24 96 0 0,-1 0 0 0 0,0-1 0 0 0,-2-1 0 0 0,-1-1 0 0 0,-1 0 0 0 0,-2-2 0 0 0,-1 0 0 0 0,-1 0 0 0 0,3-15-96 0 0,16-28 71 0 0,-9 39-286 0 0,-16 71-260 0 0,-7-28 449 0 0,1-1-1 0 0,0 1 0 0 0,1 0 0 0 0,-1-1 0 0 0,1 1 1 0 0,1-1-1 0 0,0 0 0 0 0,0 0 0 0 0,1 0 0 0 0,0 0 0 0 0,0 0 1 0 0,1-1-1 0 0,-1 1 0 0 0,2-1 0 0 0,-1-1 0 0 0,1 1 1 0 0,0-1-1 0 0,1 0 0 0 0,5 5 27 0 0,-9-10 9 0 0,0 0 0 0 0,0 0 0 0 0,-1 0 0 0 0,1 0 0 0 0,0-1 0 0 0,0 1 0 0 0,0-1-1 0 0,0 0 1 0 0,0 0 0 0 0,1 0 0 0 0,-1 0 0 0 0,0 0 0 0 0,0 0 0 0 0,0-1 0 0 0,0 0 0 0 0,0 1 0 0 0,-1-1 0 0 0,1-1 0 0 0,0 1 0 0 0,0 0 0 0 0,0 0 0 0 0,-1-1-1 0 0,1 0 1 0 0,-1 1 0 0 0,1-1 0 0 0,-1 0 0 0 0,0 0 0 0 0,0-1 0 0 0,0 1 0 0 0,0 0 0 0 0,0-1 0 0 0,0 1 0 0 0,-1-1 0 0 0,2-2-9 0 0,39-97 529 0 0,-31 45-344 0 0,-2 1 0 0 0,-3-1 0 0 0,-3 0 0 0 0,-3-52-185 0 0,0 109 1 0 0,0-34 8 0 0,-2 0 0 0 0,-2 0 1 0 0,0 1-1 0 0,-3 0 0 0 0,0 0 1 0 0,-3 0-1 0 0,0 1 0 0 0,-2 0 1 0 0,-2 0-10 0 0,13 28 12 0 0,0 1 0 0 0,-1 0 0 0 0,1 0 0 0 0,-1-1 0 0 0,0 1 0 0 0,0 0 0 0 0,0 1 0 0 0,0-1 0 0 0,0 0 0 0 0,-1 1 1 0 0,1-1-1 0 0,-1 1 0 0 0,0-1 0 0 0,0 1 0 0 0,0 0 0 0 0,0 0 0 0 0,-2 0-12 0 0,3 31-348 0 0,2-16 367 0 0,1-1 0 0 0,0 1 1 0 0,1-1-1 0 0,1 1 0 0 0,-1-1 0 0 0,2 0 0 0 0,0 0 1 0 0,0 0-1 0 0,1 0 0 0 0,4 6-19 0 0,51 134 200 0 0,-49-114-146 0 0,3-1 1 0 0,1 0-1 0 0,2-1 0 0 0,11 17-54 0 0,59 104-72 0 0,-87-158 71 0 0,0 0-1 0 0,0 0 1 0 0,0 0 0 0 0,0 0-1 0 0,0 0 1 0 0,0 0-1 0 0,1 0 1 0 0,-1 0-1 0 0,0 0 1 0 0,0 0-1 0 0,1 0 1 0 0,-1 0-1 0 0,1 0 1 0 0,-1 0-1 0 0,1 0 1 0 0,-1 1-1 0 0,1-1 1 0 0,-1 0 0 0 0,1 0-1 0 0,0 0 1 0 0,-1 1-1 0 0,1-1 1 0 0,0 0-1 0 0,0 1 1 0 0,0-1-1 0 0,0 1 1 0 0,-1-1-1 0 0,1 1 1 0 0,0-1-1 0 0,0 1 1 0 0,0 0-1 0 0,0-1 1 0 0,0 1 0 0 0,0 0-1 0 0,0 0 1 0 0,0-1-1 0 0,0 1 1 0 0,0 0-1 0 0,0 0 1 0 0,0 0-1 0 0,0 0 1 0 0,0 1-1 0 0,0-1 1 0 0,0 0-1 0 0,0 0 1 0 0,0 1-1 0 0,0-1 1 0 0,0 0 0 0 0,0 1-1 0 0,0-1 1 0 0,0 1-1 0 0,0-1 1 0 0,0 1-1 0 0,-1 0 1 0 0,1-1-1 0 0,0 1 1 0 0,0 0-1 0 0,-1-1 1 0 0,1 1-1 0 0,0 0 1 0 0,-1 0-1 0 0,1 0 1 0 0,-1 0 0 0 0,1 0-1 0 0,-1-1 1 0 0,0 1-1 0 0,1 0 1 0 0,-1 0-1 0 0,0 0 1 0 0,1 1 1 0 0,15-50 45 0 0,-3-1 1 0 0,-1-1 0 0 0,-2 1-1 0 0,-3-2 1 0 0,-2 1 0 0 0,-2-1-1 0 0,-2 1 1 0 0,-5-31-46 0 0,0 38-2 0 0,-1 0 0 0 0,-3 1 0 0 0,-1 0 0 0 0,-2 1 0 0 0,-2 0 0 0 0,-2 1-1 0 0,-17-34 3 0 0,27 62 15 0 0,2 3-4 0 0,-1 0-1 0 0,1 1 0 0 0,-1-1 1 0 0,-1 1-1 0 0,0 0 0 0 0,0 0 1 0 0,0 0-1 0 0,-1 1 0 0 0,0-1 1 0 0,-1 2-1 0 0,0-1 0 0 0,0 1 1 0 0,-4-3-11 0 0,9 10-7 0 0,0 0 1 0 0,0 0 0 0 0,0 0-1 0 0,0 1 1 0 0,0-1 0 0 0,0 1-1 0 0,1 0 1 0 0,-1-1 0 0 0,1 1-1 0 0,-1 0 1 0 0,1 0 0 0 0,-1 0-1 0 0,1 0 1 0 0,0 0-1 0 0,0 0 1 0 0,0 0 0 0 0,0 1-1 0 0,1-1 1 0 0,-1 0 0 0 0,0 0-1 0 0,1 1 1 0 0,0-1 0 0 0,-1 0-1 0 0,1 1 1 0 0,0-1 0 0 0,0 0-1 0 0,0 1 1 0 0,1-1 0 0 0,-1 1-1 0 0,1-1 7 0 0,-1-1 0 0 0,-2 21 15 0 0,0 1-1 0 0,2 0 0 0 0,1 0 1 0 0,1-1-1 0 0,1 1 1 0 0,1 0-1 0 0,1-1 0 0 0,1 0 1 0 0,0 0-1 0 0,2-1-14 0 0,10 21 15 0 0,1-1 0 0 0,2-1 0 0 0,2-1 0 0 0,25 33-15 0 0,95 103-124 0 0,-75-113-747 0 0,-67-62 804 0 0,-1 0-1 0 0,1 1 0 0 0,-1-1 1 0 0,0 0-1 0 0,1 0 0 0 0,-1 0 0 0 0,1 0 1 0 0,-1 0-1 0 0,1 1 0 0 0,-1-1 1 0 0,0 0-1 0 0,1 0 0 0 0,-1 0 1 0 0,1 0-1 0 0,-1 0 0 0 0,1 0 1 0 0,-1-1-1 0 0,0 1 0 0 0,1 0 1 0 0,-1 0-1 0 0,1 0 0 0 0,-1 0 1 0 0,0 0-1 0 0,1-1 0 0 0,-1 1 0 0 0,1 0 1 0 0,-1 0-1 0 0,0-1 0 0 0,1 1 1 0 0,-1 0-1 0 0,0-1 0 0 0,1 1 1 0 0,-1 0-1 0 0,0-1 0 0 0,0 1 1 0 0,1 0-1 0 0,-1-1 0 0 0,0 1 1 0 0,0 0-1 0 0,0-1 0 0 0,0 1 0 0 0,1-1 1 0 0,-1 1-1 0 0,0-1 0 0 0,0 1 1 0 0,0 0-1 0 0,0-1 0 0 0,0 1 1 0 0,0-1-1 0 0,0 1 0 0 0,0-1 1 0 0,0 1-1 0 0,0 0 0 0 0,0-1 1 0 0,0 1-1 0 0,-1-1 0 0 0,1 1 1 0 0,0-1-1 0 0,0 1 0 0 0,0 0 0 0 0,-1-1 1 0 0,1 1-1 0 0,0 0 0 0 0,0-1 1 0 0,-1 1-1 0 0,1 0 0 0 0,0-1 68 0 0,-13-30-5488 0 0,-3 12-4464 0 0,9 12 3643 0 0</inkml:trace>
  <inkml:trace contextRef="#ctx0" brushRef="#br0" timeOffset="30190.005">4487 1552 10826 0 0,'0'0'1870'0'0,"0"0"-303"0"0,0 0-168 0 0,0 0 148 0 0,0 0 76 0 0,0 0-89 0 0,0 0-151 0 0,0 0-227 0 0,0 0-255 0 0,32-18-218 0 0,101-58-144 0 0,14-33 447 0 0,-125 91-1091 0 0,180-131 994 0 0,-57 66-5890 0 0,-129 76 1373 0 0,-6 3-2490 0 0,-4 0-5405 0 0</inkml:trace>
  <inkml:trace contextRef="#ctx0" brushRef="#br0" timeOffset="30880.981">5236 1316 496 0 0,'0'0'2490'0'0,"0"0"-283"0"0,0 0 68 0 0,0 0 64 0 0,0 0-222 0 0,0 0-374 0 0,0 0-299 0 0,0 0-213 0 0,0 0-135 0 0,0 0-93 0 0,0 0-107 0 0,0 0-110 0 0,23-32-106 0 0,68-99-96 0 0,-61 69 408 0 0,-27-11 559 0 0,-5 71-1545 0 0,0 1-1 0 0,1-1 0 0 0,-1 1 0 0 0,0 0 0 0 0,0 0 0 0 0,0-1 0 0 0,0 1 1 0 0,0 1-1 0 0,0-1 0 0 0,0 0 0 0 0,0 0 0 0 0,-1 1 0 0 0,1-1 0 0 0,0 1 1 0 0,0 0-1 0 0,0 0 0 0 0,-1 0 0 0 0,1 0 0 0 0,0 0 0 0 0,0 0 0 0 0,-1 0 0 0 0,1 1 1 0 0,0-1-1 0 0,0 1 0 0 0,0 0 0 0 0,0 0 0 0 0,0 0 0 0 0,0 0 0 0 0,0 0 1 0 0,0 0-1 0 0,0 0 0 0 0,0 0 0 0 0,0 1 0 0 0,-1 1-5 0 0,-7 5-70 0 0,0 2-1 0 0,1-1 1 0 0,0 1-1 0 0,1 0 1 0 0,0 1-1 0 0,0 0 1 0 0,1 0-1 0 0,1 1 1 0 0,0 0-1 0 0,0 0 1 0 0,1 0-1 0 0,1 1 1 0 0,0-1-1 0 0,1 1 1 0 0,0 0-1 0 0,1 1 1 0 0,0-1-1 0 0,1 0 1 0 0,1 0-1 0 0,0 1 1 0 0,1 4 70 0 0,0-14-3 0 0,0 0-1 0 0,0 1 1 0 0,0-1 0 0 0,1 0-1 0 0,-1-1 1 0 0,1 1-1 0 0,0 0 1 0 0,0 0 0 0 0,1-1-1 0 0,-1 1 1 0 0,1-1 0 0 0,-1 0-1 0 0,1 0 1 0 0,0 0 0 0 0,1 0-1 0 0,-1 0 1 0 0,0 0 0 0 0,1-1-1 0 0,-1 0 1 0 0,1 0 0 0 0,0 0-1 0 0,0 0 1 0 0,-1 0 0 0 0,1-1-1 0 0,1 0 1 0 0,-1 0 0 0 0,0 0-1 0 0,0 0 1 0 0,0-1 0 0 0,0 1-1 0 0,1-1 1 0 0,1 0 3 0 0,1 0 54 0 0,-1 0-1 0 0,0-1 1 0 0,1 0 0 0 0,-1 0-1 0 0,0 0 1 0 0,0 0 0 0 0,0-1-1 0 0,0 0 1 0 0,0-1 0 0 0,0 1-1 0 0,-1-1 1 0 0,1 0-1 0 0,-1-1 1 0 0,0 1 0 0 0,1-1-1 0 0,-2 0 1 0 0,1 0 0 0 0,4-5-54 0 0,11-10 140 0 0,0-1 1 0 0,-2 0-1 0 0,0-2 0 0 0,-1 0 1 0 0,-2-1-1 0 0,0 0 1 0 0,-1-1-1 0 0,-2-1 0 0 0,0 0 1 0 0,-2-1-1 0 0,0 0 1 0 0,-2-1-1 0 0,-1 0 1 0 0,-1 0-1 0 0,-2 0 0 0 0,0-1 1 0 0,-1-22-141 0 0,-3 48-1 0 0,-9-79 89 0 0,9 79-101 0 0,0 0 1 0 0,-1 1-1 0 0,1-1 0 0 0,-1 0 0 0 0,1 1 1 0 0,-1-1-1 0 0,0 0 0 0 0,0 1 0 0 0,1-1 0 0 0,-1 1 1 0 0,0-1-1 0 0,0 1 0 0 0,-1-1 0 0 0,1 1 1 0 0,0 0-1 0 0,0-1 0 0 0,-1 1 0 0 0,1 0 1 0 0,-1 0-1 0 0,1 0 0 0 0,-1 0 0 0 0,1 0 1 0 0,-1 1-1 0 0,0-1 0 0 0,1 0 0 0 0,-1 1 1 0 0,0-1-1 0 0,1 1 0 0 0,-1 0 0 0 0,0-1 1 0 0,0 1-1 0 0,1 0 0 0 0,-1 0 0 0 0,0 0 0 0 0,0 0 1 0 0,0 1-1 0 0,1-1 0 0 0,-1 0 0 0 0,0 1 1 0 0,0-1-1 0 0,1 1 0 0 0,-1-1 0 0 0,-1 2 13 0 0,-1 1-45 0 0,-1 0 0 0 0,1 1 0 0 0,-1-1 0 0 0,1 1 0 0 0,0 0 0 0 0,1 0 0 0 0,-1 0 0 0 0,1 1 0 0 0,0 0 0 0 0,0-1 0 0 0,0 1 0 0 0,0 0 0 0 0,1 0 0 0 0,0 0 0 0 0,0 1 0 0 0,1-1 0 0 0,-1 1 0 0 0,1-1 0 0 0,0 0 0 0 0,0 1 0 0 0,1 3 45 0 0,1-8-11 0 0,1 1-1 0 0,-1-1 1 0 0,1 1 0 0 0,0-1-1 0 0,-1 1 1 0 0,1-1 0 0 0,0 0-1 0 0,0 0 1 0 0,0 0 0 0 0,0 0-1 0 0,0 0 1 0 0,0-1 0 0 0,0 1-1 0 0,0-1 1 0 0,0 1 0 0 0,0-1-1 0 0,0 1 1 0 0,1-1 0 0 0,-1 0 0 0 0,0 0-1 0 0,0 0 1 0 0,0-1 0 0 0,0 1-1 0 0,0 0 1 0 0,1-1 0 0 0,-1 1-1 0 0,0-1 12 0 0,8 0 25 0 0,35 0 40 0 0,-38-1-39 0 0,0 1 1 0 0,1 0 0 0 0,-1 0-1 0 0,0 1 1 0 0,0 0-1 0 0,1 0 1 0 0,-1 1-1 0 0,0 0 1 0 0,0 0-1 0 0,1 1 1 0 0,-1 0 0 0 0,0 0-1 0 0,-1 0 1 0 0,1 1-1 0 0,0 0 1 0 0,-1 1-1 0 0,1-1 1 0 0,-1 1-1 0 0,0 0 1 0 0,0 1 0 0 0,-1-1-1 0 0,1 1 1 0 0,2 4-27 0 0,1 5 100 0 0,0 1 0 0 0,-1 0 1 0 0,0 0-1 0 0,-2 1 0 0 0,0 0 1 0 0,0 0-1 0 0,-2 1 0 0 0,0-1 1 0 0,0 1-1 0 0,-1 5-100 0 0,14 55 289 0 0,-16-71-300 0 0,0 0 0 0 0,0 0 0 0 0,1 0 0 0 0,0-1 0 0 0,0 1 0 0 0,0-1 0 0 0,1 1 0 0 0,0-1 0 0 0,0 0 0 0 0,0 0 0 0 0,1 0 0 0 0,0 0 0 0 0,0-1 0 0 0,0 0 0 0 0,0 1 0 0 0,2 0 11 0 0,16-7-3105 0 0,-17-3-1587 0 0,-2-1-3387 0 0,-2 5-2020 0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6:06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351 236 0 0 0,'0'0'469'0'0,"3"-3"444"0"0,14-15 2379 0 0,-10 16 9988 0 0,-7 3-9140 0 0,-8-1-5144 0 0,-35-2 2375 0 0,34 1-1279 0 0,-1 0 1 0 0,1 0-1 0 0,-1 1 1 0 0,1 1 0 0 0,-1-1-1 0 0,1 1 1 0 0,0 1-1 0 0,-1 0 1 0 0,1 0 0 0 0,0 1-1 0 0,0 0 1 0 0,-5 3-93 0 0,-17 10 144 0 0,22-11-74 0 0,-1-1 1 0 0,1 2 0 0 0,0-1 0 0 0,0 1 0 0 0,0 1 0 0 0,1 0-1 0 0,0 0 1 0 0,1 0 0 0 0,-1 1 0 0 0,-3 5-71 0 0,-1 3 127 0 0,9-13-100 0 0,1 0 1 0 0,-1 0-1 0 0,0 1 0 0 0,1-1 1 0 0,-1 0-1 0 0,1 1 1 0 0,0 0-1 0 0,1-1 0 0 0,-1 1 1 0 0,0 0-1 0 0,1 0 1 0 0,0 0-1 0 0,0 0 0 0 0,0 0 1 0 0,1 0-1 0 0,-1 1 1 0 0,1-1-1 0 0,0 0 0 0 0,0 0 1 0 0,0 2-28 0 0,44 16 273 0 0,70 8 27 0 0,-112 15 7 0 0,-83 85-47 0 0,67-107-235 0 0,6-14-24 0 0,1 1-1 0 0,1 0 1 0 0,0 1 0 0 0,0-1-1 0 0,1 1 1 0 0,0 0 0 0 0,1 0 0 0 0,0 1-1 0 0,1-1 1 0 0,1 1 0 0 0,-1 0-1 0 0,1 9 0 0 0,4-17 2 0 0,0-1-1 0 0,0 0 0 0 0,0 1 1 0 0,0-1-1 0 0,1 0 1 0 0,0 0-1 0 0,0 0 0 0 0,0-1 1 0 0,0 1-1 0 0,0-1 1 0 0,0 1-1 0 0,0-1 0 0 0,1 0 1 0 0,-1 0-1 0 0,1-1 0 0 0,0 1 1 0 0,-1-1-1 0 0,1 1 1 0 0,0-1-1 0 0,0 0 0 0 0,0-1 1 0 0,0 1-1 0 0,0-1 1 0 0,0 0-1 0 0,0 0 0 0 0,2 0-1 0 0,4 1-51 0 0,0-1-1 0 0,0 0 1 0 0,0 0-1 0 0,0-1 1 0 0,0 0-1 0 0,0-1 1 0 0,-1 0-1 0 0,1 0 0 0 0,0-1 1 0 0,-1-1-1 0 0,0 1 1 0 0,0-1-1 0 0,0-1 1 0 0,2-2 51 0 0,16-40-4815 0 0,-25 10-6180 0 0,-2 29 7089 0 0,0 1-1965 0 0</inkml:trace>
  <inkml:trace contextRef="#ctx0" brushRef="#br0" timeOffset="246.395">35 1 6777 0 0,'0'0'3260'0'0,"0"0"-1700"0"0,0 0-450 0 0,0 0 105 0 0,0 0 110 0 0,0 0-23 0 0,0 0-166 0 0,0 0-214 0 0,0 0-180 0 0,0 0-121 0 0,0 0-37 0 0,0 0-17 0 0,-6 24-17 0 0,-17 77-2 0 0,18 32 885 0 0,56 143-116 0 0,46 25-731 0 0,-84-258-625 0 0,-1 1-1 0 0,-3 0 1 0 0,-2 0 0 0 0,-1 1 0 0 0,-3-1-1 0 0,-1 1 1 0 0,-3 18 39 0 0,-19 14-2293 0 0,2-48-6620 0 0,16-28 2723 0 0,2-1-1694 0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6:08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122 622 6785 0 0,'0'0'3664'0'0,"0"0"-1882"0"0,0 0-642 0 0,0 0 73 0 0,0 0 152 0 0,0 0 55 0 0,0 0-73 0 0,0 0-221 0 0,0 0-278 0 0,0 0-215 0 0,0 0-159 0 0,0 0-128 0 0,-7 9 719 0 0,29 145 622 0 0,27 151-1361 0 0,-23-125-3257 0 0,-25-173 1869 0 0,0 4-690 0 0,-1-3-3906 0 0,0-8 2202 0 0,0 0-781 0 0,0 0 275 0 0,0 0 1799 0 0</inkml:trace>
  <inkml:trace contextRef="#ctx0" brushRef="#br0" timeOffset="393.39">1 784 792 0 0,'0'0'2910'0'0,"0"0"-1256"0"0,0 0-246 0 0,0 0 287 0 0,0 0 262 0 0,0 0 12 0 0,0 0-296 0 0,0 0-405 0 0,0 0-317 0 0,0 0-183 0 0,0 0-65 0 0,10-31-43 0 0,37-97-32 0 0,-46 125-585 0 0,0 0 0 0 0,0 0 1 0 0,0 0-1 0 0,0-1 0 0 0,0 1 0 0 0,1 0 0 0 0,0 1 0 0 0,-1-1 0 0 0,1 0 1 0 0,0 0-1 0 0,1 1 0 0 0,-1-1 0 0 0,0 1 0 0 0,1 0 0 0 0,-1-1 0 0 0,1 1 1 0 0,0 0-1 0 0,-1 1 0 0 0,1-1 0 0 0,0 0 0 0 0,2 0-43 0 0,6-3 181 0 0,13-8 20 0 0,1 1 0 0 0,0 1-1 0 0,0 2 1 0 0,1 0 0 0 0,0 2 0 0 0,1 0 0 0 0,-1 2 0 0 0,1 1 0 0 0,0 1-1 0 0,15 1-200 0 0,-38 2 10 0 0,0 0 0 0 0,1 0 0 0 0,-1 0 0 0 0,1 1 0 0 0,-1-1 0 0 0,0 1 0 0 0,0 0 0 0 0,1 0 0 0 0,-1 1 0 0 0,0-1 0 0 0,0 1 0 0 0,0 0 0 0 0,0 0 0 0 0,0 0 0 0 0,-1 0 0 0 0,1 1 0 0 0,-1 0 0 0 0,1 0 0 0 0,-1 0 0 0 0,0 0 0 0 0,0 0 0 0 0,0 0 0 0 0,-1 1 0 0 0,1-1 0 0 0,-1 1 0 0 0,0 0 0 0 0,0 0 0 0 0,0 0 0 0 0,0 0 0 0 0,-1 0 0 0 0,0 0 0 0 0,0 0 0 0 0,0 1 0 0 0,0-1 0 0 0,0 0 0 0 0,-1 3-10 0 0,-1 6 34 0 0,0 0-1 0 0,0 1 0 0 0,-2-1 0 0 0,0 0 1 0 0,0-1-1 0 0,-1 1 0 0 0,-1 0 1 0 0,0-1-1 0 0,-1 0 0 0 0,0 0 0 0 0,0-1 1 0 0,-2 0-1 0 0,1 0 0 0 0,-1 0 0 0 0,-1-1 1 0 0,-8 8-34 0 0,5-5-47 0 0,0-2 1 0 0,-1 1 0 0 0,0-1-1 0 0,-1-1 1 0 0,0-1 0 0 0,0 0-1 0 0,-1 0 1 0 0,0-2 0 0 0,-1 0-1 0 0,0-1 1 0 0,0 0 0 0 0,-10 2 46 0 0,-72 4-3056 0 0,85-15-213 0 0,10-5-6521 0 0,3 4 3437 0 0</inkml:trace>
  <inkml:trace contextRef="#ctx0" brushRef="#br0" timeOffset="1441.51">496 924 1224 0 0,'0'0'1918'0'0,"0"0"-130"0"0,0 0 38 0 0,0 0 151 0 0,0 0-1 0 0,0 0-248 0 0,0 0-386 0 0,0 0-366 0 0,0 0-238 0 0,0 0-105 0 0,0 0-33 0 0,0 0 2 0 0,0 0-21 0 0,3 8 4202 0 0,20-11-4406 0 0,0 0 0 0 0,0-1 0 0 0,0-2 1 0 0,-1 0-1 0 0,1-2 0 0 0,-1 0 0 0 0,-1-1 1 0 0,9-6-378 0 0,14-4 265 0 0,55-22-34 0 0,-93 38-1677 0 0,12-6 3000 0 0,-14 7-7461 0 0,-2 1-7304 0 0,-5 1 6015 0 0</inkml:trace>
  <inkml:trace contextRef="#ctx0" brushRef="#br0" timeOffset="1692.012">479 1164 9498 0 0,'0'0'2091'0'0,"0"0"-628"0"0,0 0-360 0 0,0 0 91 0 0,0 0 122 0 0,0 0-55 0 0,0 0-210 0 0,0 0-280 0 0,0 0-236 0 0,0 0-155 0 0,0 0-93 0 0,0 0-82 0 0,0 0-59 0 0,36-11-56 0 0,111-33-76 0 0,-64 11-417 0 0,-33 11-1514 0 0,-24 10-1193 0 0,-2 2-4051 0 0,-16 9-1653 0 0</inkml:trace>
  <inkml:trace contextRef="#ctx0" brushRef="#br0" timeOffset="13070.949">1595 541 0 0 0,'0'0'244'0'0,"0"0"862"0"0,0 0 281 0 0,0 0 74 0 0,0 0 18 0 0,0 0 56 0 0,-6-14 5795 0 0,-29 14-1769 0 0,-16 27-3871 0 0,35-14-1488 0 0,2 0 0 0 0,0 1 1 0 0,0 0-1 0 0,2 1 1 0 0,0 0-1 0 0,0 1 1 0 0,1 1-1 0 0,1 0 0 0 0,-1 6-202 0 0,5-12 22 0 0,1 1 0 0 0,0 0 0 0 0,1 0 0 0 0,0 0 0 0 0,1 0 0 0 0,1 1 0 0 0,0-1 0 0 0,0 1 0 0 0,1-1 0 0 0,1 10-22 0 0,2-17 0 0 0,0 0-1 0 0,1 0 1 0 0,-1 0-1 0 0,1 0 1 0 0,0-1-1 0 0,0 1 0 0 0,1-1 1 0 0,-1 0-1 0 0,1 0 1 0 0,0 0-1 0 0,0-1 0 0 0,0 1 1 0 0,1-1-1 0 0,-1 0 1 0 0,1 0-1 0 0,0-1 1 0 0,-1 1-1 0 0,1-1 0 0 0,0 0 1 0 0,1 0-1 0 0,-1-1 1 0 0,0 1-1 0 0,0-1 1 0 0,1 0-1 0 0,-1-1 0 0 0,1 1 1 0 0,-1-1-1 0 0,1 0 1 0 0,-1-1-1 0 0,3 0 1 0 0,2 2-194 0 0,1-1 1 0 0,-1 0-1 0 0,0-1 1 0 0,1 0-1 0 0,-1 0 0 0 0,0-2 1 0 0,0 1-1 0 0,0-1 1 0 0,0 0-1 0 0,0-1 0 0 0,8-4 194 0 0,45-38-6044 0 0,-11-7-7651 0 0,-45 45 11747 0 0</inkml:trace>
  <inkml:trace contextRef="#ctx0" brushRef="#br0" timeOffset="13315.599">1873 552 512 0 0,'0'0'2215'0'0,"0"0"-385"0"0,0 0-192 0 0,0 0 2 0 0,0 0-41 0 0,0 0-145 0 0,0 0-241 0 0,0 0-257 0 0,0 0-197 0 0,0 0-109 0 0,0 0-35 0 0,-21 34-49 0 0,-63 105-32 0 0,61-78 170 0 0,24-52-512 0 0,-1-7-141 0 0,0 0 0 0 0,0 1-1 0 0,1-1 1 0 0,-1 0 0 0 0,0 0 0 0 0,1 1 0 0 0,0-1-1 0 0,0 0 1 0 0,-1 0 0 0 0,1 0 0 0 0,1 0 0 0 0,-1 0 0 0 0,0 0-1 0 0,0 0 1 0 0,1 0 0 0 0,-1 0 0 0 0,1-1 0 0 0,-1 1-1 0 0,1 0 1 0 0,0-1 0 0 0,0 0 0 0 0,0 1 0 0 0,-1-1-1 0 0,1 0 1 0 0,1 0 0 0 0,-1 0 0 0 0,0 0 0 0 0,0 0-1 0 0,0-1 1 0 0,0 1 0 0 0,1 0 0 0 0,-1-1 0 0 0,0 0-51 0 0,82 2 1733 0 0,-78-4-1645 0 0,1 0 0 0 0,0 0 0 0 0,-1-1 0 0 0,0 0 1 0 0,0 0-1 0 0,0 0 0 0 0,0-1 0 0 0,0 0 0 0 0,0 0 0 0 0,-1-1 0 0 0,0 1 0 0 0,0-1 0 0 0,0 0 0 0 0,-1 0 1 0 0,1-1-1 0 0,-1 0 0 0 0,-1 1 0 0 0,1-1 0 0 0,-1-1 0 0 0,0 1 0 0 0,0 0 0 0 0,-1-1 0 0 0,0 1 0 0 0,0-1 1 0 0,0 0-1 0 0,-1 0 0 0 0,0 0 0 0 0,0 1 0 0 0,-1-1 0 0 0,0 0 0 0 0,0 0 0 0 0,-1 0 0 0 0,0 0 0 0 0,0 0 1 0 0,0 0-1 0 0,-1 1 0 0 0,0-1 0 0 0,-1 0 0 0 0,1 1 0 0 0,-1 0 0 0 0,0-1 0 0 0,-1 1 0 0 0,1 0 0 0 0,-1 1 0 0 0,-1-1 1 0 0,1 1-1 0 0,-1 0 0 0 0,1 0 0 0 0,-2 0 0 0 0,0 0-88 0 0,-82-21-3372 0 0,60 32-1520 0 0,2 10-4154 0 0,19-8 1464 0 0</inkml:trace>
  <inkml:trace contextRef="#ctx0" brushRef="#br0" timeOffset="13818.206">2151 799 10138 0 0,'0'0'1963'0'0,"0"0"-486"0"0,0 0-152 0 0,0 0 111 0 0,0 0-74 0 0,0 0-247 0 0,0 0-261 0 0,0 0-204 0 0,0 0-48 0 0,0 0 15 0 0,0 0-7 0 0,0 0-39 0 0,0 0-37 0 0,3-25-46 0 0,11-79-58 0 0,-11-76 1067 0 0,12 118-1551 0 0,-15 61 15 0 0,0 1-24 0 0,0 0-23 0 0,0 0-17 0 0,0 0-17 0 0,0 0-39 0 0,0 0-3 0 0,12 22-249 0 0,-10-17 428 0 0,-1 0 0 0 0,1 0 0 0 0,0-1 0 0 0,0 1 0 0 0,0-1 0 0 0,0 1 0 0 0,1-1 0 0 0,0 0 0 0 0,0 0 0 0 0,0 0 0 0 0,0 0 0 0 0,1-1-1 0 0,0 1 1 0 0,-1-1 0 0 0,1 0 0 0 0,0 0 0 0 0,1 0 0 0 0,-1-1 0 0 0,0 0 0 0 0,1 1 0 0 0,-1-1 0 0 0,1-1 0 0 0,0 1 0 0 0,0-1 0 0 0,0 0 0 0 0,-1 0 0 0 0,1 0 0 0 0,0-1 0 0 0,1 1-17 0 0,-2-1 93 0 0,-1-1 0 0 0,0 1 0 0 0,1-1 0 0 0,-1 0 0 0 0,0 0 0 0 0,1 0 0 0 0,-1 0 0 0 0,0 0 0 0 0,0-1 0 0 0,0 1 0 0 0,0-1 0 0 0,0 0 0 0 0,-1 0 0 0 0,1 0 0 0 0,0 0 0 0 0,-1 0 0 0 0,0-1 0 0 0,1 1 0 0 0,-1-1 0 0 0,0 0 0 0 0,0 1 0 0 0,0-1 0 0 0,-1 0 0 0 0,1 0-1 0 0,0-2-92 0 0,6-12 113 0 0,0 0 0 0 0,-1 0-1 0 0,-1-1 1 0 0,-1 0-1 0 0,0 0 1 0 0,-1 0-1 0 0,-1-1 1 0 0,-1 1 0 0 0,0-1-1 0 0,-2-13-112 0 0,0 30-38 0 0,0 1 0 0 0,0 0-1 0 0,0 0 1 0 0,0-1 0 0 0,0 1 0 0 0,0 0 0 0 0,0 0 0 0 0,0 0-1 0 0,0-1 1 0 0,-1 1 0 0 0,1 0 0 0 0,-1 0 0 0 0,1 0-1 0 0,-1 0 1 0 0,1 0 0 0 0,-1 0 0 0 0,1 0 0 0 0,-1 0-1 0 0,0 0 1 0 0,0 0 0 0 0,0 0 0 0 0,1 0 0 0 0,-1 0-1 0 0,0 0 1 0 0,0 1 0 0 0,0-1 0 0 0,0 0 0 0 0,0 1-1 0 0,-1-1 1 0 0,1 1 0 0 0,0-1 0 0 0,0 1 0 0 0,0 0-1 0 0,0-1 1 0 0,0 1 0 0 0,-1 0 0 0 0,1 0 0 0 0,0 0-1 0 0,0 0 1 0 0,-1 0 0 0 0,0 0 38 0 0,-40 28-7601 0 0,38-16 3761 0 0,4 1-5091 0 0,0-9 2455 0 0</inkml:trace>
  <inkml:trace contextRef="#ctx0" brushRef="#br0" timeOffset="14198.762">2723 192 5961 0 0,'0'0'3197'0'0,"0"0"-616"0"0,0 0-380 0 0,0 0-180 0 0,0 0-361 0 0,0 0-436 0 0,0 0-326 0 0,0 0-186 0 0,0 0-94 0 0,0 0-69 0 0,0 0-46 0 0,0 0-43 0 0,-12 4-19 0 0,-93 46 1084 0 0,86-39-1265 0 0,14-9-209 0 0,0 0 1 0 0,0 1-1 0 0,0-1 1 0 0,0 1-1 0 0,1 1 1 0 0,-1-1-1 0 0,1 1 1 0 0,0-1-1 0 0,0 1 1 0 0,0 0-1 0 0,0 1 1 0 0,1-1 0 0 0,-1 1-1 0 0,-1 3-51 0 0,7-6-6 0 0,-1 0 0 0 0,1 0-1 0 0,-1-1 1 0 0,1 1 0 0 0,0 0 0 0 0,0-1-1 0 0,0 0 1 0 0,0 1 0 0 0,0-1 0 0 0,0 0-1 0 0,0 0 1 0 0,0 0 0 0 0,1 0 0 0 0,-1 0-1 0 0,0-1 1 0 0,0 1 0 0 0,1-1 0 0 0,-1 1-1 0 0,0-1 1 0 0,1 0 0 0 0,-1 0 0 0 0,1 0-1 0 0,-1 0 1 0 0,0-1 0 0 0,1 1 0 0 0,-1 0-1 0 0,1-1 8 0 0,9 2 0 0 0,23-1 10 0 0,-30-1-12 0 0,0 1 1 0 0,0-1-1 0 0,0 1 1 0 0,0 0-1 0 0,0 1 1 0 0,0-1-1 0 0,0 1 1 0 0,0 0-1 0 0,0 0 1 0 0,0 0-1 0 0,0 1 1 0 0,-1 0-1 0 0,1 0 1 0 0,0 0-1 0 0,-1 0 1 0 0,0 1-1 0 0,1-1 1 0 0,1 3 0 0 0,-4 1 21 0 0,0-1-1 0 0,0 1 1 0 0,-1 0 0 0 0,1 0 0 0 0,-1 0-1 0 0,0 0 1 0 0,-1 0 0 0 0,0 0 0 0 0,0 1-1 0 0,0-1 1 0 0,-1 0 0 0 0,1 0 0 0 0,-1 0-1 0 0,-1 0 1 0 0,1 0 0 0 0,-1 0 0 0 0,0-1 0 0 0,-1 1-1 0 0,1 0 1 0 0,-1-1 0 0 0,-1 2-21 0 0,-5 7-43 0 0,1-1-1 0 0,-1 0 1 0 0,-1 0 0 0 0,-1-1-1 0 0,1-1 1 0 0,-2 0 0 0 0,-11 9 43 0 0,-26 13-2742 0 0,28-28-768 0 0,15-6-358 0 0,0-2-3580 0 0,5 3-484 0 0</inkml:trace>
  <inkml:trace contextRef="#ctx0" brushRef="#br0" timeOffset="14449.357">3025 0 12595 0 0,'0'0'2612'0'0,"0"0"-1113"0"0,0 0-536 0 0,0 0 12 0 0,0 0 71 0 0,0 0-70 0 0,0 0-221 0 0,0 0-230 0 0,0 0-165 0 0,-5 31-111 0 0,-15 96-66 0 0,5 35-139 0 0,37-89-1160 0 0,11-39-6992 0 0,-32-34 6937 0 0,1 0-407 0 0,-1 1-4335 0 0,1 2 1017 0 0</inkml:trace>
  <inkml:trace contextRef="#ctx0" brushRef="#br0" timeOffset="14683.954">2641 390 10162 0 0,'0'0'4709'0'0,"0"0"-2620"0"0,0 0-920 0 0,0 0 26 0 0,0 0 61 0 0,0 0-137 0 0,0 0-299 0 0,0 0-269 0 0,32-17-188 0 0,106-58-115 0 0,-109 60-154 0 0,1 1 0 0 0,1 1 0 0 0,0 2 0 0 0,0 1 0 0 0,33-6-94 0 0,-27 7 16 0 0,99-13-524 0 0,-90 19-3827 0 0,0 2-6220 0 0,-33 1 1786 0 0</inkml:trace>
  <inkml:trace contextRef="#ctx0" brushRef="#br0" timeOffset="14899.955">3318 295 12347 0 0,'0'0'6596'0'0,"0"0"-4102"0"0,0 0-1324 0 0,0 0-85 0 0,0 0-116 0 0,0 0-253 0 0,0 0-263 0 0,0 0-229 0 0,0 0-139 0 0,0 0-40 0 0,0 0-21 0 0,0 0 6 0 0,0 6-5 0 0,-7 57-2188 0 0,14-62-7259 0 0,-3-1-1935 0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5:3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588 122 9610 0 0,'0'0'2355'0'0,"0"0"-597"0"0,0 0-291 0 0,0 0-123 0 0,0 0-48 0 0,0 0-46 0 0,0 0-106 0 0,0 0-131 0 0,0 0-187 0 0,0 0-204 0 0,0 0-149 0 0,-2 3-85 0 0,-4 135 1595 0 0,-9 395-824 0 0,5-348-1762 0 0,-2-62-4139 0 0,8-102 1895 0 0,1-10-777 0 0,1 1-4017 0 0,2-7 410 0 0</inkml:trace>
  <inkml:trace contextRef="#ctx0" brushRef="#br0" timeOffset="511.672">216 295 12403 0 0,'0'0'1627'0'0,"0"0"-591"0"0,0 0-219 0 0,0 0 100 0 0,0 0 125 0 0,0 0-29 0 0,28-31-112 0 0,96-99-103 0 0,-118 123-696 0 0,1 0 0 0 0,1 0 0 0 0,-1 0 0 0 0,1 1 0 0 0,0 0 0 0 0,1 1 0 0 0,-1 0 0 0 0,1 0 0 0 0,0 1 0 0 0,0 0 0 0 0,1 0-102 0 0,10-4 254 0 0,10-4-47 0 0,0 2 1 0 0,1 0-1 0 0,0 2 1 0 0,0 2-1 0 0,0 1 1 0 0,1 1-1 0 0,0 1 1 0 0,0 2-1 0 0,24 3-207 0 0,-50-2 10 0 0,0 0 1 0 0,0 1-1 0 0,-1 0 0 0 0,1 0 0 0 0,0 1 1 0 0,0 0-1 0 0,0 0 0 0 0,-1 0 1 0 0,1 0-1 0 0,-1 1 0 0 0,0 0 0 0 0,0 0 1 0 0,0 1-1 0 0,0-1 0 0 0,-1 1 1 0 0,1 0-1 0 0,-1 1 0 0 0,0-1 0 0 0,0 1 1 0 0,0-1-1 0 0,-1 1 0 0 0,1 0 1 0 0,-1 0-1 0 0,-1 1 0 0 0,1-1 0 0 0,-1 1 1 0 0,0-1-1 0 0,0 1 0 0 0,0 0 1 0 0,-1 0-1 0 0,0 1-10 0 0,0 10 29 0 0,-1 0 0 0 0,0 0 0 0 0,-1 0 0 0 0,-1 0 0 0 0,-1 0 0 0 0,-1 0 0 0 0,0-1 0 0 0,-1 1 0 0 0,-1-1 0 0 0,0-1 0 0 0,-1 1 0 0 0,-1-1 0 0 0,0 0-1 0 0,-1-1 1 0 0,-1 0 0 0 0,0 0 0 0 0,-1-1 0 0 0,0 0 0 0 0,-1-1 0 0 0,0 0 0 0 0,-1-1 0 0 0,-10 6-29 0 0,-60 48 188 0 0,-2-3-1 0 0,-66 34-187 0 0,204-68 806 0 0,-21-16-524 0 0,0 1 0 0 0,-2 2 0 0 0,0 1 0 0 0,0 1 0 0 0,-2 2 0 0 0,0 1 1 0 0,6 7-283 0 0,84 87 522 0 0,-88-102-4654 0 0,-11-16-7588 0 0,-16 0 317 0 0</inkml:trace>
  <inkml:trace contextRef="#ctx0" brushRef="#br0" timeOffset="5907.61">1350 729 0 0 0,'0'0'959'0'0,"0"0"813"0"0,0 0 281 0 0,0 0 40 0 0,0 0-31 0 0,0 0-131 0 0,0 0-212 0 0,0 0-254 0 0,0 0-229 0 0,-7-2-189 0 0,-38-10 2298 0 0,-12 16 789 0 0,48 1-4068 0 0,1 0 1 0 0,-1 1-1 0 0,1 0 1 0 0,1 0-1 0 0,-1 1 1 0 0,1 0-1 0 0,0 0 1 0 0,1 1-1 0 0,0 0 1 0 0,0 0-1 0 0,1 1 0 0 0,-1-1 1 0 0,2 1-1 0 0,0 0 1 0 0,0 0-1 0 0,0 1 1 0 0,1-1-1 0 0,1 1 1 0 0,-1 0-1 0 0,2 0 1 0 0,-1-1-1 0 0,1 1 1 0 0,1 0-1 0 0,0 0 1 0 0,0 0-1 0 0,2 9-66 0 0,-1-15 33 0 0,1 0 0 0 0,-1 0 0 0 0,1 1 0 0 0,0-1 1 0 0,0 0-1 0 0,1-1 0 0 0,-1 1 0 0 0,1 0 0 0 0,0-1 0 0 0,0 1 0 0 0,0-1 0 0 0,0 0 0 0 0,0 0 0 0 0,1 0 0 0 0,0-1 0 0 0,-1 1 0 0 0,1-1 0 0 0,0 0 1 0 0,0 0-1 0 0,0 0 0 0 0,1 0 0 0 0,-1-1 0 0 0,0 0 0 0 0,1 1 0 0 0,2-1-33 0 0,114 1 1148 0 0,-108-6-1054 0 0,0 0 0 0 0,-1-1 0 0 0,1-1 1 0 0,-1 0-1 0 0,0 0 0 0 0,0-1 0 0 0,-1-1 0 0 0,0 0 0 0 0,0 0 0 0 0,-1-1 0 0 0,0-1 0 0 0,-1 0 0 0 0,0 0 1 0 0,0-1-1 0 0,-1 0 0 0 0,-1 0 0 0 0,0-1 0 0 0,1-2-94 0 0,-5 11 9 0 0,0 0 1 0 0,-1-1 0 0 0,0 1-1 0 0,0-1 1 0 0,0 1-1 0 0,0-1 1 0 0,0 0-1 0 0,-1 0 1 0 0,1 1-1 0 0,-1-1 1 0 0,0 0-1 0 0,-1 0 1 0 0,1 0 0 0 0,-1 0-1 0 0,1-1 1 0 0,-1 1-1 0 0,0 0 1 0 0,-1 0-1 0 0,1 0 1 0 0,-1 0-1 0 0,0 0 1 0 0,0 0-1 0 0,0 0 1 0 0,0 0 0 0 0,-1 0-1 0 0,1 1 1 0 0,-1-1-1 0 0,0 0 1 0 0,0 1-1 0 0,-1 0 1 0 0,1-1-1 0 0,-1 1 1 0 0,1 0-1 0 0,-1 0 1 0 0,0 0 0 0 0,0 1-1 0 0,0-1 1 0 0,-1 0-10 0 0,-4-1-95 0 0,1 1 0 0 0,-1 0 0 0 0,0 0 0 0 0,0 0 0 0 0,0 1 0 0 0,-1 0 0 0 0,1 1 0 0 0,-1-1 0 0 0,1 2 0 0 0,0-1 0 0 0,-1 1 0 0 0,1 1 0 0 0,-1-1 0 0 0,1 2 0 0 0,-1-1 0 0 0,1 1 0 0 0,0 0 0 0 0,0 1 0 0 0,0-1 0 0 0,0 2 0 0 0,0-1 0 0 0,-1 2 95 0 0,-94 75-9255 0 0,90-62 2632 0 0,7-6-4801 0 0</inkml:trace>
  <inkml:trace contextRef="#ctx0" brushRef="#br0" timeOffset="6334.149">2011 726 4969 0 0,'0'0'4196'0'0,"0"0"-1374"0"0,0 0-633 0 0,0 0-174 0 0,0 0-183 0 0,0 0-293 0 0,0 0-282 0 0,0 0-178 0 0,0 0-156 0 0,0 0-131 0 0,0 0-81 0 0,0 0-122 0 0,-23-3-85 0 0,-67-5-74 0 0,87 7-390 0 0,0 1 1 0 0,0-1-1 0 0,0 1 0 0 0,0 0 1 0 0,0 0-1 0 0,1 0 0 0 0,-1 0 1 0 0,0 1-1 0 0,0-1 0 0 0,0 1 1 0 0,0 0-1 0 0,1 0 0 0 0,-1 0 1 0 0,0 0-1 0 0,1 0 1 0 0,-1 1-1 0 0,1-1 0 0 0,-1 1 1 0 0,1-1-1 0 0,-2 3-40 0 0,-5 3 142 0 0,2-4-116 0 0,1 1-1 0 0,-1 0 1 0 0,1 1 0 0 0,0 0-1 0 0,0 0 1 0 0,0 0-1 0 0,1 1 1 0 0,0-1-1 0 0,0 1 1 0 0,0 1-1 0 0,1-1 1 0 0,0 0-1 0 0,0 1 1 0 0,0 0-1 0 0,1 0 1 0 0,0 0 0 0 0,1 1-1 0 0,0-1 1 0 0,0 0-1 0 0,0 1 1 0 0,1 0-1 0 0,0-1 1 0 0,0 1-1 0 0,1 0 1 0 0,0-1-1 0 0,1 1 1 0 0,0 5-26 0 0,3-6 9 0 0,0 0-1 0 0,0-1 1 0 0,0 0 0 0 0,1 0 0 0 0,0 0 0 0 0,0 0-1 0 0,1-1 1 0 0,0 0 0 0 0,0 0 0 0 0,0-1-1 0 0,0 1 1 0 0,1-1 0 0 0,-1 0 0 0 0,1-1-1 0 0,0 0 1 0 0,0 0 0 0 0,0-1 0 0 0,1 1 0 0 0,-1-2-1 0 0,1 1 1 0 0,-1-1 0 0 0,1 0 0 0 0,0 0-1 0 0,-1-1 1 0 0,1 0 0 0 0,3-1-9 0 0,6 2-27 0 0,0 0 0 0 0,0-2-1 0 0,0 0 1 0 0,0-1 0 0 0,-1 0 0 0 0,1-1 0 0 0,0-1 0 0 0,-1-1 0 0 0,0 0-1 0 0,0-1 1 0 0,11-7 27 0 0,23-31-2984 0 0,-39 24-1938 0 0,-6 0-5297 0 0,-5 12 929 0 0</inkml:trace>
  <inkml:trace contextRef="#ctx0" brushRef="#br0" timeOffset="6719.666">2353 291 14083 0 0,'0'0'2315'0'0,"0"0"-625"0"0,0 0-258 0 0,0 0-28 0 0,0 0-94 0 0,0 0-194 0 0,0 0-221 0 0,0 0-197 0 0,0 0-176 0 0,0 0-123 0 0,0 0-93 0 0,0 0-101 0 0,0 0-54 0 0,-7 1 223 0 0,0 418 977 0 0,3-180-1332 0 0,1-227-3597 0 0,4-35-2685 0 0,6-4-3699 0 0,-1 21 1495 0 0</inkml:trace>
  <inkml:trace contextRef="#ctx0" brushRef="#br0" timeOffset="7102.264">2565 527 7346 0 0,'0'0'2377'0'0,"0"0"-448"0"0,0 0-139 0 0,0 0-29 0 0,0 0-94 0 0,0 0-173 0 0,0 0-227 0 0,0 0-227 0 0,-33 16-214 0 0,-100 53-177 0 0,65-26 562 0 0,66-42-1182 0 0,1-1 0 0 0,0 1 0 0 0,0 0 0 0 0,0 0 0 0 0,0 0 1 0 0,0-1-1 0 0,1 1 0 0 0,-1 0 0 0 0,0 0 0 0 0,0 0 0 0 0,1 0 0 0 0,-1 1 0 0 0,0-1 0 0 0,1 0 0 0 0,-1 0 0 0 0,1 0 1 0 0,-1 0-1 0 0,1 1 0 0 0,0-1 0 0 0,0 0 0 0 0,-1 0 0 0 0,1 1 0 0 0,0-1 0 0 0,0 0 0 0 0,0 0 0 0 0,0 1 0 0 0,1-1 0 0 0,-1 0 1 0 0,0 0-1 0 0,0 1 0 0 0,1-1 0 0 0,-1 0 0 0 0,1 0 0 0 0,-1 0 0 0 0,1 1 0 0 0,-1-1 0 0 0,1 0 0 0 0,0 0 0 0 0,-1 0 1 0 0,1 0-1 0 0,0 0 0 0 0,0 0 0 0 0,0 0 0 0 0,0-1 0 0 0,0 1 0 0 0,0 0 0 0 0,0 0 0 0 0,0-1 0 0 0,0 1 0 0 0,1 0-29 0 0,61 35 500 0 0,116 63 1674 0 0,-158-81-1932 0 0,-11-30-8521 0 0,-4 6-1256 0 0,-4 3-378 0 0</inkml:trace>
  <inkml:trace contextRef="#ctx0" brushRef="#br0" timeOffset="7828.677">2758 847 5401 0 0,'0'0'3322'0'0,"0"0"-367"0"0,0 0-346 0 0,0 0-363 0 0,0 0-394 0 0,0 0-306 0 0,0 0-214 0 0,0 0-186 0 0,0 0-205 0 0,0 0-187 0 0,0 0-173 0 0,0 0-135 0 0,0 0-80 0 0,26-3-60 0 0,80-11-27 0 0,-71-4 89 0 0,-34 13-275 0 0,1 1-86 0 0,0 0-1 0 0,0 1 0 0 0,0-1 1 0 0,-1 0-1 0 0,1 0 1 0 0,-1 0-1 0 0,0 0 1 0 0,0 0-1 0 0,-1 0 1 0 0,1 0-1 0 0,-1-1 1 0 0,0 1-1 0 0,0 0 1 0 0,0 0-1 0 0,-1 0 1 0 0,1 0-1 0 0,-1 0 1 0 0,0 0-1 0 0,0 0 1 0 0,-1 0-1 0 0,1 0 1 0 0,-1 0-1 0 0,0 0 1 0 0,0 0-1 0 0,0 1 1 0 0,0-1-1 0 0,-1 1 1 0 0,1 0-1 0 0,-1 0 1 0 0,0 0-1 0 0,0 0 1 0 0,0 0-1 0 0,0 0 1 0 0,-1 1-1 0 0,1 0 1 0 0,-1 0-1 0 0,1 0 1 0 0,-3-1-7 0 0,1 2-38 0 0,0 0 1 0 0,0 0-1 0 0,0 1 1 0 0,0-1-1 0 0,0 1 1 0 0,0 1 0 0 0,-1-1-1 0 0,1 1 1 0 0,0 0-1 0 0,0 0 1 0 0,0 0-1 0 0,0 1 1 0 0,0-1-1 0 0,1 1 1 0 0,-1 0 0 0 0,0 1-1 0 0,1-1 1 0 0,0 1-1 0 0,-1 0 1 0 0,1 0-1 0 0,0 0 1 0 0,0 1-1 0 0,1-1 1 0 0,-1 1 0 0 0,1 0-1 0 0,0 0 1 0 0,0 0 37 0 0,-3 4-47 0 0,0 1 0 0 0,1-1 0 0 0,0 1 0 0 0,0-1 0 0 0,1 1 0 0 0,0 1 1 0 0,1-1-1 0 0,0 0 0 0 0,0 1 0 0 0,1 0 0 0 0,1 0 0 0 0,-1-1 0 0 0,1 7 47 0 0,2-13-6 0 0,-1 1-1 0 0,1-1 0 0 0,-1 0 0 0 0,1 0 1 0 0,0 0-1 0 0,0 1 0 0 0,1-1 0 0 0,-1-1 1 0 0,1 1-1 0 0,-1 0 0 0 0,1 0 0 0 0,0 0 0 0 0,0-1 1 0 0,0 1-1 0 0,0-1 0 0 0,1 0 0 0 0,-1 1 1 0 0,1-1-1 0 0,-1 0 0 0 0,1 0 0 0 0,0-1 1 0 0,0 1-1 0 0,0-1 0 0 0,0 1 0 0 0,0-1 1 0 0,0 0-1 0 0,0 0 0 0 0,0 0 0 0 0,3 0 7 0 0,96 12 139 0 0,-60-17 34 0 0,-1-2 0 0 0,0-1 0 0 0,0-3 0 0 0,-1-1 0 0 0,-1-2 0 0 0,0-1 0 0 0,0-3 0 0 0,-2 0 0 0 0,0-3 0 0 0,-1-1 0 0 0,-1-2 0 0 0,-1-1 0 0 0,-1-2 0 0 0,-2-1 0 0 0,13-14-173 0 0,-27 27 32 0 0,-1-2 0 0 0,-1 0-1 0 0,0-1 1 0 0,-1-1-1 0 0,0 0 1 0 0,-2-1 0 0 0,0 0-1 0 0,-1-1 1 0 0,-1 0 0 0 0,-1 0-1 0 0,-1-1 1 0 0,-1-1 0 0 0,0 1-1 0 0,-2-1 1 0 0,0 0-1 0 0,-2-1 1 0 0,0 1 0 0 0,-2-9-32 0 0,0 28 0 0 0,-1-1 1 0 0,0 0 0 0 0,-1 0-1 0 0,1 1 1 0 0,-1-1 0 0 0,1 0-1 0 0,-1 0 1 0 0,0 1 0 0 0,0-1-1 0 0,-1 1 1 0 0,1-1 0 0 0,-1 1-1 0 0,0 0 1 0 0,0-1-1 0 0,0 1 1 0 0,0 0 0 0 0,0 0-1 0 0,-1 1 1 0 0,1-1 0 0 0,-1 0-1 0 0,0 1 1 0 0,0-1 0 0 0,0 1-1 0 0,0 0 1 0 0,0 0 0 0 0,-1 0-1 0 0,1 1 1 0 0,0-1 0 0 0,-1 1-1 0 0,1-1 1 0 0,-1 1 0 0 0,0 0-1 0 0,1 1 1 0 0,-1-1-1 0 0,0 1 1 0 0,0-1 0 0 0,1 1-1 0 0,-1 0 1 0 0,-3 1-1 0 0,-3 0-10 0 0,1 1 0 0 0,-1 0 0 0 0,1 1 0 0 0,0 0 0 0 0,0 0 0 0 0,0 1 0 0 0,0 0 0 0 0,1 1-1 0 0,-1 0 1 0 0,1 0 0 0 0,0 1 0 0 0,1 0 0 0 0,-1 0 0 0 0,1 1 0 0 0,1 0 0 0 0,-1 0 0 0 0,1 0 0 0 0,0 1 0 0 0,1 0 0 0 0,0 0 0 0 0,0 1 0 0 0,1-1 0 0 0,0 1 0 0 0,0 0-1 0 0,1 0 1 0 0,0 1 0 0 0,1-1 0 0 0,0 0 0 0 0,0 1 0 0 0,1 0 0 0 0,0-1 0 0 0,1 1 0 0 0,0 8 10 0 0,1 1 10 0 0,0 0 0 0 0,1 0 0 0 0,0 0 0 0 0,2-1 0 0 0,0 1 0 0 0,1-1 0 0 0,1 0 0 0 0,1 0 0 0 0,0-1 0 0 0,4 6-10 0 0,95 150 25 0 0,-35-72-1500 0 0,-75-114-8709 0 0,-3 9 3545 0 0,3 0-3158 0 0</inkml:trace>
  <inkml:trace contextRef="#ctx0" brushRef="#br0" timeOffset="8071.434">3069 586 12211 0 0,'0'0'6921'0'0,"0"0"-5777"0"0,0 0-135 0 0,0 0 15 0 0,0 0-160 0 0,210-26-208 0 0,-168 19-136 0 0,2-1-64 0 0,6-3-72 0 0,4 0-88 0 0,3 0-112 0 0,1 0-79 0 0,5 0-154 0 0,-4 0-367 0 0,4 0-648 0 0,-5 0-1368 0 0,-17 4-4098 0 0,-13 3-6769 0 0</inkml:trace>
  <inkml:trace contextRef="#ctx0" brushRef="#br0" timeOffset="12821.69">4363 656 14659 0 0,'0'0'2649'0'0,"0"0"-1582"0"0,0 0-431 0 0,0 0 68 0 0,0 0 108 0 0,0 0 7 0 0,0 0-127 0 0,0 0-152 0 0,0 0-177 0 0,0 0-91 0 0,0 0 11 0 0,0 8-6 0 0,24 290 1374 0 0,-21-239-1555 0 0,-6 197 371 0 0,1-246-408 0 0,1 0 0 0 0,-2 0 0 0 0,1-1 0 0 0,-2 1 0 0 0,1-1 0 0 0,-1 0 0 0 0,0 0 0 0 0,-1 0 0 0 0,0 0 0 0 0,-1-1 0 0 0,1 0 0 0 0,-2 0 0 0 0,-2 3-59 0 0,8-11 26 0 0,0-1 0 0 0,-1 1 0 0 0,1 0 1 0 0,0 0-1 0 0,0 0 0 0 0,0-1 0 0 0,0 1 1 0 0,-1 0-1 0 0,1-1 0 0 0,0 1 0 0 0,0-1 1 0 0,0 0-1 0 0,0 1 0 0 0,0-1 0 0 0,0 0 1 0 0,0 1-1 0 0,0-1 0 0 0,1 0 0 0 0,-1 0 1 0 0,0 0-1 0 0,0 0 0 0 0,1 0 0 0 0,-1 0 1 0 0,0 0-1 0 0,1 0 0 0 0,-1 0 0 0 0,1 0 1 0 0,0 0-1 0 0,-1 0 0 0 0,1-1 0 0 0,0 1 1 0 0,-1 0-1 0 0,1 0 0 0 0,0 0 0 0 0,0-1 1 0 0,0 1-1 0 0,0 0 0 0 0,0 0 0 0 0,0 0 1 0 0,1 0-1 0 0,-1-1 0 0 0,0 1 0 0 0,1 0 1 0 0,-1 0-1 0 0,1 0 0 0 0,-1 0 0 0 0,1-1-26 0 0,-1-28-11 0 0,2 0 0 0 0,1 0 0 0 0,2 0 0 0 0,1 0 0 0 0,1 0 0 0 0,1 1 0 0 0,2 0 0 0 0,1 1 0 0 0,1 0 0 0 0,1 1 0 0 0,5-6 11 0 0,1-5 18 0 0,1 1 1 0 0,1 1 0 0 0,2 1-1 0 0,1 1 1 0 0,2 1-1 0 0,2 1 1 0 0,1 2-1 0 0,1 0 1 0 0,25-17-19 0 0,-52 44 8 0 0,0 1 1 0 0,-1-1 0 0 0,1 1-1 0 0,1 0 1 0 0,-1 0-1 0 0,0 1 1 0 0,0-1 0 0 0,1 1-1 0 0,-1-1 1 0 0,1 1 0 0 0,-1 0-1 0 0,1 0 1 0 0,-1 1 0 0 0,1-1-1 0 0,0 1 1 0 0,-1-1-1 0 0,1 1 1 0 0,0 1 0 0 0,3-1-9 0 0,-5 3 8 0 0,0-1 1 0 0,0 1 0 0 0,-1 0 0 0 0,1 0-1 0 0,-1 0 1 0 0,1 0 0 0 0,-1 0-1 0 0,0 0 1 0 0,0 0 0 0 0,-1 1 0 0 0,1-1-1 0 0,0 0 1 0 0,-1 0 0 0 0,0 1 0 0 0,0-1-1 0 0,0 0 1 0 0,0 0 0 0 0,-1 1-1 0 0,0 2-8 0 0,1 2 33 0 0,-3 10 0 0 0,-2-1 0 0 0,1 0 0 0 0,-2 0 0 0 0,0 0 0 0 0,-1-1 0 0 0,-1 0 0 0 0,-1 0 0 0 0,0-1 0 0 0,-1 0 0 0 0,0-1 0 0 0,-1 0-1 0 0,-12 12-32 0 0,14-15 9 0 0,-5 8-64 0 0,-1 0 0 0 0,-1-1 0 0 0,-1 0 0 0 0,0-2 0 0 0,-2 0 0 0 0,1-1 0 0 0,-18 10 55 0 0,1-17-2511 0 0,39-34-9966 0 0,4 17 6217 0 0,-4 4-906 0 0</inkml:trace>
  <inkml:trace contextRef="#ctx0" brushRef="#br0" timeOffset="13440.692">4827 939 1824 0 0,'0'0'1379'0'0,"0"0"-308"0"0,0 0-69 0 0,0 0-19 0 0,0 0-158 0 0,0 0-206 0 0,0 0-158 0 0,0 0-93 0 0,0 0-75 0 0,0 0-56 0 0,0 0-26 0 0,0 0 7 0 0,0 0 96 0 0,3 0 155 0 0,6 0 185 0 0,-6 0 165 0 0,-3 0 98 0 0,2-1 2230 0 0,7-4-1694 0 0,106-91 5702 0 0,47-63-5339 0 0,-154 151-1763 0 0,0-1 1 0 0,0 0 0 0 0,-1 0-1 0 0,0 0 1 0 0,-1-1-1 0 0,0 0 1 0 0,0 0-1 0 0,-1-1 1 0 0,-1 0-1 0 0,0 1 1 0 0,0-2-1 0 0,-1 1 1 0 0,0 0-1 0 0,0-6-53 0 0,-3 15-1 0 0,-1 1 0 0 0,1 0 0 0 0,0 0 0 0 0,-1-1 0 0 0,1 1 0 0 0,-1 0 0 0 0,1 0 0 0 0,-1 0 0 0 0,1 0 0 0 0,-1-1 0 0 0,0 1 0 0 0,0 0 0 0 0,0 0 0 0 0,1 0 0 0 0,-1 1 0 0 0,0-1 1 0 0,0 0-1 0 0,0 0 0 0 0,-1 0 0 0 0,1 1 0 0 0,0-1 0 0 0,0 0 0 0 0,0 1 0 0 0,0-1 0 0 0,-1 1 0 0 0,1 0 0 0 0,0-1 0 0 0,0 1 0 0 0,-1 0 0 0 0,1 0 0 0 0,0 0 0 0 0,-1-1 0 0 0,1 2 0 0 0,0-1 0 0 0,0 0 0 0 0,-1 0 0 0 0,1 0 0 0 0,0 0 0 0 0,-2 1 1 0 0,-49 12-226 0 0,35-4 199 0 0,1 2 0 0 0,0-1-1 0 0,1 2 1 0 0,0 0 0 0 0,1 1-1 0 0,0 0 1 0 0,1 2 0 0 0,-6 8 27 0 0,16-21-1 0 0,1 0-1 0 0,0 0 1 0 0,0 0 0 0 0,0 1 0 0 0,0-1 0 0 0,0 1 0 0 0,0-1 0 0 0,1 1 0 0 0,-1-1 0 0 0,1 1-1 0 0,0 0 1 0 0,0 0 0 0 0,0 0 0 0 0,0 0 0 0 0,0 0 0 0 0,1 0 0 0 0,-1 0 0 0 0,1 0 0 0 0,0 0-1 0 0,0 0 1 0 0,0 0 0 0 0,0 0 0 0 0,1 0 0 0 0,-1 0 0 0 0,1 0 0 0 0,0 0 0 0 0,-1 0 0 0 0,2 0-1 0 0,-1 0 1 0 0,0 0 0 0 0,0-1 0 0 0,1 1 0 0 0,-1 0 0 0 0,1-1 0 0 0,0 1 0 0 0,2 1 1 0 0,15 1 91 0 0,0 0 1 0 0,0-1 0 0 0,1-1 0 0 0,-1-1-1 0 0,1-1 1 0 0,-1-1 0 0 0,1 0 0 0 0,16-3-92 0 0,32 0 195 0 0,-65 3-185 0 0,0 0 0 0 0,-1 0 0 0 0,1 1 0 0 0,0-1 0 0 0,-1 1 0 0 0,1 0 0 0 0,-1-1 0 0 0,1 1 0 0 0,0 0 0 0 0,-1 1 0 0 0,0-1 0 0 0,1 0 0 0 0,-1 1 0 0 0,0-1 0 0 0,0 1 0 0 0,1 0 0 0 0,-1 0 0 0 0,-1 0 0 0 0,1 0 0 0 0,0 0 0 0 0,0 0 0 0 0,-1 0 0 0 0,1 0 0 0 0,-1 1 0 0 0,0-1 0 0 0,0 1 0 0 0,0-1 0 0 0,0 1 0 0 0,0-1-1 0 0,0 1 1 0 0,-1 0 0 0 0,1-1 0 0 0,-1 1 0 0 0,0 1-10 0 0,-9 94 403 0 0,3-47-1717 0 0,40-62-7357 0 0,-10-7-2513 0 0,-16 11 4220 0 0</inkml:trace>
  <inkml:trace contextRef="#ctx0" brushRef="#br0" timeOffset="13689.954">5648 652 14443 0 0,'0'0'1640'0'0,"0"0"-491"0"0,0 0-154 0 0,0 0 22 0 0,0 0-106 0 0,0 0-146 0 0,0 0-131 0 0,0 0-147 0 0,0 0-121 0 0,-26 34-84 0 0,-79 108-75 0 0,75-80 2 0 0,31-55-150 0 0,0-2 15 0 0,1-2-1 0 0,0 1 1 0 0,0 0 0 0 0,0 0 0 0 0,0 0 0 0 0,0-1 0 0 0,1 0 0 0 0,0 1 0 0 0,-1-1 0 0 0,1 0 0 0 0,0 0-1 0 0,1 0 1 0 0,-1-1 0 0 0,0 1 0 0 0,1-1 0 0 0,0 0 0 0 0,-1 0 0 0 0,1 0 0 0 0,0 0 0 0 0,0 0 0 0 0,0-1-1 0 0,0 0 1 0 0,0 0 0 0 0,1 0 0 0 0,-1-1 0 0 0,0 1 0 0 0,0-1 0 0 0,1 0 0 0 0,-1 0 0 0 0,0 0 0 0 0,0-1-1 0 0,1 1 1 0 0,-1-1 0 0 0,0 0 0 0 0,0 0 0 0 0,0-1 0 0 0,0 1 0 0 0,0-1 0 0 0,0 0 0 0 0,-1 0 0 0 0,2-1-74 0 0,2-1 49 0 0,0 0 1 0 0,-1 0 0 0 0,1-1 0 0 0,-1 0-1 0 0,0 0 1 0 0,0 0 0 0 0,0-1-1 0 0,-1 0 1 0 0,0 0 0 0 0,0-1 0 0 0,-1 1-1 0 0,0-1 1 0 0,0 0 0 0 0,0 0 0 0 0,-1 0-1 0 0,0-1 1 0 0,0 1 0 0 0,-1-1 0 0 0,0 0-1 0 0,0 0 1 0 0,-1 1 0 0 0,0-1-1 0 0,-1 0 1 0 0,1 0-50 0 0,-1-1-270 0 0,-8-62-536 0 0,-23 41-4975 0 0,25 30 23 0 0,3 0-5845 0 0</inkml:trace>
  <inkml:trace contextRef="#ctx0" brushRef="#br0" timeOffset="14172.7">5981 785 20260 0 0,'0'0'1579'0'0,"0"0"-641"0"0,0 0-214 0 0,0 0-44 0 0,0 0-30 0 0,0 0-110 0 0,0 0-111 0 0,0 0-89 0 0,0 0-93 0 0,0 0-71 0 0,0 0-56 0 0,-13 31-29 0 0,-42 98-34 0 0,2 20 171 0 0,31-95 22 0 0,20-83 583 0 0,4 10-824 0 0,2-1 0 0 0,0 1 1 0 0,1 0-1 0 0,1 0 0 0 0,0 1 0 0 0,2 0 0 0 0,0 0 0 0 0,10-15-9 0 0,-16 29 2 0 0,19-37-4 0 0,2 2 0 0 0,2 0 1 0 0,1 1-1 0 0,2 2 1 0 0,11-9 1 0 0,-32 37 0 0 0,0 0 1 0 0,0 0-1 0 0,1 1 0 0 0,-1 0 1 0 0,2 1-1 0 0,-1 0 1 0 0,1 0-1 0 0,0 1 0 0 0,0 0 1 0 0,0 0-1 0 0,1 1 1 0 0,0 0-1 0 0,0 1 1 0 0,0 0-1 0 0,0 1 0 0 0,5-1 0 0 0,-12 5 15 0 0,1 0 0 0 0,-1 0 0 0 0,0 0 0 0 0,0 0 0 0 0,0 1 0 0 0,0-1 0 0 0,-1 1-1 0 0,1 0 1 0 0,-1 0 0 0 0,1 0 0 0 0,-1 0 0 0 0,0 0 0 0 0,0 1 0 0 0,0-1 0 0 0,-1 0 0 0 0,1 1 0 0 0,-1-1-1 0 0,0 1 1 0 0,0 0 0 0 0,0 0 0 0 0,0-1 0 0 0,-1 1 0 0 0,0 0 0 0 0,1 0 0 0 0,-1 0 0 0 0,0-1-1 0 0,-1 1 1 0 0,1 0 0 0 0,-1 0 0 0 0,0 0-15 0 0,0 6 23 0 0,-1 1 0 0 0,0-1 0 0 0,-1 0 1 0 0,0 0-1 0 0,0 0 0 0 0,-1 0 0 0 0,-1 0 0 0 0,0-1 0 0 0,0 0 0 0 0,0 0 0 0 0,-1 0 0 0 0,-1 0 0 0 0,0-1 0 0 0,0 0 1 0 0,0-1-1 0 0,-1 0 0 0 0,0 0 0 0 0,0 0 0 0 0,-1-1 0 0 0,0 0 0 0 0,0-1 0 0 0,-4 2-23 0 0,-1 1-87 0 0,1-1-1 0 0,-1 0 1 0 0,0-1 0 0 0,-1 0-1 0 0,0-2 1 0 0,1 1-1 0 0,-2-2 1 0 0,1 0-1 0 0,-3 0 88 0 0,-29-3-3175 0 0,53-24-5492 0 0,4 15 2750 0 0,0 2-4707 0 0</inkml:trace>
  <inkml:trace contextRef="#ctx0" brushRef="#br0" timeOffset="14927.674">6443 722 9146 0 0,'0'0'2911'0'0,"0"0"-784"0"0,0 0-242 0 0,0 0-73 0 0,0 0-189 0 0,0 0-252 0 0,0 0-239 0 0,0 0-190 0 0,0 0-182 0 0,0 0-148 0 0,0 0-124 0 0,0 0-118 0 0,0 0-105 0 0,-13 22-61 0 0,-40 67-34 0 0,46-59 116 0 0,20-31-106 0 0,-4 2-40 0 0,1-1 1 0 0,0 0-1 0 0,-1-1 0 0 0,1 0 0 0 0,0-1 0 0 0,-1 0 0 0 0,1 0 0 0 0,-1-1 1 0 0,0 0-1 0 0,0 0 0 0 0,4-3-140 0 0,168-107 661 0 0,-135 83-581 0 0,-51 78-573 0 0,4-44 482 0 0,1 0 1 0 0,0 1-1 0 0,0-1 0 0 0,0 0 1 0 0,1 1-1 0 0,-1-1 1 0 0,1 0-1 0 0,0 0 0 0 0,0 0 1 0 0,1 0-1 0 0,-1 1 0 0 0,1-2 1 0 0,0 1-1 0 0,0 0 1 0 0,0 0-1 0 0,0-1 0 0 0,1 1 1 0 0,0-1-1 0 0,-1 1 0 0 0,1-1 1 0 0,1 0-1 0 0,-1 0 1 0 0,0-1-1 0 0,1 1 0 0 0,-1-1 1 0 0,1 1-1 0 0,0-1 0 0 0,0 0 1 0 0,-1-1-1 0 0,1 1 1 0 0,1-1-1 0 0,0 1 11 0 0,7 1 29 0 0,0-1-1 0 0,0 0 1 0 0,0 0 0 0 0,0-1 0 0 0,0-1 0 0 0,0 0-1 0 0,0-1 1 0 0,0 0 0 0 0,0-1 0 0 0,0 0-1 0 0,0-1 1 0 0,0 0 0 0 0,-1-1 0 0 0,0 0 0 0 0,1-1-1 0 0,8-5-28 0 0,13-9 164 0 0,-1 0 0 0 0,0-2 0 0 0,-2-1 0 0 0,24-23-164 0 0,-29 22-2 0 0,-1-1 0 0 0,-1-1-1 0 0,-2-1 1 0 0,0-1 0 0 0,-2-1 0 0 0,-1 0-1 0 0,-1-2 1 0 0,-1 0 0 0 0,-2-1 0 0 0,-1 0-1 0 0,-1-1 1 0 0,-2 0 0 0 0,1-12 2 0 0,-5-52-167 0 0,-6 93 160 0 0,-1 0 0 0 0,0 0 0 0 0,1 1 0 0 0,-1-1 1 0 0,0 0-1 0 0,0 1 0 0 0,0-1 0 0 0,-1 1 0 0 0,1-1 0 0 0,0 1 0 0 0,-1-1 0 0 0,0 1 1 0 0,0 0-1 0 0,0 0 0 0 0,0 0 0 0 0,0 0 0 0 0,0 0 0 0 0,0 0 0 0 0,0 0 0 0 0,-1 1 1 0 0,1-1-1 0 0,-1 1 0 0 0,1 0 0 0 0,-1 0 0 0 0,0 0 0 0 0,1 0 0 0 0,-1 0 0 0 0,0 1 1 0 0,0-1-1 0 0,1 1 0 0 0,-4-1 7 0 0,-1 1-6 0 0,0 0 1 0 0,0 0 0 0 0,0 0-1 0 0,0 1 1 0 0,0 0-1 0 0,0 1 1 0 0,1-1 0 0 0,-1 1-1 0 0,0 1 1 0 0,1-1 0 0 0,-1 1-1 0 0,1 0 1 0 0,0 0-1 0 0,0 1 1 0 0,0 0 0 0 0,1 0-1 0 0,-1 1 1 0 0,1-1 0 0 0,0 1-1 0 0,0 0 1 0 0,0 0-1 0 0,1 1 1 0 0,0 0 0 0 0,0-1-1 0 0,1 1 1 0 0,-2 3 5 0 0,-3 6 17 0 0,1 0-1 0 0,0 0 1 0 0,1 1 0 0 0,1 0-1 0 0,1 0 1 0 0,0 1-1 0 0,1-1 1 0 0,1 1 0 0 0,0 0-1 0 0,1 10-16 0 0,1-10 24 0 0,-1 16 57 0 0,1 0-1 0 0,2 0 1 0 0,1 0-1 0 0,2 0 1 0 0,1-1-1 0 0,4 11-80 0 0,62 157-58 0 0,-50-165-1360 0 0,-9-31-3634 0 0,4-3-6182 0 0,-11-1 22 0 0</inkml:trace>
  <inkml:trace contextRef="#ctx0" brushRef="#br0" timeOffset="15743.144">7706 589 2921 0 0,'0'0'3003'0'0,"0"0"-969"0"0,0 0-278 0 0,0 0 142 0 0,0 0 9 0 0,0 0-176 0 0,0 0-208 0 0,0 0-213 0 0,0 0-154 0 0,0 0-99 0 0,0 0-111 0 0,0 0-110 0 0,0 0-97 0 0,-2-3-118 0 0,1 1-505 0 0,0 0-1 0 0,-1 1 0 0 0,1-1 0 0 0,-1 1 0 0 0,1 0 1 0 0,-1-1-1 0 0,0 1 0 0 0,1 0 0 0 0,-1 0 0 0 0,0 0 0 0 0,0 0 1 0 0,0 0-1 0 0,0 0 0 0 0,0 1 0 0 0,0-1 0 0 0,0 1 1 0 0,0-1-1 0 0,0 1 0 0 0,0 0 0 0 0,0 0 0 0 0,-1 0 1 0 0,1 0-1 0 0,0 0 0 0 0,0 0 0 0 0,0 0 0 0 0,-2 1-115 0 0,-1-1 35 0 0,-7 3 70 0 0,0-1-1 0 0,0 2 1 0 0,0-1-1 0 0,1 2 1 0 0,0-1 0 0 0,0 2-1 0 0,0-1 1 0 0,0 2-1 0 0,1-1 1 0 0,0 1-1 0 0,0 1 1 0 0,1 0-1 0 0,-2 2-104 0 0,10-9 1 0 0,0-1-1 0 0,0 1 1 0 0,1 0-1 0 0,-1-1 0 0 0,0 1 1 0 0,1 0-1 0 0,-1-1 1 0 0,1 1-1 0 0,-1 0 1 0 0,1 0-1 0 0,-1 0 1 0 0,1 0-1 0 0,-1-1 0 0 0,1 1 1 0 0,0 0-1 0 0,0 0 1 0 0,-1 0-1 0 0,1 0 1 0 0,0 0-1 0 0,0 0 1 0 0,0 0-1 0 0,0 0 0 0 0,0 0 1 0 0,0 0-1 0 0,0 0 1 0 0,0 0-1 0 0,1-1 1 0 0,-1 1-1 0 0,0 0 1 0 0,0 0-1 0 0,1 0 0 0 0,-1 0 1 0 0,1 0-1 0 0,-1 0 1 0 0,1-1-1 0 0,-1 1 1 0 0,1 0-1 0 0,-1 0 0 0 0,1-1 1 0 0,0 1-1 0 0,-1 0 1 0 0,1-1-1 0 0,0 1 1 0 0,0-1-1 0 0,-1 1 1 0 0,1-1-1 0 0,0 1 0 0 0,47 26 98 0 0,-37-22-46 0 0,-5-2-28 0 0,0-1-6 0 0,0 0 0 0 0,0 1 0 0 0,0-1 0 0 0,0 2 0 0 0,-1-1 0 0 0,1 1 0 0 0,-1-1 0 0 0,0 2 0 0 0,0-1 0 0 0,0 0 0 0 0,-1 1 0 0 0,0 0 0 0 0,1 0 0 0 0,-2 0 0 0 0,1 1 0 0 0,-1-1-1 0 0,0 1 1 0 0,0 0 0 0 0,0 0-18 0 0,-2-3 29 0 0,-1 1 0 0 0,0 0 0 0 0,0-1-1 0 0,0 1 1 0 0,0-1 0 0 0,-1 1 0 0 0,0-1-1 0 0,1 1 1 0 0,-1-1 0 0 0,0 0 0 0 0,0 1-1 0 0,-1-1 1 0 0,1 0 0 0 0,-1 0 0 0 0,0 0-1 0 0,0 0 1 0 0,0 0 0 0 0,0 0 0 0 0,0 0-1 0 0,0-1 1 0 0,-1 1 0 0 0,0-1 0 0 0,1 1-1 0 0,-1-1 1 0 0,0 0 0 0 0,0 0 0 0 0,-3 1-29 0 0,-91 40 237 0 0,-12-10-265 0 0,199-79-14617 0 0,-73 38 8317 0 0,-4 0-2048 0 0</inkml:trace>
  <inkml:trace contextRef="#ctx0" brushRef="#br0" timeOffset="15989.451">8014 685 15699 0 0,'0'0'1625'0'0,"0"0"-181"0"0,0 0 6 0 0,0 0-6 0 0,0 0-206 0 0,0 0-306 0 0,0 0-251 0 0,0 0-243 0 0,0 0-184 0 0,0 0-111 0 0,0 0-91 0 0,0 0-47 0 0,0 0-45 0 0,-17 27-65 0 0,-49 81-136 0 0,49-81-178 0 0,30-34-4162 0 0,3-31-3145 0 0,-11 22 1665 0 0,-2 7-171 0 0</inkml:trace>
  <inkml:trace contextRef="#ctx0" brushRef="#br0" timeOffset="16141.942">7914 369 15235 0 0,'0'0'2561'0'0,"0"0"-1193"0"0,0 0-376 0 0,0 0-312 0 0,0 0-287 0 0,0 0-345 0 0,0 0-297 0 0,0 0-159 0 0,0 0-160 0 0,0 0-304 0 0,0 0-840 0 0,0 0-1897 0 0,0 0-6025 0 0</inkml:trace>
  <inkml:trace contextRef="#ctx0" brushRef="#br0" timeOffset="16468.654">8277 678 17500 0 0,'0'0'1589'0'0,"0"0"-288"0"0,0 0-44 0 0,0 0-47 0 0,0 0-194 0 0,0 0-240 0 0,0 0-186 0 0,0 0-170 0 0,0 0-124 0 0,0 0-104 0 0,0 0-71 0 0,0 0-54 0 0,-21 22-39 0 0,-64 72-16 0 0,63-47 14 0 0,23-41-20 0 0,0-2 3 0 0,-1-1-1 0 0,1 0 1 0 0,0 1-1 0 0,0-1 1 0 0,0 0-1 0 0,0 0 1 0 0,0 0-1 0 0,1 0 1 0 0,0 0 0 0 0,-1 0-1 0 0,1 0 1 0 0,0 0-1 0 0,1 0 1 0 0,-1-1-1 0 0,0 1 1 0 0,1-1-1 0 0,-1 0 1 0 0,1 0 0 0 0,0 0-1 0 0,0 0 1 0 0,0 0-1 0 0,0-1 1 0 0,0 1-1 0 0,0-1 1 0 0,0 1-1 0 0,0-1 1 0 0,1 0 0 0 0,-1-1-1 0 0,0 1 1 0 0,1-1-1 0 0,1 1-8 0 0,6 0 90 0 0,-1 0 0 0 0,1 0 1 0 0,0-1-1 0 0,-1 0 0 0 0,1-1 0 0 0,-1 0 0 0 0,1-1 0 0 0,-1 0 0 0 0,10-4-90 0 0,-11 3 63 0 0,1-1-1 0 0,-1 0 1 0 0,0 0-1 0 0,0-1 1 0 0,-1 0-1 0 0,1 0 1 0 0,-1-1 0 0 0,0-1-1 0 0,-1 1 1 0 0,1-1-1 0 0,-1 0 1 0 0,-1-1-1 0 0,1 0 1 0 0,-1 0-1 0 0,-1 0 1 0 0,1 0 0 0 0,-1-1-1 0 0,-1 0 1 0 0,0 0-1 0 0,0-1 1 0 0,-1 1-1 0 0,0-1 1 0 0,0 0-1 0 0,-1 1 1 0 0,-1-1-1 0 0,0 0 1 0 0,0 0 0 0 0,-1 0-1 0 0,0-1 1 0 0,0 1-63 0 0,-2 5-20 0 0,0 0 0 0 0,0-1 1 0 0,0 1-1 0 0,-1 0 0 0 0,1 0 1 0 0,-1 0-1 0 0,-1 1 1 0 0,1-1-1 0 0,0 1 0 0 0,-1 0 1 0 0,0 0-1 0 0,0 0 1 0 0,-1 0-1 0 0,1 0 0 0 0,0 1 1 0 0,-1 0-1 0 0,0 0 0 0 0,0 0 1 0 0,0 1-1 0 0,0 0 1 0 0,-1 0-1 0 0,1 0 0 0 0,-2 0 20 0 0,3 0-151 0 0,0 1-1 0 0,0 0 0 0 0,0 1 0 0 0,0-1 1 0 0,0 1-1 0 0,0-1 0 0 0,-1 1 0 0 0,1 0 1 0 0,0 1-1 0 0,0-1 0 0 0,0 1 0 0 0,0 0 1 0 0,0 0-1 0 0,0 0 0 0 0,0 0 0 0 0,0 1 1 0 0,0-1-1 0 0,1 1 0 0 0,-1 0 1 0 0,-2 2 151 0 0,-33 39-3807 0 0,30-26-17 0 0,2 3-3578 0 0,5-9-3439 0 0</inkml:trace>
  <inkml:trace contextRef="#ctx0" brushRef="#br0" timeOffset="16777.067">8612 836 12787 0 0,'0'0'2703'0'0,"0"0"-404"0"0,0 0-357 0 0,0 0-430 0 0,0 0-350 0 0,0 0-241 0 0,0 0-155 0 0,0 0-143 0 0,0 0-110 0 0,0 0-76 0 0,0 0-100 0 0,0 0-75 0 0,28-23-48 0 0,86-73-68 0 0,-28 16 178 0 0,-36 47-288 0 0,-43 56-582 0 0,11 54 299 0 0,-15-72 259 0 0,0 0-1 0 0,0-1 1 0 0,0 1 0 0 0,0-1 0 0 0,1 0 0 0 0,-1 0-1 0 0,1 0 1 0 0,0 0 0 0 0,0-1 0 0 0,1 0 0 0 0,-1 0-1 0 0,1 0 1 0 0,0 0 0 0 0,-1-1 0 0 0,1 1-1 0 0,0-1 1 0 0,1 0 0 0 0,3 0-12 0 0,10 0 163 0 0,0-2 1 0 0,0 0-1 0 0,0-1 1 0 0,0-1-1 0 0,0 0 1 0 0,-1-2-1 0 0,1 0 0 0 0,-1-1 1 0 0,0-1-1 0 0,0-1 1 0 0,-1 0-1 0 0,1-1 1 0 0,-2-1-1 0 0,1-1 0 0 0,-1 0 1 0 0,-1-1-1 0 0,0-1 1 0 0,-1 0-1 0 0,0-1 1 0 0,7-9-164 0 0,32-42 41 0 0,-45 29-2408 0 0,-12 28-4600 0 0,0 6-4498 0 0</inkml:trace>
  <inkml:trace contextRef="#ctx0" brushRef="#br0" timeOffset="18958.103">0 1495 80 0 0,'0'0'1586'0'0,"0"0"-390"0"0,0 0 44 0 0,0 0 283 0 0,0 0 91 0 0,0 0-163 0 0,0 0-224 0 0,0 0-155 0 0,32-3-8 0 0,100-9 50 0 0,43 5 3339 0 0,417-29 368 0 0,-218 24-3822 0 0,350-39 896 0 0,-272 14-880 0 0,347 33-194 0 0,-100 4-471 0 0,-227-22 75 0 0,11 4-216 0 0,-111 11-105 0 0,109-15 110 0 0,-165 14 130 0 0,273-7 99 0 0,-346 11-263 0 0,203-21-58 0 0,-99 17-67 0 0,226 1 36 0 0,-142 0-53 0 0,-175 3 158 0 0,-159-14 42 0 0,-56 13-118 0 0,69-12-66 0 0,25 13 49 0 0,-71-7-170 0 0,-64 10-1510 0 0,0 0 4693 0 0,0-1-6370 0 0,0 2-2629 0 0,0 0-4021 0 0,0 0-1600 0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8834 0 0,'0'0'2957'0'0,"0"0"-721"0"0,0 0-450 0 0,0 0-226 0 0,0 0-230 0 0,0 0-257 0 0,0 0-206 0 0,0 0-111 0 0,0 0-29 0 0,0 0 31 0 0,0 0-6 0 0,0 0-52 0 0,0 0-71 0 0,20 1-51 0 0,65 4-43 0 0,53-23 1109 0 0,-82 4-1271 0 0,141-16 279 0 0,-143 19-950 0 0,-51 8-1698 0 0,-2-1-10669 0 0,-1 4 4326 0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12051 0 0,'0'0'2967'0'0,"0"0"-1437"0"0,0 0-549 0 0,0 0 53 0 0,0 0 115 0 0,0 0 17 0 0,0 0-105 0 0,0 0-111 0 0,0 0-99 0 0,0 0-46 0 0,0 0-91 0 0,0 0-75 0 0,25 4-82 0 0,80 13-102 0 0,-10-24 384 0 0,-68 0-649 0 0,177-46 103 0 0,-121 14-7749 0 0,-73 32-95 0 0,-3 0-4642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48 7370 0 0,'0'0'4846'0'0,"0"0"-2370"0"0,0 0-945 0 0,0 0-190 0 0,0 0-6 0 0,0 0-48 0 0,0 0-120 0 0,0 0-206 0 0,0 0-229 0 0,0 0-169 0 0,0 0-184 0 0,-2 1-114 0 0,0 0-219 0 0,1 1-1 0 0,0-1 0 0 0,0 1 1 0 0,0-1-1 0 0,0 1 1 0 0,0 0-1 0 0,1 0 0 0 0,-1-1 1 0 0,0 1-1 0 0,1 0 1 0 0,-1 0-1 0 0,1 0 0 0 0,0-1 1 0 0,-1 1-1 0 0,1 0 0 0 0,0 0 1 0 0,0 0-1 0 0,0 0 1 0 0,1 0-1 0 0,-1 0 0 0 0,0-1 1 0 0,1 1-1 0 0,-1 0 1 0 0,1 0-1 0 0,-1 0 0 0 0,1-1 1 0 0,1 3-46 0 0,2 18 357 0 0,4 45 39 0 0,-2 1-1 0 0,-4-1 1 0 0,-2 1 0 0 0,-4 0-1 0 0,-2-1 1 0 0,-4 2-396 0 0,-77 201 121 0 0,83-258 742 0 0,2 2-3868 0 0,13-20-6598 0 0,-2-18-256 0 0,-3 16 3132 0 0</inkml:trace>
  <inkml:trace contextRef="#ctx0" brushRef="#br0" timeOffset="389.949">0 151 10170 0 0,'0'0'1834'0'0,"0"0"-224"0"0,0 0-182 0 0,0 0 28 0 0,0 0 5 0 0,0 0-183 0 0,0 0-232 0 0,0 0-235 0 0,0 0-176 0 0,0 0-86 0 0,0 0-45 0 0,0 0-37 0 0,27-21-30 0 0,88-64-35 0 0,-110 81-359 0 0,1 1 0 0 0,-1-1 0 0 0,1 1-1 0 0,-1 0 1 0 0,1 0 0 0 0,0 1 0 0 0,0 0 0 0 0,0 0 0 0 0,0 0 0 0 0,1 1 0 0 0,-1 0 0 0 0,0 0 0 0 0,4 0-43 0 0,8-1 129 0 0,-1-1-65 0 0,1 0 0 0 0,0 0 1 0 0,-1 2-1 0 0,1 0 1 0 0,0 1-1 0 0,0 1 0 0 0,0 1 1 0 0,0 0-1 0 0,-1 2 1 0 0,1 0-1 0 0,-1 0 0 0 0,0 2 1 0 0,0 0-1 0 0,10 6-64 0 0,-21-7 20 0 0,0 1 1 0 0,-1 0-1 0 0,0 0 0 0 0,0 1 0 0 0,0-1 1 0 0,0 1-1 0 0,-1 0 0 0 0,0 0 0 0 0,-1 0 1 0 0,0 1-1 0 0,0 0 0 0 0,0-1 0 0 0,-1 1 1 0 0,0 0-1 0 0,-1 0 0 0 0,1 0 0 0 0,-2 0 1 0 0,1 0-1 0 0,-1 0 0 0 0,0 1 0 0 0,-1-1 1 0 0,0 0-1 0 0,0 0 0 0 0,-1 0 0 0 0,0 0 0 0 0,0-1 1 0 0,-1 1-1 0 0,0 0 0 0 0,0-1 0 0 0,-1 0 1 0 0,0 1-1 0 0,0-2 0 0 0,-1 1 0 0 0,0 0 1 0 0,0-1-1 0 0,0 0 0 0 0,-1 0 0 0 0,0-1 1 0 0,-6 6-21 0 0,-145 98 98 0 0,130-98-589 0 0,0-2-1 0 0,0-1 0 0 0,-1-1 0 0 0,0-1 1 0 0,-1-1-1 0 0,1-2 0 0 0,-16 0 492 0 0,-8-3-3333 0 0,42 0-1131 0 0,0 0-3365 0 0,9 0 333 0 0</inkml:trace>
  <inkml:trace contextRef="#ctx0" brushRef="#br0" timeOffset="819.428">385 692 10986 0 0,'0'0'2222'0'0,"0"0"-337"0"0,0 0-108 0 0,0 0-35 0 0,0 0-216 0 0,0 0-333 0 0,0 0-341 0 0,0 0-290 0 0,0 0-133 0 0,0 0-10 0 0,0 0 21 0 0,0 0 14 0 0,0 0-37 0 0,1 17-74 0 0,7 117 326 0 0,-9-55-442 0 0,-1 20-329 0 0,-4-35-2746 0 0,5-60 2319 0 0,0-2-1933 0 0,1 0-8959 0 0,0-2 2640 0 0</inkml:trace>
  <inkml:trace contextRef="#ctx0" brushRef="#br0" timeOffset="1348.87">339 626 7138 0 0,'0'0'3771'0'0,"0"0"-1388"0"0,0 0-670 0 0,0 0-100 0 0,0 0-110 0 0,0 0-239 0 0,0 0-291 0 0,0 0-264 0 0,0 0-154 0 0,0 0-50 0 0,0 0 8 0 0,0 0 5 0 0,9-5-28 0 0,11-3-202 0 0,0 1 0 0 0,1 1 0 0 0,0 0 1 0 0,0 2-1 0 0,0 0 0 0 0,0 2 0 0 0,9 0-288 0 0,-18 2 60 0 0,-4-2-48 0 0,0 1 0 0 0,-1 1 0 0 0,1 0-1 0 0,0 0 1 0 0,0 0 0 0 0,-1 1 0 0 0,1 0 0 0 0,0 1 0 0 0,-1 0-1 0 0,1 0 1 0 0,-1 0 0 0 0,0 1 0 0 0,0 0 0 0 0,0 1-1 0 0,0-1 1 0 0,0 1 0 0 0,-1 1 0 0 0,0-1 0 0 0,0 1 0 0 0,5 5-12 0 0,-10-6 13 0 0,0-1 1 0 0,-1 1-1 0 0,1 0 1 0 0,-1-1-1 0 0,0 1 1 0 0,0 0 0 0 0,0-1-1 0 0,-1 1 1 0 0,1 0-1 0 0,-1-1 1 0 0,0 1-1 0 0,0 0 1 0 0,0-1 0 0 0,-1 1-1 0 0,1-1 1 0 0,-1 0-1 0 0,0 0 1 0 0,1 1-1 0 0,-2-1 1 0 0,1 0 0 0 0,0 0-1 0 0,-1-1 1 0 0,1 1-1 0 0,-1 0 1 0 0,0-1-1 0 0,0 0 1 0 0,0 0 0 0 0,-2 2-14 0 0,-145 94 179 0 0,58-45-85 0 0,92-52-96 0 0,-1 0 1 0 0,1-1-1 0 0,-1 1 0 0 0,1 0 0 0 0,-1 0 1 0 0,1 0-1 0 0,0 0 0 0 0,0 0 0 0 0,0 0 1 0 0,-1-1-1 0 0,1 1 0 0 0,0 0 0 0 0,0 0 1 0 0,0 0-1 0 0,0 0 0 0 0,0 0 0 0 0,0 0 1 0 0,1 0-1 0 0,-1 0 0 0 0,0 0 0 0 0,0-1 1 0 0,1 1-1 0 0,-1 0 0 0 0,0 0 1 0 0,1 0-1 0 0,-1 0 0 0 0,1-1 0 0 0,-1 1 1 0 0,1 0-1 0 0,0-1 0 0 0,-1 1 0 0 0,1 0 1 0 0,0-1-1 0 0,-1 1 0 0 0,1-1 0 0 0,0 1 1 0 0,0-1-1 0 0,-1 1 0 0 0,1-1 0 0 0,0 1 1 0 0,0-1-1 0 0,0 0 0 0 0,0 1 0 0 0,0-1 1 0 0,-1 0-1 0 0,2 0 2 0 0,171 52 1406 0 0,-96-15-737 0 0,-62-26-397 0 0,6 3-3949 0 0,-17-19-5653 0 0,-3 4 5508 0 0,-1 0-8023 0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8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264 671 0 0 0,'0'0'645'0'0,"0"0"517"0"0,0 0 198 0 0,0-4 81 0 0,3-11 47 0 0,-3 15 7991 0 0,1 2-4858 0 0,2 23-4197 0 0,-2 28 460 0 0,0-24-657 0 0,0-1-1 0 0,-2 0 0 0 0,-1 0 1 0 0,-1 0-1 0 0,-2 0 0 0 0,-5 18-226 0 0,0-3 398 0 0,10-91 2972 0 0,1-22-3449 0 0,3 46 95 0 0,1-1 0 0 0,1 1 0 0 0,1 0 0 0 0,1 1 0 0 0,1 0 0 0 0,2 0 0 0 0,0 1 0 0 0,1 0 0 0 0,1 1 0 0 0,1 0 0 0 0,1 1 0 0 0,0 1 0 0 0,2 0 0 0 0,0 1 0 0 0,13-9-16 0 0,-29 25-1 0 0,0 1 1 0 0,0-1-1 0 0,0 1 0 0 0,1 0 1 0 0,-1 0-1 0 0,0-1 1 0 0,0 1-1 0 0,1 0 0 0 0,-1 0 1 0 0,1 0-1 0 0,-1 0 0 0 0,1 1 1 0 0,-1-1-1 0 0,1 0 0 0 0,-1 1 1 0 0,1-1-1 0 0,0 1 1 0 0,0-1-1 0 0,-1 1 0 0 0,1 0 1 0 0,0 0-1 0 0,-1 0 0 0 0,1 0 1 0 0,0 0-1 0 0,0 0 0 0 0,-1 0 1 0 0,1 0-1 0 0,0 1 0 0 0,-1-1 1 0 0,1 1-1 0 0,0-1 1 0 0,-1 1-1 0 0,1 0 0 0 0,-1 0 1 0 0,1-1-1 0 0,-1 1 0 0 0,1 0 1 0 0,-1 0-1 0 0,0 1 0 0 0,1-1 1 0 0,-1 0-1 0 0,0 0 1 0 0,0 1-1 0 0,0-1 0 0 0,0 0 1 0 0,0 1-1 0 0,0-1 0 0 0,0 1 1 0 0,0-1-1 0 0,-1 1 0 0 0,1 0 1 0 0,0 1 0 0 0,13 118 218 0 0,-3 12-159 0 0,-9-79 8 0 0,21-70 162 0 0,91-133-74 0 0,-92 123-161 0 0,1 1 0 0 0,1 2 0 0 0,1 0 0 0 0,1 1 0 0 0,1 1 0 0 0,6-1 6 0 0,-32 24-2 0 0,1 1 0 0 0,-1 0-1 0 0,1 1 1 0 0,-1-1 0 0 0,0 0 0 0 0,0 0 0 0 0,0 0 0 0 0,0 1-1 0 0,-1-1 1 0 0,1 0 0 0 0,-1 1 0 0 0,0-1 0 0 0,0 1 0 0 0,0-1-1 0 0,-1 0 1 0 0,1 1 0 0 0,-1-1 0 0 0,0 0 0 0 0,0 1 0 0 0,0-1 0 0 0,-1 3 2 0 0,-7 30 46 0 0,1 1 0 0 0,2 0 0 0 0,2 0 0 0 0,2 0 0 0 0,1 1 0 0 0,2 12-46 0 0,19-10-54 0 0,-20-40-14 0 0,0 0-45 0 0,0 0-93 0 0,0 0-130 0 0,6-26-5945 0 0,0 15-3276 0 0,-3 8-1509 0 0</inkml:trace>
  <inkml:trace contextRef="#ctx0" brushRef="#br0" timeOffset="438.832">1006 759 7258 0 0,'0'0'3474'0'0,"0"0"-1079"0"0,0 0-631 0 0,0 0-166 0 0,0 0-88 0 0,0 0-164 0 0,0 0-199 0 0,0 0-189 0 0,0 0-151 0 0,0 0-83 0 0,0 0-53 0 0,0 0-55 0 0,0 0-53 0 0,19-6-46 0 0,125-32 725 0 0,29 8-131 0 0,-94 16-933 0 0,-51 6-1059 0 0,-38-14-9453 0 0,5 18 3967 0 0,2 1-3930 0 0</inkml:trace>
  <inkml:trace contextRef="#ctx0" brushRef="#br0" timeOffset="687.318">1237 483 9450 0 0,'0'0'1980'0'0,"0"0"-214"0"0,0 0-67 0 0,0 0 19 0 0,0 0-123 0 0,0 0-251 0 0,0 0-290 0 0,-4 35-242 0 0,-15 110-204 0 0,13-1 595 0 0,5-121-1112 0 0,0-15-159 0 0,0-1-1 0 0,1 0 0 0 0,0 1 0 0 0,0-1 1 0 0,0 0-1 0 0,1 1 0 0 0,0-1 0 0 0,1 0 0 0 0,-1 0 1 0 0,1 0-1 0 0,1 0 0 0 0,-1 0 0 0 0,1 0 1 0 0,1-1-1 0 0,3 7 69 0 0,8-6-2693 0 0,2-6-4941 0 0,-12-1 3842 0 0,1 0-4378 0 0</inkml:trace>
  <inkml:trace contextRef="#ctx0" brushRef="#br0" timeOffset="1266.337">1777 597 6817 0 0,'0'0'2169'0'0,"0"0"-586"0"0,0 0-159 0 0,0 0 83 0 0,0 0-12 0 0,0 0-199 0 0,0 0-235 0 0,0 0-209 0 0,0 0-147 0 0,0 0-98 0 0,0 0-92 0 0,0 0-83 0 0,0 0-79 0 0,-32 23-68 0 0,-97 71-56 0 0,70-34 70 0 0,55-54-291 0 0,-1 1 1 0 0,2 0 0 0 0,-1 0 0 0 0,1 1 0 0 0,0-1-1 0 0,1 1 1 0 0,0-1 0 0 0,0 1 0 0 0,0 0 0 0 0,1 0-1 0 0,0-1 1 0 0,1 5-9 0 0,0-8 2 0 0,0-1 1 0 0,0 0-1 0 0,1 0 0 0 0,0 0 0 0 0,-1 1 0 0 0,1-1 1 0 0,0 0-1 0 0,1 0 0 0 0,-1 0 0 0 0,0-1 0 0 0,1 1 0 0 0,0 0 1 0 0,0 0-1 0 0,-1-1 0 0 0,2 1 0 0 0,-1-1 0 0 0,0 1 1 0 0,0-1-1 0 0,1 0 0 0 0,-1 0 0 0 0,1 0 0 0 0,0-1 1 0 0,-1 1-1 0 0,1 0 0 0 0,0-1 0 0 0,0 0 0 0 0,0 0 0 0 0,0 0 1 0 0,0 0-1 0 0,0 0 0 0 0,1 0-2 0 0,5 0 92 0 0,-1 0 0 0 0,1 0 0 0 0,-1-1 0 0 0,0 0 0 0 0,1-1 0 0 0,-1 0 0 0 0,1 0 0 0 0,-1 0 0 0 0,0-1 0 0 0,1-1 0 0 0,-1 1 0 0 0,0-1-1 0 0,-1-1 1 0 0,1 1 0 0 0,-1-1 0 0 0,1-1 0 0 0,-1 1 0 0 0,0-2-92 0 0,113-105 1436 0 0,-82 60-1175 0 0,-2-2 0 0 0,-3-1 0 0 0,25-57-261 0 0,-43 82 24 0 0,-6 14-24 0 0,0-1 0 0 0,-2 0 0 0 0,0-1 1 0 0,-1 0-1 0 0,-1 0 0 0 0,0 0 0 0 0,-1 0 0 0 0,-1-1 0 0 0,-1 0 0 0 0,0 1 0 0 0,-1-1 0 0 0,-1 0 0 0 0,-1 0 0 0 0,-2-12 0 0 0,1 25-16 0 0,0 0-1 0 0,0 0 1 0 0,0 0-1 0 0,0 1 0 0 0,-1-1 1 0 0,0 0-1 0 0,0 1 1 0 0,0 0-1 0 0,-1 0 0 0 0,1 0 1 0 0,-1 0-1 0 0,0 0 0 0 0,0 1 1 0 0,0-1-1 0 0,-1 1 1 0 0,1 0-1 0 0,-1 1 0 0 0,1-1 1 0 0,-1 1-1 0 0,0 0 1 0 0,0 0-1 0 0,0 0 0 0 0,0 1 1 0 0,-1 0-1 0 0,1 0 0 0 0,0 0 1 0 0,-1 0-1 0 0,1 1 1 0 0,0 0-1 0 0,-1 0 0 0 0,1 1 1 0 0,0-1-1 0 0,-1 1 0 0 0,1 0 1 0 0,0 1-1 0 0,0-1 1 0 0,0 1-1 0 0,0 0 0 0 0,-2 1 17 0 0,-11 7-14 0 0,1-1-1 0 0,0 2 0 0 0,1 1 0 0 0,0 0 1 0 0,0 0-1 0 0,2 2 0 0 0,-1 0 0 0 0,2 1 1 0 0,0 0-1 0 0,1 1 0 0 0,0 0 0 0 0,1 1 1 0 0,1 0-1 0 0,1 1 0 0 0,1 0 0 0 0,0 0 1 0 0,1 1-1 0 0,0 4 15 0 0,4-14 1 0 0,1 1-1 0 0,0 0 1 0 0,1 0 0 0 0,0 0 0 0 0,0 0-1 0 0,1 0 1 0 0,0 0 0 0 0,1 0-1 0 0,0 1 1 0 0,1-2 0 0 0,0 1 0 0 0,0 0-1 0 0,1 0 1 0 0,1-1 0 0 0,-1 1 0 0 0,2-1-1 0 0,-1 0 1 0 0,1 0 0 0 0,0-1-1 0 0,1 1 1 0 0,0-1 0 0 0,0-1 0 0 0,1 1-1 0 0,4 3 0 0 0,5 2-37 0 0,0-2-1 0 0,1 1 1 0 0,1-2-1 0 0,-1 0 1 0 0,2-1-1 0 0,-1-1 1 0 0,1-1-1 0 0,0-1 1 0 0,1 0-1 0 0,-1-1 1 0 0,1-1-1 0 0,0-1 1 0 0,0-1-1 0 0,1-1 1 0 0,-1-1-1 0 0,2 0 38 0 0,42-11-3882 0 0,-45 2-1040 0 0,2-1-4771 0 0,-14 7 3985 0 0</inkml:trace>
  <inkml:trace contextRef="#ctx0" brushRef="#br0" timeOffset="2022.728">2186 833 6273 0 0,'0'0'2618'0'0,"0"0"-277"0"0,0 0-177 0 0,0 0-83 0 0,0 0-174 0 0,0 0-266 0 0,0 0-328 0 0,0 0-293 0 0,0 0-191 0 0,0 0-111 0 0,0 0-75 0 0,0 0-61 0 0,0 0-64 0 0,8-12-69 0 0,65-95 914 0 0,20-13-277 0 0,-82 106-1008 0 0,55-49 55 0 0,-58 88-225 0 0,-8 111 188 0 0,1-134-96 0 0,-1-1 1 0 0,1 1 0 0 0,-1 0 0 0 0,1-1 0 0 0,0 1-1 0 0,0-1 1 0 0,-1 1 0 0 0,1-1 0 0 0,0 0 0 0 0,0 1 0 0 0,1-1-1 0 0,-1 0 1 0 0,0 1 0 0 0,0-1 0 0 0,1 0 0 0 0,-1 0-1 0 0,1 0 1 0 0,-1 0 0 0 0,1-1 0 0 0,-1 1 0 0 0,1 0-1 0 0,-1 0 1 0 0,1-1 0 0 0,0 1 0 0 0,-1-1 0 0 0,1 0-1 0 0,0 1 1 0 0,-1-1 0 0 0,1 0 0 0 0,0 0 0 0 0,0 0 0 0 0,-1 0-1 0 0,1 0 1 0 0,0-1 0 0 0,-1 1 0 0 0,1-1 0 0 0,0 1-1 0 0,-1-1 1 0 0,1 1 0 0 0,0-1 0 0 0,-1 0 0 0 0,1 1-1 0 0,-1-1 1 0 0,1 0 0 0 0,-1 0 0 0 0,0 0 0 0 0,1-1 0 0 0,-1 1-1 0 0,0 0 1 0 0,0 0 0 0 0,1-1-1 0 0,78-76 83 0 0,18-6-51 0 0,-96 84-34 0 0,-1 1 1 0 0,1 0-1 0 0,-1 0 1 0 0,1 0 0 0 0,-1 0-1 0 0,1 0 1 0 0,-1 0 0 0 0,0 0-1 0 0,1 1 1 0 0,-1-1-1 0 0,0 0 1 0 0,0 1 0 0 0,0-1-1 0 0,0 1 1 0 0,0-1-1 0 0,0 1 1 0 0,-1-1 0 0 0,1 1-1 0 0,0 0 1 0 0,-1-1 0 0 0,1 1-1 0 0,-1 0 1 0 0,0-1-1 0 0,0 1 1 0 0,1 0 0 0 0,-1 0-1 0 0,0 0 1 0 0,0-1-1 0 0,-1 1 1 0 0,1 0 0 0 0,0 0-1 0 0,-1-1 1 0 0,1 1-1 0 0,-1 1 2 0 0,1-1-7 0 0,15 92-53 0 0,-13-87-184 0 0,29 59-1525 0 0,-11-59-2820 0 0,8-14-4436 0 0,-23 3 3581 0 0,-2 0-1287 0 0</inkml:trace>
  <inkml:trace contextRef="#ctx0" brushRef="#br0" timeOffset="2354.856">2880 37 12755 0 0,'0'0'1859'0'0,"0"0"-516"0"0,0 0-290 0 0,0 0 26 0 0,0 0 71 0 0,0 0 2 0 0,0 0-113 0 0,0 0-170 0 0,0 0-140 0 0,0 0-73 0 0,0 0-52 0 0,0 0-37 0 0,0 0-42 0 0,19 34-46 0 0,66 105-30 0 0,-12-54 255 0 0,-47-59-523 0 0,-5-9-140 0 0,-1 0-1 0 0,0 2 1 0 0,-1 0 0 0 0,-1 1-1 0 0,-1 1 1 0 0,-1 1 0 0 0,-1 0-1 0 0,-1 1 1 0 0,0 0-1 0 0,-2 1 1 0 0,-1 1 0 0 0,-1 0-1 0 0,-1 1 1 0 0,-2-1 0 0 0,0 2-1 0 0,1 14-40 0 0,-7-33-55 0 0,-1 1 0 0 0,1-1 0 0 0,-2 0 0 0 0,1 0 0 0 0,-1 0 0 0 0,0 1 0 0 0,-1-1 0 0 0,0 0 0 0 0,0-1 0 0 0,-1 1 0 0 0,0 0 0 0 0,0-1 0 0 0,-1 1 0 0 0,0-1 0 0 0,0 0 0 0 0,-1 0 0 0 0,0-1 0 0 0,0 1 0 0 0,-4 3 55 0 0,-9 8-1009 0 0,-1-2 1 0 0,-1 0-1 0 0,-1-1 1 0 0,0-1-1 0 0,0-1 1 0 0,-13 5 1008 0 0,-79 33-13301 0 0,86-39 5855 0 0</inkml:trace>
  <inkml:trace contextRef="#ctx0" brushRef="#br0" timeOffset="3211.351">214 129 0 0 0,'0'0'577'0'0,"0"0"296"0"0,0 0 266 0 0,0 0 362 0 0,0 0 308 0 0,0 0 59 0 0,0 0-181 0 0,0 0-292 0 0,0 0-275 0 0,0 0-153 0 0,0 0-35 0 0,0 0-1 0 0,-25 22-23 0 0,-78 72-47 0 0,60-29 337 0 0,39-50-900 0 0,-7 24 91 0 0,2 1 0 0 0,2 0-1 0 0,1 1 1 0 0,3-1 0 0 0,1 1 0 0 0,1 0 0 0 0,3 0-1 0 0,1-1 1 0 0,7 27-389 0 0,-6-39 94 0 0,2-1 0 0 0,0 0 1 0 0,2-1-1 0 0,1 0 0 0 0,1 0 0 0 0,1-1 0 0 0,1 0 0 0 0,2-1 0 0 0,0 0 0 0 0,1-1 0 0 0,7 6-94 0 0,-14-19-23 0 0,0 0-1 0 0,0 0 0 0 0,1-1 1 0 0,1 0-1 0 0,-1-1 0 0 0,1 1 1 0 0,1-2-1 0 0,0 0 0 0 0,0 0 1 0 0,0-1-1 0 0,11 5 24 0 0,64 1-2644 0 0,-58-15-1016 0 0,1-3-3431 0 0,-13 3-1852 0 0</inkml:trace>
  <inkml:trace contextRef="#ctx0" brushRef="#br0" timeOffset="6456.792">3730 93 0 0 0,'0'2'0'0'0,"0"-4"0"0"0,1-1-4212 0 0,0 0 6148 0 0,2-1 19539 0 0,-6 7-19141 0 0,-68 31-423 0 0,58-23-1788 0 0,1 1 1 0 0,0 0 0 0 0,1 1 0 0 0,1 0-1 0 0,0 1 1 0 0,0 0 0 0 0,1 1-1 0 0,1 0 1 0 0,1 0 0 0 0,0 0 0 0 0,1 1-1 0 0,1 0 1 0 0,-1 4-124 0 0,0 6 78 0 0,0 0 1 0 0,2 1-1 0 0,1-1 0 0 0,2 1 1 0 0,0 0-1 0 0,1 0 0 0 0,2 0 1 0 0,1-1-1 0 0,1 1 0 0 0,1-1 1 0 0,2 2-79 0 0,0-2 181 0 0,2 0 0 0 0,1-1 0 0 0,1 0 0 0 0,1 0-1 0 0,1-2 1 0 0,1 1 0 0 0,16 19-181 0 0,66 49 919 0 0,-85-85-1856 0 0,2-15-5009 0 0,-4-2 4569 0 0,-2 4-903 0 0,10-9-8302 0 0,-15 11 3605 0 0</inkml:trace>
  <inkml:trace contextRef="#ctx0" brushRef="#br0" timeOffset="7572.764">3758 394 3969 0 0,'0'0'1792'0'0,"0"0"-35"0"0,0 0 6 0 0,0 0 138 0 0,0 0 84 0 0,0 0-154 0 0,0 0-341 0 0,0 0-380 0 0,0 0-279 0 0,0 0-183 0 0,0 0-97 0 0,0 0-56 0 0,0 0-55 0 0,-10 5 639 0 0,51 178 1177 0 0,0-50-1816 0 0,15 73-147 0 0,-50-191 332 0 0,-6-15-446 0 0,18-66 800 0 0,76-360-307 0 0,-64 270-638 0 0,-27 175-3561 0 0,20 57-13050 0 0,-18-68 9561 0 0</inkml:trace>
  <inkml:trace contextRef="#ctx0" brushRef="#br0" timeOffset="7926.99">4168 652 10394 0 0,'0'0'1806'0'0,"0"0"-574"0"0,0 0-284 0 0,0 0 179 0 0,0 0 183 0 0,0 0 18 0 0,0 0-170 0 0,0 0-207 0 0,0 0-142 0 0,0 0-87 0 0,0 0-73 0 0,0 0-66 0 0,0 0-67 0 0,27-3-51 0 0,84-10-48 0 0,87-45 777 0 0,-139 38-1306 0 0,-50 17-361 0 0,1-1-1320 0 0,-8-4-7155 0 0,-3 7 3096 0 0,-3 1-2579 0 0</inkml:trace>
  <inkml:trace contextRef="#ctx0" brushRef="#br0" timeOffset="8174.271">4332 394 10442 0 0,'0'0'2534'0'0,"0"0"-896"0"0,0 0-522 0 0,0 0 36 0 0,0 0 146 0 0,0 0-3 0 0,0 0-171 0 0,0 0-213 0 0,0 0-178 0 0,0 0-110 0 0,0 0-76 0 0,2 34-87 0 0,5 103-77 0 0,7 97 764 0 0,-13-212-1220 0 0,16 52-2772 0 0,3-70-4367 0 0,-14-4 2529 0 0,1 0-4755 0 0</inkml:trace>
  <inkml:trace contextRef="#ctx0" brushRef="#br0" timeOffset="8758.863">4925 505 4569 0 0,'0'0'2870'0'0,"0"0"-750"0"0,0 0-298 0 0,0 0 28 0 0,0 0-82 0 0,0 0-271 0 0,0 0-304 0 0,0 0-258 0 0,0 0-218 0 0,-32 14-176 0 0,-100 45-125 0 0,64-14 121 0 0,62-39-521 0 0,0 0 0 0 0,0 0 0 0 0,0 1 0 0 0,0 0-1 0 0,1 0 1 0 0,0 0 0 0 0,1 1 0 0 0,0 0 0 0 0,0 0 0 0 0,1 0 0 0 0,0 0 0 0 0,0 0-1 0 0,0 1 1 0 0,1-1 0 0 0,1 1 0 0 0,0 0 0 0 0,0-1 0 0 0,0 1 0 0 0,1 0 0 0 0,0 1-16 0 0,3-5 10 0 0,0-1 1 0 0,1 1 0 0 0,-1-1 0 0 0,1 0 0 0 0,0 0 0 0 0,0 0 0 0 0,0-1 0 0 0,0 0 0 0 0,0 1 0 0 0,1-1 0 0 0,0-1 0 0 0,-1 1 0 0 0,1-1 0 0 0,0 0 0 0 0,0 0 0 0 0,0 0 0 0 0,1-1 0 0 0,-1 0 0 0 0,0 0 0 0 0,1 0 0 0 0,-1 0 0 0 0,1-1 0 0 0,-1 0 0 0 0,0 0 0 0 0,1-1 0 0 0,2 0-11 0 0,3 2 129 0 0,0-1 0 0 0,-1-1 0 0 0,1 1 0 0 0,-1-2 0 0 0,1 0 1 0 0,-1 0-1 0 0,1-1 0 0 0,-1 0 0 0 0,0-1 0 0 0,0 0 0 0 0,0 0 0 0 0,-1-1 0 0 0,1 0 0 0 0,-1-1 1 0 0,-1 0-1 0 0,1-1 0 0 0,-1 0 0 0 0,0 0 0 0 0,0 0 0 0 0,-1-1 0 0 0,4-6-129 0 0,5-7 109 0 0,-2 0 0 0 0,0-1-1 0 0,-1-1 1 0 0,-2 0 0 0 0,0-1 0 0 0,-2 0-1 0 0,0 0 1 0 0,-2-1 0 0 0,0 0 0 0 0,-2-1-1 0 0,-1 1 1 0 0,-1-1 0 0 0,0-15-109 0 0,-2 33-20 0 0,-1 1 0 0 0,1-1 0 0 0,-1 0 0 0 0,-1 0 0 0 0,1 0 0 0 0,-1 1 0 0 0,0-1 1 0 0,-1 0-1 0 0,0 1 0 0 0,0-1 0 0 0,-1 1 0 0 0,0 0 0 0 0,0 0 0 0 0,-1 0 0 0 0,0 0 0 0 0,0 0 0 0 0,0 1 0 0 0,-1 0 1 0 0,0 0-1 0 0,0 0 0 0 0,-1 0 0 0 0,0 1 0 0 0,0 0 0 0 0,0 0 0 0 0,0 1 0 0 0,-1 0 0 0 0,-2-2 20 0 0,4 4-16 0 0,0 1-1 0 0,0 0 0 0 0,1-1 1 0 0,-1 1-1 0 0,-1 1 0 0 0,1-1 1 0 0,0 1-1 0 0,0 0 0 0 0,0 0 1 0 0,0 1-1 0 0,0-1 1 0 0,0 1-1 0 0,0 0 0 0 0,0 0 1 0 0,0 1-1 0 0,0 0 0 0 0,1-1 1 0 0,-1 2-1 0 0,1-1 0 0 0,-1 0 1 0 0,1 1-1 0 0,0 0 0 0 0,0 0 1 0 0,0 0-1 0 0,0 1 0 0 0,0-1 1 0 0,1 1-1 0 0,-1 0 0 0 0,1 0 1 0 0,-2 3 16 0 0,-2 4-5 0 0,0 0 0 0 0,0 0 0 0 0,1 0 0 0 0,0 1 0 0 0,1 0 0 0 0,1 0 0 0 0,0 0 0 0 0,0 1 0 0 0,2 0 0 0 0,-1-1 0 0 0,1 10 5 0 0,1-6 12 0 0,1-1 0 0 0,1 0 1 0 0,0 0-1 0 0,1 0 0 0 0,1 0 1 0 0,0 0-1 0 0,1-1 0 0 0,0 1 1 0 0,2-1-1 0 0,0 0 1 0 0,0 0-1 0 0,1-1 0 0 0,1 0 1 0 0,0 0-1 0 0,3 3-12 0 0,-4-2-5 0 0,1-1 0 0 0,1 0 0 0 0,0 0 0 0 0,1-1 0 0 0,0-1 0 0 0,1 1 0 0 0,0-1 0 0 0,1-1 0 0 0,0 0 0 0 0,0-1 0 0 0,1 0 0 0 0,0-1 0 0 0,1 0 0 0 0,0-1 0 0 0,0-1 1 0 0,1 0-1 0 0,-1-1 0 0 0,15 3 5 0 0,-26-8-177 0 0,0 1 0 0 0,1 0 1 0 0,-1-1-1 0 0,0 0 0 0 0,1 1 0 0 0,-1-2 1 0 0,1 1-1 0 0,-1 0 0 0 0,0 0 1 0 0,1-1-1 0 0,-1 0 0 0 0,0 0 1 0 0,1 0-1 0 0,-1 0 0 0 0,0 0 1 0 0,0-1-1 0 0,0 1 0 0 0,0-1 1 0 0,0 0-1 0 0,0 0 0 0 0,-1 0 1 0 0,1 0-1 0 0,-1 0 0 0 0,1-1 0 0 0,-1 1 1 0 0,0-1-1 0 0,0 0 0 0 0,0 0 1 0 0,0 1-1 0 0,0-1 0 0 0,-1 0 1 0 0,1 0-1 0 0,0-3 177 0 0,12-32-4913 0 0,-7 19-672 0 0,-3 7-2653 0 0</inkml:trace>
  <inkml:trace contextRef="#ctx0" brushRef="#br0" timeOffset="9242.854">5245 306 5657 0 0,'0'0'2349'0'0,"0"0"-248"0"0,0 0-79 0 0,0 0-17 0 0,0 0-197 0 0,0 0-304 0 0,0 0-311 0 0,0 0-257 0 0,0 0-140 0 0,0 0-69 0 0,0 0-66 0 0,0 0-77 0 0,2 32-86 0 0,6 99-109 0 0,14-40 321 0 0,73 126-279 0 0,-95-216-415 0 0,1 0 1 0 0,-1-1-1 0 0,0 1 1 0 0,0 0-1 0 0,0-1 1 0 0,0 1 0 0 0,1 0-1 0 0,-1-1 1 0 0,0 1-1 0 0,1 0 1 0 0,-1-1-1 0 0,0 1 1 0 0,1-1 0 0 0,-1 1-1 0 0,1-1 1 0 0,-1 1-1 0 0,1-1 1 0 0,-1 1-1 0 0,1-1 1 0 0,-1 1 0 0 0,1-1-1 0 0,-1 1 1 0 0,1-1-1 0 0,0 0 1 0 0,-1 0-1 0 0,1 1 1 0 0,0-1 0 0 0,-1 0-1 0 0,1 0 1 0 0,0 0-1 0 0,-1 0 1 0 0,1 1-1 0 0,0-1 1 0 0,-1 0 0 0 0,1 0-1 0 0,0 0 1 0 0,0-1-1 0 0,-1 1 1 0 0,1 0-1 0 0,0 0 1 0 0,-1 0 0 0 0,1 0-1 0 0,0-1 1 0 0,-1 1-1 0 0,1 0 1 0 0,-1-1-1 0 0,1 1 1 0 0,0 0 0 0 0,-1-1-1 0 0,1 1 1 0 0,-1-1-1 0 0,1 1 1 0 0,-1-1-1 0 0,1 1 1 0 0,-1-1 0 0 0,1 1-1 0 0,-1-1 1 0 0,0 1-1 0 0,1-1 1 0 0,-1 0-1 0 0,0 1 1 0 0,1-1-17 0 0,26-45 1187 0 0,-26 43-1244 0 0,15-27 237 0 0,-2-1-1 0 0,-1 0 1 0 0,-2-1-1 0 0,-1 0 1 0 0,-2 0-1 0 0,0-1 1 0 0,0-18-180 0 0,-1-110-346 0 0,-24 160-5086 0 0,14 14 973 0 0,3-4-6872 0 0,0-6 5114 0 0</inkml:trace>
  <inkml:trace contextRef="#ctx0" brushRef="#br0" timeOffset="9571.974">5619 85 4529 0 0,'0'0'4062'0'0,"0"0"-857"0"0,0 0-709 0 0,0 0-462 0 0,0 0-256 0 0,0 0-184 0 0,0 0-211 0 0,0 0-246 0 0,0 0-206 0 0,0 0-150 0 0,0 0-116 0 0,0 0-108 0 0,0 0-81 0 0,-1-14-61 0 0,-1-42-55 0 0,1 41-40 0 0,16 17 390 0 0,3 8-627 0 0,-1 1 0 0 0,0 1 0 0 0,-1 0 1 0 0,0 1-1 0 0,-1 1 0 0 0,-1 0 1 0 0,0 1-1 0 0,-1 1 0 0 0,0 0 1 0 0,-1 1-1 0 0,-1 0 0 0 0,-1 1 1 0 0,-1 0-1 0 0,0 0 0 0 0,-1 1 1 0 0,-1 0-1 0 0,-1 1 0 0 0,-1-1 1 0 0,0 1-1 0 0,-2 0 0 0 0,1 12-83 0 0,0-8 35 0 0,-2 1 0 0 0,0 0 0 0 0,-2 0-1 0 0,0-1 1 0 0,-2 1 0 0 0,-1 0 0 0 0,-1-1-1 0 0,0 1 1 0 0,-2-1 0 0 0,-1 0 0 0 0,-1-1-1 0 0,-1 0 1 0 0,-2 0 0 0 0,-3 5-35 0 0,4-9-121 0 0,-1 0 0 0 0,-1-2 0 0 0,-1 1 0 0 0,-1-2 0 0 0,0 1 0 0 0,-1-2 0 0 0,0 0 0 0 0,-2-1 0 0 0,1 0 0 0 0,-4 0 121 0 0,-32 3-3100 0 0,33-16-1596 0 0,1 0-5241 0 0,10-1-789 0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1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7098 0 0,'0'0'2007'0'0,"0"0"-311"0"0,0 0-122 0 0,0 0 54 0 0,0 0-41 0 0,0 0-173 0 0,0 0-274 0 0,0 0-279 0 0,0 0-154 0 0,0 0-73 0 0,0 0-24 0 0,0 7-4 0 0,-40 100 2311 0 0,-43 0-1578 0 0,40-70-1177 0 0,37-37-972 0 0,2 0-3995 0 0,4-10-5347 0 0,0 9 8758 0 0,0-3-7425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2:53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749 40 0 0 0,'0'0'693'0'0,"0"0"673"0"0,0 0 358 0 0,0 0 157 0 0,0 0-35 0 0,0 0-150 0 0,0 0-161 0 0,0 0-132 0 0,0 0-120 0 0,0 0-138 0 0,0 0-136 0 0,0 0-124 0 0,0 0-65 0 0,18-5-30 0 0,78-26 770 0 0,-76 27 1654 0 0,-27 12-551 0 0,-33 13-1652 0 0,-202 90-871 0 0,22-8 302 0 0,262-88-322 0 0,324-5 495 0 0,-312 4-526 0 0,-54-13-85 0 0,0-1 4 0 0,-2 6 32 0 0,0-1 0 0 0,0 1 1 0 0,-1-1-1 0 0,0 0 0 0 0,0 1 0 0 0,0-1 0 0 0,0-1 1 0 0,-1 1-1 0 0,0 0 0 0 0,0-1 0 0 0,0 0 0 0 0,0 0 1 0 0,-1 0-1 0 0,-3 2-40 0 0,-59 45 91 0 0,-2-3 1 0 0,-2-3 0 0 0,-58 26-92 0 0,-95 60 128 0 0,197-114-125 0 0,18-13-1 0 0,1 1 0 0 0,-1 0 1 0 0,1 0-1 0 0,0 1 0 0 0,0 0 1 0 0,0 0-1 0 0,1 1 1 0 0,0 0-1 0 0,1 0 0 0 0,-1 1 1 0 0,1 0-1 0 0,1 0 0 0 0,-1 0 1 0 0,1 1-1 0 0,1 0-2 0 0,3-7 2 0 0,1 0 0 0 0,0 1 1 0 0,0-1-1 0 0,0 0 0 0 0,0 0 0 0 0,0 0 0 0 0,0 0 0 0 0,1 1 1 0 0,-1-1-1 0 0,1 0 0 0 0,-1 0 0 0 0,1 0 0 0 0,0 0 0 0 0,0 0 0 0 0,0 0 1 0 0,0 0-1 0 0,0 0 0 0 0,0 0 0 0 0,0-1 0 0 0,1 1 0 0 0,-1 0 1 0 0,1-1-1 0 0,-1 1 0 0 0,1-1 0 0 0,0 0 0 0 0,0 1 0 0 0,0-1 0 0 0,-1 0 1 0 0,1 0-1 0 0,0 0 0 0 0,0 0 0 0 0,0 0 0 0 0,0-1 0 0 0,1 1 1 0 0,-1-1-1 0 0,0 1 0 0 0,0-1 0 0 0,1 0-2 0 0,87 10 278 0 0,-47-13-174 0 0,0-3 0 0 0,0-1-1 0 0,-1-2 1 0 0,0-2 0 0 0,0-2 0 0 0,8-5-104 0 0,65-18 104 0 0,-14 3-185 0 0,-83 31-2830 0 0,-3 3-2981 0 0,-5 0-4528 0 0,-6-1-309 0 0</inkml:trace>
  <inkml:trace contextRef="#ctx0" brushRef="#br0" timeOffset="734.677">926 835 9874 0 0,'0'0'2243'0'0,"0"0"-500"0"0,0 0-229 0 0,0 0-2 0 0,0 0-74 0 0,0 0-167 0 0,0 0-158 0 0,0 0-138 0 0,0 0-109 0 0,0 0-95 0 0,0 0-89 0 0,0 0-99 0 0,0 0-73 0 0,14-15-45 0 0,93-109 675 0 0,138-152 278 0 0,-153 195-1179 0 0,-86 118-331 0 0,-18 81 213 0 0,7-102-108 0 0,0 0 0 0 0,2 1 1 0 0,0 0-1 0 0,1 0 0 0 0,0 0 0 0 0,2 0 0 0 0,0 0 0 0 0,2 10-13 0 0,-2-25 1 0 0,0 0-1 0 0,0 0 0 0 0,1 0 0 0 0,-1 0 1 0 0,1 0-1 0 0,-1 0 0 0 0,1 0 0 0 0,0-1 1 0 0,0 1-1 0 0,0 0 0 0 0,0 0 0 0 0,0-1 1 0 0,0 1-1 0 0,0-1 0 0 0,0 1 0 0 0,1-1 1 0 0,-1 1-1 0 0,1-1 0 0 0,-1 0 0 0 0,1 1 1 0 0,-1-1-1 0 0,1 0 0 0 0,0 0 0 0 0,0 0 1 0 0,-1-1-1 0 0,1 1 0 0 0,0 0 0 0 0,0-1 1 0 0,0 1-1 0 0,0-1 0 0 0,0 1 0 0 0,0-1 1 0 0,0 0-1 0 0,0 0 0 0 0,0 0 0 0 0,0 0 1 0 0,0 0-1 0 0,0 0 0 0 0,0-1 0 0 0,71-35 101 0 0,202-257-85 0 0,-230 256 11 0 0,-42 73-142 0 0,-39 126 511 0 0,30-127-342 0 0,2 0 0 0 0,2 0 1 0 0,1 0-1 0 0,2 1 0 0 0,2 8-54 0 0,12 3-209 0 0,-7-31-2282 0 0,-5-11-3118 0 0,0-2-6145 0 0,-3-3 2620 0 0</inkml:trace>
  <inkml:trace contextRef="#ctx0" brushRef="#br0" timeOffset="983.564">2023 747 17004 0 0,'0'0'1512'0'0,"0"0"-440"0"0,0 0-24 0 0,0 0-71 0 0,0 0-209 0 0,0 0-256 0 0,0 0-216 0 0,0 0-176 0 0,0 0-88 0 0,0 0-64 0 0,0 0-80 0 0,0 0-104 0 0,0 0-272 0 0,0 0-504 0 0,-57 118-889 0 0,57-118-1728 0 0,0 0-4568 0 0,0 0 343 0 0</inkml:trace>
  <inkml:trace contextRef="#ctx0" brushRef="#br0" timeOffset="1234.821">2025 408 20620 0 0,'0'0'1361'0'0,"0"0"-433"0"0,0 0-264 0 0,0 0-120 0 0,0 0-224 0 0,0 0-176 0 0,0 0-168 0 0,0 0-144 0 0,0 0-104 0 0,0 0-256 0 0,0 0-400 0 0,0 0-745 0 0,0 0-1407 0 0,0 0-3402 0 0,42 0-4944 0 0</inkml:trace>
  <inkml:trace contextRef="#ctx0" brushRef="#br0" timeOffset="2299.034">2323 390 10154 0 0,'0'0'2054'0'0,"0"0"-362"0"0,0 0-190 0 0,0 0-2 0 0,0 0-146 0 0,0 0-245 0 0,0 0-236 0 0,0 0-219 0 0,0 0-141 0 0,0 0-61 0 0,0 0-26 0 0,0 0-13 0 0,0 0-27 0 0,-5 13-19 0 0,-37 84 531 0 0,36-79-782 0 0,1 1 1 0 0,1-1-1 0 0,1 1 1 0 0,0 0-1 0 0,1 0 1 0 0,2 0-1 0 0,0 0 1 0 0,1 4-117 0 0,-1-18 21 0 0,1-1 1 0 0,0 0-1 0 0,0 0 1 0 0,0 0-1 0 0,0 0 1 0 0,1 0 0 0 0,-1 0-1 0 0,1-1 1 0 0,0 1-1 0 0,0 0 1 0 0,1-1-1 0 0,-1 0 1 0 0,1 1-1 0 0,0-1 1 0 0,0 0-1 0 0,0 0 1 0 0,0-1 0 0 0,0 1-1 0 0,0 0 1 0 0,1-1-1 0 0,0 0 1 0 0,-1 0-1 0 0,1 0 1 0 0,0 0-1 0 0,0-1 1 0 0,0 0-1 0 0,0 1 1 0 0,0-1 0 0 0,0-1-1 0 0,0 1 1 0 0,0-1-1 0 0,0 1 1 0 0,1-1-1 0 0,-1 0 1 0 0,0-1-1 0 0,0 1 1 0 0,0-1-1 0 0,0 0 1 0 0,0 0 0 0 0,0 0-1 0 0,0 0 1 0 0,0-1-1 0 0,0 1 1 0 0,0-1-1 0 0,3-2-21 0 0,119-142 440 0 0,5-64-286 0 0,-66 133-136 0 0,-75 118-47 0 0,-23 79 47 0 0,6 2 0 0 0,5 1 1 0 0,5 0-1 0 0,5 1 0 0 0,5 50-18 0 0,0-63-11 0 0,-20 14 94 0 0,26-124-61 0 0,0 0 0 0 0,-1 0-1 0 0,1 0 1 0 0,0-1 0 0 0,0 1 0 0 0,-1 0 0 0 0,1-1 0 0 0,0 1 0 0 0,-1-1 0 0 0,1 1-1 0 0,-1-1 1 0 0,1 0 0 0 0,-1 1 0 0 0,1-1 0 0 0,0 0 0 0 0,-1 0 0 0 0,1 0 0 0 0,-1 0-1 0 0,1-1 1 0 0,-1 1 0 0 0,1 0 0 0 0,-1 0 0 0 0,1-1 0 0 0,0 1 0 0 0,-1-1 0 0 0,1 1-1 0 0,0-1 1 0 0,-1 0 0 0 0,1 0 0 0 0,0 1 0 0 0,0-1 0 0 0,-1 0 0 0 0,1 0 0 0 0,0 0 0 0 0,0 0-1 0 0,0 0 1 0 0,0 0 0 0 0,0-1 0 0 0,1 1 0 0 0,-1 0 0 0 0,0 0 0 0 0,0-2-22 0 0,-4-11 43 0 0,-1 0 1 0 0,2-1 0 0 0,0 0-1 0 0,1 1 1 0 0,1-2 0 0 0,0 1 0 0 0,1 0-1 0 0,0 0 1 0 0,1 0 0 0 0,2-11-44 0 0,-1-5-36 0 0,-1 14-164 0 0,2 1 0 0 0,0 0-1 0 0,0-1 1 0 0,2 1 0 0 0,0 0-1 0 0,0 1 1 0 0,8-16 200 0 0,10-13-4724 0 0,5 5-6332 0 0,-20 31-76 0 0</inkml:trace>
  <inkml:trace contextRef="#ctx0" brushRef="#br0" timeOffset="2548.645">2960 699 12235 0 0,'0'0'1812'0'0,"0"0"-358"0"0,0 0-21 0 0,0 0 124 0 0,0 0-113 0 0,0 0-252 0 0,0 0-269 0 0,0 0-243 0 0,0 0-173 0 0,0 0-139 0 0,0 0-104 0 0,0 0-93 0 0,0 0-78 0 0,0 22-46 0 0,0 92-86 0 0,0-114-1467 0 0,-1-2-9757 0 0,0 1 10360 0 0,1-3-9566 0 0</inkml:trace>
  <inkml:trace contextRef="#ctx0" brushRef="#br0" timeOffset="2797.715">3032 375 17988 0 0,'0'0'1856'0'0,"0"0"-423"0"0,0 0-209 0 0,0 0-248 0 0,0 0-272 0 0,0 0-232 0 0,0 0-216 0 0,0 0-152 0 0,0 0-176 0 0,0 0-184 0 0,0 0-152 0 0,0 0-464 0 0,0 0-848 0 0,0 0-2009 0 0,-24-18-9354 0 0</inkml:trace>
  <inkml:trace contextRef="#ctx0" brushRef="#br0" timeOffset="3846.971">112 1248 0 0 0,'0'0'489'0'0,"0"0"492"0"0,0 0 144 0 0,0 0 11 0 0,0 0-18 0 0,-18 0 8 0 0,-57 0 54 0 0,56 0 17 0 0,19 0-19 0 0,0 0-91 0 0,0 0-139 0 0,0 0-132 0 0,0 0-128 0 0,9 0 1136 0 0,268-18 3531 0 0,175-14-2717 0 0,161-3-1341 0 0,462 6-193 0 0,-363-27-312 0 0,-522 41-323 0 0,157 8-469 0 0,-342 7 3 0 0,60 4-338 0 0,-56-4-1300 0 0,-16-1-3183 0 0,-7-1-3012 0 0,7 1-3367 0 0</inkml:trace>
  <inkml:trace contextRef="#ctx0" brushRef="#br0" timeOffset="4851.341">1539 1391 0 0 0,'0'0'844'0'0,"0"0"170"0"0,0 0 190 0 0,0 0 278 0 0,0 0 207 0 0,0 0 20 0 0,0 0-94 0 0,0 0-87 0 0,0 0-80 0 0,0 0-87 0 0,0 0-132 0 0,0 0-173 0 0,0 0-134 0 0,5-3-54 0 0,15-9-20 0 0,-47 18 3336 0 0,-12 3-3943 0 0,-281 87 1504 0 0,78-19-629 0 0,235-65-1061 0 0,35-10-93 0 0,-17-1 142 0 0,44 0 26 0 0,0-3 1 0 0,-1-1-1 0 0,41-9-130 0 0,-75 9 15 0 0,371-22 153 0 0,-390 25-148 0 0,-1 0 14 0 0,0 0 2 0 0,-34 30 315 0 0,-162 75-68 0 0,154-85-263 0 0,-325 153 12 0 0,359-170-30 0 0,-55 25 0 0 0,1 3 1 0 0,2 2 0 0 0,1 3 0 0 0,-2 5-3 0 0,60-41-1 0 0,1 0 0 0 0,-1 1 0 0 0,1-1-1 0 0,-1 0 1 0 0,0 0 0 0 0,1 1 0 0 0,-1-1 0 0 0,1 0 0 0 0,-1 1-1 0 0,1-1 1 0 0,-1 1 0 0 0,1-1 0 0 0,-1 1 0 0 0,1-1-1 0 0,-1 1 1 0 0,1-1 0 0 0,0 1 0 0 0,-1-1 0 0 0,1 1-1 0 0,0-1 1 0 0,-1 1 0 0 0,1 0 0 0 0,0-1 0 0 0,0 1 0 0 0,0 0-1 0 0,-1-1 1 0 0,1 1 0 0 0,0 0 0 0 0,0-1 0 0 0,0 1-1 0 0,0 0 1 0 0,0-1 0 0 0,0 1 0 0 0,0-1 0 0 0,0 1-1 0 0,1 0 1 0 0,-1-1 0 0 0,0 1 0 0 0,0 0 0 0 0,1-1 0 0 0,-1 1-1 0 0,0-1 1 0 0,0 1 0 0 0,1 0 0 0 0,-1-1 0 0 0,1 1-1 0 0,-1-1 1 0 0,1 1 0 0 0,-1-1 0 0 0,1 1 0 0 0,-1-1-1 0 0,1 0 1 0 0,-1 1 0 0 0,1-1 0 0 0,-1 0 0 0 0,1 1 0 0 0,-1-1-1 0 0,1 0 1 0 0,0 0 0 0 0,-1 1 0 0 0,1-1 0 0 0,0 0-1 0 0,-1 0 1 0 0,1 0 1 0 0,22 4 36 0 0,-1-2 0 0 0,1 0 0 0 0,0-1 0 0 0,0-2 0 0 0,0 0 0 0 0,-1-2 0 0 0,1 0 0 0 0,-1-1 0 0 0,0-2 0 0 0,8-2-36 0 0,-7 2 11 0 0,504-125 462 0 0,-445 119-479 0 0,-81 12-81 0 0,-1 0-98 0 0,0 0-163 0 0,0 0-266 0 0,0 0-353 0 0,-13 15-13751 0 0,11-11 3288 0 0</inkml:trace>
  <inkml:trace contextRef="#ctx0" brushRef="#br0" timeOffset="5500.342">1585 2190 10138 0 0,'0'0'3252'0'0,"0"0"-2128"0"0,0 0-595 0 0,0 0 157 0 0,0 0 275 0 0,0 0 174 0 0,0 0 0 0 0,0 0-116 0 0,0 0-180 0 0,0 0-159 0 0,24-31-119 0 0,74-99-102 0 0,13-8 833 0 0,-60 76-737 0 0,-23 24-336 0 0,3 2 0 0 0,0 1-1 0 0,3 1 1 0 0,0 2 0 0 0,7-2-219 0 0,-9 23 9 0 0,-30 33 6 0 0,-12 103 470 0 0,6-105-416 0 0,2 1 0 0 0,0-1 0 0 0,1 1 0 0 0,1 0 0 0 0,1-1 0 0 0,1 1 0 0 0,3 11-69 0 0,-5-29 21 0 0,1 0 0 0 0,0 0 1 0 0,0 0-1 0 0,0 0 0 0 0,0 0 0 0 0,0 0 0 0 0,1 0 1 0 0,0-1-1 0 0,-1 1 0 0 0,1-1 0 0 0,0 1 1 0 0,0-1-1 0 0,0 1 0 0 0,1-1 0 0 0,-1 0 0 0 0,0 0 1 0 0,1 0-1 0 0,0 0 0 0 0,-1-1 0 0 0,1 1 1 0 0,0-1-1 0 0,0 0 0 0 0,0 1 0 0 0,0-1 0 0 0,0-1 1 0 0,0 1-1 0 0,0 0 0 0 0,0-1 0 0 0,0 1 0 0 0,0-1 1 0 0,0 0-1 0 0,0 0 0 0 0,1 0 0 0 0,-1-1 1 0 0,0 1-1 0 0,0-1 0 0 0,0 1 0 0 0,0-1 0 0 0,0 0 1 0 0,0 0-1 0 0,0-1 0 0 0,0 1 0 0 0,-1 0 0 0 0,3-2-20 0 0,41-39 66 0 0,-2-1 1 0 0,-1-2 0 0 0,-3-2 0 0 0,-2-2 0 0 0,0-5-68 0 0,11-11-77 0 0,35-38 28 0 0,-83 102 73 0 0,-1 1-29 0 0,0 0-31 0 0,-8 27-135 0 0,-41 123 468 0 0,41-116-294 0 0,2 0-1 0 0,2 0 1 0 0,1 0-1 0 0,2 1 0 0 0,1-1 1 0 0,3 22-3 0 0,-2-52-138 0 0,-1 1-1 0 0,1 0 1 0 0,0-1 0 0 0,0 1-1 0 0,0-1 1 0 0,1 0 0 0 0,-1 1-1 0 0,1-1 1 0 0,0 0 0 0 0,0 0 0 0 0,1 0-1 0 0,-1 0 1 0 0,1 0 0 0 0,0-1-1 0 0,0 1 1 0 0,0-1 0 0 0,1 0-1 0 0,2 3 139 0 0,20 7-5080 0 0,6-9-4695 0 0,-24-4-602 0 0</inkml:trace>
  <inkml:trace contextRef="#ctx0" brushRef="#br0" timeOffset="5746.994">2898 1910 13571 0 0,'0'0'1196'0'0,"0"0"-194"0"0,0 0 38 0 0,0 0 174 0 0,0 0 62 0 0,0 0-91 0 0,0 0-186 0 0,0 0-228 0 0,0 0-193 0 0,0 0-166 0 0,0 0-123 0 0,0 0-120 0 0,0 0-58 0 0,-9 27-48 0 0,-25 83-47 0 0,26-48-894 0 0,12-53-1278 0 0,-1-7-1511 0 0,1-2-4266 0 0,-1 0-1325 0 0</inkml:trace>
  <inkml:trace contextRef="#ctx0" brushRef="#br0" timeOffset="5982.696">2914 1579 15299 0 0,'0'0'5097'0'0,"0"0"-4000"0"0,0 0-313 0 0,0 0-208 0 0,0 0-184 0 0,0 0-168 0 0,0 0-152 0 0,0 0-144 0 0,0 0-200 0 0,0 0-192 0 0,0 0-368 0 0,0 0-841 0 0,0 0-2031 0 0,4-11-9003 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14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43 508 0 0 0,'0'0'349'0'0,"0"0"670"0"0,0 0 195 0 0,0 0 11 0 0,0 0 69 0 0,0 0 69 0 0,-5 0 40 0 0,-8 2-804 0 0,1 0 737 0 0,0-2 2926 0 0,36 1 5512 0 0,65-1-8684 0 0,8-5-611 0 0,-97 5-475 0 0,0 0-8 0 0,1 0 0 0 0,0 0-8 0 0,-1 0-6 0 0,0 0-24 0 0,0 0 12 0 0,0 0 1 0 0,0 0-19 0 0,0 0-1 0 0,0 0-27 0 0,0 0-20 0 0,0 0-19 0 0,0 0-30 0 0,0 0-45 0 0,7 0-3230 0 0,7 0-10221 0 0,-11 0 6149 0 0</inkml:trace>
  <inkml:trace contextRef="#ctx0" brushRef="#br0" timeOffset="1055.793">483 519 0 0 0,'0'0'473'0'0,"0"0"934"0"0,0 0 343 0 0,0 0-42 0 0,0 0-159 0 0,0 0-176 0 0,0 0-190 0 0,0 0-101 0 0,0 0-45 0 0,0 0-51 0 0,0 0-86 0 0,-7-3-114 0 0,2 1-754 0 0,2 0 114 0 0,0 1 1 0 0,0 0-1 0 0,-1-1 0 0 0,1 1 0 0 0,0 0 0 0 0,-1 0 1 0 0,1 1-1 0 0,0-1 0 0 0,-1 1 0 0 0,1-1 0 0 0,-1 1 0 0 0,1 0 1 0 0,-1 1-1 0 0,1-1 0 0 0,-1 1 0 0 0,1-1 0 0 0,-1 1 0 0 0,1 0 1 0 0,-1 0-147 0 0,-3 3 67 0 0,-1 0 1 0 0,1 1 0 0 0,0 0 0 0 0,0 0-1 0 0,0 0 1 0 0,1 1 0 0 0,0 0-1 0 0,0 0 1 0 0,1 1 0 0 0,-1 0 0 0 0,1 0-1 0 0,1 0 1 0 0,0 0 0 0 0,0 1-1 0 0,0 0 1 0 0,1-1 0 0 0,0 1 0 0 0,0 1-1 0 0,1-1 1 0 0,0 0 0 0 0,0 1-1 0 0,1-1 1 0 0,0 0 0 0 0,1 1 0 0 0,0 0-1 0 0,0-1 1 0 0,1 3-68 0 0,0-7 52 0 0,1 0 1 0 0,0 0-1 0 0,0-1 0 0 0,0 1 1 0 0,0-1-1 0 0,0 1 0 0 0,1-1 1 0 0,-1 0-1 0 0,1 0 0 0 0,0 0 1 0 0,0 0-1 0 0,0 0 0 0 0,1-1 1 0 0,-1 1-1 0 0,0-1 0 0 0,1 0 1 0 0,0 0-1 0 0,-1 0 0 0 0,1 0 1 0 0,0-1-1 0 0,0 0 0 0 0,0 0 1 0 0,0 0-1 0 0,0 0 0 0 0,0 0 1 0 0,0-1-1 0 0,1 0 0 0 0,-1 0 1 0 0,0 0-1 0 0,0 0 0 0 0,0-1 1 0 0,0 0-1 0 0,0 1 0 0 0,0-2 1 0 0,0 1-1 0 0,0 0 0 0 0,0-1 1 0 0,0 1-1 0 0,-1-1 0 0 0,1 0 1 0 0,2-3-53 0 0,5-4 119 0 0,-1 0 0 0 0,0-1 0 0 0,-1-1 0 0 0,0 1 0 0 0,-1-2 0 0 0,0 1 0 0 0,0-1 0 0 0,-2 0 0 0 0,1-1 0 0 0,-2 1 0 0 0,1-1 0 0 0,-2-1 0 0 0,0 1 0 0 0,2-13-119 0 0,4-4 78 0 0,2-8-46 0 0,-2 0 0 0 0,-1-1 0 0 0,-2 0-1 0 0,-2 0 1 0 0,-1-1 0 0 0,-3-24-32 0 0,0 61-19 0 0,-1 0 1 0 0,0 0-1 0 0,0 0 1 0 0,-1 0-1 0 0,1 0 1 0 0,-1 0-1 0 0,0 0 0 0 0,1 0 1 0 0,-1 0-1 0 0,0 0 1 0 0,-1 1-1 0 0,1-1 1 0 0,-1 0-1 0 0,1 1 0 0 0,-1-1 1 0 0,0 1-1 0 0,1-1 1 0 0,-1 1-1 0 0,-1 0 1 0 0,1 0-1 0 0,0 0 0 0 0,0 0 1 0 0,-1 0-1 0 0,1 0 1 0 0,-1 1-1 0 0,0-1 1 0 0,1 1-1 0 0,-1 0 0 0 0,0 0 1 0 0,0 0-1 0 0,0 0 1 0 0,0 0-1 0 0,0 0 1 0 0,0 1-1 0 0,0 0 1 0 0,0-1-1 0 0,0 1 0 0 0,0 0 1 0 0,0 1-1 0 0,0-1 1 0 0,0 0-1 0 0,0 1 1 0 0,0 0-1 0 0,0-1 0 0 0,0 1 1 0 0,0 1-1 0 0,1-1 1 0 0,-1 0-1 0 0,0 1 1 0 0,1-1-1 0 0,-2 2 19 0 0,-2 2 2 0 0,-1 0 0 0 0,1 1 0 0 0,1 0 0 0 0,-1 1 0 0 0,1-1 0 0 0,0 1 0 0 0,1 0 1 0 0,0 0-1 0 0,0 0 0 0 0,0 1 0 0 0,1-1 0 0 0,0 1 0 0 0,0 0 0 0 0,1 0 0 0 0,0 0 0 0 0,1 0 0 0 0,0 1 0 0 0,0-1 0 0 0,0 0 0 0 0,1 0 0 0 0,0 1 0 0 0,1 0-2 0 0,-1 4 24 0 0,1-1 0 0 0,0 1 0 0 0,1-1 0 0 0,0 0 0 0 0,1 1 0 0 0,0-1 0 0 0,1 0 0 0 0,1-1 0 0 0,0 1 0 0 0,0-1 0 0 0,1 0 0 0 0,2 3-24 0 0,124 177 593 0 0,-128-186-1023 0 0,7 13 1091 0 0,-9-8-6816 0 0,0-10-1611 0 0,1 0 4085 0 0,-1-3-1880 0 0</inkml:trace>
  <inkml:trace contextRef="#ctx0" brushRef="#br0" timeOffset="1811.515">702 733 0 0 0,'0'0'1619'0'0,"0"0"-135"0"0,0 0-47 0 0,0 0 227 0 0,0 0 223 0 0,0 0 15 0 0,0 0-171 0 0,0 0-216 0 0,0 0-160 0 0,0 0-74 0 0,0 0-58 0 0,0 0-93 0 0,0 0-107 0 0,7-6-143 0 0,19-17-145 0 0,-4-29 1239 0 0,-16 30-1708 0 0,1 1 0 0 0,1 0 0 0 0,1 1 0 0 0,1 0 1 0 0,0 0-1 0 0,1 1 0 0 0,2 0 0 0 0,3-3-266 0 0,8 3 119 0 0,-23 19-175 0 0,8 8-36 0 0,15 80 152 0 0,-12-50-64 0 0,0-13 16 0 0,-10-24-8 0 0,0-1 1 0 0,-1 1-1 0 0,1-1 0 0 0,0 1 1 0 0,0-1-1 0 0,0 1 0 0 0,0-1 1 0 0,0 0-1 0 0,0 0 0 0 0,0 0 1 0 0,0 0-1 0 0,0-1 0 0 0,0 1 1 0 0,0 0-1 0 0,0-1 0 0 0,0 1 1 0 0,0-1-1 0 0,0 0 0 0 0,0 0 1 0 0,0 0-1 0 0,-1 0 0 0 0,1 0 1 0 0,0 0-1 0 0,-1 0 0 0 0,1 0 1 0 0,-1-1-1 0 0,1 1 0 0 0,-1-1 1 0 0,0 1-1 0 0,1-1 0 0 0,-1 1 1 0 0,0-1-1 0 0,0 0 0 0 0,0 0 1 0 0,0 1-1 0 0,0-1 0 0 0,0-2-4 0 0,3 0-3 0 0,107-103 59 0 0,-110 107-57 0 0,0-1 1 0 0,0 1-1 0 0,-1 0 0 0 0,1 0 0 0 0,0 0 0 0 0,0 0 0 0 0,-1 0 0 0 0,1 0 0 0 0,0 0 0 0 0,0 0 0 0 0,-1 0 0 0 0,1 0 0 0 0,0 0 0 0 0,0 0 0 0 0,-1 0 0 0 0,1 1 0 0 0,0-1 0 0 0,-1 0 0 0 0,1 1 0 0 0,0-1 1 0 0,-1 0-1 0 0,1 1 0 0 0,0-1 0 0 0,-1 1 0 0 0,1-1 0 0 0,-1 1 0 0 0,1-1 0 0 0,-1 1 0 0 0,1 0 0 0 0,-1-1 0 0 0,1 1 0 0 0,-1 0 0 0 0,0-1 0 0 0,1 1 0 0 0,-1 0 0 0 0,0-1 0 0 0,1 1 0 0 0,-1 0 1 0 0,0-1-1 0 0,0 1 0 0 0,0 0 0 0 0,0 0 0 0 0,0-1 0 0 0,0 1 0 0 0,0 0 0 0 0,0 0 0 0 0,0 0 0 0 0,0-1 0 0 0,0 1 0 0 0,0 0 0 0 0,-1 0 1 0 0,4 50-53 0 0,-3-47 53 0 0,9 155-60 0 0,-3-147-1096 0 0,-5-11-3081 0 0,0 0-4093 0 0,-1-1 8330 0 0,0 0-10937 0 0</inkml:trace>
  <inkml:trace contextRef="#ctx0" brushRef="#br0" timeOffset="6820.062">1308 265 880 0 0,'0'0'1726'0'0,"0"0"-538"0"0,0 0-145 0 0,0 0 200 0 0,0 0 200 0 0,0 0 4 0 0,0 0-229 0 0,0 0-378 0 0,0 0-310 0 0,0 0-123 0 0,0 0 41 0 0,-2 3 98 0 0,2-1-442 0 0,-1-1 1 0 0,1 0 0 0 0,0 0-1 0 0,-1 0 1 0 0,1 0-1 0 0,0 0 1 0 0,0 1-1 0 0,0-1 1 0 0,0 0 0 0 0,0 0-1 0 0,0 0 1 0 0,0 1-1 0 0,0-1 1 0 0,1 0 0 0 0,-1 0-1 0 0,0 0 1 0 0,1 0-1 0 0,-1 0 1 0 0,1 0-1 0 0,-1 0 1 0 0,1 0 0 0 0,-1 0-1 0 0,1 0 1 0 0,0 0-1 0 0,0 0 1 0 0,-1 0 0 0 0,1 0-1 0 0,0 0 1 0 0,0 0-1 0 0,0-1 1 0 0,0 1 0 0 0,0 0-1 0 0,0-1 1 0 0,0 1-1 0 0,0-1 1 0 0,0 1-1 0 0,0-1 1 0 0,0 0 0 0 0,1 1-1 0 0,-1-1 1 0 0,0 0-1 0 0,0 0 1 0 0,0 0 0 0 0,0 1-1 0 0,1-2-104 0 0,2 5 255 0 0,0 0 1 0 0,0 0-1 0 0,-1 0 0 0 0,1 0 0 0 0,-1 0 0 0 0,0 1 1 0 0,-1-1-1 0 0,1 1 0 0 0,-1 0 0 0 0,0 0 1 0 0,0-1-1 0 0,0 2 0 0 0,0-1 0 0 0,-1 0 0 0 0,0 0 1 0 0,0 0-1 0 0,-1 2-255 0 0,3 5 154 0 0,28 119 702 0 0,4 27-434 0 0,-24-118-198 0 0,-11-39-199 0 0,0-1 0 0 0,0 0 10 0 0,0 0 22 0 0,0 0 34 0 0,11-42 1504 0 0,19-85-1168 0 0,-4 35-246 0 0,53-140 45 0 0,-76 224 147 0 0,-1 8-11269 0 0,-1 0 5675 0 0,0 0 1374 0 0,-1 0-2884 0 0</inkml:trace>
  <inkml:trace contextRef="#ctx0" brushRef="#br0" timeOffset="9512.577">1682 542 0 0 0,'0'0'862'0'0,"0"0"338"0"0,0 0 60 0 0,0 0-68 0 0,0 0-53 0 0,0 0-68 0 0,0 0-79 0 0,0 0-81 0 0,0 0-81 0 0,-7 3 2592 0 0,59-6 1448 0 0,23-10-2721 0 0,-8 0-1432 0 0,-10 12-780 0 0,-44 2-4729 0 0,0-1-5216 0 0,-13 0 4256 0 0</inkml:trace>
  <inkml:trace contextRef="#ctx0" brushRef="#br0" timeOffset="10090.627">1947 383 2353 0 0,'0'0'2616'0'0,"0"0"-702"0"0,0 0-430 0 0,0 0-148 0 0,0 0-93 0 0,0 0-174 0 0,0 0-203 0 0,0 0-143 0 0,0 0-52 0 0,0 0-3 0 0,0 0 10 0 0,0 0-37 0 0,0 0-67 0 0,7 7-57 0 0,58 83 1393 0 0,-54-61-1776 0 0,-2 1 0 0 0,-2 0 1 0 0,0 1-1 0 0,-2 0 0 0 0,-1 0 1 0 0,-2 0-1 0 0,-1 31-134 0 0,-1-62 22 0 0,0 0 0 0 0,0 0 0 0 0,0-1 0 0 0,1 1 0 0 0,-1 0 0 0 0,0 0 0 0 0,0 0 0 0 0,1 0 0 0 0,-1 0 1 0 0,0 0-1 0 0,0 0 0 0 0,1 0 0 0 0,-1 0 0 0 0,0 0 0 0 0,0 0 0 0 0,1 0 0 0 0,-1 0 0 0 0,0 0 0 0 0,0 0 0 0 0,1 0 0 0 0,-1 0 0 0 0,0 0 0 0 0,0 0 0 0 0,1 0 0 0 0,-1 0 0 0 0,0 0 0 0 0,0 1 0 0 0,0-1 1 0 0,1 0-1 0 0,-1 0 0 0 0,0 0 0 0 0,0 0 0 0 0,0 1 0 0 0,1-1 0 0 0,-1 0 0 0 0,0 0 0 0 0,0 0 0 0 0,0 1 0 0 0,0-1 0 0 0,0 0 0 0 0,1 0 0 0 0,-1 0 0 0 0,0 1 0 0 0,0-1-22 0 0,13-29 1263 0 0,-12 26-1364 0 0,53-167 1744 0 0,79-123-1226 0 0,-104 233-1964 0 0,-15 60-4341 0 0,-8 3-4403 0 0,-2 1 3622 0 0</inkml:trace>
  <inkml:trace contextRef="#ctx0" brushRef="#br0" timeOffset="10623.369">2287 722 688 0 0,'0'0'1586'0'0,"0"0"-5"0"0,0 0 255 0 0,0 0 233 0 0,0 0-70 0 0,0 0-277 0 0,0 0-324 0 0,0 0-263 0 0,0 0-182 0 0,0 0-125 0 0,0 0-87 0 0,0 0-45 0 0,0 0-56 0 0,19-8-35 0 0,56-26-45 0 0,-32-7 715 0 0,-36 28-975 0 0,-3 8-179 0 0,-1-1-1 0 0,1 1 1 0 0,-1-1 0 0 0,0 1-1 0 0,0-1 1 0 0,-1 0-1 0 0,0 0 1 0 0,0 0-1 0 0,0 0 1 0 0,0 0-1 0 0,-1-1 1 0 0,0 1-1 0 0,-1 0 1 0 0,0-1-1 0 0,1 1 1 0 0,-2-2-121 0 0,-1 6-11 0 0,-1 1 0 0 0,1 0 0 0 0,-1-1 0 0 0,1 1-1 0 0,-1 0 1 0 0,1 0 0 0 0,-1 0 0 0 0,0 1 0 0 0,0-1 0 0 0,1 1 0 0 0,-1-1 0 0 0,0 1 0 0 0,0 0 0 0 0,0 0 0 0 0,1 0 0 0 0,-1 0 0 0 0,0 1 0 0 0,0-1 0 0 0,0 1 0 0 0,1 0-1 0 0,-1 0 1 0 0,0 0 0 0 0,1 0 0 0 0,-1 0 0 0 0,1 0 0 0 0,-1 1 0 0 0,-1 1 11 0 0,-6 3-26 0 0,1 1 0 0 0,0 0 0 0 0,1 1-1 0 0,-1 0 1 0 0,2 0 0 0 0,-1 0 0 0 0,1 1 0 0 0,0 1 0 0 0,1-1 0 0 0,0 1-1 0 0,1 0 1 0 0,0 0 0 0 0,0 1 0 0 0,1-1 0 0 0,0 1 0 0 0,1 0-1 0 0,1 0 1 0 0,-1 5 26 0 0,2-12 5 0 0,0-1-1 0 0,1 1 0 0 0,-1 0 1 0 0,1-1-1 0 0,0 1 1 0 0,0-1-1 0 0,1 1 0 0 0,-1 0 1 0 0,1-1-1 0 0,0 1 0 0 0,0-1 1 0 0,0 1-1 0 0,0-1 1 0 0,0 1-1 0 0,1-1 0 0 0,0 0 1 0 0,-1 0-1 0 0,1 0 0 0 0,0 0 1 0 0,1 0-1 0 0,-1 0 0 0 0,1 0 1 0 0,-1-1-1 0 0,1 1 1 0 0,0-1-1 0 0,-1 0 0 0 0,1 0 1 0 0,1 0-1 0 0,-1 0 0 0 0,0 0 1 0 0,0-1-1 0 0,1 1 1 0 0,-1-1-1 0 0,1 0 0 0 0,-1 0 1 0 0,2 0-5 0 0,14 3 66 0 0,0-1 0 0 0,0-1 0 0 0,1-1-1 0 0,-1 0 1 0 0,0-2 0 0 0,1 0 0 0 0,-1-1 0 0 0,0-1 0 0 0,0 0 0 0 0,0-2 0 0 0,3-1-66 0 0,80-49-1591 0 0,-74 29-2675 0 0,-4-3-4968 0 0,-20 21 1671 0 0</inkml:trace>
  <inkml:trace contextRef="#ctx0" brushRef="#br0" timeOffset="10882.609">2849 564 2000 0 0,'0'0'2110'0'0,"0"0"-109"0"0,0 0 88 0 0,0 0 7 0 0,0 0-268 0 0,0 0-392 0 0,0 0-348 0 0,0 0-257 0 0,0 0-172 0 0,0 0-116 0 0,0 0-108 0 0,-19 32-95 0 0,-56 97-80 0 0,30-55 53 0 0,45-74-360 0 0,-16 26-1299 0 0,9-21-3759 0 0,-1-3-5959 0 0,7-2 10597 0 0</inkml:trace>
  <inkml:trace contextRef="#ctx0" brushRef="#br0" timeOffset="11126.283">2617 593 2128 0 0,'0'0'3149'0'0,"0"0"-332"0"0,0 0-367 0 0,0 0-351 0 0,0 0-355 0 0,0 0-384 0 0,0 0-254 0 0,0 0-145 0 0,0 0-80 0 0,0 0-53 0 0,0 0-92 0 0,0 0-100 0 0,0 0-73 0 0,8 7-27 0 0,119 93 1943 0 0,65-11-1669 0 0,-151-76 87 0 0,-31-11-2768 0 0,1 0-4163 0 0,-1-1-5828 0 0,-10-1 5449 0 0</inkml:trace>
  <inkml:trace contextRef="#ctx0" brushRef="#br0" timeOffset="11471.597">2926 0 8130 0 0,'0'0'2806'0'0,"0"0"-814"0"0,0 0-458 0 0,0 0-111 0 0,0 0-147 0 0,0 0-270 0 0,0 0-257 0 0,0 0-151 0 0,0 0-58 0 0,0 0 42 0 0,0 0 69 0 0,0 0-12 0 0,0 0-36 0 0,12 17-38 0 0,85 125 758 0 0,-75-105-1242 0 0,0 0 0 0 0,-3 1-1 0 0,-1 1 1 0 0,-2 1 0 0 0,-2 0 0 0 0,-2 1-1 0 0,-1 0 1 0 0,-2 1 0 0 0,-2 1 0 0 0,-2-1-1 0 0,0 37-80 0 0,-5-67-157 0 0,-1-1-1 0 0,-1 1 0 0 0,0 0 1 0 0,0 0-1 0 0,-1-1 0 0 0,0 1 0 0 0,-1-1 1 0 0,-1 0-1 0 0,1 0 0 0 0,-2-1 0 0 0,0 1 1 0 0,0-1-1 0 0,-1 0 0 0 0,-4 5 158 0 0,-84 64-7468 0 0,49-54-1613 0 0,30-17 2533 0 0</inkml:trace>
  <inkml:trace contextRef="#ctx0" brushRef="#br0" timeOffset="12288.594">1295 4 0 0 0,'0'0'1064'0'0,"0"0"203"0"0,0 0-52 0 0,0 0-129 0 0,0 0-98 0 0,0 0-27 0 0,0 0 45 0 0,0 0 29 0 0,0 0 64 0 0,-4 2 58 0 0,0 1-786 0 0,0 0-1 0 0,0 0 0 0 0,1 0 0 0 0,0 1 0 0 0,-1 0 1 0 0,1-1-1 0 0,0 1 0 0 0,1 0 0 0 0,-1 0 0 0 0,1 1 1 0 0,0-1-1 0 0,0 1 0 0 0,0-1 0 0 0,0 1 1 0 0,0 2-371 0 0,-9 31 661 0 0,1 2 0 0 0,2-1 0 0 0,1 1 0 0 0,2 0 0 0 0,2 0 0 0 0,2 1 1 0 0,2-1-1 0 0,3 20-661 0 0,3 5 464 0 0,3 0 0 0 0,3-1 1 0 0,2-1-1 0 0,4 0 0 0 0,6 10-464 0 0,-21-60 92 0 0,0 0-1 0 0,2-1 1 0 0,-1 0-1 0 0,1 0 0 0 0,1 0 1 0 0,0-1-1 0 0,1 0 0 0 0,0 0 1 0 0,1-1-1 0 0,0 0 0 0 0,0-1 1 0 0,5 3-92 0 0,-8-8 22 0 0,1 0 1 0 0,0-1-1 0 0,0 0 1 0 0,0 0-1 0 0,0-1 1 0 0,0 0-1 0 0,1 0 1 0 0,-1-1-1 0 0,1 0 1 0 0,-1 0-1 0 0,1 0 1 0 0,0-1-1 0 0,6-1-22 0 0,60-10-3798 0 0,-66 9 2250 0 0,8-2-2407 0 0,-4 3-3433 0 0,-7 1-1354 0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1448 265 0 0 0,'0'0'1063'0'0,"0"0"657"0"0,0 0 278 0 0,0 0 136 0 0,0 0 13 0 0,0 0-135 0 0,0 0-305 0 0,0 0-345 0 0,0 0-270 0 0,0 0-196 0 0,0 0-138 0 0,0 0-75 0 0,0 0-55 0 0,-3 0-59 0 0,-5-4 590 0 0,22 1 910 0 0,3-1-1448 0 0,167-32 1981 0 0,-41 14-1966 0 0,-106 19-555 0 0,6-1-812 0 0,-18-4-3246 0 0,-20 2-191 0 0,-4 5 1 0 0,-1 0-3691 0 0,0 1 2822 0 0</inkml:trace>
  <inkml:trace contextRef="#ctx0" brushRef="#br0" timeOffset="297.409">1470 439 7706 0 0,'0'0'2791'0'0,"0"0"-909"0"0,0 0-469 0 0,0 0 76 0 0,0 0 116 0 0,0 0-139 0 0,0 0-278 0 0,0 0-238 0 0,0 0-158 0 0,0 0-80 0 0,0 0-69 0 0,0 0-98 0 0,0 0-117 0 0,29-8-81 0 0,90-22-89 0 0,23-1 122 0 0,-104 25-1693 0 0,-17 4-1059 0 0,-1-2-3810 0 0,-12 0-3057 0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53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131 115 1248 0 0,'0'0'2190'0'0,"0"0"-310"0"0,0 0-64 0 0,0 0 221 0 0,0 0 148 0 0,0 0-51 0 0,0 0-289 0 0,0 0-446 0 0,0 0-377 0 0,0 0-285 0 0,0 0-197 0 0,-2-6-152 0 0,-1 0-375 0 0,-3-10 533 0 0,16 31 1055 0 0,1 12-1343 0 0,-1 1 1 0 0,-1 1-1 0 0,-2-1 1 0 0,-1 1 0 0 0,-1 1-1 0 0,-1-1 1 0 0,-2 1-1 0 0,-1-1 1 0 0,-1 1 0 0 0,-2-1-1 0 0,-3 15-258 0 0,-33 192-2004 0 0,37-230 1208 0 0,-6 16-1795 0 0,2-9-5166 0 0,4-13 2528 0 0,1 0-819 0 0</inkml:trace>
  <inkml:trace contextRef="#ctx0" brushRef="#br0" timeOffset="312.212">0 148 9898 0 0,'0'0'1462'0'0,"0"0"-114"0"0,0 0-22 0 0,0 0 119 0 0,0 0 2 0 0,0 0-228 0 0,0 0-283 0 0,0 0-211 0 0,0 0-137 0 0,0 0-78 0 0,35-23-68 0 0,108-74-69 0 0,-76 70-70 0 0,81 27 431 0 0,-142 0-719 0 0,1 1-1 0 0,-1 0 0 0 0,0 0 0 0 0,0 1 1 0 0,0 0-1 0 0,0 0 0 0 0,0 1 1 0 0,-1-1-1 0 0,1 1 0 0 0,-1 0 0 0 0,1 1 1 0 0,-1-1-1 0 0,0 1 0 0 0,-1 0 0 0 0,1 1 1 0 0,-1-1-1 0 0,1 1 0 0 0,-1 0 0 0 0,0-1 1 0 0,-1 2-1 0 0,0-1 0 0 0,2 3-14 0 0,-2-1 27 0 0,-1-1-1 0 0,0 0 0 0 0,-1 1 1 0 0,0-1-1 0 0,0 1 0 0 0,0-1 1 0 0,0 1-1 0 0,-1-1 0 0 0,0 1 1 0 0,-1 0-1 0 0,1-1 1 0 0,-1 1-1 0 0,-1-1 0 0 0,1 1 1 0 0,-1-1-1 0 0,0 0 0 0 0,-1 0 1 0 0,1 0-1 0 0,-1 0 0 0 0,0 0 1 0 0,-1 0-1 0 0,1-1 0 0 0,-1 1 1 0 0,0-1-1 0 0,-1 0 0 0 0,1-1 1 0 0,-1 1-27 0 0,-10 10-17 0 0,0-2 1 0 0,0 0-1 0 0,-1 0 0 0 0,-1-2 1 0 0,0 0-1 0 0,-1-1 1 0 0,0 0-1 0 0,-4 0 17 0 0,-111 24-2258 0 0,75-31-7907 0 0,55-3-373 0 0</inkml:trace>
  <inkml:trace contextRef="#ctx0" brushRef="#br0" timeOffset="1614.262">105 811 0 0 0,'0'0'888'0'0,"0"0"299"0"0,0 0-15 0 0,0 0-46 0 0,0 0 60 0 0,0 0 106 0 0,0 0 56 0 0,0 0-22 0 0,3 0-111 0 0,18-7 3038 0 0,5 3 178 0 0,86-47-421 0 0,-72 22-2976 0 0,-49 117-170 0 0,0 10-810 0 0,4-33-46 0 0,-3 1 1 0 0,-3-2-1 0 0,-10 29-8 0 0,-20 43 37 0 0,25-110-133 0 0,15-26 8 0 0,1 0-113 0 0,-19-33-8564 0 0,0 11-3998 0 0,15 18 9228 0 0</inkml:trace>
  <inkml:trace contextRef="#ctx0" brushRef="#br0" timeOffset="1996.651">46 1098 1616 0 0,'0'0'2190'0'0,"0"0"-387"0"0,0 0-160 0 0,0 0 94 0 0,0 0 38 0 0,0 0-146 0 0,0 0-190 0 0,0 0-153 0 0,0 0-86 0 0,0 0-48 0 0,0 0-74 0 0,0 0-90 0 0,10-2-78 0 0,183-43 3811 0 0,-24 11-3332 0 0,-171 53-1033 0 0,-40 116 18 0 0,56-130-2464 0 0,1-12-4201 0 0,-12 3-1020 0 0,0 0-4283 0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4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584 23 0 0 0,'0'0'1116'0'0,"0"0"709"0"0,0 0 390 0 0,0 0 109 0 0,0 0-97 0 0,0 0-264 0 0,0 0-331 0 0,0 0-284 0 0,0 0-232 0 0,0 0-152 0 0,-3-4-141 0 0,1 2-681 0 0,0 1-1 0 0,0-1 1 0 0,1 0 0 0 0,-1 1-1 0 0,-1 0 1 0 0,1-1-1 0 0,0 1 1 0 0,0 0 0 0 0,0 0-1 0 0,-1 0 1 0 0,1 0 0 0 0,0 0-1 0 0,-1 1 1 0 0,1-1-1 0 0,-1 1 1 0 0,1 0 0 0 0,-1-1-1 0 0,1 1 1 0 0,0 0 0 0 0,-1 1-1 0 0,1-1 1 0 0,-1 0-1 0 0,1 1 1 0 0,-1-1 0 0 0,1 1-1 0 0,-3 0-141 0 0,-101 55 1563 0 0,87-48-1398 0 0,0 1 0 0 0,1 2 0 0 0,0 0 0 0 0,1 0 0 0 0,0 2-1 0 0,1 0 1 0 0,0 1 0 0 0,-8 10-165 0 0,23-22 6 0 0,1 1 0 0 0,-1 0 0 0 0,1 0-1 0 0,0-1 1 0 0,0 1 0 0 0,0 0 0 0 0,0-1 0 0 0,0 1-1 0 0,1 0 1 0 0,-1-1 0 0 0,1 1 0 0 0,0 0 0 0 0,0-1-1 0 0,0 1 1 0 0,0-1 0 0 0,0 1 0 0 0,0-1 0 0 0,1 0-1 0 0,-1 1 1 0 0,1-1 0 0 0,0 0 0 0 0,-1 0 0 0 0,1 0-1 0 0,0 0 1 0 0,0 0 0 0 0,0-1 0 0 0,1 1 0 0 0,-1-1-1 0 0,0 1 1 0 0,1-1 0 0 0,-1 0 0 0 0,1 0 0 0 0,-1 0 0 0 0,1 0-1 0 0,-1 0 1 0 0,1-1 0 0 0,0 1 0 0 0,-1-1 0 0 0,1 1-1 0 0,1-1-5 0 0,11 7 42 0 0,75 41 167 0 0,-88-45-166 0 0,-1 0 1 0 0,1 0-1 0 0,0 0 1 0 0,-1 0-1 0 0,1 0 0 0 0,-1 0 1 0 0,0 1-1 0 0,0-1 1 0 0,0 1-1 0 0,-1-1 0 0 0,1 0 1 0 0,-1 1-1 0 0,0-1 1 0 0,0 1-1 0 0,0-1 0 0 0,0 1 1 0 0,-1-1-1 0 0,1 1 1 0 0,-1-1-1 0 0,0 0 1 0 0,0 1-1 0 0,0-1 0 0 0,-1 0 1 0 0,1 0-1 0 0,-1 0 1 0 0,1 0-1 0 0,-1 0 0 0 0,0 0 1 0 0,0 0-1 0 0,0 0 1 0 0,-1-1-1 0 0,1 1 0 0 0,-1-1 1 0 0,0 0-1 0 0,1 0 1 0 0,-1 0-1 0 0,0 0 0 0 0,0 0 1 0 0,0 0-1 0 0,0-1-43 0 0,-28 23 19 0 0,-2-3 0 0 0,1 0 0 0 0,-2-2 0 0 0,-1-1 0 0 0,-9 1-19 0 0,-78 37-528 0 0,75-28-2065 0 0,75-31-2840 0 0,80-40-7704 0 0,-86 35 8397 0 0</inkml:trace>
  <inkml:trace contextRef="#ctx0" brushRef="#br0" timeOffset="241.128">727 310 3601 0 0,'0'0'2723'0'0,"0"0"-297"0"0,0 0-182 0 0,0 0-190 0 0,0 0-244 0 0,0 0-262 0 0,0 0-293 0 0,0 0-236 0 0,0 0-171 0 0,0 0-124 0 0,0 0-97 0 0,0 0-91 0 0,-7 33-100 0 0,-21 102-26 0 0,28-133-391 0 0,-1-1-1 0 0,0 0 1 0 0,0 1 0 0 0,0 0 0 0 0,1-1 0 0 0,-1 1 0 0 0,1-1 0 0 0,-1 1 0 0 0,1 0-1 0 0,0-1 1 0 0,0 1 0 0 0,0-1 0 0 0,0 1 0 0 0,0 0 0 0 0,0-1 0 0 0,0 1 0 0 0,0 0-1 0 0,1-1 1 0 0,-1 1 0 0 0,0 0 0 0 0,1-1 0 0 0,0 1 0 0 0,-1-1 0 0 0,1 1 0 0 0,0-1-1 0 0,0 1 1 0 0,0-1 0 0 0,0 0 0 0 0,0 1 0 0 0,0-1 0 0 0,0 0 0 0 0,0 0-1 0 0,0 0 1 0 0,2 1-19 0 0,2 2 151 0 0,4 0 1 0 0,0 0 0 0 0,0 0 1 0 0,1-1-1 0 0,-1 0 0 0 0,1-1 1 0 0,-1 0-1 0 0,1-1 0 0 0,0 1 0 0 0,-1-2 1 0 0,1 0-1 0 0,0 0 0 0 0,0 0 0 0 0,0-1 1 0 0,-1-1-1 0 0,1 0 0 0 0,-1 0 0 0 0,4-2-152 0 0,-6 1 85 0 0,1-1-1 0 0,-1-1 0 0 0,0 1 0 0 0,-1-1 0 0 0,1 0 0 0 0,-1-1 0 0 0,0 1 0 0 0,0-1 0 0 0,0-1 0 0 0,-1 1 0 0 0,0-1 0 0 0,-1 0 0 0 0,1 0 0 0 0,-1 0 0 0 0,0-1 0 0 0,-1 1 1 0 0,0-1-1 0 0,0 0 0 0 0,-1 0 0 0 0,0 0 0 0 0,0 0 0 0 0,-1 0 0 0 0,0-1 0 0 0,-1 1 0 0 0,1 0 0 0 0,-1-1 0 0 0,-1 1 0 0 0,0 0 0 0 0,0-1 0 0 0,-1-2-84 0 0,-2 2-31 0 0,0 0 0 0 0,0 0 0 0 0,-1 0 0 0 0,0 1-1 0 0,-1 0 1 0 0,0 0 0 0 0,0 0 0 0 0,-1 1 0 0 0,1-1 0 0 0,-2 2-1 0 0,1-1 1 0 0,-1 1 0 0 0,0 0 0 0 0,0 1 0 0 0,-1 0-1 0 0,1 0 1 0 0,-1 1 0 0 0,0 0 0 0 0,-1 0 0 0 0,1 1 0 0 0,-6-1 31 0 0,9 1-176 0 0,0 1 0 0 0,0 0 0 0 0,-1 0 0 0 0,1 1 0 0 0,-1 0 0 0 0,1 0 0 0 0,-1 0 0 0 0,0 1 0 0 0,1 0 0 0 0,-1 0 0 0 0,1 0 0 0 0,-1 1 0 0 0,0 0 0 0 0,1 1 0 0 0,0 0 0 0 0,-1-1 0 0 0,0 2 176 0 0,-23 19-4541 0 0,6 13-4905 0 0,16-20-1084 0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6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41 6873 0 0,'0'0'2184'0'0,"0"0"-152"0"0,0 0-106 0 0,0 0-56 0 0,0 0-146 0 0,0 0-284 0 0,0 0-341 0 0,0 0-323 0 0,0 0-238 0 0,0 0-132 0 0,0 0-13 0 0,0 0 32 0 0,0 0 20 0 0,1 9 21 0 0,14 177 1456 0 0,-13-134-1844 0 0,-2 0 1 0 0,-2 0-1 0 0,-3-1 1 0 0,-9 43-79 0 0,-30 27-6104 0 0,37-113 3234 0 0,0 0-5535 0 0,5-5 951 0 0</inkml:trace>
  <inkml:trace contextRef="#ctx0" brushRef="#br0" timeOffset="365.709">1 133 4281 0 0,'0'0'1678'0'0,"0"0"-9"0"0,0 0 40 0 0,0 0 119 0 0,0 0-49 0 0,0 0-301 0 0,0 0-354 0 0,0 0-276 0 0,0 0-121 0 0,0 0-30 0 0,0 0-11 0 0,0 0-17 0 0,0 0-14 0 0,29-21-68 0 0,91-61-48 0 0,-47 53 145 0 0,-59 28-540 0 0,123 3 725 0 0,-133-1-852 0 0,0-1 0 0 0,0 1 0 0 0,0 0 1 0 0,0 1-1 0 0,-1-1 0 0 0,1 1 1 0 0,0-1-1 0 0,-1 1 0 0 0,1 0 0 0 0,-1 0 1 0 0,0 1-1 0 0,0-1 0 0 0,0 1 1 0 0,0 0-1 0 0,0-1 0 0 0,-1 1 0 0 0,1 1 1 0 0,-1-1-1 0 0,0 0 0 0 0,1 0 1 0 0,-2 1-1 0 0,1-1 0 0 0,0 1 0 0 0,-1 0 1 0 0,1-1-1 0 0,-1 1 0 0 0,0 0 1 0 0,-1 0-1 0 0,1 0 0 0 0,0 0 0 0 0,-1 0 1 0 0,0 0-1 0 0,0 0-17 0 0,-1 3 19 0 0,0 1 0 0 0,-1 0 0 0 0,0-1 0 0 0,0 0 1 0 0,-1 1-1 0 0,0-1 0 0 0,0 0 0 0 0,-1 0 0 0 0,0-1 0 0 0,0 1 0 0 0,0-1 0 0 0,-1 0 0 0 0,0 0 1 0 0,0 0-1 0 0,0-1 0 0 0,-1 0 0 0 0,0 0 0 0 0,0 0 0 0 0,0 0 0 0 0,-1-1 0 0 0,0 0 1 0 0,1-1-1 0 0,-1 0 0 0 0,-7 3-19 0 0,3-1-595 0 0,-97 40-590 0 0,70-37-3724 0 0,-1-4-5850 0 0,36-4 4527 0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2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98 152 3465 0 0,'0'0'1907'0'0,"0"0"-25"0"0,0 0 119 0 0,0 0 61 0 0,0 0-268 0 0,0 0-425 0 0,0 0-392 0 0,0 0-293 0 0,0 0-153 0 0,0 0-81 0 0,0 0-62 0 0,0 0-70 0 0,0 0-63 0 0,-10 26-83 0 0,-28 81-43 0 0,22-18 74 0 0,17-64-170 0 0,-15 139-596 0 0,14-164 578 0 0,0-1 1 0 0,0 1-1 0 0,0-1 0 0 0,1 1 0 0 0,-1-1 0 0 0,0 1 1 0 0,0-1-1 0 0,0 1 0 0 0,0-1 0 0 0,0 1 0 0 0,0-1 0 0 0,0 1 1 0 0,0-1-1 0 0,0 0 0 0 0,0 1 0 0 0,0-1 0 0 0,0 1 1 0 0,0-1-1 0 0,0 1 0 0 0,-1-1 0 0 0,1 1 0 0 0,0-1 0 0 0,0 1 1 0 0,-1-1-1 0 0,1 1 0 0 0,0 0 0 0 0,-1-1 0 0 0,1 1 1 0 0,0-1-1 0 0,-1 1 0 0 0,1 0 0 0 0,-1-1 0 0 0,1 1 1 0 0,0 0-1 0 0,-1-1 0 0 0,1 1 0 0 0,-1 0 0 0 0,1 0 0 0 0,-1-1 1 0 0,1 1-1 0 0,-1 0 0 0 0,1 0 0 0 0,-1 0 0 0 0,1 0 1 0 0,-1 0-1 0 0,0 0 0 0 0,1 0 0 0 0,-1 0 0 0 0,1 0 1 0 0,-1 0-1 0 0,1 0 0 0 0,-1 0 0 0 0,1 0 0 0 0,-1 0 0 0 0,1 0 1 0 0,-1 1-1 0 0,1-1 0 0 0,-1 0 0 0 0,1 0 0 0 0,-1 1 1 0 0,1-1-1 0 0,-1 0 0 0 0,1 0 0 0 0,0 1 0 0 0,-1-1 1 0 0,1 1-1 0 0,-1-1-15 0 0,2-20 315 0 0,1 0 1 0 0,0 0 0 0 0,1 0-1 0 0,1 0 1 0 0,1 0 0 0 0,1 1-1 0 0,1 0 1 0 0,0 0-1 0 0,2 1 1 0 0,0 0 0 0 0,8-11-316 0 0,-8 10 66 0 0,0-1-13 0 0,1-1 0 0 0,1 1 1 0 0,1 1-1 0 0,1 0 0 0 0,0 1 0 0 0,1 0 1 0 0,1 1-1 0 0,1 0 0 0 0,1 2 0 0 0,0 0 0 0 0,1 0 1 0 0,0 2-1 0 0,11-6-53 0 0,-21 14 12 0 0,1-1 0 0 0,0 2 0 0 0,0-1 0 0 0,0 1 0 0 0,0 0 1 0 0,1 1-1 0 0,-1 0 0 0 0,1 1 0 0 0,0 0 0 0 0,0 1 0 0 0,0 0 0 0 0,0 0 0 0 0,0 1 0 0 0,0 0 0 0 0,8 1-12 0 0,-13 2 25 0 0,0 1-1 0 0,-1-1 0 0 0,1 1 0 0 0,-1 0 0 0 0,1 0 0 0 0,-1 0 1 0 0,0 0-1 0 0,0 1 0 0 0,-1-1 0 0 0,0 1 0 0 0,1 0 0 0 0,-2 0 1 0 0,1 1-1 0 0,0-1 0 0 0,-1 1 0 0 0,0-1 0 0 0,-1 1 0 0 0,1 0 1 0 0,-1-1-1 0 0,0 1 0 0 0,0 0 0 0 0,-1 0 0 0 0,0 0 0 0 0,0 4-24 0 0,-2-3 24 0 0,0-1 0 0 0,-1 0 0 0 0,0 0 0 0 0,0-1 1 0 0,0 1-1 0 0,0 0 0 0 0,-1-1 0 0 0,0 0 0 0 0,0 0 0 0 0,-1 0 0 0 0,1-1 0 0 0,-1 1 0 0 0,0-1 0 0 0,0 0 0 0 0,-1 0 0 0 0,1-1 0 0 0,-1 0 0 0 0,0 0 0 0 0,0 0 0 0 0,0-1 0 0 0,-2 1-24 0 0,-121 37-2928 0 0,72-35-8618 0 0,50-5 1449 0 0</inkml:trace>
  <inkml:trace contextRef="#ctx0" brushRef="#br0" timeOffset="543.068">309 498 0 0 0,'0'0'763'0'0,"0"0"448"0"0,0 0 320 0 0,0 0 76 0 0,0 0-47 0 0,0 0-94 0 0,0 0-79 0 0,0 0-20 0 0,0 0-80 0 0,0 0-135 0 0,0 0-137 0 0,0 0-107 0 0,16 3-76 0 0,51 5-42 0 0,28-25 1272 0 0,-68 8-1493 0 0,-6 4-118 0 0,-1-1 0 0 0,1-1 0 0 0,-1-1 0 0 0,-1-1 1 0 0,0 0-1 0 0,0-1 0 0 0,-1-1 0 0 0,0-1 0 0 0,-1-1 0 0 0,8-7-451 0 0,-26 20 21 0 0,1 1 0 0 0,-1-1-1 0 0,1 0 1 0 0,-1 1-1 0 0,1-1 1 0 0,-1 0-1 0 0,0 1 1 0 0,1-1-1 0 0,-1 0 1 0 0,1 0-1 0 0,-1 0 1 0 0,0 0-1 0 0,1 0 1 0 0,-1 1 0 0 0,1-1-1 0 0,-1 0 1 0 0,0 0-1 0 0,1 0 1 0 0,-1-1-1 0 0,1 1 1 0 0,-1 0-1 0 0,0 0 1 0 0,1 0-1 0 0,-1 0 1 0 0,1-1-1 0 0,-1 1 1 0 0,1 0 0 0 0,-1 0-1 0 0,1-1 1 0 0,-1 1-1 0 0,1 0 1 0 0,-1-1-1 0 0,1 1 1 0 0,-1-1-1 0 0,1 1 1 0 0,-1-1-1 0 0,1 1 1 0 0,0-1-1 0 0,-1 1 1 0 0,1-1 0 0 0,0 1-1 0 0,-1-1 1 0 0,1 1-1 0 0,0-1 1 0 0,0 1-1 0 0,0-1 1 0 0,0 0-1 0 0,-1 1 1 0 0,1-1-1 0 0,0 0-20 0 0,-13 16-118 0 0,1 0-1 0 0,1 1 0 0 0,0 0 0 0 0,1 0 0 0 0,1 1 1 0 0,0 1-1 0 0,1-1 0 0 0,1 1 0 0 0,1 1 1 0 0,1-1-1 0 0,0 1 0 0 0,1 0 0 0 0,2 0 0 0 0,-1 1 1 0 0,2-1-1 0 0,1 12 119 0 0,-2 174-3465 0 0,-24-153-1031 0 0,-8-36-6387 0 0,28-13 6582 0 0</inkml:trace>
  <inkml:trace contextRef="#ctx0" brushRef="#br0" timeOffset="819.333">383 841 0 0 0,'0'0'2609'0'0,"0"0"-244"0"0,0 0-133 0 0,0 0-72 0 0,0 0-200 0 0,0 0-290 0 0,0 0-268 0 0,0 0-194 0 0,0 0-164 0 0,0 0-109 0 0,0 0-71 0 0,0 0-58 0 0,0 0-38 0 0,33-27-35 0 0,104-79-50 0 0,-85 75 192 0 0,-46 33-642 0 0,80 4 1587 0 0,-15 27-475 0 0,-33 8-797 0 0,-31-37-2319 0 0,-3-4-1656 0 0,-2 0-4119 0 0,-2 0-3914 0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0 0 0,'0'0'2090'0'0,"0"0"-287"0"0,0 0-43 0 0,0 0 202 0 0,0 0 142 0 0,0 0-99 0 0,0 0-313 0 0,0 0-417 0 0,0 0-377 0 0,0 0-270 0 0,0 0-121 0 0,0 0-3 0 0,0 0 82 0 0,26 0 2187 0 0,216-15 2148 0 0,-77-3-4226 0 0,-153 18-1575 0 0,-11 1-9897 0 0,-16 2 407 0 0,8 1 6194 0 0</inkml:trace>
  <inkml:trace contextRef="#ctx0" brushRef="#br0" timeOffset="251.425">8 445 3761 0 0,'0'0'2658'0'0,"0"0"-579"0"0,0 0-277 0 0,0 0 29 0 0,0 0-11 0 0,0 0-162 0 0,0 0-267 0 0,0 0-220 0 0,0 0-155 0 0,0 0-115 0 0,0 0-113 0 0,0 0-101 0 0,29 7-111 0 0,92 19-134 0 0,-49-26 56 0 0,-59-4-407 0 0,142-39-860 0 0,-123 32-3888 0 0,0-1-4230 0 0,-24 8 30 0 0</inkml:trace>
  <inkml:trace contextRef="#ctx0" brushRef="#br0" timeOffset="1020.998">755 77 5489 0 0,'0'0'1710'0'0,"0"0"-316"0"0,0 0-105 0 0,0 0 161 0 0,0 0 97 0 0,0 0-70 0 0,0 0-216 0 0,0 0-282 0 0,0 0-231 0 0,0 0-133 0 0,0 0-79 0 0,0 0-43 0 0,0 19-41 0 0,0 124 915 0 0,2 89-1638 0 0,-12-195-2161 0 0,-2-15-2627 0 0,8-12-1987 0 0,4-9 5961 0 0,-2 2-3829 0 0</inkml:trace>
  <inkml:trace contextRef="#ctx0" brushRef="#br0" timeOffset="1353.007">573 198 1432 0 0,'0'0'2329'0'0,"0"0"-258"0"0,0 0-51 0 0,0 0 65 0 0,0 0-75 0 0,0 0-303 0 0,0 0-382 0 0,0 0-302 0 0,0 0-227 0 0,0 0-108 0 0,0 0-74 0 0,0 0-42 0 0,31-29-3 0 0,101-90-40 0 0,-129 115-490 0 0,0 1 0 0 0,0 0 0 0 0,0 0 0 0 0,1 0 0 0 0,-1 0 0 0 0,1 1 0 0 0,-1-1 0 0 0,1 1 0 0 0,0 0 0 0 0,0 0 1 0 0,0 0-1 0 0,0 1 0 0 0,0-1 0 0 0,1 1 0 0 0,-1 0 0 0 0,0 0 0 0 0,1 1 0 0 0,-1-1 0 0 0,2 1-39 0 0,9 0 171 0 0,-4-3-103 0 0,1 0 0 0 0,0 1 1 0 0,-1 1-1 0 0,1 0 0 0 0,0 1 0 0 0,0 0 0 0 0,-1 0 0 0 0,1 2 0 0 0,0-1 1 0 0,-1 1-1 0 0,1 1 0 0 0,-1 0 0 0 0,0 1 0 0 0,0 0 0 0 0,0 1 0 0 0,0 0 1 0 0,-1 0-1 0 0,0 1 0 0 0,0 1 0 0 0,5 3-68 0 0,-14-7 20 0 0,1-1 0 0 0,-1 0 0 0 0,0 0 0 0 0,1 1 1 0 0,-1-1-1 0 0,0 1 0 0 0,-1-1 0 0 0,1 1 0 0 0,0-1 0 0 0,-1 1 0 0 0,1 0 0 0 0,-1-1 0 0 0,0 1 1 0 0,0 0-1 0 0,0-1 0 0 0,0 1 0 0 0,0 0 0 0 0,-1-1 0 0 0,1 1 0 0 0,-1-1 0 0 0,0 1 0 0 0,1-1 1 0 0,-1 1-1 0 0,0-1 0 0 0,-1 1 0 0 0,1-1 0 0 0,0 0 0 0 0,-1 1 0 0 0,1-1 0 0 0,-1 0-20 0 0,-56 58 124 0 0,37-45-431 0 0,-2-1 1 0 0,1-1-1 0 0,-2 0 1 0 0,0-2-1 0 0,0-1 0 0 0,-1-1 1 0 0,0-1-1 0 0,-24 5 307 0 0,-17-9-3886 0 0,58-17-7033 0 0,8 11 5404 0 0</inkml:trace>
  <inkml:trace contextRef="#ctx0" brushRef="#br0" timeOffset="1936.425">985 441 296 0 0,'0'0'1903'0'0,"0"0"39"0"0,0 0 200 0 0,0 0 114 0 0,0 0-158 0 0,0 0-358 0 0,0 0-450 0 0,0 0-371 0 0,0 0-207 0 0,0 0-65 0 0,0 0 10 0 0,0 0-10 0 0,0 0-59 0 0,1 8-85 0 0,11 220 1280 0 0,-19-190-3634 0 0,1-27-2492 0 0,-1-2-5278 0 0,7-8 5313 0 0</inkml:trace>
  <inkml:trace contextRef="#ctx0" brushRef="#br0" timeOffset="2423.014">893 412 1360 0 0,'0'0'1837'0'0,"0"0"-237"0"0,0 0-17 0 0,0 0 105 0 0,0 0-26 0 0,0 0-172 0 0,0 0-219 0 0,0 0-191 0 0,0 0-144 0 0,0 0-98 0 0,0 0-69 0 0,0 0-55 0 0,33-9-48 0 0,100-25-37 0 0,-62 25 489 0 0,-54 9-698 0 0,-12-1-321 0 0,1 1-1 0 0,-1 0 1 0 0,0 0 0 0 0,1 0 0 0 0,-1 0-1 0 0,1 1 1 0 0,-1 0 0 0 0,0 0-1 0 0,0 1 1 0 0,1-1 0 0 0,-1 1 0 0 0,0 0-1 0 0,0 0 1 0 0,1 2-99 0 0,-5-3 27 0 0,-1 1-1 0 0,1-1 1 0 0,-1 1-1 0 0,1-1 1 0 0,-1 1 0 0 0,0-1-1 0 0,1 1 1 0 0,-1-1-1 0 0,0 1 1 0 0,0-1 0 0 0,0 1-1 0 0,-1-1 1 0 0,1 1-1 0 0,0-1 1 0 0,0 1-1 0 0,-1-1 1 0 0,1 1 0 0 0,-1-1-1 0 0,1 1 1 0 0,-1-1-1 0 0,0 0 1 0 0,0 1-1 0 0,1-1 1 0 0,-1 0 0 0 0,0 0-1 0 0,0 1 1 0 0,0-1-1 0 0,-1 0-26 0 0,-13 13 27 0 0,-1 0 0 0 0,0-1 0 0 0,-1-1 0 0 0,0-1 0 0 0,-1 0 0 0 0,0-1 0 0 0,-10 3-27 0 0,-59 36-50 0 0,86-49 49 0 0,0 1 0 0 0,0-1-1 0 0,0 1 1 0 0,0-1 0 0 0,0 1 0 0 0,0 0-1 0 0,0 0 1 0 0,0-1 0 0 0,0 1 0 0 0,0 0 0 0 0,0 0-1 0 0,0 0 1 0 0,1 0 0 0 0,-1 0 0 0 0,0 0-1 0 0,1 0 1 0 0,-1 0 0 0 0,1 0 0 0 0,-1 0 0 0 0,1 0-1 0 0,0 1 1 0 0,-1-1 0 0 0,1 0 0 0 0,0 0-1 0 0,0 0 1 0 0,0 1 0 0 0,0-1 0 0 0,0 0 0 0 0,0 0-1 0 0,0 1 1 0 0,0-1 0 0 0,0 0 0 0 0,0 0-1 0 0,1 0 1 0 0,-1 0 0 0 0,1 1 0 0 0,-1-1 0 0 0,1 0-1 0 0,-1 0 1 0 0,1 0 0 0 0,0 0 0 0 0,-1 0-1 0 0,1 0 1 0 0,0 0 0 0 0,0 0 0 0 0,0-1 0 0 0,-1 1-1 0 0,1 0 1 0 0,0 0 0 0 0,0-1 0 0 0,1 1 1 0 0,58 30 467 0 0,106 31 1442 0 0,-161-59-3325 0 0,4 4 4287 0 0,-5-4-2725 0 0,-1 0-3982 0 0,-2-3-2076 0 0,0 0-3486 0 0,-1-1 2703 0 0</inkml:trace>
  <inkml:trace contextRef="#ctx0" brushRef="#br0" timeOffset="2699.881">1363 493 5081 0 0,'0'0'2274'0'0,"0"0"-546"0"0,0 0-122 0 0,0 0 176 0 0,0 0 117 0 0,0 0-172 0 0,0 0-343 0 0,0 0-274 0 0,0 0-212 0 0,0 0-125 0 0,0 0-97 0 0,0 0-103 0 0,0 0-98 0 0,27-1-122 0 0,85-2-44 0 0,24-19 329 0 0,-40-11-2904 0 0,-82 21-2164 0 0,-8 3-3283 0 0,-5 8-1164 0 0</inkml:trace>
  <inkml:trace contextRef="#ctx0" brushRef="#br0" timeOffset="2946.417">1554 217 736 0 0,'0'0'3382'0'0,"0"0"-1141"0"0,0 0-290 0 0,0 0 131 0 0,0 0-23 0 0,0 0-259 0 0,0 0-362 0 0,0 0-347 0 0,-4 31-290 0 0,-12 98-221 0 0,19-19 407 0 0,3-86-854 0 0,1 1-442 0 0,1-1-1 0 0,2 0 0 0 0,0-1 0 0 0,1 0 0 0 0,2 0 0 0 0,13 18 310 0 0,-20-34-2165 0 0,-1-3-1307 0 0,-3 0-3379 0 0,-2-3 1917 0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0 0 0,'0'0'633'0'0,"0"0"952"0"0,0 0 139 0 0,0 0-228 0 0,0 0-251 0 0,0 0-218 0 0,0 0-134 0 0,0 0-83 0 0,27 7 5274 0 0,154-3-127 0 0,-6-27-4850 0 0,-128 17-1031 0 0,-38 4 1173 0 0,-5-1-4504 0 0,-17 7-5722 0 0,-2 7 592 0 0,10-7 5116 0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9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0 0 0,'0'0'1096'0'0,"0"0"815"0"0,0 0 396 0 0,0 0 71 0 0,0 0-233 0 0,0 0-401 0 0,0 0-437 0 0,0 0-344 0 0,0 0-208 0 0,0 0-112 0 0,0 0 7 0 0,0 0 49 0 0,3 1 60 0 0,129 5 4409 0 0,136-35-3633 0 0,-205 29-3567 0 0,-49 0-2407 0 0,0 0-3785 0 0,-9 0-1141 0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38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4 380 0 0 0,'0'0'976'0'0,"0"0"662"0"0,0 0 412 0 0,0 0 238 0 0,0 0-7 0 0,0 0-281 0 0,0 0-440 0 0,0 0-386 0 0,0 0-264 0 0,0 0-148 0 0,0 0-80 0 0,-4 7 2126 0 0,30-44 1564 0 0,-12 6-4100 0 0,2 1 1 0 0,1 1-1 0 0,2 0 1 0 0,0 2-1 0 0,2 0 0 0 0,1 1 1 0 0,1 2-1 0 0,8-6-272 0 0,-30 29-5 0 0,-1 0 0 0 0,1 0 0 0 0,0 0 0 0 0,0 0 0 0 0,-1 0-1 0 0,1 0 1 0 0,0 1 0 0 0,0-1 0 0 0,0 0 0 0 0,0 1 0 0 0,0-1 0 0 0,0 1 0 0 0,0-1 0 0 0,0 1-1 0 0,1-1 1 0 0,-1 1 0 0 0,0 0 0 0 0,0-1 0 0 0,0 1 0 0 0,0 0 0 0 0,0 0 0 0 0,1 0 0 0 0,-1 0-1 0 0,0 0 1 0 0,0 0 0 0 0,0 0 0 0 0,1 1 0 0 0,-1-1 0 0 0,0 0 0 0 0,0 1 0 0 0,0-1 0 0 0,0 0-1 0 0,0 1 1 0 0,0 0 0 0 0,0-1 0 0 0,0 1 0 0 0,0-1 0 0 0,0 1 0 0 0,0 0 0 0 0,0 0 0 0 0,0 0-1 0 0,0 0 1 0 0,-1-1 0 0 0,1 1 0 0 0,0 0 0 0 0,-1 0 0 0 0,1 0 0 0 0,-1 0 0 0 0,1 1-1 0 0,-1-1 1 0 0,1 0 0 0 0,-1 0 0 0 0,0 0 0 0 0,1 0 0 0 0,-1 0 0 0 0,0 1 0 0 0,0-1 0 0 0,0 0-1 0 0,0 0 1 0 0,0 1 5 0 0,25 73 16 0 0,-3 23-14 0 0,-20-98 9 0 0,-1 0 1 0 0,1 0-1 0 0,-1 0 1 0 0,1 0-1 0 0,-1 0 0 0 0,1 0 1 0 0,-1 0-1 0 0,1 0 1 0 0,-1-1-1 0 0,1 1 1 0 0,-1-1-1 0 0,1 1 1 0 0,-1-1-1 0 0,1 0 1 0 0,-1 1-1 0 0,0-1 1 0 0,1 0-1 0 0,-1 0 0 0 0,0 0 1 0 0,0 0-1 0 0,0 0 1 0 0,0 0-1 0 0,0 0 1 0 0,0-1-1 0 0,0 1 1 0 0,0 0-1 0 0,0 0 1 0 0,0-1-1 0 0,-1 1 0 0 0,1-1 1 0 0,-1 1-1 0 0,1-1 1 0 0,0 0-12 0 0,0-1 1 0 0,92-116 180 0 0,49-19-162 0 0,-141 139-23 0 0,0-1 1 0 0,0 0-1 0 0,0 1 1 0 0,1-1-1 0 0,-1 1 1 0 0,0 0 0 0 0,0-1-1 0 0,0 1 1 0 0,0 0-1 0 0,0 0 1 0 0,0-1-1 0 0,0 1 1 0 0,0 0 0 0 0,-1 0-1 0 0,1 0 1 0 0,0 0-1 0 0,0 0 1 0 0,-1 0-1 0 0,1 0 1 0 0,-1 1 0 0 0,1-1-1 0 0,-1 0 1 0 0,1 0-1 0 0,-1 0 1 0 0,0 1-1 0 0,1-1 1 0 0,-1 0 0 0 0,0 0-1 0 0,0 1 1 0 0,0-1-1 0 0,0 0 1 0 0,0 0 0 0 0,0 1-1 0 0,0-1 1 0 0,-1 0-1 0 0,1 1 4 0 0,2 9 5 0 0,6 16 75 0 0,-2 0 1 0 0,-1 1 0 0 0,-1-1-1 0 0,-2 1 1 0 0,-1 0-1 0 0,0-1 1 0 0,-3 12-81 0 0,1 6-417 0 0,6-34-1339 0 0,17-21-17242 0 0,-17 6 13754 0 0</inkml:trace>
  <inkml:trace contextRef="#ctx0" brushRef="#br0" timeOffset="598.163">797 22 5545 0 0,'0'0'3413'0'0,"0"0"-973"0"0,0 0-494 0 0,0 0-199 0 0,0 0-208 0 0,0 0-289 0 0,0 0-270 0 0,0 0-228 0 0,0 0-146 0 0,0 0-74 0 0,0 0-43 0 0,0 0-37 0 0,0 0-50 0 0,0 10-46 0 0,-1 28-31 0 0,18 10 799 0 0,13 33-373 0 0,1 14-489 0 0,-18-72 222 0 0,-13-23-406 0 0,36-71 2324 0 0,56-116-1932 0 0,-71 150-386 0 0,-21 37-131 0 0,0 0 23 0 0,0 0 0 0 0,0 0-23 0 0,0 0 5 0 0,0 0-102 0 0,0 0-71 0 0,0 0-62 0 0,0 0-90 0 0,0 0-21 0 0,17 12-3983 0 0,-15-11 3956 0 0,5 1-2727 0 0,-2-2-5262 0 0,-3 0-2118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3:06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428 481 0 0 0,'0'0'319'0'0,"0"0"781"0"0,0 0 270 0 0,0 0 33 0 0,0 0-2 0 0,0 0-5 0 0,0 0-26 0 0,0 0-66 0 0,4-3-70 0 0,15-10 45 0 0,-15 10 35 0 0,-4 3-2 0 0,0 0-40 0 0,2-3 6496 0 0,-17-12-6562 0 0,3 9-1046 0 0,-1 1-1 0 0,1 1 1 0 0,-1 0-1 0 0,0 0 1 0 0,0 1 0 0 0,0 1-1 0 0,-1 0 1 0 0,1 1-1 0 0,0 1 1 0 0,-1 0 0 0 0,-11 1-160 0 0,7-1 94 0 0,3 2-53 0 0,0 0 1 0 0,1 1 0 0 0,-1 0 0 0 0,0 2-1 0 0,1-1 1 0 0,0 2 0 0 0,0 0 0 0 0,0 0-1 0 0,1 2 1 0 0,-4 2-42 0 0,14-8 1 0 0,1 1 0 0 0,0-1 0 0 0,0 1 0 0 0,-1-1 0 0 0,2 1 0 0 0,-1 0 0 0 0,0 0 0 0 0,0 0 0 0 0,1 0-1 0 0,0 0 1 0 0,-1 0 0 0 0,1 0 0 0 0,1 0 0 0 0,-1 1 0 0 0,0-1 0 0 0,1 0 0 0 0,-1 0 0 0 0,1 1 0 0 0,0-1 0 0 0,0 1 0 0 0,0-1 0 0 0,1 0 0 0 0,0 2-1 0 0,2 0 12 0 0,0 0 0 0 0,0 0 0 0 0,0 0 0 0 0,1 0 0 0 0,0-1 0 0 0,0 1 0 0 0,0-1 0 0 0,1 0 0 0 0,-1-1 0 0 0,1 1 0 0 0,0-1 0 0 0,0 0 0 0 0,0 0 0 0 0,0 0 0 0 0,1-1 0 0 0,3 2-12 0 0,165 54 410 0 0,-173-57-403 0 0,0-1 0 0 0,0 1 0 0 0,0-1 0 0 0,0 1 0 0 0,0 0 0 0 0,0-1 0 0 0,0 1 0 0 0,0 0 0 0 0,0 0 0 0 0,0 0 0 0 0,0 0 0 0 0,-1-1 0 0 0,1 1 0 0 0,0 0 0 0 0,-1 0 0 0 0,1 1 0 0 0,0-1 0 0 0,-1 0 0 0 0,1 0 0 0 0,-1 0 0 0 0,0 0 0 0 0,1 0 0 0 0,-1 0 0 0 0,0 1 0 0 0,0-1 0 0 0,0 0 0 0 0,0 0-1 0 0,0 1 1 0 0,0-1 0 0 0,0 0 0 0 0,0 0 0 0 0,0 0 0 0 0,-1 1 0 0 0,1-1 0 0 0,0 0 0 0 0,-1 0 0 0 0,1 0 0 0 0,-1 0 0 0 0,1 0 0 0 0,-1 0 0 0 0,0 0 0 0 0,1 0 0 0 0,-1 0 0 0 0,0 0 0 0 0,0 0 0 0 0,1 0-7 0 0,-44 46 327 0 0,40-44-332 0 0,-221 216 321 0 0,220-213-312 0 0,-1 0-1 0 0,1-1 1 0 0,0 2-1 0 0,1-1 1 0 0,-1 0-1 0 0,1 1 1 0 0,0 0-1 0 0,1 0 1 0 0,0 0-1 0 0,0 1 0 0 0,0-1 1 0 0,1 1-1 0 0,0-1 1 0 0,1 1-1 0 0,-1 0 1 0 0,1 0-1 0 0,1-1 1 0 0,0 6-4 0 0,2-8 15 0 0,1-1 0 0 0,0 0 1 0 0,0 1-1 0 0,0-1 0 0 0,0 0 1 0 0,1 0-1 0 0,0-1 0 0 0,0 1 0 0 0,0-1 1 0 0,0 0-1 0 0,0 0 0 0 0,1 0 1 0 0,-1-1-1 0 0,1 1 0 0 0,0-1 0 0 0,-1 0 1 0 0,1 0-1 0 0,0-1 0 0 0,0 0 1 0 0,1 0-1 0 0,-1 0 0 0 0,0 0 0 0 0,0-1 1 0 0,0 0-1 0 0,1 0 0 0 0,1 0-15 0 0,30 2 76 0 0,0-1-1 0 0,1-2 1 0 0,-1-2-1 0 0,1-1 0 0 0,-1-2 1 0 0,-1-1-1 0 0,8-4-75 0 0,34-27-1101 0 0,-56-15-4468 0 0,-22 27-1495 0 0,0 14 489 0 0,0 1-3002 0 0</inkml:trace>
  <inkml:trace contextRef="#ctx0" brushRef="#br0" timeOffset="451.014">214 24 3561 0 0,'0'0'2594'0'0,"0"0"-1181"0"0,0 0-150 0 0,0 0 182 0 0,0 0 178 0 0,0 0 86 0 0,0 0-66 0 0,0 0-220 0 0,0 0-281 0 0,0 0-263 0 0,0 0-222 0 0,0 0-154 0 0,0 0-54 0 0,0-5-17 0 0,0-14 119 0 0,0 29 1100 0 0,-11 286 2357 0 0,31 379-2512 0 0,-19-614-1457 0 0,-2 0-1 0 0,-3 0 1 0 0,-3 0-1 0 0,-2-1 1 0 0,-4 0-1 0 0,-1-1 0 0 0,-15 33-38 0 0,-3-14-52 0 0,39-97-9035 0 0,0 9 2616 0 0,-3 6-4710 0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4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0 571 0 0 0,'0'0'599'0'0,"0"0"1008"0"0,0 0 349 0 0,0 0 87 0 0,0 0-40 0 0,0 0-224 0 0,0 0-308 0 0,0 0-294 0 0,0 0-262 0 0,0 0-146 0 0,0 0-70 0 0,0 0-12 0 0,16-7 1421 0 0,207-26 3188 0 0,-179 26-5209 0 0,14-3-107 0 0,-25-4-3792 0 0,-32 13 2785 0 0,0 0-3248 0 0,-1 0-4318 0 0,0 1 3124 0 0</inkml:trace>
  <inkml:trace contextRef="#ctx0" brushRef="#br0" timeOffset="285.018">173 391 4969 0 0,'0'0'2809'0'0,"0"0"-616"0"0,0 0-311 0 0,0 0-120 0 0,0 0-180 0 0,0 0-290 0 0,0 0-263 0 0,0 0-218 0 0,0 0-161 0 0,0 0-117 0 0,0 0-106 0 0,0 0-74 0 0,0 0-82 0 0,-5 19-56 0 0,-15 59-33 0 0,6 41 1194 0 0,15-77-3695 0 0,0-17-2347 0 0,-1 1-3447 0 0,0-22 875 0 0</inkml:trace>
  <inkml:trace contextRef="#ctx0" brushRef="#br0" timeOffset="1017.724">365 700 5321 0 0,'0'0'2339'0'0,"0"0"-490"0"0,0 0-176 0 0,0 0 85 0 0,0 0-36 0 0,0 0-202 0 0,0 0-272 0 0,0 0-293 0 0,0 0-209 0 0,0 0-110 0 0,0 0-43 0 0,0 0-30 0 0,0 0-47 0 0,9-11-42 0 0,63-74 625 0 0,64-54 488 0 0,-77 98-1498 0 0,-58 41-94 0 0,0 0 0 0 0,0 0 1 0 0,-1 0-1 0 0,1 0 0 0 0,0 0 0 0 0,0 0 1 0 0,-1 0-1 0 0,1 0 0 0 0,0 0 0 0 0,0 0 0 0 0,-1 0 1 0 0,1 0-1 0 0,0 1 0 0 0,0-1 0 0 0,-1 0 1 0 0,1 0-1 0 0,0 1 0 0 0,-1-1 0 0 0,1 0 1 0 0,0 1-1 0 0,-1-1 0 0 0,1 1 0 0 0,-1-1 0 0 0,1 1 1 0 0,-1-1-1 0 0,1 1 0 0 0,-1 0 0 0 0,1-1 1 0 0,-1 1-1 0 0,1 0 0 0 0,-1-1 0 0 0,0 1 1 0 0,1 0-1 0 0,-1-1 0 0 0,0 1 0 0 0,0 0 0 0 0,1 0 1 0 0,-1-1-1 0 0,0 1 0 0 0,0 0 0 0 0,0 0 1 0 0,0-1-1 0 0,0 1 0 0 0,0 0 0 0 0,0 0 1 0 0,0-1-1 0 0,-1 1 0 0 0,1 0 0 0 0,0 0 0 0 0,0-1 6 0 0,-6 50 45 0 0,4-42-61 0 0,2-5 21 0 0,-1 1-10 0 0,0-1 0 0 0,0 0-1 0 0,0 1 1 0 0,1-1 0 0 0,-1 1 0 0 0,1-1 0 0 0,0 1 0 0 0,0 0-1 0 0,0-1 1 0 0,0 1 0 0 0,1-1 0 0 0,-1 1 0 0 0,1-1 0 0 0,0 0 0 0 0,0 1-1 0 0,1-1 1 0 0,-1 0 0 0 0,0 1 0 0 0,2 0 4 0 0,2-4 11 0 0,0 0-1 0 0,0 0 1 0 0,0-1-1 0 0,1 1 1 0 0,-1-1 0 0 0,0 0-1 0 0,0-1 1 0 0,0 1 0 0 0,0-1-1 0 0,-1 0 1 0 0,1 0 0 0 0,0-1-1 0 0,-1 1 1 0 0,0-1 0 0 0,1 0-1 0 0,-1 0 1 0 0,0 0-1 0 0,0-1 1 0 0,-1 1 0 0 0,1-1-1 0 0,-1 0 1 0 0,0 0 0 0 0,0-1-1 0 0,0 1-10 0 0,9-9 9 0 0,101-101 32 0 0,-69 96-63 0 0,-40 44 56 0 0,-32 169 252 0 0,28-192-310 0 0,0-2-117 0 0,-1 0-1 0 0,1 0 0 0 0,-1 0 1 0 0,1 0-1 0 0,0 0 0 0 0,-1 0 1 0 0,1 1-1 0 0,0-1 0 0 0,0 0 1 0 0,0 0-1 0 0,0 0 1 0 0,0 0-1 0 0,0 0 0 0 0,0 1 1 0 0,0-1-1 0 0,1 0 0 0 0,-1 0 1 0 0,0 0-1 0 0,1 0 0 0 0,-1 0 1 0 0,1 0-1 0 0,-1 0 0 0 0,1 0 1 0 0,-1 0-1 0 0,1 0 1 0 0,0 0-1 0 0,0 0 0 0 0,-1 0 1 0 0,1 0-1 0 0,0-1 0 0 0,0 1 1 0 0,0 0-1 0 0,0-1 0 0 0,0 1 1 0 0,0 0-1 0 0,0-1 1 0 0,0 1-1 0 0,0-1 0 0 0,0 1 1 0 0,0-1-1 0 0,0 0 0 0 0,0 0 1 0 0,0 1-1 0 0,1-1 0 0 0,-1 0 1 0 0,0 0-1 0 0,0 0 0 0 0,0 0 1 0 0,0 0-1 0 0,1 0 1 0 0,-1-1-1 0 0,0 1 0 0 0,0 0 1 0 0,0-1-1 0 0,1 1 142 0 0,12-10-10425 0 0,-10 6 3653 0 0</inkml:trace>
  <inkml:trace contextRef="#ctx0" brushRef="#br0" timeOffset="1590.968">1270 380 4089 0 0,'0'0'2947'0'0,"0"0"-505"0"0,0 0-299 0 0,0 0-261 0 0,0 0-424 0 0,0 0-465 0 0,0 0-346 0 0,0 0-228 0 0,0 0-181 0 0,0 0-103 0 0,0 0-39 0 0,0 0-44 0 0,0 0-5 0 0,-30 30 1 0 0,-91 96 2 0 0,86-73 45 0 0,36-46-66 0 0,-1-4-1 0 0,0 0-1 0 0,0-1 0 0 0,0 1 1 0 0,1-1-1 0 0,-1 1 0 0 0,1 0 1 0 0,0-1-1 0 0,0 1 0 0 0,0-1 1 0 0,0 1-1 0 0,0-1 0 0 0,0 0 0 0 0,1 1 1 0 0,-1-1-1 0 0,1 0 0 0 0,-1 0 1 0 0,1 0-1 0 0,0 0 0 0 0,0 0 1 0 0,0-1-1 0 0,0 1 0 0 0,0 0 1 0 0,0-1-1 0 0,1 0 0 0 0,-1 1 0 0 0,0-1 1 0 0,1 0-1 0 0,-1 0 0 0 0,1 0 1 0 0,-1-1-1 0 0,1 1 0 0 0,0-1 1 0 0,-1 1-1 0 0,1-1 0 0 0,0 0 1 0 0,1 0-28 0 0,102-8 1613 0 0,-88 0-1272 0 0,0 0 0 0 0,-1-1 0 0 0,0-1 0 0 0,-1 0 0 0 0,0-1 0 0 0,0-1-1 0 0,-1-1 1 0 0,-1 0 0 0 0,0-1 0 0 0,-1 0 0 0 0,9-14-341 0 0,-14 16 69 0 0,-1-1 1 0 0,0 0-1 0 0,-1 0 0 0 0,-1-1 1 0 0,0 1-1 0 0,0-1 0 0 0,-2 0 1 0 0,0-1-1 0 0,0 1 0 0 0,-2 0 0 0 0,1-1 1 0 0,-2 1-1 0 0,0-3-69 0 0,2-9 15 0 0,0 21-34 0 0,-1 0-1 0 0,0-1 0 0 0,0 1 1 0 0,0 0-1 0 0,0-1 0 0 0,-1 1 0 0 0,0-1 1 0 0,0 1-1 0 0,0-1 0 0 0,-1 1 1 0 0,0-1-1 0 0,0 1 0 0 0,0 0 1 0 0,-1-1-1 0 0,0 1 0 0 0,0 0 0 0 0,0 0 1 0 0,0 0-1 0 0,-1 1 0 0 0,0-1 1 0 0,0 0-1 0 0,0 1 0 0 0,-1 0 1 0 0,1 0-1 0 0,-1 0 0 0 0,0 0 0 0 0,0 0 1 0 0,-1 1-1 0 0,1 0 0 0 0,-1 0 1 0 0,1 0-1 0 0,-1 0 0 0 0,0 1 1 0 0,0 0-1 0 0,-1-1 20 0 0,-3 3-52 0 0,-1 1 0 0 0,1-1 1 0 0,0 1-1 0 0,0 1 0 0 0,0 0 1 0 0,0 0-1 0 0,0 1 0 0 0,1 0 0 0 0,-1 0 1 0 0,1 1-1 0 0,0 0 0 0 0,0 1 1 0 0,0 0-1 0 0,0 0 0 0 0,1 1 0 0 0,0-1 1 0 0,0 2-1 0 0,0-1 0 0 0,1 1 0 0 0,0 0 1 0 0,0 0-1 0 0,1 0 0 0 0,0 1 1 0 0,0 0-1 0 0,1 0 0 0 0,0 1 0 0 0,0-1 1 0 0,1 1-1 0 0,0-1 0 0 0,1 1 1 0 0,0 0-1 0 0,0 0 0 0 0,1 0 0 0 0,0 1 1 0 0,0-1-1 0 0,1 0 0 0 0,1 0 1 0 0,-1 0-1 0 0,1 1 0 0 0,1-1 0 0 0,0 0 52 0 0,3 1-58 0 0,1 0 0 0 0,-1 0 0 0 0,2 0 0 0 0,0-1 0 0 0,0 0 0 0 0,0 0 0 0 0,1-1 0 0 0,1 0 0 0 0,-1 0 0 0 0,1-1 0 0 0,1 0 0 0 0,-1 0 0 0 0,1-1 0 0 0,4 1 58 0 0,1 2-470 0 0,0-2-1 0 0,0 0 0 0 0,0 0 0 0 0,1-2 1 0 0,0 0-1 0 0,0 0 0 0 0,1-2 0 0 0,2 1 471 0 0,14-1-4535 0 0,1-2-3422 0 0,-25-1 2764 0 0</inkml:trace>
  <inkml:trace contextRef="#ctx0" brushRef="#br0" timeOffset="1851.129">1675 313 376 0 0,'0'0'1256'0'0,"0"0"-43"0"0,0 0 255 0 0,0 0 352 0 0,0 0 70 0 0,0 0-252 0 0,0 0-355 0 0,0 0-324 0 0,0 0-194 0 0,0 0-139 0 0,0 0-128 0 0,0 0-110 0 0,0 27-85 0 0,1 126 221 0 0,-1-145-301 0 0,0-1-1 0 0,1 0 1 0 0,0 1-1 0 0,1-1 1 0 0,-1 0-1 0 0,2 0 1 0 0,-1 0 0 0 0,1 0-1 0 0,0 0 1 0 0,0-1-1 0 0,0 1 1 0 0,1-1-1 0 0,0 0 1 0 0,1 0-1 0 0,-1 0 1 0 0,4 2-223 0 0,-6-7 133 0 0,0-1-1 0 0,0 1 1 0 0,0-1 0 0 0,0 0 0 0 0,1 0-1 0 0,-1 0 1 0 0,0 0 0 0 0,0 0 0 0 0,0-1-1 0 0,0 1 1 0 0,0-1 0 0 0,0 1 0 0 0,0-1-1 0 0,0 0 1 0 0,0 0 0 0 0,0 0 0 0 0,0 0-1 0 0,0 0 1 0 0,0 0 0 0 0,0 0 0 0 0,-1-1-1 0 0,1 1 1 0 0,-1 0 0 0 0,1-1 0 0 0,-1 0-1 0 0,1 1 1 0 0,-1-1 0 0 0,0 0 0 0 0,0 0-1 0 0,0 1 1 0 0,0-1 0 0 0,0 0 0 0 0,0 0-1 0 0,0-2-132 0 0,5-5 292 0 0,203-344 2413 0 0,-192 326-3176 0 0,-6 8-2733 0 0,-2 6-5260 0 0,-6 9-2978 0 0</inkml:trace>
  <inkml:trace contextRef="#ctx0" brushRef="#br0" timeOffset="2417.231">2174 394 6057 0 0,'0'0'2621'0'0,"0"0"-370"0"0,0 0-257 0 0,0 0-266 0 0,0 0-382 0 0,0 0-341 0 0,0 0-274 0 0,0 0-135 0 0,0 0 8 0 0,0 0 57 0 0,0 0 57 0 0,0 0-11 0 0,7 2-52 0 0,122-4 2559 0 0,49-37-2854 0 0,-163 36-647 0 0,18-9-3896 0 0,-32 11 1250 0 0,-1-2 2121 0 0,0 3-2763 0 0,0-1-3518 0 0,0 1 728 0 0</inkml:trace>
  <inkml:trace contextRef="#ctx0" brushRef="#br0" timeOffset="2670.691">2331 218 4881 0 0,'0'0'3461'0'0,"0"0"-955"0"0,0 0-411 0 0,0 0-133 0 0,0 0-233 0 0,0 0-292 0 0,0 0-299 0 0,0 0-219 0 0,-5 31-161 0 0,-13 98-103 0 0,13-28 648 0 0,5-93-1306 0 0,1 0 1 0 0,0 0-1 0 0,0 0 1 0 0,1 0-1 0 0,0 0 1 0 0,0-1-1 0 0,1 1 1 0 0,0-1-1 0 0,0 1 1 0 0,1-1-1 0 0,0 0 1 0 0,0 0-1 0 0,3 3 3 0 0,9 7-3495 0 0,4-4-3442 0 0,-17-12-4066 0 0</inkml:trace>
  <inkml:trace contextRef="#ctx0" brushRef="#br0" timeOffset="3466.783">2971 369 0 0 0,'0'0'1203'0'0,"0"0"639"0"0,0 0 215 0 0,0 0-108 0 0,0 0-287 0 0,0 0-284 0 0,0 0-181 0 0,0 0-78 0 0,0 0-40 0 0,0 0-74 0 0,0 0-102 0 0,-31-4-143 0 0,-98-10-142 0 0,77 23 161 0 0,47-4-621 0 0,0 0-68 0 0,0 0 0 0 0,0 1-1 0 0,0 0 1 0 0,0 0 0 0 0,1 0-1 0 0,0 0 1 0 0,0 1 0 0 0,1-1-1 0 0,0 1 1 0 0,0 0 0 0 0,1 0 0 0 0,-1 0-1 0 0,1 0 1 0 0,1 1 0 0 0,0-1-1 0 0,0 1 1 0 0,0-1 0 0 0,1 0-1 0 0,0 1 1 0 0,0-1 0 0 0,1 1 0 0 0,0-1-1 0 0,1 4-89 0 0,-1-7 72 0 0,0 1 0 0 0,1-1-1 0 0,-1 0 1 0 0,1 0 0 0 0,0 0 0 0 0,0 0-1 0 0,0 0 1 0 0,1 0 0 0 0,-1-1 0 0 0,1 1-1 0 0,0-1 1 0 0,0 0 0 0 0,0 0-1 0 0,1 0 1 0 0,-1 0 0 0 0,1 0 0 0 0,-1-1-1 0 0,1 1 1 0 0,0-1 0 0 0,0 0 0 0 0,0 0-1 0 0,0-1 1 0 0,0 1 0 0 0,0-1-1 0 0,1 0 1 0 0,-1 0 0 0 0,0 0 0 0 0,5 0-72 0 0,-2-1 163 0 0,1 0 1 0 0,0 0-1 0 0,0 0 1 0 0,0-1-1 0 0,-1 0 1 0 0,1-1-1 0 0,-1 0 0 0 0,1 0 1 0 0,-1 0-1 0 0,1-1 1 0 0,-1 0-1 0 0,4-3-163 0 0,5-3 68 0 0,-1-1 0 0 0,0-1-1 0 0,0 0 1 0 0,-1-1 0 0 0,0 0-1 0 0,-1-1 1 0 0,-1-1 0 0 0,0 0-1 0 0,-1 0 1 0 0,0-1-1 0 0,-1-1 1 0 0,-1 0 0 0 0,-1 0-1 0 0,0-1 1 0 0,-1 0 0 0 0,0 0-1 0 0,-2-1 1 0 0,0 1 0 0 0,-1-1-1 0 0,-1 0 1 0 0,0-1 0 0 0,-2 1-1 0 0,0 0 1 0 0,-1-1-1 0 0,-2-15-67 0 0,1 27-30 0 0,0 1 0 0 0,0-1 0 0 0,-1 1-1 0 0,0 0 1 0 0,0-1 0 0 0,-1 1 0 0 0,0 0-1 0 0,0 0 1 0 0,0 0 0 0 0,0 1-1 0 0,-1-1 1 0 0,0 1 0 0 0,0 0 0 0 0,-1 0-1 0 0,-2-2 31 0 0,5 5-31 0 0,0 0-1 0 0,-1 0 0 0 0,1 0 0 0 0,-1 1 0 0 0,1-1 1 0 0,-1 1-1 0 0,0-1 0 0 0,1 1 0 0 0,-1 0 0 0 0,0 0 1 0 0,0 0-1 0 0,0 1 0 0 0,0-1 0 0 0,0 1 0 0 0,0-1 1 0 0,0 1-1 0 0,0 0 0 0 0,0 0 0 0 0,1 1 1 0 0,-1-1-1 0 0,0 0 0 0 0,0 1 0 0 0,0 0 0 0 0,0 0 1 0 0,0 0-1 0 0,0 0 0 0 0,1 0 0 0 0,-1 0 0 0 0,0 1 1 0 0,1-1-1 0 0,-1 1 0 0 0,1 0 0 0 0,0 0 0 0 0,-2 1 32 0 0,-5 6-46 0 0,0 1-1 0 0,1 0 1 0 0,0 0-1 0 0,1 0 1 0 0,0 1-1 0 0,1 0 1 0 0,0 1-1 0 0,1-1 0 0 0,0 1 1 0 0,0 0-1 0 0,2 0 1 0 0,-1 1-1 0 0,2-1 1 0 0,-1 1-1 0 0,2-1 0 0 0,0 1 1 0 0,0 0-1 0 0,1 0 1 0 0,1-1-1 0 0,0 1 1 0 0,1 0-1 0 0,0-1 1 0 0,2 7 46 0 0,0-10-255 0 0,-1 1 0 0 0,1-1 0 0 0,1 1 0 0 0,0-1 0 0 0,0 0 0 0 0,0-1 0 0 0,1 1 0 0 0,1-1 1 0 0,-1 0-1 0 0,1-1 0 0 0,1 0 0 0 0,3 3 255 0 0,27 16-5052 0 0,3-7-5173 0 0,-30-15 5733 0 0</inkml:trace>
  <inkml:trace contextRef="#ctx0" brushRef="#br0" timeOffset="3969.474">3174 637 968 0 0,'0'0'3160'0'0,"0"0"-230"0"0,0 0-57 0 0,0 0-76 0 0,0 0-426 0 0,0 0-534 0 0,0 0-425 0 0,0 0-320 0 0,0 0-188 0 0,0 0-126 0 0,0 0-105 0 0,0 0-65 0 0,0 0-55 0 0,7-13-57 0 0,51-92 685 0 0,-51 93-1119 0 0,0 0 0 0 0,0 0-1 0 0,2 0 1 0 0,-1 2 0 0 0,1-1-1 0 0,1 1 1 0 0,0 0 0 0 0,0 1-1 0 0,1 0 1 0 0,0 0 0 0 0,1 1-1 0 0,7-3-61 0 0,-18 11-8 0 0,-1 0 0 0 0,1 0-1 0 0,0 0 1 0 0,0 0-1 0 0,0 0 1 0 0,0 0-1 0 0,0 0 1 0 0,0 0-1 0 0,-1 0 1 0 0,1 1-1 0 0,0-1 1 0 0,0 0 0 0 0,0 1-1 0 0,0-1 1 0 0,-1 1-1 0 0,1-1 1 0 0,0 1-1 0 0,-1-1 1 0 0,1 1-1 0 0,0-1 1 0 0,-1 1 0 0 0,1-1-1 0 0,0 1 1 0 0,-1 0-1 0 0,1 0 1 0 0,-1-1-1 0 0,1 1 1 0 0,-1 0-1 0 0,0 0 1 0 0,1-1 0 0 0,-1 1-1 0 0,0 0 1 0 0,0 0-1 0 0,1 0 1 0 0,-1 0-1 0 0,0 0 1 0 0,0-1-1 0 0,0 1 1 0 0,0 0-1 0 0,0 0 1 0 0,0 0 0 0 0,0 0-1 0 0,0 0 1 0 0,0 0-1 0 0,-1-1 1 0 0,1 1-1 0 0,0 0 9 0 0,-4 48 11 0 0,4-48-9 0 0,-1-1 0 0 0,1 1 0 0 0,-1-1 0 0 0,1 1 0 0 0,0 0 1 0 0,-1 0-1 0 0,1-1 0 0 0,0 1 0 0 0,-1 0 0 0 0,1-1 0 0 0,0 1 0 0 0,0 0 0 0 0,0 0 1 0 0,-1 0-1 0 0,1-1 0 0 0,0 1 0 0 0,0 0 0 0 0,0 0 0 0 0,0 0 0 0 0,1-1 1 0 0,-1 1-1 0 0,0 0 0 0 0,0 0 0 0 0,0-1 0 0 0,1 1 0 0 0,-1 0 0 0 0,0 0 1 0 0,1-1-1 0 0,-1 1 0 0 0,0 0 0 0 0,1-1 0 0 0,-1 1 0 0 0,1 0 0 0 0,-1-1 1 0 0,1 1-1 0 0,0-1 0 0 0,-1 1 0 0 0,1-1 0 0 0,-1 1 0 0 0,1-1 0 0 0,0 0 1 0 0,0 1-1 0 0,-1-1 0 0 0,1 0 0 0 0,0 1 0 0 0,-1-1 0 0 0,1 0 0 0 0,0 0 0 0 0,0 0 1 0 0,0 1-1 0 0,-1-1 0 0 0,1 0 0 0 0,0 0 0 0 0,0 0 0 0 0,0 0 0 0 0,-1-1 1 0 0,1 1-1 0 0,0 0-2 0 0,6-1 33 0 0,-1-1 0 0 0,1 1 0 0 0,-1-1 1 0 0,0 0-1 0 0,1-1 0 0 0,-1 0 0 0 0,0 0 1 0 0,-1 0-1 0 0,1-1 0 0 0,0 0 1 0 0,-1 0-1 0 0,0 0 0 0 0,0 0 0 0 0,2-4-33 0 0,60-36 275 0 0,-66 43-275 0 0,0 1 0 0 0,-1-1 0 0 0,1 1 0 0 0,0-1-1 0 0,0 1 1 0 0,-1 0 0 0 0,1-1 0 0 0,0 1 0 0 0,0 0 0 0 0,0-1 0 0 0,-1 1 0 0 0,1 0 0 0 0,0 0 0 0 0,0 0 0 0 0,0 0 0 0 0,0 0 0 0 0,0 0 0 0 0,-1 0-1 0 0,1 0 1 0 0,0 0 0 0 0,0 0 0 0 0,0 0 0 0 0,0 1 0 0 0,0-1 0 0 0,-1 0 0 0 0,1 1 0 0 0,0-1 0 0 0,0 0 0 0 0,-1 1 0 0 0,1-1 0 0 0,0 1-1 0 0,0-1 1 0 0,-1 1 0 0 0,1 0 0 0 0,-1-1 0 0 0,1 1 0 0 0,0 0 0 0 0,-1-1 0 0 0,1 1 0 0 0,-1 0 0 0 0,0 0 0 0 0,1-1 0 0 0,-1 1 0 0 0,0 0 0 0 0,1 0-1 0 0,-1 0 1 0 0,0-1 0 0 0,0 1 0 0 0,1 0 0 0 0,-1 0 0 0 0,0 0 0 0 0,0 0 0 0 0,0 0 0 0 0,0 0 0 0 0,-1-1 0 0 0,1 1 0 0 0,0 0 0 0 0,0 0-1 0 0,0 0 1 0 0,-1 0 0 0 0,1-1 0 0 0,0 1 0 0 0,-1 0 0 0 0,1 0 0 0 0,0-1 0 0 0,-1 2 0 0 0,1 0 1 0 0,2 120-287 0 0,28-106-3938 0 0,-7-21-6116 0 0,-16 1 1599 0 0</inkml:trace>
  <inkml:trace contextRef="#ctx0" brushRef="#br0" timeOffset="4381.723">3789 232 9498 0 0,'0'0'2650'0'0,"0"0"-672"0"0,0 0-315 0 0,0 0-106 0 0,0 0-224 0 0,0 0-290 0 0,0 0-214 0 0,0 0-138 0 0,0 0-103 0 0,0 0-63 0 0,0 0-90 0 0,1 33-83 0 0,7 99-53 0 0,7-78 77 0 0,-10-49-293 0 0,88 66 708 0 0,-89-69-934 0 0,-3-1 172 0 0,-1-1 0 0 0,0 1 0 0 0,1-1-1 0 0,-1 1 1 0 0,0-1 0 0 0,1 1 0 0 0,-1-1 0 0 0,1 0 0 0 0,-1 1 0 0 0,0-1-1 0 0,1 0 1 0 0,-1 0 0 0 0,1 1 0 0 0,-1-1 0 0 0,1 0 0 0 0,-1 0 0 0 0,1 0 0 0 0,-1 1-1 0 0,1-1 1 0 0,0 0 0 0 0,-1 0 0 0 0,1 0 0 0 0,-1 0 0 0 0,1 0 0 0 0,-1 0-1 0 0,1 0 1 0 0,-1 0 0 0 0,1 0 0 0 0,-1 0 0 0 0,1-1 0 0 0,-1 1 0 0 0,1 0-1 0 0,0 0 1 0 0,-1 0 0 0 0,0-1 0 0 0,1 1 0 0 0,-1 0 0 0 0,1-1 0 0 0,-1 1-1 0 0,1 0 1 0 0,-1-1 0 0 0,1 1 0 0 0,-1-1 0 0 0,0 1 0 0 0,1 0 0 0 0,-1-1-1 0 0,0 1 1 0 0,0-1 0 0 0,1 1 0 0 0,-1-1 0 0 0,0 1 0 0 0,0-1 0 0 0,0 1-1 0 0,1-1 1 0 0,-1 1 0 0 0,0-1 0 0 0,0 1 0 0 0,0-1 0 0 0,0 0 0 0 0,0 1 0 0 0,0-1-1 0 0,0 1 1 0 0,0-1 0 0 0,0 1 0 0 0,0-1 0 0 0,-1 1 0 0 0,1-1-29 0 0,69-176 1435 0 0,-64 160-1476 0 0,0-1-79 0 0,1 0 0 0 0,0 1 0 0 0,1-1 0 0 0,1 1-1 0 0,1 1 1 0 0,0-1 0 0 0,2 1 0 0 0,7-8 120 0 0,6 10-3763 0 0,-15 12-396 0 0,0 2-3901 0 0,-5 0-2873 0 0</inkml:trace>
  <inkml:trace contextRef="#ctx0" brushRef="#br0" timeOffset="4631.228">4262 446 5417 0 0,'0'0'4040'0'0,"0"0"-1425"0"0,0 0-484 0 0,0 0 44 0 0,0 0-212 0 0,0 0-412 0 0,0 0-348 0 0,0 0-268 0 0,0 0-188 0 0,0 0-128 0 0,0 0-107 0 0,0 0-97 0 0,34-4-78 0 0,108-15-93 0 0,-38-6 116 0 0,-80 17-528 0 0,39-15 275 0 0,-27-1-4113 0 0,-32 17 438 0 0,-4 2-4586 0 0,0 2-1321 0 0</inkml:trace>
  <inkml:trace contextRef="#ctx0" brushRef="#br0" timeOffset="4888.955">4407 254 6377 0 0,'0'0'3492'0'0,"0"0"-728"0"0,0 0-462 0 0,0 0-277 0 0,0 0-365 0 0,0 0-337 0 0,0 0-267 0 0,0 0-180 0 0,0 0-117 0 0,0 0-108 0 0,-3 34-104 0 0,-9 104-119 0 0,15-19 308 0 0,21-68-989 0 0,-11-40-3895 0 0,4-6-6090 0 0,-13-5-119 0 0</inkml:trace>
  <inkml:trace contextRef="#ctx0" brushRef="#br0" timeOffset="6017.084">5059 321 1320 0 0,'0'0'2830'0'0,"0"0"-309"0"0,0 0-133 0 0,0 0-122 0 0,0 0-308 0 0,0 0-459 0 0,0 0-470 0 0,0 0-300 0 0,0 0-167 0 0,0 0-114 0 0,0 0-57 0 0,0 0-76 0 0,-18 5-74 0 0,-58 16-61 0 0,72-20-159 0 0,1 0-1 0 0,-1 0 1 0 0,1 1-1 0 0,-1-1 0 0 0,1 1 1 0 0,0 0-1 0 0,0 0 1 0 0,0 0-1 0 0,0 0 0 0 0,0 0 1 0 0,0 1-1 0 0,0 0 1 0 0,1-1-1 0 0,-1 1 1 0 0,1 0-1 0 0,0 0 0 0 0,0 0 1 0 0,-2 3-21 0 0,0 1 35 0 0,-1 1-4 0 0,-1 1 0 0 0,2 0 0 0 0,-1 0 0 0 0,1 1 0 0 0,1-1 0 0 0,-1 1 0 0 0,2-1 0 0 0,-1 1 0 0 0,1 0-1 0 0,1 0 1 0 0,0 0 0 0 0,0 1 0 0 0,1-1 0 0 0,0 0 0 0 0,1 0-31 0 0,0-7 75 0 0,0-1-1 0 0,0 1 1 0 0,0 0-1 0 0,0-1 1 0 0,0 1-1 0 0,1-1 0 0 0,-1 0 1 0 0,1 1-1 0 0,0-1 1 0 0,0 0-1 0 0,0 0 1 0 0,0 0-1 0 0,0 0 1 0 0,0 0-1 0 0,0-1 1 0 0,0 1-1 0 0,1-1 1 0 0,-1 1-1 0 0,1-1 1 0 0,-1 0-1 0 0,1 0 0 0 0,0 0 1 0 0,-1 0-1 0 0,1 0 1 0 0,0-1-1 0 0,0 1 1 0 0,-1-1-1 0 0,1 0 1 0 0,0 0-1 0 0,0 0 1 0 0,0 0-1 0 0,0 0 1 0 0,-1-1-1 0 0,1 1 1 0 0,0-1-1 0 0,1 0-74 0 0,3 1 318 0 0,2-3-130 0 0,0 0-1 0 0,-1 0 0 0 0,0 0 1 0 0,1-1-1 0 0,-2-1 0 0 0,1 1 0 0 0,0-1 1 0 0,-1-1-1 0 0,0 1 0 0 0,0-1 1 0 0,0 0-1 0 0,-1-1 0 0 0,0 0 0 0 0,0 0 1 0 0,4-6-188 0 0,-9 11 30 0 0,11-12 59 0 0,0-1 0 0 0,-1 0 0 0 0,-1-1 0 0 0,0 0 1 0 0,-1-1-1 0 0,-1 0 0 0 0,0 0 0 0 0,-2 0 0 0 0,0-1 0 0 0,-1 0 1 0 0,0 0-1 0 0,-2-1 0 0 0,0 1 0 0 0,0-15-89 0 0,-3 12-2 0 0,-9-73 63 0 0,9 91-73 0 0,-1 0 1 0 0,-1 1-1 0 0,1-1 0 0 0,0 0 0 0 0,-1 1 1 0 0,1-1-1 0 0,-1 1 0 0 0,0 0 0 0 0,0 0 1 0 0,0-1-1 0 0,0 1 0 0 0,0 0 0 0 0,0 1 1 0 0,-1-1-1 0 0,1 0 0 0 0,0 1 0 0 0,-1-1 1 0 0,0 1-1 0 0,1 0 0 0 0,-1 0 0 0 0,0 0 1 0 0,0 0-1 0 0,1 0 0 0 0,-1 1 0 0 0,0-1 1 0 0,0 1-1 0 0,0-1 0 0 0,0 1 0 0 0,0 0 1 0 0,-1 1 11 0 0,-3 1-25 0 0,-1 1 1 0 0,1 0 0 0 0,0 1-1 0 0,0 0 1 0 0,1 0 0 0 0,-1 0 0 0 0,1 1-1 0 0,0 0 1 0 0,0 0 0 0 0,1 1-1 0 0,-1 0 1 0 0,1 0 0 0 0,0 0-1 0 0,1 0 1 0 0,0 1 0 0 0,0-1-1 0 0,0 1 1 0 0,1 0 0 0 0,-1 1 0 0 0,2-1-1 0 0,-1 0 1 0 0,0 6 24 0 0,2-11-1 0 0,-3 8-36 0 0,0 1 0 0 0,0 0 0 0 0,1 0 0 0 0,1 0 1 0 0,0 0-1 0 0,0 0 0 0 0,1 0 0 0 0,0 1 1 0 0,1-1-1 0 0,1 0 0 0 0,0 1 0 0 0,0-1 1 0 0,1 0-1 0 0,0 0 0 0 0,1 0 0 0 0,0 0 0 0 0,1 0 1 0 0,0-1-1 0 0,1 1 0 0 0,0-1 0 0 0,1 0 1 0 0,0-1-1 0 0,0 0 0 0 0,1 1 0 0 0,0-2 0 0 0,1 1 1 0 0,0-1-1 0 0,4 3 37 0 0,63 39-4273 0 0,-46-40-1182 0 0,2-7-4948 0 0,-20-3 5762 0 0</inkml:trace>
  <inkml:trace contextRef="#ctx0" brushRef="#br0" timeOffset="6468.858">5247 630 3009 0 0,'0'0'3976'0'0,"0"0"-769"0"0,0 0-618 0 0,0 0-384 0 0,0 0-425 0 0,0 0-435 0 0,0 0-317 0 0,0 0-167 0 0,0 0-77 0 0,0 0-34 0 0,0 0-42 0 0,0 0-68 0 0,0 0-102 0 0,16-28-101 0 0,49-85-82 0 0,0 18 573 0 0,-44 77-893 0 0,-21 18-94 0 0,0 0-12 0 0,0 0 1 0 0,0 22-37 0 0,-12 41 83 0 0,14-62 48 0 0,0-1 1 0 0,0 1-1 0 0,1-1 1 0 0,-1 0-1 0 0,0 0 1 0 0,0 0-1 0 0,1 0 1 0 0,-1 0-1 0 0,0-1 1 0 0,0 1-1 0 0,1-1 1 0 0,-1 1-1 0 0,0-1 1 0 0,0 0-1 0 0,0 0 0 0 0,0 0 1 0 0,0 0-1 0 0,0 0 1 0 0,0 0-1 0 0,0-1 1 0 0,0 1-1 0 0,-1 0 1 0 0,2-3-25 0 0,23-15 109 0 0,0 1 1 0 0,1 2 0 0 0,0 0-1 0 0,2 2 1 0 0,14-6-110 0 0,-41 22 3 0 0,0-1 0 0 0,-1 1 0 0 0,1-1 1 0 0,-1 1-1 0 0,1 0 0 0 0,-1 0 0 0 0,0 0 1 0 0,0-1-1 0 0,0 1 0 0 0,0 0 0 0 0,0 0 0 0 0,0 0 1 0 0,-1 1-1 0 0,1-1 0 0 0,-1 0 0 0 0,1 0 0 0 0,-1 0 1 0 0,0 0-1 0 0,0 1 0 0 0,0-1 0 0 0,0 0 0 0 0,0 0 1 0 0,0 0-1 0 0,0 1 0 0 0,-1-1 0 0 0,1 0 0 0 0,-1 0 1 0 0,-1 2-4 0 0,2 5 11 0 0,0 4-5 0 0,15 51-126 0 0,37-56-3421 0 0,-31-17-444 0 0,-3-3-5718 0 0,-13 8 990 0 0</inkml:trace>
  <inkml:trace contextRef="#ctx0" brushRef="#br0" timeOffset="7014.483">5974 350 4329 0 0,'0'0'4110'0'0,"0"0"-967"0"0,0 0-521 0 0,0 0-358 0 0,0 0-455 0 0,0 0-459 0 0,0 0-381 0 0,0 0-244 0 0,0 0-140 0 0,0 0-102 0 0,0 0-63 0 0,0 0-68 0 0,-12 4-69 0 0,-40 15-58 0 0,45-15-186 0 0,0-1-1 0 0,1 1 1 0 0,-1 0-1 0 0,1 0 1 0 0,0 1 0 0 0,0 0-1 0 0,0 0 1 0 0,1 0-1 0 0,-1 1 1 0 0,1 0 0 0 0,1 0-1 0 0,-4 5-38 0 0,4-6 8 0 0,1-1-13 0 0,0 1-1 0 0,0-1 1 0 0,1 1 0 0 0,-1 0 0 0 0,1 0-1 0 0,0 0 1 0 0,0 0 0 0 0,1 1 0 0 0,0-1-1 0 0,0 0 1 0 0,0 1 0 0 0,0-1-1 0 0,1 0 1 0 0,0 1 0 0 0,0-1 0 0 0,0 1-1 0 0,1 1 6 0 0,1-3 6 0 0,1-1 0 0 0,-1 0-1 0 0,0-1 1 0 0,1 1-1 0 0,0 0 1 0 0,0-1-1 0 0,-1 1 1 0 0,1-1-1 0 0,1 0 1 0 0,-1 0-1 0 0,0 0 1 0 0,1 0-1 0 0,-1-1 1 0 0,1 1-1 0 0,-1-1 1 0 0,1 0 0 0 0,-1 0-1 0 0,1 0 1 0 0,0 0-1 0 0,0-1 1 0 0,-1 0-1 0 0,1 0 1 0 0,0 0-1 0 0,0 0 1 0 0,0 0-1 0 0,-1-1 1 0 0,1 1-1 0 0,1-2-5 0 0,0 2 27 0 0,10-2 104 0 0,-1-1 0 0 0,0-1 0 0 0,0-1 0 0 0,0 0 1 0 0,-1 0-1 0 0,1-2 0 0 0,-1 1 0 0 0,-1-2 0 0 0,1 0 0 0 0,-1 0 0 0 0,-1-1 1 0 0,0 0-1 0 0,0-1 0 0 0,0-1 0 0 0,7-10-131 0 0,-11 14 53 0 0,8-6-7 0 0,-1 0 0 0 0,0-1 0 0 0,0 0 0 0 0,-2-1 0 0 0,0-1 0 0 0,0 0 0 0 0,-2 0 0 0 0,0-1 0 0 0,-1-1 0 0 0,0 1 0 0 0,-2-1 0 0 0,0-1 0 0 0,-1 0 0 0 0,-1 0 0 0 0,0 0 0 0 0,-2 0 0 0 0,0-1-46 0 0,-2 15-9 0 0,0 0 0 0 0,-1 0 0 0 0,0-1 0 0 0,1 1 0 0 0,-1 0 0 0 0,-1-1 0 0 0,1 1 0 0 0,-1 0 0 0 0,0-1 0 0 0,0 1 0 0 0,-1 0 1 0 0,0 0-1 0 0,1 0 0 0 0,-2 0 0 0 0,1 1 0 0 0,0-1 0 0 0,-1 0 0 0 0,0 1 0 0 0,0 0 0 0 0,-1-1 0 0 0,1 1 0 0 0,-1 1 0 0 0,0-1 0 0 0,0 0 0 0 0,0 1 0 0 0,0 0 0 0 0,0 0 0 0 0,-1 0 1 0 0,0 1-1 0 0,1-1 0 0 0,-1 1 0 0 0,0 0 0 0 0,0 0 0 0 0,0 1 0 0 0,0 0 0 0 0,-1-1 0 0 0,-1 1 9 0 0,-1 2-27 0 0,-1-1 1 0 0,1 1-1 0 0,0 0 0 0 0,0 1 1 0 0,0 0-1 0 0,0 0 0 0 0,0 1 1 0 0,0-1-1 0 0,0 2 0 0 0,1-1 1 0 0,-1 1-1 0 0,1 1 0 0 0,0-1 1 0 0,1 1-1 0 0,-6 5 27 0 0,2-1-32 0 0,0 0 0 0 0,0 0 0 0 0,1 1 1 0 0,1 1-1 0 0,0 0 0 0 0,0 0 0 0 0,1 0 0 0 0,0 1 0 0 0,1 0 1 0 0,1 0-1 0 0,0 1 0 0 0,0 0 0 0 0,1-1 0 0 0,1 1 0 0 0,0 1 1 0 0,1-1-1 0 0,0 0 0 0 0,1 1 0 0 0,1-1 0 0 0,0 1 0 0 0,1-1 1 0 0,0 1-1 0 0,3 11 32 0 0,2-13-165 0 0,1 0 1 0 0,0 0 0 0 0,0-1-1 0 0,2 0 1 0 0,-1 0-1 0 0,1-1 1 0 0,1 0 0 0 0,0-1-1 0 0,0 0 1 0 0,1 0-1 0 0,0-1 1 0 0,0-1 0 0 0,1 0-1 0 0,0 0 1 0 0,0-2-1 0 0,0 1 1 0 0,1-1 0 0 0,2 0 164 0 0,85 15-4192 0 0,-65-19-765 0 0,-3-4-4140 0 0,-20 0 4731 0 0</inkml:trace>
  <inkml:trace contextRef="#ctx0" brushRef="#br0" timeOffset="7373.014">6436 258 3457 0 0,'0'0'3787'0'0,"0"0"-898"0"0,0 0-562 0 0,0 0-339 0 0,0 0-418 0 0,0 0-432 0 0,0 0-369 0 0,0 0-230 0 0,0 0-90 0 0,0 0-15 0 0,0 0 22 0 0,0 0-8 0 0,0 0-51 0 0,-2 14-61 0 0,-5 68 254 0 0,22 6 281 0 0,-13-69-733 0 0,0 0 0 0 0,2 0 0 0 0,0 0 0 0 0,1-1 0 0 0,1 1 0 0 0,1-1-1 0 0,0 0 1 0 0,2-1 0 0 0,7 12-138 0 0,-15-28 76 0 0,0-1 0 0 0,1 0 0 0 0,-1 0 0 0 0,0 0 0 0 0,1 0 0 0 0,-1 0 0 0 0,1-1-1 0 0,-1 1 1 0 0,0 0 0 0 0,0 0 0 0 0,1-1 0 0 0,-1 1 0 0 0,0-1 0 0 0,1 1-1 0 0,-1-1 1 0 0,0 0 0 0 0,0 0 0 0 0,0 1 0 0 0,0-1 0 0 0,0 0 0 0 0,0 0 0 0 0,0 0-1 0 0,0 0 1 0 0,0 0 0 0 0,0 0 0 0 0,0 0 0 0 0,-1 0 0 0 0,1-1 0 0 0,0 1 0 0 0,-1 0-1 0 0,1 0 1 0 0,-1 0 0 0 0,0-1 0 0 0,1 1 0 0 0,-1 0 0 0 0,0-1 0 0 0,0 1 0 0 0,1 0-1 0 0,-1-1 1 0 0,0 1 0 0 0,-1-2-76 0 0,5-4 186 0 0,21-48 420 0 0,-2-1-1 0 0,-3-2 0 0 0,9-42-605 0 0,16-31-1474 0 0,-40 124-2743 0 0,-1 6-7038 0 0,-2 1-598 0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5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1 533 0 0 0,'0'0'812'0'0,"0"0"1086"0"0,0 0 354 0 0,0 0 144 0 0,0 0-45 0 0,0 0-331 0 0,0 0-454 0 0,0 0-398 0 0,0 0-266 0 0,0 0-152 0 0,0 0-92 0 0,0 0-47 0 0,0 0-11 0 0,4 14 1524 0 0,13-10-1283 0 0,1-1 1 0 0,-1-1-1 0 0,1 0 0 0 0,0-2 0 0 0,-1 0 0 0 0,1-1 0 0 0,9-1-841 0 0,88-13 974 0 0,-84 14-475 0 0,-2-1-4818 0 0,-16 5-10977 0 0,-9-3 7442 0 0</inkml:trace>
  <inkml:trace contextRef="#ctx0" brushRef="#br0" timeOffset="742.045">573 563 0 0 0,'0'0'1040'0'0,"0"0"795"0"0,0 0 299 0 0,0 0 3 0 0,0 0-140 0 0,0 0-232 0 0,0 0-228 0 0,0 0-178 0 0,0 0-144 0 0,0 0-139 0 0,0 0-119 0 0,0 0-113 0 0,-4-4-147 0 0,-15-11-115 0 0,17 14-499 0 0,0 1 0 0 0,-1-1 0 0 0,1 0 0 0 0,0 1 0 0 0,0 0 0 0 0,-1-1 1 0 0,1 1-1 0 0,0 0 0 0 0,0 0 0 0 0,-1 1 0 0 0,1-1 0 0 0,0 0 0 0 0,0 1 0 0 0,0-1 0 0 0,-1 1 1 0 0,1 0-1 0 0,0-1 0 0 0,0 1 0 0 0,0 0 0 0 0,0 0 0 0 0,0 1 0 0 0,0-1 0 0 0,1 0 1 0 0,-2 1-84 0 0,-9 4 248 0 0,3 0-213 0 0,-1-1-1 0 0,1 1 1 0 0,0 1 0 0 0,0 0-1 0 0,0 0 1 0 0,1 1 0 0 0,0-1-1 0 0,1 2 1 0 0,0-1 0 0 0,0 1-1 0 0,1 0 1 0 0,0 1 0 0 0,1-1-1 0 0,-4 8-34 0 0,5 61-193 0 0,6-75 226 0 0,1-1 0 0 0,-1 0 0 0 0,1 0 0 0 0,0 0-1 0 0,-1 0 1 0 0,1 0 0 0 0,0-1 0 0 0,0 0 0 0 0,0 1 0 0 0,0-1 0 0 0,1 0 0 0 0,-1 0 0 0 0,0-1-1 0 0,0 1 1 0 0,1 0 0 0 0,-1-1 0 0 0,0 0 0 0 0,1 0 0 0 0,-1 0 0 0 0,0 0 0 0 0,1-1 0 0 0,-1 0-33 0 0,0 1 65 0 0,10-2 106 0 0,0-1-1 0 0,-1-1 1 0 0,1 0-1 0 0,-1 0 0 0 0,0-2 1 0 0,-1 1-1 0 0,1-1 1 0 0,-1-1-1 0 0,0 0 0 0 0,-1-1 1 0 0,1 0-1 0 0,4-6-170 0 0,12-6 236 0 0,-14 11-164 0 0,-1 0 0 0 0,-1-1-1 0 0,0 0 1 0 0,0-1 0 0 0,-1 0 0 0 0,0-1 0 0 0,-1 0-1 0 0,-1-1 1 0 0,0 1 0 0 0,0-2 0 0 0,-1 1 0 0 0,-1-1 0 0 0,0 0-1 0 0,-1 0 1 0 0,-1 0 0 0 0,0-1 0 0 0,-1 0 0 0 0,0 0-1 0 0,-1 0 1 0 0,-1-13-72 0 0,1 22-21 0 0,-1 0 0 0 0,-1 0 0 0 0,1 0 0 0 0,-1 0 0 0 0,0 0 0 0 0,0 0 0 0 0,-1 0 0 0 0,0 0 0 0 0,0 0 0 0 0,0 0 0 0 0,-1 0 0 0 0,0 0 0 0 0,0 0 0 0 0,0 1 0 0 0,-1-1 0 0 0,0 1 0 0 0,0 0 0 0 0,0-1 0 0 0,-1 2 0 0 0,1-1 0 0 0,-1 0 0 0 0,0 1 0 0 0,-1-1 0 0 0,1 1 0 0 0,-1 0 0 0 0,0 1 0 0 0,0-1 0 0 0,0 1 0 0 0,0 0 0 0 0,-1 0 0 0 0,1 1 0 0 0,-1 0 0 0 0,0 0 0 0 0,1 0 0 0 0,-1 0 0 0 0,0 1 0 0 0,-1 0 21 0 0,0 1-20 0 0,0 1 0 0 0,1 0 1 0 0,-1 1-1 0 0,0-1 0 0 0,1 1 0 0 0,-1 1 1 0 0,1-1-1 0 0,0 1 0 0 0,-1 0 0 0 0,1 0 1 0 0,1 1-1 0 0,-1 0 0 0 0,0 0 0 0 0,1 0 0 0 0,0 1 1 0 0,0-1-1 0 0,0 1 0 0 0,1 1 0 0 0,-1-1 1 0 0,1 1-1 0 0,1-1 0 0 0,-1 1 0 0 0,1 0 1 0 0,-2 5 19 0 0,-1 0 1 0 0,1 1 1 0 0,1-1-1 0 0,0 1 1 0 0,1-1-1 0 0,0 1 1 0 0,1 0-1 0 0,0 0 1 0 0,1 0-1 0 0,0 1 1 0 0,1-1-1 0 0,0 0 1 0 0,1 0-1 0 0,2 9-1 0 0,1-8 6 0 0,2-1 0 0 0,-1 0 0 0 0,2-1 0 0 0,0 1 1 0 0,0-1-1 0 0,1 0 0 0 0,0-1 0 0 0,1 0 0 0 0,0 0 0 0 0,0-1 0 0 0,1 0 0 0 0,1-1 1 0 0,-1 0-1 0 0,1-1 0 0 0,1 0 0 0 0,-1 0 0 0 0,3 0-6 0 0,115 44 240 0 0,-49-46-1358 0 0,-65-12-2689 0 0,-2-5-3340 0 0,-8 6 842 0 0,-1 5-646 0 0</inkml:trace>
  <inkml:trace contextRef="#ctx0" brushRef="#br0" timeOffset="1419.231">932 725 4617 0 0,'0'0'4573'0'0,"0"0"-1446"0"0,0 0-718 0 0,0 0-283 0 0,0 0-298 0 0,0 0-382 0 0,0 0-365 0 0,0 0-265 0 0,0 0-138 0 0,0 0-63 0 0,0 0-45 0 0,0 0-15 0 0,10 9 923 0 0,10-34-271 0 0,140-150 241 0 0,-78 94-1408 0 0,-82 80-43 0 0,1 1-1 0 0,-1-1 1 0 0,0 1 0 0 0,0 0-1 0 0,1-1 1 0 0,-1 1 0 0 0,0 0-1 0 0,1-1 1 0 0,-1 1 0 0 0,0 0-1 0 0,1-1 1 0 0,-1 1 0 0 0,0 0-1 0 0,1-1 1 0 0,-1 1 0 0 0,1 0-1 0 0,-1 0 1 0 0,0 0-1 0 0,1 0 1 0 0,-1-1 0 0 0,1 1-1 0 0,-1 0 1 0 0,1 0 0 0 0,-1 0-1 0 0,1 0 1 0 0,-1 0 0 0 0,1 0-1 0 0,-1 0 1 0 0,0 0 0 0 0,1 0-1 0 0,-1 0 1 0 0,1 0 0 0 0,-1 0-1 0 0,1 1 1 0 0,-1-1 0 0 0,1 0-1 0 0,-1 0 1 0 0,0 0-1 0 0,1 1 1 0 0,-1-1 0 0 0,1 0-1 0 0,-1 0 1 0 0,0 1 0 0 0,1-1-1 0 0,-1 0 1 0 0,0 1 0 0 0,1-1-1 0 0,-1 1 1 0 0,0-1 0 0 0,0 0-1 0 0,1 1 1 0 0,-1-1 0 0 0,0 1-1 0 0,0-1 1 0 0,0 0 0 0 0,1 1 3 0 0,-2 31-275 0 0,0-19 320 0 0,2 83-131 0 0,0-94 90 0 0,1 1-1 0 0,0-1 1 0 0,0 0-1 0 0,0 0 0 0 0,0 0 1 0 0,0-1-1 0 0,0 1 1 0 0,0 0-1 0 0,1-1 0 0 0,-1 1 1 0 0,1-1-1 0 0,-1 0 1 0 0,1 0-1 0 0,-1 0 0 0 0,1 0 1 0 0,0-1-1 0 0,0 1 1 0 0,-1 0-1 0 0,1-1 1 0 0,0 0-1 0 0,0 0 0 0 0,-1 0 1 0 0,1 0-1 0 0,0 0 1 0 0,0 0-1 0 0,-1-1 0 0 0,1 0 1 0 0,0 1-1 0 0,-1-1 1 0 0,1 0-1 0 0,0 0 0 0 0,-1 0 1 0 0,1-1-1 0 0,-1 1 1 0 0,0-1-1 0 0,3-1-3 0 0,100-86 113 0 0,-46 47-101 0 0,-52 112-130 0 0,-7-65 75 0 0,0 0 0 0 0,0 0 0 0 0,0 1 0 0 0,1-1 0 0 0,-1 0 0 0 0,1 0 0 0 0,1 0 0 0 0,-1 0 0 0 0,1 0 0 0 0,0 0 0 0 0,0 0 0 0 0,0-1 0 0 0,0 1 0 0 0,1-1 0 0 0,0 1 0 0 0,0-1 0 0 0,0 0 0 0 0,1 0 0 0 0,-1 0 0 0 0,1-1 0 0 0,0 1 0 0 0,0-1 0 0 0,0 0-1 0 0,1 0 1 0 0,-1 0 0 0 0,1-1 0 0 0,-1 1 0 0 0,4 0 43 0 0,42-1-5231 0 0,-34-7 114 0 0,-2-4-4147 0 0,-10 6 1840 0 0</inkml:trace>
  <inkml:trace contextRef="#ctx0" brushRef="#br0" timeOffset="1836.01">1672 202 3961 0 0,'0'0'4031'0'0,"0"0"-959"0"0,0 0-640 0 0,0 0-373 0 0,0 0-312 0 0,0 0-350 0 0,0 0-346 0 0,0 0-302 0 0,0 0-162 0 0,0 0-55 0 0,0 0-13 0 0,0 0 10 0 0,0 0-17 0 0,6 10-53 0 0,33 75 696 0 0,-34-70-960 0 0,9 30 66 0 0,2-1 0 0 0,2 0 0 0 0,1-2 0 0 0,21 33-261 0 0,-13-31 36 0 0,-7-73 1446 0 0,108-185-496 0 0,-110 175-942 0 0,-9 16-273 0 0,1 1-1 0 0,2 0 1 0 0,0 0-1 0 0,1 2 0 0 0,1-1 1 0 0,11-11 229 0 0,8-1-4988 0 0,-25 32-5211 0 0,-6 1-1456 0 0</inkml:trace>
  <inkml:trace contextRef="#ctx0" brushRef="#br0" timeOffset="2643.485">2227 515 4585 0 0,'0'0'2811'0'0,"0"0"-724"0"0,0 0-433 0 0,0 0-146 0 0,0 0-98 0 0,0 0-151 0 0,0 0-160 0 0,0 0-163 0 0,0 0-100 0 0,0 0-70 0 0,0 0-63 0 0,0 0-21 0 0,20 0-58 0 0,128-5 838 0 0,86-19-624 0 0,-224 17-3321 0 0,-9 2-2433 0 0,-4-2-3571 0 0,-1 3 1113 0 0</inkml:trace>
  <inkml:trace contextRef="#ctx0" brushRef="#br0" timeOffset="2865.88">2460 283 1896 0 0,'0'0'2601'0'0,"0"0"-755"0"0,0 0-211 0 0,0 0 213 0 0,0 0 199 0 0,0 0-68 0 0,0 0-366 0 0,0 0-426 0 0,0 0-327 0 0,0 0-181 0 0,0 0-93 0 0,0 0-60 0 0,-6 32-41 0 0,-22 100-51 0 0,22-110-313 0 0,1 1-1 0 0,1 1 1 0 0,2-1 0 0 0,0 0 0 0 0,1 1 0 0 0,2 0 0 0 0,1 5-121 0 0,-2-21-36 0 0,18 31-1419 0 0,-6-32-2611 0 0,3-5-5004 0 0,-11-2 2629 0 0</inkml:trace>
  <inkml:trace contextRef="#ctx0" brushRef="#br0" timeOffset="3582.071">2989 423 0 0 0,'0'0'2259'0'0,"0"0"126"0"0,0 0 57 0 0,0 0-213 0 0,0 0-318 0 0,0 0-328 0 0,0 0-286 0 0,0 0-212 0 0,0 0-173 0 0,0 0-167 0 0,0 0-163 0 0,-23 5-132 0 0,-70 18-110 0 0,43 2 163 0 0,41-16-415 0 0,3-4-86 0 0,0 0 0 0 0,0 0 0 0 0,1 0 0 0 0,0 1 0 0 0,0 0 1 0 0,1 0-1 0 0,-1 0 0 0 0,1 1 0 0 0,1-1 0 0 0,-1 1 0 0 0,1 0 1 0 0,0 0-1 0 0,1 0 0 0 0,0 0 0 0 0,0 1 0 0 0,0-1 0 0 0,1 1 1 0 0,0-1-1 0 0,0 1 0 0 0,1-1 0 0 0,0 7-2 0 0,3-11 43 0 0,-1 1 0 0 0,1-1 0 0 0,-1 0 0 0 0,1-1 0 0 0,0 1 0 0 0,0 0 0 0 0,0-1 0 0 0,0 0 0 0 0,1 0 0 0 0,-1 0 0 0 0,0 0-1 0 0,1 0 1 0 0,0 0 0 0 0,-1-1 0 0 0,1 0 0 0 0,0 0 0 0 0,0 0 0 0 0,0 0 0 0 0,0-1 0 0 0,0 1 0 0 0,-1-1 0 0 0,1 0 0 0 0,0 0 0 0 0,0-1 0 0 0,0 1 0 0 0,0-1 0 0 0,0 0 0 0 0,1 0-43 0 0,7 1 256 0 0,4-3-7 0 0,0 0 0 0 0,0-1 1 0 0,0-1-1 0 0,-1-1 0 0 0,1 0 0 0 0,-1-1 0 0 0,-1-1 1 0 0,1 0-1 0 0,-1-1 0 0 0,-1 0 0 0 0,0-1 1 0 0,0-1-1 0 0,-1 0 0 0 0,0 0 0 0 0,1-4-249 0 0,-1 3 66 0 0,-1-2 0 0 0,0 1-1 0 0,-1-1 1 0 0,0-1 0 0 0,-1 0 0 0 0,-1 0 0 0 0,-1-1-1 0 0,0 0 1 0 0,-1 0 0 0 0,0-1 0 0 0,-1 0-1 0 0,-2 0 1 0 0,1 0 0 0 0,-2 0 0 0 0,0 0-1 0 0,-1-1 1 0 0,-1 1 0 0 0,-1 0 0 0 0,0-1-66 0 0,1 11-16 0 0,-1 1 1 0 0,0-1 0 0 0,-1 1 0 0 0,1 0-1 0 0,-1-1 1 0 0,0 1 0 0 0,-1 0-1 0 0,0 0 1 0 0,1 0 0 0 0,-2 1 0 0 0,1-1-1 0 0,-1 1 1 0 0,0 0 0 0 0,0-1-1 0 0,0 2 1 0 0,-1-1 0 0 0,0 1 0 0 0,0-1-1 0 0,0 1 1 0 0,0 0 0 0 0,-1 1-1 0 0,1 0 1 0 0,-1 0 0 0 0,0 0-1 0 0,0 0 1 0 0,0 1 0 0 0,0 0 0 0 0,0 0-1 0 0,-1 1 1 0 0,1-1 0 0 0,-1 2-1 0 0,1-1 1 0 0,-1 1 0 0 0,1 0 0 0 0,-1 0-1 0 0,1 0 1 0 0,-1 1 0 0 0,1 0-1 0 0,-1 0 1 0 0,1 1 0 0 0,0 0 0 0 0,0 0-1 0 0,-2 1 16 0 0,-1 2-24 0 0,0 0-1 0 0,1 0 0 0 0,0 1 0 0 0,0 0 0 0 0,1 0 1 0 0,0 1-1 0 0,0 0 0 0 0,0 0 0 0 0,1 1 1 0 0,0-1-1 0 0,0 1 0 0 0,1 1 0 0 0,0-1 1 0 0,1 1-1 0 0,-1 0 0 0 0,2 0 0 0 0,-1 0 1 0 0,1 0-1 0 0,1 1 0 0 0,0-1 0 0 0,0 1 1 0 0,1 0-1 0 0,0 5 25 0 0,0-6-21 0 0,1 0 0 0 0,1 1 0 0 0,0-1 1 0 0,0 0-1 0 0,0 0 0 0 0,1 0 0 0 0,1 0 0 0 0,-1-1 1 0 0,1 1-1 0 0,1-1 0 0 0,0 1 0 0 0,0-1 1 0 0,1 0-1 0 0,0 0 0 0 0,0-1 0 0 0,0 0 0 0 0,1 0 1 0 0,0 0-1 0 0,1 0 0 0 0,0-1 0 0 0,0 0 0 0 0,7 4 21 0 0,2 1-473 0 0,2-1 0 0 0,-1-1 1 0 0,2-1-1 0 0,-1 0 0 0 0,1-1 0 0 0,0-1 0 0 0,7 1 473 0 0,27 4-5342 0 0,2-2-5351 0 0,-45-6 6420 0 0</inkml:trace>
  <inkml:trace contextRef="#ctx0" brushRef="#br0" timeOffset="4093.95">3233 721 0 0 0,'0'0'1606'0'0,"0"0"997"0"0,0 0 430 0 0,0 0-29 0 0,0 0-393 0 0,0 0-494 0 0,0 0-385 0 0,0 0-293 0 0,0 0-215 0 0,0 0-159 0 0,0 0-124 0 0,0 0-123 0 0,20-17-110 0 0,63-54-75 0 0,-9-19 987 0 0,-52 55-1301 0 0,36-38 203 0 0,-57 72-530 0 0,-1 1-16 0 0,0 0-23 0 0,0 0-45 0 0,-22 118-459 0 0,24-117 560 0 0,0 1-1 0 0,-1 0 0 0 0,1-1 0 0 0,0 1 0 0 0,0-1 1 0 0,0 1-1 0 0,0-1 0 0 0,0 0 0 0 0,1 0 0 0 0,-1 0 1 0 0,0 0-1 0 0,0 0 0 0 0,1 0 0 0 0,-1-1 0 0 0,0 1 0 0 0,1-1 1 0 0,-1 0-1 0 0,1 0 0 0 0,-1 0 0 0 0,1 0 0 0 0,-1 0 1 0 0,0 0-1 0 0,1 0 0 0 0,-1-1 0 0 0,1 1 0 0 0,-1-1 1 0 0,0 0-1 0 0,0 0 0 0 0,1 0 0 0 0,-1 0 0 0 0,0 0 1 0 0,0 0-1 0 0,0-1 0 0 0,0 1 0 0 0,0-1-8 0 0,129-92 332 0 0,-71 60-214 0 0,-59 34-130 0 0,-1 18-72 0 0,-17 93 234 0 0,17-108-193 0 0,-1 0-1 0 0,1 0 0 0 0,0-1 1 0 0,0 1-1 0 0,1 0 0 0 0,-1 0 1 0 0,0 0-1 0 0,1 0 1 0 0,0 0-1 0 0,0-1 0 0 0,-1 1 1 0 0,2 0-1 0 0,-1-1 0 0 0,0 1 1 0 0,0 0-1 0 0,1-1 0 0 0,0 0 1 0 0,-1 1-1 0 0,1-1 1 0 0,0 0-1 0 0,0 0 0 0 0,0 0 1 0 0,0 0-1 0 0,1 0 0 0 0,-1 0 1 0 0,0-1-1 0 0,1 1 1 0 0,0-1-1 0 0,-1 0 0 0 0,1 0 1 0 0,0 0-1 0 0,-1 0 0 0 0,1 0 1 0 0,0 0-1 0 0,0-1 0 0 0,0 1 1 0 0,-1-1-1 0 0,1 0 1 0 0,2 0 43 0 0,12 1-1384 0 0,13-1-2148 0 0,-10-4-5531 0 0,-9 0-1321 0 0</inkml:trace>
  <inkml:trace contextRef="#ctx0" brushRef="#br0" timeOffset="8596.531">3979 40 0 0 0,'0'0'1064'0'0,"0"0"329"0"0,0 0 21 0 0,0 0 145 0 0,0 0 214 0 0,0 0 19 0 0,0 0-157 0 0,0 0-221 0 0,0 0-254 0 0,0 0-182 0 0,0 0-94 0 0,2 3 3491 0 0,-2 36-2561 0 0,15 170 405 0 0,1-133-1960 0 0,-11-44-178 0 0,2 0 0 0 0,1 0 0 0 0,2 0 0 0 0,1-1 0 0 0,1 0-1 0 0,10 15-80 0 0,6-13 479 0 0,-28-33-259 0 0,15-53 1834 0 0,7-60-1967 0 0,5 0-1 0 0,5 1 1 0 0,13-23-87 0 0,-18 32-2430 0 0,-27 101 5130 0 0,1 0-4075 0 0,0-1-16452 0 0,-1 6 12941 0 0,0 1 1473 0 0</inkml:trace>
  <inkml:trace contextRef="#ctx0" brushRef="#br0" timeOffset="9111.08">4298 574 4921 0 0,'0'0'851'0'0,"0"0"-298"0"0,0 0 169 0 0,0 0 386 0 0,0 0 186 0 0,0 0-98 0 0,0 0-160 0 0,0 0-92 0 0,0 0 19 0 0,0 0 40 0 0,0 0-17 0 0,0 0-69 0 0,0 0-99 0 0,11-2-54 0 0,36-4-87 0 0,-44 5-569 0 0,0 0 0 0 0,0 0 0 0 0,0 0 1 0 0,0-1-1 0 0,0 0 0 0 0,0 1 0 0 0,0-1 0 0 0,-1 0 0 0 0,1 0 0 0 0,0-1 0 0 0,-1 1 0 0 0,0 0 0 0 0,0-1 0 0 0,0 0 0 0 0,0 1 0 0 0,0-1 0 0 0,0 0 0 0 0,-1 0 0 0 0,1 0 0 0 0,0-2-108 0 0,-2 4 28 0 0,2 0-19 0 0,-1-1 1 0 0,0 0-1 0 0,0 1 0 0 0,0-1 1 0 0,0 0-1 0 0,0 0 1 0 0,0 0-1 0 0,-1 0 0 0 0,1 0 1 0 0,-1 0-1 0 0,1 0 0 0 0,-1 0 1 0 0,0 0-1 0 0,1 0 1 0 0,-1 0-1 0 0,0 0 0 0 0,-1 0 1 0 0,1 0-1 0 0,0 0 1 0 0,0 0-1 0 0,-1 0 0 0 0,1 0 1 0 0,-1 0-1 0 0,0 0 0 0 0,0 0 1 0 0,1 1-1 0 0,-1-1 1 0 0,0 0-1 0 0,-1 0 0 0 0,1 1 1 0 0,0-1-1 0 0,0 1 1 0 0,-1-1-1 0 0,1 1 0 0 0,-1-1 1 0 0,1 1-1 0 0,-1 0 0 0 0,0 0 1 0 0,1-1-1 0 0,-1 1 1 0 0,0 1-1 0 0,0-1 0 0 0,0 0 1 0 0,0 0-1 0 0,0 1 1 0 0,0-1-1 0 0,0 1 0 0 0,0-1 1 0 0,0 1-1 0 0,0 0 1 0 0,0 0-1 0 0,-1 0-9 0 0,-3 0-38 0 0,1 0 1 0 0,-1 0-1 0 0,0 0 0 0 0,1 1 1 0 0,-1 0-1 0 0,1 0 0 0 0,0 0 1 0 0,-1 1-1 0 0,1-1 0 0 0,0 1 0 0 0,0 1 1 0 0,0-1-1 0 0,0 1 0 0 0,0 0 1 0 0,0 0-1 0 0,1 0 0 0 0,0 1 1 0 0,-1-1-1 0 0,1 1 0 0 0,1 0 1 0 0,-1 0-1 0 0,0 1 0 0 0,1-1 1 0 0,-2 5 37 0 0,2-5 27 0 0,1 0 1 0 0,-1 0 0 0 0,1 0 0 0 0,0 1-1 0 0,0-1 1 0 0,1 1 0 0 0,-1-1-1 0 0,1 1 1 0 0,0 0 0 0 0,0 0 0 0 0,1-1-1 0 0,-1 1 1 0 0,1 0 0 0 0,0 0-1 0 0,1 0 1 0 0,-1 0 0 0 0,1-1 0 0 0,0 1-1 0 0,0 0 1 0 0,0 0 0 0 0,1-1-1 0 0,-1 1 1 0 0,1-1 0 0 0,0 0-1 0 0,1 1 1 0 0,-1-1 0 0 0,1 0 0 0 0,0 0-1 0 0,0 0 1 0 0,0-1 0 0 0,0 1-1 0 0,1-1 1 0 0,-1 0 0 0 0,1 0 0 0 0,0 0-1 0 0,1 1-27 0 0,7 3 6 0 0,-1 0-1 0 0,1-1 1 0 0,1-1-1 0 0,-1 0 1 0 0,1 0-1 0 0,0-2 1 0 0,0 1-1 0 0,0-2 1 0 0,0 1 0 0 0,1-2-1 0 0,-1 0 1 0 0,1 0-1 0 0,-1-2 1 0 0,9 0-6 0 0,26-20-5325 0 0,-20-2-3838 0 0,-20 16 4280 0 0,-2 3 2653 0 0</inkml:trace>
  <inkml:trace contextRef="#ctx0" brushRef="#br0" timeOffset="9365.151">4802 467 6441 0 0,'0'0'1583'0'0,"0"0"-429"0"0,0 0 40 0 0,0 0 270 0 0,0 0 76 0 0,0 0-264 0 0,0 0-429 0 0,0 0-365 0 0,0 0-192 0 0,0 0-41 0 0,0 0 12 0 0,0 0 6 0 0,0 0-31 0 0,-12 13-82 0 0,-37 43-78 0 0,3 3-387 0 0,5-10-4076 0 0,2-24-7353 0 0,31-21 10664 0 0</inkml:trace>
  <inkml:trace contextRef="#ctx0" brushRef="#br0" timeOffset="9627.062">4502 500 840 0 0,'0'0'1738'0'0,"0"0"-246"0"0,0 0 150 0 0,0 0 334 0 0,0 0 74 0 0,0 0-307 0 0,0 0-532 0 0,0 0-484 0 0,0 0-244 0 0,0 0-5 0 0,0 0 123 0 0,0 0 101 0 0,8 2 43 0 0,89 40 2414 0 0,46 35-676 0 0,-39-11-2243 0 0,-56-39-10 0 0,-26-20-2527 0 0,-5-4-3042 0 0,0-2-4491 0 0,-13-1 4756 0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2:48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131 137 8642 0 0,'0'0'2136'0'0,"0"0"-935"0"0,0 0-377 0 0,0 0 9 0 0,0 0 87 0 0,0 0 55 0 0,0 0-6 0 0,0 0-87 0 0,0 0-105 0 0,0 0-69 0 0,0 0-126 0 0,0 0-107 0 0,0 0-65 0 0,8 21-68 0 0,41 135 468 0 0,-16 40-515 0 0,-29-112-3985 0 0,-8-71-378 0 0,-1-7-1381 0 0,1-2 270 0 0,2-1 1784 0 0</inkml:trace>
  <inkml:trace contextRef="#ctx0" brushRef="#br0" timeOffset="362.154">0 218 1616 0 0,'0'0'2516'0'0,"0"0"-780"0"0,0 0-121 0 0,0 0 152 0 0,0 0 24 0 0,0 0-201 0 0,0 0-269 0 0,0 0-268 0 0,0 0-153 0 0,0 0-75 0 0,0 0-53 0 0,0 0-45 0 0,30-31-68 0 0,95-98-48 0 0,-123 125-568 0 0,1 0 1 0 0,0 1-1 0 0,0 0 1 0 0,1 0-1 0 0,-1 0 0 0 0,1 0 1 0 0,-1 0-1 0 0,1 1 1 0 0,0-1-1 0 0,0 1 1 0 0,0 0-1 0 0,0 0 1 0 0,0 1-1 0 0,1-1 0 0 0,-1 1 1 0 0,0 0-1 0 0,1 0 1 0 0,1 0-44 0 0,10-1 214 0 0,-6-1-135 0 0,0 1 1 0 0,0 0-1 0 0,1 0 0 0 0,0 1 1 0 0,-1 0-1 0 0,1 1 1 0 0,-1 0-1 0 0,1 0 0 0 0,0 2 1 0 0,-1-1-1 0 0,0 1 0 0 0,1 1 1 0 0,-1 0-1 0 0,0 0 0 0 0,0 1 1 0 0,0 0-1 0 0,-1 1 0 0 0,1 0 1 0 0,-1 0-1 0 0,0 1 0 0 0,-1 0 1 0 0,5 5-80 0 0,-10-6 41 0 0,1 0 0 0 0,-2 0 0 0 0,1 1 0 0 0,-1-1 0 0 0,0 1 0 0 0,0 0 0 0 0,0-1 0 0 0,-1 1 0 0 0,0 0 0 0 0,0 0 0 0 0,-1 0 0 0 0,1 0 0 0 0,-1 0 0 0 0,0 0 0 0 0,-1 0 0 0 0,0 0 0 0 0,0 0 0 0 0,0 0 0 0 0,-1 0 1 0 0,1 0-1 0 0,-1-1 0 0 0,-1 1 0 0 0,1-1 0 0 0,-1 1 0 0 0,0-1 0 0 0,0 0 0 0 0,0 0 0 0 0,-1 0 0 0 0,0-1 0 0 0,0 1 0 0 0,0-1 0 0 0,-1 0 0 0 0,1 0 0 0 0,-1 0 0 0 0,-5 2-41 0 0,-3 4-168 0 0,-1-1-1 0 0,-1-1 0 0 0,1-1 1 0 0,-1 0-1 0 0,-1-1 1 0 0,1 0-1 0 0,-1-1 1 0 0,0-1-1 0 0,0 0 1 0 0,0-1-1 0 0,-1-1 1 0 0,1-1-1 0 0,0 0 1 0 0,-1-1-1 0 0,1-1 0 0 0,-7-1 169 0 0,-4-11-4219 0 0,20 4-4867 0 0,7 5 1411 0 0</inkml:trace>
  <inkml:trace contextRef="#ctx0" brushRef="#br0" timeOffset="700.04">667 358 4489 0 0,'0'0'2270'0'0,"0"0"-62"0"0,0 0 27 0 0,0 0-87 0 0,0 0-361 0 0,0 0-435 0 0,0 0-383 0 0,0 0-251 0 0,0 0-126 0 0,0 0-28 0 0,0 0 31 0 0,0 0 21 0 0,7 0-4 0 0,152-7 2313 0 0,88-4-2014 0 0,-234 18-3410 0 0,-14-1-2628 0 0,-5 0-3649 0 0,3-3 187 0 0</inkml:trace>
  <inkml:trace contextRef="#ctx0" brushRef="#br0" timeOffset="953.6">635 550 7690 0 0,'0'0'1876'0'0,"0"0"-237"0"0,0 0 120 0 0,0 0 196 0 0,0 0-157 0 0,0 0-338 0 0,0 0-300 0 0,0 0-211 0 0,0 0-140 0 0,0 0-98 0 0,36 4-122 0 0,112 10-110 0 0,-11-10 291 0 0,15-14-2468 0 0,-99 5-4287 0 0,-35 2-830 0 0,-8-1-2331 0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2:46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1256 0 0,'0'0'900'0'0,"0"0"-211"0"0,0 0-31 0 0,0 0 212 0 0,0 0 309 0 0,0 0 176 0 0,0 0-23 0 0,0 0-142 0 0,0 0-154 0 0,0 0-76 0 0,0 0-46 0 0,8 0-13 0 0,265-2 6511 0 0,16 1-6075 0 0,-288 1-1404 0 0,-1 1-4160 0 0,-6 6 620 0 0,-12 2-7394 0 0,11-8 7914 0 0</inkml:trace>
  <inkml:trace contextRef="#ctx0" brushRef="#br0" timeOffset="304.994">23 367 4121 0 0,'0'0'1734'0'0,"0"0"-407"0"0,0 0-257 0 0,0 0 39 0 0,0 0 184 0 0,0 0 114 0 0,0 0-17 0 0,0 0-97 0 0,0 0-152 0 0,0 0-168 0 0,0 0-121 0 0,0 0-119 0 0,0 0-97 0 0,19 1-48 0 0,118 5 848 0 0,8-10-442 0 0,-85 1-330 0 0,-30 0-3644 0 0,-15 2-2022 0 0,0 1-3358 0 0,-15 0 1941 0 0</inkml:trace>
  <inkml:trace contextRef="#ctx0" brushRef="#br0" timeOffset="860.995">181 6 2024 0 0,'0'0'1342'0'0,"0"0"-124"0"0,0 0 211 0 0,0 0 346 0 0,0 0 166 0 0,0 0-70 0 0,0 0-324 0 0,0 0-432 0 0,0 0-342 0 0,0 0-266 0 0,0 0-144 0 0,0 0-55 0 0,0 0 39 0 0,-5-6 545 0 0,49 16 1015 0 0,-22-4-1621 0 0,1 2 0 0 0,-1 0 0 0 0,0 2 0 0 0,-1 0 0 0 0,-1 2 0 0 0,1 0 0 0 0,15 14-286 0 0,66 55 309 0 0,-101-79-290 0 0,1 0 0 0 0,-1 0 0 0 0,0 0 0 0 0,0 0-1 0 0,0 0 1 0 0,0 0 0 0 0,0 1 0 0 0,0-1 0 0 0,0 0 0 0 0,-1 1 0 0 0,1-1 0 0 0,-1 1 0 0 0,0-1-1 0 0,0 0 1 0 0,0 1 0 0 0,0-1 0 0 0,0 1 0 0 0,0-1 0 0 0,-1 1 0 0 0,1-1 0 0 0,-1 0 0 0 0,0 1-1 0 0,1-1 1 0 0,-1 0 0 0 0,0 1 0 0 0,0-1 0 0 0,-1 0 0 0 0,1 0 0 0 0,0 0 0 0 0,-1 0-19 0 0,-27 48 341 0 0,-2-2-1 0 0,-1-1 1 0 0,-3-1 0 0 0,-2-2 0 0 0,-29 26-341 0 0,-42 47 161 0 0,100-107-222 0 0,7-5-2869 0 0,9-1-10623 0 0,-1-4 5995 0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3:20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178 103 0 0 0,'0'0'939'0'0,"0"0"449"0"0,0 0 68 0 0,0 0-39 0 0,0 0 11 0 0,0 0-22 0 0,0 0-47 0 0,0-3-67 0 0,0-12-120 0 0,0 11-148 0 0,0 4-153 0 0,0 0-155 0 0,0 0-135 0 0,0 0-109 0 0,0 0-75 0 0,0 0-70 0 0,0 0-47 0 0,0 0-41 0 0,-7 23 865 0 0,-46 149 859 0 0,-46 116-1014 0 0,80-230-811 0 0,34-99 2354 0 0,0-7-2404 0 0,2-1 0 0 0,2 2 0 0 0,3 0 0 0 0,1 2 0 0 0,2 0 0 0 0,4 0-88 0 0,8-18 40 0 0,68-70 40 0 0,-101 233 111 0 0,-4 230 119 0 0,15-286-349 0 0,12-44 120 0 0,104-217 265 0 0,-53 82-285 0 0,-73 127-73 0 0,1 0-72 0 0,-3 24 29 0 0,21 76 210 0 0,-4 107 284 0 0,8-90-583 0 0,-1-94-2264 0 0,23-33-6463 0 0,-31 0 131 0 0,-14 11 3452 0 0</inkml:trace>
  <inkml:trace contextRef="#ctx0" brushRef="#br0" timeOffset="453.044">869 140 5297 0 0,'0'0'2179'0'0,"0"0"-257"0"0,0 0-100 0 0,0 0 33 0 0,0 0-13 0 0,0 0-267 0 0,0 0-338 0 0,0 0-323 0 0,0 0-218 0 0,0 0-153 0 0,0 0-105 0 0,0 0-27 0 0,0 0 28 0 0,-3 4 26 0 0,2-1-375 0 0,-1 0 0 0 0,1 0 0 0 0,0 0-1 0 0,0 0 1 0 0,0 0 0 0 0,1 1-1 0 0,-1-1 1 0 0,1 0 0 0 0,-1 0 0 0 0,1 1-1 0 0,0-1 1 0 0,0 0 0 0 0,1 1 0 0 0,-1-1-1 0 0,1 0 1 0 0,0 0 0 0 0,-1 0 0 0 0,1 1-1 0 0,1-1 1 0 0,-1 0 0 0 0,0 0 0 0 0,1 0-1 0 0,-1-1 1 0 0,1 1-90 0 0,96 231 659 0 0,-61-123-530 0 0,-30-100 386 0 0,-7-11-324 0 0,6-8 561 0 0,-5 2-691 0 0,136-472 1145 0 0,-106 400-3075 0 0,-20 71-1524 0 0,1 6-5465 0 0,-8 1 5241 0 0,0 0-5948 0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3:23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24 489 0 0 0,'0'0'239'0'0,"0"0"366"0"0,0 0 63 0 0,-3-1 99 0 0,-17-5 1540 0 0,19 5-869 0 0,4-1 7427 0 0,5 1-4793 0 0,23 1-4420 0 0,-24 0 1679 0 0,217-14 1986 0 0,-21-20-2540 0 0,-169 34-655 0 0,-29 0-2625 0 0,-16 9-4260 0 0,1-7-4194 0 0,8-2 7020 0 0</inkml:trace>
  <inkml:trace contextRef="#ctx0" brushRef="#br0" timeOffset="269.007">195 249 9546 0 0,'0'0'1142'0'0,"0"0"-481"0"0,0 0-289 0 0,0 0 134 0 0,0 0 335 0 0,0 0 273 0 0,0 0 61 0 0,0 0-134 0 0,0 0-143 0 0,0 0-141 0 0,-2 34-74 0 0,-7 107-112 0 0,0 73 2012 0 0,9-139-8530 0 0,0-24-4706 0 0,0-50 5363 0 0</inkml:trace>
  <inkml:trace contextRef="#ctx0" brushRef="#br0" timeOffset="9038.113">838 382 0 0 0,'0'0'256'0'0,"0"0"855"0"0,0 0 177 0 0,0 0-18 0 0,1-12-17 0 0,0-4-611 0 0,0-10-156 0 0,0-4 5668 0 0,-1 29-5131 0 0,0 1-92 0 0,0 0-94 0 0,0 0-129 0 0,0 0-127 0 0,0 0-139 0 0,0 0-123 0 0,0 0-95 0 0,-3 16 107 0 0,-83 295 916 0 0,50-200-946 0 0,43-126 2882 0 0,-1-22-3089 0 0,2 0-1 0 0,2 1 0 0 0,1-1 0 0 0,2 2 0 0 0,1 0 0 0 0,2 1 0 0 0,1 0 0 0 0,2 1 0 0 0,5-5-93 0 0,38-43 100 0 0,-44 103-203 0 0,8 41 223 0 0,-17-29-85 0 0,-1 0-1 0 0,-2 1 0 0 0,-1-1 0 0 0,-2 1 1 0 0,-1 0-1 0 0,-3 22-34 0 0,1-57 6 0 0,1 0-1 0 0,-1-1 1 0 0,1 1 0 0 0,0 0 0 0 0,-1 0-1 0 0,1-1 1 0 0,-1 1 0 0 0,1 0 0 0 0,-1 0 0 0 0,1 0-1 0 0,0 0 1 0 0,-1 0 0 0 0,1-1 0 0 0,0 1 0 0 0,-1 1-1 0 0,1-1 1 0 0,-1 0 0 0 0,1 0 0 0 0,0 0-1 0 0,-1 0 1 0 0,1 0 0 0 0,-1 0 0 0 0,1 1 0 0 0,-1-1-1 0 0,1 0 1 0 0,0 0 0 0 0,-1 1 0 0 0,1-1 0 0 0,-1 0-1 0 0,1 1 1 0 0,-1-1 0 0 0,0 1 0 0 0,1-1-1 0 0,-1 1 1 0 0,1-1 0 0 0,-1 1 0 0 0,0-1 0 0 0,1 1-1 0 0,-1-1 1 0 0,0 1 0 0 0,0-1 0 0 0,1 1-1 0 0,-1-1 1 0 0,0 1 0 0 0,0 0 0 0 0,0-1 0 0 0,0 1-1 0 0,0-1 1 0 0,0 1 0 0 0,0 0 0 0 0,0-1 0 0 0,0 1-1 0 0,0-1 1 0 0,0 1 0 0 0,0 0 0 0 0,0-1-1 0 0,0 1 1 0 0,0-1 0 0 0,-1 1 0 0 0,1 0 0 0 0,0-1-1 0 0,0 1 1 0 0,-1-1 0 0 0,1 1 0 0 0,0-1 0 0 0,-1 1-1 0 0,1-1 1 0 0,-1 1-6 0 0,26-50 143 0 0,2 2 1 0 0,3 0-1 0 0,1 2 0 0 0,2 2 0 0 0,4-1-143 0 0,62-48-14 0 0,-98 91 13 0 0,-1 1 0 0 0,1-1 0 0 0,-1 1 0 0 0,1-1 0 0 0,-1 1 0 0 0,1 0 0 0 0,0-1 1 0 0,-1 1-1 0 0,1 0 0 0 0,-1-1 0 0 0,1 1 0 0 0,0 0 0 0 0,-1 0 0 0 0,1-1 0 0 0,0 1 0 0 0,0 0 0 0 0,-1 0 1 0 0,1 0-1 0 0,0 0 0 0 0,-1 0 0 0 0,1 0 0 0 0,0 0 0 0 0,-1 0 0 0 0,1 0 0 0 0,0 0 0 0 0,0 1 1 0 0,-1-1-1 0 0,1 0 0 0 0,-1 0 0 0 0,1 1 0 0 0,0-1 0 0 0,-1 0 0 0 0,1 1 0 0 0,0-1 0 0 0,-1 1 1 0 0,1-1-1 0 0,-1 1 0 0 0,1-1 0 0 0,-1 1 0 0 0,1-1 0 0 0,-1 1 0 0 0,0-1 0 0 0,1 1 0 0 0,-1 0 0 0 0,0-1 1 0 0,1 1-1 0 0,-1-1 0 0 0,0 1 0 0 0,0 0 0 0 0,1 0 0 0 0,-1-1 0 0 0,0 1 0 0 0,0 0 0 0 0,0-1 1 0 0,0 1-1 0 0,0 0 1 0 0,1 49 123 0 0,-2-39-68 0 0,-2 265 331 0 0,3-276-450 0 0,-1 1-1 0 0,1 0 0 0 0,0 0 0 0 0,0-1 0 0 0,0 1 0 0 0,0 0 0 0 0,0-1 1 0 0,0 1-1 0 0,1 0 0 0 0,-1-1 0 0 0,0 1 0 0 0,0 0 0 0 0,0-1 0 0 0,0 1 1 0 0,1 0-1 0 0,-1-1 0 0 0,0 1 0 0 0,1-1 0 0 0,-1 1 0 0 0,1 0 0 0 0,-1-1 1 0 0,0 1-1 0 0,1-1 0 0 0,-1 1 0 0 0,1-1 0 0 0,0 1 0 0 0,-1-1 0 0 0,1 0 1 0 0,-1 1-1 0 0,1-1 0 0 0,0 0 0 0 0,-1 1 0 0 0,1-1 0 0 0,-1 0 0 0 0,1 0 1 0 0,0 0-1 0 0,-1 1 0 0 0,1-1 0 0 0,0 0 0 0 0,0 0 0 0 0,-1 0 0 0 0,1 0 1 0 0,0 0-1 0 0,-1 0 0 0 0,1 0 0 0 0,0-1 0 0 0,-1 1 0 0 0,1 0 0 0 0,0 0 65 0 0,30-18-10661 0 0,-23 11 5070 0 0,-2-1-336 0 0</inkml:trace>
  <inkml:trace contextRef="#ctx0" brushRef="#br0" timeOffset="9738.054">1779 364 7682 0 0,'0'0'1448'0'0,"0"0"-66"0"0,0 0-6 0 0,0 0 76 0 0,0 0-53 0 0,0 0-251 0 0,0 0-281 0 0,0 0-160 0 0,0 0-64 0 0,0 0-70 0 0,0 0-87 0 0,0 0-98 0 0,0 0-83 0 0,-13-2-73 0 0,-37-2-58 0 0,47 4-153 0 0,1 0 0 0 0,-1 0 0 0 0,1 0 0 0 0,-1 1 0 0 0,1-1 0 0 0,-1 1 0 0 0,1-1 0 0 0,-1 1 0 0 0,1 0 0 0 0,-1 0 0 0 0,1 0-1 0 0,0 0 1 0 0,-1 0 0 0 0,1 1 0 0 0,0-1 0 0 0,0 1 0 0 0,0-1 0 0 0,0 1 0 0 0,0 0 0 0 0,0 0 0 0 0,1 0 0 0 0,-1 1-21 0 0,-9 7 24 0 0,4-4-4 0 0,-1 0 0 0 0,1 1-1 0 0,0 0 1 0 0,1 0 0 0 0,0 1 0 0 0,0 0 0 0 0,1 0-1 0 0,0 0 1 0 0,0 1 0 0 0,0-1 0 0 0,2 1-1 0 0,-1 0 1 0 0,1 0 0 0 0,0 1 0 0 0,1-1-1 0 0,0 1 1 0 0,0-1 0 0 0,1 1 0 0 0,0 0 0 0 0,1-1-1 0 0,0 1 1 0 0,1 0 0 0 0,1 4-20 0 0,1-8 79 0 0,2 0 0 0 0,-1 0-1 0 0,1 0 1 0 0,0 0 0 0 0,0-1 0 0 0,0 0 0 0 0,1 0 0 0 0,-1-1-1 0 0,1 1 1 0 0,1-1 0 0 0,-1 0 0 0 0,0-1 0 0 0,1 0 0 0 0,0 0-1 0 0,0 0 1 0 0,0-1 0 0 0,0 0 0 0 0,0 0 0 0 0,0 0-1 0 0,1-1 1 0 0,-1-1 0 0 0,0 1 0 0 0,1-1 0 0 0,-1 0 0 0 0,1-1-1 0 0,-1 1 1 0 0,6-3-79 0 0,-4 0 89 0 0,1-2 0 0 0,-1 1 0 0 0,0-1-1 0 0,0 0 1 0 0,-1-1 0 0 0,1 0 0 0 0,-1-1-1 0 0,0 0 1 0 0,-1 0 0 0 0,0 0 0 0 0,0-1-1 0 0,-1 0 1 0 0,0 0 0 0 0,0-1 0 0 0,-1 0-1 0 0,0 0 1 0 0,0 0 0 0 0,-1-1-89 0 0,9-12 42 0 0,-2-1 1 0 0,0-1-1 0 0,-2 0 1 0 0,0-1-1 0 0,-2 0 1 0 0,-1 0-1 0 0,0 0 0 0 0,-2-1 1 0 0,-2 1-1 0 0,0-1 1 0 0,-1-3-43 0 0,0 9-28 0 0,1 10-14 0 0,-1 0 0 0 0,1 0 0 0 0,-2 0 0 0 0,1 0 0 0 0,-1-1 0 0 0,-1 1 0 0 0,0 0 0 0 0,0 0 0 0 0,-1 0-1 0 0,0 0 1 0 0,-1 1 0 0 0,0-1 0 0 0,-1 0 0 0 0,1 1 0 0 0,-2 0 0 0 0,0 0 0 0 0,0 0 0 0 0,0 1 0 0 0,-1-1 0 0 0,0 1 0 0 0,-1 1 0 0 0,0-1 0 0 0,-2 0 42 0 0,5 6-40 0 0,0 1-1 0 0,0 0 1 0 0,-1 0 0 0 0,1 0-1 0 0,0 0 1 0 0,-1 1 0 0 0,1 0-1 0 0,-1 0 1 0 0,1 0 0 0 0,-1 0-1 0 0,1 1 1 0 0,-1-1 0 0 0,1 1-1 0 0,0 1 1 0 0,-1-1 0 0 0,1 0-1 0 0,0 1 1 0 0,0 0 0 0 0,0 0 0 0 0,0 0-1 0 0,0 1 1 0 0,1-1 0 0 0,-1 1-1 0 0,1 0 1 0 0,-1 0 0 0 0,0 1 40 0 0,-3 4 20 0 0,0 1 0 0 0,1-1 0 0 0,0 1 0 0 0,0 0 0 0 0,1 1 1 0 0,0-1-1 0 0,0 1 0 0 0,1 0 0 0 0,1 0 0 0 0,0 1 0 0 0,0-1 0 0 0,1 1 1 0 0,0-1-1 0 0,1 1 0 0 0,0-1 0 0 0,1 1 0 0 0,0 0 0 0 0,1 0 0 0 0,0-1 1 0 0,0 1-1 0 0,3 8-20 0 0,3 8 95 0 0,0 0 0 0 0,2 0 0 0 0,1-1 0 0 0,0-1 0 0 0,2 1 0 0 0,2-2 0 0 0,13 21-95 0 0,-18-31-15 0 0,1 0 0 0 0,0-1 0 0 0,1 0 1 0 0,0-1-1 0 0,1 0 0 0 0,0-1 0 0 0,1 0 0 0 0,1-1 1 0 0,-1-1-1 0 0,10 5 15 0 0,-21-13-132 0 0,-1 0 1 0 0,1-1-1 0 0,-1 1 1 0 0,1 0 0 0 0,-1-1-1 0 0,1 1 1 0 0,-1-1-1 0 0,1 0 1 0 0,-1 0-1 0 0,1 1 1 0 0,0-1-1 0 0,-1 0 1 0 0,1 0-1 0 0,-1-1 1 0 0,1 1 0 0 0,-1 0-1 0 0,1 0 1 0 0,0-1-1 0 0,-1 1 1 0 0,1-1-1 0 0,-1 1 1 0 0,0-1-1 0 0,1 0 1 0 0,-1 0-1 0 0,1 1 1 0 0,-1-1 0 0 0,0 0-1 0 0,0 0 1 0 0,2-2 131 0 0,12-16-5693 0 0,-4-2-3523 0 0,-11 20 8958 0 0,3-7-5055 0 0</inkml:trace>
  <inkml:trace contextRef="#ctx0" brushRef="#br0" timeOffset="10134.041">2167 76 7001 0 0,'0'0'2016'0'0,"0"0"-213"0"0,0 0-255 0 0,0 0-185 0 0,0 0-184 0 0,0 0-186 0 0,0 0-202 0 0,0 0-176 0 0,0 0-143 0 0,0 0-105 0 0,0 0 9 0 0,0 0 17 0 0,-5 13 46 0 0,-18 42 39 0 0,20-46-280 0 0,0 1-1 0 0,0-1 1 0 0,1 1 0 0 0,1 0 0 0 0,0 0 0 0 0,0-1 0 0 0,1 1 0 0 0,0 0 0 0 0,1 0 0 0 0,0 1-198 0 0,0 23 296 0 0,2-11-194 0 0,0-1 1 0 0,1 1-1 0 0,1-1 0 0 0,1-1 1 0 0,1 1-1 0 0,1-1 1 0 0,1 0-1 0 0,10 17-102 0 0,-5-8 34 0 0,30 34 62 0 0,-43-63-59 0 0,0 1 0 0 0,0-1 1 0 0,0 0-1 0 0,0 0 0 0 0,1 0 0 0 0,-1 0 0 0 0,0 0 0 0 0,1 0 0 0 0,-1 0 0 0 0,1-1 0 0 0,-1 1 0 0 0,1-1 0 0 0,-1 1 0 0 0,1-1 0 0 0,-1 1 0 0 0,1-1 0 0 0,0 0 0 0 0,-1 1 0 0 0,1-1 0 0 0,0 0 0 0 0,-1 0 0 0 0,1 0 0 0 0,-1-1 0 0 0,1 1 0 0 0,0 0 0 0 0,-1-1 0 0 0,1 1 0 0 0,-1-1 0 0 0,1 1 0 0 0,-1-1 0 0 0,1 0 1 0 0,-1 1-1 0 0,1-1 0 0 0,-1 0 0 0 0,0 0 0 0 0,0 0 0 0 0,1 0 0 0 0,-1 0 0 0 0,0-1 0 0 0,0 1 0 0 0,0 0 0 0 0,0 0 0 0 0,0-1 0 0 0,1 0-37 0 0,18-33 234 0 0,-1-1 1 0 0,-1 0 0 0 0,-2-1-1 0 0,-2-1 1 0 0,-1 0-1 0 0,-2-1 1 0 0,-2 0-1 0 0,0-10-234 0 0,34-115-562 0 0,-38 146 247 0 0,7-20-3653 0 0,-4 31-2360 0 0,-3 7-989 0 0,-3 0-757 0 0</inkml:trace>
  <inkml:trace contextRef="#ctx0" brushRef="#br0" timeOffset="28156.465">2640 555 0 0 0,'0'0'1002'0'0,"0"0"629"0"0,0 0 72 0 0,0 0-127 0 0,0 0-86 0 0,0 0-125 0 0,0 0-119 0 0,9-9-134 0 0,29-29-158 0 0,-36 37-751 0 0,-1 0 1 0 0,0-1 0 0 0,0 1 0 0 0,0 0-1 0 0,1 0 1 0 0,-1-1 0 0 0,1 1 0 0 0,-1 0-1 0 0,1 0 1 0 0,-1 1 0 0 0,1-1-1 0 0,-1 0 1 0 0,1 0 0 0 0,0 1 0 0 0,0-1-1 0 0,-1 1 1 0 0,1 0 0 0 0,0-1 0 0 0,0 1-1 0 0,-1 0 1 0 0,1 0 0 0 0,0 0 0 0 0,0 0-1 0 0,0 0 1 0 0,-1 1 0 0 0,1-1 0 0 0,0 0-1 0 0,0 1 1 0 0,-1 0 0 0 0,1-1 0 0 0,1 1-204 0 0,83 38 3130 0 0,197-40-611 0 0,-282 1-2553 0 0,-1 0-46 0 0,0 0-34 0 0,0 0-61 0 0,0 0-42 0 0,18-18-9127 0 0,-14-15-4228 0 0,-4 29 13064 0 0</inkml:trace>
  <inkml:trace contextRef="#ctx0" brushRef="#br0" timeOffset="28459.41">2914 319 0 0 0,'0'0'563'0'0,"0"0"366"0"0,0 0 404 0 0,0 0 323 0 0,0 0 172 0 0,0 0-50 0 0,0 0-186 0 0,0 0-202 0 0,0 0-170 0 0,0 0-121 0 0,0 0-117 0 0,0 0-78 0 0,-1 15-96 0 0,-10 107 1395 0 0,-17 120-1284 0 0,28-237-1103 0 0,0 21-3452 0 0,13-20-8975 0 0,-11-6 9838 0 0</inkml:trace>
  <inkml:trace contextRef="#ctx0" brushRef="#br0" timeOffset="29190.292">3441 404 0 0 0,'0'0'723'0'0,"0"0"304"0"0,0 0 128 0 0,0 0 165 0 0,0 0 167 0 0,0 0 23 0 0,0 0-177 0 0,0 0-217 0 0,0 0-162 0 0,0 0-114 0 0,0 0-94 0 0,0 0-82 0 0,0 0-157 0 0,-27 14-127 0 0,-83 43-70 0 0,69-22 27 0 0,36-26-254 0 0,0 1-23 0 0,0 1 0 0 0,1-1 0 0 0,0 1 0 0 0,0 0 0 0 0,1 0 1 0 0,1 1-1 0 0,0-1 0 0 0,0 1 0 0 0,1-1 0 0 0,1 1 0 0 0,0-1 0 0 0,1 1 0 0 0,0 4-60 0 0,1-11 126 0 0,1 0 0 0 0,0-1 0 0 0,-1 1 1 0 0,2 0-1 0 0,-1-1 0 0 0,0 1 0 0 0,1-1 1 0 0,0 0-1 0 0,0-1 0 0 0,0 1 0 0 0,1-1 1 0 0,-1 1-1 0 0,1-1 0 0 0,0 0 1 0 0,0-1-1 0 0,0 1 0 0 0,0-1 0 0 0,0 0 1 0 0,0 0-1 0 0,0-1 0 0 0,1 0 0 0 0,-1 0 1 0 0,1 0-1 0 0,-1 0 0 0 0,1-1 0 0 0,-1 0 1 0 0,1 0-1 0 0,0-1 0 0 0,-1 1 1 0 0,1-1-1 0 0,4-1-126 0 0,3-3 247 0 0,0 1 0 0 0,0-2 1 0 0,0 0-1 0 0,-1 0 0 0 0,0-1 0 0 0,0-1 1 0 0,-1 0-1 0 0,0 0 0 0 0,0-1 0 0 0,2-4-247 0 0,8-4 160 0 0,0-1 1 0 0,-1-1-1 0 0,-1-2 0 0 0,0 1 0 0 0,-2-2 0 0 0,-1 0 1 0 0,0-1-1 0 0,-2-1 0 0 0,-1-1 0 0 0,-1 1 0 0 0,0-2 0 0 0,-2 0 1 0 0,-2 0-1 0 0,0-1 0 0 0,-1 1 0 0 0,-2-2 0 0 0,-1 1 1 0 0,0-19-161 0 0,-2 39-15 0 0,-2 1 1 0 0,1-1 0 0 0,-1 0 0 0 0,0 1 0 0 0,0-1 0 0 0,-1 0 0 0 0,0 1-1 0 0,0-1 1 0 0,0 0 0 0 0,-1 1 0 0 0,0 0 0 0 0,-1-1 0 0 0,1 1-1 0 0,-1 0 1 0 0,0 0 0 0 0,-1 0 0 0 0,1 1 0 0 0,-1-1 0 0 0,0 1 0 0 0,-1 0-1 0 0,1 0 1 0 0,-1 0 0 0 0,0 1 0 0 0,0 0 0 0 0,0 0 0 0 0,-1 0-1 0 0,0 0 1 0 0,0 1 0 0 0,1 0 0 0 0,-2 0 0 0 0,-1 0 14 0 0,2 2-24 0 0,0 0-1 0 0,-1 1 1 0 0,1 0 0 0 0,0 0 0 0 0,-1 0-1 0 0,1 1 1 0 0,0 0 0 0 0,0 0 0 0 0,0 1-1 0 0,-1-1 1 0 0,1 1 0 0 0,1 1 0 0 0,-1-1-1 0 0,0 1 1 0 0,1 0 0 0 0,-1 0 0 0 0,1 1-1 0 0,0 0 1 0 0,0-1 0 0 0,0 2 0 0 0,0-1 0 0 0,1 1-1 0 0,0-1 1 0 0,0 1 0 0 0,0 0 0 0 0,1 1-1 0 0,-1-1 1 0 0,1 1 0 0 0,1-1 0 0 0,-1 1-1 0 0,1 0 1 0 0,0 0 0 0 0,0 0 0 0 0,0 3 24 0 0,-2 1-8 0 0,0 1 1 0 0,1 0 0 0 0,0 0 0 0 0,1 0 0 0 0,0 0 0 0 0,1 0 0 0 0,0 0-1 0 0,0 0 1 0 0,1 0 0 0 0,1 1 0 0 0,0-1 0 0 0,1 0 0 0 0,0 0-1 0 0,1 0 1 0 0,0 0 0 0 0,0-1 0 0 0,1 1 0 0 0,1-1 0 0 0,1 3 7 0 0,9 8-50 0 0,1 0 1 0 0,1-1-1 0 0,1-1 1 0 0,1-1-1 0 0,1 0 1 0 0,0-1-1 0 0,1-2 1 0 0,1 0-1 0 0,0-1 1 0 0,9 3 49 0 0,18 0-2393 0 0,-26-15-6451 0 0,-21-3 3972 0 0,0-2-1668 0 0</inkml:trace>
  <inkml:trace contextRef="#ctx0" brushRef="#br0" timeOffset="30392.998">3881 647 0 0 0,'0'0'615'0'0,"0"0"590"0"0,0 0 64 0 0,0 0-208 0 0,0 0-186 0 0,0 0-47 0 0,0 0 102 0 0,0 0 158 0 0,0 0 118 0 0,1 6 949 0 0,0-5 5533 0 0,19-37-2747 0 0,-9 28-3614 0 0,-2-6-51 0 0,-9 14-1244 0 0,27-56 1371 0 0,35-65-1244 0 0,2 18-106 0 0,-64 104-62 0 0,0-1-1 0 0,0 0 0 0 0,0 1 0 0 0,0-1 0 0 0,0 0 1 0 0,0 1-1 0 0,0-1 0 0 0,0 0 0 0 0,0 0 0 0 0,0 1 1 0 0,0-1-1 0 0,1 0 0 0 0,-1 1 0 0 0,0-1 0 0 0,0 0 1 0 0,0 0-1 0 0,0 1 0 0 0,1-1 0 0 0,-1 0 1 0 0,0 0-1 0 0,0 1 0 0 0,1-1 0 0 0,-1 0 0 0 0,0 0 1 0 0,0 0-1 0 0,1 0 0 0 0,-1 1 0 0 0,0-1 0 0 0,1 0 1 0 0,-1 0-1 0 0,0 0 0 0 0,0 0 0 0 0,1 0 0 0 0,-1 0 1 0 0,0 0-1 0 0,1 0 0 0 0,-1 0 0 0 0,0 0 1 0 0,1 0-1 0 0,-1 0 0 0 0,0 0 0 0 0,1 0 0 0 0,-1 0 1 0 0,0 0-1 0 0,1 0 0 0 0,-1 0 0 0 0,0 0 0 0 0,0 0 1 0 0,1-1 9 0 0,-1 47-20 0 0,0-37 7 0 0,5 201-45 0 0,-5-209 58 0 0,0 0 1 0 0,0 1 0 0 0,0-1 0 0 0,0 0 0 0 0,1 0 0 0 0,-1 0 0 0 0,0 0 0 0 0,0 0 0 0 0,1 0 0 0 0,-1 1 0 0 0,0-1 0 0 0,1 0 0 0 0,-1 0 0 0 0,1 0 0 0 0,0 0 0 0 0,-1 0 0 0 0,1-1-1 0 0,0 1 1 0 0,0 0 0 0 0,-1 0 0 0 0,1 0 0 0 0,0-1 0 0 0,0 1 0 0 0,0 0 0 0 0,0-1 0 0 0,0 1 0 0 0,0 0 0 0 0,0-1 0 0 0,0 0 0 0 0,0 1 0 0 0,0-1 0 0 0,0 0 0 0 0,0 1-1 0 0,1-1 1 0 0,-1 0 0 0 0,0 0 0 0 0,0 0 0 0 0,0 0 0 0 0,0 0 0 0 0,0 0 0 0 0,0 0 0 0 0,1 0 0 0 0,-1-1 0 0 0,0 1 0 0 0,0 0 0 0 0,0-1 0 0 0,0 1 0 0 0,0-1 0 0 0,0 1 0 0 0,0-1-1 0 0,0 1 1 0 0,0-1 0 0 0,0 0 0 0 0,0 0-1 0 0,15-18 28 0 0,0 0-1 0 0,-2-2 1 0 0,-1 0 0 0 0,0 0-1 0 0,-1-1 1 0 0,6-19-28 0 0,24-42 20 0 0,-33 63 37 0 0,-2 6-218 0 0,-4 34-35 0 0,-3 15 203 0 0,-2-17-18 0 0,1-1-1 0 0,1 1 1 0 0,1-1-1 0 0,1 0 1 0 0,0 1-1 0 0,1-1 1 0 0,1 0-1 0 0,1 0 1 0 0,0-1-1 0 0,1 1 1 0 0,8 14 11 0 0,-8-18-212 0 0,19 24-1575 0 0,2-34-5894 0 0,-12-20-4991 0 0,-13 13 7666 0 0</inkml:trace>
  <inkml:trace contextRef="#ctx0" brushRef="#br0" timeOffset="30885.033">4485 58 7522 0 0,'0'0'1684'0'0,"0"0"-137"0"0,0 0-151 0 0,0 0-142 0 0,0 0-173 0 0,0 0-131 0 0,0 0-70 0 0,0 0-46 0 0,0 0-9 0 0,0 0-2 0 0,0 0-49 0 0,0 0-89 0 0,0 0-48 0 0,3 17-56 0 0,30 132 939 0 0,31 108-568 0 0,-21-73-813 0 0,-43-184-89 0 0,0 0 0 0 0,1 0 0 0 0,-1 0 0 0 0,0 0 0 0 0,0-1 0 0 0,1 1 1 0 0,-1 0-1 0 0,0 0 0 0 0,0 0 0 0 0,1 0 0 0 0,-1 0 0 0 0,0 0 0 0 0,0 0 0 0 0,1 0 0 0 0,-1-1 0 0 0,0 1 1 0 0,1 0-1 0 0,-1 0 0 0 0,0 0 0 0 0,0 0 0 0 0,1 1 0 0 0,-1-1 0 0 0,0 0 0 0 0,1 0 0 0 0,-1 0 1 0 0,0 0-1 0 0,0 0 0 0 0,1 0 0 0 0,-1 0 0 0 0,0 0 0 0 0,0 1 0 0 0,1-1 0 0 0,-1 0 0 0 0,0 0 0 0 0,0 0 1 0 0,0 0-1 0 0,1 1 0 0 0,-1-1 0 0 0,0 0 0 0 0,0 0 0 0 0,0 1 0 0 0,0-1 0 0 0,1 0 0 0 0,-1 0-50 0 0,12-39 486 0 0,-9 29-397 0 0,125-409 423 0 0,-99 315-1780 0 0,-29 104 620 0 0,0 0-332 0 0,-1 5-3214 0 0,-4 16 279 0 0,-7 11-6178 0 0,11-20 3816 0 0</inkml:trace>
  <inkml:trace contextRef="#ctx0" brushRef="#br0" timeOffset="31326.049">4906 658 4897 0 0,'0'0'3411'0'0,"0"0"-1407"0"0,0 0-344 0 0,0 0 176 0 0,0 0-47 0 0,0 0-285 0 0,0 0-308 0 0,0 0-222 0 0,0 0-175 0 0,0 0-130 0 0,0 0-78 0 0,0 0-83 0 0,0 0-28 0 0,14-10-65 0 0,43-33-52 0 0,-55 41-323 0 0,0 0 0 0 0,0 1 1 0 0,0-1-1 0 0,0 0 0 0 0,0 0 1 0 0,0 0-1 0 0,0 0 0 0 0,0-1 1 0 0,-1 1-1 0 0,1-1 0 0 0,-1 1 1 0 0,0-1-1 0 0,0 1 1 0 0,0-1-1 0 0,0 1 0 0 0,0-1 1 0 0,0 0-1 0 0,-1 0 0 0 0,0 1 1 0 0,1-1-1 0 0,-1 0 0 0 0,0 0 1 0 0,0 0-1 0 0,0 1 0 0 0,-1-1 1 0 0,1-1-41 0 0,-1-8 76 0 0,1 8-84 0 0,0 1 0 0 0,0-1 0 0 0,0 1 0 0 0,0-1 0 0 0,-1 1 0 0 0,1 0 0 0 0,-1-1-1 0 0,0 1 1 0 0,0 0 0 0 0,0-1 0 0 0,-1 1 0 0 0,1 0 0 0 0,-1 0 0 0 0,1 0 0 0 0,-1 0 0 0 0,0 0 0 0 0,0 1 0 0 0,-1-1 0 0 0,1 1-1 0 0,0-1 1 0 0,-1 1 0 0 0,0 0 0 0 0,1 0 0 0 0,-1 0 0 0 0,0 0 0 0 0,0 0 0 0 0,0 1 0 0 0,0-1 0 0 0,0 1 0 0 0,-1 0-1 0 0,-2-1 9 0 0,-1 1-20 0 0,1 1-1 0 0,-1 0 0 0 0,1 0 1 0 0,-1 0-1 0 0,0 1 0 0 0,1 0 0 0 0,-1 0 1 0 0,1 1-1 0 0,0 0 0 0 0,0 0 1 0 0,-1 0-1 0 0,1 1 0 0 0,1 0 0 0 0,-1 0 1 0 0,0 0-1 0 0,1 1 0 0 0,-1 0 0 0 0,1 0 1 0 0,0 0-1 0 0,1 1 0 0 0,-1 0 1 0 0,1 0-1 0 0,0 0 0 0 0,0 0 0 0 0,0 0 1 0 0,1 1-1 0 0,-1 0 0 0 0,2 0 1 0 0,-1 0-1 0 0,1 0 0 0 0,-1 0 0 0 0,2 0 1 0 0,-1 1-1 0 0,1-1 0 0 0,0 1 0 0 0,0-1 1 0 0,1 1-1 0 0,0-1 0 0 0,0 3 21 0 0,0-2 53 0 0,1-1-1 0 0,-1 0 0 0 0,1 0 0 0 0,1 1 1 0 0,-1-1-1 0 0,1 0 0 0 0,0 0 1 0 0,1 0-1 0 0,-1-1 0 0 0,1 1 0 0 0,0 0 1 0 0,1-1-1 0 0,-1 0 0 0 0,1 0 0 0 0,0 0 1 0 0,0 0-1 0 0,1-1 0 0 0,-1 1 1 0 0,1-1-1 0 0,5 3-52 0 0,-1 0 104 0 0,0 0 0 0 0,1 0 0 0 0,0-1 1 0 0,0 0-1 0 0,1-1 0 0 0,-1 0 0 0 0,1-1 0 0 0,0 0 0 0 0,0-1 1 0 0,1 0-1 0 0,-1-1 0 0 0,1 0 0 0 0,-1-1 0 0 0,1 0 1 0 0,0-1-1 0 0,0 0 0 0 0,4-1-104 0 0,-12 0-49 0 0,0 0 1 0 0,0 0-1 0 0,1 0 1 0 0,-1-1-1 0 0,0 0 1 0 0,0 1-1 0 0,-1-1 1 0 0,1-1-1 0 0,0 1 1 0 0,-1-1-1 0 0,1 1 1 0 0,-1-1-1 0 0,0 0 0 0 0,0 0 1 0 0,0 0-1 0 0,0-1 1 0 0,0 1-1 0 0,-1-1 1 0 0,0 1-1 0 0,0-1 1 0 0,2-4 48 0 0,9-23-5187 0 0,-6-1-7063 0 0,-6 26 4727 0 0</inkml:trace>
  <inkml:trace contextRef="#ctx0" brushRef="#br0" timeOffset="41425.048">5425 581 0 0 0,'-9'-13'0'0'0,"26"-18"97"0"0,-8 24 3857 0 0,-9 7-3503 0 0,23-12 12432 0 0,-22 12-12097 0 0,-9 21 7889 0 0,-19 12-8214 0 0,6-9-97 0 0,-140 193 136 0 0,113-147-480 0 0,48-67-37 0 0,0-3 18 0 0,0 0-13 0 0,0 0 4 0 0,0 0-34 0 0,0 0-8 0 0,0 0-27 0 0,0 0-30 0 0,0 0-39 0 0,0-19-2822 0 0,5-13-4545 0 0,2 11-1304 0 0,-5 16 5799 0 0,0-2-2399 0 0</inkml:trace>
  <inkml:trace contextRef="#ctx0" brushRef="#br0" timeOffset="42066.544">5168 577 0 0 0,'0'0'1146'0'0,"0"0"877"0"0,0 0 233 0 0,0 0-90 0 0,0 0-204 0 0,0 0-261 0 0,0 0-194 0 0,0 0-181 0 0,0 0-127 0 0,0 0-85 0 0,0 0-73 0 0,0 0-67 0 0,0-3-66 0 0,0-4-326 0 0,0 5 6807 0 0,0 3-7189 0 0,0-1-5 0 0,0 0-19 0 0,0 0 0 0 0,0 0-27 0 0,0 0-34 0 0,14 18 688 0 0,80 133 447 0 0,24-18-975 0 0,-78-82-172 0 0,-36-66-5394 0 0,-5 5-7037 0 0,1 6-349 0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4:13.1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463 567 15419 0 0,'0'0'472'0'0,"0"0"-220"0"0,0 0-153 0 0,0 0 17 0 0,0 0 98 0 0,0 0 94 0 0,0 0 62 0 0,-8 35 0 0 0,-22 112-42 0 0,22-34 149 0 0,42 152 554 0 0,-26-137 405 0 0,-8-127-1386 0 0,-1-1-1 0 0,1 1 0 0 0,-1-1 1 0 0,1 0-1 0 0,-1 1 1 0 0,1-1-1 0 0,-1 1 0 0 0,1-1 1 0 0,-1 0-1 0 0,1 0 0 0 0,-1 1 1 0 0,1-1-1 0 0,-1 0 0 0 0,0 0 1 0 0,1 1-1 0 0,-1-1 0 0 0,1 0 1 0 0,-1 0-1 0 0,0 0 0 0 0,1 0 1 0 0,-1 0-1 0 0,0 0 0 0 0,1 0 1 0 0,-1 0-1 0 0,1 0 0 0 0,-1 0 1 0 0,0-1-1 0 0,1 1 0 0 0,-1 0 1 0 0,1 0-1 0 0,-1-1 0 0 0,0 1 1 0 0,1 0-1 0 0,-1 0 1 0 0,1-1-1 0 0,-1 1 0 0 0,1-1 1 0 0,-1 1-1 0 0,1 0 0 0 0,-1-1 1 0 0,1 1-1 0 0,0-1 0 0 0,-1 1 1 0 0,1-1-1 0 0,0 0 0 0 0,-1 1 1 0 0,1-1-1 0 0,0 1 0 0 0,0-1 1 0 0,-1 1-1 0 0,1-1 0 0 0,0 0 1 0 0,0 1-1 0 0,0-1 0 0 0,0 0 1 0 0,0 1-1 0 0,0-1 0 0 0,0 1 1 0 0,0-1-1 0 0,0 0 0 0 0,0 1 1 0 0,0-1-1 0 0,0 0 0 0 0,1 1 1 0 0,-1-1-1 0 0,0 0-49 0 0,-10-41 154 0 0,1-2 0 0 0,2 1 0 0 0,2-1 0 0 0,2 0 0 0 0,2 0 0 0 0,4-35-154 0 0,-4-88 546 0 0,0 134-322 0 0,1 33-264 0 0,0 0 7 0 0,0 0-21 0 0,0 0-42 0 0,0 0-19 0 0,39 30-177 0 0,75 105 444 0 0,-82-96-121 0 0,-21-25-17 0 0,0-1-1 0 0,1 0 1 0 0,0 0 0 0 0,0-1-1 0 0,2-1 1 0 0,-1 0 0 0 0,2-1-1 0 0,8 5-13 0 0,-22-14 47 0 0,0-1-1 0 0,0 1 1 0 0,0 0-1 0 0,1-1 0 0 0,-1 1 1 0 0,0-1-1 0 0,0 1 0 0 0,1-1 1 0 0,-1 0-1 0 0,0 0 0 0 0,1 1 1 0 0,-1-1-1 0 0,0 0 1 0 0,1 0-1 0 0,-1 0 0 0 0,0 0 1 0 0,1 0-1 0 0,-1-1 0 0 0,0 1 1 0 0,1 0-1 0 0,-1-1 0 0 0,0 1 1 0 0,0-1-1 0 0,1 1 1 0 0,-1-1-1 0 0,0 1 0 0 0,0-1 1 0 0,0 0-1 0 0,0 0 0 0 0,0 0 1 0 0,0 0-1 0 0,0 1 1 0 0,0-1-1 0 0,0 0 0 0 0,0-1 1 0 0,0 1-1 0 0,0 0 0 0 0,-1 0 1 0 0,1 0-1 0 0,-1 0 0 0 0,1-1 1 0 0,-1 1-1 0 0,1 0-46 0 0,11-63 1362 0 0,-12 59-1417 0 0,4-233 830 0 0,-35 135-698 0 0,29 105-5026 0 0,2 10 3021 0 0,31 32-9454 0 0,-25-37 7029 0 0,3 1-2693 0 0</inkml:trace>
  <inkml:trace contextRef="#ctx0" brushRef="#br0" timeOffset="245.048">1017 615 6777 0 0,'0'0'1989'0'0,"0"0"-554"0"0,0 0-340 0 0,0 0 2 0 0,0 0 21 0 0,0 0-91 0 0,0 0-104 0 0,0 0-99 0 0,0 0-113 0 0,0 0-63 0 0,-5 34-51 0 0,-15 107-55 0 0,24-81 206 0 0,1-52-552 0 0,-3-4-40 0 0,0 1-1 0 0,0-1 1 0 0,1 0 0 0 0,-1 0-1 0 0,1 0 1 0 0,0-1 0 0 0,0 1-1 0 0,1-1 1 0 0,-1 0 0 0 0,1 0-1 0 0,0 0 1 0 0,-1 0 0 0 0,1 0-1 0 0,0-1 1 0 0,1 0 0 0 0,-1 1-1 0 0,0-2 1 0 0,1 1 0 0 0,-1 0-1 0 0,1-1 1 0 0,-1 0 0 0 0,1 0-1 0 0,0 0 1 0 0,0-1 0 0 0,-1 0-1 0 0,3 0-155 0 0,-6-1 130 0 0,1 0 1 0 0,-1-1-1 0 0,0 1 0 0 0,0-1 0 0 0,1 0 0 0 0,-1 1 0 0 0,0-1 0 0 0,-1 0 0 0 0,1 0 0 0 0,0 0 0 0 0,0 1 0 0 0,-1-1 0 0 0,1 0 0 0 0,-1 0 0 0 0,1 0 1 0 0,-1 0-1 0 0,0 0 0 0 0,0 0 0 0 0,0 0 0 0 0,0 0 0 0 0,0 0 0 0 0,0 0 0 0 0,-1 0 0 0 0,1 0 0 0 0,-1-1-130 0 0,1-4 152 0 0,0-4-106 0 0,-1 1-1 0 0,1-1 1 0 0,-1 0 0 0 0,-1 1 0 0 0,0-1 0 0 0,-1 1 0 0 0,0 0-1 0 0,0 0 1 0 0,-1 0 0 0 0,-1 0 0 0 0,-5-9-46 0 0,7 13-265 0 0,-56-88-1640 0 0,33 67-2371 0 0,-5 4-4752 0 0,22 19-2220 0 0</inkml:trace>
  <inkml:trace contextRef="#ctx0" brushRef="#br0" timeOffset="576.109">1148 173 10674 0 0,'0'0'4899'0'0,"0"0"-2890"0"0,0 0-1016 0 0,0 0-104 0 0,0 0-47 0 0,0 0-142 0 0,0 0-180 0 0,0 0-163 0 0,0 0-57 0 0,0 0 47 0 0,0 0 75 0 0,0 0 54 0 0,0 0-4 0 0,2 18-52 0 0,28 126 485 0 0,-19-113-841 0 0,1 0 0 0 0,1-1 0 0 0,2 0-1 0 0,1-1 1 0 0,2-1 0 0 0,0-1 0 0 0,2-1-1 0 0,1 0 1 0 0,1-1 0 0 0,8 5-64 0 0,41 32-1922 0 0,-70-61 1079 0 0,-1-1-244 0 0,0 0-288 0 0,0 0-540 0 0,-1-1-2810 0 0,-3-2 2194 0 0,4 3 952 0 0,-2-4-8307 0 0</inkml:trace>
  <inkml:trace contextRef="#ctx0" brushRef="#br0" timeOffset="985.11">1141 549 7690 0 0,'0'0'1800'0'0,"0"0"-772"0"0,0 0-276 0 0,0 0 210 0 0,0 0 192 0 0,0 0-44 0 0,0 0-223 0 0,0 0-261 0 0,0 0-250 0 0,0 0-192 0 0,0 0-85 0 0,0 0-49 0 0,0 0-22 0 0,23-9 12 0 0,75-26-32 0 0,-17 17-52 0 0,182-60 462 0 0,-259 77-184 0 0,0 0 0 0 0,0-1 0 0 0,0 1 0 0 0,0-1 0 0 0,-1 0 1 0 0,1 0-1 0 0,0 0 0 0 0,-1 0 0 0 0,0-1 0 0 0,1 1 0 0 0,-1-1 0 0 0,0 0 1 0 0,0 0-1 0 0,0 0 0 0 0,-1 0 0 0 0,1-1 0 0 0,-1 1 0 0 0,0-1 1 0 0,0 1-1 0 0,0-1 0 0 0,0 0 0 0 0,-1 0 0 0 0,0 0 0 0 0,1 0 0 0 0,-1 0 1 0 0,-1 0-1 0 0,1 0 0 0 0,-1 0 0 0 0,1-1 0 0 0,-1 1 0 0 0,0 0 1 0 0,-1 0-1 0 0,1-1-234 0 0,0 2 15 0 0,1 0 0 0 0,-1 0 0 0 0,0 0 1 0 0,0 0-1 0 0,0 0 0 0 0,-1 0 1 0 0,1 0-1 0 0,-1 0 0 0 0,0 0 0 0 0,1 0 1 0 0,-1 0-1 0 0,-1 0 0 0 0,1 1 0 0 0,0-1 1 0 0,-1 0-1 0 0,1 1 0 0 0,-1-1 0 0 0,0 1 1 0 0,0-1-1 0 0,0 1 0 0 0,0 0 1 0 0,0 0-1 0 0,0 0 0 0 0,-1 0 0 0 0,1 0 1 0 0,-1 1-1 0 0,1-1 0 0 0,-1 1 0 0 0,0-1 1 0 0,1 1-1 0 0,-1 0 0 0 0,0 0 1 0 0,0 0-1 0 0,0 0 0 0 0,0 1 0 0 0,0-1 1 0 0,0 1-1 0 0,0 0 0 0 0,0 0 0 0 0,-2 0-15 0 0,0 0-72 0 0,-1 0 0 0 0,1 0 0 0 0,0 0 0 0 0,-1 1 0 0 0,1 0 0 0 0,0 0 0 0 0,-1 0 0 0 0,1 1 0 0 0,0 0 0 0 0,0 0 0 0 0,0 0 0 0 0,0 0 0 0 0,1 1-1 0 0,-1 0 1 0 0,1 0 0 0 0,-1 0 0 0 0,1 1 0 0 0,0-1 0 0 0,0 1 0 0 0,1 0 0 0 0,-1 0 0 0 0,1 0 0 0 0,0 1 0 0 0,-1 1 72 0 0,-2 5-100 0 0,0 1 0 0 0,2 0 1 0 0,-1 0-1 0 0,1 0 0 0 0,1 1 1 0 0,0-1-1 0 0,1 1 0 0 0,0 0 1 0 0,1 0-1 0 0,1-1 0 0 0,0 1 0 0 0,1 7 100 0 0,-1-16-20 0 0,1 0-1 0 0,-1 1 0 0 0,1-1 0 0 0,0 0 0 0 0,1 0 0 0 0,-1 1 0 0 0,1-1 0 0 0,0 0 0 0 0,0 0 0 0 0,0-1 0 0 0,0 1 0 0 0,1 0 0 0 0,0-1 0 0 0,-1 0 0 0 0,1 1 0 0 0,0-1 0 0 0,1 0 0 0 0,-1 0 0 0 0,1-1 0 0 0,-1 1 0 0 0,1-1 0 0 0,0 0 0 0 0,0 0 0 0 0,0 0 0 0 0,0 0 0 0 0,0-1 0 0 0,0 1 0 0 0,0-1 1 0 0,0 0-1 0 0,3 0 21 0 0,7 2-71 0 0,1-1 0 0 0,0 0 0 0 0,0-1 0 0 0,0-1 0 0 0,0 0 0 0 0,0-1 0 0 0,0 0 0 0 0,6-3 71 0 0,53-17-2242 0 0,-27 3-7485 0 0,-37 14 313 0 0</inkml:trace>
  <inkml:trace contextRef="#ctx0" brushRef="#br0" timeOffset="1255.811">1 1734 10186 0 0,'0'0'246'0'0,"0"0"20"0"0,0 0 488 0 0,0 0 657 0 0,0 0 413 0 0,0 0-14 0 0,31-1-222 0 0,102-7-237 0 0,-31-19 373 0 0,-80 18-1331 0 0,64-32 1025 0 0,-2-4 0 0 0,-1-3 0 0 0,74-60-1418 0 0,-48 34 575 0 0,78-52-106 0 0,364-229-472 0 0,-298 210-4177 0 0,-221 126 2088 0 0,-15 8-1631 0 0,0 2-6715 0 0,-14 8 4023 0 0</inkml:trace>
  <inkml:trace contextRef="#ctx0" brushRef="#br0" timeOffset="1746.024">1978 0 7930 0 0,'0'0'3416'0'0,"0"0"-1147"0"0,0 0-511 0 0,0 0-91 0 0,0 0-204 0 0,0 0-335 0 0,0 0-316 0 0,0 0-251 0 0,0 0-180 0 0,0 0-88 0 0,0 0-46 0 0,0 0-45 0 0,0 0-35 0 0,-3 3-36 0 0,-12 16 288 0 0,31-22 579 0 0,-7-13-135 0 0,-17 29-403 0 0,-7 15-1497 0 0,13-18-3451 0 0,2 2-5253 0 0,0-8-158 0 0</inkml:trace>
  <inkml:trace contextRef="#ctx0" brushRef="#br0" timeOffset="2188.938">2090 357 8138 0 0,'0'0'1803'0'0,"0"0"-288"0"0,0 0 25 0 0,0 0 71 0 0,0 0-99 0 0,0 0-194 0 0,0 0-179 0 0,0 0-120 0 0,0 0-67 0 0,0 0-54 0 0,0 0-62 0 0,0 0-113 0 0,3 1-130 0 0,11 32 2189 0 0,-14-33-2770 0 0,1 0-1 0 0,-1 1 1 0 0,0-1 0 0 0,0 0-1 0 0,0 0 1 0 0,0 0 0 0 0,1 0-1 0 0,-1 0 1 0 0,0 0 0 0 0,0 1 0 0 0,0-1-1 0 0,1 0 1 0 0,-1 0 0 0 0,0 0-1 0 0,0 0 1 0 0,1 0 0 0 0,-1 0-1 0 0,0 0 1 0 0,0 0 0 0 0,0 0-1 0 0,1 0 1 0 0,-1 0 0 0 0,0 0-12 0 0,-7 28-152 0 0,7-9-1391 0 0,14-17-9364 0 0,-11-2-754 0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4:18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 1795 2160 0 0,'0'0'862'0'0,"0"0"-67"0"0,0 0 196 0 0,0 0 342 0 0,0 0 281 0 0,0 0 53 0 0,0 0-185 0 0,0 0-293 0 0,0 0-297 0 0,0 0-210 0 0,0 0-145 0 0,-22 4-90 0 0,-65 18-53 0 0,52-1 153 0 0,31-14-384 0 0,-5 8 18 0 0,1 0-1 0 0,1 0 1 0 0,0 1-1 0 0,1 0 0 0 0,0 0 1 0 0,2 0-1 0 0,0 1 1 0 0,1 0-1 0 0,0 0 1 0 0,1 0-1 0 0,1 0 0 0 0,1 0 1 0 0,0 0-1 0 0,2 1-180 0 0,-2-9 60 0 0,0 0 0 0 0,1-1 0 0 0,0 1 0 0 0,1 0 0 0 0,0-1 0 0 0,0 1 0 0 0,1-1 0 0 0,0 0 0 0 0,0 0 0 0 0,1 0 0 0 0,0 0 0 0 0,0 0 0 0 0,1-1-1 0 0,0 0 1 0 0,0 0 0 0 0,1 0 0 0 0,0-1 0 0 0,0 0 0 0 0,1 0 0 0 0,-1 0 0 0 0,1-1 0 0 0,1 0 0 0 0,-1 0 0 0 0,1-1 0 0 0,-1 0 0 0 0,1 0 0 0 0,0-1 0 0 0,1 0 0 0 0,-1 0 0 0 0,0-1-1 0 0,1 0 1 0 0,0-1 0 0 0,-1 0 0 0 0,1 0 0 0 0,0-1 0 0 0,0 0 0 0 0,-1 0 0 0 0,5-1-60 0 0,-4-2 124 0 0,-1-1 0 0 0,1 1 0 0 0,0-1 0 0 0,-1-1 0 0 0,0 0 1 0 0,0 0-1 0 0,0 0 0 0 0,-1-1 0 0 0,0 0 0 0 0,0-1 0 0 0,0 0 0 0 0,-1 0 0 0 0,0 0 0 0 0,0-1 0 0 0,-1 1 0 0 0,0-1 0 0 0,0-1 1 0 0,-1 1-1 0 0,0-1 0 0 0,0 0 0 0 0,-1 0 0 0 0,-1 0 0 0 0,1 0 0 0 0,-1-1-124 0 0,7-31 162 0 0,-2 0 1 0 0,-2-1-1 0 0,-1 1 0 0 0,-2-1 0 0 0,-2 0 1 0 0,-4-26-163 0 0,2 49-14 0 0,-1-1 1 0 0,-1 1 0 0 0,0-1 0 0 0,-2 1 0 0 0,0 1-1 0 0,-1-1 1 0 0,-1 1 0 0 0,0 0 0 0 0,-2 1 0 0 0,0 0 0 0 0,-1 0-1 0 0,0 1 1 0 0,-2 1 0 0 0,0 0 0 0 0,0 0 0 0 0,-1 2-1 0 0,-1 0 1 0 0,-6-4 13 0 0,18 14-35 0 0,1 1-1 0 0,-1 0 1 0 0,0 0-1 0 0,0 0 1 0 0,0 1-1 0 0,0-1 1 0 0,0 1-1 0 0,0-1 1 0 0,0 1-1 0 0,0 0 1 0 0,-1 0-1 0 0,1 1 1 0 0,0-1-1 0 0,-1 1 1 0 0,1-1-1 0 0,0 1 1 0 0,-1 0 0 0 0,1 1-1 0 0,-1-1 1 0 0,1 0-1 0 0,0 1 1 0 0,0 0-1 0 0,-1 0 1 0 0,1 0-1 0 0,0 0 1 0 0,0 0-1 0 0,0 0 1 0 0,0 1-1 0 0,0 0 1 0 0,0 0-1 0 0,0 0 1 0 0,0 0-1 0 0,1 0 1 0 0,-1 0-1 0 0,1 1 1 0 0,0-1-1 0 0,0 1 1 0 0,-1 0 35 0 0,-1 9-24 0 0,1 1-1 0 0,0 0 1 0 0,1 0-1 0 0,0 0 1 0 0,1 0 0 0 0,1 1-1 0 0,0-1 1 0 0,1 0 0 0 0,0 0-1 0 0,1 0 1 0 0,0 0 0 0 0,1 0-1 0 0,1 0 1 0 0,0 0 0 0 0,0-1-1 0 0,1 0 1 0 0,1 0-1 0 0,0 0 1 0 0,7 8 24 0 0,2 4-54 0 0,1 0 0 0 0,1-2 0 0 0,1 0 0 0 0,1-1 0 0 0,1-1 0 0 0,1-1 0 0 0,15 10 54 0 0,94 66-4009 0 0,-91-71-229 0 0,-11-12-3928 0 0,-17-11 2495 0 0</inkml:trace>
  <inkml:trace contextRef="#ctx0" brushRef="#br0" timeOffset="531.488">614 2067 6289 0 0,'0'0'1794'0'0,"0"0"-219"0"0,0 0 99 0 0,0 0 147 0 0,0 0-89 0 0,0 0-290 0 0,0 0-292 0 0,0 0-182 0 0,0 0-62 0 0,0 0-37 0 0,0 0-55 0 0,0 0-109 0 0,0 0-138 0 0,1-9-109 0 0,4-54 462 0 0,-5 36-698 0 0,2 1-1 0 0,1-1 1 0 0,1 1-1 0 0,1-1 1 0 0,1 1-1 0 0,2 1 1 0 0,8-20-222 0 0,-15 44-14 0 0,-1 0 0 0 0,1 0 0 0 0,0 0 0 0 0,0 1 0 0 0,0-1 0 0 0,0 0 0 0 0,0 1 0 0 0,-1-1 0 0 0,1 0 0 0 0,0 1 0 0 0,0 0-1 0 0,1-1 1 0 0,-1 1 0 0 0,0-1 0 0 0,0 1 0 0 0,0 0 0 0 0,0 0 0 0 0,0 0 0 0 0,0-1 0 0 0,0 1 0 0 0,0 0 0 0 0,1 1 0 0 0,-1-1 0 0 0,0 0 0 0 0,0 0 0 0 0,0 0 0 0 0,0 1 0 0 0,0-1 0 0 0,0 0 0 0 0,0 1 0 0 0,0-1 0 0 0,0 1 0 0 0,0-1 0 0 0,0 1 0 0 0,0 0 0 0 0,0-1 0 0 0,0 1 0 0 0,0 0 0 0 0,-1 0 0 0 0,1-1 0 0 0,0 1 0 0 0,0 0 0 0 0,-1 0 0 0 0,1 0 0 0 0,-1 0 0 0 0,1 0 0 0 0,-1 0 0 0 0,1 0 0 0 0,-1 0 0 0 0,0 0 0 0 0,1 0 0 0 0,-1 1 0 0 0,0-1 0 0 0,0 0 0 0 0,0 0 0 0 0,0 0 0 0 0,0 0 0 0 0,0 0 0 0 0,0 0 0 0 0,0 1 14 0 0,10 14 63 0 0,-4-9-12 0 0,-5-6-35 0 0,-1 1-1 0 0,1 0 1 0 0,0 0 0 0 0,0-1-1 0 0,0 1 1 0 0,0 0 0 0 0,0-1-1 0 0,0 1 1 0 0,1-1 0 0 0,-1 0-1 0 0,0 1 1 0 0,1-1 0 0 0,-1 0 0 0 0,1 0-1 0 0,0 0 1 0 0,-1 0 0 0 0,1 0-1 0 0,0 0 1 0 0,-1 0 0 0 0,1-1-1 0 0,0 1 1 0 0,0-1 0 0 0,0 1-1 0 0,0-1 1 0 0,0 0 0 0 0,-1 1-1 0 0,1-1 1 0 0,0 0 0 0 0,0 0-1 0 0,0-1 1 0 0,0 1 0 0 0,0 0-1 0 0,0 0 1 0 0,0-1 0 0 0,-1 0-1 0 0,1 1 1 0 0,1-2-16 0 0,27-63 608 0 0,18-38-514 0 0,-31 143-467 0 0,-9-11 322 0 0,-8-24 15 0 0,1 1-1 0 0,0-1 1 0 0,0 0-1 0 0,1 1 1 0 0,-1-1 0 0 0,1 0-1 0 0,0 0 1 0 0,1-1-1 0 0,-1 1 1 0 0,1 0-1 0 0,0-1 1 0 0,0 1-1 0 0,0-1 1 0 0,1 0-1 0 0,0 0 1 0 0,-1 0-1 0 0,1-1 1 0 0,1 1-1 0 0,1 0 37 0 0,26-11-6482 0 0,-17-11-4421 0 0,-13 11 3615 0 0</inkml:trace>
  <inkml:trace contextRef="#ctx0" brushRef="#br0" timeOffset="982.008">1179 1596 6449 0 0,'0'0'1871'0'0,"0"0"-593"0"0,0 0-48 0 0,0 0 114 0 0,0 0-50 0 0,0 0-257 0 0,0 0-289 0 0,0 0-204 0 0,0 0-133 0 0,0 0-45 0 0,-10 31-9 0 0,-31 96-14 0 0,37-79 188 0 0,8-45-416 0 0,-1 0 26 0 0,1-1-1 0 0,-1 0 0 0 0,1 0 0 0 0,0 0 1 0 0,0 0-1 0 0,0 0 0 0 0,0-1 0 0 0,0 0 0 0 0,0 0 1 0 0,0 0-1 0 0,0 0 0 0 0,1 0 0 0 0,-1-1 1 0 0,0 0-1 0 0,0 0 0 0 0,1 0 0 0 0,-1-1 0 0 0,0 1 1 0 0,0-1-1 0 0,0 0 0 0 0,1 0 0 0 0,-1 0 0 0 0,0-1 1 0 0,0 0-1 0 0,-1 1 0 0 0,1-1 0 0 0,0-1 1 0 0,-1 1-1 0 0,3-2-140 0 0,7-11 157 0 0,-2 0 1 0 0,0-1-1 0 0,0 0 1 0 0,-1-1 0 0 0,-1 0-1 0 0,-1-1 1 0 0,-1 0-1 0 0,0 0 1 0 0,-1 0 0 0 0,-1-1-1 0 0,-1 0 1 0 0,-1 0-1 0 0,0 0 1 0 0,-1 0 0 0 0,-1-1-1 0 0,-1 1 1 0 0,-1 0-1 0 0,-3-16-157 0 0,4 21-41 0 0,-2 1-1 0 0,1-1 0 0 0,-2 0 0 0 0,0 1 1 0 0,0 0-1 0 0,-1-1 0 0 0,-1 2 1 0 0,0-1-1 0 0,-1 0 0 0 0,-1 1 1 0 0,1 0-1 0 0,-2 1 0 0 0,0-1 0 0 0,0 1 1 0 0,-1 1-1 0 0,0 0 0 0 0,-1 0 1 0 0,0 1-1 0 0,-1 0 0 0 0,0 0 0 0 0,0 1 1 0 0,-10-5 41 0 0,18 12-56 0 0,0-1 0 0 0,-1 1 1 0 0,1-1-1 0 0,0 1 0 0 0,-1 0 0 0 0,1 0 1 0 0,-1 1-1 0 0,1-1 0 0 0,-1 1 1 0 0,1 0-1 0 0,-1 0 0 0 0,1 0 0 0 0,-1 0 1 0 0,1 0-1 0 0,-1 1 0 0 0,1 0 0 0 0,-1 0 1 0 0,1 0-1 0 0,-1 0 0 0 0,1 0 1 0 0,0 0-1 0 0,0 1 0 0 0,0 0 0 0 0,0 0 1 0 0,0 0-1 0 0,0 0 0 0 0,0 0 1 0 0,0 0-1 0 0,1 1 0 0 0,-1-1 0 0 0,1 1 1 0 0,0 0-1 0 0,0 0 0 0 0,0 0 0 0 0,0 0 1 0 0,0 0-1 0 0,1 0 56 0 0,-3 5-11 0 0,1 0 0 0 0,1-1-1 0 0,0 1 1 0 0,0 0 0 0 0,0 1 0 0 0,1-1-1 0 0,0 0 1 0 0,1 0 0 0 0,0 1 0 0 0,0-1-1 0 0,0 0 1 0 0,1 0 0 0 0,1 1 0 0 0,-1-1 0 0 0,1 0-1 0 0,1 0 1 0 0,0-1 0 0 0,0 1 0 0 0,0 0-1 0 0,1-1 1 0 0,0 0 0 0 0,0 0 0 0 0,1 0 0 0 0,0 0-1 0 0,0-1 1 0 0,1 1 0 0 0,-1-2 0 0 0,1 1-1 0 0,1 0 1 0 0,-1-1 0 0 0,1 0 11 0 0,8 5-110 0 0,-1-1 0 0 0,1-1-1 0 0,1 0 1 0 0,-1-1 0 0 0,1 0 0 0 0,1-1 0 0 0,-1-1 0 0 0,1-1-1 0 0,0 0 1 0 0,9 0 110 0 0,40 3-4123 0 0,1-6-5055 0 0,-52-1 2087 0 0</inkml:trace>
  <inkml:trace contextRef="#ctx0" brushRef="#br0" timeOffset="5151.969">1441 1113 4793 0 0,'0'0'2322'0'0,"0"0"-312"0"0,0 0-178 0 0,0 0 0 0 0,0 0-94 0 0,0 0-282 0 0,0 0-346 0 0,0 0-317 0 0,0 0-235 0 0,0 0-175 0 0,0 0-77 0 0,-7 10 265 0 0,40 7 1735 0 0,-9-3-1915 0 0,-1 2 1 0 0,0 0-1 0 0,-1 2 1 0 0,-1 0-1 0 0,0 1 1 0 0,-2 1-1 0 0,0 1 0 0 0,10 17-391 0 0,86 86 705 0 0,-112-130 1802 0 0,-5-28-2202 0 0,-59-309 21 0 0,31 146-30 0 0,27 157-5514 0 0,2 2-5660 0 0,1 41-386 0 0</inkml:trace>
  <inkml:trace contextRef="#ctx0" brushRef="#br0" timeOffset="10317.523">1897 1091 0 0 0,'0'2'2710'0'0,"1"5"15941"0"0,0-5-16109 0 0,-1-2-4402 0 0,44-22 3235 0 0,217-125 618 0 0,-95 41-1374 0 0,-110 76-369 0 0,-45 22 172 0 0,-21 8 239 0 0,-5 0-730 0 0,-6-1 97 0 0,-1-2-1 0 0,1-1 1 0 0,-1 0 0 0 0,1-2-1 0 0,1 0 1 0 0,-17-8-28 0 0,-32-9 111 0 0,17 14-175 0 0,52 25-124 0 0,17 131 49 0 0,3-96 131 0 0,2 0-1 0 0,2-2 0 0 0,3 0 0 0 0,1-2 0 0 0,22 26 9 0 0,-47-70-1 0 0,-1 2 30 0 0,-2-5-22 0 0,0 1-1 0 0,0 0 0 0 0,0-1 0 0 0,0 1 0 0 0,0 0 1 0 0,0-1-1 0 0,0 1 0 0 0,0 0 0 0 0,0 0 1 0 0,1-1-1 0 0,-1 1 0 0 0,0 0 0 0 0,0-1 1 0 0,1 1-1 0 0,-1-1 0 0 0,0 1 0 0 0,1 0 0 0 0,-1-1 1 0 0,0 1-1 0 0,1-1 0 0 0,-1 1 0 0 0,1-1 1 0 0,-1 1-1 0 0,1-1 0 0 0,-1 1 0 0 0,1-1 0 0 0,-1 0 1 0 0,1 1-1 0 0,0-1 0 0 0,-1 0 0 0 0,1 1 1 0 0,0-1-1 0 0,-1 0 0 0 0,1 0 0 0 0,0 0 0 0 0,-1 1 1 0 0,1-1-1 0 0,0 0 0 0 0,-1 0 0 0 0,1 0 1 0 0,0 0-1 0 0,-1 0 0 0 0,1 0 0 0 0,0-1 0 0 0,-1 1 1 0 0,1 0-1 0 0,0 0 0 0 0,-1 0 0 0 0,1-1 1 0 0,0 1-1 0 0,-1 0 0 0 0,1 0 0 0 0,-1-1 0 0 0,1 1-5 0 0,41-187 901 0 0,-9-147-1098 0 0,-33 334-293 0 0,0 0-287 0 0,0 0-383 0 0,0 18-6732 0 0,0-7 692 0 0,0-3-3494 0 0</inkml:trace>
  <inkml:trace contextRef="#ctx0" brushRef="#br0" timeOffset="11030.319">2179 1515 7450 0 0,'0'0'1704'0'0,"0"0"-190"0"0,0 0-11 0 0,0 0 140 0 0,0 0 45 0 0,0 0-149 0 0,0 0-251 0 0,0 0-286 0 0,0 0-242 0 0,0 0-167 0 0,0 0-127 0 0,0 0-54 0 0,0 0-13 0 0,2 18 910 0 0,-3 201 1437 0 0,-63 132-1884 0 0,60-254-616 0 0,5-95-225 0 0,-1-1-1 0 0,0 1 1 0 0,0 0-1 0 0,1 0 0 0 0,-1 0 1 0 0,1 0-1 0 0,0-1 0 0 0,0 1 1 0 0,-1 0-1 0 0,1 0 0 0 0,0-1 1 0 0,0 1-1 0 0,1-1 1 0 0,-1 1-1 0 0,0-1 0 0 0,0 1 1 0 0,1-1-1 0 0,-1 0 0 0 0,1 0 1 0 0,-1 0-1 0 0,1 1 0 0 0,0-1 1 0 0,-1-1-1 0 0,1 1 1 0 0,0 0-1 0 0,-1 0 0 0 0,1-1 1 0 0,0 1-1 0 0,0-1 0 0 0,0 1 1 0 0,0-1-1 0 0,0 0 0 0 0,0 0 1 0 0,0 0-1 0 0,-1 0 1 0 0,1 0-1 0 0,0 0 0 0 0,1-1-20 0 0,73-19 749 0 0,61-78-207 0 0,-129 92-540 0 0,-1 0 0 0 0,0-1-1 0 0,-1 0 1 0 0,1 0 0 0 0,-1 0 0 0 0,-1-1 0 0 0,0 1-1 0 0,0-1 1 0 0,0-1 0 0 0,-1 1 0 0 0,1-2-2 0 0,4-37-2778 0 0,-35 26-5032 0 0,15 17 1874 0 0,3 1-5477 0 0</inkml:trace>
  <inkml:trace contextRef="#ctx0" brushRef="#br0" timeOffset="11234.347">1884 1982 11466 0 0,'0'0'2662'0'0,"0"0"-1067"0"0,0 0-481 0 0,0 0 66 0 0,0 0 123 0 0,0 0-95 0 0,0 0-241 0 0,0 0-247 0 0,0 0-146 0 0,32-11-105 0 0,100-38-94 0 0,136-42-1701 0 0,-224 77-2425 0 0,-25 7-666 0 0,-8 3-387 0 0,-1 0-4531 0 0</inkml:trace>
  <inkml:trace contextRef="#ctx0" brushRef="#br0" timeOffset="11516.269">2516 1725 4241 0 0,'0'0'3481'0'0,"0"0"-1341"0"0,0 0-574 0 0,0 0-153 0 0,0 0-194 0 0,0 0-258 0 0,0 0-220 0 0,0 0-124 0 0,0 0-92 0 0,0 0-69 0 0,-13 33-36 0 0,-39 102-37 0 0,41-74 224 0 0,14-55-480 0 0,-1-2 23 0 0,0 0 0 0 0,1 0 0 0 0,-1 0 0 0 0,1-1 0 0 0,0 1 0 0 0,0-1 0 0 0,1 1 0 0 0,-1-1-1 0 0,0 0 1 0 0,1 0 0 0 0,0 0 0 0 0,0-1 0 0 0,0 0 0 0 0,0 1 0 0 0,0-1 0 0 0,0-1 0 0 0,1 1-1 0 0,-1 0 1 0 0,1-1 0 0 0,-1 0 0 0 0,1 0 0 0 0,0-1 0 0 0,-1 1 0 0 0,1-1 0 0 0,-1 0 0 0 0,1 0-1 0 0,0 0 1 0 0,-1-1 0 0 0,1 0 0 0 0,0 0 0 0 0,-1 0 0 0 0,1 0 0 0 0,-1-1 0 0 0,0 0 0 0 0,0 0-1 0 0,1 0 1 0 0,-1 0 0 0 0,0 0 0 0 0,-1-1 0 0 0,1 0 0 0 0,0 0 0 0 0,-1 0 0 0 0,3-3-150 0 0,3-2 127 0 0,0-1 1 0 0,-1 0-1 0 0,0 0 1 0 0,-1-1-1 0 0,0 0 1 0 0,0 0-1 0 0,-1 0 1 0 0,-1-1 0 0 0,0 0-1 0 0,0 0 1 0 0,-1 0-1 0 0,0-1 1 0 0,-1 0-1 0 0,-1 0 1 0 0,0 1-1 0 0,0-1 1 0 0,-1 0-1 0 0,0-1 1 0 0,-2-8-128 0 0,1 18-21 0 0,-1 0 0 0 0,1 0 0 0 0,-1 0 0 0 0,0 0 0 0 0,0-1 0 0 0,0 1 0 0 0,0 0 0 0 0,-1 1 0 0 0,1-1 0 0 0,-1 0 0 0 0,0 0 0 0 0,1 1 0 0 0,-1-1 1 0 0,-1 1-1 0 0,1-1 0 0 0,0 1 0 0 0,-1 0 0 0 0,1 0 0 0 0,-1 0 0 0 0,1 0 0 0 0,-1 0 0 0 0,0 1 0 0 0,0-1 0 0 0,0 1 0 0 0,0 0 0 0 0,0 0 0 0 0,0 0 0 0 0,0 0 0 0 0,0 0 0 0 0,0 1 0 0 0,-1-1 0 0 0,1 1 0 0 0,0 0 0 0 0,-4 0 21 0 0,3 0-336 0 0,-1 0 0 0 0,1 0 0 0 0,-1 1 0 0 0,0 0 0 0 0,1-1 0 0 0,-1 2 0 0 0,1-1 0 0 0,-1 0 0 0 0,1 1 0 0 0,0 0 0 0 0,0 0 0 0 0,0 0 0 0 0,0 0 0 0 0,0 1 0 0 0,-3 2 336 0 0,-10 12-3447 0 0,6-5-1701 0 0,2 0-5605 0 0</inkml:trace>
  <inkml:trace contextRef="#ctx0" brushRef="#br0" timeOffset="11892.919">2856 1596 7074 0 0,'0'0'3071'0'0,"0"0"-1029"0"0,0 0-510 0 0,0 0-160 0 0,0 0-250 0 0,0 0-257 0 0,0 0-149 0 0,0 0-105 0 0,0 0-96 0 0,0 0-112 0 0,0 0-104 0 0,0 0-86 0 0,-19 26-61 0 0,-62 80-52 0 0,50-42 23 0 0,30-51-110 0 0,1-11 15 0 0,0 1-1 0 0,0-1 1 0 0,1 0 0 0 0,-1 1 0 0 0,0-1-1 0 0,1 0 1 0 0,-1 1 0 0 0,1-1 0 0 0,0 0 0 0 0,0 0-1 0 0,0 0 1 0 0,0 0 0 0 0,0 0 0 0 0,1 0-1 0 0,-1 0 1 0 0,0 0 0 0 0,1 0 0 0 0,0 0-1 0 0,-1-1 1 0 0,1 1 0 0 0,0-1 0 0 0,0 1-1 0 0,0-1 1 0 0,0 0 0 0 0,0 1 0 0 0,0-1-1 0 0,0 0 1 0 0,0-1 0 0 0,0 1 0 0 0,1 0-1 0 0,-1 0 1 0 0,0-1 0 0 0,0 0 0 0 0,1 1-1 0 0,-1-1 1 0 0,1 0 0 0 0,-1 0 0 0 0,0 0-1 0 0,1 0 1 0 0,-1-1 0 0 0,0 1 0 0 0,0-1-1 0 0,1 1 1 0 0,-1-1 0 0 0,0 0 0 0 0,0 0-1 0 0,1 0-27 0 0,8-3 294 0 0,0-1 0 0 0,-1 0-1 0 0,1 0 1 0 0,-1-1-1 0 0,0-1 1 0 0,0 0 0 0 0,-1 0-1 0 0,0-1 1 0 0,0 0 0 0 0,-1 0-1 0 0,0-1 1 0 0,-1 0-1 0 0,0-1 1 0 0,0 1 0 0 0,-1-1-1 0 0,0-1 1 0 0,2-3-294 0 0,-4 6 142 0 0,0-1 1 0 0,-1 1-1 0 0,0-1 0 0 0,0 1 1 0 0,-1-1-1 0 0,0 0 1 0 0,0 0-1 0 0,-1 0 0 0 0,0 0 1 0 0,-1 0-1 0 0,0 0 0 0 0,-1-8-142 0 0,1 14-17 0 0,-1 1 1 0 0,0-1-1 0 0,0 0 0 0 0,0 1 0 0 0,0-1 0 0 0,-1 1 0 0 0,1 0 0 0 0,-1-1 0 0 0,1 1 0 0 0,-1 0 0 0 0,0 0 0 0 0,0 0 0 0 0,0 0 0 0 0,0 0 0 0 0,0 0 1 0 0,-1 1-1 0 0,1-1 0 0 0,0 1 0 0 0,-1-1 0 0 0,1 1 0 0 0,-1 0 0 0 0,0 0 0 0 0,1 0 0 0 0,-1 0 0 0 0,0 1 0 0 0,1-1 0 0 0,-1 1 0 0 0,0 0 0 0 0,0-1 1 0 0,1 1-1 0 0,-1 0 0 0 0,0 1 0 0 0,0-1 0 0 0,-2 1 17 0 0,-55 23-3938 0 0,46-8 1118 0 0,5-4-3049 0 0,3-1-5867 0 0</inkml:trace>
  <inkml:trace contextRef="#ctx0" brushRef="#br0" timeOffset="15997.71">3602 1091 0 0 0,'0'0'1552'0'0,"0"0"65"0"0,0 0-13 0 0,0 0-133 0 0,0 0-124 0 0,0 0-83 0 0,0 0-97 0 0,0 0-92 0 0,0-3-139 0 0,0 1-742 0 0,-1 1-1 0 0,1-1 1 0 0,0 1-1 0 0,-1 0 1 0 0,1-1-1 0 0,-1 1 1 0 0,0 0-1 0 0,1-1 1 0 0,-1 1-1 0 0,0 0 1 0 0,0 0-1 0 0,1-1 1 0 0,-1 1-1 0 0,0 0 1 0 0,0 0-1 0 0,-1 0 1 0 0,1 0-1 0 0,0 0 1 0 0,0 0-1 0 0,0 1 1 0 0,0-1-1 0 0,-1 0 1 0 0,1 1-1 0 0,0-1 1 0 0,-1 1-1 0 0,1-1 1 0 0,-1 1-1 0 0,1 0 1 0 0,-1-1-1 0 0,1 1 1 0 0,0 0-1 0 0,-1 0 1 0 0,1 0-1 0 0,-1 0 1 0 0,1 0-1 0 0,-1 0 1 0 0,1 1-1 0 0,-1-1 1 0 0,1 0-1 0 0,0 1 1 0 0,-1-1-1 0 0,1 1 1 0 0,0-1-1 0 0,-2 2-193 0 0,-10 3 258 0 0,-1 1 0 0 0,1 1 0 0 0,0 1 0 0 0,0 0 0 0 0,1 0 0 0 0,0 1 0 0 0,0 1 0 0 0,1 0 1 0 0,1 1-1 0 0,-2 1-258 0 0,11-10 33 0 0,-1-1-14 0 0,1 0-1 0 0,-1 0 0 0 0,0 1 0 0 0,1-1 1 0 0,0 1-1 0 0,-1-1 0 0 0,1 1 0 0 0,0-1 0 0 0,0 1 1 0 0,0 0-1 0 0,0 0 0 0 0,0 0 0 0 0,0 0 1 0 0,0-1-1 0 0,1 1 0 0 0,-1 0 0 0 0,0 0 0 0 0,1 0 1 0 0,0 1-1 0 0,0-1 0 0 0,0 0 0 0 0,0 0 1 0 0,0 0-1 0 0,0 0 0 0 0,0 0-18 0 0,48 6 420 0 0,-25-8-296 0 0,-15-1-103 0 0,1 0 1 0 0,-1 0-1 0 0,1 1 0 0 0,-1 1 1 0 0,0 0-1 0 0,1 0 1 0 0,-1 0-1 0 0,0 1 1 0 0,0 0-1 0 0,0 1 1 0 0,0 0-1 0 0,0 0 1 0 0,-1 1-1 0 0,1-1 1 0 0,6 6-22 0 0,-12-6 25 0 0,-1 0 1 0 0,1 1 0 0 0,-1-1-1 0 0,0 0 1 0 0,0 1 0 0 0,0-1-1 0 0,0 1 1 0 0,-1-1-1 0 0,1 1 1 0 0,-1-1 0 0 0,0 1-1 0 0,0 0 1 0 0,0-1 0 0 0,0 1-1 0 0,-1-1 1 0 0,0 1 0 0 0,1-1-1 0 0,-1 1 1 0 0,0-1 0 0 0,-1 0-1 0 0,0 2-25 0 0,-3 5-138 0 0,-1 0 1 0 0,0 0-1 0 0,-1-1 0 0 0,0 0 0 0 0,0 0 0 0 0,-1-1 0 0 0,0 0 0 0 0,0 0 0 0 0,-1-1 1 0 0,0 0-1 0 0,0-1 0 0 0,-1 0 0 0 0,-7 4 138 0 0,16-10-359 0 0,0 0-1 0 0,1-1 1 0 0,-1 1-1 0 0,1 0 1 0 0,-1 0 0 0 0,1 0-1 0 0,-1-1 1 0 0,1 1-1 0 0,-1 0 1 0 0,1-1 0 0 0,-1 1-1 0 0,1 0 1 0 0,-1-1-1 0 0,1 1 1 0 0,0-1 0 0 0,-1 1-1 0 0,1-1 1 0 0,-1 1-1 0 0,1-1 1 0 0,0 1 0 0 0,0-1-1 0 0,-1 1 1 0 0,1-1-1 0 0,0 1 1 0 0,0-1 0 0 0,0 1-1 0 0,0-1 1 0 0,-1 0-1 0 0,1 1 1 0 0,0-1 0 0 0,0 1-1 0 0,0-1 1 0 0,0 1-1 0 0,0-1 1 0 0,0 0 0 0 0,1 1-1 0 0,-1-1 1 0 0,0 1-1 0 0,0-1 1 0 0,0 1 0 0 0,0-1-1 0 0,1 0 1 0 0,-1 1-1 0 0,0-1 1 0 0,1 1 0 0 0,-1-1-1 0 0,0 1 1 0 0,1 0-1 0 0,-1-1 1 0 0,1 1 0 0 0,-1-1-1 0 0,0 1 1 0 0,1-1 359 0 0,5-3-4181 0 0</inkml:trace>
  <inkml:trace contextRef="#ctx0" brushRef="#br0" timeOffset="16542.006">3605 1353 696 0 0,'0'0'2827'0'0,"0"0"-169"0"0,0 0 15 0 0,0 0 25 0 0,0 0-202 0 0,0 0-397 0 0,0 0-377 0 0,0 0-300 0 0,0 0-269 0 0,0 0-170 0 0,0 0-145 0 0,0 0-118 0 0,0 0-84 0 0,4-16-89 0 0,25-112 674 0 0,24-52 369 0 0,-53 178-1589 0 0,1 1 1 0 0,-1 0-1 0 0,1-1 0 0 0,0 1 0 0 0,0 0 0 0 0,-1 0 1 0 0,1-1-1 0 0,0 1 0 0 0,0 0 0 0 0,0 0 0 0 0,0 0 1 0 0,1 0-1 0 0,-1 0 0 0 0,0 1 0 0 0,0-1 0 0 0,1 0 1 0 0,-1 0-1 0 0,0 1 0 0 0,1-1 0 0 0,-1 1 0 0 0,0-1 1 0 0,1 1-1 0 0,-1 0 0 0 0,1-1 0 0 0,-1 1 0 0 0,1 0 1 0 0,-1 0-1 0 0,1 0 0 0 0,-1 0 0 0 0,1 0 1 0 0,-1 0-1 0 0,0 1 0 0 0,1-1 0 0 0,-1 0 0 0 0,1 1 1 0 0,-1-1-1 0 0,1 1 0 0 0,-1-1 0 0 0,0 1 0 0 0,0 0 1 0 0,1 0-1 0 0,-1 0 0 0 0,0-1 0 0 0,0 1 0 0 0,0 0 1 0 0,0 0-1 0 0,0 1 0 0 0,0-1 0 0 0,0 0 0 0 0,0 0 1 0 0,0 0-1 0 0,0 1 0 0 0,-1-1 0 0 0,1 0 0 0 0,-1 1 1 0 0,1-1-1 0 0,-1 0 0 0 0,1 1 0 0 0,-1-1 1 0 0,0 1-1 0 0,0-1 0 0 0,1 1 0 0 0,-1-1-1 0 0,9 14 11 0 0,-8-12-7 0 0,0-1-1 0 0,0 0 0 0 0,1 0 0 0 0,-1 0 0 0 0,0 0 0 0 0,1 0 0 0 0,-1 0 0 0 0,1 0 0 0 0,0 0 0 0 0,-1 0 0 0 0,1-1 0 0 0,0 1 0 0 0,0-1 0 0 0,0 1 0 0 0,0-1 1 0 0,1 0-1 0 0,-1 0 0 0 0,0 0 0 0 0,0 0 0 0 0,1 0 0 0 0,-1 0 0 0 0,0-1 0 0 0,1 1 0 0 0,-1-1 0 0 0,3 0-3 0 0,1-1 17 0 0,-1-1 0 0 0,1 0 0 0 0,0 0 0 0 0,-1 0 0 0 0,0-1 1 0 0,0 1-1 0 0,0-1 0 0 0,0-1 0 0 0,0 1 0 0 0,0-1 0 0 0,-1 0 0 0 0,0 0 0 0 0,0 0 0 0 0,0 0 0 0 0,0-1 0 0 0,0 0 0 0 0,-1 0 0 0 0,0 0 0 0 0,0 0 1 0 0,-1 0-1 0 0,1-1 0 0 0,0-2-17 0 0,34-47 122 0 0,-37 55-126 0 0,1-1 0 0 0,-1 1 0 0 0,0-1 0 0 0,0 0 0 0 0,1 1 0 0 0,-1-1 1 0 0,0 1-1 0 0,1-1 0 0 0,-1 1 0 0 0,0-1 0 0 0,1 1 0 0 0,-1-1 1 0 0,1 1-1 0 0,-1 0 0 0 0,1-1 0 0 0,-1 1 0 0 0,1 0 0 0 0,-1-1 0 0 0,1 1 1 0 0,-1 0-1 0 0,1-1 0 0 0,-1 1 0 0 0,1 0 0 0 0,0 0 0 0 0,-1 0 0 0 0,1 0 1 0 0,-1-1-1 0 0,1 1 0 0 0,0 0 0 0 0,-1 0 0 0 0,1 0 0 0 0,-1 0 0 0 0,1 0 1 0 0,0 1-1 0 0,-1-1 0 0 0,1 0 0 0 0,-1 0 0 0 0,1 0 0 0 0,0 0 1 0 0,-1 1-1 0 0,1-1 0 0 0,-1 0 0 0 0,1 1 0 0 0,-1-1 0 0 0,1 0 0 0 0,-1 1 1 0 0,1-1-1 0 0,-1 0 0 0 0,1 1 0 0 0,-1-1 0 0 0,0 1 0 0 0,1-1 0 0 0,-1 1 1 0 0,0-1-1 0 0,1 1 0 0 0,-1 0 0 0 0,0-1 0 0 0,1 1 0 0 0,-1-1 0 0 0,0 1 4 0 0,8 10-36 0 0,12 18-149 0 0,15-17-5907 0 0,-13-23-7769 0 0,-17 7 6626 0 0</inkml:trace>
  <inkml:trace contextRef="#ctx0" brushRef="#br0" timeOffset="17280.995">4270 719 3033 0 0,'0'0'3238'0'0,"0"0"-259"0"0,0 0-348 0 0,0 0-441 0 0,0 0-512 0 0,0 0-410 0 0,0 0-226 0 0,0 0-125 0 0,0 0-117 0 0,0 0-113 0 0,0 0-94 0 0,0 0-108 0 0,0 0-100 0 0,-26 26-86 0 0,-78 77-75 0 0,69-50 4 0 0,35-44-188 0 0,-1-5-15 0 0,0-2-22 0 0,0 0 1 0 0,0-1-1 0 0,0 1 1 0 0,0 0-1 0 0,0 0 1 0 0,1 0-1 0 0,-1 0 1 0 0,0 0-1 0 0,1 0 1 0 0,0 0-1 0 0,-1 0 1 0 0,1 0-1 0 0,0 0 1 0 0,0 0 0 0 0,0 0-1 0 0,0 0 1 0 0,1 0-1 0 0,-1 0 1 0 0,0 0-1 0 0,1 0 1 0 0,0 0-1 0 0,-1 0 1 0 0,1 0-1 0 0,0-1 1 0 0,0 1-1 0 0,0 0 1 0 0,0 0-1 0 0,0-1 1 0 0,0 1 0 0 0,1 0-1 0 0,-1-1 1 0 0,1 0-1 0 0,-1 1 1 0 0,1-1-1 0 0,-1 0 1 0 0,1 1-1 0 0,0-1 1 0 0,-1 0-1 0 0,1 0 1 0 0,0-1-1 0 0,0 1 1 0 0,0 0-1 0 0,0 0 1 0 0,0-1 0 0 0,0 1-1 0 0,0-1 1 0 0,1 0-4 0 0,8-3 42 0 0,0 0 0 0 0,0-1 0 0 0,-1 0 0 0 0,0-1 1 0 0,1-1-1 0 0,-1 1 0 0 0,-1-2 0 0 0,1 1 1 0 0,-1-1-1 0 0,0 0 0 0 0,-1-1 0 0 0,0 0 1 0 0,0-1-1 0 0,-1 0 0 0 0,0 0 0 0 0,0 0 0 0 0,-1-1 1 0 0,0 0-1 0 0,-1 0 0 0 0,0 0 0 0 0,0-3-42 0 0,69-149 260 0 0,-71 161-646 0 0,-6 10 296 0 0,-4 80-547 0 0,8-87 631 0 0,0 1 1 0 0,0 0-1 0 0,0 0 1 0 0,0-1-1 0 0,1 1 0 0 0,-1-1 1 0 0,1 1-1 0 0,0-1 1 0 0,-1 0-1 0 0,1 0 0 0 0,0 0 1 0 0,1 0-1 0 0,-1 0 1 0 0,0 0-1 0 0,0 0 0 0 0,1 0 1 0 0,-1-1-1 0 0,1 0 1 0 0,0 1-1 0 0,-1-1 0 0 0,1 0 1 0 0,0 0-1 0 0,0 0 1 0 0,-1-1-1 0 0,1 1 0 0 0,0-1 1 0 0,0 0-1 0 0,0 1 1 0 0,0-1-1 0 0,0 0 0 0 0,0-1 1 0 0,0 1-1 0 0,0 0 1 0 0,-1-1-1 0 0,1 0 0 0 0,0 0 1 0 0,0 0-1 0 0,0 0 1 0 0,-1 0-1 0 0,1 0 0 0 0,0-1 7 0 0,10-9 128 0 0,0-1 0 0 0,-1 0 0 0 0,0-1 1 0 0,-1 0-1 0 0,-1-1 0 0 0,0 0 1 0 0,-1-1-1 0 0,0 0 0 0 0,-2 0 1 0 0,1-1-1 0 0,-2 0 0 0 0,0 0 1 0 0,3-14-130 0 0,-2 11 82 0 0,3-7-34 0 0,-1 1 1 0 0,0-1-1 0 0,-2-1 1 0 0,-2 1-1 0 0,0-1 1 0 0,-2 0-1 0 0,0 0 1 0 0,-2 0-1 0 0,-1 0 1 0 0,-2-2-49 0 0,-25-31 46 0 0,26 59-60 0 0,1-1-1 0 0,-1 1 1 0 0,0 0 0 0 0,1 0-1 0 0,-1 0 1 0 0,0 0 0 0 0,1 0-1 0 0,-1 0 1 0 0,0 0-1 0 0,0 1 1 0 0,0-1 0 0 0,0 0-1 0 0,0 0 1 0 0,0 1 0 0 0,0-1-1 0 0,0 0 1 0 0,0 1 0 0 0,0-1-1 0 0,0 1 1 0 0,-1-1 0 0 0,1 1-1 0 0,0 0 1 0 0,0 0-1 0 0,0-1 1 0 0,-1 1 0 0 0,1 0-1 0 0,0 0 1 0 0,0 0 0 0 0,-1 0-1 0 0,1 0 1 0 0,0 1 0 0 0,0-1-1 0 0,0 0 1 0 0,-1 1 0 0 0,1-1-1 0 0,0 0 1 0 0,0 1-1 0 0,0-1 1 0 0,0 1 0 0 0,0 0-1 0 0,0-1 1 0 0,0 1 0 0 0,0 0-1 0 0,0 0 1 0 0,0 0 0 0 0,0-1-1 0 0,0 1 1 0 0,0 0 0 0 0,0 1 14 0 0,-7 13-92 0 0,0 0 1 0 0,1 1 0 0 0,1 0 0 0 0,0 0 0 0 0,2 1 0 0 0,-1-1 0 0 0,2 1 0 0 0,0 0 0 0 0,1 0 0 0 0,1 0-1 0 0,1 0 1 0 0,0 0 0 0 0,2 12 91 0 0,-2-22 1 0 0,1 1 0 0 0,0-1 0 0 0,0 0 0 0 0,1 1 0 0 0,-1-1 0 0 0,2 0 0 0 0,-1 0 0 0 0,1 0 0 0 0,0 0 0 0 0,0 0 0 0 0,1-1 0 0 0,0 1 0 0 0,0-1 0 0 0,1 0 0 0 0,-1 0 0 0 0,1-1 0 0 0,1 1 0 0 0,-1-1 0 0 0,1 0 0 0 0,0-1-1 0 0,0 1 1 0 0,0-1 0 0 0,0-1 0 0 0,1 1 0 0 0,0-1 0 0 0,0 0 0 0 0,0 0 0 0 0,0-1 0 0 0,0 0 0 0 0,0 0 0 0 0,0-1 0 0 0,1 0 0 0 0,-1 0 0 0 0,1-1 0 0 0,-1 1 0 0 0,5-2-1 0 0,3 1 128 0 0,-1-2-1 0 0,1 0 1 0 0,0 0 0 0 0,-1-1-1 0 0,1-1 1 0 0,-1 0-1 0 0,0-1 1 0 0,-1-1 0 0 0,1 0-1 0 0,-1-1 1 0 0,0 0 0 0 0,-1-1-1 0 0,1-1 1 0 0,4-4-128 0 0,1 1 115 0 0,-1-1 0 0 0,0-1 0 0 0,0-1 1 0 0,-2 0-1 0 0,0-1 0 0 0,-1-1 0 0 0,0 0 0 0 0,-1-1 0 0 0,-1-1 1 0 0,-1 1-1 0 0,-1-2 0 0 0,0 0 0 0 0,-2 0 0 0 0,0 0 0 0 0,-1-1 1 0 0,-2 0-1 0 0,0-1 0 0 0,-1 1 0 0 0,-1-1 0 0 0,0-2-115 0 0,-3 10 9 0 0,1 8-1 0 0,0 0 0 0 0,0 0 0 0 0,0 0 0 0 0,-1-1 0 0 0,0 1 1 0 0,-1 0-1 0 0,1-1 0 0 0,-1 1 0 0 0,0 0 0 0 0,-1 0 0 0 0,1 0 0 0 0,-1 0 0 0 0,0 0 0 0 0,-1 0 0 0 0,0 1 0 0 0,0-1 0 0 0,0 1 1 0 0,0-1-1 0 0,-1 1 0 0 0,0 0 0 0 0,0 1 0 0 0,-4-5-8 0 0,6 9-11 0 0,1-1 0 0 0,-1 0 0 0 0,0 0 0 0 0,0 1 0 0 0,0-1 0 0 0,0 1 0 0 0,0-1 0 0 0,0 1 0 0 0,0 0 0 0 0,0 0 0 0 0,0 0 0 0 0,0 0 0 0 0,0 0 0 0 0,0 0 0 0 0,0 1 0 0 0,0-1 0 0 0,0 1 0 0 0,0-1 0 0 0,0 1 0 0 0,0 0 0 0 0,0-1 0 0 0,0 1 0 0 0,1 0 0 0 0,-1 1 0 0 0,0-1 0 0 0,1 0 0 0 0,-1 0 0 0 0,0 1 0 0 0,1-1 0 0 0,0 1 0 0 0,-1-1 0 0 0,1 1 0 0 0,0-1 0 0 0,-1 2 11 0 0,-35 64-378 0 0,31-51 181 0 0,0 0 1 0 0,2 1 0 0 0,0-1-1 0 0,1 1 1 0 0,0 0 0 0 0,2-1-1 0 0,0 1 1 0 0,1 0 0 0 0,0 0-1 0 0,2 0 1 0 0,0 0-1 0 0,1 0 1 0 0,0 0 0 0 0,2 2 196 0 0,28 59-6504 0 0,19-10-7138 0 0,-38-56 9859 0 0</inkml:trace>
  <inkml:trace contextRef="#ctx0" brushRef="#br0" timeOffset="17782.368">2499 2483 11554 0 0,'0'0'2802'0'0,"0"0"-1163"0"0,0 0-334 0 0,0 0 44 0 0,0 0-59 0 0,0 0-325 0 0,0 0-335 0 0,0 0-198 0 0,0 0-81 0 0,0 0 22 0 0,0 0 27 0 0,0 0-14 0 0,0 0-54 0 0,8 31-67 0 0,26 100-37 0 0,18-6 226 0 0,112 114-772 0 0,-150-224 199 0 0,-4-4-2793 0 0,-5-3-6481 0 0,-5-8 3905 0 0,-3 0-1037 0 0</inkml:trace>
  <inkml:trace contextRef="#ctx0" brushRef="#br0" timeOffset="26026.243">2274 2903 688 0 0,'0'0'2681'0'0,"0"0"-354"0"0,0 0-63 0 0,0 0 121 0 0,0 0-11 0 0,0 0-219 0 0,0 0-387 0 0,0 0-331 0 0,0 0-207 0 0,0 0-164 0 0,0 0-106 0 0,9 3-118 0 0,-5-1-680 0 0,0 0 0 0 0,0 0 0 0 0,1-1 0 0 0,-1 0 1 0 0,1 0-1 0 0,-1 0 0 0 0,1 0 0 0 0,0 0 0 0 0,-1-1 0 0 0,1 0 0 0 0,0 0 1 0 0,-1 0-1 0 0,1-1 0 0 0,-1 0 0 0 0,1 1 0 0 0,-1-2 0 0 0,1 1 1 0 0,-1 0-1 0 0,1-1 0 0 0,-1 0 0 0 0,0 0 0 0 0,2-1-162 0 0,176-148 2058 0 0,-164 138-2299 0 0,-13 12-3559 0 0,0 0-3870 0 0,-4 1-4236 0 0</inkml:trace>
  <inkml:trace contextRef="#ctx0" brushRef="#br0" timeOffset="26580.989">2983 2616 0 0 0,'0'0'511'0'0,"0"0"817"0"0,0 0 334 0 0,0 0 221 0 0,0 0 129 0 0,0 0-18 0 0,0 0-111 0 0,0 0-152 0 0,0 0-171 0 0,0 0-162 0 0,0 0-226 0 0,0 0-211 0 0,-2 4-151 0 0,0-2-711 0 0,-5 10 313 0 0,0 0 0 0 0,0 1 0 0 0,1-1 1 0 0,1 1-1 0 0,0 0 0 0 0,1 1 0 0 0,0-1 0 0 0,1 1 0 0 0,0-1 0 0 0,1 2-412 0 0,2-11 31 0 0,-1 1 0 0 0,1-1 0 0 0,0 0 0 0 0,0 1-1 0 0,0-1 1 0 0,1 0 0 0 0,-1 1 0 0 0,1-1 0 0 0,0 0 0 0 0,0 1 0 0 0,1-1 0 0 0,-1 0 0 0 0,1 0 0 0 0,0 0 0 0 0,0 0 0 0 0,0-1-1 0 0,1 1 1 0 0,-1 0 0 0 0,1-1 0 0 0,0 0 0 0 0,0 0 0 0 0,0 0 0 0 0,0 0 0 0 0,1 0 0 0 0,-1 0 0 0 0,1-1 0 0 0,0 0-1 0 0,0 1 1 0 0,-1-2 0 0 0,1 1 0 0 0,1 0 0 0 0,-1-1 0 0 0,0 1 0 0 0,0-1 0 0 0,0-1 0 0 0,1 1 0 0 0,-1 0 0 0 0,0-1-1 0 0,1 0 1 0 0,-1 0 0 0 0,1 0 0 0 0,-1-1 0 0 0,0 1 0 0 0,1-1 0 0 0,3-1-31 0 0,-1-3 114 0 0,-1 1 0 0 0,1-1 1 0 0,-1 0-1 0 0,0 0 0 0 0,-1-1 1 0 0,1 1-1 0 0,-1-1 0 0 0,0 0 0 0 0,-1-1 1 0 0,1 1-1 0 0,-1-1 0 0 0,0 0 1 0 0,-1 0-1 0 0,0-1 0 0 0,0 1 0 0 0,0 0 1 0 0,-1-1-1 0 0,0 0 0 0 0,-1 1 1 0 0,0-1-1 0 0,0 0 0 0 0,-1 0 0 0 0,1 0 1 0 0,-2 0-1 0 0,1 0 0 0 0,-1-1-114 0 0,0 5-68 0 0,-1 0-1 0 0,1 0 1 0 0,-1-1-1 0 0,0 1 1 0 0,0 0 0 0 0,0 1-1 0 0,0-1 1 0 0,-1 0-1 0 0,0 1 1 0 0,1-1-1 0 0,-1 1 1 0 0,-1 0-1 0 0,1 0 1 0 0,0 0 0 0 0,-1 0-1 0 0,1 0 1 0 0,-1 1-1 0 0,0 0 1 0 0,0 0-1 0 0,0 0 1 0 0,0 0-1 0 0,0 1 1 0 0,0-1 0 0 0,-1 1-1 0 0,1 0 1 0 0,-1 0-1 0 0,1 1 1 0 0,0-1-1 0 0,-1 1 1 0 0,1 0-1 0 0,-2 0 69 0 0,-25 3-3464 0 0,12 4-3480 0 0,9-2-4932 0 0</inkml:trace>
  <inkml:trace contextRef="#ctx0" brushRef="#br0" timeOffset="27453.066">2517 2818 0 0 0,'0'0'212'0'0,"0"0"782"0"0,0 0 38 0 0,0 0-171 0 0,0 0-155 0 0,0 0-75 0 0,0 0 14 0 0,0 0 93 0 0,0 0 136 0 0,0 0 125 0 0,0-1-185 0 0,1-6 11111 0 0,36-19-8356 0 0,104-94-1730 0 0,-68 64-1690 0 0,-49 50-2844 0 0,-16 5-1798 0 0,1 1-4094 0 0,-5 0-1626 0 0</inkml:trace>
  <inkml:trace contextRef="#ctx0" brushRef="#br0" timeOffset="28810.964">3681 2656 3825 0 0,'0'0'3375'0'0,"0"0"-1152"0"0,0 0-646 0 0,0 0-162 0 0,0 0-22 0 0,0 0-92 0 0,0 0-136 0 0,0 0-142 0 0,0 0-107 0 0,0 0-45 0 0,0 0 3 0 0,0 0 36 0 0,0 0 4 0 0,2-4 1867 0 0,-32-63-548 0 0,17 27-1905 0 0,2 0 0 0 0,2-1 0 0 0,1 0-1 0 0,0-28-327 0 0,5 45 60 0 0,2-1-1 0 0,1 0 0 0 0,2 1 0 0 0,0-1 1 0 0,1 0-1 0 0,1 1 0 0 0,2 0 1 0 0,0 0-1 0 0,6-12-59 0 0,1 16 29 0 0,13 58-108 0 0,11 21 130 0 0,68 90-3 0 0,-73-126-15 0 0,-21-47 2 0 0,32-96 49 0 0,-29 83-83 0 0,-8 15 0 0 0,2 1-1 0 0,0-1 0 0 0,2 1 1 0 0,0 1-1 0 0,1 0 0 0 0,1 0 1 0 0,1 1-1 0 0,7-7 0 0 0,-19 25-2 0 0,-1 1 1 0 0,1-1-1 0 0,0 1 0 0 0,-1-1 1 0 0,1 1-1 0 0,0-1 0 0 0,0 1 1 0 0,-1-1-1 0 0,1 1 0 0 0,0 0 1 0 0,0-1-1 0 0,0 1 0 0 0,-1 0 1 0 0,1 0-1 0 0,0 0 0 0 0,0 0 0 0 0,0 0 1 0 0,0 0-1 0 0,0 0 0 0 0,-1 0 1 0 0,1 0-1 0 0,0 0 0 0 0,0 0 1 0 0,0 0-1 0 0,0 1 0 0 0,0-1 1 0 0,-1 0-1 0 0,1 0 0 0 0,0 1 1 0 0,0-1-1 0 0,-1 1 0 0 0,1-1 0 0 0,0 1 1 0 0,0-1-1 0 0,-1 1 0 0 0,1-1 1 0 0,-1 1-1 0 0,1 0 0 0 0,0-1 1 0 0,-1 1-1 0 0,0 0 0 0 0,1 0 1 0 0,-1-1-1 0 0,1 1 0 0 0,-1 0 1 0 0,0 0-1 0 0,1 0 0 0 0,-1-1 0 0 0,0 1 1 0 0,0 1 1 0 0,20 51-24 0 0,-17-43 27 0 0,8 31-37 0 0,36 72-770 0 0,-46-112 548 0 0,1 0-1 0 0,0-1 0 0 0,-1 1 1 0 0,1-1-1 0 0,0 0 0 0 0,0 1 1 0 0,-1-1-1 0 0,1 0 0 0 0,0 0 1 0 0,0 0-1 0 0,-1 0 1 0 0,1 0-1 0 0,0-1 0 0 0,0 1 1 0 0,0 0-1 0 0,-1-1 0 0 0,1 1 1 0 0,0-1-1 0 0,-1 0 0 0 0,1 0 1 0 0,-1 1-1 0 0,1-1 0 0 0,-1 0 1 0 0,1 0-1 0 0,-1-1 0 0 0,1 1 1 0 0,-1 0-1 0 0,0 0 0 0 0,0-1 1 0 0,0 1-1 0 0,1 0 0 0 0,-1-1 1 0 0,-1 1-1 0 0,1-1 1 0 0,0 0-1 0 0,0 1 0 0 0,0-1 1 0 0,-1 0-1 0 0,1 1 0 0 0,-1-1 1 0 0,1-2 256 0 0,3-2-1490 0 0,16-32-8624 0 0,-11 26 4337 0 0</inkml:trace>
  <inkml:trace contextRef="#ctx0" brushRef="#br0" timeOffset="29907.986">4404 1736 2593 0 0,'0'0'3779'0'0,"0"0"-821"0"0,0 0-592 0 0,0 0-264 0 0,0 0-351 0 0,0 0-416 0 0,0 0-272 0 0,0 0-171 0 0,0 0-27 0 0,0 0-22 0 0,0 0-60 0 0,0 0-103 0 0,0 0-109 0 0,-24 32-99 0 0,-74 104-89 0 0,55-47 223 0 0,39-78-535 0 0,1 0-1 0 0,0 0 0 0 0,1 0 0 0 0,0 0 0 0 0,1 0 0 0 0,0 0 1 0 0,1 0-1 0 0,0 0 0 0 0,1 1 0 0 0,1 9-70 0 0,-1-20 9 0 0,0 1-1 0 0,1-1 1 0 0,-1 1-1 0 0,0-1 1 0 0,1 1 0 0 0,-1-1-1 0 0,1 0 1 0 0,-1 0 0 0 0,1 0-1 0 0,0 0 1 0 0,-1 0-1 0 0,1 0 1 0 0,0 0 0 0 0,0 0-1 0 0,-1-1 1 0 0,1 1-1 0 0,0-1 1 0 0,0 1 0 0 0,0-1-1 0 0,0 0 1 0 0,0 0 0 0 0,0 0-1 0 0,0 0 1 0 0,0 0-1 0 0,0 0 1 0 0,0-1 0 0 0,0 1-1 0 0,-1 0 1 0 0,1-1-1 0 0,0 0 1 0 0,0 1 0 0 0,0-1-1 0 0,0 0 1 0 0,-1 0 0 0 0,1 0-1 0 0,-1 0 1 0 0,1 0-1 0 0,0-1 1 0 0,0 1-9 0 0,20-24 96 0 0,-1 0 0 0 0,0-1 0 0 0,-2-1 0 0 0,-1-1 0 0 0,-1 0 0 0 0,-2-2 0 0 0,-1 0 0 0 0,-1 0 0 0 0,3-15-96 0 0,16-28 71 0 0,-9 39-286 0 0,-16 71-260 0 0,-7-28 449 0 0,1-1-1 0 0,0 1 0 0 0,1 0 0 0 0,-1-1 0 0 0,1 1 1 0 0,1-1-1 0 0,0 0 0 0 0,0 0 0 0 0,1 0 0 0 0,0 0 0 0 0,0 0 1 0 0,1-1-1 0 0,-1 1 0 0 0,2-1 0 0 0,-1-1 0 0 0,1 1 1 0 0,0-1-1 0 0,1 0 0 0 0,5 5 27 0 0,-9-10 9 0 0,0 0 0 0 0,0 0 0 0 0,-1 0 0 0 0,1 0 0 0 0,0-1 0 0 0,0 1 0 0 0,0-1-1 0 0,0 0 1 0 0,0 0 0 0 0,1 0 0 0 0,-1 0 0 0 0,0 0 0 0 0,0 0 0 0 0,0-1 0 0 0,0 0 0 0 0,0 1 0 0 0,-1-1 0 0 0,1-1 0 0 0,0 1 0 0 0,0 0 0 0 0,0 0 0 0 0,-1-1-1 0 0,1 0 1 0 0,-1 1 0 0 0,1-1 0 0 0,-1 0 0 0 0,0 0 0 0 0,0-1 0 0 0,0 1 0 0 0,0 0 0 0 0,0-1 0 0 0,0 1 0 0 0,-1-1 0 0 0,2-2-9 0 0,39-97 529 0 0,-31 45-344 0 0,-2 1 0 0 0,-3-1 0 0 0,-3 0 0 0 0,-3-52-185 0 0,0 109 1 0 0,0-34 8 0 0,-2 0 0 0 0,-2 0 1 0 0,0 1-1 0 0,-3 0 0 0 0,0 0 1 0 0,-3 0-1 0 0,0 1 0 0 0,-2 0 1 0 0,-2 0-10 0 0,13 28 12 0 0,0 1 0 0 0,-1 0 0 0 0,1 0 0 0 0,-1-1 0 0 0,0 1 0 0 0,0 0 0 0 0,0 1 0 0 0,0-1 0 0 0,0 0 0 0 0,-1 1 1 0 0,1-1-1 0 0,-1 1 0 0 0,0-1 0 0 0,0 1 0 0 0,0 0 0 0 0,0 0 0 0 0,-2 0-12 0 0,3 31-348 0 0,2-16 367 0 0,1-1 0 0 0,0 1 1 0 0,1-1-1 0 0,1 1 0 0 0,-1-1 0 0 0,2 0 0 0 0,0 0 1 0 0,0 0-1 0 0,1 0 0 0 0,4 6-19 0 0,51 134 200 0 0,-49-114-146 0 0,3-1 1 0 0,1 0-1 0 0,2-1 0 0 0,11 17-54 0 0,59 104-72 0 0,-87-158 71 0 0,0 0-1 0 0,0 0 1 0 0,0 0 0 0 0,0 0-1 0 0,0 0 1 0 0,0 0-1 0 0,1 0 1 0 0,-1 0-1 0 0,0 0 1 0 0,0 0-1 0 0,1 0 1 0 0,-1 0-1 0 0,1 0 1 0 0,-1 0-1 0 0,1 0 1 0 0,-1 1-1 0 0,1-1 1 0 0,-1 0 0 0 0,1 0-1 0 0,0 0 1 0 0,-1 1-1 0 0,1-1 1 0 0,0 0-1 0 0,0 1 1 0 0,0-1-1 0 0,0 1 1 0 0,-1-1-1 0 0,1 1 1 0 0,0-1-1 0 0,0 1 1 0 0,0 0-1 0 0,0-1 1 0 0,0 1 0 0 0,0 0-1 0 0,0 0 1 0 0,0-1-1 0 0,0 1 1 0 0,0 0-1 0 0,0 0 1 0 0,0 0-1 0 0,0 0 1 0 0,0 1-1 0 0,0-1 1 0 0,0 0-1 0 0,0 0 1 0 0,0 1-1 0 0,0-1 1 0 0,0 0 0 0 0,0 1-1 0 0,0-1 1 0 0,0 1-1 0 0,0-1 1 0 0,0 1-1 0 0,-1 0 1 0 0,1-1-1 0 0,0 1 1 0 0,0 0-1 0 0,-1-1 1 0 0,1 1-1 0 0,0 0 1 0 0,-1 0-1 0 0,1 0 1 0 0,-1 0 0 0 0,1 0-1 0 0,-1-1 1 0 0,0 1-1 0 0,1 0 1 0 0,-1 0-1 0 0,0 0 1 0 0,1 1 1 0 0,15-50 45 0 0,-3-1 1 0 0,-1-1 0 0 0,-2 1-1 0 0,-3-2 1 0 0,-2 1 0 0 0,-2-1-1 0 0,-2 1 1 0 0,-5-31-46 0 0,0 38-2 0 0,-1 0 0 0 0,-3 1 0 0 0,-1 0 0 0 0,-2 1 0 0 0,-2 0 0 0 0,-2 1-1 0 0,-17-34 3 0 0,27 62 15 0 0,2 3-4 0 0,-1 0-1 0 0,1 1 0 0 0,-1-1 1 0 0,-1 1-1 0 0,0 0 0 0 0,0 0 1 0 0,0 0-1 0 0,-1 1 0 0 0,0-1 1 0 0,-1 2-1 0 0,0-1 0 0 0,0 1 1 0 0,-4-3-11 0 0,9 10-7 0 0,0 0 1 0 0,0 0 0 0 0,0 0-1 0 0,0 1 1 0 0,0-1 0 0 0,0 1-1 0 0,1 0 1 0 0,-1-1 0 0 0,1 1-1 0 0,-1 0 1 0 0,1 0 0 0 0,-1 0-1 0 0,1 0 1 0 0,0 0-1 0 0,0 0 1 0 0,0 0 0 0 0,0 1-1 0 0,1-1 1 0 0,-1 0 0 0 0,0 0-1 0 0,1 1 1 0 0,0-1 0 0 0,-1 0-1 0 0,1 1 1 0 0,0-1 0 0 0,0 0-1 0 0,0 1 1 0 0,1-1 0 0 0,-1 1-1 0 0,1-1 7 0 0,-1-1 0 0 0,-2 21 15 0 0,0 1-1 0 0,2 0 0 0 0,1 0 1 0 0,1-1-1 0 0,1 1 1 0 0,1 0-1 0 0,1-1 0 0 0,1 0 1 0 0,0 0-1 0 0,2-1-14 0 0,10 21 15 0 0,1-1 0 0 0,2-1 0 0 0,2-1 0 0 0,25 33-15 0 0,95 103-124 0 0,-75-113-747 0 0,-67-62 804 0 0,-1 0-1 0 0,1 1 0 0 0,-1-1 1 0 0,0 0-1 0 0,1 0 0 0 0,-1 0 0 0 0,1 0 1 0 0,-1 0-1 0 0,1 1 0 0 0,-1-1 1 0 0,0 0-1 0 0,1 0 0 0 0,-1 0 1 0 0,1 0-1 0 0,-1 0 0 0 0,1 0 1 0 0,-1-1-1 0 0,0 1 0 0 0,1 0 1 0 0,-1 0-1 0 0,1 0 0 0 0,-1 0 1 0 0,0 0-1 0 0,1-1 0 0 0,-1 1 0 0 0,1 0 1 0 0,-1 0-1 0 0,0-1 0 0 0,1 1 1 0 0,-1 0-1 0 0,0-1 0 0 0,1 1 1 0 0,-1 0-1 0 0,0-1 0 0 0,0 1 1 0 0,1 0-1 0 0,-1-1 0 0 0,0 1 1 0 0,0 0-1 0 0,0-1 0 0 0,0 1 0 0 0,1-1 1 0 0,-1 1-1 0 0,0-1 0 0 0,0 1 1 0 0,0 0-1 0 0,0-1 0 0 0,0 1 1 0 0,0-1-1 0 0,0 1 0 0 0,0-1 1 0 0,0 1-1 0 0,0 0 0 0 0,0-1 1 0 0,0 1-1 0 0,-1-1 0 0 0,1 1 1 0 0,0-1-1 0 0,0 1 0 0 0,0 0 0 0 0,-1-1 1 0 0,1 1-1 0 0,0 0 0 0 0,0-1 1 0 0,-1 1-1 0 0,1 0 0 0 0,0-1 68 0 0,-13-30-5488 0 0,-3 12-4464 0 0,9 12 3643 0 0</inkml:trace>
  <inkml:trace contextRef="#ctx0" brushRef="#br0" timeOffset="30190.005">4487 1552 10826 0 0,'0'0'1870'0'0,"0"0"-303"0"0,0 0-168 0 0,0 0 148 0 0,0 0 76 0 0,0 0-89 0 0,0 0-151 0 0,0 0-227 0 0,0 0-255 0 0,32-18-218 0 0,101-58-144 0 0,14-33 447 0 0,-125 91-1091 0 0,180-131 994 0 0,-57 66-5890 0 0,-129 76 1373 0 0,-6 3-2490 0 0,-4 0-5405 0 0</inkml:trace>
  <inkml:trace contextRef="#ctx0" brushRef="#br0" timeOffset="30880.981">5236 1316 496 0 0,'0'0'2490'0'0,"0"0"-283"0"0,0 0 68 0 0,0 0 64 0 0,0 0-222 0 0,0 0-374 0 0,0 0-299 0 0,0 0-213 0 0,0 0-135 0 0,0 0-93 0 0,0 0-107 0 0,0 0-110 0 0,23-32-106 0 0,68-99-96 0 0,-61 69 408 0 0,-27-11 559 0 0,-5 71-1545 0 0,0 1-1 0 0,1-1 0 0 0,-1 1 0 0 0,0 0 0 0 0,0 0 0 0 0,0-1 0 0 0,0 1 1 0 0,0 1-1 0 0,0-1 0 0 0,0 0 0 0 0,0 0 0 0 0,-1 1 0 0 0,1-1 0 0 0,0 1 1 0 0,0 0-1 0 0,0 0 0 0 0,-1 0 0 0 0,1 0 0 0 0,0 0 0 0 0,0 0 0 0 0,-1 0 0 0 0,1 1 1 0 0,0-1-1 0 0,0 1 0 0 0,0 0 0 0 0,0 0 0 0 0,0 0 0 0 0,0 0 0 0 0,0 0 1 0 0,0 0-1 0 0,0 0 0 0 0,0 0 0 0 0,0 1 0 0 0,-1 1-5 0 0,-7 5-70 0 0,0 2-1 0 0,1-1 1 0 0,0 1-1 0 0,1 0 1 0 0,0 1-1 0 0,0 0 1 0 0,1 0-1 0 0,1 1 1 0 0,0 0-1 0 0,0 0 1 0 0,1 0-1 0 0,1 1 1 0 0,0-1-1 0 0,1 1 1 0 0,0 0-1 0 0,1 1 1 0 0,0-1-1 0 0,1 0 1 0 0,1 0-1 0 0,0 1 1 0 0,1 4 70 0 0,0-14-3 0 0,0 0-1 0 0,0 1 1 0 0,0-1 0 0 0,1 0-1 0 0,-1-1 1 0 0,1 1-1 0 0,0 0 1 0 0,0 0 0 0 0,1-1-1 0 0,-1 1 1 0 0,1-1 0 0 0,-1 0-1 0 0,1 0 1 0 0,0 0 0 0 0,1 0-1 0 0,-1 0 1 0 0,0 0 0 0 0,1-1-1 0 0,-1 0 1 0 0,1 0 0 0 0,0 0-1 0 0,0 0 1 0 0,-1 0 0 0 0,1-1-1 0 0,1 0 1 0 0,-1 0 0 0 0,0 0-1 0 0,0 0 1 0 0,0-1 0 0 0,0 1-1 0 0,1-1 1 0 0,1 0 3 0 0,1 0 54 0 0,-1 0-1 0 0,0-1 1 0 0,1 0 0 0 0,-1 0-1 0 0,0 0 1 0 0,0 0 0 0 0,0-1-1 0 0,0 0 1 0 0,0-1 0 0 0,0 1-1 0 0,-1-1 1 0 0,1 0-1 0 0,-1-1 1 0 0,0 1 0 0 0,1-1-1 0 0,-2 0 1 0 0,1 0 0 0 0,4-5-54 0 0,11-10 140 0 0,0-1 1 0 0,-2 0-1 0 0,0-2 0 0 0,-1 0 1 0 0,-2-1-1 0 0,0 0 1 0 0,-1-1-1 0 0,-2-1 0 0 0,0 0 1 0 0,-2-1-1 0 0,0 0 1 0 0,-2-1-1 0 0,-1 0 1 0 0,-1 0-1 0 0,-2 0 0 0 0,0-1 1 0 0,-1-22-141 0 0,-3 48-1 0 0,-9-79 89 0 0,9 79-101 0 0,0 0 1 0 0,-1 1-1 0 0,1-1 0 0 0,-1 0 0 0 0,1 1 1 0 0,-1-1-1 0 0,0 0 0 0 0,0 1 0 0 0,1-1 0 0 0,-1 1 1 0 0,0-1-1 0 0,0 1 0 0 0,-1-1 0 0 0,1 1 1 0 0,0 0-1 0 0,0-1 0 0 0,-1 1 0 0 0,1 0 1 0 0,-1 0-1 0 0,1 0 0 0 0,-1 0 0 0 0,1 0 1 0 0,-1 1-1 0 0,0-1 0 0 0,1 0 0 0 0,-1 1 1 0 0,0-1-1 0 0,1 1 0 0 0,-1 0 0 0 0,0-1 1 0 0,0 1-1 0 0,1 0 0 0 0,-1 0 0 0 0,0 0 0 0 0,0 0 1 0 0,0 1-1 0 0,1-1 0 0 0,-1 0 0 0 0,0 1 1 0 0,0-1-1 0 0,1 1 0 0 0,-1-1 0 0 0,-1 2 13 0 0,-1 1-45 0 0,-1 0 0 0 0,1 1 0 0 0,-1-1 0 0 0,1 1 0 0 0,0 0 0 0 0,1 0 0 0 0,-1 0 0 0 0,1 1 0 0 0,0 0 0 0 0,0-1 0 0 0,0 1 0 0 0,0 0 0 0 0,1 0 0 0 0,0 0 0 0 0,0 1 0 0 0,1-1 0 0 0,-1 1 0 0 0,1-1 0 0 0,0 0 0 0 0,0 1 0 0 0,1 3 45 0 0,1-8-11 0 0,1 1-1 0 0,-1-1 1 0 0,1 1 0 0 0,0-1-1 0 0,-1 1 1 0 0,1-1 0 0 0,0 0-1 0 0,0 0 1 0 0,0 0 0 0 0,0 0-1 0 0,0 0 1 0 0,0-1 0 0 0,0 1-1 0 0,0-1 1 0 0,0 1 0 0 0,0-1-1 0 0,0 1 1 0 0,1-1 0 0 0,-1 0 0 0 0,0 0-1 0 0,0 0 1 0 0,0-1 0 0 0,0 1-1 0 0,0 0 1 0 0,1-1 0 0 0,-1 1-1 0 0,0-1 12 0 0,8 0 25 0 0,35 0 40 0 0,-38-1-39 0 0,0 1 1 0 0,1 0 0 0 0,-1 0-1 0 0,0 1 1 0 0,0 0-1 0 0,1 0 1 0 0,-1 1-1 0 0,0 0 1 0 0,0 0-1 0 0,1 1 1 0 0,-1 0 0 0 0,0 0-1 0 0,-1 0 1 0 0,1 1-1 0 0,0 0 1 0 0,-1 1-1 0 0,1-1 1 0 0,-1 1-1 0 0,0 0 1 0 0,0 1 0 0 0,-1-1-1 0 0,1 1 1 0 0,2 4-27 0 0,1 5 100 0 0,0 1 0 0 0,-1 0 1 0 0,0 0-1 0 0,-2 1 0 0 0,0 0 1 0 0,0 0-1 0 0,-2 1 0 0 0,0-1 1 0 0,0 1-1 0 0,-1 5-100 0 0,14 55 289 0 0,-16-71-300 0 0,0 0 0 0 0,0 0 0 0 0,1 0 0 0 0,0-1 0 0 0,0 1 0 0 0,0-1 0 0 0,1 1 0 0 0,0-1 0 0 0,0 0 0 0 0,0 0 0 0 0,1 0 0 0 0,0 0 0 0 0,0-1 0 0 0,0 0 0 0 0,0 1 0 0 0,2 0 11 0 0,16-7-3105 0 0,-17-3-1587 0 0,-2-1-3387 0 0,-2 5-2020 0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6:06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351 236 0 0 0,'0'0'469'0'0,"3"-3"444"0"0,14-15 2379 0 0,-10 16 9988 0 0,-7 3-9140 0 0,-8-1-5144 0 0,-35-2 2375 0 0,34 1-1279 0 0,-1 0 1 0 0,1 0-1 0 0,-1 1 1 0 0,1 1 0 0 0,-1-1-1 0 0,1 1 1 0 0,0 1-1 0 0,-1 0 1 0 0,1 0 0 0 0,0 1-1 0 0,0 0 1 0 0,-5 3-93 0 0,-17 10 144 0 0,22-11-74 0 0,-1-1 1 0 0,1 2 0 0 0,0-1 0 0 0,0 1 0 0 0,0 1 0 0 0,1 0-1 0 0,0 0 1 0 0,1 0 0 0 0,-1 1 0 0 0,-3 5-71 0 0,-1 3 127 0 0,9-13-100 0 0,1 0 1 0 0,-1 0-1 0 0,0 1 0 0 0,1-1 1 0 0,-1 0-1 0 0,1 1 1 0 0,0 0-1 0 0,1-1 0 0 0,-1 1 1 0 0,0 0-1 0 0,1 0 1 0 0,0 0-1 0 0,0 0 0 0 0,0 0 1 0 0,1 0-1 0 0,-1 1 1 0 0,1-1-1 0 0,0 0 0 0 0,0 0 1 0 0,0 2-28 0 0,44 16 273 0 0,70 8 27 0 0,-112 15 7 0 0,-83 85-47 0 0,67-107-235 0 0,6-14-24 0 0,1 1-1 0 0,1 0 1 0 0,0 1 0 0 0,0-1-1 0 0,1 1 1 0 0,0 0 0 0 0,1 0 0 0 0,0 1-1 0 0,1-1 1 0 0,1 1 0 0 0,-1 0-1 0 0,1 9 0 0 0,4-17 2 0 0,0-1-1 0 0,0 0 0 0 0,0 1 1 0 0,0-1-1 0 0,1 0 1 0 0,0 0-1 0 0,0 0 0 0 0,0-1 1 0 0,0 1-1 0 0,0-1 1 0 0,0 1-1 0 0,0-1 0 0 0,1 0 1 0 0,-1 0-1 0 0,1-1 0 0 0,0 1 1 0 0,-1-1-1 0 0,1 1 1 0 0,0-1-1 0 0,0 0 0 0 0,0-1 1 0 0,0 1-1 0 0,0-1 1 0 0,0 0-1 0 0,0 0 0 0 0,2 0-1 0 0,4 1-51 0 0,0-1-1 0 0,0 0 1 0 0,0 0-1 0 0,0-1 1 0 0,0 0-1 0 0,0-1 1 0 0,-1 0-1 0 0,1 0 0 0 0,0-1 1 0 0,-1-1-1 0 0,0 1 1 0 0,0-1-1 0 0,0-1 1 0 0,2-2 51 0 0,16-40-4815 0 0,-25 10-6180 0 0,-2 29 7089 0 0,0 1-1965 0 0</inkml:trace>
  <inkml:trace contextRef="#ctx0" brushRef="#br0" timeOffset="246.395">35 1 6777 0 0,'0'0'3260'0'0,"0"0"-1700"0"0,0 0-450 0 0,0 0 105 0 0,0 0 110 0 0,0 0-23 0 0,0 0-166 0 0,0 0-214 0 0,0 0-180 0 0,0 0-121 0 0,0 0-37 0 0,0 0-17 0 0,-6 24-17 0 0,-17 77-2 0 0,18 32 885 0 0,56 143-116 0 0,46 25-731 0 0,-84-258-625 0 0,-1 1-1 0 0,-3 0 1 0 0,-2 0 0 0 0,-1 1 0 0 0,-3-1-1 0 0,-1 1 1 0 0,-3 18 39 0 0,-19 14-2293 0 0,2-48-6620 0 0,16-28 2723 0 0,2-1-1694 0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6:08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122 622 6785 0 0,'0'0'3664'0'0,"0"0"-1882"0"0,0 0-642 0 0,0 0 73 0 0,0 0 152 0 0,0 0 55 0 0,0 0-73 0 0,0 0-221 0 0,0 0-278 0 0,0 0-215 0 0,0 0-159 0 0,0 0-128 0 0,-7 9 719 0 0,29 145 622 0 0,27 151-1361 0 0,-23-125-3257 0 0,-25-173 1869 0 0,0 4-690 0 0,-1-3-3906 0 0,0-8 2202 0 0,0 0-781 0 0,0 0 275 0 0,0 0 1799 0 0</inkml:trace>
  <inkml:trace contextRef="#ctx0" brushRef="#br0" timeOffset="393.39">1 784 792 0 0,'0'0'2910'0'0,"0"0"-1256"0"0,0 0-246 0 0,0 0 287 0 0,0 0 262 0 0,0 0 12 0 0,0 0-296 0 0,0 0-405 0 0,0 0-317 0 0,0 0-183 0 0,0 0-65 0 0,10-31-43 0 0,37-97-32 0 0,-46 125-585 0 0,0 0 0 0 0,0 0 1 0 0,0 0-1 0 0,0-1 0 0 0,0 1 0 0 0,1 0 0 0 0,0 1 0 0 0,-1-1 0 0 0,1 0 1 0 0,0 0-1 0 0,1 1 0 0 0,-1-1 0 0 0,0 1 0 0 0,1 0 0 0 0,-1-1 0 0 0,1 1 1 0 0,0 0-1 0 0,-1 1 0 0 0,1-1 0 0 0,0 0 0 0 0,2 0-43 0 0,6-3 181 0 0,13-8 20 0 0,1 1 0 0 0,0 1-1 0 0,0 2 1 0 0,1 0 0 0 0,0 2 0 0 0,1 0 0 0 0,-1 2 0 0 0,1 1 0 0 0,0 1-1 0 0,15 1-200 0 0,-38 2 10 0 0,0 0 0 0 0,1 0 0 0 0,-1 0 0 0 0,1 1 0 0 0,-1-1 0 0 0,0 1 0 0 0,0 0 0 0 0,1 0 0 0 0,-1 1 0 0 0,0-1 0 0 0,0 1 0 0 0,0 0 0 0 0,0 0 0 0 0,0 0 0 0 0,-1 0 0 0 0,1 1 0 0 0,-1 0 0 0 0,1 0 0 0 0,-1 0 0 0 0,0 0 0 0 0,0 0 0 0 0,0 0 0 0 0,-1 1 0 0 0,1-1 0 0 0,-1 1 0 0 0,0 0 0 0 0,0 0 0 0 0,0 0 0 0 0,0 0 0 0 0,-1 0 0 0 0,0 0 0 0 0,0 0 0 0 0,0 1 0 0 0,0-1 0 0 0,0 0 0 0 0,-1 3-10 0 0,-1 6 34 0 0,0 0-1 0 0,0 1 0 0 0,-2-1 0 0 0,0 0 1 0 0,0-1-1 0 0,-1 1 0 0 0,-1 0 1 0 0,0-1-1 0 0,-1 0 0 0 0,0 0 0 0 0,0-1 1 0 0,-2 0-1 0 0,1 0 0 0 0,-1 0 0 0 0,-1-1 1 0 0,-8 8-34 0 0,5-5-47 0 0,0-2 1 0 0,-1 1 0 0 0,0-1-1 0 0,-1-1 1 0 0,0-1 0 0 0,0 0-1 0 0,-1 0 1 0 0,0-2 0 0 0,-1 0-1 0 0,0-1 1 0 0,0 0 0 0 0,-10 2 46 0 0,-72 4-3056 0 0,85-15-213 0 0,10-5-6521 0 0,3 4 3437 0 0</inkml:trace>
  <inkml:trace contextRef="#ctx0" brushRef="#br0" timeOffset="1441.51">496 924 1224 0 0,'0'0'1918'0'0,"0"0"-130"0"0,0 0 38 0 0,0 0 151 0 0,0 0-1 0 0,0 0-248 0 0,0 0-386 0 0,0 0-366 0 0,0 0-238 0 0,0 0-105 0 0,0 0-33 0 0,0 0 2 0 0,0 0-21 0 0,3 8 4202 0 0,20-11-4406 0 0,0 0 0 0 0,0-1 0 0 0,0-2 1 0 0,-1 0-1 0 0,1-2 0 0 0,-1 0 0 0 0,-1-1 1 0 0,9-6-378 0 0,14-4 265 0 0,55-22-34 0 0,-93 38-1677 0 0,12-6 3000 0 0,-14 7-7461 0 0,-2 1-7304 0 0,-5 1 6015 0 0</inkml:trace>
  <inkml:trace contextRef="#ctx0" brushRef="#br0" timeOffset="1692.012">479 1164 9498 0 0,'0'0'2091'0'0,"0"0"-628"0"0,0 0-360 0 0,0 0 91 0 0,0 0 122 0 0,0 0-55 0 0,0 0-210 0 0,0 0-280 0 0,0 0-236 0 0,0 0-155 0 0,0 0-93 0 0,0 0-82 0 0,0 0-59 0 0,36-11-56 0 0,111-33-76 0 0,-64 11-417 0 0,-33 11-1514 0 0,-24 10-1193 0 0,-2 2-4051 0 0,-16 9-1653 0 0</inkml:trace>
  <inkml:trace contextRef="#ctx0" brushRef="#br0" timeOffset="13070.949">1595 541 0 0 0,'0'0'244'0'0,"0"0"862"0"0,0 0 281 0 0,0 0 74 0 0,0 0 18 0 0,0 0 56 0 0,-6-14 5795 0 0,-29 14-1769 0 0,-16 27-3871 0 0,35-14-1488 0 0,2 0 0 0 0,0 1 1 0 0,0 0-1 0 0,2 1 1 0 0,0 0-1 0 0,0 1 1 0 0,1 1-1 0 0,1 0 0 0 0,-1 6-202 0 0,5-12 22 0 0,1 1 0 0 0,0 0 0 0 0,1 0 0 0 0,0 0 0 0 0,1 0 0 0 0,1 1 0 0 0,0-1 0 0 0,0 1 0 0 0,1-1 0 0 0,1 10-22 0 0,2-17 0 0 0,0 0-1 0 0,1 0 1 0 0,-1 0-1 0 0,1 0 1 0 0,0-1-1 0 0,0 1 0 0 0,1-1 1 0 0,-1 0-1 0 0,1 0 1 0 0,0 0-1 0 0,0-1 0 0 0,0 1 1 0 0,1-1-1 0 0,-1 0 1 0 0,1 0-1 0 0,0-1 1 0 0,-1 1-1 0 0,1-1 0 0 0,0 0 1 0 0,1 0-1 0 0,-1-1 1 0 0,0 1-1 0 0,0-1 1 0 0,1 0-1 0 0,-1-1 0 0 0,1 1 1 0 0,-1-1-1 0 0,1 0 1 0 0,-1-1-1 0 0,3 0 1 0 0,2 2-194 0 0,1-1 1 0 0,-1 0-1 0 0,0-1 1 0 0,1 0-1 0 0,-1 0 0 0 0,0-2 1 0 0,0 1-1 0 0,0-1 1 0 0,0 0-1 0 0,0-1 0 0 0,8-4 194 0 0,45-38-6044 0 0,-11-7-7651 0 0,-45 45 11747 0 0</inkml:trace>
  <inkml:trace contextRef="#ctx0" brushRef="#br0" timeOffset="13315.599">1873 552 512 0 0,'0'0'2215'0'0,"0"0"-385"0"0,0 0-192 0 0,0 0 2 0 0,0 0-41 0 0,0 0-145 0 0,0 0-241 0 0,0 0-257 0 0,0 0-197 0 0,0 0-109 0 0,0 0-35 0 0,-21 34-49 0 0,-63 105-32 0 0,61-78 170 0 0,24-52-512 0 0,-1-7-141 0 0,0 0 0 0 0,0 1-1 0 0,1-1 1 0 0,-1 0 0 0 0,0 0 0 0 0,1 1 0 0 0,0-1-1 0 0,0 0 1 0 0,-1 0 0 0 0,1 0 0 0 0,1 0 0 0 0,-1 0 0 0 0,0 0-1 0 0,0 0 1 0 0,1 0 0 0 0,-1 0 0 0 0,1-1 0 0 0,-1 1-1 0 0,1 0 1 0 0,0-1 0 0 0,0 0 0 0 0,0 1 0 0 0,-1-1-1 0 0,1 0 1 0 0,1 0 0 0 0,-1 0 0 0 0,0 0 0 0 0,0 0-1 0 0,0-1 1 0 0,0 1 0 0 0,1 0 0 0 0,-1-1 0 0 0,0 0-51 0 0,82 2 1733 0 0,-78-4-1645 0 0,1 0 0 0 0,0 0 0 0 0,-1-1 0 0 0,0 0 1 0 0,0 0-1 0 0,0 0 0 0 0,0-1 0 0 0,0 0 0 0 0,0 0 0 0 0,-1-1 0 0 0,0 1 0 0 0,0-1 0 0 0,0 0 0 0 0,-1 0 1 0 0,1-1-1 0 0,-1 0 0 0 0,-1 1 0 0 0,1-1 0 0 0,-1-1 0 0 0,0 1 0 0 0,0 0 0 0 0,-1-1 0 0 0,0 1 0 0 0,0-1 1 0 0,0 0-1 0 0,-1 0 0 0 0,0 0 0 0 0,0 1 0 0 0,-1-1 0 0 0,0 0 0 0 0,0 0 0 0 0,-1 0 0 0 0,0 0 0 0 0,0 0 1 0 0,0 0-1 0 0,-1 1 0 0 0,0-1 0 0 0,-1 0 0 0 0,1 1 0 0 0,-1 0 0 0 0,0-1 0 0 0,-1 1 0 0 0,1 0 0 0 0,-1 1 0 0 0,-1-1 1 0 0,1 1-1 0 0,-1 0 0 0 0,1 0 0 0 0,-2 0 0 0 0,0 0-88 0 0,-82-21-3372 0 0,60 32-1520 0 0,2 10-4154 0 0,19-8 1464 0 0</inkml:trace>
  <inkml:trace contextRef="#ctx0" brushRef="#br0" timeOffset="13818.206">2151 799 10138 0 0,'0'0'1963'0'0,"0"0"-486"0"0,0 0-152 0 0,0 0 111 0 0,0 0-74 0 0,0 0-247 0 0,0 0-261 0 0,0 0-204 0 0,0 0-48 0 0,0 0 15 0 0,0 0-7 0 0,0 0-39 0 0,0 0-37 0 0,3-25-46 0 0,11-79-58 0 0,-11-76 1067 0 0,12 118-1551 0 0,-15 61 15 0 0,0 1-24 0 0,0 0-23 0 0,0 0-17 0 0,0 0-17 0 0,0 0-39 0 0,0 0-3 0 0,12 22-249 0 0,-10-17 428 0 0,-1 0 0 0 0,1 0 0 0 0,0-1 0 0 0,0 1 0 0 0,0-1 0 0 0,0 1 0 0 0,1-1 0 0 0,0 0 0 0 0,0 0 0 0 0,0 0 0 0 0,0 0 0 0 0,1-1-1 0 0,0 1 1 0 0,-1-1 0 0 0,1 0 0 0 0,0 0 0 0 0,1 0 0 0 0,-1-1 0 0 0,0 0 0 0 0,1 1 0 0 0,-1-1 0 0 0,1-1 0 0 0,0 1 0 0 0,0-1 0 0 0,0 0 0 0 0,-1 0 0 0 0,1 0 0 0 0,0-1 0 0 0,1 1-17 0 0,-2-1 93 0 0,-1-1 0 0 0,0 1 0 0 0,1-1 0 0 0,-1 0 0 0 0,0 0 0 0 0,1 0 0 0 0,-1 0 0 0 0,0 0 0 0 0,0-1 0 0 0,0 1 0 0 0,0-1 0 0 0,0 0 0 0 0,-1 0 0 0 0,1 0 0 0 0,0 0 0 0 0,-1 0 0 0 0,0-1 0 0 0,1 1 0 0 0,-1-1 0 0 0,0 0 0 0 0,0 1 0 0 0,0-1 0 0 0,-1 0 0 0 0,1 0-1 0 0,0-2-92 0 0,6-12 113 0 0,0 0 0 0 0,-1 0-1 0 0,-1-1 1 0 0,-1 0-1 0 0,0 0 1 0 0,-1 0-1 0 0,-1-1 1 0 0,-1 1 0 0 0,0-1-1 0 0,-2-13-112 0 0,0 30-38 0 0,0 1 0 0 0,0 0-1 0 0,0 0 1 0 0,0-1 0 0 0,0 1 0 0 0,0 0 0 0 0,0 0 0 0 0,0 0-1 0 0,0-1 1 0 0,-1 1 0 0 0,1 0 0 0 0,-1 0 0 0 0,1 0-1 0 0,-1 0 1 0 0,1 0 0 0 0,-1 0 0 0 0,1 0 0 0 0,-1 0-1 0 0,0 0 1 0 0,0 0 0 0 0,0 0 0 0 0,1 0 0 0 0,-1 0-1 0 0,0 0 1 0 0,0 1 0 0 0,0-1 0 0 0,0 0 0 0 0,0 1-1 0 0,-1-1 1 0 0,1 1 0 0 0,0-1 0 0 0,0 1 0 0 0,0 0-1 0 0,0-1 1 0 0,0 1 0 0 0,-1 0 0 0 0,1 0 0 0 0,0 0-1 0 0,0 0 1 0 0,-1 0 0 0 0,0 0 38 0 0,-40 28-7601 0 0,38-16 3761 0 0,4 1-5091 0 0,0-9 2455 0 0</inkml:trace>
  <inkml:trace contextRef="#ctx0" brushRef="#br0" timeOffset="14198.762">2723 192 5961 0 0,'0'0'3197'0'0,"0"0"-616"0"0,0 0-380 0 0,0 0-180 0 0,0 0-361 0 0,0 0-436 0 0,0 0-326 0 0,0 0-186 0 0,0 0-94 0 0,0 0-69 0 0,0 0-46 0 0,0 0-43 0 0,-12 4-19 0 0,-93 46 1084 0 0,86-39-1265 0 0,14-9-209 0 0,0 0 1 0 0,0 1-1 0 0,0-1 1 0 0,0 1-1 0 0,1 1 1 0 0,-1-1-1 0 0,1 1 1 0 0,0-1-1 0 0,0 1 1 0 0,0 0-1 0 0,0 1 1 0 0,1-1 0 0 0,-1 1-1 0 0,-1 3-51 0 0,7-6-6 0 0,-1 0 0 0 0,1 0-1 0 0,-1-1 1 0 0,1 1 0 0 0,0 0 0 0 0,0-1-1 0 0,0 0 1 0 0,0 1 0 0 0,0-1 0 0 0,0 0-1 0 0,0 0 1 0 0,0 0 0 0 0,1 0 0 0 0,-1 0-1 0 0,0-1 1 0 0,0 1 0 0 0,1-1 0 0 0,-1 1-1 0 0,0-1 1 0 0,1 0 0 0 0,-1 0 0 0 0,1 0-1 0 0,-1 0 1 0 0,0-1 0 0 0,1 1 0 0 0,-1 0-1 0 0,1-1 8 0 0,9 2 0 0 0,23-1 10 0 0,-30-1-12 0 0,0 1 1 0 0,0-1-1 0 0,0 1 1 0 0,0 0-1 0 0,0 1 1 0 0,0-1-1 0 0,0 1 1 0 0,0 0-1 0 0,0 0 1 0 0,0 0-1 0 0,0 1 1 0 0,-1 0-1 0 0,1 0 1 0 0,0 0-1 0 0,-1 0 1 0 0,0 1-1 0 0,1-1 1 0 0,1 3 0 0 0,-4 1 21 0 0,0-1-1 0 0,0 1 1 0 0,-1 0 0 0 0,1 0 0 0 0,-1 0-1 0 0,0 0 1 0 0,-1 0 0 0 0,0 0 0 0 0,0 1-1 0 0,0-1 1 0 0,-1 0 0 0 0,1 0 0 0 0,-1 0-1 0 0,-1 0 1 0 0,1 0 0 0 0,-1 0 0 0 0,0-1 0 0 0,-1 1-1 0 0,1 0 1 0 0,-1-1 0 0 0,-1 2-21 0 0,-5 7-43 0 0,1-1-1 0 0,-1 0 1 0 0,-1 0 0 0 0,-1-1-1 0 0,1-1 1 0 0,-2 0 0 0 0,-11 9 43 0 0,-26 13-2742 0 0,28-28-768 0 0,15-6-358 0 0,0-2-3580 0 0,5 3-484 0 0</inkml:trace>
  <inkml:trace contextRef="#ctx0" brushRef="#br0" timeOffset="14449.357">3025 0 12595 0 0,'0'0'2612'0'0,"0"0"-1113"0"0,0 0-536 0 0,0 0 12 0 0,0 0 71 0 0,0 0-70 0 0,0 0-221 0 0,0 0-230 0 0,0 0-165 0 0,-5 31-111 0 0,-15 96-66 0 0,5 35-139 0 0,37-89-1160 0 0,11-39-6992 0 0,-32-34 6937 0 0,1 0-407 0 0,-1 1-4335 0 0,1 2 1017 0 0</inkml:trace>
  <inkml:trace contextRef="#ctx0" brushRef="#br0" timeOffset="14683.954">2641 390 10162 0 0,'0'0'4709'0'0,"0"0"-2620"0"0,0 0-920 0 0,0 0 26 0 0,0 0 61 0 0,0 0-137 0 0,0 0-299 0 0,0 0-269 0 0,32-17-188 0 0,106-58-115 0 0,-109 60-154 0 0,1 1 0 0 0,1 1 0 0 0,0 2 0 0 0,0 1 0 0 0,33-6-94 0 0,-27 7 16 0 0,99-13-524 0 0,-90 19-3827 0 0,0 2-6220 0 0,-33 1 1786 0 0</inkml:trace>
  <inkml:trace contextRef="#ctx0" brushRef="#br0" timeOffset="14899.955">3318 295 12347 0 0,'0'0'6596'0'0,"0"0"-4102"0"0,0 0-1324 0 0,0 0-85 0 0,0 0-116 0 0,0 0-253 0 0,0 0-263 0 0,0 0-229 0 0,0 0-139 0 0,0 0-40 0 0,0 0-21 0 0,0 0 6 0 0,0 6-5 0 0,-7 57-2188 0 0,14-62-7259 0 0,-3-1-1935 0 0</inkml:trace>
  <inkml:trace contextRef="#ctx0" brushRef="#br0" timeOffset="16821.289">962 1723 0 0 0,'0'0'1290'0'0,"0"0"277"0"0,0 0 146 0 0,0 0 93 0 0,0 0 24 0 0,0 0-77 0 0,-4 0-54 0 0,-12 0-121 0 0,12 0-139 0 0,4 0-152 0 0,0 0-191 0 0,0 0-187 0 0,0 0-139 0 0,0 0-115 0 0,0 0-107 0 0,0 0-68 0 0,0 0-80 0 0,0 0-54 0 0,0 0-47 0 0,20 0 1098 0 0,160-77 889 0 0,-29-4-2026 0 0,-89 52-1040 0 0,-49 27-1282 0 0,-13 2 1762 0 0,1 0 0 0 0,-1 0 0 0 0,0 0 0 0 0,1 0 0 0 0,-1 0 0 0 0,1 1 0 0 0,-1-1 0 0 0,1 0 0 0 0,-1 0 0 0 0,0 0 0 0 0,1 1 0 0 0,-1-1 1 0 0,0 0-1 0 0,1 0 0 0 0,-1 1 0 0 0,0-1 0 0 0,1 0 0 0 0,-1 0 0 0 0,0 1 0 0 0,1-1 0 0 0,-1 0 0 0 0,0 1 0 0 0,0-1 0 0 0,1 1 0 0 0,-1-1 0 0 0,0 0 0 0 0,0 1 0 0 0,0-1 0 0 0,0 1 0 0 0,1-1 0 0 0,-1 0 1 0 0,0 1-1 0 0,0-1 0 0 0,0 1 0 0 0,0-1 0 0 0,0 1 0 0 0,0-1 0 0 0,0 1 0 0 0,0-1 0 0 0,0 0 0 0 0,-1 1 0 0 0,1-1 0 0 0,0 1 0 0 0,0-1 0 0 0,0 1 0 0 0,0-1 0 0 0,-1 0 0 0 0,1 1 0 0 0,0-1 0 0 0,0 0 1 0 0,-1 1-1 0 0,1-1 0 0 0,0 0 0 0 0,-1 1 0 0 0,1-1 0 0 0,0 0 0 0 0,-1 1 0 0 0,1-1 0 0 0,0 0 0 0 0,-1 0 300 0 0,-2 5-4569 0 0</inkml:trace>
  <inkml:trace contextRef="#ctx0" brushRef="#br0" timeOffset="17070.995">919 1996 11867 0 0,'0'0'1744'0'0,"0"0"-641"0"0,0 0-242 0 0,0 0 181 0 0,0 0 185 0 0,0 0-34 0 0,0 0-207 0 0,0 0-261 0 0,0 0-216 0 0,0 0-105 0 0,0 0-91 0 0,37-18-86 0 0,112-55-73 0 0,-57 39-22 0 0,-31 14-475 0 0,31-12-2179 0 0,-38 3-10054 0 0,-47 25 5530 0 0</inkml:trace>
  <inkml:trace contextRef="#ctx0" brushRef="#br0" timeOffset="17633.38">1543 1863 3897 0 0,'0'0'1084'0'0,"0"0"244"0"0,0 0 513 0 0,0 0 395 0 0,0 0-14 0 0,0 0-319 0 0,0 0-408 0 0,0 0-268 0 0,0 0-92 0 0,0 0-38 0 0,0 0-67 0 0,0 0-122 0 0,0 0-150 0 0,6-14-154 0 0,38-116 695 0 0,-33 94-1064 0 0,1 0-1 0 0,1 1 1 0 0,2 0 0 0 0,2 1-1 0 0,1 1 1 0 0,2 1 0 0 0,10-13-235 0 0,-29 44-4 0 0,0-1 0 0 0,0 0-1 0 0,0 0 1 0 0,0 0 0 0 0,0 1-1 0 0,1-1 1 0 0,-1 1 0 0 0,0-1-1 0 0,1 1 1 0 0,-1-1-1 0 0,1 1 1 0 0,0 0 0 0 0,0-1-1 0 0,-1 1 1 0 0,1 0-1 0 0,0 0 1 0 0,0 0 0 0 0,0 1-1 0 0,0-1 1 0 0,0 0-1 0 0,0 1 1 0 0,0-1 0 0 0,0 1-1 0 0,0 0 1 0 0,0 0-1 0 0,2 0 5 0 0,19 47-72 0 0,-9 10 117 0 0,-13-47-40 0 0,1 0 1 0 0,0 0-1 0 0,1 0 0 0 0,0 0 1 0 0,0 0-1 0 0,1 0 1 0 0,1-1-1 0 0,-1 1 1 0 0,2-1-1 0 0,-1-1 0 0 0,7 9-5 0 0,-11-16 10 0 0,1 0-1 0 0,-1 1 1 0 0,0-1-1 0 0,1 0 1 0 0,-1 0-1 0 0,1 1 1 0 0,0-1-1 0 0,-1 0 1 0 0,1-1-1 0 0,0 1 1 0 0,0 0-1 0 0,0-1 1 0 0,-1 1-1 0 0,1 0 1 0 0,0-1-1 0 0,0 0 1 0 0,0 0-1 0 0,0 1 1 0 0,0-1-1 0 0,0 0 1 0 0,0-1-1 0 0,0 1 1 0 0,0 0-1 0 0,0 0 0 0 0,0-1 1 0 0,-1 1-1 0 0,1-1 1 0 0,0 0-1 0 0,0 0 1 0 0,0 1-1 0 0,-1-1 1 0 0,1 0-1 0 0,0 0 1 0 0,-1-1-1 0 0,1 1 1 0 0,-1 0-1 0 0,1 0 1 0 0,-1-1-1 0 0,0 1 1 0 0,0-1-1 0 0,1 0-9 0 0,45-72 389 0 0,92-207-214 0 0,-126 255-111 0 0,-6 52-224 0 0,23 120 240 0 0,18-33-248 0 0,-45-109-42 0 0,0-1 0 0 0,0 1 1 0 0,0 0-1 0 0,1-1 0 0 0,-1 0 1 0 0,1 0-1 0 0,0 0 0 0 0,0 0 1 0 0,0-1-1 0 0,0 1 1 0 0,1-1-1 0 0,-1 0 0 0 0,1 0 1 0 0,-1-1-1 0 0,3 1 210 0 0,20-8-7012 0 0,-17-11-2432 0 0,-9 15 8403 0 0,4-5-4711 0 0</inkml:trace>
  <inkml:trace contextRef="#ctx0" brushRef="#br0" timeOffset="17961.187">2385 1204 14219 0 0,'0'0'1294'0'0,"0"0"-394"0"0,0 0-77 0 0,0 0 60 0 0,0 0-19 0 0,0 0-85 0 0,0 0-137 0 0,0 0-110 0 0,0 0-99 0 0,0 0-51 0 0,0 0-56 0 0,0 0-10 0 0,0 0 5 0 0,9 28-29 0 0,31 88 14 0 0,8-35 332 0 0,-44-75-590 0 0,5 7 54 0 0,1 1 0 0 0,0-1 0 0 0,0 0 0 0 0,1-1-1 0 0,1-1 1 0 0,0 0 0 0 0,1 0 0 0 0,0-1 0 0 0,8 4-102 0 0,-20-14 62 0 0,0-1 0 0 0,0 0 0 0 0,0 1 0 0 0,0-1 0 0 0,0 1 0 0 0,1-1 0 0 0,-2 0 0 0 0,1 0 0 0 0,0 0 0 0 0,0 1 0 0 0,0-1 0 0 0,0 0 1 0 0,0 0-1 0 0,-1 0 0 0 0,1 0 0 0 0,0 0 0 0 0,-1-1 0 0 0,1 1 0 0 0,-1 0 0 0 0,1 0 0 0 0,-1 0 0 0 0,0 0 0 0 0,1-1 0 0 0,-1 1 0 0 0,0 0 0 0 0,0 0 1 0 0,0-1-1 0 0,0 1 0 0 0,0 0 0 0 0,0 0 0 0 0,0 0 0 0 0,-1-1 0 0 0,1 0-62 0 0,1-4 173 0 0,49-324 1222 0 0,-36 187-1892 0 0,5 95-3061 0 0,-8 36-490 0 0,3 2-3481 0 0,-8 5-4306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5:16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9 266 0 0 0,'0'0'970'0'0,"0"0"98"0"0,0 0 20 0 0,0 0 28 0 0,0 0 51 0 0,0 0 29 0 0,0 0-49 0 0,0 0-73 0 0,0 0-142 0 0,0 0-201 0 0,-1-6-206 0 0,-7-16-197 0 0,41 83 2882 0 0,-22-16-2699 0 0,-1 0 0 0 0,-2 1-1 0 0,-2 0 1 0 0,-3 0-1 0 0,-1 0 1 0 0,-2 0-1 0 0,-3 12-510 0 0,1 31 597 0 0,8-23 211 0 0,34-69 782 0 0,114-74-401 0 0,-127 64-1149 0 0,1 1 0 0 0,1 1 0 0 0,0 2 0 0 0,1 1 0 0 0,0 2 0 0 0,0 0 0 0 0,14 1-40 0 0,286-14 363 0 0,180-65 558 0 0,-96 0-536 0 0,-377 83-99 0 0,-37 1-147 0 0,0 0 36 0 0,0 0 23 0 0,0 0-7 0 0,0 0 5 0 0,0 0-4 0 0,0 0-9 0 0,0 0-14 0 0,0 0-9 0 0,0 0-16 0 0,0 0-37 0 0,0 0-10 0 0,0 0-23 0 0,0 0-20 0 0,0 0 6 0 0,0 0-5 0 0,0 0-11 0 0,0 0 1 0 0,0 0-5 0 0,0 0-6 0 0,0 0-2 0 0,0 0-2 0 0,0 0-2 0 0,0 0 7 0 0,0 0-7 0 0,0 0 1 0 0,0 0-1 0 0,0 0 11 0 0,0 0 12 0 0,0 0 15 0 0,0 0 7 0 0,-30-82 737 0 0,19 12-881 0 0,2-2-1 0 0,3 1 1 0 0,4-1-1 0 0,3-10 72 0 0,-1 74-50 0 0,0 5-1005 0 0,-2-22 1874 0 0,-1 19-5281 0 0,-3 4-6334 0 0,2 2-997 0 0</inkml:trace>
  <inkml:trace contextRef="#ctx0" brushRef="#br0" timeOffset="2429.643">538 1702 504 0 0,'0'0'2181'0'0,"0"0"-222"0"0,0 0-87 0 0,0 0 87 0 0,0 0 112 0 0,0 0-42 0 0,0 0-206 0 0,0 0-308 0 0,0 0-335 0 0,0 0-277 0 0,0 0-203 0 0,-3-2-160 0 0,-10-6-100 0 0,10 7-56 0 0,3 1-45 0 0,0 8 589 0 0,25 135 1434 0 0,-1 39-1371 0 0,-8-51-812 0 0,6-1 1 0 0,18 48-180 0 0,6-34-2153 0 0,-44-138 924 0 0,2 5 2553 0 0,-2-4-3354 0 0,-1-3-3716 0 0,-1-2-5339 0 0,-3-2 6965 0 0</inkml:trace>
  <inkml:trace contextRef="#ctx0" brushRef="#br0" timeOffset="2930.009">241 1926 7338 0 0,'0'0'2007'0'0,"0"0"-698"0"0,0 0-231 0 0,0 0 79 0 0,0 0 149 0 0,0 0 40 0 0,5-31-122 0 0,17-99-215 0 0,-22 126-931 0 0,0-1 0 0 0,1 1 0 0 0,0-1 0 0 0,0 1 0 0 0,1-1-1 0 0,-1 1 1 0 0,1 0 0 0 0,0 0 0 0 0,0-1 0 0 0,0 1-1 0 0,1 1 1 0 0,-1-1 0 0 0,1 0 0 0 0,0 0 0 0 0,0 1 0 0 0,3-3-78 0 0,4-3 228 0 0,25-26 316 0 0,2 3 0 0 0,1 1 0 0 0,1 1 1 0 0,2 2-1 0 0,0 3 0 0 0,2 0 0 0 0,43-16-544 0 0,-71 34 41 0 0,-1 1 1 0 0,1 1-1 0 0,0 0 1 0 0,0 1-1 0 0,1 0 1 0 0,-1 1-1 0 0,1 1 1 0 0,0 1-1 0 0,0 0 0 0 0,-1 1 1 0 0,1 0-1 0 0,9 3-41 0 0,-20 0 9 0 0,0 0-1 0 0,0 0 1 0 0,0 1-1 0 0,0 0 1 0 0,-1 0-1 0 0,1 0 1 0 0,-1 0-1 0 0,0 1 1 0 0,0 0-1 0 0,-1 0 1 0 0,1 0-1 0 0,-1 0 1 0 0,0 0-1 0 0,-1 1 1 0 0,1 0-1 0 0,-1-1 1 0 0,0 1-1 0 0,-1 0 1 0 0,1 0-1 0 0,-1 0 1 0 0,0 0-1 0 0,0 0 1 0 0,-1 0-1 0 0,0 0 1 0 0,0 0-1 0 0,-1 0 1 0 0,1 0-1 0 0,-1 0 1 0 0,0 0-1 0 0,-2 4-8 0 0,-3 18 26 0 0,-2 0-1 0 0,-1-1 1 0 0,-1 0-1 0 0,-1-1 0 0 0,-1 0 1 0 0,-2 0-1 0 0,0-2 1 0 0,-2 0-1 0 0,-1 0 1 0 0,-6 6-26 0 0,-144 157 123 0 0,161-180-118 0 0,1-4 4 0 0,1 1-1 0 0,-1 0 1 0 0,1 0-1 0 0,0 0 0 0 0,0 0 1 0 0,0 1-1 0 0,1-1 1 0 0,-1 1-1 0 0,1 0 1 0 0,0 0-1 0 0,1 1 0 0 0,-1-1 1 0 0,1 1-1 0 0,0-1 1 0 0,0 1-1 0 0,1-1 0 0 0,0 1 1 0 0,0 1-9 0 0,3-4 12 0 0,0 0-1 0 0,0 0 1 0 0,1 0-1 0 0,-1 0 1 0 0,1 0 0 0 0,0-1-1 0 0,0 1 1 0 0,0-1 0 0 0,0 0-1 0 0,1 1 1 0 0,-1-2-1 0 0,0 1 1 0 0,1 0 0 0 0,-1-1-1 0 0,1 1 1 0 0,0-1 0 0 0,2 0-12 0 0,-4 0 6 0 0,236 73 1866 0 0,-97 10-603 0 0,-86-70-1608 0 0,-32-13-3854 0 0,-12-10-3002 0 0,-9 3 24 0 0,-2 6 7045 0 0,2-3-8539 0 0</inkml:trace>
  <inkml:trace contextRef="#ctx0" brushRef="#br0" timeOffset="3267.005">1386 1911 12531 0 0,'0'0'1116'0'0,"0"0"-157"0"0,0 0-82 0 0,0 0 10 0 0,0 0-41 0 0,0 0-57 0 0,0 0-2 0 0,0 0 1 0 0,0 0-80 0 0,0 0-122 0 0,-34 27-151 0 0,-104 83-138 0 0,88-50 11 0 0,47-50-245 0 0,1-6-40 0 0,1 0 1 0 0,-1 1-1 0 0,1-1 1 0 0,0 1 0 0 0,0 0-1 0 0,0-1 1 0 0,0 1-1 0 0,1 0 1 0 0,0-1-1 0 0,0 1 1 0 0,0 0 0 0 0,1-1-1 0 0,-1 1 1 0 0,1 0-1 0 0,0-1 1 0 0,1 1-1 0 0,-1-1 1 0 0,1 1 0 0 0,0-1-1 0 0,0 0 1 0 0,0 0-1 0 0,1 1 1 0 0,-1-2-1 0 0,1 1 1 0 0,0 0 0 0 0,0 0-1 0 0,0-1 1 0 0,1 0-1 0 0,-1 0 1 0 0,1 0-1 0 0,0 0 1 0 0,-1 0 0 0 0,1-1-1 0 0,1 1 1 0 0,-1-1-1 0 0,0 0 1 0 0,1-1-1 0 0,-1 1 1 0 0,0-1 0 0 0,1 0-1 0 0,0 0 1 0 0,-1 0-1 0 0,2 0-23 0 0,7-2 95 0 0,0 1-1 0 0,-1-2 1 0 0,1 0 0 0 0,-1 0-1 0 0,1-1 1 0 0,-1-1-1 0 0,0 0 1 0 0,0 0 0 0 0,-1-1-1 0 0,1-1 1 0 0,-1 0-1 0 0,0 0 1 0 0,-1-1-1 0 0,1-1 1 0 0,-2 0 0 0 0,1 0-1 0 0,-1-1 1 0 0,0 0-1 0 0,-1-1 1 0 0,0 1 0 0 0,0-2-1 0 0,-1 1 1 0 0,0-1-1 0 0,-1 0 1 0 0,-1 0 0 0 0,1-1-1 0 0,2-11-94 0 0,-6 20-6 0 0,0-1 1 0 0,-1 0-1 0 0,1 0 0 0 0,-1 0 0 0 0,0 0 1 0 0,0 0-1 0 0,0 0 0 0 0,-1 0 0 0 0,1 0 1 0 0,-1 0-1 0 0,0 0 0 0 0,0-1 0 0 0,0 1 1 0 0,-1 0-1 0 0,0 0 0 0 0,0 0 0 0 0,0 0 0 0 0,0 0 1 0 0,0 0-1 0 0,-1 0 0 0 0,1 0 0 0 0,-1 1 1 0 0,0-1-1 0 0,-1 1 0 0 0,1-1 0 0 0,0 1 1 0 0,-1 0-1 0 0,0-1 0 0 0,0 2 0 0 0,0-1 1 0 0,0 0-1 0 0,0 0 0 0 0,-1 1 0 0 0,1 0 1 0 0,-1 0-1 0 0,1 0 0 0 0,-1 0 0 0 0,0 0 1 0 0,0 1-1 0 0,0 0 0 0 0,-1-1 6 0 0,-1 1-186 0 0,0 1 0 0 0,0 0 0 0 0,-1 0 0 0 0,1 0 0 0 0,0 1 0 0 0,0 0 0 0 0,0 0 0 0 0,0 0 0 0 0,0 1 0 0 0,1 0 0 0 0,-1 0 0 0 0,0 0 0 0 0,1 1 0 0 0,-1 0 0 0 0,1 0 0 0 0,0 0 0 0 0,0 1 0 0 0,0-1 0 0 0,-2 3 186 0 0,-20 26-4521 0 0,9 4-4850 0 0,14-23 1489 0 0</inkml:trace>
  <inkml:trace contextRef="#ctx0" brushRef="#br0" timeOffset="3595.602">1865 1731 5953 0 0,'0'0'3522'0'0,"0"0"-1432"0"0,0 0-604 0 0,0 0-135 0 0,0 0-78 0 0,0 0-122 0 0,0 0-104 0 0,0 0-68 0 0,0 0-61 0 0,0 0-106 0 0,-32 20-131 0 0,-99 63-130 0 0,72-30 75 0 0,54-44-508 0 0,3-7-97 0 0,-1 1-1 0 0,1-1 0 0 0,0 1 1 0 0,0 0-1 0 0,0 0 0 0 0,0 0 1 0 0,0 0-1 0 0,1 0 0 0 0,0 0 1 0 0,-1 0-1 0 0,1 0 0 0 0,0 0 1 0 0,0 1-1 0 0,1-1 0 0 0,-1 0 1 0 0,1 1-1 0 0,0-1 1 0 0,0 1-1 0 0,0-1 0 0 0,0 0 1 0 0,0 1-1 0 0,1-1 0 0 0,-1 0 1 0 0,1 1-1 0 0,0-1 0 0 0,0 0 1 0 0,0 0-1 0 0,1 1 0 0 0,-1-1 1 0 0,1 0-1 0 0,0 0 0 0 0,0-1 1 0 0,0 1-1 0 0,0 0 1 0 0,0-1-1 0 0,0 1 0 0 0,1-1 1 0 0,-1 0-1 0 0,1 1 0 0 0,0-1 1 0 0,-1-1-1 0 0,2 2-20 0 0,18 3 27 0 0,-1-1 1 0 0,0-1-1 0 0,1-1 1 0 0,0-1-1 0 0,0-1 1 0 0,-1-1-1 0 0,1-1 1 0 0,0-1-1 0 0,0 0 1 0 0,-1-2-1 0 0,1 0 0 0 0,8-5-27 0 0,49-27-1654 0 0,-59 17-2095 0 0,-2-5-4193 0 0,-13 19-2455 0 0</inkml:trace>
  <inkml:trace contextRef="#ctx0" brushRef="#br0" timeOffset="3998.989">2044 1300 11522 0 0,'0'0'1241'0'0,"0"0"-354"0"0,0 0-207 0 0,0 0 13 0 0,0 0 107 0 0,0 0 114 0 0,0 0 66 0 0,0 0-20 0 0,0 0-45 0 0,0 0-72 0 0,0 0-89 0 0,0 0-73 0 0,0 0-108 0 0,2 19-63 0 0,5 57-41 0 0,31 47 1016 0 0,-27-90-1357 0 0,6 14-17 0 0,-2 0-1 0 0,-2 0 1 0 0,-2 1-1 0 0,0 14-110 0 0,-4 83-184 0 0,-18-130-4138 0 0,-1-39-9251 0 0,11 20 6175 0 0</inkml:trace>
  <inkml:trace contextRef="#ctx0" brushRef="#br0" timeOffset="4351.018">2176 1595 1200 0 0,'0'0'1819'0'0,"0"0"-557"0"0,0 0-82 0 0,0 0 158 0 0,0 0 181 0 0,0 0 40 0 0,0 0-78 0 0,0 0-170 0 0,0 0-252 0 0,0 0-256 0 0,0 0-219 0 0,0 0-117 0 0,0 0-64 0 0,-17 18 18 0 0,-50 56 49 0 0,50-56 16 0 0,51 1 2386 0 0,111-13 2213 0 0,-119-8-4600 0 0,-15 0-370 0 0,0 0 1 0 0,1 1-1 0 0,-1 1 1 0 0,0 0 0 0 0,1 0-1 0 0,-1 1 1 0 0,0 0-1 0 0,1 1 1 0 0,-1 1 0 0 0,0-1-1 0 0,7 4-115 0 0,-15-4-40 0 0,0-1-1 0 0,-1 1 1 0 0,1 0-1 0 0,-1 0 1 0 0,0 0 0 0 0,1 0-1 0 0,-1 0 1 0 0,0 0-1 0 0,0 1 1 0 0,-1-1 0 0 0,1 0-1 0 0,0 1 1 0 0,-1 0-1 0 0,1-1 1 0 0,-1 1 0 0 0,0 0-1 0 0,0 0 1 0 0,0 0-1 0 0,0 0 1 0 0,0 1 40 0 0,-1-3-509 0 0,0-1-230 0 0,0 0-276 0 0,0 0-388 0 0,0 0-523 0 0,0 0-904 0 0,-1-1-2684 0 0,0-2-5233 0 0</inkml:trace>
  <inkml:trace contextRef="#ctx0" brushRef="#br0" timeOffset="5033.915">2487 1654 528 0 0,'0'0'2414'0'0,"0"0"-735"0"0,0 0-76 0 0,0 0 297 0 0,0 0 180 0 0,0 0-92 0 0,0 0-208 0 0,0 0-265 0 0,0 0-246 0 0,0 0-160 0 0,0 0-114 0 0,0 0-104 0 0,0 0-114 0 0,13 4-84 0 0,39 13-85 0 0,-48-17-516 0 0,-1 1 1 0 0,1-1-1 0 0,0 0 1 0 0,-1 0-1 0 0,1 0 0 0 0,-1-1 1 0 0,1 1-1 0 0,-1-1 1 0 0,1 0-1 0 0,-1 0 1 0 0,1 0-1 0 0,-1 0 1 0 0,0-1-1 0 0,1 1 1 0 0,-1-1-1 0 0,0 0 1 0 0,0 0-1 0 0,0 0 1 0 0,-1 0-1 0 0,1-1 1 0 0,0 1-1 0 0,-1-1 1 0 0,1 0-93 0 0,1-1 70 0 0,0 0-22 0 0,0 0 0 0 0,0-1-1 0 0,-1 1 1 0 0,1-1 0 0 0,-1 0-1 0 0,-1 0 1 0 0,1 0-1 0 0,-1 0 1 0 0,1 0 0 0 0,-1-1-1 0 0,-1 1 1 0 0,1-1-1 0 0,-1 1 1 0 0,0-1 0 0 0,0 0-1 0 0,-1 1 1 0 0,0-1-1 0 0,0 0 1 0 0,0 1 0 0 0,-1-5-48 0 0,0 7-48 0 0,-1 1 0 0 0,1-1 0 0 0,-1 1 0 0 0,0 0 0 0 0,0 0 0 0 0,0 0 0 0 0,0 0 0 0 0,0 0 0 0 0,0 0 0 0 0,0 0 0 0 0,-1 1 0 0 0,1-1 0 0 0,-1 1 0 0 0,1 0 0 0 0,-1 0 0 0 0,1 0 0 0 0,-1 0 0 0 0,0 0 0 0 0,0 0 0 0 0,1 1 0 0 0,-1-1 0 0 0,0 1 0 0 0,0 0 0 0 0,0 0 0 0 0,1 0 0 0 0,-1 0 0 0 0,0 0 0 0 0,0 1 0 0 0,0-1 0 0 0,1 1 0 0 0,-1 0 0 0 0,0 0 0 0 0,1 0 0 0 0,-1 0 0 0 0,0 0 0 0 0,1 0 1 0 0,0 1-1 0 0,-1-1 0 0 0,1 1 0 0 0,0 0 0 0 0,-2 1 48 0 0,-6 6-48 0 0,0 1 0 0 0,0 1 0 0 0,1-1 0 0 0,1 1 0 0 0,0 1 0 0 0,0 0 0 0 0,1 0 0 0 0,1 0-1 0 0,0 1 1 0 0,0 0 0 0 0,0 3 48 0 0,4-12 7 0 0,1 0 1 0 0,-1 0-1 0 0,1 1 0 0 0,0-1 0 0 0,0 0 0 0 0,0 1 0 0 0,0-1 0 0 0,1 0 0 0 0,0 1 0 0 0,0-1 0 0 0,0 1 0 0 0,0-1 0 0 0,1 1 0 0 0,0-1 0 0 0,0 0 0 0 0,0 0 0 0 0,0 1 0 0 0,1-1 0 0 0,-1 0 0 0 0,1 0 0 0 0,0 0 0 0 0,0 0 0 0 0,1 0 0 0 0,-1-1 0 0 0,1 1 0 0 0,2 1-7 0 0,5-1 122 0 0,-1-1-1 0 0,1-1 1 0 0,0 1 0 0 0,1-2-1 0 0,-1 1 1 0 0,0-1-1 0 0,0-1 1 0 0,1 0 0 0 0,-1-1-1 0 0,0 1 1 0 0,0-2 0 0 0,1 0-1 0 0,-1 0 1 0 0,-1-1-1 0 0,1 0 1 0 0,0 0 0 0 0,-1-1-1 0 0,1-1 1 0 0,-1 1-1 0 0,0-2 1 0 0,7-5-122 0 0,25-16 273 0 0,-1-1 1 0 0,-1-2-1 0 0,-2-2 1 0 0,-1-2-1 0 0,-2-1 0 0 0,-2-1 1 0 0,-1-2-1 0 0,18-28-273 0 0,-34 45 11 0 0,-2 0 0 0 0,0-1 0 0 0,-1-1 0 0 0,-1 1 0 0 0,-1-2 0 0 0,-1 0 0 0 0,-1 0 0 0 0,-2 0 0 0 0,0-1 0 0 0,-1 0 0 0 0,-2 0 0 0 0,0 0 0 0 0,-2-1 0 0 0,-1 1 0 0 0,-1 0 0 0 0,-2-9-11 0 0,2 24-9 0 0,-1 1-1 0 0,-1-1 0 0 0,0 1 1 0 0,0 0-1 0 0,-1 0 0 0 0,0 0 1 0 0,0 1-1 0 0,-1-1 1 0 0,0 1-1 0 0,-1 0 0 0 0,-4-6 10 0 0,7 11-8 0 0,1 0 1 0 0,-1 0-1 0 0,0 0 0 0 0,0 1 0 0 0,0-1 0 0 0,0 1 1 0 0,0 0-1 0 0,-1 0 0 0 0,1 0 0 0 0,-1 0 0 0 0,1 0 1 0 0,-1 1-1 0 0,1 0 0 0 0,-1-1 0 0 0,0 1 0 0 0,0 1 1 0 0,0-1-1 0 0,0 1 0 0 0,0-1 0 0 0,0 1 0 0 0,1 0 1 0 0,-1 0-1 0 0,0 1 0 0 0,0-1 0 0 0,0 1 0 0 0,0 0 1 0 0,0 0-1 0 0,1 0 0 0 0,-1 1 0 0 0,-1 0 8 0 0,0 1-7 0 0,-1 1 0 0 0,0 0 0 0 0,1 0 0 0 0,0 0 0 0 0,0 1 0 0 0,0 0 0 0 0,1 0 0 0 0,-1 0 0 0 0,1 0 0 0 0,0 1 0 0 0,1-1 0 0 0,-1 1 0 0 0,1 0 0 0 0,0 1 0 0 0,1-1 0 0 0,-1 0 0 0 0,1 1 0 0 0,1-1 0 0 0,-1 1 0 0 0,1 3 7 0 0,-11 140 63 0 0,12-149-63 0 0,3 21 23 0 0,0 0 0 0 0,2 0 0 0 0,0 0 0 0 0,2-1 0 0 0,0 1 0 0 0,2-1 1 0 0,0-1-1 0 0,1 0 0 0 0,1 0 0 0 0,1-1 0 0 0,0 0 0 0 0,2-1 0 0 0,0-1 0 0 0,1 0 1 0 0,0-1-1 0 0,2 0 0 0 0,0-2 0 0 0,14 10-23 0 0,42 34-216 0 0,-71-56 559 0 0,12 5-3821 0 0,-5-18-11495 0 0,-6 10 5715 0 0</inkml:trace>
  <inkml:trace contextRef="#ctx0" brushRef="#br0" timeOffset="6074.206">2103 1702 0 0 0,'0'0'452'0'0,"0"0"298"0"0,0 0 47 0 0,0 0-7 0 0,-6-7 5695 0 0,6 6-5652 0 0,0 1-72 0 0,0 0-47 0 0,2-1 6902 0 0,2-2-3547 0 0,20-17-3522 0 0,-23 18 254 0 0,21-17-313 0 0,-1-1 0 0 0,-1-1 1 0 0,-1-1-1 0 0,-1-1 0 0 0,9-16-488 0 0,-3 5-41 0 0,30-58 542 0 0,-40 24-3181 0 0,-14 68 1314 0 0,-3 0-10300 0 0,3 0 398 0 0</inkml:trace>
  <inkml:trace contextRef="#ctx0" brushRef="#br0" timeOffset="6512.583">2579 1289 6513 0 0,'0'0'3749'0'0,"0"0"-1307"0"0,0 0-631 0 0,0 0-219 0 0,0 0-266 0 0,0 0-264 0 0,0 0-106 0 0,0 0-19 0 0,0 0-3 0 0,0 0-34 0 0,0 0-120 0 0,0 0-156 0 0,0 0-146 0 0,34-6-89 0 0,105-21-49 0 0,20-24 431 0 0,70-25-453 0 0,-75 31-4375 0 0,-123 38 633 0 0,-11 3-1673 0 0,-14 3 2954 0 0,12-3-9058 0 0</inkml:trace>
  <inkml:trace contextRef="#ctx0" brushRef="#br0" timeOffset="8527.014">2075 2825 680 0 0,'0'0'1994'0'0,"0"0"-492"0"0,0 0-170 0 0,0 0 89 0 0,0 0 158 0 0,0 0 58 0 0,0 0-96 0 0,0 0-203 0 0,0 0-247 0 0,0 0-236 0 0,0 0-198 0 0,9 19 2007 0 0,61 202 1274 0 0,-54-151-3732 0 0,-3 1 1 0 0,-4 1-1 0 0,-3 0 0 0 0,-2 28-206 0 0,-5-99 41 0 0,1 0 0 0 0,-1 0-1 0 0,1 0 1 0 0,-1 0 0 0 0,0 0 0 0 0,1 0-1 0 0,-1-1 1 0 0,0 1 0 0 0,0 0-1 0 0,0 0 1 0 0,0-1 0 0 0,1 1-1 0 0,-1 0 1 0 0,0-1 0 0 0,0 1 0 0 0,0-1-1 0 0,-1 1 1 0 0,1-1 0 0 0,0 0-1 0 0,0 1 1 0 0,0-1 0 0 0,0 0 0 0 0,0 0-1 0 0,0 0 1 0 0,0 0 0 0 0,-1 0-1 0 0,1 0 1 0 0,0 0 0 0 0,0 0 0 0 0,0 0-1 0 0,0 0 1 0 0,0-1 0 0 0,0 1-1 0 0,0 0 1 0 0,-1-1 0 0 0,1 1 0 0 0,0-1-1 0 0,0 1 1 0 0,0-1 0 0 0,1 0-1 0 0,-1 1 1 0 0,0-1 0 0 0,0 0-1 0 0,0 0 1 0 0,0 0 0 0 0,1 1 0 0 0,-1-1-1 0 0,0 0 1 0 0,1 0 0 0 0,-1 0-1 0 0,1 0 1 0 0,-1 0 0 0 0,1 0 0 0 0,-1 0-1 0 0,1 0 1 0 0,0-1 0 0 0,-1 1-1 0 0,1 0 1 0 0,0-1-41 0 0,-8-17 26 0 0,1 0 0 0 0,1 0 0 0 0,0-1 1 0 0,2 0-1 0 0,0 0 0 0 0,1 0 0 0 0,1 0 0 0 0,1-1 0 0 0,1 1 0 0 0,1 0 0 0 0,1-6-26 0 0,-2 25 1 0 0,4-49 5 0 0,3 1 0 0 0,2 0 0 0 0,2 0 0 0 0,2 1 0 0 0,2 1 0 0 0,2 0 0 0 0,2 1 0 0 0,2 1 0 0 0,2 1 0 0 0,2 1 0 0 0,2 1 0 0 0,9-9-6 0 0,-30 42-8 0 0,-1 0-1 0 0,1 1 0 0 0,1-1 1 0 0,-1 1-1 0 0,2 0 0 0 0,-1 1 1 0 0,1-1-1 0 0,0 1 0 0 0,0 1 1 0 0,1 0-1 0 0,0 0 0 0 0,0 1 1 0 0,0 0-1 0 0,4-1 9 0 0,-11 7 0 0 0,1 0 1 0 0,-1 0 0 0 0,1 0-1 0 0,-1 0 1 0 0,1 0-1 0 0,-1 1 1 0 0,0-1 0 0 0,0 1-1 0 0,0-1 1 0 0,0 1-1 0 0,0 0 1 0 0,0 0-1 0 0,0 0 1 0 0,0 0 0 0 0,-1 0-1 0 0,1 1 1 0 0,-1-1-1 0 0,0 0 1 0 0,0 1 0 0 0,0-1-1 0 0,0 1 1 0 0,0-1-1 0 0,0 1 1 0 0,0-1 0 0 0,-1 1-1 0 0,1 0 1 0 0,-1-1-1 0 0,0 1 1 0 0,0 0 0 0 0,0-1-1 0 0,0 1 1 0 0,-1 0-1 0 0,1 2 0 0 0,0 0 14 0 0,3 21 11 0 0,-2-1-1 0 0,-1 1 0 0 0,-1 0 1 0 0,-1-1-1 0 0,-2 1 0 0 0,0-1 1 0 0,-2 1-1 0 0,0-2 0 0 0,-2 1 1 0 0,-1-1-1 0 0,-1 1-24 0 0,7-16-86 0 0,-1-1-1 0 0,0 1 1 0 0,-1-1-1 0 0,0 0 1 0 0,0-1-1 0 0,-1 1 1 0 0,1-1-1 0 0,-2 0 0 0 0,1-1 1 0 0,-1 1-1 0 0,0-1 1 0 0,0 0-1 0 0,-1-1 1 0 0,1 0-1 0 0,-1 0 1 0 0,0-1-1 0 0,-6 3 87 0 0,11-6-204 0 0,0-1 0 0 0,0 1 0 0 0,0-1 0 0 0,0 1 0 0 0,0-1 0 0 0,0 0-1 0 0,0 0 1 0 0,-1 0 0 0 0,1-1 0 0 0,0 1 0 0 0,0-1 0 0 0,0 0 0 0 0,0 1 0 0 0,0-1 0 0 0,0-1 0 0 0,0 1-1 0 0,1 0 1 0 0,-1-1 0 0 0,0 1 0 0 0,-1-2 204 0 0,2 1-483 0 0,0 0 0 0 0,-1 0 0 0 0,1 0 0 0 0,0-1 0 0 0,0 1-1 0 0,0-1 1 0 0,1 1 0 0 0,-1-1 0 0 0,1 0 0 0 0,-1 1 0 0 0,1-1 0 0 0,0 0 0 0 0,0 0 0 0 0,0 0-1 0 0,0 0 1 0 0,1 0 0 0 0,-1 0 0 0 0,1 0 0 0 0,0 0 0 0 0,0-1 483 0 0,0-26-8071 0 0,0 18 5361 0 0</inkml:trace>
  <inkml:trace contextRef="#ctx0" brushRef="#br0" timeOffset="9044.006">2443 2872 0 0 0,'0'0'415'0'0,"0"0"1266"0"0,0 0 409 0 0,0 0 16 0 0,0 0-64 0 0,0 0-82 0 0,0 0-117 0 0,0 0-160 0 0,0 0-200 0 0,28 4-136 0 0,89 8-107 0 0,-115-11-1169 0 0,1-1-1 0 0,-1 1 1 0 0,1-1-1 0 0,-1 0 1 0 0,1 0-1 0 0,-1 0 1 0 0,1 0-1 0 0,-1 0 1 0 0,1 0-1 0 0,-1-1 0 0 0,1 1 1 0 0,-1-1-1 0 0,0 0 1 0 0,1 0-1 0 0,-1 0 1 0 0,0 0-1 0 0,0 0 1 0 0,1 0-1 0 0,-1-1 0 0 0,0 1 1 0 0,0-1-1 0 0,0 1 1 0 0,-1-1-1 0 0,1 0 1 0 0,0 0-1 0 0,0 0-70 0 0,4-5 334 0 0,11-11-38 0 0,0-1 1 0 0,-1-1-1 0 0,0-1 0 0 0,-2 0 0 0 0,0 0 0 0 0,-2-2 0 0 0,-1 1 0 0 0,0-2 1 0 0,-2 1-1 0 0,0-1 0 0 0,-2-1 0 0 0,0 1 0 0 0,-2-1 0 0 0,-1 0 0 0 0,-1-1 1 0 0,-1 1-1 0 0,-2-20-296 0 0,1 41 8 0 0,-1 1-1 0 0,0-1 1 0 0,-1 1 0 0 0,1-1 0 0 0,-1 1 0 0 0,1-1 0 0 0,-1 1 0 0 0,0-1-1 0 0,-1 1 1 0 0,1 0 0 0 0,0 0 0 0 0,-1-1 0 0 0,0 1 0 0 0,0 0 0 0 0,0 0 0 0 0,0 0-1 0 0,0 1 1 0 0,0-1 0 0 0,-1 1 0 0 0,1-1 0 0 0,-1 1 0 0 0,0 0 0 0 0,0-1-1 0 0,0 2 1 0 0,0-1 0 0 0,0 0 0 0 0,0 0 0 0 0,0 1 0 0 0,-1 0 0 0 0,1 0 0 0 0,0 0-1 0 0,-1 0 1 0 0,1 0 0 0 0,-1 1 0 0 0,1-1 0 0 0,-1 1 0 0 0,0 0 0 0 0,1 0-1 0 0,-3 1-7 0 0,-1 2-36 0 0,1 0 0 0 0,0 1 0 0 0,0-1-1 0 0,1 1 1 0 0,-1 1 0 0 0,1-1-1 0 0,0 1 1 0 0,0 0 0 0 0,0 0 0 0 0,1 1-1 0 0,0-1 1 0 0,0 1 0 0 0,0 0-1 0 0,0 0 1 0 0,-1 5 36 0 0,-1-2-12 0 0,0 0 0 0 0,2-4 3 0 0,-1 1 0 0 0,1 0 0 0 0,0 0 0 0 0,1 0 0 0 0,-1 0 0 0 0,1 0 0 0 0,1 1 0 0 0,-1 0 0 0 0,1-1 0 0 0,0 1 0 0 0,0 0 0 0 0,1 0 0 0 0,0 0 0 0 0,0 0 0 0 0,1 1 0 0 0,0-1 0 0 0,1 3 9 0 0,1-7 0 0 0,1-1 0 0 0,0 0 0 0 0,0 0 0 0 0,0 0 1 0 0,0 0-1 0 0,0 0 0 0 0,0 0 0 0 0,1-1 0 0 0,-1 0 0 0 0,0 1 0 0 0,1-1 0 0 0,-1-1 0 0 0,1 1 1 0 0,-1 0-1 0 0,1-1 0 0 0,0 0 0 0 0,-1 0 0 0 0,1 0 0 0 0,0 0 0 0 0,-1 0 0 0 0,1-1 0 0 0,-1 0 1 0 0,2 0-1 0 0,20-5 50 0 0,0 0 0 0 0,-1-2 0 0 0,0-1-1 0 0,-1-1 1 0 0,0-1 0 0 0,0-1 0 0 0,4-4-50 0 0,18-8 27 0 0,-10 3-26 0 0,-27 16 1 0 0,0 0 0 0 0,0 0 1 0 0,0 0-1 0 0,1 1 1 0 0,-1 1-1 0 0,1-1 1 0 0,0 1-1 0 0,0 1 1 0 0,1 0-1 0 0,7-1-2 0 0,-13 40 109 0 0,-36 131-183 0 0,30-135-1537 0 0,2-33 1483 0 0,1 1-1 0 0,-1-1 1 0 0,0 1-1 0 0,1 0 1 0 0,-1-1-1 0 0,0 1 0 0 0,1-1 1 0 0,-1 0-1 0 0,0 1 1 0 0,1-1-1 0 0,-1 1 1 0 0,1-1-1 0 0,-1 1 0 0 0,1-1 1 0 0,-1 0-1 0 0,1 1 1 0 0,-1-1-1 0 0,1 0 1 0 0,-1 0-1 0 0,1 1 0 0 0,-1-1 1 0 0,1 0-1 0 0,0 0 1 0 0,-1 0-1 0 0,1 0 1 0 0,-1 0-1 0 0,1 0 0 0 0,0 0 1 0 0,-1 0-1 0 0,1 0 1 0 0,-1 0-1 0 0,1 0 1 0 0,0 0-1 0 0,-1 0 0 0 0,1 0 1 0 0,-1-1-1 0 0,1 1 1 0 0,-1 0-1 0 0,1 0 1 0 0,0-1-1 0 0,-1 1 0 0 0,1 0 1 0 0,-1-1-1 0 0,1 1 1 0 0,-1 0-1 0 0,0-1 1 0 0,1 1-1 0 0,-1-1 129 0 0,46-43-14895 0 0,-38 33 12457 0 0</inkml:trace>
  <inkml:trace contextRef="#ctx0" brushRef="#br0" timeOffset="9347.984">3321 2298 0 0 0,'0'0'1515'0'0,"0"0"171"0"0,0 0 63 0 0,0 0 84 0 0,0 0-29 0 0,0 0-195 0 0,0 0-243 0 0,0 0-267 0 0,-19 34-225 0 0,-57 108-175 0 0,52-75 99 0 0,24-56-608 0 0,-1-10-134 0 0,0 1 0 0 0,1 1 0 0 0,-1-1 1 0 0,1 0-1 0 0,0 0 0 0 0,-1 0 0 0 0,1 0 0 0 0,0 0 1 0 0,0 0-1 0 0,0 0 0 0 0,1 0 0 0 0,-1 1 0 0 0,0-1 0 0 0,1 0 1 0 0,-1 0-1 0 0,1 0 0 0 0,0 0 0 0 0,0 0 0 0 0,0 0 1 0 0,0-1-1 0 0,0 1 0 0 0,0 0 0 0 0,0 0 0 0 0,0-1 0 0 0,1 1 1 0 0,-1-1-1 0 0,1 1 0 0 0,-1-1 0 0 0,1 1 0 0 0,0-1 0 0 0,0 0 1 0 0,-1 0-1 0 0,1 0 0 0 0,0 0 0 0 0,0 0 0 0 0,0 0 1 0 0,0 0-1 0 0,0-1 0 0 0,0 1 0 0 0,2-1-56 0 0,1 0 197 0 0,1 0-1 0 0,-1 0 0 0 0,0-1 1 0 0,0 0-1 0 0,0 0 1 0 0,0 0-1 0 0,0 0 1 0 0,0-1-1 0 0,0 0 0 0 0,0 0 1 0 0,0-1-1 0 0,-1 1 1 0 0,0-1-1 0 0,1 0 1 0 0,-1 0-1 0 0,0 0 0 0 0,0-1 1 0 0,0 1-1 0 0,-1-1 1 0 0,1 0-1 0 0,-1 0 1 0 0,0 0-1 0 0,0-1 0 0 0,1-2-196 0 0,1-2 121 0 0,1 0-1 0 0,-1-1 0 0 0,-1 1 1 0 0,0-1-1 0 0,0 0 0 0 0,-1 0 1 0 0,-1-1-1 0 0,1 1 0 0 0,-2-1 1 0 0,1 1-1 0 0,-1-1 0 0 0,-1 1 0 0 0,0-1 1 0 0,-2-9-121 0 0,1 15-70 0 0,0 0 0 0 0,-1 1-1 0 0,0-1 1 0 0,0 1 0 0 0,0-1 0 0 0,0 1 0 0 0,-1 0 0 0 0,0 0 0 0 0,0 0-1 0 0,0 0 1 0 0,0 1 0 0 0,0-1 0 0 0,-1 1 0 0 0,0 0 0 0 0,0 0 0 0 0,0 0 0 0 0,0 0 70 0 0,-49-16-3973 0 0,38 19 679 0 0,7 0-1718 0 0,5 0-5385 0 0</inkml:trace>
  <inkml:trace contextRef="#ctx0" brushRef="#br0" timeOffset="9972.552">3566 2250 7162 0 0,'0'0'2384'0'0,"0"0"-362"0"0,0 0-288 0 0,0 0-270 0 0,0 0-400 0 0,0 0-305 0 0,0 0-115 0 0,0 0-16 0 0,0 0 38 0 0,0 0 15 0 0,0 0-33 0 0,0 0-97 0 0,0 0-88 0 0,-1 16-82 0 0,-5 127 699 0 0,19 69-525 0 0,-4-119 1623 0 0,-2-332-1487 0 0,0 194-654 0 0,47-204 29 0 0,-49 232-68 0 0,2 1 0 0 0,0 0-1 0 0,0 0 1 0 0,1 1-1 0 0,1 0 1 0 0,1 0-1 0 0,0 1 1 0 0,1 0 0 0 0,0 1-1 0 0,1 0 1 0 0,1 1-1 0 0,0 0 1 0 0,5-3 2 0 0,-17 15-3 0 0,-1-1 0 0 0,1 0 1 0 0,0 0-1 0 0,0 0 0 0 0,0 1 1 0 0,-1-1-1 0 0,1 1 0 0 0,0-1 1 0 0,0 0-1 0 0,0 1 0 0 0,0 0 1 0 0,0-1-1 0 0,0 1 0 0 0,0-1 1 0 0,0 1-1 0 0,0 0 0 0 0,0 0 0 0 0,1 0 1 0 0,-1 0-1 0 0,0 0 0 0 0,0 0 1 0 0,0 0-1 0 0,0 0 0 0 0,0 0 1 0 0,0 0-1 0 0,0 0 0 0 0,0 1 1 0 0,0-1-1 0 0,0 0 0 0 0,0 1 0 0 0,0-1 1 0 0,0 1-1 0 0,0-1 0 0 0,0 1 1 0 0,0 0-1 0 0,0-1 0 0 0,-1 1 1 0 0,1 0-1 0 0,0 0 0 0 0,0-1 1 0 0,-1 1-1 0 0,1 0 0 0 0,0 0 1 0 0,-1 0-1 0 0,1 0 0 0 0,-1 0 0 0 0,1 0 1 0 0,-1 0-1 0 0,0 0 0 0 0,1 0 1 0 0,-1 0-1 0 0,0 0 0 0 0,0 0 1 0 0,1 1 2 0 0,4 63 48 0 0,-5-60-39 0 0,-3 19 0 0 0,-1 0 0 0 0,-1 0 0 0 0,-1-1-1 0 0,-2 0 1 0 0,0-1 0 0 0,-1 1 0 0 0,-1-2 0 0 0,-2 1 0 0 0,-4 5-9 0 0,-114 166-1671 0 0,111-181-859 0 0,5-34-6256 0 0,14-25-2110 0 0,3 36 8960 0 0</inkml:trace>
  <inkml:trace contextRef="#ctx0" brushRef="#br0" timeOffset="10915.962">3861 2062 1192 0 0,'0'0'2345'0'0,"0"0"-513"0"0,0 0 46 0 0,0 0 253 0 0,0 0 36 0 0,0 0-240 0 0,0 0-304 0 0,0 0-306 0 0,0 0-291 0 0,0 0-255 0 0,0 0-175 0 0,0 0-128 0 0,0 0-65 0 0,11 21-19 0 0,36 60-28 0 0,-47-79-299 0 0,0-1-1 0 0,1 1 1 0 0,-1-1 0 0 0,1 1-1 0 0,-1-1 1 0 0,1 0-1 0 0,0 1 1 0 0,-1-1-1 0 0,1 0 1 0 0,0 1 0 0 0,0-1-1 0 0,0 0 1 0 0,0 0-1 0 0,0 0 1 0 0,0 0-1 0 0,0 0 1 0 0,1 0-1 0 0,-1 0 1 0 0,0 0 0 0 0,0-1-1 0 0,1 1 1 0 0,-1 0-1 0 0,1-1 1 0 0,-1 1-1 0 0,1-1 1 0 0,-1 1 0 0 0,0-1-1 0 0,1 0 1 0 0,-1 0-1 0 0,1 1 1 0 0,0-1-1 0 0,-1 0 1 0 0,1 0-1 0 0,-1-1 1 0 0,1 1 0 0 0,0 0-57 0 0,6-2 301 0 0,-4 1-198 0 0,-1-1-1 0 0,1-1 1 0 0,0 1-1 0 0,-1 0 1 0 0,1-1-1 0 0,-1 0 1 0 0,0 1-1 0 0,0-1 1 0 0,0-1 0 0 0,0 1-1 0 0,-1 0 1 0 0,1-1-1 0 0,-1 1 1 0 0,0-1-1 0 0,2-3-102 0 0,-3 5 41 0 0,56-131 891 0 0,-36 71-549 0 0,-21 62-397 0 0,0 0 0 0 0,0 0 0 0 0,1 0 0 0 0,-1 0 0 0 0,0 0 0 0 0,0 0 0 0 0,1 0 0 0 0,-1 0 0 0 0,0 1-1 0 0,0-1 1 0 0,1 0 0 0 0,-1 0 0 0 0,0 0 0 0 0,0 0 0 0 0,1 0 0 0 0,-1 0 0 0 0,0-1 0 0 0,0 1 0 0 0,0 0 0 0 0,1 0 0 0 0,-1 0 0 0 0,0 0-1 0 0,0 0 1 0 0,1 0 0 0 0,-1 0 0 0 0,0 0 0 0 0,0 0 0 0 0,0-1 0 0 0,1 1 0 0 0,-1 0 0 0 0,0 0 0 0 0,0 0 0 0 0,0 0 0 0 0,0-1 0 0 0,1 1 14 0 0,4 20-24 0 0,1-9 12 0 0,0 1 1 0 0,0-1-1 0 0,1-1 0 0 0,0 1 0 0 0,1-1 1 0 0,1-1-1 0 0,-1 1 0 0 0,10 6 12 0 0,-15-13 6 0 0,0-1 1 0 0,1 0-1 0 0,-1 0 1 0 0,0 0-1 0 0,1 0 1 0 0,-1-1-1 0 0,1 1 1 0 0,-1-1-1 0 0,1 0 1 0 0,-1 0-1 0 0,1 0 1 0 0,0-1-1 0 0,0 1 1 0 0,-1-1-1 0 0,1 0 1 0 0,0 0-1 0 0,0 0 1 0 0,0 0-1 0 0,-1-1 0 0 0,1 0 1 0 0,0 1-1 0 0,-1-2 1 0 0,1 1-1 0 0,0 0 1 0 0,-1-1-1 0 0,0 1 1 0 0,1-1-1 0 0,-1 0 1 0 0,0 0-1 0 0,0 0 1 0 0,3-3-7 0 0,8-9 73 0 0,0-1 1 0 0,-1 0-1 0 0,0-1 1 0 0,-1-1-1 0 0,-1 0 1 0 0,-1-1-1 0 0,0 0 1 0 0,-1 0-1 0 0,-1-1 1 0 0,-1 0-1 0 0,-1 0 0 0 0,0-2-73 0 0,15-36 99 0 0,-10 33-87 0 0,-1 1 0 0 0,-2-2 0 0 0,0 1 0 0 0,-2-1 0 0 0,0-1 1 0 0,-2 1-1 0 0,-1-1 0 0 0,-1 1 0 0 0,-1-1 0 0 0,-1 0 0 0 0,-2 1 0 0 0,0-2-12 0 0,1 23-11 0 0,1-1-1 0 0,-1 1 0 0 0,0 0 0 0 0,0 0 0 0 0,0-1 1 0 0,-1 1-1 0 0,1 0 0 0 0,-1 0 0 0 0,0 1 1 0 0,0-1-1 0 0,-1 0 0 0 0,1 1 0 0 0,-1-1 1 0 0,0 1-1 0 0,1 0 0 0 0,-2 0 0 0 0,1 0 0 0 0,0 0 1 0 0,0 0-1 0 0,-1 1 0 0 0,0 0 0 0 0,1-1 1 0 0,-1 1-1 0 0,0 1 0 0 0,0-1 0 0 0,0 0 1 0 0,0 1-1 0 0,-1 0 0 0 0,1 0 0 0 0,0 0 0 0 0,0 1 1 0 0,-1-1-1 0 0,1 1 0 0 0,0 0 0 0 0,-1 0 1 0 0,1 1-1 0 0,0-1 0 0 0,0 1 0 0 0,-1 0 1 0 0,-2 1 11 0 0,-1 4-31 0 0,0 0 0 0 0,0 0 1 0 0,0 1-1 0 0,1 0 1 0 0,0 1-1 0 0,1-1 1 0 0,0 1-1 0 0,0 0 1 0 0,0 1-1 0 0,1 0 0 0 0,-3 8 31 0 0,3-8-3 0 0,0 0 0 0 0,1 0 0 0 0,1 0-1 0 0,-1 1 1 0 0,1 0 0 0 0,1-1 0 0 0,0 1-1 0 0,0 0 1 0 0,1 0 0 0 0,0 0 0 0 0,1 1 0 0 0,0-1-1 0 0,1 0 1 0 0,0 0 0 0 0,0 0 0 0 0,1 0-1 0 0,1 0 1 0 0,-1-1 0 0 0,2 1 0 0 0,-1-1-1 0 0,1 1 1 0 0,1-1 0 0 0,-1 0 0 0 0,2-1-1 0 0,-1 1 1 0 0,1-1 0 0 0,0 0 0 0 0,1 0-1 0 0,0-1 1 0 0,1 0 3 0 0,241 156 760 0 0,-246-161-736 0 0,0 1 0 0 0,0 0 0 0 0,0-1 0 0 0,0 1 0 0 0,-1 0 0 0 0,1 1 0 0 0,-1-1 0 0 0,0 0 0 0 0,0 0 0 0 0,0 1 0 0 0,0 0 0 0 0,-1-1 0 0 0,1 1-1 0 0,-1 0 1 0 0,0 0 0 0 0,0-1 0 0 0,-1 1 0 0 0,1 0 0 0 0,-1 0 0 0 0,1 0 0 0 0,-1 0 0 0 0,-1 1-24 0 0,1-5 21 0 0,0 0 6 0 0,0 0-8 0 0,0 0-7 0 0,0 0-11 0 0,0 0 16 0 0,0 0-1 0 0,0 0-5 0 0,0 0 0 0 0,0 0-13 0 0,5-6-3296 0 0,14-19-12769 0 0,-17 23 8552 0 0</inkml:trace>
  <inkml:trace contextRef="#ctx0" brushRef="#br0" timeOffset="11426.996">4836 1510 2248 0 0,'0'0'3002'0'0,"0"0"-533"0"0,0 0-239 0 0,0 0-107 0 0,0 0-309 0 0,0 0-369 0 0,0 0-215 0 0,0 0-130 0 0,0 0-129 0 0,0 0-130 0 0,0 0-155 0 0,0 0-159 0 0,0 0-103 0 0,-9 10-85 0 0,-30 30-66 0 0,11 17 450 0 0,27-56-723 0 0,1-1-1 0 0,-1 1 1 0 0,1 0 0 0 0,-1 0 0 0 0,1 0 0 0 0,0 0 0 0 0,-1-1 0 0 0,1 1-1 0 0,0 0 1 0 0,0 0 0 0 0,0 0 0 0 0,0 0 0 0 0,0 0 0 0 0,0 0 0 0 0,0 0-1 0 0,0 0 1 0 0,0 0 0 0 0,0-1 0 0 0,0 1 0 0 0,0 0 0 0 0,1 0-1 0 0,-1 0 1 0 0,0 0 0 0 0,1 0 0 0 0,-1-1 0 0 0,1 1 0 0 0,-1 0 0 0 0,1 0-1 0 0,-1-1 1 0 0,1 1 0 0 0,-1 0 0 0 0,1 0 0 0 0,0-1 0 0 0,-1 1-1 0 0,1-1 1 0 0,0 1 0 0 0,0-1 0 0 0,-1 1 0 0 0,1-1 0 0 0,0 1 0 0 0,0-1-1 0 0,0 0 1 0 0,0 1 0 0 0,-1-1 0 0 0,1 0 0 0 0,0 0 0 0 0,0 0-1 0 0,1 0 1 0 0,48 4 190 0 0,-42-4-148 0 0,-5 0-38 0 0,3-1 57 0 0,1 1 1 0 0,-1 0-1 0 0,0 0 0 0 0,0 1 0 0 0,1-1 0 0 0,-1 1 1 0 0,0 1-1 0 0,0-1 0 0 0,0 1 0 0 0,0 0 1 0 0,0 1-1 0 0,0-1 0 0 0,3 3-61 0 0,10 39 1152 0 0,-20-35-1056 0 0,1-1 0 0 0,-1 0 0 0 0,-1 0 0 0 0,1 0 0 0 0,-1 0 0 0 0,-1 0-1 0 0,0 0 1 0 0,0-1 0 0 0,0 1 0 0 0,-1-1 0 0 0,0 0 0 0 0,0 0 0 0 0,-1 0 0 0 0,0 0 0 0 0,0-1-1 0 0,-1 0 1 0 0,1 0 0 0 0,-1 0 0 0 0,-1-1 0 0 0,1 0 0 0 0,-1 0 0 0 0,0 0-96 0 0,-5 5 43 0 0,-71 34-797 0 0,73-43-5582 0 0,22-22-2271 0 0,-8 16 5158 0 0,0-2-4179 0 0</inkml:trace>
  <inkml:trace contextRef="#ctx0" brushRef="#br0" timeOffset="11674.431">5076 1529 10362 0 0,'0'0'1751'0'0,"0"0"-340"0"0,0 0-147 0 0,0 0-81 0 0,0 0-216 0 0,0 0-277 0 0,0 0-242 0 0,0 0-189 0 0,0 0-130 0 0,0 0-74 0 0,0 0-46 0 0,0 0-69 0 0,0 27-103 0 0,1 81-174 0 0,2-77-773 0 0,1-30-3344 0 0,-2-3 929 0 0,1 2-5354 0 0</inkml:trace>
  <inkml:trace contextRef="#ctx0" brushRef="#br0" timeOffset="11832.183">5059 1190 10138 0 0,'0'0'3137'0'0,"0"0"-1385"0"0,0 0-400 0 0,0 0-327 0 0,0 0-361 0 0,0 0-376 0 0,0 0-264 0 0,0 0-152 0 0,0 0-96 0 0,0 0-56 0 0,0 0-72 0 0,0 0-160 0 0,0 0-329 0 0,0 0-591 0 0,-26 44-912 0 0,37-33-1609 0 0,-7-7-4361 0 0</inkml:trace>
  <inkml:trace contextRef="#ctx0" brushRef="#br0" timeOffset="12063.984">5251 1311 8034 0 0,'0'0'1945'0'0,"0"0"-366"0"0,0 0-197 0 0,0 0-172 0 0,0 0-186 0 0,0 0-207 0 0,0 0-172 0 0,0 0-139 0 0,0 0-88 0 0,0 0-69 0 0,0 0-49 0 0,0 0-68 0 0,-5 34-86 0 0,-15 104-29 0 0,15-70 56 0 0,6-65-132 0 0,-1 0 0 0 0,0 0-1 0 0,1 0 1 0 0,0-1-1 0 0,0 1 1 0 0,0 0-1 0 0,0 0 1 0 0,0 0 0 0 0,0-1-1 0 0,1 1 1 0 0,0 0-1 0 0,-1-1 1 0 0,1 1-1 0 0,0-1 1 0 0,0 0 0 0 0,0 0-1 0 0,0 0 1 0 0,1 0-1 0 0,-1 0 1 0 0,0 0-1 0 0,1 0 1 0 0,-1-1 0 0 0,1 0-1 0 0,0 1 1 0 0,0-1-1 0 0,-1 0 1 0 0,1 0 0 0 0,0 0-1 0 0,0-1 1 0 0,0 1-1 0 0,0-1 1 0 0,0 1-1 0 0,0-1 1 0 0,0 0 0 0 0,0 0-1 0 0,0 0 1 0 0,0-1-1 0 0,0 1 1 0 0,0-1-1 0 0,0 0 1 0 0,0 0 0 0 0,0 0-1 0 0,0 0 1 0 0,-1 0-1 0 0,1 0 1 0 0,0-1-1 0 0,-1 1-40 0 0,9-7 236 0 0,-1 0-1 0 0,-1-1 0 0 0,1 0 0 0 0,-2 0 0 0 0,1-1 1 0 0,-1 0-1 0 0,0 0 0 0 0,-1-1 0 0 0,-1 0 0 0 0,1-1 1 0 0,-2 1-1 0 0,0-1 0 0 0,0 0 0 0 0,-1 0 0 0 0,0-1 1 0 0,-1 1-1 0 0,-1-1 0 0 0,0 0 0 0 0,0 0 0 0 0,-2 0 1 0 0,1 1-1 0 0,-2-6-235 0 0,2 14 5 0 0,-1 0 0 0 0,0 1 0 0 0,0-1 0 0 0,0 0 1 0 0,0 1-1 0 0,-1-1 0 0 0,1 0 0 0 0,-1 0 0 0 0,0 1 0 0 0,0-1 0 0 0,0 1 1 0 0,-1-1-1 0 0,1 1 0 0 0,-1 0 0 0 0,0-1 0 0 0,0 1 0 0 0,0 0 0 0 0,0 0 1 0 0,-1 0-1 0 0,1 0 0 0 0,-1 1 0 0 0,0-1 0 0 0,1 1 0 0 0,-1-1 0 0 0,0 1 0 0 0,0 0 1 0 0,-1 0-1 0 0,1 1 0 0 0,0-1 0 0 0,-1 1 0 0 0,1-1 0 0 0,-1 1 0 0 0,1 0 1 0 0,-4 0-6 0 0,1 0-239 0 0,0 1 0 0 0,1 0 1 0 0,-1 0-1 0 0,1 1 0 0 0,-1 0 1 0 0,0 0-1 0 0,1 0 0 0 0,-1 1 1 0 0,1-1-1 0 0,0 1 0 0 0,0 1 1 0 0,-1-1-1 0 0,2 1 0 0 0,-1 0 1 0 0,0 0-1 0 0,0 0 0 0 0,1 1 1 0 0,-3 2 238 0 0,-20 20-4801 0 0,4 3-4142 0 0,17-21 849 0 0</inkml:trace>
  <inkml:trace contextRef="#ctx0" brushRef="#br0" timeOffset="12523.099">5576 1448 8762 0 0,'0'0'2324'0'0,"0"0"-306"0"0,0 0-137 0 0,0 0-285 0 0,0 0-415 0 0,0 0-300 0 0,0 0-160 0 0,0 0-66 0 0,0 0-44 0 0,0 0-16 0 0,0 0-61 0 0,0 0-72 0 0,0 0-59 0 0,4-23-67 0 0,11-70-38 0 0,0 43 201 0 0,23-35-21 0 0,-36 85-503 0 0,-1-1 1 0 0,0 1 0 0 0,1 0 0 0 0,-1 0 0 0 0,0 0 0 0 0,1 0 0 0 0,-1 0 0 0 0,0 0-1 0 0,1 0 1 0 0,-1 0 0 0 0,0 0 0 0 0,0 0 0 0 0,1 1 0 0 0,-1-1 0 0 0,0 1 0 0 0,0-1-1 0 0,1 1 1 0 0,-1-1 0 0 0,0 1 0 0 0,0 0 0 0 0,0-1 0 0 0,0 1 0 0 0,0 0 0 0 0,0 0 0 0 0,0 0-1 0 0,0 0 1 0 0,0 0 0 0 0,0 0 0 0 0,0 0 0 0 0,-1 0 0 0 0,1 0 0 0 0,0 0 0 0 0,-1 1-1 0 0,1-1 1 0 0,-1 0 0 0 0,0 0 0 0 0,1 1 0 0 0,-1-1 0 0 0,0 0 0 0 0,1 0 0 0 0,-1 1-1 0 0,0 0 25 0 0,3 3 40 0 0,0 0-19 0 0,0 0 0 0 0,0-1 0 0 0,1 1 0 0 0,-1-1 1 0 0,1 0-1 0 0,0 0 0 0 0,0 0 0 0 0,1-1 0 0 0,-1 1 0 0 0,1-1 0 0 0,0 0 0 0 0,0 0 0 0 0,0-1 1 0 0,0 0-1 0 0,0 1 0 0 0,1-2 0 0 0,-1 1 0 0 0,1-1 0 0 0,-1 1 0 0 0,1-2 0 0 0,-1 1 0 0 0,1 0 1 0 0,0-1-1 0 0,0 0-21 0 0,0 0 132 0 0,-1 0 0 0 0,1 0 1 0 0,-1 0-1 0 0,1-1 0 0 0,0 1 0 0 0,-1-1 1 0 0,0-1-1 0 0,1 1 0 0 0,-1-1 0 0 0,0 0 1 0 0,1 0-1 0 0,-1 0 0 0 0,0-1 1 0 0,-1 0-1 0 0,1 0 0 0 0,0 0 0 0 0,-1 0 1 0 0,0-1-1 0 0,0 0 0 0 0,0 0 0 0 0,0 0 1 0 0,3-5-133 0 0,60-110-419 0 0,-47 77-2191 0 0,-14 25-505 0 0,-4 6-1697 0 0,0 2-6269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3:17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498 8 0 0 0,'0'0'396'0'0,"0"0"703"0"0,0 0 361 0 0,0 0 95 0 0,0 0 32 0 0,0 0 4 0 0,0 0-22 0 0,0 0-104 0 0,0 0-166 0 0,0 0-129 0 0,0 0-78 0 0,6-2-45 0 0,20-3-27 0 0,-20 4-74 0 0,-6 1-113 0 0,0 0-110 0 0,0 0-96 0 0,0 0-71 0 0,0 0-13 0 0,0 0 12 0 0,-14 4 1098 0 0,-145 58-374 0 0,77-24-841 0 0,69-33-376 0 0,-16 6 189 0 0,0 1-1 0 0,0 1 1 0 0,1 2-1 0 0,1 1 1 0 0,-19 14-251 0 0,45-29 3 0 0,0-1 0 0 0,0 0 1 0 0,0 1-1 0 0,0-1 0 0 0,1 1 1 0 0,-1-1-1 0 0,0 1 0 0 0,0-1 1 0 0,0 1-1 0 0,1 0 0 0 0,-1-1 1 0 0,0 1-1 0 0,1 0 0 0 0,-1-1 1 0 0,1 1-1 0 0,-1 0 0 0 0,1 0 1 0 0,-1 0-1 0 0,1 0 0 0 0,-1-1 1 0 0,1 1-1 0 0,0 0 0 0 0,0 0 1 0 0,-1 0-1 0 0,1 0 1 0 0,0 0-1 0 0,0 0 0 0 0,0 0 1 0 0,0 0-1 0 0,0 0 0 0 0,0 0 1 0 0,0 0-1 0 0,0 0 0 0 0,1 0 1 0 0,-1 0-1 0 0,0-1 0 0 0,0 1 1 0 0,1 0-1 0 0,-1 0 0 0 0,1 0 1 0 0,-1 0-1 0 0,1 0 0 0 0,-1-1 1 0 0,1 1-1 0 0,-1 0 0 0 0,1 0 1 0 0,0-1-1 0 0,-1 1 0 0 0,1 0 1 0 0,0-1-4 0 0,49 16 177 0 0,-11-15-65 0 0,1-2 1 0 0,-1-1 0 0 0,0-3 0 0 0,24-5-113 0 0,115-9 245 0 0,-144 19-171 0 0,-35 4-51 0 0,-1 0 1 0 0,1 0-1 0 0,-1 0 0 0 0,0 0 0 0 0,0 0 0 0 0,0-1 0 0 0,-1 1 0 0 0,1-1 0 0 0,-1 0 0 0 0,1 1 0 0 0,-1-1 0 0 0,0-1 0 0 0,-1 1 0 0 0,1 0 0 0 0,0-1 1 0 0,-3 2-24 0 0,-4 5 27 0 0,-235 165 84 0 0,152-114-82 0 0,-46 33 36 0 0,137-92-65 0 0,1 0-1 0 0,-1 0 1 0 0,1-1-1 0 0,-1 1 1 0 0,1 0 0 0 0,0 0-1 0 0,0 0 1 0 0,-1 1 0 0 0,1-1-1 0 0,0 0 1 0 0,0 0 0 0 0,0 1-1 0 0,0-1 1 0 0,0 0 0 0 0,1 1-1 0 0,-1-1 1 0 0,0 1-1 0 0,1-1 1 0 0,-1 1 0 0 0,1 0-1 0 0,-1-1 1 0 0,1 1 0 0 0,0-1-1 0 0,0 1 1 0 0,-1 0 0 0 0,1-1-1 0 0,0 1 1 0 0,1 0 0 0 0,-1-1-1 0 0,0 1 1 0 0,0 0-1 0 0,1-1 1 0 0,-1 1 0 0 0,1-1-1 0 0,-1 1 1 0 0,1-1 0 0 0,0 1-1 0 0,0-1 1 0 0,-1 1 0 0 0,1-1-1 0 0,1 1 1 0 0,19-1 76 0 0,1 0 1 0 0,-1-2-1 0 0,0 0 0 0 0,1-2 1 0 0,-1 0-1 0 0,0-2 0 0 0,-1 0 0 0 0,1-1 1 0 0,-1-1-1 0 0,15-8-76 0 0,21-4 84 0 0,105-39-1021 0 0,-142 57-2688 0 0,-11 1-6499 0 0,-3 0-1708 0 0</inkml:trace>
  <inkml:trace contextRef="#ctx0" brushRef="#br0" timeOffset="704.658">498 762 14995 0 0,'0'0'1267'0'0,"0"0"-235"0"0,0 0 14 0 0,0 0 144 0 0,0 0 26 0 0,0 0-141 0 0,0 0-219 0 0,19-30-185 0 0,63-98-118 0 0,87-122 1889 0 0,-139 208-2118 0 0,3 1 1 0 0,1 1-1 0 0,38-32-324 0 0,-68 68 33 0 0,-2 67-312 0 0,-29 160 239 0 0,43-149-26 0 0,-14-73 82 0 0,-1 0 0 0 0,1-1 0 0 0,0 1 0 0 0,-1-1 0 0 0,1 1 0 0 0,0-1 0 0 0,0 1 0 0 0,-1-1 0 0 0,1 0 0 0 0,0 0 0 0 0,0 0 0 0 0,-1 0 0 0 0,1 0 0 0 0,0 0 0 0 0,0-1 0 0 0,-1 1 0 0 0,1 0 0 0 0,0-1 0 0 0,0 1 1 0 0,-1-1-1 0 0,1 0 0 0 0,-1 0 0 0 0,1 0 0 0 0,-1 0 0 0 0,1 0 0 0 0,0 0-16 0 0,103-147 391 0 0,-66 86-324 0 0,120-194-193 0 0,-159 256 118 0 0,0 0 1 0 0,0 1-1 0 0,0-1 0 0 0,0 0 1 0 0,0 1-1 0 0,0-1 1 0 0,1 0-1 0 0,-1 0 1 0 0,0 1-1 0 0,0-1 1 0 0,0 0-1 0 0,0 0 1 0 0,0 0-1 0 0,1 1 0 0 0,-1-1 1 0 0,0 0-1 0 0,0 0 1 0 0,0 0-1 0 0,1 0 1 0 0,-1 1-1 0 0,0-1 1 0 0,0 0-1 0 0,1 0 1 0 0,-1 0-1 0 0,0 0 0 0 0,0 0 1 0 0,1 0-1 0 0,-1 0 1 0 0,0 0-1 0 0,0 1 1 0 0,1-1 7 0 0,-1 1 11 0 0,-45 123-6 0 0,38-96 8 0 0,1 0 0 0 0,1 0 0 0 0,1 1-1 0 0,1 0 1 0 0,2-1 0 0 0,1 1 0 0 0,2 7-13 0 0,22 53-823 0 0,8-64-3406 0 0,-18-20-758 0 0,-2-2-4601 0 0,-6-2 1630 0 0</inkml:trace>
  <inkml:trace contextRef="#ctx0" brushRef="#br0" timeOffset="934.814">1525 435 12827 0 0,'0'0'4238'0'0,"0"0"-2623"0"0,0 0-816 0 0,0 0 112 0 0,0 0 133 0 0,0 0-21 0 0,0 0-195 0 0,0 0-256 0 0,0 0-185 0 0,0 0-143 0 0,0 0-81 0 0,0 0-37 0 0,0 0-55 0 0,-1 29-42 0 0,-5 129-218 0 0,12-136-2305 0 0,-2-19-1750 0 0,0-2-3538 0 0,-2-1-2386 0 0</inkml:trace>
  <inkml:trace contextRef="#ctx0" brushRef="#br0" timeOffset="1097.843">1554 85 17260 0 0,'0'0'1376'0'0,"0"0"-616"0"0,0 0-312 0 0,0 0-240 0 0,0 0-296 0 0,0 0-424 0 0,0 0-552 0 0,0 0-1585 0 0,0 0-8025 0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5:3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588 122 9610 0 0,'0'0'2355'0'0,"0"0"-597"0"0,0 0-291 0 0,0 0-123 0 0,0 0-48 0 0,0 0-46 0 0,0 0-106 0 0,0 0-131 0 0,0 0-187 0 0,0 0-204 0 0,0 0-149 0 0,-2 3-85 0 0,-4 135 1595 0 0,-9 395-824 0 0,5-348-1762 0 0,-2-62-4139 0 0,8-102 1895 0 0,1-10-777 0 0,1 1-4017 0 0,2-7 410 0 0</inkml:trace>
  <inkml:trace contextRef="#ctx0" brushRef="#br0" timeOffset="511.672">216 295 12403 0 0,'0'0'1627'0'0,"0"0"-591"0"0,0 0-219 0 0,0 0 100 0 0,0 0 125 0 0,0 0-29 0 0,28-31-112 0 0,96-99-103 0 0,-118 123-696 0 0,1 0 0 0 0,1 0 0 0 0,-1 0 0 0 0,1 1 0 0 0,0 0 0 0 0,1 1 0 0 0,-1 0 0 0 0,1 0 0 0 0,0 1 0 0 0,0 0 0 0 0,1 0-102 0 0,10-4 254 0 0,10-4-47 0 0,0 2 1 0 0,1 0-1 0 0,0 2 1 0 0,0 2-1 0 0,0 1 1 0 0,1 1-1 0 0,0 1 1 0 0,0 2-1 0 0,24 3-207 0 0,-50-2 10 0 0,0 0 1 0 0,0 1-1 0 0,-1 0 0 0 0,1 0 0 0 0,0 1 1 0 0,0 0-1 0 0,0 0 0 0 0,-1 0 1 0 0,1 0-1 0 0,-1 1 0 0 0,0 0 0 0 0,0 0 1 0 0,0 1-1 0 0,0-1 0 0 0,-1 1 1 0 0,1 0-1 0 0,-1 1 0 0 0,0-1 0 0 0,0 1 1 0 0,0-1-1 0 0,-1 1 0 0 0,1 0 1 0 0,-1 0-1 0 0,-1 1 0 0 0,1-1 0 0 0,-1 1 1 0 0,0-1-1 0 0,0 1 0 0 0,0 0 1 0 0,-1 0-1 0 0,0 1-10 0 0,0 10 29 0 0,-1 0 0 0 0,0 0 0 0 0,-1 0 0 0 0,-1 0 0 0 0,-1 0 0 0 0,-1 0 0 0 0,0-1 0 0 0,-1 1 0 0 0,-1-1 0 0 0,0-1 0 0 0,-1 1 0 0 0,-1-1 0 0 0,0 0-1 0 0,-1-1 1 0 0,-1 0 0 0 0,0 0 0 0 0,-1-1 0 0 0,0 0 0 0 0,-1-1 0 0 0,0 0 0 0 0,-1-1 0 0 0,-10 6-29 0 0,-60 48 188 0 0,-2-3-1 0 0,-66 34-187 0 0,204-68 806 0 0,-21-16-524 0 0,0 1 0 0 0,-2 2 0 0 0,0 1 0 0 0,0 1 0 0 0,-2 2 0 0 0,0 1 1 0 0,6 7-283 0 0,84 87 522 0 0,-88-102-4654 0 0,-11-16-7588 0 0,-16 0 317 0 0</inkml:trace>
  <inkml:trace contextRef="#ctx0" brushRef="#br0" timeOffset="5907.61">1350 729 0 0 0,'0'0'959'0'0,"0"0"813"0"0,0 0 281 0 0,0 0 40 0 0,0 0-31 0 0,0 0-131 0 0,0 0-212 0 0,0 0-254 0 0,0 0-229 0 0,-7-2-189 0 0,-38-10 2298 0 0,-12 16 789 0 0,48 1-4068 0 0,1 0 1 0 0,-1 1-1 0 0,1 0 1 0 0,1 0-1 0 0,-1 1 1 0 0,1 0-1 0 0,0 0 1 0 0,1 1-1 0 0,0 0 1 0 0,0 0-1 0 0,1 1 0 0 0,-1-1 1 0 0,2 1-1 0 0,0 0 1 0 0,0 0-1 0 0,0 1 1 0 0,1-1-1 0 0,1 1 1 0 0,-1 0-1 0 0,2 0 1 0 0,-1-1-1 0 0,1 1 1 0 0,1 0-1 0 0,0 0 1 0 0,0 0-1 0 0,2 9-66 0 0,-1-15 33 0 0,1 0 0 0 0,-1 0 0 0 0,1 1 0 0 0,0-1 1 0 0,0 0-1 0 0,1-1 0 0 0,-1 1 0 0 0,1 0 0 0 0,0-1 0 0 0,0 1 0 0 0,0-1 0 0 0,0 0 0 0 0,0 0 0 0 0,1 0 0 0 0,0-1 0 0 0,-1 1 0 0 0,1-1 0 0 0,0 0 1 0 0,0 0-1 0 0,0 0 0 0 0,1 0 0 0 0,-1-1 0 0 0,0 0 0 0 0,1 1 0 0 0,2-1-33 0 0,114 1 1148 0 0,-108-6-1054 0 0,0 0 0 0 0,-1-1 0 0 0,1-1 1 0 0,-1 0-1 0 0,0 0 0 0 0,0-1 0 0 0,-1-1 0 0 0,0 0 0 0 0,0 0 0 0 0,-1-1 0 0 0,0-1 0 0 0,-1 0 0 0 0,0 0 1 0 0,0-1-1 0 0,-1 0 0 0 0,-1 0 0 0 0,0-1 0 0 0,1-2-94 0 0,-5 11 9 0 0,0 0 1 0 0,-1-1 0 0 0,0 1-1 0 0,0-1 1 0 0,0 1-1 0 0,0-1 1 0 0,0 0-1 0 0,-1 0 1 0 0,1 1-1 0 0,-1-1 1 0 0,0 0-1 0 0,-1 0 1 0 0,1 0 0 0 0,-1 0-1 0 0,1-1 1 0 0,-1 1-1 0 0,0 0 1 0 0,-1 0-1 0 0,1 0 1 0 0,-1 0-1 0 0,0 0 1 0 0,0 0-1 0 0,0 0 1 0 0,0 0 0 0 0,-1 0-1 0 0,1 1 1 0 0,-1-1-1 0 0,0 0 1 0 0,0 1-1 0 0,-1 0 1 0 0,1-1-1 0 0,-1 1 1 0 0,1 0-1 0 0,-1 0 1 0 0,0 0 0 0 0,0 1-1 0 0,0-1 1 0 0,-1 0-10 0 0,-4-1-95 0 0,1 1 0 0 0,-1 0 0 0 0,0 0 0 0 0,0 0 0 0 0,0 1 0 0 0,-1 0 0 0 0,1 1 0 0 0,-1-1 0 0 0,1 2 0 0 0,0-1 0 0 0,-1 1 0 0 0,1 1 0 0 0,-1-1 0 0 0,1 2 0 0 0,-1-1 0 0 0,1 1 0 0 0,0 0 0 0 0,0 1 0 0 0,0-1 0 0 0,0 2 0 0 0,0-1 0 0 0,-1 2 95 0 0,-94 75-9255 0 0,90-62 2632 0 0,7-6-4801 0 0</inkml:trace>
  <inkml:trace contextRef="#ctx0" brushRef="#br0" timeOffset="6334.149">2011 726 4969 0 0,'0'0'4196'0'0,"0"0"-1374"0"0,0 0-633 0 0,0 0-174 0 0,0 0-183 0 0,0 0-293 0 0,0 0-282 0 0,0 0-178 0 0,0 0-156 0 0,0 0-131 0 0,0 0-81 0 0,0 0-122 0 0,-23-3-85 0 0,-67-5-74 0 0,87 7-390 0 0,0 1 1 0 0,0-1-1 0 0,0 1 0 0 0,0 0 1 0 0,0 0-1 0 0,1 0 0 0 0,-1 0 1 0 0,0 1-1 0 0,0-1 0 0 0,0 1 1 0 0,0 0-1 0 0,1 0 0 0 0,-1 0 1 0 0,0 0-1 0 0,1 0 1 0 0,-1 1-1 0 0,1-1 0 0 0,-1 1 1 0 0,1-1-1 0 0,-2 3-40 0 0,-5 3 142 0 0,2-4-116 0 0,1 1-1 0 0,-1 0 1 0 0,1 1 0 0 0,0 0-1 0 0,0 0 1 0 0,0 0-1 0 0,1 1 1 0 0,0-1-1 0 0,0 1 1 0 0,0 1-1 0 0,1-1 1 0 0,0 0-1 0 0,0 1 1 0 0,0 0-1 0 0,1 0 1 0 0,0 0 0 0 0,1 1-1 0 0,0-1 1 0 0,0 0-1 0 0,0 1 1 0 0,1 0-1 0 0,0-1 1 0 0,0 1-1 0 0,1 0 1 0 0,0-1-1 0 0,1 1 1 0 0,0 5-26 0 0,3-6 9 0 0,0 0-1 0 0,0-1 1 0 0,0 0 0 0 0,1 0 0 0 0,0 0 0 0 0,0 0-1 0 0,1-1 1 0 0,0 0 0 0 0,0 0 0 0 0,0-1-1 0 0,0 1 1 0 0,1-1 0 0 0,-1 0 0 0 0,1-1-1 0 0,0 0 1 0 0,0 0 0 0 0,0-1 0 0 0,1 1 0 0 0,-1-2-1 0 0,1 1 1 0 0,-1-1 0 0 0,1 0 0 0 0,0 0-1 0 0,-1-1 1 0 0,1 0 0 0 0,3-1-9 0 0,6 2-27 0 0,0 0 0 0 0,0-2-1 0 0,0 0 1 0 0,0-1 0 0 0,-1 0 0 0 0,1-1 0 0 0,0-1 0 0 0,-1-1 0 0 0,0 0-1 0 0,0-1 1 0 0,11-7 27 0 0,23-31-2984 0 0,-39 24-1938 0 0,-6 0-5297 0 0,-5 12 929 0 0</inkml:trace>
  <inkml:trace contextRef="#ctx0" brushRef="#br0" timeOffset="6719.666">2353 291 14083 0 0,'0'0'2315'0'0,"0"0"-625"0"0,0 0-258 0 0,0 0-28 0 0,0 0-94 0 0,0 0-194 0 0,0 0-221 0 0,0 0-197 0 0,0 0-176 0 0,0 0-123 0 0,0 0-93 0 0,0 0-101 0 0,0 0-54 0 0,-7 1 223 0 0,0 418 977 0 0,3-180-1332 0 0,1-227-3597 0 0,4-35-2685 0 0,6-4-3699 0 0,-1 21 1495 0 0</inkml:trace>
  <inkml:trace contextRef="#ctx0" brushRef="#br0" timeOffset="7102.264">2565 527 7346 0 0,'0'0'2377'0'0,"0"0"-448"0"0,0 0-139 0 0,0 0-29 0 0,0 0-94 0 0,0 0-173 0 0,0 0-227 0 0,0 0-227 0 0,-33 16-214 0 0,-100 53-177 0 0,65-26 562 0 0,66-42-1182 0 0,1-1 0 0 0,0 1 0 0 0,0 0 0 0 0,0 0 0 0 0,0 0 1 0 0,0-1-1 0 0,1 1 0 0 0,-1 0 0 0 0,0 0 0 0 0,0 0 0 0 0,1 0 0 0 0,-1 1 0 0 0,0-1 0 0 0,1 0 0 0 0,-1 0 0 0 0,1 0 1 0 0,-1 0-1 0 0,1 1 0 0 0,0-1 0 0 0,0 0 0 0 0,-1 0 0 0 0,1 1 0 0 0,0-1 0 0 0,0 0 0 0 0,0 0 0 0 0,0 1 0 0 0,1-1 0 0 0,-1 0 1 0 0,0 0-1 0 0,0 1 0 0 0,1-1 0 0 0,-1 0 0 0 0,1 0 0 0 0,-1 0 0 0 0,1 1 0 0 0,-1-1 0 0 0,1 0 0 0 0,0 0 0 0 0,-1 0 1 0 0,1 0-1 0 0,0 0 0 0 0,0 0 0 0 0,0 0 0 0 0,0-1 0 0 0,0 1 0 0 0,0 0 0 0 0,0 0 0 0 0,0-1 0 0 0,0 1 0 0 0,1 0-29 0 0,61 35 500 0 0,116 63 1674 0 0,-158-81-1932 0 0,-11-30-8521 0 0,-4 6-1256 0 0,-4 3-378 0 0</inkml:trace>
  <inkml:trace contextRef="#ctx0" brushRef="#br0" timeOffset="7828.677">2758 847 5401 0 0,'0'0'3322'0'0,"0"0"-367"0"0,0 0-346 0 0,0 0-363 0 0,0 0-394 0 0,0 0-306 0 0,0 0-214 0 0,0 0-186 0 0,0 0-205 0 0,0 0-187 0 0,0 0-173 0 0,0 0-135 0 0,0 0-80 0 0,26-3-60 0 0,80-11-27 0 0,-71-4 89 0 0,-34 13-275 0 0,1 1-86 0 0,0 0-1 0 0,0 1 0 0 0,0-1 1 0 0,-1 0-1 0 0,1 0 1 0 0,-1 0-1 0 0,0 0 1 0 0,0 0-1 0 0,-1 0 1 0 0,1 0-1 0 0,-1-1 1 0 0,0 1-1 0 0,0 0 1 0 0,0 0-1 0 0,-1 0 1 0 0,1 0-1 0 0,-1 0 1 0 0,0 0-1 0 0,0 0 1 0 0,-1 0-1 0 0,1 0 1 0 0,-1 0-1 0 0,0 0 1 0 0,0 0-1 0 0,0 1 1 0 0,0-1-1 0 0,-1 1 1 0 0,1 0-1 0 0,-1 0 1 0 0,0 0-1 0 0,0 0 1 0 0,0 0-1 0 0,0 0 1 0 0,-1 1-1 0 0,1 0 1 0 0,-1 0-1 0 0,1 0 1 0 0,-3-1-7 0 0,1 2-38 0 0,0 0 1 0 0,0 0-1 0 0,0 1 1 0 0,0-1-1 0 0,0 1 1 0 0,0 1 0 0 0,-1-1-1 0 0,1 1 1 0 0,0 0-1 0 0,0 0 1 0 0,0 0-1 0 0,0 1 1 0 0,0-1-1 0 0,1 1 1 0 0,-1 0 0 0 0,0 1-1 0 0,1-1 1 0 0,0 1-1 0 0,-1 0 1 0 0,1 0-1 0 0,0 0 1 0 0,0 1-1 0 0,1-1 1 0 0,-1 1 0 0 0,1 0-1 0 0,0 0 1 0 0,0 0 37 0 0,-3 4-47 0 0,0 1 0 0 0,1-1 0 0 0,0 1 0 0 0,0-1 0 0 0,1 1 0 0 0,0 1 1 0 0,1-1-1 0 0,0 0 0 0 0,0 1 0 0 0,1 0 0 0 0,1 0 0 0 0,-1-1 0 0 0,1 7 47 0 0,2-13-6 0 0,-1 1-1 0 0,1-1 0 0 0,-1 0 0 0 0,1 0 1 0 0,0 0-1 0 0,0 1 0 0 0,1-1 0 0 0,-1-1 1 0 0,1 1-1 0 0,-1 0 0 0 0,1 0 0 0 0,0 0 0 0 0,0-1 1 0 0,0 1-1 0 0,0-1 0 0 0,1 0 0 0 0,-1 1 1 0 0,1-1-1 0 0,-1 0 0 0 0,1 0 0 0 0,0-1 1 0 0,0 1-1 0 0,0-1 0 0 0,0 1 0 0 0,0-1 1 0 0,0 0-1 0 0,0 0 0 0 0,0 0 0 0 0,3 0 7 0 0,96 12 139 0 0,-60-17 34 0 0,-1-2 0 0 0,0-1 0 0 0,0-3 0 0 0,-1-1 0 0 0,-1-2 0 0 0,0-1 0 0 0,0-3 0 0 0,-2 0 0 0 0,0-3 0 0 0,-1-1 0 0 0,-1-2 0 0 0,-1-1 0 0 0,-1-2 0 0 0,-2-1 0 0 0,13-14-173 0 0,-27 27 32 0 0,-1-2 0 0 0,-1 0-1 0 0,0-1 1 0 0,-1-1-1 0 0,0 0 1 0 0,-2-1 0 0 0,0 0-1 0 0,-1-1 1 0 0,-1 0 0 0 0,-1 0-1 0 0,-1-1 1 0 0,-1-1 0 0 0,0 1-1 0 0,-2-1 1 0 0,0 0-1 0 0,-2-1 1 0 0,0 1 0 0 0,-2-9-32 0 0,0 28 0 0 0,-1-1 1 0 0,0 0 0 0 0,-1 0-1 0 0,1 1 1 0 0,-1-1 0 0 0,1 0-1 0 0,-1 0 1 0 0,0 1 0 0 0,0-1-1 0 0,-1 1 1 0 0,1-1 0 0 0,-1 1-1 0 0,0 0 1 0 0,0-1-1 0 0,0 1 1 0 0,0 0 0 0 0,0 0-1 0 0,-1 1 1 0 0,1-1 0 0 0,-1 0-1 0 0,0 1 1 0 0,0-1 0 0 0,0 1-1 0 0,0 0 1 0 0,0 0 0 0 0,-1 0-1 0 0,1 1 1 0 0,0-1 0 0 0,-1 1-1 0 0,1-1 1 0 0,-1 1 0 0 0,0 0-1 0 0,1 1 1 0 0,-1-1-1 0 0,0 1 1 0 0,0-1 0 0 0,1 1-1 0 0,-1 0 1 0 0,-3 1-1 0 0,-3 0-10 0 0,1 1 0 0 0,-1 0 0 0 0,1 1 0 0 0,0 0 0 0 0,0 0 0 0 0,0 1 0 0 0,0 0 0 0 0,1 1-1 0 0,-1 0 1 0 0,1 0 0 0 0,0 1 0 0 0,1 0 0 0 0,-1 0 0 0 0,1 1 0 0 0,1 0 0 0 0,-1 0 0 0 0,1 0 0 0 0,0 1 0 0 0,1 0 0 0 0,0 0 0 0 0,0 1 0 0 0,1-1 0 0 0,0 1 0 0 0,0 0-1 0 0,1 0 1 0 0,0 1 0 0 0,1-1 0 0 0,0 0 0 0 0,0 1 0 0 0,1 0 0 0 0,0-1 0 0 0,1 1 0 0 0,0 8 10 0 0,1 1 10 0 0,0 0 0 0 0,1 0 0 0 0,0 0 0 0 0,2-1 0 0 0,0 1 0 0 0,1-1 0 0 0,1 0 0 0 0,1 0 0 0 0,0-1 0 0 0,4 6-10 0 0,95 150 25 0 0,-35-72-1500 0 0,-75-114-8709 0 0,-3 9 3545 0 0,3 0-3158 0 0</inkml:trace>
  <inkml:trace contextRef="#ctx0" brushRef="#br0" timeOffset="8071.434">3069 586 12211 0 0,'0'0'6921'0'0,"0"0"-5777"0"0,0 0-135 0 0,0 0 15 0 0,0 0-160 0 0,210-26-208 0 0,-168 19-136 0 0,2-1-64 0 0,6-3-72 0 0,4 0-88 0 0,3 0-112 0 0,1 0-79 0 0,5 0-154 0 0,-4 0-367 0 0,4 0-648 0 0,-5 0-1368 0 0,-17 4-4098 0 0,-13 3-6769 0 0</inkml:trace>
  <inkml:trace contextRef="#ctx0" brushRef="#br0" timeOffset="12821.69">4363 656 14659 0 0,'0'0'2649'0'0,"0"0"-1582"0"0,0 0-431 0 0,0 0 68 0 0,0 0 108 0 0,0 0 7 0 0,0 0-127 0 0,0 0-152 0 0,0 0-177 0 0,0 0-91 0 0,0 0 11 0 0,0 8-6 0 0,24 290 1374 0 0,-21-239-1555 0 0,-6 197 371 0 0,1-246-408 0 0,1 0 0 0 0,-2 0 0 0 0,1-1 0 0 0,-2 1 0 0 0,1-1 0 0 0,-1 0 0 0 0,0 0 0 0 0,-1 0 0 0 0,0 0 0 0 0,-1-1 0 0 0,1 0 0 0 0,-2 0 0 0 0,-2 3-59 0 0,8-11 26 0 0,0-1 0 0 0,-1 1 0 0 0,1 0 1 0 0,0 0-1 0 0,0 0 0 0 0,0-1 0 0 0,0 1 1 0 0,-1 0-1 0 0,1-1 0 0 0,0 1 0 0 0,0-1 1 0 0,0 0-1 0 0,0 1 0 0 0,0-1 0 0 0,0 0 1 0 0,0 1-1 0 0,0-1 0 0 0,1 0 0 0 0,-1 0 1 0 0,0 0-1 0 0,0 0 0 0 0,1 0 0 0 0,-1 0 1 0 0,0 0-1 0 0,1 0 0 0 0,-1 0 0 0 0,1 0 1 0 0,0 0-1 0 0,-1 0 0 0 0,1-1 0 0 0,0 1 1 0 0,-1 0-1 0 0,1 0 0 0 0,0 0 0 0 0,0-1 1 0 0,0 1-1 0 0,0 0 0 0 0,0 0 0 0 0,0 0 1 0 0,1 0-1 0 0,-1-1 0 0 0,0 1 0 0 0,1 0 1 0 0,-1 0-1 0 0,1 0 0 0 0,-1 0 0 0 0,1-1-26 0 0,-1-28-11 0 0,2 0 0 0 0,1 0 0 0 0,2 0 0 0 0,1 0 0 0 0,1 0 0 0 0,1 1 0 0 0,2 0 0 0 0,1 1 0 0 0,1 0 0 0 0,1 1 0 0 0,5-6 11 0 0,1-5 18 0 0,1 1 1 0 0,1 1 0 0 0,2 1-1 0 0,1 1 1 0 0,2 1-1 0 0,2 1 1 0 0,1 2-1 0 0,1 0 1 0 0,25-17-19 0 0,-52 44 8 0 0,0 1 1 0 0,-1-1 0 0 0,1 1-1 0 0,1 0 1 0 0,-1 0-1 0 0,0 1 1 0 0,0-1 0 0 0,1 1-1 0 0,-1-1 1 0 0,1 1 0 0 0,-1 0-1 0 0,1 0 1 0 0,-1 1 0 0 0,1-1-1 0 0,0 1 1 0 0,-1-1-1 0 0,1 1 1 0 0,0 1 0 0 0,3-1-9 0 0,-5 3 8 0 0,0-1 1 0 0,0 1 0 0 0,-1 0 0 0 0,1 0-1 0 0,-1 0 1 0 0,1 0 0 0 0,-1 0-1 0 0,0 0 1 0 0,0 0 0 0 0,-1 1 0 0 0,1-1-1 0 0,0 0 1 0 0,-1 0 0 0 0,0 1 0 0 0,0-1-1 0 0,0 0 1 0 0,0 0 0 0 0,-1 1-1 0 0,0 2-8 0 0,1 2 33 0 0,-3 10 0 0 0,-2-1 0 0 0,1 0 0 0 0,-2 0 0 0 0,0 0 0 0 0,-1-1 0 0 0,-1 0 0 0 0,-1 0 0 0 0,0-1 0 0 0,-1 0 0 0 0,0-1 0 0 0,-1 0-1 0 0,-12 12-32 0 0,14-15 9 0 0,-5 8-64 0 0,-1 0 0 0 0,-1-1 0 0 0,-1 0 0 0 0,0-2 0 0 0,-2 0 0 0 0,1-1 0 0 0,-18 10 55 0 0,1-17-2511 0 0,39-34-9966 0 0,4 17 6217 0 0,-4 4-906 0 0</inkml:trace>
  <inkml:trace contextRef="#ctx0" brushRef="#br0" timeOffset="13440.692">4827 939 1824 0 0,'0'0'1379'0'0,"0"0"-308"0"0,0 0-69 0 0,0 0-19 0 0,0 0-158 0 0,0 0-206 0 0,0 0-158 0 0,0 0-93 0 0,0 0-75 0 0,0 0-56 0 0,0 0-26 0 0,0 0 7 0 0,0 0 96 0 0,3 0 155 0 0,6 0 185 0 0,-6 0 165 0 0,-3 0 98 0 0,2-1 2230 0 0,7-4-1694 0 0,106-91 5702 0 0,47-63-5339 0 0,-154 151-1763 0 0,0-1 1 0 0,0 0 0 0 0,-1 0-1 0 0,0 0 1 0 0,-1-1-1 0 0,0 0 1 0 0,0 0-1 0 0,-1-1 1 0 0,-1 0-1 0 0,0 1 1 0 0,0-2-1 0 0,-1 1 1 0 0,0 0-1 0 0,0-6-53 0 0,-3 15-1 0 0,-1 1 0 0 0,1 0 0 0 0,0 0 0 0 0,-1-1 0 0 0,1 1 0 0 0,-1 0 0 0 0,1 0 0 0 0,-1 0 0 0 0,1 0 0 0 0,-1-1 0 0 0,0 1 0 0 0,0 0 0 0 0,0 0 0 0 0,1 0 0 0 0,-1 1 0 0 0,0-1 1 0 0,0 0-1 0 0,0 0 0 0 0,-1 0 0 0 0,1 1 0 0 0,0-1 0 0 0,0 0 0 0 0,0 1 0 0 0,0-1 0 0 0,-1 1 0 0 0,1 0 0 0 0,0-1 0 0 0,0 1 0 0 0,-1 0 0 0 0,1 0 0 0 0,0 0 0 0 0,-1-1 0 0 0,1 2 0 0 0,0-1 0 0 0,0 0 0 0 0,-1 0 0 0 0,1 0 0 0 0,0 0 0 0 0,-2 1 1 0 0,-49 12-226 0 0,35-4 199 0 0,1 2 0 0 0,0-1-1 0 0,1 2 1 0 0,0 0 0 0 0,1 1-1 0 0,0 0 1 0 0,1 2 0 0 0,-6 8 27 0 0,16-21-1 0 0,1 0-1 0 0,0 0 1 0 0,0 0 0 0 0,0 1 0 0 0,0-1 0 0 0,0 1 0 0 0,0-1 0 0 0,1 1 0 0 0,-1-1 0 0 0,1 1-1 0 0,0 0 1 0 0,0 0 0 0 0,0 0 0 0 0,0 0 0 0 0,0 0 0 0 0,1 0 0 0 0,-1 0 0 0 0,1 0 0 0 0,0 0-1 0 0,0 0 1 0 0,0 0 0 0 0,0 0 0 0 0,1 0 0 0 0,-1 0 0 0 0,1 0 0 0 0,0 0 0 0 0,-1 0 0 0 0,2 0-1 0 0,-1 0 1 0 0,0 0 0 0 0,0-1 0 0 0,1 1 0 0 0,-1 0 0 0 0,1-1 0 0 0,0 1 0 0 0,2 1 1 0 0,15 1 91 0 0,0 0 1 0 0,0-1 0 0 0,1-1 0 0 0,-1-1-1 0 0,1-1 1 0 0,-1-1 0 0 0,1 0 0 0 0,16-3-92 0 0,32 0 195 0 0,-65 3-185 0 0,0 0 0 0 0,-1 0 0 0 0,1 1 0 0 0,0-1 0 0 0,-1 1 0 0 0,1 0 0 0 0,-1-1 0 0 0,1 1 0 0 0,0 0 0 0 0,-1 1 0 0 0,0-1 0 0 0,1 0 0 0 0,-1 1 0 0 0,0-1 0 0 0,0 1 0 0 0,1 0 0 0 0,-1 0 0 0 0,-1 0 0 0 0,1 0 0 0 0,0 0 0 0 0,0 0 0 0 0,-1 0 0 0 0,1 0 0 0 0,-1 1 0 0 0,0-1 0 0 0,0 1 0 0 0,0-1 0 0 0,0 1 0 0 0,0-1-1 0 0,0 1 1 0 0,-1 0 0 0 0,1-1 0 0 0,-1 1 0 0 0,0 1-10 0 0,-9 94 403 0 0,3-47-1717 0 0,40-62-7357 0 0,-10-7-2513 0 0,-16 11 4220 0 0</inkml:trace>
  <inkml:trace contextRef="#ctx0" brushRef="#br0" timeOffset="13689.954">5648 652 14443 0 0,'0'0'1640'0'0,"0"0"-491"0"0,0 0-154 0 0,0 0 22 0 0,0 0-106 0 0,0 0-146 0 0,0 0-131 0 0,0 0-147 0 0,0 0-121 0 0,-26 34-84 0 0,-79 108-75 0 0,75-80 2 0 0,31-55-150 0 0,0-2 15 0 0,1-2-1 0 0,0 1 1 0 0,0 0 0 0 0,0 0 0 0 0,0 0 0 0 0,0-1 0 0 0,1 0 0 0 0,0 1 0 0 0,-1-1 0 0 0,1 0 0 0 0,0 0-1 0 0,1 0 1 0 0,-1-1 0 0 0,0 1 0 0 0,1-1 0 0 0,0 0 0 0 0,-1 0 0 0 0,1 0 0 0 0,0 0 0 0 0,0 0 0 0 0,0-1-1 0 0,0 0 1 0 0,0 0 0 0 0,1 0 0 0 0,-1-1 0 0 0,0 1 0 0 0,0-1 0 0 0,1 0 0 0 0,-1 0 0 0 0,0 0 0 0 0,0-1-1 0 0,1 1 1 0 0,-1-1 0 0 0,0 0 0 0 0,0 0 0 0 0,0-1 0 0 0,0 1 0 0 0,0-1 0 0 0,0 0 0 0 0,-1 0 0 0 0,2-1-74 0 0,2-1 49 0 0,0 0 1 0 0,-1 0 0 0 0,1-1 0 0 0,-1 0-1 0 0,0 0 1 0 0,0 0 0 0 0,0-1-1 0 0,-1 0 1 0 0,0 0 0 0 0,0-1 0 0 0,-1 1-1 0 0,0-1 1 0 0,0 0 0 0 0,0 0 0 0 0,-1 0-1 0 0,0-1 1 0 0,0 1 0 0 0,-1-1 0 0 0,0 0-1 0 0,0 0 1 0 0,-1 1 0 0 0,0-1-1 0 0,-1 0 1 0 0,1 0-50 0 0,-1-1-270 0 0,-8-62-536 0 0,-23 41-4975 0 0,25 30 23 0 0,3 0-5845 0 0</inkml:trace>
  <inkml:trace contextRef="#ctx0" brushRef="#br0" timeOffset="14172.7">5981 785 20260 0 0,'0'0'1579'0'0,"0"0"-641"0"0,0 0-214 0 0,0 0-44 0 0,0 0-30 0 0,0 0-110 0 0,0 0-111 0 0,0 0-89 0 0,0 0-93 0 0,0 0-71 0 0,0 0-56 0 0,-13 31-29 0 0,-42 98-34 0 0,2 20 171 0 0,31-95 22 0 0,20-83 583 0 0,4 10-824 0 0,2-1 0 0 0,0 1 1 0 0,1 0-1 0 0,1 0 0 0 0,0 1 0 0 0,2 0 0 0 0,0 0 0 0 0,10-15-9 0 0,-16 29 2 0 0,19-37-4 0 0,2 2 0 0 0,2 0 1 0 0,1 1-1 0 0,2 2 1 0 0,11-9 1 0 0,-32 37 0 0 0,0 0 1 0 0,0 0-1 0 0,1 1 0 0 0,-1 0 1 0 0,2 1-1 0 0,-1 0 1 0 0,1 0-1 0 0,0 1 0 0 0,0 0 1 0 0,0 0-1 0 0,1 1 1 0 0,0 0-1 0 0,0 1 1 0 0,0 0-1 0 0,0 1 0 0 0,5-1 0 0 0,-12 5 15 0 0,1 0 0 0 0,-1 0 0 0 0,0 0 0 0 0,0 0 0 0 0,0 1 0 0 0,0-1 0 0 0,-1 1-1 0 0,1 0 1 0 0,-1 0 0 0 0,1 0 0 0 0,-1 0 0 0 0,0 0 0 0 0,0 1 0 0 0,0-1 0 0 0,-1 0 0 0 0,1 1 0 0 0,-1-1-1 0 0,0 1 1 0 0,0 0 0 0 0,0 0 0 0 0,0-1 0 0 0,-1 1 0 0 0,0 0 0 0 0,1 0 0 0 0,-1 0 0 0 0,0-1-1 0 0,-1 1 1 0 0,1 0 0 0 0,-1 0 0 0 0,0 0-15 0 0,0 6 23 0 0,-1 1 0 0 0,0-1 0 0 0,-1 0 1 0 0,0 0-1 0 0,0 0 0 0 0,-1 0 0 0 0,-1 0 0 0 0,0-1 0 0 0,0 0 0 0 0,0 0 0 0 0,-1 0 0 0 0,-1 0 0 0 0,0-1 0 0 0,0 0 1 0 0,0-1-1 0 0,-1 0 0 0 0,0 0 0 0 0,0 0 0 0 0,-1-1 0 0 0,0 0 0 0 0,0-1 0 0 0,-4 2-23 0 0,-1 1-87 0 0,1-1-1 0 0,-1 0 1 0 0,0-1 0 0 0,-1 0-1 0 0,0-2 1 0 0,1 1-1 0 0,-2-2 1 0 0,1 0-1 0 0,-3 0 88 0 0,-29-3-3175 0 0,53-24-5492 0 0,4 15 2750 0 0,0 2-4707 0 0</inkml:trace>
  <inkml:trace contextRef="#ctx0" brushRef="#br0" timeOffset="14927.674">6443 722 9146 0 0,'0'0'2911'0'0,"0"0"-784"0"0,0 0-242 0 0,0 0-73 0 0,0 0-189 0 0,0 0-252 0 0,0 0-239 0 0,0 0-190 0 0,0 0-182 0 0,0 0-148 0 0,0 0-124 0 0,0 0-118 0 0,0 0-105 0 0,-13 22-61 0 0,-40 67-34 0 0,46-59 116 0 0,20-31-106 0 0,-4 2-40 0 0,1-1 1 0 0,0 0-1 0 0,-1-1 0 0 0,1 0 0 0 0,0-1 0 0 0,-1 0 0 0 0,1 0 0 0 0,-1-1 1 0 0,0 0-1 0 0,0 0 0 0 0,4-3-140 0 0,168-107 661 0 0,-135 83-581 0 0,-51 78-573 0 0,4-44 482 0 0,1 0 1 0 0,0 1-1 0 0,0-1 0 0 0,0 0 1 0 0,1 1-1 0 0,-1-1 1 0 0,1 0-1 0 0,0 0 0 0 0,0 0 1 0 0,1 0-1 0 0,-1 1 0 0 0,1-2 1 0 0,0 1-1 0 0,0 0 1 0 0,0 0-1 0 0,0-1 0 0 0,1 1 1 0 0,0-1-1 0 0,-1 1 0 0 0,1-1 1 0 0,1 0-1 0 0,-1 0 1 0 0,0-1-1 0 0,1 1 0 0 0,-1-1 1 0 0,1 1-1 0 0,0-1 0 0 0,0 0 1 0 0,-1-1-1 0 0,1 1 1 0 0,1-1-1 0 0,0 1 11 0 0,7 1 29 0 0,0-1-1 0 0,0 0 1 0 0,0 0 0 0 0,0-1 0 0 0,0-1 0 0 0,0 0-1 0 0,0-1 1 0 0,0 0 0 0 0,0-1 0 0 0,0 0-1 0 0,0-1 1 0 0,0 0 0 0 0,-1-1 0 0 0,0 0 0 0 0,1-1-1 0 0,8-5-28 0 0,13-9 164 0 0,-1 0 0 0 0,0-2 0 0 0,-2-1 0 0 0,24-23-164 0 0,-29 22-2 0 0,-1-1 0 0 0,-1-1-1 0 0,-2-1 1 0 0,0-1 0 0 0,-2-1 0 0 0,-1 0-1 0 0,-1-2 1 0 0,-1 0 0 0 0,-2-1 0 0 0,-1 0-1 0 0,-1-1 1 0 0,-2 0 0 0 0,1-12 2 0 0,-5-52-167 0 0,-6 93 160 0 0,-1 0 0 0 0,0 0 0 0 0,1 1 0 0 0,-1-1 1 0 0,0 0-1 0 0,0 1 0 0 0,0-1 0 0 0,-1 1 0 0 0,1-1 0 0 0,0 1 0 0 0,-1-1 0 0 0,0 1 1 0 0,0 0-1 0 0,0 0 0 0 0,0 0 0 0 0,0 0 0 0 0,0 0 0 0 0,0 0 0 0 0,0 0 0 0 0,-1 1 1 0 0,1-1-1 0 0,-1 1 0 0 0,1 0 0 0 0,-1 0 0 0 0,0 0 0 0 0,1 0 0 0 0,-1 0 0 0 0,0 1 1 0 0,0-1-1 0 0,1 1 0 0 0,-4-1 7 0 0,-1 1-6 0 0,0 0 1 0 0,0 0 0 0 0,0 0-1 0 0,0 1 1 0 0,0 0-1 0 0,0 1 1 0 0,1-1 0 0 0,-1 1-1 0 0,0 1 1 0 0,1-1 0 0 0,-1 1-1 0 0,1 0 1 0 0,0 0-1 0 0,0 1 1 0 0,0 0 0 0 0,1 0-1 0 0,-1 1 1 0 0,1-1 0 0 0,0 1-1 0 0,0 0 1 0 0,0 0-1 0 0,1 1 1 0 0,0 0 0 0 0,0-1-1 0 0,1 1 1 0 0,-2 3 5 0 0,-3 6 17 0 0,1 0-1 0 0,0 0 1 0 0,1 1 0 0 0,1 0-1 0 0,1 0 1 0 0,0 1-1 0 0,1-1 1 0 0,1 1 0 0 0,0 0-1 0 0,1 10-16 0 0,1-10 24 0 0,-1 16 57 0 0,1 0-1 0 0,2 0 1 0 0,1 0-1 0 0,2 0 1 0 0,1-1-1 0 0,4 11-80 0 0,62 157-58 0 0,-50-165-1360 0 0,-9-31-3634 0 0,4-3-6182 0 0,-11-1 22 0 0</inkml:trace>
  <inkml:trace contextRef="#ctx0" brushRef="#br0" timeOffset="15743.144">7706 589 2921 0 0,'0'0'3003'0'0,"0"0"-969"0"0,0 0-278 0 0,0 0 142 0 0,0 0 9 0 0,0 0-176 0 0,0 0-208 0 0,0 0-213 0 0,0 0-154 0 0,0 0-99 0 0,0 0-111 0 0,0 0-110 0 0,0 0-97 0 0,-2-3-118 0 0,1 1-505 0 0,0 0-1 0 0,-1 1 0 0 0,1-1 0 0 0,-1 1 0 0 0,1 0 1 0 0,-1-1-1 0 0,0 1 0 0 0,1 0 0 0 0,-1 0 0 0 0,0 0 0 0 0,0 0 1 0 0,0 0-1 0 0,0 0 0 0 0,0 1 0 0 0,0-1 0 0 0,0 1 1 0 0,0-1-1 0 0,0 1 0 0 0,0 0 0 0 0,0 0 0 0 0,-1 0 1 0 0,1 0-1 0 0,0 0 0 0 0,0 0 0 0 0,0 0 0 0 0,-2 1-115 0 0,-1-1 35 0 0,-7 3 70 0 0,0-1-1 0 0,0 2 1 0 0,0-1-1 0 0,1 2 1 0 0,0-1 0 0 0,0 2-1 0 0,0-1 1 0 0,0 2-1 0 0,1-1 1 0 0,0 1-1 0 0,0 1 1 0 0,1 0-1 0 0,-2 2-104 0 0,10-9 1 0 0,0-1-1 0 0,0 1 1 0 0,1 0-1 0 0,-1-1 0 0 0,0 1 1 0 0,1 0-1 0 0,-1-1 1 0 0,1 1-1 0 0,-1 0 1 0 0,1 0-1 0 0,-1 0 1 0 0,1 0-1 0 0,-1-1 0 0 0,1 1 1 0 0,0 0-1 0 0,0 0 1 0 0,-1 0-1 0 0,1 0 1 0 0,0 0-1 0 0,0 0 1 0 0,0 0-1 0 0,0 0 0 0 0,0 0 1 0 0,0 0-1 0 0,0 0 1 0 0,0 0-1 0 0,1-1 1 0 0,-1 1-1 0 0,0 0 1 0 0,0 0-1 0 0,1 0 0 0 0,-1 0 1 0 0,1 0-1 0 0,-1 0 1 0 0,1-1-1 0 0,-1 1 1 0 0,1 0-1 0 0,-1 0 0 0 0,1-1 1 0 0,0 1-1 0 0,-1 0 1 0 0,1-1-1 0 0,0 1 1 0 0,0-1-1 0 0,-1 1 1 0 0,1-1-1 0 0,0 1 0 0 0,47 26 98 0 0,-37-22-46 0 0,-5-2-28 0 0,0-1-6 0 0,0 0 0 0 0,0 1 0 0 0,0-1 0 0 0,0 2 0 0 0,-1-1 0 0 0,1 1 0 0 0,-1-1 0 0 0,0 2 0 0 0,0-1 0 0 0,0 0 0 0 0,-1 1 0 0 0,0 0 0 0 0,1 0 0 0 0,-2 0 0 0 0,1 1 0 0 0,-1-1-1 0 0,0 1 1 0 0,0 0 0 0 0,0 0-18 0 0,-2-3 29 0 0,-1 1 0 0 0,0 0 0 0 0,0-1-1 0 0,0 1 1 0 0,0-1 0 0 0,-1 1 0 0 0,0-1-1 0 0,1 1 1 0 0,-1-1 0 0 0,0 0 0 0 0,0 1-1 0 0,-1-1 1 0 0,1 0 0 0 0,-1 0 0 0 0,0 0-1 0 0,0 0 1 0 0,0 0 0 0 0,0 0 0 0 0,0 0-1 0 0,0-1 1 0 0,-1 1 0 0 0,0-1 0 0 0,1 1-1 0 0,-1-1 1 0 0,0 0 0 0 0,0 0 0 0 0,-3 1-29 0 0,-91 40 237 0 0,-12-10-265 0 0,199-79-14617 0 0,-73 38 8317 0 0,-4 0-2048 0 0</inkml:trace>
  <inkml:trace contextRef="#ctx0" brushRef="#br0" timeOffset="15989.451">8014 685 15699 0 0,'0'0'1625'0'0,"0"0"-181"0"0,0 0 6 0 0,0 0-6 0 0,0 0-206 0 0,0 0-306 0 0,0 0-251 0 0,0 0-243 0 0,0 0-184 0 0,0 0-111 0 0,0 0-91 0 0,0 0-47 0 0,0 0-45 0 0,-17 27-65 0 0,-49 81-136 0 0,49-81-178 0 0,30-34-4162 0 0,3-31-3145 0 0,-11 22 1665 0 0,-2 7-171 0 0</inkml:trace>
  <inkml:trace contextRef="#ctx0" brushRef="#br0" timeOffset="16141.942">7914 369 15235 0 0,'0'0'2561'0'0,"0"0"-1193"0"0,0 0-376 0 0,0 0-312 0 0,0 0-287 0 0,0 0-345 0 0,0 0-297 0 0,0 0-159 0 0,0 0-160 0 0,0 0-304 0 0,0 0-840 0 0,0 0-1897 0 0,0 0-6025 0 0</inkml:trace>
  <inkml:trace contextRef="#ctx0" brushRef="#br0" timeOffset="16468.654">8277 678 17500 0 0,'0'0'1589'0'0,"0"0"-288"0"0,0 0-44 0 0,0 0-47 0 0,0 0-194 0 0,0 0-240 0 0,0 0-186 0 0,0 0-170 0 0,0 0-124 0 0,0 0-104 0 0,0 0-71 0 0,0 0-54 0 0,-21 22-39 0 0,-64 72-16 0 0,63-47 14 0 0,23-41-20 0 0,0-2 3 0 0,-1-1-1 0 0,1 0 1 0 0,0 1-1 0 0,0-1 1 0 0,0 0-1 0 0,0 0 1 0 0,0 0-1 0 0,1 0 1 0 0,0 0 0 0 0,-1 0-1 0 0,1 0 1 0 0,0 0-1 0 0,1 0 1 0 0,-1-1-1 0 0,0 1 1 0 0,1-1-1 0 0,-1 0 1 0 0,1 0 0 0 0,0 0-1 0 0,0 0 1 0 0,0 0-1 0 0,0-1 1 0 0,0 1-1 0 0,0-1 1 0 0,0 1-1 0 0,0-1 1 0 0,1 0 0 0 0,-1-1-1 0 0,0 1 1 0 0,1-1-1 0 0,1 1-8 0 0,6 0 90 0 0,-1 0 0 0 0,1 0 1 0 0,0-1-1 0 0,-1 0 0 0 0,1-1 0 0 0,-1 0 0 0 0,1-1 0 0 0,-1 0 0 0 0,10-4-90 0 0,-11 3 63 0 0,1-1-1 0 0,-1 0 1 0 0,0 0-1 0 0,0-1 1 0 0,-1 0-1 0 0,1 0 1 0 0,-1-1 0 0 0,0-1-1 0 0,-1 1 1 0 0,1-1-1 0 0,-1 0 1 0 0,-1-1-1 0 0,1 0 1 0 0,-1 0-1 0 0,-1 0 1 0 0,1 0 0 0 0,-1-1-1 0 0,-1 0 1 0 0,0 0-1 0 0,0-1 1 0 0,-1 1-1 0 0,0-1 1 0 0,0 0-1 0 0,-1 1 1 0 0,-1-1-1 0 0,0 0 1 0 0,0 0 0 0 0,-1 0-1 0 0,0-1 1 0 0,0 1-63 0 0,-2 5-20 0 0,0 0 0 0 0,0-1 1 0 0,0 1-1 0 0,-1 0 0 0 0,1 0 1 0 0,-1 0-1 0 0,-1 1 1 0 0,1-1-1 0 0,0 1 0 0 0,-1 0 1 0 0,0 0-1 0 0,0 0 1 0 0,-1 0-1 0 0,1 0 0 0 0,0 1 1 0 0,-1 0-1 0 0,0 0 0 0 0,0 0 1 0 0,0 1-1 0 0,0 0 1 0 0,-1 0-1 0 0,1 0 0 0 0,-2 0 20 0 0,3 0-151 0 0,0 1-1 0 0,0 0 0 0 0,0 1 0 0 0,0-1 1 0 0,0 1-1 0 0,0-1 0 0 0,-1 1 0 0 0,1 0 1 0 0,0 1-1 0 0,0-1 0 0 0,0 1 0 0 0,0 0 1 0 0,0 0-1 0 0,0 0 0 0 0,0 0 0 0 0,0 1 1 0 0,0-1-1 0 0,1 1 0 0 0,-1 0 1 0 0,-2 2 151 0 0,-33 39-3807 0 0,30-26-17 0 0,2 3-3578 0 0,5-9-3439 0 0</inkml:trace>
  <inkml:trace contextRef="#ctx0" brushRef="#br0" timeOffset="16777.067">8612 836 12787 0 0,'0'0'2703'0'0,"0"0"-404"0"0,0 0-357 0 0,0 0-430 0 0,0 0-350 0 0,0 0-241 0 0,0 0-155 0 0,0 0-143 0 0,0 0-110 0 0,0 0-76 0 0,0 0-100 0 0,0 0-75 0 0,28-23-48 0 0,86-73-68 0 0,-28 16 178 0 0,-36 47-288 0 0,-43 56-582 0 0,11 54 299 0 0,-15-72 259 0 0,0 0-1 0 0,0-1 1 0 0,0 1 0 0 0,0-1 0 0 0,1 0 0 0 0,-1 0-1 0 0,1 0 1 0 0,0 0 0 0 0,0-1 0 0 0,1 0 0 0 0,-1 0-1 0 0,1 0 1 0 0,0 0 0 0 0,-1-1 0 0 0,1 1-1 0 0,0-1 1 0 0,1 0 0 0 0,3 0-12 0 0,10 0 163 0 0,0-2 1 0 0,0 0-1 0 0,0-1 1 0 0,0-1-1 0 0,0 0 1 0 0,-1-2-1 0 0,1 0 0 0 0,-1-1 1 0 0,0-1-1 0 0,0-1 1 0 0,-1 0-1 0 0,1-1 1 0 0,-2-1-1 0 0,1-1 0 0 0,-1 0 1 0 0,-1-1-1 0 0,0-1 1 0 0,-1 0-1 0 0,0-1 1 0 0,7-9-164 0 0,32-42 41 0 0,-45 29-2408 0 0,-12 28-4600 0 0,0 6-4498 0 0</inkml:trace>
  <inkml:trace contextRef="#ctx0" brushRef="#br0" timeOffset="18958.103">0 1495 80 0 0,'0'0'1586'0'0,"0"0"-390"0"0,0 0 44 0 0,0 0 283 0 0,0 0 91 0 0,0 0-163 0 0,0 0-224 0 0,0 0-155 0 0,32-3-8 0 0,100-9 50 0 0,43 5 3339 0 0,417-29 368 0 0,-218 24-3822 0 0,350-39 896 0 0,-272 14-880 0 0,347 33-194 0 0,-100 4-471 0 0,-227-22 75 0 0,11 4-216 0 0,-111 11-105 0 0,109-15 110 0 0,-165 14 130 0 0,273-7 99 0 0,-346 11-263 0 0,203-21-58 0 0,-99 17-67 0 0,226 1 36 0 0,-142 0-53 0 0,-175 3 158 0 0,-159-14 42 0 0,-56 13-118 0 0,69-12-66 0 0,25 13 49 0 0,-71-7-170 0 0,-64 10-1510 0 0,0 0 4693 0 0,0-1-6370 0 0,0 2-2629 0 0,0 0-4021 0 0,0 0-1600 0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8834 0 0,'0'0'2957'0'0,"0"0"-721"0"0,0 0-450 0 0,0 0-226 0 0,0 0-230 0 0,0 0-257 0 0,0 0-206 0 0,0 0-111 0 0,0 0-29 0 0,0 0 31 0 0,0 0-6 0 0,0 0-52 0 0,0 0-71 0 0,20 1-51 0 0,65 4-43 0 0,53-23 1109 0 0,-82 4-1271 0 0,141-16 279 0 0,-143 19-950 0 0,-51 8-1698 0 0,-2-1-10669 0 0,-1 4 4326 0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12051 0 0,'0'0'2967'0'0,"0"0"-1437"0"0,0 0-549 0 0,0 0 53 0 0,0 0 115 0 0,0 0 17 0 0,0 0-105 0 0,0 0-111 0 0,0 0-99 0 0,0 0-46 0 0,0 0-91 0 0,0 0-75 0 0,25 4-82 0 0,80 13-102 0 0,-10-24 384 0 0,-68 0-649 0 0,177-46 103 0 0,-121 14-7749 0 0,-73 32-95 0 0,-3 0-4642 0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48 7370 0 0,'0'0'4846'0'0,"0"0"-2370"0"0,0 0-945 0 0,0 0-190 0 0,0 0-6 0 0,0 0-48 0 0,0 0-120 0 0,0 0-206 0 0,0 0-229 0 0,0 0-169 0 0,0 0-184 0 0,-2 1-114 0 0,0 0-219 0 0,1 1-1 0 0,0-1 0 0 0,0 1 1 0 0,0-1-1 0 0,0 1 1 0 0,0 0-1 0 0,1 0 0 0 0,-1-1 1 0 0,0 1-1 0 0,1 0 1 0 0,-1 0-1 0 0,1 0 0 0 0,0-1 1 0 0,-1 1-1 0 0,1 0 0 0 0,0 0 1 0 0,0 0-1 0 0,0 0 1 0 0,1 0-1 0 0,-1 0 0 0 0,0-1 1 0 0,1 1-1 0 0,-1 0 1 0 0,1 0-1 0 0,-1 0 0 0 0,1-1 1 0 0,1 3-46 0 0,2 18 357 0 0,4 45 39 0 0,-2 1-1 0 0,-4-1 1 0 0,-2 1 0 0 0,-4 0-1 0 0,-2-1 1 0 0,-4 2-396 0 0,-77 201 121 0 0,83-258 742 0 0,2 2-3868 0 0,13-20-6598 0 0,-2-18-256 0 0,-3 16 3132 0 0</inkml:trace>
  <inkml:trace contextRef="#ctx0" brushRef="#br0" timeOffset="389.949">0 151 10170 0 0,'0'0'1834'0'0,"0"0"-224"0"0,0 0-182 0 0,0 0 28 0 0,0 0 5 0 0,0 0-183 0 0,0 0-232 0 0,0 0-235 0 0,0 0-176 0 0,0 0-86 0 0,0 0-45 0 0,0 0-37 0 0,27-21-30 0 0,88-64-35 0 0,-110 81-359 0 0,1 1 0 0 0,-1-1 0 0 0,1 1-1 0 0,-1 0 1 0 0,1 0 0 0 0,0 1 0 0 0,0 0 0 0 0,0 0 0 0 0,0 0 0 0 0,1 1 0 0 0,-1 0 0 0 0,0 0 0 0 0,4 0-43 0 0,8-1 129 0 0,-1-1-65 0 0,1 0 0 0 0,0 0 1 0 0,-1 2-1 0 0,1 0 1 0 0,0 1-1 0 0,0 1 0 0 0,0 1 1 0 0,0 0-1 0 0,-1 2 1 0 0,1 0-1 0 0,-1 0 0 0 0,0 2 1 0 0,0 0-1 0 0,10 6-64 0 0,-21-7 20 0 0,0 1 1 0 0,-1 0-1 0 0,0 0 0 0 0,0 1 0 0 0,0-1 1 0 0,0 1-1 0 0,-1 0 0 0 0,0 0 0 0 0,-1 0 1 0 0,0 1-1 0 0,0 0 0 0 0,0-1 0 0 0,-1 1 1 0 0,0 0-1 0 0,-1 0 0 0 0,1 0 0 0 0,-2 0 1 0 0,1 0-1 0 0,-1 0 0 0 0,0 1 0 0 0,-1-1 1 0 0,0 0-1 0 0,0 0 0 0 0,-1 0 0 0 0,0 0 0 0 0,0-1 1 0 0,-1 1-1 0 0,0 0 0 0 0,0-1 0 0 0,-1 0 1 0 0,0 1-1 0 0,0-2 0 0 0,-1 1 0 0 0,0 0 1 0 0,0-1-1 0 0,0 0 0 0 0,-1 0 0 0 0,0-1 1 0 0,-6 6-21 0 0,-145 98 98 0 0,130-98-589 0 0,0-2-1 0 0,0-1 0 0 0,-1-1 0 0 0,0-1 1 0 0,-1-1-1 0 0,1-2 0 0 0,-16 0 492 0 0,-8-3-3333 0 0,42 0-1131 0 0,0 0-3365 0 0,9 0 333 0 0</inkml:trace>
  <inkml:trace contextRef="#ctx0" brushRef="#br0" timeOffset="819.428">385 692 10986 0 0,'0'0'2222'0'0,"0"0"-337"0"0,0 0-108 0 0,0 0-35 0 0,0 0-216 0 0,0 0-333 0 0,0 0-341 0 0,0 0-290 0 0,0 0-133 0 0,0 0-10 0 0,0 0 21 0 0,0 0 14 0 0,0 0-37 0 0,1 17-74 0 0,7 117 326 0 0,-9-55-442 0 0,-1 20-329 0 0,-4-35-2746 0 0,5-60 2319 0 0,0-2-1933 0 0,1 0-8959 0 0,0-2 2640 0 0</inkml:trace>
  <inkml:trace contextRef="#ctx0" brushRef="#br0" timeOffset="1348.87">339 626 7138 0 0,'0'0'3771'0'0,"0"0"-1388"0"0,0 0-670 0 0,0 0-100 0 0,0 0-110 0 0,0 0-239 0 0,0 0-291 0 0,0 0-264 0 0,0 0-154 0 0,0 0-50 0 0,0 0 8 0 0,0 0 5 0 0,9-5-28 0 0,11-3-202 0 0,0 1 0 0 0,1 1 0 0 0,0 0 1 0 0,0 2-1 0 0,0 0 0 0 0,0 2 0 0 0,9 0-288 0 0,-18 2 60 0 0,-4-2-48 0 0,0 1 0 0 0,-1 1 0 0 0,1 0-1 0 0,0 0 1 0 0,0 0 0 0 0,-1 1 0 0 0,1 0 0 0 0,0 1 0 0 0,-1 0-1 0 0,1 0 1 0 0,-1 0 0 0 0,0 1 0 0 0,0 0 0 0 0,0 1-1 0 0,0-1 1 0 0,0 1 0 0 0,-1 1 0 0 0,0-1 0 0 0,0 1 0 0 0,5 5-12 0 0,-10-6 13 0 0,0-1 1 0 0,-1 1-1 0 0,1 0 1 0 0,-1-1-1 0 0,0 1 1 0 0,0 0 0 0 0,0-1-1 0 0,-1 1 1 0 0,1 0-1 0 0,-1-1 1 0 0,0 1-1 0 0,0 0 1 0 0,0-1 0 0 0,-1 1-1 0 0,1-1 1 0 0,-1 0-1 0 0,0 0 1 0 0,1 1-1 0 0,-2-1 1 0 0,1 0 0 0 0,0 0-1 0 0,-1-1 1 0 0,1 1-1 0 0,-1 0 1 0 0,0-1-1 0 0,0 0 1 0 0,0 0 0 0 0,-2 2-14 0 0,-145 94 179 0 0,58-45-85 0 0,92-52-96 0 0,-1 0 1 0 0,1-1-1 0 0,-1 1 0 0 0,1 0 0 0 0,-1 0 1 0 0,1 0-1 0 0,0 0 0 0 0,0 0 0 0 0,0 0 1 0 0,-1-1-1 0 0,1 1 0 0 0,0 0 0 0 0,0 0 1 0 0,0 0-1 0 0,0 0 0 0 0,0 0 0 0 0,0 0 1 0 0,1 0-1 0 0,-1 0 0 0 0,0 0 0 0 0,0-1 1 0 0,1 1-1 0 0,-1 0 0 0 0,0 0 1 0 0,1 0-1 0 0,-1 0 0 0 0,1-1 0 0 0,-1 1 1 0 0,1 0-1 0 0,0-1 0 0 0,-1 1 0 0 0,1 0 1 0 0,0-1-1 0 0,-1 1 0 0 0,1-1 0 0 0,0 1 1 0 0,0-1-1 0 0,-1 1 0 0 0,1-1 0 0 0,0 1 1 0 0,0-1-1 0 0,0 0 0 0 0,0 1 0 0 0,0-1 1 0 0,-1 0-1 0 0,2 0 2 0 0,171 52 1406 0 0,-96-15-737 0 0,-62-26-397 0 0,6 3-3949 0 0,-17-19-5653 0 0,-3 4 5508 0 0,-1 0-8023 0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8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264 671 0 0 0,'0'0'645'0'0,"0"0"517"0"0,0 0 198 0 0,0-4 81 0 0,3-11 47 0 0,-3 15 7991 0 0,1 2-4858 0 0,2 23-4197 0 0,-2 28 460 0 0,0-24-657 0 0,0-1-1 0 0,-2 0 0 0 0,-1 0 1 0 0,-1 0-1 0 0,-2 0 0 0 0,-5 18-226 0 0,0-3 398 0 0,10-91 2972 0 0,1-22-3449 0 0,3 46 95 0 0,1-1 0 0 0,1 1 0 0 0,1 0 0 0 0,1 1 0 0 0,1 0 0 0 0,2 0 0 0 0,0 1 0 0 0,1 0 0 0 0,1 1 0 0 0,1 0 0 0 0,1 1 0 0 0,0 1 0 0 0,2 0 0 0 0,0 1 0 0 0,13-9-16 0 0,-29 25-1 0 0,0 1 1 0 0,0-1-1 0 0,0 1 0 0 0,1 0 1 0 0,-1 0-1 0 0,0-1 1 0 0,0 1-1 0 0,1 0 0 0 0,-1 0 1 0 0,1 0-1 0 0,-1 0 0 0 0,1 1 1 0 0,-1-1-1 0 0,1 0 0 0 0,-1 1 1 0 0,1-1-1 0 0,0 1 1 0 0,0-1-1 0 0,-1 1 0 0 0,1 0 1 0 0,0 0-1 0 0,-1 0 0 0 0,1 0 1 0 0,0 0-1 0 0,0 0 0 0 0,-1 0 1 0 0,1 0-1 0 0,0 1 0 0 0,-1-1 1 0 0,1 1-1 0 0,0-1 1 0 0,-1 1-1 0 0,1 0 0 0 0,-1 0 1 0 0,1-1-1 0 0,-1 1 0 0 0,1 0 1 0 0,-1 0-1 0 0,0 1 0 0 0,1-1 1 0 0,-1 0-1 0 0,0 0 1 0 0,0 1-1 0 0,0-1 0 0 0,0 0 1 0 0,0 1-1 0 0,0-1 0 0 0,0 1 1 0 0,0-1-1 0 0,-1 1 0 0 0,1 0 1 0 0,0 1 0 0 0,13 118 218 0 0,-3 12-159 0 0,-9-79 8 0 0,21-70 162 0 0,91-133-74 0 0,-92 123-161 0 0,1 1 0 0 0,1 2 0 0 0,1 0 0 0 0,1 1 0 0 0,1 1 0 0 0,6-1 6 0 0,-32 24-2 0 0,1 1 0 0 0,-1 0-1 0 0,1 1 1 0 0,-1-1 0 0 0,0 0 0 0 0,0 0 0 0 0,0 0 0 0 0,0 1-1 0 0,-1-1 1 0 0,1 0 0 0 0,-1 1 0 0 0,0-1 0 0 0,0 1 0 0 0,0-1-1 0 0,-1 0 1 0 0,1 1 0 0 0,-1-1 0 0 0,0 0 0 0 0,0 1 0 0 0,0-1 0 0 0,-1 3 2 0 0,-7 30 46 0 0,1 1 0 0 0,2 0 0 0 0,2 0 0 0 0,2 0 0 0 0,1 1 0 0 0,2 12-46 0 0,19-10-54 0 0,-20-40-14 0 0,0 0-45 0 0,0 0-93 0 0,0 0-130 0 0,6-26-5945 0 0,0 15-3276 0 0,-3 8-1509 0 0</inkml:trace>
  <inkml:trace contextRef="#ctx0" brushRef="#br0" timeOffset="438.832">1006 759 7258 0 0,'0'0'3474'0'0,"0"0"-1079"0"0,0 0-631 0 0,0 0-166 0 0,0 0-88 0 0,0 0-164 0 0,0 0-199 0 0,0 0-189 0 0,0 0-151 0 0,0 0-83 0 0,0 0-53 0 0,0 0-55 0 0,0 0-53 0 0,19-6-46 0 0,125-32 725 0 0,29 8-131 0 0,-94 16-933 0 0,-51 6-1059 0 0,-38-14-9453 0 0,5 18 3967 0 0,2 1-3930 0 0</inkml:trace>
  <inkml:trace contextRef="#ctx0" brushRef="#br0" timeOffset="687.318">1237 483 9450 0 0,'0'0'1980'0'0,"0"0"-214"0"0,0 0-67 0 0,0 0 19 0 0,0 0-123 0 0,0 0-251 0 0,0 0-290 0 0,-4 35-242 0 0,-15 110-204 0 0,13-1 595 0 0,5-121-1112 0 0,0-15-159 0 0,0-1-1 0 0,1 0 0 0 0,0 1 0 0 0,0-1 1 0 0,0 0-1 0 0,1 1 0 0 0,0-1 0 0 0,1 0 0 0 0,-1 0 1 0 0,1 0-1 0 0,1 0 0 0 0,-1 0 0 0 0,1 0 1 0 0,1-1-1 0 0,3 7 69 0 0,8-6-2693 0 0,2-6-4941 0 0,-12-1 3842 0 0,1 0-4378 0 0</inkml:trace>
  <inkml:trace contextRef="#ctx0" brushRef="#br0" timeOffset="1266.337">1777 597 6817 0 0,'0'0'2169'0'0,"0"0"-586"0"0,0 0-159 0 0,0 0 83 0 0,0 0-12 0 0,0 0-199 0 0,0 0-235 0 0,0 0-209 0 0,0 0-147 0 0,0 0-98 0 0,0 0-92 0 0,0 0-83 0 0,0 0-79 0 0,-32 23-68 0 0,-97 71-56 0 0,70-34 70 0 0,55-54-291 0 0,-1 1 1 0 0,2 0 0 0 0,-1 0 0 0 0,1 1 0 0 0,0-1-1 0 0,1 1 1 0 0,0-1 0 0 0,0 1 0 0 0,0 0 0 0 0,1 0-1 0 0,0-1 1 0 0,1 5-9 0 0,0-8 2 0 0,0-1 1 0 0,0 0-1 0 0,1 0 0 0 0,0 0 0 0 0,-1 1 0 0 0,1-1 1 0 0,0 0-1 0 0,1 0 0 0 0,-1 0 0 0 0,0-1 0 0 0,1 1 0 0 0,0 0 1 0 0,0 0-1 0 0,-1-1 0 0 0,2 1 0 0 0,-1-1 0 0 0,0 1 1 0 0,0-1-1 0 0,1 0 0 0 0,-1 0 0 0 0,1 0 0 0 0,0-1 1 0 0,-1 1-1 0 0,1 0 0 0 0,0-1 0 0 0,0 0 0 0 0,0 0 0 0 0,0 0 1 0 0,0 0-1 0 0,0 0 0 0 0,1 0-2 0 0,5 0 92 0 0,-1 0 0 0 0,1 0 0 0 0,-1-1 0 0 0,0 0 0 0 0,1-1 0 0 0,-1 0 0 0 0,1 0 0 0 0,-1 0 0 0 0,0-1 0 0 0,1-1 0 0 0,-1 1 0 0 0,0-1-1 0 0,-1-1 1 0 0,1 1 0 0 0,-1-1 0 0 0,1-1 0 0 0,-1 1 0 0 0,0-2-92 0 0,113-105 1436 0 0,-82 60-1175 0 0,-2-2 0 0 0,-3-1 0 0 0,25-57-261 0 0,-43 82 24 0 0,-6 14-24 0 0,0-1 0 0 0,-2 0 0 0 0,0-1 1 0 0,-1 0-1 0 0,-1 0 0 0 0,0 0 0 0 0,-1 0 0 0 0,-1-1 0 0 0,-1 0 0 0 0,0 1 0 0 0,-1-1 0 0 0,-1 0 0 0 0,-1 0 0 0 0,-2-12 0 0 0,1 25-16 0 0,0 0-1 0 0,0 0 1 0 0,0 0-1 0 0,0 1 0 0 0,-1-1 1 0 0,0 0-1 0 0,0 1 1 0 0,0 0-1 0 0,-1 0 0 0 0,1 0 1 0 0,-1 0-1 0 0,0 0 0 0 0,0 1 1 0 0,0-1-1 0 0,-1 1 1 0 0,1 0-1 0 0,-1 1 0 0 0,1-1 1 0 0,-1 1-1 0 0,0 0 1 0 0,0 0-1 0 0,0 0 0 0 0,0 1 1 0 0,-1 0-1 0 0,1 0 0 0 0,0 0 1 0 0,-1 0-1 0 0,1 1 1 0 0,0 0-1 0 0,-1 0 0 0 0,1 1 1 0 0,0-1-1 0 0,-1 1 0 0 0,1 0 1 0 0,0 1-1 0 0,0-1 1 0 0,0 1-1 0 0,0 0 0 0 0,-2 1 17 0 0,-11 7-14 0 0,1-1-1 0 0,0 2 0 0 0,1 1 0 0 0,0 0 1 0 0,0 0-1 0 0,2 2 0 0 0,-1 0 0 0 0,2 1 1 0 0,0 0-1 0 0,1 1 0 0 0,0 0 0 0 0,1 1 1 0 0,1 0-1 0 0,1 1 0 0 0,1 0 0 0 0,0 0 1 0 0,1 1-1 0 0,0 4 15 0 0,4-14 1 0 0,1 1-1 0 0,0 0 1 0 0,1 0 0 0 0,0 0 0 0 0,0 0-1 0 0,1 0 1 0 0,0 0 0 0 0,1 0-1 0 0,0 1 1 0 0,1-2 0 0 0,0 1 0 0 0,0 0-1 0 0,1 0 1 0 0,1-1 0 0 0,-1 1 0 0 0,2-1-1 0 0,-1 0 1 0 0,1 0 0 0 0,0-1-1 0 0,1 1 1 0 0,0-1 0 0 0,0-1 0 0 0,1 1-1 0 0,4 3 0 0 0,5 2-37 0 0,0-2-1 0 0,1 1 1 0 0,1-2-1 0 0,-1 0 1 0 0,2-1-1 0 0,-1-1 1 0 0,1-1-1 0 0,0-1 1 0 0,1 0-1 0 0,-1-1 1 0 0,1-1-1 0 0,0-1 1 0 0,0-1-1 0 0,1-1 1 0 0,-1-1-1 0 0,2 0 38 0 0,42-11-3882 0 0,-45 2-1040 0 0,2-1-4771 0 0,-14 7 3985 0 0</inkml:trace>
  <inkml:trace contextRef="#ctx0" brushRef="#br0" timeOffset="2022.728">2186 833 6273 0 0,'0'0'2618'0'0,"0"0"-277"0"0,0 0-177 0 0,0 0-83 0 0,0 0-174 0 0,0 0-266 0 0,0 0-328 0 0,0 0-293 0 0,0 0-191 0 0,0 0-111 0 0,0 0-75 0 0,0 0-61 0 0,0 0-64 0 0,8-12-69 0 0,65-95 914 0 0,20-13-277 0 0,-82 106-1008 0 0,55-49 55 0 0,-58 88-225 0 0,-8 111 188 0 0,1-134-96 0 0,-1-1 1 0 0,1 1 0 0 0,-1 0 0 0 0,1-1 0 0 0,0 1-1 0 0,0-1 1 0 0,-1 1 0 0 0,1-1 0 0 0,0 0 0 0 0,0 1 0 0 0,1-1-1 0 0,-1 0 1 0 0,0 1 0 0 0,0-1 0 0 0,1 0 0 0 0,-1 0-1 0 0,1 0 1 0 0,-1 0 0 0 0,1-1 0 0 0,-1 1 0 0 0,1 0-1 0 0,-1 0 1 0 0,1-1 0 0 0,0 1 0 0 0,-1-1 0 0 0,1 0-1 0 0,0 1 1 0 0,-1-1 0 0 0,1 0 0 0 0,0 0 0 0 0,0 0 0 0 0,-1 0-1 0 0,1 0 1 0 0,0-1 0 0 0,-1 1 0 0 0,1-1 0 0 0,0 1-1 0 0,-1-1 1 0 0,1 1 0 0 0,0-1 0 0 0,-1 0 0 0 0,1 1-1 0 0,-1-1 1 0 0,1 0 0 0 0,-1 0 0 0 0,0 0 0 0 0,1-1 0 0 0,-1 1-1 0 0,0 0 1 0 0,0 0 0 0 0,1-1-1 0 0,78-76 83 0 0,18-6-51 0 0,-96 84-34 0 0,-1 1 1 0 0,1 0-1 0 0,-1 0 1 0 0,1 0 0 0 0,-1 0-1 0 0,1 0 1 0 0,-1 0 0 0 0,0 0-1 0 0,1 1 1 0 0,-1-1-1 0 0,0 0 1 0 0,0 1 0 0 0,0-1-1 0 0,0 1 1 0 0,0-1-1 0 0,0 1 1 0 0,-1-1 0 0 0,1 1-1 0 0,0 0 1 0 0,-1-1 0 0 0,1 1-1 0 0,-1 0 1 0 0,0-1-1 0 0,0 1 1 0 0,1 0 0 0 0,-1 0-1 0 0,0 0 1 0 0,0-1-1 0 0,-1 1 1 0 0,1 0 0 0 0,0 0-1 0 0,-1-1 1 0 0,1 1-1 0 0,-1 1 2 0 0,1-1-7 0 0,15 92-53 0 0,-13-87-184 0 0,29 59-1525 0 0,-11-59-2820 0 0,8-14-4436 0 0,-23 3 3581 0 0,-2 0-1287 0 0</inkml:trace>
  <inkml:trace contextRef="#ctx0" brushRef="#br0" timeOffset="2354.856">2880 37 12755 0 0,'0'0'1859'0'0,"0"0"-516"0"0,0 0-290 0 0,0 0 26 0 0,0 0 71 0 0,0 0 2 0 0,0 0-113 0 0,0 0-170 0 0,0 0-140 0 0,0 0-73 0 0,0 0-52 0 0,0 0-37 0 0,0 0-42 0 0,19 34-46 0 0,66 105-30 0 0,-12-54 255 0 0,-47-59-523 0 0,-5-9-140 0 0,-1 0-1 0 0,0 2 1 0 0,-1 0 0 0 0,-1 1-1 0 0,-1 1 1 0 0,-1 1 0 0 0,-1 0-1 0 0,-1 1 1 0 0,0 0-1 0 0,-2 1 1 0 0,-1 1 0 0 0,-1 0-1 0 0,-1 1 1 0 0,-2-1 0 0 0,0 2-1 0 0,1 14-40 0 0,-7-33-55 0 0,-1 1 0 0 0,1-1 0 0 0,-2 0 0 0 0,1 0 0 0 0,-1 0 0 0 0,0 1 0 0 0,-1-1 0 0 0,0 0 0 0 0,0-1 0 0 0,-1 1 0 0 0,0 0 0 0 0,0-1 0 0 0,-1 1 0 0 0,0-1 0 0 0,0 0 0 0 0,-1 0 0 0 0,0-1 0 0 0,0 1 0 0 0,-4 3 55 0 0,-9 8-1009 0 0,-1-2 1 0 0,-1 0-1 0 0,-1-1 1 0 0,0-1-1 0 0,0-1 1 0 0,-13 5 1008 0 0,-79 33-13301 0 0,86-39 5855 0 0</inkml:trace>
  <inkml:trace contextRef="#ctx0" brushRef="#br0" timeOffset="3211.351">214 129 0 0 0,'0'0'577'0'0,"0"0"296"0"0,0 0 266 0 0,0 0 362 0 0,0 0 308 0 0,0 0 59 0 0,0 0-181 0 0,0 0-292 0 0,0 0-275 0 0,0 0-153 0 0,0 0-35 0 0,0 0-1 0 0,-25 22-23 0 0,-78 72-47 0 0,60-29 337 0 0,39-50-900 0 0,-7 24 91 0 0,2 1 0 0 0,2 0-1 0 0,1 1 1 0 0,3-1 0 0 0,1 1 0 0 0,1 0 0 0 0,3 0-1 0 0,1-1 1 0 0,7 27-389 0 0,-6-39 94 0 0,2-1 0 0 0,0 0 1 0 0,2-1-1 0 0,1 0 0 0 0,1 0 0 0 0,1-1 0 0 0,1 0 0 0 0,2-1 0 0 0,0 0 0 0 0,1-1 0 0 0,7 6-94 0 0,-14-19-23 0 0,0 0-1 0 0,0 0 0 0 0,1-1 1 0 0,1 0-1 0 0,-1-1 0 0 0,1 1 1 0 0,1-2-1 0 0,0 0 0 0 0,0 0 1 0 0,0-1-1 0 0,11 5 24 0 0,64 1-2644 0 0,-58-15-1016 0 0,1-3-3431 0 0,-13 3-1852 0 0</inkml:trace>
  <inkml:trace contextRef="#ctx0" brushRef="#br0" timeOffset="6456.792">3730 93 0 0 0,'0'2'0'0'0,"0"-4"0"0"0,1-1-4212 0 0,0 0 6148 0 0,2-1 19539 0 0,-6 7-19141 0 0,-68 31-423 0 0,58-23-1788 0 0,1 1 1 0 0,0 0 0 0 0,1 1 0 0 0,1 0-1 0 0,0 1 1 0 0,0 0 0 0 0,1 1-1 0 0,1 0 1 0 0,1 0 0 0 0,0 0 0 0 0,1 1-1 0 0,1 0 1 0 0,-1 4-124 0 0,0 6 78 0 0,0 0 1 0 0,2 1-1 0 0,1-1 0 0 0,2 1 1 0 0,0 0-1 0 0,1 0 0 0 0,2 0 1 0 0,1-1-1 0 0,1 1 0 0 0,1-1 1 0 0,2 2-79 0 0,0-2 181 0 0,2 0 0 0 0,1-1 0 0 0,1 0 0 0 0,1 0-1 0 0,1-2 1 0 0,1 1 0 0 0,16 19-181 0 0,66 49 919 0 0,-85-85-1856 0 0,2-15-5009 0 0,-4-2 4569 0 0,-2 4-903 0 0,10-9-8302 0 0,-15 11 3605 0 0</inkml:trace>
  <inkml:trace contextRef="#ctx0" brushRef="#br0" timeOffset="7572.764">3758 394 3969 0 0,'0'0'1792'0'0,"0"0"-35"0"0,0 0 6 0 0,0 0 138 0 0,0 0 84 0 0,0 0-154 0 0,0 0-341 0 0,0 0-380 0 0,0 0-279 0 0,0 0-183 0 0,0 0-97 0 0,0 0-56 0 0,0 0-55 0 0,-10 5 639 0 0,51 178 1177 0 0,0-50-1816 0 0,15 73-147 0 0,-50-191 332 0 0,-6-15-446 0 0,18-66 800 0 0,76-360-307 0 0,-64 270-638 0 0,-27 175-3561 0 0,20 57-13050 0 0,-18-68 9561 0 0</inkml:trace>
  <inkml:trace contextRef="#ctx0" brushRef="#br0" timeOffset="7926.99">4168 652 10394 0 0,'0'0'1806'0'0,"0"0"-574"0"0,0 0-284 0 0,0 0 179 0 0,0 0 183 0 0,0 0 18 0 0,0 0-170 0 0,0 0-207 0 0,0 0-142 0 0,0 0-87 0 0,0 0-73 0 0,0 0-66 0 0,0 0-67 0 0,27-3-51 0 0,84-10-48 0 0,87-45 777 0 0,-139 38-1306 0 0,-50 17-361 0 0,1-1-1320 0 0,-8-4-7155 0 0,-3 7 3096 0 0,-3 1-2579 0 0</inkml:trace>
  <inkml:trace contextRef="#ctx0" brushRef="#br0" timeOffset="8174.271">4332 394 10442 0 0,'0'0'2534'0'0,"0"0"-896"0"0,0 0-522 0 0,0 0 36 0 0,0 0 146 0 0,0 0-3 0 0,0 0-171 0 0,0 0-213 0 0,0 0-178 0 0,0 0-110 0 0,0 0-76 0 0,2 34-87 0 0,5 103-77 0 0,7 97 764 0 0,-13-212-1220 0 0,16 52-2772 0 0,3-70-4367 0 0,-14-4 2529 0 0,1 0-4755 0 0</inkml:trace>
  <inkml:trace contextRef="#ctx0" brushRef="#br0" timeOffset="8758.863">4925 505 4569 0 0,'0'0'2870'0'0,"0"0"-750"0"0,0 0-298 0 0,0 0 28 0 0,0 0-82 0 0,0 0-271 0 0,0 0-304 0 0,0 0-258 0 0,0 0-218 0 0,-32 14-176 0 0,-100 45-125 0 0,64-14 121 0 0,62-39-521 0 0,0 0 0 0 0,0 0 0 0 0,0 1 0 0 0,0 0-1 0 0,1 0 1 0 0,0 0 0 0 0,1 1 0 0 0,0 0 0 0 0,0 0 0 0 0,1 0 0 0 0,0 0 0 0 0,0 0-1 0 0,0 1 1 0 0,1-1 0 0 0,1 1 0 0 0,0 0 0 0 0,0-1 0 0 0,0 1 0 0 0,1 0 0 0 0,0 1-16 0 0,3-5 10 0 0,0-1 1 0 0,1 1 0 0 0,-1-1 0 0 0,1 0 0 0 0,0 0 0 0 0,0 0 0 0 0,0-1 0 0 0,0 0 0 0 0,0 1 0 0 0,1-1 0 0 0,0-1 0 0 0,-1 1 0 0 0,1-1 0 0 0,0 0 0 0 0,0 0 0 0 0,0 0 0 0 0,1-1 0 0 0,-1 0 0 0 0,0 0 0 0 0,1 0 0 0 0,-1 0 0 0 0,1-1 0 0 0,-1 0 0 0 0,0 0 0 0 0,1-1 0 0 0,2 0-11 0 0,3 2 129 0 0,0-1 0 0 0,-1-1 0 0 0,1 1 0 0 0,-1-2 0 0 0,1 0 1 0 0,-1 0-1 0 0,1-1 0 0 0,-1 0 0 0 0,0-1 0 0 0,0 0 0 0 0,0 0 0 0 0,-1-1 0 0 0,1 0 0 0 0,-1-1 1 0 0,-1 0-1 0 0,1-1 0 0 0,-1 0 0 0 0,0 0 0 0 0,0 0 0 0 0,-1-1 0 0 0,4-6-129 0 0,5-7 109 0 0,-2 0 0 0 0,0-1-1 0 0,-1-1 1 0 0,-2 0 0 0 0,0-1 0 0 0,-2 0-1 0 0,0 0 1 0 0,-2-1 0 0 0,0 0 0 0 0,-2-1-1 0 0,-1 1 1 0 0,-1-1 0 0 0,0-15-109 0 0,-2 33-20 0 0,-1 1 0 0 0,1-1 0 0 0,-1 0 0 0 0,-1 0 0 0 0,1 0 0 0 0,-1 1 0 0 0,0-1 1 0 0,-1 0-1 0 0,0 1 0 0 0,0-1 0 0 0,-1 1 0 0 0,0 0 0 0 0,0 0 0 0 0,-1 0 0 0 0,0 0 0 0 0,0 0 0 0 0,0 1 0 0 0,-1 0 1 0 0,0 0-1 0 0,0 0 0 0 0,-1 0 0 0 0,0 1 0 0 0,0 0 0 0 0,0 0 0 0 0,0 1 0 0 0,-1 0 0 0 0,-2-2 20 0 0,4 4-16 0 0,0 1-1 0 0,0 0 0 0 0,1-1 1 0 0,-1 1-1 0 0,-1 1 0 0 0,1-1 1 0 0,0 1-1 0 0,0 0 0 0 0,0 0 1 0 0,0 1-1 0 0,0-1 1 0 0,0 1-1 0 0,0 0 0 0 0,0 0 1 0 0,0 1-1 0 0,0 0 0 0 0,1-1 1 0 0,-1 2-1 0 0,1-1 0 0 0,-1 0 1 0 0,1 1-1 0 0,0 0 0 0 0,0 0 1 0 0,0 0-1 0 0,0 1 0 0 0,0-1 1 0 0,1 1-1 0 0,-1 0 0 0 0,1 0 1 0 0,-2 3 16 0 0,-2 4-5 0 0,0 0 0 0 0,0 0 0 0 0,1 0 0 0 0,0 1 0 0 0,1 0 0 0 0,1 0 0 0 0,0 0 0 0 0,0 1 0 0 0,2 0 0 0 0,-1-1 0 0 0,1 10 5 0 0,1-6 12 0 0,1-1 0 0 0,1 0 1 0 0,0 0-1 0 0,1 0 0 0 0,1 0 1 0 0,0 0-1 0 0,1-1 0 0 0,0 1 1 0 0,2-1-1 0 0,0 0 1 0 0,0 0-1 0 0,1-1 0 0 0,1 0 1 0 0,0 0-1 0 0,3 3-12 0 0,-4-2-5 0 0,1-1 0 0 0,1 0 0 0 0,0 0 0 0 0,1-1 0 0 0,0-1 0 0 0,1 1 0 0 0,0-1 0 0 0,1-1 0 0 0,0 0 0 0 0,0-1 0 0 0,1 0 0 0 0,0-1 0 0 0,1 0 0 0 0,0-1 0 0 0,0-1 1 0 0,1 0-1 0 0,-1-1 0 0 0,15 3 5 0 0,-26-8-177 0 0,0 1 0 0 0,1 0 1 0 0,-1-1-1 0 0,0 0 0 0 0,1 1 0 0 0,-1-2 1 0 0,1 1-1 0 0,-1 0 0 0 0,0 0 1 0 0,1-1-1 0 0,-1 0 0 0 0,0 0 1 0 0,1 0-1 0 0,-1 0 0 0 0,0 0 1 0 0,0-1-1 0 0,0 1 0 0 0,0-1 1 0 0,0 0-1 0 0,0 0 0 0 0,-1 0 1 0 0,1 0-1 0 0,-1 0 0 0 0,1-1 0 0 0,-1 1 1 0 0,0-1-1 0 0,0 0 0 0 0,0 0 1 0 0,0 1-1 0 0,0-1 0 0 0,-1 0 1 0 0,1 0-1 0 0,0-3 177 0 0,12-32-4913 0 0,-7 19-672 0 0,-3 7-2653 0 0</inkml:trace>
  <inkml:trace contextRef="#ctx0" brushRef="#br0" timeOffset="9242.854">5245 306 5657 0 0,'0'0'2349'0'0,"0"0"-248"0"0,0 0-79 0 0,0 0-17 0 0,0 0-197 0 0,0 0-304 0 0,0 0-311 0 0,0 0-257 0 0,0 0-140 0 0,0 0-69 0 0,0 0-66 0 0,0 0-77 0 0,2 32-86 0 0,6 99-109 0 0,14-40 321 0 0,73 126-279 0 0,-95-216-415 0 0,1 0 1 0 0,-1-1-1 0 0,0 1 1 0 0,0 0-1 0 0,0-1 1 0 0,0 1 0 0 0,1 0-1 0 0,-1-1 1 0 0,0 1-1 0 0,1 0 1 0 0,-1-1-1 0 0,0 1 1 0 0,1-1 0 0 0,-1 1-1 0 0,1-1 1 0 0,-1 1-1 0 0,1-1 1 0 0,-1 1-1 0 0,1-1 1 0 0,-1 1 0 0 0,1-1-1 0 0,-1 1 1 0 0,1-1-1 0 0,0 0 1 0 0,-1 0-1 0 0,1 1 1 0 0,0-1 0 0 0,-1 0-1 0 0,1 0 1 0 0,0 0-1 0 0,-1 0 1 0 0,1 1-1 0 0,0-1 1 0 0,-1 0 0 0 0,1 0-1 0 0,0 0 1 0 0,0-1-1 0 0,-1 1 1 0 0,1 0-1 0 0,0 0 1 0 0,-1 0 0 0 0,1 0-1 0 0,0-1 1 0 0,-1 1-1 0 0,1 0 1 0 0,-1-1-1 0 0,1 1 1 0 0,0 0 0 0 0,-1-1-1 0 0,1 1 1 0 0,-1-1-1 0 0,1 1 1 0 0,-1-1-1 0 0,1 1 1 0 0,-1-1 0 0 0,1 1-1 0 0,-1-1 1 0 0,0 1-1 0 0,1-1 1 0 0,-1 0-1 0 0,0 1 1 0 0,1-1-17 0 0,26-45 1187 0 0,-26 43-1244 0 0,15-27 237 0 0,-2-1-1 0 0,-1 0 1 0 0,-2-1-1 0 0,-1 0 1 0 0,-2 0-1 0 0,0-1 1 0 0,0-18-180 0 0,-1-110-346 0 0,-24 160-5086 0 0,14 14 973 0 0,3-4-6872 0 0,0-6 5114 0 0</inkml:trace>
  <inkml:trace contextRef="#ctx0" brushRef="#br0" timeOffset="9571.974">5619 85 4529 0 0,'0'0'4062'0'0,"0"0"-857"0"0,0 0-709 0 0,0 0-462 0 0,0 0-256 0 0,0 0-184 0 0,0 0-211 0 0,0 0-246 0 0,0 0-206 0 0,0 0-150 0 0,0 0-116 0 0,0 0-108 0 0,0 0-81 0 0,-1-14-61 0 0,-1-42-55 0 0,1 41-40 0 0,16 17 390 0 0,3 8-627 0 0,-1 1 0 0 0,0 1 0 0 0,-1 0 1 0 0,0 1-1 0 0,-1 1 0 0 0,-1 0 1 0 0,0 1-1 0 0,-1 1 0 0 0,0 0 1 0 0,-1 1-1 0 0,-1 0 0 0 0,-1 1 1 0 0,-1 0-1 0 0,0 0 0 0 0,-1 1 1 0 0,-1 0-1 0 0,-1 1 0 0 0,-1-1 1 0 0,0 1-1 0 0,-2 0 0 0 0,1 12-83 0 0,0-8 35 0 0,-2 1 0 0 0,0 0 0 0 0,-2 0-1 0 0,0-1 1 0 0,-2 1 0 0 0,-1 0 0 0 0,-1-1-1 0 0,0 1 1 0 0,-2-1 0 0 0,-1 0 0 0 0,-1-1-1 0 0,-1 0 1 0 0,-2 0 0 0 0,-3 5-35 0 0,4-9-121 0 0,-1 0 0 0 0,-1-2 0 0 0,-1 1 0 0 0,-1-2 0 0 0,0 1 0 0 0,-1-2 0 0 0,0 0 0 0 0,-2-1 0 0 0,1 0 0 0 0,-4 0 121 0 0,-32 3-3100 0 0,33-16-1596 0 0,1 0-5241 0 0,10-1-789 0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1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7098 0 0,'0'0'2007'0'0,"0"0"-311"0"0,0 0-122 0 0,0 0 54 0 0,0 0-41 0 0,0 0-173 0 0,0 0-274 0 0,0 0-279 0 0,0 0-154 0 0,0 0-73 0 0,0 0-24 0 0,0 7-4 0 0,-40 100 2311 0 0,-43 0-1578 0 0,40-70-1177 0 0,37-37-972 0 0,2 0-3995 0 0,4-10-5347 0 0,0 9 8758 0 0,0-3-7425 0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14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43 508 0 0 0,'0'0'349'0'0,"0"0"670"0"0,0 0 195 0 0,0 0 11 0 0,0 0 69 0 0,0 0 69 0 0,-5 0 40 0 0,-8 2-804 0 0,1 0 737 0 0,0-2 2926 0 0,36 1 5512 0 0,65-1-8684 0 0,8-5-611 0 0,-97 5-475 0 0,0 0-8 0 0,1 0 0 0 0,0 0-8 0 0,-1 0-6 0 0,0 0-24 0 0,0 0 12 0 0,0 0 1 0 0,0 0-19 0 0,0 0-1 0 0,0 0-27 0 0,0 0-20 0 0,0 0-19 0 0,0 0-30 0 0,0 0-45 0 0,7 0-3230 0 0,7 0-10221 0 0,-11 0 6149 0 0</inkml:trace>
  <inkml:trace contextRef="#ctx0" brushRef="#br0" timeOffset="1055.793">483 519 0 0 0,'0'0'473'0'0,"0"0"934"0"0,0 0 343 0 0,0 0-42 0 0,0 0-159 0 0,0 0-176 0 0,0 0-190 0 0,0 0-101 0 0,0 0-45 0 0,0 0-51 0 0,0 0-86 0 0,-7-3-114 0 0,2 1-754 0 0,2 0 114 0 0,0 1 1 0 0,0 0-1 0 0,-1-1 0 0 0,1 1 0 0 0,0 0 0 0 0,-1 0 1 0 0,1 1-1 0 0,0-1 0 0 0,-1 1 0 0 0,1-1 0 0 0,-1 1 0 0 0,1 0 1 0 0,-1 1-1 0 0,1-1 0 0 0,-1 1 0 0 0,1-1 0 0 0,-1 1 0 0 0,1 0 1 0 0,-1 0-147 0 0,-3 3 67 0 0,-1 0 1 0 0,1 1 0 0 0,0 0 0 0 0,0 0-1 0 0,0 0 1 0 0,1 1 0 0 0,0 0-1 0 0,0 0 1 0 0,1 1 0 0 0,-1 0 0 0 0,1 0-1 0 0,1 0 1 0 0,0 0 0 0 0,0 1-1 0 0,0 0 1 0 0,1-1 0 0 0,0 1 0 0 0,0 1-1 0 0,1-1 1 0 0,0 0 0 0 0,0 1-1 0 0,1-1 1 0 0,0 0 0 0 0,1 1 0 0 0,0 0-1 0 0,0-1 1 0 0,1 3-68 0 0,0-7 52 0 0,1 0 1 0 0,0 0-1 0 0,0-1 0 0 0,0 1 1 0 0,0-1-1 0 0,0 1 0 0 0,1-1 1 0 0,-1 0-1 0 0,1 0 0 0 0,0 0 1 0 0,0 0-1 0 0,0 0 0 0 0,1-1 1 0 0,-1 1-1 0 0,0-1 0 0 0,1 0 1 0 0,0 0-1 0 0,-1 0 0 0 0,1 0 1 0 0,0-1-1 0 0,0 0 0 0 0,0 0 1 0 0,0 0-1 0 0,0 0 0 0 0,0 0 1 0 0,0-1-1 0 0,1 0 0 0 0,-1 0 1 0 0,0 0-1 0 0,0 0 0 0 0,0-1 1 0 0,0 0-1 0 0,0 1 0 0 0,0-2 1 0 0,0 1-1 0 0,0 0 0 0 0,0-1 1 0 0,0 1-1 0 0,-1-1 0 0 0,1 0 1 0 0,2-3-53 0 0,5-4 119 0 0,-1 0 0 0 0,0-1 0 0 0,-1-1 0 0 0,0 1 0 0 0,-1-2 0 0 0,0 1 0 0 0,0-1 0 0 0,-2 0 0 0 0,1-1 0 0 0,-2 1 0 0 0,1-1 0 0 0,-2-1 0 0 0,0 1 0 0 0,2-13-119 0 0,4-4 78 0 0,2-8-46 0 0,-2 0 0 0 0,-1-1 0 0 0,-2 0-1 0 0,-2 0 1 0 0,-1-1 0 0 0,-3-24-32 0 0,0 61-19 0 0,-1 0 1 0 0,0 0-1 0 0,0 0 1 0 0,-1 0-1 0 0,1 0 1 0 0,-1 0-1 0 0,0 0 0 0 0,1 0 1 0 0,-1 0-1 0 0,0 0 1 0 0,-1 1-1 0 0,1-1 1 0 0,-1 0-1 0 0,1 1 0 0 0,-1-1 1 0 0,0 1-1 0 0,1-1 1 0 0,-1 1-1 0 0,-1 0 1 0 0,1 0-1 0 0,0 0 0 0 0,0 0 1 0 0,-1 0-1 0 0,1 0 1 0 0,-1 1-1 0 0,0-1 1 0 0,1 1-1 0 0,-1 0 0 0 0,0 0 1 0 0,0 0-1 0 0,0 0 1 0 0,0 0-1 0 0,0 0 1 0 0,0 1-1 0 0,0 0 1 0 0,0-1-1 0 0,0 1 0 0 0,0 0 1 0 0,0 1-1 0 0,0-1 1 0 0,0 0-1 0 0,0 1 1 0 0,0 0-1 0 0,0-1 0 0 0,0 1 1 0 0,0 1-1 0 0,1-1 1 0 0,-1 0-1 0 0,0 1 1 0 0,1-1-1 0 0,-2 2 19 0 0,-2 2 2 0 0,-1 0 0 0 0,1 1 0 0 0,1 0 0 0 0,-1 1 0 0 0,1-1 0 0 0,0 1 0 0 0,1 0 1 0 0,0 0-1 0 0,0 0 0 0 0,0 1 0 0 0,1-1 0 0 0,0 1 0 0 0,0 0 0 0 0,1 0 0 0 0,0 0 0 0 0,1 0 0 0 0,0 1 0 0 0,0-1 0 0 0,0 0 0 0 0,1 0 0 0 0,0 1 0 0 0,1 0-2 0 0,-1 4 24 0 0,1-1 0 0 0,0 1 0 0 0,1-1 0 0 0,0 0 0 0 0,1 1 0 0 0,0-1 0 0 0,1 0 0 0 0,1-1 0 0 0,0 1 0 0 0,0-1 0 0 0,1 0 0 0 0,2 3-24 0 0,124 177 593 0 0,-128-186-1023 0 0,7 13 1091 0 0,-9-8-6816 0 0,0-10-1611 0 0,1 0 4085 0 0,-1-3-1880 0 0</inkml:trace>
  <inkml:trace contextRef="#ctx0" brushRef="#br0" timeOffset="1811.515">702 733 0 0 0,'0'0'1619'0'0,"0"0"-135"0"0,0 0-47 0 0,0 0 227 0 0,0 0 223 0 0,0 0 15 0 0,0 0-171 0 0,0 0-216 0 0,0 0-160 0 0,0 0-74 0 0,0 0-58 0 0,0 0-93 0 0,0 0-107 0 0,7-6-143 0 0,19-17-145 0 0,-4-29 1239 0 0,-16 30-1708 0 0,1 1 0 0 0,1 0 0 0 0,1 1 0 0 0,1 0 1 0 0,0 0-1 0 0,1 1 0 0 0,2 0 0 0 0,3-3-266 0 0,8 3 119 0 0,-23 19-175 0 0,8 8-36 0 0,15 80 152 0 0,-12-50-64 0 0,0-13 16 0 0,-10-24-8 0 0,0-1 1 0 0,-1 1-1 0 0,1-1 0 0 0,0 1 1 0 0,0-1-1 0 0,0 1 0 0 0,0-1 1 0 0,0 0-1 0 0,0 0 0 0 0,0 0 1 0 0,0 0-1 0 0,0-1 0 0 0,0 1 1 0 0,0 0-1 0 0,0-1 0 0 0,0 1 1 0 0,0-1-1 0 0,0 0 0 0 0,0 0 1 0 0,0 0-1 0 0,-1 0 0 0 0,1 0 1 0 0,0 0-1 0 0,-1 0 0 0 0,1 0 1 0 0,-1-1-1 0 0,1 1 0 0 0,-1-1 1 0 0,0 1-1 0 0,1-1 0 0 0,-1 1 1 0 0,0-1-1 0 0,0 0 0 0 0,0 0 1 0 0,0 1-1 0 0,0-1 0 0 0,0-2-4 0 0,3 0-3 0 0,107-103 59 0 0,-110 107-57 0 0,0-1 1 0 0,0 1-1 0 0,-1 0 0 0 0,1 0 0 0 0,0 0 0 0 0,0 0 0 0 0,-1 0 0 0 0,1 0 0 0 0,0 0 0 0 0,0 0 0 0 0,-1 0 0 0 0,1 0 0 0 0,0 0 0 0 0,0 0 0 0 0,-1 0 0 0 0,1 1 0 0 0,0-1 0 0 0,-1 0 0 0 0,1 1 0 0 0,0-1 1 0 0,-1 0-1 0 0,1 1 0 0 0,0-1 0 0 0,-1 1 0 0 0,1-1 0 0 0,-1 1 0 0 0,1-1 0 0 0,-1 1 0 0 0,1 0 0 0 0,-1-1 0 0 0,1 1 0 0 0,-1 0 0 0 0,0-1 0 0 0,1 1 0 0 0,-1 0 0 0 0,0-1 0 0 0,1 1 0 0 0,-1 0 1 0 0,0-1-1 0 0,0 1 0 0 0,0 0 0 0 0,0 0 0 0 0,0-1 0 0 0,0 1 0 0 0,0 0 0 0 0,0 0 0 0 0,0 0 0 0 0,0-1 0 0 0,0 1 0 0 0,0 0 0 0 0,-1 0 1 0 0,4 50-53 0 0,-3-47 53 0 0,9 155-60 0 0,-3-147-1096 0 0,-5-11-3081 0 0,0 0-4093 0 0,-1-1 8330 0 0,0 0-10937 0 0</inkml:trace>
  <inkml:trace contextRef="#ctx0" brushRef="#br0" timeOffset="6820.062">1308 265 880 0 0,'0'0'1726'0'0,"0"0"-538"0"0,0 0-145 0 0,0 0 200 0 0,0 0 200 0 0,0 0 4 0 0,0 0-229 0 0,0 0-378 0 0,0 0-310 0 0,0 0-123 0 0,0 0 41 0 0,-2 3 98 0 0,2-1-442 0 0,-1-1 1 0 0,1 0 0 0 0,0 0-1 0 0,-1 0 1 0 0,1 0-1 0 0,0 0 1 0 0,0 1-1 0 0,0-1 1 0 0,0 0 0 0 0,0 0-1 0 0,0 0 1 0 0,0 1-1 0 0,0-1 1 0 0,1 0 0 0 0,-1 0-1 0 0,0 0 1 0 0,1 0-1 0 0,-1 0 1 0 0,1 0-1 0 0,-1 0 1 0 0,1 0 0 0 0,-1 0-1 0 0,1 0 1 0 0,0 0-1 0 0,0 0 1 0 0,-1 0 0 0 0,1 0-1 0 0,0 0 1 0 0,0 0-1 0 0,0-1 1 0 0,0 1 0 0 0,0 0-1 0 0,0-1 1 0 0,0 1-1 0 0,0-1 1 0 0,0 1-1 0 0,0-1 1 0 0,0 0 0 0 0,1 1-1 0 0,-1-1 1 0 0,0 0-1 0 0,0 0 1 0 0,0 0 0 0 0,0 1-1 0 0,1-2-104 0 0,2 5 255 0 0,0 0 1 0 0,0 0-1 0 0,-1 0 0 0 0,1 0 0 0 0,-1 0 0 0 0,0 1 1 0 0,-1-1-1 0 0,1 1 0 0 0,-1 0 0 0 0,0 0 1 0 0,0-1-1 0 0,0 2 0 0 0,0-1 0 0 0,-1 0 0 0 0,0 0 1 0 0,0 0-1 0 0,-1 2-255 0 0,3 5 154 0 0,28 119 702 0 0,4 27-434 0 0,-24-118-198 0 0,-11-39-199 0 0,0-1 0 0 0,0 0 10 0 0,0 0 22 0 0,0 0 34 0 0,11-42 1504 0 0,19-85-1168 0 0,-4 35-246 0 0,53-140 45 0 0,-76 224 147 0 0,-1 8-11269 0 0,-1 0 5675 0 0,0 0 1374 0 0,-1 0-2884 0 0</inkml:trace>
  <inkml:trace contextRef="#ctx0" brushRef="#br0" timeOffset="9512.577">1682 542 0 0 0,'0'0'862'0'0,"0"0"338"0"0,0 0 60 0 0,0 0-68 0 0,0 0-53 0 0,0 0-68 0 0,0 0-79 0 0,0 0-81 0 0,0 0-81 0 0,-7 3 2592 0 0,59-6 1448 0 0,23-10-2721 0 0,-8 0-1432 0 0,-10 12-780 0 0,-44 2-4729 0 0,0-1-5216 0 0,-13 0 4256 0 0</inkml:trace>
  <inkml:trace contextRef="#ctx0" brushRef="#br0" timeOffset="10090.627">1947 383 2353 0 0,'0'0'2616'0'0,"0"0"-702"0"0,0 0-430 0 0,0 0-148 0 0,0 0-93 0 0,0 0-174 0 0,0 0-203 0 0,0 0-143 0 0,0 0-52 0 0,0 0-3 0 0,0 0 10 0 0,0 0-37 0 0,0 0-67 0 0,7 7-57 0 0,58 83 1393 0 0,-54-61-1776 0 0,-2 1 0 0 0,-2 0 1 0 0,0 1-1 0 0,-2 0 0 0 0,-1 0 1 0 0,-2 0-1 0 0,-1 31-134 0 0,-1-62 22 0 0,0 0 0 0 0,0 0 0 0 0,0-1 0 0 0,1 1 0 0 0,-1 0 0 0 0,0 0 0 0 0,0 0 0 0 0,1 0 0 0 0,-1 0 1 0 0,0 0-1 0 0,0 0 0 0 0,1 0 0 0 0,-1 0 0 0 0,0 0 0 0 0,0 0 0 0 0,1 0 0 0 0,-1 0 0 0 0,0 0 0 0 0,0 0 0 0 0,1 0 0 0 0,-1 0 0 0 0,0 0 0 0 0,0 0 0 0 0,1 0 0 0 0,-1 0 0 0 0,0 0 0 0 0,0 1 0 0 0,0-1 1 0 0,1 0-1 0 0,-1 0 0 0 0,0 0 0 0 0,0 0 0 0 0,0 1 0 0 0,1-1 0 0 0,-1 0 0 0 0,0 0 0 0 0,0 0 0 0 0,0 1 0 0 0,0-1 0 0 0,0 0 0 0 0,1 0 0 0 0,-1 0 0 0 0,0 1 0 0 0,0-1-22 0 0,13-29 1263 0 0,-12 26-1364 0 0,53-167 1744 0 0,79-123-1226 0 0,-104 233-1964 0 0,-15 60-4341 0 0,-8 3-4403 0 0,-2 1 3622 0 0</inkml:trace>
  <inkml:trace contextRef="#ctx0" brushRef="#br0" timeOffset="10623.369">2287 722 688 0 0,'0'0'1586'0'0,"0"0"-5"0"0,0 0 255 0 0,0 0 233 0 0,0 0-70 0 0,0 0-277 0 0,0 0-324 0 0,0 0-263 0 0,0 0-182 0 0,0 0-125 0 0,0 0-87 0 0,0 0-45 0 0,0 0-56 0 0,19-8-35 0 0,56-26-45 0 0,-32-7 715 0 0,-36 28-975 0 0,-3 8-179 0 0,-1-1-1 0 0,1 1 1 0 0,-1-1 0 0 0,0 1-1 0 0,0-1 1 0 0,-1 0-1 0 0,0 0 1 0 0,0 0-1 0 0,0 0 1 0 0,0 0-1 0 0,-1-1 1 0 0,0 1-1 0 0,-1 0 1 0 0,0-1-1 0 0,1 1 1 0 0,-2-2-121 0 0,-1 6-11 0 0,-1 1 0 0 0,1 0 0 0 0,-1-1 0 0 0,1 1-1 0 0,-1 0 1 0 0,1 0 0 0 0,-1 0 0 0 0,0 1 0 0 0,0-1 0 0 0,1 1 0 0 0,-1-1 0 0 0,0 1 0 0 0,0 0 0 0 0,0 0 0 0 0,1 0 0 0 0,-1 0 0 0 0,0 1 0 0 0,0-1 0 0 0,0 1 0 0 0,1 0-1 0 0,-1 0 1 0 0,0 0 0 0 0,1 0 0 0 0,-1 0 0 0 0,1 0 0 0 0,-1 1 0 0 0,-1 1 11 0 0,-6 3-26 0 0,1 1 0 0 0,0 0 0 0 0,1 1-1 0 0,-1 0 1 0 0,2 0 0 0 0,-1 0 0 0 0,1 1 0 0 0,0 1 0 0 0,1-1 0 0 0,0 1-1 0 0,1 0 1 0 0,0 0 0 0 0,0 1 0 0 0,1-1 0 0 0,0 1 0 0 0,1 0-1 0 0,1 0 1 0 0,-1 5 26 0 0,2-12 5 0 0,0-1-1 0 0,1 1 0 0 0,-1 0 1 0 0,1-1-1 0 0,0 1 1 0 0,0-1-1 0 0,1 1 0 0 0,-1 0 1 0 0,1-1-1 0 0,0 1 0 0 0,0-1 1 0 0,0 1-1 0 0,0-1 1 0 0,0 1-1 0 0,1-1 0 0 0,0 0 1 0 0,-1 0-1 0 0,1 0 0 0 0,0 0 1 0 0,1 0-1 0 0,-1 0 0 0 0,1 0 1 0 0,-1-1-1 0 0,1 1 1 0 0,0-1-1 0 0,-1 0 0 0 0,1 0 1 0 0,1 0-1 0 0,-1 0 0 0 0,0 0 1 0 0,0-1-1 0 0,1 1 1 0 0,-1-1-1 0 0,1 0 0 0 0,-1 0 1 0 0,2 0-5 0 0,14 3 66 0 0,0-1 0 0 0,0-1 0 0 0,1-1-1 0 0,-1 0 1 0 0,0-2 0 0 0,1 0 0 0 0,-1-1 0 0 0,0-1 0 0 0,0 0 0 0 0,0-2 0 0 0,3-1-66 0 0,80-49-1591 0 0,-74 29-2675 0 0,-4-3-4968 0 0,-20 21 1671 0 0</inkml:trace>
  <inkml:trace contextRef="#ctx0" brushRef="#br0" timeOffset="10882.609">2849 564 2000 0 0,'0'0'2110'0'0,"0"0"-109"0"0,0 0 88 0 0,0 0 7 0 0,0 0-268 0 0,0 0-392 0 0,0 0-348 0 0,0 0-257 0 0,0 0-172 0 0,0 0-116 0 0,0 0-108 0 0,-19 32-95 0 0,-56 97-80 0 0,30-55 53 0 0,45-74-360 0 0,-16 26-1299 0 0,9-21-3759 0 0,-1-3-5959 0 0,7-2 10597 0 0</inkml:trace>
  <inkml:trace contextRef="#ctx0" brushRef="#br0" timeOffset="11126.283">2617 593 2128 0 0,'0'0'3149'0'0,"0"0"-332"0"0,0 0-367 0 0,0 0-351 0 0,0 0-355 0 0,0 0-384 0 0,0 0-254 0 0,0 0-145 0 0,0 0-80 0 0,0 0-53 0 0,0 0-92 0 0,0 0-100 0 0,0 0-73 0 0,8 7-27 0 0,119 93 1943 0 0,65-11-1669 0 0,-151-76 87 0 0,-31-11-2768 0 0,1 0-4163 0 0,-1-1-5828 0 0,-10-1 5449 0 0</inkml:trace>
  <inkml:trace contextRef="#ctx0" brushRef="#br0" timeOffset="11471.597">2926 0 8130 0 0,'0'0'2806'0'0,"0"0"-814"0"0,0 0-458 0 0,0 0-111 0 0,0 0-147 0 0,0 0-270 0 0,0 0-257 0 0,0 0-151 0 0,0 0-58 0 0,0 0 42 0 0,0 0 69 0 0,0 0-12 0 0,0 0-36 0 0,12 17-38 0 0,85 125 758 0 0,-75-105-1242 0 0,0 0 0 0 0,-3 1-1 0 0,-1 1 1 0 0,-2 1 0 0 0,-2 0 0 0 0,-2 1-1 0 0,-1 0 1 0 0,-2 1 0 0 0,-2 1 0 0 0,-2-1-1 0 0,0 37-80 0 0,-5-67-157 0 0,-1-1-1 0 0,-1 1 0 0 0,0 0 1 0 0,0 0-1 0 0,-1-1 0 0 0,0 1 0 0 0,-1-1 1 0 0,-1 0-1 0 0,1 0 0 0 0,-2-1 0 0 0,0 1 1 0 0,0-1-1 0 0,-1 0 0 0 0,-4 5 158 0 0,-84 64-7468 0 0,49-54-1613 0 0,30-17 2533 0 0</inkml:trace>
  <inkml:trace contextRef="#ctx0" brushRef="#br0" timeOffset="12288.594">1295 4 0 0 0,'0'0'1064'0'0,"0"0"203"0"0,0 0-52 0 0,0 0-129 0 0,0 0-98 0 0,0 0-27 0 0,0 0 45 0 0,0 0 29 0 0,0 0 64 0 0,-4 2 58 0 0,0 1-786 0 0,0 0-1 0 0,0 0 0 0 0,1 0 0 0 0,0 1 0 0 0,-1 0 1 0 0,1-1-1 0 0,0 1 0 0 0,1 0 0 0 0,-1 0 0 0 0,1 1 1 0 0,0-1-1 0 0,0 1 0 0 0,0-1 0 0 0,0 1 1 0 0,0 2-371 0 0,-9 31 661 0 0,1 2 0 0 0,2-1 0 0 0,1 1 0 0 0,2 0 0 0 0,2 0 0 0 0,2 1 1 0 0,2-1-1 0 0,3 20-661 0 0,3 5 464 0 0,3 0 0 0 0,3-1 1 0 0,2-1-1 0 0,4 0 0 0 0,6 10-464 0 0,-21-60 92 0 0,0 0-1 0 0,2-1 1 0 0,-1 0-1 0 0,1 0 0 0 0,1 0 1 0 0,0-1-1 0 0,1 0 0 0 0,0 0 1 0 0,1-1-1 0 0,0 0 0 0 0,0-1 1 0 0,5 3-92 0 0,-8-8 22 0 0,1 0 1 0 0,0-1-1 0 0,0 0 1 0 0,0 0-1 0 0,0-1 1 0 0,0 0-1 0 0,1 0 1 0 0,-1-1-1 0 0,1 0 1 0 0,-1 0-1 0 0,1 0 1 0 0,0-1-1 0 0,6-1-22 0 0,60-10-3798 0 0,-66 9 2250 0 0,8-2-2407 0 0,-4 3-3433 0 0,-7 1-1354 0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1448 265 0 0 0,'0'0'1063'0'0,"0"0"657"0"0,0 0 278 0 0,0 0 136 0 0,0 0 13 0 0,0 0-135 0 0,0 0-305 0 0,0 0-345 0 0,0 0-270 0 0,0 0-196 0 0,0 0-138 0 0,0 0-75 0 0,0 0-55 0 0,-3 0-59 0 0,-5-4 590 0 0,22 1 910 0 0,3-1-1448 0 0,167-32 1981 0 0,-41 14-1966 0 0,-106 19-555 0 0,6-1-812 0 0,-18-4-3246 0 0,-20 2-191 0 0,-4 5 1 0 0,-1 0-3691 0 0,0 1 2822 0 0</inkml:trace>
  <inkml:trace contextRef="#ctx0" brushRef="#br0" timeOffset="297.409">1470 439 7706 0 0,'0'0'2791'0'0,"0"0"-909"0"0,0 0-469 0 0,0 0 76 0 0,0 0 116 0 0,0 0-139 0 0,0 0-278 0 0,0 0-238 0 0,0 0-158 0 0,0 0-80 0 0,0 0-69 0 0,0 0-98 0 0,0 0-117 0 0,29-8-81 0 0,90-22-89 0 0,23-1 122 0 0,-104 25-1693 0 0,-17 4-1059 0 0,-1-2-3810 0 0,-12 0-3057 0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53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131 115 1248 0 0,'0'0'2190'0'0,"0"0"-310"0"0,0 0-64 0 0,0 0 221 0 0,0 0 148 0 0,0 0-51 0 0,0 0-289 0 0,0 0-446 0 0,0 0-377 0 0,0 0-285 0 0,0 0-197 0 0,-2-6-152 0 0,-1 0-375 0 0,-3-10 533 0 0,16 31 1055 0 0,1 12-1343 0 0,-1 1 1 0 0,-1 1-1 0 0,-2-1 1 0 0,-1 1 0 0 0,-1 1-1 0 0,-1-1 1 0 0,-2 1-1 0 0,-1-1 1 0 0,-1 1 0 0 0,-2-1-1 0 0,-3 15-258 0 0,-33 192-2004 0 0,37-230 1208 0 0,-6 16-1795 0 0,2-9-5166 0 0,4-13 2528 0 0,1 0-819 0 0</inkml:trace>
  <inkml:trace contextRef="#ctx0" brushRef="#br0" timeOffset="312.212">0 148 9898 0 0,'0'0'1462'0'0,"0"0"-114"0"0,0 0-22 0 0,0 0 119 0 0,0 0 2 0 0,0 0-228 0 0,0 0-283 0 0,0 0-211 0 0,0 0-137 0 0,0 0-78 0 0,35-23-68 0 0,108-74-69 0 0,-76 70-70 0 0,81 27 431 0 0,-142 0-719 0 0,1 1-1 0 0,-1 0 0 0 0,0 0 0 0 0,0 1 1 0 0,0 0-1 0 0,0 0 0 0 0,0 1 1 0 0,-1-1-1 0 0,1 1 0 0 0,-1 0 0 0 0,1 1 1 0 0,-1-1-1 0 0,0 1 0 0 0,-1 0 0 0 0,1 1 1 0 0,-1-1-1 0 0,1 1 0 0 0,-1 0 0 0 0,0-1 1 0 0,-1 2-1 0 0,0-1 0 0 0,2 3-14 0 0,-2-1 27 0 0,-1-1-1 0 0,0 0 0 0 0,-1 1 1 0 0,0-1-1 0 0,0 1 0 0 0,0-1 1 0 0,0 1-1 0 0,-1-1 0 0 0,0 1 1 0 0,-1 0-1 0 0,1-1 1 0 0,-1 1-1 0 0,-1-1 0 0 0,1 1 1 0 0,-1-1-1 0 0,0 0 0 0 0,-1 0 1 0 0,1 0-1 0 0,-1 0 0 0 0,0 0 1 0 0,-1 0-1 0 0,1-1 0 0 0,-1 1 1 0 0,0-1-1 0 0,-1 0 0 0 0,1-1 1 0 0,-1 1-27 0 0,-10 10-17 0 0,0-2 1 0 0,0 0-1 0 0,-1 0 0 0 0,-1-2 1 0 0,0 0-1 0 0,-1-1 1 0 0,0 0-1 0 0,-4 0 17 0 0,-111 24-2258 0 0,75-31-7907 0 0,55-3-373 0 0</inkml:trace>
  <inkml:trace contextRef="#ctx0" brushRef="#br0" timeOffset="1614.262">105 811 0 0 0,'0'0'888'0'0,"0"0"299"0"0,0 0-15 0 0,0 0-46 0 0,0 0 60 0 0,0 0 106 0 0,0 0 56 0 0,0 0-22 0 0,3 0-111 0 0,18-7 3038 0 0,5 3 178 0 0,86-47-421 0 0,-72 22-2976 0 0,-49 117-170 0 0,0 10-810 0 0,4-33-46 0 0,-3 1 1 0 0,-3-2-1 0 0,-10 29-8 0 0,-20 43 37 0 0,25-110-133 0 0,15-26 8 0 0,1 0-113 0 0,-19-33-8564 0 0,0 11-3998 0 0,15 18 9228 0 0</inkml:trace>
  <inkml:trace contextRef="#ctx0" brushRef="#br0" timeOffset="1996.651">46 1098 1616 0 0,'0'0'2190'0'0,"0"0"-387"0"0,0 0-160 0 0,0 0 94 0 0,0 0 38 0 0,0 0-146 0 0,0 0-190 0 0,0 0-153 0 0,0 0-86 0 0,0 0-48 0 0,0 0-74 0 0,0 0-90 0 0,10-2-78 0 0,183-43 3811 0 0,-24 11-3332 0 0,-171 53-1033 0 0,-40 116 18 0 0,56-130-2464 0 0,1-12-4201 0 0,-12 3-1020 0 0,0 0-4283 0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4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584 23 0 0 0,'0'0'1116'0'0,"0"0"709"0"0,0 0 390 0 0,0 0 109 0 0,0 0-97 0 0,0 0-264 0 0,0 0-331 0 0,0 0-284 0 0,0 0-232 0 0,0 0-152 0 0,-3-4-141 0 0,1 2-681 0 0,0 1-1 0 0,0-1 1 0 0,1 0 0 0 0,-1 1-1 0 0,-1 0 1 0 0,1-1-1 0 0,0 1 1 0 0,0 0 0 0 0,0 0-1 0 0,-1 0 1 0 0,1 0 0 0 0,0 0-1 0 0,-1 1 1 0 0,1-1-1 0 0,-1 1 1 0 0,1 0 0 0 0,-1-1-1 0 0,1 1 1 0 0,0 0 0 0 0,-1 1-1 0 0,1-1 1 0 0,-1 0-1 0 0,1 1 1 0 0,-1-1 0 0 0,1 1-1 0 0,-3 0-141 0 0,-101 55 1563 0 0,87-48-1398 0 0,0 1 0 0 0,1 2 0 0 0,0 0 0 0 0,1 0 0 0 0,0 2-1 0 0,1 0 1 0 0,0 1 0 0 0,-8 10-165 0 0,23-22 6 0 0,1 1 0 0 0,-1 0 0 0 0,1 0-1 0 0,0-1 1 0 0,0 1 0 0 0,0 0 0 0 0,0-1 0 0 0,0 1-1 0 0,1 0 1 0 0,-1-1 0 0 0,1 1 0 0 0,0 0 0 0 0,0-1-1 0 0,0 1 1 0 0,0-1 0 0 0,0 1 0 0 0,0-1 0 0 0,1 0-1 0 0,-1 1 1 0 0,1-1 0 0 0,0 0 0 0 0,-1 0 0 0 0,1 0-1 0 0,0 0 1 0 0,0 0 0 0 0,0-1 0 0 0,1 1 0 0 0,-1-1-1 0 0,0 1 1 0 0,1-1 0 0 0,-1 0 0 0 0,1 0 0 0 0,-1 0 0 0 0,1 0-1 0 0,-1 0 1 0 0,1-1 0 0 0,0 1 0 0 0,-1-1 0 0 0,1 1-1 0 0,1-1-5 0 0,11 7 42 0 0,75 41 167 0 0,-88-45-166 0 0,-1 0 1 0 0,1 0-1 0 0,0 0 1 0 0,-1 0-1 0 0,1 0 0 0 0,-1 0 1 0 0,0 1-1 0 0,0-1 1 0 0,0 1-1 0 0,-1-1 0 0 0,1 0 1 0 0,-1 1-1 0 0,0-1 1 0 0,0 1-1 0 0,0-1 0 0 0,0 1 1 0 0,-1-1-1 0 0,1 1 1 0 0,-1-1-1 0 0,0 0 1 0 0,0 1-1 0 0,0-1 0 0 0,-1 0 1 0 0,1 0-1 0 0,-1 0 1 0 0,1 0-1 0 0,-1 0 0 0 0,0 0 1 0 0,0 0-1 0 0,0 0 1 0 0,-1-1-1 0 0,1 1 0 0 0,-1-1 1 0 0,0 0-1 0 0,1 0 1 0 0,-1 0-1 0 0,0 0 0 0 0,0 0 1 0 0,0 0-1 0 0,0-1-43 0 0,-28 23 19 0 0,-2-3 0 0 0,1 0 0 0 0,-2-2 0 0 0,-1-1 0 0 0,-9 1-19 0 0,-78 37-528 0 0,75-28-2065 0 0,75-31-2840 0 0,80-40-7704 0 0,-86 35 8397 0 0</inkml:trace>
  <inkml:trace contextRef="#ctx0" brushRef="#br0" timeOffset="241.128">727 310 3601 0 0,'0'0'2723'0'0,"0"0"-297"0"0,0 0-182 0 0,0 0-190 0 0,0 0-244 0 0,0 0-262 0 0,0 0-293 0 0,0 0-236 0 0,0 0-171 0 0,0 0-124 0 0,0 0-97 0 0,0 0-91 0 0,-7 33-100 0 0,-21 102-26 0 0,28-133-391 0 0,-1-1-1 0 0,0 0 1 0 0,0 1 0 0 0,0 0 0 0 0,1-1 0 0 0,-1 1 0 0 0,1-1 0 0 0,-1 1 0 0 0,1 0-1 0 0,0-1 1 0 0,0 1 0 0 0,0-1 0 0 0,0 1 0 0 0,0 0 0 0 0,0-1 0 0 0,0 1 0 0 0,0 0-1 0 0,1-1 1 0 0,-1 1 0 0 0,0 0 0 0 0,1-1 0 0 0,0 1 0 0 0,-1-1 0 0 0,1 1 0 0 0,0-1-1 0 0,0 1 1 0 0,0-1 0 0 0,0 0 0 0 0,0 1 0 0 0,0-1 0 0 0,0 0 0 0 0,0 0-1 0 0,0 0 1 0 0,2 1-19 0 0,2 2 151 0 0,4 0 1 0 0,0 0 0 0 0,0 0 1 0 0,1-1-1 0 0,-1 0 0 0 0,1-1 1 0 0,-1 0-1 0 0,1-1 0 0 0,0 1 0 0 0,-1-2 1 0 0,1 0-1 0 0,0 0 0 0 0,0 0 0 0 0,0-1 1 0 0,-1-1-1 0 0,1 0 0 0 0,-1 0 0 0 0,4-2-152 0 0,-6 1 85 0 0,1-1-1 0 0,-1-1 0 0 0,0 1 0 0 0,-1-1 0 0 0,1 0 0 0 0,-1-1 0 0 0,0 1 0 0 0,0-1 0 0 0,0-1 0 0 0,-1 1 0 0 0,0-1 0 0 0,-1 0 0 0 0,1 0 0 0 0,-1 0 0 0 0,0-1 0 0 0,-1 1 1 0 0,0-1-1 0 0,0 0 0 0 0,-1 0 0 0 0,0 0 0 0 0,0 0 0 0 0,-1 0 0 0 0,0-1 0 0 0,-1 1 0 0 0,1 0 0 0 0,-1-1 0 0 0,-1 1 0 0 0,0 0 0 0 0,0-1 0 0 0,-1-2-84 0 0,-2 2-31 0 0,0 0 0 0 0,0 0 0 0 0,-1 0 0 0 0,0 1-1 0 0,-1 0 1 0 0,0 0 0 0 0,0 0 0 0 0,-1 1 0 0 0,1-1 0 0 0,-2 2-1 0 0,1-1 1 0 0,-1 1 0 0 0,0 0 0 0 0,0 1 0 0 0,-1 0-1 0 0,1 0 1 0 0,-1 1 0 0 0,0 0 0 0 0,-1 0 0 0 0,1 1 0 0 0,-6-1 31 0 0,9 1-176 0 0,0 1 0 0 0,0 0 0 0 0,-1 0 0 0 0,1 1 0 0 0,-1 0 0 0 0,1 0 0 0 0,-1 0 0 0 0,0 1 0 0 0,1 0 0 0 0,-1 0 0 0 0,1 0 0 0 0,-1 1 0 0 0,0 0 0 0 0,1 1 0 0 0,0 0 0 0 0,-1-1 0 0 0,0 2 176 0 0,-23 19-4541 0 0,6 13-4905 0 0,16-20-1084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3:08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334 435 528 0 0,'0'0'1881'0'0,"0"0"99"0"0,0 0 52 0 0,0 0 50 0 0,0 0-24 0 0,0 0-140 0 0,0 0-215 0 0,0 0-260 0 0,0 0-262 0 0,0 0-261 0 0,0 0-221 0 0,0 0-160 0 0,-4 0 697 0 0,72-14-175 0 0,1 3 0 0 0,0 3 0 0 0,0 3 0 0 0,29 3-1061 0 0,-96 2 10 0 0,1-1 0 0 0,-1 1 0 0 0,0 1 0 0 0,1-1 0 0 0,-1 0 0 0 0,0 1 0 0 0,1-1 1 0 0,-1 1-1 0 0,0 0 0 0 0,0-1 0 0 0,1 1 0 0 0,-1 0 0 0 0,0 0 0 0 0,0 1 0 0 0,0-1 0 0 0,0 0 0 0 0,0 1 0 0 0,-1-1 1 0 0,1 1-1 0 0,0 0 0 0 0,-1-1 0 0 0,1 1 0 0 0,-1 0 0 0 0,0 0 0 0 0,1 0 0 0 0,-1 0 0 0 0,0 0 0 0 0,0 0 0 0 0,0 1 0 0 0,0-1 1 0 0,-1 0-1 0 0,1 0 0 0 0,-1 1 0 0 0,1-1 0 0 0,-1 0 0 0 0,0 1 0 0 0,0-1 0 0 0,0 0 0 0 0,0 1 0 0 0,0-1 0 0 0,-1 0 0 0 0,1 1 1 0 0,-1-1-1 0 0,1 0 0 0 0,-1 0 0 0 0,0 1 0 0 0,0-1 0 0 0,0 0-10 0 0,-5 15 69 0 0,-1-1-1 0 0,-1 0 1 0 0,0-1 0 0 0,-1 0-1 0 0,0 0 1 0 0,-2-1 0 0 0,0 0-1 0 0,0-1 1 0 0,-1 0 0 0 0,-13 10-69 0 0,23-21 4 0 0,-246 266 231 0 0,235-255-224 0 0,0 0 0 0 0,1 0 0 0 0,1 1 0 0 0,0 1 0 0 0,1 0 0 0 0,0 0 0 0 0,1 1 0 0 0,1 0 1 0 0,-3 8-12 0 0,10-21 19 0 0,1 0 1 0 0,-1-1 0 0 0,1 1 0 0 0,0 0 0 0 0,0-1-1 0 0,0 1 1 0 0,0 0 0 0 0,0-1 0 0 0,0 1 0 0 0,1-1 0 0 0,-1 1-1 0 0,1 0 1 0 0,0-1 0 0 0,0 1 0 0 0,0-1 0 0 0,0 0-1 0 0,0 1 1 0 0,1-1 0 0 0,-1 0 0 0 0,1 1 0 0 0,-1-1 0 0 0,1 0-1 0 0,0 0 1 0 0,0-1 0 0 0,0 1 0 0 0,0 0 0 0 0,0 0-1 0 0,0-1 1 0 0,0 0 0 0 0,0 1 0 0 0,1-1 0 0 0,-1 0 0 0 0,1 0-1 0 0,-1 0 1 0 0,1 0 0 0 0,-1-1 0 0 0,1 1 0 0 0,0-1-1 0 0,-1 1 1 0 0,1-1 0 0 0,0 0 0 0 0,-1 0 0 0 0,3 0-20 0 0,25 4 144 0 0,1-2 1 0 0,-1 0-1 0 0,1-3 1 0 0,0 0 0 0 0,-1-2-1 0 0,0-1 1 0 0,1-1-1 0 0,-2-2 1 0 0,1-1 0 0 0,-1-1-1 0 0,0-2 1 0 0,6-3-145 0 0,-22 6-904 0 0,-26-10-4808 0 0,11 17 4987 0 0,-17-13-4458 0 0,7 4-2956 0 0,5 5 261 0 0</inkml:trace>
  <inkml:trace contextRef="#ctx0" brushRef="#br0" timeOffset="237.802">1 814 8450 0 0,'0'0'1571'0'0,"0"0"-67"0"0,0 0-16 0 0,0 0 221 0 0,0 0 142 0 0,0 0-153 0 0,0 0-322 0 0,0 0-283 0 0,0 0-230 0 0,38 2-163 0 0,123 2-129 0 0,-34-13 292 0 0,246-42-3 0 0,-292 46-4122 0 0,-63 6-484 0 0,-9-1-2687 0 0,-4 3-4723 0 0</inkml:trace>
  <inkml:trace contextRef="#ctx0" brushRef="#br0" timeOffset="674">1140 859 7330 0 0,'0'0'1536'0'0,"0"0"-144"0"0,0 0 71 0 0,0 0 207 0 0,0 0 34 0 0,0 0-143 0 0,0 0-205 0 0,0 0-187 0 0,0 0-140 0 0,0 0-117 0 0,0 0-121 0 0,0 0-154 0 0,0 0-134 0 0,5-10 209 0 0,-36 10-13 0 0,18 3-636 0 0,1 0 0 0 0,0 2-1 0 0,0-1 1 0 0,0 1 0 0 0,1 1 0 0 0,-1 0 0 0 0,2 1-1 0 0,-1 0 1 0 0,1 1 0 0 0,0 0 0 0 0,0 0 0 0 0,1 1 0 0 0,0 0-1 0 0,1 1 1 0 0,0 0 0 0 0,0 0 0 0 0,1 1 0 0 0,0 0-1 0 0,-2 5-62 0 0,8-10 7 0 0,0 0-1 0 0,0-1 0 0 0,0 1 0 0 0,0 0 1 0 0,1 0-1 0 0,0 0 0 0 0,0 0 0 0 0,1 0 1 0 0,-1-1-1 0 0,1 1 0 0 0,1 0 0 0 0,-1 0 1 0 0,1-1-1 0 0,0 1 0 0 0,0-1 0 0 0,1 0 1 0 0,-1 1-1 0 0,1-1 0 0 0,0 0 0 0 0,1 0 1 0 0,-1-1-1 0 0,3 3-6 0 0,1-4-146 0 0,1 0-1 0 0,-1 0 1 0 0,1-1 0 0 0,0 0-1 0 0,-1-1 1 0 0,1 1 0 0 0,0-1 0 0 0,0-1-1 0 0,0 0 1 0 0,0 0 0 0 0,0 0 0 0 0,-1-1-1 0 0,1 0 1 0 0,0-1 0 0 0,0 0-1 0 0,-1 0 1 0 0,1-1 0 0 0,-1 1 0 0 0,0-2-1 0 0,0 1 1 0 0,0-1 0 0 0,0 0 146 0 0,23-13-3505 0 0,-12 5-3204 0 0,-11 5-3342 0 0</inkml:trace>
  <inkml:trace contextRef="#ctx0" brushRef="#br0" timeOffset="1205.559">1300 1098 4513 0 0,'0'0'2605'0'0,"0"0"-118"0"0,0 0-79 0 0,0 0-186 0 0,0 0-338 0 0,0 0-317 0 0,0 0-264 0 0,0 0-178 0 0,0 0-78 0 0,0 0-41 0 0,0 0-76 0 0,0 0-105 0 0,0 0-84 0 0,9 1 407 0 0,20-41-129 0 0,-3 3-810 0 0,2 2 0 0 0,2 0 0 0 0,1 2-1 0 0,2 2 1 0 0,1 0 0 0 0,24-15-209 0 0,-2 13-149 0 0,-56 58 82 0 0,-7 100 101 0 0,9-123-27 0 0,1 1 1 0 0,0-1 0 0 0,0 0-1 0 0,0 0 1 0 0,0 0-1 0 0,0-1 1 0 0,1 1 0 0 0,-1-1-1 0 0,0 0 1 0 0,1 0 0 0 0,-1 0-1 0 0,1 0 1 0 0,-1-1 0 0 0,1 1-1 0 0,-1-1 1 0 0,1 0 0 0 0,0 0-1 0 0,-1 0 1 0 0,1 0-1 0 0,-1-1 1 0 0,1 1 0 0 0,-1-1-1 0 0,1 0 1 0 0,-1 0 0 0 0,1-1-1 0 0,1 0-7 0 0,236-111 220 0 0,-241 113-223 0 0,1-1-1 0 0,-1 1 1 0 0,0-1 0 0 0,1 1-1 0 0,-1-1 1 0 0,1 1-1 0 0,-1 0 1 0 0,0-1-1 0 0,1 1 1 0 0,-1 0-1 0 0,1-1 1 0 0,-1 1-1 0 0,1 0 1 0 0,0-1-1 0 0,-1 1 1 0 0,1 0-1 0 0,-1 0 1 0 0,1 0 0 0 0,-1 0-1 0 0,1 0 1 0 0,-1-1-1 0 0,1 1 1 0 0,0 0-1 0 0,-1 0 1 0 0,1 0-1 0 0,-1 1 1 0 0,1-1-1 0 0,0 0 1 0 0,-1 0-1 0 0,1 0 1 0 0,-1 0-1 0 0,1 0 1 0 0,-1 1 0 0 0,1-1-1 0 0,-1 0 1 0 0,1 0-1 0 0,-1 1 1 0 0,1-1-1 0 0,-1 1 1 0 0,1-1-1 0 0,-1 0 1 0 0,1 1-1 0 0,-1-1 1 0 0,0 1-1 0 0,1-1 1 0 0,-1 1-1 0 0,0-1 1 0 0,1 1 0 0 0,-1-1-1 0 0,0 1 1 0 0,0-1-1 0 0,0 1 1 0 0,1-1-1 0 0,-1 1 1 0 0,0-1-1 0 0,0 1 1 0 0,0 0-1 0 0,0-1 1 0 0,0 1-1 0 0,0-1 1 0 0,0 1-1 0 0,0 0 1 0 0,0-1 0 0 0,0 1-1 0 0,0-1 1 0 0,0 1-1 0 0,-1-1 1 0 0,1 1-1 0 0,0-1 1 0 0,0 1 3 0 0,-1 9 36 0 0,-15 140 5 0 0,33-117-1790 0 0,11-29-5769 0 0,-22-4 1096 0 0,0 0-5011 0 0</inkml:trace>
  <inkml:trace contextRef="#ctx0" brushRef="#br0" timeOffset="2541.34">1980 597 7009 0 0,'0'0'1618'0'0,"0"0"-278"0"0,0 0-139 0 0,0 0 100 0 0,0 0 53 0 0,0 0-107 0 0,0 0-198 0 0,0 0-163 0 0,0 0-85 0 0,0 0-2 0 0,0 0-3 0 0,0 0-50 0 0,0 0-65 0 0,15 1-79 0 0,105-5 898 0 0,72-18-130 0 0,-98 18-2080 0 0,-61 3-1942 0 0,-20 2-2423 0 0,-13-1 2868 0 0,0 1-2458 0 0,-1 5-439 0 0,-3-2 1217 0 0</inkml:trace>
  <inkml:trace contextRef="#ctx0" brushRef="#br0" timeOffset="2787.978">1993 822 6241 0 0,'0'0'2075'0'0,"0"0"-353"0"0,0 0-95 0 0,0 0 159 0 0,0 0 82 0 0,0 0-115 0 0,0 0-286 0 0,0 0-328 0 0,0 0-278 0 0,0 0-206 0 0,0 0-163 0 0,0 0-131 0 0,31 1-91 0 0,101 3-86 0 0,-6-17 31 0 0,-28-1-1947 0 0,-47 7-8015 0 0,-40 6-1242 0 0</inkml:trace>
  <inkml:trace contextRef="#ctx0" brushRef="#br0" timeOffset="3854.949">3073 15 1088 0 0,'0'0'2642'0'0,"0"0"-1043"0"0,0 0-331 0 0,0 0 86 0 0,0 0 140 0 0,0 0 23 0 0,0 0-91 0 0,0 0-176 0 0,0 0-202 0 0,0 0-145 0 0,0 0-127 0 0,0 0-87 0 0,0 0-42 0 0,21-1-27 0 0,100-9 631 0 0,13 7 2610 0 0,-153 18-3067 0 0,-41 26-388 0 0,-3-2 1 0 0,-1-3 0 0 0,-23 8-407 0 0,-9 5 180 0 0,-6 3 259 0 0,101-51-438 0 0,1 0 1 0 0,0 0-1 0 0,-1 0 1 0 0,1 1-1 0 0,0-1 1 0 0,0 0-1 0 0,-1 0 1 0 0,1 0-1 0 0,0 1 1 0 0,0-1-1 0 0,1 0 0 0 0,-1 0 1 0 0,0 0-1 0 0,0 1 1 0 0,0-1-1 0 0,1 0 1 0 0,-1 0-1 0 0,1 0 1 0 0,-1 0-1 0 0,1 0 1 0 0,-1 0-1 0 0,1 1 1 0 0,0-1-1 0 0,-1-1 1 0 0,1 1-1 0 0,0 0 1 0 0,0 0-1 0 0,0 0 1 0 0,0 0-1 0 0,0 0 1 0 0,0-1-1 0 0,0 1 1 0 0,0-1-1 0 0,0 1 1 0 0,0 0-1 0 0,0-1 1 0 0,0 0-1 0 0,0 1 1 0 0,0-1-1 0 0,1 0 1 0 0,-1 1-1 0 0,0-1 1 0 0,0 0-1 0 0,0 0 1 0 0,1 0-1 0 0,-1 0 1 0 0,0 0-1 0 0,0 0 1 0 0,1-1-2 0 0,2 3 12 0 0,25 7 53 0 0,0-2 1 0 0,1-1-1 0 0,0-1 0 0 0,0-1 1 0 0,1-2-1 0 0,27-1-65 0 0,-57-1 4 0 0,0 0 0 0 0,0 0 0 0 0,0 1 0 0 0,0-1-1 0 0,0 0 1 0 0,0 1 0 0 0,0-1 0 0 0,0 1 0 0 0,0 0 0 0 0,-1-1 0 0 0,1 1 0 0 0,0 0 0 0 0,0-1-1 0 0,0 1 1 0 0,-1 0 0 0 0,1 0 0 0 0,0 0 0 0 0,-1 0 0 0 0,1 0 0 0 0,-1 0 0 0 0,1-1 0 0 0,-1 1 0 0 0,1 1-1 0 0,-1-1 1 0 0,0 0 0 0 0,1 0 0 0 0,-1 0 0 0 0,0 0 0 0 0,0 0 0 0 0,0 0 0 0 0,0 0 0 0 0,0 0-1 0 0,0 0 1 0 0,0 0 0 0 0,0 0 0 0 0,0 0 0 0 0,-1 0 0 0 0,1 0 0 0 0,0 0 0 0 0,-1 0 0 0 0,1 0-1 0 0,-1 0 1 0 0,1 0 0 0 0,-1 0 0 0 0,1 0 0 0 0,-1 0 0 0 0,0 0 0 0 0,1 0 0 0 0,-1 0 0 0 0,0-1 0 0 0,0 1-1 0 0,0 0 1 0 0,1-1 0 0 0,-1 1 0 0 0,0-1 0 0 0,0 1 0 0 0,0-1 0 0 0,0 1 0 0 0,0-1 0 0 0,0 1-1 0 0,-1-1-3 0 0,-110 107 200 0 0,-223 112-13 0 0,322-187-150 0 0,18-29 19 0 0,-1-1 0 0 0,1 1-1 0 0,0-1 1 0 0,0 0 0 0 0,0 0-1 0 0,0 0 1 0 0,1-1 0 0 0,-1 0-1 0 0,0 0 1 0 0,1 0 0 0 0,-1 0-1 0 0,0-1 1 0 0,1 0 0 0 0,-1 0-1 0 0,1-1 1 0 0,-1 0 0 0 0,4 0-56 0 0,12 0 142 0 0,186-16 497 0 0,-130 2-904 0 0,-20-1-5030 0 0,-52 14 3996 0 0,4-3-2219 0 0,-3 1-2550 0 0,-2 0-5067 0 0</inkml:trace>
  <inkml:trace contextRef="#ctx0" brushRef="#br0" timeOffset="4857.527">3228 704 3945 0 0,'0'0'2555'0'0,"0"0"-360"0"0,0 0-136 0 0,0 0 59 0 0,0 0-83 0 0,0 0-190 0 0,0 0-260 0 0,0 0-276 0 0,0 0-195 0 0,0 0-115 0 0,0 0-64 0 0,0 0-111 0 0,0 0-101 0 0,0-26 1639 0 0,2 14-2226 0 0,1 1 1 0 0,0-1-1 0 0,1 1 0 0 0,0 0 1 0 0,1 0-1 0 0,0 0 0 0 0,0 0 1 0 0,1 1-1 0 0,1 0 0 0 0,0 0 1 0 0,0 1-1 0 0,1 0 0 0 0,4-4-136 0 0,23-24 23 0 0,0 3 1 0 0,3 1-1 0 0,0 1 0 0 0,16-7-23 0 0,-38 27 6 0 0,-16 12-13 0 0,0 0 0 0 0,1-1-1 0 0,-1 1 1 0 0,0 0 0 0 0,1 0 0 0 0,-1-1-1 0 0,0 1 1 0 0,1 0 0 0 0,-1 0 0 0 0,0 0 0 0 0,1 0-1 0 0,-1 0 1 0 0,0-1 0 0 0,1 1 0 0 0,-1 0-1 0 0,1 0 1 0 0,-1 0 0 0 0,0 0 0 0 0,1 0-1 0 0,-1 0 1 0 0,1 0 0 0 0,-1 0 0 0 0,0 1-1 0 0,1-1 1 0 0,-1 0 0 0 0,0 0 0 0 0,1 0 0 0 0,-1 0-1 0 0,0 0 1 0 0,1 1 0 0 0,-1-1 0 0 0,0 0-1 0 0,1 0 1 0 0,-1 0 0 0 0,0 1 0 0 0,1-1-1 0 0,-1 0 1 0 0,0 1 0 0 0,0-1 0 0 0,1 0-1 0 0,-1 1 1 0 0,0-1 0 0 0,0 0 0 0 0,0 1 0 0 0,1-1-1 0 0,-1 0 1 0 0,0 1 0 0 0,0-1 0 0 0,0 0-1 0 0,0 1 1 0 0,0-1 0 0 0,0 1 0 0 0,0-1-1 0 0,0 0 1 0 0,0 1 0 0 0,0-1 0 0 0,0 0 0 0 0,0 1-1 0 0,0-1 1 0 0,0 1 0 0 0,0-1 0 0 0,0 0-1 0 0,-1 1 1 0 0,1-1 0 0 0,0 0 0 0 0,0 1-1 0 0,0-1 1 0 0,-1 0 0 0 0,1 1 7 0 0,-6 38 20 0 0,5-31-41 0 0,-18 64 37 0 0,1 65-35 0 0,18-137 11 0 0,18-4 258 0 0,182-253-122 0 0,-183 235-114 0 0,-16 22-8 0 0,-1 0-26 0 0,-35 135-271 0 0,31-105 255 0 0,-1 118-3171 0 0,15-111-1735 0 0,1-15-7365 0 0,-9-19 4749 0 0</inkml:trace>
  <inkml:trace contextRef="#ctx0" brushRef="#br0" timeOffset="5104.305">3799 693 7914 0 0,'0'0'4015'0'0,"0"0"-1772"0"0,0 0-718 0 0,0 0-137 0 0,0 0-136 0 0,0 0-204 0 0,0 0-246 0 0,0 0-239 0 0,0 0-187 0 0,0 0-139 0 0,0 0-99 0 0,0 0-60 0 0,0 0-54 0 0,0 8-62 0 0,0 24-104 0 0,1-32 70 0 0,-1 1 1 0 0,0-1-1 0 0,1 0 0 0 0,-1 1 0 0 0,0-1 0 0 0,1 0 1 0 0,-1 0-1 0 0,0 1 0 0 0,1-1 0 0 0,-1 0 0 0 0,1 0 0 0 0,-1 1 1 0 0,0-1-1 0 0,1 0 0 0 0,-1 0 0 0 0,1 0 0 0 0,-1 0 1 0 0,1 0-1 0 0,-1 0 0 0 0,0 0 0 0 0,1 0 0 0 0,-1 0 0 0 0,1 0 1 0 0,-1 0-1 0 0,1 0 0 0 0,-1 0 0 0 0,1 0 0 0 0,-1 0 1 0 0,1 0-1 0 0,-1 0 0 0 0,0-1 0 0 0,1 1 0 0 0,-1 0 0 0 0,1 0 1 0 0,-1 0-1 0 0,0-1 0 0 0,1 1 0 0 0,-1 0 0 0 0,0-1 1 0 0,1 1-1 0 0,-1 0 0 0 0,0-1 0 0 0,1 1 0 0 0,-1 0 1 0 0,0-1-1 0 0,0 1 0 0 0,1 0 0 0 0,-1-1 0 0 0,0 1 0 0 0,0-1 1 0 0,0 1-1 0 0,0-1 0 0 0,0 1 0 0 0,0-1 0 0 0,0 1 1 0 0,1 0-1 0 0,-1-1 0 0 0,0 1 0 0 0,0-1 0 0 0,-1 0 72 0 0,11-16-9522 0 0,-6 13 1930 0 0</inkml:trace>
  <inkml:trace contextRef="#ctx0" brushRef="#br0" timeOffset="5350.973">3856 284 13291 0 0,'0'0'3481'0'0,"0"0"-1569"0"0,0 0-504 0 0,0 0-191 0 0,0 0-345 0 0,0 0-344 0 0,0 0-256 0 0,0 0-264 0 0,0 0-160 0 0,0 0-104 0 0,0 0-72 0 0,0 0-152 0 0,0 0-377 0 0,0 0-847 0 0,11-7-1481 0 0,-6 14-2800 0 0,3-3-4057 0 0</inkml:trace>
  <inkml:trace contextRef="#ctx0" brushRef="#br0" timeOffset="5889.52">4049 277 10066 0 0,'0'0'2883'0'0,"0"0"-893"0"0,0 0-504 0 0,0 0-131 0 0,0 0-94 0 0,0 0-118 0 0,0 0-156 0 0,0 0-147 0 0,0 0-110 0 0,0 0-98 0 0,0 0-91 0 0,0 0-67 0 0,0 0-58 0 0,27-10-47 0 0,85-30-15 0 0,-29 26 564 0 0,-63 15-739 0 0,-18 0-168 0 0,0-1-1 0 0,0 0 1 0 0,-1 1-1 0 0,1-1 1 0 0,0 1-1 0 0,0 0 1 0 0,0 0-1 0 0,-1-1 0 0 0,1 1 1 0 0,0 0-1 0 0,-1 0 1 0 0,1 1-1 0 0,-1-1 1 0 0,1 0-1 0 0,-1 1 1 0 0,0-1-1 0 0,1 0 1 0 0,-1 1-1 0 0,0 0 0 0 0,0-1 1 0 0,0 1-1 0 0,0-1 1 0 0,0 1-1 0 0,-1 0 1 0 0,1 0-1 0 0,0 0 1 0 0,-1 0-1 0 0,1-1 1 0 0,-1 1-1 0 0,0 0 1 0 0,0 0-1 0 0,0 0 0 0 0,0 0 1 0 0,0 0-1 0 0,0 0 1 0 0,0 0-1 0 0,0 0 1 0 0,-1-1-1 0 0,1 1 1 0 0,-1 0-1 0 0,1 0 1 0 0,-1 0-1 0 0,0 0 0 0 0,-1 1-10 0 0,-48 93 211 0 0,-60 70-172 0 0,103-153-38 0 0,0 1 0 0 0,2 0 1 0 0,-1 0-1 0 0,2 1 0 0 0,0-1 0 0 0,1 1 0 0 0,0 0 1 0 0,1 0-1 0 0,1 1 0 0 0,0-1 0 0 0,1 0 1 0 0,2 15-2 0 0,-2-28 2 0 0,1 0 1 0 0,0 0 0 0 0,0 0 0 0 0,0 0-1 0 0,0 0 1 0 0,0-1 0 0 0,1 1 0 0 0,-1 0-1 0 0,0-1 1 0 0,1 1 0 0 0,-1-1 0 0 0,1 0-1 0 0,0 1 1 0 0,-1-1 0 0 0,1 0 0 0 0,0 0-1 0 0,0 0 1 0 0,0 0 0 0 0,0 0 0 0 0,0 0-1 0 0,0-1 1 0 0,0 1 0 0 0,0-1 0 0 0,0 1-1 0 0,0-1 1 0 0,0 0 0 0 0,0 1 0 0 0,0-1-1 0 0,0-1 1 0 0,0 1 0 0 0,0 0 0 0 0,0 0-1 0 0,2-1-2 0 0,72-16 84 0 0,-2-47-2050 0 0,-64 34-3744 0 0,-19-1-6619 0 0,4 23 4811 0 0</inkml:trace>
  <inkml:trace contextRef="#ctx0" brushRef="#br0" timeOffset="6090.307">3992 531 4137 0 0,'0'0'2832'0'0,"0"0"-283"0"0,0 0-231 0 0,0 0-299 0 0,0 0-284 0 0,0 0-165 0 0,0 0-153 0 0,0 0-140 0 0,0 0-216 0 0,0 0-237 0 0,0 0-202 0 0,0 0-162 0 0,0 0-103 0 0,23-1-61 0 0,157-9 319 0 0,-123 4-1320 0 0,96-10 1263 0 0,-102 13-5095 0 0,-1 2-5039 0 0,-38 1-253 0 0</inkml:trace>
  <inkml:trace contextRef="#ctx0" brushRef="#br0" timeOffset="6324.129">4537 675 9226 0 0,'0'0'2324'0'0,"0"0"-304"0"0,0 0-100 0 0,0 0-122 0 0,0 0-282 0 0,0 0-336 0 0,0 0-344 0 0,0 0-279 0 0,0 0-188 0 0,0 0-145 0 0,0 0-80 0 0,0 0-59 0 0,0 0-34 0 0,-7 25-28 0 0,-20 79-63 0 0,24-75-3280 0 0,9-40-523 0 0,-1 6-2090 0 0,-1-1-3204 0 0</inkml:trace>
  <inkml:trace contextRef="#ctx0" brushRef="#br0" timeOffset="6572.748">4448 332 17804 0 0,'0'0'1712'0'0,"0"0"-400"0"0,0 0-151 0 0,0 0-185 0 0,0 0-280 0 0,0 0-272 0 0,0 0-224 0 0,0 0-240 0 0,0 0-200 0 0,0 0-216 0 0,0 0-304 0 0,0 0-760 0 0,0 0-1641 0 0,0 0-7729 0 0</inkml:trace>
  <inkml:trace contextRef="#ctx0" brushRef="#br0" timeOffset="7321.807">2521 1083 7490 0 0,'0'0'1988'0'0,"0"0"-497"0"0,0 0-373 0 0,0 0-57 0 0,0 0 111 0 0,0 0 94 0 0,0 0 65 0 0,0 0-40 0 0,0 0-134 0 0,0 0-107 0 0,0 0-122 0 0,0 0-118 0 0,33 7-85 0 0,107 20-79 0 0,-4-20 505 0 0,42-11 66 0 0,1-7 1 0 0,48-15-1218 0 0,523-66 108 0 0,-685 86-683 0 0,21-1-1017 0 0,-29 5-6877 0 0,-56 2 1958 0 0,-1 0-3560 0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6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41 6873 0 0,'0'0'2184'0'0,"0"0"-152"0"0,0 0-106 0 0,0 0-56 0 0,0 0-146 0 0,0 0-284 0 0,0 0-341 0 0,0 0-323 0 0,0 0-238 0 0,0 0-132 0 0,0 0-13 0 0,0 0 32 0 0,0 0 20 0 0,1 9 21 0 0,14 177 1456 0 0,-13-134-1844 0 0,-2 0 1 0 0,-2 0-1 0 0,-3-1 1 0 0,-9 43-79 0 0,-30 27-6104 0 0,37-113 3234 0 0,0 0-5535 0 0,5-5 951 0 0</inkml:trace>
  <inkml:trace contextRef="#ctx0" brushRef="#br0" timeOffset="365.709">1 133 4281 0 0,'0'0'1678'0'0,"0"0"-9"0"0,0 0 40 0 0,0 0 119 0 0,0 0-49 0 0,0 0-301 0 0,0 0-354 0 0,0 0-276 0 0,0 0-121 0 0,0 0-30 0 0,0 0-11 0 0,0 0-17 0 0,0 0-14 0 0,29-21-68 0 0,91-61-48 0 0,-47 53 145 0 0,-59 28-540 0 0,123 3 725 0 0,-133-1-852 0 0,0-1 0 0 0,0 1 0 0 0,0 0 1 0 0,0 1-1 0 0,-1-1 0 0 0,1 1 1 0 0,0-1-1 0 0,-1 1 0 0 0,1 0 0 0 0,-1 0 1 0 0,0 1-1 0 0,0-1 0 0 0,0 1 1 0 0,0 0-1 0 0,0-1 0 0 0,-1 1 0 0 0,1 1 1 0 0,-1-1-1 0 0,0 0 0 0 0,1 0 1 0 0,-2 1-1 0 0,1-1 0 0 0,0 1 0 0 0,-1 0 1 0 0,1-1-1 0 0,-1 1 0 0 0,0 0 1 0 0,-1 0-1 0 0,1 0 0 0 0,0 0 0 0 0,-1 0 1 0 0,0 0-1 0 0,0 0-17 0 0,-1 3 19 0 0,0 1 0 0 0,-1 0 0 0 0,0-1 0 0 0,0 0 1 0 0,-1 1-1 0 0,0-1 0 0 0,0 0 0 0 0,-1 0 0 0 0,0-1 0 0 0,0 1 0 0 0,0-1 0 0 0,-1 0 0 0 0,0 0 1 0 0,0 0-1 0 0,0-1 0 0 0,-1 0 0 0 0,0 0 0 0 0,0 0 0 0 0,0 0 0 0 0,-1-1 0 0 0,0 0 1 0 0,1-1-1 0 0,-1 0 0 0 0,-7 3-19 0 0,3-1-595 0 0,-97 40-590 0 0,70-37-3724 0 0,-1-4-5850 0 0,36-4 4527 0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2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98 152 3465 0 0,'0'0'1907'0'0,"0"0"-25"0"0,0 0 119 0 0,0 0 61 0 0,0 0-268 0 0,0 0-425 0 0,0 0-392 0 0,0 0-293 0 0,0 0-153 0 0,0 0-81 0 0,0 0-62 0 0,0 0-70 0 0,0 0-63 0 0,-10 26-83 0 0,-28 81-43 0 0,22-18 74 0 0,17-64-170 0 0,-15 139-596 0 0,14-164 578 0 0,0-1 1 0 0,0 1-1 0 0,0-1 0 0 0,1 1 0 0 0,-1-1 0 0 0,0 1 1 0 0,0-1-1 0 0,0 1 0 0 0,0-1 0 0 0,0 1 0 0 0,0-1 0 0 0,0 1 1 0 0,0-1-1 0 0,0 0 0 0 0,0 1 0 0 0,0-1 0 0 0,0 1 1 0 0,0-1-1 0 0,0 1 0 0 0,-1-1 0 0 0,1 1 0 0 0,0-1 0 0 0,0 1 1 0 0,-1-1-1 0 0,1 1 0 0 0,0 0 0 0 0,-1-1 0 0 0,1 1 1 0 0,0-1-1 0 0,-1 1 0 0 0,1 0 0 0 0,-1-1 0 0 0,1 1 1 0 0,0 0-1 0 0,-1-1 0 0 0,1 1 0 0 0,-1 0 0 0 0,1 0 0 0 0,-1-1 1 0 0,1 1-1 0 0,-1 0 0 0 0,1 0 0 0 0,-1 0 0 0 0,1 0 1 0 0,-1 0-1 0 0,0 0 0 0 0,1 0 0 0 0,-1 0 0 0 0,1 0 1 0 0,-1 0-1 0 0,1 0 0 0 0,-1 0 0 0 0,1 0 0 0 0,-1 0 0 0 0,1 0 1 0 0,-1 1-1 0 0,1-1 0 0 0,-1 0 0 0 0,1 0 0 0 0,-1 1 1 0 0,1-1-1 0 0,-1 0 0 0 0,1 0 0 0 0,0 1 0 0 0,-1-1 1 0 0,1 1-1 0 0,-1-1-15 0 0,2-20 315 0 0,1 0 1 0 0,0 0 0 0 0,1 0-1 0 0,1 0 1 0 0,1 0 0 0 0,1 1-1 0 0,1 0 1 0 0,0 0-1 0 0,2 1 1 0 0,0 0 0 0 0,8-11-316 0 0,-8 10 66 0 0,0-1-13 0 0,1-1 0 0 0,1 1 1 0 0,1 1-1 0 0,1 0 0 0 0,0 1 0 0 0,1 0 1 0 0,1 1-1 0 0,1 0 0 0 0,1 2 0 0 0,0 0 0 0 0,1 0 1 0 0,0 2-1 0 0,11-6-53 0 0,-21 14 12 0 0,1-1 0 0 0,0 2 0 0 0,0-1 0 0 0,0 1 0 0 0,0 0 1 0 0,1 1-1 0 0,-1 0 0 0 0,1 1 0 0 0,0 0 0 0 0,0 1 0 0 0,0 0 0 0 0,0 0 0 0 0,0 1 0 0 0,0 0 0 0 0,8 1-12 0 0,-13 2 25 0 0,0 1-1 0 0,-1-1 0 0 0,1 1 0 0 0,-1 0 0 0 0,1 0 0 0 0,-1 0 1 0 0,0 0-1 0 0,0 1 0 0 0,-1-1 0 0 0,0 1 0 0 0,1 0 0 0 0,-2 0 1 0 0,1 1-1 0 0,0-1 0 0 0,-1 1 0 0 0,0-1 0 0 0,-1 1 0 0 0,1 0 1 0 0,-1-1-1 0 0,0 1 0 0 0,0 0 0 0 0,-1 0 0 0 0,0 0 0 0 0,0 4-24 0 0,-2-3 24 0 0,0-1 0 0 0,-1 0 0 0 0,0 0 0 0 0,0-1 1 0 0,0 1-1 0 0,0 0 0 0 0,-1-1 0 0 0,0 0 0 0 0,0 0 0 0 0,-1 0 0 0 0,1-1 0 0 0,-1 1 0 0 0,0-1 0 0 0,0 0 0 0 0,-1 0 0 0 0,1-1 0 0 0,-1 0 0 0 0,0 0 0 0 0,0 0 0 0 0,0-1 0 0 0,-2 1-24 0 0,-121 37-2928 0 0,72-35-8618 0 0,50-5 1449 0 0</inkml:trace>
  <inkml:trace contextRef="#ctx0" brushRef="#br0" timeOffset="543.068">309 498 0 0 0,'0'0'763'0'0,"0"0"448"0"0,0 0 320 0 0,0 0 76 0 0,0 0-47 0 0,0 0-94 0 0,0 0-79 0 0,0 0-20 0 0,0 0-80 0 0,0 0-135 0 0,0 0-137 0 0,0 0-107 0 0,16 3-76 0 0,51 5-42 0 0,28-25 1272 0 0,-68 8-1493 0 0,-6 4-118 0 0,-1-1 0 0 0,1-1 0 0 0,-1-1 0 0 0,-1-1 1 0 0,0 0-1 0 0,0-1 0 0 0,-1-1 0 0 0,0-1 0 0 0,-1-1 0 0 0,8-7-451 0 0,-26 20 21 0 0,1 1 0 0 0,-1-1-1 0 0,1 0 1 0 0,-1 1-1 0 0,1-1 1 0 0,-1 0-1 0 0,0 1 1 0 0,1-1-1 0 0,-1 0 1 0 0,1 0-1 0 0,-1 0 1 0 0,0 0-1 0 0,1 0 1 0 0,-1 1 0 0 0,1-1-1 0 0,-1 0 1 0 0,0 0-1 0 0,1 0 1 0 0,-1-1-1 0 0,1 1 1 0 0,-1 0-1 0 0,0 0 1 0 0,1 0-1 0 0,-1 0 1 0 0,1-1-1 0 0,-1 1 1 0 0,1 0 0 0 0,-1 0-1 0 0,1-1 1 0 0,-1 1-1 0 0,1 0 1 0 0,-1-1-1 0 0,1 1 1 0 0,-1-1-1 0 0,1 1 1 0 0,-1-1-1 0 0,1 1 1 0 0,0-1-1 0 0,-1 1 1 0 0,1-1 0 0 0,0 1-1 0 0,-1-1 1 0 0,1 1-1 0 0,0-1 1 0 0,0 1-1 0 0,0-1 1 0 0,0 0-1 0 0,-1 1 1 0 0,1-1-1 0 0,0 0-20 0 0,-13 16-118 0 0,1 0-1 0 0,1 1 0 0 0,0 0 0 0 0,1 0 0 0 0,1 1 1 0 0,0 1-1 0 0,1-1 0 0 0,1 1 0 0 0,1 1 1 0 0,1-1-1 0 0,0 1 0 0 0,1 0 0 0 0,2 0 0 0 0,-1 1 1 0 0,2-1-1 0 0,1 12 119 0 0,-2 174-3465 0 0,-24-153-1031 0 0,-8-36-6387 0 0,28-13 6582 0 0</inkml:trace>
  <inkml:trace contextRef="#ctx0" brushRef="#br0" timeOffset="819.333">383 841 0 0 0,'0'0'2609'0'0,"0"0"-244"0"0,0 0-133 0 0,0 0-72 0 0,0 0-200 0 0,0 0-290 0 0,0 0-268 0 0,0 0-194 0 0,0 0-164 0 0,0 0-109 0 0,0 0-71 0 0,0 0-58 0 0,0 0-38 0 0,33-27-35 0 0,104-79-50 0 0,-85 75 192 0 0,-46 33-642 0 0,80 4 1587 0 0,-15 27-475 0 0,-33 8-797 0 0,-31-37-2319 0 0,-3-4-1656 0 0,-2 0-4119 0 0,-2 0-3914 0 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0 0 0,'0'0'2090'0'0,"0"0"-287"0"0,0 0-43 0 0,0 0 202 0 0,0 0 142 0 0,0 0-99 0 0,0 0-313 0 0,0 0-417 0 0,0 0-377 0 0,0 0-270 0 0,0 0-121 0 0,0 0-3 0 0,0 0 82 0 0,26 0 2187 0 0,216-15 2148 0 0,-77-3-4226 0 0,-153 18-1575 0 0,-11 1-9897 0 0,-16 2 407 0 0,8 1 6194 0 0</inkml:trace>
  <inkml:trace contextRef="#ctx0" brushRef="#br0" timeOffset="251.425">8 445 3761 0 0,'0'0'2658'0'0,"0"0"-579"0"0,0 0-277 0 0,0 0 29 0 0,0 0-11 0 0,0 0-162 0 0,0 0-267 0 0,0 0-220 0 0,0 0-155 0 0,0 0-115 0 0,0 0-113 0 0,0 0-101 0 0,29 7-111 0 0,92 19-134 0 0,-49-26 56 0 0,-59-4-407 0 0,142-39-860 0 0,-123 32-3888 0 0,0-1-4230 0 0,-24 8 30 0 0</inkml:trace>
  <inkml:trace contextRef="#ctx0" brushRef="#br0" timeOffset="1020.998">755 77 5489 0 0,'0'0'1710'0'0,"0"0"-316"0"0,0 0-105 0 0,0 0 161 0 0,0 0 97 0 0,0 0-70 0 0,0 0-216 0 0,0 0-282 0 0,0 0-231 0 0,0 0-133 0 0,0 0-79 0 0,0 0-43 0 0,0 19-41 0 0,0 124 915 0 0,2 89-1638 0 0,-12-195-2161 0 0,-2-15-2627 0 0,8-12-1987 0 0,4-9 5961 0 0,-2 2-3829 0 0</inkml:trace>
  <inkml:trace contextRef="#ctx0" brushRef="#br0" timeOffset="1353.007">573 198 1432 0 0,'0'0'2329'0'0,"0"0"-258"0"0,0 0-51 0 0,0 0 65 0 0,0 0-75 0 0,0 0-303 0 0,0 0-382 0 0,0 0-302 0 0,0 0-227 0 0,0 0-108 0 0,0 0-74 0 0,0 0-42 0 0,31-29-3 0 0,101-90-40 0 0,-129 115-490 0 0,0 1 0 0 0,0 0 0 0 0,0 0 0 0 0,1 0 0 0 0,-1 0 0 0 0,1 1 0 0 0,-1-1 0 0 0,1 1 0 0 0,0 0 0 0 0,0 0 1 0 0,0 0-1 0 0,0 1 0 0 0,0-1 0 0 0,1 1 0 0 0,-1 0 0 0 0,0 0 0 0 0,1 1 0 0 0,-1-1 0 0 0,2 1-39 0 0,9 0 171 0 0,-4-3-103 0 0,1 0 0 0 0,0 1 1 0 0,-1 1-1 0 0,1 0 0 0 0,0 1 0 0 0,0 0 0 0 0,-1 0 0 0 0,1 2 0 0 0,0-1 1 0 0,-1 1-1 0 0,1 1 0 0 0,-1 0 0 0 0,0 1 0 0 0,0 0 0 0 0,0 1 0 0 0,0 0 1 0 0,-1 0-1 0 0,0 1 0 0 0,0 1 0 0 0,5 3-68 0 0,-14-7 20 0 0,1-1 0 0 0,-1 0 0 0 0,0 0 0 0 0,1 1 1 0 0,-1-1-1 0 0,0 1 0 0 0,-1-1 0 0 0,1 1 0 0 0,0-1 0 0 0,-1 1 0 0 0,1 0 0 0 0,-1-1 0 0 0,0 1 1 0 0,0 0-1 0 0,0-1 0 0 0,0 1 0 0 0,0 0 0 0 0,-1-1 0 0 0,1 1 0 0 0,-1-1 0 0 0,0 1 0 0 0,1-1 1 0 0,-1 1-1 0 0,0-1 0 0 0,-1 1 0 0 0,1-1 0 0 0,0 0 0 0 0,-1 1 0 0 0,1-1 0 0 0,-1 0-20 0 0,-56 58 124 0 0,37-45-431 0 0,-2-1 1 0 0,1-1-1 0 0,-2 0 1 0 0,0-2-1 0 0,0-1 0 0 0,-1-1 1 0 0,0-1-1 0 0,-24 5 307 0 0,-17-9-3886 0 0,58-17-7033 0 0,8 11 5404 0 0</inkml:trace>
  <inkml:trace contextRef="#ctx0" brushRef="#br0" timeOffset="1936.425">985 441 296 0 0,'0'0'1903'0'0,"0"0"39"0"0,0 0 200 0 0,0 0 114 0 0,0 0-158 0 0,0 0-358 0 0,0 0-450 0 0,0 0-371 0 0,0 0-207 0 0,0 0-65 0 0,0 0 10 0 0,0 0-10 0 0,0 0-59 0 0,1 8-85 0 0,11 220 1280 0 0,-19-190-3634 0 0,1-27-2492 0 0,-1-2-5278 0 0,7-8 5313 0 0</inkml:trace>
  <inkml:trace contextRef="#ctx0" brushRef="#br0" timeOffset="2423.014">893 412 1360 0 0,'0'0'1837'0'0,"0"0"-237"0"0,0 0-17 0 0,0 0 105 0 0,0 0-26 0 0,0 0-172 0 0,0 0-219 0 0,0 0-191 0 0,0 0-144 0 0,0 0-98 0 0,0 0-69 0 0,0 0-55 0 0,33-9-48 0 0,100-25-37 0 0,-62 25 489 0 0,-54 9-698 0 0,-12-1-321 0 0,1 1-1 0 0,-1 0 1 0 0,0 0 0 0 0,1 0 0 0 0,-1 0-1 0 0,1 1 1 0 0,-1 0 0 0 0,0 0-1 0 0,0 1 1 0 0,1-1 0 0 0,-1 1 0 0 0,0 0-1 0 0,0 0 1 0 0,1 2-99 0 0,-5-3 27 0 0,-1 1-1 0 0,1-1 1 0 0,-1 1-1 0 0,1-1 1 0 0,-1 1 0 0 0,0-1-1 0 0,1 1 1 0 0,-1-1-1 0 0,0 1 1 0 0,0-1 0 0 0,0 1-1 0 0,-1-1 1 0 0,1 1-1 0 0,0-1 1 0 0,0 1-1 0 0,-1-1 1 0 0,1 1 0 0 0,-1-1-1 0 0,1 1 1 0 0,-1-1-1 0 0,0 0 1 0 0,0 1-1 0 0,1-1 1 0 0,-1 0 0 0 0,0 0-1 0 0,0 1 1 0 0,0-1-1 0 0,-1 0-26 0 0,-13 13 27 0 0,-1 0 0 0 0,0-1 0 0 0,-1-1 0 0 0,0-1 0 0 0,-1 0 0 0 0,0-1 0 0 0,-10 3-27 0 0,-59 36-50 0 0,86-49 49 0 0,0 1 0 0 0,0-1-1 0 0,0 1 1 0 0,0-1 0 0 0,0 1 0 0 0,0 0-1 0 0,0 0 1 0 0,0-1 0 0 0,0 1 0 0 0,0 0 0 0 0,0 0-1 0 0,0 0 1 0 0,1 0 0 0 0,-1 0 0 0 0,0 0-1 0 0,1 0 1 0 0,-1 0 0 0 0,1 0 0 0 0,-1 0 0 0 0,1 0-1 0 0,0 1 1 0 0,-1-1 0 0 0,1 0 0 0 0,0 0-1 0 0,0 0 1 0 0,0 1 0 0 0,0-1 0 0 0,0 0 0 0 0,0 0-1 0 0,0 1 1 0 0,0-1 0 0 0,0 0 0 0 0,0 0-1 0 0,1 0 1 0 0,-1 0 0 0 0,1 1 0 0 0,-1-1 0 0 0,1 0-1 0 0,-1 0 1 0 0,1 0 0 0 0,0 0 0 0 0,-1 0-1 0 0,1 0 1 0 0,0 0 0 0 0,0 0 0 0 0,0-1 0 0 0,-1 1-1 0 0,1 0 1 0 0,0 0 0 0 0,0-1 0 0 0,1 1 1 0 0,58 30 467 0 0,106 31 1442 0 0,-161-59-3325 0 0,4 4 4287 0 0,-5-4-2725 0 0,-1 0-3982 0 0,-2-3-2076 0 0,0 0-3486 0 0,-1-1 2703 0 0</inkml:trace>
  <inkml:trace contextRef="#ctx0" brushRef="#br0" timeOffset="2699.881">1363 493 5081 0 0,'0'0'2274'0'0,"0"0"-546"0"0,0 0-122 0 0,0 0 176 0 0,0 0 117 0 0,0 0-172 0 0,0 0-343 0 0,0 0-274 0 0,0 0-212 0 0,0 0-125 0 0,0 0-97 0 0,0 0-103 0 0,0 0-98 0 0,27-1-122 0 0,85-2-44 0 0,24-19 329 0 0,-40-11-2904 0 0,-82 21-2164 0 0,-8 3-3283 0 0,-5 8-1164 0 0</inkml:trace>
  <inkml:trace contextRef="#ctx0" brushRef="#br0" timeOffset="2946.417">1554 217 736 0 0,'0'0'3382'0'0,"0"0"-1141"0"0,0 0-290 0 0,0 0 131 0 0,0 0-23 0 0,0 0-259 0 0,0 0-362 0 0,0 0-347 0 0,-4 31-290 0 0,-12 98-221 0 0,19-19 407 0 0,3-86-854 0 0,1 1-442 0 0,1-1-1 0 0,2 0 0 0 0,0-1 0 0 0,1 0 0 0 0,2 0 0 0 0,13 18 310 0 0,-20-34-2165 0 0,-1-3-1307 0 0,-3 0-3379 0 0,-2-3 1917 0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0 0 0,'0'0'633'0'0,"0"0"952"0"0,0 0 139 0 0,0 0-228 0 0,0 0-251 0 0,0 0-218 0 0,0 0-134 0 0,0 0-83 0 0,27 7 5274 0 0,154-3-127 0 0,-6-27-4850 0 0,-128 17-1031 0 0,-38 4 1173 0 0,-5-1-4504 0 0,-17 7-5722 0 0,-2 7 592 0 0,10-7 5116 0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9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0 0 0,'0'0'1096'0'0,"0"0"815"0"0,0 0 396 0 0,0 0 71 0 0,0 0-233 0 0,0 0-401 0 0,0 0-437 0 0,0 0-344 0 0,0 0-208 0 0,0 0-112 0 0,0 0 7 0 0,0 0 49 0 0,3 1 60 0 0,129 5 4409 0 0,136-35-3633 0 0,-205 29-3567 0 0,-49 0-2407 0 0,0 0-3785 0 0,-9 0-1141 0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38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4 380 0 0 0,'0'0'976'0'0,"0"0"662"0"0,0 0 412 0 0,0 0 238 0 0,0 0-7 0 0,0 0-281 0 0,0 0-440 0 0,0 0-386 0 0,0 0-264 0 0,0 0-148 0 0,0 0-80 0 0,-4 7 2126 0 0,30-44 1564 0 0,-12 6-4100 0 0,2 1 1 0 0,1 1-1 0 0,2 0 1 0 0,0 2-1 0 0,2 0 0 0 0,1 1 1 0 0,1 2-1 0 0,8-6-272 0 0,-30 29-5 0 0,-1 0 0 0 0,1 0 0 0 0,0 0 0 0 0,0 0 0 0 0,-1 0-1 0 0,1 0 1 0 0,0 1 0 0 0,0-1 0 0 0,0 0 0 0 0,0 1 0 0 0,0-1 0 0 0,0 1 0 0 0,0-1 0 0 0,0 1-1 0 0,1-1 1 0 0,-1 1 0 0 0,0 0 0 0 0,0-1 0 0 0,0 1 0 0 0,0 0 0 0 0,0 0 0 0 0,1 0 0 0 0,-1 0-1 0 0,0 0 1 0 0,0 0 0 0 0,0 0 0 0 0,1 1 0 0 0,-1-1 0 0 0,0 0 0 0 0,0 1 0 0 0,0-1 0 0 0,0 0-1 0 0,0 1 1 0 0,0 0 0 0 0,0-1 0 0 0,0 1 0 0 0,0-1 0 0 0,0 1 0 0 0,0 0 0 0 0,0 0 0 0 0,0 0-1 0 0,0 0 1 0 0,-1-1 0 0 0,1 1 0 0 0,0 0 0 0 0,-1 0 0 0 0,1 0 0 0 0,-1 0 0 0 0,1 1-1 0 0,-1-1 1 0 0,1 0 0 0 0,-1 0 0 0 0,0 0 0 0 0,1 0 0 0 0,-1 0 0 0 0,0 1 0 0 0,0-1 0 0 0,0 0-1 0 0,0 0 1 0 0,0 1 5 0 0,25 73 16 0 0,-3 23-14 0 0,-20-98 9 0 0,-1 0 1 0 0,1 0-1 0 0,-1 0 1 0 0,1 0-1 0 0,-1 0 0 0 0,1 0 1 0 0,-1 0-1 0 0,1 0 1 0 0,-1-1-1 0 0,1 1 1 0 0,-1-1-1 0 0,1 1 1 0 0,-1-1-1 0 0,1 0 1 0 0,-1 1-1 0 0,0-1 1 0 0,1 0-1 0 0,-1 0 0 0 0,0 0 1 0 0,0 0-1 0 0,0 0 1 0 0,0 0-1 0 0,0 0 1 0 0,0-1-1 0 0,0 1 1 0 0,0 0-1 0 0,0 0 1 0 0,0-1-1 0 0,-1 1 0 0 0,1-1 1 0 0,-1 1-1 0 0,1-1 1 0 0,0 0-12 0 0,0-1 1 0 0,92-116 180 0 0,49-19-162 0 0,-141 139-23 0 0,0-1 1 0 0,0 0-1 0 0,0 1 1 0 0,1-1-1 0 0,-1 1 1 0 0,0 0 0 0 0,0-1-1 0 0,0 1 1 0 0,0 0-1 0 0,0 0 1 0 0,0-1-1 0 0,0 1 1 0 0,0 0 0 0 0,-1 0-1 0 0,1 0 1 0 0,0 0-1 0 0,0 0 1 0 0,-1 0-1 0 0,1 0 1 0 0,-1 1 0 0 0,1-1-1 0 0,-1 0 1 0 0,1 0-1 0 0,-1 0 1 0 0,0 1-1 0 0,1-1 1 0 0,-1 0 0 0 0,0 0-1 0 0,0 1 1 0 0,0-1-1 0 0,0 0 1 0 0,0 0 0 0 0,0 1-1 0 0,0-1 1 0 0,-1 0-1 0 0,1 1 4 0 0,2 9 5 0 0,6 16 75 0 0,-2 0 1 0 0,-1 1 0 0 0,-1-1-1 0 0,-2 1 1 0 0,-1 0-1 0 0,0-1 1 0 0,-3 12-81 0 0,1 6-417 0 0,6-34-1339 0 0,17-21-17242 0 0,-17 6 13754 0 0</inkml:trace>
  <inkml:trace contextRef="#ctx0" brushRef="#br0" timeOffset="598.163">797 22 5545 0 0,'0'0'3413'0'0,"0"0"-973"0"0,0 0-494 0 0,0 0-199 0 0,0 0-208 0 0,0 0-289 0 0,0 0-270 0 0,0 0-228 0 0,0 0-146 0 0,0 0-74 0 0,0 0-43 0 0,0 0-37 0 0,0 0-50 0 0,0 10-46 0 0,-1 28-31 0 0,18 10 799 0 0,13 33-373 0 0,1 14-489 0 0,-18-72 222 0 0,-13-23-406 0 0,36-71 2324 0 0,56-116-1932 0 0,-71 150-386 0 0,-21 37-131 0 0,0 0 23 0 0,0 0 0 0 0,0 0-23 0 0,0 0 5 0 0,0 0-102 0 0,0 0-71 0 0,0 0-62 0 0,0 0-90 0 0,0 0-21 0 0,17 12-3983 0 0,-15-11 3956 0 0,5 1-2727 0 0,-2-2-5262 0 0,-3 0-2118 0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4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0 571 0 0 0,'0'0'599'0'0,"0"0"1008"0"0,0 0 349 0 0,0 0 87 0 0,0 0-40 0 0,0 0-224 0 0,0 0-308 0 0,0 0-294 0 0,0 0-262 0 0,0 0-146 0 0,0 0-70 0 0,0 0-12 0 0,16-7 1421 0 0,207-26 3188 0 0,-179 26-5209 0 0,14-3-107 0 0,-25-4-3792 0 0,-32 13 2785 0 0,0 0-3248 0 0,-1 0-4318 0 0,0 1 3124 0 0</inkml:trace>
  <inkml:trace contextRef="#ctx0" brushRef="#br0" timeOffset="285.018">173 391 4969 0 0,'0'0'2809'0'0,"0"0"-616"0"0,0 0-311 0 0,0 0-120 0 0,0 0-180 0 0,0 0-290 0 0,0 0-263 0 0,0 0-218 0 0,0 0-161 0 0,0 0-117 0 0,0 0-106 0 0,0 0-74 0 0,0 0-82 0 0,-5 19-56 0 0,-15 59-33 0 0,6 41 1194 0 0,15-77-3695 0 0,0-17-2347 0 0,-1 1-3447 0 0,0-22 875 0 0</inkml:trace>
  <inkml:trace contextRef="#ctx0" brushRef="#br0" timeOffset="1017.724">365 700 5321 0 0,'0'0'2339'0'0,"0"0"-490"0"0,0 0-176 0 0,0 0 85 0 0,0 0-36 0 0,0 0-202 0 0,0 0-272 0 0,0 0-293 0 0,0 0-209 0 0,0 0-110 0 0,0 0-43 0 0,0 0-30 0 0,0 0-47 0 0,9-11-42 0 0,63-74 625 0 0,64-54 488 0 0,-77 98-1498 0 0,-58 41-94 0 0,0 0 0 0 0,0 0 1 0 0,-1 0-1 0 0,1 0 0 0 0,0 0 0 0 0,0 0 1 0 0,-1 0-1 0 0,1 0 0 0 0,0 0 0 0 0,0 0 0 0 0,-1 0 1 0 0,1 0-1 0 0,0 1 0 0 0,0-1 0 0 0,-1 0 1 0 0,1 0-1 0 0,0 1 0 0 0,-1-1 0 0 0,1 0 1 0 0,0 1-1 0 0,-1-1 0 0 0,1 1 0 0 0,-1-1 0 0 0,1 1 1 0 0,-1-1-1 0 0,1 1 0 0 0,-1 0 0 0 0,1-1 1 0 0,-1 1-1 0 0,1 0 0 0 0,-1-1 0 0 0,0 1 1 0 0,1 0-1 0 0,-1-1 0 0 0,0 1 0 0 0,0 0 0 0 0,1 0 1 0 0,-1-1-1 0 0,0 1 0 0 0,0 0 0 0 0,0 0 1 0 0,0-1-1 0 0,0 1 0 0 0,0 0 0 0 0,0 0 1 0 0,0-1-1 0 0,-1 1 0 0 0,1 0 0 0 0,0 0 0 0 0,0-1 6 0 0,-6 50 45 0 0,4-42-61 0 0,2-5 21 0 0,-1 1-10 0 0,0-1 0 0 0,0 0-1 0 0,0 1 1 0 0,1-1 0 0 0,-1 1 0 0 0,1-1 0 0 0,0 1 0 0 0,0 0-1 0 0,0-1 1 0 0,0 1 0 0 0,1-1 0 0 0,-1 1 0 0 0,1-1 0 0 0,0 0 0 0 0,0 1-1 0 0,1-1 1 0 0,-1 0 0 0 0,0 1 0 0 0,2 0 4 0 0,2-4 11 0 0,0 0-1 0 0,0 0 1 0 0,0-1-1 0 0,1 1 1 0 0,-1-1 0 0 0,0 0-1 0 0,0-1 1 0 0,0 1 0 0 0,0-1-1 0 0,-1 0 1 0 0,1 0 0 0 0,0-1-1 0 0,-1 1 1 0 0,0-1 0 0 0,1 0-1 0 0,-1 0 1 0 0,0 0-1 0 0,0-1 1 0 0,-1 1 0 0 0,1-1-1 0 0,-1 0 1 0 0,0 0 0 0 0,0-1-1 0 0,0 1-10 0 0,9-9 9 0 0,101-101 32 0 0,-69 96-63 0 0,-40 44 56 0 0,-32 169 252 0 0,28-192-310 0 0,0-2-117 0 0,-1 0-1 0 0,1 0 0 0 0,-1 0 1 0 0,1 0-1 0 0,0 0 0 0 0,-1 0 1 0 0,1 1-1 0 0,0-1 0 0 0,0 0 1 0 0,0 0-1 0 0,0 0 1 0 0,0 0-1 0 0,0 0 0 0 0,0 1 1 0 0,0-1-1 0 0,1 0 0 0 0,-1 0 1 0 0,0 0-1 0 0,1 0 0 0 0,-1 0 1 0 0,1 0-1 0 0,-1 0 0 0 0,1 0 1 0 0,-1 0-1 0 0,1 0 1 0 0,0 0-1 0 0,0 0 0 0 0,-1 0 1 0 0,1 0-1 0 0,0-1 0 0 0,0 1 1 0 0,0 0-1 0 0,0-1 0 0 0,0 1 1 0 0,0 0-1 0 0,0-1 1 0 0,0 1-1 0 0,0-1 0 0 0,0 1 1 0 0,0-1-1 0 0,0 0 0 0 0,0 0 1 0 0,0 1-1 0 0,1-1 0 0 0,-1 0 1 0 0,0 0-1 0 0,0 0 0 0 0,0 0 1 0 0,0 0-1 0 0,1 0 1 0 0,-1-1-1 0 0,0 1 0 0 0,0 0 1 0 0,0-1-1 0 0,1 1 142 0 0,12-10-10425 0 0,-10 6 3653 0 0</inkml:trace>
  <inkml:trace contextRef="#ctx0" brushRef="#br0" timeOffset="1590.968">1270 380 4089 0 0,'0'0'2947'0'0,"0"0"-505"0"0,0 0-299 0 0,0 0-261 0 0,0 0-424 0 0,0 0-465 0 0,0 0-346 0 0,0 0-228 0 0,0 0-181 0 0,0 0-103 0 0,0 0-39 0 0,0 0-44 0 0,0 0-5 0 0,-30 30 1 0 0,-91 96 2 0 0,86-73 45 0 0,36-46-66 0 0,-1-4-1 0 0,0 0-1 0 0,0-1 0 0 0,0 1 1 0 0,1-1-1 0 0,-1 1 0 0 0,1 0 1 0 0,0-1-1 0 0,0 1 0 0 0,0-1 1 0 0,0 1-1 0 0,0-1 0 0 0,0 0 0 0 0,1 1 1 0 0,-1-1-1 0 0,1 0 0 0 0,-1 0 1 0 0,1 0-1 0 0,0 0 0 0 0,0 0 1 0 0,0-1-1 0 0,0 1 0 0 0,0 0 1 0 0,0-1-1 0 0,1 0 0 0 0,-1 1 0 0 0,0-1 1 0 0,1 0-1 0 0,-1 0 0 0 0,1 0 1 0 0,-1-1-1 0 0,1 1 0 0 0,0-1 1 0 0,-1 1-1 0 0,1-1 0 0 0,0 0 1 0 0,1 0-28 0 0,102-8 1613 0 0,-88 0-1272 0 0,0 0 0 0 0,-1-1 0 0 0,0-1 0 0 0,-1 0 0 0 0,0-1 0 0 0,0-1-1 0 0,-1-1 1 0 0,-1 0 0 0 0,0-1 0 0 0,-1 0 0 0 0,9-14-341 0 0,-14 16 69 0 0,-1-1 1 0 0,0 0-1 0 0,-1 0 0 0 0,-1-1 1 0 0,0 1-1 0 0,0-1 0 0 0,-2 0 1 0 0,0-1-1 0 0,0 1 0 0 0,-2 0 0 0 0,1-1 1 0 0,-2 1-1 0 0,0-3-69 0 0,2-9 15 0 0,0 21-34 0 0,-1 0-1 0 0,0-1 0 0 0,0 1 1 0 0,0 0-1 0 0,0-1 0 0 0,-1 1 0 0 0,0-1 1 0 0,0 1-1 0 0,0-1 0 0 0,-1 1 1 0 0,0-1-1 0 0,0 1 0 0 0,0 0 1 0 0,-1-1-1 0 0,0 1 0 0 0,0 0 0 0 0,0 0 1 0 0,0 0-1 0 0,-1 1 0 0 0,0-1 1 0 0,0 0-1 0 0,0 1 0 0 0,-1 0 1 0 0,1 0-1 0 0,-1 0 0 0 0,0 0 0 0 0,0 0 1 0 0,-1 1-1 0 0,1 0 0 0 0,-1 0 1 0 0,1 0-1 0 0,-1 0 0 0 0,0 1 1 0 0,0 0-1 0 0,-1-1 20 0 0,-3 3-52 0 0,-1 1 0 0 0,1-1 1 0 0,0 1-1 0 0,0 1 0 0 0,0 0 1 0 0,0 0-1 0 0,0 1 0 0 0,1 0 0 0 0,-1 0 1 0 0,1 1-1 0 0,0 0 0 0 0,0 1 1 0 0,0 0-1 0 0,0 0 0 0 0,1 1 0 0 0,0-1 1 0 0,0 2-1 0 0,0-1 0 0 0,1 1 0 0 0,0 0 1 0 0,0 0-1 0 0,1 0 0 0 0,0 1 1 0 0,0 0-1 0 0,1 0 0 0 0,0 1 0 0 0,0-1 1 0 0,1 1-1 0 0,0-1 0 0 0,1 1 1 0 0,0 0-1 0 0,0 0 0 0 0,1 0 0 0 0,0 1 1 0 0,0-1-1 0 0,1 0 0 0 0,1 0 1 0 0,-1 0-1 0 0,1 1 0 0 0,1-1 0 0 0,0 0 52 0 0,3 1-58 0 0,1 0 0 0 0,-1 0 0 0 0,2 0 0 0 0,0-1 0 0 0,0 0 0 0 0,0 0 0 0 0,1-1 0 0 0,1 0 0 0 0,-1 0 0 0 0,1-1 0 0 0,1 0 0 0 0,-1 0 0 0 0,1-1 0 0 0,4 1 58 0 0,1 2-470 0 0,0-2-1 0 0,0 0 0 0 0,0 0 0 0 0,1-2 1 0 0,0 0-1 0 0,0 0 0 0 0,1-2 0 0 0,2 1 471 0 0,14-1-4535 0 0,1-2-3422 0 0,-25-1 2764 0 0</inkml:trace>
  <inkml:trace contextRef="#ctx0" brushRef="#br0" timeOffset="1851.129">1675 313 376 0 0,'0'0'1256'0'0,"0"0"-43"0"0,0 0 255 0 0,0 0 352 0 0,0 0 70 0 0,0 0-252 0 0,0 0-355 0 0,0 0-324 0 0,0 0-194 0 0,0 0-139 0 0,0 0-128 0 0,0 0-110 0 0,0 27-85 0 0,1 126 221 0 0,-1-145-301 0 0,0-1-1 0 0,1 0 1 0 0,0 1-1 0 0,1-1 1 0 0,-1 0-1 0 0,2 0 1 0 0,-1 0 0 0 0,1 0-1 0 0,0 0 1 0 0,0-1-1 0 0,0 1 1 0 0,1-1-1 0 0,0 0 1 0 0,1 0-1 0 0,-1 0 1 0 0,4 2-223 0 0,-6-7 133 0 0,0-1-1 0 0,0 1 1 0 0,0-1 0 0 0,0 0 0 0 0,1 0-1 0 0,-1 0 1 0 0,0 0 0 0 0,0 0 0 0 0,0-1-1 0 0,0 1 1 0 0,0-1 0 0 0,0 1 0 0 0,0-1-1 0 0,0 0 1 0 0,0 0 0 0 0,0 0 0 0 0,0 0-1 0 0,0 0 1 0 0,0 0 0 0 0,0 0 0 0 0,-1-1-1 0 0,1 1 1 0 0,-1 0 0 0 0,1-1 0 0 0,-1 0-1 0 0,1 1 1 0 0,-1-1 0 0 0,0 0 0 0 0,0 0-1 0 0,0 1 1 0 0,0-1 0 0 0,0 0 0 0 0,0 0-1 0 0,0-2-132 0 0,5-5 292 0 0,203-344 2413 0 0,-192 326-3176 0 0,-6 8-2733 0 0,-2 6-5260 0 0,-6 9-2978 0 0</inkml:trace>
  <inkml:trace contextRef="#ctx0" brushRef="#br0" timeOffset="2417.231">2174 394 6057 0 0,'0'0'2621'0'0,"0"0"-370"0"0,0 0-257 0 0,0 0-266 0 0,0 0-382 0 0,0 0-341 0 0,0 0-274 0 0,0 0-135 0 0,0 0 8 0 0,0 0 57 0 0,0 0 57 0 0,0 0-11 0 0,7 2-52 0 0,122-4 2559 0 0,49-37-2854 0 0,-163 36-647 0 0,18-9-3896 0 0,-32 11 1250 0 0,-1-2 2121 0 0,0 3-2763 0 0,0-1-3518 0 0,0 1 728 0 0</inkml:trace>
  <inkml:trace contextRef="#ctx0" brushRef="#br0" timeOffset="2670.691">2331 218 4881 0 0,'0'0'3461'0'0,"0"0"-955"0"0,0 0-411 0 0,0 0-133 0 0,0 0-233 0 0,0 0-292 0 0,0 0-299 0 0,0 0-219 0 0,-5 31-161 0 0,-13 98-103 0 0,13-28 648 0 0,5-93-1306 0 0,1 0 1 0 0,0 0-1 0 0,0 0 1 0 0,1 0-1 0 0,0 0 1 0 0,0-1-1 0 0,1 1 1 0 0,0-1-1 0 0,0 1 1 0 0,1-1-1 0 0,0 0 1 0 0,0 0-1 0 0,3 3 3 0 0,9 7-3495 0 0,4-4-3442 0 0,-17-12-4066 0 0</inkml:trace>
  <inkml:trace contextRef="#ctx0" brushRef="#br0" timeOffset="3466.783">2971 369 0 0 0,'0'0'1203'0'0,"0"0"639"0"0,0 0 215 0 0,0 0-108 0 0,0 0-287 0 0,0 0-284 0 0,0 0-181 0 0,0 0-78 0 0,0 0-40 0 0,0 0-74 0 0,0 0-102 0 0,-31-4-143 0 0,-98-10-142 0 0,77 23 161 0 0,47-4-621 0 0,0 0-68 0 0,0 0 0 0 0,0 1-1 0 0,0 0 1 0 0,0 0 0 0 0,1 0-1 0 0,0 0 1 0 0,0 1 0 0 0,1-1-1 0 0,0 1 1 0 0,0 0 0 0 0,1 0 0 0 0,-1 0-1 0 0,1 0 1 0 0,1 1 0 0 0,0-1-1 0 0,0 1 1 0 0,0-1 0 0 0,1 0-1 0 0,0 1 1 0 0,0-1 0 0 0,1 1 0 0 0,0-1-1 0 0,1 4-89 0 0,-1-7 72 0 0,0 1 0 0 0,1-1-1 0 0,-1 0 1 0 0,1 0 0 0 0,0 0 0 0 0,0 0-1 0 0,0 0 1 0 0,1 0 0 0 0,-1-1 0 0 0,1 1-1 0 0,0-1 1 0 0,0 0 0 0 0,0 0-1 0 0,1 0 1 0 0,-1 0 0 0 0,1 0 0 0 0,-1-1-1 0 0,1 1 1 0 0,0-1 0 0 0,0 0 0 0 0,0 0-1 0 0,0-1 1 0 0,0 1 0 0 0,0-1-1 0 0,1 0 1 0 0,-1 0 0 0 0,0 0 0 0 0,5 0-72 0 0,-2-1 163 0 0,1 0 1 0 0,0 0-1 0 0,0 0 1 0 0,0-1-1 0 0,-1 0 1 0 0,1-1-1 0 0,-1 0 0 0 0,1 0 1 0 0,-1 0-1 0 0,1-1 1 0 0,-1 0-1 0 0,4-3-163 0 0,5-3 68 0 0,-1-1 0 0 0,0-1-1 0 0,0 0 1 0 0,-1-1 0 0 0,0 0-1 0 0,-1-1 1 0 0,-1-1 0 0 0,0 0-1 0 0,-1 0 1 0 0,0-1-1 0 0,-1-1 1 0 0,-1 0 0 0 0,-1 0-1 0 0,0-1 1 0 0,-1 0 0 0 0,0 0-1 0 0,-2-1 1 0 0,0 1 0 0 0,-1-1-1 0 0,-1 0 1 0 0,0-1 0 0 0,-2 1-1 0 0,0 0 1 0 0,-1-1-1 0 0,-2-15-67 0 0,1 27-30 0 0,0 1 0 0 0,0-1 0 0 0,-1 1-1 0 0,0 0 1 0 0,0-1 0 0 0,-1 1 0 0 0,0 0-1 0 0,0 0 1 0 0,0 0 0 0 0,0 1-1 0 0,-1-1 1 0 0,0 1 0 0 0,0 0 0 0 0,-1 0-1 0 0,-2-2 31 0 0,5 5-31 0 0,0 0-1 0 0,-1 0 0 0 0,1 0 0 0 0,-1 1 0 0 0,1-1 1 0 0,-1 1-1 0 0,0-1 0 0 0,1 1 0 0 0,-1 0 0 0 0,0 0 1 0 0,0 0-1 0 0,0 1 0 0 0,0-1 0 0 0,0 1 0 0 0,0-1 1 0 0,0 1-1 0 0,0 0 0 0 0,0 0 0 0 0,1 1 1 0 0,-1-1-1 0 0,0 0 0 0 0,0 1 0 0 0,0 0 0 0 0,0 0 1 0 0,0 0-1 0 0,0 0 0 0 0,1 0 0 0 0,-1 0 0 0 0,0 1 1 0 0,1-1-1 0 0,-1 1 0 0 0,1 0 0 0 0,0 0 0 0 0,-2 1 32 0 0,-5 6-46 0 0,0 1-1 0 0,1 0 1 0 0,0 0-1 0 0,1 0 1 0 0,0 1-1 0 0,1 0 1 0 0,0 1-1 0 0,1-1 0 0 0,0 1 1 0 0,0 0-1 0 0,2 0 1 0 0,-1 1-1 0 0,2-1 1 0 0,-1 1-1 0 0,2-1 0 0 0,0 1 1 0 0,0 0-1 0 0,1 0 1 0 0,1-1-1 0 0,0 1 1 0 0,1 0-1 0 0,0-1 1 0 0,2 7 46 0 0,0-10-255 0 0,-1 1 0 0 0,1-1 0 0 0,1 1 0 0 0,0-1 0 0 0,0 0 0 0 0,0-1 0 0 0,1 1 0 0 0,1-1 1 0 0,-1 0-1 0 0,1-1 0 0 0,1 0 0 0 0,3 3 255 0 0,27 16-5052 0 0,3-7-5173 0 0,-30-15 5733 0 0</inkml:trace>
  <inkml:trace contextRef="#ctx0" brushRef="#br0" timeOffset="3969.474">3174 637 968 0 0,'0'0'3160'0'0,"0"0"-230"0"0,0 0-57 0 0,0 0-76 0 0,0 0-426 0 0,0 0-534 0 0,0 0-425 0 0,0 0-320 0 0,0 0-188 0 0,0 0-126 0 0,0 0-105 0 0,0 0-65 0 0,0 0-55 0 0,7-13-57 0 0,51-92 685 0 0,-51 93-1119 0 0,0 0 0 0 0,0 0-1 0 0,2 0 1 0 0,-1 2 0 0 0,1-1-1 0 0,1 1 1 0 0,0 0 0 0 0,0 1-1 0 0,1 0 1 0 0,0 0 0 0 0,1 1-1 0 0,7-3-61 0 0,-18 11-8 0 0,-1 0 0 0 0,1 0-1 0 0,0 0 1 0 0,0 0-1 0 0,0 0 1 0 0,0 0-1 0 0,0 0 1 0 0,0 0-1 0 0,-1 0 1 0 0,1 1-1 0 0,0-1 1 0 0,0 0 0 0 0,0 1-1 0 0,0-1 1 0 0,-1 1-1 0 0,1-1 1 0 0,0 1-1 0 0,-1-1 1 0 0,1 1-1 0 0,0-1 1 0 0,-1 1 0 0 0,1-1-1 0 0,0 1 1 0 0,-1 0-1 0 0,1 0 1 0 0,-1-1-1 0 0,1 1 1 0 0,-1 0-1 0 0,0 0 1 0 0,1-1 0 0 0,-1 1-1 0 0,0 0 1 0 0,0 0-1 0 0,1 0 1 0 0,-1 0-1 0 0,0 0 1 0 0,0-1-1 0 0,0 1 1 0 0,0 0-1 0 0,0 0 1 0 0,0 0 0 0 0,0 0-1 0 0,0 0 1 0 0,0 0-1 0 0,-1-1 1 0 0,1 1-1 0 0,0 0 9 0 0,-4 48 11 0 0,4-48-9 0 0,-1-1 0 0 0,1 1 0 0 0,-1-1 0 0 0,1 1 0 0 0,0 0 1 0 0,-1 0-1 0 0,1-1 0 0 0,0 1 0 0 0,-1 0 0 0 0,1-1 0 0 0,0 1 0 0 0,0 0 0 0 0,0 0 1 0 0,-1 0-1 0 0,1-1 0 0 0,0 1 0 0 0,0 0 0 0 0,0 0 0 0 0,0 0 0 0 0,1-1 1 0 0,-1 1-1 0 0,0 0 0 0 0,0 0 0 0 0,0-1 0 0 0,1 1 0 0 0,-1 0 0 0 0,0 0 1 0 0,1-1-1 0 0,-1 1 0 0 0,0 0 0 0 0,1-1 0 0 0,-1 1 0 0 0,1 0 0 0 0,-1-1 1 0 0,1 1-1 0 0,0-1 0 0 0,-1 1 0 0 0,1-1 0 0 0,-1 1 0 0 0,1-1 0 0 0,0 0 1 0 0,0 1-1 0 0,-1-1 0 0 0,1 0 0 0 0,0 1 0 0 0,-1-1 0 0 0,1 0 0 0 0,0 0 0 0 0,0 0 1 0 0,0 1-1 0 0,-1-1 0 0 0,1 0 0 0 0,0 0 0 0 0,0 0 0 0 0,0 0 0 0 0,-1-1 1 0 0,1 1-1 0 0,0 0-2 0 0,6-1 33 0 0,-1-1 0 0 0,1 1 0 0 0,-1-1 1 0 0,0 0-1 0 0,1-1 0 0 0,-1 0 0 0 0,0 0 1 0 0,-1 0-1 0 0,1-1 0 0 0,0 0 1 0 0,-1 0-1 0 0,0 0 0 0 0,0 0 0 0 0,2-4-33 0 0,60-36 275 0 0,-66 43-275 0 0,0 1 0 0 0,-1-1 0 0 0,1 1 0 0 0,0-1-1 0 0,0 1 1 0 0,-1 0 0 0 0,1-1 0 0 0,0 1 0 0 0,0 0 0 0 0,0-1 0 0 0,-1 1 0 0 0,1 0 0 0 0,0 0 0 0 0,0 0 0 0 0,0 0 0 0 0,0 0 0 0 0,0 0 0 0 0,-1 0-1 0 0,1 0 1 0 0,0 0 0 0 0,0 0 0 0 0,0 0 0 0 0,0 1 0 0 0,0-1 0 0 0,-1 0 0 0 0,1 1 0 0 0,0-1 0 0 0,0 0 0 0 0,-1 1 0 0 0,1-1 0 0 0,0 1-1 0 0,0-1 1 0 0,-1 1 0 0 0,1 0 0 0 0,-1-1 0 0 0,1 1 0 0 0,0 0 0 0 0,-1-1 0 0 0,1 1 0 0 0,-1 0 0 0 0,0 0 0 0 0,1-1 0 0 0,-1 1 0 0 0,0 0 0 0 0,1 0-1 0 0,-1 0 1 0 0,0-1 0 0 0,0 1 0 0 0,1 0 0 0 0,-1 0 0 0 0,0 0 0 0 0,0 0 0 0 0,0 0 0 0 0,0 0 0 0 0,-1-1 0 0 0,1 1 0 0 0,0 0 0 0 0,0 0-1 0 0,0 0 1 0 0,-1 0 0 0 0,1-1 0 0 0,0 1 0 0 0,-1 0 0 0 0,1 0 0 0 0,0-1 0 0 0,-1 2 0 0 0,1 0 1 0 0,2 120-287 0 0,28-106-3938 0 0,-7-21-6116 0 0,-16 1 1599 0 0</inkml:trace>
  <inkml:trace contextRef="#ctx0" brushRef="#br0" timeOffset="4381.723">3789 232 9498 0 0,'0'0'2650'0'0,"0"0"-672"0"0,0 0-315 0 0,0 0-106 0 0,0 0-224 0 0,0 0-290 0 0,0 0-214 0 0,0 0-138 0 0,0 0-103 0 0,0 0-63 0 0,0 0-90 0 0,1 33-83 0 0,7 99-53 0 0,7-78 77 0 0,-10-49-293 0 0,88 66 708 0 0,-89-69-934 0 0,-3-1 172 0 0,-1-1 0 0 0,0 1 0 0 0,1-1-1 0 0,-1 1 1 0 0,0-1 0 0 0,1 1 0 0 0,-1-1 0 0 0,1 0 0 0 0,-1 1 0 0 0,0-1-1 0 0,1 0 1 0 0,-1 0 0 0 0,1 1 0 0 0,-1-1 0 0 0,1 0 0 0 0,-1 0 0 0 0,1 0 0 0 0,-1 1-1 0 0,1-1 1 0 0,0 0 0 0 0,-1 0 0 0 0,1 0 0 0 0,-1 0 0 0 0,1 0 0 0 0,-1 0-1 0 0,1 0 1 0 0,-1 0 0 0 0,1 0 0 0 0,-1 0 0 0 0,1-1 0 0 0,-1 1 0 0 0,1 0-1 0 0,0 0 1 0 0,-1 0 0 0 0,0-1 0 0 0,1 1 0 0 0,-1 0 0 0 0,1-1 0 0 0,-1 1-1 0 0,1 0 1 0 0,-1-1 0 0 0,1 1 0 0 0,-1-1 0 0 0,0 1 0 0 0,1 0 0 0 0,-1-1-1 0 0,0 1 1 0 0,0-1 0 0 0,1 1 0 0 0,-1-1 0 0 0,0 1 0 0 0,0-1 0 0 0,0 1-1 0 0,1-1 1 0 0,-1 1 0 0 0,0-1 0 0 0,0 1 0 0 0,0-1 0 0 0,0 0 0 0 0,0 1 0 0 0,0-1-1 0 0,0 1 1 0 0,0-1 0 0 0,0 1 0 0 0,0-1 0 0 0,-1 1 0 0 0,1-1-29 0 0,69-176 1435 0 0,-64 160-1476 0 0,0-1-79 0 0,1 0 0 0 0,0 1 0 0 0,1-1 0 0 0,1 1-1 0 0,1 1 1 0 0,0-1 0 0 0,2 1 0 0 0,7-8 120 0 0,6 10-3763 0 0,-15 12-396 0 0,0 2-3901 0 0,-5 0-2873 0 0</inkml:trace>
  <inkml:trace contextRef="#ctx0" brushRef="#br0" timeOffset="4631.228">4262 446 5417 0 0,'0'0'4040'0'0,"0"0"-1425"0"0,0 0-484 0 0,0 0 44 0 0,0 0-212 0 0,0 0-412 0 0,0 0-348 0 0,0 0-268 0 0,0 0-188 0 0,0 0-128 0 0,0 0-107 0 0,0 0-97 0 0,34-4-78 0 0,108-15-93 0 0,-38-6 116 0 0,-80 17-528 0 0,39-15 275 0 0,-27-1-4113 0 0,-32 17 438 0 0,-4 2-4586 0 0,0 2-1321 0 0</inkml:trace>
  <inkml:trace contextRef="#ctx0" brushRef="#br0" timeOffset="4888.955">4407 254 6377 0 0,'0'0'3492'0'0,"0"0"-728"0"0,0 0-462 0 0,0 0-277 0 0,0 0-365 0 0,0 0-337 0 0,0 0-267 0 0,0 0-180 0 0,0 0-117 0 0,0 0-108 0 0,-3 34-104 0 0,-9 104-119 0 0,15-19 308 0 0,21-68-989 0 0,-11-40-3895 0 0,4-6-6090 0 0,-13-5-119 0 0</inkml:trace>
  <inkml:trace contextRef="#ctx0" brushRef="#br0" timeOffset="6017.084">5059 321 1320 0 0,'0'0'2830'0'0,"0"0"-309"0"0,0 0-133 0 0,0 0-122 0 0,0 0-308 0 0,0 0-459 0 0,0 0-470 0 0,0 0-300 0 0,0 0-167 0 0,0 0-114 0 0,0 0-57 0 0,0 0-76 0 0,-18 5-74 0 0,-58 16-61 0 0,72-20-159 0 0,1 0-1 0 0,-1 0 1 0 0,1 1-1 0 0,-1-1 0 0 0,1 1 1 0 0,0 0-1 0 0,0 0 1 0 0,0 0-1 0 0,0 0 0 0 0,0 0 1 0 0,0 1-1 0 0,0 0 1 0 0,1-1-1 0 0,-1 1 1 0 0,1 0-1 0 0,0 0 0 0 0,0 0 1 0 0,-2 3-21 0 0,0 1 35 0 0,-1 1-4 0 0,-1 1 0 0 0,2 0 0 0 0,-1 0 0 0 0,1 1 0 0 0,1-1 0 0 0,-1 1 0 0 0,2-1 0 0 0,-1 1 0 0 0,1 0-1 0 0,1 0 1 0 0,0 0 0 0 0,0 1 0 0 0,1-1 0 0 0,0 0 0 0 0,1 0-31 0 0,0-7 75 0 0,0-1-1 0 0,0 1 1 0 0,0 0-1 0 0,0-1 1 0 0,0 1-1 0 0,1-1 0 0 0,-1 0 1 0 0,1 1-1 0 0,0-1 1 0 0,0 0-1 0 0,0 0 1 0 0,0 0-1 0 0,0 0 1 0 0,0 0-1 0 0,0-1 1 0 0,0 1-1 0 0,1-1 1 0 0,-1 1-1 0 0,1-1 1 0 0,-1 0-1 0 0,1 0 0 0 0,0 0 1 0 0,-1 0-1 0 0,1 0 1 0 0,0-1-1 0 0,0 1 1 0 0,-1-1-1 0 0,1 0 1 0 0,0 0-1 0 0,0 0 1 0 0,0 0-1 0 0,0 0 1 0 0,-1-1-1 0 0,1 1 1 0 0,0-1-1 0 0,1 0-74 0 0,3 1 318 0 0,2-3-130 0 0,0 0-1 0 0,-1 0 0 0 0,0 0 1 0 0,1-1-1 0 0,-2-1 0 0 0,1 1 0 0 0,0-1 1 0 0,-1-1-1 0 0,0 1 0 0 0,0-1 1 0 0,0 0-1 0 0,-1-1 0 0 0,0 0 0 0 0,0 0 1 0 0,4-6-188 0 0,-9 11 30 0 0,11-12 59 0 0,0-1 0 0 0,-1 0 0 0 0,-1-1 0 0 0,0 0 1 0 0,-1-1-1 0 0,-1 0 0 0 0,0 0 0 0 0,-2 0 0 0 0,0-1 0 0 0,-1 0 1 0 0,0 0-1 0 0,-2-1 0 0 0,0 1 0 0 0,0-15-89 0 0,-3 12-2 0 0,-9-73 63 0 0,9 91-73 0 0,-1 0 1 0 0,-1 1-1 0 0,1-1 0 0 0,0 0 0 0 0,-1 1 1 0 0,1-1-1 0 0,-1 1 0 0 0,0 0 0 0 0,0 0 1 0 0,0-1-1 0 0,0 1 0 0 0,0 0 0 0 0,0 1 1 0 0,-1-1-1 0 0,1 0 0 0 0,0 1 0 0 0,-1-1 1 0 0,0 1-1 0 0,1 0 0 0 0,-1 0 0 0 0,0 0 1 0 0,0 0-1 0 0,1 0 0 0 0,-1 1 0 0 0,0-1 1 0 0,0 1-1 0 0,0-1 0 0 0,0 1 0 0 0,0 0 1 0 0,-1 1 11 0 0,-3 1-25 0 0,-1 1 1 0 0,1 0 0 0 0,0 1-1 0 0,0 0 1 0 0,1 0 0 0 0,-1 0 0 0 0,1 1-1 0 0,0 0 1 0 0,0 0 0 0 0,1 1-1 0 0,-1 0 1 0 0,1 0 0 0 0,0 0-1 0 0,1 0 1 0 0,0 1 0 0 0,0-1-1 0 0,0 1 1 0 0,1 0 0 0 0,-1 1 0 0 0,2-1-1 0 0,-1 0 1 0 0,0 6 24 0 0,2-11-1 0 0,-3 8-36 0 0,0 1 0 0 0,0 0 0 0 0,1 0 0 0 0,1 0 1 0 0,0 0-1 0 0,0 0 0 0 0,1 0 0 0 0,0 1 1 0 0,1-1-1 0 0,1 0 0 0 0,0 1 0 0 0,0-1 1 0 0,1 0-1 0 0,0 0 0 0 0,1 0 0 0 0,0 0 0 0 0,1 0 1 0 0,0-1-1 0 0,1 1 0 0 0,0-1 0 0 0,1 0 1 0 0,0-1-1 0 0,0 0 0 0 0,1 1 0 0 0,0-2 0 0 0,1 1 1 0 0,0-1-1 0 0,4 3 37 0 0,63 39-4273 0 0,-46-40-1182 0 0,2-7-4948 0 0,-20-3 5762 0 0</inkml:trace>
  <inkml:trace contextRef="#ctx0" brushRef="#br0" timeOffset="6468.858">5247 630 3009 0 0,'0'0'3976'0'0,"0"0"-769"0"0,0 0-618 0 0,0 0-384 0 0,0 0-425 0 0,0 0-435 0 0,0 0-317 0 0,0 0-167 0 0,0 0-77 0 0,0 0-34 0 0,0 0-42 0 0,0 0-68 0 0,0 0-102 0 0,16-28-101 0 0,49-85-82 0 0,0 18 573 0 0,-44 77-893 0 0,-21 18-94 0 0,0 0-12 0 0,0 0 1 0 0,0 22-37 0 0,-12 41 83 0 0,14-62 48 0 0,0-1 1 0 0,0 1-1 0 0,1-1 1 0 0,-1 0-1 0 0,0 0 1 0 0,0 0-1 0 0,1 0 1 0 0,-1 0-1 0 0,0-1 1 0 0,0 1-1 0 0,1-1 1 0 0,-1 1-1 0 0,0-1 1 0 0,0 0-1 0 0,0 0 0 0 0,0 0 1 0 0,0 0-1 0 0,0 0 1 0 0,0 0-1 0 0,0-1 1 0 0,0 1-1 0 0,-1 0 1 0 0,2-3-25 0 0,23-15 109 0 0,0 1 1 0 0,1 2 0 0 0,0 0-1 0 0,2 2 1 0 0,14-6-110 0 0,-41 22 3 0 0,0-1 0 0 0,-1 1 0 0 0,1-1 1 0 0,-1 1-1 0 0,1 0 0 0 0,-1 0 0 0 0,0 0 1 0 0,0-1-1 0 0,0 1 0 0 0,0 0 0 0 0,0 0 0 0 0,0 0 1 0 0,-1 1-1 0 0,1-1 0 0 0,-1 0 0 0 0,1 0 0 0 0,-1 0 1 0 0,0 0-1 0 0,0 1 0 0 0,0-1 0 0 0,0 0 0 0 0,0 0 1 0 0,0 0-1 0 0,0 1 0 0 0,-1-1 0 0 0,1 0 0 0 0,-1 0 1 0 0,-1 2-4 0 0,2 5 11 0 0,0 4-5 0 0,15 51-126 0 0,37-56-3421 0 0,-31-17-444 0 0,-3-3-5718 0 0,-13 8 990 0 0</inkml:trace>
  <inkml:trace contextRef="#ctx0" brushRef="#br0" timeOffset="7014.483">5974 350 4329 0 0,'0'0'4110'0'0,"0"0"-967"0"0,0 0-521 0 0,0 0-358 0 0,0 0-455 0 0,0 0-459 0 0,0 0-381 0 0,0 0-244 0 0,0 0-140 0 0,0 0-102 0 0,0 0-63 0 0,0 0-68 0 0,-12 4-69 0 0,-40 15-58 0 0,45-15-186 0 0,0-1-1 0 0,1 1 1 0 0,-1 0-1 0 0,1 0 1 0 0,0 1 0 0 0,0 0-1 0 0,0 0 1 0 0,1 0-1 0 0,-1 1 1 0 0,1 0 0 0 0,1 0-1 0 0,-4 5-38 0 0,4-6 8 0 0,1-1-13 0 0,0 1-1 0 0,0-1 1 0 0,1 1 0 0 0,-1 0 0 0 0,1 0-1 0 0,0 0 1 0 0,0 0 0 0 0,1 1 0 0 0,0-1-1 0 0,0 0 1 0 0,0 1 0 0 0,0-1-1 0 0,1 0 1 0 0,0 1 0 0 0,0-1 0 0 0,0 1-1 0 0,1 1 6 0 0,1-3 6 0 0,1-1 0 0 0,-1 0-1 0 0,0-1 1 0 0,1 1-1 0 0,0 0 1 0 0,0-1-1 0 0,-1 1 1 0 0,1-1-1 0 0,1 0 1 0 0,-1 0-1 0 0,0 0 1 0 0,1 0-1 0 0,-1-1 1 0 0,1 1-1 0 0,-1-1 1 0 0,1 0 0 0 0,-1 0-1 0 0,1 0 1 0 0,0 0-1 0 0,0-1 1 0 0,-1 0-1 0 0,1 0 1 0 0,0 0-1 0 0,0 0 1 0 0,0 0-1 0 0,-1-1 1 0 0,1 1-1 0 0,1-2-5 0 0,0 2 27 0 0,10-2 104 0 0,-1-1 0 0 0,0-1 0 0 0,0-1 0 0 0,0 0 1 0 0,-1 0-1 0 0,1-2 0 0 0,-1 1 0 0 0,-1-2 0 0 0,1 0 0 0 0,-1 0 0 0 0,-1-1 1 0 0,0 0-1 0 0,0-1 0 0 0,0-1 0 0 0,7-10-131 0 0,-11 14 53 0 0,8-6-7 0 0,-1 0 0 0 0,0-1 0 0 0,0 0 0 0 0,-2-1 0 0 0,0-1 0 0 0,0 0 0 0 0,-2 0 0 0 0,0-1 0 0 0,-1-1 0 0 0,0 1 0 0 0,-2-1 0 0 0,0-1 0 0 0,-1 0 0 0 0,-1 0 0 0 0,0 0 0 0 0,-2 0 0 0 0,0-1-46 0 0,-2 15-9 0 0,0 0 0 0 0,-1 0 0 0 0,0-1 0 0 0,1 1 0 0 0,-1 0 0 0 0,-1-1 0 0 0,1 1 0 0 0,-1 0 0 0 0,0-1 0 0 0,0 1 0 0 0,-1 0 1 0 0,0 0-1 0 0,1 0 0 0 0,-2 0 0 0 0,1 1 0 0 0,0-1 0 0 0,-1 0 0 0 0,0 1 0 0 0,0 0 0 0 0,-1-1 0 0 0,1 1 0 0 0,-1 1 0 0 0,0-1 0 0 0,0 0 0 0 0,0 1 0 0 0,0 0 0 0 0,0 0 0 0 0,-1 0 1 0 0,0 1-1 0 0,1-1 0 0 0,-1 1 0 0 0,0 0 0 0 0,0 0 0 0 0,0 1 0 0 0,0 0 0 0 0,-1-1 0 0 0,-1 1 9 0 0,-1 2-27 0 0,-1-1 1 0 0,1 1-1 0 0,0 0 0 0 0,0 1 1 0 0,0 0-1 0 0,0 0 0 0 0,0 1 1 0 0,0-1-1 0 0,0 2 0 0 0,1-1 1 0 0,-1 1-1 0 0,1 1 0 0 0,0-1 1 0 0,1 1-1 0 0,-6 5 27 0 0,2-1-32 0 0,0 0 0 0 0,0 0 0 0 0,1 1 1 0 0,1 1-1 0 0,0 0 0 0 0,0 0 0 0 0,1 0 0 0 0,0 1 0 0 0,1 0 1 0 0,1 0-1 0 0,0 1 0 0 0,0 0 0 0 0,1-1 0 0 0,1 1 0 0 0,0 1 1 0 0,1-1-1 0 0,0 0 0 0 0,1 1 0 0 0,1-1 0 0 0,0 1 0 0 0,1-1 1 0 0,0 1-1 0 0,3 11 32 0 0,2-13-165 0 0,1 0 1 0 0,0 0 0 0 0,0-1-1 0 0,2 0 1 0 0,-1 0-1 0 0,1-1 1 0 0,1 0 0 0 0,0-1-1 0 0,0 0 1 0 0,1 0-1 0 0,0-1 1 0 0,0-1 0 0 0,1 0-1 0 0,0 0 1 0 0,0-2-1 0 0,0 1 1 0 0,1-1 0 0 0,2 0 164 0 0,85 15-4192 0 0,-65-19-765 0 0,-3-4-4140 0 0,-20 0 4731 0 0</inkml:trace>
  <inkml:trace contextRef="#ctx0" brushRef="#br0" timeOffset="7373.014">6436 258 3457 0 0,'0'0'3787'0'0,"0"0"-898"0"0,0 0-562 0 0,0 0-339 0 0,0 0-418 0 0,0 0-432 0 0,0 0-369 0 0,0 0-230 0 0,0 0-90 0 0,0 0-15 0 0,0 0 22 0 0,0 0-8 0 0,0 0-51 0 0,-2 14-61 0 0,-5 68 254 0 0,22 6 281 0 0,-13-69-733 0 0,0 0 0 0 0,2 0 0 0 0,0 0 0 0 0,1-1 0 0 0,1 1 0 0 0,1-1-1 0 0,0 0 1 0 0,2-1 0 0 0,7 12-138 0 0,-15-28 76 0 0,0-1 0 0 0,1 0 0 0 0,-1 0 0 0 0,0 0 0 0 0,1 0 0 0 0,-1 0 0 0 0,1-1-1 0 0,-1 1 1 0 0,0 0 0 0 0,0 0 0 0 0,1-1 0 0 0,-1 1 0 0 0,0-1 0 0 0,1 1-1 0 0,-1-1 1 0 0,0 0 0 0 0,0 0 0 0 0,0 1 0 0 0,0-1 0 0 0,0 0 0 0 0,0 0 0 0 0,0 0-1 0 0,0 0 1 0 0,0 0 0 0 0,0 0 0 0 0,0 0 0 0 0,-1 0 0 0 0,1-1 0 0 0,0 1 0 0 0,-1 0-1 0 0,1 0 1 0 0,-1 0 0 0 0,0-1 0 0 0,1 1 0 0 0,-1 0 0 0 0,0-1 0 0 0,0 1 0 0 0,1 0-1 0 0,-1-1 1 0 0,0 1 0 0 0,-1-2-76 0 0,5-4 186 0 0,21-48 420 0 0,-2-1-1 0 0,-3-2 0 0 0,9-42-605 0 0,16-31-1474 0 0,-40 124-2743 0 0,-1 6-7038 0 0,-2 1-598 0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5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1 533 0 0 0,'0'0'812'0'0,"0"0"1086"0"0,0 0 354 0 0,0 0 144 0 0,0 0-45 0 0,0 0-331 0 0,0 0-454 0 0,0 0-398 0 0,0 0-266 0 0,0 0-152 0 0,0 0-92 0 0,0 0-47 0 0,0 0-11 0 0,4 14 1524 0 0,13-10-1283 0 0,1-1 1 0 0,-1-1-1 0 0,1 0 0 0 0,0-2 0 0 0,-1 0 0 0 0,1-1 0 0 0,9-1-841 0 0,88-13 974 0 0,-84 14-475 0 0,-2-1-4818 0 0,-16 5-10977 0 0,-9-3 7442 0 0</inkml:trace>
  <inkml:trace contextRef="#ctx0" brushRef="#br0" timeOffset="742.045">573 563 0 0 0,'0'0'1040'0'0,"0"0"795"0"0,0 0 299 0 0,0 0 3 0 0,0 0-140 0 0,0 0-232 0 0,0 0-228 0 0,0 0-178 0 0,0 0-144 0 0,0 0-139 0 0,0 0-119 0 0,0 0-113 0 0,-4-4-147 0 0,-15-11-115 0 0,17 14-499 0 0,0 1 0 0 0,-1-1 0 0 0,1 0 0 0 0,0 1 0 0 0,0 0 0 0 0,-1-1 1 0 0,1 1-1 0 0,0 0 0 0 0,0 0 0 0 0,-1 1 0 0 0,1-1 0 0 0,0 0 0 0 0,0 1 0 0 0,0-1 0 0 0,-1 1 1 0 0,1 0-1 0 0,0-1 0 0 0,0 1 0 0 0,0 0 0 0 0,0 0 0 0 0,0 1 0 0 0,0-1 0 0 0,1 0 1 0 0,-2 1-84 0 0,-9 4 248 0 0,3 0-213 0 0,-1-1-1 0 0,1 1 1 0 0,0 1 0 0 0,0 0-1 0 0,0 0 1 0 0,1 1 0 0 0,0-1-1 0 0,1 2 1 0 0,0-1 0 0 0,0 1-1 0 0,1 0 1 0 0,0 1 0 0 0,1-1-1 0 0,-4 8-34 0 0,5 61-193 0 0,6-75 226 0 0,1-1 0 0 0,-1 0 0 0 0,1 0 0 0 0,0 0-1 0 0,-1 0 1 0 0,1 0 0 0 0,0-1 0 0 0,0 0 0 0 0,0 1 0 0 0,0-1 0 0 0,1 0 0 0 0,-1 0 0 0 0,0-1-1 0 0,0 1 1 0 0,1 0 0 0 0,-1-1 0 0 0,0 0 0 0 0,1 0 0 0 0,-1 0 0 0 0,0 0 0 0 0,1-1 0 0 0,-1 0-33 0 0,0 1 65 0 0,10-2 106 0 0,0-1-1 0 0,-1-1 1 0 0,1 0-1 0 0,-1 0 0 0 0,0-2 1 0 0,-1 1-1 0 0,1-1 1 0 0,-1-1-1 0 0,0 0 0 0 0,-1-1 1 0 0,1 0-1 0 0,4-6-170 0 0,12-6 236 0 0,-14 11-164 0 0,-1 0 0 0 0,-1-1-1 0 0,0 0 1 0 0,0-1 0 0 0,-1 0 0 0 0,0-1 0 0 0,-1 0-1 0 0,-1-1 1 0 0,0 1 0 0 0,0-2 0 0 0,-1 1 0 0 0,-1-1 0 0 0,0 0-1 0 0,-1 0 1 0 0,-1 0 0 0 0,0-1 0 0 0,-1 0 0 0 0,0 0-1 0 0,-1 0 1 0 0,-1-13-72 0 0,1 22-21 0 0,-1 0 0 0 0,-1 0 0 0 0,1 0 0 0 0,-1 0 0 0 0,0 0 0 0 0,0 0 0 0 0,-1 0 0 0 0,0 0 0 0 0,0 0 0 0 0,0 0 0 0 0,-1 0 0 0 0,0 0 0 0 0,0 0 0 0 0,0 1 0 0 0,-1-1 0 0 0,0 1 0 0 0,0 0 0 0 0,0-1 0 0 0,-1 2 0 0 0,1-1 0 0 0,-1 0 0 0 0,0 1 0 0 0,-1-1 0 0 0,1 1 0 0 0,-1 0 0 0 0,0 1 0 0 0,0-1 0 0 0,0 1 0 0 0,0 0 0 0 0,-1 0 0 0 0,1 1 0 0 0,-1 0 0 0 0,0 0 0 0 0,1 0 0 0 0,-1 0 0 0 0,0 1 0 0 0,-1 0 21 0 0,0 1-20 0 0,0 1 0 0 0,1 0 1 0 0,-1 1-1 0 0,0-1 0 0 0,1 1 0 0 0,-1 1 1 0 0,1-1-1 0 0,0 1 0 0 0,-1 0 0 0 0,1 0 1 0 0,1 1-1 0 0,-1 0 0 0 0,0 0 0 0 0,1 0 0 0 0,0 1 1 0 0,0-1-1 0 0,0 1 0 0 0,1 1 0 0 0,-1-1 1 0 0,1 1-1 0 0,1-1 0 0 0,-1 1 0 0 0,1 0 1 0 0,-2 5 19 0 0,-1 0 1 0 0,1 1 1 0 0,1-1-1 0 0,0 1 1 0 0,1-1-1 0 0,0 1 1 0 0,1 0-1 0 0,0 0 1 0 0,1 0-1 0 0,0 1 1 0 0,1-1-1 0 0,0 0 1 0 0,1 0-1 0 0,2 9-1 0 0,1-8 6 0 0,2-1 0 0 0,-1 0 0 0 0,2-1 0 0 0,0 1 1 0 0,0-1-1 0 0,1 0 0 0 0,0-1 0 0 0,1 0 0 0 0,0 0 0 0 0,0-1 0 0 0,1 0 0 0 0,1-1 1 0 0,-1 0-1 0 0,1-1 0 0 0,1 0 0 0 0,-1 0 0 0 0,3 0-6 0 0,115 44 240 0 0,-49-46-1358 0 0,-65-12-2689 0 0,-2-5-3340 0 0,-8 6 842 0 0,-1 5-646 0 0</inkml:trace>
  <inkml:trace contextRef="#ctx0" brushRef="#br0" timeOffset="1419.231">932 725 4617 0 0,'0'0'4573'0'0,"0"0"-1446"0"0,0 0-718 0 0,0 0-283 0 0,0 0-298 0 0,0 0-382 0 0,0 0-365 0 0,0 0-265 0 0,0 0-138 0 0,0 0-63 0 0,0 0-45 0 0,0 0-15 0 0,10 9 923 0 0,10-34-271 0 0,140-150 241 0 0,-78 94-1408 0 0,-82 80-43 0 0,1 1-1 0 0,-1-1 1 0 0,0 1 0 0 0,0 0-1 0 0,1-1 1 0 0,-1 1 0 0 0,0 0-1 0 0,1-1 1 0 0,-1 1 0 0 0,0 0-1 0 0,1-1 1 0 0,-1 1 0 0 0,0 0-1 0 0,1-1 1 0 0,-1 1 0 0 0,1 0-1 0 0,-1 0 1 0 0,0 0-1 0 0,1 0 1 0 0,-1-1 0 0 0,1 1-1 0 0,-1 0 1 0 0,1 0 0 0 0,-1 0-1 0 0,1 0 1 0 0,-1 0 0 0 0,1 0-1 0 0,-1 0 1 0 0,0 0 0 0 0,1 0-1 0 0,-1 0 1 0 0,1 0 0 0 0,-1 0-1 0 0,1 1 1 0 0,-1-1 0 0 0,1 0-1 0 0,-1 0 1 0 0,0 0-1 0 0,1 1 1 0 0,-1-1 0 0 0,1 0-1 0 0,-1 0 1 0 0,0 1 0 0 0,1-1-1 0 0,-1 0 1 0 0,0 1 0 0 0,1-1-1 0 0,-1 1 1 0 0,0-1 0 0 0,0 0-1 0 0,1 1 1 0 0,-1-1 0 0 0,0 1-1 0 0,0-1 1 0 0,0 0 0 0 0,1 1 3 0 0,-2 31-275 0 0,0-19 320 0 0,2 83-131 0 0,0-94 90 0 0,1 1-1 0 0,0-1 1 0 0,0 0-1 0 0,0 0 0 0 0,0 0 1 0 0,0-1-1 0 0,0 1 1 0 0,0 0-1 0 0,1-1 0 0 0,-1 1 1 0 0,1-1-1 0 0,-1 0 1 0 0,1 0-1 0 0,-1 0 0 0 0,1 0 1 0 0,0-1-1 0 0,0 1 1 0 0,-1 0-1 0 0,1-1 1 0 0,0 0-1 0 0,0 0 0 0 0,-1 0 1 0 0,1 0-1 0 0,0 0 1 0 0,0 0-1 0 0,-1-1 0 0 0,1 0 1 0 0,0 1-1 0 0,-1-1 1 0 0,1 0-1 0 0,0 0 0 0 0,-1 0 1 0 0,1-1-1 0 0,-1 1 1 0 0,0-1-1 0 0,3-1-3 0 0,100-86 113 0 0,-46 47-101 0 0,-52 112-130 0 0,-7-65 75 0 0,0 0 0 0 0,0 0 0 0 0,0 1 0 0 0,1-1 0 0 0,-1 0 0 0 0,1 0 0 0 0,1 0 0 0 0,-1 0 0 0 0,1 0 0 0 0,0 0 0 0 0,0 0 0 0 0,0-1 0 0 0,0 1 0 0 0,1-1 0 0 0,0 1 0 0 0,0-1 0 0 0,0 0 0 0 0,1 0 0 0 0,-1 0 0 0 0,1-1 0 0 0,0 1 0 0 0,0-1 0 0 0,0 0-1 0 0,1 0 1 0 0,-1 0 0 0 0,1-1 0 0 0,-1 1 0 0 0,4 0 43 0 0,42-1-5231 0 0,-34-7 114 0 0,-2-4-4147 0 0,-10 6 1840 0 0</inkml:trace>
  <inkml:trace contextRef="#ctx0" brushRef="#br0" timeOffset="1836.01">1672 202 3961 0 0,'0'0'4031'0'0,"0"0"-959"0"0,0 0-640 0 0,0 0-373 0 0,0 0-312 0 0,0 0-350 0 0,0 0-346 0 0,0 0-302 0 0,0 0-162 0 0,0 0-55 0 0,0 0-13 0 0,0 0 10 0 0,0 0-17 0 0,6 10-53 0 0,33 75 696 0 0,-34-70-960 0 0,9 30 66 0 0,2-1 0 0 0,2 0 0 0 0,1-2 0 0 0,21 33-261 0 0,-13-31 36 0 0,-7-73 1446 0 0,108-185-496 0 0,-110 175-942 0 0,-9 16-273 0 0,1 1-1 0 0,2 0 1 0 0,0 0-1 0 0,1 2 0 0 0,1-1 1 0 0,11-11 229 0 0,8-1-4988 0 0,-25 32-5211 0 0,-6 1-1456 0 0</inkml:trace>
  <inkml:trace contextRef="#ctx0" brushRef="#br0" timeOffset="2643.485">2227 515 4585 0 0,'0'0'2811'0'0,"0"0"-724"0"0,0 0-433 0 0,0 0-146 0 0,0 0-98 0 0,0 0-151 0 0,0 0-160 0 0,0 0-163 0 0,0 0-100 0 0,0 0-70 0 0,0 0-63 0 0,0 0-21 0 0,20 0-58 0 0,128-5 838 0 0,86-19-624 0 0,-224 17-3321 0 0,-9 2-2433 0 0,-4-2-3571 0 0,-1 3 1113 0 0</inkml:trace>
  <inkml:trace contextRef="#ctx0" brushRef="#br0" timeOffset="2865.88">2460 283 1896 0 0,'0'0'2601'0'0,"0"0"-755"0"0,0 0-211 0 0,0 0 213 0 0,0 0 199 0 0,0 0-68 0 0,0 0-366 0 0,0 0-426 0 0,0 0-327 0 0,0 0-181 0 0,0 0-93 0 0,0 0-60 0 0,-6 32-41 0 0,-22 100-51 0 0,22-110-313 0 0,1 1-1 0 0,1 1 1 0 0,2-1 0 0 0,0 0 0 0 0,1 1 0 0 0,2 0 0 0 0,1 5-121 0 0,-2-21-36 0 0,18 31-1419 0 0,-6-32-2611 0 0,3-5-5004 0 0,-11-2 2629 0 0</inkml:trace>
  <inkml:trace contextRef="#ctx0" brushRef="#br0" timeOffset="3582.071">2989 423 0 0 0,'0'0'2259'0'0,"0"0"126"0"0,0 0 57 0 0,0 0-213 0 0,0 0-318 0 0,0 0-328 0 0,0 0-286 0 0,0 0-212 0 0,0 0-173 0 0,0 0-167 0 0,0 0-163 0 0,-23 5-132 0 0,-70 18-110 0 0,43 2 163 0 0,41-16-415 0 0,3-4-86 0 0,0 0 0 0 0,0 0 0 0 0,1 0 0 0 0,0 1 0 0 0,0 0 1 0 0,1 0-1 0 0,-1 0 0 0 0,1 1 0 0 0,1-1 0 0 0,-1 1 0 0 0,1 0 1 0 0,0 0-1 0 0,1 0 0 0 0,0 0 0 0 0,0 1 0 0 0,0-1 0 0 0,1 1 1 0 0,0-1-1 0 0,0 1 0 0 0,1-1 0 0 0,0 7-2 0 0,3-11 43 0 0,-1 1 0 0 0,1-1 0 0 0,-1 0 0 0 0,1-1 0 0 0,0 1 0 0 0,0 0 0 0 0,0-1 0 0 0,0 0 0 0 0,1 0 0 0 0,-1 0 0 0 0,0 0-1 0 0,1 0 1 0 0,0 0 0 0 0,-1-1 0 0 0,1 0 0 0 0,0 0 0 0 0,0 0 0 0 0,0 0 0 0 0,0-1 0 0 0,0 1 0 0 0,-1-1 0 0 0,1 0 0 0 0,0 0 0 0 0,0-1 0 0 0,0 1 0 0 0,0-1 0 0 0,0 0 0 0 0,1 0-43 0 0,7 1 256 0 0,4-3-7 0 0,0 0 0 0 0,0-1 1 0 0,0-1-1 0 0,-1-1 0 0 0,1 0 0 0 0,-1-1 0 0 0,-1-1 1 0 0,1 0-1 0 0,-1-1 0 0 0,-1 0 0 0 0,0-1 1 0 0,0-1-1 0 0,-1 0 0 0 0,0 0 0 0 0,1-4-249 0 0,-1 3 66 0 0,-1-2 0 0 0,0 1-1 0 0,-1-1 1 0 0,0-1 0 0 0,-1 0 0 0 0,-1 0 0 0 0,-1-1-1 0 0,0 0 1 0 0,-1 0 0 0 0,0-1 0 0 0,-1 0-1 0 0,-2 0 1 0 0,1 0 0 0 0,-2 0 0 0 0,0 0-1 0 0,-1-1 1 0 0,-1 1 0 0 0,-1 0 0 0 0,0-1-66 0 0,1 11-16 0 0,-1 1 1 0 0,0-1 0 0 0,-1 1 0 0 0,1 0-1 0 0,-1-1 1 0 0,0 1 0 0 0,-1 0-1 0 0,0 0 1 0 0,1 0 0 0 0,-2 1 0 0 0,1-1-1 0 0,-1 1 1 0 0,0 0 0 0 0,0-1-1 0 0,0 2 1 0 0,-1-1 0 0 0,0 1 0 0 0,0-1-1 0 0,0 1 1 0 0,0 0 0 0 0,-1 1-1 0 0,1 0 1 0 0,-1 0 0 0 0,0 0-1 0 0,0 0 1 0 0,0 1 0 0 0,0 0 0 0 0,0 0-1 0 0,-1 1 1 0 0,1-1 0 0 0,-1 2-1 0 0,1-1 1 0 0,-1 1 0 0 0,1 0 0 0 0,-1 0-1 0 0,1 0 1 0 0,-1 1 0 0 0,1 0-1 0 0,-1 0 1 0 0,1 1 0 0 0,0 0 0 0 0,0 0-1 0 0,-2 1 16 0 0,-1 2-24 0 0,0 0-1 0 0,1 0 0 0 0,0 1 0 0 0,0 0 0 0 0,1 0 1 0 0,0 1-1 0 0,0 0 0 0 0,0 0 0 0 0,1 1 1 0 0,0-1-1 0 0,0 1 0 0 0,1 1 0 0 0,0-1 1 0 0,1 1-1 0 0,-1 0 0 0 0,2 0 0 0 0,-1 0 1 0 0,1 0-1 0 0,1 1 0 0 0,0-1 0 0 0,0 1 1 0 0,1 0-1 0 0,0 5 25 0 0,0-6-21 0 0,1 0 0 0 0,1 1 0 0 0,0-1 1 0 0,0 0-1 0 0,0 0 0 0 0,1 0 0 0 0,1 0 0 0 0,-1-1 1 0 0,1 1-1 0 0,1-1 0 0 0,0 1 0 0 0,0-1 1 0 0,1 0-1 0 0,0 0 0 0 0,0-1 0 0 0,0 0 0 0 0,1 0 1 0 0,0 0-1 0 0,1 0 0 0 0,0-1 0 0 0,0 0 0 0 0,7 4 21 0 0,2 1-473 0 0,2-1 0 0 0,-1-1 1 0 0,2-1-1 0 0,-1 0 0 0 0,1-1 0 0 0,0-1 0 0 0,7 1 473 0 0,27 4-5342 0 0,2-2-5351 0 0,-45-6 6420 0 0</inkml:trace>
  <inkml:trace contextRef="#ctx0" brushRef="#br0" timeOffset="4093.95">3233 721 0 0 0,'0'0'1606'0'0,"0"0"997"0"0,0 0 430 0 0,0 0-29 0 0,0 0-393 0 0,0 0-494 0 0,0 0-385 0 0,0 0-293 0 0,0 0-215 0 0,0 0-159 0 0,0 0-124 0 0,0 0-123 0 0,20-17-110 0 0,63-54-75 0 0,-9-19 987 0 0,-52 55-1301 0 0,36-38 203 0 0,-57 72-530 0 0,-1 1-16 0 0,0 0-23 0 0,0 0-45 0 0,-22 118-459 0 0,24-117 560 0 0,0 1-1 0 0,-1 0 0 0 0,1-1 0 0 0,0 1 0 0 0,0-1 1 0 0,0 1-1 0 0,0-1 0 0 0,0 0 0 0 0,1 0 0 0 0,-1 0 1 0 0,0 0-1 0 0,0 0 0 0 0,1 0 0 0 0,-1-1 0 0 0,0 1 0 0 0,1-1 1 0 0,-1 0-1 0 0,1 0 0 0 0,-1 0 0 0 0,1 0 0 0 0,-1 0 1 0 0,0 0-1 0 0,1 0 0 0 0,-1-1 0 0 0,1 1 0 0 0,-1-1 1 0 0,0 0-1 0 0,0 0 0 0 0,1 0 0 0 0,-1 0 0 0 0,0 0 1 0 0,0 0-1 0 0,0-1 0 0 0,0 1 0 0 0,0-1-8 0 0,129-92 332 0 0,-71 60-214 0 0,-59 34-130 0 0,-1 18-72 0 0,-17 93 234 0 0,17-108-193 0 0,-1 0-1 0 0,1 0 0 0 0,0-1 1 0 0,0 1-1 0 0,1 0 0 0 0,-1 0 1 0 0,0 0-1 0 0,1 0 1 0 0,0 0-1 0 0,0-1 0 0 0,-1 1 1 0 0,2 0-1 0 0,-1-1 0 0 0,0 1 1 0 0,0 0-1 0 0,1-1 0 0 0,0 0 1 0 0,-1 1-1 0 0,1-1 1 0 0,0 0-1 0 0,0 0 0 0 0,0 0 1 0 0,0 0-1 0 0,1 0 0 0 0,-1 0 1 0 0,0-1-1 0 0,1 1 1 0 0,0-1-1 0 0,-1 0 0 0 0,1 0 1 0 0,0 0-1 0 0,-1 0 0 0 0,1 0 1 0 0,0 0-1 0 0,0-1 0 0 0,0 1 1 0 0,-1-1-1 0 0,1 0 1 0 0,2 0 43 0 0,12 1-1384 0 0,13-1-2148 0 0,-10-4-5531 0 0,-9 0-1321 0 0</inkml:trace>
  <inkml:trace contextRef="#ctx0" brushRef="#br0" timeOffset="8596.531">3979 40 0 0 0,'0'0'1064'0'0,"0"0"329"0"0,0 0 21 0 0,0 0 145 0 0,0 0 214 0 0,0 0 19 0 0,0 0-157 0 0,0 0-221 0 0,0 0-254 0 0,0 0-182 0 0,0 0-94 0 0,2 3 3491 0 0,-2 36-2561 0 0,15 170 405 0 0,1-133-1960 0 0,-11-44-178 0 0,2 0 0 0 0,1 0 0 0 0,2 0 0 0 0,1-1 0 0 0,1 0-1 0 0,10 15-80 0 0,6-13 479 0 0,-28-33-259 0 0,15-53 1834 0 0,7-60-1967 0 0,5 0-1 0 0,5 1 1 0 0,13-23-87 0 0,-18 32-2430 0 0,-27 101 5130 0 0,1 0-4075 0 0,0-1-16452 0 0,-1 6 12941 0 0,0 1 1473 0 0</inkml:trace>
  <inkml:trace contextRef="#ctx0" brushRef="#br0" timeOffset="9111.08">4298 574 4921 0 0,'0'0'851'0'0,"0"0"-298"0"0,0 0 169 0 0,0 0 386 0 0,0 0 186 0 0,0 0-98 0 0,0 0-160 0 0,0 0-92 0 0,0 0 19 0 0,0 0 40 0 0,0 0-17 0 0,0 0-69 0 0,0 0-99 0 0,11-2-54 0 0,36-4-87 0 0,-44 5-569 0 0,0 0 0 0 0,0 0 0 0 0,0 0 1 0 0,0-1-1 0 0,0 0 0 0 0,0 1 0 0 0,0-1 0 0 0,-1 0 0 0 0,1 0 0 0 0,0-1 0 0 0,-1 1 0 0 0,0 0 0 0 0,0-1 0 0 0,0 0 0 0 0,0 1 0 0 0,0-1 0 0 0,0 0 0 0 0,-1 0 0 0 0,1 0 0 0 0,0-2-108 0 0,-2 4 28 0 0,2 0-19 0 0,-1-1 1 0 0,0 0-1 0 0,0 1 0 0 0,0-1 1 0 0,0 0-1 0 0,0 0 1 0 0,0 0-1 0 0,-1 0 0 0 0,1 0 1 0 0,-1 0-1 0 0,1 0 0 0 0,-1 0 1 0 0,0 0-1 0 0,1 0 1 0 0,-1 0-1 0 0,0 0 0 0 0,-1 0 1 0 0,1 0-1 0 0,0 0 1 0 0,0 0-1 0 0,-1 0 0 0 0,1 0 1 0 0,-1 0-1 0 0,0 0 0 0 0,0 0 1 0 0,1 1-1 0 0,-1-1 1 0 0,0 0-1 0 0,-1 0 0 0 0,1 1 1 0 0,0-1-1 0 0,0 1 1 0 0,-1-1-1 0 0,1 1 0 0 0,-1-1 1 0 0,1 1-1 0 0,-1 0 0 0 0,0 0 1 0 0,1-1-1 0 0,-1 1 1 0 0,0 1-1 0 0,0-1 0 0 0,0 0 1 0 0,0 0-1 0 0,0 1 1 0 0,0-1-1 0 0,0 1 0 0 0,0-1 1 0 0,0 1-1 0 0,0 0 1 0 0,0 0-1 0 0,-1 0-9 0 0,-3 0-38 0 0,1 0 1 0 0,-1 0-1 0 0,0 0 0 0 0,1 1 1 0 0,-1 0-1 0 0,1 0 0 0 0,0 0 1 0 0,-1 1-1 0 0,1-1 0 0 0,0 1 0 0 0,0 1 1 0 0,0-1-1 0 0,0 1 0 0 0,0 0 1 0 0,0 0-1 0 0,1 0 0 0 0,0 1 1 0 0,-1-1-1 0 0,1 1 0 0 0,1 0 1 0 0,-1 0-1 0 0,0 1 0 0 0,1-1 1 0 0,-2 5 37 0 0,2-5 27 0 0,1 0 1 0 0,-1 0 0 0 0,1 0 0 0 0,0 1-1 0 0,0-1 1 0 0,1 1 0 0 0,-1-1-1 0 0,1 1 1 0 0,0 0 0 0 0,0 0 0 0 0,1-1-1 0 0,-1 1 1 0 0,1 0 0 0 0,0 0-1 0 0,1 0 1 0 0,-1 0 0 0 0,1-1 0 0 0,0 1-1 0 0,0 0 1 0 0,0 0 0 0 0,1-1-1 0 0,-1 1 1 0 0,1-1 0 0 0,0 0-1 0 0,1 1 1 0 0,-1-1 0 0 0,1 0 0 0 0,0 0-1 0 0,0 0 1 0 0,0-1 0 0 0,0 1-1 0 0,1-1 1 0 0,-1 0 0 0 0,1 0 0 0 0,0 0-1 0 0,1 1-27 0 0,7 3 6 0 0,-1 0-1 0 0,1-1 1 0 0,1-1-1 0 0,-1 0 1 0 0,1 0-1 0 0,0-2 1 0 0,0 1-1 0 0,0-2 1 0 0,0 1 0 0 0,1-2-1 0 0,-1 0 1 0 0,1 0-1 0 0,-1-2 1 0 0,9 0-6 0 0,26-20-5325 0 0,-20-2-3838 0 0,-20 16 4280 0 0,-2 3 2653 0 0</inkml:trace>
  <inkml:trace contextRef="#ctx0" brushRef="#br0" timeOffset="9365.151">4802 467 6441 0 0,'0'0'1583'0'0,"0"0"-429"0"0,0 0 40 0 0,0 0 270 0 0,0 0 76 0 0,0 0-264 0 0,0 0-429 0 0,0 0-365 0 0,0 0-192 0 0,0 0-41 0 0,0 0 12 0 0,0 0 6 0 0,0 0-31 0 0,-12 13-82 0 0,-37 43-78 0 0,3 3-387 0 0,5-10-4076 0 0,2-24-7353 0 0,31-21 10664 0 0</inkml:trace>
  <inkml:trace contextRef="#ctx0" brushRef="#br0" timeOffset="9627.062">4502 500 840 0 0,'0'0'1738'0'0,"0"0"-246"0"0,0 0 150 0 0,0 0 334 0 0,0 0 74 0 0,0 0-307 0 0,0 0-532 0 0,0 0-484 0 0,0 0-244 0 0,0 0-5 0 0,0 0 123 0 0,0 0 101 0 0,8 2 43 0 0,89 40 2414 0 0,46 35-676 0 0,-39-11-2243 0 0,-56-39-10 0 0,-26-20-2527 0 0,-5-4-3042 0 0,0-2-4491 0 0,-13-1 4756 0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2:48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131 137 8642 0 0,'0'0'2136'0'0,"0"0"-935"0"0,0 0-377 0 0,0 0 9 0 0,0 0 87 0 0,0 0 55 0 0,0 0-6 0 0,0 0-87 0 0,0 0-105 0 0,0 0-69 0 0,0 0-126 0 0,0 0-107 0 0,0 0-65 0 0,8 21-68 0 0,41 135 468 0 0,-16 40-515 0 0,-29-112-3985 0 0,-8-71-378 0 0,-1-7-1381 0 0,1-2 270 0 0,2-1 1784 0 0</inkml:trace>
  <inkml:trace contextRef="#ctx0" brushRef="#br0" timeOffset="362.154">0 218 1616 0 0,'0'0'2516'0'0,"0"0"-780"0"0,0 0-121 0 0,0 0 152 0 0,0 0 24 0 0,0 0-201 0 0,0 0-269 0 0,0 0-268 0 0,0 0-153 0 0,0 0-75 0 0,0 0-53 0 0,0 0-45 0 0,30-31-68 0 0,95-98-48 0 0,-123 125-568 0 0,1 0 1 0 0,0 1-1 0 0,0 0 1 0 0,1 0-1 0 0,-1 0 0 0 0,1 0 1 0 0,-1 0-1 0 0,1 1 1 0 0,0-1-1 0 0,0 1 1 0 0,0 0-1 0 0,0 0 1 0 0,0 1-1 0 0,1-1 0 0 0,-1 1 1 0 0,0 0-1 0 0,1 0 1 0 0,1 0-44 0 0,10-1 214 0 0,-6-1-135 0 0,0 1 1 0 0,0 0-1 0 0,1 0 0 0 0,0 1 1 0 0,-1 0-1 0 0,1 1 1 0 0,-1 0-1 0 0,1 0 0 0 0,0 2 1 0 0,-1-1-1 0 0,0 1 0 0 0,1 1 1 0 0,-1 0-1 0 0,0 0 0 0 0,0 1 1 0 0,0 0-1 0 0,-1 1 0 0 0,1 0 1 0 0,-1 0-1 0 0,0 1 0 0 0,-1 0 1 0 0,5 5-80 0 0,-10-6 41 0 0,1 0 0 0 0,-2 0 0 0 0,1 1 0 0 0,-1-1 0 0 0,0 1 0 0 0,0 0 0 0 0,0-1 0 0 0,-1 1 0 0 0,0 0 0 0 0,0 0 0 0 0,-1 0 0 0 0,1 0 0 0 0,-1 0 0 0 0,0 0 0 0 0,-1 0 0 0 0,0 0 0 0 0,0 0 0 0 0,0 0 0 0 0,-1 0 1 0 0,1 0-1 0 0,-1-1 0 0 0,-1 1 0 0 0,1-1 0 0 0,-1 1 0 0 0,0-1 0 0 0,0 0 0 0 0,0 0 0 0 0,-1 0 0 0 0,0-1 0 0 0,0 1 0 0 0,0-1 0 0 0,-1 0 0 0 0,1 0 0 0 0,-1 0 0 0 0,-5 2-41 0 0,-3 4-168 0 0,-1-1-1 0 0,-1-1 0 0 0,1-1 1 0 0,-1 0-1 0 0,-1-1 1 0 0,1 0-1 0 0,-1-1 1 0 0,0-1-1 0 0,0 0 1 0 0,0-1-1 0 0,-1-1 1 0 0,1-1-1 0 0,0 0 1 0 0,-1-1-1 0 0,1-1 0 0 0,-7-1 169 0 0,-4-11-4219 0 0,20 4-4867 0 0,7 5 1411 0 0</inkml:trace>
  <inkml:trace contextRef="#ctx0" brushRef="#br0" timeOffset="700.04">667 358 4489 0 0,'0'0'2270'0'0,"0"0"-62"0"0,0 0 27 0 0,0 0-87 0 0,0 0-361 0 0,0 0-435 0 0,0 0-383 0 0,0 0-251 0 0,0 0-126 0 0,0 0-28 0 0,0 0 31 0 0,0 0 21 0 0,7 0-4 0 0,152-7 2313 0 0,88-4-2014 0 0,-234 18-3410 0 0,-14-1-2628 0 0,-5 0-3649 0 0,3-3 187 0 0</inkml:trace>
  <inkml:trace contextRef="#ctx0" brushRef="#br0" timeOffset="953.6">635 550 7690 0 0,'0'0'1876'0'0,"0"0"-237"0"0,0 0 120 0 0,0 0 196 0 0,0 0-157 0 0,0 0-338 0 0,0 0-300 0 0,0 0-211 0 0,0 0-140 0 0,0 0-98 0 0,36 4-122 0 0,112 10-110 0 0,-11-10 291 0 0,15-14-2468 0 0,-99 5-4287 0 0,-35 2-830 0 0,-8-1-2331 0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2:46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1256 0 0,'0'0'900'0'0,"0"0"-211"0"0,0 0-31 0 0,0 0 212 0 0,0 0 309 0 0,0 0 176 0 0,0 0-23 0 0,0 0-142 0 0,0 0-154 0 0,0 0-76 0 0,0 0-46 0 0,8 0-13 0 0,265-2 6511 0 0,16 1-6075 0 0,-288 1-1404 0 0,-1 1-4160 0 0,-6 6 620 0 0,-12 2-7394 0 0,11-8 7914 0 0</inkml:trace>
  <inkml:trace contextRef="#ctx0" brushRef="#br0" timeOffset="304.994">23 367 4121 0 0,'0'0'1734'0'0,"0"0"-407"0"0,0 0-257 0 0,0 0 39 0 0,0 0 184 0 0,0 0 114 0 0,0 0-17 0 0,0 0-97 0 0,0 0-152 0 0,0 0-168 0 0,0 0-121 0 0,0 0-119 0 0,0 0-97 0 0,19 1-48 0 0,118 5 848 0 0,8-10-442 0 0,-85 1-330 0 0,-30 0-3644 0 0,-15 2-2022 0 0,0 1-3358 0 0,-15 0 1941 0 0</inkml:trace>
  <inkml:trace contextRef="#ctx0" brushRef="#br0" timeOffset="860.995">181 6 2024 0 0,'0'0'1342'0'0,"0"0"-124"0"0,0 0 211 0 0,0 0 346 0 0,0 0 166 0 0,0 0-70 0 0,0 0-324 0 0,0 0-432 0 0,0 0-342 0 0,0 0-266 0 0,0 0-144 0 0,0 0-55 0 0,0 0 39 0 0,-5-6 545 0 0,49 16 1015 0 0,-22-4-1621 0 0,1 2 0 0 0,-1 0 0 0 0,0 2 0 0 0,-1 0 0 0 0,-1 2 0 0 0,1 0 0 0 0,15 14-286 0 0,66 55 309 0 0,-101-79-290 0 0,1 0 0 0 0,-1 0 0 0 0,0 0 0 0 0,0 0-1 0 0,0 0 1 0 0,0 0 0 0 0,0 1 0 0 0,0-1 0 0 0,0 0 0 0 0,-1 1 0 0 0,1-1 0 0 0,-1 1 0 0 0,0-1-1 0 0,0 0 1 0 0,0 1 0 0 0,0-1 0 0 0,0 1 0 0 0,0-1 0 0 0,-1 1 0 0 0,1-1 0 0 0,-1 0 0 0 0,0 1-1 0 0,1-1 1 0 0,-1 0 0 0 0,0 1 0 0 0,0-1 0 0 0,-1 0 0 0 0,1 0 0 0 0,0 0 0 0 0,-1 0-19 0 0,-27 48 341 0 0,-2-2-1 0 0,-1-1 1 0 0,-3-1 0 0 0,-2-2 0 0 0,-29 26-341 0 0,-42 47 161 0 0,100-107-222 0 0,7-5-2869 0 0,9-1-10623 0 0,-1-4 5995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3:29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430 415 1760 0 0,'0'0'1437'0'0,"0"0"-29"0"0,0 0 86 0 0,0 0 103 0 0,0 0 80 0 0,0 0-4 0 0,0 0-143 0 0,0 0-208 0 0,0 0-231 0 0,0 0-194 0 0,0 0-167 0 0,-21-9-124 0 0,-67-26-87 0 0,86 35-494 0 0,0-1-1 0 0,0 0 1 0 0,0 1-1 0 0,0 0 1 0 0,0-1 0 0 0,0 1-1 0 0,0 0 1 0 0,0 0-1 0 0,0 0 1 0 0,0 0-1 0 0,0 0 1 0 0,0 0 0 0 0,0 1-1 0 0,0-1 1 0 0,0 1-1 0 0,0-1 1 0 0,1 1 0 0 0,-1 0-1 0 0,0 0 1 0 0,0 0-1 0 0,0 0 1 0 0,1 0-1 0 0,-1 0 1 0 0,1 0 0 0 0,-1 1-1 0 0,1-1 1 0 0,-1 0-1 0 0,1 1 1 0 0,-1 1-25 0 0,-6 4 133 0 0,-9 11 50 0 0,0 1 0 0 0,2 1 0 0 0,0 0 0 0 0,1 1 0 0 0,1 1 1 0 0,1 0-1 0 0,1 1 0 0 0,1 0 0 0 0,-2 7-183 0 0,-6 15 141 0 0,2 0 0 0 0,1 1-1 0 0,3 1 1 0 0,2 0 0 0 0,2 1 0 0 0,2 0-1 0 0,2 0 1 0 0,2 0 0 0 0,4 44-141 0 0,-2-77 42 0 0,2 0 0 0 0,0 0 0 0 0,0 0 0 0 0,2 0 0 0 0,-1-1 0 0 0,2 1 0 0 0,0-1 0 0 0,1 0 0 0 0,0 0 0 0 0,1-1-1 0 0,1 1 1 0 0,0-2 0 0 0,1 1 0 0 0,0-1 0 0 0,1-1 0 0 0,0 1 0 0 0,1-2 0 0 0,0 1 0 0 0,0-2 0 0 0,1 1 0 0 0,1-2 0 0 0,0 1 0 0 0,0-2 0 0 0,0 0 0 0 0,1 0 0 0 0,14 4-42 0 0,-13-8 125 0 0,0-1 1 0 0,1 0-1 0 0,-1-2 1 0 0,0 1-1 0 0,0-2 1 0 0,1 0-1 0 0,-1 0 1 0 0,0-2-1 0 0,0 0 0 0 0,0-1 1 0 0,0 0-1 0 0,-1-1 1 0 0,0-1-1 0 0,0 0 1 0 0,0-1-1 0 0,0 0 1 0 0,-1-1-1 0 0,-1-1 1 0 0,1 0-1 0 0,-1 0 1 0 0,-1-1-1 0 0,2-3-125 0 0,6-5 122 0 0,-1-2 1 0 0,-1 0-1 0 0,-1-1 1 0 0,0-1-1 0 0,-2-1 0 0 0,0 0 1 0 0,-2 0-1 0 0,-1-1 1 0 0,0-1-1 0 0,-2 0 0 0 0,-1 0 1 0 0,2-11-123 0 0,-5 11-20 0 0,-2 0 1 0 0,0-1 0 0 0,-2 1-1 0 0,0 0 1 0 0,-2-1 0 0 0,-1 1 0 0 0,-1 0-1 0 0,-1 0 1 0 0,-1 0 0 0 0,-1 1-1 0 0,-1-1 1 0 0,-1 1 0 0 0,-2 1-1 0 0,0 0 1 0 0,-1 0 0 0 0,-2 1-1 0 0,0 0 1 0 0,-1 1 0 0 0,-1 1-1 0 0,-1 0 1 0 0,-1 1 0 0 0,-1 1 0 0 0,0 0-1 0 0,-1 2 1 0 0,-1 0 0 0 0,-1 1-1 0 0,-7-3 20 0 0,10 6-133 0 0,-2 1 0 0 0,0 0-1 0 0,0 2 1 0 0,0 0-1 0 0,-1 1 1 0 0,-1 1 0 0 0,1 1-1 0 0,-1 1 1 0 0,0 1 0 0 0,0 1-1 0 0,-1 1 1 0 0,1 1 0 0 0,0 1-1 0 0,-1 1 1 0 0,-20 3 133 0 0,35-2-176 0 0,-1 0 0 0 0,1 0 0 0 0,0 1 0 0 0,0 0 0 0 0,0 0 0 0 0,0 1 0 0 0,0 0 0 0 0,1 0 0 0 0,0 1 0 0 0,0 0 0 0 0,0 0 0 0 0,0 0 0 0 0,1 1 0 0 0,0 0 0 0 0,-1 2 176 0 0,4-4-402 0 0,0 0 0 0 0,1 0 0 0 0,0 1 0 0 0,0-1 1 0 0,0 0-1 0 0,0 1 0 0 0,1-1 0 0 0,-1 1 0 0 0,1-1 1 0 0,0 1-1 0 0,1 0 0 0 0,-1 0 0 0 0,1-1 0 0 0,0 1 1 0 0,0 0-1 0 0,0 0 0 0 0,1-1 0 0 0,0 5 402 0 0,24 48-10009 0 0,-13-37 5591 0 0</inkml:trace>
  <inkml:trace contextRef="#ctx0" brushRef="#br0" timeOffset="637.698">1003 842 14475 0 0,'0'0'483'0'0,"0"0"-286"0"0,0 0-73 0 0,0 0 140 0 0,0 0 203 0 0,0 0 172 0 0,0 0 86 0 0,0 0 22 0 0,0 0-21 0 0,11 31-77 0 0,37 101-107 0 0,-42-116-386 0 0,-1 1 1 0 0,0-1 0 0 0,-1 1 0 0 0,-1 0 0 0 0,-1 0 0 0 0,-1 0 0 0 0,0 12-157 0 0,0 4 213 0 0,2 118 1210 0 0,-3-151-1380 0 0,0 1 1 0 0,1-1 0 0 0,-1 1-1 0 0,0-1 1 0 0,1 1 0 0 0,-1-1-1 0 0,0 1 1 0 0,0 0 0 0 0,0-1-1 0 0,1 1 1 0 0,-1-1 0 0 0,0 1-1 0 0,0 0 1 0 0,0-1 0 0 0,0 1-1 0 0,0-1 1 0 0,0 1 0 0 0,0 0 0 0 0,0-1-1 0 0,0 1 1 0 0,-1-1 0 0 0,1 1-1 0 0,0 0 1 0 0,0-1 0 0 0,0 1-1 0 0,-1-1 1 0 0,1 1 0 0 0,0-1-1 0 0,0 1 1 0 0,-1-1 0 0 0,1 1-1 0 0,-1-1 1 0 0,1 1 0 0 0,0-1-1 0 0,-1 1 1 0 0,1-1 0 0 0,-1 0 0 0 0,1 1-1 0 0,-1-1 1 0 0,1 0 0 0 0,-1 1-1 0 0,0-1 1 0 0,1 0 0 0 0,-1 0-1 0 0,1 0 1 0 0,-1 1 0 0 0,1-1-1 0 0,-1 0 1 0 0,0 0 0 0 0,1 0-1 0 0,-1 0 1 0 0,1 0 0 0 0,-1 0-1 0 0,0 0 1 0 0,1 0 0 0 0,-1 0 0 0 0,1 0-1 0 0,-1-1 1 0 0,0 1 0 0 0,1 0-1 0 0,-1 0 1 0 0,1-1 0 0 0,-1 1-1 0 0,1 0 1 0 0,-1-1-44 0 0,-23-35 1245 0 0,16 10-1165 0 0,1-1 0 0 0,2 0 0 0 0,0 0 0 0 0,2 0 0 0 0,1 0 0 0 0,1-1-1 0 0,1 1 1 0 0,2-8-80 0 0,-2 15 27 0 0,6-52-10 0 0,3 0 1 0 0,3 1-1 0 0,2 1 0 0 0,8-13-17 0 0,-7 27-13 0 0,2 1 0 0 0,2 1 0 0 0,3 1-1 0 0,2 0 1 0 0,2 2 0 0 0,3 1 0 0 0,1 1 0 0 0,3 2 0 0 0,7-5 13 0 0,-23 31-24 0 0,2 2 0 0 0,0 0 0 0 0,1 1 0 0 0,1 1 0 0 0,0 1 1 0 0,1 1-1 0 0,12-6 24 0 0,-32 20-10 0 0,-1-1 0 0 0,1 1 1 0 0,0 0-1 0 0,-1 0 0 0 0,1 0 0 0 0,0 0 0 0 0,0 0 1 0 0,0 0-1 0 0,0 0 0 0 0,0 1 0 0 0,0-1 0 0 0,0 0 1 0 0,0 1-1 0 0,0 0 0 0 0,0 0 0 0 0,0-1 1 0 0,0 1-1 0 0,0 0 0 0 0,0 1 0 0 0,0-1 0 0 0,0 0 1 0 0,0 0-1 0 0,0 1 0 0 0,0 0 0 0 0,0-1 1 0 0,0 1-1 0 0,0 0 0 0 0,0 0 0 0 0,0 0 0 0 0,0 0 1 0 0,-1 0-1 0 0,1 0 0 0 0,0 1 0 0 0,-1-1 1 0 0,1 0-1 0 0,-1 1 0 0 0,0-1 0 0 0,1 1 0 0 0,-1 0 1 0 0,0-1-1 0 0,0 1 0 0 0,0 0 0 0 0,0 0 1 0 0,0 0-1 0 0,0 1 10 0 0,-1 22 0 0 0,-1 0 0 0 0,-1 0 0 0 0,-1 0 1 0 0,-2-1-1 0 0,0 1 0 0 0,-2-1 0 0 0,0 0 1 0 0,-2-1-1 0 0,0 0 0 0 0,-2 0 0 0 0,0-1 1 0 0,-2 0-1 0 0,0-1 0 0 0,-2 0 0 0 0,0-1 1 0 0,-7 5-1 0 0,-215 272 110 0 0,190-224-80 0 0,46-71-28 0 0,-1 0 1 0 0,1 1-1 0 0,0-1 1 0 0,1 1 0 0 0,-1-1-1 0 0,0 1 1 0 0,1-1-1 0 0,-1 1 1 0 0,1-1-1 0 0,-1 1 1 0 0,1-1 0 0 0,0 1-1 0 0,0 0 1 0 0,1-1-1 0 0,-1 1 1 0 0,1-1 0 0 0,-1 1-1 0 0,1-1 1 0 0,0 1-1 0 0,-1-1 1 0 0,1 1-1 0 0,1-1 1 0 0,-1 0 0 0 0,0 1-1 0 0,0-1 1 0 0,1 0-1 0 0,-1 0 1 0 0,1 0 0 0 0,0 0-1 0 0,1 1-2 0 0,213 134 943 0 0,-129-71-178 0 0,-76-60-948 0 0,0-1 0 0 0,0 0-1 0 0,1-1 1 0 0,-1 0 0 0 0,1-1-1 0 0,0 0 1 0 0,0-1-1 0 0,0 0 1 0 0,0-1 0 0 0,0 0-1 0 0,12-1 184 0 0,30-3-4978 0 0,-5-5-5325 0 0,-34 5-1194 0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3:20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178 103 0 0 0,'0'0'939'0'0,"0"0"449"0"0,0 0 68 0 0,0 0-39 0 0,0 0 11 0 0,0 0-22 0 0,0 0-47 0 0,0-3-67 0 0,0-12-120 0 0,0 11-148 0 0,0 4-153 0 0,0 0-155 0 0,0 0-135 0 0,0 0-109 0 0,0 0-75 0 0,0 0-70 0 0,0 0-47 0 0,0 0-41 0 0,-7 23 865 0 0,-46 149 859 0 0,-46 116-1014 0 0,80-230-811 0 0,34-99 2354 0 0,0-7-2404 0 0,2-1 0 0 0,2 2 0 0 0,3 0 0 0 0,1 2 0 0 0,2 0 0 0 0,4 0-88 0 0,8-18 40 0 0,68-70 40 0 0,-101 233 111 0 0,-4 230 119 0 0,15-286-349 0 0,12-44 120 0 0,104-217 265 0 0,-53 82-285 0 0,-73 127-73 0 0,1 0-72 0 0,-3 24 29 0 0,21 76 210 0 0,-4 107 284 0 0,8-90-583 0 0,-1-94-2264 0 0,23-33-6463 0 0,-31 0 131 0 0,-14 11 3452 0 0</inkml:trace>
  <inkml:trace contextRef="#ctx0" brushRef="#br0" timeOffset="453.044">869 140 5297 0 0,'0'0'2179'0'0,"0"0"-257"0"0,0 0-100 0 0,0 0 33 0 0,0 0-13 0 0,0 0-267 0 0,0 0-338 0 0,0 0-323 0 0,0 0-218 0 0,0 0-153 0 0,0 0-105 0 0,0 0-27 0 0,0 0 28 0 0,-3 4 26 0 0,2-1-375 0 0,-1 0 0 0 0,1 0 0 0 0,0 0-1 0 0,0 0 1 0 0,0 0 0 0 0,1 1-1 0 0,-1-1 1 0 0,1 0 0 0 0,-1 0 0 0 0,1 1-1 0 0,0-1 1 0 0,0 0 0 0 0,1 1 0 0 0,-1-1-1 0 0,1 0 1 0 0,0 0 0 0 0,-1 0 0 0 0,1 1-1 0 0,1-1 1 0 0,-1 0 0 0 0,0 0 0 0 0,1 0-1 0 0,-1-1 1 0 0,1 1-90 0 0,96 231 659 0 0,-61-123-530 0 0,-30-100 386 0 0,-7-11-324 0 0,6-8 561 0 0,-5 2-691 0 0,136-472 1145 0 0,-106 400-3075 0 0,-20 71-1524 0 0,1 6-5465 0 0,-8 1 5241 0 0,0 0-5948 0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3:23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24 489 0 0 0,'0'0'239'0'0,"0"0"366"0"0,0 0 63 0 0,-3-1 99 0 0,-17-5 1540 0 0,19 5-869 0 0,4-1 7427 0 0,5 1-4793 0 0,23 1-4420 0 0,-24 0 1679 0 0,217-14 1986 0 0,-21-20-2540 0 0,-169 34-655 0 0,-29 0-2625 0 0,-16 9-4260 0 0,1-7-4194 0 0,8-2 7020 0 0</inkml:trace>
  <inkml:trace contextRef="#ctx0" brushRef="#br0" timeOffset="269.007">195 249 9546 0 0,'0'0'1142'0'0,"0"0"-481"0"0,0 0-289 0 0,0 0 134 0 0,0 0 335 0 0,0 0 273 0 0,0 0 61 0 0,0 0-134 0 0,0 0-143 0 0,0 0-141 0 0,-2 34-74 0 0,-7 107-112 0 0,0 73 2012 0 0,9-139-8530 0 0,0-24-4706 0 0,0-50 5363 0 0</inkml:trace>
  <inkml:trace contextRef="#ctx0" brushRef="#br0" timeOffset="9038.113">838 382 0 0 0,'0'0'256'0'0,"0"0"855"0"0,0 0 177 0 0,0 0-18 0 0,1-12-17 0 0,0-4-611 0 0,0-10-156 0 0,0-4 5668 0 0,-1 29-5131 0 0,0 1-92 0 0,0 0-94 0 0,0 0-129 0 0,0 0-127 0 0,0 0-139 0 0,0 0-123 0 0,0 0-95 0 0,-3 16 107 0 0,-83 295 916 0 0,50-200-946 0 0,43-126 2882 0 0,-1-22-3089 0 0,2 0-1 0 0,2 1 0 0 0,1-1 0 0 0,2 2 0 0 0,1 0 0 0 0,2 1 0 0 0,1 0 0 0 0,2 1 0 0 0,5-5-93 0 0,38-43 100 0 0,-44 103-203 0 0,8 41 223 0 0,-17-29-85 0 0,-1 0-1 0 0,-2 1 0 0 0,-1-1 0 0 0,-2 1 1 0 0,-1 0-1 0 0,-3 22-34 0 0,1-57 6 0 0,1 0-1 0 0,-1-1 1 0 0,1 1 0 0 0,0 0 0 0 0,-1 0-1 0 0,1-1 1 0 0,-1 1 0 0 0,1 0 0 0 0,-1 0 0 0 0,1 0-1 0 0,0 0 1 0 0,-1 0 0 0 0,1-1 0 0 0,0 1 0 0 0,-1 1-1 0 0,1-1 1 0 0,-1 0 0 0 0,1 0 0 0 0,0 0-1 0 0,-1 0 1 0 0,1 0 0 0 0,-1 0 0 0 0,1 1 0 0 0,-1-1-1 0 0,1 0 1 0 0,0 0 0 0 0,-1 1 0 0 0,1-1 0 0 0,-1 0-1 0 0,1 1 1 0 0,-1-1 0 0 0,0 1 0 0 0,1-1-1 0 0,-1 1 1 0 0,1-1 0 0 0,-1 1 0 0 0,0-1 0 0 0,1 1-1 0 0,-1-1 1 0 0,0 1 0 0 0,0-1 0 0 0,1 1-1 0 0,-1-1 1 0 0,0 1 0 0 0,0 0 0 0 0,0-1 0 0 0,0 1-1 0 0,0-1 1 0 0,0 1 0 0 0,0 0 0 0 0,0-1 0 0 0,0 1-1 0 0,0-1 1 0 0,0 1 0 0 0,0 0 0 0 0,0-1-1 0 0,0 1 1 0 0,0-1 0 0 0,-1 1 0 0 0,1 0 0 0 0,0-1-1 0 0,0 1 1 0 0,-1-1 0 0 0,1 1 0 0 0,0-1 0 0 0,-1 1-1 0 0,1-1 1 0 0,-1 1-6 0 0,26-50 143 0 0,2 2 1 0 0,3 0-1 0 0,1 2 0 0 0,2 2 0 0 0,4-1-143 0 0,62-48-14 0 0,-98 91 13 0 0,-1 1 0 0 0,1-1 0 0 0,-1 1 0 0 0,1-1 0 0 0,-1 1 0 0 0,1 0 0 0 0,0-1 1 0 0,-1 1-1 0 0,1 0 0 0 0,-1-1 0 0 0,1 1 0 0 0,0 0 0 0 0,-1 0 0 0 0,1-1 0 0 0,0 1 0 0 0,0 0 0 0 0,-1 0 1 0 0,1 0-1 0 0,0 0 0 0 0,-1 0 0 0 0,1 0 0 0 0,0 0 0 0 0,-1 0 0 0 0,1 0 0 0 0,0 0 0 0 0,0 1 1 0 0,-1-1-1 0 0,1 0 0 0 0,-1 0 0 0 0,1 1 0 0 0,0-1 0 0 0,-1 0 0 0 0,1 1 0 0 0,0-1 0 0 0,-1 1 1 0 0,1-1-1 0 0,-1 1 0 0 0,1-1 0 0 0,-1 1 0 0 0,1-1 0 0 0,-1 1 0 0 0,0-1 0 0 0,1 1 0 0 0,-1 0 0 0 0,0-1 1 0 0,1 1-1 0 0,-1-1 0 0 0,0 1 0 0 0,0 0 0 0 0,1 0 0 0 0,-1-1 0 0 0,0 1 0 0 0,0 0 0 0 0,0-1 1 0 0,0 1-1 0 0,0 0 1 0 0,1 49 123 0 0,-2-39-68 0 0,-2 265 331 0 0,3-276-450 0 0,-1 1-1 0 0,1 0 0 0 0,0 0 0 0 0,0-1 0 0 0,0 1 0 0 0,0 0 0 0 0,0-1 1 0 0,0 1-1 0 0,1 0 0 0 0,-1-1 0 0 0,0 1 0 0 0,0 0 0 0 0,0-1 0 0 0,0 1 1 0 0,1 0-1 0 0,-1-1 0 0 0,0 1 0 0 0,1-1 0 0 0,-1 1 0 0 0,1 0 0 0 0,-1-1 1 0 0,0 1-1 0 0,1-1 0 0 0,-1 1 0 0 0,1-1 0 0 0,0 1 0 0 0,-1-1 0 0 0,1 0 1 0 0,-1 1-1 0 0,1-1 0 0 0,0 0 0 0 0,-1 1 0 0 0,1-1 0 0 0,-1 0 0 0 0,1 0 1 0 0,0 0-1 0 0,-1 1 0 0 0,1-1 0 0 0,0 0 0 0 0,0 0 0 0 0,-1 0 0 0 0,1 0 1 0 0,0 0-1 0 0,-1 0 0 0 0,1 0 0 0 0,0-1 0 0 0,-1 1 0 0 0,1 0 0 0 0,0 0 65 0 0,30-18-10661 0 0,-23 11 5070 0 0,-2-1-336 0 0</inkml:trace>
  <inkml:trace contextRef="#ctx0" brushRef="#br0" timeOffset="9738.054">1779 364 7682 0 0,'0'0'1448'0'0,"0"0"-66"0"0,0 0-6 0 0,0 0 76 0 0,0 0-53 0 0,0 0-251 0 0,0 0-281 0 0,0 0-160 0 0,0 0-64 0 0,0 0-70 0 0,0 0-87 0 0,0 0-98 0 0,0 0-83 0 0,-13-2-73 0 0,-37-2-58 0 0,47 4-153 0 0,1 0 0 0 0,-1 0 0 0 0,1 0 0 0 0,-1 1 0 0 0,1-1 0 0 0,-1 1 0 0 0,1-1 0 0 0,-1 1 0 0 0,1 0 0 0 0,-1 0 0 0 0,1 0-1 0 0,0 0 1 0 0,-1 0 0 0 0,1 1 0 0 0,0-1 0 0 0,0 1 0 0 0,0-1 0 0 0,0 1 0 0 0,0 0 0 0 0,0 0 0 0 0,1 0 0 0 0,-1 1-21 0 0,-9 7 24 0 0,4-4-4 0 0,-1 0 0 0 0,1 1-1 0 0,0 0 1 0 0,1 0 0 0 0,0 1 0 0 0,0 0 0 0 0,1 0-1 0 0,0 0 1 0 0,0 1 0 0 0,0-1 0 0 0,2 1-1 0 0,-1 0 1 0 0,1 0 0 0 0,0 1 0 0 0,1-1-1 0 0,0 1 1 0 0,0-1 0 0 0,1 1 0 0 0,0 0 0 0 0,1-1-1 0 0,0 1 1 0 0,1 0 0 0 0,1 4-20 0 0,1-8 79 0 0,2 0 0 0 0,-1 0-1 0 0,1 0 1 0 0,0 0 0 0 0,0-1 0 0 0,0 0 0 0 0,1 0 0 0 0,-1-1-1 0 0,1 1 1 0 0,1-1 0 0 0,-1 0 0 0 0,0-1 0 0 0,1 0 0 0 0,0 0-1 0 0,0 0 1 0 0,0-1 0 0 0,0 0 0 0 0,0 0 0 0 0,0 0-1 0 0,1-1 1 0 0,-1-1 0 0 0,0 1 0 0 0,1-1 0 0 0,-1 0 0 0 0,1-1-1 0 0,-1 1 1 0 0,6-3-79 0 0,-4 0 89 0 0,1-2 0 0 0,-1 1 0 0 0,0-1-1 0 0,0 0 1 0 0,-1-1 0 0 0,1 0 0 0 0,-1-1-1 0 0,0 0 1 0 0,-1 0 0 0 0,0 0 0 0 0,0-1-1 0 0,-1 0 1 0 0,0 0 0 0 0,0-1 0 0 0,-1 0-1 0 0,0 0 1 0 0,0 0 0 0 0,-1-1-89 0 0,9-12 42 0 0,-2-1 1 0 0,0-1-1 0 0,-2 0 1 0 0,0-1-1 0 0,-2 0 1 0 0,-1 0-1 0 0,0 0 0 0 0,-2-1 1 0 0,-2 1-1 0 0,0-1 1 0 0,-1-3-43 0 0,0 9-28 0 0,1 10-14 0 0,-1 0 0 0 0,1 0 0 0 0,-2 0 0 0 0,1 0 0 0 0,-1-1 0 0 0,-1 1 0 0 0,0 0 0 0 0,0 0 0 0 0,-1 0-1 0 0,0 0 1 0 0,-1 1 0 0 0,0-1 0 0 0,-1 0 0 0 0,1 1 0 0 0,-2 0 0 0 0,0 0 0 0 0,0 0 0 0 0,0 1 0 0 0,-1-1 0 0 0,0 1 0 0 0,-1 1 0 0 0,0-1 0 0 0,-2 0 42 0 0,5 6-40 0 0,0 1-1 0 0,0 0 1 0 0,-1 0 0 0 0,1 0-1 0 0,0 0 1 0 0,-1 1 0 0 0,1 0-1 0 0,-1 0 1 0 0,1 0 0 0 0,-1 0-1 0 0,1 1 1 0 0,-1-1 0 0 0,1 1-1 0 0,0 1 1 0 0,-1-1 0 0 0,1 0-1 0 0,0 1 1 0 0,0 0 0 0 0,0 0 0 0 0,0 0-1 0 0,0 1 1 0 0,1-1 0 0 0,-1 1-1 0 0,1 0 1 0 0,-1 0 0 0 0,0 1 40 0 0,-3 4 20 0 0,0 1 0 0 0,1-1 0 0 0,0 1 0 0 0,0 0 0 0 0,1 1 1 0 0,0-1-1 0 0,0 1 0 0 0,1 0 0 0 0,1 0 0 0 0,0 1 0 0 0,0-1 0 0 0,1 1 1 0 0,0-1-1 0 0,1 1 0 0 0,0-1 0 0 0,1 1 0 0 0,0 0 0 0 0,1 0 0 0 0,0-1 1 0 0,0 1-1 0 0,3 8-20 0 0,3 8 95 0 0,0 0 0 0 0,2 0 0 0 0,1-1 0 0 0,0-1 0 0 0,2 1 0 0 0,2-2 0 0 0,13 21-95 0 0,-18-31-15 0 0,1 0 0 0 0,0-1 0 0 0,1 0 1 0 0,0-1-1 0 0,1 0 0 0 0,0-1 0 0 0,1 0 0 0 0,1-1 1 0 0,-1-1-1 0 0,10 5 15 0 0,-21-13-132 0 0,-1 0 1 0 0,1-1-1 0 0,-1 1 1 0 0,1 0 0 0 0,-1-1-1 0 0,1 1 1 0 0,-1-1-1 0 0,1 0 1 0 0,-1 0-1 0 0,1 1 1 0 0,0-1-1 0 0,-1 0 1 0 0,1 0-1 0 0,-1-1 1 0 0,1 1 0 0 0,-1 0-1 0 0,1 0 1 0 0,0-1-1 0 0,-1 1 1 0 0,1-1-1 0 0,-1 1 1 0 0,0-1-1 0 0,1 0 1 0 0,-1 0-1 0 0,1 1 1 0 0,-1-1 0 0 0,0 0-1 0 0,0 0 1 0 0,2-2 131 0 0,12-16-5693 0 0,-4-2-3523 0 0,-11 20 8958 0 0,3-7-5055 0 0</inkml:trace>
  <inkml:trace contextRef="#ctx0" brushRef="#br0" timeOffset="10134.041">2167 76 7001 0 0,'0'0'2016'0'0,"0"0"-213"0"0,0 0-255 0 0,0 0-185 0 0,0 0-184 0 0,0 0-186 0 0,0 0-202 0 0,0 0-176 0 0,0 0-143 0 0,0 0-105 0 0,0 0 9 0 0,0 0 17 0 0,-5 13 46 0 0,-18 42 39 0 0,20-46-280 0 0,0 1-1 0 0,0-1 1 0 0,1 1 0 0 0,1 0 0 0 0,0 0 0 0 0,0-1 0 0 0,1 1 0 0 0,0 0 0 0 0,1 0 0 0 0,0 1-198 0 0,0 23 296 0 0,2-11-194 0 0,0-1 1 0 0,1 1-1 0 0,1-1 0 0 0,1-1 1 0 0,1 1-1 0 0,1-1 1 0 0,1 0-1 0 0,10 17-102 0 0,-5-8 34 0 0,30 34 62 0 0,-43-63-59 0 0,0 1 0 0 0,0-1 1 0 0,0 0-1 0 0,0 0 0 0 0,1 0 0 0 0,-1 0 0 0 0,0 0 0 0 0,1 0 0 0 0,-1 0 0 0 0,1-1 0 0 0,-1 1 0 0 0,1-1 0 0 0,-1 1 0 0 0,1-1 0 0 0,-1 1 0 0 0,1-1 0 0 0,0 0 0 0 0,-1 1 0 0 0,1-1 0 0 0,0 0 0 0 0,-1 0 0 0 0,1 0 0 0 0,-1-1 0 0 0,1 1 0 0 0,0 0 0 0 0,-1-1 0 0 0,1 1 0 0 0,-1-1 0 0 0,1 1 0 0 0,-1-1 0 0 0,1 0 1 0 0,-1 1-1 0 0,1-1 0 0 0,-1 0 0 0 0,0 0 0 0 0,0 0 0 0 0,1 0 0 0 0,-1 0 0 0 0,0-1 0 0 0,0 1 0 0 0,0 0 0 0 0,0 0 0 0 0,0-1 0 0 0,1 0-37 0 0,18-33 234 0 0,-1-1 1 0 0,-1 0 0 0 0,-2-1-1 0 0,-2-1 1 0 0,-1 0-1 0 0,-2-1 1 0 0,-2 0-1 0 0,0-10-234 0 0,34-115-562 0 0,-38 146 247 0 0,7-20-3653 0 0,-4 31-2360 0 0,-3 7-989 0 0,-3 0-757 0 0</inkml:trace>
  <inkml:trace contextRef="#ctx0" brushRef="#br0" timeOffset="28156.465">2640 555 0 0 0,'0'0'1002'0'0,"0"0"629"0"0,0 0 72 0 0,0 0-127 0 0,0 0-86 0 0,0 0-125 0 0,0 0-119 0 0,9-9-134 0 0,29-29-158 0 0,-36 37-751 0 0,-1 0 1 0 0,0-1 0 0 0,0 1 0 0 0,0 0-1 0 0,1 0 1 0 0,-1-1 0 0 0,1 1 0 0 0,-1 0-1 0 0,1 0 1 0 0,-1 1 0 0 0,1-1-1 0 0,-1 0 1 0 0,1 0 0 0 0,0 1 0 0 0,0-1-1 0 0,-1 1 1 0 0,1 0 0 0 0,0-1 0 0 0,0 1-1 0 0,-1 0 1 0 0,1 0 0 0 0,0 0 0 0 0,0 0-1 0 0,0 0 1 0 0,-1 1 0 0 0,1-1 0 0 0,0 0-1 0 0,0 1 1 0 0,-1 0 0 0 0,1-1 0 0 0,1 1-204 0 0,83 38 3130 0 0,197-40-611 0 0,-282 1-2553 0 0,-1 0-46 0 0,0 0-34 0 0,0 0-61 0 0,0 0-42 0 0,18-18-9127 0 0,-14-15-4228 0 0,-4 29 13064 0 0</inkml:trace>
  <inkml:trace contextRef="#ctx0" brushRef="#br0" timeOffset="28459.41">2914 319 0 0 0,'0'0'563'0'0,"0"0"366"0"0,0 0 404 0 0,0 0 323 0 0,0 0 172 0 0,0 0-50 0 0,0 0-186 0 0,0 0-202 0 0,0 0-170 0 0,0 0-121 0 0,0 0-117 0 0,0 0-78 0 0,-1 15-96 0 0,-10 107 1395 0 0,-17 120-1284 0 0,28-237-1103 0 0,0 21-3452 0 0,13-20-8975 0 0,-11-6 9838 0 0</inkml:trace>
  <inkml:trace contextRef="#ctx0" brushRef="#br0" timeOffset="29190.292">3441 404 0 0 0,'0'0'723'0'0,"0"0"304"0"0,0 0 128 0 0,0 0 165 0 0,0 0 167 0 0,0 0 23 0 0,0 0-177 0 0,0 0-217 0 0,0 0-162 0 0,0 0-114 0 0,0 0-94 0 0,0 0-82 0 0,0 0-157 0 0,-27 14-127 0 0,-83 43-70 0 0,69-22 27 0 0,36-26-254 0 0,0 1-23 0 0,0 1 0 0 0,1-1 0 0 0,0 1 0 0 0,0 0 0 0 0,1 0 1 0 0,1 1-1 0 0,0-1 0 0 0,0 1 0 0 0,1-1 0 0 0,1 1 0 0 0,0-1 0 0 0,1 1 0 0 0,0 4-60 0 0,1-11 126 0 0,1 0 0 0 0,0-1 0 0 0,-1 1 1 0 0,2 0-1 0 0,-1-1 0 0 0,0 1 0 0 0,1-1 1 0 0,0 0-1 0 0,0-1 0 0 0,0 1 0 0 0,1-1 1 0 0,-1 1-1 0 0,1-1 0 0 0,0 0 1 0 0,0-1-1 0 0,0 1 0 0 0,0-1 0 0 0,0 0 1 0 0,0 0-1 0 0,0-1 0 0 0,1 0 0 0 0,-1 0 1 0 0,1 0-1 0 0,-1 0 0 0 0,1-1 0 0 0,-1 0 1 0 0,1 0-1 0 0,0-1 0 0 0,-1 1 1 0 0,1-1-1 0 0,4-1-126 0 0,3-3 247 0 0,0 1 0 0 0,0-2 1 0 0,0 0-1 0 0,-1 0 0 0 0,0-1 0 0 0,0-1 1 0 0,-1 0-1 0 0,0 0 0 0 0,0-1 0 0 0,2-4-247 0 0,8-4 160 0 0,0-1 1 0 0,-1-1-1 0 0,-1-2 0 0 0,0 1 0 0 0,-2-2 0 0 0,-1 0 1 0 0,0-1-1 0 0,-2-1 0 0 0,-1-1 0 0 0,-1 1 0 0 0,0-2 0 0 0,-2 0 1 0 0,-2 0-1 0 0,0-1 0 0 0,-1 1 0 0 0,-2-2 0 0 0,-1 1 1 0 0,0-19-161 0 0,-2 39-15 0 0,-2 1 1 0 0,1-1 0 0 0,-1 0 0 0 0,0 1 0 0 0,0-1 0 0 0,-1 0 0 0 0,0 1-1 0 0,0-1 1 0 0,0 0 0 0 0,-1 1 0 0 0,0 0 0 0 0,-1-1 0 0 0,1 1-1 0 0,-1 0 1 0 0,0 0 0 0 0,-1 0 0 0 0,1 1 0 0 0,-1-1 0 0 0,0 1 0 0 0,-1 0-1 0 0,1 0 1 0 0,-1 0 0 0 0,0 1 0 0 0,0 0 0 0 0,0 0 0 0 0,-1 0-1 0 0,0 0 1 0 0,0 1 0 0 0,1 0 0 0 0,-2 0 0 0 0,-1 0 14 0 0,2 2-24 0 0,0 0-1 0 0,-1 1 1 0 0,1 0 0 0 0,0 0 0 0 0,-1 0-1 0 0,1 1 1 0 0,0 0 0 0 0,0 0 0 0 0,0 1-1 0 0,-1-1 1 0 0,1 1 0 0 0,1 1 0 0 0,-1-1-1 0 0,0 1 1 0 0,1 0 0 0 0,-1 0 0 0 0,1 1-1 0 0,0 0 1 0 0,0-1 0 0 0,0 2 0 0 0,0-1 0 0 0,1 1-1 0 0,0-1 1 0 0,0 1 0 0 0,0 0 0 0 0,1 1-1 0 0,-1-1 1 0 0,1 1 0 0 0,1-1 0 0 0,-1 1-1 0 0,1 0 1 0 0,0 0 0 0 0,0 0 0 0 0,0 3 24 0 0,-2 1-8 0 0,0 1 1 0 0,1 0 0 0 0,0 0 0 0 0,1 0 0 0 0,0 0 0 0 0,1 0 0 0 0,0 0-1 0 0,0 0 1 0 0,1 0 0 0 0,1 1 0 0 0,0-1 0 0 0,1 0 0 0 0,0 0-1 0 0,1 0 1 0 0,0 0 0 0 0,0-1 0 0 0,1 1 0 0 0,1-1 0 0 0,1 3 7 0 0,9 8-50 0 0,1 0 1 0 0,1-1-1 0 0,1-1 1 0 0,1-1-1 0 0,1 0 1 0 0,0-1-1 0 0,1-2 1 0 0,1 0-1 0 0,0-1 1 0 0,9 3 49 0 0,18 0-2393 0 0,-26-15-6451 0 0,-21-3 3972 0 0,0-2-1668 0 0</inkml:trace>
  <inkml:trace contextRef="#ctx0" brushRef="#br0" timeOffset="30392.998">3881 647 0 0 0,'0'0'615'0'0,"0"0"590"0"0,0 0 64 0 0,0 0-208 0 0,0 0-186 0 0,0 0-47 0 0,0 0 102 0 0,0 0 158 0 0,0 0 118 0 0,1 6 949 0 0,0-5 5533 0 0,19-37-2747 0 0,-9 28-3614 0 0,-2-6-51 0 0,-9 14-1244 0 0,27-56 1371 0 0,35-65-1244 0 0,2 18-106 0 0,-64 104-62 0 0,0-1-1 0 0,0 0 0 0 0,0 1 0 0 0,0-1 0 0 0,0 0 1 0 0,0 1-1 0 0,0-1 0 0 0,0 0 0 0 0,0 0 0 0 0,0 1 1 0 0,0-1-1 0 0,1 0 0 0 0,-1 1 0 0 0,0-1 0 0 0,0 0 1 0 0,0 0-1 0 0,0 1 0 0 0,1-1 0 0 0,-1 0 1 0 0,0 0-1 0 0,0 1 0 0 0,1-1 0 0 0,-1 0 0 0 0,0 0 1 0 0,0 0-1 0 0,1 0 0 0 0,-1 1 0 0 0,0-1 0 0 0,1 0 1 0 0,-1 0-1 0 0,0 0 0 0 0,0 0 0 0 0,1 0 0 0 0,-1 0 1 0 0,0 0-1 0 0,1 0 0 0 0,-1 0 0 0 0,0 0 1 0 0,1 0-1 0 0,-1 0 0 0 0,0 0 0 0 0,1 0 0 0 0,-1 0 1 0 0,0 0-1 0 0,1 0 0 0 0,-1 0 0 0 0,0 0 0 0 0,0 0 1 0 0,1-1 9 0 0,-1 47-20 0 0,0-37 7 0 0,5 201-45 0 0,-5-209 58 0 0,0 0 1 0 0,0 1 0 0 0,0-1 0 0 0,0 0 0 0 0,1 0 0 0 0,-1 0 0 0 0,0 0 0 0 0,0 0 0 0 0,1 0 0 0 0,-1 1 0 0 0,0-1 0 0 0,1 0 0 0 0,-1 0 0 0 0,1 0 0 0 0,0 0 0 0 0,-1 0 0 0 0,1-1-1 0 0,0 1 1 0 0,0 0 0 0 0,-1 0 0 0 0,1 0 0 0 0,0-1 0 0 0,0 1 0 0 0,0 0 0 0 0,0-1 0 0 0,0 1 0 0 0,0 0 0 0 0,0-1 0 0 0,0 0 0 0 0,0 1 0 0 0,0-1 0 0 0,0 0 0 0 0,0 1-1 0 0,1-1 1 0 0,-1 0 0 0 0,0 0 0 0 0,0 0 0 0 0,0 0 0 0 0,0 0 0 0 0,0 0 0 0 0,0 0 0 0 0,1 0 0 0 0,-1-1 0 0 0,0 1 0 0 0,0 0 0 0 0,0-1 0 0 0,0 1 0 0 0,0-1 0 0 0,0 1 0 0 0,0-1-1 0 0,0 1 1 0 0,0-1 0 0 0,0 0 0 0 0,0 0-1 0 0,15-18 28 0 0,0 0-1 0 0,-2-2 1 0 0,-1 0 0 0 0,0 0-1 0 0,-1-1 1 0 0,6-19-28 0 0,24-42 20 0 0,-33 63 37 0 0,-2 6-218 0 0,-4 34-35 0 0,-3 15 203 0 0,-2-17-18 0 0,1-1-1 0 0,1 1 1 0 0,1-1-1 0 0,1 0 1 0 0,0 1-1 0 0,1-1 1 0 0,1 0-1 0 0,1 0 1 0 0,0-1-1 0 0,1 1 1 0 0,8 14 11 0 0,-8-18-212 0 0,19 24-1575 0 0,2-34-5894 0 0,-12-20-4991 0 0,-13 13 7666 0 0</inkml:trace>
  <inkml:trace contextRef="#ctx0" brushRef="#br0" timeOffset="30885.033">4485 58 7522 0 0,'0'0'1684'0'0,"0"0"-137"0"0,0 0-151 0 0,0 0-142 0 0,0 0-173 0 0,0 0-131 0 0,0 0-70 0 0,0 0-46 0 0,0 0-9 0 0,0 0-2 0 0,0 0-49 0 0,0 0-89 0 0,0 0-48 0 0,3 17-56 0 0,30 132 939 0 0,31 108-568 0 0,-21-73-813 0 0,-43-184-89 0 0,0 0 0 0 0,1 0 0 0 0,-1 0 0 0 0,0 0 0 0 0,0-1 0 0 0,1 1 1 0 0,-1 0-1 0 0,0 0 0 0 0,0 0 0 0 0,1 0 0 0 0,-1 0 0 0 0,0 0 0 0 0,0 0 0 0 0,1 0 0 0 0,-1-1 0 0 0,0 1 1 0 0,1 0-1 0 0,-1 0 0 0 0,0 0 0 0 0,0 0 0 0 0,1 1 0 0 0,-1-1 0 0 0,0 0 0 0 0,1 0 0 0 0,-1 0 1 0 0,0 0-1 0 0,0 0 0 0 0,1 0 0 0 0,-1 0 0 0 0,0 0 0 0 0,0 1 0 0 0,1-1 0 0 0,-1 0 0 0 0,0 0 0 0 0,0 0 1 0 0,0 0-1 0 0,1 1 0 0 0,-1-1 0 0 0,0 0 0 0 0,0 0 0 0 0,0 1 0 0 0,0-1 0 0 0,1 0 0 0 0,-1 0-50 0 0,12-39 486 0 0,-9 29-397 0 0,125-409 423 0 0,-99 315-1780 0 0,-29 104 620 0 0,0 0-332 0 0,-1 5-3214 0 0,-4 16 279 0 0,-7 11-6178 0 0,11-20 3816 0 0</inkml:trace>
  <inkml:trace contextRef="#ctx0" brushRef="#br0" timeOffset="31326.049">4906 658 4897 0 0,'0'0'3411'0'0,"0"0"-1407"0"0,0 0-344 0 0,0 0 176 0 0,0 0-47 0 0,0 0-285 0 0,0 0-308 0 0,0 0-222 0 0,0 0-175 0 0,0 0-130 0 0,0 0-78 0 0,0 0-83 0 0,0 0-28 0 0,14-10-65 0 0,43-33-52 0 0,-55 41-323 0 0,0 0 0 0 0,0 1 1 0 0,0-1-1 0 0,0 0 0 0 0,0 0 1 0 0,0 0-1 0 0,0 0 0 0 0,0-1 1 0 0,-1 1-1 0 0,1-1 0 0 0,-1 1 1 0 0,0-1-1 0 0,0 1 1 0 0,0-1-1 0 0,0 1 0 0 0,0-1 1 0 0,0 0-1 0 0,-1 0 0 0 0,0 1 1 0 0,1-1-1 0 0,-1 0 0 0 0,0 0 1 0 0,0 0-1 0 0,0 1 0 0 0,-1-1 1 0 0,1-1-41 0 0,-1-8 76 0 0,1 8-84 0 0,0 1 0 0 0,0-1 0 0 0,0 1 0 0 0,0-1 0 0 0,-1 1 0 0 0,1 0 0 0 0,-1-1-1 0 0,0 1 1 0 0,0 0 0 0 0,0-1 0 0 0,-1 1 0 0 0,1 0 0 0 0,-1 0 0 0 0,1 0 0 0 0,-1 0 0 0 0,0 0 0 0 0,0 1 0 0 0,-1-1 0 0 0,1 1-1 0 0,0-1 1 0 0,-1 1 0 0 0,0 0 0 0 0,1 0 0 0 0,-1 0 0 0 0,0 0 0 0 0,0 0 0 0 0,0 1 0 0 0,0-1 0 0 0,0 1 0 0 0,-1 0-1 0 0,-2-1 9 0 0,-1 1-20 0 0,1 1-1 0 0,-1 0 0 0 0,1 0 1 0 0,-1 0-1 0 0,0 1 0 0 0,1 0 0 0 0,-1 0 1 0 0,1 1-1 0 0,0 0 0 0 0,0 0 1 0 0,-1 0-1 0 0,1 1 0 0 0,1 0 0 0 0,-1 0 1 0 0,0 0-1 0 0,1 1 0 0 0,-1 0 0 0 0,1 0 1 0 0,0 0-1 0 0,1 1 0 0 0,-1 0 1 0 0,1 0-1 0 0,0 0 0 0 0,0 0 0 0 0,0 0 1 0 0,1 1-1 0 0,-1 0 0 0 0,2 0 1 0 0,-1 0-1 0 0,1 0 0 0 0,-1 0 0 0 0,2 0 1 0 0,-1 1-1 0 0,1-1 0 0 0,0 1 0 0 0,0-1 1 0 0,1 1-1 0 0,0-1 0 0 0,0 3 21 0 0,0-2 53 0 0,1-1-1 0 0,-1 0 0 0 0,1 0 0 0 0,1 1 1 0 0,-1-1-1 0 0,1 0 0 0 0,0 0 1 0 0,1 0-1 0 0,-1-1 0 0 0,1 1 0 0 0,0 0 1 0 0,1-1-1 0 0,-1 0 0 0 0,1 0 0 0 0,0 0 1 0 0,0 0-1 0 0,1-1 0 0 0,-1 1 1 0 0,1-1-1 0 0,5 3-52 0 0,-1 0 104 0 0,0 0 0 0 0,1 0 0 0 0,0-1 1 0 0,0 0-1 0 0,1-1 0 0 0,-1 0 0 0 0,1-1 0 0 0,0 0 0 0 0,0-1 1 0 0,1 0-1 0 0,-1-1 0 0 0,1 0 0 0 0,-1-1 0 0 0,1 0 1 0 0,0-1-1 0 0,0 0 0 0 0,4-1-104 0 0,-12 0-49 0 0,0 0 1 0 0,0 0-1 0 0,1 0 1 0 0,-1-1-1 0 0,0 0 1 0 0,0 1-1 0 0,-1-1 1 0 0,1-1-1 0 0,0 1 1 0 0,-1-1-1 0 0,1 1 1 0 0,-1-1-1 0 0,0 0 0 0 0,0 0 1 0 0,0 0-1 0 0,0-1 1 0 0,0 1-1 0 0,-1-1 1 0 0,0 1-1 0 0,0-1 1 0 0,2-4 48 0 0,9-23-5187 0 0,-6-1-7063 0 0,-6 26 4727 0 0</inkml:trace>
  <inkml:trace contextRef="#ctx0" brushRef="#br0" timeOffset="41425.048">5425 581 0 0 0,'-9'-13'0'0'0,"26"-18"97"0"0,-8 24 3857 0 0,-9 7-3503 0 0,23-12 12432 0 0,-22 12-12097 0 0,-9 21 7889 0 0,-19 12-8214 0 0,6-9-97 0 0,-140 193 136 0 0,113-147-480 0 0,48-67-37 0 0,0-3 18 0 0,0 0-13 0 0,0 0 4 0 0,0 0-34 0 0,0 0-8 0 0,0 0-27 0 0,0 0-30 0 0,0 0-39 0 0,0-19-2822 0 0,5-13-4545 0 0,2 11-1304 0 0,-5 16 5799 0 0,0-2-2399 0 0</inkml:trace>
  <inkml:trace contextRef="#ctx0" brushRef="#br0" timeOffset="42066.544">5168 577 0 0 0,'0'0'1146'0'0,"0"0"877"0"0,0 0 233 0 0,0 0-90 0 0,0 0-204 0 0,0 0-261 0 0,0 0-194 0 0,0 0-181 0 0,0 0-127 0 0,0 0-85 0 0,0 0-73 0 0,0 0-67 0 0,0-3-66 0 0,0-4-326 0 0,0 5 6807 0 0,0 3-7189 0 0,0-1-5 0 0,0 0-19 0 0,0 0 0 0 0,0 0-27 0 0,0 0-34 0 0,14 18 688 0 0,80 133 447 0 0,24-18-975 0 0,-78-82-172 0 0,-36-66-5394 0 0,-5 5-7037 0 0,1 6-349 0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4:13.1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463 567 15419 0 0,'0'0'472'0'0,"0"0"-220"0"0,0 0-153 0 0,0 0 17 0 0,0 0 98 0 0,0 0 94 0 0,0 0 62 0 0,-8 35 0 0 0,-22 112-42 0 0,22-34 149 0 0,42 152 554 0 0,-26-137 405 0 0,-8-127-1386 0 0,-1-1-1 0 0,1 1 0 0 0,-1-1 1 0 0,1 0-1 0 0,-1 1 1 0 0,1-1-1 0 0,-1 1 0 0 0,1-1 1 0 0,-1 0-1 0 0,1 0 0 0 0,-1 1 1 0 0,1-1-1 0 0,-1 0 0 0 0,0 0 1 0 0,1 1-1 0 0,-1-1 0 0 0,1 0 1 0 0,-1 0-1 0 0,0 0 0 0 0,1 0 1 0 0,-1 0-1 0 0,0 0 0 0 0,1 0 1 0 0,-1 0-1 0 0,1 0 0 0 0,-1 0 1 0 0,0-1-1 0 0,1 1 0 0 0,-1 0 1 0 0,1 0-1 0 0,-1-1 0 0 0,0 1 1 0 0,1 0-1 0 0,-1 0 1 0 0,1-1-1 0 0,-1 1 0 0 0,1-1 1 0 0,-1 1-1 0 0,1 0 0 0 0,-1-1 1 0 0,1 1-1 0 0,0-1 0 0 0,-1 1 1 0 0,1-1-1 0 0,0 0 0 0 0,-1 1 1 0 0,1-1-1 0 0,0 1 0 0 0,0-1 1 0 0,-1 1-1 0 0,1-1 0 0 0,0 0 1 0 0,0 1-1 0 0,0-1 0 0 0,0 0 1 0 0,0 1-1 0 0,0-1 0 0 0,0 1 1 0 0,0-1-1 0 0,0 0 0 0 0,0 1 1 0 0,0-1-1 0 0,0 0 0 0 0,1 1 1 0 0,-1-1-1 0 0,0 0-49 0 0,-10-41 154 0 0,1-2 0 0 0,2 1 0 0 0,2-1 0 0 0,2 0 0 0 0,2 0 0 0 0,4-35-154 0 0,-4-88 546 0 0,0 134-322 0 0,1 33-264 0 0,0 0 7 0 0,0 0-21 0 0,0 0-42 0 0,0 0-19 0 0,39 30-177 0 0,75 105 444 0 0,-82-96-121 0 0,-21-25-17 0 0,0-1-1 0 0,1 0 1 0 0,0 0 0 0 0,0-1-1 0 0,2-1 1 0 0,-1 0 0 0 0,2-1-1 0 0,8 5-13 0 0,-22-14 47 0 0,0-1-1 0 0,0 1 1 0 0,0 0-1 0 0,1-1 0 0 0,-1 1 1 0 0,0-1-1 0 0,0 1 0 0 0,1-1 1 0 0,-1 0-1 0 0,0 0 0 0 0,1 1 1 0 0,-1-1-1 0 0,0 0 1 0 0,1 0-1 0 0,-1 0 0 0 0,0 0 1 0 0,1 0-1 0 0,-1-1 0 0 0,0 1 1 0 0,1 0-1 0 0,-1-1 0 0 0,0 1 1 0 0,0-1-1 0 0,1 1 1 0 0,-1-1-1 0 0,0 1 0 0 0,0-1 1 0 0,0 0-1 0 0,0 0 0 0 0,0 0 1 0 0,0 0-1 0 0,0 1 1 0 0,0-1-1 0 0,0 0 0 0 0,0-1 1 0 0,0 1-1 0 0,0 0 0 0 0,-1 0 1 0 0,1 0-1 0 0,-1 0 0 0 0,1-1 1 0 0,-1 1-1 0 0,1 0-46 0 0,11-63 1362 0 0,-12 59-1417 0 0,4-233 830 0 0,-35 135-698 0 0,29 105-5026 0 0,2 10 3021 0 0,31 32-9454 0 0,-25-37 7029 0 0,3 1-2693 0 0</inkml:trace>
  <inkml:trace contextRef="#ctx0" brushRef="#br0" timeOffset="245.048">1017 615 6777 0 0,'0'0'1989'0'0,"0"0"-554"0"0,0 0-340 0 0,0 0 2 0 0,0 0 21 0 0,0 0-91 0 0,0 0-104 0 0,0 0-99 0 0,0 0-113 0 0,0 0-63 0 0,-5 34-51 0 0,-15 107-55 0 0,24-81 206 0 0,1-52-552 0 0,-3-4-40 0 0,0 1-1 0 0,0-1 1 0 0,1 0 0 0 0,-1 0-1 0 0,1 0 1 0 0,0-1 0 0 0,0 1-1 0 0,1-1 1 0 0,-1 0 0 0 0,1 0-1 0 0,0 0 1 0 0,-1 0 0 0 0,1 0-1 0 0,0-1 1 0 0,1 0 0 0 0,-1 1-1 0 0,0-2 1 0 0,1 1 0 0 0,-1 0-1 0 0,1-1 1 0 0,-1 0 0 0 0,1 0-1 0 0,0 0 1 0 0,0-1 0 0 0,-1 0-1 0 0,3 0-155 0 0,-6-1 130 0 0,1 0 1 0 0,-1-1-1 0 0,0 1 0 0 0,0-1 0 0 0,1 0 0 0 0,-1 1 0 0 0,0-1 0 0 0,-1 0 0 0 0,1 0 0 0 0,0 0 0 0 0,0 1 0 0 0,-1-1 0 0 0,1 0 0 0 0,-1 0 0 0 0,1 0 1 0 0,-1 0-1 0 0,0 0 0 0 0,0 0 0 0 0,0 0 0 0 0,0 0 0 0 0,0 0 0 0 0,0 0 0 0 0,-1 0 0 0 0,1 0 0 0 0,-1-1-130 0 0,1-4 152 0 0,0-4-106 0 0,-1 1-1 0 0,1-1 1 0 0,-1 0 0 0 0,-1 1 0 0 0,0-1 0 0 0,-1 1 0 0 0,0 0-1 0 0,0 0 1 0 0,-1 0 0 0 0,-1 0 0 0 0,-5-9-46 0 0,7 13-265 0 0,-56-88-1640 0 0,33 67-2371 0 0,-5 4-4752 0 0,22 19-2220 0 0</inkml:trace>
  <inkml:trace contextRef="#ctx0" brushRef="#br0" timeOffset="576.109">1148 173 10674 0 0,'0'0'4899'0'0,"0"0"-2890"0"0,0 0-1016 0 0,0 0-104 0 0,0 0-47 0 0,0 0-142 0 0,0 0-180 0 0,0 0-163 0 0,0 0-57 0 0,0 0 47 0 0,0 0 75 0 0,0 0 54 0 0,0 0-4 0 0,2 18-52 0 0,28 126 485 0 0,-19-113-841 0 0,1 0 0 0 0,1-1 0 0 0,2 0-1 0 0,1-1 1 0 0,2-1 0 0 0,0-1 0 0 0,2-1-1 0 0,1 0 1 0 0,1-1 0 0 0,8 5-64 0 0,41 32-1922 0 0,-70-61 1079 0 0,-1-1-244 0 0,0 0-288 0 0,0 0-540 0 0,-1-1-2810 0 0,-3-2 2194 0 0,4 3 952 0 0,-2-4-8307 0 0</inkml:trace>
  <inkml:trace contextRef="#ctx0" brushRef="#br0" timeOffset="985.11">1141 549 7690 0 0,'0'0'1800'0'0,"0"0"-772"0"0,0 0-276 0 0,0 0 210 0 0,0 0 192 0 0,0 0-44 0 0,0 0-223 0 0,0 0-261 0 0,0 0-250 0 0,0 0-192 0 0,0 0-85 0 0,0 0-49 0 0,0 0-22 0 0,23-9 12 0 0,75-26-32 0 0,-17 17-52 0 0,182-60 462 0 0,-259 77-184 0 0,0 0 0 0 0,0-1 0 0 0,0 1 0 0 0,0-1 0 0 0,-1 0 1 0 0,1 0-1 0 0,0 0 0 0 0,-1 0 0 0 0,0-1 0 0 0,1 1 0 0 0,-1-1 0 0 0,0 0 1 0 0,0 0-1 0 0,0 0 0 0 0,-1 0 0 0 0,1-1 0 0 0,-1 1 0 0 0,0-1 1 0 0,0 1-1 0 0,0-1 0 0 0,0 0 0 0 0,-1 0 0 0 0,0 0 0 0 0,1 0 0 0 0,-1 0 1 0 0,-1 0-1 0 0,1 0 0 0 0,-1 0 0 0 0,1-1 0 0 0,-1 1 0 0 0,0 0 1 0 0,-1 0-1 0 0,1-1-234 0 0,0 2 15 0 0,1 0 0 0 0,-1 0 0 0 0,0 0 1 0 0,0 0-1 0 0,0 0 0 0 0,-1 0 1 0 0,1 0-1 0 0,-1 0 0 0 0,0 0 0 0 0,1 0 1 0 0,-1 0-1 0 0,-1 0 0 0 0,1 1 0 0 0,0-1 1 0 0,-1 0-1 0 0,1 1 0 0 0,-1-1 0 0 0,0 1 1 0 0,0-1-1 0 0,0 1 0 0 0,0 0 1 0 0,0 0-1 0 0,0 0 0 0 0,-1 0 0 0 0,1 0 1 0 0,-1 1-1 0 0,1-1 0 0 0,-1 1 0 0 0,0-1 1 0 0,1 1-1 0 0,-1 0 0 0 0,0 0 1 0 0,0 0-1 0 0,0 0 0 0 0,0 1 0 0 0,0-1 1 0 0,0 1-1 0 0,0 0 0 0 0,0 0 0 0 0,-2 0-15 0 0,0 0-72 0 0,-1 0 0 0 0,1 0 0 0 0,0 0 0 0 0,-1 1 0 0 0,1 0 0 0 0,0 0 0 0 0,-1 0 0 0 0,1 1 0 0 0,0 0 0 0 0,0 0 0 0 0,0 0 0 0 0,0 0 0 0 0,1 1-1 0 0,-1 0 1 0 0,1 0 0 0 0,-1 0 0 0 0,1 1 0 0 0,0-1 0 0 0,0 1 0 0 0,1 0 0 0 0,-1 0 0 0 0,1 0 0 0 0,0 1 0 0 0,-1 1 72 0 0,-2 5-100 0 0,0 1 0 0 0,2 0 1 0 0,-1 0-1 0 0,1 0 0 0 0,1 1 1 0 0,0-1-1 0 0,1 1 0 0 0,0 0 1 0 0,1 0-1 0 0,1-1 0 0 0,0 1 0 0 0,1 7 100 0 0,-1-16-20 0 0,1 0-1 0 0,-1 1 0 0 0,1-1 0 0 0,0 0 0 0 0,1 0 0 0 0,-1 1 0 0 0,1-1 0 0 0,0 0 0 0 0,0 0 0 0 0,0-1 0 0 0,0 1 0 0 0,1 0 0 0 0,0-1 0 0 0,-1 0 0 0 0,1 1 0 0 0,0-1 0 0 0,1 0 0 0 0,-1 0 0 0 0,1-1 0 0 0,-1 1 0 0 0,1-1 0 0 0,0 0 0 0 0,0 0 0 0 0,0 0 0 0 0,0 0 0 0 0,0-1 0 0 0,0 1 0 0 0,0-1 1 0 0,0 0-1 0 0,3 0 21 0 0,7 2-71 0 0,1-1 0 0 0,0 0 0 0 0,0-1 0 0 0,0-1 0 0 0,0 0 0 0 0,0-1 0 0 0,0 0 0 0 0,6-3 71 0 0,53-17-2242 0 0,-27 3-7485 0 0,-37 14 313 0 0</inkml:trace>
  <inkml:trace contextRef="#ctx0" brushRef="#br0" timeOffset="1255.811">1 1734 10186 0 0,'0'0'246'0'0,"0"0"20"0"0,0 0 488 0 0,0 0 657 0 0,0 0 413 0 0,0 0-14 0 0,31-1-222 0 0,102-7-237 0 0,-31-19 373 0 0,-80 18-1331 0 0,64-32 1025 0 0,-2-4 0 0 0,-1-3 0 0 0,74-60-1418 0 0,-48 34 575 0 0,78-52-106 0 0,364-229-472 0 0,-298 210-4177 0 0,-221 126 2088 0 0,-15 8-1631 0 0,0 2-6715 0 0,-14 8 4023 0 0</inkml:trace>
  <inkml:trace contextRef="#ctx0" brushRef="#br0" timeOffset="1746.024">1978 0 7930 0 0,'0'0'3416'0'0,"0"0"-1147"0"0,0 0-511 0 0,0 0-91 0 0,0 0-204 0 0,0 0-335 0 0,0 0-316 0 0,0 0-251 0 0,0 0-180 0 0,0 0-88 0 0,0 0-46 0 0,0 0-45 0 0,0 0-35 0 0,-3 3-36 0 0,-12 16 288 0 0,31-22 579 0 0,-7-13-135 0 0,-17 29-403 0 0,-7 15-1497 0 0,13-18-3451 0 0,2 2-5253 0 0,0-8-158 0 0</inkml:trace>
  <inkml:trace contextRef="#ctx0" brushRef="#br0" timeOffset="2188.938">2090 357 8138 0 0,'0'0'1803'0'0,"0"0"-288"0"0,0 0 25 0 0,0 0 71 0 0,0 0-99 0 0,0 0-194 0 0,0 0-179 0 0,0 0-120 0 0,0 0-67 0 0,0 0-54 0 0,0 0-62 0 0,0 0-113 0 0,3 1-130 0 0,11 32 2189 0 0,-14-33-2770 0 0,1 0-1 0 0,-1 1 1 0 0,0-1 0 0 0,0 0-1 0 0,0 0 1 0 0,0 0 0 0 0,1 0-1 0 0,-1 0 1 0 0,0 0 0 0 0,0 1 0 0 0,0-1-1 0 0,1 0 1 0 0,-1 0 0 0 0,0 0-1 0 0,0 0 1 0 0,1 0 0 0 0,-1 0-1 0 0,0 0 1 0 0,0 0 0 0 0,0 0-1 0 0,1 0 1 0 0,-1 0 0 0 0,0 0-12 0 0,-7 28-152 0 0,7-9-1391 0 0,14-17-9364 0 0,-11-2-754 0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4:18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 1795 2160 0 0,'0'0'862'0'0,"0"0"-67"0"0,0 0 196 0 0,0 0 342 0 0,0 0 281 0 0,0 0 53 0 0,0 0-185 0 0,0 0-293 0 0,0 0-297 0 0,0 0-210 0 0,0 0-145 0 0,-22 4-90 0 0,-65 18-53 0 0,52-1 153 0 0,31-14-384 0 0,-5 8 18 0 0,1 0-1 0 0,1 0 1 0 0,0 1-1 0 0,1 0 0 0 0,0 0 1 0 0,2 0-1 0 0,0 1 1 0 0,1 0-1 0 0,0 0 1 0 0,1 0-1 0 0,1 0 0 0 0,1 0 1 0 0,0 0-1 0 0,2 1-180 0 0,-2-9 60 0 0,0 0 0 0 0,1-1 0 0 0,0 1 0 0 0,1 0 0 0 0,0-1 0 0 0,0 1 0 0 0,1-1 0 0 0,0 0 0 0 0,0 0 0 0 0,1 0 0 0 0,0 0 0 0 0,0 0 0 0 0,1-1-1 0 0,0 0 1 0 0,0 0 0 0 0,1 0 0 0 0,0-1 0 0 0,0 0 0 0 0,1 0 0 0 0,-1 0 0 0 0,1-1 0 0 0,1 0 0 0 0,-1 0 0 0 0,1-1 0 0 0,-1 0 0 0 0,1 0 0 0 0,0-1 0 0 0,1 0 0 0 0,-1 0 0 0 0,0-1-1 0 0,1 0 1 0 0,0-1 0 0 0,-1 0 0 0 0,1 0 0 0 0,0-1 0 0 0,0 0 0 0 0,-1 0 0 0 0,5-1-60 0 0,-4-2 124 0 0,-1-1 0 0 0,1 1 0 0 0,0-1 0 0 0,-1-1 0 0 0,0 0 1 0 0,0 0-1 0 0,0 0 0 0 0,-1-1 0 0 0,0 0 0 0 0,0-1 0 0 0,0 0 0 0 0,-1 0 0 0 0,0 0 0 0 0,0-1 0 0 0,-1 1 0 0 0,0-1 0 0 0,0-1 1 0 0,-1 1-1 0 0,0-1 0 0 0,0 0 0 0 0,-1 0 0 0 0,-1 0 0 0 0,1 0 0 0 0,-1-1-124 0 0,7-31 162 0 0,-2 0 1 0 0,-2-1-1 0 0,-1 1 0 0 0,-2-1 0 0 0,-2 0 1 0 0,-4-26-163 0 0,2 49-14 0 0,-1-1 1 0 0,-1 1 0 0 0,0-1 0 0 0,-2 1 0 0 0,0 1-1 0 0,-1-1 1 0 0,-1 1 0 0 0,0 0 0 0 0,-2 1 0 0 0,0 0 0 0 0,-1 0-1 0 0,0 1 1 0 0,-2 1 0 0 0,0 0 0 0 0,0 0 0 0 0,-1 2-1 0 0,-1 0 1 0 0,-6-4 13 0 0,18 14-35 0 0,1 1-1 0 0,-1 0 1 0 0,0 0-1 0 0,0 0 1 0 0,0 1-1 0 0,0-1 1 0 0,0 1-1 0 0,0-1 1 0 0,0 1-1 0 0,0 0 1 0 0,-1 0-1 0 0,1 1 1 0 0,0-1-1 0 0,-1 1 1 0 0,1-1-1 0 0,0 1 1 0 0,-1 0 0 0 0,1 1-1 0 0,-1-1 1 0 0,1 0-1 0 0,0 1 1 0 0,0 0-1 0 0,-1 0 1 0 0,1 0-1 0 0,0 0 1 0 0,0 0-1 0 0,0 0 1 0 0,0 1-1 0 0,0 0 1 0 0,0 0-1 0 0,0 0 1 0 0,0 0-1 0 0,1 0 1 0 0,-1 0-1 0 0,1 1 1 0 0,0-1-1 0 0,0 1 1 0 0,-1 0 35 0 0,-1 9-24 0 0,1 1-1 0 0,0 0 1 0 0,1 0-1 0 0,0 0 1 0 0,1 0 0 0 0,1 1-1 0 0,0-1 1 0 0,1 0 0 0 0,0 0-1 0 0,1 0 1 0 0,0 0 0 0 0,1 0-1 0 0,1 0 1 0 0,0 0 0 0 0,0-1-1 0 0,1 0 1 0 0,1 0-1 0 0,0 0 1 0 0,7 8 24 0 0,2 4-54 0 0,1 0 0 0 0,1-2 0 0 0,1 0 0 0 0,1-1 0 0 0,1-1 0 0 0,1-1 0 0 0,15 10 54 0 0,94 66-4009 0 0,-91-71-229 0 0,-11-12-3928 0 0,-17-11 2495 0 0</inkml:trace>
  <inkml:trace contextRef="#ctx0" brushRef="#br0" timeOffset="531.488">614 2067 6289 0 0,'0'0'1794'0'0,"0"0"-219"0"0,0 0 99 0 0,0 0 147 0 0,0 0-89 0 0,0 0-290 0 0,0 0-292 0 0,0 0-182 0 0,0 0-62 0 0,0 0-37 0 0,0 0-55 0 0,0 0-109 0 0,0 0-138 0 0,1-9-109 0 0,4-54 462 0 0,-5 36-698 0 0,2 1-1 0 0,1-1 1 0 0,1 1-1 0 0,1-1 1 0 0,1 1-1 0 0,2 1 1 0 0,8-20-222 0 0,-15 44-14 0 0,-1 0 0 0 0,1 0 0 0 0,0 0 0 0 0,0 1 0 0 0,0-1 0 0 0,0 0 0 0 0,0 1 0 0 0,-1-1 0 0 0,1 0 0 0 0,0 1 0 0 0,0 0-1 0 0,1-1 1 0 0,-1 1 0 0 0,0-1 0 0 0,0 1 0 0 0,0 0 0 0 0,0 0 0 0 0,0 0 0 0 0,0-1 0 0 0,0 1 0 0 0,0 0 0 0 0,1 1 0 0 0,-1-1 0 0 0,0 0 0 0 0,0 0 0 0 0,0 0 0 0 0,0 1 0 0 0,0-1 0 0 0,0 0 0 0 0,0 1 0 0 0,0-1 0 0 0,0 1 0 0 0,0-1 0 0 0,0 1 0 0 0,0 0 0 0 0,0-1 0 0 0,0 1 0 0 0,0 0 0 0 0,-1 0 0 0 0,1-1 0 0 0,0 1 0 0 0,0 0 0 0 0,-1 0 0 0 0,1 0 0 0 0,-1 0 0 0 0,1 0 0 0 0,-1 0 0 0 0,1 0 0 0 0,-1 0 0 0 0,0 0 0 0 0,1 0 0 0 0,-1 1 0 0 0,0-1 0 0 0,0 0 0 0 0,0 0 0 0 0,0 0 0 0 0,0 0 0 0 0,0 0 0 0 0,0 0 0 0 0,0 1 14 0 0,10 14 63 0 0,-4-9-12 0 0,-5-6-35 0 0,-1 1-1 0 0,1 0 1 0 0,0 0 0 0 0,0-1-1 0 0,0 1 1 0 0,0 0 0 0 0,0-1-1 0 0,0 1 1 0 0,1-1 0 0 0,-1 0-1 0 0,0 1 1 0 0,1-1 0 0 0,-1 0 0 0 0,1 0-1 0 0,0 0 1 0 0,-1 0 0 0 0,1 0-1 0 0,0 0 1 0 0,-1 0 0 0 0,1-1-1 0 0,0 1 1 0 0,0-1 0 0 0,0 1-1 0 0,0-1 1 0 0,0 0 0 0 0,-1 1-1 0 0,1-1 1 0 0,0 0 0 0 0,0 0-1 0 0,0-1 1 0 0,0 1 0 0 0,0 0-1 0 0,0 0 1 0 0,0-1 0 0 0,-1 0-1 0 0,1 1 1 0 0,1-2-16 0 0,27-63 608 0 0,18-38-514 0 0,-31 143-467 0 0,-9-11 322 0 0,-8-24 15 0 0,1 1-1 0 0,0-1 1 0 0,0 0-1 0 0,1 1 1 0 0,-1-1 0 0 0,1 0-1 0 0,0 0 1 0 0,1-1-1 0 0,-1 1 1 0 0,1 0-1 0 0,0-1 1 0 0,0 1-1 0 0,0-1 1 0 0,1 0-1 0 0,0 0 1 0 0,-1 0-1 0 0,1-1 1 0 0,1 1-1 0 0,1 0 37 0 0,26-11-6482 0 0,-17-11-4421 0 0,-13 11 3615 0 0</inkml:trace>
  <inkml:trace contextRef="#ctx0" brushRef="#br0" timeOffset="982.008">1179 1596 6449 0 0,'0'0'1871'0'0,"0"0"-593"0"0,0 0-48 0 0,0 0 114 0 0,0 0-50 0 0,0 0-257 0 0,0 0-289 0 0,0 0-204 0 0,0 0-133 0 0,0 0-45 0 0,-10 31-9 0 0,-31 96-14 0 0,37-79 188 0 0,8-45-416 0 0,-1 0 26 0 0,1-1-1 0 0,-1 0 0 0 0,1 0 0 0 0,0 0 1 0 0,0 0-1 0 0,0 0 0 0 0,0-1 0 0 0,0 0 0 0 0,0 0 1 0 0,0 0-1 0 0,0 0 0 0 0,1 0 0 0 0,-1-1 1 0 0,0 0-1 0 0,0 0 0 0 0,1 0 0 0 0,-1-1 0 0 0,0 1 1 0 0,0-1-1 0 0,0 0 0 0 0,1 0 0 0 0,-1 0 0 0 0,0-1 1 0 0,0 0-1 0 0,-1 1 0 0 0,1-1 0 0 0,0-1 1 0 0,-1 1-1 0 0,3-2-140 0 0,7-11 157 0 0,-2 0 1 0 0,0-1-1 0 0,0 0 1 0 0,-1-1 0 0 0,-1 0-1 0 0,-1-1 1 0 0,-1 0-1 0 0,0 0 1 0 0,-1 0 0 0 0,-1-1-1 0 0,-1 0 1 0 0,-1 0-1 0 0,0 0 1 0 0,-1 0 0 0 0,-1-1-1 0 0,-1 1 1 0 0,-1 0-1 0 0,-3-16-157 0 0,4 21-41 0 0,-2 1-1 0 0,1-1 0 0 0,-2 0 0 0 0,0 1 1 0 0,0 0-1 0 0,-1-1 0 0 0,-1 2 1 0 0,0-1-1 0 0,-1 0 0 0 0,-1 1 1 0 0,1 0-1 0 0,-2 1 0 0 0,0-1 0 0 0,0 1 1 0 0,-1 1-1 0 0,0 0 0 0 0,-1 0 1 0 0,0 1-1 0 0,-1 0 0 0 0,0 0 0 0 0,0 1 1 0 0,-10-5 41 0 0,18 12-56 0 0,0-1 0 0 0,-1 1 1 0 0,1-1-1 0 0,0 1 0 0 0,-1 0 0 0 0,1 0 1 0 0,-1 1-1 0 0,1-1 0 0 0,-1 1 1 0 0,1 0-1 0 0,-1 0 0 0 0,1 0 0 0 0,-1 0 1 0 0,1 0-1 0 0,-1 1 0 0 0,1 0 0 0 0,-1 0 1 0 0,1 0-1 0 0,-1 0 0 0 0,1 0 1 0 0,0 0-1 0 0,0 1 0 0 0,0 0 0 0 0,0 0 1 0 0,0 0-1 0 0,0 0 0 0 0,0 0 1 0 0,0 0-1 0 0,1 1 0 0 0,-1-1 0 0 0,1 1 1 0 0,0 0-1 0 0,0 0 0 0 0,0 0 0 0 0,0 0 1 0 0,0 0-1 0 0,1 0 56 0 0,-3 5-11 0 0,1 0 0 0 0,1-1-1 0 0,0 1 1 0 0,0 0 0 0 0,0 1 0 0 0,1-1-1 0 0,0 0 1 0 0,1 0 0 0 0,0 1 0 0 0,0-1-1 0 0,0 0 1 0 0,1 0 0 0 0,1 1 0 0 0,-1-1 0 0 0,1 0-1 0 0,1 0 1 0 0,0-1 0 0 0,0 1 0 0 0,0 0-1 0 0,1-1 1 0 0,0 0 0 0 0,0 0 0 0 0,1 0 0 0 0,0 0-1 0 0,0-1 1 0 0,1 1 0 0 0,-1-2 0 0 0,1 1-1 0 0,1 0 1 0 0,-1-1 0 0 0,1 0 11 0 0,8 5-110 0 0,-1-1 0 0 0,1-1-1 0 0,1 0 1 0 0,-1-1 0 0 0,1 0 0 0 0,1-1 0 0 0,-1-1 0 0 0,1-1-1 0 0,0 0 1 0 0,9 0 110 0 0,40 3-4123 0 0,1-6-5055 0 0,-52-1 2087 0 0</inkml:trace>
  <inkml:trace contextRef="#ctx0" brushRef="#br0" timeOffset="5151.969">1441 1113 4793 0 0,'0'0'2322'0'0,"0"0"-312"0"0,0 0-178 0 0,0 0 0 0 0,0 0-94 0 0,0 0-282 0 0,0 0-346 0 0,0 0-317 0 0,0 0-235 0 0,0 0-175 0 0,0 0-77 0 0,-7 10 265 0 0,40 7 1735 0 0,-9-3-1915 0 0,-1 2 1 0 0,0 0-1 0 0,-1 2 1 0 0,-1 0-1 0 0,0 1 1 0 0,-2 1-1 0 0,0 1 0 0 0,10 17-391 0 0,86 86 705 0 0,-112-130 1802 0 0,-5-28-2202 0 0,-59-309 21 0 0,31 146-30 0 0,27 157-5514 0 0,2 2-5660 0 0,1 41-386 0 0</inkml:trace>
  <inkml:trace contextRef="#ctx0" brushRef="#br0" timeOffset="10317.523">1897 1091 0 0 0,'0'2'2710'0'0,"1"5"15941"0"0,0-5-16109 0 0,-1-2-4402 0 0,44-22 3235 0 0,217-125 618 0 0,-95 41-1374 0 0,-110 76-369 0 0,-45 22 172 0 0,-21 8 239 0 0,-5 0-730 0 0,-6-1 97 0 0,-1-2-1 0 0,1-1 1 0 0,-1 0 0 0 0,1-2-1 0 0,1 0 1 0 0,-17-8-28 0 0,-32-9 111 0 0,17 14-175 0 0,52 25-124 0 0,17 131 49 0 0,3-96 131 0 0,2 0-1 0 0,2-2 0 0 0,3 0 0 0 0,1-2 0 0 0,22 26 9 0 0,-47-70-1 0 0,-1 2 30 0 0,-2-5-22 0 0,0 1-1 0 0,0 0 0 0 0,0-1 0 0 0,0 1 0 0 0,0 0 1 0 0,0-1-1 0 0,0 1 0 0 0,0 0 0 0 0,0 0 1 0 0,1-1-1 0 0,-1 1 0 0 0,0 0 0 0 0,0-1 1 0 0,1 1-1 0 0,-1-1 0 0 0,0 1 0 0 0,1 0 0 0 0,-1-1 1 0 0,0 1-1 0 0,1-1 0 0 0,-1 1 0 0 0,1-1 1 0 0,-1 1-1 0 0,1-1 0 0 0,-1 1 0 0 0,1-1 0 0 0,-1 0 1 0 0,1 1-1 0 0,0-1 0 0 0,-1 0 0 0 0,1 1 1 0 0,0-1-1 0 0,-1 0 0 0 0,1 0 0 0 0,0 0 0 0 0,-1 1 1 0 0,1-1-1 0 0,0 0 0 0 0,-1 0 0 0 0,1 0 1 0 0,0 0-1 0 0,-1 0 0 0 0,1 0 0 0 0,0-1 0 0 0,-1 1 1 0 0,1 0-1 0 0,0 0 0 0 0,-1 0 0 0 0,1-1 1 0 0,0 1-1 0 0,-1 0 0 0 0,1 0 0 0 0,-1-1 0 0 0,1 1-5 0 0,41-187 901 0 0,-9-147-1098 0 0,-33 334-293 0 0,0 0-287 0 0,0 0-383 0 0,0 18-6732 0 0,0-7 692 0 0,0-3-3494 0 0</inkml:trace>
  <inkml:trace contextRef="#ctx0" brushRef="#br0" timeOffset="11030.319">2179 1515 7450 0 0,'0'0'1704'0'0,"0"0"-190"0"0,0 0-11 0 0,0 0 140 0 0,0 0 45 0 0,0 0-149 0 0,0 0-251 0 0,0 0-286 0 0,0 0-242 0 0,0 0-167 0 0,0 0-127 0 0,0 0-54 0 0,0 0-13 0 0,2 18 910 0 0,-3 201 1437 0 0,-63 132-1884 0 0,60-254-616 0 0,5-95-225 0 0,-1-1-1 0 0,0 1 1 0 0,0 0-1 0 0,1 0 0 0 0,-1 0 1 0 0,1 0-1 0 0,0-1 0 0 0,0 1 1 0 0,-1 0-1 0 0,1 0 0 0 0,0-1 1 0 0,0 1-1 0 0,1-1 1 0 0,-1 1-1 0 0,0-1 0 0 0,0 1 1 0 0,1-1-1 0 0,-1 0 0 0 0,1 0 1 0 0,-1 0-1 0 0,1 1 0 0 0,0-1 1 0 0,-1-1-1 0 0,1 1 1 0 0,0 0-1 0 0,-1 0 0 0 0,1-1 1 0 0,0 1-1 0 0,0-1 0 0 0,0 1 1 0 0,0-1-1 0 0,0 0 0 0 0,0 0 1 0 0,0 0-1 0 0,-1 0 1 0 0,1 0-1 0 0,0 0 0 0 0,1-1-20 0 0,73-19 749 0 0,61-78-207 0 0,-129 92-540 0 0,-1 0 0 0 0,0-1-1 0 0,-1 0 1 0 0,1 0 0 0 0,-1 0 0 0 0,-1-1 0 0 0,0 1-1 0 0,0-1 1 0 0,0-1 0 0 0,-1 1 0 0 0,1-2-2 0 0,4-37-2778 0 0,-35 26-5032 0 0,15 17 1874 0 0,3 1-5477 0 0</inkml:trace>
  <inkml:trace contextRef="#ctx0" brushRef="#br0" timeOffset="11234.347">1884 1982 11466 0 0,'0'0'2662'0'0,"0"0"-1067"0"0,0 0-481 0 0,0 0 66 0 0,0 0 123 0 0,0 0-95 0 0,0 0-241 0 0,0 0-247 0 0,0 0-146 0 0,32-11-105 0 0,100-38-94 0 0,136-42-1701 0 0,-224 77-2425 0 0,-25 7-666 0 0,-8 3-387 0 0,-1 0-4531 0 0</inkml:trace>
  <inkml:trace contextRef="#ctx0" brushRef="#br0" timeOffset="11516.269">2516 1725 4241 0 0,'0'0'3481'0'0,"0"0"-1341"0"0,0 0-574 0 0,0 0-153 0 0,0 0-194 0 0,0 0-258 0 0,0 0-220 0 0,0 0-124 0 0,0 0-92 0 0,0 0-69 0 0,-13 33-36 0 0,-39 102-37 0 0,41-74 224 0 0,14-55-480 0 0,-1-2 23 0 0,0 0 0 0 0,1 0 0 0 0,-1 0 0 0 0,1-1 0 0 0,0 1 0 0 0,0-1 0 0 0,1 1 0 0 0,-1-1-1 0 0,0 0 1 0 0,1 0 0 0 0,0 0 0 0 0,0-1 0 0 0,0 0 0 0 0,0 1 0 0 0,0-1 0 0 0,0-1 0 0 0,1 1-1 0 0,-1 0 1 0 0,1-1 0 0 0,-1 0 0 0 0,1 0 0 0 0,0-1 0 0 0,-1 1 0 0 0,1-1 0 0 0,-1 0 0 0 0,1 0-1 0 0,0 0 1 0 0,-1-1 0 0 0,1 0 0 0 0,0 0 0 0 0,-1 0 0 0 0,1 0 0 0 0,-1-1 0 0 0,0 0 0 0 0,0 0-1 0 0,1 0 1 0 0,-1 0 0 0 0,0 0 0 0 0,-1-1 0 0 0,1 0 0 0 0,0 0 0 0 0,-1 0 0 0 0,3-3-150 0 0,3-2 127 0 0,0-1 1 0 0,-1 0-1 0 0,0 0 1 0 0,-1-1-1 0 0,0 0 1 0 0,0 0-1 0 0,-1 0 1 0 0,-1-1 0 0 0,0 0-1 0 0,0 0 1 0 0,-1 0-1 0 0,0-1 1 0 0,-1 0-1 0 0,-1 0 1 0 0,0 1-1 0 0,0-1 1 0 0,-1 0-1 0 0,0-1 1 0 0,-2-8-128 0 0,1 18-21 0 0,-1 0 0 0 0,1 0 0 0 0,-1 0 0 0 0,0 0 0 0 0,0-1 0 0 0,0 1 0 0 0,0 0 0 0 0,-1 1 0 0 0,1-1 0 0 0,-1 0 0 0 0,0 0 0 0 0,1 1 0 0 0,-1-1 1 0 0,-1 1-1 0 0,1-1 0 0 0,0 1 0 0 0,-1 0 0 0 0,1 0 0 0 0,-1 0 0 0 0,1 0 0 0 0,-1 0 0 0 0,0 1 0 0 0,0-1 0 0 0,0 1 0 0 0,0 0 0 0 0,0 0 0 0 0,0 0 0 0 0,0 0 0 0 0,0 0 0 0 0,0 1 0 0 0,-1-1 0 0 0,1 1 0 0 0,0 0 0 0 0,-4 0 21 0 0,3 0-336 0 0,-1 0 0 0 0,1 0 0 0 0,-1 1 0 0 0,0 0 0 0 0,1-1 0 0 0,-1 2 0 0 0,1-1 0 0 0,-1 0 0 0 0,1 1 0 0 0,0 0 0 0 0,0 0 0 0 0,0 0 0 0 0,0 0 0 0 0,0 1 0 0 0,-3 2 336 0 0,-10 12-3447 0 0,6-5-1701 0 0,2 0-5605 0 0</inkml:trace>
  <inkml:trace contextRef="#ctx0" brushRef="#br0" timeOffset="11892.919">2856 1596 7074 0 0,'0'0'3071'0'0,"0"0"-1029"0"0,0 0-510 0 0,0 0-160 0 0,0 0-250 0 0,0 0-257 0 0,0 0-149 0 0,0 0-105 0 0,0 0-96 0 0,0 0-112 0 0,0 0-104 0 0,0 0-86 0 0,-19 26-61 0 0,-62 80-52 0 0,50-42 23 0 0,30-51-110 0 0,1-11 15 0 0,0 1-1 0 0,0-1 1 0 0,1 0 0 0 0,-1 1 0 0 0,0-1-1 0 0,1 0 1 0 0,-1 1 0 0 0,1-1 0 0 0,0 0 0 0 0,0 0-1 0 0,0 0 1 0 0,0 0 0 0 0,0 0 0 0 0,1 0-1 0 0,-1 0 1 0 0,0 0 0 0 0,1 0 0 0 0,0 0-1 0 0,-1-1 1 0 0,1 1 0 0 0,0-1 0 0 0,0 1-1 0 0,0-1 1 0 0,0 0 0 0 0,0 1 0 0 0,0-1-1 0 0,0 0 1 0 0,0-1 0 0 0,0 1 0 0 0,1 0-1 0 0,-1 0 1 0 0,0-1 0 0 0,0 0 0 0 0,1 1-1 0 0,-1-1 1 0 0,1 0 0 0 0,-1 0 0 0 0,0 0-1 0 0,1 0 1 0 0,-1-1 0 0 0,0 1 0 0 0,0-1-1 0 0,1 1 1 0 0,-1-1 0 0 0,0 0 0 0 0,0 0-1 0 0,1 0-27 0 0,8-3 294 0 0,0-1 0 0 0,-1 0-1 0 0,1 0 1 0 0,-1-1-1 0 0,0-1 1 0 0,0 0 0 0 0,-1 0-1 0 0,0-1 1 0 0,0 0 0 0 0,-1 0-1 0 0,0-1 1 0 0,-1 0-1 0 0,0-1 1 0 0,0 1 0 0 0,-1-1-1 0 0,0-1 1 0 0,2-3-294 0 0,-4 6 142 0 0,0-1 1 0 0,-1 1-1 0 0,0-1 0 0 0,0 1 1 0 0,-1-1-1 0 0,0 0 1 0 0,0 0-1 0 0,-1 0 0 0 0,0 0 1 0 0,-1 0-1 0 0,0 0 0 0 0,-1-8-142 0 0,1 14-17 0 0,-1 1 1 0 0,0-1-1 0 0,0 0 0 0 0,0 1 0 0 0,0-1 0 0 0,-1 1 0 0 0,1 0 0 0 0,-1-1 0 0 0,1 1 0 0 0,-1 0 0 0 0,0 0 0 0 0,0 0 0 0 0,0 0 0 0 0,0 0 0 0 0,0 0 1 0 0,-1 1-1 0 0,1-1 0 0 0,0 1 0 0 0,-1-1 0 0 0,1 1 0 0 0,-1 0 0 0 0,0 0 0 0 0,1 0 0 0 0,-1 0 0 0 0,0 1 0 0 0,1-1 0 0 0,-1 1 0 0 0,0 0 0 0 0,0-1 1 0 0,1 1-1 0 0,-1 0 0 0 0,0 1 0 0 0,0-1 0 0 0,-2 1 17 0 0,-55 23-3938 0 0,46-8 1118 0 0,5-4-3049 0 0,3-1-5867 0 0</inkml:trace>
  <inkml:trace contextRef="#ctx0" brushRef="#br0" timeOffset="15997.71">3602 1091 0 0 0,'0'0'1552'0'0,"0"0"65"0"0,0 0-13 0 0,0 0-133 0 0,0 0-124 0 0,0 0-83 0 0,0 0-97 0 0,0 0-92 0 0,0-3-139 0 0,0 1-742 0 0,-1 1-1 0 0,1-1 1 0 0,0 1-1 0 0,-1 0 1 0 0,1-1-1 0 0,-1 1 1 0 0,0 0-1 0 0,1-1 1 0 0,-1 1-1 0 0,0 0 1 0 0,0 0-1 0 0,1-1 1 0 0,-1 1-1 0 0,0 0 1 0 0,0 0-1 0 0,-1 0 1 0 0,1 0-1 0 0,0 0 1 0 0,0 0-1 0 0,0 1 1 0 0,0-1-1 0 0,-1 0 1 0 0,1 1-1 0 0,0-1 1 0 0,-1 1-1 0 0,1-1 1 0 0,-1 1-1 0 0,1 0 1 0 0,-1-1-1 0 0,1 1 1 0 0,0 0-1 0 0,-1 0 1 0 0,1 0-1 0 0,-1 0 1 0 0,1 0-1 0 0,-1 0 1 0 0,1 1-1 0 0,-1-1 1 0 0,1 0-1 0 0,0 1 1 0 0,-1-1-1 0 0,1 1 1 0 0,0-1-1 0 0,-2 2-193 0 0,-10 3 258 0 0,-1 1 0 0 0,1 1 0 0 0,0 1 0 0 0,0 0 0 0 0,1 0 0 0 0,0 1 0 0 0,0 1 0 0 0,1 0 1 0 0,1 1-1 0 0,-2 1-258 0 0,11-10 33 0 0,-1-1-14 0 0,1 0-1 0 0,-1 0 0 0 0,0 1 0 0 0,1-1 1 0 0,0 1-1 0 0,-1-1 0 0 0,1 1 0 0 0,0-1 0 0 0,0 1 1 0 0,0 0-1 0 0,0 0 0 0 0,0 0 0 0 0,0 0 1 0 0,0-1-1 0 0,1 1 0 0 0,-1 0 0 0 0,0 0 0 0 0,1 0 1 0 0,0 1-1 0 0,0-1 0 0 0,0 0 0 0 0,0 0 1 0 0,0 0-1 0 0,0 0 0 0 0,0 0-18 0 0,48 6 420 0 0,-25-8-296 0 0,-15-1-103 0 0,1 0 1 0 0,-1 0-1 0 0,1 1 0 0 0,-1 1 1 0 0,0 0-1 0 0,1 0 1 0 0,-1 0-1 0 0,0 1 1 0 0,0 0-1 0 0,0 1 1 0 0,0 0-1 0 0,0 0 1 0 0,-1 1-1 0 0,1-1 1 0 0,6 6-22 0 0,-12-6 25 0 0,-1 0 1 0 0,1 1 0 0 0,-1-1-1 0 0,0 0 1 0 0,0 1 0 0 0,0-1-1 0 0,0 1 1 0 0,-1-1-1 0 0,1 1 1 0 0,-1-1 0 0 0,0 1-1 0 0,0 0 1 0 0,0-1 0 0 0,0 1-1 0 0,-1-1 1 0 0,0 1 0 0 0,1-1-1 0 0,-1 1 1 0 0,0-1 0 0 0,-1 0-1 0 0,0 2-25 0 0,-3 5-138 0 0,-1 0 1 0 0,0 0-1 0 0,-1-1 0 0 0,0 0 0 0 0,0 0 0 0 0,-1-1 0 0 0,0 0 0 0 0,0 0 0 0 0,-1-1 1 0 0,0 0-1 0 0,0-1 0 0 0,-1 0 0 0 0,-7 4 138 0 0,16-10-359 0 0,0 0-1 0 0,1-1 1 0 0,-1 1-1 0 0,1 0 1 0 0,-1 0 0 0 0,1 0-1 0 0,-1-1 1 0 0,1 1-1 0 0,-1 0 1 0 0,1-1 0 0 0,-1 1-1 0 0,1 0 1 0 0,-1-1-1 0 0,1 1 1 0 0,0-1 0 0 0,-1 1-1 0 0,1-1 1 0 0,-1 1-1 0 0,1-1 1 0 0,0 1 0 0 0,0-1-1 0 0,-1 1 1 0 0,1-1-1 0 0,0 1 1 0 0,0-1 0 0 0,0 1-1 0 0,0-1 1 0 0,-1 0-1 0 0,1 1 1 0 0,0-1 0 0 0,0 1-1 0 0,0-1 1 0 0,0 1-1 0 0,0-1 1 0 0,0 0 0 0 0,1 1-1 0 0,-1-1 1 0 0,0 1-1 0 0,0-1 1 0 0,0 1 0 0 0,0-1-1 0 0,1 0 1 0 0,-1 1-1 0 0,0-1 1 0 0,1 1 0 0 0,-1-1-1 0 0,0 1 1 0 0,1 0-1 0 0,-1-1 1 0 0,1 1 0 0 0,-1-1-1 0 0,0 1 1 0 0,1-1 359 0 0,5-3-4181 0 0</inkml:trace>
  <inkml:trace contextRef="#ctx0" brushRef="#br0" timeOffset="16542.006">3605 1353 696 0 0,'0'0'2827'0'0,"0"0"-169"0"0,0 0 15 0 0,0 0 25 0 0,0 0-202 0 0,0 0-397 0 0,0 0-377 0 0,0 0-300 0 0,0 0-269 0 0,0 0-170 0 0,0 0-145 0 0,0 0-118 0 0,0 0-84 0 0,4-16-89 0 0,25-112 674 0 0,24-52 369 0 0,-53 178-1589 0 0,1 1 1 0 0,-1 0-1 0 0,1-1 0 0 0,0 1 0 0 0,0 0 0 0 0,-1 0 1 0 0,1-1-1 0 0,0 1 0 0 0,0 0 0 0 0,0 0 0 0 0,0 0 1 0 0,1 0-1 0 0,-1 0 0 0 0,0 1 0 0 0,0-1 0 0 0,1 0 1 0 0,-1 0-1 0 0,0 1 0 0 0,1-1 0 0 0,-1 1 0 0 0,0-1 1 0 0,1 1-1 0 0,-1 0 0 0 0,1-1 0 0 0,-1 1 0 0 0,1 0 1 0 0,-1 0-1 0 0,1 0 0 0 0,-1 0 0 0 0,1 0 1 0 0,-1 0-1 0 0,0 1 0 0 0,1-1 0 0 0,-1 0 0 0 0,1 1 1 0 0,-1-1-1 0 0,1 1 0 0 0,-1-1 0 0 0,0 1 0 0 0,0 0 1 0 0,1 0-1 0 0,-1 0 0 0 0,0-1 0 0 0,0 1 0 0 0,0 0 1 0 0,0 0-1 0 0,0 1 0 0 0,0-1 0 0 0,0 0 0 0 0,0 0 1 0 0,0 0-1 0 0,0 1 0 0 0,-1-1 0 0 0,1 0 0 0 0,-1 1 1 0 0,1-1-1 0 0,-1 0 0 0 0,1 1 0 0 0,-1-1 1 0 0,0 1-1 0 0,0-1 0 0 0,1 1 0 0 0,-1-1-1 0 0,9 14 11 0 0,-8-12-7 0 0,0-1-1 0 0,0 0 0 0 0,1 0 0 0 0,-1 0 0 0 0,0 0 0 0 0,1 0 0 0 0,-1 0 0 0 0,1 0 0 0 0,0 0 0 0 0,-1 0 0 0 0,1-1 0 0 0,0 1 0 0 0,0-1 0 0 0,0 1 0 0 0,0-1 1 0 0,1 0-1 0 0,-1 0 0 0 0,0 0 0 0 0,0 0 0 0 0,1 0 0 0 0,-1 0 0 0 0,0-1 0 0 0,1 1 0 0 0,-1-1 0 0 0,3 0-3 0 0,1-1 17 0 0,-1-1 0 0 0,1 0 0 0 0,0 0 0 0 0,-1 0 0 0 0,0-1 1 0 0,0 1-1 0 0,0-1 0 0 0,0-1 0 0 0,0 1 0 0 0,0-1 0 0 0,-1 0 0 0 0,0 0 0 0 0,0 0 0 0 0,0 0 0 0 0,0-1 0 0 0,0 0 0 0 0,-1 0 0 0 0,0 0 0 0 0,0 0 1 0 0,-1 0-1 0 0,1-1 0 0 0,0-2-17 0 0,34-47 122 0 0,-37 55-126 0 0,1-1 0 0 0,-1 1 0 0 0,0-1 0 0 0,0 0 0 0 0,1 1 0 0 0,-1-1 1 0 0,0 1-1 0 0,1-1 0 0 0,-1 1 0 0 0,0-1 0 0 0,1 1 0 0 0,-1-1 1 0 0,1 1-1 0 0,-1 0 0 0 0,1-1 0 0 0,-1 1 0 0 0,1 0 0 0 0,-1-1 0 0 0,1 1 1 0 0,-1 0-1 0 0,1-1 0 0 0,-1 1 0 0 0,1 0 0 0 0,0 0 0 0 0,-1 0 0 0 0,1 0 1 0 0,-1-1-1 0 0,1 1 0 0 0,0 0 0 0 0,-1 0 0 0 0,1 0 0 0 0,-1 0 0 0 0,1 0 1 0 0,0 1-1 0 0,-1-1 0 0 0,1 0 0 0 0,-1 0 0 0 0,1 0 0 0 0,0 0 1 0 0,-1 1-1 0 0,1-1 0 0 0,-1 0 0 0 0,1 1 0 0 0,-1-1 0 0 0,1 0 0 0 0,-1 1 1 0 0,1-1-1 0 0,-1 0 0 0 0,1 1 0 0 0,-1-1 0 0 0,0 1 0 0 0,1-1 0 0 0,-1 1 1 0 0,0-1-1 0 0,1 1 0 0 0,-1 0 0 0 0,0-1 0 0 0,1 1 0 0 0,-1-1 0 0 0,0 1 4 0 0,8 10-36 0 0,12 18-149 0 0,15-17-5907 0 0,-13-23-7769 0 0,-17 7 6626 0 0</inkml:trace>
  <inkml:trace contextRef="#ctx0" brushRef="#br0" timeOffset="17280.995">4270 719 3033 0 0,'0'0'3238'0'0,"0"0"-259"0"0,0 0-348 0 0,0 0-441 0 0,0 0-512 0 0,0 0-410 0 0,0 0-226 0 0,0 0-125 0 0,0 0-117 0 0,0 0-113 0 0,0 0-94 0 0,0 0-108 0 0,0 0-100 0 0,-26 26-86 0 0,-78 77-75 0 0,69-50 4 0 0,35-44-188 0 0,-1-5-15 0 0,0-2-22 0 0,0 0 1 0 0,0-1-1 0 0,0 1 1 0 0,0 0-1 0 0,0 0 1 0 0,1 0-1 0 0,-1 0 1 0 0,0 0-1 0 0,1 0 1 0 0,0 0-1 0 0,-1 0 1 0 0,1 0-1 0 0,0 0 1 0 0,0 0 0 0 0,0 0-1 0 0,0 0 1 0 0,1 0-1 0 0,-1 0 1 0 0,0 0-1 0 0,1 0 1 0 0,0 0-1 0 0,-1 0 1 0 0,1 0-1 0 0,0-1 1 0 0,0 1-1 0 0,0 0 1 0 0,0 0-1 0 0,0-1 1 0 0,0 1 0 0 0,1 0-1 0 0,-1-1 1 0 0,1 0-1 0 0,-1 1 1 0 0,1-1-1 0 0,-1 0 1 0 0,1 1-1 0 0,0-1 1 0 0,-1 0-1 0 0,1 0 1 0 0,0-1-1 0 0,0 1 1 0 0,0 0-1 0 0,0 0 1 0 0,0-1 0 0 0,0 1-1 0 0,0-1 1 0 0,1 0-4 0 0,8-3 42 0 0,0 0 0 0 0,0-1 0 0 0,-1 0 0 0 0,0-1 1 0 0,1-1-1 0 0,-1 1 0 0 0,-1-2 0 0 0,1 1 1 0 0,-1-1-1 0 0,0 0 0 0 0,-1-1 0 0 0,0 0 1 0 0,0-1-1 0 0,-1 0 0 0 0,0 0 0 0 0,0 0 0 0 0,-1-1 1 0 0,0 0-1 0 0,-1 0 0 0 0,0 0 0 0 0,0-3-42 0 0,69-149 260 0 0,-71 161-646 0 0,-6 10 296 0 0,-4 80-547 0 0,8-87 631 0 0,0 1 1 0 0,0 0-1 0 0,0 0 1 0 0,0-1-1 0 0,1 1 0 0 0,-1-1 1 0 0,1 1-1 0 0,0-1 1 0 0,-1 0-1 0 0,1 0 0 0 0,0 0 1 0 0,1 0-1 0 0,-1 0 1 0 0,0 0-1 0 0,0 0 0 0 0,1 0 1 0 0,-1-1-1 0 0,1 0 1 0 0,0 1-1 0 0,-1-1 0 0 0,1 0 1 0 0,0 0-1 0 0,0 0 1 0 0,-1-1-1 0 0,1 1 0 0 0,0-1 1 0 0,0 0-1 0 0,0 1 1 0 0,0-1-1 0 0,0 0 0 0 0,0-1 1 0 0,0 1-1 0 0,0 0 1 0 0,-1-1-1 0 0,1 0 0 0 0,0 0 1 0 0,0 0-1 0 0,0 0 1 0 0,-1 0-1 0 0,1 0 0 0 0,0-1 7 0 0,10-9 128 0 0,0-1 0 0 0,-1 0 0 0 0,0-1 1 0 0,-1 0-1 0 0,-1-1 0 0 0,0 0 1 0 0,-1-1-1 0 0,0 0 0 0 0,-2 0 1 0 0,1-1-1 0 0,-2 0 0 0 0,0 0 1 0 0,3-14-130 0 0,-2 11 82 0 0,3-7-34 0 0,-1 1 1 0 0,0-1-1 0 0,-2-1 1 0 0,-2 1-1 0 0,0-1 1 0 0,-2 0-1 0 0,0 0 1 0 0,-2 0-1 0 0,-1 0 1 0 0,-2-2-49 0 0,-25-31 46 0 0,26 59-60 0 0,1-1-1 0 0,-1 1 1 0 0,0 0 0 0 0,1 0-1 0 0,-1 0 1 0 0,0 0 0 0 0,1 0-1 0 0,-1 0 1 0 0,0 0-1 0 0,0 1 1 0 0,0-1 0 0 0,0 0-1 0 0,0 0 1 0 0,0 1 0 0 0,0-1-1 0 0,0 0 1 0 0,0 1 0 0 0,0-1-1 0 0,0 1 1 0 0,-1-1 0 0 0,1 1-1 0 0,0 0 1 0 0,0 0-1 0 0,0-1 1 0 0,-1 1 0 0 0,1 0-1 0 0,0 0 1 0 0,0 0 0 0 0,-1 0-1 0 0,1 0 1 0 0,0 1 0 0 0,0-1-1 0 0,0 0 1 0 0,-1 1 0 0 0,1-1-1 0 0,0 0 1 0 0,0 1-1 0 0,0-1 1 0 0,0 1 0 0 0,0 0-1 0 0,0-1 1 0 0,0 1 0 0 0,0 0-1 0 0,0 0 1 0 0,0 0 0 0 0,0-1-1 0 0,0 1 1 0 0,0 0 0 0 0,0 1 14 0 0,-7 13-92 0 0,0 0 1 0 0,1 1 0 0 0,1 0 0 0 0,0 0 0 0 0,2 1 0 0 0,-1-1 0 0 0,2 1 0 0 0,0 0 0 0 0,1 0 0 0 0,1 0-1 0 0,1 0 1 0 0,0 0 0 0 0,2 12 91 0 0,-2-22 1 0 0,1 1 0 0 0,0-1 0 0 0,0 0 0 0 0,1 1 0 0 0,-1-1 0 0 0,2 0 0 0 0,-1 0 0 0 0,1 0 0 0 0,0 0 0 0 0,0 0 0 0 0,1-1 0 0 0,0 1 0 0 0,0-1 0 0 0,1 0 0 0 0,-1 0 0 0 0,1-1 0 0 0,1 1 0 0 0,-1-1 0 0 0,1 0 0 0 0,0-1-1 0 0,0 1 1 0 0,0-1 0 0 0,0-1 0 0 0,1 1 0 0 0,0-1 0 0 0,0 0 0 0 0,0 0 0 0 0,0-1 0 0 0,0 0 0 0 0,0 0 0 0 0,0-1 0 0 0,1 0 0 0 0,-1 0 0 0 0,1-1 0 0 0,-1 1 0 0 0,5-2-1 0 0,3 1 128 0 0,-1-2-1 0 0,1 0 1 0 0,0 0 0 0 0,-1-1-1 0 0,1-1 1 0 0,-1 0-1 0 0,0-1 1 0 0,-1-1 0 0 0,1 0-1 0 0,-1-1 1 0 0,0 0 0 0 0,-1-1-1 0 0,1-1 1 0 0,4-4-128 0 0,1 1 115 0 0,-1-1 0 0 0,0-1 0 0 0,0-1 1 0 0,-2 0-1 0 0,0-1 0 0 0,-1-1 0 0 0,0 0 0 0 0,-1-1 0 0 0,-1-1 1 0 0,-1 1-1 0 0,-1-2 0 0 0,0 0 0 0 0,-2 0 0 0 0,0 0 0 0 0,-1-1 1 0 0,-2 0-1 0 0,0-1 0 0 0,-1 1 0 0 0,-1-1 0 0 0,0-2-115 0 0,-3 10 9 0 0,1 8-1 0 0,0 0 0 0 0,0 0 0 0 0,0 0 0 0 0,-1-1 0 0 0,0 1 1 0 0,-1 0-1 0 0,1-1 0 0 0,-1 1 0 0 0,0 0 0 0 0,-1 0 0 0 0,1 0 0 0 0,-1 0 0 0 0,0 0 0 0 0,-1 0 0 0 0,0 1 0 0 0,0-1 0 0 0,0 1 1 0 0,0-1-1 0 0,-1 1 0 0 0,0 0 0 0 0,0 1 0 0 0,-4-5-8 0 0,6 9-11 0 0,1-1 0 0 0,-1 0 0 0 0,0 0 0 0 0,0 1 0 0 0,0-1 0 0 0,0 1 0 0 0,0-1 0 0 0,0 1 0 0 0,0 0 0 0 0,0 0 0 0 0,0 0 0 0 0,0 0 0 0 0,0 0 0 0 0,0 0 0 0 0,0 1 0 0 0,0-1 0 0 0,0 1 0 0 0,0-1 0 0 0,0 1 0 0 0,0 0 0 0 0,0-1 0 0 0,0 1 0 0 0,1 0 0 0 0,-1 1 0 0 0,0-1 0 0 0,1 0 0 0 0,-1 0 0 0 0,0 1 0 0 0,1-1 0 0 0,0 1 0 0 0,-1-1 0 0 0,1 1 0 0 0,0-1 0 0 0,-1 2 11 0 0,-35 64-378 0 0,31-51 181 0 0,0 0 1 0 0,2 1 0 0 0,0-1-1 0 0,1 1 1 0 0,0 0 0 0 0,2-1-1 0 0,0 1 1 0 0,1 0 0 0 0,0 0-1 0 0,2 0 1 0 0,0 0-1 0 0,1 0 1 0 0,0 0 0 0 0,2 2 196 0 0,28 59-6504 0 0,19-10-7138 0 0,-38-56 9859 0 0</inkml:trace>
  <inkml:trace contextRef="#ctx0" brushRef="#br0" timeOffset="17782.368">2499 2483 11554 0 0,'0'0'2802'0'0,"0"0"-1163"0"0,0 0-334 0 0,0 0 44 0 0,0 0-59 0 0,0 0-325 0 0,0 0-335 0 0,0 0-198 0 0,0 0-81 0 0,0 0 22 0 0,0 0 27 0 0,0 0-14 0 0,0 0-54 0 0,8 31-67 0 0,26 100-37 0 0,18-6 226 0 0,112 114-772 0 0,-150-224 199 0 0,-4-4-2793 0 0,-5-3-6481 0 0,-5-8 3905 0 0,-3 0-1037 0 0</inkml:trace>
  <inkml:trace contextRef="#ctx0" brushRef="#br0" timeOffset="26026.243">2274 2903 688 0 0,'0'0'2681'0'0,"0"0"-354"0"0,0 0-63 0 0,0 0 121 0 0,0 0-11 0 0,0 0-219 0 0,0 0-387 0 0,0 0-331 0 0,0 0-207 0 0,0 0-164 0 0,0 0-106 0 0,9 3-118 0 0,-5-1-680 0 0,0 0 0 0 0,0 0 0 0 0,1-1 0 0 0,-1 0 1 0 0,1 0-1 0 0,-1 0 0 0 0,1 0 0 0 0,0 0 0 0 0,-1-1 0 0 0,1 0 0 0 0,0 0 1 0 0,-1 0-1 0 0,1-1 0 0 0,-1 0 0 0 0,1 1 0 0 0,-1-2 0 0 0,1 1 1 0 0,-1 0-1 0 0,1-1 0 0 0,-1 0 0 0 0,0 0 0 0 0,2-1-162 0 0,176-148 2058 0 0,-164 138-2299 0 0,-13 12-3559 0 0,0 0-3870 0 0,-4 1-4236 0 0</inkml:trace>
  <inkml:trace contextRef="#ctx0" brushRef="#br0" timeOffset="26580.989">2983 2616 0 0 0,'0'0'511'0'0,"0"0"817"0"0,0 0 334 0 0,0 0 221 0 0,0 0 129 0 0,0 0-18 0 0,0 0-111 0 0,0 0-152 0 0,0 0-171 0 0,0 0-162 0 0,0 0-226 0 0,0 0-211 0 0,-2 4-151 0 0,0-2-711 0 0,-5 10 313 0 0,0 0 0 0 0,0 1 0 0 0,1-1 1 0 0,1 1-1 0 0,0 0 0 0 0,1 1 0 0 0,0-1 0 0 0,1 1 0 0 0,0-1 0 0 0,1 2-412 0 0,2-11 31 0 0,-1 1 0 0 0,1-1 0 0 0,0 0 0 0 0,0 1-1 0 0,0-1 1 0 0,1 0 0 0 0,-1 1 0 0 0,1-1 0 0 0,0 0 0 0 0,0 1 0 0 0,1-1 0 0 0,-1 0 0 0 0,1 0 0 0 0,0 0 0 0 0,0 0 0 0 0,0-1-1 0 0,1 1 1 0 0,-1 0 0 0 0,1-1 0 0 0,0 0 0 0 0,0 0 0 0 0,0 0 0 0 0,0 0 0 0 0,1 0 0 0 0,-1 0 0 0 0,1-1 0 0 0,0 0-1 0 0,0 1 1 0 0,-1-2 0 0 0,1 1 0 0 0,1 0 0 0 0,-1-1 0 0 0,0 1 0 0 0,0-1 0 0 0,0-1 0 0 0,1 1 0 0 0,-1 0 0 0 0,0-1-1 0 0,1 0 1 0 0,-1 0 0 0 0,1 0 0 0 0,-1-1 0 0 0,0 1 0 0 0,1-1 0 0 0,3-1-31 0 0,-1-3 114 0 0,-1 1 0 0 0,1-1 1 0 0,-1 0-1 0 0,0 0 0 0 0,-1-1 1 0 0,1 1-1 0 0,-1-1 0 0 0,0 0 0 0 0,-1-1 1 0 0,1 1-1 0 0,-1-1 0 0 0,0 0 1 0 0,-1 0-1 0 0,0-1 0 0 0,0 1 0 0 0,0 0 1 0 0,-1-1-1 0 0,0 0 0 0 0,-1 1 1 0 0,0-1-1 0 0,0 0 0 0 0,-1 0 0 0 0,1 0 1 0 0,-2 0-1 0 0,1 0 0 0 0,-1-1-114 0 0,0 5-68 0 0,-1 0-1 0 0,1 0 1 0 0,-1-1-1 0 0,0 1 1 0 0,0 0 0 0 0,0 1-1 0 0,0-1 1 0 0,-1 0-1 0 0,0 1 1 0 0,1-1-1 0 0,-1 1 1 0 0,-1 0-1 0 0,1 0 1 0 0,0 0 0 0 0,-1 0-1 0 0,1 0 1 0 0,-1 1-1 0 0,0 0 1 0 0,0 0-1 0 0,0 0 1 0 0,0 0-1 0 0,0 1 1 0 0,0-1 0 0 0,-1 1-1 0 0,1 0 1 0 0,-1 0-1 0 0,1 1 1 0 0,0-1-1 0 0,-1 1 1 0 0,1 0-1 0 0,-2 0 69 0 0,-25 3-3464 0 0,12 4-3480 0 0,9-2-4932 0 0</inkml:trace>
  <inkml:trace contextRef="#ctx0" brushRef="#br0" timeOffset="27453.066">2517 2818 0 0 0,'0'0'212'0'0,"0"0"782"0"0,0 0 38 0 0,0 0-171 0 0,0 0-155 0 0,0 0-75 0 0,0 0 14 0 0,0 0 93 0 0,0 0 136 0 0,0 0 125 0 0,0-1-185 0 0,1-6 11111 0 0,36-19-8356 0 0,104-94-1730 0 0,-68 64-1690 0 0,-49 50-2844 0 0,-16 5-1798 0 0,1 1-4094 0 0,-5 0-1626 0 0</inkml:trace>
  <inkml:trace contextRef="#ctx0" brushRef="#br0" timeOffset="28810.964">3681 2656 3825 0 0,'0'0'3375'0'0,"0"0"-1152"0"0,0 0-646 0 0,0 0-162 0 0,0 0-22 0 0,0 0-92 0 0,0 0-136 0 0,0 0-142 0 0,0 0-107 0 0,0 0-45 0 0,0 0 3 0 0,0 0 36 0 0,0 0 4 0 0,2-4 1867 0 0,-32-63-548 0 0,17 27-1905 0 0,2 0 0 0 0,2-1 0 0 0,1 0-1 0 0,0-28-327 0 0,5 45 60 0 0,2-1-1 0 0,1 0 0 0 0,2 1 0 0 0,0-1 1 0 0,1 0-1 0 0,1 1 0 0 0,2 0 1 0 0,0 0-1 0 0,6-12-59 0 0,1 16 29 0 0,13 58-108 0 0,11 21 130 0 0,68 90-3 0 0,-73-126-15 0 0,-21-47 2 0 0,32-96 49 0 0,-29 83-83 0 0,-8 15 0 0 0,2 1-1 0 0,0-1 0 0 0,2 1 1 0 0,0 1-1 0 0,1 0 0 0 0,1 0 1 0 0,1 1-1 0 0,7-7 0 0 0,-19 25-2 0 0,-1 1 1 0 0,1-1-1 0 0,0 1 0 0 0,-1-1 1 0 0,1 1-1 0 0,0-1 0 0 0,0 1 1 0 0,-1-1-1 0 0,1 1 0 0 0,0 0 1 0 0,0-1-1 0 0,0 1 0 0 0,-1 0 1 0 0,1 0-1 0 0,0 0 0 0 0,0 0 0 0 0,0 0 1 0 0,0 0-1 0 0,0 0 0 0 0,-1 0 1 0 0,1 0-1 0 0,0 0 0 0 0,0 0 1 0 0,0 0-1 0 0,0 1 0 0 0,0-1 1 0 0,-1 0-1 0 0,1 0 0 0 0,0 1 1 0 0,0-1-1 0 0,-1 1 0 0 0,1-1 0 0 0,0 1 1 0 0,0-1-1 0 0,-1 1 0 0 0,1-1 1 0 0,-1 1-1 0 0,1 0 0 0 0,0-1 1 0 0,-1 1-1 0 0,0 0 0 0 0,1 0 1 0 0,-1-1-1 0 0,1 1 0 0 0,-1 0 1 0 0,0 0-1 0 0,1 0 0 0 0,-1-1 0 0 0,0 1 1 0 0,0 1 1 0 0,20 51-24 0 0,-17-43 27 0 0,8 31-37 0 0,36 72-770 0 0,-46-112 548 0 0,1 0-1 0 0,0-1 0 0 0,-1 1 1 0 0,1-1-1 0 0,0 0 0 0 0,0 1 1 0 0,-1-1-1 0 0,1 0 0 0 0,0 0 1 0 0,0 0-1 0 0,-1 0 1 0 0,1 0-1 0 0,0-1 0 0 0,0 1 1 0 0,0 0-1 0 0,-1-1 0 0 0,1 1 1 0 0,0-1-1 0 0,-1 0 0 0 0,1 0 1 0 0,-1 1-1 0 0,1-1 0 0 0,-1 0 1 0 0,1 0-1 0 0,-1-1 0 0 0,1 1 1 0 0,-1 0-1 0 0,0 0 0 0 0,0-1 1 0 0,0 1-1 0 0,1 0 0 0 0,-1-1 1 0 0,-1 1-1 0 0,1-1 1 0 0,0 0-1 0 0,0 1 0 0 0,0-1 1 0 0,-1 0-1 0 0,1 1 0 0 0,-1-1 1 0 0,1-2 256 0 0,3-2-1490 0 0,16-32-8624 0 0,-11 26 4337 0 0</inkml:trace>
  <inkml:trace contextRef="#ctx0" brushRef="#br0" timeOffset="29907.986">4404 1736 2593 0 0,'0'0'3779'0'0,"0"0"-821"0"0,0 0-592 0 0,0 0-264 0 0,0 0-351 0 0,0 0-416 0 0,0 0-272 0 0,0 0-171 0 0,0 0-27 0 0,0 0-22 0 0,0 0-60 0 0,0 0-103 0 0,0 0-109 0 0,-24 32-99 0 0,-74 104-89 0 0,55-47 223 0 0,39-78-535 0 0,1 0-1 0 0,0 0 0 0 0,1 0 0 0 0,0 0 0 0 0,1 0 0 0 0,0 0 1 0 0,1 0-1 0 0,0 0 0 0 0,1 1 0 0 0,1 9-70 0 0,-1-20 9 0 0,0 1-1 0 0,1-1 1 0 0,-1 1-1 0 0,0-1 1 0 0,1 1 0 0 0,-1-1-1 0 0,1 0 1 0 0,-1 0 0 0 0,1 0-1 0 0,0 0 1 0 0,-1 0-1 0 0,1 0 1 0 0,0 0 0 0 0,0 0-1 0 0,-1-1 1 0 0,1 1-1 0 0,0-1 1 0 0,0 1 0 0 0,0-1-1 0 0,0 0 1 0 0,0 0 0 0 0,0 0-1 0 0,0 0 1 0 0,0 0-1 0 0,0 0 1 0 0,0-1 0 0 0,0 1-1 0 0,-1 0 1 0 0,1-1-1 0 0,0 0 1 0 0,0 1 0 0 0,0-1-1 0 0,0 0 1 0 0,-1 0 0 0 0,1 0-1 0 0,-1 0 1 0 0,1 0-1 0 0,0-1 1 0 0,0 1-9 0 0,20-24 96 0 0,-1 0 0 0 0,0-1 0 0 0,-2-1 0 0 0,-1-1 0 0 0,-1 0 0 0 0,-2-2 0 0 0,-1 0 0 0 0,-1 0 0 0 0,3-15-96 0 0,16-28 71 0 0,-9 39-286 0 0,-16 71-260 0 0,-7-28 449 0 0,1-1-1 0 0,0 1 0 0 0,1 0 0 0 0,-1-1 0 0 0,1 1 1 0 0,1-1-1 0 0,0 0 0 0 0,0 0 0 0 0,1 0 0 0 0,0 0 0 0 0,0 0 1 0 0,1-1-1 0 0,-1 1 0 0 0,2-1 0 0 0,-1-1 0 0 0,1 1 1 0 0,0-1-1 0 0,1 0 0 0 0,5 5 27 0 0,-9-10 9 0 0,0 0 0 0 0,0 0 0 0 0,-1 0 0 0 0,1 0 0 0 0,0-1 0 0 0,0 1 0 0 0,0-1-1 0 0,0 0 1 0 0,0 0 0 0 0,1 0 0 0 0,-1 0 0 0 0,0 0 0 0 0,0 0 0 0 0,0-1 0 0 0,0 0 0 0 0,0 1 0 0 0,-1-1 0 0 0,1-1 0 0 0,0 1 0 0 0,0 0 0 0 0,0 0 0 0 0,-1-1-1 0 0,1 0 1 0 0,-1 1 0 0 0,1-1 0 0 0,-1 0 0 0 0,0 0 0 0 0,0-1 0 0 0,0 1 0 0 0,0 0 0 0 0,0-1 0 0 0,0 1 0 0 0,-1-1 0 0 0,2-2-9 0 0,39-97 529 0 0,-31 45-344 0 0,-2 1 0 0 0,-3-1 0 0 0,-3 0 0 0 0,-3-52-185 0 0,0 109 1 0 0,0-34 8 0 0,-2 0 0 0 0,-2 0 1 0 0,0 1-1 0 0,-3 0 0 0 0,0 0 1 0 0,-3 0-1 0 0,0 1 0 0 0,-2 0 1 0 0,-2 0-10 0 0,13 28 12 0 0,0 1 0 0 0,-1 0 0 0 0,1 0 0 0 0,-1-1 0 0 0,0 1 0 0 0,0 0 0 0 0,0 1 0 0 0,0-1 0 0 0,0 0 0 0 0,-1 1 1 0 0,1-1-1 0 0,-1 1 0 0 0,0-1 0 0 0,0 1 0 0 0,0 0 0 0 0,0 0 0 0 0,-2 0-12 0 0,3 31-348 0 0,2-16 367 0 0,1-1 0 0 0,0 1 1 0 0,1-1-1 0 0,1 1 0 0 0,-1-1 0 0 0,2 0 0 0 0,0 0 1 0 0,0 0-1 0 0,1 0 0 0 0,4 6-19 0 0,51 134 200 0 0,-49-114-146 0 0,3-1 1 0 0,1 0-1 0 0,2-1 0 0 0,11 17-54 0 0,59 104-72 0 0,-87-158 71 0 0,0 0-1 0 0,0 0 1 0 0,0 0 0 0 0,0 0-1 0 0,0 0 1 0 0,0 0-1 0 0,1 0 1 0 0,-1 0-1 0 0,0 0 1 0 0,0 0-1 0 0,1 0 1 0 0,-1 0-1 0 0,1 0 1 0 0,-1 0-1 0 0,1 0 1 0 0,-1 1-1 0 0,1-1 1 0 0,-1 0 0 0 0,1 0-1 0 0,0 0 1 0 0,-1 1-1 0 0,1-1 1 0 0,0 0-1 0 0,0 1 1 0 0,0-1-1 0 0,0 1 1 0 0,-1-1-1 0 0,1 1 1 0 0,0-1-1 0 0,0 1 1 0 0,0 0-1 0 0,0-1 1 0 0,0 1 0 0 0,0 0-1 0 0,0 0 1 0 0,0-1-1 0 0,0 1 1 0 0,0 0-1 0 0,0 0 1 0 0,0 0-1 0 0,0 0 1 0 0,0 1-1 0 0,0-1 1 0 0,0 0-1 0 0,0 0 1 0 0,0 1-1 0 0,0-1 1 0 0,0 0 0 0 0,0 1-1 0 0,0-1 1 0 0,0 1-1 0 0,0-1 1 0 0,0 1-1 0 0,-1 0 1 0 0,1-1-1 0 0,0 1 1 0 0,0 0-1 0 0,-1-1 1 0 0,1 1-1 0 0,0 0 1 0 0,-1 0-1 0 0,1 0 1 0 0,-1 0 0 0 0,1 0-1 0 0,-1-1 1 0 0,0 1-1 0 0,1 0 1 0 0,-1 0-1 0 0,0 0 1 0 0,1 1 1 0 0,15-50 45 0 0,-3-1 1 0 0,-1-1 0 0 0,-2 1-1 0 0,-3-2 1 0 0,-2 1 0 0 0,-2-1-1 0 0,-2 1 1 0 0,-5-31-46 0 0,0 38-2 0 0,-1 0 0 0 0,-3 1 0 0 0,-1 0 0 0 0,-2 1 0 0 0,-2 0 0 0 0,-2 1-1 0 0,-17-34 3 0 0,27 62 15 0 0,2 3-4 0 0,-1 0-1 0 0,1 1 0 0 0,-1-1 1 0 0,-1 1-1 0 0,0 0 0 0 0,0 0 1 0 0,0 0-1 0 0,-1 1 0 0 0,0-1 1 0 0,-1 2-1 0 0,0-1 0 0 0,0 1 1 0 0,-4-3-11 0 0,9 10-7 0 0,0 0 1 0 0,0 0 0 0 0,0 0-1 0 0,0 1 1 0 0,0-1 0 0 0,0 1-1 0 0,1 0 1 0 0,-1-1 0 0 0,1 1-1 0 0,-1 0 1 0 0,1 0 0 0 0,-1 0-1 0 0,1 0 1 0 0,0 0-1 0 0,0 0 1 0 0,0 0 0 0 0,0 1-1 0 0,1-1 1 0 0,-1 0 0 0 0,0 0-1 0 0,1 1 1 0 0,0-1 0 0 0,-1 0-1 0 0,1 1 1 0 0,0-1 0 0 0,0 0-1 0 0,0 1 1 0 0,1-1 0 0 0,-1 1-1 0 0,1-1 7 0 0,-1-1 0 0 0,-2 21 15 0 0,0 1-1 0 0,2 0 0 0 0,1 0 1 0 0,1-1-1 0 0,1 1 1 0 0,1 0-1 0 0,1-1 0 0 0,1 0 1 0 0,0 0-1 0 0,2-1-14 0 0,10 21 15 0 0,1-1 0 0 0,2-1 0 0 0,2-1 0 0 0,25 33-15 0 0,95 103-124 0 0,-75-113-747 0 0,-67-62 804 0 0,-1 0-1 0 0,1 1 0 0 0,-1-1 1 0 0,0 0-1 0 0,1 0 0 0 0,-1 0 0 0 0,1 0 1 0 0,-1 0-1 0 0,1 1 0 0 0,-1-1 1 0 0,0 0-1 0 0,1 0 0 0 0,-1 0 1 0 0,1 0-1 0 0,-1 0 0 0 0,1 0 1 0 0,-1-1-1 0 0,0 1 0 0 0,1 0 1 0 0,-1 0-1 0 0,1 0 0 0 0,-1 0 1 0 0,0 0-1 0 0,1-1 0 0 0,-1 1 0 0 0,1 0 1 0 0,-1 0-1 0 0,0-1 0 0 0,1 1 1 0 0,-1 0-1 0 0,0-1 0 0 0,1 1 1 0 0,-1 0-1 0 0,0-1 0 0 0,0 1 1 0 0,1 0-1 0 0,-1-1 0 0 0,0 1 1 0 0,0 0-1 0 0,0-1 0 0 0,0 1 0 0 0,1-1 1 0 0,-1 1-1 0 0,0-1 0 0 0,0 1 1 0 0,0 0-1 0 0,0-1 0 0 0,0 1 1 0 0,0-1-1 0 0,0 1 0 0 0,0-1 1 0 0,0 1-1 0 0,0 0 0 0 0,0-1 1 0 0,0 1-1 0 0,-1-1 0 0 0,1 1 1 0 0,0-1-1 0 0,0 1 0 0 0,0 0 0 0 0,-1-1 1 0 0,1 1-1 0 0,0 0 0 0 0,0-1 1 0 0,-1 1-1 0 0,1 0 0 0 0,0-1 68 0 0,-13-30-5488 0 0,-3 12-4464 0 0,9 12 3643 0 0</inkml:trace>
  <inkml:trace contextRef="#ctx0" brushRef="#br0" timeOffset="30190.005">4487 1552 10826 0 0,'0'0'1870'0'0,"0"0"-303"0"0,0 0-168 0 0,0 0 148 0 0,0 0 76 0 0,0 0-89 0 0,0 0-151 0 0,0 0-227 0 0,0 0-255 0 0,32-18-218 0 0,101-58-144 0 0,14-33 447 0 0,-125 91-1091 0 0,180-131 994 0 0,-57 66-5890 0 0,-129 76 1373 0 0,-6 3-2490 0 0,-4 0-5405 0 0</inkml:trace>
  <inkml:trace contextRef="#ctx0" brushRef="#br0" timeOffset="30880.981">5236 1316 496 0 0,'0'0'2490'0'0,"0"0"-283"0"0,0 0 68 0 0,0 0 64 0 0,0 0-222 0 0,0 0-374 0 0,0 0-299 0 0,0 0-213 0 0,0 0-135 0 0,0 0-93 0 0,0 0-107 0 0,0 0-110 0 0,23-32-106 0 0,68-99-96 0 0,-61 69 408 0 0,-27-11 559 0 0,-5 71-1545 0 0,0 1-1 0 0,1-1 0 0 0,-1 1 0 0 0,0 0 0 0 0,0 0 0 0 0,0-1 0 0 0,0 1 1 0 0,0 1-1 0 0,0-1 0 0 0,0 0 0 0 0,0 0 0 0 0,-1 1 0 0 0,1-1 0 0 0,0 1 1 0 0,0 0-1 0 0,0 0 0 0 0,-1 0 0 0 0,1 0 0 0 0,0 0 0 0 0,0 0 0 0 0,-1 0 0 0 0,1 1 1 0 0,0-1-1 0 0,0 1 0 0 0,0 0 0 0 0,0 0 0 0 0,0 0 0 0 0,0 0 0 0 0,0 0 1 0 0,0 0-1 0 0,0 0 0 0 0,0 0 0 0 0,0 1 0 0 0,-1 1-5 0 0,-7 5-70 0 0,0 2-1 0 0,1-1 1 0 0,0 1-1 0 0,1 0 1 0 0,0 1-1 0 0,0 0 1 0 0,1 0-1 0 0,1 1 1 0 0,0 0-1 0 0,0 0 1 0 0,1 0-1 0 0,1 1 1 0 0,0-1-1 0 0,1 1 1 0 0,0 0-1 0 0,1 1 1 0 0,0-1-1 0 0,1 0 1 0 0,1 0-1 0 0,0 1 1 0 0,1 4 70 0 0,0-14-3 0 0,0 0-1 0 0,0 1 1 0 0,0-1 0 0 0,1 0-1 0 0,-1-1 1 0 0,1 1-1 0 0,0 0 1 0 0,0 0 0 0 0,1-1-1 0 0,-1 1 1 0 0,1-1 0 0 0,-1 0-1 0 0,1 0 1 0 0,0 0 0 0 0,1 0-1 0 0,-1 0 1 0 0,0 0 0 0 0,1-1-1 0 0,-1 0 1 0 0,1 0 0 0 0,0 0-1 0 0,0 0 1 0 0,-1 0 0 0 0,1-1-1 0 0,1 0 1 0 0,-1 0 0 0 0,0 0-1 0 0,0 0 1 0 0,0-1 0 0 0,0 1-1 0 0,1-1 1 0 0,1 0 3 0 0,1 0 54 0 0,-1 0-1 0 0,0-1 1 0 0,1 0 0 0 0,-1 0-1 0 0,0 0 1 0 0,0 0 0 0 0,0-1-1 0 0,0 0 1 0 0,0-1 0 0 0,0 1-1 0 0,-1-1 1 0 0,1 0-1 0 0,-1-1 1 0 0,0 1 0 0 0,1-1-1 0 0,-2 0 1 0 0,1 0 0 0 0,4-5-54 0 0,11-10 140 0 0,0-1 1 0 0,-2 0-1 0 0,0-2 0 0 0,-1 0 1 0 0,-2-1-1 0 0,0 0 1 0 0,-1-1-1 0 0,-2-1 0 0 0,0 0 1 0 0,-2-1-1 0 0,0 0 1 0 0,-2-1-1 0 0,-1 0 1 0 0,-1 0-1 0 0,-2 0 0 0 0,0-1 1 0 0,-1-22-141 0 0,-3 48-1 0 0,-9-79 89 0 0,9 79-101 0 0,0 0 1 0 0,-1 1-1 0 0,1-1 0 0 0,-1 0 0 0 0,1 1 1 0 0,-1-1-1 0 0,0 0 0 0 0,0 1 0 0 0,1-1 0 0 0,-1 1 1 0 0,0-1-1 0 0,0 1 0 0 0,-1-1 0 0 0,1 1 1 0 0,0 0-1 0 0,0-1 0 0 0,-1 1 0 0 0,1 0 1 0 0,-1 0-1 0 0,1 0 0 0 0,-1 0 0 0 0,1 0 1 0 0,-1 1-1 0 0,0-1 0 0 0,1 0 0 0 0,-1 1 1 0 0,0-1-1 0 0,1 1 0 0 0,-1 0 0 0 0,0-1 1 0 0,0 1-1 0 0,1 0 0 0 0,-1 0 0 0 0,0 0 0 0 0,0 0 1 0 0,0 1-1 0 0,1-1 0 0 0,-1 0 0 0 0,0 1 1 0 0,0-1-1 0 0,1 1 0 0 0,-1-1 0 0 0,-1 2 13 0 0,-1 1-45 0 0,-1 0 0 0 0,1 1 0 0 0,-1-1 0 0 0,1 1 0 0 0,0 0 0 0 0,1 0 0 0 0,-1 0 0 0 0,1 1 0 0 0,0 0 0 0 0,0-1 0 0 0,0 1 0 0 0,0 0 0 0 0,1 0 0 0 0,0 0 0 0 0,0 1 0 0 0,1-1 0 0 0,-1 1 0 0 0,1-1 0 0 0,0 0 0 0 0,0 1 0 0 0,1 3 45 0 0,1-8-11 0 0,1 1-1 0 0,-1-1 1 0 0,1 1 0 0 0,0-1-1 0 0,-1 1 1 0 0,1-1 0 0 0,0 0-1 0 0,0 0 1 0 0,0 0 0 0 0,0 0-1 0 0,0 0 1 0 0,0-1 0 0 0,0 1-1 0 0,0-1 1 0 0,0 1 0 0 0,0-1-1 0 0,0 1 1 0 0,1-1 0 0 0,-1 0 0 0 0,0 0-1 0 0,0 0 1 0 0,0-1 0 0 0,0 1-1 0 0,0 0 1 0 0,1-1 0 0 0,-1 1-1 0 0,0-1 12 0 0,8 0 25 0 0,35 0 40 0 0,-38-1-39 0 0,0 1 1 0 0,1 0 0 0 0,-1 0-1 0 0,0 1 1 0 0,0 0-1 0 0,1 0 1 0 0,-1 1-1 0 0,0 0 1 0 0,0 0-1 0 0,1 1 1 0 0,-1 0 0 0 0,0 0-1 0 0,-1 0 1 0 0,1 1-1 0 0,0 0 1 0 0,-1 1-1 0 0,1-1 1 0 0,-1 1-1 0 0,0 0 1 0 0,0 1 0 0 0,-1-1-1 0 0,1 1 1 0 0,2 4-27 0 0,1 5 100 0 0,0 1 0 0 0,-1 0 1 0 0,0 0-1 0 0,-2 1 0 0 0,0 0 1 0 0,0 0-1 0 0,-2 1 0 0 0,0-1 1 0 0,0 1-1 0 0,-1 5-100 0 0,14 55 289 0 0,-16-71-300 0 0,0 0 0 0 0,0 0 0 0 0,1 0 0 0 0,0-1 0 0 0,0 1 0 0 0,0-1 0 0 0,1 1 0 0 0,0-1 0 0 0,0 0 0 0 0,0 0 0 0 0,1 0 0 0 0,0 0 0 0 0,0-1 0 0 0,0 0 0 0 0,0 1 0 0 0,2 0 11 0 0,16-7-3105 0 0,-17-3-1587 0 0,-2-1-3387 0 0,-2 5-2020 0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6:06.5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351 236 0 0 0,'0'0'469'0'0,"3"-3"444"0"0,14-15 2379 0 0,-10 16 9988 0 0,-7 3-9140 0 0,-8-1-5144 0 0,-35-2 2375 0 0,34 1-1279 0 0,-1 0 1 0 0,1 0-1 0 0,-1 1 1 0 0,1 1 0 0 0,-1-1-1 0 0,1 1 1 0 0,0 1-1 0 0,-1 0 1 0 0,1 0 0 0 0,0 1-1 0 0,0 0 1 0 0,-5 3-93 0 0,-17 10 144 0 0,22-11-74 0 0,-1-1 1 0 0,1 2 0 0 0,0-1 0 0 0,0 1 0 0 0,0 1 0 0 0,1 0-1 0 0,0 0 1 0 0,1 0 0 0 0,-1 1 0 0 0,-3 5-71 0 0,-1 3 127 0 0,9-13-100 0 0,1 0 1 0 0,-1 0-1 0 0,0 1 0 0 0,1-1 1 0 0,-1 0-1 0 0,1 1 1 0 0,0 0-1 0 0,1-1 0 0 0,-1 1 1 0 0,0 0-1 0 0,1 0 1 0 0,0 0-1 0 0,0 0 0 0 0,0 0 1 0 0,1 0-1 0 0,-1 1 1 0 0,1-1-1 0 0,0 0 0 0 0,0 0 1 0 0,0 2-28 0 0,44 16 273 0 0,70 8 27 0 0,-112 15 7 0 0,-83 85-47 0 0,67-107-235 0 0,6-14-24 0 0,1 1-1 0 0,1 0 1 0 0,0 1 0 0 0,0-1-1 0 0,1 1 1 0 0,0 0 0 0 0,1 0 0 0 0,0 1-1 0 0,1-1 1 0 0,1 1 0 0 0,-1 0-1 0 0,1 9 0 0 0,4-17 2 0 0,0-1-1 0 0,0 0 0 0 0,0 1 1 0 0,0-1-1 0 0,1 0 1 0 0,0 0-1 0 0,0 0 0 0 0,0-1 1 0 0,0 1-1 0 0,0-1 1 0 0,0 1-1 0 0,0-1 0 0 0,1 0 1 0 0,-1 0-1 0 0,1-1 0 0 0,0 1 1 0 0,-1-1-1 0 0,1 1 1 0 0,0-1-1 0 0,0 0 0 0 0,0-1 1 0 0,0 1-1 0 0,0-1 1 0 0,0 0-1 0 0,0 0 0 0 0,2 0-1 0 0,4 1-51 0 0,0-1-1 0 0,0 0 1 0 0,0 0-1 0 0,0-1 1 0 0,0 0-1 0 0,0-1 1 0 0,-1 0-1 0 0,1 0 0 0 0,0-1 1 0 0,-1-1-1 0 0,0 1 1 0 0,0-1-1 0 0,0-1 1 0 0,2-2 51 0 0,16-40-4815 0 0,-25 10-6180 0 0,-2 29 7089 0 0,0 1-1965 0 0</inkml:trace>
  <inkml:trace contextRef="#ctx0" brushRef="#br0" timeOffset="246.395">35 1 6777 0 0,'0'0'3260'0'0,"0"0"-1700"0"0,0 0-450 0 0,0 0 105 0 0,0 0 110 0 0,0 0-23 0 0,0 0-166 0 0,0 0-214 0 0,0 0-180 0 0,0 0-121 0 0,0 0-37 0 0,0 0-17 0 0,-6 24-17 0 0,-17 77-2 0 0,18 32 885 0 0,56 143-116 0 0,46 25-731 0 0,-84-258-625 0 0,-1 1-1 0 0,-3 0 1 0 0,-2 0 0 0 0,-1 1 0 0 0,-3-1-1 0 0,-1 1 1 0 0,-3 18 39 0 0,-19 14-2293 0 0,2-48-6620 0 0,16-28 2723 0 0,2-1-1694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6:08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122 622 6785 0 0,'0'0'3664'0'0,"0"0"-1882"0"0,0 0-642 0 0,0 0 73 0 0,0 0 152 0 0,0 0 55 0 0,0 0-73 0 0,0 0-221 0 0,0 0-278 0 0,0 0-215 0 0,0 0-159 0 0,0 0-128 0 0,-7 9 719 0 0,29 145 622 0 0,27 151-1361 0 0,-23-125-3257 0 0,-25-173 1869 0 0,0 4-690 0 0,-1-3-3906 0 0,0-8 2202 0 0,0 0-781 0 0,0 0 275 0 0,0 0 1799 0 0</inkml:trace>
  <inkml:trace contextRef="#ctx0" brushRef="#br0" timeOffset="393.39">1 784 792 0 0,'0'0'2910'0'0,"0"0"-1256"0"0,0 0-246 0 0,0 0 287 0 0,0 0 262 0 0,0 0 12 0 0,0 0-296 0 0,0 0-405 0 0,0 0-317 0 0,0 0-183 0 0,0 0-65 0 0,10-31-43 0 0,37-97-32 0 0,-46 125-585 0 0,0 0 0 0 0,0 0 1 0 0,0 0-1 0 0,0-1 0 0 0,0 1 0 0 0,1 0 0 0 0,0 1 0 0 0,-1-1 0 0 0,1 0 1 0 0,0 0-1 0 0,1 1 0 0 0,-1-1 0 0 0,0 1 0 0 0,1 0 0 0 0,-1-1 0 0 0,1 1 1 0 0,0 0-1 0 0,-1 1 0 0 0,1-1 0 0 0,0 0 0 0 0,2 0-43 0 0,6-3 181 0 0,13-8 20 0 0,1 1 0 0 0,0 1-1 0 0,0 2 1 0 0,1 0 0 0 0,0 2 0 0 0,1 0 0 0 0,-1 2 0 0 0,1 1 0 0 0,0 1-1 0 0,15 1-200 0 0,-38 2 10 0 0,0 0 0 0 0,1 0 0 0 0,-1 0 0 0 0,1 1 0 0 0,-1-1 0 0 0,0 1 0 0 0,0 0 0 0 0,1 0 0 0 0,-1 1 0 0 0,0-1 0 0 0,0 1 0 0 0,0 0 0 0 0,0 0 0 0 0,0 0 0 0 0,-1 0 0 0 0,1 1 0 0 0,-1 0 0 0 0,1 0 0 0 0,-1 0 0 0 0,0 0 0 0 0,0 0 0 0 0,0 0 0 0 0,-1 1 0 0 0,1-1 0 0 0,-1 1 0 0 0,0 0 0 0 0,0 0 0 0 0,0 0 0 0 0,0 0 0 0 0,-1 0 0 0 0,0 0 0 0 0,0 0 0 0 0,0 1 0 0 0,0-1 0 0 0,0 0 0 0 0,-1 3-10 0 0,-1 6 34 0 0,0 0-1 0 0,0 1 0 0 0,-2-1 0 0 0,0 0 1 0 0,0-1-1 0 0,-1 1 0 0 0,-1 0 1 0 0,0-1-1 0 0,-1 0 0 0 0,0 0 0 0 0,0-1 1 0 0,-2 0-1 0 0,1 0 0 0 0,-1 0 0 0 0,-1-1 1 0 0,-8 8-34 0 0,5-5-47 0 0,0-2 1 0 0,-1 1 0 0 0,0-1-1 0 0,-1-1 1 0 0,0-1 0 0 0,0 0-1 0 0,-1 0 1 0 0,0-2 0 0 0,-1 0-1 0 0,0-1 1 0 0,0 0 0 0 0,-10 2 46 0 0,-72 4-3056 0 0,85-15-213 0 0,10-5-6521 0 0,3 4 3437 0 0</inkml:trace>
  <inkml:trace contextRef="#ctx0" brushRef="#br0" timeOffset="1441.51">496 924 1224 0 0,'0'0'1918'0'0,"0"0"-130"0"0,0 0 38 0 0,0 0 151 0 0,0 0-1 0 0,0 0-248 0 0,0 0-386 0 0,0 0-366 0 0,0 0-238 0 0,0 0-105 0 0,0 0-33 0 0,0 0 2 0 0,0 0-21 0 0,3 8 4202 0 0,20-11-4406 0 0,0 0 0 0 0,0-1 0 0 0,0-2 1 0 0,-1 0-1 0 0,1-2 0 0 0,-1 0 0 0 0,-1-1 1 0 0,9-6-378 0 0,14-4 265 0 0,55-22-34 0 0,-93 38-1677 0 0,12-6 3000 0 0,-14 7-7461 0 0,-2 1-7304 0 0,-5 1 6015 0 0</inkml:trace>
  <inkml:trace contextRef="#ctx0" brushRef="#br0" timeOffset="1692.012">479 1164 9498 0 0,'0'0'2091'0'0,"0"0"-628"0"0,0 0-360 0 0,0 0 91 0 0,0 0 122 0 0,0 0-55 0 0,0 0-210 0 0,0 0-280 0 0,0 0-236 0 0,0 0-155 0 0,0 0-93 0 0,0 0-82 0 0,0 0-59 0 0,36-11-56 0 0,111-33-76 0 0,-64 11-417 0 0,-33 11-1514 0 0,-24 10-1193 0 0,-2 2-4051 0 0,-16 9-1653 0 0</inkml:trace>
  <inkml:trace contextRef="#ctx0" brushRef="#br0" timeOffset="13070.949">1595 541 0 0 0,'0'0'244'0'0,"0"0"862"0"0,0 0 281 0 0,0 0 74 0 0,0 0 18 0 0,0 0 56 0 0,-6-14 5795 0 0,-29 14-1769 0 0,-16 27-3871 0 0,35-14-1488 0 0,2 0 0 0 0,0 1 1 0 0,0 0-1 0 0,2 1 1 0 0,0 0-1 0 0,0 1 1 0 0,1 1-1 0 0,1 0 0 0 0,-1 6-202 0 0,5-12 22 0 0,1 1 0 0 0,0 0 0 0 0,1 0 0 0 0,0 0 0 0 0,1 0 0 0 0,1 1 0 0 0,0-1 0 0 0,0 1 0 0 0,1-1 0 0 0,1 10-22 0 0,2-17 0 0 0,0 0-1 0 0,1 0 1 0 0,-1 0-1 0 0,1 0 1 0 0,0-1-1 0 0,0 1 0 0 0,1-1 1 0 0,-1 0-1 0 0,1 0 1 0 0,0 0-1 0 0,0-1 0 0 0,0 1 1 0 0,1-1-1 0 0,-1 0 1 0 0,1 0-1 0 0,0-1 1 0 0,-1 1-1 0 0,1-1 0 0 0,0 0 1 0 0,1 0-1 0 0,-1-1 1 0 0,0 1-1 0 0,0-1 1 0 0,1 0-1 0 0,-1-1 0 0 0,1 1 1 0 0,-1-1-1 0 0,1 0 1 0 0,-1-1-1 0 0,3 0 1 0 0,2 2-194 0 0,1-1 1 0 0,-1 0-1 0 0,0-1 1 0 0,1 0-1 0 0,-1 0 0 0 0,0-2 1 0 0,0 1-1 0 0,0-1 1 0 0,0 0-1 0 0,0-1 0 0 0,8-4 194 0 0,45-38-6044 0 0,-11-7-7651 0 0,-45 45 11747 0 0</inkml:trace>
  <inkml:trace contextRef="#ctx0" brushRef="#br0" timeOffset="13315.599">1873 552 512 0 0,'0'0'2215'0'0,"0"0"-385"0"0,0 0-192 0 0,0 0 2 0 0,0 0-41 0 0,0 0-145 0 0,0 0-241 0 0,0 0-257 0 0,0 0-197 0 0,0 0-109 0 0,0 0-35 0 0,-21 34-49 0 0,-63 105-32 0 0,61-78 170 0 0,24-52-512 0 0,-1-7-141 0 0,0 0 0 0 0,0 1-1 0 0,1-1 1 0 0,-1 0 0 0 0,0 0 0 0 0,1 1 0 0 0,0-1-1 0 0,0 0 1 0 0,-1 0 0 0 0,1 0 0 0 0,1 0 0 0 0,-1 0 0 0 0,0 0-1 0 0,0 0 1 0 0,1 0 0 0 0,-1 0 0 0 0,1-1 0 0 0,-1 1-1 0 0,1 0 1 0 0,0-1 0 0 0,0 0 0 0 0,0 1 0 0 0,-1-1-1 0 0,1 0 1 0 0,1 0 0 0 0,-1 0 0 0 0,0 0 0 0 0,0 0-1 0 0,0-1 1 0 0,0 1 0 0 0,1 0 0 0 0,-1-1 0 0 0,0 0-51 0 0,82 2 1733 0 0,-78-4-1645 0 0,1 0 0 0 0,0 0 0 0 0,-1-1 0 0 0,0 0 1 0 0,0 0-1 0 0,0 0 0 0 0,0-1 0 0 0,0 0 0 0 0,0 0 0 0 0,-1-1 0 0 0,0 1 0 0 0,0-1 0 0 0,0 0 0 0 0,-1 0 1 0 0,1-1-1 0 0,-1 0 0 0 0,-1 1 0 0 0,1-1 0 0 0,-1-1 0 0 0,0 1 0 0 0,0 0 0 0 0,-1-1 0 0 0,0 1 0 0 0,0-1 1 0 0,0 0-1 0 0,-1 0 0 0 0,0 0 0 0 0,0 1 0 0 0,-1-1 0 0 0,0 0 0 0 0,0 0 0 0 0,-1 0 0 0 0,0 0 0 0 0,0 0 1 0 0,0 0-1 0 0,-1 1 0 0 0,0-1 0 0 0,-1 0 0 0 0,1 1 0 0 0,-1 0 0 0 0,0-1 0 0 0,-1 1 0 0 0,1 0 0 0 0,-1 1 0 0 0,-1-1 1 0 0,1 1-1 0 0,-1 0 0 0 0,1 0 0 0 0,-2 0 0 0 0,0 0-88 0 0,-82-21-3372 0 0,60 32-1520 0 0,2 10-4154 0 0,19-8 1464 0 0</inkml:trace>
  <inkml:trace contextRef="#ctx0" brushRef="#br0" timeOffset="13818.206">2151 799 10138 0 0,'0'0'1963'0'0,"0"0"-486"0"0,0 0-152 0 0,0 0 111 0 0,0 0-74 0 0,0 0-247 0 0,0 0-261 0 0,0 0-204 0 0,0 0-48 0 0,0 0 15 0 0,0 0-7 0 0,0 0-39 0 0,0 0-37 0 0,3-25-46 0 0,11-79-58 0 0,-11-76 1067 0 0,12 118-1551 0 0,-15 61 15 0 0,0 1-24 0 0,0 0-23 0 0,0 0-17 0 0,0 0-17 0 0,0 0-39 0 0,0 0-3 0 0,12 22-249 0 0,-10-17 428 0 0,-1 0 0 0 0,1 0 0 0 0,0-1 0 0 0,0 1 0 0 0,0-1 0 0 0,0 1 0 0 0,1-1 0 0 0,0 0 0 0 0,0 0 0 0 0,0 0 0 0 0,0 0 0 0 0,1-1-1 0 0,0 1 1 0 0,-1-1 0 0 0,1 0 0 0 0,0 0 0 0 0,1 0 0 0 0,-1-1 0 0 0,0 0 0 0 0,1 1 0 0 0,-1-1 0 0 0,1-1 0 0 0,0 1 0 0 0,0-1 0 0 0,0 0 0 0 0,-1 0 0 0 0,1 0 0 0 0,0-1 0 0 0,1 1-17 0 0,-2-1 93 0 0,-1-1 0 0 0,0 1 0 0 0,1-1 0 0 0,-1 0 0 0 0,0 0 0 0 0,1 0 0 0 0,-1 0 0 0 0,0 0 0 0 0,0-1 0 0 0,0 1 0 0 0,0-1 0 0 0,0 0 0 0 0,-1 0 0 0 0,1 0 0 0 0,0 0 0 0 0,-1 0 0 0 0,0-1 0 0 0,1 1 0 0 0,-1-1 0 0 0,0 0 0 0 0,0 1 0 0 0,0-1 0 0 0,-1 0 0 0 0,1 0-1 0 0,0-2-92 0 0,6-12 113 0 0,0 0 0 0 0,-1 0-1 0 0,-1-1 1 0 0,-1 0-1 0 0,0 0 1 0 0,-1 0-1 0 0,-1-1 1 0 0,-1 1 0 0 0,0-1-1 0 0,-2-13-112 0 0,0 30-38 0 0,0 1 0 0 0,0 0-1 0 0,0 0 1 0 0,0-1 0 0 0,0 1 0 0 0,0 0 0 0 0,0 0 0 0 0,0 0-1 0 0,0-1 1 0 0,-1 1 0 0 0,1 0 0 0 0,-1 0 0 0 0,1 0-1 0 0,-1 0 1 0 0,1 0 0 0 0,-1 0 0 0 0,1 0 0 0 0,-1 0-1 0 0,0 0 1 0 0,0 0 0 0 0,0 0 0 0 0,1 0 0 0 0,-1 0-1 0 0,0 0 1 0 0,0 1 0 0 0,0-1 0 0 0,0 0 0 0 0,0 1-1 0 0,-1-1 1 0 0,1 1 0 0 0,0-1 0 0 0,0 1 0 0 0,0 0-1 0 0,0-1 1 0 0,0 1 0 0 0,-1 0 0 0 0,1 0 0 0 0,0 0-1 0 0,0 0 1 0 0,-1 0 0 0 0,0 0 38 0 0,-40 28-7601 0 0,38-16 3761 0 0,4 1-5091 0 0,0-9 2455 0 0</inkml:trace>
  <inkml:trace contextRef="#ctx0" brushRef="#br0" timeOffset="14198.762">2723 192 5961 0 0,'0'0'3197'0'0,"0"0"-616"0"0,0 0-380 0 0,0 0-180 0 0,0 0-361 0 0,0 0-436 0 0,0 0-326 0 0,0 0-186 0 0,0 0-94 0 0,0 0-69 0 0,0 0-46 0 0,0 0-43 0 0,-12 4-19 0 0,-93 46 1084 0 0,86-39-1265 0 0,14-9-209 0 0,0 0 1 0 0,0 1-1 0 0,0-1 1 0 0,0 1-1 0 0,1 1 1 0 0,-1-1-1 0 0,1 1 1 0 0,0-1-1 0 0,0 1 1 0 0,0 0-1 0 0,0 1 1 0 0,1-1 0 0 0,-1 1-1 0 0,-1 3-51 0 0,7-6-6 0 0,-1 0 0 0 0,1 0-1 0 0,-1-1 1 0 0,1 1 0 0 0,0 0 0 0 0,0-1-1 0 0,0 0 1 0 0,0 1 0 0 0,0-1 0 0 0,0 0-1 0 0,0 0 1 0 0,0 0 0 0 0,1 0 0 0 0,-1 0-1 0 0,0-1 1 0 0,0 1 0 0 0,1-1 0 0 0,-1 1-1 0 0,0-1 1 0 0,1 0 0 0 0,-1 0 0 0 0,1 0-1 0 0,-1 0 1 0 0,0-1 0 0 0,1 1 0 0 0,-1 0-1 0 0,1-1 8 0 0,9 2 0 0 0,23-1 10 0 0,-30-1-12 0 0,0 1 1 0 0,0-1-1 0 0,0 1 1 0 0,0 0-1 0 0,0 1 1 0 0,0-1-1 0 0,0 1 1 0 0,0 0-1 0 0,0 0 1 0 0,0 0-1 0 0,0 1 1 0 0,-1 0-1 0 0,1 0 1 0 0,0 0-1 0 0,-1 0 1 0 0,0 1-1 0 0,1-1 1 0 0,1 3 0 0 0,-4 1 21 0 0,0-1-1 0 0,0 1 1 0 0,-1 0 0 0 0,1 0 0 0 0,-1 0-1 0 0,0 0 1 0 0,-1 0 0 0 0,0 0 0 0 0,0 1-1 0 0,0-1 1 0 0,-1 0 0 0 0,1 0 0 0 0,-1 0-1 0 0,-1 0 1 0 0,1 0 0 0 0,-1 0 0 0 0,0-1 0 0 0,-1 1-1 0 0,1 0 1 0 0,-1-1 0 0 0,-1 2-21 0 0,-5 7-43 0 0,1-1-1 0 0,-1 0 1 0 0,-1 0 0 0 0,-1-1-1 0 0,1-1 1 0 0,-2 0 0 0 0,-11 9 43 0 0,-26 13-2742 0 0,28-28-768 0 0,15-6-358 0 0,0-2-3580 0 0,5 3-484 0 0</inkml:trace>
  <inkml:trace contextRef="#ctx0" brushRef="#br0" timeOffset="14449.357">3025 0 12595 0 0,'0'0'2612'0'0,"0"0"-1113"0"0,0 0-536 0 0,0 0 12 0 0,0 0 71 0 0,0 0-70 0 0,0 0-221 0 0,0 0-230 0 0,0 0-165 0 0,-5 31-111 0 0,-15 96-66 0 0,5 35-139 0 0,37-89-1160 0 0,11-39-6992 0 0,-32-34 6937 0 0,1 0-407 0 0,-1 1-4335 0 0,1 2 1017 0 0</inkml:trace>
  <inkml:trace contextRef="#ctx0" brushRef="#br0" timeOffset="14683.954">2641 390 10162 0 0,'0'0'4709'0'0,"0"0"-2620"0"0,0 0-920 0 0,0 0 26 0 0,0 0 61 0 0,0 0-137 0 0,0 0-299 0 0,0 0-269 0 0,32-17-188 0 0,106-58-115 0 0,-109 60-154 0 0,1 1 0 0 0,1 1 0 0 0,0 2 0 0 0,0 1 0 0 0,33-6-94 0 0,-27 7 16 0 0,99-13-524 0 0,-90 19-3827 0 0,0 2-6220 0 0,-33 1 1786 0 0</inkml:trace>
  <inkml:trace contextRef="#ctx0" brushRef="#br0" timeOffset="14899.955">3318 295 12347 0 0,'0'0'6596'0'0,"0"0"-4102"0"0,0 0-1324 0 0,0 0-85 0 0,0 0-116 0 0,0 0-253 0 0,0 0-263 0 0,0 0-229 0 0,0 0-139 0 0,0 0-40 0 0,0 0-21 0 0,0 0 6 0 0,0 6-5 0 0,-7 57-2188 0 0,14-62-7259 0 0,-3-1-1935 0 0</inkml:trace>
  <inkml:trace contextRef="#ctx0" brushRef="#br0" timeOffset="16821.289">962 1723 0 0 0,'0'0'1290'0'0,"0"0"277"0"0,0 0 146 0 0,0 0 93 0 0,0 0 24 0 0,0 0-77 0 0,-4 0-54 0 0,-12 0-121 0 0,12 0-139 0 0,4 0-152 0 0,0 0-191 0 0,0 0-187 0 0,0 0-139 0 0,0 0-115 0 0,0 0-107 0 0,0 0-68 0 0,0 0-80 0 0,0 0-54 0 0,0 0-47 0 0,20 0 1098 0 0,160-77 889 0 0,-29-4-2026 0 0,-89 52-1040 0 0,-49 27-1282 0 0,-13 2 1762 0 0,1 0 0 0 0,-1 0 0 0 0,0 0 0 0 0,1 0 0 0 0,-1 0 0 0 0,1 1 0 0 0,-1-1 0 0 0,1 0 0 0 0,-1 0 0 0 0,0 0 0 0 0,1 1 0 0 0,-1-1 1 0 0,0 0-1 0 0,1 0 0 0 0,-1 1 0 0 0,0-1 0 0 0,1 0 0 0 0,-1 0 0 0 0,0 1 0 0 0,1-1 0 0 0,-1 0 0 0 0,0 1 0 0 0,0-1 0 0 0,1 1 0 0 0,-1-1 0 0 0,0 0 0 0 0,0 1 0 0 0,0-1 0 0 0,0 1 0 0 0,1-1 0 0 0,-1 0 1 0 0,0 1-1 0 0,0-1 0 0 0,0 1 0 0 0,0-1 0 0 0,0 1 0 0 0,0-1 0 0 0,0 1 0 0 0,0-1 0 0 0,0 0 0 0 0,-1 1 0 0 0,1-1 0 0 0,0 1 0 0 0,0-1 0 0 0,0 1 0 0 0,0-1 0 0 0,-1 0 0 0 0,1 1 0 0 0,0-1 0 0 0,0 0 1 0 0,-1 1-1 0 0,1-1 0 0 0,0 0 0 0 0,-1 1 0 0 0,1-1 0 0 0,0 0 0 0 0,-1 1 0 0 0,1-1 0 0 0,0 0 0 0 0,-1 0 300 0 0,-2 5-4569 0 0</inkml:trace>
  <inkml:trace contextRef="#ctx0" brushRef="#br0" timeOffset="17070.995">919 1996 11867 0 0,'0'0'1744'0'0,"0"0"-641"0"0,0 0-242 0 0,0 0 181 0 0,0 0 185 0 0,0 0-34 0 0,0 0-207 0 0,0 0-261 0 0,0 0-216 0 0,0 0-105 0 0,0 0-91 0 0,37-18-86 0 0,112-55-73 0 0,-57 39-22 0 0,-31 14-475 0 0,31-12-2179 0 0,-38 3-10054 0 0,-47 25 5530 0 0</inkml:trace>
  <inkml:trace contextRef="#ctx0" brushRef="#br0" timeOffset="17633.38">1543 1863 3897 0 0,'0'0'1084'0'0,"0"0"244"0"0,0 0 513 0 0,0 0 395 0 0,0 0-14 0 0,0 0-319 0 0,0 0-408 0 0,0 0-268 0 0,0 0-92 0 0,0 0-38 0 0,0 0-67 0 0,0 0-122 0 0,0 0-150 0 0,6-14-154 0 0,38-116 695 0 0,-33 94-1064 0 0,1 0-1 0 0,1 1 1 0 0,2 0 0 0 0,2 1-1 0 0,1 1 1 0 0,2 1 0 0 0,10-13-235 0 0,-29 44-4 0 0,0-1 0 0 0,0 0-1 0 0,0 0 1 0 0,0 0 0 0 0,0 1-1 0 0,1-1 1 0 0,-1 1 0 0 0,0-1-1 0 0,1 1 1 0 0,-1-1-1 0 0,1 1 1 0 0,0 0 0 0 0,0-1-1 0 0,-1 1 1 0 0,1 0-1 0 0,0 0 1 0 0,0 0 0 0 0,0 1-1 0 0,0-1 1 0 0,0 0-1 0 0,0 1 1 0 0,0-1 0 0 0,0 1-1 0 0,0 0 1 0 0,0 0-1 0 0,2 0 5 0 0,19 47-72 0 0,-9 10 117 0 0,-13-47-40 0 0,1 0 1 0 0,0 0-1 0 0,1 0 0 0 0,0 0 1 0 0,0 0-1 0 0,1 0 1 0 0,1-1-1 0 0,-1 1 1 0 0,2-1-1 0 0,-1-1 0 0 0,7 9-5 0 0,-11-16 10 0 0,1 0-1 0 0,-1 1 1 0 0,0-1-1 0 0,1 0 1 0 0,-1 0-1 0 0,1 1 1 0 0,0-1-1 0 0,-1 0 1 0 0,1-1-1 0 0,0 1 1 0 0,0 0-1 0 0,0-1 1 0 0,-1 1-1 0 0,1 0 1 0 0,0-1-1 0 0,0 0 1 0 0,0 0-1 0 0,0 1 1 0 0,0-1-1 0 0,0 0 1 0 0,0-1-1 0 0,0 1 1 0 0,0 0-1 0 0,0 0 0 0 0,0-1 1 0 0,-1 1-1 0 0,1-1 1 0 0,0 0-1 0 0,0 0 1 0 0,0 1-1 0 0,-1-1 1 0 0,1 0-1 0 0,0 0 1 0 0,-1-1-1 0 0,1 1 1 0 0,-1 0-1 0 0,1 0 1 0 0,-1-1-1 0 0,0 1 1 0 0,0-1-1 0 0,1 0-9 0 0,45-72 389 0 0,92-207-214 0 0,-126 255-111 0 0,-6 52-224 0 0,23 120 240 0 0,18-33-248 0 0,-45-109-42 0 0,0-1 0 0 0,0 1 1 0 0,0 0-1 0 0,1-1 0 0 0,-1 0 1 0 0,1 0-1 0 0,0 0 0 0 0,0 0 1 0 0,0-1-1 0 0,0 1 1 0 0,1-1-1 0 0,-1 0 0 0 0,1 0 1 0 0,-1-1-1 0 0,3 1 210 0 0,20-8-7012 0 0,-17-11-2432 0 0,-9 15 8403 0 0,4-5-4711 0 0</inkml:trace>
  <inkml:trace contextRef="#ctx0" brushRef="#br0" timeOffset="17961.187">2385 1204 14219 0 0,'0'0'1294'0'0,"0"0"-394"0"0,0 0-77 0 0,0 0 60 0 0,0 0-19 0 0,0 0-85 0 0,0 0-137 0 0,0 0-110 0 0,0 0-99 0 0,0 0-51 0 0,0 0-56 0 0,0 0-10 0 0,0 0 5 0 0,9 28-29 0 0,31 88 14 0 0,8-35 332 0 0,-44-75-590 0 0,5 7 54 0 0,1 1 0 0 0,0-1 0 0 0,0 0 0 0 0,1-1-1 0 0,1-1 1 0 0,0 0 0 0 0,1 0 0 0 0,0-1 0 0 0,8 4-102 0 0,-20-14 62 0 0,0-1 0 0 0,0 0 0 0 0,0 1 0 0 0,0-1 0 0 0,0 1 0 0 0,1-1 0 0 0,-2 0 0 0 0,1 0 0 0 0,0 0 0 0 0,0 1 0 0 0,0-1 0 0 0,0 0 1 0 0,0 0-1 0 0,-1 0 0 0 0,1 0 0 0 0,0 0 0 0 0,-1-1 0 0 0,1 1 0 0 0,-1 0 0 0 0,1 0 0 0 0,-1 0 0 0 0,0 0 0 0 0,1-1 0 0 0,-1 1 0 0 0,0 0 0 0 0,0 0 1 0 0,0-1-1 0 0,0 1 0 0 0,0 0 0 0 0,0 0 0 0 0,0 0 0 0 0,-1-1 0 0 0,1 0-62 0 0,1-4 173 0 0,49-324 1222 0 0,-36 187-1892 0 0,5 95-3061 0 0,-8 36-490 0 0,3 2-3481 0 0,-8 5-4306 0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6:42.1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0 995 2088 0 0,'0'0'925'0'0,"0"0"-192"0"0,0 0 93 0 0,0 0 382 0 0,0 0 363 0 0,0 0 136 0 0,0 0-91 0 0,0 0-238 0 0,0 0-198 0 0,0 0-150 0 0,0 0-79 0 0,14 9-18 0 0,46 25-33 0 0,-58-33-817 0 0,0 0 0 0 0,0 0-1 0 0,0 0 1 0 0,0 0 0 0 0,1 0-1 0 0,-1 0 1 0 0,0-1 0 0 0,0 1-1 0 0,1-1 1 0 0,-1 0 0 0 0,0 0-1 0 0,1 0 1 0 0,-1 0 0 0 0,1 0-1 0 0,-1 0 1 0 0,0-1 0 0 0,0 1-1 0 0,1-1 1 0 0,-1 0 0 0 0,0 1-1 0 0,0-1 1 0 0,1 0 0 0 0,-1 0-1 0 0,0 0 1 0 0,0-1 0 0 0,0 1-1 0 0,0 0 1 0 0,0-1-83 0 0,6-3 341 0 0,18-15 158 0 0,0 0 1 0 0,-1-2-1 0 0,-1 0 1 0 0,-1-2 0 0 0,-1-1-1 0 0,-1-1 1 0 0,-1 0-1 0 0,6-14-499 0 0,143-219 1569 0 0,43-107-1569 0 0,-110 190 300 0 0,-88 174-207 0 0,-12 29-57 0 0,-2-18 1 0 0,1 259 388 0 0,-17-60-205 0 0,15-192-208 0 0,0 14 7 0 0,-1 0-1 0 0,-1 0 1 0 0,-2 0 0 0 0,-1-1 0 0 0,-1 0 0 0 0,-2 0 0 0 0,0-1-1 0 0,-12 23-18 0 0,10-38-1 0 0,-1 0 0 0 0,0-1-1 0 0,-1-1 1 0 0,0 0-1 0 0,0-1 1 0 0,-1 0 0 0 0,-1-1-1 0 0,1 0 1 0 0,-1-1-1 0 0,-1-1 1 0 0,0-1 0 0 0,0 0-1 0 0,0-1 1 0 0,0-1-1 0 0,-1 0 1 0 0,0-1-1 0 0,0-1 1 0 0,0-1 0 0 0,-2 0 1 0 0,-2 3-8 0 0,4-1-162 0 0,0 0 0 0 0,0-1 0 0 0,0-1 0 0 0,0-1 1 0 0,0 0-1 0 0,0-1 0 0 0,0-1 0 0 0,1-1 0 0 0,-8-2 170 0 0,23 5-180 0 0,-1-1 1 0 0,0 0-1 0 0,0 0 0 0 0,1 0 0 0 0,-1 0 0 0 0,1 0 0 0 0,-1 0 1 0 0,1 0-1 0 0,-1 0 0 0 0,1-1 0 0 0,-1 1 0 0 0,1-1 0 0 0,0 1 0 0 0,0-1 1 0 0,0 1-1 0 0,0-1 0 0 0,0 0 0 0 0,0 1 0 0 0,1-1 0 0 0,-1 0 1 0 0,0 0-1 0 0,1 0 0 0 0,0 1 0 0 0,-1-1 0 0 0,1 0 0 0 0,0 0 0 0 0,0 0 1 0 0,0 0-1 0 0,0 0 0 0 0,0 0 0 0 0,0 0 0 0 0,1 0 0 0 0,-1 1 1 0 0,0-1-1 0 0,1 0 180 0 0,18-37-12542 0 0,-12 31 6401 0 0</inkml:trace>
  <inkml:trace contextRef="#ctx0" brushRef="#br0" timeOffset="8067.883">1013 564 2593 0 0,'0'0'1769'0'0,"0"0"-430"0"0,0 0-143 0 0,0 0 167 0 0,0 0 136 0 0,0 0-49 0 0,0 0-184 0 0,0 0-223 0 0,0 0-162 0 0,0 0-63 0 0,-2 5-84 0 0,1 2-377 0 0,-1-1-1 0 0,1 1 0 0 0,1 0 1 0 0,-1-1-1 0 0,1 1 0 0 0,0 0 0 0 0,1-1 1 0 0,-1 1-1 0 0,1 0 0 0 0,1-1 1 0 0,-1 1-1 0 0,1-1 0 0 0,1 2-356 0 0,2 6 155 0 0,1 0-1 0 0,1 0 1 0 0,0 0-1 0 0,1-1 1 0 0,0 0-1 0 0,1 0 1 0 0,1-1-1 0 0,0-1 1 0 0,0 1-155 0 0,-7-10 68 0 0,-1 1 1 0 0,0-1-1 0 0,1 0 1 0 0,0 0-1 0 0,-1 0 0 0 0,1 0 1 0 0,0 0-1 0 0,0-1 1 0 0,0 1-1 0 0,0-1 1 0 0,0 0-1 0 0,1 0 0 0 0,-1 0 1 0 0,0 0-1 0 0,0-1 1 0 0,1 1-1 0 0,-1-1 0 0 0,0 0 1 0 0,1 0-1 0 0,-1 0 1 0 0,1 0-1 0 0,-1-1 0 0 0,0 1 1 0 0,0-1-1 0 0,1 0 1 0 0,-1 0-1 0 0,0 0 0 0 0,0 0 1 0 0,0-1-1 0 0,0 1 1 0 0,0-1-1 0 0,0 0 0 0 0,0 0 1 0 0,-1 0-1 0 0,1 0 1 0 0,-1 0-1 0 0,1 0 1 0 0,-1-1-1 0 0,0 0 0 0 0,0 1 1 0 0,0-1-1 0 0,0 0 1 0 0,0 0-1 0 0,0-2-68 0 0,73-212 1187 0 0,-70 209-1177 0 0,-1-1 3 0 0,0 0 0 0 0,1-1 0 0 0,0 2 1 0 0,0-1-1 0 0,1 1 0 0 0,0 0 0 0 0,1 0 0 0 0,0 0 1 0 0,0 1-1 0 0,1 0 0 0 0,-1 1 0 0 0,1 0 1 0 0,1 0-1 0 0,-1 0 0 0 0,2 1-13 0 0,-8 4 3 0 0,-1 1 1 0 0,1 0-1 0 0,0-1 1 0 0,-1 1-1 0 0,1 0 1 0 0,0 0-1 0 0,-1 0 1 0 0,1 0-1 0 0,0 0 1 0 0,0 0-1 0 0,-1 0 0 0 0,1 1 1 0 0,0-1-1 0 0,-1 1 1 0 0,1-1-1 0 0,0 1 1 0 0,-1 0-1 0 0,1 0 1 0 0,-1-1-1 0 0,1 1 1 0 0,-1 0-1 0 0,0 0 0 0 0,1 0 1 0 0,-1 1-1 0 0,0-1 1 0 0,0 0-1 0 0,0 0 1 0 0,1 1-1 0 0,-2-1 1 0 0,1 1-1 0 0,0-1 1 0 0,0 1-1 0 0,0-1 0 0 0,-1 1 1 0 0,1-1-1 0 0,0 1 1 0 0,-1 0-1 0 0,0-1 1 0 0,1 1-1 0 0,-1 0 1 0 0,0 1-4 0 0,6 81 268 0 0,-7-69-243 0 0,-8 122 107 0 0,3-130 307 0 0,12-41-265 0 0,10-3-165 0 0,1 1-1 0 0,2 0 1 0 0,1 1-1 0 0,2 1 0 0 0,2 1 1 0 0,15-16-9 0 0,-38 47-3 0 0,1-1-1 0 0,0 1 1 0 0,0 0-1 0 0,0-1 1 0 0,0 1 0 0 0,0 0-1 0 0,0 0 1 0 0,0 1 0 0 0,0-1-1 0 0,1 0 1 0 0,-1 1 0 0 0,1-1-1 0 0,0 1 1 0 0,-1 0-1 0 0,1 0 1 0 0,0 0 0 0 0,0 0-1 0 0,-1 0 1 0 0,1 1 0 0 0,0-1-1 0 0,1 1 4 0 0,20 47 27 0 0,9 105-669 0 0,-33-150 638 0 0,0-2-5880 0 0,0 1-6293 0 0,0-1 3318 0 0</inkml:trace>
  <inkml:trace contextRef="#ctx0" brushRef="#br0" timeOffset="8384.522">2029 314 4681 0 0,'0'0'2753'0'0,"0"0"-301"0"0,0 0-142 0 0,0 0-158 0 0,0 0-294 0 0,0 0-319 0 0,0 0-285 0 0,0 0-199 0 0,0 0-167 0 0,0 0-111 0 0,0 0-114 0 0,0 0-96 0 0,0 0-92 0 0,-9-2-73 0 0,-27-7-37 0 0,-7 32 423 0 0,36-17-763 0 0,0 1 1 0 0,0-1 0 0 0,1 1-1 0 0,0 1 1 0 0,1 0 0 0 0,-1-1-1 0 0,1 1 1 0 0,1 1 0 0 0,-1-1-1 0 0,2 1 1 0 0,-1 0 0 0 0,1 0-1 0 0,0 0 1 0 0,1 0 0 0 0,0 0-1 0 0,1 1 1 0 0,0-1 0 0 0,0 1-1 0 0,1-1 1 0 0,0 8-26 0 0,3-14-10 0 0,-1 0-1 0 0,1 1 1 0 0,-1-1-1 0 0,1 0 1 0 0,0 0 0 0 0,0 0-1 0 0,1-1 1 0 0,-1 1-1 0 0,0-1 1 0 0,1 0 0 0 0,0 0-1 0 0,-1 0 1 0 0,1 0-1 0 0,0-1 1 0 0,0 1 0 0 0,0-1-1 0 0,0 0 1 0 0,0 0-1 0 0,0-1 1 0 0,0 1 0 0 0,0-1-1 0 0,0 0 1 0 0,1 0-1 0 0,-1 0 1 0 0,0 0-1 0 0,0-1 1 0 0,0 0 0 0 0,0 0-1 0 0,0 0 1 0 0,0 0-1 0 0,1-1 11 0 0,5-2-449 0 0,0 0 0 0 0,1 0 1 0 0,-2-1-1 0 0,1-1 0 0 0,0 0 0 0 0,-1 0 0 0 0,0-1 0 0 0,-1 0 0 0 0,0 0 0 0 0,0-1 0 0 0,3-4 449 0 0,10-8-3071 0 0,-1-3-3431 0 0,-8 6-1549 0 0,-9 13 5444 0 0</inkml:trace>
  <inkml:trace contextRef="#ctx0" brushRef="#br0" timeOffset="8788.504">2193 351 0 0 0,'0'0'1511'0'0,"0"0"249"0"0,0 0 45 0 0,0 0-90 0 0,0 0-163 0 0,0 0-81 0 0,0 0-24 0 0,0 0-1 0 0,0 0-46 0 0,0 0-85 0 0,0 0-91 0 0,13 7-110 0 0,45 23-87 0 0,-56-29-945 0 0,0 0 0 0 0,-1 0 1 0 0,1-1-1 0 0,0 1 0 0 0,0 0 1 0 0,0-1-1 0 0,0 1 0 0 0,0-1 1 0 0,0 0-1 0 0,0 0 0 0 0,0 1 1 0 0,0-1-1 0 0,0 0 0 0 0,0-1 1 0 0,0 1-1 0 0,0 0 0 0 0,-1-1 1 0 0,1 1-1 0 0,0-1 0 0 0,0 1 1 0 0,0-1-1 0 0,0 0 0 0 0,0 0 0 0 0,-1 0 1 0 0,1 0-1 0 0,0 0-82 0 0,8-5 447 0 0,14-7 50 0 0,-1-1 0 0 0,0-1 1 0 0,0-1-1 0 0,-2-1 0 0 0,0-1 1 0 0,-1 0-1 0 0,-1-2 0 0 0,13-18-497 0 0,-25 32 67 0 0,-1 0-1 0 0,0-1 0 0 0,-1 1 1 0 0,0-1-1 0 0,0-1 1 0 0,0 1-1 0 0,-1-1 1 0 0,0 1-1 0 0,-1-1 1 0 0,1 0-1 0 0,-2-1 0 0 0,1 1 1 0 0,-1 0-1 0 0,0-1 1 0 0,-1 1-1 0 0,0-1 1 0 0,0-5-67 0 0,-3 11 4 0 0,-1 1 1 0 0,1-1 0 0 0,-1 1-1 0 0,0 0 1 0 0,0 0-1 0 0,0 0 1 0 0,0 0 0 0 0,0 0-1 0 0,0 0 1 0 0,-1 1-1 0 0,1 0 1 0 0,0 0 0 0 0,-1 0-1 0 0,1 0 1 0 0,-1 0 0 0 0,1 1-1 0 0,-1-1 1 0 0,0 1-1 0 0,1 0 1 0 0,-1 0 0 0 0,1 0-1 0 0,-1 1 1 0 0,0-1 0 0 0,1 1-1 0 0,-1 0 1 0 0,1 0-1 0 0,0 0 1 0 0,-2 1-5 0 0,-10 4-19 0 0,1 0-1 0 0,0 2 1 0 0,0-1-1 0 0,1 2 1 0 0,0 0-1 0 0,0 0 1 0 0,1 1 0 0 0,0 1-1 0 0,1 0 1 0 0,0 0-1 0 0,1 1 1 0 0,0 1-1 0 0,1 0 1 0 0,-1 2 19 0 0,5-8-14 0 0,0 0 1 0 0,0 0-1 0 0,1 0 1 0 0,-1 0-1 0 0,2 1 1 0 0,-1 0-1 0 0,1 0 0 0 0,0 0 1 0 0,1 0-1 0 0,0 0 1 0 0,0 1-1 0 0,0-1 1 0 0,1 0-1 0 0,1 1 1 0 0,0-1-1 0 0,0 1 0 0 0,0-1 1 0 0,1 4 13 0 0,3-7 5 0 0,1 0 0 0 0,-1 0 0 0 0,1-1-1 0 0,-1 1 1 0 0,1-1 0 0 0,0 0 0 0 0,1-1 0 0 0,-1 1 0 0 0,1-1 0 0 0,0 0 0 0 0,-1-1 0 0 0,1 1-1 0 0,0-1 1 0 0,1 0 0 0 0,-1-1 0 0 0,0 1 0 0 0,0-1 0 0 0,1-1 0 0 0,-1 1 0 0 0,1-1 0 0 0,-1 0 0 0 0,0 0-1 0 0,1-1 1 0 0,5-1-5 0 0,21 3 26 0 0,1-2 1 0 0,-1-2-1 0 0,0-1 0 0 0,0-1 0 0 0,13-5-26 0 0,-44 10-24 0 0,105-36-623 0 0,-46-5-3680 0 0,-52 28-72 0 0,-6 5-2127 0 0,-1 3-3894 0 0</inkml:trace>
  <inkml:trace contextRef="#ctx0" brushRef="#br0" timeOffset="9436.631">1173 159 5593 0 0,'0'0'3166'0'0,"0"0"-927"0"0,0 0-406 0 0,0 0-4 0 0,0 0-156 0 0,0 0-312 0 0,0 0-339 0 0,0 0-257 0 0,0 0-188 0 0,0 0-71 0 0,0 0 12 0 0,0 0-34 0 0,0 0-17 0 0,-4 4 1182 0 0,17-41-295 0 0,-39 45-1103 0 0,-16 32-354 0 0,42-40-12 0 0,0 0-59 0 0,41-18-4858 0 0,-24 7-2966 0 0,-7 7-3427 0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6:54.5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353 870 0 0 0,'0'0'818'0'0,"0"0"224"0"0,2-1 53 0 0,8-8 691 0 0,2-2 7311 0 0,1 9-528 0 0,-18 11-6191 0 0,-213 145-1232 0 0,100-54-702 0 0,96-75-128 0 0,22-25-295 0 0,0 0 13 0 0,22 4 99 0 0,213-11 643 0 0,-67-1-568 0 0,-169 31-100 0 0,-93 72 95 0 0,-10-7-120 0 0,66-58-81 0 0,1 1 1 0 0,1 2-1 0 0,2 2 0 0 0,1 1 1 0 0,2 1-3 0 0,30-36-1 0 0,-37 67-76 0 0,37-66 77 0 0,0-1 0 0 0,1 1 0 0 0,-1 0 1 0 0,1-1-1 0 0,-1 1 0 0 0,1 0 1 0 0,0-1-1 0 0,0 1 0 0 0,0 0 0 0 0,0 0 1 0 0,0-1-1 0 0,0 1 0 0 0,1 0 0 0 0,-1-1 1 0 0,0 1-1 0 0,1 0 0 0 0,-1-1 1 0 0,1 1-1 0 0,0 0 0 0 0,0-1 0 0 0,-1 1 1 0 0,1-1-1 0 0,0 1 0 0 0,0-1 0 0 0,1 0 1 0 0,-1 1-1 0 0,0-1 0 0 0,0 0 0 0 0,0 0 1 0 0,1 0-1 0 0,-1 0 0 0 0,1 0 1 0 0,-1 0-1 0 0,1 0 0 0 0,-1 0 0 0 0,1-1 1 0 0,-1 1-1 0 0,1 0 0 0 0,0-1 0 0 0,0 0 1 0 0,-1 1-1 0 0,2-1 0 0 0,10 1 44 0 0,1-1 1 0 0,0 0-1 0 0,-1-2 1 0 0,1 1-1 0 0,-1-1 1 0 0,1-1-1 0 0,-1-1 1 0 0,0 1-1 0 0,0-2 1 0 0,-1 0-1 0 0,1-1 1 0 0,-1 0-1 0 0,0-1 1 0 0,3-2-45 0 0,-10 6 12 0 0,250-125 420 0 0,-246 120-1371 0 0,-13 0-6741 0 0,-3-2-4264 0 0,5 3 3238 0 0</inkml:trace>
  <inkml:trace contextRef="#ctx0" brushRef="#br0" timeOffset="323.969">730 900 3585 0 0,'0'0'2594'0'0,"0"0"-259"0"0,0 0-215 0 0,0 0-63 0 0,0 0-124 0 0,0 0-165 0 0,0 0-209 0 0,0 0-234 0 0,0 0-266 0 0,0 0-228 0 0,0 0-183 0 0,0 0-124 0 0,0 0-38 0 0,2-2-24 0 0,-10 129 1888 0 0,4-91-2105 0 0,1 0 0 0 0,2 0-1 0 0,2 0 1 0 0,3 29-245 0 0,24 46-168 0 0,-12-74-1143 0 0,-16-37 796 0 0,0 0-93 0 0,2-3-4697 0 0,5-13 2740 0 0,4-78-13297 0 0,-11 82 15581 0 0</inkml:trace>
  <inkml:trace contextRef="#ctx0" brushRef="#br0" timeOffset="574.224">570 889 5641 0 0,'0'0'2017'0'0,"0"0"-428"0"0,0 0-87 0 0,0 0 253 0 0,0 0 176 0 0,0 0-15 0 0,0 0-235 0 0,0 0-337 0 0,0 0-304 0 0,0 0-225 0 0,0 0-177 0 0,0 0-136 0 0,37-11-75 0 0,116-33-71 0 0,23-22 514 0 0,-38 10-1652 0 0,-129 53 247 0 0,-7 3-2641 0 0,-29 11-6181 0 0,15-1 3797 0 0,3-2 946 0 0</inkml:trace>
  <inkml:trace contextRef="#ctx0" brushRef="#br0" timeOffset="739.959">632 1139 1864 0 0,'0'0'2220'0'0,"0"0"-319"0"0,0 0-88 0 0,0 0 86 0 0,0 0 68 0 0,0 0-57 0 0,0 0-162 0 0,0 0-214 0 0,0 0-283 0 0,0 0-249 0 0,0 0-197 0 0,0 0-195 0 0,30 5-152 0 0,93 12-133 0 0,-119-16-307 0 0,1 0 0 0 0,-1-1 0 0 0,1 0 0 0 0,-1 0 1 0 0,1 0-1 0 0,-1-1 0 0 0,1 1 0 0 0,-1-1 0 0 0,0 0 0 0 0,1 0 0 0 0,-1-1 0 0 0,0 1 0 0 0,0-1 0 0 0,0 0 0 0 0,0 0 0 0 0,1-1-18 0 0,10-5 34 0 0,-1 2-379 0 0,88-41-335 0 0,-68 30-2640 0 0,-1-1-3699 0 0,-21 10-3055 0 0</inkml:trace>
  <inkml:trace contextRef="#ctx0" brushRef="#br0" timeOffset="1333.974">967 1353 1344 0 0,'0'0'3041'0'0,"0"0"-486"0"0,0 0-265 0 0,0 0-91 0 0,0 0-206 0 0,0 0-304 0 0,0 0-300 0 0,0 0-244 0 0,0 0-197 0 0,0 0-194 0 0,0 0-147 0 0,0 0-82 0 0,0 0-72 0 0,28-20-47 0 0,83-60-31 0 0,-80 47 83 0 0,-31 29-324 0 0,0 2-113 0 0,0 1 0 0 0,0-1 0 0 0,0 0-1 0 0,0 1 1 0 0,0-1 0 0 0,0 1 0 0 0,-1-1 0 0 0,1 1 0 0 0,0-1 0 0 0,-1 0 0 0 0,0 1 0 0 0,1-1 0 0 0,-1 1 0 0 0,0 0 0 0 0,1-1 0 0 0,-1 1-1 0 0,0 0 1 0 0,0-1 0 0 0,0 1 0 0 0,0 0 0 0 0,-1 0 0 0 0,1 0 0 0 0,0 0 0 0 0,0 0 0 0 0,-1 0 0 0 0,1 0 0 0 0,0 0 0 0 0,-1 1 0 0 0,1-1-1 0 0,-1 0 1 0 0,1 1 0 0 0,-1-1 0 0 0,1 1 0 0 0,-1 0 0 0 0,0-1 0 0 0,1 1 0 0 0,-1 0 0 0 0,1 0 0 0 0,-1 0 0 0 0,0 0 0 0 0,1 0 0 0 0,-1 0-1 0 0,1 1 1 0 0,-1-1 0 0 0,-1 1-21 0 0,-4 0-22 0 0,-1 0 0 0 0,0 0 1 0 0,1 1-1 0 0,-1 0 0 0 0,1 0 0 0 0,0 1 0 0 0,0 0 0 0 0,0 0 0 0 0,0 0 0 0 0,0 1 0 0 0,1 0 0 0 0,-1 1 0 0 0,1-1 0 0 0,0 1 0 0 0,1 1 1 0 0,-5 4 21 0 0,2-5-35 0 0,0 1 1 0 0,1 0-1 0 0,-1 1 1 0 0,1 0-1 0 0,1 0 1 0 0,0 0-1 0 0,0 1 1 0 0,0 0-1 0 0,1 0 1 0 0,0 0 0 0 0,0 1-1 0 0,1 0 1 0 0,0 0-1 0 0,1 0 1 0 0,0 0-1 0 0,0 0 1 0 0,1 1-1 0 0,0 2 35 0 0,2-9 1 0 0,0-1 0 0 0,1 0 0 0 0,-1 0-1 0 0,1 1 1 0 0,0-1 0 0 0,-1 0 0 0 0,1 0-1 0 0,0 0 1 0 0,0 0 0 0 0,1 0 0 0 0,-1 0-1 0 0,0 0 1 0 0,1 0 0 0 0,-1 0 0 0 0,1 0-1 0 0,-1-1 1 0 0,1 1 0 0 0,0-1 0 0 0,0 1-1 0 0,0-1 1 0 0,0 0 0 0 0,0 0 0 0 0,0 0-1 0 0,0 0 1 0 0,0 0 0 0 0,0 0 0 0 0,0 0-1 0 0,1-1 1 0 0,-1 1 0 0 0,0-1 0 0 0,1 0-1 0 0,73 8 100 0 0,-66-8-316 0 0,1-1 0 0 0,-1 0 0 0 0,0 0-1 0 0,0-1 1 0 0,0-1 0 0 0,0 1 0 0 0,-1-2-1 0 0,1 1 1 0 0,-1-1 0 0 0,1-1-1 0 0,-1 1 1 0 0,7-7 216 0 0,25-16-5857 0 0,-15 7-3484 0 0,-18 12 4735 0 0</inkml:trace>
  <inkml:trace contextRef="#ctx0" brushRef="#br0" timeOffset="1581.951">1428 1176 1416 0 0,'0'0'2470'0'0,"0"0"-803"0"0,0 0-272 0 0,0 0 43 0 0,0 0-49 0 0,0 0-191 0 0,0 0-266 0 0,0 0-285 0 0,-19 31-255 0 0,-56 98-215 0 0,58-99-441 0 0,-6 10 226 0 0,15-23-2827 0 0,3-7 595 0 0,4-8-1380 0 0,1-1 2484 0 0,0 0 344 0 0,0-1-1224 0 0</inkml:trace>
  <inkml:trace contextRef="#ctx0" brushRef="#br0" timeOffset="1821.258">1174 1158 7130 0 0,'0'0'2403'0'0,"0"0"-555"0"0,0 0-212 0 0,0 0 6 0 0,0 0-34 0 0,0 0-203 0 0,0 0-261 0 0,0 0-254 0 0,0 0-197 0 0,0 0-106 0 0,0 0-90 0 0,0 0-27 0 0,0 0-25 0 0,29 17-31 0 0,92 56-24 0 0,-39-40 270 0 0,-60-31-541 0 0,134 12 129 0 0,-88-14-4065 0 0,-54 0 2200 0 0,-13 0-573 0 0,-1 0-1198 0 0,-1 0-2178 0 0,-2 0-2085 0 0</inkml:trace>
  <inkml:trace contextRef="#ctx0" brushRef="#br0" timeOffset="2062.101">1720 962 8274 0 0,'0'0'3819'0'0,"0"0"-1525"0"0,0 0-743 0 0,0 0-101 0 0,0 0-26 0 0,0 0-140 0 0,0 0-246 0 0,0 0-262 0 0,0 0-179 0 0,0 0-78 0 0,0 0-65 0 0,0 0-74 0 0,0 29-69 0 0,1 90-98 0 0,-2-109-187 0 0,1 0 0 0 0,1 1 0 0 0,0-1 0 0 0,0 0 0 0 0,1 0 0 0 0,0 0 0 0 0,1 0 0 0 0,0 0 0 0 0,0 0 0 0 0,1 0 0 0 0,2 2-26 0 0,5 11-130 0 0,20 33-3036 0 0,-29-56 1991 0 0,-2 0-1285 0 0,0 0-6341 0 0,0 0-137 0 0</inkml:trace>
  <inkml:trace contextRef="#ctx0" brushRef="#br0" timeOffset="2315.897">1459 1099 8626 0 0,'0'0'2734'0'0,"0"0"-698"0"0,0 0-331 0 0,0 0-4 0 0,0 0-139 0 0,0 0-290 0 0,0 0-261 0 0,0 0-239 0 0,0 0-132 0 0,0 0-93 0 0,34-18-56 0 0,106-56-76 0 0,52-14-361 0 0,-183 83-544 0 0,16-8-1551 0 0,-11 1-3817 0 0,-9 9-628 0 0,-2 2-2205 0 0</inkml:trace>
  <inkml:trace contextRef="#ctx0" brushRef="#br0" timeOffset="2623.925">1976 701 13739 0 0,'0'0'2046'0'0,"0"0"-594"0"0,0 0-304 0 0,0 0-116 0 0,0 0-173 0 0,0 0-145 0 0,0 0-91 0 0,0 0-34 0 0,0 0 37 0 0,0 0-36 0 0,0 0-63 0 0,0 0-71 0 0,0 0-68 0 0,25-6-50 0 0,77-20-42 0 0,120-45 41 0 0,-207 64 163 0 0,-8 4-4239 0 0,-4 2-10300 0 0,-3 1 5557 0 0</inkml:trace>
  <inkml:trace contextRef="#ctx0" brushRef="#br0" timeOffset="2869.338">2028 926 6985 0 0,'0'0'3134'0'0,"0"0"-604"0"0,0 0-240 0 0,0 0-179 0 0,0 0-360 0 0,0 0-441 0 0,0 0-417 0 0,0 0-235 0 0,35-7-182 0 0,110-23-147 0 0,-49-6 56 0 0,94-59-1378 0 0,-141 70-3149 0 0,-1 1-4245 0 0,-33 16-943 0 0</inkml:trace>
  <inkml:trace contextRef="#ctx0" brushRef="#br0" timeOffset="3155.928">2911 182 12971 0 0,'0'0'1994'0'0,"0"0"-423"0"0,0 0-283 0 0,0 0-121 0 0,0 0-167 0 0,0 0-205 0 0,0 0-176 0 0,0 0-178 0 0,0 0-136 0 0,-32 27-86 0 0,-103 86-60 0 0,70-43 19 0 0,57-56-149 0 0,2-5-31 0 0,1 1 0 0 0,0-1 0 0 0,0 1 1 0 0,1-1-1 0 0,1 1 0 0 0,-1 1 1 0 0,2-1-1 0 0,-1 0 0 0 0,1 1 1 0 0,1-1-1 0 0,0 1 0 0 0,0-1 1 0 0,1 1-1 0 0,1 0 0 0 0,0 2 2 0 0,2-9 28 0 0,0 1 0 0 0,0-1 0 0 0,0 0 0 0 0,1 0 0 0 0,-1 0 0 0 0,1-1 0 0 0,0 1-1 0 0,0-1 1 0 0,1 0 0 0 0,-1 0 0 0 0,1-1 0 0 0,-1 1 0 0 0,1-1 0 0 0,0 0 0 0 0,0 0 0 0 0,0-1 0 0 0,0 1 0 0 0,0-1-1 0 0,0 0 1 0 0,0 0 0 0 0,1-1 0 0 0,-1 0 0 0 0,0 1 0 0 0,0-2 0 0 0,1 1 0 0 0,-1-1 0 0 0,0 0-28 0 0,19-1 319 0 0,0-2 1 0 0,0-1 0 0 0,0-1-1 0 0,-1 0 1 0 0,0-2-1 0 0,0-1 1 0 0,-1-1 0 0 0,0-1-1 0 0,-1 0 1 0 0,0-2 0 0 0,-1 0-1 0 0,3-4-319 0 0,11-6 169 0 0,-1-2 1 0 0,-1-2-1 0 0,-2-1 0 0 0,0-1 0 0 0,-2-1 0 0 0,-1-1 1 0 0,-2-2-1 0 0,16-26-169 0 0,-38 54-48 0 0,0 0 0 0 0,0 0 0 0 0,-1 0 1 0 0,1 0-1 0 0,-1 0 0 0 0,0-1 0 0 0,-1 1 0 0 0,1-1 1 0 0,-1 1-1 0 0,-1-1 0 0 0,1 0 0 0 0,-1 1 0 0 0,1-1 1 0 0,-2 0-1 0 0,1 1 0 0 0,-1-1 0 0 0,1 0 0 0 0,-2 1 1 0 0,1-1-1 0 0,-1 1 0 0 0,1 0 0 0 0,-1-1 0 0 0,-1 1 1 0 0,1 0-1 0 0,-1 0 0 0 0,0 0 0 0 0,0 1 0 0 0,0-1 1 0 0,-1 1-1 0 0,0-1 0 0 0,0 1 0 0 0,0 0 0 0 0,0 1 1 0 0,0-1-1 0 0,-1 1 0 0 0,0 0 0 0 0,0 0 0 0 0,0-1 48 0 0,-11-2-398 0 0,0-1 0 0 0,0 2 0 0 0,-1 0 0 0 0,1 1 0 0 0,-1 1 0 0 0,0 0 0 0 0,0 2 0 0 0,0 0 0 0 0,0 0 0 0 0,-15 3 398 0 0,-99 15-9020 0 0,91-9-2343 0 0</inkml:trace>
  <inkml:trace contextRef="#ctx0" brushRef="#br0" timeOffset="3408.982">2425 429 12491 0 0,'0'0'3147'0'0,"0"0"-424"0"0,0 0-349 0 0,41-11-341 0 0,129-32-424 0 0,214-31 2935 0 0,-233 51-3973 0 0,152-11 504 0 0,-69 11-3613 0 0,-81-5-8597 0 0,-142 24-1278 0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5:30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588 122 9610 0 0,'0'0'2355'0'0,"0"0"-597"0"0,0 0-291 0 0,0 0-123 0 0,0 0-48 0 0,0 0-46 0 0,0 0-106 0 0,0 0-131 0 0,0 0-187 0 0,0 0-204 0 0,0 0-149 0 0,-2 3-85 0 0,-4 135 1595 0 0,-9 395-824 0 0,5-348-1762 0 0,-2-62-4139 0 0,8-102 1895 0 0,1-10-777 0 0,1 1-4017 0 0,2-7 410 0 0</inkml:trace>
  <inkml:trace contextRef="#ctx0" brushRef="#br0" timeOffset="511.672">216 295 12403 0 0,'0'0'1627'0'0,"0"0"-591"0"0,0 0-219 0 0,0 0 100 0 0,0 0 125 0 0,0 0-29 0 0,28-31-112 0 0,96-99-103 0 0,-118 123-696 0 0,1 0 0 0 0,1 0 0 0 0,-1 0 0 0 0,1 1 0 0 0,0 0 0 0 0,1 1 0 0 0,-1 0 0 0 0,1 0 0 0 0,0 1 0 0 0,0 0 0 0 0,1 0-102 0 0,10-4 254 0 0,10-4-47 0 0,0 2 1 0 0,1 0-1 0 0,0 2 1 0 0,0 2-1 0 0,0 1 1 0 0,1 1-1 0 0,0 1 1 0 0,0 2-1 0 0,24 3-207 0 0,-50-2 10 0 0,0 0 1 0 0,0 1-1 0 0,-1 0 0 0 0,1 0 0 0 0,0 1 1 0 0,0 0-1 0 0,0 0 0 0 0,-1 0 1 0 0,1 0-1 0 0,-1 1 0 0 0,0 0 0 0 0,0 0 1 0 0,0 1-1 0 0,0-1 0 0 0,-1 1 1 0 0,1 0-1 0 0,-1 1 0 0 0,0-1 0 0 0,0 1 1 0 0,0-1-1 0 0,-1 1 0 0 0,1 0 1 0 0,-1 0-1 0 0,-1 1 0 0 0,1-1 0 0 0,-1 1 1 0 0,0-1-1 0 0,0 1 0 0 0,0 0 1 0 0,-1 0-1 0 0,0 1-10 0 0,0 10 29 0 0,-1 0 0 0 0,0 0 0 0 0,-1 0 0 0 0,-1 0 0 0 0,-1 0 0 0 0,-1 0 0 0 0,0-1 0 0 0,-1 1 0 0 0,-1-1 0 0 0,0-1 0 0 0,-1 1 0 0 0,-1-1 0 0 0,0 0-1 0 0,-1-1 1 0 0,-1 0 0 0 0,0 0 0 0 0,-1-1 0 0 0,0 0 0 0 0,-1-1 0 0 0,0 0 0 0 0,-1-1 0 0 0,-10 6-29 0 0,-60 48 188 0 0,-2-3-1 0 0,-66 34-187 0 0,204-68 806 0 0,-21-16-524 0 0,0 1 0 0 0,-2 2 0 0 0,0 1 0 0 0,0 1 0 0 0,-2 2 0 0 0,0 1 1 0 0,6 7-283 0 0,84 87 522 0 0,-88-102-4654 0 0,-11-16-7588 0 0,-16 0 317 0 0</inkml:trace>
  <inkml:trace contextRef="#ctx0" brushRef="#br0" timeOffset="5907.61">1350 729 0 0 0,'0'0'959'0'0,"0"0"813"0"0,0 0 281 0 0,0 0 40 0 0,0 0-31 0 0,0 0-131 0 0,0 0-212 0 0,0 0-254 0 0,0 0-229 0 0,-7-2-189 0 0,-38-10 2298 0 0,-12 16 789 0 0,48 1-4068 0 0,1 0 1 0 0,-1 1-1 0 0,1 0 1 0 0,1 0-1 0 0,-1 1 1 0 0,1 0-1 0 0,0 0 1 0 0,1 1-1 0 0,0 0 1 0 0,0 0-1 0 0,1 1 0 0 0,-1-1 1 0 0,2 1-1 0 0,0 0 1 0 0,0 0-1 0 0,0 1 1 0 0,1-1-1 0 0,1 1 1 0 0,-1 0-1 0 0,2 0 1 0 0,-1-1-1 0 0,1 1 1 0 0,1 0-1 0 0,0 0 1 0 0,0 0-1 0 0,2 9-66 0 0,-1-15 33 0 0,1 0 0 0 0,-1 0 0 0 0,1 1 0 0 0,0-1 1 0 0,0 0-1 0 0,1-1 0 0 0,-1 1 0 0 0,1 0 0 0 0,0-1 0 0 0,0 1 0 0 0,0-1 0 0 0,0 0 0 0 0,0 0 0 0 0,1 0 0 0 0,0-1 0 0 0,-1 1 0 0 0,1-1 0 0 0,0 0 1 0 0,0 0-1 0 0,0 0 0 0 0,1 0 0 0 0,-1-1 0 0 0,0 0 0 0 0,1 1 0 0 0,2-1-33 0 0,114 1 1148 0 0,-108-6-1054 0 0,0 0 0 0 0,-1-1 0 0 0,1-1 1 0 0,-1 0-1 0 0,0 0 0 0 0,0-1 0 0 0,-1-1 0 0 0,0 0 0 0 0,0 0 0 0 0,-1-1 0 0 0,0-1 0 0 0,-1 0 0 0 0,0 0 1 0 0,0-1-1 0 0,-1 0 0 0 0,-1 0 0 0 0,0-1 0 0 0,1-2-94 0 0,-5 11 9 0 0,0 0 1 0 0,-1-1 0 0 0,0 1-1 0 0,0-1 1 0 0,0 1-1 0 0,0-1 1 0 0,0 0-1 0 0,-1 0 1 0 0,1 1-1 0 0,-1-1 1 0 0,0 0-1 0 0,-1 0 1 0 0,1 0 0 0 0,-1 0-1 0 0,1-1 1 0 0,-1 1-1 0 0,0 0 1 0 0,-1 0-1 0 0,1 0 1 0 0,-1 0-1 0 0,0 0 1 0 0,0 0-1 0 0,0 0 1 0 0,0 0 0 0 0,-1 0-1 0 0,1 1 1 0 0,-1-1-1 0 0,0 0 1 0 0,0 1-1 0 0,-1 0 1 0 0,1-1-1 0 0,-1 1 1 0 0,1 0-1 0 0,-1 0 1 0 0,0 0 0 0 0,0 1-1 0 0,0-1 1 0 0,-1 0-10 0 0,-4-1-95 0 0,1 1 0 0 0,-1 0 0 0 0,0 0 0 0 0,0 0 0 0 0,0 1 0 0 0,-1 0 0 0 0,1 1 0 0 0,-1-1 0 0 0,1 2 0 0 0,0-1 0 0 0,-1 1 0 0 0,1 1 0 0 0,-1-1 0 0 0,1 2 0 0 0,-1-1 0 0 0,1 1 0 0 0,0 0 0 0 0,0 1 0 0 0,0-1 0 0 0,0 2 0 0 0,0-1 0 0 0,-1 2 95 0 0,-94 75-9255 0 0,90-62 2632 0 0,7-6-4801 0 0</inkml:trace>
  <inkml:trace contextRef="#ctx0" brushRef="#br0" timeOffset="6334.149">2011 726 4969 0 0,'0'0'4196'0'0,"0"0"-1374"0"0,0 0-633 0 0,0 0-174 0 0,0 0-183 0 0,0 0-293 0 0,0 0-282 0 0,0 0-178 0 0,0 0-156 0 0,0 0-131 0 0,0 0-81 0 0,0 0-122 0 0,-23-3-85 0 0,-67-5-74 0 0,87 7-390 0 0,0 1 1 0 0,0-1-1 0 0,0 1 0 0 0,0 0 1 0 0,0 0-1 0 0,1 0 0 0 0,-1 0 1 0 0,0 1-1 0 0,0-1 0 0 0,0 1 1 0 0,0 0-1 0 0,1 0 0 0 0,-1 0 1 0 0,0 0-1 0 0,1 0 1 0 0,-1 1-1 0 0,1-1 0 0 0,-1 1 1 0 0,1-1-1 0 0,-2 3-40 0 0,-5 3 142 0 0,2-4-116 0 0,1 1-1 0 0,-1 0 1 0 0,1 1 0 0 0,0 0-1 0 0,0 0 1 0 0,0 0-1 0 0,1 1 1 0 0,0-1-1 0 0,0 1 1 0 0,0 1-1 0 0,1-1 1 0 0,0 0-1 0 0,0 1 1 0 0,0 0-1 0 0,1 0 1 0 0,0 0 0 0 0,1 1-1 0 0,0-1 1 0 0,0 0-1 0 0,0 1 1 0 0,1 0-1 0 0,0-1 1 0 0,0 1-1 0 0,1 0 1 0 0,0-1-1 0 0,1 1 1 0 0,0 5-26 0 0,3-6 9 0 0,0 0-1 0 0,0-1 1 0 0,0 0 0 0 0,1 0 0 0 0,0 0 0 0 0,0 0-1 0 0,1-1 1 0 0,0 0 0 0 0,0 0 0 0 0,0-1-1 0 0,0 1 1 0 0,1-1 0 0 0,-1 0 0 0 0,1-1-1 0 0,0 0 1 0 0,0 0 0 0 0,0-1 0 0 0,1 1 0 0 0,-1-2-1 0 0,1 1 1 0 0,-1-1 0 0 0,1 0 0 0 0,0 0-1 0 0,-1-1 1 0 0,1 0 0 0 0,3-1-9 0 0,6 2-27 0 0,0 0 0 0 0,0-2-1 0 0,0 0 1 0 0,0-1 0 0 0,-1 0 0 0 0,1-1 0 0 0,0-1 0 0 0,-1-1 0 0 0,0 0-1 0 0,0-1 1 0 0,11-7 27 0 0,23-31-2984 0 0,-39 24-1938 0 0,-6 0-5297 0 0,-5 12 929 0 0</inkml:trace>
  <inkml:trace contextRef="#ctx0" brushRef="#br0" timeOffset="6719.666">2353 291 14083 0 0,'0'0'2315'0'0,"0"0"-625"0"0,0 0-258 0 0,0 0-28 0 0,0 0-94 0 0,0 0-194 0 0,0 0-221 0 0,0 0-197 0 0,0 0-176 0 0,0 0-123 0 0,0 0-93 0 0,0 0-101 0 0,0 0-54 0 0,-7 1 223 0 0,0 418 977 0 0,3-180-1332 0 0,1-227-3597 0 0,4-35-2685 0 0,6-4-3699 0 0,-1 21 1495 0 0</inkml:trace>
  <inkml:trace contextRef="#ctx0" brushRef="#br0" timeOffset="7102.264">2565 527 7346 0 0,'0'0'2377'0'0,"0"0"-448"0"0,0 0-139 0 0,0 0-29 0 0,0 0-94 0 0,0 0-173 0 0,0 0-227 0 0,0 0-227 0 0,-33 16-214 0 0,-100 53-177 0 0,65-26 562 0 0,66-42-1182 0 0,1-1 0 0 0,0 1 0 0 0,0 0 0 0 0,0 0 0 0 0,0 0 1 0 0,0-1-1 0 0,1 1 0 0 0,-1 0 0 0 0,0 0 0 0 0,0 0 0 0 0,1 0 0 0 0,-1 1 0 0 0,0-1 0 0 0,1 0 0 0 0,-1 0 0 0 0,1 0 1 0 0,-1 0-1 0 0,1 1 0 0 0,0-1 0 0 0,0 0 0 0 0,-1 0 0 0 0,1 1 0 0 0,0-1 0 0 0,0 0 0 0 0,0 0 0 0 0,0 1 0 0 0,1-1 0 0 0,-1 0 1 0 0,0 0-1 0 0,0 1 0 0 0,1-1 0 0 0,-1 0 0 0 0,1 0 0 0 0,-1 0 0 0 0,1 1 0 0 0,-1-1 0 0 0,1 0 0 0 0,0 0 0 0 0,-1 0 1 0 0,1 0-1 0 0,0 0 0 0 0,0 0 0 0 0,0 0 0 0 0,0-1 0 0 0,0 1 0 0 0,0 0 0 0 0,0 0 0 0 0,0-1 0 0 0,0 1 0 0 0,1 0-29 0 0,61 35 500 0 0,116 63 1674 0 0,-158-81-1932 0 0,-11-30-8521 0 0,-4 6-1256 0 0,-4 3-378 0 0</inkml:trace>
  <inkml:trace contextRef="#ctx0" brushRef="#br0" timeOffset="7828.677">2758 847 5401 0 0,'0'0'3322'0'0,"0"0"-367"0"0,0 0-346 0 0,0 0-363 0 0,0 0-394 0 0,0 0-306 0 0,0 0-214 0 0,0 0-186 0 0,0 0-205 0 0,0 0-187 0 0,0 0-173 0 0,0 0-135 0 0,0 0-80 0 0,26-3-60 0 0,80-11-27 0 0,-71-4 89 0 0,-34 13-275 0 0,1 1-86 0 0,0 0-1 0 0,0 1 0 0 0,0-1 1 0 0,-1 0-1 0 0,1 0 1 0 0,-1 0-1 0 0,0 0 1 0 0,0 0-1 0 0,-1 0 1 0 0,1 0-1 0 0,-1-1 1 0 0,0 1-1 0 0,0 0 1 0 0,0 0-1 0 0,-1 0 1 0 0,1 0-1 0 0,-1 0 1 0 0,0 0-1 0 0,0 0 1 0 0,-1 0-1 0 0,1 0 1 0 0,-1 0-1 0 0,0 0 1 0 0,0 0-1 0 0,0 1 1 0 0,0-1-1 0 0,-1 1 1 0 0,1 0-1 0 0,-1 0 1 0 0,0 0-1 0 0,0 0 1 0 0,0 0-1 0 0,0 0 1 0 0,-1 1-1 0 0,1 0 1 0 0,-1 0-1 0 0,1 0 1 0 0,-3-1-7 0 0,1 2-38 0 0,0 0 1 0 0,0 0-1 0 0,0 1 1 0 0,0-1-1 0 0,0 1 1 0 0,0 1 0 0 0,-1-1-1 0 0,1 1 1 0 0,0 0-1 0 0,0 0 1 0 0,0 0-1 0 0,0 1 1 0 0,0-1-1 0 0,1 1 1 0 0,-1 0 0 0 0,0 1-1 0 0,1-1 1 0 0,0 1-1 0 0,-1 0 1 0 0,1 0-1 0 0,0 0 1 0 0,0 1-1 0 0,1-1 1 0 0,-1 1 0 0 0,1 0-1 0 0,0 0 1 0 0,0 0 37 0 0,-3 4-47 0 0,0 1 0 0 0,1-1 0 0 0,0 1 0 0 0,0-1 0 0 0,1 1 0 0 0,0 1 1 0 0,1-1-1 0 0,0 0 0 0 0,0 1 0 0 0,1 0 0 0 0,1 0 0 0 0,-1-1 0 0 0,1 7 47 0 0,2-13-6 0 0,-1 1-1 0 0,1-1 0 0 0,-1 0 0 0 0,1 0 1 0 0,0 0-1 0 0,0 1 0 0 0,1-1 0 0 0,-1-1 1 0 0,1 1-1 0 0,-1 0 0 0 0,1 0 0 0 0,0 0 0 0 0,0-1 1 0 0,0 1-1 0 0,0-1 0 0 0,1 0 0 0 0,-1 1 1 0 0,1-1-1 0 0,-1 0 0 0 0,1 0 0 0 0,0-1 1 0 0,0 1-1 0 0,0-1 0 0 0,0 1 0 0 0,0-1 1 0 0,0 0-1 0 0,0 0 0 0 0,0 0 0 0 0,3 0 7 0 0,96 12 139 0 0,-60-17 34 0 0,-1-2 0 0 0,0-1 0 0 0,0-3 0 0 0,-1-1 0 0 0,-1-2 0 0 0,0-1 0 0 0,0-3 0 0 0,-2 0 0 0 0,0-3 0 0 0,-1-1 0 0 0,-1-2 0 0 0,-1-1 0 0 0,-1-2 0 0 0,-2-1 0 0 0,13-14-173 0 0,-27 27 32 0 0,-1-2 0 0 0,-1 0-1 0 0,0-1 1 0 0,-1-1-1 0 0,0 0 1 0 0,-2-1 0 0 0,0 0-1 0 0,-1-1 1 0 0,-1 0 0 0 0,-1 0-1 0 0,-1-1 1 0 0,-1-1 0 0 0,0 1-1 0 0,-2-1 1 0 0,0 0-1 0 0,-2-1 1 0 0,0 1 0 0 0,-2-9-32 0 0,0 28 0 0 0,-1-1 1 0 0,0 0 0 0 0,-1 0-1 0 0,1 1 1 0 0,-1-1 0 0 0,1 0-1 0 0,-1 0 1 0 0,0 1 0 0 0,0-1-1 0 0,-1 1 1 0 0,1-1 0 0 0,-1 1-1 0 0,0 0 1 0 0,0-1-1 0 0,0 1 1 0 0,0 0 0 0 0,0 0-1 0 0,-1 1 1 0 0,1-1 0 0 0,-1 0-1 0 0,0 1 1 0 0,0-1 0 0 0,0 1-1 0 0,0 0 1 0 0,0 0 0 0 0,-1 0-1 0 0,1 1 1 0 0,0-1 0 0 0,-1 1-1 0 0,1-1 1 0 0,-1 1 0 0 0,0 0-1 0 0,1 1 1 0 0,-1-1-1 0 0,0 1 1 0 0,0-1 0 0 0,1 1-1 0 0,-1 0 1 0 0,-3 1-1 0 0,-3 0-10 0 0,1 1 0 0 0,-1 0 0 0 0,1 1 0 0 0,0 0 0 0 0,0 0 0 0 0,0 1 0 0 0,0 0 0 0 0,1 1-1 0 0,-1 0 1 0 0,1 0 0 0 0,0 1 0 0 0,1 0 0 0 0,-1 0 0 0 0,1 1 0 0 0,1 0 0 0 0,-1 0 0 0 0,1 0 0 0 0,0 1 0 0 0,1 0 0 0 0,0 0 0 0 0,0 1 0 0 0,1-1 0 0 0,0 1 0 0 0,0 0-1 0 0,1 0 1 0 0,0 1 0 0 0,1-1 0 0 0,0 0 0 0 0,0 1 0 0 0,1 0 0 0 0,0-1 0 0 0,1 1 0 0 0,0 8 10 0 0,1 1 10 0 0,0 0 0 0 0,1 0 0 0 0,0 0 0 0 0,2-1 0 0 0,0 1 0 0 0,1-1 0 0 0,1 0 0 0 0,1 0 0 0 0,0-1 0 0 0,4 6-10 0 0,95 150 25 0 0,-35-72-1500 0 0,-75-114-8709 0 0,-3 9 3545 0 0,3 0-3158 0 0</inkml:trace>
  <inkml:trace contextRef="#ctx0" brushRef="#br0" timeOffset="8071.434">3069 586 12211 0 0,'0'0'6921'0'0,"0"0"-5777"0"0,0 0-135 0 0,0 0 15 0 0,0 0-160 0 0,210-26-208 0 0,-168 19-136 0 0,2-1-64 0 0,6-3-72 0 0,4 0-88 0 0,3 0-112 0 0,1 0-79 0 0,5 0-154 0 0,-4 0-367 0 0,4 0-648 0 0,-5 0-1368 0 0,-17 4-4098 0 0,-13 3-6769 0 0</inkml:trace>
  <inkml:trace contextRef="#ctx0" brushRef="#br0" timeOffset="12821.69">4363 656 14659 0 0,'0'0'2649'0'0,"0"0"-1582"0"0,0 0-431 0 0,0 0 68 0 0,0 0 108 0 0,0 0 7 0 0,0 0-127 0 0,0 0-152 0 0,0 0-177 0 0,0 0-91 0 0,0 0 11 0 0,0 8-6 0 0,24 290 1374 0 0,-21-239-1555 0 0,-6 197 371 0 0,1-246-408 0 0,1 0 0 0 0,-2 0 0 0 0,1-1 0 0 0,-2 1 0 0 0,1-1 0 0 0,-1 0 0 0 0,0 0 0 0 0,-1 0 0 0 0,0 0 0 0 0,-1-1 0 0 0,1 0 0 0 0,-2 0 0 0 0,-2 3-59 0 0,8-11 26 0 0,0-1 0 0 0,-1 1 0 0 0,1 0 1 0 0,0 0-1 0 0,0 0 0 0 0,0-1 0 0 0,0 1 1 0 0,-1 0-1 0 0,1-1 0 0 0,0 1 0 0 0,0-1 1 0 0,0 0-1 0 0,0 1 0 0 0,0-1 0 0 0,0 0 1 0 0,0 1-1 0 0,0-1 0 0 0,1 0 0 0 0,-1 0 1 0 0,0 0-1 0 0,0 0 0 0 0,1 0 0 0 0,-1 0 1 0 0,0 0-1 0 0,1 0 0 0 0,-1 0 0 0 0,1 0 1 0 0,0 0-1 0 0,-1 0 0 0 0,1-1 0 0 0,0 1 1 0 0,-1 0-1 0 0,1 0 0 0 0,0 0 0 0 0,0-1 1 0 0,0 1-1 0 0,0 0 0 0 0,0 0 0 0 0,0 0 1 0 0,1 0-1 0 0,-1-1 0 0 0,0 1 0 0 0,1 0 1 0 0,-1 0-1 0 0,1 0 0 0 0,-1 0 0 0 0,1-1-26 0 0,-1-28-11 0 0,2 0 0 0 0,1 0 0 0 0,2 0 0 0 0,1 0 0 0 0,1 0 0 0 0,1 1 0 0 0,2 0 0 0 0,1 1 0 0 0,1 0 0 0 0,1 1 0 0 0,5-6 11 0 0,1-5 18 0 0,1 1 1 0 0,1 1 0 0 0,2 1-1 0 0,1 1 1 0 0,2 1-1 0 0,2 1 1 0 0,1 2-1 0 0,1 0 1 0 0,25-17-19 0 0,-52 44 8 0 0,0 1 1 0 0,-1-1 0 0 0,1 1-1 0 0,1 0 1 0 0,-1 0-1 0 0,0 1 1 0 0,0-1 0 0 0,1 1-1 0 0,-1-1 1 0 0,1 1 0 0 0,-1 0-1 0 0,1 0 1 0 0,-1 1 0 0 0,1-1-1 0 0,0 1 1 0 0,-1-1-1 0 0,1 1 1 0 0,0 1 0 0 0,3-1-9 0 0,-5 3 8 0 0,0-1 1 0 0,0 1 0 0 0,-1 0 0 0 0,1 0-1 0 0,-1 0 1 0 0,1 0 0 0 0,-1 0-1 0 0,0 0 1 0 0,0 0 0 0 0,-1 1 0 0 0,1-1-1 0 0,0 0 1 0 0,-1 0 0 0 0,0 1 0 0 0,0-1-1 0 0,0 0 1 0 0,0 0 0 0 0,-1 1-1 0 0,0 2-8 0 0,1 2 33 0 0,-3 10 0 0 0,-2-1 0 0 0,1 0 0 0 0,-2 0 0 0 0,0 0 0 0 0,-1-1 0 0 0,-1 0 0 0 0,-1 0 0 0 0,0-1 0 0 0,-1 0 0 0 0,0-1 0 0 0,-1 0-1 0 0,-12 12-32 0 0,14-15 9 0 0,-5 8-64 0 0,-1 0 0 0 0,-1-1 0 0 0,-1 0 0 0 0,0-2 0 0 0,-2 0 0 0 0,1-1 0 0 0,-18 10 55 0 0,1-17-2511 0 0,39-34-9966 0 0,4 17 6217 0 0,-4 4-906 0 0</inkml:trace>
  <inkml:trace contextRef="#ctx0" brushRef="#br0" timeOffset="13440.692">4827 939 1824 0 0,'0'0'1379'0'0,"0"0"-308"0"0,0 0-69 0 0,0 0-19 0 0,0 0-158 0 0,0 0-206 0 0,0 0-158 0 0,0 0-93 0 0,0 0-75 0 0,0 0-56 0 0,0 0-26 0 0,0 0 7 0 0,0 0 96 0 0,3 0 155 0 0,6 0 185 0 0,-6 0 165 0 0,-3 0 98 0 0,2-1 2230 0 0,7-4-1694 0 0,106-91 5702 0 0,47-63-5339 0 0,-154 151-1763 0 0,0-1 1 0 0,0 0 0 0 0,-1 0-1 0 0,0 0 1 0 0,-1-1-1 0 0,0 0 1 0 0,0 0-1 0 0,-1-1 1 0 0,-1 0-1 0 0,0 1 1 0 0,0-2-1 0 0,-1 1 1 0 0,0 0-1 0 0,0-6-53 0 0,-3 15-1 0 0,-1 1 0 0 0,1 0 0 0 0,0 0 0 0 0,-1-1 0 0 0,1 1 0 0 0,-1 0 0 0 0,1 0 0 0 0,-1 0 0 0 0,1 0 0 0 0,-1-1 0 0 0,0 1 0 0 0,0 0 0 0 0,0 0 0 0 0,1 0 0 0 0,-1 1 0 0 0,0-1 1 0 0,0 0-1 0 0,0 0 0 0 0,-1 0 0 0 0,1 1 0 0 0,0-1 0 0 0,0 0 0 0 0,0 1 0 0 0,0-1 0 0 0,-1 1 0 0 0,1 0 0 0 0,0-1 0 0 0,0 1 0 0 0,-1 0 0 0 0,1 0 0 0 0,0 0 0 0 0,-1-1 0 0 0,1 2 0 0 0,0-1 0 0 0,0 0 0 0 0,-1 0 0 0 0,1 0 0 0 0,0 0 0 0 0,-2 1 1 0 0,-49 12-226 0 0,35-4 199 0 0,1 2 0 0 0,0-1-1 0 0,1 2 1 0 0,0 0 0 0 0,1 1-1 0 0,0 0 1 0 0,1 2 0 0 0,-6 8 27 0 0,16-21-1 0 0,1 0-1 0 0,0 0 1 0 0,0 0 0 0 0,0 1 0 0 0,0-1 0 0 0,0 1 0 0 0,0-1 0 0 0,1 1 0 0 0,-1-1 0 0 0,1 1-1 0 0,0 0 1 0 0,0 0 0 0 0,0 0 0 0 0,0 0 0 0 0,0 0 0 0 0,1 0 0 0 0,-1 0 0 0 0,1 0 0 0 0,0 0-1 0 0,0 0 1 0 0,0 0 0 0 0,0 0 0 0 0,1 0 0 0 0,-1 0 0 0 0,1 0 0 0 0,0 0 0 0 0,-1 0 0 0 0,2 0-1 0 0,-1 0 1 0 0,0 0 0 0 0,0-1 0 0 0,1 1 0 0 0,-1 0 0 0 0,1-1 0 0 0,0 1 0 0 0,2 1 1 0 0,15 1 91 0 0,0 0 1 0 0,0-1 0 0 0,1-1 0 0 0,-1-1-1 0 0,1-1 1 0 0,-1-1 0 0 0,1 0 0 0 0,16-3-92 0 0,32 0 195 0 0,-65 3-185 0 0,0 0 0 0 0,-1 0 0 0 0,1 1 0 0 0,0-1 0 0 0,-1 1 0 0 0,1 0 0 0 0,-1-1 0 0 0,1 1 0 0 0,0 0 0 0 0,-1 1 0 0 0,0-1 0 0 0,1 0 0 0 0,-1 1 0 0 0,0-1 0 0 0,0 1 0 0 0,1 0 0 0 0,-1 0 0 0 0,-1 0 0 0 0,1 0 0 0 0,0 0 0 0 0,0 0 0 0 0,-1 0 0 0 0,1 0 0 0 0,-1 1 0 0 0,0-1 0 0 0,0 1 0 0 0,0-1 0 0 0,0 1 0 0 0,0-1-1 0 0,0 1 1 0 0,-1 0 0 0 0,1-1 0 0 0,-1 1 0 0 0,0 1-10 0 0,-9 94 403 0 0,3-47-1717 0 0,40-62-7357 0 0,-10-7-2513 0 0,-16 11 4220 0 0</inkml:trace>
  <inkml:trace contextRef="#ctx0" brushRef="#br0" timeOffset="13689.954">5648 652 14443 0 0,'0'0'1640'0'0,"0"0"-491"0"0,0 0-154 0 0,0 0 22 0 0,0 0-106 0 0,0 0-146 0 0,0 0-131 0 0,0 0-147 0 0,0 0-121 0 0,-26 34-84 0 0,-79 108-75 0 0,75-80 2 0 0,31-55-150 0 0,0-2 15 0 0,1-2-1 0 0,0 1 1 0 0,0 0 0 0 0,0 0 0 0 0,0 0 0 0 0,0-1 0 0 0,1 0 0 0 0,0 1 0 0 0,-1-1 0 0 0,1 0 0 0 0,0 0-1 0 0,1 0 1 0 0,-1-1 0 0 0,0 1 0 0 0,1-1 0 0 0,0 0 0 0 0,-1 0 0 0 0,1 0 0 0 0,0 0 0 0 0,0 0 0 0 0,0-1-1 0 0,0 0 1 0 0,0 0 0 0 0,1 0 0 0 0,-1-1 0 0 0,0 1 0 0 0,0-1 0 0 0,1 0 0 0 0,-1 0 0 0 0,0 0 0 0 0,0-1-1 0 0,1 1 1 0 0,-1-1 0 0 0,0 0 0 0 0,0 0 0 0 0,0-1 0 0 0,0 1 0 0 0,0-1 0 0 0,0 0 0 0 0,-1 0 0 0 0,2-1-74 0 0,2-1 49 0 0,0 0 1 0 0,-1 0 0 0 0,1-1 0 0 0,-1 0-1 0 0,0 0 1 0 0,0 0 0 0 0,0-1-1 0 0,-1 0 1 0 0,0 0 0 0 0,0-1 0 0 0,-1 1-1 0 0,0-1 1 0 0,0 0 0 0 0,0 0 0 0 0,-1 0-1 0 0,0-1 1 0 0,0 1 0 0 0,-1-1 0 0 0,0 0-1 0 0,0 0 1 0 0,-1 1 0 0 0,0-1-1 0 0,-1 0 1 0 0,1 0-50 0 0,-1-1-270 0 0,-8-62-536 0 0,-23 41-4975 0 0,25 30 23 0 0,3 0-5845 0 0</inkml:trace>
  <inkml:trace contextRef="#ctx0" brushRef="#br0" timeOffset="14172.7">5981 785 20260 0 0,'0'0'1579'0'0,"0"0"-641"0"0,0 0-214 0 0,0 0-44 0 0,0 0-30 0 0,0 0-110 0 0,0 0-111 0 0,0 0-89 0 0,0 0-93 0 0,0 0-71 0 0,0 0-56 0 0,-13 31-29 0 0,-42 98-34 0 0,2 20 171 0 0,31-95 22 0 0,20-83 583 0 0,4 10-824 0 0,2-1 0 0 0,0 1 1 0 0,1 0-1 0 0,1 0 0 0 0,0 1 0 0 0,2 0 0 0 0,0 0 0 0 0,10-15-9 0 0,-16 29 2 0 0,19-37-4 0 0,2 2 0 0 0,2 0 1 0 0,1 1-1 0 0,2 2 1 0 0,11-9 1 0 0,-32 37 0 0 0,0 0 1 0 0,0 0-1 0 0,1 1 0 0 0,-1 0 1 0 0,2 1-1 0 0,-1 0 1 0 0,1 0-1 0 0,0 1 0 0 0,0 0 1 0 0,0 0-1 0 0,1 1 1 0 0,0 0-1 0 0,0 1 1 0 0,0 0-1 0 0,0 1 0 0 0,5-1 0 0 0,-12 5 15 0 0,1 0 0 0 0,-1 0 0 0 0,0 0 0 0 0,0 0 0 0 0,0 1 0 0 0,0-1 0 0 0,-1 1-1 0 0,1 0 1 0 0,-1 0 0 0 0,1 0 0 0 0,-1 0 0 0 0,0 0 0 0 0,0 1 0 0 0,0-1 0 0 0,-1 0 0 0 0,1 1 0 0 0,-1-1-1 0 0,0 1 1 0 0,0 0 0 0 0,0 0 0 0 0,0-1 0 0 0,-1 1 0 0 0,0 0 0 0 0,1 0 0 0 0,-1 0 0 0 0,0-1-1 0 0,-1 1 1 0 0,1 0 0 0 0,-1 0 0 0 0,0 0-15 0 0,0 6 23 0 0,-1 1 0 0 0,0-1 0 0 0,-1 0 1 0 0,0 0-1 0 0,0 0 0 0 0,-1 0 0 0 0,-1 0 0 0 0,0-1 0 0 0,0 0 0 0 0,0 0 0 0 0,-1 0 0 0 0,-1 0 0 0 0,0-1 0 0 0,0 0 1 0 0,0-1-1 0 0,-1 0 0 0 0,0 0 0 0 0,0 0 0 0 0,-1-1 0 0 0,0 0 0 0 0,0-1 0 0 0,-4 2-23 0 0,-1 1-87 0 0,1-1-1 0 0,-1 0 1 0 0,0-1 0 0 0,-1 0-1 0 0,0-2 1 0 0,1 1-1 0 0,-2-2 1 0 0,1 0-1 0 0,-3 0 88 0 0,-29-3-3175 0 0,53-24-5492 0 0,4 15 2750 0 0,0 2-4707 0 0</inkml:trace>
  <inkml:trace contextRef="#ctx0" brushRef="#br0" timeOffset="14927.674">6443 722 9146 0 0,'0'0'2911'0'0,"0"0"-784"0"0,0 0-242 0 0,0 0-73 0 0,0 0-189 0 0,0 0-252 0 0,0 0-239 0 0,0 0-190 0 0,0 0-182 0 0,0 0-148 0 0,0 0-124 0 0,0 0-118 0 0,0 0-105 0 0,-13 22-61 0 0,-40 67-34 0 0,46-59 116 0 0,20-31-106 0 0,-4 2-40 0 0,1-1 1 0 0,0 0-1 0 0,-1-1 0 0 0,1 0 0 0 0,0-1 0 0 0,-1 0 0 0 0,1 0 0 0 0,-1-1 1 0 0,0 0-1 0 0,0 0 0 0 0,4-3-140 0 0,168-107 661 0 0,-135 83-581 0 0,-51 78-573 0 0,4-44 482 0 0,1 0 1 0 0,0 1-1 0 0,0-1 0 0 0,0 0 1 0 0,1 1-1 0 0,-1-1 1 0 0,1 0-1 0 0,0 0 0 0 0,0 0 1 0 0,1 0-1 0 0,-1 1 0 0 0,1-2 1 0 0,0 1-1 0 0,0 0 1 0 0,0 0-1 0 0,0-1 0 0 0,1 1 1 0 0,0-1-1 0 0,-1 1 0 0 0,1-1 1 0 0,1 0-1 0 0,-1 0 1 0 0,0-1-1 0 0,1 1 0 0 0,-1-1 1 0 0,1 1-1 0 0,0-1 0 0 0,0 0 1 0 0,-1-1-1 0 0,1 1 1 0 0,1-1-1 0 0,0 1 11 0 0,7 1 29 0 0,0-1-1 0 0,0 0 1 0 0,0 0 0 0 0,0-1 0 0 0,0-1 0 0 0,0 0-1 0 0,0-1 1 0 0,0 0 0 0 0,0-1 0 0 0,0 0-1 0 0,0-1 1 0 0,0 0 0 0 0,-1-1 0 0 0,0 0 0 0 0,1-1-1 0 0,8-5-28 0 0,13-9 164 0 0,-1 0 0 0 0,0-2 0 0 0,-2-1 0 0 0,24-23-164 0 0,-29 22-2 0 0,-1-1 0 0 0,-1-1-1 0 0,-2-1 1 0 0,0-1 0 0 0,-2-1 0 0 0,-1 0-1 0 0,-1-2 1 0 0,-1 0 0 0 0,-2-1 0 0 0,-1 0-1 0 0,-1-1 1 0 0,-2 0 0 0 0,1-12 2 0 0,-5-52-167 0 0,-6 93 160 0 0,-1 0 0 0 0,0 0 0 0 0,1 1 0 0 0,-1-1 1 0 0,0 0-1 0 0,0 1 0 0 0,0-1 0 0 0,-1 1 0 0 0,1-1 0 0 0,0 1 0 0 0,-1-1 0 0 0,0 1 1 0 0,0 0-1 0 0,0 0 0 0 0,0 0 0 0 0,0 0 0 0 0,0 0 0 0 0,0 0 0 0 0,0 0 0 0 0,-1 1 1 0 0,1-1-1 0 0,-1 1 0 0 0,1 0 0 0 0,-1 0 0 0 0,0 0 0 0 0,1 0 0 0 0,-1 0 0 0 0,0 1 1 0 0,0-1-1 0 0,1 1 0 0 0,-4-1 7 0 0,-1 1-6 0 0,0 0 1 0 0,0 0 0 0 0,0 0-1 0 0,0 1 1 0 0,0 0-1 0 0,0 1 1 0 0,1-1 0 0 0,-1 1-1 0 0,0 1 1 0 0,1-1 0 0 0,-1 1-1 0 0,1 0 1 0 0,0 0-1 0 0,0 1 1 0 0,0 0 0 0 0,1 0-1 0 0,-1 1 1 0 0,1-1 0 0 0,0 1-1 0 0,0 0 1 0 0,0 0-1 0 0,1 1 1 0 0,0 0 0 0 0,0-1-1 0 0,1 1 1 0 0,-2 3 5 0 0,-3 6 17 0 0,1 0-1 0 0,0 0 1 0 0,1 1 0 0 0,1 0-1 0 0,1 0 1 0 0,0 1-1 0 0,1-1 1 0 0,1 1 0 0 0,0 0-1 0 0,1 10-16 0 0,1-10 24 0 0,-1 16 57 0 0,1 0-1 0 0,2 0 1 0 0,1 0-1 0 0,2 0 1 0 0,1-1-1 0 0,4 11-80 0 0,62 157-58 0 0,-50-165-1360 0 0,-9-31-3634 0 0,4-3-6182 0 0,-11-1 22 0 0</inkml:trace>
  <inkml:trace contextRef="#ctx0" brushRef="#br0" timeOffset="15743.144">7706 589 2921 0 0,'0'0'3003'0'0,"0"0"-969"0"0,0 0-278 0 0,0 0 142 0 0,0 0 9 0 0,0 0-176 0 0,0 0-208 0 0,0 0-213 0 0,0 0-154 0 0,0 0-99 0 0,0 0-111 0 0,0 0-110 0 0,0 0-97 0 0,-2-3-118 0 0,1 1-505 0 0,0 0-1 0 0,-1 1 0 0 0,1-1 0 0 0,-1 1 0 0 0,1 0 1 0 0,-1-1-1 0 0,0 1 0 0 0,1 0 0 0 0,-1 0 0 0 0,0 0 0 0 0,0 0 1 0 0,0 0-1 0 0,0 0 0 0 0,0 1 0 0 0,0-1 0 0 0,0 1 1 0 0,0-1-1 0 0,0 1 0 0 0,0 0 0 0 0,0 0 0 0 0,-1 0 1 0 0,1 0-1 0 0,0 0 0 0 0,0 0 0 0 0,0 0 0 0 0,-2 1-115 0 0,-1-1 35 0 0,-7 3 70 0 0,0-1-1 0 0,0 2 1 0 0,0-1-1 0 0,1 2 1 0 0,0-1 0 0 0,0 2-1 0 0,0-1 1 0 0,0 2-1 0 0,1-1 1 0 0,0 1-1 0 0,0 1 1 0 0,1 0-1 0 0,-2 2-104 0 0,10-9 1 0 0,0-1-1 0 0,0 1 1 0 0,1 0-1 0 0,-1-1 0 0 0,0 1 1 0 0,1 0-1 0 0,-1-1 1 0 0,1 1-1 0 0,-1 0 1 0 0,1 0-1 0 0,-1 0 1 0 0,1 0-1 0 0,-1-1 0 0 0,1 1 1 0 0,0 0-1 0 0,0 0 1 0 0,-1 0-1 0 0,1 0 1 0 0,0 0-1 0 0,0 0 1 0 0,0 0-1 0 0,0 0 0 0 0,0 0 1 0 0,0 0-1 0 0,0 0 1 0 0,0 0-1 0 0,1-1 1 0 0,-1 1-1 0 0,0 0 1 0 0,0 0-1 0 0,1 0 0 0 0,-1 0 1 0 0,1 0-1 0 0,-1 0 1 0 0,1-1-1 0 0,-1 1 1 0 0,1 0-1 0 0,-1 0 0 0 0,1-1 1 0 0,0 1-1 0 0,-1 0 1 0 0,1-1-1 0 0,0 1 1 0 0,0-1-1 0 0,-1 1 1 0 0,1-1-1 0 0,0 1 0 0 0,47 26 98 0 0,-37-22-46 0 0,-5-2-28 0 0,0-1-6 0 0,0 0 0 0 0,0 1 0 0 0,0-1 0 0 0,0 2 0 0 0,-1-1 0 0 0,1 1 0 0 0,-1-1 0 0 0,0 2 0 0 0,0-1 0 0 0,0 0 0 0 0,-1 1 0 0 0,0 0 0 0 0,1 0 0 0 0,-2 0 0 0 0,1 1 0 0 0,-1-1-1 0 0,0 1 1 0 0,0 0 0 0 0,0 0-18 0 0,-2-3 29 0 0,-1 1 0 0 0,0 0 0 0 0,0-1-1 0 0,0 1 1 0 0,0-1 0 0 0,-1 1 0 0 0,0-1-1 0 0,1 1 1 0 0,-1-1 0 0 0,0 0 0 0 0,0 1-1 0 0,-1-1 1 0 0,1 0 0 0 0,-1 0 0 0 0,0 0-1 0 0,0 0 1 0 0,0 0 0 0 0,0 0 0 0 0,0 0-1 0 0,0-1 1 0 0,-1 1 0 0 0,0-1 0 0 0,1 1-1 0 0,-1-1 1 0 0,0 0 0 0 0,0 0 0 0 0,-3 1-29 0 0,-91 40 237 0 0,-12-10-265 0 0,199-79-14617 0 0,-73 38 8317 0 0,-4 0-2048 0 0</inkml:trace>
  <inkml:trace contextRef="#ctx0" brushRef="#br0" timeOffset="15989.451">8014 685 15699 0 0,'0'0'1625'0'0,"0"0"-181"0"0,0 0 6 0 0,0 0-6 0 0,0 0-206 0 0,0 0-306 0 0,0 0-251 0 0,0 0-243 0 0,0 0-184 0 0,0 0-111 0 0,0 0-91 0 0,0 0-47 0 0,0 0-45 0 0,-17 27-65 0 0,-49 81-136 0 0,49-81-178 0 0,30-34-4162 0 0,3-31-3145 0 0,-11 22 1665 0 0,-2 7-171 0 0</inkml:trace>
  <inkml:trace contextRef="#ctx0" brushRef="#br0" timeOffset="16141.942">7914 369 15235 0 0,'0'0'2561'0'0,"0"0"-1193"0"0,0 0-376 0 0,0 0-312 0 0,0 0-287 0 0,0 0-345 0 0,0 0-297 0 0,0 0-159 0 0,0 0-160 0 0,0 0-304 0 0,0 0-840 0 0,0 0-1897 0 0,0 0-6025 0 0</inkml:trace>
  <inkml:trace contextRef="#ctx0" brushRef="#br0" timeOffset="16468.654">8277 678 17500 0 0,'0'0'1589'0'0,"0"0"-288"0"0,0 0-44 0 0,0 0-47 0 0,0 0-194 0 0,0 0-240 0 0,0 0-186 0 0,0 0-170 0 0,0 0-124 0 0,0 0-104 0 0,0 0-71 0 0,0 0-54 0 0,-21 22-39 0 0,-64 72-16 0 0,63-47 14 0 0,23-41-20 0 0,0-2 3 0 0,-1-1-1 0 0,1 0 1 0 0,0 1-1 0 0,0-1 1 0 0,0 0-1 0 0,0 0 1 0 0,0 0-1 0 0,1 0 1 0 0,0 0 0 0 0,-1 0-1 0 0,1 0 1 0 0,0 0-1 0 0,1 0 1 0 0,-1-1-1 0 0,0 1 1 0 0,1-1-1 0 0,-1 0 1 0 0,1 0 0 0 0,0 0-1 0 0,0 0 1 0 0,0 0-1 0 0,0-1 1 0 0,0 1-1 0 0,0-1 1 0 0,0 1-1 0 0,0-1 1 0 0,1 0 0 0 0,-1-1-1 0 0,0 1 1 0 0,1-1-1 0 0,1 1-8 0 0,6 0 90 0 0,-1 0 0 0 0,1 0 1 0 0,0-1-1 0 0,-1 0 0 0 0,1-1 0 0 0,-1 0 0 0 0,1-1 0 0 0,-1 0 0 0 0,10-4-90 0 0,-11 3 63 0 0,1-1-1 0 0,-1 0 1 0 0,0 0-1 0 0,0-1 1 0 0,-1 0-1 0 0,1 0 1 0 0,-1-1 0 0 0,0-1-1 0 0,-1 1 1 0 0,1-1-1 0 0,-1 0 1 0 0,-1-1-1 0 0,1 0 1 0 0,-1 0-1 0 0,-1 0 1 0 0,1 0 0 0 0,-1-1-1 0 0,-1 0 1 0 0,0 0-1 0 0,0-1 1 0 0,-1 1-1 0 0,0-1 1 0 0,0 0-1 0 0,-1 1 1 0 0,-1-1-1 0 0,0 0 1 0 0,0 0 0 0 0,-1 0-1 0 0,0-1 1 0 0,0 1-63 0 0,-2 5-20 0 0,0 0 0 0 0,0-1 1 0 0,0 1-1 0 0,-1 0 0 0 0,1 0 1 0 0,-1 0-1 0 0,-1 1 1 0 0,1-1-1 0 0,0 1 0 0 0,-1 0 1 0 0,0 0-1 0 0,0 0 1 0 0,-1 0-1 0 0,1 0 0 0 0,0 1 1 0 0,-1 0-1 0 0,0 0 0 0 0,0 0 1 0 0,0 1-1 0 0,0 0 1 0 0,-1 0-1 0 0,1 0 0 0 0,-2 0 20 0 0,3 0-151 0 0,0 1-1 0 0,0 0 0 0 0,0 1 0 0 0,0-1 1 0 0,0 1-1 0 0,0-1 0 0 0,-1 1 0 0 0,1 0 1 0 0,0 1-1 0 0,0-1 0 0 0,0 1 0 0 0,0 0 1 0 0,0 0-1 0 0,0 0 0 0 0,0 0 0 0 0,0 1 1 0 0,0-1-1 0 0,1 1 0 0 0,-1 0 1 0 0,-2 2 151 0 0,-33 39-3807 0 0,30-26-17 0 0,2 3-3578 0 0,5-9-3439 0 0</inkml:trace>
  <inkml:trace contextRef="#ctx0" brushRef="#br0" timeOffset="16777.067">8612 836 12787 0 0,'0'0'2703'0'0,"0"0"-404"0"0,0 0-357 0 0,0 0-430 0 0,0 0-350 0 0,0 0-241 0 0,0 0-155 0 0,0 0-143 0 0,0 0-110 0 0,0 0-76 0 0,0 0-100 0 0,0 0-75 0 0,28-23-48 0 0,86-73-68 0 0,-28 16 178 0 0,-36 47-288 0 0,-43 56-582 0 0,11 54 299 0 0,-15-72 259 0 0,0 0-1 0 0,0-1 1 0 0,0 1 0 0 0,0-1 0 0 0,1 0 0 0 0,-1 0-1 0 0,1 0 1 0 0,0 0 0 0 0,0-1 0 0 0,1 0 0 0 0,-1 0-1 0 0,1 0 1 0 0,0 0 0 0 0,-1-1 0 0 0,1 1-1 0 0,0-1 1 0 0,1 0 0 0 0,3 0-12 0 0,10 0 163 0 0,0-2 1 0 0,0 0-1 0 0,0-1 1 0 0,0-1-1 0 0,0 0 1 0 0,-1-2-1 0 0,1 0 0 0 0,-1-1 1 0 0,0-1-1 0 0,0-1 1 0 0,-1 0-1 0 0,1-1 1 0 0,-2-1-1 0 0,1-1 0 0 0,-1 0 1 0 0,-1-1-1 0 0,0-1 1 0 0,-1 0-1 0 0,0-1 1 0 0,7-9-164 0 0,32-42 41 0 0,-45 29-2408 0 0,-12 28-4600 0 0,0 6-4498 0 0</inkml:trace>
  <inkml:trace contextRef="#ctx0" brushRef="#br0" timeOffset="18958.103">0 1495 80 0 0,'0'0'1586'0'0,"0"0"-390"0"0,0 0 44 0 0,0 0 283 0 0,0 0 91 0 0,0 0-163 0 0,0 0-224 0 0,0 0-155 0 0,32-3-8 0 0,100-9 50 0 0,43 5 3339 0 0,417-29 368 0 0,-218 24-3822 0 0,350-39 896 0 0,-272 14-880 0 0,347 33-194 0 0,-100 4-471 0 0,-227-22 75 0 0,11 4-216 0 0,-111 11-105 0 0,109-15 110 0 0,-165 14 130 0 0,273-7 99 0 0,-346 11-263 0 0,203-21-58 0 0,-99 17-67 0 0,226 1 36 0 0,-142 0-53 0 0,-175 3 158 0 0,-159-14 42 0 0,-56 13-118 0 0,69-12-66 0 0,25 13 49 0 0,-71-7-170 0 0,-64 10-1510 0 0,0 0 4693 0 0,0-1-6370 0 0,0 2-2629 0 0,0 0-4021 0 0,0 0-1600 0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8834 0 0,'0'0'2957'0'0,"0"0"-721"0"0,0 0-450 0 0,0 0-226 0 0,0 0-230 0 0,0 0-257 0 0,0 0-206 0 0,0 0-111 0 0,0 0-29 0 0,0 0 31 0 0,0 0-6 0 0,0 0-52 0 0,0 0-71 0 0,20 1-51 0 0,65 4-43 0 0,53-23 1109 0 0,-82 4-1271 0 0,141-16 279 0 0,-143 19-950 0 0,-51 8-1698 0 0,-2-1-10669 0 0,-1 4 4326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3:33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1 365 2641 0 0,'0'0'2245'0'0,"0"0"-182"0"0,0 0 54 0 0,0 0 62 0 0,0 0-257 0 0,0 0-397 0 0,0 0-406 0 0,0 0-314 0 0,0 0-131 0 0,0 0 24 0 0,0 0 86 0 0,0 0 76 0 0,13 0-12 0 0,224-3 2852 0 0,-6-12-2157 0 0,-31-14-850 0 0,-173 22-455 0 0,-56-46 1958 0 0,-116-86-1990 0 0,81 87-397 0 0,16 12-1101 0 0,40 18-5261 0 0,8 19 1230 0 0,2 2-5397 0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3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12051 0 0,'0'0'2967'0'0,"0"0"-1437"0"0,0 0-549 0 0,0 0 53 0 0,0 0 115 0 0,0 0 17 0 0,0 0-105 0 0,0 0-111 0 0,0 0-99 0 0,0 0-46 0 0,0 0-91 0 0,0 0-75 0 0,25 4-82 0 0,80 13-102 0 0,-10-24 384 0 0,-68 0-649 0 0,177-46 103 0 0,-121 14-7749 0 0,-73 32-95 0 0,-3 0-4642 0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48 7370 0 0,'0'0'4846'0'0,"0"0"-2370"0"0,0 0-945 0 0,0 0-190 0 0,0 0-6 0 0,0 0-48 0 0,0 0-120 0 0,0 0-206 0 0,0 0-229 0 0,0 0-169 0 0,0 0-184 0 0,-2 1-114 0 0,0 0-219 0 0,1 1-1 0 0,0-1 0 0 0,0 1 1 0 0,0-1-1 0 0,0 1 1 0 0,0 0-1 0 0,1 0 0 0 0,-1-1 1 0 0,0 1-1 0 0,1 0 1 0 0,-1 0-1 0 0,1 0 0 0 0,0-1 1 0 0,-1 1-1 0 0,1 0 0 0 0,0 0 1 0 0,0 0-1 0 0,0 0 1 0 0,1 0-1 0 0,-1 0 0 0 0,0-1 1 0 0,1 1-1 0 0,-1 0 1 0 0,1 0-1 0 0,-1 0 0 0 0,1-1 1 0 0,1 3-46 0 0,2 18 357 0 0,4 45 39 0 0,-2 1-1 0 0,-4-1 1 0 0,-2 1 0 0 0,-4 0-1 0 0,-2-1 1 0 0,-4 2-396 0 0,-77 201 121 0 0,83-258 742 0 0,2 2-3868 0 0,13-20-6598 0 0,-2-18-256 0 0,-3 16 3132 0 0</inkml:trace>
  <inkml:trace contextRef="#ctx0" brushRef="#br0" timeOffset="389.949">0 151 10170 0 0,'0'0'1834'0'0,"0"0"-224"0"0,0 0-182 0 0,0 0 28 0 0,0 0 5 0 0,0 0-183 0 0,0 0-232 0 0,0 0-235 0 0,0 0-176 0 0,0 0-86 0 0,0 0-45 0 0,0 0-37 0 0,27-21-30 0 0,88-64-35 0 0,-110 81-359 0 0,1 1 0 0 0,-1-1 0 0 0,1 1-1 0 0,-1 0 1 0 0,1 0 0 0 0,0 1 0 0 0,0 0 0 0 0,0 0 0 0 0,0 0 0 0 0,1 1 0 0 0,-1 0 0 0 0,0 0 0 0 0,4 0-43 0 0,8-1 129 0 0,-1-1-65 0 0,1 0 0 0 0,0 0 1 0 0,-1 2-1 0 0,1 0 1 0 0,0 1-1 0 0,0 1 0 0 0,0 1 1 0 0,0 0-1 0 0,-1 2 1 0 0,1 0-1 0 0,-1 0 0 0 0,0 2 1 0 0,0 0-1 0 0,10 6-64 0 0,-21-7 20 0 0,0 1 1 0 0,-1 0-1 0 0,0 0 0 0 0,0 1 0 0 0,0-1 1 0 0,0 1-1 0 0,-1 0 0 0 0,0 0 0 0 0,-1 0 1 0 0,0 1-1 0 0,0 0 0 0 0,0-1 0 0 0,-1 1 1 0 0,0 0-1 0 0,-1 0 0 0 0,1 0 0 0 0,-2 0 1 0 0,1 0-1 0 0,-1 0 0 0 0,0 1 0 0 0,-1-1 1 0 0,0 0-1 0 0,0 0 0 0 0,-1 0 0 0 0,0 0 0 0 0,0-1 1 0 0,-1 1-1 0 0,0 0 0 0 0,0-1 0 0 0,-1 0 1 0 0,0 1-1 0 0,0-2 0 0 0,-1 1 0 0 0,0 0 1 0 0,0-1-1 0 0,0 0 0 0 0,-1 0 0 0 0,0-1 1 0 0,-6 6-21 0 0,-145 98 98 0 0,130-98-589 0 0,0-2-1 0 0,0-1 0 0 0,-1-1 0 0 0,0-1 1 0 0,-1-1-1 0 0,1-2 0 0 0,-16 0 492 0 0,-8-3-3333 0 0,42 0-1131 0 0,0 0-3365 0 0,9 0 333 0 0</inkml:trace>
  <inkml:trace contextRef="#ctx0" brushRef="#br0" timeOffset="819.428">385 692 10986 0 0,'0'0'2222'0'0,"0"0"-337"0"0,0 0-108 0 0,0 0-35 0 0,0 0-216 0 0,0 0-333 0 0,0 0-341 0 0,0 0-290 0 0,0 0-133 0 0,0 0-10 0 0,0 0 21 0 0,0 0 14 0 0,0 0-37 0 0,1 17-74 0 0,7 117 326 0 0,-9-55-442 0 0,-1 20-329 0 0,-4-35-2746 0 0,5-60 2319 0 0,0-2-1933 0 0,1 0-8959 0 0,0-2 2640 0 0</inkml:trace>
  <inkml:trace contextRef="#ctx0" brushRef="#br0" timeOffset="1348.87">339 626 7138 0 0,'0'0'3771'0'0,"0"0"-1388"0"0,0 0-670 0 0,0 0-100 0 0,0 0-110 0 0,0 0-239 0 0,0 0-291 0 0,0 0-264 0 0,0 0-154 0 0,0 0-50 0 0,0 0 8 0 0,0 0 5 0 0,9-5-28 0 0,11-3-202 0 0,0 1 0 0 0,1 1 0 0 0,0 0 1 0 0,0 2-1 0 0,0 0 0 0 0,0 2 0 0 0,9 0-288 0 0,-18 2 60 0 0,-4-2-48 0 0,0 1 0 0 0,-1 1 0 0 0,1 0-1 0 0,0 0 1 0 0,0 0 0 0 0,-1 1 0 0 0,1 0 0 0 0,0 1 0 0 0,-1 0-1 0 0,1 0 1 0 0,-1 0 0 0 0,0 1 0 0 0,0 0 0 0 0,0 1-1 0 0,0-1 1 0 0,0 1 0 0 0,-1 1 0 0 0,0-1 0 0 0,0 1 0 0 0,5 5-12 0 0,-10-6 13 0 0,0-1 1 0 0,-1 1-1 0 0,1 0 1 0 0,-1-1-1 0 0,0 1 1 0 0,0 0 0 0 0,0-1-1 0 0,-1 1 1 0 0,1 0-1 0 0,-1-1 1 0 0,0 1-1 0 0,0 0 1 0 0,0-1 0 0 0,-1 1-1 0 0,1-1 1 0 0,-1 0-1 0 0,0 0 1 0 0,1 1-1 0 0,-2-1 1 0 0,1 0 0 0 0,0 0-1 0 0,-1-1 1 0 0,1 1-1 0 0,-1 0 1 0 0,0-1-1 0 0,0 0 1 0 0,0 0 0 0 0,-2 2-14 0 0,-145 94 179 0 0,58-45-85 0 0,92-52-96 0 0,-1 0 1 0 0,1-1-1 0 0,-1 1 0 0 0,1 0 0 0 0,-1 0 1 0 0,1 0-1 0 0,0 0 0 0 0,0 0 0 0 0,0 0 1 0 0,-1-1-1 0 0,1 1 0 0 0,0 0 0 0 0,0 0 1 0 0,0 0-1 0 0,0 0 0 0 0,0 0 0 0 0,0 0 1 0 0,1 0-1 0 0,-1 0 0 0 0,0 0 0 0 0,0-1 1 0 0,1 1-1 0 0,-1 0 0 0 0,0 0 1 0 0,1 0-1 0 0,-1 0 0 0 0,1-1 0 0 0,-1 1 1 0 0,1 0-1 0 0,0-1 0 0 0,-1 1 0 0 0,1 0 1 0 0,0-1-1 0 0,-1 1 0 0 0,1-1 0 0 0,0 1 1 0 0,0-1-1 0 0,-1 1 0 0 0,1-1 0 0 0,0 1 1 0 0,0-1-1 0 0,0 0 0 0 0,0 1 0 0 0,0-1 1 0 0,-1 0-1 0 0,2 0 2 0 0,171 52 1406 0 0,-96-15-737 0 0,-62-26-397 0 0,6 3-3949 0 0,-17-19-5653 0 0,-3 4 5508 0 0,-1 0-8023 0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9:08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264 671 0 0 0,'0'0'645'0'0,"0"0"517"0"0,0 0 198 0 0,0-4 81 0 0,3-11 47 0 0,-3 15 7991 0 0,1 2-4858 0 0,2 23-4197 0 0,-2 28 460 0 0,0-24-657 0 0,0-1-1 0 0,-2 0 0 0 0,-1 0 1 0 0,-1 0-1 0 0,-2 0 0 0 0,-5 18-226 0 0,0-3 398 0 0,10-91 2972 0 0,1-22-3449 0 0,3 46 95 0 0,1-1 0 0 0,1 1 0 0 0,1 0 0 0 0,1 1 0 0 0,1 0 0 0 0,2 0 0 0 0,0 1 0 0 0,1 0 0 0 0,1 1 0 0 0,1 0 0 0 0,1 1 0 0 0,0 1 0 0 0,2 0 0 0 0,0 1 0 0 0,13-9-16 0 0,-29 25-1 0 0,0 1 1 0 0,0-1-1 0 0,0 1 0 0 0,1 0 1 0 0,-1 0-1 0 0,0-1 1 0 0,0 1-1 0 0,1 0 0 0 0,-1 0 1 0 0,1 0-1 0 0,-1 0 0 0 0,1 1 1 0 0,-1-1-1 0 0,1 0 0 0 0,-1 1 1 0 0,1-1-1 0 0,0 1 1 0 0,0-1-1 0 0,-1 1 0 0 0,1 0 1 0 0,0 0-1 0 0,-1 0 0 0 0,1 0 1 0 0,0 0-1 0 0,0 0 0 0 0,-1 0 1 0 0,1 0-1 0 0,0 1 0 0 0,-1-1 1 0 0,1 1-1 0 0,0-1 1 0 0,-1 1-1 0 0,1 0 0 0 0,-1 0 1 0 0,1-1-1 0 0,-1 1 0 0 0,1 0 1 0 0,-1 0-1 0 0,0 1 0 0 0,1-1 1 0 0,-1 0-1 0 0,0 0 1 0 0,0 1-1 0 0,0-1 0 0 0,0 0 1 0 0,0 1-1 0 0,0-1 0 0 0,0 1 1 0 0,0-1-1 0 0,-1 1 0 0 0,1 0 1 0 0,0 1 0 0 0,13 118 218 0 0,-3 12-159 0 0,-9-79 8 0 0,21-70 162 0 0,91-133-74 0 0,-92 123-161 0 0,1 1 0 0 0,1 2 0 0 0,1 0 0 0 0,1 1 0 0 0,1 1 0 0 0,6-1 6 0 0,-32 24-2 0 0,1 1 0 0 0,-1 0-1 0 0,1 1 1 0 0,-1-1 0 0 0,0 0 0 0 0,0 0 0 0 0,0 0 0 0 0,0 1-1 0 0,-1-1 1 0 0,1 0 0 0 0,-1 1 0 0 0,0-1 0 0 0,0 1 0 0 0,0-1-1 0 0,-1 0 1 0 0,1 1 0 0 0,-1-1 0 0 0,0 0 0 0 0,0 1 0 0 0,0-1 0 0 0,-1 3 2 0 0,-7 30 46 0 0,1 1 0 0 0,2 0 0 0 0,2 0 0 0 0,2 0 0 0 0,1 1 0 0 0,2 12-46 0 0,19-10-54 0 0,-20-40-14 0 0,0 0-45 0 0,0 0-93 0 0,0 0-130 0 0,6-26-5945 0 0,0 15-3276 0 0,-3 8-1509 0 0</inkml:trace>
  <inkml:trace contextRef="#ctx0" brushRef="#br0" timeOffset="438.832">1006 759 7258 0 0,'0'0'3474'0'0,"0"0"-1079"0"0,0 0-631 0 0,0 0-166 0 0,0 0-88 0 0,0 0-164 0 0,0 0-199 0 0,0 0-189 0 0,0 0-151 0 0,0 0-83 0 0,0 0-53 0 0,0 0-55 0 0,0 0-53 0 0,19-6-46 0 0,125-32 725 0 0,29 8-131 0 0,-94 16-933 0 0,-51 6-1059 0 0,-38-14-9453 0 0,5 18 3967 0 0,2 1-3930 0 0</inkml:trace>
  <inkml:trace contextRef="#ctx0" brushRef="#br0" timeOffset="687.318">1237 483 9450 0 0,'0'0'1980'0'0,"0"0"-214"0"0,0 0-67 0 0,0 0 19 0 0,0 0-123 0 0,0 0-251 0 0,0 0-290 0 0,-4 35-242 0 0,-15 110-204 0 0,13-1 595 0 0,5-121-1112 0 0,0-15-159 0 0,0-1-1 0 0,1 0 0 0 0,0 1 0 0 0,0-1 1 0 0,0 0-1 0 0,1 1 0 0 0,0-1 0 0 0,1 0 0 0 0,-1 0 1 0 0,1 0-1 0 0,1 0 0 0 0,-1 0 0 0 0,1 0 1 0 0,1-1-1 0 0,3 7 69 0 0,8-6-2693 0 0,2-6-4941 0 0,-12-1 3842 0 0,1 0-4378 0 0</inkml:trace>
  <inkml:trace contextRef="#ctx0" brushRef="#br0" timeOffset="1266.337">1777 597 6817 0 0,'0'0'2169'0'0,"0"0"-586"0"0,0 0-159 0 0,0 0 83 0 0,0 0-12 0 0,0 0-199 0 0,0 0-235 0 0,0 0-209 0 0,0 0-147 0 0,0 0-98 0 0,0 0-92 0 0,0 0-83 0 0,0 0-79 0 0,-32 23-68 0 0,-97 71-56 0 0,70-34 70 0 0,55-54-291 0 0,-1 1 1 0 0,2 0 0 0 0,-1 0 0 0 0,1 1 0 0 0,0-1-1 0 0,1 1 1 0 0,0-1 0 0 0,0 1 0 0 0,0 0 0 0 0,1 0-1 0 0,0-1 1 0 0,1 5-9 0 0,0-8 2 0 0,0-1 1 0 0,0 0-1 0 0,1 0 0 0 0,0 0 0 0 0,-1 1 0 0 0,1-1 1 0 0,0 0-1 0 0,1 0 0 0 0,-1 0 0 0 0,0-1 0 0 0,1 1 0 0 0,0 0 1 0 0,0 0-1 0 0,-1-1 0 0 0,2 1 0 0 0,-1-1 0 0 0,0 1 1 0 0,0-1-1 0 0,1 0 0 0 0,-1 0 0 0 0,1 0 0 0 0,0-1 1 0 0,-1 1-1 0 0,1 0 0 0 0,0-1 0 0 0,0 0 0 0 0,0 0 0 0 0,0 0 1 0 0,0 0-1 0 0,0 0 0 0 0,1 0-2 0 0,5 0 92 0 0,-1 0 0 0 0,1 0 0 0 0,-1-1 0 0 0,0 0 0 0 0,1-1 0 0 0,-1 0 0 0 0,1 0 0 0 0,-1 0 0 0 0,0-1 0 0 0,1-1 0 0 0,-1 1 0 0 0,0-1-1 0 0,-1-1 1 0 0,1 1 0 0 0,-1-1 0 0 0,1-1 0 0 0,-1 1 0 0 0,0-2-92 0 0,113-105 1436 0 0,-82 60-1175 0 0,-2-2 0 0 0,-3-1 0 0 0,25-57-261 0 0,-43 82 24 0 0,-6 14-24 0 0,0-1 0 0 0,-2 0 0 0 0,0-1 1 0 0,-1 0-1 0 0,-1 0 0 0 0,0 0 0 0 0,-1 0 0 0 0,-1-1 0 0 0,-1 0 0 0 0,0 1 0 0 0,-1-1 0 0 0,-1 0 0 0 0,-1 0 0 0 0,-2-12 0 0 0,1 25-16 0 0,0 0-1 0 0,0 0 1 0 0,0 0-1 0 0,0 1 0 0 0,-1-1 1 0 0,0 0-1 0 0,0 1 1 0 0,0 0-1 0 0,-1 0 0 0 0,1 0 1 0 0,-1 0-1 0 0,0 0 0 0 0,0 1 1 0 0,0-1-1 0 0,-1 1 1 0 0,1 0-1 0 0,-1 1 0 0 0,1-1 1 0 0,-1 1-1 0 0,0 0 1 0 0,0 0-1 0 0,0 0 0 0 0,0 1 1 0 0,-1 0-1 0 0,1 0 0 0 0,0 0 1 0 0,-1 0-1 0 0,1 1 1 0 0,0 0-1 0 0,-1 0 0 0 0,1 1 1 0 0,0-1-1 0 0,-1 1 0 0 0,1 0 1 0 0,0 1-1 0 0,0-1 1 0 0,0 1-1 0 0,0 0 0 0 0,-2 1 17 0 0,-11 7-14 0 0,1-1-1 0 0,0 2 0 0 0,1 1 0 0 0,0 0 1 0 0,0 0-1 0 0,2 2 0 0 0,-1 0 0 0 0,2 1 1 0 0,0 0-1 0 0,1 1 0 0 0,0 0 0 0 0,1 1 1 0 0,1 0-1 0 0,1 1 0 0 0,1 0 0 0 0,0 0 1 0 0,1 1-1 0 0,0 4 15 0 0,4-14 1 0 0,1 1-1 0 0,0 0 1 0 0,1 0 0 0 0,0 0 0 0 0,0 0-1 0 0,1 0 1 0 0,0 0 0 0 0,1 0-1 0 0,0 1 1 0 0,1-2 0 0 0,0 1 0 0 0,0 0-1 0 0,1 0 1 0 0,1-1 0 0 0,-1 1 0 0 0,2-1-1 0 0,-1 0 1 0 0,1 0 0 0 0,0-1-1 0 0,1 1 1 0 0,0-1 0 0 0,0-1 0 0 0,1 1-1 0 0,4 3 0 0 0,5 2-37 0 0,0-2-1 0 0,1 1 1 0 0,1-2-1 0 0,-1 0 1 0 0,2-1-1 0 0,-1-1 1 0 0,1-1-1 0 0,0-1 1 0 0,1 0-1 0 0,-1-1 1 0 0,1-1-1 0 0,0-1 1 0 0,0-1-1 0 0,1-1 1 0 0,-1-1-1 0 0,2 0 38 0 0,42-11-3882 0 0,-45 2-1040 0 0,2-1-4771 0 0,-14 7 3985 0 0</inkml:trace>
  <inkml:trace contextRef="#ctx0" brushRef="#br0" timeOffset="2022.728">2186 833 6273 0 0,'0'0'2618'0'0,"0"0"-277"0"0,0 0-177 0 0,0 0-83 0 0,0 0-174 0 0,0 0-266 0 0,0 0-328 0 0,0 0-293 0 0,0 0-191 0 0,0 0-111 0 0,0 0-75 0 0,0 0-61 0 0,0 0-64 0 0,8-12-69 0 0,65-95 914 0 0,20-13-277 0 0,-82 106-1008 0 0,55-49 55 0 0,-58 88-225 0 0,-8 111 188 0 0,1-134-96 0 0,-1-1 1 0 0,1 1 0 0 0,-1 0 0 0 0,1-1 0 0 0,0 1-1 0 0,0-1 1 0 0,-1 1 0 0 0,1-1 0 0 0,0 0 0 0 0,0 1 0 0 0,1-1-1 0 0,-1 0 1 0 0,0 1 0 0 0,0-1 0 0 0,1 0 0 0 0,-1 0-1 0 0,1 0 1 0 0,-1 0 0 0 0,1-1 0 0 0,-1 1 0 0 0,1 0-1 0 0,-1 0 1 0 0,1-1 0 0 0,0 1 0 0 0,-1-1 0 0 0,1 0-1 0 0,0 1 1 0 0,-1-1 0 0 0,1 0 0 0 0,0 0 0 0 0,0 0 0 0 0,-1 0-1 0 0,1 0 1 0 0,0-1 0 0 0,-1 1 0 0 0,1-1 0 0 0,0 1-1 0 0,-1-1 1 0 0,1 1 0 0 0,0-1 0 0 0,-1 0 0 0 0,1 1-1 0 0,-1-1 1 0 0,1 0 0 0 0,-1 0 0 0 0,0 0 0 0 0,1-1 0 0 0,-1 1-1 0 0,0 0 1 0 0,0 0 0 0 0,1-1-1 0 0,78-76 83 0 0,18-6-51 0 0,-96 84-34 0 0,-1 1 1 0 0,1 0-1 0 0,-1 0 1 0 0,1 0 0 0 0,-1 0-1 0 0,1 0 1 0 0,-1 0 0 0 0,0 0-1 0 0,1 1 1 0 0,-1-1-1 0 0,0 0 1 0 0,0 1 0 0 0,0-1-1 0 0,0 1 1 0 0,0-1-1 0 0,0 1 1 0 0,-1-1 0 0 0,1 1-1 0 0,0 0 1 0 0,-1-1 0 0 0,1 1-1 0 0,-1 0 1 0 0,0-1-1 0 0,0 1 1 0 0,1 0 0 0 0,-1 0-1 0 0,0 0 1 0 0,0-1-1 0 0,-1 1 1 0 0,1 0 0 0 0,0 0-1 0 0,-1-1 1 0 0,1 1-1 0 0,-1 1 2 0 0,1-1-7 0 0,15 92-53 0 0,-13-87-184 0 0,29 59-1525 0 0,-11-59-2820 0 0,8-14-4436 0 0,-23 3 3581 0 0,-2 0-1287 0 0</inkml:trace>
  <inkml:trace contextRef="#ctx0" brushRef="#br0" timeOffset="2354.856">2880 37 12755 0 0,'0'0'1859'0'0,"0"0"-516"0"0,0 0-290 0 0,0 0 26 0 0,0 0 71 0 0,0 0 2 0 0,0 0-113 0 0,0 0-170 0 0,0 0-140 0 0,0 0-73 0 0,0 0-52 0 0,0 0-37 0 0,0 0-42 0 0,19 34-46 0 0,66 105-30 0 0,-12-54 255 0 0,-47-59-523 0 0,-5-9-140 0 0,-1 0-1 0 0,0 2 1 0 0,-1 0 0 0 0,-1 1-1 0 0,-1 1 1 0 0,-1 1 0 0 0,-1 0-1 0 0,-1 1 1 0 0,0 0-1 0 0,-2 1 1 0 0,-1 1 0 0 0,-1 0-1 0 0,-1 1 1 0 0,-2-1 0 0 0,0 2-1 0 0,1 14-40 0 0,-7-33-55 0 0,-1 1 0 0 0,1-1 0 0 0,-2 0 0 0 0,1 0 0 0 0,-1 0 0 0 0,0 1 0 0 0,-1-1 0 0 0,0 0 0 0 0,0-1 0 0 0,-1 1 0 0 0,0 0 0 0 0,0-1 0 0 0,-1 1 0 0 0,0-1 0 0 0,0 0 0 0 0,-1 0 0 0 0,0-1 0 0 0,0 1 0 0 0,-4 3 55 0 0,-9 8-1009 0 0,-1-2 1 0 0,-1 0-1 0 0,-1-1 1 0 0,0-1-1 0 0,0-1 1 0 0,-13 5 1008 0 0,-79 33-13301 0 0,86-39 5855 0 0</inkml:trace>
  <inkml:trace contextRef="#ctx0" brushRef="#br0" timeOffset="3211.351">214 129 0 0 0,'0'0'577'0'0,"0"0"296"0"0,0 0 266 0 0,0 0 362 0 0,0 0 308 0 0,0 0 59 0 0,0 0-181 0 0,0 0-292 0 0,0 0-275 0 0,0 0-153 0 0,0 0-35 0 0,0 0-1 0 0,-25 22-23 0 0,-78 72-47 0 0,60-29 337 0 0,39-50-900 0 0,-7 24 91 0 0,2 1 0 0 0,2 0-1 0 0,1 1 1 0 0,3-1 0 0 0,1 1 0 0 0,1 0 0 0 0,3 0-1 0 0,1-1 1 0 0,7 27-389 0 0,-6-39 94 0 0,2-1 0 0 0,0 0 1 0 0,2-1-1 0 0,1 0 0 0 0,1 0 0 0 0,1-1 0 0 0,1 0 0 0 0,2-1 0 0 0,0 0 0 0 0,1-1 0 0 0,7 6-94 0 0,-14-19-23 0 0,0 0-1 0 0,0 0 0 0 0,1-1 1 0 0,1 0-1 0 0,-1-1 0 0 0,1 1 1 0 0,1-2-1 0 0,0 0 0 0 0,0 0 1 0 0,0-1-1 0 0,11 5 24 0 0,64 1-2644 0 0,-58-15-1016 0 0,1-3-3431 0 0,-13 3-1852 0 0</inkml:trace>
  <inkml:trace contextRef="#ctx0" brushRef="#br0" timeOffset="6456.792">3730 93 0 0 0,'0'2'0'0'0,"0"-4"0"0"0,1-1-4212 0 0,0 0 6148 0 0,2-1 19539 0 0,-6 7-19141 0 0,-68 31-423 0 0,58-23-1788 0 0,1 1 1 0 0,0 0 0 0 0,1 1 0 0 0,1 0-1 0 0,0 1 1 0 0,0 0 0 0 0,1 1-1 0 0,1 0 1 0 0,1 0 0 0 0,0 0 0 0 0,1 1-1 0 0,1 0 1 0 0,-1 4-124 0 0,0 6 78 0 0,0 0 1 0 0,2 1-1 0 0,1-1 0 0 0,2 1 1 0 0,0 0-1 0 0,1 0 0 0 0,2 0 1 0 0,1-1-1 0 0,1 1 0 0 0,1-1 1 0 0,2 2-79 0 0,0-2 181 0 0,2 0 0 0 0,1-1 0 0 0,1 0 0 0 0,1 0-1 0 0,1-2 1 0 0,1 1 0 0 0,16 19-181 0 0,66 49 919 0 0,-85-85-1856 0 0,2-15-5009 0 0,-4-2 4569 0 0,-2 4-903 0 0,10-9-8302 0 0,-15 11 3605 0 0</inkml:trace>
  <inkml:trace contextRef="#ctx0" brushRef="#br0" timeOffset="7572.764">3758 394 3969 0 0,'0'0'1792'0'0,"0"0"-35"0"0,0 0 6 0 0,0 0 138 0 0,0 0 84 0 0,0 0-154 0 0,0 0-341 0 0,0 0-380 0 0,0 0-279 0 0,0 0-183 0 0,0 0-97 0 0,0 0-56 0 0,0 0-55 0 0,-10 5 639 0 0,51 178 1177 0 0,0-50-1816 0 0,15 73-147 0 0,-50-191 332 0 0,-6-15-446 0 0,18-66 800 0 0,76-360-307 0 0,-64 270-638 0 0,-27 175-3561 0 0,20 57-13050 0 0,-18-68 9561 0 0</inkml:trace>
  <inkml:trace contextRef="#ctx0" brushRef="#br0" timeOffset="7926.99">4168 652 10394 0 0,'0'0'1806'0'0,"0"0"-574"0"0,0 0-284 0 0,0 0 179 0 0,0 0 183 0 0,0 0 18 0 0,0 0-170 0 0,0 0-207 0 0,0 0-142 0 0,0 0-87 0 0,0 0-73 0 0,0 0-66 0 0,0 0-67 0 0,27-3-51 0 0,84-10-48 0 0,87-45 777 0 0,-139 38-1306 0 0,-50 17-361 0 0,1-1-1320 0 0,-8-4-7155 0 0,-3 7 3096 0 0,-3 1-2579 0 0</inkml:trace>
  <inkml:trace contextRef="#ctx0" brushRef="#br0" timeOffset="8174.271">4332 394 10442 0 0,'0'0'2534'0'0,"0"0"-896"0"0,0 0-522 0 0,0 0 36 0 0,0 0 146 0 0,0 0-3 0 0,0 0-171 0 0,0 0-213 0 0,0 0-178 0 0,0 0-110 0 0,0 0-76 0 0,2 34-87 0 0,5 103-77 0 0,7 97 764 0 0,-13-212-1220 0 0,16 52-2772 0 0,3-70-4367 0 0,-14-4 2529 0 0,1 0-4755 0 0</inkml:trace>
  <inkml:trace contextRef="#ctx0" brushRef="#br0" timeOffset="8758.863">4925 505 4569 0 0,'0'0'2870'0'0,"0"0"-750"0"0,0 0-298 0 0,0 0 28 0 0,0 0-82 0 0,0 0-271 0 0,0 0-304 0 0,0 0-258 0 0,0 0-218 0 0,-32 14-176 0 0,-100 45-125 0 0,64-14 121 0 0,62-39-521 0 0,0 0 0 0 0,0 0 0 0 0,0 1 0 0 0,0 0-1 0 0,1 0 1 0 0,0 0 0 0 0,1 1 0 0 0,0 0 0 0 0,0 0 0 0 0,1 0 0 0 0,0 0 0 0 0,0 0-1 0 0,0 1 1 0 0,1-1 0 0 0,1 1 0 0 0,0 0 0 0 0,0-1 0 0 0,0 1 0 0 0,1 0 0 0 0,0 1-16 0 0,3-5 10 0 0,0-1 1 0 0,1 1 0 0 0,-1-1 0 0 0,1 0 0 0 0,0 0 0 0 0,0 0 0 0 0,0-1 0 0 0,0 0 0 0 0,0 1 0 0 0,1-1 0 0 0,0-1 0 0 0,-1 1 0 0 0,1-1 0 0 0,0 0 0 0 0,0 0 0 0 0,0 0 0 0 0,1-1 0 0 0,-1 0 0 0 0,0 0 0 0 0,1 0 0 0 0,-1 0 0 0 0,1-1 0 0 0,-1 0 0 0 0,0 0 0 0 0,1-1 0 0 0,2 0-11 0 0,3 2 129 0 0,0-1 0 0 0,-1-1 0 0 0,1 1 0 0 0,-1-2 0 0 0,1 0 1 0 0,-1 0-1 0 0,1-1 0 0 0,-1 0 0 0 0,0-1 0 0 0,0 0 0 0 0,0 0 0 0 0,-1-1 0 0 0,1 0 0 0 0,-1-1 1 0 0,-1 0-1 0 0,1-1 0 0 0,-1 0 0 0 0,0 0 0 0 0,0 0 0 0 0,-1-1 0 0 0,4-6-129 0 0,5-7 109 0 0,-2 0 0 0 0,0-1-1 0 0,-1-1 1 0 0,-2 0 0 0 0,0-1 0 0 0,-2 0-1 0 0,0 0 1 0 0,-2-1 0 0 0,0 0 0 0 0,-2-1-1 0 0,-1 1 1 0 0,-1-1 0 0 0,0-15-109 0 0,-2 33-20 0 0,-1 1 0 0 0,1-1 0 0 0,-1 0 0 0 0,-1 0 0 0 0,1 0 0 0 0,-1 1 0 0 0,0-1 1 0 0,-1 0-1 0 0,0 1 0 0 0,0-1 0 0 0,-1 1 0 0 0,0 0 0 0 0,0 0 0 0 0,-1 0 0 0 0,0 0 0 0 0,0 0 0 0 0,0 1 0 0 0,-1 0 1 0 0,0 0-1 0 0,0 0 0 0 0,-1 0 0 0 0,0 1 0 0 0,0 0 0 0 0,0 0 0 0 0,0 1 0 0 0,-1 0 0 0 0,-2-2 20 0 0,4 4-16 0 0,0 1-1 0 0,0 0 0 0 0,1-1 1 0 0,-1 1-1 0 0,-1 1 0 0 0,1-1 1 0 0,0 1-1 0 0,0 0 0 0 0,0 0 1 0 0,0 1-1 0 0,0-1 1 0 0,0 1-1 0 0,0 0 0 0 0,0 0 1 0 0,0 1-1 0 0,0 0 0 0 0,1-1 1 0 0,-1 2-1 0 0,1-1 0 0 0,-1 0 1 0 0,1 1-1 0 0,0 0 0 0 0,0 0 1 0 0,0 0-1 0 0,0 1 0 0 0,0-1 1 0 0,1 1-1 0 0,-1 0 0 0 0,1 0 1 0 0,-2 3 16 0 0,-2 4-5 0 0,0 0 0 0 0,0 0 0 0 0,1 0 0 0 0,0 1 0 0 0,1 0 0 0 0,1 0 0 0 0,0 0 0 0 0,0 1 0 0 0,2 0 0 0 0,-1-1 0 0 0,1 10 5 0 0,1-6 12 0 0,1-1 0 0 0,1 0 1 0 0,0 0-1 0 0,1 0 0 0 0,1 0 1 0 0,0 0-1 0 0,1-1 0 0 0,0 1 1 0 0,2-1-1 0 0,0 0 1 0 0,0 0-1 0 0,1-1 0 0 0,1 0 1 0 0,0 0-1 0 0,3 3-12 0 0,-4-2-5 0 0,1-1 0 0 0,1 0 0 0 0,0 0 0 0 0,1-1 0 0 0,0-1 0 0 0,1 1 0 0 0,0-1 0 0 0,1-1 0 0 0,0 0 0 0 0,0-1 0 0 0,1 0 0 0 0,0-1 0 0 0,1 0 0 0 0,0-1 0 0 0,0-1 1 0 0,1 0-1 0 0,-1-1 0 0 0,15 3 5 0 0,-26-8-177 0 0,0 1 0 0 0,1 0 1 0 0,-1-1-1 0 0,0 0 0 0 0,1 1 0 0 0,-1-2 1 0 0,1 1-1 0 0,-1 0 0 0 0,0 0 1 0 0,1-1-1 0 0,-1 0 0 0 0,0 0 1 0 0,1 0-1 0 0,-1 0 0 0 0,0 0 1 0 0,0-1-1 0 0,0 1 0 0 0,0-1 1 0 0,0 0-1 0 0,0 0 0 0 0,-1 0 1 0 0,1 0-1 0 0,-1 0 0 0 0,1-1 0 0 0,-1 1 1 0 0,0-1-1 0 0,0 0 0 0 0,0 0 1 0 0,0 1-1 0 0,0-1 0 0 0,-1 0 1 0 0,1 0-1 0 0,0-3 177 0 0,12-32-4913 0 0,-7 19-672 0 0,-3 7-2653 0 0</inkml:trace>
  <inkml:trace contextRef="#ctx0" brushRef="#br0" timeOffset="9242.854">5245 306 5657 0 0,'0'0'2349'0'0,"0"0"-248"0"0,0 0-79 0 0,0 0-17 0 0,0 0-197 0 0,0 0-304 0 0,0 0-311 0 0,0 0-257 0 0,0 0-140 0 0,0 0-69 0 0,0 0-66 0 0,0 0-77 0 0,2 32-86 0 0,6 99-109 0 0,14-40 321 0 0,73 126-279 0 0,-95-216-415 0 0,1 0 1 0 0,-1-1-1 0 0,0 1 1 0 0,0 0-1 0 0,0-1 1 0 0,0 1 0 0 0,1 0-1 0 0,-1-1 1 0 0,0 1-1 0 0,1 0 1 0 0,-1-1-1 0 0,0 1 1 0 0,1-1 0 0 0,-1 1-1 0 0,1-1 1 0 0,-1 1-1 0 0,1-1 1 0 0,-1 1-1 0 0,1-1 1 0 0,-1 1 0 0 0,1-1-1 0 0,-1 1 1 0 0,1-1-1 0 0,0 0 1 0 0,-1 0-1 0 0,1 1 1 0 0,0-1 0 0 0,-1 0-1 0 0,1 0 1 0 0,0 0-1 0 0,-1 0 1 0 0,1 1-1 0 0,0-1 1 0 0,-1 0 0 0 0,1 0-1 0 0,0 0 1 0 0,0-1-1 0 0,-1 1 1 0 0,1 0-1 0 0,0 0 1 0 0,-1 0 0 0 0,1 0-1 0 0,0-1 1 0 0,-1 1-1 0 0,1 0 1 0 0,-1-1-1 0 0,1 1 1 0 0,0 0 0 0 0,-1-1-1 0 0,1 1 1 0 0,-1-1-1 0 0,1 1 1 0 0,-1-1-1 0 0,1 1 1 0 0,-1-1 0 0 0,1 1-1 0 0,-1-1 1 0 0,0 1-1 0 0,1-1 1 0 0,-1 0-1 0 0,0 1 1 0 0,1-1-17 0 0,26-45 1187 0 0,-26 43-1244 0 0,15-27 237 0 0,-2-1-1 0 0,-1 0 1 0 0,-2-1-1 0 0,-1 0 1 0 0,-2 0-1 0 0,0-1 1 0 0,0-18-180 0 0,-1-110-346 0 0,-24 160-5086 0 0,14 14 973 0 0,3-4-6872 0 0,0-6 5114 0 0</inkml:trace>
  <inkml:trace contextRef="#ctx0" brushRef="#br0" timeOffset="9571.974">5619 85 4529 0 0,'0'0'4062'0'0,"0"0"-857"0"0,0 0-709 0 0,0 0-462 0 0,0 0-256 0 0,0 0-184 0 0,0 0-211 0 0,0 0-246 0 0,0 0-206 0 0,0 0-150 0 0,0 0-116 0 0,0 0-108 0 0,0 0-81 0 0,-1-14-61 0 0,-1-42-55 0 0,1 41-40 0 0,16 17 390 0 0,3 8-627 0 0,-1 1 0 0 0,0 1 0 0 0,-1 0 1 0 0,0 1-1 0 0,-1 1 0 0 0,-1 0 1 0 0,0 1-1 0 0,-1 1 0 0 0,0 0 1 0 0,-1 1-1 0 0,-1 0 0 0 0,-1 1 1 0 0,-1 0-1 0 0,0 0 0 0 0,-1 1 1 0 0,-1 0-1 0 0,-1 1 0 0 0,-1-1 1 0 0,0 1-1 0 0,-2 0 0 0 0,1 12-83 0 0,0-8 35 0 0,-2 1 0 0 0,0 0 0 0 0,-2 0-1 0 0,0-1 1 0 0,-2 1 0 0 0,-1 0 0 0 0,-1-1-1 0 0,0 1 1 0 0,-2-1 0 0 0,-1 0 0 0 0,-1-1-1 0 0,-1 0 1 0 0,-2 0 0 0 0,-3 5-35 0 0,4-9-121 0 0,-1 0 0 0 0,-1-2 0 0 0,-1 1 0 0 0,-1-2 0 0 0,0 1 0 0 0,-1-2 0 0 0,0 0 0 0 0,-2-1 0 0 0,1 0 0 0 0,-4 0 121 0 0,-32 3-3100 0 0,33-16-1596 0 0,1 0-5241 0 0,10-1-789 0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1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 7098 0 0,'0'0'2007'0'0,"0"0"-311"0"0,0 0-122 0 0,0 0 54 0 0,0 0-41 0 0,0 0-173 0 0,0 0-274 0 0,0 0-279 0 0,0 0-154 0 0,0 0-73 0 0,0 0-24 0 0,0 7-4 0 0,-40 100 2311 0 0,-43 0-1578 0 0,40-70-1177 0 0,37-37-972 0 0,2 0-3995 0 0,4-10-5347 0 0,0 9 8758 0 0,0-3-7425 0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14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43 508 0 0 0,'0'0'349'0'0,"0"0"670"0"0,0 0 195 0 0,0 0 11 0 0,0 0 69 0 0,0 0 69 0 0,-5 0 40 0 0,-8 2-804 0 0,1 0 737 0 0,0-2 2926 0 0,36 1 5512 0 0,65-1-8684 0 0,8-5-611 0 0,-97 5-475 0 0,0 0-8 0 0,1 0 0 0 0,0 0-8 0 0,-1 0-6 0 0,0 0-24 0 0,0 0 12 0 0,0 0 1 0 0,0 0-19 0 0,0 0-1 0 0,0 0-27 0 0,0 0-20 0 0,0 0-19 0 0,0 0-30 0 0,0 0-45 0 0,7 0-3230 0 0,7 0-10221 0 0,-11 0 6149 0 0</inkml:trace>
  <inkml:trace contextRef="#ctx0" brushRef="#br0" timeOffset="1055.793">483 519 0 0 0,'0'0'473'0'0,"0"0"934"0"0,0 0 343 0 0,0 0-42 0 0,0 0-159 0 0,0 0-176 0 0,0 0-190 0 0,0 0-101 0 0,0 0-45 0 0,0 0-51 0 0,0 0-86 0 0,-7-3-114 0 0,2 1-754 0 0,2 0 114 0 0,0 1 1 0 0,0 0-1 0 0,-1-1 0 0 0,1 1 0 0 0,0 0 0 0 0,-1 0 1 0 0,1 1-1 0 0,0-1 0 0 0,-1 1 0 0 0,1-1 0 0 0,-1 1 0 0 0,1 0 1 0 0,-1 1-1 0 0,1-1 0 0 0,-1 1 0 0 0,1-1 0 0 0,-1 1 0 0 0,1 0 1 0 0,-1 0-147 0 0,-3 3 67 0 0,-1 0 1 0 0,1 1 0 0 0,0 0 0 0 0,0 0-1 0 0,0 0 1 0 0,1 1 0 0 0,0 0-1 0 0,0 0 1 0 0,1 1 0 0 0,-1 0 0 0 0,1 0-1 0 0,1 0 1 0 0,0 0 0 0 0,0 1-1 0 0,0 0 1 0 0,1-1 0 0 0,0 1 0 0 0,0 1-1 0 0,1-1 1 0 0,0 0 0 0 0,0 1-1 0 0,1-1 1 0 0,0 0 0 0 0,1 1 0 0 0,0 0-1 0 0,0-1 1 0 0,1 3-68 0 0,0-7 52 0 0,1 0 1 0 0,0 0-1 0 0,0-1 0 0 0,0 1 1 0 0,0-1-1 0 0,0 1 0 0 0,1-1 1 0 0,-1 0-1 0 0,1 0 0 0 0,0 0 1 0 0,0 0-1 0 0,0 0 0 0 0,1-1 1 0 0,-1 1-1 0 0,0-1 0 0 0,1 0 1 0 0,0 0-1 0 0,-1 0 0 0 0,1 0 1 0 0,0-1-1 0 0,0 0 0 0 0,0 0 1 0 0,0 0-1 0 0,0 0 0 0 0,0 0 1 0 0,0-1-1 0 0,1 0 0 0 0,-1 0 1 0 0,0 0-1 0 0,0 0 0 0 0,0-1 1 0 0,0 0-1 0 0,0 1 0 0 0,0-2 1 0 0,0 1-1 0 0,0 0 0 0 0,0-1 1 0 0,0 1-1 0 0,-1-1 0 0 0,1 0 1 0 0,2-3-53 0 0,5-4 119 0 0,-1 0 0 0 0,0-1 0 0 0,-1-1 0 0 0,0 1 0 0 0,-1-2 0 0 0,0 1 0 0 0,0-1 0 0 0,-2 0 0 0 0,1-1 0 0 0,-2 1 0 0 0,1-1 0 0 0,-2-1 0 0 0,0 1 0 0 0,2-13-119 0 0,4-4 78 0 0,2-8-46 0 0,-2 0 0 0 0,-1-1 0 0 0,-2 0-1 0 0,-2 0 1 0 0,-1-1 0 0 0,-3-24-32 0 0,0 61-19 0 0,-1 0 1 0 0,0 0-1 0 0,0 0 1 0 0,-1 0-1 0 0,1 0 1 0 0,-1 0-1 0 0,0 0 0 0 0,1 0 1 0 0,-1 0-1 0 0,0 0 1 0 0,-1 1-1 0 0,1-1 1 0 0,-1 0-1 0 0,1 1 0 0 0,-1-1 1 0 0,0 1-1 0 0,1-1 1 0 0,-1 1-1 0 0,-1 0 1 0 0,1 0-1 0 0,0 0 0 0 0,0 0 1 0 0,-1 0-1 0 0,1 0 1 0 0,-1 1-1 0 0,0-1 1 0 0,1 1-1 0 0,-1 0 0 0 0,0 0 1 0 0,0 0-1 0 0,0 0 1 0 0,0 0-1 0 0,0 0 1 0 0,0 1-1 0 0,0 0 1 0 0,0-1-1 0 0,0 1 0 0 0,0 0 1 0 0,0 1-1 0 0,0-1 1 0 0,0 0-1 0 0,0 1 1 0 0,0 0-1 0 0,0-1 0 0 0,0 1 1 0 0,0 1-1 0 0,1-1 1 0 0,-1 0-1 0 0,0 1 1 0 0,1-1-1 0 0,-2 2 19 0 0,-2 2 2 0 0,-1 0 0 0 0,1 1 0 0 0,1 0 0 0 0,-1 1 0 0 0,1-1 0 0 0,0 1 0 0 0,1 0 1 0 0,0 0-1 0 0,0 0 0 0 0,0 1 0 0 0,1-1 0 0 0,0 1 0 0 0,0 0 0 0 0,1 0 0 0 0,0 0 0 0 0,1 0 0 0 0,0 1 0 0 0,0-1 0 0 0,0 0 0 0 0,1 0 0 0 0,0 1 0 0 0,1 0-2 0 0,-1 4 24 0 0,1-1 0 0 0,0 1 0 0 0,1-1 0 0 0,0 0 0 0 0,1 1 0 0 0,0-1 0 0 0,1 0 0 0 0,1-1 0 0 0,0 1 0 0 0,0-1 0 0 0,1 0 0 0 0,2 3-24 0 0,124 177 593 0 0,-128-186-1023 0 0,7 13 1091 0 0,-9-8-6816 0 0,0-10-1611 0 0,1 0 4085 0 0,-1-3-1880 0 0</inkml:trace>
  <inkml:trace contextRef="#ctx0" brushRef="#br0" timeOffset="1811.515">702 733 0 0 0,'0'0'1619'0'0,"0"0"-135"0"0,0 0-47 0 0,0 0 227 0 0,0 0 223 0 0,0 0 15 0 0,0 0-171 0 0,0 0-216 0 0,0 0-160 0 0,0 0-74 0 0,0 0-58 0 0,0 0-93 0 0,0 0-107 0 0,7-6-143 0 0,19-17-145 0 0,-4-29 1239 0 0,-16 30-1708 0 0,1 1 0 0 0,1 0 0 0 0,1 1 0 0 0,1 0 1 0 0,0 0-1 0 0,1 1 0 0 0,2 0 0 0 0,3-3-266 0 0,8 3 119 0 0,-23 19-175 0 0,8 8-36 0 0,15 80 152 0 0,-12-50-64 0 0,0-13 16 0 0,-10-24-8 0 0,0-1 1 0 0,-1 1-1 0 0,1-1 0 0 0,0 1 1 0 0,0-1-1 0 0,0 1 0 0 0,0-1 1 0 0,0 0-1 0 0,0 0 0 0 0,0 0 1 0 0,0 0-1 0 0,0-1 0 0 0,0 1 1 0 0,0 0-1 0 0,0-1 0 0 0,0 1 1 0 0,0-1-1 0 0,0 0 0 0 0,0 0 1 0 0,0 0-1 0 0,-1 0 0 0 0,1 0 1 0 0,0 0-1 0 0,-1 0 0 0 0,1 0 1 0 0,-1-1-1 0 0,1 1 0 0 0,-1-1 1 0 0,0 1-1 0 0,1-1 0 0 0,-1 1 1 0 0,0-1-1 0 0,0 0 0 0 0,0 0 1 0 0,0 1-1 0 0,0-1 0 0 0,0-2-4 0 0,3 0-3 0 0,107-103 59 0 0,-110 107-57 0 0,0-1 1 0 0,0 1-1 0 0,-1 0 0 0 0,1 0 0 0 0,0 0 0 0 0,0 0 0 0 0,-1 0 0 0 0,1 0 0 0 0,0 0 0 0 0,0 0 0 0 0,-1 0 0 0 0,1 0 0 0 0,0 0 0 0 0,0 0 0 0 0,-1 0 0 0 0,1 1 0 0 0,0-1 0 0 0,-1 0 0 0 0,1 1 0 0 0,0-1 1 0 0,-1 0-1 0 0,1 1 0 0 0,0-1 0 0 0,-1 1 0 0 0,1-1 0 0 0,-1 1 0 0 0,1-1 0 0 0,-1 1 0 0 0,1 0 0 0 0,-1-1 0 0 0,1 1 0 0 0,-1 0 0 0 0,0-1 0 0 0,1 1 0 0 0,-1 0 0 0 0,0-1 0 0 0,1 1 0 0 0,-1 0 1 0 0,0-1-1 0 0,0 1 0 0 0,0 0 0 0 0,0 0 0 0 0,0-1 0 0 0,0 1 0 0 0,0 0 0 0 0,0 0 0 0 0,0 0 0 0 0,0-1 0 0 0,0 1 0 0 0,0 0 0 0 0,-1 0 1 0 0,4 50-53 0 0,-3-47 53 0 0,9 155-60 0 0,-3-147-1096 0 0,-5-11-3081 0 0,0 0-4093 0 0,-1-1 8330 0 0,0 0-10937 0 0</inkml:trace>
  <inkml:trace contextRef="#ctx0" brushRef="#br0" timeOffset="6820.062">1308 265 880 0 0,'0'0'1726'0'0,"0"0"-538"0"0,0 0-145 0 0,0 0 200 0 0,0 0 200 0 0,0 0 4 0 0,0 0-229 0 0,0 0-378 0 0,0 0-310 0 0,0 0-123 0 0,0 0 41 0 0,-2 3 98 0 0,2-1-442 0 0,-1-1 1 0 0,1 0 0 0 0,0 0-1 0 0,-1 0 1 0 0,1 0-1 0 0,0 0 1 0 0,0 1-1 0 0,0-1 1 0 0,0 0 0 0 0,0 0-1 0 0,0 0 1 0 0,0 1-1 0 0,0-1 1 0 0,1 0 0 0 0,-1 0-1 0 0,0 0 1 0 0,1 0-1 0 0,-1 0 1 0 0,1 0-1 0 0,-1 0 1 0 0,1 0 0 0 0,-1 0-1 0 0,1 0 1 0 0,0 0-1 0 0,0 0 1 0 0,-1 0 0 0 0,1 0-1 0 0,0 0 1 0 0,0 0-1 0 0,0-1 1 0 0,0 1 0 0 0,0 0-1 0 0,0-1 1 0 0,0 1-1 0 0,0-1 1 0 0,0 1-1 0 0,0-1 1 0 0,0 0 0 0 0,1 1-1 0 0,-1-1 1 0 0,0 0-1 0 0,0 0 1 0 0,0 0 0 0 0,0 1-1 0 0,1-2-104 0 0,2 5 255 0 0,0 0 1 0 0,0 0-1 0 0,-1 0 0 0 0,1 0 0 0 0,-1 0 0 0 0,0 1 1 0 0,-1-1-1 0 0,1 1 0 0 0,-1 0 0 0 0,0 0 1 0 0,0-1-1 0 0,0 2 0 0 0,0-1 0 0 0,-1 0 0 0 0,0 0 1 0 0,0 0-1 0 0,-1 2-255 0 0,3 5 154 0 0,28 119 702 0 0,4 27-434 0 0,-24-118-198 0 0,-11-39-199 0 0,0-1 0 0 0,0 0 10 0 0,0 0 22 0 0,0 0 34 0 0,11-42 1504 0 0,19-85-1168 0 0,-4 35-246 0 0,53-140 45 0 0,-76 224 147 0 0,-1 8-11269 0 0,-1 0 5675 0 0,0 0 1374 0 0,-1 0-2884 0 0</inkml:trace>
  <inkml:trace contextRef="#ctx0" brushRef="#br0" timeOffset="9512.577">1682 542 0 0 0,'0'0'862'0'0,"0"0"338"0"0,0 0 60 0 0,0 0-68 0 0,0 0-53 0 0,0 0-68 0 0,0 0-79 0 0,0 0-81 0 0,0 0-81 0 0,-7 3 2592 0 0,59-6 1448 0 0,23-10-2721 0 0,-8 0-1432 0 0,-10 12-780 0 0,-44 2-4729 0 0,0-1-5216 0 0,-13 0 4256 0 0</inkml:trace>
  <inkml:trace contextRef="#ctx0" brushRef="#br0" timeOffset="10090.627">1947 383 2353 0 0,'0'0'2616'0'0,"0"0"-702"0"0,0 0-430 0 0,0 0-148 0 0,0 0-93 0 0,0 0-174 0 0,0 0-203 0 0,0 0-143 0 0,0 0-52 0 0,0 0-3 0 0,0 0 10 0 0,0 0-37 0 0,0 0-67 0 0,7 7-57 0 0,58 83 1393 0 0,-54-61-1776 0 0,-2 1 0 0 0,-2 0 1 0 0,0 1-1 0 0,-2 0 0 0 0,-1 0 1 0 0,-2 0-1 0 0,-1 31-134 0 0,-1-62 22 0 0,0 0 0 0 0,0 0 0 0 0,0-1 0 0 0,1 1 0 0 0,-1 0 0 0 0,0 0 0 0 0,0 0 0 0 0,1 0 0 0 0,-1 0 1 0 0,0 0-1 0 0,0 0 0 0 0,1 0 0 0 0,-1 0 0 0 0,0 0 0 0 0,0 0 0 0 0,1 0 0 0 0,-1 0 0 0 0,0 0 0 0 0,0 0 0 0 0,1 0 0 0 0,-1 0 0 0 0,0 0 0 0 0,0 0 0 0 0,1 0 0 0 0,-1 0 0 0 0,0 0 0 0 0,0 1 0 0 0,0-1 1 0 0,1 0-1 0 0,-1 0 0 0 0,0 0 0 0 0,0 0 0 0 0,0 1 0 0 0,1-1 0 0 0,-1 0 0 0 0,0 0 0 0 0,0 0 0 0 0,0 1 0 0 0,0-1 0 0 0,0 0 0 0 0,1 0 0 0 0,-1 0 0 0 0,0 1 0 0 0,0-1-22 0 0,13-29 1263 0 0,-12 26-1364 0 0,53-167 1744 0 0,79-123-1226 0 0,-104 233-1964 0 0,-15 60-4341 0 0,-8 3-4403 0 0,-2 1 3622 0 0</inkml:trace>
  <inkml:trace contextRef="#ctx0" brushRef="#br0" timeOffset="10623.369">2287 722 688 0 0,'0'0'1586'0'0,"0"0"-5"0"0,0 0 255 0 0,0 0 233 0 0,0 0-70 0 0,0 0-277 0 0,0 0-324 0 0,0 0-263 0 0,0 0-182 0 0,0 0-125 0 0,0 0-87 0 0,0 0-45 0 0,0 0-56 0 0,19-8-35 0 0,56-26-45 0 0,-32-7 715 0 0,-36 28-975 0 0,-3 8-179 0 0,-1-1-1 0 0,1 1 1 0 0,-1-1 0 0 0,0 1-1 0 0,0-1 1 0 0,-1 0-1 0 0,0 0 1 0 0,0 0-1 0 0,0 0 1 0 0,0 0-1 0 0,-1-1 1 0 0,0 1-1 0 0,-1 0 1 0 0,0-1-1 0 0,1 1 1 0 0,-2-2-121 0 0,-1 6-11 0 0,-1 1 0 0 0,1 0 0 0 0,-1-1 0 0 0,1 1-1 0 0,-1 0 1 0 0,1 0 0 0 0,-1 0 0 0 0,0 1 0 0 0,0-1 0 0 0,1 1 0 0 0,-1-1 0 0 0,0 1 0 0 0,0 0 0 0 0,0 0 0 0 0,1 0 0 0 0,-1 0 0 0 0,0 1 0 0 0,0-1 0 0 0,0 1 0 0 0,1 0-1 0 0,-1 0 1 0 0,0 0 0 0 0,1 0 0 0 0,-1 0 0 0 0,1 0 0 0 0,-1 1 0 0 0,-1 1 11 0 0,-6 3-26 0 0,1 1 0 0 0,0 0 0 0 0,1 1-1 0 0,-1 0 1 0 0,2 0 0 0 0,-1 0 0 0 0,1 1 0 0 0,0 1 0 0 0,1-1 0 0 0,0 1-1 0 0,1 0 1 0 0,0 0 0 0 0,0 1 0 0 0,1-1 0 0 0,0 1 0 0 0,1 0-1 0 0,1 0 1 0 0,-1 5 26 0 0,2-12 5 0 0,0-1-1 0 0,1 1 0 0 0,-1 0 1 0 0,1-1-1 0 0,0 1 1 0 0,0-1-1 0 0,1 1 0 0 0,-1 0 1 0 0,1-1-1 0 0,0 1 0 0 0,0-1 1 0 0,0 1-1 0 0,0-1 1 0 0,0 1-1 0 0,1-1 0 0 0,0 0 1 0 0,-1 0-1 0 0,1 0 0 0 0,0 0 1 0 0,1 0-1 0 0,-1 0 0 0 0,1 0 1 0 0,-1-1-1 0 0,1 1 1 0 0,0-1-1 0 0,-1 0 0 0 0,1 0 1 0 0,1 0-1 0 0,-1 0 0 0 0,0 0 1 0 0,0-1-1 0 0,1 1 1 0 0,-1-1-1 0 0,1 0 0 0 0,-1 0 1 0 0,2 0-5 0 0,14 3 66 0 0,0-1 0 0 0,0-1 0 0 0,1-1-1 0 0,-1 0 1 0 0,0-2 0 0 0,1 0 0 0 0,-1-1 0 0 0,0-1 0 0 0,0 0 0 0 0,0-2 0 0 0,3-1-66 0 0,80-49-1591 0 0,-74 29-2675 0 0,-4-3-4968 0 0,-20 21 1671 0 0</inkml:trace>
  <inkml:trace contextRef="#ctx0" brushRef="#br0" timeOffset="10882.609">2849 564 2000 0 0,'0'0'2110'0'0,"0"0"-109"0"0,0 0 88 0 0,0 0 7 0 0,0 0-268 0 0,0 0-392 0 0,0 0-348 0 0,0 0-257 0 0,0 0-172 0 0,0 0-116 0 0,0 0-108 0 0,-19 32-95 0 0,-56 97-80 0 0,30-55 53 0 0,45-74-360 0 0,-16 26-1299 0 0,9-21-3759 0 0,-1-3-5959 0 0,7-2 10597 0 0</inkml:trace>
  <inkml:trace contextRef="#ctx0" brushRef="#br0" timeOffset="11126.283">2617 593 2128 0 0,'0'0'3149'0'0,"0"0"-332"0"0,0 0-367 0 0,0 0-351 0 0,0 0-355 0 0,0 0-384 0 0,0 0-254 0 0,0 0-145 0 0,0 0-80 0 0,0 0-53 0 0,0 0-92 0 0,0 0-100 0 0,0 0-73 0 0,8 7-27 0 0,119 93 1943 0 0,65-11-1669 0 0,-151-76 87 0 0,-31-11-2768 0 0,1 0-4163 0 0,-1-1-5828 0 0,-10-1 5449 0 0</inkml:trace>
  <inkml:trace contextRef="#ctx0" brushRef="#br0" timeOffset="11471.597">2926 0 8130 0 0,'0'0'2806'0'0,"0"0"-814"0"0,0 0-458 0 0,0 0-111 0 0,0 0-147 0 0,0 0-270 0 0,0 0-257 0 0,0 0-151 0 0,0 0-58 0 0,0 0 42 0 0,0 0 69 0 0,0 0-12 0 0,0 0-36 0 0,12 17-38 0 0,85 125 758 0 0,-75-105-1242 0 0,0 0 0 0 0,-3 1-1 0 0,-1 1 1 0 0,-2 1 0 0 0,-2 0 0 0 0,-2 1-1 0 0,-1 0 1 0 0,-2 1 0 0 0,-2 1 0 0 0,-2-1-1 0 0,0 37-80 0 0,-5-67-157 0 0,-1-1-1 0 0,-1 1 0 0 0,0 0 1 0 0,0 0-1 0 0,-1-1 0 0 0,0 1 0 0 0,-1-1 1 0 0,-1 0-1 0 0,1 0 0 0 0,-2-1 0 0 0,0 1 1 0 0,0-1-1 0 0,-1 0 0 0 0,-4 5 158 0 0,-84 64-7468 0 0,49-54-1613 0 0,30-17 2533 0 0</inkml:trace>
  <inkml:trace contextRef="#ctx0" brushRef="#br0" timeOffset="12288.594">1295 4 0 0 0,'0'0'1064'0'0,"0"0"203"0"0,0 0-52 0 0,0 0-129 0 0,0 0-98 0 0,0 0-27 0 0,0 0 45 0 0,0 0 29 0 0,0 0 64 0 0,-4 2 58 0 0,0 1-786 0 0,0 0-1 0 0,0 0 0 0 0,1 0 0 0 0,0 1 0 0 0,-1 0 1 0 0,1-1-1 0 0,0 1 0 0 0,1 0 0 0 0,-1 0 0 0 0,1 1 1 0 0,0-1-1 0 0,0 1 0 0 0,0-1 0 0 0,0 1 1 0 0,0 2-371 0 0,-9 31 661 0 0,1 2 0 0 0,2-1 0 0 0,1 1 0 0 0,2 0 0 0 0,2 0 0 0 0,2 1 1 0 0,2-1-1 0 0,3 20-661 0 0,3 5 464 0 0,3 0 0 0 0,3-1 1 0 0,2-1-1 0 0,4 0 0 0 0,6 10-464 0 0,-21-60 92 0 0,0 0-1 0 0,2-1 1 0 0,-1 0-1 0 0,1 0 0 0 0,1 0 1 0 0,0-1-1 0 0,1 0 0 0 0,0 0 1 0 0,1-1-1 0 0,0 0 0 0 0,0-1 1 0 0,5 3-92 0 0,-8-8 22 0 0,1 0 1 0 0,0-1-1 0 0,0 0 1 0 0,0 0-1 0 0,0-1 1 0 0,0 0-1 0 0,1 0 1 0 0,-1-1-1 0 0,1 0 1 0 0,-1 0-1 0 0,1 0 1 0 0,0-1-1 0 0,6-1-22 0 0,60-10-3798 0 0,-66 9 2250 0 0,8-2-2407 0 0,-4 3-3433 0 0,-7 1-1354 0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0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1448 265 0 0 0,'0'0'1063'0'0,"0"0"657"0"0,0 0 278 0 0,0 0 136 0 0,0 0 13 0 0,0 0-135 0 0,0 0-305 0 0,0 0-345 0 0,0 0-270 0 0,0 0-196 0 0,0 0-138 0 0,0 0-75 0 0,0 0-55 0 0,-3 0-59 0 0,-5-4 590 0 0,22 1 910 0 0,3-1-1448 0 0,167-32 1981 0 0,-41 14-1966 0 0,-106 19-555 0 0,6-1-812 0 0,-18-4-3246 0 0,-20 2-191 0 0,-4 5 1 0 0,-1 0-3691 0 0,0 1 2822 0 0</inkml:trace>
  <inkml:trace contextRef="#ctx0" brushRef="#br0" timeOffset="297.409">1470 439 7706 0 0,'0'0'2791'0'0,"0"0"-909"0"0,0 0-469 0 0,0 0 76 0 0,0 0 116 0 0,0 0-139 0 0,0 0-278 0 0,0 0-238 0 0,0 0-158 0 0,0 0-80 0 0,0 0-69 0 0,0 0-98 0 0,0 0-117 0 0,29-8-81 0 0,90-22-89 0 0,23-1 122 0 0,-104 25-1693 0 0,-17 4-1059 0 0,-1-2-3810 0 0,-12 0-3057 0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0:53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131 115 1248 0 0,'0'0'2190'0'0,"0"0"-310"0"0,0 0-64 0 0,0 0 221 0 0,0 0 148 0 0,0 0-51 0 0,0 0-289 0 0,0 0-446 0 0,0 0-377 0 0,0 0-285 0 0,0 0-197 0 0,-2-6-152 0 0,-1 0-375 0 0,-3-10 533 0 0,16 31 1055 0 0,1 12-1343 0 0,-1 1 1 0 0,-1 1-1 0 0,-2-1 1 0 0,-1 1 0 0 0,-1 1-1 0 0,-1-1 1 0 0,-2 1-1 0 0,-1-1 1 0 0,-1 1 0 0 0,-2-1-1 0 0,-3 15-258 0 0,-33 192-2004 0 0,37-230 1208 0 0,-6 16-1795 0 0,2-9-5166 0 0,4-13 2528 0 0,1 0-819 0 0</inkml:trace>
  <inkml:trace contextRef="#ctx0" brushRef="#br0" timeOffset="312.212">0 148 9898 0 0,'0'0'1462'0'0,"0"0"-114"0"0,0 0-22 0 0,0 0 119 0 0,0 0 2 0 0,0 0-228 0 0,0 0-283 0 0,0 0-211 0 0,0 0-137 0 0,0 0-78 0 0,35-23-68 0 0,108-74-69 0 0,-76 70-70 0 0,81 27 431 0 0,-142 0-719 0 0,1 1-1 0 0,-1 0 0 0 0,0 0 0 0 0,0 1 1 0 0,0 0-1 0 0,0 0 0 0 0,0 1 1 0 0,-1-1-1 0 0,1 1 0 0 0,-1 0 0 0 0,1 1 1 0 0,-1-1-1 0 0,0 1 0 0 0,-1 0 0 0 0,1 1 1 0 0,-1-1-1 0 0,1 1 0 0 0,-1 0 0 0 0,0-1 1 0 0,-1 2-1 0 0,0-1 0 0 0,2 3-14 0 0,-2-1 27 0 0,-1-1-1 0 0,0 0 0 0 0,-1 1 1 0 0,0-1-1 0 0,0 1 0 0 0,0-1 1 0 0,0 1-1 0 0,-1-1 0 0 0,0 1 1 0 0,-1 0-1 0 0,1-1 1 0 0,-1 1-1 0 0,-1-1 0 0 0,1 1 1 0 0,-1-1-1 0 0,0 0 0 0 0,-1 0 1 0 0,1 0-1 0 0,-1 0 0 0 0,0 0 1 0 0,-1 0-1 0 0,1-1 0 0 0,-1 1 1 0 0,0-1-1 0 0,-1 0 0 0 0,1-1 1 0 0,-1 1-27 0 0,-10 10-17 0 0,0-2 1 0 0,0 0-1 0 0,-1 0 0 0 0,-1-2 1 0 0,0 0-1 0 0,-1-1 1 0 0,0 0-1 0 0,-4 0 17 0 0,-111 24-2258 0 0,75-31-7907 0 0,55-3-373 0 0</inkml:trace>
  <inkml:trace contextRef="#ctx0" brushRef="#br0" timeOffset="1614.262">105 811 0 0 0,'0'0'888'0'0,"0"0"299"0"0,0 0-15 0 0,0 0-46 0 0,0 0 60 0 0,0 0 106 0 0,0 0 56 0 0,0 0-22 0 0,3 0-111 0 0,18-7 3038 0 0,5 3 178 0 0,86-47-421 0 0,-72 22-2976 0 0,-49 117-170 0 0,0 10-810 0 0,4-33-46 0 0,-3 1 1 0 0,-3-2-1 0 0,-10 29-8 0 0,-20 43 37 0 0,25-110-133 0 0,15-26 8 0 0,1 0-113 0 0,-19-33-8564 0 0,0 11-3998 0 0,15 18 9228 0 0</inkml:trace>
  <inkml:trace contextRef="#ctx0" brushRef="#br0" timeOffset="1996.651">46 1098 1616 0 0,'0'0'2190'0'0,"0"0"-387"0"0,0 0-160 0 0,0 0 94 0 0,0 0 38 0 0,0 0-146 0 0,0 0-190 0 0,0 0-153 0 0,0 0-86 0 0,0 0-48 0 0,0 0-74 0 0,0 0-90 0 0,10-2-78 0 0,183-43 3811 0 0,-24 11-3332 0 0,-171 53-1033 0 0,-40 116 18 0 0,56-130-2464 0 0,1-12-4201 0 0,-12 3-1020 0 0,0 0-4283 0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4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584 23 0 0 0,'0'0'1116'0'0,"0"0"709"0"0,0 0 390 0 0,0 0 109 0 0,0 0-97 0 0,0 0-264 0 0,0 0-331 0 0,0 0-284 0 0,0 0-232 0 0,0 0-152 0 0,-3-4-141 0 0,1 2-681 0 0,0 1-1 0 0,0-1 1 0 0,1 0 0 0 0,-1 1-1 0 0,-1 0 1 0 0,1-1-1 0 0,0 1 1 0 0,0 0 0 0 0,0 0-1 0 0,-1 0 1 0 0,1 0 0 0 0,0 0-1 0 0,-1 1 1 0 0,1-1-1 0 0,-1 1 1 0 0,1 0 0 0 0,-1-1-1 0 0,1 1 1 0 0,0 0 0 0 0,-1 1-1 0 0,1-1 1 0 0,-1 0-1 0 0,1 1 1 0 0,-1-1 0 0 0,1 1-1 0 0,-3 0-141 0 0,-101 55 1563 0 0,87-48-1398 0 0,0 1 0 0 0,1 2 0 0 0,0 0 0 0 0,1 0 0 0 0,0 2-1 0 0,1 0 1 0 0,0 1 0 0 0,-8 10-165 0 0,23-22 6 0 0,1 1 0 0 0,-1 0 0 0 0,1 0-1 0 0,0-1 1 0 0,0 1 0 0 0,0 0 0 0 0,0-1 0 0 0,0 1-1 0 0,1 0 1 0 0,-1-1 0 0 0,1 1 0 0 0,0 0 0 0 0,0-1-1 0 0,0 1 1 0 0,0-1 0 0 0,0 1 0 0 0,0-1 0 0 0,1 0-1 0 0,-1 1 1 0 0,1-1 0 0 0,0 0 0 0 0,-1 0 0 0 0,1 0-1 0 0,0 0 1 0 0,0 0 0 0 0,0-1 0 0 0,1 1 0 0 0,-1-1-1 0 0,0 1 1 0 0,1-1 0 0 0,-1 0 0 0 0,1 0 0 0 0,-1 0 0 0 0,1 0-1 0 0,-1 0 1 0 0,1-1 0 0 0,0 1 0 0 0,-1-1 0 0 0,1 1-1 0 0,1-1-5 0 0,11 7 42 0 0,75 41 167 0 0,-88-45-166 0 0,-1 0 1 0 0,1 0-1 0 0,0 0 1 0 0,-1 0-1 0 0,1 0 0 0 0,-1 0 1 0 0,0 1-1 0 0,0-1 1 0 0,0 1-1 0 0,-1-1 0 0 0,1 0 1 0 0,-1 1-1 0 0,0-1 1 0 0,0 1-1 0 0,0-1 0 0 0,0 1 1 0 0,-1-1-1 0 0,1 1 1 0 0,-1-1-1 0 0,0 0 1 0 0,0 1-1 0 0,0-1 0 0 0,-1 0 1 0 0,1 0-1 0 0,-1 0 1 0 0,1 0-1 0 0,-1 0 0 0 0,0 0 1 0 0,0 0-1 0 0,0 0 1 0 0,-1-1-1 0 0,1 1 0 0 0,-1-1 1 0 0,0 0-1 0 0,1 0 1 0 0,-1 0-1 0 0,0 0 0 0 0,0 0 1 0 0,0 0-1 0 0,0-1-43 0 0,-28 23 19 0 0,-2-3 0 0 0,1 0 0 0 0,-2-2 0 0 0,-1-1 0 0 0,-9 1-19 0 0,-78 37-528 0 0,75-28-2065 0 0,75-31-2840 0 0,80-40-7704 0 0,-86 35 8397 0 0</inkml:trace>
  <inkml:trace contextRef="#ctx0" brushRef="#br0" timeOffset="241.128">727 310 3601 0 0,'0'0'2723'0'0,"0"0"-297"0"0,0 0-182 0 0,0 0-190 0 0,0 0-244 0 0,0 0-262 0 0,0 0-293 0 0,0 0-236 0 0,0 0-171 0 0,0 0-124 0 0,0 0-97 0 0,0 0-91 0 0,-7 33-100 0 0,-21 102-26 0 0,28-133-391 0 0,-1-1-1 0 0,0 0 1 0 0,0 1 0 0 0,0 0 0 0 0,1-1 0 0 0,-1 1 0 0 0,1-1 0 0 0,-1 1 0 0 0,1 0-1 0 0,0-1 1 0 0,0 1 0 0 0,0-1 0 0 0,0 1 0 0 0,0 0 0 0 0,0-1 0 0 0,0 1 0 0 0,0 0-1 0 0,1-1 1 0 0,-1 1 0 0 0,0 0 0 0 0,1-1 0 0 0,0 1 0 0 0,-1-1 0 0 0,1 1 0 0 0,0-1-1 0 0,0 1 1 0 0,0-1 0 0 0,0 0 0 0 0,0 1 0 0 0,0-1 0 0 0,0 0 0 0 0,0 0-1 0 0,0 0 1 0 0,2 1-19 0 0,2 2 151 0 0,4 0 1 0 0,0 0 0 0 0,0 0 1 0 0,1-1-1 0 0,-1 0 0 0 0,1-1 1 0 0,-1 0-1 0 0,1-1 0 0 0,0 1 0 0 0,-1-2 1 0 0,1 0-1 0 0,0 0 0 0 0,0 0 0 0 0,0-1 1 0 0,-1-1-1 0 0,1 0 0 0 0,-1 0 0 0 0,4-2-152 0 0,-6 1 85 0 0,1-1-1 0 0,-1-1 0 0 0,0 1 0 0 0,-1-1 0 0 0,1 0 0 0 0,-1-1 0 0 0,0 1 0 0 0,0-1 0 0 0,0-1 0 0 0,-1 1 0 0 0,0-1 0 0 0,-1 0 0 0 0,1 0 0 0 0,-1 0 0 0 0,0-1 0 0 0,-1 1 1 0 0,0-1-1 0 0,0 0 0 0 0,-1 0 0 0 0,0 0 0 0 0,0 0 0 0 0,-1 0 0 0 0,0-1 0 0 0,-1 1 0 0 0,1 0 0 0 0,-1-1 0 0 0,-1 1 0 0 0,0 0 0 0 0,0-1 0 0 0,-1-2-84 0 0,-2 2-31 0 0,0 0 0 0 0,0 0 0 0 0,-1 0 0 0 0,0 1-1 0 0,-1 0 1 0 0,0 0 0 0 0,0 0 0 0 0,-1 1 0 0 0,1-1 0 0 0,-2 2-1 0 0,1-1 1 0 0,-1 1 0 0 0,0 0 0 0 0,0 1 0 0 0,-1 0-1 0 0,1 0 1 0 0,-1 1 0 0 0,0 0 0 0 0,-1 0 0 0 0,1 1 0 0 0,-6-1 31 0 0,9 1-176 0 0,0 1 0 0 0,0 0 0 0 0,-1 0 0 0 0,1 1 0 0 0,-1 0 0 0 0,1 0 0 0 0,-1 0 0 0 0,0 1 0 0 0,1 0 0 0 0,-1 0 0 0 0,1 0 0 0 0,-1 1 0 0 0,0 0 0 0 0,1 1 0 0 0,0 0 0 0 0,-1-1 0 0 0,0 2 176 0 0,-23 19-4541 0 0,6 13-4905 0 0,16-20-1084 0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6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41 6873 0 0,'0'0'2184'0'0,"0"0"-152"0"0,0 0-106 0 0,0 0-56 0 0,0 0-146 0 0,0 0-284 0 0,0 0-341 0 0,0 0-323 0 0,0 0-238 0 0,0 0-132 0 0,0 0-13 0 0,0 0 32 0 0,0 0 20 0 0,1 9 21 0 0,14 177 1456 0 0,-13-134-1844 0 0,-2 0 1 0 0,-2 0-1 0 0,-3-1 1 0 0,-9 43-79 0 0,-30 27-6104 0 0,37-113 3234 0 0,0 0-5535 0 0,5-5 951 0 0</inkml:trace>
  <inkml:trace contextRef="#ctx0" brushRef="#br0" timeOffset="365.709">1 133 4281 0 0,'0'0'1678'0'0,"0"0"-9"0"0,0 0 40 0 0,0 0 119 0 0,0 0-49 0 0,0 0-301 0 0,0 0-354 0 0,0 0-276 0 0,0 0-121 0 0,0 0-30 0 0,0 0-11 0 0,0 0-17 0 0,0 0-14 0 0,29-21-68 0 0,91-61-48 0 0,-47 53 145 0 0,-59 28-540 0 0,123 3 725 0 0,-133-1-852 0 0,0-1 0 0 0,0 1 0 0 0,0 0 1 0 0,0 1-1 0 0,-1-1 0 0 0,1 1 1 0 0,0-1-1 0 0,-1 1 0 0 0,1 0 0 0 0,-1 0 1 0 0,0 1-1 0 0,0-1 0 0 0,0 1 1 0 0,0 0-1 0 0,0-1 0 0 0,-1 1 0 0 0,1 1 1 0 0,-1-1-1 0 0,0 0 0 0 0,1 0 1 0 0,-2 1-1 0 0,1-1 0 0 0,0 1 0 0 0,-1 0 1 0 0,1-1-1 0 0,-1 1 0 0 0,0 0 1 0 0,-1 0-1 0 0,1 0 0 0 0,0 0 0 0 0,-1 0 1 0 0,0 0-1 0 0,0 0-17 0 0,-1 3 19 0 0,0 1 0 0 0,-1 0 0 0 0,0-1 0 0 0,0 0 1 0 0,-1 1-1 0 0,0-1 0 0 0,0 0 0 0 0,-1 0 0 0 0,0-1 0 0 0,0 1 0 0 0,0-1 0 0 0,-1 0 0 0 0,0 0 1 0 0,0 0-1 0 0,0-1 0 0 0,-1 0 0 0 0,0 0 0 0 0,0 0 0 0 0,0 0 0 0 0,-1-1 0 0 0,0 0 1 0 0,1-1-1 0 0,-1 0 0 0 0,-7 3-19 0 0,3-1-595 0 0,-97 40-590 0 0,70-37-3724 0 0,-1-4-5850 0 0,36-4 4527 0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2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98 152 3465 0 0,'0'0'1907'0'0,"0"0"-25"0"0,0 0 119 0 0,0 0 61 0 0,0 0-268 0 0,0 0-425 0 0,0 0-392 0 0,0 0-293 0 0,0 0-153 0 0,0 0-81 0 0,0 0-62 0 0,0 0-70 0 0,0 0-63 0 0,-10 26-83 0 0,-28 81-43 0 0,22-18 74 0 0,17-64-170 0 0,-15 139-596 0 0,14-164 578 0 0,0-1 1 0 0,0 1-1 0 0,0-1 0 0 0,1 1 0 0 0,-1-1 0 0 0,0 1 1 0 0,0-1-1 0 0,0 1 0 0 0,0-1 0 0 0,0 1 0 0 0,0-1 0 0 0,0 1 1 0 0,0-1-1 0 0,0 0 0 0 0,0 1 0 0 0,0-1 0 0 0,0 1 1 0 0,0-1-1 0 0,0 1 0 0 0,-1-1 0 0 0,1 1 0 0 0,0-1 0 0 0,0 1 1 0 0,-1-1-1 0 0,1 1 0 0 0,0 0 0 0 0,-1-1 0 0 0,1 1 1 0 0,0-1-1 0 0,-1 1 0 0 0,1 0 0 0 0,-1-1 0 0 0,1 1 1 0 0,0 0-1 0 0,-1-1 0 0 0,1 1 0 0 0,-1 0 0 0 0,1 0 0 0 0,-1-1 1 0 0,1 1-1 0 0,-1 0 0 0 0,1 0 0 0 0,-1 0 0 0 0,1 0 1 0 0,-1 0-1 0 0,0 0 0 0 0,1 0 0 0 0,-1 0 0 0 0,1 0 1 0 0,-1 0-1 0 0,1 0 0 0 0,-1 0 0 0 0,1 0 0 0 0,-1 0 0 0 0,1 0 1 0 0,-1 1-1 0 0,1-1 0 0 0,-1 0 0 0 0,1 0 0 0 0,-1 1 1 0 0,1-1-1 0 0,-1 0 0 0 0,1 0 0 0 0,0 1 0 0 0,-1-1 1 0 0,1 1-1 0 0,-1-1-15 0 0,2-20 315 0 0,1 0 1 0 0,0 0 0 0 0,1 0-1 0 0,1 0 1 0 0,1 0 0 0 0,1 1-1 0 0,1 0 1 0 0,0 0-1 0 0,2 1 1 0 0,0 0 0 0 0,8-11-316 0 0,-8 10 66 0 0,0-1-13 0 0,1-1 0 0 0,1 1 1 0 0,1 1-1 0 0,1 0 0 0 0,0 1 0 0 0,1 0 1 0 0,1 1-1 0 0,1 0 0 0 0,1 2 0 0 0,0 0 0 0 0,1 0 1 0 0,0 2-1 0 0,11-6-53 0 0,-21 14 12 0 0,1-1 0 0 0,0 2 0 0 0,0-1 0 0 0,0 1 0 0 0,0 0 1 0 0,1 1-1 0 0,-1 0 0 0 0,1 1 0 0 0,0 0 0 0 0,0 1 0 0 0,0 0 0 0 0,0 0 0 0 0,0 1 0 0 0,0 0 0 0 0,8 1-12 0 0,-13 2 25 0 0,0 1-1 0 0,-1-1 0 0 0,1 1 0 0 0,-1 0 0 0 0,1 0 0 0 0,-1 0 1 0 0,0 0-1 0 0,0 1 0 0 0,-1-1 0 0 0,0 1 0 0 0,1 0 0 0 0,-2 0 1 0 0,1 1-1 0 0,0-1 0 0 0,-1 1 0 0 0,0-1 0 0 0,-1 1 0 0 0,1 0 1 0 0,-1-1-1 0 0,0 1 0 0 0,0 0 0 0 0,-1 0 0 0 0,0 0 0 0 0,0 4-24 0 0,-2-3 24 0 0,0-1 0 0 0,-1 0 0 0 0,0 0 0 0 0,0-1 1 0 0,0 1-1 0 0,0 0 0 0 0,-1-1 0 0 0,0 0 0 0 0,0 0 0 0 0,-1 0 0 0 0,1-1 0 0 0,-1 1 0 0 0,0-1 0 0 0,0 0 0 0 0,-1 0 0 0 0,1-1 0 0 0,-1 0 0 0 0,0 0 0 0 0,0 0 0 0 0,0-1 0 0 0,-2 1-24 0 0,-121 37-2928 0 0,72-35-8618 0 0,50-5 1449 0 0</inkml:trace>
  <inkml:trace contextRef="#ctx0" brushRef="#br0" timeOffset="543.068">309 498 0 0 0,'0'0'763'0'0,"0"0"448"0"0,0 0 320 0 0,0 0 76 0 0,0 0-47 0 0,0 0-94 0 0,0 0-79 0 0,0 0-20 0 0,0 0-80 0 0,0 0-135 0 0,0 0-137 0 0,0 0-107 0 0,16 3-76 0 0,51 5-42 0 0,28-25 1272 0 0,-68 8-1493 0 0,-6 4-118 0 0,-1-1 0 0 0,1-1 0 0 0,-1-1 0 0 0,-1-1 1 0 0,0 0-1 0 0,0-1 0 0 0,-1-1 0 0 0,0-1 0 0 0,-1-1 0 0 0,8-7-451 0 0,-26 20 21 0 0,1 1 0 0 0,-1-1-1 0 0,1 0 1 0 0,-1 1-1 0 0,1-1 1 0 0,-1 0-1 0 0,0 1 1 0 0,1-1-1 0 0,-1 0 1 0 0,1 0-1 0 0,-1 0 1 0 0,0 0-1 0 0,1 0 1 0 0,-1 1 0 0 0,1-1-1 0 0,-1 0 1 0 0,0 0-1 0 0,1 0 1 0 0,-1-1-1 0 0,1 1 1 0 0,-1 0-1 0 0,0 0 1 0 0,1 0-1 0 0,-1 0 1 0 0,1-1-1 0 0,-1 1 1 0 0,1 0 0 0 0,-1 0-1 0 0,1-1 1 0 0,-1 1-1 0 0,1 0 1 0 0,-1-1-1 0 0,1 1 1 0 0,-1-1-1 0 0,1 1 1 0 0,-1-1-1 0 0,1 1 1 0 0,0-1-1 0 0,-1 1 1 0 0,1-1 0 0 0,0 1-1 0 0,-1-1 1 0 0,1 1-1 0 0,0-1 1 0 0,0 1-1 0 0,0-1 1 0 0,0 0-1 0 0,-1 1 1 0 0,1-1-1 0 0,0 0-20 0 0,-13 16-118 0 0,1 0-1 0 0,1 1 0 0 0,0 0 0 0 0,1 0 0 0 0,1 1 1 0 0,0 1-1 0 0,1-1 0 0 0,1 1 0 0 0,1 1 1 0 0,1-1-1 0 0,0 1 0 0 0,1 0 0 0 0,2 0 0 0 0,-1 1 1 0 0,2-1-1 0 0,1 12 119 0 0,-2 174-3465 0 0,-24-153-1031 0 0,-8-36-6387 0 0,28-13 6582 0 0</inkml:trace>
  <inkml:trace contextRef="#ctx0" brushRef="#br0" timeOffset="819.333">383 841 0 0 0,'0'0'2609'0'0,"0"0"-244"0"0,0 0-133 0 0,0 0-72 0 0,0 0-200 0 0,0 0-290 0 0,0 0-268 0 0,0 0-194 0 0,0 0-164 0 0,0 0-109 0 0,0 0-71 0 0,0 0-58 0 0,0 0-38 0 0,33-27-35 0 0,104-79-50 0 0,-85 75 192 0 0,-46 33-642 0 0,80 4 1587 0 0,-15 27-475 0 0,-33 8-797 0 0,-31-37-2319 0 0,-3-4-1656 0 0,-2 0-4119 0 0,-2 0-3914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3:31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79 238 9442 0 0,'0'0'1823'0'0,"0"0"-388"0"0,0 0-95 0 0,0 0-7 0 0,0 0-9 0 0,0 0-77 0 0,0 0-188 0 0,0 0-204 0 0,0 0-205 0 0,0 0-188 0 0,0 0-149 0 0,0 0-65 0 0,0 0-6 0 0,-1 8 46 0 0,-23 379 2366 0 0,-19-20-1842 0 0,34-328-672 0 0,9-37-79 0 0,0-2 39 0 0,0 0 16 0 0,0 0 63 0 0,0 0 93 0 0,0 0 13 0 0,0-5 263 0 0,-1-50-448 0 0,0 16-15 0 0,1-1 1 0 0,3 0-1 0 0,0 1 1 0 0,8-28-86 0 0,32-105 5 0 0,7 3 1 0 0,21-34-6 0 0,-58 170-2 0 0,2 0 1 0 0,1 2 0 0 0,2 0-1 0 0,1 1 1 0 0,5-5 1 0 0,-23 34-2 0 0,-1 0 1 0 0,1 0-1 0 0,-1 0 1 0 0,1 0-1 0 0,-1 0 0 0 0,1 0 1 0 0,0 0-1 0 0,0 0 1 0 0,-1 0-1 0 0,1 0 1 0 0,0 0-1 0 0,0 1 0 0 0,0-1 1 0 0,0 0-1 0 0,0 1 1 0 0,0-1-1 0 0,0 1 1 0 0,0-1-1 0 0,0 1 0 0 0,0-1 1 0 0,0 1-1 0 0,0 0 1 0 0,0-1-1 0 0,1 1 1 0 0,-1 0-1 0 0,0 0 0 0 0,0 0 1 0 0,0 0-1 0 0,0 0 1 0 0,1 0-1 0 0,-1 0 1 0 0,0 0-1 0 0,0 1 0 0 0,0-1 1 0 0,0 0-1 0 0,0 1 1 0 0,0-1-1 0 0,0 1 1 0 0,1-1-1 0 0,-1 1 0 0 0,-1-1 1 0 0,1 1-1 0 0,0 0 1 0 0,0 0-1 0 0,0-1 1 0 0,0 1-1 0 0,0 0 0 0 0,-1 0 1 0 0,1 0-1 0 0,0 0 1 0 0,-1 0-1 0 0,1 0 0 0 0,0 0 1 0 0,-1 0-1 0 0,1 0 1 0 0,-1 0-1 0 0,0 0 1 0 0,1 0-1 0 0,-1 0 0 0 0,0 1 1 0 0,0-1 1 0 0,82 274-1030 0 0,-64-249-2866 0 0,-10-20-439 0 0,0-1-4001 0 0,-5-5-1645 0 0</inkml:trace>
  <inkml:trace contextRef="#ctx0" brushRef="#br0" timeOffset="534.935">637 779 6393 0 0,'0'0'2888'0'0,"0"0"-679"0"0,0 0-281 0 0,0 0-31 0 0,0 0-146 0 0,0 0-289 0 0,0 0-238 0 0,0 0-208 0 0,0 0-178 0 0,0 0-175 0 0,0 0-143 0 0,0 0-99 0 0,0 0-59 0 0,-23 3-16 0 0,-73 10 4 0 0,92-13-312 0 0,0 1 1 0 0,0 0-1 0 0,0 0 0 0 0,1 0 1 0 0,-1 1-1 0 0,0-1 0 0 0,0 1 1 0 0,1 0-1 0 0,-1 0 1 0 0,1 0-1 0 0,0 0 0 0 0,-1 1 1 0 0,1 0-1 0 0,0-1 0 0 0,0 1 1 0 0,1 0-1 0 0,-1 0 1 0 0,1 1-1 0 0,-1-1 0 0 0,1 1-38 0 0,-7 8 150 0 0,2-4-94 0 0,1 0 0 0 0,-1 0 0 0 0,2 1-1 0 0,-1 0 1 0 0,1 0 0 0 0,1 0-1 0 0,-1 0 1 0 0,2 1 0 0 0,-1 0 0 0 0,1 0-1 0 0,1 0 1 0 0,0 0 0 0 0,0 0 0 0 0,1 0-1 0 0,0 1 1 0 0,1-1 0 0 0,0 0 0 0 0,0 1-1 0 0,2 0-55 0 0,0-5 1 0 0,1 0-1 0 0,1 0 0 0 0,-1 0 1 0 0,1-1-1 0 0,0 1 1 0 0,0-1-1 0 0,1 0 0 0 0,-1 0 1 0 0,1-1-1 0 0,0 0 1 0 0,0 1-1 0 0,1-2 0 0 0,-1 1 1 0 0,1 0-1 0 0,0-1 0 0 0,0 0 1 0 0,0-1-1 0 0,0 1 1 0 0,1-1-1 0 0,-1-1 0 0 0,1 1 1 0 0,-1-1-1 0 0,1 0 1 0 0,-1 0-1 0 0,1-1 0 0 0,0 0 1 0 0,-1 0-1 0 0,1 0 0 0 0,0-1 1 0 0,-1 0-1 0 0,1-1 1 0 0,-1 1-1 0 0,1-1 0 0 0,-1-1 1 0 0,0 1-1 0 0,0-1 1 0 0,0 0-1 0 0,3-2 0 0 0,68-52-3204 0 0,-55 34-971 0 0,-1 1-3879 0 0,-10 10-2772 0 0</inkml:trace>
  <inkml:trace contextRef="#ctx0" brushRef="#br0" timeOffset="1036.115">753 1140 5601 0 0,'0'0'2251'0'0,"0"0"-153"0"0,0 0 76 0 0,0 0 22 0 0,0 0-215 0 0,0 0-314 0 0,0 0-314 0 0,0 0-279 0 0,0 0-163 0 0,0 0-74 0 0,0 0-40 0 0,0 0-60 0 0,0 0-97 0 0,8-7-124 0 0,51-63 521 0 0,-37 37-895 0 0,1 2 0 0 0,2 0 0 0 0,1 2 1 0 0,2 0-1 0 0,0 2 0 0 0,25-17-142 0 0,-52 47 9 0 0,1-1-1 0 0,-1 0 1 0 0,1 1-1 0 0,-1-1 1 0 0,0 0-1 0 0,0 1 1 0 0,0 0 0 0 0,0-1-1 0 0,0 1 1 0 0,-1 0-1 0 0,1-1 1 0 0,-1 1 0 0 0,0 0-1 0 0,0 0 1 0 0,0-1-1 0 0,0 1 1 0 0,0 0-1 0 0,-1 0 1 0 0,1-1 0 0 0,-1 1-1 0 0,0 2-8 0 0,1 3 35 0 0,0-2-1 0 0,-1-4-25 0 0,0 0 0 0 0,0 0 0 0 0,0 0 0 0 0,1 1 1 0 0,-1-1-1 0 0,1 0 0 0 0,0 0 0 0 0,-1 1 0 0 0,1-1 0 0 0,0 0 1 0 0,1 1-1 0 0,-1-1 0 0 0,0 0 0 0 0,0 1 0 0 0,1-1 0 0 0,0 0 0 0 0,-1 0 1 0 0,1 1-1 0 0,0-1 0 0 0,0 0 0 0 0,0 0 0 0 0,0 0 0 0 0,1 0 0 0 0,-1 0 1 0 0,0-1-1 0 0,1 1 0 0 0,0 0 0 0 0,-1 0 0 0 0,1-1 0 0 0,0 1 1 0 0,0-1-1 0 0,-1 0 0 0 0,1 1 0 0 0,0-1 0 0 0,1 0 0 0 0,-1 0 0 0 0,0 0 1 0 0,0-1-1 0 0,0 1 0 0 0,1 0 0 0 0,-1-1 0 0 0,0 0 0 0 0,0 1 1 0 0,1-1-1 0 0,-1 0 0 0 0,0 0 0 0 0,1 0 0 0 0,0-1-9 0 0,72-43 247 0 0,-48 23-211 0 0,68-41-25 0 0,-94 61-14 0 0,0 1 0 0 0,0-1 0 0 0,1 0 1 0 0,-1 0-1 0 0,0 0 0 0 0,1 1 1 0 0,-1-1-1 0 0,1 1 0 0 0,-1-1 1 0 0,1 1-1 0 0,-1-1 0 0 0,1 1 0 0 0,-1 0 1 0 0,1 0-1 0 0,-1 0 0 0 0,1 0 1 0 0,-1 0-1 0 0,1 0 0 0 0,-1 0 0 0 0,1 0 1 0 0,-1 1-1 0 0,1-1 0 0 0,-1 0 1 0 0,1 1-1 0 0,-1 0 0 0 0,1-1 0 0 0,-1 1 1 0 0,0 0-1 0 0,1 0 0 0 0,-1-1 1 0 0,0 1-1 0 0,0 0 0 0 0,0 0 1 0 0,2 2 2 0 0,-3 3-87 0 0,1 0 1 0 0,0 0-1 0 0,0 0 1 0 0,0 0-1 0 0,1 0 1 0 0,0 0-1 0 0,1 0 0 0 0,-1-1 1 0 0,1 1-1 0 0,0-1 1 0 0,0 1-1 0 0,1-1 1 0 0,-1 0-1 0 0,1 0 1 0 0,0-1-1 0 0,1 1 1 0 0,-1-1-1 0 0,1 0 1 0 0,0 0-1 0 0,0 0 1 0 0,0-1-1 0 0,0 0 1 0 0,2 1 86 0 0,14-4-4000 0 0,-9-3-4531 0 0,-7 3-2969 0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1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0 0 0,'0'0'2090'0'0,"0"0"-287"0"0,0 0-43 0 0,0 0 202 0 0,0 0 142 0 0,0 0-99 0 0,0 0-313 0 0,0 0-417 0 0,0 0-377 0 0,0 0-270 0 0,0 0-121 0 0,0 0-3 0 0,0 0 82 0 0,26 0 2187 0 0,216-15 2148 0 0,-77-3-4226 0 0,-153 18-1575 0 0,-11 1-9897 0 0,-16 2 407 0 0,8 1 6194 0 0</inkml:trace>
  <inkml:trace contextRef="#ctx0" brushRef="#br0" timeOffset="251.425">8 445 3761 0 0,'0'0'2658'0'0,"0"0"-579"0"0,0 0-277 0 0,0 0 29 0 0,0 0-11 0 0,0 0-162 0 0,0 0-267 0 0,0 0-220 0 0,0 0-155 0 0,0 0-115 0 0,0 0-113 0 0,0 0-101 0 0,29 7-111 0 0,92 19-134 0 0,-49-26 56 0 0,-59-4-407 0 0,142-39-860 0 0,-123 32-3888 0 0,0-1-4230 0 0,-24 8 30 0 0</inkml:trace>
  <inkml:trace contextRef="#ctx0" brushRef="#br0" timeOffset="1020.998">755 77 5489 0 0,'0'0'1710'0'0,"0"0"-316"0"0,0 0-105 0 0,0 0 161 0 0,0 0 97 0 0,0 0-70 0 0,0 0-216 0 0,0 0-282 0 0,0 0-231 0 0,0 0-133 0 0,0 0-79 0 0,0 0-43 0 0,0 19-41 0 0,0 124 915 0 0,2 89-1638 0 0,-12-195-2161 0 0,-2-15-2627 0 0,8-12-1987 0 0,4-9 5961 0 0,-2 2-3829 0 0</inkml:trace>
  <inkml:trace contextRef="#ctx0" brushRef="#br0" timeOffset="1353.007">573 198 1432 0 0,'0'0'2329'0'0,"0"0"-258"0"0,0 0-51 0 0,0 0 65 0 0,0 0-75 0 0,0 0-303 0 0,0 0-382 0 0,0 0-302 0 0,0 0-227 0 0,0 0-108 0 0,0 0-74 0 0,0 0-42 0 0,31-29-3 0 0,101-90-40 0 0,-129 115-490 0 0,0 1 0 0 0,0 0 0 0 0,0 0 0 0 0,1 0 0 0 0,-1 0 0 0 0,1 1 0 0 0,-1-1 0 0 0,1 1 0 0 0,0 0 0 0 0,0 0 1 0 0,0 0-1 0 0,0 1 0 0 0,0-1 0 0 0,1 1 0 0 0,-1 0 0 0 0,0 0 0 0 0,1 1 0 0 0,-1-1 0 0 0,2 1-39 0 0,9 0 171 0 0,-4-3-103 0 0,1 0 0 0 0,0 1 1 0 0,-1 1-1 0 0,1 0 0 0 0,0 1 0 0 0,0 0 0 0 0,-1 0 0 0 0,1 2 0 0 0,0-1 1 0 0,-1 1-1 0 0,1 1 0 0 0,-1 0 0 0 0,0 1 0 0 0,0 0 0 0 0,0 1 0 0 0,0 0 1 0 0,-1 0-1 0 0,0 1 0 0 0,0 1 0 0 0,5 3-68 0 0,-14-7 20 0 0,1-1 0 0 0,-1 0 0 0 0,0 0 0 0 0,1 1 1 0 0,-1-1-1 0 0,0 1 0 0 0,-1-1 0 0 0,1 1 0 0 0,0-1 0 0 0,-1 1 0 0 0,1 0 0 0 0,-1-1 0 0 0,0 1 1 0 0,0 0-1 0 0,0-1 0 0 0,0 1 0 0 0,0 0 0 0 0,-1-1 0 0 0,1 1 0 0 0,-1-1 0 0 0,0 1 0 0 0,1-1 1 0 0,-1 1-1 0 0,0-1 0 0 0,-1 1 0 0 0,1-1 0 0 0,0 0 0 0 0,-1 1 0 0 0,1-1 0 0 0,-1 0-20 0 0,-56 58 124 0 0,37-45-431 0 0,-2-1 1 0 0,1-1-1 0 0,-2 0 1 0 0,0-2-1 0 0,0-1 0 0 0,-1-1 1 0 0,0-1-1 0 0,-24 5 307 0 0,-17-9-3886 0 0,58-17-7033 0 0,8 11 5404 0 0</inkml:trace>
  <inkml:trace contextRef="#ctx0" brushRef="#br0" timeOffset="1936.425">985 441 296 0 0,'0'0'1903'0'0,"0"0"39"0"0,0 0 200 0 0,0 0 114 0 0,0 0-158 0 0,0 0-358 0 0,0 0-450 0 0,0 0-371 0 0,0 0-207 0 0,0 0-65 0 0,0 0 10 0 0,0 0-10 0 0,0 0-59 0 0,1 8-85 0 0,11 220 1280 0 0,-19-190-3634 0 0,1-27-2492 0 0,-1-2-5278 0 0,7-8 5313 0 0</inkml:trace>
  <inkml:trace contextRef="#ctx0" brushRef="#br0" timeOffset="2423.014">893 412 1360 0 0,'0'0'1837'0'0,"0"0"-237"0"0,0 0-17 0 0,0 0 105 0 0,0 0-26 0 0,0 0-172 0 0,0 0-219 0 0,0 0-191 0 0,0 0-144 0 0,0 0-98 0 0,0 0-69 0 0,0 0-55 0 0,33-9-48 0 0,100-25-37 0 0,-62 25 489 0 0,-54 9-698 0 0,-12-1-321 0 0,1 1-1 0 0,-1 0 1 0 0,0 0 0 0 0,1 0 0 0 0,-1 0-1 0 0,1 1 1 0 0,-1 0 0 0 0,0 0-1 0 0,0 1 1 0 0,1-1 0 0 0,-1 1 0 0 0,0 0-1 0 0,0 0 1 0 0,1 2-99 0 0,-5-3 27 0 0,-1 1-1 0 0,1-1 1 0 0,-1 1-1 0 0,1-1 1 0 0,-1 1 0 0 0,0-1-1 0 0,1 1 1 0 0,-1-1-1 0 0,0 1 1 0 0,0-1 0 0 0,0 1-1 0 0,-1-1 1 0 0,1 1-1 0 0,0-1 1 0 0,0 1-1 0 0,-1-1 1 0 0,1 1 0 0 0,-1-1-1 0 0,1 1 1 0 0,-1-1-1 0 0,0 0 1 0 0,0 1-1 0 0,1-1 1 0 0,-1 0 0 0 0,0 0-1 0 0,0 1 1 0 0,0-1-1 0 0,-1 0-26 0 0,-13 13 27 0 0,-1 0 0 0 0,0-1 0 0 0,-1-1 0 0 0,0-1 0 0 0,-1 0 0 0 0,0-1 0 0 0,-10 3-27 0 0,-59 36-50 0 0,86-49 49 0 0,0 1 0 0 0,0-1-1 0 0,0 1 1 0 0,0-1 0 0 0,0 1 0 0 0,0 0-1 0 0,0 0 1 0 0,0-1 0 0 0,0 1 0 0 0,0 0 0 0 0,0 0-1 0 0,0 0 1 0 0,1 0 0 0 0,-1 0 0 0 0,0 0-1 0 0,1 0 1 0 0,-1 0 0 0 0,1 0 0 0 0,-1 0 0 0 0,1 0-1 0 0,0 1 1 0 0,-1-1 0 0 0,1 0 0 0 0,0 0-1 0 0,0 0 1 0 0,0 1 0 0 0,0-1 0 0 0,0 0 0 0 0,0 0-1 0 0,0 1 1 0 0,0-1 0 0 0,0 0 0 0 0,0 0-1 0 0,1 0 1 0 0,-1 0 0 0 0,1 1 0 0 0,-1-1 0 0 0,1 0-1 0 0,-1 0 1 0 0,1 0 0 0 0,0 0 0 0 0,-1 0-1 0 0,1 0 1 0 0,0 0 0 0 0,0 0 0 0 0,0-1 0 0 0,-1 1-1 0 0,1 0 1 0 0,0 0 0 0 0,0-1 0 0 0,1 1 1 0 0,58 30 467 0 0,106 31 1442 0 0,-161-59-3325 0 0,4 4 4287 0 0,-5-4-2725 0 0,-1 0-3982 0 0,-2-3-2076 0 0,0 0-3486 0 0,-1-1 2703 0 0</inkml:trace>
  <inkml:trace contextRef="#ctx0" brushRef="#br0" timeOffset="2699.881">1363 493 5081 0 0,'0'0'2274'0'0,"0"0"-546"0"0,0 0-122 0 0,0 0 176 0 0,0 0 117 0 0,0 0-172 0 0,0 0-343 0 0,0 0-274 0 0,0 0-212 0 0,0 0-125 0 0,0 0-97 0 0,0 0-103 0 0,0 0-98 0 0,27-1-122 0 0,85-2-44 0 0,24-19 329 0 0,-40-11-2904 0 0,-82 21-2164 0 0,-8 3-3283 0 0,-5 8-1164 0 0</inkml:trace>
  <inkml:trace contextRef="#ctx0" brushRef="#br0" timeOffset="2946.417">1554 217 736 0 0,'0'0'3382'0'0,"0"0"-1141"0"0,0 0-290 0 0,0 0 131 0 0,0 0-23 0 0,0 0-259 0 0,0 0-362 0 0,0 0-347 0 0,-4 31-290 0 0,-12 98-221 0 0,19-19 407 0 0,3-86-854 0 0,1 1-442 0 0,1-1-1 0 0,2 0 0 0 0,0-1 0 0 0,1 0 0 0 0,2 0 0 0 0,13 18 310 0 0,-20-34-2165 0 0,-1-3-1307 0 0,-3 0-3379 0 0,-2-3 1917 0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9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0 0 0,'0'0'633'0'0,"0"0"952"0"0,0 0 139 0 0,0 0-228 0 0,0 0-251 0 0,0 0-218 0 0,0 0-134 0 0,0 0-83 0 0,27 7 5274 0 0,154-3-127 0 0,-6-27-4850 0 0,-128 17-1031 0 0,-38 4 1173 0 0,-5-1-4504 0 0,-17 7-5722 0 0,-2 7 592 0 0,10-7 5116 0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29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0 0 0,'0'0'1096'0'0,"0"0"815"0"0,0 0 396 0 0,0 0 71 0 0,0 0-233 0 0,0 0-401 0 0,0 0-437 0 0,0 0-344 0 0,0 0-208 0 0,0 0-112 0 0,0 0 7 0 0,0 0 49 0 0,3 1 60 0 0,129 5 4409 0 0,136-35-3633 0 0,-205 29-3567 0 0,-49 0-2407 0 0,0 0-3785 0 0,-9 0-1141 0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38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4 380 0 0 0,'0'0'976'0'0,"0"0"662"0"0,0 0 412 0 0,0 0 238 0 0,0 0-7 0 0,0 0-281 0 0,0 0-440 0 0,0 0-386 0 0,0 0-264 0 0,0 0-148 0 0,0 0-80 0 0,-4 7 2126 0 0,30-44 1564 0 0,-12 6-4100 0 0,2 1 1 0 0,1 1-1 0 0,2 0 1 0 0,0 2-1 0 0,2 0 0 0 0,1 1 1 0 0,1 2-1 0 0,8-6-272 0 0,-30 29-5 0 0,-1 0 0 0 0,1 0 0 0 0,0 0 0 0 0,0 0 0 0 0,-1 0-1 0 0,1 0 1 0 0,0 1 0 0 0,0-1 0 0 0,0 0 0 0 0,0 1 0 0 0,0-1 0 0 0,0 1 0 0 0,0-1 0 0 0,0 1-1 0 0,1-1 1 0 0,-1 1 0 0 0,0 0 0 0 0,0-1 0 0 0,0 1 0 0 0,0 0 0 0 0,0 0 0 0 0,1 0 0 0 0,-1 0-1 0 0,0 0 1 0 0,0 0 0 0 0,0 0 0 0 0,1 1 0 0 0,-1-1 0 0 0,0 0 0 0 0,0 1 0 0 0,0-1 0 0 0,0 0-1 0 0,0 1 1 0 0,0 0 0 0 0,0-1 0 0 0,0 1 0 0 0,0-1 0 0 0,0 1 0 0 0,0 0 0 0 0,0 0 0 0 0,0 0-1 0 0,0 0 1 0 0,-1-1 0 0 0,1 1 0 0 0,0 0 0 0 0,-1 0 0 0 0,1 0 0 0 0,-1 0 0 0 0,1 1-1 0 0,-1-1 1 0 0,1 0 0 0 0,-1 0 0 0 0,0 0 0 0 0,1 0 0 0 0,-1 0 0 0 0,0 1 0 0 0,0-1 0 0 0,0 0-1 0 0,0 0 1 0 0,0 1 5 0 0,25 73 16 0 0,-3 23-14 0 0,-20-98 9 0 0,-1 0 1 0 0,1 0-1 0 0,-1 0 1 0 0,1 0-1 0 0,-1 0 0 0 0,1 0 1 0 0,-1 0-1 0 0,1 0 1 0 0,-1-1-1 0 0,1 1 1 0 0,-1-1-1 0 0,1 1 1 0 0,-1-1-1 0 0,1 0 1 0 0,-1 1-1 0 0,0-1 1 0 0,1 0-1 0 0,-1 0 0 0 0,0 0 1 0 0,0 0-1 0 0,0 0 1 0 0,0 0-1 0 0,0 0 1 0 0,0-1-1 0 0,0 1 1 0 0,0 0-1 0 0,0 0 1 0 0,0-1-1 0 0,-1 1 0 0 0,1-1 1 0 0,-1 1-1 0 0,1-1 1 0 0,0 0-12 0 0,0-1 1 0 0,92-116 180 0 0,49-19-162 0 0,-141 139-23 0 0,0-1 1 0 0,0 0-1 0 0,0 1 1 0 0,1-1-1 0 0,-1 1 1 0 0,0 0 0 0 0,0-1-1 0 0,0 1 1 0 0,0 0-1 0 0,0 0 1 0 0,0-1-1 0 0,0 1 1 0 0,0 0 0 0 0,-1 0-1 0 0,1 0 1 0 0,0 0-1 0 0,0 0 1 0 0,-1 0-1 0 0,1 0 1 0 0,-1 1 0 0 0,1-1-1 0 0,-1 0 1 0 0,1 0-1 0 0,-1 0 1 0 0,0 1-1 0 0,1-1 1 0 0,-1 0 0 0 0,0 0-1 0 0,0 1 1 0 0,0-1-1 0 0,0 0 1 0 0,0 0 0 0 0,0 1-1 0 0,0-1 1 0 0,-1 0-1 0 0,1 1 4 0 0,2 9 5 0 0,6 16 75 0 0,-2 0 1 0 0,-1 1 0 0 0,-1-1-1 0 0,-2 1 1 0 0,-1 0-1 0 0,0-1 1 0 0,-3 12-81 0 0,1 6-417 0 0,6-34-1339 0 0,17-21-17242 0 0,-17 6 13754 0 0</inkml:trace>
  <inkml:trace contextRef="#ctx0" brushRef="#br0" timeOffset="598.163">797 22 5545 0 0,'0'0'3413'0'0,"0"0"-973"0"0,0 0-494 0 0,0 0-199 0 0,0 0-208 0 0,0 0-289 0 0,0 0-270 0 0,0 0-228 0 0,0 0-146 0 0,0 0-74 0 0,0 0-43 0 0,0 0-37 0 0,0 0-50 0 0,0 10-46 0 0,-1 28-31 0 0,18 10 799 0 0,13 33-373 0 0,1 14-489 0 0,-18-72 222 0 0,-13-23-406 0 0,36-71 2324 0 0,56-116-1932 0 0,-71 150-386 0 0,-21 37-131 0 0,0 0 23 0 0,0 0 0 0 0,0 0-23 0 0,0 0 5 0 0,0 0-102 0 0,0 0-71 0 0,0 0-62 0 0,0 0-90 0 0,0 0-21 0 0,17 12-3983 0 0,-15-11 3956 0 0,5 1-2727 0 0,-2-2-5262 0 0,-3 0-2118 0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40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0 571 0 0 0,'0'0'599'0'0,"0"0"1008"0"0,0 0 349 0 0,0 0 87 0 0,0 0-40 0 0,0 0-224 0 0,0 0-308 0 0,0 0-294 0 0,0 0-262 0 0,0 0-146 0 0,0 0-70 0 0,0 0-12 0 0,16-7 1421 0 0,207-26 3188 0 0,-179 26-5209 0 0,14-3-107 0 0,-25-4-3792 0 0,-32 13 2785 0 0,0 0-3248 0 0,-1 0-4318 0 0,0 1 3124 0 0</inkml:trace>
  <inkml:trace contextRef="#ctx0" brushRef="#br0" timeOffset="285.018">173 391 4969 0 0,'0'0'2809'0'0,"0"0"-616"0"0,0 0-311 0 0,0 0-120 0 0,0 0-180 0 0,0 0-290 0 0,0 0-263 0 0,0 0-218 0 0,0 0-161 0 0,0 0-117 0 0,0 0-106 0 0,0 0-74 0 0,0 0-82 0 0,-5 19-56 0 0,-15 59-33 0 0,6 41 1194 0 0,15-77-3695 0 0,0-17-2347 0 0,-1 1-3447 0 0,0-22 875 0 0</inkml:trace>
  <inkml:trace contextRef="#ctx0" brushRef="#br0" timeOffset="1017.724">365 700 5321 0 0,'0'0'2339'0'0,"0"0"-490"0"0,0 0-176 0 0,0 0 85 0 0,0 0-36 0 0,0 0-202 0 0,0 0-272 0 0,0 0-293 0 0,0 0-209 0 0,0 0-110 0 0,0 0-43 0 0,0 0-30 0 0,0 0-47 0 0,9-11-42 0 0,63-74 625 0 0,64-54 488 0 0,-77 98-1498 0 0,-58 41-94 0 0,0 0 0 0 0,0 0 1 0 0,-1 0-1 0 0,1 0 0 0 0,0 0 0 0 0,0 0 1 0 0,-1 0-1 0 0,1 0 0 0 0,0 0 0 0 0,0 0 0 0 0,-1 0 1 0 0,1 0-1 0 0,0 1 0 0 0,0-1 0 0 0,-1 0 1 0 0,1 0-1 0 0,0 1 0 0 0,-1-1 0 0 0,1 0 1 0 0,0 1-1 0 0,-1-1 0 0 0,1 1 0 0 0,-1-1 0 0 0,1 1 1 0 0,-1-1-1 0 0,1 1 0 0 0,-1 0 0 0 0,1-1 1 0 0,-1 1-1 0 0,1 0 0 0 0,-1-1 0 0 0,0 1 1 0 0,1 0-1 0 0,-1-1 0 0 0,0 1 0 0 0,0 0 0 0 0,1 0 1 0 0,-1-1-1 0 0,0 1 0 0 0,0 0 0 0 0,0 0 1 0 0,0-1-1 0 0,0 1 0 0 0,0 0 0 0 0,0 0 1 0 0,0-1-1 0 0,-1 1 0 0 0,1 0 0 0 0,0 0 0 0 0,0-1 6 0 0,-6 50 45 0 0,4-42-61 0 0,2-5 21 0 0,-1 1-10 0 0,0-1 0 0 0,0 0-1 0 0,0 1 1 0 0,1-1 0 0 0,-1 1 0 0 0,1-1 0 0 0,0 1 0 0 0,0 0-1 0 0,0-1 1 0 0,0 1 0 0 0,1-1 0 0 0,-1 1 0 0 0,1-1 0 0 0,0 0 0 0 0,0 1-1 0 0,1-1 1 0 0,-1 0 0 0 0,0 1 0 0 0,2 0 4 0 0,2-4 11 0 0,0 0-1 0 0,0 0 1 0 0,0-1-1 0 0,1 1 1 0 0,-1-1 0 0 0,0 0-1 0 0,0-1 1 0 0,0 1 0 0 0,0-1-1 0 0,-1 0 1 0 0,1 0 0 0 0,0-1-1 0 0,-1 1 1 0 0,0-1 0 0 0,1 0-1 0 0,-1 0 1 0 0,0 0-1 0 0,0-1 1 0 0,-1 1 0 0 0,1-1-1 0 0,-1 0 1 0 0,0 0 0 0 0,0-1-1 0 0,0 1-10 0 0,9-9 9 0 0,101-101 32 0 0,-69 96-63 0 0,-40 44 56 0 0,-32 169 252 0 0,28-192-310 0 0,0-2-117 0 0,-1 0-1 0 0,1 0 0 0 0,-1 0 1 0 0,1 0-1 0 0,0 0 0 0 0,-1 0 1 0 0,1 1-1 0 0,0-1 0 0 0,0 0 1 0 0,0 0-1 0 0,0 0 1 0 0,0 0-1 0 0,0 0 0 0 0,0 1 1 0 0,0-1-1 0 0,1 0 0 0 0,-1 0 1 0 0,0 0-1 0 0,1 0 0 0 0,-1 0 1 0 0,1 0-1 0 0,-1 0 0 0 0,1 0 1 0 0,-1 0-1 0 0,1 0 1 0 0,0 0-1 0 0,0 0 0 0 0,-1 0 1 0 0,1 0-1 0 0,0-1 0 0 0,0 1 1 0 0,0 0-1 0 0,0-1 0 0 0,0 1 1 0 0,0 0-1 0 0,0-1 1 0 0,0 1-1 0 0,0-1 0 0 0,0 1 1 0 0,0-1-1 0 0,0 0 0 0 0,0 0 1 0 0,0 1-1 0 0,1-1 0 0 0,-1 0 1 0 0,0 0-1 0 0,0 0 0 0 0,0 0 1 0 0,0 0-1 0 0,1 0 1 0 0,-1-1-1 0 0,0 1 0 0 0,0 0 1 0 0,0-1-1 0 0,1 1 142 0 0,12-10-10425 0 0,-10 6 3653 0 0</inkml:trace>
  <inkml:trace contextRef="#ctx0" brushRef="#br0" timeOffset="1590.968">1270 380 4089 0 0,'0'0'2947'0'0,"0"0"-505"0"0,0 0-299 0 0,0 0-261 0 0,0 0-424 0 0,0 0-465 0 0,0 0-346 0 0,0 0-228 0 0,0 0-181 0 0,0 0-103 0 0,0 0-39 0 0,0 0-44 0 0,0 0-5 0 0,-30 30 1 0 0,-91 96 2 0 0,86-73 45 0 0,36-46-66 0 0,-1-4-1 0 0,0 0-1 0 0,0-1 0 0 0,0 1 1 0 0,1-1-1 0 0,-1 1 0 0 0,1 0 1 0 0,0-1-1 0 0,0 1 0 0 0,0-1 1 0 0,0 1-1 0 0,0-1 0 0 0,0 0 0 0 0,1 1 1 0 0,-1-1-1 0 0,1 0 0 0 0,-1 0 1 0 0,1 0-1 0 0,0 0 0 0 0,0 0 1 0 0,0-1-1 0 0,0 1 0 0 0,0 0 1 0 0,0-1-1 0 0,1 0 0 0 0,-1 1 0 0 0,0-1 1 0 0,1 0-1 0 0,-1 0 0 0 0,1 0 1 0 0,-1-1-1 0 0,1 1 0 0 0,0-1 1 0 0,-1 1-1 0 0,1-1 0 0 0,0 0 1 0 0,1 0-28 0 0,102-8 1613 0 0,-88 0-1272 0 0,0 0 0 0 0,-1-1 0 0 0,0-1 0 0 0,-1 0 0 0 0,0-1 0 0 0,0-1-1 0 0,-1-1 1 0 0,-1 0 0 0 0,0-1 0 0 0,-1 0 0 0 0,9-14-341 0 0,-14 16 69 0 0,-1-1 1 0 0,0 0-1 0 0,-1 0 0 0 0,-1-1 1 0 0,0 1-1 0 0,0-1 0 0 0,-2 0 1 0 0,0-1-1 0 0,0 1 0 0 0,-2 0 0 0 0,1-1 1 0 0,-2 1-1 0 0,0-3-69 0 0,2-9 15 0 0,0 21-34 0 0,-1 0-1 0 0,0-1 0 0 0,0 1 1 0 0,0 0-1 0 0,0-1 0 0 0,-1 1 0 0 0,0-1 1 0 0,0 1-1 0 0,0-1 0 0 0,-1 1 1 0 0,0-1-1 0 0,0 1 0 0 0,0 0 1 0 0,-1-1-1 0 0,0 1 0 0 0,0 0 0 0 0,0 0 1 0 0,0 0-1 0 0,-1 1 0 0 0,0-1 1 0 0,0 0-1 0 0,0 1 0 0 0,-1 0 1 0 0,1 0-1 0 0,-1 0 0 0 0,0 0 0 0 0,0 0 1 0 0,-1 1-1 0 0,1 0 0 0 0,-1 0 1 0 0,1 0-1 0 0,-1 0 0 0 0,0 1 1 0 0,0 0-1 0 0,-1-1 20 0 0,-3 3-52 0 0,-1 1 0 0 0,1-1 1 0 0,0 1-1 0 0,0 1 0 0 0,0 0 1 0 0,0 0-1 0 0,0 1 0 0 0,1 0 0 0 0,-1 0 1 0 0,1 1-1 0 0,0 0 0 0 0,0 1 1 0 0,0 0-1 0 0,0 0 0 0 0,1 1 0 0 0,0-1 1 0 0,0 2-1 0 0,0-1 0 0 0,1 1 0 0 0,0 0 1 0 0,0 0-1 0 0,1 0 0 0 0,0 1 1 0 0,0 0-1 0 0,1 0 0 0 0,0 1 0 0 0,0-1 1 0 0,1 1-1 0 0,0-1 0 0 0,1 1 1 0 0,0 0-1 0 0,0 0 0 0 0,1 0 0 0 0,0 1 1 0 0,0-1-1 0 0,1 0 0 0 0,1 0 1 0 0,-1 0-1 0 0,1 1 0 0 0,1-1 0 0 0,0 0 52 0 0,3 1-58 0 0,1 0 0 0 0,-1 0 0 0 0,2 0 0 0 0,0-1 0 0 0,0 0 0 0 0,0 0 0 0 0,1-1 0 0 0,1 0 0 0 0,-1 0 0 0 0,1-1 0 0 0,1 0 0 0 0,-1 0 0 0 0,1-1 0 0 0,4 1 58 0 0,1 2-470 0 0,0-2-1 0 0,0 0 0 0 0,0 0 0 0 0,1-2 1 0 0,0 0-1 0 0,0 0 0 0 0,1-2 0 0 0,2 1 471 0 0,14-1-4535 0 0,1-2-3422 0 0,-25-1 2764 0 0</inkml:trace>
  <inkml:trace contextRef="#ctx0" brushRef="#br0" timeOffset="1851.129">1675 313 376 0 0,'0'0'1256'0'0,"0"0"-43"0"0,0 0 255 0 0,0 0 352 0 0,0 0 70 0 0,0 0-252 0 0,0 0-355 0 0,0 0-324 0 0,0 0-194 0 0,0 0-139 0 0,0 0-128 0 0,0 0-110 0 0,0 27-85 0 0,1 126 221 0 0,-1-145-301 0 0,0-1-1 0 0,1 0 1 0 0,0 1-1 0 0,1-1 1 0 0,-1 0-1 0 0,2 0 1 0 0,-1 0 0 0 0,1 0-1 0 0,0 0 1 0 0,0-1-1 0 0,0 1 1 0 0,1-1-1 0 0,0 0 1 0 0,1 0-1 0 0,-1 0 1 0 0,4 2-223 0 0,-6-7 133 0 0,0-1-1 0 0,0 1 1 0 0,0-1 0 0 0,0 0 0 0 0,1 0-1 0 0,-1 0 1 0 0,0 0 0 0 0,0 0 0 0 0,0-1-1 0 0,0 1 1 0 0,0-1 0 0 0,0 1 0 0 0,0-1-1 0 0,0 0 1 0 0,0 0 0 0 0,0 0 0 0 0,0 0-1 0 0,0 0 1 0 0,0 0 0 0 0,0 0 0 0 0,-1-1-1 0 0,1 1 1 0 0,-1 0 0 0 0,1-1 0 0 0,-1 0-1 0 0,1 1 1 0 0,-1-1 0 0 0,0 0 0 0 0,0 0-1 0 0,0 1 1 0 0,0-1 0 0 0,0 0 0 0 0,0 0-1 0 0,0-2-132 0 0,5-5 292 0 0,203-344 2413 0 0,-192 326-3176 0 0,-6 8-2733 0 0,-2 6-5260 0 0,-6 9-2978 0 0</inkml:trace>
  <inkml:trace contextRef="#ctx0" brushRef="#br0" timeOffset="2417.231">2174 394 6057 0 0,'0'0'2621'0'0,"0"0"-370"0"0,0 0-257 0 0,0 0-266 0 0,0 0-382 0 0,0 0-341 0 0,0 0-274 0 0,0 0-135 0 0,0 0 8 0 0,0 0 57 0 0,0 0 57 0 0,0 0-11 0 0,7 2-52 0 0,122-4 2559 0 0,49-37-2854 0 0,-163 36-647 0 0,18-9-3896 0 0,-32 11 1250 0 0,-1-2 2121 0 0,0 3-2763 0 0,0-1-3518 0 0,0 1 728 0 0</inkml:trace>
  <inkml:trace contextRef="#ctx0" brushRef="#br0" timeOffset="2670.691">2331 218 4881 0 0,'0'0'3461'0'0,"0"0"-955"0"0,0 0-411 0 0,0 0-133 0 0,0 0-233 0 0,0 0-292 0 0,0 0-299 0 0,0 0-219 0 0,-5 31-161 0 0,-13 98-103 0 0,13-28 648 0 0,5-93-1306 0 0,1 0 1 0 0,0 0-1 0 0,0 0 1 0 0,1 0-1 0 0,0 0 1 0 0,0-1-1 0 0,1 1 1 0 0,0-1-1 0 0,0 1 1 0 0,1-1-1 0 0,0 0 1 0 0,0 0-1 0 0,3 3 3 0 0,9 7-3495 0 0,4-4-3442 0 0,-17-12-4066 0 0</inkml:trace>
  <inkml:trace contextRef="#ctx0" brushRef="#br0" timeOffset="3466.783">2971 369 0 0 0,'0'0'1203'0'0,"0"0"639"0"0,0 0 215 0 0,0 0-108 0 0,0 0-287 0 0,0 0-284 0 0,0 0-181 0 0,0 0-78 0 0,0 0-40 0 0,0 0-74 0 0,0 0-102 0 0,-31-4-143 0 0,-98-10-142 0 0,77 23 161 0 0,47-4-621 0 0,0 0-68 0 0,0 0 0 0 0,0 1-1 0 0,0 0 1 0 0,0 0 0 0 0,1 0-1 0 0,0 0 1 0 0,0 1 0 0 0,1-1-1 0 0,0 1 1 0 0,0 0 0 0 0,1 0 0 0 0,-1 0-1 0 0,1 0 1 0 0,1 1 0 0 0,0-1-1 0 0,0 1 1 0 0,0-1 0 0 0,1 0-1 0 0,0 1 1 0 0,0-1 0 0 0,1 1 0 0 0,0-1-1 0 0,1 4-89 0 0,-1-7 72 0 0,0 1 0 0 0,1-1-1 0 0,-1 0 1 0 0,1 0 0 0 0,0 0 0 0 0,0 0-1 0 0,0 0 1 0 0,1 0 0 0 0,-1-1 0 0 0,1 1-1 0 0,0-1 1 0 0,0 0 0 0 0,0 0-1 0 0,1 0 1 0 0,-1 0 0 0 0,1 0 0 0 0,-1-1-1 0 0,1 1 1 0 0,0-1 0 0 0,0 0 0 0 0,0 0-1 0 0,0-1 1 0 0,0 1 0 0 0,0-1-1 0 0,1 0 1 0 0,-1 0 0 0 0,0 0 0 0 0,5 0-72 0 0,-2-1 163 0 0,1 0 1 0 0,0 0-1 0 0,0 0 1 0 0,0-1-1 0 0,-1 0 1 0 0,1-1-1 0 0,-1 0 0 0 0,1 0 1 0 0,-1 0-1 0 0,1-1 1 0 0,-1 0-1 0 0,4-3-163 0 0,5-3 68 0 0,-1-1 0 0 0,0-1-1 0 0,0 0 1 0 0,-1-1 0 0 0,0 0-1 0 0,-1-1 1 0 0,-1-1 0 0 0,0 0-1 0 0,-1 0 1 0 0,0-1-1 0 0,-1-1 1 0 0,-1 0 0 0 0,-1 0-1 0 0,0-1 1 0 0,-1 0 0 0 0,0 0-1 0 0,-2-1 1 0 0,0 1 0 0 0,-1-1-1 0 0,-1 0 1 0 0,0-1 0 0 0,-2 1-1 0 0,0 0 1 0 0,-1-1-1 0 0,-2-15-67 0 0,1 27-30 0 0,0 1 0 0 0,0-1 0 0 0,-1 1-1 0 0,0 0 1 0 0,0-1 0 0 0,-1 1 0 0 0,0 0-1 0 0,0 0 1 0 0,0 0 0 0 0,0 1-1 0 0,-1-1 1 0 0,0 1 0 0 0,0 0 0 0 0,-1 0-1 0 0,-2-2 31 0 0,5 5-31 0 0,0 0-1 0 0,-1 0 0 0 0,1 0 0 0 0,-1 1 0 0 0,1-1 1 0 0,-1 1-1 0 0,0-1 0 0 0,1 1 0 0 0,-1 0 0 0 0,0 0 1 0 0,0 0-1 0 0,0 1 0 0 0,0-1 0 0 0,0 1 0 0 0,0-1 1 0 0,0 1-1 0 0,0 0 0 0 0,0 0 0 0 0,1 1 1 0 0,-1-1-1 0 0,0 0 0 0 0,0 1 0 0 0,0 0 0 0 0,0 0 1 0 0,0 0-1 0 0,0 0 0 0 0,1 0 0 0 0,-1 0 0 0 0,0 1 1 0 0,1-1-1 0 0,-1 1 0 0 0,1 0 0 0 0,0 0 0 0 0,-2 1 32 0 0,-5 6-46 0 0,0 1-1 0 0,1 0 1 0 0,0 0-1 0 0,1 0 1 0 0,0 1-1 0 0,1 0 1 0 0,0 1-1 0 0,1-1 0 0 0,0 1 1 0 0,0 0-1 0 0,2 0 1 0 0,-1 1-1 0 0,2-1 1 0 0,-1 1-1 0 0,2-1 0 0 0,0 1 1 0 0,0 0-1 0 0,1 0 1 0 0,1-1-1 0 0,0 1 1 0 0,1 0-1 0 0,0-1 1 0 0,2 7 46 0 0,0-10-255 0 0,-1 1 0 0 0,1-1 0 0 0,1 1 0 0 0,0-1 0 0 0,0 0 0 0 0,0-1 0 0 0,1 1 0 0 0,1-1 1 0 0,-1 0-1 0 0,1-1 0 0 0,1 0 0 0 0,3 3 255 0 0,27 16-5052 0 0,3-7-5173 0 0,-30-15 5733 0 0</inkml:trace>
  <inkml:trace contextRef="#ctx0" brushRef="#br0" timeOffset="3969.474">3174 637 968 0 0,'0'0'3160'0'0,"0"0"-230"0"0,0 0-57 0 0,0 0-76 0 0,0 0-426 0 0,0 0-534 0 0,0 0-425 0 0,0 0-320 0 0,0 0-188 0 0,0 0-126 0 0,0 0-105 0 0,0 0-65 0 0,0 0-55 0 0,7-13-57 0 0,51-92 685 0 0,-51 93-1119 0 0,0 0 0 0 0,0 0-1 0 0,2 0 1 0 0,-1 2 0 0 0,1-1-1 0 0,1 1 1 0 0,0 0 0 0 0,0 1-1 0 0,1 0 1 0 0,0 0 0 0 0,1 1-1 0 0,7-3-61 0 0,-18 11-8 0 0,-1 0 0 0 0,1 0-1 0 0,0 0 1 0 0,0 0-1 0 0,0 0 1 0 0,0 0-1 0 0,0 0 1 0 0,0 0-1 0 0,-1 0 1 0 0,1 1-1 0 0,0-1 1 0 0,0 0 0 0 0,0 1-1 0 0,0-1 1 0 0,-1 1-1 0 0,1-1 1 0 0,0 1-1 0 0,-1-1 1 0 0,1 1-1 0 0,0-1 1 0 0,-1 1 0 0 0,1-1-1 0 0,0 1 1 0 0,-1 0-1 0 0,1 0 1 0 0,-1-1-1 0 0,1 1 1 0 0,-1 0-1 0 0,0 0 1 0 0,1-1 0 0 0,-1 1-1 0 0,0 0 1 0 0,0 0-1 0 0,1 0 1 0 0,-1 0-1 0 0,0 0 1 0 0,0-1-1 0 0,0 1 1 0 0,0 0-1 0 0,0 0 1 0 0,0 0 0 0 0,0 0-1 0 0,0 0 1 0 0,0 0-1 0 0,-1-1 1 0 0,1 1-1 0 0,0 0 9 0 0,-4 48 11 0 0,4-48-9 0 0,-1-1 0 0 0,1 1 0 0 0,-1-1 0 0 0,1 1 0 0 0,0 0 1 0 0,-1 0-1 0 0,1-1 0 0 0,0 1 0 0 0,-1 0 0 0 0,1-1 0 0 0,0 1 0 0 0,0 0 0 0 0,0 0 1 0 0,-1 0-1 0 0,1-1 0 0 0,0 1 0 0 0,0 0 0 0 0,0 0 0 0 0,0 0 0 0 0,1-1 1 0 0,-1 1-1 0 0,0 0 0 0 0,0 0 0 0 0,0-1 0 0 0,1 1 0 0 0,-1 0 0 0 0,0 0 1 0 0,1-1-1 0 0,-1 1 0 0 0,0 0 0 0 0,1-1 0 0 0,-1 1 0 0 0,1 0 0 0 0,-1-1 1 0 0,1 1-1 0 0,0-1 0 0 0,-1 1 0 0 0,1-1 0 0 0,-1 1 0 0 0,1-1 0 0 0,0 0 1 0 0,0 1-1 0 0,-1-1 0 0 0,1 0 0 0 0,0 1 0 0 0,-1-1 0 0 0,1 0 0 0 0,0 0 0 0 0,0 0 1 0 0,0 1-1 0 0,-1-1 0 0 0,1 0 0 0 0,0 0 0 0 0,0 0 0 0 0,0 0 0 0 0,-1-1 1 0 0,1 1-1 0 0,0 0-2 0 0,6-1 33 0 0,-1-1 0 0 0,1 1 0 0 0,-1-1 1 0 0,0 0-1 0 0,1-1 0 0 0,-1 0 0 0 0,0 0 1 0 0,-1 0-1 0 0,1-1 0 0 0,0 0 1 0 0,-1 0-1 0 0,0 0 0 0 0,0 0 0 0 0,2-4-33 0 0,60-36 275 0 0,-66 43-275 0 0,0 1 0 0 0,-1-1 0 0 0,1 1 0 0 0,0-1-1 0 0,0 1 1 0 0,-1 0 0 0 0,1-1 0 0 0,0 1 0 0 0,0 0 0 0 0,0-1 0 0 0,-1 1 0 0 0,1 0 0 0 0,0 0 0 0 0,0 0 0 0 0,0 0 0 0 0,0 0 0 0 0,0 0 0 0 0,-1 0-1 0 0,1 0 1 0 0,0 0 0 0 0,0 0 0 0 0,0 0 0 0 0,0 1 0 0 0,0-1 0 0 0,-1 0 0 0 0,1 1 0 0 0,0-1 0 0 0,0 0 0 0 0,-1 1 0 0 0,1-1 0 0 0,0 1-1 0 0,0-1 1 0 0,-1 1 0 0 0,1 0 0 0 0,-1-1 0 0 0,1 1 0 0 0,0 0 0 0 0,-1-1 0 0 0,1 1 0 0 0,-1 0 0 0 0,0 0 0 0 0,1-1 0 0 0,-1 1 0 0 0,0 0 0 0 0,1 0-1 0 0,-1 0 1 0 0,0-1 0 0 0,0 1 0 0 0,1 0 0 0 0,-1 0 0 0 0,0 0 0 0 0,0 0 0 0 0,0 0 0 0 0,0 0 0 0 0,-1-1 0 0 0,1 1 0 0 0,0 0 0 0 0,0 0-1 0 0,0 0 1 0 0,-1 0 0 0 0,1-1 0 0 0,0 1 0 0 0,-1 0 0 0 0,1 0 0 0 0,0-1 0 0 0,-1 2 0 0 0,1 0 1 0 0,2 120-287 0 0,28-106-3938 0 0,-7-21-6116 0 0,-16 1 1599 0 0</inkml:trace>
  <inkml:trace contextRef="#ctx0" brushRef="#br0" timeOffset="4381.723">3789 232 9498 0 0,'0'0'2650'0'0,"0"0"-672"0"0,0 0-315 0 0,0 0-106 0 0,0 0-224 0 0,0 0-290 0 0,0 0-214 0 0,0 0-138 0 0,0 0-103 0 0,0 0-63 0 0,0 0-90 0 0,1 33-83 0 0,7 99-53 0 0,7-78 77 0 0,-10-49-293 0 0,88 66 708 0 0,-89-69-934 0 0,-3-1 172 0 0,-1-1 0 0 0,0 1 0 0 0,1-1-1 0 0,-1 1 1 0 0,0-1 0 0 0,1 1 0 0 0,-1-1 0 0 0,1 0 0 0 0,-1 1 0 0 0,0-1-1 0 0,1 0 1 0 0,-1 0 0 0 0,1 1 0 0 0,-1-1 0 0 0,1 0 0 0 0,-1 0 0 0 0,1 0 0 0 0,-1 1-1 0 0,1-1 1 0 0,0 0 0 0 0,-1 0 0 0 0,1 0 0 0 0,-1 0 0 0 0,1 0 0 0 0,-1 0-1 0 0,1 0 1 0 0,-1 0 0 0 0,1 0 0 0 0,-1 0 0 0 0,1-1 0 0 0,-1 1 0 0 0,1 0-1 0 0,0 0 1 0 0,-1 0 0 0 0,0-1 0 0 0,1 1 0 0 0,-1 0 0 0 0,1-1 0 0 0,-1 1-1 0 0,1 0 1 0 0,-1-1 0 0 0,1 1 0 0 0,-1-1 0 0 0,0 1 0 0 0,1 0 0 0 0,-1-1-1 0 0,0 1 1 0 0,0-1 0 0 0,1 1 0 0 0,-1-1 0 0 0,0 1 0 0 0,0-1 0 0 0,0 1-1 0 0,1-1 1 0 0,-1 1 0 0 0,0-1 0 0 0,0 1 0 0 0,0-1 0 0 0,0 0 0 0 0,0 1 0 0 0,0-1-1 0 0,0 1 1 0 0,0-1 0 0 0,0 1 0 0 0,0-1 0 0 0,-1 1 0 0 0,1-1-29 0 0,69-176 1435 0 0,-64 160-1476 0 0,0-1-79 0 0,1 0 0 0 0,0 1 0 0 0,1-1 0 0 0,1 1-1 0 0,1 1 1 0 0,0-1 0 0 0,2 1 0 0 0,7-8 120 0 0,6 10-3763 0 0,-15 12-396 0 0,0 2-3901 0 0,-5 0-2873 0 0</inkml:trace>
  <inkml:trace contextRef="#ctx0" brushRef="#br0" timeOffset="4631.228">4262 446 5417 0 0,'0'0'4040'0'0,"0"0"-1425"0"0,0 0-484 0 0,0 0 44 0 0,0 0-212 0 0,0 0-412 0 0,0 0-348 0 0,0 0-268 0 0,0 0-188 0 0,0 0-128 0 0,0 0-107 0 0,0 0-97 0 0,34-4-78 0 0,108-15-93 0 0,-38-6 116 0 0,-80 17-528 0 0,39-15 275 0 0,-27-1-4113 0 0,-32 17 438 0 0,-4 2-4586 0 0,0 2-1321 0 0</inkml:trace>
  <inkml:trace contextRef="#ctx0" brushRef="#br0" timeOffset="4888.955">4407 254 6377 0 0,'0'0'3492'0'0,"0"0"-728"0"0,0 0-462 0 0,0 0-277 0 0,0 0-365 0 0,0 0-337 0 0,0 0-267 0 0,0 0-180 0 0,0 0-117 0 0,0 0-108 0 0,-3 34-104 0 0,-9 104-119 0 0,15-19 308 0 0,21-68-989 0 0,-11-40-3895 0 0,4-6-6090 0 0,-13-5-119 0 0</inkml:trace>
  <inkml:trace contextRef="#ctx0" brushRef="#br0" timeOffset="6017.084">5059 321 1320 0 0,'0'0'2830'0'0,"0"0"-309"0"0,0 0-133 0 0,0 0-122 0 0,0 0-308 0 0,0 0-459 0 0,0 0-470 0 0,0 0-300 0 0,0 0-167 0 0,0 0-114 0 0,0 0-57 0 0,0 0-76 0 0,-18 5-74 0 0,-58 16-61 0 0,72-20-159 0 0,1 0-1 0 0,-1 0 1 0 0,1 1-1 0 0,-1-1 0 0 0,1 1 1 0 0,0 0-1 0 0,0 0 1 0 0,0 0-1 0 0,0 0 0 0 0,0 0 1 0 0,0 1-1 0 0,0 0 1 0 0,1-1-1 0 0,-1 1 1 0 0,1 0-1 0 0,0 0 0 0 0,0 0 1 0 0,-2 3-21 0 0,0 1 35 0 0,-1 1-4 0 0,-1 1 0 0 0,2 0 0 0 0,-1 0 0 0 0,1 1 0 0 0,1-1 0 0 0,-1 1 0 0 0,2-1 0 0 0,-1 1 0 0 0,1 0-1 0 0,1 0 1 0 0,0 0 0 0 0,0 1 0 0 0,1-1 0 0 0,0 0 0 0 0,1 0-31 0 0,0-7 75 0 0,0-1-1 0 0,0 1 1 0 0,0 0-1 0 0,0-1 1 0 0,0 1-1 0 0,1-1 0 0 0,-1 0 1 0 0,1 1-1 0 0,0-1 1 0 0,0 0-1 0 0,0 0 1 0 0,0 0-1 0 0,0 0 1 0 0,0 0-1 0 0,0-1 1 0 0,0 1-1 0 0,1-1 1 0 0,-1 1-1 0 0,1-1 1 0 0,-1 0-1 0 0,1 0 0 0 0,0 0 1 0 0,-1 0-1 0 0,1 0 1 0 0,0-1-1 0 0,0 1 1 0 0,-1-1-1 0 0,1 0 1 0 0,0 0-1 0 0,0 0 1 0 0,0 0-1 0 0,0 0 1 0 0,-1-1-1 0 0,1 1 1 0 0,0-1-1 0 0,1 0-74 0 0,3 1 318 0 0,2-3-130 0 0,0 0-1 0 0,-1 0 0 0 0,0 0 1 0 0,1-1-1 0 0,-2-1 0 0 0,1 1 0 0 0,0-1 1 0 0,-1-1-1 0 0,0 1 0 0 0,0-1 1 0 0,0 0-1 0 0,-1-1 0 0 0,0 0 0 0 0,0 0 1 0 0,4-6-188 0 0,-9 11 30 0 0,11-12 59 0 0,0-1 0 0 0,-1 0 0 0 0,-1-1 0 0 0,0 0 1 0 0,-1-1-1 0 0,-1 0 0 0 0,0 0 0 0 0,-2 0 0 0 0,0-1 0 0 0,-1 0 1 0 0,0 0-1 0 0,-2-1 0 0 0,0 1 0 0 0,0-15-89 0 0,-3 12-2 0 0,-9-73 63 0 0,9 91-73 0 0,-1 0 1 0 0,-1 1-1 0 0,1-1 0 0 0,0 0 0 0 0,-1 1 1 0 0,1-1-1 0 0,-1 1 0 0 0,0 0 0 0 0,0 0 1 0 0,0-1-1 0 0,0 1 0 0 0,0 0 0 0 0,0 1 1 0 0,-1-1-1 0 0,1 0 0 0 0,0 1 0 0 0,-1-1 1 0 0,0 1-1 0 0,1 0 0 0 0,-1 0 0 0 0,0 0 1 0 0,0 0-1 0 0,1 0 0 0 0,-1 1 0 0 0,0-1 1 0 0,0 1-1 0 0,0-1 0 0 0,0 1 0 0 0,0 0 1 0 0,-1 1 11 0 0,-3 1-25 0 0,-1 1 1 0 0,1 0 0 0 0,0 1-1 0 0,0 0 1 0 0,1 0 0 0 0,-1 0 0 0 0,1 1-1 0 0,0 0 1 0 0,0 0 0 0 0,1 1-1 0 0,-1 0 1 0 0,1 0 0 0 0,0 0-1 0 0,1 0 1 0 0,0 1 0 0 0,0-1-1 0 0,0 1 1 0 0,1 0 0 0 0,-1 1 0 0 0,2-1-1 0 0,-1 0 1 0 0,0 6 24 0 0,2-11-1 0 0,-3 8-36 0 0,0 1 0 0 0,0 0 0 0 0,1 0 0 0 0,1 0 1 0 0,0 0-1 0 0,0 0 0 0 0,1 0 0 0 0,0 1 1 0 0,1-1-1 0 0,1 0 0 0 0,0 1 0 0 0,0-1 1 0 0,1 0-1 0 0,0 0 0 0 0,1 0 0 0 0,0 0 0 0 0,1 0 1 0 0,0-1-1 0 0,1 1 0 0 0,0-1 0 0 0,1 0 1 0 0,0-1-1 0 0,0 0 0 0 0,1 1 0 0 0,0-2 0 0 0,1 1 1 0 0,0-1-1 0 0,4 3 37 0 0,63 39-4273 0 0,-46-40-1182 0 0,2-7-4948 0 0,-20-3 5762 0 0</inkml:trace>
  <inkml:trace contextRef="#ctx0" brushRef="#br0" timeOffset="6468.858">5247 630 3009 0 0,'0'0'3976'0'0,"0"0"-769"0"0,0 0-618 0 0,0 0-384 0 0,0 0-425 0 0,0 0-435 0 0,0 0-317 0 0,0 0-167 0 0,0 0-77 0 0,0 0-34 0 0,0 0-42 0 0,0 0-68 0 0,0 0-102 0 0,16-28-101 0 0,49-85-82 0 0,0 18 573 0 0,-44 77-893 0 0,-21 18-94 0 0,0 0-12 0 0,0 0 1 0 0,0 22-37 0 0,-12 41 83 0 0,14-62 48 0 0,0-1 1 0 0,0 1-1 0 0,1-1 1 0 0,-1 0-1 0 0,0 0 1 0 0,0 0-1 0 0,1 0 1 0 0,-1 0-1 0 0,0-1 1 0 0,0 1-1 0 0,1-1 1 0 0,-1 1-1 0 0,0-1 1 0 0,0 0-1 0 0,0 0 0 0 0,0 0 1 0 0,0 0-1 0 0,0 0 1 0 0,0 0-1 0 0,0-1 1 0 0,0 1-1 0 0,-1 0 1 0 0,2-3-25 0 0,23-15 109 0 0,0 1 1 0 0,1 2 0 0 0,0 0-1 0 0,2 2 1 0 0,14-6-110 0 0,-41 22 3 0 0,0-1 0 0 0,-1 1 0 0 0,1-1 1 0 0,-1 1-1 0 0,1 0 0 0 0,-1 0 0 0 0,0 0 1 0 0,0-1-1 0 0,0 1 0 0 0,0 0 0 0 0,0 0 0 0 0,0 0 1 0 0,-1 1-1 0 0,1-1 0 0 0,-1 0 0 0 0,1 0 0 0 0,-1 0 1 0 0,0 0-1 0 0,0 1 0 0 0,0-1 0 0 0,0 0 0 0 0,0 0 1 0 0,0 0-1 0 0,0 1 0 0 0,-1-1 0 0 0,1 0 0 0 0,-1 0 1 0 0,-1 2-4 0 0,2 5 11 0 0,0 4-5 0 0,15 51-126 0 0,37-56-3421 0 0,-31-17-444 0 0,-3-3-5718 0 0,-13 8 990 0 0</inkml:trace>
  <inkml:trace contextRef="#ctx0" brushRef="#br0" timeOffset="7014.483">5974 350 4329 0 0,'0'0'4110'0'0,"0"0"-967"0"0,0 0-521 0 0,0 0-358 0 0,0 0-455 0 0,0 0-459 0 0,0 0-381 0 0,0 0-244 0 0,0 0-140 0 0,0 0-102 0 0,0 0-63 0 0,0 0-68 0 0,-12 4-69 0 0,-40 15-58 0 0,45-15-186 0 0,0-1-1 0 0,1 1 1 0 0,-1 0-1 0 0,1 0 1 0 0,0 1 0 0 0,0 0-1 0 0,0 0 1 0 0,1 0-1 0 0,-1 1 1 0 0,1 0 0 0 0,1 0-1 0 0,-4 5-38 0 0,4-6 8 0 0,1-1-13 0 0,0 1-1 0 0,0-1 1 0 0,1 1 0 0 0,-1 0 0 0 0,1 0-1 0 0,0 0 1 0 0,0 0 0 0 0,1 1 0 0 0,0-1-1 0 0,0 0 1 0 0,0 1 0 0 0,0-1-1 0 0,1 0 1 0 0,0 1 0 0 0,0-1 0 0 0,0 1-1 0 0,1 1 6 0 0,1-3 6 0 0,1-1 0 0 0,-1 0-1 0 0,0-1 1 0 0,1 1-1 0 0,0 0 1 0 0,0-1-1 0 0,-1 1 1 0 0,1-1-1 0 0,1 0 1 0 0,-1 0-1 0 0,0 0 1 0 0,1 0-1 0 0,-1-1 1 0 0,1 1-1 0 0,-1-1 1 0 0,1 0 0 0 0,-1 0-1 0 0,1 0 1 0 0,0 0-1 0 0,0-1 1 0 0,-1 0-1 0 0,1 0 1 0 0,0 0-1 0 0,0 0 1 0 0,0 0-1 0 0,-1-1 1 0 0,1 1-1 0 0,1-2-5 0 0,0 2 27 0 0,10-2 104 0 0,-1-1 0 0 0,0-1 0 0 0,0-1 0 0 0,0 0 1 0 0,-1 0-1 0 0,1-2 0 0 0,-1 1 0 0 0,-1-2 0 0 0,1 0 0 0 0,-1 0 0 0 0,-1-1 1 0 0,0 0-1 0 0,0-1 0 0 0,0-1 0 0 0,7-10-131 0 0,-11 14 53 0 0,8-6-7 0 0,-1 0 0 0 0,0-1 0 0 0,0 0 0 0 0,-2-1 0 0 0,0-1 0 0 0,0 0 0 0 0,-2 0 0 0 0,0-1 0 0 0,-1-1 0 0 0,0 1 0 0 0,-2-1 0 0 0,0-1 0 0 0,-1 0 0 0 0,-1 0 0 0 0,0 0 0 0 0,-2 0 0 0 0,0-1-46 0 0,-2 15-9 0 0,0 0 0 0 0,-1 0 0 0 0,0-1 0 0 0,1 1 0 0 0,-1 0 0 0 0,-1-1 0 0 0,1 1 0 0 0,-1 0 0 0 0,0-1 0 0 0,0 1 0 0 0,-1 0 1 0 0,0 0-1 0 0,1 0 0 0 0,-2 0 0 0 0,1 1 0 0 0,0-1 0 0 0,-1 0 0 0 0,0 1 0 0 0,0 0 0 0 0,-1-1 0 0 0,1 1 0 0 0,-1 1 0 0 0,0-1 0 0 0,0 0 0 0 0,0 1 0 0 0,0 0 0 0 0,0 0 0 0 0,-1 0 1 0 0,0 1-1 0 0,1-1 0 0 0,-1 1 0 0 0,0 0 0 0 0,0 0 0 0 0,0 1 0 0 0,0 0 0 0 0,-1-1 0 0 0,-1 1 9 0 0,-1 2-27 0 0,-1-1 1 0 0,1 1-1 0 0,0 0 0 0 0,0 1 1 0 0,0 0-1 0 0,0 0 0 0 0,0 1 1 0 0,0-1-1 0 0,0 2 0 0 0,1-1 1 0 0,-1 1-1 0 0,1 1 0 0 0,0-1 1 0 0,1 1-1 0 0,-6 5 27 0 0,2-1-32 0 0,0 0 0 0 0,0 0 0 0 0,1 1 1 0 0,1 1-1 0 0,0 0 0 0 0,0 0 0 0 0,1 0 0 0 0,0 1 0 0 0,1 0 1 0 0,1 0-1 0 0,0 1 0 0 0,0 0 0 0 0,1-1 0 0 0,1 1 0 0 0,0 1 1 0 0,1-1-1 0 0,0 0 0 0 0,1 1 0 0 0,1-1 0 0 0,0 1 0 0 0,1-1 1 0 0,0 1-1 0 0,3 11 32 0 0,2-13-165 0 0,1 0 1 0 0,0 0 0 0 0,0-1-1 0 0,2 0 1 0 0,-1 0-1 0 0,1-1 1 0 0,1 0 0 0 0,0-1-1 0 0,0 0 1 0 0,1 0-1 0 0,0-1 1 0 0,0-1 0 0 0,1 0-1 0 0,0 0 1 0 0,0-2-1 0 0,0 1 1 0 0,1-1 0 0 0,2 0 164 0 0,85 15-4192 0 0,-65-19-765 0 0,-3-4-4140 0 0,-20 0 4731 0 0</inkml:trace>
  <inkml:trace contextRef="#ctx0" brushRef="#br0" timeOffset="7373.014">6436 258 3457 0 0,'0'0'3787'0'0,"0"0"-898"0"0,0 0-562 0 0,0 0-339 0 0,0 0-418 0 0,0 0-432 0 0,0 0-369 0 0,0 0-230 0 0,0 0-90 0 0,0 0-15 0 0,0 0 22 0 0,0 0-8 0 0,0 0-51 0 0,-2 14-61 0 0,-5 68 254 0 0,22 6 281 0 0,-13-69-733 0 0,0 0 0 0 0,2 0 0 0 0,0 0 0 0 0,1-1 0 0 0,1 1 0 0 0,1-1-1 0 0,0 0 1 0 0,2-1 0 0 0,7 12-138 0 0,-15-28 76 0 0,0-1 0 0 0,1 0 0 0 0,-1 0 0 0 0,0 0 0 0 0,1 0 0 0 0,-1 0 0 0 0,1-1-1 0 0,-1 1 1 0 0,0 0 0 0 0,0 0 0 0 0,1-1 0 0 0,-1 1 0 0 0,0-1 0 0 0,1 1-1 0 0,-1-1 1 0 0,0 0 0 0 0,0 0 0 0 0,0 1 0 0 0,0-1 0 0 0,0 0 0 0 0,0 0 0 0 0,0 0-1 0 0,0 0 1 0 0,0 0 0 0 0,0 0 0 0 0,0 0 0 0 0,-1 0 0 0 0,1-1 0 0 0,0 1 0 0 0,-1 0-1 0 0,1 0 1 0 0,-1 0 0 0 0,0-1 0 0 0,1 1 0 0 0,-1 0 0 0 0,0-1 0 0 0,0 1 0 0 0,1 0-1 0 0,-1-1 1 0 0,0 1 0 0 0,-1-2-76 0 0,5-4 186 0 0,21-48 420 0 0,-2-1-1 0 0,-3-2 0 0 0,9-42-605 0 0,16-31-1474 0 0,-40 124-2743 0 0,-1 6-7038 0 0,-2 1-598 0 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1:5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1 533 0 0 0,'0'0'812'0'0,"0"0"1086"0"0,0 0 354 0 0,0 0 144 0 0,0 0-45 0 0,0 0-331 0 0,0 0-454 0 0,0 0-398 0 0,0 0-266 0 0,0 0-152 0 0,0 0-92 0 0,0 0-47 0 0,0 0-11 0 0,4 14 1524 0 0,13-10-1283 0 0,1-1 1 0 0,-1-1-1 0 0,1 0 0 0 0,0-2 0 0 0,-1 0 0 0 0,1-1 0 0 0,9-1-841 0 0,88-13 974 0 0,-84 14-475 0 0,-2-1-4818 0 0,-16 5-10977 0 0,-9-3 7442 0 0</inkml:trace>
  <inkml:trace contextRef="#ctx0" brushRef="#br0" timeOffset="742.045">573 563 0 0 0,'0'0'1040'0'0,"0"0"795"0"0,0 0 299 0 0,0 0 3 0 0,0 0-140 0 0,0 0-232 0 0,0 0-228 0 0,0 0-178 0 0,0 0-144 0 0,0 0-139 0 0,0 0-119 0 0,0 0-113 0 0,-4-4-147 0 0,-15-11-115 0 0,17 14-499 0 0,0 1 0 0 0,-1-1 0 0 0,1 0 0 0 0,0 1 0 0 0,0 0 0 0 0,-1-1 1 0 0,1 1-1 0 0,0 0 0 0 0,0 0 0 0 0,-1 1 0 0 0,1-1 0 0 0,0 0 0 0 0,0 1 0 0 0,0-1 0 0 0,-1 1 1 0 0,1 0-1 0 0,0-1 0 0 0,0 1 0 0 0,0 0 0 0 0,0 0 0 0 0,0 1 0 0 0,0-1 0 0 0,1 0 1 0 0,-2 1-84 0 0,-9 4 248 0 0,3 0-213 0 0,-1-1-1 0 0,1 1 1 0 0,0 1 0 0 0,0 0-1 0 0,0 0 1 0 0,1 1 0 0 0,0-1-1 0 0,1 2 1 0 0,0-1 0 0 0,0 1-1 0 0,1 0 1 0 0,0 1 0 0 0,1-1-1 0 0,-4 8-34 0 0,5 61-193 0 0,6-75 226 0 0,1-1 0 0 0,-1 0 0 0 0,1 0 0 0 0,0 0-1 0 0,-1 0 1 0 0,1 0 0 0 0,0-1 0 0 0,0 0 0 0 0,0 1 0 0 0,0-1 0 0 0,1 0 0 0 0,-1 0 0 0 0,0-1-1 0 0,0 1 1 0 0,1 0 0 0 0,-1-1 0 0 0,0 0 0 0 0,1 0 0 0 0,-1 0 0 0 0,0 0 0 0 0,1-1 0 0 0,-1 0-33 0 0,0 1 65 0 0,10-2 106 0 0,0-1-1 0 0,-1-1 1 0 0,1 0-1 0 0,-1 0 0 0 0,0-2 1 0 0,-1 1-1 0 0,1-1 1 0 0,-1-1-1 0 0,0 0 0 0 0,-1-1 1 0 0,1 0-1 0 0,4-6-170 0 0,12-6 236 0 0,-14 11-164 0 0,-1 0 0 0 0,-1-1-1 0 0,0 0 1 0 0,0-1 0 0 0,-1 0 0 0 0,0-1 0 0 0,-1 0-1 0 0,-1-1 1 0 0,0 1 0 0 0,0-2 0 0 0,-1 1 0 0 0,-1-1 0 0 0,0 0-1 0 0,-1 0 1 0 0,-1 0 0 0 0,0-1 0 0 0,-1 0 0 0 0,0 0-1 0 0,-1 0 1 0 0,-1-13-72 0 0,1 22-21 0 0,-1 0 0 0 0,-1 0 0 0 0,1 0 0 0 0,-1 0 0 0 0,0 0 0 0 0,0 0 0 0 0,-1 0 0 0 0,0 0 0 0 0,0 0 0 0 0,0 0 0 0 0,-1 0 0 0 0,0 0 0 0 0,0 0 0 0 0,0 1 0 0 0,-1-1 0 0 0,0 1 0 0 0,0 0 0 0 0,0-1 0 0 0,-1 2 0 0 0,1-1 0 0 0,-1 0 0 0 0,0 1 0 0 0,-1-1 0 0 0,1 1 0 0 0,-1 0 0 0 0,0 1 0 0 0,0-1 0 0 0,0 1 0 0 0,0 0 0 0 0,-1 0 0 0 0,1 1 0 0 0,-1 0 0 0 0,0 0 0 0 0,1 0 0 0 0,-1 0 0 0 0,0 1 0 0 0,-1 0 21 0 0,0 1-20 0 0,0 1 0 0 0,1 0 1 0 0,-1 1-1 0 0,0-1 0 0 0,1 1 0 0 0,-1 1 1 0 0,1-1-1 0 0,0 1 0 0 0,-1 0 0 0 0,1 0 1 0 0,1 1-1 0 0,-1 0 0 0 0,0 0 0 0 0,1 0 0 0 0,0 1 1 0 0,0-1-1 0 0,0 1 0 0 0,1 1 0 0 0,-1-1 1 0 0,1 1-1 0 0,1-1 0 0 0,-1 1 0 0 0,1 0 1 0 0,-2 5 19 0 0,-1 0 1 0 0,1 1 1 0 0,1-1-1 0 0,0 1 1 0 0,1-1-1 0 0,0 1 1 0 0,1 0-1 0 0,0 0 1 0 0,1 0-1 0 0,0 1 1 0 0,1-1-1 0 0,0 0 1 0 0,1 0-1 0 0,2 9-1 0 0,1-8 6 0 0,2-1 0 0 0,-1 0 0 0 0,2-1 0 0 0,0 1 1 0 0,0-1-1 0 0,1 0 0 0 0,0-1 0 0 0,1 0 0 0 0,0 0 0 0 0,0-1 0 0 0,1 0 0 0 0,1-1 1 0 0,-1 0-1 0 0,1-1 0 0 0,1 0 0 0 0,-1 0 0 0 0,3 0-6 0 0,115 44 240 0 0,-49-46-1358 0 0,-65-12-2689 0 0,-2-5-3340 0 0,-8 6 842 0 0,-1 5-646 0 0</inkml:trace>
  <inkml:trace contextRef="#ctx0" brushRef="#br0" timeOffset="1419.231">932 725 4617 0 0,'0'0'4573'0'0,"0"0"-1446"0"0,0 0-718 0 0,0 0-283 0 0,0 0-298 0 0,0 0-382 0 0,0 0-365 0 0,0 0-265 0 0,0 0-138 0 0,0 0-63 0 0,0 0-45 0 0,0 0-15 0 0,10 9 923 0 0,10-34-271 0 0,140-150 241 0 0,-78 94-1408 0 0,-82 80-43 0 0,1 1-1 0 0,-1-1 1 0 0,0 1 0 0 0,0 0-1 0 0,1-1 1 0 0,-1 1 0 0 0,0 0-1 0 0,1-1 1 0 0,-1 1 0 0 0,0 0-1 0 0,1-1 1 0 0,-1 1 0 0 0,0 0-1 0 0,1-1 1 0 0,-1 1 0 0 0,1 0-1 0 0,-1 0 1 0 0,0 0-1 0 0,1 0 1 0 0,-1-1 0 0 0,1 1-1 0 0,-1 0 1 0 0,1 0 0 0 0,-1 0-1 0 0,1 0 1 0 0,-1 0 0 0 0,1 0-1 0 0,-1 0 1 0 0,0 0 0 0 0,1 0-1 0 0,-1 0 1 0 0,1 0 0 0 0,-1 0-1 0 0,1 1 1 0 0,-1-1 0 0 0,1 0-1 0 0,-1 0 1 0 0,0 0-1 0 0,1 1 1 0 0,-1-1 0 0 0,1 0-1 0 0,-1 0 1 0 0,0 1 0 0 0,1-1-1 0 0,-1 0 1 0 0,0 1 0 0 0,1-1-1 0 0,-1 1 1 0 0,0-1 0 0 0,0 0-1 0 0,1 1 1 0 0,-1-1 0 0 0,0 1-1 0 0,0-1 1 0 0,0 0 0 0 0,1 1 3 0 0,-2 31-275 0 0,0-19 320 0 0,2 83-131 0 0,0-94 90 0 0,1 1-1 0 0,0-1 1 0 0,0 0-1 0 0,0 0 0 0 0,0 0 1 0 0,0-1-1 0 0,0 1 1 0 0,0 0-1 0 0,1-1 0 0 0,-1 1 1 0 0,1-1-1 0 0,-1 0 1 0 0,1 0-1 0 0,-1 0 0 0 0,1 0 1 0 0,0-1-1 0 0,0 1 1 0 0,-1 0-1 0 0,1-1 1 0 0,0 0-1 0 0,0 0 0 0 0,-1 0 1 0 0,1 0-1 0 0,0 0 1 0 0,0 0-1 0 0,-1-1 0 0 0,1 0 1 0 0,0 1-1 0 0,-1-1 1 0 0,1 0-1 0 0,0 0 0 0 0,-1 0 1 0 0,1-1-1 0 0,-1 1 1 0 0,0-1-1 0 0,3-1-3 0 0,100-86 113 0 0,-46 47-101 0 0,-52 112-130 0 0,-7-65 75 0 0,0 0 0 0 0,0 0 0 0 0,0 1 0 0 0,1-1 0 0 0,-1 0 0 0 0,1 0 0 0 0,1 0 0 0 0,-1 0 0 0 0,1 0 0 0 0,0 0 0 0 0,0 0 0 0 0,0-1 0 0 0,0 1 0 0 0,1-1 0 0 0,0 1 0 0 0,0-1 0 0 0,0 0 0 0 0,1 0 0 0 0,-1 0 0 0 0,1-1 0 0 0,0 1 0 0 0,0-1 0 0 0,0 0-1 0 0,1 0 1 0 0,-1 0 0 0 0,1-1 0 0 0,-1 1 0 0 0,4 0 43 0 0,42-1-5231 0 0,-34-7 114 0 0,-2-4-4147 0 0,-10 6 1840 0 0</inkml:trace>
  <inkml:trace contextRef="#ctx0" brushRef="#br0" timeOffset="1836.01">1672 202 3961 0 0,'0'0'4031'0'0,"0"0"-959"0"0,0 0-640 0 0,0 0-373 0 0,0 0-312 0 0,0 0-350 0 0,0 0-346 0 0,0 0-302 0 0,0 0-162 0 0,0 0-55 0 0,0 0-13 0 0,0 0 10 0 0,0 0-17 0 0,6 10-53 0 0,33 75 696 0 0,-34-70-960 0 0,9 30 66 0 0,2-1 0 0 0,2 0 0 0 0,1-2 0 0 0,21 33-261 0 0,-13-31 36 0 0,-7-73 1446 0 0,108-185-496 0 0,-110 175-942 0 0,-9 16-273 0 0,1 1-1 0 0,2 0 1 0 0,0 0-1 0 0,1 2 0 0 0,1-1 1 0 0,11-11 229 0 0,8-1-4988 0 0,-25 32-5211 0 0,-6 1-1456 0 0</inkml:trace>
  <inkml:trace contextRef="#ctx0" brushRef="#br0" timeOffset="2643.485">2227 515 4585 0 0,'0'0'2811'0'0,"0"0"-724"0"0,0 0-433 0 0,0 0-146 0 0,0 0-98 0 0,0 0-151 0 0,0 0-160 0 0,0 0-163 0 0,0 0-100 0 0,0 0-70 0 0,0 0-63 0 0,0 0-21 0 0,20 0-58 0 0,128-5 838 0 0,86-19-624 0 0,-224 17-3321 0 0,-9 2-2433 0 0,-4-2-3571 0 0,-1 3 1113 0 0</inkml:trace>
  <inkml:trace contextRef="#ctx0" brushRef="#br0" timeOffset="2865.88">2460 283 1896 0 0,'0'0'2601'0'0,"0"0"-755"0"0,0 0-211 0 0,0 0 213 0 0,0 0 199 0 0,0 0-68 0 0,0 0-366 0 0,0 0-426 0 0,0 0-327 0 0,0 0-181 0 0,0 0-93 0 0,0 0-60 0 0,-6 32-41 0 0,-22 100-51 0 0,22-110-313 0 0,1 1-1 0 0,1 1 1 0 0,2-1 0 0 0,0 0 0 0 0,1 1 0 0 0,2 0 0 0 0,1 5-121 0 0,-2-21-36 0 0,18 31-1419 0 0,-6-32-2611 0 0,3-5-5004 0 0,-11-2 2629 0 0</inkml:trace>
  <inkml:trace contextRef="#ctx0" brushRef="#br0" timeOffset="3582.071">2989 423 0 0 0,'0'0'2259'0'0,"0"0"126"0"0,0 0 57 0 0,0 0-213 0 0,0 0-318 0 0,0 0-328 0 0,0 0-286 0 0,0 0-212 0 0,0 0-173 0 0,0 0-167 0 0,0 0-163 0 0,-23 5-132 0 0,-70 18-110 0 0,43 2 163 0 0,41-16-415 0 0,3-4-86 0 0,0 0 0 0 0,0 0 0 0 0,1 0 0 0 0,0 1 0 0 0,0 0 1 0 0,1 0-1 0 0,-1 0 0 0 0,1 1 0 0 0,1-1 0 0 0,-1 1 0 0 0,1 0 1 0 0,0 0-1 0 0,1 0 0 0 0,0 0 0 0 0,0 1 0 0 0,0-1 0 0 0,1 1 1 0 0,0-1-1 0 0,0 1 0 0 0,1-1 0 0 0,0 7-2 0 0,3-11 43 0 0,-1 1 0 0 0,1-1 0 0 0,-1 0 0 0 0,1-1 0 0 0,0 1 0 0 0,0 0 0 0 0,0-1 0 0 0,0 0 0 0 0,1 0 0 0 0,-1 0 0 0 0,0 0-1 0 0,1 0 1 0 0,0 0 0 0 0,-1-1 0 0 0,1 0 0 0 0,0 0 0 0 0,0 0 0 0 0,0 0 0 0 0,0-1 0 0 0,0 1 0 0 0,-1-1 0 0 0,1 0 0 0 0,0 0 0 0 0,0-1 0 0 0,0 1 0 0 0,0-1 0 0 0,0 0 0 0 0,1 0-43 0 0,7 1 256 0 0,4-3-7 0 0,0 0 0 0 0,0-1 1 0 0,0-1-1 0 0,-1-1 0 0 0,1 0 0 0 0,-1-1 0 0 0,-1-1 1 0 0,1 0-1 0 0,-1-1 0 0 0,-1 0 0 0 0,0-1 1 0 0,0-1-1 0 0,-1 0 0 0 0,0 0 0 0 0,1-4-249 0 0,-1 3 66 0 0,-1-2 0 0 0,0 1-1 0 0,-1-1 1 0 0,0-1 0 0 0,-1 0 0 0 0,-1 0 0 0 0,-1-1-1 0 0,0 0 1 0 0,-1 0 0 0 0,0-1 0 0 0,-1 0-1 0 0,-2 0 1 0 0,1 0 0 0 0,-2 0 0 0 0,0 0-1 0 0,-1-1 1 0 0,-1 1 0 0 0,-1 0 0 0 0,0-1-66 0 0,1 11-16 0 0,-1 1 1 0 0,0-1 0 0 0,-1 1 0 0 0,1 0-1 0 0,-1-1 1 0 0,0 1 0 0 0,-1 0-1 0 0,0 0 1 0 0,1 0 0 0 0,-2 1 0 0 0,1-1-1 0 0,-1 1 1 0 0,0 0 0 0 0,0-1-1 0 0,0 2 1 0 0,-1-1 0 0 0,0 1 0 0 0,0-1-1 0 0,0 1 1 0 0,0 0 0 0 0,-1 1-1 0 0,1 0 1 0 0,-1 0 0 0 0,0 0-1 0 0,0 0 1 0 0,0 1 0 0 0,0 0 0 0 0,0 0-1 0 0,-1 1 1 0 0,1-1 0 0 0,-1 2-1 0 0,1-1 1 0 0,-1 1 0 0 0,1 0 0 0 0,-1 0-1 0 0,1 0 1 0 0,-1 1 0 0 0,1 0-1 0 0,-1 0 1 0 0,1 1 0 0 0,0 0 0 0 0,0 0-1 0 0,-2 1 16 0 0,-1 2-24 0 0,0 0-1 0 0,1 0 0 0 0,0 1 0 0 0,0 0 0 0 0,1 0 1 0 0,0 1-1 0 0,0 0 0 0 0,0 0 0 0 0,1 1 1 0 0,0-1-1 0 0,0 1 0 0 0,1 1 0 0 0,0-1 1 0 0,1 1-1 0 0,-1 0 0 0 0,2 0 0 0 0,-1 0 1 0 0,1 0-1 0 0,1 1 0 0 0,0-1 0 0 0,0 1 1 0 0,1 0-1 0 0,0 5 25 0 0,0-6-21 0 0,1 0 0 0 0,1 1 0 0 0,0-1 1 0 0,0 0-1 0 0,0 0 0 0 0,1 0 0 0 0,1 0 0 0 0,-1-1 1 0 0,1 1-1 0 0,1-1 0 0 0,0 1 0 0 0,0-1 1 0 0,1 0-1 0 0,0 0 0 0 0,0-1 0 0 0,0 0 0 0 0,1 0 1 0 0,0 0-1 0 0,1 0 0 0 0,0-1 0 0 0,0 0 0 0 0,7 4 21 0 0,2 1-473 0 0,2-1 0 0 0,-1-1 1 0 0,2-1-1 0 0,-1 0 0 0 0,1-1 0 0 0,0-1 0 0 0,7 1 473 0 0,27 4-5342 0 0,2-2-5351 0 0,-45-6 6420 0 0</inkml:trace>
  <inkml:trace contextRef="#ctx0" brushRef="#br0" timeOffset="4093.95">3233 721 0 0 0,'0'0'1606'0'0,"0"0"997"0"0,0 0 430 0 0,0 0-29 0 0,0 0-393 0 0,0 0-494 0 0,0 0-385 0 0,0 0-293 0 0,0 0-215 0 0,0 0-159 0 0,0 0-124 0 0,0 0-123 0 0,20-17-110 0 0,63-54-75 0 0,-9-19 987 0 0,-52 55-1301 0 0,36-38 203 0 0,-57 72-530 0 0,-1 1-16 0 0,0 0-23 0 0,0 0-45 0 0,-22 118-459 0 0,24-117 560 0 0,0 1-1 0 0,-1 0 0 0 0,1-1 0 0 0,0 1 0 0 0,0-1 1 0 0,0 1-1 0 0,0-1 0 0 0,0 0 0 0 0,1 0 0 0 0,-1 0 1 0 0,0 0-1 0 0,0 0 0 0 0,1 0 0 0 0,-1-1 0 0 0,0 1 0 0 0,1-1 1 0 0,-1 0-1 0 0,1 0 0 0 0,-1 0 0 0 0,1 0 0 0 0,-1 0 1 0 0,0 0-1 0 0,1 0 0 0 0,-1-1 0 0 0,1 1 0 0 0,-1-1 1 0 0,0 0-1 0 0,0 0 0 0 0,1 0 0 0 0,-1 0 0 0 0,0 0 1 0 0,0 0-1 0 0,0-1 0 0 0,0 1 0 0 0,0-1-8 0 0,129-92 332 0 0,-71 60-214 0 0,-59 34-130 0 0,-1 18-72 0 0,-17 93 234 0 0,17-108-193 0 0,-1 0-1 0 0,1 0 0 0 0,0-1 1 0 0,0 1-1 0 0,1 0 0 0 0,-1 0 1 0 0,0 0-1 0 0,1 0 1 0 0,0 0-1 0 0,0-1 0 0 0,-1 1 1 0 0,2 0-1 0 0,-1-1 0 0 0,0 1 1 0 0,0 0-1 0 0,1-1 0 0 0,0 0 1 0 0,-1 1-1 0 0,1-1 1 0 0,0 0-1 0 0,0 0 0 0 0,0 0 1 0 0,0 0-1 0 0,1 0 0 0 0,-1 0 1 0 0,0-1-1 0 0,1 1 1 0 0,0-1-1 0 0,-1 0 0 0 0,1 0 1 0 0,0 0-1 0 0,-1 0 0 0 0,1 0 1 0 0,0 0-1 0 0,0-1 0 0 0,0 1 1 0 0,-1-1-1 0 0,1 0 1 0 0,2 0 43 0 0,12 1-1384 0 0,13-1-2148 0 0,-10-4-5531 0 0,-9 0-1321 0 0</inkml:trace>
  <inkml:trace contextRef="#ctx0" brushRef="#br0" timeOffset="8596.531">3979 40 0 0 0,'0'0'1064'0'0,"0"0"329"0"0,0 0 21 0 0,0 0 145 0 0,0 0 214 0 0,0 0 19 0 0,0 0-157 0 0,0 0-221 0 0,0 0-254 0 0,0 0-182 0 0,0 0-94 0 0,2 3 3491 0 0,-2 36-2561 0 0,15 170 405 0 0,1-133-1960 0 0,-11-44-178 0 0,2 0 0 0 0,1 0 0 0 0,2 0 0 0 0,1-1 0 0 0,1 0-1 0 0,10 15-80 0 0,6-13 479 0 0,-28-33-259 0 0,15-53 1834 0 0,7-60-1967 0 0,5 0-1 0 0,5 1 1 0 0,13-23-87 0 0,-18 32-2430 0 0,-27 101 5130 0 0,1 0-4075 0 0,0-1-16452 0 0,-1 6 12941 0 0,0 1 1473 0 0</inkml:trace>
  <inkml:trace contextRef="#ctx0" brushRef="#br0" timeOffset="9111.08">4298 574 4921 0 0,'0'0'851'0'0,"0"0"-298"0"0,0 0 169 0 0,0 0 386 0 0,0 0 186 0 0,0 0-98 0 0,0 0-160 0 0,0 0-92 0 0,0 0 19 0 0,0 0 40 0 0,0 0-17 0 0,0 0-69 0 0,0 0-99 0 0,11-2-54 0 0,36-4-87 0 0,-44 5-569 0 0,0 0 0 0 0,0 0 0 0 0,0 0 1 0 0,0-1-1 0 0,0 0 0 0 0,0 1 0 0 0,0-1 0 0 0,-1 0 0 0 0,1 0 0 0 0,0-1 0 0 0,-1 1 0 0 0,0 0 0 0 0,0-1 0 0 0,0 0 0 0 0,0 1 0 0 0,0-1 0 0 0,0 0 0 0 0,-1 0 0 0 0,1 0 0 0 0,0-2-108 0 0,-2 4 28 0 0,2 0-19 0 0,-1-1 1 0 0,0 0-1 0 0,0 1 0 0 0,0-1 1 0 0,0 0-1 0 0,0 0 1 0 0,0 0-1 0 0,-1 0 0 0 0,1 0 1 0 0,-1 0-1 0 0,1 0 0 0 0,-1 0 1 0 0,0 0-1 0 0,1 0 1 0 0,-1 0-1 0 0,0 0 0 0 0,-1 0 1 0 0,1 0-1 0 0,0 0 1 0 0,0 0-1 0 0,-1 0 0 0 0,1 0 1 0 0,-1 0-1 0 0,0 0 0 0 0,0 0 1 0 0,1 1-1 0 0,-1-1 1 0 0,0 0-1 0 0,-1 0 0 0 0,1 1 1 0 0,0-1-1 0 0,0 1 1 0 0,-1-1-1 0 0,1 1 0 0 0,-1-1 1 0 0,1 1-1 0 0,-1 0 0 0 0,0 0 1 0 0,1-1-1 0 0,-1 1 1 0 0,0 1-1 0 0,0-1 0 0 0,0 0 1 0 0,0 0-1 0 0,0 1 1 0 0,0-1-1 0 0,0 1 0 0 0,0-1 1 0 0,0 1-1 0 0,0 0 1 0 0,0 0-1 0 0,-1 0-9 0 0,-3 0-38 0 0,1 0 1 0 0,-1 0-1 0 0,0 0 0 0 0,1 1 1 0 0,-1 0-1 0 0,1 0 0 0 0,0 0 1 0 0,-1 1-1 0 0,1-1 0 0 0,0 1 0 0 0,0 1 1 0 0,0-1-1 0 0,0 1 0 0 0,0 0 1 0 0,0 0-1 0 0,1 0 0 0 0,0 1 1 0 0,-1-1-1 0 0,1 1 0 0 0,1 0 1 0 0,-1 0-1 0 0,0 1 0 0 0,1-1 1 0 0,-2 5 37 0 0,2-5 27 0 0,1 0 1 0 0,-1 0 0 0 0,1 0 0 0 0,0 1-1 0 0,0-1 1 0 0,1 1 0 0 0,-1-1-1 0 0,1 1 1 0 0,0 0 0 0 0,0 0 0 0 0,1-1-1 0 0,-1 1 1 0 0,1 0 0 0 0,0 0-1 0 0,1 0 1 0 0,-1 0 0 0 0,1-1 0 0 0,0 1-1 0 0,0 0 1 0 0,0 0 0 0 0,1-1-1 0 0,-1 1 1 0 0,1-1 0 0 0,0 0-1 0 0,1 1 1 0 0,-1-1 0 0 0,1 0 0 0 0,0 0-1 0 0,0 0 1 0 0,0-1 0 0 0,0 1-1 0 0,1-1 1 0 0,-1 0 0 0 0,1 0 0 0 0,0 0-1 0 0,1 1-27 0 0,7 3 6 0 0,-1 0-1 0 0,1-1 1 0 0,1-1-1 0 0,-1 0 1 0 0,1 0-1 0 0,0-2 1 0 0,0 1-1 0 0,0-2 1 0 0,0 1 0 0 0,1-2-1 0 0,-1 0 1 0 0,1 0-1 0 0,-1-2 1 0 0,9 0-6 0 0,26-20-5325 0 0,-20-2-3838 0 0,-20 16 4280 0 0,-2 3 2653 0 0</inkml:trace>
  <inkml:trace contextRef="#ctx0" brushRef="#br0" timeOffset="9365.151">4802 467 6441 0 0,'0'0'1583'0'0,"0"0"-429"0"0,0 0 40 0 0,0 0 270 0 0,0 0 76 0 0,0 0-264 0 0,0 0-429 0 0,0 0-365 0 0,0 0-192 0 0,0 0-41 0 0,0 0 12 0 0,0 0 6 0 0,0 0-31 0 0,-12 13-82 0 0,-37 43-78 0 0,3 3-387 0 0,5-10-4076 0 0,2-24-7353 0 0,31-21 10664 0 0</inkml:trace>
  <inkml:trace contextRef="#ctx0" brushRef="#br0" timeOffset="9627.062">4502 500 840 0 0,'0'0'1738'0'0,"0"0"-246"0"0,0 0 150 0 0,0 0 334 0 0,0 0 74 0 0,0 0-307 0 0,0 0-532 0 0,0 0-484 0 0,0 0-244 0 0,0 0-5 0 0,0 0 123 0 0,0 0 101 0 0,8 2 43 0 0,89 40 2414 0 0,46 35-676 0 0,-39-11-2243 0 0,-56-39-10 0 0,-26-20-2527 0 0,-5-4-3042 0 0,0-2-4491 0 0,-13-1 4756 0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2:48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131 137 8642 0 0,'0'0'2136'0'0,"0"0"-935"0"0,0 0-377 0 0,0 0 9 0 0,0 0 87 0 0,0 0 55 0 0,0 0-6 0 0,0 0-87 0 0,0 0-105 0 0,0 0-69 0 0,0 0-126 0 0,0 0-107 0 0,0 0-65 0 0,8 21-68 0 0,41 135 468 0 0,-16 40-515 0 0,-29-112-3985 0 0,-8-71-378 0 0,-1-7-1381 0 0,1-2 270 0 0,2-1 1784 0 0</inkml:trace>
  <inkml:trace contextRef="#ctx0" brushRef="#br0" timeOffset="362.154">0 218 1616 0 0,'0'0'2516'0'0,"0"0"-780"0"0,0 0-121 0 0,0 0 152 0 0,0 0 24 0 0,0 0-201 0 0,0 0-269 0 0,0 0-268 0 0,0 0-153 0 0,0 0-75 0 0,0 0-53 0 0,0 0-45 0 0,30-31-68 0 0,95-98-48 0 0,-123 125-568 0 0,1 0 1 0 0,0 1-1 0 0,0 0 1 0 0,1 0-1 0 0,-1 0 0 0 0,1 0 1 0 0,-1 0-1 0 0,1 1 1 0 0,0-1-1 0 0,0 1 1 0 0,0 0-1 0 0,0 0 1 0 0,0 1-1 0 0,1-1 0 0 0,-1 1 1 0 0,0 0-1 0 0,1 0 1 0 0,1 0-44 0 0,10-1 214 0 0,-6-1-135 0 0,0 1 1 0 0,0 0-1 0 0,1 0 0 0 0,0 1 1 0 0,-1 0-1 0 0,1 1 1 0 0,-1 0-1 0 0,1 0 0 0 0,0 2 1 0 0,-1-1-1 0 0,0 1 0 0 0,1 1 1 0 0,-1 0-1 0 0,0 0 0 0 0,0 1 1 0 0,0 0-1 0 0,-1 1 0 0 0,1 0 1 0 0,-1 0-1 0 0,0 1 0 0 0,-1 0 1 0 0,5 5-80 0 0,-10-6 41 0 0,1 0 0 0 0,-2 0 0 0 0,1 1 0 0 0,-1-1 0 0 0,0 1 0 0 0,0 0 0 0 0,0-1 0 0 0,-1 1 0 0 0,0 0 0 0 0,0 0 0 0 0,-1 0 0 0 0,1 0 0 0 0,-1 0 0 0 0,0 0 0 0 0,-1 0 0 0 0,0 0 0 0 0,0 0 0 0 0,0 0 0 0 0,-1 0 1 0 0,1 0-1 0 0,-1-1 0 0 0,-1 1 0 0 0,1-1 0 0 0,-1 1 0 0 0,0-1 0 0 0,0 0 0 0 0,0 0 0 0 0,-1 0 0 0 0,0-1 0 0 0,0 1 0 0 0,0-1 0 0 0,-1 0 0 0 0,1 0 0 0 0,-1 0 0 0 0,-5 2-41 0 0,-3 4-168 0 0,-1-1-1 0 0,-1-1 0 0 0,1-1 1 0 0,-1 0-1 0 0,-1-1 1 0 0,1 0-1 0 0,-1-1 1 0 0,0-1-1 0 0,0 0 1 0 0,0-1-1 0 0,-1-1 1 0 0,1-1-1 0 0,0 0 1 0 0,-1-1-1 0 0,1-1 0 0 0,-7-1 169 0 0,-4-11-4219 0 0,20 4-4867 0 0,7 5 1411 0 0</inkml:trace>
  <inkml:trace contextRef="#ctx0" brushRef="#br0" timeOffset="700.04">667 358 4489 0 0,'0'0'2270'0'0,"0"0"-62"0"0,0 0 27 0 0,0 0-87 0 0,0 0-361 0 0,0 0-435 0 0,0 0-383 0 0,0 0-251 0 0,0 0-126 0 0,0 0-28 0 0,0 0 31 0 0,0 0 21 0 0,7 0-4 0 0,152-7 2313 0 0,88-4-2014 0 0,-234 18-3410 0 0,-14-1-2628 0 0,-5 0-3649 0 0,3-3 187 0 0</inkml:trace>
  <inkml:trace contextRef="#ctx0" brushRef="#br0" timeOffset="953.6">635 550 7690 0 0,'0'0'1876'0'0,"0"0"-237"0"0,0 0 120 0 0,0 0 196 0 0,0 0-157 0 0,0 0-338 0 0,0 0-300 0 0,0 0-211 0 0,0 0-140 0 0,0 0-98 0 0,36 4-122 0 0,112 10-110 0 0,-11-10 291 0 0,15-14-2468 0 0,-99 5-4287 0 0,-35 2-830 0 0,-8-1-2331 0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2:46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1256 0 0,'0'0'900'0'0,"0"0"-211"0"0,0 0-31 0 0,0 0 212 0 0,0 0 309 0 0,0 0 176 0 0,0 0-23 0 0,0 0-142 0 0,0 0-154 0 0,0 0-76 0 0,0 0-46 0 0,8 0-13 0 0,265-2 6511 0 0,16 1-6075 0 0,-288 1-1404 0 0,-1 1-4160 0 0,-6 6 620 0 0,-12 2-7394 0 0,11-8 7914 0 0</inkml:trace>
  <inkml:trace contextRef="#ctx0" brushRef="#br0" timeOffset="304.994">23 367 4121 0 0,'0'0'1734'0'0,"0"0"-407"0"0,0 0-257 0 0,0 0 39 0 0,0 0 184 0 0,0 0 114 0 0,0 0-17 0 0,0 0-97 0 0,0 0-152 0 0,0 0-168 0 0,0 0-121 0 0,0 0-119 0 0,0 0-97 0 0,19 1-48 0 0,118 5 848 0 0,8-10-442 0 0,-85 1-330 0 0,-30 0-3644 0 0,-15 2-2022 0 0,0 1-3358 0 0,-15 0 1941 0 0</inkml:trace>
  <inkml:trace contextRef="#ctx0" brushRef="#br0" timeOffset="860.995">181 6 2024 0 0,'0'0'1342'0'0,"0"0"-124"0"0,0 0 211 0 0,0 0 346 0 0,0 0 166 0 0,0 0-70 0 0,0 0-324 0 0,0 0-432 0 0,0 0-342 0 0,0 0-266 0 0,0 0-144 0 0,0 0-55 0 0,0 0 39 0 0,-5-6 545 0 0,49 16 1015 0 0,-22-4-1621 0 0,1 2 0 0 0,-1 0 0 0 0,0 2 0 0 0,-1 0 0 0 0,-1 2 0 0 0,1 0 0 0 0,15 14-286 0 0,66 55 309 0 0,-101-79-290 0 0,1 0 0 0 0,-1 0 0 0 0,0 0 0 0 0,0 0-1 0 0,0 0 1 0 0,0 0 0 0 0,0 1 0 0 0,0-1 0 0 0,0 0 0 0 0,-1 1 0 0 0,1-1 0 0 0,-1 1 0 0 0,0-1-1 0 0,0 0 1 0 0,0 1 0 0 0,0-1 0 0 0,0 1 0 0 0,0-1 0 0 0,-1 1 0 0 0,1-1 0 0 0,-1 0 0 0 0,0 1-1 0 0,1-1 1 0 0,-1 0 0 0 0,0 1 0 0 0,0-1 0 0 0,-1 0 0 0 0,1 0 0 0 0,0 0 0 0 0,-1 0-19 0 0,-27 48 341 0 0,-2-2-1 0 0,-1-1 1 0 0,-3-1 0 0 0,-2-2 0 0 0,-29 26-341 0 0,-42 47 161 0 0,100-107-222 0 0,7-5-2869 0 0,9-1-10623 0 0,-1-4 5995 0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3:20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178 103 0 0 0,'0'0'939'0'0,"0"0"449"0"0,0 0 68 0 0,0 0-39 0 0,0 0 11 0 0,0 0-22 0 0,0 0-47 0 0,0-3-67 0 0,0-12-120 0 0,0 11-148 0 0,0 4-153 0 0,0 0-155 0 0,0 0-135 0 0,0 0-109 0 0,0 0-75 0 0,0 0-70 0 0,0 0-47 0 0,0 0-41 0 0,-7 23 865 0 0,-46 149 859 0 0,-46 116-1014 0 0,80-230-811 0 0,34-99 2354 0 0,0-7-2404 0 0,2-1 0 0 0,2 2 0 0 0,3 0 0 0 0,1 2 0 0 0,2 0 0 0 0,4 0-88 0 0,8-18 40 0 0,68-70 40 0 0,-101 233 111 0 0,-4 230 119 0 0,15-286-349 0 0,12-44 120 0 0,104-217 265 0 0,-53 82-285 0 0,-73 127-73 0 0,1 0-72 0 0,-3 24 29 0 0,21 76 210 0 0,-4 107 284 0 0,8-90-583 0 0,-1-94-2264 0 0,23-33-6463 0 0,-31 0 131 0 0,-14 11 3452 0 0</inkml:trace>
  <inkml:trace contextRef="#ctx0" brushRef="#br0" timeOffset="453.044">869 140 5297 0 0,'0'0'2179'0'0,"0"0"-257"0"0,0 0-100 0 0,0 0 33 0 0,0 0-13 0 0,0 0-267 0 0,0 0-338 0 0,0 0-323 0 0,0 0-218 0 0,0 0-153 0 0,0 0-105 0 0,0 0-27 0 0,0 0 28 0 0,-3 4 26 0 0,2-1-375 0 0,-1 0 0 0 0,1 0 0 0 0,0 0-1 0 0,0 0 1 0 0,0 0 0 0 0,1 1-1 0 0,-1-1 1 0 0,1 0 0 0 0,-1 0 0 0 0,1 1-1 0 0,0-1 1 0 0,0 0 0 0 0,1 1 0 0 0,-1-1-1 0 0,1 0 1 0 0,0 0 0 0 0,-1 0 0 0 0,1 1-1 0 0,1-1 1 0 0,-1 0 0 0 0,0 0 0 0 0,1 0-1 0 0,-1-1 1 0 0,1 1-90 0 0,96 231 659 0 0,-61-123-530 0 0,-30-100 386 0 0,-7-11-324 0 0,6-8 561 0 0,-5 2-691 0 0,136-472 1145 0 0,-106 400-3075 0 0,-20 71-1524 0 0,1 6-5465 0 0,-8 1 5241 0 0,0 0-5948 0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3:23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24 489 0 0 0,'0'0'239'0'0,"0"0"366"0"0,0 0 63 0 0,-3-1 99 0 0,-17-5 1540 0 0,19 5-869 0 0,4-1 7427 0 0,5 1-4793 0 0,23 1-4420 0 0,-24 0 1679 0 0,217-14 1986 0 0,-21-20-2540 0 0,-169 34-655 0 0,-29 0-2625 0 0,-16 9-4260 0 0,1-7-4194 0 0,8-2 7020 0 0</inkml:trace>
  <inkml:trace contextRef="#ctx0" brushRef="#br0" timeOffset="269.007">195 249 9546 0 0,'0'0'1142'0'0,"0"0"-481"0"0,0 0-289 0 0,0 0 134 0 0,0 0 335 0 0,0 0 273 0 0,0 0 61 0 0,0 0-134 0 0,0 0-143 0 0,0 0-141 0 0,-2 34-74 0 0,-7 107-112 0 0,0 73 2012 0 0,9-139-8530 0 0,0-24-4706 0 0,0-50 5363 0 0</inkml:trace>
  <inkml:trace contextRef="#ctx0" brushRef="#br0" timeOffset="9038.113">838 382 0 0 0,'0'0'256'0'0,"0"0"855"0"0,0 0 177 0 0,0 0-18 0 0,1-12-17 0 0,0-4-611 0 0,0-10-156 0 0,0-4 5668 0 0,-1 29-5131 0 0,0 1-92 0 0,0 0-94 0 0,0 0-129 0 0,0 0-127 0 0,0 0-139 0 0,0 0-123 0 0,0 0-95 0 0,-3 16 107 0 0,-83 295 916 0 0,50-200-946 0 0,43-126 2882 0 0,-1-22-3089 0 0,2 0-1 0 0,2 1 0 0 0,1-1 0 0 0,2 2 0 0 0,1 0 0 0 0,2 1 0 0 0,1 0 0 0 0,2 1 0 0 0,5-5-93 0 0,38-43 100 0 0,-44 103-203 0 0,8 41 223 0 0,-17-29-85 0 0,-1 0-1 0 0,-2 1 0 0 0,-1-1 0 0 0,-2 1 1 0 0,-1 0-1 0 0,-3 22-34 0 0,1-57 6 0 0,1 0-1 0 0,-1-1 1 0 0,1 1 0 0 0,0 0 0 0 0,-1 0-1 0 0,1-1 1 0 0,-1 1 0 0 0,1 0 0 0 0,-1 0 0 0 0,1 0-1 0 0,0 0 1 0 0,-1 0 0 0 0,1-1 0 0 0,0 1 0 0 0,-1 1-1 0 0,1-1 1 0 0,-1 0 0 0 0,1 0 0 0 0,0 0-1 0 0,-1 0 1 0 0,1 0 0 0 0,-1 0 0 0 0,1 1 0 0 0,-1-1-1 0 0,1 0 1 0 0,0 0 0 0 0,-1 1 0 0 0,1-1 0 0 0,-1 0-1 0 0,1 1 1 0 0,-1-1 0 0 0,0 1 0 0 0,1-1-1 0 0,-1 1 1 0 0,1-1 0 0 0,-1 1 0 0 0,0-1 0 0 0,1 1-1 0 0,-1-1 1 0 0,0 1 0 0 0,0-1 0 0 0,1 1-1 0 0,-1-1 1 0 0,0 1 0 0 0,0 0 0 0 0,0-1 0 0 0,0 1-1 0 0,0-1 1 0 0,0 1 0 0 0,0 0 0 0 0,0-1 0 0 0,0 1-1 0 0,0-1 1 0 0,0 1 0 0 0,0 0 0 0 0,0-1-1 0 0,0 1 1 0 0,0-1 0 0 0,-1 1 0 0 0,1 0 0 0 0,0-1-1 0 0,0 1 1 0 0,-1-1 0 0 0,1 1 0 0 0,0-1 0 0 0,-1 1-1 0 0,1-1 1 0 0,-1 1-6 0 0,26-50 143 0 0,2 2 1 0 0,3 0-1 0 0,1 2 0 0 0,2 2 0 0 0,4-1-143 0 0,62-48-14 0 0,-98 91 13 0 0,-1 1 0 0 0,1-1 0 0 0,-1 1 0 0 0,1-1 0 0 0,-1 1 0 0 0,1 0 0 0 0,0-1 1 0 0,-1 1-1 0 0,1 0 0 0 0,-1-1 0 0 0,1 1 0 0 0,0 0 0 0 0,-1 0 0 0 0,1-1 0 0 0,0 1 0 0 0,0 0 0 0 0,-1 0 1 0 0,1 0-1 0 0,0 0 0 0 0,-1 0 0 0 0,1 0 0 0 0,0 0 0 0 0,-1 0 0 0 0,1 0 0 0 0,0 0 0 0 0,0 1 1 0 0,-1-1-1 0 0,1 0 0 0 0,-1 0 0 0 0,1 1 0 0 0,0-1 0 0 0,-1 0 0 0 0,1 1 0 0 0,0-1 0 0 0,-1 1 1 0 0,1-1-1 0 0,-1 1 0 0 0,1-1 0 0 0,-1 1 0 0 0,1-1 0 0 0,-1 1 0 0 0,0-1 0 0 0,1 1 0 0 0,-1 0 0 0 0,0-1 1 0 0,1 1-1 0 0,-1-1 0 0 0,0 1 0 0 0,0 0 0 0 0,1 0 0 0 0,-1-1 0 0 0,0 1 0 0 0,0 0 0 0 0,0-1 1 0 0,0 1-1 0 0,0 0 1 0 0,1 49 123 0 0,-2-39-68 0 0,-2 265 331 0 0,3-276-450 0 0,-1 1-1 0 0,1 0 0 0 0,0 0 0 0 0,0-1 0 0 0,0 1 0 0 0,0 0 0 0 0,0-1 1 0 0,0 1-1 0 0,1 0 0 0 0,-1-1 0 0 0,0 1 0 0 0,0 0 0 0 0,0-1 0 0 0,0 1 1 0 0,1 0-1 0 0,-1-1 0 0 0,0 1 0 0 0,1-1 0 0 0,-1 1 0 0 0,1 0 0 0 0,-1-1 1 0 0,0 1-1 0 0,1-1 0 0 0,-1 1 0 0 0,1-1 0 0 0,0 1 0 0 0,-1-1 0 0 0,1 0 1 0 0,-1 1-1 0 0,1-1 0 0 0,0 0 0 0 0,-1 1 0 0 0,1-1 0 0 0,-1 0 0 0 0,1 0 1 0 0,0 0-1 0 0,-1 1 0 0 0,1-1 0 0 0,0 0 0 0 0,0 0 0 0 0,-1 0 0 0 0,1 0 1 0 0,0 0-1 0 0,-1 0 0 0 0,1 0 0 0 0,0-1 0 0 0,-1 1 0 0 0,1 0 0 0 0,0 0 65 0 0,30-18-10661 0 0,-23 11 5070 0 0,-2-1-336 0 0</inkml:trace>
  <inkml:trace contextRef="#ctx0" brushRef="#br0" timeOffset="9738.054">1779 364 7682 0 0,'0'0'1448'0'0,"0"0"-66"0"0,0 0-6 0 0,0 0 76 0 0,0 0-53 0 0,0 0-251 0 0,0 0-281 0 0,0 0-160 0 0,0 0-64 0 0,0 0-70 0 0,0 0-87 0 0,0 0-98 0 0,0 0-83 0 0,-13-2-73 0 0,-37-2-58 0 0,47 4-153 0 0,1 0 0 0 0,-1 0 0 0 0,1 0 0 0 0,-1 1 0 0 0,1-1 0 0 0,-1 1 0 0 0,1-1 0 0 0,-1 1 0 0 0,1 0 0 0 0,-1 0 0 0 0,1 0-1 0 0,0 0 1 0 0,-1 0 0 0 0,1 1 0 0 0,0-1 0 0 0,0 1 0 0 0,0-1 0 0 0,0 1 0 0 0,0 0 0 0 0,0 0 0 0 0,1 0 0 0 0,-1 1-21 0 0,-9 7 24 0 0,4-4-4 0 0,-1 0 0 0 0,1 1-1 0 0,0 0 1 0 0,1 0 0 0 0,0 1 0 0 0,0 0 0 0 0,1 0-1 0 0,0 0 1 0 0,0 1 0 0 0,0-1 0 0 0,2 1-1 0 0,-1 0 1 0 0,1 0 0 0 0,0 1 0 0 0,1-1-1 0 0,0 1 1 0 0,0-1 0 0 0,1 1 0 0 0,0 0 0 0 0,1-1-1 0 0,0 1 1 0 0,1 0 0 0 0,1 4-20 0 0,1-8 79 0 0,2 0 0 0 0,-1 0-1 0 0,1 0 1 0 0,0 0 0 0 0,0-1 0 0 0,0 0 0 0 0,1 0 0 0 0,-1-1-1 0 0,1 1 1 0 0,1-1 0 0 0,-1 0 0 0 0,0-1 0 0 0,1 0 0 0 0,0 0-1 0 0,0 0 1 0 0,0-1 0 0 0,0 0 0 0 0,0 0 0 0 0,0 0-1 0 0,1-1 1 0 0,-1-1 0 0 0,0 1 0 0 0,1-1 0 0 0,-1 0 0 0 0,1-1-1 0 0,-1 1 1 0 0,6-3-79 0 0,-4 0 89 0 0,1-2 0 0 0,-1 1 0 0 0,0-1-1 0 0,0 0 1 0 0,-1-1 0 0 0,1 0 0 0 0,-1-1-1 0 0,0 0 1 0 0,-1 0 0 0 0,0 0 0 0 0,0-1-1 0 0,-1 0 1 0 0,0 0 0 0 0,0-1 0 0 0,-1 0-1 0 0,0 0 1 0 0,0 0 0 0 0,-1-1-89 0 0,9-12 42 0 0,-2-1 1 0 0,0-1-1 0 0,-2 0 1 0 0,0-1-1 0 0,-2 0 1 0 0,-1 0-1 0 0,0 0 0 0 0,-2-1 1 0 0,-2 1-1 0 0,0-1 1 0 0,-1-3-43 0 0,0 9-28 0 0,1 10-14 0 0,-1 0 0 0 0,1 0 0 0 0,-2 0 0 0 0,1 0 0 0 0,-1-1 0 0 0,-1 1 0 0 0,0 0 0 0 0,0 0 0 0 0,-1 0-1 0 0,0 0 1 0 0,-1 1 0 0 0,0-1 0 0 0,-1 0 0 0 0,1 1 0 0 0,-2 0 0 0 0,0 0 0 0 0,0 0 0 0 0,0 1 0 0 0,-1-1 0 0 0,0 1 0 0 0,-1 1 0 0 0,0-1 0 0 0,-2 0 42 0 0,5 6-40 0 0,0 1-1 0 0,0 0 1 0 0,-1 0 0 0 0,1 0-1 0 0,0 0 1 0 0,-1 1 0 0 0,1 0-1 0 0,-1 0 1 0 0,1 0 0 0 0,-1 0-1 0 0,1 1 1 0 0,-1-1 0 0 0,1 1-1 0 0,0 1 1 0 0,-1-1 0 0 0,1 0-1 0 0,0 1 1 0 0,0 0 0 0 0,0 0 0 0 0,0 0-1 0 0,0 1 1 0 0,1-1 0 0 0,-1 1-1 0 0,1 0 1 0 0,-1 0 0 0 0,0 1 40 0 0,-3 4 20 0 0,0 1 0 0 0,1-1 0 0 0,0 1 0 0 0,0 0 0 0 0,1 1 1 0 0,0-1-1 0 0,0 1 0 0 0,1 0 0 0 0,1 0 0 0 0,0 1 0 0 0,0-1 0 0 0,1 1 1 0 0,0-1-1 0 0,1 1 0 0 0,0-1 0 0 0,1 1 0 0 0,0 0 0 0 0,1 0 0 0 0,0-1 1 0 0,0 1-1 0 0,3 8-20 0 0,3 8 95 0 0,0 0 0 0 0,2 0 0 0 0,1-1 0 0 0,0-1 0 0 0,2 1 0 0 0,2-2 0 0 0,13 21-95 0 0,-18-31-15 0 0,1 0 0 0 0,0-1 0 0 0,1 0 1 0 0,0-1-1 0 0,1 0 0 0 0,0-1 0 0 0,1 0 0 0 0,1-1 1 0 0,-1-1-1 0 0,10 5 15 0 0,-21-13-132 0 0,-1 0 1 0 0,1-1-1 0 0,-1 1 1 0 0,1 0 0 0 0,-1-1-1 0 0,1 1 1 0 0,-1-1-1 0 0,1 0 1 0 0,-1 0-1 0 0,1 1 1 0 0,0-1-1 0 0,-1 0 1 0 0,1 0-1 0 0,-1-1 1 0 0,1 1 0 0 0,-1 0-1 0 0,1 0 1 0 0,0-1-1 0 0,-1 1 1 0 0,1-1-1 0 0,-1 1 1 0 0,0-1-1 0 0,1 0 1 0 0,-1 0-1 0 0,1 1 1 0 0,-1-1 0 0 0,0 0-1 0 0,0 0 1 0 0,2-2 131 0 0,12-16-5693 0 0,-4-2-3523 0 0,-11 20 8958 0 0,3-7-5055 0 0</inkml:trace>
  <inkml:trace contextRef="#ctx0" brushRef="#br0" timeOffset="10134.041">2167 76 7001 0 0,'0'0'2016'0'0,"0"0"-213"0"0,0 0-255 0 0,0 0-185 0 0,0 0-184 0 0,0 0-186 0 0,0 0-202 0 0,0 0-176 0 0,0 0-143 0 0,0 0-105 0 0,0 0 9 0 0,0 0 17 0 0,-5 13 46 0 0,-18 42 39 0 0,20-46-280 0 0,0 1-1 0 0,0-1 1 0 0,1 1 0 0 0,1 0 0 0 0,0 0 0 0 0,0-1 0 0 0,1 1 0 0 0,0 0 0 0 0,1 0 0 0 0,0 1-198 0 0,0 23 296 0 0,2-11-194 0 0,0-1 1 0 0,1 1-1 0 0,1-1 0 0 0,1-1 1 0 0,1 1-1 0 0,1-1 1 0 0,1 0-1 0 0,10 17-102 0 0,-5-8 34 0 0,30 34 62 0 0,-43-63-59 0 0,0 1 0 0 0,0-1 1 0 0,0 0-1 0 0,0 0 0 0 0,1 0 0 0 0,-1 0 0 0 0,0 0 0 0 0,1 0 0 0 0,-1 0 0 0 0,1-1 0 0 0,-1 1 0 0 0,1-1 0 0 0,-1 1 0 0 0,1-1 0 0 0,-1 1 0 0 0,1-1 0 0 0,0 0 0 0 0,-1 1 0 0 0,1-1 0 0 0,0 0 0 0 0,-1 0 0 0 0,1 0 0 0 0,-1-1 0 0 0,1 1 0 0 0,0 0 0 0 0,-1-1 0 0 0,1 1 0 0 0,-1-1 0 0 0,1 1 0 0 0,-1-1 0 0 0,1 0 1 0 0,-1 1-1 0 0,1-1 0 0 0,-1 0 0 0 0,0 0 0 0 0,0 0 0 0 0,1 0 0 0 0,-1 0 0 0 0,0-1 0 0 0,0 1 0 0 0,0 0 0 0 0,0 0 0 0 0,0-1 0 0 0,1 0-37 0 0,18-33 234 0 0,-1-1 1 0 0,-1 0 0 0 0,-2-1-1 0 0,-2-1 1 0 0,-1 0-1 0 0,-2-1 1 0 0,-2 0-1 0 0,0-10-234 0 0,34-115-562 0 0,-38 146 247 0 0,7-20-3653 0 0,-4 31-2360 0 0,-3 7-989 0 0,-3 0-757 0 0</inkml:trace>
  <inkml:trace contextRef="#ctx0" brushRef="#br0" timeOffset="28156.465">2640 555 0 0 0,'0'0'1002'0'0,"0"0"629"0"0,0 0 72 0 0,0 0-127 0 0,0 0-86 0 0,0 0-125 0 0,0 0-119 0 0,9-9-134 0 0,29-29-158 0 0,-36 37-751 0 0,-1 0 1 0 0,0-1 0 0 0,0 1 0 0 0,0 0-1 0 0,1 0 1 0 0,-1-1 0 0 0,1 1 0 0 0,-1 0-1 0 0,1 0 1 0 0,-1 1 0 0 0,1-1-1 0 0,-1 0 1 0 0,1 0 0 0 0,0 1 0 0 0,0-1-1 0 0,-1 1 1 0 0,1 0 0 0 0,0-1 0 0 0,0 1-1 0 0,-1 0 1 0 0,1 0 0 0 0,0 0 0 0 0,0 0-1 0 0,0 0 1 0 0,-1 1 0 0 0,1-1 0 0 0,0 0-1 0 0,0 1 1 0 0,-1 0 0 0 0,1-1 0 0 0,1 1-204 0 0,83 38 3130 0 0,197-40-611 0 0,-282 1-2553 0 0,-1 0-46 0 0,0 0-34 0 0,0 0-61 0 0,0 0-42 0 0,18-18-9127 0 0,-14-15-4228 0 0,-4 29 13064 0 0</inkml:trace>
  <inkml:trace contextRef="#ctx0" brushRef="#br0" timeOffset="28459.41">2914 319 0 0 0,'0'0'563'0'0,"0"0"366"0"0,0 0 404 0 0,0 0 323 0 0,0 0 172 0 0,0 0-50 0 0,0 0-186 0 0,0 0-202 0 0,0 0-170 0 0,0 0-121 0 0,0 0-117 0 0,0 0-78 0 0,-1 15-96 0 0,-10 107 1395 0 0,-17 120-1284 0 0,28-237-1103 0 0,0 21-3452 0 0,13-20-8975 0 0,-11-6 9838 0 0</inkml:trace>
  <inkml:trace contextRef="#ctx0" brushRef="#br0" timeOffset="29190.292">3441 404 0 0 0,'0'0'723'0'0,"0"0"304"0"0,0 0 128 0 0,0 0 165 0 0,0 0 167 0 0,0 0 23 0 0,0 0-177 0 0,0 0-217 0 0,0 0-162 0 0,0 0-114 0 0,0 0-94 0 0,0 0-82 0 0,0 0-157 0 0,-27 14-127 0 0,-83 43-70 0 0,69-22 27 0 0,36-26-254 0 0,0 1-23 0 0,0 1 0 0 0,1-1 0 0 0,0 1 0 0 0,0 0 0 0 0,1 0 1 0 0,1 1-1 0 0,0-1 0 0 0,0 1 0 0 0,1-1 0 0 0,1 1 0 0 0,0-1 0 0 0,1 1 0 0 0,0 4-60 0 0,1-11 126 0 0,1 0 0 0 0,0-1 0 0 0,-1 1 1 0 0,2 0-1 0 0,-1-1 0 0 0,0 1 0 0 0,1-1 1 0 0,0 0-1 0 0,0-1 0 0 0,0 1 0 0 0,1-1 1 0 0,-1 1-1 0 0,1-1 0 0 0,0 0 1 0 0,0-1-1 0 0,0 1 0 0 0,0-1 0 0 0,0 0 1 0 0,0 0-1 0 0,0-1 0 0 0,1 0 0 0 0,-1 0 1 0 0,1 0-1 0 0,-1 0 0 0 0,1-1 0 0 0,-1 0 1 0 0,1 0-1 0 0,0-1 0 0 0,-1 1 1 0 0,1-1-1 0 0,4-1-126 0 0,3-3 247 0 0,0 1 0 0 0,0-2 1 0 0,0 0-1 0 0,-1 0 0 0 0,0-1 0 0 0,0-1 1 0 0,-1 0-1 0 0,0 0 0 0 0,0-1 0 0 0,2-4-247 0 0,8-4 160 0 0,0-1 1 0 0,-1-1-1 0 0,-1-2 0 0 0,0 1 0 0 0,-2-2 0 0 0,-1 0 1 0 0,0-1-1 0 0,-2-1 0 0 0,-1-1 0 0 0,-1 1 0 0 0,0-2 0 0 0,-2 0 1 0 0,-2 0-1 0 0,0-1 0 0 0,-1 1 0 0 0,-2-2 0 0 0,-1 1 1 0 0,0-19-161 0 0,-2 39-15 0 0,-2 1 1 0 0,1-1 0 0 0,-1 0 0 0 0,0 1 0 0 0,0-1 0 0 0,-1 0 0 0 0,0 1-1 0 0,0-1 1 0 0,0 0 0 0 0,-1 1 0 0 0,0 0 0 0 0,-1-1 0 0 0,1 1-1 0 0,-1 0 1 0 0,0 0 0 0 0,-1 0 0 0 0,1 1 0 0 0,-1-1 0 0 0,0 1 0 0 0,-1 0-1 0 0,1 0 1 0 0,-1 0 0 0 0,0 1 0 0 0,0 0 0 0 0,0 0 0 0 0,-1 0-1 0 0,0 0 1 0 0,0 1 0 0 0,1 0 0 0 0,-2 0 0 0 0,-1 0 14 0 0,2 2-24 0 0,0 0-1 0 0,-1 1 1 0 0,1 0 0 0 0,0 0 0 0 0,-1 0-1 0 0,1 1 1 0 0,0 0 0 0 0,0 0 0 0 0,0 1-1 0 0,-1-1 1 0 0,1 1 0 0 0,1 1 0 0 0,-1-1-1 0 0,0 1 1 0 0,1 0 0 0 0,-1 0 0 0 0,1 1-1 0 0,0 0 1 0 0,0-1 0 0 0,0 2 0 0 0,0-1 0 0 0,1 1-1 0 0,0-1 1 0 0,0 1 0 0 0,0 0 0 0 0,1 1-1 0 0,-1-1 1 0 0,1 1 0 0 0,1-1 0 0 0,-1 1-1 0 0,1 0 1 0 0,0 0 0 0 0,0 0 0 0 0,0 3 24 0 0,-2 1-8 0 0,0 1 1 0 0,1 0 0 0 0,0 0 0 0 0,1 0 0 0 0,0 0 0 0 0,1 0 0 0 0,0 0-1 0 0,0 0 1 0 0,1 0 0 0 0,1 1 0 0 0,0-1 0 0 0,1 0 0 0 0,0 0-1 0 0,1 0 1 0 0,0 0 0 0 0,0-1 0 0 0,1 1 0 0 0,1-1 0 0 0,1 3 7 0 0,9 8-50 0 0,1 0 1 0 0,1-1-1 0 0,1-1 1 0 0,1-1-1 0 0,1 0 1 0 0,0-1-1 0 0,1-2 1 0 0,1 0-1 0 0,0-1 1 0 0,9 3 49 0 0,18 0-2393 0 0,-26-15-6451 0 0,-21-3 3972 0 0,0-2-1668 0 0</inkml:trace>
  <inkml:trace contextRef="#ctx0" brushRef="#br0" timeOffset="30392.998">3881 647 0 0 0,'0'0'615'0'0,"0"0"590"0"0,0 0 64 0 0,0 0-208 0 0,0 0-186 0 0,0 0-47 0 0,0 0 102 0 0,0 0 158 0 0,0 0 118 0 0,1 6 949 0 0,0-5 5533 0 0,19-37-2747 0 0,-9 28-3614 0 0,-2-6-51 0 0,-9 14-1244 0 0,27-56 1371 0 0,35-65-1244 0 0,2 18-106 0 0,-64 104-62 0 0,0-1-1 0 0,0 0 0 0 0,0 1 0 0 0,0-1 0 0 0,0 0 1 0 0,0 1-1 0 0,0-1 0 0 0,0 0 0 0 0,0 0 0 0 0,0 1 1 0 0,0-1-1 0 0,1 0 0 0 0,-1 1 0 0 0,0-1 0 0 0,0 0 1 0 0,0 0-1 0 0,0 1 0 0 0,1-1 0 0 0,-1 0 1 0 0,0 0-1 0 0,0 1 0 0 0,1-1 0 0 0,-1 0 0 0 0,0 0 1 0 0,0 0-1 0 0,1 0 0 0 0,-1 1 0 0 0,0-1 0 0 0,1 0 1 0 0,-1 0-1 0 0,0 0 0 0 0,0 0 0 0 0,1 0 0 0 0,-1 0 1 0 0,0 0-1 0 0,1 0 0 0 0,-1 0 0 0 0,0 0 1 0 0,1 0-1 0 0,-1 0 0 0 0,0 0 0 0 0,1 0 0 0 0,-1 0 1 0 0,0 0-1 0 0,1 0 0 0 0,-1 0 0 0 0,0 0 0 0 0,0 0 1 0 0,1-1 9 0 0,-1 47-20 0 0,0-37 7 0 0,5 201-45 0 0,-5-209 58 0 0,0 0 1 0 0,0 1 0 0 0,0-1 0 0 0,0 0 0 0 0,1 0 0 0 0,-1 0 0 0 0,0 0 0 0 0,0 0 0 0 0,1 0 0 0 0,-1 1 0 0 0,0-1 0 0 0,1 0 0 0 0,-1 0 0 0 0,1 0 0 0 0,0 0 0 0 0,-1 0 0 0 0,1-1-1 0 0,0 1 1 0 0,0 0 0 0 0,-1 0 0 0 0,1 0 0 0 0,0-1 0 0 0,0 1 0 0 0,0 0 0 0 0,0-1 0 0 0,0 1 0 0 0,0 0 0 0 0,0-1 0 0 0,0 0 0 0 0,0 1 0 0 0,0-1 0 0 0,0 0 0 0 0,0 1-1 0 0,1-1 1 0 0,-1 0 0 0 0,0 0 0 0 0,0 0 0 0 0,0 0 0 0 0,0 0 0 0 0,0 0 0 0 0,0 0 0 0 0,1 0 0 0 0,-1-1 0 0 0,0 1 0 0 0,0 0 0 0 0,0-1 0 0 0,0 1 0 0 0,0-1 0 0 0,0 1 0 0 0,0-1-1 0 0,0 1 1 0 0,0-1 0 0 0,0 0 0 0 0,0 0-1 0 0,15-18 28 0 0,0 0-1 0 0,-2-2 1 0 0,-1 0 0 0 0,0 0-1 0 0,-1-1 1 0 0,6-19-28 0 0,24-42 20 0 0,-33 63 37 0 0,-2 6-218 0 0,-4 34-35 0 0,-3 15 203 0 0,-2-17-18 0 0,1-1-1 0 0,1 1 1 0 0,1-1-1 0 0,1 0 1 0 0,0 1-1 0 0,1-1 1 0 0,1 0-1 0 0,1 0 1 0 0,0-1-1 0 0,1 1 1 0 0,8 14 11 0 0,-8-18-212 0 0,19 24-1575 0 0,2-34-5894 0 0,-12-20-4991 0 0,-13 13 7666 0 0</inkml:trace>
  <inkml:trace contextRef="#ctx0" brushRef="#br0" timeOffset="30885.033">4485 58 7522 0 0,'0'0'1684'0'0,"0"0"-137"0"0,0 0-151 0 0,0 0-142 0 0,0 0-173 0 0,0 0-131 0 0,0 0-70 0 0,0 0-46 0 0,0 0-9 0 0,0 0-2 0 0,0 0-49 0 0,0 0-89 0 0,0 0-48 0 0,3 17-56 0 0,30 132 939 0 0,31 108-568 0 0,-21-73-813 0 0,-43-184-89 0 0,0 0 0 0 0,1 0 0 0 0,-1 0 0 0 0,0 0 0 0 0,0-1 0 0 0,1 1 1 0 0,-1 0-1 0 0,0 0 0 0 0,0 0 0 0 0,1 0 0 0 0,-1 0 0 0 0,0 0 0 0 0,0 0 0 0 0,1 0 0 0 0,-1-1 0 0 0,0 1 1 0 0,1 0-1 0 0,-1 0 0 0 0,0 0 0 0 0,0 0 0 0 0,1 1 0 0 0,-1-1 0 0 0,0 0 0 0 0,1 0 0 0 0,-1 0 1 0 0,0 0-1 0 0,0 0 0 0 0,1 0 0 0 0,-1 0 0 0 0,0 0 0 0 0,0 1 0 0 0,1-1 0 0 0,-1 0 0 0 0,0 0 0 0 0,0 0 1 0 0,0 0-1 0 0,1 1 0 0 0,-1-1 0 0 0,0 0 0 0 0,0 0 0 0 0,0 1 0 0 0,0-1 0 0 0,1 0 0 0 0,-1 0-50 0 0,12-39 486 0 0,-9 29-397 0 0,125-409 423 0 0,-99 315-1780 0 0,-29 104 620 0 0,0 0-332 0 0,-1 5-3214 0 0,-4 16 279 0 0,-7 11-6178 0 0,11-20 3816 0 0</inkml:trace>
  <inkml:trace contextRef="#ctx0" brushRef="#br0" timeOffset="31326.049">4906 658 4897 0 0,'0'0'3411'0'0,"0"0"-1407"0"0,0 0-344 0 0,0 0 176 0 0,0 0-47 0 0,0 0-285 0 0,0 0-308 0 0,0 0-222 0 0,0 0-175 0 0,0 0-130 0 0,0 0-78 0 0,0 0-83 0 0,0 0-28 0 0,14-10-65 0 0,43-33-52 0 0,-55 41-323 0 0,0 0 0 0 0,0 1 1 0 0,0-1-1 0 0,0 0 0 0 0,0 0 1 0 0,0 0-1 0 0,0 0 0 0 0,0-1 1 0 0,-1 1-1 0 0,1-1 0 0 0,-1 1 1 0 0,0-1-1 0 0,0 1 1 0 0,0-1-1 0 0,0 1 0 0 0,0-1 1 0 0,0 0-1 0 0,-1 0 0 0 0,0 1 1 0 0,1-1-1 0 0,-1 0 0 0 0,0 0 1 0 0,0 0-1 0 0,0 1 0 0 0,-1-1 1 0 0,1-1-41 0 0,-1-8 76 0 0,1 8-84 0 0,0 1 0 0 0,0-1 0 0 0,0 1 0 0 0,0-1 0 0 0,-1 1 0 0 0,1 0 0 0 0,-1-1-1 0 0,0 1 1 0 0,0 0 0 0 0,0-1 0 0 0,-1 1 0 0 0,1 0 0 0 0,-1 0 0 0 0,1 0 0 0 0,-1 0 0 0 0,0 0 0 0 0,0 1 0 0 0,-1-1 0 0 0,1 1-1 0 0,0-1 1 0 0,-1 1 0 0 0,0 0 0 0 0,1 0 0 0 0,-1 0 0 0 0,0 0 0 0 0,0 0 0 0 0,0 1 0 0 0,0-1 0 0 0,0 1 0 0 0,-1 0-1 0 0,-2-1 9 0 0,-1 1-20 0 0,1 1-1 0 0,-1 0 0 0 0,1 0 1 0 0,-1 0-1 0 0,0 1 0 0 0,1 0 0 0 0,-1 0 1 0 0,1 1-1 0 0,0 0 0 0 0,0 0 1 0 0,-1 0-1 0 0,1 1 0 0 0,1 0 0 0 0,-1 0 1 0 0,0 0-1 0 0,1 1 0 0 0,-1 0 0 0 0,1 0 1 0 0,0 0-1 0 0,1 1 0 0 0,-1 0 1 0 0,1 0-1 0 0,0 0 0 0 0,0 0 0 0 0,0 0 1 0 0,1 1-1 0 0,-1 0 0 0 0,2 0 1 0 0,-1 0-1 0 0,1 0 0 0 0,-1 0 0 0 0,2 0 1 0 0,-1 1-1 0 0,1-1 0 0 0,0 1 0 0 0,0-1 1 0 0,1 1-1 0 0,0-1 0 0 0,0 3 21 0 0,0-2 53 0 0,1-1-1 0 0,-1 0 0 0 0,1 0 0 0 0,1 1 1 0 0,-1-1-1 0 0,1 0 0 0 0,0 0 1 0 0,1 0-1 0 0,-1-1 0 0 0,1 1 0 0 0,0 0 1 0 0,1-1-1 0 0,-1 0 0 0 0,1 0 0 0 0,0 0 1 0 0,0 0-1 0 0,1-1 0 0 0,-1 1 1 0 0,1-1-1 0 0,5 3-52 0 0,-1 0 104 0 0,0 0 0 0 0,1 0 0 0 0,0-1 1 0 0,0 0-1 0 0,1-1 0 0 0,-1 0 0 0 0,1-1 0 0 0,0 0 0 0 0,0-1 1 0 0,1 0-1 0 0,-1-1 0 0 0,1 0 0 0 0,-1-1 0 0 0,1 0 1 0 0,0-1-1 0 0,0 0 0 0 0,4-1-104 0 0,-12 0-49 0 0,0 0 1 0 0,0 0-1 0 0,1 0 1 0 0,-1-1-1 0 0,0 0 1 0 0,0 1-1 0 0,-1-1 1 0 0,1-1-1 0 0,0 1 1 0 0,-1-1-1 0 0,1 1 1 0 0,-1-1-1 0 0,0 0 0 0 0,0 0 1 0 0,0 0-1 0 0,0-1 1 0 0,0 1-1 0 0,-1-1 1 0 0,0 1-1 0 0,0-1 1 0 0,2-4 48 0 0,9-23-5187 0 0,-6-1-7063 0 0,-6 26 4727 0 0</inkml:trace>
  <inkml:trace contextRef="#ctx0" brushRef="#br0" timeOffset="41425.048">5425 581 0 0 0,'-9'-13'0'0'0,"26"-18"97"0"0,-8 24 3857 0 0,-9 7-3503 0 0,23-12 12432 0 0,-22 12-12097 0 0,-9 21 7889 0 0,-19 12-8214 0 0,6-9-97 0 0,-140 193 136 0 0,113-147-480 0 0,48-67-37 0 0,0-3 18 0 0,0 0-13 0 0,0 0 4 0 0,0 0-34 0 0,0 0-8 0 0,0 0-27 0 0,0 0-30 0 0,0 0-39 0 0,0-19-2822 0 0,5-13-4545 0 0,2 11-1304 0 0,-5 16 5799 0 0,0-2-2399 0 0</inkml:trace>
  <inkml:trace contextRef="#ctx0" brushRef="#br0" timeOffset="42066.544">5168 577 0 0 0,'0'0'1146'0'0,"0"0"877"0"0,0 0 233 0 0,0 0-90 0 0,0 0-204 0 0,0 0-261 0 0,0 0-194 0 0,0 0-181 0 0,0 0-127 0 0,0 0-85 0 0,0 0-73 0 0,0 0-67 0 0,0-3-66 0 0,0-4-326 0 0,0 5 6807 0 0,0 3-7189 0 0,0-1-5 0 0,0 0-19 0 0,0 0 0 0 0,0 0-27 0 0,0 0-34 0 0,14 18 688 0 0,80 133 447 0 0,24-18-975 0 0,-78-82-172 0 0,-36-66-5394 0 0,-5 5-7037 0 0,1 6-349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3:35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10602 0 0,'0'0'2630'0'0,"0"0"-1247"0"0,0 0-369 0 0,0 0 78 0 0,0 0 140 0 0,0 0 30 0 0,0 0-114 0 0,0 0-193 0 0,0 0-212 0 0,0 0-143 0 0,0 0-69 0 0,9-3-66 0 0,102-20 1493 0 0,220 37-114 0 0,-245-12-1697 0 0,-44-3-143 0 0,-12-13-1973 0 0,-29 13 1241 0 0,-1 1-143 0 0,0 0-201 0 0,0 0-264 0 0,-12 0-8019 0 0,8 0 4399 0 0,-1 0-2367 0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4:13.1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463 567 15419 0 0,'0'0'472'0'0,"0"0"-220"0"0,0 0-153 0 0,0 0 17 0 0,0 0 98 0 0,0 0 94 0 0,0 0 62 0 0,-8 35 0 0 0,-22 112-42 0 0,22-34 149 0 0,42 152 554 0 0,-26-137 405 0 0,-8-127-1386 0 0,-1-1-1 0 0,1 1 0 0 0,-1-1 1 0 0,1 0-1 0 0,-1 1 1 0 0,1-1-1 0 0,-1 1 0 0 0,1-1 1 0 0,-1 0-1 0 0,1 0 0 0 0,-1 1 1 0 0,1-1-1 0 0,-1 0 0 0 0,0 0 1 0 0,1 1-1 0 0,-1-1 0 0 0,1 0 1 0 0,-1 0-1 0 0,0 0 0 0 0,1 0 1 0 0,-1 0-1 0 0,0 0 0 0 0,1 0 1 0 0,-1 0-1 0 0,1 0 0 0 0,-1 0 1 0 0,0-1-1 0 0,1 1 0 0 0,-1 0 1 0 0,1 0-1 0 0,-1-1 0 0 0,0 1 1 0 0,1 0-1 0 0,-1 0 1 0 0,1-1-1 0 0,-1 1 0 0 0,1-1 1 0 0,-1 1-1 0 0,1 0 0 0 0,-1-1 1 0 0,1 1-1 0 0,0-1 0 0 0,-1 1 1 0 0,1-1-1 0 0,0 0 0 0 0,-1 1 1 0 0,1-1-1 0 0,0 1 0 0 0,0-1 1 0 0,-1 1-1 0 0,1-1 0 0 0,0 0 1 0 0,0 1-1 0 0,0-1 0 0 0,0 0 1 0 0,0 1-1 0 0,0-1 0 0 0,0 1 1 0 0,0-1-1 0 0,0 0 0 0 0,0 1 1 0 0,0-1-1 0 0,0 0 0 0 0,1 1 1 0 0,-1-1-1 0 0,0 0-49 0 0,-10-41 154 0 0,1-2 0 0 0,2 1 0 0 0,2-1 0 0 0,2 0 0 0 0,2 0 0 0 0,4-35-154 0 0,-4-88 546 0 0,0 134-322 0 0,1 33-264 0 0,0 0 7 0 0,0 0-21 0 0,0 0-42 0 0,0 0-19 0 0,39 30-177 0 0,75 105 444 0 0,-82-96-121 0 0,-21-25-17 0 0,0-1-1 0 0,1 0 1 0 0,0 0 0 0 0,0-1-1 0 0,2-1 1 0 0,-1 0 0 0 0,2-1-1 0 0,8 5-13 0 0,-22-14 47 0 0,0-1-1 0 0,0 1 1 0 0,0 0-1 0 0,1-1 0 0 0,-1 1 1 0 0,0-1-1 0 0,0 1 0 0 0,1-1 1 0 0,-1 0-1 0 0,0 0 0 0 0,1 1 1 0 0,-1-1-1 0 0,0 0 1 0 0,1 0-1 0 0,-1 0 0 0 0,0 0 1 0 0,1 0-1 0 0,-1-1 0 0 0,0 1 1 0 0,1 0-1 0 0,-1-1 0 0 0,0 1 1 0 0,0-1-1 0 0,1 1 1 0 0,-1-1-1 0 0,0 1 0 0 0,0-1 1 0 0,0 0-1 0 0,0 0 0 0 0,0 0 1 0 0,0 0-1 0 0,0 1 1 0 0,0-1-1 0 0,0 0 0 0 0,0-1 1 0 0,0 1-1 0 0,0 0 0 0 0,-1 0 1 0 0,1 0-1 0 0,-1 0 0 0 0,1-1 1 0 0,-1 1-1 0 0,1 0-46 0 0,11-63 1362 0 0,-12 59-1417 0 0,4-233 830 0 0,-35 135-698 0 0,29 105-5026 0 0,2 10 3021 0 0,31 32-9454 0 0,-25-37 7029 0 0,3 1-2693 0 0</inkml:trace>
  <inkml:trace contextRef="#ctx0" brushRef="#br0" timeOffset="245.048">1017 615 6777 0 0,'0'0'1989'0'0,"0"0"-554"0"0,0 0-340 0 0,0 0 2 0 0,0 0 21 0 0,0 0-91 0 0,0 0-104 0 0,0 0-99 0 0,0 0-113 0 0,0 0-63 0 0,-5 34-51 0 0,-15 107-55 0 0,24-81 206 0 0,1-52-552 0 0,-3-4-40 0 0,0 1-1 0 0,0-1 1 0 0,1 0 0 0 0,-1 0-1 0 0,1 0 1 0 0,0-1 0 0 0,0 1-1 0 0,1-1 1 0 0,-1 0 0 0 0,1 0-1 0 0,0 0 1 0 0,-1 0 0 0 0,1 0-1 0 0,0-1 1 0 0,1 0 0 0 0,-1 1-1 0 0,0-2 1 0 0,1 1 0 0 0,-1 0-1 0 0,1-1 1 0 0,-1 0 0 0 0,1 0-1 0 0,0 0 1 0 0,0-1 0 0 0,-1 0-1 0 0,3 0-155 0 0,-6-1 130 0 0,1 0 1 0 0,-1-1-1 0 0,0 1 0 0 0,0-1 0 0 0,1 0 0 0 0,-1 1 0 0 0,0-1 0 0 0,-1 0 0 0 0,1 0 0 0 0,0 0 0 0 0,0 1 0 0 0,-1-1 0 0 0,1 0 0 0 0,-1 0 0 0 0,1 0 1 0 0,-1 0-1 0 0,0 0 0 0 0,0 0 0 0 0,0 0 0 0 0,0 0 0 0 0,0 0 0 0 0,0 0 0 0 0,-1 0 0 0 0,1 0 0 0 0,-1-1-130 0 0,1-4 152 0 0,0-4-106 0 0,-1 1-1 0 0,1-1 1 0 0,-1 0 0 0 0,-1 1 0 0 0,0-1 0 0 0,-1 1 0 0 0,0 0-1 0 0,0 0 1 0 0,-1 0 0 0 0,-1 0 0 0 0,-5-9-46 0 0,7 13-265 0 0,-56-88-1640 0 0,33 67-2371 0 0,-5 4-4752 0 0,22 19-2220 0 0</inkml:trace>
  <inkml:trace contextRef="#ctx0" brushRef="#br0" timeOffset="576.109">1148 173 10674 0 0,'0'0'4899'0'0,"0"0"-2890"0"0,0 0-1016 0 0,0 0-104 0 0,0 0-47 0 0,0 0-142 0 0,0 0-180 0 0,0 0-163 0 0,0 0-57 0 0,0 0 47 0 0,0 0 75 0 0,0 0 54 0 0,0 0-4 0 0,2 18-52 0 0,28 126 485 0 0,-19-113-841 0 0,1 0 0 0 0,1-1 0 0 0,2 0-1 0 0,1-1 1 0 0,2-1 0 0 0,0-1 0 0 0,2-1-1 0 0,1 0 1 0 0,1-1 0 0 0,8 5-64 0 0,41 32-1922 0 0,-70-61 1079 0 0,-1-1-244 0 0,0 0-288 0 0,0 0-540 0 0,-1-1-2810 0 0,-3-2 2194 0 0,4 3 952 0 0,-2-4-8307 0 0</inkml:trace>
  <inkml:trace contextRef="#ctx0" brushRef="#br0" timeOffset="985.11">1141 549 7690 0 0,'0'0'1800'0'0,"0"0"-772"0"0,0 0-276 0 0,0 0 210 0 0,0 0 192 0 0,0 0-44 0 0,0 0-223 0 0,0 0-261 0 0,0 0-250 0 0,0 0-192 0 0,0 0-85 0 0,0 0-49 0 0,0 0-22 0 0,23-9 12 0 0,75-26-32 0 0,-17 17-52 0 0,182-60 462 0 0,-259 77-184 0 0,0 0 0 0 0,0-1 0 0 0,0 1 0 0 0,0-1 0 0 0,-1 0 1 0 0,1 0-1 0 0,0 0 0 0 0,-1 0 0 0 0,0-1 0 0 0,1 1 0 0 0,-1-1 0 0 0,0 0 1 0 0,0 0-1 0 0,0 0 0 0 0,-1 0 0 0 0,1-1 0 0 0,-1 1 0 0 0,0-1 1 0 0,0 1-1 0 0,0-1 0 0 0,0 0 0 0 0,-1 0 0 0 0,0 0 0 0 0,1 0 0 0 0,-1 0 1 0 0,-1 0-1 0 0,1 0 0 0 0,-1 0 0 0 0,1-1 0 0 0,-1 1 0 0 0,0 0 1 0 0,-1 0-1 0 0,1-1-234 0 0,0 2 15 0 0,1 0 0 0 0,-1 0 0 0 0,0 0 1 0 0,0 0-1 0 0,0 0 0 0 0,-1 0 1 0 0,1 0-1 0 0,-1 0 0 0 0,0 0 0 0 0,1 0 1 0 0,-1 0-1 0 0,-1 0 0 0 0,1 1 0 0 0,0-1 1 0 0,-1 0-1 0 0,1 1 0 0 0,-1-1 0 0 0,0 1 1 0 0,0-1-1 0 0,0 1 0 0 0,0 0 1 0 0,0 0-1 0 0,0 0 0 0 0,-1 0 0 0 0,1 0 1 0 0,-1 1-1 0 0,1-1 0 0 0,-1 1 0 0 0,0-1 1 0 0,1 1-1 0 0,-1 0 0 0 0,0 0 1 0 0,0 0-1 0 0,0 0 0 0 0,0 1 0 0 0,0-1 1 0 0,0 1-1 0 0,0 0 0 0 0,0 0 0 0 0,-2 0-15 0 0,0 0-72 0 0,-1 0 0 0 0,1 0 0 0 0,0 0 0 0 0,-1 1 0 0 0,1 0 0 0 0,0 0 0 0 0,-1 0 0 0 0,1 1 0 0 0,0 0 0 0 0,0 0 0 0 0,0 0 0 0 0,0 0 0 0 0,1 1-1 0 0,-1 0 1 0 0,1 0 0 0 0,-1 0 0 0 0,1 1 0 0 0,0-1 0 0 0,0 1 0 0 0,1 0 0 0 0,-1 0 0 0 0,1 0 0 0 0,0 1 0 0 0,-1 1 72 0 0,-2 5-100 0 0,0 1 0 0 0,2 0 1 0 0,-1 0-1 0 0,1 0 0 0 0,1 1 1 0 0,0-1-1 0 0,1 1 0 0 0,0 0 1 0 0,1 0-1 0 0,1-1 0 0 0,0 1 0 0 0,1 7 100 0 0,-1-16-20 0 0,1 0-1 0 0,-1 1 0 0 0,1-1 0 0 0,0 0 0 0 0,1 0 0 0 0,-1 1 0 0 0,1-1 0 0 0,0 0 0 0 0,0 0 0 0 0,0-1 0 0 0,0 1 0 0 0,1 0 0 0 0,0-1 0 0 0,-1 0 0 0 0,1 1 0 0 0,0-1 0 0 0,1 0 0 0 0,-1 0 0 0 0,1-1 0 0 0,-1 1 0 0 0,1-1 0 0 0,0 0 0 0 0,0 0 0 0 0,0 0 0 0 0,0 0 0 0 0,0-1 0 0 0,0 1 0 0 0,0-1 1 0 0,0 0-1 0 0,3 0 21 0 0,7 2-71 0 0,1-1 0 0 0,0 0 0 0 0,0-1 0 0 0,0-1 0 0 0,0 0 0 0 0,0-1 0 0 0,0 0 0 0 0,6-3 71 0 0,53-17-2242 0 0,-27 3-7485 0 0,-37 14 313 0 0</inkml:trace>
  <inkml:trace contextRef="#ctx0" brushRef="#br0" timeOffset="1255.811">1 1734 10186 0 0,'0'0'246'0'0,"0"0"20"0"0,0 0 488 0 0,0 0 657 0 0,0 0 413 0 0,0 0-14 0 0,31-1-222 0 0,102-7-237 0 0,-31-19 373 0 0,-80 18-1331 0 0,64-32 1025 0 0,-2-4 0 0 0,-1-3 0 0 0,74-60-1418 0 0,-48 34 575 0 0,78-52-106 0 0,364-229-472 0 0,-298 210-4177 0 0,-221 126 2088 0 0,-15 8-1631 0 0,0 2-6715 0 0,-14 8 4023 0 0</inkml:trace>
  <inkml:trace contextRef="#ctx0" brushRef="#br0" timeOffset="1746.024">1978 0 7930 0 0,'0'0'3416'0'0,"0"0"-1147"0"0,0 0-511 0 0,0 0-91 0 0,0 0-204 0 0,0 0-335 0 0,0 0-316 0 0,0 0-251 0 0,0 0-180 0 0,0 0-88 0 0,0 0-46 0 0,0 0-45 0 0,0 0-35 0 0,-3 3-36 0 0,-12 16 288 0 0,31-22 579 0 0,-7-13-135 0 0,-17 29-403 0 0,-7 15-1497 0 0,13-18-3451 0 0,2 2-5253 0 0,0-8-158 0 0</inkml:trace>
  <inkml:trace contextRef="#ctx0" brushRef="#br0" timeOffset="2188.938">2090 357 8138 0 0,'0'0'1803'0'0,"0"0"-288"0"0,0 0 25 0 0,0 0 71 0 0,0 0-99 0 0,0 0-194 0 0,0 0-179 0 0,0 0-120 0 0,0 0-67 0 0,0 0-54 0 0,0 0-62 0 0,0 0-113 0 0,3 1-130 0 0,11 32 2189 0 0,-14-33-2770 0 0,1 0-1 0 0,-1 1 1 0 0,0-1 0 0 0,0 0-1 0 0,0 0 1 0 0,0 0 0 0 0,1 0-1 0 0,-1 0 1 0 0,0 0 0 0 0,0 1 0 0 0,0-1-1 0 0,1 0 1 0 0,-1 0 0 0 0,0 0-1 0 0,0 0 1 0 0,1 0 0 0 0,-1 0-1 0 0,0 0 1 0 0,0 0 0 0 0,0 0-1 0 0,1 0 1 0 0,-1 0 0 0 0,0 0-12 0 0,-7 28-152 0 0,7-9-1391 0 0,14-17-9364 0 0,-11-2-754 0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4:18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 1795 2160 0 0,'0'0'862'0'0,"0"0"-67"0"0,0 0 196 0 0,0 0 342 0 0,0 0 281 0 0,0 0 53 0 0,0 0-185 0 0,0 0-293 0 0,0 0-297 0 0,0 0-210 0 0,0 0-145 0 0,-22 4-90 0 0,-65 18-53 0 0,52-1 153 0 0,31-14-384 0 0,-5 8 18 0 0,1 0-1 0 0,1 0 1 0 0,0 1-1 0 0,1 0 0 0 0,0 0 1 0 0,2 0-1 0 0,0 1 1 0 0,1 0-1 0 0,0 0 1 0 0,1 0-1 0 0,1 0 0 0 0,1 0 1 0 0,0 0-1 0 0,2 1-180 0 0,-2-9 60 0 0,0 0 0 0 0,1-1 0 0 0,0 1 0 0 0,1 0 0 0 0,0-1 0 0 0,0 1 0 0 0,1-1 0 0 0,0 0 0 0 0,0 0 0 0 0,1 0 0 0 0,0 0 0 0 0,0 0 0 0 0,1-1-1 0 0,0 0 1 0 0,0 0 0 0 0,1 0 0 0 0,0-1 0 0 0,0 0 0 0 0,1 0 0 0 0,-1 0 0 0 0,1-1 0 0 0,1 0 0 0 0,-1 0 0 0 0,1-1 0 0 0,-1 0 0 0 0,1 0 0 0 0,0-1 0 0 0,1 0 0 0 0,-1 0 0 0 0,0-1-1 0 0,1 0 1 0 0,0-1 0 0 0,-1 0 0 0 0,1 0 0 0 0,0-1 0 0 0,0 0 0 0 0,-1 0 0 0 0,5-1-60 0 0,-4-2 124 0 0,-1-1 0 0 0,1 1 0 0 0,0-1 0 0 0,-1-1 0 0 0,0 0 1 0 0,0 0-1 0 0,0 0 0 0 0,-1-1 0 0 0,0 0 0 0 0,0-1 0 0 0,0 0 0 0 0,-1 0 0 0 0,0 0 0 0 0,0-1 0 0 0,-1 1 0 0 0,0-1 0 0 0,0-1 1 0 0,-1 1-1 0 0,0-1 0 0 0,0 0 0 0 0,-1 0 0 0 0,-1 0 0 0 0,1 0 0 0 0,-1-1-124 0 0,7-31 162 0 0,-2 0 1 0 0,-2-1-1 0 0,-1 1 0 0 0,-2-1 0 0 0,-2 0 1 0 0,-4-26-163 0 0,2 49-14 0 0,-1-1 1 0 0,-1 1 0 0 0,0-1 0 0 0,-2 1 0 0 0,0 1-1 0 0,-1-1 1 0 0,-1 1 0 0 0,0 0 0 0 0,-2 1 0 0 0,0 0 0 0 0,-1 0-1 0 0,0 1 1 0 0,-2 1 0 0 0,0 0 0 0 0,0 0 0 0 0,-1 2-1 0 0,-1 0 1 0 0,-6-4 13 0 0,18 14-35 0 0,1 1-1 0 0,-1 0 1 0 0,0 0-1 0 0,0 0 1 0 0,0 1-1 0 0,0-1 1 0 0,0 1-1 0 0,0-1 1 0 0,0 1-1 0 0,0 0 1 0 0,-1 0-1 0 0,1 1 1 0 0,0-1-1 0 0,-1 1 1 0 0,1-1-1 0 0,0 1 1 0 0,-1 0 0 0 0,1 1-1 0 0,-1-1 1 0 0,1 0-1 0 0,0 1 1 0 0,0 0-1 0 0,-1 0 1 0 0,1 0-1 0 0,0 0 1 0 0,0 0-1 0 0,0 0 1 0 0,0 1-1 0 0,0 0 1 0 0,0 0-1 0 0,0 0 1 0 0,0 0-1 0 0,1 0 1 0 0,-1 0-1 0 0,1 1 1 0 0,0-1-1 0 0,0 1 1 0 0,-1 0 35 0 0,-1 9-24 0 0,1 1-1 0 0,0 0 1 0 0,1 0-1 0 0,0 0 1 0 0,1 0 0 0 0,1 1-1 0 0,0-1 1 0 0,1 0 0 0 0,0 0-1 0 0,1 0 1 0 0,0 0 0 0 0,1 0-1 0 0,1 0 1 0 0,0 0 0 0 0,0-1-1 0 0,1 0 1 0 0,1 0-1 0 0,0 0 1 0 0,7 8 24 0 0,2 4-54 0 0,1 0 0 0 0,1-2 0 0 0,1 0 0 0 0,1-1 0 0 0,1-1 0 0 0,1-1 0 0 0,15 10 54 0 0,94 66-4009 0 0,-91-71-229 0 0,-11-12-3928 0 0,-17-11 2495 0 0</inkml:trace>
  <inkml:trace contextRef="#ctx0" brushRef="#br0" timeOffset="531.488">614 2067 6289 0 0,'0'0'1794'0'0,"0"0"-219"0"0,0 0 99 0 0,0 0 147 0 0,0 0-89 0 0,0 0-290 0 0,0 0-292 0 0,0 0-182 0 0,0 0-62 0 0,0 0-37 0 0,0 0-55 0 0,0 0-109 0 0,0 0-138 0 0,1-9-109 0 0,4-54 462 0 0,-5 36-698 0 0,2 1-1 0 0,1-1 1 0 0,1 1-1 0 0,1-1 1 0 0,1 1-1 0 0,2 1 1 0 0,8-20-222 0 0,-15 44-14 0 0,-1 0 0 0 0,1 0 0 0 0,0 0 0 0 0,0 1 0 0 0,0-1 0 0 0,0 0 0 0 0,0 1 0 0 0,-1-1 0 0 0,1 0 0 0 0,0 1 0 0 0,0 0-1 0 0,1-1 1 0 0,-1 1 0 0 0,0-1 0 0 0,0 1 0 0 0,0 0 0 0 0,0 0 0 0 0,0 0 0 0 0,0-1 0 0 0,0 1 0 0 0,0 0 0 0 0,1 1 0 0 0,-1-1 0 0 0,0 0 0 0 0,0 0 0 0 0,0 0 0 0 0,0 1 0 0 0,0-1 0 0 0,0 0 0 0 0,0 1 0 0 0,0-1 0 0 0,0 1 0 0 0,0-1 0 0 0,0 1 0 0 0,0 0 0 0 0,0-1 0 0 0,0 1 0 0 0,0 0 0 0 0,-1 0 0 0 0,1-1 0 0 0,0 1 0 0 0,0 0 0 0 0,-1 0 0 0 0,1 0 0 0 0,-1 0 0 0 0,1 0 0 0 0,-1 0 0 0 0,1 0 0 0 0,-1 0 0 0 0,0 0 0 0 0,1 0 0 0 0,-1 1 0 0 0,0-1 0 0 0,0 0 0 0 0,0 0 0 0 0,0 0 0 0 0,0 0 0 0 0,0 0 0 0 0,0 0 0 0 0,0 1 14 0 0,10 14 63 0 0,-4-9-12 0 0,-5-6-35 0 0,-1 1-1 0 0,1 0 1 0 0,0 0 0 0 0,0-1-1 0 0,0 1 1 0 0,0 0 0 0 0,0-1-1 0 0,0 1 1 0 0,1-1 0 0 0,-1 0-1 0 0,0 1 1 0 0,1-1 0 0 0,-1 0 0 0 0,1 0-1 0 0,0 0 1 0 0,-1 0 0 0 0,1 0-1 0 0,0 0 1 0 0,-1 0 0 0 0,1-1-1 0 0,0 1 1 0 0,0-1 0 0 0,0 1-1 0 0,0-1 1 0 0,0 0 0 0 0,-1 1-1 0 0,1-1 1 0 0,0 0 0 0 0,0 0-1 0 0,0-1 1 0 0,0 1 0 0 0,0 0-1 0 0,0 0 1 0 0,0-1 0 0 0,-1 0-1 0 0,1 1 1 0 0,1-2-16 0 0,27-63 608 0 0,18-38-514 0 0,-31 143-467 0 0,-9-11 322 0 0,-8-24 15 0 0,1 1-1 0 0,0-1 1 0 0,0 0-1 0 0,1 1 1 0 0,-1-1 0 0 0,1 0-1 0 0,0 0 1 0 0,1-1-1 0 0,-1 1 1 0 0,1 0-1 0 0,0-1 1 0 0,0 1-1 0 0,0-1 1 0 0,1 0-1 0 0,0 0 1 0 0,-1 0-1 0 0,1-1 1 0 0,1 1-1 0 0,1 0 37 0 0,26-11-6482 0 0,-17-11-4421 0 0,-13 11 3615 0 0</inkml:trace>
  <inkml:trace contextRef="#ctx0" brushRef="#br0" timeOffset="982.008">1179 1596 6449 0 0,'0'0'1871'0'0,"0"0"-593"0"0,0 0-48 0 0,0 0 114 0 0,0 0-50 0 0,0 0-257 0 0,0 0-289 0 0,0 0-204 0 0,0 0-133 0 0,0 0-45 0 0,-10 31-9 0 0,-31 96-14 0 0,37-79 188 0 0,8-45-416 0 0,-1 0 26 0 0,1-1-1 0 0,-1 0 0 0 0,1 0 0 0 0,0 0 1 0 0,0 0-1 0 0,0 0 0 0 0,0-1 0 0 0,0 0 0 0 0,0 0 1 0 0,0 0-1 0 0,0 0 0 0 0,1 0 0 0 0,-1-1 1 0 0,0 0-1 0 0,0 0 0 0 0,1 0 0 0 0,-1-1 0 0 0,0 1 1 0 0,0-1-1 0 0,0 0 0 0 0,1 0 0 0 0,-1 0 0 0 0,0-1 1 0 0,0 0-1 0 0,-1 1 0 0 0,1-1 0 0 0,0-1 1 0 0,-1 1-1 0 0,3-2-140 0 0,7-11 157 0 0,-2 0 1 0 0,0-1-1 0 0,0 0 1 0 0,-1-1 0 0 0,-1 0-1 0 0,-1-1 1 0 0,-1 0-1 0 0,0 0 1 0 0,-1 0 0 0 0,-1-1-1 0 0,-1 0 1 0 0,-1 0-1 0 0,0 0 1 0 0,-1 0 0 0 0,-1-1-1 0 0,-1 1 1 0 0,-1 0-1 0 0,-3-16-157 0 0,4 21-41 0 0,-2 1-1 0 0,1-1 0 0 0,-2 0 0 0 0,0 1 1 0 0,0 0-1 0 0,-1-1 0 0 0,-1 2 1 0 0,0-1-1 0 0,-1 0 0 0 0,-1 1 1 0 0,1 0-1 0 0,-2 1 0 0 0,0-1 0 0 0,0 1 1 0 0,-1 1-1 0 0,0 0 0 0 0,-1 0 1 0 0,0 1-1 0 0,-1 0 0 0 0,0 0 0 0 0,0 1 1 0 0,-10-5 41 0 0,18 12-56 0 0,0-1 0 0 0,-1 1 1 0 0,1-1-1 0 0,0 1 0 0 0,-1 0 0 0 0,1 0 1 0 0,-1 1-1 0 0,1-1 0 0 0,-1 1 1 0 0,1 0-1 0 0,-1 0 0 0 0,1 0 0 0 0,-1 0 1 0 0,1 0-1 0 0,-1 1 0 0 0,1 0 0 0 0,-1 0 1 0 0,1 0-1 0 0,-1 0 0 0 0,1 0 1 0 0,0 0-1 0 0,0 1 0 0 0,0 0 0 0 0,0 0 1 0 0,0 0-1 0 0,0 0 0 0 0,0 0 1 0 0,0 0-1 0 0,1 1 0 0 0,-1-1 0 0 0,1 1 1 0 0,0 0-1 0 0,0 0 0 0 0,0 0 0 0 0,0 0 1 0 0,0 0-1 0 0,1 0 56 0 0,-3 5-11 0 0,1 0 0 0 0,1-1-1 0 0,0 1 1 0 0,0 0 0 0 0,0 1 0 0 0,1-1-1 0 0,0 0 1 0 0,1 0 0 0 0,0 1 0 0 0,0-1-1 0 0,0 0 1 0 0,1 0 0 0 0,1 1 0 0 0,-1-1 0 0 0,1 0-1 0 0,1 0 1 0 0,0-1 0 0 0,0 1 0 0 0,0 0-1 0 0,1-1 1 0 0,0 0 0 0 0,0 0 0 0 0,1 0 0 0 0,0 0-1 0 0,0-1 1 0 0,1 1 0 0 0,-1-2 0 0 0,1 1-1 0 0,1 0 1 0 0,-1-1 0 0 0,1 0 11 0 0,8 5-110 0 0,-1-1 0 0 0,1-1-1 0 0,1 0 1 0 0,-1-1 0 0 0,1 0 0 0 0,1-1 0 0 0,-1-1 0 0 0,1-1-1 0 0,0 0 1 0 0,9 0 110 0 0,40 3-4123 0 0,1-6-5055 0 0,-52-1 2087 0 0</inkml:trace>
  <inkml:trace contextRef="#ctx0" brushRef="#br0" timeOffset="5151.969">1441 1113 4793 0 0,'0'0'2322'0'0,"0"0"-312"0"0,0 0-178 0 0,0 0 0 0 0,0 0-94 0 0,0 0-282 0 0,0 0-346 0 0,0 0-317 0 0,0 0-235 0 0,0 0-175 0 0,0 0-77 0 0,-7 10 265 0 0,40 7 1735 0 0,-9-3-1915 0 0,-1 2 1 0 0,0 0-1 0 0,-1 2 1 0 0,-1 0-1 0 0,0 1 1 0 0,-2 1-1 0 0,0 1 0 0 0,10 17-391 0 0,86 86 705 0 0,-112-130 1802 0 0,-5-28-2202 0 0,-59-309 21 0 0,31 146-30 0 0,27 157-5514 0 0,2 2-5660 0 0,1 41-386 0 0</inkml:trace>
  <inkml:trace contextRef="#ctx0" brushRef="#br0" timeOffset="10317.523">1897 1091 0 0 0,'0'2'2710'0'0,"1"5"15941"0"0,0-5-16109 0 0,-1-2-4402 0 0,44-22 3235 0 0,217-125 618 0 0,-95 41-1374 0 0,-110 76-369 0 0,-45 22 172 0 0,-21 8 239 0 0,-5 0-730 0 0,-6-1 97 0 0,-1-2-1 0 0,1-1 1 0 0,-1 0 0 0 0,1-2-1 0 0,1 0 1 0 0,-17-8-28 0 0,-32-9 111 0 0,17 14-175 0 0,52 25-124 0 0,17 131 49 0 0,3-96 131 0 0,2 0-1 0 0,2-2 0 0 0,3 0 0 0 0,1-2 0 0 0,22 26 9 0 0,-47-70-1 0 0,-1 2 30 0 0,-2-5-22 0 0,0 1-1 0 0,0 0 0 0 0,0-1 0 0 0,0 1 0 0 0,0 0 1 0 0,0-1-1 0 0,0 1 0 0 0,0 0 0 0 0,0 0 1 0 0,1-1-1 0 0,-1 1 0 0 0,0 0 0 0 0,0-1 1 0 0,1 1-1 0 0,-1-1 0 0 0,0 1 0 0 0,1 0 0 0 0,-1-1 1 0 0,0 1-1 0 0,1-1 0 0 0,-1 1 0 0 0,1-1 1 0 0,-1 1-1 0 0,1-1 0 0 0,-1 1 0 0 0,1-1 0 0 0,-1 0 1 0 0,1 1-1 0 0,0-1 0 0 0,-1 0 0 0 0,1 1 1 0 0,0-1-1 0 0,-1 0 0 0 0,1 0 0 0 0,0 0 0 0 0,-1 1 1 0 0,1-1-1 0 0,0 0 0 0 0,-1 0 0 0 0,1 0 1 0 0,0 0-1 0 0,-1 0 0 0 0,1 0 0 0 0,0-1 0 0 0,-1 1 1 0 0,1 0-1 0 0,0 0 0 0 0,-1 0 0 0 0,1-1 1 0 0,0 1-1 0 0,-1 0 0 0 0,1 0 0 0 0,-1-1 0 0 0,1 1-5 0 0,41-187 901 0 0,-9-147-1098 0 0,-33 334-293 0 0,0 0-287 0 0,0 0-383 0 0,0 18-6732 0 0,0-7 692 0 0,0-3-3494 0 0</inkml:trace>
  <inkml:trace contextRef="#ctx0" brushRef="#br0" timeOffset="11030.319">2179 1515 7450 0 0,'0'0'1704'0'0,"0"0"-190"0"0,0 0-11 0 0,0 0 140 0 0,0 0 45 0 0,0 0-149 0 0,0 0-251 0 0,0 0-286 0 0,0 0-242 0 0,0 0-167 0 0,0 0-127 0 0,0 0-54 0 0,0 0-13 0 0,2 18 910 0 0,-3 201 1437 0 0,-63 132-1884 0 0,60-254-616 0 0,5-95-225 0 0,-1-1-1 0 0,0 1 1 0 0,0 0-1 0 0,1 0 0 0 0,-1 0 1 0 0,1 0-1 0 0,0-1 0 0 0,0 1 1 0 0,-1 0-1 0 0,1 0 0 0 0,0-1 1 0 0,0 1-1 0 0,1-1 1 0 0,-1 1-1 0 0,0-1 0 0 0,0 1 1 0 0,1-1-1 0 0,-1 0 0 0 0,1 0 1 0 0,-1 0-1 0 0,1 1 0 0 0,0-1 1 0 0,-1-1-1 0 0,1 1 1 0 0,0 0-1 0 0,-1 0 0 0 0,1-1 1 0 0,0 1-1 0 0,0-1 0 0 0,0 1 1 0 0,0-1-1 0 0,0 0 0 0 0,0 0 1 0 0,0 0-1 0 0,-1 0 1 0 0,1 0-1 0 0,0 0 0 0 0,1-1-20 0 0,73-19 749 0 0,61-78-207 0 0,-129 92-540 0 0,-1 0 0 0 0,0-1-1 0 0,-1 0 1 0 0,1 0 0 0 0,-1 0 0 0 0,-1-1 0 0 0,0 1-1 0 0,0-1 1 0 0,0-1 0 0 0,-1 1 0 0 0,1-2-2 0 0,4-37-2778 0 0,-35 26-5032 0 0,15 17 1874 0 0,3 1-5477 0 0</inkml:trace>
  <inkml:trace contextRef="#ctx0" brushRef="#br0" timeOffset="11234.347">1884 1982 11466 0 0,'0'0'2662'0'0,"0"0"-1067"0"0,0 0-481 0 0,0 0 66 0 0,0 0 123 0 0,0 0-95 0 0,0 0-241 0 0,0 0-247 0 0,0 0-146 0 0,32-11-105 0 0,100-38-94 0 0,136-42-1701 0 0,-224 77-2425 0 0,-25 7-666 0 0,-8 3-387 0 0,-1 0-4531 0 0</inkml:trace>
  <inkml:trace contextRef="#ctx0" brushRef="#br0" timeOffset="11516.269">2516 1725 4241 0 0,'0'0'3481'0'0,"0"0"-1341"0"0,0 0-574 0 0,0 0-153 0 0,0 0-194 0 0,0 0-258 0 0,0 0-220 0 0,0 0-124 0 0,0 0-92 0 0,0 0-69 0 0,-13 33-36 0 0,-39 102-37 0 0,41-74 224 0 0,14-55-480 0 0,-1-2 23 0 0,0 0 0 0 0,1 0 0 0 0,-1 0 0 0 0,1-1 0 0 0,0 1 0 0 0,0-1 0 0 0,1 1 0 0 0,-1-1-1 0 0,0 0 1 0 0,1 0 0 0 0,0 0 0 0 0,0-1 0 0 0,0 0 0 0 0,0 1 0 0 0,0-1 0 0 0,0-1 0 0 0,1 1-1 0 0,-1 0 1 0 0,1-1 0 0 0,-1 0 0 0 0,1 0 0 0 0,0-1 0 0 0,-1 1 0 0 0,1-1 0 0 0,-1 0 0 0 0,1 0-1 0 0,0 0 1 0 0,-1-1 0 0 0,1 0 0 0 0,0 0 0 0 0,-1 0 0 0 0,1 0 0 0 0,-1-1 0 0 0,0 0 0 0 0,0 0-1 0 0,1 0 1 0 0,-1 0 0 0 0,0 0 0 0 0,-1-1 0 0 0,1 0 0 0 0,0 0 0 0 0,-1 0 0 0 0,3-3-150 0 0,3-2 127 0 0,0-1 1 0 0,-1 0-1 0 0,0 0 1 0 0,-1-1-1 0 0,0 0 1 0 0,0 0-1 0 0,-1 0 1 0 0,-1-1 0 0 0,0 0-1 0 0,0 0 1 0 0,-1 0-1 0 0,0-1 1 0 0,-1 0-1 0 0,-1 0 1 0 0,0 1-1 0 0,0-1 1 0 0,-1 0-1 0 0,0-1 1 0 0,-2-8-128 0 0,1 18-21 0 0,-1 0 0 0 0,1 0 0 0 0,-1 0 0 0 0,0 0 0 0 0,0-1 0 0 0,0 1 0 0 0,0 0 0 0 0,-1 1 0 0 0,1-1 0 0 0,-1 0 0 0 0,0 0 0 0 0,1 1 0 0 0,-1-1 1 0 0,-1 1-1 0 0,1-1 0 0 0,0 1 0 0 0,-1 0 0 0 0,1 0 0 0 0,-1 0 0 0 0,1 0 0 0 0,-1 0 0 0 0,0 1 0 0 0,0-1 0 0 0,0 1 0 0 0,0 0 0 0 0,0 0 0 0 0,0 0 0 0 0,0 0 0 0 0,0 0 0 0 0,0 1 0 0 0,-1-1 0 0 0,1 1 0 0 0,0 0 0 0 0,-4 0 21 0 0,3 0-336 0 0,-1 0 0 0 0,1 0 0 0 0,-1 1 0 0 0,0 0 0 0 0,1-1 0 0 0,-1 2 0 0 0,1-1 0 0 0,-1 0 0 0 0,1 1 0 0 0,0 0 0 0 0,0 0 0 0 0,0 0 0 0 0,0 0 0 0 0,0 1 0 0 0,-3 2 336 0 0,-10 12-3447 0 0,6-5-1701 0 0,2 0-5605 0 0</inkml:trace>
  <inkml:trace contextRef="#ctx0" brushRef="#br0" timeOffset="11892.919">2856 1596 7074 0 0,'0'0'3071'0'0,"0"0"-1029"0"0,0 0-510 0 0,0 0-160 0 0,0 0-250 0 0,0 0-257 0 0,0 0-149 0 0,0 0-105 0 0,0 0-96 0 0,0 0-112 0 0,0 0-104 0 0,0 0-86 0 0,-19 26-61 0 0,-62 80-52 0 0,50-42 23 0 0,30-51-110 0 0,1-11 15 0 0,0 1-1 0 0,0-1 1 0 0,1 0 0 0 0,-1 1 0 0 0,0-1-1 0 0,1 0 1 0 0,-1 1 0 0 0,1-1 0 0 0,0 0 0 0 0,0 0-1 0 0,0 0 1 0 0,0 0 0 0 0,0 0 0 0 0,1 0-1 0 0,-1 0 1 0 0,0 0 0 0 0,1 0 0 0 0,0 0-1 0 0,-1-1 1 0 0,1 1 0 0 0,0-1 0 0 0,0 1-1 0 0,0-1 1 0 0,0 0 0 0 0,0 1 0 0 0,0-1-1 0 0,0 0 1 0 0,0-1 0 0 0,0 1 0 0 0,1 0-1 0 0,-1 0 1 0 0,0-1 0 0 0,0 0 0 0 0,1 1-1 0 0,-1-1 1 0 0,1 0 0 0 0,-1 0 0 0 0,0 0-1 0 0,1 0 1 0 0,-1-1 0 0 0,0 1 0 0 0,0-1-1 0 0,1 1 1 0 0,-1-1 0 0 0,0 0 0 0 0,0 0-1 0 0,1 0-27 0 0,8-3 294 0 0,0-1 0 0 0,-1 0-1 0 0,1 0 1 0 0,-1-1-1 0 0,0-1 1 0 0,0 0 0 0 0,-1 0-1 0 0,0-1 1 0 0,0 0 0 0 0,-1 0-1 0 0,0-1 1 0 0,-1 0-1 0 0,0-1 1 0 0,0 1 0 0 0,-1-1-1 0 0,0-1 1 0 0,2-3-294 0 0,-4 6 142 0 0,0-1 1 0 0,-1 1-1 0 0,0-1 0 0 0,0 1 1 0 0,-1-1-1 0 0,0 0 1 0 0,0 0-1 0 0,-1 0 0 0 0,0 0 1 0 0,-1 0-1 0 0,0 0 0 0 0,-1-8-142 0 0,1 14-17 0 0,-1 1 1 0 0,0-1-1 0 0,0 0 0 0 0,0 1 0 0 0,0-1 0 0 0,-1 1 0 0 0,1 0 0 0 0,-1-1 0 0 0,1 1 0 0 0,-1 0 0 0 0,0 0 0 0 0,0 0 0 0 0,0 0 0 0 0,0 0 0 0 0,0 0 1 0 0,-1 1-1 0 0,1-1 0 0 0,0 1 0 0 0,-1-1 0 0 0,1 1 0 0 0,-1 0 0 0 0,0 0 0 0 0,1 0 0 0 0,-1 0 0 0 0,0 1 0 0 0,1-1 0 0 0,-1 1 0 0 0,0 0 0 0 0,0-1 1 0 0,1 1-1 0 0,-1 0 0 0 0,0 1 0 0 0,0-1 0 0 0,-2 1 17 0 0,-55 23-3938 0 0,46-8 1118 0 0,5-4-3049 0 0,3-1-5867 0 0</inkml:trace>
  <inkml:trace contextRef="#ctx0" brushRef="#br0" timeOffset="15997.71">3602 1091 0 0 0,'0'0'1552'0'0,"0"0"65"0"0,0 0-13 0 0,0 0-133 0 0,0 0-124 0 0,0 0-83 0 0,0 0-97 0 0,0 0-92 0 0,0-3-139 0 0,0 1-742 0 0,-1 1-1 0 0,1-1 1 0 0,0 1-1 0 0,-1 0 1 0 0,1-1-1 0 0,-1 1 1 0 0,0 0-1 0 0,1-1 1 0 0,-1 1-1 0 0,0 0 1 0 0,0 0-1 0 0,1-1 1 0 0,-1 1-1 0 0,0 0 1 0 0,0 0-1 0 0,-1 0 1 0 0,1 0-1 0 0,0 0 1 0 0,0 0-1 0 0,0 1 1 0 0,0-1-1 0 0,-1 0 1 0 0,1 1-1 0 0,0-1 1 0 0,-1 1-1 0 0,1-1 1 0 0,-1 1-1 0 0,1 0 1 0 0,-1-1-1 0 0,1 1 1 0 0,0 0-1 0 0,-1 0 1 0 0,1 0-1 0 0,-1 0 1 0 0,1 0-1 0 0,-1 0 1 0 0,1 1-1 0 0,-1-1 1 0 0,1 0-1 0 0,0 1 1 0 0,-1-1-1 0 0,1 1 1 0 0,0-1-1 0 0,-2 2-193 0 0,-10 3 258 0 0,-1 1 0 0 0,1 1 0 0 0,0 1 0 0 0,0 0 0 0 0,1 0 0 0 0,0 1 0 0 0,0 1 0 0 0,1 0 1 0 0,1 1-1 0 0,-2 1-258 0 0,11-10 33 0 0,-1-1-14 0 0,1 0-1 0 0,-1 0 0 0 0,0 1 0 0 0,1-1 1 0 0,0 1-1 0 0,-1-1 0 0 0,1 1 0 0 0,0-1 0 0 0,0 1 1 0 0,0 0-1 0 0,0 0 0 0 0,0 0 0 0 0,0 0 1 0 0,0-1-1 0 0,1 1 0 0 0,-1 0 0 0 0,0 0 0 0 0,1 0 1 0 0,0 1-1 0 0,0-1 0 0 0,0 0 0 0 0,0 0 1 0 0,0 0-1 0 0,0 0 0 0 0,0 0-18 0 0,48 6 420 0 0,-25-8-296 0 0,-15-1-103 0 0,1 0 1 0 0,-1 0-1 0 0,1 1 0 0 0,-1 1 1 0 0,0 0-1 0 0,1 0 1 0 0,-1 0-1 0 0,0 1 1 0 0,0 0-1 0 0,0 1 1 0 0,0 0-1 0 0,0 0 1 0 0,-1 1-1 0 0,1-1 1 0 0,6 6-22 0 0,-12-6 25 0 0,-1 0 1 0 0,1 1 0 0 0,-1-1-1 0 0,0 0 1 0 0,0 1 0 0 0,0-1-1 0 0,0 1 1 0 0,-1-1-1 0 0,1 1 1 0 0,-1-1 0 0 0,0 1-1 0 0,0 0 1 0 0,0-1 0 0 0,0 1-1 0 0,-1-1 1 0 0,0 1 0 0 0,1-1-1 0 0,-1 1 1 0 0,0-1 0 0 0,-1 0-1 0 0,0 2-25 0 0,-3 5-138 0 0,-1 0 1 0 0,0 0-1 0 0,-1-1 0 0 0,0 0 0 0 0,0 0 0 0 0,-1-1 0 0 0,0 0 0 0 0,0 0 0 0 0,-1-1 1 0 0,0 0-1 0 0,0-1 0 0 0,-1 0 0 0 0,-7 4 138 0 0,16-10-359 0 0,0 0-1 0 0,1-1 1 0 0,-1 1-1 0 0,1 0 1 0 0,-1 0 0 0 0,1 0-1 0 0,-1-1 1 0 0,1 1-1 0 0,-1 0 1 0 0,1-1 0 0 0,-1 1-1 0 0,1 0 1 0 0,-1-1-1 0 0,1 1 1 0 0,0-1 0 0 0,-1 1-1 0 0,1-1 1 0 0,-1 1-1 0 0,1-1 1 0 0,0 1 0 0 0,0-1-1 0 0,-1 1 1 0 0,1-1-1 0 0,0 1 1 0 0,0-1 0 0 0,0 1-1 0 0,0-1 1 0 0,-1 0-1 0 0,1 1 1 0 0,0-1 0 0 0,0 1-1 0 0,0-1 1 0 0,0 1-1 0 0,0-1 1 0 0,0 0 0 0 0,1 1-1 0 0,-1-1 1 0 0,0 1-1 0 0,0-1 1 0 0,0 1 0 0 0,0-1-1 0 0,1 0 1 0 0,-1 1-1 0 0,0-1 1 0 0,1 1 0 0 0,-1-1-1 0 0,0 1 1 0 0,1 0-1 0 0,-1-1 1 0 0,1 1 0 0 0,-1-1-1 0 0,0 1 1 0 0,1-1 359 0 0,5-3-4181 0 0</inkml:trace>
  <inkml:trace contextRef="#ctx0" brushRef="#br0" timeOffset="16542.006">3605 1353 696 0 0,'0'0'2827'0'0,"0"0"-169"0"0,0 0 15 0 0,0 0 25 0 0,0 0-202 0 0,0 0-397 0 0,0 0-377 0 0,0 0-300 0 0,0 0-269 0 0,0 0-170 0 0,0 0-145 0 0,0 0-118 0 0,0 0-84 0 0,4-16-89 0 0,25-112 674 0 0,24-52 369 0 0,-53 178-1589 0 0,1 1 1 0 0,-1 0-1 0 0,1-1 0 0 0,0 1 0 0 0,0 0 0 0 0,-1 0 1 0 0,1-1-1 0 0,0 1 0 0 0,0 0 0 0 0,0 0 0 0 0,0 0 1 0 0,1 0-1 0 0,-1 0 0 0 0,0 1 0 0 0,0-1 0 0 0,1 0 1 0 0,-1 0-1 0 0,0 1 0 0 0,1-1 0 0 0,-1 1 0 0 0,0-1 1 0 0,1 1-1 0 0,-1 0 0 0 0,1-1 0 0 0,-1 1 0 0 0,1 0 1 0 0,-1 0-1 0 0,1 0 0 0 0,-1 0 0 0 0,1 0 1 0 0,-1 0-1 0 0,0 1 0 0 0,1-1 0 0 0,-1 0 0 0 0,1 1 1 0 0,-1-1-1 0 0,1 1 0 0 0,-1-1 0 0 0,0 1 0 0 0,0 0 1 0 0,1 0-1 0 0,-1 0 0 0 0,0-1 0 0 0,0 1 0 0 0,0 0 1 0 0,0 0-1 0 0,0 1 0 0 0,0-1 0 0 0,0 0 0 0 0,0 0 1 0 0,0 0-1 0 0,0 1 0 0 0,-1-1 0 0 0,1 0 0 0 0,-1 1 1 0 0,1-1-1 0 0,-1 0 0 0 0,1 1 0 0 0,-1-1 1 0 0,0 1-1 0 0,0-1 0 0 0,1 1 0 0 0,-1-1-1 0 0,9 14 11 0 0,-8-12-7 0 0,0-1-1 0 0,0 0 0 0 0,1 0 0 0 0,-1 0 0 0 0,0 0 0 0 0,1 0 0 0 0,-1 0 0 0 0,1 0 0 0 0,0 0 0 0 0,-1 0 0 0 0,1-1 0 0 0,0 1 0 0 0,0-1 0 0 0,0 1 0 0 0,0-1 1 0 0,1 0-1 0 0,-1 0 0 0 0,0 0 0 0 0,0 0 0 0 0,1 0 0 0 0,-1 0 0 0 0,0-1 0 0 0,1 1 0 0 0,-1-1 0 0 0,3 0-3 0 0,1-1 17 0 0,-1-1 0 0 0,1 0 0 0 0,0 0 0 0 0,-1 0 0 0 0,0-1 1 0 0,0 1-1 0 0,0-1 0 0 0,0-1 0 0 0,0 1 0 0 0,0-1 0 0 0,-1 0 0 0 0,0 0 0 0 0,0 0 0 0 0,0 0 0 0 0,0-1 0 0 0,0 0 0 0 0,-1 0 0 0 0,0 0 0 0 0,0 0 1 0 0,-1 0-1 0 0,1-1 0 0 0,0-2-17 0 0,34-47 122 0 0,-37 55-126 0 0,1-1 0 0 0,-1 1 0 0 0,0-1 0 0 0,0 0 0 0 0,1 1 0 0 0,-1-1 1 0 0,0 1-1 0 0,1-1 0 0 0,-1 1 0 0 0,0-1 0 0 0,1 1 0 0 0,-1-1 1 0 0,1 1-1 0 0,-1 0 0 0 0,1-1 0 0 0,-1 1 0 0 0,1 0 0 0 0,-1-1 0 0 0,1 1 1 0 0,-1 0-1 0 0,1-1 0 0 0,-1 1 0 0 0,1 0 0 0 0,0 0 0 0 0,-1 0 0 0 0,1 0 1 0 0,-1-1-1 0 0,1 1 0 0 0,0 0 0 0 0,-1 0 0 0 0,1 0 0 0 0,-1 0 0 0 0,1 0 1 0 0,0 1-1 0 0,-1-1 0 0 0,1 0 0 0 0,-1 0 0 0 0,1 0 0 0 0,0 0 1 0 0,-1 1-1 0 0,1-1 0 0 0,-1 0 0 0 0,1 1 0 0 0,-1-1 0 0 0,1 0 0 0 0,-1 1 1 0 0,1-1-1 0 0,-1 0 0 0 0,1 1 0 0 0,-1-1 0 0 0,0 1 0 0 0,1-1 0 0 0,-1 1 1 0 0,0-1-1 0 0,1 1 0 0 0,-1 0 0 0 0,0-1 0 0 0,1 1 0 0 0,-1-1 0 0 0,0 1 4 0 0,8 10-36 0 0,12 18-149 0 0,15-17-5907 0 0,-13-23-7769 0 0,-17 7 6626 0 0</inkml:trace>
  <inkml:trace contextRef="#ctx0" brushRef="#br0" timeOffset="17280.995">4270 719 3033 0 0,'0'0'3238'0'0,"0"0"-259"0"0,0 0-348 0 0,0 0-441 0 0,0 0-512 0 0,0 0-410 0 0,0 0-226 0 0,0 0-125 0 0,0 0-117 0 0,0 0-113 0 0,0 0-94 0 0,0 0-108 0 0,0 0-100 0 0,-26 26-86 0 0,-78 77-75 0 0,69-50 4 0 0,35-44-188 0 0,-1-5-15 0 0,0-2-22 0 0,0 0 1 0 0,0-1-1 0 0,0 1 1 0 0,0 0-1 0 0,0 0 1 0 0,1 0-1 0 0,-1 0 1 0 0,0 0-1 0 0,1 0 1 0 0,0 0-1 0 0,-1 0 1 0 0,1 0-1 0 0,0 0 1 0 0,0 0 0 0 0,0 0-1 0 0,0 0 1 0 0,1 0-1 0 0,-1 0 1 0 0,0 0-1 0 0,1 0 1 0 0,0 0-1 0 0,-1 0 1 0 0,1 0-1 0 0,0-1 1 0 0,0 1-1 0 0,0 0 1 0 0,0 0-1 0 0,0-1 1 0 0,0 1 0 0 0,1 0-1 0 0,-1-1 1 0 0,1 0-1 0 0,-1 1 1 0 0,1-1-1 0 0,-1 0 1 0 0,1 1-1 0 0,0-1 1 0 0,-1 0-1 0 0,1 0 1 0 0,0-1-1 0 0,0 1 1 0 0,0 0-1 0 0,0 0 1 0 0,0-1 0 0 0,0 1-1 0 0,0-1 1 0 0,1 0-4 0 0,8-3 42 0 0,0 0 0 0 0,0-1 0 0 0,-1 0 0 0 0,0-1 1 0 0,1-1-1 0 0,-1 1 0 0 0,-1-2 0 0 0,1 1 1 0 0,-1-1-1 0 0,0 0 0 0 0,-1-1 0 0 0,0 0 1 0 0,0-1-1 0 0,-1 0 0 0 0,0 0 0 0 0,0 0 0 0 0,-1-1 1 0 0,0 0-1 0 0,-1 0 0 0 0,0 0 0 0 0,0-3-42 0 0,69-149 260 0 0,-71 161-646 0 0,-6 10 296 0 0,-4 80-547 0 0,8-87 631 0 0,0 1 1 0 0,0 0-1 0 0,0 0 1 0 0,0-1-1 0 0,1 1 0 0 0,-1-1 1 0 0,1 1-1 0 0,0-1 1 0 0,-1 0-1 0 0,1 0 0 0 0,0 0 1 0 0,1 0-1 0 0,-1 0 1 0 0,0 0-1 0 0,0 0 0 0 0,1 0 1 0 0,-1-1-1 0 0,1 0 1 0 0,0 1-1 0 0,-1-1 0 0 0,1 0 1 0 0,0 0-1 0 0,0 0 1 0 0,-1-1-1 0 0,1 1 0 0 0,0-1 1 0 0,0 0-1 0 0,0 1 1 0 0,0-1-1 0 0,0 0 0 0 0,0-1 1 0 0,0 1-1 0 0,0 0 1 0 0,-1-1-1 0 0,1 0 0 0 0,0 0 1 0 0,0 0-1 0 0,0 0 1 0 0,-1 0-1 0 0,1 0 0 0 0,0-1 7 0 0,10-9 128 0 0,0-1 0 0 0,-1 0 0 0 0,0-1 1 0 0,-1 0-1 0 0,-1-1 0 0 0,0 0 1 0 0,-1-1-1 0 0,0 0 0 0 0,-2 0 1 0 0,1-1-1 0 0,-2 0 0 0 0,0 0 1 0 0,3-14-130 0 0,-2 11 82 0 0,3-7-34 0 0,-1 1 1 0 0,0-1-1 0 0,-2-1 1 0 0,-2 1-1 0 0,0-1 1 0 0,-2 0-1 0 0,0 0 1 0 0,-2 0-1 0 0,-1 0 1 0 0,-2-2-49 0 0,-25-31 46 0 0,26 59-60 0 0,1-1-1 0 0,-1 1 1 0 0,0 0 0 0 0,1 0-1 0 0,-1 0 1 0 0,0 0 0 0 0,1 0-1 0 0,-1 0 1 0 0,0 0-1 0 0,0 1 1 0 0,0-1 0 0 0,0 0-1 0 0,0 0 1 0 0,0 1 0 0 0,0-1-1 0 0,0 0 1 0 0,0 1 0 0 0,0-1-1 0 0,0 1 1 0 0,-1-1 0 0 0,1 1-1 0 0,0 0 1 0 0,0 0-1 0 0,0-1 1 0 0,-1 1 0 0 0,1 0-1 0 0,0 0 1 0 0,0 0 0 0 0,-1 0-1 0 0,1 0 1 0 0,0 1 0 0 0,0-1-1 0 0,0 0 1 0 0,-1 1 0 0 0,1-1-1 0 0,0 0 1 0 0,0 1-1 0 0,0-1 1 0 0,0 1 0 0 0,0 0-1 0 0,0-1 1 0 0,0 1 0 0 0,0 0-1 0 0,0 0 1 0 0,0 0 0 0 0,0-1-1 0 0,0 1 1 0 0,0 0 0 0 0,0 1 14 0 0,-7 13-92 0 0,0 0 1 0 0,1 1 0 0 0,1 0 0 0 0,0 0 0 0 0,2 1 0 0 0,-1-1 0 0 0,2 1 0 0 0,0 0 0 0 0,1 0 0 0 0,1 0-1 0 0,1 0 1 0 0,0 0 0 0 0,2 12 91 0 0,-2-22 1 0 0,1 1 0 0 0,0-1 0 0 0,0 0 0 0 0,1 1 0 0 0,-1-1 0 0 0,2 0 0 0 0,-1 0 0 0 0,1 0 0 0 0,0 0 0 0 0,0 0 0 0 0,1-1 0 0 0,0 1 0 0 0,0-1 0 0 0,1 0 0 0 0,-1 0 0 0 0,1-1 0 0 0,1 1 0 0 0,-1-1 0 0 0,1 0 0 0 0,0-1-1 0 0,0 1 1 0 0,0-1 0 0 0,0-1 0 0 0,1 1 0 0 0,0-1 0 0 0,0 0 0 0 0,0 0 0 0 0,0-1 0 0 0,0 0 0 0 0,0 0 0 0 0,0-1 0 0 0,1 0 0 0 0,-1 0 0 0 0,1-1 0 0 0,-1 1 0 0 0,5-2-1 0 0,3 1 128 0 0,-1-2-1 0 0,1 0 1 0 0,0 0 0 0 0,-1-1-1 0 0,1-1 1 0 0,-1 0-1 0 0,0-1 1 0 0,-1-1 0 0 0,1 0-1 0 0,-1-1 1 0 0,0 0 0 0 0,-1-1-1 0 0,1-1 1 0 0,4-4-128 0 0,1 1 115 0 0,-1-1 0 0 0,0-1 0 0 0,0-1 1 0 0,-2 0-1 0 0,0-1 0 0 0,-1-1 0 0 0,0 0 0 0 0,-1-1 0 0 0,-1-1 1 0 0,-1 1-1 0 0,-1-2 0 0 0,0 0 0 0 0,-2 0 0 0 0,0 0 0 0 0,-1-1 1 0 0,-2 0-1 0 0,0-1 0 0 0,-1 1 0 0 0,-1-1 0 0 0,0-2-115 0 0,-3 10 9 0 0,1 8-1 0 0,0 0 0 0 0,0 0 0 0 0,0 0 0 0 0,-1-1 0 0 0,0 1 1 0 0,-1 0-1 0 0,1-1 0 0 0,-1 1 0 0 0,0 0 0 0 0,-1 0 0 0 0,1 0 0 0 0,-1 0 0 0 0,0 0 0 0 0,-1 0 0 0 0,0 1 0 0 0,0-1 0 0 0,0 1 1 0 0,0-1-1 0 0,-1 1 0 0 0,0 0 0 0 0,0 1 0 0 0,-4-5-8 0 0,6 9-11 0 0,1-1 0 0 0,-1 0 0 0 0,0 0 0 0 0,0 1 0 0 0,0-1 0 0 0,0 1 0 0 0,0-1 0 0 0,0 1 0 0 0,0 0 0 0 0,0 0 0 0 0,0 0 0 0 0,0 0 0 0 0,0 0 0 0 0,0 0 0 0 0,0 1 0 0 0,0-1 0 0 0,0 1 0 0 0,0-1 0 0 0,0 1 0 0 0,0 0 0 0 0,0-1 0 0 0,0 1 0 0 0,1 0 0 0 0,-1 1 0 0 0,0-1 0 0 0,1 0 0 0 0,-1 0 0 0 0,0 1 0 0 0,1-1 0 0 0,0 1 0 0 0,-1-1 0 0 0,1 1 0 0 0,0-1 0 0 0,-1 2 11 0 0,-35 64-378 0 0,31-51 181 0 0,0 0 1 0 0,2 1 0 0 0,0-1-1 0 0,1 1 1 0 0,0 0 0 0 0,2-1-1 0 0,0 1 1 0 0,1 0 0 0 0,0 0-1 0 0,2 0 1 0 0,0 0-1 0 0,1 0 1 0 0,0 0 0 0 0,2 2 196 0 0,28 59-6504 0 0,19-10-7138 0 0,-38-56 9859 0 0</inkml:trace>
  <inkml:trace contextRef="#ctx0" brushRef="#br0" timeOffset="17782.368">2499 2483 11554 0 0,'0'0'2802'0'0,"0"0"-1163"0"0,0 0-334 0 0,0 0 44 0 0,0 0-59 0 0,0 0-325 0 0,0 0-335 0 0,0 0-198 0 0,0 0-81 0 0,0 0 22 0 0,0 0 27 0 0,0 0-14 0 0,0 0-54 0 0,8 31-67 0 0,26 100-37 0 0,18-6 226 0 0,112 114-772 0 0,-150-224 199 0 0,-4-4-2793 0 0,-5-3-6481 0 0,-5-8 3905 0 0,-3 0-1037 0 0</inkml:trace>
  <inkml:trace contextRef="#ctx0" brushRef="#br0" timeOffset="26026.243">2274 2903 688 0 0,'0'0'2681'0'0,"0"0"-354"0"0,0 0-63 0 0,0 0 121 0 0,0 0-11 0 0,0 0-219 0 0,0 0-387 0 0,0 0-331 0 0,0 0-207 0 0,0 0-164 0 0,0 0-106 0 0,9 3-118 0 0,-5-1-680 0 0,0 0 0 0 0,0 0 0 0 0,1-1 0 0 0,-1 0 1 0 0,1 0-1 0 0,-1 0 0 0 0,1 0 0 0 0,0 0 0 0 0,-1-1 0 0 0,1 0 0 0 0,0 0 1 0 0,-1 0-1 0 0,1-1 0 0 0,-1 0 0 0 0,1 1 0 0 0,-1-2 0 0 0,1 1 1 0 0,-1 0-1 0 0,1-1 0 0 0,-1 0 0 0 0,0 0 0 0 0,2-1-162 0 0,176-148 2058 0 0,-164 138-2299 0 0,-13 12-3559 0 0,0 0-3870 0 0,-4 1-4236 0 0</inkml:trace>
  <inkml:trace contextRef="#ctx0" brushRef="#br0" timeOffset="26580.989">2983 2616 0 0 0,'0'0'511'0'0,"0"0"817"0"0,0 0 334 0 0,0 0 221 0 0,0 0 129 0 0,0 0-18 0 0,0 0-111 0 0,0 0-152 0 0,0 0-171 0 0,0 0-162 0 0,0 0-226 0 0,0 0-211 0 0,-2 4-151 0 0,0-2-711 0 0,-5 10 313 0 0,0 0 0 0 0,0 1 0 0 0,1-1 1 0 0,1 1-1 0 0,0 0 0 0 0,1 1 0 0 0,0-1 0 0 0,1 1 0 0 0,0-1 0 0 0,1 2-412 0 0,2-11 31 0 0,-1 1 0 0 0,1-1 0 0 0,0 0 0 0 0,0 1-1 0 0,0-1 1 0 0,1 0 0 0 0,-1 1 0 0 0,1-1 0 0 0,0 0 0 0 0,0 1 0 0 0,1-1 0 0 0,-1 0 0 0 0,1 0 0 0 0,0 0 0 0 0,0 0 0 0 0,0-1-1 0 0,1 1 1 0 0,-1 0 0 0 0,1-1 0 0 0,0 0 0 0 0,0 0 0 0 0,0 0 0 0 0,0 0 0 0 0,1 0 0 0 0,-1 0 0 0 0,1-1 0 0 0,0 0-1 0 0,0 1 1 0 0,-1-2 0 0 0,1 1 0 0 0,1 0 0 0 0,-1-1 0 0 0,0 1 0 0 0,0-1 0 0 0,0-1 0 0 0,1 1 0 0 0,-1 0 0 0 0,0-1-1 0 0,1 0 1 0 0,-1 0 0 0 0,1 0 0 0 0,-1-1 0 0 0,0 1 0 0 0,1-1 0 0 0,3-1-31 0 0,-1-3 114 0 0,-1 1 0 0 0,1-1 1 0 0,-1 0-1 0 0,0 0 0 0 0,-1-1 1 0 0,1 1-1 0 0,-1-1 0 0 0,0 0 0 0 0,-1-1 1 0 0,1 1-1 0 0,-1-1 0 0 0,0 0 1 0 0,-1 0-1 0 0,0-1 0 0 0,0 1 0 0 0,0 0 1 0 0,-1-1-1 0 0,0 0 0 0 0,-1 1 1 0 0,0-1-1 0 0,0 0 0 0 0,-1 0 0 0 0,1 0 1 0 0,-2 0-1 0 0,1 0 0 0 0,-1-1-114 0 0,0 5-68 0 0,-1 0-1 0 0,1 0 1 0 0,-1-1-1 0 0,0 1 1 0 0,0 0 0 0 0,0 1-1 0 0,0-1 1 0 0,-1 0-1 0 0,0 1 1 0 0,1-1-1 0 0,-1 1 1 0 0,-1 0-1 0 0,1 0 1 0 0,0 0 0 0 0,-1 0-1 0 0,1 0 1 0 0,-1 1-1 0 0,0 0 1 0 0,0 0-1 0 0,0 0 1 0 0,0 0-1 0 0,0 1 1 0 0,0-1 0 0 0,-1 1-1 0 0,1 0 1 0 0,-1 0-1 0 0,1 1 1 0 0,0-1-1 0 0,-1 1 1 0 0,1 0-1 0 0,-2 0 69 0 0,-25 3-3464 0 0,12 4-3480 0 0,9-2-4932 0 0</inkml:trace>
  <inkml:trace contextRef="#ctx0" brushRef="#br0" timeOffset="27453.066">2517 2818 0 0 0,'0'0'212'0'0,"0"0"782"0"0,0 0 38 0 0,0 0-171 0 0,0 0-155 0 0,0 0-75 0 0,0 0 14 0 0,0 0 93 0 0,0 0 136 0 0,0 0 125 0 0,0-1-185 0 0,1-6 11111 0 0,36-19-8356 0 0,104-94-1730 0 0,-68 64-1690 0 0,-49 50-2844 0 0,-16 5-1798 0 0,1 1-4094 0 0,-5 0-1626 0 0</inkml:trace>
  <inkml:trace contextRef="#ctx0" brushRef="#br0" timeOffset="28810.964">3681 2656 3825 0 0,'0'0'3375'0'0,"0"0"-1152"0"0,0 0-646 0 0,0 0-162 0 0,0 0-22 0 0,0 0-92 0 0,0 0-136 0 0,0 0-142 0 0,0 0-107 0 0,0 0-45 0 0,0 0 3 0 0,0 0 36 0 0,0 0 4 0 0,2-4 1867 0 0,-32-63-548 0 0,17 27-1905 0 0,2 0 0 0 0,2-1 0 0 0,1 0-1 0 0,0-28-327 0 0,5 45 60 0 0,2-1-1 0 0,1 0 0 0 0,2 1 0 0 0,0-1 1 0 0,1 0-1 0 0,1 1 0 0 0,2 0 1 0 0,0 0-1 0 0,6-12-59 0 0,1 16 29 0 0,13 58-108 0 0,11 21 130 0 0,68 90-3 0 0,-73-126-15 0 0,-21-47 2 0 0,32-96 49 0 0,-29 83-83 0 0,-8 15 0 0 0,2 1-1 0 0,0-1 0 0 0,2 1 1 0 0,0 1-1 0 0,1 0 0 0 0,1 0 1 0 0,1 1-1 0 0,7-7 0 0 0,-19 25-2 0 0,-1 1 1 0 0,1-1-1 0 0,0 1 0 0 0,-1-1 1 0 0,1 1-1 0 0,0-1 0 0 0,0 1 1 0 0,-1-1-1 0 0,1 1 0 0 0,0 0 1 0 0,0-1-1 0 0,0 1 0 0 0,-1 0 1 0 0,1 0-1 0 0,0 0 0 0 0,0 0 0 0 0,0 0 1 0 0,0 0-1 0 0,0 0 0 0 0,-1 0 1 0 0,1 0-1 0 0,0 0 0 0 0,0 0 1 0 0,0 0-1 0 0,0 1 0 0 0,0-1 1 0 0,-1 0-1 0 0,1 0 0 0 0,0 1 1 0 0,0-1-1 0 0,-1 1 0 0 0,1-1 0 0 0,0 1 1 0 0,0-1-1 0 0,-1 1 0 0 0,1-1 1 0 0,-1 1-1 0 0,1 0 0 0 0,0-1 1 0 0,-1 1-1 0 0,0 0 0 0 0,1 0 1 0 0,-1-1-1 0 0,1 1 0 0 0,-1 0 1 0 0,0 0-1 0 0,1 0 0 0 0,-1-1 0 0 0,0 1 1 0 0,0 1 1 0 0,20 51-24 0 0,-17-43 27 0 0,8 31-37 0 0,36 72-770 0 0,-46-112 548 0 0,1 0-1 0 0,0-1 0 0 0,-1 1 1 0 0,1-1-1 0 0,0 0 0 0 0,0 1 1 0 0,-1-1-1 0 0,1 0 0 0 0,0 0 1 0 0,0 0-1 0 0,-1 0 1 0 0,1 0-1 0 0,0-1 0 0 0,0 1 1 0 0,0 0-1 0 0,-1-1 0 0 0,1 1 1 0 0,0-1-1 0 0,-1 0 0 0 0,1 0 1 0 0,-1 1-1 0 0,1-1 0 0 0,-1 0 1 0 0,1 0-1 0 0,-1-1 0 0 0,1 1 1 0 0,-1 0-1 0 0,0 0 0 0 0,0-1 1 0 0,0 1-1 0 0,1 0 0 0 0,-1-1 1 0 0,-1 1-1 0 0,1-1 1 0 0,0 0-1 0 0,0 1 0 0 0,0-1 1 0 0,-1 0-1 0 0,1 1 0 0 0,-1-1 1 0 0,1-2 256 0 0,3-2-1490 0 0,16-32-8624 0 0,-11 26 4337 0 0</inkml:trace>
  <inkml:trace contextRef="#ctx0" brushRef="#br0" timeOffset="29907.986">4404 1736 2593 0 0,'0'0'3779'0'0,"0"0"-821"0"0,0 0-592 0 0,0 0-264 0 0,0 0-351 0 0,0 0-416 0 0,0 0-272 0 0,0 0-171 0 0,0 0-27 0 0,0 0-22 0 0,0 0-60 0 0,0 0-103 0 0,0 0-109 0 0,-24 32-99 0 0,-74 104-89 0 0,55-47 223 0 0,39-78-535 0 0,1 0-1 0 0,0 0 0 0 0,1 0 0 0 0,0 0 0 0 0,1 0 0 0 0,0 0 1 0 0,1 0-1 0 0,0 0 0 0 0,1 1 0 0 0,1 9-70 0 0,-1-20 9 0 0,0 1-1 0 0,1-1 1 0 0,-1 1-1 0 0,0-1 1 0 0,1 1 0 0 0,-1-1-1 0 0,1 0 1 0 0,-1 0 0 0 0,1 0-1 0 0,0 0 1 0 0,-1 0-1 0 0,1 0 1 0 0,0 0 0 0 0,0 0-1 0 0,-1-1 1 0 0,1 1-1 0 0,0-1 1 0 0,0 1 0 0 0,0-1-1 0 0,0 0 1 0 0,0 0 0 0 0,0 0-1 0 0,0 0 1 0 0,0 0-1 0 0,0 0 1 0 0,0-1 0 0 0,0 1-1 0 0,-1 0 1 0 0,1-1-1 0 0,0 0 1 0 0,0 1 0 0 0,0-1-1 0 0,0 0 1 0 0,-1 0 0 0 0,1 0-1 0 0,-1 0 1 0 0,1 0-1 0 0,0-1 1 0 0,0 1-9 0 0,20-24 96 0 0,-1 0 0 0 0,0-1 0 0 0,-2-1 0 0 0,-1-1 0 0 0,-1 0 0 0 0,-2-2 0 0 0,-1 0 0 0 0,-1 0 0 0 0,3-15-96 0 0,16-28 71 0 0,-9 39-286 0 0,-16 71-260 0 0,-7-28 449 0 0,1-1-1 0 0,0 1 0 0 0,1 0 0 0 0,-1-1 0 0 0,1 1 1 0 0,1-1-1 0 0,0 0 0 0 0,0 0 0 0 0,1 0 0 0 0,0 0 0 0 0,0 0 1 0 0,1-1-1 0 0,-1 1 0 0 0,2-1 0 0 0,-1-1 0 0 0,1 1 1 0 0,0-1-1 0 0,1 0 0 0 0,5 5 27 0 0,-9-10 9 0 0,0 0 0 0 0,0 0 0 0 0,-1 0 0 0 0,1 0 0 0 0,0-1 0 0 0,0 1 0 0 0,0-1-1 0 0,0 0 1 0 0,0 0 0 0 0,1 0 0 0 0,-1 0 0 0 0,0 0 0 0 0,0 0 0 0 0,0-1 0 0 0,0 0 0 0 0,0 1 0 0 0,-1-1 0 0 0,1-1 0 0 0,0 1 0 0 0,0 0 0 0 0,0 0 0 0 0,-1-1-1 0 0,1 0 1 0 0,-1 1 0 0 0,1-1 0 0 0,-1 0 0 0 0,0 0 0 0 0,0-1 0 0 0,0 1 0 0 0,0 0 0 0 0,0-1 0 0 0,0 1 0 0 0,-1-1 0 0 0,2-2-9 0 0,39-97 529 0 0,-31 45-344 0 0,-2 1 0 0 0,-3-1 0 0 0,-3 0 0 0 0,-3-52-185 0 0,0 109 1 0 0,0-34 8 0 0,-2 0 0 0 0,-2 0 1 0 0,0 1-1 0 0,-3 0 0 0 0,0 0 1 0 0,-3 0-1 0 0,0 1 0 0 0,-2 0 1 0 0,-2 0-10 0 0,13 28 12 0 0,0 1 0 0 0,-1 0 0 0 0,1 0 0 0 0,-1-1 0 0 0,0 1 0 0 0,0 0 0 0 0,0 1 0 0 0,0-1 0 0 0,0 0 0 0 0,-1 1 1 0 0,1-1-1 0 0,-1 1 0 0 0,0-1 0 0 0,0 1 0 0 0,0 0 0 0 0,0 0 0 0 0,-2 0-12 0 0,3 31-348 0 0,2-16 367 0 0,1-1 0 0 0,0 1 1 0 0,1-1-1 0 0,1 1 0 0 0,-1-1 0 0 0,2 0 0 0 0,0 0 1 0 0,0 0-1 0 0,1 0 0 0 0,4 6-19 0 0,51 134 200 0 0,-49-114-146 0 0,3-1 1 0 0,1 0-1 0 0,2-1 0 0 0,11 17-54 0 0,59 104-72 0 0,-87-158 71 0 0,0 0-1 0 0,0 0 1 0 0,0 0 0 0 0,0 0-1 0 0,0 0 1 0 0,0 0-1 0 0,1 0 1 0 0,-1 0-1 0 0,0 0 1 0 0,0 0-1 0 0,1 0 1 0 0,-1 0-1 0 0,1 0 1 0 0,-1 0-1 0 0,1 0 1 0 0,-1 1-1 0 0,1-1 1 0 0,-1 0 0 0 0,1 0-1 0 0,0 0 1 0 0,-1 1-1 0 0,1-1 1 0 0,0 0-1 0 0,0 1 1 0 0,0-1-1 0 0,0 1 1 0 0,-1-1-1 0 0,1 1 1 0 0,0-1-1 0 0,0 1 1 0 0,0 0-1 0 0,0-1 1 0 0,0 1 0 0 0,0 0-1 0 0,0 0 1 0 0,0-1-1 0 0,0 1 1 0 0,0 0-1 0 0,0 0 1 0 0,0 0-1 0 0,0 0 1 0 0,0 1-1 0 0,0-1 1 0 0,0 0-1 0 0,0 0 1 0 0,0 1-1 0 0,0-1 1 0 0,0 0 0 0 0,0 1-1 0 0,0-1 1 0 0,0 1-1 0 0,0-1 1 0 0,0 1-1 0 0,-1 0 1 0 0,1-1-1 0 0,0 1 1 0 0,0 0-1 0 0,-1-1 1 0 0,1 1-1 0 0,0 0 1 0 0,-1 0-1 0 0,1 0 1 0 0,-1 0 0 0 0,1 0-1 0 0,-1-1 1 0 0,0 1-1 0 0,1 0 1 0 0,-1 0-1 0 0,0 0 1 0 0,1 1 1 0 0,15-50 45 0 0,-3-1 1 0 0,-1-1 0 0 0,-2 1-1 0 0,-3-2 1 0 0,-2 1 0 0 0,-2-1-1 0 0,-2 1 1 0 0,-5-31-46 0 0,0 38-2 0 0,-1 0 0 0 0,-3 1 0 0 0,-1 0 0 0 0,-2 1 0 0 0,-2 0 0 0 0,-2 1-1 0 0,-17-34 3 0 0,27 62 15 0 0,2 3-4 0 0,-1 0-1 0 0,1 1 0 0 0,-1-1 1 0 0,-1 1-1 0 0,0 0 0 0 0,0 0 1 0 0,0 0-1 0 0,-1 1 0 0 0,0-1 1 0 0,-1 2-1 0 0,0-1 0 0 0,0 1 1 0 0,-4-3-11 0 0,9 10-7 0 0,0 0 1 0 0,0 0 0 0 0,0 0-1 0 0,0 1 1 0 0,0-1 0 0 0,0 1-1 0 0,1 0 1 0 0,-1-1 0 0 0,1 1-1 0 0,-1 0 1 0 0,1 0 0 0 0,-1 0-1 0 0,1 0 1 0 0,0 0-1 0 0,0 0 1 0 0,0 0 0 0 0,0 1-1 0 0,1-1 1 0 0,-1 0 0 0 0,0 0-1 0 0,1 1 1 0 0,0-1 0 0 0,-1 0-1 0 0,1 1 1 0 0,0-1 0 0 0,0 0-1 0 0,0 1 1 0 0,1-1 0 0 0,-1 1-1 0 0,1-1 7 0 0,-1-1 0 0 0,-2 21 15 0 0,0 1-1 0 0,2 0 0 0 0,1 0 1 0 0,1-1-1 0 0,1 1 1 0 0,1 0-1 0 0,1-1 0 0 0,1 0 1 0 0,0 0-1 0 0,2-1-14 0 0,10 21 15 0 0,1-1 0 0 0,2-1 0 0 0,2-1 0 0 0,25 33-15 0 0,95 103-124 0 0,-75-113-747 0 0,-67-62 804 0 0,-1 0-1 0 0,1 1 0 0 0,-1-1 1 0 0,0 0-1 0 0,1 0 0 0 0,-1 0 0 0 0,1 0 1 0 0,-1 0-1 0 0,1 1 0 0 0,-1-1 1 0 0,0 0-1 0 0,1 0 0 0 0,-1 0 1 0 0,1 0-1 0 0,-1 0 0 0 0,1 0 1 0 0,-1-1-1 0 0,0 1 0 0 0,1 0 1 0 0,-1 0-1 0 0,1 0 0 0 0,-1 0 1 0 0,0 0-1 0 0,1-1 0 0 0,-1 1 0 0 0,1 0 1 0 0,-1 0-1 0 0,0-1 0 0 0,1 1 1 0 0,-1 0-1 0 0,0-1 0 0 0,1 1 1 0 0,-1 0-1 0 0,0-1 0 0 0,0 1 1 0 0,1 0-1 0 0,-1-1 0 0 0,0 1 1 0 0,0 0-1 0 0,0-1 0 0 0,0 1 0 0 0,1-1 1 0 0,-1 1-1 0 0,0-1 0 0 0,0 1 1 0 0,0 0-1 0 0,0-1 0 0 0,0 1 1 0 0,0-1-1 0 0,0 1 0 0 0,0-1 1 0 0,0 1-1 0 0,0 0 0 0 0,0-1 1 0 0,0 1-1 0 0,-1-1 0 0 0,1 1 1 0 0,0-1-1 0 0,0 1 0 0 0,0 0 0 0 0,-1-1 1 0 0,1 1-1 0 0,0 0 0 0 0,0-1 1 0 0,-1 1-1 0 0,1 0 0 0 0,0-1 68 0 0,-13-30-5488 0 0,-3 12-4464 0 0,9 12 3643 0 0</inkml:trace>
  <inkml:trace contextRef="#ctx0" brushRef="#br0" timeOffset="30190.005">4487 1552 10826 0 0,'0'0'1870'0'0,"0"0"-303"0"0,0 0-168 0 0,0 0 148 0 0,0 0 76 0 0,0 0-89 0 0,0 0-151 0 0,0 0-227 0 0,0 0-255 0 0,32-18-218 0 0,101-58-144 0 0,14-33 447 0 0,-125 91-1091 0 0,180-131 994 0 0,-57 66-5890 0 0,-129 76 1373 0 0,-6 3-2490 0 0,-4 0-5405 0 0</inkml:trace>
  <inkml:trace contextRef="#ctx0" brushRef="#br0" timeOffset="30880.981">5236 1316 496 0 0,'0'0'2490'0'0,"0"0"-283"0"0,0 0 68 0 0,0 0 64 0 0,0 0-222 0 0,0 0-374 0 0,0 0-299 0 0,0 0-213 0 0,0 0-135 0 0,0 0-93 0 0,0 0-107 0 0,0 0-110 0 0,23-32-106 0 0,68-99-96 0 0,-61 69 408 0 0,-27-11 559 0 0,-5 71-1545 0 0,0 1-1 0 0,1-1 0 0 0,-1 1 0 0 0,0 0 0 0 0,0 0 0 0 0,0-1 0 0 0,0 1 1 0 0,0 1-1 0 0,0-1 0 0 0,0 0 0 0 0,0 0 0 0 0,-1 1 0 0 0,1-1 0 0 0,0 1 1 0 0,0 0-1 0 0,0 0 0 0 0,-1 0 0 0 0,1 0 0 0 0,0 0 0 0 0,0 0 0 0 0,-1 0 0 0 0,1 1 1 0 0,0-1-1 0 0,0 1 0 0 0,0 0 0 0 0,0 0 0 0 0,0 0 0 0 0,0 0 0 0 0,0 0 1 0 0,0 0-1 0 0,0 0 0 0 0,0 0 0 0 0,0 1 0 0 0,-1 1-5 0 0,-7 5-70 0 0,0 2-1 0 0,1-1 1 0 0,0 1-1 0 0,1 0 1 0 0,0 1-1 0 0,0 0 1 0 0,1 0-1 0 0,1 1 1 0 0,0 0-1 0 0,0 0 1 0 0,1 0-1 0 0,1 1 1 0 0,0-1-1 0 0,1 1 1 0 0,0 0-1 0 0,1 1 1 0 0,0-1-1 0 0,1 0 1 0 0,1 0-1 0 0,0 1 1 0 0,1 4 70 0 0,0-14-3 0 0,0 0-1 0 0,0 1 1 0 0,0-1 0 0 0,1 0-1 0 0,-1-1 1 0 0,1 1-1 0 0,0 0 1 0 0,0 0 0 0 0,1-1-1 0 0,-1 1 1 0 0,1-1 0 0 0,-1 0-1 0 0,1 0 1 0 0,0 0 0 0 0,1 0-1 0 0,-1 0 1 0 0,0 0 0 0 0,1-1-1 0 0,-1 0 1 0 0,1 0 0 0 0,0 0-1 0 0,0 0 1 0 0,-1 0 0 0 0,1-1-1 0 0,1 0 1 0 0,-1 0 0 0 0,0 0-1 0 0,0 0 1 0 0,0-1 0 0 0,0 1-1 0 0,1-1 1 0 0,1 0 3 0 0,1 0 54 0 0,-1 0-1 0 0,0-1 1 0 0,1 0 0 0 0,-1 0-1 0 0,0 0 1 0 0,0 0 0 0 0,0-1-1 0 0,0 0 1 0 0,0-1 0 0 0,0 1-1 0 0,-1-1 1 0 0,1 0-1 0 0,-1-1 1 0 0,0 1 0 0 0,1-1-1 0 0,-2 0 1 0 0,1 0 0 0 0,4-5-54 0 0,11-10 140 0 0,0-1 1 0 0,-2 0-1 0 0,0-2 0 0 0,-1 0 1 0 0,-2-1-1 0 0,0 0 1 0 0,-1-1-1 0 0,-2-1 0 0 0,0 0 1 0 0,-2-1-1 0 0,0 0 1 0 0,-2-1-1 0 0,-1 0 1 0 0,-1 0-1 0 0,-2 0 0 0 0,0-1 1 0 0,-1-22-141 0 0,-3 48-1 0 0,-9-79 89 0 0,9 79-101 0 0,0 0 1 0 0,-1 1-1 0 0,1-1 0 0 0,-1 0 0 0 0,1 1 1 0 0,-1-1-1 0 0,0 0 0 0 0,0 1 0 0 0,1-1 0 0 0,-1 1 1 0 0,0-1-1 0 0,0 1 0 0 0,-1-1 0 0 0,1 1 1 0 0,0 0-1 0 0,0-1 0 0 0,-1 1 0 0 0,1 0 1 0 0,-1 0-1 0 0,1 0 0 0 0,-1 0 0 0 0,1 0 1 0 0,-1 1-1 0 0,0-1 0 0 0,1 0 0 0 0,-1 1 1 0 0,0-1-1 0 0,1 1 0 0 0,-1 0 0 0 0,0-1 1 0 0,0 1-1 0 0,1 0 0 0 0,-1 0 0 0 0,0 0 0 0 0,0 0 1 0 0,0 1-1 0 0,1-1 0 0 0,-1 0 0 0 0,0 1 1 0 0,0-1-1 0 0,1 1 0 0 0,-1-1 0 0 0,-1 2 13 0 0,-1 1-45 0 0,-1 0 0 0 0,1 1 0 0 0,-1-1 0 0 0,1 1 0 0 0,0 0 0 0 0,1 0 0 0 0,-1 0 0 0 0,1 1 0 0 0,0 0 0 0 0,0-1 0 0 0,0 1 0 0 0,0 0 0 0 0,1 0 0 0 0,0 0 0 0 0,0 1 0 0 0,1-1 0 0 0,-1 1 0 0 0,1-1 0 0 0,0 0 0 0 0,0 1 0 0 0,1 3 45 0 0,1-8-11 0 0,1 1-1 0 0,-1-1 1 0 0,1 1 0 0 0,0-1-1 0 0,-1 1 1 0 0,1-1 0 0 0,0 0-1 0 0,0 0 1 0 0,0 0 0 0 0,0 0-1 0 0,0 0 1 0 0,0-1 0 0 0,0 1-1 0 0,0-1 1 0 0,0 1 0 0 0,0-1-1 0 0,0 1 1 0 0,1-1 0 0 0,-1 0 0 0 0,0 0-1 0 0,0 0 1 0 0,0-1 0 0 0,0 1-1 0 0,0 0 1 0 0,1-1 0 0 0,-1 1-1 0 0,0-1 12 0 0,8 0 25 0 0,35 0 40 0 0,-38-1-39 0 0,0 1 1 0 0,1 0 0 0 0,-1 0-1 0 0,0 1 1 0 0,0 0-1 0 0,1 0 1 0 0,-1 1-1 0 0,0 0 1 0 0,0 0-1 0 0,1 1 1 0 0,-1 0 0 0 0,0 0-1 0 0,-1 0 1 0 0,1 1-1 0 0,0 0 1 0 0,-1 1-1 0 0,1-1 1 0 0,-1 1-1 0 0,0 0 1 0 0,0 1 0 0 0,-1-1-1 0 0,1 1 1 0 0,2 4-27 0 0,1 5 100 0 0,0 1 0 0 0,-1 0 1 0 0,0 0-1 0 0,-2 1 0 0 0,0 0 1 0 0,0 0-1 0 0,-2 1 0 0 0,0-1 1 0 0,0 1-1 0 0,-1 5-100 0 0,14 55 289 0 0,-16-71-300 0 0,0 0 0 0 0,0 0 0 0 0,1 0 0 0 0,0-1 0 0 0,0 1 0 0 0,0-1 0 0 0,1 1 0 0 0,0-1 0 0 0,0 0 0 0 0,0 0 0 0 0,1 0 0 0 0,0 0 0 0 0,0-1 0 0 0,0 0 0 0 0,0 1 0 0 0,2 0 11 0 0,16-7-3105 0 0,-17-3-1587 0 0,-2-1-3387 0 0,-2 5-2020 0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7:17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1 932 0 0 0,'0'0'787'0'0,"0"0"725"0"0,0 0 197 0 0,0 0-110 0 0,0 0-107 0 0,0 0-41 0 0,0 0 17 0 0,26 0 36 0 0,87 0 2 0 0,-107 0-1338 0 0,-1-1 1 0 0,1 0-1 0 0,0 0 1 0 0,0 0-1 0 0,0 0 0 0 0,-1-1 1 0 0,1 0-1 0 0,0 0 0 0 0,-1-1 1 0 0,0 1-1 0 0,0-1 0 0 0,0 0 1 0 0,4-3-169 0 0,9-6 572 0 0,53-35 566 0 0,-2-2-1 0 0,-3-4 1 0 0,-2-2 0 0 0,-2-3 0 0 0,9-16-1138 0 0,-43 45 118 0 0,-1-1-1 0 0,-2-1 1 0 0,-2-1 0 0 0,-1-1-1 0 0,-1-1 1 0 0,-1-1 0 0 0,-3-1-1 0 0,-1 0 1 0 0,11-35-118 0 0,4-117 604 0 0,-32 280-793 0 0,9 150 199 0 0,20-86 52 0 0,-13-84-21 0 0,-3 0 0 0 0,-3 1 1 0 0,-2 32-42 0 0,-9-98 12 0 0,0 0 1 0 0,0 1 0 0 0,0-1 0 0 0,-1 0-1 0 0,0 0 1 0 0,0 0 0 0 0,-1 0 0 0 0,0-1-1 0 0,0 0 1 0 0,0 1 0 0 0,-1-1 0 0 0,0-1-1 0 0,0 1 1 0 0,0-1 0 0 0,-1 0 0 0 0,0 0-1 0 0,0-1 1 0 0,0 1 0 0 0,-1-1 0 0 0,1-1 0 0 0,-1 1-1 0 0,0-1 1 0 0,0 0 0 0 0,0-1 0 0 0,-1 0-1 0 0,1 0 1 0 0,0 0 0 0 0,-1-1 0 0 0,0 0-1 0 0,1-1-12 0 0,-32 6-294 0 0,-1-3-1 0 0,1-1 1 0 0,-1-2 0 0 0,1-2-1 0 0,-17-3 295 0 0,46 3-373 0 0,0 0 0 0 0,1 0 0 0 0,-1-1 0 0 0,1 0 0 0 0,0-1 0 0 0,0 0 1 0 0,0 0-1 0 0,0-1 0 0 0,1 0 0 0 0,-1-1 0 0 0,-5-5 373 0 0,2-8-3554 0 0,10 4-4167 0 0,2 8 1040 0 0</inkml:trace>
  <inkml:trace contextRef="#ctx0" brushRef="#br0" timeOffset="364.604">1148 608 6705 0 0,'0'0'3767'0'0,"0"0"-2088"0"0,0 0-737 0 0,0 0 0 0 0,0 0 46 0 0,0 0-130 0 0,0 0-207 0 0,-25 32-218 0 0,-73 101-134 0 0,96-132-287 0 0,1 0 1 0 0,-1 0-1 0 0,0 1 1 0 0,1-1 0 0 0,-1 0-1 0 0,1 0 1 0 0,-1 1-1 0 0,1-1 1 0 0,0 1-1 0 0,-1 0 1 0 0,1-1-1 0 0,0 1 1 0 0,0 0 0 0 0,0-1-1 0 0,0 1 1 0 0,1 0-1 0 0,-1 0 1 0 0,0 0-1 0 0,1 0 1 0 0,-1 0 0 0 0,1 0-1 0 0,0 0 1 0 0,0 0-1 0 0,0 0 1 0 0,0 0-1 0 0,0 0 1 0 0,0 0 0 0 0,0 0-1 0 0,0 0 1 0 0,1 0-1 0 0,-1 0 1 0 0,1 0-1 0 0,0 0 1 0 0,0 1-13 0 0,3 1 73 0 0,2 1 44 0 0,0 0 1 0 0,1 0-1 0 0,0 0 1 0 0,0-1-1 0 0,0 0 1 0 0,0-1-1 0 0,1 1 0 0 0,0-1 1 0 0,-1-1-1 0 0,1 0 1 0 0,0 0-1 0 0,0 0 1 0 0,1-1-1 0 0,-1 0 1 0 0,0-1-1 0 0,0 0 1 0 0,0 0-1 0 0,1 0 0 0 0,-1-1 1 0 0,0-1-1 0 0,0 1 1 0 0,0-1-1 0 0,0-1 1 0 0,-1 1-1 0 0,1-1 1 0 0,0-1-1 0 0,0 0-117 0 0,17-7 233 0 0,-1-1-1 0 0,0-1 1 0 0,-1-1-1 0 0,0 0 1 0 0,-1-2-1 0 0,-1-1 1 0 0,0-1-1 0 0,-2 0 1 0 0,0-2-1 0 0,-1 0 1 0 0,5-9-233 0 0,-19 25 27 0 0,-1 0 1 0 0,0 0-1 0 0,0-1 1 0 0,0 1-1 0 0,0-1 0 0 0,0 1 1 0 0,-1-1-1 0 0,0 0 1 0 0,0 0-1 0 0,-1 0 0 0 0,1-1 1 0 0,-1 1-1 0 0,0 0 1 0 0,0 0-1 0 0,-1-1 0 0 0,1 1 1 0 0,-1 0-1 0 0,-1-1 1 0 0,1 1-1 0 0,-1 0 0 0 0,0-1 1 0 0,0 1-1 0 0,0 0 1 0 0,-1 0-1 0 0,1 0 1 0 0,-1 0-1 0 0,-1 0 0 0 0,1 0 1 0 0,-1 1-1 0 0,0-1 1 0 0,0 0-28 0 0,-6 0-139 0 0,1 0 0 0 0,-1 0 0 0 0,-1 0 1 0 0,1 1-1 0 0,0 1 0 0 0,-1 0 1 0 0,0 0-1 0 0,0 1 0 0 0,0 0 1 0 0,0 1-1 0 0,0 0 0 0 0,0 0 1 0 0,-1 1-1 0 0,1 0 0 0 0,0 1 0 0 0,-8 2 139 0 0,-95 32-9015 0 0,93-23-236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7:22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212 349 2385 0 0,'0'0'1238'0'0,"0"0"-32"0"0,0 0 189 0 0,0 0 305 0 0,0 0 113 0 0,0 0-142 0 0,0 0-330 0 0,0 0-375 0 0,0 0-247 0 0,0 0-112 0 0,0 0-35 0 0,0 0-27 0 0,-6 4-2 0 0,-37 46 1291 0 0,33-5-1326 0 0,-1-1 1 0 0,-2-1-1 0 0,-2 0 1 0 0,-2 0-1 0 0,-2-2 1 0 0,-2 0-1 0 0,-12 16-508 0 0,9-27 770 0 0,24-30-590 0 0,0 0 41 0 0,0 0 58 0 0,0 0 30 0 0,11-63 1483 0 0,3 29-1745 0 0,1 1 0 0 0,2 0 0 0 0,0 2 0 0 0,3 0 0 0 0,0 0 0 0 0,22-23-47 0 0,107-136 124 0 0,-146 186-115 0 0,-3 5-9 0 0,1-1 0 0 0,-1 1-1 0 0,0-1 1 0 0,0 0 0 0 0,1 1 0 0 0,-1-1 0 0 0,0 0 0 0 0,1 1 0 0 0,-1-1 0 0 0,1 0 0 0 0,-1 0 0 0 0,0 1 0 0 0,1-1 0 0 0,-1 0 0 0 0,1 0 0 0 0,-1 0 0 0 0,1 0 0 0 0,-1 1 0 0 0,0-1 0 0 0,1 0 0 0 0,-1 0 0 0 0,1 0 0 0 0,-1 0 0 0 0,1 0-1 0 0,-1 0 1 0 0,1 0 0 0 0,-1 0 0 0 0,1 0 0 0 0,-1 0 0 0 0,0-1 0 0 0,1 1 0 0 0,-1 0 0 0 0,1 0 0 0 0,-1 0 0 0 0,1 0 0 0 0,-1-1 0 0 0,0 1 0 0 0,1 0 0 0 0,-1-1 0 0 0,0 1 0 0 0,1 0 0 0 0,-1 0 0 0 0,0-1 0 0 0,1 1 0 0 0,-1-1 0 0 0,-9 188 484 0 0,8-170-463 0 0,11 84 122 0 0,-9-100-134 0 0,-1 0 0 0 0,1 1 0 0 0,0-1 0 0 0,0 0 0 0 0,-1 0 0 0 0,1 1 0 0 0,0-1 1 0 0,0 0-1 0 0,0 0 0 0 0,0 0 0 0 0,0 0 0 0 0,1 0 0 0 0,-1 0 0 0 0,0 0 0 0 0,0-1 0 0 0,1 1 1 0 0,-1 0-1 0 0,0-1 0 0 0,1 1 0 0 0,-1-1 0 0 0,1 1 0 0 0,-1-1 0 0 0,0 0 0 0 0,1 1 0 0 0,-1-1 1 0 0,1 0-1 0 0,-1 0 0 0 0,1 0 0 0 0,-1 0 0 0 0,1 0 0 0 0,-1-1 0 0 0,1 1 0 0 0,-1 0 0 0 0,1-1 1 0 0,-1 1-1 0 0,0-1 0 0 0,1 1 0 0 0,-1-1 0 0 0,0 0 0 0 0,1 1 0 0 0,-1-1 0 0 0,0 0 0 0 0,0 0 1 0 0,0 0-1 0 0,0 0 0 0 0,0 0 0 0 0,1-1-9 0 0,52-57 245 0 0,103-174-142 0 0,-147 220-123 0 0,-9 21-82 0 0,-2 8 103 0 0,-1 222 339 0 0,31-150-339 0 0,-28-87-44 0 0,16-9-3044 0 0,0-13-1480 0 0,-9 10 18 0 0,1-1-3603 0 0,-3 5 848 0 0</inkml:trace>
  <inkml:trace contextRef="#ctx0" brushRef="#br0" timeOffset="481.405">1033 444 9338 0 0,'0'0'1958'0'0,"0"0"-195"0"0,0 0-16 0 0,0 0-27 0 0,0 0-229 0 0,0 0-296 0 0,0 0-264 0 0,0 0-160 0 0,0 0-150 0 0,0 0-129 0 0,0 0-114 0 0,-32 30-126 0 0,-100 94-81 0 0,89-65-16 0 0,42-51-129 0 0,0-5-15 0 0,0 0 1 0 0,0 1-1 0 0,1-1 1 0 0,-1 0-1 0 0,1 0 1 0 0,-1 1-1 0 0,1-1 1 0 0,0 0-1 0 0,0 1 1 0 0,1-1-1 0 0,-1 0 1 0 0,1 0-1 0 0,-1 1 1 0 0,1-1-1 0 0,0 0 1 0 0,0 0-1 0 0,1 0 1 0 0,-1 0-1 0 0,1 0 1 0 0,-1 0-1 0 0,1 0 1 0 0,0-1-1 0 0,0 1 1 0 0,0 0 0 0 0,0-1-1 0 0,1 0 1 0 0,-1 1-1 0 0,1-1 1 0 0,-1 0-1 0 0,1 0 1 0 0,0-1-1 0 0,2 2-11 0 0,2 0 68 0 0,0-1-1 0 0,0 0 1 0 0,0-1 0 0 0,0 1-1 0 0,1-1 1 0 0,-1-1 0 0 0,1 1 0 0 0,-1-1-1 0 0,0-1 1 0 0,1 1 0 0 0,-1-1-1 0 0,1-1 1 0 0,-1 1 0 0 0,0-1-1 0 0,0-1 1 0 0,0 1 0 0 0,0-1 0 0 0,0 0-1 0 0,-1-1 1 0 0,1 1 0 0 0,-1-1-1 0 0,0-1 1 0 0,0 1 0 0 0,-1-1-1 0 0,1 0-67 0 0,9-10 74 0 0,0 0 0 0 0,0-1 0 0 0,-2 0 0 0 0,0-2 0 0 0,-1 1 0 0 0,-1-2 0 0 0,0 1 0 0 0,-1-1 0 0 0,-2-1 0 0 0,0 0 0 0 0,-1 0 0 0 0,0 0 0 0 0,-2-1 0 0 0,-1 0 0 0 0,0 0 0 0 0,-2-1-1 0 0,0 1 1 0 0,-1 0 0 0 0,-2-1 0 0 0,0-5-74 0 0,0 20-17 0 0,1-1 0 0 0,-1 1-1 0 0,0 0 1 0 0,-1 0 0 0 0,1 0 0 0 0,-1 1-1 0 0,-1-1 1 0 0,1 0 0 0 0,-1 1-1 0 0,-1-1 1 0 0,1 1 0 0 0,-1 0 0 0 0,0 0-1 0 0,0 0 1 0 0,-1 1 0 0 0,1-1-1 0 0,-1 1 1 0 0,-1 0 0 0 0,1 1-1 0 0,-1-1 1 0 0,0 1 0 0 0,1 0 0 0 0,-2 1-1 0 0,1-1 1 0 0,0 1 0 0 0,-1 0-1 0 0,0 1 1 0 0,1 0 0 0 0,-1 0 0 0 0,0 0-1 0 0,0 1 1 0 0,-3-1 17 0 0,2 4-16 0 0,-1 0-1 0 0,1 0 1 0 0,0 0-1 0 0,0 1 1 0 0,0 0 0 0 0,0 1-1 0 0,1 0 1 0 0,-1 0 0 0 0,1 1-1 0 0,0 0 1 0 0,0 0 0 0 0,1 0-1 0 0,-1 1 1 0 0,1 0 0 0 0,0 0-1 0 0,1 1 1 0 0,0-1 0 0 0,0 1-1 0 0,0 1 1 0 0,1-1-1 0 0,0 1 1 0 0,0-1 0 0 0,1 1-1 0 0,0 0 1 0 0,0 0 0 0 0,1 1-1 0 0,0-1 1 0 0,1 0 0 0 0,-1 1-1 0 0,2-1 1 0 0,-1 1 0 0 0,1-1-1 0 0,1 1 1 0 0,-1-1 0 0 0,1 1-1 0 0,1-1 1 0 0,0 1-1 0 0,0-1 1 0 0,0 0 0 0 0,1 0-1 0 0,0 0 1 0 0,3 4 16 0 0,10 7 17 0 0,1 0 1 0 0,1-1-1 0 0,0-1 0 0 0,1-1 1 0 0,1 0-1 0 0,0-2 0 0 0,1 0 1 0 0,1-1-1 0 0,0-1 0 0 0,1-1 1 0 0,0-2-1 0 0,1 0 0 0 0,0-1 1 0 0,0-1-18 0 0,19-2-2024 0 0,-30-8-2322 0 0,-5-5-4509 0 0,-8 7-1471 0 0</inkml:trace>
  <inkml:trace contextRef="#ctx0" brushRef="#br0" timeOffset="902.245">1398 323 12531 0 0,'0'0'1897'0'0,"0"0"-382"0"0,0 0-93 0 0,0 0 50 0 0,0 0-86 0 0,0 0-247 0 0,0 0-278 0 0,0 0-202 0 0,0 0-177 0 0,0 0-84 0 0,0 0-64 0 0,0 32-71 0 0,1 101-53 0 0,12-67 49 0 0,56 56 45 0 0,-68-121-283 0 0,-1 0 1 0 0,0 0-1 0 0,1 0 1 0 0,-1-1-1 0 0,0 1 1 0 0,1 0-1 0 0,-1 0 0 0 0,1 0 1 0 0,-1-1-1 0 0,1 1 1 0 0,0 0-1 0 0,-1-1 0 0 0,1 1 1 0 0,0 0-1 0 0,-1-1 1 0 0,1 1-1 0 0,0-1 1 0 0,0 1-1 0 0,-1-1 0 0 0,1 0 1 0 0,0 1-1 0 0,0-1 1 0 0,0 0-1 0 0,0 1 0 0 0,0-1 1 0 0,-1 0-1 0 0,1 0 1 0 0,0 0-1 0 0,0 0 1 0 0,0 0-1 0 0,0 0 0 0 0,0 0 1 0 0,0 0-1 0 0,0 0 1 0 0,0 0-1 0 0,-1 0 0 0 0,1-1 1 0 0,0 1-1 0 0,0 0 1 0 0,0-1-1 0 0,0 1 1 0 0,-1-1-1 0 0,1 1 0 0 0,0-1 1 0 0,0 1-1 0 0,-1-1 1 0 0,1 1-1 0 0,0-1 0 0 0,-1 0 1 0 0,1 1-1 0 0,0-1 1 0 0,-1 0-1 0 0,1 0 1 0 0,-1 1-1 0 0,0-1 0 0 0,1 0 1 0 0,-1 0-1 0 0,1 0 1 0 0,-1 0-1 0 0,0 1 0 0 0,0-1 1 0 0,0 0-1 0 0,1 0 1 0 0,-1 0-1 0 0,0 0 1 0 0,0 0-1 0 0,0 0 0 0 0,0 0-21 0 0,68-197 1106 0 0,-39 115-1026 0 0,-16 43-272 0 0,2 0-1 0 0,2 1 1 0 0,1 1-1 0 0,18-27 193 0 0,-31 55-444 0 0,-2 14-14004 0 0,-3 0 3176 0 0</inkml:trace>
  <inkml:trace contextRef="#ctx0" brushRef="#br0" timeOffset="1268.889">1845 404 5753 0 0,'0'0'3384'0'0,"0"0"-1291"0"0,0 0-568 0 0,0 0-41 0 0,0 0-28 0 0,0 0-107 0 0,0 0-149 0 0,0 0-169 0 0,0 0-114 0 0,0 0-77 0 0,0 0-65 0 0,0 0-43 0 0,0 0-49 0 0,14 1-41 0 0,112 5 1772 0 0,36-13-766 0 0,-56-14-1437 0 0,-78 13-203 0 0,14-7-3608 0 0,-40 15 3594 0 0,-2 0-3263 0 0,0 0-3858 0 0,0 0 2659 0 0,0 0-5207 0 0</inkml:trace>
  <inkml:trace contextRef="#ctx0" brushRef="#br0" timeOffset="1518.563">1830 661 11867 0 0,'0'0'2569'0'0,"0"0"-875"0"0,0 0-234 0 0,0 0 174 0 0,0 0-50 0 0,0 0-271 0 0,0 0-302 0 0,0 0-235 0 0,37-3-128 0 0,116-13-99 0 0,154-35 494 0 0,-299 50-1593 0 0,47-3-1504 0 0,-37 2-1976 0 0,-1-1-3822 0 0,-8 2-3810 0 0</inkml:trace>
  <inkml:trace contextRef="#ctx0" brushRef="#br0" timeOffset="2354.273">2651 511 3721 0 0,'0'0'3499'0'0,"0"0"-970"0"0,0 0-435 0 0,0 0-30 0 0,0 0-97 0 0,0 0-364 0 0,0 0-377 0 0,0 0-306 0 0,0 0-193 0 0,0 0-134 0 0,0 0-81 0 0,0 0-36 0 0,0 0 2 0 0,0 0 47 0 0,3 0 23 0 0,291-26 1609 0 0,-257 24-3050 0 0,-17 1-2149 0 0,-1 0-6242 0 0,-14 1-2080 0 0</inkml:trace>
  <inkml:trace contextRef="#ctx0" brushRef="#br0" timeOffset="3058.031">3325 474 3577 0 0,'0'0'2331'0'0,"0"0"-157"0"0,0 0 30 0 0,0 0-93 0 0,0 0-254 0 0,0 0-466 0 0,0 0-474 0 0,0 0-278 0 0,0 0-160 0 0,0 0-78 0 0,0 0-22 0 0,0 0-10 0 0,-19 8-33 0 0,-59 26-38 0 0,29 7 215 0 0,45-35-449 0 0,1-2-47 0 0,0 0 0 0 0,1 0 0 0 0,-1 1-1 0 0,1-1 1 0 0,0 0 0 0 0,1 1 0 0 0,-1-1-1 0 0,1 1 1 0 0,0 0 0 0 0,0 0 0 0 0,0-1-1 0 0,0 1 1 0 0,1 0 0 0 0,0 0 0 0 0,0 0 0 0 0,1-1-1 0 0,-1 1 1 0 0,1 0 0 0 0,0 0 0 0 0,0-1-1 0 0,0 1 1 0 0,1 0 0 0 0,0-1 0 0 0,0 1-1 0 0,0-1 1 0 0,0 0 0 0 0,1 0 0 0 0,-1 0-1 0 0,1 0 1 0 0,0 0 0 0 0,0 0 0 0 0,1-1 0 0 0,-1 0-1 0 0,1 1 1 0 0,1-1-17 0 0,1 0 123 0 0,0-1 0 0 0,1 0 0 0 0,0 0 0 0 0,-1 0 0 0 0,1-1 0 0 0,0 0 0 0 0,0 0 0 0 0,0-1 0 0 0,0 0 0 0 0,0 0 0 0 0,0 0 0 0 0,-1-1 0 0 0,1 0 0 0 0,0-1 0 0 0,0 1 0 0 0,-1-1 0 0 0,1-1 0 0 0,-1 1 0 0 0,1-1 0 0 0,-1 0-123 0 0,120-76 1274 0 0,-83 44-1088 0 0,-1-2 0 0 0,-2-1 0 0 0,-1-2 0 0 0,6-13-186 0 0,-34 41-22 0 0,-1-1 0 0 0,0 0 0 0 0,-1 0 0 0 0,0-1 0 0 0,-1 0 0 0 0,-1-1 0 0 0,0 1 0 0 0,-1-2 0 0 0,-1 1 0 0 0,0 0 0 0 0,-1-1 0 0 0,-1 0 0 0 0,0 0 0 0 0,-1 0 0 0 0,-1-1 0 0 0,0 1 0 0 0,-1 0 0 0 0,-1 0 0 0 0,-3-13 22 0 0,2 22-39 0 0,-1 0 1 0 0,-1 0 0 0 0,0 0-1 0 0,0 0 1 0 0,0 0 0 0 0,-1 1-1 0 0,0 0 1 0 0,0 0 0 0 0,0 0 0 0 0,-1 0-1 0 0,0 1 1 0 0,0 0 0 0 0,0 0-1 0 0,-1 1 1 0 0,1 0 0 0 0,-1 0-1 0 0,0 0 1 0 0,-1 1 0 0 0,1 0 0 0 0,0 1-1 0 0,-1-1 1 0 0,0 1 0 0 0,1 1-1 0 0,-1 0 1 0 0,0 0 0 0 0,0 0-1 0 0,0 1 1 0 0,0 0 0 0 0,0 0 0 0 0,0 1-1 0 0,1 0 1 0 0,-1 1 0 0 0,0 0-1 0 0,1 0 1 0 0,-1 0 0 0 0,1 1-1 0 0,-1 0 1 0 0,1 1 0 0 0,0-1-1 0 0,1 1 1 0 0,-1 1 0 0 0,1-1 0 0 0,-2 3 38 0 0,-2 2 3 0 0,0 0 0 0 0,1 1 0 0 0,1 1 0 0 0,-1-1 0 0 0,2 1-1 0 0,-1 1 1 0 0,2 0 0 0 0,0 0 0 0 0,0 0 0 0 0,1 0 0 0 0,0 1 0 0 0,1 0 0 0 0,1 0 0 0 0,0 0 0 0 0,1 1 0 0 0,0-1 0 0 0,1 0 0 0 0,0 1 0 0 0,1-1 0 0 0,1 1 0 0 0,1 7-3 0 0,2-4 42 0 0,1 0-1 0 0,0-1 0 0 0,2 0 0 0 0,-1 1 1 0 0,2-2-1 0 0,0 1 0 0 0,1-1 0 0 0,1-1 1 0 0,0 0-1 0 0,1 0 0 0 0,0-1 1 0 0,1 0-1 0 0,1-1 0 0 0,0 0 0 0 0,0-1 1 0 0,1-1-1 0 0,1 0 0 0 0,0-1 1 0 0,0 0-1 0 0,1-2 0 0 0,8 4-41 0 0,82 23-374 0 0,-58-35-4300 0 0,-39-2 2067 0 0,-2-1-4740 0 0,0 0-1620 0 0</inkml:trace>
  <inkml:trace contextRef="#ctx0" brushRef="#br0" timeOffset="3716.258">3818 687 9514 0 0,'0'0'2566'0'0,"0"0"-594"0"0,0 0-286 0 0,0 0-28 0 0,0 0-117 0 0,0 0-303 0 0,0 0-311 0 0,0 0-231 0 0,0 0-127 0 0,0 0-15 0 0,0 0-29 0 0,0 0-70 0 0,0 0-60 0 0,6-10-67 0 0,47-83 703 0 0,28-43-271 0 0,-44 89-672 0 0,-33 86-440 0 0,-4-34 352 0 0,0 0 1 0 0,1 0-1 0 0,-1-1 0 0 0,1 1 1 0 0,0 0-1 0 0,0 0 0 0 0,1-1 0 0 0,-1 1 1 0 0,1-1-1 0 0,0 1 0 0 0,0-1 1 0 0,1 1-1 0 0,-1-1 0 0 0,1 0 1 0 0,0 0-1 0 0,0-1 0 0 0,1 1 1 0 0,-1-1-1 0 0,1 1 0 0 0,-1-1 1 0 0,5 3-1 0 0,-2-7 20 0 0,1 1 0 0 0,-1-1 0 0 0,0 0 0 0 0,1 0 0 0 0,-1-1 0 0 0,0 0 0 0 0,0 0 0 0 0,0-1 0 0 0,-1 1 0 0 0,1-1 0 0 0,0 0 0 0 0,-1-1 0 0 0,0 1 0 0 0,0-1 0 0 0,0 0 0 0 0,0-1 0 0 0,-1 1 0 0 0,1-1 0 0 0,-1 0 0 0 0,0 0 0 0 0,-1 0 0 0 0,3-3-20 0 0,89-91 144 0 0,-95 99-144 0 0,0 0 0 0 0,0 1 0 0 0,0-1 0 0 0,0 0 0 0 0,0 1 1 0 0,0-1-1 0 0,0 0 0 0 0,0 0 0 0 0,0 1 0 0 0,0-1 0 0 0,0 0 0 0 0,0 1 0 0 0,0-1 1 0 0,0 0-1 0 0,0 1 0 0 0,0-1 0 0 0,1 0 0 0 0,-1 0 0 0 0,0 1 0 0 0,0-1 0 0 0,0 0 1 0 0,0 0-1 0 0,1 1 0 0 0,-1-1 0 0 0,0 0 0 0 0,0 0 0 0 0,0 0 0 0 0,1 1 1 0 0,-1-1-1 0 0,0 0 0 0 0,0 0 0 0 0,1 0 0 0 0,-1 0 0 0 0,0 1 0 0 0,0-1 0 0 0,1 0 1 0 0,-1 0-1 0 0,0 0 0 0 0,1 0 0 0 0,-1 0 0 0 0,0 0 0 0 0,0 0 0 0 0,1 0 0 0 0,-1 0 1 0 0,0 0-1 0 0,1 0 0 0 0,-1 0 0 0 0,0 0 0 0 0,1 0 0 0 0,-1 0 0 0 0,0 0 1 0 0,0 0-1 0 0,1-1 0 0 0,-1 1 0 0 0,0 0 0 0 0,0 10 29 0 0,-1 18 13 0 0,14 87 53 0 0,20-77-2409 0 0,-27-35 158 0 0,-1 0-1068 0 0,1-3-3650 0 0,-4 0-4481 0 0</inkml:trace>
  <inkml:trace contextRef="#ctx0" brushRef="#br0" timeOffset="4533.237">4426 91 8538 0 0,'0'0'1656'0'0,"0"0"-194"0"0,0 0-37 0 0,0 0 72 0 0,0 0-104 0 0,0 0-288 0 0,0 0-279 0 0,0 0-169 0 0,0 0-41 0 0,0 0 48 0 0,0 0 56 0 0,0 0 11 0 0,3 11-54 0 0,31 93 920 0 0,32 75-142 0 0,6 16-1002 0 0,-49-144-309 0 0,-6-83 1383 0 0,71-244-1168 0 0,-22 29-661 0 0,-56 178-2145 0 0,-10 68 1204 0 0,0 1-546 0 0,0 19-10931 0 0,0-12 3719 0 0</inkml:trace>
  <inkml:trace contextRef="#ctx0" brushRef="#br0" timeOffset="4963.282">4842 584 8018 0 0,'0'0'2184'0'0,"0"0"-893"0"0,0 0-147 0 0,0 0 305 0 0,0 0 164 0 0,0 0-179 0 0,0 0-302 0 0,0 0-249 0 0,0 0-156 0 0,0 0-110 0 0,0 0-87 0 0,0 0-54 0 0,0 0-53 0 0,28-11-37 0 0,84-36-47 0 0,-66 12 201 0 0,-42 32-472 0 0,-1-1-1 0 0,0 0 0 0 0,0 0 0 0 0,0 0 1 0 0,-1 0-1 0 0,0 0 0 0 0,1 0 0 0 0,-1-1 1 0 0,-1 0-1 0 0,1 1 0 0 0,-1-1 0 0 0,0 0 1 0 0,0 1-1 0 0,0-1 0 0 0,0 0 0 0 0,-1 0 1 0 0,0 0-1 0 0,0 0 0 0 0,0 0 0 0 0,-1 0 1 0 0,0-3-68 0 0,-3 6-10 0 0,1 0 1 0 0,-1 0-1 0 0,1 0 1 0 0,-1 0-1 0 0,1 1 1 0 0,-1-1-1 0 0,0 1 1 0 0,0 0-1 0 0,0 0 1 0 0,0 1-1 0 0,0-1 1 0 0,0 1-1 0 0,0 0 1 0 0,0 0-1 0 0,0 0 1 0 0,0 0-1 0 0,0 1 1 0 0,0 0-1 0 0,0 0 1 0 0,1 0-1 0 0,-1 0 1 0 0,0 0-1 0 0,0 1 1 0 0,-1 0 9 0 0,-1 0-1 0 0,0 1 0 0 0,0-1 0 0 0,0 1 0 0 0,0 1 1 0 0,0-1-1 0 0,1 1 0 0 0,0 0 0 0 0,-1 0 1 0 0,1 0-1 0 0,1 1 0 0 0,-1 0 0 0 0,1 0 0 0 0,0 0 1 0 0,0 0-1 0 0,0 1 0 0 0,1-1 0 0 0,0 1 0 0 0,0 0 1 0 0,0 0-1 0 0,1 0 0 0 0,-1 0 0 0 0,2 1 1 0 0,-1-1-1 0 0,1 1 0 0 0,0-1 0 0 0,0 1 0 0 0,1-1 1 0 0,0 1-1 0 0,0 0 0 0 0,0-1 0 0 0,1 1 1 0 0,0-1-1 0 0,0 1 0 0 0,1-1 0 0 0,0 1 0 0 0,0-1 1 0 0,0 0-1 0 0,1 0 0 0 0,0 0 0 0 0,0 0 1 0 0,1 0 0 0 0,8 5 60 0 0,1 0 1 0 0,0-1-1 0 0,1-1 1 0 0,0 0-1 0 0,1-1 1 0 0,-1 0-1 0 0,1-1 1 0 0,1-1-1 0 0,-1 0 1 0 0,1-1 0 0 0,0-1-1 0 0,1-1 1 0 0,-1 0-1 0 0,0-1 1 0 0,2-1-61 0 0,68-11-869 0 0,-45-31-4648 0 0,-35 29 2567 0 0,1-1-3912 0 0,-3 5-2187 0 0</inkml:trace>
  <inkml:trace contextRef="#ctx0" brushRef="#br0" timeOffset="5150.256">5477 511 7986 0 0,'0'0'2802'0'0,"0"0"-486"0"0,0 0-306 0 0,0 0-207 0 0,0 0-333 0 0,0 0-343 0 0,0 0-298 0 0,0 0-224 0 0,0 0-162 0 0,0 0-152 0 0,0 0-86 0 0,-28 31-79 0 0,-85 100-81 0 0,77-73-60 0 0,30-27-503 0 0,5-11-2646 0 0,1-19 1625 0 0,0-1-503 0 0,0 0-791 0 0,0 0-1086 0 0,0 0-483 0 0,0 0 776 0 0</inkml:trace>
  <inkml:trace contextRef="#ctx0" brushRef="#br0" timeOffset="5404.279">5172 485 6785 0 0,'0'0'3532'0'0,"0"0"-1320"0"0,0 0-618 0 0,0 0-2 0 0,0 0 35 0 0,0 0-222 0 0,0 0-320 0 0,0 0-250 0 0,0 0-115 0 0,0 0-21 0 0,0 0 0 0 0,0 0-19 0 0,0 0-31 0 0,29 21-60 0 0,93 67-79 0 0,-34-25 612 0 0,93 48-1945 0 0,-169-104-2632 0 0,-8-6-4555 0 0,-4-1-3532 0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08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31 2320 0 0,'0'0'2856'0'0,"0"0"-596"0"0,0 0-211 0 0,0 0-74 0 0,0 0-77 0 0,0 0-194 0 0,0 0-232 0 0,0 0-262 0 0,0 0-253 0 0,0 0-185 0 0,0 0-111 0 0,9-6-53 0 0,30-16-28 0 0,23 19 704 0 0,-39 7-876 0 0,559 19 2346 0 0,-515-13-2492 0 0,-65 25 448 0 0,-33 106-11 0 0,9-65-645 0 0,13-22-27 0 0,3 0 0 0 0,3 0 0 0 0,2 0 0 0 0,2 0 0 0 0,5 31-27 0 0,-3-46 10 0 0,17 143 39 0 0,-9-141 366 0 0,-11-40-186 0 0,0-1 73 0 0,0 0 57 0 0,-2-5 347 0 0,-8-5-635 0 0,0 0-1 0 0,-1 1 1 0 0,0 0 0 0 0,-1 1-1 0 0,0 0 1 0 0,0 1-1 0 0,0 1 1 0 0,-1 0-1 0 0,0 0 1 0 0,-1 1 0 0 0,1 1-1 0 0,-12-3-70 0 0,-6 1 4 0 0,0 0-1 0 0,0 2 0 0 0,0 1 1 0 0,-1 2-1 0 0,1 1 0 0 0,-1 1 1 0 0,1 2-1 0 0,0 1 0 0 0,0 2 1 0 0,0 1-1 0 0,1 1 0 0 0,0 1 1 0 0,0 2-1 0 0,-8 5-3 0 0,-5 1-80 0 0,1 2 0 0 0,1 2-1 0 0,1 1 1 0 0,1 2 0 0 0,1 2 0 0 0,1 2 0 0 0,1 1 0 0 0,2 1-1 0 0,-23 28 81 0 0,56-57-16 0 0,-3 3-147 0 0,1 0-1 0 0,-1 1 1 0 0,1-1-1 0 0,0 0 1 0 0,0 1-1 0 0,1 0 0 0 0,-1-1 1 0 0,1 1-1 0 0,0 0 1 0 0,1 0-1 0 0,-1 0 1 0 0,1 1-1 0 0,0-1 1 0 0,0 3 163 0 0,2-6-233 0 0,0-1 1 0 0,0 1 0 0 0,1-1 0 0 0,-1 1 0 0 0,1-1-1 0 0,-1 0 1 0 0,1 0 0 0 0,0 0 0 0 0,0 0-1 0 0,-1 0 1 0 0,1 0 0 0 0,0 0 0 0 0,0 0 0 0 0,0-1-1 0 0,0 1 1 0 0,0-1 0 0 0,0 1 0 0 0,0-1 0 0 0,0 0-1 0 0,0 0 1 0 0,0 0 0 0 0,0 0 0 0 0,0 0 0 0 0,0 0-1 0 0,0-1 1 0 0,-1 1 0 0 0,1-1 0 0 0,0 1-1 0 0,2-2 233 0 0,21-2-6639 0 0,-8-3-4631 0 0</inkml:trace>
  <inkml:trace contextRef="#ctx0" brushRef="#br0" timeOffset="366.837">764 553 16099 0 0,'0'0'2017'0'0,"0"0"-561"0"0,0 0-457 0 0,0 0-175 0 0,0 0-125 0 0,0 0-48 0 0,0 0 6 0 0,0 0 2 0 0,0 0 16 0 0,0 0-60 0 0,0 0-91 0 0,32 1-97 0 0,107 0-63 0 0,13-29 245 0 0,-106 14-447 0 0,280-59 239 0 0,-213 54-493 0 0,-119 41-13 0 0,-5-2 177 0 0,1 1 1 0 0,1 1 0 0 0,0-1 0 0 0,2 1-1 0 0,1 1 1 0 0,0-1 0 0 0,2 1 0 0 0,0 0-1 0 0,2 0 1 0 0,1 0 0 0 0,1 21-73 0 0,-1-34 16 0 0,1-1 0 0 0,0 1 0 0 0,1 0 1 0 0,0-1-1 0 0,1 1 0 0 0,0-1 0 0 0,0 1 1 0 0,1-1-1 0 0,0 0 0 0 0,1 0 0 0 0,0 2-16 0 0,-3-10-2 0 0,-1-1-112 0 0,-1 1-1 0 0,1 0 1 0 0,0 0 0 0 0,0 0 0 0 0,0 0-1 0 0,0 0 1 0 0,0-1 0 0 0,0 1 0 0 0,1 0-1 0 0,-1 0 1 0 0,0 0 0 0 0,0 0 0 0 0,0-1-1 0 0,1 1 1 0 0,-1 0 0 0 0,1 0 0 0 0,-1 0-1 0 0,0-1 1 0 0,1 1 0 0 0,-1 0 0 0 0,1-1-1 0 0,0 1 1 0 0,-1 0 0 0 0,1-1 0 0 0,-1 1-1 0 0,1-1 1 0 0,0 1 0 0 0,0-1 0 0 0,-1 1-1 0 0,1-1 1 0 0,0 1 0 0 0,0-1 0 0 0,-1 0-1 0 0,1 0 1 0 0,0 1 0 0 0,0-1 0 0 0,0 0-1 0 0,0 0 1 0 0,0 0 0 0 0,-1 0-1 0 0,1 0 1 0 0,0 0 0 0 0,0 0 0 0 0,0 0-1 0 0,0 0 1 0 0,0 0 0 0 0,-1 0 0 0 0,1-1-1 0 0,0 1 1 0 0,0 0 0 0 0,0-1 0 0 0,-1 1-1 0 0,1-1 1 0 0,0 1 0 0 0,0 0 0 0 0,-1-1-1 0 0,1 0 1 0 0,0 1 0 0 0,-1-1 0 0 0,1 1-1 0 0,-1-1 1 0 0,1 0 0 0 0,-1 1 0 0 0,1-1-1 0 0,-1 0 1 0 0,1 0 0 0 0,-1 1 0 0 0,0-1-1 0 0,1 0 1 0 0,-1 0 114 0 0,3-7-6927 0 0,2 1-5077 0 0</inkml:trace>
  <inkml:trace contextRef="#ctx0" brushRef="#br0" timeOffset="786.875">1716 962 17348 0 0,'0'0'2422'0'0,"0"0"-1145"0"0,0 0-311 0 0,0 0 74 0 0,0 0-51 0 0,0 0-219 0 0,0 0-245 0 0,0 0-202 0 0,0 0-113 0 0,0 0-49 0 0,0 0-4 0 0,0 0-10 0 0,0 0-31 0 0,-5 7-20 0 0,-15 23-7 0 0,13-17 231 0 0,7-13 1111 0 0,1-7-305 0 0,2-26-997 0 0,1 1 1 0 0,1 0-1 0 0,3 0 0 0 0,0 1 1 0 0,2-1-1 0 0,1 2 0 0 0,1 0 1 0 0,10-14-130 0 0,58-101-25 0 0,-72 182-9497 0 0,-3-18-894 0 0,-3-12-169 0 0</inkml:trace>
  <inkml:trace contextRef="#ctx0" brushRef="#br0" timeOffset="1128.271">2058 620 7690 0 0,'0'0'3380'0'0,"0"0"-932"0"0,0 0-445 0 0,0 0-134 0 0,0 0-206 0 0,0 0-274 0 0,0 0-286 0 0,0 0-229 0 0,0 0-197 0 0,0 0-161 0 0,0 0-84 0 0,0 0-91 0 0,-7 12-74 0 0,-42 90 173 0 0,43-3-325 0 0,7-97-105 0 0,-1 0 1 0 0,0 1 0 0 0,1-1 0 0 0,0 1 0 0 0,-1-1-1 0 0,1 0 1 0 0,0 1 0 0 0,0-1 0 0 0,1 0-1 0 0,-1 0 1 0 0,0 0 0 0 0,1 0 0 0 0,-1 0-1 0 0,1 0 1 0 0,0 0 0 0 0,-1-1 0 0 0,1 1-1 0 0,0 0 1 0 0,0-1 0 0 0,0 1 0 0 0,0-1 0 0 0,0 0-1 0 0,1 0 1 0 0,-1 0 0 0 0,0 0 0 0 0,0 0-1 0 0,1 0 1 0 0,-1-1 0 0 0,1 1 0 0 0,-1-1-1 0 0,1 0 1 0 0,-1 1 0 0 0,0-1 0 0 0,1 0 0 0 0,1-1-11 0 0,2 1 87 0 0,-1 0 0 0 0,0-1 0 0 0,0 0 0 0 0,0 0 0 0 0,0 0 0 0 0,0-1 0 0 0,0 1 0 0 0,0-1 0 0 0,0 0 0 0 0,0-1 0 0 0,-1 1 0 0 0,1-1 0 0 0,-1 0 0 0 0,0 0 0 0 0,0 0 0 0 0,2-3-87 0 0,1 1 31 0 0,-1-1-1 0 0,0-1 1 0 0,0 1-1 0 0,0-1 0 0 0,-1 0 1 0 0,0 0-1 0 0,-1-1 0 0 0,1 1 1 0 0,-2-1-1 0 0,1 0 1 0 0,-1 0-1 0 0,0-1 0 0 0,0 1 1 0 0,-1 0-1 0 0,-1-1 0 0 0,1 0 1 0 0,-1 1-1 0 0,-1-1 1 0 0,1 0-1 0 0,-2 1 0 0 0,1-1 1 0 0,-1 0-1 0 0,0 0 0 0 0,-1 1 1 0 0,0-1-1 0 0,0 1 0 0 0,-1 0 1 0 0,0 0-1 0 0,-1 0 1 0 0,0 0-1 0 0,-2-3-30 0 0,-39-17-3338 0 0,28 30-1765 0 0,1 10-4769 0 0,12-6 267 0 0</inkml:trace>
  <inkml:trace contextRef="#ctx0" brushRef="#br0" timeOffset="1560.851">2316 866 14691 0 0,'0'0'1973'0'0,"0"0"-154"0"0,0 0 30 0 0,0 0-88 0 0,0 0-261 0 0,0 0-296 0 0,0 0-246 0 0,0 0-211 0 0,0 0-179 0 0,0 0-117 0 0,0 0-117 0 0,0 0-92 0 0,0 0-80 0 0,4-14-60 0 0,35-104 103 0 0,-34 109-213 0 0,0 0 0 0 0,0 1-1 0 0,1-1 1 0 0,0 1 0 0 0,0 0 0 0 0,1 1-1 0 0,0-1 1 0 0,0 1 0 0 0,0 1 0 0 0,1-1 0 0 0,1 2-1 0 0,-1-1 1 0 0,1 1 0 0 0,-1 0 0 0 0,2 0-1 0 0,-1 1 1 0 0,5-1 8 0 0,-12 6-9 0 0,0 0-1 0 0,-1 0 1 0 0,1 0 0 0 0,0 0-1 0 0,-1 0 1 0 0,0 0-1 0 0,1 1 1 0 0,-1-1 0 0 0,0 1-1 0 0,1-1 1 0 0,-1 1-1 0 0,0-1 1 0 0,0 1 0 0 0,0 0-1 0 0,0-1 1 0 0,-1 1 0 0 0,1 0-1 0 0,0 0 1 0 0,-1 0-1 0 0,1 0 1 0 0,-1 0 0 0 0,0-1-1 0 0,1 1 1 0 0,-1 0 0 0 0,0 0-1 0 0,0 0 1 0 0,-1 0-1 0 0,1 0 1 0 0,0 0 0 0 0,0 0-1 0 0,-1 0 1 0 0,1 0-1 0 0,-1-1 1 0 0,0 1 0 0 0,0 0-1 0 0,1 0 10 0 0,-1 10 3 0 0,1-11 3 0 0,0 0-1 0 0,0 1 0 0 0,0-1 1 0 0,0 0-1 0 0,0 0 0 0 0,0 0 1 0 0,0 1-1 0 0,0-1 0 0 0,1 0 0 0 0,-1 0 1 0 0,0 0-1 0 0,1 1 0 0 0,-1-1 1 0 0,1 0-1 0 0,0 0 0 0 0,-1 0 1 0 0,1 0-1 0 0,0 0 0 0 0,-1 0 1 0 0,1 0-1 0 0,0 0 0 0 0,0-1 1 0 0,0 1-1 0 0,0 0 0 0 0,0 0 0 0 0,0-1 1 0 0,0 1-1 0 0,0 0 0 0 0,0-1 1 0 0,0 1-1 0 0,1-1 0 0 0,-1 0 1 0 0,0 1-1 0 0,0-1 0 0 0,0 0 1 0 0,1 0-1 0 0,-1 0 0 0 0,0 1 1 0 0,0-1-1 0 0,0 0 0 0 0,1-1 0 0 0,-1 1 1 0 0,0 0-1 0 0,0 0 0 0 0,0-1 1 0 0,1 1-1 0 0,-1 0 0 0 0,0-1 1 0 0,0 1-1 0 0,0-1 0 0 0,0 1 1 0 0,0-1-1 0 0,0 0 0 0 0,0 0 1 0 0,0 1-1 0 0,0-1 0 0 0,0 0 0 0 0,0 0-5 0 0,28-14 103 0 0,-21 11-96 0 0,0 0 1 0 0,0 0 0 0 0,0 0-1 0 0,0 1 1 0 0,1 0 0 0 0,-1 1-1 0 0,1 0 1 0 0,0 0-1 0 0,0 1 1 0 0,6 0-8 0 0,7 48-37 0 0,-21-45-55 0 0,0 1 1 0 0,0-1-1 0 0,0 0 1 0 0,0 0 0 0 0,0 0-1 0 0,1 0 1 0 0,-1 0-1 0 0,1 0 1 0 0,-1 0-1 0 0,1 0 1 0 0,0 0 0 0 0,-1-1-1 0 0,1 1 1 0 0,0-1-1 0 0,0 1 1 0 0,0-1 0 0 0,1 0-1 0 0,-1 0 1 0 0,0 0-1 0 0,0 0 1 0 0,3 1 91 0 0,12 1-3724 0 0,3-3-3471 0 0,-13 0-4690 0 0</inkml:trace>
  <inkml:trace contextRef="#ctx0" brushRef="#br0" timeOffset="2390.757">3848 811 7098 0 0,'0'0'2705'0'0,"0"0"-492"0"0,0 0-342 0 0,0 0-204 0 0,0 0-243 0 0,0 0-285 0 0,0 0-267 0 0,0 0-186 0 0,0 0-111 0 0,0 0-61 0 0,0 0-15 0 0,0 0-32 0 0,0 0-64 0 0,0 27-85 0 0,1 87-59 0 0,3 200 591 0 0,-4-305-784 0 0,0 0 0 0 0,-1-1 0 0 0,0 1 0 0 0,0 0 0 0 0,-1 0 0 0 0,0-1 0 0 0,-1 1 1 0 0,0-1-1 0 0,0 1 0 0 0,-1-1 0 0 0,0 0 0 0 0,0-1 0 0 0,-1 1 0 0 0,-3 3-66 0 0,8-10 29 0 0,0-1 0 0 0,0 1 0 0 0,-1-1 0 0 0,1 1-1 0 0,0-1 1 0 0,-1 0 0 0 0,1 1 0 0 0,0-1 0 0 0,-1 1-1 0 0,1-1 1 0 0,-1 0 0 0 0,1 1 0 0 0,-1-1 0 0 0,1 0 0 0 0,-1 0-1 0 0,1 1 1 0 0,-1-1 0 0 0,1 0 0 0 0,-1 0 0 0 0,1 0 0 0 0,-1 0-1 0 0,1 1 1 0 0,-1-1 0 0 0,1 0 0 0 0,-1 0 0 0 0,1 0-1 0 0,-1 0 1 0 0,0 0 0 0 0,1 0 0 0 0,-1-1 0 0 0,1 1 0 0 0,-1 0-1 0 0,1 0 1 0 0,-1 0 0 0 0,1 0 0 0 0,-1-1 0 0 0,1 1 0 0 0,-1 0-1 0 0,1-1 1 0 0,-1 1 0 0 0,1 0 0 0 0,0-1 0 0 0,-1 1-1 0 0,1 0 1 0 0,-1-1 0 0 0,1 1 0 0 0,0-1 0 0 0,-1 1 0 0 0,1 0-1 0 0,0-1 1 0 0,0 1 0 0 0,-1-1 0 0 0,1 1 0 0 0,0-1 0 0 0,0 1-1 0 0,0-1 1 0 0,0 0 0 0 0,-1 1 0 0 0,1-1 0 0 0,0 1-1 0 0,0-1 1 0 0,0 1 0 0 0,0-1 0 0 0,0 1 0 0 0,0-1 0 0 0,1 1-1 0 0,-1-1-28 0 0,-4-38 492 0 0,8 13-433 0 0,1 0 0 0 0,1 1 0 0 0,2-1 0 0 0,0 1 0 0 0,1 1 0 0 0,2 0 0 0 0,1 0 0 0 0,0 1 0 0 0,2 0 0 0 0,0 1 0 0 0,18-19-59 0 0,1-9 43 0 0,2 3 1 0 0,2 1-1 0 0,2 1 1 0 0,2 2-1 0 0,2 2 1 0 0,34-24-44 0 0,-73 62 4 0 0,3-3 5 0 0,0 0 1 0 0,1 0-1 0 0,-1 1 0 0 0,1 0 1 0 0,0 1-1 0 0,0 0 1 0 0,1 0-1 0 0,-1 1 1 0 0,1 0-1 0 0,0 0 1 0 0,0 1-1 0 0,-1 0 0 0 0,2 0 1 0 0,-1 1-1 0 0,9 0-9 0 0,-16 4 2 0 0,1-1 0 0 0,-1 1 0 0 0,0 0 0 0 0,0 0 0 0 0,0 0 0 0 0,-1 0 1 0 0,1 0-1 0 0,-1 0 0 0 0,1 0 0 0 0,-1 1 0 0 0,0-1 0 0 0,0 0 0 0 0,-1 1 0 0 0,1-1 0 0 0,-1 1 0 0 0,1-1 0 0 0,-1 1 0 0 0,0-1 0 0 0,0 1 0 0 0,-1-1 0 0 0,1 1 0 0 0,-1-1 0 0 0,0 1 0 0 0,-1 2-2 0 0,2-1 7 0 0,-4 14 16 0 0,-2-1 0 0 0,1 0 0 0 0,-2-1 0 0 0,0 1 0 0 0,-2-1 0 0 0,1 0 0 0 0,-2-1 0 0 0,0 0 0 0 0,-1-1 0 0 0,-1 0 0 0 0,0-1 0 0 0,-1 0 0 0 0,-9 7-23 0 0,2-2-18 0 0,-1 0 0 0 0,0-1 0 0 0,-1-1 0 0 0,-1-1-1 0 0,-1-1 1 0 0,0-1 0 0 0,-1-1 0 0 0,-1-1 0 0 0,0-1 0 0 0,-7 0 18 0 0,-41-4-1750 0 0,73-50-2850 0 0,42-11-2701 0 0,-9 25-532 0 0,-15 16 1180 0 0</inkml:trace>
  <inkml:trace contextRef="#ctx0" brushRef="#br0" timeOffset="2875.247">4291 929 2144 0 0,'0'0'2150'0'0,"0"0"-7"0"0,0 0 162 0 0,0 0 117 0 0,0 0-156 0 0,0 0-330 0 0,0 0-310 0 0,0 0-227 0 0,0 0-174 0 0,0 0-117 0 0,0 0-73 0 0,0 0-108 0 0,0 0-96 0 0,22 15-92 0 0,67 42-83 0 0,-88-55-625 0 0,1-1 0 0 0,-1 0 0 0 0,1 0 0 0 0,0 0 0 0 0,0 0 0 0 0,0 0 0 0 0,0 0 0 0 0,0-1 0 0 0,0 1 0 0 0,0-1 0 0 0,0 1 0 0 0,0-1 0 0 0,0 0 0 0 0,0 0 0 0 0,0 0 0 0 0,0 0 0 0 0,0 0-1 0 0,0 0 1 0 0,0 0 0 0 0,0-1 0 0 0,0 1 0 0 0,0-1 0 0 0,0 1 0 0 0,0-1 0 0 0,0 0 0 0 0,0 0 0 0 0,-1 0 0 0 0,1 0 0 0 0,0 0 0 0 0,1-1-31 0 0,3-2 141 0 0,17-8 74 0 0,-1-1 0 0 0,0-1 0 0 0,-2-1 0 0 0,1-1 0 0 0,-2-1 0 0 0,0 0 0 0 0,-1-1 0 0 0,15-21-215 0 0,-11 8 117 0 0,-6 11-87 0 0,-1 0 0 0 0,-1-2 1 0 0,-1 1-1 0 0,-1-2 1 0 0,0 1-1 0 0,-2-2 0 0 0,0-2-30 0 0,-9 24-11 0 0,0 0-1 0 0,0 0 0 0 0,0 0 1 0 0,0 0-1 0 0,-1 0 0 0 0,1 0 1 0 0,-1 0-1 0 0,1 0 1 0 0,-1 0-1 0 0,0 0 0 0 0,1 0 1 0 0,-1 0-1 0 0,0-1 0 0 0,-1 1 1 0 0,1 0-1 0 0,0 0 0 0 0,0 0 1 0 0,-1 0-1 0 0,0 0 0 0 0,1 0 1 0 0,-1 0-1 0 0,0 0 0 0 0,0 0 1 0 0,0 0-1 0 0,0 1 1 0 0,0-1-1 0 0,0 0 0 0 0,-1 0 1 0 0,1 1-1 0 0,0-1 0 0 0,-1 1 1 0 0,0-1-1 0 0,1 1 0 0 0,-1 0 1 0 0,0 0-1 0 0,1 0 0 0 0,-1 0 1 0 0,0 0-1 0 0,0 0 0 0 0,0 0 1 0 0,0 0-1 0 0,0 1 1 0 0,0-1-1 0 0,0 1 0 0 0,-2-1 12 0 0,-6 3-57 0 0,0 1-1 0 0,1 0 0 0 0,-1 0 1 0 0,1 0-1 0 0,0 2 0 0 0,0-1 1 0 0,0 1-1 0 0,1 0 1 0 0,-1 1-1 0 0,1 0 0 0 0,1 0 1 0 0,-1 0-1 0 0,1 1 0 0 0,0 1 1 0 0,0-1-1 0 0,1 1 1 0 0,0 0-1 0 0,1 0 0 0 0,-1 3 58 0 0,4-9-5 0 0,0 0-1 0 0,0 0 1 0 0,1 0 0 0 0,-1 0-1 0 0,1 0 1 0 0,0 0-1 0 0,0 0 1 0 0,0 1-1 0 0,0-1 1 0 0,0 0 0 0 0,0 1-1 0 0,0-1 1 0 0,1 1-1 0 0,-1-1 1 0 0,1 1-1 0 0,0-1 1 0 0,0 1-1 0 0,0-1 1 0 0,0 1 0 0 0,0-1-1 0 0,1 1 1 0 0,-1-1-1 0 0,1 1 1 0 0,-1-1-1 0 0,1 1 1 0 0,0-1 0 0 0,0 0-1 0 0,0 1 1 0 0,0-1-1 0 0,0 0 1 0 0,1 0-1 0 0,-1 0 1 0 0,1 0-1 0 0,-1 0 1 0 0,1 0 0 0 0,0 0-1 0 0,0 0 1 0 0,0-1-1 0 0,0 1 1 0 0,0-1-1 0 0,0 1 1 0 0,0-1 0 0 0,1 0-1 0 0,-1 0 1 0 0,0 0-1 0 0,1 0 1 0 0,-1 0-1 0 0,1-1 1 0 0,-1 1-1 0 0,1-1 1 0 0,-1 1 0 0 0,1-1 5 0 0,17 2 74 0 0,0 0 1 0 0,1-1 0 0 0,-1-1-1 0 0,0-1 1 0 0,0-1 0 0 0,1 0-1 0 0,-1-2 1 0 0,8-3-75 0 0,50 0 97 0 0,-76 10-93 0 0,-1-1-1 0 0,1 1 1 0 0,0 0-1 0 0,0 0 1 0 0,-1-1-1 0 0,0 1 1 0 0,0 0-1 0 0,0 1 1 0 0,0-1-1 0 0,0 0 1 0 0,0 0-1 0 0,-1 0 1 0 0,1 0-1 0 0,-1 1 1 0 0,0-1-1 0 0,0 0 1 0 0,0 0-1 0 0,-1 1 1 0 0,1-1-1 0 0,-1 0 1 0 0,-1 3-4 0 0,-24 97-747 0 0,27-102 499 0 0,0 0 1 0 0,1 0-1 0 0,-1 0 1 0 0,0 1-1 0 0,1-1 0 0 0,-1 0 1 0 0,1-1-1 0 0,0 1 1 0 0,-1 0-1 0 0,1 0 1 0 0,-1-1-1 0 0,1 1 1 0 0,0-1-1 0 0,0 1 0 0 0,-1-1 1 0 0,1 0-1 0 0,0 1 1 0 0,0-1-1 0 0,-1 0 1 0 0,1 0-1 0 0,0 0 0 0 0,0-1 1 0 0,-1 1-1 0 0,1 0 1 0 0,0-1-1 0 0,0 1 1 0 0,0-1 247 0 0,6 1-2778 0 0,-1 0 860 0 0,4 0-5694 0 0,-4 0 453 0 0</inkml:trace>
  <inkml:trace contextRef="#ctx0" brushRef="#br0" timeOffset="3279.785">5063 907 2697 0 0,'0'0'2064'0'0,"0"0"-196"0"0,0 0 65 0 0,0 0 38 0 0,0 0-101 0 0,0 0-134 0 0,0 0-109 0 0,0 0-113 0 0,0 0-82 0 0,0 0-77 0 0,0 0-97 0 0,0 0-100 0 0,0 0-108 0 0,19 7-132 0 0,60 18-122 0 0,-77-24-756 0 0,-1 0 0 0 0,1-1 1 0 0,-1 1-1 0 0,1-1 1 0 0,-1 0-1 0 0,1 1 0 0 0,0-1 1 0 0,-1 0-1 0 0,1 0 0 0 0,-1 0 1 0 0,1 0-1 0 0,-1 0 0 0 0,1 0 1 0 0,0-1-1 0 0,-1 1 0 0 0,1 0 1 0 0,-1-1-1 0 0,1 1 0 0 0,-1-1 1 0 0,0 0-1 0 0,1 1 1 0 0,-1-1-1 0 0,1 0 0 0 0,-1 0 1 0 0,0 0-1 0 0,0 0 0 0 0,0 0 1 0 0,1 0-1 0 0,-1 0 0 0 0,0 0 1 0 0,0-1-1 0 0,0 1 0 0 0,-1 0 1 0 0,1-1-1 0 0,0 0-40 0 0,5-6 196 0 0,1 0-123 0 0,0 0 0 0 0,-1-1 0 0 0,0 0 0 0 0,0 0 0 0 0,-1-1 0 0 0,0 1 0 0 0,-1-1 0 0 0,0 0 0 0 0,-1 0 0 0 0,0-1 0 0 0,0 1 0 0 0,-1-1 0 0 0,0 0 0 0 0,-1 1 0 0 0,0-1 0 0 0,-1 0 0 0 0,0 0 0 0 0,-2-10-73 0 0,1 18-18 0 0,0-1 0 0 0,-1 0-1 0 0,1 1 1 0 0,-1 0 0 0 0,1-1 0 0 0,-1 1 0 0 0,0 0 0 0 0,-1 0 0 0 0,1 0 0 0 0,0 0 0 0 0,-1 0 0 0 0,0 0 0 0 0,1 1-1 0 0,-1-1 1 0 0,0 1 0 0 0,0 0 0 0 0,-1 0 0 0 0,1 0 0 0 0,0 0 0 0 0,-1 0 0 0 0,1 1 0 0 0,-1-1 0 0 0,1 1 0 0 0,-1 0 0 0 0,0 1-1 0 0,1-1 1 0 0,-1 0 0 0 0,0 1 0 0 0,0 0 0 0 0,0 0 0 0 0,1 0 0 0 0,-1 0 0 0 0,0 1 0 0 0,0-1 0 0 0,1 1 0 0 0,-1 0-1 0 0,0 0 1 0 0,1 1 0 0 0,-1-1 0 0 0,1 1 0 0 0,-1-1 0 0 0,1 1 0 0 0,0 0 0 0 0,0 1 0 0 0,0-1 0 0 0,0 0 0 0 0,0 1-1 0 0,0 0 20 0 0,-7 7-53 0 0,1 0 0 0 0,1 1 0 0 0,0 0 0 0 0,0 1 0 0 0,1 0 0 0 0,0 0 1 0 0,1 0-1 0 0,1 1 0 0 0,0 0 0 0 0,0 0 0 0 0,1 0 0 0 0,1 1 0 0 0,1-1 1 0 0,0 1-1 0 0,0 0 0 0 0,1-1 0 0 0,1 7 52 0 0,0-17-33 0 0,1 1 0 0 0,-1-1 1 0 0,1 0-1 0 0,0 1 0 0 0,0-1 0 0 0,0 0 0 0 0,0 0 1 0 0,1 0-1 0 0,-1 0 0 0 0,1 0 0 0 0,0 0 1 0 0,0-1-1 0 0,0 1 0 0 0,0-1 0 0 0,0 1 0 0 0,0-1 1 0 0,1 1-1 0 0,-1-1 0 0 0,1 0 0 0 0,0 0 1 0 0,-1-1-1 0 0,1 1 0 0 0,0 0 0 0 0,0-1 0 0 0,0 0 1 0 0,0 0-1 0 0,1 0 0 0 0,1 1 33 0 0,95 10-1304 0 0,-85-15 529 0 0,0 0 0 0 0,0-1 0 0 0,0 0 0 0 0,-1-1 0 0 0,1-1 0 0 0,-1-1 0 0 0,-1 0 0 0 0,1 0 0 0 0,-1-1 0 0 0,0-1 0 0 0,-1-1 0 0 0,8-6 775 0 0,23-22-8364 0 0,-29 29 1831 0 0</inkml:trace>
  <inkml:trace contextRef="#ctx0" brushRef="#br0" timeOffset="3644.908">5552 620 4201 0 0,'0'0'3455'0'0,"0"0"-1201"0"0,0 0-332 0 0,0 0 13 0 0,0 0-152 0 0,0 0-291 0 0,0 0-282 0 0,0 0-206 0 0,0 0-160 0 0,0 0-100 0 0,0 0-55 0 0,0 0-52 0 0,-4 14-51 0 0,-12 47-20 0 0,23 26 1596 0 0,-5-63-1913 0 0,-1-9-213 0 0,0 0 0 0 0,0-1 0 0 0,2 1 0 0 0,0-1 0 0 0,1 0 0 0 0,0 1 0 0 0,1-2 0 0 0,0 1 1 0 0,2 1-37 0 0,-7-14 21 0 0,0 0 0 0 0,0 0 0 0 0,1 1 0 0 0,-1-1 0 0 0,0 0 0 0 0,0 0 0 0 0,1-1 0 0 0,-1 1 1 0 0,1 0-1 0 0,-1 0 0 0 0,1 0 0 0 0,-1 0 0 0 0,1 0 0 0 0,0 0 0 0 0,-1 0 0 0 0,1-1 0 0 0,0 1 1 0 0,-1 0-1 0 0,1-1 0 0 0,0 1 0 0 0,0 0 0 0 0,0-1 0 0 0,0 1 0 0 0,0-1 0 0 0,0 1 0 0 0,0-1 1 0 0,0 0-1 0 0,0 1 0 0 0,0-1 0 0 0,0 0 0 0 0,0 0 0 0 0,0 0 0 0 0,0 0 0 0 0,0 1 1 0 0,0-1-1 0 0,0-1 0 0 0,0 1 0 0 0,0 0 0 0 0,0 0 0 0 0,0 0 0 0 0,0 0 0 0 0,0-1 0 0 0,0 1 1 0 0,0-1-1 0 0,0 1 0 0 0,0-1 0 0 0,0 1 0 0 0,0-1 0 0 0,-1 1 0 0 0,1-1 0 0 0,0 0 0 0 0,0 1 1 0 0,-1-1-1 0 0,1 0 0 0 0,0 0 0 0 0,-1 1 0 0 0,1-1 0 0 0,0 0 0 0 0,-1 0-21 0 0,21-33 342 0 0,-1-1 0 0 0,-3-1 0 0 0,0-1 0 0 0,-3 0-1 0 0,-1-1 1 0 0,0-5-342 0 0,-7 21-15 0 0,1-4-221 0 0,-6 8-2937 0 0,-4 17-10656 0 0,1 1 1728 0 0</inkml:trace>
  <inkml:trace contextRef="#ctx0" brushRef="#br0" timeOffset="3887.199">5876 741 11346 0 0,'0'0'5017'0'0,"0"0"-4240"0"0,0 0-345 0 0,0 0-120 0 0,0 0-192 0 0,0 0-160 0 0,0 0-208 0 0,0 0-288 0 0,0 0-537 0 0,0 0-1095 0 0,0 0-2481 0 0,0 0-4641 0 0</inkml:trace>
  <inkml:trace contextRef="#ctx0" brushRef="#br0" timeOffset="4049.89">5784 432 20060 0 0,'0'0'824'0'0,"0"0"-407"0"0,0 0-161 0 0,0 0-192 0 0,0 0-160 0 0,0 0-96 0 0,0 0-80 0 0,0 0-137 0 0,0 0-191 0 0,0 0-512 0 0,0 0-1072 0 0,0 0-2025 0 0,0 0-4049 0 0</inkml:trace>
  <inkml:trace contextRef="#ctx0" brushRef="#br0" timeOffset="4223.371">6151 594 11883 0 0,'0'0'3052'0'0,"0"0"-890"0"0,0 0-434 0 0,0 0-306 0 0,0 0-360 0 0,0 0-357 0 0,0 0-242 0 0,0 0-158 0 0,0 0-118 0 0,0 0-46 0 0,0 0-38 0 0,0 0-43 0 0,-13 27-25 0 0,-38 88-14 0 0,48-109-21 0 0,0 0 1 0 0,0 0-1 0 0,0 0 1 0 0,1 0-1 0 0,0 1 1 0 0,1-1-1 0 0,-1 1 1 0 0,1-1-1 0 0,0 1 1 0 0,1-1-1 0 0,0 1 1 0 0,0 0-1 0 0,1 4 0 0 0,0 7-21 0 0,0-15 65 0 0,-1 1 0 0 0,1-1 0 0 0,0 0 0 0 0,0 1 0 0 0,0-1 0 0 0,1 0 0 0 0,-1 0 0 0 0,1 0 0 0 0,-1 0 0 0 0,1 0-1 0 0,0 0 1 0 0,0 0 0 0 0,1-1 0 0 0,-1 1 0 0 0,0-1 0 0 0,1 1 0 0 0,0-1 0 0 0,-1 0 0 0 0,1 0 0 0 0,0 0 0 0 0,0-1 0 0 0,0 1 0 0 0,0-1-1 0 0,1 1 1 0 0,-1-1 0 0 0,0 0 0 0 0,1 0 0 0 0,-1-1 0 0 0,0 1 0 0 0,1-1 0 0 0,-1 1 0 0 0,1-1 0 0 0,-1 0 0 0 0,1-1 0 0 0,-1 1 0 0 0,0 0-1 0 0,1-1 1 0 0,-1 0 0 0 0,0 0 0 0 0,1 0 0 0 0,-1 0 0 0 0,0 0 0 0 0,0-1 0 0 0,0 1 0 0 0,0-1 0 0 0,2-2-44 0 0,2-4 127 0 0,-1-1 0 0 0,-1 1 0 0 0,0-2 0 0 0,0 1 0 0 0,-1-1 0 0 0,0 1 0 0 0,0-1 0 0 0,-1 0 0 0 0,0 0 0 0 0,-1-1 0 0 0,-1 1 0 0 0,1-1 0 0 0,-2 1 0 0 0,1-1 0 0 0,-1 1 0 0 0,-1-1 1 0 0,0 1-1 0 0,0 0 0 0 0,-3-8-127 0 0,3 12-53 0 0,-1 0-1 0 0,0 1 1 0 0,0-1 0 0 0,-1 1 0 0 0,1 0 0 0 0,-1 0 0 0 0,0-1 0 0 0,-1 2 0 0 0,1-1 0 0 0,-1 0 0 0 0,0 1 0 0 0,0 0 0 0 0,0-1 0 0 0,-1 2 0 0 0,1-1-1 0 0,-1 0 1 0 0,-3-1 53 0 0,-26-7-4580 0 0,-2 12-6357 0 0,28 3-392 0 0</inkml:trace>
  <inkml:trace contextRef="#ctx0" brushRef="#br0" timeOffset="4501.155">6368 675 11955 0 0,'0'0'4667'0'0,"0"0"-2406"0"0,0 0-816 0 0,0 0-226 0 0,0 0-332 0 0,0 0-263 0 0,0 0-160 0 0,0 0-74 0 0,0 0-34 0 0,0 0-23 0 0,0 0-58 0 0,0 0-58 0 0,0 0-58 0 0,4 15-79 0 0,23 76-8 0 0,-25-88-30 0 0,-1 0 1 0 0,0 0-1 0 0,1 0 0 0 0,-1 0 0 0 0,1 0 1 0 0,0 0-1 0 0,0-1 0 0 0,0 1 0 0 0,0-1 1 0 0,1 0-1 0 0,-1 1 0 0 0,1-1 0 0 0,-1 0 1 0 0,1 0-1 0 0,0 0 0 0 0,-1-1 0 0 0,1 1 1 0 0,0-1-1 0 0,0 1 0 0 0,0-1 0 0 0,1 0 1 0 0,-1 0-1 0 0,0-1 0 0 0,0 1 0 0 0,1-1 1 0 0,-1 1-1 0 0,0-1 0 0 0,0 0 0 0 0,1 0 1 0 0,-1 0-1 0 0,0-1 0 0 0,1 1 0 0 0,-1-1 1 0 0,0 0-1 0 0,0 0 0 0 0,0 0 1 0 0,0 0-1 0 0,1-1-42 0 0,20-16 169 0 0,-1-1 1 0 0,-1-2 0 0 0,-1 0-1 0 0,-1-1 1 0 0,0-1 0 0 0,-2-1-1 0 0,-1 0 1 0 0,-1-2 0 0 0,1-3-170 0 0,3-14-1115 0 0,-19 34-3320 0 0,0-1-4226 0 0,-1 9-3096 0 0</inkml:trace>
  <inkml:trace contextRef="#ctx0" brushRef="#br0" timeOffset="4807.648">7071 483 16171 0 0,'0'0'2652'0'0,"0"0"-993"0"0,0 0-447 0 0,0 0-250 0 0,0 0-290 0 0,0 0-219 0 0,0 0-110 0 0,0 0-62 0 0,0 0-53 0 0,0 0-62 0 0,0 0-49 0 0,0 0-53 0 0,0 0-45 0 0,-27 11-10 0 0,-80 35-20 0 0,76-22-46 0 0,31-20 38 0 0,1-1-1 0 0,0 1 1 0 0,-1-1 0 0 0,1 0-1 0 0,1 0 1 0 0,-1 1 0 0 0,0-1 0 0 0,1 0-1 0 0,0 0 1 0 0,-1 0 0 0 0,1-1-1 0 0,1 1 1 0 0,-1 0 0 0 0,0-1-1 0 0,0 1 1 0 0,1-1 0 0 0,0 0 0 0 0,-1 0-1 0 0,1 0 1 0 0,0 0 0 0 0,0 0-1 0 0,0 0 1 0 0,0-1 0 0 0,0 0-1 0 0,1 1 1 0 0,1-1 19 0 0,17 12-15 0 0,-16-10 23 0 0,0-1 0 0 0,-1 1 0 0 0,0 0 0 0 0,1 0 0 0 0,-1 1 0 0 0,0 0 1 0 0,-1 0-1 0 0,1 0 0 0 0,-1 0 0 0 0,0 1 0 0 0,0-1 0 0 0,0 1 0 0 0,-1 0 1 0 0,1 0-1 0 0,-1 1 0 0 0,0-1 0 0 0,-1 1 0 0 0,1-1 0 0 0,-1 1 0 0 0,0 0 1 0 0,-1 0-1 0 0,1 0 0 0 0,-1 0 0 0 0,-1 0 0 0 0,1 0 0 0 0,-1 0 0 0 0,0 0 0 0 0,0 0 1 0 0,-1 2-9 0 0,0-5-53 0 0,0 0 1 0 0,-1-1 0 0 0,1 1 0 0 0,-1 0 0 0 0,0 0 0 0 0,0-1 0 0 0,0 1-1 0 0,0-1 1 0 0,-1 0 0 0 0,1 1 0 0 0,-1-1 0 0 0,1 0 0 0 0,-1-1-1 0 0,0 1 1 0 0,1 0 0 0 0,-1-1 0 0 0,0 1 0 0 0,0-1 0 0 0,0 0 0 0 0,0 0-1 0 0,-3 0 53 0 0,-19 5-3112 0 0,1-2-3869 0 0,19-4 4529 0 0,-7 4-8566 0 0</inkml:trace>
  <inkml:trace contextRef="#ctx0" brushRef="#br0" timeOffset="5489.269">5814 748 0 0 0,'0'0'908'0'0,"0"0"508"0"0,0 0 34 0 0,0 0-99 0 0,0 0-40 0 0,0 0-27 0 0,0 0-26 0 0,0 0-96 0 0,0 0-170 0 0,0 0-187 0 0,0 0-178 0 0,1-1-1001 0 0,1-2 10439 0 0,-2 4-8836 0 0,1 32-728 0 0,0-25-586 0 0,0 0 1 0 0,-1 0-1 0 0,0 0 1 0 0,0 0-1 0 0,-1 0 0 0 0,0 0 1 0 0,-1 0-1 0 0,0 0 0 0 0,0 0 1 0 0,-1-1-1 0 0,-1 5 85 0 0,0-6-955 0 0,-2 9-3234 0 0,3-7-4210 0 0,3-4-1112 0 0</inkml:trace>
  <inkml:trace contextRef="#ctx0" brushRef="#br0" timeOffset="11540.264">8063 1006 1176 0 0,'0'0'2167'0'0,"0"0"-609"0"0,0 0-232 0 0,0 0 78 0 0,0 0 28 0 0,0 0-95 0 0,0 0-171 0 0,0 0-201 0 0,0 0-32 0 0,0 0 55 0 0,0 0 30 0 0,3 6 21 0 0,-2-1-830 0 0,1-1-1 0 0,0 1 1 0 0,0-1 0 0 0,1 0-1 0 0,-1 0 1 0 0,1 0 0 0 0,0 0-1 0 0,0-1 1 0 0,0 1 0 0 0,1-1-1 0 0,-1 0 1 0 0,1 0 0 0 0,0 0-1 0 0,0 0 1 0 0,0 0 0 0 0,0-1-1 0 0,0 0 1 0 0,0 0 0 0 0,1 0-209 0 0,9 2 232 0 0,0-2 0 0 0,0 1 0 0 0,0-2 1 0 0,0 0-1 0 0,1-1 0 0 0,-1 0 0 0 0,0-1 0 0 0,0-1 1 0 0,0 0-1 0 0,0 0 0 0 0,0-2 0 0 0,0 0 1 0 0,-1 0-1 0 0,0-2 0 0 0,0 1 0 0 0,0-2 0 0 0,0 1 1 0 0,-1-2-1 0 0,0 0 0 0 0,-1 0-232 0 0,31-24 235 0 0,-2-2 0 0 0,-1-2 0 0 0,-2-1 0 0 0,24-32-235 0 0,157-160 226 0 0,-212 224-223 0 0,-2 1-7 0 0,0 0 0 0 0,0 1 1 0 0,0-1-1 0 0,1 1 0 0 0,-1-1 0 0 0,1 1 1 0 0,0 0-1 0 0,0 1 0 0 0,0 0 1 0 0,0-1-1 0 0,1 1 0 0 0,-1 1 0 0 0,0-1 1 0 0,1 1-1 0 0,3 0 4 0 0,-7 1-12 0 0,0 0 1 0 0,0 1-1 0 0,0-1 0 0 0,0 1 0 0 0,0 0 1 0 0,0-1-1 0 0,-1 1 0 0 0,1 0 1 0 0,0 0-1 0 0,-1 0 0 0 0,1 1 1 0 0,0-1-1 0 0,-1 0 0 0 0,1 0 0 0 0,-1 1 1 0 0,0-1-1 0 0,0 1 0 0 0,1 0 1 0 0,-1-1-1 0 0,0 1 0 0 0,0 0 0 0 0,0-1 1 0 0,-1 1-1 0 0,1 0 0 0 0,0 0 1 0 0,-1 0-1 0 0,1 0 0 0 0,-1 0 1 0 0,1 0-1 0 0,-1 0 0 0 0,0 1 12 0 0,5 72-13 0 0,-5-65 30 0 0,-3 20 16 0 0,-1-1 0 0 0,-1 0 0 0 0,-1 0 0 0 0,-2 0 0 0 0,-1-1 0 0 0,-1 0 0 0 0,-5 8-33 0 0,10-20 11 0 0,0-1-1 0 0,0 0 1 0 0,-2 0 0 0 0,0-1 0 0 0,0 0-1 0 0,-1 0 1 0 0,-1-1 0 0 0,-1 0 0 0 0,1 0-1 0 0,-2-1 1 0 0,0 0 0 0 0,0-1 0 0 0,-1-1-1 0 0,-1 1 1 0 0,0-2 0 0 0,0 0 0 0 0,-13 7-11 0 0,23-15-29 0 0,0 1 1 0 0,0 0 0 0 0,0-1-1 0 0,-1 1 1 0 0,1-1 0 0 0,-1 0 0 0 0,1 0-1 0 0,-1-1 1 0 0,0 1 0 0 0,1-1-1 0 0,-1 1 1 0 0,0-1 0 0 0,1 0 0 0 0,-1-1-1 0 0,0 1 1 0 0,1-1 0 0 0,-1 1-1 0 0,1-1 1 0 0,-1 0 0 0 0,1 0-1 0 0,-1-1 1 0 0,1 1 0 0 0,0-1 0 0 0,0 0-1 0 0,-1 1 1 0 0,1-2 0 0 0,0 1-1 0 0,1 0 1 0 0,-1 0 0 0 0,0-1 0 0 0,1 0-1 0 0,-1 1 1 0 0,1-1 0 0 0,0 0-1 0 0,0 0 1 0 0,0 0 0 0 0,0 0 0 0 0,0-1-1 0 0,1 1 1 0 0,0-1 0 0 0,-1 1-1 0 0,1-2 29 0 0,1-1-62 0 0,-1 0 0 0 0,2 0 0 0 0,-1 0-1 0 0,1 0 1 0 0,-1-1 0 0 0,2 1-1 0 0,-1 0 1 0 0,1 1 0 0 0,0-1 0 0 0,0 0-1 0 0,0 0 1 0 0,1 1 0 0 0,0-1 0 0 0,0 1-1 0 0,0 0 1 0 0,1 0 0 0 0,0 0 0 0 0,0 1-1 0 0,0-1 1 0 0,0 1 0 0 0,1 0-1 0 0,0 0 1 0 0,0 0 0 0 0,0 1 0 0 0,0 0-1 0 0,3-2 63 0 0,-1 1-43 0 0,-1 1 0 0 0,0 0 0 0 0,1 1 0 0 0,-1-1 0 0 0,1 1 0 0 0,0 0 0 0 0,0 1 0 0 0,0 0 0 0 0,0 0-1 0 0,0 0 1 0 0,0 1 0 0 0,0 0 0 0 0,0 0 0 0 0,0 1 0 0 0,0 0 0 0 0,0 0 0 0 0,0 1 0 0 0,-1-1 0 0 0,1 2 0 0 0,0-1 0 0 0,-1 1-1 0 0,1 0 1 0 0,-1 0 0 0 0,0 1 0 0 0,0-1 0 0 0,3 4 43 0 0,-1 0 43 0 0,0-1-1 0 0,0 0 1 0 0,1 0 0 0 0,0-1-1 0 0,0 0 1 0 0,0 0 0 0 0,0-1 0 0 0,1 0-1 0 0,0-1 1 0 0,0 0 0 0 0,0-1-1 0 0,0 0 1 0 0,0 0 0 0 0,0-1-1 0 0,1 0 1 0 0,-1-1 0 0 0,0 0-1 0 0,1-1 1 0 0,-1 0 0 0 0,0-1-1 0 0,0 0 1 0 0,0 0 0 0 0,0-1-1 0 0,0-1 1 0 0,0 1 0 0 0,7-5-43 0 0,28-20 173 0 0,-1-2 0 0 0,-1-2 0 0 0,-2-2 0 0 0,-1-1 0 0 0,-2-2-1 0 0,-1-2 1 0 0,-2-1 0 0 0,-2-2 0 0 0,-2-1 0 0 0,11-21-173 0 0,-30 45-89 0 0,-1 0-1 0 0,0 0 0 0 0,-2-1 0 0 0,0 0 1 0 0,-1 0-1 0 0,-1-1 0 0 0,-1 0 1 0 0,-1-1-1 0 0,0 1 0 0 0,-2-1 0 0 0,-1 0 1 0 0,0 0-1 0 0,-2 0 0 0 0,-1-8 90 0 0,1 26-26 0 0,0 0-1 0 0,0-1 0 0 0,0 1 1 0 0,-1 0-1 0 0,1 0 1 0 0,-1-1-1 0 0,0 1 0 0 0,0 0 1 0 0,-1 0-1 0 0,1 0 1 0 0,-1 0-1 0 0,0 0 1 0 0,0 0-1 0 0,0 1 0 0 0,-1-1 1 0 0,1 1-1 0 0,-1-1 1 0 0,0 1-1 0 0,0 0 1 0 0,0 0-1 0 0,0 0 0 0 0,-1 0 1 0 0,1 1-1 0 0,-1-1 1 0 0,0 1-1 0 0,1 0 1 0 0,-1 0-1 0 0,0 1 0 0 0,0-1 1 0 0,0 1-1 0 0,0-1 1 0 0,-1 1-1 0 0,1 1 0 0 0,0-1 1 0 0,0 1-1 0 0,-1-1 1 0 0,1 1-1 0 0,0 0 1 0 0,-1 1-1 0 0,1-1 0 0 0,0 1 1 0 0,-2 0 26 0 0,-10 6-8 0 0,1 1 0 0 0,0 0 1 0 0,1 1-1 0 0,0 1 0 0 0,0 0 1 0 0,1 1-1 0 0,0 0 0 0 0,1 1 1 0 0,1 1-1 0 0,0 0 0 0 0,0 0 1 0 0,1 1-1 0 0,-1 4 8 0 0,-4 5 87 0 0,2 1 1 0 0,0 0-1 0 0,1 0 0 0 0,2 1 1 0 0,1 1-1 0 0,0-1 0 0 0,2 2 1 0 0,1-1-1 0 0,1 1 0 0 0,2 0 1 0 0,0 0-1 0 0,2 0 0 0 0,1 0 1 0 0,1 0-1 0 0,1 0 0 0 0,2 1-87 0 0,0-8 98 0 0,1 1 0 0 0,1-1 0 0 0,0 0-1 0 0,2-1 1 0 0,0 0 0 0 0,2 0-1 0 0,0 0 1 0 0,0-2 0 0 0,2 1-1 0 0,0-1 1 0 0,1-1 0 0 0,9 9-98 0 0,-15-18-120 0 0,1 0 1 0 0,0 0-1 0 0,0-1 1 0 0,1 0-1 0 0,0 0 1 0 0,0-1-1 0 0,0 0 0 0 0,0-1 1 0 0,1 0-1 0 0,0 0 1 0 0,0-1-1 0 0,0 0 1 0 0,0-1-1 0 0,0 0 1 0 0,0 0-1 0 0,1-1 1 0 0,-1-1-1 0 0,1 0 1 0 0,6-1 119 0 0,8-12-4985 0 0,-12 1-4208 0 0,-10 5 347 0 0</inkml:trace>
  <inkml:trace contextRef="#ctx0" brushRef="#br0" timeOffset="11786.216">9930 756 19292 0 0,'0'0'1231'0'0,"0"0"-629"0"0,0 0-193 0 0,0 0 99 0 0,0 0 70 0 0,0 0-56 0 0,0 0-152 0 0,0 0-141 0 0,0 0-124 0 0,-5 33-58 0 0,-16 103-51 0 0,16-51-1139 0 0,5-84 785 0 0,0 13-1306 0 0,2-8-7156 0 0,1-5-2252 0 0</inkml:trace>
  <inkml:trace contextRef="#ctx0" brushRef="#br0" timeOffset="11951.22">9926 336 17796 0 0,'0'0'1168'0'0,"0"0"-584"0"0,0 0-256 0 0,0 0-200 0 0,0 0-392 0 0,0 0-368 0 0,0 0-240 0 0,0 0-296 0 0,0 0-681 0 0,0 0-1319 0 0,0 0-2186 0 0,0 0-1343 0 0</inkml:trace>
  <inkml:trace contextRef="#ctx0" brushRef="#br0" timeOffset="12576.244">10186 763 12963 0 0,'0'0'1331'0'0,"0"0"-339"0"0,0 0-63 0 0,0 0 18 0 0,0 0-178 0 0,0 0-293 0 0,0 0-195 0 0,0 0-120 0 0,0 0-66 0 0,0 0-35 0 0,0 0-40 0 0,-27 31-28 0 0,-80 97-16 0 0,81-90 16 0 0,29-27 21 0 0,0-8 5 0 0,4 2 101 0 0,-1 0 0 0 0,1-1 0 0 0,0 0 0 0 0,1-1 0 0 0,-1 1 0 0 0,0-1 0 0 0,1-1-1 0 0,0 1 1 0 0,0-1 0 0 0,0-1 0 0 0,0 1 0 0 0,0-2 0 0 0,0 1 0 0 0,0-1 0 0 0,0 0 0 0 0,0 0 0 0 0,0-1 0 0 0,0 0 0 0 0,0-1 0 0 0,0 0 0 0 0,0 0 0 0 0,-1-1 0 0 0,1 1 0 0 0,3-3-119 0 0,20-11 299 0 0,-1-1 0 0 0,0-1-1 0 0,-1-1 1 0 0,-1-1 0 0 0,-1-2 0 0 0,-1-1 0 0 0,-1-1 0 0 0,-1-1-1 0 0,-2-1 1 0 0,0-1 0 0 0,-1-1 0 0 0,-2-1 0 0 0,-1 0 0 0 0,6-17-299 0 0,-16 29 7 0 0,0-1 1 0 0,-1 1-1 0 0,-1-2 1 0 0,0 1 0 0 0,-2-1-1 0 0,0 0 1 0 0,-1 0-1 0 0,-1 0 1 0 0,-1 0 0 0 0,0-17-8 0 0,-2 31-36 0 0,0 0 0 0 0,0-1 0 0 0,-1 1 0 0 0,1 0 0 0 0,-1 0 0 0 0,0 0 0 0 0,-1 0 0 0 0,1 1 0 0 0,-1-1 0 0 0,0 0 1 0 0,0 1-1 0 0,0 0 0 0 0,-1 0 0 0 0,1 0 0 0 0,-1 0 0 0 0,0 1 0 0 0,0-1 0 0 0,0 1 0 0 0,-1 0 0 0 0,1 0 0 0 0,-1 0 0 0 0,0 1 1 0 0,0 0-1 0 0,0 0 0 0 0,0 0 0 0 0,0 0 0 0 0,0 1 0 0 0,0 0 0 0 0,0 0 0 0 0,-1 0 0 0 0,1 1 0 0 0,0 0 0 0 0,-1 0 0 0 0,1 0 1 0 0,0 1-1 0 0,-1-1 0 0 0,1 1 0 0 0,0 0 0 0 0,0 1 0 0 0,0 0 0 0 0,0-1 0 0 0,0 2 0 0 0,-2 0 36 0 0,-10 7-87 0 0,0 1 0 0 0,0 0 1 0 0,1 2-1 0 0,1 0 0 0 0,0 1 0 0 0,1 0 0 0 0,0 1 0 0 0,1 1 0 0 0,1 0 0 0 0,0 1 0 0 0,2 0 1 0 0,0 0-1 0 0,0 1 0 0 0,2 1 0 0 0,0-1 0 0 0,1 2 0 0 0,1-1 0 0 0,1 0 0 0 0,-1 10 87 0 0,5-21 2 0 0,-1 1 0 0 0,1-1 0 0 0,0 1-1 0 0,1 0 1 0 0,0-1 0 0 0,1 1 0 0 0,0-1-1 0 0,0 1 1 0 0,0-1 0 0 0,1 0 0 0 0,1 1-1 0 0,-1-1 1 0 0,1 0 0 0 0,1 0 0 0 0,-1 0-1 0 0,1-1 1 0 0,1 1 0 0 0,-1-1 0 0 0,1 0-1 0 0,1-1 1 0 0,-1 1 0 0 0,1-1 0 0 0,0 0 0 0 0,1 0-1 0 0,-1-1 1 0 0,1 1 0 0 0,0-2 0 0 0,5 4-2 0 0,21 5 258 0 0,0-1 0 0 0,0-1 0 0 0,1-2 0 0 0,0-2 0 0 0,1-1 0 0 0,0-1 0 0 0,0-2 1 0 0,0-2-1 0 0,0-1 0 0 0,0-1 0 0 0,8-3-258 0 0,-19 3 97 0 0,0 0-1 0 0,-1-2 1 0 0,0 0 0 0 0,1-2 0 0 0,-1 0-1 0 0,-1-2 1 0 0,1 0 0 0 0,-1-2 0 0 0,-1 0-1 0 0,1-1 1 0 0,-2-2 0 0 0,1 0 0 0 0,-2-1-1 0 0,1-1 1 0 0,-2 0 0 0 0,0-2 0 0 0,-1 0-1 0 0,-1-1 1 0 0,0-1 0 0 0,-1 0 0 0 0,-1-1-1 0 0,4-9-96 0 0,-15 25-7 0 0,-1-1 0 0 0,0 1 0 0 0,0-1 0 0 0,0 0 0 0 0,0 1-1 0 0,-1-1 1 0 0,0 0 0 0 0,1 0 0 0 0,-1 0 0 0 0,-1 0 0 0 0,1 0-1 0 0,-1 0 1 0 0,1-1 0 0 0,-1 1 0 0 0,0 0 0 0 0,-1 0 0 0 0,1 0 0 0 0,-1 0-1 0 0,0 0 1 0 0,0 0 0 0 0,0 0 0 0 0,0 0 0 0 0,-1 0 0 0 0,1 0-1 0 0,-1 1 1 0 0,0-1 0 0 0,0 1 0 0 0,-1-1 0 0 0,1 1 0 0 0,-1 0 0 0 0,0-1-1 0 0,1 2 1 0 0,-3-3 7 0 0,-9 2-57 0 0,-1 0 0 0 0,1 2-1 0 0,-1-1 1 0 0,1 2 0 0 0,-1-1 0 0 0,0 2-1 0 0,1 0 1 0 0,-1 1 0 0 0,1 1-1 0 0,0 0 1 0 0,0 0 0 0 0,0 2 0 0 0,0 0-1 0 0,0 0 1 0 0,1 1 0 0 0,0 1-1 0 0,1 0 1 0 0,-1 1 0 0 0,1 1 0 0 0,1-1-1 0 0,-10 10 58 0 0,10-11-32 0 0,1 0-1 0 0,-1 1 1 0 0,1 0-1 0 0,1 1 1 0 0,0 0-1 0 0,0 0 1 0 0,1 1-1 0 0,0 0 1 0 0,0 0-1 0 0,1 1 1 0 0,1 0-1 0 0,0 1 1 0 0,0-1-1 0 0,1 1 1 0 0,1 0-1 0 0,0 0 1 0 0,0 0-1 0 0,1 1 1 0 0,1 0 0 0 0,0-1-1 0 0,1 1 1 0 0,0 10 32 0 0,5-12 14 0 0,1 1 0 0 0,1-2 0 0 0,-1 1 0 0 0,2-1 0 0 0,-1 0 0 0 0,1 0 0 0 0,1-1 0 0 0,0 0 0 0 0,0 0 1 0 0,1-1-1 0 0,0 0 0 0 0,0 0 0 0 0,1-1 0 0 0,0-1 0 0 0,0 1 0 0 0,1-2 0 0 0,0 1 0 0 0,0-1 0 0 0,0-1 0 0 0,0 0 1 0 0,3 0-15 0 0,25 9 46 0 0,1-1 0 0 0,0-2 0 0 0,0-1 0 0 0,1-3 0 0 0,0-1 0 0 0,0-2 0 0 0,1-2 0 0 0,-1-2 0 0 0,13-2-46 0 0,15-14-1883 0 0,-48 6-2246 0 0,-1-1-4694 0 0,-11 5-2850 0 0</inkml:trace>
  <inkml:trace contextRef="#ctx0" brushRef="#br0" timeOffset="13695.838">0 1757 10946 0 0,'0'0'350'0'0,"39"-6"-141"0"0,263-46 222 0 0,153-6 2476 0 0,228 8-2907 0 0,1413 17 5209 0 0,984-12-3187 0 0,99-72-1036 0 0,-603 17-1771 0 0,-1780 72-2460 0 0,-534 18-639 0 0,-3-2-3582 0 0,-159 8-214 0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2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2913 471 16420 0 0,'0'0'2427'0'0,"0"0"-770"0"0,0 0-384 0 0,0 0-194 0 0,0 0-219 0 0,0 0-227 0 0,0 0-139 0 0,0 0-38 0 0,0 0-7 0 0,0 0 26 0 0,0 0 4 0 0,0 0-47 0 0,0 0-79 0 0,23 1-45 0 0,160 4 436 0 0,81-30-273 0 0,-243 25-1819 0 0,32-2 3936 0 0,-29 1-6828 0 0,-7 1-10229 0 0,-21 0 3120 0 0</inkml:trace>
  <inkml:trace contextRef="#ctx0" brushRef="#br0" timeOffset="253.88">2929 780 16035 0 0,'0'0'1950'0'0,"0"0"-755"0"0,0 0-71 0 0,0 0 129 0 0,0 0-46 0 0,0 0-211 0 0,0 0-221 0 0,0 0-187 0 0,36 6-158 0 0,115 15-116 0 0,-36-26 74 0 0,152-27-2722 0 0,-225 28-1118 0 0,-19 3-2759 0 0,-1-2-5815 0 0</inkml:trace>
  <inkml:trace contextRef="#ctx0" brushRef="#br0" timeOffset="830.79">4117 114 12339 0 0,'0'0'1700'0'0,"0"0"-102"0"0,0 0-125 0 0,0 0-118 0 0,0 0-221 0 0,0 0-237 0 0,0 0-252 0 0,0 0-208 0 0,0 0-52 0 0,0 0 6 0 0,0 0 61 0 0,0 0 42 0 0,0 0-41 0 0,8 26-65 0 0,28 86-46 0 0,71 202 870 0 0,-36-131-1005 0 0,-48-237 2565 0 0,166-493-2525 0 0,-165 469-2629 0 0,-25 86-2921 0 0,3 12 1613 0 0,-1-4-3334 0 0,-1-2-3498 0 0</inkml:trace>
  <inkml:trace contextRef="#ctx0" brushRef="#br0" timeOffset="1195.121">4728 747 8058 0 0,'0'0'3007'0'0,"0"0"-544"0"0,0 0-262 0 0,0 0-200 0 0,0 0-343 0 0,0 0-328 0 0,0 0-235 0 0,0 0-167 0 0,0 0-177 0 0,31-9-151 0 0,97-30-113 0 0,-75 7 105 0 0,-49 24-471 0 0,-1 6-96 0 0,-1-1-1 0 0,1 0 1 0 0,-1 0-1 0 0,0 0 1 0 0,1 0 0 0 0,-1 0-1 0 0,-1 0 1 0 0,1-1-1 0 0,-1 1 1 0 0,1 0 0 0 0,-1-1-1 0 0,0 0 1 0 0,0 1-1 0 0,0-1 1 0 0,-1 1-1 0 0,1-1 1 0 0,-1 0 0 0 0,0 0-1 0 0,0 1 1 0 0,0-1-1 0 0,-1 0 1 0 0,1 1 0 0 0,-1-1-1 0 0,0 0 1 0 0,0 1-1 0 0,0-1 1 0 0,0 1 0 0 0,-1-1-1 0 0,1 1 1 0 0,-1 0-1 0 0,0-1 1 0 0,0 1 0 0 0,0 0-1 0 0,-1 0 1 0 0,1 1-1 0 0,-1-1 1 0 0,1 0-1 0 0,-1 1 1 0 0,0-1 0 0 0,0 1-1 0 0,0 0 1 0 0,0 0-1 0 0,-1 0 1 0 0,1 1 0 0 0,0-1-1 0 0,-1 1 1 0 0,1 0-1 0 0,-2-1-24 0 0,-4 1-23 0 0,0 0 0 0 0,0 1-1 0 0,0 0 1 0 0,0 0 0 0 0,1 1 0 0 0,-1 0-1 0 0,0 1 1 0 0,0 0 0 0 0,1 0 0 0 0,-1 1-1 0 0,1 0 1 0 0,0 0 0 0 0,0 1-1 0 0,0 0 1 0 0,0 0 0 0 0,1 1 0 0 0,-1 0-1 0 0,1 0 1 0 0,1 1 0 0 0,-1 0-1 0 0,1 0 1 0 0,0 1 0 0 0,0 0 0 0 0,1 0-1 0 0,0 0 1 0 0,0 1 0 0 0,0-1 0 0 0,1 1-1 0 0,0 0 1 0 0,1 0 0 0 0,0 1-1 0 0,0-1 1 0 0,1 1 0 0 0,0-1 0 0 0,1 1-1 0 0,-1 0 1 0 0,2 0 0 0 0,-1 0-1 0 0,1-1 1 0 0,1 1 0 0 0,-1 0 0 0 0,2 0-1 0 0,-1 0 1 0 0,3 5 23 0 0,-2-7-16 0 0,1 0-1 0 0,0 0 1 0 0,1-1-1 0 0,-1 0 1 0 0,1 0 0 0 0,1 0-1 0 0,-1 0 1 0 0,1-1-1 0 0,0 1 1 0 0,0-1-1 0 0,0 0 1 0 0,1-1 0 0 0,0 1-1 0 0,0-1 1 0 0,0 0-1 0 0,0-1 1 0 0,1 0-1 0 0,-1 0 1 0 0,1 0 0 0 0,0-1-1 0 0,0 1 1 0 0,0-2-1 0 0,0 1 1 0 0,0-1-1 0 0,1 0 1 0 0,3 0 16 0 0,7 0-87 0 0,-1 0-1 0 0,0-1 1 0 0,1-1 0 0 0,-1-1-1 0 0,1 0 1 0 0,-1-1 0 0 0,0-1-1 0 0,0-1 1 0 0,-1 0 0 0 0,11-5 87 0 0,70-39-4531 0 0,-37 11-5243 0 0,-43 26-69 0 0</inkml:trace>
  <inkml:trace contextRef="#ctx0" brushRef="#br0" timeOffset="1454.256">5540 519 7506 0 0,'0'0'6485'0'0,"0"0"-3835"0"0,0 0-1244 0 0,0 0-121 0 0,0 0-141 0 0,0 0-223 0 0,0 0-235 0 0,-28 34-206 0 0,-85 108-189 0 0,26-24-51 0 0,34-31-864 0 0,34-49-3137 0 0,12-31-6710 0 0,4-6 2233 0 0</inkml:trace>
  <inkml:trace contextRef="#ctx0" brushRef="#br0" timeOffset="1620.435">5168 581 11226 0 0,'0'0'5072'0'0,"0"0"-2870"0"0,0 0-1166 0 0,0 0-226 0 0,0 0-47 0 0,0 0-42 0 0,0 0-41 0 0,0 0-48 0 0,0 0-78 0 0,0 0-81 0 0,0 0-73 0 0,0 0-72 0 0,0 0-76 0 0,30 30-82 0 0,92 94-52 0 0,-28-36 13 0 0,-86-81-373 0 0,0 0-1 0 0,0-1 1 0 0,1 0-1 0 0,0-1 0 0 0,0 0 1 0 0,0 0-1 0 0,1-1 1 0 0,0 0-1 0 0,-1 0 1 0 0,1-1-1 0 0,1-1 1 0 0,-1 0-1 0 0,0 0 1 0 0,9 0 242 0 0,20-9-5975 0 0,-18-8-4071 0 0,-16 11 3894 0 0</inkml:trace>
  <inkml:trace contextRef="#ctx0" brushRef="#br0" timeOffset="1788.185">5856 408 14283 0 0,'0'0'1543'0'0,"0"0"-429"0"0,0 0 15 0 0,0 0 146 0 0,0 0-45 0 0,0 0-165 0 0,0 0-177 0 0,-8 33-173 0 0,-27 102-161 0 0,24-99-409 0 0,1 0 1 0 0,2 0 0 0 0,2 1-1 0 0,1 0 1 0 0,2 0-1 0 0,1 10-145 0 0,2-44-97 0 0,1 0 1 0 0,0 1-1 0 0,0-1 0 0 0,0 0 0 0 0,0 0 0 0 0,0 0 0 0 0,0 0 0 0 0,1-1 1 0 0,0 1-1 0 0,-1 0 0 0 0,1 0 0 0 0,0-1 0 0 0,0 1 0 0 0,1-1 0 0 0,-1 0 1 0 0,0 0-1 0 0,1 0 0 0 0,-1 0 0 0 0,1 0 0 0 0,0 0 0 0 0,0-1 0 0 0,-1 1 1 0 0,1-1-1 0 0,3 1 97 0 0,21 3-5292 0 0,-2-15-6025 0 0,-22 6 5581 0 0</inkml:trace>
  <inkml:trace contextRef="#ctx0" brushRef="#br0" timeOffset="1971.846">5578 732 13211 0 0,'0'0'1924'0'0,"0"0"-127"0"0,0 0-150 0 0,0 0-307 0 0,0 0-336 0 0,0 0-213 0 0,33 0-127 0 0,106-3-104 0 0,124-12 530 0 0,-192 15-4334 0 0,-24 0-7590 0 0,-31 0 884 0 0</inkml:trace>
  <inkml:trace contextRef="#ctx0" brushRef="#br0" timeOffset="-1094.078">120 371 9882 0 0,'0'0'1239'0'0,"0"0"-49"0"0,0 0-59 0 0,0 0-1 0 0,0 0 76 0 0,0 0 28 0 0,0 0-90 0 0,0 0-176 0 0,0 0-188 0 0,0 0-170 0 0,0 0-153 0 0,-10 19 745 0 0,-12 137 774 0 0,21-123-1745 0 0,-5 69 280 0 0,-5 1-1 0 0,-4-2 1 0 0,-25 88-511 0 0,25-134 360 0 0,15-54-221 0 0,0-1 66 0 0,0 0 69 0 0,0 0 63 0 0,0 0 38 0 0,0-5 410 0 0,1-36-659 0 0,1 0-1 0 0,3 0 0 0 0,0 0 1 0 0,3 0-1 0 0,2 1 1 0 0,11-30-126 0 0,-3 18-11 0 0,2 1 1 0 0,2 1-1 0 0,3 0 1 0 0,1 2-1 0 0,3 2 1 0 0,15-18 10 0 0,-43 62-11 0 0,-1 0 0 0 0,1-1 0 0 0,1 1 0 0 0,-1 0-1 0 0,0 0 1 0 0,0 0 0 0 0,1 0 0 0 0,0 0 0 0 0,-1 0 0 0 0,1 0 0 0 0,0 1 0 0 0,0-1 0 0 0,0 0 0 0 0,0 1 0 0 0,0 0-1 0 0,0-1 1 0 0,0 1 0 0 0,0 0 0 0 0,0 0 0 0 0,1 0 0 0 0,-1 0 0 0 0,0 1 0 0 0,1-1 0 0 0,-1 1 0 0 0,1-1 0 0 0,-1 1-1 0 0,1 0 1 0 0,-1 0 0 0 0,1 0 0 0 0,-1 0 0 0 0,1 0 0 0 0,-1 1 0 0 0,1-1 0 0 0,-1 1 0 0 0,0 0 0 0 0,1-1 0 0 0,-1 1-1 0 0,2 1 12 0 0,5 11 9 0 0,-1 0-1 0 0,0 1 1 0 0,-1 0 0 0 0,-1 0-1 0 0,0 0 1 0 0,-1 1-1 0 0,0 0 1 0 0,-1 0-1 0 0,-1 0 1 0 0,0 0-1 0 0,-1 1 1 0 0,-1-1-1 0 0,-1 1 1 0 0,0-1-1 0 0,-1 1 1 0 0,-1 8-9 0 0,2-8 1 0 0,0 173 64 0 0,0-189-62 0 0,0-1-1 0 0,0 1 1 0 0,1-1-1 0 0,-1 1 1 0 0,0-1 0 0 0,0 1-1 0 0,1 0 1 0 0,-1-1-1 0 0,0 1 1 0 0,1 0 0 0 0,-1-1-1 0 0,1 1 1 0 0,-1 0-1 0 0,0-1 1 0 0,1 1-1 0 0,-1 0 1 0 0,1 0 0 0 0,-1 0-1 0 0,1-1 1 0 0,-1 1-1 0 0,1 0 1 0 0,-1 0-1 0 0,1 0 1 0 0,-1 0 0 0 0,1 0-1 0 0,-1 0 1 0 0,1 0-1 0 0,-1 0 1 0 0,1 0-1 0 0,-1 0 1 0 0,1 0 0 0 0,-1 0-1 0 0,1 0 1 0 0,-1 0-1 0 0,1 1 1 0 0,-1-1-1 0 0,1 0 1 0 0,-1 0 0 0 0,1 0-1 0 0,-1 1 1 0 0,0-1-1 0 0,1 0 1 0 0,-1 1 0 0 0,1-1-1 0 0,-1 0 1 0 0,0 1-1 0 0,1-1 1 0 0,-1 1-1 0 0,0-1 1 0 0,1 0 0 0 0,-1 1-1 0 0,0-1 1 0 0,0 1-1 0 0,0-1 1 0 0,1 1-1 0 0,-1-1 1 0 0,0 1 0 0 0,0 0-3 0 0,30-54 61 0 0,1 1 0 0 0,3 2 1 0 0,28-30-62 0 0,-10 14-34 0 0,3 3 0 0 0,3 2 0 0 0,39-32 34 0 0,-26 59-252 0 0,-50 73 65 0 0,-14 4 235 0 0,-3 0 0 0 0,-1 0-1 0 0,-2 0 1 0 0,-4 25-48 0 0,2-43 38 0 0,-1 131-191 0 0,16-136-1273 0 0,23-23-4879 0 0,-21-8 1582 0 0,-5 3-1720 0 0,0 3-3387 0 0</inkml:trace>
  <inkml:trace contextRef="#ctx0" brushRef="#br0" timeOffset="-645.415">1422 456 7490 0 0,'0'0'4339'0'0,"0"0"-1993"0"0,0 0-576 0 0,0 0-53 0 0,0 0-132 0 0,0 0-256 0 0,-32 34-294 0 0,-100 110-255 0 0,65-46 162 0 0,62-87-861 0 0,1 1-1 0 0,1-1 1 0 0,0 1-1 0 0,0 0 1 0 0,1 0-1 0 0,1 0 1 0 0,0 1-1 0 0,1-1 1 0 0,0 0-1 0 0,1 5-80 0 0,-1-14 24 0 0,1 0-1 0 0,0-1 1 0 0,-1 1-1 0 0,1 0 1 0 0,0 0-1 0 0,1-1 1 0 0,-1 1-1 0 0,0 0 1 0 0,1-1-1 0 0,-1 1 0 0 0,1-1 1 0 0,0 0-1 0 0,0 1 1 0 0,0-1-1 0 0,0 0 1 0 0,0 0-1 0 0,0-1 1 0 0,1 1-1 0 0,-1 0 0 0 0,1-1 1 0 0,-1 1-1 0 0,1-1 1 0 0,0 0-1 0 0,-1 0 1 0 0,1 0-1 0 0,0 0 1 0 0,0 0-1 0 0,0-1 0 0 0,2 1-23 0 0,87 3 929 0 0,-70-8-790 0 0,-1-2 1 0 0,0 0-1 0 0,0-2 1 0 0,-1 0-1 0 0,0-1 0 0 0,-1-1 1 0 0,0-1-1 0 0,0-1 1 0 0,-1 0-1 0 0,-1-1 1 0 0,0-1-1 0 0,-1-1 1 0 0,0-1-1 0 0,-1 0 0 0 0,-1 0 1 0 0,-1-2-1 0 0,0 0 1 0 0,2-5-140 0 0,7-10 74 0 0,-2 0 0 0 0,-1-1 0 0 0,-1-1 1 0 0,-2-1-1 0 0,-2 0 0 0 0,7-30-74 0 0,-15 48-52 0 0,-2 0 1 0 0,-1 0-1 0 0,0-1 0 0 0,-1 1 0 0 0,-1-1 0 0 0,-1 0 0 0 0,0 0 1 0 0,-1 1-1 0 0,-2-1 0 0 0,0 1 0 0 0,0-1 0 0 0,-2 1 0 0 0,0 0 1 0 0,-8-16 51 0 0,10 26-47 0 0,-1 0 1 0 0,1 1 0 0 0,-2-1 0 0 0,1 1-1 0 0,-1 0 1 0 0,0 0 0 0 0,0 0-1 0 0,-1 1 1 0 0,0 0 0 0 0,0 0 0 0 0,-1 0-1 0 0,0 1 1 0 0,0 0 0 0 0,0 0 0 0 0,0 0-1 0 0,-1 1 1 0 0,1 1 0 0 0,-1-1 0 0 0,0 1-1 0 0,0 0 1 0 0,-1 1 0 0 0,1 0-1 0 0,-3 0 47 0 0,1 2-42 0 0,0 0-1 0 0,0 1 0 0 0,0 0 0 0 0,0 1 0 0 0,0 0 1 0 0,0 0-1 0 0,0 1 0 0 0,1 0 0 0 0,-1 1 0 0 0,1 0 1 0 0,0 1-1 0 0,0 0 0 0 0,1 0 0 0 0,0 1 0 0 0,-1 0 0 0 0,2 0 1 0 0,-1 1-1 0 0,1 0 0 0 0,0 0 0 0 0,0 2 43 0 0,-5 4-14 0 0,0 0 0 0 0,1 2 0 0 0,1-1 0 0 0,0 1 0 0 0,1 1 0 0 0,1 0 0 0 0,0 0 0 0 0,1 1 0 0 0,1 0 0 0 0,0 0 0 0 0,1 0 0 0 0,1 1 0 0 0,1-1 0 0 0,1 1 0 0 0,0 0 0 0 0,1 0 0 0 0,1 0 0 0 0,1 0-1 0 0,1 9 16 0 0,3-13-15 0 0,0-1 0 0 0,1 1 0 0 0,0-1 0 0 0,1 0 0 0 0,0 0 0 0 0,1-1 0 0 0,0 0 0 0 0,1-1 0 0 0,1 1 0 0 0,0-2 0 0 0,0 1 0 0 0,1-2 0 0 0,0 1 0 0 0,1-1 0 0 0,0-1 1 0 0,0 0-1 0 0,1-1 0 0 0,0 0 0 0 0,0-1 0 0 0,9 3 14 0 0,2 1-316 0 0,0-1 1 0 0,0-1 0 0 0,0-1-1 0 0,1-1 1 0 0,0-1-1 0 0,22 1 316 0 0,86-7-6420 0 0,-57-24-4258 0 0,-70 23 9208 0 0,8-3-3580 0 0</inkml:trace>
  <inkml:trace contextRef="#ctx0" brushRef="#br0" timeOffset="-311.621">2090 316 6809 0 0,'0'0'4097'0'0,"0"0"-1743"0"0,0 0-898 0 0,0 0-311 0 0,0 0-105 0 0,0 0-9 0 0,0 0-16 0 0,0 0-96 0 0,0 0-143 0 0,0 0-119 0 0,0 0-97 0 0,-6 35-66 0 0,-19 107-67 0 0,19-54 306 0 0,8-71-618 0 0,0 0-1 0 0,0-1 1 0 0,2 0-1 0 0,0 0 1 0 0,1 0-1 0 0,0 0 1 0 0,2 0-1 0 0,-1-1 1 0 0,2 0 0 0 0,0-1-1 0 0,1 0 1 0 0,0 0-1 0 0,2 0 1 0 0,-1-1-1 0 0,1-1 1 0 0,1 0-1 0 0,0-1 1 0 0,1 0-1 0 0,1 0-114 0 0,-12-10 55 0 0,0 0 0 0 0,0 0 0 0 0,1 0 0 0 0,-1 0 0 0 0,0 0 0 0 0,0-1 0 0 0,1 1 0 0 0,-1-1-1 0 0,0 0 1 0 0,1 0 0 0 0,-1 1 0 0 0,0-2 0 0 0,1 1 0 0 0,-1 0 0 0 0,0 0 0 0 0,1-1 0 0 0,-1 1-1 0 0,0-1 1 0 0,1 0 0 0 0,-1 0 0 0 0,0 1 0 0 0,0-2 0 0 0,0 1 0 0 0,0 0 0 0 0,0 0 0 0 0,0-1-1 0 0,0 1 1 0 0,0-1 0 0 0,-1 1 0 0 0,1-1 0 0 0,-1 0 0 0 0,1 0 0 0 0,-1 1 0 0 0,1-1 0 0 0,-1 0-1 0 0,0 0 1 0 0,0-1 0 0 0,0 1 0 0 0,0 0 0 0 0,0 0 0 0 0,-1 0 0 0 0,1-1 0 0 0,-1 1 0 0 0,1 0-1 0 0,-1-1 1 0 0,0 0-55 0 0,8-13 41 0 0,88-229 1268 0 0,-35 74-1100 0 0,-53 154-1225 0 0,13-33 2549 0 0,-17 36-5538 0 0,-3 3-5126 0 0,-1 14-2358 0 0</inkml:trace>
  <inkml:trace contextRef="#ctx0" brushRef="#br0" timeOffset="4787.924">3922 526 336 0 0,'0'0'1535'0'0,"0"0"-7"0"0,0 0 158 0 0,0 0 217 0 0,0 0 54 0 0,0 0-165 0 0,0 0-242 0 0,0 0-255 0 0,0 0-217 0 0,0 0-148 0 0,0 0-124 0 0,-9 1 2822 0 0,-26 2-1853 0 0,-71 11 378 0 0,46-6-958 0 0,60-8-1094 0 0,0 0-25 0 0,0 0-15 0 0,0 0-19 0 0,0 0-21 0 0,32 0 55 0 0,230-4 1000 0 0,-262 4-1041 0 0,0 0-4 0 0,0 0 25 0 0,0 0 61 0 0,0 0 55 0 0,-37 4 699 0 0,-171 28-744 0 0,263-35-5846 0 0,-33-3-329 0 0,-5 5-5985 0 0</inkml:trace>
  <inkml:trace contextRef="#ctx0" brushRef="#br0" timeOffset="5932.371">6852 456 3449 0 0,'0'0'2699'0'0,"0"0"-512"0"0,0 0-286 0 0,0 0-33 0 0,0 0-14 0 0,0 0-187 0 0,0 0-263 0 0,0 0-296 0 0,0 0-216 0 0,0 0-149 0 0,0 0-132 0 0,0 0-88 0 0,0 0-70 0 0,-21-7-66 0 0,-67-21-28 0 0,85 27-327 0 0,1 0 0 0 0,-1 0-1 0 0,0 0 1 0 0,1 1 0 0 0,-1-1 0 0 0,0 1 0 0 0,0 0 0 0 0,0 0 0 0 0,1 0 0 0 0,-1 0 0 0 0,0 0 0 0 0,0 1-1 0 0,1 0 1 0 0,-1-1 0 0 0,0 1 0 0 0,1 0 0 0 0,-1 0 0 0 0,0 0 0 0 0,1 0 0 0 0,0 1 0 0 0,-1-1 0 0 0,1 1 0 0 0,-3 1-33 0 0,-4 4 136 0 0,-2-1-77 0 0,1 0 1 0 0,0 1 0 0 0,0 0-1 0 0,0 0 1 0 0,1 1-1 0 0,0 1 1 0 0,0 0-1 0 0,1 0 1 0 0,0 0-1 0 0,1 1 1 0 0,0 0 0 0 0,1 1-1 0 0,0-1 1 0 0,0 1-1 0 0,1 1 1 0 0,1-1-1 0 0,0 1 1 0 0,0-1 0 0 0,1 1-1 0 0,1 0 1 0 0,0 0-1 0 0,0 8-58 0 0,1-14 33 0 0,1 0-1 0 0,0 0 1 0 0,0 0-1 0 0,1 0 1 0 0,0 0 0 0 0,0 0-1 0 0,0 0 1 0 0,1 0-1 0 0,0-1 1 0 0,0 1-1 0 0,0 0 1 0 0,1-1 0 0 0,0 0-1 0 0,0 0 1 0 0,0 0-1 0 0,1 0 1 0 0,-1 0-1 0 0,1 0 1 0 0,0-1 0 0 0,1 0-1 0 0,-1 0 1 0 0,1 0-1 0 0,-1 0 1 0 0,1-1-1 0 0,1 0 1 0 0,1 1-33 0 0,5 1 113 0 0,1-2 0 0 0,0 1-1 0 0,1-2 1 0 0,-1 1 0 0 0,0-2 0 0 0,1 0-1 0 0,-1-1 1 0 0,1 0 0 0 0,-1-1 0 0 0,1 0-1 0 0,-1-1 1 0 0,0-1 0 0 0,1 0 0 0 0,-1-1-1 0 0,-1 0 1 0 0,1-1 0 0 0,-1 0 0 0 0,1-1-1 0 0,-2-1 1 0 0,1 0 0 0 0,-1 0 0 0 0,9-8-113 0 0,-1 1 44 0 0,-1 0 0 0 0,0-1 0 0 0,-2 0 0 0 0,0-1 1 0 0,0-1-1 0 0,-2-1 0 0 0,0 0 0 0 0,-1-1 1 0 0,-1-1-1 0 0,0 0 0 0 0,-2 0 0 0 0,0-1 0 0 0,-2 0 1 0 0,0-1-1 0 0,-1 0 0 0 0,-1 0 0 0 0,-2 0 1 0 0,0-1-1 0 0,-1 0 0 0 0,-1 0 0 0 0,-1 1 0 0 0,-1-1 1 0 0,-2 0-1 0 0,0 0 0 0 0,-2-4-44 0 0,2 14-76 0 0,-1-1 0 0 0,-1 1-1 0 0,0 0 1 0 0,-1 1 0 0 0,-1-1-1 0 0,0 1 1 0 0,0 0 0 0 0,-1 0-1 0 0,-1 1 1 0 0,0 0 0 0 0,0 0 0 0 0,-1 1-1 0 0,0 0 1 0 0,-1 1 0 0 0,0 0-1 0 0,-1 0 1 0 0,0 1 0 0 0,0 0-1 0 0,-10-4 77 0 0,15 10-29 0 0,0 0-1 0 0,0 1 0 0 0,0-1 0 0 0,0 1 0 0 0,0 1 0 0 0,0-1 0 0 0,0 1 0 0 0,0 0 1 0 0,0 0-1 0 0,0 1 0 0 0,0 0 0 0 0,0 0 0 0 0,0 0 0 0 0,0 1 0 0 0,1 0 1 0 0,-1 0-1 0 0,0 1 0 0 0,1-1 0 0 0,0 1 0 0 0,-1 0 0 0 0,1 0 0 0 0,0 1 0 0 0,1 0 1 0 0,-1 0-1 0 0,1 0 0 0 0,-1 0 0 0 0,1 1 0 0 0,-2 3 30 0 0,-4 4-2 0 0,2 0 0 0 0,-1 0 0 0 0,2 1 0 0 0,0 0 0 0 0,0 0 1 0 0,1 1-1 0 0,1 0 0 0 0,0 0 0 0 0,1 0 0 0 0,0 1 0 0 0,1 3 2 0 0,0-2 40 0 0,1 1 0 0 0,1-1 1 0 0,1 1-1 0 0,1-1 0 0 0,0 1 0 0 0,1-1 1 0 0,0 0-1 0 0,2 1 0 0 0,0-1 0 0 0,0-1 0 0 0,2 1 1 0 0,0-1-1 0 0,0 0 0 0 0,2 0 0 0 0,0 0 0 0 0,0-1 1 0 0,2-1-1 0 0,0 0 0 0 0,7 8-40 0 0,6 4 129 0 0,2-1 0 0 0,1-1 0 0 0,0-1 1 0 0,2-1-1 0 0,0-2 0 0 0,1-1 0 0 0,1-1 0 0 0,1-2 0 0 0,0 0 0 0 0,1-3 0 0 0,17 5-129 0 0,-46-16-204 0 0,20 5 626 0 0,-11-5-3116 0 0,-15-4-2914 0 0,2 2-1567 0 0,-3 1-5089 0 0</inkml:trace>
  <inkml:trace contextRef="#ctx0" brushRef="#br0" timeOffset="9703.207">7224 839 3689 0 0,'0'0'3617'0'0,"0"0"-581"0"0,0 0-438 0 0,0 0-279 0 0,0 0-326 0 0,0 0-361 0 0,0 0-294 0 0,0 0-219 0 0,0 0-115 0 0,0 0-84 0 0,0 0-105 0 0,0 0-86 0 0,0-12-78 0 0,11-86 851 0 0,-5 71-1309 0 0,0 0 1 0 0,2 1-1 0 0,1-1 1 0 0,1 2-1 0 0,1-1 1 0 0,1 2-1 0 0,2-1 1 0 0,0 2-1 0 0,1 0 1 0 0,2 0-1 0 0,0 2 1 0 0,4-3-194 0 0,43-34 120 0 0,-62 59-127 0 0,0 0 0 0 0,-1 0 0 0 0,1 0 0 0 0,-1 0 0 0 0,1 1 0 0 0,-1-1 1 0 0,0 0-1 0 0,1 1 0 0 0,-1-1 0 0 0,0 1 0 0 0,0 0 0 0 0,0-1 0 0 0,0 1 0 0 0,-1 0 1 0 0,1 0-1 0 0,0-1 0 0 0,-1 1 0 0 0,1 0 0 0 0,-1 0 0 0 0,1 0 0 0 0,-1 0 0 0 0,0 0 1 0 0,0-1-1 0 0,0 1 0 0 0,0 0 0 0 0,0 1 7 0 0,4 42 25 0 0,-2 0-1 0 0,-2 0 1 0 0,-2 0 0 0 0,-4 21-25 0 0,-5 33 30 0 0,11-98-51 0 0,0-1 18 0 0,0 0-10 0 0,0 0 1 0 0,43-48 152 0 0,139-150-136 0 0,-163 180-10 0 0,1 2 0 0 0,0 0 1 0 0,1 0-1 0 0,1 2 0 0 0,0 1 0 0 0,20-9 6 0 0,-41 22-2 0 0,-1-1-1 0 0,0 1 0 0 0,1-1 1 0 0,0 1-1 0 0,-1-1 1 0 0,1 1-1 0 0,-1 0 0 0 0,1-1 1 0 0,-1 1-1 0 0,1 0 1 0 0,0-1-1 0 0,-1 1 0 0 0,1 0 1 0 0,0 0-1 0 0,-1-1 1 0 0,1 1-1 0 0,0 0 0 0 0,-1 0 1 0 0,1 0-1 0 0,0 0 1 0 0,0 0-1 0 0,-1 0 0 0 0,1 0 1 0 0,0 0-1 0 0,-1 0 1 0 0,1 0-1 0 0,0 1 0 0 0,-1-1 1 0 0,1 0-1 0 0,0 0 1 0 0,-1 1-1 0 0,1-1 1 0 0,-1 0-1 0 0,1 1 0 0 0,0-1 1 0 0,-1 1-1 0 0,1-1 1 0 0,-1 1-1 0 0,1-1 0 0 0,-1 1 1 0 0,1-1-1 0 0,-1 1 1 0 0,0-1-1 0 0,1 1 0 0 0,-1-1 1 0 0,0 1-1 0 0,1 0 1 0 0,-1-1-1 0 0,0 1 0 0 0,0 0 1 0 0,1-1-1 0 0,-1 1 1 0 0,0 0-1 0 0,0-1 0 0 0,0 1 1 0 0,0 0-1 0 0,0 0 1 0 0,0-1-1 0 0,0 1 3 0 0,-14 186 71 0 0,0 51 7 0 0,14-237-124 0 0,0 0 0 0 0,0 0-1 0 0,0 0 1 0 0,0 1 0 0 0,0-1 0 0 0,0 0-1 0 0,0 0 1 0 0,0 0 0 0 0,1 0 0 0 0,-1 0-1 0 0,0 0 1 0 0,1 1 0 0 0,-1-1 0 0 0,1 0-1 0 0,-1 0 1 0 0,1 0 0 0 0,0 0-1 0 0,-1 0 1 0 0,1-1 0 0 0,0 1 0 0 0,0 0-1 0 0,0 0 1 0 0,-1 0 0 0 0,1-1 0 0 0,0 1-1 0 0,0 0 1 0 0,0-1 0 0 0,0 1-1 0 0,0-1 1 0 0,0 1 0 0 0,0-1 0 0 0,1 1-1 0 0,0-1 47 0 0,10-1-4097 0 0,2-5-4446 0 0,-8 2-3363 0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08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31 2320 0 0,'0'0'2856'0'0,"0"0"-596"0"0,0 0-211 0 0,0 0-74 0 0,0 0-77 0 0,0 0-194 0 0,0 0-232 0 0,0 0-262 0 0,0 0-253 0 0,0 0-185 0 0,0 0-111 0 0,9-6-53 0 0,30-16-28 0 0,23 19 704 0 0,-39 7-876 0 0,559 19 2346 0 0,-515-13-2492 0 0,-65 25 448 0 0,-33 106-11 0 0,9-65-645 0 0,13-22-27 0 0,3 0 0 0 0,3 0 0 0 0,2 0 0 0 0,2 0 0 0 0,5 31-27 0 0,-3-46 10 0 0,17 143 39 0 0,-9-141 366 0 0,-11-40-186 0 0,0-1 73 0 0,0 0 57 0 0,-2-5 347 0 0,-8-5-635 0 0,0 0-1 0 0,-1 1 1 0 0,0 0 0 0 0,-1 1-1 0 0,0 0 1 0 0,0 1-1 0 0,0 1 1 0 0,-1 0-1 0 0,0 0 1 0 0,-1 1 0 0 0,1 1-1 0 0,-12-3-70 0 0,-6 1 4 0 0,0 0-1 0 0,0 2 0 0 0,0 1 1 0 0,-1 2-1 0 0,1 1 0 0 0,-1 1 1 0 0,1 2-1 0 0,0 1 0 0 0,0 2 1 0 0,0 1-1 0 0,1 1 0 0 0,0 1 1 0 0,0 2-1 0 0,-8 5-3 0 0,-5 1-80 0 0,1 2 0 0 0,1 2-1 0 0,1 1 1 0 0,1 2 0 0 0,1 2 0 0 0,1 2 0 0 0,1 1 0 0 0,2 1-1 0 0,-23 28 81 0 0,56-57-16 0 0,-3 3-147 0 0,1 0-1 0 0,-1 1 1 0 0,1-1-1 0 0,0 0 1 0 0,0 1-1 0 0,1 0 0 0 0,-1-1 1 0 0,1 1-1 0 0,0 0 1 0 0,1 0-1 0 0,-1 0 1 0 0,1 1-1 0 0,0-1 1 0 0,0 3 163 0 0,2-6-233 0 0,0-1 1 0 0,0 1 0 0 0,1-1 0 0 0,-1 1 0 0 0,1-1-1 0 0,-1 0 1 0 0,1 0 0 0 0,0 0 0 0 0,0 0-1 0 0,-1 0 1 0 0,1 0 0 0 0,0 0 0 0 0,0 0 0 0 0,0-1-1 0 0,0 1 1 0 0,0-1 0 0 0,0 1 0 0 0,0-1 0 0 0,0 0-1 0 0,0 0 1 0 0,0 0 0 0 0,0 0 0 0 0,0 0 0 0 0,0 0-1 0 0,0-1 1 0 0,-1 1 0 0 0,1-1 0 0 0,0 1-1 0 0,2-2 233 0 0,21-2-6639 0 0,-8-3-4631 0 0</inkml:trace>
  <inkml:trace contextRef="#ctx0" brushRef="#br0" timeOffset="366.837">764 553 16099 0 0,'0'0'2017'0'0,"0"0"-561"0"0,0 0-457 0 0,0 0-175 0 0,0 0-125 0 0,0 0-48 0 0,0 0 6 0 0,0 0 2 0 0,0 0 16 0 0,0 0-60 0 0,0 0-91 0 0,32 1-97 0 0,107 0-63 0 0,13-29 245 0 0,-106 14-447 0 0,280-59 239 0 0,-213 54-493 0 0,-119 41-13 0 0,-5-2 177 0 0,1 1 1 0 0,1 1 0 0 0,0-1 0 0 0,2 1-1 0 0,1 1 1 0 0,0-1 0 0 0,2 1 0 0 0,0 0-1 0 0,2 0 1 0 0,1 0 0 0 0,1 21-73 0 0,-1-34 16 0 0,1-1 0 0 0,0 1 0 0 0,1 0 1 0 0,0-1-1 0 0,1 1 0 0 0,0-1 0 0 0,0 1 1 0 0,1-1-1 0 0,0 0 0 0 0,1 0 0 0 0,0 2-16 0 0,-3-10-2 0 0,-1-1-112 0 0,-1 1-1 0 0,1 0 1 0 0,0 0 0 0 0,0 0 0 0 0,0 0-1 0 0,0 0 1 0 0,0-1 0 0 0,0 1 0 0 0,1 0-1 0 0,-1 0 1 0 0,0 0 0 0 0,0 0 0 0 0,0-1-1 0 0,1 1 1 0 0,-1 0 0 0 0,1 0 0 0 0,-1 0-1 0 0,0-1 1 0 0,1 1 0 0 0,-1 0 0 0 0,1-1-1 0 0,0 1 1 0 0,-1 0 0 0 0,1-1 0 0 0,-1 1-1 0 0,1-1 1 0 0,0 1 0 0 0,0-1 0 0 0,-1 1-1 0 0,1-1 1 0 0,0 1 0 0 0,0-1 0 0 0,-1 0-1 0 0,1 0 1 0 0,0 1 0 0 0,0-1 0 0 0,0 0-1 0 0,0 0 1 0 0,0 0 0 0 0,-1 0-1 0 0,1 0 1 0 0,0 0 0 0 0,0 0 0 0 0,0 0-1 0 0,0 0 1 0 0,0 0 0 0 0,-1 0 0 0 0,1-1-1 0 0,0 1 1 0 0,0 0 0 0 0,0-1 0 0 0,-1 1-1 0 0,1-1 1 0 0,0 1 0 0 0,0 0 0 0 0,-1-1-1 0 0,1 0 1 0 0,0 1 0 0 0,-1-1 0 0 0,1 1-1 0 0,-1-1 1 0 0,1 0 0 0 0,-1 1 0 0 0,1-1-1 0 0,-1 0 1 0 0,1 0 0 0 0,-1 1 0 0 0,0-1-1 0 0,1 0 1 0 0,-1 0 114 0 0,3-7-6927 0 0,2 1-5077 0 0</inkml:trace>
  <inkml:trace contextRef="#ctx0" brushRef="#br0" timeOffset="786.875">1716 962 17348 0 0,'0'0'2422'0'0,"0"0"-1145"0"0,0 0-311 0 0,0 0 74 0 0,0 0-51 0 0,0 0-219 0 0,0 0-245 0 0,0 0-202 0 0,0 0-113 0 0,0 0-49 0 0,0 0-4 0 0,0 0-10 0 0,0 0-31 0 0,-5 7-20 0 0,-15 23-7 0 0,13-17 231 0 0,7-13 1111 0 0,1-7-305 0 0,2-26-997 0 0,1 1 1 0 0,1 0-1 0 0,3 0 0 0 0,0 1 1 0 0,2-1-1 0 0,1 2 0 0 0,1 0 1 0 0,10-14-130 0 0,58-101-25 0 0,-72 182-9497 0 0,-3-18-894 0 0,-3-12-169 0 0</inkml:trace>
  <inkml:trace contextRef="#ctx0" brushRef="#br0" timeOffset="1128.271">2058 620 7690 0 0,'0'0'3380'0'0,"0"0"-932"0"0,0 0-445 0 0,0 0-134 0 0,0 0-206 0 0,0 0-274 0 0,0 0-286 0 0,0 0-229 0 0,0 0-197 0 0,0 0-161 0 0,0 0-84 0 0,0 0-91 0 0,-7 12-74 0 0,-42 90 173 0 0,43-3-325 0 0,7-97-105 0 0,-1 0 1 0 0,0 1 0 0 0,1-1 0 0 0,0 1 0 0 0,-1-1-1 0 0,1 0 1 0 0,0 1 0 0 0,0-1 0 0 0,1 0-1 0 0,-1 0 1 0 0,0 0 0 0 0,1 0 0 0 0,-1 0-1 0 0,1 0 1 0 0,0 0 0 0 0,-1-1 0 0 0,1 1-1 0 0,0 0 1 0 0,0-1 0 0 0,0 1 0 0 0,0-1 0 0 0,0 0-1 0 0,1 0 1 0 0,-1 0 0 0 0,0 0 0 0 0,0 0-1 0 0,1 0 1 0 0,-1-1 0 0 0,1 1 0 0 0,-1-1-1 0 0,1 0 1 0 0,-1 1 0 0 0,0-1 0 0 0,1 0 0 0 0,1-1-11 0 0,2 1 87 0 0,-1 0 0 0 0,0-1 0 0 0,0 0 0 0 0,0 0 0 0 0,0 0 0 0 0,0-1 0 0 0,0 1 0 0 0,0-1 0 0 0,0 0 0 0 0,0-1 0 0 0,-1 1 0 0 0,1-1 0 0 0,-1 0 0 0 0,0 0 0 0 0,0 0 0 0 0,2-3-87 0 0,1 1 31 0 0,-1-1-1 0 0,0-1 1 0 0,0 1-1 0 0,0-1 0 0 0,-1 0 1 0 0,0 0-1 0 0,-1-1 0 0 0,1 1 1 0 0,-2-1-1 0 0,1 0 1 0 0,-1 0-1 0 0,0-1 0 0 0,0 1 1 0 0,-1 0-1 0 0,-1-1 0 0 0,1 0 1 0 0,-1 1-1 0 0,-1-1 1 0 0,1 0-1 0 0,-2 1 0 0 0,1-1 1 0 0,-1 0-1 0 0,0 0 0 0 0,-1 1 1 0 0,0-1-1 0 0,0 1 0 0 0,-1 0 1 0 0,0 0-1 0 0,-1 0 1 0 0,0 0-1 0 0,-2-3-30 0 0,-39-17-3338 0 0,28 30-1765 0 0,1 10-4769 0 0,12-6 267 0 0</inkml:trace>
  <inkml:trace contextRef="#ctx0" brushRef="#br0" timeOffset="1560.851">2316 866 14691 0 0,'0'0'1973'0'0,"0"0"-154"0"0,0 0 30 0 0,0 0-88 0 0,0 0-261 0 0,0 0-296 0 0,0 0-246 0 0,0 0-211 0 0,0 0-179 0 0,0 0-117 0 0,0 0-117 0 0,0 0-92 0 0,0 0-80 0 0,4-14-60 0 0,35-104 103 0 0,-34 109-213 0 0,0 0 0 0 0,0 1-1 0 0,1-1 1 0 0,0 1 0 0 0,0 0 0 0 0,1 1-1 0 0,0-1 1 0 0,0 1 0 0 0,0 1 0 0 0,1-1 0 0 0,1 2-1 0 0,-1-1 1 0 0,1 1 0 0 0,-1 0 0 0 0,2 0-1 0 0,-1 1 1 0 0,5-1 8 0 0,-12 6-9 0 0,0 0-1 0 0,-1 0 1 0 0,1 0 0 0 0,0 0-1 0 0,-1 0 1 0 0,0 0-1 0 0,1 1 1 0 0,-1-1 0 0 0,0 1-1 0 0,1-1 1 0 0,-1 1-1 0 0,0-1 1 0 0,0 1 0 0 0,0 0-1 0 0,0-1 1 0 0,-1 1 0 0 0,1 0-1 0 0,0 0 1 0 0,-1 0-1 0 0,1 0 1 0 0,-1 0 0 0 0,0-1-1 0 0,1 1 1 0 0,-1 0 0 0 0,0 0-1 0 0,0 0 1 0 0,-1 0-1 0 0,1 0 1 0 0,0 0 0 0 0,0 0-1 0 0,-1 0 1 0 0,1 0-1 0 0,-1-1 1 0 0,0 1 0 0 0,0 0-1 0 0,1 0 10 0 0,-1 10 3 0 0,1-11 3 0 0,0 0-1 0 0,0 1 0 0 0,0-1 1 0 0,0 0-1 0 0,0 0 0 0 0,0 0 1 0 0,0 1-1 0 0,0-1 0 0 0,1 0 0 0 0,-1 0 1 0 0,0 0-1 0 0,1 1 0 0 0,-1-1 1 0 0,1 0-1 0 0,0 0 0 0 0,-1 0 1 0 0,1 0-1 0 0,0 0 0 0 0,-1 0 1 0 0,1 0-1 0 0,0 0 0 0 0,0-1 1 0 0,0 1-1 0 0,0 0 0 0 0,0 0 0 0 0,0-1 1 0 0,0 1-1 0 0,0 0 0 0 0,0-1 1 0 0,0 1-1 0 0,1-1 0 0 0,-1 0 1 0 0,0 1-1 0 0,0-1 0 0 0,0 0 1 0 0,1 0-1 0 0,-1 0 0 0 0,0 1 1 0 0,0-1-1 0 0,0 0 0 0 0,1-1 0 0 0,-1 1 1 0 0,0 0-1 0 0,0 0 0 0 0,0-1 1 0 0,1 1-1 0 0,-1 0 0 0 0,0-1 1 0 0,0 1-1 0 0,0-1 0 0 0,0 1 1 0 0,0-1-1 0 0,0 0 0 0 0,0 0 1 0 0,0 1-1 0 0,0-1 0 0 0,0 0 0 0 0,0 0-5 0 0,28-14 103 0 0,-21 11-96 0 0,0 0 1 0 0,0 0 0 0 0,0 0-1 0 0,0 1 1 0 0,1 0 0 0 0,-1 1-1 0 0,1 0 1 0 0,0 0-1 0 0,0 1 1 0 0,6 0-8 0 0,7 48-37 0 0,-21-45-55 0 0,0 1 1 0 0,0-1-1 0 0,0 0 1 0 0,0 0 0 0 0,0 0-1 0 0,1 0 1 0 0,-1 0-1 0 0,1 0 1 0 0,-1 0-1 0 0,1 0 1 0 0,0 0 0 0 0,-1-1-1 0 0,1 1 1 0 0,0-1-1 0 0,0 1 1 0 0,0-1 0 0 0,1 0-1 0 0,-1 0 1 0 0,0 0-1 0 0,0 0 1 0 0,3 1 91 0 0,12 1-3724 0 0,3-3-3471 0 0,-13 0-4690 0 0</inkml:trace>
  <inkml:trace contextRef="#ctx0" brushRef="#br0" timeOffset="2390.757">3848 811 7098 0 0,'0'0'2705'0'0,"0"0"-492"0"0,0 0-342 0 0,0 0-204 0 0,0 0-243 0 0,0 0-285 0 0,0 0-267 0 0,0 0-186 0 0,0 0-111 0 0,0 0-61 0 0,0 0-15 0 0,0 0-32 0 0,0 0-64 0 0,0 27-85 0 0,1 87-59 0 0,3 200 591 0 0,-4-305-784 0 0,0 0 0 0 0,-1-1 0 0 0,0 1 0 0 0,0 0 0 0 0,-1 0 0 0 0,0-1 0 0 0,-1 1 1 0 0,0-1-1 0 0,0 1 0 0 0,-1-1 0 0 0,0 0 0 0 0,0-1 0 0 0,-1 1 0 0 0,-3 3-66 0 0,8-10 29 0 0,0-1 0 0 0,0 1 0 0 0,-1-1 0 0 0,1 1-1 0 0,0-1 1 0 0,-1 0 0 0 0,1 1 0 0 0,0-1 0 0 0,-1 1-1 0 0,1-1 1 0 0,-1 0 0 0 0,1 1 0 0 0,-1-1 0 0 0,1 0 0 0 0,-1 0-1 0 0,1 1 1 0 0,-1-1 0 0 0,1 0 0 0 0,-1 0 0 0 0,1 0 0 0 0,-1 0-1 0 0,1 1 1 0 0,-1-1 0 0 0,1 0 0 0 0,-1 0 0 0 0,1 0-1 0 0,-1 0 1 0 0,0 0 0 0 0,1 0 0 0 0,-1-1 0 0 0,1 1 0 0 0,-1 0-1 0 0,1 0 1 0 0,-1 0 0 0 0,1 0 0 0 0,-1-1 0 0 0,1 1 0 0 0,-1 0-1 0 0,1-1 1 0 0,-1 1 0 0 0,1 0 0 0 0,0-1 0 0 0,-1 1-1 0 0,1 0 1 0 0,-1-1 0 0 0,1 1 0 0 0,0-1 0 0 0,-1 1 0 0 0,1 0-1 0 0,0-1 1 0 0,0 1 0 0 0,-1-1 0 0 0,1 1 0 0 0,0-1 0 0 0,0 1-1 0 0,0-1 1 0 0,0 0 0 0 0,-1 1 0 0 0,1-1 0 0 0,0 1-1 0 0,0-1 1 0 0,0 1 0 0 0,0-1 0 0 0,0 1 0 0 0,0-1 0 0 0,1 1-1 0 0,-1-1-28 0 0,-4-38 492 0 0,8 13-433 0 0,1 0 0 0 0,1 1 0 0 0,2-1 0 0 0,0 1 0 0 0,1 1 0 0 0,2 0 0 0 0,1 0 0 0 0,0 1 0 0 0,2 0 0 0 0,0 1 0 0 0,18-19-59 0 0,1-9 43 0 0,2 3 1 0 0,2 1-1 0 0,2 1 1 0 0,2 2-1 0 0,2 2 1 0 0,34-24-44 0 0,-73 62 4 0 0,3-3 5 0 0,0 0 1 0 0,1 0-1 0 0,-1 1 0 0 0,1 0 1 0 0,0 1-1 0 0,0 0 1 0 0,1 0-1 0 0,-1 1 1 0 0,1 0-1 0 0,0 0 1 0 0,0 1-1 0 0,-1 0 0 0 0,2 0 1 0 0,-1 1-1 0 0,9 0-9 0 0,-16 4 2 0 0,1-1 0 0 0,-1 1 0 0 0,0 0 0 0 0,0 0 0 0 0,0 0 0 0 0,-1 0 1 0 0,1 0-1 0 0,-1 0 0 0 0,1 0 0 0 0,-1 1 0 0 0,0-1 0 0 0,0 0 0 0 0,-1 1 0 0 0,1-1 0 0 0,-1 1 0 0 0,1-1 0 0 0,-1 1 0 0 0,0-1 0 0 0,0 1 0 0 0,-1-1 0 0 0,1 1 0 0 0,-1-1 0 0 0,0 1 0 0 0,-1 2-2 0 0,2-1 7 0 0,-4 14 16 0 0,-2-1 0 0 0,1 0 0 0 0,-2-1 0 0 0,0 1 0 0 0,-2-1 0 0 0,1 0 0 0 0,-2-1 0 0 0,0 0 0 0 0,-1-1 0 0 0,-1 0 0 0 0,0-1 0 0 0,-1 0 0 0 0,-9 7-23 0 0,2-2-18 0 0,-1 0 0 0 0,0-1 0 0 0,-1-1 0 0 0,-1-1-1 0 0,-1-1 1 0 0,0-1 0 0 0,-1-1 0 0 0,-1-1 0 0 0,0-1 0 0 0,-7 0 18 0 0,-41-4-1750 0 0,73-50-2850 0 0,42-11-2701 0 0,-9 25-532 0 0,-15 16 1180 0 0</inkml:trace>
  <inkml:trace contextRef="#ctx0" brushRef="#br0" timeOffset="2875.247">4291 929 2144 0 0,'0'0'2150'0'0,"0"0"-7"0"0,0 0 162 0 0,0 0 117 0 0,0 0-156 0 0,0 0-330 0 0,0 0-310 0 0,0 0-227 0 0,0 0-174 0 0,0 0-117 0 0,0 0-73 0 0,0 0-108 0 0,0 0-96 0 0,22 15-92 0 0,67 42-83 0 0,-88-55-625 0 0,1-1 0 0 0,-1 0 0 0 0,1 0 0 0 0,0 0 0 0 0,0 0 0 0 0,0 0 0 0 0,0 0 0 0 0,0-1 0 0 0,0 1 0 0 0,0-1 0 0 0,0 1 0 0 0,0-1 0 0 0,0 0 0 0 0,0 0 0 0 0,0 0 0 0 0,0 0 0 0 0,0 0-1 0 0,0 0 1 0 0,0 0 0 0 0,0-1 0 0 0,0 1 0 0 0,0-1 0 0 0,0 1 0 0 0,0-1 0 0 0,0 0 0 0 0,0 0 0 0 0,-1 0 0 0 0,1 0 0 0 0,0 0 0 0 0,1-1-31 0 0,3-2 141 0 0,17-8 74 0 0,-1-1 0 0 0,0-1 0 0 0,-2-1 0 0 0,1-1 0 0 0,-2-1 0 0 0,0 0 0 0 0,-1-1 0 0 0,15-21-215 0 0,-11 8 117 0 0,-6 11-87 0 0,-1 0 0 0 0,-1-2 1 0 0,-1 1-1 0 0,-1-2 1 0 0,0 1-1 0 0,-2-2 0 0 0,0-2-30 0 0,-9 24-11 0 0,0 0-1 0 0,0 0 0 0 0,0 0 1 0 0,0 0-1 0 0,-1 0 0 0 0,1 0 1 0 0,-1 0-1 0 0,1 0 1 0 0,-1 0-1 0 0,0 0 0 0 0,1 0 1 0 0,-1 0-1 0 0,0-1 0 0 0,-1 1 1 0 0,1 0-1 0 0,0 0 0 0 0,0 0 1 0 0,-1 0-1 0 0,0 0 0 0 0,1 0 1 0 0,-1 0-1 0 0,0 0 0 0 0,0 0 1 0 0,0 0-1 0 0,0 1 1 0 0,0-1-1 0 0,0 0 0 0 0,-1 0 1 0 0,1 1-1 0 0,0-1 0 0 0,-1 1 1 0 0,0-1-1 0 0,1 1 0 0 0,-1 0 1 0 0,0 0-1 0 0,1 0 0 0 0,-1 0 1 0 0,0 0-1 0 0,0 0 0 0 0,0 0 1 0 0,0 0-1 0 0,0 1 1 0 0,0-1-1 0 0,0 1 0 0 0,-2-1 12 0 0,-6 3-57 0 0,0 1-1 0 0,1 0 0 0 0,-1 0 1 0 0,1 0-1 0 0,0 2 0 0 0,0-1 1 0 0,0 1-1 0 0,1 0 1 0 0,-1 1-1 0 0,1 0 0 0 0,1 0 1 0 0,-1 0-1 0 0,1 1 0 0 0,0 1 1 0 0,0-1-1 0 0,1 1 1 0 0,0 0-1 0 0,1 0 0 0 0,-1 3 58 0 0,4-9-5 0 0,0 0-1 0 0,0 0 1 0 0,1 0 0 0 0,-1 0-1 0 0,1 0 1 0 0,0 0-1 0 0,0 0 1 0 0,0 1-1 0 0,0-1 1 0 0,0 0 0 0 0,0 1-1 0 0,0-1 1 0 0,1 1-1 0 0,-1-1 1 0 0,1 1-1 0 0,0-1 1 0 0,0 1-1 0 0,0-1 1 0 0,0 1 0 0 0,0-1-1 0 0,1 1 1 0 0,-1-1-1 0 0,1 1 1 0 0,-1-1-1 0 0,1 1 1 0 0,0-1 0 0 0,0 0-1 0 0,0 1 1 0 0,0-1-1 0 0,0 0 1 0 0,1 0-1 0 0,-1 0 1 0 0,1 0-1 0 0,-1 0 1 0 0,1 0 0 0 0,0 0-1 0 0,0 0 1 0 0,0-1-1 0 0,0 1 1 0 0,0-1-1 0 0,0 1 1 0 0,0-1 0 0 0,1 0-1 0 0,-1 0 1 0 0,0 0-1 0 0,1 0 1 0 0,-1 0-1 0 0,1-1 1 0 0,-1 1-1 0 0,1-1 1 0 0,-1 1 0 0 0,1-1 5 0 0,17 2 74 0 0,0 0 1 0 0,1-1 0 0 0,-1-1-1 0 0,0-1 1 0 0,0-1 0 0 0,1 0-1 0 0,-1-2 1 0 0,8-3-75 0 0,50 0 97 0 0,-76 10-93 0 0,-1-1-1 0 0,1 1 1 0 0,0 0-1 0 0,0 0 1 0 0,-1-1-1 0 0,0 1 1 0 0,0 0-1 0 0,0 1 1 0 0,0-1-1 0 0,0 0 1 0 0,0 0-1 0 0,-1 0 1 0 0,1 0-1 0 0,-1 1 1 0 0,0-1-1 0 0,0 0 1 0 0,0 0-1 0 0,-1 1 1 0 0,1-1-1 0 0,-1 0 1 0 0,-1 3-4 0 0,-24 97-747 0 0,27-102 499 0 0,0 0 1 0 0,1 0-1 0 0,-1 0 1 0 0,0 1-1 0 0,1-1 0 0 0,-1 0 1 0 0,1-1-1 0 0,0 1 1 0 0,-1 0-1 0 0,1 0 1 0 0,-1-1-1 0 0,1 1 1 0 0,0-1-1 0 0,0 1 0 0 0,-1-1 1 0 0,1 0-1 0 0,0 1 1 0 0,0-1-1 0 0,-1 0 1 0 0,1 0-1 0 0,0 0 0 0 0,0-1 1 0 0,-1 1-1 0 0,1 0 1 0 0,0-1-1 0 0,0 1 1 0 0,0-1 247 0 0,6 1-2778 0 0,-1 0 860 0 0,4 0-5694 0 0,-4 0 453 0 0</inkml:trace>
  <inkml:trace contextRef="#ctx0" brushRef="#br0" timeOffset="3279.785">5063 907 2697 0 0,'0'0'2064'0'0,"0"0"-196"0"0,0 0 65 0 0,0 0 38 0 0,0 0-101 0 0,0 0-134 0 0,0 0-109 0 0,0 0-113 0 0,0 0-82 0 0,0 0-77 0 0,0 0-97 0 0,0 0-100 0 0,0 0-108 0 0,19 7-132 0 0,60 18-122 0 0,-77-24-756 0 0,-1 0 0 0 0,1-1 1 0 0,-1 1-1 0 0,1-1 1 0 0,-1 0-1 0 0,1 1 0 0 0,0-1 1 0 0,-1 0-1 0 0,1 0 0 0 0,-1 0 1 0 0,1 0-1 0 0,-1 0 0 0 0,1 0 1 0 0,0-1-1 0 0,-1 1 0 0 0,1 0 1 0 0,-1-1-1 0 0,1 1 0 0 0,-1-1 1 0 0,0 0-1 0 0,1 1 1 0 0,-1-1-1 0 0,1 0 0 0 0,-1 0 1 0 0,0 0-1 0 0,0 0 0 0 0,0 0 1 0 0,1 0-1 0 0,-1 0 0 0 0,0 0 1 0 0,0-1-1 0 0,0 1 0 0 0,-1 0 1 0 0,1-1-1 0 0,0 0-40 0 0,5-6 196 0 0,1 0-123 0 0,0 0 0 0 0,-1-1 0 0 0,0 0 0 0 0,0 0 0 0 0,-1-1 0 0 0,0 1 0 0 0,-1-1 0 0 0,0 0 0 0 0,-1 0 0 0 0,0-1 0 0 0,0 1 0 0 0,-1-1 0 0 0,0 0 0 0 0,-1 1 0 0 0,0-1 0 0 0,-1 0 0 0 0,0 0 0 0 0,-2-10-73 0 0,1 18-18 0 0,0-1 0 0 0,-1 0-1 0 0,1 1 1 0 0,-1 0 0 0 0,1-1 0 0 0,-1 1 0 0 0,0 0 0 0 0,-1 0 0 0 0,1 0 0 0 0,0 0 0 0 0,-1 0 0 0 0,0 0 0 0 0,1 1-1 0 0,-1-1 1 0 0,0 1 0 0 0,0 0 0 0 0,-1 0 0 0 0,1 0 0 0 0,0 0 0 0 0,-1 0 0 0 0,1 1 0 0 0,-1-1 0 0 0,1 1 0 0 0,-1 0 0 0 0,0 1-1 0 0,1-1 1 0 0,-1 0 0 0 0,0 1 0 0 0,0 0 0 0 0,0 0 0 0 0,1 0 0 0 0,-1 0 0 0 0,0 1 0 0 0,0-1 0 0 0,1 1 0 0 0,-1 0-1 0 0,0 0 1 0 0,1 1 0 0 0,-1-1 0 0 0,1 1 0 0 0,-1-1 0 0 0,1 1 0 0 0,0 0 0 0 0,0 1 0 0 0,0-1 0 0 0,0 0 0 0 0,0 1-1 0 0,0 0 20 0 0,-7 7-53 0 0,1 0 0 0 0,1 1 0 0 0,0 0 0 0 0,0 1 0 0 0,1 0 0 0 0,0 0 1 0 0,1 0-1 0 0,1 1 0 0 0,0 0 0 0 0,0 0 0 0 0,1 0 0 0 0,1 1 0 0 0,1-1 1 0 0,0 1-1 0 0,0 0 0 0 0,1-1 0 0 0,1 7 52 0 0,0-17-33 0 0,1 1 0 0 0,-1-1 1 0 0,1 0-1 0 0,0 1 0 0 0,0-1 0 0 0,0 0 0 0 0,0 0 1 0 0,1 0-1 0 0,-1 0 0 0 0,1 0 0 0 0,0 0 1 0 0,0-1-1 0 0,0 1 0 0 0,0-1 0 0 0,0 1 0 0 0,0-1 1 0 0,1 1-1 0 0,-1-1 0 0 0,1 0 0 0 0,0 0 1 0 0,-1-1-1 0 0,1 1 0 0 0,0 0 0 0 0,0-1 0 0 0,0 0 1 0 0,0 0-1 0 0,1 0 0 0 0,1 1 33 0 0,95 10-1304 0 0,-85-15 529 0 0,0 0 0 0 0,0-1 0 0 0,0 0 0 0 0,-1-1 0 0 0,1-1 0 0 0,-1-1 0 0 0,-1 0 0 0 0,1 0 0 0 0,-1-1 0 0 0,0-1 0 0 0,-1-1 0 0 0,8-6 775 0 0,23-22-8364 0 0,-29 29 1831 0 0</inkml:trace>
  <inkml:trace contextRef="#ctx0" brushRef="#br0" timeOffset="3644.908">5552 620 4201 0 0,'0'0'3455'0'0,"0"0"-1201"0"0,0 0-332 0 0,0 0 13 0 0,0 0-152 0 0,0 0-291 0 0,0 0-282 0 0,0 0-206 0 0,0 0-160 0 0,0 0-100 0 0,0 0-55 0 0,0 0-52 0 0,-4 14-51 0 0,-12 47-20 0 0,23 26 1596 0 0,-5-63-1913 0 0,-1-9-213 0 0,0 0 0 0 0,0-1 0 0 0,2 1 0 0 0,0-1 0 0 0,1 0 0 0 0,0 1 0 0 0,1-2 0 0 0,0 1 1 0 0,2 1-37 0 0,-7-14 21 0 0,0 0 0 0 0,0 0 0 0 0,1 1 0 0 0,-1-1 0 0 0,0 0 0 0 0,0 0 0 0 0,1-1 0 0 0,-1 1 1 0 0,1 0-1 0 0,-1 0 0 0 0,1 0 0 0 0,-1 0 0 0 0,1 0 0 0 0,0 0 0 0 0,-1 0 0 0 0,1-1 0 0 0,0 1 1 0 0,-1 0-1 0 0,1-1 0 0 0,0 1 0 0 0,0 0 0 0 0,0-1 0 0 0,0 1 0 0 0,0-1 0 0 0,0 1 0 0 0,0-1 1 0 0,0 0-1 0 0,0 1 0 0 0,0-1 0 0 0,0 0 0 0 0,0 0 0 0 0,0 0 0 0 0,0 0 0 0 0,0 1 1 0 0,0-1-1 0 0,0-1 0 0 0,0 1 0 0 0,0 0 0 0 0,0 0 0 0 0,0 0 0 0 0,0 0 0 0 0,0-1 0 0 0,0 1 1 0 0,0-1-1 0 0,0 1 0 0 0,0-1 0 0 0,0 1 0 0 0,0-1 0 0 0,-1 1 0 0 0,1-1 0 0 0,0 0 0 0 0,0 1 1 0 0,-1-1-1 0 0,1 0 0 0 0,0 0 0 0 0,-1 1 0 0 0,1-1 0 0 0,0 0 0 0 0,-1 0-21 0 0,21-33 342 0 0,-1-1 0 0 0,-3-1 0 0 0,0-1 0 0 0,-3 0-1 0 0,-1-1 1 0 0,0-5-342 0 0,-7 21-15 0 0,1-4-221 0 0,-6 8-2937 0 0,-4 17-10656 0 0,1 1 1728 0 0</inkml:trace>
  <inkml:trace contextRef="#ctx0" brushRef="#br0" timeOffset="3887.199">5876 741 11346 0 0,'0'0'5017'0'0,"0"0"-4240"0"0,0 0-345 0 0,0 0-120 0 0,0 0-192 0 0,0 0-160 0 0,0 0-208 0 0,0 0-288 0 0,0 0-537 0 0,0 0-1095 0 0,0 0-2481 0 0,0 0-4641 0 0</inkml:trace>
  <inkml:trace contextRef="#ctx0" brushRef="#br0" timeOffset="4049.89">5784 432 20060 0 0,'0'0'824'0'0,"0"0"-407"0"0,0 0-161 0 0,0 0-192 0 0,0 0-160 0 0,0 0-96 0 0,0 0-80 0 0,0 0-137 0 0,0 0-191 0 0,0 0-512 0 0,0 0-1072 0 0,0 0-2025 0 0,0 0-4049 0 0</inkml:trace>
  <inkml:trace contextRef="#ctx0" brushRef="#br0" timeOffset="4223.371">6151 594 11883 0 0,'0'0'3052'0'0,"0"0"-890"0"0,0 0-434 0 0,0 0-306 0 0,0 0-360 0 0,0 0-357 0 0,0 0-242 0 0,0 0-158 0 0,0 0-118 0 0,0 0-46 0 0,0 0-38 0 0,0 0-43 0 0,-13 27-25 0 0,-38 88-14 0 0,48-109-21 0 0,0 0 1 0 0,0 0-1 0 0,0 0 1 0 0,1 0-1 0 0,0 1 1 0 0,1-1-1 0 0,-1 1 1 0 0,1-1-1 0 0,0 1 1 0 0,1-1-1 0 0,0 1 1 0 0,0 0-1 0 0,1 4 0 0 0,0 7-21 0 0,0-15 65 0 0,-1 1 0 0 0,1-1 0 0 0,0 0 0 0 0,0 1 0 0 0,0-1 0 0 0,1 0 0 0 0,-1 0 0 0 0,1 0 0 0 0,-1 0 0 0 0,1 0-1 0 0,0 0 1 0 0,0 0 0 0 0,1-1 0 0 0,-1 1 0 0 0,0-1 0 0 0,1 1 0 0 0,0-1 0 0 0,-1 0 0 0 0,1 0 0 0 0,0 0 0 0 0,0-1 0 0 0,0 1 0 0 0,0-1-1 0 0,1 1 1 0 0,-1-1 0 0 0,0 0 0 0 0,1 0 0 0 0,-1-1 0 0 0,0 1 0 0 0,1-1 0 0 0,-1 1 0 0 0,1-1 0 0 0,-1 0 0 0 0,1-1 0 0 0,-1 1 0 0 0,0 0-1 0 0,1-1 1 0 0,-1 0 0 0 0,0 0 0 0 0,1 0 0 0 0,-1 0 0 0 0,0 0 0 0 0,0-1 0 0 0,0 1 0 0 0,0-1 0 0 0,2-2-44 0 0,2-4 127 0 0,-1-1 0 0 0,-1 1 0 0 0,0-2 0 0 0,0 1 0 0 0,-1-1 0 0 0,0 1 0 0 0,0-1 0 0 0,-1 0 0 0 0,0 0 0 0 0,-1-1 0 0 0,-1 1 0 0 0,1-1 0 0 0,-2 1 0 0 0,1-1 0 0 0,-1 1 0 0 0,-1-1 1 0 0,0 1-1 0 0,0 0 0 0 0,-3-8-127 0 0,3 12-53 0 0,-1 0-1 0 0,0 1 1 0 0,0-1 0 0 0,-1 1 0 0 0,1 0 0 0 0,-1 0 0 0 0,0-1 0 0 0,-1 2 0 0 0,1-1 0 0 0,-1 0 0 0 0,0 1 0 0 0,0 0 0 0 0,0-1 0 0 0,-1 2 0 0 0,1-1-1 0 0,-1 0 1 0 0,-3-1 53 0 0,-26-7-4580 0 0,-2 12-6357 0 0,28 3-392 0 0</inkml:trace>
  <inkml:trace contextRef="#ctx0" brushRef="#br0" timeOffset="4501.155">6368 675 11955 0 0,'0'0'4667'0'0,"0"0"-2406"0"0,0 0-816 0 0,0 0-226 0 0,0 0-332 0 0,0 0-263 0 0,0 0-160 0 0,0 0-74 0 0,0 0-34 0 0,0 0-23 0 0,0 0-58 0 0,0 0-58 0 0,0 0-58 0 0,4 15-79 0 0,23 76-8 0 0,-25-88-30 0 0,-1 0 1 0 0,0 0-1 0 0,1 0 0 0 0,-1 0 0 0 0,1 0 1 0 0,0 0-1 0 0,0-1 0 0 0,0 1 0 0 0,0-1 1 0 0,1 0-1 0 0,-1 1 0 0 0,1-1 0 0 0,-1 0 1 0 0,1 0-1 0 0,0 0 0 0 0,-1-1 0 0 0,1 1 1 0 0,0-1-1 0 0,0 1 0 0 0,0-1 0 0 0,1 0 1 0 0,-1 0-1 0 0,0-1 0 0 0,0 1 0 0 0,1-1 1 0 0,-1 1-1 0 0,0-1 0 0 0,0 0 0 0 0,1 0 1 0 0,-1 0-1 0 0,0-1 0 0 0,1 1 0 0 0,-1-1 1 0 0,0 0-1 0 0,0 0 0 0 0,0 0 1 0 0,0 0-1 0 0,1-1-42 0 0,20-16 169 0 0,-1-1 1 0 0,-1-2 0 0 0,-1 0-1 0 0,-1-1 1 0 0,0-1 0 0 0,-2-1-1 0 0,-1 0 1 0 0,-1-2 0 0 0,1-3-170 0 0,3-14-1115 0 0,-19 34-3320 0 0,0-1-4226 0 0,-1 9-3096 0 0</inkml:trace>
  <inkml:trace contextRef="#ctx0" brushRef="#br0" timeOffset="4807.648">7071 483 16171 0 0,'0'0'2652'0'0,"0"0"-993"0"0,0 0-447 0 0,0 0-250 0 0,0 0-290 0 0,0 0-219 0 0,0 0-110 0 0,0 0-62 0 0,0 0-53 0 0,0 0-62 0 0,0 0-49 0 0,0 0-53 0 0,0 0-45 0 0,-27 11-10 0 0,-80 35-20 0 0,76-22-46 0 0,31-20 38 0 0,1-1-1 0 0,0 1 1 0 0,-1-1 0 0 0,1 0-1 0 0,1 0 1 0 0,-1 1 0 0 0,0-1 0 0 0,1 0-1 0 0,0 0 1 0 0,-1 0 0 0 0,1-1-1 0 0,1 1 1 0 0,-1 0 0 0 0,0-1-1 0 0,0 1 1 0 0,1-1 0 0 0,0 0 0 0 0,-1 0-1 0 0,1 0 1 0 0,0 0 0 0 0,0 0-1 0 0,0 0 1 0 0,0-1 0 0 0,0 0-1 0 0,1 1 1 0 0,1-1 19 0 0,17 12-15 0 0,-16-10 23 0 0,0-1 0 0 0,-1 1 0 0 0,0 0 0 0 0,1 0 0 0 0,-1 1 0 0 0,0 0 1 0 0,-1 0-1 0 0,1 0 0 0 0,-1 0 0 0 0,0 1 0 0 0,0-1 0 0 0,0 1 0 0 0,-1 0 1 0 0,1 0-1 0 0,-1 1 0 0 0,0-1 0 0 0,-1 1 0 0 0,1-1 0 0 0,-1 1 0 0 0,0 0 1 0 0,-1 0-1 0 0,1 0 0 0 0,-1 0 0 0 0,-1 0 0 0 0,1 0 0 0 0,-1 0 0 0 0,0 0 0 0 0,0 0 1 0 0,-1 2-9 0 0,0-5-53 0 0,0 0 1 0 0,-1-1 0 0 0,1 1 0 0 0,-1 0 0 0 0,0 0 0 0 0,0-1 0 0 0,0 1-1 0 0,0-1 1 0 0,-1 0 0 0 0,1 1 0 0 0,-1-1 0 0 0,1 0 0 0 0,-1-1-1 0 0,0 1 1 0 0,1 0 0 0 0,-1-1 0 0 0,0 1 0 0 0,0-1 0 0 0,0 0 0 0 0,0 0-1 0 0,-3 0 53 0 0,-19 5-3112 0 0,1-2-3869 0 0,19-4 4529 0 0,-7 4-8566 0 0</inkml:trace>
  <inkml:trace contextRef="#ctx0" brushRef="#br0" timeOffset="5489.269">5814 748 0 0 0,'0'0'908'0'0,"0"0"508"0"0,0 0 34 0 0,0 0-99 0 0,0 0-40 0 0,0 0-27 0 0,0 0-26 0 0,0 0-96 0 0,0 0-170 0 0,0 0-187 0 0,0 0-178 0 0,1-1-1001 0 0,1-2 10439 0 0,-2 4-8836 0 0,1 32-728 0 0,0-25-586 0 0,0 0 1 0 0,-1 0-1 0 0,0 0 1 0 0,0 0-1 0 0,-1 0 0 0 0,0 0 1 0 0,-1 0-1 0 0,0 0 0 0 0,0 0 1 0 0,-1-1-1 0 0,-1 5 85 0 0,0-6-955 0 0,-2 9-3234 0 0,3-7-4210 0 0,3-4-1112 0 0</inkml:trace>
  <inkml:trace contextRef="#ctx0" brushRef="#br0" timeOffset="11540.264">8063 1006 1176 0 0,'0'0'2167'0'0,"0"0"-609"0"0,0 0-232 0 0,0 0 78 0 0,0 0 28 0 0,0 0-95 0 0,0 0-171 0 0,0 0-201 0 0,0 0-32 0 0,0 0 55 0 0,0 0 30 0 0,3 6 21 0 0,-2-1-830 0 0,1-1-1 0 0,0 1 1 0 0,0-1 0 0 0,1 0-1 0 0,-1 0 1 0 0,1 0 0 0 0,0 0-1 0 0,0-1 1 0 0,0 1 0 0 0,1-1-1 0 0,-1 0 1 0 0,1 0 0 0 0,0 0-1 0 0,0 0 1 0 0,0 0 0 0 0,0-1-1 0 0,0 0 1 0 0,0 0 0 0 0,1 0-209 0 0,9 2 232 0 0,0-2 0 0 0,0 1 0 0 0,0-2 1 0 0,0 0-1 0 0,1-1 0 0 0,-1 0 0 0 0,0-1 0 0 0,0-1 1 0 0,0 0-1 0 0,0 0 0 0 0,0-2 0 0 0,0 0 1 0 0,-1 0-1 0 0,0-2 0 0 0,0 1 0 0 0,0-2 0 0 0,0 1 1 0 0,-1-2-1 0 0,0 0 0 0 0,-1 0-232 0 0,31-24 235 0 0,-2-2 0 0 0,-1-2 0 0 0,-2-1 0 0 0,24-32-235 0 0,157-160 226 0 0,-212 224-223 0 0,-2 1-7 0 0,0 0 0 0 0,0 1 1 0 0,0-1-1 0 0,1 1 0 0 0,-1-1 0 0 0,1 1 1 0 0,0 0-1 0 0,0 1 0 0 0,0 0 1 0 0,0-1-1 0 0,1 1 0 0 0,-1 1 0 0 0,0-1 1 0 0,1 1-1 0 0,3 0 4 0 0,-7 1-12 0 0,0 0 1 0 0,0 1-1 0 0,0-1 0 0 0,0 1 0 0 0,0 0 1 0 0,0-1-1 0 0,-1 1 0 0 0,1 0 1 0 0,0 0-1 0 0,-1 0 0 0 0,1 1 1 0 0,0-1-1 0 0,-1 0 0 0 0,1 0 0 0 0,-1 1 1 0 0,0-1-1 0 0,0 1 0 0 0,1 0 1 0 0,-1-1-1 0 0,0 1 0 0 0,0 0 0 0 0,0-1 1 0 0,-1 1-1 0 0,1 0 0 0 0,0 0 1 0 0,-1 0-1 0 0,1 0 0 0 0,-1 0 1 0 0,1 0-1 0 0,-1 0 0 0 0,0 1 12 0 0,5 72-13 0 0,-5-65 30 0 0,-3 20 16 0 0,-1-1 0 0 0,-1 0 0 0 0,-1 0 0 0 0,-2 0 0 0 0,-1-1 0 0 0,-1 0 0 0 0,-5 8-33 0 0,10-20 11 0 0,0-1-1 0 0,0 0 1 0 0,-2 0 0 0 0,0-1 0 0 0,0 0-1 0 0,-1 0 1 0 0,-1-1 0 0 0,-1 0 0 0 0,1 0-1 0 0,-2-1 1 0 0,0 0 0 0 0,0-1 0 0 0,-1-1-1 0 0,-1 1 1 0 0,0-2 0 0 0,0 0 0 0 0,-13 7-11 0 0,23-15-29 0 0,0 1 1 0 0,0 0 0 0 0,0-1-1 0 0,-1 1 1 0 0,1-1 0 0 0,-1 0 0 0 0,1 0-1 0 0,-1-1 1 0 0,0 1 0 0 0,1-1-1 0 0,-1 1 1 0 0,0-1 0 0 0,1 0 0 0 0,-1-1-1 0 0,0 1 1 0 0,1-1 0 0 0,-1 1-1 0 0,1-1 1 0 0,-1 0 0 0 0,1 0-1 0 0,-1-1 1 0 0,1 1 0 0 0,0-1 0 0 0,0 0-1 0 0,-1 1 1 0 0,1-2 0 0 0,0 1-1 0 0,1 0 1 0 0,-1 0 0 0 0,0-1 0 0 0,1 0-1 0 0,-1 1 1 0 0,1-1 0 0 0,0 0-1 0 0,0 0 1 0 0,0 0 0 0 0,0 0 0 0 0,0-1-1 0 0,1 1 1 0 0,0-1 0 0 0,-1 1-1 0 0,1-2 29 0 0,1-1-62 0 0,-1 0 0 0 0,2 0 0 0 0,-1 0-1 0 0,1 0 1 0 0,-1-1 0 0 0,2 1-1 0 0,-1 0 1 0 0,1 1 0 0 0,0-1 0 0 0,0 0-1 0 0,0 0 1 0 0,1 1 0 0 0,0-1 0 0 0,0 1-1 0 0,0 0 1 0 0,1 0 0 0 0,0 0 0 0 0,0 1-1 0 0,0-1 1 0 0,0 1 0 0 0,1 0-1 0 0,0 0 1 0 0,0 0 0 0 0,0 1 0 0 0,0 0-1 0 0,3-2 63 0 0,-1 1-43 0 0,-1 1 0 0 0,0 0 0 0 0,1 1 0 0 0,-1-1 0 0 0,1 1 0 0 0,0 0 0 0 0,0 1 0 0 0,0 0 0 0 0,0 0-1 0 0,0 0 1 0 0,0 1 0 0 0,0 0 0 0 0,0 0 0 0 0,0 1 0 0 0,0 0 0 0 0,0 0 0 0 0,0 1 0 0 0,-1-1 0 0 0,1 2 0 0 0,0-1 0 0 0,-1 1-1 0 0,1 0 1 0 0,-1 0 0 0 0,0 1 0 0 0,0-1 0 0 0,3 4 43 0 0,-1 0 43 0 0,0-1-1 0 0,0 0 1 0 0,1 0 0 0 0,0-1-1 0 0,0 0 1 0 0,0 0 0 0 0,0-1 0 0 0,1 0-1 0 0,0-1 1 0 0,0 0 0 0 0,0-1-1 0 0,0 0 1 0 0,0 0 0 0 0,0-1-1 0 0,1 0 1 0 0,-1-1 0 0 0,0 0-1 0 0,1-1 1 0 0,-1 0 0 0 0,0-1-1 0 0,0 0 1 0 0,0 0 0 0 0,0-1-1 0 0,0-1 1 0 0,0 1 0 0 0,7-5-43 0 0,28-20 173 0 0,-1-2 0 0 0,-1-2 0 0 0,-2-2 0 0 0,-1-1 0 0 0,-2-2-1 0 0,-1-2 1 0 0,-2-1 0 0 0,-2-2 0 0 0,-2-1 0 0 0,11-21-173 0 0,-30 45-89 0 0,-1 0-1 0 0,0 0 0 0 0,-2-1 0 0 0,0 0 1 0 0,-1 0-1 0 0,-1-1 0 0 0,-1 0 1 0 0,-1-1-1 0 0,0 1 0 0 0,-2-1 0 0 0,-1 0 1 0 0,0 0-1 0 0,-2 0 0 0 0,-1-8 90 0 0,1 26-26 0 0,0 0-1 0 0,0-1 0 0 0,0 1 1 0 0,-1 0-1 0 0,1 0 1 0 0,-1-1-1 0 0,0 1 0 0 0,0 0 1 0 0,-1 0-1 0 0,1 0 1 0 0,-1 0-1 0 0,0 0 1 0 0,0 0-1 0 0,0 1 0 0 0,-1-1 1 0 0,1 1-1 0 0,-1-1 1 0 0,0 1-1 0 0,0 0 1 0 0,0 0-1 0 0,0 0 0 0 0,-1 0 1 0 0,1 1-1 0 0,-1-1 1 0 0,0 1-1 0 0,1 0 1 0 0,-1 0-1 0 0,0 1 0 0 0,0-1 1 0 0,0 1-1 0 0,0-1 1 0 0,-1 1-1 0 0,1 1 0 0 0,0-1 1 0 0,0 1-1 0 0,-1-1 1 0 0,1 1-1 0 0,0 0 1 0 0,-1 1-1 0 0,1-1 0 0 0,0 1 1 0 0,-2 0 26 0 0,-10 6-8 0 0,1 1 0 0 0,0 0 1 0 0,1 1-1 0 0,0 1 0 0 0,0 0 1 0 0,1 1-1 0 0,0 0 0 0 0,1 1 1 0 0,1 1-1 0 0,0 0 0 0 0,0 0 1 0 0,1 1-1 0 0,-1 4 8 0 0,-4 5 87 0 0,2 1 1 0 0,0 0-1 0 0,1 0 0 0 0,2 1 1 0 0,1 1-1 0 0,0-1 0 0 0,2 2 1 0 0,1-1-1 0 0,1 1 0 0 0,2 0 1 0 0,0 0-1 0 0,2 0 0 0 0,1 0 1 0 0,1 0-1 0 0,1 0 0 0 0,2 1-87 0 0,0-8 98 0 0,1 1 0 0 0,1-1 0 0 0,0 0-1 0 0,2-1 1 0 0,0 0 0 0 0,2 0-1 0 0,0 0 1 0 0,0-2 0 0 0,2 1-1 0 0,0-1 1 0 0,1-1 0 0 0,9 9-98 0 0,-15-18-120 0 0,1 0 1 0 0,0 0-1 0 0,0-1 1 0 0,1 0-1 0 0,0 0 1 0 0,0-1-1 0 0,0 0 0 0 0,0-1 1 0 0,1 0-1 0 0,0 0 1 0 0,0-1-1 0 0,0 0 1 0 0,0-1-1 0 0,0 0 1 0 0,0 0-1 0 0,1-1 1 0 0,-1-1-1 0 0,1 0 1 0 0,6-1 119 0 0,8-12-4985 0 0,-12 1-4208 0 0,-10 5 347 0 0</inkml:trace>
  <inkml:trace contextRef="#ctx0" brushRef="#br0" timeOffset="11786.216">9930 756 19292 0 0,'0'0'1231'0'0,"0"0"-629"0"0,0 0-193 0 0,0 0 99 0 0,0 0 70 0 0,0 0-56 0 0,0 0-152 0 0,0 0-141 0 0,0 0-124 0 0,-5 33-58 0 0,-16 103-51 0 0,16-51-1139 0 0,5-84 785 0 0,0 13-1306 0 0,2-8-7156 0 0,1-5-2252 0 0</inkml:trace>
  <inkml:trace contextRef="#ctx0" brushRef="#br0" timeOffset="11951.22">9926 336 17796 0 0,'0'0'1168'0'0,"0"0"-584"0"0,0 0-256 0 0,0 0-200 0 0,0 0-392 0 0,0 0-368 0 0,0 0-240 0 0,0 0-296 0 0,0 0-681 0 0,0 0-1319 0 0,0 0-2186 0 0,0 0-1343 0 0</inkml:trace>
  <inkml:trace contextRef="#ctx0" brushRef="#br0" timeOffset="12576.244">10186 763 12963 0 0,'0'0'1331'0'0,"0"0"-339"0"0,0 0-63 0 0,0 0 18 0 0,0 0-178 0 0,0 0-293 0 0,0 0-195 0 0,0 0-120 0 0,0 0-66 0 0,0 0-35 0 0,0 0-40 0 0,-27 31-28 0 0,-80 97-16 0 0,81-90 16 0 0,29-27 21 0 0,0-8 5 0 0,4 2 101 0 0,-1 0 0 0 0,1-1 0 0 0,0 0 0 0 0,1-1 0 0 0,-1 1 0 0 0,0-1 0 0 0,1-1-1 0 0,0 1 1 0 0,0-1 0 0 0,0-1 0 0 0,0 1 0 0 0,0-2 0 0 0,0 1 0 0 0,0-1 0 0 0,0 0 0 0 0,0 0 0 0 0,0-1 0 0 0,0 0 0 0 0,0-1 0 0 0,0 0 0 0 0,0 0 0 0 0,-1-1 0 0 0,1 1 0 0 0,3-3-119 0 0,20-11 299 0 0,-1-1 0 0 0,0-1-1 0 0,-1-1 1 0 0,-1-1 0 0 0,-1-2 0 0 0,-1-1 0 0 0,-1-1 0 0 0,-1-1-1 0 0,-2-1 1 0 0,0-1 0 0 0,-1-1 0 0 0,-2-1 0 0 0,-1 0 0 0 0,6-17-299 0 0,-16 29 7 0 0,0-1 1 0 0,-1 1-1 0 0,-1-2 1 0 0,0 1 0 0 0,-2-1-1 0 0,0 0 1 0 0,-1 0-1 0 0,-1 0 1 0 0,-1 0 0 0 0,0-17-8 0 0,-2 31-36 0 0,0 0 0 0 0,0-1 0 0 0,-1 1 0 0 0,1 0 0 0 0,-1 0 0 0 0,0 0 0 0 0,-1 0 0 0 0,1 1 0 0 0,-1-1 0 0 0,0 0 1 0 0,0 1-1 0 0,0 0 0 0 0,-1 0 0 0 0,1 0 0 0 0,-1 0 0 0 0,0 1 0 0 0,0-1 0 0 0,0 1 0 0 0,-1 0 0 0 0,1 0 0 0 0,-1 0 0 0 0,0 1 1 0 0,0 0-1 0 0,0 0 0 0 0,0 0 0 0 0,0 0 0 0 0,0 1 0 0 0,0 0 0 0 0,0 0 0 0 0,-1 0 0 0 0,1 1 0 0 0,0 0 0 0 0,-1 0 0 0 0,1 0 1 0 0,0 1-1 0 0,-1-1 0 0 0,1 1 0 0 0,0 0 0 0 0,0 1 0 0 0,0 0 0 0 0,0-1 0 0 0,0 2 0 0 0,-2 0 36 0 0,-10 7-87 0 0,0 1 0 0 0,0 0 1 0 0,1 2-1 0 0,1 0 0 0 0,0 1 0 0 0,1 0 0 0 0,0 1 0 0 0,1 1 0 0 0,1 0 0 0 0,0 1 0 0 0,2 0 1 0 0,0 0-1 0 0,0 1 0 0 0,2 1 0 0 0,0-1 0 0 0,1 2 0 0 0,1-1 0 0 0,1 0 0 0 0,-1 10 87 0 0,5-21 2 0 0,-1 1 0 0 0,1-1 0 0 0,0 1-1 0 0,1 0 1 0 0,0-1 0 0 0,1 1 0 0 0,0-1-1 0 0,0 1 1 0 0,0-1 0 0 0,1 0 0 0 0,1 1-1 0 0,-1-1 1 0 0,1 0 0 0 0,1 0 0 0 0,-1 0-1 0 0,1-1 1 0 0,1 1 0 0 0,-1-1 0 0 0,1 0-1 0 0,1-1 1 0 0,-1 1 0 0 0,1-1 0 0 0,0 0 0 0 0,1 0-1 0 0,-1-1 1 0 0,1 1 0 0 0,0-2 0 0 0,5 4-2 0 0,21 5 258 0 0,0-1 0 0 0,0-1 0 0 0,1-2 0 0 0,0-2 0 0 0,1-1 0 0 0,0-1 0 0 0,0-2 1 0 0,0-2-1 0 0,0-1 0 0 0,0-1 0 0 0,8-3-258 0 0,-19 3 97 0 0,0 0-1 0 0,-1-2 1 0 0,0 0 0 0 0,1-2 0 0 0,-1 0-1 0 0,-1-2 1 0 0,1 0 0 0 0,-1-2 0 0 0,-1 0-1 0 0,1-1 1 0 0,-2-2 0 0 0,1 0 0 0 0,-2-1-1 0 0,1-1 1 0 0,-2 0 0 0 0,0-2 0 0 0,-1 0-1 0 0,-1-1 1 0 0,0-1 0 0 0,-1 0 0 0 0,-1-1-1 0 0,4-9-96 0 0,-15 25-7 0 0,-1-1 0 0 0,0 1 0 0 0,0-1 0 0 0,0 0 0 0 0,0 1-1 0 0,-1-1 1 0 0,0 0 0 0 0,1 0 0 0 0,-1 0 0 0 0,-1 0 0 0 0,1 0-1 0 0,-1 0 1 0 0,1-1 0 0 0,-1 1 0 0 0,0 0 0 0 0,-1 0 0 0 0,1 0 0 0 0,-1 0-1 0 0,0 0 1 0 0,0 0 0 0 0,0 0 0 0 0,0 0 0 0 0,-1 0 0 0 0,1 0-1 0 0,-1 1 1 0 0,0-1 0 0 0,0 1 0 0 0,-1-1 0 0 0,1 1 0 0 0,-1 0 0 0 0,0-1-1 0 0,1 2 1 0 0,-3-3 7 0 0,-9 2-57 0 0,-1 0 0 0 0,1 2-1 0 0,-1-1 1 0 0,1 2 0 0 0,-1-1 0 0 0,0 2-1 0 0,1 0 1 0 0,-1 1 0 0 0,1 1-1 0 0,0 0 1 0 0,0 0 0 0 0,0 2 0 0 0,0 0-1 0 0,0 0 1 0 0,1 1 0 0 0,0 1-1 0 0,1 0 1 0 0,-1 1 0 0 0,1 1 0 0 0,1-1-1 0 0,-10 10 58 0 0,10-11-32 0 0,1 0-1 0 0,-1 1 1 0 0,1 0-1 0 0,1 1 1 0 0,0 0-1 0 0,0 0 1 0 0,1 1-1 0 0,0 0 1 0 0,0 0-1 0 0,1 1 1 0 0,1 0-1 0 0,0 1 1 0 0,0-1-1 0 0,1 1 1 0 0,1 0-1 0 0,0 0 1 0 0,0 0-1 0 0,1 1 1 0 0,1 0 0 0 0,0-1-1 0 0,1 1 1 0 0,0 10 32 0 0,5-12 14 0 0,1 1 0 0 0,1-2 0 0 0,-1 1 0 0 0,2-1 0 0 0,-1 0 0 0 0,1 0 0 0 0,1-1 0 0 0,0 0 0 0 0,0 0 1 0 0,1-1-1 0 0,0 0 0 0 0,0 0 0 0 0,1-1 0 0 0,0-1 0 0 0,0 1 0 0 0,1-2 0 0 0,0 1 0 0 0,0-1 0 0 0,0-1 0 0 0,0 0 1 0 0,3 0-15 0 0,25 9 46 0 0,1-1 0 0 0,0-2 0 0 0,0-1 0 0 0,1-3 0 0 0,0-1 0 0 0,0-2 0 0 0,1-2 0 0 0,-1-2 0 0 0,13-2-46 0 0,15-14-1883 0 0,-48 6-2246 0 0,-1-1-4694 0 0,-11 5-2850 0 0</inkml:trace>
  <inkml:trace contextRef="#ctx0" brushRef="#br0" timeOffset="13695.838">0 1757 10946 0 0,'0'0'350'0'0,"39"-6"-141"0"0,263-46 222 0 0,153-6 2476 0 0,228 8-2907 0 0,1413 17 5209 0 0,984-12-3187 0 0,99-72-1036 0 0,-603 17-1771 0 0,-1780 72-2460 0 0,-534 18-639 0 0,-3-2-3582 0 0,-159 8-214 0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2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2913 471 16420 0 0,'0'0'2427'0'0,"0"0"-770"0"0,0 0-384 0 0,0 0-194 0 0,0 0-219 0 0,0 0-227 0 0,0 0-139 0 0,0 0-38 0 0,0 0-7 0 0,0 0 26 0 0,0 0 4 0 0,0 0-47 0 0,0 0-79 0 0,23 1-45 0 0,160 4 436 0 0,81-30-273 0 0,-243 25-1819 0 0,32-2 3936 0 0,-29 1-6828 0 0,-7 1-10229 0 0,-21 0 3120 0 0</inkml:trace>
  <inkml:trace contextRef="#ctx0" brushRef="#br0" timeOffset="253.88">2929 780 16035 0 0,'0'0'1950'0'0,"0"0"-755"0"0,0 0-71 0 0,0 0 129 0 0,0 0-46 0 0,0 0-211 0 0,0 0-221 0 0,0 0-187 0 0,36 6-158 0 0,115 15-116 0 0,-36-26 74 0 0,152-27-2722 0 0,-225 28-1118 0 0,-19 3-2759 0 0,-1-2-5815 0 0</inkml:trace>
  <inkml:trace contextRef="#ctx0" brushRef="#br0" timeOffset="830.79">4117 114 12339 0 0,'0'0'1700'0'0,"0"0"-102"0"0,0 0-125 0 0,0 0-118 0 0,0 0-221 0 0,0 0-237 0 0,0 0-252 0 0,0 0-208 0 0,0 0-52 0 0,0 0 6 0 0,0 0 61 0 0,0 0 42 0 0,0 0-41 0 0,8 26-65 0 0,28 86-46 0 0,71 202 870 0 0,-36-131-1005 0 0,-48-237 2565 0 0,166-493-2525 0 0,-165 469-2629 0 0,-25 86-2921 0 0,3 12 1613 0 0,-1-4-3334 0 0,-1-2-3498 0 0</inkml:trace>
  <inkml:trace contextRef="#ctx0" brushRef="#br0" timeOffset="1195.121">4728 747 8058 0 0,'0'0'3007'0'0,"0"0"-544"0"0,0 0-262 0 0,0 0-200 0 0,0 0-343 0 0,0 0-328 0 0,0 0-235 0 0,0 0-167 0 0,0 0-177 0 0,31-9-151 0 0,97-30-113 0 0,-75 7 105 0 0,-49 24-471 0 0,-1 6-96 0 0,-1-1-1 0 0,1 0 1 0 0,-1 0-1 0 0,0 0 1 0 0,1 0 0 0 0,-1 0-1 0 0,-1 0 1 0 0,1-1-1 0 0,-1 1 1 0 0,1 0 0 0 0,-1-1-1 0 0,0 0 1 0 0,0 1-1 0 0,0-1 1 0 0,-1 1-1 0 0,1-1 1 0 0,-1 0 0 0 0,0 0-1 0 0,0 1 1 0 0,0-1-1 0 0,-1 0 1 0 0,1 1 0 0 0,-1-1-1 0 0,0 0 1 0 0,0 1-1 0 0,0-1 1 0 0,0 1 0 0 0,-1-1-1 0 0,1 1 1 0 0,-1 0-1 0 0,0-1 1 0 0,0 1 0 0 0,0 0-1 0 0,-1 0 1 0 0,1 1-1 0 0,-1-1 1 0 0,1 0-1 0 0,-1 1 1 0 0,0-1 0 0 0,0 1-1 0 0,0 0 1 0 0,0 0-1 0 0,-1 0 1 0 0,1 1 0 0 0,0-1-1 0 0,-1 1 1 0 0,1 0-1 0 0,-2-1-24 0 0,-4 1-23 0 0,0 0 0 0 0,0 1-1 0 0,0 0 1 0 0,0 0 0 0 0,1 1 0 0 0,-1 0-1 0 0,0 1 1 0 0,0 0 0 0 0,1 0 0 0 0,-1 1-1 0 0,1 0 1 0 0,0 0 0 0 0,0 1-1 0 0,0 0 1 0 0,0 0 0 0 0,1 1 0 0 0,-1 0-1 0 0,1 0 1 0 0,1 1 0 0 0,-1 0-1 0 0,1 0 1 0 0,0 1 0 0 0,0 0 0 0 0,1 0-1 0 0,0 0 1 0 0,0 1 0 0 0,0-1 0 0 0,1 1-1 0 0,0 0 1 0 0,1 0 0 0 0,0 1-1 0 0,0-1 1 0 0,1 1 0 0 0,0-1 0 0 0,1 1-1 0 0,-1 0 1 0 0,2 0 0 0 0,-1 0-1 0 0,1-1 1 0 0,1 1 0 0 0,-1 0 0 0 0,2 0-1 0 0,-1 0 1 0 0,3 5 23 0 0,-2-7-16 0 0,1 0-1 0 0,0 0 1 0 0,1-1-1 0 0,-1 0 1 0 0,1 0 0 0 0,1 0-1 0 0,-1 0 1 0 0,1-1-1 0 0,0 1 1 0 0,0-1-1 0 0,0 0 1 0 0,1-1 0 0 0,0 1-1 0 0,0-1 1 0 0,0 0-1 0 0,0-1 1 0 0,1 0-1 0 0,-1 0 1 0 0,1 0 0 0 0,0-1-1 0 0,0 1 1 0 0,0-2-1 0 0,0 1 1 0 0,0-1-1 0 0,1 0 1 0 0,3 0 16 0 0,7 0-87 0 0,-1 0-1 0 0,0-1 1 0 0,1-1 0 0 0,-1-1-1 0 0,1 0 1 0 0,-1-1 0 0 0,0-1-1 0 0,0-1 1 0 0,-1 0 0 0 0,11-5 87 0 0,70-39-4531 0 0,-37 11-5243 0 0,-43 26-69 0 0</inkml:trace>
  <inkml:trace contextRef="#ctx0" brushRef="#br0" timeOffset="1454.256">5540 519 7506 0 0,'0'0'6485'0'0,"0"0"-3835"0"0,0 0-1244 0 0,0 0-121 0 0,0 0-141 0 0,0 0-223 0 0,0 0-235 0 0,-28 34-206 0 0,-85 108-189 0 0,26-24-51 0 0,34-31-864 0 0,34-49-3137 0 0,12-31-6710 0 0,4-6 2233 0 0</inkml:trace>
  <inkml:trace contextRef="#ctx0" brushRef="#br0" timeOffset="1620.435">5168 581 11226 0 0,'0'0'5072'0'0,"0"0"-2870"0"0,0 0-1166 0 0,0 0-226 0 0,0 0-47 0 0,0 0-42 0 0,0 0-41 0 0,0 0-48 0 0,0 0-78 0 0,0 0-81 0 0,0 0-73 0 0,0 0-72 0 0,0 0-76 0 0,30 30-82 0 0,92 94-52 0 0,-28-36 13 0 0,-86-81-373 0 0,0 0-1 0 0,0-1 1 0 0,1 0-1 0 0,0-1 0 0 0,0 0 1 0 0,0 0-1 0 0,1-1 1 0 0,0 0-1 0 0,-1 0 1 0 0,1-1-1 0 0,1-1 1 0 0,-1 0-1 0 0,0 0 1 0 0,9 0 242 0 0,20-9-5975 0 0,-18-8-4071 0 0,-16 11 3894 0 0</inkml:trace>
  <inkml:trace contextRef="#ctx0" brushRef="#br0" timeOffset="1788.185">5856 408 14283 0 0,'0'0'1543'0'0,"0"0"-429"0"0,0 0 15 0 0,0 0 146 0 0,0 0-45 0 0,0 0-165 0 0,0 0-177 0 0,-8 33-173 0 0,-27 102-161 0 0,24-99-409 0 0,1 0 1 0 0,2 0 0 0 0,2 1-1 0 0,1 0 1 0 0,2 0-1 0 0,1 10-145 0 0,2-44-97 0 0,1 0 1 0 0,0 1-1 0 0,0-1 0 0 0,0 0 0 0 0,0 0 0 0 0,0 0 0 0 0,0 0 0 0 0,1-1 1 0 0,0 1-1 0 0,-1 0 0 0 0,1 0 0 0 0,0-1 0 0 0,0 1 0 0 0,1-1 0 0 0,-1 0 1 0 0,0 0-1 0 0,1 0 0 0 0,-1 0 0 0 0,1 0 0 0 0,0 0 0 0 0,0-1 0 0 0,-1 1 1 0 0,1-1-1 0 0,3 1 97 0 0,21 3-5292 0 0,-2-15-6025 0 0,-22 6 5581 0 0</inkml:trace>
  <inkml:trace contextRef="#ctx0" brushRef="#br0" timeOffset="1971.846">5578 732 13211 0 0,'0'0'1924'0'0,"0"0"-127"0"0,0 0-150 0 0,0 0-307 0 0,0 0-336 0 0,0 0-213 0 0,33 0-127 0 0,106-3-104 0 0,124-12 530 0 0,-192 15-4334 0 0,-24 0-7590 0 0,-31 0 884 0 0</inkml:trace>
  <inkml:trace contextRef="#ctx0" brushRef="#br0" timeOffset="-1094.078">120 371 9882 0 0,'0'0'1239'0'0,"0"0"-49"0"0,0 0-59 0 0,0 0-1 0 0,0 0 76 0 0,0 0 28 0 0,0 0-90 0 0,0 0-176 0 0,0 0-188 0 0,0 0-170 0 0,0 0-153 0 0,-10 19 745 0 0,-12 137 774 0 0,21-123-1745 0 0,-5 69 280 0 0,-5 1-1 0 0,-4-2 1 0 0,-25 88-511 0 0,25-134 360 0 0,15-54-221 0 0,0-1 66 0 0,0 0 69 0 0,0 0 63 0 0,0 0 38 0 0,0-5 410 0 0,1-36-659 0 0,1 0-1 0 0,3 0 0 0 0,0 0 1 0 0,3 0-1 0 0,2 1 1 0 0,11-30-126 0 0,-3 18-11 0 0,2 1 1 0 0,2 1-1 0 0,3 0 1 0 0,1 2-1 0 0,3 2 1 0 0,15-18 10 0 0,-43 62-11 0 0,-1 0 0 0 0,1-1 0 0 0,1 1 0 0 0,-1 0-1 0 0,0 0 1 0 0,0 0 0 0 0,1 0 0 0 0,0 0 0 0 0,-1 0 0 0 0,1 0 0 0 0,0 1 0 0 0,0-1 0 0 0,0 0 0 0 0,0 1 0 0 0,0 0-1 0 0,0-1 1 0 0,0 1 0 0 0,0 0 0 0 0,0 0 0 0 0,1 0 0 0 0,-1 0 0 0 0,0 1 0 0 0,1-1 0 0 0,-1 1 0 0 0,1-1 0 0 0,-1 1-1 0 0,1 0 1 0 0,-1 0 0 0 0,1 0 0 0 0,-1 0 0 0 0,1 0 0 0 0,-1 1 0 0 0,1-1 0 0 0,-1 1 0 0 0,0 0 0 0 0,1-1 0 0 0,-1 1-1 0 0,2 1 12 0 0,5 11 9 0 0,-1 0-1 0 0,0 1 1 0 0,-1 0 0 0 0,-1 0-1 0 0,0 0 1 0 0,-1 1-1 0 0,0 0 1 0 0,-1 0-1 0 0,-1 0 1 0 0,0 0-1 0 0,-1 1 1 0 0,-1-1-1 0 0,-1 1 1 0 0,0-1-1 0 0,-1 1 1 0 0,-1 8-9 0 0,2-8 1 0 0,0 173 64 0 0,0-189-62 0 0,0-1-1 0 0,0 1 1 0 0,1-1-1 0 0,-1 1 1 0 0,0-1 0 0 0,0 1-1 0 0,1 0 1 0 0,-1-1-1 0 0,0 1 1 0 0,1 0 0 0 0,-1-1-1 0 0,1 1 1 0 0,-1 0-1 0 0,0-1 1 0 0,1 1-1 0 0,-1 0 1 0 0,1 0 0 0 0,-1 0-1 0 0,1-1 1 0 0,-1 1-1 0 0,1 0 1 0 0,-1 0-1 0 0,1 0 1 0 0,-1 0 0 0 0,1 0-1 0 0,-1 0 1 0 0,1 0-1 0 0,-1 0 1 0 0,1 0-1 0 0,-1 0 1 0 0,1 0 0 0 0,-1 0-1 0 0,1 0 1 0 0,-1 0-1 0 0,1 1 1 0 0,-1-1-1 0 0,1 0 1 0 0,-1 0 0 0 0,1 0-1 0 0,-1 1 1 0 0,0-1-1 0 0,1 0 1 0 0,-1 1 0 0 0,1-1-1 0 0,-1 0 1 0 0,0 1-1 0 0,1-1 1 0 0,-1 1-1 0 0,0-1 1 0 0,1 0 0 0 0,-1 1-1 0 0,0-1 1 0 0,0 1-1 0 0,0-1 1 0 0,1 1-1 0 0,-1-1 1 0 0,0 1 0 0 0,0 0-3 0 0,30-54 61 0 0,1 1 0 0 0,3 2 1 0 0,28-30-62 0 0,-10 14-34 0 0,3 3 0 0 0,3 2 0 0 0,39-32 34 0 0,-26 59-252 0 0,-50 73 65 0 0,-14 4 235 0 0,-3 0 0 0 0,-1 0-1 0 0,-2 0 1 0 0,-4 25-48 0 0,2-43 38 0 0,-1 131-191 0 0,16-136-1273 0 0,23-23-4879 0 0,-21-8 1582 0 0,-5 3-1720 0 0,0 3-3387 0 0</inkml:trace>
  <inkml:trace contextRef="#ctx0" brushRef="#br0" timeOffset="-645.415">1422 456 7490 0 0,'0'0'4339'0'0,"0"0"-1993"0"0,0 0-576 0 0,0 0-53 0 0,0 0-132 0 0,0 0-256 0 0,-32 34-294 0 0,-100 110-255 0 0,65-46 162 0 0,62-87-861 0 0,1 1-1 0 0,1-1 1 0 0,0 1-1 0 0,0 0 1 0 0,1 0-1 0 0,1 0 1 0 0,0 1-1 0 0,1-1 1 0 0,0 0-1 0 0,1 5-80 0 0,-1-14 24 0 0,1 0-1 0 0,0-1 1 0 0,-1 1-1 0 0,1 0 1 0 0,0 0-1 0 0,1-1 1 0 0,-1 1-1 0 0,0 0 1 0 0,1-1-1 0 0,-1 1 0 0 0,1-1 1 0 0,0 0-1 0 0,0 1 1 0 0,0-1-1 0 0,0 0 1 0 0,0 0-1 0 0,0-1 1 0 0,1 1-1 0 0,-1 0 0 0 0,1-1 1 0 0,-1 1-1 0 0,1-1 1 0 0,0 0-1 0 0,-1 0 1 0 0,1 0-1 0 0,0 0 1 0 0,0 0-1 0 0,0-1 0 0 0,2 1-23 0 0,87 3 929 0 0,-70-8-790 0 0,-1-2 1 0 0,0 0-1 0 0,0-2 1 0 0,-1 0-1 0 0,0-1 0 0 0,-1-1 1 0 0,0-1-1 0 0,0-1 1 0 0,-1 0-1 0 0,-1-1 1 0 0,0-1-1 0 0,-1-1 1 0 0,0-1-1 0 0,-1 0 0 0 0,-1 0 1 0 0,-1-2-1 0 0,0 0 1 0 0,2-5-140 0 0,7-10 74 0 0,-2 0 0 0 0,-1-1 0 0 0,-1-1 1 0 0,-2-1-1 0 0,-2 0 0 0 0,7-30-74 0 0,-15 48-52 0 0,-2 0 1 0 0,-1 0-1 0 0,0-1 0 0 0,-1 1 0 0 0,-1-1 0 0 0,-1 0 0 0 0,0 0 1 0 0,-1 1-1 0 0,-2-1 0 0 0,0 1 0 0 0,0-1 0 0 0,-2 1 0 0 0,0 0 1 0 0,-8-16 51 0 0,10 26-47 0 0,-1 0 1 0 0,1 1 0 0 0,-2-1 0 0 0,1 1-1 0 0,-1 0 1 0 0,0 0 0 0 0,0 0-1 0 0,-1 1 1 0 0,0 0 0 0 0,0 0 0 0 0,-1 0-1 0 0,0 1 1 0 0,0 0 0 0 0,0 0 0 0 0,0 0-1 0 0,-1 1 1 0 0,1 1 0 0 0,-1-1 0 0 0,0 1-1 0 0,0 0 1 0 0,-1 1 0 0 0,1 0-1 0 0,-3 0 47 0 0,1 2-42 0 0,0 0-1 0 0,0 1 0 0 0,0 0 0 0 0,0 1 0 0 0,0 0 1 0 0,0 0-1 0 0,0 1 0 0 0,1 0 0 0 0,-1 1 0 0 0,1 0 1 0 0,0 1-1 0 0,0 0 0 0 0,1 0 0 0 0,0 1 0 0 0,-1 0 0 0 0,2 0 1 0 0,-1 1-1 0 0,1 0 0 0 0,0 0 0 0 0,0 2 43 0 0,-5 4-14 0 0,0 0 0 0 0,1 2 0 0 0,1-1 0 0 0,0 1 0 0 0,1 1 0 0 0,1 0 0 0 0,0 0 0 0 0,1 1 0 0 0,1 0 0 0 0,0 0 0 0 0,1 0 0 0 0,1 1 0 0 0,1-1 0 0 0,1 1 0 0 0,0 0 0 0 0,1 0 0 0 0,1 0 0 0 0,1 0-1 0 0,1 9 16 0 0,3-13-15 0 0,0-1 0 0 0,1 1 0 0 0,0-1 0 0 0,1 0 0 0 0,0 0 0 0 0,1-1 0 0 0,0 0 0 0 0,1-1 0 0 0,1 1 0 0 0,0-2 0 0 0,0 1 0 0 0,1-2 0 0 0,0 1 0 0 0,1-1 0 0 0,0-1 1 0 0,0 0-1 0 0,1-1 0 0 0,0 0 0 0 0,0-1 0 0 0,9 3 14 0 0,2 1-316 0 0,0-1 1 0 0,0-1 0 0 0,0-1-1 0 0,1-1 1 0 0,0-1-1 0 0,22 1 316 0 0,86-7-6420 0 0,-57-24-4258 0 0,-70 23 9208 0 0,8-3-3580 0 0</inkml:trace>
  <inkml:trace contextRef="#ctx0" brushRef="#br0" timeOffset="-311.621">2090 316 6809 0 0,'0'0'4097'0'0,"0"0"-1743"0"0,0 0-898 0 0,0 0-311 0 0,0 0-105 0 0,0 0-9 0 0,0 0-16 0 0,0 0-96 0 0,0 0-143 0 0,0 0-119 0 0,0 0-97 0 0,-6 35-66 0 0,-19 107-67 0 0,19-54 306 0 0,8-71-618 0 0,0 0-1 0 0,0-1 1 0 0,2 0-1 0 0,0 0 1 0 0,1 0-1 0 0,0 0 1 0 0,2 0-1 0 0,-1-1 1 0 0,2 0 0 0 0,0-1-1 0 0,1 0 1 0 0,0 0-1 0 0,2 0 1 0 0,-1-1-1 0 0,1-1 1 0 0,1 0-1 0 0,0-1 1 0 0,1 0-1 0 0,1 0-114 0 0,-12-10 55 0 0,0 0 0 0 0,0 0 0 0 0,1 0 0 0 0,-1 0 0 0 0,0 0 0 0 0,0-1 0 0 0,1 1 0 0 0,-1-1-1 0 0,0 0 1 0 0,1 0 0 0 0,-1 1 0 0 0,0-2 0 0 0,1 1 0 0 0,-1 0 0 0 0,0 0 0 0 0,1-1 0 0 0,-1 1-1 0 0,0-1 1 0 0,1 0 0 0 0,-1 0 0 0 0,0 1 0 0 0,0-2 0 0 0,0 1 0 0 0,0 0 0 0 0,0 0 0 0 0,0-1-1 0 0,0 1 1 0 0,0-1 0 0 0,-1 1 0 0 0,1-1 0 0 0,-1 0 0 0 0,1 0 0 0 0,-1 1 0 0 0,1-1 0 0 0,-1 0-1 0 0,0 0 1 0 0,0-1 0 0 0,0 1 0 0 0,0 0 0 0 0,0 0 0 0 0,-1 0 0 0 0,1-1 0 0 0,-1 1 0 0 0,1 0-1 0 0,-1-1 1 0 0,0 0-55 0 0,8-13 41 0 0,88-229 1268 0 0,-35 74-1100 0 0,-53 154-1225 0 0,13-33 2549 0 0,-17 36-5538 0 0,-3 3-5126 0 0,-1 14-2358 0 0</inkml:trace>
  <inkml:trace contextRef="#ctx0" brushRef="#br0" timeOffset="4787.924">3922 526 336 0 0,'0'0'1535'0'0,"0"0"-7"0"0,0 0 158 0 0,0 0 217 0 0,0 0 54 0 0,0 0-165 0 0,0 0-242 0 0,0 0-255 0 0,0 0-217 0 0,0 0-148 0 0,0 0-124 0 0,-9 1 2822 0 0,-26 2-1853 0 0,-71 11 378 0 0,46-6-958 0 0,60-8-1094 0 0,0 0-25 0 0,0 0-15 0 0,0 0-19 0 0,0 0-21 0 0,32 0 55 0 0,230-4 1000 0 0,-262 4-1041 0 0,0 0-4 0 0,0 0 25 0 0,0 0 61 0 0,0 0 55 0 0,-37 4 699 0 0,-171 28-744 0 0,263-35-5846 0 0,-33-3-329 0 0,-5 5-5985 0 0</inkml:trace>
  <inkml:trace contextRef="#ctx0" brushRef="#br0" timeOffset="5932.371">6852 456 3449 0 0,'0'0'2699'0'0,"0"0"-512"0"0,0 0-286 0 0,0 0-33 0 0,0 0-14 0 0,0 0-187 0 0,0 0-263 0 0,0 0-296 0 0,0 0-216 0 0,0 0-149 0 0,0 0-132 0 0,0 0-88 0 0,0 0-70 0 0,-21-7-66 0 0,-67-21-28 0 0,85 27-327 0 0,1 0 0 0 0,-1 0-1 0 0,0 0 1 0 0,1 1 0 0 0,-1-1 0 0 0,0 1 0 0 0,0 0 0 0 0,0 0 0 0 0,1 0 0 0 0,-1 0 0 0 0,0 0 0 0 0,0 1-1 0 0,1 0 1 0 0,-1-1 0 0 0,0 1 0 0 0,1 0 0 0 0,-1 0 0 0 0,0 0 0 0 0,1 0 0 0 0,0 1 0 0 0,-1-1 0 0 0,1 1 0 0 0,-3 1-33 0 0,-4 4 136 0 0,-2-1-77 0 0,1 0 1 0 0,0 1 0 0 0,0 0-1 0 0,0 0 1 0 0,1 1-1 0 0,0 1 1 0 0,0 0-1 0 0,1 0 1 0 0,0 0-1 0 0,1 1 1 0 0,0 0 0 0 0,1 1-1 0 0,0-1 1 0 0,0 1-1 0 0,1 1 1 0 0,1-1-1 0 0,0 1 1 0 0,0-1 0 0 0,1 1-1 0 0,1 0 1 0 0,0 0-1 0 0,0 8-58 0 0,1-14 33 0 0,1 0-1 0 0,0 0 1 0 0,0 0-1 0 0,1 0 1 0 0,0 0 0 0 0,0 0-1 0 0,0 0 1 0 0,1 0-1 0 0,0-1 1 0 0,0 1-1 0 0,0 0 1 0 0,1-1 0 0 0,0 0-1 0 0,0 0 1 0 0,0 0-1 0 0,1 0 1 0 0,-1 0-1 0 0,1 0 1 0 0,0-1 0 0 0,1 0-1 0 0,-1 0 1 0 0,1 0-1 0 0,-1 0 1 0 0,1-1-1 0 0,1 0 1 0 0,1 1-33 0 0,5 1 113 0 0,1-2 0 0 0,0 1-1 0 0,1-2 1 0 0,-1 1 0 0 0,0-2 0 0 0,1 0-1 0 0,-1-1 1 0 0,1 0 0 0 0,-1-1 0 0 0,1 0-1 0 0,-1-1 1 0 0,0-1 0 0 0,1 0 0 0 0,-1-1-1 0 0,-1 0 1 0 0,1-1 0 0 0,-1 0 0 0 0,1-1-1 0 0,-2-1 1 0 0,1 0 0 0 0,-1 0 0 0 0,9-8-113 0 0,-1 1 44 0 0,-1 0 0 0 0,0-1 0 0 0,-2 0 0 0 0,0-1 1 0 0,0-1-1 0 0,-2-1 0 0 0,0 0 0 0 0,-1-1 1 0 0,-1-1-1 0 0,0 0 0 0 0,-2 0 0 0 0,0-1 0 0 0,-2 0 1 0 0,0-1-1 0 0,-1 0 0 0 0,-1 0 0 0 0,-2 0 1 0 0,0-1-1 0 0,-1 0 0 0 0,-1 0 0 0 0,-1 1 0 0 0,-1-1 1 0 0,-2 0-1 0 0,0 0 0 0 0,-2-4-44 0 0,2 14-76 0 0,-1-1 0 0 0,-1 1-1 0 0,0 0 1 0 0,-1 1 0 0 0,-1-1-1 0 0,0 1 1 0 0,0 0 0 0 0,-1 0-1 0 0,-1 1 1 0 0,0 0 0 0 0,0 0 0 0 0,-1 1-1 0 0,0 0 1 0 0,-1 1 0 0 0,0 0-1 0 0,-1 0 1 0 0,0 1 0 0 0,0 0-1 0 0,-10-4 77 0 0,15 10-29 0 0,0 0-1 0 0,0 1 0 0 0,0-1 0 0 0,0 1 0 0 0,0 1 0 0 0,0-1 0 0 0,0 1 0 0 0,0 0 1 0 0,0 0-1 0 0,0 1 0 0 0,0 0 0 0 0,0 0 0 0 0,0 0 0 0 0,0 1 0 0 0,1 0 1 0 0,-1 0-1 0 0,0 1 0 0 0,1-1 0 0 0,0 1 0 0 0,-1 0 0 0 0,1 0 0 0 0,0 1 0 0 0,1 0 1 0 0,-1 0-1 0 0,1 0 0 0 0,-1 0 0 0 0,1 1 0 0 0,-2 3 30 0 0,-4 4-2 0 0,2 0 0 0 0,-1 0 0 0 0,2 1 0 0 0,0 0 0 0 0,0 0 1 0 0,1 1-1 0 0,1 0 0 0 0,0 0 0 0 0,1 0 0 0 0,0 1 0 0 0,1 3 2 0 0,0-2 40 0 0,1 1 0 0 0,1-1 1 0 0,1 1-1 0 0,1-1 0 0 0,0 1 0 0 0,1-1 1 0 0,0 0-1 0 0,2 1 0 0 0,0-1 0 0 0,0-1 0 0 0,2 1 1 0 0,0-1-1 0 0,0 0 0 0 0,2 0 0 0 0,0 0 0 0 0,0-1 1 0 0,2-1-1 0 0,0 0 0 0 0,7 8-40 0 0,6 4 129 0 0,2-1 0 0 0,1-1 0 0 0,0-1 1 0 0,2-1-1 0 0,0-2 0 0 0,1-1 0 0 0,1-1 0 0 0,1-2 0 0 0,0 0 0 0 0,1-3 0 0 0,17 5-129 0 0,-46-16-204 0 0,20 5 626 0 0,-11-5-3116 0 0,-15-4-2914 0 0,2 2-1567 0 0,-3 1-5089 0 0</inkml:trace>
  <inkml:trace contextRef="#ctx0" brushRef="#br0" timeOffset="9703.207">7224 839 3689 0 0,'0'0'3617'0'0,"0"0"-581"0"0,0 0-438 0 0,0 0-279 0 0,0 0-326 0 0,0 0-361 0 0,0 0-294 0 0,0 0-219 0 0,0 0-115 0 0,0 0-84 0 0,0 0-105 0 0,0 0-86 0 0,0-12-78 0 0,11-86 851 0 0,-5 71-1309 0 0,0 0 1 0 0,2 1-1 0 0,1-1 1 0 0,1 2-1 0 0,1-1 1 0 0,1 2-1 0 0,2-1 1 0 0,0 2-1 0 0,1 0 1 0 0,2 0-1 0 0,0 2 1 0 0,4-3-194 0 0,43-34 120 0 0,-62 59-127 0 0,0 0 0 0 0,-1 0 0 0 0,1 0 0 0 0,-1 0 0 0 0,1 1 0 0 0,-1-1 1 0 0,0 0-1 0 0,1 1 0 0 0,-1-1 0 0 0,0 1 0 0 0,0 0 0 0 0,0-1 0 0 0,0 1 0 0 0,-1 0 1 0 0,1 0-1 0 0,0-1 0 0 0,-1 1 0 0 0,1 0 0 0 0,-1 0 0 0 0,1 0 0 0 0,-1 0 0 0 0,0 0 1 0 0,0-1-1 0 0,0 1 0 0 0,0 0 0 0 0,0 1 7 0 0,4 42 25 0 0,-2 0-1 0 0,-2 0 1 0 0,-2 0 0 0 0,-4 21-25 0 0,-5 33 30 0 0,11-98-51 0 0,0-1 18 0 0,0 0-10 0 0,0 0 1 0 0,43-48 152 0 0,139-150-136 0 0,-163 180-10 0 0,1 2 0 0 0,0 0 1 0 0,1 0-1 0 0,1 2 0 0 0,0 1 0 0 0,20-9 6 0 0,-41 22-2 0 0,-1-1-1 0 0,0 1 0 0 0,1-1 1 0 0,0 1-1 0 0,-1-1 1 0 0,1 1-1 0 0,-1 0 0 0 0,1-1 1 0 0,-1 1-1 0 0,1 0 1 0 0,0-1-1 0 0,-1 1 0 0 0,1 0 1 0 0,0 0-1 0 0,-1-1 1 0 0,1 1-1 0 0,0 0 0 0 0,-1 0 1 0 0,1 0-1 0 0,0 0 1 0 0,0 0-1 0 0,-1 0 0 0 0,1 0 1 0 0,0 0-1 0 0,-1 0 1 0 0,1 0-1 0 0,0 1 0 0 0,-1-1 1 0 0,1 0-1 0 0,0 0 1 0 0,-1 1-1 0 0,1-1 1 0 0,-1 0-1 0 0,1 1 0 0 0,0-1 1 0 0,-1 1-1 0 0,1-1 1 0 0,-1 1-1 0 0,1-1 0 0 0,-1 1 1 0 0,1-1-1 0 0,-1 1 1 0 0,0-1-1 0 0,1 1 0 0 0,-1-1 1 0 0,0 1-1 0 0,1 0 1 0 0,-1-1-1 0 0,0 1 0 0 0,0 0 1 0 0,1-1-1 0 0,-1 1 1 0 0,0 0-1 0 0,0-1 0 0 0,0 1 1 0 0,0 0-1 0 0,0 0 1 0 0,0-1-1 0 0,0 1 3 0 0,-14 186 71 0 0,0 51 7 0 0,14-237-124 0 0,0 0 0 0 0,0 0-1 0 0,0 0 1 0 0,0 1 0 0 0,0-1 0 0 0,0 0-1 0 0,0 0 1 0 0,0 0 0 0 0,1 0 0 0 0,-1 0-1 0 0,0 0 1 0 0,1 1 0 0 0,-1-1 0 0 0,1 0-1 0 0,-1 0 1 0 0,1 0 0 0 0,0 0-1 0 0,-1 0 1 0 0,1-1 0 0 0,0 1 0 0 0,0 0-1 0 0,0 0 1 0 0,-1 0 0 0 0,1-1 0 0 0,0 1-1 0 0,0 0 1 0 0,0-1 0 0 0,0 1-1 0 0,0-1 1 0 0,0 1 0 0 0,0-1 0 0 0,1 1-1 0 0,0-1 47 0 0,10-1-4097 0 0,2-5-4446 0 0,-8 2-3363 0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4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0 696 0 0 0,'0'0'661'0'0,"0"0"1177"0"0,0 0 428 0 0,0 0 27 0 0,0 0-133 0 0,0 0-237 0 0,0 0-289 0 0,0 0-214 0 0,0 0-124 0 0,0 0-123 0 0,0 0-85 0 0,24 7-69 0 0,76 18-60 0 0,-98-24-904 0 0,0 0 1 0 0,1-1 0 0 0,-1 1 0 0 0,0-1-1 0 0,1 1 1 0 0,-1-1 0 0 0,1 0 0 0 0,-1 0-1 0 0,0 0 1 0 0,1-1 0 0 0,-1 1 0 0 0,0 0-1 0 0,1-1 1 0 0,-1 1 0 0 0,0-1 0 0 0,1 0-1 0 0,-1 0 1 0 0,0 0 0 0 0,0 0 0 0 0,0 0-1 0 0,0 0 1 0 0,0-1 0 0 0,0 1 0 0 0,0-1 0 0 0,0 0-1 0 0,0 0-55 0 0,7-6 287 0 0,99-88 1045 0 0,-5-5 0 0 0,-3-4 0 0 0,0-12-1332 0 0,-24 30 309 0 0,110-97 36 0 0,-150 168-361 0 0,-25 51 52 0 0,-10 8 51 0 0,-2-1 0 0 0,-2 0 0 0 0,-2 1 0 0 0,-2-1 0 0 0,-1-1 1 0 0,-2 0-1 0 0,-3 0 0 0 0,0-1 0 0 0,-3 0 0 0 0,-1-2 0 0 0,-18 30-87 0 0,-51 72 169 0 0,80-132-159 0 0,1-1 0 0 0,-1-1 0 0 0,0 1 0 0 0,-1-1 0 0 0,0 0 0 0 0,0-1-1 0 0,0 0 1 0 0,0 0 0 0 0,-1 0 0 0 0,0-1 0 0 0,0 0 0 0 0,0 0 0 0 0,0-1 0 0 0,-1 0-1 0 0,1-1 1 0 0,-1 0 0 0 0,-2 0-10 0 0,4-1-20 0 0,-86-2 16 0 0,90 0-49 0 0,0 0-1 0 0,0 0 1 0 0,1 0-1 0 0,-1 0 0 0 0,1 0 1 0 0,-1 0-1 0 0,1-1 1 0 0,-1 1-1 0 0,1-1 0 0 0,0 1 1 0 0,0-1-1 0 0,0 0 1 0 0,0 0-1 0 0,0 0 0 0 0,0 0 1 0 0,0-1-1 0 0,1 1 0 0 0,-1 0 1 0 0,1-1-1 0 0,-1 1 1 0 0,1-1-1 0 0,0 1 0 0 0,0-1 1 0 0,0 0-1 0 0,1 0 1 0 0,-1 1-1 0 0,0-1 0 0 0,1 0 1 0 0,0 0-1 0 0,0 1 1 0 0,0-2 53 0 0,-1-3-407 0 0,1-1 0 0 0,1 1 0 0 0,-1 0 0 0 0,1 0 0 0 0,0 0 0 0 0,1 0 0 0 0,0-1 0 0 0,0 2 0 0 0,0-1 1 0 0,1 0-1 0 0,0 0 0 0 0,0 1 0 0 0,1 0 0 0 0,3-6 407 0 0,48-43-11957 0 0,-41 47 3865 0 0</inkml:trace>
  <inkml:trace contextRef="#ctx0" brushRef="#br0" timeOffset="342.177">1315 262 13995 0 0,'0'0'1707'0'0,"0"0"-501"0"0,0 0-222 0 0,0 0 77 0 0,0 0 61 0 0,0 0-86 0 0,0 0-164 0 0,0 0-174 0 0,0 0-162 0 0,0 0-123 0 0,0 0-91 0 0,0 0-85 0 0,-20 37-83 0 0,-59 115-54 0 0,45-63-29 0 0,33-76-62 0 0,-1-5 2 0 0,1 0 1 0 0,0 1-1 0 0,0-1 1 0 0,1 1-1 0 0,0-1 1 0 0,1 0-1 0 0,0 1 1 0 0,0-1-1 0 0,1 1 1 0 0,0-1-1 0 0,0 0 1 0 0,1 0-1 0 0,0 0 1 0 0,0-1-1 0 0,1 1 1 0 0,0-1-1 0 0,1 1 1 0 0,-1-1-1 0 0,1 0 1 0 0,1-1-1 0 0,-1 0 1 0 0,1 1-1 0 0,0-2 1 0 0,0 1-1 0 0,1-1 1 0 0,0 0-1 0 0,0 0 1 0 0,0-1-1 0 0,0 0 1 0 0,6 2-12 0 0,-2-2 101 0 0,1-1 0 0 0,0 0 0 0 0,0-1-1 0 0,0-1 1 0 0,0 1 0 0 0,0-2 0 0 0,0 0 0 0 0,1 0 0 0 0,-1-1 0 0 0,0-1 0 0 0,0 0 0 0 0,0-1-1 0 0,-1 0 1 0 0,1-1 0 0 0,-1 0 0 0 0,1 0 0 0 0,-1-1 0 0 0,0-1 0 0 0,-1 0 0 0 0,0-1-1 0 0,0 0 1 0 0,0 0 0 0 0,-1-1 0 0 0,0 0 0 0 0,0-1 0 0 0,-1 0 0 0 0,0 0 0 0 0,-1-1-1 0 0,0 0 1 0 0,0 0 0 0 0,-1 0 0 0 0,0-1 0 0 0,-1 0 0 0 0,-1 0 0 0 0,1-1 0 0 0,-2 1-1 0 0,0-1 1 0 0,0 0 0 0 0,-1 0 0 0 0,0 0 0 0 0,-1 0 0 0 0,0-6-101 0 0,-4 9-65 0 0,0 1-1 0 0,0-1 1 0 0,-1 1 0 0 0,0 0 0 0 0,-1 0 0 0 0,1 0-1 0 0,-1 1 1 0 0,-1 0 0 0 0,0 0 0 0 0,0 0 0 0 0,0 0-1 0 0,0 1 1 0 0,-1 0 0 0 0,0 1 0 0 0,-1-1-1 0 0,1 1 1 0 0,-1 1 0 0 0,0-1 0 0 0,0 1 0 0 0,0 1-1 0 0,-1 0 1 0 0,0 0 0 0 0,1 0 0 0 0,-1 1 0 0 0,0 0-1 0 0,0 1 1 0 0,0 0 0 0 0,0 1 0 0 0,0 0-1 0 0,-9 0 66 0 0,-34 9-3572 0 0,36-1-399 0 0,0 1-3547 0 0,6-1-4569 0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03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156 519 2793 0 0,'0'0'2616'0'0,"0"0"-1046"0"0,0 0-337 0 0,0 0 50 0 0,0 0 143 0 0,0 0 65 0 0,0 0-129 0 0,0 0-289 0 0,0 0-305 0 0,0 0-260 0 0,0 0-190 0 0,0 0-122 0 0,-8-3 392 0 0,8 36 189 0 0,-1 0-1 0 0,-2 0 1 0 0,-2 0-1 0 0,0 0 1 0 0,-3 0 0 0 0,-2 4-777 0 0,-74 225 720 0 0,55-203 69 0 0,27-67 2252 0 0,2-19-2982 0 0,1 1 0 0 0,2-1 0 0 0,0 1 0 0 0,2 0 0 0 0,1-1 0 0 0,1 2 0 0 0,1-1 0 0 0,1 1 0 0 0,1 1 0 0 0,2-1 0 0 0,0 2 0 0 0,14-20-59 0 0,86-129 113 0 0,-94 160-182 0 0,-18 12 5 0 0,11 11-19 0 0,-5 14 110 0 0,0 0 0 0 0,-2 0 0 0 0,0 1-1 0 0,-2 0 1 0 0,-1-1 0 0 0,-1 1 0 0 0,-3 20-27 0 0,2 21 27 0 0,1 74-38 0 0,0-139 15 0 0,14-14 550 0 0,1-33-503 0 0,3 1 1 0 0,1 0-1 0 0,2 1 1 0 0,2 1-1 0 0,14-18-51 0 0,-25 38-18 0 0,1 1-1 0 0,1 1 0 0 0,0 0 0 0 0,2 1 0 0 0,0 0 1 0 0,1 1-1 0 0,1 1 0 0 0,1 1 0 0 0,0 1 0 0 0,1 0 1 0 0,2 0 18 0 0,-21 15-7 0 0,0-1 1 0 0,-1 0 0 0 0,1 1 0 0 0,0-1 0 0 0,0 1 0 0 0,0-1-1 0 0,0 1 1 0 0,0-1 0 0 0,0 1 0 0 0,0 0 0 0 0,0-1-1 0 0,0 1 1 0 0,0 0 0 0 0,0 0 0 0 0,0 0 0 0 0,0 0 0 0 0,0 0-1 0 0,0 0 1 0 0,1 0 0 0 0,-1 0 0 0 0,0 0 0 0 0,0 0-1 0 0,0 1 1 0 0,0-1 0 0 0,0 0 0 0 0,0 1 0 0 0,0-1 0 0 0,0 1-1 0 0,0-1 1 0 0,-1 1 0 0 0,1-1 0 0 0,0 1 0 0 0,0 0-1 0 0,0-1 1 0 0,0 1 0 0 0,-1 0 0 0 0,1 0 0 0 0,0 0 0 0 0,-1 0-1 0 0,1 0 1 0 0,-1-1 0 0 0,1 1 0 0 0,-1 0 0 0 0,1 0-1 0 0,-1 0 1 0 0,0 0 0 0 0,1 0 0 0 0,-1 1 6 0 0,2 56 95 0 0,-2-42-85 0 0,-2 10 30 0 0,-1 0 1 0 0,-1-1 0 0 0,-1 1-1 0 0,-1-1 1 0 0,-2 0 0 0 0,-1 0-41 0 0,-22 95 229 0 0,20-11-88 0 0,12-108-260 0 0,0 0 1 0 0,0 0-1 0 0,0-1 0 0 0,0 1 0 0 0,0 0 0 0 0,0-1 0 0 0,0 1 0 0 0,1-1 0 0 0,-1 1 0 0 0,0-1 0 0 0,0 0 0 0 0,0 0 0 0 0,1 1 1 0 0,-1-1-1 0 0,0 0 0 0 0,0 0 0 0 0,1 0 0 0 0,-1 0 0 0 0,0 0 0 0 0,0-1 0 0 0,1 1 0 0 0,-1 0 0 0 0,0-1 0 0 0,0 1 1 0 0,0 0-1 0 0,1-1 0 0 0,-1 0 0 0 0,0 1 0 0 0,0-1 0 0 0,0 1 0 0 0,0-1 0 0 0,0 0 0 0 0,0 0 0 0 0,0 0 0 0 0,-1 0 0 0 0,1 0 1 0 0,0 0-1 0 0,0 0 0 0 0,-1 0 0 0 0,1 0 0 0 0,0 0 0 0 0,0-1 119 0 0,13-13-4241 0 0,0 1-5157 0 0,-9 7-244 0 0</inkml:trace>
  <inkml:trace contextRef="#ctx0" brushRef="#br0" timeOffset="867.444">1222 350 608 0 0,'0'0'2035'0'0,"0"0"-378"0"0,0 0-89 0 0,0 0 124 0 0,0 0 98 0 0,0 0-102 0 0,0 0-243 0 0,0 0-266 0 0,0 0-190 0 0,0 0-143 0 0,0 0-124 0 0,0 0-132 0 0,0 0-110 0 0,-25 4-68 0 0,-76 15-40 0 0,46 9 307 0 0,44-20-574 0 0,1 1 1 0 0,0-1-1 0 0,1 2 0 0 0,0-1 1 0 0,0 1-1 0 0,1 1 0 0 0,0-1 1 0 0,1 1-1 0 0,0 1 1 0 0,0-1-1 0 0,2 1 0 0 0,-1 0 1 0 0,2 1-1 0 0,-1-1 0 0 0,2 1 1 0 0,0 0-1 0 0,0 0 0 0 0,1 0 1 0 0,1 0-1 0 0,0 0 0 0 0,1 9-105 0 0,1-19 47 0 0,-1 1 0 0 0,1-1 0 0 0,0 0-1 0 0,1 0 1 0 0,-1 0 0 0 0,0 0 0 0 0,1 0-1 0 0,0 0 1 0 0,-1-1 0 0 0,1 1 0 0 0,0 0-1 0 0,1-1 1 0 0,-1 0 0 0 0,0 1-1 0 0,1-1 1 0 0,-1 0 0 0 0,1 0 0 0 0,0 0-1 0 0,-1-1 1 0 0,1 1 0 0 0,0 0 0 0 0,0-1-1 0 0,0 0 1 0 0,0 0 0 0 0,1 0-1 0 0,-1 0 1 0 0,0-1 0 0 0,0 1 0 0 0,1-1-1 0 0,-1 1 1 0 0,0-1 0 0 0,1 0-47 0 0,107-12 1670 0 0,-92 5-1548 0 0,1-1 0 0 0,-2-1 0 0 0,1-1 0 0 0,-1-1 0 0 0,-1 0 0 0 0,0-1 0 0 0,0-1 0 0 0,-1-1 0 0 0,-1 0 0 0 0,0-1 0 0 0,-1 0 0 0 0,-1-1 0 0 0,-1-1 0 0 0,0 0 0 0 0,-1-1 0 0 0,0 0 0 0 0,-2-1 0 0 0,0 0 0 0 0,-1 0 0 0 0,-1-1 0 0 0,1-9-122 0 0,-4 13-4 0 0,-1-1 0 0 0,-1 0-1 0 0,0 1 1 0 0,-1-1-1 0 0,-1 0 1 0 0,-1 0 0 0 0,-1 0-1 0 0,0 0 1 0 0,-1 1-1 0 0,-2-8 5 0 0,3 15-34 0 0,0 1 0 0 0,-1 0 0 0 0,0 1-1 0 0,0-1 1 0 0,-1 0 0 0 0,0 1 0 0 0,-1 0 0 0 0,1 0-1 0 0,-1 0 1 0 0,0 0 0 0 0,-1 1 0 0 0,0 0-1 0 0,0 0 1 0 0,0 1 0 0 0,-1-1 0 0 0,1 1-1 0 0,-1 1 1 0 0,-1-1 0 0 0,1 1 0 0 0,0 1 0 0 0,-6-3 34 0 0,9 5-17 0 0,-1-1 0 0 0,1 1 0 0 0,-1 0 1 0 0,1 0-1 0 0,-1 0 0 0 0,0 1 1 0 0,1 0-1 0 0,-1 0 0 0 0,1 0 1 0 0,-1 0-1 0 0,0 1 0 0 0,1 0 1 0 0,-1 0-1 0 0,1 0 0 0 0,-1 0 1 0 0,1 1-1 0 0,0 0 0 0 0,-1 0 1 0 0,1 0-1 0 0,0 0 0 0 0,0 0 1 0 0,1 1-1 0 0,-1 0 0 0 0,0 0 1 0 0,1 0-1 0 0,0 0 0 0 0,-1 1 0 0 0,1-1 1 0 0,1 1-1 0 0,-1 0 0 0 0,0 0 1 0 0,1 0-1 0 0,0 0 0 0 0,-1 2 17 0 0,-4 8 8 0 0,1 0-1 0 0,1 1 0 0 0,0 0 1 0 0,1-1-1 0 0,0 1 0 0 0,1 1 0 0 0,1-1 1 0 0,0 0-1 0 0,1 13-7 0 0,2-13 41 0 0,1 0 1 0 0,0 0-1 0 0,0 1 0 0 0,2-2 1 0 0,0 1-1 0 0,1 0 0 0 0,0-1 1 0 0,1 0-1 0 0,1 0 1 0 0,0 0-1 0 0,1-1 0 0 0,0 0 1 0 0,1-1-1 0 0,1 0 0 0 0,0 0 1 0 0,0-1-1 0 0,1 0 0 0 0,0-1 1 0 0,3 2-42 0 0,26 21 147 0 0,56 35 42 0 0,-46-52-2335 0 0,-50-43-4728 0 0,-3 2-2905 0 0,1 14 2028 0 0</inkml:trace>
  <inkml:trace contextRef="#ctx0" brushRef="#br0" timeOffset="1247.857">1630 77 8138 0 0,'0'0'1377'0'0,"0"0"-14"0"0,0 0 199 0 0,0 0 168 0 0,0 0-103 0 0,0 0-222 0 0,0 0-236 0 0,-1 32-205 0 0,-5 97-183 0 0,4-104-446 0 0,1 0-1 0 0,1 0 1 0 0,1 0-1 0 0,2 0 0 0 0,0-1 1 0 0,2 1-1 0 0,0-1 1 0 0,4 7-335 0 0,31 68 593 0 0,-39-98-518 0 0,0 0 0 0 0,1-1 0 0 0,-1 1-1 0 0,0-1 1 0 0,1 0 0 0 0,-1 0 0 0 0,0 1 0 0 0,1-1 0 0 0,-1 0-1 0 0,0 0 1 0 0,1 0 0 0 0,-1 0 0 0 0,0 0 0 0 0,1-1 0 0 0,-1 1 0 0 0,1 0-1 0 0,-1-1 1 0 0,0 1 0 0 0,0-1 0 0 0,1 1 0 0 0,-1-1 0 0 0,0 1-1 0 0,0-1 1 0 0,0 0 0 0 0,0 0 0 0 0,0 0 0 0 0,1 1 0 0 0,-1-1 0 0 0,-1 0-1 0 0,1 0 1 0 0,0-1 0 0 0,0 1 0 0 0,0 0 0 0 0,-1 0 0 0 0,1 0-1 0 0,0 0 1 0 0,-1-1 0 0 0,1 1 0 0 0,-1 0 0 0 0,1-1 0 0 0,-1 1 0 0 0,0 0-1 0 0,0-1 1 0 0,0 1 0 0 0,1 0 0 0 0,-2-2-75 0 0,3 0-62 0 0,181-375 1614 0 0,-103 240-1629 0 0,-72 121-681 0 0,-8 16 155 0 0,0 1-271 0 0,0 12-3907 0 0,0-6 3463 0 0,0 15-7733 0 0,-2-12-1805 0 0</inkml:trace>
  <inkml:trace contextRef="#ctx0" brushRef="#br0" timeOffset="1602.158">785 873 14507 0 0,'0'0'1530'0'0,"0"0"-502"0"0,0 0-211 0 0,0 0 54 0 0,0 0 100 0 0,0 0 13 0 0,0 0-49 0 0,0 0-93 0 0,0 0-102 0 0,0 0-104 0 0,0 0-62 0 0,33 7-61 0 0,106 22-50 0 0,-16-21 325 0 0,263-49 129 0 0,-178-6-2476 0 0,-172 34-933 0 0,-24 9-1488 0 0,1-1-4881 0 0,-9 4-1363 0 0</inkml:trace>
  <inkml:trace contextRef="#ctx0" brushRef="#br0" timeOffset="2223.453">1148 1064 13371 0 0,'0'0'1814'0'0,"0"0"-611"0"0,0 0-343 0 0,0 0 28 0 0,0 0 19 0 0,0 0-78 0 0,0 0-78 0 0,0 0-83 0 0,0 0-96 0 0,0 0-85 0 0,0 0-93 0 0,0 0-112 0 0,-34 21-74 0 0,-103 66-58 0 0,86-43 12 0 0,46-34-122 0 0,0 0-12 0 0,-1 0 0 0 0,2 1 0 0 0,-1-1 0 0 0,1 1-1 0 0,1 0 1 0 0,0 0 0 0 0,1 1 0 0 0,0-1 0 0 0,0 0-1 0 0,1 1 1 0 0,1-1 0 0 0,0 1 0 0 0,2 10-28 0 0,-1-18 26 0 0,0 0 0 0 0,0 0 0 0 0,0-1 0 0 0,1 1 1 0 0,0 0-1 0 0,0-1 0 0 0,0 1 0 0 0,0-1 0 0 0,0 0 0 0 0,1 0 0 0 0,-1 0 1 0 0,1 0-1 0 0,0 0 0 0 0,0 0 0 0 0,0-1 0 0 0,0 1 0 0 0,0-1 0 0 0,1 0 1 0 0,-1 0-1 0 0,1 0 0 0 0,0-1 0 0 0,-1 1 0 0 0,1-1 0 0 0,0 0 0 0 0,0 0 1 0 0,0 0-1 0 0,0 0 0 0 0,1-1-26 0 0,112-2 1110 0 0,-91-5-989 0 0,-1-1 0 0 0,0-1 1 0 0,-1-1-1 0 0,1-1 1 0 0,-2-1-1 0 0,0-1 1 0 0,-1-2-1 0 0,0 0 0 0 0,-1-1 1 0 0,0-1-1 0 0,-2-1 1 0 0,0 0-1 0 0,-1-2 1 0 0,-1 0-1 0 0,-1-1 1 0 0,0 0-1 0 0,1-7-121 0 0,-9 13 15 0 0,-1 0-1 0 0,0 0 1 0 0,-1 0 0 0 0,-1-1-1 0 0,0 0 1 0 0,-1 0 0 0 0,-1 0-1 0 0,-1-1 1 0 0,0 1 0 0 0,-1-1-1 0 0,-1 1 1 0 0,0-2-15 0 0,-2 10-30 0 0,1 0 0 0 0,-1 0 0 0 0,-1 0 1 0 0,0 0-1 0 0,0 0 0 0 0,0 1 0 0 0,-1-1 0 0 0,0 1 0 0 0,-1 0 0 0 0,1 0 1 0 0,-1 1-1 0 0,-1-1 0 0 0,1 1 0 0 0,-1 0 0 0 0,0 1 0 0 0,0-1 0 0 0,-1 1 1 0 0,-1 0 29 0 0,4 2-15 0 0,1 1 1 0 0,-1 0 0 0 0,0 0-1 0 0,0 0 1 0 0,-1 1-1 0 0,1-1 1 0 0,0 1 0 0 0,-1 0-1 0 0,1 0 1 0 0,0 1 0 0 0,-1-1-1 0 0,1 1 1 0 0,-1 0 0 0 0,1 0-1 0 0,-1 1 1 0 0,1-1 0 0 0,-1 1-1 0 0,1 0 1 0 0,0 0 0 0 0,-1 0-1 0 0,1 1 1 0 0,0-1 0 0 0,0 1-1 0 0,0 0 1 0 0,0 1 0 0 0,0-1-1 0 0,1 0 1 0 0,-2 2 14 0 0,-6 4-12 0 0,1 0 1 0 0,0 0-1 0 0,1 1 0 0 0,-1 1 1 0 0,2-1-1 0 0,-1 1 0 0 0,1 1 0 0 0,1 0 1 0 0,-1 2 11 0 0,0 2 8 0 0,0 1-1 0 0,2 0 1 0 0,0 0 0 0 0,1 0 0 0 0,0 1 0 0 0,2 0-1 0 0,0-1 1 0 0,1 1 0 0 0,0 1 0 0 0,1-1 0 0 0,1 0-1 0 0,1 0 1 0 0,1 0-8 0 0,1-4 43 0 0,1 0 0 0 0,0 0 0 0 0,1-1 0 0 0,0 0 0 0 0,1 0 0 0 0,0 0 0 0 0,1-1 0 0 0,1 0 0 0 0,0 0 0 0 0,0-1 0 0 0,1 0 1 0 0,0 0-1 0 0,1-1 0 0 0,0 0 0 0 0,1 0-43 0 0,99 76 308 0 0,-100-77-112 0 0,1 1-1334 0 0,-15-19-1758 0 0,-18-40-7235 0 0,18 12-584 0 0,4 27 7358 0 0</inkml:trace>
  <inkml:trace contextRef="#ctx0" brushRef="#br0" timeOffset="2542.396">1697 946 5193 0 0,'0'0'3764'0'0,"0"0"-1100"0"0,0 0-621 0 0,0 0-237 0 0,0 0-251 0 0,0 0-247 0 0,0 0-193 0 0,0 0-163 0 0,0 0-115 0 0,0 0-63 0 0,0 0-56 0 0,0 0-70 0 0,0 0-77 0 0,-7 24-95 0 0,-21 73-83 0 0,-25 25 629 0 0,38-21-446 0 0,15-98-553 0 0,0 0 0 0 0,0 1 0 0 0,1-1 0 0 0,-1 1 0 0 0,1-1 0 0 0,0 0 0 0 0,0 0 0 0 0,0 1 0 0 0,0-1 0 0 0,1 0-1 0 0,-1 0 1 0 0,1 0 0 0 0,0 0 0 0 0,0-1 0 0 0,0 1 0 0 0,0 0 0 0 0,0-1 0 0 0,1 1 0 0 0,-1-1 0 0 0,1 0 0 0 0,0 0 0 0 0,-1 0 0 0 0,1 0 0 0 0,0 0 0 0 0,0-1 0 0 0,0 1 0 0 0,0-1 0 0 0,3 1-23 0 0,2 1 19 0 0,0 0-1 0 0,-1 0 1 0 0,1-1 0 0 0,1 0 0 0 0,-1 0 0 0 0,0-1 0 0 0,0 0 0 0 0,1 0 0 0 0,-1-1-1 0 0,0 0 1 0 0,1-1 0 0 0,-1 0 0 0 0,0 0 0 0 0,0 0 0 0 0,1-1 0 0 0,-1-1-1 0 0,-1 1 1 0 0,1-1 0 0 0,0-1 0 0 0,-1 0 0 0 0,8-4-19 0 0,-3-39-3091 0 0,-22 17-3408 0 0,6 26 4919 0 0,-9-9-7346 0 0,4 9 1568 0 0</inkml:trace>
  <inkml:trace contextRef="#ctx0" brushRef="#br0" timeOffset="2787.834">1421 1130 15195 0 0,'0'0'2025'0'0,"0"0"-538"0"0,0 0-238 0 0,0 0-79 0 0,0 0-123 0 0,0 0-132 0 0,0 0-90 0 0,33 4-82 0 0,107 11-115 0 0,100-8 359 0 0,-175-5-3226 0 0,-44-3-1176 0 0,0 0-3679 0 0,-9-3-4805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3:35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 13219 0 0,'0'0'1283'0'0,"0"0"-308"0"0,0 0 102 0 0,0 0 277 0 0,0 0 119 0 0,0 0-144 0 0,0 0-254 0 0,0 0-216 0 0,0 0-155 0 0,35 0-108 0 0,112-1-85 0 0,16-22 438 0 0,-110 11-769 0 0,124-16-391 0 0,-118 24-3724 0 0,0 2-5758 0 0,-41 2-1900 0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0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79 736 0 0 0,'0'0'663'0'0,"0"0"1331"0"0,0 0 573 0 0,0 0 169 0 0,0 0-55 0 0,0 0-278 0 0,0 0-393 0 0,0 0-376 0 0,0 0-346 0 0,0 0-268 0 0,0 0-194 0 0,0 0-145 0 0,-1 3-119 0 0,-5 6-86 0 0,4-6-83 0 0,2-3-56 0 0,0 0-63 0 0,9 4 497 0 0,18 5-418 0 0,1-1 0 0 0,0-1 0 0 0,0-1 0 0 0,0-2-1 0 0,1-1 1 0 0,-1-1 0 0 0,1-1 0 0 0,0-2 0 0 0,18-2-353 0 0,113-25-514 0 0,-150 19-3776 0 0,-29 2-9920 0 0,11 7 6732 0 0</inkml:trace>
  <inkml:trace contextRef="#ctx0" brushRef="#br0" timeOffset="243.518">0 961 8298 0 0,'0'0'2128'0'0,"0"0"-397"0"0,0 0-250 0 0,0 0 23 0 0,0 0-22 0 0,0 0-118 0 0,0 0-175 0 0,0 0-162 0 0,0 0-149 0 0,0 0-158 0 0,0 0-156 0 0,34 10-137 0 0,110 29-116 0 0,-45-29 9 0 0,-83-12-282 0 0,255-45-2692 0 0,-207 31-1708 0 0,-21 3-3644 0 0,-22 6-434 0 0</inkml:trace>
  <inkml:trace contextRef="#ctx0" brushRef="#br0" timeOffset="446.075">976 692 14211 0 0,'0'0'2070'0'0,"0"0"-701"0"0,0 0-480 0 0,0 0-73 0 0,0 0 56 0 0,0 0 14 0 0,0 0 7 0 0,0 0-50 0 0,0 0-138 0 0,0 0-123 0 0,0 0-123 0 0,0 0-110 0 0,0 0-82 0 0,36 9-67 0 0,113 25-59 0 0,-47-26-8 0 0,-87-9-289 0 0,103-7-1124 0 0,-42-5-5713 0 0,-62 10 1245 0 0,-7-1-5208 0 0</inkml:trace>
  <inkml:trace contextRef="#ctx0" brushRef="#br0" timeOffset="1016.33">1692 526 9234 0 0,'0'0'1652'0'0,"0"0"-358"0"0,0 0-162 0 0,0 0 39 0 0,0 0 39 0 0,0 0-35 0 0,0 0-88 0 0,0 0-106 0 0,0 0-111 0 0,0 0-102 0 0,0 0-123 0 0,0 0-101 0 0,0 0-68 0 0,4 28-63 0 0,12 87-35 0 0,9 198 593 0 0,4-188-769 0 0,-29-124-152 0 0,1 0 0 0 0,0-1 0 0 0,0 1 0 0 0,0-1 0 0 0,0 1 0 0 0,0-1 0 0 0,0 1 0 0 0,0-1 0 0 0,1 1 1 0 0,-1-1-1 0 0,0 0 0 0 0,0 0 0 0 0,0 0 0 0 0,0 0 0 0 0,0 0 0 0 0,0 0 0 0 0,1 0 0 0 0,-1 0 0 0 0,0 0 1 0 0,0 0-1 0 0,0-1 0 0 0,0 1 0 0 0,0 0 0 0 0,0-1 0 0 0,0 1 0 0 0,0-1 0 0 0,0 1 0 0 0,0-1 0 0 0,0 1 1 0 0,0-1-1 0 0,0 0 0 0 0,0 0 0 0 0,0 1 0 0 0,-1-1 0 0 0,1 0 0 0 0,0 0 0 0 0,-1 0 0 0 0,1 0 0 0 0,0 0 1 0 0,-1 0-1 0 0,1 0 0 0 0,-1 0 0 0 0,1 0 0 0 0,-1 0 0 0 0,0 0 0 0 0,1 0 0 0 0,-1 0 0 0 0,0 0 1 0 0,0 0-1 0 0,0-1 0 0 0,0 1 0 0 0,0 0 0 0 0,0 0 0 0 0,0-1-50 0 0,4-4-49 0 0,35-60 517 0 0,-3-2 1 0 0,-3-2-1 0 0,16-52-468 0 0,57-117 43 0 0,-44 140-2050 0 0,-58 117-10403 0 0,-4-11 1161 0 0</inkml:trace>
  <inkml:trace contextRef="#ctx0" brushRef="#br0" timeOffset="1651.082">2123 1042 10450 0 0,'0'0'5005'0'0,"0"0"-3247"0"0,0 0-887 0 0,0 0 174 0 0,0 0 216 0 0,0 0-17 0 0,0 0-180 0 0,0 0-206 0 0,0 0-193 0 0,0 0-141 0 0,0 0-82 0 0,0 0-62 0 0,27-9-49 0 0,83-31-57 0 0,-55 4 189 0 0,-50 31-441 0 0,-1-1-1 0 0,-1 1 1 0 0,1-1 0 0 0,-1 0 0 0 0,0 0-1 0 0,0 0 1 0 0,0 0 0 0 0,-1 0-1 0 0,0-1 1 0 0,-1 1 0 0 0,1-1 0 0 0,-1 1-1 0 0,0-1 1 0 0,-1 0 0 0 0,0 1-1 0 0,0-1 1 0 0,0 0 0 0 0,-2-6-22 0 0,1 11-35 0 0,-1-1 0 0 0,0 1 0 0 0,0 0 0 0 0,0 0 0 0 0,0 0 0 0 0,0 0 0 0 0,-1 0 0 0 0,1 0 0 0 0,-1 0 0 0 0,1 1 0 0 0,-1-1 0 0 0,0 1 0 0 0,1 0 0 0 0,-1 0 0 0 0,0 0 0 0 0,0 0 0 0 0,0 0 0 0 0,0 0 0 0 0,0 1 0 0 0,0 0 0 0 0,0-1 0 0 0,0 1 0 0 0,0 0 1 0 0,0 1-1 0 0,0-1 0 0 0,0 0 0 0 0,0 1 0 0 0,0 0 0 0 0,0-1 0 0 0,0 1 0 0 0,1 0 0 0 0,-1 1 0 0 0,0-1 0 0 0,0 0 0 0 0,1 1 0 0 0,-2 0 35 0 0,-6 5-21 0 0,0-1-1 0 0,0 2 1 0 0,1-1 0 0 0,0 1 0 0 0,0 0 0 0 0,1 1 0 0 0,0 0-1 0 0,0 1 1 0 0,1-1 0 0 0,0 1 0 0 0,1 1 0 0 0,0-1 0 0 0,1 1-1 0 0,0 0 1 0 0,1 0 0 0 0,-2 6 21 0 0,5-13 10 0 0,0 0-1 0 0,1 0 1 0 0,-1-1 0 0 0,1 1 0 0 0,0 0-1 0 0,0 0 1 0 0,0 0 0 0 0,0 0-1 0 0,1-1 1 0 0,0 1 0 0 0,-1 0-1 0 0,1-1 1 0 0,1 1 0 0 0,-1 0-1 0 0,1-1 1 0 0,-1 1 0 0 0,1-1 0 0 0,0 0-1 0 0,0 0 1 0 0,0 1 0 0 0,1-1-1 0 0,-1-1 1 0 0,1 1 0 0 0,-1 0-1 0 0,1-1 1 0 0,0 1 0 0 0,0-1 0 0 0,0 0-1 0 0,1 0 1 0 0,-1 0 0 0 0,0 0-1 0 0,1 0 1 0 0,-1-1 0 0 0,1 0-1 0 0,0 0 1 0 0,-1 0 0 0 0,1 0-1 0 0,0 0 1 0 0,0-1 0 0 0,0 0 0 0 0,3 1-10 0 0,3 0-272 0 0,-1 1 0 0 0,1-1 1 0 0,0-1-1 0 0,0 0 1 0 0,0 0-1 0 0,0-1 1 0 0,0 0-1 0 0,0-1 1 0 0,-1 0-1 0 0,1-1 1 0 0,0 0-1 0 0,-1 0 1 0 0,0-1-1 0 0,0 0 1 0 0,6-4 271 0 0,94-77-10289 0 0,-14-9 3544 0 0,-50 49 6734 0 0,-37 37 560 0 0,23-20 2495 0 0,-8 19 3258 0 0,-23 24-2814 0 0,-57 89-261 0 0,36-75-2934 0 0,-10 16-71 0 0,14-22-324 0 0,1 1 0 0 0,1 0 0 0 0,0 1 1 0 0,2 1-1 0 0,2 0 0 0 0,-6 16 102 0 0,15-24-866 0 0,3-19 471 0 0,-1 1-1 0 0,0 0 1 0 0,0 0-1 0 0,0 0 1 0 0,1 0-1 0 0,-1 0 1 0 0,0 0-1 0 0,0 0 1 0 0,1 0-1 0 0,-1 0 1 0 0,0 0-1 0 0,0 1 1 0 0,1-1-1 0 0,-1 0 1 0 0,0 0-1 0 0,0 0 1 0 0,1 0-1 0 0,-1 0 1 0 0,0 0-1 0 0,0 0 1 0 0,0 1-1 0 0,1-1 1 0 0,-1 0-1 0 0,0 0 1 0 0,0 0-1 0 0,0 0 1 0 0,0 1-1 0 0,0-1 1 0 0,1 0 0 0 0,-1 0-1 0 0,0 1 1 0 0,0-1-1 0 0,0 0 1 0 0,0 0-1 0 0,0 0 1 0 0,0 1-1 0 0,0-1 1 0 0,0 0-1 0 0,0 0 1 0 0,0 1-1 0 0,0-1 1 0 0,0 0-1 0 0,0 1 396 0 0,2-3-3350 0 0</inkml:trace>
  <inkml:trace contextRef="#ctx0" brushRef="#br0" timeOffset="1844.818">2441 813 7418 0 0,'0'0'3936'0'0,"0"0"-795"0"0,0 0-756 0 0,0 0-588 0 0,0 0-536 0 0,0 0-387 0 0,0 0-163 0 0,0 0-32 0 0,0 0-12 0 0,0 0-23 0 0,0 0-101 0 0,0 0-119 0 0,0 0-80 0 0,4 23-41 0 0,15 68-35 0 0,13-35 183 0 0,170 146 161 0 0,-194-196-1474 0 0,7 8 196 0 0,-12-9-4245 0 0,-2 0-4503 0 0,-1-2-1191 0 0</inkml:trace>
  <inkml:trace contextRef="#ctx0" brushRef="#br0" timeOffset="3165.149">3017 743 0 0 0,'0'0'795'0'0,"0"0"924"0"0,0 0 483 0 0,0 0 318 0 0,0 0 34 0 0,0 0-233 0 0,0 0-361 0 0,0 0-421 0 0,0 0-351 0 0,0 0-272 0 0,0 0-202 0 0,0 0-147 0 0,0 0-101 0 0,-3 5-48 0 0,-60 127 1920 0 0,15 143-1098 0 0,43-212-1347 0 0,25-71-2259 0 0,8-32-4390 0 0,-12 11-4973 0 0,-14 22 9230 0 0</inkml:trace>
  <inkml:trace contextRef="#ctx0" brushRef="#br0" timeOffset="3443.075">2752 931 6841 0 0,'0'0'2701'0'0,"0"0"-738"0"0,0 0-468 0 0,0 0 20 0 0,0 0 69 0 0,0 0-89 0 0,0 0-236 0 0,0 0-297 0 0,0 0-234 0 0,0 0-182 0 0,0 0-158 0 0,33 4-111 0 0,100 11-102 0 0,33-5-1089 0 0,-144-9-431 0 0,-1 0-1940 0 0,-7 1-2448 0 0,-5-2-4919 0 0</inkml:trace>
  <inkml:trace contextRef="#ctx0" brushRef="#br0" timeOffset="4960.687">3675 442 0 0 0,'0'0'1376'0'0,"0"0"125"0"0,0 0 18 0 0,0 0 1 0 0,0 0-34 0 0,0 0-105 0 0,0 0-179 0 0,0 0-157 0 0,0 0-120 0 0,0 0-100 0 0,0 0-90 0 0,0 0-95 0 0,-29 14-93 0 0,-91 46-78 0 0,40-1 433 0 0,68-45-745 0 0,5-7-43 0 0,0 0 0 0 0,1 0 0 0 0,0 1 0 0 0,0 0 0 0 0,1 0-1 0 0,-1 1 1 0 0,2 0 0 0 0,0-1 0 0 0,0 2 0 0 0,0-1 0 0 0,1 0 0 0 0,0 1 0 0 0,1-1-1 0 0,0 1 1 0 0,1 0 0 0 0,0-1 0 0 0,0 1 0 0 0,2 10-114 0 0,-1-17 75 0 0,1 0-1 0 0,1 0 1 0 0,-1 0 0 0 0,0 1 0 0 0,1-1 0 0 0,-1 0-1 0 0,1-1 1 0 0,0 1 0 0 0,0 0 0 0 0,0-1 0 0 0,1 1-1 0 0,-1-1 1 0 0,1 1 0 0 0,-1-1 0 0 0,1 0 0 0 0,0 0-1 0 0,-1 0 1 0 0,1 0 0 0 0,0-1 0 0 0,0 1 0 0 0,0-1-1 0 0,1 0 1 0 0,-1 0 0 0 0,0 0 0 0 0,0 0 0 0 0,1-1-1 0 0,-1 1 1 0 0,1-1 0 0 0,-1 0 0 0 0,4 0-75 0 0,101-20 1945 0 0,-81 4-1713 0 0,-1-2 0 0 0,0-1 0 0 0,-1-1-1 0 0,-1-1 1 0 0,-1-1 0 0 0,-2-2 0 0 0,0 0 0 0 0,-1-1 0 0 0,5-10-232 0 0,-5 10 31 0 0,-1-2 0 0 0,-1 0 0 0 0,-1-1 1 0 0,-1-1-1 0 0,-2 0 0 0 0,-1-1 0 0 0,-2-1 0 0 0,0 0 1 0 0,-2 0-1 0 0,-2-1 0 0 0,-1 0 0 0 0,-1 0 0 0 0,0-28-31 0 0,-4 55-24 0 0,0 0 0 0 0,0 0-1 0 0,0 1 1 0 0,-1-1 0 0 0,0 0-1 0 0,0 0 1 0 0,0 0 0 0 0,0 0-1 0 0,-1 1 1 0 0,0-1 0 0 0,0 0 0 0 0,0 1-1 0 0,-1-1 1 0 0,1 0 0 0 0,-1 1-1 0 0,0-1 1 0 0,-1 1 0 0 0,1 0-1 0 0,-1 0 1 0 0,1 0 0 0 0,-1 0-1 0 0,0 0 1 0 0,-1 1 0 0 0,1-1-1 0 0,-1 1 1 0 0,1 0 0 0 0,-1 0-1 0 0,0 0 1 0 0,0 1 0 0 0,-1-1-1 0 0,1 1 1 0 0,0 0 0 0 0,-1 0-1 0 0,0 0 25 0 0,-1 2-28 0 0,0 1-1 0 0,0-1 0 0 0,0 1 1 0 0,0 0-1 0 0,0 0 0 0 0,0 1 0 0 0,0 0 1 0 0,1 0-1 0 0,-1 0 0 0 0,1 1 1 0 0,-1 0-1 0 0,1 0 0 0 0,0 0 0 0 0,0 0 1 0 0,0 1-1 0 0,1 0 0 0 0,-1 0 0 0 0,1 0 1 0 0,0 1-1 0 0,0-1 0 0 0,-1 4 29 0 0,-67 113 39 0 0,64-98 7 0 0,1 1-1 0 0,1 0 0 0 0,0 0 1 0 0,2 0-1 0 0,1 0 0 0 0,2 0 1 0 0,0 1-1 0 0,1-1 0 0 0,2 11-45 0 0,2-13 76 0 0,0 0 0 0 0,2 0 1 0 0,1-1-1 0 0,0 0 0 0 0,2 0 0 0 0,0-1 0 0 0,1 0 0 0 0,1 0 0 0 0,1-1 0 0 0,1-1 0 0 0,0 0 0 0 0,16 16-76 0 0,66 47-2 0 0,-79-77-2231 0 0,-11-18-9461 0 0,-5 10 1036 0 0</inkml:trace>
  <inkml:trace contextRef="#ctx0" brushRef="#br0" timeOffset="5680.062">3976 736 3129 0 0,'0'0'2063'0'0,"0"0"-268"0"0,0 0-59 0 0,0 0 134 0 0,0 0 25 0 0,0 0-187 0 0,0 0-295 0 0,0 0-245 0 0,0 0-120 0 0,0 0-40 0 0,0 0-62 0 0,0 0-102 0 0,0 0-120 0 0,3-4-97 0 0,108-186 3210 0 0,-97 166-3730 0 0,1 1 0 0 0,1 1-1 0 0,1 0 1 0 0,1 1 0 0 0,1 1 0 0 0,1 1 0 0 0,0 0 0 0 0,3 1-107 0 0,-21 44-264 0 0,-20 157 481 0 0,18-182-205 0 0,-1 1 1 0 0,1-1-1 0 0,0 1 0 0 0,0-1 1 0 0,0 1-1 0 0,0-1 1 0 0,0 1-1 0 0,0-1 0 0 0,0 1 1 0 0,1-1-1 0 0,-1 0 0 0 0,1 1 1 0 0,-1-1-1 0 0,1 1 0 0 0,-1-1 1 0 0,1 0-1 0 0,-1 0 0 0 0,1 1 1 0 0,0-1-1 0 0,0 0 0 0 0,0 0 1 0 0,0 0-1 0 0,0 0 1 0 0,0 0-1 0 0,0 0 0 0 0,0 0 1 0 0,0 0-1 0 0,1 0 0 0 0,-1 0 1 0 0,0-1-1 0 0,0 1 0 0 0,1 0 1 0 0,-1-1-1 0 0,0 1 0 0 0,1-1 1 0 0,-1 0-1 0 0,1 1 1 0 0,-1-1-1 0 0,1 0 0 0 0,-1 0 1 0 0,1 0-1 0 0,-1 0 0 0 0,0 0 1 0 0,1 0-1 0 0,-1 0 0 0 0,1-1 1 0 0,-1 1-1 0 0,1 0 0 0 0,-1-1 1 0 0,0 1-1 0 0,1-1 0 0 0,-1 0 1 0 0,1 0-13 0 0,12-5 53 0 0,-1-1 1 0 0,0-1-1 0 0,-1 0 1 0 0,0-1-1 0 0,0 0 1 0 0,-1 0-1 0 0,0-1 1 0 0,7-10-54 0 0,15-11 48 0 0,38-33 15 0 0,-71 65-68 0 0,0-1 1 0 0,0 0 0 0 0,0 0 0 0 0,0 1-1 0 0,-1-1 1 0 0,1 0 0 0 0,0 0 0 0 0,0 1 0 0 0,0-1-1 0 0,0 0 1 0 0,0 0 0 0 0,0 1 0 0 0,0-1-1 0 0,0 0 1 0 0,0 0 0 0 0,0 1 0 0 0,0-1-1 0 0,0 0 1 0 0,0 0 0 0 0,1 1 0 0 0,-1-1-1 0 0,0 0 1 0 0,0 0 0 0 0,0 0 0 0 0,0 1 0 0 0,0-1-1 0 0,0 0 1 0 0,1 0 0 0 0,-1 0 0 0 0,0 1-1 0 0,0-1 1 0 0,0 0 0 0 0,0 0 0 0 0,1 0-1 0 0,-1 0 1 0 0,0 1 0 0 0,0-1 0 0 0,1 0 0 0 0,-1 0-1 0 0,0 0 1 0 0,0 0 0 0 0,1 0 0 0 0,-1 0-1 0 0,0 0 1 0 0,0 0 0 0 0,1 0 0 0 0,-1 0-1 0 0,0 0 1 0 0,0 0 0 0 0,1 0 0 0 0,-1 0 0 0 0,0 0-1 0 0,0 0 1 0 0,1 0 0 0 0,-1 0 0 0 0,0 0-1 0 0,0 0 1 0 0,0 0 0 0 0,1 0 0 0 0,-1 0-1 0 0,0-1 1 0 0,0 1 4 0 0,0 7 40 0 0,-2 147 53 0 0,3-148-97 0 0,0 0 0 0 0,0 0 0 0 0,1 0-1 0 0,0 0 1 0 0,0 0 0 0 0,0-1 0 0 0,1 1-1 0 0,-1-1 1 0 0,1 0 0 0 0,1 0 0 0 0,-1 0-1 0 0,1 0 1 0 0,0 0 0 0 0,0-1 0 0 0,0 1-1 0 0,1-1 1 0 0,2 2 4 0 0,51 3-2353 0 0,-22-17-3339 0 0,-28 5 2784 0 0,0 1-4365 0 0,-4-1-2112 0 0</inkml:trace>
  <inkml:trace contextRef="#ctx0" brushRef="#br0" timeOffset="6562.057">3334 953 0 0 0,'0'0'519'0'0,"0"0"1328"0"0,0 0 547 0 0,0 0 80 0 0,0 0-175 0 0,0 0-343 0 0,0 0-380 0 0,0 0-335 0 0,0 0-256 0 0,0 0-194 0 0,0 0-151 0 0,0 0-92 0 0,8 8 1309 0 0,252-14 3946 0 0,131-16-4364 0 0,-306 17-1090 0 0,377-51-1124 0 0,-455 55 490 0 0,24-5-934 0 0,-16-1-2722 0 0,-15 6 504 0 0,0-1 1941 0 0,0 1-6447 0 0,0 1 321 0 0</inkml:trace>
  <inkml:trace contextRef="#ctx0" brushRef="#br0" timeOffset="7297.802">3844 1285 5089 0 0,'0'0'2122'0'0,"0"0"-191"0"0,0 0-53 0 0,0 0 18 0 0,0 0-88 0 0,0 0-215 0 0,0 0-268 0 0,0 0-244 0 0,0 0-198 0 0,0 0-151 0 0,0 0-139 0 0,0 0-75 0 0,0 0-72 0 0,-16-7-64 0 0,-52-20-29 0 0,66 26-325 0 0,-1 0-1 0 0,0 0 1 0 0,1 0-1 0 0,-1 1 1 0 0,0-1 0 0 0,1 1-1 0 0,-1 0 1 0 0,0-1-1 0 0,0 1 1 0 0,1 0-1 0 0,-1 1 1 0 0,0-1-1 0 0,0 0 1 0 0,1 1 0 0 0,-1 0-1 0 0,0 0 1 0 0,1-1-1 0 0,-1 2 1 0 0,1-1-1 0 0,-1 0 1 0 0,1 0 0 0 0,-1 1-1 0 0,1-1 1 0 0,0 1-1 0 0,0 0 1 0 0,0 0-1 0 0,0 0 1 0 0,0 0 0 0 0,0 0-28 0 0,-8 7 50 0 0,-2 0-39 0 0,1 0 1 0 0,0 0 0 0 0,0 1 0 0 0,1 1 0 0 0,1-1-1 0 0,0 2 1 0 0,0-1 0 0 0,1 1 0 0 0,1 1-1 0 0,0-1 1 0 0,0 1 0 0 0,-4 14-12 0 0,9-24 15 0 0,0 1-1 0 0,0 0 1 0 0,1 0-1 0 0,-1 0 1 0 0,1 0-1 0 0,0 0 1 0 0,0 0-1 0 0,0 1 1 0 0,0-1-1 0 0,1 0 1 0 0,0 1-1 0 0,0-1 1 0 0,0 0-1 0 0,0 0 1 0 0,1 1-1 0 0,-1-1 1 0 0,1 0-1 0 0,0 0 1 0 0,1 0-1 0 0,-1 0 1 0 0,1 0-1 0 0,-1 0 1 0 0,1 0-1 0 0,0 0 1 0 0,1 0-1 0 0,-1-1 1 0 0,1 1-1 0 0,-1-1 1 0 0,1 0-1 0 0,0 0 1 0 0,1 0-1 0 0,-1 0 1 0 0,0 0-1 0 0,1-1 1 0 0,-1 0-1 0 0,1 1 1 0 0,0-1-1 0 0,0-1 1 0 0,0 1-15 0 0,7 0 97 0 0,0-1 1 0 0,0 0 0 0 0,0 0 0 0 0,1-1 0 0 0,-1-1-1 0 0,0 0 1 0 0,0-1 0 0 0,0 0 0 0 0,0 0 0 0 0,0-1 0 0 0,-1-1-1 0 0,1 0 1 0 0,-1 0 0 0 0,0-1 0 0 0,0 0 0 0 0,0-1-1 0 0,-1 0 1 0 0,1-1-98 0 0,19-15 147 0 0,0-2-1 0 0,-2-1 1 0 0,-1-1 0 0 0,20-25-147 0 0,-29 33-21 0 0,-1-2 0 0 0,-1 0 1 0 0,0 0-1 0 0,-2-2 0 0 0,0 1 0 0 0,-1-2 1 0 0,-2 0-1 0 0,0 0 0 0 0,-1-1 1 0 0,-2 0-1 0 0,0 0 0 0 0,-2-1 0 0 0,-1 1 1 0 0,0-1-1 0 0,-2-1 0 0 0,-1 1 1 0 0,-2-22 20 0 0,1 43-20 0 0,0 1 0 0 0,0-1 0 0 0,0 0 1 0 0,-1 0-1 0 0,1 1 0 0 0,-1-1 0 0 0,0 0 0 0 0,0 1 1 0 0,-1-1-1 0 0,1 1 0 0 0,-1-1 0 0 0,1 1 1 0 0,-1-1-1 0 0,0 1 0 0 0,-1 0 0 0 0,1 0 0 0 0,0 0 1 0 0,-1 0-1 0 0,0 1 0 0 0,1-1 0 0 0,-1 1 1 0 0,0-1-1 0 0,0 1 0 0 0,-1 0 0 0 0,1 0 1 0 0,0 1-1 0 0,-1-1 0 0 0,1 1 0 0 0,-1-1 0 0 0,1 1 1 0 0,-1 0-1 0 0,0 0 0 0 0,0 1 0 0 0,1-1 1 0 0,-1 1-1 0 0,0 0 0 0 0,0 0 0 0 0,1 0 0 0 0,-1 0 1 0 0,0 1-1 0 0,0-1 0 0 0,1 1 0 0 0,-1 0 1 0 0,0 0-1 0 0,1 1 0 0 0,-3 0 20 0 0,-10 9-7 0 0,0 1-1 0 0,1 0 0 0 0,0 1 1 0 0,1 1-1 0 0,1 0 1 0 0,0 0-1 0 0,1 2 1 0 0,1 0-1 0 0,0 0 1 0 0,1 1-1 0 0,1 0 1 0 0,0 0-1 0 0,1 1 1 0 0,2 0-1 0 0,-1 1 1 0 0,2 0-1 0 0,-2 11 8 0 0,3-17 16 0 0,-1 1-1 0 0,2 0 1 0 0,0 0 0 0 0,1 0-1 0 0,0 0 1 0 0,1 0 0 0 0,1 0-1 0 0,0 1 1 0 0,1-1 0 0 0,0 0-1 0 0,1 0 1 0 0,1 0 0 0 0,0 0-1 0 0,1 0 1 0 0,0-1 0 0 0,1 0-1 0 0,1 1 1 0 0,0-2 0 0 0,1 1-1 0 0,0-1 1 0 0,1 0 0 0 0,0 0-1 0 0,1-1 1 0 0,3 3-16 0 0,-3-5 12 0 0,0-1 1 0 0,0 0-1 0 0,1 0 0 0 0,0-1 0 0 0,0 0 1 0 0,1 0-1 0 0,-1-1 0 0 0,1-1 0 0 0,1 0 1 0 0,-1 0-1 0 0,6 0-12 0 0,14-15-4385 0 0,-21-13-6525 0 0,-9 16 1734 0 0</inkml:trace>
  <inkml:trace contextRef="#ctx0" brushRef="#br0" timeOffset="7656.312">4394 1031 12171 0 0,'0'0'1532'0'0,"0"0"-390"0"0,0 0-146 0 0,0 0 149 0 0,0 0 117 0 0,0 0-55 0 0,0 0-154 0 0,0 0-148 0 0,0 0-147 0 0,-16 32-139 0 0,-53 100-108 0 0,1 28 527 0 0,65-148-1017 0 0,0 0 0 0 0,1 0 1 0 0,0 0-1 0 0,1 0 1 0 0,0 1-1 0 0,1-1 1 0 0,1 0-1 0 0,0 1 1 0 0,0-1-1 0 0,1 0 0 0 0,1 0 1 0 0,1 2-22 0 0,1-7 59 0 0,0-1 1 0 0,0 0-1 0 0,1-1 0 0 0,0 1 1 0 0,0-1-1 0 0,0-1 1 0 0,1 1-1 0 0,0-1 0 0 0,0 0 1 0 0,0 0-1 0 0,0-1 0 0 0,0 0 1 0 0,1 0-1 0 0,0-1 0 0 0,-1 0 1 0 0,1 0-1 0 0,0-1 1 0 0,0 0-1 0 0,0 0 0 0 0,0-1 1 0 0,0 0-1 0 0,0-1 0 0 0,0 1 1 0 0,0-1-1 0 0,7-3-59 0 0,13 4 144 0 0,-21 0-164 0 0,0-1 1 0 0,-1 1-1 0 0,1-2 0 0 0,-1 1 0 0 0,1 0 0 0 0,-1-1 1 0 0,1-1-1 0 0,-1 1 0 0 0,0-1 0 0 0,0 0 0 0 0,0 0 1 0 0,0 0-1 0 0,-1-1 0 0 0,2-2 20 0 0,3-35-4162 0 0,-10 25 113 0 0,-2 4-3313 0 0,1 4-3012 0 0</inkml:trace>
  <inkml:trace contextRef="#ctx0" brushRef="#br0" timeOffset="7898.41">4092 1292 12611 0 0,'0'0'2083'0'0,"0"0"-536"0"0,0 0-239 0 0,0 0 59 0 0,0 0-61 0 0,0 0-269 0 0,0 0-245 0 0,0 0-162 0 0,0 0-117 0 0,0 0-75 0 0,35 3-85 0 0,107 6-105 0 0,108-6-919 0 0,-159-10-4733 0 0,-50 3-3340 0 0,-21 4-670 0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08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31 2320 0 0,'0'0'2856'0'0,"0"0"-596"0"0,0 0-211 0 0,0 0-74 0 0,0 0-77 0 0,0 0-194 0 0,0 0-232 0 0,0 0-262 0 0,0 0-253 0 0,0 0-185 0 0,0 0-111 0 0,9-6-53 0 0,30-16-28 0 0,23 19 704 0 0,-39 7-876 0 0,559 19 2346 0 0,-515-13-2492 0 0,-65 25 448 0 0,-33 106-11 0 0,9-65-645 0 0,13-22-27 0 0,3 0 0 0 0,3 0 0 0 0,2 0 0 0 0,2 0 0 0 0,5 31-27 0 0,-3-46 10 0 0,17 143 39 0 0,-9-141 366 0 0,-11-40-186 0 0,0-1 73 0 0,0 0 57 0 0,-2-5 347 0 0,-8-5-635 0 0,0 0-1 0 0,-1 1 1 0 0,0 0 0 0 0,-1 1-1 0 0,0 0 1 0 0,0 1-1 0 0,0 1 1 0 0,-1 0-1 0 0,0 0 1 0 0,-1 1 0 0 0,1 1-1 0 0,-12-3-70 0 0,-6 1 4 0 0,0 0-1 0 0,0 2 0 0 0,0 1 1 0 0,-1 2-1 0 0,1 1 0 0 0,-1 1 1 0 0,1 2-1 0 0,0 1 0 0 0,0 2 1 0 0,0 1-1 0 0,1 1 0 0 0,0 1 1 0 0,0 2-1 0 0,-8 5-3 0 0,-5 1-80 0 0,1 2 0 0 0,1 2-1 0 0,1 1 1 0 0,1 2 0 0 0,1 2 0 0 0,1 2 0 0 0,1 1 0 0 0,2 1-1 0 0,-23 28 81 0 0,56-57-16 0 0,-3 3-147 0 0,1 0-1 0 0,-1 1 1 0 0,1-1-1 0 0,0 0 1 0 0,0 1-1 0 0,1 0 0 0 0,-1-1 1 0 0,1 1-1 0 0,0 0 1 0 0,1 0-1 0 0,-1 0 1 0 0,1 1-1 0 0,0-1 1 0 0,0 3 163 0 0,2-6-233 0 0,0-1 1 0 0,0 1 0 0 0,1-1 0 0 0,-1 1 0 0 0,1-1-1 0 0,-1 0 1 0 0,1 0 0 0 0,0 0 0 0 0,0 0-1 0 0,-1 0 1 0 0,1 0 0 0 0,0 0 0 0 0,0 0 0 0 0,0-1-1 0 0,0 1 1 0 0,0-1 0 0 0,0 1 0 0 0,0-1 0 0 0,0 0-1 0 0,0 0 1 0 0,0 0 0 0 0,0 0 0 0 0,0 0 0 0 0,0 0-1 0 0,0-1 1 0 0,-1 1 0 0 0,1-1 0 0 0,0 1-1 0 0,2-2 233 0 0,21-2-6639 0 0,-8-3-4631 0 0</inkml:trace>
  <inkml:trace contextRef="#ctx0" brushRef="#br0" timeOffset="366.837">764 553 16099 0 0,'0'0'2017'0'0,"0"0"-561"0"0,0 0-457 0 0,0 0-175 0 0,0 0-125 0 0,0 0-48 0 0,0 0 6 0 0,0 0 2 0 0,0 0 16 0 0,0 0-60 0 0,0 0-91 0 0,32 1-97 0 0,107 0-63 0 0,13-29 245 0 0,-106 14-447 0 0,280-59 239 0 0,-213 54-493 0 0,-119 41-13 0 0,-5-2 177 0 0,1 1 1 0 0,1 1 0 0 0,0-1 0 0 0,2 1-1 0 0,1 1 1 0 0,0-1 0 0 0,2 1 0 0 0,0 0-1 0 0,2 0 1 0 0,1 0 0 0 0,1 21-73 0 0,-1-34 16 0 0,1-1 0 0 0,0 1 0 0 0,1 0 1 0 0,0-1-1 0 0,1 1 0 0 0,0-1 0 0 0,0 1 1 0 0,1-1-1 0 0,0 0 0 0 0,1 0 0 0 0,0 2-16 0 0,-3-10-2 0 0,-1-1-112 0 0,-1 1-1 0 0,1 0 1 0 0,0 0 0 0 0,0 0 0 0 0,0 0-1 0 0,0 0 1 0 0,0-1 0 0 0,0 1 0 0 0,1 0-1 0 0,-1 0 1 0 0,0 0 0 0 0,0 0 0 0 0,0-1-1 0 0,1 1 1 0 0,-1 0 0 0 0,1 0 0 0 0,-1 0-1 0 0,0-1 1 0 0,1 1 0 0 0,-1 0 0 0 0,1-1-1 0 0,0 1 1 0 0,-1 0 0 0 0,1-1 0 0 0,-1 1-1 0 0,1-1 1 0 0,0 1 0 0 0,0-1 0 0 0,-1 1-1 0 0,1-1 1 0 0,0 1 0 0 0,0-1 0 0 0,-1 0-1 0 0,1 0 1 0 0,0 1 0 0 0,0-1 0 0 0,0 0-1 0 0,0 0 1 0 0,0 0 0 0 0,-1 0-1 0 0,1 0 1 0 0,0 0 0 0 0,0 0 0 0 0,0 0-1 0 0,0 0 1 0 0,0 0 0 0 0,-1 0 0 0 0,1-1-1 0 0,0 1 1 0 0,0 0 0 0 0,0-1 0 0 0,-1 1-1 0 0,1-1 1 0 0,0 1 0 0 0,0 0 0 0 0,-1-1-1 0 0,1 0 1 0 0,0 1 0 0 0,-1-1 0 0 0,1 1-1 0 0,-1-1 1 0 0,1 0 0 0 0,-1 1 0 0 0,1-1-1 0 0,-1 0 1 0 0,1 0 0 0 0,-1 1 0 0 0,0-1-1 0 0,1 0 1 0 0,-1 0 114 0 0,3-7-6927 0 0,2 1-5077 0 0</inkml:trace>
  <inkml:trace contextRef="#ctx0" brushRef="#br0" timeOffset="786.875">1716 962 17348 0 0,'0'0'2422'0'0,"0"0"-1145"0"0,0 0-311 0 0,0 0 74 0 0,0 0-51 0 0,0 0-219 0 0,0 0-245 0 0,0 0-202 0 0,0 0-113 0 0,0 0-49 0 0,0 0-4 0 0,0 0-10 0 0,0 0-31 0 0,-5 7-20 0 0,-15 23-7 0 0,13-17 231 0 0,7-13 1111 0 0,1-7-305 0 0,2-26-997 0 0,1 1 1 0 0,1 0-1 0 0,3 0 0 0 0,0 1 1 0 0,2-1-1 0 0,1 2 0 0 0,1 0 1 0 0,10-14-130 0 0,58-101-25 0 0,-72 182-9497 0 0,-3-18-894 0 0,-3-12-169 0 0</inkml:trace>
  <inkml:trace contextRef="#ctx0" brushRef="#br0" timeOffset="1128.271">2058 620 7690 0 0,'0'0'3380'0'0,"0"0"-932"0"0,0 0-445 0 0,0 0-134 0 0,0 0-206 0 0,0 0-274 0 0,0 0-286 0 0,0 0-229 0 0,0 0-197 0 0,0 0-161 0 0,0 0-84 0 0,0 0-91 0 0,-7 12-74 0 0,-42 90 173 0 0,43-3-325 0 0,7-97-105 0 0,-1 0 1 0 0,0 1 0 0 0,1-1 0 0 0,0 1 0 0 0,-1-1-1 0 0,1 0 1 0 0,0 1 0 0 0,0-1 0 0 0,1 0-1 0 0,-1 0 1 0 0,0 0 0 0 0,1 0 0 0 0,-1 0-1 0 0,1 0 1 0 0,0 0 0 0 0,-1-1 0 0 0,1 1-1 0 0,0 0 1 0 0,0-1 0 0 0,0 1 0 0 0,0-1 0 0 0,0 0-1 0 0,1 0 1 0 0,-1 0 0 0 0,0 0 0 0 0,0 0-1 0 0,1 0 1 0 0,-1-1 0 0 0,1 1 0 0 0,-1-1-1 0 0,1 0 1 0 0,-1 1 0 0 0,0-1 0 0 0,1 0 0 0 0,1-1-11 0 0,2 1 87 0 0,-1 0 0 0 0,0-1 0 0 0,0 0 0 0 0,0 0 0 0 0,0 0 0 0 0,0-1 0 0 0,0 1 0 0 0,0-1 0 0 0,0 0 0 0 0,0-1 0 0 0,-1 1 0 0 0,1-1 0 0 0,-1 0 0 0 0,0 0 0 0 0,0 0 0 0 0,2-3-87 0 0,1 1 31 0 0,-1-1-1 0 0,0-1 1 0 0,0 1-1 0 0,0-1 0 0 0,-1 0 1 0 0,0 0-1 0 0,-1-1 0 0 0,1 1 1 0 0,-2-1-1 0 0,1 0 1 0 0,-1 0-1 0 0,0-1 0 0 0,0 1 1 0 0,-1 0-1 0 0,-1-1 0 0 0,1 0 1 0 0,-1 1-1 0 0,-1-1 1 0 0,1 0-1 0 0,-2 1 0 0 0,1-1 1 0 0,-1 0-1 0 0,0 0 0 0 0,-1 1 1 0 0,0-1-1 0 0,0 1 0 0 0,-1 0 1 0 0,0 0-1 0 0,-1 0 1 0 0,0 0-1 0 0,-2-3-30 0 0,-39-17-3338 0 0,28 30-1765 0 0,1 10-4769 0 0,12-6 267 0 0</inkml:trace>
  <inkml:trace contextRef="#ctx0" brushRef="#br0" timeOffset="1560.851">2316 866 14691 0 0,'0'0'1973'0'0,"0"0"-154"0"0,0 0 30 0 0,0 0-88 0 0,0 0-261 0 0,0 0-296 0 0,0 0-246 0 0,0 0-211 0 0,0 0-179 0 0,0 0-117 0 0,0 0-117 0 0,0 0-92 0 0,0 0-80 0 0,4-14-60 0 0,35-104 103 0 0,-34 109-213 0 0,0 0 0 0 0,0 1-1 0 0,1-1 1 0 0,0 1 0 0 0,0 0 0 0 0,1 1-1 0 0,0-1 1 0 0,0 1 0 0 0,0 1 0 0 0,1-1 0 0 0,1 2-1 0 0,-1-1 1 0 0,1 1 0 0 0,-1 0 0 0 0,2 0-1 0 0,-1 1 1 0 0,5-1 8 0 0,-12 6-9 0 0,0 0-1 0 0,-1 0 1 0 0,1 0 0 0 0,0 0-1 0 0,-1 0 1 0 0,0 0-1 0 0,1 1 1 0 0,-1-1 0 0 0,0 1-1 0 0,1-1 1 0 0,-1 1-1 0 0,0-1 1 0 0,0 1 0 0 0,0 0-1 0 0,0-1 1 0 0,-1 1 0 0 0,1 0-1 0 0,0 0 1 0 0,-1 0-1 0 0,1 0 1 0 0,-1 0 0 0 0,0-1-1 0 0,1 1 1 0 0,-1 0 0 0 0,0 0-1 0 0,0 0 1 0 0,-1 0-1 0 0,1 0 1 0 0,0 0 0 0 0,0 0-1 0 0,-1 0 1 0 0,1 0-1 0 0,-1-1 1 0 0,0 1 0 0 0,0 0-1 0 0,1 0 10 0 0,-1 10 3 0 0,1-11 3 0 0,0 0-1 0 0,0 1 0 0 0,0-1 1 0 0,0 0-1 0 0,0 0 0 0 0,0 0 1 0 0,0 1-1 0 0,0-1 0 0 0,1 0 0 0 0,-1 0 1 0 0,0 0-1 0 0,1 1 0 0 0,-1-1 1 0 0,1 0-1 0 0,0 0 0 0 0,-1 0 1 0 0,1 0-1 0 0,0 0 0 0 0,-1 0 1 0 0,1 0-1 0 0,0 0 0 0 0,0-1 1 0 0,0 1-1 0 0,0 0 0 0 0,0 0 0 0 0,0-1 1 0 0,0 1-1 0 0,0 0 0 0 0,0-1 1 0 0,0 1-1 0 0,1-1 0 0 0,-1 0 1 0 0,0 1-1 0 0,0-1 0 0 0,0 0 1 0 0,1 0-1 0 0,-1 0 0 0 0,0 1 1 0 0,0-1-1 0 0,0 0 0 0 0,1-1 0 0 0,-1 1 1 0 0,0 0-1 0 0,0 0 0 0 0,0-1 1 0 0,1 1-1 0 0,-1 0 0 0 0,0-1 1 0 0,0 1-1 0 0,0-1 0 0 0,0 1 1 0 0,0-1-1 0 0,0 0 0 0 0,0 0 1 0 0,0 1-1 0 0,0-1 0 0 0,0 0 0 0 0,0 0-5 0 0,28-14 103 0 0,-21 11-96 0 0,0 0 1 0 0,0 0 0 0 0,0 0-1 0 0,0 1 1 0 0,1 0 0 0 0,-1 1-1 0 0,1 0 1 0 0,0 0-1 0 0,0 1 1 0 0,6 0-8 0 0,7 48-37 0 0,-21-45-55 0 0,0 1 1 0 0,0-1-1 0 0,0 0 1 0 0,0 0 0 0 0,0 0-1 0 0,1 0 1 0 0,-1 0-1 0 0,1 0 1 0 0,-1 0-1 0 0,1 0 1 0 0,0 0 0 0 0,-1-1-1 0 0,1 1 1 0 0,0-1-1 0 0,0 1 1 0 0,0-1 0 0 0,1 0-1 0 0,-1 0 1 0 0,0 0-1 0 0,0 0 1 0 0,3 1 91 0 0,12 1-3724 0 0,3-3-3471 0 0,-13 0-4690 0 0</inkml:trace>
  <inkml:trace contextRef="#ctx0" brushRef="#br0" timeOffset="2390.757">3848 811 7098 0 0,'0'0'2705'0'0,"0"0"-492"0"0,0 0-342 0 0,0 0-204 0 0,0 0-243 0 0,0 0-285 0 0,0 0-267 0 0,0 0-186 0 0,0 0-111 0 0,0 0-61 0 0,0 0-15 0 0,0 0-32 0 0,0 0-64 0 0,0 27-85 0 0,1 87-59 0 0,3 200 591 0 0,-4-305-784 0 0,0 0 0 0 0,-1-1 0 0 0,0 1 0 0 0,0 0 0 0 0,-1 0 0 0 0,0-1 0 0 0,-1 1 1 0 0,0-1-1 0 0,0 1 0 0 0,-1-1 0 0 0,0 0 0 0 0,0-1 0 0 0,-1 1 0 0 0,-3 3-66 0 0,8-10 29 0 0,0-1 0 0 0,0 1 0 0 0,-1-1 0 0 0,1 1-1 0 0,0-1 1 0 0,-1 0 0 0 0,1 1 0 0 0,0-1 0 0 0,-1 1-1 0 0,1-1 1 0 0,-1 0 0 0 0,1 1 0 0 0,-1-1 0 0 0,1 0 0 0 0,-1 0-1 0 0,1 1 1 0 0,-1-1 0 0 0,1 0 0 0 0,-1 0 0 0 0,1 0 0 0 0,-1 0-1 0 0,1 1 1 0 0,-1-1 0 0 0,1 0 0 0 0,-1 0 0 0 0,1 0-1 0 0,-1 0 1 0 0,0 0 0 0 0,1 0 0 0 0,-1-1 0 0 0,1 1 0 0 0,-1 0-1 0 0,1 0 1 0 0,-1 0 0 0 0,1 0 0 0 0,-1-1 0 0 0,1 1 0 0 0,-1 0-1 0 0,1-1 1 0 0,-1 1 0 0 0,1 0 0 0 0,0-1 0 0 0,-1 1-1 0 0,1 0 1 0 0,-1-1 0 0 0,1 1 0 0 0,0-1 0 0 0,-1 1 0 0 0,1 0-1 0 0,0-1 1 0 0,0 1 0 0 0,-1-1 0 0 0,1 1 0 0 0,0-1 0 0 0,0 1-1 0 0,0-1 1 0 0,0 0 0 0 0,-1 1 0 0 0,1-1 0 0 0,0 1-1 0 0,0-1 1 0 0,0 1 0 0 0,0-1 0 0 0,0 1 0 0 0,0-1 0 0 0,1 1-1 0 0,-1-1-28 0 0,-4-38 492 0 0,8 13-433 0 0,1 0 0 0 0,1 1 0 0 0,2-1 0 0 0,0 1 0 0 0,1 1 0 0 0,2 0 0 0 0,1 0 0 0 0,0 1 0 0 0,2 0 0 0 0,0 1 0 0 0,18-19-59 0 0,1-9 43 0 0,2 3 1 0 0,2 1-1 0 0,2 1 1 0 0,2 2-1 0 0,2 2 1 0 0,34-24-44 0 0,-73 62 4 0 0,3-3 5 0 0,0 0 1 0 0,1 0-1 0 0,-1 1 0 0 0,1 0 1 0 0,0 1-1 0 0,0 0 1 0 0,1 0-1 0 0,-1 1 1 0 0,1 0-1 0 0,0 0 1 0 0,0 1-1 0 0,-1 0 0 0 0,2 0 1 0 0,-1 1-1 0 0,9 0-9 0 0,-16 4 2 0 0,1-1 0 0 0,-1 1 0 0 0,0 0 0 0 0,0 0 0 0 0,0 0 0 0 0,-1 0 1 0 0,1 0-1 0 0,-1 0 0 0 0,1 0 0 0 0,-1 1 0 0 0,0-1 0 0 0,0 0 0 0 0,-1 1 0 0 0,1-1 0 0 0,-1 1 0 0 0,1-1 0 0 0,-1 1 0 0 0,0-1 0 0 0,0 1 0 0 0,-1-1 0 0 0,1 1 0 0 0,-1-1 0 0 0,0 1 0 0 0,-1 2-2 0 0,2-1 7 0 0,-4 14 16 0 0,-2-1 0 0 0,1 0 0 0 0,-2-1 0 0 0,0 1 0 0 0,-2-1 0 0 0,1 0 0 0 0,-2-1 0 0 0,0 0 0 0 0,-1-1 0 0 0,-1 0 0 0 0,0-1 0 0 0,-1 0 0 0 0,-9 7-23 0 0,2-2-18 0 0,-1 0 0 0 0,0-1 0 0 0,-1-1 0 0 0,-1-1-1 0 0,-1-1 1 0 0,0-1 0 0 0,-1-1 0 0 0,-1-1 0 0 0,0-1 0 0 0,-7 0 18 0 0,-41-4-1750 0 0,73-50-2850 0 0,42-11-2701 0 0,-9 25-532 0 0,-15 16 1180 0 0</inkml:trace>
  <inkml:trace contextRef="#ctx0" brushRef="#br0" timeOffset="2875.247">4291 929 2144 0 0,'0'0'2150'0'0,"0"0"-7"0"0,0 0 162 0 0,0 0 117 0 0,0 0-156 0 0,0 0-330 0 0,0 0-310 0 0,0 0-227 0 0,0 0-174 0 0,0 0-117 0 0,0 0-73 0 0,0 0-108 0 0,0 0-96 0 0,22 15-92 0 0,67 42-83 0 0,-88-55-625 0 0,1-1 0 0 0,-1 0 0 0 0,1 0 0 0 0,0 0 0 0 0,0 0 0 0 0,0 0 0 0 0,0 0 0 0 0,0-1 0 0 0,0 1 0 0 0,0-1 0 0 0,0 1 0 0 0,0-1 0 0 0,0 0 0 0 0,0 0 0 0 0,0 0 0 0 0,0 0 0 0 0,0 0-1 0 0,0 0 1 0 0,0 0 0 0 0,0-1 0 0 0,0 1 0 0 0,0-1 0 0 0,0 1 0 0 0,0-1 0 0 0,0 0 0 0 0,0 0 0 0 0,-1 0 0 0 0,1 0 0 0 0,0 0 0 0 0,1-1-31 0 0,3-2 141 0 0,17-8 74 0 0,-1-1 0 0 0,0-1 0 0 0,-2-1 0 0 0,1-1 0 0 0,-2-1 0 0 0,0 0 0 0 0,-1-1 0 0 0,15-21-215 0 0,-11 8 117 0 0,-6 11-87 0 0,-1 0 0 0 0,-1-2 1 0 0,-1 1-1 0 0,-1-2 1 0 0,0 1-1 0 0,-2-2 0 0 0,0-2-30 0 0,-9 24-11 0 0,0 0-1 0 0,0 0 0 0 0,0 0 1 0 0,0 0-1 0 0,-1 0 0 0 0,1 0 1 0 0,-1 0-1 0 0,1 0 1 0 0,-1 0-1 0 0,0 0 0 0 0,1 0 1 0 0,-1 0-1 0 0,0-1 0 0 0,-1 1 1 0 0,1 0-1 0 0,0 0 0 0 0,0 0 1 0 0,-1 0-1 0 0,0 0 0 0 0,1 0 1 0 0,-1 0-1 0 0,0 0 0 0 0,0 0 1 0 0,0 0-1 0 0,0 1 1 0 0,0-1-1 0 0,0 0 0 0 0,-1 0 1 0 0,1 1-1 0 0,0-1 0 0 0,-1 1 1 0 0,0-1-1 0 0,1 1 0 0 0,-1 0 1 0 0,0 0-1 0 0,1 0 0 0 0,-1 0 1 0 0,0 0-1 0 0,0 0 0 0 0,0 0 1 0 0,0 0-1 0 0,0 1 1 0 0,0-1-1 0 0,0 1 0 0 0,-2-1 12 0 0,-6 3-57 0 0,0 1-1 0 0,1 0 0 0 0,-1 0 1 0 0,1 0-1 0 0,0 2 0 0 0,0-1 1 0 0,0 1-1 0 0,1 0 1 0 0,-1 1-1 0 0,1 0 0 0 0,1 0 1 0 0,-1 0-1 0 0,1 1 0 0 0,0 1 1 0 0,0-1-1 0 0,1 1 1 0 0,0 0-1 0 0,1 0 0 0 0,-1 3 58 0 0,4-9-5 0 0,0 0-1 0 0,0 0 1 0 0,1 0 0 0 0,-1 0-1 0 0,1 0 1 0 0,0 0-1 0 0,0 0 1 0 0,0 1-1 0 0,0-1 1 0 0,0 0 0 0 0,0 1-1 0 0,0-1 1 0 0,1 1-1 0 0,-1-1 1 0 0,1 1-1 0 0,0-1 1 0 0,0 1-1 0 0,0-1 1 0 0,0 1 0 0 0,0-1-1 0 0,1 1 1 0 0,-1-1-1 0 0,1 1 1 0 0,-1-1-1 0 0,1 1 1 0 0,0-1 0 0 0,0 0-1 0 0,0 1 1 0 0,0-1-1 0 0,0 0 1 0 0,1 0-1 0 0,-1 0 1 0 0,1 0-1 0 0,-1 0 1 0 0,1 0 0 0 0,0 0-1 0 0,0 0 1 0 0,0-1-1 0 0,0 1 1 0 0,0-1-1 0 0,0 1 1 0 0,0-1 0 0 0,1 0-1 0 0,-1 0 1 0 0,0 0-1 0 0,1 0 1 0 0,-1 0-1 0 0,1-1 1 0 0,-1 1-1 0 0,1-1 1 0 0,-1 1 0 0 0,1-1 5 0 0,17 2 74 0 0,0 0 1 0 0,1-1 0 0 0,-1-1-1 0 0,0-1 1 0 0,0-1 0 0 0,1 0-1 0 0,-1-2 1 0 0,8-3-75 0 0,50 0 97 0 0,-76 10-93 0 0,-1-1-1 0 0,1 1 1 0 0,0 0-1 0 0,0 0 1 0 0,-1-1-1 0 0,0 1 1 0 0,0 0-1 0 0,0 1 1 0 0,0-1-1 0 0,0 0 1 0 0,0 0-1 0 0,-1 0 1 0 0,1 0-1 0 0,-1 1 1 0 0,0-1-1 0 0,0 0 1 0 0,0 0-1 0 0,-1 1 1 0 0,1-1-1 0 0,-1 0 1 0 0,-1 3-4 0 0,-24 97-747 0 0,27-102 499 0 0,0 0 1 0 0,1 0-1 0 0,-1 0 1 0 0,0 1-1 0 0,1-1 0 0 0,-1 0 1 0 0,1-1-1 0 0,0 1 1 0 0,-1 0-1 0 0,1 0 1 0 0,-1-1-1 0 0,1 1 1 0 0,0-1-1 0 0,0 1 0 0 0,-1-1 1 0 0,1 0-1 0 0,0 1 1 0 0,0-1-1 0 0,-1 0 1 0 0,1 0-1 0 0,0 0 0 0 0,0-1 1 0 0,-1 1-1 0 0,1 0 1 0 0,0-1-1 0 0,0 1 1 0 0,0-1 247 0 0,6 1-2778 0 0,-1 0 860 0 0,4 0-5694 0 0,-4 0 453 0 0</inkml:trace>
  <inkml:trace contextRef="#ctx0" brushRef="#br0" timeOffset="3279.785">5063 907 2697 0 0,'0'0'2064'0'0,"0"0"-196"0"0,0 0 65 0 0,0 0 38 0 0,0 0-101 0 0,0 0-134 0 0,0 0-109 0 0,0 0-113 0 0,0 0-82 0 0,0 0-77 0 0,0 0-97 0 0,0 0-100 0 0,0 0-108 0 0,19 7-132 0 0,60 18-122 0 0,-77-24-756 0 0,-1 0 0 0 0,1-1 1 0 0,-1 1-1 0 0,1-1 1 0 0,-1 0-1 0 0,1 1 0 0 0,0-1 1 0 0,-1 0-1 0 0,1 0 0 0 0,-1 0 1 0 0,1 0-1 0 0,-1 0 0 0 0,1 0 1 0 0,0-1-1 0 0,-1 1 0 0 0,1 0 1 0 0,-1-1-1 0 0,1 1 0 0 0,-1-1 1 0 0,0 0-1 0 0,1 1 1 0 0,-1-1-1 0 0,1 0 0 0 0,-1 0 1 0 0,0 0-1 0 0,0 0 0 0 0,0 0 1 0 0,1 0-1 0 0,-1 0 0 0 0,0 0 1 0 0,0-1-1 0 0,0 1 0 0 0,-1 0 1 0 0,1-1-1 0 0,0 0-40 0 0,5-6 196 0 0,1 0-123 0 0,0 0 0 0 0,-1-1 0 0 0,0 0 0 0 0,0 0 0 0 0,-1-1 0 0 0,0 1 0 0 0,-1-1 0 0 0,0 0 0 0 0,-1 0 0 0 0,0-1 0 0 0,0 1 0 0 0,-1-1 0 0 0,0 0 0 0 0,-1 1 0 0 0,0-1 0 0 0,-1 0 0 0 0,0 0 0 0 0,-2-10-73 0 0,1 18-18 0 0,0-1 0 0 0,-1 0-1 0 0,1 1 1 0 0,-1 0 0 0 0,1-1 0 0 0,-1 1 0 0 0,0 0 0 0 0,-1 0 0 0 0,1 0 0 0 0,0 0 0 0 0,-1 0 0 0 0,0 0 0 0 0,1 1-1 0 0,-1-1 1 0 0,0 1 0 0 0,0 0 0 0 0,-1 0 0 0 0,1 0 0 0 0,0 0 0 0 0,-1 0 0 0 0,1 1 0 0 0,-1-1 0 0 0,1 1 0 0 0,-1 0 0 0 0,0 1-1 0 0,1-1 1 0 0,-1 0 0 0 0,0 1 0 0 0,0 0 0 0 0,0 0 0 0 0,1 0 0 0 0,-1 0 0 0 0,0 1 0 0 0,0-1 0 0 0,1 1 0 0 0,-1 0-1 0 0,0 0 1 0 0,1 1 0 0 0,-1-1 0 0 0,1 1 0 0 0,-1-1 0 0 0,1 1 0 0 0,0 0 0 0 0,0 1 0 0 0,0-1 0 0 0,0 0 0 0 0,0 1-1 0 0,0 0 20 0 0,-7 7-53 0 0,1 0 0 0 0,1 1 0 0 0,0 0 0 0 0,0 1 0 0 0,1 0 0 0 0,0 0 1 0 0,1 0-1 0 0,1 1 0 0 0,0 0 0 0 0,0 0 0 0 0,1 0 0 0 0,1 1 0 0 0,1-1 1 0 0,0 1-1 0 0,0 0 0 0 0,1-1 0 0 0,1 7 52 0 0,0-17-33 0 0,1 1 0 0 0,-1-1 1 0 0,1 0-1 0 0,0 1 0 0 0,0-1 0 0 0,0 0 0 0 0,0 0 1 0 0,1 0-1 0 0,-1 0 0 0 0,1 0 0 0 0,0 0 1 0 0,0-1-1 0 0,0 1 0 0 0,0-1 0 0 0,0 1 0 0 0,0-1 1 0 0,1 1-1 0 0,-1-1 0 0 0,1 0 0 0 0,0 0 1 0 0,-1-1-1 0 0,1 1 0 0 0,0 0 0 0 0,0-1 0 0 0,0 0 1 0 0,0 0-1 0 0,1 0 0 0 0,1 1 33 0 0,95 10-1304 0 0,-85-15 529 0 0,0 0 0 0 0,0-1 0 0 0,0 0 0 0 0,-1-1 0 0 0,1-1 0 0 0,-1-1 0 0 0,-1 0 0 0 0,1 0 0 0 0,-1-1 0 0 0,0-1 0 0 0,-1-1 0 0 0,8-6 775 0 0,23-22-8364 0 0,-29 29 1831 0 0</inkml:trace>
  <inkml:trace contextRef="#ctx0" brushRef="#br0" timeOffset="3644.908">5552 620 4201 0 0,'0'0'3455'0'0,"0"0"-1201"0"0,0 0-332 0 0,0 0 13 0 0,0 0-152 0 0,0 0-291 0 0,0 0-282 0 0,0 0-206 0 0,0 0-160 0 0,0 0-100 0 0,0 0-55 0 0,0 0-52 0 0,-4 14-51 0 0,-12 47-20 0 0,23 26 1596 0 0,-5-63-1913 0 0,-1-9-213 0 0,0 0 0 0 0,0-1 0 0 0,2 1 0 0 0,0-1 0 0 0,1 0 0 0 0,0 1 0 0 0,1-2 0 0 0,0 1 1 0 0,2 1-37 0 0,-7-14 21 0 0,0 0 0 0 0,0 0 0 0 0,1 1 0 0 0,-1-1 0 0 0,0 0 0 0 0,0 0 0 0 0,1-1 0 0 0,-1 1 1 0 0,1 0-1 0 0,-1 0 0 0 0,1 0 0 0 0,-1 0 0 0 0,1 0 0 0 0,0 0 0 0 0,-1 0 0 0 0,1-1 0 0 0,0 1 1 0 0,-1 0-1 0 0,1-1 0 0 0,0 1 0 0 0,0 0 0 0 0,0-1 0 0 0,0 1 0 0 0,0-1 0 0 0,0 1 0 0 0,0-1 1 0 0,0 0-1 0 0,0 1 0 0 0,0-1 0 0 0,0 0 0 0 0,0 0 0 0 0,0 0 0 0 0,0 0 0 0 0,0 1 1 0 0,0-1-1 0 0,0-1 0 0 0,0 1 0 0 0,0 0 0 0 0,0 0 0 0 0,0 0 0 0 0,0 0 0 0 0,0-1 0 0 0,0 1 1 0 0,0-1-1 0 0,0 1 0 0 0,0-1 0 0 0,0 1 0 0 0,0-1 0 0 0,-1 1 0 0 0,1-1 0 0 0,0 0 0 0 0,0 1 1 0 0,-1-1-1 0 0,1 0 0 0 0,0 0 0 0 0,-1 1 0 0 0,1-1 0 0 0,0 0 0 0 0,-1 0-21 0 0,21-33 342 0 0,-1-1 0 0 0,-3-1 0 0 0,0-1 0 0 0,-3 0-1 0 0,-1-1 1 0 0,0-5-342 0 0,-7 21-15 0 0,1-4-221 0 0,-6 8-2937 0 0,-4 17-10656 0 0,1 1 1728 0 0</inkml:trace>
  <inkml:trace contextRef="#ctx0" brushRef="#br0" timeOffset="3887.199">5876 741 11346 0 0,'0'0'5017'0'0,"0"0"-4240"0"0,0 0-345 0 0,0 0-120 0 0,0 0-192 0 0,0 0-160 0 0,0 0-208 0 0,0 0-288 0 0,0 0-537 0 0,0 0-1095 0 0,0 0-2481 0 0,0 0-4641 0 0</inkml:trace>
  <inkml:trace contextRef="#ctx0" brushRef="#br0" timeOffset="4049.89">5784 432 20060 0 0,'0'0'824'0'0,"0"0"-407"0"0,0 0-161 0 0,0 0-192 0 0,0 0-160 0 0,0 0-96 0 0,0 0-80 0 0,0 0-137 0 0,0 0-191 0 0,0 0-512 0 0,0 0-1072 0 0,0 0-2025 0 0,0 0-4049 0 0</inkml:trace>
  <inkml:trace contextRef="#ctx0" brushRef="#br0" timeOffset="4223.371">6151 594 11883 0 0,'0'0'3052'0'0,"0"0"-890"0"0,0 0-434 0 0,0 0-306 0 0,0 0-360 0 0,0 0-357 0 0,0 0-242 0 0,0 0-158 0 0,0 0-118 0 0,0 0-46 0 0,0 0-38 0 0,0 0-43 0 0,-13 27-25 0 0,-38 88-14 0 0,48-109-21 0 0,0 0 1 0 0,0 0-1 0 0,0 0 1 0 0,1 0-1 0 0,0 1 1 0 0,1-1-1 0 0,-1 1 1 0 0,1-1-1 0 0,0 1 1 0 0,1-1-1 0 0,0 1 1 0 0,0 0-1 0 0,1 4 0 0 0,0 7-21 0 0,0-15 65 0 0,-1 1 0 0 0,1-1 0 0 0,0 0 0 0 0,0 1 0 0 0,0-1 0 0 0,1 0 0 0 0,-1 0 0 0 0,1 0 0 0 0,-1 0 0 0 0,1 0-1 0 0,0 0 1 0 0,0 0 0 0 0,1-1 0 0 0,-1 1 0 0 0,0-1 0 0 0,1 1 0 0 0,0-1 0 0 0,-1 0 0 0 0,1 0 0 0 0,0 0 0 0 0,0-1 0 0 0,0 1 0 0 0,0-1-1 0 0,1 1 1 0 0,-1-1 0 0 0,0 0 0 0 0,1 0 0 0 0,-1-1 0 0 0,0 1 0 0 0,1-1 0 0 0,-1 1 0 0 0,1-1 0 0 0,-1 0 0 0 0,1-1 0 0 0,-1 1 0 0 0,0 0-1 0 0,1-1 1 0 0,-1 0 0 0 0,0 0 0 0 0,1 0 0 0 0,-1 0 0 0 0,0 0 0 0 0,0-1 0 0 0,0 1 0 0 0,0-1 0 0 0,2-2-44 0 0,2-4 127 0 0,-1-1 0 0 0,-1 1 0 0 0,0-2 0 0 0,0 1 0 0 0,-1-1 0 0 0,0 1 0 0 0,0-1 0 0 0,-1 0 0 0 0,0 0 0 0 0,-1-1 0 0 0,-1 1 0 0 0,1-1 0 0 0,-2 1 0 0 0,1-1 0 0 0,-1 1 0 0 0,-1-1 1 0 0,0 1-1 0 0,0 0 0 0 0,-3-8-127 0 0,3 12-53 0 0,-1 0-1 0 0,0 1 1 0 0,0-1 0 0 0,-1 1 0 0 0,1 0 0 0 0,-1 0 0 0 0,0-1 0 0 0,-1 2 0 0 0,1-1 0 0 0,-1 0 0 0 0,0 1 0 0 0,0 0 0 0 0,0-1 0 0 0,-1 2 0 0 0,1-1-1 0 0,-1 0 1 0 0,-3-1 53 0 0,-26-7-4580 0 0,-2 12-6357 0 0,28 3-392 0 0</inkml:trace>
  <inkml:trace contextRef="#ctx0" brushRef="#br0" timeOffset="4501.155">6368 675 11955 0 0,'0'0'4667'0'0,"0"0"-2406"0"0,0 0-816 0 0,0 0-226 0 0,0 0-332 0 0,0 0-263 0 0,0 0-160 0 0,0 0-74 0 0,0 0-34 0 0,0 0-23 0 0,0 0-58 0 0,0 0-58 0 0,0 0-58 0 0,4 15-79 0 0,23 76-8 0 0,-25-88-30 0 0,-1 0 1 0 0,0 0-1 0 0,1 0 0 0 0,-1 0 0 0 0,1 0 1 0 0,0 0-1 0 0,0-1 0 0 0,0 1 0 0 0,0-1 1 0 0,1 0-1 0 0,-1 1 0 0 0,1-1 0 0 0,-1 0 1 0 0,1 0-1 0 0,0 0 0 0 0,-1-1 0 0 0,1 1 1 0 0,0-1-1 0 0,0 1 0 0 0,0-1 0 0 0,1 0 1 0 0,-1 0-1 0 0,0-1 0 0 0,0 1 0 0 0,1-1 1 0 0,-1 1-1 0 0,0-1 0 0 0,0 0 0 0 0,1 0 1 0 0,-1 0-1 0 0,0-1 0 0 0,1 1 0 0 0,-1-1 1 0 0,0 0-1 0 0,0 0 0 0 0,0 0 1 0 0,0 0-1 0 0,1-1-42 0 0,20-16 169 0 0,-1-1 1 0 0,-1-2 0 0 0,-1 0-1 0 0,-1-1 1 0 0,0-1 0 0 0,-2-1-1 0 0,-1 0 1 0 0,-1-2 0 0 0,1-3-170 0 0,3-14-1115 0 0,-19 34-3320 0 0,0-1-4226 0 0,-1 9-3096 0 0</inkml:trace>
  <inkml:trace contextRef="#ctx0" brushRef="#br0" timeOffset="4807.648">7071 483 16171 0 0,'0'0'2652'0'0,"0"0"-993"0"0,0 0-447 0 0,0 0-250 0 0,0 0-290 0 0,0 0-219 0 0,0 0-110 0 0,0 0-62 0 0,0 0-53 0 0,0 0-62 0 0,0 0-49 0 0,0 0-53 0 0,0 0-45 0 0,-27 11-10 0 0,-80 35-20 0 0,76-22-46 0 0,31-20 38 0 0,1-1-1 0 0,0 1 1 0 0,-1-1 0 0 0,1 0-1 0 0,1 0 1 0 0,-1 1 0 0 0,0-1 0 0 0,1 0-1 0 0,0 0 1 0 0,-1 0 0 0 0,1-1-1 0 0,1 1 1 0 0,-1 0 0 0 0,0-1-1 0 0,0 1 1 0 0,1-1 0 0 0,0 0 0 0 0,-1 0-1 0 0,1 0 1 0 0,0 0 0 0 0,0 0-1 0 0,0 0 1 0 0,0-1 0 0 0,0 0-1 0 0,1 1 1 0 0,1-1 19 0 0,17 12-15 0 0,-16-10 23 0 0,0-1 0 0 0,-1 1 0 0 0,0 0 0 0 0,1 0 0 0 0,-1 1 0 0 0,0 0 1 0 0,-1 0-1 0 0,1 0 0 0 0,-1 0 0 0 0,0 1 0 0 0,0-1 0 0 0,0 1 0 0 0,-1 0 1 0 0,1 0-1 0 0,-1 1 0 0 0,0-1 0 0 0,-1 1 0 0 0,1-1 0 0 0,-1 1 0 0 0,0 0 1 0 0,-1 0-1 0 0,1 0 0 0 0,-1 0 0 0 0,-1 0 0 0 0,1 0 0 0 0,-1 0 0 0 0,0 0 0 0 0,0 0 1 0 0,-1 2-9 0 0,0-5-53 0 0,0 0 1 0 0,-1-1 0 0 0,1 1 0 0 0,-1 0 0 0 0,0 0 0 0 0,0-1 0 0 0,0 1-1 0 0,0-1 1 0 0,-1 0 0 0 0,1 1 0 0 0,-1-1 0 0 0,1 0 0 0 0,-1-1-1 0 0,0 1 1 0 0,1 0 0 0 0,-1-1 0 0 0,0 1 0 0 0,0-1 0 0 0,0 0 0 0 0,0 0-1 0 0,-3 0 53 0 0,-19 5-3112 0 0,1-2-3869 0 0,19-4 4529 0 0,-7 4-8566 0 0</inkml:trace>
  <inkml:trace contextRef="#ctx0" brushRef="#br0" timeOffset="5489.269">5814 748 0 0 0,'0'0'908'0'0,"0"0"508"0"0,0 0 34 0 0,0 0-99 0 0,0 0-40 0 0,0 0-27 0 0,0 0-26 0 0,0 0-96 0 0,0 0-170 0 0,0 0-187 0 0,0 0-178 0 0,1-1-1001 0 0,1-2 10439 0 0,-2 4-8836 0 0,1 32-728 0 0,0-25-586 0 0,0 0 1 0 0,-1 0-1 0 0,0 0 1 0 0,0 0-1 0 0,-1 0 0 0 0,0 0 1 0 0,-1 0-1 0 0,0 0 0 0 0,0 0 1 0 0,-1-1-1 0 0,-1 5 85 0 0,0-6-955 0 0,-2 9-3234 0 0,3-7-4210 0 0,3-4-1112 0 0</inkml:trace>
  <inkml:trace contextRef="#ctx0" brushRef="#br0" timeOffset="11540.264">8063 1006 1176 0 0,'0'0'2167'0'0,"0"0"-609"0"0,0 0-232 0 0,0 0 78 0 0,0 0 28 0 0,0 0-95 0 0,0 0-171 0 0,0 0-201 0 0,0 0-32 0 0,0 0 55 0 0,0 0 30 0 0,3 6 21 0 0,-2-1-830 0 0,1-1-1 0 0,0 1 1 0 0,0-1 0 0 0,1 0-1 0 0,-1 0 1 0 0,1 0 0 0 0,0 0-1 0 0,0-1 1 0 0,0 1 0 0 0,1-1-1 0 0,-1 0 1 0 0,1 0 0 0 0,0 0-1 0 0,0 0 1 0 0,0 0 0 0 0,0-1-1 0 0,0 0 1 0 0,0 0 0 0 0,1 0-209 0 0,9 2 232 0 0,0-2 0 0 0,0 1 0 0 0,0-2 1 0 0,0 0-1 0 0,1-1 0 0 0,-1 0 0 0 0,0-1 0 0 0,0-1 1 0 0,0 0-1 0 0,0 0 0 0 0,0-2 0 0 0,0 0 1 0 0,-1 0-1 0 0,0-2 0 0 0,0 1 0 0 0,0-2 0 0 0,0 1 1 0 0,-1-2-1 0 0,0 0 0 0 0,-1 0-232 0 0,31-24 235 0 0,-2-2 0 0 0,-1-2 0 0 0,-2-1 0 0 0,24-32-235 0 0,157-160 226 0 0,-212 224-223 0 0,-2 1-7 0 0,0 0 0 0 0,0 1 1 0 0,0-1-1 0 0,1 1 0 0 0,-1-1 0 0 0,1 1 1 0 0,0 0-1 0 0,0 1 0 0 0,0 0 1 0 0,0-1-1 0 0,1 1 0 0 0,-1 1 0 0 0,0-1 1 0 0,1 1-1 0 0,3 0 4 0 0,-7 1-12 0 0,0 0 1 0 0,0 1-1 0 0,0-1 0 0 0,0 1 0 0 0,0 0 1 0 0,0-1-1 0 0,-1 1 0 0 0,1 0 1 0 0,0 0-1 0 0,-1 0 0 0 0,1 1 1 0 0,0-1-1 0 0,-1 0 0 0 0,1 0 0 0 0,-1 1 1 0 0,0-1-1 0 0,0 1 0 0 0,1 0 1 0 0,-1-1-1 0 0,0 1 0 0 0,0 0 0 0 0,0-1 1 0 0,-1 1-1 0 0,1 0 0 0 0,0 0 1 0 0,-1 0-1 0 0,1 0 0 0 0,-1 0 1 0 0,1 0-1 0 0,-1 0 0 0 0,0 1 12 0 0,5 72-13 0 0,-5-65 30 0 0,-3 20 16 0 0,-1-1 0 0 0,-1 0 0 0 0,-1 0 0 0 0,-2 0 0 0 0,-1-1 0 0 0,-1 0 0 0 0,-5 8-33 0 0,10-20 11 0 0,0-1-1 0 0,0 0 1 0 0,-2 0 0 0 0,0-1 0 0 0,0 0-1 0 0,-1 0 1 0 0,-1-1 0 0 0,-1 0 0 0 0,1 0-1 0 0,-2-1 1 0 0,0 0 0 0 0,0-1 0 0 0,-1-1-1 0 0,-1 1 1 0 0,0-2 0 0 0,0 0 0 0 0,-13 7-11 0 0,23-15-29 0 0,0 1 1 0 0,0 0 0 0 0,0-1-1 0 0,-1 1 1 0 0,1-1 0 0 0,-1 0 0 0 0,1 0-1 0 0,-1-1 1 0 0,0 1 0 0 0,1-1-1 0 0,-1 1 1 0 0,0-1 0 0 0,1 0 0 0 0,-1-1-1 0 0,0 1 1 0 0,1-1 0 0 0,-1 1-1 0 0,1-1 1 0 0,-1 0 0 0 0,1 0-1 0 0,-1-1 1 0 0,1 1 0 0 0,0-1 0 0 0,0 0-1 0 0,-1 1 1 0 0,1-2 0 0 0,0 1-1 0 0,1 0 1 0 0,-1 0 0 0 0,0-1 0 0 0,1 0-1 0 0,-1 1 1 0 0,1-1 0 0 0,0 0-1 0 0,0 0 1 0 0,0 0 0 0 0,0 0 0 0 0,0-1-1 0 0,1 1 1 0 0,0-1 0 0 0,-1 1-1 0 0,1-2 29 0 0,1-1-62 0 0,-1 0 0 0 0,2 0 0 0 0,-1 0-1 0 0,1 0 1 0 0,-1-1 0 0 0,2 1-1 0 0,-1 0 1 0 0,1 1 0 0 0,0-1 0 0 0,0 0-1 0 0,0 0 1 0 0,1 1 0 0 0,0-1 0 0 0,0 1-1 0 0,0 0 1 0 0,1 0 0 0 0,0 0 0 0 0,0 1-1 0 0,0-1 1 0 0,0 1 0 0 0,1 0-1 0 0,0 0 1 0 0,0 0 0 0 0,0 1 0 0 0,0 0-1 0 0,3-2 63 0 0,-1 1-43 0 0,-1 1 0 0 0,0 0 0 0 0,1 1 0 0 0,-1-1 0 0 0,1 1 0 0 0,0 0 0 0 0,0 1 0 0 0,0 0 0 0 0,0 0-1 0 0,0 0 1 0 0,0 1 0 0 0,0 0 0 0 0,0 0 0 0 0,0 1 0 0 0,0 0 0 0 0,0 0 0 0 0,0 1 0 0 0,-1-1 0 0 0,1 2 0 0 0,0-1 0 0 0,-1 1-1 0 0,1 0 1 0 0,-1 0 0 0 0,0 1 0 0 0,0-1 0 0 0,3 4 43 0 0,-1 0 43 0 0,0-1-1 0 0,0 0 1 0 0,1 0 0 0 0,0-1-1 0 0,0 0 1 0 0,0 0 0 0 0,0-1 0 0 0,1 0-1 0 0,0-1 1 0 0,0 0 0 0 0,0-1-1 0 0,0 0 1 0 0,0 0 0 0 0,0-1-1 0 0,1 0 1 0 0,-1-1 0 0 0,0 0-1 0 0,1-1 1 0 0,-1 0 0 0 0,0-1-1 0 0,0 0 1 0 0,0 0 0 0 0,0-1-1 0 0,0-1 1 0 0,0 1 0 0 0,7-5-43 0 0,28-20 173 0 0,-1-2 0 0 0,-1-2 0 0 0,-2-2 0 0 0,-1-1 0 0 0,-2-2-1 0 0,-1-2 1 0 0,-2-1 0 0 0,-2-2 0 0 0,-2-1 0 0 0,11-21-173 0 0,-30 45-89 0 0,-1 0-1 0 0,0 0 0 0 0,-2-1 0 0 0,0 0 1 0 0,-1 0-1 0 0,-1-1 0 0 0,-1 0 1 0 0,-1-1-1 0 0,0 1 0 0 0,-2-1 0 0 0,-1 0 1 0 0,0 0-1 0 0,-2 0 0 0 0,-1-8 90 0 0,1 26-26 0 0,0 0-1 0 0,0-1 0 0 0,0 1 1 0 0,-1 0-1 0 0,1 0 1 0 0,-1-1-1 0 0,0 1 0 0 0,0 0 1 0 0,-1 0-1 0 0,1 0 1 0 0,-1 0-1 0 0,0 0 1 0 0,0 0-1 0 0,0 1 0 0 0,-1-1 1 0 0,1 1-1 0 0,-1-1 1 0 0,0 1-1 0 0,0 0 1 0 0,0 0-1 0 0,0 0 0 0 0,-1 0 1 0 0,1 1-1 0 0,-1-1 1 0 0,0 1-1 0 0,1 0 1 0 0,-1 0-1 0 0,0 1 0 0 0,0-1 1 0 0,0 1-1 0 0,0-1 1 0 0,-1 1-1 0 0,1 1 0 0 0,0-1 1 0 0,0 1-1 0 0,-1-1 1 0 0,1 1-1 0 0,0 0 1 0 0,-1 1-1 0 0,1-1 0 0 0,0 1 1 0 0,-2 0 26 0 0,-10 6-8 0 0,1 1 0 0 0,0 0 1 0 0,1 1-1 0 0,0 1 0 0 0,0 0 1 0 0,1 1-1 0 0,0 0 0 0 0,1 1 1 0 0,1 1-1 0 0,0 0 0 0 0,0 0 1 0 0,1 1-1 0 0,-1 4 8 0 0,-4 5 87 0 0,2 1 1 0 0,0 0-1 0 0,1 0 0 0 0,2 1 1 0 0,1 1-1 0 0,0-1 0 0 0,2 2 1 0 0,1-1-1 0 0,1 1 0 0 0,2 0 1 0 0,0 0-1 0 0,2 0 0 0 0,1 0 1 0 0,1 0-1 0 0,1 0 0 0 0,2 1-87 0 0,0-8 98 0 0,1 1 0 0 0,1-1 0 0 0,0 0-1 0 0,2-1 1 0 0,0 0 0 0 0,2 0-1 0 0,0 0 1 0 0,0-2 0 0 0,2 1-1 0 0,0-1 1 0 0,1-1 0 0 0,9 9-98 0 0,-15-18-120 0 0,1 0 1 0 0,0 0-1 0 0,0-1 1 0 0,1 0-1 0 0,0 0 1 0 0,0-1-1 0 0,0 0 0 0 0,0-1 1 0 0,1 0-1 0 0,0 0 1 0 0,0-1-1 0 0,0 0 1 0 0,0-1-1 0 0,0 0 1 0 0,0 0-1 0 0,1-1 1 0 0,-1-1-1 0 0,1 0 1 0 0,6-1 119 0 0,8-12-4985 0 0,-12 1-4208 0 0,-10 5 347 0 0</inkml:trace>
  <inkml:trace contextRef="#ctx0" brushRef="#br0" timeOffset="11786.216">9930 756 19292 0 0,'0'0'1231'0'0,"0"0"-629"0"0,0 0-193 0 0,0 0 99 0 0,0 0 70 0 0,0 0-56 0 0,0 0-152 0 0,0 0-141 0 0,0 0-124 0 0,-5 33-58 0 0,-16 103-51 0 0,16-51-1139 0 0,5-84 785 0 0,0 13-1306 0 0,2-8-7156 0 0,1-5-2252 0 0</inkml:trace>
  <inkml:trace contextRef="#ctx0" brushRef="#br0" timeOffset="11951.22">9926 336 17796 0 0,'0'0'1168'0'0,"0"0"-584"0"0,0 0-256 0 0,0 0-200 0 0,0 0-392 0 0,0 0-368 0 0,0 0-240 0 0,0 0-296 0 0,0 0-681 0 0,0 0-1319 0 0,0 0-2186 0 0,0 0-1343 0 0</inkml:trace>
  <inkml:trace contextRef="#ctx0" brushRef="#br0" timeOffset="12576.244">10186 763 12963 0 0,'0'0'1331'0'0,"0"0"-339"0"0,0 0-63 0 0,0 0 18 0 0,0 0-178 0 0,0 0-293 0 0,0 0-195 0 0,0 0-120 0 0,0 0-66 0 0,0 0-35 0 0,0 0-40 0 0,-27 31-28 0 0,-80 97-16 0 0,81-90 16 0 0,29-27 21 0 0,0-8 5 0 0,4 2 101 0 0,-1 0 0 0 0,1-1 0 0 0,0 0 0 0 0,1-1 0 0 0,-1 1 0 0 0,0-1 0 0 0,1-1-1 0 0,0 1 1 0 0,0-1 0 0 0,0-1 0 0 0,0 1 0 0 0,0-2 0 0 0,0 1 0 0 0,0-1 0 0 0,0 0 0 0 0,0 0 0 0 0,0-1 0 0 0,0 0 0 0 0,0-1 0 0 0,0 0 0 0 0,0 0 0 0 0,-1-1 0 0 0,1 1 0 0 0,3-3-119 0 0,20-11 299 0 0,-1-1 0 0 0,0-1-1 0 0,-1-1 1 0 0,-1-1 0 0 0,-1-2 0 0 0,-1-1 0 0 0,-1-1 0 0 0,-1-1-1 0 0,-2-1 1 0 0,0-1 0 0 0,-1-1 0 0 0,-2-1 0 0 0,-1 0 0 0 0,6-17-299 0 0,-16 29 7 0 0,0-1 1 0 0,-1 1-1 0 0,-1-2 1 0 0,0 1 0 0 0,-2-1-1 0 0,0 0 1 0 0,-1 0-1 0 0,-1 0 1 0 0,-1 0 0 0 0,0-17-8 0 0,-2 31-36 0 0,0 0 0 0 0,0-1 0 0 0,-1 1 0 0 0,1 0 0 0 0,-1 0 0 0 0,0 0 0 0 0,-1 0 0 0 0,1 1 0 0 0,-1-1 0 0 0,0 0 1 0 0,0 1-1 0 0,0 0 0 0 0,-1 0 0 0 0,1 0 0 0 0,-1 0 0 0 0,0 1 0 0 0,0-1 0 0 0,0 1 0 0 0,-1 0 0 0 0,1 0 0 0 0,-1 0 0 0 0,0 1 1 0 0,0 0-1 0 0,0 0 0 0 0,0 0 0 0 0,0 0 0 0 0,0 1 0 0 0,0 0 0 0 0,0 0 0 0 0,-1 0 0 0 0,1 1 0 0 0,0 0 0 0 0,-1 0 0 0 0,1 0 1 0 0,0 1-1 0 0,-1-1 0 0 0,1 1 0 0 0,0 0 0 0 0,0 1 0 0 0,0 0 0 0 0,0-1 0 0 0,0 2 0 0 0,-2 0 36 0 0,-10 7-87 0 0,0 1 0 0 0,0 0 1 0 0,1 2-1 0 0,1 0 0 0 0,0 1 0 0 0,1 0 0 0 0,0 1 0 0 0,1 1 0 0 0,1 0 0 0 0,0 1 0 0 0,2 0 1 0 0,0 0-1 0 0,0 1 0 0 0,2 1 0 0 0,0-1 0 0 0,1 2 0 0 0,1-1 0 0 0,1 0 0 0 0,-1 10 87 0 0,5-21 2 0 0,-1 1 0 0 0,1-1 0 0 0,0 1-1 0 0,1 0 1 0 0,0-1 0 0 0,1 1 0 0 0,0-1-1 0 0,0 1 1 0 0,0-1 0 0 0,1 0 0 0 0,1 1-1 0 0,-1-1 1 0 0,1 0 0 0 0,1 0 0 0 0,-1 0-1 0 0,1-1 1 0 0,1 1 0 0 0,-1-1 0 0 0,1 0-1 0 0,1-1 1 0 0,-1 1 0 0 0,1-1 0 0 0,0 0 0 0 0,1 0-1 0 0,-1-1 1 0 0,1 1 0 0 0,0-2 0 0 0,5 4-2 0 0,21 5 258 0 0,0-1 0 0 0,0-1 0 0 0,1-2 0 0 0,0-2 0 0 0,1-1 0 0 0,0-1 0 0 0,0-2 1 0 0,0-2-1 0 0,0-1 0 0 0,0-1 0 0 0,8-3-258 0 0,-19 3 97 0 0,0 0-1 0 0,-1-2 1 0 0,0 0 0 0 0,1-2 0 0 0,-1 0-1 0 0,-1-2 1 0 0,1 0 0 0 0,-1-2 0 0 0,-1 0-1 0 0,1-1 1 0 0,-2-2 0 0 0,1 0 0 0 0,-2-1-1 0 0,1-1 1 0 0,-2 0 0 0 0,0-2 0 0 0,-1 0-1 0 0,-1-1 1 0 0,0-1 0 0 0,-1 0 0 0 0,-1-1-1 0 0,4-9-96 0 0,-15 25-7 0 0,-1-1 0 0 0,0 1 0 0 0,0-1 0 0 0,0 0 0 0 0,0 1-1 0 0,-1-1 1 0 0,0 0 0 0 0,1 0 0 0 0,-1 0 0 0 0,-1 0 0 0 0,1 0-1 0 0,-1 0 1 0 0,1-1 0 0 0,-1 1 0 0 0,0 0 0 0 0,-1 0 0 0 0,1 0 0 0 0,-1 0-1 0 0,0 0 1 0 0,0 0 0 0 0,0 0 0 0 0,0 0 0 0 0,-1 0 0 0 0,1 0-1 0 0,-1 1 1 0 0,0-1 0 0 0,0 1 0 0 0,-1-1 0 0 0,1 1 0 0 0,-1 0 0 0 0,0-1-1 0 0,1 2 1 0 0,-3-3 7 0 0,-9 2-57 0 0,-1 0 0 0 0,1 2-1 0 0,-1-1 1 0 0,1 2 0 0 0,-1-1 0 0 0,0 2-1 0 0,1 0 1 0 0,-1 1 0 0 0,1 1-1 0 0,0 0 1 0 0,0 0 0 0 0,0 2 0 0 0,0 0-1 0 0,0 0 1 0 0,1 1 0 0 0,0 1-1 0 0,1 0 1 0 0,-1 1 0 0 0,1 1 0 0 0,1-1-1 0 0,-10 10 58 0 0,10-11-32 0 0,1 0-1 0 0,-1 1 1 0 0,1 0-1 0 0,1 1 1 0 0,0 0-1 0 0,0 0 1 0 0,1 1-1 0 0,0 0 1 0 0,0 0-1 0 0,1 1 1 0 0,1 0-1 0 0,0 1 1 0 0,0-1-1 0 0,1 1 1 0 0,1 0-1 0 0,0 0 1 0 0,0 0-1 0 0,1 1 1 0 0,1 0 0 0 0,0-1-1 0 0,1 1 1 0 0,0 10 32 0 0,5-12 14 0 0,1 1 0 0 0,1-2 0 0 0,-1 1 0 0 0,2-1 0 0 0,-1 0 0 0 0,1 0 0 0 0,1-1 0 0 0,0 0 0 0 0,0 0 1 0 0,1-1-1 0 0,0 0 0 0 0,0 0 0 0 0,1-1 0 0 0,0-1 0 0 0,0 1 0 0 0,1-2 0 0 0,0 1 0 0 0,0-1 0 0 0,0-1 0 0 0,0 0 1 0 0,3 0-15 0 0,25 9 46 0 0,1-1 0 0 0,0-2 0 0 0,0-1 0 0 0,1-3 0 0 0,0-1 0 0 0,0-2 0 0 0,1-2 0 0 0,-1-2 0 0 0,13-2-46 0 0,15-14-1883 0 0,-48 6-2246 0 0,-1-1-4694 0 0,-11 5-2850 0 0</inkml:trace>
  <inkml:trace contextRef="#ctx0" brushRef="#br0" timeOffset="13695.838">0 1757 10946 0 0,'0'0'350'0'0,"39"-6"-141"0"0,263-46 222 0 0,153-6 2476 0 0,228 8-2907 0 0,1413 17 5209 0 0,984-12-3187 0 0,99-72-1036 0 0,-603 17-1771 0 0,-1780 72-2460 0 0,-534 18-639 0 0,-3-2-3582 0 0,-159 8-214 0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2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2913 471 16420 0 0,'0'0'2427'0'0,"0"0"-770"0"0,0 0-384 0 0,0 0-194 0 0,0 0-219 0 0,0 0-227 0 0,0 0-139 0 0,0 0-38 0 0,0 0-7 0 0,0 0 26 0 0,0 0 4 0 0,0 0-47 0 0,0 0-79 0 0,23 1-45 0 0,160 4 436 0 0,81-30-273 0 0,-243 25-1819 0 0,32-2 3936 0 0,-29 1-6828 0 0,-7 1-10229 0 0,-21 0 3120 0 0</inkml:trace>
  <inkml:trace contextRef="#ctx0" brushRef="#br0" timeOffset="253.88">2929 780 16035 0 0,'0'0'1950'0'0,"0"0"-755"0"0,0 0-71 0 0,0 0 129 0 0,0 0-46 0 0,0 0-211 0 0,0 0-221 0 0,0 0-187 0 0,36 6-158 0 0,115 15-116 0 0,-36-26 74 0 0,152-27-2722 0 0,-225 28-1118 0 0,-19 3-2759 0 0,-1-2-5815 0 0</inkml:trace>
  <inkml:trace contextRef="#ctx0" brushRef="#br0" timeOffset="830.79">4117 114 12339 0 0,'0'0'1700'0'0,"0"0"-102"0"0,0 0-125 0 0,0 0-118 0 0,0 0-221 0 0,0 0-237 0 0,0 0-252 0 0,0 0-208 0 0,0 0-52 0 0,0 0 6 0 0,0 0 61 0 0,0 0 42 0 0,0 0-41 0 0,8 26-65 0 0,28 86-46 0 0,71 202 870 0 0,-36-131-1005 0 0,-48-237 2565 0 0,166-493-2525 0 0,-165 469-2629 0 0,-25 86-2921 0 0,3 12 1613 0 0,-1-4-3334 0 0,-1-2-3498 0 0</inkml:trace>
  <inkml:trace contextRef="#ctx0" brushRef="#br0" timeOffset="1195.121">4728 747 8058 0 0,'0'0'3007'0'0,"0"0"-544"0"0,0 0-262 0 0,0 0-200 0 0,0 0-343 0 0,0 0-328 0 0,0 0-235 0 0,0 0-167 0 0,0 0-177 0 0,31-9-151 0 0,97-30-113 0 0,-75 7 105 0 0,-49 24-471 0 0,-1 6-96 0 0,-1-1-1 0 0,1 0 1 0 0,-1 0-1 0 0,0 0 1 0 0,1 0 0 0 0,-1 0-1 0 0,-1 0 1 0 0,1-1-1 0 0,-1 1 1 0 0,1 0 0 0 0,-1-1-1 0 0,0 0 1 0 0,0 1-1 0 0,0-1 1 0 0,-1 1-1 0 0,1-1 1 0 0,-1 0 0 0 0,0 0-1 0 0,0 1 1 0 0,0-1-1 0 0,-1 0 1 0 0,1 1 0 0 0,-1-1-1 0 0,0 0 1 0 0,0 1-1 0 0,0-1 1 0 0,0 1 0 0 0,-1-1-1 0 0,1 1 1 0 0,-1 0-1 0 0,0-1 1 0 0,0 1 0 0 0,0 0-1 0 0,-1 0 1 0 0,1 1-1 0 0,-1-1 1 0 0,1 0-1 0 0,-1 1 1 0 0,0-1 0 0 0,0 1-1 0 0,0 0 1 0 0,0 0-1 0 0,-1 0 1 0 0,1 1 0 0 0,0-1-1 0 0,-1 1 1 0 0,1 0-1 0 0,-2-1-24 0 0,-4 1-23 0 0,0 0 0 0 0,0 1-1 0 0,0 0 1 0 0,0 0 0 0 0,1 1 0 0 0,-1 0-1 0 0,0 1 1 0 0,0 0 0 0 0,1 0 0 0 0,-1 1-1 0 0,1 0 1 0 0,0 0 0 0 0,0 1-1 0 0,0 0 1 0 0,0 0 0 0 0,1 1 0 0 0,-1 0-1 0 0,1 0 1 0 0,1 1 0 0 0,-1 0-1 0 0,1 0 1 0 0,0 1 0 0 0,0 0 0 0 0,1 0-1 0 0,0 0 1 0 0,0 1 0 0 0,0-1 0 0 0,1 1-1 0 0,0 0 1 0 0,1 0 0 0 0,0 1-1 0 0,0-1 1 0 0,1 1 0 0 0,0-1 0 0 0,1 1-1 0 0,-1 0 1 0 0,2 0 0 0 0,-1 0-1 0 0,1-1 1 0 0,1 1 0 0 0,-1 0 0 0 0,2 0-1 0 0,-1 0 1 0 0,3 5 23 0 0,-2-7-16 0 0,1 0-1 0 0,0 0 1 0 0,1-1-1 0 0,-1 0 1 0 0,1 0 0 0 0,1 0-1 0 0,-1 0 1 0 0,1-1-1 0 0,0 1 1 0 0,0-1-1 0 0,0 0 1 0 0,1-1 0 0 0,0 1-1 0 0,0-1 1 0 0,0 0-1 0 0,0-1 1 0 0,1 0-1 0 0,-1 0 1 0 0,1 0 0 0 0,0-1-1 0 0,0 1 1 0 0,0-2-1 0 0,0 1 1 0 0,0-1-1 0 0,1 0 1 0 0,3 0 16 0 0,7 0-87 0 0,-1 0-1 0 0,0-1 1 0 0,1-1 0 0 0,-1-1-1 0 0,1 0 1 0 0,-1-1 0 0 0,0-1-1 0 0,0-1 1 0 0,-1 0 0 0 0,11-5 87 0 0,70-39-4531 0 0,-37 11-5243 0 0,-43 26-69 0 0</inkml:trace>
  <inkml:trace contextRef="#ctx0" brushRef="#br0" timeOffset="1454.256">5540 519 7506 0 0,'0'0'6485'0'0,"0"0"-3835"0"0,0 0-1244 0 0,0 0-121 0 0,0 0-141 0 0,0 0-223 0 0,0 0-235 0 0,-28 34-206 0 0,-85 108-189 0 0,26-24-51 0 0,34-31-864 0 0,34-49-3137 0 0,12-31-6710 0 0,4-6 2233 0 0</inkml:trace>
  <inkml:trace contextRef="#ctx0" brushRef="#br0" timeOffset="1620.435">5168 581 11226 0 0,'0'0'5072'0'0,"0"0"-2870"0"0,0 0-1166 0 0,0 0-226 0 0,0 0-47 0 0,0 0-42 0 0,0 0-41 0 0,0 0-48 0 0,0 0-78 0 0,0 0-81 0 0,0 0-73 0 0,0 0-72 0 0,0 0-76 0 0,30 30-82 0 0,92 94-52 0 0,-28-36 13 0 0,-86-81-373 0 0,0 0-1 0 0,0-1 1 0 0,1 0-1 0 0,0-1 0 0 0,0 0 1 0 0,0 0-1 0 0,1-1 1 0 0,0 0-1 0 0,-1 0 1 0 0,1-1-1 0 0,1-1 1 0 0,-1 0-1 0 0,0 0 1 0 0,9 0 242 0 0,20-9-5975 0 0,-18-8-4071 0 0,-16 11 3894 0 0</inkml:trace>
  <inkml:trace contextRef="#ctx0" brushRef="#br0" timeOffset="1788.185">5856 408 14283 0 0,'0'0'1543'0'0,"0"0"-429"0"0,0 0 15 0 0,0 0 146 0 0,0 0-45 0 0,0 0-165 0 0,0 0-177 0 0,-8 33-173 0 0,-27 102-161 0 0,24-99-409 0 0,1 0 1 0 0,2 0 0 0 0,2 1-1 0 0,1 0 1 0 0,2 0-1 0 0,1 10-145 0 0,2-44-97 0 0,1 0 1 0 0,0 1-1 0 0,0-1 0 0 0,0 0 0 0 0,0 0 0 0 0,0 0 0 0 0,0 0 0 0 0,1-1 1 0 0,0 1-1 0 0,-1 0 0 0 0,1 0 0 0 0,0-1 0 0 0,0 1 0 0 0,1-1 0 0 0,-1 0 1 0 0,0 0-1 0 0,1 0 0 0 0,-1 0 0 0 0,1 0 0 0 0,0 0 0 0 0,0-1 0 0 0,-1 1 1 0 0,1-1-1 0 0,3 1 97 0 0,21 3-5292 0 0,-2-15-6025 0 0,-22 6 5581 0 0</inkml:trace>
  <inkml:trace contextRef="#ctx0" brushRef="#br0" timeOffset="1971.846">5578 732 13211 0 0,'0'0'1924'0'0,"0"0"-127"0"0,0 0-150 0 0,0 0-307 0 0,0 0-336 0 0,0 0-213 0 0,33 0-127 0 0,106-3-104 0 0,124-12 530 0 0,-192 15-4334 0 0,-24 0-7590 0 0,-31 0 884 0 0</inkml:trace>
  <inkml:trace contextRef="#ctx0" brushRef="#br0" timeOffset="-1094.078">120 371 9882 0 0,'0'0'1239'0'0,"0"0"-49"0"0,0 0-59 0 0,0 0-1 0 0,0 0 76 0 0,0 0 28 0 0,0 0-90 0 0,0 0-176 0 0,0 0-188 0 0,0 0-170 0 0,0 0-153 0 0,-10 19 745 0 0,-12 137 774 0 0,21-123-1745 0 0,-5 69 280 0 0,-5 1-1 0 0,-4-2 1 0 0,-25 88-511 0 0,25-134 360 0 0,15-54-221 0 0,0-1 66 0 0,0 0 69 0 0,0 0 63 0 0,0 0 38 0 0,0-5 410 0 0,1-36-659 0 0,1 0-1 0 0,3 0 0 0 0,0 0 1 0 0,3 0-1 0 0,2 1 1 0 0,11-30-126 0 0,-3 18-11 0 0,2 1 1 0 0,2 1-1 0 0,3 0 1 0 0,1 2-1 0 0,3 2 1 0 0,15-18 10 0 0,-43 62-11 0 0,-1 0 0 0 0,1-1 0 0 0,1 1 0 0 0,-1 0-1 0 0,0 0 1 0 0,0 0 0 0 0,1 0 0 0 0,0 0 0 0 0,-1 0 0 0 0,1 0 0 0 0,0 1 0 0 0,0-1 0 0 0,0 0 0 0 0,0 1 0 0 0,0 0-1 0 0,0-1 1 0 0,0 1 0 0 0,0 0 0 0 0,0 0 0 0 0,1 0 0 0 0,-1 0 0 0 0,0 1 0 0 0,1-1 0 0 0,-1 1 0 0 0,1-1 0 0 0,-1 1-1 0 0,1 0 1 0 0,-1 0 0 0 0,1 0 0 0 0,-1 0 0 0 0,1 0 0 0 0,-1 1 0 0 0,1-1 0 0 0,-1 1 0 0 0,0 0 0 0 0,1-1 0 0 0,-1 1-1 0 0,2 1 12 0 0,5 11 9 0 0,-1 0-1 0 0,0 1 1 0 0,-1 0 0 0 0,-1 0-1 0 0,0 0 1 0 0,-1 1-1 0 0,0 0 1 0 0,-1 0-1 0 0,-1 0 1 0 0,0 0-1 0 0,-1 1 1 0 0,-1-1-1 0 0,-1 1 1 0 0,0-1-1 0 0,-1 1 1 0 0,-1 8-9 0 0,2-8 1 0 0,0 173 64 0 0,0-189-62 0 0,0-1-1 0 0,0 1 1 0 0,1-1-1 0 0,-1 1 1 0 0,0-1 0 0 0,0 1-1 0 0,1 0 1 0 0,-1-1-1 0 0,0 1 1 0 0,1 0 0 0 0,-1-1-1 0 0,1 1 1 0 0,-1 0-1 0 0,0-1 1 0 0,1 1-1 0 0,-1 0 1 0 0,1 0 0 0 0,-1 0-1 0 0,1-1 1 0 0,-1 1-1 0 0,1 0 1 0 0,-1 0-1 0 0,1 0 1 0 0,-1 0 0 0 0,1 0-1 0 0,-1 0 1 0 0,1 0-1 0 0,-1 0 1 0 0,1 0-1 0 0,-1 0 1 0 0,1 0 0 0 0,-1 0-1 0 0,1 0 1 0 0,-1 0-1 0 0,1 1 1 0 0,-1-1-1 0 0,1 0 1 0 0,-1 0 0 0 0,1 0-1 0 0,-1 1 1 0 0,0-1-1 0 0,1 0 1 0 0,-1 1 0 0 0,1-1-1 0 0,-1 0 1 0 0,0 1-1 0 0,1-1 1 0 0,-1 1-1 0 0,0-1 1 0 0,1 0 0 0 0,-1 1-1 0 0,0-1 1 0 0,0 1-1 0 0,0-1 1 0 0,1 1-1 0 0,-1-1 1 0 0,0 1 0 0 0,0 0-3 0 0,30-54 61 0 0,1 1 0 0 0,3 2 1 0 0,28-30-62 0 0,-10 14-34 0 0,3 3 0 0 0,3 2 0 0 0,39-32 34 0 0,-26 59-252 0 0,-50 73 65 0 0,-14 4 235 0 0,-3 0 0 0 0,-1 0-1 0 0,-2 0 1 0 0,-4 25-48 0 0,2-43 38 0 0,-1 131-191 0 0,16-136-1273 0 0,23-23-4879 0 0,-21-8 1582 0 0,-5 3-1720 0 0,0 3-3387 0 0</inkml:trace>
  <inkml:trace contextRef="#ctx0" brushRef="#br0" timeOffset="-645.415">1422 456 7490 0 0,'0'0'4339'0'0,"0"0"-1993"0"0,0 0-576 0 0,0 0-53 0 0,0 0-132 0 0,0 0-256 0 0,-32 34-294 0 0,-100 110-255 0 0,65-46 162 0 0,62-87-861 0 0,1 1-1 0 0,1-1 1 0 0,0 1-1 0 0,0 0 1 0 0,1 0-1 0 0,1 0 1 0 0,0 1-1 0 0,1-1 1 0 0,0 0-1 0 0,1 5-80 0 0,-1-14 24 0 0,1 0-1 0 0,0-1 1 0 0,-1 1-1 0 0,1 0 1 0 0,0 0-1 0 0,1-1 1 0 0,-1 1-1 0 0,0 0 1 0 0,1-1-1 0 0,-1 1 0 0 0,1-1 1 0 0,0 0-1 0 0,0 1 1 0 0,0-1-1 0 0,0 0 1 0 0,0 0-1 0 0,0-1 1 0 0,1 1-1 0 0,-1 0 0 0 0,1-1 1 0 0,-1 1-1 0 0,1-1 1 0 0,0 0-1 0 0,-1 0 1 0 0,1 0-1 0 0,0 0 1 0 0,0 0-1 0 0,0-1 0 0 0,2 1-23 0 0,87 3 929 0 0,-70-8-790 0 0,-1-2 1 0 0,0 0-1 0 0,0-2 1 0 0,-1 0-1 0 0,0-1 0 0 0,-1-1 1 0 0,0-1-1 0 0,0-1 1 0 0,-1 0-1 0 0,-1-1 1 0 0,0-1-1 0 0,-1-1 1 0 0,0-1-1 0 0,-1 0 0 0 0,-1 0 1 0 0,-1-2-1 0 0,0 0 1 0 0,2-5-140 0 0,7-10 74 0 0,-2 0 0 0 0,-1-1 0 0 0,-1-1 1 0 0,-2-1-1 0 0,-2 0 0 0 0,7-30-74 0 0,-15 48-52 0 0,-2 0 1 0 0,-1 0-1 0 0,0-1 0 0 0,-1 1 0 0 0,-1-1 0 0 0,-1 0 0 0 0,0 0 1 0 0,-1 1-1 0 0,-2-1 0 0 0,0 1 0 0 0,0-1 0 0 0,-2 1 0 0 0,0 0 1 0 0,-8-16 51 0 0,10 26-47 0 0,-1 0 1 0 0,1 1 0 0 0,-2-1 0 0 0,1 1-1 0 0,-1 0 1 0 0,0 0 0 0 0,0 0-1 0 0,-1 1 1 0 0,0 0 0 0 0,0 0 0 0 0,-1 0-1 0 0,0 1 1 0 0,0 0 0 0 0,0 0 0 0 0,0 0-1 0 0,-1 1 1 0 0,1 1 0 0 0,-1-1 0 0 0,0 1-1 0 0,0 0 1 0 0,-1 1 0 0 0,1 0-1 0 0,-3 0 47 0 0,1 2-42 0 0,0 0-1 0 0,0 1 0 0 0,0 0 0 0 0,0 1 0 0 0,0 0 1 0 0,0 0-1 0 0,0 1 0 0 0,1 0 0 0 0,-1 1 0 0 0,1 0 1 0 0,0 1-1 0 0,0 0 0 0 0,1 0 0 0 0,0 1 0 0 0,-1 0 0 0 0,2 0 1 0 0,-1 1-1 0 0,1 0 0 0 0,0 0 0 0 0,0 2 43 0 0,-5 4-14 0 0,0 0 0 0 0,1 2 0 0 0,1-1 0 0 0,0 1 0 0 0,1 1 0 0 0,1 0 0 0 0,0 0 0 0 0,1 1 0 0 0,1 0 0 0 0,0 0 0 0 0,1 0 0 0 0,1 1 0 0 0,1-1 0 0 0,1 1 0 0 0,0 0 0 0 0,1 0 0 0 0,1 0 0 0 0,1 0-1 0 0,1 9 16 0 0,3-13-15 0 0,0-1 0 0 0,1 1 0 0 0,0-1 0 0 0,1 0 0 0 0,0 0 0 0 0,1-1 0 0 0,0 0 0 0 0,1-1 0 0 0,1 1 0 0 0,0-2 0 0 0,0 1 0 0 0,1-2 0 0 0,0 1 0 0 0,1-1 0 0 0,0-1 1 0 0,0 0-1 0 0,1-1 0 0 0,0 0 0 0 0,0-1 0 0 0,9 3 14 0 0,2 1-316 0 0,0-1 1 0 0,0-1 0 0 0,0-1-1 0 0,1-1 1 0 0,0-1-1 0 0,22 1 316 0 0,86-7-6420 0 0,-57-24-4258 0 0,-70 23 9208 0 0,8-3-3580 0 0</inkml:trace>
  <inkml:trace contextRef="#ctx0" brushRef="#br0" timeOffset="-311.621">2090 316 6809 0 0,'0'0'4097'0'0,"0"0"-1743"0"0,0 0-898 0 0,0 0-311 0 0,0 0-105 0 0,0 0-9 0 0,0 0-16 0 0,0 0-96 0 0,0 0-143 0 0,0 0-119 0 0,0 0-97 0 0,-6 35-66 0 0,-19 107-67 0 0,19-54 306 0 0,8-71-618 0 0,0 0-1 0 0,0-1 1 0 0,2 0-1 0 0,0 0 1 0 0,1 0-1 0 0,0 0 1 0 0,2 0-1 0 0,-1-1 1 0 0,2 0 0 0 0,0-1-1 0 0,1 0 1 0 0,0 0-1 0 0,2 0 1 0 0,-1-1-1 0 0,1-1 1 0 0,1 0-1 0 0,0-1 1 0 0,1 0-1 0 0,1 0-114 0 0,-12-10 55 0 0,0 0 0 0 0,0 0 0 0 0,1 0 0 0 0,-1 0 0 0 0,0 0 0 0 0,0-1 0 0 0,1 1 0 0 0,-1-1-1 0 0,0 0 1 0 0,1 0 0 0 0,-1 1 0 0 0,0-2 0 0 0,1 1 0 0 0,-1 0 0 0 0,0 0 0 0 0,1-1 0 0 0,-1 1-1 0 0,0-1 1 0 0,1 0 0 0 0,-1 0 0 0 0,0 1 0 0 0,0-2 0 0 0,0 1 0 0 0,0 0 0 0 0,0 0 0 0 0,0-1-1 0 0,0 1 1 0 0,0-1 0 0 0,-1 1 0 0 0,1-1 0 0 0,-1 0 0 0 0,1 0 0 0 0,-1 1 0 0 0,1-1 0 0 0,-1 0-1 0 0,0 0 1 0 0,0-1 0 0 0,0 1 0 0 0,0 0 0 0 0,0 0 0 0 0,-1 0 0 0 0,1-1 0 0 0,-1 1 0 0 0,1 0-1 0 0,-1-1 1 0 0,0 0-55 0 0,8-13 41 0 0,88-229 1268 0 0,-35 74-1100 0 0,-53 154-1225 0 0,13-33 2549 0 0,-17 36-5538 0 0,-3 3-5126 0 0,-1 14-2358 0 0</inkml:trace>
  <inkml:trace contextRef="#ctx0" brushRef="#br0" timeOffset="4787.924">3922 526 336 0 0,'0'0'1535'0'0,"0"0"-7"0"0,0 0 158 0 0,0 0 217 0 0,0 0 54 0 0,0 0-165 0 0,0 0-242 0 0,0 0-255 0 0,0 0-217 0 0,0 0-148 0 0,0 0-124 0 0,-9 1 2822 0 0,-26 2-1853 0 0,-71 11 378 0 0,46-6-958 0 0,60-8-1094 0 0,0 0-25 0 0,0 0-15 0 0,0 0-19 0 0,0 0-21 0 0,32 0 55 0 0,230-4 1000 0 0,-262 4-1041 0 0,0 0-4 0 0,0 0 25 0 0,0 0 61 0 0,0 0 55 0 0,-37 4 699 0 0,-171 28-744 0 0,263-35-5846 0 0,-33-3-329 0 0,-5 5-5985 0 0</inkml:trace>
  <inkml:trace contextRef="#ctx0" brushRef="#br0" timeOffset="5932.371">6852 456 3449 0 0,'0'0'2699'0'0,"0"0"-512"0"0,0 0-286 0 0,0 0-33 0 0,0 0-14 0 0,0 0-187 0 0,0 0-263 0 0,0 0-296 0 0,0 0-216 0 0,0 0-149 0 0,0 0-132 0 0,0 0-88 0 0,0 0-70 0 0,-21-7-66 0 0,-67-21-28 0 0,85 27-327 0 0,1 0 0 0 0,-1 0-1 0 0,0 0 1 0 0,1 1 0 0 0,-1-1 0 0 0,0 1 0 0 0,0 0 0 0 0,0 0 0 0 0,1 0 0 0 0,-1 0 0 0 0,0 0 0 0 0,0 1-1 0 0,1 0 1 0 0,-1-1 0 0 0,0 1 0 0 0,1 0 0 0 0,-1 0 0 0 0,0 0 0 0 0,1 0 0 0 0,0 1 0 0 0,-1-1 0 0 0,1 1 0 0 0,-3 1-33 0 0,-4 4 136 0 0,-2-1-77 0 0,1 0 1 0 0,0 1 0 0 0,0 0-1 0 0,0 0 1 0 0,1 1-1 0 0,0 1 1 0 0,0 0-1 0 0,1 0 1 0 0,0 0-1 0 0,1 1 1 0 0,0 0 0 0 0,1 1-1 0 0,0-1 1 0 0,0 1-1 0 0,1 1 1 0 0,1-1-1 0 0,0 1 1 0 0,0-1 0 0 0,1 1-1 0 0,1 0 1 0 0,0 0-1 0 0,0 8-58 0 0,1-14 33 0 0,1 0-1 0 0,0 0 1 0 0,0 0-1 0 0,1 0 1 0 0,0 0 0 0 0,0 0-1 0 0,0 0 1 0 0,1 0-1 0 0,0-1 1 0 0,0 1-1 0 0,0 0 1 0 0,1-1 0 0 0,0 0-1 0 0,0 0 1 0 0,0 0-1 0 0,1 0 1 0 0,-1 0-1 0 0,1 0 1 0 0,0-1 0 0 0,1 0-1 0 0,-1 0 1 0 0,1 0-1 0 0,-1 0 1 0 0,1-1-1 0 0,1 0 1 0 0,1 1-33 0 0,5 1 113 0 0,1-2 0 0 0,0 1-1 0 0,1-2 1 0 0,-1 1 0 0 0,0-2 0 0 0,1 0-1 0 0,-1-1 1 0 0,1 0 0 0 0,-1-1 0 0 0,1 0-1 0 0,-1-1 1 0 0,0-1 0 0 0,1 0 0 0 0,-1-1-1 0 0,-1 0 1 0 0,1-1 0 0 0,-1 0 0 0 0,1-1-1 0 0,-2-1 1 0 0,1 0 0 0 0,-1 0 0 0 0,9-8-113 0 0,-1 1 44 0 0,-1 0 0 0 0,0-1 0 0 0,-2 0 0 0 0,0-1 1 0 0,0-1-1 0 0,-2-1 0 0 0,0 0 0 0 0,-1-1 1 0 0,-1-1-1 0 0,0 0 0 0 0,-2 0 0 0 0,0-1 0 0 0,-2 0 1 0 0,0-1-1 0 0,-1 0 0 0 0,-1 0 0 0 0,-2 0 1 0 0,0-1-1 0 0,-1 0 0 0 0,-1 0 0 0 0,-1 1 0 0 0,-1-1 1 0 0,-2 0-1 0 0,0 0 0 0 0,-2-4-44 0 0,2 14-76 0 0,-1-1 0 0 0,-1 1-1 0 0,0 0 1 0 0,-1 1 0 0 0,-1-1-1 0 0,0 1 1 0 0,0 0 0 0 0,-1 0-1 0 0,-1 1 1 0 0,0 0 0 0 0,0 0 0 0 0,-1 1-1 0 0,0 0 1 0 0,-1 1 0 0 0,0 0-1 0 0,-1 0 1 0 0,0 1 0 0 0,0 0-1 0 0,-10-4 77 0 0,15 10-29 0 0,0 0-1 0 0,0 1 0 0 0,0-1 0 0 0,0 1 0 0 0,0 1 0 0 0,0-1 0 0 0,0 1 0 0 0,0 0 1 0 0,0 0-1 0 0,0 1 0 0 0,0 0 0 0 0,0 0 0 0 0,0 0 0 0 0,0 1 0 0 0,1 0 1 0 0,-1 0-1 0 0,0 1 0 0 0,1-1 0 0 0,0 1 0 0 0,-1 0 0 0 0,1 0 0 0 0,0 1 0 0 0,1 0 1 0 0,-1 0-1 0 0,1 0 0 0 0,-1 0 0 0 0,1 1 0 0 0,-2 3 30 0 0,-4 4-2 0 0,2 0 0 0 0,-1 0 0 0 0,2 1 0 0 0,0 0 0 0 0,0 0 1 0 0,1 1-1 0 0,1 0 0 0 0,0 0 0 0 0,1 0 0 0 0,0 1 0 0 0,1 3 2 0 0,0-2 40 0 0,1 1 0 0 0,1-1 1 0 0,1 1-1 0 0,1-1 0 0 0,0 1 0 0 0,1-1 1 0 0,0 0-1 0 0,2 1 0 0 0,0-1 0 0 0,0-1 0 0 0,2 1 1 0 0,0-1-1 0 0,0 0 0 0 0,2 0 0 0 0,0 0 0 0 0,0-1 1 0 0,2-1-1 0 0,0 0 0 0 0,7 8-40 0 0,6 4 129 0 0,2-1 0 0 0,1-1 0 0 0,0-1 1 0 0,2-1-1 0 0,0-2 0 0 0,1-1 0 0 0,1-1 0 0 0,1-2 0 0 0,0 0 0 0 0,1-3 0 0 0,17 5-129 0 0,-46-16-204 0 0,20 5 626 0 0,-11-5-3116 0 0,-15-4-2914 0 0,2 2-1567 0 0,-3 1-5089 0 0</inkml:trace>
  <inkml:trace contextRef="#ctx0" brushRef="#br0" timeOffset="9703.207">7224 839 3689 0 0,'0'0'3617'0'0,"0"0"-581"0"0,0 0-438 0 0,0 0-279 0 0,0 0-326 0 0,0 0-361 0 0,0 0-294 0 0,0 0-219 0 0,0 0-115 0 0,0 0-84 0 0,0 0-105 0 0,0 0-86 0 0,0-12-78 0 0,11-86 851 0 0,-5 71-1309 0 0,0 0 1 0 0,2 1-1 0 0,1-1 1 0 0,1 2-1 0 0,1-1 1 0 0,1 2-1 0 0,2-1 1 0 0,0 2-1 0 0,1 0 1 0 0,2 0-1 0 0,0 2 1 0 0,4-3-194 0 0,43-34 120 0 0,-62 59-127 0 0,0 0 0 0 0,-1 0 0 0 0,1 0 0 0 0,-1 0 0 0 0,1 1 0 0 0,-1-1 1 0 0,0 0-1 0 0,1 1 0 0 0,-1-1 0 0 0,0 1 0 0 0,0 0 0 0 0,0-1 0 0 0,0 1 0 0 0,-1 0 1 0 0,1 0-1 0 0,0-1 0 0 0,-1 1 0 0 0,1 0 0 0 0,-1 0 0 0 0,1 0 0 0 0,-1 0 0 0 0,0 0 1 0 0,0-1-1 0 0,0 1 0 0 0,0 0 0 0 0,0 1 7 0 0,4 42 25 0 0,-2 0-1 0 0,-2 0 1 0 0,-2 0 0 0 0,-4 21-25 0 0,-5 33 30 0 0,11-98-51 0 0,0-1 18 0 0,0 0-10 0 0,0 0 1 0 0,43-48 152 0 0,139-150-136 0 0,-163 180-10 0 0,1 2 0 0 0,0 0 1 0 0,1 0-1 0 0,1 2 0 0 0,0 1 0 0 0,20-9 6 0 0,-41 22-2 0 0,-1-1-1 0 0,0 1 0 0 0,1-1 1 0 0,0 1-1 0 0,-1-1 1 0 0,1 1-1 0 0,-1 0 0 0 0,1-1 1 0 0,-1 1-1 0 0,1 0 1 0 0,0-1-1 0 0,-1 1 0 0 0,1 0 1 0 0,0 0-1 0 0,-1-1 1 0 0,1 1-1 0 0,0 0 0 0 0,-1 0 1 0 0,1 0-1 0 0,0 0 1 0 0,0 0-1 0 0,-1 0 0 0 0,1 0 1 0 0,0 0-1 0 0,-1 0 1 0 0,1 0-1 0 0,0 1 0 0 0,-1-1 1 0 0,1 0-1 0 0,0 0 1 0 0,-1 1-1 0 0,1-1 1 0 0,-1 0-1 0 0,1 1 0 0 0,0-1 1 0 0,-1 1-1 0 0,1-1 1 0 0,-1 1-1 0 0,1-1 0 0 0,-1 1 1 0 0,1-1-1 0 0,-1 1 1 0 0,0-1-1 0 0,1 1 0 0 0,-1-1 1 0 0,0 1-1 0 0,1 0 1 0 0,-1-1-1 0 0,0 1 0 0 0,0 0 1 0 0,1-1-1 0 0,-1 1 1 0 0,0 0-1 0 0,0-1 0 0 0,0 1 1 0 0,0 0-1 0 0,0 0 1 0 0,0-1-1 0 0,0 1 3 0 0,-14 186 71 0 0,0 51 7 0 0,14-237-124 0 0,0 0 0 0 0,0 0-1 0 0,0 0 1 0 0,0 1 0 0 0,0-1 0 0 0,0 0-1 0 0,0 0 1 0 0,0 0 0 0 0,1 0 0 0 0,-1 0-1 0 0,0 0 1 0 0,1 1 0 0 0,-1-1 0 0 0,1 0-1 0 0,-1 0 1 0 0,1 0 0 0 0,0 0-1 0 0,-1 0 1 0 0,1-1 0 0 0,0 1 0 0 0,0 0-1 0 0,0 0 1 0 0,-1 0 0 0 0,1-1 0 0 0,0 1-1 0 0,0 0 1 0 0,0-1 0 0 0,0 1-1 0 0,0-1 1 0 0,0 1 0 0 0,0-1 0 0 0,1 1-1 0 0,0-1 47 0 0,10-1-4097 0 0,2-5-4446 0 0,-8 2-3363 0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4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0 696 0 0 0,'0'0'661'0'0,"0"0"1177"0"0,0 0 428 0 0,0 0 27 0 0,0 0-133 0 0,0 0-237 0 0,0 0-289 0 0,0 0-214 0 0,0 0-124 0 0,0 0-123 0 0,0 0-85 0 0,24 7-69 0 0,76 18-60 0 0,-98-24-904 0 0,0 0 1 0 0,1-1 0 0 0,-1 1 0 0 0,0-1-1 0 0,1 1 1 0 0,-1-1 0 0 0,1 0 0 0 0,-1 0-1 0 0,0 0 1 0 0,1-1 0 0 0,-1 1 0 0 0,0 0-1 0 0,1-1 1 0 0,-1 1 0 0 0,0-1 0 0 0,1 0-1 0 0,-1 0 1 0 0,0 0 0 0 0,0 0 0 0 0,0 0-1 0 0,0 0 1 0 0,0-1 0 0 0,0 1 0 0 0,0-1 0 0 0,0 0-1 0 0,0 0-55 0 0,7-6 287 0 0,99-88 1045 0 0,-5-5 0 0 0,-3-4 0 0 0,0-12-1332 0 0,-24 30 309 0 0,110-97 36 0 0,-150 168-361 0 0,-25 51 52 0 0,-10 8 51 0 0,-2-1 0 0 0,-2 0 0 0 0,-2 1 0 0 0,-2-1 0 0 0,-1-1 1 0 0,-2 0-1 0 0,-3 0 0 0 0,0-1 0 0 0,-3 0 0 0 0,-1-2 0 0 0,-18 30-87 0 0,-51 72 169 0 0,80-132-159 0 0,1-1 0 0 0,-1-1 0 0 0,0 1 0 0 0,-1-1 0 0 0,0 0 0 0 0,0-1-1 0 0,0 0 1 0 0,0 0 0 0 0,-1 0 0 0 0,0-1 0 0 0,0 0 0 0 0,0 0 0 0 0,0-1 0 0 0,-1 0-1 0 0,1-1 1 0 0,-1 0 0 0 0,-2 0-10 0 0,4-1-20 0 0,-86-2 16 0 0,90 0-49 0 0,0 0-1 0 0,0 0 1 0 0,1 0-1 0 0,-1 0 0 0 0,1 0 1 0 0,-1 0-1 0 0,1-1 1 0 0,-1 1-1 0 0,1-1 0 0 0,0 1 1 0 0,0-1-1 0 0,0 0 1 0 0,0 0-1 0 0,0 0 0 0 0,0 0 1 0 0,0-1-1 0 0,1 1 0 0 0,-1 0 1 0 0,1-1-1 0 0,-1 1 1 0 0,1-1-1 0 0,0 1 0 0 0,0-1 1 0 0,0 0-1 0 0,1 0 1 0 0,-1 1-1 0 0,0-1 0 0 0,1 0 1 0 0,0 0-1 0 0,0 1 1 0 0,0-2 53 0 0,-1-3-407 0 0,1-1 0 0 0,1 1 0 0 0,-1 0 0 0 0,1 0 0 0 0,0 0 0 0 0,1 0 0 0 0,0-1 0 0 0,0 2 0 0 0,0-1 1 0 0,1 0-1 0 0,0 0 0 0 0,0 1 0 0 0,1 0 0 0 0,3-6 407 0 0,48-43-11957 0 0,-41 47 3865 0 0</inkml:trace>
  <inkml:trace contextRef="#ctx0" brushRef="#br0" timeOffset="342.177">1315 262 13995 0 0,'0'0'1707'0'0,"0"0"-501"0"0,0 0-222 0 0,0 0 77 0 0,0 0 61 0 0,0 0-86 0 0,0 0-164 0 0,0 0-174 0 0,0 0-162 0 0,0 0-123 0 0,0 0-91 0 0,0 0-85 0 0,-20 37-83 0 0,-59 115-54 0 0,45-63-29 0 0,33-76-62 0 0,-1-5 2 0 0,1 0 1 0 0,0 1-1 0 0,0-1 1 0 0,1 1-1 0 0,0-1 1 0 0,1 0-1 0 0,0 1 1 0 0,0-1-1 0 0,1 1 1 0 0,0-1-1 0 0,0 0 1 0 0,1 0-1 0 0,0 0 1 0 0,0-1-1 0 0,1 1 1 0 0,0-1-1 0 0,1 1 1 0 0,-1-1-1 0 0,1 0 1 0 0,1-1-1 0 0,-1 0 1 0 0,1 1-1 0 0,0-2 1 0 0,0 1-1 0 0,1-1 1 0 0,0 0-1 0 0,0 0 1 0 0,0-1-1 0 0,0 0 1 0 0,6 2-12 0 0,-2-2 101 0 0,1-1 0 0 0,0 0 0 0 0,0-1-1 0 0,0-1 1 0 0,0 1 0 0 0,0-2 0 0 0,0 0 0 0 0,1 0 0 0 0,-1-1 0 0 0,0-1 0 0 0,0 0 0 0 0,0-1-1 0 0,-1 0 1 0 0,1-1 0 0 0,-1 0 0 0 0,1 0 0 0 0,-1-1 0 0 0,0-1 0 0 0,-1 0 0 0 0,0-1-1 0 0,0 0 1 0 0,0 0 0 0 0,-1-1 0 0 0,0 0 0 0 0,0-1 0 0 0,-1 0 0 0 0,0 0 0 0 0,-1-1-1 0 0,0 0 1 0 0,0 0 0 0 0,-1 0 0 0 0,0-1 0 0 0,-1 0 0 0 0,-1 0 0 0 0,1-1 0 0 0,-2 1-1 0 0,0-1 1 0 0,0 0 0 0 0,-1 0 0 0 0,0 0 0 0 0,-1 0 0 0 0,0-6-101 0 0,-4 9-65 0 0,0 1-1 0 0,0-1 1 0 0,-1 1 0 0 0,0 0 0 0 0,-1 0 0 0 0,1 0-1 0 0,-1 1 1 0 0,-1 0 0 0 0,0 0 0 0 0,0 0 0 0 0,0 0-1 0 0,0 1 1 0 0,-1 0 0 0 0,0 1 0 0 0,-1-1-1 0 0,1 1 1 0 0,-1 1 0 0 0,0-1 0 0 0,0 1 0 0 0,0 1-1 0 0,-1 0 1 0 0,0 0 0 0 0,1 0 0 0 0,-1 1 0 0 0,0 0-1 0 0,0 1 1 0 0,0 0 0 0 0,0 1 0 0 0,0 0-1 0 0,-9 0 66 0 0,-34 9-3572 0 0,36-1-399 0 0,0 1-3547 0 0,6-1-4569 0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03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156 519 2793 0 0,'0'0'2616'0'0,"0"0"-1046"0"0,0 0-337 0 0,0 0 50 0 0,0 0 143 0 0,0 0 65 0 0,0 0-129 0 0,0 0-289 0 0,0 0-305 0 0,0 0-260 0 0,0 0-190 0 0,0 0-122 0 0,-8-3 392 0 0,8 36 189 0 0,-1 0-1 0 0,-2 0 1 0 0,-2 0-1 0 0,0 0 1 0 0,-3 0 0 0 0,-2 4-777 0 0,-74 225 720 0 0,55-203 69 0 0,27-67 2252 0 0,2-19-2982 0 0,1 1 0 0 0,2-1 0 0 0,0 1 0 0 0,2 0 0 0 0,1-1 0 0 0,1 2 0 0 0,1-1 0 0 0,1 1 0 0 0,1 1 0 0 0,2-1 0 0 0,0 2 0 0 0,14-20-59 0 0,86-129 113 0 0,-94 160-182 0 0,-18 12 5 0 0,11 11-19 0 0,-5 14 110 0 0,0 0 0 0 0,-2 0 0 0 0,0 1-1 0 0,-2 0 1 0 0,-1-1 0 0 0,-1 1 0 0 0,-3 20-27 0 0,2 21 27 0 0,1 74-38 0 0,0-139 15 0 0,14-14 550 0 0,1-33-503 0 0,3 1 1 0 0,1 0-1 0 0,2 1 1 0 0,2 1-1 0 0,14-18-51 0 0,-25 38-18 0 0,1 1-1 0 0,1 1 0 0 0,0 0 0 0 0,2 1 0 0 0,0 0 1 0 0,1 1-1 0 0,1 1 0 0 0,1 1 0 0 0,0 1 0 0 0,1 0 1 0 0,2 0 18 0 0,-21 15-7 0 0,0-1 1 0 0,-1 0 0 0 0,1 1 0 0 0,0-1 0 0 0,0 1 0 0 0,0-1-1 0 0,0 1 1 0 0,0-1 0 0 0,0 1 0 0 0,0 0 0 0 0,0-1-1 0 0,0 1 1 0 0,0 0 0 0 0,0 0 0 0 0,0 0 0 0 0,0 0 0 0 0,0 0-1 0 0,0 0 1 0 0,1 0 0 0 0,-1 0 0 0 0,0 0 0 0 0,0 0-1 0 0,0 1 1 0 0,0-1 0 0 0,0 0 0 0 0,0 1 0 0 0,0-1 0 0 0,0 1-1 0 0,0-1 1 0 0,-1 1 0 0 0,1-1 0 0 0,0 1 0 0 0,0 0-1 0 0,0-1 1 0 0,0 1 0 0 0,-1 0 0 0 0,1 0 0 0 0,0 0 0 0 0,-1 0-1 0 0,1 0 1 0 0,-1-1 0 0 0,1 1 0 0 0,-1 0 0 0 0,1 0-1 0 0,-1 0 1 0 0,0 0 0 0 0,1 0 0 0 0,-1 1 6 0 0,2 56 95 0 0,-2-42-85 0 0,-2 10 30 0 0,-1 0 1 0 0,-1-1 0 0 0,-1 1-1 0 0,-1-1 1 0 0,-2 0 0 0 0,-1 0-41 0 0,-22 95 229 0 0,20-11-88 0 0,12-108-260 0 0,0 0 1 0 0,0 0-1 0 0,0-1 0 0 0,0 1 0 0 0,0 0 0 0 0,0-1 0 0 0,0 1 0 0 0,1-1 0 0 0,-1 1 0 0 0,0-1 0 0 0,0 0 0 0 0,0 0 0 0 0,1 1 1 0 0,-1-1-1 0 0,0 0 0 0 0,0 0 0 0 0,1 0 0 0 0,-1 0 0 0 0,0 0 0 0 0,0-1 0 0 0,1 1 0 0 0,-1 0 0 0 0,0-1 0 0 0,0 1 1 0 0,0 0-1 0 0,1-1 0 0 0,-1 0 0 0 0,0 1 0 0 0,0-1 0 0 0,0 1 0 0 0,0-1 0 0 0,0 0 0 0 0,0 0 0 0 0,0 0 0 0 0,-1 0 0 0 0,1 0 1 0 0,0 0-1 0 0,0 0 0 0 0,-1 0 0 0 0,1 0 0 0 0,0 0 0 0 0,0-1 119 0 0,13-13-4241 0 0,0 1-5157 0 0,-9 7-244 0 0</inkml:trace>
  <inkml:trace contextRef="#ctx0" brushRef="#br0" timeOffset="867.444">1222 350 608 0 0,'0'0'2035'0'0,"0"0"-378"0"0,0 0-89 0 0,0 0 124 0 0,0 0 98 0 0,0 0-102 0 0,0 0-243 0 0,0 0-266 0 0,0 0-190 0 0,0 0-143 0 0,0 0-124 0 0,0 0-132 0 0,0 0-110 0 0,-25 4-68 0 0,-76 15-40 0 0,46 9 307 0 0,44-20-574 0 0,1 1 1 0 0,0-1-1 0 0,1 2 0 0 0,0-1 1 0 0,0 1-1 0 0,1 1 0 0 0,0-1 1 0 0,1 1-1 0 0,0 1 1 0 0,0-1-1 0 0,2 1 0 0 0,-1 0 1 0 0,2 1-1 0 0,-1-1 0 0 0,2 1 1 0 0,0 0-1 0 0,0 0 0 0 0,1 0 1 0 0,1 0-1 0 0,0 0 0 0 0,1 9-105 0 0,1-19 47 0 0,-1 1 0 0 0,1-1 0 0 0,0 0-1 0 0,1 0 1 0 0,-1 0 0 0 0,0 0 0 0 0,1 0-1 0 0,0 0 1 0 0,-1-1 0 0 0,1 1 0 0 0,0 0-1 0 0,1-1 1 0 0,-1 0 0 0 0,0 1-1 0 0,1-1 1 0 0,-1 0 0 0 0,1 0 0 0 0,0 0-1 0 0,-1-1 1 0 0,1 1 0 0 0,0 0 0 0 0,0-1-1 0 0,0 0 1 0 0,0 0 0 0 0,1 0-1 0 0,-1 0 1 0 0,0-1 0 0 0,0 1 0 0 0,1-1-1 0 0,-1 1 1 0 0,0-1 0 0 0,1 0-47 0 0,107-12 1670 0 0,-92 5-1548 0 0,1-1 0 0 0,-2-1 0 0 0,1-1 0 0 0,-1-1 0 0 0,-1 0 0 0 0,0-1 0 0 0,0-1 0 0 0,-1-1 0 0 0,-1 0 0 0 0,0-1 0 0 0,-1 0 0 0 0,-1-1 0 0 0,-1-1 0 0 0,0 0 0 0 0,-1-1 0 0 0,0 0 0 0 0,-2-1 0 0 0,0 0 0 0 0,-1 0 0 0 0,-1-1 0 0 0,1-9-122 0 0,-4 13-4 0 0,-1-1 0 0 0,-1 0-1 0 0,0 1 1 0 0,-1-1-1 0 0,-1 0 1 0 0,-1 0 0 0 0,-1 0-1 0 0,0 0 1 0 0,-1 1-1 0 0,-2-8 5 0 0,3 15-34 0 0,0 1 0 0 0,-1 0 0 0 0,0 1-1 0 0,0-1 1 0 0,-1 0 0 0 0,0 1 0 0 0,-1 0 0 0 0,1 0-1 0 0,-1 0 1 0 0,0 0 0 0 0,-1 1 0 0 0,0 0-1 0 0,0 0 1 0 0,0 1 0 0 0,-1-1 0 0 0,1 1-1 0 0,-1 1 1 0 0,-1-1 0 0 0,1 1 0 0 0,0 1 0 0 0,-6-3 34 0 0,9 5-17 0 0,-1-1 0 0 0,1 1 0 0 0,-1 0 1 0 0,1 0-1 0 0,-1 0 0 0 0,0 1 1 0 0,1 0-1 0 0,-1 0 0 0 0,1 0 1 0 0,-1 0-1 0 0,0 1 0 0 0,1 0 1 0 0,-1 0-1 0 0,1 0 0 0 0,-1 0 1 0 0,1 1-1 0 0,0 0 0 0 0,-1 0 1 0 0,1 0-1 0 0,0 0 0 0 0,0 0 1 0 0,1 1-1 0 0,-1 0 0 0 0,0 0 1 0 0,1 0-1 0 0,0 0 0 0 0,-1 1 0 0 0,1-1 1 0 0,1 1-1 0 0,-1 0 0 0 0,0 0 1 0 0,1 0-1 0 0,0 0 0 0 0,-1 2 17 0 0,-4 8 8 0 0,1 0-1 0 0,1 1 0 0 0,0 0 1 0 0,1-1-1 0 0,0 1 0 0 0,1 1 0 0 0,1-1 1 0 0,0 0-1 0 0,1 13-7 0 0,2-13 41 0 0,1 0 1 0 0,0 0-1 0 0,0 1 0 0 0,2-2 1 0 0,0 1-1 0 0,1 0 0 0 0,0-1 1 0 0,1 0-1 0 0,1 0 1 0 0,0 0-1 0 0,1-1 0 0 0,0 0 1 0 0,1-1-1 0 0,1 0 0 0 0,0 0 1 0 0,0-1-1 0 0,1 0 0 0 0,0-1 1 0 0,3 2-42 0 0,26 21 147 0 0,56 35 42 0 0,-46-52-2335 0 0,-50-43-4728 0 0,-3 2-2905 0 0,1 14 2028 0 0</inkml:trace>
  <inkml:trace contextRef="#ctx0" brushRef="#br0" timeOffset="1247.857">1630 77 8138 0 0,'0'0'1377'0'0,"0"0"-14"0"0,0 0 199 0 0,0 0 168 0 0,0 0-103 0 0,0 0-222 0 0,0 0-236 0 0,-1 32-205 0 0,-5 97-183 0 0,4-104-446 0 0,1 0-1 0 0,1 0 1 0 0,1 0-1 0 0,2 0 0 0 0,0-1 1 0 0,2 1-1 0 0,0-1 1 0 0,4 7-335 0 0,31 68 593 0 0,-39-98-518 0 0,0 0 0 0 0,1-1 0 0 0,-1 1-1 0 0,0-1 1 0 0,1 0 0 0 0,-1 0 0 0 0,0 1 0 0 0,1-1 0 0 0,-1 0-1 0 0,0 0 1 0 0,1 0 0 0 0,-1 0 0 0 0,0 0 0 0 0,1-1 0 0 0,-1 1 0 0 0,1 0-1 0 0,-1-1 1 0 0,0 1 0 0 0,0-1 0 0 0,1 1 0 0 0,-1-1 0 0 0,0 1-1 0 0,0-1 1 0 0,0 0 0 0 0,0 0 0 0 0,0 0 0 0 0,1 1 0 0 0,-1-1 0 0 0,-1 0-1 0 0,1 0 1 0 0,0-1 0 0 0,0 1 0 0 0,0 0 0 0 0,-1 0 0 0 0,1 0-1 0 0,0 0 1 0 0,-1-1 0 0 0,1 1 0 0 0,-1 0 0 0 0,1-1 0 0 0,-1 1 0 0 0,0 0-1 0 0,0-1 1 0 0,0 1 0 0 0,1 0 0 0 0,-2-2-75 0 0,3 0-62 0 0,181-375 1614 0 0,-103 240-1629 0 0,-72 121-681 0 0,-8 16 155 0 0,0 1-271 0 0,0 12-3907 0 0,0-6 3463 0 0,0 15-7733 0 0,-2-12-1805 0 0</inkml:trace>
  <inkml:trace contextRef="#ctx0" brushRef="#br0" timeOffset="1602.158">785 873 14507 0 0,'0'0'1530'0'0,"0"0"-502"0"0,0 0-211 0 0,0 0 54 0 0,0 0 100 0 0,0 0 13 0 0,0 0-49 0 0,0 0-93 0 0,0 0-102 0 0,0 0-104 0 0,0 0-62 0 0,33 7-61 0 0,106 22-50 0 0,-16-21 325 0 0,263-49 129 0 0,-178-6-2476 0 0,-172 34-933 0 0,-24 9-1488 0 0,1-1-4881 0 0,-9 4-1363 0 0</inkml:trace>
  <inkml:trace contextRef="#ctx0" brushRef="#br0" timeOffset="2223.453">1148 1064 13371 0 0,'0'0'1814'0'0,"0"0"-611"0"0,0 0-343 0 0,0 0 28 0 0,0 0 19 0 0,0 0-78 0 0,0 0-78 0 0,0 0-83 0 0,0 0-96 0 0,0 0-85 0 0,0 0-93 0 0,0 0-112 0 0,-34 21-74 0 0,-103 66-58 0 0,86-43 12 0 0,46-34-122 0 0,0 0-12 0 0,-1 0 0 0 0,2 1 0 0 0,-1-1 0 0 0,1 1-1 0 0,1 0 1 0 0,0 0 0 0 0,1 1 0 0 0,0-1 0 0 0,0 0-1 0 0,1 1 1 0 0,1-1 0 0 0,0 1 0 0 0,2 10-28 0 0,-1-18 26 0 0,0 0 0 0 0,0 0 0 0 0,0-1 0 0 0,1 1 1 0 0,0 0-1 0 0,0-1 0 0 0,0 1 0 0 0,0-1 0 0 0,0 0 0 0 0,1 0 0 0 0,-1 0 1 0 0,1 0-1 0 0,0 0 0 0 0,0 0 0 0 0,0-1 0 0 0,0 1 0 0 0,0-1 0 0 0,1 0 1 0 0,-1 0-1 0 0,1 0 0 0 0,0-1 0 0 0,-1 1 0 0 0,1-1 0 0 0,0 0 0 0 0,0 0 1 0 0,0 0-1 0 0,0 0 0 0 0,1-1-26 0 0,112-2 1110 0 0,-91-5-989 0 0,-1-1 0 0 0,0-1 1 0 0,-1-1-1 0 0,1-1 1 0 0,-2-1-1 0 0,0-1 1 0 0,-1-2-1 0 0,0 0 0 0 0,-1-1 1 0 0,0-1-1 0 0,-2-1 1 0 0,0 0-1 0 0,-1-2 1 0 0,-1 0-1 0 0,-1-1 1 0 0,0 0-1 0 0,1-7-121 0 0,-9 13 15 0 0,-1 0-1 0 0,0 0 1 0 0,-1 0 0 0 0,-1-1-1 0 0,0 0 1 0 0,-1 0 0 0 0,-1 0-1 0 0,-1-1 1 0 0,0 1 0 0 0,-1-1-1 0 0,-1 1 1 0 0,0-2-15 0 0,-2 10-30 0 0,1 0 0 0 0,-1 0 0 0 0,-1 0 1 0 0,0 0-1 0 0,0 0 0 0 0,0 1 0 0 0,-1-1 0 0 0,0 1 0 0 0,-1 0 0 0 0,1 0 1 0 0,-1 1-1 0 0,-1-1 0 0 0,1 1 0 0 0,-1 0 0 0 0,0 1 0 0 0,0-1 0 0 0,-1 1 1 0 0,-1 0 29 0 0,4 2-15 0 0,1 1 1 0 0,-1 0 0 0 0,0 0-1 0 0,0 0 1 0 0,-1 1-1 0 0,1-1 1 0 0,0 1 0 0 0,-1 0-1 0 0,1 0 1 0 0,0 1 0 0 0,-1-1-1 0 0,1 1 1 0 0,-1 0 0 0 0,1 0-1 0 0,-1 1 1 0 0,1-1 0 0 0,-1 1-1 0 0,1 0 1 0 0,0 0 0 0 0,-1 0-1 0 0,1 1 1 0 0,0-1 0 0 0,0 1-1 0 0,0 0 1 0 0,0 1 0 0 0,0-1-1 0 0,1 0 1 0 0,-2 2 14 0 0,-6 4-12 0 0,1 0 1 0 0,0 0-1 0 0,1 1 0 0 0,-1 1 1 0 0,2-1-1 0 0,-1 1 0 0 0,1 1 0 0 0,1 0 1 0 0,-1 2 11 0 0,0 2 8 0 0,0 1-1 0 0,2 0 1 0 0,0 0 0 0 0,1 0 0 0 0,0 1 0 0 0,2 0-1 0 0,0-1 1 0 0,1 1 0 0 0,0 1 0 0 0,1-1 0 0 0,1 0-1 0 0,1 0 1 0 0,1 0-8 0 0,1-4 43 0 0,1 0 0 0 0,0 0 0 0 0,1-1 0 0 0,0 0 0 0 0,1 0 0 0 0,0 0 0 0 0,1-1 0 0 0,1 0 0 0 0,0 0 0 0 0,0-1 0 0 0,1 0 1 0 0,0 0-1 0 0,1-1 0 0 0,0 0 0 0 0,1 0-43 0 0,99 76 308 0 0,-100-77-112 0 0,1 1-1334 0 0,-15-19-1758 0 0,-18-40-7235 0 0,18 12-584 0 0,4 27 7358 0 0</inkml:trace>
  <inkml:trace contextRef="#ctx0" brushRef="#br0" timeOffset="2542.396">1697 946 5193 0 0,'0'0'3764'0'0,"0"0"-1100"0"0,0 0-621 0 0,0 0-237 0 0,0 0-251 0 0,0 0-247 0 0,0 0-193 0 0,0 0-163 0 0,0 0-115 0 0,0 0-63 0 0,0 0-56 0 0,0 0-70 0 0,0 0-77 0 0,-7 24-95 0 0,-21 73-83 0 0,-25 25 629 0 0,38-21-446 0 0,15-98-553 0 0,0 0 0 0 0,0 1 0 0 0,1-1 0 0 0,-1 1 0 0 0,1-1 0 0 0,0 0 0 0 0,0 0 0 0 0,0 1 0 0 0,0-1 0 0 0,1 0-1 0 0,-1 0 1 0 0,1 0 0 0 0,0 0 0 0 0,0-1 0 0 0,0 1 0 0 0,0 0 0 0 0,0-1 0 0 0,1 1 0 0 0,-1-1 0 0 0,1 0 0 0 0,0 0 0 0 0,-1 0 0 0 0,1 0 0 0 0,0 0 0 0 0,0-1 0 0 0,0 1 0 0 0,0-1 0 0 0,3 1-23 0 0,2 1 19 0 0,0 0-1 0 0,-1 0 1 0 0,1-1 0 0 0,1 0 0 0 0,-1 0 0 0 0,0-1 0 0 0,0 0 0 0 0,1 0 0 0 0,-1-1-1 0 0,0 0 1 0 0,1-1 0 0 0,-1 0 0 0 0,0 0 0 0 0,0 0 0 0 0,1-1 0 0 0,-1-1-1 0 0,-1 1 1 0 0,1-1 0 0 0,0-1 0 0 0,-1 0 0 0 0,8-4-19 0 0,-3-39-3091 0 0,-22 17-3408 0 0,6 26 4919 0 0,-9-9-7346 0 0,4 9 1568 0 0</inkml:trace>
  <inkml:trace contextRef="#ctx0" brushRef="#br0" timeOffset="2787.834">1421 1130 15195 0 0,'0'0'2025'0'0,"0"0"-538"0"0,0 0-238 0 0,0 0-79 0 0,0 0-123 0 0,0 0-132 0 0,0 0-90 0 0,33 4-82 0 0,107 11-115 0 0,100-8 359 0 0,-175-5-3226 0 0,-44-3-1176 0 0,0 0-3679 0 0,-9-3-4805 0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0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79 736 0 0 0,'0'0'663'0'0,"0"0"1331"0"0,0 0 573 0 0,0 0 169 0 0,0 0-55 0 0,0 0-278 0 0,0 0-393 0 0,0 0-376 0 0,0 0-346 0 0,0 0-268 0 0,0 0-194 0 0,0 0-145 0 0,-1 3-119 0 0,-5 6-86 0 0,4-6-83 0 0,2-3-56 0 0,0 0-63 0 0,9 4 497 0 0,18 5-418 0 0,1-1 0 0 0,0-1 0 0 0,0-1 0 0 0,0-2-1 0 0,1-1 1 0 0,-1-1 0 0 0,1-1 0 0 0,0-2 0 0 0,18-2-353 0 0,113-25-514 0 0,-150 19-3776 0 0,-29 2-9920 0 0,11 7 6732 0 0</inkml:trace>
  <inkml:trace contextRef="#ctx0" brushRef="#br0" timeOffset="243.518">0 961 8298 0 0,'0'0'2128'0'0,"0"0"-397"0"0,0 0-250 0 0,0 0 23 0 0,0 0-22 0 0,0 0-118 0 0,0 0-175 0 0,0 0-162 0 0,0 0-149 0 0,0 0-158 0 0,0 0-156 0 0,34 10-137 0 0,110 29-116 0 0,-45-29 9 0 0,-83-12-282 0 0,255-45-2692 0 0,-207 31-1708 0 0,-21 3-3644 0 0,-22 6-434 0 0</inkml:trace>
  <inkml:trace contextRef="#ctx0" brushRef="#br0" timeOffset="446.075">976 692 14211 0 0,'0'0'2070'0'0,"0"0"-701"0"0,0 0-480 0 0,0 0-73 0 0,0 0 56 0 0,0 0 14 0 0,0 0 7 0 0,0 0-50 0 0,0 0-138 0 0,0 0-123 0 0,0 0-123 0 0,0 0-110 0 0,0 0-82 0 0,36 9-67 0 0,113 25-59 0 0,-47-26-8 0 0,-87-9-289 0 0,103-7-1124 0 0,-42-5-5713 0 0,-62 10 1245 0 0,-7-1-5208 0 0</inkml:trace>
  <inkml:trace contextRef="#ctx0" brushRef="#br0" timeOffset="1016.33">1692 526 9234 0 0,'0'0'1652'0'0,"0"0"-358"0"0,0 0-162 0 0,0 0 39 0 0,0 0 39 0 0,0 0-35 0 0,0 0-88 0 0,0 0-106 0 0,0 0-111 0 0,0 0-102 0 0,0 0-123 0 0,0 0-101 0 0,0 0-68 0 0,4 28-63 0 0,12 87-35 0 0,9 198 593 0 0,4-188-769 0 0,-29-124-152 0 0,1 0 0 0 0,0-1 0 0 0,0 1 0 0 0,0-1 0 0 0,0 1 0 0 0,0-1 0 0 0,0 1 0 0 0,0-1 0 0 0,1 1 1 0 0,-1-1-1 0 0,0 0 0 0 0,0 0 0 0 0,0 0 0 0 0,0 0 0 0 0,0 0 0 0 0,0 0 0 0 0,1 0 0 0 0,-1 0 0 0 0,0 0 1 0 0,0 0-1 0 0,0-1 0 0 0,0 1 0 0 0,0 0 0 0 0,0-1 0 0 0,0 1 0 0 0,0-1 0 0 0,0 1 0 0 0,0-1 0 0 0,0 1 1 0 0,0-1-1 0 0,0 0 0 0 0,0 0 0 0 0,0 1 0 0 0,-1-1 0 0 0,1 0 0 0 0,0 0 0 0 0,-1 0 0 0 0,1 0 0 0 0,0 0 1 0 0,-1 0-1 0 0,1 0 0 0 0,-1 0 0 0 0,1 0 0 0 0,-1 0 0 0 0,0 0 0 0 0,1 0 0 0 0,-1 0 0 0 0,0 0 1 0 0,0 0-1 0 0,0-1 0 0 0,0 1 0 0 0,0 0 0 0 0,0 0 0 0 0,0-1-50 0 0,4-4-49 0 0,35-60 517 0 0,-3-2 1 0 0,-3-2-1 0 0,16-52-468 0 0,57-117 43 0 0,-44 140-2050 0 0,-58 117-10403 0 0,-4-11 1161 0 0</inkml:trace>
  <inkml:trace contextRef="#ctx0" brushRef="#br0" timeOffset="1651.082">2123 1042 10450 0 0,'0'0'5005'0'0,"0"0"-3247"0"0,0 0-887 0 0,0 0 174 0 0,0 0 216 0 0,0 0-17 0 0,0 0-180 0 0,0 0-206 0 0,0 0-193 0 0,0 0-141 0 0,0 0-82 0 0,0 0-62 0 0,27-9-49 0 0,83-31-57 0 0,-55 4 189 0 0,-50 31-441 0 0,-1-1-1 0 0,-1 1 1 0 0,1-1 0 0 0,-1 0 0 0 0,0 0-1 0 0,0 0 1 0 0,0 0 0 0 0,-1 0-1 0 0,0-1 1 0 0,-1 1 0 0 0,1-1 0 0 0,-1 1-1 0 0,0-1 1 0 0,-1 0 0 0 0,0 1-1 0 0,0-1 1 0 0,0 0 0 0 0,-2-6-22 0 0,1 11-35 0 0,-1-1 0 0 0,0 1 0 0 0,0 0 0 0 0,0 0 0 0 0,0 0 0 0 0,0 0 0 0 0,-1 0 0 0 0,1 0 0 0 0,-1 0 0 0 0,1 1 0 0 0,-1-1 0 0 0,0 1 0 0 0,1 0 0 0 0,-1 0 0 0 0,0 0 0 0 0,0 0 0 0 0,0 0 0 0 0,0 0 0 0 0,0 1 0 0 0,0 0 0 0 0,0-1 0 0 0,0 1 0 0 0,0 0 1 0 0,0 1-1 0 0,0-1 0 0 0,0 0 0 0 0,0 1 0 0 0,0 0 0 0 0,0-1 0 0 0,0 1 0 0 0,1 0 0 0 0,-1 1 0 0 0,0-1 0 0 0,0 0 0 0 0,1 1 0 0 0,-2 0 35 0 0,-6 5-21 0 0,0-1-1 0 0,0 2 1 0 0,1-1 0 0 0,0 1 0 0 0,0 0 0 0 0,1 1 0 0 0,0 0-1 0 0,0 1 1 0 0,1-1 0 0 0,0 1 0 0 0,1 1 0 0 0,0-1 0 0 0,1 1-1 0 0,0 0 1 0 0,1 0 0 0 0,-2 6 21 0 0,5-13 10 0 0,0 0-1 0 0,1 0 1 0 0,-1-1 0 0 0,1 1 0 0 0,0 0-1 0 0,0 0 1 0 0,0 0 0 0 0,0 0-1 0 0,1-1 1 0 0,0 1 0 0 0,-1 0-1 0 0,1-1 1 0 0,1 1 0 0 0,-1 0-1 0 0,1-1 1 0 0,-1 1 0 0 0,1-1 0 0 0,0 0-1 0 0,0 0 1 0 0,0 1 0 0 0,1-1-1 0 0,-1-1 1 0 0,1 1 0 0 0,-1 0-1 0 0,1-1 1 0 0,0 1 0 0 0,0-1 0 0 0,0 0-1 0 0,1 0 1 0 0,-1 0 0 0 0,0 0-1 0 0,1 0 1 0 0,-1-1 0 0 0,1 0-1 0 0,0 0 1 0 0,-1 0 0 0 0,1 0-1 0 0,0 0 1 0 0,0-1 0 0 0,0 0 0 0 0,3 1-10 0 0,3 0-272 0 0,-1 1 0 0 0,1-1 1 0 0,0-1-1 0 0,0 0 1 0 0,0 0-1 0 0,0-1 1 0 0,0 0-1 0 0,0-1 1 0 0,-1 0-1 0 0,1-1 1 0 0,0 0-1 0 0,-1 0 1 0 0,0-1-1 0 0,0 0 1 0 0,6-4 271 0 0,94-77-10289 0 0,-14-9 3544 0 0,-50 49 6734 0 0,-37 37 560 0 0,23-20 2495 0 0,-8 19 3258 0 0,-23 24-2814 0 0,-57 89-261 0 0,36-75-2934 0 0,-10 16-71 0 0,14-22-324 0 0,1 1 0 0 0,1 0 0 0 0,0 1 1 0 0,2 1-1 0 0,2 0 0 0 0,-6 16 102 0 0,15-24-866 0 0,3-19 471 0 0,-1 1-1 0 0,0 0 1 0 0,0 0-1 0 0,0 0 1 0 0,1 0-1 0 0,-1 0 1 0 0,0 0-1 0 0,0 0 1 0 0,1 0-1 0 0,-1 0 1 0 0,0 0-1 0 0,0 1 1 0 0,1-1-1 0 0,-1 0 1 0 0,0 0-1 0 0,0 0 1 0 0,1 0-1 0 0,-1 0 1 0 0,0 0-1 0 0,0 0 1 0 0,0 1-1 0 0,1-1 1 0 0,-1 0-1 0 0,0 0 1 0 0,0 0-1 0 0,0 0 1 0 0,0 1-1 0 0,0-1 1 0 0,1 0 0 0 0,-1 0-1 0 0,0 1 1 0 0,0-1-1 0 0,0 0 1 0 0,0 0-1 0 0,0 0 1 0 0,0 1-1 0 0,0-1 1 0 0,0 0-1 0 0,0 0 1 0 0,0 1-1 0 0,0-1 1 0 0,0 0-1 0 0,0 1 396 0 0,2-3-3350 0 0</inkml:trace>
  <inkml:trace contextRef="#ctx0" brushRef="#br0" timeOffset="1844.818">2441 813 7418 0 0,'0'0'3936'0'0,"0"0"-795"0"0,0 0-756 0 0,0 0-588 0 0,0 0-536 0 0,0 0-387 0 0,0 0-163 0 0,0 0-32 0 0,0 0-12 0 0,0 0-23 0 0,0 0-101 0 0,0 0-119 0 0,0 0-80 0 0,4 23-41 0 0,15 68-35 0 0,13-35 183 0 0,170 146 161 0 0,-194-196-1474 0 0,7 8 196 0 0,-12-9-4245 0 0,-2 0-4503 0 0,-1-2-1191 0 0</inkml:trace>
  <inkml:trace contextRef="#ctx0" brushRef="#br0" timeOffset="3165.149">3017 743 0 0 0,'0'0'795'0'0,"0"0"924"0"0,0 0 483 0 0,0 0 318 0 0,0 0 34 0 0,0 0-233 0 0,0 0-361 0 0,0 0-421 0 0,0 0-351 0 0,0 0-272 0 0,0 0-202 0 0,0 0-147 0 0,0 0-101 0 0,-3 5-48 0 0,-60 127 1920 0 0,15 143-1098 0 0,43-212-1347 0 0,25-71-2259 0 0,8-32-4390 0 0,-12 11-4973 0 0,-14 22 9230 0 0</inkml:trace>
  <inkml:trace contextRef="#ctx0" brushRef="#br0" timeOffset="3443.075">2752 931 6841 0 0,'0'0'2701'0'0,"0"0"-738"0"0,0 0-468 0 0,0 0 20 0 0,0 0 69 0 0,0 0-89 0 0,0 0-236 0 0,0 0-297 0 0,0 0-234 0 0,0 0-182 0 0,0 0-158 0 0,33 4-111 0 0,100 11-102 0 0,33-5-1089 0 0,-144-9-431 0 0,-1 0-1940 0 0,-7 1-2448 0 0,-5-2-4919 0 0</inkml:trace>
  <inkml:trace contextRef="#ctx0" brushRef="#br0" timeOffset="4960.687">3675 442 0 0 0,'0'0'1376'0'0,"0"0"125"0"0,0 0 18 0 0,0 0 1 0 0,0 0-34 0 0,0 0-105 0 0,0 0-179 0 0,0 0-157 0 0,0 0-120 0 0,0 0-100 0 0,0 0-90 0 0,0 0-95 0 0,-29 14-93 0 0,-91 46-78 0 0,40-1 433 0 0,68-45-745 0 0,5-7-43 0 0,0 0 0 0 0,1 0 0 0 0,0 1 0 0 0,0 0 0 0 0,1 0-1 0 0,-1 1 1 0 0,2 0 0 0 0,0-1 0 0 0,0 2 0 0 0,0-1 0 0 0,1 0 0 0 0,0 1 0 0 0,1-1-1 0 0,0 1 1 0 0,1 0 0 0 0,0-1 0 0 0,0 1 0 0 0,2 10-114 0 0,-1-17 75 0 0,1 0-1 0 0,1 0 1 0 0,-1 0 0 0 0,0 1 0 0 0,1-1 0 0 0,-1 0-1 0 0,1-1 1 0 0,0 1 0 0 0,0 0 0 0 0,0-1 0 0 0,1 1-1 0 0,-1-1 1 0 0,1 1 0 0 0,-1-1 0 0 0,1 0 0 0 0,0 0-1 0 0,-1 0 1 0 0,1 0 0 0 0,0-1 0 0 0,0 1 0 0 0,0-1-1 0 0,1 0 1 0 0,-1 0 0 0 0,0 0 0 0 0,0 0 0 0 0,1-1-1 0 0,-1 1 1 0 0,1-1 0 0 0,-1 0 0 0 0,4 0-75 0 0,101-20 1945 0 0,-81 4-1713 0 0,-1-2 0 0 0,0-1 0 0 0,-1-1-1 0 0,-1-1 1 0 0,-1-1 0 0 0,-2-2 0 0 0,0 0 0 0 0,-1-1 0 0 0,5-10-232 0 0,-5 10 31 0 0,-1-2 0 0 0,-1 0 0 0 0,-1-1 1 0 0,-1-1-1 0 0,-2 0 0 0 0,-1-1 0 0 0,-2-1 0 0 0,0 0 1 0 0,-2 0-1 0 0,-2-1 0 0 0,-1 0 0 0 0,-1 0 0 0 0,0-28-31 0 0,-4 55-24 0 0,0 0 0 0 0,0 0-1 0 0,0 1 1 0 0,-1-1 0 0 0,0 0-1 0 0,0 0 1 0 0,0 0 0 0 0,0 0-1 0 0,-1 1 1 0 0,0-1 0 0 0,0 0 0 0 0,0 1-1 0 0,-1-1 1 0 0,1 0 0 0 0,-1 1-1 0 0,0-1 1 0 0,-1 1 0 0 0,1 0-1 0 0,-1 0 1 0 0,1 0 0 0 0,-1 0-1 0 0,0 0 1 0 0,-1 1 0 0 0,1-1-1 0 0,-1 1 1 0 0,1 0 0 0 0,-1 0-1 0 0,0 0 1 0 0,0 1 0 0 0,-1-1-1 0 0,1 1 1 0 0,0 0 0 0 0,-1 0-1 0 0,0 0 25 0 0,-1 2-28 0 0,0 1-1 0 0,0-1 0 0 0,0 1 1 0 0,0 0-1 0 0,0 0 0 0 0,0 1 0 0 0,0 0 1 0 0,1 0-1 0 0,-1 0 0 0 0,1 1 1 0 0,-1 0-1 0 0,1 0 0 0 0,0 0 0 0 0,0 0 1 0 0,0 1-1 0 0,1 0 0 0 0,-1 0 0 0 0,1 0 1 0 0,0 1-1 0 0,0-1 0 0 0,-1 4 29 0 0,-67 113 39 0 0,64-98 7 0 0,1 1-1 0 0,1 0 0 0 0,0 0 1 0 0,2 0-1 0 0,1 0 0 0 0,2 0 1 0 0,0 1-1 0 0,1-1 0 0 0,2 11-45 0 0,2-13 76 0 0,0 0 0 0 0,2 0 1 0 0,1-1-1 0 0,0 0 0 0 0,2 0 0 0 0,0-1 0 0 0,1 0 0 0 0,1 0 0 0 0,1-1 0 0 0,1-1 0 0 0,0 0 0 0 0,16 16-76 0 0,66 47-2 0 0,-79-77-2231 0 0,-11-18-9461 0 0,-5 10 1036 0 0</inkml:trace>
  <inkml:trace contextRef="#ctx0" brushRef="#br0" timeOffset="5680.062">3976 736 3129 0 0,'0'0'2063'0'0,"0"0"-268"0"0,0 0-59 0 0,0 0 134 0 0,0 0 25 0 0,0 0-187 0 0,0 0-295 0 0,0 0-245 0 0,0 0-120 0 0,0 0-40 0 0,0 0-62 0 0,0 0-102 0 0,0 0-120 0 0,3-4-97 0 0,108-186 3210 0 0,-97 166-3730 0 0,1 1 0 0 0,1 1-1 0 0,1 0 1 0 0,1 1 0 0 0,1 1 0 0 0,1 1 0 0 0,0 0 0 0 0,3 1-107 0 0,-21 44-264 0 0,-20 157 481 0 0,18-182-205 0 0,-1 1 1 0 0,1-1-1 0 0,0 1 0 0 0,0-1 1 0 0,0 1-1 0 0,0-1 1 0 0,0 1-1 0 0,0-1 0 0 0,0 1 1 0 0,1-1-1 0 0,-1 0 0 0 0,1 1 1 0 0,-1-1-1 0 0,1 1 0 0 0,-1-1 1 0 0,1 0-1 0 0,-1 0 0 0 0,1 1 1 0 0,0-1-1 0 0,0 0 0 0 0,0 0 1 0 0,0 0-1 0 0,0 0 1 0 0,0 0-1 0 0,0 0 0 0 0,0 0 1 0 0,0 0-1 0 0,1 0 0 0 0,-1 0 1 0 0,0-1-1 0 0,0 1 0 0 0,1 0 1 0 0,-1-1-1 0 0,0 1 0 0 0,1-1 1 0 0,-1 0-1 0 0,1 1 1 0 0,-1-1-1 0 0,1 0 0 0 0,-1 0 1 0 0,1 0-1 0 0,-1 0 0 0 0,0 0 1 0 0,1 0-1 0 0,-1 0 0 0 0,1-1 1 0 0,-1 1-1 0 0,1 0 0 0 0,-1-1 1 0 0,0 1-1 0 0,1-1 0 0 0,-1 0 1 0 0,1 0-13 0 0,12-5 53 0 0,-1-1 1 0 0,0-1-1 0 0,-1 0 1 0 0,0-1-1 0 0,0 0 1 0 0,-1 0-1 0 0,0-1 1 0 0,7-10-54 0 0,15-11 48 0 0,38-33 15 0 0,-71 65-68 0 0,0-1 1 0 0,0 0 0 0 0,0 0 0 0 0,0 1-1 0 0,-1-1 1 0 0,1 0 0 0 0,0 0 0 0 0,0 1 0 0 0,0-1-1 0 0,0 0 1 0 0,0 0 0 0 0,0 1 0 0 0,0-1-1 0 0,0 0 1 0 0,0 0 0 0 0,0 1 0 0 0,0-1-1 0 0,0 0 1 0 0,0 0 0 0 0,1 1 0 0 0,-1-1-1 0 0,0 0 1 0 0,0 0 0 0 0,0 0 0 0 0,0 1 0 0 0,0-1-1 0 0,0 0 1 0 0,1 0 0 0 0,-1 0 0 0 0,0 1-1 0 0,0-1 1 0 0,0 0 0 0 0,0 0 0 0 0,1 0-1 0 0,-1 0 1 0 0,0 1 0 0 0,0-1 0 0 0,1 0 0 0 0,-1 0-1 0 0,0 0 1 0 0,0 0 0 0 0,1 0 0 0 0,-1 0-1 0 0,0 0 1 0 0,0 0 0 0 0,1 0 0 0 0,-1 0-1 0 0,0 0 1 0 0,0 0 0 0 0,1 0 0 0 0,-1 0 0 0 0,0 0-1 0 0,0 0 1 0 0,1 0 0 0 0,-1 0 0 0 0,0 0-1 0 0,0 0 1 0 0,0 0 0 0 0,1 0 0 0 0,-1 0-1 0 0,0-1 1 0 0,0 1 4 0 0,0 7 40 0 0,-2 147 53 0 0,3-148-97 0 0,0 0 0 0 0,0 0 0 0 0,1 0-1 0 0,0 0 1 0 0,0 0 0 0 0,0-1 0 0 0,1 1-1 0 0,-1-1 1 0 0,1 0 0 0 0,1 0 0 0 0,-1 0-1 0 0,1 0 1 0 0,0 0 0 0 0,0-1 0 0 0,0 1-1 0 0,1-1 1 0 0,2 2 4 0 0,51 3-2353 0 0,-22-17-3339 0 0,-28 5 2784 0 0,0 1-4365 0 0,-4-1-2112 0 0</inkml:trace>
  <inkml:trace contextRef="#ctx0" brushRef="#br0" timeOffset="6562.057">3334 953 0 0 0,'0'0'519'0'0,"0"0"1328"0"0,0 0 547 0 0,0 0 80 0 0,0 0-175 0 0,0 0-343 0 0,0 0-380 0 0,0 0-335 0 0,0 0-256 0 0,0 0-194 0 0,0 0-151 0 0,0 0-92 0 0,8 8 1309 0 0,252-14 3946 0 0,131-16-4364 0 0,-306 17-1090 0 0,377-51-1124 0 0,-455 55 490 0 0,24-5-934 0 0,-16-1-2722 0 0,-15 6 504 0 0,0-1 1941 0 0,0 1-6447 0 0,0 1 321 0 0</inkml:trace>
  <inkml:trace contextRef="#ctx0" brushRef="#br0" timeOffset="7297.802">3844 1285 5089 0 0,'0'0'2122'0'0,"0"0"-191"0"0,0 0-53 0 0,0 0 18 0 0,0 0-88 0 0,0 0-215 0 0,0 0-268 0 0,0 0-244 0 0,0 0-198 0 0,0 0-151 0 0,0 0-139 0 0,0 0-75 0 0,0 0-72 0 0,-16-7-64 0 0,-52-20-29 0 0,66 26-325 0 0,-1 0-1 0 0,0 0 1 0 0,1 0-1 0 0,-1 1 1 0 0,0-1 0 0 0,1 1-1 0 0,-1 0 1 0 0,0-1-1 0 0,0 1 1 0 0,1 0-1 0 0,-1 1 1 0 0,0-1-1 0 0,0 0 1 0 0,1 1 0 0 0,-1 0-1 0 0,0 0 1 0 0,1-1-1 0 0,-1 2 1 0 0,1-1-1 0 0,-1 0 1 0 0,1 0 0 0 0,-1 1-1 0 0,1-1 1 0 0,0 1-1 0 0,0 0 1 0 0,0 0-1 0 0,0 0 1 0 0,0 0 0 0 0,0 0-28 0 0,-8 7 50 0 0,-2 0-39 0 0,1 0 1 0 0,0 0 0 0 0,0 1 0 0 0,1 1 0 0 0,1-1-1 0 0,0 2 1 0 0,0-1 0 0 0,1 1 0 0 0,1 1-1 0 0,0-1 1 0 0,0 1 0 0 0,-4 14-12 0 0,9-24 15 0 0,0 1-1 0 0,0 0 1 0 0,1 0-1 0 0,-1 0 1 0 0,1 0-1 0 0,0 0 1 0 0,0 0-1 0 0,0 1 1 0 0,0-1-1 0 0,1 0 1 0 0,0 1-1 0 0,0-1 1 0 0,0 0-1 0 0,0 0 1 0 0,1 1-1 0 0,-1-1 1 0 0,1 0-1 0 0,0 0 1 0 0,1 0-1 0 0,-1 0 1 0 0,1 0-1 0 0,-1 0 1 0 0,1 0-1 0 0,0 0 1 0 0,1 0-1 0 0,-1-1 1 0 0,1 1-1 0 0,-1-1 1 0 0,1 0-1 0 0,0 0 1 0 0,1 0-1 0 0,-1 0 1 0 0,0 0-1 0 0,1-1 1 0 0,-1 0-1 0 0,1 1 1 0 0,0-1-1 0 0,0-1 1 0 0,0 1-15 0 0,7 0 97 0 0,0-1 1 0 0,0 0 0 0 0,0 0 0 0 0,1-1 0 0 0,-1-1-1 0 0,0 0 1 0 0,0-1 0 0 0,0 0 0 0 0,0 0 0 0 0,0-1 0 0 0,-1-1-1 0 0,1 0 1 0 0,-1 0 0 0 0,0-1 0 0 0,0 0 0 0 0,0-1-1 0 0,-1 0 1 0 0,1-1-98 0 0,19-15 147 0 0,0-2-1 0 0,-2-1 1 0 0,-1-1 0 0 0,20-25-147 0 0,-29 33-21 0 0,-1-2 0 0 0,-1 0 1 0 0,0 0-1 0 0,-2-2 0 0 0,0 1 0 0 0,-1-2 1 0 0,-2 0-1 0 0,0 0 0 0 0,-1-1 1 0 0,-2 0-1 0 0,0 0 0 0 0,-2-1 0 0 0,-1 1 1 0 0,0-1-1 0 0,-2-1 0 0 0,-1 1 1 0 0,-2-22 20 0 0,1 43-20 0 0,0 1 0 0 0,0-1 0 0 0,0 0 1 0 0,-1 0-1 0 0,1 1 0 0 0,-1-1 0 0 0,0 0 0 0 0,0 1 1 0 0,-1-1-1 0 0,1 1 0 0 0,-1-1 0 0 0,1 1 1 0 0,-1-1-1 0 0,0 1 0 0 0,-1 0 0 0 0,1 0 0 0 0,0 0 1 0 0,-1 0-1 0 0,0 1 0 0 0,1-1 0 0 0,-1 1 1 0 0,0-1-1 0 0,0 1 0 0 0,-1 0 0 0 0,1 0 1 0 0,0 1-1 0 0,-1-1 0 0 0,1 1 0 0 0,-1-1 0 0 0,1 1 1 0 0,-1 0-1 0 0,0 0 0 0 0,0 1 0 0 0,1-1 1 0 0,-1 1-1 0 0,0 0 0 0 0,0 0 0 0 0,1 0 0 0 0,-1 0 1 0 0,0 1-1 0 0,0-1 0 0 0,1 1 0 0 0,-1 0 1 0 0,0 0-1 0 0,1 1 0 0 0,-3 0 20 0 0,-10 9-7 0 0,0 1-1 0 0,1 0 0 0 0,0 1 1 0 0,1 1-1 0 0,1 0 1 0 0,0 0-1 0 0,1 2 1 0 0,1 0-1 0 0,0 0 1 0 0,1 1-1 0 0,1 0 1 0 0,0 0-1 0 0,1 1 1 0 0,2 0-1 0 0,-1 1 1 0 0,2 0-1 0 0,-2 11 8 0 0,3-17 16 0 0,-1 1-1 0 0,2 0 1 0 0,0 0 0 0 0,1 0-1 0 0,0 0 1 0 0,1 0 0 0 0,1 0-1 0 0,0 1 1 0 0,1-1 0 0 0,0 0-1 0 0,1 0 1 0 0,1 0 0 0 0,0 0-1 0 0,1 0 1 0 0,0-1 0 0 0,1 0-1 0 0,1 1 1 0 0,0-2 0 0 0,1 1-1 0 0,0-1 1 0 0,1 0 0 0 0,0 0-1 0 0,1-1 1 0 0,3 3-16 0 0,-3-5 12 0 0,0-1 1 0 0,0 0-1 0 0,1 0 0 0 0,0-1 0 0 0,0 0 1 0 0,1 0-1 0 0,-1-1 0 0 0,1-1 0 0 0,1 0 1 0 0,-1 0-1 0 0,6 0-12 0 0,14-15-4385 0 0,-21-13-6525 0 0,-9 16 1734 0 0</inkml:trace>
  <inkml:trace contextRef="#ctx0" brushRef="#br0" timeOffset="7656.312">4394 1031 12171 0 0,'0'0'1532'0'0,"0"0"-390"0"0,0 0-146 0 0,0 0 149 0 0,0 0 117 0 0,0 0-55 0 0,0 0-154 0 0,0 0-148 0 0,0 0-147 0 0,-16 32-139 0 0,-53 100-108 0 0,1 28 527 0 0,65-148-1017 0 0,0 0 0 0 0,1 0 1 0 0,0 0-1 0 0,1 0 1 0 0,0 1-1 0 0,1-1 1 0 0,1 0-1 0 0,0 1 1 0 0,0-1-1 0 0,1 0 0 0 0,1 0 1 0 0,1 2-22 0 0,1-7 59 0 0,0-1 1 0 0,0 0-1 0 0,1-1 0 0 0,0 1 1 0 0,0-1-1 0 0,0-1 1 0 0,1 1-1 0 0,0-1 0 0 0,0 0 1 0 0,0 0-1 0 0,0-1 0 0 0,0 0 1 0 0,1 0-1 0 0,0-1 0 0 0,-1 0 1 0 0,1 0-1 0 0,0-1 1 0 0,0 0-1 0 0,0 0 0 0 0,0-1 1 0 0,0 0-1 0 0,0-1 0 0 0,0 1 1 0 0,0-1-1 0 0,7-3-59 0 0,13 4 144 0 0,-21 0-164 0 0,0-1 1 0 0,-1 1-1 0 0,1-2 0 0 0,-1 1 0 0 0,1 0 0 0 0,-1-1 1 0 0,1-1-1 0 0,-1 1 0 0 0,0-1 0 0 0,0 0 0 0 0,0 0 1 0 0,0 0-1 0 0,-1-1 0 0 0,2-2 20 0 0,3-35-4162 0 0,-10 25 113 0 0,-2 4-3313 0 0,1 4-3012 0 0</inkml:trace>
  <inkml:trace contextRef="#ctx0" brushRef="#br0" timeOffset="7898.41">4092 1292 12611 0 0,'0'0'2083'0'0,"0"0"-536"0"0,0 0-239 0 0,0 0 59 0 0,0 0-61 0 0,0 0-269 0 0,0 0-245 0 0,0 0-162 0 0,0 0-117 0 0,0 0-75 0 0,35 3-85 0 0,107 6-105 0 0,108-6-919 0 0,-159-10-4733 0 0,-50 3-3340 0 0,-21 4-670 0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36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383 158 13291 0 0,'0'0'1236'0'0,"0"0"-270"0"0,0 0-300 0 0,0 0-15 0 0,0 0 161 0 0,0 0 193 0 0,0 0 114 0 0,0 0-34 0 0,0 0-93 0 0,0 0-147 0 0,0 0-123 0 0,14 36-124 0 0,46 115-103 0 0,-26-21 246 0 0,-5 270 282 0 0,2 32-1701 0 0,-31-402-142 0 0,1 1-1580 0 0,2-12-2647 0 0,-2-18 2621 0 0,-1-1-4907 0 0,0 0-210 0 0</inkml:trace>
  <inkml:trace contextRef="#ctx0" brushRef="#br0" timeOffset="507.854">9 626 12579 0 0,'0'0'1629'0'0,"0"0"-140"0"0,0 0-173 0 0,0 0-58 0 0,0 0-14 0 0,0 0-97 0 0,0 0-170 0 0,0 0-178 0 0,-2-32-179 0 0,-5-98-140 0 0,7 126-449 0 0,0 1-1 0 0,0-1 1 0 0,1 0 0 0 0,-1 0-1 0 0,1 0 1 0 0,0 0-1 0 0,0 1 1 0 0,0-1-1 0 0,1 0 1 0 0,-1 1-1 0 0,1-1 1 0 0,0 1-1 0 0,0-1 1 0 0,0 1-1 0 0,0 0 1 0 0,1 0-1 0 0,-1 0 1 0 0,1 0 0 0 0,0 1-1 0 0,0-1 1 0 0,0 1-1 0 0,3-3-30 0 0,7-5 118 0 0,40-36 106 0 0,3 2 1 0 0,1 2 0 0 0,2 3-1 0 0,2 3 1 0 0,1 3-1 0 0,1 2 1 0 0,2 3-1 0 0,17-3-224 0 0,-57 22 12 0 0,1 0 0 0 0,0 2 0 0 0,0 1-1 0 0,0 1 1 0 0,1 1 0 0 0,0 1 0 0 0,24 1-12 0 0,-49 3 1 0 0,0-1-1 0 0,1 0 1 0 0,-1 1 0 0 0,0-1-1 0 0,0 1 1 0 0,0-1 0 0 0,1 1-1 0 0,-1 0 1 0 0,0 0 0 0 0,0 0-1 0 0,0 0 1 0 0,0 1 0 0 0,0-1-1 0 0,0 0 1 0 0,-1 1-1 0 0,1-1 1 0 0,0 1 0 0 0,-1 0-1 0 0,1 0 1 0 0,-1-1 0 0 0,0 1-1 0 0,1 0 1 0 0,-1 0 0 0 0,0 0-1 0 0,0 0 1 0 0,0 1 0 0 0,-1-1-1 0 0,1 0 1 0 0,0 0 0 0 0,-1 0-1 0 0,0 1 1 0 0,1-1 0 0 0,-1 0-1 0 0,0 1 1 0 0,0 0-1 0 0,-15 83 150 0 0,-6-37-119 0 0,-3-2 0 0 0,-1 0 0 0 0,-3-2 0 0 0,-1-1 0 0 0,-29 32-31 0 0,19-25 7 0 0,2 3 1 0 0,2 1 0 0 0,-14 33-8 0 0,47-85-7 0 0,0 1 1 0 0,0-1 0 0 0,0 1 0 0 0,1 0 0 0 0,-1-1 0 0 0,1 1-1 0 0,0 0 1 0 0,0 0 0 0 0,0 0 0 0 0,1 0 0 0 0,0 0 0 0 0,-1 1-1 0 0,1-1 1 0 0,1 0 0 0 0,-1 0 0 0 0,1 0 0 0 0,-1 0 0 0 0,1 0-1 0 0,0 0 1 0 0,0 0 0 0 0,1-1 0 0 0,-1 1 0 0 0,1 0-1 0 0,0 0 1 0 0,0-1 0 0 0,0 1 0 0 0,1-1 0 0 0,-1 0 0 0 0,1 0-1 0 0,0 0 1 0 0,0 0 0 0 0,0 0 0 0 0,0-1 0 0 0,0 1 0 0 0,0-1-1 0 0,1 0 1 0 0,-1 0 0 0 0,5 2 6 0 0,13 4 11 0 0,1 0 0 0 0,0-2-1 0 0,0 0 1 0 0,0-2 0 0 0,1 0 0 0 0,0-2 0 0 0,0 0-1 0 0,2-1-10 0 0,-4-1 5 0 0,1 1 0 0 0,-1 1 1 0 0,1 1-1 0 0,-1 1 0 0 0,0 1 0 0 0,0 1 0 0 0,-1 1 0 0 0,0 0 0 0 0,1 2-5 0 0,-17-6 17 0 0,0-1-1 0 0,0 1 1 0 0,0 0-1 0 0,-1 0 1 0 0,1 0 0 0 0,-1 0-1 0 0,1 1 1 0 0,-1-1-1 0 0,0 1 1 0 0,-1 0 0 0 0,1 0-1 0 0,0 0 1 0 0,-1 0-1 0 0,0 1 1 0 0,0-1 0 0 0,-1 1-1 0 0,1-1 1 0 0,-1 1-1 0 0,0-1 1 0 0,0 1 0 0 0,0 0-1 0 0,-1 0 1 0 0,0-1-1 0 0,0 1 1 0 0,0 0 0 0 0,0 0-1 0 0,-1-1 1 0 0,1 1-1 0 0,-1 0 1 0 0,-1-1 0 0 0,1 1-1 0 0,-1 0 1 0 0,0 0-17 0 0,-4 12 63 0 0,-1 1-1 0 0,-1-1 1 0 0,-1-1 0 0 0,0 0-1 0 0,-2 0 1 0 0,1 0 0 0 0,-13 11-63 0 0,-36 36 10 0 0,-3-3 0 0 0,-3-3 0 0 0,-2-3 0 0 0,-13 5-10 0 0,10-25-2366 0 0,69-39-1948 0 0,6-16 84 0 0,11-13-5967 0 0,-7 25 3822 0 0</inkml:trace>
  <inkml:trace contextRef="#ctx0" brushRef="#br0" timeOffset="1158.945">1232 1034 6273 0 0,'0'0'2566'0'0,"0"0"-457"0"0,0 0-224 0 0,0 0-22 0 0,0 0-122 0 0,0 0-286 0 0,-6 32-279 0 0,-19 95-209 0 0,24-125-923 0 0,0-1 1 0 0,0 1-1 0 0,0-1 0 0 0,0 1 1 0 0,0-1-1 0 0,1 1 0 0 0,-1-1 1 0 0,0 1-1 0 0,1 0 0 0 0,-1-1 1 0 0,1 1-1 0 0,0 0 0 0 0,0-1 1 0 0,-1 1-1 0 0,1 0 0 0 0,0 0 1 0 0,1-1-1 0 0,-1 1 0 0 0,0 0 1 0 0,0 0-1 0 0,1-1 0 0 0,-1 1 1 0 0,1 0-1 0 0,-1-1 0 0 0,1 1 1 0 0,0-1-1 0 0,0 1 0 0 0,-1-1 1 0 0,1 1-1 0 0,0-1 0 0 0,1 1 1 0 0,-1-1-1 0 0,0 0 0 0 0,0 0 1 0 0,1 1-45 0 0,7 4 480 0 0,-2-3-324 0 0,-1-1-1 0 0,0 1 0 0 0,1-1 0 0 0,0-1 0 0 0,-1 1 0 0 0,1-1 0 0 0,0-1 1 0 0,0 1-1 0 0,0-1 0 0 0,0 0 0 0 0,-1 0 0 0 0,1-1 0 0 0,0 0 0 0 0,0 0 1 0 0,-1-1-1 0 0,1 0 0 0 0,0 0 0 0 0,-1 0 0 0 0,0-1 0 0 0,0 0 0 0 0,0 0 1 0 0,0-1-1 0 0,0 0 0 0 0,3-2-155 0 0,28-21 278 0 0,-1-2 1 0 0,-2-1-1 0 0,0-2 1 0 0,-3-1-1 0 0,2-4-278 0 0,-23 26 36 0 0,41-49 0 0 0,-3-3 0 0 0,-3-2 0 0 0,6-14-36 0 0,-55 112-560 0 0,-3-16 528 0 0,1 0 1 0 0,0 0-1 0 0,2 1 0 0 0,0 0 0 0 0,1-1 0 0 0,1 1 1 0 0,0 0-1 0 0,2 0 0 0 0,0 1 0 0 0,1-1 1 0 0,1 2 31 0 0,-1-16-6 0 0,0 0 1 0 0,1 0-1 0 0,0 0 1 0 0,-1 0 0 0 0,1 0-1 0 0,1-1 1 0 0,-1 1-1 0 0,1-1 1 0 0,-1 1 0 0 0,1-1-1 0 0,0 0 1 0 0,0 0-1 0 0,0 0 1 0 0,1 0 0 0 0,-1-1-1 0 0,1 0 1 0 0,-1 1-1 0 0,1-1 1 0 0,0 0 0 0 0,0-1-1 0 0,0 1 1 0 0,0-1-1 0 0,0 1 1 0 0,0-1 0 0 0,1-1 5 0 0,107 11 211 0 0,-93-15-106 0 0,1 0 1 0 0,-1-2-1 0 0,0 0 1 0 0,-1-1 0 0 0,0-1-1 0 0,0 0 1 0 0,0-2 0 0 0,-1 0-1 0 0,0-1 1 0 0,-1 0-1 0 0,-1-1 1 0 0,0-1 0 0 0,0-1-1 0 0,-1 0 1 0 0,-1-1-1 0 0,4-6-105 0 0,15-13 123 0 0,-1-1-1 0 0,-2-2 1 0 0,-2-1-1 0 0,-1-1 0 0 0,-2-1 1 0 0,-2-1-1 0 0,-2-1 1 0 0,-1-1-1 0 0,8-31-122 0 0,-20 51 17 0 0,0 0-1 0 0,-2-1 1 0 0,0 0 0 0 0,-2 0-1 0 0,0-1 1 0 0,-2 1 0 0 0,0-1-1 0 0,-2 1 1 0 0,-1 0 0 0 0,-1-1-1 0 0,-1 1 1 0 0,-6-21-17 0 0,10 43-2 0 0,-1-1 0 0 0,1 0-1 0 0,-1 1 1 0 0,0-1 0 0 0,1 1 0 0 0,-1-1 0 0 0,-1 1-1 0 0,1-1 1 0 0,0 1 0 0 0,0-1 0 0 0,-1 1 0 0 0,0 0 0 0 0,1 0-1 0 0,-1 0 1 0 0,0 0 0 0 0,0 0 0 0 0,0 0 0 0 0,0 0-1 0 0,0 1 1 0 0,-1-1 0 0 0,1 1 0 0 0,0 0 0 0 0,-1-1 0 0 0,1 1-1 0 0,-1 0 1 0 0,1 0 0 0 0,-1 1 0 0 0,0-1 0 0 0,1 0-1 0 0,-1 1 1 0 0,0 0 0 0 0,1 0 0 0 0,-1 0 0 0 0,0 0-1 0 0,0 0 1 0 0,1 0 0 0 0,-1 0 0 0 0,0 1 0 0 0,1 0 0 0 0,-1-1-1 0 0,1 1 1 0 0,-1 0 0 0 0,0 0 0 0 0,1 1 0 0 0,0-1-1 0 0,-1 0 1 0 0,0 2 2 0 0,-5 13-14 0 0,0 0 1 0 0,1 1-1 0 0,1 0 0 0 0,0 0 0 0 0,1 1 0 0 0,1 0 0 0 0,1-1 0 0 0,1 1 0 0 0,0 0 0 0 0,1 1 1 0 0,1-1-1 0 0,1 0 0 0 0,0 0 0 0 0,2 0 0 0 0,0 0 0 0 0,1 0 0 0 0,1 2 14 0 0,1 1-26 0 0,0 0-1 0 0,1-1 1 0 0,2 0-1 0 0,0 0 1 0 0,1-1-1 0 0,0 0 0 0 0,2-1 1 0 0,0 0-1 0 0,1-1 1 0 0,1 0-1 0 0,0-1 1 0 0,2-1-1 0 0,0 0 1 0 0,0-1-1 0 0,1-1 1 0 0,1-1-1 0 0,0 0 1 0 0,1-1-1 0 0,6 2 27 0 0,-21-11-140 0 0,1 1 0 0 0,0-2 0 0 0,1 1 0 0 0,-1 0 0 0 0,0-1 0 0 0,0 0 0 0 0,1-1 0 0 0,-1 1 0 0 0,0-1 0 0 0,1 0 0 0 0,-1 0 0 0 0,0 0 0 0 0,1-1 0 0 0,-1 0 140 0 0,-13-35-3725 0 0,-38-4-2957 0 0,12 19-2195 0 0,17 12 1479 0 0</inkml:trace>
  <inkml:trace contextRef="#ctx0" brushRef="#br0" timeOffset="1320.338">1950 493 15275 0 0,'0'0'2921'0'0,"0"0"-1005"0"0,0 0-578 0 0,0 0-262 0 0,0 0-108 0 0,0 0-53 0 0,0 0-65 0 0,0 0-86 0 0,0 0-164 0 0,31-5-163 0 0,104-19-83 0 0,283-57 505 0 0,-171 51-1959 0 0,-165 24-2722 0 0,-2 2-4977 0 0,-43 3-3881 0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41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8602 0 0,'0'0'3138'0'0,"0"0"-491"0"0,0 0-356 0 0,0 0-322 0 0,0 0-358 0 0,0 0-351 0 0,0 0-312 0 0,0 0-209 0 0,0 0-108 0 0,0 0-55 0 0,0 0-20 0 0,0 0-43 0 0,9 7-98 0 0,-2-2-341 0 0,-4-2-37 0 0,1 0-1 0 0,0 0 1 0 0,0 0-1 0 0,0-1 1 0 0,0 0 0 0 0,1 1-1 0 0,-1-2 1 0 0,0 1-1 0 0,1 0 1 0 0,0-1 0 0 0,-1 0-1 0 0,1 0 1 0 0,0 0-1 0 0,0-1 1 0 0,1 1-37 0 0,406-23-7 0 0,-384 18-2277 0 0,-24 1-3406 0 0,-19 2-3363 0 0,7 1-432 0 0</inkml:trace>
  <inkml:trace contextRef="#ctx0" brushRef="#br0" timeOffset="248.962">39 258 12027 0 0,'0'0'2155'0'0,"0"0"-535"0"0,0 0-136 0 0,0 0-10 0 0,0 0-120 0 0,0 0-222 0 0,0 0-207 0 0,32 9-239 0 0,103 24-237 0 0,-46-34-20 0 0,-71-4-364 0 0,159-41 659 0 0,-36 9-3792 0 0,-47 18-8241 0 0,-75 15 1162 0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39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208 450 1192 0 0,'0'0'2559'0'0,"0"0"-363"0"0,0 0-93 0 0,0 0 115 0 0,0 0 95 0 0,0 0-140 0 0,0 0-286 0 0,0 0-344 0 0,0 0-336 0 0,0 0-238 0 0,0 0-174 0 0,1-4-144 0 0,5-8 66 0 0,-7 23 396 0 0,-7 31-301 0 0,-24 78-197 0 0,-5-2-1 0 0,-28 54-614 0 0,-6-57 737 0 0,76-148 1156 0 0,17-32-1830 0 0,3 2-1 0 0,4 0 0 0 0,1 1 0 0 0,4 2 1 0 0,2 2-1 0 0,19-22-62 0 0,57-49 110 0 0,-112 128-111 0 0,1 1-1 0 0,-1-1 1 0 0,1 0-1 0 0,-1 1 0 0 0,0-1 1 0 0,1 0-1 0 0,0 1 0 0 0,-1-1 1 0 0,1 1-1 0 0,-1-1 0 0 0,1 1 1 0 0,0 0-1 0 0,-1-1 0 0 0,1 1 1 0 0,0-1-1 0 0,-1 1 0 0 0,1 0 1 0 0,0 0-1 0 0,0-1 1 0 0,-1 1-1 0 0,1 0 0 0 0,0 0 1 0 0,0 0-1 0 0,-1 0 0 0 0,1 0 1 0 0,0 0-1 0 0,0 0 0 0 0,-1 0 1 0 0,1 0-1 0 0,0 0 0 0 0,0 1 1 0 0,0-1-1 0 0,-1 0 0 0 0,1 0 1 0 0,0 1-1 0 0,-1-1 0 0 0,1 0 1 0 0,0 1-1 0 0,-1-1 1 0 0,1 1-1 0 0,0-1 0 0 0,-1 1 1 0 0,1-1-1 0 0,-1 1 0 0 0,1-1 1 0 0,-1 1-1 0 0,1 0 0 0 0,-1-1 1 0 0,0 1-1 0 0,1 0 0 0 0,-1-1 1 0 0,0 1-1 0 0,1 0 0 0 0,-1 0 1 0 0,0-1-1 0 0,0 1 1 0 0,0 0-1 0 0,1 0 0 0 0,-1-1 1 0 0,0 1-1 0 0,0 0 0 0 0,0 0 2 0 0,4 57 69 0 0,-4-51-61 0 0,-11 190 171 0 0,9-97-176 0 0,3-99-1 0 0,0-1 0 0 0,-1 1 1 0 0,1 0-1 0 0,0 0 0 0 0,0 0 1 0 0,0-1-1 0 0,0 1 0 0 0,0 0 1 0 0,0-1-1 0 0,0 1 0 0 0,1-1 1 0 0,-1 1-1 0 0,0-1 0 0 0,0 1 1 0 0,0-1-1 0 0,0 0 0 0 0,1 0 1 0 0,-1 0-1 0 0,0 1 0 0 0,0-1 1 0 0,0 0-1 0 0,1-1 0 0 0,-1 1 1 0 0,0 0-1 0 0,0 0 0 0 0,0 0 1 0 0,1-1-1 0 0,-1 1 0 0 0,0-1 1 0 0,0 1-1 0 0,0-1 0 0 0,0 1 1 0 0,0-1-1 0 0,0 1 0 0 0,0-1 1 0 0,0 0-1 0 0,0 0 0 0 0,0 0 1 0 0,0 1-1 0 0,0-1 0 0 0,-1 0 1 0 0,1 0-1 0 0,0 0 0 0 0,-1 0 1 0 0,1 0-1 0 0,0-1 0 0 0,-1 1 1 0 0,1 0-3 0 0,170-212 236 0 0,-131 160-217 0 0,-25 30-17 0 0,1 1 0 0 0,2 1 0 0 0,0 0 1 0 0,1 1-1 0 0,1 1 0 0 0,0 1 0 0 0,4-1-2 0 0,-20 57-148 0 0,-63 356 332 0 0,59-380-247 0 0,-1-11 22 0 0,1 1 0 0 0,-1-1 0 0 0,1 0 0 0 0,0 0 0 0 0,0 1 0 0 0,0-1 0 0 0,0 0 0 0 0,0 0 0 0 0,1 1 0 0 0,0-1 0 0 0,-1 0 0 0 0,1 0 0 0 0,0 0 0 0 0,1 0 0 0 0,-1 0 0 0 0,0 0 0 0 0,1 0 0 0 0,0 0 0 0 0,0 0 0 0 0,0-1 0 0 0,0 1 0 0 0,0-1 0 0 0,0 1 0 0 0,1-1 0 0 0,2 2 41 0 0,30-12-7340 0 0,-19-8-3783 0 0,-12 11 1308 0 0</inkml:trace>
  <inkml:trace contextRef="#ctx0" brushRef="#br0" timeOffset="641.783">1340 424 376 0 0,'0'0'2265'0'0,"0"0"-345"0"0,0 0-42 0 0,0 0 46 0 0,0 0-81 0 0,0 0-182 0 0,0 0-160 0 0,0 0-170 0 0,0 0-212 0 0,0 0-161 0 0,0 0-121 0 0,0 0-87 0 0,0 0-65 0 0,-8 1-66 0 0,-67 21 1495 0 0,22 21-789 0 0,50-38-1259 0 0,-2 1-25 0 0,0 0 1 0 0,0 0-1 0 0,1 1 0 0 0,0-1 1 0 0,0 1-1 0 0,0 0 1 0 0,1 1-1 0 0,0-1 0 0 0,0 0 1 0 0,1 1-1 0 0,0 0 1 0 0,0-1-1 0 0,1 1 0 0 0,0 0 1 0 0,1 0-1 0 0,-1 0 1 0 0,2 0-1 0 0,-1 5-41 0 0,1-11 37 0 0,0 0 0 0 0,0 1 1 0 0,0-1-1 0 0,0 0 0 0 0,0 0 0 0 0,0 0 0 0 0,0 0 0 0 0,1 0 1 0 0,-1 0-1 0 0,1 0 0 0 0,0 0 0 0 0,-1 0 0 0 0,1-1 1 0 0,0 1-1 0 0,0-1 0 0 0,0 1 0 0 0,0-1 0 0 0,0 0 0 0 0,0 0 1 0 0,0 0-1 0 0,1 0 0 0 0,-1 0 0 0 0,0 0 0 0 0,1-1 0 0 0,-1 1 1 0 0,1-1-1 0 0,-1 1 0 0 0,0-1 0 0 0,1 0 0 0 0,-1 0 0 0 0,1 0 1 0 0,-1 0-1 0 0,1-1 0 0 0,-1 1 0 0 0,0-1 0 0 0,1 1-37 0 0,84-34 1508 0 0,-69 20-1426 0 0,0-1-1 0 0,-1 0 1 0 0,-1-1-1 0 0,-1-1 1 0 0,0 0-1 0 0,-1-1 1 0 0,0-1-1 0 0,-2 0 1 0 0,0 0 0 0 0,-2-1-1 0 0,0-1 1 0 0,-1 0-1 0 0,-1-1 1 0 0,-1 1-1 0 0,-1-1 1 0 0,-1 0-1 0 0,-1-1 1 0 0,-1 0 0 0 0,0 1-1 0 0,-2-21-81 0 0,-1 36-12 0 0,0 0-1 0 0,-1 0 1 0 0,0 1 0 0 0,0-1 0 0 0,0 0-1 0 0,-1 1 1 0 0,0-1 0 0 0,0 1-1 0 0,-1-1 1 0 0,0 1 0 0 0,0 0-1 0 0,-1 0 1 0 0,1 0 0 0 0,-1 1 0 0 0,0-1-1 0 0,-1 1 1 0 0,1 0 0 0 0,-1 0-1 0 0,0 1 1 0 0,0-1 0 0 0,-1 1-1 0 0,1 0 1 0 0,-1 0 0 0 0,0 1 0 0 0,0 0-1 0 0,0 0 1 0 0,-1 0 0 0 0,1 1-1 0 0,0 0 1 0 0,-1 0 0 0 0,0 1-1 0 0,1-1 1 0 0,-1 1 0 0 0,0 1-1 0 0,0 0 1 0 0,0 0 0 0 0,0 0 0 0 0,1 0-1 0 0,-1 1 1 0 0,-1 1 12 0 0,0 1-12 0 0,0 2 1 0 0,0-1-1 0 0,1 1 0 0 0,-1 0 1 0 0,1 0-1 0 0,1 1 0 0 0,-1 0 1 0 0,1 0-1 0 0,0 1 0 0 0,0-1 1 0 0,1 1-1 0 0,0 1 0 0 0,0-1 1 0 0,1 1-1 0 0,0 0 1 0 0,0 0-1 0 0,1 0 0 0 0,0 0 1 0 0,-1 2 11 0 0,1-1-3 0 0,0 1 1 0 0,0-1-1 0 0,1 0 0 0 0,0 1 1 0 0,0-1-1 0 0,1 1 1 0 0,0 0-1 0 0,1 0 1 0 0,0-1-1 0 0,1 1 1 0 0,0 0-1 0 0,0-1 1 0 0,1 1-1 0 0,0-1 1 0 0,1 1-1 0 0,0-1 1 0 0,0 0-1 0 0,1 0 1 0 0,0 0-1 0 0,1-1 1 0 0,0 0-1 0 0,0 1 1 0 0,1-2-1 0 0,0 1 0 0 0,0-1 1 0 0,1 0-1 0 0,0 0 1 0 0,1 1 2 0 0,7 2-60 0 0,-1 0 1 0 0,2-1-1 0 0,-1 0 1 0 0,1-1-1 0 0,0-1 0 0 0,1 0 1 0 0,0-1-1 0 0,0-1 1 0 0,0-1-1 0 0,0 0 1 0 0,1-1-1 0 0,0-1 1 0 0,-1-1-1 0 0,1-1 0 0 0,16-1 60 0 0,-30 0-331 0 0,0 1 0 0 0,0-2 0 0 0,0 1-1 0 0,0 0 1 0 0,0-1 0 0 0,0 0 0 0 0,0 0-1 0 0,0 0 1 0 0,-1 0 0 0 0,1 0-1 0 0,-1-1 1 0 0,0 0 0 0 0,0 0 0 0 0,0 0-1 0 0,0 0 1 0 0,0 0 0 0 0,-1 0 0 0 0,1-1-1 0 0,-1 1 1 0 0,0-1 0 0 0,1-2 331 0 0,20-52-14247 0 0,-19 47 8734 0 0</inkml:trace>
  <inkml:trace contextRef="#ctx0" brushRef="#br0" timeOffset="953.772">1712 100 11747 0 0,'0'0'1831'0'0,"0"0"-314"0"0,0 0-150 0 0,0 0-28 0 0,0 0-107 0 0,0 0-181 0 0,0 0-152 0 0,0 0-127 0 0,0 0-101 0 0,-5 32-71 0 0,-18 101-76 0 0,14 25 862 0 0,10-147-1346 0 0,0-1-1 0 0,0 0 1 0 0,1 0 0 0 0,0 0-1 0 0,0 0 1 0 0,1-1 0 0 0,1 1-1 0 0,0-1 1 0 0,0 1 0 0 0,1-1-1 0 0,0-1 1 0 0,1 2-40 0 0,-4-8 28 0 0,0 0-1 0 0,1 0 1 0 0,-1 0-1 0 0,0-1 1 0 0,1 1 0 0 0,-1-1-1 0 0,1 1 1 0 0,0-1-1 0 0,-1 0 1 0 0,1 0-1 0 0,0 0 1 0 0,0 0 0 0 0,0-1-1 0 0,-1 1 1 0 0,1-1-1 0 0,0 0 1 0 0,0 0-1 0 0,0 0 1 0 0,0 0 0 0 0,0 0-1 0 0,0-1 1 0 0,-1 1-1 0 0,1-1 1 0 0,0 0-1 0 0,0 0 1 0 0,0 0 0 0 0,-1 0-1 0 0,1 0 1 0 0,-1 0-1 0 0,1-1 1 0 0,-1 1-1 0 0,1-1 1 0 0,-1 0 0 0 0,0 0-1 0 0,0 0 1 0 0,0 0-1 0 0,0 0 1 0 0,0 0-1 0 0,0-1 1 0 0,0 1 0 0 0,-1 0-1 0 0,1-1 1 0 0,-1 0-1 0 0,0 1 1 0 0,0-1-1 0 0,0 0-27 0 0,49-70 412 0 0,-4-1 0 0 0,-3-3 0 0 0,-3-1-1 0 0,9-34-411 0 0,3 3-452 0 0,-74 138-7446 0 0,11-13-585 0 0,2-5-3011 0 0</inkml:trace>
  <inkml:trace contextRef="#ctx0" brushRef="#br0" timeOffset="1208.857">985 778 10130 0 0,'0'0'5221'0'0,"0"0"-3275"0"0,0 0-1026 0 0,0 0 23 0 0,0 0 136 0 0,0 0 52 0 0,0 0-80 0 0,0 0-112 0 0,0 0-146 0 0,0 0-83 0 0,0 0-53 0 0,0 0-62 0 0,31 11-46 0 0,100 34-94 0 0,-124-43-408 0 0,0 0-1 0 0,1-1 1 0 0,-1 0-1 0 0,0 0 1 0 0,1-1-1 0 0,-1 0 1 0 0,0 0-1 0 0,1 0 1 0 0,-1-1-1 0 0,0 0 1 0 0,1-1-1 0 0,-1 0 1 0 0,6-2-47 0 0,10-2 129 0 0,454-119 280 0 0,-332 96-3349 0 0,-114 26-2568 0 0,-1 2-4520 0 0,-27 1 242 0 0</inkml:trace>
  <inkml:trace contextRef="#ctx0" brushRef="#br0" timeOffset="1751.463">1246 1098 17316 0 0,'0'0'1427'0'0,"0"0"-346"0"0,0 0-99 0 0,0 0-31 0 0,0 0-147 0 0,0 0-133 0 0,0 0-125 0 0,0 0-107 0 0,0 0-85 0 0,0 0-104 0 0,0 0-91 0 0,0 0-67 0 0,0 0-64 0 0,-30 24-13 0 0,-94 74 17 0 0,85-53 8 0 0,39-39-31 0 0,0-2-3 0 0,-1-1 0 0 0,1 1 0 0 0,0 0 1 0 0,-1 0-1 0 0,2-1 0 0 0,-1 1 0 0 0,0 0 0 0 0,1-1 0 0 0,0 1 0 0 0,0 0 1 0 0,0-1-1 0 0,0 1 0 0 0,0-1 0 0 0,1 1 0 0 0,-1-1 0 0 0,1 1 0 0 0,0-1 0 0 0,0 0 1 0 0,1 0-1 0 0,-1 0 0 0 0,0 0 0 0 0,1-1 0 0 0,0 1 0 0 0,0-1 0 0 0,0 1 1 0 0,0-1-1 0 0,0 0 0 0 0,0 0 0 0 0,0 0 0 0 0,1-1 0 0 0,-1 1 0 0 0,1-1 0 0 0,-1 0 1 0 0,1 0-1 0 0,1 0-6 0 0,12 1 131 0 0,1-2 1 0 0,-1 0-1 0 0,1-1 0 0 0,0-1 1 0 0,-1-1-1 0 0,0 0 1 0 0,1-2-1 0 0,-1 1 1 0 0,-1-2-1 0 0,1 0 0 0 0,-1-2 1 0 0,0 1-1 0 0,-1-2 1 0 0,0 0-1 0 0,0-1 1 0 0,-1 0-1 0 0,0-1 0 0 0,-1-1 1 0 0,0 0-1 0 0,6-8-131 0 0,-1 3 43 0 0,0 0-1 0 0,-2 0 0 0 0,0-2 1 0 0,-1 0-1 0 0,-1-1 0 0 0,-1 0 1 0 0,0-1-1 0 0,-2-1 0 0 0,-1 1 1 0 0,0-2-1 0 0,-2 0 0 0 0,0 0 1 0 0,-2 0-1 0 0,0-1 0 0 0,-2 0 1 0 0,-1 0-1 0 0,0 0 0 0 0,-2 0 0 0 0,-1-4-42 0 0,0 23-15 0 0,0 0-1 0 0,-1 0 0 0 0,0 0 0 0 0,1 0 0 0 0,-2 0 0 0 0,1 0 0 0 0,-1 0 1 0 0,1 1-1 0 0,-1-1 0 0 0,-1 0 0 0 0,1 1 0 0 0,-1 0 0 0 0,1-1 0 0 0,-1 1 0 0 0,0 0 1 0 0,-1 1-1 0 0,1-1 0 0 0,-1 0 0 0 0,0 1 0 0 0,0 0 0 0 0,0 0 0 0 0,0 0 0 0 0,0 0 1 0 0,-1 1-1 0 0,1 0 0 0 0,-1-1 0 0 0,1 2 0 0 0,-1-1 0 0 0,0 1 0 0 0,-2-1 16 0 0,-5 3-24 0 0,1 1 0 0 0,0 1 0 0 0,0 0 0 0 0,0 0 0 0 0,0 1 0 0 0,0 0 0 0 0,1 1 0 0 0,0 0 0 0 0,0 1 0 0 0,0 0 0 0 0,1 1 0 0 0,0 0 0 0 0,0 0 0 0 0,0 1 0 0 0,1 0-1 0 0,0 0 1 0 0,1 1 0 0 0,0 0 0 0 0,0 0 0 0 0,1 1 0 0 0,0 0 0 0 0,1 0 0 0 0,0 1 0 0 0,1-1 0 0 0,-2 5 24 0 0,0-3-2 0 0,-1 1 0 0 0,2 0 0 0 0,0 0 0 0 0,0 0 0 0 0,1 0-1 0 0,1 1 1 0 0,0-1 0 0 0,1 1 0 0 0,0 0 0 0 0,1 0 0 0 0,1 0 0 0 0,0 0 0 0 0,1 0 0 0 0,1 0 0 0 0,0-1 0 0 0,0 1 0 0 0,2 0-1 0 0,-1-1 1 0 0,2 0 0 0 0,0 0 0 0 0,1 0 0 0 0,0 0 0 0 0,0-1 0 0 0,2 0 0 0 0,3 5 2 0 0,-3-8-2 0 0,-1-1 1 0 0,1 0-1 0 0,1 0 0 0 0,-1-1 1 0 0,1 0-1 0 0,1 0 0 0 0,-1-1 1 0 0,1 0-1 0 0,0-1 1 0 0,1 0-1 0 0,-1-1 0 0 0,1 0 1 0 0,5 1 1 0 0,82 6-1866 0 0,-94-12 1493 0 0,0 0 0 0 0,-1 0-1 0 0,1-1 1 0 0,0 1 0 0 0,-1-1 0 0 0,1 0 0 0 0,-1 0 0 0 0,1 0 0 0 0,-1-1-1 0 0,0 1 1 0 0,0-1 0 0 0,0 1 0 0 0,0-1 0 0 0,0 0 0 0 0,-1 0 0 0 0,1-1-1 0 0,0-1 374 0 0,26-37-9897 0 0,-26 38 8191 0 0,3-8-6174 0 0</inkml:trace>
  <inkml:trace contextRef="#ctx0" brushRef="#br0" timeOffset="2009.072">1907 884 8274 0 0,'0'0'2462'0'0,"0"0"-601"0"0,0 0-196 0 0,0 0-14 0 0,0 0-79 0 0,0 0-193 0 0,0 0-175 0 0,-18 35-143 0 0,-55 110-120 0 0,35-38 1213 0 0,36-100-2051 0 0,0-1 1 0 0,0 0-1 0 0,1 0 0 0 0,0 1 1 0 0,0-1-1 0 0,0 1 1 0 0,1-1-1 0 0,0 1 0 0 0,0-1 1 0 0,1 1-1 0 0,0-1 1 0 0,0 0-1 0 0,0 1 0 0 0,1-1 1 0 0,0 0-1 0 0,0 0 0 0 0,1 0 1 0 0,-1 0-1 0 0,3 3-103 0 0,-3-5-12 0 0,0 0-1 0 0,0 0 0 0 0,1 0 1 0 0,-1 0-1 0 0,1-1 1 0 0,0 1-1 0 0,0-1 0 0 0,0 0 1 0 0,0 1-1 0 0,1-2 0 0 0,-1 1 1 0 0,1 0-1 0 0,0-1 1 0 0,-1 1-1 0 0,1-1 0 0 0,1 0 1 0 0,-1-1-1 0 0,0 1 0 0 0,0-1 1 0 0,0 1-1 0 0,1-1 1 0 0,-1-1-1 0 0,1 1 0 0 0,-1-1 1 0 0,1 1-1 0 0,-1-1 1 0 0,1 0-1 0 0,3-1 13 0 0,-3-1-163 0 0,-1 0 1 0 0,0 0 0 0 0,0 0-1 0 0,-1-1 1 0 0,1 1 0 0 0,0-1-1 0 0,-1 0 1 0 0,0 0 0 0 0,1 0-1 0 0,-1 0 1 0 0,-1-1 0 0 0,1 1-1 0 0,0-1 1 0 0,-1 1-1 0 0,0-1 1 0 0,1 0 0 0 0,-2 0-1 0 0,1-1 163 0 0,10-49-7103 0 0,-12 43 1417 0 0,0 3-4437 0 0</inkml:trace>
  <inkml:trace contextRef="#ctx0" brushRef="#br0" timeOffset="2183.232">1489 1068 9722 0 0,'0'0'3976'0'0,"0"0"-1859"0"0,0 0-520 0 0,0 0 158 0 0,0 0-18 0 0,0 0-260 0 0,0 0-421 0 0,0 0-336 0 0,36 4-204 0 0,116 11-124 0 0,-128-13-269 0 0,-1-1 0 0 0,1-1 0 0 0,0-1 0 0 0,-1-1 0 0 0,1-1 0 0 0,10-3-123 0 0,22-4 111 0 0,183-24-425 0 0,-83 3-6690 0 0,-128 26 679 0 0,-9 2-5082 0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43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17 579 2369 0 0,'0'0'1919'0'0,"0"0"68"0"0,0 0 106 0 0,0 0 244 0 0,0 0 62 0 0,0 0-238 0 0,0 0-312 0 0,0 0-318 0 0,0 0-240 0 0,0 0-162 0 0,0 0-92 0 0,0 0-82 0 0,0 0-74 0 0,-3 2-80 0 0,-10 0 336 0 0,14-30-270 0 0,6-2-701 0 0,1 1 0 0 0,1 0 1 0 0,2 0-1 0 0,1 1 0 0 0,2 0 0 0 0,0 1 0 0 0,2 0 0 0 0,1 2 1 0 0,1 0-1 0 0,6-5-166 0 0,-8 8 41 0 0,2 1 1 0 0,0 1-1 0 0,1 0 1 0 0,1 2-1 0 0,1 0 1 0 0,1 1-1 0 0,0 1 1 0 0,20-10-42 0 0,-39 28-2 0 0,-1 0 0 0 0,0 0 0 0 0,1 0 1 0 0,-1 0-1 0 0,0 0 0 0 0,0 1 0 0 0,-1-1 1 0 0,1 1-1 0 0,0-1 0 0 0,-1 1 0 0 0,1-1 0 0 0,-1 1 1 0 0,0 0-1 0 0,0 0 0 0 0,0 0 0 0 0,-1 0 1 0 0,1 0-1 0 0,0-1 0 0 0,-1 1 0 0 0,0 0 0 0 0,0 0 1 0 0,0 0-1 0 0,0 0 0 0 0,0 2 2 0 0,6 207 182 0 0,-6-210-173 0 0,1-1 1 0 0,-1 1-1 0 0,1 0 1 0 0,-1 0-1 0 0,1-1 1 0 0,0 1-1 0 0,0-1 1 0 0,0 1-1 0 0,0-1 1 0 0,0 1-1 0 0,0-1 1 0 0,0 0-1 0 0,0 1 1 0 0,1-1-1 0 0,-1 0 1 0 0,0 0-1 0 0,1 0 1 0 0,-1 0-1 0 0,1 0 1 0 0,-1 0-1 0 0,1 0 1 0 0,0-1-1 0 0,-1 1 1 0 0,1 0-1 0 0,0-1 1 0 0,-1 0-1 0 0,1 1 1 0 0,0-1-1 0 0,0 0 1 0 0,-1 0-1 0 0,1 0 1 0 0,0 0-1 0 0,0 0 1 0 0,0 0-1 0 0,-1 0 1 0 0,1-1 0 0 0,0 1-1 0 0,-1-1 1 0 0,1 1-1 0 0,0-1 1 0 0,-1 0-1 0 0,1 1 1 0 0,0-1-1 0 0,-1 0 1 0 0,1 0-1 0 0,-1 0 1 0 0,0 0-1 0 0,1-1 1 0 0,-1 1-1 0 0,0 0 1 0 0,0 0-1 0 0,0-1 1 0 0,0 1-1 0 0,0-1 1 0 0,0 1-1 0 0,0-1 1 0 0,0 1-1 0 0,0-1 1 0 0,-1 0-1 0 0,1 0-9 0 0,104-123 206 0 0,53-47-102 0 0,-153 166-114 0 0,0 1-1 0 0,0 1 1 0 0,1-1 0 0 0,0 1 0 0 0,0 0 0 0 0,0 0 0 0 0,0 0-1 0 0,1 1 1 0 0,-1 0 0 0 0,1 1 0 0 0,0-1 0 0 0,-1 1 0 0 0,7-1 10 0 0,6 48-108 0 0,-24 208 173 0 0,7-183-468 0 0,-1-68 117 0 0,1-1 0 0 0,0 1 0 0 0,0 0 0 0 0,0-1 0 0 0,0 0 0 0 0,0 1 0 0 0,0-1 0 0 0,0 0 0 0 0,1 0-1 0 0,-1 0 1 0 0,0 0 0 0 0,1 0 0 0 0,-1-1 0 0 0,0 1 0 0 0,1-1 0 0 0,-1 1 0 0 0,1-1 0 0 0,-1 0 0 0 0,1 0 0 0 0,-1 0 0 0 0,1 0-1 0 0,-1-1 1 0 0,0 1 0 0 0,1-1 0 0 0,-1 1 0 0 0,1-1 0 0 0,-1 0 0 0 0,0 0 0 0 0,0 0 0 0 0,1 0 0 0 0,-1 0 0 0 0,0-1 0 0 0,1 0 286 0 0,27-16-10701 0 0,-22 11 1664 0 0</inkml:trace>
  <inkml:trace contextRef="#ctx0" brushRef="#br0" timeOffset="417.397">1536 0 11947 0 0,'0'0'2103'0'0,"0"0"-323"0"0,0 0-212 0 0,0 0-157 0 0,0 0-221 0 0,0 0-181 0 0,0 0-116 0 0,0 0-65 0 0,0 0-76 0 0,0 0-107 0 0,-33 15-91 0 0,-102 45-83 0 0,42-1 254 0 0,77-48-659 0 0,0 0 0 0 0,1 2 0 0 0,0-1-1 0 0,1 2 1 0 0,1 0 0 0 0,0 1 0 0 0,1 0 0 0 0,0 1-1 0 0,1 0 1 0 0,1 1 0 0 0,1 0 0 0 0,0 1 0 0 0,2 0-1 0 0,0 0 1 0 0,-3 13-66 0 0,9-28 0 0 0,1-1 1 0 0,0 1-1 0 0,-1-1 1 0 0,1 1-1 0 0,0-1 0 0 0,1 1 1 0 0,-1-1-1 0 0,0 1 1 0 0,1-1-1 0 0,-1 0 0 0 0,1 1 1 0 0,0-1-1 0 0,0 1 1 0 0,0-1-1 0 0,0 0 0 0 0,0 0 1 0 0,0 1-1 0 0,1-1 1 0 0,-1 0-1 0 0,1 0 0 0 0,-1 0 1 0 0,1-1-1 0 0,0 1 1 0 0,0 0-1 0 0,0-1 0 0 0,0 1 1 0 0,0-1-1 0 0,0 1 1 0 0,0-1-1 0 0,0 0 0 0 0,0 0 1 0 0,1 0-1 0 0,-1 0 0 0 0,1-1 1 0 0,-1 1-1 0 0,0 0 1 0 0,1-1-1 0 0,96-4 278 0 0,-64-10-204 0 0,0-2 0 0 0,-1-2-1 0 0,-1 0 1 0 0,0-3-1 0 0,-2-1 1 0 0,0-1-1 0 0,-2-1 1 0 0,9-10-74 0 0,113-139 441 0 0,-149 198-266 0 0,-11 31-58 0 0,7-50-121 0 0,0 0 1 0 0,1 0 0 0 0,-1 0 0 0 0,1 0-1 0 0,0 0 1 0 0,1 0 0 0 0,-1 0 0 0 0,1 1 0 0 0,0-1-1 0 0,1 0 1 0 0,0 0 0 0 0,0 1 0 0 0,0-1-1 0 0,1 0 1 0 0,-1 0 0 0 0,2 0 0 0 0,-1-1 0 0 0,0 1-1 0 0,1 0 1 0 0,0-1 0 0 0,1 0 0 0 0,-1 0-1 0 0,2 2 4 0 0,1-2-83 0 0,0 1-1 0 0,1-1 1 0 0,-1 0-1 0 0,1 0 0 0 0,0-1 1 0 0,1 0-1 0 0,-1 0 1 0 0,1-1-1 0 0,0 0 1 0 0,-1 0-1 0 0,1 0 0 0 0,1-1 1 0 0,3 0 83 0 0,69-1-6865 0 0,-57-10-2921 0 0,-18 7-880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3:48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966 0 0 0 0,'0'0'644'0'0,"0"0"786"0"0,0 0 203 0 0,0 0 18 0 0,0 0 42 0 0,0 0 69 0 0,0 0-11 0 0,0 0-43 0 0,12 2-73 0 0,47 8 1259 0 0,-112-4 5257 0 0,-34 15-8590 0 0,53-11 1125 0 0,-288 104 154 0 0,162-52-116 0 0,160-60-719 0 0,0-1 0 0 0,1 0 0 0 0,-1 1 0 0 0,0-1-1 0 0,1 1 1 0 0,0-1 0 0 0,-1 0 0 0 0,1 1 0 0 0,0-1 0 0 0,0 0 0 0 0,0 0-1 0 0,0 1 1 0 0,0-1 0 0 0,0 0 0 0 0,0 0 0 0 0,0 0 0 0 0,0 0 0 0 0,1-1-1 0 0,-1 1 1 0 0,0 0 0 0 0,0 0 0 0 0,1-1 0 0 0,-1 1 0 0 0,1-1 0 0 0,-1 1-1 0 0,1-1 1 0 0,-1 1 0 0 0,0-1 0 0 0,1 0 0 0 0,-1 0 0 0 0,1 0 0 0 0,-1 0 0 0 0,1 0-1 0 0,0 0-4 0 0,26 5 103 0 0,0 0 0 0 0,0-2 0 0 0,0-1 0 0 0,0-2 0 0 0,25-2-103 0 0,8 1 66 0 0,270-3 263 0 0,-342 20-324 0 0,-20 10 47 0 0,-2-1 0 0 0,-1-1 0 0 0,-1-2 0 0 0,0-2 0 0 0,-2-1 0 0 0,-32 12-52 0 0,-4 3 60 0 0,-108 51-42 0 0,62-31 11 0 0,2 4 0 0 0,-70 51-29 0 0,187-109 1 0 0,-34 28 27 0 0,33-28-28 0 0,0 1 0 0 0,1-1 0 0 0,-1 1 0 0 0,1-1 0 0 0,-1 1 1 0 0,1 0-1 0 0,-1-1 0 0 0,1 1 0 0 0,0-1 0 0 0,-1 1 0 0 0,1 0 0 0 0,0-1 0 0 0,-1 1 0 0 0,1 0 1 0 0,0 0-1 0 0,0-1 0 0 0,0 1 0 0 0,0 0 0 0 0,0-1 0 0 0,-1 1 0 0 0,1 0 0 0 0,0 0 0 0 0,1-1 1 0 0,-1 1-1 0 0,0 0 0 0 0,0 0 0 0 0,0-1 0 0 0,0 1 0 0 0,1 0 0 0 0,-1-1 0 0 0,0 1 0 0 0,0 0 1 0 0,1-1-1 0 0,-1 1 0 0 0,1 0 0 0 0,-1-1 0 0 0,1 1 0 0 0,-1-1 0 0 0,1 1 0 0 0,-1-1 0 0 0,1 1 1 0 0,-1-1-1 0 0,1 1 0 0 0,-1-1 0 0 0,1 0 0 0 0,0 1 0 0 0,-1-1 0 0 0,1 0 0 0 0,0 1 0 0 0,-1-1 1 0 0,1 0-1 0 0,0 0 0 0 0,0 0 0 0 0,-1 1 0 0 0,1-1 0 0 0,0 0 0 0 0,27 6 92 0 0,0 0-1 0 0,0-2 1 0 0,1-1 0 0 0,-1-1-1 0 0,1-1 1 0 0,0-2 0 0 0,-1-1 0 0 0,21-4-92 0 0,209-48 450 0 0,124-42-100 0 0,-284 74-648 0 0,-99 21-2141 0 0,-4-1-4107 0 0,1 5-2489 0 0,0 1-2507 0 0</inkml:trace>
  <inkml:trace contextRef="#ctx0" brushRef="#br0" timeOffset="721.615">991 840 6609 0 0,'0'0'1687'0'0,"0"0"107"0"0,0 0 229 0 0,0 0 110 0 0,0 0-154 0 0,0 0-326 0 0,0 0-338 0 0,0 0-234 0 0,0 0-182 0 0,0 0-75 0 0,0 0-64 0 0,25-33-108 0 0,75-100-52 0 0,-37 63 443 0 0,-6 13 390 0 0,2 3 0 0 0,62-44-1433 0 0,-54 50 487 0 0,-51 92-453 0 0,-11 43 28 0 0,-7-79-60 0 0,1 0 0 0 0,1 1 0 0 0,0-1 0 0 0,0 0-1 0 0,0 0 1 0 0,1 1 0 0 0,0-1 0 0 0,1 0 0 0 0,0 0 0 0 0,0 0 0 0 0,1 0 0 0 0,0-1 0 0 0,0 1 0 0 0,1-1 0 0 0,-1 0 0 0 0,2 0 0 0 0,-1 0-1 0 0,1 0-1 0 0,-2-5 7 0 0,0 0 0 0 0,0-1-1 0 0,1 1 1 0 0,-1-1-1 0 0,0 0 1 0 0,0 0 0 0 0,1 0-1 0 0,-1-1 1 0 0,1 1-1 0 0,-1-1 1 0 0,0 0-1 0 0,1 1 1 0 0,-1-2 0 0 0,1 1-1 0 0,-1 0 1 0 0,1-1-1 0 0,-1 1 1 0 0,0-1-1 0 0,1 0 1 0 0,-1 0 0 0 0,0-1-1 0 0,0 1 1 0 0,0-1-1 0 0,0 1 1 0 0,0-1 0 0 0,0 0-1 0 0,0 0 1 0 0,0 0-1 0 0,-1-1 1 0 0,1 1-1 0 0,0-2-6 0 0,61-61 73 0 0,-3-2-1 0 0,-3-3 0 0 0,44-70-72 0 0,-52 71 4 0 0,-7 14-35 0 0,-64 129-67 0 0,9-44 140 0 0,2 0-1 0 0,1 1 1 0 0,1 0-1 0 0,1 0 0 0 0,2 1 1 0 0,2 0-1 0 0,0 8-41 0 0,3-27-10 0 0,-1 0 0 0 0,2-1 1 0 0,0 1-1 0 0,0 0 0 0 0,1-1 1 0 0,1 1-1 0 0,0-1 0 0 0,1 0 0 0 0,0 0 1 0 0,1 0-1 0 0,0 0 0 0 0,1-1 1 0 0,0 0-1 0 0,7 9 10 0 0,19 0-2963 0 0,-20-18-1794 0 0,2-2-4699 0 0,-9 0-1929 0 0</inkml:trace>
  <inkml:trace contextRef="#ctx0" brushRef="#br0" timeOffset="1003.716">2311 523 16059 0 0,'0'0'1585'0'0,"0"0"-465"0"0,0 0-10 0 0,0 0 194 0 0,0 0 5 0 0,0 0-166 0 0,0 0-261 0 0,0 0-261 0 0,0 0-202 0 0,0 0-165 0 0,0 0-109 0 0,-6 32-84 0 0,-17 98-51 0 0,17-63-141 0 0,6-65-839 0 0,0 7 739 0 0,1-6-3529 0 0,0-3-3954 0 0,1 0-3502 0 0</inkml:trace>
  <inkml:trace contextRef="#ctx0" brushRef="#br0" timeOffset="1252.986">2280 170 17196 0 0,'0'0'1504'0'0,"0"0"-384"0"0,0 0-320 0 0,0 0-311 0 0,0 0-225 0 0,0 0-248 0 0,0 0-369 0 0,0 0-351 0 0,0 0-392 0 0,0 0-816 0 0,0 0-2225 0 0,0 0-7762 0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07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8 2008 0 0,'0'0'2049'0'0,"0"0"3"0"0,0 0 22 0 0,0 0 23 0 0,0 0-40 0 0,0 0-196 0 0,0 0-341 0 0,0 0-350 0 0,0 0-280 0 0,0 0-239 0 0,0 0-179 0 0,-2-2-102 0 0,1 1-345 0 0,1 1 1 0 0,-1-1 0 0 0,0 1 0 0 0,1 0-1 0 0,-1-1 1 0 0,0 1 0 0 0,1 0-1 0 0,-1-1 1 0 0,0 1 0 0 0,0 0-1 0 0,1 0 1 0 0,-1 0 0 0 0,0 0-1 0 0,0 0 1 0 0,1 0 0 0 0,-1 0-1 0 0,0 0 1 0 0,0 0 0 0 0,1 0-1 0 0,-1 0 1 0 0,0 0 0 0 0,0 1-1 0 0,1-1 1 0 0,-1 0 0 0 0,0 1-1 0 0,1-1 1 0 0,-1 0 0 0 0,0 1 0 0 0,1-1-1 0 0,-1 1 1 0 0,1-1 0 0 0,-1 1-1 0 0,1-1 1 0 0,-1 1 0 0 0,1-1-1 0 0,-1 1 1 0 0,1-1 0 0 0,-1 1-1 0 0,1 0 1 0 0,0-1 0 0 0,-1 1-1 0 0,1 0 1 0 0,0-1 0 0 0,-1 1-1 0 0,1 0 1 0 0,0 0 0 0 0,0-1-1 0 0,0 1 1 0 0,0 0 0 0 0,0 0 0 0 0,0-1-1 0 0,0 1 1 0 0,0 0 0 0 0,0 0-1 0 0,0-1 1 0 0,0 1 0 0 0,0 0-1 0 0,1 0 1 0 0,-1-1-26 0 0,-6 17 396 0 0,-15 33 524 0 0,21-50-878 0 0,0 0 0 0 0,1-1 0 0 0,-1 1 0 0 0,0 0 0 0 0,0 0 0 0 0,1 0 0 0 0,-1 0 0 0 0,0-1 0 0 0,1 1 0 0 0,-1 0 0 0 0,0 0 0 0 0,0 0 0 0 0,1 0 0 0 0,-1 0 0 0 0,0 0 0 0 0,1 0 0 0 0,-1 0 0 0 0,0 0 0 0 0,1 0 0 0 0,-1 0 0 0 0,0 0 0 0 0,1 0 0 0 0,-1 0 0 0 0,0 0 0 0 0,1 0 0 0 0,-1 0 0 0 0,0 0 0 0 0,1 1 0 0 0,-1-1 0 0 0,0 0 0 0 0,0 0 0 0 0,1 0 0 0 0,-1 0 0 0 0,0 1 0 0 0,1-1 0 0 0,-1 0 0 0 0,0 0 0 0 0,0 1 0 0 0,0-1 0 0 0,1 0 0 0 0,-1 0 0 0 0,0 1 0 0 0,0-1 0 0 0,0 0 0 0 0,0 1 0 0 0,0-1 0 0 0,1 0 0 0 0,-1 0 0 0 0,0 1-42 0 0,4-6-51 0 0,-1-1-1 0 0,1 1 1 0 0,-1-1 0 0 0,0 0-1 0 0,0 0 1 0 0,-1 0 0 0 0,1 0-1 0 0,-1 0 1 0 0,-1-1 0 0 0,1 1 0 0 0,-1 0-1 0 0,-1-1 1 0 0,1-6 51 0 0,-12 8-4939 0 0,4 6 365 0 0,5-1-340 0 0,0 0-4152 0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0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26 10554 0 0,'0'0'1986'0'0,"0"0"-344"0"0,0 0-195 0 0,0 0-47 0 0,0 0-130 0 0,0 0-233 0 0,0 0-238 0 0,0 0-152 0 0,0 0-123 0 0,0 0-69 0 0,0 0-41 0 0,0 0-62 0 0,0 0-37 0 0,-4 4-16 0 0,-11 10-2 0 0,12-10 5 0 0,3-4-16 0 0,0 0-53 0 0,0 0-61 0 0,0 0-46 0 0,0 0-40 0 0,0 0-17 0 0,30-29 156 0 0,-5 10 138 0 0,-25 19-192 0 0,0 0 41 0 0,-22 8 697 0 0,-29 32-502 0 0,62-36-2340 0 0,5-8-7141 0 0,-14 4 4058 0 0,0 0-5960 0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24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320 184 5289 0 0,'0'0'3582'0'0,"0"0"-1911"0"0,0 0-655 0 0,0 0-74 0 0,0 0 60 0 0,0 0 32 0 0,0 0-3 0 0,0 0-148 0 0,0 0-207 0 0,0 0-116 0 0,0 0-97 0 0,0 8-12 0 0,-10 212 453 0 0,10 0-1 0 0,23 159-903 0 0,-18-337-601 0 0,0 104-1905 0 0,-35-57-8470 0 0,21-79 7398 0 0,3-5 832 0 0</inkml:trace>
  <inkml:trace contextRef="#ctx0" brushRef="#br0" timeOffset="457.264">0 416 5193 0 0,'0'0'1062'0'0,"0"0"55"0"0,0 0 177 0 0,0 0 173 0 0,18-37 49 0 0,59-111-132 0 0,-25 77 365 0 0,-39 62-1408 0 0,14-10 34 0 0,1 1 0 0 0,1 1 0 0 0,1 2 0 0 0,0 0 0 0 0,1 3 0 0 0,0 0-1 0 0,1 2 1 0 0,0 1 0 0 0,15-1-375 0 0,-30 6 66 0 0,-1 1 1 0 0,2 0-1 0 0,-1 1 0 0 0,0 1 0 0 0,0 0 0 0 0,0 2 1 0 0,1 0-1 0 0,-1 1 0 0 0,0 0 0 0 0,0 1 0 0 0,15 6-66 0 0,-23-7 20 0 0,-1 1-1 0 0,1 0 1 0 0,-1 1-1 0 0,0-1 1 0 0,-1 2-1 0 0,1-1 1 0 0,-1 1-1 0 0,1 0 1 0 0,-1 0-1 0 0,-1 1 1 0 0,1 0-1 0 0,-1 0 1 0 0,0 1-1 0 0,-1 0 1 0 0,1 0-1 0 0,-1 0 1 0 0,-1 1-1 0 0,1-1 1 0 0,-1 1-1 0 0,-1 0 1 0 0,1 0-1 0 0,-1 1 1 0 0,-1-1-1 0 0,0 1 1 0 0,0-1-1 0 0,0 1 1 0 0,-1 0-1 0 0,-1 0 1 0 0,1-1-1 0 0,-1 1 1 0 0,-2 7-20 0 0,-4 3 50 0 0,-2-1 0 0 0,0-1 0 0 0,-1 1 0 0 0,-1-2 0 0 0,-1 1 0 0 0,0-1 1 0 0,-1-1-1 0 0,-1 0 0 0 0,0-1 0 0 0,-5 4-50 0 0,-255 222 437 0 0,261-230-386 0 0,1 0-1 0 0,0 1 0 0 0,0 1 0 0 0,1 0 0 0 0,1 0 0 0 0,0 1 0 0 0,1 0 0 0 0,-5 11-50 0 0,10-19 35 0 0,1 1 0 0 0,0-1 0 0 0,0 1 0 0 0,1 0 0 0 0,-1-1 0 0 0,1 1 0 0 0,0 0 0 0 0,1 0-1 0 0,0 0 1 0 0,0 0 0 0 0,0 0 0 0 0,0 0 0 0 0,1 0 0 0 0,0 0 0 0 0,0-1 0 0 0,1 1 0 0 0,0 0 0 0 0,0-1 0 0 0,0 1 0 0 0,0-1 0 0 0,1 1 0 0 0,0-1 0 0 0,3 4-35 0 0,3 2 136 0 0,1-1 0 0 0,0 0 1 0 0,1 0-1 0 0,0-1 0 0 0,0 0 1 0 0,1-1-1 0 0,0-1 0 0 0,1 0 1 0 0,0 0-1 0 0,0-1 1 0 0,3 0-137 0 0,93 59 1095 0 0,-75-24-819 0 0,-33-35 227 0 0,2 1-5125 0 0,8-5-9796 0 0,-8-2 12421 0 0,0 0-2313 0 0</inkml:trace>
  <inkml:trace contextRef="#ctx0" brushRef="#br0" timeOffset="760.849">1132 743 10610 0 0,'0'0'990'0'0,"0"0"-247"0"0,0 0-78 0 0,0 0 121 0 0,0 0 83 0 0,0 0-10 0 0,0 0-63 0 0,0 0-110 0 0,0 0-106 0 0,-32 30-112 0 0,-99 96-97 0 0,127-124-348 0 0,1 0 0 0 0,-1 1 1 0 0,1 0-1 0 0,0 0 0 0 0,0 0 0 0 0,0 0 1 0 0,0 1-1 0 0,0-1 0 0 0,1 1 1 0 0,-1 0-1 0 0,1-1 0 0 0,0 1 1 0 0,0 0-1 0 0,1 0 0 0 0,-1 0 1 0 0,1 1-1 0 0,0-1 0 0 0,0 0 0 0 0,0 1-23 0 0,0 8 94 0 0,-1-8-58 0 0,1 0 1 0 0,0 0 0 0 0,0 1-1 0 0,0-1 1 0 0,1 1 0 0 0,0-1-1 0 0,0 0 1 0 0,0 1 0 0 0,1-1-1 0 0,-1 1 1 0 0,1-1 0 0 0,1 0-1 0 0,-1 0 1 0 0,1 1 0 0 0,0-1-1 0 0,0 0 1 0 0,0 0-1 0 0,1-1 1 0 0,0 1 0 0 0,0 0-1 0 0,0-1 1 0 0,0 0 0 0 0,1 0-1 0 0,-1 0 1 0 0,1 0 0 0 0,0 0-1 0 0,1-1 1 0 0,-1 0 0 0 0,0 1-1 0 0,1-2 1 0 0,0 1 0 0 0,0-1-1 0 0,3 2-36 0 0,6 0 139 0 0,1-1 0 0 0,0-1 0 0 0,-1 0-1 0 0,1-1 1 0 0,0-1 0 0 0,-1 0 0 0 0,1-1 0 0 0,0 0-1 0 0,-1-1 1 0 0,1-1 0 0 0,-1-1 0 0 0,1 0-1 0 0,-1 0 1 0 0,-1-2 0 0 0,1 1 0 0 0,-1-2 0 0 0,0 0-1 0 0,0 0 1 0 0,-1-2 0 0 0,0 1 0 0 0,0-1 0 0 0,-1-1-1 0 0,0 0 1 0 0,-1-1 0 0 0,0 0 0 0 0,-1 0-1 0 0,0-1 1 0 0,-1 0 0 0 0,0-1 0 0 0,-1 0 0 0 0,3-7-139 0 0,-6 13-27 0 0,-1 0 0 0 0,0-1 0 0 0,-1 1 0 0 0,1 0 0 0 0,-1-1 0 0 0,-1 0 0 0 0,1 1 0 0 0,-1-1 0 0 0,-1 0 0 0 0,1 0 0 0 0,-1 0 0 0 0,-1 1 0 0 0,1-1 1 0 0,-2 0-1 0 0,1 0 0 0 0,-1 1 0 0 0,0-1 0 0 0,0 1 0 0 0,-1-1 0 0 0,0 1 0 0 0,0 0 0 0 0,-1 0 0 0 0,0 0 0 0 0,0 1 0 0 0,-1-1 0 0 0,-2-1 27 0 0,1 2-238 0 0,-1 1 0 0 0,-1 0-1 0 0,1 0 1 0 0,-1 0-1 0 0,0 1 1 0 0,0 1-1 0 0,0-1 1 0 0,-1 1 0 0 0,1 1-1 0 0,-1 0 1 0 0,1 0-1 0 0,-1 0 1 0 0,0 1-1 0 0,-7 0 239 0 0,10 1-600 0 0,0 0-1 0 0,0 1 1 0 0,0-1-1 0 0,0 1 1 0 0,0 1-1 0 0,0-1 1 0 0,0 1-1 0 0,1 0 1 0 0,-1 0-1 0 0,1 1 1 0 0,-1-1-1 0 0,1 1 1 0 0,0 1-1 0 0,0-1 601 0 0,-14 12-5517 0 0,8-3-991 0 0</inkml:trace>
  <inkml:trace contextRef="#ctx0" brushRef="#br0" timeOffset="1118.379">1861 791 4497 0 0,'0'0'2589'0'0,"0"0"-312"0"0,0 0-238 0 0,0 0-169 0 0,0 0-348 0 0,0 0-354 0 0,0 0-190 0 0,0 0-141 0 0,0 0-118 0 0,0 0-116 0 0,0 0-107 0 0,-36 11-89 0 0,-113 35-37 0 0,72-3 119 0 0,66-32-371 0 0,7-9-93 0 0,0 1-1 0 0,0 0 1 0 0,0 0-1 0 0,1 0 1 0 0,0 1-1 0 0,-1-1 1 0 0,1 1-1 0 0,0 0 1 0 0,1 0-1 0 0,-1 0 1 0 0,1 0-1 0 0,0 1 1 0 0,0-1-1 0 0,0 0 1 0 0,0 1 0 0 0,1 0-1 0 0,0-1 1 0 0,0 1-1 0 0,0 0 1 0 0,0-1-1 0 0,1 1 1 0 0,0 0-1 0 0,0 0 1 0 0,0 0-1 0 0,0-1 1 0 0,1 1-1 0 0,0 0 1 0 0,0 0-1 0 0,0-1 1 0 0,1 1-1 0 0,-1-1 1 0 0,1 1-1 0 0,0-1 1 0 0,1 0 0 0 0,-1 1-1 0 0,2 0-24 0 0,10 5 42 0 0,0-1 0 0 0,0 0 0 0 0,1-1 0 0 0,0-1-1 0 0,1 0 1 0 0,-1-1 0 0 0,1-1 0 0 0,1 0 0 0 0,-1-1 0 0 0,1-1 0 0 0,-1-1 0 0 0,1 0-1 0 0,0-1 1 0 0,0-1 0 0 0,0 0 0 0 0,-1-1 0 0 0,2-1-42 0 0,-6 2-8 0 0,-1-1-151 0 0,-1 0-1 0 0,0-1 1 0 0,1 0-1 0 0,-1 0 1 0 0,0-1-1 0 0,0-1 1 0 0,-1 1-1 0 0,1-2 1 0 0,-1 1-1 0 0,0-1 1 0 0,0-1-1 0 0,0 1 1 0 0,-1-2-1 0 0,8-5 160 0 0,24-26-4103 0 0,-3-1-3869 0 0,-27 27-286 0 0</inkml:trace>
  <inkml:trace contextRef="#ctx0" brushRef="#br0" timeOffset="1396.67">2395 272 13795 0 0,'0'0'1435'0'0,"0"0"-228"0"0,0 0-259 0 0,0 0-140 0 0,0 0 32 0 0,0 0 35 0 0,0 0-1 0 0,0 0-45 0 0,0 0-99 0 0,0 0-138 0 0,0 0-132 0 0,0 0-88 0 0,-2 33-77 0 0,-5 102-26 0 0,7-4 302 0 0,16 59-249 0 0,1 27-1790 0 0,-32-201-2673 0 0,-7-24-4800 0 0,17 2 3789 0 0,-1 1-368 0 0</inkml:trace>
  <inkml:trace contextRef="#ctx0" brushRef="#br0" timeOffset="1760.486">2618 526 4041 0 0,'0'0'3057'0'0,"0"0"-1729"0"0,0 0-524 0 0,0 0 116 0 0,0 0 180 0 0,0 0 61 0 0,0 0-44 0 0,0 0-109 0 0,0 0-139 0 0,-31 25-96 0 0,-96 75-54 0 0,53-29 1657 0 0,73-69-2328 0 0,0 0 0 0 0,0 0-1 0 0,0 0 1 0 0,0 0-1 0 0,1 0 1 0 0,-1 0-1 0 0,0 0 1 0 0,1 0 0 0 0,-1 1-1 0 0,1-1 1 0 0,0 0-1 0 0,0 0 1 0 0,0 1-1 0 0,0-1 1 0 0,0 0 0 0 0,0 1-1 0 0,1-1 1 0 0,-1 0-1 0 0,1 0 1 0 0,0 0-1 0 0,-1 0 1 0 0,1 0 0 0 0,0 1-1 0 0,0-1 1 0 0,0 0-1 0 0,1-1 1 0 0,-1 1-1 0 0,0 0 1 0 0,1 0 0 0 0,-1-1-1 0 0,1 1 1 0 0,0 0-1 0 0,-1-1 1 0 0,1 0 0 0 0,0 1-1 0 0,0-1 1 0 0,0 0-1 0 0,0 0 1 0 0,0 0-48 0 0,85 35 1054 0 0,-85-35-1016 0 0,23 6 283 0 0,81 38 1087 0 0,-90-2-707 0 0,-16-42-805 0 0,24-1-3987 0 0,-3-6-7543 0 0,-18 5 2812 0 0</inkml:trace>
  <inkml:trace contextRef="#ctx0" brushRef="#br0" timeOffset="2362.454">2828 916 1920 0 0,'0'0'2972'0'0,"0"0"-89"0"0,0 0-82 0 0,0 0-282 0 0,0 0-421 0 0,0 0-398 0 0,0 0-333 0 0,0 0-284 0 0,32-3-226 0 0,103-11-169 0 0,-57-9 355 0 0,-71 20-964 0 0,0 0-1 0 0,1 0 1 0 0,-1 0-1 0 0,0-1 0 0 0,-1 0 1 0 0,1 0-1 0 0,-1-1 1 0 0,0 0-1 0 0,0 0 0 0 0,0 0 1 0 0,-1-1-1 0 0,1 0 0 0 0,-1 0 1 0 0,-1 0-1 0 0,1-1 1 0 0,-1 0-1 0 0,0 1 0 0 0,-1-1 1 0 0,0-1-1 0 0,0 1 1 0 0,0 0-1 0 0,-1-1 0 0 0,1-3-78 0 0,-5 8-65 0 0,1 1 0 0 0,-1 0 0 0 0,1 0 1 0 0,-1 0-1 0 0,0 0 0 0 0,0 0 0 0 0,0 0 0 0 0,0 1 0 0 0,0-1 0 0 0,0 1 0 0 0,-1-1 0 0 0,1 1 0 0 0,0 0 0 0 0,-1 0 0 0 0,1 0 0 0 0,-1 0 0 0 0,1 0 0 0 0,-1 0 0 0 0,0 1 0 0 0,1 0 0 0 0,-1-1 0 0 0,0 1 0 0 0,1 0 0 0 0,-1 0 0 0 0,0 0 0 0 0,1 1 0 0 0,-1-1 0 0 0,0 1 0 0 0,1-1 0 0 0,-1 1 0 0 0,-1 0 65 0 0,-9 0-258 0 0,1 0 112 0 0,0 1-1 0 0,0 1 1 0 0,0 0 0 0 0,0 0-1 0 0,0 1 1 0 0,1 1 0 0 0,0 0-1 0 0,0 0 1 0 0,0 1 0 0 0,0 1-1 0 0,1 0 1 0 0,0 0 0 0 0,1 1-1 0 0,0 0 1 0 0,0 1 0 0 0,0 0-1 0 0,1 0 1 0 0,-2 5 146 0 0,6-11 19 0 0,1 1 1 0 0,0 0-1 0 0,0 0 1 0 0,0 0-1 0 0,1 0 0 0 0,-1 0 1 0 0,1 1-1 0 0,0-1 1 0 0,0 1-1 0 0,0 0 0 0 0,1 0 1 0 0,0-1-1 0 0,0 1 1 0 0,0 0-1 0 0,0 0 0 0 0,1 0 1 0 0,0 0-1 0 0,0 0 1 0 0,0 0-1 0 0,1 0 0 0 0,0 0 1 0 0,-1 0-1 0 0,2 0 1 0 0,-1-1-1 0 0,1 1 0 0 0,-1 0 1 0 0,1-1-1 0 0,1 1 1 0 0,-1-1-1 0 0,0 1 0 0 0,1-1 1 0 0,0 0-1 0 0,0 0 1 0 0,0-1-1 0 0,1 1 0 0 0,-1-1 1 0 0,1 1-1 0 0,0-1 1 0 0,0 0-1 0 0,0 0 0 0 0,0-1 1 0 0,1 1-20 0 0,12 3 209 0 0,1 0 0 0 0,0-2 1 0 0,0 0-1 0 0,0-1 0 0 0,0 0 0 0 0,1-2 0 0 0,-1 0 1 0 0,0-1-1 0 0,14-2-209 0 0,-1-2 289 0 0,-2-1 1 0 0,1-2-1 0 0,0-1 1 0 0,-1-1-1 0 0,-1-1 1 0 0,3-3-290 0 0,4-1 262 0 0,14-5-76 0 0,-1-3-1 0 0,-1-2 1 0 0,-1-2-1 0 0,-1-2 1 0 0,-2-2-1 0 0,-1-1 1 0 0,-1-3-1 0 0,10-13-185 0 0,-32 31-18 0 0,-2-2-1 0 0,0 0 1 0 0,-1-2 0 0 0,-1 1-1 0 0,0-2 1 0 0,-2 0-1 0 0,0-1 1 0 0,-2 0-1 0 0,0 0 1 0 0,-1-1-1 0 0,-2-1 1 0 0,0 0 0 0 0,-2 0-1 0 0,0 0 1 0 0,-2-1-1 0 0,-1 0 1 0 0,-1 1-1 0 0,0-21 19 0 0,-2 40-8 0 0,0 1 1 0 0,-1-1-1 0 0,1 1 0 0 0,-1-1 0 0 0,0 1 1 0 0,0 0-1 0 0,0-1 0 0 0,-1 1 0 0 0,1 0 0 0 0,-1 0 1 0 0,0 0-1 0 0,0 0 0 0 0,-1 0 0 0 0,1 0 0 0 0,-1 0 1 0 0,0 1-1 0 0,0 0 0 0 0,0-1 0 0 0,0 1 1 0 0,-1 0-1 0 0,1 0 0 0 0,-1 1 0 0 0,0-1 0 0 0,0 1 1 0 0,0 0-1 0 0,0 0 0 0 0,0 0 0 0 0,0 0 1 0 0,0 1-1 0 0,-1 0 0 0 0,1 0 0 0 0,-1 0 0 0 0,1 0 1 0 0,-1 1-1 0 0,1-1 0 0 0,-1 1 0 0 0,-1 1 8 0 0,-5 0-6 0 0,-1 1-1 0 0,0 1 1 0 0,1 0-1 0 0,-1 1 1 0 0,1 0-1 0 0,0 1 1 0 0,0 0-1 0 0,1 1 1 0 0,-1 0 0 0 0,1 0-1 0 0,1 1 1 0 0,-1 0-1 0 0,1 1 1 0 0,0 0-1 0 0,1 1 1 0 0,0 0-1 0 0,0 0 1 0 0,1 1-1 0 0,0 0 1 0 0,-4 8 6 0 0,-25 69 121 0 0,33-69-74 0 0,1 0 0 0 0,2 0 0 0 0,-1 0 0 0 0,2 0 0 0 0,0 0 0 0 0,2 0 0 0 0,0 0 0 0 0,1 0 0 0 0,0-1 0 0 0,1 0 0 0 0,1 0 0 0 0,1 0 0 0 0,1 0 0 0 0,0-1 0 0 0,1 0 1 0 0,1-1-1 0 0,0 0 0 0 0,1-1 0 0 0,9 10-47 0 0,12 10 88 0 0,2-2-1 0 0,1-1 1 0 0,2-1 0 0 0,1-2 0 0 0,1-2 0 0 0,1-2 0 0 0,1-1 0 0 0,1-2 0 0 0,18 5-88 0 0,6-10-271 0 0,-68-49-1430 0 0,-62-41-3672 0 0,14 34-3397 0 0,46 37 7594 0 0,-19-13-7599 0 0</inkml:trace>
  <inkml:trace contextRef="#ctx0" brushRef="#br0" timeOffset="2611.433">3179 511 16780 0 0,'0'0'1529'0'0,"0"0"-124"0"0,0 0-67 0 0,38 0-121 0 0,124-3-136 0 0,366-12 2892 0 0,-329 14-3898 0 0,178 1-4281 0 0,-278 1-2651 0 0,-73-1 2381 0 0,12 0-7383 0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08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31 2320 0 0,'0'0'2856'0'0,"0"0"-596"0"0,0 0-211 0 0,0 0-74 0 0,0 0-77 0 0,0 0-194 0 0,0 0-232 0 0,0 0-262 0 0,0 0-253 0 0,0 0-185 0 0,0 0-111 0 0,9-6-53 0 0,30-16-28 0 0,23 19 704 0 0,-39 7-876 0 0,559 19 2346 0 0,-515-13-2492 0 0,-65 25 448 0 0,-33 106-11 0 0,9-65-645 0 0,13-22-27 0 0,3 0 0 0 0,3 0 0 0 0,2 0 0 0 0,2 0 0 0 0,5 31-27 0 0,-3-46 10 0 0,17 143 39 0 0,-9-141 366 0 0,-11-40-186 0 0,0-1 73 0 0,0 0 57 0 0,-2-5 347 0 0,-8-5-635 0 0,0 0-1 0 0,-1 1 1 0 0,0 0 0 0 0,-1 1-1 0 0,0 0 1 0 0,0 1-1 0 0,0 1 1 0 0,-1 0-1 0 0,0 0 1 0 0,-1 1 0 0 0,1 1-1 0 0,-12-3-70 0 0,-6 1 4 0 0,0 0-1 0 0,0 2 0 0 0,0 1 1 0 0,-1 2-1 0 0,1 1 0 0 0,-1 1 1 0 0,1 2-1 0 0,0 1 0 0 0,0 2 1 0 0,0 1-1 0 0,1 1 0 0 0,0 1 1 0 0,0 2-1 0 0,-8 5-3 0 0,-5 1-80 0 0,1 2 0 0 0,1 2-1 0 0,1 1 1 0 0,1 2 0 0 0,1 2 0 0 0,1 2 0 0 0,1 1 0 0 0,2 1-1 0 0,-23 28 81 0 0,56-57-16 0 0,-3 3-147 0 0,1 0-1 0 0,-1 1 1 0 0,1-1-1 0 0,0 0 1 0 0,0 1-1 0 0,1 0 0 0 0,-1-1 1 0 0,1 1-1 0 0,0 0 1 0 0,1 0-1 0 0,-1 0 1 0 0,1 1-1 0 0,0-1 1 0 0,0 3 163 0 0,2-6-233 0 0,0-1 1 0 0,0 1 0 0 0,1-1 0 0 0,-1 1 0 0 0,1-1-1 0 0,-1 0 1 0 0,1 0 0 0 0,0 0 0 0 0,0 0-1 0 0,-1 0 1 0 0,1 0 0 0 0,0 0 0 0 0,0 0 0 0 0,0-1-1 0 0,0 1 1 0 0,0-1 0 0 0,0 1 0 0 0,0-1 0 0 0,0 0-1 0 0,0 0 1 0 0,0 0 0 0 0,0 0 0 0 0,0 0 0 0 0,0 0-1 0 0,0-1 1 0 0,-1 1 0 0 0,1-1 0 0 0,0 1-1 0 0,2-2 233 0 0,21-2-6639 0 0,-8-3-4631 0 0</inkml:trace>
  <inkml:trace contextRef="#ctx0" brushRef="#br0" timeOffset="366.837">764 553 16099 0 0,'0'0'2017'0'0,"0"0"-561"0"0,0 0-457 0 0,0 0-175 0 0,0 0-125 0 0,0 0-48 0 0,0 0 6 0 0,0 0 2 0 0,0 0 16 0 0,0 0-60 0 0,0 0-91 0 0,32 1-97 0 0,107 0-63 0 0,13-29 245 0 0,-106 14-447 0 0,280-59 239 0 0,-213 54-493 0 0,-119 41-13 0 0,-5-2 177 0 0,1 1 1 0 0,1 1 0 0 0,0-1 0 0 0,2 1-1 0 0,1 1 1 0 0,0-1 0 0 0,2 1 0 0 0,0 0-1 0 0,2 0 1 0 0,1 0 0 0 0,1 21-73 0 0,-1-34 16 0 0,1-1 0 0 0,0 1 0 0 0,1 0 1 0 0,0-1-1 0 0,1 1 0 0 0,0-1 0 0 0,0 1 1 0 0,1-1-1 0 0,0 0 0 0 0,1 0 0 0 0,0 2-16 0 0,-3-10-2 0 0,-1-1-112 0 0,-1 1-1 0 0,1 0 1 0 0,0 0 0 0 0,0 0 0 0 0,0 0-1 0 0,0 0 1 0 0,0-1 0 0 0,0 1 0 0 0,1 0-1 0 0,-1 0 1 0 0,0 0 0 0 0,0 0 0 0 0,0-1-1 0 0,1 1 1 0 0,-1 0 0 0 0,1 0 0 0 0,-1 0-1 0 0,0-1 1 0 0,1 1 0 0 0,-1 0 0 0 0,1-1-1 0 0,0 1 1 0 0,-1 0 0 0 0,1-1 0 0 0,-1 1-1 0 0,1-1 1 0 0,0 1 0 0 0,0-1 0 0 0,-1 1-1 0 0,1-1 1 0 0,0 1 0 0 0,0-1 0 0 0,-1 0-1 0 0,1 0 1 0 0,0 1 0 0 0,0-1 0 0 0,0 0-1 0 0,0 0 1 0 0,0 0 0 0 0,-1 0-1 0 0,1 0 1 0 0,0 0 0 0 0,0 0 0 0 0,0 0-1 0 0,0 0 1 0 0,0 0 0 0 0,-1 0 0 0 0,1-1-1 0 0,0 1 1 0 0,0 0 0 0 0,0-1 0 0 0,-1 1-1 0 0,1-1 1 0 0,0 1 0 0 0,0 0 0 0 0,-1-1-1 0 0,1 0 1 0 0,0 1 0 0 0,-1-1 0 0 0,1 1-1 0 0,-1-1 1 0 0,1 0 0 0 0,-1 1 0 0 0,1-1-1 0 0,-1 0 1 0 0,1 0 0 0 0,-1 1 0 0 0,0-1-1 0 0,1 0 1 0 0,-1 0 114 0 0,3-7-6927 0 0,2 1-5077 0 0</inkml:trace>
  <inkml:trace contextRef="#ctx0" brushRef="#br0" timeOffset="786.875">1716 962 17348 0 0,'0'0'2422'0'0,"0"0"-1145"0"0,0 0-311 0 0,0 0 74 0 0,0 0-51 0 0,0 0-219 0 0,0 0-245 0 0,0 0-202 0 0,0 0-113 0 0,0 0-49 0 0,0 0-4 0 0,0 0-10 0 0,0 0-31 0 0,-5 7-20 0 0,-15 23-7 0 0,13-17 231 0 0,7-13 1111 0 0,1-7-305 0 0,2-26-997 0 0,1 1 1 0 0,1 0-1 0 0,3 0 0 0 0,0 1 1 0 0,2-1-1 0 0,1 2 0 0 0,1 0 1 0 0,10-14-130 0 0,58-101-25 0 0,-72 182-9497 0 0,-3-18-894 0 0,-3-12-169 0 0</inkml:trace>
  <inkml:trace contextRef="#ctx0" brushRef="#br0" timeOffset="1128.271">2058 620 7690 0 0,'0'0'3380'0'0,"0"0"-932"0"0,0 0-445 0 0,0 0-134 0 0,0 0-206 0 0,0 0-274 0 0,0 0-286 0 0,0 0-229 0 0,0 0-197 0 0,0 0-161 0 0,0 0-84 0 0,0 0-91 0 0,-7 12-74 0 0,-42 90 173 0 0,43-3-325 0 0,7-97-105 0 0,-1 0 1 0 0,0 1 0 0 0,1-1 0 0 0,0 1 0 0 0,-1-1-1 0 0,1 0 1 0 0,0 1 0 0 0,0-1 0 0 0,1 0-1 0 0,-1 0 1 0 0,0 0 0 0 0,1 0 0 0 0,-1 0-1 0 0,1 0 1 0 0,0 0 0 0 0,-1-1 0 0 0,1 1-1 0 0,0 0 1 0 0,0-1 0 0 0,0 1 0 0 0,0-1 0 0 0,0 0-1 0 0,1 0 1 0 0,-1 0 0 0 0,0 0 0 0 0,0 0-1 0 0,1 0 1 0 0,-1-1 0 0 0,1 1 0 0 0,-1-1-1 0 0,1 0 1 0 0,-1 1 0 0 0,0-1 0 0 0,1 0 0 0 0,1-1-11 0 0,2 1 87 0 0,-1 0 0 0 0,0-1 0 0 0,0 0 0 0 0,0 0 0 0 0,0 0 0 0 0,0-1 0 0 0,0 1 0 0 0,0-1 0 0 0,0 0 0 0 0,0-1 0 0 0,-1 1 0 0 0,1-1 0 0 0,-1 0 0 0 0,0 0 0 0 0,0 0 0 0 0,2-3-87 0 0,1 1 31 0 0,-1-1-1 0 0,0-1 1 0 0,0 1-1 0 0,0-1 0 0 0,-1 0 1 0 0,0 0-1 0 0,-1-1 0 0 0,1 1 1 0 0,-2-1-1 0 0,1 0 1 0 0,-1 0-1 0 0,0-1 0 0 0,0 1 1 0 0,-1 0-1 0 0,-1-1 0 0 0,1 0 1 0 0,-1 1-1 0 0,-1-1 1 0 0,1 0-1 0 0,-2 1 0 0 0,1-1 1 0 0,-1 0-1 0 0,0 0 0 0 0,-1 1 1 0 0,0-1-1 0 0,0 1 0 0 0,-1 0 1 0 0,0 0-1 0 0,-1 0 1 0 0,0 0-1 0 0,-2-3-30 0 0,-39-17-3338 0 0,28 30-1765 0 0,1 10-4769 0 0,12-6 267 0 0</inkml:trace>
  <inkml:trace contextRef="#ctx0" brushRef="#br0" timeOffset="1560.851">2316 866 14691 0 0,'0'0'1973'0'0,"0"0"-154"0"0,0 0 30 0 0,0 0-88 0 0,0 0-261 0 0,0 0-296 0 0,0 0-246 0 0,0 0-211 0 0,0 0-179 0 0,0 0-117 0 0,0 0-117 0 0,0 0-92 0 0,0 0-80 0 0,4-14-60 0 0,35-104 103 0 0,-34 109-213 0 0,0 0 0 0 0,0 1-1 0 0,1-1 1 0 0,0 1 0 0 0,0 0 0 0 0,1 1-1 0 0,0-1 1 0 0,0 1 0 0 0,0 1 0 0 0,1-1 0 0 0,1 2-1 0 0,-1-1 1 0 0,1 1 0 0 0,-1 0 0 0 0,2 0-1 0 0,-1 1 1 0 0,5-1 8 0 0,-12 6-9 0 0,0 0-1 0 0,-1 0 1 0 0,1 0 0 0 0,0 0-1 0 0,-1 0 1 0 0,0 0-1 0 0,1 1 1 0 0,-1-1 0 0 0,0 1-1 0 0,1-1 1 0 0,-1 1-1 0 0,0-1 1 0 0,0 1 0 0 0,0 0-1 0 0,0-1 1 0 0,-1 1 0 0 0,1 0-1 0 0,0 0 1 0 0,-1 0-1 0 0,1 0 1 0 0,-1 0 0 0 0,0-1-1 0 0,1 1 1 0 0,-1 0 0 0 0,0 0-1 0 0,0 0 1 0 0,-1 0-1 0 0,1 0 1 0 0,0 0 0 0 0,0 0-1 0 0,-1 0 1 0 0,1 0-1 0 0,-1-1 1 0 0,0 1 0 0 0,0 0-1 0 0,1 0 10 0 0,-1 10 3 0 0,1-11 3 0 0,0 0-1 0 0,0 1 0 0 0,0-1 1 0 0,0 0-1 0 0,0 0 0 0 0,0 0 1 0 0,0 1-1 0 0,0-1 0 0 0,1 0 0 0 0,-1 0 1 0 0,0 0-1 0 0,1 1 0 0 0,-1-1 1 0 0,1 0-1 0 0,0 0 0 0 0,-1 0 1 0 0,1 0-1 0 0,0 0 0 0 0,-1 0 1 0 0,1 0-1 0 0,0 0 0 0 0,0-1 1 0 0,0 1-1 0 0,0 0 0 0 0,0 0 0 0 0,0-1 1 0 0,0 1-1 0 0,0 0 0 0 0,0-1 1 0 0,0 1-1 0 0,1-1 0 0 0,-1 0 1 0 0,0 1-1 0 0,0-1 0 0 0,0 0 1 0 0,1 0-1 0 0,-1 0 0 0 0,0 1 1 0 0,0-1-1 0 0,0 0 0 0 0,1-1 0 0 0,-1 1 1 0 0,0 0-1 0 0,0 0 0 0 0,0-1 1 0 0,1 1-1 0 0,-1 0 0 0 0,0-1 1 0 0,0 1-1 0 0,0-1 0 0 0,0 1 1 0 0,0-1-1 0 0,0 0 0 0 0,0 0 1 0 0,0 1-1 0 0,0-1 0 0 0,0 0 0 0 0,0 0-5 0 0,28-14 103 0 0,-21 11-96 0 0,0 0 1 0 0,0 0 0 0 0,0 0-1 0 0,0 1 1 0 0,1 0 0 0 0,-1 1-1 0 0,1 0 1 0 0,0 0-1 0 0,0 1 1 0 0,6 0-8 0 0,7 48-37 0 0,-21-45-55 0 0,0 1 1 0 0,0-1-1 0 0,0 0 1 0 0,0 0 0 0 0,0 0-1 0 0,1 0 1 0 0,-1 0-1 0 0,1 0 1 0 0,-1 0-1 0 0,1 0 1 0 0,0 0 0 0 0,-1-1-1 0 0,1 1 1 0 0,0-1-1 0 0,0 1 1 0 0,0-1 0 0 0,1 0-1 0 0,-1 0 1 0 0,0 0-1 0 0,0 0 1 0 0,3 1 91 0 0,12 1-3724 0 0,3-3-3471 0 0,-13 0-4690 0 0</inkml:trace>
  <inkml:trace contextRef="#ctx0" brushRef="#br0" timeOffset="2390.757">3848 811 7098 0 0,'0'0'2705'0'0,"0"0"-492"0"0,0 0-342 0 0,0 0-204 0 0,0 0-243 0 0,0 0-285 0 0,0 0-267 0 0,0 0-186 0 0,0 0-111 0 0,0 0-61 0 0,0 0-15 0 0,0 0-32 0 0,0 0-64 0 0,0 27-85 0 0,1 87-59 0 0,3 200 591 0 0,-4-305-784 0 0,0 0 0 0 0,-1-1 0 0 0,0 1 0 0 0,0 0 0 0 0,-1 0 0 0 0,0-1 0 0 0,-1 1 1 0 0,0-1-1 0 0,0 1 0 0 0,-1-1 0 0 0,0 0 0 0 0,0-1 0 0 0,-1 1 0 0 0,-3 3-66 0 0,8-10 29 0 0,0-1 0 0 0,0 1 0 0 0,-1-1 0 0 0,1 1-1 0 0,0-1 1 0 0,-1 0 0 0 0,1 1 0 0 0,0-1 0 0 0,-1 1-1 0 0,1-1 1 0 0,-1 0 0 0 0,1 1 0 0 0,-1-1 0 0 0,1 0 0 0 0,-1 0-1 0 0,1 1 1 0 0,-1-1 0 0 0,1 0 0 0 0,-1 0 0 0 0,1 0 0 0 0,-1 0-1 0 0,1 1 1 0 0,-1-1 0 0 0,1 0 0 0 0,-1 0 0 0 0,1 0-1 0 0,-1 0 1 0 0,0 0 0 0 0,1 0 0 0 0,-1-1 0 0 0,1 1 0 0 0,-1 0-1 0 0,1 0 1 0 0,-1 0 0 0 0,1 0 0 0 0,-1-1 0 0 0,1 1 0 0 0,-1 0-1 0 0,1-1 1 0 0,-1 1 0 0 0,1 0 0 0 0,0-1 0 0 0,-1 1-1 0 0,1 0 1 0 0,-1-1 0 0 0,1 1 0 0 0,0-1 0 0 0,-1 1 0 0 0,1 0-1 0 0,0-1 1 0 0,0 1 0 0 0,-1-1 0 0 0,1 1 0 0 0,0-1 0 0 0,0 1-1 0 0,0-1 1 0 0,0 0 0 0 0,-1 1 0 0 0,1-1 0 0 0,0 1-1 0 0,0-1 1 0 0,0 1 0 0 0,0-1 0 0 0,0 1 0 0 0,0-1 0 0 0,1 1-1 0 0,-1-1-28 0 0,-4-38 492 0 0,8 13-433 0 0,1 0 0 0 0,1 1 0 0 0,2-1 0 0 0,0 1 0 0 0,1 1 0 0 0,2 0 0 0 0,1 0 0 0 0,0 1 0 0 0,2 0 0 0 0,0 1 0 0 0,18-19-59 0 0,1-9 43 0 0,2 3 1 0 0,2 1-1 0 0,2 1 1 0 0,2 2-1 0 0,2 2 1 0 0,34-24-44 0 0,-73 62 4 0 0,3-3 5 0 0,0 0 1 0 0,1 0-1 0 0,-1 1 0 0 0,1 0 1 0 0,0 1-1 0 0,0 0 1 0 0,1 0-1 0 0,-1 1 1 0 0,1 0-1 0 0,0 0 1 0 0,0 1-1 0 0,-1 0 0 0 0,2 0 1 0 0,-1 1-1 0 0,9 0-9 0 0,-16 4 2 0 0,1-1 0 0 0,-1 1 0 0 0,0 0 0 0 0,0 0 0 0 0,0 0 0 0 0,-1 0 1 0 0,1 0-1 0 0,-1 0 0 0 0,1 0 0 0 0,-1 1 0 0 0,0-1 0 0 0,0 0 0 0 0,-1 1 0 0 0,1-1 0 0 0,-1 1 0 0 0,1-1 0 0 0,-1 1 0 0 0,0-1 0 0 0,0 1 0 0 0,-1-1 0 0 0,1 1 0 0 0,-1-1 0 0 0,0 1 0 0 0,-1 2-2 0 0,2-1 7 0 0,-4 14 16 0 0,-2-1 0 0 0,1 0 0 0 0,-2-1 0 0 0,0 1 0 0 0,-2-1 0 0 0,1 0 0 0 0,-2-1 0 0 0,0 0 0 0 0,-1-1 0 0 0,-1 0 0 0 0,0-1 0 0 0,-1 0 0 0 0,-9 7-23 0 0,2-2-18 0 0,-1 0 0 0 0,0-1 0 0 0,-1-1 0 0 0,-1-1-1 0 0,-1-1 1 0 0,0-1 0 0 0,-1-1 0 0 0,-1-1 0 0 0,0-1 0 0 0,-7 0 18 0 0,-41-4-1750 0 0,73-50-2850 0 0,42-11-2701 0 0,-9 25-532 0 0,-15 16 1180 0 0</inkml:trace>
  <inkml:trace contextRef="#ctx0" brushRef="#br0" timeOffset="2875.247">4291 929 2144 0 0,'0'0'2150'0'0,"0"0"-7"0"0,0 0 162 0 0,0 0 117 0 0,0 0-156 0 0,0 0-330 0 0,0 0-310 0 0,0 0-227 0 0,0 0-174 0 0,0 0-117 0 0,0 0-73 0 0,0 0-108 0 0,0 0-96 0 0,22 15-92 0 0,67 42-83 0 0,-88-55-625 0 0,1-1 0 0 0,-1 0 0 0 0,1 0 0 0 0,0 0 0 0 0,0 0 0 0 0,0 0 0 0 0,0 0 0 0 0,0-1 0 0 0,0 1 0 0 0,0-1 0 0 0,0 1 0 0 0,0-1 0 0 0,0 0 0 0 0,0 0 0 0 0,0 0 0 0 0,0 0 0 0 0,0 0-1 0 0,0 0 1 0 0,0 0 0 0 0,0-1 0 0 0,0 1 0 0 0,0-1 0 0 0,0 1 0 0 0,0-1 0 0 0,0 0 0 0 0,0 0 0 0 0,-1 0 0 0 0,1 0 0 0 0,0 0 0 0 0,1-1-31 0 0,3-2 141 0 0,17-8 74 0 0,-1-1 0 0 0,0-1 0 0 0,-2-1 0 0 0,1-1 0 0 0,-2-1 0 0 0,0 0 0 0 0,-1-1 0 0 0,15-21-215 0 0,-11 8 117 0 0,-6 11-87 0 0,-1 0 0 0 0,-1-2 1 0 0,-1 1-1 0 0,-1-2 1 0 0,0 1-1 0 0,-2-2 0 0 0,0-2-30 0 0,-9 24-11 0 0,0 0-1 0 0,0 0 0 0 0,0 0 1 0 0,0 0-1 0 0,-1 0 0 0 0,1 0 1 0 0,-1 0-1 0 0,1 0 1 0 0,-1 0-1 0 0,0 0 0 0 0,1 0 1 0 0,-1 0-1 0 0,0-1 0 0 0,-1 1 1 0 0,1 0-1 0 0,0 0 0 0 0,0 0 1 0 0,-1 0-1 0 0,0 0 0 0 0,1 0 1 0 0,-1 0-1 0 0,0 0 0 0 0,0 0 1 0 0,0 0-1 0 0,0 1 1 0 0,0-1-1 0 0,0 0 0 0 0,-1 0 1 0 0,1 1-1 0 0,0-1 0 0 0,-1 1 1 0 0,0-1-1 0 0,1 1 0 0 0,-1 0 1 0 0,0 0-1 0 0,1 0 0 0 0,-1 0 1 0 0,0 0-1 0 0,0 0 0 0 0,0 0 1 0 0,0 0-1 0 0,0 1 1 0 0,0-1-1 0 0,0 1 0 0 0,-2-1 12 0 0,-6 3-57 0 0,0 1-1 0 0,1 0 0 0 0,-1 0 1 0 0,1 0-1 0 0,0 2 0 0 0,0-1 1 0 0,0 1-1 0 0,1 0 1 0 0,-1 1-1 0 0,1 0 0 0 0,1 0 1 0 0,-1 0-1 0 0,1 1 0 0 0,0 1 1 0 0,0-1-1 0 0,1 1 1 0 0,0 0-1 0 0,1 0 0 0 0,-1 3 58 0 0,4-9-5 0 0,0 0-1 0 0,0 0 1 0 0,1 0 0 0 0,-1 0-1 0 0,1 0 1 0 0,0 0-1 0 0,0 0 1 0 0,0 1-1 0 0,0-1 1 0 0,0 0 0 0 0,0 1-1 0 0,0-1 1 0 0,1 1-1 0 0,-1-1 1 0 0,1 1-1 0 0,0-1 1 0 0,0 1-1 0 0,0-1 1 0 0,0 1 0 0 0,0-1-1 0 0,1 1 1 0 0,-1-1-1 0 0,1 1 1 0 0,-1-1-1 0 0,1 1 1 0 0,0-1 0 0 0,0 0-1 0 0,0 1 1 0 0,0-1-1 0 0,0 0 1 0 0,1 0-1 0 0,-1 0 1 0 0,1 0-1 0 0,-1 0 1 0 0,1 0 0 0 0,0 0-1 0 0,0 0 1 0 0,0-1-1 0 0,0 1 1 0 0,0-1-1 0 0,0 1 1 0 0,0-1 0 0 0,1 0-1 0 0,-1 0 1 0 0,0 0-1 0 0,1 0 1 0 0,-1 0-1 0 0,1-1 1 0 0,-1 1-1 0 0,1-1 1 0 0,-1 1 0 0 0,1-1 5 0 0,17 2 74 0 0,0 0 1 0 0,1-1 0 0 0,-1-1-1 0 0,0-1 1 0 0,0-1 0 0 0,1 0-1 0 0,-1-2 1 0 0,8-3-75 0 0,50 0 97 0 0,-76 10-93 0 0,-1-1-1 0 0,1 1 1 0 0,0 0-1 0 0,0 0 1 0 0,-1-1-1 0 0,0 1 1 0 0,0 0-1 0 0,0 1 1 0 0,0-1-1 0 0,0 0 1 0 0,0 0-1 0 0,-1 0 1 0 0,1 0-1 0 0,-1 1 1 0 0,0-1-1 0 0,0 0 1 0 0,0 0-1 0 0,-1 1 1 0 0,1-1-1 0 0,-1 0 1 0 0,-1 3-4 0 0,-24 97-747 0 0,27-102 499 0 0,0 0 1 0 0,1 0-1 0 0,-1 0 1 0 0,0 1-1 0 0,1-1 0 0 0,-1 0 1 0 0,1-1-1 0 0,0 1 1 0 0,-1 0-1 0 0,1 0 1 0 0,-1-1-1 0 0,1 1 1 0 0,0-1-1 0 0,0 1 0 0 0,-1-1 1 0 0,1 0-1 0 0,0 1 1 0 0,0-1-1 0 0,-1 0 1 0 0,1 0-1 0 0,0 0 0 0 0,0-1 1 0 0,-1 1-1 0 0,1 0 1 0 0,0-1-1 0 0,0 1 1 0 0,0-1 247 0 0,6 1-2778 0 0,-1 0 860 0 0,4 0-5694 0 0,-4 0 453 0 0</inkml:trace>
  <inkml:trace contextRef="#ctx0" brushRef="#br0" timeOffset="3279.785">5063 907 2697 0 0,'0'0'2064'0'0,"0"0"-196"0"0,0 0 65 0 0,0 0 38 0 0,0 0-101 0 0,0 0-134 0 0,0 0-109 0 0,0 0-113 0 0,0 0-82 0 0,0 0-77 0 0,0 0-97 0 0,0 0-100 0 0,0 0-108 0 0,19 7-132 0 0,60 18-122 0 0,-77-24-756 0 0,-1 0 0 0 0,1-1 1 0 0,-1 1-1 0 0,1-1 1 0 0,-1 0-1 0 0,1 1 0 0 0,0-1 1 0 0,-1 0-1 0 0,1 0 0 0 0,-1 0 1 0 0,1 0-1 0 0,-1 0 0 0 0,1 0 1 0 0,0-1-1 0 0,-1 1 0 0 0,1 0 1 0 0,-1-1-1 0 0,1 1 0 0 0,-1-1 1 0 0,0 0-1 0 0,1 1 1 0 0,-1-1-1 0 0,1 0 0 0 0,-1 0 1 0 0,0 0-1 0 0,0 0 0 0 0,0 0 1 0 0,1 0-1 0 0,-1 0 0 0 0,0 0 1 0 0,0-1-1 0 0,0 1 0 0 0,-1 0 1 0 0,1-1-1 0 0,0 0-40 0 0,5-6 196 0 0,1 0-123 0 0,0 0 0 0 0,-1-1 0 0 0,0 0 0 0 0,0 0 0 0 0,-1-1 0 0 0,0 1 0 0 0,-1-1 0 0 0,0 0 0 0 0,-1 0 0 0 0,0-1 0 0 0,0 1 0 0 0,-1-1 0 0 0,0 0 0 0 0,-1 1 0 0 0,0-1 0 0 0,-1 0 0 0 0,0 0 0 0 0,-2-10-73 0 0,1 18-18 0 0,0-1 0 0 0,-1 0-1 0 0,1 1 1 0 0,-1 0 0 0 0,1-1 0 0 0,-1 1 0 0 0,0 0 0 0 0,-1 0 0 0 0,1 0 0 0 0,0 0 0 0 0,-1 0 0 0 0,0 0 0 0 0,1 1-1 0 0,-1-1 1 0 0,0 1 0 0 0,0 0 0 0 0,-1 0 0 0 0,1 0 0 0 0,0 0 0 0 0,-1 0 0 0 0,1 1 0 0 0,-1-1 0 0 0,1 1 0 0 0,-1 0 0 0 0,0 1-1 0 0,1-1 1 0 0,-1 0 0 0 0,0 1 0 0 0,0 0 0 0 0,0 0 0 0 0,1 0 0 0 0,-1 0 0 0 0,0 1 0 0 0,0-1 0 0 0,1 1 0 0 0,-1 0-1 0 0,0 0 1 0 0,1 1 0 0 0,-1-1 0 0 0,1 1 0 0 0,-1-1 0 0 0,1 1 0 0 0,0 0 0 0 0,0 1 0 0 0,0-1 0 0 0,0 0 0 0 0,0 1-1 0 0,0 0 20 0 0,-7 7-53 0 0,1 0 0 0 0,1 1 0 0 0,0 0 0 0 0,0 1 0 0 0,1 0 0 0 0,0 0 1 0 0,1 0-1 0 0,1 1 0 0 0,0 0 0 0 0,0 0 0 0 0,1 0 0 0 0,1 1 0 0 0,1-1 1 0 0,0 1-1 0 0,0 0 0 0 0,1-1 0 0 0,1 7 52 0 0,0-17-33 0 0,1 1 0 0 0,-1-1 1 0 0,1 0-1 0 0,0 1 0 0 0,0-1 0 0 0,0 0 0 0 0,0 0 1 0 0,1 0-1 0 0,-1 0 0 0 0,1 0 0 0 0,0 0 1 0 0,0-1-1 0 0,0 1 0 0 0,0-1 0 0 0,0 1 0 0 0,0-1 1 0 0,1 1-1 0 0,-1-1 0 0 0,1 0 0 0 0,0 0 1 0 0,-1-1-1 0 0,1 1 0 0 0,0 0 0 0 0,0-1 0 0 0,0 0 1 0 0,0 0-1 0 0,1 0 0 0 0,1 1 33 0 0,95 10-1304 0 0,-85-15 529 0 0,0 0 0 0 0,0-1 0 0 0,0 0 0 0 0,-1-1 0 0 0,1-1 0 0 0,-1-1 0 0 0,-1 0 0 0 0,1 0 0 0 0,-1-1 0 0 0,0-1 0 0 0,-1-1 0 0 0,8-6 775 0 0,23-22-8364 0 0,-29 29 1831 0 0</inkml:trace>
  <inkml:trace contextRef="#ctx0" brushRef="#br0" timeOffset="3644.908">5552 620 4201 0 0,'0'0'3455'0'0,"0"0"-1201"0"0,0 0-332 0 0,0 0 13 0 0,0 0-152 0 0,0 0-291 0 0,0 0-282 0 0,0 0-206 0 0,0 0-160 0 0,0 0-100 0 0,0 0-55 0 0,0 0-52 0 0,-4 14-51 0 0,-12 47-20 0 0,23 26 1596 0 0,-5-63-1913 0 0,-1-9-213 0 0,0 0 0 0 0,0-1 0 0 0,2 1 0 0 0,0-1 0 0 0,1 0 0 0 0,0 1 0 0 0,1-2 0 0 0,0 1 1 0 0,2 1-37 0 0,-7-14 21 0 0,0 0 0 0 0,0 0 0 0 0,1 1 0 0 0,-1-1 0 0 0,0 0 0 0 0,0 0 0 0 0,1-1 0 0 0,-1 1 1 0 0,1 0-1 0 0,-1 0 0 0 0,1 0 0 0 0,-1 0 0 0 0,1 0 0 0 0,0 0 0 0 0,-1 0 0 0 0,1-1 0 0 0,0 1 1 0 0,-1 0-1 0 0,1-1 0 0 0,0 1 0 0 0,0 0 0 0 0,0-1 0 0 0,0 1 0 0 0,0-1 0 0 0,0 1 0 0 0,0-1 1 0 0,0 0-1 0 0,0 1 0 0 0,0-1 0 0 0,0 0 0 0 0,0 0 0 0 0,0 0 0 0 0,0 0 0 0 0,0 1 1 0 0,0-1-1 0 0,0-1 0 0 0,0 1 0 0 0,0 0 0 0 0,0 0 0 0 0,0 0 0 0 0,0 0 0 0 0,0-1 0 0 0,0 1 1 0 0,0-1-1 0 0,0 1 0 0 0,0-1 0 0 0,0 1 0 0 0,0-1 0 0 0,-1 1 0 0 0,1-1 0 0 0,0 0 0 0 0,0 1 1 0 0,-1-1-1 0 0,1 0 0 0 0,0 0 0 0 0,-1 1 0 0 0,1-1 0 0 0,0 0 0 0 0,-1 0-21 0 0,21-33 342 0 0,-1-1 0 0 0,-3-1 0 0 0,0-1 0 0 0,-3 0-1 0 0,-1-1 1 0 0,0-5-342 0 0,-7 21-15 0 0,1-4-221 0 0,-6 8-2937 0 0,-4 17-10656 0 0,1 1 1728 0 0</inkml:trace>
  <inkml:trace contextRef="#ctx0" brushRef="#br0" timeOffset="3887.199">5876 741 11346 0 0,'0'0'5017'0'0,"0"0"-4240"0"0,0 0-345 0 0,0 0-120 0 0,0 0-192 0 0,0 0-160 0 0,0 0-208 0 0,0 0-288 0 0,0 0-537 0 0,0 0-1095 0 0,0 0-2481 0 0,0 0-4641 0 0</inkml:trace>
  <inkml:trace contextRef="#ctx0" brushRef="#br0" timeOffset="4049.89">5784 432 20060 0 0,'0'0'824'0'0,"0"0"-407"0"0,0 0-161 0 0,0 0-192 0 0,0 0-160 0 0,0 0-96 0 0,0 0-80 0 0,0 0-137 0 0,0 0-191 0 0,0 0-512 0 0,0 0-1072 0 0,0 0-2025 0 0,0 0-4049 0 0</inkml:trace>
  <inkml:trace contextRef="#ctx0" brushRef="#br0" timeOffset="4223.371">6151 594 11883 0 0,'0'0'3052'0'0,"0"0"-890"0"0,0 0-434 0 0,0 0-306 0 0,0 0-360 0 0,0 0-357 0 0,0 0-242 0 0,0 0-158 0 0,0 0-118 0 0,0 0-46 0 0,0 0-38 0 0,0 0-43 0 0,-13 27-25 0 0,-38 88-14 0 0,48-109-21 0 0,0 0 1 0 0,0 0-1 0 0,0 0 1 0 0,1 0-1 0 0,0 1 1 0 0,1-1-1 0 0,-1 1 1 0 0,1-1-1 0 0,0 1 1 0 0,1-1-1 0 0,0 1 1 0 0,0 0-1 0 0,1 4 0 0 0,0 7-21 0 0,0-15 65 0 0,-1 1 0 0 0,1-1 0 0 0,0 0 0 0 0,0 1 0 0 0,0-1 0 0 0,1 0 0 0 0,-1 0 0 0 0,1 0 0 0 0,-1 0 0 0 0,1 0-1 0 0,0 0 1 0 0,0 0 0 0 0,1-1 0 0 0,-1 1 0 0 0,0-1 0 0 0,1 1 0 0 0,0-1 0 0 0,-1 0 0 0 0,1 0 0 0 0,0 0 0 0 0,0-1 0 0 0,0 1 0 0 0,0-1-1 0 0,1 1 1 0 0,-1-1 0 0 0,0 0 0 0 0,1 0 0 0 0,-1-1 0 0 0,0 1 0 0 0,1-1 0 0 0,-1 1 0 0 0,1-1 0 0 0,-1 0 0 0 0,1-1 0 0 0,-1 1 0 0 0,0 0-1 0 0,1-1 1 0 0,-1 0 0 0 0,0 0 0 0 0,1 0 0 0 0,-1 0 0 0 0,0 0 0 0 0,0-1 0 0 0,0 1 0 0 0,0-1 0 0 0,2-2-44 0 0,2-4 127 0 0,-1-1 0 0 0,-1 1 0 0 0,0-2 0 0 0,0 1 0 0 0,-1-1 0 0 0,0 1 0 0 0,0-1 0 0 0,-1 0 0 0 0,0 0 0 0 0,-1-1 0 0 0,-1 1 0 0 0,1-1 0 0 0,-2 1 0 0 0,1-1 0 0 0,-1 1 0 0 0,-1-1 1 0 0,0 1-1 0 0,0 0 0 0 0,-3-8-127 0 0,3 12-53 0 0,-1 0-1 0 0,0 1 1 0 0,0-1 0 0 0,-1 1 0 0 0,1 0 0 0 0,-1 0 0 0 0,0-1 0 0 0,-1 2 0 0 0,1-1 0 0 0,-1 0 0 0 0,0 1 0 0 0,0 0 0 0 0,0-1 0 0 0,-1 2 0 0 0,1-1-1 0 0,-1 0 1 0 0,-3-1 53 0 0,-26-7-4580 0 0,-2 12-6357 0 0,28 3-392 0 0</inkml:trace>
  <inkml:trace contextRef="#ctx0" brushRef="#br0" timeOffset="4501.155">6368 675 11955 0 0,'0'0'4667'0'0,"0"0"-2406"0"0,0 0-816 0 0,0 0-226 0 0,0 0-332 0 0,0 0-263 0 0,0 0-160 0 0,0 0-74 0 0,0 0-34 0 0,0 0-23 0 0,0 0-58 0 0,0 0-58 0 0,0 0-58 0 0,4 15-79 0 0,23 76-8 0 0,-25-88-30 0 0,-1 0 1 0 0,0 0-1 0 0,1 0 0 0 0,-1 0 0 0 0,1 0 1 0 0,0 0-1 0 0,0-1 0 0 0,0 1 0 0 0,0-1 1 0 0,1 0-1 0 0,-1 1 0 0 0,1-1 0 0 0,-1 0 1 0 0,1 0-1 0 0,0 0 0 0 0,-1-1 0 0 0,1 1 1 0 0,0-1-1 0 0,0 1 0 0 0,0-1 0 0 0,1 0 1 0 0,-1 0-1 0 0,0-1 0 0 0,0 1 0 0 0,1-1 1 0 0,-1 1-1 0 0,0-1 0 0 0,0 0 0 0 0,1 0 1 0 0,-1 0-1 0 0,0-1 0 0 0,1 1 0 0 0,-1-1 1 0 0,0 0-1 0 0,0 0 0 0 0,0 0 1 0 0,0 0-1 0 0,1-1-42 0 0,20-16 169 0 0,-1-1 1 0 0,-1-2 0 0 0,-1 0-1 0 0,-1-1 1 0 0,0-1 0 0 0,-2-1-1 0 0,-1 0 1 0 0,-1-2 0 0 0,1-3-170 0 0,3-14-1115 0 0,-19 34-3320 0 0,0-1-4226 0 0,-1 9-3096 0 0</inkml:trace>
  <inkml:trace contextRef="#ctx0" brushRef="#br0" timeOffset="4807.648">7071 483 16171 0 0,'0'0'2652'0'0,"0"0"-993"0"0,0 0-447 0 0,0 0-250 0 0,0 0-290 0 0,0 0-219 0 0,0 0-110 0 0,0 0-62 0 0,0 0-53 0 0,0 0-62 0 0,0 0-49 0 0,0 0-53 0 0,0 0-45 0 0,-27 11-10 0 0,-80 35-20 0 0,76-22-46 0 0,31-20 38 0 0,1-1-1 0 0,0 1 1 0 0,-1-1 0 0 0,1 0-1 0 0,1 0 1 0 0,-1 1 0 0 0,0-1 0 0 0,1 0-1 0 0,0 0 1 0 0,-1 0 0 0 0,1-1-1 0 0,1 1 1 0 0,-1 0 0 0 0,0-1-1 0 0,0 1 1 0 0,1-1 0 0 0,0 0 0 0 0,-1 0-1 0 0,1 0 1 0 0,0 0 0 0 0,0 0-1 0 0,0 0 1 0 0,0-1 0 0 0,0 0-1 0 0,1 1 1 0 0,1-1 19 0 0,17 12-15 0 0,-16-10 23 0 0,0-1 0 0 0,-1 1 0 0 0,0 0 0 0 0,1 0 0 0 0,-1 1 0 0 0,0 0 1 0 0,-1 0-1 0 0,1 0 0 0 0,-1 0 0 0 0,0 1 0 0 0,0-1 0 0 0,0 1 0 0 0,-1 0 1 0 0,1 0-1 0 0,-1 1 0 0 0,0-1 0 0 0,-1 1 0 0 0,1-1 0 0 0,-1 1 0 0 0,0 0 1 0 0,-1 0-1 0 0,1 0 0 0 0,-1 0 0 0 0,-1 0 0 0 0,1 0 0 0 0,-1 0 0 0 0,0 0 0 0 0,0 0 1 0 0,-1 2-9 0 0,0-5-53 0 0,0 0 1 0 0,-1-1 0 0 0,1 1 0 0 0,-1 0 0 0 0,0 0 0 0 0,0-1 0 0 0,0 1-1 0 0,0-1 1 0 0,-1 0 0 0 0,1 1 0 0 0,-1-1 0 0 0,1 0 0 0 0,-1-1-1 0 0,0 1 1 0 0,1 0 0 0 0,-1-1 0 0 0,0 1 0 0 0,0-1 0 0 0,0 0 0 0 0,0 0-1 0 0,-3 0 53 0 0,-19 5-3112 0 0,1-2-3869 0 0,19-4 4529 0 0,-7 4-8566 0 0</inkml:trace>
  <inkml:trace contextRef="#ctx0" brushRef="#br0" timeOffset="5489.269">5814 748 0 0 0,'0'0'908'0'0,"0"0"508"0"0,0 0 34 0 0,0 0-99 0 0,0 0-40 0 0,0 0-27 0 0,0 0-26 0 0,0 0-96 0 0,0 0-170 0 0,0 0-187 0 0,0 0-178 0 0,1-1-1001 0 0,1-2 10439 0 0,-2 4-8836 0 0,1 32-728 0 0,0-25-586 0 0,0 0 1 0 0,-1 0-1 0 0,0 0 1 0 0,0 0-1 0 0,-1 0 0 0 0,0 0 1 0 0,-1 0-1 0 0,0 0 0 0 0,0 0 1 0 0,-1-1-1 0 0,-1 5 85 0 0,0-6-955 0 0,-2 9-3234 0 0,3-7-4210 0 0,3-4-1112 0 0</inkml:trace>
  <inkml:trace contextRef="#ctx0" brushRef="#br0" timeOffset="11540.264">8063 1006 1176 0 0,'0'0'2167'0'0,"0"0"-609"0"0,0 0-232 0 0,0 0 78 0 0,0 0 28 0 0,0 0-95 0 0,0 0-171 0 0,0 0-201 0 0,0 0-32 0 0,0 0 55 0 0,0 0 30 0 0,3 6 21 0 0,-2-1-830 0 0,1-1-1 0 0,0 1 1 0 0,0-1 0 0 0,1 0-1 0 0,-1 0 1 0 0,1 0 0 0 0,0 0-1 0 0,0-1 1 0 0,0 1 0 0 0,1-1-1 0 0,-1 0 1 0 0,1 0 0 0 0,0 0-1 0 0,0 0 1 0 0,0 0 0 0 0,0-1-1 0 0,0 0 1 0 0,0 0 0 0 0,1 0-209 0 0,9 2 232 0 0,0-2 0 0 0,0 1 0 0 0,0-2 1 0 0,0 0-1 0 0,1-1 0 0 0,-1 0 0 0 0,0-1 0 0 0,0-1 1 0 0,0 0-1 0 0,0 0 0 0 0,0-2 0 0 0,0 0 1 0 0,-1 0-1 0 0,0-2 0 0 0,0 1 0 0 0,0-2 0 0 0,0 1 1 0 0,-1-2-1 0 0,0 0 0 0 0,-1 0-232 0 0,31-24 235 0 0,-2-2 0 0 0,-1-2 0 0 0,-2-1 0 0 0,24-32-235 0 0,157-160 226 0 0,-212 224-223 0 0,-2 1-7 0 0,0 0 0 0 0,0 1 1 0 0,0-1-1 0 0,1 1 0 0 0,-1-1 0 0 0,1 1 1 0 0,0 0-1 0 0,0 1 0 0 0,0 0 1 0 0,0-1-1 0 0,1 1 0 0 0,-1 1 0 0 0,0-1 1 0 0,1 1-1 0 0,3 0 4 0 0,-7 1-12 0 0,0 0 1 0 0,0 1-1 0 0,0-1 0 0 0,0 1 0 0 0,0 0 1 0 0,0-1-1 0 0,-1 1 0 0 0,1 0 1 0 0,0 0-1 0 0,-1 0 0 0 0,1 1 1 0 0,0-1-1 0 0,-1 0 0 0 0,1 0 0 0 0,-1 1 1 0 0,0-1-1 0 0,0 1 0 0 0,1 0 1 0 0,-1-1-1 0 0,0 1 0 0 0,0 0 0 0 0,0-1 1 0 0,-1 1-1 0 0,1 0 0 0 0,0 0 1 0 0,-1 0-1 0 0,1 0 0 0 0,-1 0 1 0 0,1 0-1 0 0,-1 0 0 0 0,0 1 12 0 0,5 72-13 0 0,-5-65 30 0 0,-3 20 16 0 0,-1-1 0 0 0,-1 0 0 0 0,-1 0 0 0 0,-2 0 0 0 0,-1-1 0 0 0,-1 0 0 0 0,-5 8-33 0 0,10-20 11 0 0,0-1-1 0 0,0 0 1 0 0,-2 0 0 0 0,0-1 0 0 0,0 0-1 0 0,-1 0 1 0 0,-1-1 0 0 0,-1 0 0 0 0,1 0-1 0 0,-2-1 1 0 0,0 0 0 0 0,0-1 0 0 0,-1-1-1 0 0,-1 1 1 0 0,0-2 0 0 0,0 0 0 0 0,-13 7-11 0 0,23-15-29 0 0,0 1 1 0 0,0 0 0 0 0,0-1-1 0 0,-1 1 1 0 0,1-1 0 0 0,-1 0 0 0 0,1 0-1 0 0,-1-1 1 0 0,0 1 0 0 0,1-1-1 0 0,-1 1 1 0 0,0-1 0 0 0,1 0 0 0 0,-1-1-1 0 0,0 1 1 0 0,1-1 0 0 0,-1 1-1 0 0,1-1 1 0 0,-1 0 0 0 0,1 0-1 0 0,-1-1 1 0 0,1 1 0 0 0,0-1 0 0 0,0 0-1 0 0,-1 1 1 0 0,1-2 0 0 0,0 1-1 0 0,1 0 1 0 0,-1 0 0 0 0,0-1 0 0 0,1 0-1 0 0,-1 1 1 0 0,1-1 0 0 0,0 0-1 0 0,0 0 1 0 0,0 0 0 0 0,0 0 0 0 0,0-1-1 0 0,1 1 1 0 0,0-1 0 0 0,-1 1-1 0 0,1-2 29 0 0,1-1-62 0 0,-1 0 0 0 0,2 0 0 0 0,-1 0-1 0 0,1 0 1 0 0,-1-1 0 0 0,2 1-1 0 0,-1 0 1 0 0,1 1 0 0 0,0-1 0 0 0,0 0-1 0 0,0 0 1 0 0,1 1 0 0 0,0-1 0 0 0,0 1-1 0 0,0 0 1 0 0,1 0 0 0 0,0 0 0 0 0,0 1-1 0 0,0-1 1 0 0,0 1 0 0 0,1 0-1 0 0,0 0 1 0 0,0 0 0 0 0,0 1 0 0 0,0 0-1 0 0,3-2 63 0 0,-1 1-43 0 0,-1 1 0 0 0,0 0 0 0 0,1 1 0 0 0,-1-1 0 0 0,1 1 0 0 0,0 0 0 0 0,0 1 0 0 0,0 0 0 0 0,0 0-1 0 0,0 0 1 0 0,0 1 0 0 0,0 0 0 0 0,0 0 0 0 0,0 1 0 0 0,0 0 0 0 0,0 0 0 0 0,0 1 0 0 0,-1-1 0 0 0,1 2 0 0 0,0-1 0 0 0,-1 1-1 0 0,1 0 1 0 0,-1 0 0 0 0,0 1 0 0 0,0-1 0 0 0,3 4 43 0 0,-1 0 43 0 0,0-1-1 0 0,0 0 1 0 0,1 0 0 0 0,0-1-1 0 0,0 0 1 0 0,0 0 0 0 0,0-1 0 0 0,1 0-1 0 0,0-1 1 0 0,0 0 0 0 0,0-1-1 0 0,0 0 1 0 0,0 0 0 0 0,0-1-1 0 0,1 0 1 0 0,-1-1 0 0 0,0 0-1 0 0,1-1 1 0 0,-1 0 0 0 0,0-1-1 0 0,0 0 1 0 0,0 0 0 0 0,0-1-1 0 0,0-1 1 0 0,0 1 0 0 0,7-5-43 0 0,28-20 173 0 0,-1-2 0 0 0,-1-2 0 0 0,-2-2 0 0 0,-1-1 0 0 0,-2-2-1 0 0,-1-2 1 0 0,-2-1 0 0 0,-2-2 0 0 0,-2-1 0 0 0,11-21-173 0 0,-30 45-89 0 0,-1 0-1 0 0,0 0 0 0 0,-2-1 0 0 0,0 0 1 0 0,-1 0-1 0 0,-1-1 0 0 0,-1 0 1 0 0,-1-1-1 0 0,0 1 0 0 0,-2-1 0 0 0,-1 0 1 0 0,0 0-1 0 0,-2 0 0 0 0,-1-8 90 0 0,1 26-26 0 0,0 0-1 0 0,0-1 0 0 0,0 1 1 0 0,-1 0-1 0 0,1 0 1 0 0,-1-1-1 0 0,0 1 0 0 0,0 0 1 0 0,-1 0-1 0 0,1 0 1 0 0,-1 0-1 0 0,0 0 1 0 0,0 0-1 0 0,0 1 0 0 0,-1-1 1 0 0,1 1-1 0 0,-1-1 1 0 0,0 1-1 0 0,0 0 1 0 0,0 0-1 0 0,0 0 0 0 0,-1 0 1 0 0,1 1-1 0 0,-1-1 1 0 0,0 1-1 0 0,1 0 1 0 0,-1 0-1 0 0,0 1 0 0 0,0-1 1 0 0,0 1-1 0 0,0-1 1 0 0,-1 1-1 0 0,1 1 0 0 0,0-1 1 0 0,0 1-1 0 0,-1-1 1 0 0,1 1-1 0 0,0 0 1 0 0,-1 1-1 0 0,1-1 0 0 0,0 1 1 0 0,-2 0 26 0 0,-10 6-8 0 0,1 1 0 0 0,0 0 1 0 0,1 1-1 0 0,0 1 0 0 0,0 0 1 0 0,1 1-1 0 0,0 0 0 0 0,1 1 1 0 0,1 1-1 0 0,0 0 0 0 0,0 0 1 0 0,1 1-1 0 0,-1 4 8 0 0,-4 5 87 0 0,2 1 1 0 0,0 0-1 0 0,1 0 0 0 0,2 1 1 0 0,1 1-1 0 0,0-1 0 0 0,2 2 1 0 0,1-1-1 0 0,1 1 0 0 0,2 0 1 0 0,0 0-1 0 0,2 0 0 0 0,1 0 1 0 0,1 0-1 0 0,1 0 0 0 0,2 1-87 0 0,0-8 98 0 0,1 1 0 0 0,1-1 0 0 0,0 0-1 0 0,2-1 1 0 0,0 0 0 0 0,2 0-1 0 0,0 0 1 0 0,0-2 0 0 0,2 1-1 0 0,0-1 1 0 0,1-1 0 0 0,9 9-98 0 0,-15-18-120 0 0,1 0 1 0 0,0 0-1 0 0,0-1 1 0 0,1 0-1 0 0,0 0 1 0 0,0-1-1 0 0,0 0 0 0 0,0-1 1 0 0,1 0-1 0 0,0 0 1 0 0,0-1-1 0 0,0 0 1 0 0,0-1-1 0 0,0 0 1 0 0,0 0-1 0 0,1-1 1 0 0,-1-1-1 0 0,1 0 1 0 0,6-1 119 0 0,8-12-4985 0 0,-12 1-4208 0 0,-10 5 347 0 0</inkml:trace>
  <inkml:trace contextRef="#ctx0" brushRef="#br0" timeOffset="11786.216">9930 756 19292 0 0,'0'0'1231'0'0,"0"0"-629"0"0,0 0-193 0 0,0 0 99 0 0,0 0 70 0 0,0 0-56 0 0,0 0-152 0 0,0 0-141 0 0,0 0-124 0 0,-5 33-58 0 0,-16 103-51 0 0,16-51-1139 0 0,5-84 785 0 0,0 13-1306 0 0,2-8-7156 0 0,1-5-2252 0 0</inkml:trace>
  <inkml:trace contextRef="#ctx0" brushRef="#br0" timeOffset="11951.22">9926 336 17796 0 0,'0'0'1168'0'0,"0"0"-584"0"0,0 0-256 0 0,0 0-200 0 0,0 0-392 0 0,0 0-368 0 0,0 0-240 0 0,0 0-296 0 0,0 0-681 0 0,0 0-1319 0 0,0 0-2186 0 0,0 0-1343 0 0</inkml:trace>
  <inkml:trace contextRef="#ctx0" brushRef="#br0" timeOffset="12576.244">10186 763 12963 0 0,'0'0'1331'0'0,"0"0"-339"0"0,0 0-63 0 0,0 0 18 0 0,0 0-178 0 0,0 0-293 0 0,0 0-195 0 0,0 0-120 0 0,0 0-66 0 0,0 0-35 0 0,0 0-40 0 0,-27 31-28 0 0,-80 97-16 0 0,81-90 16 0 0,29-27 21 0 0,0-8 5 0 0,4 2 101 0 0,-1 0 0 0 0,1-1 0 0 0,0 0 0 0 0,1-1 0 0 0,-1 1 0 0 0,0-1 0 0 0,1-1-1 0 0,0 1 1 0 0,0-1 0 0 0,0-1 0 0 0,0 1 0 0 0,0-2 0 0 0,0 1 0 0 0,0-1 0 0 0,0 0 0 0 0,0 0 0 0 0,0-1 0 0 0,0 0 0 0 0,0-1 0 0 0,0 0 0 0 0,0 0 0 0 0,-1-1 0 0 0,1 1 0 0 0,3-3-119 0 0,20-11 299 0 0,-1-1 0 0 0,0-1-1 0 0,-1-1 1 0 0,-1-1 0 0 0,-1-2 0 0 0,-1-1 0 0 0,-1-1 0 0 0,-1-1-1 0 0,-2-1 1 0 0,0-1 0 0 0,-1-1 0 0 0,-2-1 0 0 0,-1 0 0 0 0,6-17-299 0 0,-16 29 7 0 0,0-1 1 0 0,-1 1-1 0 0,-1-2 1 0 0,0 1 0 0 0,-2-1-1 0 0,0 0 1 0 0,-1 0-1 0 0,-1 0 1 0 0,-1 0 0 0 0,0-17-8 0 0,-2 31-36 0 0,0 0 0 0 0,0-1 0 0 0,-1 1 0 0 0,1 0 0 0 0,-1 0 0 0 0,0 0 0 0 0,-1 0 0 0 0,1 1 0 0 0,-1-1 0 0 0,0 0 1 0 0,0 1-1 0 0,0 0 0 0 0,-1 0 0 0 0,1 0 0 0 0,-1 0 0 0 0,0 1 0 0 0,0-1 0 0 0,0 1 0 0 0,-1 0 0 0 0,1 0 0 0 0,-1 0 0 0 0,0 1 1 0 0,0 0-1 0 0,0 0 0 0 0,0 0 0 0 0,0 0 0 0 0,0 1 0 0 0,0 0 0 0 0,0 0 0 0 0,-1 0 0 0 0,1 1 0 0 0,0 0 0 0 0,-1 0 0 0 0,1 0 1 0 0,0 1-1 0 0,-1-1 0 0 0,1 1 0 0 0,0 0 0 0 0,0 1 0 0 0,0 0 0 0 0,0-1 0 0 0,0 2 0 0 0,-2 0 36 0 0,-10 7-87 0 0,0 1 0 0 0,0 0 1 0 0,1 2-1 0 0,1 0 0 0 0,0 1 0 0 0,1 0 0 0 0,0 1 0 0 0,1 1 0 0 0,1 0 0 0 0,0 1 0 0 0,2 0 1 0 0,0 0-1 0 0,0 1 0 0 0,2 1 0 0 0,0-1 0 0 0,1 2 0 0 0,1-1 0 0 0,1 0 0 0 0,-1 10 87 0 0,5-21 2 0 0,-1 1 0 0 0,1-1 0 0 0,0 1-1 0 0,1 0 1 0 0,0-1 0 0 0,1 1 0 0 0,0-1-1 0 0,0 1 1 0 0,0-1 0 0 0,1 0 0 0 0,1 1-1 0 0,-1-1 1 0 0,1 0 0 0 0,1 0 0 0 0,-1 0-1 0 0,1-1 1 0 0,1 1 0 0 0,-1-1 0 0 0,1 0-1 0 0,1-1 1 0 0,-1 1 0 0 0,1-1 0 0 0,0 0 0 0 0,1 0-1 0 0,-1-1 1 0 0,1 1 0 0 0,0-2 0 0 0,5 4-2 0 0,21 5 258 0 0,0-1 0 0 0,0-1 0 0 0,1-2 0 0 0,0-2 0 0 0,1-1 0 0 0,0-1 0 0 0,0-2 1 0 0,0-2-1 0 0,0-1 0 0 0,0-1 0 0 0,8-3-258 0 0,-19 3 97 0 0,0 0-1 0 0,-1-2 1 0 0,0 0 0 0 0,1-2 0 0 0,-1 0-1 0 0,-1-2 1 0 0,1 0 0 0 0,-1-2 0 0 0,-1 0-1 0 0,1-1 1 0 0,-2-2 0 0 0,1 0 0 0 0,-2-1-1 0 0,1-1 1 0 0,-2 0 0 0 0,0-2 0 0 0,-1 0-1 0 0,-1-1 1 0 0,0-1 0 0 0,-1 0 0 0 0,-1-1-1 0 0,4-9-96 0 0,-15 25-7 0 0,-1-1 0 0 0,0 1 0 0 0,0-1 0 0 0,0 0 0 0 0,0 1-1 0 0,-1-1 1 0 0,0 0 0 0 0,1 0 0 0 0,-1 0 0 0 0,-1 0 0 0 0,1 0-1 0 0,-1 0 1 0 0,1-1 0 0 0,-1 1 0 0 0,0 0 0 0 0,-1 0 0 0 0,1 0 0 0 0,-1 0-1 0 0,0 0 1 0 0,0 0 0 0 0,0 0 0 0 0,0 0 0 0 0,-1 0 0 0 0,1 0-1 0 0,-1 1 1 0 0,0-1 0 0 0,0 1 0 0 0,-1-1 0 0 0,1 1 0 0 0,-1 0 0 0 0,0-1-1 0 0,1 2 1 0 0,-3-3 7 0 0,-9 2-57 0 0,-1 0 0 0 0,1 2-1 0 0,-1-1 1 0 0,1 2 0 0 0,-1-1 0 0 0,0 2-1 0 0,1 0 1 0 0,-1 1 0 0 0,1 1-1 0 0,0 0 1 0 0,0 0 0 0 0,0 2 0 0 0,0 0-1 0 0,0 0 1 0 0,1 1 0 0 0,0 1-1 0 0,1 0 1 0 0,-1 1 0 0 0,1 1 0 0 0,1-1-1 0 0,-10 10 58 0 0,10-11-32 0 0,1 0-1 0 0,-1 1 1 0 0,1 0-1 0 0,1 1 1 0 0,0 0-1 0 0,0 0 1 0 0,1 1-1 0 0,0 0 1 0 0,0 0-1 0 0,1 1 1 0 0,1 0-1 0 0,0 1 1 0 0,0-1-1 0 0,1 1 1 0 0,1 0-1 0 0,0 0 1 0 0,0 0-1 0 0,1 1 1 0 0,1 0 0 0 0,0-1-1 0 0,1 1 1 0 0,0 10 32 0 0,5-12 14 0 0,1 1 0 0 0,1-2 0 0 0,-1 1 0 0 0,2-1 0 0 0,-1 0 0 0 0,1 0 0 0 0,1-1 0 0 0,0 0 0 0 0,0 0 1 0 0,1-1-1 0 0,0 0 0 0 0,0 0 0 0 0,1-1 0 0 0,0-1 0 0 0,0 1 0 0 0,1-2 0 0 0,0 1 0 0 0,0-1 0 0 0,0-1 0 0 0,0 0 1 0 0,3 0-15 0 0,25 9 46 0 0,1-1 0 0 0,0-2 0 0 0,0-1 0 0 0,1-3 0 0 0,0-1 0 0 0,0-2 0 0 0,1-2 0 0 0,-1-2 0 0 0,13-2-46 0 0,15-14-1883 0 0,-48 6-2246 0 0,-1-1-4694 0 0,-11 5-2850 0 0</inkml:trace>
  <inkml:trace contextRef="#ctx0" brushRef="#br0" timeOffset="13695.838">0 1757 10946 0 0,'0'0'350'0'0,"39"-6"-141"0"0,263-46 222 0 0,153-6 2476 0 0,228 8-2907 0 0,1413 17 5209 0 0,984-12-3187 0 0,99-72-1036 0 0,-603 17-1771 0 0,-1780 72-2460 0 0,-534 18-639 0 0,-3-2-3582 0 0,-159 8-214 0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2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2913 471 16420 0 0,'0'0'2427'0'0,"0"0"-770"0"0,0 0-384 0 0,0 0-194 0 0,0 0-219 0 0,0 0-227 0 0,0 0-139 0 0,0 0-38 0 0,0 0-7 0 0,0 0 26 0 0,0 0 4 0 0,0 0-47 0 0,0 0-79 0 0,23 1-45 0 0,160 4 436 0 0,81-30-273 0 0,-243 25-1819 0 0,32-2 3936 0 0,-29 1-6828 0 0,-7 1-10229 0 0,-21 0 3120 0 0</inkml:trace>
  <inkml:trace contextRef="#ctx0" brushRef="#br0" timeOffset="253.88">2929 780 16035 0 0,'0'0'1950'0'0,"0"0"-755"0"0,0 0-71 0 0,0 0 129 0 0,0 0-46 0 0,0 0-211 0 0,0 0-221 0 0,0 0-187 0 0,36 6-158 0 0,115 15-116 0 0,-36-26 74 0 0,152-27-2722 0 0,-225 28-1118 0 0,-19 3-2759 0 0,-1-2-5815 0 0</inkml:trace>
  <inkml:trace contextRef="#ctx0" brushRef="#br0" timeOffset="830.79">4117 114 12339 0 0,'0'0'1700'0'0,"0"0"-102"0"0,0 0-125 0 0,0 0-118 0 0,0 0-221 0 0,0 0-237 0 0,0 0-252 0 0,0 0-208 0 0,0 0-52 0 0,0 0 6 0 0,0 0 61 0 0,0 0 42 0 0,0 0-41 0 0,8 26-65 0 0,28 86-46 0 0,71 202 870 0 0,-36-131-1005 0 0,-48-237 2565 0 0,166-493-2525 0 0,-165 469-2629 0 0,-25 86-2921 0 0,3 12 1613 0 0,-1-4-3334 0 0,-1-2-3498 0 0</inkml:trace>
  <inkml:trace contextRef="#ctx0" brushRef="#br0" timeOffset="1195.121">4728 747 8058 0 0,'0'0'3007'0'0,"0"0"-544"0"0,0 0-262 0 0,0 0-200 0 0,0 0-343 0 0,0 0-328 0 0,0 0-235 0 0,0 0-167 0 0,0 0-177 0 0,31-9-151 0 0,97-30-113 0 0,-75 7 105 0 0,-49 24-471 0 0,-1 6-96 0 0,-1-1-1 0 0,1 0 1 0 0,-1 0-1 0 0,0 0 1 0 0,1 0 0 0 0,-1 0-1 0 0,-1 0 1 0 0,1-1-1 0 0,-1 1 1 0 0,1 0 0 0 0,-1-1-1 0 0,0 0 1 0 0,0 1-1 0 0,0-1 1 0 0,-1 1-1 0 0,1-1 1 0 0,-1 0 0 0 0,0 0-1 0 0,0 1 1 0 0,0-1-1 0 0,-1 0 1 0 0,1 1 0 0 0,-1-1-1 0 0,0 0 1 0 0,0 1-1 0 0,0-1 1 0 0,0 1 0 0 0,-1-1-1 0 0,1 1 1 0 0,-1 0-1 0 0,0-1 1 0 0,0 1 0 0 0,0 0-1 0 0,-1 0 1 0 0,1 1-1 0 0,-1-1 1 0 0,1 0-1 0 0,-1 1 1 0 0,0-1 0 0 0,0 1-1 0 0,0 0 1 0 0,0 0-1 0 0,-1 0 1 0 0,1 1 0 0 0,0-1-1 0 0,-1 1 1 0 0,1 0-1 0 0,-2-1-24 0 0,-4 1-23 0 0,0 0 0 0 0,0 1-1 0 0,0 0 1 0 0,0 0 0 0 0,1 1 0 0 0,-1 0-1 0 0,0 1 1 0 0,0 0 0 0 0,1 0 0 0 0,-1 1-1 0 0,1 0 1 0 0,0 0 0 0 0,0 1-1 0 0,0 0 1 0 0,0 0 0 0 0,1 1 0 0 0,-1 0-1 0 0,1 0 1 0 0,1 1 0 0 0,-1 0-1 0 0,1 0 1 0 0,0 1 0 0 0,0 0 0 0 0,1 0-1 0 0,0 0 1 0 0,0 1 0 0 0,0-1 0 0 0,1 1-1 0 0,0 0 1 0 0,1 0 0 0 0,0 1-1 0 0,0-1 1 0 0,1 1 0 0 0,0-1 0 0 0,1 1-1 0 0,-1 0 1 0 0,2 0 0 0 0,-1 0-1 0 0,1-1 1 0 0,1 1 0 0 0,-1 0 0 0 0,2 0-1 0 0,-1 0 1 0 0,3 5 23 0 0,-2-7-16 0 0,1 0-1 0 0,0 0 1 0 0,1-1-1 0 0,-1 0 1 0 0,1 0 0 0 0,1 0-1 0 0,-1 0 1 0 0,1-1-1 0 0,0 1 1 0 0,0-1-1 0 0,0 0 1 0 0,1-1 0 0 0,0 1-1 0 0,0-1 1 0 0,0 0-1 0 0,0-1 1 0 0,1 0-1 0 0,-1 0 1 0 0,1 0 0 0 0,0-1-1 0 0,0 1 1 0 0,0-2-1 0 0,0 1 1 0 0,0-1-1 0 0,1 0 1 0 0,3 0 16 0 0,7 0-87 0 0,-1 0-1 0 0,0-1 1 0 0,1-1 0 0 0,-1-1-1 0 0,1 0 1 0 0,-1-1 0 0 0,0-1-1 0 0,0-1 1 0 0,-1 0 0 0 0,11-5 87 0 0,70-39-4531 0 0,-37 11-5243 0 0,-43 26-69 0 0</inkml:trace>
  <inkml:trace contextRef="#ctx0" brushRef="#br0" timeOffset="1454.256">5540 519 7506 0 0,'0'0'6485'0'0,"0"0"-3835"0"0,0 0-1244 0 0,0 0-121 0 0,0 0-141 0 0,0 0-223 0 0,0 0-235 0 0,-28 34-206 0 0,-85 108-189 0 0,26-24-51 0 0,34-31-864 0 0,34-49-3137 0 0,12-31-6710 0 0,4-6 2233 0 0</inkml:trace>
  <inkml:trace contextRef="#ctx0" brushRef="#br0" timeOffset="1620.435">5168 581 11226 0 0,'0'0'5072'0'0,"0"0"-2870"0"0,0 0-1166 0 0,0 0-226 0 0,0 0-47 0 0,0 0-42 0 0,0 0-41 0 0,0 0-48 0 0,0 0-78 0 0,0 0-81 0 0,0 0-73 0 0,0 0-72 0 0,0 0-76 0 0,30 30-82 0 0,92 94-52 0 0,-28-36 13 0 0,-86-81-373 0 0,0 0-1 0 0,0-1 1 0 0,1 0-1 0 0,0-1 0 0 0,0 0 1 0 0,0 0-1 0 0,1-1 1 0 0,0 0-1 0 0,-1 0 1 0 0,1-1-1 0 0,1-1 1 0 0,-1 0-1 0 0,0 0 1 0 0,9 0 242 0 0,20-9-5975 0 0,-18-8-4071 0 0,-16 11 3894 0 0</inkml:trace>
  <inkml:trace contextRef="#ctx0" brushRef="#br0" timeOffset="1788.185">5856 408 14283 0 0,'0'0'1543'0'0,"0"0"-429"0"0,0 0 15 0 0,0 0 146 0 0,0 0-45 0 0,0 0-165 0 0,0 0-177 0 0,-8 33-173 0 0,-27 102-161 0 0,24-99-409 0 0,1 0 1 0 0,2 0 0 0 0,2 1-1 0 0,1 0 1 0 0,2 0-1 0 0,1 10-145 0 0,2-44-97 0 0,1 0 1 0 0,0 1-1 0 0,0-1 0 0 0,0 0 0 0 0,0 0 0 0 0,0 0 0 0 0,0 0 0 0 0,1-1 1 0 0,0 1-1 0 0,-1 0 0 0 0,1 0 0 0 0,0-1 0 0 0,0 1 0 0 0,1-1 0 0 0,-1 0 1 0 0,0 0-1 0 0,1 0 0 0 0,-1 0 0 0 0,1 0 0 0 0,0 0 0 0 0,0-1 0 0 0,-1 1 1 0 0,1-1-1 0 0,3 1 97 0 0,21 3-5292 0 0,-2-15-6025 0 0,-22 6 5581 0 0</inkml:trace>
  <inkml:trace contextRef="#ctx0" brushRef="#br0" timeOffset="1971.846">5578 732 13211 0 0,'0'0'1924'0'0,"0"0"-127"0"0,0 0-150 0 0,0 0-307 0 0,0 0-336 0 0,0 0-213 0 0,33 0-127 0 0,106-3-104 0 0,124-12 530 0 0,-192 15-4334 0 0,-24 0-7590 0 0,-31 0 884 0 0</inkml:trace>
  <inkml:trace contextRef="#ctx0" brushRef="#br0" timeOffset="-1094.078">120 371 9882 0 0,'0'0'1239'0'0,"0"0"-49"0"0,0 0-59 0 0,0 0-1 0 0,0 0 76 0 0,0 0 28 0 0,0 0-90 0 0,0 0-176 0 0,0 0-188 0 0,0 0-170 0 0,0 0-153 0 0,-10 19 745 0 0,-12 137 774 0 0,21-123-1745 0 0,-5 69 280 0 0,-5 1-1 0 0,-4-2 1 0 0,-25 88-511 0 0,25-134 360 0 0,15-54-221 0 0,0-1 66 0 0,0 0 69 0 0,0 0 63 0 0,0 0 38 0 0,0-5 410 0 0,1-36-659 0 0,1 0-1 0 0,3 0 0 0 0,0 0 1 0 0,3 0-1 0 0,2 1 1 0 0,11-30-126 0 0,-3 18-11 0 0,2 1 1 0 0,2 1-1 0 0,3 0 1 0 0,1 2-1 0 0,3 2 1 0 0,15-18 10 0 0,-43 62-11 0 0,-1 0 0 0 0,1-1 0 0 0,1 1 0 0 0,-1 0-1 0 0,0 0 1 0 0,0 0 0 0 0,1 0 0 0 0,0 0 0 0 0,-1 0 0 0 0,1 0 0 0 0,0 1 0 0 0,0-1 0 0 0,0 0 0 0 0,0 1 0 0 0,0 0-1 0 0,0-1 1 0 0,0 1 0 0 0,0 0 0 0 0,0 0 0 0 0,1 0 0 0 0,-1 0 0 0 0,0 1 0 0 0,1-1 0 0 0,-1 1 0 0 0,1-1 0 0 0,-1 1-1 0 0,1 0 1 0 0,-1 0 0 0 0,1 0 0 0 0,-1 0 0 0 0,1 0 0 0 0,-1 1 0 0 0,1-1 0 0 0,-1 1 0 0 0,0 0 0 0 0,1-1 0 0 0,-1 1-1 0 0,2 1 12 0 0,5 11 9 0 0,-1 0-1 0 0,0 1 1 0 0,-1 0 0 0 0,-1 0-1 0 0,0 0 1 0 0,-1 1-1 0 0,0 0 1 0 0,-1 0-1 0 0,-1 0 1 0 0,0 0-1 0 0,-1 1 1 0 0,-1-1-1 0 0,-1 1 1 0 0,0-1-1 0 0,-1 1 1 0 0,-1 8-9 0 0,2-8 1 0 0,0 173 64 0 0,0-189-62 0 0,0-1-1 0 0,0 1 1 0 0,1-1-1 0 0,-1 1 1 0 0,0-1 0 0 0,0 1-1 0 0,1 0 1 0 0,-1-1-1 0 0,0 1 1 0 0,1 0 0 0 0,-1-1-1 0 0,1 1 1 0 0,-1 0-1 0 0,0-1 1 0 0,1 1-1 0 0,-1 0 1 0 0,1 0 0 0 0,-1 0-1 0 0,1-1 1 0 0,-1 1-1 0 0,1 0 1 0 0,-1 0-1 0 0,1 0 1 0 0,-1 0 0 0 0,1 0-1 0 0,-1 0 1 0 0,1 0-1 0 0,-1 0 1 0 0,1 0-1 0 0,-1 0 1 0 0,1 0 0 0 0,-1 0-1 0 0,1 0 1 0 0,-1 0-1 0 0,1 1 1 0 0,-1-1-1 0 0,1 0 1 0 0,-1 0 0 0 0,1 0-1 0 0,-1 1 1 0 0,0-1-1 0 0,1 0 1 0 0,-1 1 0 0 0,1-1-1 0 0,-1 0 1 0 0,0 1-1 0 0,1-1 1 0 0,-1 1-1 0 0,0-1 1 0 0,1 0 0 0 0,-1 1-1 0 0,0-1 1 0 0,0 1-1 0 0,0-1 1 0 0,1 1-1 0 0,-1-1 1 0 0,0 1 0 0 0,0 0-3 0 0,30-54 61 0 0,1 1 0 0 0,3 2 1 0 0,28-30-62 0 0,-10 14-34 0 0,3 3 0 0 0,3 2 0 0 0,39-32 34 0 0,-26 59-252 0 0,-50 73 65 0 0,-14 4 235 0 0,-3 0 0 0 0,-1 0-1 0 0,-2 0 1 0 0,-4 25-48 0 0,2-43 38 0 0,-1 131-191 0 0,16-136-1273 0 0,23-23-4879 0 0,-21-8 1582 0 0,-5 3-1720 0 0,0 3-3387 0 0</inkml:trace>
  <inkml:trace contextRef="#ctx0" brushRef="#br0" timeOffset="-645.415">1422 456 7490 0 0,'0'0'4339'0'0,"0"0"-1993"0"0,0 0-576 0 0,0 0-53 0 0,0 0-132 0 0,0 0-256 0 0,-32 34-294 0 0,-100 110-255 0 0,65-46 162 0 0,62-87-861 0 0,1 1-1 0 0,1-1 1 0 0,0 1-1 0 0,0 0 1 0 0,1 0-1 0 0,1 0 1 0 0,0 1-1 0 0,1-1 1 0 0,0 0-1 0 0,1 5-80 0 0,-1-14 24 0 0,1 0-1 0 0,0-1 1 0 0,-1 1-1 0 0,1 0 1 0 0,0 0-1 0 0,1-1 1 0 0,-1 1-1 0 0,0 0 1 0 0,1-1-1 0 0,-1 1 0 0 0,1-1 1 0 0,0 0-1 0 0,0 1 1 0 0,0-1-1 0 0,0 0 1 0 0,0 0-1 0 0,0-1 1 0 0,1 1-1 0 0,-1 0 0 0 0,1-1 1 0 0,-1 1-1 0 0,1-1 1 0 0,0 0-1 0 0,-1 0 1 0 0,1 0-1 0 0,0 0 1 0 0,0 0-1 0 0,0-1 0 0 0,2 1-23 0 0,87 3 929 0 0,-70-8-790 0 0,-1-2 1 0 0,0 0-1 0 0,0-2 1 0 0,-1 0-1 0 0,0-1 0 0 0,-1-1 1 0 0,0-1-1 0 0,0-1 1 0 0,-1 0-1 0 0,-1-1 1 0 0,0-1-1 0 0,-1-1 1 0 0,0-1-1 0 0,-1 0 0 0 0,-1 0 1 0 0,-1-2-1 0 0,0 0 1 0 0,2-5-140 0 0,7-10 74 0 0,-2 0 0 0 0,-1-1 0 0 0,-1-1 1 0 0,-2-1-1 0 0,-2 0 0 0 0,7-30-74 0 0,-15 48-52 0 0,-2 0 1 0 0,-1 0-1 0 0,0-1 0 0 0,-1 1 0 0 0,-1-1 0 0 0,-1 0 0 0 0,0 0 1 0 0,-1 1-1 0 0,-2-1 0 0 0,0 1 0 0 0,0-1 0 0 0,-2 1 0 0 0,0 0 1 0 0,-8-16 51 0 0,10 26-47 0 0,-1 0 1 0 0,1 1 0 0 0,-2-1 0 0 0,1 1-1 0 0,-1 0 1 0 0,0 0 0 0 0,0 0-1 0 0,-1 1 1 0 0,0 0 0 0 0,0 0 0 0 0,-1 0-1 0 0,0 1 1 0 0,0 0 0 0 0,0 0 0 0 0,0 0-1 0 0,-1 1 1 0 0,1 1 0 0 0,-1-1 0 0 0,0 1-1 0 0,0 0 1 0 0,-1 1 0 0 0,1 0-1 0 0,-3 0 47 0 0,1 2-42 0 0,0 0-1 0 0,0 1 0 0 0,0 0 0 0 0,0 1 0 0 0,0 0 1 0 0,0 0-1 0 0,0 1 0 0 0,1 0 0 0 0,-1 1 0 0 0,1 0 1 0 0,0 1-1 0 0,0 0 0 0 0,1 0 0 0 0,0 1 0 0 0,-1 0 0 0 0,2 0 1 0 0,-1 1-1 0 0,1 0 0 0 0,0 0 0 0 0,0 2 43 0 0,-5 4-14 0 0,0 0 0 0 0,1 2 0 0 0,1-1 0 0 0,0 1 0 0 0,1 1 0 0 0,1 0 0 0 0,0 0 0 0 0,1 1 0 0 0,1 0 0 0 0,0 0 0 0 0,1 0 0 0 0,1 1 0 0 0,1-1 0 0 0,1 1 0 0 0,0 0 0 0 0,1 0 0 0 0,1 0 0 0 0,1 0-1 0 0,1 9 16 0 0,3-13-15 0 0,0-1 0 0 0,1 1 0 0 0,0-1 0 0 0,1 0 0 0 0,0 0 0 0 0,1-1 0 0 0,0 0 0 0 0,1-1 0 0 0,1 1 0 0 0,0-2 0 0 0,0 1 0 0 0,1-2 0 0 0,0 1 0 0 0,1-1 0 0 0,0-1 1 0 0,0 0-1 0 0,1-1 0 0 0,0 0 0 0 0,0-1 0 0 0,9 3 14 0 0,2 1-316 0 0,0-1 1 0 0,0-1 0 0 0,0-1-1 0 0,1-1 1 0 0,0-1-1 0 0,22 1 316 0 0,86-7-6420 0 0,-57-24-4258 0 0,-70 23 9208 0 0,8-3-3580 0 0</inkml:trace>
  <inkml:trace contextRef="#ctx0" brushRef="#br0" timeOffset="-311.621">2090 316 6809 0 0,'0'0'4097'0'0,"0"0"-1743"0"0,0 0-898 0 0,0 0-311 0 0,0 0-105 0 0,0 0-9 0 0,0 0-16 0 0,0 0-96 0 0,0 0-143 0 0,0 0-119 0 0,0 0-97 0 0,-6 35-66 0 0,-19 107-67 0 0,19-54 306 0 0,8-71-618 0 0,0 0-1 0 0,0-1 1 0 0,2 0-1 0 0,0 0 1 0 0,1 0-1 0 0,0 0 1 0 0,2 0-1 0 0,-1-1 1 0 0,2 0 0 0 0,0-1-1 0 0,1 0 1 0 0,0 0-1 0 0,2 0 1 0 0,-1-1-1 0 0,1-1 1 0 0,1 0-1 0 0,0-1 1 0 0,1 0-1 0 0,1 0-114 0 0,-12-10 55 0 0,0 0 0 0 0,0 0 0 0 0,1 0 0 0 0,-1 0 0 0 0,0 0 0 0 0,0-1 0 0 0,1 1 0 0 0,-1-1-1 0 0,0 0 1 0 0,1 0 0 0 0,-1 1 0 0 0,0-2 0 0 0,1 1 0 0 0,-1 0 0 0 0,0 0 0 0 0,1-1 0 0 0,-1 1-1 0 0,0-1 1 0 0,1 0 0 0 0,-1 0 0 0 0,0 1 0 0 0,0-2 0 0 0,0 1 0 0 0,0 0 0 0 0,0 0 0 0 0,0-1-1 0 0,0 1 1 0 0,0-1 0 0 0,-1 1 0 0 0,1-1 0 0 0,-1 0 0 0 0,1 0 0 0 0,-1 1 0 0 0,1-1 0 0 0,-1 0-1 0 0,0 0 1 0 0,0-1 0 0 0,0 1 0 0 0,0 0 0 0 0,0 0 0 0 0,-1 0 0 0 0,1-1 0 0 0,-1 1 0 0 0,1 0-1 0 0,-1-1 1 0 0,0 0-55 0 0,8-13 41 0 0,88-229 1268 0 0,-35 74-1100 0 0,-53 154-1225 0 0,13-33 2549 0 0,-17 36-5538 0 0,-3 3-5126 0 0,-1 14-2358 0 0</inkml:trace>
  <inkml:trace contextRef="#ctx0" brushRef="#br0" timeOffset="4787.924">3922 526 336 0 0,'0'0'1535'0'0,"0"0"-7"0"0,0 0 158 0 0,0 0 217 0 0,0 0 54 0 0,0 0-165 0 0,0 0-242 0 0,0 0-255 0 0,0 0-217 0 0,0 0-148 0 0,0 0-124 0 0,-9 1 2822 0 0,-26 2-1853 0 0,-71 11 378 0 0,46-6-958 0 0,60-8-1094 0 0,0 0-25 0 0,0 0-15 0 0,0 0-19 0 0,0 0-21 0 0,32 0 55 0 0,230-4 1000 0 0,-262 4-1041 0 0,0 0-4 0 0,0 0 25 0 0,0 0 61 0 0,0 0 55 0 0,-37 4 699 0 0,-171 28-744 0 0,263-35-5846 0 0,-33-3-329 0 0,-5 5-5985 0 0</inkml:trace>
  <inkml:trace contextRef="#ctx0" brushRef="#br0" timeOffset="5932.371">6852 456 3449 0 0,'0'0'2699'0'0,"0"0"-512"0"0,0 0-286 0 0,0 0-33 0 0,0 0-14 0 0,0 0-187 0 0,0 0-263 0 0,0 0-296 0 0,0 0-216 0 0,0 0-149 0 0,0 0-132 0 0,0 0-88 0 0,0 0-70 0 0,-21-7-66 0 0,-67-21-28 0 0,85 27-327 0 0,1 0 0 0 0,-1 0-1 0 0,0 0 1 0 0,1 1 0 0 0,-1-1 0 0 0,0 1 0 0 0,0 0 0 0 0,0 0 0 0 0,1 0 0 0 0,-1 0 0 0 0,0 0 0 0 0,0 1-1 0 0,1 0 1 0 0,-1-1 0 0 0,0 1 0 0 0,1 0 0 0 0,-1 0 0 0 0,0 0 0 0 0,1 0 0 0 0,0 1 0 0 0,-1-1 0 0 0,1 1 0 0 0,-3 1-33 0 0,-4 4 136 0 0,-2-1-77 0 0,1 0 1 0 0,0 1 0 0 0,0 0-1 0 0,0 0 1 0 0,1 1-1 0 0,0 1 1 0 0,0 0-1 0 0,1 0 1 0 0,0 0-1 0 0,1 1 1 0 0,0 0 0 0 0,1 1-1 0 0,0-1 1 0 0,0 1-1 0 0,1 1 1 0 0,1-1-1 0 0,0 1 1 0 0,0-1 0 0 0,1 1-1 0 0,1 0 1 0 0,0 0-1 0 0,0 8-58 0 0,1-14 33 0 0,1 0-1 0 0,0 0 1 0 0,0 0-1 0 0,1 0 1 0 0,0 0 0 0 0,0 0-1 0 0,0 0 1 0 0,1 0-1 0 0,0-1 1 0 0,0 1-1 0 0,0 0 1 0 0,1-1 0 0 0,0 0-1 0 0,0 0 1 0 0,0 0-1 0 0,1 0 1 0 0,-1 0-1 0 0,1 0 1 0 0,0-1 0 0 0,1 0-1 0 0,-1 0 1 0 0,1 0-1 0 0,-1 0 1 0 0,1-1-1 0 0,1 0 1 0 0,1 1-33 0 0,5 1 113 0 0,1-2 0 0 0,0 1-1 0 0,1-2 1 0 0,-1 1 0 0 0,0-2 0 0 0,1 0-1 0 0,-1-1 1 0 0,1 0 0 0 0,-1-1 0 0 0,1 0-1 0 0,-1-1 1 0 0,0-1 0 0 0,1 0 0 0 0,-1-1-1 0 0,-1 0 1 0 0,1-1 0 0 0,-1 0 0 0 0,1-1-1 0 0,-2-1 1 0 0,1 0 0 0 0,-1 0 0 0 0,9-8-113 0 0,-1 1 44 0 0,-1 0 0 0 0,0-1 0 0 0,-2 0 0 0 0,0-1 1 0 0,0-1-1 0 0,-2-1 0 0 0,0 0 0 0 0,-1-1 1 0 0,-1-1-1 0 0,0 0 0 0 0,-2 0 0 0 0,0-1 0 0 0,-2 0 1 0 0,0-1-1 0 0,-1 0 0 0 0,-1 0 0 0 0,-2 0 1 0 0,0-1-1 0 0,-1 0 0 0 0,-1 0 0 0 0,-1 1 0 0 0,-1-1 1 0 0,-2 0-1 0 0,0 0 0 0 0,-2-4-44 0 0,2 14-76 0 0,-1-1 0 0 0,-1 1-1 0 0,0 0 1 0 0,-1 1 0 0 0,-1-1-1 0 0,0 1 1 0 0,0 0 0 0 0,-1 0-1 0 0,-1 1 1 0 0,0 0 0 0 0,0 0 0 0 0,-1 1-1 0 0,0 0 1 0 0,-1 1 0 0 0,0 0-1 0 0,-1 0 1 0 0,0 1 0 0 0,0 0-1 0 0,-10-4 77 0 0,15 10-29 0 0,0 0-1 0 0,0 1 0 0 0,0-1 0 0 0,0 1 0 0 0,0 1 0 0 0,0-1 0 0 0,0 1 0 0 0,0 0 1 0 0,0 0-1 0 0,0 1 0 0 0,0 0 0 0 0,0 0 0 0 0,0 0 0 0 0,0 1 0 0 0,1 0 1 0 0,-1 0-1 0 0,0 1 0 0 0,1-1 0 0 0,0 1 0 0 0,-1 0 0 0 0,1 0 0 0 0,0 1 0 0 0,1 0 1 0 0,-1 0-1 0 0,1 0 0 0 0,-1 0 0 0 0,1 1 0 0 0,-2 3 30 0 0,-4 4-2 0 0,2 0 0 0 0,-1 0 0 0 0,2 1 0 0 0,0 0 0 0 0,0 0 1 0 0,1 1-1 0 0,1 0 0 0 0,0 0 0 0 0,1 0 0 0 0,0 1 0 0 0,1 3 2 0 0,0-2 40 0 0,1 1 0 0 0,1-1 1 0 0,1 1-1 0 0,1-1 0 0 0,0 1 0 0 0,1-1 1 0 0,0 0-1 0 0,2 1 0 0 0,0-1 0 0 0,0-1 0 0 0,2 1 1 0 0,0-1-1 0 0,0 0 0 0 0,2 0 0 0 0,0 0 0 0 0,0-1 1 0 0,2-1-1 0 0,0 0 0 0 0,7 8-40 0 0,6 4 129 0 0,2-1 0 0 0,1-1 0 0 0,0-1 1 0 0,2-1-1 0 0,0-2 0 0 0,1-1 0 0 0,1-1 0 0 0,1-2 0 0 0,0 0 0 0 0,1-3 0 0 0,17 5-129 0 0,-46-16-204 0 0,20 5 626 0 0,-11-5-3116 0 0,-15-4-2914 0 0,2 2-1567 0 0,-3 1-5089 0 0</inkml:trace>
  <inkml:trace contextRef="#ctx0" brushRef="#br0" timeOffset="9703.207">7224 839 3689 0 0,'0'0'3617'0'0,"0"0"-581"0"0,0 0-438 0 0,0 0-279 0 0,0 0-326 0 0,0 0-361 0 0,0 0-294 0 0,0 0-219 0 0,0 0-115 0 0,0 0-84 0 0,0 0-105 0 0,0 0-86 0 0,0-12-78 0 0,11-86 851 0 0,-5 71-1309 0 0,0 0 1 0 0,2 1-1 0 0,1-1 1 0 0,1 2-1 0 0,1-1 1 0 0,1 2-1 0 0,2-1 1 0 0,0 2-1 0 0,1 0 1 0 0,2 0-1 0 0,0 2 1 0 0,4-3-194 0 0,43-34 120 0 0,-62 59-127 0 0,0 0 0 0 0,-1 0 0 0 0,1 0 0 0 0,-1 0 0 0 0,1 1 0 0 0,-1-1 1 0 0,0 0-1 0 0,1 1 0 0 0,-1-1 0 0 0,0 1 0 0 0,0 0 0 0 0,0-1 0 0 0,0 1 0 0 0,-1 0 1 0 0,1 0-1 0 0,0-1 0 0 0,-1 1 0 0 0,1 0 0 0 0,-1 0 0 0 0,1 0 0 0 0,-1 0 0 0 0,0 0 1 0 0,0-1-1 0 0,0 1 0 0 0,0 0 0 0 0,0 1 7 0 0,4 42 25 0 0,-2 0-1 0 0,-2 0 1 0 0,-2 0 0 0 0,-4 21-25 0 0,-5 33 30 0 0,11-98-51 0 0,0-1 18 0 0,0 0-10 0 0,0 0 1 0 0,43-48 152 0 0,139-150-136 0 0,-163 180-10 0 0,1 2 0 0 0,0 0 1 0 0,1 0-1 0 0,1 2 0 0 0,0 1 0 0 0,20-9 6 0 0,-41 22-2 0 0,-1-1-1 0 0,0 1 0 0 0,1-1 1 0 0,0 1-1 0 0,-1-1 1 0 0,1 1-1 0 0,-1 0 0 0 0,1-1 1 0 0,-1 1-1 0 0,1 0 1 0 0,0-1-1 0 0,-1 1 0 0 0,1 0 1 0 0,0 0-1 0 0,-1-1 1 0 0,1 1-1 0 0,0 0 0 0 0,-1 0 1 0 0,1 0-1 0 0,0 0 1 0 0,0 0-1 0 0,-1 0 0 0 0,1 0 1 0 0,0 0-1 0 0,-1 0 1 0 0,1 0-1 0 0,0 1 0 0 0,-1-1 1 0 0,1 0-1 0 0,0 0 1 0 0,-1 1-1 0 0,1-1 1 0 0,-1 0-1 0 0,1 1 0 0 0,0-1 1 0 0,-1 1-1 0 0,1-1 1 0 0,-1 1-1 0 0,1-1 0 0 0,-1 1 1 0 0,1-1-1 0 0,-1 1 1 0 0,0-1-1 0 0,1 1 0 0 0,-1-1 1 0 0,0 1-1 0 0,1 0 1 0 0,-1-1-1 0 0,0 1 0 0 0,0 0 1 0 0,1-1-1 0 0,-1 1 1 0 0,0 0-1 0 0,0-1 0 0 0,0 1 1 0 0,0 0-1 0 0,0 0 1 0 0,0-1-1 0 0,0 1 3 0 0,-14 186 71 0 0,0 51 7 0 0,14-237-124 0 0,0 0 0 0 0,0 0-1 0 0,0 0 1 0 0,0 1 0 0 0,0-1 0 0 0,0 0-1 0 0,0 0 1 0 0,0 0 0 0 0,1 0 0 0 0,-1 0-1 0 0,0 0 1 0 0,1 1 0 0 0,-1-1 0 0 0,1 0-1 0 0,-1 0 1 0 0,1 0 0 0 0,0 0-1 0 0,-1 0 1 0 0,1-1 0 0 0,0 1 0 0 0,0 0-1 0 0,0 0 1 0 0,-1 0 0 0 0,1-1 0 0 0,0 1-1 0 0,0 0 1 0 0,0-1 0 0 0,0 1-1 0 0,0-1 1 0 0,0 1 0 0 0,0-1 0 0 0,1 1-1 0 0,0-1 47 0 0,10-1-4097 0 0,2-5-4446 0 0,-8 2-3363 0 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4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0 696 0 0 0,'0'0'661'0'0,"0"0"1177"0"0,0 0 428 0 0,0 0 27 0 0,0 0-133 0 0,0 0-237 0 0,0 0-289 0 0,0 0-214 0 0,0 0-124 0 0,0 0-123 0 0,0 0-85 0 0,24 7-69 0 0,76 18-60 0 0,-98-24-904 0 0,0 0 1 0 0,1-1 0 0 0,-1 1 0 0 0,0-1-1 0 0,1 1 1 0 0,-1-1 0 0 0,1 0 0 0 0,-1 0-1 0 0,0 0 1 0 0,1-1 0 0 0,-1 1 0 0 0,0 0-1 0 0,1-1 1 0 0,-1 1 0 0 0,0-1 0 0 0,1 0-1 0 0,-1 0 1 0 0,0 0 0 0 0,0 0 0 0 0,0 0-1 0 0,0 0 1 0 0,0-1 0 0 0,0 1 0 0 0,0-1 0 0 0,0 0-1 0 0,0 0-55 0 0,7-6 287 0 0,99-88 1045 0 0,-5-5 0 0 0,-3-4 0 0 0,0-12-1332 0 0,-24 30 309 0 0,110-97 36 0 0,-150 168-361 0 0,-25 51 52 0 0,-10 8 51 0 0,-2-1 0 0 0,-2 0 0 0 0,-2 1 0 0 0,-2-1 0 0 0,-1-1 1 0 0,-2 0-1 0 0,-3 0 0 0 0,0-1 0 0 0,-3 0 0 0 0,-1-2 0 0 0,-18 30-87 0 0,-51 72 169 0 0,80-132-159 0 0,1-1 0 0 0,-1-1 0 0 0,0 1 0 0 0,-1-1 0 0 0,0 0 0 0 0,0-1-1 0 0,0 0 1 0 0,0 0 0 0 0,-1 0 0 0 0,0-1 0 0 0,0 0 0 0 0,0 0 0 0 0,0-1 0 0 0,-1 0-1 0 0,1-1 1 0 0,-1 0 0 0 0,-2 0-10 0 0,4-1-20 0 0,-86-2 16 0 0,90 0-49 0 0,0 0-1 0 0,0 0 1 0 0,1 0-1 0 0,-1 0 0 0 0,1 0 1 0 0,-1 0-1 0 0,1-1 1 0 0,-1 1-1 0 0,1-1 0 0 0,0 1 1 0 0,0-1-1 0 0,0 0 1 0 0,0 0-1 0 0,0 0 0 0 0,0 0 1 0 0,0-1-1 0 0,1 1 0 0 0,-1 0 1 0 0,1-1-1 0 0,-1 1 1 0 0,1-1-1 0 0,0 1 0 0 0,0-1 1 0 0,0 0-1 0 0,1 0 1 0 0,-1 1-1 0 0,0-1 0 0 0,1 0 1 0 0,0 0-1 0 0,0 1 1 0 0,0-2 53 0 0,-1-3-407 0 0,1-1 0 0 0,1 1 0 0 0,-1 0 0 0 0,1 0 0 0 0,0 0 0 0 0,1 0 0 0 0,0-1 0 0 0,0 2 0 0 0,0-1 1 0 0,1 0-1 0 0,0 0 0 0 0,0 1 0 0 0,1 0 0 0 0,3-6 407 0 0,48-43-11957 0 0,-41 47 3865 0 0</inkml:trace>
  <inkml:trace contextRef="#ctx0" brushRef="#br0" timeOffset="342.177">1315 262 13995 0 0,'0'0'1707'0'0,"0"0"-501"0"0,0 0-222 0 0,0 0 77 0 0,0 0 61 0 0,0 0-86 0 0,0 0-164 0 0,0 0-174 0 0,0 0-162 0 0,0 0-123 0 0,0 0-91 0 0,0 0-85 0 0,-20 37-83 0 0,-59 115-54 0 0,45-63-29 0 0,33-76-62 0 0,-1-5 2 0 0,1 0 1 0 0,0 1-1 0 0,0-1 1 0 0,1 1-1 0 0,0-1 1 0 0,1 0-1 0 0,0 1 1 0 0,0-1-1 0 0,1 1 1 0 0,0-1-1 0 0,0 0 1 0 0,1 0-1 0 0,0 0 1 0 0,0-1-1 0 0,1 1 1 0 0,0-1-1 0 0,1 1 1 0 0,-1-1-1 0 0,1 0 1 0 0,1-1-1 0 0,-1 0 1 0 0,1 1-1 0 0,0-2 1 0 0,0 1-1 0 0,1-1 1 0 0,0 0-1 0 0,0 0 1 0 0,0-1-1 0 0,0 0 1 0 0,6 2-12 0 0,-2-2 101 0 0,1-1 0 0 0,0 0 0 0 0,0-1-1 0 0,0-1 1 0 0,0 1 0 0 0,0-2 0 0 0,0 0 0 0 0,1 0 0 0 0,-1-1 0 0 0,0-1 0 0 0,0 0 0 0 0,0-1-1 0 0,-1 0 1 0 0,1-1 0 0 0,-1 0 0 0 0,1 0 0 0 0,-1-1 0 0 0,0-1 0 0 0,-1 0 0 0 0,0-1-1 0 0,0 0 1 0 0,0 0 0 0 0,-1-1 0 0 0,0 0 0 0 0,0-1 0 0 0,-1 0 0 0 0,0 0 0 0 0,-1-1-1 0 0,0 0 1 0 0,0 0 0 0 0,-1 0 0 0 0,0-1 0 0 0,-1 0 0 0 0,-1 0 0 0 0,1-1 0 0 0,-2 1-1 0 0,0-1 1 0 0,0 0 0 0 0,-1 0 0 0 0,0 0 0 0 0,-1 0 0 0 0,0-6-101 0 0,-4 9-65 0 0,0 1-1 0 0,0-1 1 0 0,-1 1 0 0 0,0 0 0 0 0,-1 0 0 0 0,1 0-1 0 0,-1 1 1 0 0,-1 0 0 0 0,0 0 0 0 0,0 0 0 0 0,0 0-1 0 0,0 1 1 0 0,-1 0 0 0 0,0 1 0 0 0,-1-1-1 0 0,1 1 1 0 0,-1 1 0 0 0,0-1 0 0 0,0 1 0 0 0,0 1-1 0 0,-1 0 1 0 0,0 0 0 0 0,1 0 0 0 0,-1 1 0 0 0,0 0-1 0 0,0 1 1 0 0,0 0 0 0 0,0 1 0 0 0,0 0-1 0 0,-9 0 66 0 0,-34 9-3572 0 0,36-1-399 0 0,0 1-3547 0 0,6-1-4569 0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03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156 519 2793 0 0,'0'0'2616'0'0,"0"0"-1046"0"0,0 0-337 0 0,0 0 50 0 0,0 0 143 0 0,0 0 65 0 0,0 0-129 0 0,0 0-289 0 0,0 0-305 0 0,0 0-260 0 0,0 0-190 0 0,0 0-122 0 0,-8-3 392 0 0,8 36 189 0 0,-1 0-1 0 0,-2 0 1 0 0,-2 0-1 0 0,0 0 1 0 0,-3 0 0 0 0,-2 4-777 0 0,-74 225 720 0 0,55-203 69 0 0,27-67 2252 0 0,2-19-2982 0 0,1 1 0 0 0,2-1 0 0 0,0 1 0 0 0,2 0 0 0 0,1-1 0 0 0,1 2 0 0 0,1-1 0 0 0,1 1 0 0 0,1 1 0 0 0,2-1 0 0 0,0 2 0 0 0,14-20-59 0 0,86-129 113 0 0,-94 160-182 0 0,-18 12 5 0 0,11 11-19 0 0,-5 14 110 0 0,0 0 0 0 0,-2 0 0 0 0,0 1-1 0 0,-2 0 1 0 0,-1-1 0 0 0,-1 1 0 0 0,-3 20-27 0 0,2 21 27 0 0,1 74-38 0 0,0-139 15 0 0,14-14 550 0 0,1-33-503 0 0,3 1 1 0 0,1 0-1 0 0,2 1 1 0 0,2 1-1 0 0,14-18-51 0 0,-25 38-18 0 0,1 1-1 0 0,1 1 0 0 0,0 0 0 0 0,2 1 0 0 0,0 0 1 0 0,1 1-1 0 0,1 1 0 0 0,1 1 0 0 0,0 1 0 0 0,1 0 1 0 0,2 0 18 0 0,-21 15-7 0 0,0-1 1 0 0,-1 0 0 0 0,1 1 0 0 0,0-1 0 0 0,0 1 0 0 0,0-1-1 0 0,0 1 1 0 0,0-1 0 0 0,0 1 0 0 0,0 0 0 0 0,0-1-1 0 0,0 1 1 0 0,0 0 0 0 0,0 0 0 0 0,0 0 0 0 0,0 0 0 0 0,0 0-1 0 0,0 0 1 0 0,1 0 0 0 0,-1 0 0 0 0,0 0 0 0 0,0 0-1 0 0,0 1 1 0 0,0-1 0 0 0,0 0 0 0 0,0 1 0 0 0,0-1 0 0 0,0 1-1 0 0,0-1 1 0 0,-1 1 0 0 0,1-1 0 0 0,0 1 0 0 0,0 0-1 0 0,0-1 1 0 0,0 1 0 0 0,-1 0 0 0 0,1 0 0 0 0,0 0 0 0 0,-1 0-1 0 0,1 0 1 0 0,-1-1 0 0 0,1 1 0 0 0,-1 0 0 0 0,1 0-1 0 0,-1 0 1 0 0,0 0 0 0 0,1 0 0 0 0,-1 1 6 0 0,2 56 95 0 0,-2-42-85 0 0,-2 10 30 0 0,-1 0 1 0 0,-1-1 0 0 0,-1 1-1 0 0,-1-1 1 0 0,-2 0 0 0 0,-1 0-41 0 0,-22 95 229 0 0,20-11-88 0 0,12-108-260 0 0,0 0 1 0 0,0 0-1 0 0,0-1 0 0 0,0 1 0 0 0,0 0 0 0 0,0-1 0 0 0,0 1 0 0 0,1-1 0 0 0,-1 1 0 0 0,0-1 0 0 0,0 0 0 0 0,0 0 0 0 0,1 1 1 0 0,-1-1-1 0 0,0 0 0 0 0,0 0 0 0 0,1 0 0 0 0,-1 0 0 0 0,0 0 0 0 0,0-1 0 0 0,1 1 0 0 0,-1 0 0 0 0,0-1 0 0 0,0 1 1 0 0,0 0-1 0 0,1-1 0 0 0,-1 0 0 0 0,0 1 0 0 0,0-1 0 0 0,0 1 0 0 0,0-1 0 0 0,0 0 0 0 0,0 0 0 0 0,0 0 0 0 0,-1 0 0 0 0,1 0 1 0 0,0 0-1 0 0,0 0 0 0 0,-1 0 0 0 0,1 0 0 0 0,0 0 0 0 0,0-1 119 0 0,13-13-4241 0 0,0 1-5157 0 0,-9 7-244 0 0</inkml:trace>
  <inkml:trace contextRef="#ctx0" brushRef="#br0" timeOffset="867.444">1222 350 608 0 0,'0'0'2035'0'0,"0"0"-378"0"0,0 0-89 0 0,0 0 124 0 0,0 0 98 0 0,0 0-102 0 0,0 0-243 0 0,0 0-266 0 0,0 0-190 0 0,0 0-143 0 0,0 0-124 0 0,0 0-132 0 0,0 0-110 0 0,-25 4-68 0 0,-76 15-40 0 0,46 9 307 0 0,44-20-574 0 0,1 1 1 0 0,0-1-1 0 0,1 2 0 0 0,0-1 1 0 0,0 1-1 0 0,1 1 0 0 0,0-1 1 0 0,1 1-1 0 0,0 1 1 0 0,0-1-1 0 0,2 1 0 0 0,-1 0 1 0 0,2 1-1 0 0,-1-1 0 0 0,2 1 1 0 0,0 0-1 0 0,0 0 0 0 0,1 0 1 0 0,1 0-1 0 0,0 0 0 0 0,1 9-105 0 0,1-19 47 0 0,-1 1 0 0 0,1-1 0 0 0,0 0-1 0 0,1 0 1 0 0,-1 0 0 0 0,0 0 0 0 0,1 0-1 0 0,0 0 1 0 0,-1-1 0 0 0,1 1 0 0 0,0 0-1 0 0,1-1 1 0 0,-1 0 0 0 0,0 1-1 0 0,1-1 1 0 0,-1 0 0 0 0,1 0 0 0 0,0 0-1 0 0,-1-1 1 0 0,1 1 0 0 0,0 0 0 0 0,0-1-1 0 0,0 0 1 0 0,0 0 0 0 0,1 0-1 0 0,-1 0 1 0 0,0-1 0 0 0,0 1 0 0 0,1-1-1 0 0,-1 1 1 0 0,0-1 0 0 0,1 0-47 0 0,107-12 1670 0 0,-92 5-1548 0 0,1-1 0 0 0,-2-1 0 0 0,1-1 0 0 0,-1-1 0 0 0,-1 0 0 0 0,0-1 0 0 0,0-1 0 0 0,-1-1 0 0 0,-1 0 0 0 0,0-1 0 0 0,-1 0 0 0 0,-1-1 0 0 0,-1-1 0 0 0,0 0 0 0 0,-1-1 0 0 0,0 0 0 0 0,-2-1 0 0 0,0 0 0 0 0,-1 0 0 0 0,-1-1 0 0 0,1-9-122 0 0,-4 13-4 0 0,-1-1 0 0 0,-1 0-1 0 0,0 1 1 0 0,-1-1-1 0 0,-1 0 1 0 0,-1 0 0 0 0,-1 0-1 0 0,0 0 1 0 0,-1 1-1 0 0,-2-8 5 0 0,3 15-34 0 0,0 1 0 0 0,-1 0 0 0 0,0 1-1 0 0,0-1 1 0 0,-1 0 0 0 0,0 1 0 0 0,-1 0 0 0 0,1 0-1 0 0,-1 0 1 0 0,0 0 0 0 0,-1 1 0 0 0,0 0-1 0 0,0 0 1 0 0,0 1 0 0 0,-1-1 0 0 0,1 1-1 0 0,-1 1 1 0 0,-1-1 0 0 0,1 1 0 0 0,0 1 0 0 0,-6-3 34 0 0,9 5-17 0 0,-1-1 0 0 0,1 1 0 0 0,-1 0 1 0 0,1 0-1 0 0,-1 0 0 0 0,0 1 1 0 0,1 0-1 0 0,-1 0 0 0 0,1 0 1 0 0,-1 0-1 0 0,0 1 0 0 0,1 0 1 0 0,-1 0-1 0 0,1 0 0 0 0,-1 0 1 0 0,1 1-1 0 0,0 0 0 0 0,-1 0 1 0 0,1 0-1 0 0,0 0 0 0 0,0 0 1 0 0,1 1-1 0 0,-1 0 0 0 0,0 0 1 0 0,1 0-1 0 0,0 0 0 0 0,-1 1 0 0 0,1-1 1 0 0,1 1-1 0 0,-1 0 0 0 0,0 0 1 0 0,1 0-1 0 0,0 0 0 0 0,-1 2 17 0 0,-4 8 8 0 0,1 0-1 0 0,1 1 0 0 0,0 0 1 0 0,1-1-1 0 0,0 1 0 0 0,1 1 0 0 0,1-1 1 0 0,0 0-1 0 0,1 13-7 0 0,2-13 41 0 0,1 0 1 0 0,0 0-1 0 0,0 1 0 0 0,2-2 1 0 0,0 1-1 0 0,1 0 0 0 0,0-1 1 0 0,1 0-1 0 0,1 0 1 0 0,0 0-1 0 0,1-1 0 0 0,0 0 1 0 0,1-1-1 0 0,1 0 0 0 0,0 0 1 0 0,0-1-1 0 0,1 0 0 0 0,0-1 1 0 0,3 2-42 0 0,26 21 147 0 0,56 35 42 0 0,-46-52-2335 0 0,-50-43-4728 0 0,-3 2-2905 0 0,1 14 2028 0 0</inkml:trace>
  <inkml:trace contextRef="#ctx0" brushRef="#br0" timeOffset="1247.857">1630 77 8138 0 0,'0'0'1377'0'0,"0"0"-14"0"0,0 0 199 0 0,0 0 168 0 0,0 0-103 0 0,0 0-222 0 0,0 0-236 0 0,-1 32-205 0 0,-5 97-183 0 0,4-104-446 0 0,1 0-1 0 0,1 0 1 0 0,1 0-1 0 0,2 0 0 0 0,0-1 1 0 0,2 1-1 0 0,0-1 1 0 0,4 7-335 0 0,31 68 593 0 0,-39-98-518 0 0,0 0 0 0 0,1-1 0 0 0,-1 1-1 0 0,0-1 1 0 0,1 0 0 0 0,-1 0 0 0 0,0 1 0 0 0,1-1 0 0 0,-1 0-1 0 0,0 0 1 0 0,1 0 0 0 0,-1 0 0 0 0,0 0 0 0 0,1-1 0 0 0,-1 1 0 0 0,1 0-1 0 0,-1-1 1 0 0,0 1 0 0 0,0-1 0 0 0,1 1 0 0 0,-1-1 0 0 0,0 1-1 0 0,0-1 1 0 0,0 0 0 0 0,0 0 0 0 0,0 0 0 0 0,1 1 0 0 0,-1-1 0 0 0,-1 0-1 0 0,1 0 1 0 0,0-1 0 0 0,0 1 0 0 0,0 0 0 0 0,-1 0 0 0 0,1 0-1 0 0,0 0 1 0 0,-1-1 0 0 0,1 1 0 0 0,-1 0 0 0 0,1-1 0 0 0,-1 1 0 0 0,0 0-1 0 0,0-1 1 0 0,0 1 0 0 0,1 0 0 0 0,-2-2-75 0 0,3 0-62 0 0,181-375 1614 0 0,-103 240-1629 0 0,-72 121-681 0 0,-8 16 155 0 0,0 1-271 0 0,0 12-3907 0 0,0-6 3463 0 0,0 15-7733 0 0,-2-12-1805 0 0</inkml:trace>
  <inkml:trace contextRef="#ctx0" brushRef="#br0" timeOffset="1602.158">785 873 14507 0 0,'0'0'1530'0'0,"0"0"-502"0"0,0 0-211 0 0,0 0 54 0 0,0 0 100 0 0,0 0 13 0 0,0 0-49 0 0,0 0-93 0 0,0 0-102 0 0,0 0-104 0 0,0 0-62 0 0,33 7-61 0 0,106 22-50 0 0,-16-21 325 0 0,263-49 129 0 0,-178-6-2476 0 0,-172 34-933 0 0,-24 9-1488 0 0,1-1-4881 0 0,-9 4-1363 0 0</inkml:trace>
  <inkml:trace contextRef="#ctx0" brushRef="#br0" timeOffset="2223.453">1148 1064 13371 0 0,'0'0'1814'0'0,"0"0"-611"0"0,0 0-343 0 0,0 0 28 0 0,0 0 19 0 0,0 0-78 0 0,0 0-78 0 0,0 0-83 0 0,0 0-96 0 0,0 0-85 0 0,0 0-93 0 0,0 0-112 0 0,-34 21-74 0 0,-103 66-58 0 0,86-43 12 0 0,46-34-122 0 0,0 0-12 0 0,-1 0 0 0 0,2 1 0 0 0,-1-1 0 0 0,1 1-1 0 0,1 0 1 0 0,0 0 0 0 0,1 1 0 0 0,0-1 0 0 0,0 0-1 0 0,1 1 1 0 0,1-1 0 0 0,0 1 0 0 0,2 10-28 0 0,-1-18 26 0 0,0 0 0 0 0,0 0 0 0 0,0-1 0 0 0,1 1 1 0 0,0 0-1 0 0,0-1 0 0 0,0 1 0 0 0,0-1 0 0 0,0 0 0 0 0,1 0 0 0 0,-1 0 1 0 0,1 0-1 0 0,0 0 0 0 0,0 0 0 0 0,0-1 0 0 0,0 1 0 0 0,0-1 0 0 0,1 0 1 0 0,-1 0-1 0 0,1 0 0 0 0,0-1 0 0 0,-1 1 0 0 0,1-1 0 0 0,0 0 0 0 0,0 0 1 0 0,0 0-1 0 0,0 0 0 0 0,1-1-26 0 0,112-2 1110 0 0,-91-5-989 0 0,-1-1 0 0 0,0-1 1 0 0,-1-1-1 0 0,1-1 1 0 0,-2-1-1 0 0,0-1 1 0 0,-1-2-1 0 0,0 0 0 0 0,-1-1 1 0 0,0-1-1 0 0,-2-1 1 0 0,0 0-1 0 0,-1-2 1 0 0,-1 0-1 0 0,-1-1 1 0 0,0 0-1 0 0,1-7-121 0 0,-9 13 15 0 0,-1 0-1 0 0,0 0 1 0 0,-1 0 0 0 0,-1-1-1 0 0,0 0 1 0 0,-1 0 0 0 0,-1 0-1 0 0,-1-1 1 0 0,0 1 0 0 0,-1-1-1 0 0,-1 1 1 0 0,0-2-15 0 0,-2 10-30 0 0,1 0 0 0 0,-1 0 0 0 0,-1 0 1 0 0,0 0-1 0 0,0 0 0 0 0,0 1 0 0 0,-1-1 0 0 0,0 1 0 0 0,-1 0 0 0 0,1 0 1 0 0,-1 1-1 0 0,-1-1 0 0 0,1 1 0 0 0,-1 0 0 0 0,0 1 0 0 0,0-1 0 0 0,-1 1 1 0 0,-1 0 29 0 0,4 2-15 0 0,1 1 1 0 0,-1 0 0 0 0,0 0-1 0 0,0 0 1 0 0,-1 1-1 0 0,1-1 1 0 0,0 1 0 0 0,-1 0-1 0 0,1 0 1 0 0,0 1 0 0 0,-1-1-1 0 0,1 1 1 0 0,-1 0 0 0 0,1 0-1 0 0,-1 1 1 0 0,1-1 0 0 0,-1 1-1 0 0,1 0 1 0 0,0 0 0 0 0,-1 0-1 0 0,1 1 1 0 0,0-1 0 0 0,0 1-1 0 0,0 0 1 0 0,0 1 0 0 0,0-1-1 0 0,1 0 1 0 0,-2 2 14 0 0,-6 4-12 0 0,1 0 1 0 0,0 0-1 0 0,1 1 0 0 0,-1 1 1 0 0,2-1-1 0 0,-1 1 0 0 0,1 1 0 0 0,1 0 1 0 0,-1 2 11 0 0,0 2 8 0 0,0 1-1 0 0,2 0 1 0 0,0 0 0 0 0,1 0 0 0 0,0 1 0 0 0,2 0-1 0 0,0-1 1 0 0,1 1 0 0 0,0 1 0 0 0,1-1 0 0 0,1 0-1 0 0,1 0 1 0 0,1 0-8 0 0,1-4 43 0 0,1 0 0 0 0,0 0 0 0 0,1-1 0 0 0,0 0 0 0 0,1 0 0 0 0,0 0 0 0 0,1-1 0 0 0,1 0 0 0 0,0 0 0 0 0,0-1 0 0 0,1 0 1 0 0,0 0-1 0 0,1-1 0 0 0,0 0 0 0 0,1 0-43 0 0,99 76 308 0 0,-100-77-112 0 0,1 1-1334 0 0,-15-19-1758 0 0,-18-40-7235 0 0,18 12-584 0 0,4 27 7358 0 0</inkml:trace>
  <inkml:trace contextRef="#ctx0" brushRef="#br0" timeOffset="2542.396">1697 946 5193 0 0,'0'0'3764'0'0,"0"0"-1100"0"0,0 0-621 0 0,0 0-237 0 0,0 0-251 0 0,0 0-247 0 0,0 0-193 0 0,0 0-163 0 0,0 0-115 0 0,0 0-63 0 0,0 0-56 0 0,0 0-70 0 0,0 0-77 0 0,-7 24-95 0 0,-21 73-83 0 0,-25 25 629 0 0,38-21-446 0 0,15-98-553 0 0,0 0 0 0 0,0 1 0 0 0,1-1 0 0 0,-1 1 0 0 0,1-1 0 0 0,0 0 0 0 0,0 0 0 0 0,0 1 0 0 0,0-1 0 0 0,1 0-1 0 0,-1 0 1 0 0,1 0 0 0 0,0 0 0 0 0,0-1 0 0 0,0 1 0 0 0,0 0 0 0 0,0-1 0 0 0,1 1 0 0 0,-1-1 0 0 0,1 0 0 0 0,0 0 0 0 0,-1 0 0 0 0,1 0 0 0 0,0 0 0 0 0,0-1 0 0 0,0 1 0 0 0,0-1 0 0 0,3 1-23 0 0,2 1 19 0 0,0 0-1 0 0,-1 0 1 0 0,1-1 0 0 0,1 0 0 0 0,-1 0 0 0 0,0-1 0 0 0,0 0 0 0 0,1 0 0 0 0,-1-1-1 0 0,0 0 1 0 0,1-1 0 0 0,-1 0 0 0 0,0 0 0 0 0,0 0 0 0 0,1-1 0 0 0,-1-1-1 0 0,-1 1 1 0 0,1-1 0 0 0,0-1 0 0 0,-1 0 0 0 0,8-4-19 0 0,-3-39-3091 0 0,-22 17-3408 0 0,6 26 4919 0 0,-9-9-7346 0 0,4 9 1568 0 0</inkml:trace>
  <inkml:trace contextRef="#ctx0" brushRef="#br0" timeOffset="2787.834">1421 1130 15195 0 0,'0'0'2025'0'0,"0"0"-538"0"0,0 0-238 0 0,0 0-79 0 0,0 0-123 0 0,0 0-132 0 0,0 0-90 0 0,33 4-82 0 0,107 11-115 0 0,100-8 359 0 0,-175-5-3226 0 0,-44-3-1176 0 0,0 0-3679 0 0,-9-3-4805 0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0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79 736 0 0 0,'0'0'663'0'0,"0"0"1331"0"0,0 0 573 0 0,0 0 169 0 0,0 0-55 0 0,0 0-278 0 0,0 0-393 0 0,0 0-376 0 0,0 0-346 0 0,0 0-268 0 0,0 0-194 0 0,0 0-145 0 0,-1 3-119 0 0,-5 6-86 0 0,4-6-83 0 0,2-3-56 0 0,0 0-63 0 0,9 4 497 0 0,18 5-418 0 0,1-1 0 0 0,0-1 0 0 0,0-1 0 0 0,0-2-1 0 0,1-1 1 0 0,-1-1 0 0 0,1-1 0 0 0,0-2 0 0 0,18-2-353 0 0,113-25-514 0 0,-150 19-3776 0 0,-29 2-9920 0 0,11 7 6732 0 0</inkml:trace>
  <inkml:trace contextRef="#ctx0" brushRef="#br0" timeOffset="243.518">0 961 8298 0 0,'0'0'2128'0'0,"0"0"-397"0"0,0 0-250 0 0,0 0 23 0 0,0 0-22 0 0,0 0-118 0 0,0 0-175 0 0,0 0-162 0 0,0 0-149 0 0,0 0-158 0 0,0 0-156 0 0,34 10-137 0 0,110 29-116 0 0,-45-29 9 0 0,-83-12-282 0 0,255-45-2692 0 0,-207 31-1708 0 0,-21 3-3644 0 0,-22 6-434 0 0</inkml:trace>
  <inkml:trace contextRef="#ctx0" brushRef="#br0" timeOffset="446.075">976 692 14211 0 0,'0'0'2070'0'0,"0"0"-701"0"0,0 0-480 0 0,0 0-73 0 0,0 0 56 0 0,0 0 14 0 0,0 0 7 0 0,0 0-50 0 0,0 0-138 0 0,0 0-123 0 0,0 0-123 0 0,0 0-110 0 0,0 0-82 0 0,36 9-67 0 0,113 25-59 0 0,-47-26-8 0 0,-87-9-289 0 0,103-7-1124 0 0,-42-5-5713 0 0,-62 10 1245 0 0,-7-1-5208 0 0</inkml:trace>
  <inkml:trace contextRef="#ctx0" brushRef="#br0" timeOffset="1016.33">1692 526 9234 0 0,'0'0'1652'0'0,"0"0"-358"0"0,0 0-162 0 0,0 0 39 0 0,0 0 39 0 0,0 0-35 0 0,0 0-88 0 0,0 0-106 0 0,0 0-111 0 0,0 0-102 0 0,0 0-123 0 0,0 0-101 0 0,0 0-68 0 0,4 28-63 0 0,12 87-35 0 0,9 198 593 0 0,4-188-769 0 0,-29-124-152 0 0,1 0 0 0 0,0-1 0 0 0,0 1 0 0 0,0-1 0 0 0,0 1 0 0 0,0-1 0 0 0,0 1 0 0 0,0-1 0 0 0,1 1 1 0 0,-1-1-1 0 0,0 0 0 0 0,0 0 0 0 0,0 0 0 0 0,0 0 0 0 0,0 0 0 0 0,0 0 0 0 0,1 0 0 0 0,-1 0 0 0 0,0 0 1 0 0,0 0-1 0 0,0-1 0 0 0,0 1 0 0 0,0 0 0 0 0,0-1 0 0 0,0 1 0 0 0,0-1 0 0 0,0 1 0 0 0,0-1 0 0 0,0 1 1 0 0,0-1-1 0 0,0 0 0 0 0,0 0 0 0 0,0 1 0 0 0,-1-1 0 0 0,1 0 0 0 0,0 0 0 0 0,-1 0 0 0 0,1 0 0 0 0,0 0 1 0 0,-1 0-1 0 0,1 0 0 0 0,-1 0 0 0 0,1 0 0 0 0,-1 0 0 0 0,0 0 0 0 0,1 0 0 0 0,-1 0 0 0 0,0 0 1 0 0,0 0-1 0 0,0-1 0 0 0,0 1 0 0 0,0 0 0 0 0,0 0 0 0 0,0-1-50 0 0,4-4-49 0 0,35-60 517 0 0,-3-2 1 0 0,-3-2-1 0 0,16-52-468 0 0,57-117 43 0 0,-44 140-2050 0 0,-58 117-10403 0 0,-4-11 1161 0 0</inkml:trace>
  <inkml:trace contextRef="#ctx0" brushRef="#br0" timeOffset="1651.082">2123 1042 10450 0 0,'0'0'5005'0'0,"0"0"-3247"0"0,0 0-887 0 0,0 0 174 0 0,0 0 216 0 0,0 0-17 0 0,0 0-180 0 0,0 0-206 0 0,0 0-193 0 0,0 0-141 0 0,0 0-82 0 0,0 0-62 0 0,27-9-49 0 0,83-31-57 0 0,-55 4 189 0 0,-50 31-441 0 0,-1-1-1 0 0,-1 1 1 0 0,1-1 0 0 0,-1 0 0 0 0,0 0-1 0 0,0 0 1 0 0,0 0 0 0 0,-1 0-1 0 0,0-1 1 0 0,-1 1 0 0 0,1-1 0 0 0,-1 1-1 0 0,0-1 1 0 0,-1 0 0 0 0,0 1-1 0 0,0-1 1 0 0,0 0 0 0 0,-2-6-22 0 0,1 11-35 0 0,-1-1 0 0 0,0 1 0 0 0,0 0 0 0 0,0 0 0 0 0,0 0 0 0 0,0 0 0 0 0,-1 0 0 0 0,1 0 0 0 0,-1 0 0 0 0,1 1 0 0 0,-1-1 0 0 0,0 1 0 0 0,1 0 0 0 0,-1 0 0 0 0,0 0 0 0 0,0 0 0 0 0,0 0 0 0 0,0 0 0 0 0,0 1 0 0 0,0 0 0 0 0,0-1 0 0 0,0 1 0 0 0,0 0 1 0 0,0 1-1 0 0,0-1 0 0 0,0 0 0 0 0,0 1 0 0 0,0 0 0 0 0,0-1 0 0 0,0 1 0 0 0,1 0 0 0 0,-1 1 0 0 0,0-1 0 0 0,0 0 0 0 0,1 1 0 0 0,-2 0 35 0 0,-6 5-21 0 0,0-1-1 0 0,0 2 1 0 0,1-1 0 0 0,0 1 0 0 0,0 0 0 0 0,1 1 0 0 0,0 0-1 0 0,0 1 1 0 0,1-1 0 0 0,0 1 0 0 0,1 1 0 0 0,0-1 0 0 0,1 1-1 0 0,0 0 1 0 0,1 0 0 0 0,-2 6 21 0 0,5-13 10 0 0,0 0-1 0 0,1 0 1 0 0,-1-1 0 0 0,1 1 0 0 0,0 0-1 0 0,0 0 1 0 0,0 0 0 0 0,0 0-1 0 0,1-1 1 0 0,0 1 0 0 0,-1 0-1 0 0,1-1 1 0 0,1 1 0 0 0,-1 0-1 0 0,1-1 1 0 0,-1 1 0 0 0,1-1 0 0 0,0 0-1 0 0,0 0 1 0 0,0 1 0 0 0,1-1-1 0 0,-1-1 1 0 0,1 1 0 0 0,-1 0-1 0 0,1-1 1 0 0,0 1 0 0 0,0-1 0 0 0,0 0-1 0 0,1 0 1 0 0,-1 0 0 0 0,0 0-1 0 0,1 0 1 0 0,-1-1 0 0 0,1 0-1 0 0,0 0 1 0 0,-1 0 0 0 0,1 0-1 0 0,0 0 1 0 0,0-1 0 0 0,0 0 0 0 0,3 1-10 0 0,3 0-272 0 0,-1 1 0 0 0,1-1 1 0 0,0-1-1 0 0,0 0 1 0 0,0 0-1 0 0,0-1 1 0 0,0 0-1 0 0,0-1 1 0 0,-1 0-1 0 0,1-1 1 0 0,0 0-1 0 0,-1 0 1 0 0,0-1-1 0 0,0 0 1 0 0,6-4 271 0 0,94-77-10289 0 0,-14-9 3544 0 0,-50 49 6734 0 0,-37 37 560 0 0,23-20 2495 0 0,-8 19 3258 0 0,-23 24-2814 0 0,-57 89-261 0 0,36-75-2934 0 0,-10 16-71 0 0,14-22-324 0 0,1 1 0 0 0,1 0 0 0 0,0 1 1 0 0,2 1-1 0 0,2 0 0 0 0,-6 16 102 0 0,15-24-866 0 0,3-19 471 0 0,-1 1-1 0 0,0 0 1 0 0,0 0-1 0 0,0 0 1 0 0,1 0-1 0 0,-1 0 1 0 0,0 0-1 0 0,0 0 1 0 0,1 0-1 0 0,-1 0 1 0 0,0 0-1 0 0,0 1 1 0 0,1-1-1 0 0,-1 0 1 0 0,0 0-1 0 0,0 0 1 0 0,1 0-1 0 0,-1 0 1 0 0,0 0-1 0 0,0 0 1 0 0,0 1-1 0 0,1-1 1 0 0,-1 0-1 0 0,0 0 1 0 0,0 0-1 0 0,0 0 1 0 0,0 1-1 0 0,0-1 1 0 0,1 0 0 0 0,-1 0-1 0 0,0 1 1 0 0,0-1-1 0 0,0 0 1 0 0,0 0-1 0 0,0 0 1 0 0,0 1-1 0 0,0-1 1 0 0,0 0-1 0 0,0 0 1 0 0,0 1-1 0 0,0-1 1 0 0,0 0-1 0 0,0 1 396 0 0,2-3-3350 0 0</inkml:trace>
  <inkml:trace contextRef="#ctx0" brushRef="#br0" timeOffset="1844.818">2441 813 7418 0 0,'0'0'3936'0'0,"0"0"-795"0"0,0 0-756 0 0,0 0-588 0 0,0 0-536 0 0,0 0-387 0 0,0 0-163 0 0,0 0-32 0 0,0 0-12 0 0,0 0-23 0 0,0 0-101 0 0,0 0-119 0 0,0 0-80 0 0,4 23-41 0 0,15 68-35 0 0,13-35 183 0 0,170 146 161 0 0,-194-196-1474 0 0,7 8 196 0 0,-12-9-4245 0 0,-2 0-4503 0 0,-1-2-1191 0 0</inkml:trace>
  <inkml:trace contextRef="#ctx0" brushRef="#br0" timeOffset="3165.149">3017 743 0 0 0,'0'0'795'0'0,"0"0"924"0"0,0 0 483 0 0,0 0 318 0 0,0 0 34 0 0,0 0-233 0 0,0 0-361 0 0,0 0-421 0 0,0 0-351 0 0,0 0-272 0 0,0 0-202 0 0,0 0-147 0 0,0 0-101 0 0,-3 5-48 0 0,-60 127 1920 0 0,15 143-1098 0 0,43-212-1347 0 0,25-71-2259 0 0,8-32-4390 0 0,-12 11-4973 0 0,-14 22 9230 0 0</inkml:trace>
  <inkml:trace contextRef="#ctx0" brushRef="#br0" timeOffset="3443.075">2752 931 6841 0 0,'0'0'2701'0'0,"0"0"-738"0"0,0 0-468 0 0,0 0 20 0 0,0 0 69 0 0,0 0-89 0 0,0 0-236 0 0,0 0-297 0 0,0 0-234 0 0,0 0-182 0 0,0 0-158 0 0,33 4-111 0 0,100 11-102 0 0,33-5-1089 0 0,-144-9-431 0 0,-1 0-1940 0 0,-7 1-2448 0 0,-5-2-4919 0 0</inkml:trace>
  <inkml:trace contextRef="#ctx0" brushRef="#br0" timeOffset="4960.687">3675 442 0 0 0,'0'0'1376'0'0,"0"0"125"0"0,0 0 18 0 0,0 0 1 0 0,0 0-34 0 0,0 0-105 0 0,0 0-179 0 0,0 0-157 0 0,0 0-120 0 0,0 0-100 0 0,0 0-90 0 0,0 0-95 0 0,-29 14-93 0 0,-91 46-78 0 0,40-1 433 0 0,68-45-745 0 0,5-7-43 0 0,0 0 0 0 0,1 0 0 0 0,0 1 0 0 0,0 0 0 0 0,1 0-1 0 0,-1 1 1 0 0,2 0 0 0 0,0-1 0 0 0,0 2 0 0 0,0-1 0 0 0,1 0 0 0 0,0 1 0 0 0,1-1-1 0 0,0 1 1 0 0,1 0 0 0 0,0-1 0 0 0,0 1 0 0 0,2 10-114 0 0,-1-17 75 0 0,1 0-1 0 0,1 0 1 0 0,-1 0 0 0 0,0 1 0 0 0,1-1 0 0 0,-1 0-1 0 0,1-1 1 0 0,0 1 0 0 0,0 0 0 0 0,0-1 0 0 0,1 1-1 0 0,-1-1 1 0 0,1 1 0 0 0,-1-1 0 0 0,1 0 0 0 0,0 0-1 0 0,-1 0 1 0 0,1 0 0 0 0,0-1 0 0 0,0 1 0 0 0,0-1-1 0 0,1 0 1 0 0,-1 0 0 0 0,0 0 0 0 0,0 0 0 0 0,1-1-1 0 0,-1 1 1 0 0,1-1 0 0 0,-1 0 0 0 0,4 0-75 0 0,101-20 1945 0 0,-81 4-1713 0 0,-1-2 0 0 0,0-1 0 0 0,-1-1-1 0 0,-1-1 1 0 0,-1-1 0 0 0,-2-2 0 0 0,0 0 0 0 0,-1-1 0 0 0,5-10-232 0 0,-5 10 31 0 0,-1-2 0 0 0,-1 0 0 0 0,-1-1 1 0 0,-1-1-1 0 0,-2 0 0 0 0,-1-1 0 0 0,-2-1 0 0 0,0 0 1 0 0,-2 0-1 0 0,-2-1 0 0 0,-1 0 0 0 0,-1 0 0 0 0,0-28-31 0 0,-4 55-24 0 0,0 0 0 0 0,0 0-1 0 0,0 1 1 0 0,-1-1 0 0 0,0 0-1 0 0,0 0 1 0 0,0 0 0 0 0,0 0-1 0 0,-1 1 1 0 0,0-1 0 0 0,0 0 0 0 0,0 1-1 0 0,-1-1 1 0 0,1 0 0 0 0,-1 1-1 0 0,0-1 1 0 0,-1 1 0 0 0,1 0-1 0 0,-1 0 1 0 0,1 0 0 0 0,-1 0-1 0 0,0 0 1 0 0,-1 1 0 0 0,1-1-1 0 0,-1 1 1 0 0,1 0 0 0 0,-1 0-1 0 0,0 0 1 0 0,0 1 0 0 0,-1-1-1 0 0,1 1 1 0 0,0 0 0 0 0,-1 0-1 0 0,0 0 25 0 0,-1 2-28 0 0,0 1-1 0 0,0-1 0 0 0,0 1 1 0 0,0 0-1 0 0,0 0 0 0 0,0 1 0 0 0,0 0 1 0 0,1 0-1 0 0,-1 0 0 0 0,1 1 1 0 0,-1 0-1 0 0,1 0 0 0 0,0 0 0 0 0,0 0 1 0 0,0 1-1 0 0,1 0 0 0 0,-1 0 0 0 0,1 0 1 0 0,0 1-1 0 0,0-1 0 0 0,-1 4 29 0 0,-67 113 39 0 0,64-98 7 0 0,1 1-1 0 0,1 0 0 0 0,0 0 1 0 0,2 0-1 0 0,1 0 0 0 0,2 0 1 0 0,0 1-1 0 0,1-1 0 0 0,2 11-45 0 0,2-13 76 0 0,0 0 0 0 0,2 0 1 0 0,1-1-1 0 0,0 0 0 0 0,2 0 0 0 0,0-1 0 0 0,1 0 0 0 0,1 0 0 0 0,1-1 0 0 0,1-1 0 0 0,0 0 0 0 0,16 16-76 0 0,66 47-2 0 0,-79-77-2231 0 0,-11-18-9461 0 0,-5 10 1036 0 0</inkml:trace>
  <inkml:trace contextRef="#ctx0" brushRef="#br0" timeOffset="5680.062">3976 736 3129 0 0,'0'0'2063'0'0,"0"0"-268"0"0,0 0-59 0 0,0 0 134 0 0,0 0 25 0 0,0 0-187 0 0,0 0-295 0 0,0 0-245 0 0,0 0-120 0 0,0 0-40 0 0,0 0-62 0 0,0 0-102 0 0,0 0-120 0 0,3-4-97 0 0,108-186 3210 0 0,-97 166-3730 0 0,1 1 0 0 0,1 1-1 0 0,1 0 1 0 0,1 1 0 0 0,1 1 0 0 0,1 1 0 0 0,0 0 0 0 0,3 1-107 0 0,-21 44-264 0 0,-20 157 481 0 0,18-182-205 0 0,-1 1 1 0 0,1-1-1 0 0,0 1 0 0 0,0-1 1 0 0,0 1-1 0 0,0-1 1 0 0,0 1-1 0 0,0-1 0 0 0,0 1 1 0 0,1-1-1 0 0,-1 0 0 0 0,1 1 1 0 0,-1-1-1 0 0,1 1 0 0 0,-1-1 1 0 0,1 0-1 0 0,-1 0 0 0 0,1 1 1 0 0,0-1-1 0 0,0 0 0 0 0,0 0 1 0 0,0 0-1 0 0,0 0 1 0 0,0 0-1 0 0,0 0 0 0 0,0 0 1 0 0,0 0-1 0 0,1 0 0 0 0,-1 0 1 0 0,0-1-1 0 0,0 1 0 0 0,1 0 1 0 0,-1-1-1 0 0,0 1 0 0 0,1-1 1 0 0,-1 0-1 0 0,1 1 1 0 0,-1-1-1 0 0,1 0 0 0 0,-1 0 1 0 0,1 0-1 0 0,-1 0 0 0 0,0 0 1 0 0,1 0-1 0 0,-1 0 0 0 0,1-1 1 0 0,-1 1-1 0 0,1 0 0 0 0,-1-1 1 0 0,0 1-1 0 0,1-1 0 0 0,-1 0 1 0 0,1 0-13 0 0,12-5 53 0 0,-1-1 1 0 0,0-1-1 0 0,-1 0 1 0 0,0-1-1 0 0,0 0 1 0 0,-1 0-1 0 0,0-1 1 0 0,7-10-54 0 0,15-11 48 0 0,38-33 15 0 0,-71 65-68 0 0,0-1 1 0 0,0 0 0 0 0,0 0 0 0 0,0 1-1 0 0,-1-1 1 0 0,1 0 0 0 0,0 0 0 0 0,0 1 0 0 0,0-1-1 0 0,0 0 1 0 0,0 0 0 0 0,0 1 0 0 0,0-1-1 0 0,0 0 1 0 0,0 0 0 0 0,0 1 0 0 0,0-1-1 0 0,0 0 1 0 0,0 0 0 0 0,1 1 0 0 0,-1-1-1 0 0,0 0 1 0 0,0 0 0 0 0,0 0 0 0 0,0 1 0 0 0,0-1-1 0 0,0 0 1 0 0,1 0 0 0 0,-1 0 0 0 0,0 1-1 0 0,0-1 1 0 0,0 0 0 0 0,0 0 0 0 0,1 0-1 0 0,-1 0 1 0 0,0 1 0 0 0,0-1 0 0 0,1 0 0 0 0,-1 0-1 0 0,0 0 1 0 0,0 0 0 0 0,1 0 0 0 0,-1 0-1 0 0,0 0 1 0 0,0 0 0 0 0,1 0 0 0 0,-1 0-1 0 0,0 0 1 0 0,0 0 0 0 0,1 0 0 0 0,-1 0 0 0 0,0 0-1 0 0,0 0 1 0 0,1 0 0 0 0,-1 0 0 0 0,0 0-1 0 0,0 0 1 0 0,0 0 0 0 0,1 0 0 0 0,-1 0-1 0 0,0-1 1 0 0,0 1 4 0 0,0 7 40 0 0,-2 147 53 0 0,3-148-97 0 0,0 0 0 0 0,0 0 0 0 0,1 0-1 0 0,0 0 1 0 0,0 0 0 0 0,0-1 0 0 0,1 1-1 0 0,-1-1 1 0 0,1 0 0 0 0,1 0 0 0 0,-1 0-1 0 0,1 0 1 0 0,0 0 0 0 0,0-1 0 0 0,0 1-1 0 0,1-1 1 0 0,2 2 4 0 0,51 3-2353 0 0,-22-17-3339 0 0,-28 5 2784 0 0,0 1-4365 0 0,-4-1-2112 0 0</inkml:trace>
  <inkml:trace contextRef="#ctx0" brushRef="#br0" timeOffset="6562.057">3334 953 0 0 0,'0'0'519'0'0,"0"0"1328"0"0,0 0 547 0 0,0 0 80 0 0,0 0-175 0 0,0 0-343 0 0,0 0-380 0 0,0 0-335 0 0,0 0-256 0 0,0 0-194 0 0,0 0-151 0 0,0 0-92 0 0,8 8 1309 0 0,252-14 3946 0 0,131-16-4364 0 0,-306 17-1090 0 0,377-51-1124 0 0,-455 55 490 0 0,24-5-934 0 0,-16-1-2722 0 0,-15 6 504 0 0,0-1 1941 0 0,0 1-6447 0 0,0 1 321 0 0</inkml:trace>
  <inkml:trace contextRef="#ctx0" brushRef="#br0" timeOffset="7297.802">3844 1285 5089 0 0,'0'0'2122'0'0,"0"0"-191"0"0,0 0-53 0 0,0 0 18 0 0,0 0-88 0 0,0 0-215 0 0,0 0-268 0 0,0 0-244 0 0,0 0-198 0 0,0 0-151 0 0,0 0-139 0 0,0 0-75 0 0,0 0-72 0 0,-16-7-64 0 0,-52-20-29 0 0,66 26-325 0 0,-1 0-1 0 0,0 0 1 0 0,1 0-1 0 0,-1 1 1 0 0,0-1 0 0 0,1 1-1 0 0,-1 0 1 0 0,0-1-1 0 0,0 1 1 0 0,1 0-1 0 0,-1 1 1 0 0,0-1-1 0 0,0 0 1 0 0,1 1 0 0 0,-1 0-1 0 0,0 0 1 0 0,1-1-1 0 0,-1 2 1 0 0,1-1-1 0 0,-1 0 1 0 0,1 0 0 0 0,-1 1-1 0 0,1-1 1 0 0,0 1-1 0 0,0 0 1 0 0,0 0-1 0 0,0 0 1 0 0,0 0 0 0 0,0 0-28 0 0,-8 7 50 0 0,-2 0-39 0 0,1 0 1 0 0,0 0 0 0 0,0 1 0 0 0,1 1 0 0 0,1-1-1 0 0,0 2 1 0 0,0-1 0 0 0,1 1 0 0 0,1 1-1 0 0,0-1 1 0 0,0 1 0 0 0,-4 14-12 0 0,9-24 15 0 0,0 1-1 0 0,0 0 1 0 0,1 0-1 0 0,-1 0 1 0 0,1 0-1 0 0,0 0 1 0 0,0 0-1 0 0,0 1 1 0 0,0-1-1 0 0,1 0 1 0 0,0 1-1 0 0,0-1 1 0 0,0 0-1 0 0,0 0 1 0 0,1 1-1 0 0,-1-1 1 0 0,1 0-1 0 0,0 0 1 0 0,1 0-1 0 0,-1 0 1 0 0,1 0-1 0 0,-1 0 1 0 0,1 0-1 0 0,0 0 1 0 0,1 0-1 0 0,-1-1 1 0 0,1 1-1 0 0,-1-1 1 0 0,1 0-1 0 0,0 0 1 0 0,1 0-1 0 0,-1 0 1 0 0,0 0-1 0 0,1-1 1 0 0,-1 0-1 0 0,1 1 1 0 0,0-1-1 0 0,0-1 1 0 0,0 1-15 0 0,7 0 97 0 0,0-1 1 0 0,0 0 0 0 0,0 0 0 0 0,1-1 0 0 0,-1-1-1 0 0,0 0 1 0 0,0-1 0 0 0,0 0 0 0 0,0 0 0 0 0,0-1 0 0 0,-1-1-1 0 0,1 0 1 0 0,-1 0 0 0 0,0-1 0 0 0,0 0 0 0 0,0-1-1 0 0,-1 0 1 0 0,1-1-98 0 0,19-15 147 0 0,0-2-1 0 0,-2-1 1 0 0,-1-1 0 0 0,20-25-147 0 0,-29 33-21 0 0,-1-2 0 0 0,-1 0 1 0 0,0 0-1 0 0,-2-2 0 0 0,0 1 0 0 0,-1-2 1 0 0,-2 0-1 0 0,0 0 0 0 0,-1-1 1 0 0,-2 0-1 0 0,0 0 0 0 0,-2-1 0 0 0,-1 1 1 0 0,0-1-1 0 0,-2-1 0 0 0,-1 1 1 0 0,-2-22 20 0 0,1 43-20 0 0,0 1 0 0 0,0-1 0 0 0,0 0 1 0 0,-1 0-1 0 0,1 1 0 0 0,-1-1 0 0 0,0 0 0 0 0,0 1 1 0 0,-1-1-1 0 0,1 1 0 0 0,-1-1 0 0 0,1 1 1 0 0,-1-1-1 0 0,0 1 0 0 0,-1 0 0 0 0,1 0 0 0 0,0 0 1 0 0,-1 0-1 0 0,0 1 0 0 0,1-1 0 0 0,-1 1 1 0 0,0-1-1 0 0,0 1 0 0 0,-1 0 0 0 0,1 0 1 0 0,0 1-1 0 0,-1-1 0 0 0,1 1 0 0 0,-1-1 0 0 0,1 1 1 0 0,-1 0-1 0 0,0 0 0 0 0,0 1 0 0 0,1-1 1 0 0,-1 1-1 0 0,0 0 0 0 0,0 0 0 0 0,1 0 0 0 0,-1 0 1 0 0,0 1-1 0 0,0-1 0 0 0,1 1 0 0 0,-1 0 1 0 0,0 0-1 0 0,1 1 0 0 0,-3 0 20 0 0,-10 9-7 0 0,0 1-1 0 0,1 0 0 0 0,0 1 1 0 0,1 1-1 0 0,1 0 1 0 0,0 0-1 0 0,1 2 1 0 0,1 0-1 0 0,0 0 1 0 0,1 1-1 0 0,1 0 1 0 0,0 0-1 0 0,1 1 1 0 0,2 0-1 0 0,-1 1 1 0 0,2 0-1 0 0,-2 11 8 0 0,3-17 16 0 0,-1 1-1 0 0,2 0 1 0 0,0 0 0 0 0,1 0-1 0 0,0 0 1 0 0,1 0 0 0 0,1 0-1 0 0,0 1 1 0 0,1-1 0 0 0,0 0-1 0 0,1 0 1 0 0,1 0 0 0 0,0 0-1 0 0,1 0 1 0 0,0-1 0 0 0,1 0-1 0 0,1 1 1 0 0,0-2 0 0 0,1 1-1 0 0,0-1 1 0 0,1 0 0 0 0,0 0-1 0 0,1-1 1 0 0,3 3-16 0 0,-3-5 12 0 0,0-1 1 0 0,0 0-1 0 0,1 0 0 0 0,0-1 0 0 0,0 0 1 0 0,1 0-1 0 0,-1-1 0 0 0,1-1 0 0 0,1 0 1 0 0,-1 0-1 0 0,6 0-12 0 0,14-15-4385 0 0,-21-13-6525 0 0,-9 16 1734 0 0</inkml:trace>
  <inkml:trace contextRef="#ctx0" brushRef="#br0" timeOffset="7656.312">4394 1031 12171 0 0,'0'0'1532'0'0,"0"0"-390"0"0,0 0-146 0 0,0 0 149 0 0,0 0 117 0 0,0 0-55 0 0,0 0-154 0 0,0 0-148 0 0,0 0-147 0 0,-16 32-139 0 0,-53 100-108 0 0,1 28 527 0 0,65-148-1017 0 0,0 0 0 0 0,1 0 1 0 0,0 0-1 0 0,1 0 1 0 0,0 1-1 0 0,1-1 1 0 0,1 0-1 0 0,0 1 1 0 0,0-1-1 0 0,1 0 0 0 0,1 0 1 0 0,1 2-22 0 0,1-7 59 0 0,0-1 1 0 0,0 0-1 0 0,1-1 0 0 0,0 1 1 0 0,0-1-1 0 0,0-1 1 0 0,1 1-1 0 0,0-1 0 0 0,0 0 1 0 0,0 0-1 0 0,0-1 0 0 0,0 0 1 0 0,1 0-1 0 0,0-1 0 0 0,-1 0 1 0 0,1 0-1 0 0,0-1 1 0 0,0 0-1 0 0,0 0 0 0 0,0-1 1 0 0,0 0-1 0 0,0-1 0 0 0,0 1 1 0 0,0-1-1 0 0,7-3-59 0 0,13 4 144 0 0,-21 0-164 0 0,0-1 1 0 0,-1 1-1 0 0,1-2 0 0 0,-1 1 0 0 0,1 0 0 0 0,-1-1 1 0 0,1-1-1 0 0,-1 1 0 0 0,0-1 0 0 0,0 0 0 0 0,0 0 1 0 0,0 0-1 0 0,-1-1 0 0 0,2-2 20 0 0,3-35-4162 0 0,-10 25 113 0 0,-2 4-3313 0 0,1 4-3012 0 0</inkml:trace>
  <inkml:trace contextRef="#ctx0" brushRef="#br0" timeOffset="7898.41">4092 1292 12611 0 0,'0'0'2083'0'0,"0"0"-536"0"0,0 0-239 0 0,0 0 59 0 0,0 0-61 0 0,0 0-269 0 0,0 0-245 0 0,0 0-162 0 0,0 0-117 0 0,0 0-75 0 0,35 3-85 0 0,107 6-105 0 0,108-6-919 0 0,-159-10-4733 0 0,-50 3-3340 0 0,-21 4-670 0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36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383 158 13291 0 0,'0'0'1236'0'0,"0"0"-270"0"0,0 0-300 0 0,0 0-15 0 0,0 0 161 0 0,0 0 193 0 0,0 0 114 0 0,0 0-34 0 0,0 0-93 0 0,0 0-147 0 0,0 0-123 0 0,14 36-124 0 0,46 115-103 0 0,-26-21 246 0 0,-5 270 282 0 0,2 32-1701 0 0,-31-402-142 0 0,1 1-1580 0 0,2-12-2647 0 0,-2-18 2621 0 0,-1-1-4907 0 0,0 0-210 0 0</inkml:trace>
  <inkml:trace contextRef="#ctx0" brushRef="#br0" timeOffset="507.854">9 626 12579 0 0,'0'0'1629'0'0,"0"0"-140"0"0,0 0-173 0 0,0 0-58 0 0,0 0-14 0 0,0 0-97 0 0,0 0-170 0 0,0 0-178 0 0,-2-32-179 0 0,-5-98-140 0 0,7 126-449 0 0,0 1-1 0 0,0-1 1 0 0,1 0 0 0 0,-1 0-1 0 0,1 0 1 0 0,0 0-1 0 0,0 1 1 0 0,0-1-1 0 0,1 0 1 0 0,-1 1-1 0 0,1-1 1 0 0,0 1-1 0 0,0-1 1 0 0,0 1-1 0 0,0 0 1 0 0,1 0-1 0 0,-1 0 1 0 0,1 0 0 0 0,0 1-1 0 0,0-1 1 0 0,0 1-1 0 0,3-3-30 0 0,7-5 118 0 0,40-36 106 0 0,3 2 1 0 0,1 2 0 0 0,2 3-1 0 0,2 3 1 0 0,1 3-1 0 0,1 2 1 0 0,2 3-1 0 0,17-3-224 0 0,-57 22 12 0 0,1 0 0 0 0,0 2 0 0 0,0 1-1 0 0,0 1 1 0 0,1 1 0 0 0,0 1 0 0 0,24 1-12 0 0,-49 3 1 0 0,0-1-1 0 0,1 0 1 0 0,-1 1 0 0 0,0-1-1 0 0,0 1 1 0 0,0-1 0 0 0,1 1-1 0 0,-1 0 1 0 0,0 0 0 0 0,0 0-1 0 0,0 0 1 0 0,0 1 0 0 0,0-1-1 0 0,0 0 1 0 0,-1 1-1 0 0,1-1 1 0 0,0 1 0 0 0,-1 0-1 0 0,1 0 1 0 0,-1-1 0 0 0,0 1-1 0 0,1 0 1 0 0,-1 0 0 0 0,0 0-1 0 0,0 0 1 0 0,0 1 0 0 0,-1-1-1 0 0,1 0 1 0 0,0 0 0 0 0,-1 0-1 0 0,0 1 1 0 0,1-1 0 0 0,-1 0-1 0 0,0 1 1 0 0,0 0-1 0 0,-15 83 150 0 0,-6-37-119 0 0,-3-2 0 0 0,-1 0 0 0 0,-3-2 0 0 0,-1-1 0 0 0,-29 32-31 0 0,19-25 7 0 0,2 3 1 0 0,2 1 0 0 0,-14 33-8 0 0,47-85-7 0 0,0 1 1 0 0,0-1 0 0 0,0 1 0 0 0,1 0 0 0 0,-1-1 0 0 0,1 1-1 0 0,0 0 1 0 0,0 0 0 0 0,0 0 0 0 0,1 0 0 0 0,0 0 0 0 0,-1 1-1 0 0,1-1 1 0 0,1 0 0 0 0,-1 0 0 0 0,1 0 0 0 0,-1 0 0 0 0,1 0-1 0 0,0 0 1 0 0,0 0 0 0 0,1-1 0 0 0,-1 1 0 0 0,1 0-1 0 0,0 0 1 0 0,0-1 0 0 0,0 1 0 0 0,1-1 0 0 0,-1 0 0 0 0,1 0-1 0 0,0 0 1 0 0,0 0 0 0 0,0 0 0 0 0,0-1 0 0 0,0 1 0 0 0,0-1-1 0 0,1 0 1 0 0,-1 0 0 0 0,5 2 6 0 0,13 4 11 0 0,1 0 0 0 0,0-2-1 0 0,0 0 1 0 0,0-2 0 0 0,1 0 0 0 0,0-2 0 0 0,0 0-1 0 0,2-1-10 0 0,-4-1 5 0 0,1 1 0 0 0,-1 1 1 0 0,1 1-1 0 0,-1 1 0 0 0,0 1 0 0 0,0 1 0 0 0,-1 1 0 0 0,0 0 0 0 0,1 2-5 0 0,-17-6 17 0 0,0-1-1 0 0,0 1 1 0 0,0 0-1 0 0,-1 0 1 0 0,1 0 0 0 0,-1 0-1 0 0,1 1 1 0 0,-1-1-1 0 0,0 1 1 0 0,-1 0 0 0 0,1 0-1 0 0,0 0 1 0 0,-1 0-1 0 0,0 1 1 0 0,0-1 0 0 0,-1 1-1 0 0,1-1 1 0 0,-1 1-1 0 0,0-1 1 0 0,0 1 0 0 0,0 0-1 0 0,-1 0 1 0 0,0-1-1 0 0,0 1 1 0 0,0 0 0 0 0,0 0-1 0 0,-1-1 1 0 0,1 1-1 0 0,-1 0 1 0 0,-1-1 0 0 0,1 1-1 0 0,-1 0 1 0 0,0 0-17 0 0,-4 12 63 0 0,-1 1-1 0 0,-1-1 1 0 0,-1-1 0 0 0,0 0-1 0 0,-2 0 1 0 0,1 0 0 0 0,-13 11-63 0 0,-36 36 10 0 0,-3-3 0 0 0,-3-3 0 0 0,-2-3 0 0 0,-13 5-10 0 0,10-25-2366 0 0,69-39-1948 0 0,6-16 84 0 0,11-13-5967 0 0,-7 25 3822 0 0</inkml:trace>
  <inkml:trace contextRef="#ctx0" brushRef="#br0" timeOffset="1158.945">1232 1034 6273 0 0,'0'0'2566'0'0,"0"0"-457"0"0,0 0-224 0 0,0 0-22 0 0,0 0-122 0 0,0 0-286 0 0,-6 32-279 0 0,-19 95-209 0 0,24-125-923 0 0,0-1 1 0 0,0 1-1 0 0,0-1 0 0 0,0 1 1 0 0,0-1-1 0 0,1 1 0 0 0,-1-1 1 0 0,0 1-1 0 0,1 0 0 0 0,-1-1 1 0 0,1 1-1 0 0,0 0 0 0 0,0-1 1 0 0,-1 1-1 0 0,1 0 0 0 0,0 0 1 0 0,1-1-1 0 0,-1 1 0 0 0,0 0 1 0 0,0 0-1 0 0,1-1 0 0 0,-1 1 1 0 0,1 0-1 0 0,-1-1 0 0 0,1 1 1 0 0,0-1-1 0 0,0 1 0 0 0,-1-1 1 0 0,1 1-1 0 0,0-1 0 0 0,1 1 1 0 0,-1-1-1 0 0,0 0 0 0 0,0 0 1 0 0,1 1-45 0 0,7 4 480 0 0,-2-3-324 0 0,-1-1-1 0 0,0 1 0 0 0,1-1 0 0 0,0-1 0 0 0,-1 1 0 0 0,1-1 0 0 0,0-1 1 0 0,0 1-1 0 0,0-1 0 0 0,0 0 0 0 0,-1 0 0 0 0,1-1 0 0 0,0 0 0 0 0,0 0 1 0 0,-1-1-1 0 0,1 0 0 0 0,0 0 0 0 0,-1 0 0 0 0,0-1 0 0 0,0 0 0 0 0,0 0 1 0 0,0-1-1 0 0,0 0 0 0 0,3-2-155 0 0,28-21 278 0 0,-1-2 1 0 0,-2-1-1 0 0,0-2 1 0 0,-3-1-1 0 0,2-4-278 0 0,-23 26 36 0 0,41-49 0 0 0,-3-3 0 0 0,-3-2 0 0 0,6-14-36 0 0,-55 112-560 0 0,-3-16 528 0 0,1 0 1 0 0,0 0-1 0 0,2 1 0 0 0,0 0 0 0 0,1-1 0 0 0,1 1 1 0 0,0 0-1 0 0,2 0 0 0 0,0 1 0 0 0,1-1 1 0 0,1 2 31 0 0,-1-16-6 0 0,0 0 1 0 0,1 0-1 0 0,0 0 1 0 0,-1 0 0 0 0,1 0-1 0 0,1-1 1 0 0,-1 1-1 0 0,1-1 1 0 0,-1 1 0 0 0,1-1-1 0 0,0 0 1 0 0,0 0-1 0 0,0 0 1 0 0,1 0 0 0 0,-1-1-1 0 0,1 0 1 0 0,-1 1-1 0 0,1-1 1 0 0,0 0 0 0 0,0-1-1 0 0,0 1 1 0 0,0-1-1 0 0,0 1 1 0 0,0-1 0 0 0,1-1 5 0 0,107 11 211 0 0,-93-15-106 0 0,1 0 1 0 0,-1-2-1 0 0,0 0 1 0 0,-1-1 0 0 0,0-1-1 0 0,0 0 1 0 0,0-2 0 0 0,-1 0-1 0 0,0-1 1 0 0,-1 0-1 0 0,-1-1 1 0 0,0-1 0 0 0,0-1-1 0 0,-1 0 1 0 0,-1-1-1 0 0,4-6-105 0 0,15-13 123 0 0,-1-1-1 0 0,-2-2 1 0 0,-2-1-1 0 0,-1-1 0 0 0,-2-1 1 0 0,-2-1-1 0 0,-2-1 1 0 0,-1-1-1 0 0,8-31-122 0 0,-20 51 17 0 0,0 0-1 0 0,-2-1 1 0 0,0 0 0 0 0,-2 0-1 0 0,0-1 1 0 0,-2 1 0 0 0,0-1-1 0 0,-2 1 1 0 0,-1 0 0 0 0,-1-1-1 0 0,-1 1 1 0 0,-6-21-17 0 0,10 43-2 0 0,-1-1 0 0 0,1 0-1 0 0,-1 1 1 0 0,0-1 0 0 0,1 1 0 0 0,-1-1 0 0 0,-1 1-1 0 0,1-1 1 0 0,0 1 0 0 0,0-1 0 0 0,-1 1 0 0 0,0 0 0 0 0,1 0-1 0 0,-1 0 1 0 0,0 0 0 0 0,0 0 0 0 0,0 0 0 0 0,0 0-1 0 0,0 1 1 0 0,-1-1 0 0 0,1 1 0 0 0,0 0 0 0 0,-1-1 0 0 0,1 1-1 0 0,-1 0 1 0 0,1 0 0 0 0,-1 1 0 0 0,0-1 0 0 0,1 0-1 0 0,-1 1 1 0 0,0 0 0 0 0,1 0 0 0 0,-1 0 0 0 0,0 0-1 0 0,0 0 1 0 0,1 0 0 0 0,-1 0 0 0 0,0 1 0 0 0,1 0 0 0 0,-1-1-1 0 0,1 1 1 0 0,-1 0 0 0 0,0 0 0 0 0,1 1 0 0 0,0-1-1 0 0,-1 0 1 0 0,0 2 2 0 0,-5 13-14 0 0,0 0 1 0 0,1 1-1 0 0,1 0 0 0 0,0 0 0 0 0,1 1 0 0 0,1 0 0 0 0,1-1 0 0 0,1 1 0 0 0,0 0 0 0 0,1 1 1 0 0,1-1-1 0 0,1 0 0 0 0,0 0 0 0 0,2 0 0 0 0,0 0 0 0 0,1 0 0 0 0,1 2 14 0 0,1 1-26 0 0,0 0-1 0 0,1-1 1 0 0,2 0-1 0 0,0 0 1 0 0,1-1-1 0 0,0 0 0 0 0,2-1 1 0 0,0 0-1 0 0,1-1 1 0 0,1 0-1 0 0,0-1 1 0 0,2-1-1 0 0,0 0 1 0 0,0-1-1 0 0,1-1 1 0 0,1-1-1 0 0,0 0 1 0 0,1-1-1 0 0,6 2 27 0 0,-21-11-140 0 0,1 1 0 0 0,0-2 0 0 0,1 1 0 0 0,-1 0 0 0 0,0-1 0 0 0,0 0 0 0 0,1-1 0 0 0,-1 1 0 0 0,0-1 0 0 0,1 0 0 0 0,-1 0 0 0 0,0 0 0 0 0,1-1 0 0 0,-1 0 140 0 0,-13-35-3725 0 0,-38-4-2957 0 0,12 19-2195 0 0,17 12 1479 0 0</inkml:trace>
  <inkml:trace contextRef="#ctx0" brushRef="#br0" timeOffset="1320.338">1950 493 15275 0 0,'0'0'2921'0'0,"0"0"-1005"0"0,0 0-578 0 0,0 0-262 0 0,0 0-108 0 0,0 0-53 0 0,0 0-65 0 0,0 0-86 0 0,0 0-164 0 0,31-5-163 0 0,104-19-83 0 0,283-57 505 0 0,-171 51-1959 0 0,-165 24-2722 0 0,-2 2-4977 0 0,-43 3-3881 0 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41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8602 0 0,'0'0'3138'0'0,"0"0"-491"0"0,0 0-356 0 0,0 0-322 0 0,0 0-358 0 0,0 0-351 0 0,0 0-312 0 0,0 0-209 0 0,0 0-108 0 0,0 0-55 0 0,0 0-20 0 0,0 0-43 0 0,9 7-98 0 0,-2-2-341 0 0,-4-2-37 0 0,1 0-1 0 0,0 0 1 0 0,0 0-1 0 0,0-1 1 0 0,0 0 0 0 0,1 1-1 0 0,-1-2 1 0 0,0 1-1 0 0,1 0 1 0 0,0-1 0 0 0,-1 0-1 0 0,1 0 1 0 0,0 0-1 0 0,0-1 1 0 0,1 1-37 0 0,406-23-7 0 0,-384 18-2277 0 0,-24 1-3406 0 0,-19 2-3363 0 0,7 1-432 0 0</inkml:trace>
  <inkml:trace contextRef="#ctx0" brushRef="#br0" timeOffset="248.962">39 258 12027 0 0,'0'0'2155'0'0,"0"0"-535"0"0,0 0-136 0 0,0 0-10 0 0,0 0-120 0 0,0 0-222 0 0,0 0-207 0 0,32 9-239 0 0,103 24-237 0 0,-46-34-20 0 0,-71-4-364 0 0,159-41 659 0 0,-36 9-3792 0 0,-47 18-8241 0 0,-75 15 1162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3:44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2497 652 3201 0 0,'0'0'2751'0'0,"0"0"-579"0"0,0 0 9 0 0,0 0 99 0 0,0 0-133 0 0,0 0-315 0 0,0 0-408 0 0,0 0-376 0 0,0 0-282 0 0,0 0-174 0 0,0 0-112 0 0,0 0-63 0 0,0 0-19 0 0,-4 8 850 0 0,16 331 2177 0 0,-2-156-1544 0 0,-24-268-1449 0 0,12 41-371 0 0,3 0 0 0 0,1 0 0 0 0,2 0-1 0 0,8-29-60 0 0,5 7 8 0 0,3 1-1 0 0,2 1 0 0 0,4 2 1 0 0,4-5-8 0 0,1 24-12 0 0,-30 42 9 0 0,1 1 0 0 0,-1 0 1 0 0,1-1-1 0 0,-1 1 1 0 0,1 0-1 0 0,-1 0 0 0 0,1 0 1 0 0,-1 0-1 0 0,1 0 1 0 0,-1 1-1 0 0,1-1 1 0 0,-1 0-1 0 0,1 1 0 0 0,-1-1 1 0 0,0 1-1 0 0,1 0 1 0 0,-1-1-1 0 0,1 1 1 0 0,-1 0-1 0 0,0 0 0 0 0,0-1 1 0 0,0 1-1 0 0,1 0 1 0 0,-1 0-1 0 0,0 1 0 0 0,0-1 1 0 0,0 0-1 0 0,-1 0 1 0 0,1 0-1 0 0,1 2 3 0 0,5 7 9 0 0,43 82 30 0 0,-37-21-671 0 0,-13-40-2373 0 0,0-21-1154 0 0,0 0-4320 0 0,0-6-3040 0 0</inkml:trace>
  <inkml:trace contextRef="#ctx0" brushRef="#br0" timeOffset="-7423.062">665 166 184 0 0,'0'0'1080'0'0,"0"0"102"0"0,0 0 357 0 0,0 0 392 0 0,0 0 197 0 0,0 0-62 0 0,0 0-251 0 0,0 0-326 0 0,0 0-241 0 0,0 0-191 0 0,0 0-187 0 0,0 0-113 0 0,0 0-98 0 0,-10 2-83 0 0,-32 6-45 0 0,42-8-478 0 0,1 0 1 0 0,-1 0-1 0 0,0 1 0 0 0,1-1 1 0 0,-1 0-1 0 0,0 0 0 0 0,0 0 1 0 0,1 0-1 0 0,-1 0 0 0 0,0 0 1 0 0,1 1-1 0 0,-1-1 0 0 0,0 0 1 0 0,0 0-1 0 0,0 0 0 0 0,1 1 1 0 0,-1-1-1 0 0,0 0 0 0 0,0 0 1 0 0,0 1-1 0 0,1-1 0 0 0,-1 0 0 0 0,0 0 1 0 0,0 1-1 0 0,0-1 0 0 0,0 0 1 0 0,0 0-1 0 0,0 1 0 0 0,0-1 1 0 0,0 0-1 0 0,0 1 0 0 0,0-1 1 0 0,0 0-1 0 0,0 1 0 0 0,0-1 1 0 0,0 0-1 0 0,0 1 0 0 0,0-1 1 0 0,0 0-1 0 0,0 0 0 0 0,0 1 1 0 0,0-1-1 0 0,0 0 0 0 0,0 1 1 0 0,0-1-1 0 0,-1 0 0 0 0,1 0 0 0 0,0 1 1 0 0,0-1-1 0 0,0 0 0 0 0,-1 0 1 0 0,1 0-1 0 0,0 1 0 0 0,0-1 1 0 0,-1 0-1 0 0,1 0-53 0 0,231 13 3375 0 0,-29-4-2593 0 0,-120 8-381 0 0,-107 7 145 0 0,-322 125-126 0 0,100-48-440 0 0,-142 65 43 0 0,389-166-26 0 0,0 0 1 0 0,1 0-1 0 0,-1 0 1 0 0,1 0-1 0 0,-1 0 1 0 0,0 1 0 0 0,1-1-1 0 0,-1 0 1 0 0,1 0-1 0 0,-1 0 1 0 0,0 1-1 0 0,1-1 1 0 0,-1 0-1 0 0,0 0 1 0 0,1 1 0 0 0,-1-1-1 0 0,0 0 1 0 0,0 1-1 0 0,1-1 1 0 0,-1 0-1 0 0,0 1 1 0 0,0-1 0 0 0,1 0-1 0 0,-1 1 1 0 0,0-1-1 0 0,0 1 1 0 0,0-1-1 0 0,0 1 1 0 0,0-1-1 0 0,0 0 1 0 0,0 1 0 0 0,0-1-1 0 0,0 1 1 0 0,0-1-1 0 0,0 0 1 0 0,0 1-1 0 0,0-1 1 0 0,0 1 0 0 0,0-1-1 0 0,0 1 1 0 0,0-1-1 0 0,0 0 1 0 0,-1 1-1 0 0,1-1 1 0 0,0 1-1 0 0,0-1 1 0 0,0 0 0 0 0,-1 1-1 0 0,1-1 1 0 0,0 0-1 0 0,0 1 1 0 0,-1-1-1 0 0,1 0 1 0 0,0 0 0 0 0,-1 1-1 0 0,1-1 1 0 0,-1 0 2 0 0,44 3 109 0 0,432-20 511 0 0,-283 23-445 0 0,-191-6-172 0 0,0 0-1 0 0,-1 0 1 0 0,1 0-1 0 0,0 0 1 0 0,0 0-1 0 0,-1 0 1 0 0,1 0-1 0 0,0 1 1 0 0,0-1-1 0 0,-1 0 1 0 0,1 0-1 0 0,0 1 1 0 0,-1-1 0 0 0,1 1-1 0 0,0-1 1 0 0,-1 0-1 0 0,1 1 1 0 0,-1-1-1 0 0,1 1 1 0 0,-1-1-1 0 0,1 1 1 0 0,-1 0-1 0 0,1-1 1 0 0,-1 1-1 0 0,1 0 1 0 0,-1-1-1 0 0,0 1 1 0 0,1 0 0 0 0,-1-1-1 0 0,0 1 1 0 0,0 0-1 0 0,0 0 1 0 0,0-1-1 0 0,1 1 1 0 0,-1 0-1 0 0,0 0 1 0 0,0-1-1 0 0,0 1 1 0 0,0 0-1 0 0,-1 0 1 0 0,1-1-1 0 0,0 1 1 0 0,0 0 0 0 0,0 0-1 0 0,0-1 1 0 0,-1 1-1 0 0,1 0 1 0 0,0-1-1 0 0,-1 1 1 0 0,1 0-1 0 0,-1-1 1 0 0,1 1-1 0 0,-1-1 1 0 0,1 1-1 0 0,-1-1 1 0 0,1 1-1 0 0,-1-1 1 0 0,1 1 0 0 0,-1-1-1 0 0,0 1 1 0 0,1-1-1 0 0,-1 1 1 0 0,0-1-1 0 0,1 0-2 0 0,-45 34 151 0 0,-405 190 3 0 0,145-63-146 0 0,262-127 19 0 0,77-15-55 0 0,-18-15 102 0 0,1 1 1 0 0,-1-2-1 0 0,1-1 1 0 0,0 0-1 0 0,0-1 1 0 0,0 0-1 0 0,0-1 1 0 0,9-2-75 0 0,21 0 116 0 0,52 0 254 0 0,-2-5 0 0 0,80-16-370 0 0,-31 8-214 0 0,-144 14-953 0 0,2-1-1916 0 0,1 1-5215 0 0,-3 1-3295 0 0</inkml:trace>
  <inkml:trace contextRef="#ctx0" brushRef="#br0" timeOffset="-6034.944">1068 1190 8234 0 0,'0'0'2111'0'0,"0"0"-137"0"0,0 0-43 0 0,0 0 2 0 0,0 0-108 0 0,0 0-206 0 0,0 0-244 0 0,0 0-235 0 0,0 0-157 0 0,0 0-136 0 0,0 0-107 0 0,0 0-85 0 0,0 0-86 0 0,2-2-81 0 0,57-106 1066 0 0,140-212-504 0 0,-155 268-964 0 0,-42 85-630 0 0,4 151 575 0 0,-6-181-29 0 0,0 0 1 0 0,0 0-1 0 0,1 1 0 0 0,-1-1 1 0 0,1 0-1 0 0,0 0 1 0 0,0 0-1 0 0,0 0 0 0 0,0 0 1 0 0,0 0-1 0 0,0 0 1 0 0,1-1-1 0 0,0 1 0 0 0,-1 0 1 0 0,1-1-1 0 0,0 1 1 0 0,0-1-1 0 0,1 0 0 0 0,-1 1 1 0 0,0-1-1 0 0,1 0 1 0 0,-1 0-1 0 0,1-1 0 0 0,0 1 1 0 0,0-1-1 0 0,-1 1 1 0 0,1-1-1 0 0,0 0 0 0 0,0 0 1 0 0,2 1-3 0 0,1-4 22 0 0,0 0 0 0 0,0 0 0 0 0,0 0 0 0 0,-1-1 0 0 0,1 0 0 0 0,-1 0 0 0 0,0 0-1 0 0,0-1 1 0 0,0 1 0 0 0,0-1 0 0 0,-1 0 0 0 0,0-1 0 0 0,1 1 0 0 0,-2-1 0 0 0,1 0 0 0 0,0 0 0 0 0,-1 0 0 0 0,0 0 0 0 0,0-1 0 0 0,0 1 0 0 0,0-4-22 0 0,13-17 35 0 0,31-40-12 0 0,-26 40-25 0 0,-1-2-1 0 0,-1-1 0 0 0,-2 0 0 0 0,0-1 0 0 0,-3-1 1 0 0,0 0-1 0 0,4-19 3 0 0,-55 146 37 0 0,30-75-17 0 0,1 1 1 0 0,1 0-1 0 0,1 1 0 0 0,1-1 0 0 0,1 1 1 0 0,0 13-21 0 0,13 85 112 0 0,10-21-124 0 0,-16-67 109 0 0,1 4-4047 0 0,11-33-8205 0 0,-13-4 7130 0 0,-1 0-3374 0 0</inkml:trace>
  <inkml:trace contextRef="#ctx0" brushRef="#br0" timeOffset="-1148.061">1996 1043 5225 0 0,'0'0'2595'0'0,"0"0"-1101"0"0,0 0-202 0 0,0 0 225 0 0,0 0 196 0 0,0 0-18 0 0,0 0-173 0 0,0 0-232 0 0,0 0-256 0 0,0 0-200 0 0,0 0-126 0 0,-3 14 2327 0 0,-52 75-1680 0 0,51-80-1285 0 0,1 1 0 0 0,-1 0-1 0 0,2-1 1 0 0,0 1-1 0 0,0 0 1 0 0,1 1-1 0 0,0-1 1 0 0,0 0-1 0 0,1 0 1 0 0,1 5-70 0 0,-1-8 51 0 0,1-2 12 0 0,1 0-1 0 0,0-1 1 0 0,0 1-1 0 0,0-1 1 0 0,1 0-1 0 0,0 1 1 0 0,0-1-1 0 0,0 0 1 0 0,0-1-1 0 0,0 1 1 0 0,1-1-1 0 0,-1 1 1 0 0,1-1-1 0 0,0 0 1 0 0,0 0-1 0 0,0-1 0 0 0,1 1 1 0 0,-1-1-1 0 0,0 0 1 0 0,1 0-1 0 0,0 0 1 0 0,-1-1-1 0 0,1 0 1 0 0,0 0-1 0 0,0 0 1 0 0,0 0-1 0 0,0-1 1 0 0,0 1-1 0 0,0-2 1 0 0,0 1-1 0 0,0 0 1 0 0,-1-1-1 0 0,1 0 1 0 0,2 0-63 0 0,-4-40-3409 0 0,-7 14-2345 0 0,0 11-3386 0 0,2 8-738 0 0</inkml:trace>
  <inkml:trace contextRef="#ctx0" brushRef="#br0" timeOffset="-816.051">1998 759 7001 0 0,'0'0'2349'0'0,"0"0"-271"0"0,0 0-63 0 0,0 0-29 0 0,0 0-179 0 0,0 0-296 0 0,0 0-263 0 0,0 0-239 0 0,0 0-195 0 0,0 0-155 0 0,0 0-110 0 0,0 0-99 0 0,0 0-57 0 0,-11 1-17 0 0,-32 2-33 0 0,42-3-319 0 0,0 0 0 0 0,0 0 0 0 0,1 0 1 0 0,-1 0-1 0 0,0 1 0 0 0,0-1 0 0 0,0 0 0 0 0,0 1 1 0 0,1-1-1 0 0,-1 0 0 0 0,0 1 0 0 0,0-1 0 0 0,0 1 1 0 0,1-1-1 0 0,-1 1 0 0 0,0-1 0 0 0,1 1 0 0 0,-1 0 0 0 0,1-1 1 0 0,-1 1-1 0 0,1 0 0 0 0,-1 0 0 0 0,1-1 0 0 0,-1 1 1 0 0,1 0-1 0 0,0 0 0 0 0,-1 0 0 0 0,1-1 0 0 0,0 1 1 0 0,0 0-1 0 0,-1 0 0 0 0,1 0 0 0 0,0 0 0 0 0,0 0 0 0 0,0 0 1 0 0,0-1-1 0 0,0 1 0 0 0,0 1-24 0 0,0-1 37 0 0,0 0 20 0 0,0-1-17 0 0,0 0-21 0 0,3 0 20 0 0,0 0 0 0 0,0-1 1 0 0,0 1-1 0 0,-1-1 0 0 0,1 1 0 0 0,0-1 0 0 0,-1 0 0 0 0,1 0 0 0 0,0 0 1 0 0,-1 0-1 0 0,1 0 0 0 0,-1-1 0 0 0,0 1 0 0 0,1-1 0 0 0,-1 0 0 0 0,0 0 1 0 0,0 1-1 0 0,0-1 0 0 0,0-1 0 0 0,0 1 0 0 0,-1 0 0 0 0,1 0 0 0 0,0-2-39 0 0,-1 4-26 0 0,-1 0-1 0 0,1 0 1 0 0,-1-1-1 0 0,1 1 1 0 0,-1 0-1 0 0,1 0 1 0 0,-1-1 0 0 0,1 1-1 0 0,-1 0 1 0 0,0-1-1 0 0,1 1 1 0 0,-1 0-1 0 0,0-1 1 0 0,1 1-1 0 0,-1 0 1 0 0,0-1-1 0 0,1 1 1 0 0,-1-1-1 0 0,0 1 1 0 0,0-1-1 0 0,1 1 1 0 0,-1-1-1 0 0,0 1 1 0 0,0-1-1 0 0,0 1 1 0 0,0-1-1 0 0,0 1 1 0 0,0-1 0 0 0,0 1-1 0 0,0-1 1 0 0,0 0-1 0 0,0 1 1 0 0,0-1-1 0 0,0 1 1 0 0,0-1-1 0 0,0 1 1 0 0,0-1-1 0 0,0 1 1 0 0,-1-1-1 0 0,1 1 1 0 0,0-1-1 0 0,0 1 1 0 0,-1-1-1 0 0,1 1 1 0 0,0 0-1 0 0,-1-1 1 0 0,1 1 0 0 0,0-1-1 0 0,-1 1 1 0 0,1 0-1 0 0,-1-1 1 0 0,1 1-1 0 0,0 0 1 0 0,-1-1 26 0 0,-3-1-2939 0 0,4 1-1000 0 0,0 1-3592 0 0,0 0-3191 0 0</inkml:trace>
  <inkml:trace contextRef="#ctx0" brushRef="#br0" timeOffset="1731.964">2830 1069 960 0 0,'0'0'2251'0'0,"0"0"-296"0"0,0 0 10 0 0,0 0 166 0 0,0 0 76 0 0,0 0-186 0 0,0 0-322 0 0,0 0-328 0 0,0 0-297 0 0,0 0-199 0 0,0 0-111 0 0,0 0-97 0 0,0 8 2106 0 0,-38 87-910 0 0,25 19-1027 0 0,13-113-848 0 0,1 0 0 0 0,-1 0 0 0 0,1 0 0 0 0,-1-1 0 0 0,1 1 0 0 0,-1 0 0 0 0,1 0-1 0 0,-1 0 1 0 0,1-1 0 0 0,0 1 0 0 0,0 0 0 0 0,-1 0 0 0 0,1-1 0 0 0,0 1 0 0 0,0-1 0 0 0,0 1 0 0 0,0-1 0 0 0,0 1 0 0 0,0-1-1 0 0,0 1 1 0 0,0-1 0 0 0,0 0 0 0 0,0 0 0 0 0,0 1 0 0 0,0-1 0 0 0,0 0 0 0 0,0 0 0 0 0,0 0 0 0 0,0 0 0 0 0,0 0 0 0 0,0 0-1 0 0,0-1 1 0 0,0 1 0 0 0,0 0 0 0 0,0-1 12 0 0,23-10-6518 0 0,-18 3 3146 0 0,-2 2-1726 0 0,-2-2-4903 0 0</inkml:trace>
  <inkml:trace contextRef="#ctx0" brushRef="#br0" timeOffset="2046.36">2941 770 5057 0 0,'0'0'2933'0'0,"0"0"-569"0"0,0 0-201 0 0,0 0-157 0 0,0 0-224 0 0,0 0-357 0 0,0 0-340 0 0,0 0-268 0 0,0 0-169 0 0,0 0-89 0 0,0 0-72 0 0,0 0-52 0 0,0 0-63 0 0,-11 9-54 0 0,-34 26-52 0 0,46-35-256 0 0,-1-1 1 0 0,1 1 0 0 0,0 0-1 0 0,-1 0 1 0 0,1 0 0 0 0,0 0-1 0 0,-1 0 1 0 0,1 0-1 0 0,0 0 1 0 0,-1 0 0 0 0,1 0-1 0 0,-1 0 1 0 0,1 0 0 0 0,0 0-1 0 0,-1 0 1 0 0,1 0-1 0 0,0 1 1 0 0,-1-1 0 0 0,1 0-1 0 0,-1 1 1 0 0,1-1 0 0 0,0 0-1 0 0,-1 1 1 0 0,1-1-1 0 0,-1 0 1 0 0,1 1 0 0 0,-1-1-1 0 0,0 1 1 0 0,1-1-1 0 0,-1 1 1 0 0,1-1 0 0 0,-1 1-1 0 0,0 0 1 0 0,1-1 0 0 0,-1 1-1 0 0,0-1 1 0 0,0 1-1 0 0,1 0 1 0 0,-1-1 0 0 0,0 1-1 0 0,0-1 1 0 0,0 1 0 0 0,0 0-1 0 0,0-1 1 0 0,0 1-1 0 0,0 0 1 0 0,0-1 0 0 0,0 1-1 0 0,0 0 1 0 0,0-1 0 0 0,0 1-1 0 0,-1 0 1 0 0,1-1-1 0 0,0 1 1 0 0,0-1 0 0 0,-1 1-11 0 0,79-51-102 0 0,-108 42-3723 0 0,14 9-183 0 0,5 2-3435 0 0,8-3-491 0 0</inkml:trace>
  <inkml:trace contextRef="#ctx0" brushRef="#br0" timeOffset="2621.96">2140 273 9562 0 0,'0'0'1480'0'0,"0"0"63"0"0,0 0 147 0 0,0 0 64 0 0,0 0-143 0 0,0 0-219 0 0,0 0-252 0 0,0 0-235 0 0,0 0-196 0 0,0 0-157 0 0,0 0-117 0 0,0 0-91 0 0,0 0-52 0 0,8 8 582 0 0,724-8 2550 0 0,-655-4-3389 0 0,-89-10 1616 0 0,-222-105-1467 0 0,91 38-1030 0 0,112 43-1538 0 0,28 18-8924 0 0,3 16-410 0 0</inkml:trace>
  <inkml:trace contextRef="#ctx0" brushRef="#br0" timeOffset="3643.283">246 1650 0 0 0,'0'0'693'0'0,"0"0"392"0"0,0 0 154 0 0,0 0-18 0 0,0 0-19 0 0,0 0-14 0 0,0 0-6 0 0,0 0 73 0 0,-12-2 80 0 0,-33-8 34 0 0,33 8-17 0 0,12 2-106 0 0,0 0-194 0 0,0 0-194 0 0,0 0-186 0 0,99 7 4107 0 0,2 0-3786 0 0,365-18 1555 0 0,359-69-795 0 0,108 10-978 0 0,-347 55-1428 0 0,-586 15 211 0 0,0 0-160 0 0,-68 14-12569 0 0,53-10 5155 0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39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208 450 1192 0 0,'0'0'2559'0'0,"0"0"-363"0"0,0 0-93 0 0,0 0 115 0 0,0 0 95 0 0,0 0-140 0 0,0 0-286 0 0,0 0-344 0 0,0 0-336 0 0,0 0-238 0 0,0 0-174 0 0,1-4-144 0 0,5-8 66 0 0,-7 23 396 0 0,-7 31-301 0 0,-24 78-197 0 0,-5-2-1 0 0,-28 54-614 0 0,-6-57 737 0 0,76-148 1156 0 0,17-32-1830 0 0,3 2-1 0 0,4 0 0 0 0,1 1 0 0 0,4 2 1 0 0,2 2-1 0 0,19-22-62 0 0,57-49 110 0 0,-112 128-111 0 0,1 1-1 0 0,-1-1 1 0 0,1 0-1 0 0,-1 1 0 0 0,0-1 1 0 0,1 0-1 0 0,0 1 0 0 0,-1-1 1 0 0,1 1-1 0 0,-1-1 0 0 0,1 1 1 0 0,0 0-1 0 0,-1-1 0 0 0,1 1 1 0 0,0-1-1 0 0,-1 1 0 0 0,1 0 1 0 0,0 0-1 0 0,0-1 1 0 0,-1 1-1 0 0,1 0 0 0 0,0 0 1 0 0,0 0-1 0 0,-1 0 0 0 0,1 0 1 0 0,0 0-1 0 0,0 0 0 0 0,-1 0 1 0 0,1 0-1 0 0,0 0 0 0 0,0 1 1 0 0,0-1-1 0 0,-1 0 0 0 0,1 0 1 0 0,0 1-1 0 0,-1-1 0 0 0,1 0 1 0 0,0 1-1 0 0,-1-1 1 0 0,1 1-1 0 0,0-1 0 0 0,-1 1 1 0 0,1-1-1 0 0,-1 1 0 0 0,1-1 1 0 0,-1 1-1 0 0,1 0 0 0 0,-1-1 1 0 0,0 1-1 0 0,1 0 0 0 0,-1-1 1 0 0,0 1-1 0 0,1 0 0 0 0,-1 0 1 0 0,0-1-1 0 0,0 1 1 0 0,0 0-1 0 0,1 0 0 0 0,-1-1 1 0 0,0 1-1 0 0,0 0 0 0 0,0 0 2 0 0,4 57 69 0 0,-4-51-61 0 0,-11 190 171 0 0,9-97-176 0 0,3-99-1 0 0,0-1 0 0 0,-1 1 1 0 0,1 0-1 0 0,0 0 0 0 0,0 0 1 0 0,0-1-1 0 0,0 1 0 0 0,0 0 1 0 0,0-1-1 0 0,0 1 0 0 0,1-1 1 0 0,-1 1-1 0 0,0-1 0 0 0,0 1 1 0 0,0-1-1 0 0,0 0 0 0 0,1 0 1 0 0,-1 0-1 0 0,0 1 0 0 0,0-1 1 0 0,0 0-1 0 0,1-1 0 0 0,-1 1 1 0 0,0 0-1 0 0,0 0 0 0 0,0 0 1 0 0,1-1-1 0 0,-1 1 0 0 0,0-1 1 0 0,0 1-1 0 0,0-1 0 0 0,0 1 1 0 0,0-1-1 0 0,0 1 0 0 0,0-1 1 0 0,0 0-1 0 0,0 0 0 0 0,0 0 1 0 0,0 1-1 0 0,0-1 0 0 0,-1 0 1 0 0,1 0-1 0 0,0 0 0 0 0,-1 0 1 0 0,1 0-1 0 0,0-1 0 0 0,-1 1 1 0 0,1 0-3 0 0,170-212 236 0 0,-131 160-217 0 0,-25 30-17 0 0,1 1 0 0 0,2 1 0 0 0,0 0 1 0 0,1 1-1 0 0,1 1 0 0 0,0 1 0 0 0,4-1-2 0 0,-20 57-148 0 0,-63 356 332 0 0,59-380-247 0 0,-1-11 22 0 0,1 1 0 0 0,-1-1 0 0 0,1 0 0 0 0,0 0 0 0 0,0 1 0 0 0,0-1 0 0 0,0 0 0 0 0,0 0 0 0 0,1 1 0 0 0,0-1 0 0 0,-1 0 0 0 0,1 0 0 0 0,0 0 0 0 0,1 0 0 0 0,-1 0 0 0 0,0 0 0 0 0,1 0 0 0 0,0 0 0 0 0,0 0 0 0 0,0-1 0 0 0,0 1 0 0 0,0-1 0 0 0,0 1 0 0 0,1-1 0 0 0,2 2 41 0 0,30-12-7340 0 0,-19-8-3783 0 0,-12 11 1308 0 0</inkml:trace>
  <inkml:trace contextRef="#ctx0" brushRef="#br0" timeOffset="641.783">1340 424 376 0 0,'0'0'2265'0'0,"0"0"-345"0"0,0 0-42 0 0,0 0 46 0 0,0 0-81 0 0,0 0-182 0 0,0 0-160 0 0,0 0-170 0 0,0 0-212 0 0,0 0-161 0 0,0 0-121 0 0,0 0-87 0 0,0 0-65 0 0,-8 1-66 0 0,-67 21 1495 0 0,22 21-789 0 0,50-38-1259 0 0,-2 1-25 0 0,0 0 1 0 0,0 0-1 0 0,1 1 0 0 0,0-1 1 0 0,0 1-1 0 0,0 0 1 0 0,1 1-1 0 0,0-1 0 0 0,0 0 1 0 0,1 1-1 0 0,0 0 1 0 0,0-1-1 0 0,1 1 0 0 0,0 0 1 0 0,1 0-1 0 0,-1 0 1 0 0,2 0-1 0 0,-1 5-41 0 0,1-11 37 0 0,0 0 0 0 0,0 1 1 0 0,0-1-1 0 0,0 0 0 0 0,0 0 0 0 0,0 0 0 0 0,0 0 0 0 0,1 0 1 0 0,-1 0-1 0 0,1 0 0 0 0,0 0 0 0 0,-1 0 0 0 0,1-1 1 0 0,0 1-1 0 0,0-1 0 0 0,0 1 0 0 0,0-1 0 0 0,0 0 0 0 0,0 0 1 0 0,0 0-1 0 0,1 0 0 0 0,-1 0 0 0 0,0 0 0 0 0,1-1 0 0 0,-1 1 1 0 0,1-1-1 0 0,-1 1 0 0 0,0-1 0 0 0,1 0 0 0 0,-1 0 0 0 0,1 0 1 0 0,-1 0-1 0 0,1-1 0 0 0,-1 1 0 0 0,0-1 0 0 0,1 1-37 0 0,84-34 1508 0 0,-69 20-1426 0 0,0-1-1 0 0,-1 0 1 0 0,-1-1-1 0 0,-1-1 1 0 0,0 0-1 0 0,-1-1 1 0 0,0-1-1 0 0,-2 0 1 0 0,0 0 0 0 0,-2-1-1 0 0,0-1 1 0 0,-1 0-1 0 0,-1-1 1 0 0,-1 1-1 0 0,-1-1 1 0 0,-1 0-1 0 0,-1-1 1 0 0,-1 0 0 0 0,0 1-1 0 0,-2-21-81 0 0,-1 36-12 0 0,0 0-1 0 0,-1 0 1 0 0,0 1 0 0 0,0-1 0 0 0,0 0-1 0 0,-1 1 1 0 0,0-1 0 0 0,0 1-1 0 0,-1-1 1 0 0,0 1 0 0 0,0 0-1 0 0,-1 0 1 0 0,1 0 0 0 0,-1 1 0 0 0,0-1-1 0 0,-1 1 1 0 0,1 0 0 0 0,-1 0-1 0 0,0 1 1 0 0,0-1 0 0 0,-1 1-1 0 0,1 0 1 0 0,-1 0 0 0 0,0 1 0 0 0,0 0-1 0 0,0 0 1 0 0,-1 0 0 0 0,1 1-1 0 0,0 0 1 0 0,-1 0 0 0 0,0 1-1 0 0,1-1 1 0 0,-1 1 0 0 0,0 1-1 0 0,0 0 1 0 0,0 0 0 0 0,0 0 0 0 0,1 0-1 0 0,-1 1 1 0 0,-1 1 12 0 0,0 1-12 0 0,0 2 1 0 0,0-1-1 0 0,1 1 0 0 0,-1 0 1 0 0,1 0-1 0 0,1 1 0 0 0,-1 0 1 0 0,1 0-1 0 0,0 1 0 0 0,0-1 1 0 0,1 1-1 0 0,0 1 0 0 0,0-1 1 0 0,1 1-1 0 0,0 0 1 0 0,0 0-1 0 0,1 0 0 0 0,0 0 1 0 0,-1 2 11 0 0,1-1-3 0 0,0 1 1 0 0,0-1-1 0 0,1 0 0 0 0,0 1 1 0 0,0-1-1 0 0,1 1 1 0 0,0 0-1 0 0,1 0 1 0 0,0-1-1 0 0,1 1 1 0 0,0 0-1 0 0,0-1 1 0 0,1 1-1 0 0,0-1 1 0 0,1 1-1 0 0,0-1 1 0 0,0 0-1 0 0,1 0 1 0 0,0 0-1 0 0,1-1 1 0 0,0 0-1 0 0,0 1 1 0 0,1-2-1 0 0,0 1 0 0 0,0-1 1 0 0,1 0-1 0 0,0 0 1 0 0,1 1 2 0 0,7 2-60 0 0,-1 0 1 0 0,2-1-1 0 0,-1 0 1 0 0,1-1-1 0 0,0-1 0 0 0,1 0 1 0 0,0-1-1 0 0,0-1 1 0 0,0-1-1 0 0,0 0 1 0 0,1-1-1 0 0,0-1 1 0 0,-1-1-1 0 0,1-1 0 0 0,16-1 60 0 0,-30 0-331 0 0,0 1 0 0 0,0-2 0 0 0,0 1-1 0 0,0 0 1 0 0,0-1 0 0 0,0 0 0 0 0,0 0-1 0 0,0 0 1 0 0,-1 0 0 0 0,1 0-1 0 0,-1-1 1 0 0,0 0 0 0 0,0 0 0 0 0,0 0-1 0 0,0 0 1 0 0,0 0 0 0 0,-1 0 0 0 0,1-1-1 0 0,-1 1 1 0 0,0-1 0 0 0,1-2 331 0 0,20-52-14247 0 0,-19 47 8734 0 0</inkml:trace>
  <inkml:trace contextRef="#ctx0" brushRef="#br0" timeOffset="953.772">1712 100 11747 0 0,'0'0'1831'0'0,"0"0"-314"0"0,0 0-150 0 0,0 0-28 0 0,0 0-107 0 0,0 0-181 0 0,0 0-152 0 0,0 0-127 0 0,0 0-101 0 0,-5 32-71 0 0,-18 101-76 0 0,14 25 862 0 0,10-147-1346 0 0,0-1-1 0 0,0 0 1 0 0,1 0 0 0 0,0 0-1 0 0,0 0 1 0 0,1-1 0 0 0,1 1-1 0 0,0-1 1 0 0,0 1 0 0 0,1-1-1 0 0,0-1 1 0 0,1 2-40 0 0,-4-8 28 0 0,0 0-1 0 0,1 0 1 0 0,-1 0-1 0 0,0-1 1 0 0,1 1 0 0 0,-1-1-1 0 0,1 1 1 0 0,0-1-1 0 0,-1 0 1 0 0,1 0-1 0 0,0 0 1 0 0,0 0 0 0 0,0-1-1 0 0,-1 1 1 0 0,1-1-1 0 0,0 0 1 0 0,0 0-1 0 0,0 0 1 0 0,0 0 0 0 0,0 0-1 0 0,0-1 1 0 0,-1 1-1 0 0,1-1 1 0 0,0 0-1 0 0,0 0 1 0 0,0 0 0 0 0,-1 0-1 0 0,1 0 1 0 0,-1 0-1 0 0,1-1 1 0 0,-1 1-1 0 0,1-1 1 0 0,-1 0 0 0 0,0 0-1 0 0,0 0 1 0 0,0 0-1 0 0,0 0 1 0 0,0 0-1 0 0,0-1 1 0 0,0 1 0 0 0,-1 0-1 0 0,1-1 1 0 0,-1 0-1 0 0,0 1 1 0 0,0-1-1 0 0,0 0-27 0 0,49-70 412 0 0,-4-1 0 0 0,-3-3 0 0 0,-3-1-1 0 0,9-34-411 0 0,3 3-452 0 0,-74 138-7446 0 0,11-13-585 0 0,2-5-3011 0 0</inkml:trace>
  <inkml:trace contextRef="#ctx0" brushRef="#br0" timeOffset="1208.857">985 778 10130 0 0,'0'0'5221'0'0,"0"0"-3275"0"0,0 0-1026 0 0,0 0 23 0 0,0 0 136 0 0,0 0 52 0 0,0 0-80 0 0,0 0-112 0 0,0 0-146 0 0,0 0-83 0 0,0 0-53 0 0,0 0-62 0 0,31 11-46 0 0,100 34-94 0 0,-124-43-408 0 0,0 0-1 0 0,1-1 1 0 0,-1 0-1 0 0,0 0 1 0 0,1-1-1 0 0,-1 0 1 0 0,0 0-1 0 0,1 0 1 0 0,-1-1-1 0 0,0 0 1 0 0,1-1-1 0 0,-1 0 1 0 0,6-2-47 0 0,10-2 129 0 0,454-119 280 0 0,-332 96-3349 0 0,-114 26-2568 0 0,-1 2-4520 0 0,-27 1 242 0 0</inkml:trace>
  <inkml:trace contextRef="#ctx0" brushRef="#br0" timeOffset="1751.463">1246 1098 17316 0 0,'0'0'1427'0'0,"0"0"-346"0"0,0 0-99 0 0,0 0-31 0 0,0 0-147 0 0,0 0-133 0 0,0 0-125 0 0,0 0-107 0 0,0 0-85 0 0,0 0-104 0 0,0 0-91 0 0,0 0-67 0 0,0 0-64 0 0,-30 24-13 0 0,-94 74 17 0 0,85-53 8 0 0,39-39-31 0 0,0-2-3 0 0,-1-1 0 0 0,1 1 0 0 0,0 0 1 0 0,-1 0-1 0 0,2-1 0 0 0,-1 1 0 0 0,0 0 0 0 0,1-1 0 0 0,0 1 0 0 0,0 0 1 0 0,0-1-1 0 0,0 1 0 0 0,0-1 0 0 0,1 1 0 0 0,-1-1 0 0 0,1 1 0 0 0,0-1 0 0 0,0 0 1 0 0,1 0-1 0 0,-1 0 0 0 0,0 0 0 0 0,1-1 0 0 0,0 1 0 0 0,0-1 0 0 0,0 1 1 0 0,0-1-1 0 0,0 0 0 0 0,0 0 0 0 0,0 0 0 0 0,1-1 0 0 0,-1 1 0 0 0,1-1 0 0 0,-1 0 1 0 0,1 0-1 0 0,1 0-6 0 0,12 1 131 0 0,1-2 1 0 0,-1 0-1 0 0,1-1 0 0 0,0-1 1 0 0,-1-1-1 0 0,0 0 1 0 0,1-2-1 0 0,-1 1 1 0 0,-1-2-1 0 0,1 0 0 0 0,-1-2 1 0 0,0 1-1 0 0,-1-2 1 0 0,0 0-1 0 0,0-1 1 0 0,-1 0-1 0 0,0-1 0 0 0,-1-1 1 0 0,0 0-1 0 0,6-8-131 0 0,-1 3 43 0 0,0 0-1 0 0,-2 0 0 0 0,0-2 1 0 0,-1 0-1 0 0,-1-1 0 0 0,-1 0 1 0 0,0-1-1 0 0,-2-1 0 0 0,-1 1 1 0 0,0-2-1 0 0,-2 0 0 0 0,0 0 1 0 0,-2 0-1 0 0,0-1 0 0 0,-2 0 1 0 0,-1 0-1 0 0,0 0 0 0 0,-2 0 0 0 0,-1-4-42 0 0,0 23-15 0 0,0 0-1 0 0,-1 0 0 0 0,0 0 0 0 0,1 0 0 0 0,-2 0 0 0 0,1 0 0 0 0,-1 0 1 0 0,1 1-1 0 0,-1-1 0 0 0,-1 0 0 0 0,1 1 0 0 0,-1 0 0 0 0,1-1 0 0 0,-1 1 0 0 0,0 0 1 0 0,-1 1-1 0 0,1-1 0 0 0,-1 0 0 0 0,0 1 0 0 0,0 0 0 0 0,0 0 0 0 0,0 0 0 0 0,0 0 1 0 0,-1 1-1 0 0,1 0 0 0 0,-1-1 0 0 0,1 2 0 0 0,-1-1 0 0 0,0 1 0 0 0,-2-1 16 0 0,-5 3-24 0 0,1 1 0 0 0,0 1 0 0 0,0 0 0 0 0,0 0 0 0 0,0 1 0 0 0,0 0 0 0 0,1 1 0 0 0,0 0 0 0 0,0 1 0 0 0,0 0 0 0 0,1 1 0 0 0,0 0 0 0 0,0 0 0 0 0,0 1 0 0 0,1 0-1 0 0,0 0 1 0 0,1 1 0 0 0,0 0 0 0 0,0 0 0 0 0,1 1 0 0 0,0 0 0 0 0,1 0 0 0 0,0 1 0 0 0,1-1 0 0 0,-2 5 24 0 0,0-3-2 0 0,-1 1 0 0 0,2 0 0 0 0,0 0 0 0 0,0 0 0 0 0,1 0-1 0 0,1 1 1 0 0,0-1 0 0 0,1 1 0 0 0,0 0 0 0 0,1 0 0 0 0,1 0 0 0 0,0 0 0 0 0,1 0 0 0 0,1 0 0 0 0,0-1 0 0 0,0 1 0 0 0,2 0-1 0 0,-1-1 1 0 0,2 0 0 0 0,0 0 0 0 0,1 0 0 0 0,0 0 0 0 0,0-1 0 0 0,2 0 0 0 0,3 5 2 0 0,-3-8-2 0 0,-1-1 1 0 0,1 0-1 0 0,1 0 0 0 0,-1-1 1 0 0,1 0-1 0 0,1 0 0 0 0,-1-1 1 0 0,1 0-1 0 0,0-1 1 0 0,1 0-1 0 0,-1-1 0 0 0,1 0 1 0 0,5 1 1 0 0,82 6-1866 0 0,-94-12 1493 0 0,0 0 0 0 0,-1 0-1 0 0,1-1 1 0 0,0 1 0 0 0,-1-1 0 0 0,1 0 0 0 0,-1 0 0 0 0,1 0 0 0 0,-1-1-1 0 0,0 1 1 0 0,0-1 0 0 0,0 1 0 0 0,0-1 0 0 0,0 0 0 0 0,-1 0 0 0 0,1-1-1 0 0,0-1 374 0 0,26-37-9897 0 0,-26 38 8191 0 0,3-8-6174 0 0</inkml:trace>
  <inkml:trace contextRef="#ctx0" brushRef="#br0" timeOffset="2009.072">1907 884 8274 0 0,'0'0'2462'0'0,"0"0"-601"0"0,0 0-196 0 0,0 0-14 0 0,0 0-79 0 0,0 0-193 0 0,0 0-175 0 0,-18 35-143 0 0,-55 110-120 0 0,35-38 1213 0 0,36-100-2051 0 0,0-1 1 0 0,0 0-1 0 0,1 0 0 0 0,0 1 1 0 0,0-1-1 0 0,0 1 1 0 0,1-1-1 0 0,0 1 0 0 0,0-1 1 0 0,1 1-1 0 0,0-1 1 0 0,0 0-1 0 0,0 1 0 0 0,1-1 1 0 0,0 0-1 0 0,0 0 0 0 0,1 0 1 0 0,-1 0-1 0 0,3 3-103 0 0,-3-5-12 0 0,0 0-1 0 0,0 0 0 0 0,1 0 1 0 0,-1 0-1 0 0,1-1 1 0 0,0 1-1 0 0,0-1 0 0 0,0 0 1 0 0,0 1-1 0 0,1-2 0 0 0,-1 1 1 0 0,1 0-1 0 0,0-1 1 0 0,-1 1-1 0 0,1-1 0 0 0,1 0 1 0 0,-1-1-1 0 0,0 1 0 0 0,0-1 1 0 0,0 1-1 0 0,1-1 1 0 0,-1-1-1 0 0,1 1 0 0 0,-1-1 1 0 0,1 1-1 0 0,-1-1 1 0 0,1 0-1 0 0,3-1 13 0 0,-3-1-163 0 0,-1 0 1 0 0,0 0 0 0 0,0 0-1 0 0,-1-1 1 0 0,1 1 0 0 0,0-1-1 0 0,-1 0 1 0 0,0 0 0 0 0,1 0-1 0 0,-1 0 1 0 0,-1-1 0 0 0,1 1-1 0 0,0-1 1 0 0,-1 1-1 0 0,0-1 1 0 0,1 0 0 0 0,-2 0-1 0 0,1-1 163 0 0,10-49-7103 0 0,-12 43 1417 0 0,0 3-4437 0 0</inkml:trace>
  <inkml:trace contextRef="#ctx0" brushRef="#br0" timeOffset="2183.232">1489 1068 9722 0 0,'0'0'3976'0'0,"0"0"-1859"0"0,0 0-520 0 0,0 0 158 0 0,0 0-18 0 0,0 0-260 0 0,0 0-421 0 0,0 0-336 0 0,36 4-204 0 0,116 11-124 0 0,-128-13-269 0 0,-1-1 0 0 0,1-1 0 0 0,0-1 0 0 0,-1-1 0 0 0,1-1 0 0 0,10-3-123 0 0,22-4 111 0 0,183-24-425 0 0,-83 3-6690 0 0,-128 26 679 0 0,-9 2-5082 0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43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17 579 2369 0 0,'0'0'1919'0'0,"0"0"68"0"0,0 0 106 0 0,0 0 244 0 0,0 0 62 0 0,0 0-238 0 0,0 0-312 0 0,0 0-318 0 0,0 0-240 0 0,0 0-162 0 0,0 0-92 0 0,0 0-82 0 0,0 0-74 0 0,-3 2-80 0 0,-10 0 336 0 0,14-30-270 0 0,6-2-701 0 0,1 1 0 0 0,1 0 1 0 0,2 0-1 0 0,1 1 0 0 0,2 0 0 0 0,0 1 0 0 0,2 0 0 0 0,1 2 1 0 0,1 0-1 0 0,6-5-166 0 0,-8 8 41 0 0,2 1 1 0 0,0 1-1 0 0,1 0 1 0 0,1 2-1 0 0,1 0 1 0 0,1 1-1 0 0,0 1 1 0 0,20-10-42 0 0,-39 28-2 0 0,-1 0 0 0 0,0 0 0 0 0,1 0 1 0 0,-1 0-1 0 0,0 0 0 0 0,0 1 0 0 0,-1-1 1 0 0,1 1-1 0 0,0-1 0 0 0,-1 1 0 0 0,1-1 0 0 0,-1 1 1 0 0,0 0-1 0 0,0 0 0 0 0,0 0 0 0 0,-1 0 1 0 0,1 0-1 0 0,0-1 0 0 0,-1 1 0 0 0,0 0 0 0 0,0 0 1 0 0,0 0-1 0 0,0 0 0 0 0,0 2 2 0 0,6 207 182 0 0,-6-210-173 0 0,1-1 1 0 0,-1 1-1 0 0,1 0 1 0 0,-1 0-1 0 0,1-1 1 0 0,0 1-1 0 0,0-1 1 0 0,0 1-1 0 0,0-1 1 0 0,0 1-1 0 0,0-1 1 0 0,0 0-1 0 0,0 1 1 0 0,1-1-1 0 0,-1 0 1 0 0,0 0-1 0 0,1 0 1 0 0,-1 0-1 0 0,1 0 1 0 0,-1 0-1 0 0,1 0 1 0 0,0-1-1 0 0,-1 1 1 0 0,1 0-1 0 0,0-1 1 0 0,-1 0-1 0 0,1 1 1 0 0,0-1-1 0 0,0 0 1 0 0,-1 0-1 0 0,1 0 1 0 0,0 0-1 0 0,0 0 1 0 0,0 0-1 0 0,-1 0 1 0 0,1-1 0 0 0,0 1-1 0 0,-1-1 1 0 0,1 1-1 0 0,0-1 1 0 0,-1 0-1 0 0,1 1 1 0 0,0-1-1 0 0,-1 0 1 0 0,1 0-1 0 0,-1 0 1 0 0,0 0-1 0 0,1-1 1 0 0,-1 1-1 0 0,0 0 1 0 0,0 0-1 0 0,0-1 1 0 0,0 1-1 0 0,0-1 1 0 0,0 1-1 0 0,0-1 1 0 0,0 1-1 0 0,0-1 1 0 0,-1 0-1 0 0,1 0-9 0 0,104-123 206 0 0,53-47-102 0 0,-153 166-114 0 0,0 1-1 0 0,0 1 1 0 0,1-1 0 0 0,0 1 0 0 0,0 0 0 0 0,0 0 0 0 0,0 0-1 0 0,1 1 1 0 0,-1 0 0 0 0,1 1 0 0 0,0-1 0 0 0,-1 1 0 0 0,7-1 10 0 0,6 48-108 0 0,-24 208 173 0 0,7-183-468 0 0,-1-68 117 0 0,1-1 0 0 0,0 1 0 0 0,0 0 0 0 0,0-1 0 0 0,0 0 0 0 0,0 1 0 0 0,0-1 0 0 0,0 0 0 0 0,1 0-1 0 0,-1 0 1 0 0,0 0 0 0 0,1 0 0 0 0,-1-1 0 0 0,0 1 0 0 0,1-1 0 0 0,-1 1 0 0 0,1-1 0 0 0,-1 0 0 0 0,1 0 0 0 0,-1 0 0 0 0,1 0-1 0 0,-1-1 1 0 0,0 1 0 0 0,1-1 0 0 0,-1 1 0 0 0,1-1 0 0 0,-1 0 0 0 0,0 0 0 0 0,0 0 0 0 0,1 0 0 0 0,-1 0 0 0 0,0-1 0 0 0,1 0 286 0 0,27-16-10701 0 0,-22 11 1664 0 0</inkml:trace>
  <inkml:trace contextRef="#ctx0" brushRef="#br0" timeOffset="417.397">1536 0 11947 0 0,'0'0'2103'0'0,"0"0"-323"0"0,0 0-212 0 0,0 0-157 0 0,0 0-221 0 0,0 0-181 0 0,0 0-116 0 0,0 0-65 0 0,0 0-76 0 0,0 0-107 0 0,-33 15-91 0 0,-102 45-83 0 0,42-1 254 0 0,77-48-659 0 0,0 0 0 0 0,1 2 0 0 0,0-1-1 0 0,1 2 1 0 0,1 0 0 0 0,0 1 0 0 0,1 0 0 0 0,0 1-1 0 0,1 0 1 0 0,1 1 0 0 0,1 0 0 0 0,0 1 0 0 0,2 0-1 0 0,0 0 1 0 0,-3 13-66 0 0,9-28 0 0 0,1-1 1 0 0,0 1-1 0 0,-1-1 1 0 0,1 1-1 0 0,0-1 0 0 0,1 1 1 0 0,-1-1-1 0 0,0 1 1 0 0,1-1-1 0 0,-1 0 0 0 0,1 1 1 0 0,0-1-1 0 0,0 1 1 0 0,0-1-1 0 0,0 0 0 0 0,0 0 1 0 0,0 1-1 0 0,1-1 1 0 0,-1 0-1 0 0,1 0 0 0 0,-1 0 1 0 0,1-1-1 0 0,0 1 1 0 0,0 0-1 0 0,0-1 0 0 0,0 1 1 0 0,0-1-1 0 0,0 1 1 0 0,0-1-1 0 0,0 0 0 0 0,0 0 1 0 0,1 0-1 0 0,-1 0 0 0 0,1-1 1 0 0,-1 1-1 0 0,0 0 1 0 0,1-1-1 0 0,96-4 278 0 0,-64-10-204 0 0,0-2 0 0 0,-1-2-1 0 0,-1 0 1 0 0,0-3-1 0 0,-2-1 1 0 0,0-1-1 0 0,-2-1 1 0 0,9-10-74 0 0,113-139 441 0 0,-149 198-266 0 0,-11 31-58 0 0,7-50-121 0 0,0 0 1 0 0,1 0 0 0 0,-1 0 0 0 0,1 0-1 0 0,0 0 1 0 0,1 0 0 0 0,-1 0 0 0 0,1 1 0 0 0,0-1-1 0 0,1 0 1 0 0,0 0 0 0 0,0 1 0 0 0,0-1-1 0 0,1 0 1 0 0,-1 0 0 0 0,2 0 0 0 0,-1-1 0 0 0,0 1-1 0 0,1 0 1 0 0,0-1 0 0 0,1 0 0 0 0,-1 0-1 0 0,2 2 4 0 0,1-2-83 0 0,0 1-1 0 0,1-1 1 0 0,-1 0-1 0 0,1 0 0 0 0,0-1 1 0 0,1 0-1 0 0,-1 0 1 0 0,1-1-1 0 0,0 0 1 0 0,-1 0-1 0 0,1 0 0 0 0,1-1 1 0 0,3 0 83 0 0,69-1-6865 0 0,-57-10-2921 0 0,-18 7-880 0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07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8 2008 0 0,'0'0'2049'0'0,"0"0"3"0"0,0 0 22 0 0,0 0 23 0 0,0 0-40 0 0,0 0-196 0 0,0 0-341 0 0,0 0-350 0 0,0 0-280 0 0,0 0-239 0 0,0 0-179 0 0,-2-2-102 0 0,1 1-345 0 0,1 1 1 0 0,-1-1 0 0 0,0 1 0 0 0,1 0-1 0 0,-1-1 1 0 0,0 1 0 0 0,1 0-1 0 0,-1-1 1 0 0,0 1 0 0 0,0 0-1 0 0,1 0 1 0 0,-1 0 0 0 0,0 0-1 0 0,0 0 1 0 0,1 0 0 0 0,-1 0-1 0 0,0 0 1 0 0,0 0 0 0 0,1 0-1 0 0,-1 0 1 0 0,0 0 0 0 0,0 1-1 0 0,1-1 1 0 0,-1 0 0 0 0,0 1-1 0 0,1-1 1 0 0,-1 0 0 0 0,0 1 0 0 0,1-1-1 0 0,-1 1 1 0 0,1-1 0 0 0,-1 1-1 0 0,1-1 1 0 0,-1 1 0 0 0,1-1-1 0 0,-1 1 1 0 0,1-1 0 0 0,-1 1-1 0 0,1 0 1 0 0,0-1 0 0 0,-1 1-1 0 0,1 0 1 0 0,0-1 0 0 0,-1 1-1 0 0,1 0 1 0 0,0 0 0 0 0,0-1-1 0 0,0 1 1 0 0,0 0 0 0 0,0 0 0 0 0,0-1-1 0 0,0 1 1 0 0,0 0 0 0 0,0 0-1 0 0,0-1 1 0 0,0 1 0 0 0,0 0-1 0 0,1 0 1 0 0,-1-1-26 0 0,-6 17 396 0 0,-15 33 524 0 0,21-50-878 0 0,0 0 0 0 0,1-1 0 0 0,-1 1 0 0 0,0 0 0 0 0,0 0 0 0 0,1 0 0 0 0,-1 0 0 0 0,0-1 0 0 0,1 1 0 0 0,-1 0 0 0 0,0 0 0 0 0,0 0 0 0 0,1 0 0 0 0,-1 0 0 0 0,0 0 0 0 0,1 0 0 0 0,-1 0 0 0 0,0 0 0 0 0,1 0 0 0 0,-1 0 0 0 0,0 0 0 0 0,1 0 0 0 0,-1 0 0 0 0,0 0 0 0 0,1 0 0 0 0,-1 0 0 0 0,0 0 0 0 0,1 1 0 0 0,-1-1 0 0 0,0 0 0 0 0,0 0 0 0 0,1 0 0 0 0,-1 0 0 0 0,0 1 0 0 0,1-1 0 0 0,-1 0 0 0 0,0 0 0 0 0,0 1 0 0 0,0-1 0 0 0,1 0 0 0 0,-1 0 0 0 0,0 1 0 0 0,0-1 0 0 0,0 0 0 0 0,0 1 0 0 0,0-1 0 0 0,1 0 0 0 0,-1 0 0 0 0,0 1-42 0 0,4-6-51 0 0,-1-1-1 0 0,1 1 1 0 0,-1-1 0 0 0,0 0-1 0 0,0 0 1 0 0,-1 0 0 0 0,1 0-1 0 0,-1 0 1 0 0,-1-1 0 0 0,1 1 0 0 0,-1 0-1 0 0,-1-1 1 0 0,1-6 51 0 0,-12 8-4939 0 0,4 6 365 0 0,5-1-340 0 0,0 0-4152 0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0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26 10554 0 0,'0'0'1986'0'0,"0"0"-344"0"0,0 0-195 0 0,0 0-47 0 0,0 0-130 0 0,0 0-233 0 0,0 0-238 0 0,0 0-152 0 0,0 0-123 0 0,0 0-69 0 0,0 0-41 0 0,0 0-62 0 0,0 0-37 0 0,-4 4-16 0 0,-11 10-2 0 0,12-10 5 0 0,3-4-16 0 0,0 0-53 0 0,0 0-61 0 0,0 0-46 0 0,0 0-40 0 0,0 0-17 0 0,30-29 156 0 0,-5 10 138 0 0,-25 19-192 0 0,0 0 41 0 0,-22 8 697 0 0,-29 32-502 0 0,62-36-2340 0 0,5-8-7141 0 0,-14 4 4058 0 0,0 0-5960 0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24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320 184 5289 0 0,'0'0'3582'0'0,"0"0"-1911"0"0,0 0-655 0 0,0 0-74 0 0,0 0 60 0 0,0 0 32 0 0,0 0-3 0 0,0 0-148 0 0,0 0-207 0 0,0 0-116 0 0,0 0-97 0 0,0 8-12 0 0,-10 212 453 0 0,10 0-1 0 0,23 159-903 0 0,-18-337-601 0 0,0 104-1905 0 0,-35-57-8470 0 0,21-79 7398 0 0,3-5 832 0 0</inkml:trace>
  <inkml:trace contextRef="#ctx0" brushRef="#br0" timeOffset="457.264">0 416 5193 0 0,'0'0'1062'0'0,"0"0"55"0"0,0 0 177 0 0,0 0 173 0 0,18-37 49 0 0,59-111-132 0 0,-25 77 365 0 0,-39 62-1408 0 0,14-10 34 0 0,1 1 0 0 0,1 1 0 0 0,1 2 0 0 0,0 0 0 0 0,1 3 0 0 0,0 0-1 0 0,1 2 1 0 0,0 1 0 0 0,15-1-375 0 0,-30 6 66 0 0,-1 1 1 0 0,2 0-1 0 0,-1 1 0 0 0,0 1 0 0 0,0 0 0 0 0,0 2 1 0 0,1 0-1 0 0,-1 1 0 0 0,0 0 0 0 0,0 1 0 0 0,15 6-66 0 0,-23-7 20 0 0,-1 1-1 0 0,1 0 1 0 0,-1 1-1 0 0,0-1 1 0 0,-1 2-1 0 0,1-1 1 0 0,-1 1-1 0 0,1 0 1 0 0,-1 0-1 0 0,-1 1 1 0 0,1 0-1 0 0,-1 0 1 0 0,0 1-1 0 0,-1 0 1 0 0,1 0-1 0 0,-1 0 1 0 0,-1 1-1 0 0,1-1 1 0 0,-1 1-1 0 0,-1 0 1 0 0,1 0-1 0 0,-1 1 1 0 0,-1-1-1 0 0,0 1 1 0 0,0-1-1 0 0,0 1 1 0 0,-1 0-1 0 0,-1 0 1 0 0,1-1-1 0 0,-1 1 1 0 0,-2 7-20 0 0,-4 3 50 0 0,-2-1 0 0 0,0-1 0 0 0,-1 1 0 0 0,-1-2 0 0 0,-1 1 0 0 0,0-1 1 0 0,-1-1-1 0 0,-1 0 0 0 0,0-1 0 0 0,-5 4-50 0 0,-255 222 437 0 0,261-230-386 0 0,1 0-1 0 0,0 1 0 0 0,0 1 0 0 0,1 0 0 0 0,1 0 0 0 0,0 1 0 0 0,1 0 0 0 0,-5 11-50 0 0,10-19 35 0 0,1 1 0 0 0,0-1 0 0 0,0 1 0 0 0,1 0 0 0 0,-1-1 0 0 0,1 1 0 0 0,0 0 0 0 0,1 0-1 0 0,0 0 1 0 0,0 0 0 0 0,0 0 0 0 0,0 0 0 0 0,1 0 0 0 0,0 0 0 0 0,0-1 0 0 0,1 1 0 0 0,0 0 0 0 0,0-1 0 0 0,0 1 0 0 0,0-1 0 0 0,1 1 0 0 0,0-1 0 0 0,3 4-35 0 0,3 2 136 0 0,1-1 0 0 0,0 0 1 0 0,1 0-1 0 0,0-1 0 0 0,0 0 1 0 0,1-1-1 0 0,0-1 0 0 0,1 0 1 0 0,0 0-1 0 0,0-1 1 0 0,3 0-137 0 0,93 59 1095 0 0,-75-24-819 0 0,-33-35 227 0 0,2 1-5125 0 0,8-5-9796 0 0,-8-2 12421 0 0,0 0-2313 0 0</inkml:trace>
  <inkml:trace contextRef="#ctx0" brushRef="#br0" timeOffset="760.849">1132 743 10610 0 0,'0'0'990'0'0,"0"0"-247"0"0,0 0-78 0 0,0 0 121 0 0,0 0 83 0 0,0 0-10 0 0,0 0-63 0 0,0 0-110 0 0,0 0-106 0 0,-32 30-112 0 0,-99 96-97 0 0,127-124-348 0 0,1 0 0 0 0,-1 1 1 0 0,1 0-1 0 0,0 0 0 0 0,0 0 0 0 0,0 0 1 0 0,0 1-1 0 0,0-1 0 0 0,1 1 1 0 0,-1 0-1 0 0,1-1 0 0 0,0 1 1 0 0,0 0-1 0 0,1 0 0 0 0,-1 0 1 0 0,1 1-1 0 0,0-1 0 0 0,0 0 0 0 0,0 1-23 0 0,0 8 94 0 0,-1-8-58 0 0,1 0 1 0 0,0 0 0 0 0,0 1-1 0 0,0-1 1 0 0,1 1 0 0 0,0-1-1 0 0,0 0 1 0 0,0 1 0 0 0,1-1-1 0 0,-1 1 1 0 0,1-1 0 0 0,1 0-1 0 0,-1 0 1 0 0,1 1 0 0 0,0-1-1 0 0,0 0 1 0 0,0 0-1 0 0,1-1 1 0 0,0 1 0 0 0,0 0-1 0 0,0-1 1 0 0,0 0 0 0 0,1 0-1 0 0,-1 0 1 0 0,1 0 0 0 0,0 0-1 0 0,1-1 1 0 0,-1 0 0 0 0,0 1-1 0 0,1-2 1 0 0,0 1 0 0 0,0-1-1 0 0,3 2-36 0 0,6 0 139 0 0,1-1 0 0 0,0-1 0 0 0,-1 0-1 0 0,1-1 1 0 0,0-1 0 0 0,-1 0 0 0 0,1-1 0 0 0,0 0-1 0 0,-1-1 1 0 0,1-1 0 0 0,-1-1 0 0 0,1 0-1 0 0,-1 0 1 0 0,-1-2 0 0 0,1 1 0 0 0,-1-2 0 0 0,0 0-1 0 0,0 0 1 0 0,-1-2 0 0 0,0 1 0 0 0,0-1 0 0 0,-1-1-1 0 0,0 0 1 0 0,-1-1 0 0 0,0 0 0 0 0,-1 0-1 0 0,0-1 1 0 0,-1 0 0 0 0,0-1 0 0 0,-1 0 0 0 0,3-7-139 0 0,-6 13-27 0 0,-1 0 0 0 0,0-1 0 0 0,-1 1 0 0 0,1 0 0 0 0,-1-1 0 0 0,-1 0 0 0 0,1 1 0 0 0,-1-1 0 0 0,-1 0 0 0 0,1 0 0 0 0,-1 0 0 0 0,-1 1 0 0 0,1-1 1 0 0,-2 0-1 0 0,1 0 0 0 0,-1 1 0 0 0,0-1 0 0 0,0 1 0 0 0,-1-1 0 0 0,0 1 0 0 0,0 0 0 0 0,-1 0 0 0 0,0 0 0 0 0,0 1 0 0 0,-1-1 0 0 0,-2-1 27 0 0,1 2-238 0 0,-1 1 0 0 0,-1 0-1 0 0,1 0 1 0 0,-1 0-1 0 0,0 1 1 0 0,0 1-1 0 0,0-1 1 0 0,-1 1 0 0 0,1 1-1 0 0,-1 0 1 0 0,1 0-1 0 0,-1 0 1 0 0,0 1-1 0 0,-7 0 239 0 0,10 1-600 0 0,0 0-1 0 0,0 1 1 0 0,0-1-1 0 0,0 1 1 0 0,0 1-1 0 0,0-1 1 0 0,0 1-1 0 0,1 0 1 0 0,-1 0-1 0 0,1 1 1 0 0,-1-1-1 0 0,1 1 1 0 0,0 1-1 0 0,0-1 601 0 0,-14 12-5517 0 0,8-3-991 0 0</inkml:trace>
  <inkml:trace contextRef="#ctx0" brushRef="#br0" timeOffset="1118.379">1861 791 4497 0 0,'0'0'2589'0'0,"0"0"-312"0"0,0 0-238 0 0,0 0-169 0 0,0 0-348 0 0,0 0-354 0 0,0 0-190 0 0,0 0-141 0 0,0 0-118 0 0,0 0-116 0 0,0 0-107 0 0,-36 11-89 0 0,-113 35-37 0 0,72-3 119 0 0,66-32-371 0 0,7-9-93 0 0,0 1-1 0 0,0 0 1 0 0,0 0-1 0 0,1 0 1 0 0,0 1-1 0 0,-1-1 1 0 0,1 1-1 0 0,0 0 1 0 0,1 0-1 0 0,-1 0 1 0 0,1 0-1 0 0,0 1 1 0 0,0-1-1 0 0,0 0 1 0 0,0 1 0 0 0,1 0-1 0 0,0-1 1 0 0,0 1-1 0 0,0 0 1 0 0,0-1-1 0 0,1 1 1 0 0,0 0-1 0 0,0 0 1 0 0,0 0-1 0 0,0-1 1 0 0,1 1-1 0 0,0 0 1 0 0,0 0-1 0 0,0-1 1 0 0,1 1-1 0 0,-1-1 1 0 0,1 1-1 0 0,0-1 1 0 0,1 0 0 0 0,-1 1-1 0 0,2 0-24 0 0,10 5 42 0 0,0-1 0 0 0,0 0 0 0 0,1-1 0 0 0,0-1-1 0 0,1 0 1 0 0,-1-1 0 0 0,1-1 0 0 0,1 0 0 0 0,-1-1 0 0 0,1-1 0 0 0,-1-1 0 0 0,1 0-1 0 0,0-1 1 0 0,0-1 0 0 0,0 0 0 0 0,-1-1 0 0 0,2-1-42 0 0,-6 2-8 0 0,-1-1-151 0 0,-1 0-1 0 0,0-1 1 0 0,1 0-1 0 0,-1 0 1 0 0,0-1-1 0 0,0-1 1 0 0,-1 1-1 0 0,1-2 1 0 0,-1 1-1 0 0,0-1 1 0 0,0-1-1 0 0,0 1 1 0 0,-1-2-1 0 0,8-5 160 0 0,24-26-4103 0 0,-3-1-3869 0 0,-27 27-286 0 0</inkml:trace>
  <inkml:trace contextRef="#ctx0" brushRef="#br0" timeOffset="1396.67">2395 272 13795 0 0,'0'0'1435'0'0,"0"0"-228"0"0,0 0-259 0 0,0 0-140 0 0,0 0 32 0 0,0 0 35 0 0,0 0-1 0 0,0 0-45 0 0,0 0-99 0 0,0 0-138 0 0,0 0-132 0 0,0 0-88 0 0,-2 33-77 0 0,-5 102-26 0 0,7-4 302 0 0,16 59-249 0 0,1 27-1790 0 0,-32-201-2673 0 0,-7-24-4800 0 0,17 2 3789 0 0,-1 1-368 0 0</inkml:trace>
  <inkml:trace contextRef="#ctx0" brushRef="#br0" timeOffset="1760.486">2618 526 4041 0 0,'0'0'3057'0'0,"0"0"-1729"0"0,0 0-524 0 0,0 0 116 0 0,0 0 180 0 0,0 0 61 0 0,0 0-44 0 0,0 0-109 0 0,0 0-139 0 0,-31 25-96 0 0,-96 75-54 0 0,53-29 1657 0 0,73-69-2328 0 0,0 0 0 0 0,0 0-1 0 0,0 0 1 0 0,0 0-1 0 0,1 0 1 0 0,-1 0-1 0 0,0 0 1 0 0,1 0 0 0 0,-1 1-1 0 0,1-1 1 0 0,0 0-1 0 0,0 0 1 0 0,0 1-1 0 0,0-1 1 0 0,0 0 0 0 0,0 1-1 0 0,1-1 1 0 0,-1 0-1 0 0,1 0 1 0 0,0 0-1 0 0,-1 0 1 0 0,1 0 0 0 0,0 1-1 0 0,0-1 1 0 0,0 0-1 0 0,1-1 1 0 0,-1 1-1 0 0,0 0 1 0 0,1 0 0 0 0,-1-1-1 0 0,1 1 1 0 0,0 0-1 0 0,-1-1 1 0 0,1 0 0 0 0,0 1-1 0 0,0-1 1 0 0,0 0-1 0 0,0 0 1 0 0,0 0-48 0 0,85 35 1054 0 0,-85-35-1016 0 0,23 6 283 0 0,81 38 1087 0 0,-90-2-707 0 0,-16-42-805 0 0,24-1-3987 0 0,-3-6-7543 0 0,-18 5 2812 0 0</inkml:trace>
  <inkml:trace contextRef="#ctx0" brushRef="#br0" timeOffset="2362.454">2828 916 1920 0 0,'0'0'2972'0'0,"0"0"-89"0"0,0 0-82 0 0,0 0-282 0 0,0 0-421 0 0,0 0-398 0 0,0 0-333 0 0,0 0-284 0 0,32-3-226 0 0,103-11-169 0 0,-57-9 355 0 0,-71 20-964 0 0,0 0-1 0 0,1 0 1 0 0,-1 0-1 0 0,0-1 0 0 0,-1 0 1 0 0,1 0-1 0 0,-1-1 1 0 0,0 0-1 0 0,0 0 0 0 0,0 0 1 0 0,-1-1-1 0 0,1 0 0 0 0,-1 0 1 0 0,-1 0-1 0 0,1-1 1 0 0,-1 0-1 0 0,0 1 0 0 0,-1-1 1 0 0,0-1-1 0 0,0 1 1 0 0,0 0-1 0 0,-1-1 0 0 0,1-3-78 0 0,-5 8-65 0 0,1 1 0 0 0,-1 0 0 0 0,1 0 1 0 0,-1 0-1 0 0,0 0 0 0 0,0 0 0 0 0,0 0 0 0 0,0 1 0 0 0,0-1 0 0 0,0 1 0 0 0,-1-1 0 0 0,1 1 0 0 0,0 0 0 0 0,-1 0 0 0 0,1 0 0 0 0,-1 0 0 0 0,1 0 0 0 0,-1 0 0 0 0,0 1 0 0 0,1 0 0 0 0,-1-1 0 0 0,0 1 0 0 0,1 0 0 0 0,-1 0 0 0 0,0 0 0 0 0,1 1 0 0 0,-1-1 0 0 0,0 1 0 0 0,1-1 0 0 0,-1 1 0 0 0,-1 0 65 0 0,-9 0-258 0 0,1 0 112 0 0,0 1-1 0 0,0 1 1 0 0,0 0 0 0 0,0 0-1 0 0,0 1 1 0 0,1 1 0 0 0,0 0-1 0 0,0 0 1 0 0,0 1 0 0 0,0 1-1 0 0,1 0 1 0 0,0 0 0 0 0,1 1-1 0 0,0 0 1 0 0,0 1 0 0 0,0 0-1 0 0,1 0 1 0 0,-2 5 146 0 0,6-11 19 0 0,1 1 1 0 0,0 0-1 0 0,0 0 1 0 0,0 0-1 0 0,1 0 0 0 0,-1 0 1 0 0,1 1-1 0 0,0-1 1 0 0,0 1-1 0 0,0 0 0 0 0,1 0 1 0 0,0-1-1 0 0,0 1 1 0 0,0 0-1 0 0,0 0 0 0 0,1 0 1 0 0,0 0-1 0 0,0 0 1 0 0,0 0-1 0 0,1 0 0 0 0,0 0 1 0 0,-1 0-1 0 0,2 0 1 0 0,-1-1-1 0 0,1 1 0 0 0,-1 0 1 0 0,1-1-1 0 0,1 1 1 0 0,-1-1-1 0 0,0 1 0 0 0,1-1 1 0 0,0 0-1 0 0,0 0 1 0 0,0-1-1 0 0,1 1 0 0 0,-1-1 1 0 0,1 1-1 0 0,0-1 1 0 0,0 0-1 0 0,0 0 0 0 0,0-1 1 0 0,1 1-20 0 0,12 3 209 0 0,1 0 0 0 0,0-2 1 0 0,0 0-1 0 0,0-1 0 0 0,0 0 0 0 0,1-2 0 0 0,-1 0 1 0 0,0-1-1 0 0,14-2-209 0 0,-1-2 289 0 0,-2-1 1 0 0,1-2-1 0 0,0-1 1 0 0,-1-1-1 0 0,-1-1 1 0 0,3-3-290 0 0,4-1 262 0 0,14-5-76 0 0,-1-3-1 0 0,-1-2 1 0 0,-1-2-1 0 0,-1-2 1 0 0,-2-2-1 0 0,-1-1 1 0 0,-1-3-1 0 0,10-13-185 0 0,-32 31-18 0 0,-2-2-1 0 0,0 0 1 0 0,-1-2 0 0 0,-1 1-1 0 0,0-2 1 0 0,-2 0-1 0 0,0-1 1 0 0,-2 0-1 0 0,0 0 1 0 0,-1-1-1 0 0,-2-1 1 0 0,0 0 0 0 0,-2 0-1 0 0,0 0 1 0 0,-2-1-1 0 0,-1 0 1 0 0,-1 1-1 0 0,0-21 19 0 0,-2 40-8 0 0,0 1 1 0 0,-1-1-1 0 0,1 1 0 0 0,-1-1 0 0 0,0 1 1 0 0,0 0-1 0 0,0-1 0 0 0,-1 1 0 0 0,1 0 0 0 0,-1 0 1 0 0,0 0-1 0 0,0 0 0 0 0,-1 0 0 0 0,1 0 0 0 0,-1 0 1 0 0,0 1-1 0 0,0 0 0 0 0,0-1 0 0 0,0 1 1 0 0,-1 0-1 0 0,1 0 0 0 0,-1 1 0 0 0,0-1 0 0 0,0 1 1 0 0,0 0-1 0 0,0 0 0 0 0,0 0 0 0 0,0 0 1 0 0,0 1-1 0 0,-1 0 0 0 0,1 0 0 0 0,-1 0 0 0 0,1 0 1 0 0,-1 1-1 0 0,1-1 0 0 0,-1 1 0 0 0,-1 1 8 0 0,-5 0-6 0 0,-1 1-1 0 0,0 1 1 0 0,1 0-1 0 0,-1 1 1 0 0,1 0-1 0 0,0 1 1 0 0,0 0-1 0 0,1 1 1 0 0,-1 0 0 0 0,1 0-1 0 0,1 1 1 0 0,-1 0-1 0 0,1 1 1 0 0,0 0-1 0 0,1 1 1 0 0,0 0-1 0 0,0 0 1 0 0,1 1-1 0 0,0 0 1 0 0,-4 8 6 0 0,-25 69 121 0 0,33-69-74 0 0,1 0 0 0 0,2 0 0 0 0,-1 0 0 0 0,2 0 0 0 0,0 0 0 0 0,2 0 0 0 0,0 0 0 0 0,1 0 0 0 0,0-1 0 0 0,1 0 0 0 0,1 0 0 0 0,1 0 0 0 0,1 0 0 0 0,0-1 0 0 0,1 0 1 0 0,1-1-1 0 0,0 0 0 0 0,1-1 0 0 0,9 10-47 0 0,12 10 88 0 0,2-2-1 0 0,1-1 1 0 0,2-1 0 0 0,1-2 0 0 0,1-2 0 0 0,1-2 0 0 0,1-1 0 0 0,1-2 0 0 0,18 5-88 0 0,6-10-271 0 0,-68-49-1430 0 0,-62-41-3672 0 0,14 34-3397 0 0,46 37 7594 0 0,-19-13-7599 0 0</inkml:trace>
  <inkml:trace contextRef="#ctx0" brushRef="#br0" timeOffset="2611.433">3179 511 16780 0 0,'0'0'1529'0'0,"0"0"-124"0"0,0 0-67 0 0,38 0-121 0 0,124-3-136 0 0,366-12 2892 0 0,-329 14-3898 0 0,178 1-4281 0 0,-278 1-2651 0 0,-73-1 2381 0 0,12 0-7383 0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32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469 372 6225 0 0,'0'0'1149'0'0,"0"0"-253"0"0,0 0-49 0 0,0 0 268 0 0,0 0 265 0 0,0 0 131 0 0,0 0-79 0 0,0 0-206 0 0,0 0-191 0 0,0 0-165 0 0,0 0-133 0 0,2-5-117 0 0,5-15-68 0 0,-44 4 1536 0 0,12 15-1976 0 0,-1 1-1 0 0,1 1 1 0 0,-1 2-1 0 0,1 0 1 0 0,0 2-1 0 0,0 1 1 0 0,1 0-1 0 0,-1 2 1 0 0,1 1-1 0 0,-12 7-111 0 0,-23 18 102 0 0,59-33-94 0 0,1 1 1 0 0,0-1-1 0 0,0 1 1 0 0,0-1-1 0 0,0 0 1 0 0,0 1-1 0 0,1-1 1 0 0,-1 0-1 0 0,0 0 1 0 0,1 0-1 0 0,-1 0 1 0 0,0 0 0 0 0,1 0-1 0 0,-1 0 1 0 0,1 0-1 0 0,0-1 1 0 0,-1 1-1 0 0,1 0 1 0 0,-1-1-1 0 0,1 1 1 0 0,0-1-1 0 0,0 0 1 0 0,-1 0-1 0 0,1 0 1 0 0,0 0 0 0 0,0 0-1 0 0,-1 0 1 0 0,1 0-1 0 0,0 0 1 0 0,1-1-9 0 0,2 2 26 0 0,108 5 564 0 0,-112-6-581 0 0,-1 0 0 0 0,1 0 0 0 0,-1 0 0 0 0,1 0 0 0 0,-1 0 0 0 0,1 0 1 0 0,-1 0-1 0 0,1 1 0 0 0,0-1 0 0 0,-1 0 0 0 0,1 0 0 0 0,-1 0 0 0 0,1 0 0 0 0,-1 1 0 0 0,1-1 0 0 0,-1 0 1 0 0,0 1-1 0 0,1-1 0 0 0,-1 0 0 0 0,1 1 0 0 0,-1-1 0 0 0,1 0 0 0 0,-1 1 0 0 0,0-1 0 0 0,1 1 1 0 0,-1-1-1 0 0,0 1 0 0 0,0-1 0 0 0,1 1 0 0 0,-1-1 0 0 0,0 1 0 0 0,0-1 0 0 0,0 1 0 0 0,0-1 1 0 0,1 1-1 0 0,-1-1 0 0 0,0 1 0 0 0,0-1 0 0 0,0 1 0 0 0,0-1 0 0 0,0 1 0 0 0,0 0 0 0 0,0-1 1 0 0,-1 1-1 0 0,1-1 0 0 0,0 1 0 0 0,0-1 0 0 0,0 1 0 0 0,0-1 0 0 0,-1 1 0 0 0,1-1 0 0 0,0 1 1 0 0,-1-1-1 0 0,1 1 0 0 0,0-1 0 0 0,-1 0 0 0 0,1 1 0 0 0,0-1 0 0 0,-1 0 0 0 0,1 1 0 0 0,-1-1 1 0 0,1 0-1 0 0,-1 1 0 0 0,1-1 0 0 0,-1 0 0 0 0,1 0 0 0 0,-1 1 0 0 0,1-1 0 0 0,-1 0 0 0 0,0 0-9 0 0,-35 34 188 0 0,35-32-174 0 0,-44 34 96 0 0,-104 102 82 0 0,146-134-184 0 0,0 0 0 0 0,-1 0 0 0 0,1 0 0 0 0,1 0-1 0 0,-1 1 1 0 0,1 0 0 0 0,0-1 0 0 0,0 1 0 0 0,0 0-1 0 0,0 0 1 0 0,1 0 0 0 0,0 0 0 0 0,0 0 0 0 0,0 0-1 0 0,1 0 1 0 0,0 1 0 0 0,0-1 0 0 0,0 0 0 0 0,1 0-1 0 0,-1 0 1 0 0,1 0 0 0 0,0 1 0 0 0,1-1 0 0 0,-1-1-1 0 0,1 1 1 0 0,0 0 0 0 0,0 0 0 0 0,1-1 0 0 0,-1 1-1 0 0,1-1 1 0 0,0 1 0 0 0,0-1 0 0 0,1 0 0 0 0,-1-1-1 0 0,1 1 1 0 0,0 0 0 0 0,0-1 0 0 0,0 0 0 0 0,0 0-1 0 0,3 1-7 0 0,6 3 67 0 0,1-1-1 0 0,0-1 1 0 0,0 0-1 0 0,0-1 0 0 0,0 0 1 0 0,1-1-1 0 0,0-1 0 0 0,-1 0 1 0 0,1-1-1 0 0,0-1 0 0 0,0 0 1 0 0,0-1-1 0 0,2-1-66 0 0,-10 2-87 0 0,-1 0 1 0 0,0-1-1 0 0,0 0 0 0 0,0 0 1 0 0,0 0-1 0 0,0-1 0 0 0,0 0 0 0 0,0 0 1 0 0,0-1-1 0 0,-1 1 0 0 0,1-1 0 0 0,-1 0 1 0 0,0-1-1 0 0,0 1 0 0 0,0-1 0 0 0,0 0 1 0 0,-1-1-1 0 0,0 1 0 0 0,1-1 0 0 0,-1 1 1 0 0,-1-1-1 0 0,1-1 0 0 0,-1 1 0 0 0,1-3 87 0 0,6-47-4413 0 0,-11 17-5373 0 0,-2 26-21 0 0</inkml:trace>
  <inkml:trace contextRef="#ctx0" brushRef="#br0" timeOffset="246.385">279 0 13299 0 0,'0'0'1104'0'0,"0"0"-354"0"0,0 0-324 0 0,0 0 36 0 0,0 0 210 0 0,0 0 249 0 0,0 0 166 0 0,0 0 4 0 0,0 0-97 0 0,0 0-167 0 0,0 0-173 0 0,-10 39-155 0 0,-32 123-81 0 0,30-31 280 0 0,16 125 325 0 0,-8 261-937 0 0,-27-352-1651 0 0,12-112-2009 0 0,-3-4-4273 0 0,15-36-1361 0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41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56 0 0 0,'0'0'1764'0'0,"0"0"1"0"0,0 0-33 0 0,0 0 118 0 0,0 0 112 0 0,0 0-13 0 0,0 0-154 0 0,0 0-236 0 0,0 0-252 0 0,0 0-224 0 0,0 0-148 0 0,3-6-132 0 0,9-16-112 0 0,-9 16-64 0 0,-3 6-38 0 0,0 0-12 0 0,0 0-4 0 0,0 0-35 0 0,0 0-84 0 0,0 0-67 0 0,0 0-33 0 0,0 0-51 0 0,0 0 14 0 0,0 19 1108 0 0,0 29-1012 0 0,-16 401 986 0 0,7-147-1712 0 0,8-290-1548 0 0,0-20-3527 0 0,-1-21-7174 0 0,2 21 5535 0 0</inkml:trace>
  <inkml:trace contextRef="#ctx0" brushRef="#br0" timeOffset="320.034">26 96 7762 0 0,'0'0'2008'0'0,"0"0"-97"0"0,0 0-168 0 0,0 0-141 0 0,0 0-199 0 0,0 0-234 0 0,0 0-119 0 0,0 0-92 0 0,0 0-13 0 0,0 0-6 0 0,0 0-88 0 0,0 0-103 0 0,0 0-108 0 0,37-2-84 0 0,117-6-78 0 0,124-26 1070 0 0,11-13-1349 0 0,-245 42-1902 0 0,-43 5 1058 0 0,-1 0-107 0 0,0 0-111 0 0,-12 4-1418 0 0,-35 17-4217 0 0,22-9-168 0 0,11-5-436 0 0</inkml:trace>
  <inkml:trace contextRef="#ctx0" brushRef="#br0" timeOffset="574.599">0 516 1104 0 0,'0'0'4984'0'0,"0"0"-2227"0"0,0 0-758 0 0,0 0-168 0 0,0 0-46 0 0,0 0-80 0 0,0 0-125 0 0,0 0-110 0 0,0 0-106 0 0,0 0-166 0 0,0 0-130 0 0,0 0-120 0 0,0 0-173 0 0,29 8-111 0 0,91 25-124 0 0,-28-36 39 0 0,-69-3-448 0 0,110-25 332 0 0,25-5-646 0 0,-54 27-2701 0 0,-75 7-299 0 0,-4 0-6324 0 0,-14 2-1681 0 0</inkml:trace>
  <inkml:trace contextRef="#ctx0" brushRef="#br0" timeOffset="869.944">1121 409 12267 0 0,'0'0'2421'0'0,"0"0"-472"0"0,0 0-311 0 0,0 0-147 0 0,0 0-183 0 0,0 0-252 0 0,0 0-276 0 0,0 0-193 0 0,0 0-118 0 0,0 0-38 0 0,0 0 29 0 0,0 0 18 0 0,0 0-33 0 0,17 0-46 0 0,116-1 549 0 0,180-28-104 0 0,-270 22-909 0 0,9 0-4457 0 0,-52 7 2399 0 0,0 0-2597 0 0,-2 0-92 0 0,-1 3-6437 0 0</inkml:trace>
  <inkml:trace contextRef="#ctx0" brushRef="#br0" timeOffset="1120.015">1033 689 13947 0 0,'0'0'2364'0'0,"0"0"-1089"0"0,0 0-282 0 0,0 0 230 0 0,0 0 153 0 0,0 0-91 0 0,0 0-239 0 0,0 0-234 0 0,34-7-182 0 0,110-22-168 0 0,59-20 432 0 0,-60 31-944 0 0,-47 14-3621 0 0,-82 4 1854 0 0,5-1-2339 0 0,-6 3-3112 0 0,-5 1-2077 0 0</inkml:trace>
  <inkml:trace contextRef="#ctx0" brushRef="#br0" timeOffset="1711.42">1740 877 7994 0 0,'0'0'2282'0'0,"0"0"-621"0"0,0 0-38 0 0,0 0 306 0 0,0 0 215 0 0,0 0-127 0 0,0 0-356 0 0,0 0-368 0 0,0 0-325 0 0,0 0-213 0 0,0 0-131 0 0,0 0-63 0 0,13-19-69 0 0,41-61-53 0 0,8-39 892 0 0,-45 83-1226 0 0,1 1 0 0 0,2 0 0 0 0,2 1 0 0 0,1 2-1 0 0,2 0 1 0 0,0 2 0 0 0,3 0 0 0 0,0 2 0 0 0,3 0-105 0 0,-26 24-1 0 0,-1 0-4 0 0,-1 1 0 0 0,1 0 1 0 0,-1 0-1 0 0,1 0 1 0 0,0 0-1 0 0,0 1 0 0 0,0-1 1 0 0,1 1-1 0 0,-1 0 1 0 0,0 1-1 0 0,1-1 1 0 0,-1 1-1 0 0,1-1 0 0 0,0 2 1 0 0,0-1-1 0 0,-1 0 1 0 0,1 1-1 0 0,0 0 0 0 0,0 0 1 0 0,0 0 4 0 0,4 51-138 0 0,-8 126 105 0 0,-2-175 38 0 0,1 1-1 0 0,0-1 1 0 0,0 0-1 0 0,0 1 1 0 0,1-1-1 0 0,-1 1 1 0 0,1-1-1 0 0,-1 0 1 0 0,1 1-1 0 0,0-1 1 0 0,0 0-1 0 0,0 0 1 0 0,0 0-1 0 0,0 0 1 0 0,0 0-1 0 0,1 0 1 0 0,-1 0-1 0 0,1 0 1 0 0,-1 0-1 0 0,1 0 1 0 0,0-1-1 0 0,-1 1 1 0 0,1-1-1 0 0,0 1 1 0 0,0-1 0 0 0,0 0-1 0 0,0 0 1 0 0,1 0-1 0 0,-1 0 1 0 0,0 0-1 0 0,0 0 1 0 0,1 0-1 0 0,-1-1 1 0 0,0 1-1 0 0,1-1 1 0 0,-1 0-1 0 0,1 0 1 0 0,-1 0-1 0 0,0 0 1 0 0,1 0-1 0 0,-1 0 1 0 0,0-1-1 0 0,1 1 1 0 0,-1-1-1 0 0,0 1 1 0 0,1-1-1 0 0,-1 0 1 0 0,0 0-1 0 0,1-1-4 0 0,303-191 103 0 0,-232 166-291 0 0,-72 53 55 0 0,-31 144 77 0 0,44-87-1755 0 0,-14-81 1508 0 0,1-1-1 0 0,0 1 1 0 0,-1 0-1 0 0,1 0 1 0 0,0-1 0 0 0,0 1-1 0 0,0-1 1 0 0,0 1-1 0 0,0-1 1 0 0,1 0-1 0 0,-1 0 1 0 0,0 0-1 0 0,0 0 1 0 0,1 0-1 0 0,-1 0 1 0 0,1-1-1 0 0,-1 1 1 0 0,1-1-1 0 0,-1 0 1 0 0,1 0-1 0 0,-1 0 1 0 0,2 0 303 0 0,26 0-9558 0 0,-21 0-798 0 0</inkml:trace>
  <inkml:trace contextRef="#ctx0" brushRef="#br0" timeOffset="2105.594">3345 335 11931 0 0,'0'0'3495'0'0,"0"0"-1645"0"0,0 0-566 0 0,0 0-50 0 0,0 0-2 0 0,0 0-84 0 0,0 0-106 0 0,-36 12-170 0 0,-114 38-215 0 0,25 14 256 0 0,100-47-768 0 0,14-9-84 0 0,-2-1-18 0 0,0 1 0 0 0,0 0 0 0 0,1 2 0 0 0,0-1-1 0 0,1 1 1 0 0,0 1 0 0 0,0 0 0 0 0,1 0 0 0 0,1 1 0 0 0,0 0 0 0 0,1 1 0 0 0,0 0 0 0 0,-3 7-43 0 0,11-19 2 0 0,-1 1-1 0 0,1 0 1 0 0,-1-1 0 0 0,1 1 0 0 0,0-1 0 0 0,-1 1 0 0 0,1 0 0 0 0,0-1-1 0 0,0 1 1 0 0,0 0 0 0 0,0-1 0 0 0,0 1 0 0 0,1 0 0 0 0,-1-1 0 0 0,1 1-1 0 0,-1 0 1 0 0,1-1 0 0 0,-1 1 0 0 0,1-1 0 0 0,0 1 0 0 0,0-1 0 0 0,-1 0-1 0 0,1 1 1 0 0,0-1 0 0 0,0 0 0 0 0,1 1 0 0 0,-1-1 0 0 0,0 0 0 0 0,0 0-1 0 0,1 0 1 0 0,-1 0 0 0 0,0 0 0 0 0,1 0 0 0 0,-1-1 0 0 0,1 1 0 0 0,-1 0 0 0 0,1-1-1 0 0,-1 1 1 0 0,1-1 0 0 0,0 1 0 0 0,-1-1 0 0 0,1 0 0 0 0,0 0 0 0 0,-1 0-1 0 0,1 0 1 0 0,0 0 0 0 0,1 0-2 0 0,86-10 390 0 0,-41-8-215 0 0,-2-1 0 0 0,1-3-1 0 0,-2-2 1 0 0,23-17-175 0 0,9-3 283 0 0,-50 28-153 0 0,-20 11-78 0 0,0 0 0 0 0,1 1 0 0 0,0-1 0 0 0,0 1 0 0 0,0 1 0 0 0,0 0 0 0 0,0 0 0 0 0,1 1 0 0 0,-1 0 0 0 0,1 0 0 0 0,0 1-52 0 0,2 53 240 0 0,-11-41-206 0 0,-1-2-21 0 0,1-1 0 0 0,-1 1 0 0 0,2-1 0 0 0,-1 1 0 0 0,1-1 0 0 0,0 1 0 0 0,1-1 0 0 0,0 0 0 0 0,0 1 0 0 0,1-1 0 0 0,0 0 0 0 0,1-1 0 0 0,0 1 0 0 0,0-1 0 0 0,0 1 0 0 0,1-1 0 0 0,0 0-1 0 0,0-1 1 0 0,1 1 0 0 0,0-1 0 0 0,0 0 0 0 0,1 0-13 0 0,7 3-39 0 0,1-1-1 0 0,0-1 1 0 0,1 0-1 0 0,0-1 1 0 0,0 0-1 0 0,0-1 1 0 0,1-1-1 0 0,-1-1 0 0 0,1 0 1 0 0,0-2-1 0 0,0 0 1 0 0,0 0-1 0 0,0-1 1 0 0,12-3 39 0 0,54-19-2583 0 0,-57 10-1522 0 0,-1 0-4424 0 0,-10 4-4059 0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45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1 162 2921 0 0,'0'0'2856'0'0,"0"0"-1021"0"0,0 0-218 0 0,0 0 144 0 0,0 0 174 0 0,0 0-1 0 0,0 0-241 0 0,0 0-321 0 0,0 0-352 0 0,0 0-266 0 0,0 0-177 0 0,4-4-136 0 0,10-13-60 0 0,-10 12-31 0 0,-4 5-27 0 0,0 0-24 0 0,0 0-47 0 0,7 15 2194 0 0,8-33-777 0 0,-7 7-1889 0 0,91-110 808 0 0,-99 120-425 0 0,0 1 1 0 0,0 0-39 0 0,-13 7-12 0 0,-75 82-530 0 0,88-89 345 0 0,-1 1 0 0 0,1 0 0 0 0,0-1 0 0 0,-1 1 0 0 0,1-1 0 0 0,0 1 0 0 0,0 0 0 0 0,0-1 0 0 0,-1 1 0 0 0,1 0-1 0 0,0-1 1 0 0,0 1 0 0 0,0 0 0 0 0,0 0 0 0 0,0-1 0 0 0,0 1 0 0 0,0 0 0 0 0,0-1 0 0 0,1 1 0 0 0,-1 0 0 0 0,0-1 0 0 0,0 1-1 0 0,0 0 1 0 0,1-1 0 0 0,-1 1 0 0 0,0-1 0 0 0,1 1 0 0 0,-1 0 0 0 0,1-1 0 0 0,-1 1 0 0 0,0-1 0 0 0,1 1 0 0 0,-1-1 0 0 0,1 1-1 0 0,-1-1 1 0 0,1 0 0 0 0,0 1 0 0 0,-1-1 0 0 0,1 0 0 0 0,-1 1 0 0 0,1-1 0 0 0,0 0 0 0 0,-1 0 0 0 0,1 1 0 0 0,0-1-1 0 0,-1 0 1 0 0,1 0 0 0 0,0 0 0 0 0,-1 0 0 0 0,1 0 0 0 0,0 0 0 0 0,0 0 0 0 0,-1 0 72 0 0,28 1-7436 0 0,-21-1 3129 0 0,0 0-7082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46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0 9234 0 0,'0'0'2094'0'0,"0"0"-282"0"0,0 0-134 0 0,0 0-96 0 0,0 0-241 0 0,0 0-299 0 0,0 0-243 0 0,0 0-213 0 0,0 0-119 0 0,0 0-32 0 0,0 0-28 0 0,0 0-11 0 0,0 0-20 0 0,-5 19 1317 0 0,-24 81 117 0 0,71-142-959 0 0,-18 14-587 0 0,-24 27-175 0 0,0 1 23 0 0,-9 7 32 0 0,-47 37-168 0 0,5 8-358 0 0,82-56-4953 0 0,-16-3 360 0 0,-4 0-4391 0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46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227 290 20172 0 0,'0'0'544'0'0,"0"0"-75"0"0,0 0-45 0 0,0 0 89 0 0,0 0 117 0 0,0 0 66 0 0,0 0 8 0 0,0 0-68 0 0,0 0-103 0 0,-8 36-111 0 0,-23 116-94 0 0,26-57 29 0 0,9-76-291 0 0,7 100-97 0 0,-4-1-1 0 0,-7 45 32 0 0,0-117-355 0 0,0-35-74 0 0,-1 1-1 0 0,0-1 0 0 0,-1 1 1 0 0,-1-1-1 0 0,0 1 1 0 0,0-1-1 0 0,-1 0 0 0 0,0-1 1 0 0,-4 7 429 0 0,-13 19-4504 0 0,-3-4-3773 0 0,15-23-1152 0 0</inkml:trace>
  <inkml:trace contextRef="#ctx0" brushRef="#br0" timeOffset="471.78">1 404 9426 0 0,'0'0'1963'0'0,"0"0"-180"0"0,0 0-177 0 0,0 0-145 0 0,0 0-230 0 0,37-30-221 0 0,117-92-169 0 0,-149 116-744 0 0,1 1-1 0 0,0 0 0 0 0,0 1 1 0 0,0-1-1 0 0,0 1 0 0 0,1 0 1 0 0,0 1-1 0 0,0 0 0 0 0,0 0 1 0 0,0 0-1 0 0,0 1 0 0 0,8-1-96 0 0,2 0 267 0 0,3-1 4 0 0,1 1-1 0 0,-1 0 1 0 0,1 2-1 0 0,0 1 0 0 0,-1 0 1 0 0,1 1-1 0 0,-1 2 1 0 0,5 1-271 0 0,-19-3 43 0 0,0 0 0 0 0,0 0 1 0 0,0 1-1 0 0,-1 0 1 0 0,1 0-1 0 0,-1 0 1 0 0,1 1-1 0 0,-1-1 0 0 0,0 1 1 0 0,0 1-1 0 0,0-1 1 0 0,0 1-1 0 0,0 0 1 0 0,-1 0-1 0 0,0 0 0 0 0,0 1 1 0 0,0-1-1 0 0,0 1 1 0 0,-1 0-1 0 0,0 0 1 0 0,0 1-1 0 0,0-1 0 0 0,-1 0 1 0 0,0 1-1 0 0,0 0 1 0 0,0-1-1 0 0,0 1 1 0 0,-1 0-1 0 0,0 0 0 0 0,0 0 1 0 0,-1 0-1 0 0,0 0 1 0 0,0 0-1 0 0,0 0 1 0 0,-1 0-1 0 0,0 0 0 0 0,0 0 1 0 0,0 0-1 0 0,-1 1-43 0 0,-8 15 64 0 0,-1-1 1 0 0,-1 0-1 0 0,-1-1 0 0 0,-1-1 0 0 0,0 0 1 0 0,-2-1-1 0 0,0 0 0 0 0,-1-1 0 0 0,0-1 1 0 0,-1-1-1 0 0,-1 0 0 0 0,-7 2-64 0 0,-148 114 299 0 0,172-129-289 0 0,0 0 0 0 0,0 1 0 0 0,1-1 0 0 0,-1 0-1 0 0,1 1 1 0 0,-1-1 0 0 0,1 1 0 0 0,0 0 0 0 0,0-1 0 0 0,0 1 0 0 0,1 0 0 0 0,-1-1 0 0 0,0 1 0 0 0,1 0 0 0 0,0 0 0 0 0,0 0-1 0 0,0 0 1 0 0,0 0 0 0 0,0-1 0 0 0,0 1 0 0 0,1 0 0 0 0,-1 0 0 0 0,1 0 0 0 0,0-1 0 0 0,0 1 0 0 0,0 0 0 0 0,0-1 0 0 0,0 1 0 0 0,1-1-1 0 0,-1 1 1 0 0,1-1 0 0 0,0 0 0 0 0,0 1 0 0 0,-1-1 0 0 0,1 0 0 0 0,1 0 0 0 0,-1 0 0 0 0,0-1 0 0 0,0 1 0 0 0,1 0 0 0 0,1 0-10 0 0,62 71 541 0 0,15 22 251 0 0,-72-83-713 0 0,63 65 170 0 0,-68-75-483 0 0,0-1-1 0 0,0 0 1 0 0,0 1 0 0 0,0-1-1 0 0,0-1 1 0 0,0 1 0 0 0,0-1-1 0 0,0 1 1 0 0,0-1-1 0 0,0 0 1 0 0,1-1 0 0 0,-1 1-1 0 0,0-1 1 0 0,0 1-1 0 0,0-1 1 0 0,0-1 0 0 0,0 1-1 0 0,3-2 235 0 0,19-9-4724 0 0,-2-2-3655 0 0,-13 7-2038 0 0</inkml:trace>
  <inkml:trace contextRef="#ctx0" brushRef="#br0" timeOffset="763.394">1039 743 9114 0 0,'0'0'4581'0'0,"0"0"-2433"0"0,0 0-922 0 0,0 0-135 0 0,0 0-8 0 0,0 0-34 0 0,0 0-28 0 0,0 0-99 0 0,0 0-115 0 0,0 0-152 0 0,0 0-151 0 0,-33 21-101 0 0,-101 66-127 0 0,77-35 10 0 0,52-43-231 0 0,2-6-43 0 0,0 1 0 0 0,1-1 0 0 0,0 0 0 0 0,-1 1-1 0 0,1-1 1 0 0,0 1 0 0 0,1 0 0 0 0,-1-1 0 0 0,1 1-1 0 0,0 0 1 0 0,0 0 0 0 0,0 0 0 0 0,0 0 0 0 0,1 0-1 0 0,-1 0 1 0 0,1 0 0 0 0,0 1 0 0 0,0-1 0 0 0,1 0-1 0 0,-1 0 1 0 0,1 0 0 0 0,0 0 0 0 0,0 0 0 0 0,0 0-1 0 0,1-1 1 0 0,-1 1 0 0 0,1 0 0 0 0,0 0-1 0 0,0-1 1 0 0,0 1 0 0 0,1-1 0 0 0,-1 0 0 0 0,1 0-1 0 0,-1 0 1 0 0,1 0 0 0 0,0 0 0 0 0,1 0 0 0 0,-1-1-1 0 0,2 2-11 0 0,12 1 68 0 0,0 0 0 0 0,0-1 0 0 0,0-1-1 0 0,0-1 1 0 0,0 0 0 0 0,1-1-1 0 0,-1-1 1 0 0,0-1 0 0 0,1 0 0 0 0,-1-1-1 0 0,0-1 1 0 0,0-1 0 0 0,0 0-1 0 0,0-1 1 0 0,-1-1 0 0 0,0-1 0 0 0,0 0-1 0 0,0-1 1 0 0,-1 0 0 0 0,0-1-1 0 0,-1-1 1 0 0,4-4-68 0 0,-13 11 16 0 0,0 0 1 0 0,-1 0-1 0 0,1 0 0 0 0,-1-1 0 0 0,0 0 1 0 0,0 1-1 0 0,0-1 0 0 0,-1-1 0 0 0,0 1 1 0 0,1 0-1 0 0,-1-1 0 0 0,-1 0 0 0 0,1 0 1 0 0,-1 0-1 0 0,0 0 0 0 0,0 0 0 0 0,0 0 1 0 0,-1 0-1 0 0,1-1 0 0 0,-1 1 0 0 0,-1 0 0 0 0,1-1 1 0 0,-1 1-1 0 0,0-1 0 0 0,0 1 0 0 0,0-1 1 0 0,-1 1-1 0 0,0-1 0 0 0,0 1 0 0 0,-1 0 1 0 0,1-1-1 0 0,-1 1 0 0 0,0 0 0 0 0,0 0 1 0 0,-1 0-1 0 0,0 1 0 0 0,0-1 0 0 0,0 0 1 0 0,-2-1-17 0 0,-5 0-162 0 0,0 1 0 0 0,-1 0 0 0 0,0 0 0 0 0,0 1 0 0 0,0 0 0 0 0,0 1 0 0 0,-1 1 0 0 0,1 0 0 0 0,-1 0 0 0 0,0 1 1 0 0,0 1-1 0 0,1 0 0 0 0,-1 0 0 0 0,-2 1 162 0 0,3-1-246 0 0,-67 18-3103 0 0,33 8-6877 0 0,33-18-963 0 0</inkml:trace>
  <inkml:trace contextRef="#ctx0" brushRef="#br0" timeOffset="1036.658">1626 706 7514 0 0,'0'0'4435'0'0,"0"0"-1950"0"0,0 0-514 0 0,0 0-24 0 0,0 0-293 0 0,0 0-501 0 0,0 0-410 0 0,0 0-240 0 0,0 0-114 0 0,0 0-74 0 0,0 0-83 0 0,-32 20-52 0 0,-103 63-24 0 0,126-79-131 0 0,1 0 0 0 0,0 1 0 0 0,1 0 1 0 0,-1 1-1 0 0,1-1 0 0 0,0 1 0 0 0,0 1 0 0 0,1-1 0 0 0,0 1 0 0 0,0 1 0 0 0,1-1 0 0 0,-2 2-25 0 0,-1 4 39 0 0,6-10-37 0 0,0 0 0 0 0,-1 0 0 0 0,1 0 0 0 0,0 0 0 0 0,0 1 0 0 0,1-1 0 0 0,-1 1 0 0 0,1-1 0 0 0,0 1 0 0 0,0 0 0 0 0,0 0 0 0 0,0-1 0 0 0,1 1 0 0 0,-1 0-1 0 0,1 0 1 0 0,0 0 0 0 0,0 0 0 0 0,0-1 0 0 0,1 1 0 0 0,0 0 0 0 0,-1 0 0 0 0,1 0 0 0 0,0-1 0 0 0,1 1 0 0 0,-1-1 0 0 0,1 1 0 0 0,-1-1 0 0 0,1 1 0 0 0,0-1 0 0 0,1 0 0 0 0,-1 0 0 0 0,0 0 0 0 0,1 0 0 0 0,0 0 0 0 0,-1 0 0 0 0,1-1-1 0 0,0 0 1 0 0,1 1 0 0 0,-1-1 0 0 0,0 0 0 0 0,1 0 0 0 0,-1-1 0 0 0,1 1 0 0 0,-1-1 0 0 0,1 0-2 0 0,14 5-162 0 0,1-1 1 0 0,0-1-1 0 0,0-1 0 0 0,0 0 0 0 0,0-2 0 0 0,0 0 0 0 0,0-1 1 0 0,1-1-1 0 0,14-3 162 0 0,62-24-3712 0 0,-67 13-293 0 0,-2-3-3499 0 0,-13 7 76 0 0</inkml:trace>
  <inkml:trace contextRef="#ctx0" brushRef="#br0" timeOffset="1307.658">2232 150 12715 0 0,'0'0'3626'0'0,"0"0"-2170"0"0,0 0-630 0 0,0 0 103 0 0,0 0 137 0 0,0 0-11 0 0,0 0-141 0 0,0 0-152 0 0,0 0-139 0 0,0 0-95 0 0,-10 37-39 0 0,-32 116-78 0 0,12-11 389 0 0,-18 170-486 0 0,27-219-2948 0 0,9-86-777 0 0,1-7-2922 0 0,6 0 689 0 0,2 0-2848 0 0</inkml:trace>
  <inkml:trace contextRef="#ctx0" brushRef="#br0" timeOffset="1759.639">2321 526 7266 0 0,'0'0'2125'0'0,"0"0"-210"0"0,0 0-104 0 0,0 0-121 0 0,0 0-178 0 0,0 0-241 0 0,0 0-225 0 0,0 0-191 0 0,0 0-148 0 0,0 0-97 0 0,0 0-71 0 0,-32 24-60 0 0,-95 73-58 0 0,66-53 636 0 0,59-43-1002 0 0,0 1 0 0 0,0-1 1 0 0,1 1-1 0 0,-1 0 0 0 0,1-1 1 0 0,-1 1-1 0 0,1 0 0 0 0,0 0 1 0 0,-1 0-1 0 0,1 0 0 0 0,0 0 0 0 0,0 0 1 0 0,0 0-1 0 0,1 1 0 0 0,-1-1 1 0 0,1 0-1 0 0,-1 0 0 0 0,1 1 1 0 0,0-1-1 0 0,-1 0 0 0 0,1 1 1 0 0,0-1-1 0 0,1 0 0 0 0,-1 1 1 0 0,0-1-1 0 0,1 0 0 0 0,-1 1 1 0 0,1-1-1 0 0,0 0 0 0 0,0 0 1 0 0,0 0-1 0 0,0 0 0 0 0,0 0 0 0 0,0 0 1 0 0,1 2-56 0 0,60 54 1739 0 0,146-3 158 0 0,-204-54-1989 0 0,-1 0 0 0 0,1 0 0 0 0,0 1 0 0 0,-1-1 0 0 0,0 0 0 0 0,1 1 0 0 0,-1 0 0 0 0,0 0 0 0 0,0 0 0 0 0,0 0 0 0 0,0 1 0 0 0,0-1 0 0 0,0 1 0 0 0,-1 0 0 0 0,1-1 0 0 0,-1 1 0 0 0,0 0 0 0 0,0 1 0 0 0,0-1 0 0 0,0 0 0 0 0,0 1 92 0 0,-2-3-1048 0 0,0-1-497 0 0,0 0-689 0 0,0-1-2929 0 0,0-1 85 0 0,0 1-6470 0 0</inkml:trace>
  <inkml:trace contextRef="#ctx0" brushRef="#br0" timeOffset="2397.651">2611 802 6281 0 0,'0'0'4504'0'0,"0"0"-1541"0"0,0 0-642 0 0,0 0-210 0 0,0 0-305 0 0,0 0-333 0 0,0 0-263 0 0,0 0-234 0 0,33-9-188 0 0,101-27-136 0 0,-49-4 617 0 0,-69 25-1029 0 0,-14 13-203 0 0,1 0 0 0 0,-1 0 0 0 0,1 0 1 0 0,-1 0-1 0 0,0 0 0 0 0,0-1 0 0 0,0 1 0 0 0,0-1 1 0 0,0 1-1 0 0,0-1 0 0 0,-1 0 0 0 0,1 1 1 0 0,-1-1-1 0 0,0 0 0 0 0,0 0 0 0 0,0 0 1 0 0,0 0-1 0 0,0-1 0 0 0,-1 1 0 0 0,1 0 0 0 0,-1 0 1 0 0,0 0-1 0 0,0-2-37 0 0,-2 3-11 0 0,0 0 0 0 0,0 0 0 0 0,-1 1 0 0 0,1-1 0 0 0,0 1 0 0 0,-1-1 0 0 0,1 1 0 0 0,-1 0 1 0 0,1-1-1 0 0,-1 1 0 0 0,0 1 0 0 0,0-1 0 0 0,1 0 0 0 0,-1 1 0 0 0,0-1 0 0 0,0 1 0 0 0,0 0 0 0 0,1 0 0 0 0,-1 0 0 0 0,0 0 0 0 0,0 1 1 0 0,0-1-1 0 0,0 1 11 0 0,-2-1-43 0 0,-10 2-96 0 0,0 0 0 0 0,0 1 0 0 0,0 1-1 0 0,0 0 1 0 0,1 1 0 0 0,-1 0-1 0 0,2 2 1 0 0,-1-1 0 0 0,0 2-1 0 0,1 0 1 0 0,1 0 0 0 0,-1 1-1 0 0,2 1 1 0 0,-1 0 0 0 0,1 1-1 0 0,1 0 1 0 0,-1 1 139 0 0,6-7-46 0 0,0 1 0 0 0,1-1 0 0 0,0 1 0 0 0,0 0 0 0 0,1 0 0 0 0,-1 1 0 0 0,1-1 0 0 0,1 1 0 0 0,-1 0 0 0 0,1-1-1 0 0,0 1 1 0 0,1 0 0 0 0,0 0 0 0 0,0 0 0 0 0,0 0 0 0 0,1 0 0 0 0,0 1 0 0 0,0-1 0 0 0,1 1 46 0 0,2-4 6 0 0,0 1-1 0 0,1-1 1 0 0,-1 0-1 0 0,1 0 1 0 0,0-1 0 0 0,0 1-1 0 0,1-1 1 0 0,-1 0-1 0 0,1 0 1 0 0,-1 0-1 0 0,1 0 1 0 0,0-1-1 0 0,0 0 1 0 0,0 0 0 0 0,1-1-1 0 0,-1 1 1 0 0,0-1-1 0 0,0 0 1 0 0,1 0-1 0 0,-1-1 1 0 0,1 0 0 0 0,-1 0-1 0 0,1 0-5 0 0,37-1 392 0 0,0-2 0 0 0,0-2 0 0 0,-1-2 0 0 0,1-2 1 0 0,-1-1-1 0 0,-1-3 0 0 0,0-1 0 0 0,30-15-392 0 0,-10 3 213 0 0,-1-3 0 0 0,-1-2 0 0 0,-2-2 1 0 0,-1-4-1 0 0,-2-1 0 0 0,-1-3 0 0 0,-3-2 1 0 0,12-15-214 0 0,-48 45-23 0 0,-1 0 1 0 0,-1-1-1 0 0,0-1 1 0 0,-1 0-1 0 0,0 0 1 0 0,-1-1-1 0 0,-1-1 1 0 0,-1 1-1 0 0,0-2 1 0 0,-1 1-1 0 0,-1-1 1 0 0,-1 0 0 0 0,0 0-1 0 0,-1 0 1 0 0,-1-1-1 0 0,-1 1 1 0 0,-1-1-1 0 0,0 0 1 0 0,-2-13 22 0 0,1 25-23 0 0,-1 0 0 0 0,0 0 1 0 0,0 0-1 0 0,-1 0 0 0 0,1 0 1 0 0,-1 1-1 0 0,-1-1 0 0 0,1 0 1 0 0,-1 1-1 0 0,0 0 0 0 0,-1 0 1 0 0,0 0-1 0 0,0 0 0 0 0,0 1 1 0 0,0-1-1 0 0,-1 1 0 0 0,0 0 1 0 0,0 0-1 0 0,0 1 0 0 0,-1 0 1 0 0,1-1-1 0 0,-1 2 0 0 0,0-1 1 0 0,0 1-1 0 0,-1 0 0 0 0,1 0 1 0 0,-1 1-1 0 0,1 0 0 0 0,-6-1 23 0 0,1 3-11 0 0,0 0-1 0 0,0 1 1 0 0,0 0 0 0 0,0 1-1 0 0,0 1 1 0 0,1 0 0 0 0,-1 0-1 0 0,1 1 1 0 0,0 0-1 0 0,0 0 1 0 0,0 1 0 0 0,1 1-1 0 0,0 0 1 0 0,0 0-1 0 0,0 1 1 0 0,0 0 0 0 0,1 0-1 0 0,1 1 1 0 0,-1 0-1 0 0,1 0 1 0 0,1 1 0 0 0,-1 0-1 0 0,1 0 1 0 0,1 1-1 0 0,0 0 1 0 0,0 0 0 0 0,1 0-1 0 0,0 0 1 0 0,1 0 0 0 0,0 1-1 0 0,1 0 1 0 0,0 0-1 0 0,0-1 1 0 0,1 1 0 0 0,1 3 11 0 0,-2 13 7 0 0,2 1 1 0 0,1-1 0 0 0,1 1-1 0 0,1-1 1 0 0,1 0 0 0 0,2 0 0 0 0,1 0-1 0 0,1-1 1 0 0,1 0 0 0 0,1-1-1 0 0,1 0 1 0 0,1 0 0 0 0,2-1-1 0 0,0-1 1 0 0,2 0 0 0 0,0-1 0 0 0,1-1-1 0 0,2 0 1 0 0,0-2 0 0 0,1 0-1 0 0,1-1 1 0 0,0-1 0 0 0,6 2-8 0 0,23 0-874 0 0,-48-53-1503 0 0,-40-16-1753 0 0,4 23-2672 0 0,25 21 3270 0 0,-6-6-6331 0 0</inkml:trace>
  <inkml:trace contextRef="#ctx0" brushRef="#br0" timeOffset="2655.631">3029 349 17516 0 0,'0'0'2260'0'0,"0"0"-517"0"0,0 0-228 0 0,32-5-152 0 0,107-16-295 0 0,190-9 1360 0 0,89 5-2490 0 0,-329 22-5001 0 0,-1 2-5028 0 0,-58 1-2586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78 1000 0 0,'0'0'1190'0'0,"0"0"-218"0"0,0 0 43 0 0,0 0 194 0 0,0 0 260 0 0,0 0 162 0 0,0 0-11 0 0,0 0-134 0 0,0 0-201 0 0,0 0-211 0 0,0 0-167 0 0,-1-3-110 0 0,-3-12-68 0 0,3 11-32 0 0,1 4-21 0 0,0 0-38 0 0,0 0-61 0 0,0 0-88 0 0,0 0-87 0 0,-9 390 3343 0 0,-18-105-2981 0 0,26-256-494 0 0,1-23 336 0 0,0-21 29 0 0,29-186-74 0 0,68-255-398 0 0,-67 367-135 0 0,-25 85-30 0 0,-3 6-152 0 0,-1 4 153 0 0,31 136 203 0 0,14-42-1847 0 0,-40-74-5330 0 0,-5-8-3417 0 0,-1-10 2724 0 0</inkml:trace>
  <inkml:trace contextRef="#ctx0" brushRef="#br0" timeOffset="361.669">343 634 11322 0 0,'0'0'1594'0'0,"0"0"-90"0"0,0 0 18 0 0,0 0 118 0 0,0 0-93 0 0,0 0-248 0 0,0 0-328 0 0,0 0-332 0 0,0 0-206 0 0,0 0-120 0 0,0 0-39 0 0,0 0 22 0 0,0 0 30 0 0,0 9 10 0 0,0 229 1173 0 0,-2-229-785 0 0,0-1-3956 0 0,-2-13-11539 0 0,4 0 6525 0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08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31 2320 0 0,'0'0'2856'0'0,"0"0"-596"0"0,0 0-211 0 0,0 0-74 0 0,0 0-77 0 0,0 0-194 0 0,0 0-232 0 0,0 0-262 0 0,0 0-253 0 0,0 0-185 0 0,0 0-111 0 0,9-6-53 0 0,30-16-28 0 0,23 19 704 0 0,-39 7-876 0 0,559 19 2346 0 0,-515-13-2492 0 0,-65 25 448 0 0,-33 106-11 0 0,9-65-645 0 0,13-22-27 0 0,3 0 0 0 0,3 0 0 0 0,2 0 0 0 0,2 0 0 0 0,5 31-27 0 0,-3-46 10 0 0,17 143 39 0 0,-9-141 366 0 0,-11-40-186 0 0,0-1 73 0 0,0 0 57 0 0,-2-5 347 0 0,-8-5-635 0 0,0 0-1 0 0,-1 1 1 0 0,0 0 0 0 0,-1 1-1 0 0,0 0 1 0 0,0 1-1 0 0,0 1 1 0 0,-1 0-1 0 0,0 0 1 0 0,-1 1 0 0 0,1 1-1 0 0,-12-3-70 0 0,-6 1 4 0 0,0 0-1 0 0,0 2 0 0 0,0 1 1 0 0,-1 2-1 0 0,1 1 0 0 0,-1 1 1 0 0,1 2-1 0 0,0 1 0 0 0,0 2 1 0 0,0 1-1 0 0,1 1 0 0 0,0 1 1 0 0,0 2-1 0 0,-8 5-3 0 0,-5 1-80 0 0,1 2 0 0 0,1 2-1 0 0,1 1 1 0 0,1 2 0 0 0,1 2 0 0 0,1 2 0 0 0,1 1 0 0 0,2 1-1 0 0,-23 28 81 0 0,56-57-16 0 0,-3 3-147 0 0,1 0-1 0 0,-1 1 1 0 0,1-1-1 0 0,0 0 1 0 0,0 1-1 0 0,1 0 0 0 0,-1-1 1 0 0,1 1-1 0 0,0 0 1 0 0,1 0-1 0 0,-1 0 1 0 0,1 1-1 0 0,0-1 1 0 0,0 3 163 0 0,2-6-233 0 0,0-1 1 0 0,0 1 0 0 0,1-1 0 0 0,-1 1 0 0 0,1-1-1 0 0,-1 0 1 0 0,1 0 0 0 0,0 0 0 0 0,0 0-1 0 0,-1 0 1 0 0,1 0 0 0 0,0 0 0 0 0,0 0 0 0 0,0-1-1 0 0,0 1 1 0 0,0-1 0 0 0,0 1 0 0 0,0-1 0 0 0,0 0-1 0 0,0 0 1 0 0,0 0 0 0 0,0 0 0 0 0,0 0 0 0 0,0 0-1 0 0,0-1 1 0 0,-1 1 0 0 0,1-1 0 0 0,0 1-1 0 0,2-2 233 0 0,21-2-6639 0 0,-8-3-4631 0 0</inkml:trace>
  <inkml:trace contextRef="#ctx0" brushRef="#br0" timeOffset="366.837">764 553 16099 0 0,'0'0'2017'0'0,"0"0"-561"0"0,0 0-457 0 0,0 0-175 0 0,0 0-125 0 0,0 0-48 0 0,0 0 6 0 0,0 0 2 0 0,0 0 16 0 0,0 0-60 0 0,0 0-91 0 0,32 1-97 0 0,107 0-63 0 0,13-29 245 0 0,-106 14-447 0 0,280-59 239 0 0,-213 54-493 0 0,-119 41-13 0 0,-5-2 177 0 0,1 1 1 0 0,1 1 0 0 0,0-1 0 0 0,2 1-1 0 0,1 1 1 0 0,0-1 0 0 0,2 1 0 0 0,0 0-1 0 0,2 0 1 0 0,1 0 0 0 0,1 21-73 0 0,-1-34 16 0 0,1-1 0 0 0,0 1 0 0 0,1 0 1 0 0,0-1-1 0 0,1 1 0 0 0,0-1 0 0 0,0 1 1 0 0,1-1-1 0 0,0 0 0 0 0,1 0 0 0 0,0 2-16 0 0,-3-10-2 0 0,-1-1-112 0 0,-1 1-1 0 0,1 0 1 0 0,0 0 0 0 0,0 0 0 0 0,0 0-1 0 0,0 0 1 0 0,0-1 0 0 0,0 1 0 0 0,1 0-1 0 0,-1 0 1 0 0,0 0 0 0 0,0 0 0 0 0,0-1-1 0 0,1 1 1 0 0,-1 0 0 0 0,1 0 0 0 0,-1 0-1 0 0,0-1 1 0 0,1 1 0 0 0,-1 0 0 0 0,1-1-1 0 0,0 1 1 0 0,-1 0 0 0 0,1-1 0 0 0,-1 1-1 0 0,1-1 1 0 0,0 1 0 0 0,0-1 0 0 0,-1 1-1 0 0,1-1 1 0 0,0 1 0 0 0,0-1 0 0 0,-1 0-1 0 0,1 0 1 0 0,0 1 0 0 0,0-1 0 0 0,0 0-1 0 0,0 0 1 0 0,0 0 0 0 0,-1 0-1 0 0,1 0 1 0 0,0 0 0 0 0,0 0 0 0 0,0 0-1 0 0,0 0 1 0 0,0 0 0 0 0,-1 0 0 0 0,1-1-1 0 0,0 1 1 0 0,0 0 0 0 0,0-1 0 0 0,-1 1-1 0 0,1-1 1 0 0,0 1 0 0 0,0 0 0 0 0,-1-1-1 0 0,1 0 1 0 0,0 1 0 0 0,-1-1 0 0 0,1 1-1 0 0,-1-1 1 0 0,1 0 0 0 0,-1 1 0 0 0,1-1-1 0 0,-1 0 1 0 0,1 0 0 0 0,-1 1 0 0 0,0-1-1 0 0,1 0 1 0 0,-1 0 114 0 0,3-7-6927 0 0,2 1-5077 0 0</inkml:trace>
  <inkml:trace contextRef="#ctx0" brushRef="#br0" timeOffset="786.875">1716 962 17348 0 0,'0'0'2422'0'0,"0"0"-1145"0"0,0 0-311 0 0,0 0 74 0 0,0 0-51 0 0,0 0-219 0 0,0 0-245 0 0,0 0-202 0 0,0 0-113 0 0,0 0-49 0 0,0 0-4 0 0,0 0-10 0 0,0 0-31 0 0,-5 7-20 0 0,-15 23-7 0 0,13-17 231 0 0,7-13 1111 0 0,1-7-305 0 0,2-26-997 0 0,1 1 1 0 0,1 0-1 0 0,3 0 0 0 0,0 1 1 0 0,2-1-1 0 0,1 2 0 0 0,1 0 1 0 0,10-14-130 0 0,58-101-25 0 0,-72 182-9497 0 0,-3-18-894 0 0,-3-12-169 0 0</inkml:trace>
  <inkml:trace contextRef="#ctx0" brushRef="#br0" timeOffset="1128.271">2058 620 7690 0 0,'0'0'3380'0'0,"0"0"-932"0"0,0 0-445 0 0,0 0-134 0 0,0 0-206 0 0,0 0-274 0 0,0 0-286 0 0,0 0-229 0 0,0 0-197 0 0,0 0-161 0 0,0 0-84 0 0,0 0-91 0 0,-7 12-74 0 0,-42 90 173 0 0,43-3-325 0 0,7-97-105 0 0,-1 0 1 0 0,0 1 0 0 0,1-1 0 0 0,0 1 0 0 0,-1-1-1 0 0,1 0 1 0 0,0 1 0 0 0,0-1 0 0 0,1 0-1 0 0,-1 0 1 0 0,0 0 0 0 0,1 0 0 0 0,-1 0-1 0 0,1 0 1 0 0,0 0 0 0 0,-1-1 0 0 0,1 1-1 0 0,0 0 1 0 0,0-1 0 0 0,0 1 0 0 0,0-1 0 0 0,0 0-1 0 0,1 0 1 0 0,-1 0 0 0 0,0 0 0 0 0,0 0-1 0 0,1 0 1 0 0,-1-1 0 0 0,1 1 0 0 0,-1-1-1 0 0,1 0 1 0 0,-1 1 0 0 0,0-1 0 0 0,1 0 0 0 0,1-1-11 0 0,2 1 87 0 0,-1 0 0 0 0,0-1 0 0 0,0 0 0 0 0,0 0 0 0 0,0 0 0 0 0,0-1 0 0 0,0 1 0 0 0,0-1 0 0 0,0 0 0 0 0,0-1 0 0 0,-1 1 0 0 0,1-1 0 0 0,-1 0 0 0 0,0 0 0 0 0,0 0 0 0 0,2-3-87 0 0,1 1 31 0 0,-1-1-1 0 0,0-1 1 0 0,0 1-1 0 0,0-1 0 0 0,-1 0 1 0 0,0 0-1 0 0,-1-1 0 0 0,1 1 1 0 0,-2-1-1 0 0,1 0 1 0 0,-1 0-1 0 0,0-1 0 0 0,0 1 1 0 0,-1 0-1 0 0,-1-1 0 0 0,1 0 1 0 0,-1 1-1 0 0,-1-1 1 0 0,1 0-1 0 0,-2 1 0 0 0,1-1 1 0 0,-1 0-1 0 0,0 0 0 0 0,-1 1 1 0 0,0-1-1 0 0,0 1 0 0 0,-1 0 1 0 0,0 0-1 0 0,-1 0 1 0 0,0 0-1 0 0,-2-3-30 0 0,-39-17-3338 0 0,28 30-1765 0 0,1 10-4769 0 0,12-6 267 0 0</inkml:trace>
  <inkml:trace contextRef="#ctx0" brushRef="#br0" timeOffset="1560.851">2316 866 14691 0 0,'0'0'1973'0'0,"0"0"-154"0"0,0 0 30 0 0,0 0-88 0 0,0 0-261 0 0,0 0-296 0 0,0 0-246 0 0,0 0-211 0 0,0 0-179 0 0,0 0-117 0 0,0 0-117 0 0,0 0-92 0 0,0 0-80 0 0,4-14-60 0 0,35-104 103 0 0,-34 109-213 0 0,0 0 0 0 0,0 1-1 0 0,1-1 1 0 0,0 1 0 0 0,0 0 0 0 0,1 1-1 0 0,0-1 1 0 0,0 1 0 0 0,0 1 0 0 0,1-1 0 0 0,1 2-1 0 0,-1-1 1 0 0,1 1 0 0 0,-1 0 0 0 0,2 0-1 0 0,-1 1 1 0 0,5-1 8 0 0,-12 6-9 0 0,0 0-1 0 0,-1 0 1 0 0,1 0 0 0 0,0 0-1 0 0,-1 0 1 0 0,0 0-1 0 0,1 1 1 0 0,-1-1 0 0 0,0 1-1 0 0,1-1 1 0 0,-1 1-1 0 0,0-1 1 0 0,0 1 0 0 0,0 0-1 0 0,0-1 1 0 0,-1 1 0 0 0,1 0-1 0 0,0 0 1 0 0,-1 0-1 0 0,1 0 1 0 0,-1 0 0 0 0,0-1-1 0 0,1 1 1 0 0,-1 0 0 0 0,0 0-1 0 0,0 0 1 0 0,-1 0-1 0 0,1 0 1 0 0,0 0 0 0 0,0 0-1 0 0,-1 0 1 0 0,1 0-1 0 0,-1-1 1 0 0,0 1 0 0 0,0 0-1 0 0,1 0 10 0 0,-1 10 3 0 0,1-11 3 0 0,0 0-1 0 0,0 1 0 0 0,0-1 1 0 0,0 0-1 0 0,0 0 0 0 0,0 0 1 0 0,0 1-1 0 0,0-1 0 0 0,1 0 0 0 0,-1 0 1 0 0,0 0-1 0 0,1 1 0 0 0,-1-1 1 0 0,1 0-1 0 0,0 0 0 0 0,-1 0 1 0 0,1 0-1 0 0,0 0 0 0 0,-1 0 1 0 0,1 0-1 0 0,0 0 0 0 0,0-1 1 0 0,0 1-1 0 0,0 0 0 0 0,0 0 0 0 0,0-1 1 0 0,0 1-1 0 0,0 0 0 0 0,0-1 1 0 0,0 1-1 0 0,1-1 0 0 0,-1 0 1 0 0,0 1-1 0 0,0-1 0 0 0,0 0 1 0 0,1 0-1 0 0,-1 0 0 0 0,0 1 1 0 0,0-1-1 0 0,0 0 0 0 0,1-1 0 0 0,-1 1 1 0 0,0 0-1 0 0,0 0 0 0 0,0-1 1 0 0,1 1-1 0 0,-1 0 0 0 0,0-1 1 0 0,0 1-1 0 0,0-1 0 0 0,0 1 1 0 0,0-1-1 0 0,0 0 0 0 0,0 0 1 0 0,0 1-1 0 0,0-1 0 0 0,0 0 0 0 0,0 0-5 0 0,28-14 103 0 0,-21 11-96 0 0,0 0 1 0 0,0 0 0 0 0,0 0-1 0 0,0 1 1 0 0,1 0 0 0 0,-1 1-1 0 0,1 0 1 0 0,0 0-1 0 0,0 1 1 0 0,6 0-8 0 0,7 48-37 0 0,-21-45-55 0 0,0 1 1 0 0,0-1-1 0 0,0 0 1 0 0,0 0 0 0 0,0 0-1 0 0,1 0 1 0 0,-1 0-1 0 0,1 0 1 0 0,-1 0-1 0 0,1 0 1 0 0,0 0 0 0 0,-1-1-1 0 0,1 1 1 0 0,0-1-1 0 0,0 1 1 0 0,0-1 0 0 0,1 0-1 0 0,-1 0 1 0 0,0 0-1 0 0,0 0 1 0 0,3 1 91 0 0,12 1-3724 0 0,3-3-3471 0 0,-13 0-4690 0 0</inkml:trace>
  <inkml:trace contextRef="#ctx0" brushRef="#br0" timeOffset="2390.757">3848 811 7098 0 0,'0'0'2705'0'0,"0"0"-492"0"0,0 0-342 0 0,0 0-204 0 0,0 0-243 0 0,0 0-285 0 0,0 0-267 0 0,0 0-186 0 0,0 0-111 0 0,0 0-61 0 0,0 0-15 0 0,0 0-32 0 0,0 0-64 0 0,0 27-85 0 0,1 87-59 0 0,3 200 591 0 0,-4-305-784 0 0,0 0 0 0 0,-1-1 0 0 0,0 1 0 0 0,0 0 0 0 0,-1 0 0 0 0,0-1 0 0 0,-1 1 1 0 0,0-1-1 0 0,0 1 0 0 0,-1-1 0 0 0,0 0 0 0 0,0-1 0 0 0,-1 1 0 0 0,-3 3-66 0 0,8-10 29 0 0,0-1 0 0 0,0 1 0 0 0,-1-1 0 0 0,1 1-1 0 0,0-1 1 0 0,-1 0 0 0 0,1 1 0 0 0,0-1 0 0 0,-1 1-1 0 0,1-1 1 0 0,-1 0 0 0 0,1 1 0 0 0,-1-1 0 0 0,1 0 0 0 0,-1 0-1 0 0,1 1 1 0 0,-1-1 0 0 0,1 0 0 0 0,-1 0 0 0 0,1 0 0 0 0,-1 0-1 0 0,1 1 1 0 0,-1-1 0 0 0,1 0 0 0 0,-1 0 0 0 0,1 0-1 0 0,-1 0 1 0 0,0 0 0 0 0,1 0 0 0 0,-1-1 0 0 0,1 1 0 0 0,-1 0-1 0 0,1 0 1 0 0,-1 0 0 0 0,1 0 0 0 0,-1-1 0 0 0,1 1 0 0 0,-1 0-1 0 0,1-1 1 0 0,-1 1 0 0 0,1 0 0 0 0,0-1 0 0 0,-1 1-1 0 0,1 0 1 0 0,-1-1 0 0 0,1 1 0 0 0,0-1 0 0 0,-1 1 0 0 0,1 0-1 0 0,0-1 1 0 0,0 1 0 0 0,-1-1 0 0 0,1 1 0 0 0,0-1 0 0 0,0 1-1 0 0,0-1 1 0 0,0 0 0 0 0,-1 1 0 0 0,1-1 0 0 0,0 1-1 0 0,0-1 1 0 0,0 1 0 0 0,0-1 0 0 0,0 1 0 0 0,0-1 0 0 0,1 1-1 0 0,-1-1-28 0 0,-4-38 492 0 0,8 13-433 0 0,1 0 0 0 0,1 1 0 0 0,2-1 0 0 0,0 1 0 0 0,1 1 0 0 0,2 0 0 0 0,1 0 0 0 0,0 1 0 0 0,2 0 0 0 0,0 1 0 0 0,18-19-59 0 0,1-9 43 0 0,2 3 1 0 0,2 1-1 0 0,2 1 1 0 0,2 2-1 0 0,2 2 1 0 0,34-24-44 0 0,-73 62 4 0 0,3-3 5 0 0,0 0 1 0 0,1 0-1 0 0,-1 1 0 0 0,1 0 1 0 0,0 1-1 0 0,0 0 1 0 0,1 0-1 0 0,-1 1 1 0 0,1 0-1 0 0,0 0 1 0 0,0 1-1 0 0,-1 0 0 0 0,2 0 1 0 0,-1 1-1 0 0,9 0-9 0 0,-16 4 2 0 0,1-1 0 0 0,-1 1 0 0 0,0 0 0 0 0,0 0 0 0 0,0 0 0 0 0,-1 0 1 0 0,1 0-1 0 0,-1 0 0 0 0,1 0 0 0 0,-1 1 0 0 0,0-1 0 0 0,0 0 0 0 0,-1 1 0 0 0,1-1 0 0 0,-1 1 0 0 0,1-1 0 0 0,-1 1 0 0 0,0-1 0 0 0,0 1 0 0 0,-1-1 0 0 0,1 1 0 0 0,-1-1 0 0 0,0 1 0 0 0,-1 2-2 0 0,2-1 7 0 0,-4 14 16 0 0,-2-1 0 0 0,1 0 0 0 0,-2-1 0 0 0,0 1 0 0 0,-2-1 0 0 0,1 0 0 0 0,-2-1 0 0 0,0 0 0 0 0,-1-1 0 0 0,-1 0 0 0 0,0-1 0 0 0,-1 0 0 0 0,-9 7-23 0 0,2-2-18 0 0,-1 0 0 0 0,0-1 0 0 0,-1-1 0 0 0,-1-1-1 0 0,-1-1 1 0 0,0-1 0 0 0,-1-1 0 0 0,-1-1 0 0 0,0-1 0 0 0,-7 0 18 0 0,-41-4-1750 0 0,73-50-2850 0 0,42-11-2701 0 0,-9 25-532 0 0,-15 16 1180 0 0</inkml:trace>
  <inkml:trace contextRef="#ctx0" brushRef="#br0" timeOffset="2875.247">4291 929 2144 0 0,'0'0'2150'0'0,"0"0"-7"0"0,0 0 162 0 0,0 0 117 0 0,0 0-156 0 0,0 0-330 0 0,0 0-310 0 0,0 0-227 0 0,0 0-174 0 0,0 0-117 0 0,0 0-73 0 0,0 0-108 0 0,0 0-96 0 0,22 15-92 0 0,67 42-83 0 0,-88-55-625 0 0,1-1 0 0 0,-1 0 0 0 0,1 0 0 0 0,0 0 0 0 0,0 0 0 0 0,0 0 0 0 0,0 0 0 0 0,0-1 0 0 0,0 1 0 0 0,0-1 0 0 0,0 1 0 0 0,0-1 0 0 0,0 0 0 0 0,0 0 0 0 0,0 0 0 0 0,0 0 0 0 0,0 0-1 0 0,0 0 1 0 0,0 0 0 0 0,0-1 0 0 0,0 1 0 0 0,0-1 0 0 0,0 1 0 0 0,0-1 0 0 0,0 0 0 0 0,0 0 0 0 0,-1 0 0 0 0,1 0 0 0 0,0 0 0 0 0,1-1-31 0 0,3-2 141 0 0,17-8 74 0 0,-1-1 0 0 0,0-1 0 0 0,-2-1 0 0 0,1-1 0 0 0,-2-1 0 0 0,0 0 0 0 0,-1-1 0 0 0,15-21-215 0 0,-11 8 117 0 0,-6 11-87 0 0,-1 0 0 0 0,-1-2 1 0 0,-1 1-1 0 0,-1-2 1 0 0,0 1-1 0 0,-2-2 0 0 0,0-2-30 0 0,-9 24-11 0 0,0 0-1 0 0,0 0 0 0 0,0 0 1 0 0,0 0-1 0 0,-1 0 0 0 0,1 0 1 0 0,-1 0-1 0 0,1 0 1 0 0,-1 0-1 0 0,0 0 0 0 0,1 0 1 0 0,-1 0-1 0 0,0-1 0 0 0,-1 1 1 0 0,1 0-1 0 0,0 0 0 0 0,0 0 1 0 0,-1 0-1 0 0,0 0 0 0 0,1 0 1 0 0,-1 0-1 0 0,0 0 0 0 0,0 0 1 0 0,0 0-1 0 0,0 1 1 0 0,0-1-1 0 0,0 0 0 0 0,-1 0 1 0 0,1 1-1 0 0,0-1 0 0 0,-1 1 1 0 0,0-1-1 0 0,1 1 0 0 0,-1 0 1 0 0,0 0-1 0 0,1 0 0 0 0,-1 0 1 0 0,0 0-1 0 0,0 0 0 0 0,0 0 1 0 0,0 0-1 0 0,0 1 1 0 0,0-1-1 0 0,0 1 0 0 0,-2-1 12 0 0,-6 3-57 0 0,0 1-1 0 0,1 0 0 0 0,-1 0 1 0 0,1 0-1 0 0,0 2 0 0 0,0-1 1 0 0,0 1-1 0 0,1 0 1 0 0,-1 1-1 0 0,1 0 0 0 0,1 0 1 0 0,-1 0-1 0 0,1 1 0 0 0,0 1 1 0 0,0-1-1 0 0,1 1 1 0 0,0 0-1 0 0,1 0 0 0 0,-1 3 58 0 0,4-9-5 0 0,0 0-1 0 0,0 0 1 0 0,1 0 0 0 0,-1 0-1 0 0,1 0 1 0 0,0 0-1 0 0,0 0 1 0 0,0 1-1 0 0,0-1 1 0 0,0 0 0 0 0,0 1-1 0 0,0-1 1 0 0,1 1-1 0 0,-1-1 1 0 0,1 1-1 0 0,0-1 1 0 0,0 1-1 0 0,0-1 1 0 0,0 1 0 0 0,0-1-1 0 0,1 1 1 0 0,-1-1-1 0 0,1 1 1 0 0,-1-1-1 0 0,1 1 1 0 0,0-1 0 0 0,0 0-1 0 0,0 1 1 0 0,0-1-1 0 0,0 0 1 0 0,1 0-1 0 0,-1 0 1 0 0,1 0-1 0 0,-1 0 1 0 0,1 0 0 0 0,0 0-1 0 0,0 0 1 0 0,0-1-1 0 0,0 1 1 0 0,0-1-1 0 0,0 1 1 0 0,0-1 0 0 0,1 0-1 0 0,-1 0 1 0 0,0 0-1 0 0,1 0 1 0 0,-1 0-1 0 0,1-1 1 0 0,-1 1-1 0 0,1-1 1 0 0,-1 1 0 0 0,1-1 5 0 0,17 2 74 0 0,0 0 1 0 0,1-1 0 0 0,-1-1-1 0 0,0-1 1 0 0,0-1 0 0 0,1 0-1 0 0,-1-2 1 0 0,8-3-75 0 0,50 0 97 0 0,-76 10-93 0 0,-1-1-1 0 0,1 1 1 0 0,0 0-1 0 0,0 0 1 0 0,-1-1-1 0 0,0 1 1 0 0,0 0-1 0 0,0 1 1 0 0,0-1-1 0 0,0 0 1 0 0,0 0-1 0 0,-1 0 1 0 0,1 0-1 0 0,-1 1 1 0 0,0-1-1 0 0,0 0 1 0 0,0 0-1 0 0,-1 1 1 0 0,1-1-1 0 0,-1 0 1 0 0,-1 3-4 0 0,-24 97-747 0 0,27-102 499 0 0,0 0 1 0 0,1 0-1 0 0,-1 0 1 0 0,0 1-1 0 0,1-1 0 0 0,-1 0 1 0 0,1-1-1 0 0,0 1 1 0 0,-1 0-1 0 0,1 0 1 0 0,-1-1-1 0 0,1 1 1 0 0,0-1-1 0 0,0 1 0 0 0,-1-1 1 0 0,1 0-1 0 0,0 1 1 0 0,0-1-1 0 0,-1 0 1 0 0,1 0-1 0 0,0 0 0 0 0,0-1 1 0 0,-1 1-1 0 0,1 0 1 0 0,0-1-1 0 0,0 1 1 0 0,0-1 247 0 0,6 1-2778 0 0,-1 0 860 0 0,4 0-5694 0 0,-4 0 453 0 0</inkml:trace>
  <inkml:trace contextRef="#ctx0" brushRef="#br0" timeOffset="3279.785">5063 907 2697 0 0,'0'0'2064'0'0,"0"0"-196"0"0,0 0 65 0 0,0 0 38 0 0,0 0-101 0 0,0 0-134 0 0,0 0-109 0 0,0 0-113 0 0,0 0-82 0 0,0 0-77 0 0,0 0-97 0 0,0 0-100 0 0,0 0-108 0 0,19 7-132 0 0,60 18-122 0 0,-77-24-756 0 0,-1 0 0 0 0,1-1 1 0 0,-1 1-1 0 0,1-1 1 0 0,-1 0-1 0 0,1 1 0 0 0,0-1 1 0 0,-1 0-1 0 0,1 0 0 0 0,-1 0 1 0 0,1 0-1 0 0,-1 0 0 0 0,1 0 1 0 0,0-1-1 0 0,-1 1 0 0 0,1 0 1 0 0,-1-1-1 0 0,1 1 0 0 0,-1-1 1 0 0,0 0-1 0 0,1 1 1 0 0,-1-1-1 0 0,1 0 0 0 0,-1 0 1 0 0,0 0-1 0 0,0 0 0 0 0,0 0 1 0 0,1 0-1 0 0,-1 0 0 0 0,0 0 1 0 0,0-1-1 0 0,0 1 0 0 0,-1 0 1 0 0,1-1-1 0 0,0 0-40 0 0,5-6 196 0 0,1 0-123 0 0,0 0 0 0 0,-1-1 0 0 0,0 0 0 0 0,0 0 0 0 0,-1-1 0 0 0,0 1 0 0 0,-1-1 0 0 0,0 0 0 0 0,-1 0 0 0 0,0-1 0 0 0,0 1 0 0 0,-1-1 0 0 0,0 0 0 0 0,-1 1 0 0 0,0-1 0 0 0,-1 0 0 0 0,0 0 0 0 0,-2-10-73 0 0,1 18-18 0 0,0-1 0 0 0,-1 0-1 0 0,1 1 1 0 0,-1 0 0 0 0,1-1 0 0 0,-1 1 0 0 0,0 0 0 0 0,-1 0 0 0 0,1 0 0 0 0,0 0 0 0 0,-1 0 0 0 0,0 0 0 0 0,1 1-1 0 0,-1-1 1 0 0,0 1 0 0 0,0 0 0 0 0,-1 0 0 0 0,1 0 0 0 0,0 0 0 0 0,-1 0 0 0 0,1 1 0 0 0,-1-1 0 0 0,1 1 0 0 0,-1 0 0 0 0,0 1-1 0 0,1-1 1 0 0,-1 0 0 0 0,0 1 0 0 0,0 0 0 0 0,0 0 0 0 0,1 0 0 0 0,-1 0 0 0 0,0 1 0 0 0,0-1 0 0 0,1 1 0 0 0,-1 0-1 0 0,0 0 1 0 0,1 1 0 0 0,-1-1 0 0 0,1 1 0 0 0,-1-1 0 0 0,1 1 0 0 0,0 0 0 0 0,0 1 0 0 0,0-1 0 0 0,0 0 0 0 0,0 1-1 0 0,0 0 20 0 0,-7 7-53 0 0,1 0 0 0 0,1 1 0 0 0,0 0 0 0 0,0 1 0 0 0,1 0 0 0 0,0 0 1 0 0,1 0-1 0 0,1 1 0 0 0,0 0 0 0 0,0 0 0 0 0,1 0 0 0 0,1 1 0 0 0,1-1 1 0 0,0 1-1 0 0,0 0 0 0 0,1-1 0 0 0,1 7 52 0 0,0-17-33 0 0,1 1 0 0 0,-1-1 1 0 0,1 0-1 0 0,0 1 0 0 0,0-1 0 0 0,0 0 0 0 0,0 0 1 0 0,1 0-1 0 0,-1 0 0 0 0,1 0 0 0 0,0 0 1 0 0,0-1-1 0 0,0 1 0 0 0,0-1 0 0 0,0 1 0 0 0,0-1 1 0 0,1 1-1 0 0,-1-1 0 0 0,1 0 0 0 0,0 0 1 0 0,-1-1-1 0 0,1 1 0 0 0,0 0 0 0 0,0-1 0 0 0,0 0 1 0 0,0 0-1 0 0,1 0 0 0 0,1 1 33 0 0,95 10-1304 0 0,-85-15 529 0 0,0 0 0 0 0,0-1 0 0 0,0 0 0 0 0,-1-1 0 0 0,1-1 0 0 0,-1-1 0 0 0,-1 0 0 0 0,1 0 0 0 0,-1-1 0 0 0,0-1 0 0 0,-1-1 0 0 0,8-6 775 0 0,23-22-8364 0 0,-29 29 1831 0 0</inkml:trace>
  <inkml:trace contextRef="#ctx0" brushRef="#br0" timeOffset="3644.908">5552 620 4201 0 0,'0'0'3455'0'0,"0"0"-1201"0"0,0 0-332 0 0,0 0 13 0 0,0 0-152 0 0,0 0-291 0 0,0 0-282 0 0,0 0-206 0 0,0 0-160 0 0,0 0-100 0 0,0 0-55 0 0,0 0-52 0 0,-4 14-51 0 0,-12 47-20 0 0,23 26 1596 0 0,-5-63-1913 0 0,-1-9-213 0 0,0 0 0 0 0,0-1 0 0 0,2 1 0 0 0,0-1 0 0 0,1 0 0 0 0,0 1 0 0 0,1-2 0 0 0,0 1 1 0 0,2 1-37 0 0,-7-14 21 0 0,0 0 0 0 0,0 0 0 0 0,1 1 0 0 0,-1-1 0 0 0,0 0 0 0 0,0 0 0 0 0,1-1 0 0 0,-1 1 1 0 0,1 0-1 0 0,-1 0 0 0 0,1 0 0 0 0,-1 0 0 0 0,1 0 0 0 0,0 0 0 0 0,-1 0 0 0 0,1-1 0 0 0,0 1 1 0 0,-1 0-1 0 0,1-1 0 0 0,0 1 0 0 0,0 0 0 0 0,0-1 0 0 0,0 1 0 0 0,0-1 0 0 0,0 1 0 0 0,0-1 1 0 0,0 0-1 0 0,0 1 0 0 0,0-1 0 0 0,0 0 0 0 0,0 0 0 0 0,0 0 0 0 0,0 0 0 0 0,0 1 1 0 0,0-1-1 0 0,0-1 0 0 0,0 1 0 0 0,0 0 0 0 0,0 0 0 0 0,0 0 0 0 0,0 0 0 0 0,0-1 0 0 0,0 1 1 0 0,0-1-1 0 0,0 1 0 0 0,0-1 0 0 0,0 1 0 0 0,0-1 0 0 0,-1 1 0 0 0,1-1 0 0 0,0 0 0 0 0,0 1 1 0 0,-1-1-1 0 0,1 0 0 0 0,0 0 0 0 0,-1 1 0 0 0,1-1 0 0 0,0 0 0 0 0,-1 0-21 0 0,21-33 342 0 0,-1-1 0 0 0,-3-1 0 0 0,0-1 0 0 0,-3 0-1 0 0,-1-1 1 0 0,0-5-342 0 0,-7 21-15 0 0,1-4-221 0 0,-6 8-2937 0 0,-4 17-10656 0 0,1 1 1728 0 0</inkml:trace>
  <inkml:trace contextRef="#ctx0" brushRef="#br0" timeOffset="3887.199">5876 741 11346 0 0,'0'0'5017'0'0,"0"0"-4240"0"0,0 0-345 0 0,0 0-120 0 0,0 0-192 0 0,0 0-160 0 0,0 0-208 0 0,0 0-288 0 0,0 0-537 0 0,0 0-1095 0 0,0 0-2481 0 0,0 0-4641 0 0</inkml:trace>
  <inkml:trace contextRef="#ctx0" brushRef="#br0" timeOffset="4049.89">5784 432 20060 0 0,'0'0'824'0'0,"0"0"-407"0"0,0 0-161 0 0,0 0-192 0 0,0 0-160 0 0,0 0-96 0 0,0 0-80 0 0,0 0-137 0 0,0 0-191 0 0,0 0-512 0 0,0 0-1072 0 0,0 0-2025 0 0,0 0-4049 0 0</inkml:trace>
  <inkml:trace contextRef="#ctx0" brushRef="#br0" timeOffset="4223.371">6151 594 11883 0 0,'0'0'3052'0'0,"0"0"-890"0"0,0 0-434 0 0,0 0-306 0 0,0 0-360 0 0,0 0-357 0 0,0 0-242 0 0,0 0-158 0 0,0 0-118 0 0,0 0-46 0 0,0 0-38 0 0,0 0-43 0 0,-13 27-25 0 0,-38 88-14 0 0,48-109-21 0 0,0 0 1 0 0,0 0-1 0 0,0 0 1 0 0,1 0-1 0 0,0 1 1 0 0,1-1-1 0 0,-1 1 1 0 0,1-1-1 0 0,0 1 1 0 0,1-1-1 0 0,0 1 1 0 0,0 0-1 0 0,1 4 0 0 0,0 7-21 0 0,0-15 65 0 0,-1 1 0 0 0,1-1 0 0 0,0 0 0 0 0,0 1 0 0 0,0-1 0 0 0,1 0 0 0 0,-1 0 0 0 0,1 0 0 0 0,-1 0 0 0 0,1 0-1 0 0,0 0 1 0 0,0 0 0 0 0,1-1 0 0 0,-1 1 0 0 0,0-1 0 0 0,1 1 0 0 0,0-1 0 0 0,-1 0 0 0 0,1 0 0 0 0,0 0 0 0 0,0-1 0 0 0,0 1 0 0 0,0-1-1 0 0,1 1 1 0 0,-1-1 0 0 0,0 0 0 0 0,1 0 0 0 0,-1-1 0 0 0,0 1 0 0 0,1-1 0 0 0,-1 1 0 0 0,1-1 0 0 0,-1 0 0 0 0,1-1 0 0 0,-1 1 0 0 0,0 0-1 0 0,1-1 1 0 0,-1 0 0 0 0,0 0 0 0 0,1 0 0 0 0,-1 0 0 0 0,0 0 0 0 0,0-1 0 0 0,0 1 0 0 0,0-1 0 0 0,2-2-44 0 0,2-4 127 0 0,-1-1 0 0 0,-1 1 0 0 0,0-2 0 0 0,0 1 0 0 0,-1-1 0 0 0,0 1 0 0 0,0-1 0 0 0,-1 0 0 0 0,0 0 0 0 0,-1-1 0 0 0,-1 1 0 0 0,1-1 0 0 0,-2 1 0 0 0,1-1 0 0 0,-1 1 0 0 0,-1-1 1 0 0,0 1-1 0 0,0 0 0 0 0,-3-8-127 0 0,3 12-53 0 0,-1 0-1 0 0,0 1 1 0 0,0-1 0 0 0,-1 1 0 0 0,1 0 0 0 0,-1 0 0 0 0,0-1 0 0 0,-1 2 0 0 0,1-1 0 0 0,-1 0 0 0 0,0 1 0 0 0,0 0 0 0 0,0-1 0 0 0,-1 2 0 0 0,1-1-1 0 0,-1 0 1 0 0,-3-1 53 0 0,-26-7-4580 0 0,-2 12-6357 0 0,28 3-392 0 0</inkml:trace>
  <inkml:trace contextRef="#ctx0" brushRef="#br0" timeOffset="4501.155">6368 675 11955 0 0,'0'0'4667'0'0,"0"0"-2406"0"0,0 0-816 0 0,0 0-226 0 0,0 0-332 0 0,0 0-263 0 0,0 0-160 0 0,0 0-74 0 0,0 0-34 0 0,0 0-23 0 0,0 0-58 0 0,0 0-58 0 0,0 0-58 0 0,4 15-79 0 0,23 76-8 0 0,-25-88-30 0 0,-1 0 1 0 0,0 0-1 0 0,1 0 0 0 0,-1 0 0 0 0,1 0 1 0 0,0 0-1 0 0,0-1 0 0 0,0 1 0 0 0,0-1 1 0 0,1 0-1 0 0,-1 1 0 0 0,1-1 0 0 0,-1 0 1 0 0,1 0-1 0 0,0 0 0 0 0,-1-1 0 0 0,1 1 1 0 0,0-1-1 0 0,0 1 0 0 0,0-1 0 0 0,1 0 1 0 0,-1 0-1 0 0,0-1 0 0 0,0 1 0 0 0,1-1 1 0 0,-1 1-1 0 0,0-1 0 0 0,0 0 0 0 0,1 0 1 0 0,-1 0-1 0 0,0-1 0 0 0,1 1 0 0 0,-1-1 1 0 0,0 0-1 0 0,0 0 0 0 0,0 0 1 0 0,0 0-1 0 0,1-1-42 0 0,20-16 169 0 0,-1-1 1 0 0,-1-2 0 0 0,-1 0-1 0 0,-1-1 1 0 0,0-1 0 0 0,-2-1-1 0 0,-1 0 1 0 0,-1-2 0 0 0,1-3-170 0 0,3-14-1115 0 0,-19 34-3320 0 0,0-1-4226 0 0,-1 9-3096 0 0</inkml:trace>
  <inkml:trace contextRef="#ctx0" brushRef="#br0" timeOffset="4807.648">7071 483 16171 0 0,'0'0'2652'0'0,"0"0"-993"0"0,0 0-447 0 0,0 0-250 0 0,0 0-290 0 0,0 0-219 0 0,0 0-110 0 0,0 0-62 0 0,0 0-53 0 0,0 0-62 0 0,0 0-49 0 0,0 0-53 0 0,0 0-45 0 0,-27 11-10 0 0,-80 35-20 0 0,76-22-46 0 0,31-20 38 0 0,1-1-1 0 0,0 1 1 0 0,-1-1 0 0 0,1 0-1 0 0,1 0 1 0 0,-1 1 0 0 0,0-1 0 0 0,1 0-1 0 0,0 0 1 0 0,-1 0 0 0 0,1-1-1 0 0,1 1 1 0 0,-1 0 0 0 0,0-1-1 0 0,0 1 1 0 0,1-1 0 0 0,0 0 0 0 0,-1 0-1 0 0,1 0 1 0 0,0 0 0 0 0,0 0-1 0 0,0 0 1 0 0,0-1 0 0 0,0 0-1 0 0,1 1 1 0 0,1-1 19 0 0,17 12-15 0 0,-16-10 23 0 0,0-1 0 0 0,-1 1 0 0 0,0 0 0 0 0,1 0 0 0 0,-1 1 0 0 0,0 0 1 0 0,-1 0-1 0 0,1 0 0 0 0,-1 0 0 0 0,0 1 0 0 0,0-1 0 0 0,0 1 0 0 0,-1 0 1 0 0,1 0-1 0 0,-1 1 0 0 0,0-1 0 0 0,-1 1 0 0 0,1-1 0 0 0,-1 1 0 0 0,0 0 1 0 0,-1 0-1 0 0,1 0 0 0 0,-1 0 0 0 0,-1 0 0 0 0,1 0 0 0 0,-1 0 0 0 0,0 0 0 0 0,0 0 1 0 0,-1 2-9 0 0,0-5-53 0 0,0 0 1 0 0,-1-1 0 0 0,1 1 0 0 0,-1 0 0 0 0,0 0 0 0 0,0-1 0 0 0,0 1-1 0 0,0-1 1 0 0,-1 0 0 0 0,1 1 0 0 0,-1-1 0 0 0,1 0 0 0 0,-1-1-1 0 0,0 1 1 0 0,1 0 0 0 0,-1-1 0 0 0,0 1 0 0 0,0-1 0 0 0,0 0 0 0 0,0 0-1 0 0,-3 0 53 0 0,-19 5-3112 0 0,1-2-3869 0 0,19-4 4529 0 0,-7 4-8566 0 0</inkml:trace>
  <inkml:trace contextRef="#ctx0" brushRef="#br0" timeOffset="5489.269">5814 748 0 0 0,'0'0'908'0'0,"0"0"508"0"0,0 0 34 0 0,0 0-99 0 0,0 0-40 0 0,0 0-27 0 0,0 0-26 0 0,0 0-96 0 0,0 0-170 0 0,0 0-187 0 0,0 0-178 0 0,1-1-1001 0 0,1-2 10439 0 0,-2 4-8836 0 0,1 32-728 0 0,0-25-586 0 0,0 0 1 0 0,-1 0-1 0 0,0 0 1 0 0,0 0-1 0 0,-1 0 0 0 0,0 0 1 0 0,-1 0-1 0 0,0 0 0 0 0,0 0 1 0 0,-1-1-1 0 0,-1 5 85 0 0,0-6-955 0 0,-2 9-3234 0 0,3-7-4210 0 0,3-4-1112 0 0</inkml:trace>
  <inkml:trace contextRef="#ctx0" brushRef="#br0" timeOffset="11540.264">8063 1006 1176 0 0,'0'0'2167'0'0,"0"0"-609"0"0,0 0-232 0 0,0 0 78 0 0,0 0 28 0 0,0 0-95 0 0,0 0-171 0 0,0 0-201 0 0,0 0-32 0 0,0 0 55 0 0,0 0 30 0 0,3 6 21 0 0,-2-1-830 0 0,1-1-1 0 0,0 1 1 0 0,0-1 0 0 0,1 0-1 0 0,-1 0 1 0 0,1 0 0 0 0,0 0-1 0 0,0-1 1 0 0,0 1 0 0 0,1-1-1 0 0,-1 0 1 0 0,1 0 0 0 0,0 0-1 0 0,0 0 1 0 0,0 0 0 0 0,0-1-1 0 0,0 0 1 0 0,0 0 0 0 0,1 0-209 0 0,9 2 232 0 0,0-2 0 0 0,0 1 0 0 0,0-2 1 0 0,0 0-1 0 0,1-1 0 0 0,-1 0 0 0 0,0-1 0 0 0,0-1 1 0 0,0 0-1 0 0,0 0 0 0 0,0-2 0 0 0,0 0 1 0 0,-1 0-1 0 0,0-2 0 0 0,0 1 0 0 0,0-2 0 0 0,0 1 1 0 0,-1-2-1 0 0,0 0 0 0 0,-1 0-232 0 0,31-24 235 0 0,-2-2 0 0 0,-1-2 0 0 0,-2-1 0 0 0,24-32-235 0 0,157-160 226 0 0,-212 224-223 0 0,-2 1-7 0 0,0 0 0 0 0,0 1 1 0 0,0-1-1 0 0,1 1 0 0 0,-1-1 0 0 0,1 1 1 0 0,0 0-1 0 0,0 1 0 0 0,0 0 1 0 0,0-1-1 0 0,1 1 0 0 0,-1 1 0 0 0,0-1 1 0 0,1 1-1 0 0,3 0 4 0 0,-7 1-12 0 0,0 0 1 0 0,0 1-1 0 0,0-1 0 0 0,0 1 0 0 0,0 0 1 0 0,0-1-1 0 0,-1 1 0 0 0,1 0 1 0 0,0 0-1 0 0,-1 0 0 0 0,1 1 1 0 0,0-1-1 0 0,-1 0 0 0 0,1 0 0 0 0,-1 1 1 0 0,0-1-1 0 0,0 1 0 0 0,1 0 1 0 0,-1-1-1 0 0,0 1 0 0 0,0 0 0 0 0,0-1 1 0 0,-1 1-1 0 0,1 0 0 0 0,0 0 1 0 0,-1 0-1 0 0,1 0 0 0 0,-1 0 1 0 0,1 0-1 0 0,-1 0 0 0 0,0 1 12 0 0,5 72-13 0 0,-5-65 30 0 0,-3 20 16 0 0,-1-1 0 0 0,-1 0 0 0 0,-1 0 0 0 0,-2 0 0 0 0,-1-1 0 0 0,-1 0 0 0 0,-5 8-33 0 0,10-20 11 0 0,0-1-1 0 0,0 0 1 0 0,-2 0 0 0 0,0-1 0 0 0,0 0-1 0 0,-1 0 1 0 0,-1-1 0 0 0,-1 0 0 0 0,1 0-1 0 0,-2-1 1 0 0,0 0 0 0 0,0-1 0 0 0,-1-1-1 0 0,-1 1 1 0 0,0-2 0 0 0,0 0 0 0 0,-13 7-11 0 0,23-15-29 0 0,0 1 1 0 0,0 0 0 0 0,0-1-1 0 0,-1 1 1 0 0,1-1 0 0 0,-1 0 0 0 0,1 0-1 0 0,-1-1 1 0 0,0 1 0 0 0,1-1-1 0 0,-1 1 1 0 0,0-1 0 0 0,1 0 0 0 0,-1-1-1 0 0,0 1 1 0 0,1-1 0 0 0,-1 1-1 0 0,1-1 1 0 0,-1 0 0 0 0,1 0-1 0 0,-1-1 1 0 0,1 1 0 0 0,0-1 0 0 0,0 0-1 0 0,-1 1 1 0 0,1-2 0 0 0,0 1-1 0 0,1 0 1 0 0,-1 0 0 0 0,0-1 0 0 0,1 0-1 0 0,-1 1 1 0 0,1-1 0 0 0,0 0-1 0 0,0 0 1 0 0,0 0 0 0 0,0 0 0 0 0,0-1-1 0 0,1 1 1 0 0,0-1 0 0 0,-1 1-1 0 0,1-2 29 0 0,1-1-62 0 0,-1 0 0 0 0,2 0 0 0 0,-1 0-1 0 0,1 0 1 0 0,-1-1 0 0 0,2 1-1 0 0,-1 0 1 0 0,1 1 0 0 0,0-1 0 0 0,0 0-1 0 0,0 0 1 0 0,1 1 0 0 0,0-1 0 0 0,0 1-1 0 0,0 0 1 0 0,1 0 0 0 0,0 0 0 0 0,0 1-1 0 0,0-1 1 0 0,0 1 0 0 0,1 0-1 0 0,0 0 1 0 0,0 0 0 0 0,0 1 0 0 0,0 0-1 0 0,3-2 63 0 0,-1 1-43 0 0,-1 1 0 0 0,0 0 0 0 0,1 1 0 0 0,-1-1 0 0 0,1 1 0 0 0,0 0 0 0 0,0 1 0 0 0,0 0 0 0 0,0 0-1 0 0,0 0 1 0 0,0 1 0 0 0,0 0 0 0 0,0 0 0 0 0,0 1 0 0 0,0 0 0 0 0,0 0 0 0 0,0 1 0 0 0,-1-1 0 0 0,1 2 0 0 0,0-1 0 0 0,-1 1-1 0 0,1 0 1 0 0,-1 0 0 0 0,0 1 0 0 0,0-1 0 0 0,3 4 43 0 0,-1 0 43 0 0,0-1-1 0 0,0 0 1 0 0,1 0 0 0 0,0-1-1 0 0,0 0 1 0 0,0 0 0 0 0,0-1 0 0 0,1 0-1 0 0,0-1 1 0 0,0 0 0 0 0,0-1-1 0 0,0 0 1 0 0,0 0 0 0 0,0-1-1 0 0,1 0 1 0 0,-1-1 0 0 0,0 0-1 0 0,1-1 1 0 0,-1 0 0 0 0,0-1-1 0 0,0 0 1 0 0,0 0 0 0 0,0-1-1 0 0,0-1 1 0 0,0 1 0 0 0,7-5-43 0 0,28-20 173 0 0,-1-2 0 0 0,-1-2 0 0 0,-2-2 0 0 0,-1-1 0 0 0,-2-2-1 0 0,-1-2 1 0 0,-2-1 0 0 0,-2-2 0 0 0,-2-1 0 0 0,11-21-173 0 0,-30 45-89 0 0,-1 0-1 0 0,0 0 0 0 0,-2-1 0 0 0,0 0 1 0 0,-1 0-1 0 0,-1-1 0 0 0,-1 0 1 0 0,-1-1-1 0 0,0 1 0 0 0,-2-1 0 0 0,-1 0 1 0 0,0 0-1 0 0,-2 0 0 0 0,-1-8 90 0 0,1 26-26 0 0,0 0-1 0 0,0-1 0 0 0,0 1 1 0 0,-1 0-1 0 0,1 0 1 0 0,-1-1-1 0 0,0 1 0 0 0,0 0 1 0 0,-1 0-1 0 0,1 0 1 0 0,-1 0-1 0 0,0 0 1 0 0,0 0-1 0 0,0 1 0 0 0,-1-1 1 0 0,1 1-1 0 0,-1-1 1 0 0,0 1-1 0 0,0 0 1 0 0,0 0-1 0 0,0 0 0 0 0,-1 0 1 0 0,1 1-1 0 0,-1-1 1 0 0,0 1-1 0 0,1 0 1 0 0,-1 0-1 0 0,0 1 0 0 0,0-1 1 0 0,0 1-1 0 0,0-1 1 0 0,-1 1-1 0 0,1 1 0 0 0,0-1 1 0 0,0 1-1 0 0,-1-1 1 0 0,1 1-1 0 0,0 0 1 0 0,-1 1-1 0 0,1-1 0 0 0,0 1 1 0 0,-2 0 26 0 0,-10 6-8 0 0,1 1 0 0 0,0 0 1 0 0,1 1-1 0 0,0 1 0 0 0,0 0 1 0 0,1 1-1 0 0,0 0 0 0 0,1 1 1 0 0,1 1-1 0 0,0 0 0 0 0,0 0 1 0 0,1 1-1 0 0,-1 4 8 0 0,-4 5 87 0 0,2 1 1 0 0,0 0-1 0 0,1 0 0 0 0,2 1 1 0 0,1 1-1 0 0,0-1 0 0 0,2 2 1 0 0,1-1-1 0 0,1 1 0 0 0,2 0 1 0 0,0 0-1 0 0,2 0 0 0 0,1 0 1 0 0,1 0-1 0 0,1 0 0 0 0,2 1-87 0 0,0-8 98 0 0,1 1 0 0 0,1-1 0 0 0,0 0-1 0 0,2-1 1 0 0,0 0 0 0 0,2 0-1 0 0,0 0 1 0 0,0-2 0 0 0,2 1-1 0 0,0-1 1 0 0,1-1 0 0 0,9 9-98 0 0,-15-18-120 0 0,1 0 1 0 0,0 0-1 0 0,0-1 1 0 0,1 0-1 0 0,0 0 1 0 0,0-1-1 0 0,0 0 0 0 0,0-1 1 0 0,1 0-1 0 0,0 0 1 0 0,0-1-1 0 0,0 0 1 0 0,0-1-1 0 0,0 0 1 0 0,0 0-1 0 0,1-1 1 0 0,-1-1-1 0 0,1 0 1 0 0,6-1 119 0 0,8-12-4985 0 0,-12 1-4208 0 0,-10 5 347 0 0</inkml:trace>
  <inkml:trace contextRef="#ctx0" brushRef="#br0" timeOffset="11786.216">9930 756 19292 0 0,'0'0'1231'0'0,"0"0"-629"0"0,0 0-193 0 0,0 0 99 0 0,0 0 70 0 0,0 0-56 0 0,0 0-152 0 0,0 0-141 0 0,0 0-124 0 0,-5 33-58 0 0,-16 103-51 0 0,16-51-1139 0 0,5-84 785 0 0,0 13-1306 0 0,2-8-7156 0 0,1-5-2252 0 0</inkml:trace>
  <inkml:trace contextRef="#ctx0" brushRef="#br0" timeOffset="11951.22">9926 336 17796 0 0,'0'0'1168'0'0,"0"0"-584"0"0,0 0-256 0 0,0 0-200 0 0,0 0-392 0 0,0 0-368 0 0,0 0-240 0 0,0 0-296 0 0,0 0-681 0 0,0 0-1319 0 0,0 0-2186 0 0,0 0-1343 0 0</inkml:trace>
  <inkml:trace contextRef="#ctx0" brushRef="#br0" timeOffset="12576.244">10186 763 12963 0 0,'0'0'1331'0'0,"0"0"-339"0"0,0 0-63 0 0,0 0 18 0 0,0 0-178 0 0,0 0-293 0 0,0 0-195 0 0,0 0-120 0 0,0 0-66 0 0,0 0-35 0 0,0 0-40 0 0,-27 31-28 0 0,-80 97-16 0 0,81-90 16 0 0,29-27 21 0 0,0-8 5 0 0,4 2 101 0 0,-1 0 0 0 0,1-1 0 0 0,0 0 0 0 0,1-1 0 0 0,-1 1 0 0 0,0-1 0 0 0,1-1-1 0 0,0 1 1 0 0,0-1 0 0 0,0-1 0 0 0,0 1 0 0 0,0-2 0 0 0,0 1 0 0 0,0-1 0 0 0,0 0 0 0 0,0 0 0 0 0,0-1 0 0 0,0 0 0 0 0,0-1 0 0 0,0 0 0 0 0,0 0 0 0 0,-1-1 0 0 0,1 1 0 0 0,3-3-119 0 0,20-11 299 0 0,-1-1 0 0 0,0-1-1 0 0,-1-1 1 0 0,-1-1 0 0 0,-1-2 0 0 0,-1-1 0 0 0,-1-1 0 0 0,-1-1-1 0 0,-2-1 1 0 0,0-1 0 0 0,-1-1 0 0 0,-2-1 0 0 0,-1 0 0 0 0,6-17-299 0 0,-16 29 7 0 0,0-1 1 0 0,-1 1-1 0 0,-1-2 1 0 0,0 1 0 0 0,-2-1-1 0 0,0 0 1 0 0,-1 0-1 0 0,-1 0 1 0 0,-1 0 0 0 0,0-17-8 0 0,-2 31-36 0 0,0 0 0 0 0,0-1 0 0 0,-1 1 0 0 0,1 0 0 0 0,-1 0 0 0 0,0 0 0 0 0,-1 0 0 0 0,1 1 0 0 0,-1-1 0 0 0,0 0 1 0 0,0 1-1 0 0,0 0 0 0 0,-1 0 0 0 0,1 0 0 0 0,-1 0 0 0 0,0 1 0 0 0,0-1 0 0 0,0 1 0 0 0,-1 0 0 0 0,1 0 0 0 0,-1 0 0 0 0,0 1 1 0 0,0 0-1 0 0,0 0 0 0 0,0 0 0 0 0,0 0 0 0 0,0 1 0 0 0,0 0 0 0 0,0 0 0 0 0,-1 0 0 0 0,1 1 0 0 0,0 0 0 0 0,-1 0 0 0 0,1 0 1 0 0,0 1-1 0 0,-1-1 0 0 0,1 1 0 0 0,0 0 0 0 0,0 1 0 0 0,0 0 0 0 0,0-1 0 0 0,0 2 0 0 0,-2 0 36 0 0,-10 7-87 0 0,0 1 0 0 0,0 0 1 0 0,1 2-1 0 0,1 0 0 0 0,0 1 0 0 0,1 0 0 0 0,0 1 0 0 0,1 1 0 0 0,1 0 0 0 0,0 1 0 0 0,2 0 1 0 0,0 0-1 0 0,0 1 0 0 0,2 1 0 0 0,0-1 0 0 0,1 2 0 0 0,1-1 0 0 0,1 0 0 0 0,-1 10 87 0 0,5-21 2 0 0,-1 1 0 0 0,1-1 0 0 0,0 1-1 0 0,1 0 1 0 0,0-1 0 0 0,1 1 0 0 0,0-1-1 0 0,0 1 1 0 0,0-1 0 0 0,1 0 0 0 0,1 1-1 0 0,-1-1 1 0 0,1 0 0 0 0,1 0 0 0 0,-1 0-1 0 0,1-1 1 0 0,1 1 0 0 0,-1-1 0 0 0,1 0-1 0 0,1-1 1 0 0,-1 1 0 0 0,1-1 0 0 0,0 0 0 0 0,1 0-1 0 0,-1-1 1 0 0,1 1 0 0 0,0-2 0 0 0,5 4-2 0 0,21 5 258 0 0,0-1 0 0 0,0-1 0 0 0,1-2 0 0 0,0-2 0 0 0,1-1 0 0 0,0-1 0 0 0,0-2 1 0 0,0-2-1 0 0,0-1 0 0 0,0-1 0 0 0,8-3-258 0 0,-19 3 97 0 0,0 0-1 0 0,-1-2 1 0 0,0 0 0 0 0,1-2 0 0 0,-1 0-1 0 0,-1-2 1 0 0,1 0 0 0 0,-1-2 0 0 0,-1 0-1 0 0,1-1 1 0 0,-2-2 0 0 0,1 0 0 0 0,-2-1-1 0 0,1-1 1 0 0,-2 0 0 0 0,0-2 0 0 0,-1 0-1 0 0,-1-1 1 0 0,0-1 0 0 0,-1 0 0 0 0,-1-1-1 0 0,4-9-96 0 0,-15 25-7 0 0,-1-1 0 0 0,0 1 0 0 0,0-1 0 0 0,0 0 0 0 0,0 1-1 0 0,-1-1 1 0 0,0 0 0 0 0,1 0 0 0 0,-1 0 0 0 0,-1 0 0 0 0,1 0-1 0 0,-1 0 1 0 0,1-1 0 0 0,-1 1 0 0 0,0 0 0 0 0,-1 0 0 0 0,1 0 0 0 0,-1 0-1 0 0,0 0 1 0 0,0 0 0 0 0,0 0 0 0 0,0 0 0 0 0,-1 0 0 0 0,1 0-1 0 0,-1 1 1 0 0,0-1 0 0 0,0 1 0 0 0,-1-1 0 0 0,1 1 0 0 0,-1 0 0 0 0,0-1-1 0 0,1 2 1 0 0,-3-3 7 0 0,-9 2-57 0 0,-1 0 0 0 0,1 2-1 0 0,-1-1 1 0 0,1 2 0 0 0,-1-1 0 0 0,0 2-1 0 0,1 0 1 0 0,-1 1 0 0 0,1 1-1 0 0,0 0 1 0 0,0 0 0 0 0,0 2 0 0 0,0 0-1 0 0,0 0 1 0 0,1 1 0 0 0,0 1-1 0 0,1 0 1 0 0,-1 1 0 0 0,1 1 0 0 0,1-1-1 0 0,-10 10 58 0 0,10-11-32 0 0,1 0-1 0 0,-1 1 1 0 0,1 0-1 0 0,1 1 1 0 0,0 0-1 0 0,0 0 1 0 0,1 1-1 0 0,0 0 1 0 0,0 0-1 0 0,1 1 1 0 0,1 0-1 0 0,0 1 1 0 0,0-1-1 0 0,1 1 1 0 0,1 0-1 0 0,0 0 1 0 0,0 0-1 0 0,1 1 1 0 0,1 0 0 0 0,0-1-1 0 0,1 1 1 0 0,0 10 32 0 0,5-12 14 0 0,1 1 0 0 0,1-2 0 0 0,-1 1 0 0 0,2-1 0 0 0,-1 0 0 0 0,1 0 0 0 0,1-1 0 0 0,0 0 0 0 0,0 0 1 0 0,1-1-1 0 0,0 0 0 0 0,0 0 0 0 0,1-1 0 0 0,0-1 0 0 0,0 1 0 0 0,1-2 0 0 0,0 1 0 0 0,0-1 0 0 0,0-1 0 0 0,0 0 1 0 0,3 0-15 0 0,25 9 46 0 0,1-1 0 0 0,0-2 0 0 0,0-1 0 0 0,1-3 0 0 0,0-1 0 0 0,0-2 0 0 0,1-2 0 0 0,-1-2 0 0 0,13-2-46 0 0,15-14-1883 0 0,-48 6-2246 0 0,-1-1-4694 0 0,-11 5-2850 0 0</inkml:trace>
  <inkml:trace contextRef="#ctx0" brushRef="#br0" timeOffset="13695.838">0 1757 10946 0 0,'0'0'350'0'0,"39"-6"-141"0"0,263-46 222 0 0,153-6 2476 0 0,228 8-2907 0 0,1413 17 5209 0 0,984-12-3187 0 0,99-72-1036 0 0,-603 17-1771 0 0,-1780 72-2460 0 0,-534 18-639 0 0,-3-2-3582 0 0,-159 8-214 0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2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2913 471 16420 0 0,'0'0'2427'0'0,"0"0"-770"0"0,0 0-384 0 0,0 0-194 0 0,0 0-219 0 0,0 0-227 0 0,0 0-139 0 0,0 0-38 0 0,0 0-7 0 0,0 0 26 0 0,0 0 4 0 0,0 0-47 0 0,0 0-79 0 0,23 1-45 0 0,160 4 436 0 0,81-30-273 0 0,-243 25-1819 0 0,32-2 3936 0 0,-29 1-6828 0 0,-7 1-10229 0 0,-21 0 3120 0 0</inkml:trace>
  <inkml:trace contextRef="#ctx0" brushRef="#br0" timeOffset="253.88">2929 780 16035 0 0,'0'0'1950'0'0,"0"0"-755"0"0,0 0-71 0 0,0 0 129 0 0,0 0-46 0 0,0 0-211 0 0,0 0-221 0 0,0 0-187 0 0,36 6-158 0 0,115 15-116 0 0,-36-26 74 0 0,152-27-2722 0 0,-225 28-1118 0 0,-19 3-2759 0 0,-1-2-5815 0 0</inkml:trace>
  <inkml:trace contextRef="#ctx0" brushRef="#br0" timeOffset="830.79">4117 114 12339 0 0,'0'0'1700'0'0,"0"0"-102"0"0,0 0-125 0 0,0 0-118 0 0,0 0-221 0 0,0 0-237 0 0,0 0-252 0 0,0 0-208 0 0,0 0-52 0 0,0 0 6 0 0,0 0 61 0 0,0 0 42 0 0,0 0-41 0 0,8 26-65 0 0,28 86-46 0 0,71 202 870 0 0,-36-131-1005 0 0,-48-237 2565 0 0,166-493-2525 0 0,-165 469-2629 0 0,-25 86-2921 0 0,3 12 1613 0 0,-1-4-3334 0 0,-1-2-3498 0 0</inkml:trace>
  <inkml:trace contextRef="#ctx0" brushRef="#br0" timeOffset="1195.121">4728 747 8058 0 0,'0'0'3007'0'0,"0"0"-544"0"0,0 0-262 0 0,0 0-200 0 0,0 0-343 0 0,0 0-328 0 0,0 0-235 0 0,0 0-167 0 0,0 0-177 0 0,31-9-151 0 0,97-30-113 0 0,-75 7 105 0 0,-49 24-471 0 0,-1 6-96 0 0,-1-1-1 0 0,1 0 1 0 0,-1 0-1 0 0,0 0 1 0 0,1 0 0 0 0,-1 0-1 0 0,-1 0 1 0 0,1-1-1 0 0,-1 1 1 0 0,1 0 0 0 0,-1-1-1 0 0,0 0 1 0 0,0 1-1 0 0,0-1 1 0 0,-1 1-1 0 0,1-1 1 0 0,-1 0 0 0 0,0 0-1 0 0,0 1 1 0 0,0-1-1 0 0,-1 0 1 0 0,1 1 0 0 0,-1-1-1 0 0,0 0 1 0 0,0 1-1 0 0,0-1 1 0 0,0 1 0 0 0,-1-1-1 0 0,1 1 1 0 0,-1 0-1 0 0,0-1 1 0 0,0 1 0 0 0,0 0-1 0 0,-1 0 1 0 0,1 1-1 0 0,-1-1 1 0 0,1 0-1 0 0,-1 1 1 0 0,0-1 0 0 0,0 1-1 0 0,0 0 1 0 0,0 0-1 0 0,-1 0 1 0 0,1 1 0 0 0,0-1-1 0 0,-1 1 1 0 0,1 0-1 0 0,-2-1-24 0 0,-4 1-23 0 0,0 0 0 0 0,0 1-1 0 0,0 0 1 0 0,0 0 0 0 0,1 1 0 0 0,-1 0-1 0 0,0 1 1 0 0,0 0 0 0 0,1 0 0 0 0,-1 1-1 0 0,1 0 1 0 0,0 0 0 0 0,0 1-1 0 0,0 0 1 0 0,0 0 0 0 0,1 1 0 0 0,-1 0-1 0 0,1 0 1 0 0,1 1 0 0 0,-1 0-1 0 0,1 0 1 0 0,0 1 0 0 0,0 0 0 0 0,1 0-1 0 0,0 0 1 0 0,0 1 0 0 0,0-1 0 0 0,1 1-1 0 0,0 0 1 0 0,1 0 0 0 0,0 1-1 0 0,0-1 1 0 0,1 1 0 0 0,0-1 0 0 0,1 1-1 0 0,-1 0 1 0 0,2 0 0 0 0,-1 0-1 0 0,1-1 1 0 0,1 1 0 0 0,-1 0 0 0 0,2 0-1 0 0,-1 0 1 0 0,3 5 23 0 0,-2-7-16 0 0,1 0-1 0 0,0 0 1 0 0,1-1-1 0 0,-1 0 1 0 0,1 0 0 0 0,1 0-1 0 0,-1 0 1 0 0,1-1-1 0 0,0 1 1 0 0,0-1-1 0 0,0 0 1 0 0,1-1 0 0 0,0 1-1 0 0,0-1 1 0 0,0 0-1 0 0,0-1 1 0 0,1 0-1 0 0,-1 0 1 0 0,1 0 0 0 0,0-1-1 0 0,0 1 1 0 0,0-2-1 0 0,0 1 1 0 0,0-1-1 0 0,1 0 1 0 0,3 0 16 0 0,7 0-87 0 0,-1 0-1 0 0,0-1 1 0 0,1-1 0 0 0,-1-1-1 0 0,1 0 1 0 0,-1-1 0 0 0,0-1-1 0 0,0-1 1 0 0,-1 0 0 0 0,11-5 87 0 0,70-39-4531 0 0,-37 11-5243 0 0,-43 26-69 0 0</inkml:trace>
  <inkml:trace contextRef="#ctx0" brushRef="#br0" timeOffset="1454.256">5540 519 7506 0 0,'0'0'6485'0'0,"0"0"-3835"0"0,0 0-1244 0 0,0 0-121 0 0,0 0-141 0 0,0 0-223 0 0,0 0-235 0 0,-28 34-206 0 0,-85 108-189 0 0,26-24-51 0 0,34-31-864 0 0,34-49-3137 0 0,12-31-6710 0 0,4-6 2233 0 0</inkml:trace>
  <inkml:trace contextRef="#ctx0" brushRef="#br0" timeOffset="1620.435">5168 581 11226 0 0,'0'0'5072'0'0,"0"0"-2870"0"0,0 0-1166 0 0,0 0-226 0 0,0 0-47 0 0,0 0-42 0 0,0 0-41 0 0,0 0-48 0 0,0 0-78 0 0,0 0-81 0 0,0 0-73 0 0,0 0-72 0 0,0 0-76 0 0,30 30-82 0 0,92 94-52 0 0,-28-36 13 0 0,-86-81-373 0 0,0 0-1 0 0,0-1 1 0 0,1 0-1 0 0,0-1 0 0 0,0 0 1 0 0,0 0-1 0 0,1-1 1 0 0,0 0-1 0 0,-1 0 1 0 0,1-1-1 0 0,1-1 1 0 0,-1 0-1 0 0,0 0 1 0 0,9 0 242 0 0,20-9-5975 0 0,-18-8-4071 0 0,-16 11 3894 0 0</inkml:trace>
  <inkml:trace contextRef="#ctx0" brushRef="#br0" timeOffset="1788.185">5856 408 14283 0 0,'0'0'1543'0'0,"0"0"-429"0"0,0 0 15 0 0,0 0 146 0 0,0 0-45 0 0,0 0-165 0 0,0 0-177 0 0,-8 33-173 0 0,-27 102-161 0 0,24-99-409 0 0,1 0 1 0 0,2 0 0 0 0,2 1-1 0 0,1 0 1 0 0,2 0-1 0 0,1 10-145 0 0,2-44-97 0 0,1 0 1 0 0,0 1-1 0 0,0-1 0 0 0,0 0 0 0 0,0 0 0 0 0,0 0 0 0 0,0 0 0 0 0,1-1 1 0 0,0 1-1 0 0,-1 0 0 0 0,1 0 0 0 0,0-1 0 0 0,0 1 0 0 0,1-1 0 0 0,-1 0 1 0 0,0 0-1 0 0,1 0 0 0 0,-1 0 0 0 0,1 0 0 0 0,0 0 0 0 0,0-1 0 0 0,-1 1 1 0 0,1-1-1 0 0,3 1 97 0 0,21 3-5292 0 0,-2-15-6025 0 0,-22 6 5581 0 0</inkml:trace>
  <inkml:trace contextRef="#ctx0" brushRef="#br0" timeOffset="1971.846">5578 732 13211 0 0,'0'0'1924'0'0,"0"0"-127"0"0,0 0-150 0 0,0 0-307 0 0,0 0-336 0 0,0 0-213 0 0,33 0-127 0 0,106-3-104 0 0,124-12 530 0 0,-192 15-4334 0 0,-24 0-7590 0 0,-31 0 884 0 0</inkml:trace>
  <inkml:trace contextRef="#ctx0" brushRef="#br0" timeOffset="-1094.078">120 371 9882 0 0,'0'0'1239'0'0,"0"0"-49"0"0,0 0-59 0 0,0 0-1 0 0,0 0 76 0 0,0 0 28 0 0,0 0-90 0 0,0 0-176 0 0,0 0-188 0 0,0 0-170 0 0,0 0-153 0 0,-10 19 745 0 0,-12 137 774 0 0,21-123-1745 0 0,-5 69 280 0 0,-5 1-1 0 0,-4-2 1 0 0,-25 88-511 0 0,25-134 360 0 0,15-54-221 0 0,0-1 66 0 0,0 0 69 0 0,0 0 63 0 0,0 0 38 0 0,0-5 410 0 0,1-36-659 0 0,1 0-1 0 0,3 0 0 0 0,0 0 1 0 0,3 0-1 0 0,2 1 1 0 0,11-30-126 0 0,-3 18-11 0 0,2 1 1 0 0,2 1-1 0 0,3 0 1 0 0,1 2-1 0 0,3 2 1 0 0,15-18 10 0 0,-43 62-11 0 0,-1 0 0 0 0,1-1 0 0 0,1 1 0 0 0,-1 0-1 0 0,0 0 1 0 0,0 0 0 0 0,1 0 0 0 0,0 0 0 0 0,-1 0 0 0 0,1 0 0 0 0,0 1 0 0 0,0-1 0 0 0,0 0 0 0 0,0 1 0 0 0,0 0-1 0 0,0-1 1 0 0,0 1 0 0 0,0 0 0 0 0,0 0 0 0 0,1 0 0 0 0,-1 0 0 0 0,0 1 0 0 0,1-1 0 0 0,-1 1 0 0 0,1-1 0 0 0,-1 1-1 0 0,1 0 1 0 0,-1 0 0 0 0,1 0 0 0 0,-1 0 0 0 0,1 0 0 0 0,-1 1 0 0 0,1-1 0 0 0,-1 1 0 0 0,0 0 0 0 0,1-1 0 0 0,-1 1-1 0 0,2 1 12 0 0,5 11 9 0 0,-1 0-1 0 0,0 1 1 0 0,-1 0 0 0 0,-1 0-1 0 0,0 0 1 0 0,-1 1-1 0 0,0 0 1 0 0,-1 0-1 0 0,-1 0 1 0 0,0 0-1 0 0,-1 1 1 0 0,-1-1-1 0 0,-1 1 1 0 0,0-1-1 0 0,-1 1 1 0 0,-1 8-9 0 0,2-8 1 0 0,0 173 64 0 0,0-189-62 0 0,0-1-1 0 0,0 1 1 0 0,1-1-1 0 0,-1 1 1 0 0,0-1 0 0 0,0 1-1 0 0,1 0 1 0 0,-1-1-1 0 0,0 1 1 0 0,1 0 0 0 0,-1-1-1 0 0,1 1 1 0 0,-1 0-1 0 0,0-1 1 0 0,1 1-1 0 0,-1 0 1 0 0,1 0 0 0 0,-1 0-1 0 0,1-1 1 0 0,-1 1-1 0 0,1 0 1 0 0,-1 0-1 0 0,1 0 1 0 0,-1 0 0 0 0,1 0-1 0 0,-1 0 1 0 0,1 0-1 0 0,-1 0 1 0 0,1 0-1 0 0,-1 0 1 0 0,1 0 0 0 0,-1 0-1 0 0,1 0 1 0 0,-1 0-1 0 0,1 1 1 0 0,-1-1-1 0 0,1 0 1 0 0,-1 0 0 0 0,1 0-1 0 0,-1 1 1 0 0,0-1-1 0 0,1 0 1 0 0,-1 1 0 0 0,1-1-1 0 0,-1 0 1 0 0,0 1-1 0 0,1-1 1 0 0,-1 1-1 0 0,0-1 1 0 0,1 0 0 0 0,-1 1-1 0 0,0-1 1 0 0,0 1-1 0 0,0-1 1 0 0,1 1-1 0 0,-1-1 1 0 0,0 1 0 0 0,0 0-3 0 0,30-54 61 0 0,1 1 0 0 0,3 2 1 0 0,28-30-62 0 0,-10 14-34 0 0,3 3 0 0 0,3 2 0 0 0,39-32 34 0 0,-26 59-252 0 0,-50 73 65 0 0,-14 4 235 0 0,-3 0 0 0 0,-1 0-1 0 0,-2 0 1 0 0,-4 25-48 0 0,2-43 38 0 0,-1 131-191 0 0,16-136-1273 0 0,23-23-4879 0 0,-21-8 1582 0 0,-5 3-1720 0 0,0 3-3387 0 0</inkml:trace>
  <inkml:trace contextRef="#ctx0" brushRef="#br0" timeOffset="-645.415">1422 456 7490 0 0,'0'0'4339'0'0,"0"0"-1993"0"0,0 0-576 0 0,0 0-53 0 0,0 0-132 0 0,0 0-256 0 0,-32 34-294 0 0,-100 110-255 0 0,65-46 162 0 0,62-87-861 0 0,1 1-1 0 0,1-1 1 0 0,0 1-1 0 0,0 0 1 0 0,1 0-1 0 0,1 0 1 0 0,0 1-1 0 0,1-1 1 0 0,0 0-1 0 0,1 5-80 0 0,-1-14 24 0 0,1 0-1 0 0,0-1 1 0 0,-1 1-1 0 0,1 0 1 0 0,0 0-1 0 0,1-1 1 0 0,-1 1-1 0 0,0 0 1 0 0,1-1-1 0 0,-1 1 0 0 0,1-1 1 0 0,0 0-1 0 0,0 1 1 0 0,0-1-1 0 0,0 0 1 0 0,0 0-1 0 0,0-1 1 0 0,1 1-1 0 0,-1 0 0 0 0,1-1 1 0 0,-1 1-1 0 0,1-1 1 0 0,0 0-1 0 0,-1 0 1 0 0,1 0-1 0 0,0 0 1 0 0,0 0-1 0 0,0-1 0 0 0,2 1-23 0 0,87 3 929 0 0,-70-8-790 0 0,-1-2 1 0 0,0 0-1 0 0,0-2 1 0 0,-1 0-1 0 0,0-1 0 0 0,-1-1 1 0 0,0-1-1 0 0,0-1 1 0 0,-1 0-1 0 0,-1-1 1 0 0,0-1-1 0 0,-1-1 1 0 0,0-1-1 0 0,-1 0 0 0 0,-1 0 1 0 0,-1-2-1 0 0,0 0 1 0 0,2-5-140 0 0,7-10 74 0 0,-2 0 0 0 0,-1-1 0 0 0,-1-1 1 0 0,-2-1-1 0 0,-2 0 0 0 0,7-30-74 0 0,-15 48-52 0 0,-2 0 1 0 0,-1 0-1 0 0,0-1 0 0 0,-1 1 0 0 0,-1-1 0 0 0,-1 0 0 0 0,0 0 1 0 0,-1 1-1 0 0,-2-1 0 0 0,0 1 0 0 0,0-1 0 0 0,-2 1 0 0 0,0 0 1 0 0,-8-16 51 0 0,10 26-47 0 0,-1 0 1 0 0,1 1 0 0 0,-2-1 0 0 0,1 1-1 0 0,-1 0 1 0 0,0 0 0 0 0,0 0-1 0 0,-1 1 1 0 0,0 0 0 0 0,0 0 0 0 0,-1 0-1 0 0,0 1 1 0 0,0 0 0 0 0,0 0 0 0 0,0 0-1 0 0,-1 1 1 0 0,1 1 0 0 0,-1-1 0 0 0,0 1-1 0 0,0 0 1 0 0,-1 1 0 0 0,1 0-1 0 0,-3 0 47 0 0,1 2-42 0 0,0 0-1 0 0,0 1 0 0 0,0 0 0 0 0,0 1 0 0 0,0 0 1 0 0,0 0-1 0 0,0 1 0 0 0,1 0 0 0 0,-1 1 0 0 0,1 0 1 0 0,0 1-1 0 0,0 0 0 0 0,1 0 0 0 0,0 1 0 0 0,-1 0 0 0 0,2 0 1 0 0,-1 1-1 0 0,1 0 0 0 0,0 0 0 0 0,0 2 43 0 0,-5 4-14 0 0,0 0 0 0 0,1 2 0 0 0,1-1 0 0 0,0 1 0 0 0,1 1 0 0 0,1 0 0 0 0,0 0 0 0 0,1 1 0 0 0,1 0 0 0 0,0 0 0 0 0,1 0 0 0 0,1 1 0 0 0,1-1 0 0 0,1 1 0 0 0,0 0 0 0 0,1 0 0 0 0,1 0 0 0 0,1 0-1 0 0,1 9 16 0 0,3-13-15 0 0,0-1 0 0 0,1 1 0 0 0,0-1 0 0 0,1 0 0 0 0,0 0 0 0 0,1-1 0 0 0,0 0 0 0 0,1-1 0 0 0,1 1 0 0 0,0-2 0 0 0,0 1 0 0 0,1-2 0 0 0,0 1 0 0 0,1-1 0 0 0,0-1 1 0 0,0 0-1 0 0,1-1 0 0 0,0 0 0 0 0,0-1 0 0 0,9 3 14 0 0,2 1-316 0 0,0-1 1 0 0,0-1 0 0 0,0-1-1 0 0,1-1 1 0 0,0-1-1 0 0,22 1 316 0 0,86-7-6420 0 0,-57-24-4258 0 0,-70 23 9208 0 0,8-3-3580 0 0</inkml:trace>
  <inkml:trace contextRef="#ctx0" brushRef="#br0" timeOffset="-311.621">2090 316 6809 0 0,'0'0'4097'0'0,"0"0"-1743"0"0,0 0-898 0 0,0 0-311 0 0,0 0-105 0 0,0 0-9 0 0,0 0-16 0 0,0 0-96 0 0,0 0-143 0 0,0 0-119 0 0,0 0-97 0 0,-6 35-66 0 0,-19 107-67 0 0,19-54 306 0 0,8-71-618 0 0,0 0-1 0 0,0-1 1 0 0,2 0-1 0 0,0 0 1 0 0,1 0-1 0 0,0 0 1 0 0,2 0-1 0 0,-1-1 1 0 0,2 0 0 0 0,0-1-1 0 0,1 0 1 0 0,0 0-1 0 0,2 0 1 0 0,-1-1-1 0 0,1-1 1 0 0,1 0-1 0 0,0-1 1 0 0,1 0-1 0 0,1 0-114 0 0,-12-10 55 0 0,0 0 0 0 0,0 0 0 0 0,1 0 0 0 0,-1 0 0 0 0,0 0 0 0 0,0-1 0 0 0,1 1 0 0 0,-1-1-1 0 0,0 0 1 0 0,1 0 0 0 0,-1 1 0 0 0,0-2 0 0 0,1 1 0 0 0,-1 0 0 0 0,0 0 0 0 0,1-1 0 0 0,-1 1-1 0 0,0-1 1 0 0,1 0 0 0 0,-1 0 0 0 0,0 1 0 0 0,0-2 0 0 0,0 1 0 0 0,0 0 0 0 0,0 0 0 0 0,0-1-1 0 0,0 1 1 0 0,0-1 0 0 0,-1 1 0 0 0,1-1 0 0 0,-1 0 0 0 0,1 0 0 0 0,-1 1 0 0 0,1-1 0 0 0,-1 0-1 0 0,0 0 1 0 0,0-1 0 0 0,0 1 0 0 0,0 0 0 0 0,0 0 0 0 0,-1 0 0 0 0,1-1 0 0 0,-1 1 0 0 0,1 0-1 0 0,-1-1 1 0 0,0 0-55 0 0,8-13 41 0 0,88-229 1268 0 0,-35 74-1100 0 0,-53 154-1225 0 0,13-33 2549 0 0,-17 36-5538 0 0,-3 3-5126 0 0,-1 14-2358 0 0</inkml:trace>
  <inkml:trace contextRef="#ctx0" brushRef="#br0" timeOffset="4787.924">3922 526 336 0 0,'0'0'1535'0'0,"0"0"-7"0"0,0 0 158 0 0,0 0 217 0 0,0 0 54 0 0,0 0-165 0 0,0 0-242 0 0,0 0-255 0 0,0 0-217 0 0,0 0-148 0 0,0 0-124 0 0,-9 1 2822 0 0,-26 2-1853 0 0,-71 11 378 0 0,46-6-958 0 0,60-8-1094 0 0,0 0-25 0 0,0 0-15 0 0,0 0-19 0 0,0 0-21 0 0,32 0 55 0 0,230-4 1000 0 0,-262 4-1041 0 0,0 0-4 0 0,0 0 25 0 0,0 0 61 0 0,0 0 55 0 0,-37 4 699 0 0,-171 28-744 0 0,263-35-5846 0 0,-33-3-329 0 0,-5 5-5985 0 0</inkml:trace>
  <inkml:trace contextRef="#ctx0" brushRef="#br0" timeOffset="5932.371">6852 456 3449 0 0,'0'0'2699'0'0,"0"0"-512"0"0,0 0-286 0 0,0 0-33 0 0,0 0-14 0 0,0 0-187 0 0,0 0-263 0 0,0 0-296 0 0,0 0-216 0 0,0 0-149 0 0,0 0-132 0 0,0 0-88 0 0,0 0-70 0 0,-21-7-66 0 0,-67-21-28 0 0,85 27-327 0 0,1 0 0 0 0,-1 0-1 0 0,0 0 1 0 0,1 1 0 0 0,-1-1 0 0 0,0 1 0 0 0,0 0 0 0 0,0 0 0 0 0,1 0 0 0 0,-1 0 0 0 0,0 0 0 0 0,0 1-1 0 0,1 0 1 0 0,-1-1 0 0 0,0 1 0 0 0,1 0 0 0 0,-1 0 0 0 0,0 0 0 0 0,1 0 0 0 0,0 1 0 0 0,-1-1 0 0 0,1 1 0 0 0,-3 1-33 0 0,-4 4 136 0 0,-2-1-77 0 0,1 0 1 0 0,0 1 0 0 0,0 0-1 0 0,0 0 1 0 0,1 1-1 0 0,0 1 1 0 0,0 0-1 0 0,1 0 1 0 0,0 0-1 0 0,1 1 1 0 0,0 0 0 0 0,1 1-1 0 0,0-1 1 0 0,0 1-1 0 0,1 1 1 0 0,1-1-1 0 0,0 1 1 0 0,0-1 0 0 0,1 1-1 0 0,1 0 1 0 0,0 0-1 0 0,0 8-58 0 0,1-14 33 0 0,1 0-1 0 0,0 0 1 0 0,0 0-1 0 0,1 0 1 0 0,0 0 0 0 0,0 0-1 0 0,0 0 1 0 0,1 0-1 0 0,0-1 1 0 0,0 1-1 0 0,0 0 1 0 0,1-1 0 0 0,0 0-1 0 0,0 0 1 0 0,0 0-1 0 0,1 0 1 0 0,-1 0-1 0 0,1 0 1 0 0,0-1 0 0 0,1 0-1 0 0,-1 0 1 0 0,1 0-1 0 0,-1 0 1 0 0,1-1-1 0 0,1 0 1 0 0,1 1-33 0 0,5 1 113 0 0,1-2 0 0 0,0 1-1 0 0,1-2 1 0 0,-1 1 0 0 0,0-2 0 0 0,1 0-1 0 0,-1-1 1 0 0,1 0 0 0 0,-1-1 0 0 0,1 0-1 0 0,-1-1 1 0 0,0-1 0 0 0,1 0 0 0 0,-1-1-1 0 0,-1 0 1 0 0,1-1 0 0 0,-1 0 0 0 0,1-1-1 0 0,-2-1 1 0 0,1 0 0 0 0,-1 0 0 0 0,9-8-113 0 0,-1 1 44 0 0,-1 0 0 0 0,0-1 0 0 0,-2 0 0 0 0,0-1 1 0 0,0-1-1 0 0,-2-1 0 0 0,0 0 0 0 0,-1-1 1 0 0,-1-1-1 0 0,0 0 0 0 0,-2 0 0 0 0,0-1 0 0 0,-2 0 1 0 0,0-1-1 0 0,-1 0 0 0 0,-1 0 0 0 0,-2 0 1 0 0,0-1-1 0 0,-1 0 0 0 0,-1 0 0 0 0,-1 1 0 0 0,-1-1 1 0 0,-2 0-1 0 0,0 0 0 0 0,-2-4-44 0 0,2 14-76 0 0,-1-1 0 0 0,-1 1-1 0 0,0 0 1 0 0,-1 1 0 0 0,-1-1-1 0 0,0 1 1 0 0,0 0 0 0 0,-1 0-1 0 0,-1 1 1 0 0,0 0 0 0 0,0 0 0 0 0,-1 1-1 0 0,0 0 1 0 0,-1 1 0 0 0,0 0-1 0 0,-1 0 1 0 0,0 1 0 0 0,0 0-1 0 0,-10-4 77 0 0,15 10-29 0 0,0 0-1 0 0,0 1 0 0 0,0-1 0 0 0,0 1 0 0 0,0 1 0 0 0,0-1 0 0 0,0 1 0 0 0,0 0 1 0 0,0 0-1 0 0,0 1 0 0 0,0 0 0 0 0,0 0 0 0 0,0 0 0 0 0,0 1 0 0 0,1 0 1 0 0,-1 0-1 0 0,0 1 0 0 0,1-1 0 0 0,0 1 0 0 0,-1 0 0 0 0,1 0 0 0 0,0 1 0 0 0,1 0 1 0 0,-1 0-1 0 0,1 0 0 0 0,-1 0 0 0 0,1 1 0 0 0,-2 3 30 0 0,-4 4-2 0 0,2 0 0 0 0,-1 0 0 0 0,2 1 0 0 0,0 0 0 0 0,0 0 1 0 0,1 1-1 0 0,1 0 0 0 0,0 0 0 0 0,1 0 0 0 0,0 1 0 0 0,1 3 2 0 0,0-2 40 0 0,1 1 0 0 0,1-1 1 0 0,1 1-1 0 0,1-1 0 0 0,0 1 0 0 0,1-1 1 0 0,0 0-1 0 0,2 1 0 0 0,0-1 0 0 0,0-1 0 0 0,2 1 1 0 0,0-1-1 0 0,0 0 0 0 0,2 0 0 0 0,0 0 0 0 0,0-1 1 0 0,2-1-1 0 0,0 0 0 0 0,7 8-40 0 0,6 4 129 0 0,2-1 0 0 0,1-1 0 0 0,0-1 1 0 0,2-1-1 0 0,0-2 0 0 0,1-1 0 0 0,1-1 0 0 0,1-2 0 0 0,0 0 0 0 0,1-3 0 0 0,17 5-129 0 0,-46-16-204 0 0,20 5 626 0 0,-11-5-3116 0 0,-15-4-2914 0 0,2 2-1567 0 0,-3 1-5089 0 0</inkml:trace>
  <inkml:trace contextRef="#ctx0" brushRef="#br0" timeOffset="9703.207">7224 839 3689 0 0,'0'0'3617'0'0,"0"0"-581"0"0,0 0-438 0 0,0 0-279 0 0,0 0-326 0 0,0 0-361 0 0,0 0-294 0 0,0 0-219 0 0,0 0-115 0 0,0 0-84 0 0,0 0-105 0 0,0 0-86 0 0,0-12-78 0 0,11-86 851 0 0,-5 71-1309 0 0,0 0 1 0 0,2 1-1 0 0,1-1 1 0 0,1 2-1 0 0,1-1 1 0 0,1 2-1 0 0,2-1 1 0 0,0 2-1 0 0,1 0 1 0 0,2 0-1 0 0,0 2 1 0 0,4-3-194 0 0,43-34 120 0 0,-62 59-127 0 0,0 0 0 0 0,-1 0 0 0 0,1 0 0 0 0,-1 0 0 0 0,1 1 0 0 0,-1-1 1 0 0,0 0-1 0 0,1 1 0 0 0,-1-1 0 0 0,0 1 0 0 0,0 0 0 0 0,0-1 0 0 0,0 1 0 0 0,-1 0 1 0 0,1 0-1 0 0,0-1 0 0 0,-1 1 0 0 0,1 0 0 0 0,-1 0 0 0 0,1 0 0 0 0,-1 0 0 0 0,0 0 1 0 0,0-1-1 0 0,0 1 0 0 0,0 0 0 0 0,0 1 7 0 0,4 42 25 0 0,-2 0-1 0 0,-2 0 1 0 0,-2 0 0 0 0,-4 21-25 0 0,-5 33 30 0 0,11-98-51 0 0,0-1 18 0 0,0 0-10 0 0,0 0 1 0 0,43-48 152 0 0,139-150-136 0 0,-163 180-10 0 0,1 2 0 0 0,0 0 1 0 0,1 0-1 0 0,1 2 0 0 0,0 1 0 0 0,20-9 6 0 0,-41 22-2 0 0,-1-1-1 0 0,0 1 0 0 0,1-1 1 0 0,0 1-1 0 0,-1-1 1 0 0,1 1-1 0 0,-1 0 0 0 0,1-1 1 0 0,-1 1-1 0 0,1 0 1 0 0,0-1-1 0 0,-1 1 0 0 0,1 0 1 0 0,0 0-1 0 0,-1-1 1 0 0,1 1-1 0 0,0 0 0 0 0,-1 0 1 0 0,1 0-1 0 0,0 0 1 0 0,0 0-1 0 0,-1 0 0 0 0,1 0 1 0 0,0 0-1 0 0,-1 0 1 0 0,1 0-1 0 0,0 1 0 0 0,-1-1 1 0 0,1 0-1 0 0,0 0 1 0 0,-1 1-1 0 0,1-1 1 0 0,-1 0-1 0 0,1 1 0 0 0,0-1 1 0 0,-1 1-1 0 0,1-1 1 0 0,-1 1-1 0 0,1-1 0 0 0,-1 1 1 0 0,1-1-1 0 0,-1 1 1 0 0,0-1-1 0 0,1 1 0 0 0,-1-1 1 0 0,0 1-1 0 0,1 0 1 0 0,-1-1-1 0 0,0 1 0 0 0,0 0 1 0 0,1-1-1 0 0,-1 1 1 0 0,0 0-1 0 0,0-1 0 0 0,0 1 1 0 0,0 0-1 0 0,0 0 1 0 0,0-1-1 0 0,0 1 3 0 0,-14 186 71 0 0,0 51 7 0 0,14-237-124 0 0,0 0 0 0 0,0 0-1 0 0,0 0 1 0 0,0 1 0 0 0,0-1 0 0 0,0 0-1 0 0,0 0 1 0 0,0 0 0 0 0,1 0 0 0 0,-1 0-1 0 0,0 0 1 0 0,1 1 0 0 0,-1-1 0 0 0,1 0-1 0 0,-1 0 1 0 0,1 0 0 0 0,0 0-1 0 0,-1 0 1 0 0,1-1 0 0 0,0 1 0 0 0,0 0-1 0 0,0 0 1 0 0,-1 0 0 0 0,1-1 0 0 0,0 1-1 0 0,0 0 1 0 0,0-1 0 0 0,0 1-1 0 0,0-1 1 0 0,0 1 0 0 0,0-1 0 0 0,1 1-1 0 0,0-1 47 0 0,10-1-4097 0 0,2-5-4446 0 0,-8 2-3363 0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4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0 696 0 0 0,'0'0'661'0'0,"0"0"1177"0"0,0 0 428 0 0,0 0 27 0 0,0 0-133 0 0,0 0-237 0 0,0 0-289 0 0,0 0-214 0 0,0 0-124 0 0,0 0-123 0 0,0 0-85 0 0,24 7-69 0 0,76 18-60 0 0,-98-24-904 0 0,0 0 1 0 0,1-1 0 0 0,-1 1 0 0 0,0-1-1 0 0,1 1 1 0 0,-1-1 0 0 0,1 0 0 0 0,-1 0-1 0 0,0 0 1 0 0,1-1 0 0 0,-1 1 0 0 0,0 0-1 0 0,1-1 1 0 0,-1 1 0 0 0,0-1 0 0 0,1 0-1 0 0,-1 0 1 0 0,0 0 0 0 0,0 0 0 0 0,0 0-1 0 0,0 0 1 0 0,0-1 0 0 0,0 1 0 0 0,0-1 0 0 0,0 0-1 0 0,0 0-55 0 0,7-6 287 0 0,99-88 1045 0 0,-5-5 0 0 0,-3-4 0 0 0,0-12-1332 0 0,-24 30 309 0 0,110-97 36 0 0,-150 168-361 0 0,-25 51 52 0 0,-10 8 51 0 0,-2-1 0 0 0,-2 0 0 0 0,-2 1 0 0 0,-2-1 0 0 0,-1-1 1 0 0,-2 0-1 0 0,-3 0 0 0 0,0-1 0 0 0,-3 0 0 0 0,-1-2 0 0 0,-18 30-87 0 0,-51 72 169 0 0,80-132-159 0 0,1-1 0 0 0,-1-1 0 0 0,0 1 0 0 0,-1-1 0 0 0,0 0 0 0 0,0-1-1 0 0,0 0 1 0 0,0 0 0 0 0,-1 0 0 0 0,0-1 0 0 0,0 0 0 0 0,0 0 0 0 0,0-1 0 0 0,-1 0-1 0 0,1-1 1 0 0,-1 0 0 0 0,-2 0-10 0 0,4-1-20 0 0,-86-2 16 0 0,90 0-49 0 0,0 0-1 0 0,0 0 1 0 0,1 0-1 0 0,-1 0 0 0 0,1 0 1 0 0,-1 0-1 0 0,1-1 1 0 0,-1 1-1 0 0,1-1 0 0 0,0 1 1 0 0,0-1-1 0 0,0 0 1 0 0,0 0-1 0 0,0 0 0 0 0,0 0 1 0 0,0-1-1 0 0,1 1 0 0 0,-1 0 1 0 0,1-1-1 0 0,-1 1 1 0 0,1-1-1 0 0,0 1 0 0 0,0-1 1 0 0,0 0-1 0 0,1 0 1 0 0,-1 1-1 0 0,0-1 0 0 0,1 0 1 0 0,0 0-1 0 0,0 1 1 0 0,0-2 53 0 0,-1-3-407 0 0,1-1 0 0 0,1 1 0 0 0,-1 0 0 0 0,1 0 0 0 0,0 0 0 0 0,1 0 0 0 0,0-1 0 0 0,0 2 0 0 0,0-1 1 0 0,1 0-1 0 0,0 0 0 0 0,0 1 0 0 0,1 0 0 0 0,3-6 407 0 0,48-43-11957 0 0,-41 47 3865 0 0</inkml:trace>
  <inkml:trace contextRef="#ctx0" brushRef="#br0" timeOffset="342.177">1315 262 13995 0 0,'0'0'1707'0'0,"0"0"-501"0"0,0 0-222 0 0,0 0 77 0 0,0 0 61 0 0,0 0-86 0 0,0 0-164 0 0,0 0-174 0 0,0 0-162 0 0,0 0-123 0 0,0 0-91 0 0,0 0-85 0 0,-20 37-83 0 0,-59 115-54 0 0,45-63-29 0 0,33-76-62 0 0,-1-5 2 0 0,1 0 1 0 0,0 1-1 0 0,0-1 1 0 0,1 1-1 0 0,0-1 1 0 0,1 0-1 0 0,0 1 1 0 0,0-1-1 0 0,1 1 1 0 0,0-1-1 0 0,0 0 1 0 0,1 0-1 0 0,0 0 1 0 0,0-1-1 0 0,1 1 1 0 0,0-1-1 0 0,1 1 1 0 0,-1-1-1 0 0,1 0 1 0 0,1-1-1 0 0,-1 0 1 0 0,1 1-1 0 0,0-2 1 0 0,0 1-1 0 0,1-1 1 0 0,0 0-1 0 0,0 0 1 0 0,0-1-1 0 0,0 0 1 0 0,6 2-12 0 0,-2-2 101 0 0,1-1 0 0 0,0 0 0 0 0,0-1-1 0 0,0-1 1 0 0,0 1 0 0 0,0-2 0 0 0,0 0 0 0 0,1 0 0 0 0,-1-1 0 0 0,0-1 0 0 0,0 0 0 0 0,0-1-1 0 0,-1 0 1 0 0,1-1 0 0 0,-1 0 0 0 0,1 0 0 0 0,-1-1 0 0 0,0-1 0 0 0,-1 0 0 0 0,0-1-1 0 0,0 0 1 0 0,0 0 0 0 0,-1-1 0 0 0,0 0 0 0 0,0-1 0 0 0,-1 0 0 0 0,0 0 0 0 0,-1-1-1 0 0,0 0 1 0 0,0 0 0 0 0,-1 0 0 0 0,0-1 0 0 0,-1 0 0 0 0,-1 0 0 0 0,1-1 0 0 0,-2 1-1 0 0,0-1 1 0 0,0 0 0 0 0,-1 0 0 0 0,0 0 0 0 0,-1 0 0 0 0,0-6-101 0 0,-4 9-65 0 0,0 1-1 0 0,0-1 1 0 0,-1 1 0 0 0,0 0 0 0 0,-1 0 0 0 0,1 0-1 0 0,-1 1 1 0 0,-1 0 0 0 0,0 0 0 0 0,0 0 0 0 0,0 0-1 0 0,0 1 1 0 0,-1 0 0 0 0,0 1 0 0 0,-1-1-1 0 0,1 1 1 0 0,-1 1 0 0 0,0-1 0 0 0,0 1 0 0 0,0 1-1 0 0,-1 0 1 0 0,0 0 0 0 0,1 0 0 0 0,-1 1 0 0 0,0 0-1 0 0,0 1 1 0 0,0 0 0 0 0,0 1 0 0 0,0 0-1 0 0,-9 0 66 0 0,-34 9-3572 0 0,36-1-399 0 0,0 1-3547 0 0,6-1-4569 0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03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156 519 2793 0 0,'0'0'2616'0'0,"0"0"-1046"0"0,0 0-337 0 0,0 0 50 0 0,0 0 143 0 0,0 0 65 0 0,0 0-129 0 0,0 0-289 0 0,0 0-305 0 0,0 0-260 0 0,0 0-190 0 0,0 0-122 0 0,-8-3 392 0 0,8 36 189 0 0,-1 0-1 0 0,-2 0 1 0 0,-2 0-1 0 0,0 0 1 0 0,-3 0 0 0 0,-2 4-777 0 0,-74 225 720 0 0,55-203 69 0 0,27-67 2252 0 0,2-19-2982 0 0,1 1 0 0 0,2-1 0 0 0,0 1 0 0 0,2 0 0 0 0,1-1 0 0 0,1 2 0 0 0,1-1 0 0 0,1 1 0 0 0,1 1 0 0 0,2-1 0 0 0,0 2 0 0 0,14-20-59 0 0,86-129 113 0 0,-94 160-182 0 0,-18 12 5 0 0,11 11-19 0 0,-5 14 110 0 0,0 0 0 0 0,-2 0 0 0 0,0 1-1 0 0,-2 0 1 0 0,-1-1 0 0 0,-1 1 0 0 0,-3 20-27 0 0,2 21 27 0 0,1 74-38 0 0,0-139 15 0 0,14-14 550 0 0,1-33-503 0 0,3 1 1 0 0,1 0-1 0 0,2 1 1 0 0,2 1-1 0 0,14-18-51 0 0,-25 38-18 0 0,1 1-1 0 0,1 1 0 0 0,0 0 0 0 0,2 1 0 0 0,0 0 1 0 0,1 1-1 0 0,1 1 0 0 0,1 1 0 0 0,0 1 0 0 0,1 0 1 0 0,2 0 18 0 0,-21 15-7 0 0,0-1 1 0 0,-1 0 0 0 0,1 1 0 0 0,0-1 0 0 0,0 1 0 0 0,0-1-1 0 0,0 1 1 0 0,0-1 0 0 0,0 1 0 0 0,0 0 0 0 0,0-1-1 0 0,0 1 1 0 0,0 0 0 0 0,0 0 0 0 0,0 0 0 0 0,0 0 0 0 0,0 0-1 0 0,0 0 1 0 0,1 0 0 0 0,-1 0 0 0 0,0 0 0 0 0,0 0-1 0 0,0 1 1 0 0,0-1 0 0 0,0 0 0 0 0,0 1 0 0 0,0-1 0 0 0,0 1-1 0 0,0-1 1 0 0,-1 1 0 0 0,1-1 0 0 0,0 1 0 0 0,0 0-1 0 0,0-1 1 0 0,0 1 0 0 0,-1 0 0 0 0,1 0 0 0 0,0 0 0 0 0,-1 0-1 0 0,1 0 1 0 0,-1-1 0 0 0,1 1 0 0 0,-1 0 0 0 0,1 0-1 0 0,-1 0 1 0 0,0 0 0 0 0,1 0 0 0 0,-1 1 6 0 0,2 56 95 0 0,-2-42-85 0 0,-2 10 30 0 0,-1 0 1 0 0,-1-1 0 0 0,-1 1-1 0 0,-1-1 1 0 0,-2 0 0 0 0,-1 0-41 0 0,-22 95 229 0 0,20-11-88 0 0,12-108-260 0 0,0 0 1 0 0,0 0-1 0 0,0-1 0 0 0,0 1 0 0 0,0 0 0 0 0,0-1 0 0 0,0 1 0 0 0,1-1 0 0 0,-1 1 0 0 0,0-1 0 0 0,0 0 0 0 0,0 0 0 0 0,1 1 1 0 0,-1-1-1 0 0,0 0 0 0 0,0 0 0 0 0,1 0 0 0 0,-1 0 0 0 0,0 0 0 0 0,0-1 0 0 0,1 1 0 0 0,-1 0 0 0 0,0-1 0 0 0,0 1 1 0 0,0 0-1 0 0,1-1 0 0 0,-1 0 0 0 0,0 1 0 0 0,0-1 0 0 0,0 1 0 0 0,0-1 0 0 0,0 0 0 0 0,0 0 0 0 0,0 0 0 0 0,-1 0 0 0 0,1 0 1 0 0,0 0-1 0 0,0 0 0 0 0,-1 0 0 0 0,1 0 0 0 0,0 0 0 0 0,0-1 119 0 0,13-13-4241 0 0,0 1-5157 0 0,-9 7-244 0 0</inkml:trace>
  <inkml:trace contextRef="#ctx0" brushRef="#br0" timeOffset="867.444">1222 350 608 0 0,'0'0'2035'0'0,"0"0"-378"0"0,0 0-89 0 0,0 0 124 0 0,0 0 98 0 0,0 0-102 0 0,0 0-243 0 0,0 0-266 0 0,0 0-190 0 0,0 0-143 0 0,0 0-124 0 0,0 0-132 0 0,0 0-110 0 0,-25 4-68 0 0,-76 15-40 0 0,46 9 307 0 0,44-20-574 0 0,1 1 1 0 0,0-1-1 0 0,1 2 0 0 0,0-1 1 0 0,0 1-1 0 0,1 1 0 0 0,0-1 1 0 0,1 1-1 0 0,0 1 1 0 0,0-1-1 0 0,2 1 0 0 0,-1 0 1 0 0,2 1-1 0 0,-1-1 0 0 0,2 1 1 0 0,0 0-1 0 0,0 0 0 0 0,1 0 1 0 0,1 0-1 0 0,0 0 0 0 0,1 9-105 0 0,1-19 47 0 0,-1 1 0 0 0,1-1 0 0 0,0 0-1 0 0,1 0 1 0 0,-1 0 0 0 0,0 0 0 0 0,1 0-1 0 0,0 0 1 0 0,-1-1 0 0 0,1 1 0 0 0,0 0-1 0 0,1-1 1 0 0,-1 0 0 0 0,0 1-1 0 0,1-1 1 0 0,-1 0 0 0 0,1 0 0 0 0,0 0-1 0 0,-1-1 1 0 0,1 1 0 0 0,0 0 0 0 0,0-1-1 0 0,0 0 1 0 0,0 0 0 0 0,1 0-1 0 0,-1 0 1 0 0,0-1 0 0 0,0 1 0 0 0,1-1-1 0 0,-1 1 1 0 0,0-1 0 0 0,1 0-47 0 0,107-12 1670 0 0,-92 5-1548 0 0,1-1 0 0 0,-2-1 0 0 0,1-1 0 0 0,-1-1 0 0 0,-1 0 0 0 0,0-1 0 0 0,0-1 0 0 0,-1-1 0 0 0,-1 0 0 0 0,0-1 0 0 0,-1 0 0 0 0,-1-1 0 0 0,-1-1 0 0 0,0 0 0 0 0,-1-1 0 0 0,0 0 0 0 0,-2-1 0 0 0,0 0 0 0 0,-1 0 0 0 0,-1-1 0 0 0,1-9-122 0 0,-4 13-4 0 0,-1-1 0 0 0,-1 0-1 0 0,0 1 1 0 0,-1-1-1 0 0,-1 0 1 0 0,-1 0 0 0 0,-1 0-1 0 0,0 0 1 0 0,-1 1-1 0 0,-2-8 5 0 0,3 15-34 0 0,0 1 0 0 0,-1 0 0 0 0,0 1-1 0 0,0-1 1 0 0,-1 0 0 0 0,0 1 0 0 0,-1 0 0 0 0,1 0-1 0 0,-1 0 1 0 0,0 0 0 0 0,-1 1 0 0 0,0 0-1 0 0,0 0 1 0 0,0 1 0 0 0,-1-1 0 0 0,1 1-1 0 0,-1 1 1 0 0,-1-1 0 0 0,1 1 0 0 0,0 1 0 0 0,-6-3 34 0 0,9 5-17 0 0,-1-1 0 0 0,1 1 0 0 0,-1 0 1 0 0,1 0-1 0 0,-1 0 0 0 0,0 1 1 0 0,1 0-1 0 0,-1 0 0 0 0,1 0 1 0 0,-1 0-1 0 0,0 1 0 0 0,1 0 1 0 0,-1 0-1 0 0,1 0 0 0 0,-1 0 1 0 0,1 1-1 0 0,0 0 0 0 0,-1 0 1 0 0,1 0-1 0 0,0 0 0 0 0,0 0 1 0 0,1 1-1 0 0,-1 0 0 0 0,0 0 1 0 0,1 0-1 0 0,0 0 0 0 0,-1 1 0 0 0,1-1 1 0 0,1 1-1 0 0,-1 0 0 0 0,0 0 1 0 0,1 0-1 0 0,0 0 0 0 0,-1 2 17 0 0,-4 8 8 0 0,1 0-1 0 0,1 1 0 0 0,0 0 1 0 0,1-1-1 0 0,0 1 0 0 0,1 1 0 0 0,1-1 1 0 0,0 0-1 0 0,1 13-7 0 0,2-13 41 0 0,1 0 1 0 0,0 0-1 0 0,0 1 0 0 0,2-2 1 0 0,0 1-1 0 0,1 0 0 0 0,0-1 1 0 0,1 0-1 0 0,1 0 1 0 0,0 0-1 0 0,1-1 0 0 0,0 0 1 0 0,1-1-1 0 0,1 0 0 0 0,0 0 1 0 0,0-1-1 0 0,1 0 0 0 0,0-1 1 0 0,3 2-42 0 0,26 21 147 0 0,56 35 42 0 0,-46-52-2335 0 0,-50-43-4728 0 0,-3 2-2905 0 0,1 14 2028 0 0</inkml:trace>
  <inkml:trace contextRef="#ctx0" brushRef="#br0" timeOffset="1247.857">1630 77 8138 0 0,'0'0'1377'0'0,"0"0"-14"0"0,0 0 199 0 0,0 0 168 0 0,0 0-103 0 0,0 0-222 0 0,0 0-236 0 0,-1 32-205 0 0,-5 97-183 0 0,4-104-446 0 0,1 0-1 0 0,1 0 1 0 0,1 0-1 0 0,2 0 0 0 0,0-1 1 0 0,2 1-1 0 0,0-1 1 0 0,4 7-335 0 0,31 68 593 0 0,-39-98-518 0 0,0 0 0 0 0,1-1 0 0 0,-1 1-1 0 0,0-1 1 0 0,1 0 0 0 0,-1 0 0 0 0,0 1 0 0 0,1-1 0 0 0,-1 0-1 0 0,0 0 1 0 0,1 0 0 0 0,-1 0 0 0 0,0 0 0 0 0,1-1 0 0 0,-1 1 0 0 0,1 0-1 0 0,-1-1 1 0 0,0 1 0 0 0,0-1 0 0 0,1 1 0 0 0,-1-1 0 0 0,0 1-1 0 0,0-1 1 0 0,0 0 0 0 0,0 0 0 0 0,0 0 0 0 0,1 1 0 0 0,-1-1 0 0 0,-1 0-1 0 0,1 0 1 0 0,0-1 0 0 0,0 1 0 0 0,0 0 0 0 0,-1 0 0 0 0,1 0-1 0 0,0 0 1 0 0,-1-1 0 0 0,1 1 0 0 0,-1 0 0 0 0,1-1 0 0 0,-1 1 0 0 0,0 0-1 0 0,0-1 1 0 0,0 1 0 0 0,1 0 0 0 0,-2-2-75 0 0,3 0-62 0 0,181-375 1614 0 0,-103 240-1629 0 0,-72 121-681 0 0,-8 16 155 0 0,0 1-271 0 0,0 12-3907 0 0,0-6 3463 0 0,0 15-7733 0 0,-2-12-1805 0 0</inkml:trace>
  <inkml:trace contextRef="#ctx0" brushRef="#br0" timeOffset="1602.158">785 873 14507 0 0,'0'0'1530'0'0,"0"0"-502"0"0,0 0-211 0 0,0 0 54 0 0,0 0 100 0 0,0 0 13 0 0,0 0-49 0 0,0 0-93 0 0,0 0-102 0 0,0 0-104 0 0,0 0-62 0 0,33 7-61 0 0,106 22-50 0 0,-16-21 325 0 0,263-49 129 0 0,-178-6-2476 0 0,-172 34-933 0 0,-24 9-1488 0 0,1-1-4881 0 0,-9 4-1363 0 0</inkml:trace>
  <inkml:trace contextRef="#ctx0" brushRef="#br0" timeOffset="2223.453">1148 1064 13371 0 0,'0'0'1814'0'0,"0"0"-611"0"0,0 0-343 0 0,0 0 28 0 0,0 0 19 0 0,0 0-78 0 0,0 0-78 0 0,0 0-83 0 0,0 0-96 0 0,0 0-85 0 0,0 0-93 0 0,0 0-112 0 0,-34 21-74 0 0,-103 66-58 0 0,86-43 12 0 0,46-34-122 0 0,0 0-12 0 0,-1 0 0 0 0,2 1 0 0 0,-1-1 0 0 0,1 1-1 0 0,1 0 1 0 0,0 0 0 0 0,1 1 0 0 0,0-1 0 0 0,0 0-1 0 0,1 1 1 0 0,1-1 0 0 0,0 1 0 0 0,2 10-28 0 0,-1-18 26 0 0,0 0 0 0 0,0 0 0 0 0,0-1 0 0 0,1 1 1 0 0,0 0-1 0 0,0-1 0 0 0,0 1 0 0 0,0-1 0 0 0,0 0 0 0 0,1 0 0 0 0,-1 0 1 0 0,1 0-1 0 0,0 0 0 0 0,0 0 0 0 0,0-1 0 0 0,0 1 0 0 0,0-1 0 0 0,1 0 1 0 0,-1 0-1 0 0,1 0 0 0 0,0-1 0 0 0,-1 1 0 0 0,1-1 0 0 0,0 0 0 0 0,0 0 1 0 0,0 0-1 0 0,0 0 0 0 0,1-1-26 0 0,112-2 1110 0 0,-91-5-989 0 0,-1-1 0 0 0,0-1 1 0 0,-1-1-1 0 0,1-1 1 0 0,-2-1-1 0 0,0-1 1 0 0,-1-2-1 0 0,0 0 0 0 0,-1-1 1 0 0,0-1-1 0 0,-2-1 1 0 0,0 0-1 0 0,-1-2 1 0 0,-1 0-1 0 0,-1-1 1 0 0,0 0-1 0 0,1-7-121 0 0,-9 13 15 0 0,-1 0-1 0 0,0 0 1 0 0,-1 0 0 0 0,-1-1-1 0 0,0 0 1 0 0,-1 0 0 0 0,-1 0-1 0 0,-1-1 1 0 0,0 1 0 0 0,-1-1-1 0 0,-1 1 1 0 0,0-2-15 0 0,-2 10-30 0 0,1 0 0 0 0,-1 0 0 0 0,-1 0 1 0 0,0 0-1 0 0,0 0 0 0 0,0 1 0 0 0,-1-1 0 0 0,0 1 0 0 0,-1 0 0 0 0,1 0 1 0 0,-1 1-1 0 0,-1-1 0 0 0,1 1 0 0 0,-1 0 0 0 0,0 1 0 0 0,0-1 0 0 0,-1 1 1 0 0,-1 0 29 0 0,4 2-15 0 0,1 1 1 0 0,-1 0 0 0 0,0 0-1 0 0,0 0 1 0 0,-1 1-1 0 0,1-1 1 0 0,0 1 0 0 0,-1 0-1 0 0,1 0 1 0 0,0 1 0 0 0,-1-1-1 0 0,1 1 1 0 0,-1 0 0 0 0,1 0-1 0 0,-1 1 1 0 0,1-1 0 0 0,-1 1-1 0 0,1 0 1 0 0,0 0 0 0 0,-1 0-1 0 0,1 1 1 0 0,0-1 0 0 0,0 1-1 0 0,0 0 1 0 0,0 1 0 0 0,0-1-1 0 0,1 0 1 0 0,-2 2 14 0 0,-6 4-12 0 0,1 0 1 0 0,0 0-1 0 0,1 1 0 0 0,-1 1 1 0 0,2-1-1 0 0,-1 1 0 0 0,1 1 0 0 0,1 0 1 0 0,-1 2 11 0 0,0 2 8 0 0,0 1-1 0 0,2 0 1 0 0,0 0 0 0 0,1 0 0 0 0,0 1 0 0 0,2 0-1 0 0,0-1 1 0 0,1 1 0 0 0,0 1 0 0 0,1-1 0 0 0,1 0-1 0 0,1 0 1 0 0,1 0-8 0 0,1-4 43 0 0,1 0 0 0 0,0 0 0 0 0,1-1 0 0 0,0 0 0 0 0,1 0 0 0 0,0 0 0 0 0,1-1 0 0 0,1 0 0 0 0,0 0 0 0 0,0-1 0 0 0,1 0 1 0 0,0 0-1 0 0,1-1 0 0 0,0 0 0 0 0,1 0-43 0 0,99 76 308 0 0,-100-77-112 0 0,1 1-1334 0 0,-15-19-1758 0 0,-18-40-7235 0 0,18 12-584 0 0,4 27 7358 0 0</inkml:trace>
  <inkml:trace contextRef="#ctx0" brushRef="#br0" timeOffset="2542.396">1697 946 5193 0 0,'0'0'3764'0'0,"0"0"-1100"0"0,0 0-621 0 0,0 0-237 0 0,0 0-251 0 0,0 0-247 0 0,0 0-193 0 0,0 0-163 0 0,0 0-115 0 0,0 0-63 0 0,0 0-56 0 0,0 0-70 0 0,0 0-77 0 0,-7 24-95 0 0,-21 73-83 0 0,-25 25 629 0 0,38-21-446 0 0,15-98-553 0 0,0 0 0 0 0,0 1 0 0 0,1-1 0 0 0,-1 1 0 0 0,1-1 0 0 0,0 0 0 0 0,0 0 0 0 0,0 1 0 0 0,0-1 0 0 0,1 0-1 0 0,-1 0 1 0 0,1 0 0 0 0,0 0 0 0 0,0-1 0 0 0,0 1 0 0 0,0 0 0 0 0,0-1 0 0 0,1 1 0 0 0,-1-1 0 0 0,1 0 0 0 0,0 0 0 0 0,-1 0 0 0 0,1 0 0 0 0,0 0 0 0 0,0-1 0 0 0,0 1 0 0 0,0-1 0 0 0,3 1-23 0 0,2 1 19 0 0,0 0-1 0 0,-1 0 1 0 0,1-1 0 0 0,1 0 0 0 0,-1 0 0 0 0,0-1 0 0 0,0 0 0 0 0,1 0 0 0 0,-1-1-1 0 0,0 0 1 0 0,1-1 0 0 0,-1 0 0 0 0,0 0 0 0 0,0 0 0 0 0,1-1 0 0 0,-1-1-1 0 0,-1 1 1 0 0,1-1 0 0 0,0-1 0 0 0,-1 0 0 0 0,8-4-19 0 0,-3-39-3091 0 0,-22 17-3408 0 0,6 26 4919 0 0,-9-9-7346 0 0,4 9 1568 0 0</inkml:trace>
  <inkml:trace contextRef="#ctx0" brushRef="#br0" timeOffset="2787.834">1421 1130 15195 0 0,'0'0'2025'0'0,"0"0"-538"0"0,0 0-238 0 0,0 0-79 0 0,0 0-123 0 0,0 0-132 0 0,0 0-90 0 0,33 4-82 0 0,107 11-115 0 0,100-8 359 0 0,-175-5-3226 0 0,-44-3-1176 0 0,0 0-3679 0 0,-9-3-4805 0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0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79 736 0 0 0,'0'0'663'0'0,"0"0"1331"0"0,0 0 573 0 0,0 0 169 0 0,0 0-55 0 0,0 0-278 0 0,0 0-393 0 0,0 0-376 0 0,0 0-346 0 0,0 0-268 0 0,0 0-194 0 0,0 0-145 0 0,-1 3-119 0 0,-5 6-86 0 0,4-6-83 0 0,2-3-56 0 0,0 0-63 0 0,9 4 497 0 0,18 5-418 0 0,1-1 0 0 0,0-1 0 0 0,0-1 0 0 0,0-2-1 0 0,1-1 1 0 0,-1-1 0 0 0,1-1 0 0 0,0-2 0 0 0,18-2-353 0 0,113-25-514 0 0,-150 19-3776 0 0,-29 2-9920 0 0,11 7 6732 0 0</inkml:trace>
  <inkml:trace contextRef="#ctx0" brushRef="#br0" timeOffset="243.518">0 961 8298 0 0,'0'0'2128'0'0,"0"0"-397"0"0,0 0-250 0 0,0 0 23 0 0,0 0-22 0 0,0 0-118 0 0,0 0-175 0 0,0 0-162 0 0,0 0-149 0 0,0 0-158 0 0,0 0-156 0 0,34 10-137 0 0,110 29-116 0 0,-45-29 9 0 0,-83-12-282 0 0,255-45-2692 0 0,-207 31-1708 0 0,-21 3-3644 0 0,-22 6-434 0 0</inkml:trace>
  <inkml:trace contextRef="#ctx0" brushRef="#br0" timeOffset="446.075">976 692 14211 0 0,'0'0'2070'0'0,"0"0"-701"0"0,0 0-480 0 0,0 0-73 0 0,0 0 56 0 0,0 0 14 0 0,0 0 7 0 0,0 0-50 0 0,0 0-138 0 0,0 0-123 0 0,0 0-123 0 0,0 0-110 0 0,0 0-82 0 0,36 9-67 0 0,113 25-59 0 0,-47-26-8 0 0,-87-9-289 0 0,103-7-1124 0 0,-42-5-5713 0 0,-62 10 1245 0 0,-7-1-5208 0 0</inkml:trace>
  <inkml:trace contextRef="#ctx0" brushRef="#br0" timeOffset="1016.33">1692 526 9234 0 0,'0'0'1652'0'0,"0"0"-358"0"0,0 0-162 0 0,0 0 39 0 0,0 0 39 0 0,0 0-35 0 0,0 0-88 0 0,0 0-106 0 0,0 0-111 0 0,0 0-102 0 0,0 0-123 0 0,0 0-101 0 0,0 0-68 0 0,4 28-63 0 0,12 87-35 0 0,9 198 593 0 0,4-188-769 0 0,-29-124-152 0 0,1 0 0 0 0,0-1 0 0 0,0 1 0 0 0,0-1 0 0 0,0 1 0 0 0,0-1 0 0 0,0 1 0 0 0,0-1 0 0 0,1 1 1 0 0,-1-1-1 0 0,0 0 0 0 0,0 0 0 0 0,0 0 0 0 0,0 0 0 0 0,0 0 0 0 0,0 0 0 0 0,1 0 0 0 0,-1 0 0 0 0,0 0 1 0 0,0 0-1 0 0,0-1 0 0 0,0 1 0 0 0,0 0 0 0 0,0-1 0 0 0,0 1 0 0 0,0-1 0 0 0,0 1 0 0 0,0-1 0 0 0,0 1 1 0 0,0-1-1 0 0,0 0 0 0 0,0 0 0 0 0,0 1 0 0 0,-1-1 0 0 0,1 0 0 0 0,0 0 0 0 0,-1 0 0 0 0,1 0 0 0 0,0 0 1 0 0,-1 0-1 0 0,1 0 0 0 0,-1 0 0 0 0,1 0 0 0 0,-1 0 0 0 0,0 0 0 0 0,1 0 0 0 0,-1 0 0 0 0,0 0 1 0 0,0 0-1 0 0,0-1 0 0 0,0 1 0 0 0,0 0 0 0 0,0 0 0 0 0,0-1-50 0 0,4-4-49 0 0,35-60 517 0 0,-3-2 1 0 0,-3-2-1 0 0,16-52-468 0 0,57-117 43 0 0,-44 140-2050 0 0,-58 117-10403 0 0,-4-11 1161 0 0</inkml:trace>
  <inkml:trace contextRef="#ctx0" brushRef="#br0" timeOffset="1651.082">2123 1042 10450 0 0,'0'0'5005'0'0,"0"0"-3247"0"0,0 0-887 0 0,0 0 174 0 0,0 0 216 0 0,0 0-17 0 0,0 0-180 0 0,0 0-206 0 0,0 0-193 0 0,0 0-141 0 0,0 0-82 0 0,0 0-62 0 0,27-9-49 0 0,83-31-57 0 0,-55 4 189 0 0,-50 31-441 0 0,-1-1-1 0 0,-1 1 1 0 0,1-1 0 0 0,-1 0 0 0 0,0 0-1 0 0,0 0 1 0 0,0 0 0 0 0,-1 0-1 0 0,0-1 1 0 0,-1 1 0 0 0,1-1 0 0 0,-1 1-1 0 0,0-1 1 0 0,-1 0 0 0 0,0 1-1 0 0,0-1 1 0 0,0 0 0 0 0,-2-6-22 0 0,1 11-35 0 0,-1-1 0 0 0,0 1 0 0 0,0 0 0 0 0,0 0 0 0 0,0 0 0 0 0,0 0 0 0 0,-1 0 0 0 0,1 0 0 0 0,-1 0 0 0 0,1 1 0 0 0,-1-1 0 0 0,0 1 0 0 0,1 0 0 0 0,-1 0 0 0 0,0 0 0 0 0,0 0 0 0 0,0 0 0 0 0,0 0 0 0 0,0 1 0 0 0,0 0 0 0 0,0-1 0 0 0,0 1 0 0 0,0 0 1 0 0,0 1-1 0 0,0-1 0 0 0,0 0 0 0 0,0 1 0 0 0,0 0 0 0 0,0-1 0 0 0,0 1 0 0 0,1 0 0 0 0,-1 1 0 0 0,0-1 0 0 0,0 0 0 0 0,1 1 0 0 0,-2 0 35 0 0,-6 5-21 0 0,0-1-1 0 0,0 2 1 0 0,1-1 0 0 0,0 1 0 0 0,0 0 0 0 0,1 1 0 0 0,0 0-1 0 0,0 1 1 0 0,1-1 0 0 0,0 1 0 0 0,1 1 0 0 0,0-1 0 0 0,1 1-1 0 0,0 0 1 0 0,1 0 0 0 0,-2 6 21 0 0,5-13 10 0 0,0 0-1 0 0,1 0 1 0 0,-1-1 0 0 0,1 1 0 0 0,0 0-1 0 0,0 0 1 0 0,0 0 0 0 0,0 0-1 0 0,1-1 1 0 0,0 1 0 0 0,-1 0-1 0 0,1-1 1 0 0,1 1 0 0 0,-1 0-1 0 0,1-1 1 0 0,-1 1 0 0 0,1-1 0 0 0,0 0-1 0 0,0 0 1 0 0,0 1 0 0 0,1-1-1 0 0,-1-1 1 0 0,1 1 0 0 0,-1 0-1 0 0,1-1 1 0 0,0 1 0 0 0,0-1 0 0 0,0 0-1 0 0,1 0 1 0 0,-1 0 0 0 0,0 0-1 0 0,1 0 1 0 0,-1-1 0 0 0,1 0-1 0 0,0 0 1 0 0,-1 0 0 0 0,1 0-1 0 0,0 0 1 0 0,0-1 0 0 0,0 0 0 0 0,3 1-10 0 0,3 0-272 0 0,-1 1 0 0 0,1-1 1 0 0,0-1-1 0 0,0 0 1 0 0,0 0-1 0 0,0-1 1 0 0,0 0-1 0 0,0-1 1 0 0,-1 0-1 0 0,1-1 1 0 0,0 0-1 0 0,-1 0 1 0 0,0-1-1 0 0,0 0 1 0 0,6-4 271 0 0,94-77-10289 0 0,-14-9 3544 0 0,-50 49 6734 0 0,-37 37 560 0 0,23-20 2495 0 0,-8 19 3258 0 0,-23 24-2814 0 0,-57 89-261 0 0,36-75-2934 0 0,-10 16-71 0 0,14-22-324 0 0,1 1 0 0 0,1 0 0 0 0,0 1 1 0 0,2 1-1 0 0,2 0 0 0 0,-6 16 102 0 0,15-24-866 0 0,3-19 471 0 0,-1 1-1 0 0,0 0 1 0 0,0 0-1 0 0,0 0 1 0 0,1 0-1 0 0,-1 0 1 0 0,0 0-1 0 0,0 0 1 0 0,1 0-1 0 0,-1 0 1 0 0,0 0-1 0 0,0 1 1 0 0,1-1-1 0 0,-1 0 1 0 0,0 0-1 0 0,0 0 1 0 0,1 0-1 0 0,-1 0 1 0 0,0 0-1 0 0,0 0 1 0 0,0 1-1 0 0,1-1 1 0 0,-1 0-1 0 0,0 0 1 0 0,0 0-1 0 0,0 0 1 0 0,0 1-1 0 0,0-1 1 0 0,1 0 0 0 0,-1 0-1 0 0,0 1 1 0 0,0-1-1 0 0,0 0 1 0 0,0 0-1 0 0,0 0 1 0 0,0 1-1 0 0,0-1 1 0 0,0 0-1 0 0,0 0 1 0 0,0 1-1 0 0,0-1 1 0 0,0 0-1 0 0,0 1 396 0 0,2-3-3350 0 0</inkml:trace>
  <inkml:trace contextRef="#ctx0" brushRef="#br0" timeOffset="1844.818">2441 813 7418 0 0,'0'0'3936'0'0,"0"0"-795"0"0,0 0-756 0 0,0 0-588 0 0,0 0-536 0 0,0 0-387 0 0,0 0-163 0 0,0 0-32 0 0,0 0-12 0 0,0 0-23 0 0,0 0-101 0 0,0 0-119 0 0,0 0-80 0 0,4 23-41 0 0,15 68-35 0 0,13-35 183 0 0,170 146 161 0 0,-194-196-1474 0 0,7 8 196 0 0,-12-9-4245 0 0,-2 0-4503 0 0,-1-2-1191 0 0</inkml:trace>
  <inkml:trace contextRef="#ctx0" brushRef="#br0" timeOffset="3165.149">3017 743 0 0 0,'0'0'795'0'0,"0"0"924"0"0,0 0 483 0 0,0 0 318 0 0,0 0 34 0 0,0 0-233 0 0,0 0-361 0 0,0 0-421 0 0,0 0-351 0 0,0 0-272 0 0,0 0-202 0 0,0 0-147 0 0,0 0-101 0 0,-3 5-48 0 0,-60 127 1920 0 0,15 143-1098 0 0,43-212-1347 0 0,25-71-2259 0 0,8-32-4390 0 0,-12 11-4973 0 0,-14 22 9230 0 0</inkml:trace>
  <inkml:trace contextRef="#ctx0" brushRef="#br0" timeOffset="3443.075">2752 931 6841 0 0,'0'0'2701'0'0,"0"0"-738"0"0,0 0-468 0 0,0 0 20 0 0,0 0 69 0 0,0 0-89 0 0,0 0-236 0 0,0 0-297 0 0,0 0-234 0 0,0 0-182 0 0,0 0-158 0 0,33 4-111 0 0,100 11-102 0 0,33-5-1089 0 0,-144-9-431 0 0,-1 0-1940 0 0,-7 1-2448 0 0,-5-2-4919 0 0</inkml:trace>
  <inkml:trace contextRef="#ctx0" brushRef="#br0" timeOffset="4960.687">3675 442 0 0 0,'0'0'1376'0'0,"0"0"125"0"0,0 0 18 0 0,0 0 1 0 0,0 0-34 0 0,0 0-105 0 0,0 0-179 0 0,0 0-157 0 0,0 0-120 0 0,0 0-100 0 0,0 0-90 0 0,0 0-95 0 0,-29 14-93 0 0,-91 46-78 0 0,40-1 433 0 0,68-45-745 0 0,5-7-43 0 0,0 0 0 0 0,1 0 0 0 0,0 1 0 0 0,0 0 0 0 0,1 0-1 0 0,-1 1 1 0 0,2 0 0 0 0,0-1 0 0 0,0 2 0 0 0,0-1 0 0 0,1 0 0 0 0,0 1 0 0 0,1-1-1 0 0,0 1 1 0 0,1 0 0 0 0,0-1 0 0 0,0 1 0 0 0,2 10-114 0 0,-1-17 75 0 0,1 0-1 0 0,1 0 1 0 0,-1 0 0 0 0,0 1 0 0 0,1-1 0 0 0,-1 0-1 0 0,1-1 1 0 0,0 1 0 0 0,0 0 0 0 0,0-1 0 0 0,1 1-1 0 0,-1-1 1 0 0,1 1 0 0 0,-1-1 0 0 0,1 0 0 0 0,0 0-1 0 0,-1 0 1 0 0,1 0 0 0 0,0-1 0 0 0,0 1 0 0 0,0-1-1 0 0,1 0 1 0 0,-1 0 0 0 0,0 0 0 0 0,0 0 0 0 0,1-1-1 0 0,-1 1 1 0 0,1-1 0 0 0,-1 0 0 0 0,4 0-75 0 0,101-20 1945 0 0,-81 4-1713 0 0,-1-2 0 0 0,0-1 0 0 0,-1-1-1 0 0,-1-1 1 0 0,-1-1 0 0 0,-2-2 0 0 0,0 0 0 0 0,-1-1 0 0 0,5-10-232 0 0,-5 10 31 0 0,-1-2 0 0 0,-1 0 0 0 0,-1-1 1 0 0,-1-1-1 0 0,-2 0 0 0 0,-1-1 0 0 0,-2-1 0 0 0,0 0 1 0 0,-2 0-1 0 0,-2-1 0 0 0,-1 0 0 0 0,-1 0 0 0 0,0-28-31 0 0,-4 55-24 0 0,0 0 0 0 0,0 0-1 0 0,0 1 1 0 0,-1-1 0 0 0,0 0-1 0 0,0 0 1 0 0,0 0 0 0 0,0 0-1 0 0,-1 1 1 0 0,0-1 0 0 0,0 0 0 0 0,0 1-1 0 0,-1-1 1 0 0,1 0 0 0 0,-1 1-1 0 0,0-1 1 0 0,-1 1 0 0 0,1 0-1 0 0,-1 0 1 0 0,1 0 0 0 0,-1 0-1 0 0,0 0 1 0 0,-1 1 0 0 0,1-1-1 0 0,-1 1 1 0 0,1 0 0 0 0,-1 0-1 0 0,0 0 1 0 0,0 1 0 0 0,-1-1-1 0 0,1 1 1 0 0,0 0 0 0 0,-1 0-1 0 0,0 0 25 0 0,-1 2-28 0 0,0 1-1 0 0,0-1 0 0 0,0 1 1 0 0,0 0-1 0 0,0 0 0 0 0,0 1 0 0 0,0 0 1 0 0,1 0-1 0 0,-1 0 0 0 0,1 1 1 0 0,-1 0-1 0 0,1 0 0 0 0,0 0 0 0 0,0 0 1 0 0,0 1-1 0 0,1 0 0 0 0,-1 0 0 0 0,1 0 1 0 0,0 1-1 0 0,0-1 0 0 0,-1 4 29 0 0,-67 113 39 0 0,64-98 7 0 0,1 1-1 0 0,1 0 0 0 0,0 0 1 0 0,2 0-1 0 0,1 0 0 0 0,2 0 1 0 0,0 1-1 0 0,1-1 0 0 0,2 11-45 0 0,2-13 76 0 0,0 0 0 0 0,2 0 1 0 0,1-1-1 0 0,0 0 0 0 0,2 0 0 0 0,0-1 0 0 0,1 0 0 0 0,1 0 0 0 0,1-1 0 0 0,1-1 0 0 0,0 0 0 0 0,16 16-76 0 0,66 47-2 0 0,-79-77-2231 0 0,-11-18-9461 0 0,-5 10 1036 0 0</inkml:trace>
  <inkml:trace contextRef="#ctx0" brushRef="#br0" timeOffset="5680.062">3976 736 3129 0 0,'0'0'2063'0'0,"0"0"-268"0"0,0 0-59 0 0,0 0 134 0 0,0 0 25 0 0,0 0-187 0 0,0 0-295 0 0,0 0-245 0 0,0 0-120 0 0,0 0-40 0 0,0 0-62 0 0,0 0-102 0 0,0 0-120 0 0,3-4-97 0 0,108-186 3210 0 0,-97 166-3730 0 0,1 1 0 0 0,1 1-1 0 0,1 0 1 0 0,1 1 0 0 0,1 1 0 0 0,1 1 0 0 0,0 0 0 0 0,3 1-107 0 0,-21 44-264 0 0,-20 157 481 0 0,18-182-205 0 0,-1 1 1 0 0,1-1-1 0 0,0 1 0 0 0,0-1 1 0 0,0 1-1 0 0,0-1 1 0 0,0 1-1 0 0,0-1 0 0 0,0 1 1 0 0,1-1-1 0 0,-1 0 0 0 0,1 1 1 0 0,-1-1-1 0 0,1 1 0 0 0,-1-1 1 0 0,1 0-1 0 0,-1 0 0 0 0,1 1 1 0 0,0-1-1 0 0,0 0 0 0 0,0 0 1 0 0,0 0-1 0 0,0 0 1 0 0,0 0-1 0 0,0 0 0 0 0,0 0 1 0 0,0 0-1 0 0,1 0 0 0 0,-1 0 1 0 0,0-1-1 0 0,0 1 0 0 0,1 0 1 0 0,-1-1-1 0 0,0 1 0 0 0,1-1 1 0 0,-1 0-1 0 0,1 1 1 0 0,-1-1-1 0 0,1 0 0 0 0,-1 0 1 0 0,1 0-1 0 0,-1 0 0 0 0,0 0 1 0 0,1 0-1 0 0,-1 0 0 0 0,1-1 1 0 0,-1 1-1 0 0,1 0 0 0 0,-1-1 1 0 0,0 1-1 0 0,1-1 0 0 0,-1 0 1 0 0,1 0-13 0 0,12-5 53 0 0,-1-1 1 0 0,0-1-1 0 0,-1 0 1 0 0,0-1-1 0 0,0 0 1 0 0,-1 0-1 0 0,0-1 1 0 0,7-10-54 0 0,15-11 48 0 0,38-33 15 0 0,-71 65-68 0 0,0-1 1 0 0,0 0 0 0 0,0 0 0 0 0,0 1-1 0 0,-1-1 1 0 0,1 0 0 0 0,0 0 0 0 0,0 1 0 0 0,0-1-1 0 0,0 0 1 0 0,0 0 0 0 0,0 1 0 0 0,0-1-1 0 0,0 0 1 0 0,0 0 0 0 0,0 1 0 0 0,0-1-1 0 0,0 0 1 0 0,0 0 0 0 0,1 1 0 0 0,-1-1-1 0 0,0 0 1 0 0,0 0 0 0 0,0 0 0 0 0,0 1 0 0 0,0-1-1 0 0,0 0 1 0 0,1 0 0 0 0,-1 0 0 0 0,0 1-1 0 0,0-1 1 0 0,0 0 0 0 0,0 0 0 0 0,1 0-1 0 0,-1 0 1 0 0,0 1 0 0 0,0-1 0 0 0,1 0 0 0 0,-1 0-1 0 0,0 0 1 0 0,0 0 0 0 0,1 0 0 0 0,-1 0-1 0 0,0 0 1 0 0,0 0 0 0 0,1 0 0 0 0,-1 0-1 0 0,0 0 1 0 0,0 0 0 0 0,1 0 0 0 0,-1 0 0 0 0,0 0-1 0 0,0 0 1 0 0,1 0 0 0 0,-1 0 0 0 0,0 0-1 0 0,0 0 1 0 0,0 0 0 0 0,1 0 0 0 0,-1 0-1 0 0,0-1 1 0 0,0 1 4 0 0,0 7 40 0 0,-2 147 53 0 0,3-148-97 0 0,0 0 0 0 0,0 0 0 0 0,1 0-1 0 0,0 0 1 0 0,0 0 0 0 0,0-1 0 0 0,1 1-1 0 0,-1-1 1 0 0,1 0 0 0 0,1 0 0 0 0,-1 0-1 0 0,1 0 1 0 0,0 0 0 0 0,0-1 0 0 0,0 1-1 0 0,1-1 1 0 0,2 2 4 0 0,51 3-2353 0 0,-22-17-3339 0 0,-28 5 2784 0 0,0 1-4365 0 0,-4-1-2112 0 0</inkml:trace>
  <inkml:trace contextRef="#ctx0" brushRef="#br0" timeOffset="6562.057">3334 953 0 0 0,'0'0'519'0'0,"0"0"1328"0"0,0 0 547 0 0,0 0 80 0 0,0 0-175 0 0,0 0-343 0 0,0 0-380 0 0,0 0-335 0 0,0 0-256 0 0,0 0-194 0 0,0 0-151 0 0,0 0-92 0 0,8 8 1309 0 0,252-14 3946 0 0,131-16-4364 0 0,-306 17-1090 0 0,377-51-1124 0 0,-455 55 490 0 0,24-5-934 0 0,-16-1-2722 0 0,-15 6 504 0 0,0-1 1941 0 0,0 1-6447 0 0,0 1 321 0 0</inkml:trace>
  <inkml:trace contextRef="#ctx0" brushRef="#br0" timeOffset="7297.802">3844 1285 5089 0 0,'0'0'2122'0'0,"0"0"-191"0"0,0 0-53 0 0,0 0 18 0 0,0 0-88 0 0,0 0-215 0 0,0 0-268 0 0,0 0-244 0 0,0 0-198 0 0,0 0-151 0 0,0 0-139 0 0,0 0-75 0 0,0 0-72 0 0,-16-7-64 0 0,-52-20-29 0 0,66 26-325 0 0,-1 0-1 0 0,0 0 1 0 0,1 0-1 0 0,-1 1 1 0 0,0-1 0 0 0,1 1-1 0 0,-1 0 1 0 0,0-1-1 0 0,0 1 1 0 0,1 0-1 0 0,-1 1 1 0 0,0-1-1 0 0,0 0 1 0 0,1 1 0 0 0,-1 0-1 0 0,0 0 1 0 0,1-1-1 0 0,-1 2 1 0 0,1-1-1 0 0,-1 0 1 0 0,1 0 0 0 0,-1 1-1 0 0,1-1 1 0 0,0 1-1 0 0,0 0 1 0 0,0 0-1 0 0,0 0 1 0 0,0 0 0 0 0,0 0-28 0 0,-8 7 50 0 0,-2 0-39 0 0,1 0 1 0 0,0 0 0 0 0,0 1 0 0 0,1 1 0 0 0,1-1-1 0 0,0 2 1 0 0,0-1 0 0 0,1 1 0 0 0,1 1-1 0 0,0-1 1 0 0,0 1 0 0 0,-4 14-12 0 0,9-24 15 0 0,0 1-1 0 0,0 0 1 0 0,1 0-1 0 0,-1 0 1 0 0,1 0-1 0 0,0 0 1 0 0,0 0-1 0 0,0 1 1 0 0,0-1-1 0 0,1 0 1 0 0,0 1-1 0 0,0-1 1 0 0,0 0-1 0 0,0 0 1 0 0,1 1-1 0 0,-1-1 1 0 0,1 0-1 0 0,0 0 1 0 0,1 0-1 0 0,-1 0 1 0 0,1 0-1 0 0,-1 0 1 0 0,1 0-1 0 0,0 0 1 0 0,1 0-1 0 0,-1-1 1 0 0,1 1-1 0 0,-1-1 1 0 0,1 0-1 0 0,0 0 1 0 0,1 0-1 0 0,-1 0 1 0 0,0 0-1 0 0,1-1 1 0 0,-1 0-1 0 0,1 1 1 0 0,0-1-1 0 0,0-1 1 0 0,0 1-15 0 0,7 0 97 0 0,0-1 1 0 0,0 0 0 0 0,0 0 0 0 0,1-1 0 0 0,-1-1-1 0 0,0 0 1 0 0,0-1 0 0 0,0 0 0 0 0,0 0 0 0 0,0-1 0 0 0,-1-1-1 0 0,1 0 1 0 0,-1 0 0 0 0,0-1 0 0 0,0 0 0 0 0,0-1-1 0 0,-1 0 1 0 0,1-1-98 0 0,19-15 147 0 0,0-2-1 0 0,-2-1 1 0 0,-1-1 0 0 0,20-25-147 0 0,-29 33-21 0 0,-1-2 0 0 0,-1 0 1 0 0,0 0-1 0 0,-2-2 0 0 0,0 1 0 0 0,-1-2 1 0 0,-2 0-1 0 0,0 0 0 0 0,-1-1 1 0 0,-2 0-1 0 0,0 0 0 0 0,-2-1 0 0 0,-1 1 1 0 0,0-1-1 0 0,-2-1 0 0 0,-1 1 1 0 0,-2-22 20 0 0,1 43-20 0 0,0 1 0 0 0,0-1 0 0 0,0 0 1 0 0,-1 0-1 0 0,1 1 0 0 0,-1-1 0 0 0,0 0 0 0 0,0 1 1 0 0,-1-1-1 0 0,1 1 0 0 0,-1-1 0 0 0,1 1 1 0 0,-1-1-1 0 0,0 1 0 0 0,-1 0 0 0 0,1 0 0 0 0,0 0 1 0 0,-1 0-1 0 0,0 1 0 0 0,1-1 0 0 0,-1 1 1 0 0,0-1-1 0 0,0 1 0 0 0,-1 0 0 0 0,1 0 1 0 0,0 1-1 0 0,-1-1 0 0 0,1 1 0 0 0,-1-1 0 0 0,1 1 1 0 0,-1 0-1 0 0,0 0 0 0 0,0 1 0 0 0,1-1 1 0 0,-1 1-1 0 0,0 0 0 0 0,0 0 0 0 0,1 0 0 0 0,-1 0 1 0 0,0 1-1 0 0,0-1 0 0 0,1 1 0 0 0,-1 0 1 0 0,0 0-1 0 0,1 1 0 0 0,-3 0 20 0 0,-10 9-7 0 0,0 1-1 0 0,1 0 0 0 0,0 1 1 0 0,1 1-1 0 0,1 0 1 0 0,0 0-1 0 0,1 2 1 0 0,1 0-1 0 0,0 0 1 0 0,1 1-1 0 0,1 0 1 0 0,0 0-1 0 0,1 1 1 0 0,2 0-1 0 0,-1 1 1 0 0,2 0-1 0 0,-2 11 8 0 0,3-17 16 0 0,-1 1-1 0 0,2 0 1 0 0,0 0 0 0 0,1 0-1 0 0,0 0 1 0 0,1 0 0 0 0,1 0-1 0 0,0 1 1 0 0,1-1 0 0 0,0 0-1 0 0,1 0 1 0 0,1 0 0 0 0,0 0-1 0 0,1 0 1 0 0,0-1 0 0 0,1 0-1 0 0,1 1 1 0 0,0-2 0 0 0,1 1-1 0 0,0-1 1 0 0,1 0 0 0 0,0 0-1 0 0,1-1 1 0 0,3 3-16 0 0,-3-5 12 0 0,0-1 1 0 0,0 0-1 0 0,1 0 0 0 0,0-1 0 0 0,0 0 1 0 0,1 0-1 0 0,-1-1 0 0 0,1-1 0 0 0,1 0 1 0 0,-1 0-1 0 0,6 0-12 0 0,14-15-4385 0 0,-21-13-6525 0 0,-9 16 1734 0 0</inkml:trace>
  <inkml:trace contextRef="#ctx0" brushRef="#br0" timeOffset="7656.312">4394 1031 12171 0 0,'0'0'1532'0'0,"0"0"-390"0"0,0 0-146 0 0,0 0 149 0 0,0 0 117 0 0,0 0-55 0 0,0 0-154 0 0,0 0-148 0 0,0 0-147 0 0,-16 32-139 0 0,-53 100-108 0 0,1 28 527 0 0,65-148-1017 0 0,0 0 0 0 0,1 0 1 0 0,0 0-1 0 0,1 0 1 0 0,0 1-1 0 0,1-1 1 0 0,1 0-1 0 0,0 1 1 0 0,0-1-1 0 0,1 0 0 0 0,1 0 1 0 0,1 2-22 0 0,1-7 59 0 0,0-1 1 0 0,0 0-1 0 0,1-1 0 0 0,0 1 1 0 0,0-1-1 0 0,0-1 1 0 0,1 1-1 0 0,0-1 0 0 0,0 0 1 0 0,0 0-1 0 0,0-1 0 0 0,0 0 1 0 0,1 0-1 0 0,0-1 0 0 0,-1 0 1 0 0,1 0-1 0 0,0-1 1 0 0,0 0-1 0 0,0 0 0 0 0,0-1 1 0 0,0 0-1 0 0,0-1 0 0 0,0 1 1 0 0,0-1-1 0 0,7-3-59 0 0,13 4 144 0 0,-21 0-164 0 0,0-1 1 0 0,-1 1-1 0 0,1-2 0 0 0,-1 1 0 0 0,1 0 0 0 0,-1-1 1 0 0,1-1-1 0 0,-1 1 0 0 0,0-1 0 0 0,0 0 0 0 0,0 0 1 0 0,0 0-1 0 0,-1-1 0 0 0,2-2 20 0 0,3-35-4162 0 0,-10 25 113 0 0,-2 4-3313 0 0,1 4-3012 0 0</inkml:trace>
  <inkml:trace contextRef="#ctx0" brushRef="#br0" timeOffset="7898.41">4092 1292 12611 0 0,'0'0'2083'0'0,"0"0"-536"0"0,0 0-239 0 0,0 0 59 0 0,0 0-61 0 0,0 0-269 0 0,0 0-245 0 0,0 0-162 0 0,0 0-117 0 0,0 0-75 0 0,35 3-85 0 0,107 6-105 0 0,108-6-919 0 0,-159-10-4733 0 0,-50 3-3340 0 0,-21 4-670 0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36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383 158 13291 0 0,'0'0'1236'0'0,"0"0"-270"0"0,0 0-300 0 0,0 0-15 0 0,0 0 161 0 0,0 0 193 0 0,0 0 114 0 0,0 0-34 0 0,0 0-93 0 0,0 0-147 0 0,0 0-123 0 0,14 36-124 0 0,46 115-103 0 0,-26-21 246 0 0,-5 270 282 0 0,2 32-1701 0 0,-31-402-142 0 0,1 1-1580 0 0,2-12-2647 0 0,-2-18 2621 0 0,-1-1-4907 0 0,0 0-210 0 0</inkml:trace>
  <inkml:trace contextRef="#ctx0" brushRef="#br0" timeOffset="507.854">9 626 12579 0 0,'0'0'1629'0'0,"0"0"-140"0"0,0 0-173 0 0,0 0-58 0 0,0 0-14 0 0,0 0-97 0 0,0 0-170 0 0,0 0-178 0 0,-2-32-179 0 0,-5-98-140 0 0,7 126-449 0 0,0 1-1 0 0,0-1 1 0 0,1 0 0 0 0,-1 0-1 0 0,1 0 1 0 0,0 0-1 0 0,0 1 1 0 0,0-1-1 0 0,1 0 1 0 0,-1 1-1 0 0,1-1 1 0 0,0 1-1 0 0,0-1 1 0 0,0 1-1 0 0,0 0 1 0 0,1 0-1 0 0,-1 0 1 0 0,1 0 0 0 0,0 1-1 0 0,0-1 1 0 0,0 1-1 0 0,3-3-30 0 0,7-5 118 0 0,40-36 106 0 0,3 2 1 0 0,1 2 0 0 0,2 3-1 0 0,2 3 1 0 0,1 3-1 0 0,1 2 1 0 0,2 3-1 0 0,17-3-224 0 0,-57 22 12 0 0,1 0 0 0 0,0 2 0 0 0,0 1-1 0 0,0 1 1 0 0,1 1 0 0 0,0 1 0 0 0,24 1-12 0 0,-49 3 1 0 0,0-1-1 0 0,1 0 1 0 0,-1 1 0 0 0,0-1-1 0 0,0 1 1 0 0,0-1 0 0 0,1 1-1 0 0,-1 0 1 0 0,0 0 0 0 0,0 0-1 0 0,0 0 1 0 0,0 1 0 0 0,0-1-1 0 0,0 0 1 0 0,-1 1-1 0 0,1-1 1 0 0,0 1 0 0 0,-1 0-1 0 0,1 0 1 0 0,-1-1 0 0 0,0 1-1 0 0,1 0 1 0 0,-1 0 0 0 0,0 0-1 0 0,0 0 1 0 0,0 1 0 0 0,-1-1-1 0 0,1 0 1 0 0,0 0 0 0 0,-1 0-1 0 0,0 1 1 0 0,1-1 0 0 0,-1 0-1 0 0,0 1 1 0 0,0 0-1 0 0,-15 83 150 0 0,-6-37-119 0 0,-3-2 0 0 0,-1 0 0 0 0,-3-2 0 0 0,-1-1 0 0 0,-29 32-31 0 0,19-25 7 0 0,2 3 1 0 0,2 1 0 0 0,-14 33-8 0 0,47-85-7 0 0,0 1 1 0 0,0-1 0 0 0,0 1 0 0 0,1 0 0 0 0,-1-1 0 0 0,1 1-1 0 0,0 0 1 0 0,0 0 0 0 0,0 0 0 0 0,1 0 0 0 0,0 0 0 0 0,-1 1-1 0 0,1-1 1 0 0,1 0 0 0 0,-1 0 0 0 0,1 0 0 0 0,-1 0 0 0 0,1 0-1 0 0,0 0 1 0 0,0 0 0 0 0,1-1 0 0 0,-1 1 0 0 0,1 0-1 0 0,0 0 1 0 0,0-1 0 0 0,0 1 0 0 0,1-1 0 0 0,-1 0 0 0 0,1 0-1 0 0,0 0 1 0 0,0 0 0 0 0,0 0 0 0 0,0-1 0 0 0,0 1 0 0 0,0-1-1 0 0,1 0 1 0 0,-1 0 0 0 0,5 2 6 0 0,13 4 11 0 0,1 0 0 0 0,0-2-1 0 0,0 0 1 0 0,0-2 0 0 0,1 0 0 0 0,0-2 0 0 0,0 0-1 0 0,2-1-10 0 0,-4-1 5 0 0,1 1 0 0 0,-1 1 1 0 0,1 1-1 0 0,-1 1 0 0 0,0 1 0 0 0,0 1 0 0 0,-1 1 0 0 0,0 0 0 0 0,1 2-5 0 0,-17-6 17 0 0,0-1-1 0 0,0 1 1 0 0,0 0-1 0 0,-1 0 1 0 0,1 0 0 0 0,-1 0-1 0 0,1 1 1 0 0,-1-1-1 0 0,0 1 1 0 0,-1 0 0 0 0,1 0-1 0 0,0 0 1 0 0,-1 0-1 0 0,0 1 1 0 0,0-1 0 0 0,-1 1-1 0 0,1-1 1 0 0,-1 1-1 0 0,0-1 1 0 0,0 1 0 0 0,0 0-1 0 0,-1 0 1 0 0,0-1-1 0 0,0 1 1 0 0,0 0 0 0 0,0 0-1 0 0,-1-1 1 0 0,1 1-1 0 0,-1 0 1 0 0,-1-1 0 0 0,1 1-1 0 0,-1 0 1 0 0,0 0-17 0 0,-4 12 63 0 0,-1 1-1 0 0,-1-1 1 0 0,-1-1 0 0 0,0 0-1 0 0,-2 0 1 0 0,1 0 0 0 0,-13 11-63 0 0,-36 36 10 0 0,-3-3 0 0 0,-3-3 0 0 0,-2-3 0 0 0,-13 5-10 0 0,10-25-2366 0 0,69-39-1948 0 0,6-16 84 0 0,11-13-5967 0 0,-7 25 3822 0 0</inkml:trace>
  <inkml:trace contextRef="#ctx0" brushRef="#br0" timeOffset="1158.945">1232 1034 6273 0 0,'0'0'2566'0'0,"0"0"-457"0"0,0 0-224 0 0,0 0-22 0 0,0 0-122 0 0,0 0-286 0 0,-6 32-279 0 0,-19 95-209 0 0,24-125-923 0 0,0-1 1 0 0,0 1-1 0 0,0-1 0 0 0,0 1 1 0 0,0-1-1 0 0,1 1 0 0 0,-1-1 1 0 0,0 1-1 0 0,1 0 0 0 0,-1-1 1 0 0,1 1-1 0 0,0 0 0 0 0,0-1 1 0 0,-1 1-1 0 0,1 0 0 0 0,0 0 1 0 0,1-1-1 0 0,-1 1 0 0 0,0 0 1 0 0,0 0-1 0 0,1-1 0 0 0,-1 1 1 0 0,1 0-1 0 0,-1-1 0 0 0,1 1 1 0 0,0-1-1 0 0,0 1 0 0 0,-1-1 1 0 0,1 1-1 0 0,0-1 0 0 0,1 1 1 0 0,-1-1-1 0 0,0 0 0 0 0,0 0 1 0 0,1 1-45 0 0,7 4 480 0 0,-2-3-324 0 0,-1-1-1 0 0,0 1 0 0 0,1-1 0 0 0,0-1 0 0 0,-1 1 0 0 0,1-1 0 0 0,0-1 1 0 0,0 1-1 0 0,0-1 0 0 0,0 0 0 0 0,-1 0 0 0 0,1-1 0 0 0,0 0 0 0 0,0 0 1 0 0,-1-1-1 0 0,1 0 0 0 0,0 0 0 0 0,-1 0 0 0 0,0-1 0 0 0,0 0 0 0 0,0 0 1 0 0,0-1-1 0 0,0 0 0 0 0,3-2-155 0 0,28-21 278 0 0,-1-2 1 0 0,-2-1-1 0 0,0-2 1 0 0,-3-1-1 0 0,2-4-278 0 0,-23 26 36 0 0,41-49 0 0 0,-3-3 0 0 0,-3-2 0 0 0,6-14-36 0 0,-55 112-560 0 0,-3-16 528 0 0,1 0 1 0 0,0 0-1 0 0,2 1 0 0 0,0 0 0 0 0,1-1 0 0 0,1 1 1 0 0,0 0-1 0 0,2 0 0 0 0,0 1 0 0 0,1-1 1 0 0,1 2 31 0 0,-1-16-6 0 0,0 0 1 0 0,1 0-1 0 0,0 0 1 0 0,-1 0 0 0 0,1 0-1 0 0,1-1 1 0 0,-1 1-1 0 0,1-1 1 0 0,-1 1 0 0 0,1-1-1 0 0,0 0 1 0 0,0 0-1 0 0,0 0 1 0 0,1 0 0 0 0,-1-1-1 0 0,1 0 1 0 0,-1 1-1 0 0,1-1 1 0 0,0 0 0 0 0,0-1-1 0 0,0 1 1 0 0,0-1-1 0 0,0 1 1 0 0,0-1 0 0 0,1-1 5 0 0,107 11 211 0 0,-93-15-106 0 0,1 0 1 0 0,-1-2-1 0 0,0 0 1 0 0,-1-1 0 0 0,0-1-1 0 0,0 0 1 0 0,0-2 0 0 0,-1 0-1 0 0,0-1 1 0 0,-1 0-1 0 0,-1-1 1 0 0,0-1 0 0 0,0-1-1 0 0,-1 0 1 0 0,-1-1-1 0 0,4-6-105 0 0,15-13 123 0 0,-1-1-1 0 0,-2-2 1 0 0,-2-1-1 0 0,-1-1 0 0 0,-2-1 1 0 0,-2-1-1 0 0,-2-1 1 0 0,-1-1-1 0 0,8-31-122 0 0,-20 51 17 0 0,0 0-1 0 0,-2-1 1 0 0,0 0 0 0 0,-2 0-1 0 0,0-1 1 0 0,-2 1 0 0 0,0-1-1 0 0,-2 1 1 0 0,-1 0 0 0 0,-1-1-1 0 0,-1 1 1 0 0,-6-21-17 0 0,10 43-2 0 0,-1-1 0 0 0,1 0-1 0 0,-1 1 1 0 0,0-1 0 0 0,1 1 0 0 0,-1-1 0 0 0,-1 1-1 0 0,1-1 1 0 0,0 1 0 0 0,0-1 0 0 0,-1 1 0 0 0,0 0 0 0 0,1 0-1 0 0,-1 0 1 0 0,0 0 0 0 0,0 0 0 0 0,0 0 0 0 0,0 0-1 0 0,0 1 1 0 0,-1-1 0 0 0,1 1 0 0 0,0 0 0 0 0,-1-1 0 0 0,1 1-1 0 0,-1 0 1 0 0,1 0 0 0 0,-1 1 0 0 0,0-1 0 0 0,1 0-1 0 0,-1 1 1 0 0,0 0 0 0 0,1 0 0 0 0,-1 0 0 0 0,0 0-1 0 0,0 0 1 0 0,1 0 0 0 0,-1 0 0 0 0,0 1 0 0 0,1 0 0 0 0,-1-1-1 0 0,1 1 1 0 0,-1 0 0 0 0,0 0 0 0 0,1 1 0 0 0,0-1-1 0 0,-1 0 1 0 0,0 2 2 0 0,-5 13-14 0 0,0 0 1 0 0,1 1-1 0 0,1 0 0 0 0,0 0 0 0 0,1 1 0 0 0,1 0 0 0 0,1-1 0 0 0,1 1 0 0 0,0 0 0 0 0,1 1 1 0 0,1-1-1 0 0,1 0 0 0 0,0 0 0 0 0,2 0 0 0 0,0 0 0 0 0,1 0 0 0 0,1 2 14 0 0,1 1-26 0 0,0 0-1 0 0,1-1 1 0 0,2 0-1 0 0,0 0 1 0 0,1-1-1 0 0,0 0 0 0 0,2-1 1 0 0,0 0-1 0 0,1-1 1 0 0,1 0-1 0 0,0-1 1 0 0,2-1-1 0 0,0 0 1 0 0,0-1-1 0 0,1-1 1 0 0,1-1-1 0 0,0 0 1 0 0,1-1-1 0 0,6 2 27 0 0,-21-11-140 0 0,1 1 0 0 0,0-2 0 0 0,1 1 0 0 0,-1 0 0 0 0,0-1 0 0 0,0 0 0 0 0,1-1 0 0 0,-1 1 0 0 0,0-1 0 0 0,1 0 0 0 0,-1 0 0 0 0,0 0 0 0 0,1-1 0 0 0,-1 0 140 0 0,-13-35-3725 0 0,-38-4-2957 0 0,12 19-2195 0 0,17 12 1479 0 0</inkml:trace>
  <inkml:trace contextRef="#ctx0" brushRef="#br0" timeOffset="1320.338">1950 493 15275 0 0,'0'0'2921'0'0,"0"0"-1005"0"0,0 0-578 0 0,0 0-262 0 0,0 0-108 0 0,0 0-53 0 0,0 0-65 0 0,0 0-86 0 0,0 0-164 0 0,31-5-163 0 0,104-19-83 0 0,283-57 505 0 0,-171 51-1959 0 0,-165 24-2722 0 0,-2 2-4977 0 0,-43 3-3881 0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41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8602 0 0,'0'0'3138'0'0,"0"0"-491"0"0,0 0-356 0 0,0 0-322 0 0,0 0-358 0 0,0 0-351 0 0,0 0-312 0 0,0 0-209 0 0,0 0-108 0 0,0 0-55 0 0,0 0-20 0 0,0 0-43 0 0,9 7-98 0 0,-2-2-341 0 0,-4-2-37 0 0,1 0-1 0 0,0 0 1 0 0,0 0-1 0 0,0-1 1 0 0,0 0 0 0 0,1 1-1 0 0,-1-2 1 0 0,0 1-1 0 0,1 0 1 0 0,0-1 0 0 0,-1 0-1 0 0,1 0 1 0 0,0 0-1 0 0,0-1 1 0 0,1 1-37 0 0,406-23-7 0 0,-384 18-2277 0 0,-24 1-3406 0 0,-19 2-3363 0 0,7 1-432 0 0</inkml:trace>
  <inkml:trace contextRef="#ctx0" brushRef="#br0" timeOffset="248.962">39 258 12027 0 0,'0'0'2155'0'0,"0"0"-535"0"0,0 0-136 0 0,0 0-10 0 0,0 0-120 0 0,0 0-222 0 0,0 0-207 0 0,32 9-239 0 0,103 24-237 0 0,-46-34-20 0 0,-71-4-364 0 0,159-41 659 0 0,-36 9-3792 0 0,-47 18-8241 0 0,-75 15 1162 0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39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208 450 1192 0 0,'0'0'2559'0'0,"0"0"-363"0"0,0 0-93 0 0,0 0 115 0 0,0 0 95 0 0,0 0-140 0 0,0 0-286 0 0,0 0-344 0 0,0 0-336 0 0,0 0-238 0 0,0 0-174 0 0,1-4-144 0 0,5-8 66 0 0,-7 23 396 0 0,-7 31-301 0 0,-24 78-197 0 0,-5-2-1 0 0,-28 54-614 0 0,-6-57 737 0 0,76-148 1156 0 0,17-32-1830 0 0,3 2-1 0 0,4 0 0 0 0,1 1 0 0 0,4 2 1 0 0,2 2-1 0 0,19-22-62 0 0,57-49 110 0 0,-112 128-111 0 0,1 1-1 0 0,-1-1 1 0 0,1 0-1 0 0,-1 1 0 0 0,0-1 1 0 0,1 0-1 0 0,0 1 0 0 0,-1-1 1 0 0,1 1-1 0 0,-1-1 0 0 0,1 1 1 0 0,0 0-1 0 0,-1-1 0 0 0,1 1 1 0 0,0-1-1 0 0,-1 1 0 0 0,1 0 1 0 0,0 0-1 0 0,0-1 1 0 0,-1 1-1 0 0,1 0 0 0 0,0 0 1 0 0,0 0-1 0 0,-1 0 0 0 0,1 0 1 0 0,0 0-1 0 0,0 0 0 0 0,-1 0 1 0 0,1 0-1 0 0,0 0 0 0 0,0 1 1 0 0,0-1-1 0 0,-1 0 0 0 0,1 0 1 0 0,0 1-1 0 0,-1-1 0 0 0,1 0 1 0 0,0 1-1 0 0,-1-1 1 0 0,1 1-1 0 0,0-1 0 0 0,-1 1 1 0 0,1-1-1 0 0,-1 1 0 0 0,1-1 1 0 0,-1 1-1 0 0,1 0 0 0 0,-1-1 1 0 0,0 1-1 0 0,1 0 0 0 0,-1-1 1 0 0,0 1-1 0 0,1 0 0 0 0,-1 0 1 0 0,0-1-1 0 0,0 1 1 0 0,0 0-1 0 0,1 0 0 0 0,-1-1 1 0 0,0 1-1 0 0,0 0 0 0 0,0 0 2 0 0,4 57 69 0 0,-4-51-61 0 0,-11 190 171 0 0,9-97-176 0 0,3-99-1 0 0,0-1 0 0 0,-1 1 1 0 0,1 0-1 0 0,0 0 0 0 0,0 0 1 0 0,0-1-1 0 0,0 1 0 0 0,0 0 1 0 0,0-1-1 0 0,0 1 0 0 0,1-1 1 0 0,-1 1-1 0 0,0-1 0 0 0,0 1 1 0 0,0-1-1 0 0,0 0 0 0 0,1 0 1 0 0,-1 0-1 0 0,0 1 0 0 0,0-1 1 0 0,0 0-1 0 0,1-1 0 0 0,-1 1 1 0 0,0 0-1 0 0,0 0 0 0 0,0 0 1 0 0,1-1-1 0 0,-1 1 0 0 0,0-1 1 0 0,0 1-1 0 0,0-1 0 0 0,0 1 1 0 0,0-1-1 0 0,0 1 0 0 0,0-1 1 0 0,0 0-1 0 0,0 0 0 0 0,0 0 1 0 0,0 1-1 0 0,0-1 0 0 0,-1 0 1 0 0,1 0-1 0 0,0 0 0 0 0,-1 0 1 0 0,1 0-1 0 0,0-1 0 0 0,-1 1 1 0 0,1 0-3 0 0,170-212 236 0 0,-131 160-217 0 0,-25 30-17 0 0,1 1 0 0 0,2 1 0 0 0,0 0 1 0 0,1 1-1 0 0,1 1 0 0 0,0 1 0 0 0,4-1-2 0 0,-20 57-148 0 0,-63 356 332 0 0,59-380-247 0 0,-1-11 22 0 0,1 1 0 0 0,-1-1 0 0 0,1 0 0 0 0,0 0 0 0 0,0 1 0 0 0,0-1 0 0 0,0 0 0 0 0,0 0 0 0 0,1 1 0 0 0,0-1 0 0 0,-1 0 0 0 0,1 0 0 0 0,0 0 0 0 0,1 0 0 0 0,-1 0 0 0 0,0 0 0 0 0,1 0 0 0 0,0 0 0 0 0,0 0 0 0 0,0-1 0 0 0,0 1 0 0 0,0-1 0 0 0,0 1 0 0 0,1-1 0 0 0,2 2 41 0 0,30-12-7340 0 0,-19-8-3783 0 0,-12 11 1308 0 0</inkml:trace>
  <inkml:trace contextRef="#ctx0" brushRef="#br0" timeOffset="641.783">1340 424 376 0 0,'0'0'2265'0'0,"0"0"-345"0"0,0 0-42 0 0,0 0 46 0 0,0 0-81 0 0,0 0-182 0 0,0 0-160 0 0,0 0-170 0 0,0 0-212 0 0,0 0-161 0 0,0 0-121 0 0,0 0-87 0 0,0 0-65 0 0,-8 1-66 0 0,-67 21 1495 0 0,22 21-789 0 0,50-38-1259 0 0,-2 1-25 0 0,0 0 1 0 0,0 0-1 0 0,1 1 0 0 0,0-1 1 0 0,0 1-1 0 0,0 0 1 0 0,1 1-1 0 0,0-1 0 0 0,0 0 1 0 0,1 1-1 0 0,0 0 1 0 0,0-1-1 0 0,1 1 0 0 0,0 0 1 0 0,1 0-1 0 0,-1 0 1 0 0,2 0-1 0 0,-1 5-41 0 0,1-11 37 0 0,0 0 0 0 0,0 1 1 0 0,0-1-1 0 0,0 0 0 0 0,0 0 0 0 0,0 0 0 0 0,0 0 0 0 0,1 0 1 0 0,-1 0-1 0 0,1 0 0 0 0,0 0 0 0 0,-1 0 0 0 0,1-1 1 0 0,0 1-1 0 0,0-1 0 0 0,0 1 0 0 0,0-1 0 0 0,0 0 0 0 0,0 0 1 0 0,0 0-1 0 0,1 0 0 0 0,-1 0 0 0 0,0 0 0 0 0,1-1 0 0 0,-1 1 1 0 0,1-1-1 0 0,-1 1 0 0 0,0-1 0 0 0,1 0 0 0 0,-1 0 0 0 0,1 0 1 0 0,-1 0-1 0 0,1-1 0 0 0,-1 1 0 0 0,0-1 0 0 0,1 1-37 0 0,84-34 1508 0 0,-69 20-1426 0 0,0-1-1 0 0,-1 0 1 0 0,-1-1-1 0 0,-1-1 1 0 0,0 0-1 0 0,-1-1 1 0 0,0-1-1 0 0,-2 0 1 0 0,0 0 0 0 0,-2-1-1 0 0,0-1 1 0 0,-1 0-1 0 0,-1-1 1 0 0,-1 1-1 0 0,-1-1 1 0 0,-1 0-1 0 0,-1-1 1 0 0,-1 0 0 0 0,0 1-1 0 0,-2-21-81 0 0,-1 36-12 0 0,0 0-1 0 0,-1 0 1 0 0,0 1 0 0 0,0-1 0 0 0,0 0-1 0 0,-1 1 1 0 0,0-1 0 0 0,0 1-1 0 0,-1-1 1 0 0,0 1 0 0 0,0 0-1 0 0,-1 0 1 0 0,1 0 0 0 0,-1 1 0 0 0,0-1-1 0 0,-1 1 1 0 0,1 0 0 0 0,-1 0-1 0 0,0 1 1 0 0,0-1 0 0 0,-1 1-1 0 0,1 0 1 0 0,-1 0 0 0 0,0 1 0 0 0,0 0-1 0 0,0 0 1 0 0,-1 0 0 0 0,1 1-1 0 0,0 0 1 0 0,-1 0 0 0 0,0 1-1 0 0,1-1 1 0 0,-1 1 0 0 0,0 1-1 0 0,0 0 1 0 0,0 0 0 0 0,0 0 0 0 0,1 0-1 0 0,-1 1 1 0 0,-1 1 12 0 0,0 1-12 0 0,0 2 1 0 0,0-1-1 0 0,1 1 0 0 0,-1 0 1 0 0,1 0-1 0 0,1 1 0 0 0,-1 0 1 0 0,1 0-1 0 0,0 1 0 0 0,0-1 1 0 0,1 1-1 0 0,0 1 0 0 0,0-1 1 0 0,1 1-1 0 0,0 0 1 0 0,0 0-1 0 0,1 0 0 0 0,0 0 1 0 0,-1 2 11 0 0,1-1-3 0 0,0 1 1 0 0,0-1-1 0 0,1 0 0 0 0,0 1 1 0 0,0-1-1 0 0,1 1 1 0 0,0 0-1 0 0,1 0 1 0 0,0-1-1 0 0,1 1 1 0 0,0 0-1 0 0,0-1 1 0 0,1 1-1 0 0,0-1 1 0 0,1 1-1 0 0,0-1 1 0 0,0 0-1 0 0,1 0 1 0 0,0 0-1 0 0,1-1 1 0 0,0 0-1 0 0,0 1 1 0 0,1-2-1 0 0,0 1 0 0 0,0-1 1 0 0,1 0-1 0 0,0 0 1 0 0,1 1 2 0 0,7 2-60 0 0,-1 0 1 0 0,2-1-1 0 0,-1 0 1 0 0,1-1-1 0 0,0-1 0 0 0,1 0 1 0 0,0-1-1 0 0,0-1 1 0 0,0-1-1 0 0,0 0 1 0 0,1-1-1 0 0,0-1 1 0 0,-1-1-1 0 0,1-1 0 0 0,16-1 60 0 0,-30 0-331 0 0,0 1 0 0 0,0-2 0 0 0,0 1-1 0 0,0 0 1 0 0,0-1 0 0 0,0 0 0 0 0,0 0-1 0 0,0 0 1 0 0,-1 0 0 0 0,1 0-1 0 0,-1-1 1 0 0,0 0 0 0 0,0 0 0 0 0,0 0-1 0 0,0 0 1 0 0,0 0 0 0 0,-1 0 0 0 0,1-1-1 0 0,-1 1 1 0 0,0-1 0 0 0,1-2 331 0 0,20-52-14247 0 0,-19 47 8734 0 0</inkml:trace>
  <inkml:trace contextRef="#ctx0" brushRef="#br0" timeOffset="953.772">1712 100 11747 0 0,'0'0'1831'0'0,"0"0"-314"0"0,0 0-150 0 0,0 0-28 0 0,0 0-107 0 0,0 0-181 0 0,0 0-152 0 0,0 0-127 0 0,0 0-101 0 0,-5 32-71 0 0,-18 101-76 0 0,14 25 862 0 0,10-147-1346 0 0,0-1-1 0 0,0 0 1 0 0,1 0 0 0 0,0 0-1 0 0,0 0 1 0 0,1-1 0 0 0,1 1-1 0 0,0-1 1 0 0,0 1 0 0 0,1-1-1 0 0,0-1 1 0 0,1 2-40 0 0,-4-8 28 0 0,0 0-1 0 0,1 0 1 0 0,-1 0-1 0 0,0-1 1 0 0,1 1 0 0 0,-1-1-1 0 0,1 1 1 0 0,0-1-1 0 0,-1 0 1 0 0,1 0-1 0 0,0 0 1 0 0,0 0 0 0 0,0-1-1 0 0,-1 1 1 0 0,1-1-1 0 0,0 0 1 0 0,0 0-1 0 0,0 0 1 0 0,0 0 0 0 0,0 0-1 0 0,0-1 1 0 0,-1 1-1 0 0,1-1 1 0 0,0 0-1 0 0,0 0 1 0 0,0 0 0 0 0,-1 0-1 0 0,1 0 1 0 0,-1 0-1 0 0,1-1 1 0 0,-1 1-1 0 0,1-1 1 0 0,-1 0 0 0 0,0 0-1 0 0,0 0 1 0 0,0 0-1 0 0,0 0 1 0 0,0 0-1 0 0,0-1 1 0 0,0 1 0 0 0,-1 0-1 0 0,1-1 1 0 0,-1 0-1 0 0,0 1 1 0 0,0-1-1 0 0,0 0-27 0 0,49-70 412 0 0,-4-1 0 0 0,-3-3 0 0 0,-3-1-1 0 0,9-34-411 0 0,3 3-452 0 0,-74 138-7446 0 0,11-13-585 0 0,2-5-3011 0 0</inkml:trace>
  <inkml:trace contextRef="#ctx0" brushRef="#br0" timeOffset="1208.857">985 778 10130 0 0,'0'0'5221'0'0,"0"0"-3275"0"0,0 0-1026 0 0,0 0 23 0 0,0 0 136 0 0,0 0 52 0 0,0 0-80 0 0,0 0-112 0 0,0 0-146 0 0,0 0-83 0 0,0 0-53 0 0,0 0-62 0 0,31 11-46 0 0,100 34-94 0 0,-124-43-408 0 0,0 0-1 0 0,1-1 1 0 0,-1 0-1 0 0,0 0 1 0 0,1-1-1 0 0,-1 0 1 0 0,0 0-1 0 0,1 0 1 0 0,-1-1-1 0 0,0 0 1 0 0,1-1-1 0 0,-1 0 1 0 0,6-2-47 0 0,10-2 129 0 0,454-119 280 0 0,-332 96-3349 0 0,-114 26-2568 0 0,-1 2-4520 0 0,-27 1 242 0 0</inkml:trace>
  <inkml:trace contextRef="#ctx0" brushRef="#br0" timeOffset="1751.463">1246 1098 17316 0 0,'0'0'1427'0'0,"0"0"-346"0"0,0 0-99 0 0,0 0-31 0 0,0 0-147 0 0,0 0-133 0 0,0 0-125 0 0,0 0-107 0 0,0 0-85 0 0,0 0-104 0 0,0 0-91 0 0,0 0-67 0 0,0 0-64 0 0,-30 24-13 0 0,-94 74 17 0 0,85-53 8 0 0,39-39-31 0 0,0-2-3 0 0,-1-1 0 0 0,1 1 0 0 0,0 0 1 0 0,-1 0-1 0 0,2-1 0 0 0,-1 1 0 0 0,0 0 0 0 0,1-1 0 0 0,0 1 0 0 0,0 0 1 0 0,0-1-1 0 0,0 1 0 0 0,0-1 0 0 0,1 1 0 0 0,-1-1 0 0 0,1 1 0 0 0,0-1 0 0 0,0 0 1 0 0,1 0-1 0 0,-1 0 0 0 0,0 0 0 0 0,1-1 0 0 0,0 1 0 0 0,0-1 0 0 0,0 1 1 0 0,0-1-1 0 0,0 0 0 0 0,0 0 0 0 0,0 0 0 0 0,1-1 0 0 0,-1 1 0 0 0,1-1 0 0 0,-1 0 1 0 0,1 0-1 0 0,1 0-6 0 0,12 1 131 0 0,1-2 1 0 0,-1 0-1 0 0,1-1 0 0 0,0-1 1 0 0,-1-1-1 0 0,0 0 1 0 0,1-2-1 0 0,-1 1 1 0 0,-1-2-1 0 0,1 0 0 0 0,-1-2 1 0 0,0 1-1 0 0,-1-2 1 0 0,0 0-1 0 0,0-1 1 0 0,-1 0-1 0 0,0-1 0 0 0,-1-1 1 0 0,0 0-1 0 0,6-8-131 0 0,-1 3 43 0 0,0 0-1 0 0,-2 0 0 0 0,0-2 1 0 0,-1 0-1 0 0,-1-1 0 0 0,-1 0 1 0 0,0-1-1 0 0,-2-1 0 0 0,-1 1 1 0 0,0-2-1 0 0,-2 0 0 0 0,0 0 1 0 0,-2 0-1 0 0,0-1 0 0 0,-2 0 1 0 0,-1 0-1 0 0,0 0 0 0 0,-2 0 0 0 0,-1-4-42 0 0,0 23-15 0 0,0 0-1 0 0,-1 0 0 0 0,0 0 0 0 0,1 0 0 0 0,-2 0 0 0 0,1 0 0 0 0,-1 0 1 0 0,1 1-1 0 0,-1-1 0 0 0,-1 0 0 0 0,1 1 0 0 0,-1 0 0 0 0,1-1 0 0 0,-1 1 0 0 0,0 0 1 0 0,-1 1-1 0 0,1-1 0 0 0,-1 0 0 0 0,0 1 0 0 0,0 0 0 0 0,0 0 0 0 0,0 0 0 0 0,0 0 1 0 0,-1 1-1 0 0,1 0 0 0 0,-1-1 0 0 0,1 2 0 0 0,-1-1 0 0 0,0 1 0 0 0,-2-1 16 0 0,-5 3-24 0 0,1 1 0 0 0,0 1 0 0 0,0 0 0 0 0,0 0 0 0 0,0 1 0 0 0,0 0 0 0 0,1 1 0 0 0,0 0 0 0 0,0 1 0 0 0,0 0 0 0 0,1 1 0 0 0,0 0 0 0 0,0 0 0 0 0,0 1 0 0 0,1 0-1 0 0,0 0 1 0 0,1 1 0 0 0,0 0 0 0 0,0 0 0 0 0,1 1 0 0 0,0 0 0 0 0,1 0 0 0 0,0 1 0 0 0,1-1 0 0 0,-2 5 24 0 0,0-3-2 0 0,-1 1 0 0 0,2 0 0 0 0,0 0 0 0 0,0 0 0 0 0,1 0-1 0 0,1 1 1 0 0,0-1 0 0 0,1 1 0 0 0,0 0 0 0 0,1 0 0 0 0,1 0 0 0 0,0 0 0 0 0,1 0 0 0 0,1 0 0 0 0,0-1 0 0 0,0 1 0 0 0,2 0-1 0 0,-1-1 1 0 0,2 0 0 0 0,0 0 0 0 0,1 0 0 0 0,0 0 0 0 0,0-1 0 0 0,2 0 0 0 0,3 5 2 0 0,-3-8-2 0 0,-1-1 1 0 0,1 0-1 0 0,1 0 0 0 0,-1-1 1 0 0,1 0-1 0 0,1 0 0 0 0,-1-1 1 0 0,1 0-1 0 0,0-1 1 0 0,1 0-1 0 0,-1-1 0 0 0,1 0 1 0 0,5 1 1 0 0,82 6-1866 0 0,-94-12 1493 0 0,0 0 0 0 0,-1 0-1 0 0,1-1 1 0 0,0 1 0 0 0,-1-1 0 0 0,1 0 0 0 0,-1 0 0 0 0,1 0 0 0 0,-1-1-1 0 0,0 1 1 0 0,0-1 0 0 0,0 1 0 0 0,0-1 0 0 0,0 0 0 0 0,-1 0 0 0 0,1-1-1 0 0,0-1 374 0 0,26-37-9897 0 0,-26 38 8191 0 0,3-8-6174 0 0</inkml:trace>
  <inkml:trace contextRef="#ctx0" brushRef="#br0" timeOffset="2009.072">1907 884 8274 0 0,'0'0'2462'0'0,"0"0"-601"0"0,0 0-196 0 0,0 0-14 0 0,0 0-79 0 0,0 0-193 0 0,0 0-175 0 0,-18 35-143 0 0,-55 110-120 0 0,35-38 1213 0 0,36-100-2051 0 0,0-1 1 0 0,0 0-1 0 0,1 0 0 0 0,0 1 1 0 0,0-1-1 0 0,0 1 1 0 0,1-1-1 0 0,0 1 0 0 0,0-1 1 0 0,1 1-1 0 0,0-1 1 0 0,0 0-1 0 0,0 1 0 0 0,1-1 1 0 0,0 0-1 0 0,0 0 0 0 0,1 0 1 0 0,-1 0-1 0 0,3 3-103 0 0,-3-5-12 0 0,0 0-1 0 0,0 0 0 0 0,1 0 1 0 0,-1 0-1 0 0,1-1 1 0 0,0 1-1 0 0,0-1 0 0 0,0 0 1 0 0,0 1-1 0 0,1-2 0 0 0,-1 1 1 0 0,1 0-1 0 0,0-1 1 0 0,-1 1-1 0 0,1-1 0 0 0,1 0 1 0 0,-1-1-1 0 0,0 1 0 0 0,0-1 1 0 0,0 1-1 0 0,1-1 1 0 0,-1-1-1 0 0,1 1 0 0 0,-1-1 1 0 0,1 1-1 0 0,-1-1 1 0 0,1 0-1 0 0,3-1 13 0 0,-3-1-163 0 0,-1 0 1 0 0,0 0 0 0 0,0 0-1 0 0,-1-1 1 0 0,1 1 0 0 0,0-1-1 0 0,-1 0 1 0 0,0 0 0 0 0,1 0-1 0 0,-1 0 1 0 0,-1-1 0 0 0,1 1-1 0 0,0-1 1 0 0,-1 1-1 0 0,0-1 1 0 0,1 0 0 0 0,-2 0-1 0 0,1-1 163 0 0,10-49-7103 0 0,-12 43 1417 0 0,0 3-4437 0 0</inkml:trace>
  <inkml:trace contextRef="#ctx0" brushRef="#br0" timeOffset="2183.232">1489 1068 9722 0 0,'0'0'3976'0'0,"0"0"-1859"0"0,0 0-520 0 0,0 0 158 0 0,0 0-18 0 0,0 0-260 0 0,0 0-421 0 0,0 0-336 0 0,36 4-204 0 0,116 11-124 0 0,-128-13-269 0 0,-1-1 0 0 0,1-1 0 0 0,0-1 0 0 0,-1-1 0 0 0,1-1 0 0 0,10-3-123 0 0,22-4 111 0 0,183-24-425 0 0,-83 3-6690 0 0,-128 26 679 0 0,-9 2-5082 0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43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17 579 2369 0 0,'0'0'1919'0'0,"0"0"68"0"0,0 0 106 0 0,0 0 244 0 0,0 0 62 0 0,0 0-238 0 0,0 0-312 0 0,0 0-318 0 0,0 0-240 0 0,0 0-162 0 0,0 0-92 0 0,0 0-82 0 0,0 0-74 0 0,-3 2-80 0 0,-10 0 336 0 0,14-30-270 0 0,6-2-701 0 0,1 1 0 0 0,1 0 1 0 0,2 0-1 0 0,1 1 0 0 0,2 0 0 0 0,0 1 0 0 0,2 0 0 0 0,1 2 1 0 0,1 0-1 0 0,6-5-166 0 0,-8 8 41 0 0,2 1 1 0 0,0 1-1 0 0,1 0 1 0 0,1 2-1 0 0,1 0 1 0 0,1 1-1 0 0,0 1 1 0 0,20-10-42 0 0,-39 28-2 0 0,-1 0 0 0 0,0 0 0 0 0,1 0 1 0 0,-1 0-1 0 0,0 0 0 0 0,0 1 0 0 0,-1-1 1 0 0,1 1-1 0 0,0-1 0 0 0,-1 1 0 0 0,1-1 0 0 0,-1 1 1 0 0,0 0-1 0 0,0 0 0 0 0,0 0 0 0 0,-1 0 1 0 0,1 0-1 0 0,0-1 0 0 0,-1 1 0 0 0,0 0 0 0 0,0 0 1 0 0,0 0-1 0 0,0 0 0 0 0,0 2 2 0 0,6 207 182 0 0,-6-210-173 0 0,1-1 1 0 0,-1 1-1 0 0,1 0 1 0 0,-1 0-1 0 0,1-1 1 0 0,0 1-1 0 0,0-1 1 0 0,0 1-1 0 0,0-1 1 0 0,0 1-1 0 0,0-1 1 0 0,0 0-1 0 0,0 1 1 0 0,1-1-1 0 0,-1 0 1 0 0,0 0-1 0 0,1 0 1 0 0,-1 0-1 0 0,1 0 1 0 0,-1 0-1 0 0,1 0 1 0 0,0-1-1 0 0,-1 1 1 0 0,1 0-1 0 0,0-1 1 0 0,-1 0-1 0 0,1 1 1 0 0,0-1-1 0 0,0 0 1 0 0,-1 0-1 0 0,1 0 1 0 0,0 0-1 0 0,0 0 1 0 0,0 0-1 0 0,-1 0 1 0 0,1-1 0 0 0,0 1-1 0 0,-1-1 1 0 0,1 1-1 0 0,0-1 1 0 0,-1 0-1 0 0,1 1 1 0 0,0-1-1 0 0,-1 0 1 0 0,1 0-1 0 0,-1 0 1 0 0,0 0-1 0 0,1-1 1 0 0,-1 1-1 0 0,0 0 1 0 0,0 0-1 0 0,0-1 1 0 0,0 1-1 0 0,0-1 1 0 0,0 1-1 0 0,0-1 1 0 0,0 1-1 0 0,0-1 1 0 0,-1 0-1 0 0,1 0-9 0 0,104-123 206 0 0,53-47-102 0 0,-153 166-114 0 0,0 1-1 0 0,0 1 1 0 0,1-1 0 0 0,0 1 0 0 0,0 0 0 0 0,0 0 0 0 0,0 0-1 0 0,1 1 1 0 0,-1 0 0 0 0,1 1 0 0 0,0-1 0 0 0,-1 1 0 0 0,7-1 10 0 0,6 48-108 0 0,-24 208 173 0 0,7-183-468 0 0,-1-68 117 0 0,1-1 0 0 0,0 1 0 0 0,0 0 0 0 0,0-1 0 0 0,0 0 0 0 0,0 1 0 0 0,0-1 0 0 0,0 0 0 0 0,1 0-1 0 0,-1 0 1 0 0,0 0 0 0 0,1 0 0 0 0,-1-1 0 0 0,0 1 0 0 0,1-1 0 0 0,-1 1 0 0 0,1-1 0 0 0,-1 0 0 0 0,1 0 0 0 0,-1 0 0 0 0,1 0-1 0 0,-1-1 1 0 0,0 1 0 0 0,1-1 0 0 0,-1 1 0 0 0,1-1 0 0 0,-1 0 0 0 0,0 0 0 0 0,0 0 0 0 0,1 0 0 0 0,-1 0 0 0 0,0-1 0 0 0,1 0 286 0 0,27-16-10701 0 0,-22 11 1664 0 0</inkml:trace>
  <inkml:trace contextRef="#ctx0" brushRef="#br0" timeOffset="417.397">1536 0 11947 0 0,'0'0'2103'0'0,"0"0"-323"0"0,0 0-212 0 0,0 0-157 0 0,0 0-221 0 0,0 0-181 0 0,0 0-116 0 0,0 0-65 0 0,0 0-76 0 0,0 0-107 0 0,-33 15-91 0 0,-102 45-83 0 0,42-1 254 0 0,77-48-659 0 0,0 0 0 0 0,1 2 0 0 0,0-1-1 0 0,1 2 1 0 0,1 0 0 0 0,0 1 0 0 0,1 0 0 0 0,0 1-1 0 0,1 0 1 0 0,1 1 0 0 0,1 0 0 0 0,0 1 0 0 0,2 0-1 0 0,0 0 1 0 0,-3 13-66 0 0,9-28 0 0 0,1-1 1 0 0,0 1-1 0 0,-1-1 1 0 0,1 1-1 0 0,0-1 0 0 0,1 1 1 0 0,-1-1-1 0 0,0 1 1 0 0,1-1-1 0 0,-1 0 0 0 0,1 1 1 0 0,0-1-1 0 0,0 1 1 0 0,0-1-1 0 0,0 0 0 0 0,0 0 1 0 0,0 1-1 0 0,1-1 1 0 0,-1 0-1 0 0,1 0 0 0 0,-1 0 1 0 0,1-1-1 0 0,0 1 1 0 0,0 0-1 0 0,0-1 0 0 0,0 1 1 0 0,0-1-1 0 0,0 1 1 0 0,0-1-1 0 0,0 0 0 0 0,0 0 1 0 0,1 0-1 0 0,-1 0 0 0 0,1-1 1 0 0,-1 1-1 0 0,0 0 1 0 0,1-1-1 0 0,96-4 278 0 0,-64-10-204 0 0,0-2 0 0 0,-1-2-1 0 0,-1 0 1 0 0,0-3-1 0 0,-2-1 1 0 0,0-1-1 0 0,-2-1 1 0 0,9-10-74 0 0,113-139 441 0 0,-149 198-266 0 0,-11 31-58 0 0,7-50-121 0 0,0 0 1 0 0,1 0 0 0 0,-1 0 0 0 0,1 0-1 0 0,0 0 1 0 0,1 0 0 0 0,-1 0 0 0 0,1 1 0 0 0,0-1-1 0 0,1 0 1 0 0,0 0 0 0 0,0 1 0 0 0,0-1-1 0 0,1 0 1 0 0,-1 0 0 0 0,2 0 0 0 0,-1-1 0 0 0,0 1-1 0 0,1 0 1 0 0,0-1 0 0 0,1 0 0 0 0,-1 0-1 0 0,2 2 4 0 0,1-2-83 0 0,0 1-1 0 0,1-1 1 0 0,-1 0-1 0 0,1 0 0 0 0,0-1 1 0 0,1 0-1 0 0,-1 0 1 0 0,1-1-1 0 0,0 0 1 0 0,-1 0-1 0 0,1 0 0 0 0,1-1 1 0 0,3 0 83 0 0,69-1-6865 0 0,-57-10-2921 0 0,-18 7-880 0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07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8 2008 0 0,'0'0'2049'0'0,"0"0"3"0"0,0 0 22 0 0,0 0 23 0 0,0 0-40 0 0,0 0-196 0 0,0 0-341 0 0,0 0-350 0 0,0 0-280 0 0,0 0-239 0 0,0 0-179 0 0,-2-2-102 0 0,1 1-345 0 0,1 1 1 0 0,-1-1 0 0 0,0 1 0 0 0,1 0-1 0 0,-1-1 1 0 0,0 1 0 0 0,1 0-1 0 0,-1-1 1 0 0,0 1 0 0 0,0 0-1 0 0,1 0 1 0 0,-1 0 0 0 0,0 0-1 0 0,0 0 1 0 0,1 0 0 0 0,-1 0-1 0 0,0 0 1 0 0,0 0 0 0 0,1 0-1 0 0,-1 0 1 0 0,0 0 0 0 0,0 1-1 0 0,1-1 1 0 0,-1 0 0 0 0,0 1-1 0 0,1-1 1 0 0,-1 0 0 0 0,0 1 0 0 0,1-1-1 0 0,-1 1 1 0 0,1-1 0 0 0,-1 1-1 0 0,1-1 1 0 0,-1 1 0 0 0,1-1-1 0 0,-1 1 1 0 0,1-1 0 0 0,-1 1-1 0 0,1 0 1 0 0,0-1 0 0 0,-1 1-1 0 0,1 0 1 0 0,0-1 0 0 0,-1 1-1 0 0,1 0 1 0 0,0 0 0 0 0,0-1-1 0 0,0 1 1 0 0,0 0 0 0 0,0 0 0 0 0,0-1-1 0 0,0 1 1 0 0,0 0 0 0 0,0 0-1 0 0,0-1 1 0 0,0 1 0 0 0,0 0-1 0 0,1 0 1 0 0,-1-1-26 0 0,-6 17 396 0 0,-15 33 524 0 0,21-50-878 0 0,0 0 0 0 0,1-1 0 0 0,-1 1 0 0 0,0 0 0 0 0,0 0 0 0 0,1 0 0 0 0,-1 0 0 0 0,0-1 0 0 0,1 1 0 0 0,-1 0 0 0 0,0 0 0 0 0,0 0 0 0 0,1 0 0 0 0,-1 0 0 0 0,0 0 0 0 0,1 0 0 0 0,-1 0 0 0 0,0 0 0 0 0,1 0 0 0 0,-1 0 0 0 0,0 0 0 0 0,1 0 0 0 0,-1 0 0 0 0,0 0 0 0 0,1 0 0 0 0,-1 0 0 0 0,0 0 0 0 0,1 1 0 0 0,-1-1 0 0 0,0 0 0 0 0,0 0 0 0 0,1 0 0 0 0,-1 0 0 0 0,0 1 0 0 0,1-1 0 0 0,-1 0 0 0 0,0 0 0 0 0,0 1 0 0 0,0-1 0 0 0,1 0 0 0 0,-1 0 0 0 0,0 1 0 0 0,0-1 0 0 0,0 0 0 0 0,0 1 0 0 0,0-1 0 0 0,1 0 0 0 0,-1 0 0 0 0,0 1-42 0 0,4-6-51 0 0,-1-1-1 0 0,1 1 1 0 0,-1-1 0 0 0,0 0-1 0 0,0 0 1 0 0,-1 0 0 0 0,1 0-1 0 0,-1 0 1 0 0,-1-1 0 0 0,1 1 0 0 0,-1 0-1 0 0,-1-1 1 0 0,1-6 51 0 0,-12 8-4939 0 0,4 6 365 0 0,5-1-340 0 0,0 0-4152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25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702 329 3897 0 0,'0'0'3321'0'0,"0"0"-1181"0"0,0 0-413 0 0,0 0-67 0 0,0 0 34 0 0,0 0-68 0 0,0 0-194 0 0,0 0-237 0 0,0 0-199 0 0,0 0-168 0 0,0 0-143 0 0,-5-5 4185 0 0,5 6-4635 0 0,0-1-23 0 0,0 0-15 0 0,0 0-41 0 0,0 31 178 0 0,0 1-1 0 0,-2-1 1 0 0,-2 0 0 0 0,0 0-1 0 0,-6 15-333 0 0,-59 146 246 0 0,-15 61-47 0 0,84-251-189 0 0,-1-1 0 0 0,1 1 0 0 0,0 0 0 0 0,0-1 0 0 0,0 1 0 0 0,0-1 0 0 0,0 1 0 0 0,0-1 0 0 0,1 1 0 0 0,-1 0 0 0 0,0-1 0 0 0,1 1 0 0 0,-1-1 0 0 0,1 1 0 0 0,0-1 0 0 0,-1 1 0 0 0,1-1 0 0 0,0 0 0 0 0,0 1 0 0 0,0-1 0 0 0,0 0 0 0 0,0 0 0 0 0,0 0 0 0 0,0 0 0 0 0,0 1 0 0 0,1-1 0 0 0,-1-1 0 0 0,0 1 0 0 0,1 0 0 0 0,-1 0 0 0 0,1 0 0 0 0,-1-1 0 0 0,0 1 0 0 0,1-1 0 0 0,0 1 0 0 0,-1-1 0 0 0,1 0 0 0 0,-1 0 0 0 0,1 1 0 0 0,-1-1 0 0 0,1 0 0 0 0,0 0 0 0 0,-1 0 0 0 0,1-1 0 0 0,-1 1 0 0 0,1 0 0 0 0,-1-1 0 0 0,2 0-10 0 0,18 4 69 0 0,137 0 359 0 0,41-19-116 0 0,-125-1-85 0 0,-71 16-953 0 0,-8-6-2692 0 0,2 0-1793 0 0,1 3-2692 0 0,0 1-4251 0 0</inkml:trace>
  <inkml:trace contextRef="#ctx0" brushRef="#br0" timeOffset="1158.243">1411 443 1920 0 0,'0'0'1678'0'0,"0"0"17"0"0,0 0 139 0 0,0 0 154 0 0,0 0 51 0 0,0 0-89 0 0,0 0-204 0 0,0 0-266 0 0,0 0-220 0 0,0 0-209 0 0,0 0-158 0 0,0 0-99 0 0,0 0-75 0 0,-5-4-71 0 0,-16-11-45 0 0,16 12-60 0 0,5 3-71 0 0,34-18 908 0 0,5 5-1140 0 0,0 2 0 0 0,0 1 0 0 0,1 3-1 0 0,0 1 1 0 0,6 1-240 0 0,-44 4 10 0 0,-1 0-1 0 0,0 1 0 0 0,1-1 1 0 0,-1 0-1 0 0,0 0 0 0 0,1 1 1 0 0,-1-1-1 0 0,1 1 1 0 0,-1-1-1 0 0,1 1 0 0 0,-1 0 1 0 0,1 0-1 0 0,0-1 1 0 0,-1 1-1 0 0,1 0 0 0 0,-1 0 1 0 0,1 1-1 0 0,-1-1 0 0 0,1 0 1 0 0,-1 0-1 0 0,1 1 1 0 0,0-1-1 0 0,-1 1 0 0 0,0-1 1 0 0,1 1-1 0 0,-1 0 1 0 0,1-1-1 0 0,-1 1 0 0 0,0 0 1 0 0,0 0-1 0 0,1 0 0 0 0,-1 0 1 0 0,0 0-1 0 0,0 0 1 0 0,0 1-1 0 0,0-1 0 0 0,0 0 1 0 0,0 1-1 0 0,-1-1 0 0 0,1 0 1 0 0,0 1-1 0 0,-1-1 1 0 0,1 1-1 0 0,0-1 0 0 0,-1 1 1 0 0,0-1-1 0 0,1 1 1 0 0,-1-1-1 0 0,0 1 0 0 0,0-1 1 0 0,0 1-1 0 0,0 0 0 0 0,0-1 1 0 0,0 1-1 0 0,-1-1 1 0 0,1 1-10 0 0,-97 100 482 0 0,24-38-367 0 0,-41 49 34 0 0,109-107-140 0 0,0 1 19 0 0,0-1 0 0 0,0 1 0 0 0,1 0 0 0 0,0 0 0 0 0,0 0-1 0 0,1 0 1 0 0,-1 1 0 0 0,2 0 0 0 0,-1-1 0 0 0,1 1 0 0 0,0 0 0 0 0,1 0-1 0 0,0 0 1 0 0,0 8-28 0 0,1-11 35 0 0,1-1 0 0 0,-1 1 0 0 0,2-1 0 0 0,-1 1 0 0 0,0-1 1 0 0,1 1-1 0 0,0-1 0 0 0,0 0 0 0 0,0 0 0 0 0,0 0 0 0 0,1 0 0 0 0,0 0 0 0 0,-1 0 0 0 0,1-1 0 0 0,1 1 0 0 0,-1-1 0 0 0,0 0 0 0 0,1 0 0 0 0,0 0 0 0 0,0-1 0 0 0,0 1 0 0 0,0-1 0 0 0,4 2-35 0 0,106 31 717 0 0,-19-31-529 0 0,-46-46-4625 0 0,-23 7-5545 0 0,-18 25 3669 0 0,-4 2-2229 0 0</inkml:trace>
  <inkml:trace contextRef="#ctx0" brushRef="#br0" timeOffset="1495.996">2166 251 11322 0 0,'0'0'2010'0'0,"0"0"-440"0"0,0 0-226 0 0,0 0-53 0 0,0 0-51 0 0,0 0-173 0 0,0 0-180 0 0,0 0-117 0 0,0 0-94 0 0,0 0-85 0 0,-34 23-110 0 0,-103 74-86 0 0,58-21 66 0 0,68-61-379 0 0,-1-2-37 0 0,1 0 1 0 0,1 1 0 0 0,0 0 0 0 0,1 1 0 0 0,1 0 0 0 0,0 1 0 0 0,1 0 0 0 0,0 0 0 0 0,1 0-1 0 0,1 1 1 0 0,1 0 0 0 0,1 0 0 0 0,0 0 0 0 0,1 0 0 0 0,0 1 0 0 0,2-1 0 0 0,1 12-46 0 0,3-21 16 0 0,0 0 1 0 0,1-1 0 0 0,0 1 0 0 0,0-1-1 0 0,1 0 1 0 0,0-1 0 0 0,0 1 0 0 0,0-1 0 0 0,1 0-1 0 0,0-1 1 0 0,0 0 0 0 0,1 0 0 0 0,-1 0-1 0 0,1-1 1 0 0,0 0 0 0 0,0 0 0 0 0,1-1-1 0 0,-1 0 1 0 0,1-1 0 0 0,-1 0 0 0 0,1 0 0 0 0,0-1-1 0 0,0 0 1 0 0,0 0 0 0 0,0-1 0 0 0,0 0-1 0 0,0-1 1 0 0,2-1-17 0 0,124-17 839 0 0,-130 17-772 0 0,0 0 0 0 0,0 0 0 0 0,0 0 0 0 0,0-1 0 0 0,0 0 0 0 0,-1 0 0 0 0,1 0-1 0 0,-1 0 1 0 0,1-1 0 0 0,-1 0 0 0 0,-1 0 0 0 0,1 0 0 0 0,0 0 0 0 0,-1 0 0 0 0,0-1 0 0 0,0 0 0 0 0,0 1 0 0 0,-1-1 0 0 0,1 0 0 0 0,-1 0 0 0 0,0-1 0 0 0,-1 1 0 0 0,1-3-67 0 0,-1 5 14 0 0,-1-1 0 0 0,0 1 0 0 0,0 0 0 0 0,0-1 0 0 0,0 1 0 0 0,0-1-1 0 0,-1 1 1 0 0,0-1 0 0 0,0 1 0 0 0,0 0 0 0 0,0-1 0 0 0,0 1 0 0 0,0 0-1 0 0,-1 0 1 0 0,0 0 0 0 0,1 0 0 0 0,-1 0 0 0 0,0 0 0 0 0,-1 0 0 0 0,1 1 0 0 0,0-1-1 0 0,-1 1 1 0 0,1 0 0 0 0,-1 0 0 0 0,0-1 0 0 0,0 2 0 0 0,0-1 0 0 0,0 0 0 0 0,-3-1-14 0 0,-98-32-435 0 0,-67 14-1275 0 0,59 35-3435 0 0,91-6 239 0 0,7-1-4723 0 0</inkml:trace>
  <inkml:trace contextRef="#ctx0" brushRef="#br0" timeOffset="3040.947">2390 56 0 0 0,'0'0'309'0'0,"0"0"900"0"0,0 0 450 0 0,0 0 312 0 0,0 0 231 0 0,0 0 11 0 0,0 0-211 0 0,0 0-197 0 0,0 0-196 0 0,0 0-182 0 0,0 0-136 0 0,0 0-119 0 0,0 0-115 0 0,1-9-64 0 0,1-28-71 0 0,-1 28-78 0 0,-1 9-97 0 0,0 0-119 0 0,0 0-105 0 0,-8 22 1458 0 0,4-3-1861 0 0,1 0 0 0 0,0 0-1 0 0,2 1 1 0 0,0-1-1 0 0,1 0 1 0 0,1 1 0 0 0,1-1-1 0 0,1 0 1 0 0,0 0 0 0 0,2 0-1 0 0,4 13-119 0 0,1 16 89 0 0,108 459 60 0 0,-62-267-134 0 0,-55-239-7 0 0,-1 0-1 0 0,1 0 1 0 0,-1 0 0 0 0,1 0 0 0 0,-1 0 0 0 0,1 0 0 0 0,-1 0 0 0 0,0 0-1 0 0,0 0 1 0 0,1 0 0 0 0,-1 0 0 0 0,0 0 0 0 0,0 0 0 0 0,0 0 0 0 0,0 0-1 0 0,0 0 1 0 0,0 0 0 0 0,0 0 0 0 0,-1 0 0 0 0,1 0 0 0 0,0 0 0 0 0,-1 0-1 0 0,1 0 1 0 0,0 0 0 0 0,-1-1 0 0 0,1 1 0 0 0,-1 0 0 0 0,1 0 0 0 0,-1 0-1 0 0,0 0 1 0 0,1-1 0 0 0,-1 1 0 0 0,0 0 0 0 0,0 0 0 0 0,0-1 0 0 0,1 1-1 0 0,-1-1 1 0 0,0 1 0 0 0,0-1 0 0 0,0 1 0 0 0,0-1 0 0 0,0 1 0 0 0,0-1-1 0 0,0 0 1 0 0,0 0 0 0 0,0 1 0 0 0,0-1 0 0 0,0 0 0 0 0,0 0 0 0 0,0 0-1 0 0,0 0 1 0 0,0 0 0 0 0,0 0 0 0 0,0-1 0 0 0,-1 1-8 0 0,-334 11 28 0 0,-645 110-647 0 0,258-3 667 0 0,498-59-25 0 0,-35 19 187 0 0,242-72-319 0 0,18-6 145 0 0,0 0 0 0 0,1-1-1 0 0,-1 1 1 0 0,0 0 0 0 0,0-1 0 0 0,0 1-1 0 0,0-1 1 0 0,0 1 0 0 0,1 0 0 0 0,-1-1 0 0 0,0 1-1 0 0,0-1 1 0 0,0 1 0 0 0,0-1 0 0 0,0 1 0 0 0,0 0-1 0 0,0-1 1 0 0,0 1 0 0 0,-1-1 0 0 0,1 1-1 0 0,0-1 1 0 0,0 1 0 0 0,0 0 0 0 0,0-1 0 0 0,0 1-1 0 0,-1-1 1 0 0,1 1 0 0 0,0 0 0 0 0,0-1-1 0 0,-1 1 1 0 0,1 0 0 0 0,0-1 0 0 0,-1 1 0 0 0,1 0-1 0 0,0 0 1 0 0,-1-1 0 0 0,1 1 0 0 0,0 0-1 0 0,-1 0 1 0 0,1 0 0 0 0,-1-1 0 0 0,1 1 0 0 0,0 0-1 0 0,-1 0 1 0 0,1 0 0 0 0,-1 0 0 0 0,1 0 0 0 0,0 0-1 0 0,-1 0 1 0 0,1 0 0 0 0,-1 0 0 0 0,1 0-1 0 0,-1 0 1 0 0,1 0 0 0 0,0 0 0 0 0,-1 0 0 0 0,1 0-1 0 0,-1 0 1 0 0,1 1-36 0 0,14-205 342 0 0,-15-607-278 0 0,38 556-82 0 0,-14 177 81 0 0,20 97-359 0 0,104-7 377 0 0,-104-13-65 0 0,222-21-40 0 0,83 5 66 0 0,260 23-42 0 0,-151 16 12 0 0,-239-36-11 0 0,11-31-120 0 0,-145 23-509 0 0,-72 19 203 0 0,8 1-5014 0 0,-7 11-5945 0 0,-11-5-321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9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1 285 0 0 0,'0'0'83'0'0,"0"0"357"0"0,0 0 363 0 0,0 0 300 0 0,0 0 166 0 0,0 0 29 0 0,0 0-35 0 0,0 0-78 0 0,0 0-73 0 0,0 0-45 0 0,0 0-60 0 0,0 0-61 0 0,12 0-41 0 0,100 0 3828 0 0,110-37-366 0 0,-129 23-3822 0 0,-36 10-257 0 0,-56 4-257 0 0,-1 0 5 0 0,0 0 18 0 0,0 0 17 0 0,0 0 8 0 0,0 0 4 0 0,0 0 9 0 0,0 0 0 0 0,0 0 12 0 0,0 0 9 0 0,0 0-10 0 0,0 0 5 0 0,0 0-10 0 0,0 0-23 0 0,0 0 6 0 0,0 0-9 0 0,0 0-6 0 0,0 0 19 0 0,0 0-10 0 0,0 0-10 0 0,0 0-5 0 0,0 0-16 0 0,0 0-1 0 0,0 0 13 0 0,0 0 9 0 0,0 0-9 0 0,0 0 10 0 0,0 0-9 0 0,0 0-1 0 0,0 0 23 0 0,0 0-3 0 0,0 0 8 0 0,0 0 25 0 0,0 0 16 0 0,0 0 10 0 0,0 0 25 0 0,0 0-3 0 0,-13-3 262 0 0,-83-80 560 0 0,68 54-795 0 0,-1-1-46 0 0,-66-52-323 0 0,93 80 1552 0 0,1 1-3710 0 0,0 3-12857 0 0,1-1 14762 0 0,0 5-9908 0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0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26 10554 0 0,'0'0'1986'0'0,"0"0"-344"0"0,0 0-195 0 0,0 0-47 0 0,0 0-130 0 0,0 0-233 0 0,0 0-238 0 0,0 0-152 0 0,0 0-123 0 0,0 0-69 0 0,0 0-41 0 0,0 0-62 0 0,0 0-37 0 0,-4 4-16 0 0,-11 10-2 0 0,12-10 5 0 0,3-4-16 0 0,0 0-53 0 0,0 0-61 0 0,0 0-46 0 0,0 0-40 0 0,0 0-17 0 0,30-29 156 0 0,-5 10 138 0 0,-25 19-192 0 0,0 0 41 0 0,-22 8 697 0 0,-29 32-502 0 0,62-36-2340 0 0,5-8-7141 0 0,-14 4 4058 0 0,0 0-5960 0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24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320 184 5289 0 0,'0'0'3582'0'0,"0"0"-1911"0"0,0 0-655 0 0,0 0-74 0 0,0 0 60 0 0,0 0 32 0 0,0 0-3 0 0,0 0-148 0 0,0 0-207 0 0,0 0-116 0 0,0 0-97 0 0,0 8-12 0 0,-10 212 453 0 0,10 0-1 0 0,23 159-903 0 0,-18-337-601 0 0,0 104-1905 0 0,-35-57-8470 0 0,21-79 7398 0 0,3-5 832 0 0</inkml:trace>
  <inkml:trace contextRef="#ctx0" brushRef="#br0" timeOffset="457.264">0 416 5193 0 0,'0'0'1062'0'0,"0"0"55"0"0,0 0 177 0 0,0 0 173 0 0,18-37 49 0 0,59-111-132 0 0,-25 77 365 0 0,-39 62-1408 0 0,14-10 34 0 0,1 1 0 0 0,1 1 0 0 0,1 2 0 0 0,0 0 0 0 0,1 3 0 0 0,0 0-1 0 0,1 2 1 0 0,0 1 0 0 0,15-1-375 0 0,-30 6 66 0 0,-1 1 1 0 0,2 0-1 0 0,-1 1 0 0 0,0 1 0 0 0,0 0 0 0 0,0 2 1 0 0,1 0-1 0 0,-1 1 0 0 0,0 0 0 0 0,0 1 0 0 0,15 6-66 0 0,-23-7 20 0 0,-1 1-1 0 0,1 0 1 0 0,-1 1-1 0 0,0-1 1 0 0,-1 2-1 0 0,1-1 1 0 0,-1 1-1 0 0,1 0 1 0 0,-1 0-1 0 0,-1 1 1 0 0,1 0-1 0 0,-1 0 1 0 0,0 1-1 0 0,-1 0 1 0 0,1 0-1 0 0,-1 0 1 0 0,-1 1-1 0 0,1-1 1 0 0,-1 1-1 0 0,-1 0 1 0 0,1 0-1 0 0,-1 1 1 0 0,-1-1-1 0 0,0 1 1 0 0,0-1-1 0 0,0 1 1 0 0,-1 0-1 0 0,-1 0 1 0 0,1-1-1 0 0,-1 1 1 0 0,-2 7-20 0 0,-4 3 50 0 0,-2-1 0 0 0,0-1 0 0 0,-1 1 0 0 0,-1-2 0 0 0,-1 1 0 0 0,0-1 1 0 0,-1-1-1 0 0,-1 0 0 0 0,0-1 0 0 0,-5 4-50 0 0,-255 222 437 0 0,261-230-386 0 0,1 0-1 0 0,0 1 0 0 0,0 1 0 0 0,1 0 0 0 0,1 0 0 0 0,0 1 0 0 0,1 0 0 0 0,-5 11-50 0 0,10-19 35 0 0,1 1 0 0 0,0-1 0 0 0,0 1 0 0 0,1 0 0 0 0,-1-1 0 0 0,1 1 0 0 0,0 0 0 0 0,1 0-1 0 0,0 0 1 0 0,0 0 0 0 0,0 0 0 0 0,0 0 0 0 0,1 0 0 0 0,0 0 0 0 0,0-1 0 0 0,1 1 0 0 0,0 0 0 0 0,0-1 0 0 0,0 1 0 0 0,0-1 0 0 0,1 1 0 0 0,0-1 0 0 0,3 4-35 0 0,3 2 136 0 0,1-1 0 0 0,0 0 1 0 0,1 0-1 0 0,0-1 0 0 0,0 0 1 0 0,1-1-1 0 0,0-1 0 0 0,1 0 1 0 0,0 0-1 0 0,0-1 1 0 0,3 0-137 0 0,93 59 1095 0 0,-75-24-819 0 0,-33-35 227 0 0,2 1-5125 0 0,8-5-9796 0 0,-8-2 12421 0 0,0 0-2313 0 0</inkml:trace>
  <inkml:trace contextRef="#ctx0" brushRef="#br0" timeOffset="760.849">1132 743 10610 0 0,'0'0'990'0'0,"0"0"-247"0"0,0 0-78 0 0,0 0 121 0 0,0 0 83 0 0,0 0-10 0 0,0 0-63 0 0,0 0-110 0 0,0 0-106 0 0,-32 30-112 0 0,-99 96-97 0 0,127-124-348 0 0,1 0 0 0 0,-1 1 1 0 0,1 0-1 0 0,0 0 0 0 0,0 0 0 0 0,0 0 1 0 0,0 1-1 0 0,0-1 0 0 0,1 1 1 0 0,-1 0-1 0 0,1-1 0 0 0,0 1 1 0 0,0 0-1 0 0,1 0 0 0 0,-1 0 1 0 0,1 1-1 0 0,0-1 0 0 0,0 0 0 0 0,0 1-23 0 0,0 8 94 0 0,-1-8-58 0 0,1 0 1 0 0,0 0 0 0 0,0 1-1 0 0,0-1 1 0 0,1 1 0 0 0,0-1-1 0 0,0 0 1 0 0,0 1 0 0 0,1-1-1 0 0,-1 1 1 0 0,1-1 0 0 0,1 0-1 0 0,-1 0 1 0 0,1 1 0 0 0,0-1-1 0 0,0 0 1 0 0,0 0-1 0 0,1-1 1 0 0,0 1 0 0 0,0 0-1 0 0,0-1 1 0 0,0 0 0 0 0,1 0-1 0 0,-1 0 1 0 0,1 0 0 0 0,0 0-1 0 0,1-1 1 0 0,-1 0 0 0 0,0 1-1 0 0,1-2 1 0 0,0 1 0 0 0,0-1-1 0 0,3 2-36 0 0,6 0 139 0 0,1-1 0 0 0,0-1 0 0 0,-1 0-1 0 0,1-1 1 0 0,0-1 0 0 0,-1 0 0 0 0,1-1 0 0 0,0 0-1 0 0,-1-1 1 0 0,1-1 0 0 0,-1-1 0 0 0,1 0-1 0 0,-1 0 1 0 0,-1-2 0 0 0,1 1 0 0 0,-1-2 0 0 0,0 0-1 0 0,0 0 1 0 0,-1-2 0 0 0,0 1 0 0 0,0-1 0 0 0,-1-1-1 0 0,0 0 1 0 0,-1-1 0 0 0,0 0 0 0 0,-1 0-1 0 0,0-1 1 0 0,-1 0 0 0 0,0-1 0 0 0,-1 0 0 0 0,3-7-139 0 0,-6 13-27 0 0,-1 0 0 0 0,0-1 0 0 0,-1 1 0 0 0,1 0 0 0 0,-1-1 0 0 0,-1 0 0 0 0,1 1 0 0 0,-1-1 0 0 0,-1 0 0 0 0,1 0 0 0 0,-1 0 0 0 0,-1 1 0 0 0,1-1 1 0 0,-2 0-1 0 0,1 0 0 0 0,-1 1 0 0 0,0-1 0 0 0,0 1 0 0 0,-1-1 0 0 0,0 1 0 0 0,0 0 0 0 0,-1 0 0 0 0,0 0 0 0 0,0 1 0 0 0,-1-1 0 0 0,-2-1 27 0 0,1 2-238 0 0,-1 1 0 0 0,-1 0-1 0 0,1 0 1 0 0,-1 0-1 0 0,0 1 1 0 0,0 1-1 0 0,0-1 1 0 0,-1 1 0 0 0,1 1-1 0 0,-1 0 1 0 0,1 0-1 0 0,-1 0 1 0 0,0 1-1 0 0,-7 0 239 0 0,10 1-600 0 0,0 0-1 0 0,0 1 1 0 0,0-1-1 0 0,0 1 1 0 0,0 1-1 0 0,0-1 1 0 0,0 1-1 0 0,1 0 1 0 0,-1 0-1 0 0,1 1 1 0 0,-1-1-1 0 0,1 1 1 0 0,0 1-1 0 0,0-1 601 0 0,-14 12-5517 0 0,8-3-991 0 0</inkml:trace>
  <inkml:trace contextRef="#ctx0" brushRef="#br0" timeOffset="1118.379">1861 791 4497 0 0,'0'0'2589'0'0,"0"0"-312"0"0,0 0-238 0 0,0 0-169 0 0,0 0-348 0 0,0 0-354 0 0,0 0-190 0 0,0 0-141 0 0,0 0-118 0 0,0 0-116 0 0,0 0-107 0 0,-36 11-89 0 0,-113 35-37 0 0,72-3 119 0 0,66-32-371 0 0,7-9-93 0 0,0 1-1 0 0,0 0 1 0 0,0 0-1 0 0,1 0 1 0 0,0 1-1 0 0,-1-1 1 0 0,1 1-1 0 0,0 0 1 0 0,1 0-1 0 0,-1 0 1 0 0,1 0-1 0 0,0 1 1 0 0,0-1-1 0 0,0 0 1 0 0,0 1 0 0 0,1 0-1 0 0,0-1 1 0 0,0 1-1 0 0,0 0 1 0 0,0-1-1 0 0,1 1 1 0 0,0 0-1 0 0,0 0 1 0 0,0 0-1 0 0,0-1 1 0 0,1 1-1 0 0,0 0 1 0 0,0 0-1 0 0,0-1 1 0 0,1 1-1 0 0,-1-1 1 0 0,1 1-1 0 0,0-1 1 0 0,1 0 0 0 0,-1 1-1 0 0,2 0-24 0 0,10 5 42 0 0,0-1 0 0 0,0 0 0 0 0,1-1 0 0 0,0-1-1 0 0,1 0 1 0 0,-1-1 0 0 0,1-1 0 0 0,1 0 0 0 0,-1-1 0 0 0,1-1 0 0 0,-1-1 0 0 0,1 0-1 0 0,0-1 1 0 0,0-1 0 0 0,0 0 0 0 0,-1-1 0 0 0,2-1-42 0 0,-6 2-8 0 0,-1-1-151 0 0,-1 0-1 0 0,0-1 1 0 0,1 0-1 0 0,-1 0 1 0 0,0-1-1 0 0,0-1 1 0 0,-1 1-1 0 0,1-2 1 0 0,-1 1-1 0 0,0-1 1 0 0,0-1-1 0 0,0 1 1 0 0,-1-2-1 0 0,8-5 160 0 0,24-26-4103 0 0,-3-1-3869 0 0,-27 27-286 0 0</inkml:trace>
  <inkml:trace contextRef="#ctx0" brushRef="#br0" timeOffset="1396.67">2395 272 13795 0 0,'0'0'1435'0'0,"0"0"-228"0"0,0 0-259 0 0,0 0-140 0 0,0 0 32 0 0,0 0 35 0 0,0 0-1 0 0,0 0-45 0 0,0 0-99 0 0,0 0-138 0 0,0 0-132 0 0,0 0-88 0 0,-2 33-77 0 0,-5 102-26 0 0,7-4 302 0 0,16 59-249 0 0,1 27-1790 0 0,-32-201-2673 0 0,-7-24-4800 0 0,17 2 3789 0 0,-1 1-368 0 0</inkml:trace>
  <inkml:trace contextRef="#ctx0" brushRef="#br0" timeOffset="1760.486">2618 526 4041 0 0,'0'0'3057'0'0,"0"0"-1729"0"0,0 0-524 0 0,0 0 116 0 0,0 0 180 0 0,0 0 61 0 0,0 0-44 0 0,0 0-109 0 0,0 0-139 0 0,-31 25-96 0 0,-96 75-54 0 0,53-29 1657 0 0,73-69-2328 0 0,0 0 0 0 0,0 0-1 0 0,0 0 1 0 0,0 0-1 0 0,1 0 1 0 0,-1 0-1 0 0,0 0 1 0 0,1 0 0 0 0,-1 1-1 0 0,1-1 1 0 0,0 0-1 0 0,0 0 1 0 0,0 1-1 0 0,0-1 1 0 0,0 0 0 0 0,0 1-1 0 0,1-1 1 0 0,-1 0-1 0 0,1 0 1 0 0,0 0-1 0 0,-1 0 1 0 0,1 0 0 0 0,0 1-1 0 0,0-1 1 0 0,0 0-1 0 0,1-1 1 0 0,-1 1-1 0 0,0 0 1 0 0,1 0 0 0 0,-1-1-1 0 0,1 1 1 0 0,0 0-1 0 0,-1-1 1 0 0,1 0 0 0 0,0 1-1 0 0,0-1 1 0 0,0 0-1 0 0,0 0 1 0 0,0 0-48 0 0,85 35 1054 0 0,-85-35-1016 0 0,23 6 283 0 0,81 38 1087 0 0,-90-2-707 0 0,-16-42-805 0 0,24-1-3987 0 0,-3-6-7543 0 0,-18 5 2812 0 0</inkml:trace>
  <inkml:trace contextRef="#ctx0" brushRef="#br0" timeOffset="2362.454">2828 916 1920 0 0,'0'0'2972'0'0,"0"0"-89"0"0,0 0-82 0 0,0 0-282 0 0,0 0-421 0 0,0 0-398 0 0,0 0-333 0 0,0 0-284 0 0,32-3-226 0 0,103-11-169 0 0,-57-9 355 0 0,-71 20-964 0 0,0 0-1 0 0,1 0 1 0 0,-1 0-1 0 0,0-1 0 0 0,-1 0 1 0 0,1 0-1 0 0,-1-1 1 0 0,0 0-1 0 0,0 0 0 0 0,0 0 1 0 0,-1-1-1 0 0,1 0 0 0 0,-1 0 1 0 0,-1 0-1 0 0,1-1 1 0 0,-1 0-1 0 0,0 1 0 0 0,-1-1 1 0 0,0-1-1 0 0,0 1 1 0 0,0 0-1 0 0,-1-1 0 0 0,1-3-78 0 0,-5 8-65 0 0,1 1 0 0 0,-1 0 0 0 0,1 0 1 0 0,-1 0-1 0 0,0 0 0 0 0,0 0 0 0 0,0 0 0 0 0,0 1 0 0 0,0-1 0 0 0,0 1 0 0 0,-1-1 0 0 0,1 1 0 0 0,0 0 0 0 0,-1 0 0 0 0,1 0 0 0 0,-1 0 0 0 0,1 0 0 0 0,-1 0 0 0 0,0 1 0 0 0,1 0 0 0 0,-1-1 0 0 0,0 1 0 0 0,1 0 0 0 0,-1 0 0 0 0,0 0 0 0 0,1 1 0 0 0,-1-1 0 0 0,0 1 0 0 0,1-1 0 0 0,-1 1 0 0 0,-1 0 65 0 0,-9 0-258 0 0,1 0 112 0 0,0 1-1 0 0,0 1 1 0 0,0 0 0 0 0,0 0-1 0 0,0 1 1 0 0,1 1 0 0 0,0 0-1 0 0,0 0 1 0 0,0 1 0 0 0,0 1-1 0 0,1 0 1 0 0,0 0 0 0 0,1 1-1 0 0,0 0 1 0 0,0 1 0 0 0,0 0-1 0 0,1 0 1 0 0,-2 5 146 0 0,6-11 19 0 0,1 1 1 0 0,0 0-1 0 0,0 0 1 0 0,0 0-1 0 0,1 0 0 0 0,-1 0 1 0 0,1 1-1 0 0,0-1 1 0 0,0 1-1 0 0,0 0 0 0 0,1 0 1 0 0,0-1-1 0 0,0 1 1 0 0,0 0-1 0 0,0 0 0 0 0,1 0 1 0 0,0 0-1 0 0,0 0 1 0 0,0 0-1 0 0,1 0 0 0 0,0 0 1 0 0,-1 0-1 0 0,2 0 1 0 0,-1-1-1 0 0,1 1 0 0 0,-1 0 1 0 0,1-1-1 0 0,1 1 1 0 0,-1-1-1 0 0,0 1 0 0 0,1-1 1 0 0,0 0-1 0 0,0 0 1 0 0,0-1-1 0 0,1 1 0 0 0,-1-1 1 0 0,1 1-1 0 0,0-1 1 0 0,0 0-1 0 0,0 0 0 0 0,0-1 1 0 0,1 1-20 0 0,12 3 209 0 0,1 0 0 0 0,0-2 1 0 0,0 0-1 0 0,0-1 0 0 0,0 0 0 0 0,1-2 0 0 0,-1 0 1 0 0,0-1-1 0 0,14-2-209 0 0,-1-2 289 0 0,-2-1 1 0 0,1-2-1 0 0,0-1 1 0 0,-1-1-1 0 0,-1-1 1 0 0,3-3-290 0 0,4-1 262 0 0,14-5-76 0 0,-1-3-1 0 0,-1-2 1 0 0,-1-2-1 0 0,-1-2 1 0 0,-2-2-1 0 0,-1-1 1 0 0,-1-3-1 0 0,10-13-185 0 0,-32 31-18 0 0,-2-2-1 0 0,0 0 1 0 0,-1-2 0 0 0,-1 1-1 0 0,0-2 1 0 0,-2 0-1 0 0,0-1 1 0 0,-2 0-1 0 0,0 0 1 0 0,-1-1-1 0 0,-2-1 1 0 0,0 0 0 0 0,-2 0-1 0 0,0 0 1 0 0,-2-1-1 0 0,-1 0 1 0 0,-1 1-1 0 0,0-21 19 0 0,-2 40-8 0 0,0 1 1 0 0,-1-1-1 0 0,1 1 0 0 0,-1-1 0 0 0,0 1 1 0 0,0 0-1 0 0,0-1 0 0 0,-1 1 0 0 0,1 0 0 0 0,-1 0 1 0 0,0 0-1 0 0,0 0 0 0 0,-1 0 0 0 0,1 0 0 0 0,-1 0 1 0 0,0 1-1 0 0,0 0 0 0 0,0-1 0 0 0,0 1 1 0 0,-1 0-1 0 0,1 0 0 0 0,-1 1 0 0 0,0-1 0 0 0,0 1 1 0 0,0 0-1 0 0,0 0 0 0 0,0 0 0 0 0,0 0 1 0 0,0 1-1 0 0,-1 0 0 0 0,1 0 0 0 0,-1 0 0 0 0,1 0 1 0 0,-1 1-1 0 0,1-1 0 0 0,-1 1 0 0 0,-1 1 8 0 0,-5 0-6 0 0,-1 1-1 0 0,0 1 1 0 0,1 0-1 0 0,-1 1 1 0 0,1 0-1 0 0,0 1 1 0 0,0 0-1 0 0,1 1 1 0 0,-1 0 0 0 0,1 0-1 0 0,1 1 1 0 0,-1 0-1 0 0,1 1 1 0 0,0 0-1 0 0,1 1 1 0 0,0 0-1 0 0,0 0 1 0 0,1 1-1 0 0,0 0 1 0 0,-4 8 6 0 0,-25 69 121 0 0,33-69-74 0 0,1 0 0 0 0,2 0 0 0 0,-1 0 0 0 0,2 0 0 0 0,0 0 0 0 0,2 0 0 0 0,0 0 0 0 0,1 0 0 0 0,0-1 0 0 0,1 0 0 0 0,1 0 0 0 0,1 0 0 0 0,1 0 0 0 0,0-1 0 0 0,1 0 1 0 0,1-1-1 0 0,0 0 0 0 0,1-1 0 0 0,9 10-47 0 0,12 10 88 0 0,2-2-1 0 0,1-1 1 0 0,2-1 0 0 0,1-2 0 0 0,1-2 0 0 0,1-2 0 0 0,1-1 0 0 0,1-2 0 0 0,18 5-88 0 0,6-10-271 0 0,-68-49-1430 0 0,-62-41-3672 0 0,14 34-3397 0 0,46 37 7594 0 0,-19-13-7599 0 0</inkml:trace>
  <inkml:trace contextRef="#ctx0" brushRef="#br0" timeOffset="2611.433">3179 511 16780 0 0,'0'0'1529'0'0,"0"0"-124"0"0,0 0-67 0 0,38 0-121 0 0,124-3-136 0 0,366-12 2892 0 0,-329 14-3898 0 0,178 1-4281 0 0,-278 1-2651 0 0,-73-1 2381 0 0,12 0-7383 0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32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469 372 6225 0 0,'0'0'1149'0'0,"0"0"-253"0"0,0 0-49 0 0,0 0 268 0 0,0 0 265 0 0,0 0 131 0 0,0 0-79 0 0,0 0-206 0 0,0 0-191 0 0,0 0-165 0 0,0 0-133 0 0,2-5-117 0 0,5-15-68 0 0,-44 4 1536 0 0,12 15-1976 0 0,-1 1-1 0 0,1 1 1 0 0,-1 2-1 0 0,1 0 1 0 0,0 2-1 0 0,0 1 1 0 0,1 0-1 0 0,-1 2 1 0 0,1 1-1 0 0,-12 7-111 0 0,-23 18 102 0 0,59-33-94 0 0,1 1 1 0 0,0-1-1 0 0,0 1 1 0 0,0-1-1 0 0,0 0 1 0 0,0 1-1 0 0,1-1 1 0 0,-1 0-1 0 0,0 0 1 0 0,1 0-1 0 0,-1 0 1 0 0,0 0 0 0 0,1 0-1 0 0,-1 0 1 0 0,1 0-1 0 0,0-1 1 0 0,-1 1-1 0 0,1 0 1 0 0,-1-1-1 0 0,1 1 1 0 0,0-1-1 0 0,0 0 1 0 0,-1 0-1 0 0,1 0 1 0 0,0 0 0 0 0,0 0-1 0 0,-1 0 1 0 0,1 0-1 0 0,0 0 1 0 0,1-1-9 0 0,2 2 26 0 0,108 5 564 0 0,-112-6-581 0 0,-1 0 0 0 0,1 0 0 0 0,-1 0 0 0 0,1 0 0 0 0,-1 0 0 0 0,1 0 1 0 0,-1 0-1 0 0,1 1 0 0 0,0-1 0 0 0,-1 0 0 0 0,1 0 0 0 0,-1 0 0 0 0,1 0 0 0 0,-1 1 0 0 0,1-1 0 0 0,-1 0 1 0 0,0 1-1 0 0,1-1 0 0 0,-1 0 0 0 0,1 1 0 0 0,-1-1 0 0 0,1 0 0 0 0,-1 1 0 0 0,0-1 0 0 0,1 1 1 0 0,-1-1-1 0 0,0 1 0 0 0,0-1 0 0 0,1 1 0 0 0,-1-1 0 0 0,0 1 0 0 0,0-1 0 0 0,0 1 0 0 0,0-1 1 0 0,1 1-1 0 0,-1-1 0 0 0,0 1 0 0 0,0-1 0 0 0,0 1 0 0 0,0-1 0 0 0,0 1 0 0 0,0 0 0 0 0,0-1 1 0 0,-1 1-1 0 0,1-1 0 0 0,0 1 0 0 0,0-1 0 0 0,0 1 0 0 0,0-1 0 0 0,-1 1 0 0 0,1-1 0 0 0,0 1 1 0 0,-1-1-1 0 0,1 1 0 0 0,0-1 0 0 0,-1 0 0 0 0,1 1 0 0 0,0-1 0 0 0,-1 0 0 0 0,1 1 0 0 0,-1-1 1 0 0,1 0-1 0 0,-1 1 0 0 0,1-1 0 0 0,-1 0 0 0 0,1 0 0 0 0,-1 1 0 0 0,1-1 0 0 0,-1 0 0 0 0,0 0-9 0 0,-35 34 188 0 0,35-32-174 0 0,-44 34 96 0 0,-104 102 82 0 0,146-134-184 0 0,0 0 0 0 0,-1 0 0 0 0,1 0 0 0 0,1 0-1 0 0,-1 1 1 0 0,1 0 0 0 0,0-1 0 0 0,0 1 0 0 0,0 0-1 0 0,0 0 1 0 0,1 0 0 0 0,0 0 0 0 0,0 0 0 0 0,0 0-1 0 0,1 0 1 0 0,0 1 0 0 0,0-1 0 0 0,0 0 0 0 0,1 0-1 0 0,-1 0 1 0 0,1 0 0 0 0,0 1 0 0 0,1-1 0 0 0,-1-1-1 0 0,1 1 1 0 0,0 0 0 0 0,0 0 0 0 0,1-1 0 0 0,-1 1-1 0 0,1-1 1 0 0,0 1 0 0 0,0-1 0 0 0,1 0 0 0 0,-1-1-1 0 0,1 1 1 0 0,0 0 0 0 0,0-1 0 0 0,0 0 0 0 0,0 0-1 0 0,3 1-7 0 0,6 3 67 0 0,1-1-1 0 0,0-1 1 0 0,0 0-1 0 0,0-1 0 0 0,0 0 1 0 0,1-1-1 0 0,0-1 0 0 0,-1 0 1 0 0,1-1-1 0 0,0-1 0 0 0,0 0 1 0 0,0-1-1 0 0,2-1-66 0 0,-10 2-87 0 0,-1 0 1 0 0,0-1-1 0 0,0 0 0 0 0,0 0 1 0 0,0 0-1 0 0,0-1 0 0 0,0 0 0 0 0,0 0 1 0 0,0-1-1 0 0,-1 1 0 0 0,1-1 0 0 0,-1 0 1 0 0,0-1-1 0 0,0 1 0 0 0,0-1 0 0 0,0 0 1 0 0,-1-1-1 0 0,0 1 0 0 0,1-1 0 0 0,-1 1 1 0 0,-1-1-1 0 0,1-1 0 0 0,-1 1 0 0 0,1-3 87 0 0,6-47-4413 0 0,-11 17-5373 0 0,-2 26-21 0 0</inkml:trace>
  <inkml:trace contextRef="#ctx0" brushRef="#br0" timeOffset="246.385">279 0 13299 0 0,'0'0'1104'0'0,"0"0"-354"0"0,0 0-324 0 0,0 0 36 0 0,0 0 210 0 0,0 0 249 0 0,0 0 166 0 0,0 0 4 0 0,0 0-97 0 0,0 0-167 0 0,0 0-173 0 0,-10 39-155 0 0,-32 123-81 0 0,30-31 280 0 0,16 125 325 0 0,-8 261-937 0 0,-27-352-1651 0 0,12-112-2009 0 0,-3-4-4273 0 0,15-36-1361 0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41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56 0 0 0,'0'0'1764'0'0,"0"0"1"0"0,0 0-33 0 0,0 0 118 0 0,0 0 112 0 0,0 0-13 0 0,0 0-154 0 0,0 0-236 0 0,0 0-252 0 0,0 0-224 0 0,0 0-148 0 0,3-6-132 0 0,9-16-112 0 0,-9 16-64 0 0,-3 6-38 0 0,0 0-12 0 0,0 0-4 0 0,0 0-35 0 0,0 0-84 0 0,0 0-67 0 0,0 0-33 0 0,0 0-51 0 0,0 0 14 0 0,0 19 1108 0 0,0 29-1012 0 0,-16 401 986 0 0,7-147-1712 0 0,8-290-1548 0 0,0-20-3527 0 0,-1-21-7174 0 0,2 21 5535 0 0</inkml:trace>
  <inkml:trace contextRef="#ctx0" brushRef="#br0" timeOffset="320.034">26 96 7762 0 0,'0'0'2008'0'0,"0"0"-97"0"0,0 0-168 0 0,0 0-141 0 0,0 0-199 0 0,0 0-234 0 0,0 0-119 0 0,0 0-92 0 0,0 0-13 0 0,0 0-6 0 0,0 0-88 0 0,0 0-103 0 0,0 0-108 0 0,37-2-84 0 0,117-6-78 0 0,124-26 1070 0 0,11-13-1349 0 0,-245 42-1902 0 0,-43 5 1058 0 0,-1 0-107 0 0,0 0-111 0 0,-12 4-1418 0 0,-35 17-4217 0 0,22-9-168 0 0,11-5-436 0 0</inkml:trace>
  <inkml:trace contextRef="#ctx0" brushRef="#br0" timeOffset="574.599">0 516 1104 0 0,'0'0'4984'0'0,"0"0"-2227"0"0,0 0-758 0 0,0 0-168 0 0,0 0-46 0 0,0 0-80 0 0,0 0-125 0 0,0 0-110 0 0,0 0-106 0 0,0 0-166 0 0,0 0-130 0 0,0 0-120 0 0,0 0-173 0 0,29 8-111 0 0,91 25-124 0 0,-28-36 39 0 0,-69-3-448 0 0,110-25 332 0 0,25-5-646 0 0,-54 27-2701 0 0,-75 7-299 0 0,-4 0-6324 0 0,-14 2-1681 0 0</inkml:trace>
  <inkml:trace contextRef="#ctx0" brushRef="#br0" timeOffset="869.944">1121 409 12267 0 0,'0'0'2421'0'0,"0"0"-472"0"0,0 0-311 0 0,0 0-147 0 0,0 0-183 0 0,0 0-252 0 0,0 0-276 0 0,0 0-193 0 0,0 0-118 0 0,0 0-38 0 0,0 0 29 0 0,0 0 18 0 0,0 0-33 0 0,17 0-46 0 0,116-1 549 0 0,180-28-104 0 0,-270 22-909 0 0,9 0-4457 0 0,-52 7 2399 0 0,0 0-2597 0 0,-2 0-92 0 0,-1 3-6437 0 0</inkml:trace>
  <inkml:trace contextRef="#ctx0" brushRef="#br0" timeOffset="1120.015">1033 689 13947 0 0,'0'0'2364'0'0,"0"0"-1089"0"0,0 0-282 0 0,0 0 230 0 0,0 0 153 0 0,0 0-91 0 0,0 0-239 0 0,0 0-234 0 0,34-7-182 0 0,110-22-168 0 0,59-20 432 0 0,-60 31-944 0 0,-47 14-3621 0 0,-82 4 1854 0 0,5-1-2339 0 0,-6 3-3112 0 0,-5 1-2077 0 0</inkml:trace>
  <inkml:trace contextRef="#ctx0" brushRef="#br0" timeOffset="1711.42">1740 877 7994 0 0,'0'0'2282'0'0,"0"0"-621"0"0,0 0-38 0 0,0 0 306 0 0,0 0 215 0 0,0 0-127 0 0,0 0-356 0 0,0 0-368 0 0,0 0-325 0 0,0 0-213 0 0,0 0-131 0 0,0 0-63 0 0,13-19-69 0 0,41-61-53 0 0,8-39 892 0 0,-45 83-1226 0 0,1 1 0 0 0,2 0 0 0 0,2 1 0 0 0,1 2-1 0 0,2 0 1 0 0,0 2 0 0 0,3 0 0 0 0,0 2 0 0 0,3 0-105 0 0,-26 24-1 0 0,-1 0-4 0 0,-1 1 0 0 0,1 0 1 0 0,-1 0-1 0 0,1 0 1 0 0,0 0-1 0 0,0 1 0 0 0,0-1 1 0 0,1 1-1 0 0,-1 0 1 0 0,0 1-1 0 0,1-1 1 0 0,-1 1-1 0 0,1-1 0 0 0,0 2 1 0 0,0-1-1 0 0,-1 0 1 0 0,1 1-1 0 0,0 0 0 0 0,0 0 1 0 0,0 0 4 0 0,4 51-138 0 0,-8 126 105 0 0,-2-175 38 0 0,1 1-1 0 0,0-1 1 0 0,0 0-1 0 0,0 1 1 0 0,1-1-1 0 0,-1 1 1 0 0,1-1-1 0 0,-1 0 1 0 0,1 1-1 0 0,0-1 1 0 0,0 0-1 0 0,0 0 1 0 0,0 0-1 0 0,0 0 1 0 0,0 0-1 0 0,1 0 1 0 0,-1 0-1 0 0,1 0 1 0 0,-1 0-1 0 0,1 0 1 0 0,0-1-1 0 0,-1 1 1 0 0,1-1-1 0 0,0 1 1 0 0,0-1 0 0 0,0 0-1 0 0,0 0 1 0 0,1 0-1 0 0,-1 0 1 0 0,0 0-1 0 0,0 0 1 0 0,1 0-1 0 0,-1-1 1 0 0,0 1-1 0 0,1-1 1 0 0,-1 0-1 0 0,1 0 1 0 0,-1 0-1 0 0,0 0 1 0 0,1 0-1 0 0,-1 0 1 0 0,0-1-1 0 0,1 1 1 0 0,-1-1-1 0 0,0 1 1 0 0,1-1-1 0 0,-1 0 1 0 0,0 0-1 0 0,1-1-4 0 0,303-191 103 0 0,-232 166-291 0 0,-72 53 55 0 0,-31 144 77 0 0,44-87-1755 0 0,-14-81 1508 0 0,1-1-1 0 0,0 1 1 0 0,-1 0-1 0 0,1 0 1 0 0,0-1 0 0 0,0 1-1 0 0,0-1 1 0 0,0 1-1 0 0,0-1 1 0 0,1 0-1 0 0,-1 0 1 0 0,0 0-1 0 0,0 0 1 0 0,1 0-1 0 0,-1 0 1 0 0,1-1-1 0 0,-1 1 1 0 0,1-1-1 0 0,-1 0 1 0 0,1 0-1 0 0,-1 0 1 0 0,2 0 303 0 0,26 0-9558 0 0,-21 0-798 0 0</inkml:trace>
  <inkml:trace contextRef="#ctx0" brushRef="#br0" timeOffset="2105.594">3345 335 11931 0 0,'0'0'3495'0'0,"0"0"-1645"0"0,0 0-566 0 0,0 0-50 0 0,0 0-2 0 0,0 0-84 0 0,0 0-106 0 0,-36 12-170 0 0,-114 38-215 0 0,25 14 256 0 0,100-47-768 0 0,14-9-84 0 0,-2-1-18 0 0,0 1 0 0 0,0 0 0 0 0,1 2 0 0 0,0-1-1 0 0,1 1 1 0 0,0 1 0 0 0,0 0 0 0 0,1 0 0 0 0,1 1 0 0 0,0 0 0 0 0,1 1 0 0 0,0 0 0 0 0,-3 7-43 0 0,11-19 2 0 0,-1 1-1 0 0,1 0 1 0 0,-1-1 0 0 0,1 1 0 0 0,0-1 0 0 0,-1 1 0 0 0,1 0 0 0 0,0-1-1 0 0,0 1 1 0 0,0 0 0 0 0,0-1 0 0 0,0 1 0 0 0,1 0 0 0 0,-1-1 0 0 0,1 1-1 0 0,-1 0 1 0 0,1-1 0 0 0,-1 1 0 0 0,1-1 0 0 0,0 1 0 0 0,0-1 0 0 0,-1 0-1 0 0,1 1 1 0 0,0-1 0 0 0,0 0 0 0 0,1 1 0 0 0,-1-1 0 0 0,0 0 0 0 0,0 0-1 0 0,1 0 1 0 0,-1 0 0 0 0,0 0 0 0 0,1 0 0 0 0,-1-1 0 0 0,1 1 0 0 0,-1 0 0 0 0,1-1-1 0 0,-1 1 1 0 0,1-1 0 0 0,0 1 0 0 0,-1-1 0 0 0,1 0 0 0 0,0 0 0 0 0,-1 0-1 0 0,1 0 1 0 0,0 0 0 0 0,1 0-2 0 0,86-10 390 0 0,-41-8-215 0 0,-2-1 0 0 0,1-3-1 0 0,-2-2 1 0 0,23-17-175 0 0,9-3 283 0 0,-50 28-153 0 0,-20 11-78 0 0,0 0 0 0 0,1 1 0 0 0,0-1 0 0 0,0 1 0 0 0,0 1 0 0 0,0 0 0 0 0,0 0 0 0 0,1 1 0 0 0,-1 0 0 0 0,1 0 0 0 0,0 1-52 0 0,2 53 240 0 0,-11-41-206 0 0,-1-2-21 0 0,1-1 0 0 0,-1 1 0 0 0,2-1 0 0 0,-1 1 0 0 0,1-1 0 0 0,0 1 0 0 0,1-1 0 0 0,0 0 0 0 0,0 1 0 0 0,1-1 0 0 0,0 0 0 0 0,1-1 0 0 0,0 1 0 0 0,0-1 0 0 0,0 1 0 0 0,1-1 0 0 0,0 0-1 0 0,0-1 1 0 0,1 1 0 0 0,0-1 0 0 0,0 0 0 0 0,1 0-13 0 0,7 3-39 0 0,1-1-1 0 0,0-1 1 0 0,1 0-1 0 0,0-1 1 0 0,0 0-1 0 0,0-1 1 0 0,1-1-1 0 0,-1-1 0 0 0,1 0 1 0 0,0-2-1 0 0,0 0 1 0 0,0 0-1 0 0,0-1 1 0 0,12-3 39 0 0,54-19-2583 0 0,-57 10-1522 0 0,-1 0-4424 0 0,-10 4-4059 0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45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1 162 2921 0 0,'0'0'2856'0'0,"0"0"-1021"0"0,0 0-218 0 0,0 0 144 0 0,0 0 174 0 0,0 0-1 0 0,0 0-241 0 0,0 0-321 0 0,0 0-352 0 0,0 0-266 0 0,0 0-177 0 0,4-4-136 0 0,10-13-60 0 0,-10 12-31 0 0,-4 5-27 0 0,0 0-24 0 0,0 0-47 0 0,7 15 2194 0 0,8-33-777 0 0,-7 7-1889 0 0,91-110 808 0 0,-99 120-425 0 0,0 1 1 0 0,0 0-39 0 0,-13 7-12 0 0,-75 82-530 0 0,88-89 345 0 0,-1 1 0 0 0,1 0 0 0 0,0-1 0 0 0,-1 1 0 0 0,1-1 0 0 0,0 1 0 0 0,0 0 0 0 0,0-1 0 0 0,-1 1 0 0 0,1 0-1 0 0,0-1 1 0 0,0 1 0 0 0,0 0 0 0 0,0 0 0 0 0,0-1 0 0 0,0 1 0 0 0,0 0 0 0 0,0-1 0 0 0,1 1 0 0 0,-1 0 0 0 0,0-1 0 0 0,0 1-1 0 0,0 0 1 0 0,1-1 0 0 0,-1 1 0 0 0,0-1 0 0 0,1 1 0 0 0,-1 0 0 0 0,1-1 0 0 0,-1 1 0 0 0,0-1 0 0 0,1 1 0 0 0,-1-1 0 0 0,1 1-1 0 0,-1-1 1 0 0,1 0 0 0 0,0 1 0 0 0,-1-1 0 0 0,1 0 0 0 0,-1 1 0 0 0,1-1 0 0 0,0 0 0 0 0,-1 0 0 0 0,1 1 0 0 0,0-1-1 0 0,-1 0 1 0 0,1 0 0 0 0,0 0 0 0 0,-1 0 0 0 0,1 0 0 0 0,0 0 0 0 0,0 0 0 0 0,-1 0 72 0 0,28 1-7436 0 0,-21-1 3129 0 0,0 0-7082 0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46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0 9234 0 0,'0'0'2094'0'0,"0"0"-282"0"0,0 0-134 0 0,0 0-96 0 0,0 0-241 0 0,0 0-299 0 0,0 0-243 0 0,0 0-213 0 0,0 0-119 0 0,0 0-32 0 0,0 0-28 0 0,0 0-11 0 0,0 0-20 0 0,-5 19 1317 0 0,-24 81 117 0 0,71-142-959 0 0,-18 14-587 0 0,-24 27-175 0 0,0 1 23 0 0,-9 7 32 0 0,-47 37-168 0 0,5 8-358 0 0,82-56-4953 0 0,-16-3 360 0 0,-4 0-4391 0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46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227 290 20172 0 0,'0'0'544'0'0,"0"0"-75"0"0,0 0-45 0 0,0 0 89 0 0,0 0 117 0 0,0 0 66 0 0,0 0 8 0 0,0 0-68 0 0,0 0-103 0 0,-8 36-111 0 0,-23 116-94 0 0,26-57 29 0 0,9-76-291 0 0,7 100-97 0 0,-4-1-1 0 0,-7 45 32 0 0,0-117-355 0 0,0-35-74 0 0,-1 1-1 0 0,0-1 0 0 0,-1 1 1 0 0,-1-1-1 0 0,0 1 1 0 0,0-1-1 0 0,-1 0 0 0 0,0-1 1 0 0,-4 7 429 0 0,-13 19-4504 0 0,-3-4-3773 0 0,15-23-1152 0 0</inkml:trace>
  <inkml:trace contextRef="#ctx0" brushRef="#br0" timeOffset="471.78">1 404 9426 0 0,'0'0'1963'0'0,"0"0"-180"0"0,0 0-177 0 0,0 0-145 0 0,0 0-230 0 0,37-30-221 0 0,117-92-169 0 0,-149 116-744 0 0,1 1-1 0 0,0 0 0 0 0,0 1 1 0 0,0-1-1 0 0,0 1 0 0 0,1 0 1 0 0,0 1-1 0 0,0 0 0 0 0,0 0 1 0 0,0 0-1 0 0,0 1 0 0 0,8-1-96 0 0,2 0 267 0 0,3-1 4 0 0,1 1-1 0 0,-1 0 1 0 0,1 2-1 0 0,0 1 0 0 0,-1 0 1 0 0,1 1-1 0 0,-1 2 1 0 0,5 1-271 0 0,-19-3 43 0 0,0 0 0 0 0,0 0 1 0 0,0 1-1 0 0,-1 0 1 0 0,1 0-1 0 0,-1 0 1 0 0,1 1-1 0 0,-1-1 0 0 0,0 1 1 0 0,0 1-1 0 0,0-1 1 0 0,0 1-1 0 0,0 0 1 0 0,-1 0-1 0 0,0 0 0 0 0,0 1 1 0 0,0-1-1 0 0,0 1 1 0 0,-1 0-1 0 0,0 0 1 0 0,0 1-1 0 0,0-1 0 0 0,-1 0 1 0 0,0 1-1 0 0,0 0 1 0 0,0-1-1 0 0,0 1 1 0 0,-1 0-1 0 0,0 0 0 0 0,0 0 1 0 0,-1 0-1 0 0,0 0 1 0 0,0 0-1 0 0,0 0 1 0 0,-1 0-1 0 0,0 0 0 0 0,0 0 1 0 0,0 0-1 0 0,-1 1-43 0 0,-8 15 64 0 0,-1-1 1 0 0,-1 0-1 0 0,-1-1 0 0 0,-1-1 0 0 0,0 0 1 0 0,-2-1-1 0 0,0 0 0 0 0,-1-1 0 0 0,0-1 1 0 0,-1-1-1 0 0,-1 0 0 0 0,-7 2-64 0 0,-148 114 299 0 0,172-129-289 0 0,0 0 0 0 0,0 1 0 0 0,1-1 0 0 0,-1 0-1 0 0,1 1 1 0 0,-1-1 0 0 0,1 1 0 0 0,0 0 0 0 0,0-1 0 0 0,0 1 0 0 0,1 0 0 0 0,-1-1 0 0 0,0 1 0 0 0,1 0 0 0 0,0 0 0 0 0,0 0-1 0 0,0 0 1 0 0,0 0 0 0 0,0-1 0 0 0,0 1 0 0 0,1 0 0 0 0,-1 0 0 0 0,1 0 0 0 0,0-1 0 0 0,0 1 0 0 0,0 0 0 0 0,0-1 0 0 0,0 1 0 0 0,1-1-1 0 0,-1 1 1 0 0,1-1 0 0 0,0 0 0 0 0,0 1 0 0 0,-1-1 0 0 0,1 0 0 0 0,1 0 0 0 0,-1 0 0 0 0,0-1 0 0 0,0 1 0 0 0,1 0 0 0 0,1 0-10 0 0,62 71 541 0 0,15 22 251 0 0,-72-83-713 0 0,63 65 170 0 0,-68-75-483 0 0,0-1-1 0 0,0 0 1 0 0,0 1 0 0 0,0-1-1 0 0,0-1 1 0 0,0 1 0 0 0,0-1-1 0 0,0 1 1 0 0,0-1-1 0 0,0 0 1 0 0,1-1 0 0 0,-1 1-1 0 0,0-1 1 0 0,0 1-1 0 0,0-1 1 0 0,0-1 0 0 0,0 1-1 0 0,3-2 235 0 0,19-9-4724 0 0,-2-2-3655 0 0,-13 7-2038 0 0</inkml:trace>
  <inkml:trace contextRef="#ctx0" brushRef="#br0" timeOffset="763.394">1039 743 9114 0 0,'0'0'4581'0'0,"0"0"-2433"0"0,0 0-922 0 0,0 0-135 0 0,0 0-8 0 0,0 0-34 0 0,0 0-28 0 0,0 0-99 0 0,0 0-115 0 0,0 0-152 0 0,0 0-151 0 0,-33 21-101 0 0,-101 66-127 0 0,77-35 10 0 0,52-43-231 0 0,2-6-43 0 0,0 1 0 0 0,1-1 0 0 0,0 0 0 0 0,-1 1-1 0 0,1-1 1 0 0,0 1 0 0 0,1 0 0 0 0,-1-1 0 0 0,1 1-1 0 0,0 0 1 0 0,0 0 0 0 0,0 0 0 0 0,0 0 0 0 0,1 0-1 0 0,-1 0 1 0 0,1 0 0 0 0,0 1 0 0 0,0-1 0 0 0,1 0-1 0 0,-1 0 1 0 0,1 0 0 0 0,0 0 0 0 0,0 0 0 0 0,0 0-1 0 0,1-1 1 0 0,-1 1 0 0 0,1 0 0 0 0,0 0-1 0 0,0-1 1 0 0,0 1 0 0 0,1-1 0 0 0,-1 0 0 0 0,1 0-1 0 0,-1 0 1 0 0,1 0 0 0 0,0 0 0 0 0,1 0 0 0 0,-1-1-1 0 0,2 2-11 0 0,12 1 68 0 0,0 0 0 0 0,0-1 0 0 0,0-1-1 0 0,0-1 1 0 0,0 0 0 0 0,1-1-1 0 0,-1-1 1 0 0,0-1 0 0 0,1 0 0 0 0,-1-1-1 0 0,0-1 1 0 0,0-1 0 0 0,0 0-1 0 0,0-1 1 0 0,-1-1 0 0 0,0-1 0 0 0,0 0-1 0 0,0-1 1 0 0,-1 0 0 0 0,0-1-1 0 0,-1-1 1 0 0,4-4-68 0 0,-13 11 16 0 0,0 0 1 0 0,-1 0-1 0 0,1 0 0 0 0,-1-1 0 0 0,0 0 1 0 0,0 1-1 0 0,0-1 0 0 0,-1-1 0 0 0,0 1 1 0 0,1 0-1 0 0,-1-1 0 0 0,-1 0 0 0 0,1 0 1 0 0,-1 0-1 0 0,0 0 0 0 0,0 0 0 0 0,0 0 1 0 0,-1 0-1 0 0,1-1 0 0 0,-1 1 0 0 0,-1 0 0 0 0,1-1 1 0 0,-1 1-1 0 0,0-1 0 0 0,0 1 0 0 0,0-1 1 0 0,-1 1-1 0 0,0-1 0 0 0,0 1 0 0 0,-1 0 1 0 0,1-1-1 0 0,-1 1 0 0 0,0 0 0 0 0,0 0 1 0 0,-1 0-1 0 0,0 1 0 0 0,0-1 0 0 0,0 0 1 0 0,-2-1-17 0 0,-5 0-162 0 0,0 1 0 0 0,-1 0 0 0 0,0 0 0 0 0,0 1 0 0 0,0 0 0 0 0,0 1 0 0 0,-1 1 0 0 0,1 0 0 0 0,-1 0 0 0 0,0 1 1 0 0,0 1-1 0 0,1 0 0 0 0,-1 0 0 0 0,-2 1 162 0 0,3-1-246 0 0,-67 18-3103 0 0,33 8-6877 0 0,33-18-963 0 0</inkml:trace>
  <inkml:trace contextRef="#ctx0" brushRef="#br0" timeOffset="1036.658">1626 706 7514 0 0,'0'0'4435'0'0,"0"0"-1950"0"0,0 0-514 0 0,0 0-24 0 0,0 0-293 0 0,0 0-501 0 0,0 0-410 0 0,0 0-240 0 0,0 0-114 0 0,0 0-74 0 0,0 0-83 0 0,-32 20-52 0 0,-103 63-24 0 0,126-79-131 0 0,1 0 0 0 0,0 1 0 0 0,1 0 1 0 0,-1 1-1 0 0,1-1 0 0 0,0 1 0 0 0,0 1 0 0 0,1-1 0 0 0,0 1 0 0 0,0 1 0 0 0,1-1 0 0 0,-2 2-25 0 0,-1 4 39 0 0,6-10-37 0 0,0 0 0 0 0,-1 0 0 0 0,1 0 0 0 0,0 0 0 0 0,0 1 0 0 0,1-1 0 0 0,-1 1 0 0 0,1-1 0 0 0,0 1 0 0 0,0 0 0 0 0,0 0 0 0 0,0-1 0 0 0,1 1 0 0 0,-1 0-1 0 0,1 0 1 0 0,0 0 0 0 0,0 0 0 0 0,0-1 0 0 0,1 1 0 0 0,0 0 0 0 0,-1 0 0 0 0,1 0 0 0 0,0-1 0 0 0,1 1 0 0 0,-1-1 0 0 0,1 1 0 0 0,-1-1 0 0 0,1 1 0 0 0,0-1 0 0 0,1 0 0 0 0,-1 0 0 0 0,0 0 0 0 0,1 0 0 0 0,0 0 0 0 0,-1 0 0 0 0,1-1-1 0 0,0 0 1 0 0,1 1 0 0 0,-1-1 0 0 0,0 0 0 0 0,1 0 0 0 0,-1-1 0 0 0,1 1 0 0 0,-1-1 0 0 0,1 0-2 0 0,14 5-162 0 0,1-1 1 0 0,0-1-1 0 0,0-1 0 0 0,0 0 0 0 0,0-2 0 0 0,0 0 0 0 0,0-1 1 0 0,1-1-1 0 0,14-3 162 0 0,62-24-3712 0 0,-67 13-293 0 0,-2-3-3499 0 0,-13 7 76 0 0</inkml:trace>
  <inkml:trace contextRef="#ctx0" brushRef="#br0" timeOffset="1307.658">2232 150 12715 0 0,'0'0'3626'0'0,"0"0"-2170"0"0,0 0-630 0 0,0 0 103 0 0,0 0 137 0 0,0 0-11 0 0,0 0-141 0 0,0 0-152 0 0,0 0-139 0 0,0 0-95 0 0,-10 37-39 0 0,-32 116-78 0 0,12-11 389 0 0,-18 170-486 0 0,27-219-2948 0 0,9-86-777 0 0,1-7-2922 0 0,6 0 689 0 0,2 0-2848 0 0</inkml:trace>
  <inkml:trace contextRef="#ctx0" brushRef="#br0" timeOffset="1759.639">2321 526 7266 0 0,'0'0'2125'0'0,"0"0"-210"0"0,0 0-104 0 0,0 0-121 0 0,0 0-178 0 0,0 0-241 0 0,0 0-225 0 0,0 0-191 0 0,0 0-148 0 0,0 0-97 0 0,0 0-71 0 0,-32 24-60 0 0,-95 73-58 0 0,66-53 636 0 0,59-43-1002 0 0,0 1 0 0 0,0-1 1 0 0,1 1-1 0 0,-1 0 0 0 0,1-1 1 0 0,-1 1-1 0 0,1 0 0 0 0,0 0 1 0 0,-1 0-1 0 0,1 0 0 0 0,0 0 0 0 0,0 0 1 0 0,0 0-1 0 0,1 1 0 0 0,-1-1 1 0 0,1 0-1 0 0,-1 0 0 0 0,1 1 1 0 0,0-1-1 0 0,-1 0 0 0 0,1 1 1 0 0,0-1-1 0 0,1 0 0 0 0,-1 1 1 0 0,0-1-1 0 0,1 0 0 0 0,-1 1 1 0 0,1-1-1 0 0,0 0 0 0 0,0 0 1 0 0,0 0-1 0 0,0 0 0 0 0,0 0 0 0 0,0 0 1 0 0,1 2-56 0 0,60 54 1739 0 0,146-3 158 0 0,-204-54-1989 0 0,-1 0 0 0 0,1 0 0 0 0,0 1 0 0 0,-1-1 0 0 0,0 0 0 0 0,1 1 0 0 0,-1 0 0 0 0,0 0 0 0 0,0 0 0 0 0,0 0 0 0 0,0 1 0 0 0,0-1 0 0 0,0 1 0 0 0,-1 0 0 0 0,1-1 0 0 0,-1 1 0 0 0,0 0 0 0 0,0 1 0 0 0,0-1 0 0 0,0 0 0 0 0,0 1 92 0 0,-2-3-1048 0 0,0-1-497 0 0,0 0-689 0 0,0-1-2929 0 0,0-1 85 0 0,0 1-6470 0 0</inkml:trace>
  <inkml:trace contextRef="#ctx0" brushRef="#br0" timeOffset="2397.651">2611 802 6281 0 0,'0'0'4504'0'0,"0"0"-1541"0"0,0 0-642 0 0,0 0-210 0 0,0 0-305 0 0,0 0-333 0 0,0 0-263 0 0,0 0-234 0 0,33-9-188 0 0,101-27-136 0 0,-49-4 617 0 0,-69 25-1029 0 0,-14 13-203 0 0,1 0 0 0 0,-1 0 0 0 0,1 0 1 0 0,-1 0-1 0 0,0 0 0 0 0,0-1 0 0 0,0 1 0 0 0,0-1 1 0 0,0 1-1 0 0,0-1 0 0 0,-1 0 0 0 0,1 1 1 0 0,-1-1-1 0 0,0 0 0 0 0,0 0 0 0 0,0 0 1 0 0,0 0-1 0 0,0-1 0 0 0,-1 1 0 0 0,1 0 0 0 0,-1 0 1 0 0,0 0-1 0 0,0-2-37 0 0,-2 3-11 0 0,0 0 0 0 0,0 0 0 0 0,-1 1 0 0 0,1-1 0 0 0,0 1 0 0 0,-1-1 0 0 0,1 1 0 0 0,-1 0 1 0 0,1-1-1 0 0,-1 1 0 0 0,0 1 0 0 0,0-1 0 0 0,1 0 0 0 0,-1 1 0 0 0,0-1 0 0 0,0 1 0 0 0,0 0 0 0 0,1 0 0 0 0,-1 0 0 0 0,0 0 0 0 0,0 1 1 0 0,0-1-1 0 0,0 1 11 0 0,-2-1-43 0 0,-10 2-96 0 0,0 0 0 0 0,0 1 0 0 0,0 1-1 0 0,0 0 1 0 0,1 1 0 0 0,-1 0-1 0 0,2 2 1 0 0,-1-1 0 0 0,0 2-1 0 0,1 0 1 0 0,1 0 0 0 0,-1 1-1 0 0,2 1 1 0 0,-1 0 0 0 0,1 1-1 0 0,1 0 1 0 0,-1 1 139 0 0,6-7-46 0 0,0 1 0 0 0,1-1 0 0 0,0 1 0 0 0,0 0 0 0 0,1 0 0 0 0,-1 1 0 0 0,1-1 0 0 0,1 1 0 0 0,-1 0 0 0 0,1-1-1 0 0,0 1 1 0 0,1 0 0 0 0,0 0 0 0 0,0 0 0 0 0,0 0 0 0 0,1 0 0 0 0,0 1 0 0 0,0-1 0 0 0,1 1 46 0 0,2-4 6 0 0,0 1-1 0 0,1-1 1 0 0,-1 0-1 0 0,1 0 1 0 0,0-1 0 0 0,0 1-1 0 0,1-1 1 0 0,-1 0-1 0 0,1 0 1 0 0,-1 0-1 0 0,1 0 1 0 0,0-1-1 0 0,0 0 1 0 0,0 0 0 0 0,1-1-1 0 0,-1 1 1 0 0,0-1-1 0 0,0 0 1 0 0,1 0-1 0 0,-1-1 1 0 0,1 0 0 0 0,-1 0-1 0 0,1 0-5 0 0,37-1 392 0 0,0-2 0 0 0,0-2 0 0 0,-1-2 0 0 0,1-2 1 0 0,-1-1-1 0 0,-1-3 0 0 0,0-1 0 0 0,30-15-392 0 0,-10 3 213 0 0,-1-3 0 0 0,-1-2 0 0 0,-2-2 1 0 0,-1-4-1 0 0,-2-1 0 0 0,-1-3 0 0 0,-3-2 1 0 0,12-15-214 0 0,-48 45-23 0 0,-1 0 1 0 0,-1-1-1 0 0,0-1 1 0 0,-1 0-1 0 0,0 0 1 0 0,-1-1-1 0 0,-1-1 1 0 0,-1 1-1 0 0,0-2 1 0 0,-1 1-1 0 0,-1-1 1 0 0,-1 0 0 0 0,0 0-1 0 0,-1 0 1 0 0,-1-1-1 0 0,-1 1 1 0 0,-1-1-1 0 0,0 0 1 0 0,-2-13 22 0 0,1 25-23 0 0,-1 0 0 0 0,0 0 1 0 0,0 0-1 0 0,-1 0 0 0 0,1 0 1 0 0,-1 1-1 0 0,-1-1 0 0 0,1 0 1 0 0,-1 1-1 0 0,0 0 0 0 0,-1 0 1 0 0,0 0-1 0 0,0 0 0 0 0,0 1 1 0 0,0-1-1 0 0,-1 1 0 0 0,0 0 1 0 0,0 0-1 0 0,0 1 0 0 0,-1 0 1 0 0,1-1-1 0 0,-1 2 0 0 0,0-1 1 0 0,0 1-1 0 0,-1 0 0 0 0,1 0 1 0 0,-1 1-1 0 0,1 0 0 0 0,-6-1 23 0 0,1 3-11 0 0,0 0-1 0 0,0 1 1 0 0,0 0 0 0 0,0 1-1 0 0,0 1 1 0 0,1 0 0 0 0,-1 0-1 0 0,1 1 1 0 0,0 0-1 0 0,0 0 1 0 0,0 1 0 0 0,1 1-1 0 0,0 0 1 0 0,0 0-1 0 0,0 1 1 0 0,0 0 0 0 0,1 0-1 0 0,1 1 1 0 0,-1 0-1 0 0,1 0 1 0 0,1 1 0 0 0,-1 0-1 0 0,1 0 1 0 0,1 1-1 0 0,0 0 1 0 0,0 0 0 0 0,1 0-1 0 0,0 0 1 0 0,1 0 0 0 0,0 1-1 0 0,1 0 1 0 0,0 0-1 0 0,0-1 1 0 0,1 1 0 0 0,1 3 11 0 0,-2 13 7 0 0,2 1 1 0 0,1-1 0 0 0,1 1-1 0 0,1-1 1 0 0,1 0 0 0 0,2 0 0 0 0,1 0-1 0 0,1-1 1 0 0,1 0 0 0 0,1-1-1 0 0,1 0 1 0 0,1 0 0 0 0,2-1-1 0 0,0-1 1 0 0,2 0 0 0 0,0-1 0 0 0,1-1-1 0 0,2 0 1 0 0,0-2 0 0 0,1 0-1 0 0,1-1 1 0 0,0-1 0 0 0,6 2-8 0 0,23 0-874 0 0,-48-53-1503 0 0,-40-16-1753 0 0,4 23-2672 0 0,25 21 3270 0 0,-6-6-6331 0 0</inkml:trace>
  <inkml:trace contextRef="#ctx0" brushRef="#br0" timeOffset="2655.631">3029 349 17516 0 0,'0'0'2260'0'0,"0"0"-517"0"0,0 0-228 0 0,32-5-152 0 0,107-16-295 0 0,190-9 1360 0 0,89 5-2490 0 0,-329 22-5001 0 0,-1 2-5028 0 0,-58 1-2586 0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53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1 936 6473 0 0,'0'0'645'0'0,"0"0"-233"0"0,0 0 68 0 0,0 0 488 0 0,0 0 512 0 0,0 0 222 0 0,0 0-12 0 0,0 0-181 0 0,0 0-228 0 0,0 0-141 0 0,34 4-104 0 0,108 16-114 0 0,-53-24 365 0 0,-73-2-1010 0 0,24-9 37 0 0,0-2-1 0 0,-2-2 1 0 0,0-2 0 0 0,-1-1 0 0 0,-1-1-1 0 0,-1-3 1 0 0,-2 0 0 0 0,0-3-1 0 0,-2 0 1 0 0,-1-2 0 0 0,-2-1 0 0 0,25-36-314 0 0,93-124 315 0 0,-110 138-266 0 0,3 2 0 0 0,1 1 0 0 0,3 2-1 0 0,2 3 1 0 0,2 1 0 0 0,42-31-49 0 0,-89 76 2 0 0,49-26-9 0 0,-48 26 6 0 0,0 0 0 0 0,1 0-1 0 0,-1 0 1 0 0,0 0 0 0 0,0 0-1 0 0,1 0 1 0 0,-1 0 0 0 0,0 0-1 0 0,0 1 1 0 0,1-1 0 0 0,-1 0-1 0 0,0 1 1 0 0,0-1 0 0 0,0 1-1 0 0,0-1 1 0 0,0 1 0 0 0,1-1-1 0 0,-1 1 1 0 0,0 0 0 0 0,0 0-1 0 0,-1 0 1 0 0,1-1 0 0 0,0 1-1 0 0,0 0 1 0 0,0 0 0 0 0,-1 0 0 0 0,1 0-1 0 0,0 0 1 0 0,-1 1 0 0 0,1-1-1 0 0,-1 0 1 0 0,1 0 0 0 0,-1 0-1 0 0,1 0 1 0 0,-1 1 0 0 0,0-1-1 0 0,0 0 1 0 0,0 0 0 0 0,0 1-1 0 0,0-1 1 0 0,0 0 0 0 0,0 1 1 0 0,2 35 95 0 0,-1 0-1 0 0,-2 0 1 0 0,-2-1 0 0 0,-1 1 0 0 0,-2-1 0 0 0,-2 1 0 0 0,-1-2-1 0 0,-1 1 1 0 0,-14 27-95 0 0,1 5 182 0 0,-3-1 0 0 0,-3-1 0 0 0,-3-1 0 0 0,-3-2-1 0 0,-2-2 1 0 0,-21 23-182 0 0,47-68-6 0 0,-1-1 0 0 0,0 0-1 0 0,-1-1 1 0 0,-1-1 0 0 0,0 0-1 0 0,-1 0 1 0 0,0-2 0 0 0,-1 0-1 0 0,-1-1 1 0 0,1 0 0 0 0,-1-1-1 0 0,-1-1 1 0 0,0-1 0 0 0,0-1-1 0 0,0 0 1 0 0,-1-1 0 0 0,1-1 0 0 0,-1-1-1 0 0,-6 0 7 0 0,23-2-55 0 0,0-1 0 0 0,0 1 0 0 0,0-1 0 0 0,0 0 0 0 0,0 1 0 0 0,-1-1 0 0 0,1 0 0 0 0,0-1 0 0 0,0 1 0 0 0,0 0 0 0 0,0 0-1 0 0,0-1 1 0 0,0 1 0 0 0,0-1 0 0 0,0 0 0 0 0,0 0 0 0 0,1 0 0 0 0,-1 1 0 0 0,0-2 0 0 0,0 1 0 0 0,0 0 0 0 0,1 0 0 0 0,-1-1 0 0 0,1 1 0 0 0,-1 0 0 0 0,1-1 0 0 0,0 0 0 0 0,-1 1-1 0 0,1-1 1 0 0,0 0 0 0 0,0 1 0 0 0,0-1 0 0 0,0 0 0 0 0,1 0 0 0 0,-1 0 0 0 0,0 0 0 0 0,1 0 0 0 0,-1 0 0 0 0,1 0 0 0 0,0 0 0 0 0,0 0 0 0 0,-1-1 55 0 0,2-4-335 0 0,0 0 0 0 0,0-1 0 0 0,0 1-1 0 0,1 0 1 0 0,-1 0 0 0 0,2 1 0 0 0,-1-1 0 0 0,1 0 0 0 0,0 1 0 0 0,1 0 0 0 0,-1-1 0 0 0,1 1 0 0 0,0 1 0 0 0,1-1 0 0 0,-1 1 0 0 0,1-1 0 0 0,3-1 335 0 0,60-54-7050 0 0,-38 34 1250 0 0,-6 5-781 0 0</inkml:trace>
  <inkml:trace contextRef="#ctx0" brushRef="#br0" timeOffset="294.325">1672 578 11626 0 0,'0'0'2112'0'0,"0"0"-500"0"0,0 0-148 0 0,0 0 77 0 0,0 0-97 0 0,0 0-277 0 0,0 0-278 0 0,0 0-229 0 0,-11 31-186 0 0,-36 97-106 0 0,42-119-287 0 0,1 0 1 0 0,1 0-1 0 0,0 0 0 0 0,0 1 0 0 0,1 0 1 0 0,0-1-1 0 0,0 1 0 0 0,1 0 1 0 0,1 0-1 0 0,-1 0 0 0 0,2 3-81 0 0,0 4 112 0 0,0-10-49 0 0,1-1 0 0 0,1 0 0 0 0,-1 0 1 0 0,1 0-1 0 0,0-1 0 0 0,0 1 0 0 0,0-1 1 0 0,1 1-1 0 0,0-1 0 0 0,0 0 0 0 0,0-1 0 0 0,1 1 1 0 0,0-1-1 0 0,0 1 0 0 0,0-2 0 0 0,0 1 1 0 0,0 0-1 0 0,1-1 0 0 0,0 0 0 0 0,0 0 1 0 0,-1-1-1 0 0,2 0 0 0 0,-1 0 0 0 0,0 0 1 0 0,0-1-1 0 0,0 0 0 0 0,1 0 0 0 0,-1 0 1 0 0,1-1-1 0 0,-1 0 0 0 0,1 0 0 0 0,-1-1 1 0 0,1 0-64 0 0,13 1 112 0 0,-1-1 1 0 0,1-1 0 0 0,-1-1-1 0 0,0-1 1 0 0,0-1-1 0 0,0 0 1 0 0,0-1 0 0 0,-1-1-1 0 0,0-1 1 0 0,0-1 0 0 0,-1 0-1 0 0,-1-1 1 0 0,1-1-1 0 0,-1-1 1 0 0,-1 0 0 0 0,0-1-1 0 0,-1 0 1 0 0,-1-2 0 0 0,0 1-1 0 0,0-3-112 0 0,-9 13 6 0 0,0 0 0 0 0,0 0 0 0 0,-1 0 0 0 0,1-1 0 0 0,-1 1 0 0 0,-1-1 0 0 0,1 0 0 0 0,-1 0 0 0 0,1 0 0 0 0,-1 0 0 0 0,-1-1-1 0 0,1 1 1 0 0,-1 0 0 0 0,0-1 0 0 0,0 1 0 0 0,0-1 0 0 0,-1 1 0 0 0,0-1 0 0 0,0 1 0 0 0,-1-1 0 0 0,1 1 0 0 0,-1-1 0 0 0,0 1 0 0 0,-1-1 0 0 0,1 1 0 0 0,-1 0 0 0 0,0 0 0 0 0,0 0 0 0 0,-1 0 0 0 0,0 0-1 0 0,0 0 1 0 0,0 0 0 0 0,0 1 0 0 0,-1 0 0 0 0,1 0 0 0 0,-1 0 0 0 0,0 0-6 0 0,-7-2-175 0 0,1 1-1 0 0,-1 1 0 0 0,0 0 1 0 0,0 1-1 0 0,0 0 0 0 0,-1 0 1 0 0,1 1-1 0 0,-1 1 0 0 0,1 0 1 0 0,-1 0-1 0 0,1 1 1 0 0,-1 1-1 0 0,0 0 0 0 0,1 0 1 0 0,-1 1-1 0 0,1 1 0 0 0,0 0 1 0 0,-9 4 175 0 0,-25 12-4464 0 0,4 5-3393 0 0,21-9-4671 0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55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34 14675 0 0,'0'0'1151'0'0,"0"0"-221"0"0,0 0-141 0 0,0 0 7 0 0,0 0 39 0 0,0 0-29 0 0,0 0-125 0 0,0 0-162 0 0,0 0-122 0 0,0 0-26 0 0,0 0 1 0 0,-3 11-8 0 0,-13 129 1067 0 0,11-34-964 0 0,-6-1 0 0 0,-3-1 0 0 0,-6-1 0 0 0,-4 0 0 0 0,-23 59-467 0 0,7-54 60 0 0,36-83-774 0 0,4-24 209 0 0,0-1-185 0 0,0 0-212 0 0,1-12-3232 0 0,16-25-3516 0 0,-5 12-949 0 0,-7 11 5281 0 0</inkml:trace>
  <inkml:trace contextRef="#ctx0" brushRef="#br0" timeOffset="298.962">68 67 10378 0 0,'0'0'1531'0'0,"0"0"-132"0"0,0 0-81 0 0,0 0 1 0 0,0 0-40 0 0,0 0-26 0 0,0 0-10 0 0,0 0-67 0 0,0 0-122 0 0,0 0-176 0 0,0 0-186 0 0,38 1-131 0 0,120 3-81 0 0,42-20 647 0 0,215-39-95 0 0,-350 55-2108 0 0,-65 0 524 0 0,0 0-159 0 0,-5 11-2788 0 0,-51 21-8501 0 0,47-28 8646 0 0,-5 4-2174 0 0</inkml:trace>
  <inkml:trace contextRef="#ctx0" brushRef="#br0" timeOffset="553.916">0 630 8754 0 0,'0'0'1955'0'0,"0"0"-177"0"0,0 0 129 0 0,0 0 183 0 0,0 0-45 0 0,0 0-270 0 0,0 0-342 0 0,0 0-306 0 0,33 6-222 0 0,106 18-134 0 0,-41-24 228 0 0,-76-4-766 0 0,337-73 823 0 0,-330 73-2535 0 0,-19 4-2040 0 0,-1 0-4265 0 0,-8 0-4054 0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57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19 1928 0 0,'0'0'3229'0'0,"0"0"-1004"0"0,0 0-486 0 0,0 0-87 0 0,0 0 28 0 0,0 0-47 0 0,0 0-216 0 0,0 0-330 0 0,0 0-304 0 0,0 0-193 0 0,0 0-106 0 0,0 0-43 0 0,-2 0 1309 0 0,64 7 3086 0 0,1 0-3876 0 0,248-25 563 0 0,-99 3-1273 0 0,-212 15-314 0 0,0 0-36 0 0,0 0-32 0 0,0 0-61 0 0,0 0-30 0 0,0 0-72 0 0,0 0-81 0 0,-24 0-9337 0 0,17 0 1054 0 0,3 0 207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1104 0 0,'0'0'1370'0'0,"0"0"-54"0"0,0 0 56 0 0,0 0 239 0 0,0 0 199 0 0,0 0 24 0 0,0 0-188 0 0,0 0-334 0 0,0 0-340 0 0,0 0-240 0 0,0 0-125 0 0,0 0-38 0 0,0 0 16 0 0,29 0 2523 0 0,109-10 1475 0 0,-114 7-5780 0 0,40 1 4529 0 0,-48 2-5661 0 0,-4 0-3777 0 0,-6 0-4066 0 0,-8 0 2113 0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57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3449 0 0,'0'0'2100'0'0,"0"0"-73"0"0,0 0 23 0 0,0 0 29 0 0,0 0-217 0 0,0 0-374 0 0,0 0-354 0 0,0 0-275 0 0,0 0-162 0 0,0 0-42 0 0,0 0-22 0 0,0 0 4 0 0,0 0 69 0 0,2 11 1572 0 0,63-10 1562 0 0,120-9-1865 0 0,6-19-1499 0 0,-58 13-1016 0 0,-80 9-1372 0 0,-21-4-3749 0 0,-25 8-1192 0 0,0 1-5198 0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58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0 482 11883 0 0,'0'0'2233'0'0,"0"0"-315"0"0,0 0-331 0 0,0 0-112 0 0,0 0-121 0 0,0 0-195 0 0,0 0-225 0 0,0 0-241 0 0,0 0-155 0 0,0 0-49 0 0,0 0 7 0 0,4 5 41 0 0,-1-1-445 0 0,-1-1 0 0 0,1 0 0 0 0,-1 0 0 0 0,1 0 0 0 0,0-1 0 0 0,0 1 0 0 0,1-1 0 0 0,-1 1 0 0 0,0-1-1 0 0,1 0 1 0 0,-1-1 0 0 0,1 1 0 0 0,-1 0 0 0 0,1-1 0 0 0,0 0 0 0 0,0 0 0 0 0,1 0-92 0 0,159 25 1819 0 0,75-55-1211 0 0,-238 29-751 0 0,44-9-1326 0 0,-36 5-3374 0 0,-1-1-4244 0 0,-6 4-2761 0 0</inkml:trace>
  <inkml:trace contextRef="#ctx0" brushRef="#br0" timeOffset="614.068">805 110 10706 0 0,'0'0'2094'0'0,"0"0"-286"0"0,0 0-277 0 0,0 0-134 0 0,0 0-125 0 0,0 0-173 0 0,0 0-238 0 0,0 0-240 0 0,0 0-144 0 0,0 0-36 0 0,0 0-3 0 0,0 0 18 0 0,0 0 8 0 0,5 15-45 0 0,40 100 685 0 0,-31-75-851 0 0,-2 0 0 0 0,-3 1 0 0 0,0 1 0 0 0,0 25-253 0 0,8 128 190 0 0,-17-187-195 0 0,0-7 9 0 0,-1-1 1 0 0,1 1-1 0 0,0 0 0 0 0,0 0 1 0 0,0 0-1 0 0,0 0 0 0 0,0 0 1 0 0,0-1-1 0 0,0 1 1 0 0,0 0-1 0 0,0 0 0 0 0,0 0 1 0 0,0 0-1 0 0,1 0 0 0 0,-1-1 1 0 0,0 1-1 0 0,1 0 0 0 0,-1 0 1 0 0,0-1-1 0 0,1 1 0 0 0,-1 0 1 0 0,1 0-1 0 0,-1-1 1 0 0,1 1-1 0 0,0 0 0 0 0,-1-1 1 0 0,1 1-1 0 0,-1-1 0 0 0,1 1 1 0 0,0-1-1 0 0,0 1 0 0 0,-1-1 1 0 0,1 1-1 0 0,0-1 1 0 0,0 0-1 0 0,0 0 0 0 0,-1 1 1 0 0,1-1-1 0 0,1 0-4 0 0,16-26 740 0 0,188-438 498 0 0,-114 277-1266 0 0,-88 166-860 0 0,-4 24-2868 0 0,-11 43-1871 0 0,2-17-3340 0 0,3-16-300 0 0</inkml:trace>
  <inkml:trace contextRef="#ctx0" brushRef="#br0" timeOffset="1018.035">1254 585 3921 0 0,'0'0'4385'0'0,"0"0"-2066"0"0,0 0-520 0 0,0 0 239 0 0,0 0 45 0 0,0 0-287 0 0,0 0-361 0 0,0 0-312 0 0,0 0-245 0 0,0 0-177 0 0,0 0-135 0 0,0 0-105 0 0,0 0-77 0 0,26-7-61 0 0,81-22-22 0 0,-103 28-262 0 0,-1 0-1 0 0,1 0 1 0 0,0 0 0 0 0,0 0-1 0 0,-1-1 1 0 0,1 1 0 0 0,-1-1-1 0 0,1 0 1 0 0,-1 0-1 0 0,0 0 1 0 0,0-1 0 0 0,0 1-1 0 0,0-1 1 0 0,0 0-1 0 0,0 0 1 0 0,-1 0 0 0 0,1 0-1 0 0,-1 0 1 0 0,1-1-39 0 0,6-10 172 0 0,-7 13-155 0 0,-1-1 0 0 0,1 0 0 0 0,0 0 0 0 0,-1 0 0 0 0,1 0 0 0 0,-1-1 0 0 0,1 1 0 0 0,-1 0 0 0 0,0-1 0 0 0,0 1 0 0 0,0-1 0 0 0,0 1 0 0 0,-1-1 0 0 0,1 1 0 0 0,-1-1 0 0 0,0 1 0 0 0,1-1 0 0 0,-1 0 0 0 0,0 1 0 0 0,0-1 0 0 0,-1 1-1 0 0,1-1 1 0 0,0 0 0 0 0,-1 1 0 0 0,0-1 0 0 0,0 1 0 0 0,1-1 0 0 0,-2 1 0 0 0,1 0 0 0 0,0-1 0 0 0,0 1 0 0 0,-1 0 0 0 0,1 0 0 0 0,-1 0 0 0 0,1 0 0 0 0,-1 0 0 0 0,0 0 0 0 0,0 0 0 0 0,0 0 0 0 0,0 1 0 0 0,0-1 0 0 0,-3 0-17 0 0,-5 0-32 0 0,0 1 0 0 0,0 0 0 0 0,0 1 0 0 0,0 0-1 0 0,0 0 1 0 0,0 1 0 0 0,0 1 0 0 0,0 0 0 0 0,0 0-1 0 0,0 1 1 0 0,0 0 0 0 0,1 0 0 0 0,-1 1 0 0 0,1 1-1 0 0,0-1 1 0 0,1 1 0 0 0,-1 1 0 0 0,1 0 0 0 0,0 0 0 0 0,0 1-1 0 0,1 0 1 0 0,0 0 0 0 0,0 0 0 0 0,0 1 0 0 0,1 0-1 0 0,0 1 1 0 0,1-1 0 0 0,0 1 0 0 0,0 0 0 0 0,0 2 32 0 0,3-6 20 0 0,0-1 0 0 0,1 1 0 0 0,-1 0 0 0 0,1-1 0 0 0,0 1 0 0 0,0 0-1 0 0,0 0 1 0 0,1 0 0 0 0,0-1 0 0 0,0 1 0 0 0,0 0 0 0 0,0 0 0 0 0,1 0 0 0 0,0 0 0 0 0,0-1 0 0 0,0 1 0 0 0,1 0 0 0 0,-1-1 0 0 0,1 1 0 0 0,0-1 0 0 0,1 1 0 0 0,-1-1 0 0 0,1 0 0 0 0,-1 0 0 0 0,1 0 0 0 0,0 0 0 0 0,1-1 0 0 0,-1 1 0 0 0,1-1 0 0 0,0 0 0 0 0,-1 0 0 0 0,1 0 0 0 0,0-1 0 0 0,1 1 0 0 0,-1-1 0 0 0,0 0 0 0 0,4 1-20 0 0,5 2 56 0 0,0 0 0 0 0,0-1 0 0 0,0 0 0 0 0,1-1 0 0 0,-1-1 0 0 0,1 0 0 0 0,0-1 0 0 0,0-1 0 0 0,-1 0 0 0 0,1 0 0 0 0,0-2 0 0 0,0 0 0 0 0,-1 0 0 0 0,1-1 0 0 0,4-2-56 0 0,105-62-2365 0 0,-86 40-2558 0 0,0-1-5326 0 0,-25 20 1040 0 0</inkml:trace>
  <inkml:trace contextRef="#ctx0" brushRef="#br0" timeOffset="1259.375">2021 383 6617 0 0,'0'0'4325'0'0,"0"0"-1757"0"0,0 0-747 0 0,0 0-154 0 0,0 0-110 0 0,0 0-228 0 0,0 0-270 0 0,-26 31-233 0 0,-81 98-206 0 0,26-28 403 0 0,-5 20-2534 0 0,78-117-2218 0 0,1-4-2225 0 0,2 0-1339 0 0,3 0 2368 0 0</inkml:trace>
  <inkml:trace contextRef="#ctx0" brushRef="#br0" timeOffset="1441.087">1747 434 7946 0 0,'0'0'3659'0'0,"0"0"-908"0"0,0 0-737 0 0,0 0-439 0 0,0 0-332 0 0,0 0-213 0 0,0 0-159 0 0,0 0-118 0 0,0 0-82 0 0,0 0-100 0 0,0 0-74 0 0,0 0-72 0 0,0 0-24 0 0,12 18-68 0 0,59 92 186 0 0,-62-96-470 0 0,0-1 1 0 0,2 0-1 0 0,-1 0 1 0 0,2-1-1 0 0,-1-1 1 0 0,2 0-1 0 0,-1 0 1 0 0,2-2-1 0 0,-1 1 1 0 0,14 6-50 0 0,15-8-1332 0 0,-28-11-2399 0 0,-1-1-4732 0 0,-9 3-644 0 0</inkml:trace>
  <inkml:trace contextRef="#ctx0" brushRef="#br0" timeOffset="1713.691">2368 254 14371 0 0,'0'0'1539'0'0,"0"0"-471"0"0,0 0-89 0 0,0 0 137 0 0,0 0 26 0 0,0 0-143 0 0,0 0-178 0 0,0 0-152 0 0,0 0-133 0 0,-10 30-120 0 0,-30 97-88 0 0,16-5 237 0 0,22-110-591 0 0,0 0 1 0 0,1 1-1 0 0,0-1 0 0 0,1 0 0 0 0,0 0 0 0 0,1 0 0 0 0,1 0 1 0 0,0 0-1 0 0,0 0 0 0 0,1 0 0 0 0,2 3 26 0 0,1-2-815 0 0,0-2 2478 0 0,-2-3-4630 0 0,-2-2-4392 0 0,-1 0-6182 0 0,-1-6 12295 0 0</inkml:trace>
  <inkml:trace contextRef="#ctx0" brushRef="#br0" timeOffset="1965.053">2073 467 12483 0 0,'0'0'1908'0'0,"0"0"-666"0"0,0 0-169 0 0,0 0 154 0 0,0 0 37 0 0,0 0-185 0 0,0 0-232 0 0,0 0-201 0 0,0 0-169 0 0,0 0-134 0 0,35 5-103 0 0,110 15-96 0 0,7-20-1575 0 0,-125-3-800 0 0,-8 0-2784 0 0,-5 3-6232 0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1:02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370 451 5785 0 0,'0'0'1545'0'0,"0"0"-189"0"0,0 0 7 0 0,0 0 162 0 0,0 0 32 0 0,0 0-144 0 0,0 0-278 0 0,0 0-281 0 0,0 0-161 0 0,0 0-101 0 0,0 0-63 0 0,-24 5-59 0 0,-74 20-62 0 0,36 10 265 0 0,49-25-577 0 0,0 0 1 0 0,1 1 0 0 0,0 1 0 0 0,1 0 0 0 0,0 0-1 0 0,1 1 1 0 0,1 0 0 0 0,0 1 0 0 0,0 0-1 0 0,2 0 1 0 0,-1 1 0 0 0,2 0 0 0 0,0 0 0 0 0,1 0-1 0 0,0 1 1 0 0,2 0 0 0 0,0 0 0 0 0,0 0-1 0 0,2 1 1 0 0,0-1 0 0 0,1 10-97 0 0,0-23 26 0 0,1 1 0 0 0,0-1-1 0 0,1 1 1 0 0,-1 0 0 0 0,1-1 0 0 0,-1 0 0 0 0,1 0-1 0 0,0 1 1 0 0,0-1 0 0 0,1 0 0 0 0,-1 0 0 0 0,0-1-1 0 0,1 1 1 0 0,0 0 0 0 0,0-1 0 0 0,0 0 0 0 0,0 1-1 0 0,0-1 1 0 0,0-1 0 0 0,0 1 0 0 0,1 0 0 0 0,-1-1-1 0 0,1 1 1 0 0,-1-1 0 0 0,1 0 0 0 0,0 0 0 0 0,-1-1-26 0 0,105 7 739 0 0,-83-13-573 0 0,-1-2 1 0 0,0 0-1 0 0,0-1 0 0 0,-1-2 0 0 0,0 0 0 0 0,0-2 0 0 0,-2 0 0 0 0,0-2 0 0 0,0 0 0 0 0,-1-1 0 0 0,6-8-166 0 0,-4 1 73 0 0,-1-1 1 0 0,-1 0-1 0 0,-1-2 0 0 0,-1 0 0 0 0,-1-1 0 0 0,-2-1 0 0 0,-1 0 0 0 0,-1-1 0 0 0,-1-1 0 0 0,-1 0 1 0 0,0-10-74 0 0,-6 24-33 0 0,-1 0 0 0 0,0 0 0 0 0,-1-1 1 0 0,-1 1-1 0 0,-1-1 0 0 0,0 1 1 0 0,-2-1-1 0 0,1 1 0 0 0,-2-1 1 0 0,0 1-1 0 0,-1-1 0 0 0,-1 1 0 0 0,0 0 1 0 0,-1 0-1 0 0,-1 1 0 0 0,-1-1 1 0 0,0 1-1 0 0,-1 1 0 0 0,0 0 1 0 0,-1 0-1 0 0,-1 0 0 0 0,0 1 0 0 0,-8-8 33 0 0,13 17-17 0 0,1-1 0 0 0,-1 1 0 0 0,0 1 0 0 0,0-1 0 0 0,0 1 0 0 0,0 0 0 0 0,-1 0 0 0 0,1 0 0 0 0,-1 1 0 0 0,0 0 0 0 0,0 0 0 0 0,0 0 0 0 0,0 1 0 0 0,0 0 0 0 0,0 0 0 0 0,0 1 0 0 0,0-1 0 0 0,0 1 0 0 0,0 1 0 0 0,0-1 0 0 0,0 1 0 0 0,-1 0 0 0 0,1 0 0 0 0,1 1 0 0 0,-1 0 0 0 0,0 0 0 0 0,0 0 0 0 0,1 1 0 0 0,-1 0 0 0 0,1 0 0 0 0,0 0 0 0 0,0 1 0 0 0,0-1 0 0 0,0 1 0 0 0,1 0 0 0 0,-1 1 0 0 0,-1 2 17 0 0,-2 2-1 0 0,1 1 0 0 0,0 0-1 0 0,1 1 1 0 0,0-1 0 0 0,0 1 0 0 0,1 1 0 0 0,0-1 0 0 0,1 1 0 0 0,1-1-1 0 0,0 1 1 0 0,0 0 0 0 0,1 1 0 0 0,1-1 0 0 0,0 0 0 0 0,0 0 0 0 0,2 1-1 0 0,-1-1 1 0 0,2 0 0 0 0,1 8 1 0 0,1 3 23 0 0,2 0 0 0 0,0 0 1 0 0,2-1-1 0 0,0 0 0 0 0,1 0 0 0 0,2-1 0 0 0,0 0 0 0 0,1-1 1 0 0,13 16-24 0 0,12 13-111 0 0,3-2 0 0 0,1-2 1 0 0,25 19 110 0 0,-64-61-918 0 0,20 15 410 0 0,-15-14-4376 0 0,0-2-5787 0 0,-7-2 3181 0 0</inkml:trace>
  <inkml:trace contextRef="#ctx0" brushRef="#br0" timeOffset="683.41">716 852 6713 0 0,'0'0'2878'0'0,"0"0"-692"0"0,0 0-307 0 0,0 0 43 0 0,0 0-40 0 0,0 0-279 0 0,0 0-315 0 0,0 0-264 0 0,0 0-178 0 0,0 0-109 0 0,0 0-91 0 0,0 0-102 0 0,0 0-101 0 0,21-35-85 0 0,62-110-51 0 0,-45 56 228 0 0,-29 62-380 0 0,2 1 0 0 0,0-1 0 0 0,1 2-1 0 0,2 0 1 0 0,1 0 0 0 0,0 2 0 0 0,3-2-155 0 0,0 7 51 0 0,-17 18-66 0 0,-1 0-28 0 0,-1 29-50 0 0,-1-16 90 0 0,1 1-1 0 0,0-1 0 0 0,1 0 0 0 0,1 1 1 0 0,0-1-1 0 0,1 0 0 0 0,0 1 1 0 0,1-1-1 0 0,0 0 0 0 0,1 0 1 0 0,0-1-1 0 0,1 1 0 0 0,1-1 0 0 0,0 0 1 0 0,1-1-1 0 0,0 1 0 0 0,6 6 4 0 0,-10-16 7 0 0,1 0 0 0 0,0 0 0 0 0,-1 0 0 0 0,1-1 1 0 0,0 1-1 0 0,0-1 0 0 0,0 0 0 0 0,1 0 0 0 0,-1-1 0 0 0,0 1 0 0 0,0-1 0 0 0,0 0 0 0 0,0 0 0 0 0,1 0 0 0 0,-1 0 0 0 0,0-1 0 0 0,0 0 0 0 0,0 0 0 0 0,0 0 0 0 0,0 0 0 0 0,0 0 0 0 0,0-1 0 0 0,0 0 0 0 0,-1 0 0 0 0,1 0 0 0 0,-1 0 0 0 0,1-1 0 0 0,-1 1 0 0 0,0-1 0 0 0,0 0 0 0 0,0 0 0 0 0,0 0 0 0 0,0 0 0 0 0,-1-1 0 0 0,1 1 0 0 0,-1-1 0 0 0,0 0-7 0 0,199-272 243 0 0,-186 258-183 0 0,-15 17-52 0 0,0 1-23 0 0,0 12-81 0 0,0 196 211 0 0,1-200-161 0 0,0-1 0 0 0,0 1 0 0 0,0-1 0 0 0,0 0 1 0 0,1 1-1 0 0,1-1 0 0 0,-1 0 0 0 0,1 0 0 0 0,0-1 0 0 0,1 1 0 0 0,0-1 0 0 0,0 1 0 0 0,0-1 0 0 0,1 0 0 0 0,-1-1 0 0 0,1 1 0 0 0,1-1 0 0 0,-1 0 1 0 0,1 0-1 0 0,0-1 0 0 0,0 1 0 0 0,0-1 0 0 0,1-1 0 0 0,-1 1 0 0 0,1-1 0 0 0,0 0 0 0 0,0-1 0 0 0,0 1 0 0 0,1-2 0 0 0,-1 1 0 0 0,0-1 1 0 0,5 1 45 0 0,40-6-3847 0 0,-36-1-1307 0 0,0-2-5516 0 0,-13 4 4523 0 0</inkml:trace>
  <inkml:trace contextRef="#ctx0" brushRef="#br0" timeOffset="973.132">0 937 8730 0 0,'0'0'2283'0'0,"0"0"-743"0"0,0 0-457 0 0,0 0 67 0 0,0 0 85 0 0,0 0-14 0 0,0 0-38 0 0,0 0-143 0 0,0 0-183 0 0,0 0-126 0 0,0 0-109 0 0,0 0-120 0 0,0 0-46 0 0,28 14-23 0 0,91 45-5 0 0,-114-56-371 0 0,1 0 0 0 0,0-1 0 0 0,0 1 0 0 0,0-2 0 0 0,1 1 0 0 0,-1-1 0 0 0,0 0 0 0 0,1 0-1 0 0,-1 0 1 0 0,1-1 0 0 0,-1 0 0 0 0,1 0 0 0 0,3-2-57 0 0,11 0 185 0 0,313-39 1579 0 0,-150 13-1328 0 0,187-25 71 0 0,-51 6-1172 0 0,-107 22-2546 0 0,-160 22-359 0 0,-35 2-367 0 0,-1 1-3696 0 0,-9 0-477 0 0</inkml:trace>
  <inkml:trace contextRef="#ctx0" brushRef="#br0" timeOffset="1736.776">976 1228 8058 0 0,'0'0'3769'0'0,"0"0"-1644"0"0,0 0-690 0 0,0 0-73 0 0,0 0-26 0 0,0 0-150 0 0,0 0-174 0 0,0 0-150 0 0,-33-1-121 0 0,-102-1-98 0 0,57 13 341 0 0,55-2-871 0 0,0 2 1 0 0,1 0-1 0 0,1 2 1 0 0,-1 0-1 0 0,2 2 1 0 0,0 0-1 0 0,1 1 1 0 0,0 1-1 0 0,2 0 0 0 0,0 2 1 0 0,1 0-1 0 0,1 1 1 0 0,0 0-1 0 0,2 1 1 0 0,-10 21-114 0 0,19-35 5 0 0,1-1 0 0 0,0 1 0 0 0,0 0 0 0 0,1 0 0 0 0,0 0 0 0 0,1 0 0 0 0,-1 0 0 0 0,1 1 0 0 0,0-1 0 0 0,1 0 0 0 0,0 1 0 0 0,0-1 0 0 0,1 4-5 0 0,1-7 21 0 0,0-1 0 0 0,0 0 1 0 0,0 0-1 0 0,1 0 0 0 0,-1 0 0 0 0,1 0 0 0 0,0 0 0 0 0,0-1 1 0 0,0 1-1 0 0,0-1 0 0 0,0 0 0 0 0,0 0 0 0 0,1 0 0 0 0,-1 0 1 0 0,1-1-1 0 0,-1 1 0 0 0,1-1 0 0 0,0 0 0 0 0,-1 0 0 0 0,1 0 1 0 0,0-1-1 0 0,0 1 0 0 0,0-1 0 0 0,0 0 0 0 0,-1 0 0 0 0,1 0 1 0 0,0-1-1 0 0,0 1 0 0 0,0-1 0 0 0,0 0-21 0 0,0 1 35 0 0,15-1 79 0 0,1 0 0 0 0,-1-1 1 0 0,0-2-1 0 0,-1 0 1 0 0,1 0-1 0 0,-1-2 0 0 0,0 0 1 0 0,0-2-1 0 0,16-8-114 0 0,-2 1 83 0 0,0-1 1 0 0,-1-2-1 0 0,-1-1 1 0 0,0-2-1 0 0,-2-1 0 0 0,0-1 1 0 0,-2-1-1 0 0,18-21-83 0 0,-27 28 19 0 0,0-2-1 0 0,-1 0 1 0 0,0-1 0 0 0,-2-1 0 0 0,0 0 0 0 0,-2-1-1 0 0,0 0 1 0 0,-2-1 0 0 0,0 0 0 0 0,-1 0-1 0 0,-2-1 1 0 0,0-1 0 0 0,2-21-19 0 0,-7 39-3 0 0,-1 1-1 0 0,-1 0 1 0 0,1 0 0 0 0,-1 0 0 0 0,0 0-1 0 0,0-1 1 0 0,0 1 0 0 0,-1 0-1 0 0,0 0 1 0 0,-1 0 0 0 0,1 0 0 0 0,-1 0-1 0 0,0 0 1 0 0,-1 0 0 0 0,1 0-1 0 0,-1 1 1 0 0,0 0 0 0 0,0-1 0 0 0,-1 1-1 0 0,0 0 1 0 0,0 0 0 0 0,0 1-1 0 0,0-1 1 0 0,-1 1 0 0 0,0 0 0 0 0,-2-1 3 0 0,3 3-13 0 0,0 1 1 0 0,0 0-1 0 0,0 0 0 0 0,0 0 1 0 0,0 1-1 0 0,0-1 1 0 0,-1 1-1 0 0,1 0 1 0 0,0 0-1 0 0,0 1 1 0 0,0-1-1 0 0,-1 1 1 0 0,1 0-1 0 0,0 0 1 0 0,0 0-1 0 0,0 0 0 0 0,1 1 1 0 0,-1 0-1 0 0,0 0 1 0 0,0 0-1 0 0,1 0 1 0 0,-1 0-1 0 0,1 1 1 0 0,0 0-1 0 0,-2 2 13 0 0,-12 13-3 0 0,0 2-1 0 0,2 0 0 0 0,0 1 0 0 0,2 0 1 0 0,0 1-1 0 0,2 1 0 0 0,0 0 1 0 0,1 0-1 0 0,2 1 0 0 0,0 0 0 0 0,2 1 1 0 0,0 0-1 0 0,2 0 0 0 0,1 0 1 0 0,1 0-1 0 0,1 0 0 0 0,1 1 1 0 0,1 3 3 0 0,2-9 14 0 0,0 0 0 0 0,1 0 0 0 0,0 0 1 0 0,2-1-1 0 0,1 1 0 0 0,0-1 0 0 0,1-1 1 0 0,1 0-1 0 0,1 0 0 0 0,1 0 1 0 0,0-1-15 0 0,11 20-1 0 0,25 41-155 0 0,-45-78-279 0 0,1 1 1 0 0,0-1-1 0 0,0 1 1 0 0,-1-1-1 0 0,1 0 1 0 0,0 0-1 0 0,0 0 1 0 0,-1-1-1 0 0,1 1 1 0 0,0-1-1 0 0,0 0 1 0 0,-1 1-1 0 0,1-1 1 0 0,0 0-1 0 0,-1 0 1 0 0,1-1-1 0 0,-1 1 1 0 0,0 0-1 0 0,1-1 1 0 0,-1 0-1 0 0,0 1 1 0 0,0-1-1 0 0,0 0 1 0 0,0 0-1 0 0,0-1 435 0 0,14-11-9086 0 0,-9 10 1610 0 0</inkml:trace>
  <inkml:trace contextRef="#ctx0" brushRef="#br0" timeOffset="2105.173">1512 1139 6249 0 0,'0'0'2294'0'0,"0"0"-425"0"0,0 0-57 0 0,0 0 190 0 0,0 0 29 0 0,0 0-217 0 0,0 0-307 0 0,0 0-297 0 0,0 0-235 0 0,0 0-172 0 0,0 0-161 0 0,0 0-96 0 0,-9 34-67 0 0,-24 104-57 0 0,21-52 591 0 0,-11 97-281 0 0,25-179-704 0 0,0-1-1 0 0,1 0 1 0 0,-1 0 0 0 0,1-1-1 0 0,0 1 1 0 0,0-1-1 0 0,0 1 1 0 0,0-1-1 0 0,0 0 1 0 0,0 0 0 0 0,1 0-1 0 0,-1 0 1 0 0,1-1-1 0 0,-1 1 1 0 0,1-1-1 0 0,0 0 1 0 0,0 0-1 0 0,-1-1 1 0 0,1 1 0 0 0,0-1-1 0 0,0 1 1 0 0,0-1-1 0 0,0-1 1 0 0,0 1-1 0 0,-1 0 1 0 0,1-1 0 0 0,0 0-1 0 0,0 0 1 0 0,-1 0-1 0 0,3-1-27 0 0,0 2 35 0 0,23-4 44 0 0,-1-1-1 0 0,0-2 1 0 0,0 0 0 0 0,0-2-1 0 0,-1-1 1 0 0,14-8-79 0 0,-28 3-2983 0 0,-20 10-3030 0 0,-7 0-3824 0 0,5 2 936 0 0</inkml:trace>
  <inkml:trace contextRef="#ctx0" brushRef="#br0" timeOffset="2351.413">1201 1430 9338 0 0,'0'0'3745'0'0,"0"0"-1837"0"0,0 0-569 0 0,0 0 195 0 0,0 0 81 0 0,0 0-255 0 0,0 0-346 0 0,0 0-286 0 0,0 0-192 0 0,33-5-104 0 0,107-16-64 0 0,93-5 368 0 0,-104 15-1640 0 0,-85 8-2245 0 0,-1 0-4139 0 0,-28 2-4296 0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08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31 2320 0 0,'0'0'2856'0'0,"0"0"-596"0"0,0 0-211 0 0,0 0-74 0 0,0 0-77 0 0,0 0-194 0 0,0 0-232 0 0,0 0-262 0 0,0 0-253 0 0,0 0-185 0 0,0 0-111 0 0,9-6-53 0 0,30-16-28 0 0,23 19 704 0 0,-39 7-876 0 0,559 19 2346 0 0,-515-13-2492 0 0,-65 25 448 0 0,-33 106-11 0 0,9-65-645 0 0,13-22-27 0 0,3 0 0 0 0,3 0 0 0 0,2 0 0 0 0,2 0 0 0 0,5 31-27 0 0,-3-46 10 0 0,17 143 39 0 0,-9-141 366 0 0,-11-40-186 0 0,0-1 73 0 0,0 0 57 0 0,-2-5 347 0 0,-8-5-635 0 0,0 0-1 0 0,-1 1 1 0 0,0 0 0 0 0,-1 1-1 0 0,0 0 1 0 0,0 1-1 0 0,0 1 1 0 0,-1 0-1 0 0,0 0 1 0 0,-1 1 0 0 0,1 1-1 0 0,-12-3-70 0 0,-6 1 4 0 0,0 0-1 0 0,0 2 0 0 0,0 1 1 0 0,-1 2-1 0 0,1 1 0 0 0,-1 1 1 0 0,1 2-1 0 0,0 1 0 0 0,0 2 1 0 0,0 1-1 0 0,1 1 0 0 0,0 1 1 0 0,0 2-1 0 0,-8 5-3 0 0,-5 1-80 0 0,1 2 0 0 0,1 2-1 0 0,1 1 1 0 0,1 2 0 0 0,1 2 0 0 0,1 2 0 0 0,1 1 0 0 0,2 1-1 0 0,-23 28 81 0 0,56-57-16 0 0,-3 3-147 0 0,1 0-1 0 0,-1 1 1 0 0,1-1-1 0 0,0 0 1 0 0,0 1-1 0 0,1 0 0 0 0,-1-1 1 0 0,1 1-1 0 0,0 0 1 0 0,1 0-1 0 0,-1 0 1 0 0,1 1-1 0 0,0-1 1 0 0,0 3 163 0 0,2-6-233 0 0,0-1 1 0 0,0 1 0 0 0,1-1 0 0 0,-1 1 0 0 0,1-1-1 0 0,-1 0 1 0 0,1 0 0 0 0,0 0 0 0 0,0 0-1 0 0,-1 0 1 0 0,1 0 0 0 0,0 0 0 0 0,0 0 0 0 0,0-1-1 0 0,0 1 1 0 0,0-1 0 0 0,0 1 0 0 0,0-1 0 0 0,0 0-1 0 0,0 0 1 0 0,0 0 0 0 0,0 0 0 0 0,0 0 0 0 0,0 0-1 0 0,0-1 1 0 0,-1 1 0 0 0,1-1 0 0 0,0 1-1 0 0,2-2 233 0 0,21-2-6639 0 0,-8-3-4631 0 0</inkml:trace>
  <inkml:trace contextRef="#ctx0" brushRef="#br0" timeOffset="366.837">764 553 16099 0 0,'0'0'2017'0'0,"0"0"-561"0"0,0 0-457 0 0,0 0-175 0 0,0 0-125 0 0,0 0-48 0 0,0 0 6 0 0,0 0 2 0 0,0 0 16 0 0,0 0-60 0 0,0 0-91 0 0,32 1-97 0 0,107 0-63 0 0,13-29 245 0 0,-106 14-447 0 0,280-59 239 0 0,-213 54-493 0 0,-119 41-13 0 0,-5-2 177 0 0,1 1 1 0 0,1 1 0 0 0,0-1 0 0 0,2 1-1 0 0,1 1 1 0 0,0-1 0 0 0,2 1 0 0 0,0 0-1 0 0,2 0 1 0 0,1 0 0 0 0,1 21-73 0 0,-1-34 16 0 0,1-1 0 0 0,0 1 0 0 0,1 0 1 0 0,0-1-1 0 0,1 1 0 0 0,0-1 0 0 0,0 1 1 0 0,1-1-1 0 0,0 0 0 0 0,1 0 0 0 0,0 2-16 0 0,-3-10-2 0 0,-1-1-112 0 0,-1 1-1 0 0,1 0 1 0 0,0 0 0 0 0,0 0 0 0 0,0 0-1 0 0,0 0 1 0 0,0-1 0 0 0,0 1 0 0 0,1 0-1 0 0,-1 0 1 0 0,0 0 0 0 0,0 0 0 0 0,0-1-1 0 0,1 1 1 0 0,-1 0 0 0 0,1 0 0 0 0,-1 0-1 0 0,0-1 1 0 0,1 1 0 0 0,-1 0 0 0 0,1-1-1 0 0,0 1 1 0 0,-1 0 0 0 0,1-1 0 0 0,-1 1-1 0 0,1-1 1 0 0,0 1 0 0 0,0-1 0 0 0,-1 1-1 0 0,1-1 1 0 0,0 1 0 0 0,0-1 0 0 0,-1 0-1 0 0,1 0 1 0 0,0 1 0 0 0,0-1 0 0 0,0 0-1 0 0,0 0 1 0 0,0 0 0 0 0,-1 0-1 0 0,1 0 1 0 0,0 0 0 0 0,0 0 0 0 0,0 0-1 0 0,0 0 1 0 0,0 0 0 0 0,-1 0 0 0 0,1-1-1 0 0,0 1 1 0 0,0 0 0 0 0,0-1 0 0 0,-1 1-1 0 0,1-1 1 0 0,0 1 0 0 0,0 0 0 0 0,-1-1-1 0 0,1 0 1 0 0,0 1 0 0 0,-1-1 0 0 0,1 1-1 0 0,-1-1 1 0 0,1 0 0 0 0,-1 1 0 0 0,1-1-1 0 0,-1 0 1 0 0,1 0 0 0 0,-1 1 0 0 0,0-1-1 0 0,1 0 1 0 0,-1 0 114 0 0,3-7-6927 0 0,2 1-5077 0 0</inkml:trace>
  <inkml:trace contextRef="#ctx0" brushRef="#br0" timeOffset="786.875">1716 962 17348 0 0,'0'0'2422'0'0,"0"0"-1145"0"0,0 0-311 0 0,0 0 74 0 0,0 0-51 0 0,0 0-219 0 0,0 0-245 0 0,0 0-202 0 0,0 0-113 0 0,0 0-49 0 0,0 0-4 0 0,0 0-10 0 0,0 0-31 0 0,-5 7-20 0 0,-15 23-7 0 0,13-17 231 0 0,7-13 1111 0 0,1-7-305 0 0,2-26-997 0 0,1 1 1 0 0,1 0-1 0 0,3 0 0 0 0,0 1 1 0 0,2-1-1 0 0,1 2 0 0 0,1 0 1 0 0,10-14-130 0 0,58-101-25 0 0,-72 182-9497 0 0,-3-18-894 0 0,-3-12-169 0 0</inkml:trace>
  <inkml:trace contextRef="#ctx0" brushRef="#br0" timeOffset="1128.271">2058 620 7690 0 0,'0'0'3380'0'0,"0"0"-932"0"0,0 0-445 0 0,0 0-134 0 0,0 0-206 0 0,0 0-274 0 0,0 0-286 0 0,0 0-229 0 0,0 0-197 0 0,0 0-161 0 0,0 0-84 0 0,0 0-91 0 0,-7 12-74 0 0,-42 90 173 0 0,43-3-325 0 0,7-97-105 0 0,-1 0 1 0 0,0 1 0 0 0,1-1 0 0 0,0 1 0 0 0,-1-1-1 0 0,1 0 1 0 0,0 1 0 0 0,0-1 0 0 0,1 0-1 0 0,-1 0 1 0 0,0 0 0 0 0,1 0 0 0 0,-1 0-1 0 0,1 0 1 0 0,0 0 0 0 0,-1-1 0 0 0,1 1-1 0 0,0 0 1 0 0,0-1 0 0 0,0 1 0 0 0,0-1 0 0 0,0 0-1 0 0,1 0 1 0 0,-1 0 0 0 0,0 0 0 0 0,0 0-1 0 0,1 0 1 0 0,-1-1 0 0 0,1 1 0 0 0,-1-1-1 0 0,1 0 1 0 0,-1 1 0 0 0,0-1 0 0 0,1 0 0 0 0,1-1-11 0 0,2 1 87 0 0,-1 0 0 0 0,0-1 0 0 0,0 0 0 0 0,0 0 0 0 0,0 0 0 0 0,0-1 0 0 0,0 1 0 0 0,0-1 0 0 0,0 0 0 0 0,0-1 0 0 0,-1 1 0 0 0,1-1 0 0 0,-1 0 0 0 0,0 0 0 0 0,0 0 0 0 0,2-3-87 0 0,1 1 31 0 0,-1-1-1 0 0,0-1 1 0 0,0 1-1 0 0,0-1 0 0 0,-1 0 1 0 0,0 0-1 0 0,-1-1 0 0 0,1 1 1 0 0,-2-1-1 0 0,1 0 1 0 0,-1 0-1 0 0,0-1 0 0 0,0 1 1 0 0,-1 0-1 0 0,-1-1 0 0 0,1 0 1 0 0,-1 1-1 0 0,-1-1 1 0 0,1 0-1 0 0,-2 1 0 0 0,1-1 1 0 0,-1 0-1 0 0,0 0 0 0 0,-1 1 1 0 0,0-1-1 0 0,0 1 0 0 0,-1 0 1 0 0,0 0-1 0 0,-1 0 1 0 0,0 0-1 0 0,-2-3-30 0 0,-39-17-3338 0 0,28 30-1765 0 0,1 10-4769 0 0,12-6 267 0 0</inkml:trace>
  <inkml:trace contextRef="#ctx0" brushRef="#br0" timeOffset="1560.851">2316 866 14691 0 0,'0'0'1973'0'0,"0"0"-154"0"0,0 0 30 0 0,0 0-88 0 0,0 0-261 0 0,0 0-296 0 0,0 0-246 0 0,0 0-211 0 0,0 0-179 0 0,0 0-117 0 0,0 0-117 0 0,0 0-92 0 0,0 0-80 0 0,4-14-60 0 0,35-104 103 0 0,-34 109-213 0 0,0 0 0 0 0,0 1-1 0 0,1-1 1 0 0,0 1 0 0 0,0 0 0 0 0,1 1-1 0 0,0-1 1 0 0,0 1 0 0 0,0 1 0 0 0,1-1 0 0 0,1 2-1 0 0,-1-1 1 0 0,1 1 0 0 0,-1 0 0 0 0,2 0-1 0 0,-1 1 1 0 0,5-1 8 0 0,-12 6-9 0 0,0 0-1 0 0,-1 0 1 0 0,1 0 0 0 0,0 0-1 0 0,-1 0 1 0 0,0 0-1 0 0,1 1 1 0 0,-1-1 0 0 0,0 1-1 0 0,1-1 1 0 0,-1 1-1 0 0,0-1 1 0 0,0 1 0 0 0,0 0-1 0 0,0-1 1 0 0,-1 1 0 0 0,1 0-1 0 0,0 0 1 0 0,-1 0-1 0 0,1 0 1 0 0,-1 0 0 0 0,0-1-1 0 0,1 1 1 0 0,-1 0 0 0 0,0 0-1 0 0,0 0 1 0 0,-1 0-1 0 0,1 0 1 0 0,0 0 0 0 0,0 0-1 0 0,-1 0 1 0 0,1 0-1 0 0,-1-1 1 0 0,0 1 0 0 0,0 0-1 0 0,1 0 10 0 0,-1 10 3 0 0,1-11 3 0 0,0 0-1 0 0,0 1 0 0 0,0-1 1 0 0,0 0-1 0 0,0 0 0 0 0,0 0 1 0 0,0 1-1 0 0,0-1 0 0 0,1 0 0 0 0,-1 0 1 0 0,0 0-1 0 0,1 1 0 0 0,-1-1 1 0 0,1 0-1 0 0,0 0 0 0 0,-1 0 1 0 0,1 0-1 0 0,0 0 0 0 0,-1 0 1 0 0,1 0-1 0 0,0 0 0 0 0,0-1 1 0 0,0 1-1 0 0,0 0 0 0 0,0 0 0 0 0,0-1 1 0 0,0 1-1 0 0,0 0 0 0 0,0-1 1 0 0,0 1-1 0 0,1-1 0 0 0,-1 0 1 0 0,0 1-1 0 0,0-1 0 0 0,0 0 1 0 0,1 0-1 0 0,-1 0 0 0 0,0 1 1 0 0,0-1-1 0 0,0 0 0 0 0,1-1 0 0 0,-1 1 1 0 0,0 0-1 0 0,0 0 0 0 0,0-1 1 0 0,1 1-1 0 0,-1 0 0 0 0,0-1 1 0 0,0 1-1 0 0,0-1 0 0 0,0 1 1 0 0,0-1-1 0 0,0 0 0 0 0,0 0 1 0 0,0 1-1 0 0,0-1 0 0 0,0 0 0 0 0,0 0-5 0 0,28-14 103 0 0,-21 11-96 0 0,0 0 1 0 0,0 0 0 0 0,0 0-1 0 0,0 1 1 0 0,1 0 0 0 0,-1 1-1 0 0,1 0 1 0 0,0 0-1 0 0,0 1 1 0 0,6 0-8 0 0,7 48-37 0 0,-21-45-55 0 0,0 1 1 0 0,0-1-1 0 0,0 0 1 0 0,0 0 0 0 0,0 0-1 0 0,1 0 1 0 0,-1 0-1 0 0,1 0 1 0 0,-1 0-1 0 0,1 0 1 0 0,0 0 0 0 0,-1-1-1 0 0,1 1 1 0 0,0-1-1 0 0,0 1 1 0 0,0-1 0 0 0,1 0-1 0 0,-1 0 1 0 0,0 0-1 0 0,0 0 1 0 0,3 1 91 0 0,12 1-3724 0 0,3-3-3471 0 0,-13 0-4690 0 0</inkml:trace>
  <inkml:trace contextRef="#ctx0" brushRef="#br0" timeOffset="2390.757">3848 811 7098 0 0,'0'0'2705'0'0,"0"0"-492"0"0,0 0-342 0 0,0 0-204 0 0,0 0-243 0 0,0 0-285 0 0,0 0-267 0 0,0 0-186 0 0,0 0-111 0 0,0 0-61 0 0,0 0-15 0 0,0 0-32 0 0,0 0-64 0 0,0 27-85 0 0,1 87-59 0 0,3 200 591 0 0,-4-305-784 0 0,0 0 0 0 0,-1-1 0 0 0,0 1 0 0 0,0 0 0 0 0,-1 0 0 0 0,0-1 0 0 0,-1 1 1 0 0,0-1-1 0 0,0 1 0 0 0,-1-1 0 0 0,0 0 0 0 0,0-1 0 0 0,-1 1 0 0 0,-3 3-66 0 0,8-10 29 0 0,0-1 0 0 0,0 1 0 0 0,-1-1 0 0 0,1 1-1 0 0,0-1 1 0 0,-1 0 0 0 0,1 1 0 0 0,0-1 0 0 0,-1 1-1 0 0,1-1 1 0 0,-1 0 0 0 0,1 1 0 0 0,-1-1 0 0 0,1 0 0 0 0,-1 0-1 0 0,1 1 1 0 0,-1-1 0 0 0,1 0 0 0 0,-1 0 0 0 0,1 0 0 0 0,-1 0-1 0 0,1 1 1 0 0,-1-1 0 0 0,1 0 0 0 0,-1 0 0 0 0,1 0-1 0 0,-1 0 1 0 0,0 0 0 0 0,1 0 0 0 0,-1-1 0 0 0,1 1 0 0 0,-1 0-1 0 0,1 0 1 0 0,-1 0 0 0 0,1 0 0 0 0,-1-1 0 0 0,1 1 0 0 0,-1 0-1 0 0,1-1 1 0 0,-1 1 0 0 0,1 0 0 0 0,0-1 0 0 0,-1 1-1 0 0,1 0 1 0 0,-1-1 0 0 0,1 1 0 0 0,0-1 0 0 0,-1 1 0 0 0,1 0-1 0 0,0-1 1 0 0,0 1 0 0 0,-1-1 0 0 0,1 1 0 0 0,0-1 0 0 0,0 1-1 0 0,0-1 1 0 0,0 0 0 0 0,-1 1 0 0 0,1-1 0 0 0,0 1-1 0 0,0-1 1 0 0,0 1 0 0 0,0-1 0 0 0,0 1 0 0 0,0-1 0 0 0,1 1-1 0 0,-1-1-28 0 0,-4-38 492 0 0,8 13-433 0 0,1 0 0 0 0,1 1 0 0 0,2-1 0 0 0,0 1 0 0 0,1 1 0 0 0,2 0 0 0 0,1 0 0 0 0,0 1 0 0 0,2 0 0 0 0,0 1 0 0 0,18-19-59 0 0,1-9 43 0 0,2 3 1 0 0,2 1-1 0 0,2 1 1 0 0,2 2-1 0 0,2 2 1 0 0,34-24-44 0 0,-73 62 4 0 0,3-3 5 0 0,0 0 1 0 0,1 0-1 0 0,-1 1 0 0 0,1 0 1 0 0,0 1-1 0 0,0 0 1 0 0,1 0-1 0 0,-1 1 1 0 0,1 0-1 0 0,0 0 1 0 0,0 1-1 0 0,-1 0 0 0 0,2 0 1 0 0,-1 1-1 0 0,9 0-9 0 0,-16 4 2 0 0,1-1 0 0 0,-1 1 0 0 0,0 0 0 0 0,0 0 0 0 0,0 0 0 0 0,-1 0 1 0 0,1 0-1 0 0,-1 0 0 0 0,1 0 0 0 0,-1 1 0 0 0,0-1 0 0 0,0 0 0 0 0,-1 1 0 0 0,1-1 0 0 0,-1 1 0 0 0,1-1 0 0 0,-1 1 0 0 0,0-1 0 0 0,0 1 0 0 0,-1-1 0 0 0,1 1 0 0 0,-1-1 0 0 0,0 1 0 0 0,-1 2-2 0 0,2-1 7 0 0,-4 14 16 0 0,-2-1 0 0 0,1 0 0 0 0,-2-1 0 0 0,0 1 0 0 0,-2-1 0 0 0,1 0 0 0 0,-2-1 0 0 0,0 0 0 0 0,-1-1 0 0 0,-1 0 0 0 0,0-1 0 0 0,-1 0 0 0 0,-9 7-23 0 0,2-2-18 0 0,-1 0 0 0 0,0-1 0 0 0,-1-1 0 0 0,-1-1-1 0 0,-1-1 1 0 0,0-1 0 0 0,-1-1 0 0 0,-1-1 0 0 0,0-1 0 0 0,-7 0 18 0 0,-41-4-1750 0 0,73-50-2850 0 0,42-11-2701 0 0,-9 25-532 0 0,-15 16 1180 0 0</inkml:trace>
  <inkml:trace contextRef="#ctx0" brushRef="#br0" timeOffset="2875.247">4291 929 2144 0 0,'0'0'2150'0'0,"0"0"-7"0"0,0 0 162 0 0,0 0 117 0 0,0 0-156 0 0,0 0-330 0 0,0 0-310 0 0,0 0-227 0 0,0 0-174 0 0,0 0-117 0 0,0 0-73 0 0,0 0-108 0 0,0 0-96 0 0,22 15-92 0 0,67 42-83 0 0,-88-55-625 0 0,1-1 0 0 0,-1 0 0 0 0,1 0 0 0 0,0 0 0 0 0,0 0 0 0 0,0 0 0 0 0,0 0 0 0 0,0-1 0 0 0,0 1 0 0 0,0-1 0 0 0,0 1 0 0 0,0-1 0 0 0,0 0 0 0 0,0 0 0 0 0,0 0 0 0 0,0 0 0 0 0,0 0-1 0 0,0 0 1 0 0,0 0 0 0 0,0-1 0 0 0,0 1 0 0 0,0-1 0 0 0,0 1 0 0 0,0-1 0 0 0,0 0 0 0 0,0 0 0 0 0,-1 0 0 0 0,1 0 0 0 0,0 0 0 0 0,1-1-31 0 0,3-2 141 0 0,17-8 74 0 0,-1-1 0 0 0,0-1 0 0 0,-2-1 0 0 0,1-1 0 0 0,-2-1 0 0 0,0 0 0 0 0,-1-1 0 0 0,15-21-215 0 0,-11 8 117 0 0,-6 11-87 0 0,-1 0 0 0 0,-1-2 1 0 0,-1 1-1 0 0,-1-2 1 0 0,0 1-1 0 0,-2-2 0 0 0,0-2-30 0 0,-9 24-11 0 0,0 0-1 0 0,0 0 0 0 0,0 0 1 0 0,0 0-1 0 0,-1 0 0 0 0,1 0 1 0 0,-1 0-1 0 0,1 0 1 0 0,-1 0-1 0 0,0 0 0 0 0,1 0 1 0 0,-1 0-1 0 0,0-1 0 0 0,-1 1 1 0 0,1 0-1 0 0,0 0 0 0 0,0 0 1 0 0,-1 0-1 0 0,0 0 0 0 0,1 0 1 0 0,-1 0-1 0 0,0 0 0 0 0,0 0 1 0 0,0 0-1 0 0,0 1 1 0 0,0-1-1 0 0,0 0 0 0 0,-1 0 1 0 0,1 1-1 0 0,0-1 0 0 0,-1 1 1 0 0,0-1-1 0 0,1 1 0 0 0,-1 0 1 0 0,0 0-1 0 0,1 0 0 0 0,-1 0 1 0 0,0 0-1 0 0,0 0 0 0 0,0 0 1 0 0,0 0-1 0 0,0 1 1 0 0,0-1-1 0 0,0 1 0 0 0,-2-1 12 0 0,-6 3-57 0 0,0 1-1 0 0,1 0 0 0 0,-1 0 1 0 0,1 0-1 0 0,0 2 0 0 0,0-1 1 0 0,0 1-1 0 0,1 0 1 0 0,-1 1-1 0 0,1 0 0 0 0,1 0 1 0 0,-1 0-1 0 0,1 1 0 0 0,0 1 1 0 0,0-1-1 0 0,1 1 1 0 0,0 0-1 0 0,1 0 0 0 0,-1 3 58 0 0,4-9-5 0 0,0 0-1 0 0,0 0 1 0 0,1 0 0 0 0,-1 0-1 0 0,1 0 1 0 0,0 0-1 0 0,0 0 1 0 0,0 1-1 0 0,0-1 1 0 0,0 0 0 0 0,0 1-1 0 0,0-1 1 0 0,1 1-1 0 0,-1-1 1 0 0,1 1-1 0 0,0-1 1 0 0,0 1-1 0 0,0-1 1 0 0,0 1 0 0 0,0-1-1 0 0,1 1 1 0 0,-1-1-1 0 0,1 1 1 0 0,-1-1-1 0 0,1 1 1 0 0,0-1 0 0 0,0 0-1 0 0,0 1 1 0 0,0-1-1 0 0,0 0 1 0 0,1 0-1 0 0,-1 0 1 0 0,1 0-1 0 0,-1 0 1 0 0,1 0 0 0 0,0 0-1 0 0,0 0 1 0 0,0-1-1 0 0,0 1 1 0 0,0-1-1 0 0,0 1 1 0 0,0-1 0 0 0,1 0-1 0 0,-1 0 1 0 0,0 0-1 0 0,1 0 1 0 0,-1 0-1 0 0,1-1 1 0 0,-1 1-1 0 0,1-1 1 0 0,-1 1 0 0 0,1-1 5 0 0,17 2 74 0 0,0 0 1 0 0,1-1 0 0 0,-1-1-1 0 0,0-1 1 0 0,0-1 0 0 0,1 0-1 0 0,-1-2 1 0 0,8-3-75 0 0,50 0 97 0 0,-76 10-93 0 0,-1-1-1 0 0,1 1 1 0 0,0 0-1 0 0,0 0 1 0 0,-1-1-1 0 0,0 1 1 0 0,0 0-1 0 0,0 1 1 0 0,0-1-1 0 0,0 0 1 0 0,0 0-1 0 0,-1 0 1 0 0,1 0-1 0 0,-1 1 1 0 0,0-1-1 0 0,0 0 1 0 0,0 0-1 0 0,-1 1 1 0 0,1-1-1 0 0,-1 0 1 0 0,-1 3-4 0 0,-24 97-747 0 0,27-102 499 0 0,0 0 1 0 0,1 0-1 0 0,-1 0 1 0 0,0 1-1 0 0,1-1 0 0 0,-1 0 1 0 0,1-1-1 0 0,0 1 1 0 0,-1 0-1 0 0,1 0 1 0 0,-1-1-1 0 0,1 1 1 0 0,0-1-1 0 0,0 1 0 0 0,-1-1 1 0 0,1 0-1 0 0,0 1 1 0 0,0-1-1 0 0,-1 0 1 0 0,1 0-1 0 0,0 0 0 0 0,0-1 1 0 0,-1 1-1 0 0,1 0 1 0 0,0-1-1 0 0,0 1 1 0 0,0-1 247 0 0,6 1-2778 0 0,-1 0 860 0 0,4 0-5694 0 0,-4 0 453 0 0</inkml:trace>
  <inkml:trace contextRef="#ctx0" brushRef="#br0" timeOffset="3279.785">5063 907 2697 0 0,'0'0'2064'0'0,"0"0"-196"0"0,0 0 65 0 0,0 0 38 0 0,0 0-101 0 0,0 0-134 0 0,0 0-109 0 0,0 0-113 0 0,0 0-82 0 0,0 0-77 0 0,0 0-97 0 0,0 0-100 0 0,0 0-108 0 0,19 7-132 0 0,60 18-122 0 0,-77-24-756 0 0,-1 0 0 0 0,1-1 1 0 0,-1 1-1 0 0,1-1 1 0 0,-1 0-1 0 0,1 1 0 0 0,0-1 1 0 0,-1 0-1 0 0,1 0 0 0 0,-1 0 1 0 0,1 0-1 0 0,-1 0 0 0 0,1 0 1 0 0,0-1-1 0 0,-1 1 0 0 0,1 0 1 0 0,-1-1-1 0 0,1 1 0 0 0,-1-1 1 0 0,0 0-1 0 0,1 1 1 0 0,-1-1-1 0 0,1 0 0 0 0,-1 0 1 0 0,0 0-1 0 0,0 0 0 0 0,0 0 1 0 0,1 0-1 0 0,-1 0 0 0 0,0 0 1 0 0,0-1-1 0 0,0 1 0 0 0,-1 0 1 0 0,1-1-1 0 0,0 0-40 0 0,5-6 196 0 0,1 0-123 0 0,0 0 0 0 0,-1-1 0 0 0,0 0 0 0 0,0 0 0 0 0,-1-1 0 0 0,0 1 0 0 0,-1-1 0 0 0,0 0 0 0 0,-1 0 0 0 0,0-1 0 0 0,0 1 0 0 0,-1-1 0 0 0,0 0 0 0 0,-1 1 0 0 0,0-1 0 0 0,-1 0 0 0 0,0 0 0 0 0,-2-10-73 0 0,1 18-18 0 0,0-1 0 0 0,-1 0-1 0 0,1 1 1 0 0,-1 0 0 0 0,1-1 0 0 0,-1 1 0 0 0,0 0 0 0 0,-1 0 0 0 0,1 0 0 0 0,0 0 0 0 0,-1 0 0 0 0,0 0 0 0 0,1 1-1 0 0,-1-1 1 0 0,0 1 0 0 0,0 0 0 0 0,-1 0 0 0 0,1 0 0 0 0,0 0 0 0 0,-1 0 0 0 0,1 1 0 0 0,-1-1 0 0 0,1 1 0 0 0,-1 0 0 0 0,0 1-1 0 0,1-1 1 0 0,-1 0 0 0 0,0 1 0 0 0,0 0 0 0 0,0 0 0 0 0,1 0 0 0 0,-1 0 0 0 0,0 1 0 0 0,0-1 0 0 0,1 1 0 0 0,-1 0-1 0 0,0 0 1 0 0,1 1 0 0 0,-1-1 0 0 0,1 1 0 0 0,-1-1 0 0 0,1 1 0 0 0,0 0 0 0 0,0 1 0 0 0,0-1 0 0 0,0 0 0 0 0,0 1-1 0 0,0 0 20 0 0,-7 7-53 0 0,1 0 0 0 0,1 1 0 0 0,0 0 0 0 0,0 1 0 0 0,1 0 0 0 0,0 0 1 0 0,1 0-1 0 0,1 1 0 0 0,0 0 0 0 0,0 0 0 0 0,1 0 0 0 0,1 1 0 0 0,1-1 1 0 0,0 1-1 0 0,0 0 0 0 0,1-1 0 0 0,1 7 52 0 0,0-17-33 0 0,1 1 0 0 0,-1-1 1 0 0,1 0-1 0 0,0 1 0 0 0,0-1 0 0 0,0 0 0 0 0,0 0 1 0 0,1 0-1 0 0,-1 0 0 0 0,1 0 0 0 0,0 0 1 0 0,0-1-1 0 0,0 1 0 0 0,0-1 0 0 0,0 1 0 0 0,0-1 1 0 0,1 1-1 0 0,-1-1 0 0 0,1 0 0 0 0,0 0 1 0 0,-1-1-1 0 0,1 1 0 0 0,0 0 0 0 0,0-1 0 0 0,0 0 1 0 0,0 0-1 0 0,1 0 0 0 0,1 1 33 0 0,95 10-1304 0 0,-85-15 529 0 0,0 0 0 0 0,0-1 0 0 0,0 0 0 0 0,-1-1 0 0 0,1-1 0 0 0,-1-1 0 0 0,-1 0 0 0 0,1 0 0 0 0,-1-1 0 0 0,0-1 0 0 0,-1-1 0 0 0,8-6 775 0 0,23-22-8364 0 0,-29 29 1831 0 0</inkml:trace>
  <inkml:trace contextRef="#ctx0" brushRef="#br0" timeOffset="3644.908">5552 620 4201 0 0,'0'0'3455'0'0,"0"0"-1201"0"0,0 0-332 0 0,0 0 13 0 0,0 0-152 0 0,0 0-291 0 0,0 0-282 0 0,0 0-206 0 0,0 0-160 0 0,0 0-100 0 0,0 0-55 0 0,0 0-52 0 0,-4 14-51 0 0,-12 47-20 0 0,23 26 1596 0 0,-5-63-1913 0 0,-1-9-213 0 0,0 0 0 0 0,0-1 0 0 0,2 1 0 0 0,0-1 0 0 0,1 0 0 0 0,0 1 0 0 0,1-2 0 0 0,0 1 1 0 0,2 1-37 0 0,-7-14 21 0 0,0 0 0 0 0,0 0 0 0 0,1 1 0 0 0,-1-1 0 0 0,0 0 0 0 0,0 0 0 0 0,1-1 0 0 0,-1 1 1 0 0,1 0-1 0 0,-1 0 0 0 0,1 0 0 0 0,-1 0 0 0 0,1 0 0 0 0,0 0 0 0 0,-1 0 0 0 0,1-1 0 0 0,0 1 1 0 0,-1 0-1 0 0,1-1 0 0 0,0 1 0 0 0,0 0 0 0 0,0-1 0 0 0,0 1 0 0 0,0-1 0 0 0,0 1 0 0 0,0-1 1 0 0,0 0-1 0 0,0 1 0 0 0,0-1 0 0 0,0 0 0 0 0,0 0 0 0 0,0 0 0 0 0,0 0 0 0 0,0 1 1 0 0,0-1-1 0 0,0-1 0 0 0,0 1 0 0 0,0 0 0 0 0,0 0 0 0 0,0 0 0 0 0,0 0 0 0 0,0-1 0 0 0,0 1 1 0 0,0-1-1 0 0,0 1 0 0 0,0-1 0 0 0,0 1 0 0 0,0-1 0 0 0,-1 1 0 0 0,1-1 0 0 0,0 0 0 0 0,0 1 1 0 0,-1-1-1 0 0,1 0 0 0 0,0 0 0 0 0,-1 1 0 0 0,1-1 0 0 0,0 0 0 0 0,-1 0-21 0 0,21-33 342 0 0,-1-1 0 0 0,-3-1 0 0 0,0-1 0 0 0,-3 0-1 0 0,-1-1 1 0 0,0-5-342 0 0,-7 21-15 0 0,1-4-221 0 0,-6 8-2937 0 0,-4 17-10656 0 0,1 1 1728 0 0</inkml:trace>
  <inkml:trace contextRef="#ctx0" brushRef="#br0" timeOffset="3887.199">5876 741 11346 0 0,'0'0'5017'0'0,"0"0"-4240"0"0,0 0-345 0 0,0 0-120 0 0,0 0-192 0 0,0 0-160 0 0,0 0-208 0 0,0 0-288 0 0,0 0-537 0 0,0 0-1095 0 0,0 0-2481 0 0,0 0-4641 0 0</inkml:trace>
  <inkml:trace contextRef="#ctx0" brushRef="#br0" timeOffset="4049.89">5784 432 20060 0 0,'0'0'824'0'0,"0"0"-407"0"0,0 0-161 0 0,0 0-192 0 0,0 0-160 0 0,0 0-96 0 0,0 0-80 0 0,0 0-137 0 0,0 0-191 0 0,0 0-512 0 0,0 0-1072 0 0,0 0-2025 0 0,0 0-4049 0 0</inkml:trace>
  <inkml:trace contextRef="#ctx0" brushRef="#br0" timeOffset="4223.371">6151 594 11883 0 0,'0'0'3052'0'0,"0"0"-890"0"0,0 0-434 0 0,0 0-306 0 0,0 0-360 0 0,0 0-357 0 0,0 0-242 0 0,0 0-158 0 0,0 0-118 0 0,0 0-46 0 0,0 0-38 0 0,0 0-43 0 0,-13 27-25 0 0,-38 88-14 0 0,48-109-21 0 0,0 0 1 0 0,0 0-1 0 0,0 0 1 0 0,1 0-1 0 0,0 1 1 0 0,1-1-1 0 0,-1 1 1 0 0,1-1-1 0 0,0 1 1 0 0,1-1-1 0 0,0 1 1 0 0,0 0-1 0 0,1 4 0 0 0,0 7-21 0 0,0-15 65 0 0,-1 1 0 0 0,1-1 0 0 0,0 0 0 0 0,0 1 0 0 0,0-1 0 0 0,1 0 0 0 0,-1 0 0 0 0,1 0 0 0 0,-1 0 0 0 0,1 0-1 0 0,0 0 1 0 0,0 0 0 0 0,1-1 0 0 0,-1 1 0 0 0,0-1 0 0 0,1 1 0 0 0,0-1 0 0 0,-1 0 0 0 0,1 0 0 0 0,0 0 0 0 0,0-1 0 0 0,0 1 0 0 0,0-1-1 0 0,1 1 1 0 0,-1-1 0 0 0,0 0 0 0 0,1 0 0 0 0,-1-1 0 0 0,0 1 0 0 0,1-1 0 0 0,-1 1 0 0 0,1-1 0 0 0,-1 0 0 0 0,1-1 0 0 0,-1 1 0 0 0,0 0-1 0 0,1-1 1 0 0,-1 0 0 0 0,0 0 0 0 0,1 0 0 0 0,-1 0 0 0 0,0 0 0 0 0,0-1 0 0 0,0 1 0 0 0,0-1 0 0 0,2-2-44 0 0,2-4 127 0 0,-1-1 0 0 0,-1 1 0 0 0,0-2 0 0 0,0 1 0 0 0,-1-1 0 0 0,0 1 0 0 0,0-1 0 0 0,-1 0 0 0 0,0 0 0 0 0,-1-1 0 0 0,-1 1 0 0 0,1-1 0 0 0,-2 1 0 0 0,1-1 0 0 0,-1 1 0 0 0,-1-1 1 0 0,0 1-1 0 0,0 0 0 0 0,-3-8-127 0 0,3 12-53 0 0,-1 0-1 0 0,0 1 1 0 0,0-1 0 0 0,-1 1 0 0 0,1 0 0 0 0,-1 0 0 0 0,0-1 0 0 0,-1 2 0 0 0,1-1 0 0 0,-1 0 0 0 0,0 1 0 0 0,0 0 0 0 0,0-1 0 0 0,-1 2 0 0 0,1-1-1 0 0,-1 0 1 0 0,-3-1 53 0 0,-26-7-4580 0 0,-2 12-6357 0 0,28 3-392 0 0</inkml:trace>
  <inkml:trace contextRef="#ctx0" brushRef="#br0" timeOffset="4501.155">6368 675 11955 0 0,'0'0'4667'0'0,"0"0"-2406"0"0,0 0-816 0 0,0 0-226 0 0,0 0-332 0 0,0 0-263 0 0,0 0-160 0 0,0 0-74 0 0,0 0-34 0 0,0 0-23 0 0,0 0-58 0 0,0 0-58 0 0,0 0-58 0 0,4 15-79 0 0,23 76-8 0 0,-25-88-30 0 0,-1 0 1 0 0,0 0-1 0 0,1 0 0 0 0,-1 0 0 0 0,1 0 1 0 0,0 0-1 0 0,0-1 0 0 0,0 1 0 0 0,0-1 1 0 0,1 0-1 0 0,-1 1 0 0 0,1-1 0 0 0,-1 0 1 0 0,1 0-1 0 0,0 0 0 0 0,-1-1 0 0 0,1 1 1 0 0,0-1-1 0 0,0 1 0 0 0,0-1 0 0 0,1 0 1 0 0,-1 0-1 0 0,0-1 0 0 0,0 1 0 0 0,1-1 1 0 0,-1 1-1 0 0,0-1 0 0 0,0 0 0 0 0,1 0 1 0 0,-1 0-1 0 0,0-1 0 0 0,1 1 0 0 0,-1-1 1 0 0,0 0-1 0 0,0 0 0 0 0,0 0 1 0 0,0 0-1 0 0,1-1-42 0 0,20-16 169 0 0,-1-1 1 0 0,-1-2 0 0 0,-1 0-1 0 0,-1-1 1 0 0,0-1 0 0 0,-2-1-1 0 0,-1 0 1 0 0,-1-2 0 0 0,1-3-170 0 0,3-14-1115 0 0,-19 34-3320 0 0,0-1-4226 0 0,-1 9-3096 0 0</inkml:trace>
  <inkml:trace contextRef="#ctx0" brushRef="#br0" timeOffset="4807.648">7071 483 16171 0 0,'0'0'2652'0'0,"0"0"-993"0"0,0 0-447 0 0,0 0-250 0 0,0 0-290 0 0,0 0-219 0 0,0 0-110 0 0,0 0-62 0 0,0 0-53 0 0,0 0-62 0 0,0 0-49 0 0,0 0-53 0 0,0 0-45 0 0,-27 11-10 0 0,-80 35-20 0 0,76-22-46 0 0,31-20 38 0 0,1-1-1 0 0,0 1 1 0 0,-1-1 0 0 0,1 0-1 0 0,1 0 1 0 0,-1 1 0 0 0,0-1 0 0 0,1 0-1 0 0,0 0 1 0 0,-1 0 0 0 0,1-1-1 0 0,1 1 1 0 0,-1 0 0 0 0,0-1-1 0 0,0 1 1 0 0,1-1 0 0 0,0 0 0 0 0,-1 0-1 0 0,1 0 1 0 0,0 0 0 0 0,0 0-1 0 0,0 0 1 0 0,0-1 0 0 0,0 0-1 0 0,1 1 1 0 0,1-1 19 0 0,17 12-15 0 0,-16-10 23 0 0,0-1 0 0 0,-1 1 0 0 0,0 0 0 0 0,1 0 0 0 0,-1 1 0 0 0,0 0 1 0 0,-1 0-1 0 0,1 0 0 0 0,-1 0 0 0 0,0 1 0 0 0,0-1 0 0 0,0 1 0 0 0,-1 0 1 0 0,1 0-1 0 0,-1 1 0 0 0,0-1 0 0 0,-1 1 0 0 0,1-1 0 0 0,-1 1 0 0 0,0 0 1 0 0,-1 0-1 0 0,1 0 0 0 0,-1 0 0 0 0,-1 0 0 0 0,1 0 0 0 0,-1 0 0 0 0,0 0 0 0 0,0 0 1 0 0,-1 2-9 0 0,0-5-53 0 0,0 0 1 0 0,-1-1 0 0 0,1 1 0 0 0,-1 0 0 0 0,0 0 0 0 0,0-1 0 0 0,0 1-1 0 0,0-1 1 0 0,-1 0 0 0 0,1 1 0 0 0,-1-1 0 0 0,1 0 0 0 0,-1-1-1 0 0,0 1 1 0 0,1 0 0 0 0,-1-1 0 0 0,0 1 0 0 0,0-1 0 0 0,0 0 0 0 0,0 0-1 0 0,-3 0 53 0 0,-19 5-3112 0 0,1-2-3869 0 0,19-4 4529 0 0,-7 4-8566 0 0</inkml:trace>
  <inkml:trace contextRef="#ctx0" brushRef="#br0" timeOffset="5489.269">5814 748 0 0 0,'0'0'908'0'0,"0"0"508"0"0,0 0 34 0 0,0 0-99 0 0,0 0-40 0 0,0 0-27 0 0,0 0-26 0 0,0 0-96 0 0,0 0-170 0 0,0 0-187 0 0,0 0-178 0 0,1-1-1001 0 0,1-2 10439 0 0,-2 4-8836 0 0,1 32-728 0 0,0-25-586 0 0,0 0 1 0 0,-1 0-1 0 0,0 0 1 0 0,0 0-1 0 0,-1 0 0 0 0,0 0 1 0 0,-1 0-1 0 0,0 0 0 0 0,0 0 1 0 0,-1-1-1 0 0,-1 5 85 0 0,0-6-955 0 0,-2 9-3234 0 0,3-7-4210 0 0,3-4-1112 0 0</inkml:trace>
  <inkml:trace contextRef="#ctx0" brushRef="#br0" timeOffset="11540.264">8063 1006 1176 0 0,'0'0'2167'0'0,"0"0"-609"0"0,0 0-232 0 0,0 0 78 0 0,0 0 28 0 0,0 0-95 0 0,0 0-171 0 0,0 0-201 0 0,0 0-32 0 0,0 0 55 0 0,0 0 30 0 0,3 6 21 0 0,-2-1-830 0 0,1-1-1 0 0,0 1 1 0 0,0-1 0 0 0,1 0-1 0 0,-1 0 1 0 0,1 0 0 0 0,0 0-1 0 0,0-1 1 0 0,0 1 0 0 0,1-1-1 0 0,-1 0 1 0 0,1 0 0 0 0,0 0-1 0 0,0 0 1 0 0,0 0 0 0 0,0-1-1 0 0,0 0 1 0 0,0 0 0 0 0,1 0-209 0 0,9 2 232 0 0,0-2 0 0 0,0 1 0 0 0,0-2 1 0 0,0 0-1 0 0,1-1 0 0 0,-1 0 0 0 0,0-1 0 0 0,0-1 1 0 0,0 0-1 0 0,0 0 0 0 0,0-2 0 0 0,0 0 1 0 0,-1 0-1 0 0,0-2 0 0 0,0 1 0 0 0,0-2 0 0 0,0 1 1 0 0,-1-2-1 0 0,0 0 0 0 0,-1 0-232 0 0,31-24 235 0 0,-2-2 0 0 0,-1-2 0 0 0,-2-1 0 0 0,24-32-235 0 0,157-160 226 0 0,-212 224-223 0 0,-2 1-7 0 0,0 0 0 0 0,0 1 1 0 0,0-1-1 0 0,1 1 0 0 0,-1-1 0 0 0,1 1 1 0 0,0 0-1 0 0,0 1 0 0 0,0 0 1 0 0,0-1-1 0 0,1 1 0 0 0,-1 1 0 0 0,0-1 1 0 0,1 1-1 0 0,3 0 4 0 0,-7 1-12 0 0,0 0 1 0 0,0 1-1 0 0,0-1 0 0 0,0 1 0 0 0,0 0 1 0 0,0-1-1 0 0,-1 1 0 0 0,1 0 1 0 0,0 0-1 0 0,-1 0 0 0 0,1 1 1 0 0,0-1-1 0 0,-1 0 0 0 0,1 0 0 0 0,-1 1 1 0 0,0-1-1 0 0,0 1 0 0 0,1 0 1 0 0,-1-1-1 0 0,0 1 0 0 0,0 0 0 0 0,0-1 1 0 0,-1 1-1 0 0,1 0 0 0 0,0 0 1 0 0,-1 0-1 0 0,1 0 0 0 0,-1 0 1 0 0,1 0-1 0 0,-1 0 0 0 0,0 1 12 0 0,5 72-13 0 0,-5-65 30 0 0,-3 20 16 0 0,-1-1 0 0 0,-1 0 0 0 0,-1 0 0 0 0,-2 0 0 0 0,-1-1 0 0 0,-1 0 0 0 0,-5 8-33 0 0,10-20 11 0 0,0-1-1 0 0,0 0 1 0 0,-2 0 0 0 0,0-1 0 0 0,0 0-1 0 0,-1 0 1 0 0,-1-1 0 0 0,-1 0 0 0 0,1 0-1 0 0,-2-1 1 0 0,0 0 0 0 0,0-1 0 0 0,-1-1-1 0 0,-1 1 1 0 0,0-2 0 0 0,0 0 0 0 0,-13 7-11 0 0,23-15-29 0 0,0 1 1 0 0,0 0 0 0 0,0-1-1 0 0,-1 1 1 0 0,1-1 0 0 0,-1 0 0 0 0,1 0-1 0 0,-1-1 1 0 0,0 1 0 0 0,1-1-1 0 0,-1 1 1 0 0,0-1 0 0 0,1 0 0 0 0,-1-1-1 0 0,0 1 1 0 0,1-1 0 0 0,-1 1-1 0 0,1-1 1 0 0,-1 0 0 0 0,1 0-1 0 0,-1-1 1 0 0,1 1 0 0 0,0-1 0 0 0,0 0-1 0 0,-1 1 1 0 0,1-2 0 0 0,0 1-1 0 0,1 0 1 0 0,-1 0 0 0 0,0-1 0 0 0,1 0-1 0 0,-1 1 1 0 0,1-1 0 0 0,0 0-1 0 0,0 0 1 0 0,0 0 0 0 0,0 0 0 0 0,0-1-1 0 0,1 1 1 0 0,0-1 0 0 0,-1 1-1 0 0,1-2 29 0 0,1-1-62 0 0,-1 0 0 0 0,2 0 0 0 0,-1 0-1 0 0,1 0 1 0 0,-1-1 0 0 0,2 1-1 0 0,-1 0 1 0 0,1 1 0 0 0,0-1 0 0 0,0 0-1 0 0,0 0 1 0 0,1 1 0 0 0,0-1 0 0 0,0 1-1 0 0,0 0 1 0 0,1 0 0 0 0,0 0 0 0 0,0 1-1 0 0,0-1 1 0 0,0 1 0 0 0,1 0-1 0 0,0 0 1 0 0,0 0 0 0 0,0 1 0 0 0,0 0-1 0 0,3-2 63 0 0,-1 1-43 0 0,-1 1 0 0 0,0 0 0 0 0,1 1 0 0 0,-1-1 0 0 0,1 1 0 0 0,0 0 0 0 0,0 1 0 0 0,0 0 0 0 0,0 0-1 0 0,0 0 1 0 0,0 1 0 0 0,0 0 0 0 0,0 0 0 0 0,0 1 0 0 0,0 0 0 0 0,0 0 0 0 0,0 1 0 0 0,-1-1 0 0 0,1 2 0 0 0,0-1 0 0 0,-1 1-1 0 0,1 0 1 0 0,-1 0 0 0 0,0 1 0 0 0,0-1 0 0 0,3 4 43 0 0,-1 0 43 0 0,0-1-1 0 0,0 0 1 0 0,1 0 0 0 0,0-1-1 0 0,0 0 1 0 0,0 0 0 0 0,0-1 0 0 0,1 0-1 0 0,0-1 1 0 0,0 0 0 0 0,0-1-1 0 0,0 0 1 0 0,0 0 0 0 0,0-1-1 0 0,1 0 1 0 0,-1-1 0 0 0,0 0-1 0 0,1-1 1 0 0,-1 0 0 0 0,0-1-1 0 0,0 0 1 0 0,0 0 0 0 0,0-1-1 0 0,0-1 1 0 0,0 1 0 0 0,7-5-43 0 0,28-20 173 0 0,-1-2 0 0 0,-1-2 0 0 0,-2-2 0 0 0,-1-1 0 0 0,-2-2-1 0 0,-1-2 1 0 0,-2-1 0 0 0,-2-2 0 0 0,-2-1 0 0 0,11-21-173 0 0,-30 45-89 0 0,-1 0-1 0 0,0 0 0 0 0,-2-1 0 0 0,0 0 1 0 0,-1 0-1 0 0,-1-1 0 0 0,-1 0 1 0 0,-1-1-1 0 0,0 1 0 0 0,-2-1 0 0 0,-1 0 1 0 0,0 0-1 0 0,-2 0 0 0 0,-1-8 90 0 0,1 26-26 0 0,0 0-1 0 0,0-1 0 0 0,0 1 1 0 0,-1 0-1 0 0,1 0 1 0 0,-1-1-1 0 0,0 1 0 0 0,0 0 1 0 0,-1 0-1 0 0,1 0 1 0 0,-1 0-1 0 0,0 0 1 0 0,0 0-1 0 0,0 1 0 0 0,-1-1 1 0 0,1 1-1 0 0,-1-1 1 0 0,0 1-1 0 0,0 0 1 0 0,0 0-1 0 0,0 0 0 0 0,-1 0 1 0 0,1 1-1 0 0,-1-1 1 0 0,0 1-1 0 0,1 0 1 0 0,-1 0-1 0 0,0 1 0 0 0,0-1 1 0 0,0 1-1 0 0,0-1 1 0 0,-1 1-1 0 0,1 1 0 0 0,0-1 1 0 0,0 1-1 0 0,-1-1 1 0 0,1 1-1 0 0,0 0 1 0 0,-1 1-1 0 0,1-1 0 0 0,0 1 1 0 0,-2 0 26 0 0,-10 6-8 0 0,1 1 0 0 0,0 0 1 0 0,1 1-1 0 0,0 1 0 0 0,0 0 1 0 0,1 1-1 0 0,0 0 0 0 0,1 1 1 0 0,1 1-1 0 0,0 0 0 0 0,0 0 1 0 0,1 1-1 0 0,-1 4 8 0 0,-4 5 87 0 0,2 1 1 0 0,0 0-1 0 0,1 0 0 0 0,2 1 1 0 0,1 1-1 0 0,0-1 0 0 0,2 2 1 0 0,1-1-1 0 0,1 1 0 0 0,2 0 1 0 0,0 0-1 0 0,2 0 0 0 0,1 0 1 0 0,1 0-1 0 0,1 0 0 0 0,2 1-87 0 0,0-8 98 0 0,1 1 0 0 0,1-1 0 0 0,0 0-1 0 0,2-1 1 0 0,0 0 0 0 0,2 0-1 0 0,0 0 1 0 0,0-2 0 0 0,2 1-1 0 0,0-1 1 0 0,1-1 0 0 0,9 9-98 0 0,-15-18-120 0 0,1 0 1 0 0,0 0-1 0 0,0-1 1 0 0,1 0-1 0 0,0 0 1 0 0,0-1-1 0 0,0 0 0 0 0,0-1 1 0 0,1 0-1 0 0,0 0 1 0 0,0-1-1 0 0,0 0 1 0 0,0-1-1 0 0,0 0 1 0 0,0 0-1 0 0,1-1 1 0 0,-1-1-1 0 0,1 0 1 0 0,6-1 119 0 0,8-12-4985 0 0,-12 1-4208 0 0,-10 5 347 0 0</inkml:trace>
  <inkml:trace contextRef="#ctx0" brushRef="#br0" timeOffset="11786.216">9930 756 19292 0 0,'0'0'1231'0'0,"0"0"-629"0"0,0 0-193 0 0,0 0 99 0 0,0 0 70 0 0,0 0-56 0 0,0 0-152 0 0,0 0-141 0 0,0 0-124 0 0,-5 33-58 0 0,-16 103-51 0 0,16-51-1139 0 0,5-84 785 0 0,0 13-1306 0 0,2-8-7156 0 0,1-5-2252 0 0</inkml:trace>
  <inkml:trace contextRef="#ctx0" brushRef="#br0" timeOffset="11951.22">9926 336 17796 0 0,'0'0'1168'0'0,"0"0"-584"0"0,0 0-256 0 0,0 0-200 0 0,0 0-392 0 0,0 0-368 0 0,0 0-240 0 0,0 0-296 0 0,0 0-681 0 0,0 0-1319 0 0,0 0-2186 0 0,0 0-1343 0 0</inkml:trace>
  <inkml:trace contextRef="#ctx0" brushRef="#br0" timeOffset="12576.244">10186 763 12963 0 0,'0'0'1331'0'0,"0"0"-339"0"0,0 0-63 0 0,0 0 18 0 0,0 0-178 0 0,0 0-293 0 0,0 0-195 0 0,0 0-120 0 0,0 0-66 0 0,0 0-35 0 0,0 0-40 0 0,-27 31-28 0 0,-80 97-16 0 0,81-90 16 0 0,29-27 21 0 0,0-8 5 0 0,4 2 101 0 0,-1 0 0 0 0,1-1 0 0 0,0 0 0 0 0,1-1 0 0 0,-1 1 0 0 0,0-1 0 0 0,1-1-1 0 0,0 1 1 0 0,0-1 0 0 0,0-1 0 0 0,0 1 0 0 0,0-2 0 0 0,0 1 0 0 0,0-1 0 0 0,0 0 0 0 0,0 0 0 0 0,0-1 0 0 0,0 0 0 0 0,0-1 0 0 0,0 0 0 0 0,0 0 0 0 0,-1-1 0 0 0,1 1 0 0 0,3-3-119 0 0,20-11 299 0 0,-1-1 0 0 0,0-1-1 0 0,-1-1 1 0 0,-1-1 0 0 0,-1-2 0 0 0,-1-1 0 0 0,-1-1 0 0 0,-1-1-1 0 0,-2-1 1 0 0,0-1 0 0 0,-1-1 0 0 0,-2-1 0 0 0,-1 0 0 0 0,6-17-299 0 0,-16 29 7 0 0,0-1 1 0 0,-1 1-1 0 0,-1-2 1 0 0,0 1 0 0 0,-2-1-1 0 0,0 0 1 0 0,-1 0-1 0 0,-1 0 1 0 0,-1 0 0 0 0,0-17-8 0 0,-2 31-36 0 0,0 0 0 0 0,0-1 0 0 0,-1 1 0 0 0,1 0 0 0 0,-1 0 0 0 0,0 0 0 0 0,-1 0 0 0 0,1 1 0 0 0,-1-1 0 0 0,0 0 1 0 0,0 1-1 0 0,0 0 0 0 0,-1 0 0 0 0,1 0 0 0 0,-1 0 0 0 0,0 1 0 0 0,0-1 0 0 0,0 1 0 0 0,-1 0 0 0 0,1 0 0 0 0,-1 0 0 0 0,0 1 1 0 0,0 0-1 0 0,0 0 0 0 0,0 0 0 0 0,0 0 0 0 0,0 1 0 0 0,0 0 0 0 0,0 0 0 0 0,-1 0 0 0 0,1 1 0 0 0,0 0 0 0 0,-1 0 0 0 0,1 0 1 0 0,0 1-1 0 0,-1-1 0 0 0,1 1 0 0 0,0 0 0 0 0,0 1 0 0 0,0 0 0 0 0,0-1 0 0 0,0 2 0 0 0,-2 0 36 0 0,-10 7-87 0 0,0 1 0 0 0,0 0 1 0 0,1 2-1 0 0,1 0 0 0 0,0 1 0 0 0,1 0 0 0 0,0 1 0 0 0,1 1 0 0 0,1 0 0 0 0,0 1 0 0 0,2 0 1 0 0,0 0-1 0 0,0 1 0 0 0,2 1 0 0 0,0-1 0 0 0,1 2 0 0 0,1-1 0 0 0,1 0 0 0 0,-1 10 87 0 0,5-21 2 0 0,-1 1 0 0 0,1-1 0 0 0,0 1-1 0 0,1 0 1 0 0,0-1 0 0 0,1 1 0 0 0,0-1-1 0 0,0 1 1 0 0,0-1 0 0 0,1 0 0 0 0,1 1-1 0 0,-1-1 1 0 0,1 0 0 0 0,1 0 0 0 0,-1 0-1 0 0,1-1 1 0 0,1 1 0 0 0,-1-1 0 0 0,1 0-1 0 0,1-1 1 0 0,-1 1 0 0 0,1-1 0 0 0,0 0 0 0 0,1 0-1 0 0,-1-1 1 0 0,1 1 0 0 0,0-2 0 0 0,5 4-2 0 0,21 5 258 0 0,0-1 0 0 0,0-1 0 0 0,1-2 0 0 0,0-2 0 0 0,1-1 0 0 0,0-1 0 0 0,0-2 1 0 0,0-2-1 0 0,0-1 0 0 0,0-1 0 0 0,8-3-258 0 0,-19 3 97 0 0,0 0-1 0 0,-1-2 1 0 0,0 0 0 0 0,1-2 0 0 0,-1 0-1 0 0,-1-2 1 0 0,1 0 0 0 0,-1-2 0 0 0,-1 0-1 0 0,1-1 1 0 0,-2-2 0 0 0,1 0 0 0 0,-2-1-1 0 0,1-1 1 0 0,-2 0 0 0 0,0-2 0 0 0,-1 0-1 0 0,-1-1 1 0 0,0-1 0 0 0,-1 0 0 0 0,-1-1-1 0 0,4-9-96 0 0,-15 25-7 0 0,-1-1 0 0 0,0 1 0 0 0,0-1 0 0 0,0 0 0 0 0,0 1-1 0 0,-1-1 1 0 0,0 0 0 0 0,1 0 0 0 0,-1 0 0 0 0,-1 0 0 0 0,1 0-1 0 0,-1 0 1 0 0,1-1 0 0 0,-1 1 0 0 0,0 0 0 0 0,-1 0 0 0 0,1 0 0 0 0,-1 0-1 0 0,0 0 1 0 0,0 0 0 0 0,0 0 0 0 0,0 0 0 0 0,-1 0 0 0 0,1 0-1 0 0,-1 1 1 0 0,0-1 0 0 0,0 1 0 0 0,-1-1 0 0 0,1 1 0 0 0,-1 0 0 0 0,0-1-1 0 0,1 2 1 0 0,-3-3 7 0 0,-9 2-57 0 0,-1 0 0 0 0,1 2-1 0 0,-1-1 1 0 0,1 2 0 0 0,-1-1 0 0 0,0 2-1 0 0,1 0 1 0 0,-1 1 0 0 0,1 1-1 0 0,0 0 1 0 0,0 0 0 0 0,0 2 0 0 0,0 0-1 0 0,0 0 1 0 0,1 1 0 0 0,0 1-1 0 0,1 0 1 0 0,-1 1 0 0 0,1 1 0 0 0,1-1-1 0 0,-10 10 58 0 0,10-11-32 0 0,1 0-1 0 0,-1 1 1 0 0,1 0-1 0 0,1 1 1 0 0,0 0-1 0 0,0 0 1 0 0,1 1-1 0 0,0 0 1 0 0,0 0-1 0 0,1 1 1 0 0,1 0-1 0 0,0 1 1 0 0,0-1-1 0 0,1 1 1 0 0,1 0-1 0 0,0 0 1 0 0,0 0-1 0 0,1 1 1 0 0,1 0 0 0 0,0-1-1 0 0,1 1 1 0 0,0 10 32 0 0,5-12 14 0 0,1 1 0 0 0,1-2 0 0 0,-1 1 0 0 0,2-1 0 0 0,-1 0 0 0 0,1 0 0 0 0,1-1 0 0 0,0 0 0 0 0,0 0 1 0 0,1-1-1 0 0,0 0 0 0 0,0 0 0 0 0,1-1 0 0 0,0-1 0 0 0,0 1 0 0 0,1-2 0 0 0,0 1 0 0 0,0-1 0 0 0,0-1 0 0 0,0 0 1 0 0,3 0-15 0 0,25 9 46 0 0,1-1 0 0 0,0-2 0 0 0,0-1 0 0 0,1-3 0 0 0,0-1 0 0 0,0-2 0 0 0,1-2 0 0 0,-1-2 0 0 0,13-2-46 0 0,15-14-1883 0 0,-48 6-2246 0 0,-1-1-4694 0 0,-11 5-2850 0 0</inkml:trace>
  <inkml:trace contextRef="#ctx0" brushRef="#br0" timeOffset="13695.838">0 1757 10946 0 0,'0'0'350'0'0,"39"-6"-141"0"0,263-46 222 0 0,153-6 2476 0 0,228 8-2907 0 0,1413 17 5209 0 0,984-12-3187 0 0,99-72-1036 0 0,-603 17-1771 0 0,-1780 72-2460 0 0,-534 18-639 0 0,-3-2-3582 0 0,-159 8-214 0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27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2913 471 16420 0 0,'0'0'2427'0'0,"0"0"-770"0"0,0 0-384 0 0,0 0-194 0 0,0 0-219 0 0,0 0-227 0 0,0 0-139 0 0,0 0-38 0 0,0 0-7 0 0,0 0 26 0 0,0 0 4 0 0,0 0-47 0 0,0 0-79 0 0,23 1-45 0 0,160 4 436 0 0,81-30-273 0 0,-243 25-1819 0 0,32-2 3936 0 0,-29 1-6828 0 0,-7 1-10229 0 0,-21 0 3120 0 0</inkml:trace>
  <inkml:trace contextRef="#ctx0" brushRef="#br0" timeOffset="253.88">2929 780 16035 0 0,'0'0'1950'0'0,"0"0"-755"0"0,0 0-71 0 0,0 0 129 0 0,0 0-46 0 0,0 0-211 0 0,0 0-221 0 0,0 0-187 0 0,36 6-158 0 0,115 15-116 0 0,-36-26 74 0 0,152-27-2722 0 0,-225 28-1118 0 0,-19 3-2759 0 0,-1-2-5815 0 0</inkml:trace>
  <inkml:trace contextRef="#ctx0" brushRef="#br0" timeOffset="830.79">4117 114 12339 0 0,'0'0'1700'0'0,"0"0"-102"0"0,0 0-125 0 0,0 0-118 0 0,0 0-221 0 0,0 0-237 0 0,0 0-252 0 0,0 0-208 0 0,0 0-52 0 0,0 0 6 0 0,0 0 61 0 0,0 0 42 0 0,0 0-41 0 0,8 26-65 0 0,28 86-46 0 0,71 202 870 0 0,-36-131-1005 0 0,-48-237 2565 0 0,166-493-2525 0 0,-165 469-2629 0 0,-25 86-2921 0 0,3 12 1613 0 0,-1-4-3334 0 0,-1-2-3498 0 0</inkml:trace>
  <inkml:trace contextRef="#ctx0" brushRef="#br0" timeOffset="1195.121">4728 747 8058 0 0,'0'0'3007'0'0,"0"0"-544"0"0,0 0-262 0 0,0 0-200 0 0,0 0-343 0 0,0 0-328 0 0,0 0-235 0 0,0 0-167 0 0,0 0-177 0 0,31-9-151 0 0,97-30-113 0 0,-75 7 105 0 0,-49 24-471 0 0,-1 6-96 0 0,-1-1-1 0 0,1 0 1 0 0,-1 0-1 0 0,0 0 1 0 0,1 0 0 0 0,-1 0-1 0 0,-1 0 1 0 0,1-1-1 0 0,-1 1 1 0 0,1 0 0 0 0,-1-1-1 0 0,0 0 1 0 0,0 1-1 0 0,0-1 1 0 0,-1 1-1 0 0,1-1 1 0 0,-1 0 0 0 0,0 0-1 0 0,0 1 1 0 0,0-1-1 0 0,-1 0 1 0 0,1 1 0 0 0,-1-1-1 0 0,0 0 1 0 0,0 1-1 0 0,0-1 1 0 0,0 1 0 0 0,-1-1-1 0 0,1 1 1 0 0,-1 0-1 0 0,0-1 1 0 0,0 1 0 0 0,0 0-1 0 0,-1 0 1 0 0,1 1-1 0 0,-1-1 1 0 0,1 0-1 0 0,-1 1 1 0 0,0-1 0 0 0,0 1-1 0 0,0 0 1 0 0,0 0-1 0 0,-1 0 1 0 0,1 1 0 0 0,0-1-1 0 0,-1 1 1 0 0,1 0-1 0 0,-2-1-24 0 0,-4 1-23 0 0,0 0 0 0 0,0 1-1 0 0,0 0 1 0 0,0 0 0 0 0,1 1 0 0 0,-1 0-1 0 0,0 1 1 0 0,0 0 0 0 0,1 0 0 0 0,-1 1-1 0 0,1 0 1 0 0,0 0 0 0 0,0 1-1 0 0,0 0 1 0 0,0 0 0 0 0,1 1 0 0 0,-1 0-1 0 0,1 0 1 0 0,1 1 0 0 0,-1 0-1 0 0,1 0 1 0 0,0 1 0 0 0,0 0 0 0 0,1 0-1 0 0,0 0 1 0 0,0 1 0 0 0,0-1 0 0 0,1 1-1 0 0,0 0 1 0 0,1 0 0 0 0,0 1-1 0 0,0-1 1 0 0,1 1 0 0 0,0-1 0 0 0,1 1-1 0 0,-1 0 1 0 0,2 0 0 0 0,-1 0-1 0 0,1-1 1 0 0,1 1 0 0 0,-1 0 0 0 0,2 0-1 0 0,-1 0 1 0 0,3 5 23 0 0,-2-7-16 0 0,1 0-1 0 0,0 0 1 0 0,1-1-1 0 0,-1 0 1 0 0,1 0 0 0 0,1 0-1 0 0,-1 0 1 0 0,1-1-1 0 0,0 1 1 0 0,0-1-1 0 0,0 0 1 0 0,1-1 0 0 0,0 1-1 0 0,0-1 1 0 0,0 0-1 0 0,0-1 1 0 0,1 0-1 0 0,-1 0 1 0 0,1 0 0 0 0,0-1-1 0 0,0 1 1 0 0,0-2-1 0 0,0 1 1 0 0,0-1-1 0 0,1 0 1 0 0,3 0 16 0 0,7 0-87 0 0,-1 0-1 0 0,0-1 1 0 0,1-1 0 0 0,-1-1-1 0 0,1 0 1 0 0,-1-1 0 0 0,0-1-1 0 0,0-1 1 0 0,-1 0 0 0 0,11-5 87 0 0,70-39-4531 0 0,-37 11-5243 0 0,-43 26-69 0 0</inkml:trace>
  <inkml:trace contextRef="#ctx0" brushRef="#br0" timeOffset="1454.256">5540 519 7506 0 0,'0'0'6485'0'0,"0"0"-3835"0"0,0 0-1244 0 0,0 0-121 0 0,0 0-141 0 0,0 0-223 0 0,0 0-235 0 0,-28 34-206 0 0,-85 108-189 0 0,26-24-51 0 0,34-31-864 0 0,34-49-3137 0 0,12-31-6710 0 0,4-6 2233 0 0</inkml:trace>
  <inkml:trace contextRef="#ctx0" brushRef="#br0" timeOffset="1620.435">5168 581 11226 0 0,'0'0'5072'0'0,"0"0"-2870"0"0,0 0-1166 0 0,0 0-226 0 0,0 0-47 0 0,0 0-42 0 0,0 0-41 0 0,0 0-48 0 0,0 0-78 0 0,0 0-81 0 0,0 0-73 0 0,0 0-72 0 0,0 0-76 0 0,30 30-82 0 0,92 94-52 0 0,-28-36 13 0 0,-86-81-373 0 0,0 0-1 0 0,0-1 1 0 0,1 0-1 0 0,0-1 0 0 0,0 0 1 0 0,0 0-1 0 0,1-1 1 0 0,0 0-1 0 0,-1 0 1 0 0,1-1-1 0 0,1-1 1 0 0,-1 0-1 0 0,0 0 1 0 0,9 0 242 0 0,20-9-5975 0 0,-18-8-4071 0 0,-16 11 3894 0 0</inkml:trace>
  <inkml:trace contextRef="#ctx0" brushRef="#br0" timeOffset="1788.185">5856 408 14283 0 0,'0'0'1543'0'0,"0"0"-429"0"0,0 0 15 0 0,0 0 146 0 0,0 0-45 0 0,0 0-165 0 0,0 0-177 0 0,-8 33-173 0 0,-27 102-161 0 0,24-99-409 0 0,1 0 1 0 0,2 0 0 0 0,2 1-1 0 0,1 0 1 0 0,2 0-1 0 0,1 10-145 0 0,2-44-97 0 0,1 0 1 0 0,0 1-1 0 0,0-1 0 0 0,0 0 0 0 0,0 0 0 0 0,0 0 0 0 0,0 0 0 0 0,1-1 1 0 0,0 1-1 0 0,-1 0 0 0 0,1 0 0 0 0,0-1 0 0 0,0 1 0 0 0,1-1 0 0 0,-1 0 1 0 0,0 0-1 0 0,1 0 0 0 0,-1 0 0 0 0,1 0 0 0 0,0 0 0 0 0,0-1 0 0 0,-1 1 1 0 0,1-1-1 0 0,3 1 97 0 0,21 3-5292 0 0,-2-15-6025 0 0,-22 6 5581 0 0</inkml:trace>
  <inkml:trace contextRef="#ctx0" brushRef="#br0" timeOffset="1971.846">5578 732 13211 0 0,'0'0'1924'0'0,"0"0"-127"0"0,0 0-150 0 0,0 0-307 0 0,0 0-336 0 0,0 0-213 0 0,33 0-127 0 0,106-3-104 0 0,124-12 530 0 0,-192 15-4334 0 0,-24 0-7590 0 0,-31 0 884 0 0</inkml:trace>
  <inkml:trace contextRef="#ctx0" brushRef="#br0" timeOffset="-1094.078">120 371 9882 0 0,'0'0'1239'0'0,"0"0"-49"0"0,0 0-59 0 0,0 0-1 0 0,0 0 76 0 0,0 0 28 0 0,0 0-90 0 0,0 0-176 0 0,0 0-188 0 0,0 0-170 0 0,0 0-153 0 0,-10 19 745 0 0,-12 137 774 0 0,21-123-1745 0 0,-5 69 280 0 0,-5 1-1 0 0,-4-2 1 0 0,-25 88-511 0 0,25-134 360 0 0,15-54-221 0 0,0-1 66 0 0,0 0 69 0 0,0 0 63 0 0,0 0 38 0 0,0-5 410 0 0,1-36-659 0 0,1 0-1 0 0,3 0 0 0 0,0 0 1 0 0,3 0-1 0 0,2 1 1 0 0,11-30-126 0 0,-3 18-11 0 0,2 1 1 0 0,2 1-1 0 0,3 0 1 0 0,1 2-1 0 0,3 2 1 0 0,15-18 10 0 0,-43 62-11 0 0,-1 0 0 0 0,1-1 0 0 0,1 1 0 0 0,-1 0-1 0 0,0 0 1 0 0,0 0 0 0 0,1 0 0 0 0,0 0 0 0 0,-1 0 0 0 0,1 0 0 0 0,0 1 0 0 0,0-1 0 0 0,0 0 0 0 0,0 1 0 0 0,0 0-1 0 0,0-1 1 0 0,0 1 0 0 0,0 0 0 0 0,0 0 0 0 0,1 0 0 0 0,-1 0 0 0 0,0 1 0 0 0,1-1 0 0 0,-1 1 0 0 0,1-1 0 0 0,-1 1-1 0 0,1 0 1 0 0,-1 0 0 0 0,1 0 0 0 0,-1 0 0 0 0,1 0 0 0 0,-1 1 0 0 0,1-1 0 0 0,-1 1 0 0 0,0 0 0 0 0,1-1 0 0 0,-1 1-1 0 0,2 1 12 0 0,5 11 9 0 0,-1 0-1 0 0,0 1 1 0 0,-1 0 0 0 0,-1 0-1 0 0,0 0 1 0 0,-1 1-1 0 0,0 0 1 0 0,-1 0-1 0 0,-1 0 1 0 0,0 0-1 0 0,-1 1 1 0 0,-1-1-1 0 0,-1 1 1 0 0,0-1-1 0 0,-1 1 1 0 0,-1 8-9 0 0,2-8 1 0 0,0 173 64 0 0,0-189-62 0 0,0-1-1 0 0,0 1 1 0 0,1-1-1 0 0,-1 1 1 0 0,0-1 0 0 0,0 1-1 0 0,1 0 1 0 0,-1-1-1 0 0,0 1 1 0 0,1 0 0 0 0,-1-1-1 0 0,1 1 1 0 0,-1 0-1 0 0,0-1 1 0 0,1 1-1 0 0,-1 0 1 0 0,1 0 0 0 0,-1 0-1 0 0,1-1 1 0 0,-1 1-1 0 0,1 0 1 0 0,-1 0-1 0 0,1 0 1 0 0,-1 0 0 0 0,1 0-1 0 0,-1 0 1 0 0,1 0-1 0 0,-1 0 1 0 0,1 0-1 0 0,-1 0 1 0 0,1 0 0 0 0,-1 0-1 0 0,1 0 1 0 0,-1 0-1 0 0,1 1 1 0 0,-1-1-1 0 0,1 0 1 0 0,-1 0 0 0 0,1 0-1 0 0,-1 1 1 0 0,0-1-1 0 0,1 0 1 0 0,-1 1 0 0 0,1-1-1 0 0,-1 0 1 0 0,0 1-1 0 0,1-1 1 0 0,-1 1-1 0 0,0-1 1 0 0,1 0 0 0 0,-1 1-1 0 0,0-1 1 0 0,0 1-1 0 0,0-1 1 0 0,1 1-1 0 0,-1-1 1 0 0,0 1 0 0 0,0 0-3 0 0,30-54 61 0 0,1 1 0 0 0,3 2 1 0 0,28-30-62 0 0,-10 14-34 0 0,3 3 0 0 0,3 2 0 0 0,39-32 34 0 0,-26 59-252 0 0,-50 73 65 0 0,-14 4 235 0 0,-3 0 0 0 0,-1 0-1 0 0,-2 0 1 0 0,-4 25-48 0 0,2-43 38 0 0,-1 131-191 0 0,16-136-1273 0 0,23-23-4879 0 0,-21-8 1582 0 0,-5 3-1720 0 0,0 3-3387 0 0</inkml:trace>
  <inkml:trace contextRef="#ctx0" brushRef="#br0" timeOffset="-645.415">1422 456 7490 0 0,'0'0'4339'0'0,"0"0"-1993"0"0,0 0-576 0 0,0 0-53 0 0,0 0-132 0 0,0 0-256 0 0,-32 34-294 0 0,-100 110-255 0 0,65-46 162 0 0,62-87-861 0 0,1 1-1 0 0,1-1 1 0 0,0 1-1 0 0,0 0 1 0 0,1 0-1 0 0,1 0 1 0 0,0 1-1 0 0,1-1 1 0 0,0 0-1 0 0,1 5-80 0 0,-1-14 24 0 0,1 0-1 0 0,0-1 1 0 0,-1 1-1 0 0,1 0 1 0 0,0 0-1 0 0,1-1 1 0 0,-1 1-1 0 0,0 0 1 0 0,1-1-1 0 0,-1 1 0 0 0,1-1 1 0 0,0 0-1 0 0,0 1 1 0 0,0-1-1 0 0,0 0 1 0 0,0 0-1 0 0,0-1 1 0 0,1 1-1 0 0,-1 0 0 0 0,1-1 1 0 0,-1 1-1 0 0,1-1 1 0 0,0 0-1 0 0,-1 0 1 0 0,1 0-1 0 0,0 0 1 0 0,0 0-1 0 0,0-1 0 0 0,2 1-23 0 0,87 3 929 0 0,-70-8-790 0 0,-1-2 1 0 0,0 0-1 0 0,0-2 1 0 0,-1 0-1 0 0,0-1 0 0 0,-1-1 1 0 0,0-1-1 0 0,0-1 1 0 0,-1 0-1 0 0,-1-1 1 0 0,0-1-1 0 0,-1-1 1 0 0,0-1-1 0 0,-1 0 0 0 0,-1 0 1 0 0,-1-2-1 0 0,0 0 1 0 0,2-5-140 0 0,7-10 74 0 0,-2 0 0 0 0,-1-1 0 0 0,-1-1 1 0 0,-2-1-1 0 0,-2 0 0 0 0,7-30-74 0 0,-15 48-52 0 0,-2 0 1 0 0,-1 0-1 0 0,0-1 0 0 0,-1 1 0 0 0,-1-1 0 0 0,-1 0 0 0 0,0 0 1 0 0,-1 1-1 0 0,-2-1 0 0 0,0 1 0 0 0,0-1 0 0 0,-2 1 0 0 0,0 0 1 0 0,-8-16 51 0 0,10 26-47 0 0,-1 0 1 0 0,1 1 0 0 0,-2-1 0 0 0,1 1-1 0 0,-1 0 1 0 0,0 0 0 0 0,0 0-1 0 0,-1 1 1 0 0,0 0 0 0 0,0 0 0 0 0,-1 0-1 0 0,0 1 1 0 0,0 0 0 0 0,0 0 0 0 0,0 0-1 0 0,-1 1 1 0 0,1 1 0 0 0,-1-1 0 0 0,0 1-1 0 0,0 0 1 0 0,-1 1 0 0 0,1 0-1 0 0,-3 0 47 0 0,1 2-42 0 0,0 0-1 0 0,0 1 0 0 0,0 0 0 0 0,0 1 0 0 0,0 0 1 0 0,0 0-1 0 0,0 1 0 0 0,1 0 0 0 0,-1 1 0 0 0,1 0 1 0 0,0 1-1 0 0,0 0 0 0 0,1 0 0 0 0,0 1 0 0 0,-1 0 0 0 0,2 0 1 0 0,-1 1-1 0 0,1 0 0 0 0,0 0 0 0 0,0 2 43 0 0,-5 4-14 0 0,0 0 0 0 0,1 2 0 0 0,1-1 0 0 0,0 1 0 0 0,1 1 0 0 0,1 0 0 0 0,0 0 0 0 0,1 1 0 0 0,1 0 0 0 0,0 0 0 0 0,1 0 0 0 0,1 1 0 0 0,1-1 0 0 0,1 1 0 0 0,0 0 0 0 0,1 0 0 0 0,1 0 0 0 0,1 0-1 0 0,1 9 16 0 0,3-13-15 0 0,0-1 0 0 0,1 1 0 0 0,0-1 0 0 0,1 0 0 0 0,0 0 0 0 0,1-1 0 0 0,0 0 0 0 0,1-1 0 0 0,1 1 0 0 0,0-2 0 0 0,0 1 0 0 0,1-2 0 0 0,0 1 0 0 0,1-1 0 0 0,0-1 1 0 0,0 0-1 0 0,1-1 0 0 0,0 0 0 0 0,0-1 0 0 0,9 3 14 0 0,2 1-316 0 0,0-1 1 0 0,0-1 0 0 0,0-1-1 0 0,1-1 1 0 0,0-1-1 0 0,22 1 316 0 0,86-7-6420 0 0,-57-24-4258 0 0,-70 23 9208 0 0,8-3-3580 0 0</inkml:trace>
  <inkml:trace contextRef="#ctx0" brushRef="#br0" timeOffset="-311.621">2090 316 6809 0 0,'0'0'4097'0'0,"0"0"-1743"0"0,0 0-898 0 0,0 0-311 0 0,0 0-105 0 0,0 0-9 0 0,0 0-16 0 0,0 0-96 0 0,0 0-143 0 0,0 0-119 0 0,0 0-97 0 0,-6 35-66 0 0,-19 107-67 0 0,19-54 306 0 0,8-71-618 0 0,0 0-1 0 0,0-1 1 0 0,2 0-1 0 0,0 0 1 0 0,1 0-1 0 0,0 0 1 0 0,2 0-1 0 0,-1-1 1 0 0,2 0 0 0 0,0-1-1 0 0,1 0 1 0 0,0 0-1 0 0,2 0 1 0 0,-1-1-1 0 0,1-1 1 0 0,1 0-1 0 0,0-1 1 0 0,1 0-1 0 0,1 0-114 0 0,-12-10 55 0 0,0 0 0 0 0,0 0 0 0 0,1 0 0 0 0,-1 0 0 0 0,0 0 0 0 0,0-1 0 0 0,1 1 0 0 0,-1-1-1 0 0,0 0 1 0 0,1 0 0 0 0,-1 1 0 0 0,0-2 0 0 0,1 1 0 0 0,-1 0 0 0 0,0 0 0 0 0,1-1 0 0 0,-1 1-1 0 0,0-1 1 0 0,1 0 0 0 0,-1 0 0 0 0,0 1 0 0 0,0-2 0 0 0,0 1 0 0 0,0 0 0 0 0,0 0 0 0 0,0-1-1 0 0,0 1 1 0 0,0-1 0 0 0,-1 1 0 0 0,1-1 0 0 0,-1 0 0 0 0,1 0 0 0 0,-1 1 0 0 0,1-1 0 0 0,-1 0-1 0 0,0 0 1 0 0,0-1 0 0 0,0 1 0 0 0,0 0 0 0 0,0 0 0 0 0,-1 0 0 0 0,1-1 0 0 0,-1 1 0 0 0,1 0-1 0 0,-1-1 1 0 0,0 0-55 0 0,8-13 41 0 0,88-229 1268 0 0,-35 74-1100 0 0,-53 154-1225 0 0,13-33 2549 0 0,-17 36-5538 0 0,-3 3-5126 0 0,-1 14-2358 0 0</inkml:trace>
  <inkml:trace contextRef="#ctx0" brushRef="#br0" timeOffset="4787.924">3922 526 336 0 0,'0'0'1535'0'0,"0"0"-7"0"0,0 0 158 0 0,0 0 217 0 0,0 0 54 0 0,0 0-165 0 0,0 0-242 0 0,0 0-255 0 0,0 0-217 0 0,0 0-148 0 0,0 0-124 0 0,-9 1 2822 0 0,-26 2-1853 0 0,-71 11 378 0 0,46-6-958 0 0,60-8-1094 0 0,0 0-25 0 0,0 0-15 0 0,0 0-19 0 0,0 0-21 0 0,32 0 55 0 0,230-4 1000 0 0,-262 4-1041 0 0,0 0-4 0 0,0 0 25 0 0,0 0 61 0 0,0 0 55 0 0,-37 4 699 0 0,-171 28-744 0 0,263-35-5846 0 0,-33-3-329 0 0,-5 5-5985 0 0</inkml:trace>
  <inkml:trace contextRef="#ctx0" brushRef="#br0" timeOffset="5932.371">6852 456 3449 0 0,'0'0'2699'0'0,"0"0"-512"0"0,0 0-286 0 0,0 0-33 0 0,0 0-14 0 0,0 0-187 0 0,0 0-263 0 0,0 0-296 0 0,0 0-216 0 0,0 0-149 0 0,0 0-132 0 0,0 0-88 0 0,0 0-70 0 0,-21-7-66 0 0,-67-21-28 0 0,85 27-327 0 0,1 0 0 0 0,-1 0-1 0 0,0 0 1 0 0,1 1 0 0 0,-1-1 0 0 0,0 1 0 0 0,0 0 0 0 0,0 0 0 0 0,1 0 0 0 0,-1 0 0 0 0,0 0 0 0 0,0 1-1 0 0,1 0 1 0 0,-1-1 0 0 0,0 1 0 0 0,1 0 0 0 0,-1 0 0 0 0,0 0 0 0 0,1 0 0 0 0,0 1 0 0 0,-1-1 0 0 0,1 1 0 0 0,-3 1-33 0 0,-4 4 136 0 0,-2-1-77 0 0,1 0 1 0 0,0 1 0 0 0,0 0-1 0 0,0 0 1 0 0,1 1-1 0 0,0 1 1 0 0,0 0-1 0 0,1 0 1 0 0,0 0-1 0 0,1 1 1 0 0,0 0 0 0 0,1 1-1 0 0,0-1 1 0 0,0 1-1 0 0,1 1 1 0 0,1-1-1 0 0,0 1 1 0 0,0-1 0 0 0,1 1-1 0 0,1 0 1 0 0,0 0-1 0 0,0 8-58 0 0,1-14 33 0 0,1 0-1 0 0,0 0 1 0 0,0 0-1 0 0,1 0 1 0 0,0 0 0 0 0,0 0-1 0 0,0 0 1 0 0,1 0-1 0 0,0-1 1 0 0,0 1-1 0 0,0 0 1 0 0,1-1 0 0 0,0 0-1 0 0,0 0 1 0 0,0 0-1 0 0,1 0 1 0 0,-1 0-1 0 0,1 0 1 0 0,0-1 0 0 0,1 0-1 0 0,-1 0 1 0 0,1 0-1 0 0,-1 0 1 0 0,1-1-1 0 0,1 0 1 0 0,1 1-33 0 0,5 1 113 0 0,1-2 0 0 0,0 1-1 0 0,1-2 1 0 0,-1 1 0 0 0,0-2 0 0 0,1 0-1 0 0,-1-1 1 0 0,1 0 0 0 0,-1-1 0 0 0,1 0-1 0 0,-1-1 1 0 0,0-1 0 0 0,1 0 0 0 0,-1-1-1 0 0,-1 0 1 0 0,1-1 0 0 0,-1 0 0 0 0,1-1-1 0 0,-2-1 1 0 0,1 0 0 0 0,-1 0 0 0 0,9-8-113 0 0,-1 1 44 0 0,-1 0 0 0 0,0-1 0 0 0,-2 0 0 0 0,0-1 1 0 0,0-1-1 0 0,-2-1 0 0 0,0 0 0 0 0,-1-1 1 0 0,-1-1-1 0 0,0 0 0 0 0,-2 0 0 0 0,0-1 0 0 0,-2 0 1 0 0,0-1-1 0 0,-1 0 0 0 0,-1 0 0 0 0,-2 0 1 0 0,0-1-1 0 0,-1 0 0 0 0,-1 0 0 0 0,-1 1 0 0 0,-1-1 1 0 0,-2 0-1 0 0,0 0 0 0 0,-2-4-44 0 0,2 14-76 0 0,-1-1 0 0 0,-1 1-1 0 0,0 0 1 0 0,-1 1 0 0 0,-1-1-1 0 0,0 1 1 0 0,0 0 0 0 0,-1 0-1 0 0,-1 1 1 0 0,0 0 0 0 0,0 0 0 0 0,-1 1-1 0 0,0 0 1 0 0,-1 1 0 0 0,0 0-1 0 0,-1 0 1 0 0,0 1 0 0 0,0 0-1 0 0,-10-4 77 0 0,15 10-29 0 0,0 0-1 0 0,0 1 0 0 0,0-1 0 0 0,0 1 0 0 0,0 1 0 0 0,0-1 0 0 0,0 1 0 0 0,0 0 1 0 0,0 0-1 0 0,0 1 0 0 0,0 0 0 0 0,0 0 0 0 0,0 0 0 0 0,0 1 0 0 0,1 0 1 0 0,-1 0-1 0 0,0 1 0 0 0,1-1 0 0 0,0 1 0 0 0,-1 0 0 0 0,1 0 0 0 0,0 1 0 0 0,1 0 1 0 0,-1 0-1 0 0,1 0 0 0 0,-1 0 0 0 0,1 1 0 0 0,-2 3 30 0 0,-4 4-2 0 0,2 0 0 0 0,-1 0 0 0 0,2 1 0 0 0,0 0 0 0 0,0 0 1 0 0,1 1-1 0 0,1 0 0 0 0,0 0 0 0 0,1 0 0 0 0,0 1 0 0 0,1 3 2 0 0,0-2 40 0 0,1 1 0 0 0,1-1 1 0 0,1 1-1 0 0,1-1 0 0 0,0 1 0 0 0,1-1 1 0 0,0 0-1 0 0,2 1 0 0 0,0-1 0 0 0,0-1 0 0 0,2 1 1 0 0,0-1-1 0 0,0 0 0 0 0,2 0 0 0 0,0 0 0 0 0,0-1 1 0 0,2-1-1 0 0,0 0 0 0 0,7 8-40 0 0,6 4 129 0 0,2-1 0 0 0,1-1 0 0 0,0-1 1 0 0,2-1-1 0 0,0-2 0 0 0,1-1 0 0 0,1-1 0 0 0,1-2 0 0 0,0 0 0 0 0,1-3 0 0 0,17 5-129 0 0,-46-16-204 0 0,20 5 626 0 0,-11-5-3116 0 0,-15-4-2914 0 0,2 2-1567 0 0,-3 1-5089 0 0</inkml:trace>
  <inkml:trace contextRef="#ctx0" brushRef="#br0" timeOffset="9703.207">7224 839 3689 0 0,'0'0'3617'0'0,"0"0"-581"0"0,0 0-438 0 0,0 0-279 0 0,0 0-326 0 0,0 0-361 0 0,0 0-294 0 0,0 0-219 0 0,0 0-115 0 0,0 0-84 0 0,0 0-105 0 0,0 0-86 0 0,0-12-78 0 0,11-86 851 0 0,-5 71-1309 0 0,0 0 1 0 0,2 1-1 0 0,1-1 1 0 0,1 2-1 0 0,1-1 1 0 0,1 2-1 0 0,2-1 1 0 0,0 2-1 0 0,1 0 1 0 0,2 0-1 0 0,0 2 1 0 0,4-3-194 0 0,43-34 120 0 0,-62 59-127 0 0,0 0 0 0 0,-1 0 0 0 0,1 0 0 0 0,-1 0 0 0 0,1 1 0 0 0,-1-1 1 0 0,0 0-1 0 0,1 1 0 0 0,-1-1 0 0 0,0 1 0 0 0,0 0 0 0 0,0-1 0 0 0,0 1 0 0 0,-1 0 1 0 0,1 0-1 0 0,0-1 0 0 0,-1 1 0 0 0,1 0 0 0 0,-1 0 0 0 0,1 0 0 0 0,-1 0 0 0 0,0 0 1 0 0,0-1-1 0 0,0 1 0 0 0,0 0 0 0 0,0 1 7 0 0,4 42 25 0 0,-2 0-1 0 0,-2 0 1 0 0,-2 0 0 0 0,-4 21-25 0 0,-5 33 30 0 0,11-98-51 0 0,0-1 18 0 0,0 0-10 0 0,0 0 1 0 0,43-48 152 0 0,139-150-136 0 0,-163 180-10 0 0,1 2 0 0 0,0 0 1 0 0,1 0-1 0 0,1 2 0 0 0,0 1 0 0 0,20-9 6 0 0,-41 22-2 0 0,-1-1-1 0 0,0 1 0 0 0,1-1 1 0 0,0 1-1 0 0,-1-1 1 0 0,1 1-1 0 0,-1 0 0 0 0,1-1 1 0 0,-1 1-1 0 0,1 0 1 0 0,0-1-1 0 0,-1 1 0 0 0,1 0 1 0 0,0 0-1 0 0,-1-1 1 0 0,1 1-1 0 0,0 0 0 0 0,-1 0 1 0 0,1 0-1 0 0,0 0 1 0 0,0 0-1 0 0,-1 0 0 0 0,1 0 1 0 0,0 0-1 0 0,-1 0 1 0 0,1 0-1 0 0,0 1 0 0 0,-1-1 1 0 0,1 0-1 0 0,0 0 1 0 0,-1 1-1 0 0,1-1 1 0 0,-1 0-1 0 0,1 1 0 0 0,0-1 1 0 0,-1 1-1 0 0,1-1 1 0 0,-1 1-1 0 0,1-1 0 0 0,-1 1 1 0 0,1-1-1 0 0,-1 1 1 0 0,0-1-1 0 0,1 1 0 0 0,-1-1 1 0 0,0 1-1 0 0,1 0 1 0 0,-1-1-1 0 0,0 1 0 0 0,0 0 1 0 0,1-1-1 0 0,-1 1 1 0 0,0 0-1 0 0,0-1 0 0 0,0 1 1 0 0,0 0-1 0 0,0 0 1 0 0,0-1-1 0 0,0 1 3 0 0,-14 186 71 0 0,0 51 7 0 0,14-237-124 0 0,0 0 0 0 0,0 0-1 0 0,0 0 1 0 0,0 1 0 0 0,0-1 0 0 0,0 0-1 0 0,0 0 1 0 0,0 0 0 0 0,1 0 0 0 0,-1 0-1 0 0,0 0 1 0 0,1 1 0 0 0,-1-1 0 0 0,1 0-1 0 0,-1 0 1 0 0,1 0 0 0 0,0 0-1 0 0,-1 0 1 0 0,1-1 0 0 0,0 1 0 0 0,0 0-1 0 0,0 0 1 0 0,-1 0 0 0 0,1-1 0 0 0,0 1-1 0 0,0 0 1 0 0,0-1 0 0 0,0 1-1 0 0,0-1 1 0 0,0 1 0 0 0,0-1 0 0 0,1 1-1 0 0,0-1 47 0 0,10-1-4097 0 0,2-5-4446 0 0,-8 2-3363 0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8:4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0 696 0 0 0,'0'0'661'0'0,"0"0"1177"0"0,0 0 428 0 0,0 0 27 0 0,0 0-133 0 0,0 0-237 0 0,0 0-289 0 0,0 0-214 0 0,0 0-124 0 0,0 0-123 0 0,0 0-85 0 0,24 7-69 0 0,76 18-60 0 0,-98-24-904 0 0,0 0 1 0 0,1-1 0 0 0,-1 1 0 0 0,0-1-1 0 0,1 1 1 0 0,-1-1 0 0 0,1 0 0 0 0,-1 0-1 0 0,0 0 1 0 0,1-1 0 0 0,-1 1 0 0 0,0 0-1 0 0,1-1 1 0 0,-1 1 0 0 0,0-1 0 0 0,1 0-1 0 0,-1 0 1 0 0,0 0 0 0 0,0 0 0 0 0,0 0-1 0 0,0 0 1 0 0,0-1 0 0 0,0 1 0 0 0,0-1 0 0 0,0 0-1 0 0,0 0-55 0 0,7-6 287 0 0,99-88 1045 0 0,-5-5 0 0 0,-3-4 0 0 0,0-12-1332 0 0,-24 30 309 0 0,110-97 36 0 0,-150 168-361 0 0,-25 51 52 0 0,-10 8 51 0 0,-2-1 0 0 0,-2 0 0 0 0,-2 1 0 0 0,-2-1 0 0 0,-1-1 1 0 0,-2 0-1 0 0,-3 0 0 0 0,0-1 0 0 0,-3 0 0 0 0,-1-2 0 0 0,-18 30-87 0 0,-51 72 169 0 0,80-132-159 0 0,1-1 0 0 0,-1-1 0 0 0,0 1 0 0 0,-1-1 0 0 0,0 0 0 0 0,0-1-1 0 0,0 0 1 0 0,0 0 0 0 0,-1 0 0 0 0,0-1 0 0 0,0 0 0 0 0,0 0 0 0 0,0-1 0 0 0,-1 0-1 0 0,1-1 1 0 0,-1 0 0 0 0,-2 0-10 0 0,4-1-20 0 0,-86-2 16 0 0,90 0-49 0 0,0 0-1 0 0,0 0 1 0 0,1 0-1 0 0,-1 0 0 0 0,1 0 1 0 0,-1 0-1 0 0,1-1 1 0 0,-1 1-1 0 0,1-1 0 0 0,0 1 1 0 0,0-1-1 0 0,0 0 1 0 0,0 0-1 0 0,0 0 0 0 0,0 0 1 0 0,0-1-1 0 0,1 1 0 0 0,-1 0 1 0 0,1-1-1 0 0,-1 1 1 0 0,1-1-1 0 0,0 1 0 0 0,0-1 1 0 0,0 0-1 0 0,1 0 1 0 0,-1 1-1 0 0,0-1 0 0 0,1 0 1 0 0,0 0-1 0 0,0 1 1 0 0,0-2 53 0 0,-1-3-407 0 0,1-1 0 0 0,1 1 0 0 0,-1 0 0 0 0,1 0 0 0 0,0 0 0 0 0,1 0 0 0 0,0-1 0 0 0,0 2 0 0 0,0-1 1 0 0,1 0-1 0 0,0 0 0 0 0,0 1 0 0 0,1 0 0 0 0,3-6 407 0 0,48-43-11957 0 0,-41 47 3865 0 0</inkml:trace>
  <inkml:trace contextRef="#ctx0" brushRef="#br0" timeOffset="342.177">1315 262 13995 0 0,'0'0'1707'0'0,"0"0"-501"0"0,0 0-222 0 0,0 0 77 0 0,0 0 61 0 0,0 0-86 0 0,0 0-164 0 0,0 0-174 0 0,0 0-162 0 0,0 0-123 0 0,0 0-91 0 0,0 0-85 0 0,-20 37-83 0 0,-59 115-54 0 0,45-63-29 0 0,33-76-62 0 0,-1-5 2 0 0,1 0 1 0 0,0 1-1 0 0,0-1 1 0 0,1 1-1 0 0,0-1 1 0 0,1 0-1 0 0,0 1 1 0 0,0-1-1 0 0,1 1 1 0 0,0-1-1 0 0,0 0 1 0 0,1 0-1 0 0,0 0 1 0 0,0-1-1 0 0,1 1 1 0 0,0-1-1 0 0,1 1 1 0 0,-1-1-1 0 0,1 0 1 0 0,1-1-1 0 0,-1 0 1 0 0,1 1-1 0 0,0-2 1 0 0,0 1-1 0 0,1-1 1 0 0,0 0-1 0 0,0 0 1 0 0,0-1-1 0 0,0 0 1 0 0,6 2-12 0 0,-2-2 101 0 0,1-1 0 0 0,0 0 0 0 0,0-1-1 0 0,0-1 1 0 0,0 1 0 0 0,0-2 0 0 0,0 0 0 0 0,1 0 0 0 0,-1-1 0 0 0,0-1 0 0 0,0 0 0 0 0,0-1-1 0 0,-1 0 1 0 0,1-1 0 0 0,-1 0 0 0 0,1 0 0 0 0,-1-1 0 0 0,0-1 0 0 0,-1 0 0 0 0,0-1-1 0 0,0 0 1 0 0,0 0 0 0 0,-1-1 0 0 0,0 0 0 0 0,0-1 0 0 0,-1 0 0 0 0,0 0 0 0 0,-1-1-1 0 0,0 0 1 0 0,0 0 0 0 0,-1 0 0 0 0,0-1 0 0 0,-1 0 0 0 0,-1 0 0 0 0,1-1 0 0 0,-2 1-1 0 0,0-1 1 0 0,0 0 0 0 0,-1 0 0 0 0,0 0 0 0 0,-1 0 0 0 0,0-6-101 0 0,-4 9-65 0 0,0 1-1 0 0,0-1 1 0 0,-1 1 0 0 0,0 0 0 0 0,-1 0 0 0 0,1 0-1 0 0,-1 1 1 0 0,-1 0 0 0 0,0 0 0 0 0,0 0 0 0 0,0 0-1 0 0,0 1 1 0 0,-1 0 0 0 0,0 1 0 0 0,-1-1-1 0 0,1 1 1 0 0,-1 1 0 0 0,0-1 0 0 0,0 1 0 0 0,0 1-1 0 0,-1 0 1 0 0,0 0 0 0 0,1 0 0 0 0,-1 1 0 0 0,0 0-1 0 0,0 1 1 0 0,0 0 0 0 0,0 1 0 0 0,0 0-1 0 0,-9 0 66 0 0,-34 9-3572 0 0,36-1-399 0 0,0 1-3547 0 0,6-1-4569 0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03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156 519 2793 0 0,'0'0'2616'0'0,"0"0"-1046"0"0,0 0-337 0 0,0 0 50 0 0,0 0 143 0 0,0 0 65 0 0,0 0-129 0 0,0 0-289 0 0,0 0-305 0 0,0 0-260 0 0,0 0-190 0 0,0 0-122 0 0,-8-3 392 0 0,8 36 189 0 0,-1 0-1 0 0,-2 0 1 0 0,-2 0-1 0 0,0 0 1 0 0,-3 0 0 0 0,-2 4-777 0 0,-74 225 720 0 0,55-203 69 0 0,27-67 2252 0 0,2-19-2982 0 0,1 1 0 0 0,2-1 0 0 0,0 1 0 0 0,2 0 0 0 0,1-1 0 0 0,1 2 0 0 0,1-1 0 0 0,1 1 0 0 0,1 1 0 0 0,2-1 0 0 0,0 2 0 0 0,14-20-59 0 0,86-129 113 0 0,-94 160-182 0 0,-18 12 5 0 0,11 11-19 0 0,-5 14 110 0 0,0 0 0 0 0,-2 0 0 0 0,0 1-1 0 0,-2 0 1 0 0,-1-1 0 0 0,-1 1 0 0 0,-3 20-27 0 0,2 21 27 0 0,1 74-38 0 0,0-139 15 0 0,14-14 550 0 0,1-33-503 0 0,3 1 1 0 0,1 0-1 0 0,2 1 1 0 0,2 1-1 0 0,14-18-51 0 0,-25 38-18 0 0,1 1-1 0 0,1 1 0 0 0,0 0 0 0 0,2 1 0 0 0,0 0 1 0 0,1 1-1 0 0,1 1 0 0 0,1 1 0 0 0,0 1 0 0 0,1 0 1 0 0,2 0 18 0 0,-21 15-7 0 0,0-1 1 0 0,-1 0 0 0 0,1 1 0 0 0,0-1 0 0 0,0 1 0 0 0,0-1-1 0 0,0 1 1 0 0,0-1 0 0 0,0 1 0 0 0,0 0 0 0 0,0-1-1 0 0,0 1 1 0 0,0 0 0 0 0,0 0 0 0 0,0 0 0 0 0,0 0 0 0 0,0 0-1 0 0,0 0 1 0 0,1 0 0 0 0,-1 0 0 0 0,0 0 0 0 0,0 0-1 0 0,0 1 1 0 0,0-1 0 0 0,0 0 0 0 0,0 1 0 0 0,0-1 0 0 0,0 1-1 0 0,0-1 1 0 0,-1 1 0 0 0,1-1 0 0 0,0 1 0 0 0,0 0-1 0 0,0-1 1 0 0,0 1 0 0 0,-1 0 0 0 0,1 0 0 0 0,0 0 0 0 0,-1 0-1 0 0,1 0 1 0 0,-1-1 0 0 0,1 1 0 0 0,-1 0 0 0 0,1 0-1 0 0,-1 0 1 0 0,0 0 0 0 0,1 0 0 0 0,-1 1 6 0 0,2 56 95 0 0,-2-42-85 0 0,-2 10 30 0 0,-1 0 1 0 0,-1-1 0 0 0,-1 1-1 0 0,-1-1 1 0 0,-2 0 0 0 0,-1 0-41 0 0,-22 95 229 0 0,20-11-88 0 0,12-108-260 0 0,0 0 1 0 0,0 0-1 0 0,0-1 0 0 0,0 1 0 0 0,0 0 0 0 0,0-1 0 0 0,0 1 0 0 0,1-1 0 0 0,-1 1 0 0 0,0-1 0 0 0,0 0 0 0 0,0 0 0 0 0,1 1 1 0 0,-1-1-1 0 0,0 0 0 0 0,0 0 0 0 0,1 0 0 0 0,-1 0 0 0 0,0 0 0 0 0,0-1 0 0 0,1 1 0 0 0,-1 0 0 0 0,0-1 0 0 0,0 1 1 0 0,0 0-1 0 0,1-1 0 0 0,-1 0 0 0 0,0 1 0 0 0,0-1 0 0 0,0 1 0 0 0,0-1 0 0 0,0 0 0 0 0,0 0 0 0 0,0 0 0 0 0,-1 0 0 0 0,1 0 1 0 0,0 0-1 0 0,0 0 0 0 0,-1 0 0 0 0,1 0 0 0 0,0 0 0 0 0,0-1 119 0 0,13-13-4241 0 0,0 1-5157 0 0,-9 7-244 0 0</inkml:trace>
  <inkml:trace contextRef="#ctx0" brushRef="#br0" timeOffset="867.444">1222 350 608 0 0,'0'0'2035'0'0,"0"0"-378"0"0,0 0-89 0 0,0 0 124 0 0,0 0 98 0 0,0 0-102 0 0,0 0-243 0 0,0 0-266 0 0,0 0-190 0 0,0 0-143 0 0,0 0-124 0 0,0 0-132 0 0,0 0-110 0 0,-25 4-68 0 0,-76 15-40 0 0,46 9 307 0 0,44-20-574 0 0,1 1 1 0 0,0-1-1 0 0,1 2 0 0 0,0-1 1 0 0,0 1-1 0 0,1 1 0 0 0,0-1 1 0 0,1 1-1 0 0,0 1 1 0 0,0-1-1 0 0,2 1 0 0 0,-1 0 1 0 0,2 1-1 0 0,-1-1 0 0 0,2 1 1 0 0,0 0-1 0 0,0 0 0 0 0,1 0 1 0 0,1 0-1 0 0,0 0 0 0 0,1 9-105 0 0,1-19 47 0 0,-1 1 0 0 0,1-1 0 0 0,0 0-1 0 0,1 0 1 0 0,-1 0 0 0 0,0 0 0 0 0,1 0-1 0 0,0 0 1 0 0,-1-1 0 0 0,1 1 0 0 0,0 0-1 0 0,1-1 1 0 0,-1 0 0 0 0,0 1-1 0 0,1-1 1 0 0,-1 0 0 0 0,1 0 0 0 0,0 0-1 0 0,-1-1 1 0 0,1 1 0 0 0,0 0 0 0 0,0-1-1 0 0,0 0 1 0 0,0 0 0 0 0,1 0-1 0 0,-1 0 1 0 0,0-1 0 0 0,0 1 0 0 0,1-1-1 0 0,-1 1 1 0 0,0-1 0 0 0,1 0-47 0 0,107-12 1670 0 0,-92 5-1548 0 0,1-1 0 0 0,-2-1 0 0 0,1-1 0 0 0,-1-1 0 0 0,-1 0 0 0 0,0-1 0 0 0,0-1 0 0 0,-1-1 0 0 0,-1 0 0 0 0,0-1 0 0 0,-1 0 0 0 0,-1-1 0 0 0,-1-1 0 0 0,0 0 0 0 0,-1-1 0 0 0,0 0 0 0 0,-2-1 0 0 0,0 0 0 0 0,-1 0 0 0 0,-1-1 0 0 0,1-9-122 0 0,-4 13-4 0 0,-1-1 0 0 0,-1 0-1 0 0,0 1 1 0 0,-1-1-1 0 0,-1 0 1 0 0,-1 0 0 0 0,-1 0-1 0 0,0 0 1 0 0,-1 1-1 0 0,-2-8 5 0 0,3 15-34 0 0,0 1 0 0 0,-1 0 0 0 0,0 1-1 0 0,0-1 1 0 0,-1 0 0 0 0,0 1 0 0 0,-1 0 0 0 0,1 0-1 0 0,-1 0 1 0 0,0 0 0 0 0,-1 1 0 0 0,0 0-1 0 0,0 0 1 0 0,0 1 0 0 0,-1-1 0 0 0,1 1-1 0 0,-1 1 1 0 0,-1-1 0 0 0,1 1 0 0 0,0 1 0 0 0,-6-3 34 0 0,9 5-17 0 0,-1-1 0 0 0,1 1 0 0 0,-1 0 1 0 0,1 0-1 0 0,-1 0 0 0 0,0 1 1 0 0,1 0-1 0 0,-1 0 0 0 0,1 0 1 0 0,-1 0-1 0 0,0 1 0 0 0,1 0 1 0 0,-1 0-1 0 0,1 0 0 0 0,-1 0 1 0 0,1 1-1 0 0,0 0 0 0 0,-1 0 1 0 0,1 0-1 0 0,0 0 0 0 0,0 0 1 0 0,1 1-1 0 0,-1 0 0 0 0,0 0 1 0 0,1 0-1 0 0,0 0 0 0 0,-1 1 0 0 0,1-1 1 0 0,1 1-1 0 0,-1 0 0 0 0,0 0 1 0 0,1 0-1 0 0,0 0 0 0 0,-1 2 17 0 0,-4 8 8 0 0,1 0-1 0 0,1 1 0 0 0,0 0 1 0 0,1-1-1 0 0,0 1 0 0 0,1 1 0 0 0,1-1 1 0 0,0 0-1 0 0,1 13-7 0 0,2-13 41 0 0,1 0 1 0 0,0 0-1 0 0,0 1 0 0 0,2-2 1 0 0,0 1-1 0 0,1 0 0 0 0,0-1 1 0 0,1 0-1 0 0,1 0 1 0 0,0 0-1 0 0,1-1 0 0 0,0 0 1 0 0,1-1-1 0 0,1 0 0 0 0,0 0 1 0 0,0-1-1 0 0,1 0 0 0 0,0-1 1 0 0,3 2-42 0 0,26 21 147 0 0,56 35 42 0 0,-46-52-2335 0 0,-50-43-4728 0 0,-3 2-2905 0 0,1 14 2028 0 0</inkml:trace>
  <inkml:trace contextRef="#ctx0" brushRef="#br0" timeOffset="1247.857">1630 77 8138 0 0,'0'0'1377'0'0,"0"0"-14"0"0,0 0 199 0 0,0 0 168 0 0,0 0-103 0 0,0 0-222 0 0,0 0-236 0 0,-1 32-205 0 0,-5 97-183 0 0,4-104-446 0 0,1 0-1 0 0,1 0 1 0 0,1 0-1 0 0,2 0 0 0 0,0-1 1 0 0,2 1-1 0 0,0-1 1 0 0,4 7-335 0 0,31 68 593 0 0,-39-98-518 0 0,0 0 0 0 0,1-1 0 0 0,-1 1-1 0 0,0-1 1 0 0,1 0 0 0 0,-1 0 0 0 0,0 1 0 0 0,1-1 0 0 0,-1 0-1 0 0,0 0 1 0 0,1 0 0 0 0,-1 0 0 0 0,0 0 0 0 0,1-1 0 0 0,-1 1 0 0 0,1 0-1 0 0,-1-1 1 0 0,0 1 0 0 0,0-1 0 0 0,1 1 0 0 0,-1-1 0 0 0,0 1-1 0 0,0-1 1 0 0,0 0 0 0 0,0 0 0 0 0,0 0 0 0 0,1 1 0 0 0,-1-1 0 0 0,-1 0-1 0 0,1 0 1 0 0,0-1 0 0 0,0 1 0 0 0,0 0 0 0 0,-1 0 0 0 0,1 0-1 0 0,0 0 1 0 0,-1-1 0 0 0,1 1 0 0 0,-1 0 0 0 0,1-1 0 0 0,-1 1 0 0 0,0 0-1 0 0,0-1 1 0 0,0 1 0 0 0,1 0 0 0 0,-2-2-75 0 0,3 0-62 0 0,181-375 1614 0 0,-103 240-1629 0 0,-72 121-681 0 0,-8 16 155 0 0,0 1-271 0 0,0 12-3907 0 0,0-6 3463 0 0,0 15-7733 0 0,-2-12-1805 0 0</inkml:trace>
  <inkml:trace contextRef="#ctx0" brushRef="#br0" timeOffset="1602.158">785 873 14507 0 0,'0'0'1530'0'0,"0"0"-502"0"0,0 0-211 0 0,0 0 54 0 0,0 0 100 0 0,0 0 13 0 0,0 0-49 0 0,0 0-93 0 0,0 0-102 0 0,0 0-104 0 0,0 0-62 0 0,33 7-61 0 0,106 22-50 0 0,-16-21 325 0 0,263-49 129 0 0,-178-6-2476 0 0,-172 34-933 0 0,-24 9-1488 0 0,1-1-4881 0 0,-9 4-1363 0 0</inkml:trace>
  <inkml:trace contextRef="#ctx0" brushRef="#br0" timeOffset="2223.453">1148 1064 13371 0 0,'0'0'1814'0'0,"0"0"-611"0"0,0 0-343 0 0,0 0 28 0 0,0 0 19 0 0,0 0-78 0 0,0 0-78 0 0,0 0-83 0 0,0 0-96 0 0,0 0-85 0 0,0 0-93 0 0,0 0-112 0 0,-34 21-74 0 0,-103 66-58 0 0,86-43 12 0 0,46-34-122 0 0,0 0-12 0 0,-1 0 0 0 0,2 1 0 0 0,-1-1 0 0 0,1 1-1 0 0,1 0 1 0 0,0 0 0 0 0,1 1 0 0 0,0-1 0 0 0,0 0-1 0 0,1 1 1 0 0,1-1 0 0 0,0 1 0 0 0,2 10-28 0 0,-1-18 26 0 0,0 0 0 0 0,0 0 0 0 0,0-1 0 0 0,1 1 1 0 0,0 0-1 0 0,0-1 0 0 0,0 1 0 0 0,0-1 0 0 0,0 0 0 0 0,1 0 0 0 0,-1 0 1 0 0,1 0-1 0 0,0 0 0 0 0,0 0 0 0 0,0-1 0 0 0,0 1 0 0 0,0-1 0 0 0,1 0 1 0 0,-1 0-1 0 0,1 0 0 0 0,0-1 0 0 0,-1 1 0 0 0,1-1 0 0 0,0 0 0 0 0,0 0 1 0 0,0 0-1 0 0,0 0 0 0 0,1-1-26 0 0,112-2 1110 0 0,-91-5-989 0 0,-1-1 0 0 0,0-1 1 0 0,-1-1-1 0 0,1-1 1 0 0,-2-1-1 0 0,0-1 1 0 0,-1-2-1 0 0,0 0 0 0 0,-1-1 1 0 0,0-1-1 0 0,-2-1 1 0 0,0 0-1 0 0,-1-2 1 0 0,-1 0-1 0 0,-1-1 1 0 0,0 0-1 0 0,1-7-121 0 0,-9 13 15 0 0,-1 0-1 0 0,0 0 1 0 0,-1 0 0 0 0,-1-1-1 0 0,0 0 1 0 0,-1 0 0 0 0,-1 0-1 0 0,-1-1 1 0 0,0 1 0 0 0,-1-1-1 0 0,-1 1 1 0 0,0-2-15 0 0,-2 10-30 0 0,1 0 0 0 0,-1 0 0 0 0,-1 0 1 0 0,0 0-1 0 0,0 0 0 0 0,0 1 0 0 0,-1-1 0 0 0,0 1 0 0 0,-1 0 0 0 0,1 0 1 0 0,-1 1-1 0 0,-1-1 0 0 0,1 1 0 0 0,-1 0 0 0 0,0 1 0 0 0,0-1 0 0 0,-1 1 1 0 0,-1 0 29 0 0,4 2-15 0 0,1 1 1 0 0,-1 0 0 0 0,0 0-1 0 0,0 0 1 0 0,-1 1-1 0 0,1-1 1 0 0,0 1 0 0 0,-1 0-1 0 0,1 0 1 0 0,0 1 0 0 0,-1-1-1 0 0,1 1 1 0 0,-1 0 0 0 0,1 0-1 0 0,-1 1 1 0 0,1-1 0 0 0,-1 1-1 0 0,1 0 1 0 0,0 0 0 0 0,-1 0-1 0 0,1 1 1 0 0,0-1 0 0 0,0 1-1 0 0,0 0 1 0 0,0 1 0 0 0,0-1-1 0 0,1 0 1 0 0,-2 2 14 0 0,-6 4-12 0 0,1 0 1 0 0,0 0-1 0 0,1 1 0 0 0,-1 1 1 0 0,2-1-1 0 0,-1 1 0 0 0,1 1 0 0 0,1 0 1 0 0,-1 2 11 0 0,0 2 8 0 0,0 1-1 0 0,2 0 1 0 0,0 0 0 0 0,1 0 0 0 0,0 1 0 0 0,2 0-1 0 0,0-1 1 0 0,1 1 0 0 0,0 1 0 0 0,1-1 0 0 0,1 0-1 0 0,1 0 1 0 0,1 0-8 0 0,1-4 43 0 0,1 0 0 0 0,0 0 0 0 0,1-1 0 0 0,0 0 0 0 0,1 0 0 0 0,0 0 0 0 0,1-1 0 0 0,1 0 0 0 0,0 0 0 0 0,0-1 0 0 0,1 0 1 0 0,0 0-1 0 0,1-1 0 0 0,0 0 0 0 0,1 0-43 0 0,99 76 308 0 0,-100-77-112 0 0,1 1-1334 0 0,-15-19-1758 0 0,-18-40-7235 0 0,18 12-584 0 0,4 27 7358 0 0</inkml:trace>
  <inkml:trace contextRef="#ctx0" brushRef="#br0" timeOffset="2542.396">1697 946 5193 0 0,'0'0'3764'0'0,"0"0"-1100"0"0,0 0-621 0 0,0 0-237 0 0,0 0-251 0 0,0 0-247 0 0,0 0-193 0 0,0 0-163 0 0,0 0-115 0 0,0 0-63 0 0,0 0-56 0 0,0 0-70 0 0,0 0-77 0 0,-7 24-95 0 0,-21 73-83 0 0,-25 25 629 0 0,38-21-446 0 0,15-98-553 0 0,0 0 0 0 0,0 1 0 0 0,1-1 0 0 0,-1 1 0 0 0,1-1 0 0 0,0 0 0 0 0,0 0 0 0 0,0 1 0 0 0,0-1 0 0 0,1 0-1 0 0,-1 0 1 0 0,1 0 0 0 0,0 0 0 0 0,0-1 0 0 0,0 1 0 0 0,0 0 0 0 0,0-1 0 0 0,1 1 0 0 0,-1-1 0 0 0,1 0 0 0 0,0 0 0 0 0,-1 0 0 0 0,1 0 0 0 0,0 0 0 0 0,0-1 0 0 0,0 1 0 0 0,0-1 0 0 0,3 1-23 0 0,2 1 19 0 0,0 0-1 0 0,-1 0 1 0 0,1-1 0 0 0,1 0 0 0 0,-1 0 0 0 0,0-1 0 0 0,0 0 0 0 0,1 0 0 0 0,-1-1-1 0 0,0 0 1 0 0,1-1 0 0 0,-1 0 0 0 0,0 0 0 0 0,0 0 0 0 0,1-1 0 0 0,-1-1-1 0 0,-1 1 1 0 0,1-1 0 0 0,0-1 0 0 0,-1 0 0 0 0,8-4-19 0 0,-3-39-3091 0 0,-22 17-3408 0 0,6 26 4919 0 0,-9-9-7346 0 0,4 9 1568 0 0</inkml:trace>
  <inkml:trace contextRef="#ctx0" brushRef="#br0" timeOffset="2787.834">1421 1130 15195 0 0,'0'0'2025'0'0,"0"0"-538"0"0,0 0-238 0 0,0 0-79 0 0,0 0-123 0 0,0 0-132 0 0,0 0-90 0 0,33 4-82 0 0,107 11-115 0 0,100-8 359 0 0,-175-5-3226 0 0,-44-3-1176 0 0,0 0-3679 0 0,-9-3-4805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0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79 736 0 0 0,'0'0'663'0'0,"0"0"1331"0"0,0 0 573 0 0,0 0 169 0 0,0 0-55 0 0,0 0-278 0 0,0 0-393 0 0,0 0-376 0 0,0 0-346 0 0,0 0-268 0 0,0 0-194 0 0,0 0-145 0 0,-1 3-119 0 0,-5 6-86 0 0,4-6-83 0 0,2-3-56 0 0,0 0-63 0 0,9 4 497 0 0,18 5-418 0 0,1-1 0 0 0,0-1 0 0 0,0-1 0 0 0,0-2-1 0 0,1-1 1 0 0,-1-1 0 0 0,1-1 0 0 0,0-2 0 0 0,18-2-353 0 0,113-25-514 0 0,-150 19-3776 0 0,-29 2-9920 0 0,11 7 6732 0 0</inkml:trace>
  <inkml:trace contextRef="#ctx0" brushRef="#br0" timeOffset="243.518">0 961 8298 0 0,'0'0'2128'0'0,"0"0"-397"0"0,0 0-250 0 0,0 0 23 0 0,0 0-22 0 0,0 0-118 0 0,0 0-175 0 0,0 0-162 0 0,0 0-149 0 0,0 0-158 0 0,0 0-156 0 0,34 10-137 0 0,110 29-116 0 0,-45-29 9 0 0,-83-12-282 0 0,255-45-2692 0 0,-207 31-1708 0 0,-21 3-3644 0 0,-22 6-434 0 0</inkml:trace>
  <inkml:trace contextRef="#ctx0" brushRef="#br0" timeOffset="446.075">976 692 14211 0 0,'0'0'2070'0'0,"0"0"-701"0"0,0 0-480 0 0,0 0-73 0 0,0 0 56 0 0,0 0 14 0 0,0 0 7 0 0,0 0-50 0 0,0 0-138 0 0,0 0-123 0 0,0 0-123 0 0,0 0-110 0 0,0 0-82 0 0,36 9-67 0 0,113 25-59 0 0,-47-26-8 0 0,-87-9-289 0 0,103-7-1124 0 0,-42-5-5713 0 0,-62 10 1245 0 0,-7-1-5208 0 0</inkml:trace>
  <inkml:trace contextRef="#ctx0" brushRef="#br0" timeOffset="1016.33">1692 526 9234 0 0,'0'0'1652'0'0,"0"0"-358"0"0,0 0-162 0 0,0 0 39 0 0,0 0 39 0 0,0 0-35 0 0,0 0-88 0 0,0 0-106 0 0,0 0-111 0 0,0 0-102 0 0,0 0-123 0 0,0 0-101 0 0,0 0-68 0 0,4 28-63 0 0,12 87-35 0 0,9 198 593 0 0,4-188-769 0 0,-29-124-152 0 0,1 0 0 0 0,0-1 0 0 0,0 1 0 0 0,0-1 0 0 0,0 1 0 0 0,0-1 0 0 0,0 1 0 0 0,0-1 0 0 0,1 1 1 0 0,-1-1-1 0 0,0 0 0 0 0,0 0 0 0 0,0 0 0 0 0,0 0 0 0 0,0 0 0 0 0,0 0 0 0 0,1 0 0 0 0,-1 0 0 0 0,0 0 1 0 0,0 0-1 0 0,0-1 0 0 0,0 1 0 0 0,0 0 0 0 0,0-1 0 0 0,0 1 0 0 0,0-1 0 0 0,0 1 0 0 0,0-1 0 0 0,0 1 1 0 0,0-1-1 0 0,0 0 0 0 0,0 0 0 0 0,0 1 0 0 0,-1-1 0 0 0,1 0 0 0 0,0 0 0 0 0,-1 0 0 0 0,1 0 0 0 0,0 0 1 0 0,-1 0-1 0 0,1 0 0 0 0,-1 0 0 0 0,1 0 0 0 0,-1 0 0 0 0,0 0 0 0 0,1 0 0 0 0,-1 0 0 0 0,0 0 1 0 0,0 0-1 0 0,0-1 0 0 0,0 1 0 0 0,0 0 0 0 0,0 0 0 0 0,0-1-50 0 0,4-4-49 0 0,35-60 517 0 0,-3-2 1 0 0,-3-2-1 0 0,16-52-468 0 0,57-117 43 0 0,-44 140-2050 0 0,-58 117-10403 0 0,-4-11 1161 0 0</inkml:trace>
  <inkml:trace contextRef="#ctx0" brushRef="#br0" timeOffset="1651.082">2123 1042 10450 0 0,'0'0'5005'0'0,"0"0"-3247"0"0,0 0-887 0 0,0 0 174 0 0,0 0 216 0 0,0 0-17 0 0,0 0-180 0 0,0 0-206 0 0,0 0-193 0 0,0 0-141 0 0,0 0-82 0 0,0 0-62 0 0,27-9-49 0 0,83-31-57 0 0,-55 4 189 0 0,-50 31-441 0 0,-1-1-1 0 0,-1 1 1 0 0,1-1 0 0 0,-1 0 0 0 0,0 0-1 0 0,0 0 1 0 0,0 0 0 0 0,-1 0-1 0 0,0-1 1 0 0,-1 1 0 0 0,1-1 0 0 0,-1 1-1 0 0,0-1 1 0 0,-1 0 0 0 0,0 1-1 0 0,0-1 1 0 0,0 0 0 0 0,-2-6-22 0 0,1 11-35 0 0,-1-1 0 0 0,0 1 0 0 0,0 0 0 0 0,0 0 0 0 0,0 0 0 0 0,0 0 0 0 0,-1 0 0 0 0,1 0 0 0 0,-1 0 0 0 0,1 1 0 0 0,-1-1 0 0 0,0 1 0 0 0,1 0 0 0 0,-1 0 0 0 0,0 0 0 0 0,0 0 0 0 0,0 0 0 0 0,0 0 0 0 0,0 1 0 0 0,0 0 0 0 0,0-1 0 0 0,0 1 0 0 0,0 0 1 0 0,0 1-1 0 0,0-1 0 0 0,0 0 0 0 0,0 1 0 0 0,0 0 0 0 0,0-1 0 0 0,0 1 0 0 0,1 0 0 0 0,-1 1 0 0 0,0-1 0 0 0,0 0 0 0 0,1 1 0 0 0,-2 0 35 0 0,-6 5-21 0 0,0-1-1 0 0,0 2 1 0 0,1-1 0 0 0,0 1 0 0 0,0 0 0 0 0,1 1 0 0 0,0 0-1 0 0,0 1 1 0 0,1-1 0 0 0,0 1 0 0 0,1 1 0 0 0,0-1 0 0 0,1 1-1 0 0,0 0 1 0 0,1 0 0 0 0,-2 6 21 0 0,5-13 10 0 0,0 0-1 0 0,1 0 1 0 0,-1-1 0 0 0,1 1 0 0 0,0 0-1 0 0,0 0 1 0 0,0 0 0 0 0,0 0-1 0 0,1-1 1 0 0,0 1 0 0 0,-1 0-1 0 0,1-1 1 0 0,1 1 0 0 0,-1 0-1 0 0,1-1 1 0 0,-1 1 0 0 0,1-1 0 0 0,0 0-1 0 0,0 0 1 0 0,0 1 0 0 0,1-1-1 0 0,-1-1 1 0 0,1 1 0 0 0,-1 0-1 0 0,1-1 1 0 0,0 1 0 0 0,0-1 0 0 0,0 0-1 0 0,1 0 1 0 0,-1 0 0 0 0,0 0-1 0 0,1 0 1 0 0,-1-1 0 0 0,1 0-1 0 0,0 0 1 0 0,-1 0 0 0 0,1 0-1 0 0,0 0 1 0 0,0-1 0 0 0,0 0 0 0 0,3 1-10 0 0,3 0-272 0 0,-1 1 0 0 0,1-1 1 0 0,0-1-1 0 0,0 0 1 0 0,0 0-1 0 0,0-1 1 0 0,0 0-1 0 0,0-1 1 0 0,-1 0-1 0 0,1-1 1 0 0,0 0-1 0 0,-1 0 1 0 0,0-1-1 0 0,0 0 1 0 0,6-4 271 0 0,94-77-10289 0 0,-14-9 3544 0 0,-50 49 6734 0 0,-37 37 560 0 0,23-20 2495 0 0,-8 19 3258 0 0,-23 24-2814 0 0,-57 89-261 0 0,36-75-2934 0 0,-10 16-71 0 0,14-22-324 0 0,1 1 0 0 0,1 0 0 0 0,0 1 1 0 0,2 1-1 0 0,2 0 0 0 0,-6 16 102 0 0,15-24-866 0 0,3-19 471 0 0,-1 1-1 0 0,0 0 1 0 0,0 0-1 0 0,0 0 1 0 0,1 0-1 0 0,-1 0 1 0 0,0 0-1 0 0,0 0 1 0 0,1 0-1 0 0,-1 0 1 0 0,0 0-1 0 0,0 1 1 0 0,1-1-1 0 0,-1 0 1 0 0,0 0-1 0 0,0 0 1 0 0,1 0-1 0 0,-1 0 1 0 0,0 0-1 0 0,0 0 1 0 0,0 1-1 0 0,1-1 1 0 0,-1 0-1 0 0,0 0 1 0 0,0 0-1 0 0,0 0 1 0 0,0 1-1 0 0,0-1 1 0 0,1 0 0 0 0,-1 0-1 0 0,0 1 1 0 0,0-1-1 0 0,0 0 1 0 0,0 0-1 0 0,0 0 1 0 0,0 1-1 0 0,0-1 1 0 0,0 0-1 0 0,0 0 1 0 0,0 1-1 0 0,0-1 1 0 0,0 0-1 0 0,0 1 396 0 0,2-3-3350 0 0</inkml:trace>
  <inkml:trace contextRef="#ctx0" brushRef="#br0" timeOffset="1844.818">2441 813 7418 0 0,'0'0'3936'0'0,"0"0"-795"0"0,0 0-756 0 0,0 0-588 0 0,0 0-536 0 0,0 0-387 0 0,0 0-163 0 0,0 0-32 0 0,0 0-12 0 0,0 0-23 0 0,0 0-101 0 0,0 0-119 0 0,0 0-80 0 0,4 23-41 0 0,15 68-35 0 0,13-35 183 0 0,170 146 161 0 0,-194-196-1474 0 0,7 8 196 0 0,-12-9-4245 0 0,-2 0-4503 0 0,-1-2-1191 0 0</inkml:trace>
  <inkml:trace contextRef="#ctx0" brushRef="#br0" timeOffset="3165.149">3017 743 0 0 0,'0'0'795'0'0,"0"0"924"0"0,0 0 483 0 0,0 0 318 0 0,0 0 34 0 0,0 0-233 0 0,0 0-361 0 0,0 0-421 0 0,0 0-351 0 0,0 0-272 0 0,0 0-202 0 0,0 0-147 0 0,0 0-101 0 0,-3 5-48 0 0,-60 127 1920 0 0,15 143-1098 0 0,43-212-1347 0 0,25-71-2259 0 0,8-32-4390 0 0,-12 11-4973 0 0,-14 22 9230 0 0</inkml:trace>
  <inkml:trace contextRef="#ctx0" brushRef="#br0" timeOffset="3443.075">2752 931 6841 0 0,'0'0'2701'0'0,"0"0"-738"0"0,0 0-468 0 0,0 0 20 0 0,0 0 69 0 0,0 0-89 0 0,0 0-236 0 0,0 0-297 0 0,0 0-234 0 0,0 0-182 0 0,0 0-158 0 0,33 4-111 0 0,100 11-102 0 0,33-5-1089 0 0,-144-9-431 0 0,-1 0-1940 0 0,-7 1-2448 0 0,-5-2-4919 0 0</inkml:trace>
  <inkml:trace contextRef="#ctx0" brushRef="#br0" timeOffset="4960.687">3675 442 0 0 0,'0'0'1376'0'0,"0"0"125"0"0,0 0 18 0 0,0 0 1 0 0,0 0-34 0 0,0 0-105 0 0,0 0-179 0 0,0 0-157 0 0,0 0-120 0 0,0 0-100 0 0,0 0-90 0 0,0 0-95 0 0,-29 14-93 0 0,-91 46-78 0 0,40-1 433 0 0,68-45-745 0 0,5-7-43 0 0,0 0 0 0 0,1 0 0 0 0,0 1 0 0 0,0 0 0 0 0,1 0-1 0 0,-1 1 1 0 0,2 0 0 0 0,0-1 0 0 0,0 2 0 0 0,0-1 0 0 0,1 0 0 0 0,0 1 0 0 0,1-1-1 0 0,0 1 1 0 0,1 0 0 0 0,0-1 0 0 0,0 1 0 0 0,2 10-114 0 0,-1-17 75 0 0,1 0-1 0 0,1 0 1 0 0,-1 0 0 0 0,0 1 0 0 0,1-1 0 0 0,-1 0-1 0 0,1-1 1 0 0,0 1 0 0 0,0 0 0 0 0,0-1 0 0 0,1 1-1 0 0,-1-1 1 0 0,1 1 0 0 0,-1-1 0 0 0,1 0 0 0 0,0 0-1 0 0,-1 0 1 0 0,1 0 0 0 0,0-1 0 0 0,0 1 0 0 0,0-1-1 0 0,1 0 1 0 0,-1 0 0 0 0,0 0 0 0 0,0 0 0 0 0,1-1-1 0 0,-1 1 1 0 0,1-1 0 0 0,-1 0 0 0 0,4 0-75 0 0,101-20 1945 0 0,-81 4-1713 0 0,-1-2 0 0 0,0-1 0 0 0,-1-1-1 0 0,-1-1 1 0 0,-1-1 0 0 0,-2-2 0 0 0,0 0 0 0 0,-1-1 0 0 0,5-10-232 0 0,-5 10 31 0 0,-1-2 0 0 0,-1 0 0 0 0,-1-1 1 0 0,-1-1-1 0 0,-2 0 0 0 0,-1-1 0 0 0,-2-1 0 0 0,0 0 1 0 0,-2 0-1 0 0,-2-1 0 0 0,-1 0 0 0 0,-1 0 0 0 0,0-28-31 0 0,-4 55-24 0 0,0 0 0 0 0,0 0-1 0 0,0 1 1 0 0,-1-1 0 0 0,0 0-1 0 0,0 0 1 0 0,0 0 0 0 0,0 0-1 0 0,-1 1 1 0 0,0-1 0 0 0,0 0 0 0 0,0 1-1 0 0,-1-1 1 0 0,1 0 0 0 0,-1 1-1 0 0,0-1 1 0 0,-1 1 0 0 0,1 0-1 0 0,-1 0 1 0 0,1 0 0 0 0,-1 0-1 0 0,0 0 1 0 0,-1 1 0 0 0,1-1-1 0 0,-1 1 1 0 0,1 0 0 0 0,-1 0-1 0 0,0 0 1 0 0,0 1 0 0 0,-1-1-1 0 0,1 1 1 0 0,0 0 0 0 0,-1 0-1 0 0,0 0 25 0 0,-1 2-28 0 0,0 1-1 0 0,0-1 0 0 0,0 1 1 0 0,0 0-1 0 0,0 0 0 0 0,0 1 0 0 0,0 0 1 0 0,1 0-1 0 0,-1 0 0 0 0,1 1 1 0 0,-1 0-1 0 0,1 0 0 0 0,0 0 0 0 0,0 0 1 0 0,0 1-1 0 0,1 0 0 0 0,-1 0 0 0 0,1 0 1 0 0,0 1-1 0 0,0-1 0 0 0,-1 4 29 0 0,-67 113 39 0 0,64-98 7 0 0,1 1-1 0 0,1 0 0 0 0,0 0 1 0 0,2 0-1 0 0,1 0 0 0 0,2 0 1 0 0,0 1-1 0 0,1-1 0 0 0,2 11-45 0 0,2-13 76 0 0,0 0 0 0 0,2 0 1 0 0,1-1-1 0 0,0 0 0 0 0,2 0 0 0 0,0-1 0 0 0,1 0 0 0 0,1 0 0 0 0,1-1 0 0 0,1-1 0 0 0,0 0 0 0 0,16 16-76 0 0,66 47-2 0 0,-79-77-2231 0 0,-11-18-9461 0 0,-5 10 1036 0 0</inkml:trace>
  <inkml:trace contextRef="#ctx0" brushRef="#br0" timeOffset="5680.062">3976 736 3129 0 0,'0'0'2063'0'0,"0"0"-268"0"0,0 0-59 0 0,0 0 134 0 0,0 0 25 0 0,0 0-187 0 0,0 0-295 0 0,0 0-245 0 0,0 0-120 0 0,0 0-40 0 0,0 0-62 0 0,0 0-102 0 0,0 0-120 0 0,3-4-97 0 0,108-186 3210 0 0,-97 166-3730 0 0,1 1 0 0 0,1 1-1 0 0,1 0 1 0 0,1 1 0 0 0,1 1 0 0 0,1 1 0 0 0,0 0 0 0 0,3 1-107 0 0,-21 44-264 0 0,-20 157 481 0 0,18-182-205 0 0,-1 1 1 0 0,1-1-1 0 0,0 1 0 0 0,0-1 1 0 0,0 1-1 0 0,0-1 1 0 0,0 1-1 0 0,0-1 0 0 0,0 1 1 0 0,1-1-1 0 0,-1 0 0 0 0,1 1 1 0 0,-1-1-1 0 0,1 1 0 0 0,-1-1 1 0 0,1 0-1 0 0,-1 0 0 0 0,1 1 1 0 0,0-1-1 0 0,0 0 0 0 0,0 0 1 0 0,0 0-1 0 0,0 0 1 0 0,0 0-1 0 0,0 0 0 0 0,0 0 1 0 0,0 0-1 0 0,1 0 0 0 0,-1 0 1 0 0,0-1-1 0 0,0 1 0 0 0,1 0 1 0 0,-1-1-1 0 0,0 1 0 0 0,1-1 1 0 0,-1 0-1 0 0,1 1 1 0 0,-1-1-1 0 0,1 0 0 0 0,-1 0 1 0 0,1 0-1 0 0,-1 0 0 0 0,0 0 1 0 0,1 0-1 0 0,-1 0 0 0 0,1-1 1 0 0,-1 1-1 0 0,1 0 0 0 0,-1-1 1 0 0,0 1-1 0 0,1-1 0 0 0,-1 0 1 0 0,1 0-13 0 0,12-5 53 0 0,-1-1 1 0 0,0-1-1 0 0,-1 0 1 0 0,0-1-1 0 0,0 0 1 0 0,-1 0-1 0 0,0-1 1 0 0,7-10-54 0 0,15-11 48 0 0,38-33 15 0 0,-71 65-68 0 0,0-1 1 0 0,0 0 0 0 0,0 0 0 0 0,0 1-1 0 0,-1-1 1 0 0,1 0 0 0 0,0 0 0 0 0,0 1 0 0 0,0-1-1 0 0,0 0 1 0 0,0 0 0 0 0,0 1 0 0 0,0-1-1 0 0,0 0 1 0 0,0 0 0 0 0,0 1 0 0 0,0-1-1 0 0,0 0 1 0 0,0 0 0 0 0,1 1 0 0 0,-1-1-1 0 0,0 0 1 0 0,0 0 0 0 0,0 0 0 0 0,0 1 0 0 0,0-1-1 0 0,0 0 1 0 0,1 0 0 0 0,-1 0 0 0 0,0 1-1 0 0,0-1 1 0 0,0 0 0 0 0,0 0 0 0 0,1 0-1 0 0,-1 0 1 0 0,0 1 0 0 0,0-1 0 0 0,1 0 0 0 0,-1 0-1 0 0,0 0 1 0 0,0 0 0 0 0,1 0 0 0 0,-1 0-1 0 0,0 0 1 0 0,0 0 0 0 0,1 0 0 0 0,-1 0-1 0 0,0 0 1 0 0,0 0 0 0 0,1 0 0 0 0,-1 0 0 0 0,0 0-1 0 0,0 0 1 0 0,1 0 0 0 0,-1 0 0 0 0,0 0-1 0 0,0 0 1 0 0,0 0 0 0 0,1 0 0 0 0,-1 0-1 0 0,0-1 1 0 0,0 1 4 0 0,0 7 40 0 0,-2 147 53 0 0,3-148-97 0 0,0 0 0 0 0,0 0 0 0 0,1 0-1 0 0,0 0 1 0 0,0 0 0 0 0,0-1 0 0 0,1 1-1 0 0,-1-1 1 0 0,1 0 0 0 0,1 0 0 0 0,-1 0-1 0 0,1 0 1 0 0,0 0 0 0 0,0-1 0 0 0,0 1-1 0 0,1-1 1 0 0,2 2 4 0 0,51 3-2353 0 0,-22-17-3339 0 0,-28 5 2784 0 0,0 1-4365 0 0,-4-1-2112 0 0</inkml:trace>
  <inkml:trace contextRef="#ctx0" brushRef="#br0" timeOffset="6562.057">3334 953 0 0 0,'0'0'519'0'0,"0"0"1328"0"0,0 0 547 0 0,0 0 80 0 0,0 0-175 0 0,0 0-343 0 0,0 0-380 0 0,0 0-335 0 0,0 0-256 0 0,0 0-194 0 0,0 0-151 0 0,0 0-92 0 0,8 8 1309 0 0,252-14 3946 0 0,131-16-4364 0 0,-306 17-1090 0 0,377-51-1124 0 0,-455 55 490 0 0,24-5-934 0 0,-16-1-2722 0 0,-15 6 504 0 0,0-1 1941 0 0,0 1-6447 0 0,0 1 321 0 0</inkml:trace>
  <inkml:trace contextRef="#ctx0" brushRef="#br0" timeOffset="7297.802">3844 1285 5089 0 0,'0'0'2122'0'0,"0"0"-191"0"0,0 0-53 0 0,0 0 18 0 0,0 0-88 0 0,0 0-215 0 0,0 0-268 0 0,0 0-244 0 0,0 0-198 0 0,0 0-151 0 0,0 0-139 0 0,0 0-75 0 0,0 0-72 0 0,-16-7-64 0 0,-52-20-29 0 0,66 26-325 0 0,-1 0-1 0 0,0 0 1 0 0,1 0-1 0 0,-1 1 1 0 0,0-1 0 0 0,1 1-1 0 0,-1 0 1 0 0,0-1-1 0 0,0 1 1 0 0,1 0-1 0 0,-1 1 1 0 0,0-1-1 0 0,0 0 1 0 0,1 1 0 0 0,-1 0-1 0 0,0 0 1 0 0,1-1-1 0 0,-1 2 1 0 0,1-1-1 0 0,-1 0 1 0 0,1 0 0 0 0,-1 1-1 0 0,1-1 1 0 0,0 1-1 0 0,0 0 1 0 0,0 0-1 0 0,0 0 1 0 0,0 0 0 0 0,0 0-28 0 0,-8 7 50 0 0,-2 0-39 0 0,1 0 1 0 0,0 0 0 0 0,0 1 0 0 0,1 1 0 0 0,1-1-1 0 0,0 2 1 0 0,0-1 0 0 0,1 1 0 0 0,1 1-1 0 0,0-1 1 0 0,0 1 0 0 0,-4 14-12 0 0,9-24 15 0 0,0 1-1 0 0,0 0 1 0 0,1 0-1 0 0,-1 0 1 0 0,1 0-1 0 0,0 0 1 0 0,0 0-1 0 0,0 1 1 0 0,0-1-1 0 0,1 0 1 0 0,0 1-1 0 0,0-1 1 0 0,0 0-1 0 0,0 0 1 0 0,1 1-1 0 0,-1-1 1 0 0,1 0-1 0 0,0 0 1 0 0,1 0-1 0 0,-1 0 1 0 0,1 0-1 0 0,-1 0 1 0 0,1 0-1 0 0,0 0 1 0 0,1 0-1 0 0,-1-1 1 0 0,1 1-1 0 0,-1-1 1 0 0,1 0-1 0 0,0 0 1 0 0,1 0-1 0 0,-1 0 1 0 0,0 0-1 0 0,1-1 1 0 0,-1 0-1 0 0,1 1 1 0 0,0-1-1 0 0,0-1 1 0 0,0 1-15 0 0,7 0 97 0 0,0-1 1 0 0,0 0 0 0 0,0 0 0 0 0,1-1 0 0 0,-1-1-1 0 0,0 0 1 0 0,0-1 0 0 0,0 0 0 0 0,0 0 0 0 0,0-1 0 0 0,-1-1-1 0 0,1 0 1 0 0,-1 0 0 0 0,0-1 0 0 0,0 0 0 0 0,0-1-1 0 0,-1 0 1 0 0,1-1-98 0 0,19-15 147 0 0,0-2-1 0 0,-2-1 1 0 0,-1-1 0 0 0,20-25-147 0 0,-29 33-21 0 0,-1-2 0 0 0,-1 0 1 0 0,0 0-1 0 0,-2-2 0 0 0,0 1 0 0 0,-1-2 1 0 0,-2 0-1 0 0,0 0 0 0 0,-1-1 1 0 0,-2 0-1 0 0,0 0 0 0 0,-2-1 0 0 0,-1 1 1 0 0,0-1-1 0 0,-2-1 0 0 0,-1 1 1 0 0,-2-22 20 0 0,1 43-20 0 0,0 1 0 0 0,0-1 0 0 0,0 0 1 0 0,-1 0-1 0 0,1 1 0 0 0,-1-1 0 0 0,0 0 0 0 0,0 1 1 0 0,-1-1-1 0 0,1 1 0 0 0,-1-1 0 0 0,1 1 1 0 0,-1-1-1 0 0,0 1 0 0 0,-1 0 0 0 0,1 0 0 0 0,0 0 1 0 0,-1 0-1 0 0,0 1 0 0 0,1-1 0 0 0,-1 1 1 0 0,0-1-1 0 0,0 1 0 0 0,-1 0 0 0 0,1 0 1 0 0,0 1-1 0 0,-1-1 0 0 0,1 1 0 0 0,-1-1 0 0 0,1 1 1 0 0,-1 0-1 0 0,0 0 0 0 0,0 1 0 0 0,1-1 1 0 0,-1 1-1 0 0,0 0 0 0 0,0 0 0 0 0,1 0 0 0 0,-1 0 1 0 0,0 1-1 0 0,0-1 0 0 0,1 1 0 0 0,-1 0 1 0 0,0 0-1 0 0,1 1 0 0 0,-3 0 20 0 0,-10 9-7 0 0,0 1-1 0 0,1 0 0 0 0,0 1 1 0 0,1 1-1 0 0,1 0 1 0 0,0 0-1 0 0,1 2 1 0 0,1 0-1 0 0,0 0 1 0 0,1 1-1 0 0,1 0 1 0 0,0 0-1 0 0,1 1 1 0 0,2 0-1 0 0,-1 1 1 0 0,2 0-1 0 0,-2 11 8 0 0,3-17 16 0 0,-1 1-1 0 0,2 0 1 0 0,0 0 0 0 0,1 0-1 0 0,0 0 1 0 0,1 0 0 0 0,1 0-1 0 0,0 1 1 0 0,1-1 0 0 0,0 0-1 0 0,1 0 1 0 0,1 0 0 0 0,0 0-1 0 0,1 0 1 0 0,0-1 0 0 0,1 0-1 0 0,1 1 1 0 0,0-2 0 0 0,1 1-1 0 0,0-1 1 0 0,1 0 0 0 0,0 0-1 0 0,1-1 1 0 0,3 3-16 0 0,-3-5 12 0 0,0-1 1 0 0,0 0-1 0 0,1 0 0 0 0,0-1 0 0 0,0 0 1 0 0,1 0-1 0 0,-1-1 0 0 0,1-1 0 0 0,1 0 1 0 0,-1 0-1 0 0,6 0-12 0 0,14-15-4385 0 0,-21-13-6525 0 0,-9 16 1734 0 0</inkml:trace>
  <inkml:trace contextRef="#ctx0" brushRef="#br0" timeOffset="7656.312">4394 1031 12171 0 0,'0'0'1532'0'0,"0"0"-390"0"0,0 0-146 0 0,0 0 149 0 0,0 0 117 0 0,0 0-55 0 0,0 0-154 0 0,0 0-148 0 0,0 0-147 0 0,-16 32-139 0 0,-53 100-108 0 0,1 28 527 0 0,65-148-1017 0 0,0 0 0 0 0,1 0 1 0 0,0 0-1 0 0,1 0 1 0 0,0 1-1 0 0,1-1 1 0 0,1 0-1 0 0,0 1 1 0 0,0-1-1 0 0,1 0 0 0 0,1 0 1 0 0,1 2-22 0 0,1-7 59 0 0,0-1 1 0 0,0 0-1 0 0,1-1 0 0 0,0 1 1 0 0,0-1-1 0 0,0-1 1 0 0,1 1-1 0 0,0-1 0 0 0,0 0 1 0 0,0 0-1 0 0,0-1 0 0 0,0 0 1 0 0,1 0-1 0 0,0-1 0 0 0,-1 0 1 0 0,1 0-1 0 0,0-1 1 0 0,0 0-1 0 0,0 0 0 0 0,0-1 1 0 0,0 0-1 0 0,0-1 0 0 0,0 1 1 0 0,0-1-1 0 0,7-3-59 0 0,13 4 144 0 0,-21 0-164 0 0,0-1 1 0 0,-1 1-1 0 0,1-2 0 0 0,-1 1 0 0 0,1 0 0 0 0,-1-1 1 0 0,1-1-1 0 0,-1 1 0 0 0,0-1 0 0 0,0 0 0 0 0,0 0 1 0 0,0 0-1 0 0,-1-1 0 0 0,2-2 20 0 0,3-35-4162 0 0,-10 25 113 0 0,-2 4-3313 0 0,1 4-3012 0 0</inkml:trace>
  <inkml:trace contextRef="#ctx0" brushRef="#br0" timeOffset="7898.41">4092 1292 12611 0 0,'0'0'2083'0'0,"0"0"-536"0"0,0 0-239 0 0,0 0 59 0 0,0 0-61 0 0,0 0-269 0 0,0 0-245 0 0,0 0-162 0 0,0 0-117 0 0,0 0-75 0 0,35 3-85 0 0,107 6-105 0 0,108-6-919 0 0,-159-10-4733 0 0,-50 3-3340 0 0,-21 4-670 0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36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383 158 13291 0 0,'0'0'1236'0'0,"0"0"-270"0"0,0 0-300 0 0,0 0-15 0 0,0 0 161 0 0,0 0 193 0 0,0 0 114 0 0,0 0-34 0 0,0 0-93 0 0,0 0-147 0 0,0 0-123 0 0,14 36-124 0 0,46 115-103 0 0,-26-21 246 0 0,-5 270 282 0 0,2 32-1701 0 0,-31-402-142 0 0,1 1-1580 0 0,2-12-2647 0 0,-2-18 2621 0 0,-1-1-4907 0 0,0 0-210 0 0</inkml:trace>
  <inkml:trace contextRef="#ctx0" brushRef="#br0" timeOffset="507.854">9 626 12579 0 0,'0'0'1629'0'0,"0"0"-140"0"0,0 0-173 0 0,0 0-58 0 0,0 0-14 0 0,0 0-97 0 0,0 0-170 0 0,0 0-178 0 0,-2-32-179 0 0,-5-98-140 0 0,7 126-449 0 0,0 1-1 0 0,0-1 1 0 0,1 0 0 0 0,-1 0-1 0 0,1 0 1 0 0,0 0-1 0 0,0 1 1 0 0,0-1-1 0 0,1 0 1 0 0,-1 1-1 0 0,1-1 1 0 0,0 1-1 0 0,0-1 1 0 0,0 1-1 0 0,0 0 1 0 0,1 0-1 0 0,-1 0 1 0 0,1 0 0 0 0,0 1-1 0 0,0-1 1 0 0,0 1-1 0 0,3-3-30 0 0,7-5 118 0 0,40-36 106 0 0,3 2 1 0 0,1 2 0 0 0,2 3-1 0 0,2 3 1 0 0,1 3-1 0 0,1 2 1 0 0,2 3-1 0 0,17-3-224 0 0,-57 22 12 0 0,1 0 0 0 0,0 2 0 0 0,0 1-1 0 0,0 1 1 0 0,1 1 0 0 0,0 1 0 0 0,24 1-12 0 0,-49 3 1 0 0,0-1-1 0 0,1 0 1 0 0,-1 1 0 0 0,0-1-1 0 0,0 1 1 0 0,0-1 0 0 0,1 1-1 0 0,-1 0 1 0 0,0 0 0 0 0,0 0-1 0 0,0 0 1 0 0,0 1 0 0 0,0-1-1 0 0,0 0 1 0 0,-1 1-1 0 0,1-1 1 0 0,0 1 0 0 0,-1 0-1 0 0,1 0 1 0 0,-1-1 0 0 0,0 1-1 0 0,1 0 1 0 0,-1 0 0 0 0,0 0-1 0 0,0 0 1 0 0,0 1 0 0 0,-1-1-1 0 0,1 0 1 0 0,0 0 0 0 0,-1 0-1 0 0,0 1 1 0 0,1-1 0 0 0,-1 0-1 0 0,0 1 1 0 0,0 0-1 0 0,-15 83 150 0 0,-6-37-119 0 0,-3-2 0 0 0,-1 0 0 0 0,-3-2 0 0 0,-1-1 0 0 0,-29 32-31 0 0,19-25 7 0 0,2 3 1 0 0,2 1 0 0 0,-14 33-8 0 0,47-85-7 0 0,0 1 1 0 0,0-1 0 0 0,0 1 0 0 0,1 0 0 0 0,-1-1 0 0 0,1 1-1 0 0,0 0 1 0 0,0 0 0 0 0,0 0 0 0 0,1 0 0 0 0,0 0 0 0 0,-1 1-1 0 0,1-1 1 0 0,1 0 0 0 0,-1 0 0 0 0,1 0 0 0 0,-1 0 0 0 0,1 0-1 0 0,0 0 1 0 0,0 0 0 0 0,1-1 0 0 0,-1 1 0 0 0,1 0-1 0 0,0 0 1 0 0,0-1 0 0 0,0 1 0 0 0,1-1 0 0 0,-1 0 0 0 0,1 0-1 0 0,0 0 1 0 0,0 0 0 0 0,0 0 0 0 0,0-1 0 0 0,0 1 0 0 0,0-1-1 0 0,1 0 1 0 0,-1 0 0 0 0,5 2 6 0 0,13 4 11 0 0,1 0 0 0 0,0-2-1 0 0,0 0 1 0 0,0-2 0 0 0,1 0 0 0 0,0-2 0 0 0,0 0-1 0 0,2-1-10 0 0,-4-1 5 0 0,1 1 0 0 0,-1 1 1 0 0,1 1-1 0 0,-1 1 0 0 0,0 1 0 0 0,0 1 0 0 0,-1 1 0 0 0,0 0 0 0 0,1 2-5 0 0,-17-6 17 0 0,0-1-1 0 0,0 1 1 0 0,0 0-1 0 0,-1 0 1 0 0,1 0 0 0 0,-1 0-1 0 0,1 1 1 0 0,-1-1-1 0 0,0 1 1 0 0,-1 0 0 0 0,1 0-1 0 0,0 0 1 0 0,-1 0-1 0 0,0 1 1 0 0,0-1 0 0 0,-1 1-1 0 0,1-1 1 0 0,-1 1-1 0 0,0-1 1 0 0,0 1 0 0 0,0 0-1 0 0,-1 0 1 0 0,0-1-1 0 0,0 1 1 0 0,0 0 0 0 0,0 0-1 0 0,-1-1 1 0 0,1 1-1 0 0,-1 0 1 0 0,-1-1 0 0 0,1 1-1 0 0,-1 0 1 0 0,0 0-17 0 0,-4 12 63 0 0,-1 1-1 0 0,-1-1 1 0 0,-1-1 0 0 0,0 0-1 0 0,-2 0 1 0 0,1 0 0 0 0,-13 11-63 0 0,-36 36 10 0 0,-3-3 0 0 0,-3-3 0 0 0,-2-3 0 0 0,-13 5-10 0 0,10-25-2366 0 0,69-39-1948 0 0,6-16 84 0 0,11-13-5967 0 0,-7 25 3822 0 0</inkml:trace>
  <inkml:trace contextRef="#ctx0" brushRef="#br0" timeOffset="1158.945">1232 1034 6273 0 0,'0'0'2566'0'0,"0"0"-457"0"0,0 0-224 0 0,0 0-22 0 0,0 0-122 0 0,0 0-286 0 0,-6 32-279 0 0,-19 95-209 0 0,24-125-923 0 0,0-1 1 0 0,0 1-1 0 0,0-1 0 0 0,0 1 1 0 0,0-1-1 0 0,1 1 0 0 0,-1-1 1 0 0,0 1-1 0 0,1 0 0 0 0,-1-1 1 0 0,1 1-1 0 0,0 0 0 0 0,0-1 1 0 0,-1 1-1 0 0,1 0 0 0 0,0 0 1 0 0,1-1-1 0 0,-1 1 0 0 0,0 0 1 0 0,0 0-1 0 0,1-1 0 0 0,-1 1 1 0 0,1 0-1 0 0,-1-1 0 0 0,1 1 1 0 0,0-1-1 0 0,0 1 0 0 0,-1-1 1 0 0,1 1-1 0 0,0-1 0 0 0,1 1 1 0 0,-1-1-1 0 0,0 0 0 0 0,0 0 1 0 0,1 1-45 0 0,7 4 480 0 0,-2-3-324 0 0,-1-1-1 0 0,0 1 0 0 0,1-1 0 0 0,0-1 0 0 0,-1 1 0 0 0,1-1 0 0 0,0-1 1 0 0,0 1-1 0 0,0-1 0 0 0,0 0 0 0 0,-1 0 0 0 0,1-1 0 0 0,0 0 0 0 0,0 0 1 0 0,-1-1-1 0 0,1 0 0 0 0,0 0 0 0 0,-1 0 0 0 0,0-1 0 0 0,0 0 0 0 0,0 0 1 0 0,0-1-1 0 0,0 0 0 0 0,3-2-155 0 0,28-21 278 0 0,-1-2 1 0 0,-2-1-1 0 0,0-2 1 0 0,-3-1-1 0 0,2-4-278 0 0,-23 26 36 0 0,41-49 0 0 0,-3-3 0 0 0,-3-2 0 0 0,6-14-36 0 0,-55 112-560 0 0,-3-16 528 0 0,1 0 1 0 0,0 0-1 0 0,2 1 0 0 0,0 0 0 0 0,1-1 0 0 0,1 1 1 0 0,0 0-1 0 0,2 0 0 0 0,0 1 0 0 0,1-1 1 0 0,1 2 31 0 0,-1-16-6 0 0,0 0 1 0 0,1 0-1 0 0,0 0 1 0 0,-1 0 0 0 0,1 0-1 0 0,1-1 1 0 0,-1 1-1 0 0,1-1 1 0 0,-1 1 0 0 0,1-1-1 0 0,0 0 1 0 0,0 0-1 0 0,0 0 1 0 0,1 0 0 0 0,-1-1-1 0 0,1 0 1 0 0,-1 1-1 0 0,1-1 1 0 0,0 0 0 0 0,0-1-1 0 0,0 1 1 0 0,0-1-1 0 0,0 1 1 0 0,0-1 0 0 0,1-1 5 0 0,107 11 211 0 0,-93-15-106 0 0,1 0 1 0 0,-1-2-1 0 0,0 0 1 0 0,-1-1 0 0 0,0-1-1 0 0,0 0 1 0 0,0-2 0 0 0,-1 0-1 0 0,0-1 1 0 0,-1 0-1 0 0,-1-1 1 0 0,0-1 0 0 0,0-1-1 0 0,-1 0 1 0 0,-1-1-1 0 0,4-6-105 0 0,15-13 123 0 0,-1-1-1 0 0,-2-2 1 0 0,-2-1-1 0 0,-1-1 0 0 0,-2-1 1 0 0,-2-1-1 0 0,-2-1 1 0 0,-1-1-1 0 0,8-31-122 0 0,-20 51 17 0 0,0 0-1 0 0,-2-1 1 0 0,0 0 0 0 0,-2 0-1 0 0,0-1 1 0 0,-2 1 0 0 0,0-1-1 0 0,-2 1 1 0 0,-1 0 0 0 0,-1-1-1 0 0,-1 1 1 0 0,-6-21-17 0 0,10 43-2 0 0,-1-1 0 0 0,1 0-1 0 0,-1 1 1 0 0,0-1 0 0 0,1 1 0 0 0,-1-1 0 0 0,-1 1-1 0 0,1-1 1 0 0,0 1 0 0 0,0-1 0 0 0,-1 1 0 0 0,0 0 0 0 0,1 0-1 0 0,-1 0 1 0 0,0 0 0 0 0,0 0 0 0 0,0 0 0 0 0,0 0-1 0 0,0 1 1 0 0,-1-1 0 0 0,1 1 0 0 0,0 0 0 0 0,-1-1 0 0 0,1 1-1 0 0,-1 0 1 0 0,1 0 0 0 0,-1 1 0 0 0,0-1 0 0 0,1 0-1 0 0,-1 1 1 0 0,0 0 0 0 0,1 0 0 0 0,-1 0 0 0 0,0 0-1 0 0,0 0 1 0 0,1 0 0 0 0,-1 0 0 0 0,0 1 0 0 0,1 0 0 0 0,-1-1-1 0 0,1 1 1 0 0,-1 0 0 0 0,0 0 0 0 0,1 1 0 0 0,0-1-1 0 0,-1 0 1 0 0,0 2 2 0 0,-5 13-14 0 0,0 0 1 0 0,1 1-1 0 0,1 0 0 0 0,0 0 0 0 0,1 1 0 0 0,1 0 0 0 0,1-1 0 0 0,1 1 0 0 0,0 0 0 0 0,1 1 1 0 0,1-1-1 0 0,1 0 0 0 0,0 0 0 0 0,2 0 0 0 0,0 0 0 0 0,1 0 0 0 0,1 2 14 0 0,1 1-26 0 0,0 0-1 0 0,1-1 1 0 0,2 0-1 0 0,0 0 1 0 0,1-1-1 0 0,0 0 0 0 0,2-1 1 0 0,0 0-1 0 0,1-1 1 0 0,1 0-1 0 0,0-1 1 0 0,2-1-1 0 0,0 0 1 0 0,0-1-1 0 0,1-1 1 0 0,1-1-1 0 0,0 0 1 0 0,1-1-1 0 0,6 2 27 0 0,-21-11-140 0 0,1 1 0 0 0,0-2 0 0 0,1 1 0 0 0,-1 0 0 0 0,0-1 0 0 0,0 0 0 0 0,1-1 0 0 0,-1 1 0 0 0,0-1 0 0 0,1 0 0 0 0,-1 0 0 0 0,0 0 0 0 0,1-1 0 0 0,-1 0 140 0 0,-13-35-3725 0 0,-38-4-2957 0 0,12 19-2195 0 0,17 12 1479 0 0</inkml:trace>
  <inkml:trace contextRef="#ctx0" brushRef="#br0" timeOffset="1320.338">1950 493 15275 0 0,'0'0'2921'0'0,"0"0"-1005"0"0,0 0-578 0 0,0 0-262 0 0,0 0-108 0 0,0 0-53 0 0,0 0-65 0 0,0 0-86 0 0,0 0-164 0 0,31-5-163 0 0,104-19-83 0 0,283-57 505 0 0,-171 51-1959 0 0,-165 24-2722 0 0,-2 2-4977 0 0,-43 3-3881 0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41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8602 0 0,'0'0'3138'0'0,"0"0"-491"0"0,0 0-356 0 0,0 0-322 0 0,0 0-358 0 0,0 0-351 0 0,0 0-312 0 0,0 0-209 0 0,0 0-108 0 0,0 0-55 0 0,0 0-20 0 0,0 0-43 0 0,9 7-98 0 0,-2-2-341 0 0,-4-2-37 0 0,1 0-1 0 0,0 0 1 0 0,0 0-1 0 0,0-1 1 0 0,0 0 0 0 0,1 1-1 0 0,-1-2 1 0 0,0 1-1 0 0,1 0 1 0 0,0-1 0 0 0,-1 0-1 0 0,1 0 1 0 0,0 0-1 0 0,0-1 1 0 0,1 1-37 0 0,406-23-7 0 0,-384 18-2277 0 0,-24 1-3406 0 0,-19 2-3363 0 0,7 1-432 0 0</inkml:trace>
  <inkml:trace contextRef="#ctx0" brushRef="#br0" timeOffset="248.962">39 258 12027 0 0,'0'0'2155'0'0,"0"0"-535"0"0,0 0-136 0 0,0 0-10 0 0,0 0-120 0 0,0 0-222 0 0,0 0-207 0 0,32 9-239 0 0,103 24-237 0 0,-46-34-20 0 0,-71-4-364 0 0,159-41 659 0 0,-36 9-3792 0 0,-47 18-8241 0 0,-75 15 1162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3049 0 0,'0'0'3236'0'0,"0"0"-1438"0"0,0 0-658 0 0,0 0-53 0 0,0 0 163 0 0,0 0 119 0 0,0 0-2 0 0,0 0-108 0 0,0 0-172 0 0,0 0-149 0 0,0 0-105 0 0,0 0-78 0 0,8 0-35 0 0,118 7 3609 0 0,-39-5-1906 0 0,-44-1-4287 0 0,-21-1-2859 0 0,0 1-3680 0 0,-21-1-2775 0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39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208 450 1192 0 0,'0'0'2559'0'0,"0"0"-363"0"0,0 0-93 0 0,0 0 115 0 0,0 0 95 0 0,0 0-140 0 0,0 0-286 0 0,0 0-344 0 0,0 0-336 0 0,0 0-238 0 0,0 0-174 0 0,1-4-144 0 0,5-8 66 0 0,-7 23 396 0 0,-7 31-301 0 0,-24 78-197 0 0,-5-2-1 0 0,-28 54-614 0 0,-6-57 737 0 0,76-148 1156 0 0,17-32-1830 0 0,3 2-1 0 0,4 0 0 0 0,1 1 0 0 0,4 2 1 0 0,2 2-1 0 0,19-22-62 0 0,57-49 110 0 0,-112 128-111 0 0,1 1-1 0 0,-1-1 1 0 0,1 0-1 0 0,-1 1 0 0 0,0-1 1 0 0,1 0-1 0 0,0 1 0 0 0,-1-1 1 0 0,1 1-1 0 0,-1-1 0 0 0,1 1 1 0 0,0 0-1 0 0,-1-1 0 0 0,1 1 1 0 0,0-1-1 0 0,-1 1 0 0 0,1 0 1 0 0,0 0-1 0 0,0-1 1 0 0,-1 1-1 0 0,1 0 0 0 0,0 0 1 0 0,0 0-1 0 0,-1 0 0 0 0,1 0 1 0 0,0 0-1 0 0,0 0 0 0 0,-1 0 1 0 0,1 0-1 0 0,0 0 0 0 0,0 1 1 0 0,0-1-1 0 0,-1 0 0 0 0,1 0 1 0 0,0 1-1 0 0,-1-1 0 0 0,1 0 1 0 0,0 1-1 0 0,-1-1 1 0 0,1 1-1 0 0,0-1 0 0 0,-1 1 1 0 0,1-1-1 0 0,-1 1 0 0 0,1-1 1 0 0,-1 1-1 0 0,1 0 0 0 0,-1-1 1 0 0,0 1-1 0 0,1 0 0 0 0,-1-1 1 0 0,0 1-1 0 0,1 0 0 0 0,-1 0 1 0 0,0-1-1 0 0,0 1 1 0 0,0 0-1 0 0,1 0 0 0 0,-1-1 1 0 0,0 1-1 0 0,0 0 0 0 0,0 0 2 0 0,4 57 69 0 0,-4-51-61 0 0,-11 190 171 0 0,9-97-176 0 0,3-99-1 0 0,0-1 0 0 0,-1 1 1 0 0,1 0-1 0 0,0 0 0 0 0,0 0 1 0 0,0-1-1 0 0,0 1 0 0 0,0 0 1 0 0,0-1-1 0 0,0 1 0 0 0,1-1 1 0 0,-1 1-1 0 0,0-1 0 0 0,0 1 1 0 0,0-1-1 0 0,0 0 0 0 0,1 0 1 0 0,-1 0-1 0 0,0 1 0 0 0,0-1 1 0 0,0 0-1 0 0,1-1 0 0 0,-1 1 1 0 0,0 0-1 0 0,0 0 0 0 0,0 0 1 0 0,1-1-1 0 0,-1 1 0 0 0,0-1 1 0 0,0 1-1 0 0,0-1 0 0 0,0 1 1 0 0,0-1-1 0 0,0 1 0 0 0,0-1 1 0 0,0 0-1 0 0,0 0 0 0 0,0 0 1 0 0,0 1-1 0 0,0-1 0 0 0,-1 0 1 0 0,1 0-1 0 0,0 0 0 0 0,-1 0 1 0 0,1 0-1 0 0,0-1 0 0 0,-1 1 1 0 0,1 0-3 0 0,170-212 236 0 0,-131 160-217 0 0,-25 30-17 0 0,1 1 0 0 0,2 1 0 0 0,0 0 1 0 0,1 1-1 0 0,1 1 0 0 0,0 1 0 0 0,4-1-2 0 0,-20 57-148 0 0,-63 356 332 0 0,59-380-247 0 0,-1-11 22 0 0,1 1 0 0 0,-1-1 0 0 0,1 0 0 0 0,0 0 0 0 0,0 1 0 0 0,0-1 0 0 0,0 0 0 0 0,0 0 0 0 0,1 1 0 0 0,0-1 0 0 0,-1 0 0 0 0,1 0 0 0 0,0 0 0 0 0,1 0 0 0 0,-1 0 0 0 0,0 0 0 0 0,1 0 0 0 0,0 0 0 0 0,0 0 0 0 0,0-1 0 0 0,0 1 0 0 0,0-1 0 0 0,0 1 0 0 0,1-1 0 0 0,2 2 41 0 0,30-12-7340 0 0,-19-8-3783 0 0,-12 11 1308 0 0</inkml:trace>
  <inkml:trace contextRef="#ctx0" brushRef="#br0" timeOffset="641.783">1340 424 376 0 0,'0'0'2265'0'0,"0"0"-345"0"0,0 0-42 0 0,0 0 46 0 0,0 0-81 0 0,0 0-182 0 0,0 0-160 0 0,0 0-170 0 0,0 0-212 0 0,0 0-161 0 0,0 0-121 0 0,0 0-87 0 0,0 0-65 0 0,-8 1-66 0 0,-67 21 1495 0 0,22 21-789 0 0,50-38-1259 0 0,-2 1-25 0 0,0 0 1 0 0,0 0-1 0 0,1 1 0 0 0,0-1 1 0 0,0 1-1 0 0,0 0 1 0 0,1 1-1 0 0,0-1 0 0 0,0 0 1 0 0,1 1-1 0 0,0 0 1 0 0,0-1-1 0 0,1 1 0 0 0,0 0 1 0 0,1 0-1 0 0,-1 0 1 0 0,2 0-1 0 0,-1 5-41 0 0,1-11 37 0 0,0 0 0 0 0,0 1 1 0 0,0-1-1 0 0,0 0 0 0 0,0 0 0 0 0,0 0 0 0 0,0 0 0 0 0,1 0 1 0 0,-1 0-1 0 0,1 0 0 0 0,0 0 0 0 0,-1 0 0 0 0,1-1 1 0 0,0 1-1 0 0,0-1 0 0 0,0 1 0 0 0,0-1 0 0 0,0 0 0 0 0,0 0 1 0 0,0 0-1 0 0,1 0 0 0 0,-1 0 0 0 0,0 0 0 0 0,1-1 0 0 0,-1 1 1 0 0,1-1-1 0 0,-1 1 0 0 0,0-1 0 0 0,1 0 0 0 0,-1 0 0 0 0,1 0 1 0 0,-1 0-1 0 0,1-1 0 0 0,-1 1 0 0 0,0-1 0 0 0,1 1-37 0 0,84-34 1508 0 0,-69 20-1426 0 0,0-1-1 0 0,-1 0 1 0 0,-1-1-1 0 0,-1-1 1 0 0,0 0-1 0 0,-1-1 1 0 0,0-1-1 0 0,-2 0 1 0 0,0 0 0 0 0,-2-1-1 0 0,0-1 1 0 0,-1 0-1 0 0,-1-1 1 0 0,-1 1-1 0 0,-1-1 1 0 0,-1 0-1 0 0,-1-1 1 0 0,-1 0 0 0 0,0 1-1 0 0,-2-21-81 0 0,-1 36-12 0 0,0 0-1 0 0,-1 0 1 0 0,0 1 0 0 0,0-1 0 0 0,0 0-1 0 0,-1 1 1 0 0,0-1 0 0 0,0 1-1 0 0,-1-1 1 0 0,0 1 0 0 0,0 0-1 0 0,-1 0 1 0 0,1 0 0 0 0,-1 1 0 0 0,0-1-1 0 0,-1 1 1 0 0,1 0 0 0 0,-1 0-1 0 0,0 1 1 0 0,0-1 0 0 0,-1 1-1 0 0,1 0 1 0 0,-1 0 0 0 0,0 1 0 0 0,0 0-1 0 0,0 0 1 0 0,-1 0 0 0 0,1 1-1 0 0,0 0 1 0 0,-1 0 0 0 0,0 1-1 0 0,1-1 1 0 0,-1 1 0 0 0,0 1-1 0 0,0 0 1 0 0,0 0 0 0 0,0 0 0 0 0,1 0-1 0 0,-1 1 1 0 0,-1 1 12 0 0,0 1-12 0 0,0 2 1 0 0,0-1-1 0 0,1 1 0 0 0,-1 0 1 0 0,1 0-1 0 0,1 1 0 0 0,-1 0 1 0 0,1 0-1 0 0,0 1 0 0 0,0-1 1 0 0,1 1-1 0 0,0 1 0 0 0,0-1 1 0 0,1 1-1 0 0,0 0 1 0 0,0 0-1 0 0,1 0 0 0 0,0 0 1 0 0,-1 2 11 0 0,1-1-3 0 0,0 1 1 0 0,0-1-1 0 0,1 0 0 0 0,0 1 1 0 0,0-1-1 0 0,1 1 1 0 0,0 0-1 0 0,1 0 1 0 0,0-1-1 0 0,1 1 1 0 0,0 0-1 0 0,0-1 1 0 0,1 1-1 0 0,0-1 1 0 0,1 1-1 0 0,0-1 1 0 0,0 0-1 0 0,1 0 1 0 0,0 0-1 0 0,1-1 1 0 0,0 0-1 0 0,0 1 1 0 0,1-2-1 0 0,0 1 0 0 0,0-1 1 0 0,1 0-1 0 0,0 0 1 0 0,1 1 2 0 0,7 2-60 0 0,-1 0 1 0 0,2-1-1 0 0,-1 0 1 0 0,1-1-1 0 0,0-1 0 0 0,1 0 1 0 0,0-1-1 0 0,0-1 1 0 0,0-1-1 0 0,0 0 1 0 0,1-1-1 0 0,0-1 1 0 0,-1-1-1 0 0,1-1 0 0 0,16-1 60 0 0,-30 0-331 0 0,0 1 0 0 0,0-2 0 0 0,0 1-1 0 0,0 0 1 0 0,0-1 0 0 0,0 0 0 0 0,0 0-1 0 0,0 0 1 0 0,-1 0 0 0 0,1 0-1 0 0,-1-1 1 0 0,0 0 0 0 0,0 0 0 0 0,0 0-1 0 0,0 0 1 0 0,0 0 0 0 0,-1 0 0 0 0,1-1-1 0 0,-1 1 1 0 0,0-1 0 0 0,1-2 331 0 0,20-52-14247 0 0,-19 47 8734 0 0</inkml:trace>
  <inkml:trace contextRef="#ctx0" brushRef="#br0" timeOffset="953.772">1712 100 11747 0 0,'0'0'1831'0'0,"0"0"-314"0"0,0 0-150 0 0,0 0-28 0 0,0 0-107 0 0,0 0-181 0 0,0 0-152 0 0,0 0-127 0 0,0 0-101 0 0,-5 32-71 0 0,-18 101-76 0 0,14 25 862 0 0,10-147-1346 0 0,0-1-1 0 0,0 0 1 0 0,1 0 0 0 0,0 0-1 0 0,0 0 1 0 0,1-1 0 0 0,1 1-1 0 0,0-1 1 0 0,0 1 0 0 0,1-1-1 0 0,0-1 1 0 0,1 2-40 0 0,-4-8 28 0 0,0 0-1 0 0,1 0 1 0 0,-1 0-1 0 0,0-1 1 0 0,1 1 0 0 0,-1-1-1 0 0,1 1 1 0 0,0-1-1 0 0,-1 0 1 0 0,1 0-1 0 0,0 0 1 0 0,0 0 0 0 0,0-1-1 0 0,-1 1 1 0 0,1-1-1 0 0,0 0 1 0 0,0 0-1 0 0,0 0 1 0 0,0 0 0 0 0,0 0-1 0 0,0-1 1 0 0,-1 1-1 0 0,1-1 1 0 0,0 0-1 0 0,0 0 1 0 0,0 0 0 0 0,-1 0-1 0 0,1 0 1 0 0,-1 0-1 0 0,1-1 1 0 0,-1 1-1 0 0,1-1 1 0 0,-1 0 0 0 0,0 0-1 0 0,0 0 1 0 0,0 0-1 0 0,0 0 1 0 0,0 0-1 0 0,0-1 1 0 0,0 1 0 0 0,-1 0-1 0 0,1-1 1 0 0,-1 0-1 0 0,0 1 1 0 0,0-1-1 0 0,0 0-27 0 0,49-70 412 0 0,-4-1 0 0 0,-3-3 0 0 0,-3-1-1 0 0,9-34-411 0 0,3 3-452 0 0,-74 138-7446 0 0,11-13-585 0 0,2-5-3011 0 0</inkml:trace>
  <inkml:trace contextRef="#ctx0" brushRef="#br0" timeOffset="1208.857">985 778 10130 0 0,'0'0'5221'0'0,"0"0"-3275"0"0,0 0-1026 0 0,0 0 23 0 0,0 0 136 0 0,0 0 52 0 0,0 0-80 0 0,0 0-112 0 0,0 0-146 0 0,0 0-83 0 0,0 0-53 0 0,0 0-62 0 0,31 11-46 0 0,100 34-94 0 0,-124-43-408 0 0,0 0-1 0 0,1-1 1 0 0,-1 0-1 0 0,0 0 1 0 0,1-1-1 0 0,-1 0 1 0 0,0 0-1 0 0,1 0 1 0 0,-1-1-1 0 0,0 0 1 0 0,1-1-1 0 0,-1 0 1 0 0,6-2-47 0 0,10-2 129 0 0,454-119 280 0 0,-332 96-3349 0 0,-114 26-2568 0 0,-1 2-4520 0 0,-27 1 242 0 0</inkml:trace>
  <inkml:trace contextRef="#ctx0" brushRef="#br0" timeOffset="1751.463">1246 1098 17316 0 0,'0'0'1427'0'0,"0"0"-346"0"0,0 0-99 0 0,0 0-31 0 0,0 0-147 0 0,0 0-133 0 0,0 0-125 0 0,0 0-107 0 0,0 0-85 0 0,0 0-104 0 0,0 0-91 0 0,0 0-67 0 0,0 0-64 0 0,-30 24-13 0 0,-94 74 17 0 0,85-53 8 0 0,39-39-31 0 0,0-2-3 0 0,-1-1 0 0 0,1 1 0 0 0,0 0 1 0 0,-1 0-1 0 0,2-1 0 0 0,-1 1 0 0 0,0 0 0 0 0,1-1 0 0 0,0 1 0 0 0,0 0 1 0 0,0-1-1 0 0,0 1 0 0 0,0-1 0 0 0,1 1 0 0 0,-1-1 0 0 0,1 1 0 0 0,0-1 0 0 0,0 0 1 0 0,1 0-1 0 0,-1 0 0 0 0,0 0 0 0 0,1-1 0 0 0,0 1 0 0 0,0-1 0 0 0,0 1 1 0 0,0-1-1 0 0,0 0 0 0 0,0 0 0 0 0,0 0 0 0 0,1-1 0 0 0,-1 1 0 0 0,1-1 0 0 0,-1 0 1 0 0,1 0-1 0 0,1 0-6 0 0,12 1 131 0 0,1-2 1 0 0,-1 0-1 0 0,1-1 0 0 0,0-1 1 0 0,-1-1-1 0 0,0 0 1 0 0,1-2-1 0 0,-1 1 1 0 0,-1-2-1 0 0,1 0 0 0 0,-1-2 1 0 0,0 1-1 0 0,-1-2 1 0 0,0 0-1 0 0,0-1 1 0 0,-1 0-1 0 0,0-1 0 0 0,-1-1 1 0 0,0 0-1 0 0,6-8-131 0 0,-1 3 43 0 0,0 0-1 0 0,-2 0 0 0 0,0-2 1 0 0,-1 0-1 0 0,-1-1 0 0 0,-1 0 1 0 0,0-1-1 0 0,-2-1 0 0 0,-1 1 1 0 0,0-2-1 0 0,-2 0 0 0 0,0 0 1 0 0,-2 0-1 0 0,0-1 0 0 0,-2 0 1 0 0,-1 0-1 0 0,0 0 0 0 0,-2 0 0 0 0,-1-4-42 0 0,0 23-15 0 0,0 0-1 0 0,-1 0 0 0 0,0 0 0 0 0,1 0 0 0 0,-2 0 0 0 0,1 0 0 0 0,-1 0 1 0 0,1 1-1 0 0,-1-1 0 0 0,-1 0 0 0 0,1 1 0 0 0,-1 0 0 0 0,1-1 0 0 0,-1 1 0 0 0,0 0 1 0 0,-1 1-1 0 0,1-1 0 0 0,-1 0 0 0 0,0 1 0 0 0,0 0 0 0 0,0 0 0 0 0,0 0 0 0 0,0 0 1 0 0,-1 1-1 0 0,1 0 0 0 0,-1-1 0 0 0,1 2 0 0 0,-1-1 0 0 0,0 1 0 0 0,-2-1 16 0 0,-5 3-24 0 0,1 1 0 0 0,0 1 0 0 0,0 0 0 0 0,0 0 0 0 0,0 1 0 0 0,0 0 0 0 0,1 1 0 0 0,0 0 0 0 0,0 1 0 0 0,0 0 0 0 0,1 1 0 0 0,0 0 0 0 0,0 0 0 0 0,0 1 0 0 0,1 0-1 0 0,0 0 1 0 0,1 1 0 0 0,0 0 0 0 0,0 0 0 0 0,1 1 0 0 0,0 0 0 0 0,1 0 0 0 0,0 1 0 0 0,1-1 0 0 0,-2 5 24 0 0,0-3-2 0 0,-1 1 0 0 0,2 0 0 0 0,0 0 0 0 0,0 0 0 0 0,1 0-1 0 0,1 1 1 0 0,0-1 0 0 0,1 1 0 0 0,0 0 0 0 0,1 0 0 0 0,1 0 0 0 0,0 0 0 0 0,1 0 0 0 0,1 0 0 0 0,0-1 0 0 0,0 1 0 0 0,2 0-1 0 0,-1-1 1 0 0,2 0 0 0 0,0 0 0 0 0,1 0 0 0 0,0 0 0 0 0,0-1 0 0 0,2 0 0 0 0,3 5 2 0 0,-3-8-2 0 0,-1-1 1 0 0,1 0-1 0 0,1 0 0 0 0,-1-1 1 0 0,1 0-1 0 0,1 0 0 0 0,-1-1 1 0 0,1 0-1 0 0,0-1 1 0 0,1 0-1 0 0,-1-1 0 0 0,1 0 1 0 0,5 1 1 0 0,82 6-1866 0 0,-94-12 1493 0 0,0 0 0 0 0,-1 0-1 0 0,1-1 1 0 0,0 1 0 0 0,-1-1 0 0 0,1 0 0 0 0,-1 0 0 0 0,1 0 0 0 0,-1-1-1 0 0,0 1 1 0 0,0-1 0 0 0,0 1 0 0 0,0-1 0 0 0,0 0 0 0 0,-1 0 0 0 0,1-1-1 0 0,0-1 374 0 0,26-37-9897 0 0,-26 38 8191 0 0,3-8-6174 0 0</inkml:trace>
  <inkml:trace contextRef="#ctx0" brushRef="#br0" timeOffset="2009.072">1907 884 8274 0 0,'0'0'2462'0'0,"0"0"-601"0"0,0 0-196 0 0,0 0-14 0 0,0 0-79 0 0,0 0-193 0 0,0 0-175 0 0,-18 35-143 0 0,-55 110-120 0 0,35-38 1213 0 0,36-100-2051 0 0,0-1 1 0 0,0 0-1 0 0,1 0 0 0 0,0 1 1 0 0,0-1-1 0 0,0 1 1 0 0,1-1-1 0 0,0 1 0 0 0,0-1 1 0 0,1 1-1 0 0,0-1 1 0 0,0 0-1 0 0,0 1 0 0 0,1-1 1 0 0,0 0-1 0 0,0 0 0 0 0,1 0 1 0 0,-1 0-1 0 0,3 3-103 0 0,-3-5-12 0 0,0 0-1 0 0,0 0 0 0 0,1 0 1 0 0,-1 0-1 0 0,1-1 1 0 0,0 1-1 0 0,0-1 0 0 0,0 0 1 0 0,0 1-1 0 0,1-2 0 0 0,-1 1 1 0 0,1 0-1 0 0,0-1 1 0 0,-1 1-1 0 0,1-1 0 0 0,1 0 1 0 0,-1-1-1 0 0,0 1 0 0 0,0-1 1 0 0,0 1-1 0 0,1-1 1 0 0,-1-1-1 0 0,1 1 0 0 0,-1-1 1 0 0,1 1-1 0 0,-1-1 1 0 0,1 0-1 0 0,3-1 13 0 0,-3-1-163 0 0,-1 0 1 0 0,0 0 0 0 0,0 0-1 0 0,-1-1 1 0 0,1 1 0 0 0,0-1-1 0 0,-1 0 1 0 0,0 0 0 0 0,1 0-1 0 0,-1 0 1 0 0,-1-1 0 0 0,1 1-1 0 0,0-1 1 0 0,-1 1-1 0 0,0-1 1 0 0,1 0 0 0 0,-2 0-1 0 0,1-1 163 0 0,10-49-7103 0 0,-12 43 1417 0 0,0 3-4437 0 0</inkml:trace>
  <inkml:trace contextRef="#ctx0" brushRef="#br0" timeOffset="2183.232">1489 1068 9722 0 0,'0'0'3976'0'0,"0"0"-1859"0"0,0 0-520 0 0,0 0 158 0 0,0 0-18 0 0,0 0-260 0 0,0 0-421 0 0,0 0-336 0 0,36 4-204 0 0,116 11-124 0 0,-128-13-269 0 0,-1-1 0 0 0,1-1 0 0 0,0-1 0 0 0,-1-1 0 0 0,1-1 0 0 0,10-3-123 0 0,22-4 111 0 0,183-24-425 0 0,-83 3-6690 0 0,-128 26 679 0 0,-9 2-5082 0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29:43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17 579 2369 0 0,'0'0'1919'0'0,"0"0"68"0"0,0 0 106 0 0,0 0 244 0 0,0 0 62 0 0,0 0-238 0 0,0 0-312 0 0,0 0-318 0 0,0 0-240 0 0,0 0-162 0 0,0 0-92 0 0,0 0-82 0 0,0 0-74 0 0,-3 2-80 0 0,-10 0 336 0 0,14-30-270 0 0,6-2-701 0 0,1 1 0 0 0,1 0 1 0 0,2 0-1 0 0,1 1 0 0 0,2 0 0 0 0,0 1 0 0 0,2 0 0 0 0,1 2 1 0 0,1 0-1 0 0,6-5-166 0 0,-8 8 41 0 0,2 1 1 0 0,0 1-1 0 0,1 0 1 0 0,1 2-1 0 0,1 0 1 0 0,1 1-1 0 0,0 1 1 0 0,20-10-42 0 0,-39 28-2 0 0,-1 0 0 0 0,0 0 0 0 0,1 0 1 0 0,-1 0-1 0 0,0 0 0 0 0,0 1 0 0 0,-1-1 1 0 0,1 1-1 0 0,0-1 0 0 0,-1 1 0 0 0,1-1 0 0 0,-1 1 1 0 0,0 0-1 0 0,0 0 0 0 0,0 0 0 0 0,-1 0 1 0 0,1 0-1 0 0,0-1 0 0 0,-1 1 0 0 0,0 0 0 0 0,0 0 1 0 0,0 0-1 0 0,0 0 0 0 0,0 2 2 0 0,6 207 182 0 0,-6-210-173 0 0,1-1 1 0 0,-1 1-1 0 0,1 0 1 0 0,-1 0-1 0 0,1-1 1 0 0,0 1-1 0 0,0-1 1 0 0,0 1-1 0 0,0-1 1 0 0,0 1-1 0 0,0-1 1 0 0,0 0-1 0 0,0 1 1 0 0,1-1-1 0 0,-1 0 1 0 0,0 0-1 0 0,1 0 1 0 0,-1 0-1 0 0,1 0 1 0 0,-1 0-1 0 0,1 0 1 0 0,0-1-1 0 0,-1 1 1 0 0,1 0-1 0 0,0-1 1 0 0,-1 0-1 0 0,1 1 1 0 0,0-1-1 0 0,0 0 1 0 0,-1 0-1 0 0,1 0 1 0 0,0 0-1 0 0,0 0 1 0 0,0 0-1 0 0,-1 0 1 0 0,1-1 0 0 0,0 1-1 0 0,-1-1 1 0 0,1 1-1 0 0,0-1 1 0 0,-1 0-1 0 0,1 1 1 0 0,0-1-1 0 0,-1 0 1 0 0,1 0-1 0 0,-1 0 1 0 0,0 0-1 0 0,1-1 1 0 0,-1 1-1 0 0,0 0 1 0 0,0 0-1 0 0,0-1 1 0 0,0 1-1 0 0,0-1 1 0 0,0 1-1 0 0,0-1 1 0 0,0 1-1 0 0,0-1 1 0 0,-1 0-1 0 0,1 0-9 0 0,104-123 206 0 0,53-47-102 0 0,-153 166-114 0 0,0 1-1 0 0,0 1 1 0 0,1-1 0 0 0,0 1 0 0 0,0 0 0 0 0,0 0 0 0 0,0 0-1 0 0,1 1 1 0 0,-1 0 0 0 0,1 1 0 0 0,0-1 0 0 0,-1 1 0 0 0,7-1 10 0 0,6 48-108 0 0,-24 208 173 0 0,7-183-468 0 0,-1-68 117 0 0,1-1 0 0 0,0 1 0 0 0,0 0 0 0 0,0-1 0 0 0,0 0 0 0 0,0 1 0 0 0,0-1 0 0 0,0 0 0 0 0,1 0-1 0 0,-1 0 1 0 0,0 0 0 0 0,1 0 0 0 0,-1-1 0 0 0,0 1 0 0 0,1-1 0 0 0,-1 1 0 0 0,1-1 0 0 0,-1 0 0 0 0,1 0 0 0 0,-1 0 0 0 0,1 0-1 0 0,-1-1 1 0 0,0 1 0 0 0,1-1 0 0 0,-1 1 0 0 0,1-1 0 0 0,-1 0 0 0 0,0 0 0 0 0,0 0 0 0 0,1 0 0 0 0,-1 0 0 0 0,0-1 0 0 0,1 0 286 0 0,27-16-10701 0 0,-22 11 1664 0 0</inkml:trace>
  <inkml:trace contextRef="#ctx0" brushRef="#br0" timeOffset="417.397">1536 0 11947 0 0,'0'0'2103'0'0,"0"0"-323"0"0,0 0-212 0 0,0 0-157 0 0,0 0-221 0 0,0 0-181 0 0,0 0-116 0 0,0 0-65 0 0,0 0-76 0 0,0 0-107 0 0,-33 15-91 0 0,-102 45-83 0 0,42-1 254 0 0,77-48-659 0 0,0 0 0 0 0,1 2 0 0 0,0-1-1 0 0,1 2 1 0 0,1 0 0 0 0,0 1 0 0 0,1 0 0 0 0,0 1-1 0 0,1 0 1 0 0,1 1 0 0 0,1 0 0 0 0,0 1 0 0 0,2 0-1 0 0,0 0 1 0 0,-3 13-66 0 0,9-28 0 0 0,1-1 1 0 0,0 1-1 0 0,-1-1 1 0 0,1 1-1 0 0,0-1 0 0 0,1 1 1 0 0,-1-1-1 0 0,0 1 1 0 0,1-1-1 0 0,-1 0 0 0 0,1 1 1 0 0,0-1-1 0 0,0 1 1 0 0,0-1-1 0 0,0 0 0 0 0,0 0 1 0 0,0 1-1 0 0,1-1 1 0 0,-1 0-1 0 0,1 0 0 0 0,-1 0 1 0 0,1-1-1 0 0,0 1 1 0 0,0 0-1 0 0,0-1 0 0 0,0 1 1 0 0,0-1-1 0 0,0 1 1 0 0,0-1-1 0 0,0 0 0 0 0,0 0 1 0 0,1 0-1 0 0,-1 0 0 0 0,1-1 1 0 0,-1 1-1 0 0,0 0 1 0 0,1-1-1 0 0,96-4 278 0 0,-64-10-204 0 0,0-2 0 0 0,-1-2-1 0 0,-1 0 1 0 0,0-3-1 0 0,-2-1 1 0 0,0-1-1 0 0,-2-1 1 0 0,9-10-74 0 0,113-139 441 0 0,-149 198-266 0 0,-11 31-58 0 0,7-50-121 0 0,0 0 1 0 0,1 0 0 0 0,-1 0 0 0 0,1 0-1 0 0,0 0 1 0 0,1 0 0 0 0,-1 0 0 0 0,1 1 0 0 0,0-1-1 0 0,1 0 1 0 0,0 0 0 0 0,0 1 0 0 0,0-1-1 0 0,1 0 1 0 0,-1 0 0 0 0,2 0 0 0 0,-1-1 0 0 0,0 1-1 0 0,1 0 1 0 0,0-1 0 0 0,1 0 0 0 0,-1 0-1 0 0,2 2 4 0 0,1-2-83 0 0,0 1-1 0 0,1-1 1 0 0,-1 0-1 0 0,1 0 0 0 0,0-1 1 0 0,1 0-1 0 0,-1 0 1 0 0,1-1-1 0 0,0 0 1 0 0,-1 0-1 0 0,1 0 0 0 0,1-1 1 0 0,3 0 83 0 0,69-1-6865 0 0,-57-10-2921 0 0,-18 7-880 0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07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8 2008 0 0,'0'0'2049'0'0,"0"0"3"0"0,0 0 22 0 0,0 0 23 0 0,0 0-40 0 0,0 0-196 0 0,0 0-341 0 0,0 0-350 0 0,0 0-280 0 0,0 0-239 0 0,0 0-179 0 0,-2-2-102 0 0,1 1-345 0 0,1 1 1 0 0,-1-1 0 0 0,0 1 0 0 0,1 0-1 0 0,-1-1 1 0 0,0 1 0 0 0,1 0-1 0 0,-1-1 1 0 0,0 1 0 0 0,0 0-1 0 0,1 0 1 0 0,-1 0 0 0 0,0 0-1 0 0,0 0 1 0 0,1 0 0 0 0,-1 0-1 0 0,0 0 1 0 0,0 0 0 0 0,1 0-1 0 0,-1 0 1 0 0,0 0 0 0 0,0 1-1 0 0,1-1 1 0 0,-1 0 0 0 0,0 1-1 0 0,1-1 1 0 0,-1 0 0 0 0,0 1 0 0 0,1-1-1 0 0,-1 1 1 0 0,1-1 0 0 0,-1 1-1 0 0,1-1 1 0 0,-1 1 0 0 0,1-1-1 0 0,-1 1 1 0 0,1-1 0 0 0,-1 1-1 0 0,1 0 1 0 0,0-1 0 0 0,-1 1-1 0 0,1 0 1 0 0,0-1 0 0 0,-1 1-1 0 0,1 0 1 0 0,0 0 0 0 0,0-1-1 0 0,0 1 1 0 0,0 0 0 0 0,0 0 0 0 0,0-1-1 0 0,0 1 1 0 0,0 0 0 0 0,0 0-1 0 0,0-1 1 0 0,0 1 0 0 0,0 0-1 0 0,1 0 1 0 0,-1-1-26 0 0,-6 17 396 0 0,-15 33 524 0 0,21-50-878 0 0,0 0 0 0 0,1-1 0 0 0,-1 1 0 0 0,0 0 0 0 0,0 0 0 0 0,1 0 0 0 0,-1 0 0 0 0,0-1 0 0 0,1 1 0 0 0,-1 0 0 0 0,0 0 0 0 0,0 0 0 0 0,1 0 0 0 0,-1 0 0 0 0,0 0 0 0 0,1 0 0 0 0,-1 0 0 0 0,0 0 0 0 0,1 0 0 0 0,-1 0 0 0 0,0 0 0 0 0,1 0 0 0 0,-1 0 0 0 0,0 0 0 0 0,1 0 0 0 0,-1 0 0 0 0,0 0 0 0 0,1 1 0 0 0,-1-1 0 0 0,0 0 0 0 0,0 0 0 0 0,1 0 0 0 0,-1 0 0 0 0,0 1 0 0 0,1-1 0 0 0,-1 0 0 0 0,0 0 0 0 0,0 1 0 0 0,0-1 0 0 0,1 0 0 0 0,-1 0 0 0 0,0 1 0 0 0,0-1 0 0 0,0 0 0 0 0,0 1 0 0 0,0-1 0 0 0,1 0 0 0 0,-1 0 0 0 0,0 1-42 0 0,4-6-51 0 0,-1-1-1 0 0,1 1 1 0 0,-1-1 0 0 0,0 0-1 0 0,0 0 1 0 0,-1 0 0 0 0,1 0-1 0 0,-1 0 1 0 0,-1-1 0 0 0,1 1 0 0 0,-1 0-1 0 0,-1-1 1 0 0,1-6 51 0 0,-12 8-4939 0 0,4 6 365 0 0,5-1-340 0 0,0 0-4152 0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0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26 10554 0 0,'0'0'1986'0'0,"0"0"-344"0"0,0 0-195 0 0,0 0-47 0 0,0 0-130 0 0,0 0-233 0 0,0 0-238 0 0,0 0-152 0 0,0 0-123 0 0,0 0-69 0 0,0 0-41 0 0,0 0-62 0 0,0 0-37 0 0,-4 4-16 0 0,-11 10-2 0 0,12-10 5 0 0,3-4-16 0 0,0 0-53 0 0,0 0-61 0 0,0 0-46 0 0,0 0-40 0 0,0 0-17 0 0,30-29 156 0 0,-5 10 138 0 0,-25 19-192 0 0,0 0 41 0 0,-22 8 697 0 0,-29 32-502 0 0,62-36-2340 0 0,5-8-7141 0 0,-14 4 4058 0 0,0 0-5960 0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24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320 184 5289 0 0,'0'0'3582'0'0,"0"0"-1911"0"0,0 0-655 0 0,0 0-74 0 0,0 0 60 0 0,0 0 32 0 0,0 0-3 0 0,0 0-148 0 0,0 0-207 0 0,0 0-116 0 0,0 0-97 0 0,0 8-12 0 0,-10 212 453 0 0,10 0-1 0 0,23 159-903 0 0,-18-337-601 0 0,0 104-1905 0 0,-35-57-8470 0 0,21-79 7398 0 0,3-5 832 0 0</inkml:trace>
  <inkml:trace contextRef="#ctx0" brushRef="#br0" timeOffset="457.264">0 416 5193 0 0,'0'0'1062'0'0,"0"0"55"0"0,0 0 177 0 0,0 0 173 0 0,18-37 49 0 0,59-111-132 0 0,-25 77 365 0 0,-39 62-1408 0 0,14-10 34 0 0,1 1 0 0 0,1 1 0 0 0,1 2 0 0 0,0 0 0 0 0,1 3 0 0 0,0 0-1 0 0,1 2 1 0 0,0 1 0 0 0,15-1-375 0 0,-30 6 66 0 0,-1 1 1 0 0,2 0-1 0 0,-1 1 0 0 0,0 1 0 0 0,0 0 0 0 0,0 2 1 0 0,1 0-1 0 0,-1 1 0 0 0,0 0 0 0 0,0 1 0 0 0,15 6-66 0 0,-23-7 20 0 0,-1 1-1 0 0,1 0 1 0 0,-1 1-1 0 0,0-1 1 0 0,-1 2-1 0 0,1-1 1 0 0,-1 1-1 0 0,1 0 1 0 0,-1 0-1 0 0,-1 1 1 0 0,1 0-1 0 0,-1 0 1 0 0,0 1-1 0 0,-1 0 1 0 0,1 0-1 0 0,-1 0 1 0 0,-1 1-1 0 0,1-1 1 0 0,-1 1-1 0 0,-1 0 1 0 0,1 0-1 0 0,-1 1 1 0 0,-1-1-1 0 0,0 1 1 0 0,0-1-1 0 0,0 1 1 0 0,-1 0-1 0 0,-1 0 1 0 0,1-1-1 0 0,-1 1 1 0 0,-2 7-20 0 0,-4 3 50 0 0,-2-1 0 0 0,0-1 0 0 0,-1 1 0 0 0,-1-2 0 0 0,-1 1 0 0 0,0-1 1 0 0,-1-1-1 0 0,-1 0 0 0 0,0-1 0 0 0,-5 4-50 0 0,-255 222 437 0 0,261-230-386 0 0,1 0-1 0 0,0 1 0 0 0,0 1 0 0 0,1 0 0 0 0,1 0 0 0 0,0 1 0 0 0,1 0 0 0 0,-5 11-50 0 0,10-19 35 0 0,1 1 0 0 0,0-1 0 0 0,0 1 0 0 0,1 0 0 0 0,-1-1 0 0 0,1 1 0 0 0,0 0 0 0 0,1 0-1 0 0,0 0 1 0 0,0 0 0 0 0,0 0 0 0 0,0 0 0 0 0,1 0 0 0 0,0 0 0 0 0,0-1 0 0 0,1 1 0 0 0,0 0 0 0 0,0-1 0 0 0,0 1 0 0 0,0-1 0 0 0,1 1 0 0 0,0-1 0 0 0,3 4-35 0 0,3 2 136 0 0,1-1 0 0 0,0 0 1 0 0,1 0-1 0 0,0-1 0 0 0,0 0 1 0 0,1-1-1 0 0,0-1 0 0 0,1 0 1 0 0,0 0-1 0 0,0-1 1 0 0,3 0-137 0 0,93 59 1095 0 0,-75-24-819 0 0,-33-35 227 0 0,2 1-5125 0 0,8-5-9796 0 0,-8-2 12421 0 0,0 0-2313 0 0</inkml:trace>
  <inkml:trace contextRef="#ctx0" brushRef="#br0" timeOffset="760.849">1132 743 10610 0 0,'0'0'990'0'0,"0"0"-247"0"0,0 0-78 0 0,0 0 121 0 0,0 0 83 0 0,0 0-10 0 0,0 0-63 0 0,0 0-110 0 0,0 0-106 0 0,-32 30-112 0 0,-99 96-97 0 0,127-124-348 0 0,1 0 0 0 0,-1 1 1 0 0,1 0-1 0 0,0 0 0 0 0,0 0 0 0 0,0 0 1 0 0,0 1-1 0 0,0-1 0 0 0,1 1 1 0 0,-1 0-1 0 0,1-1 0 0 0,0 1 1 0 0,0 0-1 0 0,1 0 0 0 0,-1 0 1 0 0,1 1-1 0 0,0-1 0 0 0,0 0 0 0 0,0 1-23 0 0,0 8 94 0 0,-1-8-58 0 0,1 0 1 0 0,0 0 0 0 0,0 1-1 0 0,0-1 1 0 0,1 1 0 0 0,0-1-1 0 0,0 0 1 0 0,0 1 0 0 0,1-1-1 0 0,-1 1 1 0 0,1-1 0 0 0,1 0-1 0 0,-1 0 1 0 0,1 1 0 0 0,0-1-1 0 0,0 0 1 0 0,0 0-1 0 0,1-1 1 0 0,0 1 0 0 0,0 0-1 0 0,0-1 1 0 0,0 0 0 0 0,1 0-1 0 0,-1 0 1 0 0,1 0 0 0 0,0 0-1 0 0,1-1 1 0 0,-1 0 0 0 0,0 1-1 0 0,1-2 1 0 0,0 1 0 0 0,0-1-1 0 0,3 2-36 0 0,6 0 139 0 0,1-1 0 0 0,0-1 0 0 0,-1 0-1 0 0,1-1 1 0 0,0-1 0 0 0,-1 0 0 0 0,1-1 0 0 0,0 0-1 0 0,-1-1 1 0 0,1-1 0 0 0,-1-1 0 0 0,1 0-1 0 0,-1 0 1 0 0,-1-2 0 0 0,1 1 0 0 0,-1-2 0 0 0,0 0-1 0 0,0 0 1 0 0,-1-2 0 0 0,0 1 0 0 0,0-1 0 0 0,-1-1-1 0 0,0 0 1 0 0,-1-1 0 0 0,0 0 0 0 0,-1 0-1 0 0,0-1 1 0 0,-1 0 0 0 0,0-1 0 0 0,-1 0 0 0 0,3-7-139 0 0,-6 13-27 0 0,-1 0 0 0 0,0-1 0 0 0,-1 1 0 0 0,1 0 0 0 0,-1-1 0 0 0,-1 0 0 0 0,1 1 0 0 0,-1-1 0 0 0,-1 0 0 0 0,1 0 0 0 0,-1 0 0 0 0,-1 1 0 0 0,1-1 1 0 0,-2 0-1 0 0,1 0 0 0 0,-1 1 0 0 0,0-1 0 0 0,0 1 0 0 0,-1-1 0 0 0,0 1 0 0 0,0 0 0 0 0,-1 0 0 0 0,0 0 0 0 0,0 1 0 0 0,-1-1 0 0 0,-2-1 27 0 0,1 2-238 0 0,-1 1 0 0 0,-1 0-1 0 0,1 0 1 0 0,-1 0-1 0 0,0 1 1 0 0,0 1-1 0 0,0-1 1 0 0,-1 1 0 0 0,1 1-1 0 0,-1 0 1 0 0,1 0-1 0 0,-1 0 1 0 0,0 1-1 0 0,-7 0 239 0 0,10 1-600 0 0,0 0-1 0 0,0 1 1 0 0,0-1-1 0 0,0 1 1 0 0,0 1-1 0 0,0-1 1 0 0,0 1-1 0 0,1 0 1 0 0,-1 0-1 0 0,1 1 1 0 0,-1-1-1 0 0,1 1 1 0 0,0 1-1 0 0,0-1 601 0 0,-14 12-5517 0 0,8-3-991 0 0</inkml:trace>
  <inkml:trace contextRef="#ctx0" brushRef="#br0" timeOffset="1118.379">1861 791 4497 0 0,'0'0'2589'0'0,"0"0"-312"0"0,0 0-238 0 0,0 0-169 0 0,0 0-348 0 0,0 0-354 0 0,0 0-190 0 0,0 0-141 0 0,0 0-118 0 0,0 0-116 0 0,0 0-107 0 0,-36 11-89 0 0,-113 35-37 0 0,72-3 119 0 0,66-32-371 0 0,7-9-93 0 0,0 1-1 0 0,0 0 1 0 0,0 0-1 0 0,1 0 1 0 0,0 1-1 0 0,-1-1 1 0 0,1 1-1 0 0,0 0 1 0 0,1 0-1 0 0,-1 0 1 0 0,1 0-1 0 0,0 1 1 0 0,0-1-1 0 0,0 0 1 0 0,0 1 0 0 0,1 0-1 0 0,0-1 1 0 0,0 1-1 0 0,0 0 1 0 0,0-1-1 0 0,1 1 1 0 0,0 0-1 0 0,0 0 1 0 0,0 0-1 0 0,0-1 1 0 0,1 1-1 0 0,0 0 1 0 0,0 0-1 0 0,0-1 1 0 0,1 1-1 0 0,-1-1 1 0 0,1 1-1 0 0,0-1 1 0 0,1 0 0 0 0,-1 1-1 0 0,2 0-24 0 0,10 5 42 0 0,0-1 0 0 0,0 0 0 0 0,1-1 0 0 0,0-1-1 0 0,1 0 1 0 0,-1-1 0 0 0,1-1 0 0 0,1 0 0 0 0,-1-1 0 0 0,1-1 0 0 0,-1-1 0 0 0,1 0-1 0 0,0-1 1 0 0,0-1 0 0 0,0 0 0 0 0,-1-1 0 0 0,2-1-42 0 0,-6 2-8 0 0,-1-1-151 0 0,-1 0-1 0 0,0-1 1 0 0,1 0-1 0 0,-1 0 1 0 0,0-1-1 0 0,0-1 1 0 0,-1 1-1 0 0,1-2 1 0 0,-1 1-1 0 0,0-1 1 0 0,0-1-1 0 0,0 1 1 0 0,-1-2-1 0 0,8-5 160 0 0,24-26-4103 0 0,-3-1-3869 0 0,-27 27-286 0 0</inkml:trace>
  <inkml:trace contextRef="#ctx0" brushRef="#br0" timeOffset="1396.67">2395 272 13795 0 0,'0'0'1435'0'0,"0"0"-228"0"0,0 0-259 0 0,0 0-140 0 0,0 0 32 0 0,0 0 35 0 0,0 0-1 0 0,0 0-45 0 0,0 0-99 0 0,0 0-138 0 0,0 0-132 0 0,0 0-88 0 0,-2 33-77 0 0,-5 102-26 0 0,7-4 302 0 0,16 59-249 0 0,1 27-1790 0 0,-32-201-2673 0 0,-7-24-4800 0 0,17 2 3789 0 0,-1 1-368 0 0</inkml:trace>
  <inkml:trace contextRef="#ctx0" brushRef="#br0" timeOffset="1760.486">2618 526 4041 0 0,'0'0'3057'0'0,"0"0"-1729"0"0,0 0-524 0 0,0 0 116 0 0,0 0 180 0 0,0 0 61 0 0,0 0-44 0 0,0 0-109 0 0,0 0-139 0 0,-31 25-96 0 0,-96 75-54 0 0,53-29 1657 0 0,73-69-2328 0 0,0 0 0 0 0,0 0-1 0 0,0 0 1 0 0,0 0-1 0 0,1 0 1 0 0,-1 0-1 0 0,0 0 1 0 0,1 0 0 0 0,-1 1-1 0 0,1-1 1 0 0,0 0-1 0 0,0 0 1 0 0,0 1-1 0 0,0-1 1 0 0,0 0 0 0 0,0 1-1 0 0,1-1 1 0 0,-1 0-1 0 0,1 0 1 0 0,0 0-1 0 0,-1 0 1 0 0,1 0 0 0 0,0 1-1 0 0,0-1 1 0 0,0 0-1 0 0,1-1 1 0 0,-1 1-1 0 0,0 0 1 0 0,1 0 0 0 0,-1-1-1 0 0,1 1 1 0 0,0 0-1 0 0,-1-1 1 0 0,1 0 0 0 0,0 1-1 0 0,0-1 1 0 0,0 0-1 0 0,0 0 1 0 0,0 0-48 0 0,85 35 1054 0 0,-85-35-1016 0 0,23 6 283 0 0,81 38 1087 0 0,-90-2-707 0 0,-16-42-805 0 0,24-1-3987 0 0,-3-6-7543 0 0,-18 5 2812 0 0</inkml:trace>
  <inkml:trace contextRef="#ctx0" brushRef="#br0" timeOffset="2362.454">2828 916 1920 0 0,'0'0'2972'0'0,"0"0"-89"0"0,0 0-82 0 0,0 0-282 0 0,0 0-421 0 0,0 0-398 0 0,0 0-333 0 0,0 0-284 0 0,32-3-226 0 0,103-11-169 0 0,-57-9 355 0 0,-71 20-964 0 0,0 0-1 0 0,1 0 1 0 0,-1 0-1 0 0,0-1 0 0 0,-1 0 1 0 0,1 0-1 0 0,-1-1 1 0 0,0 0-1 0 0,0 0 0 0 0,0 0 1 0 0,-1-1-1 0 0,1 0 0 0 0,-1 0 1 0 0,-1 0-1 0 0,1-1 1 0 0,-1 0-1 0 0,0 1 0 0 0,-1-1 1 0 0,0-1-1 0 0,0 1 1 0 0,0 0-1 0 0,-1-1 0 0 0,1-3-78 0 0,-5 8-65 0 0,1 1 0 0 0,-1 0 0 0 0,1 0 1 0 0,-1 0-1 0 0,0 0 0 0 0,0 0 0 0 0,0 0 0 0 0,0 1 0 0 0,0-1 0 0 0,0 1 0 0 0,-1-1 0 0 0,1 1 0 0 0,0 0 0 0 0,-1 0 0 0 0,1 0 0 0 0,-1 0 0 0 0,1 0 0 0 0,-1 0 0 0 0,0 1 0 0 0,1 0 0 0 0,-1-1 0 0 0,0 1 0 0 0,1 0 0 0 0,-1 0 0 0 0,0 0 0 0 0,1 1 0 0 0,-1-1 0 0 0,0 1 0 0 0,1-1 0 0 0,-1 1 0 0 0,-1 0 65 0 0,-9 0-258 0 0,1 0 112 0 0,0 1-1 0 0,0 1 1 0 0,0 0 0 0 0,0 0-1 0 0,0 1 1 0 0,1 1 0 0 0,0 0-1 0 0,0 0 1 0 0,0 1 0 0 0,0 1-1 0 0,1 0 1 0 0,0 0 0 0 0,1 1-1 0 0,0 0 1 0 0,0 1 0 0 0,0 0-1 0 0,1 0 1 0 0,-2 5 146 0 0,6-11 19 0 0,1 1 1 0 0,0 0-1 0 0,0 0 1 0 0,0 0-1 0 0,1 0 0 0 0,-1 0 1 0 0,1 1-1 0 0,0-1 1 0 0,0 1-1 0 0,0 0 0 0 0,1 0 1 0 0,0-1-1 0 0,0 1 1 0 0,0 0-1 0 0,0 0 0 0 0,1 0 1 0 0,0 0-1 0 0,0 0 1 0 0,0 0-1 0 0,1 0 0 0 0,0 0 1 0 0,-1 0-1 0 0,2 0 1 0 0,-1-1-1 0 0,1 1 0 0 0,-1 0 1 0 0,1-1-1 0 0,1 1 1 0 0,-1-1-1 0 0,0 1 0 0 0,1-1 1 0 0,0 0-1 0 0,0 0 1 0 0,0-1-1 0 0,1 1 0 0 0,-1-1 1 0 0,1 1-1 0 0,0-1 1 0 0,0 0-1 0 0,0 0 0 0 0,0-1 1 0 0,1 1-20 0 0,12 3 209 0 0,1 0 0 0 0,0-2 1 0 0,0 0-1 0 0,0-1 0 0 0,0 0 0 0 0,1-2 0 0 0,-1 0 1 0 0,0-1-1 0 0,14-2-209 0 0,-1-2 289 0 0,-2-1 1 0 0,1-2-1 0 0,0-1 1 0 0,-1-1-1 0 0,-1-1 1 0 0,3-3-290 0 0,4-1 262 0 0,14-5-76 0 0,-1-3-1 0 0,-1-2 1 0 0,-1-2-1 0 0,-1-2 1 0 0,-2-2-1 0 0,-1-1 1 0 0,-1-3-1 0 0,10-13-185 0 0,-32 31-18 0 0,-2-2-1 0 0,0 0 1 0 0,-1-2 0 0 0,-1 1-1 0 0,0-2 1 0 0,-2 0-1 0 0,0-1 1 0 0,-2 0-1 0 0,0 0 1 0 0,-1-1-1 0 0,-2-1 1 0 0,0 0 0 0 0,-2 0-1 0 0,0 0 1 0 0,-2-1-1 0 0,-1 0 1 0 0,-1 1-1 0 0,0-21 19 0 0,-2 40-8 0 0,0 1 1 0 0,-1-1-1 0 0,1 1 0 0 0,-1-1 0 0 0,0 1 1 0 0,0 0-1 0 0,0-1 0 0 0,-1 1 0 0 0,1 0 0 0 0,-1 0 1 0 0,0 0-1 0 0,0 0 0 0 0,-1 0 0 0 0,1 0 0 0 0,-1 0 1 0 0,0 1-1 0 0,0 0 0 0 0,0-1 0 0 0,0 1 1 0 0,-1 0-1 0 0,1 0 0 0 0,-1 1 0 0 0,0-1 0 0 0,0 1 1 0 0,0 0-1 0 0,0 0 0 0 0,0 0 0 0 0,0 0 1 0 0,0 1-1 0 0,-1 0 0 0 0,1 0 0 0 0,-1 0 0 0 0,1 0 1 0 0,-1 1-1 0 0,1-1 0 0 0,-1 1 0 0 0,-1 1 8 0 0,-5 0-6 0 0,-1 1-1 0 0,0 1 1 0 0,1 0-1 0 0,-1 1 1 0 0,1 0-1 0 0,0 1 1 0 0,0 0-1 0 0,1 1 1 0 0,-1 0 0 0 0,1 0-1 0 0,1 1 1 0 0,-1 0-1 0 0,1 1 1 0 0,0 0-1 0 0,1 1 1 0 0,0 0-1 0 0,0 0 1 0 0,1 1-1 0 0,0 0 1 0 0,-4 8 6 0 0,-25 69 121 0 0,33-69-74 0 0,1 0 0 0 0,2 0 0 0 0,-1 0 0 0 0,2 0 0 0 0,0 0 0 0 0,2 0 0 0 0,0 0 0 0 0,1 0 0 0 0,0-1 0 0 0,1 0 0 0 0,1 0 0 0 0,1 0 0 0 0,1 0 0 0 0,0-1 0 0 0,1 0 1 0 0,1-1-1 0 0,0 0 0 0 0,1-1 0 0 0,9 10-47 0 0,12 10 88 0 0,2-2-1 0 0,1-1 1 0 0,2-1 0 0 0,1-2 0 0 0,1-2 0 0 0,1-2 0 0 0,1-1 0 0 0,1-2 0 0 0,18 5-88 0 0,6-10-271 0 0,-68-49-1430 0 0,-62-41-3672 0 0,14 34-3397 0 0,46 37 7594 0 0,-19-13-7599 0 0</inkml:trace>
  <inkml:trace contextRef="#ctx0" brushRef="#br0" timeOffset="2611.433">3179 511 16780 0 0,'0'0'1529'0'0,"0"0"-124"0"0,0 0-67 0 0,38 0-121 0 0,124-3-136 0 0,366-12 2892 0 0,-329 14-3898 0 0,178 1-4281 0 0,-278 1-2651 0 0,-73-1 2381 0 0,12 0-7383 0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32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469 372 6225 0 0,'0'0'1149'0'0,"0"0"-253"0"0,0 0-49 0 0,0 0 268 0 0,0 0 265 0 0,0 0 131 0 0,0 0-79 0 0,0 0-206 0 0,0 0-191 0 0,0 0-165 0 0,0 0-133 0 0,2-5-117 0 0,5-15-68 0 0,-44 4 1536 0 0,12 15-1976 0 0,-1 1-1 0 0,1 1 1 0 0,-1 2-1 0 0,1 0 1 0 0,0 2-1 0 0,0 1 1 0 0,1 0-1 0 0,-1 2 1 0 0,1 1-1 0 0,-12 7-111 0 0,-23 18 102 0 0,59-33-94 0 0,1 1 1 0 0,0-1-1 0 0,0 1 1 0 0,0-1-1 0 0,0 0 1 0 0,0 1-1 0 0,1-1 1 0 0,-1 0-1 0 0,0 0 1 0 0,1 0-1 0 0,-1 0 1 0 0,0 0 0 0 0,1 0-1 0 0,-1 0 1 0 0,1 0-1 0 0,0-1 1 0 0,-1 1-1 0 0,1 0 1 0 0,-1-1-1 0 0,1 1 1 0 0,0-1-1 0 0,0 0 1 0 0,-1 0-1 0 0,1 0 1 0 0,0 0 0 0 0,0 0-1 0 0,-1 0 1 0 0,1 0-1 0 0,0 0 1 0 0,1-1-9 0 0,2 2 26 0 0,108 5 564 0 0,-112-6-581 0 0,-1 0 0 0 0,1 0 0 0 0,-1 0 0 0 0,1 0 0 0 0,-1 0 0 0 0,1 0 1 0 0,-1 0-1 0 0,1 1 0 0 0,0-1 0 0 0,-1 0 0 0 0,1 0 0 0 0,-1 0 0 0 0,1 0 0 0 0,-1 1 0 0 0,1-1 0 0 0,-1 0 1 0 0,0 1-1 0 0,1-1 0 0 0,-1 0 0 0 0,1 1 0 0 0,-1-1 0 0 0,1 0 0 0 0,-1 1 0 0 0,0-1 0 0 0,1 1 1 0 0,-1-1-1 0 0,0 1 0 0 0,0-1 0 0 0,1 1 0 0 0,-1-1 0 0 0,0 1 0 0 0,0-1 0 0 0,0 1 0 0 0,0-1 1 0 0,1 1-1 0 0,-1-1 0 0 0,0 1 0 0 0,0-1 0 0 0,0 1 0 0 0,0-1 0 0 0,0 1 0 0 0,0 0 0 0 0,0-1 1 0 0,-1 1-1 0 0,1-1 0 0 0,0 1 0 0 0,0-1 0 0 0,0 1 0 0 0,0-1 0 0 0,-1 1 0 0 0,1-1 0 0 0,0 1 1 0 0,-1-1-1 0 0,1 1 0 0 0,0-1 0 0 0,-1 0 0 0 0,1 1 0 0 0,0-1 0 0 0,-1 0 0 0 0,1 1 0 0 0,-1-1 1 0 0,1 0-1 0 0,-1 1 0 0 0,1-1 0 0 0,-1 0 0 0 0,1 0 0 0 0,-1 1 0 0 0,1-1 0 0 0,-1 0 0 0 0,0 0-9 0 0,-35 34 188 0 0,35-32-174 0 0,-44 34 96 0 0,-104 102 82 0 0,146-134-184 0 0,0 0 0 0 0,-1 0 0 0 0,1 0 0 0 0,1 0-1 0 0,-1 1 1 0 0,1 0 0 0 0,0-1 0 0 0,0 1 0 0 0,0 0-1 0 0,0 0 1 0 0,1 0 0 0 0,0 0 0 0 0,0 0 0 0 0,0 0-1 0 0,1 0 1 0 0,0 1 0 0 0,0-1 0 0 0,0 0 0 0 0,1 0-1 0 0,-1 0 1 0 0,1 0 0 0 0,0 1 0 0 0,1-1 0 0 0,-1-1-1 0 0,1 1 1 0 0,0 0 0 0 0,0 0 0 0 0,1-1 0 0 0,-1 1-1 0 0,1-1 1 0 0,0 1 0 0 0,0-1 0 0 0,1 0 0 0 0,-1-1-1 0 0,1 1 1 0 0,0 0 0 0 0,0-1 0 0 0,0 0 0 0 0,0 0-1 0 0,3 1-7 0 0,6 3 67 0 0,1-1-1 0 0,0-1 1 0 0,0 0-1 0 0,0-1 0 0 0,0 0 1 0 0,1-1-1 0 0,0-1 0 0 0,-1 0 1 0 0,1-1-1 0 0,0-1 0 0 0,0 0 1 0 0,0-1-1 0 0,2-1-66 0 0,-10 2-87 0 0,-1 0 1 0 0,0-1-1 0 0,0 0 0 0 0,0 0 1 0 0,0 0-1 0 0,0-1 0 0 0,0 0 0 0 0,0 0 1 0 0,0-1-1 0 0,-1 1 0 0 0,1-1 0 0 0,-1 0 1 0 0,0-1-1 0 0,0 1 0 0 0,0-1 0 0 0,0 0 1 0 0,-1-1-1 0 0,0 1 0 0 0,1-1 0 0 0,-1 1 1 0 0,-1-1-1 0 0,1-1 0 0 0,-1 1 0 0 0,1-3 87 0 0,6-47-4413 0 0,-11 17-5373 0 0,-2 26-21 0 0</inkml:trace>
  <inkml:trace contextRef="#ctx0" brushRef="#br0" timeOffset="246.385">279 0 13299 0 0,'0'0'1104'0'0,"0"0"-354"0"0,0 0-324 0 0,0 0 36 0 0,0 0 210 0 0,0 0 249 0 0,0 0 166 0 0,0 0 4 0 0,0 0-97 0 0,0 0-167 0 0,0 0-173 0 0,-10 39-155 0 0,-32 123-81 0 0,30-31 280 0 0,16 125 325 0 0,-8 261-937 0 0,-27-352-1651 0 0,12-112-2009 0 0,-3-4-4273 0 0,15-36-1361 0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41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56 0 0 0,'0'0'1764'0'0,"0"0"1"0"0,0 0-33 0 0,0 0 118 0 0,0 0 112 0 0,0 0-13 0 0,0 0-154 0 0,0 0-236 0 0,0 0-252 0 0,0 0-224 0 0,0 0-148 0 0,3-6-132 0 0,9-16-112 0 0,-9 16-64 0 0,-3 6-38 0 0,0 0-12 0 0,0 0-4 0 0,0 0-35 0 0,0 0-84 0 0,0 0-67 0 0,0 0-33 0 0,0 0-51 0 0,0 0 14 0 0,0 19 1108 0 0,0 29-1012 0 0,-16 401 986 0 0,7-147-1712 0 0,8-290-1548 0 0,0-20-3527 0 0,-1-21-7174 0 0,2 21 5535 0 0</inkml:trace>
  <inkml:trace contextRef="#ctx0" brushRef="#br0" timeOffset="320.034">26 96 7762 0 0,'0'0'2008'0'0,"0"0"-97"0"0,0 0-168 0 0,0 0-141 0 0,0 0-199 0 0,0 0-234 0 0,0 0-119 0 0,0 0-92 0 0,0 0-13 0 0,0 0-6 0 0,0 0-88 0 0,0 0-103 0 0,0 0-108 0 0,37-2-84 0 0,117-6-78 0 0,124-26 1070 0 0,11-13-1349 0 0,-245 42-1902 0 0,-43 5 1058 0 0,-1 0-107 0 0,0 0-111 0 0,-12 4-1418 0 0,-35 17-4217 0 0,22-9-168 0 0,11-5-436 0 0</inkml:trace>
  <inkml:trace contextRef="#ctx0" brushRef="#br0" timeOffset="574.599">0 516 1104 0 0,'0'0'4984'0'0,"0"0"-2227"0"0,0 0-758 0 0,0 0-168 0 0,0 0-46 0 0,0 0-80 0 0,0 0-125 0 0,0 0-110 0 0,0 0-106 0 0,0 0-166 0 0,0 0-130 0 0,0 0-120 0 0,0 0-173 0 0,29 8-111 0 0,91 25-124 0 0,-28-36 39 0 0,-69-3-448 0 0,110-25 332 0 0,25-5-646 0 0,-54 27-2701 0 0,-75 7-299 0 0,-4 0-6324 0 0,-14 2-1681 0 0</inkml:trace>
  <inkml:trace contextRef="#ctx0" brushRef="#br0" timeOffset="869.944">1121 409 12267 0 0,'0'0'2421'0'0,"0"0"-472"0"0,0 0-311 0 0,0 0-147 0 0,0 0-183 0 0,0 0-252 0 0,0 0-276 0 0,0 0-193 0 0,0 0-118 0 0,0 0-38 0 0,0 0 29 0 0,0 0 18 0 0,0 0-33 0 0,17 0-46 0 0,116-1 549 0 0,180-28-104 0 0,-270 22-909 0 0,9 0-4457 0 0,-52 7 2399 0 0,0 0-2597 0 0,-2 0-92 0 0,-1 3-6437 0 0</inkml:trace>
  <inkml:trace contextRef="#ctx0" brushRef="#br0" timeOffset="1120.015">1033 689 13947 0 0,'0'0'2364'0'0,"0"0"-1089"0"0,0 0-282 0 0,0 0 230 0 0,0 0 153 0 0,0 0-91 0 0,0 0-239 0 0,0 0-234 0 0,34-7-182 0 0,110-22-168 0 0,59-20 432 0 0,-60 31-944 0 0,-47 14-3621 0 0,-82 4 1854 0 0,5-1-2339 0 0,-6 3-3112 0 0,-5 1-2077 0 0</inkml:trace>
  <inkml:trace contextRef="#ctx0" brushRef="#br0" timeOffset="1711.42">1740 877 7994 0 0,'0'0'2282'0'0,"0"0"-621"0"0,0 0-38 0 0,0 0 306 0 0,0 0 215 0 0,0 0-127 0 0,0 0-356 0 0,0 0-368 0 0,0 0-325 0 0,0 0-213 0 0,0 0-131 0 0,0 0-63 0 0,13-19-69 0 0,41-61-53 0 0,8-39 892 0 0,-45 83-1226 0 0,1 1 0 0 0,2 0 0 0 0,2 1 0 0 0,1 2-1 0 0,2 0 1 0 0,0 2 0 0 0,3 0 0 0 0,0 2 0 0 0,3 0-105 0 0,-26 24-1 0 0,-1 0-4 0 0,-1 1 0 0 0,1 0 1 0 0,-1 0-1 0 0,1 0 1 0 0,0 0-1 0 0,0 1 0 0 0,0-1 1 0 0,1 1-1 0 0,-1 0 1 0 0,0 1-1 0 0,1-1 1 0 0,-1 1-1 0 0,1-1 0 0 0,0 2 1 0 0,0-1-1 0 0,-1 0 1 0 0,1 1-1 0 0,0 0 0 0 0,0 0 1 0 0,0 0 4 0 0,4 51-138 0 0,-8 126 105 0 0,-2-175 38 0 0,1 1-1 0 0,0-1 1 0 0,0 0-1 0 0,0 1 1 0 0,1-1-1 0 0,-1 1 1 0 0,1-1-1 0 0,-1 0 1 0 0,1 1-1 0 0,0-1 1 0 0,0 0-1 0 0,0 0 1 0 0,0 0-1 0 0,0 0 1 0 0,0 0-1 0 0,1 0 1 0 0,-1 0-1 0 0,1 0 1 0 0,-1 0-1 0 0,1 0 1 0 0,0-1-1 0 0,-1 1 1 0 0,1-1-1 0 0,0 1 1 0 0,0-1 0 0 0,0 0-1 0 0,0 0 1 0 0,1 0-1 0 0,-1 0 1 0 0,0 0-1 0 0,0 0 1 0 0,1 0-1 0 0,-1-1 1 0 0,0 1-1 0 0,1-1 1 0 0,-1 0-1 0 0,1 0 1 0 0,-1 0-1 0 0,0 0 1 0 0,1 0-1 0 0,-1 0 1 0 0,0-1-1 0 0,1 1 1 0 0,-1-1-1 0 0,0 1 1 0 0,1-1-1 0 0,-1 0 1 0 0,0 0-1 0 0,1-1-4 0 0,303-191 103 0 0,-232 166-291 0 0,-72 53 55 0 0,-31 144 77 0 0,44-87-1755 0 0,-14-81 1508 0 0,1-1-1 0 0,0 1 1 0 0,-1 0-1 0 0,1 0 1 0 0,0-1 0 0 0,0 1-1 0 0,0-1 1 0 0,0 1-1 0 0,0-1 1 0 0,1 0-1 0 0,-1 0 1 0 0,0 0-1 0 0,0 0 1 0 0,1 0-1 0 0,-1 0 1 0 0,1-1-1 0 0,-1 1 1 0 0,1-1-1 0 0,-1 0 1 0 0,1 0-1 0 0,-1 0 1 0 0,2 0 303 0 0,26 0-9558 0 0,-21 0-798 0 0</inkml:trace>
  <inkml:trace contextRef="#ctx0" brushRef="#br0" timeOffset="2105.594">3345 335 11931 0 0,'0'0'3495'0'0,"0"0"-1645"0"0,0 0-566 0 0,0 0-50 0 0,0 0-2 0 0,0 0-84 0 0,0 0-106 0 0,-36 12-170 0 0,-114 38-215 0 0,25 14 256 0 0,100-47-768 0 0,14-9-84 0 0,-2-1-18 0 0,0 1 0 0 0,0 0 0 0 0,1 2 0 0 0,0-1-1 0 0,1 1 1 0 0,0 1 0 0 0,0 0 0 0 0,1 0 0 0 0,1 1 0 0 0,0 0 0 0 0,1 1 0 0 0,0 0 0 0 0,-3 7-43 0 0,11-19 2 0 0,-1 1-1 0 0,1 0 1 0 0,-1-1 0 0 0,1 1 0 0 0,0-1 0 0 0,-1 1 0 0 0,1 0 0 0 0,0-1-1 0 0,0 1 1 0 0,0 0 0 0 0,0-1 0 0 0,0 1 0 0 0,1 0 0 0 0,-1-1 0 0 0,1 1-1 0 0,-1 0 1 0 0,1-1 0 0 0,-1 1 0 0 0,1-1 0 0 0,0 1 0 0 0,0-1 0 0 0,-1 0-1 0 0,1 1 1 0 0,0-1 0 0 0,0 0 0 0 0,1 1 0 0 0,-1-1 0 0 0,0 0 0 0 0,0 0-1 0 0,1 0 1 0 0,-1 0 0 0 0,0 0 0 0 0,1 0 0 0 0,-1-1 0 0 0,1 1 0 0 0,-1 0 0 0 0,1-1-1 0 0,-1 1 1 0 0,1-1 0 0 0,0 1 0 0 0,-1-1 0 0 0,1 0 0 0 0,0 0 0 0 0,-1 0-1 0 0,1 0 1 0 0,0 0 0 0 0,1 0-2 0 0,86-10 390 0 0,-41-8-215 0 0,-2-1 0 0 0,1-3-1 0 0,-2-2 1 0 0,23-17-175 0 0,9-3 283 0 0,-50 28-153 0 0,-20 11-78 0 0,0 0 0 0 0,1 1 0 0 0,0-1 0 0 0,0 1 0 0 0,0 1 0 0 0,0 0 0 0 0,0 0 0 0 0,1 1 0 0 0,-1 0 0 0 0,1 0 0 0 0,0 1-52 0 0,2 53 240 0 0,-11-41-206 0 0,-1-2-21 0 0,1-1 0 0 0,-1 1 0 0 0,2-1 0 0 0,-1 1 0 0 0,1-1 0 0 0,0 1 0 0 0,1-1 0 0 0,0 0 0 0 0,0 1 0 0 0,1-1 0 0 0,0 0 0 0 0,1-1 0 0 0,0 1 0 0 0,0-1 0 0 0,0 1 0 0 0,1-1 0 0 0,0 0-1 0 0,0-1 1 0 0,1 1 0 0 0,0-1 0 0 0,0 0 0 0 0,1 0-13 0 0,7 3-39 0 0,1-1-1 0 0,0-1 1 0 0,1 0-1 0 0,0-1 1 0 0,0 0-1 0 0,0-1 1 0 0,1-1-1 0 0,-1-1 0 0 0,1 0 1 0 0,0-2-1 0 0,0 0 1 0 0,0 0-1 0 0,0-1 1 0 0,12-3 39 0 0,54-19-2583 0 0,-57 10-1522 0 0,-1 0-4424 0 0,-10 4-4059 0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45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1 162 2921 0 0,'0'0'2856'0'0,"0"0"-1021"0"0,0 0-218 0 0,0 0 144 0 0,0 0 174 0 0,0 0-1 0 0,0 0-241 0 0,0 0-321 0 0,0 0-352 0 0,0 0-266 0 0,0 0-177 0 0,4-4-136 0 0,10-13-60 0 0,-10 12-31 0 0,-4 5-27 0 0,0 0-24 0 0,0 0-47 0 0,7 15 2194 0 0,8-33-777 0 0,-7 7-1889 0 0,91-110 808 0 0,-99 120-425 0 0,0 1 1 0 0,0 0-39 0 0,-13 7-12 0 0,-75 82-530 0 0,88-89 345 0 0,-1 1 0 0 0,1 0 0 0 0,0-1 0 0 0,-1 1 0 0 0,1-1 0 0 0,0 1 0 0 0,0 0 0 0 0,0-1 0 0 0,-1 1 0 0 0,1 0-1 0 0,0-1 1 0 0,0 1 0 0 0,0 0 0 0 0,0 0 0 0 0,0-1 0 0 0,0 1 0 0 0,0 0 0 0 0,0-1 0 0 0,1 1 0 0 0,-1 0 0 0 0,0-1 0 0 0,0 1-1 0 0,0 0 1 0 0,1-1 0 0 0,-1 1 0 0 0,0-1 0 0 0,1 1 0 0 0,-1 0 0 0 0,1-1 0 0 0,-1 1 0 0 0,0-1 0 0 0,1 1 0 0 0,-1-1 0 0 0,1 1-1 0 0,-1-1 1 0 0,1 0 0 0 0,0 1 0 0 0,-1-1 0 0 0,1 0 0 0 0,-1 1 0 0 0,1-1 0 0 0,0 0 0 0 0,-1 0 0 0 0,1 1 0 0 0,0-1-1 0 0,-1 0 1 0 0,1 0 0 0 0,0 0 0 0 0,-1 0 0 0 0,1 0 0 0 0,0 0 0 0 0,0 0 0 0 0,-1 0 72 0 0,28 1-7436 0 0,-21-1 3129 0 0,0 0-7082 0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46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0 9234 0 0,'0'0'2094'0'0,"0"0"-282"0"0,0 0-134 0 0,0 0-96 0 0,0 0-241 0 0,0 0-299 0 0,0 0-243 0 0,0 0-213 0 0,0 0-119 0 0,0 0-32 0 0,0 0-28 0 0,0 0-11 0 0,0 0-20 0 0,-5 19 1317 0 0,-24 81 117 0 0,71-142-959 0 0,-18 14-587 0 0,-24 27-175 0 0,0 1 23 0 0,-9 7 32 0 0,-47 37-168 0 0,5 8-358 0 0,82-56-4953 0 0,-16-3 360 0 0,-4 0-4391 0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46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227 290 20172 0 0,'0'0'544'0'0,"0"0"-75"0"0,0 0-45 0 0,0 0 89 0 0,0 0 117 0 0,0 0 66 0 0,0 0 8 0 0,0 0-68 0 0,0 0-103 0 0,-8 36-111 0 0,-23 116-94 0 0,26-57 29 0 0,9-76-291 0 0,7 100-97 0 0,-4-1-1 0 0,-7 45 32 0 0,0-117-355 0 0,0-35-74 0 0,-1 1-1 0 0,0-1 0 0 0,-1 1 1 0 0,-1-1-1 0 0,0 1 1 0 0,0-1-1 0 0,-1 0 0 0 0,0-1 1 0 0,-4 7 429 0 0,-13 19-4504 0 0,-3-4-3773 0 0,15-23-1152 0 0</inkml:trace>
  <inkml:trace contextRef="#ctx0" brushRef="#br0" timeOffset="471.78">1 404 9426 0 0,'0'0'1963'0'0,"0"0"-180"0"0,0 0-177 0 0,0 0-145 0 0,0 0-230 0 0,37-30-221 0 0,117-92-169 0 0,-149 116-744 0 0,1 1-1 0 0,0 0 0 0 0,0 1 1 0 0,0-1-1 0 0,0 1 0 0 0,1 0 1 0 0,0 1-1 0 0,0 0 0 0 0,0 0 1 0 0,0 0-1 0 0,0 1 0 0 0,8-1-96 0 0,2 0 267 0 0,3-1 4 0 0,1 1-1 0 0,-1 0 1 0 0,1 2-1 0 0,0 1 0 0 0,-1 0 1 0 0,1 1-1 0 0,-1 2 1 0 0,5 1-271 0 0,-19-3 43 0 0,0 0 0 0 0,0 0 1 0 0,0 1-1 0 0,-1 0 1 0 0,1 0-1 0 0,-1 0 1 0 0,1 1-1 0 0,-1-1 0 0 0,0 1 1 0 0,0 1-1 0 0,0-1 1 0 0,0 1-1 0 0,0 0 1 0 0,-1 0-1 0 0,0 0 0 0 0,0 1 1 0 0,0-1-1 0 0,0 1 1 0 0,-1 0-1 0 0,0 0 1 0 0,0 1-1 0 0,0-1 0 0 0,-1 0 1 0 0,0 1-1 0 0,0 0 1 0 0,0-1-1 0 0,0 1 1 0 0,-1 0-1 0 0,0 0 0 0 0,0 0 1 0 0,-1 0-1 0 0,0 0 1 0 0,0 0-1 0 0,0 0 1 0 0,-1 0-1 0 0,0 0 0 0 0,0 0 1 0 0,0 0-1 0 0,-1 1-43 0 0,-8 15 64 0 0,-1-1 1 0 0,-1 0-1 0 0,-1-1 0 0 0,-1-1 0 0 0,0 0 1 0 0,-2-1-1 0 0,0 0 0 0 0,-1-1 0 0 0,0-1 1 0 0,-1-1-1 0 0,-1 0 0 0 0,-7 2-64 0 0,-148 114 299 0 0,172-129-289 0 0,0 0 0 0 0,0 1 0 0 0,1-1 0 0 0,-1 0-1 0 0,1 1 1 0 0,-1-1 0 0 0,1 1 0 0 0,0 0 0 0 0,0-1 0 0 0,0 1 0 0 0,1 0 0 0 0,-1-1 0 0 0,0 1 0 0 0,1 0 0 0 0,0 0 0 0 0,0 0-1 0 0,0 0 1 0 0,0 0 0 0 0,0-1 0 0 0,0 1 0 0 0,1 0 0 0 0,-1 0 0 0 0,1 0 0 0 0,0-1 0 0 0,0 1 0 0 0,0 0 0 0 0,0-1 0 0 0,0 1 0 0 0,1-1-1 0 0,-1 1 1 0 0,1-1 0 0 0,0 0 0 0 0,0 1 0 0 0,-1-1 0 0 0,1 0 0 0 0,1 0 0 0 0,-1 0 0 0 0,0-1 0 0 0,0 1 0 0 0,1 0 0 0 0,1 0-10 0 0,62 71 541 0 0,15 22 251 0 0,-72-83-713 0 0,63 65 170 0 0,-68-75-483 0 0,0-1-1 0 0,0 0 1 0 0,0 1 0 0 0,0-1-1 0 0,0-1 1 0 0,0 1 0 0 0,0-1-1 0 0,0 1 1 0 0,0-1-1 0 0,0 0 1 0 0,1-1 0 0 0,-1 1-1 0 0,0-1 1 0 0,0 1-1 0 0,0-1 1 0 0,0-1 0 0 0,0 1-1 0 0,3-2 235 0 0,19-9-4724 0 0,-2-2-3655 0 0,-13 7-2038 0 0</inkml:trace>
  <inkml:trace contextRef="#ctx0" brushRef="#br0" timeOffset="763.394">1039 743 9114 0 0,'0'0'4581'0'0,"0"0"-2433"0"0,0 0-922 0 0,0 0-135 0 0,0 0-8 0 0,0 0-34 0 0,0 0-28 0 0,0 0-99 0 0,0 0-115 0 0,0 0-152 0 0,0 0-151 0 0,-33 21-101 0 0,-101 66-127 0 0,77-35 10 0 0,52-43-231 0 0,2-6-43 0 0,0 1 0 0 0,1-1 0 0 0,0 0 0 0 0,-1 1-1 0 0,1-1 1 0 0,0 1 0 0 0,1 0 0 0 0,-1-1 0 0 0,1 1-1 0 0,0 0 1 0 0,0 0 0 0 0,0 0 0 0 0,0 0 0 0 0,1 0-1 0 0,-1 0 1 0 0,1 0 0 0 0,0 1 0 0 0,0-1 0 0 0,1 0-1 0 0,-1 0 1 0 0,1 0 0 0 0,0 0 0 0 0,0 0 0 0 0,0 0-1 0 0,1-1 1 0 0,-1 1 0 0 0,1 0 0 0 0,0 0-1 0 0,0-1 1 0 0,0 1 0 0 0,1-1 0 0 0,-1 0 0 0 0,1 0-1 0 0,-1 0 1 0 0,1 0 0 0 0,0 0 0 0 0,1 0 0 0 0,-1-1-1 0 0,2 2-11 0 0,12 1 68 0 0,0 0 0 0 0,0-1 0 0 0,0-1-1 0 0,0-1 1 0 0,0 0 0 0 0,1-1-1 0 0,-1-1 1 0 0,0-1 0 0 0,1 0 0 0 0,-1-1-1 0 0,0-1 1 0 0,0-1 0 0 0,0 0-1 0 0,0-1 1 0 0,-1-1 0 0 0,0-1 0 0 0,0 0-1 0 0,0-1 1 0 0,-1 0 0 0 0,0-1-1 0 0,-1-1 1 0 0,4-4-68 0 0,-13 11 16 0 0,0 0 1 0 0,-1 0-1 0 0,1 0 0 0 0,-1-1 0 0 0,0 0 1 0 0,0 1-1 0 0,0-1 0 0 0,-1-1 0 0 0,0 1 1 0 0,1 0-1 0 0,-1-1 0 0 0,-1 0 0 0 0,1 0 1 0 0,-1 0-1 0 0,0 0 0 0 0,0 0 0 0 0,0 0 1 0 0,-1 0-1 0 0,1-1 0 0 0,-1 1 0 0 0,-1 0 0 0 0,1-1 1 0 0,-1 1-1 0 0,0-1 0 0 0,0 1 0 0 0,0-1 1 0 0,-1 1-1 0 0,0-1 0 0 0,0 1 0 0 0,-1 0 1 0 0,1-1-1 0 0,-1 1 0 0 0,0 0 0 0 0,0 0 1 0 0,-1 0-1 0 0,0 1 0 0 0,0-1 0 0 0,0 0 1 0 0,-2-1-17 0 0,-5 0-162 0 0,0 1 0 0 0,-1 0 0 0 0,0 0 0 0 0,0 1 0 0 0,0 0 0 0 0,0 1 0 0 0,-1 1 0 0 0,1 0 0 0 0,-1 0 0 0 0,0 1 1 0 0,0 1-1 0 0,1 0 0 0 0,-1 0 0 0 0,-2 1 162 0 0,3-1-246 0 0,-67 18-3103 0 0,33 8-6877 0 0,33-18-963 0 0</inkml:trace>
  <inkml:trace contextRef="#ctx0" brushRef="#br0" timeOffset="1036.658">1626 706 7514 0 0,'0'0'4435'0'0,"0"0"-1950"0"0,0 0-514 0 0,0 0-24 0 0,0 0-293 0 0,0 0-501 0 0,0 0-410 0 0,0 0-240 0 0,0 0-114 0 0,0 0-74 0 0,0 0-83 0 0,-32 20-52 0 0,-103 63-24 0 0,126-79-131 0 0,1 0 0 0 0,0 1 0 0 0,1 0 1 0 0,-1 1-1 0 0,1-1 0 0 0,0 1 0 0 0,0 1 0 0 0,1-1 0 0 0,0 1 0 0 0,0 1 0 0 0,1-1 0 0 0,-2 2-25 0 0,-1 4 39 0 0,6-10-37 0 0,0 0 0 0 0,-1 0 0 0 0,1 0 0 0 0,0 0 0 0 0,0 1 0 0 0,1-1 0 0 0,-1 1 0 0 0,1-1 0 0 0,0 1 0 0 0,0 0 0 0 0,0 0 0 0 0,0-1 0 0 0,1 1 0 0 0,-1 0-1 0 0,1 0 1 0 0,0 0 0 0 0,0 0 0 0 0,0-1 0 0 0,1 1 0 0 0,0 0 0 0 0,-1 0 0 0 0,1 0 0 0 0,0-1 0 0 0,1 1 0 0 0,-1-1 0 0 0,1 1 0 0 0,-1-1 0 0 0,1 1 0 0 0,0-1 0 0 0,1 0 0 0 0,-1 0 0 0 0,0 0 0 0 0,1 0 0 0 0,0 0 0 0 0,-1 0 0 0 0,1-1-1 0 0,0 0 1 0 0,1 1 0 0 0,-1-1 0 0 0,0 0 0 0 0,1 0 0 0 0,-1-1 0 0 0,1 1 0 0 0,-1-1 0 0 0,1 0-2 0 0,14 5-162 0 0,1-1 1 0 0,0-1-1 0 0,0-1 0 0 0,0 0 0 0 0,0-2 0 0 0,0 0 0 0 0,0-1 1 0 0,1-1-1 0 0,14-3 162 0 0,62-24-3712 0 0,-67 13-293 0 0,-2-3-3499 0 0,-13 7 76 0 0</inkml:trace>
  <inkml:trace contextRef="#ctx0" brushRef="#br0" timeOffset="1307.658">2232 150 12715 0 0,'0'0'3626'0'0,"0"0"-2170"0"0,0 0-630 0 0,0 0 103 0 0,0 0 137 0 0,0 0-11 0 0,0 0-141 0 0,0 0-152 0 0,0 0-139 0 0,0 0-95 0 0,-10 37-39 0 0,-32 116-78 0 0,12-11 389 0 0,-18 170-486 0 0,27-219-2948 0 0,9-86-777 0 0,1-7-2922 0 0,6 0 689 0 0,2 0-2848 0 0</inkml:trace>
  <inkml:trace contextRef="#ctx0" brushRef="#br0" timeOffset="1759.639">2321 526 7266 0 0,'0'0'2125'0'0,"0"0"-210"0"0,0 0-104 0 0,0 0-121 0 0,0 0-178 0 0,0 0-241 0 0,0 0-225 0 0,0 0-191 0 0,0 0-148 0 0,0 0-97 0 0,0 0-71 0 0,-32 24-60 0 0,-95 73-58 0 0,66-53 636 0 0,59-43-1002 0 0,0 1 0 0 0,0-1 1 0 0,1 1-1 0 0,-1 0 0 0 0,1-1 1 0 0,-1 1-1 0 0,1 0 0 0 0,0 0 1 0 0,-1 0-1 0 0,1 0 0 0 0,0 0 0 0 0,0 0 1 0 0,0 0-1 0 0,1 1 0 0 0,-1-1 1 0 0,1 0-1 0 0,-1 0 0 0 0,1 1 1 0 0,0-1-1 0 0,-1 0 0 0 0,1 1 1 0 0,0-1-1 0 0,1 0 0 0 0,-1 1 1 0 0,0-1-1 0 0,1 0 0 0 0,-1 1 1 0 0,1-1-1 0 0,0 0 0 0 0,0 0 1 0 0,0 0-1 0 0,0 0 0 0 0,0 0 0 0 0,0 0 1 0 0,1 2-56 0 0,60 54 1739 0 0,146-3 158 0 0,-204-54-1989 0 0,-1 0 0 0 0,1 0 0 0 0,0 1 0 0 0,-1-1 0 0 0,0 0 0 0 0,1 1 0 0 0,-1 0 0 0 0,0 0 0 0 0,0 0 0 0 0,0 0 0 0 0,0 1 0 0 0,0-1 0 0 0,0 1 0 0 0,-1 0 0 0 0,1-1 0 0 0,-1 1 0 0 0,0 0 0 0 0,0 1 0 0 0,0-1 0 0 0,0 0 0 0 0,0 1 92 0 0,-2-3-1048 0 0,0-1-497 0 0,0 0-689 0 0,0-1-2929 0 0,0-1 85 0 0,0 1-6470 0 0</inkml:trace>
  <inkml:trace contextRef="#ctx0" brushRef="#br0" timeOffset="2397.651">2611 802 6281 0 0,'0'0'4504'0'0,"0"0"-1541"0"0,0 0-642 0 0,0 0-210 0 0,0 0-305 0 0,0 0-333 0 0,0 0-263 0 0,0 0-234 0 0,33-9-188 0 0,101-27-136 0 0,-49-4 617 0 0,-69 25-1029 0 0,-14 13-203 0 0,1 0 0 0 0,-1 0 0 0 0,1 0 1 0 0,-1 0-1 0 0,0 0 0 0 0,0-1 0 0 0,0 1 0 0 0,0-1 1 0 0,0 1-1 0 0,0-1 0 0 0,-1 0 0 0 0,1 1 1 0 0,-1-1-1 0 0,0 0 0 0 0,0 0 0 0 0,0 0 1 0 0,0 0-1 0 0,0-1 0 0 0,-1 1 0 0 0,1 0 0 0 0,-1 0 1 0 0,0 0-1 0 0,0-2-37 0 0,-2 3-11 0 0,0 0 0 0 0,0 0 0 0 0,-1 1 0 0 0,1-1 0 0 0,0 1 0 0 0,-1-1 0 0 0,1 1 0 0 0,-1 0 1 0 0,1-1-1 0 0,-1 1 0 0 0,0 1 0 0 0,0-1 0 0 0,1 0 0 0 0,-1 1 0 0 0,0-1 0 0 0,0 1 0 0 0,0 0 0 0 0,1 0 0 0 0,-1 0 0 0 0,0 0 0 0 0,0 1 1 0 0,0-1-1 0 0,0 1 11 0 0,-2-1-43 0 0,-10 2-96 0 0,0 0 0 0 0,0 1 0 0 0,0 1-1 0 0,0 0 1 0 0,1 1 0 0 0,-1 0-1 0 0,2 2 1 0 0,-1-1 0 0 0,0 2-1 0 0,1 0 1 0 0,1 0 0 0 0,-1 1-1 0 0,2 1 1 0 0,-1 0 0 0 0,1 1-1 0 0,1 0 1 0 0,-1 1 139 0 0,6-7-46 0 0,0 1 0 0 0,1-1 0 0 0,0 1 0 0 0,0 0 0 0 0,1 0 0 0 0,-1 1 0 0 0,1-1 0 0 0,1 1 0 0 0,-1 0 0 0 0,1-1-1 0 0,0 1 1 0 0,1 0 0 0 0,0 0 0 0 0,0 0 0 0 0,0 0 0 0 0,1 0 0 0 0,0 1 0 0 0,0-1 0 0 0,1 1 46 0 0,2-4 6 0 0,0 1-1 0 0,1-1 1 0 0,-1 0-1 0 0,1 0 1 0 0,0-1 0 0 0,0 1-1 0 0,1-1 1 0 0,-1 0-1 0 0,1 0 1 0 0,-1 0-1 0 0,1 0 1 0 0,0-1-1 0 0,0 0 1 0 0,0 0 0 0 0,1-1-1 0 0,-1 1 1 0 0,0-1-1 0 0,0 0 1 0 0,1 0-1 0 0,-1-1 1 0 0,1 0 0 0 0,-1 0-1 0 0,1 0-5 0 0,37-1 392 0 0,0-2 0 0 0,0-2 0 0 0,-1-2 0 0 0,1-2 1 0 0,-1-1-1 0 0,-1-3 0 0 0,0-1 0 0 0,30-15-392 0 0,-10 3 213 0 0,-1-3 0 0 0,-1-2 0 0 0,-2-2 1 0 0,-1-4-1 0 0,-2-1 0 0 0,-1-3 0 0 0,-3-2 1 0 0,12-15-214 0 0,-48 45-23 0 0,-1 0 1 0 0,-1-1-1 0 0,0-1 1 0 0,-1 0-1 0 0,0 0 1 0 0,-1-1-1 0 0,-1-1 1 0 0,-1 1-1 0 0,0-2 1 0 0,-1 1-1 0 0,-1-1 1 0 0,-1 0 0 0 0,0 0-1 0 0,-1 0 1 0 0,-1-1-1 0 0,-1 1 1 0 0,-1-1-1 0 0,0 0 1 0 0,-2-13 22 0 0,1 25-23 0 0,-1 0 0 0 0,0 0 1 0 0,0 0-1 0 0,-1 0 0 0 0,1 0 1 0 0,-1 1-1 0 0,-1-1 0 0 0,1 0 1 0 0,-1 1-1 0 0,0 0 0 0 0,-1 0 1 0 0,0 0-1 0 0,0 0 0 0 0,0 1 1 0 0,0-1-1 0 0,-1 1 0 0 0,0 0 1 0 0,0 0-1 0 0,0 1 0 0 0,-1 0 1 0 0,1-1-1 0 0,-1 2 0 0 0,0-1 1 0 0,0 1-1 0 0,-1 0 0 0 0,1 0 1 0 0,-1 1-1 0 0,1 0 0 0 0,-6-1 23 0 0,1 3-11 0 0,0 0-1 0 0,0 1 1 0 0,0 0 0 0 0,0 1-1 0 0,0 1 1 0 0,1 0 0 0 0,-1 0-1 0 0,1 1 1 0 0,0 0-1 0 0,0 0 1 0 0,0 1 0 0 0,1 1-1 0 0,0 0 1 0 0,0 0-1 0 0,0 1 1 0 0,0 0 0 0 0,1 0-1 0 0,1 1 1 0 0,-1 0-1 0 0,1 0 1 0 0,1 1 0 0 0,-1 0-1 0 0,1 0 1 0 0,1 1-1 0 0,0 0 1 0 0,0 0 0 0 0,1 0-1 0 0,0 0 1 0 0,1 0 0 0 0,0 1-1 0 0,1 0 1 0 0,0 0-1 0 0,0-1 1 0 0,1 1 0 0 0,1 3 11 0 0,-2 13 7 0 0,2 1 1 0 0,1-1 0 0 0,1 1-1 0 0,1-1 1 0 0,1 0 0 0 0,2 0 0 0 0,1 0-1 0 0,1-1 1 0 0,1 0 0 0 0,1-1-1 0 0,1 0 1 0 0,1 0 0 0 0,2-1-1 0 0,0-1 1 0 0,2 0 0 0 0,0-1 0 0 0,1-1-1 0 0,2 0 1 0 0,0-2 0 0 0,1 0-1 0 0,1-1 1 0 0,0-1 0 0 0,6 2-8 0 0,23 0-874 0 0,-48-53-1503 0 0,-40-16-1753 0 0,4 23-2672 0 0,25 21 3270 0 0,-6-6-6331 0 0</inkml:trace>
  <inkml:trace contextRef="#ctx0" brushRef="#br0" timeOffset="2655.631">3029 349 17516 0 0,'0'0'2260'0'0,"0"0"-517"0"0,0 0-228 0 0,32-5-152 0 0,107-16-295 0 0,190-9 1360 0 0,89 5-2490 0 0,-329 22-5001 0 0,-1 2-5028 0 0,-58 1-2586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5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273 563 1664 0 0,'0'0'1015'0'0,"0"0"25"0"0,0 0 171 0 0,0 0 267 0 0,0 0 217 0 0,0 0 64 0 0,0 0-144 0 0,0 0-255 0 0,0 0-257 0 0,0 0-186 0 0,0 0-112 0 0,-6-7-46 0 0,-19-26-38 0 0,23 32-580 0 0,1-1-1 0 0,-1 1 0 0 0,1 0 0 0 0,-1 0 1 0 0,0 0-1 0 0,1 0 0 0 0,-1 0 0 0 0,0 0 1 0 0,0 0-1 0 0,0 0 0 0 0,0 1 0 0 0,0-1 1 0 0,1 1-1 0 0,-1-1 0 0 0,0 1 0 0 0,0 0 1 0 0,0 0-1 0 0,0 0 0 0 0,0 0 0 0 0,0 0 1 0 0,0 0-1 0 0,0 1 0 0 0,0-1 0 0 0,-1 1-140 0 0,-5 0 244 0 0,4 0-202 0 0,0 0 0 0 0,0 0 0 0 0,0 0 0 0 0,0 1 0 0 0,0 0 0 0 0,1 0 0 0 0,-1 0 0 0 0,0 0-1 0 0,1 0 1 0 0,0 1 0 0 0,-1-1 0 0 0,1 1 0 0 0,0 0 0 0 0,1 0 0 0 0,-1 0 0 0 0,0 1-42 0 0,-12 11 123 0 0,4-6-76 0 0,2 1 1 0 0,-1 0-1 0 0,1 0 0 0 0,0 1 0 0 0,1 0 1 0 0,1 0-1 0 0,0 1 0 0 0,0 0 1 0 0,1 0-1 0 0,0 1 0 0 0,1-1 1 0 0,1 1-1 0 0,0 1 0 0 0,1-1 1 0 0,0 0-1 0 0,1 1 0 0 0,1-1 0 0 0,0 1 1 0 0,0 1-48 0 0,1-11 22 0 0,0 0 1 0 0,0 0-1 0 0,1 1 1 0 0,-1-1-1 0 0,1 0 1 0 0,0 0-1 0 0,0 0 1 0 0,0 0-1 0 0,1 0 1 0 0,0 0-1 0 0,-1 0 1 0 0,1-1-1 0 0,0 1 1 0 0,1 0-1 0 0,-1-1 1 0 0,1 0-1 0 0,-1 1 0 0 0,1-1 1 0 0,0 0-1 0 0,0 0 1 0 0,1-1-1 0 0,-1 1 1 0 0,0-1-1 0 0,1 0 1 0 0,0 0-1 0 0,-1 0 1 0 0,1 0-1 0 0,1 0-22 0 0,7 2 93 0 0,0 0-1 0 0,-1-2 1 0 0,2 1-1 0 0,-1-1 1 0 0,0-1-1 0 0,0 0 1 0 0,1-1-1 0 0,-1 0 1 0 0,0-1-1 0 0,0-1 1 0 0,0 0-1 0 0,1 0 0 0 0,-2-1 1 0 0,1-1-1 0 0,0 0 1 0 0,-1 0-1 0 0,1-1 1 0 0,-1-1-1 0 0,-1 1 1 0 0,1-2-1 0 0,-1 0 1 0 0,0 0-1 0 0,-1-1 1 0 0,1 0-1 0 0,-1-1 1 0 0,-1 1-1 0 0,0-2 1 0 0,0 1-1 0 0,3-8-92 0 0,7-4 70 0 0,-2-1 0 0 0,0-1 0 0 0,-2-1 0 0 0,0 0 0 0 0,-2-1 0 0 0,0 0 0 0 0,-2-1 0 0 0,-1 0 0 0 0,-1 0 0 0 0,-1-1 0 0 0,-2 0 0 0 0,0-1-70 0 0,1-1 4 0 0,-2-1 0 0 0,-1 0 0 0 0,-1 0 0 0 0,-2 0 0 0 0,-1 0 0 0 0,-1 0 0 0 0,-1 1-1 0 0,-2-1 1 0 0,-1 1 0 0 0,-1 0 0 0 0,-7-15-4 0 0,11 38-17 0 0,1 0 0 0 0,-2 0 1 0 0,1 0-1 0 0,-1 1 0 0 0,0-1 0 0 0,0 1 0 0 0,0 0 1 0 0,-1 0-1 0 0,0 0 0 0 0,0 1 0 0 0,0-1 0 0 0,0 1 0 0 0,-1 1 1 0 0,1-1-1 0 0,-1 1 0 0 0,0 0 0 0 0,0 0 0 0 0,-1 1 1 0 0,1-1-1 0 0,0 1 0 0 0,-1 1 0 0 0,1-1 0 0 0,-1 1 1 0 0,0 1-1 0 0,1-1 0 0 0,-1 1 0 0 0,0 0 0 0 0,0 0 1 0 0,1 1-1 0 0,-1 0 0 0 0,0 0 0 0 0,1 1 0 0 0,-1 0 0 0 0,1 0 1 0 0,0 0-1 0 0,0 1 0 0 0,0 0 0 0 0,-5 2 17 0 0,-2 8 2 0 0,0-1 0 0 0,0 2 0 0 0,1-1-1 0 0,1 2 1 0 0,0-1 0 0 0,2 2 0 0 0,-1-1 0 0 0,2 1-1 0 0,0 1 1 0 0,1-1 0 0 0,0 1 0 0 0,2 1 0 0 0,0-1-1 0 0,1 1 1 0 0,0 0 0 0 0,2 0 0 0 0,0 0 0 0 0,1 0-1 0 0,1 0 1 0 0,1 6-2 0 0,-1 4 53 0 0,1 0 0 0 0,2 0 0 0 0,1 0 0 0 0,1 0 0 0 0,2-1-1 0 0,1 0 1 0 0,0 0 0 0 0,2-1 0 0 0,1 0 0 0 0,2 0 0 0 0,0-2 0 0 0,1 1-1 0 0,2-2 1 0 0,0 0 0 0 0,1-1 0 0 0,2 0 0 0 0,0-2 0 0 0,1 0 0 0 0,1-1-1 0 0,1-1 1 0 0,1-2 0 0 0,3 3-53 0 0,-10-9 84 0 0,-10-6-12 0 0,1 1 0 0 0,0-1 0 0 0,-1 0 0 0 0,1-1-1 0 0,0 0 1 0 0,1 0 0 0 0,-1 0 0 0 0,0-1-1 0 0,1 0 1 0 0,0-1 0 0 0,-1 1 0 0 0,2-1-72 0 0,-19-17-299 0 0,0 8-698 0 0,-15-11-1866 0 0,14 15-2200 0 0,-1 3-4023 0 0,9 1-751 0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53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1 936 6473 0 0,'0'0'645'0'0,"0"0"-233"0"0,0 0 68 0 0,0 0 488 0 0,0 0 512 0 0,0 0 222 0 0,0 0-12 0 0,0 0-181 0 0,0 0-228 0 0,0 0-141 0 0,34 4-104 0 0,108 16-114 0 0,-53-24 365 0 0,-73-2-1010 0 0,24-9 37 0 0,0-2-1 0 0,-2-2 1 0 0,0-2 0 0 0,-1-1 0 0 0,-1-1-1 0 0,-1-3 1 0 0,-2 0 0 0 0,0-3-1 0 0,-2 0 1 0 0,-1-2 0 0 0,-2-1 0 0 0,25-36-314 0 0,93-124 315 0 0,-110 138-266 0 0,3 2 0 0 0,1 1 0 0 0,3 2-1 0 0,2 3 1 0 0,2 1 0 0 0,42-31-49 0 0,-89 76 2 0 0,49-26-9 0 0,-48 26 6 0 0,0 0 0 0 0,1 0-1 0 0,-1 0 1 0 0,0 0 0 0 0,0 0-1 0 0,1 0 1 0 0,-1 0 0 0 0,0 0-1 0 0,0 1 1 0 0,1-1 0 0 0,-1 0-1 0 0,0 1 1 0 0,0-1 0 0 0,0 1-1 0 0,0-1 1 0 0,0 1 0 0 0,1-1-1 0 0,-1 1 1 0 0,0 0 0 0 0,0 0-1 0 0,-1 0 1 0 0,1-1 0 0 0,0 1-1 0 0,0 0 1 0 0,0 0 0 0 0,-1 0 0 0 0,1 0-1 0 0,0 0 1 0 0,-1 1 0 0 0,1-1-1 0 0,-1 0 1 0 0,1 0 0 0 0,-1 0-1 0 0,1 0 1 0 0,-1 1 0 0 0,0-1-1 0 0,0 0 1 0 0,0 0 0 0 0,0 1-1 0 0,0-1 1 0 0,0 0 0 0 0,0 1 1 0 0,2 35 95 0 0,-1 0-1 0 0,-2 0 1 0 0,-2-1 0 0 0,-1 1 0 0 0,-2-1 0 0 0,-2 1 0 0 0,-1-2-1 0 0,-1 1 1 0 0,-14 27-95 0 0,1 5 182 0 0,-3-1 0 0 0,-3-1 0 0 0,-3-1 0 0 0,-3-2-1 0 0,-2-2 1 0 0,-21 23-182 0 0,47-68-6 0 0,-1-1 0 0 0,0 0-1 0 0,-1-1 1 0 0,-1-1 0 0 0,0 0-1 0 0,-1 0 1 0 0,0-2 0 0 0,-1 0-1 0 0,-1-1 1 0 0,1 0 0 0 0,-1-1-1 0 0,-1-1 1 0 0,0-1 0 0 0,0-1-1 0 0,0 0 1 0 0,-1-1 0 0 0,1-1 0 0 0,-1-1-1 0 0,-6 0 7 0 0,23-2-55 0 0,0-1 0 0 0,0 1 0 0 0,0-1 0 0 0,0 0 0 0 0,0 1 0 0 0,-1-1 0 0 0,1 0 0 0 0,0-1 0 0 0,0 1 0 0 0,0 0 0 0 0,0 0-1 0 0,0-1 1 0 0,0 1 0 0 0,0-1 0 0 0,0 0 0 0 0,0 0 0 0 0,1 0 0 0 0,-1 1 0 0 0,0-2 0 0 0,0 1 0 0 0,0 0 0 0 0,1 0 0 0 0,-1-1 0 0 0,1 1 0 0 0,-1 0 0 0 0,1-1 0 0 0,0 0 0 0 0,-1 1-1 0 0,1-1 1 0 0,0 0 0 0 0,0 1 0 0 0,0-1 0 0 0,0 0 0 0 0,1 0 0 0 0,-1 0 0 0 0,0 0 0 0 0,1 0 0 0 0,-1 0 0 0 0,1 0 0 0 0,0 0 0 0 0,0 0 0 0 0,-1-1 55 0 0,2-4-335 0 0,0 0 0 0 0,0-1 0 0 0,0 1-1 0 0,1 0 1 0 0,-1 0 0 0 0,2 1 0 0 0,-1-1 0 0 0,1 0 0 0 0,0 1 0 0 0,1 0 0 0 0,-1-1 0 0 0,1 1 0 0 0,0 1 0 0 0,1-1 0 0 0,-1 1 0 0 0,1-1 0 0 0,3-1 335 0 0,60-54-7050 0 0,-38 34 1250 0 0,-6 5-781 0 0</inkml:trace>
  <inkml:trace contextRef="#ctx0" brushRef="#br0" timeOffset="294.325">1672 578 11626 0 0,'0'0'2112'0'0,"0"0"-500"0"0,0 0-148 0 0,0 0 77 0 0,0 0-97 0 0,0 0-277 0 0,0 0-278 0 0,0 0-229 0 0,-11 31-186 0 0,-36 97-106 0 0,42-119-287 0 0,1 0 1 0 0,1 0-1 0 0,0 0 0 0 0,0 1 0 0 0,1 0 1 0 0,0-1-1 0 0,0 1 0 0 0,1 0 1 0 0,1 0-1 0 0,-1 0 0 0 0,2 3-81 0 0,0 4 112 0 0,0-10-49 0 0,1-1 0 0 0,1 0 0 0 0,-1 0 1 0 0,1 0-1 0 0,0-1 0 0 0,0 1 0 0 0,0-1 1 0 0,1 1-1 0 0,0-1 0 0 0,0 0 0 0 0,0-1 0 0 0,1 1 1 0 0,0-1-1 0 0,0 1 0 0 0,0-2 0 0 0,0 1 1 0 0,0 0-1 0 0,1-1 0 0 0,0 0 0 0 0,0 0 1 0 0,-1-1-1 0 0,2 0 0 0 0,-1 0 0 0 0,0 0 1 0 0,0-1-1 0 0,0 0 0 0 0,1 0 0 0 0,-1 0 1 0 0,1-1-1 0 0,-1 0 0 0 0,1 0 0 0 0,-1-1 1 0 0,1 0-64 0 0,13 1 112 0 0,-1-1 1 0 0,1-1 0 0 0,-1-1-1 0 0,0-1 1 0 0,0-1-1 0 0,0 0 1 0 0,0-1 0 0 0,-1-1-1 0 0,0-1 1 0 0,0-1 0 0 0,-1 0-1 0 0,-1-1 1 0 0,1-1-1 0 0,-1-1 1 0 0,-1 0 0 0 0,0-1-1 0 0,-1 0 1 0 0,-1-2 0 0 0,0 1-1 0 0,0-3-112 0 0,-9 13 6 0 0,0 0 0 0 0,0 0 0 0 0,-1 0 0 0 0,1-1 0 0 0,-1 1 0 0 0,-1-1 0 0 0,1 0 0 0 0,-1 0 0 0 0,1 0 0 0 0,-1 0 0 0 0,-1-1-1 0 0,1 1 1 0 0,-1 0 0 0 0,0-1 0 0 0,0 1 0 0 0,0-1 0 0 0,-1 1 0 0 0,0-1 0 0 0,0 1 0 0 0,-1-1 0 0 0,1 1 0 0 0,-1-1 0 0 0,0 1 0 0 0,-1-1 0 0 0,1 1 0 0 0,-1 0 0 0 0,0 0 0 0 0,0 0 0 0 0,-1 0 0 0 0,0 0-1 0 0,0 0 1 0 0,0 0 0 0 0,0 1 0 0 0,-1 0 0 0 0,1 0 0 0 0,-1 0 0 0 0,0 0-6 0 0,-7-2-175 0 0,1 1-1 0 0,-1 1 0 0 0,0 0 1 0 0,0 1-1 0 0,0 0 0 0 0,-1 0 1 0 0,1 1-1 0 0,-1 1 0 0 0,1 0 1 0 0,-1 0-1 0 0,1 1 1 0 0,-1 1-1 0 0,0 0 0 0 0,1 0 1 0 0,-1 1-1 0 0,1 1 0 0 0,0 0 1 0 0,-9 4 175 0 0,-25 12-4464 0 0,4 5-3393 0 0,21-9-4671 0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55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280 34 14675 0 0,'0'0'1151'0'0,"0"0"-221"0"0,0 0-141 0 0,0 0 7 0 0,0 0 39 0 0,0 0-29 0 0,0 0-125 0 0,0 0-162 0 0,0 0-122 0 0,0 0-26 0 0,0 0 1 0 0,-3 11-8 0 0,-13 129 1067 0 0,11-34-964 0 0,-6-1 0 0 0,-3-1 0 0 0,-6-1 0 0 0,-4 0 0 0 0,-23 59-467 0 0,7-54 60 0 0,36-83-774 0 0,4-24 209 0 0,0-1-185 0 0,0 0-212 0 0,1-12-3232 0 0,16-25-3516 0 0,-5 12-949 0 0,-7 11 5281 0 0</inkml:trace>
  <inkml:trace contextRef="#ctx0" brushRef="#br0" timeOffset="298.962">68 67 10378 0 0,'0'0'1531'0'0,"0"0"-132"0"0,0 0-81 0 0,0 0 1 0 0,0 0-40 0 0,0 0-26 0 0,0 0-10 0 0,0 0-67 0 0,0 0-122 0 0,0 0-176 0 0,0 0-186 0 0,38 1-131 0 0,120 3-81 0 0,42-20 647 0 0,215-39-95 0 0,-350 55-2108 0 0,-65 0 524 0 0,0 0-159 0 0,-5 11-2788 0 0,-51 21-8501 0 0,47-28 8646 0 0,-5 4-2174 0 0</inkml:trace>
  <inkml:trace contextRef="#ctx0" brushRef="#br0" timeOffset="553.916">0 630 8754 0 0,'0'0'1955'0'0,"0"0"-177"0"0,0 0 129 0 0,0 0 183 0 0,0 0-45 0 0,0 0-270 0 0,0 0-342 0 0,0 0-306 0 0,33 6-222 0 0,106 18-134 0 0,-41-24 228 0 0,-76-4-766 0 0,337-73 823 0 0,-330 73-2535 0 0,-19 4-2040 0 0,-1 0-4265 0 0,-8 0-4054 0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57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19 1928 0 0,'0'0'3229'0'0,"0"0"-1004"0"0,0 0-486 0 0,0 0-87 0 0,0 0 28 0 0,0 0-47 0 0,0 0-216 0 0,0 0-330 0 0,0 0-304 0 0,0 0-193 0 0,0 0-106 0 0,0 0-43 0 0,-2 0 1309 0 0,64 7 3086 0 0,1 0-3876 0 0,248-25 563 0 0,-99 3-1273 0 0,-212 15-314 0 0,0 0-36 0 0,0 0-32 0 0,0 0-61 0 0,0 0-30 0 0,0 0-72 0 0,0 0-81 0 0,-24 0-9337 0 0,17 0 1054 0 0,3 0 207 0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57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3449 0 0,'0'0'2100'0'0,"0"0"-73"0"0,0 0 23 0 0,0 0 29 0 0,0 0-217 0 0,0 0-374 0 0,0 0-354 0 0,0 0-275 0 0,0 0-162 0 0,0 0-42 0 0,0 0-22 0 0,0 0 4 0 0,0 0 69 0 0,2 11 1572 0 0,63-10 1562 0 0,120-9-1865 0 0,6-19-1499 0 0,-58 13-1016 0 0,-80 9-1372 0 0,-21-4-3749 0 0,-25 8-1192 0 0,0 1-5198 0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0:58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0 482 11883 0 0,'0'0'2233'0'0,"0"0"-315"0"0,0 0-331 0 0,0 0-112 0 0,0 0-121 0 0,0 0-195 0 0,0 0-225 0 0,0 0-241 0 0,0 0-155 0 0,0 0-49 0 0,0 0 7 0 0,4 5 41 0 0,-1-1-445 0 0,-1-1 0 0 0,1 0 0 0 0,-1 0 0 0 0,1 0 0 0 0,0-1 0 0 0,0 1 0 0 0,1-1 0 0 0,-1 1 0 0 0,0-1-1 0 0,1 0 1 0 0,-1-1 0 0 0,1 1 0 0 0,-1 0 0 0 0,1-1 0 0 0,0 0 0 0 0,0 0 0 0 0,1 0-92 0 0,159 25 1819 0 0,75-55-1211 0 0,-238 29-751 0 0,44-9-1326 0 0,-36 5-3374 0 0,-1-1-4244 0 0,-6 4-2761 0 0</inkml:trace>
  <inkml:trace contextRef="#ctx0" brushRef="#br0" timeOffset="614.068">805 110 10706 0 0,'0'0'2094'0'0,"0"0"-286"0"0,0 0-277 0 0,0 0-134 0 0,0 0-125 0 0,0 0-173 0 0,0 0-238 0 0,0 0-240 0 0,0 0-144 0 0,0 0-36 0 0,0 0-3 0 0,0 0 18 0 0,0 0 8 0 0,5 15-45 0 0,40 100 685 0 0,-31-75-851 0 0,-2 0 0 0 0,-3 1 0 0 0,0 1 0 0 0,0 25-253 0 0,8 128 190 0 0,-17-187-195 0 0,0-7 9 0 0,-1-1 1 0 0,1 1-1 0 0,0 0 0 0 0,0 0 1 0 0,0 0-1 0 0,0 0 0 0 0,0 0 1 0 0,0-1-1 0 0,0 1 1 0 0,0 0-1 0 0,0 0 0 0 0,0 0 1 0 0,0 0-1 0 0,1 0 0 0 0,-1-1 1 0 0,0 1-1 0 0,1 0 0 0 0,-1 0 1 0 0,0-1-1 0 0,1 1 0 0 0,-1 0 1 0 0,1 0-1 0 0,-1-1 1 0 0,1 1-1 0 0,0 0 0 0 0,-1-1 1 0 0,1 1-1 0 0,-1-1 0 0 0,1 1 1 0 0,0-1-1 0 0,0 1 0 0 0,-1-1 1 0 0,1 1-1 0 0,0-1 1 0 0,0 0-1 0 0,0 0 0 0 0,-1 1 1 0 0,1-1-1 0 0,1 0-4 0 0,16-26 740 0 0,188-438 498 0 0,-114 277-1266 0 0,-88 166-860 0 0,-4 24-2868 0 0,-11 43-1871 0 0,2-17-3340 0 0,3-16-300 0 0</inkml:trace>
  <inkml:trace contextRef="#ctx0" brushRef="#br0" timeOffset="1018.035">1254 585 3921 0 0,'0'0'4385'0'0,"0"0"-2066"0"0,0 0-520 0 0,0 0 239 0 0,0 0 45 0 0,0 0-287 0 0,0 0-361 0 0,0 0-312 0 0,0 0-245 0 0,0 0-177 0 0,0 0-135 0 0,0 0-105 0 0,0 0-77 0 0,26-7-61 0 0,81-22-22 0 0,-103 28-262 0 0,-1 0-1 0 0,1 0 1 0 0,0 0 0 0 0,0 0-1 0 0,-1-1 1 0 0,1 1 0 0 0,-1-1-1 0 0,1 0 1 0 0,-1 0-1 0 0,0 0 1 0 0,0-1 0 0 0,0 1-1 0 0,0-1 1 0 0,0 0-1 0 0,0 0 1 0 0,-1 0 0 0 0,1 0-1 0 0,-1 0 1 0 0,1-1-39 0 0,6-10 172 0 0,-7 13-155 0 0,-1-1 0 0 0,1 0 0 0 0,0 0 0 0 0,-1 0 0 0 0,1 0 0 0 0,-1-1 0 0 0,1 1 0 0 0,-1 0 0 0 0,0-1 0 0 0,0 1 0 0 0,0-1 0 0 0,0 1 0 0 0,-1-1 0 0 0,1 1 0 0 0,-1-1 0 0 0,0 1 0 0 0,1-1 0 0 0,-1 0 0 0 0,0 1 0 0 0,0-1 0 0 0,-1 1-1 0 0,1-1 1 0 0,0 0 0 0 0,-1 1 0 0 0,0-1 0 0 0,0 1 0 0 0,1-1 0 0 0,-2 1 0 0 0,1 0 0 0 0,0-1 0 0 0,0 1 0 0 0,-1 0 0 0 0,1 0 0 0 0,-1 0 0 0 0,1 0 0 0 0,-1 0 0 0 0,0 0 0 0 0,0 0 0 0 0,0 0 0 0 0,0 1 0 0 0,0-1 0 0 0,-3 0-17 0 0,-5 0-32 0 0,0 1 0 0 0,0 0 0 0 0,0 1 0 0 0,0 0-1 0 0,0 0 1 0 0,0 1 0 0 0,0 1 0 0 0,0 0 0 0 0,0 0-1 0 0,0 1 1 0 0,0 0 0 0 0,1 0 0 0 0,-1 1 0 0 0,1 1-1 0 0,0-1 1 0 0,1 1 0 0 0,-1 1 0 0 0,1 0 0 0 0,0 0 0 0 0,0 1-1 0 0,1 0 1 0 0,0 0 0 0 0,0 0 0 0 0,0 1 0 0 0,1 0-1 0 0,0 1 1 0 0,1-1 0 0 0,0 1 0 0 0,0 0 0 0 0,0 2 32 0 0,3-6 20 0 0,0-1 0 0 0,1 1 0 0 0,-1 0 0 0 0,1-1 0 0 0,0 1 0 0 0,0 0-1 0 0,0 0 1 0 0,1 0 0 0 0,0-1 0 0 0,0 1 0 0 0,0 0 0 0 0,0 0 0 0 0,1 0 0 0 0,0 0 0 0 0,0-1 0 0 0,0 1 0 0 0,1 0 0 0 0,-1-1 0 0 0,1 1 0 0 0,0-1 0 0 0,1 1 0 0 0,-1-1 0 0 0,1 0 0 0 0,-1 0 0 0 0,1 0 0 0 0,0 0 0 0 0,1-1 0 0 0,-1 1 0 0 0,1-1 0 0 0,0 0 0 0 0,-1 0 0 0 0,1 0 0 0 0,0-1 0 0 0,1 1 0 0 0,-1-1 0 0 0,0 0 0 0 0,4 1-20 0 0,5 2 56 0 0,0 0 0 0 0,0-1 0 0 0,0 0 0 0 0,1-1 0 0 0,-1-1 0 0 0,1 0 0 0 0,0-1 0 0 0,0-1 0 0 0,-1 0 0 0 0,1 0 0 0 0,0-2 0 0 0,0 0 0 0 0,-1 0 0 0 0,1-1 0 0 0,4-2-56 0 0,105-62-2365 0 0,-86 40-2558 0 0,0-1-5326 0 0,-25 20 1040 0 0</inkml:trace>
  <inkml:trace contextRef="#ctx0" brushRef="#br0" timeOffset="1259.375">2021 383 6617 0 0,'0'0'4325'0'0,"0"0"-1757"0"0,0 0-747 0 0,0 0-154 0 0,0 0-110 0 0,0 0-228 0 0,0 0-270 0 0,-26 31-233 0 0,-81 98-206 0 0,26-28 403 0 0,-5 20-2534 0 0,78-117-2218 0 0,1-4-2225 0 0,2 0-1339 0 0,3 0 2368 0 0</inkml:trace>
  <inkml:trace contextRef="#ctx0" brushRef="#br0" timeOffset="1441.087">1747 434 7946 0 0,'0'0'3659'0'0,"0"0"-908"0"0,0 0-737 0 0,0 0-439 0 0,0 0-332 0 0,0 0-213 0 0,0 0-159 0 0,0 0-118 0 0,0 0-82 0 0,0 0-100 0 0,0 0-74 0 0,0 0-72 0 0,0 0-24 0 0,12 18-68 0 0,59 92 186 0 0,-62-96-470 0 0,0-1 1 0 0,2 0-1 0 0,-1 0 1 0 0,2-1-1 0 0,-1-1 1 0 0,2 0-1 0 0,-1 0 1 0 0,2-2-1 0 0,-1 1 1 0 0,14 6-50 0 0,15-8-1332 0 0,-28-11-2399 0 0,-1-1-4732 0 0,-9 3-644 0 0</inkml:trace>
  <inkml:trace contextRef="#ctx0" brushRef="#br0" timeOffset="1713.691">2368 254 14371 0 0,'0'0'1539'0'0,"0"0"-471"0"0,0 0-89 0 0,0 0 137 0 0,0 0 26 0 0,0 0-143 0 0,0 0-178 0 0,0 0-152 0 0,0 0-133 0 0,-10 30-120 0 0,-30 97-88 0 0,16-5 237 0 0,22-110-591 0 0,0 0 1 0 0,1 1-1 0 0,0-1 0 0 0,1 0 0 0 0,0 0 0 0 0,1 0 0 0 0,1 0 1 0 0,0 0-1 0 0,0 0 0 0 0,1 0 0 0 0,2 3 26 0 0,1-2-815 0 0,0-2 2478 0 0,-2-3-4630 0 0,-2-2-4392 0 0,-1 0-6182 0 0,-1-6 12295 0 0</inkml:trace>
  <inkml:trace contextRef="#ctx0" brushRef="#br0" timeOffset="1965.053">2073 467 12483 0 0,'0'0'1908'0'0,"0"0"-666"0"0,0 0-169 0 0,0 0 154 0 0,0 0 37 0 0,0 0-185 0 0,0 0-232 0 0,0 0-201 0 0,0 0-169 0 0,0 0-134 0 0,35 5-103 0 0,110 15-96 0 0,7-20-1575 0 0,-125-3-800 0 0,-8 0-2784 0 0,-5 3-6232 0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1:02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370 451 5785 0 0,'0'0'1545'0'0,"0"0"-189"0"0,0 0 7 0 0,0 0 162 0 0,0 0 32 0 0,0 0-144 0 0,0 0-278 0 0,0 0-281 0 0,0 0-161 0 0,0 0-101 0 0,0 0-63 0 0,-24 5-59 0 0,-74 20-62 0 0,36 10 265 0 0,49-25-577 0 0,0 0 1 0 0,1 1 0 0 0,0 1 0 0 0,1 0 0 0 0,0 0-1 0 0,1 1 1 0 0,1 0 0 0 0,0 1 0 0 0,0 0-1 0 0,2 0 1 0 0,-1 1 0 0 0,2 0 0 0 0,0 0 0 0 0,1 0-1 0 0,0 1 1 0 0,2 0 0 0 0,0 0 0 0 0,0 0-1 0 0,2 1 1 0 0,0-1 0 0 0,1 10-97 0 0,0-23 26 0 0,1 1 0 0 0,0-1-1 0 0,1 1 1 0 0,-1 0 0 0 0,1-1 0 0 0,-1 0 0 0 0,1 0-1 0 0,0 1 1 0 0,0-1 0 0 0,1 0 0 0 0,-1 0 0 0 0,0-1-1 0 0,1 1 1 0 0,0 0 0 0 0,0-1 0 0 0,0 0 0 0 0,0 1-1 0 0,0-1 1 0 0,0-1 0 0 0,0 1 0 0 0,1 0 0 0 0,-1-1-1 0 0,1 1 1 0 0,-1-1 0 0 0,1 0 0 0 0,0 0 0 0 0,-1-1-26 0 0,105 7 739 0 0,-83-13-573 0 0,-1-2 1 0 0,0 0-1 0 0,0-1 0 0 0,-1-2 0 0 0,0 0 0 0 0,0-2 0 0 0,-2 0 0 0 0,0-2 0 0 0,0 0 0 0 0,-1-1 0 0 0,6-8-166 0 0,-4 1 73 0 0,-1-1 1 0 0,-1 0-1 0 0,-1-2 0 0 0,-1 0 0 0 0,-1-1 0 0 0,-2-1 0 0 0,-1 0 0 0 0,-1-1 0 0 0,-1-1 0 0 0,-1 0 1 0 0,0-10-74 0 0,-6 24-33 0 0,-1 0 0 0 0,0 0 0 0 0,-1-1 1 0 0,-1 1-1 0 0,-1-1 0 0 0,0 1 1 0 0,-2-1-1 0 0,1 1 0 0 0,-2-1 1 0 0,0 1-1 0 0,-1-1 0 0 0,-1 1 0 0 0,0 0 1 0 0,-1 0-1 0 0,-1 1 0 0 0,-1-1 1 0 0,0 1-1 0 0,-1 1 0 0 0,0 0 1 0 0,-1 0-1 0 0,-1 0 0 0 0,0 1 0 0 0,-8-8 33 0 0,13 17-17 0 0,1-1 0 0 0,-1 1 0 0 0,0 1 0 0 0,0-1 0 0 0,0 1 0 0 0,0 0 0 0 0,-1 0 0 0 0,1 0 0 0 0,-1 1 0 0 0,0 0 0 0 0,0 0 0 0 0,0 0 0 0 0,0 1 0 0 0,0 0 0 0 0,0 0 0 0 0,0 1 0 0 0,0-1 0 0 0,0 1 0 0 0,0 1 0 0 0,0-1 0 0 0,0 1 0 0 0,-1 0 0 0 0,1 0 0 0 0,1 1 0 0 0,-1 0 0 0 0,0 0 0 0 0,0 0 0 0 0,1 1 0 0 0,-1 0 0 0 0,1 0 0 0 0,0 0 0 0 0,0 1 0 0 0,0-1 0 0 0,0 1 0 0 0,1 0 0 0 0,-1 1 0 0 0,-1 2 17 0 0,-2 2-1 0 0,1 1 0 0 0,0 0-1 0 0,1 1 1 0 0,0-1 0 0 0,0 1 0 0 0,1 1 0 0 0,0-1 0 0 0,1 1 0 0 0,1-1-1 0 0,0 1 1 0 0,0 0 0 0 0,1 1 0 0 0,1-1 0 0 0,0 0 0 0 0,0 0 0 0 0,2 1-1 0 0,-1-1 1 0 0,2 0 0 0 0,1 8 1 0 0,1 3 23 0 0,2 0 0 0 0,0 0 1 0 0,2-1-1 0 0,0 0 0 0 0,1 0 0 0 0,2-1 0 0 0,0 0 0 0 0,1-1 1 0 0,13 16-24 0 0,12 13-111 0 0,3-2 0 0 0,1-2 1 0 0,25 19 110 0 0,-64-61-918 0 0,20 15 410 0 0,-15-14-4376 0 0,0-2-5787 0 0,-7-2 3181 0 0</inkml:trace>
  <inkml:trace contextRef="#ctx0" brushRef="#br0" timeOffset="683.41">716 852 6713 0 0,'0'0'2878'0'0,"0"0"-692"0"0,0 0-307 0 0,0 0 43 0 0,0 0-40 0 0,0 0-279 0 0,0 0-315 0 0,0 0-264 0 0,0 0-178 0 0,0 0-109 0 0,0 0-91 0 0,0 0-102 0 0,0 0-101 0 0,21-35-85 0 0,62-110-51 0 0,-45 56 228 0 0,-29 62-380 0 0,2 1 0 0 0,0-1 0 0 0,1 2-1 0 0,2 0 1 0 0,1 0 0 0 0,0 2 0 0 0,3-2-155 0 0,0 7 51 0 0,-17 18-66 0 0,-1 0-28 0 0,-1 29-50 0 0,-1-16 90 0 0,1 1-1 0 0,0-1 0 0 0,1 0 0 0 0,1 1 1 0 0,0-1-1 0 0,1 0 0 0 0,0 1 1 0 0,1-1-1 0 0,0 0 0 0 0,1 0 1 0 0,0-1-1 0 0,1 1 0 0 0,1-1 0 0 0,0 0 1 0 0,1-1-1 0 0,0 1 0 0 0,6 6 4 0 0,-10-16 7 0 0,1 0 0 0 0,0 0 0 0 0,-1 0 0 0 0,1-1 1 0 0,0 1-1 0 0,0-1 0 0 0,0 0 0 0 0,1 0 0 0 0,-1-1 0 0 0,0 1 0 0 0,0-1 0 0 0,0 0 0 0 0,0 0 0 0 0,1 0 0 0 0,-1 0 0 0 0,0-1 0 0 0,0 0 0 0 0,0 0 0 0 0,0 0 0 0 0,0 0 0 0 0,0 0 0 0 0,0-1 0 0 0,0 0 0 0 0,-1 0 0 0 0,1 0 0 0 0,-1 0 0 0 0,1-1 0 0 0,-1 1 0 0 0,0-1 0 0 0,0 0 0 0 0,0 0 0 0 0,0 0 0 0 0,0 0 0 0 0,-1-1 0 0 0,1 1 0 0 0,-1-1 0 0 0,0 0-7 0 0,199-272 243 0 0,-186 258-183 0 0,-15 17-52 0 0,0 1-23 0 0,0 12-81 0 0,0 196 211 0 0,1-200-161 0 0,0-1 0 0 0,0 1 0 0 0,0-1 0 0 0,0 0 1 0 0,1 1-1 0 0,1-1 0 0 0,-1 0 0 0 0,1 0 0 0 0,0-1 0 0 0,1 1 0 0 0,0-1 0 0 0,0 1 0 0 0,0-1 0 0 0,1 0 0 0 0,-1-1 0 0 0,1 1 0 0 0,1-1 0 0 0,-1 0 1 0 0,1 0-1 0 0,0-1 0 0 0,0 1 0 0 0,0-1 0 0 0,1-1 0 0 0,-1 1 0 0 0,1-1 0 0 0,0 0 0 0 0,0-1 0 0 0,0 1 0 0 0,1-2 0 0 0,-1 1 0 0 0,0-1 1 0 0,5 1 45 0 0,40-6-3847 0 0,-36-1-1307 0 0,0-2-5516 0 0,-13 4 4523 0 0</inkml:trace>
  <inkml:trace contextRef="#ctx0" brushRef="#br0" timeOffset="973.132">0 937 8730 0 0,'0'0'2283'0'0,"0"0"-743"0"0,0 0-457 0 0,0 0 67 0 0,0 0 85 0 0,0 0-14 0 0,0 0-38 0 0,0 0-143 0 0,0 0-183 0 0,0 0-126 0 0,0 0-109 0 0,0 0-120 0 0,0 0-46 0 0,28 14-23 0 0,91 45-5 0 0,-114-56-371 0 0,1 0 0 0 0,0-1 0 0 0,0 1 0 0 0,0-2 0 0 0,1 1 0 0 0,-1-1 0 0 0,0 0 0 0 0,1 0-1 0 0,-1 0 1 0 0,1-1 0 0 0,-1 0 0 0 0,1 0 0 0 0,3-2-57 0 0,11 0 185 0 0,313-39 1579 0 0,-150 13-1328 0 0,187-25 71 0 0,-51 6-1172 0 0,-107 22-2546 0 0,-160 22-359 0 0,-35 2-367 0 0,-1 1-3696 0 0,-9 0-477 0 0</inkml:trace>
  <inkml:trace contextRef="#ctx0" brushRef="#br0" timeOffset="1736.776">976 1228 8058 0 0,'0'0'3769'0'0,"0"0"-1644"0"0,0 0-690 0 0,0 0-73 0 0,0 0-26 0 0,0 0-150 0 0,0 0-174 0 0,0 0-150 0 0,-33-1-121 0 0,-102-1-98 0 0,57 13 341 0 0,55-2-871 0 0,0 2 1 0 0,1 0-1 0 0,1 2 1 0 0,-1 0-1 0 0,2 2 1 0 0,0 0-1 0 0,1 1 1 0 0,0 1-1 0 0,2 0 0 0 0,0 2 1 0 0,1 0-1 0 0,1 1 1 0 0,0 0-1 0 0,2 1 1 0 0,-10 21-114 0 0,19-35 5 0 0,1-1 0 0 0,0 1 0 0 0,0 0 0 0 0,1 0 0 0 0,0 0 0 0 0,1 0 0 0 0,-1 0 0 0 0,1 1 0 0 0,0-1 0 0 0,1 0 0 0 0,0 1 0 0 0,0-1 0 0 0,1 4-5 0 0,1-7 21 0 0,0-1 0 0 0,0 0 1 0 0,0 0-1 0 0,1 0 0 0 0,-1 0 0 0 0,1 0 0 0 0,0 0 0 0 0,0-1 1 0 0,0 1-1 0 0,0-1 0 0 0,0 0 0 0 0,0 0 0 0 0,1 0 0 0 0,-1 0 1 0 0,1-1-1 0 0,-1 1 0 0 0,1-1 0 0 0,0 0 0 0 0,-1 0 0 0 0,1 0 1 0 0,0-1-1 0 0,0 1 0 0 0,0-1 0 0 0,0 0 0 0 0,-1 0 0 0 0,1 0 1 0 0,0-1-1 0 0,0 1 0 0 0,0-1 0 0 0,0 0-21 0 0,0 1 35 0 0,15-1 79 0 0,1 0 0 0 0,-1-1 1 0 0,0-2-1 0 0,-1 0 1 0 0,1 0-1 0 0,-1-2 0 0 0,0 0 1 0 0,0-2-1 0 0,16-8-114 0 0,-2 1 83 0 0,0-1 1 0 0,-1-2-1 0 0,-1-1 1 0 0,0-2-1 0 0,-2-1 0 0 0,0-1 1 0 0,-2-1-1 0 0,18-21-83 0 0,-27 28 19 0 0,0-2-1 0 0,-1 0 1 0 0,0-1 0 0 0,-2-1 0 0 0,0 0 0 0 0,-2-1-1 0 0,0 0 1 0 0,-2-1 0 0 0,0 0 0 0 0,-1 0-1 0 0,-2-1 1 0 0,0-1 0 0 0,2-21-19 0 0,-7 39-3 0 0,-1 1-1 0 0,-1 0 1 0 0,1 0 0 0 0,-1 0 0 0 0,0 0-1 0 0,0-1 1 0 0,0 1 0 0 0,-1 0-1 0 0,0 0 1 0 0,-1 0 0 0 0,1 0 0 0 0,-1 0-1 0 0,0 0 1 0 0,-1 0 0 0 0,1 0-1 0 0,-1 1 1 0 0,0 0 0 0 0,0-1 0 0 0,-1 1-1 0 0,0 0 1 0 0,0 0 0 0 0,0 1-1 0 0,0-1 1 0 0,-1 1 0 0 0,0 0 0 0 0,-2-1 3 0 0,3 3-13 0 0,0 1 1 0 0,0 0-1 0 0,0 0 0 0 0,0 0 1 0 0,0 1-1 0 0,0-1 1 0 0,-1 1-1 0 0,1 0 1 0 0,0 0-1 0 0,0 1 1 0 0,0-1-1 0 0,-1 1 1 0 0,1 0-1 0 0,0 0 1 0 0,0 0-1 0 0,0 0 0 0 0,1 1 1 0 0,-1 0-1 0 0,0 0 1 0 0,0 0-1 0 0,1 0 1 0 0,-1 0-1 0 0,1 1 1 0 0,0 0-1 0 0,-2 2 13 0 0,-12 13-3 0 0,0 2-1 0 0,2 0 0 0 0,0 1 0 0 0,2 0 1 0 0,0 1-1 0 0,2 1 0 0 0,0 0 1 0 0,1 0-1 0 0,2 1 0 0 0,0 0 0 0 0,2 1 1 0 0,0 0-1 0 0,2 0 0 0 0,1 0 1 0 0,1 0-1 0 0,1 0 0 0 0,1 1 1 0 0,1 3 3 0 0,2-9 14 0 0,0 0 0 0 0,1 0 0 0 0,0 0 1 0 0,2-1-1 0 0,1 1 0 0 0,0-1 0 0 0,1-1 1 0 0,1 0-1 0 0,1 0 0 0 0,1 0 1 0 0,0-1-15 0 0,11 20-1 0 0,25 41-155 0 0,-45-78-279 0 0,1 1 1 0 0,0-1-1 0 0,0 1 1 0 0,-1-1-1 0 0,1 0 1 0 0,0 0-1 0 0,0 0 1 0 0,-1-1-1 0 0,1 1 1 0 0,0-1-1 0 0,0 0 1 0 0,-1 1-1 0 0,1-1 1 0 0,0 0-1 0 0,-1 0 1 0 0,1-1-1 0 0,-1 1 1 0 0,0 0-1 0 0,1-1 1 0 0,-1 0-1 0 0,0 1 1 0 0,0-1-1 0 0,0 0 1 0 0,0 0-1 0 0,0-1 435 0 0,14-11-9086 0 0,-9 10 1610 0 0</inkml:trace>
  <inkml:trace contextRef="#ctx0" brushRef="#br0" timeOffset="2105.173">1512 1139 6249 0 0,'0'0'2294'0'0,"0"0"-425"0"0,0 0-57 0 0,0 0 190 0 0,0 0 29 0 0,0 0-217 0 0,0 0-307 0 0,0 0-297 0 0,0 0-235 0 0,0 0-172 0 0,0 0-161 0 0,0 0-96 0 0,-9 34-67 0 0,-24 104-57 0 0,21-52 591 0 0,-11 97-281 0 0,25-179-704 0 0,0-1-1 0 0,1 0 1 0 0,-1 0 0 0 0,1-1-1 0 0,0 1 1 0 0,0-1-1 0 0,0 1 1 0 0,0-1-1 0 0,0 0 1 0 0,0 0 0 0 0,1 0-1 0 0,-1 0 1 0 0,1-1-1 0 0,-1 1 1 0 0,1-1-1 0 0,0 0 1 0 0,0 0-1 0 0,-1-1 1 0 0,1 1 0 0 0,0-1-1 0 0,0 1 1 0 0,0-1-1 0 0,0-1 1 0 0,0 1-1 0 0,-1 0 1 0 0,1-1 0 0 0,0 0-1 0 0,0 0 1 0 0,-1 0-1 0 0,3-1-27 0 0,0 2 35 0 0,23-4 44 0 0,-1-1-1 0 0,0-2 1 0 0,0 0 0 0 0,0-2-1 0 0,-1-1 1 0 0,14-8-79 0 0,-28 3-2983 0 0,-20 10-3030 0 0,-7 0-3824 0 0,5 2 936 0 0</inkml:trace>
  <inkml:trace contextRef="#ctx0" brushRef="#br0" timeOffset="2351.413">1201 1430 9338 0 0,'0'0'3745'0'0,"0"0"-1837"0"0,0 0-569 0 0,0 0 195 0 0,0 0 81 0 0,0 0-255 0 0,0 0-346 0 0,0 0-286 0 0,0 0-192 0 0,33-5-104 0 0,107-16-64 0 0,93-5 368 0 0,-104 15-1640 0 0,-85 8-2245 0 0,-1 0-4139 0 0,-28 2-4296 0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1:16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 0 9218 0 0,'0'0'1315'0'0,"0"0"-113"0"0,0 0-114 0 0,0 0 68 0 0,0 0 92 0 0,0 0 35 0 0,0 0-76 0 0,0 0-165 0 0,0 0-177 0 0,0 0-169 0 0,0 0-165 0 0,3 12 420 0 0,-34 169 1426 0 0,-5 193-1343 0 0,32-204-691 0 0,6-168-296 0 0,0 0 0 0 0,1-1 0 0 0,-1 1 0 0 0,1-1 0 0 0,-1 1 0 0 0,1-1 0 0 0,0 0 0 0 0,-1 0 0 0 0,1 0 0 0 0,0 0 0 0 0,0 0 0 0 0,0-1 0 0 0,0 1 0 0 0,0-1 0 0 0,0 0 0 0 0,0 0 1 0 0,0 0-1 0 0,0 0 0 0 0,0-1 0 0 0,0 1 0 0 0,-1-1 0 0 0,1 1 0 0 0,0-1 0 0 0,0 0 0 0 0,0 0 0 0 0,-1-1 0 0 0,3 0-47 0 0,61-24 445 0 0,-52 20-376 0 0,1 0-1 0 0,-1 0 0 0 0,1 1 1 0 0,0 1-1 0 0,0 1 0 0 0,0 0 1 0 0,1 1-1 0 0,5 0-68 0 0,540 38 365 0 0,-397-45-137 0 0,-1-7-1 0 0,0-7 0 0 0,85-27-227 0 0,88-13 256 0 0,-228 55-179 0 0,-108 8 7 0 0,0 0 30 0 0,0 0 27 0 0,0 0 23 0 0,-29 0 692 0 0,28 0-841 0 0,0 0-1 0 0,0 0 1 0 0,1 0 0 0 0,-1 1-1 0 0,0-2 1 0 0,0 1-1 0 0,0 0 1 0 0,1 0-1 0 0,-1 0 1 0 0,0 0 0 0 0,0 0-1 0 0,1-1 1 0 0,-1 1-1 0 0,0 0 1 0 0,0-1 0 0 0,1 1-1 0 0,-1 0 1 0 0,0-1-1 0 0,1 1 1 0 0,-1-1 0 0 0,1 1-1 0 0,-1-1 1 0 0,0 1-1 0 0,1-1 1 0 0,-1 0 0 0 0,1 1-1 0 0,-1-1 1 0 0,1 0-1 0 0,0 1 1 0 0,-1-1-1 0 0,1 0 1 0 0,0 0 0 0 0,-1 1-1 0 0,1-1 1 0 0,0 0-1 0 0,0 0 1 0 0,0 1 0 0 0,0-1-1 0 0,0 0 1 0 0,0 0-1 0 0,0 0 1 0 0,0 1 0 0 0,0-1-1 0 0,0 0 1 0 0,0 0-1 0 0,0 0 1 0 0,1 0-15 0 0,-2-12 12 0 0,-16-186 28 0 0,13 181-286 0 0,-2 1-1 0 0,-1 0 1 0 0,0 0 0 0 0,-1 0 0 0 0,0 1 0 0 0,-2 0 0 0 0,0 1 0 0 0,0 0 0 0 0,-2 0 0 0 0,1 1 0 0 0,-10-7 246 0 0,-17-9-5379 0 0,-6 9-4462 0 0,32 16-2799 0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1:17.1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901 375 17468 0 0,'0'0'1056'0'0,"0"0"-78"0"0,0 0-76 0 0,0 0-11 0 0,0 0 5 0 0,0 0-34 0 0,0 0-106 0 0,0 0-182 0 0,0 0-137 0 0,0 0-58 0 0,0 0 1 0 0,2 12 28 0 0,43 224 1443 0 0,-30-120-1546 0 0,-4 1 1 0 0,-6 1-1 0 0,-8 93-305 0 0,-3-156-184 0 0,-1 1 0 0 0,-4-2-1 0 0,-1 1 1 0 0,-16 39 184 0 0,13-44-909 0 0,6-35-1171 0 0,-10-25-13022 0 0,16 5 5176 0 0</inkml:trace>
  <inkml:trace contextRef="#ctx0" brushRef="#br0" timeOffset="287.712">102 750 13947 0 0,'0'0'1320'0'0,"0"0"-266"0"0,0 0 55 0 0,0 0 209 0 0,0 0 86 0 0,35-20-106 0 0,116-65-227 0 0,-1 21 489 0 0,638-215 1953 0 0,-621 208-3781 0 0,-118 42-3438 0 0,-55 21-11073 0 0,3 8 5938 0 0</inkml:trace>
  <inkml:trace contextRef="#ctx0" brushRef="#br0" timeOffset="939.594">1380 194 5641 0 0,'0'0'3236'0'0,"0"0"-1416"0"0,0 0-369 0 0,0 0 223 0 0,0 0 194 0 0,0 0-104 0 0,0 0-247 0 0,0 0-249 0 0,0 0-217 0 0,0 0-163 0 0,5 35-118 0 0,19 111-108 0 0,-13 96 983 0 0,-11 310-738 0 0,15-397-742 0 0,3-114-37 0 0,4-71 1323 0 0,59-150-834 0 0,-56 130-576 0 0,2 1-1 0 0,1 2 0 0 0,3 0 1 0 0,2 3-1 0 0,29-32-40 0 0,-61 76-2 0 0,0-1 1 0 0,-1 1 0 0 0,1-1-1 0 0,-1 1 1 0 0,1-1 0 0 0,0 1 0 0 0,-1 0-1 0 0,1-1 1 0 0,0 1 0 0 0,-1 0-1 0 0,1-1 1 0 0,0 1 0 0 0,0 0-1 0 0,-1 0 1 0 0,1 0 0 0 0,0-1-1 0 0,0 1 1 0 0,0 0 0 0 0,-1 0-1 0 0,1 0 1 0 0,0 0 0 0 0,0 1-1 0 0,-1-1 1 0 0,1 0 0 0 0,0 0-1 0 0,0 0 1 0 0,-1 1 0 0 0,1-1-1 0 0,0 0 1 0 0,0 1 0 0 0,-1-1-1 0 0,1 0 1 0 0,-1 1 0 0 0,1-1-1 0 0,0 1 1 0 0,-1-1 0 0 0,1 1-1 0 0,-1-1 1 0 0,1 1 0 0 0,-1 0-1 0 0,1-1 1 0 0,-1 1 0 0 0,1 0-1 0 0,-1-1 1 0 0,0 1 0 0 0,1 0-1 0 0,-1-1 1 0 0,0 1 0 0 0,0 0-1 0 0,0 0 1 0 0,1 0 0 0 0,-1-1-1 0 0,0 1 1 0 0,0 0 0 0 0,0 0-1 0 0,0-1 1 0 0,0 1 0 0 0,0 0-1 0 0,-1 0 1 0 0,1-1 0 0 0,0 1-1 0 0,0 0 1 0 0,0 0 0 0 0,-1-1-1 0 0,1 1 3 0 0,2 9 73 0 0,36 152 178 0 0,12 22 16 0 0,-47-177-600 0 0,-1-4-1710 0 0,-3-10-2986 0 0,1-3-4536 0 0,0 6-2359 0 0</inkml:trace>
  <inkml:trace contextRef="#ctx0" brushRef="#br0" timeOffset="1221.655">2077 1060 3505 0 0,'0'0'3042'0'0,"0"0"-1098"0"0,0 0-169 0 0,0 0 172 0 0,0 0-36 0 0,0 0-281 0 0,0 0-335 0 0,0 0-284 0 0,0 0-156 0 0,-8 33-68 0 0,-24 102-42 0 0,24-56 2373 0 0,11-96 870 0 0,5-18-3262 0 0,-1 2-574 0 0,108-409 673 0 0,-94 395-1674 0 0,-9 72-4272 0 0,-9-17 3491 0 0,5 15-3464 0 0,-1-10-4382 0 0,-5-9 2390 0 0</inkml:trace>
  <inkml:trace contextRef="#ctx0" brushRef="#br0" timeOffset="2343.705">2339 795 3705 0 0,'0'0'2639'0'0,"0"0"-192"0"0,0 0-46 0 0,0 0-115 0 0,0 0-259 0 0,0 0-332 0 0,0 0-315 0 0,0 0-282 0 0,0 0-228 0 0,0 0-153 0 0,0 0-124 0 0,0 0-102 0 0,-7 33-62 0 0,-22 102-53 0 0,26-81 182 0 0,7-48-414 0 0,-2-2-28 0 0,1 1 1 0 0,0-1-1 0 0,0 0 0 0 0,0 0 1 0 0,0 0-1 0 0,1-1 0 0 0,-1 1 1 0 0,1-1-1 0 0,0 0 1 0 0,0 0-1 0 0,0 0 0 0 0,1-1 1 0 0,-1 1-1 0 0,0-1 1 0 0,1 0-1 0 0,0 0 0 0 0,0 0 1 0 0,-1-1-1 0 0,1 0 0 0 0,0 0 1 0 0,0 0-1 0 0,0-1 1 0 0,0 1-1 0 0,0-1 0 0 0,0 0 1 0 0,0-1-1 0 0,0 1 1 0 0,0-1-1 0 0,0 0 0 0 0,0 0 1 0 0,0-1-1 0 0,0 1 0 0 0,0-1 1 0 0,-1 0-1 0 0,1 0 1 0 0,-1-1-1 0 0,0 1 0 0 0,1-1 1 0 0,-1 0-1 0 0,0 0 0 0 0,3-4-116 0 0,13-14 159 0 0,-1-1 0 0 0,-1-1-1 0 0,-1-1 1 0 0,0-1 0 0 0,-2 0-1 0 0,-1-1 1 0 0,9-24-159 0 0,14-23 108 0 0,-2 3-129 0 0,-85 192-1103 0 0,49-108 1098 0 0,0-9 10 0 0,0 0-1 0 0,0 0 1 0 0,0 0-1 0 0,1 0 1 0 0,0 0-1 0 0,0 0 1 0 0,0 0-1 0 0,1 1 1 0 0,0-1-1 0 0,0 0 1 0 0,0 0-1 0 0,0 0 1 0 0,1-1 0 0 0,0 1-1 0 0,0 0 1 0 0,0-1-1 0 0,1 1 1 0 0,-1-1-1 0 0,2 1 17 0 0,3 3 6 0 0,1-1 1 0 0,-1-1-1 0 0,2 0 0 0 0,-1 0 1 0 0,1 0-1 0 0,-1-1 0 0 0,2 0 1 0 0,-1-1-1 0 0,0 0 0 0 0,1-1 1 0 0,0 0-1 0 0,0 0 0 0 0,0-1 0 0 0,0 0 1 0 0,0-1-1 0 0,0 0 0 0 0,0-1 1 0 0,1 0-1 0 0,9-1-6 0 0,-16 1 19 0 0,-1 0 1 0 0,1-1-1 0 0,0 0 1 0 0,0 1-1 0 0,-1-1 0 0 0,1 0 1 0 0,0-1-1 0 0,-1 1 1 0 0,1-1-1 0 0,-1 1 0 0 0,0-1 1 0 0,1 0-1 0 0,-1-1 1 0 0,0 1-1 0 0,0 0 0 0 0,-1-1 1 0 0,1 0-1 0 0,0 1 1 0 0,-1-1-1 0 0,1 0 0 0 0,-1 0 1 0 0,2-4-20 0 0,8-12 55 0 0,0 0-1 0 0,-1-1 1 0 0,-1-1 0 0 0,0 1-1 0 0,-2-2 1 0 0,3-10-55 0 0,-5 10 49 0 0,2 1 1 0 0,0 1 0 0 0,2 0-1 0 0,0 0 1 0 0,1 0-1 0 0,14-17-49 0 0,-19 30-1 0 0,-1-1-1 0 0,1 1 0 0 0,-1-1 0 0 0,2 2 0 0 0,-1-1 0 0 0,1 1 0 0 0,0-1 0 0 0,1 2 0 0 0,-1-1 0 0 0,1 1-1 0 0,0 1 1 0 0,5-3 2 0 0,-11 7-8 0 0,1-1 1 0 0,-1 1-1 0 0,0 1 0 0 0,0-1 0 0 0,1 0 0 0 0,-1 0 1 0 0,0 1-1 0 0,1-1 0 0 0,-1 1 0 0 0,0 0 0 0 0,0 0 1 0 0,0 0-1 0 0,0 0 0 0 0,0 0 0 0 0,0 0 0 0 0,0 0 1 0 0,0 1-1 0 0,0-1 0 0 0,0 1 0 0 0,-1 0 0 0 0,1-1 0 0 0,-1 1 1 0 0,1 0-1 0 0,-1 0 0 0 0,0 0 0 0 0,1 0 0 0 0,-1 0 1 0 0,0 0-1 0 0,0 0 0 0 0,-1 0 0 0 0,1 1 8 0 0,23 72 6 0 0,-20 54 44 0 0,-5-124-58 0 0,0-1 0 0 0,1 1 0 0 0,-2 0 0 0 0,1 0 0 0 0,0-1 0 0 0,-1 1 0 0 0,0 0 0 0 0,0-1 0 0 0,0 0 0 0 0,-1 1 1 0 0,0-1-1 0 0,1 0 0 0 0,-1 0 0 0 0,-1-1 0 0 0,1 1 0 0 0,0-1 0 0 0,-1 1 0 0 0,0-1 0 0 0,0 0 0 0 0,0 0 0 0 0,0-1 1 0 0,0 1-1 0 0,-1-1 0 0 0,1 0 0 0 0,-1 0 0 0 0,1-1 0 0 0,-1 1 0 0 0,0-1 0 0 0,1 0 0 0 0,-4 0 8 0 0,7-1-20 0 0,0 0-1 0 0,1 0 1 0 0,-1-1 0 0 0,0 1-1 0 0,1 0 1 0 0,-1-1 0 0 0,0 1-1 0 0,1-1 1 0 0,-1 1 0 0 0,1-1-1 0 0,-1 1 1 0 0,1-1-1 0 0,-1 1 1 0 0,1-1 0 0 0,-1 1-1 0 0,1-1 1 0 0,0 0 0 0 0,-1 1-1 0 0,1-1 1 0 0,0 0 0 0 0,-1 1-1 0 0,1-1 1 0 0,0 0-1 0 0,0 1 1 0 0,0-1 0 0 0,0 0-1 0 0,-1 0 1 0 0,1 1 0 0 0,0-1-1 0 0,0 0 1 0 0,1 0 0 0 0,-1 1-1 0 0,0-1 1 0 0,0 0-1 0 0,0 0 1 0 0,0 1 0 0 0,1-1-1 0 0,-1 0 1 0 0,0 1 0 0 0,0-1-1 0 0,1 0 1 0 0,-1 1 0 0 0,1-1-1 0 0,-1 1 1 0 0,1-1-1 0 0,-1 0 1 0 0,1 1 0 0 0,-1-1-1 0 0,1 1 1 0 0,-1 0 0 0 0,1-1-1 0 0,-1 1 1 0 0,1-1 0 0 0,0 1-1 0 0,-1 0 1 0 0,1-1-1 0 0,0 1 1 0 0,-1 0 0 0 0,1 0-1 0 0,0 0 1 0 0,0-1 0 0 0,-1 1-1 0 0,1 0 21 0 0,5-1-13 0 0,0-1 0 0 0,0 1 0 0 0,0 0 0 0 0,0 1 0 0 0,0-1 0 0 0,0 1 0 0 0,0 1 0 0 0,0-1 0 0 0,0 1 0 0 0,0 0 0 0 0,0 0 0 0 0,-1 1 0 0 0,1-1 0 0 0,3 3 13 0 0,18 2 8 0 0,-14-3 65 0 0,-1-1 1 0 0,1 0-1 0 0,0-1 1 0 0,0-1-1 0 0,0 0 1 0 0,0-1-1 0 0,0 0 1 0 0,0-1-1 0 0,0 0 1 0 0,-1-1-1 0 0,1 0 1 0 0,-1-1-1 0 0,1-1 1 0 0,-1 0-1 0 0,-1-1 1 0 0,1 0-1 0 0,0-1-73 0 0,17-13 89 0 0,-1-1-1 0 0,0-2 0 0 0,-2 0 1 0 0,-1-2-1 0 0,-1-1 0 0 0,-1-1 1 0 0,-2-1-1 0 0,0 0 0 0 0,-2-2 1 0 0,-1 0-1 0 0,-2-1 0 0 0,5-14-88 0 0,-13 25-10 0 0,0-1-1 0 0,-1 0 0 0 0,-2-1 0 0 0,0 1 0 0 0,-1-1 0 0 0,-1 0 0 0 0,-1 0 1 0 0,-1 0-1 0 0,-1-1 0 0 0,-1 1 0 0 0,-1 0 0 0 0,-1 0 0 0 0,-1 0 1 0 0,-1 1-1 0 0,-4-14 11 0 0,7 28-18 0 0,0 1 1 0 0,0-1-1 0 0,-1 1 1 0 0,1-1-1 0 0,-1 1 1 0 0,-1 0-1 0 0,1 0 1 0 0,-1 0-1 0 0,0 1 1 0 0,0 0 0 0 0,-1-1-1 0 0,0 1 1 0 0,0 0-1 0 0,0 1 1 0 0,0 0-1 0 0,-1-1 1 0 0,1 2-1 0 0,-1-1 1 0 0,0 1-1 0 0,0 0 1 0 0,-1 0-1 0 0,1 0 1 0 0,-1 1-1 0 0,1 0 1 0 0,-1 0-1 0 0,0 1 1 0 0,1 0 0 0 0,-1 0-1 0 0,0 1 1 0 0,-6-1 17 0 0,6 5-22 0 0,0 0 0 0 0,0 0 1 0 0,1 0-1 0 0,-1 1 1 0 0,1-1-1 0 0,0 1 1 0 0,1 1-1 0 0,-1-1 1 0 0,1 1-1 0 0,0 0 1 0 0,1 1-1 0 0,-1-1 0 0 0,1 1 1 0 0,1 0-1 0 0,-1-1 1 0 0,1 2-1 0 0,0-1 1 0 0,1 0-1 0 0,-2 6 22 0 0,0-2-4 0 0,1 0 0 0 0,1 0 0 0 0,-1 1 1 0 0,2-1-1 0 0,-1 0 0 0 0,2 1 0 0 0,0-1 0 0 0,0 0 0 0 0,1 1 0 0 0,0-1 0 0 0,1 1 0 0 0,0-1 1 0 0,1 0-1 0 0,0 0 0 0 0,1 0 0 0 0,0-1 0 0 0,1 1 0 0 0,0-1 0 0 0,0 0 0 0 0,1 0 0 0 0,1-1 1 0 0,0 0-1 0 0,0 0 0 0 0,6 6 4 0 0,4 5-26 0 0,1-1 0 0 0,0 0 0 0 0,2-2 0 0 0,0 0 0 0 0,0-1 0 0 0,2-1 0 0 0,0-1 0 0 0,0-1 0 0 0,2-1 0 0 0,-1-1 0 0 0,1-1 0 0 0,1-1 0 0 0,0-1 0 0 0,0-2 0 0 0,2 0 26 0 0,26-6-2315 0 0,-53-1 2093 0 0,1-1 1 0 0,-1 1-1 0 0,1-1 0 0 0,-1 1 0 0 0,0-1 0 0 0,0 1 0 0 0,0-1 0 0 0,0 0 1 0 0,0 1-1 0 0,0-1 0 0 0,0 1 0 0 0,0-1 0 0 0,-1 1 0 0 0,1-1 1 0 0,-1 1-1 0 0,1-1 0 0 0,-1 1 0 0 0,1-1 0 0 0,-1 1 0 0 0,0 0 1 0 0,0-1-1 0 0,1 1 0 0 0,-1 0 0 0 0,0-1 0 0 0,0 1 0 0 0,-1-1 222 0 0,-29-22-5095 0 0,3 0-4019 0 0,19 13 3047 0 0</inkml:trace>
  <inkml:trace contextRef="#ctx0" brushRef="#br0" timeOffset="2569.883">3353 338 11747 0 0,'0'0'2225'0'0,"0"0"-432"0"0,0 0-182 0 0,0 0 30 0 0,0 0 8 0 0,0 0-148 0 0,0 0-270 0 0,0 0-334 0 0,35-7-236 0 0,115-22-126 0 0,52-27 641 0 0,335-113-1935 0 0,-449 143-1864 0 0,-41 11-1221 0 0,2 2-4509 0 0,-12 4-2735 0 0</inkml:trace>
  <inkml:trace contextRef="#ctx0" brushRef="#br0" timeOffset="3302.054">1 2197 16932 0 0,'0'0'488'0'0,"0"0"-176"0"0,38-7 55 0 0,277-64 929 0 0,454-179 1544 0 0,-324 99-2283 0 0,903-258 705 0 0,244 7-1262 0 0,-13 52-989 0 0,-910 204-7683 0 0,-520 113 5045 0 0,-27 8-7139 0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44.27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0 0 0,'33'6'7562'0'0,"7"2"-5381"0"0,320-4 3217 0 0,459 0-3134 0 0,-38 29-224 0 0,-79-14-457 0 0,-220 3-416 0 0,-346-29-666 0 0,-32-4 683 0 0,431-48-962 0 0,-429 51 233 0 0,-79 8-3699 0 0,-7 6-1624 0 0,-11-4-793 0 0,-2 1-5099 0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45.8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45 600 0 0,'0'0'-484'0'0,"0"0"415"0"0,0 0 345 0 0,0 0 329 0 0,26-3 138 0 0,82-10 44 0 0,16 7 2484 0 0,302-2 1041 0 0,249 5-2618 0 0,24 14 89 0 0,-203 3-695 0 0,300-14-64 0 0,412-3-328 0 0,-706-8-265 0 0,1053 7 788 0 0,-1263-3-1006 0 0,-113-1 77 0 0,21 4-887 0 0,-183 26-12411 0 0,-13-18 8134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30 0 0 0,'0'0'697'0'0,"0"0"664"0"0,0 0 370 0 0,0 0 128 0 0,0 0-5 0 0,0 0-110 0 0,0 0-156 0 0,0 0-158 0 0,0 0-182 0 0,0 0-133 0 0,0 0-137 0 0,0 0-123 0 0,-11-5-74 0 0,-32-15-93 0 0,-30 15 2589 0 0,68 7-3224 0 0,-1-1-1 0 0,1 1 1 0 0,0 0 0 0 0,0 0-1 0 0,1 1 1 0 0,-1 0 0 0 0,0 0-1 0 0,1 0 1 0 0,0 0 0 0 0,-1 1 0 0 0,1-1-1 0 0,1 1 1 0 0,-1 0 0 0 0,1 0-1 0 0,-1 1 1 0 0,1-1 0 0 0,0 1-1 0 0,1 0 1 0 0,-1-1 0 0 0,1 1 0 0 0,0 0-1 0 0,0 1 1 0 0,0-1 0 0 0,1 0-1 0 0,0 0 1 0 0,0 1 0 0 0,0-1-1 0 0,1 0 1 0 0,0 1 0 0 0,0-1 0 0 0,0 4-53 0 0,-25 359 592 0 0,-10-181-380 0 0,-5 31 70 0 0,33-134-128 0 0,7-84-132 0 0,0 0 14 0 0,27 0 1765 0 0,22-16-1315 0 0,0 3 1 0 0,0 2-1 0 0,1 2 1 0 0,13 0-487 0 0,12 9 158 0 0,-74 0-174 0 0,-1 0-16 0 0,0 0-21 0 0,0 0-54 0 0,0 0-106 0 0,-6-5-3031 0 0,-3 7-7363 0 0,5 1-1292 0 0</inkml:trace>
  <inkml:trace contextRef="#ctx0" brushRef="#br0" timeOffset="849.663">661 464 10626 0 0,'0'0'1766'0'0,"0"0"-399"0"0,0 0-207 0 0,0 0 95 0 0,0 0 91 0 0,0 0-78 0 0,0 0-266 0 0,0 0-338 0 0,0 0-252 0 0,0 0-184 0 0,0 0-60 0 0,0 0-13 0 0,0 0-34 0 0,-10 20 40 0 0,-65 126 355 0 0,63-119-372 0 0,0 0 68 0 0,0 1 1 0 0,2 0-1 0 0,1 1 1 0 0,1-1-1 0 0,-2 22-212 0 0,9-47 34 0 0,0 0 0 0 0,0 0 0 0 0,1 0-1 0 0,-1 0 1 0 0,1 0 0 0 0,0 0 0 0 0,-1 0 0 0 0,1 0 0 0 0,1 0-1 0 0,-1 0 1 0 0,0 0 0 0 0,1 0 0 0 0,0 0 0 0 0,-1 0 0 0 0,1 0-1 0 0,0 0 1 0 0,0 0 0 0 0,1 0 0 0 0,-1-1 0 0 0,1 1 0 0 0,-1 0-1 0 0,1-1 1 0 0,0 1 0 0 0,0-1 0 0 0,0 0 0 0 0,0 0 0 0 0,1 1-1 0 0,-1-1 1 0 0,0-1 0 0 0,1 1 0 0 0,0 0 0 0 0,-1-1 0 0 0,1 1-1 0 0,0-1 1 0 0,1 1-34 0 0,5-1 119 0 0,0 1 0 0 0,0-2 0 0 0,0 1 0 0 0,0-2-1 0 0,0 1 1 0 0,0-1 0 0 0,0 0 0 0 0,0-1 0 0 0,0 0 0 0 0,0 0-1 0 0,0-1 1 0 0,-1 0 0 0 0,0-1 0 0 0,1 0 0 0 0,-1 0 0 0 0,-1-1-1 0 0,1 0 1 0 0,-1 0 0 0 0,6-6-119 0 0,-12 11-57 0 0,0-1 0 0 0,0 0-1 0 0,-1 0 1 0 0,1 0 0 0 0,-1 0 0 0 0,1 0-1 0 0,-1 0 1 0 0,1 0 0 0 0,-1 0 0 0 0,0-1-1 0 0,0 1 1 0 0,1 0 0 0 0,-1 0 0 0 0,0 0 0 0 0,0 0-1 0 0,0 0 1 0 0,0 0 0 0 0,0-1 0 0 0,0 1-1 0 0,0 0 1 0 0,-1 0 0 0 0,1 0 0 0 0,0 0-1 0 0,-1 0 1 0 0,1 0 0 0 0,-1 0 0 0 0,1 0 0 0 0,-1 0-1 0 0,1 0 1 0 0,-1 0 0 0 0,0 0 0 0 0,1 0-1 0 0,-1 0 1 0 0,0 0 0 0 0,0 0 0 0 0,0 0 57 0 0,-17-19-7763 0 0,14 13 1308 0 0,0 3-4130 0 0</inkml:trace>
  <inkml:trace contextRef="#ctx0" brushRef="#br0" timeOffset="1283.602">308 350 7170 0 0,'0'0'1040'0'0,"0"0"56"0"0,0 0 286 0 0,0 0 317 0 0,0 0 76 0 0,0 0-224 0 0,0 0-250 0 0,0 0-182 0 0,0 0-135 0 0,0 0-93 0 0,0 0-72 0 0,0 0-64 0 0,32-12-82 0 0,102-36-75 0 0,-41-2 697 0 0,-79 40-1112 0 0,0 0 0 0 0,-1-1-1 0 0,-1 0 1 0 0,0-1 0 0 0,0 0 0 0 0,-1-1 0 0 0,-1-1 0 0 0,3-4-183 0 0,-11 16-23 0 0,-2 2 38 0 0,0 0 0 0 0,1 1 1 0 0,-1-1-1 0 0,0 0 1 0 0,0 0-1 0 0,1 1 0 0 0,-1-1 1 0 0,1 0-1 0 0,-1 0 1 0 0,0 1-1 0 0,1-1 0 0 0,-1 0 1 0 0,0 0-1 0 0,1 0 1 0 0,-1 0-1 0 0,1 0 0 0 0,-1 0 1 0 0,1 1-1 0 0,-1-1 1 0 0,0 0-1 0 0,1 0 0 0 0,-1 0 1 0 0,1 0-1 0 0,-1-1 0 0 0,1 1 1 0 0,-1 0-1 0 0,0 0 1 0 0,1 0-1 0 0,-1 0 0 0 0,1 0 1 0 0,-1 0-1 0 0,0-1 1 0 0,1 1-1 0 0,-1 0 0 0 0,0 0 1 0 0,1-1-1 0 0,-1 1 1 0 0,0 0-1 0 0,1-1 0 0 0,-1 1 1 0 0,0 0-1 0 0,1-1 1 0 0,-1 1-16 0 0,0 11 14 0 0,0 1 1 0 0,0-1-1 0 0,1 0 1 0 0,1 0-1 0 0,0 1 1 0 0,1-1-1 0 0,0 0 1 0 0,0-1-1 0 0,1 1 1 0 0,4 6-15 0 0,8 20-737 0 0,7 11 2005 0 0,-5-18-3285 0 0,0-8-3710 0 0,3-5-5353 0 0,-16-16 2978 0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5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741 404 10730 0 0,'0'0'2098'0'0,"0"0"-802"0"0,0 0-469 0 0,0 0-56 0 0,0 0 131 0 0,0 0 72 0 0,0 0-32 0 0,0 0-130 0 0,0 0-156 0 0,0 0-128 0 0,0 0-114 0 0,-19-2-95 0 0,-58-3-90 0 0,36 23 16 0 0,33-11-178 0 0,-8 7 4 0 0,0 0 1 0 0,0 0-1 0 0,1 2 1 0 0,1 0-1 0 0,1 1 0 0 0,0 0 1 0 0,1 1-1 0 0,1 0 1 0 0,0 1-1 0 0,2 0 0 0 0,0 0 1 0 0,1 1-1 0 0,0 5-71 0 0,7-23 11 0 0,0 0 0 0 0,0 0 0 0 0,0 0 0 0 0,0 1 0 0 0,1-1 0 0 0,-1 0 0 0 0,1 0 0 0 0,-1 0 0 0 0,1 0-1 0 0,0 1 1 0 0,0-1 0 0 0,0 0 0 0 0,0 0 0 0 0,0 1 0 0 0,0-1 0 0 0,1 0 0 0 0,-1 0 0 0 0,1 0 0 0 0,-1 1 0 0 0,1-1 0 0 0,0 0 0 0 0,0 0-1 0 0,0 0 1 0 0,0 0 0 0 0,0 0 0 0 0,1-1 0 0 0,-1 1 0 0 0,0 0 0 0 0,1 0 0 0 0,-1-1 0 0 0,1 1 0 0 0,0-1 0 0 0,0 0 0 0 0,-1 1 0 0 0,1-1-1 0 0,0 0 1 0 0,0 0 0 0 0,0 0 0 0 0,0 0 0 0 0,0 0 0 0 0,1-1 0 0 0,-1 1 0 0 0,0-1 0 0 0,0 1 0 0 0,0-1 0 0 0,1 0 0 0 0,0 0-11 0 0,17-3 136 0 0,0-2 0 0 0,0-1 0 0 0,0 0 0 0 0,0-1 0 0 0,-1-1 0 0 0,0-1 0 0 0,-1-1 1 0 0,0 0-1 0 0,0-2 0 0 0,-1 0 0 0 0,-1 0 0 0 0,0-2 0 0 0,0 0 0 0 0,-2-1 0 0 0,0 0 1 0 0,10-15-137 0 0,-14 19 58 0 0,10-7 4 0 0,-1-2 1 0 0,-1 0-1 0 0,-1-1 0 0 0,0-1 0 0 0,-2-1 1 0 0,-1 0-1 0 0,-1-1 0 0 0,-1 0 0 0 0,0-1 1 0 0,-2-1-1 0 0,-1 1 0 0 0,-2-2 1 0 0,0 1-1 0 0,-2-1 0 0 0,0 0 0 0 0,-2-3-62 0 0,-3 22 9 0 0,-1-1-1 0 0,0 1 1 0 0,0 0-1 0 0,0 0 1 0 0,-1 0-1 0 0,-1 0 1 0 0,1 1-1 0 0,-1-1 1 0 0,-1 1-1 0 0,1-1 1 0 0,-1 1-1 0 0,-3-4-8 0 0,5 9-4 0 0,1-1-1 0 0,-1 1 1 0 0,-1-1-1 0 0,1 1 1 0 0,0 0-1 0 0,0 0 1 0 0,-1 0-1 0 0,1 0 1 0 0,-1 0-1 0 0,0 0 1 0 0,0 1 0 0 0,0-1-1 0 0,1 1 1 0 0,-1 0-1 0 0,0 0 1 0 0,-1 0-1 0 0,1 0 1 0 0,0 0-1 0 0,0 1 1 0 0,0-1-1 0 0,0 1 1 0 0,-1 0 0 0 0,1 0-1 0 0,0 0 1 0 0,0 1-1 0 0,0-1 1 0 0,0 1-1 0 0,-1-1 1 0 0,1 1-1 0 0,0 0 1 0 0,0 1-1 0 0,0-1 1 0 0,0 1 4 0 0,-70 66-36 0 0,64-57 39 0 0,-5 8-4 0 0,0 1 0 0 0,1 0-1 0 0,1 0 1 0 0,1 1 0 0 0,1 1 0 0 0,1-1 0 0 0,0 2 0 0 0,2-1 0 0 0,1 1 0 0 0,1 0 0 0 0,0 1 0 0 0,2-1 0 0 0,1 1 0 0 0,1 13 1 0 0,0-23-2 0 0,0 0 0 0 0,1 0 0 0 0,1 0 0 0 0,0 0 0 0 0,1 0 0 0 0,0 0 0 0 0,2 0 1 0 0,-1-1-1 0 0,2 1 0 0 0,0-1 0 0 0,0 0 0 0 0,1 0 0 0 0,1-1 0 0 0,0 1 0 0 0,0-2 0 0 0,1 1 0 0 0,1-1 0 0 0,9 9 2 0 0,68 27-865 0 0,-53-43-3223 0 0,-3-10-5483 0 0,-21 2-1493 0 0</inkml:trace>
  <inkml:trace contextRef="#ctx0" brushRef="#br0" timeOffset="549.091">997 783 12267 0 0,'0'0'2089'0'0,"0"0"-324"0"0,0 0-125 0 0,0 0-54 0 0,0 0-182 0 0,0 0-252 0 0,0 0-223 0 0,0 0-184 0 0,0 0-160 0 0,22-32-118 0 0,72-100-93 0 0,-5-9 687 0 0,-36 72-642 0 0,-46 116-623 0 0,-24 125 299 0 0,18-170-83 0 0,-1 0 0 0 0,1 0 0 0 0,0 0 0 0 0,0-1 0 0 0,0 1 0 0 0,0-1 1 0 0,0 1-1 0 0,0-1 0 0 0,0 1 0 0 0,1-1 0 0 0,-1 1 0 0 0,0-1 0 0 0,1 0 1 0 0,-1 0-1 0 0,1 0 0 0 0,-1 0 0 0 0,1 0 0 0 0,0 0 0 0 0,-1 0 0 0 0,1 0 1 0 0,0-1-1 0 0,0 1 0 0 0,0-1 0 0 0,0 1 0 0 0,-1-1 0 0 0,1 0 0 0 0,0 0 1 0 0,0 0-1 0 0,0 0 0 0 0,0 0 0 0 0,0 0 0 0 0,0 0 0 0 0,-1 0 0 0 0,1-1 1 0 0,0 1-1 0 0,0-1 0 0 0,0 0 0 0 0,-1 1 0 0 0,1-1 0 0 0,0 0 0 0 0,-1 0 1 0 0,1 0-1 0 0,0 0 0 0 0,-1 0 0 0 0,1 0 0 0 0,-1-1 0 0 0,0 1 0 0 0,2-2-12 0 0,248-199 657 0 0,-137 125-659 0 0,-108 118-135 0 0,-53 130 177 0 0,47-168-108 0 0,0-1 0 0 0,0 1 0 0 0,0 0 0 0 0,1 0 0 0 0,0 0 0 0 0,-1-1 0 0 0,1 1 0 0 0,0 0 0 0 0,0-1 0 0 0,0 1 0 0 0,1-1 0 0 0,-1 1 0 0 0,1-1 0 0 0,-1 1 0 0 0,1-1 0 0 0,0 0 0 0 0,0 0 0 0 0,0 0 0 0 0,0 0 0 0 0,0 0 0 0 0,0-1 0 0 0,1 1 0 0 0,-1 0 0 0 0,1-1 0 0 0,-1 0 0 0 0,1 0 0 0 0,-1 0 0 0 0,1 0 0 0 0,0 0 0 0 0,0 0 0 0 0,-1 0 0 0 0,1-1 0 0 0,0 0 0 0 0,0 1 0 0 0,0-1 0 0 0,-1 0 0 0 0,2 0 68 0 0,20 1-5656 0 0,0-1-4919 0 0,-18 0 5996 0 0,-5 0 391 0 0</inkml:trace>
  <inkml:trace contextRef="#ctx0" brushRef="#br0" timeOffset="833.444">1 1100 11266 0 0,'0'0'1615'0'0,"0"0"-278"0"0,0 0-109 0 0,0 0 104 0 0,0 0 67 0 0,0 0-97 0 0,0 0-202 0 0,0 0-204 0 0,0 0-182 0 0,36 6-111 0 0,117 18-79 0 0,5-18 403 0 0,448-42 1197 0 0,-133 13-2367 0 0,-433 20-310 0 0,-12 1 1110 0 0,-9 1-3217 0 0,-4 0-2913 0 0,1 1-4144 0 0,-16 0 1539 0 0</inkml:trace>
  <inkml:trace contextRef="#ctx0" brushRef="#br0" timeOffset="1471.041">533 1383 10914 0 0,'0'0'4196'0'0,"0"0"-2201"0"0,0 0-924 0 0,0 0-126 0 0,0 0-68 0 0,0 0-120 0 0,0 0-105 0 0,0 0-86 0 0,0 0-98 0 0,0 0-111 0 0,0 0-95 0 0,0 0-96 0 0,0 0-60 0 0,-26 19-21 0 0,-78 56-18 0 0,65-33 38 0 0,36-38-89 0 0,1 0 0 0 0,0 1 0 0 0,0-1 0 0 0,0 1 0 0 0,0-1 0 0 0,1 1 0 0 0,0 0 0 0 0,0-1 0 0 0,0 1 0 0 0,0 0 0 0 0,1 0 0 0 0,0 0 0 0 0,0 0 0 0 0,0 0 0 0 0,0-1 0 0 0,1 1 0 0 0,0 0 0 0 0,0 0 0 0 0,0 0 0 0 0,1-1-1 0 0,-1 1 1 0 0,1-1 0 0 0,0 1 0 0 0,1-1 0 0 0,-1 0 0 0 0,1 0 0 0 0,0 0 0 0 0,0 0 0 0 0,0 0 0 0 0,0 0 0 0 0,1-1 0 0 0,-1 0 0 0 0,1 0 0 0 0,0 0 0 0 0,0 0 0 0 0,0 0 0 0 0,0-1 0 0 0,1 0 0 0 0,-1 0 0 0 0,1 0 0 0 0,-1 0 0 0 0,1-1 0 0 0,0 1 0 0 0,0-1 0 0 0,-1-1 0 0 0,1 1 0 0 0,5 0-16 0 0,0-2 110 0 0,1 0 0 0 0,0-1 1 0 0,0 0-1 0 0,-1-1 0 0 0,0 0 0 0 0,1-1 1 0 0,-1 0-1 0 0,0 0 0 0 0,-1-1 0 0 0,1 0 1 0 0,-1-1-1 0 0,0 0 0 0 0,0 0 0 0 0,-1-1 1 0 0,0 0-1 0 0,0-1 0 0 0,6-7-110 0 0,106-154 698 0 0,-107 143-694 0 0,-1 0-1 0 0,-1-1 0 0 0,-1 0 1 0 0,-2 0-1 0 0,-1-1 0 0 0,0 0 0 0 0,-3 0 1 0 0,0-1-1 0 0,-2 0 0 0 0,-1 1 0 0 0,-1-15-3 0 0,0 42-4 0 0,1-1-1 0 0,-1 1 1 0 0,0-1-1 0 0,0 1 1 0 0,1-1-1 0 0,-1 1 1 0 0,0-1-1 0 0,0 1 1 0 0,-1-1-1 0 0,1 1 1 0 0,0-1-1 0 0,0 1 1 0 0,-1 0-1 0 0,1-1 1 0 0,-1 1-1 0 0,1-1 1 0 0,-1 1-1 0 0,0 0 1 0 0,1-1-1 0 0,-1 1 1 0 0,0 0-1 0 0,0 0 1 0 0,0-1-1 0 0,0 1 0 0 0,0 0 1 0 0,0 0-1 0 0,0 0 1 0 0,0 0-1 0 0,-1 0 1 0 0,1 1-1 0 0,0-1 1 0 0,0 0-1 0 0,-1 0 1 0 0,1 1-1 0 0,-1-1 1 0 0,1 1-1 0 0,0 0 1 0 0,-1-1-1 0 0,1 1 1 0 0,-1 0-1 0 0,1 0 1 0 0,-1-1-1 0 0,1 1 1 0 0,-1 1-1 0 0,1-1 1 0 0,-1 0-1 0 0,1 0 1 0 0,-1 0-1 0 0,-1 1 5 0 0,-52 48-126 0 0,45-35 129 0 0,-2 2-5 0 0,2 0 1 0 0,0 1-1 0 0,1 1 0 0 0,0 0 0 0 0,2 0 0 0 0,0 1 0 0 0,1-1 0 0 0,1 1 0 0 0,0 1 0 0 0,2-1 0 0 0,0 1 0 0 0,1-1 0 0 0,1 1 1 0 0,1 0-1 0 0,1-1 0 0 0,2 8 2 0 0,-1-9 8 0 0,2-1 0 0 0,0 0 0 0 0,1 0 0 0 0,1 0 0 0 0,1-1 0 0 0,0 0 0 0 0,1 0 0 0 0,1-1 0 0 0,0 1 0 0 0,1-2 0 0 0,1 0 0 0 0,8 10-8 0 0,22 9 92 0 0,-15-55-8194 0 0,-22 15 5332 0 0,8-8-6797 0 0,-8 8 3244 0 0</inkml:trace>
  <inkml:trace contextRef="#ctx0" brushRef="#br0" timeOffset="5107.157">1234 1243 216 0 0,'0'0'1504'0'0,"0"0"45"0"0,0 0 231 0 0,0 0 282 0 0,0 0 81 0 0,0 0-155 0 0,0 0-311 0 0,0 0-338 0 0,0 0-256 0 0,0 0-174 0 0,0 0-74 0 0,3-3-42 0 0,9-9-28 0 0,-9 9-21 0 0,-3 3-48 0 0,0 0-61 0 0,0 0-83 0 0,0 0-91 0 0,0 0-93 0 0,-33 78 1065 0 0,-94 196-645 0 0,107-210-560 0 0,16-20 104 0 0,7-42-284 0 0,-1 1-1 0 0,0 0 1 0 0,1-1-1 0 0,-1 1 1 0 0,1-1 0 0 0,0 0-1 0 0,0 0 1 0 0,0 0 0 0 0,0 0-1 0 0,0 0 1 0 0,0-1-1 0 0,1 1 1 0 0,-1-1 0 0 0,0 0-1 0 0,1 0 1 0 0,-1 0-1 0 0,3 0-47 0 0,90 10 818 0 0,-87-33-3316 0 0,-8 4-2403 0 0,-1 18 4747 0 0,0-11-4698 0 0,0 3-4656 0 0,0 5 4914 0 0</inkml:trace>
  <inkml:trace contextRef="#ctx0" brushRef="#br0" timeOffset="5469.711">1252 1468 1864 0 0,'0'0'2744'0'0,"0"0"-400"0"0,0 0-134 0 0,0 0-28 0 0,0 0-120 0 0,0 0-258 0 0,0 0-313 0 0,0 0-243 0 0,0 0-190 0 0,0 0-161 0 0,0 0-93 0 0,0 0-91 0 0,0 0-89 0 0,-14 2-59 0 0,4 1-448 0 0,-94 3 1751 0 0,-44-13-425 0 0,37 17-1381 0 0,116-11-5314 0 0,13-3 2289 0 0,-7 2-2357 0 0,0-1-5669 0 0</inkml:trace>
  <inkml:trace contextRef="#ctx0" brushRef="#br0" timeOffset="6061.826">1969 916 2072 0 0,'0'0'2798'0'0,"0"0"-400"0"0,0 0-111 0 0,0 0 19 0 0,0 0-105 0 0,0 0-326 0 0,0 0-388 0 0,0 0-354 0 0,0 0-274 0 0,0 0-172 0 0,0 0-96 0 0,0 0-83 0 0,0 0-63 0 0,17-3 1276 0 0,11 9-1314 0 0,1-1 0 0 0,-1-1 1 0 0,1-2-1 0 0,0 0 0 0 0,-1-2 0 0 0,1-1 1 0 0,0-2-1 0 0,-1-1 0 0 0,1 0 1 0 0,2-3-408 0 0,67-23-274 0 0,-99 30-4916 0 0,-21 10-5523 0 0,16-6 657 0 0</inkml:trace>
  <inkml:trace contextRef="#ctx0" brushRef="#br0" timeOffset="6299.968">1969 1129 12859 0 0,'0'0'1823'0'0,"0"0"-464"0"0,0 0-124 0 0,0 0 129 0 0,0 0 70 0 0,0 0-62 0 0,0 0-176 0 0,0 0-229 0 0,0 0-185 0 0,0 0-173 0 0,0 0-138 0 0,31 3-128 0 0,100 6-98 0 0,-48-16 34 0 0,-41-1-785 0 0,65-14-562 0 0,-73 12-3583 0 0,-2-2-4225 0 0,-21 8-2361 0 0</inkml:trace>
  <inkml:trace contextRef="#ctx0" brushRef="#br0" timeOffset="6901.874">2979 790 6137 0 0,'0'0'1585'0'0,"0"0"-78"0"0,0 0 98 0 0,0 0 225 0 0,0 0 62 0 0,0 0-194 0 0,0 0-307 0 0,0 0-309 0 0,0 0-233 0 0,0 0-157 0 0,0 0-72 0 0,0 0-65 0 0,-33 16-45 0 0,-103 52-9 0 0,63-11 361 0 0,66-50-786 0 0,0-1 1 0 0,1 2 0 0 0,0-1-1 0 0,0 1 1 0 0,1 0 0 0 0,-1 0-1 0 0,2 0 1 0 0,-1 1 0 0 0,1-1-1 0 0,1 1 1 0 0,0 0 0 0 0,0 0 0 0 0,1 1-1 0 0,-2 7-76 0 0,4-14-2 0 0,-1 1-1 0 0,1-1 1 0 0,0 1-1 0 0,0-1 0 0 0,0 1 1 0 0,1-1-1 0 0,-1 1 1 0 0,1-1-1 0 0,0 1 1 0 0,0-1-1 0 0,0 1 1 0 0,0-1-1 0 0,1 0 1 0 0,-1 0-1 0 0,1 1 0 0 0,0-1 1 0 0,0 0-1 0 0,0-1 1 0 0,0 1-1 0 0,0 0 1 0 0,1-1-1 0 0,-1 1 1 0 0,1-1-1 0 0,0 0 1 0 0,0 1-1 0 0,0-1 0 0 0,0-1 1 0 0,0 1-1 0 0,0 0 1 0 0,0-1-1 0 0,1 0 1 0 0,-1 1-1 0 0,2-1 3 0 0,5 2-270 0 0,0 0-1 0 0,0-1 1 0 0,1 0 0 0 0,-1-1-1 0 0,1 0 1 0 0,-1 0 0 0 0,1-1-1 0 0,-1-1 1 0 0,1 0-1 0 0,-1 0 1 0 0,1-1 0 0 0,8-3 270 0 0,27-9-4693 0 0,-2-4-4576 0 0,-29 10 2170 0 0</inkml:trace>
  <inkml:trace contextRef="#ctx0" brushRef="#br0" timeOffset="7234.242">3320 849 9434 0 0,'0'0'1438'0'0,"0"0"13"0"0,0 0 108 0 0,0 0 50 0 0,0 0-155 0 0,0 0-243 0 0,0 0-235 0 0,-27 34-197 0 0,-81 105-166 0 0,75-77 118 0 0,34-54-565 0 0,-2-4-102 0 0,0-1 0 0 0,1 0 0 0 0,0 0 0 0 0,0 0 0 0 0,0 1 0 0 0,0-1 1 0 0,0 0-1 0 0,0 0 0 0 0,1 0 0 0 0,0 1 0 0 0,0-1 0 0 0,0 0 1 0 0,0 0-1 0 0,0 0 0 0 0,0 0 0 0 0,1 0 0 0 0,-1-1 0 0 0,1 1 0 0 0,0 0 1 0 0,0-1-1 0 0,0 1 0 0 0,0-1 0 0 0,1 0 0 0 0,-1 1 0 0 0,0-1 0 0 0,1 0 1 0 0,0-1-1 0 0,-1 1 0 0 0,1 0 0 0 0,0-1 0 0 0,0 1 0 0 0,0-1 1 0 0,0 0-1 0 0,0 0 0 0 0,0 0 0 0 0,0-1 0 0 0,1 1 0 0 0,-1-1 0 0 0,3 1-64 0 0,5-2 128 0 0,-1-1 0 0 0,1 0-1 0 0,0-1 1 0 0,0 0 0 0 0,-1-1-1 0 0,0 0 1 0 0,1 0 0 0 0,-2-1-1 0 0,1 0 1 0 0,0-1-1 0 0,-1 0 1 0 0,0-1 0 0 0,-1 0-1 0 0,1 0 1 0 0,-1-1 0 0 0,-1 0-1 0 0,1 0 1 0 0,-1-1 0 0 0,-1 0-1 0 0,0 0 1 0 0,2-5-128 0 0,9-6 67 0 0,-9 12-50 0 0,-1-1 0 0 0,0 0 0 0 0,0 0 0 0 0,-1 0 0 0 0,0-1 0 0 0,-1 0 0 0 0,0 0 1 0 0,-1-1-1 0 0,0 1 0 0 0,0-1 0 0 0,-1 0 0 0 0,-1 0 0 0 0,0 0 0 0 0,0 0 0 0 0,-1 0 0 0 0,0 0 0 0 0,-2-7-17 0 0,0 15-53 0 0,-1 0-1 0 0,-1 0 0 0 0,1 1 0 0 0,0-1 1 0 0,-1 1-1 0 0,1 0 0 0 0,-1 0 0 0 0,1 0 1 0 0,-1 0-1 0 0,0 0 0 0 0,0 1 0 0 0,0-1 0 0 0,0 1 1 0 0,0 0-1 0 0,-1-1 0 0 0,1 1 0 0 0,0 1 1 0 0,0-1-1 0 0,-1 1 0 0 0,1-1 0 0 0,0 1 1 0 0,-1 0-1 0 0,1 0 0 0 0,-1 0 0 0 0,1 1 1 0 0,0-1-1 0 0,-1 1 0 0 0,1-1 0 0 0,0 1 1 0 0,0 1-1 0 0,0-1 0 0 0,-1 0 0 0 0,1 1 0 0 0,0-1 1 0 0,-2 3 53 0 0,-68 58-4015 0 0,35-11-6783 0 0,29-36 532 0 0</inkml:trace>
  <inkml:trace contextRef="#ctx0" brushRef="#br0" timeOffset="7687.123">3508 1155 10330 0 0,'0'0'2869'0'0,"0"0"-629"0"0,0 0-334 0 0,0 0-260 0 0,0 0-303 0 0,0 0-284 0 0,0 0-251 0 0,0 0-173 0 0,0 0-105 0 0,0 0-50 0 0,0 0-45 0 0,0 0-60 0 0,0 0-46 0 0,13-23-53 0 0,45-74-14 0 0,43-33 609 0 0,-72 97-826 0 0,-29 33-66 0 0,0 1 0 0 0,0-1 1 0 0,0 0-1 0 0,0 1 0 0 0,0-1 0 0 0,0 0 1 0 0,0 0-1 0 0,0 1 0 0 0,0-1 0 0 0,0 0 1 0 0,1 1-1 0 0,-1-1 0 0 0,0 0 0 0 0,0 0 1 0 0,0 1-1 0 0,1-1 0 0 0,-1 0 0 0 0,0 0 1 0 0,0 0-1 0 0,0 1 0 0 0,1-1 0 0 0,-1 0 1 0 0,0 0-1 0 0,0 0 0 0 0,1 0 0 0 0,-1 0 1 0 0,0 1-1 0 0,1-1 0 0 0,-1 0 0 0 0,0 0 1 0 0,1 0-1 0 0,-1 0 0 0 0,0 0 0 0 0,0 0 1 0 0,1 0-1 0 0,-1 0 0 0 0,0 0 0 0 0,1 0 1 0 0,-1 0-1 0 0,0 0 0 0 0,1 0 0 0 0,-1-1 1 0 0,0 1 20 0 0,-3 34-172 0 0,-20 128 122 0 0,23-160 78 0 0,1 1 0 0 0,0-1-1 0 0,0 1 1 0 0,0-1 0 0 0,1 0-1 0 0,-1 0 1 0 0,1 1 0 0 0,-1-1-1 0 0,1 0 1 0 0,-1 0 0 0 0,1-1-1 0 0,0 1 1 0 0,0 0 0 0 0,0 0 0 0 0,0-1-1 0 0,0 1 1 0 0,1-1 0 0 0,-1 0-1 0 0,0 0 1 0 0,1 0 0 0 0,-1 0-1 0 0,1 0 1 0 0,-1 0 0 0 0,1-1-1 0 0,-1 1 1 0 0,1-1 0 0 0,-1 0-1 0 0,1 1 1 0 0,-1-1 0 0 0,1-1-1 0 0,0 1 1 0 0,-1 0 0 0 0,1 0-1 0 0,-1-1 1 0 0,1 0 0 0 0,-1 1-1 0 0,1-1 1 0 0,-1 0 0 0 0,0 0-1 0 0,1 0 1 0 0,-1-1 0 0 0,0 1-1 0 0,0 0 1 0 0,2-3-28 0 0,18-10 204 0 0,-1-2-1 0 0,0 0 1 0 0,-1-2-1 0 0,-1 0 1 0 0,-1-1-1 0 0,-1-1 1 0 0,-1 0-1 0 0,0-1 1 0 0,-1-1-1 0 0,7-18-203 0 0,-13 0-611 0 0,-9 39 54 0 0,0 1-289 0 0,-4 0-7101 0 0,2 0 1097 0 0,0 0-4917 0 0</inkml:trace>
  <inkml:trace contextRef="#ctx0" brushRef="#br0" timeOffset="8073.796">4319 813 15163 0 0,'0'0'2229'0'0,"0"0"-418"0"0,0 0-350 0 0,0 0-350 0 0,0 0-340 0 0,0 0-216 0 0,0 0-107 0 0,0 0-57 0 0,0 0-51 0 0,0 0-37 0 0,0 0-45 0 0,0 0-60 0 0,-31 6-48 0 0,-96 23-40 0 0,73-9 49 0 0,46-13-161 0 0,8-6-6 0 0,-1 0 0 0 0,1 0 0 0 0,-1 0 0 0 0,1 1 0 0 0,0-1 0 0 0,-1 0 0 0 0,1 0 0 0 0,0 0 0 0 0,0 0 0 0 0,0 1 0 0 0,0-1 0 0 0,0 0 0 0 0,0 0 0 0 0,0 0-1 0 0,0 1 1 0 0,0-1 0 0 0,1 0 0 0 0,-1 0 0 0 0,0 0 0 0 0,1 0 0 0 0,-1 0 0 0 0,1 1 0 0 0,-1-1 0 0 0,1 0 0 0 0,-1 0 0 0 0,1 0 0 0 0,0 0 0 0 0,0-1 0 0 0,0 1 0 0 0,-1 0 0 0 0,1 0 0 0 0,0 0 0 0 0,0-1 0 0 0,1 2 8 0 0,52 19-68 0 0,-50-20 72 0 0,0-1 0 0 0,1 1 0 0 0,-1 0 0 0 0,0 0 0 0 0,0 0-1 0 0,1 1 1 0 0,-1-1 0 0 0,0 1 0 0 0,-1 0 0 0 0,1 0 0 0 0,0 1 0 0 0,0-1 0 0 0,-1 1 0 0 0,0 0 0 0 0,1-1 0 0 0,-1 2 0 0 0,0-1 0 0 0,0 0 0 0 0,-1 0 0 0 0,1 1 0 0 0,-1 0 0 0 0,0-1 0 0 0,0 1 0 0 0,0 0 0 0 0,0 0 0 0 0,0 0 0 0 0,-1 1 0 0 0,0-1-1 0 0,0 0 1 0 0,0 0 0 0 0,0 4-4 0 0,-4 1 51 0 0,0 0-1 0 0,-1 0 1 0 0,0 0-1 0 0,-1-1 1 0 0,1 1-1 0 0,-2-1 0 0 0,1 0 1 0 0,-1-1-1 0 0,0 1 1 0 0,-1-1-1 0 0,1 0 1 0 0,-1-1-1 0 0,-1 0 1 0 0,1 0-1 0 0,-1 0 0 0 0,0-1 1 0 0,-1 0-1 0 0,1-1 1 0 0,-8 3-51 0 0,4 0 7 0 0,-62 31-2718 0 0,68-37 1308 0 0,-8 2-1751 0 0,9-4-7361 0 0,5-2 2095 0 0</inkml:trace>
  <inkml:trace contextRef="#ctx0" brushRef="#br0" timeOffset="13136.778">4570 820 0 0 0,'0'0'1298'0'0,"0"0"71"0"0,0 0 25 0 0,0 0-15 0 0,1-3-15 0 0,1-1-2769 0 0,1-4 3424 0 0,2-4 5780 0 0,-1 13-893 0 0,-3 11-6474 0 0,-4 35 10 0 0,-2 0-1 0 0,-2 0 0 0 0,-2-1 1 0 0,-2 0-1 0 0,-6 14-441 0 0,-7 29 237 0 0,3 69 7 0 0,28-246-5452 0 0,-4 73 1266 0 0,-1 5-3169 0 0,-1 6-1871 0 0</inkml:trace>
  <inkml:trace contextRef="#ctx0" brushRef="#br0" timeOffset="13535.93">4378 1022 616 0 0,'0'0'2107'0'0,"0"0"-33"0"0,0 0 98 0 0,0 0 138 0 0,0 0-63 0 0,0 0-286 0 0,0 0-381 0 0,0 0-341 0 0,0 0-284 0 0,0 0-184 0 0,0 0-98 0 0,0 0-94 0 0,2 5 4712 0 0,0-3-5414 0 0,132 17 3077 0 0,-6-19-3154 0 0,-99-10-2727 0 0,-21 4-1756 0 0,-1 0-5366 0 0,-4 2 502 0 0</inkml:trace>
  <inkml:trace contextRef="#ctx0" brushRef="#br0" timeOffset="13989.92">4859 1137 14563 0 0,'0'0'1656'0'0,"0"0"-398"0"0,0 0-138 0 0,0 0 46 0 0,0 0-49 0 0,0 0-151 0 0,0 0-188 0 0,0 0-210 0 0,0 0-162 0 0,0 0-59 0 0,0 0-17 0 0,0 0 24 0 0,0 0 33 0 0,-2 8-19 0 0,-16 71 810 0 0,13-68-754 0 0,6-10 76 0 0,11-13-329 0 0,46-45-26 0 0,-100 82-72 0 0,16-7-1484 0 0,26-18 254 0 0,0 0-786 0 0,0 0-3495 0 0,0-3-249 0 0,2-1-6392 0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44.27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0 0 0,'33'6'7562'0'0,"7"2"-5381"0"0,320-4 3217 0 0,459 0-3134 0 0,-38 29-224 0 0,-79-14-457 0 0,-220 3-416 0 0,-346-29-666 0 0,-32-4 683 0 0,431-48-962 0 0,-429 51 233 0 0,-79 8-3699 0 0,-7 6-1624 0 0,-11-4-793 0 0,-2 1-5099 0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45.8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45 600 0 0,'0'0'-484'0'0,"0"0"415"0"0,0 0 345 0 0,0 0 329 0 0,26-3 138 0 0,82-10 44 0 0,16 7 2484 0 0,302-2 1041 0 0,249 5-2618 0 0,24 14 89 0 0,-203 3-695 0 0,300-14-64 0 0,412-3-328 0 0,-706-8-265 0 0,1053 7 788 0 0,-1263-3-1006 0 0,-113-1 77 0 0,21 4-887 0 0,-183 26-12411 0 0,-13-18 8134 0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5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741 404 10730 0 0,'0'0'2098'0'0,"0"0"-802"0"0,0 0-469 0 0,0 0-56 0 0,0 0 131 0 0,0 0 72 0 0,0 0-32 0 0,0 0-130 0 0,0 0-156 0 0,0 0-128 0 0,0 0-114 0 0,-19-2-95 0 0,-58-3-90 0 0,36 23 16 0 0,33-11-178 0 0,-8 7 4 0 0,0 0 1 0 0,0 0-1 0 0,1 2 1 0 0,1 0-1 0 0,1 1 0 0 0,0 0 1 0 0,1 1-1 0 0,1 0 1 0 0,0 1-1 0 0,2 0 0 0 0,0 0 1 0 0,1 1-1 0 0,0 5-71 0 0,7-23 11 0 0,0 0 0 0 0,0 0 0 0 0,0 0 0 0 0,0 1 0 0 0,1-1 0 0 0,-1 0 0 0 0,1 0 0 0 0,-1 0 0 0 0,1 0-1 0 0,0 1 1 0 0,0-1 0 0 0,0 0 0 0 0,0 0 0 0 0,0 1 0 0 0,0-1 0 0 0,1 0 0 0 0,-1 0 0 0 0,1 0 0 0 0,-1 1 0 0 0,1-1 0 0 0,0 0 0 0 0,0 0-1 0 0,0 0 1 0 0,0 0 0 0 0,0 0 0 0 0,1-1 0 0 0,-1 1 0 0 0,0 0 0 0 0,1 0 0 0 0,-1-1 0 0 0,1 1 0 0 0,0-1 0 0 0,0 0 0 0 0,-1 1 0 0 0,1-1-1 0 0,0 0 1 0 0,0 0 0 0 0,0 0 0 0 0,0 0 0 0 0,0 0 0 0 0,1-1 0 0 0,-1 1 0 0 0,0-1 0 0 0,0 1 0 0 0,0-1 0 0 0,1 0 0 0 0,0 0-11 0 0,17-3 136 0 0,0-2 0 0 0,0-1 0 0 0,0 0 0 0 0,0-1 0 0 0,-1-1 0 0 0,0-1 0 0 0,-1-1 1 0 0,0 0-1 0 0,0-2 0 0 0,-1 0 0 0 0,-1 0 0 0 0,0-2 0 0 0,0 0 0 0 0,-2-1 0 0 0,0 0 1 0 0,10-15-137 0 0,-14 19 58 0 0,10-7 4 0 0,-1-2 1 0 0,-1 0-1 0 0,-1-1 0 0 0,0-1 0 0 0,-2-1 1 0 0,-1 0-1 0 0,-1-1 0 0 0,-1 0 0 0 0,0-1 1 0 0,-2-1-1 0 0,-1 1 0 0 0,-2-2 1 0 0,0 1-1 0 0,-2-1 0 0 0,0 0 0 0 0,-2-3-62 0 0,-3 22 9 0 0,-1-1-1 0 0,0 1 1 0 0,0 0-1 0 0,0 0 1 0 0,-1 0-1 0 0,-1 0 1 0 0,1 1-1 0 0,-1-1 1 0 0,-1 1-1 0 0,1-1 1 0 0,-1 1-1 0 0,-3-4-8 0 0,5 9-4 0 0,1-1-1 0 0,-1 1 1 0 0,-1-1-1 0 0,1 1 1 0 0,0 0-1 0 0,0 0 1 0 0,-1 0-1 0 0,1 0 1 0 0,-1 0-1 0 0,0 0 1 0 0,0 1 0 0 0,0-1-1 0 0,1 1 1 0 0,-1 0-1 0 0,0 0 1 0 0,-1 0-1 0 0,1 0 1 0 0,0 0-1 0 0,0 1 1 0 0,0-1-1 0 0,0 1 1 0 0,-1 0 0 0 0,1 0-1 0 0,0 0 1 0 0,0 1-1 0 0,0-1 1 0 0,0 1-1 0 0,-1-1 1 0 0,1 1-1 0 0,0 0 1 0 0,0 1-1 0 0,0-1 1 0 0,0 1 4 0 0,-70 66-36 0 0,64-57 39 0 0,-5 8-4 0 0,0 1 0 0 0,1 0-1 0 0,1 0 1 0 0,1 1 0 0 0,1 1 0 0 0,1-1 0 0 0,0 2 0 0 0,2-1 0 0 0,1 1 0 0 0,1 0 0 0 0,0 1 0 0 0,2-1 0 0 0,1 1 0 0 0,1 13 1 0 0,0-23-2 0 0,0 0 0 0 0,1 0 0 0 0,1 0 0 0 0,0 0 0 0 0,1 0 0 0 0,0 0 0 0 0,2 0 1 0 0,-1-1-1 0 0,2 1 0 0 0,0-1 0 0 0,0 0 0 0 0,1 0 0 0 0,1-1 0 0 0,0 1 0 0 0,0-2 0 0 0,1 1 0 0 0,1-1 0 0 0,9 9 2 0 0,68 27-865 0 0,-53-43-3223 0 0,-3-10-5483 0 0,-21 2-1493 0 0</inkml:trace>
  <inkml:trace contextRef="#ctx0" brushRef="#br0" timeOffset="549.091">997 783 12267 0 0,'0'0'2089'0'0,"0"0"-324"0"0,0 0-125 0 0,0 0-54 0 0,0 0-182 0 0,0 0-252 0 0,0 0-223 0 0,0 0-184 0 0,0 0-160 0 0,22-32-118 0 0,72-100-93 0 0,-5-9 687 0 0,-36 72-642 0 0,-46 116-623 0 0,-24 125 299 0 0,18-170-83 0 0,-1 0 0 0 0,1 0 0 0 0,0 0 0 0 0,0-1 0 0 0,0 1 0 0 0,0-1 1 0 0,0 1-1 0 0,0-1 0 0 0,0 1 0 0 0,1-1 0 0 0,-1 1 0 0 0,0-1 0 0 0,1 0 1 0 0,-1 0-1 0 0,1 0 0 0 0,-1 0 0 0 0,1 0 0 0 0,0 0 0 0 0,-1 0 0 0 0,1 0 1 0 0,0-1-1 0 0,0 1 0 0 0,0-1 0 0 0,0 1 0 0 0,-1-1 0 0 0,1 0 0 0 0,0 0 1 0 0,0 0-1 0 0,0 0 0 0 0,0 0 0 0 0,0 0 0 0 0,0 0 0 0 0,-1 0 0 0 0,1-1 1 0 0,0 1-1 0 0,0-1 0 0 0,0 0 0 0 0,-1 1 0 0 0,1-1 0 0 0,0 0 0 0 0,-1 0 1 0 0,1 0-1 0 0,0 0 0 0 0,-1 0 0 0 0,1 0 0 0 0,-1-1 0 0 0,0 1 0 0 0,2-2-12 0 0,248-199 657 0 0,-137 125-659 0 0,-108 118-135 0 0,-53 130 177 0 0,47-168-108 0 0,0-1 0 0 0,0 1 0 0 0,0 0 0 0 0,1 0 0 0 0,0 0 0 0 0,-1-1 0 0 0,1 1 0 0 0,0 0 0 0 0,0-1 0 0 0,0 1 0 0 0,1-1 0 0 0,-1 1 0 0 0,1-1 0 0 0,-1 1 0 0 0,1-1 0 0 0,0 0 0 0 0,0 0 0 0 0,0 0 0 0 0,0 0 0 0 0,0 0 0 0 0,0-1 0 0 0,1 1 0 0 0,-1 0 0 0 0,1-1 0 0 0,-1 0 0 0 0,1 0 0 0 0,-1 0 0 0 0,1 0 0 0 0,0 0 0 0 0,0 0 0 0 0,-1 0 0 0 0,1-1 0 0 0,0 0 0 0 0,0 1 0 0 0,0-1 0 0 0,-1 0 0 0 0,2 0 68 0 0,20 1-5656 0 0,0-1-4919 0 0,-18 0 5996 0 0,-5 0 391 0 0</inkml:trace>
  <inkml:trace contextRef="#ctx0" brushRef="#br0" timeOffset="833.444">1 1100 11266 0 0,'0'0'1615'0'0,"0"0"-278"0"0,0 0-109 0 0,0 0 104 0 0,0 0 67 0 0,0 0-97 0 0,0 0-202 0 0,0 0-204 0 0,0 0-182 0 0,36 6-111 0 0,117 18-79 0 0,5-18 403 0 0,448-42 1197 0 0,-133 13-2367 0 0,-433 20-310 0 0,-12 1 1110 0 0,-9 1-3217 0 0,-4 0-2913 0 0,1 1-4144 0 0,-16 0 1539 0 0</inkml:trace>
  <inkml:trace contextRef="#ctx0" brushRef="#br0" timeOffset="1471.041">533 1383 10914 0 0,'0'0'4196'0'0,"0"0"-2201"0"0,0 0-924 0 0,0 0-126 0 0,0 0-68 0 0,0 0-120 0 0,0 0-105 0 0,0 0-86 0 0,0 0-98 0 0,0 0-111 0 0,0 0-95 0 0,0 0-96 0 0,0 0-60 0 0,-26 19-21 0 0,-78 56-18 0 0,65-33 38 0 0,36-38-89 0 0,1 0 0 0 0,0 1 0 0 0,0-1 0 0 0,0 1 0 0 0,0-1 0 0 0,1 1 0 0 0,0 0 0 0 0,0-1 0 0 0,0 1 0 0 0,0 0 0 0 0,1 0 0 0 0,0 0 0 0 0,0 0 0 0 0,0 0 0 0 0,0-1 0 0 0,1 1 0 0 0,0 0 0 0 0,0 0 0 0 0,0 0 0 0 0,1-1-1 0 0,-1 1 1 0 0,1-1 0 0 0,0 1 0 0 0,1-1 0 0 0,-1 0 0 0 0,1 0 0 0 0,0 0 0 0 0,0 0 0 0 0,0 0 0 0 0,0 0 0 0 0,1-1 0 0 0,-1 0 0 0 0,1 0 0 0 0,0 0 0 0 0,0 0 0 0 0,0 0 0 0 0,0-1 0 0 0,1 0 0 0 0,-1 0 0 0 0,1 0 0 0 0,-1 0 0 0 0,1-1 0 0 0,0 1 0 0 0,0-1 0 0 0,-1-1 0 0 0,1 1 0 0 0,5 0-16 0 0,0-2 110 0 0,1 0 0 0 0,0-1 1 0 0,0 0-1 0 0,-1-1 0 0 0,0 0 0 0 0,1-1 1 0 0,-1 0-1 0 0,0 0 0 0 0,-1-1 0 0 0,1 0 1 0 0,-1-1-1 0 0,0 0 0 0 0,0 0 0 0 0,-1-1 1 0 0,0 0-1 0 0,0-1 0 0 0,6-7-110 0 0,106-154 698 0 0,-107 143-694 0 0,-1 0-1 0 0,-1-1 0 0 0,-1 0 1 0 0,-2 0-1 0 0,-1-1 0 0 0,0 0 0 0 0,-3 0 1 0 0,0-1-1 0 0,-2 0 0 0 0,-1 1 0 0 0,-1-15-3 0 0,0 42-4 0 0,1-1-1 0 0,-1 1 1 0 0,0-1-1 0 0,0 1 1 0 0,1-1-1 0 0,-1 1 1 0 0,0-1-1 0 0,0 1 1 0 0,-1-1-1 0 0,1 1 1 0 0,0-1-1 0 0,0 1 1 0 0,-1 0-1 0 0,1-1 1 0 0,-1 1-1 0 0,1-1 1 0 0,-1 1-1 0 0,0 0 1 0 0,1-1-1 0 0,-1 1 1 0 0,0 0-1 0 0,0 0 1 0 0,0-1-1 0 0,0 1 0 0 0,0 0 1 0 0,0 0-1 0 0,0 0 1 0 0,0 0-1 0 0,-1 0 1 0 0,1 1-1 0 0,0-1 1 0 0,0 0-1 0 0,-1 0 1 0 0,1 1-1 0 0,-1-1 1 0 0,1 1-1 0 0,0 0 1 0 0,-1-1-1 0 0,1 1 1 0 0,-1 0-1 0 0,1 0 1 0 0,-1-1-1 0 0,1 1 1 0 0,-1 1-1 0 0,1-1 1 0 0,-1 0-1 0 0,1 0 1 0 0,-1 0-1 0 0,-1 1 5 0 0,-52 48-126 0 0,45-35 129 0 0,-2 2-5 0 0,2 0 1 0 0,0 1-1 0 0,1 1 0 0 0,0 0 0 0 0,2 0 0 0 0,0 1 0 0 0,1-1 0 0 0,1 1 0 0 0,0 1 0 0 0,2-1 0 0 0,0 1 0 0 0,1-1 0 0 0,1 1 1 0 0,1 0-1 0 0,1-1 0 0 0,2 8 2 0 0,-1-9 8 0 0,2-1 0 0 0,0 0 0 0 0,1 0 0 0 0,1 0 0 0 0,1-1 0 0 0,0 0 0 0 0,1 0 0 0 0,1-1 0 0 0,0 1 0 0 0,1-2 0 0 0,1 0 0 0 0,8 10-8 0 0,22 9 92 0 0,-15-55-8194 0 0,-22 15 5332 0 0,8-8-6797 0 0,-8 8 3244 0 0</inkml:trace>
  <inkml:trace contextRef="#ctx0" brushRef="#br0" timeOffset="5107.157">1234 1243 216 0 0,'0'0'1504'0'0,"0"0"45"0"0,0 0 231 0 0,0 0 282 0 0,0 0 81 0 0,0 0-155 0 0,0 0-311 0 0,0 0-338 0 0,0 0-256 0 0,0 0-174 0 0,0 0-74 0 0,3-3-42 0 0,9-9-28 0 0,-9 9-21 0 0,-3 3-48 0 0,0 0-61 0 0,0 0-83 0 0,0 0-91 0 0,0 0-93 0 0,-33 78 1065 0 0,-94 196-645 0 0,107-210-560 0 0,16-20 104 0 0,7-42-284 0 0,-1 1-1 0 0,0 0 1 0 0,1-1-1 0 0,-1 1 1 0 0,1-1 0 0 0,0 0-1 0 0,0 0 1 0 0,0 0 0 0 0,0 0-1 0 0,0 0 1 0 0,0-1-1 0 0,1 1 1 0 0,-1-1 0 0 0,0 0-1 0 0,1 0 1 0 0,-1 0-1 0 0,3 0-47 0 0,90 10 818 0 0,-87-33-3316 0 0,-8 4-2403 0 0,-1 18 4747 0 0,0-11-4698 0 0,0 3-4656 0 0,0 5 4914 0 0</inkml:trace>
  <inkml:trace contextRef="#ctx0" brushRef="#br0" timeOffset="5469.711">1252 1468 1864 0 0,'0'0'2744'0'0,"0"0"-400"0"0,0 0-134 0 0,0 0-28 0 0,0 0-120 0 0,0 0-258 0 0,0 0-313 0 0,0 0-243 0 0,0 0-190 0 0,0 0-161 0 0,0 0-93 0 0,0 0-91 0 0,0 0-89 0 0,-14 2-59 0 0,4 1-448 0 0,-94 3 1751 0 0,-44-13-425 0 0,37 17-1381 0 0,116-11-5314 0 0,13-3 2289 0 0,-7 2-2357 0 0,0-1-5669 0 0</inkml:trace>
  <inkml:trace contextRef="#ctx0" brushRef="#br0" timeOffset="6061.826">1969 916 2072 0 0,'0'0'2798'0'0,"0"0"-400"0"0,0 0-111 0 0,0 0 19 0 0,0 0-105 0 0,0 0-326 0 0,0 0-388 0 0,0 0-354 0 0,0 0-274 0 0,0 0-172 0 0,0 0-96 0 0,0 0-83 0 0,0 0-63 0 0,17-3 1276 0 0,11 9-1314 0 0,1-1 0 0 0,-1-1 1 0 0,1-2-1 0 0,0 0 0 0 0,-1-2 0 0 0,1-1 1 0 0,0-2-1 0 0,-1-1 0 0 0,1 0 1 0 0,2-3-408 0 0,67-23-274 0 0,-99 30-4916 0 0,-21 10-5523 0 0,16-6 657 0 0</inkml:trace>
  <inkml:trace contextRef="#ctx0" brushRef="#br0" timeOffset="6299.968">1969 1129 12859 0 0,'0'0'1823'0'0,"0"0"-464"0"0,0 0-124 0 0,0 0 129 0 0,0 0 70 0 0,0 0-62 0 0,0 0-176 0 0,0 0-229 0 0,0 0-185 0 0,0 0-173 0 0,0 0-138 0 0,31 3-128 0 0,100 6-98 0 0,-48-16 34 0 0,-41-1-785 0 0,65-14-562 0 0,-73 12-3583 0 0,-2-2-4225 0 0,-21 8-2361 0 0</inkml:trace>
  <inkml:trace contextRef="#ctx0" brushRef="#br0" timeOffset="6901.874">2979 790 6137 0 0,'0'0'1585'0'0,"0"0"-78"0"0,0 0 98 0 0,0 0 225 0 0,0 0 62 0 0,0 0-194 0 0,0 0-307 0 0,0 0-309 0 0,0 0-233 0 0,0 0-157 0 0,0 0-72 0 0,0 0-65 0 0,-33 16-45 0 0,-103 52-9 0 0,63-11 361 0 0,66-50-786 0 0,0-1 1 0 0,1 2 0 0 0,0-1-1 0 0,0 1 1 0 0,1 0 0 0 0,-1 0-1 0 0,2 0 1 0 0,-1 1 0 0 0,1-1-1 0 0,1 1 1 0 0,0 0 0 0 0,0 0 0 0 0,1 1-1 0 0,-2 7-76 0 0,4-14-2 0 0,-1 1-1 0 0,1-1 1 0 0,0 1-1 0 0,0-1 0 0 0,0 1 1 0 0,1-1-1 0 0,-1 1 1 0 0,1-1-1 0 0,0 1 1 0 0,0-1-1 0 0,0 1 1 0 0,0-1-1 0 0,1 0 1 0 0,-1 0-1 0 0,1 1 0 0 0,0-1 1 0 0,0 0-1 0 0,0-1 1 0 0,0 1-1 0 0,0 0 1 0 0,1-1-1 0 0,-1 1 1 0 0,1-1-1 0 0,0 0 1 0 0,0 1-1 0 0,0-1 0 0 0,0-1 1 0 0,0 1-1 0 0,0 0 1 0 0,0-1-1 0 0,1 0 1 0 0,-1 1-1 0 0,2-1 3 0 0,5 2-270 0 0,0 0-1 0 0,0-1 1 0 0,1 0 0 0 0,-1-1-1 0 0,1 0 1 0 0,-1 0 0 0 0,1-1-1 0 0,-1-1 1 0 0,1 0-1 0 0,-1 0 1 0 0,1-1 0 0 0,8-3 270 0 0,27-9-4693 0 0,-2-4-4576 0 0,-29 10 2170 0 0</inkml:trace>
  <inkml:trace contextRef="#ctx0" brushRef="#br0" timeOffset="7234.242">3320 849 9434 0 0,'0'0'1438'0'0,"0"0"13"0"0,0 0 108 0 0,0 0 50 0 0,0 0-155 0 0,0 0-243 0 0,0 0-235 0 0,-27 34-197 0 0,-81 105-166 0 0,75-77 118 0 0,34-54-565 0 0,-2-4-102 0 0,0-1 0 0 0,1 0 0 0 0,0 0 0 0 0,0 0 0 0 0,0 1 0 0 0,0-1 1 0 0,0 0-1 0 0,0 0 0 0 0,1 0 0 0 0,0 1 0 0 0,0-1 0 0 0,0 0 1 0 0,0 0-1 0 0,0 0 0 0 0,0 0 0 0 0,1 0 0 0 0,-1-1 0 0 0,1 1 0 0 0,0 0 1 0 0,0-1-1 0 0,0 1 0 0 0,0-1 0 0 0,1 0 0 0 0,-1 1 0 0 0,0-1 0 0 0,1 0 1 0 0,0-1-1 0 0,-1 1 0 0 0,1 0 0 0 0,0-1 0 0 0,0 1 0 0 0,0-1 1 0 0,0 0-1 0 0,0 0 0 0 0,0 0 0 0 0,0-1 0 0 0,1 1 0 0 0,-1-1 0 0 0,3 1-64 0 0,5-2 128 0 0,-1-1 0 0 0,1 0-1 0 0,0-1 1 0 0,0 0 0 0 0,-1-1-1 0 0,0 0 1 0 0,1 0 0 0 0,-2-1-1 0 0,1 0 1 0 0,0-1-1 0 0,-1 0 1 0 0,0-1 0 0 0,-1 0-1 0 0,1 0 1 0 0,-1-1 0 0 0,-1 0-1 0 0,1 0 1 0 0,-1-1 0 0 0,-1 0-1 0 0,0 0 1 0 0,2-5-128 0 0,9-6 67 0 0,-9 12-50 0 0,-1-1 0 0 0,0 0 0 0 0,0 0 0 0 0,-1 0 0 0 0,0-1 0 0 0,-1 0 0 0 0,0 0 1 0 0,-1-1-1 0 0,0 1 0 0 0,0-1 0 0 0,-1 0 0 0 0,-1 0 0 0 0,0 0 0 0 0,0 0 0 0 0,-1 0 0 0 0,0 0 0 0 0,-2-7-17 0 0,0 15-53 0 0,-1 0-1 0 0,-1 0 0 0 0,1 1 0 0 0,0-1 1 0 0,-1 1-1 0 0,1 0 0 0 0,-1 0 0 0 0,1 0 1 0 0,-1 0-1 0 0,0 0 0 0 0,0 1 0 0 0,0-1 0 0 0,0 1 1 0 0,0 0-1 0 0,-1-1 0 0 0,1 1 0 0 0,0 1 1 0 0,0-1-1 0 0,-1 1 0 0 0,1-1 0 0 0,0 1 1 0 0,-1 0-1 0 0,1 0 0 0 0,-1 0 0 0 0,1 1 1 0 0,0-1-1 0 0,-1 1 0 0 0,1-1 0 0 0,0 1 1 0 0,0 1-1 0 0,0-1 0 0 0,-1 0 0 0 0,1 1 0 0 0,0-1 1 0 0,-2 3 53 0 0,-68 58-4015 0 0,35-11-6783 0 0,29-36 532 0 0</inkml:trace>
  <inkml:trace contextRef="#ctx0" brushRef="#br0" timeOffset="7687.123">3508 1155 10330 0 0,'0'0'2869'0'0,"0"0"-629"0"0,0 0-334 0 0,0 0-260 0 0,0 0-303 0 0,0 0-284 0 0,0 0-251 0 0,0 0-173 0 0,0 0-105 0 0,0 0-50 0 0,0 0-45 0 0,0 0-60 0 0,0 0-46 0 0,13-23-53 0 0,45-74-14 0 0,43-33 609 0 0,-72 97-826 0 0,-29 33-66 0 0,0 1 0 0 0,0-1 1 0 0,0 0-1 0 0,0 1 0 0 0,0-1 0 0 0,0 0 1 0 0,0 0-1 0 0,0 1 0 0 0,0-1 0 0 0,0 0 1 0 0,1 1-1 0 0,-1-1 0 0 0,0 0 0 0 0,0 0 1 0 0,0 1-1 0 0,1-1 0 0 0,-1 0 0 0 0,0 0 1 0 0,0 0-1 0 0,0 1 0 0 0,1-1 0 0 0,-1 0 1 0 0,0 0-1 0 0,0 0 0 0 0,1 0 0 0 0,-1 0 1 0 0,0 1-1 0 0,1-1 0 0 0,-1 0 0 0 0,0 0 1 0 0,1 0-1 0 0,-1 0 0 0 0,0 0 0 0 0,0 0 1 0 0,1 0-1 0 0,-1 0 0 0 0,0 0 0 0 0,1 0 1 0 0,-1 0-1 0 0,0 0 0 0 0,1 0 0 0 0,-1-1 1 0 0,0 1 20 0 0,-3 34-172 0 0,-20 128 122 0 0,23-160 78 0 0,1 1 0 0 0,0-1-1 0 0,0 1 1 0 0,0-1 0 0 0,1 0-1 0 0,-1 0 1 0 0,1 1 0 0 0,-1-1-1 0 0,1 0 1 0 0,-1 0 0 0 0,1-1-1 0 0,0 1 1 0 0,0 0 0 0 0,0 0 0 0 0,0-1-1 0 0,0 1 1 0 0,1-1 0 0 0,-1 0-1 0 0,0 0 1 0 0,1 0 0 0 0,-1 0-1 0 0,1 0 1 0 0,-1 0 0 0 0,1-1-1 0 0,-1 1 1 0 0,1-1 0 0 0,-1 0-1 0 0,1 1 1 0 0,-1-1 0 0 0,1-1-1 0 0,0 1 1 0 0,-1 0 0 0 0,1 0-1 0 0,-1-1 1 0 0,1 0 0 0 0,-1 1-1 0 0,1-1 1 0 0,-1 0 0 0 0,0 0-1 0 0,1 0 1 0 0,-1-1 0 0 0,0 1-1 0 0,0 0 1 0 0,2-3-28 0 0,18-10 204 0 0,-1-2-1 0 0,0 0 1 0 0,-1-2-1 0 0,-1 0 1 0 0,-1-1-1 0 0,-1-1 1 0 0,-1 0-1 0 0,0-1 1 0 0,-1-1-1 0 0,7-18-203 0 0,-13 0-611 0 0,-9 39 54 0 0,0 1-289 0 0,-4 0-7101 0 0,2 0 1097 0 0,0 0-4917 0 0</inkml:trace>
  <inkml:trace contextRef="#ctx0" brushRef="#br0" timeOffset="8073.796">4319 813 15163 0 0,'0'0'2229'0'0,"0"0"-418"0"0,0 0-350 0 0,0 0-350 0 0,0 0-340 0 0,0 0-216 0 0,0 0-107 0 0,0 0-57 0 0,0 0-51 0 0,0 0-37 0 0,0 0-45 0 0,0 0-60 0 0,-31 6-48 0 0,-96 23-40 0 0,73-9 49 0 0,46-13-161 0 0,8-6-6 0 0,-1 0 0 0 0,1 0 0 0 0,-1 0 0 0 0,1 1 0 0 0,0-1 0 0 0,-1 0 0 0 0,1 0 0 0 0,0 0 0 0 0,0 0 0 0 0,0 1 0 0 0,0-1 0 0 0,0 0 0 0 0,0 0 0 0 0,0 0-1 0 0,0 1 1 0 0,0-1 0 0 0,1 0 0 0 0,-1 0 0 0 0,0 0 0 0 0,1 0 0 0 0,-1 0 0 0 0,1 1 0 0 0,-1-1 0 0 0,1 0 0 0 0,-1 0 0 0 0,1 0 0 0 0,0 0 0 0 0,0-1 0 0 0,0 1 0 0 0,-1 0 0 0 0,1 0 0 0 0,0 0 0 0 0,0-1 0 0 0,1 2 8 0 0,52 19-68 0 0,-50-20 72 0 0,0-1 0 0 0,1 1 0 0 0,-1 0 0 0 0,0 0 0 0 0,0 0-1 0 0,1 1 1 0 0,-1-1 0 0 0,0 1 0 0 0,-1 0 0 0 0,1 0 0 0 0,0 1 0 0 0,0-1 0 0 0,-1 1 0 0 0,0 0 0 0 0,1-1 0 0 0,-1 2 0 0 0,0-1 0 0 0,0 0 0 0 0,-1 0 0 0 0,1 1 0 0 0,-1 0 0 0 0,0-1 0 0 0,0 1 0 0 0,0 0 0 0 0,0 0 0 0 0,0 0 0 0 0,-1 1 0 0 0,0-1-1 0 0,0 0 1 0 0,0 0 0 0 0,0 4-4 0 0,-4 1 51 0 0,0 0-1 0 0,-1 0 1 0 0,0 0-1 0 0,-1-1 1 0 0,1 1-1 0 0,-2-1 0 0 0,1 0 1 0 0,-1-1-1 0 0,0 1 1 0 0,-1-1-1 0 0,1 0 1 0 0,-1-1-1 0 0,-1 0 1 0 0,1 0-1 0 0,-1 0 0 0 0,0-1 1 0 0,-1 0-1 0 0,1-1 1 0 0,-8 3-51 0 0,4 0 7 0 0,-62 31-2718 0 0,68-37 1308 0 0,-8 2-1751 0 0,9-4-7361 0 0,5-2 2095 0 0</inkml:trace>
  <inkml:trace contextRef="#ctx0" brushRef="#br0" timeOffset="13136.778">4570 820 0 0 0,'0'0'1298'0'0,"0"0"71"0"0,0 0 25 0 0,0 0-15 0 0,1-3-15 0 0,1-1-2769 0 0,1-4 3424 0 0,2-4 5780 0 0,-1 13-893 0 0,-3 11-6474 0 0,-4 35 10 0 0,-2 0-1 0 0,-2 0 0 0 0,-2-1 1 0 0,-2 0-1 0 0,-6 14-441 0 0,-7 29 237 0 0,3 69 7 0 0,28-246-5452 0 0,-4 73 1266 0 0,-1 5-3169 0 0,-1 6-1871 0 0</inkml:trace>
  <inkml:trace contextRef="#ctx0" brushRef="#br0" timeOffset="13535.93">4378 1022 616 0 0,'0'0'2107'0'0,"0"0"-33"0"0,0 0 98 0 0,0 0 138 0 0,0 0-63 0 0,0 0-286 0 0,0 0-381 0 0,0 0-341 0 0,0 0-284 0 0,0 0-184 0 0,0 0-98 0 0,0 0-94 0 0,2 5 4712 0 0,0-3-5414 0 0,132 17 3077 0 0,-6-19-3154 0 0,-99-10-2727 0 0,-21 4-1756 0 0,-1 0-5366 0 0,-4 2 502 0 0</inkml:trace>
  <inkml:trace contextRef="#ctx0" brushRef="#br0" timeOffset="13989.92">4859 1137 14563 0 0,'0'0'1656'0'0,"0"0"-398"0"0,0 0-138 0 0,0 0 46 0 0,0 0-49 0 0,0 0-151 0 0,0 0-188 0 0,0 0-210 0 0,0 0-162 0 0,0 0-59 0 0,0 0-17 0 0,0 0 24 0 0,0 0 33 0 0,-2 8-19 0 0,-16 71 810 0 0,13-68-754 0 0,6-10 76 0 0,11-13-329 0 0,46-45-26 0 0,-100 82-72 0 0,16-7-1484 0 0,26-18 254 0 0,0 0-786 0 0,0 0-3495 0 0,0-3-249 0 0,2-1-6392 0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20.4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85 77 0 0 0,'-70'-3'1054'0'0,"55"2"-208"0"0,15 1-367 0 0,11-3-229 0 0,173-9 3940 0 0,178-9-1087 0 0,432-12-200 0 0,-515 29-2022 0 0,1 13 0 0 0,120 25-881 0 0,-6-12 1508 0 0,-235-18-1022 0 0,268-1 129 0 0,-37 19-45 0 0,159-6-227 0 0,-336-5-100 0 0,82 7-30 0 0,574-14 395 0 0,-416-8-421 0 0,-294 15-136 0 0,-70-4-41 0 0,32-6 40 0 0,-30 5-69 0 0,373 29 26 0 0,-162 9-18 0 0,84 0 43 0 0,25-26 95 0 0,-310-18-128 0 0,288 4 197 0 0,282 11-35 0 0,-56 3-89 0 0,114-7 52 0 0,19-4 27 0 0,135 15-70 0 0,-432-18-48 0 0,-451-4-21 0 0,0 0 7 0 0,28 4 161 0 0,173-15-153 0 0,11 11-85 0 0,-63 7 104 0 0,12 0 199 0 0,-160-7-264 0 0,-1 0 23 0 0,0 0 4 0 0,0 0 36 0 0,0 0-20 0 0,0 0-16 0 0,0 0-25 0 0,0 0 18 0 0,0 0 7 0 0,0 0 0 0 0,0 0 2 0 0,0 0 3 0 0,0 0-4 0 0,0 0-5 0 0,0 0-16 0 0,0 0-9 0 0,0 0-30 0 0,0 0-51 0 0,0 0-96 0 0,0 0-182 0 0,0 0-345 0 0,0 0-558 0 0,0 0-755 0 0,0 1-2260 0 0,0 2 554 0 0,0 1-4404 0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4449 0 0,'0'0'1690'0'0,"0"0"-190"0"0,0 0-20 0 0,0 0 165 0 0,0 0 87 0 0,0 0-102 0 0,0 0-249 0 0,0 0-276 0 0,0 0-232 0 0,0 0-129 0 0,0 0-18 0 0,23 4 2197 0 0,118-2 1823 0 0,1-1-4088 0 0,-57 14-267 0 0,-80-13-1422 0 0,-16-7-11881 0 0,5 5 6814 0 0,3 0-1534 0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1256 0 0,'0'0'2792'0'0,"0"0"-331"0"0,0 0-229 0 0,0 0-109 0 0,0 0-148 0 0,0 0-322 0 0,0 0-362 0 0,0 0-316 0 0,0 0-253 0 0,0 0-141 0 0,0 0-75 0 0,0 0 4 0 0,-1 3 48 0 0,1-1-399 0 0,1-1 0 0 0,-1 1 0 0 0,0-1 0 0 0,0 0 0 0 0,1 1 1 0 0,-1-1-1 0 0,1 0 0 0 0,-1 0 0 0 0,1 1 0 0 0,-1-1 0 0 0,1 0 0 0 0,0 0 0 0 0,0 0 0 0 0,0 1 0 0 0,-1-1 1 0 0,1 0-1 0 0,0 0 0 0 0,0 0 0 0 0,1-1 0 0 0,-1 1 0 0 0,0 0 0 0 0,0 0 0 0 0,0-1 0 0 0,0 1 1 0 0,1 0-1 0 0,-1-1 0 0 0,0 1 0 0 0,1-1 0 0 0,-1 0 0 0 0,0 1 0 0 0,1-1 0 0 0,-1 0 0 0 0,0 0 1 0 0,1 0-1 0 0,-1 0 0 0 0,2 0-159 0 0,17 4 391 0 0,1-1 0 0 0,0-1 0 0 0,0-1 0 0 0,0-1 0 0 0,0-1 0 0 0,0-1 0 0 0,0 0 0 0 0,1-2-391 0 0,83-5 399 0 0,-55 31-1292 0 0,-39-22-8390 0 0,-9 0 1457 0 0,0 0-3062 0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48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126 751 2649 0 0,'0'0'2528'0'0,"0"0"-906"0"0,0 0-377 0 0,0 0 36 0 0,0 0 167 0 0,0 0 118 0 0,0 0 45 0 0,0 0-51 0 0,0 0-189 0 0,0 0-200 0 0,0 0-140 0 0,0 0-67 0 0,0 0-37 0 0,35 0-38 0 0,110 0-42 0 0,84-26 1651 0 0,262-7-950 0 0,-195 44-2052 0 0,-230-10-2355 0 0,-52-1-2131 0 0,0-1-4012 0 0,-14 1-399 0 0</inkml:trace>
  <inkml:trace contextRef="#ctx0" brushRef="#br0" timeOffset="344.879">520 924 12723 0 0,'0'0'1903'0'0,"0"0"-419"0"0,0 0-200 0 0,0 0 10 0 0,0 0-95 0 0,0 0-179 0 0,0 0-240 0 0,0 0-249 0 0,0 0-162 0 0,0 0-64 0 0,0 0-16 0 0,0 0 0 0 0,0 0-11 0 0,-3 16-76 0 0,-17 111 220 0 0,-13-3-491 0 0,0-45-4026 0 0,26-57-172 0 0,4-7-4411 0 0,2-11 1415 0 0</inkml:trace>
  <inkml:trace contextRef="#ctx0" brushRef="#br0" timeOffset="837.89">676 1020 8666 0 0,'0'0'4283'0'0,"0"0"-1998"0"0,0 0-847 0 0,0 0-135 0 0,0 0-23 0 0,0 0-113 0 0,0 0-178 0 0,0 0-201 0 0,0 0-206 0 0,0 0-146 0 0,0 0-79 0 0,0 0-43 0 0,13-9-34 0 0,41-30-28 0 0,-46 33-189 0 0,1 1 1 0 0,0 0-1 0 0,0 0 1 0 0,1 1-1 0 0,-1 0 1 0 0,1 0-1 0 0,0 1 1 0 0,0 0-1 0 0,0 1 1 0 0,1 1-1 0 0,-1-1 1 0 0,0 1-1 0 0,1 1 1 0 0,-1 0-1 0 0,5 1-63 0 0,-14-1-2 0 0,0 0 0 0 0,0 0-1 0 0,1 0 1 0 0,-1 0 0 0 0,0 0 0 0 0,0 1-1 0 0,0-1 1 0 0,1 0 0 0 0,-1 1 0 0 0,0-1 0 0 0,0 1-1 0 0,0-1 1 0 0,0 1 0 0 0,0-1 0 0 0,0 1-1 0 0,0 0 1 0 0,0 0 0 0 0,0-1 0 0 0,0 1 0 0 0,0 0-1 0 0,0 0 1 0 0,-1 0 0 0 0,1 0 0 0 0,0 0-1 0 0,-1 0 1 0 0,1 0 0 0 0,-1 0 0 0 0,1 0 0 0 0,-1 0-1 0 0,1 1 1 0 0,-1-1 0 0 0,0 0 0 0 0,1 0-1 0 0,-1 0 1 0 0,0 1 0 0 0,0-1 0 0 0,0 0-1 0 0,0 0 1 0 0,0 1 0 0 0,0-1 0 0 0,0 0 0 0 0,-1 0-1 0 0,1 0 1 0 0,0 1 2 0 0,-23 50 83 0 0,-17-12-8 0 0,29-32-41 0 0,0 1 0 0 0,1 1 0 0 0,1 0-1 0 0,0 0 1 0 0,0 1 0 0 0,1 0 0 0 0,0 1 0 0 0,1 0 0 0 0,1 0-1 0 0,-1 0 1 0 0,1 3-34 0 0,6-12-12 0 0,0-1-1 0 0,-1 1 1 0 0,2-1 0 0 0,-1 1-1 0 0,0-1 1 0 0,0 1 0 0 0,1-1-1 0 0,-1 0 1 0 0,1 1-1 0 0,0-1 1 0 0,0 0 0 0 0,0 0-1 0 0,0 1 1 0 0,0-1-1 0 0,0 0 1 0 0,1 0 0 0 0,-1 0-1 0 0,1 0 1 0 0,-1 0 0 0 0,1-1-1 0 0,0 1 1 0 0,-1 0-1 0 0,1-1 1 0 0,0 1 0 0 0,0-1-1 0 0,0 0 1 0 0,1 1 0 0 0,-1-1-1 0 0,0 0 1 0 0,0 0-1 0 0,1-1 1 0 0,-1 1 0 0 0,0 0-1 0 0,1-1 1 0 0,-1 1-1 0 0,1-1 1 0 0,-1 0 0 0 0,0 0-1 0 0,1 0 1 0 0,-1 0 0 0 0,1 0-1 0 0,-1-1 1 0 0,1 1-1 0 0,-1-1 1 0 0,0 0 0 0 0,1 1-1 0 0,-1-1 1 0 0,0 0 0 0 0,0 0-1 0 0,1 0 1 0 0,-1-1-1 0 0,0 1 1 0 0,1-2 12 0 0,42-28-5161 0 0,-19 8-2432 0 0,-17 14 2971 0 0,0 3-3150 0 0</inkml:trace>
  <inkml:trace contextRef="#ctx0" brushRef="#br0" timeOffset="1118.168">1159 991 2425 0 0,'0'0'2049'0'0,"0"0"-387"0"0,0 0-103 0 0,0 0 121 0 0,0 0 67 0 0,0 0-78 0 0,0 0-157 0 0,0 0-169 0 0,0 0-172 0 0,0 0-155 0 0,0 0-132 0 0,-18 33-162 0 0,-55 102-131 0 0,56-83 149 0 0,20-48-568 0 0,1 0-58 0 0,-1 0 0 0 0,1-1 1 0 0,0 0-1 0 0,0 0 0 0 0,1 0 0 0 0,-1 0 0 0 0,1 0 1 0 0,-1-1-1 0 0,1 0 0 0 0,0 0 0 0 0,0 0 1 0 0,0-1-1 0 0,0 0 0 0 0,0 0 0 0 0,0 0 1 0 0,0 0-1 0 0,0-1 0 0 0,0 0 0 0 0,0 0 0 0 0,1 0 1 0 0,-1-1-1 0 0,0 1 0 0 0,0-1 0 0 0,0-1 1 0 0,0 1-1 0 0,0-1 0 0 0,0 1 0 0 0,-1-1 1 0 0,2-1-115 0 0,5-2 166 0 0,1 0 1 0 0,-1-1-1 0 0,0 0 1 0 0,-1-1-1 0 0,1 0 1 0 0,-1-1-1 0 0,-1 0 1 0 0,1-1-1 0 0,-2 0 1 0 0,1 0 0 0 0,-1 0-1 0 0,0-1 1 0 0,-1-1-1 0 0,0 1 1 0 0,-1-1-1 0 0,0 0 1 0 0,3-10-167 0 0,-8 17-10 0 0,0 0 1 0 0,0 1 0 0 0,0-1-1 0 0,0 0 1 0 0,-1 0 0 0 0,1 0-1 0 0,-1 0 1 0 0,0 0 0 0 0,-1 0-1 0 0,1 0 1 0 0,0 0-1 0 0,-1 1 1 0 0,0-1 0 0 0,0 0-1 0 0,0 0 1 0 0,-1 1 0 0 0,1-1-1 0 0,-1 0 1 0 0,0 1 0 0 0,0-1-1 0 0,0 1 1 0 0,0 0 0 0 0,-1 0-1 0 0,1 0 1 0 0,-1 0-1 0 0,0 0 1 0 0,0 1 0 0 0,0-1-1 0 0,0 1 1 0 0,0-1 0 0 0,-1 1-1 0 0,1 0 1 0 0,0 1 0 0 0,-1-1-1 0 0,0 1 1 0 0,-2-2 9 0 0,-1 1-277 0 0,1 0 1 0 0,-1 1-1 0 0,0-1 1 0 0,1 1-1 0 0,-1 1 1 0 0,0-1-1 0 0,0 1 1 0 0,0 0-1 0 0,0 1 1 0 0,0 0-1 0 0,1 0 1 0 0,-1 0-1 0 0,-5 2 277 0 0,-38 18-4181 0 0,20-3-4283 0 0,14-10-2045 0 0</inkml:trace>
  <inkml:trace contextRef="#ctx0" brushRef="#br0" timeOffset="-707.064">419 530 4497 0 0,'0'0'1866'0'0,"0"0"-61"0"0,0 0-20 0 0,0 0-6 0 0,0 0-27 0 0,0 0-146 0 0,0 0-160 0 0,0 0-177 0 0,0 0-215 0 0,0 0-198 0 0,0 0-151 0 0,-8-15 1519 0 0,11-1-2033 0 0,1 1 1 0 0,1 0-1 0 0,0 0 1 0 0,1 0 0 0 0,1 1-1 0 0,0-1 1 0 0,1 1 0 0 0,0 1-1 0 0,1 0 1 0 0,0 0 0 0 0,1 1-1 0 0,1 0 1 0 0,0 0 0 0 0,1 2-1 0 0,0-1 1 0 0,4-2-192 0 0,10-12 252 0 0,53-37-155 0 0,-77 63-103 0 0,0 0 1 0 0,0 0-1 0 0,0 0 0 0 0,0 1 1 0 0,-1-1-1 0 0,1 1 1 0 0,0-1-1 0 0,-1 1 0 0 0,0-1 1 0 0,1 1-1 0 0,-1 0 1 0 0,0 0-1 0 0,0 0 0 0 0,0 0 1 0 0,0 0-1 0 0,0 0 0 0 0,0 0 1 0 0,-1 0-1 0 0,1 0 1 0 0,0 0-1 0 0,-1 1 0 0 0,0-1 1 0 0,0 0-1 0 0,0 0 1 0 0,0 0-1 0 0,0 1 0 0 0,0-1 1 0 0,0 0-1 0 0,-1 0 0 0 0,1 0 1 0 0,-1 0-1 0 0,1 1 1 0 0,-1-1 5 0 0,1 4-12 0 0,-1 15 45 0 0,1-9-23 0 0,-1-1-1 0 0,1 1 1 0 0,1-1-1 0 0,0 1 1 0 0,1-1 0 0 0,0 0-1 0 0,1 0 1 0 0,0 1 0 0 0,3 7-10 0 0,-5-18 6 0 0,0 0 0 0 0,-1 0 0 0 0,1 0 0 0 0,0 0 0 0 0,0 0 0 0 0,0 0 0 0 0,0 0 1 0 0,0 0-1 0 0,0 0 0 0 0,0 0 0 0 0,0-1 0 0 0,1 1 0 0 0,-1 0 0 0 0,0-1 0 0 0,0 1 1 0 0,1-1-1 0 0,-1 1 0 0 0,0-1 0 0 0,1 0 0 0 0,-1 1 0 0 0,0-1 0 0 0,1 0 0 0 0,-1 0 1 0 0,0 0-1 0 0,1 0 0 0 0,-1 0 0 0 0,0 0 0 0 0,1-1 0 0 0,-1 1 0 0 0,0 0 0 0 0,1-1 1 0 0,-1 1-1 0 0,0-1 0 0 0,1 1 0 0 0,-1-1 0 0 0,0 1 0 0 0,0-1 0 0 0,0 0 0 0 0,0 0 1 0 0,0 0-1 0 0,1 0-6 0 0,50-41 220 0 0,-45 36-219 0 0,197-185 135 0 0,-204 192-141 0 0,1-1 1 0 0,-1 1 0 0 0,0 0-1 0 0,0-1 1 0 0,0 1-1 0 0,0-1 1 0 0,0 1 0 0 0,0-1-1 0 0,1 1 1 0 0,-1 0 0 0 0,0-1-1 0 0,0 1 1 0 0,1-1-1 0 0,-1 1 1 0 0,0-1 0 0 0,1 1-1 0 0,-1-1 1 0 0,1 0-1 0 0,-1 1 1 0 0,1-1 0 0 0,-1 1-1 0 0,0-1 1 0 0,1 0 0 0 0,0 1-1 0 0,-1-1 1 0 0,1 0-1 0 0,-1 0 1 0 0,1 0 0 0 0,-1 1-1 0 0,1-1 1 0 0,-1 0 0 0 0,1 0-1 0 0,0 0 1 0 0,-1 0-1 0 0,1 0 1 0 0,-1 0 0 0 0,1 0-1 0 0,0 0 1 0 0,-1 0 0 0 0,1 0-1 0 0,-1 0 1 0 0,1 0-1 0 0,-1 0 1 0 0,1-1 0 0 0,0 1-1 0 0,-1 0 1 0 0,1 0 0 0 0,-1-1-1 0 0,1 1 1 0 0,-1 0-1 0 0,1-1 1 0 0,-1 1 0 0 0,1-1-1 0 0,-1 1 1 0 0,0 0-1 0 0,1-1 1 0 0,-1 1 0 0 0,0-1-1 0 0,1 1 1 0 0,-1-1 0 0 0,0 1-1 0 0,1-1 1 0 0,-1 1-1 0 0,0-1 1 0 0,0 0 0 0 0,0 1-1 0 0,0-1 5 0 0,-11 115 194 0 0,10-51-333 0 0,19-55-4354 0 0,-10-6-1195 0 0,-3-1-4415 0 0,-3-1 4036 0 0</inkml:trace>
  <inkml:trace contextRef="#ctx0" brushRef="#br0" timeOffset="-403.385">1225 390 4809 0 0,'0'0'2301'0'0,"0"0"-444"0"0,0 0-138 0 0,0 0 22 0 0,0 0-96 0 0,0 0-228 0 0,0 0-248 0 0,0 0-210 0 0,0 0-193 0 0,0 0-141 0 0,0 0-115 0 0,0 0-85 0 0,0 0-37 0 0,3 22-9 0 0,13 64 4 0 0,-16-84-361 0 0,0-1 0 0 0,0 0 0 0 0,1 0 0 0 0,-1 0 0 0 0,0 1 1 0 0,0-1-1 0 0,1 0 0 0 0,-1 0 0 0 0,1 0 0 0 0,-1 0 0 0 0,1 0 1 0 0,-1 0-1 0 0,1 0 0 0 0,0 0 0 0 0,0 0 0 0 0,-1 0 1 0 0,1 0-1 0 0,0 0 0 0 0,0 0 0 0 0,0-1 0 0 0,0 1 0 0 0,0 0 1 0 0,0-1-1 0 0,0 1 0 0 0,0 0 0 0 0,0-1 0 0 0,0 0 1 0 0,0 1-1 0 0,0-1 0 0 0,1 0 0 0 0,-1 1 0 0 0,0-1 0 0 0,0 0 1 0 0,0 0-1 0 0,1 0 0 0 0,-1 0 0 0 0,0 0 0 0 0,0 0 1 0 0,0 0-1 0 0,1 0 0 0 0,-1-1 0 0 0,0 1 0 0 0,1-1-22 0 0,6 0 179 0 0,-2 1-89 0 0,0 0-1 0 0,-1-1 1 0 0,1 1 0 0 0,0-1 0 0 0,0-1-1 0 0,-1 1 1 0 0,1-1 0 0 0,-1 0 0 0 0,1 0-1 0 0,-1 0 1 0 0,0-1 0 0 0,0 0 0 0 0,0 0 0 0 0,0 0-1 0 0,0-1 1 0 0,-1 0 0 0 0,1 1 0 0 0,-1-2-1 0 0,0 1 1 0 0,-1 0 0 0 0,1-1 0 0 0,-1 0-1 0 0,1 0 1 0 0,-1 0 0 0 0,-1 0 0 0 0,1 0 0 0 0,-1 0-1 0 0,0-1 1 0 0,0 1 0 0 0,-1-1 0 0 0,1 0-1 0 0,-1 1 1 0 0,0-1 0 0 0,-1 0 0 0 0,0-3-90 0 0,0 7-37 0 0,0 0 0 0 0,0 0 1 0 0,-1-1-1 0 0,1 1 0 0 0,-1 0 1 0 0,0-1-1 0 0,0 1 0 0 0,0 0 1 0 0,0 0-1 0 0,0 0 0 0 0,0 0 1 0 0,0 0-1 0 0,-1 0 0 0 0,1 0 1 0 0,-1 1-1 0 0,1-1 0 0 0,-1 0 1 0 0,0 1-1 0 0,0-1 0 0 0,0 1 1 0 0,0 0-1 0 0,0 0 1 0 0,0-1-1 0 0,0 1 0 0 0,0 0 1 0 0,0 1-1 0 0,0-1 0 0 0,-1 0 1 0 0,1 1-1 0 0,0-1 0 0 0,0 1 1 0 0,-1 0-1 0 0,1 0 0 0 0,-2 0 37 0 0,-80 10-4799 0 0,58 3 1505 0 0,10-5-1807 0 0,0 0-5569 0 0</inkml:trace>
  <inkml:trace contextRef="#ctx0" brushRef="#br0" timeOffset="2300.979">1700 236 1008 0 0,'0'0'1454'0'0,"0"0"-19"0"0,0 0 135 0 0,0 0 245 0 0,0 0 133 0 0,0 0-70 0 0,0 0-266 0 0,0 0-370 0 0,0 0-339 0 0,0 0-241 0 0,0 0-92 0 0,0 0-13 0 0,0 0 53 0 0,4 1 61 0 0,44 47 1632 0 0,-43-41-2186 0 0,13 25 190 0 0,-2 1 1 0 0,-2 0-1 0 0,0 1 1 0 0,-3 1-1 0 0,0 0 0 0 0,4 35-307 0 0,-5-11-28 0 0,-2 2 0 0 0,-3-1-1 0 0,-3 1 1 0 0,-3 10 28 0 0,0-46-238 0 0,-1-1 0 0 0,-2 0-1 0 0,0 0 1 0 0,-1 0 0 0 0,-2-1 0 0 0,0 0-1 0 0,-2 0 1 0 0,0-1 0 0 0,-1 0 0 0 0,-2 0-1 0 0,0-1 1 0 0,-1-1 0 0 0,-12 14 238 0 0,-56 51-5308 0 0,-16-16-5142 0 0,80-60 7219 0 0</inkml:trace>
  <inkml:trace contextRef="#ctx0" brushRef="#br0" timeOffset="2785.446">166 0 880 0 0,'0'0'900'0'0,"0"0"215"0"0,0 0 382 0 0,0 0 346 0 0,0 0 162 0 0,0 0-11 0 0,-14 38-169 0 0,-44 123-240 0 0,25-19 742 0 0,7 14-993 0 0,8 0 0 0 0,2 136-1334 0 0,16-271 3 0 0,1 0 1 0 0,1-1-1 0 0,0 1 1 0 0,2 0 0 0 0,1-1-1 0 0,0 1 1 0 0,1-1-1 0 0,2-1 1 0 0,0 1 0 0 0,0-1-1 0 0,2-1 1 0 0,1 0-1 0 0,11 16-3 0 0,-15-24-125 0 0,0 0 0 0 0,0 0-1 0 0,1 0 1 0 0,1-1 0 0 0,0 0 0 0 0,0-1-1 0 0,0 0 1 0 0,1-1 0 0 0,0 1 0 0 0,1-2-1 0 0,0 0 1 0 0,0 0 0 0 0,0-1-1 0 0,0 0 1 0 0,1-1 0 0 0,0 0 0 0 0,0-1 125 0 0,73 11-4413 0 0,-2-9-4501 0 0,-63-5 5685 0 0</inkml:trace>
  <inkml:trace contextRef="#ctx0" brushRef="#br0" timeOffset="3264.412">2486 269 5801 0 0,'0'0'2575'0'0,"0"0"-746"0"0,0 0-305 0 0,0 0 55 0 0,0 0 7 0 0,0 0-118 0 0,0 0-200 0 0,0 0-246 0 0,0 0-202 0 0,0 0-166 0 0,0 0-140 0 0,0 0-111 0 0,-3 2-59 0 0,-5 7-94 0 0,0 0 0 0 0,0 1-1 0 0,1-1 1 0 0,0 2 0 0 0,0-1 0 0 0,2 1-1 0 0,-1 0 1 0 0,1 0 0 0 0,1 1 0 0 0,-3 7-250 0 0,-12 27 367 0 0,-27 41 23 0 0,-3-1 0 0 0,-4-3 1 0 0,-49 57-391 0 0,-137 148-848 0 0,237-286 566 0 0,-14 24-2388 0 0,15-6-5715 0 0,3-17 2803 0 0,1-2-2074 0 0</inkml:trace>
  <inkml:trace contextRef="#ctx0" brushRef="#br0" timeOffset="4133.282">2587 556 6105 0 0,'0'0'1962'0'0,"0"0"-135"0"0,0 0-63 0 0,0 0 41 0 0,0 0-75 0 0,0 0-238 0 0,0 0-309 0 0,0 0-286 0 0,0 0-222 0 0,0 0-132 0 0,0 0-74 0 0,0 0-14 0 0,0 0-8 0 0,-3 17-18 0 0,-14 117 594 0 0,16-81-877 0 0,-3 0 0 0 0,-3 0 0 0 0,-1-1-1 0 0,-3 0 1 0 0,-2 0 0 0 0,-4 1-146 0 0,-7 17-2442 0 0,45-75-2832 0 0,20-23-5681 0 0,-33 21 5945 0 0</inkml:trace>
  <inkml:trace contextRef="#ctx0" brushRef="#br0" timeOffset="4640.952">2942 784 3465 0 0,'0'0'3274'0'0,"0"0"-760"0"0,0 0-317 0 0,0 0-116 0 0,0 0-175 0 0,0 0-331 0 0,0 0-310 0 0,0 0-165 0 0,0 0-122 0 0,0 0-143 0 0,0 0-140 0 0,0 0-137 0 0,-8 4-107 0 0,-104 59 1219 0 0,91-48-1611 0 0,18-13-57 0 0,-1 0 0 0 0,1 0 1 0 0,0 0-1 0 0,0 0 0 0 0,0 0 0 0 0,0 1 0 0 0,0 0 1 0 0,1-1-1 0 0,-1 1 0 0 0,1 0 0 0 0,0 0 0 0 0,0 0 1 0 0,0 1-1 0 0,0-1 0 0 0,0 0 0 0 0,1 1 1 0 0,-1-1-1 0 0,1 1 0 0 0,0 0 0 0 0,0-1 0 0 0,0 1 1 0 0,1 0-1 0 0,-1 0 0 0 0,1 1-2 0 0,2 0 10 0 0,0-1 0 0 0,0 0 0 0 0,0 0 0 0 0,1 0 0 0 0,-1 0 0 0 0,1 0 0 0 0,0 0 0 0 0,0-1 0 0 0,1 1 0 0 0,-1-1 0 0 0,1 0 0 0 0,0 0 0 0 0,-1 0 0 0 0,1-1 0 0 0,0 1 0 0 0,1-1 0 0 0,-1 0 0 0 0,0 0 0 0 0,1 0 0 0 0,-1-1 0 0 0,1 0 0 0 0,-1 0 0 0 0,3 0-10 0 0,26 14 145 0 0,-31-15-114 0 0,1 1 1 0 0,-1 0 0 0 0,1 0 0 0 0,-1 0-1 0 0,1 0 1 0 0,-1 1 0 0 0,0-1 0 0 0,1 1-1 0 0,-1-1 1 0 0,0 1 0 0 0,0 0 0 0 0,0 0-1 0 0,0-1 1 0 0,-1 2 0 0 0,1-1 0 0 0,0 0-1 0 0,-1 0 1 0 0,1 0 0 0 0,-1 1 0 0 0,0-1-1 0 0,0 1 1 0 0,0-1 0 0 0,0 1 0 0 0,0-1-1 0 0,-1 1 1 0 0,1-1 0 0 0,-1 1 0 0 0,0 0-1 0 0,1-1 1 0 0,-1 1 0 0 0,0 0 0 0 0,-1 0-1 0 0,1-1 1 0 0,0 1 0 0 0,-1-1 0 0 0,1 1-1 0 0,-1 0 1 0 0,0-1 0 0 0,0 1 0 0 0,0-1-1 0 0,0 1 1 0 0,-1-1 0 0 0,1 0 0 0 0,-1 0-1 0 0,1 1 1 0 0,-1-1 0 0 0,0 0 0 0 0,0 0-1 0 0,1-1 1 0 0,-2 1 0 0 0,1 0 0 0 0,0 0-32 0 0,-120 50 162 0 0,66-45-4253 0 0,55-24-6073 0 0,1 15 5734 0 0,0-1-3749 0 0</inkml:trace>
  <inkml:trace contextRef="#ctx0" brushRef="#br0" timeOffset="4929.64">3034 556 13651 0 0,'0'0'1580'0'0,"0"0"-464"0"0,0 0-203 0 0,0 0 102 0 0,0 0 54 0 0,0 0-29 0 0,0 0-113 0 0,0 0-153 0 0,0 0-114 0 0,0 0-108 0 0,0 0-84 0 0,0 0-85 0 0,0 0-67 0 0,29 17-73 0 0,89 55-58 0 0,-68-24 63 0 0,-46-38-203 0 0,1 4-50 0 0,0 0 0 0 0,-1 1 1 0 0,0-1-1 0 0,-2 1 0 0 0,1 0 0 0 0,-2-1 0 0 0,0 1 0 0 0,-1 0 0 0 0,0 0 0 0 0,-1 0 0 0 0,-1 0 0 0 0,0-1 0 0 0,-1 1 0 0 0,-2 6 5 0 0,-2-6-257 0 0,0 1 0 0 0,-1-1 0 0 0,-1 0 0 0 0,0 0 0 0 0,-1-1 0 0 0,-1-1 0 0 0,0 0 0 0 0,-1 0 0 0 0,0-1 0 0 0,-1 0 0 0 0,0-1 257 0 0,-99 66-10176 0 0,92-65 4976 0 0,6-1-1713 0 0</inkml:trace>
  <inkml:trace contextRef="#ctx0" brushRef="#br0" timeOffset="5386.242">2265 589 0 0 0,'0'0'1619'0'0,"0"0"229"0"0,0 0 288 0 0,0 0 71 0 0,0 0-120 0 0,0 0-203 0 0,0 0-249 0 0,0 0-206 0 0,0 0-151 0 0,0 0-144 0 0,0 0-156 0 0,-20 33-149 0 0,-60 105-125 0 0,57-65 180 0 0,24-59-660 0 0,0 12-123 0 0,0 1 0 0 0,2-1 0 0 0,0 0 0 0 0,2 0 0 0 0,1-1 0 0 0,1 1-1 0 0,1-1 1 0 0,1-1 0 0 0,1 0 0 0 0,2 0 0 0 0,0-1 0 0 0,1 0-1 0 0,10 12-100 0 0,-16-27-230 0 0,1 1 0 0 0,0-1-1 0 0,0-1 1 0 0,1 1 0 0 0,0-1-1 0 0,0-1 1 0 0,1 0-1 0 0,-1 0 1 0 0,2-1 0 0 0,9 4 230 0 0,22 5-4649 0 0,1-6-4883 0 0,-32-5 3829 0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44.27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0 0 0,'33'6'7562'0'0,"7"2"-5381"0"0,320-4 3217 0 0,459 0-3134 0 0,-38 29-224 0 0,-79-14-457 0 0,-220 3-416 0 0,-346-29-666 0 0,-32-4 683 0 0,431-48-962 0 0,-429 51 233 0 0,-79 8-3699 0 0,-7 6-1624 0 0,-11-4-793 0 0,-2 1-5099 0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45.8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45 600 0 0,'0'0'-484'0'0,"0"0"415"0"0,0 0 345 0 0,0 0 329 0 0,26-3 138 0 0,82-10 44 0 0,16 7 2484 0 0,302-2 1041 0 0,249 5-2618 0 0,24 14 89 0 0,-203 3-695 0 0,300-14-64 0 0,412-3-328 0 0,-706-8-265 0 0,1053 7 788 0 0,-1263-3-1006 0 0,-113-1 77 0 0,21 4-887 0 0,-183 26-12411 0 0,-13-18 8134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35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234 227 1152 0 0,'0'0'1489'0'0,"0"0"-28"0"0,0 0 180 0 0,0 0 258 0 0,0 0 201 0 0,0 0-25 0 0,0 0-256 0 0,0 0-326 0 0,0 0-332 0 0,0 0-243 0 0,0 0-141 0 0,-4-6-107 0 0,-10-16-77 0 0,13 21-474 0 0,-1 0 0 0 0,1 1-1 0 0,-1-1 1 0 0,0 0 0 0 0,1 1 0 0 0,-1-1 0 0 0,0 1-1 0 0,1-1 1 0 0,-1 1 0 0 0,0 0 0 0 0,0 0 0 0 0,1 0-1 0 0,-1 0 1 0 0,0 0 0 0 0,0 0 0 0 0,1 0 0 0 0,-1 0-1 0 0,0 1 1 0 0,1-1 0 0 0,-1 1 0 0 0,0-1-1 0 0,1 1 1 0 0,-1 0 0 0 0,0 0 0 0 0,1-1 0 0 0,-1 1-1 0 0,1 0 1 0 0,-1 1-119 0 0,-18 16 290 0 0,2 1 0 0 0,0 0 0 0 0,1 1 0 0 0,1 1 0 0 0,1 0 0 0 0,1 1 0 0 0,0 3-290 0 0,8-14 103 0 0,1 1 0 0 0,0-1-1 0 0,1 1 1 0 0,0 0 0 0 0,1 0 0 0 0,0 0 0 0 0,1 1-1 0 0,0-1 1 0 0,1 1 0 0 0,1-1 0 0 0,0 1 0 0 0,1 8-103 0 0,2-16 47 0 0,-1 0 0 0 0,1-1 0 0 0,0 1 0 0 0,1-1 0 0 0,-1 0 0 0 0,1 0 0 0 0,-1 0 0 0 0,1 0 1 0 0,1-1-1 0 0,-1 0 0 0 0,0 1 0 0 0,1-1 0 0 0,-1-1 0 0 0,1 1 0 0 0,0-1 0 0 0,0 0 1 0 0,0 0-1 0 0,0 0 0 0 0,0-1 0 0 0,1 0 0 0 0,-1 0 0 0 0,0 0 0 0 0,1 0 0 0 0,-1-1 1 0 0,1 0-1 0 0,-1 0 0 0 0,0-1 0 0 0,1 1 0 0 0,-1-1 0 0 0,4-1-47 0 0,-8 2 4 0 0,16-1 30 0 0,-1 0-1 0 0,1-2 1 0 0,0 1 0 0 0,-1-2-1 0 0,1 0 1 0 0,-1-1 0 0 0,0-1-1 0 0,-1 0 1 0 0,11-6-34 0 0,-17 0-521 0 0,-8 10-3732 0 0,-2 1-4315 0 0,-1 1-3023 0 0</inkml:trace>
  <inkml:trace contextRef="#ctx0" brushRef="#br0" timeOffset="386.602">688 201 9738 0 0,'0'0'1500'0'0,"0"0"-359"0"0,0 0-150 0 0,0 0 117 0 0,0 0 95 0 0,0 0-47 0 0,0 0-139 0 0,0 0-204 0 0,0 0-199 0 0,0 0-157 0 0,0 0-119 0 0,0 0-90 0 0,-27 34-49 0 0,-81 105-12 0 0,77-78 110 0 0,32-52-197 0 0,-1-5-49 0 0,-1 0 0 0 0,1 0 0 0 0,1 0 0 0 0,-1 0 0 0 0,0 0-1 0 0,1 0 1 0 0,0-1 0 0 0,0 1 0 0 0,0 0 0 0 0,1 0 0 0 0,-1-1 0 0 0,1 1 0 0 0,0-1-1 0 0,0 1 1 0 0,0-1 0 0 0,0 0 0 0 0,0 0 0 0 0,1 0 0 0 0,0 0 0 0 0,-1 0 0 0 0,1 0-1 0 0,0-1 1 0 0,0 1 0 0 0,1-1 0 0 0,-1 0 0 0 0,0 0 0 0 0,1 0 0 0 0,-1 0 0 0 0,1-1-1 0 0,0 0 1 0 0,-1 1 0 0 0,1-1 0 0 0,0-1 0 0 0,3 1-51 0 0,60 0 1251 0 0,-58-3-1132 0 0,1-1 0 0 0,-1 0 0 0 0,-1-1 0 0 0,1 0-1 0 0,0 0 1 0 0,-1-1 0 0 0,0 0 0 0 0,0-1 0 0 0,0 1-1 0 0,-1-2 1 0 0,0 1 0 0 0,0-1 0 0 0,0 0 0 0 0,-1 0 0 0 0,0-1-1 0 0,0 0 1 0 0,-1 0 0 0 0,0 0 0 0 0,-1 0 0 0 0,0-1 0 0 0,0 0-1 0 0,-1 0 1 0 0,0 0 0 0 0,0 0 0 0 0,-1-1 0 0 0,0 0-119 0 0,0 4 4 0 0,0 1 0 0 0,0-1 1 0 0,0-1-1 0 0,-1 1 0 0 0,0 0 1 0 0,0 0-1 0 0,0 0 0 0 0,-1-1 0 0 0,0 1 1 0 0,-1 0-1 0 0,1 0 0 0 0,-1-1 1 0 0,0 1-1 0 0,0 0 0 0 0,-1 0 1 0 0,0 0-1 0 0,0 0 0 0 0,-1 0 0 0 0,1 1 1 0 0,-1-1-1 0 0,0 1 0 0 0,-1-1 1 0 0,1 1-1 0 0,-1 0 0 0 0,0 1 1 0 0,-1-1-1 0 0,1 0 0 0 0,-1 1 0 0 0,0 0 1 0 0,0 0-1 0 0,0 1 0 0 0,0-1 1 0 0,0 1-1 0 0,-1 1 0 0 0,0-1 0 0 0,-2 0-3 0 0,1 1-182 0 0,0 1 1 0 0,0 0 0 0 0,0 1-1 0 0,0 0 1 0 0,0 0 0 0 0,0 0 0 0 0,0 1-1 0 0,0 0 1 0 0,0 1 0 0 0,1-1-1 0 0,-1 1 1 0 0,0 1 0 0 0,1-1 0 0 0,-6 3 180 0 0,-36 52-5813 0 0,42-45 3859 0 0,-5 12-5793 0 0,5-13-1548 0 0</inkml:trace>
  <inkml:trace contextRef="#ctx0" brushRef="#br0" timeOffset="819.379">1176 109 6097 0 0,'0'0'2752'0'0,"0"0"-355"0"0,0 0-367 0 0,0 0-340 0 0,0 0-354 0 0,0 0-298 0 0,0 0-169 0 0,0 0-117 0 0,0 0-105 0 0,0 0-73 0 0,0 0-41 0 0,0 0-9 0 0,0 0 11 0 0,-22 10 5 0 0,-68 30-22 0 0,43-9 774 0 0,46-29-1278 0 0,0 0 1 0 0,1 0-1 0 0,-1-1 1 0 0,1 1-1 0 0,-1 0 1 0 0,1 0 0 0 0,0 0-1 0 0,0 0 1 0 0,0 0-1 0 0,0 0 1 0 0,0 0-1 0 0,0 0 1 0 0,0 0-1 0 0,1 0 1 0 0,-1 0-1 0 0,1 0 1 0 0,-1 0-1 0 0,1-1 1 0 0,0 1-1 0 0,0 0 1 0 0,0 0-1 0 0,0-1 1 0 0,0 1 0 0 0,0 0-1 0 0,0-1 1 0 0,1 1-1 0 0,-1-1 1 0 0,0 0-1 0 0,1 1 1 0 0,-1-1-1 0 0,1 0 1 0 0,0 0-1 0 0,-1 0 1 0 0,1 0-1 0 0,0 0 1 0 0,0 0-1 0 0,-1-1 1 0 0,3 2-15 0 0,11 8 61 0 0,-6-6-32 0 0,0 0-1 0 0,0 1 1 0 0,-1 0 0 0 0,1 1 0 0 0,-1 0 0 0 0,-1 0 0 0 0,1 0-1 0 0,-1 1 1 0 0,0 0 0 0 0,-1 1 0 0 0,1 0 0 0 0,-1 0 0 0 0,-1 0-1 0 0,0 0 1 0 0,0 1 0 0 0,-1 0 0 0 0,0 0 0 0 0,0 0 0 0 0,-1 1 0 0 0,0-1-1 0 0,-1 1 1 0 0,0 0 0 0 0,0 3-29 0 0,-4-9 76 0 0,0 0 0 0 0,0 0-1 0 0,-1 0 1 0 0,1 0 0 0 0,-1 0 0 0 0,0-1 0 0 0,0 1-1 0 0,0-1 1 0 0,-1 0 0 0 0,1 0 0 0 0,-1 0 0 0 0,1-1-1 0 0,-1 1 1 0 0,0-1 0 0 0,0 0 0 0 0,0 0 0 0 0,-1 0-1 0 0,1 0 1 0 0,0-1 0 0 0,-1 0 0 0 0,1 0 0 0 0,-1 0 0 0 0,1 0-1 0 0,-1-1 1 0 0,1 0 0 0 0,-1 0 0 0 0,1 0 0 0 0,-1 0-1 0 0,0-1 1 0 0,1 0 0 0 0,-3 0-76 0 0,-115-21-1090 0 0,112 21-551 0 0,3 2-2952 0 0,3-1-1539 0 0,1 0-5737 0 0</inkml:trace>
  <inkml:trace contextRef="#ctx0" brushRef="#br0" timeOffset="6702.347">1596 65 0 0 0,'0'0'1020'0'0,"0"0"466"0"0,0 0 240 0 0,0 0-5 0 0,0 0-154 0 0,0 0-174 0 0,0 0-225 0 0,0 0-187 0 0,0 0-108 0 0,-5-4-133 0 0,-15-11-67 0 0,18 14-484 0 0,0 1 0 0 0,0-1-1 0 0,0 0 1 0 0,0 1 0 0 0,0-1-1 0 0,0 1 1 0 0,0-1 0 0 0,0 1-1 0 0,0 0 1 0 0,0 0 0 0 0,0 0-1 0 0,0 0 1 0 0,-1 0 0 0 0,1 1-1 0 0,0-1 1 0 0,0 0 0 0 0,0 1-1 0 0,0 0 1 0 0,0-1 0 0 0,0 1 0 0 0,0 0-1 0 0,1 0 1 0 0,-1 0 0 0 0,0 1-1 0 0,0-1 1 0 0,1 0 0 0 0,-1 0-1 0 0,1 1 1 0 0,-1 0-189 0 0,-27 24 910 0 0,19-13-746 0 0,0 1 1 0 0,1 0 0 0 0,0 0 0 0 0,1 1 0 0 0,0 0-1 0 0,1 0 1 0 0,1 1 0 0 0,1 0 0 0 0,0 0 0 0 0,1 0-1 0 0,0 0 1 0 0,2 1 0 0 0,0 0 0 0 0,0 9-165 0 0,1-17 33 0 0,0 1 1 0 0,1-1 0 0 0,0 1 0 0 0,1-1 0 0 0,-1 0-1 0 0,2 0 1 0 0,-1 1 0 0 0,2-1 0 0 0,-1 0-1 0 0,1 0 1 0 0,0 0 0 0 0,1-1 0 0 0,0 1-1 0 0,0-1 1 0 0,1 0 0 0 0,0 0 0 0 0,0-1 0 0 0,1 1-1 0 0,0-1 1 0 0,1 0 0 0 0,-1-1 0 0 0,1 1-1 0 0,0-1 1 0 0,1-1 0 0 0,3 3-34 0 0,-1-4 119 0 0,0 0 0 0 0,1-1-1 0 0,-1-1 1 0 0,1 1 0 0 0,-1-2 0 0 0,1 1 0 0 0,0-2 0 0 0,-1 1 0 0 0,1-2-1 0 0,0 1 1 0 0,-1-1 0 0 0,1-1 0 0 0,0 0 0 0 0,-1 0 0 0 0,0-1-1 0 0,1-1 1 0 0,-1 1 0 0 0,0-2 0 0 0,-1 1 0 0 0,1-1 0 0 0,7-6-119 0 0,3-2 174 0 0,0-1 0 0 0,0-1 1 0 0,-2-1-1 0 0,0-1 0 0 0,0 0 1 0 0,-2-2-1 0 0,0 1 0 0 0,-1-2 1 0 0,1-4-175 0 0,-10 16 34 0 0,-1 0 0 0 0,0 0 1 0 0,-1-1-1 0 0,0 0 0 0 0,0 0 0 0 0,-1 0 1 0 0,0 0-1 0 0,-1-1 0 0 0,0 1 0 0 0,0-1 1 0 0,-1 0-1 0 0,0 1 0 0 0,-1-1 1 0 0,0 0-1 0 0,0 1 0 0 0,-1-1 0 0 0,0 0 1 0 0,-1 1-1 0 0,0-1 0 0 0,-1 1 0 0 0,0-1 1 0 0,0 1-1 0 0,-4-5-34 0 0,1 5-99 0 0,-1 0-1 0 0,0 0 1 0 0,-1 1-1 0 0,0 0 1 0 0,0 1 0 0 0,-1 0-1 0 0,0 0 1 0 0,0 1-1 0 0,0 0 1 0 0,-1 0 0 0 0,0 1-1 0 0,0 0 1 0 0,0 1-1 0 0,-1 0 1 0 0,0 1 0 0 0,1 0-1 0 0,-1 1 1 0 0,0 0-1 0 0,-1 1 1 0 0,1 0 0 0 0,0 0-1 0 0,0 1 1 0 0,0 1-1 0 0,0 0 1 0 0,0 1 0 0 0,0 0-1 0 0,0 0 1 0 0,0 1 0 0 0,0 0-1 0 0,1 1 1 0 0,0 1-1 0 0,0-1 1 0 0,0 2 0 0 0,-1 0 99 0 0,-98 82-5441 0 0,78-52 245 0 0,5 1-3828 0 0,17-21 4330 0 0</inkml:trace>
  <inkml:trace contextRef="#ctx0" brushRef="#br0" timeOffset="7255.027">1303 370 1816 0 0,'0'0'2418'0'0,"0"0"53"0"0,0 0 69 0 0,0 0-48 0 0,0 0-235 0 0,0 0-378 0 0,0 0-427 0 0,0 0-372 0 0,0 0-277 0 0,0 0-172 0 0,0 0-91 0 0,0 0-51 0 0,3 0-3 0 0,92-58 2337 0 0,-83 49-2681 0 0,1 1 0 0 0,-1 1 0 0 0,2 0 1 0 0,-1 1-1 0 0,1 1 0 0 0,0 0 0 0 0,0 0 0 0 0,0 2 0 0 0,1 0 0 0 0,-1 0 0 0 0,8 1-142 0 0,0 46 611 0 0,-22-38-571 0 0,0-1-1 0 0,1 1 1 0 0,0-1-1 0 0,0 0 1 0 0,0 1 0 0 0,0-1-1 0 0,1 0 1 0 0,0 0-1 0 0,0 0 1 0 0,0 0 0 0 0,1 0-1 0 0,0 0 1 0 0,0 0-1 0 0,0-1 1 0 0,0 0 0 0 0,1 1-1 0 0,0-1 1 0 0,-1 0-1 0 0,1-1 1 0 0,1 1 0 0 0,-1-1-1 0 0,1 0 1 0 0,-1 0-1 0 0,1 0 1 0 0,0-1 0 0 0,1 1-40 0 0,141 8 1402 0 0,-91-29-613 0 0,-67 4-2133 0 0,4 9-2943 0 0,3 2-4983 0 0,0 2-3257 0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5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741 404 10730 0 0,'0'0'2098'0'0,"0"0"-802"0"0,0 0-469 0 0,0 0-56 0 0,0 0 131 0 0,0 0 72 0 0,0 0-32 0 0,0 0-130 0 0,0 0-156 0 0,0 0-128 0 0,0 0-114 0 0,-19-2-95 0 0,-58-3-90 0 0,36 23 16 0 0,33-11-178 0 0,-8 7 4 0 0,0 0 1 0 0,0 0-1 0 0,1 2 1 0 0,1 0-1 0 0,1 1 0 0 0,0 0 1 0 0,1 1-1 0 0,1 0 1 0 0,0 1-1 0 0,2 0 0 0 0,0 0 1 0 0,1 1-1 0 0,0 5-71 0 0,7-23 11 0 0,0 0 0 0 0,0 0 0 0 0,0 0 0 0 0,0 1 0 0 0,1-1 0 0 0,-1 0 0 0 0,1 0 0 0 0,-1 0 0 0 0,1 0-1 0 0,0 1 1 0 0,0-1 0 0 0,0 0 0 0 0,0 0 0 0 0,0 1 0 0 0,0-1 0 0 0,1 0 0 0 0,-1 0 0 0 0,1 0 0 0 0,-1 1 0 0 0,1-1 0 0 0,0 0 0 0 0,0 0-1 0 0,0 0 1 0 0,0 0 0 0 0,0 0 0 0 0,1-1 0 0 0,-1 1 0 0 0,0 0 0 0 0,1 0 0 0 0,-1-1 0 0 0,1 1 0 0 0,0-1 0 0 0,0 0 0 0 0,-1 1 0 0 0,1-1-1 0 0,0 0 1 0 0,0 0 0 0 0,0 0 0 0 0,0 0 0 0 0,0 0 0 0 0,1-1 0 0 0,-1 1 0 0 0,0-1 0 0 0,0 1 0 0 0,0-1 0 0 0,1 0 0 0 0,0 0-11 0 0,17-3 136 0 0,0-2 0 0 0,0-1 0 0 0,0 0 0 0 0,0-1 0 0 0,-1-1 0 0 0,0-1 0 0 0,-1-1 1 0 0,0 0-1 0 0,0-2 0 0 0,-1 0 0 0 0,-1 0 0 0 0,0-2 0 0 0,0 0 0 0 0,-2-1 0 0 0,0 0 1 0 0,10-15-137 0 0,-14 19 58 0 0,10-7 4 0 0,-1-2 1 0 0,-1 0-1 0 0,-1-1 0 0 0,0-1 0 0 0,-2-1 1 0 0,-1 0-1 0 0,-1-1 0 0 0,-1 0 0 0 0,0-1 1 0 0,-2-1-1 0 0,-1 1 0 0 0,-2-2 1 0 0,0 1-1 0 0,-2-1 0 0 0,0 0 0 0 0,-2-3-62 0 0,-3 22 9 0 0,-1-1-1 0 0,0 1 1 0 0,0 0-1 0 0,0 0 1 0 0,-1 0-1 0 0,-1 0 1 0 0,1 1-1 0 0,-1-1 1 0 0,-1 1-1 0 0,1-1 1 0 0,-1 1-1 0 0,-3-4-8 0 0,5 9-4 0 0,1-1-1 0 0,-1 1 1 0 0,-1-1-1 0 0,1 1 1 0 0,0 0-1 0 0,0 0 1 0 0,-1 0-1 0 0,1 0 1 0 0,-1 0-1 0 0,0 0 1 0 0,0 1 0 0 0,0-1-1 0 0,1 1 1 0 0,-1 0-1 0 0,0 0 1 0 0,-1 0-1 0 0,1 0 1 0 0,0 0-1 0 0,0 1 1 0 0,0-1-1 0 0,0 1 1 0 0,-1 0 0 0 0,1 0-1 0 0,0 0 1 0 0,0 1-1 0 0,0-1 1 0 0,0 1-1 0 0,-1-1 1 0 0,1 1-1 0 0,0 0 1 0 0,0 1-1 0 0,0-1 1 0 0,0 1 4 0 0,-70 66-36 0 0,64-57 39 0 0,-5 8-4 0 0,0 1 0 0 0,1 0-1 0 0,1 0 1 0 0,1 1 0 0 0,1 1 0 0 0,1-1 0 0 0,0 2 0 0 0,2-1 0 0 0,1 1 0 0 0,1 0 0 0 0,0 1 0 0 0,2-1 0 0 0,1 1 0 0 0,1 13 1 0 0,0-23-2 0 0,0 0 0 0 0,1 0 0 0 0,1 0 0 0 0,0 0 0 0 0,1 0 0 0 0,0 0 0 0 0,2 0 1 0 0,-1-1-1 0 0,2 1 0 0 0,0-1 0 0 0,0 0 0 0 0,1 0 0 0 0,1-1 0 0 0,0 1 0 0 0,0-2 0 0 0,1 1 0 0 0,1-1 0 0 0,9 9 2 0 0,68 27-865 0 0,-53-43-3223 0 0,-3-10-5483 0 0,-21 2-1493 0 0</inkml:trace>
  <inkml:trace contextRef="#ctx0" brushRef="#br0" timeOffset="549.091">997 783 12267 0 0,'0'0'2089'0'0,"0"0"-324"0"0,0 0-125 0 0,0 0-54 0 0,0 0-182 0 0,0 0-252 0 0,0 0-223 0 0,0 0-184 0 0,0 0-160 0 0,22-32-118 0 0,72-100-93 0 0,-5-9 687 0 0,-36 72-642 0 0,-46 116-623 0 0,-24 125 299 0 0,18-170-83 0 0,-1 0 0 0 0,1 0 0 0 0,0 0 0 0 0,0-1 0 0 0,0 1 0 0 0,0-1 1 0 0,0 1-1 0 0,0-1 0 0 0,0 1 0 0 0,1-1 0 0 0,-1 1 0 0 0,0-1 0 0 0,1 0 1 0 0,-1 0-1 0 0,1 0 0 0 0,-1 0 0 0 0,1 0 0 0 0,0 0 0 0 0,-1 0 0 0 0,1 0 1 0 0,0-1-1 0 0,0 1 0 0 0,0-1 0 0 0,0 1 0 0 0,-1-1 0 0 0,1 0 0 0 0,0 0 1 0 0,0 0-1 0 0,0 0 0 0 0,0 0 0 0 0,0 0 0 0 0,0 0 0 0 0,-1 0 0 0 0,1-1 1 0 0,0 1-1 0 0,0-1 0 0 0,0 0 0 0 0,-1 1 0 0 0,1-1 0 0 0,0 0 0 0 0,-1 0 1 0 0,1 0-1 0 0,0 0 0 0 0,-1 0 0 0 0,1 0 0 0 0,-1-1 0 0 0,0 1 0 0 0,2-2-12 0 0,248-199 657 0 0,-137 125-659 0 0,-108 118-135 0 0,-53 130 177 0 0,47-168-108 0 0,0-1 0 0 0,0 1 0 0 0,0 0 0 0 0,1 0 0 0 0,0 0 0 0 0,-1-1 0 0 0,1 1 0 0 0,0 0 0 0 0,0-1 0 0 0,0 1 0 0 0,1-1 0 0 0,-1 1 0 0 0,1-1 0 0 0,-1 1 0 0 0,1-1 0 0 0,0 0 0 0 0,0 0 0 0 0,0 0 0 0 0,0 0 0 0 0,0 0 0 0 0,0-1 0 0 0,1 1 0 0 0,-1 0 0 0 0,1-1 0 0 0,-1 0 0 0 0,1 0 0 0 0,-1 0 0 0 0,1 0 0 0 0,0 0 0 0 0,0 0 0 0 0,-1 0 0 0 0,1-1 0 0 0,0 0 0 0 0,0 1 0 0 0,0-1 0 0 0,-1 0 0 0 0,2 0 68 0 0,20 1-5656 0 0,0-1-4919 0 0,-18 0 5996 0 0,-5 0 391 0 0</inkml:trace>
  <inkml:trace contextRef="#ctx0" brushRef="#br0" timeOffset="833.444">1 1100 11266 0 0,'0'0'1615'0'0,"0"0"-278"0"0,0 0-109 0 0,0 0 104 0 0,0 0 67 0 0,0 0-97 0 0,0 0-202 0 0,0 0-204 0 0,0 0-182 0 0,36 6-111 0 0,117 18-79 0 0,5-18 403 0 0,448-42 1197 0 0,-133 13-2367 0 0,-433 20-310 0 0,-12 1 1110 0 0,-9 1-3217 0 0,-4 0-2913 0 0,1 1-4144 0 0,-16 0 1539 0 0</inkml:trace>
  <inkml:trace contextRef="#ctx0" brushRef="#br0" timeOffset="1471.041">533 1383 10914 0 0,'0'0'4196'0'0,"0"0"-2201"0"0,0 0-924 0 0,0 0-126 0 0,0 0-68 0 0,0 0-120 0 0,0 0-105 0 0,0 0-86 0 0,0 0-98 0 0,0 0-111 0 0,0 0-95 0 0,0 0-96 0 0,0 0-60 0 0,-26 19-21 0 0,-78 56-18 0 0,65-33 38 0 0,36-38-89 0 0,1 0 0 0 0,0 1 0 0 0,0-1 0 0 0,0 1 0 0 0,0-1 0 0 0,1 1 0 0 0,0 0 0 0 0,0-1 0 0 0,0 1 0 0 0,0 0 0 0 0,1 0 0 0 0,0 0 0 0 0,0 0 0 0 0,0 0 0 0 0,0-1 0 0 0,1 1 0 0 0,0 0 0 0 0,0 0 0 0 0,0 0 0 0 0,1-1-1 0 0,-1 1 1 0 0,1-1 0 0 0,0 1 0 0 0,1-1 0 0 0,-1 0 0 0 0,1 0 0 0 0,0 0 0 0 0,0 0 0 0 0,0 0 0 0 0,0 0 0 0 0,1-1 0 0 0,-1 0 0 0 0,1 0 0 0 0,0 0 0 0 0,0 0 0 0 0,0 0 0 0 0,0-1 0 0 0,1 0 0 0 0,-1 0 0 0 0,1 0 0 0 0,-1 0 0 0 0,1-1 0 0 0,0 1 0 0 0,0-1 0 0 0,-1-1 0 0 0,1 1 0 0 0,5 0-16 0 0,0-2 110 0 0,1 0 0 0 0,0-1 1 0 0,0 0-1 0 0,-1-1 0 0 0,0 0 0 0 0,1-1 1 0 0,-1 0-1 0 0,0 0 0 0 0,-1-1 0 0 0,1 0 1 0 0,-1-1-1 0 0,0 0 0 0 0,0 0 0 0 0,-1-1 1 0 0,0 0-1 0 0,0-1 0 0 0,6-7-110 0 0,106-154 698 0 0,-107 143-694 0 0,-1 0-1 0 0,-1-1 0 0 0,-1 0 1 0 0,-2 0-1 0 0,-1-1 0 0 0,0 0 0 0 0,-3 0 1 0 0,0-1-1 0 0,-2 0 0 0 0,-1 1 0 0 0,-1-15-3 0 0,0 42-4 0 0,1-1-1 0 0,-1 1 1 0 0,0-1-1 0 0,0 1 1 0 0,1-1-1 0 0,-1 1 1 0 0,0-1-1 0 0,0 1 1 0 0,-1-1-1 0 0,1 1 1 0 0,0-1-1 0 0,0 1 1 0 0,-1 0-1 0 0,1-1 1 0 0,-1 1-1 0 0,1-1 1 0 0,-1 1-1 0 0,0 0 1 0 0,1-1-1 0 0,-1 1 1 0 0,0 0-1 0 0,0 0 1 0 0,0-1-1 0 0,0 1 0 0 0,0 0 1 0 0,0 0-1 0 0,0 0 1 0 0,0 0-1 0 0,-1 0 1 0 0,1 1-1 0 0,0-1 1 0 0,0 0-1 0 0,-1 0 1 0 0,1 1-1 0 0,-1-1 1 0 0,1 1-1 0 0,0 0 1 0 0,-1-1-1 0 0,1 1 1 0 0,-1 0-1 0 0,1 0 1 0 0,-1-1-1 0 0,1 1 1 0 0,-1 1-1 0 0,1-1 1 0 0,-1 0-1 0 0,1 0 1 0 0,-1 0-1 0 0,-1 1 5 0 0,-52 48-126 0 0,45-35 129 0 0,-2 2-5 0 0,2 0 1 0 0,0 1-1 0 0,1 1 0 0 0,0 0 0 0 0,2 0 0 0 0,0 1 0 0 0,1-1 0 0 0,1 1 0 0 0,0 1 0 0 0,2-1 0 0 0,0 1 0 0 0,1-1 0 0 0,1 1 1 0 0,1 0-1 0 0,1-1 0 0 0,2 8 2 0 0,-1-9 8 0 0,2-1 0 0 0,0 0 0 0 0,1 0 0 0 0,1 0 0 0 0,1-1 0 0 0,0 0 0 0 0,1 0 0 0 0,1-1 0 0 0,0 1 0 0 0,1-2 0 0 0,1 0 0 0 0,8 10-8 0 0,22 9 92 0 0,-15-55-8194 0 0,-22 15 5332 0 0,8-8-6797 0 0,-8 8 3244 0 0</inkml:trace>
  <inkml:trace contextRef="#ctx0" brushRef="#br0" timeOffset="5107.157">1234 1243 216 0 0,'0'0'1504'0'0,"0"0"45"0"0,0 0 231 0 0,0 0 282 0 0,0 0 81 0 0,0 0-155 0 0,0 0-311 0 0,0 0-338 0 0,0 0-256 0 0,0 0-174 0 0,0 0-74 0 0,3-3-42 0 0,9-9-28 0 0,-9 9-21 0 0,-3 3-48 0 0,0 0-61 0 0,0 0-83 0 0,0 0-91 0 0,0 0-93 0 0,-33 78 1065 0 0,-94 196-645 0 0,107-210-560 0 0,16-20 104 0 0,7-42-284 0 0,-1 1-1 0 0,0 0 1 0 0,1-1-1 0 0,-1 1 1 0 0,1-1 0 0 0,0 0-1 0 0,0 0 1 0 0,0 0 0 0 0,0 0-1 0 0,0 0 1 0 0,0-1-1 0 0,1 1 1 0 0,-1-1 0 0 0,0 0-1 0 0,1 0 1 0 0,-1 0-1 0 0,3 0-47 0 0,90 10 818 0 0,-87-33-3316 0 0,-8 4-2403 0 0,-1 18 4747 0 0,0-11-4698 0 0,0 3-4656 0 0,0 5 4914 0 0</inkml:trace>
  <inkml:trace contextRef="#ctx0" brushRef="#br0" timeOffset="5469.711">1252 1468 1864 0 0,'0'0'2744'0'0,"0"0"-400"0"0,0 0-134 0 0,0 0-28 0 0,0 0-120 0 0,0 0-258 0 0,0 0-313 0 0,0 0-243 0 0,0 0-190 0 0,0 0-161 0 0,0 0-93 0 0,0 0-91 0 0,0 0-89 0 0,-14 2-59 0 0,4 1-448 0 0,-94 3 1751 0 0,-44-13-425 0 0,37 17-1381 0 0,116-11-5314 0 0,13-3 2289 0 0,-7 2-2357 0 0,0-1-5669 0 0</inkml:trace>
  <inkml:trace contextRef="#ctx0" brushRef="#br0" timeOffset="6061.826">1969 916 2072 0 0,'0'0'2798'0'0,"0"0"-400"0"0,0 0-111 0 0,0 0 19 0 0,0 0-105 0 0,0 0-326 0 0,0 0-388 0 0,0 0-354 0 0,0 0-274 0 0,0 0-172 0 0,0 0-96 0 0,0 0-83 0 0,0 0-63 0 0,17-3 1276 0 0,11 9-1314 0 0,1-1 0 0 0,-1-1 1 0 0,1-2-1 0 0,0 0 0 0 0,-1-2 0 0 0,1-1 1 0 0,0-2-1 0 0,-1-1 0 0 0,1 0 1 0 0,2-3-408 0 0,67-23-274 0 0,-99 30-4916 0 0,-21 10-5523 0 0,16-6 657 0 0</inkml:trace>
  <inkml:trace contextRef="#ctx0" brushRef="#br0" timeOffset="6299.968">1969 1129 12859 0 0,'0'0'1823'0'0,"0"0"-464"0"0,0 0-124 0 0,0 0 129 0 0,0 0 70 0 0,0 0-62 0 0,0 0-176 0 0,0 0-229 0 0,0 0-185 0 0,0 0-173 0 0,0 0-138 0 0,31 3-128 0 0,100 6-98 0 0,-48-16 34 0 0,-41-1-785 0 0,65-14-562 0 0,-73 12-3583 0 0,-2-2-4225 0 0,-21 8-2361 0 0</inkml:trace>
  <inkml:trace contextRef="#ctx0" brushRef="#br0" timeOffset="6901.874">2979 790 6137 0 0,'0'0'1585'0'0,"0"0"-78"0"0,0 0 98 0 0,0 0 225 0 0,0 0 62 0 0,0 0-194 0 0,0 0-307 0 0,0 0-309 0 0,0 0-233 0 0,0 0-157 0 0,0 0-72 0 0,0 0-65 0 0,-33 16-45 0 0,-103 52-9 0 0,63-11 361 0 0,66-50-786 0 0,0-1 1 0 0,1 2 0 0 0,0-1-1 0 0,0 1 1 0 0,1 0 0 0 0,-1 0-1 0 0,2 0 1 0 0,-1 1 0 0 0,1-1-1 0 0,1 1 1 0 0,0 0 0 0 0,0 0 0 0 0,1 1-1 0 0,-2 7-76 0 0,4-14-2 0 0,-1 1-1 0 0,1-1 1 0 0,0 1-1 0 0,0-1 0 0 0,0 1 1 0 0,1-1-1 0 0,-1 1 1 0 0,1-1-1 0 0,0 1 1 0 0,0-1-1 0 0,0 1 1 0 0,0-1-1 0 0,1 0 1 0 0,-1 0-1 0 0,1 1 0 0 0,0-1 1 0 0,0 0-1 0 0,0-1 1 0 0,0 1-1 0 0,0 0 1 0 0,1-1-1 0 0,-1 1 1 0 0,1-1-1 0 0,0 0 1 0 0,0 1-1 0 0,0-1 0 0 0,0-1 1 0 0,0 1-1 0 0,0 0 1 0 0,0-1-1 0 0,1 0 1 0 0,-1 1-1 0 0,2-1 3 0 0,5 2-270 0 0,0 0-1 0 0,0-1 1 0 0,1 0 0 0 0,-1-1-1 0 0,1 0 1 0 0,-1 0 0 0 0,1-1-1 0 0,-1-1 1 0 0,1 0-1 0 0,-1 0 1 0 0,1-1 0 0 0,8-3 270 0 0,27-9-4693 0 0,-2-4-4576 0 0,-29 10 2170 0 0</inkml:trace>
  <inkml:trace contextRef="#ctx0" brushRef="#br0" timeOffset="7234.242">3320 849 9434 0 0,'0'0'1438'0'0,"0"0"13"0"0,0 0 108 0 0,0 0 50 0 0,0 0-155 0 0,0 0-243 0 0,0 0-235 0 0,-27 34-197 0 0,-81 105-166 0 0,75-77 118 0 0,34-54-565 0 0,-2-4-102 0 0,0-1 0 0 0,1 0 0 0 0,0 0 0 0 0,0 0 0 0 0,0 1 0 0 0,0-1 1 0 0,0 0-1 0 0,0 0 0 0 0,1 0 0 0 0,0 1 0 0 0,0-1 0 0 0,0 0 1 0 0,0 0-1 0 0,0 0 0 0 0,0 0 0 0 0,1 0 0 0 0,-1-1 0 0 0,1 1 0 0 0,0 0 1 0 0,0-1-1 0 0,0 1 0 0 0,0-1 0 0 0,1 0 0 0 0,-1 1 0 0 0,0-1 0 0 0,1 0 1 0 0,0-1-1 0 0,-1 1 0 0 0,1 0 0 0 0,0-1 0 0 0,0 1 0 0 0,0-1 1 0 0,0 0-1 0 0,0 0 0 0 0,0 0 0 0 0,0-1 0 0 0,1 1 0 0 0,-1-1 0 0 0,3 1-64 0 0,5-2 128 0 0,-1-1 0 0 0,1 0-1 0 0,0-1 1 0 0,0 0 0 0 0,-1-1-1 0 0,0 0 1 0 0,1 0 0 0 0,-2-1-1 0 0,1 0 1 0 0,0-1-1 0 0,-1 0 1 0 0,0-1 0 0 0,-1 0-1 0 0,1 0 1 0 0,-1-1 0 0 0,-1 0-1 0 0,1 0 1 0 0,-1-1 0 0 0,-1 0-1 0 0,0 0 1 0 0,2-5-128 0 0,9-6 67 0 0,-9 12-50 0 0,-1-1 0 0 0,0 0 0 0 0,0 0 0 0 0,-1 0 0 0 0,0-1 0 0 0,-1 0 0 0 0,0 0 1 0 0,-1-1-1 0 0,0 1 0 0 0,0-1 0 0 0,-1 0 0 0 0,-1 0 0 0 0,0 0 0 0 0,0 0 0 0 0,-1 0 0 0 0,0 0 0 0 0,-2-7-17 0 0,0 15-53 0 0,-1 0-1 0 0,-1 0 0 0 0,1 1 0 0 0,0-1 1 0 0,-1 1-1 0 0,1 0 0 0 0,-1 0 0 0 0,1 0 1 0 0,-1 0-1 0 0,0 0 0 0 0,0 1 0 0 0,0-1 0 0 0,0 1 1 0 0,0 0-1 0 0,-1-1 0 0 0,1 1 0 0 0,0 1 1 0 0,0-1-1 0 0,-1 1 0 0 0,1-1 0 0 0,0 1 1 0 0,-1 0-1 0 0,1 0 0 0 0,-1 0 0 0 0,1 1 1 0 0,0-1-1 0 0,-1 1 0 0 0,1-1 0 0 0,0 1 1 0 0,0 1-1 0 0,0-1 0 0 0,-1 0 0 0 0,1 1 0 0 0,0-1 1 0 0,-2 3 53 0 0,-68 58-4015 0 0,35-11-6783 0 0,29-36 532 0 0</inkml:trace>
  <inkml:trace contextRef="#ctx0" brushRef="#br0" timeOffset="7687.123">3508 1155 10330 0 0,'0'0'2869'0'0,"0"0"-629"0"0,0 0-334 0 0,0 0-260 0 0,0 0-303 0 0,0 0-284 0 0,0 0-251 0 0,0 0-173 0 0,0 0-105 0 0,0 0-50 0 0,0 0-45 0 0,0 0-60 0 0,0 0-46 0 0,13-23-53 0 0,45-74-14 0 0,43-33 609 0 0,-72 97-826 0 0,-29 33-66 0 0,0 1 0 0 0,0-1 1 0 0,0 0-1 0 0,0 1 0 0 0,0-1 0 0 0,0 0 1 0 0,0 0-1 0 0,0 1 0 0 0,0-1 0 0 0,0 0 1 0 0,1 1-1 0 0,-1-1 0 0 0,0 0 0 0 0,0 0 1 0 0,0 1-1 0 0,1-1 0 0 0,-1 0 0 0 0,0 0 1 0 0,0 0-1 0 0,0 1 0 0 0,1-1 0 0 0,-1 0 1 0 0,0 0-1 0 0,0 0 0 0 0,1 0 0 0 0,-1 0 1 0 0,0 1-1 0 0,1-1 0 0 0,-1 0 0 0 0,0 0 1 0 0,1 0-1 0 0,-1 0 0 0 0,0 0 0 0 0,0 0 1 0 0,1 0-1 0 0,-1 0 0 0 0,0 0 0 0 0,1 0 1 0 0,-1 0-1 0 0,0 0 0 0 0,1 0 0 0 0,-1-1 1 0 0,0 1 20 0 0,-3 34-172 0 0,-20 128 122 0 0,23-160 78 0 0,1 1 0 0 0,0-1-1 0 0,0 1 1 0 0,0-1 0 0 0,1 0-1 0 0,-1 0 1 0 0,1 1 0 0 0,-1-1-1 0 0,1 0 1 0 0,-1 0 0 0 0,1-1-1 0 0,0 1 1 0 0,0 0 0 0 0,0 0 0 0 0,0-1-1 0 0,0 1 1 0 0,1-1 0 0 0,-1 0-1 0 0,0 0 1 0 0,1 0 0 0 0,-1 0-1 0 0,1 0 1 0 0,-1 0 0 0 0,1-1-1 0 0,-1 1 1 0 0,1-1 0 0 0,-1 0-1 0 0,1 1 1 0 0,-1-1 0 0 0,1-1-1 0 0,0 1 1 0 0,-1 0 0 0 0,1 0-1 0 0,-1-1 1 0 0,1 0 0 0 0,-1 1-1 0 0,1-1 1 0 0,-1 0 0 0 0,0 0-1 0 0,1 0 1 0 0,-1-1 0 0 0,0 1-1 0 0,0 0 1 0 0,2-3-28 0 0,18-10 204 0 0,-1-2-1 0 0,0 0 1 0 0,-1-2-1 0 0,-1 0 1 0 0,-1-1-1 0 0,-1-1 1 0 0,-1 0-1 0 0,0-1 1 0 0,-1-1-1 0 0,7-18-203 0 0,-13 0-611 0 0,-9 39 54 0 0,0 1-289 0 0,-4 0-7101 0 0,2 0 1097 0 0,0 0-4917 0 0</inkml:trace>
  <inkml:trace contextRef="#ctx0" brushRef="#br0" timeOffset="8073.796">4319 813 15163 0 0,'0'0'2229'0'0,"0"0"-418"0"0,0 0-350 0 0,0 0-350 0 0,0 0-340 0 0,0 0-216 0 0,0 0-107 0 0,0 0-57 0 0,0 0-51 0 0,0 0-37 0 0,0 0-45 0 0,0 0-60 0 0,-31 6-48 0 0,-96 23-40 0 0,73-9 49 0 0,46-13-161 0 0,8-6-6 0 0,-1 0 0 0 0,1 0 0 0 0,-1 0 0 0 0,1 1 0 0 0,0-1 0 0 0,-1 0 0 0 0,1 0 0 0 0,0 0 0 0 0,0 0 0 0 0,0 1 0 0 0,0-1 0 0 0,0 0 0 0 0,0 0 0 0 0,0 0-1 0 0,0 1 1 0 0,0-1 0 0 0,1 0 0 0 0,-1 0 0 0 0,0 0 0 0 0,1 0 0 0 0,-1 0 0 0 0,1 1 0 0 0,-1-1 0 0 0,1 0 0 0 0,-1 0 0 0 0,1 0 0 0 0,0 0 0 0 0,0-1 0 0 0,0 1 0 0 0,-1 0 0 0 0,1 0 0 0 0,0 0 0 0 0,0-1 0 0 0,1 2 8 0 0,52 19-68 0 0,-50-20 72 0 0,0-1 0 0 0,1 1 0 0 0,-1 0 0 0 0,0 0 0 0 0,0 0-1 0 0,1 1 1 0 0,-1-1 0 0 0,0 1 0 0 0,-1 0 0 0 0,1 0 0 0 0,0 1 0 0 0,0-1 0 0 0,-1 1 0 0 0,0 0 0 0 0,1-1 0 0 0,-1 2 0 0 0,0-1 0 0 0,0 0 0 0 0,-1 0 0 0 0,1 1 0 0 0,-1 0 0 0 0,0-1 0 0 0,0 1 0 0 0,0 0 0 0 0,0 0 0 0 0,0 0 0 0 0,-1 1 0 0 0,0-1-1 0 0,0 0 1 0 0,0 0 0 0 0,0 4-4 0 0,-4 1 51 0 0,0 0-1 0 0,-1 0 1 0 0,0 0-1 0 0,-1-1 1 0 0,1 1-1 0 0,-2-1 0 0 0,1 0 1 0 0,-1-1-1 0 0,0 1 1 0 0,-1-1-1 0 0,1 0 1 0 0,-1-1-1 0 0,-1 0 1 0 0,1 0-1 0 0,-1 0 0 0 0,0-1 1 0 0,-1 0-1 0 0,1-1 1 0 0,-8 3-51 0 0,4 0 7 0 0,-62 31-2718 0 0,68-37 1308 0 0,-8 2-1751 0 0,9-4-7361 0 0,5-2 2095 0 0</inkml:trace>
  <inkml:trace contextRef="#ctx0" brushRef="#br0" timeOffset="13136.778">4570 820 0 0 0,'0'0'1298'0'0,"0"0"71"0"0,0 0 25 0 0,0 0-15 0 0,1-3-15 0 0,1-1-2769 0 0,1-4 3424 0 0,2-4 5780 0 0,-1 13-893 0 0,-3 11-6474 0 0,-4 35 10 0 0,-2 0-1 0 0,-2 0 0 0 0,-2-1 1 0 0,-2 0-1 0 0,-6 14-441 0 0,-7 29 237 0 0,3 69 7 0 0,28-246-5452 0 0,-4 73 1266 0 0,-1 5-3169 0 0,-1 6-1871 0 0</inkml:trace>
  <inkml:trace contextRef="#ctx0" brushRef="#br0" timeOffset="13535.93">4378 1022 616 0 0,'0'0'2107'0'0,"0"0"-33"0"0,0 0 98 0 0,0 0 138 0 0,0 0-63 0 0,0 0-286 0 0,0 0-381 0 0,0 0-341 0 0,0 0-284 0 0,0 0-184 0 0,0 0-98 0 0,0 0-94 0 0,2 5 4712 0 0,0-3-5414 0 0,132 17 3077 0 0,-6-19-3154 0 0,-99-10-2727 0 0,-21 4-1756 0 0,-1 0-5366 0 0,-4 2 502 0 0</inkml:trace>
  <inkml:trace contextRef="#ctx0" brushRef="#br0" timeOffset="13989.92">4859 1137 14563 0 0,'0'0'1656'0'0,"0"0"-398"0"0,0 0-138 0 0,0 0 46 0 0,0 0-49 0 0,0 0-151 0 0,0 0-188 0 0,0 0-210 0 0,0 0-162 0 0,0 0-59 0 0,0 0-17 0 0,0 0 24 0 0,0 0 33 0 0,-2 8-19 0 0,-16 71 810 0 0,13-68-754 0 0,6-10 76 0 0,11-13-329 0 0,46-45-26 0 0,-100 82-72 0 0,16-7-1484 0 0,26-18 254 0 0,0 0-786 0 0,0 0-3495 0 0,0-3-249 0 0,2-1-6392 0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20.4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85 77 0 0 0,'-70'-3'1054'0'0,"55"2"-208"0"0,15 1-367 0 0,11-3-229 0 0,173-9 3940 0 0,178-9-1087 0 0,432-12-200 0 0,-515 29-2022 0 0,1 13 0 0 0,120 25-881 0 0,-6-12 1508 0 0,-235-18-1022 0 0,268-1 129 0 0,-37 19-45 0 0,159-6-227 0 0,-336-5-100 0 0,82 7-30 0 0,574-14 395 0 0,-416-8-421 0 0,-294 15-136 0 0,-70-4-41 0 0,32-6 40 0 0,-30 5-69 0 0,373 29 26 0 0,-162 9-18 0 0,84 0 43 0 0,25-26 95 0 0,-310-18-128 0 0,288 4 197 0 0,282 11-35 0 0,-56 3-89 0 0,114-7 52 0 0,19-4 27 0 0,135 15-70 0 0,-432-18-48 0 0,-451-4-21 0 0,0 0 7 0 0,28 4 161 0 0,173-15-153 0 0,11 11-85 0 0,-63 7 104 0 0,12 0 199 0 0,-160-7-264 0 0,-1 0 23 0 0,0 0 4 0 0,0 0 36 0 0,0 0-20 0 0,0 0-16 0 0,0 0-25 0 0,0 0 18 0 0,0 0 7 0 0,0 0 0 0 0,0 0 2 0 0,0 0 3 0 0,0 0-4 0 0,0 0-5 0 0,0 0-16 0 0,0 0-9 0 0,0 0-30 0 0,0 0-51 0 0,0 0-96 0 0,0 0-182 0 0,0 0-345 0 0,0 0-558 0 0,0 0-755 0 0,0 1-2260 0 0,0 2 554 0 0,0 1-4404 0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4449 0 0,'0'0'1690'0'0,"0"0"-190"0"0,0 0-20 0 0,0 0 165 0 0,0 0 87 0 0,0 0-102 0 0,0 0-249 0 0,0 0-276 0 0,0 0-232 0 0,0 0-129 0 0,0 0-18 0 0,23 4 2197 0 0,118-2 1823 0 0,1-1-4088 0 0,-57 14-267 0 0,-80-13-1422 0 0,-16-7-11881 0 0,5 5 6814 0 0,3 0-1534 0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1256 0 0,'0'0'2792'0'0,"0"0"-331"0"0,0 0-229 0 0,0 0-109 0 0,0 0-148 0 0,0 0-322 0 0,0 0-362 0 0,0 0-316 0 0,0 0-253 0 0,0 0-141 0 0,0 0-75 0 0,0 0 4 0 0,-1 3 48 0 0,1-1-399 0 0,1-1 0 0 0,-1 1 0 0 0,0-1 0 0 0,0 0 0 0 0,1 1 1 0 0,-1-1-1 0 0,1 0 0 0 0,-1 0 0 0 0,1 1 0 0 0,-1-1 0 0 0,1 0 0 0 0,0 0 0 0 0,0 0 0 0 0,0 1 0 0 0,-1-1 1 0 0,1 0-1 0 0,0 0 0 0 0,0 0 0 0 0,1-1 0 0 0,-1 1 0 0 0,0 0 0 0 0,0 0 0 0 0,0-1 0 0 0,0 1 1 0 0,1 0-1 0 0,-1-1 0 0 0,0 1 0 0 0,1-1 0 0 0,-1 0 0 0 0,0 1 0 0 0,1-1 0 0 0,-1 0 0 0 0,0 0 1 0 0,1 0-1 0 0,-1 0 0 0 0,2 0-159 0 0,17 4 391 0 0,1-1 0 0 0,0-1 0 0 0,0-1 0 0 0,0-1 0 0 0,0-1 0 0 0,0-1 0 0 0,0 0 0 0 0,1-2-391 0 0,83-5 399 0 0,-55 31-1292 0 0,-39-22-8390 0 0,-9 0 1457 0 0,0 0-3062 0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48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126 751 2649 0 0,'0'0'2528'0'0,"0"0"-906"0"0,0 0-377 0 0,0 0 36 0 0,0 0 167 0 0,0 0 118 0 0,0 0 45 0 0,0 0-51 0 0,0 0-189 0 0,0 0-200 0 0,0 0-140 0 0,0 0-67 0 0,0 0-37 0 0,35 0-38 0 0,110 0-42 0 0,84-26 1651 0 0,262-7-950 0 0,-195 44-2052 0 0,-230-10-2355 0 0,-52-1-2131 0 0,0-1-4012 0 0,-14 1-399 0 0</inkml:trace>
  <inkml:trace contextRef="#ctx0" brushRef="#br0" timeOffset="344.879">520 924 12723 0 0,'0'0'1903'0'0,"0"0"-419"0"0,0 0-200 0 0,0 0 10 0 0,0 0-95 0 0,0 0-179 0 0,0 0-240 0 0,0 0-249 0 0,0 0-162 0 0,0 0-64 0 0,0 0-16 0 0,0 0 0 0 0,0 0-11 0 0,-3 16-76 0 0,-17 111 220 0 0,-13-3-491 0 0,0-45-4026 0 0,26-57-172 0 0,4-7-4411 0 0,2-11 1415 0 0</inkml:trace>
  <inkml:trace contextRef="#ctx0" brushRef="#br0" timeOffset="837.89">676 1020 8666 0 0,'0'0'4283'0'0,"0"0"-1998"0"0,0 0-847 0 0,0 0-135 0 0,0 0-23 0 0,0 0-113 0 0,0 0-178 0 0,0 0-201 0 0,0 0-206 0 0,0 0-146 0 0,0 0-79 0 0,0 0-43 0 0,13-9-34 0 0,41-30-28 0 0,-46 33-189 0 0,1 1 1 0 0,0 0-1 0 0,0 0 1 0 0,1 1-1 0 0,-1 0 1 0 0,1 0-1 0 0,0 1 1 0 0,0 0-1 0 0,0 1 1 0 0,1 1-1 0 0,-1-1 1 0 0,0 1-1 0 0,1 1 1 0 0,-1 0-1 0 0,5 1-63 0 0,-14-1-2 0 0,0 0 0 0 0,0 0-1 0 0,1 0 1 0 0,-1 0 0 0 0,0 0 0 0 0,0 1-1 0 0,0-1 1 0 0,1 0 0 0 0,-1 1 0 0 0,0-1 0 0 0,0 1-1 0 0,0-1 1 0 0,0 1 0 0 0,0-1 0 0 0,0 1-1 0 0,0 0 1 0 0,0 0 0 0 0,0-1 0 0 0,0 1 0 0 0,0 0-1 0 0,0 0 1 0 0,-1 0 0 0 0,1 0 0 0 0,0 0-1 0 0,-1 0 1 0 0,1 0 0 0 0,-1 0 0 0 0,1 0 0 0 0,-1 0-1 0 0,1 1 1 0 0,-1-1 0 0 0,0 0 0 0 0,1 0-1 0 0,-1 0 1 0 0,0 1 0 0 0,0-1 0 0 0,0 0-1 0 0,0 0 1 0 0,0 1 0 0 0,0-1 0 0 0,0 0 0 0 0,-1 0-1 0 0,1 0 1 0 0,0 1 2 0 0,-23 50 83 0 0,-17-12-8 0 0,29-32-41 0 0,0 1 0 0 0,1 1 0 0 0,1 0-1 0 0,0 0 1 0 0,0 1 0 0 0,1 0 0 0 0,0 1 0 0 0,1 0 0 0 0,1 0-1 0 0,-1 0 1 0 0,1 3-34 0 0,6-12-12 0 0,0-1-1 0 0,-1 1 1 0 0,2-1 0 0 0,-1 1-1 0 0,0-1 1 0 0,0 1 0 0 0,1-1-1 0 0,-1 0 1 0 0,1 1-1 0 0,0-1 1 0 0,0 0 0 0 0,0 0-1 0 0,0 1 1 0 0,0-1-1 0 0,0 0 1 0 0,1 0 0 0 0,-1 0-1 0 0,1 0 1 0 0,-1 0 0 0 0,1-1-1 0 0,0 1 1 0 0,-1 0-1 0 0,1-1 1 0 0,0 1 0 0 0,0-1-1 0 0,0 0 1 0 0,1 1 0 0 0,-1-1-1 0 0,0 0 1 0 0,0 0-1 0 0,1-1 1 0 0,-1 1 0 0 0,0 0-1 0 0,1-1 1 0 0,-1 1-1 0 0,1-1 1 0 0,-1 0 0 0 0,0 0-1 0 0,1 0 1 0 0,-1 0 0 0 0,1 0-1 0 0,-1-1 1 0 0,1 1-1 0 0,-1-1 1 0 0,0 0 0 0 0,1 1-1 0 0,-1-1 1 0 0,0 0 0 0 0,0 0-1 0 0,1 0 1 0 0,-1-1-1 0 0,0 1 1 0 0,1-2 12 0 0,42-28-5161 0 0,-19 8-2432 0 0,-17 14 2971 0 0,0 3-3150 0 0</inkml:trace>
  <inkml:trace contextRef="#ctx0" brushRef="#br0" timeOffset="1118.168">1159 991 2425 0 0,'0'0'2049'0'0,"0"0"-387"0"0,0 0-103 0 0,0 0 121 0 0,0 0 67 0 0,0 0-78 0 0,0 0-157 0 0,0 0-169 0 0,0 0-172 0 0,0 0-155 0 0,0 0-132 0 0,-18 33-162 0 0,-55 102-131 0 0,56-83 149 0 0,20-48-568 0 0,1 0-58 0 0,-1 0 0 0 0,1-1 1 0 0,0 0-1 0 0,0 0 0 0 0,1 0 0 0 0,-1 0 0 0 0,1 0 1 0 0,-1-1-1 0 0,1 0 0 0 0,0 0 0 0 0,0 0 1 0 0,0-1-1 0 0,0 0 0 0 0,0 0 0 0 0,0 0 1 0 0,0 0-1 0 0,0-1 0 0 0,0 0 0 0 0,0 0 0 0 0,1 0 1 0 0,-1-1-1 0 0,0 1 0 0 0,0-1 0 0 0,0-1 1 0 0,0 1-1 0 0,0-1 0 0 0,0 1 0 0 0,-1-1 1 0 0,2-1-115 0 0,5-2 166 0 0,1 0 1 0 0,-1-1-1 0 0,0 0 1 0 0,-1-1-1 0 0,1 0 1 0 0,-1-1-1 0 0,-1 0 1 0 0,1-1-1 0 0,-2 0 1 0 0,1 0 0 0 0,-1 0-1 0 0,0-1 1 0 0,-1-1-1 0 0,0 1 1 0 0,-1-1-1 0 0,0 0 1 0 0,3-10-167 0 0,-8 17-10 0 0,0 0 1 0 0,0 1 0 0 0,0-1-1 0 0,0 0 1 0 0,-1 0 0 0 0,1 0-1 0 0,-1 0 1 0 0,0 0 0 0 0,-1 0-1 0 0,1 0 1 0 0,0 0-1 0 0,-1 1 1 0 0,0-1 0 0 0,0 0-1 0 0,0 0 1 0 0,-1 1 0 0 0,1-1-1 0 0,-1 0 1 0 0,0 1 0 0 0,0-1-1 0 0,0 1 1 0 0,0 0 0 0 0,-1 0-1 0 0,1 0 1 0 0,-1 0-1 0 0,0 0 1 0 0,0 1 0 0 0,0-1-1 0 0,0 1 1 0 0,0-1 0 0 0,-1 1-1 0 0,1 0 1 0 0,0 1 0 0 0,-1-1-1 0 0,0 1 1 0 0,-2-2 9 0 0,-1 1-277 0 0,1 0 1 0 0,-1 1-1 0 0,0-1 1 0 0,1 1-1 0 0,-1 1 1 0 0,0-1-1 0 0,0 1 1 0 0,0 0-1 0 0,0 1 1 0 0,0 0-1 0 0,1 0 1 0 0,-1 0-1 0 0,-5 2 277 0 0,-38 18-4181 0 0,20-3-4283 0 0,14-10-2045 0 0</inkml:trace>
  <inkml:trace contextRef="#ctx0" brushRef="#br0" timeOffset="-707.064">419 530 4497 0 0,'0'0'1866'0'0,"0"0"-61"0"0,0 0-20 0 0,0 0-6 0 0,0 0-27 0 0,0 0-146 0 0,0 0-160 0 0,0 0-177 0 0,0 0-215 0 0,0 0-198 0 0,0 0-151 0 0,-8-15 1519 0 0,11-1-2033 0 0,1 1 1 0 0,1 0-1 0 0,0 0 1 0 0,1 0 0 0 0,1 1-1 0 0,0-1 1 0 0,1 1 0 0 0,0 1-1 0 0,1 0 1 0 0,0 0 0 0 0,1 1-1 0 0,1 0 1 0 0,0 0 0 0 0,1 2-1 0 0,0-1 1 0 0,4-2-192 0 0,10-12 252 0 0,53-37-155 0 0,-77 63-103 0 0,0 0 1 0 0,0 0-1 0 0,0 0 0 0 0,0 1 1 0 0,-1-1-1 0 0,1 1 1 0 0,0-1-1 0 0,-1 1 0 0 0,0-1 1 0 0,1 1-1 0 0,-1 0 1 0 0,0 0-1 0 0,0 0 0 0 0,0 0 1 0 0,0 0-1 0 0,0 0 0 0 0,0 0 1 0 0,-1 0-1 0 0,1 0 1 0 0,0 0-1 0 0,-1 1 0 0 0,0-1 1 0 0,0 0-1 0 0,0 0 1 0 0,0 0-1 0 0,0 1 0 0 0,0-1 1 0 0,0 0-1 0 0,-1 0 0 0 0,1 0 1 0 0,-1 0-1 0 0,1 1 1 0 0,-1-1 5 0 0,1 4-12 0 0,-1 15 45 0 0,1-9-23 0 0,-1-1-1 0 0,1 1 1 0 0,1-1-1 0 0,0 1 1 0 0,1-1 0 0 0,0 0-1 0 0,1 0 1 0 0,0 1 0 0 0,3 7-10 0 0,-5-18 6 0 0,0 0 0 0 0,-1 0 0 0 0,1 0 0 0 0,0 0 0 0 0,0 0 0 0 0,0 0 0 0 0,0 0 1 0 0,0 0-1 0 0,0 0 0 0 0,0 0 0 0 0,0-1 0 0 0,1 1 0 0 0,-1 0 0 0 0,0-1 0 0 0,0 1 1 0 0,1-1-1 0 0,-1 1 0 0 0,0-1 0 0 0,1 0 0 0 0,-1 1 0 0 0,0-1 0 0 0,1 0 0 0 0,-1 0 1 0 0,0 0-1 0 0,1 0 0 0 0,-1 0 0 0 0,0 0 0 0 0,1-1 0 0 0,-1 1 0 0 0,0 0 0 0 0,1-1 1 0 0,-1 1-1 0 0,0-1 0 0 0,1 1 0 0 0,-1-1 0 0 0,0 1 0 0 0,0-1 0 0 0,0 0 0 0 0,0 0 1 0 0,0 0-1 0 0,1 0-6 0 0,50-41 220 0 0,-45 36-219 0 0,197-185 135 0 0,-204 192-141 0 0,1-1 1 0 0,-1 1 0 0 0,0 0-1 0 0,0-1 1 0 0,0 1-1 0 0,0-1 1 0 0,0 1 0 0 0,0-1-1 0 0,1 1 1 0 0,-1 0 0 0 0,0-1-1 0 0,0 1 1 0 0,1-1-1 0 0,-1 1 1 0 0,0-1 0 0 0,1 1-1 0 0,-1-1 1 0 0,1 0-1 0 0,-1 1 1 0 0,1-1 0 0 0,-1 1-1 0 0,0-1 1 0 0,1 0 0 0 0,0 1-1 0 0,-1-1 1 0 0,1 0-1 0 0,-1 0 1 0 0,1 0 0 0 0,-1 1-1 0 0,1-1 1 0 0,-1 0 0 0 0,1 0-1 0 0,0 0 1 0 0,-1 0-1 0 0,1 0 1 0 0,-1 0 0 0 0,1 0-1 0 0,0 0 1 0 0,-1 0 0 0 0,1 0-1 0 0,-1 0 1 0 0,1 0-1 0 0,-1 0 1 0 0,1-1 0 0 0,0 1-1 0 0,-1 0 1 0 0,1 0 0 0 0,-1-1-1 0 0,1 1 1 0 0,-1 0-1 0 0,1-1 1 0 0,-1 1 0 0 0,1-1-1 0 0,-1 1 1 0 0,0 0-1 0 0,1-1 1 0 0,-1 1 0 0 0,0-1-1 0 0,1 1 1 0 0,-1-1 0 0 0,0 1-1 0 0,1-1 1 0 0,-1 1-1 0 0,0-1 1 0 0,0 0 0 0 0,0 1-1 0 0,0-1 5 0 0,-11 115 194 0 0,10-51-333 0 0,19-55-4354 0 0,-10-6-1195 0 0,-3-1-4415 0 0,-3-1 4036 0 0</inkml:trace>
  <inkml:trace contextRef="#ctx0" brushRef="#br0" timeOffset="-403.385">1225 390 4809 0 0,'0'0'2301'0'0,"0"0"-444"0"0,0 0-138 0 0,0 0 22 0 0,0 0-96 0 0,0 0-228 0 0,0 0-248 0 0,0 0-210 0 0,0 0-193 0 0,0 0-141 0 0,0 0-115 0 0,0 0-85 0 0,0 0-37 0 0,3 22-9 0 0,13 64 4 0 0,-16-84-361 0 0,0-1 0 0 0,0 0 0 0 0,1 0 0 0 0,-1 0 0 0 0,0 1 1 0 0,0-1-1 0 0,1 0 0 0 0,-1 0 0 0 0,1 0 0 0 0,-1 0 0 0 0,1 0 1 0 0,-1 0-1 0 0,1 0 0 0 0,0 0 0 0 0,0 0 0 0 0,-1 0 1 0 0,1 0-1 0 0,0 0 0 0 0,0 0 0 0 0,0-1 0 0 0,0 1 0 0 0,0 0 1 0 0,0-1-1 0 0,0 1 0 0 0,0 0 0 0 0,0-1 0 0 0,0 0 1 0 0,0 1-1 0 0,0-1 0 0 0,1 0 0 0 0,-1 1 0 0 0,0-1 0 0 0,0 0 1 0 0,0 0-1 0 0,1 0 0 0 0,-1 0 0 0 0,0 0 0 0 0,0 0 1 0 0,0 0-1 0 0,1 0 0 0 0,-1-1 0 0 0,0 1 0 0 0,1-1-22 0 0,6 0 179 0 0,-2 1-89 0 0,0 0-1 0 0,-1-1 1 0 0,1 1 0 0 0,0-1 0 0 0,0-1-1 0 0,-1 1 1 0 0,1-1 0 0 0,-1 0 0 0 0,1 0-1 0 0,-1 0 1 0 0,0-1 0 0 0,0 0 0 0 0,0 0 0 0 0,0 0-1 0 0,0-1 1 0 0,-1 0 0 0 0,1 1 0 0 0,-1-2-1 0 0,0 1 1 0 0,-1 0 0 0 0,1-1 0 0 0,-1 0-1 0 0,1 0 1 0 0,-1 0 0 0 0,-1 0 0 0 0,1 0 0 0 0,-1 0-1 0 0,0-1 1 0 0,0 1 0 0 0,-1-1 0 0 0,1 0-1 0 0,-1 1 1 0 0,0-1 0 0 0,-1 0 0 0 0,0-3-90 0 0,0 7-37 0 0,0 0 0 0 0,0 0 1 0 0,-1-1-1 0 0,1 1 0 0 0,-1 0 1 0 0,0-1-1 0 0,0 1 0 0 0,0 0 1 0 0,0 0-1 0 0,0 0 0 0 0,0 0 1 0 0,0 0-1 0 0,-1 0 0 0 0,1 0 1 0 0,-1 1-1 0 0,1-1 0 0 0,-1 0 1 0 0,0 1-1 0 0,0-1 0 0 0,0 1 1 0 0,0 0-1 0 0,0 0 1 0 0,0-1-1 0 0,0 1 0 0 0,0 0 1 0 0,0 1-1 0 0,0-1 0 0 0,-1 0 1 0 0,1 1-1 0 0,0-1 0 0 0,0 1 1 0 0,-1 0-1 0 0,1 0 0 0 0,-2 0 37 0 0,-80 10-4799 0 0,58 3 1505 0 0,10-5-1807 0 0,0 0-5569 0 0</inkml:trace>
  <inkml:trace contextRef="#ctx0" brushRef="#br0" timeOffset="2300.979">1700 236 1008 0 0,'0'0'1454'0'0,"0"0"-19"0"0,0 0 135 0 0,0 0 245 0 0,0 0 133 0 0,0 0-70 0 0,0 0-266 0 0,0 0-370 0 0,0 0-339 0 0,0 0-241 0 0,0 0-92 0 0,0 0-13 0 0,0 0 53 0 0,4 1 61 0 0,44 47 1632 0 0,-43-41-2186 0 0,13 25 190 0 0,-2 1 1 0 0,-2 0-1 0 0,0 1 1 0 0,-3 1-1 0 0,0 0 0 0 0,4 35-307 0 0,-5-11-28 0 0,-2 2 0 0 0,-3-1-1 0 0,-3 1 1 0 0,-3 10 28 0 0,0-46-238 0 0,-1-1 0 0 0,-2 0-1 0 0,0 0 1 0 0,-1 0 0 0 0,-2-1 0 0 0,0 0-1 0 0,-2 0 1 0 0,0-1 0 0 0,-1 0 0 0 0,-2 0-1 0 0,0-1 1 0 0,-1-1 0 0 0,-12 14 238 0 0,-56 51-5308 0 0,-16-16-5142 0 0,80-60 7219 0 0</inkml:trace>
  <inkml:trace contextRef="#ctx0" brushRef="#br0" timeOffset="2785.446">166 0 880 0 0,'0'0'900'0'0,"0"0"215"0"0,0 0 382 0 0,0 0 346 0 0,0 0 162 0 0,0 0-11 0 0,-14 38-169 0 0,-44 123-240 0 0,25-19 742 0 0,7 14-993 0 0,8 0 0 0 0,2 136-1334 0 0,16-271 3 0 0,1 0 1 0 0,1-1-1 0 0,0 1 1 0 0,2 0 0 0 0,1-1-1 0 0,0 1 1 0 0,1-1-1 0 0,2-1 1 0 0,0 1 0 0 0,0-1-1 0 0,2-1 1 0 0,1 0-1 0 0,11 16-3 0 0,-15-24-125 0 0,0 0 0 0 0,0 0-1 0 0,1 0 1 0 0,1-1 0 0 0,0 0 0 0 0,0-1-1 0 0,0 0 1 0 0,1-1 0 0 0,0 1 0 0 0,1-2-1 0 0,0 0 1 0 0,0 0 0 0 0,0-1-1 0 0,0 0 1 0 0,1-1 0 0 0,0 0 0 0 0,0-1 125 0 0,73 11-4413 0 0,-2-9-4501 0 0,-63-5 5685 0 0</inkml:trace>
  <inkml:trace contextRef="#ctx0" brushRef="#br0" timeOffset="3264.412">2486 269 5801 0 0,'0'0'2575'0'0,"0"0"-746"0"0,0 0-305 0 0,0 0 55 0 0,0 0 7 0 0,0 0-118 0 0,0 0-200 0 0,0 0-246 0 0,0 0-202 0 0,0 0-166 0 0,0 0-140 0 0,0 0-111 0 0,-3 2-59 0 0,-5 7-94 0 0,0 0 0 0 0,0 1-1 0 0,1-1 1 0 0,0 2 0 0 0,0-1 0 0 0,2 1-1 0 0,-1 0 1 0 0,1 0 0 0 0,1 1 0 0 0,-3 7-250 0 0,-12 27 367 0 0,-27 41 23 0 0,-3-1 0 0 0,-4-3 1 0 0,-49 57-391 0 0,-137 148-848 0 0,237-286 566 0 0,-14 24-2388 0 0,15-6-5715 0 0,3-17 2803 0 0,1-2-2074 0 0</inkml:trace>
  <inkml:trace contextRef="#ctx0" brushRef="#br0" timeOffset="4133.282">2587 556 6105 0 0,'0'0'1962'0'0,"0"0"-135"0"0,0 0-63 0 0,0 0 41 0 0,0 0-75 0 0,0 0-238 0 0,0 0-309 0 0,0 0-286 0 0,0 0-222 0 0,0 0-132 0 0,0 0-74 0 0,0 0-14 0 0,0 0-8 0 0,-3 17-18 0 0,-14 117 594 0 0,16-81-877 0 0,-3 0 0 0 0,-3 0 0 0 0,-1-1-1 0 0,-3 0 1 0 0,-2 0 0 0 0,-4 1-146 0 0,-7 17-2442 0 0,45-75-2832 0 0,20-23-5681 0 0,-33 21 5945 0 0</inkml:trace>
  <inkml:trace contextRef="#ctx0" brushRef="#br0" timeOffset="4640.952">2942 784 3465 0 0,'0'0'3274'0'0,"0"0"-760"0"0,0 0-317 0 0,0 0-116 0 0,0 0-175 0 0,0 0-331 0 0,0 0-310 0 0,0 0-165 0 0,0 0-122 0 0,0 0-143 0 0,0 0-140 0 0,0 0-137 0 0,-8 4-107 0 0,-104 59 1219 0 0,91-48-1611 0 0,18-13-57 0 0,-1 0 0 0 0,1 0 1 0 0,0 0-1 0 0,0 0 0 0 0,0 0 0 0 0,0 1 0 0 0,0 0 1 0 0,1-1-1 0 0,-1 1 0 0 0,1 0 0 0 0,0 0 0 0 0,0 0 1 0 0,0 1-1 0 0,0-1 0 0 0,0 0 0 0 0,1 1 1 0 0,-1-1-1 0 0,1 1 0 0 0,0 0 0 0 0,0-1 0 0 0,0 1 1 0 0,1 0-1 0 0,-1 0 0 0 0,1 1-2 0 0,2 0 10 0 0,0-1 0 0 0,0 0 0 0 0,0 0 0 0 0,1 0 0 0 0,-1 0 0 0 0,1 0 0 0 0,0 0 0 0 0,0-1 0 0 0,1 1 0 0 0,-1-1 0 0 0,1 0 0 0 0,0 0 0 0 0,-1 0 0 0 0,1-1 0 0 0,0 1 0 0 0,1-1 0 0 0,-1 0 0 0 0,0 0 0 0 0,1 0 0 0 0,-1-1 0 0 0,1 0 0 0 0,-1 0 0 0 0,3 0-10 0 0,26 14 145 0 0,-31-15-114 0 0,1 1 1 0 0,-1 0 0 0 0,1 0 0 0 0,-1 0-1 0 0,1 0 1 0 0,-1 1 0 0 0,0-1 0 0 0,1 1-1 0 0,-1-1 1 0 0,0 1 0 0 0,0 0 0 0 0,0 0-1 0 0,0-1 1 0 0,-1 2 0 0 0,1-1 0 0 0,0 0-1 0 0,-1 0 1 0 0,1 0 0 0 0,-1 1 0 0 0,0-1-1 0 0,0 1 1 0 0,0-1 0 0 0,0 1 0 0 0,0-1-1 0 0,-1 1 1 0 0,1-1 0 0 0,-1 1 0 0 0,0 0-1 0 0,1-1 1 0 0,-1 1 0 0 0,0 0 0 0 0,-1 0-1 0 0,1-1 1 0 0,0 1 0 0 0,-1-1 0 0 0,1 1-1 0 0,-1 0 1 0 0,0-1 0 0 0,0 1 0 0 0,0-1-1 0 0,0 1 1 0 0,-1-1 0 0 0,1 0 0 0 0,-1 0-1 0 0,1 1 1 0 0,-1-1 0 0 0,0 0 0 0 0,0 0-1 0 0,1-1 1 0 0,-2 1 0 0 0,1 0 0 0 0,0 0-32 0 0,-120 50 162 0 0,66-45-4253 0 0,55-24-6073 0 0,1 15 5734 0 0,0-1-3749 0 0</inkml:trace>
  <inkml:trace contextRef="#ctx0" brushRef="#br0" timeOffset="4929.64">3034 556 13651 0 0,'0'0'1580'0'0,"0"0"-464"0"0,0 0-203 0 0,0 0 102 0 0,0 0 54 0 0,0 0-29 0 0,0 0-113 0 0,0 0-153 0 0,0 0-114 0 0,0 0-108 0 0,0 0-84 0 0,0 0-85 0 0,0 0-67 0 0,29 17-73 0 0,89 55-58 0 0,-68-24 63 0 0,-46-38-203 0 0,1 4-50 0 0,0 0 0 0 0,-1 1 1 0 0,0-1-1 0 0,-2 1 0 0 0,1 0 0 0 0,-2-1 0 0 0,0 1 0 0 0,-1 0 0 0 0,0 0 0 0 0,-1 0 0 0 0,-1 0 0 0 0,0-1 0 0 0,-1 1 0 0 0,-2 6 5 0 0,-2-6-257 0 0,0 1 0 0 0,-1-1 0 0 0,-1 0 0 0 0,0 0 0 0 0,-1-1 0 0 0,-1-1 0 0 0,0 0 0 0 0,-1 0 0 0 0,0-1 0 0 0,-1 0 0 0 0,0-1 257 0 0,-99 66-10176 0 0,92-65 4976 0 0,6-1-1713 0 0</inkml:trace>
  <inkml:trace contextRef="#ctx0" brushRef="#br0" timeOffset="5386.242">2265 589 0 0 0,'0'0'1619'0'0,"0"0"229"0"0,0 0 288 0 0,0 0 71 0 0,0 0-120 0 0,0 0-203 0 0,0 0-249 0 0,0 0-206 0 0,0 0-151 0 0,0 0-144 0 0,0 0-156 0 0,-20 33-149 0 0,-60 105-125 0 0,57-65 180 0 0,24-59-660 0 0,0 12-123 0 0,0 1 0 0 0,2-1 0 0 0,0 0 0 0 0,2 0 0 0 0,1-1 0 0 0,1 1-1 0 0,1-1 1 0 0,1-1 0 0 0,1 0 0 0 0,2 0 0 0 0,0-1 0 0 0,1 0-1 0 0,10 12-100 0 0,-16-27-230 0 0,1 1 0 0 0,0-1-1 0 0,0-1 1 0 0,1 1 0 0 0,0-1-1 0 0,0-1 1 0 0,1 0-1 0 0,-1 0 1 0 0,2-1 0 0 0,9 4 230 0 0,22 5-4649 0 0,1-6-4883 0 0,-32-5 3829 0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3121 0 0,'0'0'1768'0'0,"0"0"-388"0"0,0 0-77 0 0,0 0 158 0 0,0 0 124 0 0,0 0-6 0 0,0 0-149 0 0,0 0-196 0 0,0 0-214 0 0,0 0-156 0 0,0 0-84 0 0,-2 3 6011 0 0,243 8-3350 0 0,-116-3-3076 0 0,-85-5-297 0 0,-39-3-64 0 0,-1 0-19 0 0,-3-7-8136 0 0,-16 7-5586 0 0,11 0 7446 0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1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10690 0 0,'0'0'1978'0'0,"0"0"-251"0"0,0 0-171 0 0,0 0-2 0 0,0 0-107 0 0,0 0-249 0 0,0 0-304 0 0,0 0-245 0 0,0 0-184 0 0,0 0-92 0 0,0 0-4 0 0,0 0 71 0 0,0 0 80 0 0,10 2 41 0 0,109 14 1216 0 0,50-18 450 0 0,-85 1-4612 0 0,-42 1-3030 0 0,0-1-4090 0 0,-35 1-1615 0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3873 0 0,'0'0'3414'0'0,"0"0"-1183"0"0,0 0-496 0 0,0 0-77 0 0,0 0-71 0 0,0 0-259 0 0,0 0-313 0 0,0 0-211 0 0,0 0-80 0 0,0 0 52 0 0,0 0 78 0 0,0 0 49 0 0,0 0-27 0 0,8 7-59 0 0,-1-1-599 0 0,-5-3-150 0 0,1-1-1 0 0,-1 0 0 0 0,1 1 1 0 0,0-1-1 0 0,-1 0 1 0 0,1 0-1 0 0,0-1 0 0 0,0 1 1 0 0,1 0-1 0 0,-1-1 1 0 0,0 0-1 0 0,0 0 0 0 0,1 0 1 0 0,-1 0-1 0 0,1-1 1 0 0,-1 1-1 0 0,1-1 0 0 0,0 0-67 0 0,255-7 2764 0 0,239-37-1467 0 0,-45 37-1174 0 0,-322 31-851 0 0,-50 11-4649 0 0,-74-28 2331 0 0,-5 0-1802 0 0,0-3-4130 0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8882 0 0,'0'0'2599'0'0,"0"0"-638"0"0,0 0-501 0 0,0 0-125 0 0,0 0-98 0 0,0 0-179 0 0,0 0-190 0 0,0 0-165 0 0,0 0-131 0 0,0 0-104 0 0,0 0-86 0 0,0 0-93 0 0,-9 31-84 0 0,-25 96-59 0 0,10 28 50 0 0,12-107-453 0 0,5-20-1917 0 0,1-2-6374 0 0,6-22 3358 0 0,0-3-1002 0 0</inkml:trace>
  <inkml:trace contextRef="#ctx0" brushRef="#br0" timeOffset="430.941">151 110 3577 0 0,'0'0'2315'0'0,"0"0"-167"0"0,0 0-99 0 0,0 0-25 0 0,0 0-182 0 0,0 0-306 0 0,0 0-293 0 0,0 0-253 0 0,0 0-154 0 0,0 0-83 0 0,0 0-60 0 0,0 0-43 0 0,0 0-28 0 0,16-9-39 0 0,50-29-43 0 0,17 5 799 0 0,64 7-131 0 0,-146 27-1199 0 0,1 1-1 0 0,-1 0 1 0 0,0-1 0 0 0,0 1-1 0 0,1 0 1 0 0,-1 0-1 0 0,-1 0 1 0 0,1 0 0 0 0,0 0-1 0 0,0 0 1 0 0,-1 0-1 0 0,1 0 1 0 0,-1 0 0 0 0,0 0-1 0 0,1 1 1 0 0,-1-1 0 0 0,0 0-1 0 0,0 0 1 0 0,-1 0-1 0 0,1 0 1 0 0,0 0 0 0 0,-1 1-1 0 0,1-1 1 0 0,-1 0 0 0 0,0 0-1 0 0,0 0 1 0 0,1 0-1 0 0,-1 0 1 0 0,-1-1 0 0 0,0 3-9 0 0,-111 152 276 0 0,82-118-214 0 0,14-19-37 0 0,13-15-13 0 0,0 0 1 0 0,0 0-1 0 0,0 0 1 0 0,1 1-1 0 0,0 0 1 0 0,0-1-1 0 0,0 1 1 0 0,0 0-1 0 0,1 0 1 0 0,0 1 0 0 0,0-1-1 0 0,0 0 1 0 0,1 1-1 0 0,-1-1 1 0 0,1 1-1 0 0,1-1 1 0 0,-1 4-13 0 0,3-6-13 0 0,0 0 0 0 0,1-1 0 0 0,-1 1 0 0 0,1-1 1 0 0,0 1-1 0 0,0-1 0 0 0,0 0 0 0 0,0 0 0 0 0,0 0 0 0 0,0 0 0 0 0,1-1 1 0 0,-1 1-1 0 0,0-1 0 0 0,1 0 0 0 0,-1 0 0 0 0,1 0 0 0 0,0 0 0 0 0,-1-1 1 0 0,1 1-1 0 0,-1-1 0 0 0,1 0 0 0 0,0 0 0 0 0,-1-1 0 0 0,1 1 0 0 0,2-1 13 0 0,0 0-464 0 0,0-1-1 0 0,-1 0 1 0 0,1 0-1 0 0,0-1 1 0 0,0 1-1 0 0,-1-1 1 0 0,0 0-1 0 0,1-1 1 0 0,-1 1-1 0 0,0-1 0 0 0,-1 0 1 0 0,5-5 464 0 0,6-4-2313 0 0,36-30-9853 0 0,-40 34 6758 0 0</inkml:trace>
  <inkml:trace contextRef="#ctx0" brushRef="#br0" timeOffset="718.814">696 59 2128 0 0,'0'0'2214'0'0,"0"0"-188"0"0,0 0 21 0 0,0 0 48 0 0,0 0-125 0 0,0 0-314 0 0,0 0-342 0 0,0 0-287 0 0,0 0-198 0 0,0 0-159 0 0,0 0-141 0 0,-29 33-42 0 0,-90 102-18 0 0,87-89 18 0 0,32-44-408 0 0,-1 1-1 0 0,1-1 0 0 0,-1 1 1 0 0,1-1-1 0 0,0 1 0 0 0,0-1 1 0 0,0 1-1 0 0,0-1 0 0 0,0 0 1 0 0,1 1-1 0 0,-1-1 0 0 0,1 1 1 0 0,-1-1-1 0 0,1 0 1 0 0,0 1-1 0 0,0-1 0 0 0,0 0 1 0 0,0 0-1 0 0,1 0 0 0 0,-1 1 1 0 0,1-2-1 0 0,-1 1 0 0 0,1 0 1 0 0,0 0-1 0 0,-1 0 0 0 0,1-1 1 0 0,0 1-1 0 0,0-1 0 0 0,0 1 1 0 0,0-1-1 0 0,0 0 0 0 0,1 0 1 0 0,-1 0-1 0 0,0 0 0 0 0,1 0 1 0 0,-1 0-1 0 0,0-1 1 0 0,1 1-1 0 0,-1-1 0 0 0,1 0 1 0 0,-1 0-1 0 0,1 0 0 0 0,-1 0 1 0 0,1 0-79 0 0,-3 0 0 0 0,9 1 178 0 0,1-1 0 0 0,-1 0-1 0 0,1 0 1 0 0,0-1 0 0 0,-1-1-1 0 0,0 1 1 0 0,1-1 0 0 0,-1-1-1 0 0,0 0 1 0 0,0 0-1 0 0,0-1 1 0 0,7-4-178 0 0,-6 2 35 0 0,-1-1-1 0 0,1 1 0 0 0,-1-1 1 0 0,-1-1-1 0 0,0 0 1 0 0,0 0-1 0 0,0-1 1 0 0,-1 0-1 0 0,0 0 1 0 0,-1 0-1 0 0,0-1 1 0 0,0 0-1 0 0,-1 0 0 0 0,0-1 1 0 0,-1 1-1 0 0,-1-1 1 0 0,1 0-1 0 0,-2 0 1 0 0,1-1-1 0 0,-2 1 1 0 0,1 0-1 0 0,-2-1 1 0 0,1 1-1 0 0,-2-8-34 0 0,-1 14-116 0 0,1 1-1 0 0,-1 0 1 0 0,0 0 0 0 0,-1 0 0 0 0,1 0 0 0 0,-1 1-1 0 0,1-1 1 0 0,-1 1 0 0 0,0-1 0 0 0,-1 1-1 0 0,1 0 1 0 0,-1 0 0 0 0,1 1 0 0 0,-1-1-1 0 0,0 1 1 0 0,0-1 0 0 0,0 1 0 0 0,0 1 0 0 0,0-1-1 0 0,0 0 1 0 0,0 1 0 0 0,-1 0 0 0 0,1 0-1 0 0,-1 0 1 0 0,1 1 0 0 0,-2-1 116 0 0,-75 6-6635 0 0,53 8 885 0 0,13-6 371 0 0,1 1-190 0 0</inkml:trace>
  <inkml:trace contextRef="#ctx0" brushRef="#br0" timeOffset="1501.373">1149 122 0 0 0,'0'0'332'0'0,"0"0"992"0"0,0 0 317 0 0,0 0 54 0 0,0 0 33 0 0,0 0-9 0 0,0 0-57 0 0,0 0-78 0 0,0 0-89 0 0,0 0-131 0 0,0 0-147 0 0,-10-2 6650 0 0,-12 0-6780 0 0,-69 45-487 0 0,86-40-589 0 0,3-3-8 0 0,0 1 0 0 0,-1-1-1 0 0,1 1 1 0 0,0 0 0 0 0,0 0 0 0 0,0 0 0 0 0,0 0 0 0 0,0 0 0 0 0,0 0-1 0 0,0 1 1 0 0,1-1 0 0 0,-1 1 0 0 0,0-1 0 0 0,1 1 0 0 0,-1 0 0 0 0,1-1 0 0 0,0 1-1 0 0,-1 0 1 0 0,1 0 0 0 0,0 0 0 0 0,0 0 0 0 0,0 0 0 0 0,0 0 0 0 0,1 0-1 0 0,-1 0 1 0 0,0 1 0 0 0,1-1 0 0 0,0 0 0 0 0,-1 0 0 0 0,1 1 0 0 0,0-1-1 0 0,0 0-2 0 0,31 24 91 0 0,71 40 86 0 0,-102-66-178 0 0,2 1 35 0 0,0 0 1 0 0,0 0-1 0 0,0 0 0 0 0,0 1 0 0 0,-1-1 1 0 0,1 0-1 0 0,0 1 0 0 0,-1-1 0 0 0,1 1 1 0 0,-1 0-1 0 0,1-1 0 0 0,-1 1 1 0 0,0 0-1 0 0,0 0 0 0 0,0 0 0 0 0,0 0 1 0 0,0 0-1 0 0,0 0 0 0 0,-1 0 0 0 0,1 0 1 0 0,0 0-1 0 0,-1 0 0 0 0,0 0 1 0 0,1 0-1 0 0,-1 0 0 0 0,0 1 0 0 0,0-1 1 0 0,0 0-1 0 0,-1 0 0 0 0,1 0 0 0 0,0 0 1 0 0,-1 1-1 0 0,0-1 0 0 0,1 0 0 0 0,-1 0 1 0 0,0 0-1 0 0,0 0 0 0 0,0 0 1 0 0,0-1-1 0 0,0 1 0 0 0,-1 0 0 0 0,1 0 1 0 0,0-1-1 0 0,-1 1 0 0 0,1-1 0 0 0,-1 1-34 0 0,-7 3 17 0 0,1-1 0 0 0,-1 0 0 0 0,0 0-1 0 0,0-1 1 0 0,-1 0 0 0 0,1-1-1 0 0,0 0 1 0 0,-1 0 0 0 0,0-1-1 0 0,1 0 1 0 0,-1-1 0 0 0,0 0-1 0 0,1 0 1 0 0,-1-1 0 0 0,0-1-1 0 0,1 0 1 0 0,-1 0 0 0 0,1 0-1 0 0,0-1 1 0 0,-2-1-17 0 0,-4-22-2048 0 0,14 6-5436 0 0,1 15 4142 0 0,0 0-8441 0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1 424 2024 0 0,'0'0'1369'0'0,"0"0"28"0"0,0 0 178 0 0,0 0 300 0 0,0 0 166 0 0,0 0-85 0 0,0 0-253 0 0,0 0-309 0 0,0 0-262 0 0,0 0-156 0 0,0 0-65 0 0,0 0-17 0 0,0 0 11 0 0,5-1 2295 0 0,87-194 391 0 0,-80 174-3520 0 0,0 1 0 0 0,1 0 0 0 0,1 1 0 0 0,0 0 0 0 0,2 1 0 0 0,0 1 1 0 0,5-3-72 0 0,-16 15 10 0 0,-5 4-15 0 0,0 1-1 0 0,0 0 0 0 0,0 0 0 0 0,0-1 0 0 0,0 1 0 0 0,1 0 0 0 0,-1-1 0 0 0,0 1 1 0 0,0 0-1 0 0,0 0 0 0 0,0-1 0 0 0,1 1 0 0 0,-1 0 0 0 0,0 0 0 0 0,0-1 0 0 0,0 1 1 0 0,1 0-1 0 0,-1 0 0 0 0,0 0 0 0 0,0 0 0 0 0,1-1 0 0 0,-1 1 0 0 0,0 0 1 0 0,0 0-1 0 0,1 0 0 0 0,-1 0 0 0 0,0 0 0 0 0,1 0 0 0 0,-1 0 0 0 0,0 0 0 0 0,1 0 1 0 0,-1 0-1 0 0,0 0 0 0 0,0 0 0 0 0,1 0 0 0 0,-1 0 0 0 0,0 0 0 0 0,1 0 0 0 0,-1 0 1 0 0,0 0-1 0 0,1 0 0 0 0,-1 0 0 0 0,0 1 0 0 0,0-1 0 0 0,1 0 0 0 0,-1 0 0 0 0,0 0 1 0 0,0 0-1 0 0,1 1 0 0 0,-1-1 0 0 0,0 0 0 0 0,0 0 0 0 0,0 0 0 0 0,1 1 1 0 0,-1-1-1 0 0,0 0 0 0 0,0 1 0 0 0,0-1 0 0 0,0 0 0 0 0,0 0 0 0 0,1 1 0 0 0,-1-1 1 0 0,0 0-1 0 0,0 1 0 0 0,0-1 0 0 0,0 0 0 0 0,0 0 0 0 0,0 1 0 0 0,0-1 0 0 0,0 0 6 0 0,25 162 34 0 0,-21-129-37 0 0,-4-26 3 0 0,0 1 1 0 0,1 0-1 0 0,0 0 0 0 0,1 0 0 0 0,0-1 1 0 0,0 1-1 0 0,0-1 0 0 0,1 1 0 0 0,0-1 1 0 0,1 0-1 0 0,3 6 0 0 0,-4-12 6 0 0,0 0 1 0 0,0 1 0 0 0,0-1 0 0 0,0 0-1 0 0,0-1 1 0 0,0 1 0 0 0,0-1-1 0 0,1 1 1 0 0,-1-1 0 0 0,0 0-1 0 0,0 0 1 0 0,0 0 0 0 0,1 0-1 0 0,-1-1 1 0 0,0 1 0 0 0,0-1-1 0 0,0 0 1 0 0,0 0 0 0 0,0 0-1 0 0,0-1 1 0 0,0 1 0 0 0,0 0-1 0 0,-1-1 1 0 0,1 0 0 0 0,0 0-1 0 0,-1 0 1 0 0,1 0 0 0 0,-1 0-1 0 0,0 0 1 0 0,0-1 0 0 0,0 1-1 0 0,0-1 1 0 0,0 1 0 0 0,0-1-1 0 0,-1 0 1 0 0,2-2-7 0 0,5-3 0 0 0,49-56 39 0 0,-2-3-1 0 0,41-67-38 0 0,-64 83 50 0 0,-32 50-48 0 0,0 1-8 0 0,0 0-9 0 0,0 0-4 0 0,-2 20-104 0 0,-12 170 250 0 0,19-105-1002 0 0,8-75-4706 0 0,6-9-3904 0 0,-13-1 5121 0 0,0 0-2738 0 0</inkml:trace>
  <inkml:trace contextRef="#ctx0" brushRef="#br0" timeOffset="300.385">853 236 3097 0 0,'0'0'2132'0'0,"0"0"-7"0"0,0 0 26 0 0,0 0-59 0 0,0 0-310 0 0,0 0-362 0 0,0 0-270 0 0,0 0-186 0 0,0 0-123 0 0,0 0-98 0 0,0 0-67 0 0,0 0-42 0 0,-16 25-34 0 0,-49 75-36 0 0,64-100-547 0 0,0 0 0 0 0,0 1 0 0 0,1-1 1 0 0,-1 1-1 0 0,0-1 0 0 0,0 1 0 0 0,0 0 0 0 0,0-1 0 0 0,0 1 0 0 0,1 0 0 0 0,-1 0 0 0 0,0-1 0 0 0,1 1 0 0 0,-1 0 1 0 0,1 0-1 0 0,-1 0 0 0 0,1 0 0 0 0,-1 0 0 0 0,1 0 0 0 0,-1 0 0 0 0,1 0 0 0 0,0 0 0 0 0,0 0 0 0 0,-1 0 0 0 0,1 0 1 0 0,0 0-1 0 0,0 0 0 0 0,0 0 0 0 0,0 0 0 0 0,0 0 0 0 0,0 0 0 0 0,1 0 0 0 0,-1 0 0 0 0,0 0 0 0 0,0 0 0 0 0,1 0 1 0 0,-1 0-1 0 0,1 0 0 0 0,-1 0 0 0 0,1 0 0 0 0,-1 0 0 0 0,1 0 0 0 0,-1-1 0 0 0,1 1 0 0 0,0 0 0 0 0,-1 0 0 0 0,1-1 1 0 0,0 1-1 0 0,0 0-17 0 0,3 1 132 0 0,2 2 20 0 0,0 0 0 0 0,0 0 1 0 0,0-1-1 0 0,0 0 1 0 0,1 0-1 0 0,-1 0 0 0 0,1-1 1 0 0,0 0-1 0 0,0-1 1 0 0,0 1-1 0 0,0-1 0 0 0,0 0 1 0 0,0-1-1 0 0,0 0 0 0 0,0 0 1 0 0,0-1-1 0 0,0 1 1 0 0,0-1-1 0 0,2-1-152 0 0,-5 1 57 0 0,1-1-1 0 0,-1 1 1 0 0,0-1-1 0 0,0 0 1 0 0,0 0-1 0 0,0 0 1 0 0,0 0-1 0 0,-1-1 1 0 0,1 0-1 0 0,-1 0 1 0 0,1 0-1 0 0,-1 0 1 0 0,0 0-1 0 0,0 0 1 0 0,-1-1-1 0 0,1 0 1 0 0,-1 1-1 0 0,1-1 1 0 0,-1 0-1 0 0,0 0 1 0 0,-1 0 0 0 0,1 0-1 0 0,-1-1 1 0 0,0 1-1 0 0,0 0 1 0 0,1-5-57 0 0,-2 7-15 0 0,0 0 1 0 0,0-1-1 0 0,-1 1 1 0 0,1 0-1 0 0,0 0 1 0 0,-1 0-1 0 0,1 0 1 0 0,-1 0 0 0 0,0 0-1 0 0,0 0 1 0 0,0 0-1 0 0,0 0 1 0 0,0 0-1 0 0,0 0 1 0 0,0 0-1 0 0,-1 1 1 0 0,1-1-1 0 0,-1 1 1 0 0,1-1 0 0 0,-1 1-1 0 0,0-1 1 0 0,1 1-1 0 0,-1 0 1 0 0,0 0-1 0 0,0 0 1 0 0,0 0-1 0 0,0 0 1 0 0,0 0-1 0 0,0 0 1 0 0,0 1 0 0 0,0-1 14 0 0,-116-20-4032 0 0,78 21-555 0 0,2 3-4096 0 0,22 0 127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6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264 420 0 0 0,'0'0'631'0'0,"0"0"646"0"0,0 0 362 0 0,0 0 230 0 0,0 0 219 0 0,0 0 19 0 0,0 0-117 0 0,0 0-180 0 0,0 0-286 0 0,0 0-236 0 0,0 0-209 0 0,0 0-164 0 0,0 0-92 0 0,-24 3-96 0 0,-74 9-47 0 0,43 14 522 0 0,47-17-1073 0 0,-1 0-1 0 0,2 0 1 0 0,-1 1 0 0 0,1 0 0 0 0,0 0 0 0 0,1 1 0 0 0,1 0 0 0 0,-1 0 0 0 0,2 0 0 0 0,-1 0 0 0 0,2 1 0 0 0,-1 0 0 0 0,2 0-1 0 0,0 0 1 0 0,0 0 0 0 0,1 0 0 0 0,0 0 0 0 0,1 1 0 0 0,1-1 0 0 0,0 0 0 0 0,0 1-129 0 0,1-5-11 0 0,0 0 1 0 0,0 0-1 0 0,1 0 1 0 0,0 0-1 0 0,0-1 1 0 0,1 0-1 0 0,0 1 1 0 0,0-1-1 0 0,0-1 1 0 0,1 1-1 0 0,0-1 1 0 0,1 1-1 0 0,-1-1 1 0 0,1-1-1 0 0,0 1 1 0 0,1-1-1 0 0,-1 0 1 0 0,1-1-1 0 0,0 1 1 0 0,0-2-1 0 0,1 1 1 0 0,-1-1-1 0 0,1 0 1 0 0,-1 0-1 0 0,6 1 11 0 0,-9-4-390 0 0,-1 0 1 0 0,0 0-1 0 0,1 0 0 0 0,-1 0 1 0 0,1 0-1 0 0,-1 0 0 0 0,0-1 1 0 0,1 0-1 0 0,-1 0 0 0 0,0 0 1 0 0,0 0-1 0 0,0 0 0 0 0,0-1 1 0 0,0 1-1 0 0,0-1 0 0 0,0 0 1 0 0,0 0-1 0 0,0 0 0 0 0,-1 0 0 0 0,1 0 1 0 0,1-3 389 0 0,30-34-13245 0 0,-33 39 12894 0 0,7-12-1963 0 0</inkml:trace>
  <inkml:trace contextRef="#ctx0" brushRef="#br0" timeOffset="301.848">507 424 6257 0 0,'0'0'2230'0'0,"0"0"-223"0"0,0 0-272 0 0,0 0-185 0 0,0 0-263 0 0,0 0-267 0 0,0 0-152 0 0,0 0-108 0 0,0 0-89 0 0,0 0-36 0 0,0 0-43 0 0,0 0-49 0 0,0 0-51 0 0,-15 24-41 0 0,-43 75-56 0 0,43-42 234 0 0,15-53-588 0 0,0 0 1 0 0,1 0-1 0 0,0 0 0 0 0,0 0 1 0 0,0 0-1 0 0,0 0 1 0 0,0 0-1 0 0,1-1 0 0 0,0 1 1 0 0,0 0-1 0 0,0-1 0 0 0,0 1 1 0 0,0-1-1 0 0,1 0 0 0 0,0 0 1 0 0,-1 0-1 0 0,1 0 1 0 0,0 0-1 0 0,0 0 0 0 0,1-1 1 0 0,-1 0-1 0 0,1 0 0 0 0,-1 1 1 0 0,1-2-1 0 0,-1 1 0 0 0,1 0 1 0 0,0-1-1 0 0,0 0-41 0 0,116 19 1053 0 0,-111-20-997 0 0,-1-1 0 0 0,0 0 0 0 0,1-1 1 0 0,-1 0-1 0 0,0 0 0 0 0,0-1 0 0 0,0 1 0 0 0,0-2 0 0 0,-1 1 0 0 0,1-1 0 0 0,-1 0 0 0 0,0-1 0 0 0,0 0 0 0 0,-1 0 0 0 0,1-1 1 0 0,-1 1-1 0 0,0-1 0 0 0,-1 0 0 0 0,1-1 0 0 0,-1 0 0 0 0,0 0 0 0 0,-1 0 0 0 0,0 0 0 0 0,0 0 0 0 0,0-1 0 0 0,-1 0 0 0 0,0 0 1 0 0,-1 0-1 0 0,0 0 0 0 0,0 0 0 0 0,-1 0 0 0 0,1-1 0 0 0,-2 1 0 0 0,1-1 0 0 0,-2 1 0 0 0,1 0 0 0 0,-1-6-56 0 0,-4 4-41 0 0,0 1-1 0 0,0 0 0 0 0,-1 1 0 0 0,0-1 1 0 0,-1 1-1 0 0,1 0 0 0 0,-2 1 1 0 0,1-1-1 0 0,-1 1 0 0 0,0 1 0 0 0,0 0 1 0 0,-1 0-1 0 0,0 0 0 0 0,0 1 1 0 0,0 1-1 0 0,-1-1 0 0 0,1 2 0 0 0,-4-2 42 0 0,7 3-136 0 0,-1 0 0 0 0,0 0 0 0 0,1 0-1 0 0,-1 1 1 0 0,0 0 0 0 0,0 0-1 0 0,0 1 1 0 0,0 0 0 0 0,0 0 0 0 0,0 1-1 0 0,0 0 1 0 0,0 0 0 0 0,0 0-1 0 0,0 1 1 0 0,0 0 0 0 0,1 0 0 0 0,-1 1-1 0 0,1 0 1 0 0,0 0 0 0 0,0 0-1 0 0,-6 5 137 0 0,-28 27-4849 0 0,8 9-5334 0 0,24-32 2420 0 0</inkml:trace>
  <inkml:trace contextRef="#ctx0" brushRef="#br0" timeOffset="698.848">1190 332 10482 0 0,'0'0'2366'0'0,"0"0"-389"0"0,0 0-353 0 0,0 0-245 0 0,0 0-264 0 0,0 0-218 0 0,0 0-131 0 0,0 0-98 0 0,0 0-109 0 0,0 0-113 0 0,-31 9-92 0 0,-99 30-107 0 0,71-7 46 0 0,54-24-265 0 0,3-6-30 0 0,0 1 0 0 0,1-1 0 0 0,0 0-1 0 0,-1 1 1 0 0,1-1 0 0 0,0 1 0 0 0,0-1 0 0 0,0 1 0 0 0,0-1 0 0 0,1 1 0 0 0,-1 0-1 0 0,1 0 1 0 0,0-1 0 0 0,0 1 0 0 0,0 0 0 0 0,0-1 0 0 0,0 1 0 0 0,0 0 0 0 0,1 0-1 0 0,-1-1 1 0 0,1 1 0 0 0,0 0 0 0 0,0-1 0 0 0,0 1 0 0 0,0-1 0 0 0,0 1 0 0 0,0-1-1 0 0,1 0 1 0 0,0 1 0 0 0,-1-1 0 0 0,1 0 0 0 0,0 0 0 0 0,2 2 2 0 0,79 58-119 0 0,-62-48 109 0 0,-18-13 47 0 0,0 1 1 0 0,0 0-1 0 0,0-1 0 0 0,0 1 0 0 0,0 1 0 0 0,0-1 1 0 0,-1 0-1 0 0,1 1 0 0 0,-1-1 0 0 0,1 1 0 0 0,-1 0 1 0 0,0 0-1 0 0,0 0 0 0 0,0 0 0 0 0,-1 0 0 0 0,1 0 1 0 0,-1 0-1 0 0,1 1 0 0 0,-1-1 0 0 0,0 1 0 0 0,-1-1 1 0 0,1 1-1 0 0,0-1 0 0 0,-1 1 0 0 0,0-1 0 0 0,0 1 1 0 0,0-1-1 0 0,0 1 0 0 0,-1-1 0 0 0,1 1 0 0 0,-1-1 1 0 0,0 1-1 0 0,0-1 0 0 0,0 1 0 0 0,0-1 0 0 0,-1 0 1 0 0,0 0-1 0 0,1 0 0 0 0,-1 1 0 0 0,0-2 0 0 0,0 1 0 0 0,-1 0 1 0 0,1 0-1 0 0,-1-1 0 0 0,1 1 0 0 0,-2 0-37 0 0,-10 7 67 0 0,-1 0 0 0 0,0-1 0 0 0,-1 0 0 0 0,0-1 0 0 0,0-1 0 0 0,-1-1 0 0 0,1 0 0 0 0,-11 1-67 0 0,-28-1-767 0 0,35-10-3452 0 0,18 2-1232 0 0,2-2 612 0 0,-1 2-5134 0 0</inkml:trace>
  <inkml:trace contextRef="#ctx0" brushRef="#br0" timeOffset="1230.893">1730 346 6425 0 0,'0'0'2233'0'0,"0"0"-118"0"0,0 0-125 0 0,0 0-139 0 0,0 0-288 0 0,0 0-332 0 0,0 0-275 0 0,0 0-224 0 0,0 0-129 0 0,0 0-60 0 0,0 0-26 0 0,0 0-33 0 0,0 0-46 0 0,-24 16-38 0 0,-75 49-59 0 0,92-61-292 0 0,0 1 0 0 0,1-1 0 0 0,0 1 0 0 0,0 1 0 0 0,0-1 0 0 0,1 1 0 0 0,-1 0 0 0 0,1 0 0 0 0,1 1 0 0 0,-1-1 0 0 0,1 1 0 0 0,0 0-1 0 0,1 0 1 0 0,-2 5-49 0 0,-3 5 43 0 0,1-2-13 0 0,1 0 0 0 0,0 1-1 0 0,1 0 1 0 0,1 0 0 0 0,0 0-1 0 0,1 0 1 0 0,1 0 0 0 0,0 1-1 0 0,1-1 1 0 0,1 1 0 0 0,1-1-1 0 0,1 10-29 0 0,0-20 27 0 0,-1-1 0 0 0,0 1 0 0 0,1-1 0 0 0,0 0 0 0 0,0 1 0 0 0,1-1 0 0 0,-1 0-1 0 0,1 0 1 0 0,0-1 0 0 0,1 1 0 0 0,-1-1 0 0 0,1 1 0 0 0,0-1 0 0 0,0 0 0 0 0,0-1-1 0 0,0 1 1 0 0,1-1 0 0 0,-1 1 0 0 0,1-1 0 0 0,0-1 0 0 0,0 1 0 0 0,0-1 0 0 0,0 1-1 0 0,1-2 1 0 0,-1 1 0 0 0,1-1 0 0 0,-1 1 0 0 0,1-1 0 0 0,1-1-27 0 0,6 2 135 0 0,0 0 0 0 0,0-1 1 0 0,0-1-1 0 0,0-1 0 0 0,0 1 1 0 0,0-2-1 0 0,0 0 0 0 0,0-1 1 0 0,0 0-1 0 0,0 0 0 0 0,-1-2 1 0 0,3 0-136 0 0,0-2 80 0 0,-1 0 0 0 0,1-1 0 0 0,-1-1 0 0 0,0 0 0 0 0,-1-1 0 0 0,0 0 0 0 0,-1-1 0 0 0,0-1 1 0 0,-1 0-1 0 0,0 0 0 0 0,-1-1 0 0 0,0 0 0 0 0,-1-1 0 0 0,-1 0 0 0 0,0 0 0 0 0,-1-1 1 0 0,0 0-1 0 0,-1-1 0 0 0,-1 1 0 0 0,0-1 0 0 0,-2 0 0 0 0,1 0 0 0 0,-2 0 0 0 0,0-1 0 0 0,-1 1 1 0 0,-1-1-1 0 0,-1-8-80 0 0,0 18-123 0 0,-1 0 1 0 0,-1 0 0 0 0,1 1 0 0 0,-1-1 0 0 0,0 0 0 0 0,0 1 0 0 0,-1 0-1 0 0,0 0 1 0 0,0 0 0 0 0,0 0 0 0 0,-1 0 0 0 0,0 1 0 0 0,0 0-1 0 0,0 0 1 0 0,-1 1 0 0 0,0-1 0 0 0,0 1 0 0 0,0 0 0 0 0,0 1-1 0 0,-1-1 1 0 0,1 1 0 0 0,-1 1 0 0 0,0-1 0 0 0,1 1 0 0 0,-7-1 122 0 0,4 1-542 0 0,1 0 0 0 0,-1 1 1 0 0,0 0-1 0 0,0 1 0 0 0,0 0 1 0 0,0 0-1 0 0,0 1 0 0 0,0 0 1 0 0,0 1-1 0 0,0-1 0 0 0,0 2 1 0 0,1-1-1 0 0,-3 2 542 0 0,-58 31-11538 0 0,43-24 5099 0 0</inkml:trace>
  <inkml:trace contextRef="#ctx0" brushRef="#br0" timeOffset="1529.583">1337 696 6689 0 0,'0'0'3269'0'0,"0"0"-366"0"0,0 0-389 0 0,0 0-399 0 0,0 0-381 0 0,0 0-315 0 0,34-9-249 0 0,105-30-190 0 0,84-26 3477 0 0,-223 65-4446 0 0,2-1 7 0 0,0 0 0 0 0,0 1 0 0 0,0-1-1 0 0,0 1 1 0 0,0-1 0 0 0,0 1 0 0 0,0 0 0 0 0,0 0 0 0 0,0 0-1 0 0,0 0 1 0 0,0 0 0 0 0,0 0 0 0 0,0 0 0 0 0,0 1 0 0 0,0-1-1 0 0,0 1 1 0 0,0 0 0 0 0,0 0 0 0 0,0-1 0 0 0,0 1 0 0 0,0 0-1 0 0,-1 0 1 0 0,1 1 0 0 0,0-1 0 0 0,-1 0 0 0 0,1 1 0 0 0,-1-1-1 0 0,1 1 1 0 0,-1-1 0 0 0,0 1 0 0 0,1 1-18 0 0,-1 1 11 0 0,-1 0-1 0 0,1 1 1 0 0,1-1-1 0 0,-1 0 1 0 0,0 1-1 0 0,1-1 1 0 0,0 0 0 0 0,0 0-1 0 0,0 0 1 0 0,1 0-1 0 0,-1-1 1 0 0,1 1-1 0 0,0-1 1 0 0,0 1 0 0 0,0-1-1 0 0,0 0 1 0 0,1 0-1 0 0,-1 0 1 0 0,1-1 0 0 0,0 1-1 0 0,0-1 1 0 0,0 0-1 0 0,0 0 1 0 0,0 0-1 0 0,0-1 1 0 0,1 1 0 0 0,-1-1-1 0 0,0 0 1 0 0,1 0-1 0 0,2 0-10 0 0,1-2-22 0 0,0 1-1 0 0,0-2 0 0 0,0 1 0 0 0,-1-1 0 0 0,1 0 1 0 0,0 0-1 0 0,-1-1 0 0 0,1 0 0 0 0,-1 0 1 0 0,0-1-1 0 0,0 0 0 0 0,0 0 0 0 0,5-5 23 0 0,19-10-2579 0 0,-21 15-7352 0 0,-10 4 3633 0 0,0 0-2729 0 0</inkml:trace>
  <inkml:trace contextRef="#ctx0" brushRef="#br0" timeOffset="2311.709">1888 19 1360 0 0,'0'0'2365'0'0,"0"0"-279"0"0,0 0-98 0 0,0 0-45 0 0,0 0-149 0 0,0 0-213 0 0,0 0-279 0 0,0 0-356 0 0,0 0-318 0 0,0 0-204 0 0,0 0-71 0 0,0 0 35 0 0,0 0 98 0 0,17-8 1354 0 0,229 2 3311 0 0,-167 1-4207 0 0,-70 39-333 0 0,-7 102 49 0 0,-18 114-442 0 0,16-240-206 0 0,0 122 48 0 0,5 0-1 0 0,8 17-59 0 0,4-1 227 0 0,-26-170 1090 0 0,-16 11-1246 0 0,-12 11-105 0 0,-1 3 0 0 0,1 1 0 0 0,0 2 0 0 0,0 1-1 0 0,-11 5 35 0 0,12-5-279 0 0,7-1-3199 0 0,11 0-7510 0 0,15-6-1430 0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5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741 404 10730 0 0,'0'0'2098'0'0,"0"0"-802"0"0,0 0-469 0 0,0 0-56 0 0,0 0 131 0 0,0 0 72 0 0,0 0-32 0 0,0 0-130 0 0,0 0-156 0 0,0 0-128 0 0,0 0-114 0 0,-19-2-95 0 0,-58-3-90 0 0,36 23 16 0 0,33-11-178 0 0,-8 7 4 0 0,0 0 1 0 0,0 0-1 0 0,1 2 1 0 0,1 0-1 0 0,1 1 0 0 0,0 0 1 0 0,1 1-1 0 0,1 0 1 0 0,0 1-1 0 0,2 0 0 0 0,0 0 1 0 0,1 1-1 0 0,0 5-71 0 0,7-23 11 0 0,0 0 0 0 0,0 0 0 0 0,0 0 0 0 0,0 1 0 0 0,1-1 0 0 0,-1 0 0 0 0,1 0 0 0 0,-1 0 0 0 0,1 0-1 0 0,0 1 1 0 0,0-1 0 0 0,0 0 0 0 0,0 0 0 0 0,0 1 0 0 0,0-1 0 0 0,1 0 0 0 0,-1 0 0 0 0,1 0 0 0 0,-1 1 0 0 0,1-1 0 0 0,0 0 0 0 0,0 0-1 0 0,0 0 1 0 0,0 0 0 0 0,0 0 0 0 0,1-1 0 0 0,-1 1 0 0 0,0 0 0 0 0,1 0 0 0 0,-1-1 0 0 0,1 1 0 0 0,0-1 0 0 0,0 0 0 0 0,-1 1 0 0 0,1-1-1 0 0,0 0 1 0 0,0 0 0 0 0,0 0 0 0 0,0 0 0 0 0,0 0 0 0 0,1-1 0 0 0,-1 1 0 0 0,0-1 0 0 0,0 1 0 0 0,0-1 0 0 0,1 0 0 0 0,0 0-11 0 0,17-3 136 0 0,0-2 0 0 0,0-1 0 0 0,0 0 0 0 0,0-1 0 0 0,-1-1 0 0 0,0-1 0 0 0,-1-1 1 0 0,0 0-1 0 0,0-2 0 0 0,-1 0 0 0 0,-1 0 0 0 0,0-2 0 0 0,0 0 0 0 0,-2-1 0 0 0,0 0 1 0 0,10-15-137 0 0,-14 19 58 0 0,10-7 4 0 0,-1-2 1 0 0,-1 0-1 0 0,-1-1 0 0 0,0-1 0 0 0,-2-1 1 0 0,-1 0-1 0 0,-1-1 0 0 0,-1 0 0 0 0,0-1 1 0 0,-2-1-1 0 0,-1 1 0 0 0,-2-2 1 0 0,0 1-1 0 0,-2-1 0 0 0,0 0 0 0 0,-2-3-62 0 0,-3 22 9 0 0,-1-1-1 0 0,0 1 1 0 0,0 0-1 0 0,0 0 1 0 0,-1 0-1 0 0,-1 0 1 0 0,1 1-1 0 0,-1-1 1 0 0,-1 1-1 0 0,1-1 1 0 0,-1 1-1 0 0,-3-4-8 0 0,5 9-4 0 0,1-1-1 0 0,-1 1 1 0 0,-1-1-1 0 0,1 1 1 0 0,0 0-1 0 0,0 0 1 0 0,-1 0-1 0 0,1 0 1 0 0,-1 0-1 0 0,0 0 1 0 0,0 1 0 0 0,0-1-1 0 0,1 1 1 0 0,-1 0-1 0 0,0 0 1 0 0,-1 0-1 0 0,1 0 1 0 0,0 0-1 0 0,0 1 1 0 0,0-1-1 0 0,0 1 1 0 0,-1 0 0 0 0,1 0-1 0 0,0 0 1 0 0,0 1-1 0 0,0-1 1 0 0,0 1-1 0 0,-1-1 1 0 0,1 1-1 0 0,0 0 1 0 0,0 1-1 0 0,0-1 1 0 0,0 1 4 0 0,-70 66-36 0 0,64-57 39 0 0,-5 8-4 0 0,0 1 0 0 0,1 0-1 0 0,1 0 1 0 0,1 1 0 0 0,1 1 0 0 0,1-1 0 0 0,0 2 0 0 0,2-1 0 0 0,1 1 0 0 0,1 0 0 0 0,0 1 0 0 0,2-1 0 0 0,1 1 0 0 0,1 13 1 0 0,0-23-2 0 0,0 0 0 0 0,1 0 0 0 0,1 0 0 0 0,0 0 0 0 0,1 0 0 0 0,0 0 0 0 0,2 0 1 0 0,-1-1-1 0 0,2 1 0 0 0,0-1 0 0 0,0 0 0 0 0,1 0 0 0 0,1-1 0 0 0,0 1 0 0 0,0-2 0 0 0,1 1 0 0 0,1-1 0 0 0,9 9 2 0 0,68 27-865 0 0,-53-43-3223 0 0,-3-10-5483 0 0,-21 2-1493 0 0</inkml:trace>
  <inkml:trace contextRef="#ctx0" brushRef="#br0" timeOffset="549.091">997 783 12267 0 0,'0'0'2089'0'0,"0"0"-324"0"0,0 0-125 0 0,0 0-54 0 0,0 0-182 0 0,0 0-252 0 0,0 0-223 0 0,0 0-184 0 0,0 0-160 0 0,22-32-118 0 0,72-100-93 0 0,-5-9 687 0 0,-36 72-642 0 0,-46 116-623 0 0,-24 125 299 0 0,18-170-83 0 0,-1 0 0 0 0,1 0 0 0 0,0 0 0 0 0,0-1 0 0 0,0 1 0 0 0,0-1 1 0 0,0 1-1 0 0,0-1 0 0 0,0 1 0 0 0,1-1 0 0 0,-1 1 0 0 0,0-1 0 0 0,1 0 1 0 0,-1 0-1 0 0,1 0 0 0 0,-1 0 0 0 0,1 0 0 0 0,0 0 0 0 0,-1 0 0 0 0,1 0 1 0 0,0-1-1 0 0,0 1 0 0 0,0-1 0 0 0,0 1 0 0 0,-1-1 0 0 0,1 0 0 0 0,0 0 1 0 0,0 0-1 0 0,0 0 0 0 0,0 0 0 0 0,0 0 0 0 0,0 0 0 0 0,-1 0 0 0 0,1-1 1 0 0,0 1-1 0 0,0-1 0 0 0,0 0 0 0 0,-1 1 0 0 0,1-1 0 0 0,0 0 0 0 0,-1 0 1 0 0,1 0-1 0 0,0 0 0 0 0,-1 0 0 0 0,1 0 0 0 0,-1-1 0 0 0,0 1 0 0 0,2-2-12 0 0,248-199 657 0 0,-137 125-659 0 0,-108 118-135 0 0,-53 130 177 0 0,47-168-108 0 0,0-1 0 0 0,0 1 0 0 0,0 0 0 0 0,1 0 0 0 0,0 0 0 0 0,-1-1 0 0 0,1 1 0 0 0,0 0 0 0 0,0-1 0 0 0,0 1 0 0 0,1-1 0 0 0,-1 1 0 0 0,1-1 0 0 0,-1 1 0 0 0,1-1 0 0 0,0 0 0 0 0,0 0 0 0 0,0 0 0 0 0,0 0 0 0 0,0 0 0 0 0,0-1 0 0 0,1 1 0 0 0,-1 0 0 0 0,1-1 0 0 0,-1 0 0 0 0,1 0 0 0 0,-1 0 0 0 0,1 0 0 0 0,0 0 0 0 0,0 0 0 0 0,-1 0 0 0 0,1-1 0 0 0,0 0 0 0 0,0 1 0 0 0,0-1 0 0 0,-1 0 0 0 0,2 0 68 0 0,20 1-5656 0 0,0-1-4919 0 0,-18 0 5996 0 0,-5 0 391 0 0</inkml:trace>
  <inkml:trace contextRef="#ctx0" brushRef="#br0" timeOffset="833.444">1 1100 11266 0 0,'0'0'1615'0'0,"0"0"-278"0"0,0 0-109 0 0,0 0 104 0 0,0 0 67 0 0,0 0-97 0 0,0 0-202 0 0,0 0-204 0 0,0 0-182 0 0,36 6-111 0 0,117 18-79 0 0,5-18 403 0 0,448-42 1197 0 0,-133 13-2367 0 0,-433 20-310 0 0,-12 1 1110 0 0,-9 1-3217 0 0,-4 0-2913 0 0,1 1-4144 0 0,-16 0 1539 0 0</inkml:trace>
  <inkml:trace contextRef="#ctx0" brushRef="#br0" timeOffset="1471.041">533 1383 10914 0 0,'0'0'4196'0'0,"0"0"-2201"0"0,0 0-924 0 0,0 0-126 0 0,0 0-68 0 0,0 0-120 0 0,0 0-105 0 0,0 0-86 0 0,0 0-98 0 0,0 0-111 0 0,0 0-95 0 0,0 0-96 0 0,0 0-60 0 0,-26 19-21 0 0,-78 56-18 0 0,65-33 38 0 0,36-38-89 0 0,1 0 0 0 0,0 1 0 0 0,0-1 0 0 0,0 1 0 0 0,0-1 0 0 0,1 1 0 0 0,0 0 0 0 0,0-1 0 0 0,0 1 0 0 0,0 0 0 0 0,1 0 0 0 0,0 0 0 0 0,0 0 0 0 0,0 0 0 0 0,0-1 0 0 0,1 1 0 0 0,0 0 0 0 0,0 0 0 0 0,0 0 0 0 0,1-1-1 0 0,-1 1 1 0 0,1-1 0 0 0,0 1 0 0 0,1-1 0 0 0,-1 0 0 0 0,1 0 0 0 0,0 0 0 0 0,0 0 0 0 0,0 0 0 0 0,0 0 0 0 0,1-1 0 0 0,-1 0 0 0 0,1 0 0 0 0,0 0 0 0 0,0 0 0 0 0,0 0 0 0 0,0-1 0 0 0,1 0 0 0 0,-1 0 0 0 0,1 0 0 0 0,-1 0 0 0 0,1-1 0 0 0,0 1 0 0 0,0-1 0 0 0,-1-1 0 0 0,1 1 0 0 0,5 0-16 0 0,0-2 110 0 0,1 0 0 0 0,0-1 1 0 0,0 0-1 0 0,-1-1 0 0 0,0 0 0 0 0,1-1 1 0 0,-1 0-1 0 0,0 0 0 0 0,-1-1 0 0 0,1 0 1 0 0,-1-1-1 0 0,0 0 0 0 0,0 0 0 0 0,-1-1 1 0 0,0 0-1 0 0,0-1 0 0 0,6-7-110 0 0,106-154 698 0 0,-107 143-694 0 0,-1 0-1 0 0,-1-1 0 0 0,-1 0 1 0 0,-2 0-1 0 0,-1-1 0 0 0,0 0 0 0 0,-3 0 1 0 0,0-1-1 0 0,-2 0 0 0 0,-1 1 0 0 0,-1-15-3 0 0,0 42-4 0 0,1-1-1 0 0,-1 1 1 0 0,0-1-1 0 0,0 1 1 0 0,1-1-1 0 0,-1 1 1 0 0,0-1-1 0 0,0 1 1 0 0,-1-1-1 0 0,1 1 1 0 0,0-1-1 0 0,0 1 1 0 0,-1 0-1 0 0,1-1 1 0 0,-1 1-1 0 0,1-1 1 0 0,-1 1-1 0 0,0 0 1 0 0,1-1-1 0 0,-1 1 1 0 0,0 0-1 0 0,0 0 1 0 0,0-1-1 0 0,0 1 0 0 0,0 0 1 0 0,0 0-1 0 0,0 0 1 0 0,0 0-1 0 0,-1 0 1 0 0,1 1-1 0 0,0-1 1 0 0,0 0-1 0 0,-1 0 1 0 0,1 1-1 0 0,-1-1 1 0 0,1 1-1 0 0,0 0 1 0 0,-1-1-1 0 0,1 1 1 0 0,-1 0-1 0 0,1 0 1 0 0,-1-1-1 0 0,1 1 1 0 0,-1 1-1 0 0,1-1 1 0 0,-1 0-1 0 0,1 0 1 0 0,-1 0-1 0 0,-1 1 5 0 0,-52 48-126 0 0,45-35 129 0 0,-2 2-5 0 0,2 0 1 0 0,0 1-1 0 0,1 1 0 0 0,0 0 0 0 0,2 0 0 0 0,0 1 0 0 0,1-1 0 0 0,1 1 0 0 0,0 1 0 0 0,2-1 0 0 0,0 1 0 0 0,1-1 0 0 0,1 1 1 0 0,1 0-1 0 0,1-1 0 0 0,2 8 2 0 0,-1-9 8 0 0,2-1 0 0 0,0 0 0 0 0,1 0 0 0 0,1 0 0 0 0,1-1 0 0 0,0 0 0 0 0,1 0 0 0 0,1-1 0 0 0,0 1 0 0 0,1-2 0 0 0,1 0 0 0 0,8 10-8 0 0,22 9 92 0 0,-15-55-8194 0 0,-22 15 5332 0 0,8-8-6797 0 0,-8 8 3244 0 0</inkml:trace>
  <inkml:trace contextRef="#ctx0" brushRef="#br0" timeOffset="5107.157">1234 1243 216 0 0,'0'0'1504'0'0,"0"0"45"0"0,0 0 231 0 0,0 0 282 0 0,0 0 81 0 0,0 0-155 0 0,0 0-311 0 0,0 0-338 0 0,0 0-256 0 0,0 0-174 0 0,0 0-74 0 0,3-3-42 0 0,9-9-28 0 0,-9 9-21 0 0,-3 3-48 0 0,0 0-61 0 0,0 0-83 0 0,0 0-91 0 0,0 0-93 0 0,-33 78 1065 0 0,-94 196-645 0 0,107-210-560 0 0,16-20 104 0 0,7-42-284 0 0,-1 1-1 0 0,0 0 1 0 0,1-1-1 0 0,-1 1 1 0 0,1-1 0 0 0,0 0-1 0 0,0 0 1 0 0,0 0 0 0 0,0 0-1 0 0,0 0 1 0 0,0-1-1 0 0,1 1 1 0 0,-1-1 0 0 0,0 0-1 0 0,1 0 1 0 0,-1 0-1 0 0,3 0-47 0 0,90 10 818 0 0,-87-33-3316 0 0,-8 4-2403 0 0,-1 18 4747 0 0,0-11-4698 0 0,0 3-4656 0 0,0 5 4914 0 0</inkml:trace>
  <inkml:trace contextRef="#ctx0" brushRef="#br0" timeOffset="5469.711">1252 1468 1864 0 0,'0'0'2744'0'0,"0"0"-400"0"0,0 0-134 0 0,0 0-28 0 0,0 0-120 0 0,0 0-258 0 0,0 0-313 0 0,0 0-243 0 0,0 0-190 0 0,0 0-161 0 0,0 0-93 0 0,0 0-91 0 0,0 0-89 0 0,-14 2-59 0 0,4 1-448 0 0,-94 3 1751 0 0,-44-13-425 0 0,37 17-1381 0 0,116-11-5314 0 0,13-3 2289 0 0,-7 2-2357 0 0,0-1-5669 0 0</inkml:trace>
  <inkml:trace contextRef="#ctx0" brushRef="#br0" timeOffset="6061.826">1969 916 2072 0 0,'0'0'2798'0'0,"0"0"-400"0"0,0 0-111 0 0,0 0 19 0 0,0 0-105 0 0,0 0-326 0 0,0 0-388 0 0,0 0-354 0 0,0 0-274 0 0,0 0-172 0 0,0 0-96 0 0,0 0-83 0 0,0 0-63 0 0,17-3 1276 0 0,11 9-1314 0 0,1-1 0 0 0,-1-1 1 0 0,1-2-1 0 0,0 0 0 0 0,-1-2 0 0 0,1-1 1 0 0,0-2-1 0 0,-1-1 0 0 0,1 0 1 0 0,2-3-408 0 0,67-23-274 0 0,-99 30-4916 0 0,-21 10-5523 0 0,16-6 657 0 0</inkml:trace>
  <inkml:trace contextRef="#ctx0" brushRef="#br0" timeOffset="6299.968">1969 1129 12859 0 0,'0'0'1823'0'0,"0"0"-464"0"0,0 0-124 0 0,0 0 129 0 0,0 0 70 0 0,0 0-62 0 0,0 0-176 0 0,0 0-229 0 0,0 0-185 0 0,0 0-173 0 0,0 0-138 0 0,31 3-128 0 0,100 6-98 0 0,-48-16 34 0 0,-41-1-785 0 0,65-14-562 0 0,-73 12-3583 0 0,-2-2-4225 0 0,-21 8-2361 0 0</inkml:trace>
  <inkml:trace contextRef="#ctx0" brushRef="#br0" timeOffset="6901.874">2979 790 6137 0 0,'0'0'1585'0'0,"0"0"-78"0"0,0 0 98 0 0,0 0 225 0 0,0 0 62 0 0,0 0-194 0 0,0 0-307 0 0,0 0-309 0 0,0 0-233 0 0,0 0-157 0 0,0 0-72 0 0,0 0-65 0 0,-33 16-45 0 0,-103 52-9 0 0,63-11 361 0 0,66-50-786 0 0,0-1 1 0 0,1 2 0 0 0,0-1-1 0 0,0 1 1 0 0,1 0 0 0 0,-1 0-1 0 0,2 0 1 0 0,-1 1 0 0 0,1-1-1 0 0,1 1 1 0 0,0 0 0 0 0,0 0 0 0 0,1 1-1 0 0,-2 7-76 0 0,4-14-2 0 0,-1 1-1 0 0,1-1 1 0 0,0 1-1 0 0,0-1 0 0 0,0 1 1 0 0,1-1-1 0 0,-1 1 1 0 0,1-1-1 0 0,0 1 1 0 0,0-1-1 0 0,0 1 1 0 0,0-1-1 0 0,1 0 1 0 0,-1 0-1 0 0,1 1 0 0 0,0-1 1 0 0,0 0-1 0 0,0-1 1 0 0,0 1-1 0 0,0 0 1 0 0,1-1-1 0 0,-1 1 1 0 0,1-1-1 0 0,0 0 1 0 0,0 1-1 0 0,0-1 0 0 0,0-1 1 0 0,0 1-1 0 0,0 0 1 0 0,0-1-1 0 0,1 0 1 0 0,-1 1-1 0 0,2-1 3 0 0,5 2-270 0 0,0 0-1 0 0,0-1 1 0 0,1 0 0 0 0,-1-1-1 0 0,1 0 1 0 0,-1 0 0 0 0,1-1-1 0 0,-1-1 1 0 0,1 0-1 0 0,-1 0 1 0 0,1-1 0 0 0,8-3 270 0 0,27-9-4693 0 0,-2-4-4576 0 0,-29 10 2170 0 0</inkml:trace>
  <inkml:trace contextRef="#ctx0" brushRef="#br0" timeOffset="7234.242">3320 849 9434 0 0,'0'0'1438'0'0,"0"0"13"0"0,0 0 108 0 0,0 0 50 0 0,0 0-155 0 0,0 0-243 0 0,0 0-235 0 0,-27 34-197 0 0,-81 105-166 0 0,75-77 118 0 0,34-54-565 0 0,-2-4-102 0 0,0-1 0 0 0,1 0 0 0 0,0 0 0 0 0,0 0 0 0 0,0 1 0 0 0,0-1 1 0 0,0 0-1 0 0,0 0 0 0 0,1 0 0 0 0,0 1 0 0 0,0-1 0 0 0,0 0 1 0 0,0 0-1 0 0,0 0 0 0 0,0 0 0 0 0,1 0 0 0 0,-1-1 0 0 0,1 1 0 0 0,0 0 1 0 0,0-1-1 0 0,0 1 0 0 0,0-1 0 0 0,1 0 0 0 0,-1 1 0 0 0,0-1 0 0 0,1 0 1 0 0,0-1-1 0 0,-1 1 0 0 0,1 0 0 0 0,0-1 0 0 0,0 1 0 0 0,0-1 1 0 0,0 0-1 0 0,0 0 0 0 0,0 0 0 0 0,0-1 0 0 0,1 1 0 0 0,-1-1 0 0 0,3 1-64 0 0,5-2 128 0 0,-1-1 0 0 0,1 0-1 0 0,0-1 1 0 0,0 0 0 0 0,-1-1-1 0 0,0 0 1 0 0,1 0 0 0 0,-2-1-1 0 0,1 0 1 0 0,0-1-1 0 0,-1 0 1 0 0,0-1 0 0 0,-1 0-1 0 0,1 0 1 0 0,-1-1 0 0 0,-1 0-1 0 0,1 0 1 0 0,-1-1 0 0 0,-1 0-1 0 0,0 0 1 0 0,2-5-128 0 0,9-6 67 0 0,-9 12-50 0 0,-1-1 0 0 0,0 0 0 0 0,0 0 0 0 0,-1 0 0 0 0,0-1 0 0 0,-1 0 0 0 0,0 0 1 0 0,-1-1-1 0 0,0 1 0 0 0,0-1 0 0 0,-1 0 0 0 0,-1 0 0 0 0,0 0 0 0 0,0 0 0 0 0,-1 0 0 0 0,0 0 0 0 0,-2-7-17 0 0,0 15-53 0 0,-1 0-1 0 0,-1 0 0 0 0,1 1 0 0 0,0-1 1 0 0,-1 1-1 0 0,1 0 0 0 0,-1 0 0 0 0,1 0 1 0 0,-1 0-1 0 0,0 0 0 0 0,0 1 0 0 0,0-1 0 0 0,0 1 1 0 0,0 0-1 0 0,-1-1 0 0 0,1 1 0 0 0,0 1 1 0 0,0-1-1 0 0,-1 1 0 0 0,1-1 0 0 0,0 1 1 0 0,-1 0-1 0 0,1 0 0 0 0,-1 0 0 0 0,1 1 1 0 0,0-1-1 0 0,-1 1 0 0 0,1-1 0 0 0,0 1 1 0 0,0 1-1 0 0,0-1 0 0 0,-1 0 0 0 0,1 1 0 0 0,0-1 1 0 0,-2 3 53 0 0,-68 58-4015 0 0,35-11-6783 0 0,29-36 532 0 0</inkml:trace>
  <inkml:trace contextRef="#ctx0" brushRef="#br0" timeOffset="7687.123">3508 1155 10330 0 0,'0'0'2869'0'0,"0"0"-629"0"0,0 0-334 0 0,0 0-260 0 0,0 0-303 0 0,0 0-284 0 0,0 0-251 0 0,0 0-173 0 0,0 0-105 0 0,0 0-50 0 0,0 0-45 0 0,0 0-60 0 0,0 0-46 0 0,13-23-53 0 0,45-74-14 0 0,43-33 609 0 0,-72 97-826 0 0,-29 33-66 0 0,0 1 0 0 0,0-1 1 0 0,0 0-1 0 0,0 1 0 0 0,0-1 0 0 0,0 0 1 0 0,0 0-1 0 0,0 1 0 0 0,0-1 0 0 0,0 0 1 0 0,1 1-1 0 0,-1-1 0 0 0,0 0 0 0 0,0 0 1 0 0,0 1-1 0 0,1-1 0 0 0,-1 0 0 0 0,0 0 1 0 0,0 0-1 0 0,0 1 0 0 0,1-1 0 0 0,-1 0 1 0 0,0 0-1 0 0,0 0 0 0 0,1 0 0 0 0,-1 0 1 0 0,0 1-1 0 0,1-1 0 0 0,-1 0 0 0 0,0 0 1 0 0,1 0-1 0 0,-1 0 0 0 0,0 0 0 0 0,0 0 1 0 0,1 0-1 0 0,-1 0 0 0 0,0 0 0 0 0,1 0 1 0 0,-1 0-1 0 0,0 0 0 0 0,1 0 0 0 0,-1-1 1 0 0,0 1 20 0 0,-3 34-172 0 0,-20 128 122 0 0,23-160 78 0 0,1 1 0 0 0,0-1-1 0 0,0 1 1 0 0,0-1 0 0 0,1 0-1 0 0,-1 0 1 0 0,1 1 0 0 0,-1-1-1 0 0,1 0 1 0 0,-1 0 0 0 0,1-1-1 0 0,0 1 1 0 0,0 0 0 0 0,0 0 0 0 0,0-1-1 0 0,0 1 1 0 0,1-1 0 0 0,-1 0-1 0 0,0 0 1 0 0,1 0 0 0 0,-1 0-1 0 0,1 0 1 0 0,-1 0 0 0 0,1-1-1 0 0,-1 1 1 0 0,1-1 0 0 0,-1 0-1 0 0,1 1 1 0 0,-1-1 0 0 0,1-1-1 0 0,0 1 1 0 0,-1 0 0 0 0,1 0-1 0 0,-1-1 1 0 0,1 0 0 0 0,-1 1-1 0 0,1-1 1 0 0,-1 0 0 0 0,0 0-1 0 0,1 0 1 0 0,-1-1 0 0 0,0 1-1 0 0,0 0 1 0 0,2-3-28 0 0,18-10 204 0 0,-1-2-1 0 0,0 0 1 0 0,-1-2-1 0 0,-1 0 1 0 0,-1-1-1 0 0,-1-1 1 0 0,-1 0-1 0 0,0-1 1 0 0,-1-1-1 0 0,7-18-203 0 0,-13 0-611 0 0,-9 39 54 0 0,0 1-289 0 0,-4 0-7101 0 0,2 0 1097 0 0,0 0-4917 0 0</inkml:trace>
  <inkml:trace contextRef="#ctx0" brushRef="#br0" timeOffset="8073.796">4319 813 15163 0 0,'0'0'2229'0'0,"0"0"-418"0"0,0 0-350 0 0,0 0-350 0 0,0 0-340 0 0,0 0-216 0 0,0 0-107 0 0,0 0-57 0 0,0 0-51 0 0,0 0-37 0 0,0 0-45 0 0,0 0-60 0 0,-31 6-48 0 0,-96 23-40 0 0,73-9 49 0 0,46-13-161 0 0,8-6-6 0 0,-1 0 0 0 0,1 0 0 0 0,-1 0 0 0 0,1 1 0 0 0,0-1 0 0 0,-1 0 0 0 0,1 0 0 0 0,0 0 0 0 0,0 0 0 0 0,0 1 0 0 0,0-1 0 0 0,0 0 0 0 0,0 0 0 0 0,0 0-1 0 0,0 1 1 0 0,0-1 0 0 0,1 0 0 0 0,-1 0 0 0 0,0 0 0 0 0,1 0 0 0 0,-1 0 0 0 0,1 1 0 0 0,-1-1 0 0 0,1 0 0 0 0,-1 0 0 0 0,1 0 0 0 0,0 0 0 0 0,0-1 0 0 0,0 1 0 0 0,-1 0 0 0 0,1 0 0 0 0,0 0 0 0 0,0-1 0 0 0,1 2 8 0 0,52 19-68 0 0,-50-20 72 0 0,0-1 0 0 0,1 1 0 0 0,-1 0 0 0 0,0 0 0 0 0,0 0-1 0 0,1 1 1 0 0,-1-1 0 0 0,0 1 0 0 0,-1 0 0 0 0,1 0 0 0 0,0 1 0 0 0,0-1 0 0 0,-1 1 0 0 0,0 0 0 0 0,1-1 0 0 0,-1 2 0 0 0,0-1 0 0 0,0 0 0 0 0,-1 0 0 0 0,1 1 0 0 0,-1 0 0 0 0,0-1 0 0 0,0 1 0 0 0,0 0 0 0 0,0 0 0 0 0,0 0 0 0 0,-1 1 0 0 0,0-1-1 0 0,0 0 1 0 0,0 0 0 0 0,0 4-4 0 0,-4 1 51 0 0,0 0-1 0 0,-1 0 1 0 0,0 0-1 0 0,-1-1 1 0 0,1 1-1 0 0,-2-1 0 0 0,1 0 1 0 0,-1-1-1 0 0,0 1 1 0 0,-1-1-1 0 0,1 0 1 0 0,-1-1-1 0 0,-1 0 1 0 0,1 0-1 0 0,-1 0 0 0 0,0-1 1 0 0,-1 0-1 0 0,1-1 1 0 0,-8 3-51 0 0,4 0 7 0 0,-62 31-2718 0 0,68-37 1308 0 0,-8 2-1751 0 0,9-4-7361 0 0,5-2 2095 0 0</inkml:trace>
  <inkml:trace contextRef="#ctx0" brushRef="#br0" timeOffset="13136.778">4570 820 0 0 0,'0'0'1298'0'0,"0"0"71"0"0,0 0 25 0 0,0 0-15 0 0,1-3-15 0 0,1-1-2769 0 0,1-4 3424 0 0,2-4 5780 0 0,-1 13-893 0 0,-3 11-6474 0 0,-4 35 10 0 0,-2 0-1 0 0,-2 0 0 0 0,-2-1 1 0 0,-2 0-1 0 0,-6 14-441 0 0,-7 29 237 0 0,3 69 7 0 0,28-246-5452 0 0,-4 73 1266 0 0,-1 5-3169 0 0,-1 6-1871 0 0</inkml:trace>
  <inkml:trace contextRef="#ctx0" brushRef="#br0" timeOffset="13535.93">4378 1022 616 0 0,'0'0'2107'0'0,"0"0"-33"0"0,0 0 98 0 0,0 0 138 0 0,0 0-63 0 0,0 0-286 0 0,0 0-381 0 0,0 0-341 0 0,0 0-284 0 0,0 0-184 0 0,0 0-98 0 0,0 0-94 0 0,2 5 4712 0 0,0-3-5414 0 0,132 17 3077 0 0,-6-19-3154 0 0,-99-10-2727 0 0,-21 4-1756 0 0,-1 0-5366 0 0,-4 2 502 0 0</inkml:trace>
  <inkml:trace contextRef="#ctx0" brushRef="#br0" timeOffset="13989.92">4859 1137 14563 0 0,'0'0'1656'0'0,"0"0"-398"0"0,0 0-138 0 0,0 0 46 0 0,0 0-49 0 0,0 0-151 0 0,0 0-188 0 0,0 0-210 0 0,0 0-162 0 0,0 0-59 0 0,0 0-17 0 0,0 0 24 0 0,0 0 33 0 0,-2 8-19 0 0,-16 71 810 0 0,13-68-754 0 0,6-10 76 0 0,11-13-329 0 0,46-45-26 0 0,-100 82-72 0 0,16-7-1484 0 0,26-18 254 0 0,0 0-786 0 0,0 0-3495 0 0,0-3-249 0 0,2-1-6392 0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4449 0 0,'0'0'1690'0'0,"0"0"-190"0"0,0 0-20 0 0,0 0 165 0 0,0 0 87 0 0,0 0-102 0 0,0 0-249 0 0,0 0-276 0 0,0 0-232 0 0,0 0-129 0 0,0 0-18 0 0,23 4 2197 0 0,118-2 1823 0 0,1-1-4088 0 0,-57 14-267 0 0,-80-13-1422 0 0,-16-7-11881 0 0,5 5 6814 0 0,3 0-1534 0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1256 0 0,'0'0'2792'0'0,"0"0"-331"0"0,0 0-229 0 0,0 0-109 0 0,0 0-148 0 0,0 0-322 0 0,0 0-362 0 0,0 0-316 0 0,0 0-253 0 0,0 0-141 0 0,0 0-75 0 0,0 0 4 0 0,-1 3 48 0 0,1-1-399 0 0,1-1 0 0 0,-1 1 0 0 0,0-1 0 0 0,0 0 0 0 0,1 1 1 0 0,-1-1-1 0 0,1 0 0 0 0,-1 0 0 0 0,1 1 0 0 0,-1-1 0 0 0,1 0 0 0 0,0 0 0 0 0,0 0 0 0 0,0 1 0 0 0,-1-1 1 0 0,1 0-1 0 0,0 0 0 0 0,0 0 0 0 0,1-1 0 0 0,-1 1 0 0 0,0 0 0 0 0,0 0 0 0 0,0-1 0 0 0,0 1 1 0 0,1 0-1 0 0,-1-1 0 0 0,0 1 0 0 0,1-1 0 0 0,-1 0 0 0 0,0 1 0 0 0,1-1 0 0 0,-1 0 0 0 0,0 0 1 0 0,1 0-1 0 0,-1 0 0 0 0,2 0-159 0 0,17 4 391 0 0,1-1 0 0 0,0-1 0 0 0,0-1 0 0 0,0-1 0 0 0,0-1 0 0 0,0-1 0 0 0,0 0 0 0 0,1-2-391 0 0,83-5 399 0 0,-55 31-1292 0 0,-39-22-8390 0 0,-9 0 1457 0 0,0 0-3062 0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48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126 751 2649 0 0,'0'0'2528'0'0,"0"0"-906"0"0,0 0-377 0 0,0 0 36 0 0,0 0 167 0 0,0 0 118 0 0,0 0 45 0 0,0 0-51 0 0,0 0-189 0 0,0 0-200 0 0,0 0-140 0 0,0 0-67 0 0,0 0-37 0 0,35 0-38 0 0,110 0-42 0 0,84-26 1651 0 0,262-7-950 0 0,-195 44-2052 0 0,-230-10-2355 0 0,-52-1-2131 0 0,0-1-4012 0 0,-14 1-399 0 0</inkml:trace>
  <inkml:trace contextRef="#ctx0" brushRef="#br0" timeOffset="344.879">520 924 12723 0 0,'0'0'1903'0'0,"0"0"-419"0"0,0 0-200 0 0,0 0 10 0 0,0 0-95 0 0,0 0-179 0 0,0 0-240 0 0,0 0-249 0 0,0 0-162 0 0,0 0-64 0 0,0 0-16 0 0,0 0 0 0 0,0 0-11 0 0,-3 16-76 0 0,-17 111 220 0 0,-13-3-491 0 0,0-45-4026 0 0,26-57-172 0 0,4-7-4411 0 0,2-11 1415 0 0</inkml:trace>
  <inkml:trace contextRef="#ctx0" brushRef="#br0" timeOffset="837.89">676 1020 8666 0 0,'0'0'4283'0'0,"0"0"-1998"0"0,0 0-847 0 0,0 0-135 0 0,0 0-23 0 0,0 0-113 0 0,0 0-178 0 0,0 0-201 0 0,0 0-206 0 0,0 0-146 0 0,0 0-79 0 0,0 0-43 0 0,13-9-34 0 0,41-30-28 0 0,-46 33-189 0 0,1 1 1 0 0,0 0-1 0 0,0 0 1 0 0,1 1-1 0 0,-1 0 1 0 0,1 0-1 0 0,0 1 1 0 0,0 0-1 0 0,0 1 1 0 0,1 1-1 0 0,-1-1 1 0 0,0 1-1 0 0,1 1 1 0 0,-1 0-1 0 0,5 1-63 0 0,-14-1-2 0 0,0 0 0 0 0,0 0-1 0 0,1 0 1 0 0,-1 0 0 0 0,0 0 0 0 0,0 1-1 0 0,0-1 1 0 0,1 0 0 0 0,-1 1 0 0 0,0-1 0 0 0,0 1-1 0 0,0-1 1 0 0,0 1 0 0 0,0-1 0 0 0,0 1-1 0 0,0 0 1 0 0,0 0 0 0 0,0-1 0 0 0,0 1 0 0 0,0 0-1 0 0,0 0 1 0 0,-1 0 0 0 0,1 0 0 0 0,0 0-1 0 0,-1 0 1 0 0,1 0 0 0 0,-1 0 0 0 0,1 0 0 0 0,-1 0-1 0 0,1 1 1 0 0,-1-1 0 0 0,0 0 0 0 0,1 0-1 0 0,-1 0 1 0 0,0 1 0 0 0,0-1 0 0 0,0 0-1 0 0,0 0 1 0 0,0 1 0 0 0,0-1 0 0 0,0 0 0 0 0,-1 0-1 0 0,1 0 1 0 0,0 1 2 0 0,-23 50 83 0 0,-17-12-8 0 0,29-32-41 0 0,0 1 0 0 0,1 1 0 0 0,1 0-1 0 0,0 0 1 0 0,0 1 0 0 0,1 0 0 0 0,0 1 0 0 0,1 0 0 0 0,1 0-1 0 0,-1 0 1 0 0,1 3-34 0 0,6-12-12 0 0,0-1-1 0 0,-1 1 1 0 0,2-1 0 0 0,-1 1-1 0 0,0-1 1 0 0,0 1 0 0 0,1-1-1 0 0,-1 0 1 0 0,1 1-1 0 0,0-1 1 0 0,0 0 0 0 0,0 0-1 0 0,0 1 1 0 0,0-1-1 0 0,0 0 1 0 0,1 0 0 0 0,-1 0-1 0 0,1 0 1 0 0,-1 0 0 0 0,1-1-1 0 0,0 1 1 0 0,-1 0-1 0 0,1-1 1 0 0,0 1 0 0 0,0-1-1 0 0,0 0 1 0 0,1 1 0 0 0,-1-1-1 0 0,0 0 1 0 0,0 0-1 0 0,1-1 1 0 0,-1 1 0 0 0,0 0-1 0 0,1-1 1 0 0,-1 1-1 0 0,1-1 1 0 0,-1 0 0 0 0,0 0-1 0 0,1 0 1 0 0,-1 0 0 0 0,1 0-1 0 0,-1-1 1 0 0,1 1-1 0 0,-1-1 1 0 0,0 0 0 0 0,1 1-1 0 0,-1-1 1 0 0,0 0 0 0 0,0 0-1 0 0,1 0 1 0 0,-1-1-1 0 0,0 1 1 0 0,1-2 12 0 0,42-28-5161 0 0,-19 8-2432 0 0,-17 14 2971 0 0,0 3-3150 0 0</inkml:trace>
  <inkml:trace contextRef="#ctx0" brushRef="#br0" timeOffset="1118.168">1159 991 2425 0 0,'0'0'2049'0'0,"0"0"-387"0"0,0 0-103 0 0,0 0 121 0 0,0 0 67 0 0,0 0-78 0 0,0 0-157 0 0,0 0-169 0 0,0 0-172 0 0,0 0-155 0 0,0 0-132 0 0,-18 33-162 0 0,-55 102-131 0 0,56-83 149 0 0,20-48-568 0 0,1 0-58 0 0,-1 0 0 0 0,1-1 1 0 0,0 0-1 0 0,0 0 0 0 0,1 0 0 0 0,-1 0 0 0 0,1 0 1 0 0,-1-1-1 0 0,1 0 0 0 0,0 0 0 0 0,0 0 1 0 0,0-1-1 0 0,0 0 0 0 0,0 0 0 0 0,0 0 1 0 0,0 0-1 0 0,0-1 0 0 0,0 0 0 0 0,0 0 0 0 0,1 0 1 0 0,-1-1-1 0 0,0 1 0 0 0,0-1 0 0 0,0-1 1 0 0,0 1-1 0 0,0-1 0 0 0,0 1 0 0 0,-1-1 1 0 0,2-1-115 0 0,5-2 166 0 0,1 0 1 0 0,-1-1-1 0 0,0 0 1 0 0,-1-1-1 0 0,1 0 1 0 0,-1-1-1 0 0,-1 0 1 0 0,1-1-1 0 0,-2 0 1 0 0,1 0 0 0 0,-1 0-1 0 0,0-1 1 0 0,-1-1-1 0 0,0 1 1 0 0,-1-1-1 0 0,0 0 1 0 0,3-10-167 0 0,-8 17-10 0 0,0 0 1 0 0,0 1 0 0 0,0-1-1 0 0,0 0 1 0 0,-1 0 0 0 0,1 0-1 0 0,-1 0 1 0 0,0 0 0 0 0,-1 0-1 0 0,1 0 1 0 0,0 0-1 0 0,-1 1 1 0 0,0-1 0 0 0,0 0-1 0 0,0 0 1 0 0,-1 1 0 0 0,1-1-1 0 0,-1 0 1 0 0,0 1 0 0 0,0-1-1 0 0,0 1 1 0 0,0 0 0 0 0,-1 0-1 0 0,1 0 1 0 0,-1 0-1 0 0,0 0 1 0 0,0 1 0 0 0,0-1-1 0 0,0 1 1 0 0,0-1 0 0 0,-1 1-1 0 0,1 0 1 0 0,0 1 0 0 0,-1-1-1 0 0,0 1 1 0 0,-2-2 9 0 0,-1 1-277 0 0,1 0 1 0 0,-1 1-1 0 0,0-1 1 0 0,1 1-1 0 0,-1 1 1 0 0,0-1-1 0 0,0 1 1 0 0,0 0-1 0 0,0 1 1 0 0,0 0-1 0 0,1 0 1 0 0,-1 0-1 0 0,-5 2 277 0 0,-38 18-4181 0 0,20-3-4283 0 0,14-10-2045 0 0</inkml:trace>
  <inkml:trace contextRef="#ctx0" brushRef="#br0" timeOffset="-707.064">419 530 4497 0 0,'0'0'1866'0'0,"0"0"-61"0"0,0 0-20 0 0,0 0-6 0 0,0 0-27 0 0,0 0-146 0 0,0 0-160 0 0,0 0-177 0 0,0 0-215 0 0,0 0-198 0 0,0 0-151 0 0,-8-15 1519 0 0,11-1-2033 0 0,1 1 1 0 0,1 0-1 0 0,0 0 1 0 0,1 0 0 0 0,1 1-1 0 0,0-1 1 0 0,1 1 0 0 0,0 1-1 0 0,1 0 1 0 0,0 0 0 0 0,1 1-1 0 0,1 0 1 0 0,0 0 0 0 0,1 2-1 0 0,0-1 1 0 0,4-2-192 0 0,10-12 252 0 0,53-37-155 0 0,-77 63-103 0 0,0 0 1 0 0,0 0-1 0 0,0 0 0 0 0,0 1 1 0 0,-1-1-1 0 0,1 1 1 0 0,0-1-1 0 0,-1 1 0 0 0,0-1 1 0 0,1 1-1 0 0,-1 0 1 0 0,0 0-1 0 0,0 0 0 0 0,0 0 1 0 0,0 0-1 0 0,0 0 0 0 0,0 0 1 0 0,-1 0-1 0 0,1 0 1 0 0,0 0-1 0 0,-1 1 0 0 0,0-1 1 0 0,0 0-1 0 0,0 0 1 0 0,0 0-1 0 0,0 1 0 0 0,0-1 1 0 0,0 0-1 0 0,-1 0 0 0 0,1 0 1 0 0,-1 0-1 0 0,1 1 1 0 0,-1-1 5 0 0,1 4-12 0 0,-1 15 45 0 0,1-9-23 0 0,-1-1-1 0 0,1 1 1 0 0,1-1-1 0 0,0 1 1 0 0,1-1 0 0 0,0 0-1 0 0,1 0 1 0 0,0 1 0 0 0,3 7-10 0 0,-5-18 6 0 0,0 0 0 0 0,-1 0 0 0 0,1 0 0 0 0,0 0 0 0 0,0 0 0 0 0,0 0 0 0 0,0 0 1 0 0,0 0-1 0 0,0 0 0 0 0,0 0 0 0 0,0-1 0 0 0,1 1 0 0 0,-1 0 0 0 0,0-1 0 0 0,0 1 1 0 0,1-1-1 0 0,-1 1 0 0 0,0-1 0 0 0,1 0 0 0 0,-1 1 0 0 0,0-1 0 0 0,1 0 0 0 0,-1 0 1 0 0,0 0-1 0 0,1 0 0 0 0,-1 0 0 0 0,0 0 0 0 0,1-1 0 0 0,-1 1 0 0 0,0 0 0 0 0,1-1 1 0 0,-1 1-1 0 0,0-1 0 0 0,1 1 0 0 0,-1-1 0 0 0,0 1 0 0 0,0-1 0 0 0,0 0 0 0 0,0 0 1 0 0,0 0-1 0 0,1 0-6 0 0,50-41 220 0 0,-45 36-219 0 0,197-185 135 0 0,-204 192-141 0 0,1-1 1 0 0,-1 1 0 0 0,0 0-1 0 0,0-1 1 0 0,0 1-1 0 0,0-1 1 0 0,0 1 0 0 0,0-1-1 0 0,1 1 1 0 0,-1 0 0 0 0,0-1-1 0 0,0 1 1 0 0,1-1-1 0 0,-1 1 1 0 0,0-1 0 0 0,1 1-1 0 0,-1-1 1 0 0,1 0-1 0 0,-1 1 1 0 0,1-1 0 0 0,-1 1-1 0 0,0-1 1 0 0,1 0 0 0 0,0 1-1 0 0,-1-1 1 0 0,1 0-1 0 0,-1 0 1 0 0,1 0 0 0 0,-1 1-1 0 0,1-1 1 0 0,-1 0 0 0 0,1 0-1 0 0,0 0 1 0 0,-1 0-1 0 0,1 0 1 0 0,-1 0 0 0 0,1 0-1 0 0,0 0 1 0 0,-1 0 0 0 0,1 0-1 0 0,-1 0 1 0 0,1 0-1 0 0,-1 0 1 0 0,1-1 0 0 0,0 1-1 0 0,-1 0 1 0 0,1 0 0 0 0,-1-1-1 0 0,1 1 1 0 0,-1 0-1 0 0,1-1 1 0 0,-1 1 0 0 0,1-1-1 0 0,-1 1 1 0 0,0 0-1 0 0,1-1 1 0 0,-1 1 0 0 0,0-1-1 0 0,1 1 1 0 0,-1-1 0 0 0,0 1-1 0 0,1-1 1 0 0,-1 1-1 0 0,0-1 1 0 0,0 0 0 0 0,0 1-1 0 0,0-1 5 0 0,-11 115 194 0 0,10-51-333 0 0,19-55-4354 0 0,-10-6-1195 0 0,-3-1-4415 0 0,-3-1 4036 0 0</inkml:trace>
  <inkml:trace contextRef="#ctx0" brushRef="#br0" timeOffset="-403.385">1225 390 4809 0 0,'0'0'2301'0'0,"0"0"-444"0"0,0 0-138 0 0,0 0 22 0 0,0 0-96 0 0,0 0-228 0 0,0 0-248 0 0,0 0-210 0 0,0 0-193 0 0,0 0-141 0 0,0 0-115 0 0,0 0-85 0 0,0 0-37 0 0,3 22-9 0 0,13 64 4 0 0,-16-84-361 0 0,0-1 0 0 0,0 0 0 0 0,1 0 0 0 0,-1 0 0 0 0,0 1 1 0 0,0-1-1 0 0,1 0 0 0 0,-1 0 0 0 0,1 0 0 0 0,-1 0 0 0 0,1 0 1 0 0,-1 0-1 0 0,1 0 0 0 0,0 0 0 0 0,0 0 0 0 0,-1 0 1 0 0,1 0-1 0 0,0 0 0 0 0,0 0 0 0 0,0-1 0 0 0,0 1 0 0 0,0 0 1 0 0,0-1-1 0 0,0 1 0 0 0,0 0 0 0 0,0-1 0 0 0,0 0 1 0 0,0 1-1 0 0,0-1 0 0 0,1 0 0 0 0,-1 1 0 0 0,0-1 0 0 0,0 0 1 0 0,0 0-1 0 0,1 0 0 0 0,-1 0 0 0 0,0 0 0 0 0,0 0 1 0 0,0 0-1 0 0,1 0 0 0 0,-1-1 0 0 0,0 1 0 0 0,1-1-22 0 0,6 0 179 0 0,-2 1-89 0 0,0 0-1 0 0,-1-1 1 0 0,1 1 0 0 0,0-1 0 0 0,0-1-1 0 0,-1 1 1 0 0,1-1 0 0 0,-1 0 0 0 0,1 0-1 0 0,-1 0 1 0 0,0-1 0 0 0,0 0 0 0 0,0 0 0 0 0,0 0-1 0 0,0-1 1 0 0,-1 0 0 0 0,1 1 0 0 0,-1-2-1 0 0,0 1 1 0 0,-1 0 0 0 0,1-1 0 0 0,-1 0-1 0 0,1 0 1 0 0,-1 0 0 0 0,-1 0 0 0 0,1 0 0 0 0,-1 0-1 0 0,0-1 1 0 0,0 1 0 0 0,-1-1 0 0 0,1 0-1 0 0,-1 1 1 0 0,0-1 0 0 0,-1 0 0 0 0,0-3-90 0 0,0 7-37 0 0,0 0 0 0 0,0 0 1 0 0,-1-1-1 0 0,1 1 0 0 0,-1 0 1 0 0,0-1-1 0 0,0 1 0 0 0,0 0 1 0 0,0 0-1 0 0,0 0 0 0 0,0 0 1 0 0,0 0-1 0 0,-1 0 0 0 0,1 0 1 0 0,-1 1-1 0 0,1-1 0 0 0,-1 0 1 0 0,0 1-1 0 0,0-1 0 0 0,0 1 1 0 0,0 0-1 0 0,0 0 1 0 0,0-1-1 0 0,0 1 0 0 0,0 0 1 0 0,0 1-1 0 0,0-1 0 0 0,-1 0 1 0 0,1 1-1 0 0,0-1 0 0 0,0 1 1 0 0,-1 0-1 0 0,1 0 0 0 0,-2 0 37 0 0,-80 10-4799 0 0,58 3 1505 0 0,10-5-1807 0 0,0 0-5569 0 0</inkml:trace>
  <inkml:trace contextRef="#ctx0" brushRef="#br0" timeOffset="2300.979">1700 236 1008 0 0,'0'0'1454'0'0,"0"0"-19"0"0,0 0 135 0 0,0 0 245 0 0,0 0 133 0 0,0 0-70 0 0,0 0-266 0 0,0 0-370 0 0,0 0-339 0 0,0 0-241 0 0,0 0-92 0 0,0 0-13 0 0,0 0 53 0 0,4 1 61 0 0,44 47 1632 0 0,-43-41-2186 0 0,13 25 190 0 0,-2 1 1 0 0,-2 0-1 0 0,0 1 1 0 0,-3 1-1 0 0,0 0 0 0 0,4 35-307 0 0,-5-11-28 0 0,-2 2 0 0 0,-3-1-1 0 0,-3 1 1 0 0,-3 10 28 0 0,0-46-238 0 0,-1-1 0 0 0,-2 0-1 0 0,0 0 1 0 0,-1 0 0 0 0,-2-1 0 0 0,0 0-1 0 0,-2 0 1 0 0,0-1 0 0 0,-1 0 0 0 0,-2 0-1 0 0,0-1 1 0 0,-1-1 0 0 0,-12 14 238 0 0,-56 51-5308 0 0,-16-16-5142 0 0,80-60 7219 0 0</inkml:trace>
  <inkml:trace contextRef="#ctx0" brushRef="#br0" timeOffset="2785.446">166 0 880 0 0,'0'0'900'0'0,"0"0"215"0"0,0 0 382 0 0,0 0 346 0 0,0 0 162 0 0,0 0-11 0 0,-14 38-169 0 0,-44 123-240 0 0,25-19 742 0 0,7 14-993 0 0,8 0 0 0 0,2 136-1334 0 0,16-271 3 0 0,1 0 1 0 0,1-1-1 0 0,0 1 1 0 0,2 0 0 0 0,1-1-1 0 0,0 1 1 0 0,1-1-1 0 0,2-1 1 0 0,0 1 0 0 0,0-1-1 0 0,2-1 1 0 0,1 0-1 0 0,11 16-3 0 0,-15-24-125 0 0,0 0 0 0 0,0 0-1 0 0,1 0 1 0 0,1-1 0 0 0,0 0 0 0 0,0-1-1 0 0,0 0 1 0 0,1-1 0 0 0,0 1 0 0 0,1-2-1 0 0,0 0 1 0 0,0 0 0 0 0,0-1-1 0 0,0 0 1 0 0,1-1 0 0 0,0 0 0 0 0,0-1 125 0 0,73 11-4413 0 0,-2-9-4501 0 0,-63-5 5685 0 0</inkml:trace>
  <inkml:trace contextRef="#ctx0" brushRef="#br0" timeOffset="3264.412">2486 269 5801 0 0,'0'0'2575'0'0,"0"0"-746"0"0,0 0-305 0 0,0 0 55 0 0,0 0 7 0 0,0 0-118 0 0,0 0-200 0 0,0 0-246 0 0,0 0-202 0 0,0 0-166 0 0,0 0-140 0 0,0 0-111 0 0,-3 2-59 0 0,-5 7-94 0 0,0 0 0 0 0,0 1-1 0 0,1-1 1 0 0,0 2 0 0 0,0-1 0 0 0,2 1-1 0 0,-1 0 1 0 0,1 0 0 0 0,1 1 0 0 0,-3 7-250 0 0,-12 27 367 0 0,-27 41 23 0 0,-3-1 0 0 0,-4-3 1 0 0,-49 57-391 0 0,-137 148-848 0 0,237-286 566 0 0,-14 24-2388 0 0,15-6-5715 0 0,3-17 2803 0 0,1-2-2074 0 0</inkml:trace>
  <inkml:trace contextRef="#ctx0" brushRef="#br0" timeOffset="4133.282">2587 556 6105 0 0,'0'0'1962'0'0,"0"0"-135"0"0,0 0-63 0 0,0 0 41 0 0,0 0-75 0 0,0 0-238 0 0,0 0-309 0 0,0 0-286 0 0,0 0-222 0 0,0 0-132 0 0,0 0-74 0 0,0 0-14 0 0,0 0-8 0 0,-3 17-18 0 0,-14 117 594 0 0,16-81-877 0 0,-3 0 0 0 0,-3 0 0 0 0,-1-1-1 0 0,-3 0 1 0 0,-2 0 0 0 0,-4 1-146 0 0,-7 17-2442 0 0,45-75-2832 0 0,20-23-5681 0 0,-33 21 5945 0 0</inkml:trace>
  <inkml:trace contextRef="#ctx0" brushRef="#br0" timeOffset="4640.952">2942 784 3465 0 0,'0'0'3274'0'0,"0"0"-760"0"0,0 0-317 0 0,0 0-116 0 0,0 0-175 0 0,0 0-331 0 0,0 0-310 0 0,0 0-165 0 0,0 0-122 0 0,0 0-143 0 0,0 0-140 0 0,0 0-137 0 0,-8 4-107 0 0,-104 59 1219 0 0,91-48-1611 0 0,18-13-57 0 0,-1 0 0 0 0,1 0 1 0 0,0 0-1 0 0,0 0 0 0 0,0 0 0 0 0,0 1 0 0 0,0 0 1 0 0,1-1-1 0 0,-1 1 0 0 0,1 0 0 0 0,0 0 0 0 0,0 0 1 0 0,0 1-1 0 0,0-1 0 0 0,0 0 0 0 0,1 1 1 0 0,-1-1-1 0 0,1 1 0 0 0,0 0 0 0 0,0-1 0 0 0,0 1 1 0 0,1 0-1 0 0,-1 0 0 0 0,1 1-2 0 0,2 0 10 0 0,0-1 0 0 0,0 0 0 0 0,0 0 0 0 0,1 0 0 0 0,-1 0 0 0 0,1 0 0 0 0,0 0 0 0 0,0-1 0 0 0,1 1 0 0 0,-1-1 0 0 0,1 0 0 0 0,0 0 0 0 0,-1 0 0 0 0,1-1 0 0 0,0 1 0 0 0,1-1 0 0 0,-1 0 0 0 0,0 0 0 0 0,1 0 0 0 0,-1-1 0 0 0,1 0 0 0 0,-1 0 0 0 0,3 0-10 0 0,26 14 145 0 0,-31-15-114 0 0,1 1 1 0 0,-1 0 0 0 0,1 0 0 0 0,-1 0-1 0 0,1 0 1 0 0,-1 1 0 0 0,0-1 0 0 0,1 1-1 0 0,-1-1 1 0 0,0 1 0 0 0,0 0 0 0 0,0 0-1 0 0,0-1 1 0 0,-1 2 0 0 0,1-1 0 0 0,0 0-1 0 0,-1 0 1 0 0,1 0 0 0 0,-1 1 0 0 0,0-1-1 0 0,0 1 1 0 0,0-1 0 0 0,0 1 0 0 0,0-1-1 0 0,-1 1 1 0 0,1-1 0 0 0,-1 1 0 0 0,0 0-1 0 0,1-1 1 0 0,-1 1 0 0 0,0 0 0 0 0,-1 0-1 0 0,1-1 1 0 0,0 1 0 0 0,-1-1 0 0 0,1 1-1 0 0,-1 0 1 0 0,0-1 0 0 0,0 1 0 0 0,0-1-1 0 0,0 1 1 0 0,-1-1 0 0 0,1 0 0 0 0,-1 0-1 0 0,1 1 1 0 0,-1-1 0 0 0,0 0 0 0 0,0 0-1 0 0,1-1 1 0 0,-2 1 0 0 0,1 0 0 0 0,0 0-32 0 0,-120 50 162 0 0,66-45-4253 0 0,55-24-6073 0 0,1 15 5734 0 0,0-1-3749 0 0</inkml:trace>
  <inkml:trace contextRef="#ctx0" brushRef="#br0" timeOffset="4929.64">3034 556 13651 0 0,'0'0'1580'0'0,"0"0"-464"0"0,0 0-203 0 0,0 0 102 0 0,0 0 54 0 0,0 0-29 0 0,0 0-113 0 0,0 0-153 0 0,0 0-114 0 0,0 0-108 0 0,0 0-84 0 0,0 0-85 0 0,0 0-67 0 0,29 17-73 0 0,89 55-58 0 0,-68-24 63 0 0,-46-38-203 0 0,1 4-50 0 0,0 0 0 0 0,-1 1 1 0 0,0-1-1 0 0,-2 1 0 0 0,1 0 0 0 0,-2-1 0 0 0,0 1 0 0 0,-1 0 0 0 0,0 0 0 0 0,-1 0 0 0 0,-1 0 0 0 0,0-1 0 0 0,-1 1 0 0 0,-2 6 5 0 0,-2-6-257 0 0,0 1 0 0 0,-1-1 0 0 0,-1 0 0 0 0,0 0 0 0 0,-1-1 0 0 0,-1-1 0 0 0,0 0 0 0 0,-1 0 0 0 0,0-1 0 0 0,-1 0 0 0 0,0-1 257 0 0,-99 66-10176 0 0,92-65 4976 0 0,6-1-1713 0 0</inkml:trace>
  <inkml:trace contextRef="#ctx0" brushRef="#br0" timeOffset="5386.242">2265 589 0 0 0,'0'0'1619'0'0,"0"0"229"0"0,0 0 288 0 0,0 0 71 0 0,0 0-120 0 0,0 0-203 0 0,0 0-249 0 0,0 0-206 0 0,0 0-151 0 0,0 0-144 0 0,0 0-156 0 0,-20 33-149 0 0,-60 105-125 0 0,57-65 180 0 0,24-59-660 0 0,0 12-123 0 0,0 1 0 0 0,2-1 0 0 0,0 0 0 0 0,2 0 0 0 0,1-1 0 0 0,1 1-1 0 0,1-1 1 0 0,1-1 0 0 0,1 0 0 0 0,2 0 0 0 0,0-1 0 0 0,1 0-1 0 0,10 12-100 0 0,-16-27-230 0 0,1 1 0 0 0,0-1-1 0 0,0-1 1 0 0,1 1 0 0 0,0-1-1 0 0,0-1 1 0 0,1 0-1 0 0,-1 0 1 0 0,2-1 0 0 0,9 4 230 0 0,22 5-4649 0 0,1-6-4883 0 0,-32-5 3829 0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3121 0 0,'0'0'1768'0'0,"0"0"-388"0"0,0 0-77 0 0,0 0 158 0 0,0 0 124 0 0,0 0-6 0 0,0 0-149 0 0,0 0-196 0 0,0 0-214 0 0,0 0-156 0 0,0 0-84 0 0,-2 3 6011 0 0,243 8-3350 0 0,-116-3-3076 0 0,-85-5-297 0 0,-39-3-64 0 0,-1 0-19 0 0,-3-7-8136 0 0,-16 7-5586 0 0,11 0 7446 0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1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10690 0 0,'0'0'1978'0'0,"0"0"-251"0"0,0 0-171 0 0,0 0-2 0 0,0 0-107 0 0,0 0-249 0 0,0 0-304 0 0,0 0-245 0 0,0 0-184 0 0,0 0-92 0 0,0 0-4 0 0,0 0 71 0 0,0 0 80 0 0,10 2 41 0 0,109 14 1216 0 0,50-18 450 0 0,-85 1-4612 0 0,-42 1-3030 0 0,0-1-4090 0 0,-35 1-1615 0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3873 0 0,'0'0'3414'0'0,"0"0"-1183"0"0,0 0-496 0 0,0 0-77 0 0,0 0-71 0 0,0 0-259 0 0,0 0-313 0 0,0 0-211 0 0,0 0-80 0 0,0 0 52 0 0,0 0 78 0 0,0 0 49 0 0,0 0-27 0 0,8 7-59 0 0,-1-1-599 0 0,-5-3-150 0 0,1-1-1 0 0,-1 0 0 0 0,1 1 1 0 0,0-1-1 0 0,-1 0 1 0 0,1 0-1 0 0,0-1 0 0 0,0 1 1 0 0,1 0-1 0 0,-1-1 1 0 0,0 0-1 0 0,0 0 0 0 0,1 0 1 0 0,-1 0-1 0 0,1-1 1 0 0,-1 1-1 0 0,1-1 0 0 0,0 0-67 0 0,255-7 2764 0 0,239-37-1467 0 0,-45 37-1174 0 0,-322 31-851 0 0,-50 11-4649 0 0,-74-28 2331 0 0,-5 0-1802 0 0,0-3-4130 0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8882 0 0,'0'0'2599'0'0,"0"0"-638"0"0,0 0-501 0 0,0 0-125 0 0,0 0-98 0 0,0 0-179 0 0,0 0-190 0 0,0 0-165 0 0,0 0-131 0 0,0 0-104 0 0,0 0-86 0 0,0 0-93 0 0,-9 31-84 0 0,-25 96-59 0 0,10 28 50 0 0,12-107-453 0 0,5-20-1917 0 0,1-2-6374 0 0,6-22 3358 0 0,0-3-1002 0 0</inkml:trace>
  <inkml:trace contextRef="#ctx0" brushRef="#br0" timeOffset="430.941">151 110 3577 0 0,'0'0'2315'0'0,"0"0"-167"0"0,0 0-99 0 0,0 0-25 0 0,0 0-182 0 0,0 0-306 0 0,0 0-293 0 0,0 0-253 0 0,0 0-154 0 0,0 0-83 0 0,0 0-60 0 0,0 0-43 0 0,0 0-28 0 0,16-9-39 0 0,50-29-43 0 0,17 5 799 0 0,64 7-131 0 0,-146 27-1199 0 0,1 1-1 0 0,-1 0 1 0 0,0-1 0 0 0,0 1-1 0 0,1 0 1 0 0,-1 0-1 0 0,-1 0 1 0 0,1 0 0 0 0,0 0-1 0 0,0 0 1 0 0,-1 0-1 0 0,1 0 1 0 0,-1 0 0 0 0,0 0-1 0 0,1 1 1 0 0,-1-1 0 0 0,0 0-1 0 0,0 0 1 0 0,-1 0-1 0 0,1 0 1 0 0,0 0 0 0 0,-1 1-1 0 0,1-1 1 0 0,-1 0 0 0 0,0 0-1 0 0,0 0 1 0 0,1 0-1 0 0,-1 0 1 0 0,-1-1 0 0 0,0 3-9 0 0,-111 152 276 0 0,82-118-214 0 0,14-19-37 0 0,13-15-13 0 0,0 0 1 0 0,0 0-1 0 0,0 0 1 0 0,1 1-1 0 0,0 0 1 0 0,0-1-1 0 0,0 1 1 0 0,0 0-1 0 0,1 0 1 0 0,0 1 0 0 0,0-1-1 0 0,0 0 1 0 0,1 1-1 0 0,-1-1 1 0 0,1 1-1 0 0,1-1 1 0 0,-1 4-13 0 0,3-6-13 0 0,0 0 0 0 0,1-1 0 0 0,-1 1 0 0 0,1-1 1 0 0,0 1-1 0 0,0-1 0 0 0,0 0 0 0 0,0 0 0 0 0,0 0 0 0 0,0 0 0 0 0,1-1 1 0 0,-1 1-1 0 0,0-1 0 0 0,1 0 0 0 0,-1 0 0 0 0,1 0 0 0 0,0 0 0 0 0,-1-1 1 0 0,1 1-1 0 0,-1-1 0 0 0,1 0 0 0 0,0 0 0 0 0,-1-1 0 0 0,1 1 0 0 0,2-1 13 0 0,0 0-464 0 0,0-1-1 0 0,-1 0 1 0 0,1 0-1 0 0,0-1 1 0 0,0 1-1 0 0,-1-1 1 0 0,0 0-1 0 0,1-1 1 0 0,-1 1-1 0 0,0-1 0 0 0,-1 0 1 0 0,5-5 464 0 0,6-4-2313 0 0,36-30-9853 0 0,-40 34 6758 0 0</inkml:trace>
  <inkml:trace contextRef="#ctx0" brushRef="#br0" timeOffset="718.814">696 59 2128 0 0,'0'0'2214'0'0,"0"0"-188"0"0,0 0 21 0 0,0 0 48 0 0,0 0-125 0 0,0 0-314 0 0,0 0-342 0 0,0 0-287 0 0,0 0-198 0 0,0 0-159 0 0,0 0-141 0 0,-29 33-42 0 0,-90 102-18 0 0,87-89 18 0 0,32-44-408 0 0,-1 1-1 0 0,1-1 0 0 0,-1 1 1 0 0,1-1-1 0 0,0 1 0 0 0,0-1 1 0 0,0 1-1 0 0,0-1 0 0 0,0 0 1 0 0,1 1-1 0 0,-1-1 0 0 0,1 1 1 0 0,-1-1-1 0 0,1 0 1 0 0,0 1-1 0 0,0-1 0 0 0,0 0 1 0 0,0 0-1 0 0,1 0 0 0 0,-1 1 1 0 0,1-2-1 0 0,-1 1 0 0 0,1 0 1 0 0,0 0-1 0 0,-1 0 0 0 0,1-1 1 0 0,0 1-1 0 0,0-1 0 0 0,0 1 1 0 0,0-1-1 0 0,0 0 0 0 0,1 0 1 0 0,-1 0-1 0 0,0 0 0 0 0,1 0 1 0 0,-1 0-1 0 0,0-1 1 0 0,1 1-1 0 0,-1-1 0 0 0,1 0 1 0 0,-1 0-1 0 0,1 0 0 0 0,-1 0 1 0 0,1 0-79 0 0,-3 0 0 0 0,9 1 178 0 0,1-1 0 0 0,-1 0-1 0 0,1 0 1 0 0,0-1 0 0 0,-1-1-1 0 0,0 1 1 0 0,1-1 0 0 0,-1-1-1 0 0,0 0 1 0 0,0 0-1 0 0,0-1 1 0 0,7-4-178 0 0,-6 2 35 0 0,-1-1-1 0 0,1 1 0 0 0,-1-1 1 0 0,-1-1-1 0 0,0 0 1 0 0,0 0-1 0 0,0-1 1 0 0,-1 0-1 0 0,0 0 1 0 0,-1 0-1 0 0,0-1 1 0 0,0 0-1 0 0,-1 0 0 0 0,0-1 1 0 0,-1 1-1 0 0,-1-1 1 0 0,1 0-1 0 0,-2 0 1 0 0,1-1-1 0 0,-2 1 1 0 0,1 0-1 0 0,-2-1 1 0 0,1 1-1 0 0,-2-8-34 0 0,-1 14-116 0 0,1 1-1 0 0,-1 0 1 0 0,0 0 0 0 0,-1 0 0 0 0,1 0 0 0 0,-1 1-1 0 0,1-1 1 0 0,-1 1 0 0 0,0-1 0 0 0,-1 1-1 0 0,1 0 1 0 0,-1 0 0 0 0,1 1 0 0 0,-1-1-1 0 0,0 1 1 0 0,0-1 0 0 0,0 1 0 0 0,0 1 0 0 0,0-1-1 0 0,0 0 1 0 0,0 1 0 0 0,-1 0 0 0 0,1 0-1 0 0,-1 0 1 0 0,1 1 0 0 0,-2-1 116 0 0,-75 6-6635 0 0,53 8 885 0 0,13-6 371 0 0,1 1-190 0 0</inkml:trace>
  <inkml:trace contextRef="#ctx0" brushRef="#br0" timeOffset="1501.373">1149 122 0 0 0,'0'0'332'0'0,"0"0"992"0"0,0 0 317 0 0,0 0 54 0 0,0 0 33 0 0,0 0-9 0 0,0 0-57 0 0,0 0-78 0 0,0 0-89 0 0,0 0-131 0 0,0 0-147 0 0,-10-2 6650 0 0,-12 0-6780 0 0,-69 45-487 0 0,86-40-589 0 0,3-3-8 0 0,0 1 0 0 0,-1-1-1 0 0,1 1 1 0 0,0 0 0 0 0,0 0 0 0 0,0 0 0 0 0,0 0 0 0 0,0 0 0 0 0,0 0-1 0 0,0 1 1 0 0,1-1 0 0 0,-1 1 0 0 0,0-1 0 0 0,1 1 0 0 0,-1 0 0 0 0,1-1 0 0 0,0 1-1 0 0,-1 0 1 0 0,1 0 0 0 0,0 0 0 0 0,0 0 0 0 0,0 0 0 0 0,0 0 0 0 0,1 0-1 0 0,-1 0 1 0 0,0 1 0 0 0,1-1 0 0 0,0 0 0 0 0,-1 0 0 0 0,1 1 0 0 0,0-1-1 0 0,0 0-2 0 0,31 24 91 0 0,71 40 86 0 0,-102-66-178 0 0,2 1 35 0 0,0 0 1 0 0,0 0-1 0 0,0 0 0 0 0,0 1 0 0 0,-1-1 1 0 0,1 0-1 0 0,0 1 0 0 0,-1-1 0 0 0,1 1 1 0 0,-1 0-1 0 0,1-1 0 0 0,-1 1 1 0 0,0 0-1 0 0,0 0 0 0 0,0 0 0 0 0,0 0 1 0 0,0 0-1 0 0,0 0 0 0 0,-1 0 0 0 0,1 0 1 0 0,0 0-1 0 0,-1 0 0 0 0,0 0 1 0 0,1 0-1 0 0,-1 0 0 0 0,0 1 0 0 0,0-1 1 0 0,0 0-1 0 0,-1 0 0 0 0,1 0 0 0 0,0 0 1 0 0,-1 1-1 0 0,0-1 0 0 0,1 0 0 0 0,-1 0 1 0 0,0 0-1 0 0,0 0 0 0 0,0 0 1 0 0,0-1-1 0 0,0 1 0 0 0,-1 0 0 0 0,1 0 1 0 0,0-1-1 0 0,-1 1 0 0 0,1-1 0 0 0,-1 1-34 0 0,-7 3 17 0 0,1-1 0 0 0,-1 0 0 0 0,0 0-1 0 0,0-1 1 0 0,-1 0 0 0 0,1-1-1 0 0,0 0 1 0 0,-1 0 0 0 0,0-1-1 0 0,1 0 1 0 0,-1-1 0 0 0,0 0-1 0 0,1 0 1 0 0,-1-1 0 0 0,0-1-1 0 0,1 0 1 0 0,-1 0 0 0 0,1 0-1 0 0,0-1 1 0 0,-2-1-17 0 0,-4-22-2048 0 0,14 6-5436 0 0,1 15 4142 0 0,0 0-8441 0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1 424 2024 0 0,'0'0'1369'0'0,"0"0"28"0"0,0 0 178 0 0,0 0 300 0 0,0 0 166 0 0,0 0-85 0 0,0 0-253 0 0,0 0-309 0 0,0 0-262 0 0,0 0-156 0 0,0 0-65 0 0,0 0-17 0 0,0 0 11 0 0,5-1 2295 0 0,87-194 391 0 0,-80 174-3520 0 0,0 1 0 0 0,1 0 0 0 0,1 1 0 0 0,0 0 0 0 0,2 1 0 0 0,0 1 1 0 0,5-3-72 0 0,-16 15 10 0 0,-5 4-15 0 0,0 1-1 0 0,0 0 0 0 0,0 0 0 0 0,0-1 0 0 0,0 1 0 0 0,1 0 0 0 0,-1-1 0 0 0,0 1 1 0 0,0 0-1 0 0,0 0 0 0 0,0-1 0 0 0,1 1 0 0 0,-1 0 0 0 0,0 0 0 0 0,0-1 0 0 0,0 1 1 0 0,1 0-1 0 0,-1 0 0 0 0,0 0 0 0 0,0 0 0 0 0,1-1 0 0 0,-1 1 0 0 0,0 0 1 0 0,0 0-1 0 0,1 0 0 0 0,-1 0 0 0 0,0 0 0 0 0,1 0 0 0 0,-1 0 0 0 0,0 0 0 0 0,1 0 1 0 0,-1 0-1 0 0,0 0 0 0 0,0 0 0 0 0,1 0 0 0 0,-1 0 0 0 0,0 0 0 0 0,1 0 0 0 0,-1 0 1 0 0,0 0-1 0 0,1 0 0 0 0,-1 0 0 0 0,0 1 0 0 0,0-1 0 0 0,1 0 0 0 0,-1 0 0 0 0,0 0 1 0 0,0 0-1 0 0,1 1 0 0 0,-1-1 0 0 0,0 0 0 0 0,0 0 0 0 0,0 0 0 0 0,1 1 1 0 0,-1-1-1 0 0,0 0 0 0 0,0 1 0 0 0,0-1 0 0 0,0 0 0 0 0,0 0 0 0 0,1 1 0 0 0,-1-1 1 0 0,0 0-1 0 0,0 1 0 0 0,0-1 0 0 0,0 0 0 0 0,0 0 0 0 0,0 1 0 0 0,0-1 0 0 0,0 0 6 0 0,25 162 34 0 0,-21-129-37 0 0,-4-26 3 0 0,0 1 1 0 0,1 0-1 0 0,0 0 0 0 0,1 0 0 0 0,0-1 1 0 0,0 1-1 0 0,0-1 0 0 0,1 1 0 0 0,0-1 1 0 0,1 0-1 0 0,3 6 0 0 0,-4-12 6 0 0,0 0 1 0 0,0 1 0 0 0,0-1 0 0 0,0 0-1 0 0,0-1 1 0 0,0 1 0 0 0,0-1-1 0 0,1 1 1 0 0,-1-1 0 0 0,0 0-1 0 0,0 0 1 0 0,0 0 0 0 0,1 0-1 0 0,-1-1 1 0 0,0 1 0 0 0,0-1-1 0 0,0 0 1 0 0,0 0 0 0 0,0 0-1 0 0,0-1 1 0 0,0 1 0 0 0,0 0-1 0 0,-1-1 1 0 0,1 0 0 0 0,0 0-1 0 0,-1 0 1 0 0,1 0 0 0 0,-1 0-1 0 0,0 0 1 0 0,0-1 0 0 0,0 1-1 0 0,0-1 1 0 0,0 1 0 0 0,0-1-1 0 0,-1 0 1 0 0,2-2-7 0 0,5-3 0 0 0,49-56 39 0 0,-2-3-1 0 0,41-67-38 0 0,-64 83 50 0 0,-32 50-48 0 0,0 1-8 0 0,0 0-9 0 0,0 0-4 0 0,-2 20-104 0 0,-12 170 250 0 0,19-105-1002 0 0,8-75-4706 0 0,6-9-3904 0 0,-13-1 5121 0 0,0 0-2738 0 0</inkml:trace>
  <inkml:trace contextRef="#ctx0" brushRef="#br0" timeOffset="300.385">853 236 3097 0 0,'0'0'2132'0'0,"0"0"-7"0"0,0 0 26 0 0,0 0-59 0 0,0 0-310 0 0,0 0-362 0 0,0 0-270 0 0,0 0-186 0 0,0 0-123 0 0,0 0-98 0 0,0 0-67 0 0,0 0-42 0 0,-16 25-34 0 0,-49 75-36 0 0,64-100-547 0 0,0 0 0 0 0,0 1 0 0 0,1-1 1 0 0,-1 1-1 0 0,0-1 0 0 0,0 1 0 0 0,0 0 0 0 0,0-1 0 0 0,0 1 0 0 0,1 0 0 0 0,-1 0 0 0 0,0-1 0 0 0,1 1 0 0 0,-1 0 1 0 0,1 0-1 0 0,-1 0 0 0 0,1 0 0 0 0,-1 0 0 0 0,1 0 0 0 0,-1 0 0 0 0,1 0 0 0 0,0 0 0 0 0,0 0 0 0 0,-1 0 0 0 0,1 0 1 0 0,0 0-1 0 0,0 0 0 0 0,0 0 0 0 0,0 0 0 0 0,0 0 0 0 0,0 0 0 0 0,1 0 0 0 0,-1 0 0 0 0,0 0 0 0 0,0 0 0 0 0,1 0 1 0 0,-1 0-1 0 0,1 0 0 0 0,-1 0 0 0 0,1 0 0 0 0,-1 0 0 0 0,1 0 0 0 0,-1-1 0 0 0,1 1 0 0 0,0 0 0 0 0,-1 0 0 0 0,1-1 1 0 0,0 1-1 0 0,0 0-17 0 0,3 1 132 0 0,2 2 20 0 0,0 0 0 0 0,0 0 1 0 0,0-1-1 0 0,0 0 1 0 0,1 0-1 0 0,-1 0 0 0 0,1-1 1 0 0,0 0-1 0 0,0-1 1 0 0,0 1-1 0 0,0-1 0 0 0,0 0 1 0 0,0-1-1 0 0,0 0 0 0 0,0 0 1 0 0,0-1-1 0 0,0 1 1 0 0,0-1-1 0 0,2-1-152 0 0,-5 1 57 0 0,1-1-1 0 0,-1 1 1 0 0,0-1-1 0 0,0 0 1 0 0,0 0-1 0 0,0 0 1 0 0,0 0-1 0 0,-1-1 1 0 0,1 0-1 0 0,-1 0 1 0 0,1 0-1 0 0,-1 0 1 0 0,0 0-1 0 0,0 0 1 0 0,-1-1-1 0 0,1 0 1 0 0,-1 1-1 0 0,1-1 1 0 0,-1 0-1 0 0,0 0 1 0 0,-1 0 0 0 0,1 0-1 0 0,-1-1 1 0 0,0 1-1 0 0,0 0 1 0 0,1-5-57 0 0,-2 7-15 0 0,0 0 1 0 0,0-1-1 0 0,-1 1 1 0 0,1 0-1 0 0,0 0 1 0 0,-1 0-1 0 0,1 0 1 0 0,-1 0 0 0 0,0 0-1 0 0,0 0 1 0 0,0 0-1 0 0,0 0 1 0 0,0 0-1 0 0,0 0 1 0 0,0 0-1 0 0,-1 1 1 0 0,1-1-1 0 0,-1 1 1 0 0,1-1 0 0 0,-1 1-1 0 0,0-1 1 0 0,1 1-1 0 0,-1 0 1 0 0,0 0-1 0 0,0 0 1 0 0,0 0-1 0 0,0 0 1 0 0,0 0-1 0 0,0 0 1 0 0,0 1 0 0 0,0-1 14 0 0,-116-20-4032 0 0,78 21-555 0 0,2 3-4096 0 0,22 0 127 0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4.0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1 170 0 0 0,'57'-12'0'0'0,"-22"27"0"0"0,-14-11 424 0 0,1-2 0 0 0,0 0 0 0 0,0-1 0 0 0,0-1 0 0 0,0-1 0 0 0,0-1 0 0 0,1-2-424 0 0,43-2 379 0 0,224-8 362 0 0,196 15-421 0 0,-417 2-293 0 0,39 4 402 0 0,-1-4 1 0 0,1-5 0 0 0,-1-5-1 0 0,2-5-429 0 0,-12-3 184 0 0,1 5-1 0 0,0 4 0 0 0,0 5 1 0 0,9 4-184 0 0,314 30 61 0 0,334-37 337 0 0,-38 4 122 0 0,-144-23-344 0 0,40 13 365 0 0,235-31 589 0 0,-334-10 350 0 0,-250 29-1269 0 0,-192 22-25 0 0,-72 0-126 0 0,0 0 46 0 0,0 0 55 0 0,0 0 62 0 0,0 0 64 0 0,0 0 69 0 0,0 0 5 0 0,0 0 18 0 0,0 0-3 0 0,0 0-35 0 0,0 0-30 0 0,0 0-62 0 0,0 0-66 0 0,0 0-64 0 0,0 0-40 0 0,0 0-35 0 0,0 0-14 0 0,0 0 9 0 0,0 0-19 0 0,0 0-8 0 0,0 0 1 0 0,0 0-26 0 0,0 0 1 0 0,0 0-5 0 0,0 0-10 0 0,0 0 4 0 0,0 0-14 0 0,0 0-8 0 0,0 0 2 0 0,0 0-4 0 0,0 0 1 0 0,0 0 8 0 0,0 0 20 0 0,0 0 11 0 0,0 0 16 0 0,0 0 15 0 0,0 0-5 0 0,0 0 22 0 0,0 0 5 0 0,0 0-8 0 0,0 0 12 0 0,0 0-8 0 0,0 0-2 0 0,0 0 2 0 0,0 0-1 0 0,0 0-18 0 0,0 0-2 0 0,0 0-13 0 0,0 0-28 0 0,0 0 31 0 0,0 0-1 0 0,0 0 6 0 0,0 0 26 0 0,0 0-20 0 0,0 0-6 0 0,0 0 2 0 0,0 0 8 0 0,0 0 9 0 0,0 0-26 0 0,0 0 21 0 0,0 0-4 0 0,0 0-2 0 0,0 0-1 0 0,0 0-7 0 0,0 0-5 0 0,0 0 2 0 0,0 0-1 0 0,0 0 8 0 0,0 0 3 0 0,0 0 1 0 0,0 0-62 0 0,0 0 14 0 0,0 0 8 0 0,0 0 8 0 0,0 0 28 0 0,0 0-5 0 0,0 0 6 0 0,0 0 7 0 0,0 0 14 0 0,0 0-5 0 0,0 0 11 0 0,0 0 9 0 0,0 0-10 0 0,0 0 5 0 0,0 0-8 0 0,0 0-20 0 0,0 0 3 0 0,0 0-9 0 0,0 0-3 0 0,0 0-4 0 0,0 0 2 0 0,0 0-4 0 0,0 0 2 0 0,0 0 12 0 0,0 0 7 0 0,0 0 1 0 0,0 0-4 0 0,0 0 6 0 0,0 0 11 0 0,0 0-1 0 0,0 0 9 0 0,0 0 20 0 0,0 0-1 0 0,0 0 17 0 0,0 0 17 0 0,0 0-2 0 0,0 0 9 0 0,0 0-12 0 0,0 0-7 0 0,0 0-8 0 0,0 0 6 0 0,0 0-10 0 0,0 0-3 0 0,0 0 6 0 0,0 0-30 0 0,0 0-12 0 0,0 0-6 0 0,0 0-18 0 0,0 0-6 0 0,0 0 7 0 0,0 0-8 0 0,0 0 2 0 0,0 0 19 0 0,24 23-6728 0 0,-15-14 1155 0 0,-1-5-175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3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1 644 1280 0 0,'0'0'1537'0'0,"0"0"-81"0"0,0 0 70 0 0,0 0 147 0 0,0 0 76 0 0,0 0-77 0 0,0 0-210 0 0,0 0-278 0 0,0 0-273 0 0,0 0-202 0 0,0 0-123 0 0,0 0-64 0 0,0 0-12 0 0,9 8 3179 0 0,205-8 1221 0 0,-172 0-4558 0 0,66 3 496 0 0,-108-3-817 0 0,-11-1-6361 0 0,-3-1-3543 0 0,12 2 5076 0 0,0 0-810 0 0</inkml:trace>
  <inkml:trace contextRef="#ctx0" brushRef="#br0" timeOffset="732.296">61 479 3577 0 0,'0'0'1319'0'0,"0"0"-362"0"0,0 0-47 0 0,0 0 289 0 0,0 0 338 0 0,0 0 148 0 0,0 0-90 0 0,0 0-219 0 0,0 0-232 0 0,0 0-196 0 0,0 0-159 0 0,0 0-105 0 0,0 0-71 0 0,1 19-42 0 0,0 120 813 0 0,-43 96-323 0 0,42-206-2005 0 0,0-17-3298 0 0,0-12 308 0 0,3 1 1111 0 0,-3-1 2008 0 0,2 3-5984 0 0</inkml:trace>
  <inkml:trace contextRef="#ctx0" brushRef="#br0" timeOffset="1434.059">496 615 0 0 0,'0'0'725'0'0,"0"0"72"0"0,0 0 126 0 0,0 0 213 0 0,0 0 120 0 0,0 0-21 0 0,0 0-137 0 0,0 0-180 0 0,0 0-131 0 0,0 0-13 0 0,0 0 27 0 0,0 0 15 0 0,0 0 25 0 0,-1 4-29 0 0,1-3-690 0 0,0 0 1 0 0,0 0-1 0 0,0 1 1 0 0,0-1-1 0 0,0 0 1 0 0,0 0-1 0 0,0 0 1 0 0,1 1 0 0 0,-1-1-1 0 0,0 0 1 0 0,1 0-1 0 0,-1 0 1 0 0,1 0-1 0 0,-1 0 1 0 0,1 0-1 0 0,0 0 1 0 0,-1 0-1 0 0,1 0 1 0 0,0 0-1 0 0,0 0 1 0 0,0 0-1 0 0,0 0 1 0 0,0 0-1 0 0,-1-1 1 0 0,1 1-1 0 0,1 0 1 0 0,-1-1 0 0 0,0 1-1 0 0,0-1 1 0 0,0 1-1 0 0,0-1 1 0 0,0 1-1 0 0,0-1 1 0 0,1 0-1 0 0,-1 0 1 0 0,0 0-1 0 0,0 1 1 0 0,0-1-1 0 0,1 0 1 0 0,-1 0-1 0 0,0-1 1 0 0,0 1-1 0 0,1 0 1 0 0,-1 0-1 0 0,0-1 1 0 0,0 1-1 0 0,0 0 1 0 0,0-1-123 0 0,8-1 277 0 0,-1 0 0 0 0,0 0 0 0 0,0-1 0 0 0,-1-1 0 0 0,1 1 0 0 0,-1-1 0 0 0,0 0 0 0 0,1-1 1 0 0,-2 0-1 0 0,1 0 0 0 0,-1 0 0 0 0,1-1 0 0 0,-1-1-277 0 0,10-6 291 0 0,127-131 1384 0 0,-136 130-1489 0 0,-2 6 160 0 0,-5 20-370 0 0,-4 17 28 0 0,1 1 1 0 0,1 0-1 0 0,2-1 1 0 0,1 1-1 0 0,2-1 1 0 0,1 1-1 0 0,1-1 1 0 0,3 8-5 0 0,0-10 1 0 0,5 12 5 0 0,-1 2 0 0 0,-2-1 0 0 0,-2 2 1 0 0,-2-1-1 0 0,0 38-6 0 0,-5-53 3 0 0,-11 110 118 0 0,9-131-117 0 0,0-1 0 0 0,-1 1 0 0 0,1-1 0 0 0,-1 1 0 0 0,0-1 0 0 0,0 0 0 0 0,0 0 0 0 0,0 0 0 0 0,-1 0 0 0 0,0 0 0 0 0,1-1 0 0 0,-1 1 0 0 0,-1-1 0 0 0,1 1 0 0 0,0-1 0 0 0,-1 0 0 0 0,0-1 0 0 0,0 1 0 0 0,0-1 0 0 0,0 1 0 0 0,0-1 0 0 0,0 0 0 0 0,0-1 0 0 0,-1 1 0 0 0,1-1 0 0 0,-4 1-4 0 0,3-1-111 0 0,0 0 1 0 0,0 0-1 0 0,0-1 1 0 0,0 0-1 0 0,-1 0 1 0 0,1 0-1 0 0,0-1 1 0 0,0 1-1 0 0,0-1 0 0 0,0 0 1 0 0,1-1-1 0 0,-1 1 1 0 0,0-1-1 0 0,0 0 1 0 0,1 0-1 0 0,-1 0 0 0 0,1-1 1 0 0,0 0-1 0 0,-1 0 111 0 0,-30-53-10484 0 0,31 45 5117 0 0,1 3-1853 0 0</inkml:trace>
  <inkml:trace contextRef="#ctx0" brushRef="#br0" timeOffset="1868.722">545 287 4193 0 0,'0'0'1790'0'0,"0"0"-173"0"0,0 0-18 0 0,0 0 118 0 0,0 0 14 0 0,0 0-123 0 0,0 0-240 0 0,0 0-255 0 0,0 0-208 0 0,0 0-114 0 0,0 0-38 0 0,0 0-7 0 0,0 0 18 0 0,18-25-21 0 0,53-79-42 0 0,30-25 2395 0 0,-82 101-2048 0 0,-19 27-936 0 0,0 1 4 0 0,0 0-28 0 0,0 0-37 0 0,0 0-30 0 0,8 12-8 0 0,49 126 339 0 0,-54-129-930 0 0,64 107 834 0 0,-47-97-4605 0 0,2-4-4012 0 0,-19-15-2970 0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14 752 0 0,'0'0'1276'0'0,"0"0"-62"0"0,0 0 108 0 0,0 0 295 0 0,0 0 246 0 0,0 0 59 0 0,0 0-143 0 0,0 0-236 0 0,0 0-252 0 0,0 0-237 0 0,0 0-210 0 0,4-3-181 0 0,2-2-532 0 0,1 0 536 0 0,-17 19 300 0 0,-208 243-220 0 0,166-184-4384 0 0,37-47-804 0 0,1 0-3552 0 0,8-15 4412 0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1 227 0 0 0,'0'0'2200'0'0,"0"0"236"0"0,0 0 106 0 0,0 0 25 0 0,0 0-107 0 0,0 0-266 0 0,0 0-380 0 0,0 0-373 0 0,0 0-300 0 0,0 0-180 0 0,0 0-143 0 0,0 0-131 0 0,0 0-107 0 0,0 0-107 0 0,16 3 1186 0 0,103-2 1230 0 0,95-2-1640 0 0,-57-36-1670 0 0,-146 32-7 0 0,-4 2-5898 0 0,-10 8-5855 0 0,-1-1 3426 0 0</inkml:trace>
  <inkml:trace contextRef="#ctx0" brushRef="#br0" timeOffset="257.611">71 466 13595 0 0,'0'0'1344'0'0,"0"0"-330"0"0,0 0 33 0 0,0 0 173 0 0,0 0 55 0 0,0 0-79 0 0,0 0-168 0 0,0 0-132 0 0,0 0-91 0 0,0 0-101 0 0,0 0-109 0 0,0 0-129 0 0,32 5-123 0 0,102 14-111 0 0,-41-28 47 0 0,74-31-755 0 0,-113 24-3355 0 0,0-1-5289 0 0,-40 13-2316 0 0</inkml:trace>
  <inkml:trace contextRef="#ctx0" brushRef="#br0" timeOffset="1149.21">849 24 3121 0 0,'0'0'2726'0'0,"0"0"-765"0"0,0 0-251 0 0,0 0 5 0 0,0 0 13 0 0,0 0-99 0 0,0 0-216 0 0,0 0-266 0 0,0 0-230 0 0,0 0-203 0 0,0 0-168 0 0,0 0-101 0 0,2-1-78 0 0,6-3-135 0 0,1 0 0 0 0,-1 1 0 0 0,0 0 0 0 0,1 1 0 0 0,0 0 0 0 0,-1 0 0 0 0,1 1 1 0 0,0 0-1 0 0,0 0 0 0 0,0 1 0 0 0,0 0 0 0 0,0 1 0 0 0,0 0-232 0 0,11-1 198 0 0,-17 0-186 0 0,0 0 0 0 0,-1 0 0 0 0,1 0 0 0 0,0 0 0 0 0,0 0 0 0 0,0 1 0 0 0,0-1 0 0 0,-1 1 0 0 0,1 0 0 0 0,0-1-1 0 0,-1 1 1 0 0,1 1 0 0 0,0-1 0 0 0,-1 0 0 0 0,1 1 0 0 0,-1-1 0 0 0,0 1 0 0 0,1 0 0 0 0,-1-1 0 0 0,0 1 0 0 0,0 0 0 0 0,0 0 0 0 0,-1 1-1 0 0,1-1 1 0 0,0 0 0 0 0,-1 1 0 0 0,1-1 0 0 0,-1 1 0 0 0,0-1 0 0 0,0 1 0 0 0,0 0 0 0 0,0-1 0 0 0,0 1 0 0 0,-1 0 0 0 0,1 0 0 0 0,-1 0-1 0 0,0-1 1 0 0,0 1 0 0 0,0 0 0 0 0,0 0 0 0 0,0 0 0 0 0,-1 0 0 0 0,1-1 0 0 0,-1 1 0 0 0,1 0 0 0 0,-1 0 0 0 0,0-1 0 0 0,0 1 0 0 0,-1 0-1 0 0,1-1-11 0 0,-18 32 61 0 0,-1-1 0 0 0,-1-2 0 0 0,-2 0-1 0 0,-1-1 1 0 0,-2-1 0 0 0,-23 20-61 0 0,-64 77 122 0 0,109-121-92 0 0,0 0 0 0 0,0 0 0 0 0,1 1 0 0 0,0-1 0 0 0,0 1-1 0 0,0-1 1 0 0,1 1 0 0 0,0 0 0 0 0,0 0 0 0 0,0 0 0 0 0,1 1 0 0 0,0-1-1 0 0,0 0 1 0 0,1 0 0 0 0,0 1 0 0 0,0-1 0 0 0,0 0 0 0 0,1 4-30 0 0,2-6 45 0 0,0 0 1 0 0,0-1 0 0 0,0 1 0 0 0,0-1 0 0 0,1 0 0 0 0,0 0-1 0 0,-1 0 1 0 0,1 0 0 0 0,0-1 0 0 0,0 1 0 0 0,0-1-1 0 0,1 0 1 0 0,-1 0 0 0 0,0-1 0 0 0,1 1 0 0 0,-1-1-1 0 0,1 0 1 0 0,0 0 0 0 0,-1-1 0 0 0,2 1-46 0 0,171 6 1027 0 0,-90-30-1055 0 0,-27-26-3968 0 0,-31 5-3088 0 0,-24 36 4948 0 0,4-3-3762 0 0,-4 6-1878 0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2785 0 0,'0'0'2870'0'0,"0"0"-1149"0"0,0 0-335 0 0,0 0 56 0 0,0 0 42 0 0,0 0-72 0 0,0 0-213 0 0,0 0-279 0 0,0 0-269 0 0,0 0-178 0 0,0 0-74 0 0,0 0 11 0 0,0 0 62 0 0,2 11 57 0 0,31 290 1988 0 0,0-13-1616 0 0,-20-233 26 0 0,0-70 1826 0 0,59-172-1082 0 0,54-184-1155 0 0,-58 219-2039 0 0,-55 185-10238 0 0,-13-19 5885 0 0,0-2-2402 0 0</inkml:trace>
  <inkml:trace contextRef="#ctx0" brushRef="#br0" timeOffset="454.621">384 567 4345 0 0,'0'0'3037'0'0,"0"0"-1488"0"0,0 0-323 0 0,0 0 201 0 0,0 0 141 0 0,0 0-92 0 0,0 0-229 0 0,0 0-165 0 0,0 0-134 0 0,0 0-112 0 0,0 0-104 0 0,0 0-137 0 0,0 0-97 0 0,20-6-46 0 0,66-20-20 0 0,-83 25-373 0 0,0 0 0 0 0,-1 1-1 0 0,1-1 1 0 0,0 0 0 0 0,-1 0 0 0 0,1-1 0 0 0,-1 1-1 0 0,1 0 1 0 0,-1-1 0 0 0,0 0 0 0 0,0 1 0 0 0,1-1-1 0 0,-1 0 1 0 0,0 0 0 0 0,-1 0 0 0 0,1-1 0 0 0,0 1-1 0 0,-1 0 1 0 0,1-1 0 0 0,-1 1 0 0 0,1-1 0 0 0,-1 1-1 0 0,0-1 1 0 0,0 0 0 0 0,-1 1 0 0 0,1-2-59 0 0,2-5 162 0 0,-2 7-162 0 0,-1-1 0 0 0,1 1-1 0 0,-1 0 1 0 0,0-1 0 0 0,0 1 0 0 0,0 0 0 0 0,0-1 0 0 0,0 1 0 0 0,0-1-1 0 0,0 1 1 0 0,-1 0 0 0 0,1-1 0 0 0,-1 1 0 0 0,0 0 0 0 0,0 0-1 0 0,0 0 1 0 0,0-1 0 0 0,0 1 0 0 0,0 0 0 0 0,0 0 0 0 0,-1 0-1 0 0,1 0 1 0 0,-1 1 0 0 0,0-1 0 0 0,1 0 0 0 0,-1 1 0 0 0,0-1-1 0 0,0 1 1 0 0,0 0 0 0 0,0-1 0 0 0,0 1 0 0 0,0 0 0 0 0,0 0-1 0 0,-1 0 1 0 0,1 0 0 0 0,0 1 0 0 0,0-1 0 0 0,-1 1 0 0 0,1-1 0 0 0,0 1-1 0 0,-1 0 1 0 0,1 0 0 0 0,-1 0 0 0 0,1 0 0 0 0,0 0 0 0 0,-1 1-1 0 0,1-1 1 0 0,0 1 0 0 0,-1-1 0 0 0,1 1 0 0 0,0 0 0 0 0,0 0-1 0 0,0 0 1 0 0,-1 0 0 0 0,1 1 0 0 0,0-1 0 0 0,0 0 0 0 0,0 1 0 0 0,-7 6-23 0 0,-1 0 1 0 0,2 1-1 0 0,0 0 0 0 0,0 0 1 0 0,0 1-1 0 0,1 0 1 0 0,1 0-1 0 0,-1 1 1 0 0,2 0-1 0 0,0 0 1 0 0,0 0-1 0 0,1 1 0 0 0,0-1 1 0 0,1 1-1 0 0,0 0 1 0 0,1 0-1 0 0,0 0 1 0 0,1 1-1 0 0,1-1 1 0 0,0 0-1 0 0,0 0 1 0 0,3 11 22 0 0,-3-16 16 0 0,0-1 0 0 0,1 1 0 0 0,0-1 1 0 0,0 1-1 0 0,1-1 0 0 0,0 0 1 0 0,0 1-1 0 0,0-1 0 0 0,1 0 1 0 0,0 0-1 0 0,0-1 0 0 0,1 1 0 0 0,-1 0 1 0 0,1-1-1 0 0,0 0 0 0 0,1 0 1 0 0,-1 0-1 0 0,1-1 0 0 0,0 1 1 0 0,0-1-1 0 0,1 0 0 0 0,-1-1 1 0 0,1 1-1 0 0,0-1 0 0 0,-1 0 0 0 0,2-1 1 0 0,-1 1-1 0 0,0-1 0 0 0,0 0 1 0 0,1-1-1 0 0,-1 0 0 0 0,1 0 1 0 0,-1 0-1 0 0,1 0 0 0 0,-1-1 1 0 0,1 0-1 0 0,0-1 0 0 0,-1 0 0 0 0,1 0 1 0 0,-1 0-1 0 0,1-1 0 0 0,-1 1 1 0 0,0-2-1 0 0,5-1-16 0 0,7-10-981 0 0,-1 0 0 0 0,0-1 0 0 0,-1-1-1 0 0,-1 0 1 0 0,0-1 0 0 0,8-14 981 0 0,26-29-8363 0 0,-32 41 3516 0 0,-5 4 591 0 0</inkml:trace>
  <inkml:trace contextRef="#ctx0" brushRef="#br0" timeOffset="710.587">993 453 792 0 0,'0'0'2209'0'0,"0"0"-153"0"0,0 0 181 0 0,0 0 306 0 0,0 0-17 0 0,0 0-345 0 0,0 0-456 0 0,0 0-378 0 0,0 0-272 0 0,0 0-198 0 0,0 0-137 0 0,0 0-138 0 0,-14 28-137 0 0,-41 85-126 0 0,-5 33 70 0 0,58-113-2520 0 0,2-33 1131 0 0,0 0-262 0 0,-2-1-5222 0 0,1-3 3319 0 0,-1-1-1578 0 0,0 4 1265 0 0</inkml:trace>
  <inkml:trace contextRef="#ctx0" brushRef="#br0" timeOffset="952.696">741 438 6225 0 0,'0'0'2925'0'0,"0"0"-367"0"0,0 0-390 0 0,0 0-395 0 0,0 0-473 0 0,0 0-441 0 0,0 0-271 0 0,0 0-108 0 0,0 0-3 0 0,0 0 56 0 0,0 0 9 0 0,0 0-39 0 0,0 0-56 0 0,9 14-54 0 0,28 45-15 0 0,-25-42-103 0 0,1-2 0 0 0,0 1 1 0 0,1-2-1 0 0,1 0 0 0 0,0 0 0 0 0,1-2 1 0 0,0 0-1 0 0,4 1-275 0 0,54 45 288 0 0,1-15-355 0 0,-39-38-3450 0 0,-24-14-2495 0 0,-10 3-755 0 0,-2 2-1509 0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63 8730 0 0,'0'0'2004'0'0,"0"0"-226"0"0,0 0-260 0 0,0 0-125 0 0,0 0-124 0 0,0 0-175 0 0,0 0-172 0 0,0 0-217 0 0,0 0-174 0 0,0 0-76 0 0,0 0 0 0 0,0 0 12 0 0,0 0 11 0 0,0 8-35 0 0,-9 153 1399 0 0,4-73-1343 0 0,8-83-465 0 0,0 0 1 0 0,0 0 0 0 0,1 0 0 0 0,0 0 0 0 0,0-1 0 0 0,0 0 0 0 0,1 0 0 0 0,-1 0 0 0 0,1 0 0 0 0,0-1 0 0 0,0 1-1 0 0,1-1 1 0 0,-1 0 0 0 0,0-1 0 0 0,1 0 0 0 0,0 0 0 0 0,2 1-35 0 0,81 4-488 0 0,-46-34-4744 0 0,-21 1-2151 0 0,-21 24 6620 0 0,6-8-4503 0 0,0 5-778 0 0</inkml:trace>
  <inkml:trace contextRef="#ctx0" brushRef="#br0" timeOffset="270.455">404 11 7922 0 0,'0'0'2698'0'0,"0"0"-758"0"0,0 0-425 0 0,0 0-137 0 0,0 0-97 0 0,0 0-118 0 0,0 0-124 0 0,0 0-137 0 0,0 0-70 0 0,0 0-84 0 0,0 0-105 0 0,0 0-97 0 0,-25 33-75 0 0,-75 103-45 0 0,44-36 317 0 0,40-61-664 0 0,1 0 1 0 0,2 1-1 0 0,2 1 1 0 0,2 0-1 0 0,1 0 1 0 0,2 1-1 0 0,2 0 1 0 0,2 42-80 0 0,-2-28 363 0 0,3-45-2436 0 0,0-4-4238 0 0,1-7-5909 0 0,0-4 7578 0 0</inkml:trace>
  <inkml:trace contextRef="#ctx0" brushRef="#br0" timeOffset="604.985">715 177 6353 0 0,'0'0'2374'0'0,"0"0"-896"0"0,0 0-290 0 0,0 0 59 0 0,0 0 88 0 0,0 0-47 0 0,0 0-122 0 0,0 0-179 0 0,0 0-199 0 0,-34 22-160 0 0,-103 68-159 0 0,71-25 36 0 0,58-51-407 0 0,1-1 10 0 0,-1-1 0 0 0,2 1 0 0 0,0 0 0 0 0,0 0 0 0 0,1 0 0 0 0,1 1 0 0 0,0 0 0 0 0,1 0 0 0 0,0 0 0 0 0,2 0 1 0 0,-1 9-109 0 0,1-20 19 0 0,1 1 1 0 0,-1 0 0 0 0,1-1-1 0 0,0 1 1 0 0,0 0 0 0 0,0-1-1 0 0,1 1 1 0 0,-1 0 0 0 0,1-1 0 0 0,0 1-1 0 0,0-1 1 0 0,0 1 0 0 0,1-1-1 0 0,-1 0 1 0 0,1 1 0 0 0,0-1-1 0 0,-1 0 1 0 0,2 0 0 0 0,-1 0 0 0 0,0 0-1 0 0,0-1 1 0 0,1 1 0 0 0,0-1-1 0 0,-1 1 1 0 0,1-1 0 0 0,0 0-1 0 0,0 0 1 0 0,0 0 0 0 0,1 0 0 0 0,-1-1-1 0 0,2 2-19 0 0,4-1 149 0 0,0 1 0 0 0,0-2 0 0 0,0 1 0 0 0,1-1 0 0 0,-1 0 0 0 0,0-1 0 0 0,0 0 0 0 0,1 0 0 0 0,-1-1 0 0 0,0-1 0 0 0,0 1 0 0 0,0-2 0 0 0,0 1 0 0 0,0-1 0 0 0,0 0 0 0 0,-1-1 0 0 0,1 0 0 0 0,-1 0 0 0 0,0-1 0 0 0,0 0 0 0 0,-1 0 0 0 0,6-6-149 0 0,-1 2 97 0 0,-1-1-1 0 0,0-1 1 0 0,-1 1-1 0 0,0-2 0 0 0,-1 1 1 0 0,0-1-1 0 0,0-1 1 0 0,-2 0-1 0 0,1 0 1 0 0,-2 0-1 0 0,0-1 1 0 0,0 0-1 0 0,2-14-96 0 0,-4 15-45 0 0,-1 0 1 0 0,-1-1-1 0 0,-1 0 0 0 0,0 1 0 0 0,0-1 1 0 0,-1 0-1 0 0,-1 0 0 0 0,-1 1 1 0 0,0-1-1 0 0,-3-12 45 0 0,3 21-244 0 0,0-1 0 0 0,0 0 1 0 0,-1 1-1 0 0,0-1 0 0 0,0 1 1 0 0,0 0-1 0 0,-1 0 0 0 0,1 0 0 0 0,-1 1 1 0 0,0-1-1 0 0,-1 1 0 0 0,1 0 1 0 0,-1 0-1 0 0,0 0 0 0 0,0 1 0 0 0,0 0 1 0 0,0 0 243 0 0,-47-6-7105 0 0,43 9 3802 0 0,-1 0-6950 0 0</inkml:trace>
  <inkml:trace contextRef="#ctx0" brushRef="#br0" timeOffset="1017.313">1123 251 5593 0 0,'0'0'2349'0'0,"0"0"-634"0"0,0 0-320 0 0,0 0-87 0 0,0 0-112 0 0,0 0-164 0 0,0 0-142 0 0,0 0-126 0 0,0 0-104 0 0,0 0-89 0 0,0 0-101 0 0,0 0-86 0 0,-22 1-71 0 0,-68 6-34 0 0,87-7-255 0 0,0 1 1 0 0,0-1-1 0 0,1 1 1 0 0,-1-1-1 0 0,0 1 1 0 0,1 0-1 0 0,-1 0 1 0 0,1 0-1 0 0,-1 0 1 0 0,1 1-1 0 0,-1-1 1 0 0,1 1-1 0 0,0-1 1 0 0,-1 1-1 0 0,1 0 1 0 0,0 0-1 0 0,0 0 1 0 0,1 0-1 0 0,-1 0 1 0 0,0 0-1 0 0,1 0 1 0 0,-1 1-1 0 0,1-1 1 0 0,0 1-1 0 0,0-1 1 0 0,-1 2-25 0 0,-6 12 116 0 0,2-7-93 0 0,1 2 1 0 0,0-1-1 0 0,1 0 0 0 0,0 1 0 0 0,1 0 0 0 0,0 0 1 0 0,1 0-1 0 0,0 0 0 0 0,0 1 0 0 0,1-1 0 0 0,1 0 1 0 0,0 1-1 0 0,1-1 0 0 0,0 0 0 0 0,2 8-23 0 0,0-12 84 0 0,0-1-1 0 0,1 0 1 0 0,0 0-1 0 0,1 0 1 0 0,-1 0-1 0 0,1-1 0 0 0,0 0 1 0 0,0 0-1 0 0,1 0 1 0 0,-1-1-1 0 0,1 1 1 0 0,0-1-1 0 0,0-1 1 0 0,1 1-1 0 0,-1-1 1 0 0,1 0-1 0 0,-1-1 1 0 0,1 1-1 0 0,0-1 0 0 0,0-1 1 0 0,0 1-1 0 0,0-1 1 0 0,1-1-1 0 0,-1 1 1 0 0,0-1-1 0 0,0 0 1 0 0,0-1-1 0 0,0 0 1 0 0,1 0-1 0 0,-1 0 0 0 0,3-2-83 0 0,2-1 168 0 0,0-1-1 0 0,0-1 0 0 0,0 0 0 0 0,-1 0 0 0 0,0-1 0 0 0,0-1 0 0 0,-1 0 0 0 0,0 0 0 0 0,0-1 0 0 0,-1 0 0 0 0,0-1 0 0 0,0 0 0 0 0,-1 0 0 0 0,-1-1 0 0 0,0 0 0 0 0,6-11-167 0 0,-8 14 26 0 0,0-1 0 0 0,-1 0-1 0 0,0 1 1 0 0,0-1 0 0 0,-1-1 0 0 0,0 1 0 0 0,-1 0-1 0 0,1-1 1 0 0,-2 1 0 0 0,0-1 0 0 0,0 0-1 0 0,0-8-25 0 0,-4 11-141 0 0,1 0-1 0 0,-1 0 1 0 0,0 0-1 0 0,0 1 0 0 0,-1-1 1 0 0,0 1-1 0 0,0 0 1 0 0,0 0-1 0 0,-1 1 1 0 0,0-1-1 0 0,0 1 0 0 0,0 0 1 0 0,-1 1-1 0 0,0-1 1 0 0,0 1-1 0 0,0 0 0 0 0,0 0 1 0 0,0 1-1 0 0,-1 0 1 0 0,0 0-1 0 0,0 0 0 0 0,0 1 1 0 0,-3-1 141 0 0,-47-5-3669 0 0,19 12-5693 0 0,23 0 60 0 0</inkml:trace>
  <inkml:trace contextRef="#ctx0" brushRef="#br0" timeOffset="2559.691">1492 380 2745 0 0,'0'0'2707'0'0,"0"0"-684"0"0,0 0-224 0 0,0 0 112 0 0,0 0 29 0 0,0 0-154 0 0,0 0-261 0 0,0 0-307 0 0,0 0-219 0 0,0 0-114 0 0,0 0-101 0 0,0 0-56 0 0,0 0-4 0 0,2-11-60 0 0,30-85 1329 0 0,48-48-420 0 0,-34 93-1310 0 0,-42 84-411 0 0,0 96 269 0 0,-3-128-100 0 0,1 0 0 0 0,-1 0 0 0 0,1 0 0 0 0,0-1 1 0 0,-1 1-1 0 0,1 0 0 0 0,0-1 0 0 0,0 1 0 0 0,-1-1 0 0 0,1 1 0 0 0,0-1 0 0 0,0 0 0 0 0,0 0 0 0 0,0 0 0 0 0,0 0 0 0 0,-1 0 0 0 0,1 0 0 0 0,0-1 0 0 0,0 1 0 0 0,0 0 0 0 0,0-1 0 0 0,-1 0 0 0 0,1 1 1 0 0,0-1-1 0 0,-1 0 0 0 0,1 0 0 0 0,0 0 0 0 0,1-1-21 0 0,133-137 350 0 0,-30 40-352 0 0,-106 99-4 0 0,0 1 0 0 0,0-1 0 0 0,0 0 0 0 0,0 1 1 0 0,0-1-1 0 0,0 1 0 0 0,0-1 0 0 0,0 0 0 0 0,0 1 0 0 0,0-1 1 0 0,0 1-1 0 0,0-1 0 0 0,1 0 0 0 0,-1 1 0 0 0,0-1 0 0 0,0 0 1 0 0,0 1-1 0 0,1-1 0 0 0,-1 0 0 0 0,0 1 0 0 0,0-1 0 0 0,1 0 1 0 0,-1 0-1 0 0,0 1 0 0 0,1-1 0 0 0,-1 0 0 0 0,0 0 0 0 0,1 0 1 0 0,-1 1-1 0 0,0-1 0 0 0,1 0 0 0 0,-1 0 0 0 0,1 0 0 0 0,-1 0 1 0 0,0 0-1 0 0,1 0 0 0 0,-1 0 0 0 0,0 0 0 0 0,1 0 0 0 0,-1 0 1 0 0,1 0-1 0 0,-1 0 6 0 0,0 1 5 0 0,-21 79 116 0 0,-11 93 26 0 0,39-125-749 0 0,0-43-627 0 0,13 1-7557 0 0,-18-6 7240 0 0,7 0-6882 0 0,-4-3 1813 0 0</inkml:trace>
  <inkml:trace contextRef="#ctx0" brushRef="#br0" timeOffset="2826.443">2366 8 8954 0 0,'0'0'3999'0'0,"0"0"-2134"0"0,0 0-577 0 0,0 0 90 0 0,0 0 66 0 0,0 0-110 0 0,-32 30-255 0 0,-105 99-283 0 0,-127 127 667 0 0,61-71-1357 0 0,102-79-3157 0 0,94-92-1265 0 0,8-8-7654 0 0,0-3 7601 0 0</inkml:trace>
  <inkml:trace contextRef="#ctx0" brushRef="#br0" timeOffset="3254.916">2436 372 6241 0 0,'0'0'2041'0'0,"0"0"-86"0"0,0 0 33 0 0,0 0 25 0 0,0 0-238 0 0,0 0-379 0 0,0 0-308 0 0,0 0-201 0 0,0 0-105 0 0,0 0-125 0 0,0 0-125 0 0,0 0-105 0 0,0 0-79 0 0,-12-5-25 0 0,-39-16-4 0 0,8 29 267 0 0,-40 44 164 0 0,71-46-705 0 0,1 1 0 0 0,0 0 0 0 0,0 1 0 0 0,0 0 0 0 0,1 1 0 0 0,0 0 0 0 0,1 1 0 0 0,0 0 0 0 0,-4 7-45 0 0,12-16-2 0 0,0 0 0 0 0,0 0 0 0 0,1 0-1 0 0,-1 1 1 0 0,1-1 0 0 0,-1 0 0 0 0,1 1 0 0 0,0-1-1 0 0,-1 0 1 0 0,1 1 0 0 0,0-1 0 0 0,0 0 0 0 0,0 1-1 0 0,0-1 1 0 0,0 0 0 0 0,0 1 0 0 0,0-1 0 0 0,0 0-1 0 0,1 1 1 0 0,-1-1 0 0 0,0 0 0 0 0,1 1 0 0 0,-1-1-1 0 0,1 0 1 0 0,0 0 0 0 0,-1 1 0 0 0,1-1 0 0 0,0 0-1 0 0,0 0 1 0 0,0 0 0 0 0,0 0 0 0 0,0 0 0 0 0,0 0-1 0 0,0 0 1 0 0,0-1 0 0 0,0 1 0 0 0,0 0 0 0 0,0 0-1 0 0,2 0 3 0 0,55 22 23 0 0,-44-20-5 0 0,3 2-12 0 0,54 31 56 0 0,-69-34-33 0 0,-1 0 0 0 0,0-1 0 0 0,1 1 0 0 0,-1 0 1 0 0,0 0-1 0 0,0-1 0 0 0,0 1 0 0 0,-1 0 0 0 0,1 0 0 0 0,0 0 0 0 0,-1 0 0 0 0,1 0 0 0 0,-1 0 1 0 0,0 0-1 0 0,0 0 0 0 0,1 0 0 0 0,-1 0 0 0 0,-1 1 0 0 0,1-1 0 0 0,0 0 0 0 0,0 0 0 0 0,-1 0 1 0 0,1 0-1 0 0,-1 0 0 0 0,0 0 0 0 0,1 0 0 0 0,-1 0 0 0 0,0-1 0 0 0,0 1 0 0 0,0 0 1 0 0,-1 0-1 0 0,1-1 0 0 0,0 1 0 0 0,-1-1 0 0 0,1 1 0 0 0,-2 0-29 0 0,-80 42 984 0 0,71-41-982 0 0,-1 0-1 0 0,1-1 0 0 0,-1-1 0 0 0,1 0 0 0 0,-1 0 1 0 0,0-1-1 0 0,1-1 0 0 0,-1 0 0 0 0,1-1 0 0 0,-4-1-1 0 0,-19-22-1998 0 0,29 13-2082 0 0,1-2-4425 0 0,4 6-3188 0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5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741 404 10730 0 0,'0'0'2098'0'0,"0"0"-802"0"0,0 0-469 0 0,0 0-56 0 0,0 0 131 0 0,0 0 72 0 0,0 0-32 0 0,0 0-130 0 0,0 0-156 0 0,0 0-128 0 0,0 0-114 0 0,-19-2-95 0 0,-58-3-90 0 0,36 23 16 0 0,33-11-178 0 0,-8 7 4 0 0,0 0 1 0 0,0 0-1 0 0,1 2 1 0 0,1 0-1 0 0,1 1 0 0 0,0 0 1 0 0,1 1-1 0 0,1 0 1 0 0,0 1-1 0 0,2 0 0 0 0,0 0 1 0 0,1 1-1 0 0,0 5-71 0 0,7-23 11 0 0,0 0 0 0 0,0 0 0 0 0,0 0 0 0 0,0 1 0 0 0,1-1 0 0 0,-1 0 0 0 0,1 0 0 0 0,-1 0 0 0 0,1 0-1 0 0,0 1 1 0 0,0-1 0 0 0,0 0 0 0 0,0 0 0 0 0,0 1 0 0 0,0-1 0 0 0,1 0 0 0 0,-1 0 0 0 0,1 0 0 0 0,-1 1 0 0 0,1-1 0 0 0,0 0 0 0 0,0 0-1 0 0,0 0 1 0 0,0 0 0 0 0,0 0 0 0 0,1-1 0 0 0,-1 1 0 0 0,0 0 0 0 0,1 0 0 0 0,-1-1 0 0 0,1 1 0 0 0,0-1 0 0 0,0 0 0 0 0,-1 1 0 0 0,1-1-1 0 0,0 0 1 0 0,0 0 0 0 0,0 0 0 0 0,0 0 0 0 0,0 0 0 0 0,1-1 0 0 0,-1 1 0 0 0,0-1 0 0 0,0 1 0 0 0,0-1 0 0 0,1 0 0 0 0,0 0-11 0 0,17-3 136 0 0,0-2 0 0 0,0-1 0 0 0,0 0 0 0 0,0-1 0 0 0,-1-1 0 0 0,0-1 0 0 0,-1-1 1 0 0,0 0-1 0 0,0-2 0 0 0,-1 0 0 0 0,-1 0 0 0 0,0-2 0 0 0,0 0 0 0 0,-2-1 0 0 0,0 0 1 0 0,10-15-137 0 0,-14 19 58 0 0,10-7 4 0 0,-1-2 1 0 0,-1 0-1 0 0,-1-1 0 0 0,0-1 0 0 0,-2-1 1 0 0,-1 0-1 0 0,-1-1 0 0 0,-1 0 0 0 0,0-1 1 0 0,-2-1-1 0 0,-1 1 0 0 0,-2-2 1 0 0,0 1-1 0 0,-2-1 0 0 0,0 0 0 0 0,-2-3-62 0 0,-3 22 9 0 0,-1-1-1 0 0,0 1 1 0 0,0 0-1 0 0,0 0 1 0 0,-1 0-1 0 0,-1 0 1 0 0,1 1-1 0 0,-1-1 1 0 0,-1 1-1 0 0,1-1 1 0 0,-1 1-1 0 0,-3-4-8 0 0,5 9-4 0 0,1-1-1 0 0,-1 1 1 0 0,-1-1-1 0 0,1 1 1 0 0,0 0-1 0 0,0 0 1 0 0,-1 0-1 0 0,1 0 1 0 0,-1 0-1 0 0,0 0 1 0 0,0 1 0 0 0,0-1-1 0 0,1 1 1 0 0,-1 0-1 0 0,0 0 1 0 0,-1 0-1 0 0,1 0 1 0 0,0 0-1 0 0,0 1 1 0 0,0-1-1 0 0,0 1 1 0 0,-1 0 0 0 0,1 0-1 0 0,0 0 1 0 0,0 1-1 0 0,0-1 1 0 0,0 1-1 0 0,-1-1 1 0 0,1 1-1 0 0,0 0 1 0 0,0 1-1 0 0,0-1 1 0 0,0 1 4 0 0,-70 66-36 0 0,64-57 39 0 0,-5 8-4 0 0,0 1 0 0 0,1 0-1 0 0,1 0 1 0 0,1 1 0 0 0,1 1 0 0 0,1-1 0 0 0,0 2 0 0 0,2-1 0 0 0,1 1 0 0 0,1 0 0 0 0,0 1 0 0 0,2-1 0 0 0,1 1 0 0 0,1 13 1 0 0,0-23-2 0 0,0 0 0 0 0,1 0 0 0 0,1 0 0 0 0,0 0 0 0 0,1 0 0 0 0,0 0 0 0 0,2 0 1 0 0,-1-1-1 0 0,2 1 0 0 0,0-1 0 0 0,0 0 0 0 0,1 0 0 0 0,1-1 0 0 0,0 1 0 0 0,0-2 0 0 0,1 1 0 0 0,1-1 0 0 0,9 9 2 0 0,68 27-865 0 0,-53-43-3223 0 0,-3-10-5483 0 0,-21 2-1493 0 0</inkml:trace>
  <inkml:trace contextRef="#ctx0" brushRef="#br0" timeOffset="549.091">997 783 12267 0 0,'0'0'2089'0'0,"0"0"-324"0"0,0 0-125 0 0,0 0-54 0 0,0 0-182 0 0,0 0-252 0 0,0 0-223 0 0,0 0-184 0 0,0 0-160 0 0,22-32-118 0 0,72-100-93 0 0,-5-9 687 0 0,-36 72-642 0 0,-46 116-623 0 0,-24 125 299 0 0,18-170-83 0 0,-1 0 0 0 0,1 0 0 0 0,0 0 0 0 0,0-1 0 0 0,0 1 0 0 0,0-1 1 0 0,0 1-1 0 0,0-1 0 0 0,0 1 0 0 0,1-1 0 0 0,-1 1 0 0 0,0-1 0 0 0,1 0 1 0 0,-1 0-1 0 0,1 0 0 0 0,-1 0 0 0 0,1 0 0 0 0,0 0 0 0 0,-1 0 0 0 0,1 0 1 0 0,0-1-1 0 0,0 1 0 0 0,0-1 0 0 0,0 1 0 0 0,-1-1 0 0 0,1 0 0 0 0,0 0 1 0 0,0 0-1 0 0,0 0 0 0 0,0 0 0 0 0,0 0 0 0 0,0 0 0 0 0,-1 0 0 0 0,1-1 1 0 0,0 1-1 0 0,0-1 0 0 0,0 0 0 0 0,-1 1 0 0 0,1-1 0 0 0,0 0 0 0 0,-1 0 1 0 0,1 0-1 0 0,0 0 0 0 0,-1 0 0 0 0,1 0 0 0 0,-1-1 0 0 0,0 1 0 0 0,2-2-12 0 0,248-199 657 0 0,-137 125-659 0 0,-108 118-135 0 0,-53 130 177 0 0,47-168-108 0 0,0-1 0 0 0,0 1 0 0 0,0 0 0 0 0,1 0 0 0 0,0 0 0 0 0,-1-1 0 0 0,1 1 0 0 0,0 0 0 0 0,0-1 0 0 0,0 1 0 0 0,1-1 0 0 0,-1 1 0 0 0,1-1 0 0 0,-1 1 0 0 0,1-1 0 0 0,0 0 0 0 0,0 0 0 0 0,0 0 0 0 0,0 0 0 0 0,0 0 0 0 0,0-1 0 0 0,1 1 0 0 0,-1 0 0 0 0,1-1 0 0 0,-1 0 0 0 0,1 0 0 0 0,-1 0 0 0 0,1 0 0 0 0,0 0 0 0 0,0 0 0 0 0,-1 0 0 0 0,1-1 0 0 0,0 0 0 0 0,0 1 0 0 0,0-1 0 0 0,-1 0 0 0 0,2 0 68 0 0,20 1-5656 0 0,0-1-4919 0 0,-18 0 5996 0 0,-5 0 391 0 0</inkml:trace>
  <inkml:trace contextRef="#ctx0" brushRef="#br0" timeOffset="833.444">1 1100 11266 0 0,'0'0'1615'0'0,"0"0"-278"0"0,0 0-109 0 0,0 0 104 0 0,0 0 67 0 0,0 0-97 0 0,0 0-202 0 0,0 0-204 0 0,0 0-182 0 0,36 6-111 0 0,117 18-79 0 0,5-18 403 0 0,448-42 1197 0 0,-133 13-2367 0 0,-433 20-310 0 0,-12 1 1110 0 0,-9 1-3217 0 0,-4 0-2913 0 0,1 1-4144 0 0,-16 0 1539 0 0</inkml:trace>
  <inkml:trace contextRef="#ctx0" brushRef="#br0" timeOffset="1471.041">533 1383 10914 0 0,'0'0'4196'0'0,"0"0"-2201"0"0,0 0-924 0 0,0 0-126 0 0,0 0-68 0 0,0 0-120 0 0,0 0-105 0 0,0 0-86 0 0,0 0-98 0 0,0 0-111 0 0,0 0-95 0 0,0 0-96 0 0,0 0-60 0 0,-26 19-21 0 0,-78 56-18 0 0,65-33 38 0 0,36-38-89 0 0,1 0 0 0 0,0 1 0 0 0,0-1 0 0 0,0 1 0 0 0,0-1 0 0 0,1 1 0 0 0,0 0 0 0 0,0-1 0 0 0,0 1 0 0 0,0 0 0 0 0,1 0 0 0 0,0 0 0 0 0,0 0 0 0 0,0 0 0 0 0,0-1 0 0 0,1 1 0 0 0,0 0 0 0 0,0 0 0 0 0,0 0 0 0 0,1-1-1 0 0,-1 1 1 0 0,1-1 0 0 0,0 1 0 0 0,1-1 0 0 0,-1 0 0 0 0,1 0 0 0 0,0 0 0 0 0,0 0 0 0 0,0 0 0 0 0,0 0 0 0 0,1-1 0 0 0,-1 0 0 0 0,1 0 0 0 0,0 0 0 0 0,0 0 0 0 0,0 0 0 0 0,0-1 0 0 0,1 0 0 0 0,-1 0 0 0 0,1 0 0 0 0,-1 0 0 0 0,1-1 0 0 0,0 1 0 0 0,0-1 0 0 0,-1-1 0 0 0,1 1 0 0 0,5 0-16 0 0,0-2 110 0 0,1 0 0 0 0,0-1 1 0 0,0 0-1 0 0,-1-1 0 0 0,0 0 0 0 0,1-1 1 0 0,-1 0-1 0 0,0 0 0 0 0,-1-1 0 0 0,1 0 1 0 0,-1-1-1 0 0,0 0 0 0 0,0 0 0 0 0,-1-1 1 0 0,0 0-1 0 0,0-1 0 0 0,6-7-110 0 0,106-154 698 0 0,-107 143-694 0 0,-1 0-1 0 0,-1-1 0 0 0,-1 0 1 0 0,-2 0-1 0 0,-1-1 0 0 0,0 0 0 0 0,-3 0 1 0 0,0-1-1 0 0,-2 0 0 0 0,-1 1 0 0 0,-1-15-3 0 0,0 42-4 0 0,1-1-1 0 0,-1 1 1 0 0,0-1-1 0 0,0 1 1 0 0,1-1-1 0 0,-1 1 1 0 0,0-1-1 0 0,0 1 1 0 0,-1-1-1 0 0,1 1 1 0 0,0-1-1 0 0,0 1 1 0 0,-1 0-1 0 0,1-1 1 0 0,-1 1-1 0 0,1-1 1 0 0,-1 1-1 0 0,0 0 1 0 0,1-1-1 0 0,-1 1 1 0 0,0 0-1 0 0,0 0 1 0 0,0-1-1 0 0,0 1 0 0 0,0 0 1 0 0,0 0-1 0 0,0 0 1 0 0,0 0-1 0 0,-1 0 1 0 0,1 1-1 0 0,0-1 1 0 0,0 0-1 0 0,-1 0 1 0 0,1 1-1 0 0,-1-1 1 0 0,1 1-1 0 0,0 0 1 0 0,-1-1-1 0 0,1 1 1 0 0,-1 0-1 0 0,1 0 1 0 0,-1-1-1 0 0,1 1 1 0 0,-1 1-1 0 0,1-1 1 0 0,-1 0-1 0 0,1 0 1 0 0,-1 0-1 0 0,-1 1 5 0 0,-52 48-126 0 0,45-35 129 0 0,-2 2-5 0 0,2 0 1 0 0,0 1-1 0 0,1 1 0 0 0,0 0 0 0 0,2 0 0 0 0,0 1 0 0 0,1-1 0 0 0,1 1 0 0 0,0 1 0 0 0,2-1 0 0 0,0 1 0 0 0,1-1 0 0 0,1 1 1 0 0,1 0-1 0 0,1-1 0 0 0,2 8 2 0 0,-1-9 8 0 0,2-1 0 0 0,0 0 0 0 0,1 0 0 0 0,1 0 0 0 0,1-1 0 0 0,0 0 0 0 0,1 0 0 0 0,1-1 0 0 0,0 1 0 0 0,1-2 0 0 0,1 0 0 0 0,8 10-8 0 0,22 9 92 0 0,-15-55-8194 0 0,-22 15 5332 0 0,8-8-6797 0 0,-8 8 3244 0 0</inkml:trace>
  <inkml:trace contextRef="#ctx0" brushRef="#br0" timeOffset="5107.157">1234 1243 216 0 0,'0'0'1504'0'0,"0"0"45"0"0,0 0 231 0 0,0 0 282 0 0,0 0 81 0 0,0 0-155 0 0,0 0-311 0 0,0 0-338 0 0,0 0-256 0 0,0 0-174 0 0,0 0-74 0 0,3-3-42 0 0,9-9-28 0 0,-9 9-21 0 0,-3 3-48 0 0,0 0-61 0 0,0 0-83 0 0,0 0-91 0 0,0 0-93 0 0,-33 78 1065 0 0,-94 196-645 0 0,107-210-560 0 0,16-20 104 0 0,7-42-284 0 0,-1 1-1 0 0,0 0 1 0 0,1-1-1 0 0,-1 1 1 0 0,1-1 0 0 0,0 0-1 0 0,0 0 1 0 0,0 0 0 0 0,0 0-1 0 0,0 0 1 0 0,0-1-1 0 0,1 1 1 0 0,-1-1 0 0 0,0 0-1 0 0,1 0 1 0 0,-1 0-1 0 0,3 0-47 0 0,90 10 818 0 0,-87-33-3316 0 0,-8 4-2403 0 0,-1 18 4747 0 0,0-11-4698 0 0,0 3-4656 0 0,0 5 4914 0 0</inkml:trace>
  <inkml:trace contextRef="#ctx0" brushRef="#br0" timeOffset="5469.711">1252 1468 1864 0 0,'0'0'2744'0'0,"0"0"-400"0"0,0 0-134 0 0,0 0-28 0 0,0 0-120 0 0,0 0-258 0 0,0 0-313 0 0,0 0-243 0 0,0 0-190 0 0,0 0-161 0 0,0 0-93 0 0,0 0-91 0 0,0 0-89 0 0,-14 2-59 0 0,4 1-448 0 0,-94 3 1751 0 0,-44-13-425 0 0,37 17-1381 0 0,116-11-5314 0 0,13-3 2289 0 0,-7 2-2357 0 0,0-1-5669 0 0</inkml:trace>
  <inkml:trace contextRef="#ctx0" brushRef="#br0" timeOffset="6061.826">1969 916 2072 0 0,'0'0'2798'0'0,"0"0"-400"0"0,0 0-111 0 0,0 0 19 0 0,0 0-105 0 0,0 0-326 0 0,0 0-388 0 0,0 0-354 0 0,0 0-274 0 0,0 0-172 0 0,0 0-96 0 0,0 0-83 0 0,0 0-63 0 0,17-3 1276 0 0,11 9-1314 0 0,1-1 0 0 0,-1-1 1 0 0,1-2-1 0 0,0 0 0 0 0,-1-2 0 0 0,1-1 1 0 0,0-2-1 0 0,-1-1 0 0 0,1 0 1 0 0,2-3-408 0 0,67-23-274 0 0,-99 30-4916 0 0,-21 10-5523 0 0,16-6 657 0 0</inkml:trace>
  <inkml:trace contextRef="#ctx0" brushRef="#br0" timeOffset="6299.968">1969 1129 12859 0 0,'0'0'1823'0'0,"0"0"-464"0"0,0 0-124 0 0,0 0 129 0 0,0 0 70 0 0,0 0-62 0 0,0 0-176 0 0,0 0-229 0 0,0 0-185 0 0,0 0-173 0 0,0 0-138 0 0,31 3-128 0 0,100 6-98 0 0,-48-16 34 0 0,-41-1-785 0 0,65-14-562 0 0,-73 12-3583 0 0,-2-2-4225 0 0,-21 8-2361 0 0</inkml:trace>
  <inkml:trace contextRef="#ctx0" brushRef="#br0" timeOffset="6901.874">2979 790 6137 0 0,'0'0'1585'0'0,"0"0"-78"0"0,0 0 98 0 0,0 0 225 0 0,0 0 62 0 0,0 0-194 0 0,0 0-307 0 0,0 0-309 0 0,0 0-233 0 0,0 0-157 0 0,0 0-72 0 0,0 0-65 0 0,-33 16-45 0 0,-103 52-9 0 0,63-11 361 0 0,66-50-786 0 0,0-1 1 0 0,1 2 0 0 0,0-1-1 0 0,0 1 1 0 0,1 0 0 0 0,-1 0-1 0 0,2 0 1 0 0,-1 1 0 0 0,1-1-1 0 0,1 1 1 0 0,0 0 0 0 0,0 0 0 0 0,1 1-1 0 0,-2 7-76 0 0,4-14-2 0 0,-1 1-1 0 0,1-1 1 0 0,0 1-1 0 0,0-1 0 0 0,0 1 1 0 0,1-1-1 0 0,-1 1 1 0 0,1-1-1 0 0,0 1 1 0 0,0-1-1 0 0,0 1 1 0 0,0-1-1 0 0,1 0 1 0 0,-1 0-1 0 0,1 1 0 0 0,0-1 1 0 0,0 0-1 0 0,0-1 1 0 0,0 1-1 0 0,0 0 1 0 0,1-1-1 0 0,-1 1 1 0 0,1-1-1 0 0,0 0 1 0 0,0 1-1 0 0,0-1 0 0 0,0-1 1 0 0,0 1-1 0 0,0 0 1 0 0,0-1-1 0 0,1 0 1 0 0,-1 1-1 0 0,2-1 3 0 0,5 2-270 0 0,0 0-1 0 0,0-1 1 0 0,1 0 0 0 0,-1-1-1 0 0,1 0 1 0 0,-1 0 0 0 0,1-1-1 0 0,-1-1 1 0 0,1 0-1 0 0,-1 0 1 0 0,1-1 0 0 0,8-3 270 0 0,27-9-4693 0 0,-2-4-4576 0 0,-29 10 2170 0 0</inkml:trace>
  <inkml:trace contextRef="#ctx0" brushRef="#br0" timeOffset="7234.242">3320 849 9434 0 0,'0'0'1438'0'0,"0"0"13"0"0,0 0 108 0 0,0 0 50 0 0,0 0-155 0 0,0 0-243 0 0,0 0-235 0 0,-27 34-197 0 0,-81 105-166 0 0,75-77 118 0 0,34-54-565 0 0,-2-4-102 0 0,0-1 0 0 0,1 0 0 0 0,0 0 0 0 0,0 0 0 0 0,0 1 0 0 0,0-1 1 0 0,0 0-1 0 0,0 0 0 0 0,1 0 0 0 0,0 1 0 0 0,0-1 0 0 0,0 0 1 0 0,0 0-1 0 0,0 0 0 0 0,0 0 0 0 0,1 0 0 0 0,-1-1 0 0 0,1 1 0 0 0,0 0 1 0 0,0-1-1 0 0,0 1 0 0 0,0-1 0 0 0,1 0 0 0 0,-1 1 0 0 0,0-1 0 0 0,1 0 1 0 0,0-1-1 0 0,-1 1 0 0 0,1 0 0 0 0,0-1 0 0 0,0 1 0 0 0,0-1 1 0 0,0 0-1 0 0,0 0 0 0 0,0 0 0 0 0,0-1 0 0 0,1 1 0 0 0,-1-1 0 0 0,3 1-64 0 0,5-2 128 0 0,-1-1 0 0 0,1 0-1 0 0,0-1 1 0 0,0 0 0 0 0,-1-1-1 0 0,0 0 1 0 0,1 0 0 0 0,-2-1-1 0 0,1 0 1 0 0,0-1-1 0 0,-1 0 1 0 0,0-1 0 0 0,-1 0-1 0 0,1 0 1 0 0,-1-1 0 0 0,-1 0-1 0 0,1 0 1 0 0,-1-1 0 0 0,-1 0-1 0 0,0 0 1 0 0,2-5-128 0 0,9-6 67 0 0,-9 12-50 0 0,-1-1 0 0 0,0 0 0 0 0,0 0 0 0 0,-1 0 0 0 0,0-1 0 0 0,-1 0 0 0 0,0 0 1 0 0,-1-1-1 0 0,0 1 0 0 0,0-1 0 0 0,-1 0 0 0 0,-1 0 0 0 0,0 0 0 0 0,0 0 0 0 0,-1 0 0 0 0,0 0 0 0 0,-2-7-17 0 0,0 15-53 0 0,-1 0-1 0 0,-1 0 0 0 0,1 1 0 0 0,0-1 1 0 0,-1 1-1 0 0,1 0 0 0 0,-1 0 0 0 0,1 0 1 0 0,-1 0-1 0 0,0 0 0 0 0,0 1 0 0 0,0-1 0 0 0,0 1 1 0 0,0 0-1 0 0,-1-1 0 0 0,1 1 0 0 0,0 1 1 0 0,0-1-1 0 0,-1 1 0 0 0,1-1 0 0 0,0 1 1 0 0,-1 0-1 0 0,1 0 0 0 0,-1 0 0 0 0,1 1 1 0 0,0-1-1 0 0,-1 1 0 0 0,1-1 0 0 0,0 1 1 0 0,0 1-1 0 0,0-1 0 0 0,-1 0 0 0 0,1 1 0 0 0,0-1 1 0 0,-2 3 53 0 0,-68 58-4015 0 0,35-11-6783 0 0,29-36 532 0 0</inkml:trace>
  <inkml:trace contextRef="#ctx0" brushRef="#br0" timeOffset="7687.123">3508 1155 10330 0 0,'0'0'2869'0'0,"0"0"-629"0"0,0 0-334 0 0,0 0-260 0 0,0 0-303 0 0,0 0-284 0 0,0 0-251 0 0,0 0-173 0 0,0 0-105 0 0,0 0-50 0 0,0 0-45 0 0,0 0-60 0 0,0 0-46 0 0,13-23-53 0 0,45-74-14 0 0,43-33 609 0 0,-72 97-826 0 0,-29 33-66 0 0,0 1 0 0 0,0-1 1 0 0,0 0-1 0 0,0 1 0 0 0,0-1 0 0 0,0 0 1 0 0,0 0-1 0 0,0 1 0 0 0,0-1 0 0 0,0 0 1 0 0,1 1-1 0 0,-1-1 0 0 0,0 0 0 0 0,0 0 1 0 0,0 1-1 0 0,1-1 0 0 0,-1 0 0 0 0,0 0 1 0 0,0 0-1 0 0,0 1 0 0 0,1-1 0 0 0,-1 0 1 0 0,0 0-1 0 0,0 0 0 0 0,1 0 0 0 0,-1 0 1 0 0,0 1-1 0 0,1-1 0 0 0,-1 0 0 0 0,0 0 1 0 0,1 0-1 0 0,-1 0 0 0 0,0 0 0 0 0,0 0 1 0 0,1 0-1 0 0,-1 0 0 0 0,0 0 0 0 0,1 0 1 0 0,-1 0-1 0 0,0 0 0 0 0,1 0 0 0 0,-1-1 1 0 0,0 1 20 0 0,-3 34-172 0 0,-20 128 122 0 0,23-160 78 0 0,1 1 0 0 0,0-1-1 0 0,0 1 1 0 0,0-1 0 0 0,1 0-1 0 0,-1 0 1 0 0,1 1 0 0 0,-1-1-1 0 0,1 0 1 0 0,-1 0 0 0 0,1-1-1 0 0,0 1 1 0 0,0 0 0 0 0,0 0 0 0 0,0-1-1 0 0,0 1 1 0 0,1-1 0 0 0,-1 0-1 0 0,0 0 1 0 0,1 0 0 0 0,-1 0-1 0 0,1 0 1 0 0,-1 0 0 0 0,1-1-1 0 0,-1 1 1 0 0,1-1 0 0 0,-1 0-1 0 0,1 1 1 0 0,-1-1 0 0 0,1-1-1 0 0,0 1 1 0 0,-1 0 0 0 0,1 0-1 0 0,-1-1 1 0 0,1 0 0 0 0,-1 1-1 0 0,1-1 1 0 0,-1 0 0 0 0,0 0-1 0 0,1 0 1 0 0,-1-1 0 0 0,0 1-1 0 0,0 0 1 0 0,2-3-28 0 0,18-10 204 0 0,-1-2-1 0 0,0 0 1 0 0,-1-2-1 0 0,-1 0 1 0 0,-1-1-1 0 0,-1-1 1 0 0,-1 0-1 0 0,0-1 1 0 0,-1-1-1 0 0,7-18-203 0 0,-13 0-611 0 0,-9 39 54 0 0,0 1-289 0 0,-4 0-7101 0 0,2 0 1097 0 0,0 0-4917 0 0</inkml:trace>
  <inkml:trace contextRef="#ctx0" brushRef="#br0" timeOffset="8073.796">4319 813 15163 0 0,'0'0'2229'0'0,"0"0"-418"0"0,0 0-350 0 0,0 0-350 0 0,0 0-340 0 0,0 0-216 0 0,0 0-107 0 0,0 0-57 0 0,0 0-51 0 0,0 0-37 0 0,0 0-45 0 0,0 0-60 0 0,-31 6-48 0 0,-96 23-40 0 0,73-9 49 0 0,46-13-161 0 0,8-6-6 0 0,-1 0 0 0 0,1 0 0 0 0,-1 0 0 0 0,1 1 0 0 0,0-1 0 0 0,-1 0 0 0 0,1 0 0 0 0,0 0 0 0 0,0 0 0 0 0,0 1 0 0 0,0-1 0 0 0,0 0 0 0 0,0 0 0 0 0,0 0-1 0 0,0 1 1 0 0,0-1 0 0 0,1 0 0 0 0,-1 0 0 0 0,0 0 0 0 0,1 0 0 0 0,-1 0 0 0 0,1 1 0 0 0,-1-1 0 0 0,1 0 0 0 0,-1 0 0 0 0,1 0 0 0 0,0 0 0 0 0,0-1 0 0 0,0 1 0 0 0,-1 0 0 0 0,1 0 0 0 0,0 0 0 0 0,0-1 0 0 0,1 2 8 0 0,52 19-68 0 0,-50-20 72 0 0,0-1 0 0 0,1 1 0 0 0,-1 0 0 0 0,0 0 0 0 0,0 0-1 0 0,1 1 1 0 0,-1-1 0 0 0,0 1 0 0 0,-1 0 0 0 0,1 0 0 0 0,0 1 0 0 0,0-1 0 0 0,-1 1 0 0 0,0 0 0 0 0,1-1 0 0 0,-1 2 0 0 0,0-1 0 0 0,0 0 0 0 0,-1 0 0 0 0,1 1 0 0 0,-1 0 0 0 0,0-1 0 0 0,0 1 0 0 0,0 0 0 0 0,0 0 0 0 0,0 0 0 0 0,-1 1 0 0 0,0-1-1 0 0,0 0 1 0 0,0 0 0 0 0,0 4-4 0 0,-4 1 51 0 0,0 0-1 0 0,-1 0 1 0 0,0 0-1 0 0,-1-1 1 0 0,1 1-1 0 0,-2-1 0 0 0,1 0 1 0 0,-1-1-1 0 0,0 1 1 0 0,-1-1-1 0 0,1 0 1 0 0,-1-1-1 0 0,-1 0 1 0 0,1 0-1 0 0,-1 0 0 0 0,0-1 1 0 0,-1 0-1 0 0,1-1 1 0 0,-8 3-51 0 0,4 0 7 0 0,-62 31-2718 0 0,68-37 1308 0 0,-8 2-1751 0 0,9-4-7361 0 0,5-2 2095 0 0</inkml:trace>
  <inkml:trace contextRef="#ctx0" brushRef="#br0" timeOffset="13136.778">4570 820 0 0 0,'0'0'1298'0'0,"0"0"71"0"0,0 0 25 0 0,0 0-15 0 0,1-3-15 0 0,1-1-2769 0 0,1-4 3424 0 0,2-4 5780 0 0,-1 13-893 0 0,-3 11-6474 0 0,-4 35 10 0 0,-2 0-1 0 0,-2 0 0 0 0,-2-1 1 0 0,-2 0-1 0 0,-6 14-441 0 0,-7 29 237 0 0,3 69 7 0 0,28-246-5452 0 0,-4 73 1266 0 0,-1 5-3169 0 0,-1 6-1871 0 0</inkml:trace>
  <inkml:trace contextRef="#ctx0" brushRef="#br0" timeOffset="13535.93">4378 1022 616 0 0,'0'0'2107'0'0,"0"0"-33"0"0,0 0 98 0 0,0 0 138 0 0,0 0-63 0 0,0 0-286 0 0,0 0-381 0 0,0 0-341 0 0,0 0-284 0 0,0 0-184 0 0,0 0-98 0 0,0 0-94 0 0,2 5 4712 0 0,0-3-5414 0 0,132 17 3077 0 0,-6-19-3154 0 0,-99-10-2727 0 0,-21 4-1756 0 0,-1 0-5366 0 0,-4 2 502 0 0</inkml:trace>
  <inkml:trace contextRef="#ctx0" brushRef="#br0" timeOffset="13989.92">4859 1137 14563 0 0,'0'0'1656'0'0,"0"0"-398"0"0,0 0-138 0 0,0 0 46 0 0,0 0-49 0 0,0 0-151 0 0,0 0-188 0 0,0 0-210 0 0,0 0-162 0 0,0 0-59 0 0,0 0-17 0 0,0 0 24 0 0,0 0 33 0 0,-2 8-19 0 0,-16 71 810 0 0,13-68-754 0 0,6-10 76 0 0,11-13-329 0 0,46-45-26 0 0,-100 82-72 0 0,16-7-1484 0 0,26-18 254 0 0,0 0-786 0 0,0 0-3495 0 0,0-3-249 0 0,2-1-6392 0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4449 0 0,'0'0'1690'0'0,"0"0"-190"0"0,0 0-20 0 0,0 0 165 0 0,0 0 87 0 0,0 0-102 0 0,0 0-249 0 0,0 0-276 0 0,0 0-232 0 0,0 0-129 0 0,0 0-18 0 0,23 4 2197 0 0,118-2 1823 0 0,1-1-4088 0 0,-57 14-267 0 0,-80-13-1422 0 0,-16-7-11881 0 0,5 5 6814 0 0,3 0-1534 0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1256 0 0,'0'0'2792'0'0,"0"0"-331"0"0,0 0-229 0 0,0 0-109 0 0,0 0-148 0 0,0 0-322 0 0,0 0-362 0 0,0 0-316 0 0,0 0-253 0 0,0 0-141 0 0,0 0-75 0 0,0 0 4 0 0,-1 3 48 0 0,1-1-399 0 0,1-1 0 0 0,-1 1 0 0 0,0-1 0 0 0,0 0 0 0 0,1 1 1 0 0,-1-1-1 0 0,1 0 0 0 0,-1 0 0 0 0,1 1 0 0 0,-1-1 0 0 0,1 0 0 0 0,0 0 0 0 0,0 0 0 0 0,0 1 0 0 0,-1-1 1 0 0,1 0-1 0 0,0 0 0 0 0,0 0 0 0 0,1-1 0 0 0,-1 1 0 0 0,0 0 0 0 0,0 0 0 0 0,0-1 0 0 0,0 1 1 0 0,1 0-1 0 0,-1-1 0 0 0,0 1 0 0 0,1-1 0 0 0,-1 0 0 0 0,0 1 0 0 0,1-1 0 0 0,-1 0 0 0 0,0 0 1 0 0,1 0-1 0 0,-1 0 0 0 0,2 0-159 0 0,17 4 391 0 0,1-1 0 0 0,0-1 0 0 0,0-1 0 0 0,0-1 0 0 0,0-1 0 0 0,0-1 0 0 0,0 0 0 0 0,1-2-391 0 0,83-5 399 0 0,-55 31-1292 0 0,-39-22-8390 0 0,-9 0 1457 0 0,0 0-3062 0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48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126 751 2649 0 0,'0'0'2528'0'0,"0"0"-906"0"0,0 0-377 0 0,0 0 36 0 0,0 0 167 0 0,0 0 118 0 0,0 0 45 0 0,0 0-51 0 0,0 0-189 0 0,0 0-200 0 0,0 0-140 0 0,0 0-67 0 0,0 0-37 0 0,35 0-38 0 0,110 0-42 0 0,84-26 1651 0 0,262-7-950 0 0,-195 44-2052 0 0,-230-10-2355 0 0,-52-1-2131 0 0,0-1-4012 0 0,-14 1-399 0 0</inkml:trace>
  <inkml:trace contextRef="#ctx0" brushRef="#br0" timeOffset="344.879">520 924 12723 0 0,'0'0'1903'0'0,"0"0"-419"0"0,0 0-200 0 0,0 0 10 0 0,0 0-95 0 0,0 0-179 0 0,0 0-240 0 0,0 0-249 0 0,0 0-162 0 0,0 0-64 0 0,0 0-16 0 0,0 0 0 0 0,0 0-11 0 0,-3 16-76 0 0,-17 111 220 0 0,-13-3-491 0 0,0-45-4026 0 0,26-57-172 0 0,4-7-4411 0 0,2-11 1415 0 0</inkml:trace>
  <inkml:trace contextRef="#ctx0" brushRef="#br0" timeOffset="837.89">676 1020 8666 0 0,'0'0'4283'0'0,"0"0"-1998"0"0,0 0-847 0 0,0 0-135 0 0,0 0-23 0 0,0 0-113 0 0,0 0-178 0 0,0 0-201 0 0,0 0-206 0 0,0 0-146 0 0,0 0-79 0 0,0 0-43 0 0,13-9-34 0 0,41-30-28 0 0,-46 33-189 0 0,1 1 1 0 0,0 0-1 0 0,0 0 1 0 0,1 1-1 0 0,-1 0 1 0 0,1 0-1 0 0,0 1 1 0 0,0 0-1 0 0,0 1 1 0 0,1 1-1 0 0,-1-1 1 0 0,0 1-1 0 0,1 1 1 0 0,-1 0-1 0 0,5 1-63 0 0,-14-1-2 0 0,0 0 0 0 0,0 0-1 0 0,1 0 1 0 0,-1 0 0 0 0,0 0 0 0 0,0 1-1 0 0,0-1 1 0 0,1 0 0 0 0,-1 1 0 0 0,0-1 0 0 0,0 1-1 0 0,0-1 1 0 0,0 1 0 0 0,0-1 0 0 0,0 1-1 0 0,0 0 1 0 0,0 0 0 0 0,0-1 0 0 0,0 1 0 0 0,0 0-1 0 0,0 0 1 0 0,-1 0 0 0 0,1 0 0 0 0,0 0-1 0 0,-1 0 1 0 0,1 0 0 0 0,-1 0 0 0 0,1 0 0 0 0,-1 0-1 0 0,1 1 1 0 0,-1-1 0 0 0,0 0 0 0 0,1 0-1 0 0,-1 0 1 0 0,0 1 0 0 0,0-1 0 0 0,0 0-1 0 0,0 0 1 0 0,0 1 0 0 0,0-1 0 0 0,0 0 0 0 0,-1 0-1 0 0,1 0 1 0 0,0 1 2 0 0,-23 50 83 0 0,-17-12-8 0 0,29-32-41 0 0,0 1 0 0 0,1 1 0 0 0,1 0-1 0 0,0 0 1 0 0,0 1 0 0 0,1 0 0 0 0,0 1 0 0 0,1 0 0 0 0,1 0-1 0 0,-1 0 1 0 0,1 3-34 0 0,6-12-12 0 0,0-1-1 0 0,-1 1 1 0 0,2-1 0 0 0,-1 1-1 0 0,0-1 1 0 0,0 1 0 0 0,1-1-1 0 0,-1 0 1 0 0,1 1-1 0 0,0-1 1 0 0,0 0 0 0 0,0 0-1 0 0,0 1 1 0 0,0-1-1 0 0,0 0 1 0 0,1 0 0 0 0,-1 0-1 0 0,1 0 1 0 0,-1 0 0 0 0,1-1-1 0 0,0 1 1 0 0,-1 0-1 0 0,1-1 1 0 0,0 1 0 0 0,0-1-1 0 0,0 0 1 0 0,1 1 0 0 0,-1-1-1 0 0,0 0 1 0 0,0 0-1 0 0,1-1 1 0 0,-1 1 0 0 0,0 0-1 0 0,1-1 1 0 0,-1 1-1 0 0,1-1 1 0 0,-1 0 0 0 0,0 0-1 0 0,1 0 1 0 0,-1 0 0 0 0,1 0-1 0 0,-1-1 1 0 0,1 1-1 0 0,-1-1 1 0 0,0 0 0 0 0,1 1-1 0 0,-1-1 1 0 0,0 0 0 0 0,0 0-1 0 0,1 0 1 0 0,-1-1-1 0 0,0 1 1 0 0,1-2 12 0 0,42-28-5161 0 0,-19 8-2432 0 0,-17 14 2971 0 0,0 3-3150 0 0</inkml:trace>
  <inkml:trace contextRef="#ctx0" brushRef="#br0" timeOffset="1118.168">1159 991 2425 0 0,'0'0'2049'0'0,"0"0"-387"0"0,0 0-103 0 0,0 0 121 0 0,0 0 67 0 0,0 0-78 0 0,0 0-157 0 0,0 0-169 0 0,0 0-172 0 0,0 0-155 0 0,0 0-132 0 0,-18 33-162 0 0,-55 102-131 0 0,56-83 149 0 0,20-48-568 0 0,1 0-58 0 0,-1 0 0 0 0,1-1 1 0 0,0 0-1 0 0,0 0 0 0 0,1 0 0 0 0,-1 0 0 0 0,1 0 1 0 0,-1-1-1 0 0,1 0 0 0 0,0 0 0 0 0,0 0 1 0 0,0-1-1 0 0,0 0 0 0 0,0 0 0 0 0,0 0 1 0 0,0 0-1 0 0,0-1 0 0 0,0 0 0 0 0,0 0 0 0 0,1 0 1 0 0,-1-1-1 0 0,0 1 0 0 0,0-1 0 0 0,0-1 1 0 0,0 1-1 0 0,0-1 0 0 0,0 1 0 0 0,-1-1 1 0 0,2-1-115 0 0,5-2 166 0 0,1 0 1 0 0,-1-1-1 0 0,0 0 1 0 0,-1-1-1 0 0,1 0 1 0 0,-1-1-1 0 0,-1 0 1 0 0,1-1-1 0 0,-2 0 1 0 0,1 0 0 0 0,-1 0-1 0 0,0-1 1 0 0,-1-1-1 0 0,0 1 1 0 0,-1-1-1 0 0,0 0 1 0 0,3-10-167 0 0,-8 17-10 0 0,0 0 1 0 0,0 1 0 0 0,0-1-1 0 0,0 0 1 0 0,-1 0 0 0 0,1 0-1 0 0,-1 0 1 0 0,0 0 0 0 0,-1 0-1 0 0,1 0 1 0 0,0 0-1 0 0,-1 1 1 0 0,0-1 0 0 0,0 0-1 0 0,0 0 1 0 0,-1 1 0 0 0,1-1-1 0 0,-1 0 1 0 0,0 1 0 0 0,0-1-1 0 0,0 1 1 0 0,0 0 0 0 0,-1 0-1 0 0,1 0 1 0 0,-1 0-1 0 0,0 0 1 0 0,0 1 0 0 0,0-1-1 0 0,0 1 1 0 0,0-1 0 0 0,-1 1-1 0 0,1 0 1 0 0,0 1 0 0 0,-1-1-1 0 0,0 1 1 0 0,-2-2 9 0 0,-1 1-277 0 0,1 0 1 0 0,-1 1-1 0 0,0-1 1 0 0,1 1-1 0 0,-1 1 1 0 0,0-1-1 0 0,0 1 1 0 0,0 0-1 0 0,0 1 1 0 0,0 0-1 0 0,1 0 1 0 0,-1 0-1 0 0,-5 2 277 0 0,-38 18-4181 0 0,20-3-4283 0 0,14-10-2045 0 0</inkml:trace>
  <inkml:trace contextRef="#ctx0" brushRef="#br0" timeOffset="-707.064">419 530 4497 0 0,'0'0'1866'0'0,"0"0"-61"0"0,0 0-20 0 0,0 0-6 0 0,0 0-27 0 0,0 0-146 0 0,0 0-160 0 0,0 0-177 0 0,0 0-215 0 0,0 0-198 0 0,0 0-151 0 0,-8-15 1519 0 0,11-1-2033 0 0,1 1 1 0 0,1 0-1 0 0,0 0 1 0 0,1 0 0 0 0,1 1-1 0 0,0-1 1 0 0,1 1 0 0 0,0 1-1 0 0,1 0 1 0 0,0 0 0 0 0,1 1-1 0 0,1 0 1 0 0,0 0 0 0 0,1 2-1 0 0,0-1 1 0 0,4-2-192 0 0,10-12 252 0 0,53-37-155 0 0,-77 63-103 0 0,0 0 1 0 0,0 0-1 0 0,0 0 0 0 0,0 1 1 0 0,-1-1-1 0 0,1 1 1 0 0,0-1-1 0 0,-1 1 0 0 0,0-1 1 0 0,1 1-1 0 0,-1 0 1 0 0,0 0-1 0 0,0 0 0 0 0,0 0 1 0 0,0 0-1 0 0,0 0 0 0 0,0 0 1 0 0,-1 0-1 0 0,1 0 1 0 0,0 0-1 0 0,-1 1 0 0 0,0-1 1 0 0,0 0-1 0 0,0 0 1 0 0,0 0-1 0 0,0 1 0 0 0,0-1 1 0 0,0 0-1 0 0,-1 0 0 0 0,1 0 1 0 0,-1 0-1 0 0,1 1 1 0 0,-1-1 5 0 0,1 4-12 0 0,-1 15 45 0 0,1-9-23 0 0,-1-1-1 0 0,1 1 1 0 0,1-1-1 0 0,0 1 1 0 0,1-1 0 0 0,0 0-1 0 0,1 0 1 0 0,0 1 0 0 0,3 7-10 0 0,-5-18 6 0 0,0 0 0 0 0,-1 0 0 0 0,1 0 0 0 0,0 0 0 0 0,0 0 0 0 0,0 0 0 0 0,0 0 1 0 0,0 0-1 0 0,0 0 0 0 0,0 0 0 0 0,0-1 0 0 0,1 1 0 0 0,-1 0 0 0 0,0-1 0 0 0,0 1 1 0 0,1-1-1 0 0,-1 1 0 0 0,0-1 0 0 0,1 0 0 0 0,-1 1 0 0 0,0-1 0 0 0,1 0 0 0 0,-1 0 1 0 0,0 0-1 0 0,1 0 0 0 0,-1 0 0 0 0,0 0 0 0 0,1-1 0 0 0,-1 1 0 0 0,0 0 0 0 0,1-1 1 0 0,-1 1-1 0 0,0-1 0 0 0,1 1 0 0 0,-1-1 0 0 0,0 1 0 0 0,0-1 0 0 0,0 0 0 0 0,0 0 1 0 0,0 0-1 0 0,1 0-6 0 0,50-41 220 0 0,-45 36-219 0 0,197-185 135 0 0,-204 192-141 0 0,1-1 1 0 0,-1 1 0 0 0,0 0-1 0 0,0-1 1 0 0,0 1-1 0 0,0-1 1 0 0,0 1 0 0 0,0-1-1 0 0,1 1 1 0 0,-1 0 0 0 0,0-1-1 0 0,0 1 1 0 0,1-1-1 0 0,-1 1 1 0 0,0-1 0 0 0,1 1-1 0 0,-1-1 1 0 0,1 0-1 0 0,-1 1 1 0 0,1-1 0 0 0,-1 1-1 0 0,0-1 1 0 0,1 0 0 0 0,0 1-1 0 0,-1-1 1 0 0,1 0-1 0 0,-1 0 1 0 0,1 0 0 0 0,-1 1-1 0 0,1-1 1 0 0,-1 0 0 0 0,1 0-1 0 0,0 0 1 0 0,-1 0-1 0 0,1 0 1 0 0,-1 0 0 0 0,1 0-1 0 0,0 0 1 0 0,-1 0 0 0 0,1 0-1 0 0,-1 0 1 0 0,1 0-1 0 0,-1 0 1 0 0,1-1 0 0 0,0 1-1 0 0,-1 0 1 0 0,1 0 0 0 0,-1-1-1 0 0,1 1 1 0 0,-1 0-1 0 0,1-1 1 0 0,-1 1 0 0 0,1-1-1 0 0,-1 1 1 0 0,0 0-1 0 0,1-1 1 0 0,-1 1 0 0 0,0-1-1 0 0,1 1 1 0 0,-1-1 0 0 0,0 1-1 0 0,1-1 1 0 0,-1 1-1 0 0,0-1 1 0 0,0 0 0 0 0,0 1-1 0 0,0-1 5 0 0,-11 115 194 0 0,10-51-333 0 0,19-55-4354 0 0,-10-6-1195 0 0,-3-1-4415 0 0,-3-1 4036 0 0</inkml:trace>
  <inkml:trace contextRef="#ctx0" brushRef="#br0" timeOffset="-403.385">1225 390 4809 0 0,'0'0'2301'0'0,"0"0"-444"0"0,0 0-138 0 0,0 0 22 0 0,0 0-96 0 0,0 0-228 0 0,0 0-248 0 0,0 0-210 0 0,0 0-193 0 0,0 0-141 0 0,0 0-115 0 0,0 0-85 0 0,0 0-37 0 0,3 22-9 0 0,13 64 4 0 0,-16-84-361 0 0,0-1 0 0 0,0 0 0 0 0,1 0 0 0 0,-1 0 0 0 0,0 1 1 0 0,0-1-1 0 0,1 0 0 0 0,-1 0 0 0 0,1 0 0 0 0,-1 0 0 0 0,1 0 1 0 0,-1 0-1 0 0,1 0 0 0 0,0 0 0 0 0,0 0 0 0 0,-1 0 1 0 0,1 0-1 0 0,0 0 0 0 0,0 0 0 0 0,0-1 0 0 0,0 1 0 0 0,0 0 1 0 0,0-1-1 0 0,0 1 0 0 0,0 0 0 0 0,0-1 0 0 0,0 0 1 0 0,0 1-1 0 0,0-1 0 0 0,1 0 0 0 0,-1 1 0 0 0,0-1 0 0 0,0 0 1 0 0,0 0-1 0 0,1 0 0 0 0,-1 0 0 0 0,0 0 0 0 0,0 0 1 0 0,0 0-1 0 0,1 0 0 0 0,-1-1 0 0 0,0 1 0 0 0,1-1-22 0 0,6 0 179 0 0,-2 1-89 0 0,0 0-1 0 0,-1-1 1 0 0,1 1 0 0 0,0-1 0 0 0,0-1-1 0 0,-1 1 1 0 0,1-1 0 0 0,-1 0 0 0 0,1 0-1 0 0,-1 0 1 0 0,0-1 0 0 0,0 0 0 0 0,0 0 0 0 0,0 0-1 0 0,0-1 1 0 0,-1 0 0 0 0,1 1 0 0 0,-1-2-1 0 0,0 1 1 0 0,-1 0 0 0 0,1-1 0 0 0,-1 0-1 0 0,1 0 1 0 0,-1 0 0 0 0,-1 0 0 0 0,1 0 0 0 0,-1 0-1 0 0,0-1 1 0 0,0 1 0 0 0,-1-1 0 0 0,1 0-1 0 0,-1 1 1 0 0,0-1 0 0 0,-1 0 0 0 0,0-3-90 0 0,0 7-37 0 0,0 0 0 0 0,0 0 1 0 0,-1-1-1 0 0,1 1 0 0 0,-1 0 1 0 0,0-1-1 0 0,0 1 0 0 0,0 0 1 0 0,0 0-1 0 0,0 0 0 0 0,0 0 1 0 0,0 0-1 0 0,-1 0 0 0 0,1 0 1 0 0,-1 1-1 0 0,1-1 0 0 0,-1 0 1 0 0,0 1-1 0 0,0-1 0 0 0,0 1 1 0 0,0 0-1 0 0,0 0 1 0 0,0-1-1 0 0,0 1 0 0 0,0 0 1 0 0,0 1-1 0 0,0-1 0 0 0,-1 0 1 0 0,1 1-1 0 0,0-1 0 0 0,0 1 1 0 0,-1 0-1 0 0,1 0 0 0 0,-2 0 37 0 0,-80 10-4799 0 0,58 3 1505 0 0,10-5-1807 0 0,0 0-5569 0 0</inkml:trace>
  <inkml:trace contextRef="#ctx0" brushRef="#br0" timeOffset="2300.979">1700 236 1008 0 0,'0'0'1454'0'0,"0"0"-19"0"0,0 0 135 0 0,0 0 245 0 0,0 0 133 0 0,0 0-70 0 0,0 0-266 0 0,0 0-370 0 0,0 0-339 0 0,0 0-241 0 0,0 0-92 0 0,0 0-13 0 0,0 0 53 0 0,4 1 61 0 0,44 47 1632 0 0,-43-41-2186 0 0,13 25 190 0 0,-2 1 1 0 0,-2 0-1 0 0,0 1 1 0 0,-3 1-1 0 0,0 0 0 0 0,4 35-307 0 0,-5-11-28 0 0,-2 2 0 0 0,-3-1-1 0 0,-3 1 1 0 0,-3 10 28 0 0,0-46-238 0 0,-1-1 0 0 0,-2 0-1 0 0,0 0 1 0 0,-1 0 0 0 0,-2-1 0 0 0,0 0-1 0 0,-2 0 1 0 0,0-1 0 0 0,-1 0 0 0 0,-2 0-1 0 0,0-1 1 0 0,-1-1 0 0 0,-12 14 238 0 0,-56 51-5308 0 0,-16-16-5142 0 0,80-60 7219 0 0</inkml:trace>
  <inkml:trace contextRef="#ctx0" brushRef="#br0" timeOffset="2785.446">166 0 880 0 0,'0'0'900'0'0,"0"0"215"0"0,0 0 382 0 0,0 0 346 0 0,0 0 162 0 0,0 0-11 0 0,-14 38-169 0 0,-44 123-240 0 0,25-19 742 0 0,7 14-993 0 0,8 0 0 0 0,2 136-1334 0 0,16-271 3 0 0,1 0 1 0 0,1-1-1 0 0,0 1 1 0 0,2 0 0 0 0,1-1-1 0 0,0 1 1 0 0,1-1-1 0 0,2-1 1 0 0,0 1 0 0 0,0-1-1 0 0,2-1 1 0 0,1 0-1 0 0,11 16-3 0 0,-15-24-125 0 0,0 0 0 0 0,0 0-1 0 0,1 0 1 0 0,1-1 0 0 0,0 0 0 0 0,0-1-1 0 0,0 0 1 0 0,1-1 0 0 0,0 1 0 0 0,1-2-1 0 0,0 0 1 0 0,0 0 0 0 0,0-1-1 0 0,0 0 1 0 0,1-1 0 0 0,0 0 0 0 0,0-1 125 0 0,73 11-4413 0 0,-2-9-4501 0 0,-63-5 5685 0 0</inkml:trace>
  <inkml:trace contextRef="#ctx0" brushRef="#br0" timeOffset="3264.412">2486 269 5801 0 0,'0'0'2575'0'0,"0"0"-746"0"0,0 0-305 0 0,0 0 55 0 0,0 0 7 0 0,0 0-118 0 0,0 0-200 0 0,0 0-246 0 0,0 0-202 0 0,0 0-166 0 0,0 0-140 0 0,0 0-111 0 0,-3 2-59 0 0,-5 7-94 0 0,0 0 0 0 0,0 1-1 0 0,1-1 1 0 0,0 2 0 0 0,0-1 0 0 0,2 1-1 0 0,-1 0 1 0 0,1 0 0 0 0,1 1 0 0 0,-3 7-250 0 0,-12 27 367 0 0,-27 41 23 0 0,-3-1 0 0 0,-4-3 1 0 0,-49 57-391 0 0,-137 148-848 0 0,237-286 566 0 0,-14 24-2388 0 0,15-6-5715 0 0,3-17 2803 0 0,1-2-2074 0 0</inkml:trace>
  <inkml:trace contextRef="#ctx0" brushRef="#br0" timeOffset="4133.282">2587 556 6105 0 0,'0'0'1962'0'0,"0"0"-135"0"0,0 0-63 0 0,0 0 41 0 0,0 0-75 0 0,0 0-238 0 0,0 0-309 0 0,0 0-286 0 0,0 0-222 0 0,0 0-132 0 0,0 0-74 0 0,0 0-14 0 0,0 0-8 0 0,-3 17-18 0 0,-14 117 594 0 0,16-81-877 0 0,-3 0 0 0 0,-3 0 0 0 0,-1-1-1 0 0,-3 0 1 0 0,-2 0 0 0 0,-4 1-146 0 0,-7 17-2442 0 0,45-75-2832 0 0,20-23-5681 0 0,-33 21 5945 0 0</inkml:trace>
  <inkml:trace contextRef="#ctx0" brushRef="#br0" timeOffset="4640.952">2942 784 3465 0 0,'0'0'3274'0'0,"0"0"-760"0"0,0 0-317 0 0,0 0-116 0 0,0 0-175 0 0,0 0-331 0 0,0 0-310 0 0,0 0-165 0 0,0 0-122 0 0,0 0-143 0 0,0 0-140 0 0,0 0-137 0 0,-8 4-107 0 0,-104 59 1219 0 0,91-48-1611 0 0,18-13-57 0 0,-1 0 0 0 0,1 0 1 0 0,0 0-1 0 0,0 0 0 0 0,0 0 0 0 0,0 1 0 0 0,0 0 1 0 0,1-1-1 0 0,-1 1 0 0 0,1 0 0 0 0,0 0 0 0 0,0 0 1 0 0,0 1-1 0 0,0-1 0 0 0,0 0 0 0 0,1 1 1 0 0,-1-1-1 0 0,1 1 0 0 0,0 0 0 0 0,0-1 0 0 0,0 1 1 0 0,1 0-1 0 0,-1 0 0 0 0,1 1-2 0 0,2 0 10 0 0,0-1 0 0 0,0 0 0 0 0,0 0 0 0 0,1 0 0 0 0,-1 0 0 0 0,1 0 0 0 0,0 0 0 0 0,0-1 0 0 0,1 1 0 0 0,-1-1 0 0 0,1 0 0 0 0,0 0 0 0 0,-1 0 0 0 0,1-1 0 0 0,0 1 0 0 0,1-1 0 0 0,-1 0 0 0 0,0 0 0 0 0,1 0 0 0 0,-1-1 0 0 0,1 0 0 0 0,-1 0 0 0 0,3 0-10 0 0,26 14 145 0 0,-31-15-114 0 0,1 1 1 0 0,-1 0 0 0 0,1 0 0 0 0,-1 0-1 0 0,1 0 1 0 0,-1 1 0 0 0,0-1 0 0 0,1 1-1 0 0,-1-1 1 0 0,0 1 0 0 0,0 0 0 0 0,0 0-1 0 0,0-1 1 0 0,-1 2 0 0 0,1-1 0 0 0,0 0-1 0 0,-1 0 1 0 0,1 0 0 0 0,-1 1 0 0 0,0-1-1 0 0,0 1 1 0 0,0-1 0 0 0,0 1 0 0 0,0-1-1 0 0,-1 1 1 0 0,1-1 0 0 0,-1 1 0 0 0,0 0-1 0 0,1-1 1 0 0,-1 1 0 0 0,0 0 0 0 0,-1 0-1 0 0,1-1 1 0 0,0 1 0 0 0,-1-1 0 0 0,1 1-1 0 0,-1 0 1 0 0,0-1 0 0 0,0 1 0 0 0,0-1-1 0 0,0 1 1 0 0,-1-1 0 0 0,1 0 0 0 0,-1 0-1 0 0,1 1 1 0 0,-1-1 0 0 0,0 0 0 0 0,0 0-1 0 0,1-1 1 0 0,-2 1 0 0 0,1 0 0 0 0,0 0-32 0 0,-120 50 162 0 0,66-45-4253 0 0,55-24-6073 0 0,1 15 5734 0 0,0-1-3749 0 0</inkml:trace>
  <inkml:trace contextRef="#ctx0" brushRef="#br0" timeOffset="4929.64">3034 556 13651 0 0,'0'0'1580'0'0,"0"0"-464"0"0,0 0-203 0 0,0 0 102 0 0,0 0 54 0 0,0 0-29 0 0,0 0-113 0 0,0 0-153 0 0,0 0-114 0 0,0 0-108 0 0,0 0-84 0 0,0 0-85 0 0,0 0-67 0 0,29 17-73 0 0,89 55-58 0 0,-68-24 63 0 0,-46-38-203 0 0,1 4-50 0 0,0 0 0 0 0,-1 1 1 0 0,0-1-1 0 0,-2 1 0 0 0,1 0 0 0 0,-2-1 0 0 0,0 1 0 0 0,-1 0 0 0 0,0 0 0 0 0,-1 0 0 0 0,-1 0 0 0 0,0-1 0 0 0,-1 1 0 0 0,-2 6 5 0 0,-2-6-257 0 0,0 1 0 0 0,-1-1 0 0 0,-1 0 0 0 0,0 0 0 0 0,-1-1 0 0 0,-1-1 0 0 0,0 0 0 0 0,-1 0 0 0 0,0-1 0 0 0,-1 0 0 0 0,0-1 257 0 0,-99 66-10176 0 0,92-65 4976 0 0,6-1-1713 0 0</inkml:trace>
  <inkml:trace contextRef="#ctx0" brushRef="#br0" timeOffset="5386.242">2265 589 0 0 0,'0'0'1619'0'0,"0"0"229"0"0,0 0 288 0 0,0 0 71 0 0,0 0-120 0 0,0 0-203 0 0,0 0-249 0 0,0 0-206 0 0,0 0-151 0 0,0 0-144 0 0,0 0-156 0 0,-20 33-149 0 0,-60 105-125 0 0,57-65 180 0 0,24-59-660 0 0,0 12-123 0 0,0 1 0 0 0,2-1 0 0 0,0 0 0 0 0,2 0 0 0 0,1-1 0 0 0,1 1-1 0 0,1-1 1 0 0,1-1 0 0 0,1 0 0 0 0,2 0 0 0 0,0-1 0 0 0,1 0-1 0 0,10 12-100 0 0,-16-27-230 0 0,1 1 0 0 0,0-1-1 0 0,0-1 1 0 0,1 1 0 0 0,0-1-1 0 0,0-1 1 0 0,1 0-1 0 0,-1 0 1 0 0,2-1 0 0 0,9 4 230 0 0,22 5-4649 0 0,1-6-4883 0 0,-32-5 3829 0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3121 0 0,'0'0'1768'0'0,"0"0"-388"0"0,0 0-77 0 0,0 0 158 0 0,0 0 124 0 0,0 0-6 0 0,0 0-149 0 0,0 0-196 0 0,0 0-214 0 0,0 0-156 0 0,0 0-84 0 0,-2 3 6011 0 0,243 8-3350 0 0,-116-3-3076 0 0,-85-5-297 0 0,-39-3-64 0 0,-1 0-19 0 0,-3-7-8136 0 0,-16 7-5586 0 0,11 0 7446 0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1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10690 0 0,'0'0'1978'0'0,"0"0"-251"0"0,0 0-171 0 0,0 0-2 0 0,0 0-107 0 0,0 0-249 0 0,0 0-304 0 0,0 0-245 0 0,0 0-184 0 0,0 0-92 0 0,0 0-4 0 0,0 0 71 0 0,0 0 80 0 0,10 2 41 0 0,109 14 1216 0 0,50-18 450 0 0,-85 1-4612 0 0,-42 1-3030 0 0,0-1-4090 0 0,-35 1-1615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4:06.7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2453 45 0 0 0,'0'0'1068'0'0,"0"0"92"0"0,0 0 79 0 0,0 0 66 0 0,-9 4 11299 0 0,-24 40-9402 0 0,-117 146-1274 0 0,82-67-1318 0 0,5-31 90 0 0,14-22-396 0 0,-34 65-39 0 0,20-21-173 0 0,-51 48 68 0 0,19-39-161 0 0,18-3 9 0 0,-17 3 8 0 0,57-72-65 0 0,10-7 30 0 0,-15 8 63 0 0,26-30-53 0 0,-19 33-1 0 0,-7 19-11 0 0,7-1 0 0 0,-17 4 26 0 0,32-51-4 0 0,20-26 9 0 0,0 0 0 0 0,0 0-14 0 0,0 0 0 0 0,0 0 12 0 0,0 0-13 0 0,0 0-11 0 0,0 0-9 0 0,0 0-7 0 0,0 0 22 0 0,0 0 26 0 0,0 0 19 0 0,0 0-11 0 0,0 0-37 0 0,0 0-6 0 0,0 0-1 0 0,0 0 5 0 0,0 0-10 0 0,0 0 12 0 0,0 0 18 0 0,0 0-12 0 0,0 0 9 0 0,0 0-5 0 0,0 0 11 0 0,5-15-20 0 0,24-34 82 0 0,2 1 0 0 0,2 1 0 0 0,2 2 1 0 0,12-9-71 0 0,-22 25 103 0 0,151-166 242 0 0,5-25-167 0 0,-113 138-94 0 0,62-95-11 0 0,2-10-56 0 0,-82 99 38 0 0,-8 2-20 0 0,-13 18-39 0 0,0 18 12 0 0,-2-7-7 0 0,-8-3 14 0 0,14 8-74 0 0,-2-13 35 0 0,-31 64 33 0 0,-11 5-171 0 0,-59 95 56 0 0,-22 34 92 0 0,-208 334 31 0 0,146-235-36 0 0,44-63 34 0 0,12-25-48 0 0,80-124 31 0 0,0 1 1 0 0,1 0-1 0 0,1 2 1 0 0,1-1-1 0 0,1 2 1 0 0,1 0-1 0 0,1 1 1 0 0,-2 8 1 0 0,-94 118-3 0 0,86-103 12 0 0,22-47-1 0 0,-7 16-105 0 0,12-24 1 0 0,62-74 207 0 0,180-188-125 0 0,-186 182-140 0 0,-61 87 140 0 0,0 0-8 0 0,-17 12-252 0 0,-138 167 86 0 0,109-119 170 0 0,-22 30 4 0 0,57-80 18 0 0,-1 1-85 0 0,20-24-32 0 0,175-226 90 0 0,-182 236 35 0 0,-1 2-23 0 0,-13 3-99 0 0,1 6 70 0 0,-1 2 1 0 0,1-1 0 0 0,1 2-1 0 0,0-1 1 0 0,0 2 0 0 0,1-1-1 0 0,1 2 1 0 0,-8 11 39 0 0,-15 17-86 0 0,-65 106 0 0 0,79-92 22 0 0,18-54 74 0 0,0-1 22 0 0,-1 4 887 0 0,1-5-877 0 0,0 1-18 0 0,0 0 12 0 0,0 0-19 0 0,0 0 4 0 0,0 0 3 0 0,0 0-5 0 0,0 0-18 0 0,0 0 13 0 0,0 0-2 0 0,0 0-30 0 0,0 0 29 0 0,2 11-138 0 0,43-66 210 0 0,82-121-155 0 0,-123 168-20 0 0,-41 54-125 0 0,-73 117 7 0 0,167-236 209 0 0,65-137 369 0 0,36-69-323 0 0,-36 77-22 0 0,-75 136-16 0 0,-47 65 10 0 0,0 1-8 0 0,0 0-5 0 0,0 0-17 0 0,0 0-15 0 0,0 0-23 0 0,-3 22-158 0 0,-33 52 190 0 0,-38 48 9 0 0,9-16-29 0 0,59-100-39 0 0,10-20 51 0 0,11-22 2 0 0,182-307 5 0 0,-75 126-37 0 0,-116 203 58 0 0,-3 7-108 0 0,-4 18-52 0 0,-6 11 133 0 0,0 0 0 0 0,-2-1 0 0 0,0 0 0 0 0,-1-1 0 0 0,-2 0 0 0 0,-10 15 26 0 0,-168 269-43 0 0,162-245-60 0 0,28-57-1 0 0,0-2-41 0 0,11-5-120 0 0,174-230 437 0 0,-129 158-134 0 0,-3-2 1 0 0,31-66-39 0 0,-59 86 101 0 0,-25 58-50 0 0,0 1 1 0 0,0 0-35 0 0,-17 19-174 0 0,-104 161 45 0 0,40-66 144 0 0,95-112-53 0 0,55-85 395 0 0,0-8-275 0 0,-4-2 0 0 0,29-58-99 0 0,-16 23 0 0 0,-63 100 65 0 0,-14 21 19 0 0,-12 18-129 0 0,-141 189-111 0 0,98-130 209 0 0,70-74-132 0 0,149-177 390 0 0,-140 153-296 0 0,-2-2 1 0 0,-2-1-1 0 0,0-1 0 0 0,-2-1 0 0 0,-1-3-15 0 0,-8-4 150 0 0,-40 46-317 0 0,-15 35 208 0 0,68-70 87 0 0,3 3-120 0 0,-35 11 246 0 0,-74 48-273 0 0,-91 52 275 0 0,45-22-27 0 0,-38 35 93 0 0,143-83-296 0 0,37-18 82 0 0,260-122 187 0 0,-85 44-228 0 0,-133 59-82 0 0,-55 22 30 0 0,0 0 10 0 0,0 0 5 0 0,0 0-26 0 0,0 0 0 0 0,-23 11 14 0 0,-360 172 72 0 0,272-127-58 0 0,111-55-35 0 0,0-1 1 0 0,0 1 0 0 0,0 0-1 0 0,0-1 1 0 0,0 1 0 0 0,0 0-1 0 0,0-1 1 0 0,0 1 0 0 0,1 0-1 0 0,-1-1 1 0 0,0 1 0 0 0,0 0-1 0 0,0-1 1 0 0,1 1 0 0 0,-1 0 0 0 0,0-1-1 0 0,1 1 1 0 0,-1-1 0 0 0,0 1-1 0 0,1-1 1 0 0,-1 1 0 0 0,1-1-1 0 0,-1 1 1 0 0,1-1 0 0 0,-1 1-1 0 0,1-1 1 0 0,0 1 0 0 0,-1-1-1 0 0,1 0 1 0 0,-1 1 0 0 0,1-1 0 0 0,0 0-1 0 0,-1 0 1 0 0,1 1 0 0 0,0-1-1 0 0,-1 0 1 0 0,1 0 0 0 0,0 0-1 0 0,-1 0 1 0 0,1 0 0 0 0,0 0-1 0 0,-1 0 1 0 0,1 0 0 0 0,0 0-1 0 0,-1 0 1 0 0,1-1 0 0 0,0 1 0 0 0,-1 0-1 0 0,1 0 1 0 0,0-1 0 0 0,-1 1-1 0 0,1 0 1 0 0,-1-1 0 0 0,1 1-1 0 0,0 0 1 0 0,-1-1 0 0 0,1 1-1 0 0,-1-1 1 0 0,1 1 0 0 0,-1-1-1 0 0,0 1 1 0 0,1-1 0 0 0,-1 1 0 0 0,1-2 2 0 0,194-99 138 0 0,-36 20-134 0 0,-148 77 74 0 0,-140 77-113 0 0,58-37 19 0 0,-189 111 48 0 0,236-128-261 0 0,24-19 155 0 0,13 0 17 0 0,0-4 71 0 0,0-1 0 0 0,-1 0 0 0 0,1 0 0 0 0,-1-2 0 0 0,-1 1 0 0 0,1-1 0 0 0,-1-1 0 0 0,6-5-14 0 0,35-22 15 0 0,220-124 14 0 0,-190 112-24 0 0,-75 45 219 0 0,-5 6-247 0 0,0 8 48 0 0,9 17-3 0 0,-2 0 0 0 0,-1 1 1 0 0,-1 0-1 0 0,-2 0 0 0 0,0 1 1 0 0,-3-1-1 0 0,0 1 0 0 0,-2 0 1 0 0,-3 22-23 0 0,3-1 3 0 0,-17 153 30 0 0,21-349 542 0 0,9-126-661 0 0,5 136 61 0 0,-13 103-45 0 0,-3 53-153 0 0,6 568 388 0 0,-8-589-177 0 0,0-1 16 0 0,0 0 12 0 0,0 0 11 0 0,0 0 19 0 0,0 0 14 0 0,0 0 0 0 0,0 0 12 0 0,-22-82 216 0 0,14 33-298 0 0,3-2-1 0 0,1 1 0 0 0,3 0 1 0 0,4-27 10 0 0,-1-12-16 0 0,1-85-99 0 0,-3 174 118 0 0,0 0 11 0 0,0 0-67 0 0,0 51-323 0 0,-1 24 394 0 0,11 149 9 0 0,1-145-3 0 0,-4 1 0 0 0,-4 0 0 0 0,-3 15-24 0 0,-6-74 114 0 0,-3-30 142 0 0,-4-351-394 0 0,13 275 76 0 0,-3 44 136 0 0,-5 213-291 0 0,36 94 246 0 0,-28-223-18 0 0,0-42-3 0 0,0-1 3 0 0,0 0-13 0 0,0 0 9 0 0,0 0 0 0 0,3 7-19 0 0,-2-7 30 0 0,-1 0-14 0 0,0 0-21 0 0,1 37 133 0 0,1-32-4114 0 0,-4-6-8353 0 0,1 1 1769 0 0</inkml:trace>
  <inkml:trace contextRef="#ctx0" brushRef="#br0" timeOffset="9902.923">684 560 5281 0 0,'0'0'2549'0'0,"0"0"-191"0"0,0 0-90 0 0,0 0 7 0 0,0 0-176 0 0,0 0-340 0 0,0 0-360 0 0,0 0-289 0 0,0 0-210 0 0,0 0-140 0 0,0 0-100 0 0,-3 0-102 0 0,3 0-506 0 0,0 0 1 0 0,0 0 0 0 0,1 1 0 0 0,-1-1-1 0 0,0 0 1 0 0,0 0 0 0 0,0 1-1 0 0,0-1 1 0 0,0 0 0 0 0,1 1-1 0 0,-1-1 1 0 0,0 0 0 0 0,0 1-1 0 0,0-1 1 0 0,0 0 0 0 0,0 1-1 0 0,0-1 1 0 0,0 0 0 0 0,0 1 0 0 0,0-1-1 0 0,0 0 1 0 0,0 1 0 0 0,0-1-1 0 0,-1 0 1 0 0,1 1 0 0 0,0-1-1 0 0,0 0 1 0 0,0 1 0 0 0,0-1-1 0 0,0 0 1 0 0,-1 0 0 0 0,1 1-1 0 0,0-1 1 0 0,0 0 0 0 0,0 0 0 0 0,-1 1-1 0 0,1-1 1 0 0,0 0 0 0 0,0 0-1 0 0,-1 0 1 0 0,1 1 0 0 0,0-1-1 0 0,-1 0 1 0 0,1 0 0 0 0,0 0-1 0 0,-1 0 1 0 0,1 0 0 0 0,0 0-1 0 0,-1 0 1 0 0,1 0 0 0 0,0 0 0 0 0,-1 0-1 0 0,1 0-52 0 0,8 15 275 0 0,66 131 1109 0 0,-51-88-1247 0 0,24 97 96 0 0,-45-135 29 0 0,-4-29 501 0 0,-27-82-588 0 0,18 35-149 0 0,3 0 1 0 0,2 0-1 0 0,1-44-26 0 0,22-62-10 0 0,-16 160 8 0 0,1 0 0 0 0,-1 1 1 0 0,0-1-1 0 0,1 1 0 0 0,-1 0 0 0 0,1 0 0 0 0,0-1 0 0 0,-1 1 0 0 0,1 0 0 0 0,0 0 0 0 0,0 0 0 0 0,-1 1 0 0 0,1-1 0 0 0,0 0 0 0 0,0 1 0 0 0,0-1 0 0 0,0 1 0 0 0,0 0 0 0 0,0-1 0 0 0,0 1 0 0 0,0 0 0 0 0,0 0 0 0 0,0 0 0 0 0,0 1 0 0 0,0-1 0 0 0,0 0 0 0 0,0 1 0 0 0,0-1 0 0 0,0 1 0 0 0,0 0 0 0 0,0 0 0 0 0,0 0 0 0 0,-1 0 0 0 0,1 0 0 0 0,0 0 0 0 0,-1 0 1 0 0,1 0-1 0 0,-1 1 0 0 0,1-1 0 0 0,-1 1 0 0 0,1-1 0 0 0,-1 1 0 0 0,0-1 0 0 0,0 1 0 0 0,0 0 0 0 0,1 0 2 0 0,45 57 64 0 0,-27-11-76 0 0,6 99-1161 0 0,-25-146 889 0 0,0-1 0 0 0,0 0 0 0 0,0 0 0 0 0,0 0 0 0 0,0 0 0 0 0,0 0 0 0 0,-1 0 0 0 0,1 0 0 0 0,0-1 0 0 0,0 1 0 0 0,0 0 0 0 0,0 0 0 0 0,0-1 0 0 0,0 1 0 0 0,0 0 0 0 0,-1-1 0 0 0,1 1 0 0 0,0-1 0 0 0,0 1 0 0 0,-1-1 0 0 0,1 0-1 0 0,0 1 1 0 0,-1-1 0 0 0,1 0 0 0 0,0 1 0 0 0,-1-1 0 0 0,1 0 0 0 0,-1 0 0 0 0,1 1 0 0 0,-1-1 0 0 0,0 0 0 0 0,1 0 0 0 0,-1 0 0 0 0,0 0 0 0 0,1 0 0 0 0,-1 0 0 0 0,0 1 0 0 0,0-2 284 0 0,1 0-2321 0 0,3-6-9595 0 0</inkml:trace>
  <inkml:trace contextRef="#ctx0" brushRef="#br0" timeOffset="10583.002">1024 888 3169 0 0,'0'0'2466'0'0,"0"0"-263"0"0,0 0 22 0 0,0 0 23 0 0,0 0-277 0 0,0 0-430 0 0,0 0-322 0 0,0 0-200 0 0,0 0-103 0 0,0 0-67 0 0,0 0-61 0 0,0 0-53 0 0,0 0-75 0 0,5-1-39 0 0,-3 1-555 0 0,-1 0-1 0 0,1 0 1 0 0,-1 0-1 0 0,1 0 1 0 0,0 0-1 0 0,-1 0 1 0 0,1 0 0 0 0,-1 1-1 0 0,1-1 1 0 0,-1 1-1 0 0,1-1 1 0 0,-1 1-1 0 0,0-1 1 0 0,1 1-1 0 0,-1 0 1 0 0,0 0 0 0 0,1 0-1 0 0,-1-1 1 0 0,0 1-1 0 0,0 0 1 0 0,0 1-1 0 0,0-1 1 0 0,0 0-1 0 0,0 0 1 0 0,0 0 0 0 0,0 1-1 0 0,0-1 1 0 0,0 0-1 0 0,-1 1 1 0 0,1-1-1 0 0,-1 1 1 0 0,1-1-1 0 0,-1 1 1 0 0,1-1 0 0 0,-1 1-1 0 0,0-1 1 0 0,0 1-1 0 0,0-1 1 0 0,0 2-66 0 0,21 108 1288 0 0,-13-89-1048 0 0,-7-22-189 0 0,-1 0 39 0 0,0 0 33 0 0,0 0 58 0 0,0 0 17 0 0,-7-15 165 0 0,-28-110-243 0 0,27 191-222 0 0,8 16-499 0 0,6-78-1648 0 0,-2-5-2369 0 0,-1 1-4412 0 0,-3 0-2211 0 0</inkml:trace>
  <inkml:trace contextRef="#ctx0" brushRef="#br0" timeOffset="11521.099">456 383 0 0 0,'0'0'800'0'0,"0"0"672"0"0,0 0 460 0 0,0 0 281 0 0,0 0 101 0 0,0 0-87 0 0,0 0-226 0 0,0 0-224 0 0,0 0-198 0 0,0 0-140 0 0,0 0-77 0 0,0 0-91 0 0,-8-3 3757 0 0,10-3-4879 0 0,0 1 0 0 0,1 0 0 0 0,-1 0 0 0 0,1 0 0 0 0,0 1 1 0 0,0-1-1 0 0,1 0 0 0 0,-1 1 0 0 0,1 0 0 0 0,0 0 0 0 0,0 0 0 0 0,0 1 0 0 0,1-1 1 0 0,0 1-1 0 0,-1 0 0 0 0,1 0 0 0 0,0 0 0 0 0,0 1 0 0 0,5-2-149 0 0,4-4 261 0 0,25-13-142 0 0,1 2 1 0 0,1 1-1 0 0,0 3 1 0 0,15-3-120 0 0,-44 14 10 0 0,78-22 958 0 0,-238 49-543 0 0,131-22-374 0 0,8 2-5 0 0,0-1 0 0 0,0-1 0 0 0,0 0 0 0 0,1 0 0 0 0,-1-1 0 0 0,0 0 0 0 0,0 0 0 0 0,0-1 0 0 0,0 0 0 0 0,0-1 1 0 0,0 1-1 0 0,1-2 0 0 0,-1 0 0 0 0,1 0 0 0 0,-1 0 0 0 0,1-1 0 0 0,0 0 0 0 0,0-1 0 0 0,1 1 0 0 0,0-2 0 0 0,-2 0-46 0 0,6 2-47 0 0,1 1 0 0 0,0-1 1 0 0,0 1-1 0 0,0-1 0 0 0,0 0 0 0 0,0 0 0 0 0,1 0 0 0 0,-1 0 1 0 0,1 0-1 0 0,0-1 0 0 0,1 1 0 0 0,-1 0 0 0 0,1 0 1 0 0,0-1-1 0 0,0 1 0 0 0,0 0 0 0 0,0 0 0 0 0,1-1 0 0 0,-1 1 1 0 0,1 0-1 0 0,1 0 47 0 0,26-47-5037 0 0,-17 43-1064 0 0,-3 1-6521 0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3873 0 0,'0'0'3414'0'0,"0"0"-1183"0"0,0 0-496 0 0,0 0-77 0 0,0 0-71 0 0,0 0-259 0 0,0 0-313 0 0,0 0-211 0 0,0 0-80 0 0,0 0 52 0 0,0 0 78 0 0,0 0 49 0 0,0 0-27 0 0,8 7-59 0 0,-1-1-599 0 0,-5-3-150 0 0,1-1-1 0 0,-1 0 0 0 0,1 1 1 0 0,0-1-1 0 0,-1 0 1 0 0,1 0-1 0 0,0-1 0 0 0,0 1 1 0 0,1 0-1 0 0,-1-1 1 0 0,0 0-1 0 0,0 0 0 0 0,1 0 1 0 0,-1 0-1 0 0,1-1 1 0 0,-1 1-1 0 0,1-1 0 0 0,0 0-67 0 0,255-7 2764 0 0,239-37-1467 0 0,-45 37-1174 0 0,-322 31-851 0 0,-50 11-4649 0 0,-74-28 2331 0 0,-5 0-1802 0 0,0-3-4130 0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8882 0 0,'0'0'2599'0'0,"0"0"-638"0"0,0 0-501 0 0,0 0-125 0 0,0 0-98 0 0,0 0-179 0 0,0 0-190 0 0,0 0-165 0 0,0 0-131 0 0,0 0-104 0 0,0 0-86 0 0,0 0-93 0 0,-9 31-84 0 0,-25 96-59 0 0,10 28 50 0 0,12-107-453 0 0,5-20-1917 0 0,1-2-6374 0 0,6-22 3358 0 0,0-3-1002 0 0</inkml:trace>
  <inkml:trace contextRef="#ctx0" brushRef="#br0" timeOffset="430.941">151 110 3577 0 0,'0'0'2315'0'0,"0"0"-167"0"0,0 0-99 0 0,0 0-25 0 0,0 0-182 0 0,0 0-306 0 0,0 0-293 0 0,0 0-253 0 0,0 0-154 0 0,0 0-83 0 0,0 0-60 0 0,0 0-43 0 0,0 0-28 0 0,16-9-39 0 0,50-29-43 0 0,17 5 799 0 0,64 7-131 0 0,-146 27-1199 0 0,1 1-1 0 0,-1 0 1 0 0,0-1 0 0 0,0 1-1 0 0,1 0 1 0 0,-1 0-1 0 0,-1 0 1 0 0,1 0 0 0 0,0 0-1 0 0,0 0 1 0 0,-1 0-1 0 0,1 0 1 0 0,-1 0 0 0 0,0 0-1 0 0,1 1 1 0 0,-1-1 0 0 0,0 0-1 0 0,0 0 1 0 0,-1 0-1 0 0,1 0 1 0 0,0 0 0 0 0,-1 1-1 0 0,1-1 1 0 0,-1 0 0 0 0,0 0-1 0 0,0 0 1 0 0,1 0-1 0 0,-1 0 1 0 0,-1-1 0 0 0,0 3-9 0 0,-111 152 276 0 0,82-118-214 0 0,14-19-37 0 0,13-15-13 0 0,0 0 1 0 0,0 0-1 0 0,0 0 1 0 0,1 1-1 0 0,0 0 1 0 0,0-1-1 0 0,0 1 1 0 0,0 0-1 0 0,1 0 1 0 0,0 1 0 0 0,0-1-1 0 0,0 0 1 0 0,1 1-1 0 0,-1-1 1 0 0,1 1-1 0 0,1-1 1 0 0,-1 4-13 0 0,3-6-13 0 0,0 0 0 0 0,1-1 0 0 0,-1 1 0 0 0,1-1 1 0 0,0 1-1 0 0,0-1 0 0 0,0 0 0 0 0,0 0 0 0 0,0 0 0 0 0,0 0 0 0 0,1-1 1 0 0,-1 1-1 0 0,0-1 0 0 0,1 0 0 0 0,-1 0 0 0 0,1 0 0 0 0,0 0 0 0 0,-1-1 1 0 0,1 1-1 0 0,-1-1 0 0 0,1 0 0 0 0,0 0 0 0 0,-1-1 0 0 0,1 1 0 0 0,2-1 13 0 0,0 0-464 0 0,0-1-1 0 0,-1 0 1 0 0,1 0-1 0 0,0-1 1 0 0,0 1-1 0 0,-1-1 1 0 0,0 0-1 0 0,1-1 1 0 0,-1 1-1 0 0,0-1 0 0 0,-1 0 1 0 0,5-5 464 0 0,6-4-2313 0 0,36-30-9853 0 0,-40 34 6758 0 0</inkml:trace>
  <inkml:trace contextRef="#ctx0" brushRef="#br0" timeOffset="718.814">696 59 2128 0 0,'0'0'2214'0'0,"0"0"-188"0"0,0 0 21 0 0,0 0 48 0 0,0 0-125 0 0,0 0-314 0 0,0 0-342 0 0,0 0-287 0 0,0 0-198 0 0,0 0-159 0 0,0 0-141 0 0,-29 33-42 0 0,-90 102-18 0 0,87-89 18 0 0,32-44-408 0 0,-1 1-1 0 0,1-1 0 0 0,-1 1 1 0 0,1-1-1 0 0,0 1 0 0 0,0-1 1 0 0,0 1-1 0 0,0-1 0 0 0,0 0 1 0 0,1 1-1 0 0,-1-1 0 0 0,1 1 1 0 0,-1-1-1 0 0,1 0 1 0 0,0 1-1 0 0,0-1 0 0 0,0 0 1 0 0,0 0-1 0 0,1 0 0 0 0,-1 1 1 0 0,1-2-1 0 0,-1 1 0 0 0,1 0 1 0 0,0 0-1 0 0,-1 0 0 0 0,1-1 1 0 0,0 1-1 0 0,0-1 0 0 0,0 1 1 0 0,0-1-1 0 0,0 0 0 0 0,1 0 1 0 0,-1 0-1 0 0,0 0 0 0 0,1 0 1 0 0,-1 0-1 0 0,0-1 1 0 0,1 1-1 0 0,-1-1 0 0 0,1 0 1 0 0,-1 0-1 0 0,1 0 0 0 0,-1 0 1 0 0,1 0-79 0 0,-3 0 0 0 0,9 1 178 0 0,1-1 0 0 0,-1 0-1 0 0,1 0 1 0 0,0-1 0 0 0,-1-1-1 0 0,0 1 1 0 0,1-1 0 0 0,-1-1-1 0 0,0 0 1 0 0,0 0-1 0 0,0-1 1 0 0,7-4-178 0 0,-6 2 35 0 0,-1-1-1 0 0,1 1 0 0 0,-1-1 1 0 0,-1-1-1 0 0,0 0 1 0 0,0 0-1 0 0,0-1 1 0 0,-1 0-1 0 0,0 0 1 0 0,-1 0-1 0 0,0-1 1 0 0,0 0-1 0 0,-1 0 0 0 0,0-1 1 0 0,-1 1-1 0 0,-1-1 1 0 0,1 0-1 0 0,-2 0 1 0 0,1-1-1 0 0,-2 1 1 0 0,1 0-1 0 0,-2-1 1 0 0,1 1-1 0 0,-2-8-34 0 0,-1 14-116 0 0,1 1-1 0 0,-1 0 1 0 0,0 0 0 0 0,-1 0 0 0 0,1 0 0 0 0,-1 1-1 0 0,1-1 1 0 0,-1 1 0 0 0,0-1 0 0 0,-1 1-1 0 0,1 0 1 0 0,-1 0 0 0 0,1 1 0 0 0,-1-1-1 0 0,0 1 1 0 0,0-1 0 0 0,0 1 0 0 0,0 1 0 0 0,0-1-1 0 0,0 0 1 0 0,0 1 0 0 0,-1 0 0 0 0,1 0-1 0 0,-1 0 1 0 0,1 1 0 0 0,-2-1 116 0 0,-75 6-6635 0 0,53 8 885 0 0,13-6 371 0 0,1 1-190 0 0</inkml:trace>
  <inkml:trace contextRef="#ctx0" brushRef="#br0" timeOffset="1501.373">1149 122 0 0 0,'0'0'332'0'0,"0"0"992"0"0,0 0 317 0 0,0 0 54 0 0,0 0 33 0 0,0 0-9 0 0,0 0-57 0 0,0 0-78 0 0,0 0-89 0 0,0 0-131 0 0,0 0-147 0 0,-10-2 6650 0 0,-12 0-6780 0 0,-69 45-487 0 0,86-40-589 0 0,3-3-8 0 0,0 1 0 0 0,-1-1-1 0 0,1 1 1 0 0,0 0 0 0 0,0 0 0 0 0,0 0 0 0 0,0 0 0 0 0,0 0 0 0 0,0 0-1 0 0,0 1 1 0 0,1-1 0 0 0,-1 1 0 0 0,0-1 0 0 0,1 1 0 0 0,-1 0 0 0 0,1-1 0 0 0,0 1-1 0 0,-1 0 1 0 0,1 0 0 0 0,0 0 0 0 0,0 0 0 0 0,0 0 0 0 0,0 0 0 0 0,1 0-1 0 0,-1 0 1 0 0,0 1 0 0 0,1-1 0 0 0,0 0 0 0 0,-1 0 0 0 0,1 1 0 0 0,0-1-1 0 0,0 0-2 0 0,31 24 91 0 0,71 40 86 0 0,-102-66-178 0 0,2 1 35 0 0,0 0 1 0 0,0 0-1 0 0,0 0 0 0 0,0 1 0 0 0,-1-1 1 0 0,1 0-1 0 0,0 1 0 0 0,-1-1 0 0 0,1 1 1 0 0,-1 0-1 0 0,1-1 0 0 0,-1 1 1 0 0,0 0-1 0 0,0 0 0 0 0,0 0 0 0 0,0 0 1 0 0,0 0-1 0 0,0 0 0 0 0,-1 0 0 0 0,1 0 1 0 0,0 0-1 0 0,-1 0 0 0 0,0 0 1 0 0,1 0-1 0 0,-1 0 0 0 0,0 1 0 0 0,0-1 1 0 0,0 0-1 0 0,-1 0 0 0 0,1 0 0 0 0,0 0 1 0 0,-1 1-1 0 0,0-1 0 0 0,1 0 0 0 0,-1 0 1 0 0,0 0-1 0 0,0 0 0 0 0,0 0 1 0 0,0-1-1 0 0,0 1 0 0 0,-1 0 0 0 0,1 0 1 0 0,0-1-1 0 0,-1 1 0 0 0,1-1 0 0 0,-1 1-34 0 0,-7 3 17 0 0,1-1 0 0 0,-1 0 0 0 0,0 0-1 0 0,0-1 1 0 0,-1 0 0 0 0,1-1-1 0 0,0 0 1 0 0,-1 0 0 0 0,0-1-1 0 0,1 0 1 0 0,-1-1 0 0 0,0 0-1 0 0,1 0 1 0 0,-1-1 0 0 0,0-1-1 0 0,1 0 1 0 0,-1 0 0 0 0,1 0-1 0 0,0-1 1 0 0,-2-1-17 0 0,-4-22-2048 0 0,14 6-5436 0 0,1 15 4142 0 0,0 0-8441 0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1 424 2024 0 0,'0'0'1369'0'0,"0"0"28"0"0,0 0 178 0 0,0 0 300 0 0,0 0 166 0 0,0 0-85 0 0,0 0-253 0 0,0 0-309 0 0,0 0-262 0 0,0 0-156 0 0,0 0-65 0 0,0 0-17 0 0,0 0 11 0 0,5-1 2295 0 0,87-194 391 0 0,-80 174-3520 0 0,0 1 0 0 0,1 0 0 0 0,1 1 0 0 0,0 0 0 0 0,2 1 0 0 0,0 1 1 0 0,5-3-72 0 0,-16 15 10 0 0,-5 4-15 0 0,0 1-1 0 0,0 0 0 0 0,0 0 0 0 0,0-1 0 0 0,0 1 0 0 0,1 0 0 0 0,-1-1 0 0 0,0 1 1 0 0,0 0-1 0 0,0 0 0 0 0,0-1 0 0 0,1 1 0 0 0,-1 0 0 0 0,0 0 0 0 0,0-1 0 0 0,0 1 1 0 0,1 0-1 0 0,-1 0 0 0 0,0 0 0 0 0,0 0 0 0 0,1-1 0 0 0,-1 1 0 0 0,0 0 1 0 0,0 0-1 0 0,1 0 0 0 0,-1 0 0 0 0,0 0 0 0 0,1 0 0 0 0,-1 0 0 0 0,0 0 0 0 0,1 0 1 0 0,-1 0-1 0 0,0 0 0 0 0,0 0 0 0 0,1 0 0 0 0,-1 0 0 0 0,0 0 0 0 0,1 0 0 0 0,-1 0 1 0 0,0 0-1 0 0,1 0 0 0 0,-1 0 0 0 0,0 1 0 0 0,0-1 0 0 0,1 0 0 0 0,-1 0 0 0 0,0 0 1 0 0,0 0-1 0 0,1 1 0 0 0,-1-1 0 0 0,0 0 0 0 0,0 0 0 0 0,0 0 0 0 0,1 1 1 0 0,-1-1-1 0 0,0 0 0 0 0,0 1 0 0 0,0-1 0 0 0,0 0 0 0 0,0 0 0 0 0,1 1 0 0 0,-1-1 1 0 0,0 0-1 0 0,0 1 0 0 0,0-1 0 0 0,0 0 0 0 0,0 0 0 0 0,0 1 0 0 0,0-1 0 0 0,0 0 6 0 0,25 162 34 0 0,-21-129-37 0 0,-4-26 3 0 0,0 1 1 0 0,1 0-1 0 0,0 0 0 0 0,1 0 0 0 0,0-1 1 0 0,0 1-1 0 0,0-1 0 0 0,1 1 0 0 0,0-1 1 0 0,1 0-1 0 0,3 6 0 0 0,-4-12 6 0 0,0 0 1 0 0,0 1 0 0 0,0-1 0 0 0,0 0-1 0 0,0-1 1 0 0,0 1 0 0 0,0-1-1 0 0,1 1 1 0 0,-1-1 0 0 0,0 0-1 0 0,0 0 1 0 0,0 0 0 0 0,1 0-1 0 0,-1-1 1 0 0,0 1 0 0 0,0-1-1 0 0,0 0 1 0 0,0 0 0 0 0,0 0-1 0 0,0-1 1 0 0,0 1 0 0 0,0 0-1 0 0,-1-1 1 0 0,1 0 0 0 0,0 0-1 0 0,-1 0 1 0 0,1 0 0 0 0,-1 0-1 0 0,0 0 1 0 0,0-1 0 0 0,0 1-1 0 0,0-1 1 0 0,0 1 0 0 0,0-1-1 0 0,-1 0 1 0 0,2-2-7 0 0,5-3 0 0 0,49-56 39 0 0,-2-3-1 0 0,41-67-38 0 0,-64 83 50 0 0,-32 50-48 0 0,0 1-8 0 0,0 0-9 0 0,0 0-4 0 0,-2 20-104 0 0,-12 170 250 0 0,19-105-1002 0 0,8-75-4706 0 0,6-9-3904 0 0,-13-1 5121 0 0,0 0-2738 0 0</inkml:trace>
  <inkml:trace contextRef="#ctx0" brushRef="#br0" timeOffset="300.385">853 236 3097 0 0,'0'0'2132'0'0,"0"0"-7"0"0,0 0 26 0 0,0 0-59 0 0,0 0-310 0 0,0 0-362 0 0,0 0-270 0 0,0 0-186 0 0,0 0-123 0 0,0 0-98 0 0,0 0-67 0 0,0 0-42 0 0,-16 25-34 0 0,-49 75-36 0 0,64-100-547 0 0,0 0 0 0 0,0 1 0 0 0,1-1 1 0 0,-1 1-1 0 0,0-1 0 0 0,0 1 0 0 0,0 0 0 0 0,0-1 0 0 0,0 1 0 0 0,1 0 0 0 0,-1 0 0 0 0,0-1 0 0 0,1 1 0 0 0,-1 0 1 0 0,1 0-1 0 0,-1 0 0 0 0,1 0 0 0 0,-1 0 0 0 0,1 0 0 0 0,-1 0 0 0 0,1 0 0 0 0,0 0 0 0 0,0 0 0 0 0,-1 0 0 0 0,1 0 1 0 0,0 0-1 0 0,0 0 0 0 0,0 0 0 0 0,0 0 0 0 0,0 0 0 0 0,0 0 0 0 0,1 0 0 0 0,-1 0 0 0 0,0 0 0 0 0,0 0 0 0 0,1 0 1 0 0,-1 0-1 0 0,1 0 0 0 0,-1 0 0 0 0,1 0 0 0 0,-1 0 0 0 0,1 0 0 0 0,-1-1 0 0 0,1 1 0 0 0,0 0 0 0 0,-1 0 0 0 0,1-1 1 0 0,0 1-1 0 0,0 0-17 0 0,3 1 132 0 0,2 2 20 0 0,0 0 0 0 0,0 0 1 0 0,0-1-1 0 0,0 0 1 0 0,1 0-1 0 0,-1 0 0 0 0,1-1 1 0 0,0 0-1 0 0,0-1 1 0 0,0 1-1 0 0,0-1 0 0 0,0 0 1 0 0,0-1-1 0 0,0 0 0 0 0,0 0 1 0 0,0-1-1 0 0,0 1 1 0 0,0-1-1 0 0,2-1-152 0 0,-5 1 57 0 0,1-1-1 0 0,-1 1 1 0 0,0-1-1 0 0,0 0 1 0 0,0 0-1 0 0,0 0 1 0 0,0 0-1 0 0,-1-1 1 0 0,1 0-1 0 0,-1 0 1 0 0,1 0-1 0 0,-1 0 1 0 0,0 0-1 0 0,0 0 1 0 0,-1-1-1 0 0,1 0 1 0 0,-1 1-1 0 0,1-1 1 0 0,-1 0-1 0 0,0 0 1 0 0,-1 0 0 0 0,1 0-1 0 0,-1-1 1 0 0,0 1-1 0 0,0 0 1 0 0,1-5-57 0 0,-2 7-15 0 0,0 0 1 0 0,0-1-1 0 0,-1 1 1 0 0,1 0-1 0 0,0 0 1 0 0,-1 0-1 0 0,1 0 1 0 0,-1 0 0 0 0,0 0-1 0 0,0 0 1 0 0,0 0-1 0 0,0 0 1 0 0,0 0-1 0 0,0 0 1 0 0,0 0-1 0 0,-1 1 1 0 0,1-1-1 0 0,-1 1 1 0 0,1-1 0 0 0,-1 1-1 0 0,0-1 1 0 0,1 1-1 0 0,-1 0 1 0 0,0 0-1 0 0,0 0 1 0 0,0 0-1 0 0,0 0 1 0 0,0 0-1 0 0,0 0 1 0 0,0 1 0 0 0,0-1 14 0 0,-116-20-4032 0 0,78 21-555 0 0,2 3-4096 0 0,22 0 127 0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4.0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1 170 0 0 0,'57'-12'0'0'0,"-22"27"0"0"0,-14-11 424 0 0,1-2 0 0 0,0 0 0 0 0,0-1 0 0 0,0-1 0 0 0,0-1 0 0 0,0-1 0 0 0,1-2-424 0 0,43-2 379 0 0,224-8 362 0 0,196 15-421 0 0,-417 2-293 0 0,39 4 402 0 0,-1-4 1 0 0,1-5 0 0 0,-1-5-1 0 0,2-5-429 0 0,-12-3 184 0 0,1 5-1 0 0,0 4 0 0 0,0 5 1 0 0,9 4-184 0 0,314 30 61 0 0,334-37 337 0 0,-38 4 122 0 0,-144-23-344 0 0,40 13 365 0 0,235-31 589 0 0,-334-10 350 0 0,-250 29-1269 0 0,-192 22-25 0 0,-72 0-126 0 0,0 0 46 0 0,0 0 55 0 0,0 0 62 0 0,0 0 64 0 0,0 0 69 0 0,0 0 5 0 0,0 0 18 0 0,0 0-3 0 0,0 0-35 0 0,0 0-30 0 0,0 0-62 0 0,0 0-66 0 0,0 0-64 0 0,0 0-40 0 0,0 0-35 0 0,0 0-14 0 0,0 0 9 0 0,0 0-19 0 0,0 0-8 0 0,0 0 1 0 0,0 0-26 0 0,0 0 1 0 0,0 0-5 0 0,0 0-10 0 0,0 0 4 0 0,0 0-14 0 0,0 0-8 0 0,0 0 2 0 0,0 0-4 0 0,0 0 1 0 0,0 0 8 0 0,0 0 20 0 0,0 0 11 0 0,0 0 16 0 0,0 0 15 0 0,0 0-5 0 0,0 0 22 0 0,0 0 5 0 0,0 0-8 0 0,0 0 12 0 0,0 0-8 0 0,0 0-2 0 0,0 0 2 0 0,0 0-1 0 0,0 0-18 0 0,0 0-2 0 0,0 0-13 0 0,0 0-28 0 0,0 0 31 0 0,0 0-1 0 0,0 0 6 0 0,0 0 26 0 0,0 0-20 0 0,0 0-6 0 0,0 0 2 0 0,0 0 8 0 0,0 0 9 0 0,0 0-26 0 0,0 0 21 0 0,0 0-4 0 0,0 0-2 0 0,0 0-1 0 0,0 0-7 0 0,0 0-5 0 0,0 0 2 0 0,0 0-1 0 0,0 0 8 0 0,0 0 3 0 0,0 0 1 0 0,0 0-62 0 0,0 0 14 0 0,0 0 8 0 0,0 0 8 0 0,0 0 28 0 0,0 0-5 0 0,0 0 6 0 0,0 0 7 0 0,0 0 14 0 0,0 0-5 0 0,0 0 11 0 0,0 0 9 0 0,0 0-10 0 0,0 0 5 0 0,0 0-8 0 0,0 0-20 0 0,0 0 3 0 0,0 0-9 0 0,0 0-3 0 0,0 0-4 0 0,0 0 2 0 0,0 0-4 0 0,0 0 2 0 0,0 0 12 0 0,0 0 7 0 0,0 0 1 0 0,0 0-4 0 0,0 0 6 0 0,0 0 11 0 0,0 0-1 0 0,0 0 9 0 0,0 0 20 0 0,0 0-1 0 0,0 0 17 0 0,0 0 17 0 0,0 0-2 0 0,0 0 9 0 0,0 0-12 0 0,0 0-7 0 0,0 0-8 0 0,0 0 6 0 0,0 0-10 0 0,0 0-3 0 0,0 0 6 0 0,0 0-30 0 0,0 0-12 0 0,0 0-6 0 0,0 0-18 0 0,0 0-6 0 0,0 0 7 0 0,0 0-8 0 0,0 0 2 0 0,0 0 19 0 0,24 23-6728 0 0,-15-14 1155 0 0,-1-5-175 0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14 752 0 0,'0'0'1276'0'0,"0"0"-62"0"0,0 0 108 0 0,0 0 295 0 0,0 0 246 0 0,0 0 59 0 0,0 0-143 0 0,0 0-236 0 0,0 0-252 0 0,0 0-237 0 0,0 0-210 0 0,4-3-181 0 0,2-2-532 0 0,1 0 536 0 0,-17 19 300 0 0,-208 243-220 0 0,166-184-4384 0 0,37-47-804 0 0,1 0-3552 0 0,8-15 4412 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1 227 0 0 0,'0'0'2200'0'0,"0"0"236"0"0,0 0 106 0 0,0 0 25 0 0,0 0-107 0 0,0 0-266 0 0,0 0-380 0 0,0 0-373 0 0,0 0-300 0 0,0 0-180 0 0,0 0-143 0 0,0 0-131 0 0,0 0-107 0 0,0 0-107 0 0,16 3 1186 0 0,103-2 1230 0 0,95-2-1640 0 0,-57-36-1670 0 0,-146 32-7 0 0,-4 2-5898 0 0,-10 8-5855 0 0,-1-1 3426 0 0</inkml:trace>
  <inkml:trace contextRef="#ctx0" brushRef="#br0" timeOffset="257.611">71 466 13595 0 0,'0'0'1344'0'0,"0"0"-330"0"0,0 0 33 0 0,0 0 173 0 0,0 0 55 0 0,0 0-79 0 0,0 0-168 0 0,0 0-132 0 0,0 0-91 0 0,0 0-101 0 0,0 0-109 0 0,0 0-129 0 0,32 5-123 0 0,102 14-111 0 0,-41-28 47 0 0,74-31-755 0 0,-113 24-3355 0 0,0-1-5289 0 0,-40 13-2316 0 0</inkml:trace>
  <inkml:trace contextRef="#ctx0" brushRef="#br0" timeOffset="1149.21">849 24 3121 0 0,'0'0'2726'0'0,"0"0"-765"0"0,0 0-251 0 0,0 0 5 0 0,0 0 13 0 0,0 0-99 0 0,0 0-216 0 0,0 0-266 0 0,0 0-230 0 0,0 0-203 0 0,0 0-168 0 0,0 0-101 0 0,2-1-78 0 0,6-3-135 0 0,1 0 0 0 0,-1 1 0 0 0,0 0 0 0 0,1 1 0 0 0,0 0 0 0 0,-1 0 0 0 0,1 1 1 0 0,0 0-1 0 0,0 0 0 0 0,0 1 0 0 0,0 0 0 0 0,0 1 0 0 0,0 0-232 0 0,11-1 198 0 0,-17 0-186 0 0,0 0 0 0 0,-1 0 0 0 0,1 0 0 0 0,0 0 0 0 0,0 0 0 0 0,0 1 0 0 0,0-1 0 0 0,-1 1 0 0 0,1 0 0 0 0,0-1-1 0 0,-1 1 1 0 0,1 1 0 0 0,0-1 0 0 0,-1 0 0 0 0,1 1 0 0 0,-1-1 0 0 0,0 1 0 0 0,1 0 0 0 0,-1-1 0 0 0,0 1 0 0 0,0 0 0 0 0,0 0 0 0 0,-1 1-1 0 0,1-1 1 0 0,0 0 0 0 0,-1 1 0 0 0,1-1 0 0 0,-1 1 0 0 0,0-1 0 0 0,0 1 0 0 0,0 0 0 0 0,0-1 0 0 0,0 1 0 0 0,-1 0 0 0 0,1 0 0 0 0,-1 0-1 0 0,0-1 1 0 0,0 1 0 0 0,0 0 0 0 0,0 0 0 0 0,0 0 0 0 0,-1 0 0 0 0,1-1 0 0 0,-1 1 0 0 0,1 0 0 0 0,-1 0 0 0 0,0-1 0 0 0,0 1 0 0 0,-1 0-1 0 0,1-1-11 0 0,-18 32 61 0 0,-1-1 0 0 0,-1-2 0 0 0,-2 0-1 0 0,-1-1 1 0 0,-2-1 0 0 0,-23 20-61 0 0,-64 77 122 0 0,109-121-92 0 0,0 0 0 0 0,0 0 0 0 0,1 1 0 0 0,0-1 0 0 0,0 1-1 0 0,0-1 1 0 0,1 1 0 0 0,0 0 0 0 0,0 0 0 0 0,0 0 0 0 0,1 1 0 0 0,0-1-1 0 0,0 0 1 0 0,1 0 0 0 0,0 1 0 0 0,0-1 0 0 0,0 0 0 0 0,1 4-30 0 0,2-6 45 0 0,0 0 1 0 0,0-1 0 0 0,0 1 0 0 0,0-1 0 0 0,1 0 0 0 0,0 0-1 0 0,-1 0 1 0 0,1 0 0 0 0,0-1 0 0 0,0 1 0 0 0,0-1-1 0 0,1 0 1 0 0,-1 0 0 0 0,0-1 0 0 0,1 1 0 0 0,-1-1-1 0 0,1 0 1 0 0,0 0 0 0 0,-1-1 0 0 0,2 1-46 0 0,171 6 1027 0 0,-90-30-1055 0 0,-27-26-3968 0 0,-31 5-3088 0 0,-24 36 4948 0 0,4-3-3762 0 0,-4 6-1878 0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2785 0 0,'0'0'2870'0'0,"0"0"-1149"0"0,0 0-335 0 0,0 0 56 0 0,0 0 42 0 0,0 0-72 0 0,0 0-213 0 0,0 0-279 0 0,0 0-269 0 0,0 0-178 0 0,0 0-74 0 0,0 0 11 0 0,0 0 62 0 0,2 11 57 0 0,31 290 1988 0 0,0-13-1616 0 0,-20-233 26 0 0,0-70 1826 0 0,59-172-1082 0 0,54-184-1155 0 0,-58 219-2039 0 0,-55 185-10238 0 0,-13-19 5885 0 0,0-2-2402 0 0</inkml:trace>
  <inkml:trace contextRef="#ctx0" brushRef="#br0" timeOffset="454.621">384 567 4345 0 0,'0'0'3037'0'0,"0"0"-1488"0"0,0 0-323 0 0,0 0 201 0 0,0 0 141 0 0,0 0-92 0 0,0 0-229 0 0,0 0-165 0 0,0 0-134 0 0,0 0-112 0 0,0 0-104 0 0,0 0-137 0 0,0 0-97 0 0,20-6-46 0 0,66-20-20 0 0,-83 25-373 0 0,0 0 0 0 0,-1 1-1 0 0,1-1 1 0 0,0 0 0 0 0,-1 0 0 0 0,1-1 0 0 0,-1 1-1 0 0,1 0 1 0 0,-1-1 0 0 0,0 0 0 0 0,0 1 0 0 0,1-1-1 0 0,-1 0 1 0 0,0 0 0 0 0,-1 0 0 0 0,1-1 0 0 0,0 1-1 0 0,-1 0 1 0 0,1-1 0 0 0,-1 1 0 0 0,1-1 0 0 0,-1 1-1 0 0,0-1 1 0 0,0 0 0 0 0,-1 1 0 0 0,1-2-59 0 0,2-5 162 0 0,-2 7-162 0 0,-1-1 0 0 0,1 1-1 0 0,-1 0 1 0 0,0-1 0 0 0,0 1 0 0 0,0 0 0 0 0,0-1 0 0 0,0 1 0 0 0,0-1-1 0 0,0 1 1 0 0,-1 0 0 0 0,1-1 0 0 0,-1 1 0 0 0,0 0 0 0 0,0 0-1 0 0,0 0 1 0 0,0-1 0 0 0,0 1 0 0 0,0 0 0 0 0,0 0 0 0 0,-1 0-1 0 0,1 0 1 0 0,-1 1 0 0 0,0-1 0 0 0,1 0 0 0 0,-1 1 0 0 0,0-1-1 0 0,0 1 1 0 0,0 0 0 0 0,0-1 0 0 0,0 1 0 0 0,0 0 0 0 0,0 0-1 0 0,-1 0 1 0 0,1 0 0 0 0,0 1 0 0 0,0-1 0 0 0,-1 1 0 0 0,1-1 0 0 0,0 1-1 0 0,-1 0 1 0 0,1 0 0 0 0,-1 0 0 0 0,1 0 0 0 0,0 0 0 0 0,-1 1-1 0 0,1-1 1 0 0,0 1 0 0 0,-1-1 0 0 0,1 1 0 0 0,0 0 0 0 0,0 0-1 0 0,0 0 1 0 0,-1 0 0 0 0,1 1 0 0 0,0-1 0 0 0,0 0 0 0 0,0 1 0 0 0,-7 6-23 0 0,-1 0 1 0 0,2 1-1 0 0,0 0 0 0 0,0 0 1 0 0,0 1-1 0 0,1 0 1 0 0,1 0-1 0 0,-1 1 1 0 0,2 0-1 0 0,0 0 1 0 0,0 0-1 0 0,1 1 0 0 0,0-1 1 0 0,1 1-1 0 0,0 0 1 0 0,1 0-1 0 0,0 0 1 0 0,1 1-1 0 0,1-1 1 0 0,0 0-1 0 0,0 0 1 0 0,3 11 22 0 0,-3-16 16 0 0,0-1 0 0 0,1 1 0 0 0,0-1 1 0 0,0 1-1 0 0,1-1 0 0 0,0 0 1 0 0,0 1-1 0 0,0-1 0 0 0,1 0 1 0 0,0 0-1 0 0,0-1 0 0 0,1 1 0 0 0,-1 0 1 0 0,1-1-1 0 0,0 0 0 0 0,1 0 1 0 0,-1 0-1 0 0,1-1 0 0 0,0 1 1 0 0,0-1-1 0 0,1 0 0 0 0,-1-1 1 0 0,1 1-1 0 0,0-1 0 0 0,-1 0 0 0 0,2-1 1 0 0,-1 1-1 0 0,0-1 0 0 0,0 0 1 0 0,1-1-1 0 0,-1 0 0 0 0,1 0 1 0 0,-1 0-1 0 0,1 0 0 0 0,-1-1 1 0 0,1 0-1 0 0,0-1 0 0 0,-1 0 0 0 0,1 0 1 0 0,-1 0-1 0 0,1-1 0 0 0,-1 1 1 0 0,0-2-1 0 0,5-1-16 0 0,7-10-981 0 0,-1 0 0 0 0,0-1 0 0 0,-1-1-1 0 0,-1 0 1 0 0,0-1 0 0 0,8-14 981 0 0,26-29-8363 0 0,-32 41 3516 0 0,-5 4 591 0 0</inkml:trace>
  <inkml:trace contextRef="#ctx0" brushRef="#br0" timeOffset="710.587">993 453 792 0 0,'0'0'2209'0'0,"0"0"-153"0"0,0 0 181 0 0,0 0 306 0 0,0 0-17 0 0,0 0-345 0 0,0 0-456 0 0,0 0-378 0 0,0 0-272 0 0,0 0-198 0 0,0 0-137 0 0,0 0-138 0 0,-14 28-137 0 0,-41 85-126 0 0,-5 33 70 0 0,58-113-2520 0 0,2-33 1131 0 0,0 0-262 0 0,-2-1-5222 0 0,1-3 3319 0 0,-1-1-1578 0 0,0 4 1265 0 0</inkml:trace>
  <inkml:trace contextRef="#ctx0" brushRef="#br0" timeOffset="952.696">741 438 6225 0 0,'0'0'2925'0'0,"0"0"-367"0"0,0 0-390 0 0,0 0-395 0 0,0 0-473 0 0,0 0-441 0 0,0 0-271 0 0,0 0-108 0 0,0 0-3 0 0,0 0 56 0 0,0 0 9 0 0,0 0-39 0 0,0 0-56 0 0,9 14-54 0 0,28 45-15 0 0,-25-42-103 0 0,1-2 0 0 0,0 1 1 0 0,1-2-1 0 0,1 0 0 0 0,0 0 0 0 0,1-2 1 0 0,0 0-1 0 0,4 1-275 0 0,54 45 288 0 0,1-15-355 0 0,-39-38-3450 0 0,-24-14-2495 0 0,-10 3-755 0 0,-2 2-1509 0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63 8730 0 0,'0'0'2004'0'0,"0"0"-226"0"0,0 0-260 0 0,0 0-125 0 0,0 0-124 0 0,0 0-175 0 0,0 0-172 0 0,0 0-217 0 0,0 0-174 0 0,0 0-76 0 0,0 0 0 0 0,0 0 12 0 0,0 0 11 0 0,0 8-35 0 0,-9 153 1399 0 0,4-73-1343 0 0,8-83-465 0 0,0 0 1 0 0,0 0 0 0 0,1 0 0 0 0,0 0 0 0 0,0-1 0 0 0,0 0 0 0 0,1 0 0 0 0,-1 0 0 0 0,1 0 0 0 0,0-1 0 0 0,0 1-1 0 0,1-1 1 0 0,-1 0 0 0 0,0-1 0 0 0,1 0 0 0 0,0 0 0 0 0,2 1-35 0 0,81 4-488 0 0,-46-34-4744 0 0,-21 1-2151 0 0,-21 24 6620 0 0,6-8-4503 0 0,0 5-778 0 0</inkml:trace>
  <inkml:trace contextRef="#ctx0" brushRef="#br0" timeOffset="270.455">404 11 7922 0 0,'0'0'2698'0'0,"0"0"-758"0"0,0 0-425 0 0,0 0-137 0 0,0 0-97 0 0,0 0-118 0 0,0 0-124 0 0,0 0-137 0 0,0 0-70 0 0,0 0-84 0 0,0 0-105 0 0,0 0-97 0 0,-25 33-75 0 0,-75 103-45 0 0,44-36 317 0 0,40-61-664 0 0,1 0 1 0 0,2 1-1 0 0,2 1 1 0 0,2 0-1 0 0,1 0 1 0 0,2 1-1 0 0,2 0 1 0 0,2 42-80 0 0,-2-28 363 0 0,3-45-2436 0 0,0-4-4238 0 0,1-7-5909 0 0,0-4 7578 0 0</inkml:trace>
  <inkml:trace contextRef="#ctx0" brushRef="#br0" timeOffset="604.985">715 177 6353 0 0,'0'0'2374'0'0,"0"0"-896"0"0,0 0-290 0 0,0 0 59 0 0,0 0 88 0 0,0 0-47 0 0,0 0-122 0 0,0 0-179 0 0,0 0-199 0 0,-34 22-160 0 0,-103 68-159 0 0,71-25 36 0 0,58-51-407 0 0,1-1 10 0 0,-1-1 0 0 0,2 1 0 0 0,0 0 0 0 0,0 0 0 0 0,1 0 0 0 0,1 1 0 0 0,0 0 0 0 0,1 0 0 0 0,0 0 0 0 0,2 0 1 0 0,-1 9-109 0 0,1-20 19 0 0,1 1 1 0 0,-1 0 0 0 0,1-1-1 0 0,0 1 1 0 0,0 0 0 0 0,0-1-1 0 0,1 1 1 0 0,-1 0 0 0 0,1-1 0 0 0,0 1-1 0 0,0-1 1 0 0,0 1 0 0 0,1-1-1 0 0,-1 0 1 0 0,1 1 0 0 0,0-1-1 0 0,-1 0 1 0 0,2 0 0 0 0,-1 0 0 0 0,0 0-1 0 0,0-1 1 0 0,1 1 0 0 0,0-1-1 0 0,-1 1 1 0 0,1-1 0 0 0,0 0-1 0 0,0 0 1 0 0,0 0 0 0 0,1 0 0 0 0,-1-1-1 0 0,2 2-19 0 0,4-1 149 0 0,0 1 0 0 0,0-2 0 0 0,0 1 0 0 0,1-1 0 0 0,-1 0 0 0 0,0-1 0 0 0,0 0 0 0 0,1 0 0 0 0,-1-1 0 0 0,0-1 0 0 0,0 1 0 0 0,0-2 0 0 0,0 1 0 0 0,0-1 0 0 0,0 0 0 0 0,-1-1 0 0 0,1 0 0 0 0,-1 0 0 0 0,0-1 0 0 0,0 0 0 0 0,-1 0 0 0 0,6-6-149 0 0,-1 2 97 0 0,-1-1-1 0 0,0-1 1 0 0,-1 1-1 0 0,0-2 0 0 0,-1 1 1 0 0,0-1-1 0 0,0-1 1 0 0,-2 0-1 0 0,1 0 1 0 0,-2 0-1 0 0,0-1 1 0 0,0 0-1 0 0,2-14-96 0 0,-4 15-45 0 0,-1 0 1 0 0,-1-1-1 0 0,-1 0 0 0 0,0 1 0 0 0,0-1 1 0 0,-1 0-1 0 0,-1 0 0 0 0,-1 1 1 0 0,0-1-1 0 0,-3-12 45 0 0,3 21-244 0 0,0-1 0 0 0,0 0 1 0 0,-1 1-1 0 0,0-1 0 0 0,0 1 1 0 0,0 0-1 0 0,-1 0 0 0 0,1 0 0 0 0,-1 1 1 0 0,0-1-1 0 0,-1 1 0 0 0,1 0 1 0 0,-1 0-1 0 0,0 0 0 0 0,0 1 0 0 0,0 0 1 0 0,0 0 243 0 0,-47-6-7105 0 0,43 9 3802 0 0,-1 0-6950 0 0</inkml:trace>
  <inkml:trace contextRef="#ctx0" brushRef="#br0" timeOffset="1017.313">1123 251 5593 0 0,'0'0'2349'0'0,"0"0"-634"0"0,0 0-320 0 0,0 0-87 0 0,0 0-112 0 0,0 0-164 0 0,0 0-142 0 0,0 0-126 0 0,0 0-104 0 0,0 0-89 0 0,0 0-101 0 0,0 0-86 0 0,-22 1-71 0 0,-68 6-34 0 0,87-7-255 0 0,0 1 1 0 0,0-1-1 0 0,1 1 1 0 0,-1-1-1 0 0,0 1 1 0 0,1 0-1 0 0,-1 0 1 0 0,1 0-1 0 0,-1 0 1 0 0,1 1-1 0 0,-1-1 1 0 0,1 1-1 0 0,0-1 1 0 0,-1 1-1 0 0,1 0 1 0 0,0 0-1 0 0,0 0 1 0 0,1 0-1 0 0,-1 0 1 0 0,0 0-1 0 0,1 0 1 0 0,-1 1-1 0 0,1-1 1 0 0,0 1-1 0 0,0-1 1 0 0,-1 2-25 0 0,-6 12 116 0 0,2-7-93 0 0,1 2 1 0 0,0-1-1 0 0,1 0 0 0 0,0 1 0 0 0,1 0 0 0 0,0 0 1 0 0,1 0-1 0 0,0 0 0 0 0,0 1 0 0 0,1-1 0 0 0,1 0 1 0 0,0 1-1 0 0,1-1 0 0 0,0 0 0 0 0,2 8-23 0 0,0-12 84 0 0,0-1-1 0 0,1 0 1 0 0,0 0-1 0 0,1 0 1 0 0,-1 0-1 0 0,1-1 0 0 0,0 0 1 0 0,0 0-1 0 0,1 0 1 0 0,-1-1-1 0 0,1 1 1 0 0,0-1-1 0 0,0-1 1 0 0,1 1-1 0 0,-1-1 1 0 0,1 0-1 0 0,-1-1 1 0 0,1 1-1 0 0,0-1 0 0 0,0-1 1 0 0,0 1-1 0 0,0-1 1 0 0,1-1-1 0 0,-1 1 1 0 0,0-1-1 0 0,0 0 1 0 0,0-1-1 0 0,0 0 1 0 0,1 0-1 0 0,-1 0 0 0 0,3-2-83 0 0,2-1 168 0 0,0-1-1 0 0,0-1 0 0 0,0 0 0 0 0,-1 0 0 0 0,0-1 0 0 0,0-1 0 0 0,-1 0 0 0 0,0 0 0 0 0,0-1 0 0 0,-1 0 0 0 0,0-1 0 0 0,0 0 0 0 0,-1 0 0 0 0,-1-1 0 0 0,0 0 0 0 0,6-11-167 0 0,-8 14 26 0 0,0-1 0 0 0,-1 0-1 0 0,0 1 1 0 0,0-1 0 0 0,-1-1 0 0 0,0 1 0 0 0,-1 0-1 0 0,1-1 1 0 0,-2 1 0 0 0,0-1 0 0 0,0 0-1 0 0,0-8-25 0 0,-4 11-141 0 0,1 0-1 0 0,-1 0 1 0 0,0 0-1 0 0,0 1 0 0 0,-1-1 1 0 0,0 1-1 0 0,0 0 1 0 0,0 0-1 0 0,-1 1 1 0 0,0-1-1 0 0,0 1 0 0 0,0 0 1 0 0,-1 1-1 0 0,0-1 1 0 0,0 1-1 0 0,0 0 0 0 0,0 0 1 0 0,0 1-1 0 0,-1 0 1 0 0,0 0-1 0 0,0 0 0 0 0,0 1 1 0 0,-3-1 141 0 0,-47-5-3669 0 0,19 12-5693 0 0,23 0 60 0 0</inkml:trace>
  <inkml:trace contextRef="#ctx0" brushRef="#br0" timeOffset="2559.691">1492 380 2745 0 0,'0'0'2707'0'0,"0"0"-684"0"0,0 0-224 0 0,0 0 112 0 0,0 0 29 0 0,0 0-154 0 0,0 0-261 0 0,0 0-307 0 0,0 0-219 0 0,0 0-114 0 0,0 0-101 0 0,0 0-56 0 0,0 0-4 0 0,2-11-60 0 0,30-85 1329 0 0,48-48-420 0 0,-34 93-1310 0 0,-42 84-411 0 0,0 96 269 0 0,-3-128-100 0 0,1 0 0 0 0,-1 0 0 0 0,1 0 0 0 0,0-1 1 0 0,-1 1-1 0 0,1 0 0 0 0,0-1 0 0 0,0 1 0 0 0,-1-1 0 0 0,1 1 0 0 0,0-1 0 0 0,0 0 0 0 0,0 0 0 0 0,0 0 0 0 0,0 0 0 0 0,-1 0 0 0 0,1 0 0 0 0,0-1 0 0 0,0 1 0 0 0,0 0 0 0 0,0-1 0 0 0,-1 0 0 0 0,1 1 1 0 0,0-1-1 0 0,-1 0 0 0 0,1 0 0 0 0,0 0 0 0 0,1-1-21 0 0,133-137 350 0 0,-30 40-352 0 0,-106 99-4 0 0,0 1 0 0 0,0-1 0 0 0,0 0 0 0 0,0 1 1 0 0,0-1-1 0 0,0 1 0 0 0,0-1 0 0 0,0 0 0 0 0,0 1 0 0 0,0-1 1 0 0,0 1-1 0 0,0-1 0 0 0,1 0 0 0 0,-1 1 0 0 0,0-1 0 0 0,0 0 1 0 0,0 1-1 0 0,1-1 0 0 0,-1 0 0 0 0,0 1 0 0 0,0-1 0 0 0,1 0 1 0 0,-1 0-1 0 0,0 1 0 0 0,1-1 0 0 0,-1 0 0 0 0,0 0 0 0 0,1 0 1 0 0,-1 1-1 0 0,0-1 0 0 0,1 0 0 0 0,-1 0 0 0 0,1 0 0 0 0,-1 0 1 0 0,0 0-1 0 0,1 0 0 0 0,-1 0 0 0 0,0 0 0 0 0,1 0 0 0 0,-1 0 1 0 0,1 0-1 0 0,-1 0 6 0 0,0 1 5 0 0,-21 79 116 0 0,-11 93 26 0 0,39-125-749 0 0,0-43-627 0 0,13 1-7557 0 0,-18-6 7240 0 0,7 0-6882 0 0,-4-3 1813 0 0</inkml:trace>
  <inkml:trace contextRef="#ctx0" brushRef="#br0" timeOffset="2826.443">2366 8 8954 0 0,'0'0'3999'0'0,"0"0"-2134"0"0,0 0-577 0 0,0 0 90 0 0,0 0 66 0 0,0 0-110 0 0,-32 30-255 0 0,-105 99-283 0 0,-127 127 667 0 0,61-71-1357 0 0,102-79-3157 0 0,94-92-1265 0 0,8-8-7654 0 0,0-3 7601 0 0</inkml:trace>
  <inkml:trace contextRef="#ctx0" brushRef="#br0" timeOffset="3254.916">2436 372 6241 0 0,'0'0'2041'0'0,"0"0"-86"0"0,0 0 33 0 0,0 0 25 0 0,0 0-238 0 0,0 0-379 0 0,0 0-308 0 0,0 0-201 0 0,0 0-105 0 0,0 0-125 0 0,0 0-125 0 0,0 0-105 0 0,0 0-79 0 0,-12-5-25 0 0,-39-16-4 0 0,8 29 267 0 0,-40 44 164 0 0,71-46-705 0 0,1 1 0 0 0,0 0 0 0 0,0 1 0 0 0,0 0 0 0 0,1 1 0 0 0,0 0 0 0 0,1 1 0 0 0,0 0 0 0 0,-4 7-45 0 0,12-16-2 0 0,0 0 0 0 0,0 0 0 0 0,1 0-1 0 0,-1 1 1 0 0,1-1 0 0 0,-1 0 0 0 0,1 1 0 0 0,0-1-1 0 0,-1 0 1 0 0,1 1 0 0 0,0-1 0 0 0,0 0 0 0 0,0 1-1 0 0,0-1 1 0 0,0 0 0 0 0,0 1 0 0 0,0-1 0 0 0,0 0-1 0 0,1 1 1 0 0,-1-1 0 0 0,0 0 0 0 0,1 1 0 0 0,-1-1-1 0 0,1 0 1 0 0,0 0 0 0 0,-1 1 0 0 0,1-1 0 0 0,0 0-1 0 0,0 0 1 0 0,0 0 0 0 0,0 0 0 0 0,0 0 0 0 0,0 0-1 0 0,0 0 1 0 0,0-1 0 0 0,0 1 0 0 0,0 0 0 0 0,0 0-1 0 0,2 0 3 0 0,55 22 23 0 0,-44-20-5 0 0,3 2-12 0 0,54 31 56 0 0,-69-34-33 0 0,-1 0 0 0 0,0-1 0 0 0,1 1 0 0 0,-1 0 1 0 0,0 0-1 0 0,0-1 0 0 0,0 1 0 0 0,-1 0 0 0 0,1 0 0 0 0,0 0 0 0 0,-1 0 0 0 0,1 0 0 0 0,-1 0 1 0 0,0 0-1 0 0,0 0 0 0 0,1 0 0 0 0,-1 0 0 0 0,-1 1 0 0 0,1-1 0 0 0,0 0 0 0 0,0 0 0 0 0,-1 0 1 0 0,1 0-1 0 0,-1 0 0 0 0,0 0 0 0 0,1 0 0 0 0,-1 0 0 0 0,0-1 0 0 0,0 1 0 0 0,0 0 1 0 0,-1 0-1 0 0,1-1 0 0 0,0 1 0 0 0,-1-1 0 0 0,1 1 0 0 0,-2 0-29 0 0,-80 42 984 0 0,71-41-982 0 0,-1 0-1 0 0,1-1 0 0 0,-1-1 0 0 0,1 0 0 0 0,-1 0 1 0 0,0-1-1 0 0,1-1 0 0 0,-1 0 0 0 0,1-1 0 0 0,-4-1-1 0 0,-19-22-1998 0 0,29 13-2082 0 0,1-2-4425 0 0,4 6-3188 0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48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15 0 0 0,'0'0'2054'0'0,"0"0"102"0"0,0 0-25 0 0,0 0 24 0 0,0 0 74 0 0,0 0-91 0 0,0 0-183 0 0,0 0-292 0 0,0 0-351 0 0,0 0-244 0 0,0 0-213 0 0,0-2-149 0 0,0-8-104 0 0,0 8-107 0 0,0 17 886 0 0,15 96 367 0 0,-1 219-464 0 0,-47-109-1044 0 0,11-110-809 0 0,19-101-4649 0 0,2-27-7528 0 0,1 13 5107 0 0</inkml:trace>
  <inkml:trace contextRef="#ctx0" brushRef="#br0" timeOffset="5082.337">0 49 0 0 0,'0'0'848'0'0,"0"0"522"0"0,0 0 305 0 0,0 0 123 0 0,0 0-6 0 0,0 0-154 0 0,0 0-182 0 0,0 0-118 0 0,0 0-96 0 0,0 0-80 0 0,3 0-86 0 0,62 11 6523 0 0,49-1-5017 0 0,262-6-716 0 0,-273-15-2664 0 0,-114 8-7841 0 0,2 3 1903 0 0,0 3-4533 0 0</inkml:trace>
  <inkml:trace contextRef="#ctx0" brushRef="#br0" timeOffset="5651.994">78 479 560 0 0,'0'0'1658'0'0,"0"0"-831"0"0,0 0-322 0 0,0 0 74 0 0,0 0 118 0 0,0 0 8 0 0,0 0-100 0 0,0 0-82 0 0,0 0-116 0 0,0 0-90 0 0,0 0-33 0 0,0 0-16 0 0,0 0 67 0 0,0 3 112 0 0,0-2-333 0 0,-1 0 1 0 0,1 0 0 0 0,0 1-1 0 0,0-1 1 0 0,-1 0 0 0 0,1 0 0 0 0,-1 0-1 0 0,1 0 1 0 0,-1 0 0 0 0,0 0-1 0 0,1 0 1 0 0,-1 0 0 0 0,0 0 0 0 0,0 0-1 0 0,1 0 1 0 0,-1 0 0 0 0,0 0 0 0 0,0 0-1 0 0,0-1 1 0 0,0 1 0 0 0,0 0-1 0 0,0-1 1 0 0,0 1 0 0 0,0-1 0 0 0,-1 1-1 0 0,1-1 1 0 0,0 1 0 0 0,0-1-1 0 0,0 0 1 0 0,-1 0 0 0 0,1 0 0 0 0,0 0-1 0 0,0 1 1 0 0,0-2 0 0 0,-1 1 0 0 0,1 0-1 0 0,0 0 1 0 0,0 0 0 0 0,0 0-1 0 0,-1-1 1 0 0,1 1 0 0 0,-1-1-115 0 0,-12 1-421 0 0,-1 0 6261 0 0,18 0 595 0 0,13 0-5800 0 0,125-15 1256 0 0,12 1-1355 0 0,-136 11-2440 0 0,-12 2-1964 0 0,-1 1-3628 0 0,-2 0-4518 0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5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1688 0 0,'0'0'1782'0'0,"0"0"-243"0"0,0 0-61 0 0,0 0 142 0 0,0 0 140 0 0,0 0-90 0 0,0 0-206 0 0,0 0-282 0 0,0 0-288 0 0,0 0-193 0 0,0 0-110 0 0,0 0-72 0 0,0 0-55 0 0,6 4 1525 0 0,123 7 3783 0 0,-41-10-4646 0 0,145-9 66 0 0,-209 7-1136 0 0,-15 1-148 0 0,-30 0-14680 0 0,14 4 9084 0 0,2 0-1247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78 1000 0 0,'0'0'1190'0'0,"0"0"-218"0"0,0 0 43 0 0,0 0 194 0 0,0 0 260 0 0,0 0 162 0 0,0 0-11 0 0,0 0-134 0 0,0 0-201 0 0,0 0-211 0 0,0 0-167 0 0,-1-3-110 0 0,-3-12-68 0 0,3 11-32 0 0,1 4-21 0 0,0 0-38 0 0,0 0-61 0 0,0 0-88 0 0,0 0-87 0 0,-9 390 3343 0 0,-18-105-2981 0 0,26-256-494 0 0,1-23 336 0 0,0-21 29 0 0,29-186-74 0 0,68-255-398 0 0,-67 367-135 0 0,-25 85-30 0 0,-3 6-152 0 0,-1 4 153 0 0,31 136 203 0 0,14-42-1847 0 0,-40-74-5330 0 0,-5-8-3417 0 0,-1-10 2724 0 0</inkml:trace>
  <inkml:trace contextRef="#ctx0" brushRef="#br0" timeOffset="361.669">343 634 11322 0 0,'0'0'1594'0'0,"0"0"-90"0"0,0 0 18 0 0,0 0 118 0 0,0 0-93 0 0,0 0-248 0 0,0 0-328 0 0,0 0-332 0 0,0 0-206 0 0,0 0-120 0 0,0 0-39 0 0,0 0 22 0 0,0 0 30 0 0,0 9 10 0 0,0 229 1173 0 0,-2-229-785 0 0,0-1-3956 0 0,-2-13-11539 0 0,4 0 6525 0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5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7082 0 0,'0'0'3464'0'0,"0"0"-1035"0"0,0 0-697 0 0,0 0-252 0 0,0 0-126 0 0,0 0-164 0 0,0 0-147 0 0,0 0-103 0 0,0 0-93 0 0,0 0-45 0 0,0 0-51 0 0,0 0-60 0 0,0 0-57 0 0,16 4-72 0 0,52 13-43 0 0,-55-14-368 0 0,1-2 1 0 0,0 0-1 0 0,0 0 1 0 0,0-1-1 0 0,-1-1 0 0 0,1 0 1 0 0,0-1-1 0 0,-1 0 1 0 0,1-2-1 0 0,1 0-151 0 0,28-5 160 0 0,90-8-729 0 0,-105 15-3612 0 0,0 2-3984 0 0,-25 0-3465 0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7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0 0 0,'0'0'1184'0'0,"0"0"379"0"0,0 0 47 0 0,0 0-143 0 0,0 0-153 0 0,0 0-145 0 0,0 0-117 0 0,0 0-41 0 0,0 0-36 0 0,-3 13 9611 0 0,3-12-5373 0 0,286-4-3887 0 0,-172-8-998 0 0,-113 11-289 0 0,-1 0 6 0 0,0 0 10 0 0,0 0-19 0 0,0 0-19 0 0,-27 4-398 0 0,15-1-810 0 0,-1 1 2779 0 0,4-2-3954 0 0,2-1-4192 0 0,-1-1-5986 0 0,8 0 5006 0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0 0 0,'0'0'1087'0'0,"0"0"64"0"0,0 0 68 0 0,0 0 164 0 0,0 0 164 0 0,0 0 37 0 0,0 0-169 0 0,0 0-312 0 0,0 0-334 0 0,0 0-256 0 0,0 0-64 0 0,0 0 87 0 0,0 0 136 0 0,1 5 99 0 0,35 152 4193 0 0,-2-58-4142 0 0,-5 2 0 0 0,-5 1 0 0 0,-1 18-822 0 0,8 35 318 0 0,-30-155-288 0 0,-1 1 0 0 0,1-1 0 0 0,0 0 0 0 0,-1 1-1 0 0,1-1 1 0 0,-1 0 0 0 0,1 0 0 0 0,0 1 0 0 0,-1-1 0 0 0,1 0-1 0 0,0 0 1 0 0,-1 0 0 0 0,1 0 0 0 0,0 0 0 0 0,-1 0-1 0 0,1 0 1 0 0,0 0 0 0 0,-1 0 0 0 0,1 0 0 0 0,0 0 0 0 0,-1-1-1 0 0,1 1 1 0 0,-1 0 0 0 0,1 0 0 0 0,0-1 0 0 0,-1 1-1 0 0,1 0 1 0 0,-1-1 0 0 0,1 1 0 0 0,-1 0 0 0 0,1-1 0 0 0,-1 1-1 0 0,1-1 1 0 0,-1 1 0 0 0,1-1 0 0 0,-1 1 0 0 0,0-1-1 0 0,1 0 1 0 0,-1 1 0 0 0,0-1 0 0 0,0 1 0 0 0,1-1 0 0 0,-1 0-1 0 0,0 1 1 0 0,0-1 0 0 0,0 1 0 0 0,0-1 0 0 0,1 0 0 0 0,-1 1-1 0 0,0-1 1 0 0,0 0 0 0 0,-1 1 0 0 0,1-1 0 0 0,0 0-1 0 0,0 1 1 0 0,0-1 0 0 0,0 0 0 0 0,0 1 0 0 0,-1-1 0 0 0,1 0-30 0 0,1-2-55 0 0,17-42 450 0 0,-1 0 0 0 0,-3-1-1 0 0,-2 0 1 0 0,6-48-395 0 0,-14 72 58 0 0,66-382 132 0 0,-68 356-831 0 0,-2 48 74 0 0,0 0-409 0 0,0 18-5831 0 0,0-7 779 0 0,0 0-4462 0 0</inkml:trace>
  <inkml:trace contextRef="#ctx0" brushRef="#br0" timeOffset="581.612">604 726 1400 0 0,'0'0'1686'0'0,"0"0"-150"0"0,0 0 181 0 0,0 0 124 0 0,0 0 16 0 0,0 0-97 0 0,0 0-227 0 0,0 0-216 0 0,0 0-214 0 0,0 0-201 0 0,0 0-120 0 0,0 0-99 0 0,0 0-77 0 0,18-4-26 0 0,57-12-28 0 0,-73 16-507 0 0,-1 0 1 0 0,1 0-1 0 0,0-1 0 0 0,-1 1 0 0 0,1-1 1 0 0,-1 1-1 0 0,1-1 0 0 0,-1 1 1 0 0,1-1-1 0 0,-1 0 0 0 0,1 0 1 0 0,-1 0-1 0 0,1 0 0 0 0,-1 0 0 0 0,0 0 1 0 0,0 0-1 0 0,1 0 0 0 0,-1-1 1 0 0,0 1-1 0 0,0 0 0 0 0,0-1 0 0 0,-1 1 1 0 0,1-1-1 0 0,0 1 0 0 0,0-1 1 0 0,-1 1-1 0 0,1-1 0 0 0,-1 0 1 0 0,1 1-1 0 0,-1-1 0 0 0,0 0 0 0 0,0 1 1 0 0,0-2-46 0 0,2-5 180 0 0,-1 4-132 0 0,1 0 1 0 0,-1-1-1 0 0,0 1 0 0 0,0-1 1 0 0,0 1-1 0 0,-1-1 1 0 0,1 1-1 0 0,-1-1 0 0 0,0 1 1 0 0,0-1-1 0 0,-1 1 1 0 0,0-1-1 0 0,1 1 0 0 0,-1-1 1 0 0,-1 1-1 0 0,1 0 1 0 0,-1 0-1 0 0,0-1 0 0 0,0 1 1 0 0,0 0-1 0 0,0 0-48 0 0,-3 0-35 0 0,-1 0 0 0 0,1 1 0 0 0,0-1 0 0 0,-1 1 0 0 0,0 1 0 0 0,0-1 0 0 0,0 1 0 0 0,0 0 1 0 0,0 0-1 0 0,0 1 0 0 0,0-1 0 0 0,-1 1 0 0 0,1 1 0 0 0,-1-1 0 0 0,1 1 0 0 0,0 0 0 0 0,-1 1 0 0 0,1 0 0 0 0,0 0 0 0 0,-1 0 0 0 0,1 1 0 0 0,0-1 0 0 0,0 2 0 0 0,0-1 0 0 0,0 1 0 0 0,0-1 0 0 0,1 2 0 0 0,-5 2 35 0 0,1 0 6 0 0,1 0-1 0 0,0 0 0 0 0,0 1 0 0 0,0 0 1 0 0,1 1-1 0 0,0 0 0 0 0,1 0 0 0 0,0 0 1 0 0,0 1-1 0 0,1 0 0 0 0,0 0 0 0 0,0 0 1 0 0,1 0-1 0 0,0 1 0 0 0,1 0 0 0 0,0 0 1 0 0,1 0-1 0 0,-2 10-5 0 0,3-13 86 0 0,1 0 0 0 0,-1 0 0 0 0,2 0 0 0 0,-1 0 0 0 0,1 1 1 0 0,0-1-1 0 0,0 0 0 0 0,1 0 0 0 0,0 0 0 0 0,0-1 0 0 0,0 1 0 0 0,1 0 0 0 0,0-1 0 0 0,1 0 0 0 0,-1 0 1 0 0,1 0-1 0 0,0 0 0 0 0,1 0 0 0 0,-1-1 0 0 0,1 0 0 0 0,0 0 0 0 0,1 0 0 0 0,-1 0 0 0 0,1-1 0 0 0,5 3-86 0 0,1 0 121 0 0,-1-1-1 0 0,2-1 0 0 0,-1 0 1 0 0,1-1-1 0 0,-1 0 0 0 0,1-1 1 0 0,0 0-1 0 0,0-1 0 0 0,1 0 1 0 0,-1-1-1 0 0,0-1 0 0 0,0 0 0 0 0,1-1 1 0 0,7-1-121 0 0,35-33-2467 0 0,-43 16-2331 0 0,-3 0-5062 0 0,-7 11 1486 0 0</inkml:trace>
  <inkml:trace contextRef="#ctx0" brushRef="#br0" timeOffset="838.55">1022 704 5505 0 0,'0'0'3585'0'0,"0"0"-1569"0"0,0 0-505 0 0,0 0-18 0 0,0 0-94 0 0,0 0-256 0 0,0 0-315 0 0,0 0-272 0 0,0 0-227 0 0,0 0-139 0 0,0 0-70 0 0,0 0-50 0 0,0 0-26 0 0,-17 33-34 0 0,-54 101-33 0 0,36-77-156 0 0,-2-8-2870 0 0,27-36-1231 0 0,0 0-3630 0 0,8-7 4552 0 0</inkml:trace>
  <inkml:trace contextRef="#ctx0" brushRef="#br0" timeOffset="1078.207">825 777 4033 0 0,'0'0'2876'0'0,"0"0"-288"0"0,0 0-298 0 0,0 0-273 0 0,0 0-374 0 0,0 0-457 0 0,0 0-358 0 0,0 0-230 0 0,0 0-96 0 0,0 0 46 0 0,0 0 59 0 0,0 0 39 0 0,0 0-12 0 0,5 8-43 0 0,58 91 2042 0 0,-48-82-2669 0 0,53 46 1100 0 0,-7-47-5654 0 0,-51-16 1233 0 0,-3 0-2735 0 0,-4 0-5085 0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06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12403 0 0,'0'0'1351'0'0,"0"0"-379"0"0,0 0-141 0 0,0 0 130 0 0,0 0 119 0 0,0 0 54 0 0,0 0-40 0 0,0 0-98 0 0,0 0-96 0 0,0 0-107 0 0,0 0-100 0 0,0 0-89 0 0,38 4-91 0 0,118 12-51 0 0,-31-26 304 0 0,220-37-160 0 0,-165 37-2998 0 0,-141 9-2231 0 0,-1 1-3768 0 0,-33 0-2362 0 0</inkml:trace>
  <inkml:trace contextRef="#ctx0" brushRef="#br0" timeOffset="656.196">501 314 10362 0 0,'0'0'1746'0'0,"0"0"-386"0"0,0 0-220 0 0,0 0 41 0 0,0 0-25 0 0,0 0-110 0 0,0 0-161 0 0,0 0-149 0 0,0 0-141 0 0,0 0-132 0 0,0 0-129 0 0,0 0-91 0 0,-30 17-48 0 0,-94 53-44 0 0,81-36 84 0 0,41-26-166 0 0,-26 99 589 0 0,27-103-632 0 0,1 0-1 0 0,0 0 0 0 0,0 0 0 0 0,0-1 0 0 0,1 1 0 0 0,-1 0 0 0 0,1 0 1 0 0,0 0-1 0 0,0-1 0 0 0,0 1 0 0 0,1 0 0 0 0,-1-1 0 0 0,1 1 0 0 0,0-1 0 0 0,0 1 1 0 0,0-1-1 0 0,0 0 0 0 0,1 0 0 0 0,-1 0 0 0 0,1 0 0 0 0,0 0 0 0 0,0-1 1 0 0,0 1-1 0 0,0-1 0 0 0,0 0 0 0 0,3 2-25 0 0,1-2 81 0 0,0 1 0 0 0,0-1 0 0 0,1 0 1 0 0,-1-1-1 0 0,0 1 0 0 0,1-2 0 0 0,-1 1 0 0 0,0-1 1 0 0,1 0-1 0 0,-1 0 0 0 0,1-1 0 0 0,-1 0 0 0 0,0-1 1 0 0,0 1-1 0 0,0-1 0 0 0,1-1 0 0 0,-2 1 0 0 0,1-1 0 0 0,0 0 1 0 0,-1-1-1 0 0,1 0 0 0 0,-1 0 0 0 0,0 0 0 0 0,0-1 1 0 0,-1 0-1 0 0,1 0 0 0 0,1-2-81 0 0,17-18 184 0 0,-1 0 0 0 0,-1-2 0 0 0,-2 0 0 0 0,0-2 1 0 0,3-8-185 0 0,-11 16 12 0 0,-1 0 0 0 0,-1-1 0 0 0,0 0 0 0 0,-2 0 0 0 0,-1-1 0 0 0,0 0 0 0 0,-2-1 1 0 0,-1 1-1 0 0,-1-1 0 0 0,0 0 0 0 0,-2 0 0 0 0,-1-8-12 0 0,0 28-14 0 0,1 0 0 0 0,-1 1 0 0 0,0-1 0 0 0,0 0 0 0 0,-1 0 0 0 0,1 1 1 0 0,-1-1-1 0 0,1 0 0 0 0,-1 1 0 0 0,0-1 0 0 0,-1 0 0 0 0,1 1 0 0 0,-1-1 0 0 0,1 1 0 0 0,-1 0 0 0 0,0 0 0 0 0,0 0 1 0 0,-1 0-1 0 0,1 0 0 0 0,-1 0 0 0 0,1 0 0 0 0,-1 1 0 0 0,0-1 0 0 0,0 1 0 0 0,0 0 0 0 0,0 0 0 0 0,0 0 0 0 0,-1 0 0 0 0,1 0 1 0 0,-1 1-1 0 0,1 0 0 0 0,-1-1 0 0 0,1 1 0 0 0,-1 1 0 0 0,0-1 0 0 0,1 0 0 0 0,-1 1 0 0 0,0 0 0 0 0,0 0 0 0 0,1 0 0 0 0,-1 0 1 0 0,0 1-1 0 0,0-1 0 0 0,1 1 0 0 0,-1 0 0 0 0,0 0 0 0 0,1 0 0 0 0,-1 1 0 0 0,1-1 0 0 0,0 1 0 0 0,-1 0 0 0 0,1 0 0 0 0,-2 2 14 0 0,-4 9 21 0 0,0 1 0 0 0,1 1 0 0 0,0-1 0 0 0,2 2-1 0 0,-1-1 1 0 0,2 0 0 0 0,0 1 0 0 0,1 0-1 0 0,1 0 1 0 0,0 1 0 0 0,1-1 0 0 0,1 1-1 0 0,0-1 1 0 0,1 1 0 0 0,1-1 0 0 0,1 1-21 0 0,1 0 35 0 0,0 0 0 0 0,1 0 1 0 0,1 0-1 0 0,0 0 1 0 0,2-1-1 0 0,0 0 1 0 0,0 0-1 0 0,2-1 1 0 0,0 0-1 0 0,0 0 0 0 0,2-1 1 0 0,0-1-1 0 0,0 0 1 0 0,1 0-1 0 0,1-1 1 0 0,0 0-1 0 0,0-1 1 0 0,1-1-1 0 0,2 0-35 0 0,24 20-587 0 0,-40-30 241 0 0,0 0-120 0 0,0 0-135 0 0,0 0-193 0 0,0 0-286 0 0,-3-30-16339 0 0,3 23 11977 0 0</inkml:trace>
  <inkml:trace contextRef="#ctx0" brushRef="#br0" timeOffset="916.985">967 159 7162 0 0,'0'0'2764'0'0,"0"0"-1412"0"0,0 0-499 0 0,0 0 208 0 0,0 0 357 0 0,0 0 163 0 0,0 0-122 0 0,0 0-229 0 0,0 0-207 0 0,0 0-138 0 0,0 0-102 0 0,0 0-112 0 0,0 0-132 0 0,-2 33-78 0 0,-5 103-95 0 0,5-25 529 0 0,2-102-854 0 0,1-1 1 0 0,0 1 0 0 0,0-1 0 0 0,1 0-1 0 0,0 0 1 0 0,0 0 0 0 0,1 0 0 0 0,0 0-1 0 0,1 0 1 0 0,-1-1 0 0 0,1 1 0 0 0,1-1 0 0 0,0 0-1 0 0,0 0 1 0 0,0-1 0 0 0,0 1 0 0 0,1-1-1 0 0,0-1 1 0 0,1 1 0 0 0,-1-1 0 0 0,1 0-1 0 0,0 0 1 0 0,0-1 0 0 0,1 0 0 0 0,2 1-42 0 0,-10-5-10 0 0,2 1-58 0 0,-1 0 0 0 0,1 0 0 0 0,-1-1 0 0 0,1 1 1 0 0,-1-1-1 0 0,1 1 0 0 0,-1-1 0 0 0,1 0 0 0 0,0 1 0 0 0,-1-1 0 0 0,1 0 0 0 0,0 0 0 0 0,-1 0 0 0 0,1 0 0 0 0,0 0 0 0 0,-1-1 1 0 0,1 1-1 0 0,-1 0 0 0 0,1-1 0 0 0,0 1 0 0 0,-1-1 0 0 0,1 1 0 0 0,-1-1 0 0 0,1 0 0 0 0,-1 0 0 0 0,0 0 0 0 0,1 0 0 0 0,-1 0 1 0 0,0 0-1 0 0,0 0 0 0 0,1-1 68 0 0,-5-33-6372 0 0,-10 16-2650 0 0,8 14 984 0 0</inkml:trace>
  <inkml:trace contextRef="#ctx0" brushRef="#br0" timeOffset="1170.497">702 450 8746 0 0,'0'0'2828'0'0,"0"0"-1003"0"0,0 0-317 0 0,0 0 115 0 0,0 0-68 0 0,0 0-213 0 0,0 0-238 0 0,0 0-202 0 0,34-3-165 0 0,110-8-121 0 0,52-23 803 0 0,-43 10-1448 0 0,-102 18-2594 0 0,0 0-3913 0 0,-36 5-2296 0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0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247 327 0 0 0,'0'0'1083'0'0,"0"0"181"0"0,0 0-61 0 0,0 0-156 0 0,0 0-159 0 0,0 0-122 0 0,-4-3-84 0 0,1 2-418 0 0,0-1 0 0 0,-1 1 0 0 0,1-1 0 0 0,-1 1 0 0 0,0 0 0 0 0,1 0 0 0 0,-1 0 0 0 0,0 1 0 0 0,1-1 0 0 0,-1 1 0 0 0,0 0 0 0 0,1 0 0 0 0,-1 0 0 0 0,0 1 0 0 0,0-1 0 0 0,1 1 0 0 0,-1 0 0 0 0,0 0 0 0 0,1 0 0 0 0,-1 1 0 0 0,1-1 0 0 0,0 1 1 0 0,-1 0-1 0 0,1 0-264 0 0,-8 4 171 0 0,0 0 1 0 0,1 1 0 0 0,0 0 0 0 0,0 1 0 0 0,1 0 0 0 0,0 0 0 0 0,1 1 0 0 0,0 0 0 0 0,0 1 0 0 0,1 0 0 0 0,0 0-1 0 0,0 0 1 0 0,1 1 0 0 0,1 0 0 0 0,0 0 0 0 0,0 1 0 0 0,1-1 0 0 0,1 1 0 0 0,0 0 0 0 0,0 0 0 0 0,0 9-172 0 0,2-16 89 0 0,1 1 1 0 0,-1-1-1 0 0,1 1 1 0 0,0-1 0 0 0,1 1-1 0 0,-1 0 1 0 0,1-1-1 0 0,0 1 1 0 0,0-1 0 0 0,1 0-1 0 0,-1 1 1 0 0,1-1-1 0 0,0 0 1 0 0,1 0 0 0 0,-1 0-1 0 0,1 0 1 0 0,0-1-1 0 0,0 1 1 0 0,1-1 0 0 0,0 0-1 0 0,-1 0 1 0 0,1 0-1 0 0,0 0 1 0 0,1 0 0 0 0,-1-1-1 0 0,1 0 1 0 0,4 2-90 0 0,-3-3 139 0 0,0 0 0 0 0,0-1-1 0 0,0 0 1 0 0,0 0 0 0 0,0-1 0 0 0,1 0 0 0 0,-1 0 0 0 0,0 0 0 0 0,0-1-1 0 0,0 0 1 0 0,0 0 0 0 0,0 0 0 0 0,0-1 0 0 0,0 0 0 0 0,0 0 0 0 0,0-1 0 0 0,-1 0-1 0 0,1 1 1 0 0,-1-2 0 0 0,0 1 0 0 0,2-2-139 0 0,97-91 1088 0 0,-99 90-1047 0 0,90-140 480 0 0,-86 129-515 0 0,0-1 1 0 0,-1 0-1 0 0,-1-1 1 0 0,0 0-1 0 0,-2 0 0 0 0,0-1 1 0 0,-1 1-1 0 0,-1-1 0 0 0,-1 0 1 0 0,-1 0-1 0 0,0 0 0 0 0,-2 1 1 0 0,-1-13-7 0 0,0 24-39 0 0,-1 0 0 0 0,1 0 0 0 0,-2 0 0 0 0,1 1 1 0 0,-1-1-1 0 0,0 1 0 0 0,0 0 0 0 0,-1 0 0 0 0,0 0 0 0 0,0 1 0 0 0,-1 0 1 0 0,0 0-1 0 0,0 0 0 0 0,-5-4 39 0 0,8 8-31 0 0,0-1-1 0 0,0 1 1 0 0,0 0 0 0 0,0 0-1 0 0,0 1 1 0 0,0-1 0 0 0,0 0-1 0 0,-1 1 1 0 0,1 0-1 0 0,-1 0 1 0 0,1 0 0 0 0,-1 0-1 0 0,1 1 1 0 0,-1-1 0 0 0,1 1-1 0 0,-1 0 1 0 0,0 0 0 0 0,1 0-1 0 0,-1 0 1 0 0,1 1 0 0 0,-1-1-1 0 0,1 1 1 0 0,-1 0 0 0 0,1 0-1 0 0,-1 1 1 0 0,1-1 0 0 0,0 0-1 0 0,-1 1 1 0 0,1 0 0 0 0,0 0-1 0 0,0 0 1 0 0,1 0-1 0 0,-1 1 1 0 0,-2 1 31 0 0,-3 6-3 0 0,1 1 0 0 0,0 0-1 0 0,1 0 1 0 0,0 0 0 0 0,1 0-1 0 0,0 1 1 0 0,1 0 0 0 0,0 0-1 0 0,1 1 1 0 0,0-1 0 0 0,1 1 0 0 0,0-1-1 0 0,1 1 1 0 0,1 0 0 0 0,0-1-1 0 0,0 1 1 0 0,3 7 3 0 0,-1-2 64 0 0,2-1 0 0 0,1 0-1 0 0,0 0 1 0 0,1 0 0 0 0,0 0 0 0 0,2-1 0 0 0,0 0-1 0 0,0-1 1 0 0,2 0 0 0 0,0 0 0 0 0,1-1 0 0 0,3 3-64 0 0,14 15 166 0 0,1-1 0 0 0,2-1 1 0 0,2-2-1 0 0,14 10-166 0 0,-47-38-1537 0 0,6 3 4285 0 0,-4-2-8243 0 0,-1-2-8602 0 0,-1 1 8765 0 0</inkml:trace>
  <inkml:trace contextRef="#ctx0" brushRef="#br0" timeOffset="614.995">621 669 1408 0 0,'0'0'2358'0'0,"0"0"-148"0"0,0 0 86 0 0,0 0 160 0 0,0 0-93 0 0,0 0-308 0 0,0 0-391 0 0,0 0-395 0 0,0 0-247 0 0,0 0-147 0 0,0 0-111 0 0,0 0-73 0 0,10-14-113 0 0,57-101 618 0 0,45-98 158 0 0,-108 206-1259 0 0,-4 7-106 0 0,1 0-1 0 0,-1 0 0 0 0,0 0 0 0 0,0 1 1 0 0,1-1-1 0 0,-1 0 0 0 0,0 0 1 0 0,0 0-1 0 0,1 0 0 0 0,-1 0 0 0 0,0 0 1 0 0,1 0-1 0 0,-1 0 0 0 0,0 0 1 0 0,1 0-1 0 0,-1 0 0 0 0,0 0 0 0 0,0 0 1 0 0,1 0-1 0 0,-1 0 0 0 0,0 0 1 0 0,1 0-1 0 0,-1 0 0 0 0,0 0 1 0 0,1 0-1 0 0,-1 0 0 0 0,0 0 0 0 0,0-1 1 0 0,1 1-1 0 0,-1 0 0 0 0,0 0 1 0 0,0 0-1 0 0,1-1 0 0 0,-1 1 0 0 0,0 0 1 0 0,0 0-1 0 0,0 0 0 0 0,1-1 1 0 0,-1 1-1 0 0,0 0 0 0 0,0 0 0 0 0,0-1 13 0 0,10 129 180 0 0,-9-125-164 0 0,-1 1 1 0 0,1-1 0 0 0,0 1-1 0 0,1-1 1 0 0,-1 0-1 0 0,1 1 1 0 0,-1-1 0 0 0,1 0-1 0 0,0 0 1 0 0,0 0-1 0 0,0 0 1 0 0,1 0 0 0 0,-1-1-1 0 0,0 1 1 0 0,1-1-1 0 0,0 1 1 0 0,0-1 0 0 0,0 0-1 0 0,0 0 1 0 0,0 0-1 0 0,0-1 1 0 0,0 1 0 0 0,1-1-1 0 0,-1 0 1 0 0,0 0-1 0 0,1 0 1 0 0,-1 0 0 0 0,1 0-1 0 0,-1-1 1 0 0,1 1-1 0 0,1-1-17 0 0,4-3 49 0 0,0 1 0 0 0,0-2 0 0 0,-1 1 0 0 0,1-1-1 0 0,-1 0 1 0 0,0-1 0 0 0,0 0 0 0 0,0 0 0 0 0,-1-1 0 0 0,0 0-1 0 0,0 0 1 0 0,0-1 0 0 0,-1 0 0 0 0,0 0 0 0 0,0 0 0 0 0,-1-1 0 0 0,0 0-1 0 0,0 0 1 0 0,2-7-49 0 0,21-23 109 0 0,0 9-306 0 0,-24 42 197 0 0,-1 1-1 0 0,2-1 0 0 0,0 0 1 0 0,0 0-1 0 0,1 0 0 0 0,1 0 1 0 0,0-1-1 0 0,1-1 0 0 0,0 1 1 0 0,1-1-1 0 0,0 0 0 0 0,2 0 1 0 0,-2-2-282 0 0,1-1-1 0 0,-1-1 0 0 0,1 0 1 0 0,1 0-1 0 0,0-1 0 0 0,0 0 0 0 0,0-1 1 0 0,0 0-1 0 0,1-1 0 0 0,9 2 283 0 0,-5-5-2931 0 0,-13-1-2410 0 0,0 0-4667 0 0,-4 0 5394 0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5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741 404 10730 0 0,'0'0'2098'0'0,"0"0"-802"0"0,0 0-469 0 0,0 0-56 0 0,0 0 131 0 0,0 0 72 0 0,0 0-32 0 0,0 0-130 0 0,0 0-156 0 0,0 0-128 0 0,0 0-114 0 0,-19-2-95 0 0,-58-3-90 0 0,36 23 16 0 0,33-11-178 0 0,-8 7 4 0 0,0 0 1 0 0,0 0-1 0 0,1 2 1 0 0,1 0-1 0 0,1 1 0 0 0,0 0 1 0 0,1 1-1 0 0,1 0 1 0 0,0 1-1 0 0,2 0 0 0 0,0 0 1 0 0,1 1-1 0 0,0 5-71 0 0,7-23 11 0 0,0 0 0 0 0,0 0 0 0 0,0 0 0 0 0,0 1 0 0 0,1-1 0 0 0,-1 0 0 0 0,1 0 0 0 0,-1 0 0 0 0,1 0-1 0 0,0 1 1 0 0,0-1 0 0 0,0 0 0 0 0,0 0 0 0 0,0 1 0 0 0,0-1 0 0 0,1 0 0 0 0,-1 0 0 0 0,1 0 0 0 0,-1 1 0 0 0,1-1 0 0 0,0 0 0 0 0,0 0-1 0 0,0 0 1 0 0,0 0 0 0 0,0 0 0 0 0,1-1 0 0 0,-1 1 0 0 0,0 0 0 0 0,1 0 0 0 0,-1-1 0 0 0,1 1 0 0 0,0-1 0 0 0,0 0 0 0 0,-1 1 0 0 0,1-1-1 0 0,0 0 1 0 0,0 0 0 0 0,0 0 0 0 0,0 0 0 0 0,0 0 0 0 0,1-1 0 0 0,-1 1 0 0 0,0-1 0 0 0,0 1 0 0 0,0-1 0 0 0,1 0 0 0 0,0 0-11 0 0,17-3 136 0 0,0-2 0 0 0,0-1 0 0 0,0 0 0 0 0,0-1 0 0 0,-1-1 0 0 0,0-1 0 0 0,-1-1 1 0 0,0 0-1 0 0,0-2 0 0 0,-1 0 0 0 0,-1 0 0 0 0,0-2 0 0 0,0 0 0 0 0,-2-1 0 0 0,0 0 1 0 0,10-15-137 0 0,-14 19 58 0 0,10-7 4 0 0,-1-2 1 0 0,-1 0-1 0 0,-1-1 0 0 0,0-1 0 0 0,-2-1 1 0 0,-1 0-1 0 0,-1-1 0 0 0,-1 0 0 0 0,0-1 1 0 0,-2-1-1 0 0,-1 1 0 0 0,-2-2 1 0 0,0 1-1 0 0,-2-1 0 0 0,0 0 0 0 0,-2-3-62 0 0,-3 22 9 0 0,-1-1-1 0 0,0 1 1 0 0,0 0-1 0 0,0 0 1 0 0,-1 0-1 0 0,-1 0 1 0 0,1 1-1 0 0,-1-1 1 0 0,-1 1-1 0 0,1-1 1 0 0,-1 1-1 0 0,-3-4-8 0 0,5 9-4 0 0,1-1-1 0 0,-1 1 1 0 0,-1-1-1 0 0,1 1 1 0 0,0 0-1 0 0,0 0 1 0 0,-1 0-1 0 0,1 0 1 0 0,-1 0-1 0 0,0 0 1 0 0,0 1 0 0 0,0-1-1 0 0,1 1 1 0 0,-1 0-1 0 0,0 0 1 0 0,-1 0-1 0 0,1 0 1 0 0,0 0-1 0 0,0 1 1 0 0,0-1-1 0 0,0 1 1 0 0,-1 0 0 0 0,1 0-1 0 0,0 0 1 0 0,0 1-1 0 0,0-1 1 0 0,0 1-1 0 0,-1-1 1 0 0,1 1-1 0 0,0 0 1 0 0,0 1-1 0 0,0-1 1 0 0,0 1 4 0 0,-70 66-36 0 0,64-57 39 0 0,-5 8-4 0 0,0 1 0 0 0,1 0-1 0 0,1 0 1 0 0,1 1 0 0 0,1 1 0 0 0,1-1 0 0 0,0 2 0 0 0,2-1 0 0 0,1 1 0 0 0,1 0 0 0 0,0 1 0 0 0,2-1 0 0 0,1 1 0 0 0,1 13 1 0 0,0-23-2 0 0,0 0 0 0 0,1 0 0 0 0,1 0 0 0 0,0 0 0 0 0,1 0 0 0 0,0 0 0 0 0,2 0 1 0 0,-1-1-1 0 0,2 1 0 0 0,0-1 0 0 0,0 0 0 0 0,1 0 0 0 0,1-1 0 0 0,0 1 0 0 0,0-2 0 0 0,1 1 0 0 0,1-1 0 0 0,9 9 2 0 0,68 27-865 0 0,-53-43-3223 0 0,-3-10-5483 0 0,-21 2-1493 0 0</inkml:trace>
  <inkml:trace contextRef="#ctx0" brushRef="#br0" timeOffset="549.091">997 783 12267 0 0,'0'0'2089'0'0,"0"0"-324"0"0,0 0-125 0 0,0 0-54 0 0,0 0-182 0 0,0 0-252 0 0,0 0-223 0 0,0 0-184 0 0,0 0-160 0 0,22-32-118 0 0,72-100-93 0 0,-5-9 687 0 0,-36 72-642 0 0,-46 116-623 0 0,-24 125 299 0 0,18-170-83 0 0,-1 0 0 0 0,1 0 0 0 0,0 0 0 0 0,0-1 0 0 0,0 1 0 0 0,0-1 1 0 0,0 1-1 0 0,0-1 0 0 0,0 1 0 0 0,1-1 0 0 0,-1 1 0 0 0,0-1 0 0 0,1 0 1 0 0,-1 0-1 0 0,1 0 0 0 0,-1 0 0 0 0,1 0 0 0 0,0 0 0 0 0,-1 0 0 0 0,1 0 1 0 0,0-1-1 0 0,0 1 0 0 0,0-1 0 0 0,0 1 0 0 0,-1-1 0 0 0,1 0 0 0 0,0 0 1 0 0,0 0-1 0 0,0 0 0 0 0,0 0 0 0 0,0 0 0 0 0,0 0 0 0 0,-1 0 0 0 0,1-1 1 0 0,0 1-1 0 0,0-1 0 0 0,0 0 0 0 0,-1 1 0 0 0,1-1 0 0 0,0 0 0 0 0,-1 0 1 0 0,1 0-1 0 0,0 0 0 0 0,-1 0 0 0 0,1 0 0 0 0,-1-1 0 0 0,0 1 0 0 0,2-2-12 0 0,248-199 657 0 0,-137 125-659 0 0,-108 118-135 0 0,-53 130 177 0 0,47-168-108 0 0,0-1 0 0 0,0 1 0 0 0,0 0 0 0 0,1 0 0 0 0,0 0 0 0 0,-1-1 0 0 0,1 1 0 0 0,0 0 0 0 0,0-1 0 0 0,0 1 0 0 0,1-1 0 0 0,-1 1 0 0 0,1-1 0 0 0,-1 1 0 0 0,1-1 0 0 0,0 0 0 0 0,0 0 0 0 0,0 0 0 0 0,0 0 0 0 0,0 0 0 0 0,0-1 0 0 0,1 1 0 0 0,-1 0 0 0 0,1-1 0 0 0,-1 0 0 0 0,1 0 0 0 0,-1 0 0 0 0,1 0 0 0 0,0 0 0 0 0,0 0 0 0 0,-1 0 0 0 0,1-1 0 0 0,0 0 0 0 0,0 1 0 0 0,0-1 0 0 0,-1 0 0 0 0,2 0 68 0 0,20 1-5656 0 0,0-1-4919 0 0,-18 0 5996 0 0,-5 0 391 0 0</inkml:trace>
  <inkml:trace contextRef="#ctx0" brushRef="#br0" timeOffset="833.444">1 1100 11266 0 0,'0'0'1615'0'0,"0"0"-278"0"0,0 0-109 0 0,0 0 104 0 0,0 0 67 0 0,0 0-97 0 0,0 0-202 0 0,0 0-204 0 0,0 0-182 0 0,36 6-111 0 0,117 18-79 0 0,5-18 403 0 0,448-42 1197 0 0,-133 13-2367 0 0,-433 20-310 0 0,-12 1 1110 0 0,-9 1-3217 0 0,-4 0-2913 0 0,1 1-4144 0 0,-16 0 1539 0 0</inkml:trace>
  <inkml:trace contextRef="#ctx0" brushRef="#br0" timeOffset="1471.041">533 1383 10914 0 0,'0'0'4196'0'0,"0"0"-2201"0"0,0 0-924 0 0,0 0-126 0 0,0 0-68 0 0,0 0-120 0 0,0 0-105 0 0,0 0-86 0 0,0 0-98 0 0,0 0-111 0 0,0 0-95 0 0,0 0-96 0 0,0 0-60 0 0,-26 19-21 0 0,-78 56-18 0 0,65-33 38 0 0,36-38-89 0 0,1 0 0 0 0,0 1 0 0 0,0-1 0 0 0,0 1 0 0 0,0-1 0 0 0,1 1 0 0 0,0 0 0 0 0,0-1 0 0 0,0 1 0 0 0,0 0 0 0 0,1 0 0 0 0,0 0 0 0 0,0 0 0 0 0,0 0 0 0 0,0-1 0 0 0,1 1 0 0 0,0 0 0 0 0,0 0 0 0 0,0 0 0 0 0,1-1-1 0 0,-1 1 1 0 0,1-1 0 0 0,0 1 0 0 0,1-1 0 0 0,-1 0 0 0 0,1 0 0 0 0,0 0 0 0 0,0 0 0 0 0,0 0 0 0 0,0 0 0 0 0,1-1 0 0 0,-1 0 0 0 0,1 0 0 0 0,0 0 0 0 0,0 0 0 0 0,0 0 0 0 0,0-1 0 0 0,1 0 0 0 0,-1 0 0 0 0,1 0 0 0 0,-1 0 0 0 0,1-1 0 0 0,0 1 0 0 0,0-1 0 0 0,-1-1 0 0 0,1 1 0 0 0,5 0-16 0 0,0-2 110 0 0,1 0 0 0 0,0-1 1 0 0,0 0-1 0 0,-1-1 0 0 0,0 0 0 0 0,1-1 1 0 0,-1 0-1 0 0,0 0 0 0 0,-1-1 0 0 0,1 0 1 0 0,-1-1-1 0 0,0 0 0 0 0,0 0 0 0 0,-1-1 1 0 0,0 0-1 0 0,0-1 0 0 0,6-7-110 0 0,106-154 698 0 0,-107 143-694 0 0,-1 0-1 0 0,-1-1 0 0 0,-1 0 1 0 0,-2 0-1 0 0,-1-1 0 0 0,0 0 0 0 0,-3 0 1 0 0,0-1-1 0 0,-2 0 0 0 0,-1 1 0 0 0,-1-15-3 0 0,0 42-4 0 0,1-1-1 0 0,-1 1 1 0 0,0-1-1 0 0,0 1 1 0 0,1-1-1 0 0,-1 1 1 0 0,0-1-1 0 0,0 1 1 0 0,-1-1-1 0 0,1 1 1 0 0,0-1-1 0 0,0 1 1 0 0,-1 0-1 0 0,1-1 1 0 0,-1 1-1 0 0,1-1 1 0 0,-1 1-1 0 0,0 0 1 0 0,1-1-1 0 0,-1 1 1 0 0,0 0-1 0 0,0 0 1 0 0,0-1-1 0 0,0 1 0 0 0,0 0 1 0 0,0 0-1 0 0,0 0 1 0 0,0 0-1 0 0,-1 0 1 0 0,1 1-1 0 0,0-1 1 0 0,0 0-1 0 0,-1 0 1 0 0,1 1-1 0 0,-1-1 1 0 0,1 1-1 0 0,0 0 1 0 0,-1-1-1 0 0,1 1 1 0 0,-1 0-1 0 0,1 0 1 0 0,-1-1-1 0 0,1 1 1 0 0,-1 1-1 0 0,1-1 1 0 0,-1 0-1 0 0,1 0 1 0 0,-1 0-1 0 0,-1 1 5 0 0,-52 48-126 0 0,45-35 129 0 0,-2 2-5 0 0,2 0 1 0 0,0 1-1 0 0,1 1 0 0 0,0 0 0 0 0,2 0 0 0 0,0 1 0 0 0,1-1 0 0 0,1 1 0 0 0,0 1 0 0 0,2-1 0 0 0,0 1 0 0 0,1-1 0 0 0,1 1 1 0 0,1 0-1 0 0,1-1 0 0 0,2 8 2 0 0,-1-9 8 0 0,2-1 0 0 0,0 0 0 0 0,1 0 0 0 0,1 0 0 0 0,1-1 0 0 0,0 0 0 0 0,1 0 0 0 0,1-1 0 0 0,0 1 0 0 0,1-2 0 0 0,1 0 0 0 0,8 10-8 0 0,22 9 92 0 0,-15-55-8194 0 0,-22 15 5332 0 0,8-8-6797 0 0,-8 8 3244 0 0</inkml:trace>
  <inkml:trace contextRef="#ctx0" brushRef="#br0" timeOffset="5107.157">1234 1243 216 0 0,'0'0'1504'0'0,"0"0"45"0"0,0 0 231 0 0,0 0 282 0 0,0 0 81 0 0,0 0-155 0 0,0 0-311 0 0,0 0-338 0 0,0 0-256 0 0,0 0-174 0 0,0 0-74 0 0,3-3-42 0 0,9-9-28 0 0,-9 9-21 0 0,-3 3-48 0 0,0 0-61 0 0,0 0-83 0 0,0 0-91 0 0,0 0-93 0 0,-33 78 1065 0 0,-94 196-645 0 0,107-210-560 0 0,16-20 104 0 0,7-42-284 0 0,-1 1-1 0 0,0 0 1 0 0,1-1-1 0 0,-1 1 1 0 0,1-1 0 0 0,0 0-1 0 0,0 0 1 0 0,0 0 0 0 0,0 0-1 0 0,0 0 1 0 0,0-1-1 0 0,1 1 1 0 0,-1-1 0 0 0,0 0-1 0 0,1 0 1 0 0,-1 0-1 0 0,3 0-47 0 0,90 10 818 0 0,-87-33-3316 0 0,-8 4-2403 0 0,-1 18 4747 0 0,0-11-4698 0 0,0 3-4656 0 0,0 5 4914 0 0</inkml:trace>
  <inkml:trace contextRef="#ctx0" brushRef="#br0" timeOffset="5469.711">1252 1468 1864 0 0,'0'0'2744'0'0,"0"0"-400"0"0,0 0-134 0 0,0 0-28 0 0,0 0-120 0 0,0 0-258 0 0,0 0-313 0 0,0 0-243 0 0,0 0-190 0 0,0 0-161 0 0,0 0-93 0 0,0 0-91 0 0,0 0-89 0 0,-14 2-59 0 0,4 1-448 0 0,-94 3 1751 0 0,-44-13-425 0 0,37 17-1381 0 0,116-11-5314 0 0,13-3 2289 0 0,-7 2-2357 0 0,0-1-5669 0 0</inkml:trace>
  <inkml:trace contextRef="#ctx0" brushRef="#br0" timeOffset="6061.826">1969 916 2072 0 0,'0'0'2798'0'0,"0"0"-400"0"0,0 0-111 0 0,0 0 19 0 0,0 0-105 0 0,0 0-326 0 0,0 0-388 0 0,0 0-354 0 0,0 0-274 0 0,0 0-172 0 0,0 0-96 0 0,0 0-83 0 0,0 0-63 0 0,17-3 1276 0 0,11 9-1314 0 0,1-1 0 0 0,-1-1 1 0 0,1-2-1 0 0,0 0 0 0 0,-1-2 0 0 0,1-1 1 0 0,0-2-1 0 0,-1-1 0 0 0,1 0 1 0 0,2-3-408 0 0,67-23-274 0 0,-99 30-4916 0 0,-21 10-5523 0 0,16-6 657 0 0</inkml:trace>
  <inkml:trace contextRef="#ctx0" brushRef="#br0" timeOffset="6299.968">1969 1129 12859 0 0,'0'0'1823'0'0,"0"0"-464"0"0,0 0-124 0 0,0 0 129 0 0,0 0 70 0 0,0 0-62 0 0,0 0-176 0 0,0 0-229 0 0,0 0-185 0 0,0 0-173 0 0,0 0-138 0 0,31 3-128 0 0,100 6-98 0 0,-48-16 34 0 0,-41-1-785 0 0,65-14-562 0 0,-73 12-3583 0 0,-2-2-4225 0 0,-21 8-2361 0 0</inkml:trace>
  <inkml:trace contextRef="#ctx0" brushRef="#br0" timeOffset="6901.874">2979 790 6137 0 0,'0'0'1585'0'0,"0"0"-78"0"0,0 0 98 0 0,0 0 225 0 0,0 0 62 0 0,0 0-194 0 0,0 0-307 0 0,0 0-309 0 0,0 0-233 0 0,0 0-157 0 0,0 0-72 0 0,0 0-65 0 0,-33 16-45 0 0,-103 52-9 0 0,63-11 361 0 0,66-50-786 0 0,0-1 1 0 0,1 2 0 0 0,0-1-1 0 0,0 1 1 0 0,1 0 0 0 0,-1 0-1 0 0,2 0 1 0 0,-1 1 0 0 0,1-1-1 0 0,1 1 1 0 0,0 0 0 0 0,0 0 0 0 0,1 1-1 0 0,-2 7-76 0 0,4-14-2 0 0,-1 1-1 0 0,1-1 1 0 0,0 1-1 0 0,0-1 0 0 0,0 1 1 0 0,1-1-1 0 0,-1 1 1 0 0,1-1-1 0 0,0 1 1 0 0,0-1-1 0 0,0 1 1 0 0,0-1-1 0 0,1 0 1 0 0,-1 0-1 0 0,1 1 0 0 0,0-1 1 0 0,0 0-1 0 0,0-1 1 0 0,0 1-1 0 0,0 0 1 0 0,1-1-1 0 0,-1 1 1 0 0,1-1-1 0 0,0 0 1 0 0,0 1-1 0 0,0-1 0 0 0,0-1 1 0 0,0 1-1 0 0,0 0 1 0 0,0-1-1 0 0,1 0 1 0 0,-1 1-1 0 0,2-1 3 0 0,5 2-270 0 0,0 0-1 0 0,0-1 1 0 0,1 0 0 0 0,-1-1-1 0 0,1 0 1 0 0,-1 0 0 0 0,1-1-1 0 0,-1-1 1 0 0,1 0-1 0 0,-1 0 1 0 0,1-1 0 0 0,8-3 270 0 0,27-9-4693 0 0,-2-4-4576 0 0,-29 10 2170 0 0</inkml:trace>
  <inkml:trace contextRef="#ctx0" brushRef="#br0" timeOffset="7234.242">3320 849 9434 0 0,'0'0'1438'0'0,"0"0"13"0"0,0 0 108 0 0,0 0 50 0 0,0 0-155 0 0,0 0-243 0 0,0 0-235 0 0,-27 34-197 0 0,-81 105-166 0 0,75-77 118 0 0,34-54-565 0 0,-2-4-102 0 0,0-1 0 0 0,1 0 0 0 0,0 0 0 0 0,0 0 0 0 0,0 1 0 0 0,0-1 1 0 0,0 0-1 0 0,0 0 0 0 0,1 0 0 0 0,0 1 0 0 0,0-1 0 0 0,0 0 1 0 0,0 0-1 0 0,0 0 0 0 0,0 0 0 0 0,1 0 0 0 0,-1-1 0 0 0,1 1 0 0 0,0 0 1 0 0,0-1-1 0 0,0 1 0 0 0,0-1 0 0 0,1 0 0 0 0,-1 1 0 0 0,0-1 0 0 0,1 0 1 0 0,0-1-1 0 0,-1 1 0 0 0,1 0 0 0 0,0-1 0 0 0,0 1 0 0 0,0-1 1 0 0,0 0-1 0 0,0 0 0 0 0,0 0 0 0 0,0-1 0 0 0,1 1 0 0 0,-1-1 0 0 0,3 1-64 0 0,5-2 128 0 0,-1-1 0 0 0,1 0-1 0 0,0-1 1 0 0,0 0 0 0 0,-1-1-1 0 0,0 0 1 0 0,1 0 0 0 0,-2-1-1 0 0,1 0 1 0 0,0-1-1 0 0,-1 0 1 0 0,0-1 0 0 0,-1 0-1 0 0,1 0 1 0 0,-1-1 0 0 0,-1 0-1 0 0,1 0 1 0 0,-1-1 0 0 0,-1 0-1 0 0,0 0 1 0 0,2-5-128 0 0,9-6 67 0 0,-9 12-50 0 0,-1-1 0 0 0,0 0 0 0 0,0 0 0 0 0,-1 0 0 0 0,0-1 0 0 0,-1 0 0 0 0,0 0 1 0 0,-1-1-1 0 0,0 1 0 0 0,0-1 0 0 0,-1 0 0 0 0,-1 0 0 0 0,0 0 0 0 0,0 0 0 0 0,-1 0 0 0 0,0 0 0 0 0,-2-7-17 0 0,0 15-53 0 0,-1 0-1 0 0,-1 0 0 0 0,1 1 0 0 0,0-1 1 0 0,-1 1-1 0 0,1 0 0 0 0,-1 0 0 0 0,1 0 1 0 0,-1 0-1 0 0,0 0 0 0 0,0 1 0 0 0,0-1 0 0 0,0 1 1 0 0,0 0-1 0 0,-1-1 0 0 0,1 1 0 0 0,0 1 1 0 0,0-1-1 0 0,-1 1 0 0 0,1-1 0 0 0,0 1 1 0 0,-1 0-1 0 0,1 0 0 0 0,-1 0 0 0 0,1 1 1 0 0,0-1-1 0 0,-1 1 0 0 0,1-1 0 0 0,0 1 1 0 0,0 1-1 0 0,0-1 0 0 0,-1 0 0 0 0,1 1 0 0 0,0-1 1 0 0,-2 3 53 0 0,-68 58-4015 0 0,35-11-6783 0 0,29-36 532 0 0</inkml:trace>
  <inkml:trace contextRef="#ctx0" brushRef="#br0" timeOffset="7687.123">3508 1155 10330 0 0,'0'0'2869'0'0,"0"0"-629"0"0,0 0-334 0 0,0 0-260 0 0,0 0-303 0 0,0 0-284 0 0,0 0-251 0 0,0 0-173 0 0,0 0-105 0 0,0 0-50 0 0,0 0-45 0 0,0 0-60 0 0,0 0-46 0 0,13-23-53 0 0,45-74-14 0 0,43-33 609 0 0,-72 97-826 0 0,-29 33-66 0 0,0 1 0 0 0,0-1 1 0 0,0 0-1 0 0,0 1 0 0 0,0-1 0 0 0,0 0 1 0 0,0 0-1 0 0,0 1 0 0 0,0-1 0 0 0,0 0 1 0 0,1 1-1 0 0,-1-1 0 0 0,0 0 0 0 0,0 0 1 0 0,0 1-1 0 0,1-1 0 0 0,-1 0 0 0 0,0 0 1 0 0,0 0-1 0 0,0 1 0 0 0,1-1 0 0 0,-1 0 1 0 0,0 0-1 0 0,0 0 0 0 0,1 0 0 0 0,-1 0 1 0 0,0 1-1 0 0,1-1 0 0 0,-1 0 0 0 0,0 0 1 0 0,1 0-1 0 0,-1 0 0 0 0,0 0 0 0 0,0 0 1 0 0,1 0-1 0 0,-1 0 0 0 0,0 0 0 0 0,1 0 1 0 0,-1 0-1 0 0,0 0 0 0 0,1 0 0 0 0,-1-1 1 0 0,0 1 20 0 0,-3 34-172 0 0,-20 128 122 0 0,23-160 78 0 0,1 1 0 0 0,0-1-1 0 0,0 1 1 0 0,0-1 0 0 0,1 0-1 0 0,-1 0 1 0 0,1 1 0 0 0,-1-1-1 0 0,1 0 1 0 0,-1 0 0 0 0,1-1-1 0 0,0 1 1 0 0,0 0 0 0 0,0 0 0 0 0,0-1-1 0 0,0 1 1 0 0,1-1 0 0 0,-1 0-1 0 0,0 0 1 0 0,1 0 0 0 0,-1 0-1 0 0,1 0 1 0 0,-1 0 0 0 0,1-1-1 0 0,-1 1 1 0 0,1-1 0 0 0,-1 0-1 0 0,1 1 1 0 0,-1-1 0 0 0,1-1-1 0 0,0 1 1 0 0,-1 0 0 0 0,1 0-1 0 0,-1-1 1 0 0,1 0 0 0 0,-1 1-1 0 0,1-1 1 0 0,-1 0 0 0 0,0 0-1 0 0,1 0 1 0 0,-1-1 0 0 0,0 1-1 0 0,0 0 1 0 0,2-3-28 0 0,18-10 204 0 0,-1-2-1 0 0,0 0 1 0 0,-1-2-1 0 0,-1 0 1 0 0,-1-1-1 0 0,-1-1 1 0 0,-1 0-1 0 0,0-1 1 0 0,-1-1-1 0 0,7-18-203 0 0,-13 0-611 0 0,-9 39 54 0 0,0 1-289 0 0,-4 0-7101 0 0,2 0 1097 0 0,0 0-4917 0 0</inkml:trace>
  <inkml:trace contextRef="#ctx0" brushRef="#br0" timeOffset="8073.796">4319 813 15163 0 0,'0'0'2229'0'0,"0"0"-418"0"0,0 0-350 0 0,0 0-350 0 0,0 0-340 0 0,0 0-216 0 0,0 0-107 0 0,0 0-57 0 0,0 0-51 0 0,0 0-37 0 0,0 0-45 0 0,0 0-60 0 0,-31 6-48 0 0,-96 23-40 0 0,73-9 49 0 0,46-13-161 0 0,8-6-6 0 0,-1 0 0 0 0,1 0 0 0 0,-1 0 0 0 0,1 1 0 0 0,0-1 0 0 0,-1 0 0 0 0,1 0 0 0 0,0 0 0 0 0,0 0 0 0 0,0 1 0 0 0,0-1 0 0 0,0 0 0 0 0,0 0 0 0 0,0 0-1 0 0,0 1 1 0 0,0-1 0 0 0,1 0 0 0 0,-1 0 0 0 0,0 0 0 0 0,1 0 0 0 0,-1 0 0 0 0,1 1 0 0 0,-1-1 0 0 0,1 0 0 0 0,-1 0 0 0 0,1 0 0 0 0,0 0 0 0 0,0-1 0 0 0,0 1 0 0 0,-1 0 0 0 0,1 0 0 0 0,0 0 0 0 0,0-1 0 0 0,1 2 8 0 0,52 19-68 0 0,-50-20 72 0 0,0-1 0 0 0,1 1 0 0 0,-1 0 0 0 0,0 0 0 0 0,0 0-1 0 0,1 1 1 0 0,-1-1 0 0 0,0 1 0 0 0,-1 0 0 0 0,1 0 0 0 0,0 1 0 0 0,0-1 0 0 0,-1 1 0 0 0,0 0 0 0 0,1-1 0 0 0,-1 2 0 0 0,0-1 0 0 0,0 0 0 0 0,-1 0 0 0 0,1 1 0 0 0,-1 0 0 0 0,0-1 0 0 0,0 1 0 0 0,0 0 0 0 0,0 0 0 0 0,0 0 0 0 0,-1 1 0 0 0,0-1-1 0 0,0 0 1 0 0,0 0 0 0 0,0 4-4 0 0,-4 1 51 0 0,0 0-1 0 0,-1 0 1 0 0,0 0-1 0 0,-1-1 1 0 0,1 1-1 0 0,-2-1 0 0 0,1 0 1 0 0,-1-1-1 0 0,0 1 1 0 0,-1-1-1 0 0,1 0 1 0 0,-1-1-1 0 0,-1 0 1 0 0,1 0-1 0 0,-1 0 0 0 0,0-1 1 0 0,-1 0-1 0 0,1-1 1 0 0,-8 3-51 0 0,4 0 7 0 0,-62 31-2718 0 0,68-37 1308 0 0,-8 2-1751 0 0,9-4-7361 0 0,5-2 2095 0 0</inkml:trace>
  <inkml:trace contextRef="#ctx0" brushRef="#br0" timeOffset="13136.778">4570 820 0 0 0,'0'0'1298'0'0,"0"0"71"0"0,0 0 25 0 0,0 0-15 0 0,1-3-15 0 0,1-1-2769 0 0,1-4 3424 0 0,2-4 5780 0 0,-1 13-893 0 0,-3 11-6474 0 0,-4 35 10 0 0,-2 0-1 0 0,-2 0 0 0 0,-2-1 1 0 0,-2 0-1 0 0,-6 14-441 0 0,-7 29 237 0 0,3 69 7 0 0,28-246-5452 0 0,-4 73 1266 0 0,-1 5-3169 0 0,-1 6-1871 0 0</inkml:trace>
  <inkml:trace contextRef="#ctx0" brushRef="#br0" timeOffset="13535.93">4378 1022 616 0 0,'0'0'2107'0'0,"0"0"-33"0"0,0 0 98 0 0,0 0 138 0 0,0 0-63 0 0,0 0-286 0 0,0 0-381 0 0,0 0-341 0 0,0 0-284 0 0,0 0-184 0 0,0 0-98 0 0,0 0-94 0 0,2 5 4712 0 0,0-3-5414 0 0,132 17 3077 0 0,-6-19-3154 0 0,-99-10-2727 0 0,-21 4-1756 0 0,-1 0-5366 0 0,-4 2 502 0 0</inkml:trace>
  <inkml:trace contextRef="#ctx0" brushRef="#br0" timeOffset="13989.92">4859 1137 14563 0 0,'0'0'1656'0'0,"0"0"-398"0"0,0 0-138 0 0,0 0 46 0 0,0 0-49 0 0,0 0-151 0 0,0 0-188 0 0,0 0-210 0 0,0 0-162 0 0,0 0-59 0 0,0 0-17 0 0,0 0 24 0 0,0 0 33 0 0,-2 8-19 0 0,-16 71 810 0 0,13-68-754 0 0,6-10 76 0 0,11-13-329 0 0,46-45-26 0 0,-100 82-72 0 0,16-7-1484 0 0,26-18 254 0 0,0 0-786 0 0,0 0-3495 0 0,0-3-249 0 0,2-1-6392 0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4449 0 0,'0'0'1690'0'0,"0"0"-190"0"0,0 0-20 0 0,0 0 165 0 0,0 0 87 0 0,0 0-102 0 0,0 0-249 0 0,0 0-276 0 0,0 0-232 0 0,0 0-129 0 0,0 0-18 0 0,23 4 2197 0 0,118-2 1823 0 0,1-1-4088 0 0,-57 14-267 0 0,-80-13-1422 0 0,-16-7-11881 0 0,5 5 6814 0 0,3 0-1534 0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1256 0 0,'0'0'2792'0'0,"0"0"-331"0"0,0 0-229 0 0,0 0-109 0 0,0 0-148 0 0,0 0-322 0 0,0 0-362 0 0,0 0-316 0 0,0 0-253 0 0,0 0-141 0 0,0 0-75 0 0,0 0 4 0 0,-1 3 48 0 0,1-1-399 0 0,1-1 0 0 0,-1 1 0 0 0,0-1 0 0 0,0 0 0 0 0,1 1 1 0 0,-1-1-1 0 0,1 0 0 0 0,-1 0 0 0 0,1 1 0 0 0,-1-1 0 0 0,1 0 0 0 0,0 0 0 0 0,0 0 0 0 0,0 1 0 0 0,-1-1 1 0 0,1 0-1 0 0,0 0 0 0 0,0 0 0 0 0,1-1 0 0 0,-1 1 0 0 0,0 0 0 0 0,0 0 0 0 0,0-1 0 0 0,0 1 1 0 0,1 0-1 0 0,-1-1 0 0 0,0 1 0 0 0,1-1 0 0 0,-1 0 0 0 0,0 1 0 0 0,1-1 0 0 0,-1 0 0 0 0,0 0 1 0 0,1 0-1 0 0,-1 0 0 0 0,2 0-159 0 0,17 4 391 0 0,1-1 0 0 0,0-1 0 0 0,0-1 0 0 0,0-1 0 0 0,0-1 0 0 0,0-1 0 0 0,0 0 0 0 0,1-2-391 0 0,83-5 399 0 0,-55 31-1292 0 0,-39-22-8390 0 0,-9 0 1457 0 0,0 0-3062 0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48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126 751 2649 0 0,'0'0'2528'0'0,"0"0"-906"0"0,0 0-377 0 0,0 0 36 0 0,0 0 167 0 0,0 0 118 0 0,0 0 45 0 0,0 0-51 0 0,0 0-189 0 0,0 0-200 0 0,0 0-140 0 0,0 0-67 0 0,0 0-37 0 0,35 0-38 0 0,110 0-42 0 0,84-26 1651 0 0,262-7-950 0 0,-195 44-2052 0 0,-230-10-2355 0 0,-52-1-2131 0 0,0-1-4012 0 0,-14 1-399 0 0</inkml:trace>
  <inkml:trace contextRef="#ctx0" brushRef="#br0" timeOffset="344.879">520 924 12723 0 0,'0'0'1903'0'0,"0"0"-419"0"0,0 0-200 0 0,0 0 10 0 0,0 0-95 0 0,0 0-179 0 0,0 0-240 0 0,0 0-249 0 0,0 0-162 0 0,0 0-64 0 0,0 0-16 0 0,0 0 0 0 0,0 0-11 0 0,-3 16-76 0 0,-17 111 220 0 0,-13-3-491 0 0,0-45-4026 0 0,26-57-172 0 0,4-7-4411 0 0,2-11 1415 0 0</inkml:trace>
  <inkml:trace contextRef="#ctx0" brushRef="#br0" timeOffset="837.89">676 1020 8666 0 0,'0'0'4283'0'0,"0"0"-1998"0"0,0 0-847 0 0,0 0-135 0 0,0 0-23 0 0,0 0-113 0 0,0 0-178 0 0,0 0-201 0 0,0 0-206 0 0,0 0-146 0 0,0 0-79 0 0,0 0-43 0 0,13-9-34 0 0,41-30-28 0 0,-46 33-189 0 0,1 1 1 0 0,0 0-1 0 0,0 0 1 0 0,1 1-1 0 0,-1 0 1 0 0,1 0-1 0 0,0 1 1 0 0,0 0-1 0 0,0 1 1 0 0,1 1-1 0 0,-1-1 1 0 0,0 1-1 0 0,1 1 1 0 0,-1 0-1 0 0,5 1-63 0 0,-14-1-2 0 0,0 0 0 0 0,0 0-1 0 0,1 0 1 0 0,-1 0 0 0 0,0 0 0 0 0,0 1-1 0 0,0-1 1 0 0,1 0 0 0 0,-1 1 0 0 0,0-1 0 0 0,0 1-1 0 0,0-1 1 0 0,0 1 0 0 0,0-1 0 0 0,0 1-1 0 0,0 0 1 0 0,0 0 0 0 0,0-1 0 0 0,0 1 0 0 0,0 0-1 0 0,0 0 1 0 0,-1 0 0 0 0,1 0 0 0 0,0 0-1 0 0,-1 0 1 0 0,1 0 0 0 0,-1 0 0 0 0,1 0 0 0 0,-1 0-1 0 0,1 1 1 0 0,-1-1 0 0 0,0 0 0 0 0,1 0-1 0 0,-1 0 1 0 0,0 1 0 0 0,0-1 0 0 0,0 0-1 0 0,0 0 1 0 0,0 1 0 0 0,0-1 0 0 0,0 0 0 0 0,-1 0-1 0 0,1 0 1 0 0,0 1 2 0 0,-23 50 83 0 0,-17-12-8 0 0,29-32-41 0 0,0 1 0 0 0,1 1 0 0 0,1 0-1 0 0,0 0 1 0 0,0 1 0 0 0,1 0 0 0 0,0 1 0 0 0,1 0 0 0 0,1 0-1 0 0,-1 0 1 0 0,1 3-34 0 0,6-12-12 0 0,0-1-1 0 0,-1 1 1 0 0,2-1 0 0 0,-1 1-1 0 0,0-1 1 0 0,0 1 0 0 0,1-1-1 0 0,-1 0 1 0 0,1 1-1 0 0,0-1 1 0 0,0 0 0 0 0,0 0-1 0 0,0 1 1 0 0,0-1-1 0 0,0 0 1 0 0,1 0 0 0 0,-1 0-1 0 0,1 0 1 0 0,-1 0 0 0 0,1-1-1 0 0,0 1 1 0 0,-1 0-1 0 0,1-1 1 0 0,0 1 0 0 0,0-1-1 0 0,0 0 1 0 0,1 1 0 0 0,-1-1-1 0 0,0 0 1 0 0,0 0-1 0 0,1-1 1 0 0,-1 1 0 0 0,0 0-1 0 0,1-1 1 0 0,-1 1-1 0 0,1-1 1 0 0,-1 0 0 0 0,0 0-1 0 0,1 0 1 0 0,-1 0 0 0 0,1 0-1 0 0,-1-1 1 0 0,1 1-1 0 0,-1-1 1 0 0,0 0 0 0 0,1 1-1 0 0,-1-1 1 0 0,0 0 0 0 0,0 0-1 0 0,1 0 1 0 0,-1-1-1 0 0,0 1 1 0 0,1-2 12 0 0,42-28-5161 0 0,-19 8-2432 0 0,-17 14 2971 0 0,0 3-3150 0 0</inkml:trace>
  <inkml:trace contextRef="#ctx0" brushRef="#br0" timeOffset="1118.168">1159 991 2425 0 0,'0'0'2049'0'0,"0"0"-387"0"0,0 0-103 0 0,0 0 121 0 0,0 0 67 0 0,0 0-78 0 0,0 0-157 0 0,0 0-169 0 0,0 0-172 0 0,0 0-155 0 0,0 0-132 0 0,-18 33-162 0 0,-55 102-131 0 0,56-83 149 0 0,20-48-568 0 0,1 0-58 0 0,-1 0 0 0 0,1-1 1 0 0,0 0-1 0 0,0 0 0 0 0,1 0 0 0 0,-1 0 0 0 0,1 0 1 0 0,-1-1-1 0 0,1 0 0 0 0,0 0 0 0 0,0 0 1 0 0,0-1-1 0 0,0 0 0 0 0,0 0 0 0 0,0 0 1 0 0,0 0-1 0 0,0-1 0 0 0,0 0 0 0 0,0 0 0 0 0,1 0 1 0 0,-1-1-1 0 0,0 1 0 0 0,0-1 0 0 0,0-1 1 0 0,0 1-1 0 0,0-1 0 0 0,0 1 0 0 0,-1-1 1 0 0,2-1-115 0 0,5-2 166 0 0,1 0 1 0 0,-1-1-1 0 0,0 0 1 0 0,-1-1-1 0 0,1 0 1 0 0,-1-1-1 0 0,-1 0 1 0 0,1-1-1 0 0,-2 0 1 0 0,1 0 0 0 0,-1 0-1 0 0,0-1 1 0 0,-1-1-1 0 0,0 1 1 0 0,-1-1-1 0 0,0 0 1 0 0,3-10-167 0 0,-8 17-10 0 0,0 0 1 0 0,0 1 0 0 0,0-1-1 0 0,0 0 1 0 0,-1 0 0 0 0,1 0-1 0 0,-1 0 1 0 0,0 0 0 0 0,-1 0-1 0 0,1 0 1 0 0,0 0-1 0 0,-1 1 1 0 0,0-1 0 0 0,0 0-1 0 0,0 0 1 0 0,-1 1 0 0 0,1-1-1 0 0,-1 0 1 0 0,0 1 0 0 0,0-1-1 0 0,0 1 1 0 0,0 0 0 0 0,-1 0-1 0 0,1 0 1 0 0,-1 0-1 0 0,0 0 1 0 0,0 1 0 0 0,0-1-1 0 0,0 1 1 0 0,0-1 0 0 0,-1 1-1 0 0,1 0 1 0 0,0 1 0 0 0,-1-1-1 0 0,0 1 1 0 0,-2-2 9 0 0,-1 1-277 0 0,1 0 1 0 0,-1 1-1 0 0,0-1 1 0 0,1 1-1 0 0,-1 1 1 0 0,0-1-1 0 0,0 1 1 0 0,0 0-1 0 0,0 1 1 0 0,0 0-1 0 0,1 0 1 0 0,-1 0-1 0 0,-5 2 277 0 0,-38 18-4181 0 0,20-3-4283 0 0,14-10-2045 0 0</inkml:trace>
  <inkml:trace contextRef="#ctx0" brushRef="#br0" timeOffset="-707.064">419 530 4497 0 0,'0'0'1866'0'0,"0"0"-61"0"0,0 0-20 0 0,0 0-6 0 0,0 0-27 0 0,0 0-146 0 0,0 0-160 0 0,0 0-177 0 0,0 0-215 0 0,0 0-198 0 0,0 0-151 0 0,-8-15 1519 0 0,11-1-2033 0 0,1 1 1 0 0,1 0-1 0 0,0 0 1 0 0,1 0 0 0 0,1 1-1 0 0,0-1 1 0 0,1 1 0 0 0,0 1-1 0 0,1 0 1 0 0,0 0 0 0 0,1 1-1 0 0,1 0 1 0 0,0 0 0 0 0,1 2-1 0 0,0-1 1 0 0,4-2-192 0 0,10-12 252 0 0,53-37-155 0 0,-77 63-103 0 0,0 0 1 0 0,0 0-1 0 0,0 0 0 0 0,0 1 1 0 0,-1-1-1 0 0,1 1 1 0 0,0-1-1 0 0,-1 1 0 0 0,0-1 1 0 0,1 1-1 0 0,-1 0 1 0 0,0 0-1 0 0,0 0 0 0 0,0 0 1 0 0,0 0-1 0 0,0 0 0 0 0,0 0 1 0 0,-1 0-1 0 0,1 0 1 0 0,0 0-1 0 0,-1 1 0 0 0,0-1 1 0 0,0 0-1 0 0,0 0 1 0 0,0 0-1 0 0,0 1 0 0 0,0-1 1 0 0,0 0-1 0 0,-1 0 0 0 0,1 0 1 0 0,-1 0-1 0 0,1 1 1 0 0,-1-1 5 0 0,1 4-12 0 0,-1 15 45 0 0,1-9-23 0 0,-1-1-1 0 0,1 1 1 0 0,1-1-1 0 0,0 1 1 0 0,1-1 0 0 0,0 0-1 0 0,1 0 1 0 0,0 1 0 0 0,3 7-10 0 0,-5-18 6 0 0,0 0 0 0 0,-1 0 0 0 0,1 0 0 0 0,0 0 0 0 0,0 0 0 0 0,0 0 0 0 0,0 0 1 0 0,0 0-1 0 0,0 0 0 0 0,0 0 0 0 0,0-1 0 0 0,1 1 0 0 0,-1 0 0 0 0,0-1 0 0 0,0 1 1 0 0,1-1-1 0 0,-1 1 0 0 0,0-1 0 0 0,1 0 0 0 0,-1 1 0 0 0,0-1 0 0 0,1 0 0 0 0,-1 0 1 0 0,0 0-1 0 0,1 0 0 0 0,-1 0 0 0 0,0 0 0 0 0,1-1 0 0 0,-1 1 0 0 0,0 0 0 0 0,1-1 1 0 0,-1 1-1 0 0,0-1 0 0 0,1 1 0 0 0,-1-1 0 0 0,0 1 0 0 0,0-1 0 0 0,0 0 0 0 0,0 0 1 0 0,0 0-1 0 0,1 0-6 0 0,50-41 220 0 0,-45 36-219 0 0,197-185 135 0 0,-204 192-141 0 0,1-1 1 0 0,-1 1 0 0 0,0 0-1 0 0,0-1 1 0 0,0 1-1 0 0,0-1 1 0 0,0 1 0 0 0,0-1-1 0 0,1 1 1 0 0,-1 0 0 0 0,0-1-1 0 0,0 1 1 0 0,1-1-1 0 0,-1 1 1 0 0,0-1 0 0 0,1 1-1 0 0,-1-1 1 0 0,1 0-1 0 0,-1 1 1 0 0,1-1 0 0 0,-1 1-1 0 0,0-1 1 0 0,1 0 0 0 0,0 1-1 0 0,-1-1 1 0 0,1 0-1 0 0,-1 0 1 0 0,1 0 0 0 0,-1 1-1 0 0,1-1 1 0 0,-1 0 0 0 0,1 0-1 0 0,0 0 1 0 0,-1 0-1 0 0,1 0 1 0 0,-1 0 0 0 0,1 0-1 0 0,0 0 1 0 0,-1 0 0 0 0,1 0-1 0 0,-1 0 1 0 0,1 0-1 0 0,-1 0 1 0 0,1-1 0 0 0,0 1-1 0 0,-1 0 1 0 0,1 0 0 0 0,-1-1-1 0 0,1 1 1 0 0,-1 0-1 0 0,1-1 1 0 0,-1 1 0 0 0,1-1-1 0 0,-1 1 1 0 0,0 0-1 0 0,1-1 1 0 0,-1 1 0 0 0,0-1-1 0 0,1 1 1 0 0,-1-1 0 0 0,0 1-1 0 0,1-1 1 0 0,-1 1-1 0 0,0-1 1 0 0,0 0 0 0 0,0 1-1 0 0,0-1 5 0 0,-11 115 194 0 0,10-51-333 0 0,19-55-4354 0 0,-10-6-1195 0 0,-3-1-4415 0 0,-3-1 4036 0 0</inkml:trace>
  <inkml:trace contextRef="#ctx0" brushRef="#br0" timeOffset="-403.385">1225 390 4809 0 0,'0'0'2301'0'0,"0"0"-444"0"0,0 0-138 0 0,0 0 22 0 0,0 0-96 0 0,0 0-228 0 0,0 0-248 0 0,0 0-210 0 0,0 0-193 0 0,0 0-141 0 0,0 0-115 0 0,0 0-85 0 0,0 0-37 0 0,3 22-9 0 0,13 64 4 0 0,-16-84-361 0 0,0-1 0 0 0,0 0 0 0 0,1 0 0 0 0,-1 0 0 0 0,0 1 1 0 0,0-1-1 0 0,1 0 0 0 0,-1 0 0 0 0,1 0 0 0 0,-1 0 0 0 0,1 0 1 0 0,-1 0-1 0 0,1 0 0 0 0,0 0 0 0 0,0 0 0 0 0,-1 0 1 0 0,1 0-1 0 0,0 0 0 0 0,0 0 0 0 0,0-1 0 0 0,0 1 0 0 0,0 0 1 0 0,0-1-1 0 0,0 1 0 0 0,0 0 0 0 0,0-1 0 0 0,0 0 1 0 0,0 1-1 0 0,0-1 0 0 0,1 0 0 0 0,-1 1 0 0 0,0-1 0 0 0,0 0 1 0 0,0 0-1 0 0,1 0 0 0 0,-1 0 0 0 0,0 0 0 0 0,0 0 1 0 0,0 0-1 0 0,1 0 0 0 0,-1-1 0 0 0,0 1 0 0 0,1-1-22 0 0,6 0 179 0 0,-2 1-89 0 0,0 0-1 0 0,-1-1 1 0 0,1 1 0 0 0,0-1 0 0 0,0-1-1 0 0,-1 1 1 0 0,1-1 0 0 0,-1 0 0 0 0,1 0-1 0 0,-1 0 1 0 0,0-1 0 0 0,0 0 0 0 0,0 0 0 0 0,0 0-1 0 0,0-1 1 0 0,-1 0 0 0 0,1 1 0 0 0,-1-2-1 0 0,0 1 1 0 0,-1 0 0 0 0,1-1 0 0 0,-1 0-1 0 0,1 0 1 0 0,-1 0 0 0 0,-1 0 0 0 0,1 0 0 0 0,-1 0-1 0 0,0-1 1 0 0,0 1 0 0 0,-1-1 0 0 0,1 0-1 0 0,-1 1 1 0 0,0-1 0 0 0,-1 0 0 0 0,0-3-90 0 0,0 7-37 0 0,0 0 0 0 0,0 0 1 0 0,-1-1-1 0 0,1 1 0 0 0,-1 0 1 0 0,0-1-1 0 0,0 1 0 0 0,0 0 1 0 0,0 0-1 0 0,0 0 0 0 0,0 0 1 0 0,0 0-1 0 0,-1 0 0 0 0,1 0 1 0 0,-1 1-1 0 0,1-1 0 0 0,-1 0 1 0 0,0 1-1 0 0,0-1 0 0 0,0 1 1 0 0,0 0-1 0 0,0 0 1 0 0,0-1-1 0 0,0 1 0 0 0,0 0 1 0 0,0 1-1 0 0,0-1 0 0 0,-1 0 1 0 0,1 1-1 0 0,0-1 0 0 0,0 1 1 0 0,-1 0-1 0 0,1 0 0 0 0,-2 0 37 0 0,-80 10-4799 0 0,58 3 1505 0 0,10-5-1807 0 0,0 0-5569 0 0</inkml:trace>
  <inkml:trace contextRef="#ctx0" brushRef="#br0" timeOffset="2300.979">1700 236 1008 0 0,'0'0'1454'0'0,"0"0"-19"0"0,0 0 135 0 0,0 0 245 0 0,0 0 133 0 0,0 0-70 0 0,0 0-266 0 0,0 0-370 0 0,0 0-339 0 0,0 0-241 0 0,0 0-92 0 0,0 0-13 0 0,0 0 53 0 0,4 1 61 0 0,44 47 1632 0 0,-43-41-2186 0 0,13 25 190 0 0,-2 1 1 0 0,-2 0-1 0 0,0 1 1 0 0,-3 1-1 0 0,0 0 0 0 0,4 35-307 0 0,-5-11-28 0 0,-2 2 0 0 0,-3-1-1 0 0,-3 1 1 0 0,-3 10 28 0 0,0-46-238 0 0,-1-1 0 0 0,-2 0-1 0 0,0 0 1 0 0,-1 0 0 0 0,-2-1 0 0 0,0 0-1 0 0,-2 0 1 0 0,0-1 0 0 0,-1 0 0 0 0,-2 0-1 0 0,0-1 1 0 0,-1-1 0 0 0,-12 14 238 0 0,-56 51-5308 0 0,-16-16-5142 0 0,80-60 7219 0 0</inkml:trace>
  <inkml:trace contextRef="#ctx0" brushRef="#br0" timeOffset="2785.446">166 0 880 0 0,'0'0'900'0'0,"0"0"215"0"0,0 0 382 0 0,0 0 346 0 0,0 0 162 0 0,0 0-11 0 0,-14 38-169 0 0,-44 123-240 0 0,25-19 742 0 0,7 14-993 0 0,8 0 0 0 0,2 136-1334 0 0,16-271 3 0 0,1 0 1 0 0,1-1-1 0 0,0 1 1 0 0,2 0 0 0 0,1-1-1 0 0,0 1 1 0 0,1-1-1 0 0,2-1 1 0 0,0 1 0 0 0,0-1-1 0 0,2-1 1 0 0,1 0-1 0 0,11 16-3 0 0,-15-24-125 0 0,0 0 0 0 0,0 0-1 0 0,1 0 1 0 0,1-1 0 0 0,0 0 0 0 0,0-1-1 0 0,0 0 1 0 0,1-1 0 0 0,0 1 0 0 0,1-2-1 0 0,0 0 1 0 0,0 0 0 0 0,0-1-1 0 0,0 0 1 0 0,1-1 0 0 0,0 0 0 0 0,0-1 125 0 0,73 11-4413 0 0,-2-9-4501 0 0,-63-5 5685 0 0</inkml:trace>
  <inkml:trace contextRef="#ctx0" brushRef="#br0" timeOffset="3264.412">2486 269 5801 0 0,'0'0'2575'0'0,"0"0"-746"0"0,0 0-305 0 0,0 0 55 0 0,0 0 7 0 0,0 0-118 0 0,0 0-200 0 0,0 0-246 0 0,0 0-202 0 0,0 0-166 0 0,0 0-140 0 0,0 0-111 0 0,-3 2-59 0 0,-5 7-94 0 0,0 0 0 0 0,0 1-1 0 0,1-1 1 0 0,0 2 0 0 0,0-1 0 0 0,2 1-1 0 0,-1 0 1 0 0,1 0 0 0 0,1 1 0 0 0,-3 7-250 0 0,-12 27 367 0 0,-27 41 23 0 0,-3-1 0 0 0,-4-3 1 0 0,-49 57-391 0 0,-137 148-848 0 0,237-286 566 0 0,-14 24-2388 0 0,15-6-5715 0 0,3-17 2803 0 0,1-2-2074 0 0</inkml:trace>
  <inkml:trace contextRef="#ctx0" brushRef="#br0" timeOffset="4133.282">2587 556 6105 0 0,'0'0'1962'0'0,"0"0"-135"0"0,0 0-63 0 0,0 0 41 0 0,0 0-75 0 0,0 0-238 0 0,0 0-309 0 0,0 0-286 0 0,0 0-222 0 0,0 0-132 0 0,0 0-74 0 0,0 0-14 0 0,0 0-8 0 0,-3 17-18 0 0,-14 117 594 0 0,16-81-877 0 0,-3 0 0 0 0,-3 0 0 0 0,-1-1-1 0 0,-3 0 1 0 0,-2 0 0 0 0,-4 1-146 0 0,-7 17-2442 0 0,45-75-2832 0 0,20-23-5681 0 0,-33 21 5945 0 0</inkml:trace>
  <inkml:trace contextRef="#ctx0" brushRef="#br0" timeOffset="4640.952">2942 784 3465 0 0,'0'0'3274'0'0,"0"0"-760"0"0,0 0-317 0 0,0 0-116 0 0,0 0-175 0 0,0 0-331 0 0,0 0-310 0 0,0 0-165 0 0,0 0-122 0 0,0 0-143 0 0,0 0-140 0 0,0 0-137 0 0,-8 4-107 0 0,-104 59 1219 0 0,91-48-1611 0 0,18-13-57 0 0,-1 0 0 0 0,1 0 1 0 0,0 0-1 0 0,0 0 0 0 0,0 0 0 0 0,0 1 0 0 0,0 0 1 0 0,1-1-1 0 0,-1 1 0 0 0,1 0 0 0 0,0 0 0 0 0,0 0 1 0 0,0 1-1 0 0,0-1 0 0 0,0 0 0 0 0,1 1 1 0 0,-1-1-1 0 0,1 1 0 0 0,0 0 0 0 0,0-1 0 0 0,0 1 1 0 0,1 0-1 0 0,-1 0 0 0 0,1 1-2 0 0,2 0 10 0 0,0-1 0 0 0,0 0 0 0 0,0 0 0 0 0,1 0 0 0 0,-1 0 0 0 0,1 0 0 0 0,0 0 0 0 0,0-1 0 0 0,1 1 0 0 0,-1-1 0 0 0,1 0 0 0 0,0 0 0 0 0,-1 0 0 0 0,1-1 0 0 0,0 1 0 0 0,1-1 0 0 0,-1 0 0 0 0,0 0 0 0 0,1 0 0 0 0,-1-1 0 0 0,1 0 0 0 0,-1 0 0 0 0,3 0-10 0 0,26 14 145 0 0,-31-15-114 0 0,1 1 1 0 0,-1 0 0 0 0,1 0 0 0 0,-1 0-1 0 0,1 0 1 0 0,-1 1 0 0 0,0-1 0 0 0,1 1-1 0 0,-1-1 1 0 0,0 1 0 0 0,0 0 0 0 0,0 0-1 0 0,0-1 1 0 0,-1 2 0 0 0,1-1 0 0 0,0 0-1 0 0,-1 0 1 0 0,1 0 0 0 0,-1 1 0 0 0,0-1-1 0 0,0 1 1 0 0,0-1 0 0 0,0 1 0 0 0,0-1-1 0 0,-1 1 1 0 0,1-1 0 0 0,-1 1 0 0 0,0 0-1 0 0,1-1 1 0 0,-1 1 0 0 0,0 0 0 0 0,-1 0-1 0 0,1-1 1 0 0,0 1 0 0 0,-1-1 0 0 0,1 1-1 0 0,-1 0 1 0 0,0-1 0 0 0,0 1 0 0 0,0-1-1 0 0,0 1 1 0 0,-1-1 0 0 0,1 0 0 0 0,-1 0-1 0 0,1 1 1 0 0,-1-1 0 0 0,0 0 0 0 0,0 0-1 0 0,1-1 1 0 0,-2 1 0 0 0,1 0 0 0 0,0 0-32 0 0,-120 50 162 0 0,66-45-4253 0 0,55-24-6073 0 0,1 15 5734 0 0,0-1-3749 0 0</inkml:trace>
  <inkml:trace contextRef="#ctx0" brushRef="#br0" timeOffset="4929.64">3034 556 13651 0 0,'0'0'1580'0'0,"0"0"-464"0"0,0 0-203 0 0,0 0 102 0 0,0 0 54 0 0,0 0-29 0 0,0 0-113 0 0,0 0-153 0 0,0 0-114 0 0,0 0-108 0 0,0 0-84 0 0,0 0-85 0 0,0 0-67 0 0,29 17-73 0 0,89 55-58 0 0,-68-24 63 0 0,-46-38-203 0 0,1 4-50 0 0,0 0 0 0 0,-1 1 1 0 0,0-1-1 0 0,-2 1 0 0 0,1 0 0 0 0,-2-1 0 0 0,0 1 0 0 0,-1 0 0 0 0,0 0 0 0 0,-1 0 0 0 0,-1 0 0 0 0,0-1 0 0 0,-1 1 0 0 0,-2 6 5 0 0,-2-6-257 0 0,0 1 0 0 0,-1-1 0 0 0,-1 0 0 0 0,0 0 0 0 0,-1-1 0 0 0,-1-1 0 0 0,0 0 0 0 0,-1 0 0 0 0,0-1 0 0 0,-1 0 0 0 0,0-1 257 0 0,-99 66-10176 0 0,92-65 4976 0 0,6-1-1713 0 0</inkml:trace>
  <inkml:trace contextRef="#ctx0" brushRef="#br0" timeOffset="5386.242">2265 589 0 0 0,'0'0'1619'0'0,"0"0"229"0"0,0 0 288 0 0,0 0 71 0 0,0 0-120 0 0,0 0-203 0 0,0 0-249 0 0,0 0-206 0 0,0 0-151 0 0,0 0-144 0 0,0 0-156 0 0,-20 33-149 0 0,-60 105-125 0 0,57-65 180 0 0,24-59-660 0 0,0 12-123 0 0,0 1 0 0 0,2-1 0 0 0,0 0 0 0 0,2 0 0 0 0,1-1 0 0 0,1 1-1 0 0,1-1 1 0 0,1-1 0 0 0,1 0 0 0 0,2 0 0 0 0,0-1 0 0 0,1 0-1 0 0,10 12-100 0 0,-16-27-230 0 0,1 1 0 0 0,0-1-1 0 0,0-1 1 0 0,1 1 0 0 0,0-1-1 0 0,0-1 1 0 0,1 0-1 0 0,-1 0 1 0 0,2-1 0 0 0,9 4 230 0 0,22 5-4649 0 0,1-6-4883 0 0,-32-5 3829 0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3121 0 0,'0'0'1768'0'0,"0"0"-388"0"0,0 0-77 0 0,0 0 158 0 0,0 0 124 0 0,0 0-6 0 0,0 0-149 0 0,0 0-196 0 0,0 0-214 0 0,0 0-156 0 0,0 0-84 0 0,-2 3 6011 0 0,243 8-3350 0 0,-116-3-3076 0 0,-85-5-297 0 0,-39-3-64 0 0,-1 0-19 0 0,-3-7-8136 0 0,-16 7-5586 0 0,11 0 7446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3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897 22 15115 0 0,'0'0'1083'0'0,"0"0"-232"0"0,0 0-118 0 0,0 0 56 0 0,0 0 140 0 0,0 0 51 0 0,0 0-73 0 0,0 0-176 0 0,0 0-176 0 0,0 0-124 0 0,0 0-78 0 0,-5 24-40 0 0,-18 79-49 0 0,4 50 339 0 0,3 348 147 0 0,15-413-600 0 0,-1 11-4348 0 0,3-100-418 0 0,1-1 1807 0 0,1-3 715 0 0,-2 2-2448 0 0,0-4-2736 0 0</inkml:trace>
  <inkml:trace contextRef="#ctx0" brushRef="#br0" timeOffset="241.618">341 221 12971 0 0,'0'0'992'0'0,"0"0"-273"0"0,0 0-247 0 0,0 0 15 0 0,0 0 194 0 0,0 0 219 0 0,0 0 151 0 0,0 0 28 0 0,0 0-89 0 0,0 0-99 0 0,38-6-117 0 0,121-22-120 0 0,40-30 493 0 0,-105 25-791 0 0,-20 11-314 0 0,-24 4-381 0 0,1 3 0 0 0,1 2-1 0 0,0 3 1 0 0,1 1 0 0 0,45 0 339 0 0,-53 21-4128 0 0,-26 12-4933 0 0,-14-12-260 0 0</inkml:trace>
  <inkml:trace contextRef="#ctx0" brushRef="#br0" timeOffset="632.394">1409 527 5057 0 0,'0'0'3041'0'0,"0"0"-1184"0"0,0 0-407 0 0,0 0-6 0 0,0 0 33 0 0,0 0-133 0 0,0 0-178 0 0,0 0-188 0 0,0 0-180 0 0,-27 34-185 0 0,-84 108-158 0 0,67-70 16 0 0,42-60-396 0 0,0-8-27 0 0,0 0 1 0 0,0 0 0 0 0,1-1 0 0 0,-1 1 0 0 0,1 0-1 0 0,0 0 1 0 0,1 1 0 0 0,-1-1 0 0 0,1 0-1 0 0,-1 0 1 0 0,1 0 0 0 0,0 0 0 0 0,1 0-1 0 0,-1 1 1 0 0,1-1 0 0 0,0 0 0 0 0,0 0 0 0 0,0 0-1 0 0,0 0 1 0 0,1 0 0 0 0,0-1 0 0 0,0 1-1 0 0,0 0 1 0 0,0-1 0 0 0,0 1 0 0 0,1-1-1 0 0,-1 0 1 0 0,1 0 0 0 0,0 0 0 0 0,0 0 0 0 0,0 0-1 0 0,1-1 1 0 0,-1 1 0 0 0,0-1 0 0 0,1 0-1 0 0,0 0 1 0 0,-1 0 0 0 0,1-1 0 0 0,0 1 0 0 0,0-1-1 0 0,0 0 1 0 0,3 1-49 0 0,-1-3 153 0 0,1 0-1 0 0,-1 0 1 0 0,0-1-1 0 0,0 0 0 0 0,0 0 1 0 0,0 0-1 0 0,0-1 1 0 0,-1 0-1 0 0,1 0 1 0 0,-1 0-1 0 0,0-1 1 0 0,0 1-1 0 0,0-1 1 0 0,0-1-1 0 0,0 1 1 0 0,-1-1-1 0 0,0 1 1 0 0,0-1-1 0 0,0-1 1 0 0,-1 1-153 0 0,63-115 1292 0 0,-61 106-1238 0 0,0-1 0 0 0,-1 1 1 0 0,0-1-1 0 0,-2 0 0 0 0,0 0 0 0 0,0 0 0 0 0,-1-1 0 0 0,-1 1 0 0 0,-1 0 0 0 0,0 0 0 0 0,-1-4-54 0 0,1 15-109 0 0,0 0 0 0 0,0 0 0 0 0,0 0 0 0 0,-1 0 0 0 0,0 1 0 0 0,1-1 0 0 0,-1 0 1 0 0,-1 1-1 0 0,1-1 0 0 0,0 1 0 0 0,-1 0 0 0 0,0 0 0 0 0,0 0 0 0 0,0 0 0 0 0,0 0 0 0 0,0 0 0 0 0,0 1 0 0 0,-1 0 0 0 0,1-1 0 0 0,-1 2 0 0 0,0-1 0 0 0,1 0 0 0 0,-1 1 0 0 0,0-1 0 0 0,0 1 0 0 0,0 0 0 0 0,0 0 0 0 0,0 1 1 0 0,0-1-1 0 0,-1 1 0 0 0,1 0 0 0 0,0 0 0 0 0,-1 0 109 0 0,-21 22-6016 0 0,19-1-2929 0 0,4-9 290 0 0</inkml:trace>
  <inkml:trace contextRef="#ctx0" brushRef="#br0" timeOffset="1131.012">1785 637 3777 0 0,'0'0'3407'0'0,"0"0"-1525"0"0,0 0-570 0 0,0 0-73 0 0,0 0 4 0 0,0 0-72 0 0,0 0-112 0 0,0 0-112 0 0,0 0-142 0 0,0 0-181 0 0,0 0-156 0 0,-32 32-130 0 0,-96 99-115 0 0,125-129-214 0 0,0-1 0 0 0,1 1 0 0 0,-1 0 0 0 0,1 0 0 0 0,-1 0 0 0 0,1 0 0 0 0,0 1 0 0 0,0-1 0 0 0,0 1 0 0 0,0-1 0 0 0,1 1 0 0 0,-1-1 0 0 0,1 1 0 0 0,-1 0 0 0 0,1 0 0 0 0,0 0 0 0 0,0 0 0 0 0,0 0-1 0 0,0 0 1 0 0,1 0 0 0 0,-1 0 0 0 0,1 0 0 0 0,0 2-9 0 0,1 5 42 0 0,-2-7-23 0 0,1-1 0 0 0,0 1-1 0 0,-1 0 1 0 0,1 0 0 0 0,0 0 0 0 0,0 0 0 0 0,1 0 0 0 0,-1 0 0 0 0,1 0 0 0 0,-1 0 0 0 0,1 0 0 0 0,0 0 0 0 0,0 0 0 0 0,0-1 0 0 0,0 1 0 0 0,1 0 0 0 0,-1-1-1 0 0,1 1 1 0 0,0-1 0 0 0,-1 0 0 0 0,1 1 0 0 0,0-1 0 0 0,0 0 0 0 0,1 0 0 0 0,-1 0 0 0 0,0 0 0 0 0,1-1 0 0 0,-1 1 0 0 0,1 0 0 0 0,-1-1 0 0 0,1 0-1 0 0,0 0 1 0 0,0 0 0 0 0,0 0 0 0 0,-1 0 0 0 0,1 0 0 0 0,0-1 0 0 0,0 0 0 0 0,0 1 0 0 0,0-1 0 0 0,3 0-19 0 0,9-3 294 0 0,1 1 0 0 0,-1-2 0 0 0,0 0 1 0 0,0-1-1 0 0,0-1 0 0 0,-1 0 0 0 0,0-1 1 0 0,0 0-1 0 0,0-1 0 0 0,-1-1 0 0 0,0 0 0 0 0,-1-1 1 0 0,0 0-1 0 0,-1-1 0 0 0,0 0 0 0 0,0-1 0 0 0,-1 0 1 0 0,8-13-295 0 0,2-1 214 0 0,-1-1 1 0 0,-1 0 0 0 0,-1-1 0 0 0,-2-1 0 0 0,-1-1 0 0 0,-1 0-1 0 0,-1-1 1 0 0,-2 0 0 0 0,-1-1 0 0 0,-2 0 0 0 0,0-6-215 0 0,-4 26-11 0 0,0 0 1 0 0,0-1-1 0 0,-2 1 1 0 0,1-1-1 0 0,-2 1 1 0 0,0-1-1 0 0,0 1 1 0 0,-1-1-1 0 0,-1 1 1 0 0,0-1-1 0 0,0 1 1 0 0,-1 0-1 0 0,-1 0 1 0 0,0 0-1 0 0,-1 0 1 0 0,0 1-1 0 0,-1 0 1 0 0,0 0-1 0 0,-1 0 1 0 0,0 1-1 0 0,0 0 1 0 0,-1 0-1 0 0,-1 1 1 0 0,-1-1 10 0 0,5 7-19 0 0,0 0 1 0 0,0 1 0 0 0,0 0 0 0 0,0 0-1 0 0,-1 0 1 0 0,1 0 0 0 0,-1 1-1 0 0,1 0 1 0 0,-1 0 0 0 0,0 1 0 0 0,1 0-1 0 0,-1 0 1 0 0,0 0 0 0 0,1 0 0 0 0,-1 1-1 0 0,1 0 1 0 0,-1 0 0 0 0,1 1-1 0 0,-1-1 1 0 0,1 1 0 0 0,0 0 0 0 0,-1 1-1 0 0,1-1 1 0 0,0 1 0 0 0,1 0-1 0 0,-1 0 1 0 0,0 1 0 0 0,1-1 0 0 0,0 1-1 0 0,0 0 1 0 0,-1 1 18 0 0,-11 10-18 0 0,1 2 0 0 0,1 0 0 0 0,0 0-1 0 0,1 1 1 0 0,1 1 0 0 0,0 0 0 0 0,2 0 0 0 0,0 1 0 0 0,2 1 0 0 0,0-1-1 0 0,1 1 1 0 0,1 1 0 0 0,1-1 0 0 0,1 1 0 0 0,0 0 0 0 0,2 0 0 0 0,1 1-1 0 0,1-1 1 0 0,0 0 0 0 0,2 4 18 0 0,-1-18-26 0 0,0-1 0 0 0,1 0 1 0 0,-1 0-1 0 0,2 0 0 0 0,-1 0 0 0 0,1 0 0 0 0,0 0 0 0 0,0-1 0 0 0,0 1 0 0 0,1-1 0 0 0,0 0 0 0 0,1 0 1 0 0,-1 0-1 0 0,1 0 0 0 0,0-1 0 0 0,1 0 0 0 0,-1 0 0 0 0,1-1 0 0 0,0 1 0 0 0,0-1 0 0 0,0 0 1 0 0,1-1-1 0 0,-1 1 0 0 0,1-1 0 0 0,0-1 0 0 0,0 1 0 0 0,3-1 26 0 0,19 6-436 0 0,0-2 0 0 0,0-1 1 0 0,0-1-1 0 0,0-2 0 0 0,0-1 0 0 0,6-1 436 0 0,64-14-4215 0 0,-38-5-4995 0 0,-40 11-47 0 0</inkml:trace>
  <inkml:trace contextRef="#ctx0" brushRef="#br0" timeOffset="2138.58">2431 519 10234 0 0,'0'0'1971'0'0,"0"0"-137"0"0,0 0-8 0 0,0 0-98 0 0,0 0-198 0 0,0 0-237 0 0,0 0-215 0 0,0 0-203 0 0,-33 26-234 0 0,-99 80-175 0 0,69-43 46 0 0,26 13-238 0 0,36-74-273 0 0,0 1 0 0 0,1-1 0 0 0,0 0 0 0 0,-1 1 0 0 0,1-1-1 0 0,0 0 1 0 0,0 1 0 0 0,0-1 0 0 0,0 0 0 0 0,0 1 0 0 0,1-1 0 0 0,-1 0-1 0 0,1 1 1 0 0,-1-1 0 0 0,1 0 0 0 0,0 1 0 0 0,0-1 0 0 0,0 0 0 0 0,0 0-1 0 0,1 0 1 0 0,-1 0 0 0 0,0 0 0 0 0,1 0 0 0 0,0-1 0 0 0,-1 1 0 0 0,1 0-1 0 0,0-1 1 0 0,0 1 0 0 0,0-1 0 0 0,0 0 0 0 0,0 1 0 0 0,0-1 0 0 0,0 0-1 0 0,4 2 41 0 0,1-1 1 0 0,0 0-1 0 0,-1 0 1 0 0,1-1-1 0 0,0 0 1 0 0,0 0-1 0 0,0 0 1 0 0,0-1-1 0 0,0 0 1 0 0,0 0-1 0 0,0-1 1 0 0,0 0-1 0 0,0 0 1 0 0,0-1-1 0 0,-1 1 1 0 0,1-1-1 0 0,0-1 1 0 0,-1 0-1 0 0,4-2-41 0 0,113-76 794 0 0,-107 68-672 0 0,-2 3-23 0 0,-1-2 1 0 0,-1 0-1 0 0,0-1 1 0 0,0 0-1 0 0,-1 0 0 0 0,-1-1 1 0 0,0-1-1 0 0,-1 0 1 0 0,-1 0-1 0 0,0-1 0 0 0,1-4-99 0 0,-4 5 253 0 0,-8 21 11 0 0,-10 21-271 0 0,6-17-16 0 0,2 0 1 0 0,-1 0-1 0 0,1 0 1 0 0,1 1-1 0 0,0 0 1 0 0,1 0-1 0 0,0 0 1 0 0,0 0-1 0 0,1 1 1 0 0,1-1-1 0 0,0 0 1 0 0,0 1-1 0 0,1-1 1 0 0,0 1-1 0 0,3 8 23 0 0,-2-17 1 0 0,1 1 0 0 0,0 0-1 0 0,0-1 1 0 0,1 1-1 0 0,-1-1 1 0 0,1 0-1 0 0,-1 0 1 0 0,1 0-1 0 0,0 0 1 0 0,0 0 0 0 0,1-1-1 0 0,-1 1 1 0 0,0-1-1 0 0,1 0 1 0 0,0 0-1 0 0,-1 0 1 0 0,1 0-1 0 0,0-1 1 0 0,0 1 0 0 0,0-1-1 0 0,0 0 1 0 0,0-1-1 0 0,0 1 1 0 0,0 0-1 0 0,0-1 1 0 0,1 0-1 0 0,-1 0 1 0 0,0-1 0 0 0,0 1-1 0 0,0-1 1 0 0,0 1-1 0 0,0-1 1 0 0,0-1-1 0 0,0 1 1 0 0,0-1-1 0 0,0 1 1 0 0,-1-1-1 0 0,1 0 1 0 0,0 0 0 0 0,-1-1-1 0 0,3-1 0 0 0,12-11 78 0 0,0-1 0 0 0,-1-1 0 0 0,-1-1 0 0 0,-1 0 1 0 0,0 0-1 0 0,-1-2 0 0 0,-2 0 0 0 0,0 0 0 0 0,0-1 0 0 0,-2-1 0 0 0,6-19-78 0 0,-21 155-863 0 0,6-110 851 0 0,0 0 0 0 0,0 0 0 0 0,0 0 0 0 0,0 0 0 0 0,1 0 0 0 0,0-1 0 0 0,0 1 0 0 0,0-1 0 0 0,0 1 0 0 0,0-1 1 0 0,1 1-1 0 0,0-1 0 0 0,-1 0 0 0 0,1 0 0 0 0,0-1 0 0 0,0 1 0 0 0,1 0 0 0 0,-1-1 0 0 0,1 0 0 0 0,-1 0 0 0 0,1 0 0 0 0,0 0 0 0 0,-1-1 0 0 0,1 1 0 0 0,0-1 0 0 0,0 0 0 0 0,0 0 0 0 0,0 0 0 0 0,0-1 0 0 0,1 0 0 0 0,-1 1 0 0 0,0-1 0 0 0,0-1 0 0 0,0 1 0 0 0,0-1 0 0 0,0 1 0 0 0,0-1 0 0 0,1-1 12 0 0,3-2 41 0 0,-1-2-1 0 0,0 1 1 0 0,0-1-1 0 0,0 0 1 0 0,-1 0-1 0 0,0-1 1 0 0,0 0-1 0 0,0 0 0 0 0,-1-1 1 0 0,0 1-1 0 0,-1-1 1 0 0,3-4-41 0 0,59-158 576 0 0,-29 104-389 0 0,-36 65-188 0 0,0 0 1 0 0,0 1 0 0 0,0 0 0 0 0,0-1-1 0 0,1 1 1 0 0,-1 0 0 0 0,0-1-1 0 0,0 1 1 0 0,0 0 0 0 0,1 0 0 0 0,-1 0-1 0 0,0 0 1 0 0,0 0 0 0 0,0 0-1 0 0,1 0 1 0 0,-1 1 0 0 0,0-1 0 0 0,0 0-1 0 0,0 1 1 0 0,0-1 0 0 0,0 1 0 0 0,0-1-1 0 0,0 1 1 0 0,1-1 0 0 0,-2 1-1 0 0,1 0 1 0 0,0 0 0 0 0,0-1 0 0 0,0 1-1 0 0,0 0 1 0 0,0 0 0 0 0,-1 0-1 0 0,1 0 1 0 0,0 0 0 0 0,-1 0 0 0 0,1 0-1 0 0,0 0 1 0 0,-1 0 0 0 0,0 0-1 0 0,1 0 1 0 0,-1 1 0 0 0,0-1 0 0 0,1 0-1 0 0,-1 0 1 0 0,0 0 0 0 0,0 1 0 0 0,0-1-1 0 0,0 0 1 0 0,0 0 0 0 0,0 0-1 0 0,0 0 1 0 0,-1 1 0 0 0,1-1 0 0 0,2 4 27 0 0,44 176 263 0 0,63 277-86 0 0,-100-394-189 0 0,-3 1-1 0 0,-2 1 0 0 0,-3-1 1 0 0,-4 0-15 0 0,3-50 22 0 0,-1 0-1 0 0,-1 0 1 0 0,0-1 0 0 0,-1 1-1 0 0,0-1 1 0 0,-2 0 0 0 0,1 0 0 0 0,-2 0-1 0 0,0-1 1 0 0,0 1 0 0 0,-2-1 0 0 0,1-1-1 0 0,-1 0 1 0 0,-1 0 0 0 0,-1 0 0 0 0,1-1-1 0 0,-2 0 1 0 0,1-1 0 0 0,-1-1 0 0 0,-7 5-22 0 0,15-12 9 0 0,-1 0 1 0 0,1 0-1 0 0,-1 0 1 0 0,0 0-1 0 0,0 0 1 0 0,0-1-1 0 0,0 0 1 0 0,0 0-1 0 0,0 0 1 0 0,0 0-1 0 0,0-1 1 0 0,0 0 0 0 0,0 1-1 0 0,0-2 1 0 0,-1 1-1 0 0,1 0 1 0 0,0-1-1 0 0,0 0 1 0 0,0 1-1 0 0,0-2 1 0 0,0 1-1 0 0,0 0 1 0 0,0-1 0 0 0,1 0-1 0 0,-1 0 1 0 0,0 0-1 0 0,1 0 1 0 0,-1-1-1 0 0,1 1 1 0 0,0-1-1 0 0,0 0 1 0 0,0 0-1 0 0,0 0 1 0 0,1 0-1 0 0,-1-1 1 0 0,1 1 0 0 0,0-1-1 0 0,0 1 1 0 0,0-1-10 0 0,-4-11-1 0 0,1 0 0 0 0,1 0 1 0 0,1 0-1 0 0,0-1 0 0 0,1 1 1 0 0,0-1-1 0 0,1 0 0 0 0,1 0 1 0 0,1 1-1 0 0,0-1 0 0 0,1 0 1 0 0,1 1-1 0 0,0 0 0 0 0,3-8 1 0 0,7-12-166 0 0,1 1-1 0 0,1 0 1 0 0,2 0 0 0 0,1 2-1 0 0,2 0 1 0 0,1 2 0 0 0,2 0-1 0 0,1 1 1 0 0,1 1-1 0 0,1 2 1 0 0,1 0 0 0 0,1 2-1 0 0,24-15 167 0 0,110-54-3582 0 0,-103 70-635 0 0,-2 6-4137 0 0,-39 13-2692 0 0</inkml:trace>
  <inkml:trace contextRef="#ctx0" brushRef="#br0" timeOffset="2450.235">1 1649 15323 0 0,'0'0'1030'0'0,"0"0"-141"0"0,0 0 140 0 0,37-18 296 0 0,123-59 165 0 0,3 22 1108 0 0,-38 28-579 0 0,1 5 1 0 0,121-4-2020 0 0,-174 20 283 0 0,576-31 1307 0 0,861-23-754 0 0,-727-5-990 0 0,-451 16-2561 0 0,-235 27-1663 0 0,-61 13-1475 0 0,-9 4-6254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9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1 285 0 0 0,'0'0'83'0'0,"0"0"357"0"0,0 0 363 0 0,0 0 300 0 0,0 0 166 0 0,0 0 29 0 0,0 0-35 0 0,0 0-78 0 0,0 0-73 0 0,0 0-45 0 0,0 0-60 0 0,0 0-61 0 0,12 0-41 0 0,100 0 3828 0 0,110-37-366 0 0,-129 23-3822 0 0,-36 10-257 0 0,-56 4-257 0 0,-1 0 5 0 0,0 0 18 0 0,0 0 17 0 0,0 0 8 0 0,0 0 4 0 0,0 0 9 0 0,0 0 0 0 0,0 0 12 0 0,0 0 9 0 0,0 0-10 0 0,0 0 5 0 0,0 0-10 0 0,0 0-23 0 0,0 0 6 0 0,0 0-9 0 0,0 0-6 0 0,0 0 19 0 0,0 0-10 0 0,0 0-10 0 0,0 0-5 0 0,0 0-16 0 0,0 0-1 0 0,0 0 13 0 0,0 0 9 0 0,0 0-9 0 0,0 0 10 0 0,0 0-9 0 0,0 0-1 0 0,0 0 23 0 0,0 0-3 0 0,0 0 8 0 0,0 0 25 0 0,0 0 16 0 0,0 0 10 0 0,0 0 25 0 0,0 0-3 0 0,-13-3 262 0 0,-83-80 560 0 0,68 54-795 0 0,-1-1-46 0 0,-66-52-323 0 0,93 80 1552 0 0,1 1-3710 0 0,0 3-12857 0 0,1-1 14762 0 0,0 5-9908 0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1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10690 0 0,'0'0'1978'0'0,"0"0"-251"0"0,0 0-171 0 0,0 0-2 0 0,0 0-107 0 0,0 0-249 0 0,0 0-304 0 0,0 0-245 0 0,0 0-184 0 0,0 0-92 0 0,0 0-4 0 0,0 0 71 0 0,0 0 80 0 0,10 2 41 0 0,109 14 1216 0 0,50-18 450 0 0,-85 1-4612 0 0,-42 1-3030 0 0,0-1-4090 0 0,-35 1-1615 0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3873 0 0,'0'0'3414'0'0,"0"0"-1183"0"0,0 0-496 0 0,0 0-77 0 0,0 0-71 0 0,0 0-259 0 0,0 0-313 0 0,0 0-211 0 0,0 0-80 0 0,0 0 52 0 0,0 0 78 0 0,0 0 49 0 0,0 0-27 0 0,8 7-59 0 0,-1-1-599 0 0,-5-3-150 0 0,1-1-1 0 0,-1 0 0 0 0,1 1 1 0 0,0-1-1 0 0,-1 0 1 0 0,1 0-1 0 0,0-1 0 0 0,0 1 1 0 0,1 0-1 0 0,-1-1 1 0 0,0 0-1 0 0,0 0 0 0 0,1 0 1 0 0,-1 0-1 0 0,1-1 1 0 0,-1 1-1 0 0,1-1 0 0 0,0 0-67 0 0,255-7 2764 0 0,239-37-1467 0 0,-45 37-1174 0 0,-322 31-851 0 0,-50 11-4649 0 0,-74-28 2331 0 0,-5 0-1802 0 0,0-3-4130 0 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8882 0 0,'0'0'2599'0'0,"0"0"-638"0"0,0 0-501 0 0,0 0-125 0 0,0 0-98 0 0,0 0-179 0 0,0 0-190 0 0,0 0-165 0 0,0 0-131 0 0,0 0-104 0 0,0 0-86 0 0,0 0-93 0 0,-9 31-84 0 0,-25 96-59 0 0,10 28 50 0 0,12-107-453 0 0,5-20-1917 0 0,1-2-6374 0 0,6-22 3358 0 0,0-3-1002 0 0</inkml:trace>
  <inkml:trace contextRef="#ctx0" brushRef="#br0" timeOffset="430.941">151 110 3577 0 0,'0'0'2315'0'0,"0"0"-167"0"0,0 0-99 0 0,0 0-25 0 0,0 0-182 0 0,0 0-306 0 0,0 0-293 0 0,0 0-253 0 0,0 0-154 0 0,0 0-83 0 0,0 0-60 0 0,0 0-43 0 0,0 0-28 0 0,16-9-39 0 0,50-29-43 0 0,17 5 799 0 0,64 7-131 0 0,-146 27-1199 0 0,1 1-1 0 0,-1 0 1 0 0,0-1 0 0 0,0 1-1 0 0,1 0 1 0 0,-1 0-1 0 0,-1 0 1 0 0,1 0 0 0 0,0 0-1 0 0,0 0 1 0 0,-1 0-1 0 0,1 0 1 0 0,-1 0 0 0 0,0 0-1 0 0,1 1 1 0 0,-1-1 0 0 0,0 0-1 0 0,0 0 1 0 0,-1 0-1 0 0,1 0 1 0 0,0 0 0 0 0,-1 1-1 0 0,1-1 1 0 0,-1 0 0 0 0,0 0-1 0 0,0 0 1 0 0,1 0-1 0 0,-1 0 1 0 0,-1-1 0 0 0,0 3-9 0 0,-111 152 276 0 0,82-118-214 0 0,14-19-37 0 0,13-15-13 0 0,0 0 1 0 0,0 0-1 0 0,0 0 1 0 0,1 1-1 0 0,0 0 1 0 0,0-1-1 0 0,0 1 1 0 0,0 0-1 0 0,1 0 1 0 0,0 1 0 0 0,0-1-1 0 0,0 0 1 0 0,1 1-1 0 0,-1-1 1 0 0,1 1-1 0 0,1-1 1 0 0,-1 4-13 0 0,3-6-13 0 0,0 0 0 0 0,1-1 0 0 0,-1 1 0 0 0,1-1 1 0 0,0 1-1 0 0,0-1 0 0 0,0 0 0 0 0,0 0 0 0 0,0 0 0 0 0,0 0 0 0 0,1-1 1 0 0,-1 1-1 0 0,0-1 0 0 0,1 0 0 0 0,-1 0 0 0 0,1 0 0 0 0,0 0 0 0 0,-1-1 1 0 0,1 1-1 0 0,-1-1 0 0 0,1 0 0 0 0,0 0 0 0 0,-1-1 0 0 0,1 1 0 0 0,2-1 13 0 0,0 0-464 0 0,0-1-1 0 0,-1 0 1 0 0,1 0-1 0 0,0-1 1 0 0,0 1-1 0 0,-1-1 1 0 0,0 0-1 0 0,1-1 1 0 0,-1 1-1 0 0,0-1 0 0 0,-1 0 1 0 0,5-5 464 0 0,6-4-2313 0 0,36-30-9853 0 0,-40 34 6758 0 0</inkml:trace>
  <inkml:trace contextRef="#ctx0" brushRef="#br0" timeOffset="718.814">696 59 2128 0 0,'0'0'2214'0'0,"0"0"-188"0"0,0 0 21 0 0,0 0 48 0 0,0 0-125 0 0,0 0-314 0 0,0 0-342 0 0,0 0-287 0 0,0 0-198 0 0,0 0-159 0 0,0 0-141 0 0,-29 33-42 0 0,-90 102-18 0 0,87-89 18 0 0,32-44-408 0 0,-1 1-1 0 0,1-1 0 0 0,-1 1 1 0 0,1-1-1 0 0,0 1 0 0 0,0-1 1 0 0,0 1-1 0 0,0-1 0 0 0,0 0 1 0 0,1 1-1 0 0,-1-1 0 0 0,1 1 1 0 0,-1-1-1 0 0,1 0 1 0 0,0 1-1 0 0,0-1 0 0 0,0 0 1 0 0,0 0-1 0 0,1 0 0 0 0,-1 1 1 0 0,1-2-1 0 0,-1 1 0 0 0,1 0 1 0 0,0 0-1 0 0,-1 0 0 0 0,1-1 1 0 0,0 1-1 0 0,0-1 0 0 0,0 1 1 0 0,0-1-1 0 0,0 0 0 0 0,1 0 1 0 0,-1 0-1 0 0,0 0 0 0 0,1 0 1 0 0,-1 0-1 0 0,0-1 1 0 0,1 1-1 0 0,-1-1 0 0 0,1 0 1 0 0,-1 0-1 0 0,1 0 0 0 0,-1 0 1 0 0,1 0-79 0 0,-3 0 0 0 0,9 1 178 0 0,1-1 0 0 0,-1 0-1 0 0,1 0 1 0 0,0-1 0 0 0,-1-1-1 0 0,0 1 1 0 0,1-1 0 0 0,-1-1-1 0 0,0 0 1 0 0,0 0-1 0 0,0-1 1 0 0,7-4-178 0 0,-6 2 35 0 0,-1-1-1 0 0,1 1 0 0 0,-1-1 1 0 0,-1-1-1 0 0,0 0 1 0 0,0 0-1 0 0,0-1 1 0 0,-1 0-1 0 0,0 0 1 0 0,-1 0-1 0 0,0-1 1 0 0,0 0-1 0 0,-1 0 0 0 0,0-1 1 0 0,-1 1-1 0 0,-1-1 1 0 0,1 0-1 0 0,-2 0 1 0 0,1-1-1 0 0,-2 1 1 0 0,1 0-1 0 0,-2-1 1 0 0,1 1-1 0 0,-2-8-34 0 0,-1 14-116 0 0,1 1-1 0 0,-1 0 1 0 0,0 0 0 0 0,-1 0 0 0 0,1 0 0 0 0,-1 1-1 0 0,1-1 1 0 0,-1 1 0 0 0,0-1 0 0 0,-1 1-1 0 0,1 0 1 0 0,-1 0 0 0 0,1 1 0 0 0,-1-1-1 0 0,0 1 1 0 0,0-1 0 0 0,0 1 0 0 0,0 1 0 0 0,0-1-1 0 0,0 0 1 0 0,0 1 0 0 0,-1 0 0 0 0,1 0-1 0 0,-1 0 1 0 0,1 1 0 0 0,-2-1 116 0 0,-75 6-6635 0 0,53 8 885 0 0,13-6 371 0 0,1 1-190 0 0</inkml:trace>
  <inkml:trace contextRef="#ctx0" brushRef="#br0" timeOffset="1501.373">1149 122 0 0 0,'0'0'332'0'0,"0"0"992"0"0,0 0 317 0 0,0 0 54 0 0,0 0 33 0 0,0 0-9 0 0,0 0-57 0 0,0 0-78 0 0,0 0-89 0 0,0 0-131 0 0,0 0-147 0 0,-10-2 6650 0 0,-12 0-6780 0 0,-69 45-487 0 0,86-40-589 0 0,3-3-8 0 0,0 1 0 0 0,-1-1-1 0 0,1 1 1 0 0,0 0 0 0 0,0 0 0 0 0,0 0 0 0 0,0 0 0 0 0,0 0 0 0 0,0 0-1 0 0,0 1 1 0 0,1-1 0 0 0,-1 1 0 0 0,0-1 0 0 0,1 1 0 0 0,-1 0 0 0 0,1-1 0 0 0,0 1-1 0 0,-1 0 1 0 0,1 0 0 0 0,0 0 0 0 0,0 0 0 0 0,0 0 0 0 0,0 0 0 0 0,1 0-1 0 0,-1 0 1 0 0,0 1 0 0 0,1-1 0 0 0,0 0 0 0 0,-1 0 0 0 0,1 1 0 0 0,0-1-1 0 0,0 0-2 0 0,31 24 91 0 0,71 40 86 0 0,-102-66-178 0 0,2 1 35 0 0,0 0 1 0 0,0 0-1 0 0,0 0 0 0 0,0 1 0 0 0,-1-1 1 0 0,1 0-1 0 0,0 1 0 0 0,-1-1 0 0 0,1 1 1 0 0,-1 0-1 0 0,1-1 0 0 0,-1 1 1 0 0,0 0-1 0 0,0 0 0 0 0,0 0 0 0 0,0 0 1 0 0,0 0-1 0 0,0 0 0 0 0,-1 0 0 0 0,1 0 1 0 0,0 0-1 0 0,-1 0 0 0 0,0 0 1 0 0,1 0-1 0 0,-1 0 0 0 0,0 1 0 0 0,0-1 1 0 0,0 0-1 0 0,-1 0 0 0 0,1 0 0 0 0,0 0 1 0 0,-1 1-1 0 0,0-1 0 0 0,1 0 0 0 0,-1 0 1 0 0,0 0-1 0 0,0 0 0 0 0,0 0 1 0 0,0-1-1 0 0,0 1 0 0 0,-1 0 0 0 0,1 0 1 0 0,0-1-1 0 0,-1 1 0 0 0,1-1 0 0 0,-1 1-34 0 0,-7 3 17 0 0,1-1 0 0 0,-1 0 0 0 0,0 0-1 0 0,0-1 1 0 0,-1 0 0 0 0,1-1-1 0 0,0 0 1 0 0,-1 0 0 0 0,0-1-1 0 0,1 0 1 0 0,-1-1 0 0 0,0 0-1 0 0,1 0 1 0 0,-1-1 0 0 0,0-1-1 0 0,1 0 1 0 0,-1 0 0 0 0,1 0-1 0 0,0-1 1 0 0,-2-1-17 0 0,-4-22-2048 0 0,14 6-5436 0 0,1 15 4142 0 0,0 0-8441 0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1 424 2024 0 0,'0'0'1369'0'0,"0"0"28"0"0,0 0 178 0 0,0 0 300 0 0,0 0 166 0 0,0 0-85 0 0,0 0-253 0 0,0 0-309 0 0,0 0-262 0 0,0 0-156 0 0,0 0-65 0 0,0 0-17 0 0,0 0 11 0 0,5-1 2295 0 0,87-194 391 0 0,-80 174-3520 0 0,0 1 0 0 0,1 0 0 0 0,1 1 0 0 0,0 0 0 0 0,2 1 0 0 0,0 1 1 0 0,5-3-72 0 0,-16 15 10 0 0,-5 4-15 0 0,0 1-1 0 0,0 0 0 0 0,0 0 0 0 0,0-1 0 0 0,0 1 0 0 0,1 0 0 0 0,-1-1 0 0 0,0 1 1 0 0,0 0-1 0 0,0 0 0 0 0,0-1 0 0 0,1 1 0 0 0,-1 0 0 0 0,0 0 0 0 0,0-1 0 0 0,0 1 1 0 0,1 0-1 0 0,-1 0 0 0 0,0 0 0 0 0,0 0 0 0 0,1-1 0 0 0,-1 1 0 0 0,0 0 1 0 0,0 0-1 0 0,1 0 0 0 0,-1 0 0 0 0,0 0 0 0 0,1 0 0 0 0,-1 0 0 0 0,0 0 0 0 0,1 0 1 0 0,-1 0-1 0 0,0 0 0 0 0,0 0 0 0 0,1 0 0 0 0,-1 0 0 0 0,0 0 0 0 0,1 0 0 0 0,-1 0 1 0 0,0 0-1 0 0,1 0 0 0 0,-1 0 0 0 0,0 1 0 0 0,0-1 0 0 0,1 0 0 0 0,-1 0 0 0 0,0 0 1 0 0,0 0-1 0 0,1 1 0 0 0,-1-1 0 0 0,0 0 0 0 0,0 0 0 0 0,0 0 0 0 0,1 1 1 0 0,-1-1-1 0 0,0 0 0 0 0,0 1 0 0 0,0-1 0 0 0,0 0 0 0 0,0 0 0 0 0,1 1 0 0 0,-1-1 1 0 0,0 0-1 0 0,0 1 0 0 0,0-1 0 0 0,0 0 0 0 0,0 0 0 0 0,0 1 0 0 0,0-1 0 0 0,0 0 6 0 0,25 162 34 0 0,-21-129-37 0 0,-4-26 3 0 0,0 1 1 0 0,1 0-1 0 0,0 0 0 0 0,1 0 0 0 0,0-1 1 0 0,0 1-1 0 0,0-1 0 0 0,1 1 0 0 0,0-1 1 0 0,1 0-1 0 0,3 6 0 0 0,-4-12 6 0 0,0 0 1 0 0,0 1 0 0 0,0-1 0 0 0,0 0-1 0 0,0-1 1 0 0,0 1 0 0 0,0-1-1 0 0,1 1 1 0 0,-1-1 0 0 0,0 0-1 0 0,0 0 1 0 0,0 0 0 0 0,1 0-1 0 0,-1-1 1 0 0,0 1 0 0 0,0-1-1 0 0,0 0 1 0 0,0 0 0 0 0,0 0-1 0 0,0-1 1 0 0,0 1 0 0 0,0 0-1 0 0,-1-1 1 0 0,1 0 0 0 0,0 0-1 0 0,-1 0 1 0 0,1 0 0 0 0,-1 0-1 0 0,0 0 1 0 0,0-1 0 0 0,0 1-1 0 0,0-1 1 0 0,0 1 0 0 0,0-1-1 0 0,-1 0 1 0 0,2-2-7 0 0,5-3 0 0 0,49-56 39 0 0,-2-3-1 0 0,41-67-38 0 0,-64 83 50 0 0,-32 50-48 0 0,0 1-8 0 0,0 0-9 0 0,0 0-4 0 0,-2 20-104 0 0,-12 170 250 0 0,19-105-1002 0 0,8-75-4706 0 0,6-9-3904 0 0,-13-1 5121 0 0,0 0-2738 0 0</inkml:trace>
  <inkml:trace contextRef="#ctx0" brushRef="#br0" timeOffset="300.385">853 236 3097 0 0,'0'0'2132'0'0,"0"0"-7"0"0,0 0 26 0 0,0 0-59 0 0,0 0-310 0 0,0 0-362 0 0,0 0-270 0 0,0 0-186 0 0,0 0-123 0 0,0 0-98 0 0,0 0-67 0 0,0 0-42 0 0,-16 25-34 0 0,-49 75-36 0 0,64-100-547 0 0,0 0 0 0 0,0 1 0 0 0,1-1 1 0 0,-1 1-1 0 0,0-1 0 0 0,0 1 0 0 0,0 0 0 0 0,0-1 0 0 0,0 1 0 0 0,1 0 0 0 0,-1 0 0 0 0,0-1 0 0 0,1 1 0 0 0,-1 0 1 0 0,1 0-1 0 0,-1 0 0 0 0,1 0 0 0 0,-1 0 0 0 0,1 0 0 0 0,-1 0 0 0 0,1 0 0 0 0,0 0 0 0 0,0 0 0 0 0,-1 0 0 0 0,1 0 1 0 0,0 0-1 0 0,0 0 0 0 0,0 0 0 0 0,0 0 0 0 0,0 0 0 0 0,0 0 0 0 0,1 0 0 0 0,-1 0 0 0 0,0 0 0 0 0,0 0 0 0 0,1 0 1 0 0,-1 0-1 0 0,1 0 0 0 0,-1 0 0 0 0,1 0 0 0 0,-1 0 0 0 0,1 0 0 0 0,-1-1 0 0 0,1 1 0 0 0,0 0 0 0 0,-1 0 0 0 0,1-1 1 0 0,0 1-1 0 0,0 0-17 0 0,3 1 132 0 0,2 2 20 0 0,0 0 0 0 0,0 0 1 0 0,0-1-1 0 0,0 0 1 0 0,1 0-1 0 0,-1 0 0 0 0,1-1 1 0 0,0 0-1 0 0,0-1 1 0 0,0 1-1 0 0,0-1 0 0 0,0 0 1 0 0,0-1-1 0 0,0 0 0 0 0,0 0 1 0 0,0-1-1 0 0,0 1 1 0 0,0-1-1 0 0,2-1-152 0 0,-5 1 57 0 0,1-1-1 0 0,-1 1 1 0 0,0-1-1 0 0,0 0 1 0 0,0 0-1 0 0,0 0 1 0 0,0 0-1 0 0,-1-1 1 0 0,1 0-1 0 0,-1 0 1 0 0,1 0-1 0 0,-1 0 1 0 0,0 0-1 0 0,0 0 1 0 0,-1-1-1 0 0,1 0 1 0 0,-1 1-1 0 0,1-1 1 0 0,-1 0-1 0 0,0 0 1 0 0,-1 0 0 0 0,1 0-1 0 0,-1-1 1 0 0,0 1-1 0 0,0 0 1 0 0,1-5-57 0 0,-2 7-15 0 0,0 0 1 0 0,0-1-1 0 0,-1 1 1 0 0,1 0-1 0 0,0 0 1 0 0,-1 0-1 0 0,1 0 1 0 0,-1 0 0 0 0,0 0-1 0 0,0 0 1 0 0,0 0-1 0 0,0 0 1 0 0,0 0-1 0 0,0 0 1 0 0,0 0-1 0 0,-1 1 1 0 0,1-1-1 0 0,-1 1 1 0 0,1-1 0 0 0,-1 1-1 0 0,0-1 1 0 0,1 1-1 0 0,-1 0 1 0 0,0 0-1 0 0,0 0 1 0 0,0 0-1 0 0,0 0 1 0 0,0 0-1 0 0,0 0 1 0 0,0 1 0 0 0,0-1 14 0 0,-116-20-4032 0 0,78 21-555 0 0,2 3-4096 0 0,22 0 127 0 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4.0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1 170 0 0 0,'57'-12'0'0'0,"-22"27"0"0"0,-14-11 424 0 0,1-2 0 0 0,0 0 0 0 0,0-1 0 0 0,0-1 0 0 0,0-1 0 0 0,0-1 0 0 0,1-2-424 0 0,43-2 379 0 0,224-8 362 0 0,196 15-421 0 0,-417 2-293 0 0,39 4 402 0 0,-1-4 1 0 0,1-5 0 0 0,-1-5-1 0 0,2-5-429 0 0,-12-3 184 0 0,1 5-1 0 0,0 4 0 0 0,0 5 1 0 0,9 4-184 0 0,314 30 61 0 0,334-37 337 0 0,-38 4 122 0 0,-144-23-344 0 0,40 13 365 0 0,235-31 589 0 0,-334-10 350 0 0,-250 29-1269 0 0,-192 22-25 0 0,-72 0-126 0 0,0 0 46 0 0,0 0 55 0 0,0 0 62 0 0,0 0 64 0 0,0 0 69 0 0,0 0 5 0 0,0 0 18 0 0,0 0-3 0 0,0 0-35 0 0,0 0-30 0 0,0 0-62 0 0,0 0-66 0 0,0 0-64 0 0,0 0-40 0 0,0 0-35 0 0,0 0-14 0 0,0 0 9 0 0,0 0-19 0 0,0 0-8 0 0,0 0 1 0 0,0 0-26 0 0,0 0 1 0 0,0 0-5 0 0,0 0-10 0 0,0 0 4 0 0,0 0-14 0 0,0 0-8 0 0,0 0 2 0 0,0 0-4 0 0,0 0 1 0 0,0 0 8 0 0,0 0 20 0 0,0 0 11 0 0,0 0 16 0 0,0 0 15 0 0,0 0-5 0 0,0 0 22 0 0,0 0 5 0 0,0 0-8 0 0,0 0 12 0 0,0 0-8 0 0,0 0-2 0 0,0 0 2 0 0,0 0-1 0 0,0 0-18 0 0,0 0-2 0 0,0 0-13 0 0,0 0-28 0 0,0 0 31 0 0,0 0-1 0 0,0 0 6 0 0,0 0 26 0 0,0 0-20 0 0,0 0-6 0 0,0 0 2 0 0,0 0 8 0 0,0 0 9 0 0,0 0-26 0 0,0 0 21 0 0,0 0-4 0 0,0 0-2 0 0,0 0-1 0 0,0 0-7 0 0,0 0-5 0 0,0 0 2 0 0,0 0-1 0 0,0 0 8 0 0,0 0 3 0 0,0 0 1 0 0,0 0-62 0 0,0 0 14 0 0,0 0 8 0 0,0 0 8 0 0,0 0 28 0 0,0 0-5 0 0,0 0 6 0 0,0 0 7 0 0,0 0 14 0 0,0 0-5 0 0,0 0 11 0 0,0 0 9 0 0,0 0-10 0 0,0 0 5 0 0,0 0-8 0 0,0 0-20 0 0,0 0 3 0 0,0 0-9 0 0,0 0-3 0 0,0 0-4 0 0,0 0 2 0 0,0 0-4 0 0,0 0 2 0 0,0 0 12 0 0,0 0 7 0 0,0 0 1 0 0,0 0-4 0 0,0 0 6 0 0,0 0 11 0 0,0 0-1 0 0,0 0 9 0 0,0 0 20 0 0,0 0-1 0 0,0 0 17 0 0,0 0 17 0 0,0 0-2 0 0,0 0 9 0 0,0 0-12 0 0,0 0-7 0 0,0 0-8 0 0,0 0 6 0 0,0 0-10 0 0,0 0-3 0 0,0 0 6 0 0,0 0-30 0 0,0 0-12 0 0,0 0-6 0 0,0 0-18 0 0,0 0-6 0 0,0 0 7 0 0,0 0-8 0 0,0 0 2 0 0,0 0 19 0 0,24 23-6728 0 0,-15-14 1155 0 0,-1-5-175 0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14 752 0 0,'0'0'1276'0'0,"0"0"-62"0"0,0 0 108 0 0,0 0 295 0 0,0 0 246 0 0,0 0 59 0 0,0 0-143 0 0,0 0-236 0 0,0 0-252 0 0,0 0-237 0 0,0 0-210 0 0,4-3-181 0 0,2-2-532 0 0,1 0 536 0 0,-17 19 300 0 0,-208 243-220 0 0,166-184-4384 0 0,37-47-804 0 0,1 0-3552 0 0,8-15 4412 0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1 227 0 0 0,'0'0'2200'0'0,"0"0"236"0"0,0 0 106 0 0,0 0 25 0 0,0 0-107 0 0,0 0-266 0 0,0 0-380 0 0,0 0-373 0 0,0 0-300 0 0,0 0-180 0 0,0 0-143 0 0,0 0-131 0 0,0 0-107 0 0,0 0-107 0 0,16 3 1186 0 0,103-2 1230 0 0,95-2-1640 0 0,-57-36-1670 0 0,-146 32-7 0 0,-4 2-5898 0 0,-10 8-5855 0 0,-1-1 3426 0 0</inkml:trace>
  <inkml:trace contextRef="#ctx0" brushRef="#br0" timeOffset="257.611">71 466 13595 0 0,'0'0'1344'0'0,"0"0"-330"0"0,0 0 33 0 0,0 0 173 0 0,0 0 55 0 0,0 0-79 0 0,0 0-168 0 0,0 0-132 0 0,0 0-91 0 0,0 0-101 0 0,0 0-109 0 0,0 0-129 0 0,32 5-123 0 0,102 14-111 0 0,-41-28 47 0 0,74-31-755 0 0,-113 24-3355 0 0,0-1-5289 0 0,-40 13-2316 0 0</inkml:trace>
  <inkml:trace contextRef="#ctx0" brushRef="#br0" timeOffset="1149.21">849 24 3121 0 0,'0'0'2726'0'0,"0"0"-765"0"0,0 0-251 0 0,0 0 5 0 0,0 0 13 0 0,0 0-99 0 0,0 0-216 0 0,0 0-266 0 0,0 0-230 0 0,0 0-203 0 0,0 0-168 0 0,0 0-101 0 0,2-1-78 0 0,6-3-135 0 0,1 0 0 0 0,-1 1 0 0 0,0 0 0 0 0,1 1 0 0 0,0 0 0 0 0,-1 0 0 0 0,1 1 1 0 0,0 0-1 0 0,0 0 0 0 0,0 1 0 0 0,0 0 0 0 0,0 1 0 0 0,0 0-232 0 0,11-1 198 0 0,-17 0-186 0 0,0 0 0 0 0,-1 0 0 0 0,1 0 0 0 0,0 0 0 0 0,0 0 0 0 0,0 1 0 0 0,0-1 0 0 0,-1 1 0 0 0,1 0 0 0 0,0-1-1 0 0,-1 1 1 0 0,1 1 0 0 0,0-1 0 0 0,-1 0 0 0 0,1 1 0 0 0,-1-1 0 0 0,0 1 0 0 0,1 0 0 0 0,-1-1 0 0 0,0 1 0 0 0,0 0 0 0 0,0 0 0 0 0,-1 1-1 0 0,1-1 1 0 0,0 0 0 0 0,-1 1 0 0 0,1-1 0 0 0,-1 1 0 0 0,0-1 0 0 0,0 1 0 0 0,0 0 0 0 0,0-1 0 0 0,0 1 0 0 0,-1 0 0 0 0,1 0 0 0 0,-1 0-1 0 0,0-1 1 0 0,0 1 0 0 0,0 0 0 0 0,0 0 0 0 0,0 0 0 0 0,-1 0 0 0 0,1-1 0 0 0,-1 1 0 0 0,1 0 0 0 0,-1 0 0 0 0,0-1 0 0 0,0 1 0 0 0,-1 0-1 0 0,1-1-11 0 0,-18 32 61 0 0,-1-1 0 0 0,-1-2 0 0 0,-2 0-1 0 0,-1-1 1 0 0,-2-1 0 0 0,-23 20-61 0 0,-64 77 122 0 0,109-121-92 0 0,0 0 0 0 0,0 0 0 0 0,1 1 0 0 0,0-1 0 0 0,0 1-1 0 0,0-1 1 0 0,1 1 0 0 0,0 0 0 0 0,0 0 0 0 0,0 0 0 0 0,1 1 0 0 0,0-1-1 0 0,0 0 1 0 0,1 0 0 0 0,0 1 0 0 0,0-1 0 0 0,0 0 0 0 0,1 4-30 0 0,2-6 45 0 0,0 0 1 0 0,0-1 0 0 0,0 1 0 0 0,0-1 0 0 0,1 0 0 0 0,0 0-1 0 0,-1 0 1 0 0,1 0 0 0 0,0-1 0 0 0,0 1 0 0 0,0-1-1 0 0,1 0 1 0 0,-1 0 0 0 0,0-1 0 0 0,1 1 0 0 0,-1-1-1 0 0,1 0 1 0 0,0 0 0 0 0,-1-1 0 0 0,2 1-46 0 0,171 6 1027 0 0,-90-30-1055 0 0,-27-26-3968 0 0,-31 5-3088 0 0,-24 36 4948 0 0,4-3-3762 0 0,-4 6-1878 0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2785 0 0,'0'0'2870'0'0,"0"0"-1149"0"0,0 0-335 0 0,0 0 56 0 0,0 0 42 0 0,0 0-72 0 0,0 0-213 0 0,0 0-279 0 0,0 0-269 0 0,0 0-178 0 0,0 0-74 0 0,0 0 11 0 0,0 0 62 0 0,2 11 57 0 0,31 290 1988 0 0,0-13-1616 0 0,-20-233 26 0 0,0-70 1826 0 0,59-172-1082 0 0,54-184-1155 0 0,-58 219-2039 0 0,-55 185-10238 0 0,-13-19 5885 0 0,0-2-2402 0 0</inkml:trace>
  <inkml:trace contextRef="#ctx0" brushRef="#br0" timeOffset="454.621">384 567 4345 0 0,'0'0'3037'0'0,"0"0"-1488"0"0,0 0-323 0 0,0 0 201 0 0,0 0 141 0 0,0 0-92 0 0,0 0-229 0 0,0 0-165 0 0,0 0-134 0 0,0 0-112 0 0,0 0-104 0 0,0 0-137 0 0,0 0-97 0 0,20-6-46 0 0,66-20-20 0 0,-83 25-373 0 0,0 0 0 0 0,-1 1-1 0 0,1-1 1 0 0,0 0 0 0 0,-1 0 0 0 0,1-1 0 0 0,-1 1-1 0 0,1 0 1 0 0,-1-1 0 0 0,0 0 0 0 0,0 1 0 0 0,1-1-1 0 0,-1 0 1 0 0,0 0 0 0 0,-1 0 0 0 0,1-1 0 0 0,0 1-1 0 0,-1 0 1 0 0,1-1 0 0 0,-1 1 0 0 0,1-1 0 0 0,-1 1-1 0 0,0-1 1 0 0,0 0 0 0 0,-1 1 0 0 0,1-2-59 0 0,2-5 162 0 0,-2 7-162 0 0,-1-1 0 0 0,1 1-1 0 0,-1 0 1 0 0,0-1 0 0 0,0 1 0 0 0,0 0 0 0 0,0-1 0 0 0,0 1 0 0 0,0-1-1 0 0,0 1 1 0 0,-1 0 0 0 0,1-1 0 0 0,-1 1 0 0 0,0 0 0 0 0,0 0-1 0 0,0 0 1 0 0,0-1 0 0 0,0 1 0 0 0,0 0 0 0 0,0 0 0 0 0,-1 0-1 0 0,1 0 1 0 0,-1 1 0 0 0,0-1 0 0 0,1 0 0 0 0,-1 1 0 0 0,0-1-1 0 0,0 1 1 0 0,0 0 0 0 0,0-1 0 0 0,0 1 0 0 0,0 0 0 0 0,0 0-1 0 0,-1 0 1 0 0,1 0 0 0 0,0 1 0 0 0,0-1 0 0 0,-1 1 0 0 0,1-1 0 0 0,0 1-1 0 0,-1 0 1 0 0,1 0 0 0 0,-1 0 0 0 0,1 0 0 0 0,0 0 0 0 0,-1 1-1 0 0,1-1 1 0 0,0 1 0 0 0,-1-1 0 0 0,1 1 0 0 0,0 0 0 0 0,0 0-1 0 0,0 0 1 0 0,-1 0 0 0 0,1 1 0 0 0,0-1 0 0 0,0 0 0 0 0,0 1 0 0 0,-7 6-23 0 0,-1 0 1 0 0,2 1-1 0 0,0 0 0 0 0,0 0 1 0 0,0 1-1 0 0,1 0 1 0 0,1 0-1 0 0,-1 1 1 0 0,2 0-1 0 0,0 0 1 0 0,0 0-1 0 0,1 1 0 0 0,0-1 1 0 0,1 1-1 0 0,0 0 1 0 0,1 0-1 0 0,0 0 1 0 0,1 1-1 0 0,1-1 1 0 0,0 0-1 0 0,0 0 1 0 0,3 11 22 0 0,-3-16 16 0 0,0-1 0 0 0,1 1 0 0 0,0-1 1 0 0,0 1-1 0 0,1-1 0 0 0,0 0 1 0 0,0 1-1 0 0,0-1 0 0 0,1 0 1 0 0,0 0-1 0 0,0-1 0 0 0,1 1 0 0 0,-1 0 1 0 0,1-1-1 0 0,0 0 0 0 0,1 0 1 0 0,-1 0-1 0 0,1-1 0 0 0,0 1 1 0 0,0-1-1 0 0,1 0 0 0 0,-1-1 1 0 0,1 1-1 0 0,0-1 0 0 0,-1 0 0 0 0,2-1 1 0 0,-1 1-1 0 0,0-1 0 0 0,0 0 1 0 0,1-1-1 0 0,-1 0 0 0 0,1 0 1 0 0,-1 0-1 0 0,1 0 0 0 0,-1-1 1 0 0,1 0-1 0 0,0-1 0 0 0,-1 0 0 0 0,1 0 1 0 0,-1 0-1 0 0,1-1 0 0 0,-1 1 1 0 0,0-2-1 0 0,5-1-16 0 0,7-10-981 0 0,-1 0 0 0 0,0-1 0 0 0,-1-1-1 0 0,-1 0 1 0 0,0-1 0 0 0,8-14 981 0 0,26-29-8363 0 0,-32 41 3516 0 0,-5 4 591 0 0</inkml:trace>
  <inkml:trace contextRef="#ctx0" brushRef="#br0" timeOffset="710.587">993 453 792 0 0,'0'0'2209'0'0,"0"0"-153"0"0,0 0 181 0 0,0 0 306 0 0,0 0-17 0 0,0 0-345 0 0,0 0-456 0 0,0 0-378 0 0,0 0-272 0 0,0 0-198 0 0,0 0-137 0 0,0 0-138 0 0,-14 28-137 0 0,-41 85-126 0 0,-5 33 70 0 0,58-113-2520 0 0,2-33 1131 0 0,0 0-262 0 0,-2-1-5222 0 0,1-3 3319 0 0,-1-1-1578 0 0,0 4 1265 0 0</inkml:trace>
  <inkml:trace contextRef="#ctx0" brushRef="#br0" timeOffset="952.696">741 438 6225 0 0,'0'0'2925'0'0,"0"0"-367"0"0,0 0-390 0 0,0 0-395 0 0,0 0-473 0 0,0 0-441 0 0,0 0-271 0 0,0 0-108 0 0,0 0-3 0 0,0 0 56 0 0,0 0 9 0 0,0 0-39 0 0,0 0-56 0 0,9 14-54 0 0,28 45-15 0 0,-25-42-103 0 0,1-2 0 0 0,0 1 1 0 0,1-2-1 0 0,1 0 0 0 0,0 0 0 0 0,1-2 1 0 0,0 0-1 0 0,4 1-275 0 0,54 45 288 0 0,1-15-355 0 0,-39-38-3450 0 0,-24-14-2495 0 0,-10 3-755 0 0,-2 2-1509 0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63 8730 0 0,'0'0'2004'0'0,"0"0"-226"0"0,0 0-260 0 0,0 0-125 0 0,0 0-124 0 0,0 0-175 0 0,0 0-172 0 0,0 0-217 0 0,0 0-174 0 0,0 0-76 0 0,0 0 0 0 0,0 0 12 0 0,0 0 11 0 0,0 8-35 0 0,-9 153 1399 0 0,4-73-1343 0 0,8-83-465 0 0,0 0 1 0 0,0 0 0 0 0,1 0 0 0 0,0 0 0 0 0,0-1 0 0 0,0 0 0 0 0,1 0 0 0 0,-1 0 0 0 0,1 0 0 0 0,0-1 0 0 0,0 1-1 0 0,1-1 1 0 0,-1 0 0 0 0,0-1 0 0 0,1 0 0 0 0,0 0 0 0 0,2 1-35 0 0,81 4-488 0 0,-46-34-4744 0 0,-21 1-2151 0 0,-21 24 6620 0 0,6-8-4503 0 0,0 5-778 0 0</inkml:trace>
  <inkml:trace contextRef="#ctx0" brushRef="#br0" timeOffset="270.455">404 11 7922 0 0,'0'0'2698'0'0,"0"0"-758"0"0,0 0-425 0 0,0 0-137 0 0,0 0-97 0 0,0 0-118 0 0,0 0-124 0 0,0 0-137 0 0,0 0-70 0 0,0 0-84 0 0,0 0-105 0 0,0 0-97 0 0,-25 33-75 0 0,-75 103-45 0 0,44-36 317 0 0,40-61-664 0 0,1 0 1 0 0,2 1-1 0 0,2 1 1 0 0,2 0-1 0 0,1 0 1 0 0,2 1-1 0 0,2 0 1 0 0,2 42-80 0 0,-2-28 363 0 0,3-45-2436 0 0,0-4-4238 0 0,1-7-5909 0 0,0-4 7578 0 0</inkml:trace>
  <inkml:trace contextRef="#ctx0" brushRef="#br0" timeOffset="604.985">715 177 6353 0 0,'0'0'2374'0'0,"0"0"-896"0"0,0 0-290 0 0,0 0 59 0 0,0 0 88 0 0,0 0-47 0 0,0 0-122 0 0,0 0-179 0 0,0 0-199 0 0,-34 22-160 0 0,-103 68-159 0 0,71-25 36 0 0,58-51-407 0 0,1-1 10 0 0,-1-1 0 0 0,2 1 0 0 0,0 0 0 0 0,0 0 0 0 0,1 0 0 0 0,1 1 0 0 0,0 0 0 0 0,1 0 0 0 0,0 0 0 0 0,2 0 1 0 0,-1 9-109 0 0,1-20 19 0 0,1 1 1 0 0,-1 0 0 0 0,1-1-1 0 0,0 1 1 0 0,0 0 0 0 0,0-1-1 0 0,1 1 1 0 0,-1 0 0 0 0,1-1 0 0 0,0 1-1 0 0,0-1 1 0 0,0 1 0 0 0,1-1-1 0 0,-1 0 1 0 0,1 1 0 0 0,0-1-1 0 0,-1 0 1 0 0,2 0 0 0 0,-1 0 0 0 0,0 0-1 0 0,0-1 1 0 0,1 1 0 0 0,0-1-1 0 0,-1 1 1 0 0,1-1 0 0 0,0 0-1 0 0,0 0 1 0 0,0 0 0 0 0,1 0 0 0 0,-1-1-1 0 0,2 2-19 0 0,4-1 149 0 0,0 1 0 0 0,0-2 0 0 0,0 1 0 0 0,1-1 0 0 0,-1 0 0 0 0,0-1 0 0 0,0 0 0 0 0,1 0 0 0 0,-1-1 0 0 0,0-1 0 0 0,0 1 0 0 0,0-2 0 0 0,0 1 0 0 0,0-1 0 0 0,0 0 0 0 0,-1-1 0 0 0,1 0 0 0 0,-1 0 0 0 0,0-1 0 0 0,0 0 0 0 0,-1 0 0 0 0,6-6-149 0 0,-1 2 97 0 0,-1-1-1 0 0,0-1 1 0 0,-1 1-1 0 0,0-2 0 0 0,-1 1 1 0 0,0-1-1 0 0,0-1 1 0 0,-2 0-1 0 0,1 0 1 0 0,-2 0-1 0 0,0-1 1 0 0,0 0-1 0 0,2-14-96 0 0,-4 15-45 0 0,-1 0 1 0 0,-1-1-1 0 0,-1 0 0 0 0,0 1 0 0 0,0-1 1 0 0,-1 0-1 0 0,-1 0 0 0 0,-1 1 1 0 0,0-1-1 0 0,-3-12 45 0 0,3 21-244 0 0,0-1 0 0 0,0 0 1 0 0,-1 1-1 0 0,0-1 0 0 0,0 1 1 0 0,0 0-1 0 0,-1 0 0 0 0,1 0 0 0 0,-1 1 1 0 0,0-1-1 0 0,-1 1 0 0 0,1 0 1 0 0,-1 0-1 0 0,0 0 0 0 0,0 1 0 0 0,0 0 1 0 0,0 0 243 0 0,-47-6-7105 0 0,43 9 3802 0 0,-1 0-6950 0 0</inkml:trace>
  <inkml:trace contextRef="#ctx0" brushRef="#br0" timeOffset="1017.313">1123 251 5593 0 0,'0'0'2349'0'0,"0"0"-634"0"0,0 0-320 0 0,0 0-87 0 0,0 0-112 0 0,0 0-164 0 0,0 0-142 0 0,0 0-126 0 0,0 0-104 0 0,0 0-89 0 0,0 0-101 0 0,0 0-86 0 0,-22 1-71 0 0,-68 6-34 0 0,87-7-255 0 0,0 1 1 0 0,0-1-1 0 0,1 1 1 0 0,-1-1-1 0 0,0 1 1 0 0,1 0-1 0 0,-1 0 1 0 0,1 0-1 0 0,-1 0 1 0 0,1 1-1 0 0,-1-1 1 0 0,1 1-1 0 0,0-1 1 0 0,-1 1-1 0 0,1 0 1 0 0,0 0-1 0 0,0 0 1 0 0,1 0-1 0 0,-1 0 1 0 0,0 0-1 0 0,1 0 1 0 0,-1 1-1 0 0,1-1 1 0 0,0 1-1 0 0,0-1 1 0 0,-1 2-25 0 0,-6 12 116 0 0,2-7-93 0 0,1 2 1 0 0,0-1-1 0 0,1 0 0 0 0,0 1 0 0 0,1 0 0 0 0,0 0 1 0 0,1 0-1 0 0,0 0 0 0 0,0 1 0 0 0,1-1 0 0 0,1 0 1 0 0,0 1-1 0 0,1-1 0 0 0,0 0 0 0 0,2 8-23 0 0,0-12 84 0 0,0-1-1 0 0,1 0 1 0 0,0 0-1 0 0,1 0 1 0 0,-1 0-1 0 0,1-1 0 0 0,0 0 1 0 0,0 0-1 0 0,1 0 1 0 0,-1-1-1 0 0,1 1 1 0 0,0-1-1 0 0,0-1 1 0 0,1 1-1 0 0,-1-1 1 0 0,1 0-1 0 0,-1-1 1 0 0,1 1-1 0 0,0-1 0 0 0,0-1 1 0 0,0 1-1 0 0,0-1 1 0 0,1-1-1 0 0,-1 1 1 0 0,0-1-1 0 0,0 0 1 0 0,0-1-1 0 0,0 0 1 0 0,1 0-1 0 0,-1 0 0 0 0,3-2-83 0 0,2-1 168 0 0,0-1-1 0 0,0-1 0 0 0,0 0 0 0 0,-1 0 0 0 0,0-1 0 0 0,0-1 0 0 0,-1 0 0 0 0,0 0 0 0 0,0-1 0 0 0,-1 0 0 0 0,0-1 0 0 0,0 0 0 0 0,-1 0 0 0 0,-1-1 0 0 0,0 0 0 0 0,6-11-167 0 0,-8 14 26 0 0,0-1 0 0 0,-1 0-1 0 0,0 1 1 0 0,0-1 0 0 0,-1-1 0 0 0,0 1 0 0 0,-1 0-1 0 0,1-1 1 0 0,-2 1 0 0 0,0-1 0 0 0,0 0-1 0 0,0-8-25 0 0,-4 11-141 0 0,1 0-1 0 0,-1 0 1 0 0,0 0-1 0 0,0 1 0 0 0,-1-1 1 0 0,0 1-1 0 0,0 0 1 0 0,0 0-1 0 0,-1 1 1 0 0,0-1-1 0 0,0 1 0 0 0,0 0 1 0 0,-1 1-1 0 0,0-1 1 0 0,0 1-1 0 0,0 0 0 0 0,0 0 1 0 0,0 1-1 0 0,-1 0 1 0 0,0 0-1 0 0,0 0 0 0 0,0 1 1 0 0,-3-1 141 0 0,-47-5-3669 0 0,19 12-5693 0 0,23 0 60 0 0</inkml:trace>
  <inkml:trace contextRef="#ctx0" brushRef="#br0" timeOffset="2559.691">1492 380 2745 0 0,'0'0'2707'0'0,"0"0"-684"0"0,0 0-224 0 0,0 0 112 0 0,0 0 29 0 0,0 0-154 0 0,0 0-261 0 0,0 0-307 0 0,0 0-219 0 0,0 0-114 0 0,0 0-101 0 0,0 0-56 0 0,0 0-4 0 0,2-11-60 0 0,30-85 1329 0 0,48-48-420 0 0,-34 93-1310 0 0,-42 84-411 0 0,0 96 269 0 0,-3-128-100 0 0,1 0 0 0 0,-1 0 0 0 0,1 0 0 0 0,0-1 1 0 0,-1 1-1 0 0,1 0 0 0 0,0-1 0 0 0,0 1 0 0 0,-1-1 0 0 0,1 1 0 0 0,0-1 0 0 0,0 0 0 0 0,0 0 0 0 0,0 0 0 0 0,0 0 0 0 0,-1 0 0 0 0,1 0 0 0 0,0-1 0 0 0,0 1 0 0 0,0 0 0 0 0,0-1 0 0 0,-1 0 0 0 0,1 1 1 0 0,0-1-1 0 0,-1 0 0 0 0,1 0 0 0 0,0 0 0 0 0,1-1-21 0 0,133-137 350 0 0,-30 40-352 0 0,-106 99-4 0 0,0 1 0 0 0,0-1 0 0 0,0 0 0 0 0,0 1 1 0 0,0-1-1 0 0,0 1 0 0 0,0-1 0 0 0,0 0 0 0 0,0 1 0 0 0,0-1 1 0 0,0 1-1 0 0,0-1 0 0 0,1 0 0 0 0,-1 1 0 0 0,0-1 0 0 0,0 0 1 0 0,0 1-1 0 0,1-1 0 0 0,-1 0 0 0 0,0 1 0 0 0,0-1 0 0 0,1 0 1 0 0,-1 0-1 0 0,0 1 0 0 0,1-1 0 0 0,-1 0 0 0 0,0 0 0 0 0,1 0 1 0 0,-1 1-1 0 0,0-1 0 0 0,1 0 0 0 0,-1 0 0 0 0,1 0 0 0 0,-1 0 1 0 0,0 0-1 0 0,1 0 0 0 0,-1 0 0 0 0,0 0 0 0 0,1 0 0 0 0,-1 0 1 0 0,1 0-1 0 0,-1 0 6 0 0,0 1 5 0 0,-21 79 116 0 0,-11 93 26 0 0,39-125-749 0 0,0-43-627 0 0,13 1-7557 0 0,-18-6 7240 0 0,7 0-6882 0 0,-4-3 1813 0 0</inkml:trace>
  <inkml:trace contextRef="#ctx0" brushRef="#br0" timeOffset="2826.443">2366 8 8954 0 0,'0'0'3999'0'0,"0"0"-2134"0"0,0 0-577 0 0,0 0 90 0 0,0 0 66 0 0,0 0-110 0 0,-32 30-255 0 0,-105 99-283 0 0,-127 127 667 0 0,61-71-1357 0 0,102-79-3157 0 0,94-92-1265 0 0,8-8-7654 0 0,0-3 7601 0 0</inkml:trace>
  <inkml:trace contextRef="#ctx0" brushRef="#br0" timeOffset="3254.916">2436 372 6241 0 0,'0'0'2041'0'0,"0"0"-86"0"0,0 0 33 0 0,0 0 25 0 0,0 0-238 0 0,0 0-379 0 0,0 0-308 0 0,0 0-201 0 0,0 0-105 0 0,0 0-125 0 0,0 0-125 0 0,0 0-105 0 0,0 0-79 0 0,-12-5-25 0 0,-39-16-4 0 0,8 29 267 0 0,-40 44 164 0 0,71-46-705 0 0,1 1 0 0 0,0 0 0 0 0,0 1 0 0 0,0 0 0 0 0,1 1 0 0 0,0 0 0 0 0,1 1 0 0 0,0 0 0 0 0,-4 7-45 0 0,12-16-2 0 0,0 0 0 0 0,0 0 0 0 0,1 0-1 0 0,-1 1 1 0 0,1-1 0 0 0,-1 0 0 0 0,1 1 0 0 0,0-1-1 0 0,-1 0 1 0 0,1 1 0 0 0,0-1 0 0 0,0 0 0 0 0,0 1-1 0 0,0-1 1 0 0,0 0 0 0 0,0 1 0 0 0,0-1 0 0 0,0 0-1 0 0,1 1 1 0 0,-1-1 0 0 0,0 0 0 0 0,1 1 0 0 0,-1-1-1 0 0,1 0 1 0 0,0 0 0 0 0,-1 1 0 0 0,1-1 0 0 0,0 0-1 0 0,0 0 1 0 0,0 0 0 0 0,0 0 0 0 0,0 0 0 0 0,0 0-1 0 0,0 0 1 0 0,0-1 0 0 0,0 1 0 0 0,0 0 0 0 0,0 0-1 0 0,2 0 3 0 0,55 22 23 0 0,-44-20-5 0 0,3 2-12 0 0,54 31 56 0 0,-69-34-33 0 0,-1 0 0 0 0,0-1 0 0 0,1 1 0 0 0,-1 0 1 0 0,0 0-1 0 0,0-1 0 0 0,0 1 0 0 0,-1 0 0 0 0,1 0 0 0 0,0 0 0 0 0,-1 0 0 0 0,1 0 0 0 0,-1 0 1 0 0,0 0-1 0 0,0 0 0 0 0,1 0 0 0 0,-1 0 0 0 0,-1 1 0 0 0,1-1 0 0 0,0 0 0 0 0,0 0 0 0 0,-1 0 1 0 0,1 0-1 0 0,-1 0 0 0 0,0 0 0 0 0,1 0 0 0 0,-1 0 0 0 0,0-1 0 0 0,0 1 0 0 0,0 0 1 0 0,-1 0-1 0 0,1-1 0 0 0,0 1 0 0 0,-1-1 0 0 0,1 1 0 0 0,-2 0-29 0 0,-80 42 984 0 0,71-41-982 0 0,-1 0-1 0 0,1-1 0 0 0,-1-1 0 0 0,1 0 0 0 0,-1 0 1 0 0,0-1-1 0 0,1-1 0 0 0,-1 0 0 0 0,1-1 0 0 0,-4-1-1 0 0,-19-22-1998 0 0,29 13-2082 0 0,1-2-4425 0 0,4 6-3188 0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48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15 0 0 0,'0'0'2054'0'0,"0"0"102"0"0,0 0-25 0 0,0 0 24 0 0,0 0 74 0 0,0 0-91 0 0,0 0-183 0 0,0 0-292 0 0,0 0-351 0 0,0 0-244 0 0,0 0-213 0 0,0-2-149 0 0,0-8-104 0 0,0 8-107 0 0,0 17 886 0 0,15 96 367 0 0,-1 219-464 0 0,-47-109-1044 0 0,11-110-809 0 0,19-101-4649 0 0,2-27-7528 0 0,1 13 5107 0 0</inkml:trace>
  <inkml:trace contextRef="#ctx0" brushRef="#br0" timeOffset="5082.337">0 49 0 0 0,'0'0'848'0'0,"0"0"522"0"0,0 0 305 0 0,0 0 123 0 0,0 0-6 0 0,0 0-154 0 0,0 0-182 0 0,0 0-118 0 0,0 0-96 0 0,0 0-80 0 0,3 0-86 0 0,62 11 6523 0 0,49-1-5017 0 0,262-6-716 0 0,-273-15-2664 0 0,-114 8-7841 0 0,2 3 1903 0 0,0 3-4533 0 0</inkml:trace>
  <inkml:trace contextRef="#ctx0" brushRef="#br0" timeOffset="5651.994">78 479 560 0 0,'0'0'1658'0'0,"0"0"-831"0"0,0 0-322 0 0,0 0 74 0 0,0 0 118 0 0,0 0 8 0 0,0 0-100 0 0,0 0-82 0 0,0 0-116 0 0,0 0-90 0 0,0 0-33 0 0,0 0-16 0 0,0 0 67 0 0,0 3 112 0 0,0-2-333 0 0,-1 0 1 0 0,1 0 0 0 0,0 1-1 0 0,0-1 1 0 0,-1 0 0 0 0,1 0 0 0 0,-1 0-1 0 0,1 0 1 0 0,-1 0 0 0 0,0 0-1 0 0,1 0 1 0 0,-1 0 0 0 0,0 0 0 0 0,0 0-1 0 0,1 0 1 0 0,-1 0 0 0 0,0 0 0 0 0,0 0-1 0 0,0-1 1 0 0,0 1 0 0 0,0 0-1 0 0,0-1 1 0 0,0 1 0 0 0,0-1 0 0 0,-1 1-1 0 0,1-1 1 0 0,0 1 0 0 0,0-1-1 0 0,0 0 1 0 0,-1 0 0 0 0,1 0 0 0 0,0 0-1 0 0,0 1 1 0 0,0-2 0 0 0,-1 1 0 0 0,1 0-1 0 0,0 0 1 0 0,0 0 0 0 0,0 0-1 0 0,-1-1 1 0 0,1 1 0 0 0,-1-1-115 0 0,-12 1-421 0 0,-1 0 6261 0 0,18 0 595 0 0,13 0-5800 0 0,125-15 1256 0 0,12 1-1355 0 0,-136 11-2440 0 0,-12 2-1964 0 0,-1 1-3628 0 0,-2 0-4518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1104 0 0,'0'0'1370'0'0,"0"0"-54"0"0,0 0 56 0 0,0 0 239 0 0,0 0 199 0 0,0 0 24 0 0,0 0-188 0 0,0 0-334 0 0,0 0-340 0 0,0 0-240 0 0,0 0-125 0 0,0 0-38 0 0,0 0 16 0 0,29 0 2523 0 0,109-10 1475 0 0,-114 7-5780 0 0,40 1 4529 0 0,-48 2-5661 0 0,-4 0-3777 0 0,-6 0-4066 0 0,-8 0 2113 0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5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1688 0 0,'0'0'1782'0'0,"0"0"-243"0"0,0 0-61 0 0,0 0 142 0 0,0 0 140 0 0,0 0-90 0 0,0 0-206 0 0,0 0-282 0 0,0 0-288 0 0,0 0-193 0 0,0 0-110 0 0,0 0-72 0 0,0 0-55 0 0,6 4 1525 0 0,123 7 3783 0 0,-41-10-4646 0 0,145-9 66 0 0,-209 7-1136 0 0,-15 1-148 0 0,-30 0-14680 0 0,14 4 9084 0 0,2 0-1247 0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5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7082 0 0,'0'0'3464'0'0,"0"0"-1035"0"0,0 0-697 0 0,0 0-252 0 0,0 0-126 0 0,0 0-164 0 0,0 0-147 0 0,0 0-103 0 0,0 0-93 0 0,0 0-45 0 0,0 0-51 0 0,0 0-60 0 0,0 0-57 0 0,16 4-72 0 0,52 13-43 0 0,-55-14-368 0 0,1-2 1 0 0,0 0-1 0 0,0 0 1 0 0,0-1-1 0 0,-1-1 0 0 0,1 0 1 0 0,0-1-1 0 0,-1 0 1 0 0,1-2-1 0 0,1 0-151 0 0,28-5 160 0 0,90-8-729 0 0,-105 15-3612 0 0,0 2-3984 0 0,-25 0-3465 0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7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0 0 0,'0'0'1184'0'0,"0"0"379"0"0,0 0 47 0 0,0 0-143 0 0,0 0-153 0 0,0 0-145 0 0,0 0-117 0 0,0 0-41 0 0,0 0-36 0 0,-3 13 9611 0 0,3-12-5373 0 0,286-4-3887 0 0,-172-8-998 0 0,-113 11-289 0 0,-1 0 6 0 0,0 0 10 0 0,0 0-19 0 0,0 0-19 0 0,-27 4-398 0 0,15-1-810 0 0,-1 1 2779 0 0,4-2-3954 0 0,2-1-4192 0 0,-1-1-5986 0 0,8 0 5006 0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0 0 0,'0'0'1087'0'0,"0"0"64"0"0,0 0 68 0 0,0 0 164 0 0,0 0 164 0 0,0 0 37 0 0,0 0-169 0 0,0 0-312 0 0,0 0-334 0 0,0 0-256 0 0,0 0-64 0 0,0 0 87 0 0,0 0 136 0 0,1 5 99 0 0,35 152 4193 0 0,-2-58-4142 0 0,-5 2 0 0 0,-5 1 0 0 0,-1 18-822 0 0,8 35 318 0 0,-30-155-288 0 0,-1 1 0 0 0,1-1 0 0 0,0 0 0 0 0,-1 1-1 0 0,1-1 1 0 0,-1 0 0 0 0,1 0 0 0 0,0 1 0 0 0,-1-1 0 0 0,1 0-1 0 0,0 0 1 0 0,-1 0 0 0 0,1 0 0 0 0,0 0 0 0 0,-1 0-1 0 0,1 0 1 0 0,0 0 0 0 0,-1 0 0 0 0,1 0 0 0 0,0 0 0 0 0,-1-1-1 0 0,1 1 1 0 0,-1 0 0 0 0,1 0 0 0 0,0-1 0 0 0,-1 1-1 0 0,1 0 1 0 0,-1-1 0 0 0,1 1 0 0 0,-1 0 0 0 0,1-1 0 0 0,-1 1-1 0 0,1-1 1 0 0,-1 1 0 0 0,1-1 0 0 0,-1 1 0 0 0,0-1-1 0 0,1 0 1 0 0,-1 1 0 0 0,0-1 0 0 0,0 1 0 0 0,1-1 0 0 0,-1 0-1 0 0,0 1 1 0 0,0-1 0 0 0,0 1 0 0 0,0-1 0 0 0,1 0 0 0 0,-1 1-1 0 0,0-1 1 0 0,0 0 0 0 0,-1 1 0 0 0,1-1 0 0 0,0 0-1 0 0,0 1 1 0 0,0-1 0 0 0,0 0 0 0 0,0 1 0 0 0,-1-1 0 0 0,1 0-30 0 0,1-2-55 0 0,17-42 450 0 0,-1 0 0 0 0,-3-1-1 0 0,-2 0 1 0 0,6-48-395 0 0,-14 72 58 0 0,66-382 132 0 0,-68 356-831 0 0,-2 48 74 0 0,0 0-409 0 0,0 18-5831 0 0,0-7 779 0 0,0 0-4462 0 0</inkml:trace>
  <inkml:trace contextRef="#ctx0" brushRef="#br0" timeOffset="581.612">604 726 1400 0 0,'0'0'1686'0'0,"0"0"-150"0"0,0 0 181 0 0,0 0 124 0 0,0 0 16 0 0,0 0-97 0 0,0 0-227 0 0,0 0-216 0 0,0 0-214 0 0,0 0-201 0 0,0 0-120 0 0,0 0-99 0 0,0 0-77 0 0,18-4-26 0 0,57-12-28 0 0,-73 16-507 0 0,-1 0 1 0 0,1 0-1 0 0,0-1 0 0 0,-1 1 0 0 0,1-1 1 0 0,-1 1-1 0 0,1-1 0 0 0,-1 1 1 0 0,1-1-1 0 0,-1 0 0 0 0,1 0 1 0 0,-1 0-1 0 0,1 0 0 0 0,-1 0 0 0 0,0 0 1 0 0,0 0-1 0 0,1 0 0 0 0,-1-1 1 0 0,0 1-1 0 0,0 0 0 0 0,0-1 0 0 0,-1 1 1 0 0,1-1-1 0 0,0 1 0 0 0,0-1 1 0 0,-1 1-1 0 0,1-1 0 0 0,-1 0 1 0 0,1 1-1 0 0,-1-1 0 0 0,0 0 0 0 0,0 1 1 0 0,0-2-46 0 0,2-5 180 0 0,-1 4-132 0 0,1 0 1 0 0,-1-1-1 0 0,0 1 0 0 0,0-1 1 0 0,0 1-1 0 0,-1-1 1 0 0,1 1-1 0 0,-1-1 0 0 0,0 1 1 0 0,0-1-1 0 0,-1 1 1 0 0,0-1-1 0 0,1 1 0 0 0,-1-1 1 0 0,-1 1-1 0 0,1 0 1 0 0,-1 0-1 0 0,0-1 0 0 0,0 1 1 0 0,0 0-1 0 0,0 0-48 0 0,-3 0-35 0 0,-1 0 0 0 0,1 1 0 0 0,0-1 0 0 0,-1 1 0 0 0,0 1 0 0 0,0-1 0 0 0,0 1 0 0 0,0 0 1 0 0,0 0-1 0 0,0 1 0 0 0,0-1 0 0 0,-1 1 0 0 0,1 1 0 0 0,-1-1 0 0 0,1 1 0 0 0,0 0 0 0 0,-1 1 0 0 0,1 0 0 0 0,0 0 0 0 0,-1 0 0 0 0,1 1 0 0 0,0-1 0 0 0,0 2 0 0 0,0-1 0 0 0,0 1 0 0 0,0-1 0 0 0,1 2 0 0 0,-5 2 35 0 0,1 0 6 0 0,1 0-1 0 0,0 0 0 0 0,0 1 0 0 0,0 0 1 0 0,1 1-1 0 0,0 0 0 0 0,1 0 0 0 0,0 0 1 0 0,0 1-1 0 0,1 0 0 0 0,0 0 0 0 0,0 0 1 0 0,1 0-1 0 0,0 1 0 0 0,1 0 0 0 0,0 0 1 0 0,1 0-1 0 0,-2 10-5 0 0,3-13 86 0 0,1 0 0 0 0,-1 0 0 0 0,2 0 0 0 0,-1 0 0 0 0,1 1 1 0 0,0-1-1 0 0,0 0 0 0 0,1 0 0 0 0,0 0 0 0 0,0-1 0 0 0,0 1 0 0 0,1 0 0 0 0,0-1 0 0 0,1 0 0 0 0,-1 0 1 0 0,1 0-1 0 0,0 0 0 0 0,1 0 0 0 0,-1-1 0 0 0,1 0 0 0 0,0 0 0 0 0,1 0 0 0 0,-1 0 0 0 0,1-1 0 0 0,5 3-86 0 0,1 0 121 0 0,-1-1-1 0 0,2-1 0 0 0,-1 0 1 0 0,1-1-1 0 0,-1 0 0 0 0,1-1 1 0 0,0 0-1 0 0,0-1 0 0 0,1 0 1 0 0,-1-1-1 0 0,0-1 0 0 0,0 0 0 0 0,1-1 1 0 0,7-1-121 0 0,35-33-2467 0 0,-43 16-2331 0 0,-3 0-5062 0 0,-7 11 1486 0 0</inkml:trace>
  <inkml:trace contextRef="#ctx0" brushRef="#br0" timeOffset="838.55">1022 704 5505 0 0,'0'0'3585'0'0,"0"0"-1569"0"0,0 0-505 0 0,0 0-18 0 0,0 0-94 0 0,0 0-256 0 0,0 0-315 0 0,0 0-272 0 0,0 0-227 0 0,0 0-139 0 0,0 0-70 0 0,0 0-50 0 0,0 0-26 0 0,-17 33-34 0 0,-54 101-33 0 0,36-77-156 0 0,-2-8-2870 0 0,27-36-1231 0 0,0 0-3630 0 0,8-7 4552 0 0</inkml:trace>
  <inkml:trace contextRef="#ctx0" brushRef="#br0" timeOffset="1078.207">825 777 4033 0 0,'0'0'2876'0'0,"0"0"-288"0"0,0 0-298 0 0,0 0-273 0 0,0 0-374 0 0,0 0-457 0 0,0 0-358 0 0,0 0-230 0 0,0 0-96 0 0,0 0 46 0 0,0 0 59 0 0,0 0 39 0 0,0 0-12 0 0,5 8-43 0 0,58 91 2042 0 0,-48-82-2669 0 0,53 46 1100 0 0,-7-47-5654 0 0,-51-16 1233 0 0,-3 0-2735 0 0,-4 0-5085 0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06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12403 0 0,'0'0'1351'0'0,"0"0"-379"0"0,0 0-141 0 0,0 0 130 0 0,0 0 119 0 0,0 0 54 0 0,0 0-40 0 0,0 0-98 0 0,0 0-96 0 0,0 0-107 0 0,0 0-100 0 0,0 0-89 0 0,38 4-91 0 0,118 12-51 0 0,-31-26 304 0 0,220-37-160 0 0,-165 37-2998 0 0,-141 9-2231 0 0,-1 1-3768 0 0,-33 0-2362 0 0</inkml:trace>
  <inkml:trace contextRef="#ctx0" brushRef="#br0" timeOffset="656.196">501 314 10362 0 0,'0'0'1746'0'0,"0"0"-386"0"0,0 0-220 0 0,0 0 41 0 0,0 0-25 0 0,0 0-110 0 0,0 0-161 0 0,0 0-149 0 0,0 0-141 0 0,0 0-132 0 0,0 0-129 0 0,0 0-91 0 0,-30 17-48 0 0,-94 53-44 0 0,81-36 84 0 0,41-26-166 0 0,-26 99 589 0 0,27-103-632 0 0,1 0-1 0 0,0 0 0 0 0,0 0 0 0 0,0-1 0 0 0,1 1 0 0 0,-1 0 0 0 0,1 0 1 0 0,0 0-1 0 0,0-1 0 0 0,0 1 0 0 0,1 0 0 0 0,-1-1 0 0 0,1 1 0 0 0,0-1 0 0 0,0 1 1 0 0,0-1-1 0 0,0 0 0 0 0,1 0 0 0 0,-1 0 0 0 0,1 0 0 0 0,0 0 0 0 0,0-1 1 0 0,0 1-1 0 0,0-1 0 0 0,0 0 0 0 0,3 2-25 0 0,1-2 81 0 0,0 1 0 0 0,0-1 0 0 0,1 0 1 0 0,-1-1-1 0 0,0 1 0 0 0,1-2 0 0 0,-1 1 0 0 0,0-1 1 0 0,1 0-1 0 0,-1 0 0 0 0,1-1 0 0 0,-1 0 0 0 0,0-1 1 0 0,0 1-1 0 0,0-1 0 0 0,1-1 0 0 0,-2 1 0 0 0,1-1 0 0 0,0 0 1 0 0,-1-1-1 0 0,1 0 0 0 0,-1 0 0 0 0,0 0 0 0 0,0-1 1 0 0,-1 0-1 0 0,1 0 0 0 0,1-2-81 0 0,17-18 184 0 0,-1 0 0 0 0,-1-2 0 0 0,-2 0 0 0 0,0-2 1 0 0,3-8-185 0 0,-11 16 12 0 0,-1 0 0 0 0,-1-1 0 0 0,0 0 0 0 0,-2 0 0 0 0,-1-1 0 0 0,0 0 0 0 0,-2-1 1 0 0,-1 1-1 0 0,-1-1 0 0 0,0 0 0 0 0,-2 0 0 0 0,-1-8-12 0 0,0 28-14 0 0,1 0 0 0 0,-1 1 0 0 0,0-1 0 0 0,0 0 0 0 0,-1 0 0 0 0,1 1 1 0 0,-1-1-1 0 0,1 0 0 0 0,-1 1 0 0 0,0-1 0 0 0,-1 0 0 0 0,1 1 0 0 0,-1-1 0 0 0,1 1 0 0 0,-1 0 0 0 0,0 0 0 0 0,0 0 1 0 0,-1 0-1 0 0,1 0 0 0 0,-1 0 0 0 0,1 0 0 0 0,-1 1 0 0 0,0-1 0 0 0,0 1 0 0 0,0 0 0 0 0,0 0 0 0 0,0 0 0 0 0,-1 0 0 0 0,1 0 1 0 0,-1 1-1 0 0,1 0 0 0 0,-1-1 0 0 0,1 1 0 0 0,-1 1 0 0 0,0-1 0 0 0,1 0 0 0 0,-1 1 0 0 0,0 0 0 0 0,0 0 0 0 0,1 0 0 0 0,-1 0 1 0 0,0 1-1 0 0,0-1 0 0 0,1 1 0 0 0,-1 0 0 0 0,0 0 0 0 0,1 0 0 0 0,-1 1 0 0 0,1-1 0 0 0,0 1 0 0 0,-1 0 0 0 0,1 0 0 0 0,-2 2 14 0 0,-4 9 21 0 0,0 1 0 0 0,1 1 0 0 0,0-1 0 0 0,2 2-1 0 0,-1-1 1 0 0,2 0 0 0 0,0 1 0 0 0,1 0-1 0 0,1 0 1 0 0,0 1 0 0 0,1-1 0 0 0,1 1-1 0 0,0-1 1 0 0,1 1 0 0 0,1-1 0 0 0,1 1-21 0 0,1 0 35 0 0,0 0 0 0 0,1 0 1 0 0,1 0-1 0 0,0 0 1 0 0,2-1-1 0 0,0 0 1 0 0,0 0-1 0 0,2-1 1 0 0,0 0-1 0 0,0 0 0 0 0,2-1 1 0 0,0-1-1 0 0,0 0 1 0 0,1 0-1 0 0,1-1 1 0 0,0 0-1 0 0,0-1 1 0 0,1-1-1 0 0,2 0-35 0 0,24 20-587 0 0,-40-30 241 0 0,0 0-120 0 0,0 0-135 0 0,0 0-193 0 0,0 0-286 0 0,-3-30-16339 0 0,3 23 11977 0 0</inkml:trace>
  <inkml:trace contextRef="#ctx0" brushRef="#br0" timeOffset="916.985">967 159 7162 0 0,'0'0'2764'0'0,"0"0"-1412"0"0,0 0-499 0 0,0 0 208 0 0,0 0 357 0 0,0 0 163 0 0,0 0-122 0 0,0 0-229 0 0,0 0-207 0 0,0 0-138 0 0,0 0-102 0 0,0 0-112 0 0,0 0-132 0 0,-2 33-78 0 0,-5 103-95 0 0,5-25 529 0 0,2-102-854 0 0,1-1 1 0 0,0 1 0 0 0,0-1 0 0 0,1 0-1 0 0,0 0 1 0 0,0 0 0 0 0,1 0 0 0 0,0 0-1 0 0,1 0 1 0 0,-1-1 0 0 0,1 1 0 0 0,1-1 0 0 0,0 0-1 0 0,0 0 1 0 0,0-1 0 0 0,0 1 0 0 0,1-1-1 0 0,0-1 1 0 0,1 1 0 0 0,-1-1 0 0 0,1 0-1 0 0,0 0 1 0 0,0-1 0 0 0,1 0 0 0 0,2 1-42 0 0,-10-5-10 0 0,2 1-58 0 0,-1 0 0 0 0,1 0 0 0 0,-1-1 0 0 0,1 1 1 0 0,-1-1-1 0 0,1 1 0 0 0,-1-1 0 0 0,1 0 0 0 0,0 1 0 0 0,-1-1 0 0 0,1 0 0 0 0,0 0 0 0 0,-1 0 0 0 0,1 0 0 0 0,0 0 0 0 0,-1-1 1 0 0,1 1-1 0 0,-1 0 0 0 0,1-1 0 0 0,0 1 0 0 0,-1-1 0 0 0,1 1 0 0 0,-1-1 0 0 0,1 0 0 0 0,-1 0 0 0 0,0 0 0 0 0,1 0 0 0 0,-1 0 1 0 0,0 0-1 0 0,0 0 0 0 0,1-1 68 0 0,-5-33-6372 0 0,-10 16-2650 0 0,8 14 984 0 0</inkml:trace>
  <inkml:trace contextRef="#ctx0" brushRef="#br0" timeOffset="1170.497">702 450 8746 0 0,'0'0'2828'0'0,"0"0"-1003"0"0,0 0-317 0 0,0 0 115 0 0,0 0-68 0 0,0 0-213 0 0,0 0-238 0 0,0 0-202 0 0,34-3-165 0 0,110-8-121 0 0,52-23 803 0 0,-43 10-1448 0 0,-102 18-2594 0 0,0 0-3913 0 0,-36 5-2296 0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0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247 327 0 0 0,'0'0'1083'0'0,"0"0"181"0"0,0 0-61 0 0,0 0-156 0 0,0 0-159 0 0,0 0-122 0 0,-4-3-84 0 0,1 2-418 0 0,0-1 0 0 0,-1 1 0 0 0,1-1 0 0 0,-1 1 0 0 0,0 0 0 0 0,1 0 0 0 0,-1 0 0 0 0,0 1 0 0 0,1-1 0 0 0,-1 1 0 0 0,0 0 0 0 0,1 0 0 0 0,-1 0 0 0 0,0 1 0 0 0,0-1 0 0 0,1 1 0 0 0,-1 0 0 0 0,0 0 0 0 0,1 0 0 0 0,-1 1 0 0 0,1-1 0 0 0,0 1 1 0 0,-1 0-1 0 0,1 0-264 0 0,-8 4 171 0 0,0 0 1 0 0,1 1 0 0 0,0 0 0 0 0,0 1 0 0 0,1 0 0 0 0,0 0 0 0 0,1 1 0 0 0,0 0 0 0 0,0 1 0 0 0,1 0 0 0 0,0 0-1 0 0,0 0 1 0 0,1 1 0 0 0,1 0 0 0 0,0 0 0 0 0,0 1 0 0 0,1-1 0 0 0,1 1 0 0 0,0 0 0 0 0,0 0 0 0 0,0 9-172 0 0,2-16 89 0 0,1 1 1 0 0,-1-1-1 0 0,1 1 1 0 0,0-1 0 0 0,1 1-1 0 0,-1 0 1 0 0,1-1-1 0 0,0 1 1 0 0,0-1 0 0 0,1 0-1 0 0,-1 1 1 0 0,1-1-1 0 0,0 0 1 0 0,1 0 0 0 0,-1 0-1 0 0,1 0 1 0 0,0-1-1 0 0,0 1 1 0 0,1-1 0 0 0,0 0-1 0 0,-1 0 1 0 0,1 0-1 0 0,0 0 1 0 0,1 0 0 0 0,-1-1-1 0 0,1 0 1 0 0,4 2-90 0 0,-3-3 139 0 0,0 0 0 0 0,0-1-1 0 0,0 0 1 0 0,0 0 0 0 0,0-1 0 0 0,1 0 0 0 0,-1 0 0 0 0,0 0 0 0 0,0-1-1 0 0,0 0 1 0 0,0 0 0 0 0,0 0 0 0 0,0-1 0 0 0,0 0 0 0 0,0 0 0 0 0,0-1 0 0 0,-1 0-1 0 0,1 1 1 0 0,-1-2 0 0 0,0 1 0 0 0,2-2-139 0 0,97-91 1088 0 0,-99 90-1047 0 0,90-140 480 0 0,-86 129-515 0 0,0-1 1 0 0,-1 0-1 0 0,-1-1 1 0 0,0 0-1 0 0,-2 0 0 0 0,0-1 1 0 0,-1 1-1 0 0,-1-1 0 0 0,-1 0 1 0 0,-1 0-1 0 0,0 0 0 0 0,-2 1 1 0 0,-1-13-7 0 0,0 24-39 0 0,-1 0 0 0 0,1 0 0 0 0,-2 0 0 0 0,1 1 1 0 0,-1-1-1 0 0,0 1 0 0 0,0 0 0 0 0,-1 0 0 0 0,0 0 0 0 0,0 1 0 0 0,-1 0 1 0 0,0 0-1 0 0,0 0 0 0 0,-5-4 39 0 0,8 8-31 0 0,0-1-1 0 0,0 1 1 0 0,0 0 0 0 0,0 0-1 0 0,0 1 1 0 0,0-1 0 0 0,0 0-1 0 0,-1 1 1 0 0,1 0-1 0 0,-1 0 1 0 0,1 0 0 0 0,-1 0-1 0 0,1 1 1 0 0,-1-1 0 0 0,1 1-1 0 0,-1 0 1 0 0,0 0 0 0 0,1 0-1 0 0,-1 0 1 0 0,1 1 0 0 0,-1-1-1 0 0,1 1 1 0 0,-1 0 0 0 0,1 0-1 0 0,-1 1 1 0 0,1-1 0 0 0,0 0-1 0 0,-1 1 1 0 0,1 0 0 0 0,0 0-1 0 0,0 0 1 0 0,1 0-1 0 0,-1 1 1 0 0,-2 1 31 0 0,-3 6-3 0 0,1 1 0 0 0,0 0-1 0 0,1 0 1 0 0,0 0 0 0 0,1 0-1 0 0,0 1 1 0 0,1 0 0 0 0,0 0-1 0 0,1 1 1 0 0,0-1 0 0 0,1 1 0 0 0,0-1-1 0 0,1 1 1 0 0,1 0 0 0 0,0-1-1 0 0,0 1 1 0 0,3 7 3 0 0,-1-2 64 0 0,2-1 0 0 0,1 0-1 0 0,0 0 1 0 0,1 0 0 0 0,0 0 0 0 0,2-1 0 0 0,0 0-1 0 0,0-1 1 0 0,2 0 0 0 0,0 0 0 0 0,1-1 0 0 0,3 3-64 0 0,14 15 166 0 0,1-1 0 0 0,2-1 1 0 0,2-2-1 0 0,14 10-166 0 0,-47-38-1537 0 0,6 3 4285 0 0,-4-2-8243 0 0,-1-2-8602 0 0,-1 1 8765 0 0</inkml:trace>
  <inkml:trace contextRef="#ctx0" brushRef="#br0" timeOffset="614.995">621 669 1408 0 0,'0'0'2358'0'0,"0"0"-148"0"0,0 0 86 0 0,0 0 160 0 0,0 0-93 0 0,0 0-308 0 0,0 0-391 0 0,0 0-395 0 0,0 0-247 0 0,0 0-147 0 0,0 0-111 0 0,0 0-73 0 0,10-14-113 0 0,57-101 618 0 0,45-98 158 0 0,-108 206-1259 0 0,-4 7-106 0 0,1 0-1 0 0,-1 0 0 0 0,0 0 0 0 0,0 1 1 0 0,1-1-1 0 0,-1 0 0 0 0,0 0 1 0 0,0 0-1 0 0,1 0 0 0 0,-1 0 0 0 0,0 0 1 0 0,1 0-1 0 0,-1 0 0 0 0,0 0 1 0 0,1 0-1 0 0,-1 0 0 0 0,0 0 0 0 0,0 0 1 0 0,1 0-1 0 0,-1 0 0 0 0,0 0 1 0 0,1 0-1 0 0,-1 0 0 0 0,0 0 1 0 0,1 0-1 0 0,-1 0 0 0 0,0 0 0 0 0,0-1 1 0 0,1 1-1 0 0,-1 0 0 0 0,0 0 1 0 0,0 0-1 0 0,1-1 0 0 0,-1 1 0 0 0,0 0 1 0 0,0 0-1 0 0,0 0 0 0 0,1-1 1 0 0,-1 1-1 0 0,0 0 0 0 0,0 0 0 0 0,0-1 13 0 0,10 129 180 0 0,-9-125-164 0 0,-1 1 1 0 0,1-1 0 0 0,0 1-1 0 0,1-1 1 0 0,-1 0-1 0 0,1 1 1 0 0,-1-1 0 0 0,1 0-1 0 0,0 0 1 0 0,0 0-1 0 0,0 0 1 0 0,1 0 0 0 0,-1-1-1 0 0,0 1 1 0 0,1-1-1 0 0,0 1 1 0 0,0-1 0 0 0,0 0-1 0 0,0 0 1 0 0,0 0-1 0 0,0-1 1 0 0,0 1 0 0 0,1-1-1 0 0,-1 0 1 0 0,0 0-1 0 0,1 0 1 0 0,-1 0 0 0 0,1 0-1 0 0,-1-1 1 0 0,1 1-1 0 0,1-1-17 0 0,4-3 49 0 0,0 1 0 0 0,0-2 0 0 0,-1 1 0 0 0,1-1-1 0 0,-1 0 1 0 0,0-1 0 0 0,0 0 0 0 0,0 0 0 0 0,-1-1 0 0 0,0 0-1 0 0,0 0 1 0 0,0-1 0 0 0,-1 0 0 0 0,0 0 0 0 0,0 0 0 0 0,-1-1 0 0 0,0 0-1 0 0,0 0 1 0 0,2-7-49 0 0,21-23 109 0 0,0 9-306 0 0,-24 42 197 0 0,-1 1-1 0 0,2-1 0 0 0,0 0 1 0 0,0 0-1 0 0,1 0 0 0 0,1 0 1 0 0,0-1-1 0 0,1-1 0 0 0,0 1 1 0 0,1-1-1 0 0,0 0 0 0 0,2 0 1 0 0,-2-2-282 0 0,1-1-1 0 0,-1-1 0 0 0,1 0 1 0 0,1 0-1 0 0,0-1 0 0 0,0 0 0 0 0,0-1 1 0 0,0 0-1 0 0,1-1 0 0 0,9 2 283 0 0,-5-5-2931 0 0,-13-1-2410 0 0,0 0-4667 0 0,-4 0 5394 0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1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378 277 4417 0 0,'0'0'1276'0'0,"0"0"-208"0"0,0 0-1 0 0,0 0 248 0 0,0 0 239 0 0,0 0 48 0 0,0 0-146 0 0,0 0-290 0 0,0 0-258 0 0,0 0-181 0 0,1-4-103 0 0,3-10-58 0 0,-3 10-44 0 0,-1 4-7 0 0,0 0 6 0 0,-14-11 3055 0 0,-26 10-3429 0 0,29 2 110 0 0,2 0-209 0 0,0 1 0 0 0,-1 0-1 0 0,1 0 1 0 0,0 1 0 0 0,0 0 0 0 0,0 1 0 0 0,0-1 0 0 0,1 2 0 0 0,-1 0 0 0 0,-5 4-48 0 0,-23 11 157 0 0,-88 50 523 0 0,123-69-679 0 0,0 0 0 0 0,1 0-1 0 0,-1 0 1 0 0,0 0 0 0 0,1 0 0 0 0,-1 0 0 0 0,1 0 0 0 0,0 0 0 0 0,-1 1-1 0 0,1-1 1 0 0,0 0 0 0 0,0 1 0 0 0,0-1 0 0 0,0 1 0 0 0,0 0 0 0 0,0-1-1 0 0,0 1 1 0 0,1 0 0 0 0,-1-1 0 0 0,1 1 0 0 0,-1 0 0 0 0,1 0-1 0 0,-1 0 1 0 0,1-1 0 0 0,0 1 0 0 0,0 0 0 0 0,0 0 0 0 0,0 0 0 0 0,0 0-1 0 0,1-1 1 0 0,-1 1 0 0 0,0 0 0 0 0,1 0 0 0 0,-1 0 0 0 0,1-1 0 0 0,0 1-1 0 0,0 0 1 0 0,0-1 0 0 0,-1 1 0 0 0,1-1 0 0 0,1 1 0 0 0,-1-1-1 0 0,0 1 1 0 0,0-1 0 0 0,0 0 0 0 0,1 1 0 0 0,-1-1 0 0 0,1 0 0 0 0,-1 0-1 0 0,1 0 1 0 0,-1 0 0 0 0,1 0 0 0 0,0-1 0 0 0,-1 1 0 0 0,3 0-1 0 0,122 41 316 0 0,-125-40-292 0 0,1 0 0 0 0,-1 0 1 0 0,0 0-1 0 0,0 0 1 0 0,0 0-1 0 0,0 0 0 0 0,-1 0 1 0 0,1 1-1 0 0,0-1 1 0 0,-1 0-1 0 0,0 1 1 0 0,1-1-1 0 0,-1 0 0 0 0,0 1 1 0 0,0-1-1 0 0,0 0 1 0 0,-1 1-1 0 0,1-1 0 0 0,0 0 1 0 0,-1 1-1 0 0,0-1 1 0 0,1 0-1 0 0,-1 0 0 0 0,0 0 1 0 0,0 1-1 0 0,-1-1 1 0 0,1 0-1 0 0,0 0 0 0 0,0-1 1 0 0,-1 1-1 0 0,0 0 1 0 0,1 0-1 0 0,-1-1 0 0 0,0 1 1 0 0,-1 0-25 0 0,0 3 10 0 0,-154 222 505 0 0,155-223-508 0 0,1-1 1 0 0,-1 1 0 0 0,1-1 0 0 0,0 1-1 0 0,0-1 1 0 0,0 1 0 0 0,1-1-1 0 0,-1 1 1 0 0,1 0 0 0 0,0-1 0 0 0,0 1-1 0 0,0 0 1 0 0,0-1 0 0 0,1 1 0 0 0,0 0-1 0 0,-1-1 1 0 0,1 1 0 0 0,1-1-1 0 0,-1 1 1 0 0,0-1 0 0 0,1 1 0 0 0,0-1-1 0 0,-1 0 1 0 0,1 0 0 0 0,1 0 0 0 0,-1 0-1 0 0,0 0 1 0 0,1-1 0 0 0,-1 1-1 0 0,1-1 1 0 0,0 1 0 0 0,0-1 0 0 0,0 0-1 0 0,3 2-7 0 0,4 1-3 0 0,1 0 0 0 0,-1-1-1 0 0,1 0 1 0 0,0-1-1 0 0,0 0 1 0 0,0 0-1 0 0,1-1 1 0 0,-1-1 0 0 0,0 0-1 0 0,1 0 1 0 0,-1-2-1 0 0,1 1 1 0 0,-1-1-1 0 0,1-1 1 0 0,-1 0 0 0 0,0 0-1 0 0,0-1 1 0 0,0-1-1 0 0,0 0 1 0 0,0 0-1 0 0,-1-1 1 0 0,0 0 0 0 0,2-2 3 0 0,41-65-5012 0 0,-42 44-10 0 0,-7 0-3664 0 0,-2 16 880 0 0</inkml:trace>
  <inkml:trace contextRef="#ctx0" brushRef="#br0" timeOffset="314.965">163 1 8634 0 0,'0'0'1563'0'0,"0"0"-79"0"0,0 0-125 0 0,0 0-76 0 0,0 0-52 0 0,0 0-59 0 0,0 0-97 0 0,0 0-180 0 0,0 0-171 0 0,0 0-136 0 0,0 0-70 0 0,-6 32-9 0 0,-14 103-6 0 0,14 75 1281 0 0,6-187-1649 0 0,1 126 338 0 0,-7 0 0 0 0,-18 99-473 0 0,-51 163-249 0 0,73-335-2711 0 0,21-60-3132 0 0,-11-14 1144 0 0,-4 1-4990 0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700 41 5873 0 0,'0'0'1690'0'0,"0"0"-330"0"0,0 0-105 0 0,0 0 147 0 0,0 0 155 0 0,0 0-38 0 0,0 0-188 0 0,0 0-226 0 0,0 0-184 0 0,0 0-107 0 0,0 0-103 0 0,-19-6-105 0 0,-60-21-74 0 0,-6 20 1385 0 0,67 7-1712 0 0,0 2 0 0 0,0 0 1 0 0,0 0-1 0 0,1 2 0 0 0,-1 0 1 0 0,1 2-1 0 0,0-1 0 0 0,0 2 0 0 0,1 0 1 0 0,-1 1-1 0 0,2 1 0 0 0,-1 0 1 0 0,1 1-1 0 0,1 1 0 0 0,-11 10-205 0 0,18-12 88 0 0,0 0 1 0 0,1 0-1 0 0,0 1 0 0 0,0 0 0 0 0,1 0 1 0 0,0 1-1 0 0,1-1 0 0 0,0 1 1 0 0,-1 7-89 0 0,-9 21 247 0 0,-15 106 416 0 0,8 57-247 0 0,-9 155 184 0 0,-21-181-252 0 0,41-120-315 0 0,10-56-50 0 0,0 0 6 0 0,0 0 42 0 0,0 0-6 0 0,0 0 14 0 0,0 0 4 0 0,0 0-31 0 0,0 0 24 0 0,0 0-4 0 0,0 0-12 0 0,0 0 2 0 0,0 0 1 0 0,0 0-7 0 0,0 0 5 0 0,0 0 37 0 0,0 0-33 0 0,0 0-8 0 0,0 0 19 0 0,0 0-33 0 0,0 0 2 0 0,0 0-42 0 0,0 0-14 0 0,0 0 6 0 0,4-23-1471 0 0,5-8-1937 0 0,-1 1-5154 0 0,-5 19 1817 0 0,-3 3-1921 0 0</inkml:trace>
  <inkml:trace contextRef="#ctx0" brushRef="#br0" timeOffset="315.994">0 660 6785 0 0,'0'0'2634'0'0,"0"0"-485"0"0,0 0-277 0 0,0 0-45 0 0,0 0-160 0 0,0 0-353 0 0,0 0-319 0 0,0 0-239 0 0,0 0-113 0 0,0 0 36 0 0,0 0 31 0 0,0 0 17 0 0,0 0-11 0 0,13 0-84 0 0,248-12 2118 0 0,-146-4-2508 0 0,-90 15-4602 0 0,0 1-4584 0 0,-22 0-2722 0 0</inkml:trace>
  <inkml:trace contextRef="#ctx0" brushRef="#br0" timeOffset="689.01">834 601 9090 0 0,'0'0'4380'0'0,"0"0"-2480"0"0,0 0-952 0 0,0 0-57 0 0,0 0 105 0 0,0 0 82 0 0,0 0-30 0 0,0 0-58 0 0,0 0-80 0 0,0 0-116 0 0,0 0-122 0 0,0 0-112 0 0,0 0-76 0 0,20 4-44 0 0,127 17 734 0 0,-105-18-980 0 0,0-3-1 0 0,1-2 1 0 0,-1-1 0 0 0,16-5-194 0 0,-35 8-846 0 0,-13 0-8333 0 0,-10 0 2986 0 0,0 4-4719 0 0</inkml:trace>
  <inkml:trace contextRef="#ctx0" brushRef="#br0" timeOffset="884.763">722 903 15755 0 0,'0'0'1250'0'0,"0"0"-75"0"0,0 0 189 0 0,0 0 124 0 0,0 0-162 0 0,0 0-271 0 0,0 0-268 0 0,0 0-191 0 0,36 1-153 0 0,119 0-133 0 0,0-21 99 0 0,-12-3-846 0 0,-95 17-3148 0 0,-1 1-5040 0 0,-33 2-3142 0 0</inkml:trace>
  <inkml:trace contextRef="#ctx0" brushRef="#br0" timeOffset="2802.986">1603 1013 0 0 0,'0'0'501'0'0,"0"0"989"0"0,0 0 269 0 0,0 0-12 0 0,0 0-48 0 0,0 0-58 0 0,0 0-1 0 0,0 0 10 0 0,0 0-14 0 0,0 0-17 0 0,0 4-76 0 0,-10 4 3787 0 0,-3-35-2274 0 0,10 19-2947 0 0,0-1 0 0 0,1 0 1 0 0,0 0-1 0 0,1 0 0 0 0,0 0 1 0 0,1 0-1 0 0,-1 0 0 0 0,2 0 0 0 0,-1 0 1 0 0,1 0-1 0 0,1 0 0 0 0,-1 0 1 0 0,2 1-1 0 0,-1-1 0 0 0,1 0 0 0 0,1 1 1 0 0,-1 0-1 0 0,1 0 0 0 0,1 0 1 0 0,-1 0-1 0 0,1 1 0 0 0,1-1 1 0 0,-1 1-1 0 0,6-4-109 0 0,13-15 20 0 0,2 1 0 0 0,0 1 1 0 0,2 1-1 0 0,0 1 0 0 0,20-10-20 0 0,-40 26 5 0 0,0 1 0 0 0,1-1 0 0 0,-1 1 0 0 0,1 1 0 0 0,0 0 0 0 0,1 0 1 0 0,-1 1-1 0 0,1 0 0 0 0,0 0 0 0 0,-1 1 0 0 0,1 1 0 0 0,0 0 0 0 0,4 0-5 0 0,-12 3 0 0 0,1-1 1 0 0,-1 2-1 0 0,0-1 1 0 0,0 0-1 0 0,0 0 1 0 0,0 1-1 0 0,-1-1 1 0 0,1 1-1 0 0,0-1 1 0 0,-1 1-1 0 0,0 0 0 0 0,0-1 1 0 0,0 1-1 0 0,0 0 1 0 0,0 0-1 0 0,0 0 1 0 0,-1 0-1 0 0,0 0 1 0 0,1 0-1 0 0,-1 0 1 0 0,0 0-1 0 0,0 0 0 0 0,-26 282 170 0 0,26-284-209 0 0,0-1 18 0 0,0 0 29 0 0,52-46 170 0 0,63-55-96 0 0,112-76-82 0 0,-183 158-66 0 0,-44 38 22 0 0,-28 123 121 0 0,9-78-60 0 0,17 2-1123 0 0,51-60-6215 0 0,58-57-4458 0 0,-57 27 5903 0 0,26-14 2919 0 0,90-64 3523 0 0,-110 63 762 0 0,0 0 9551 0 0,-56 37-2167 0 0,-19 8-7781 0 0,-3 10-466 0 0,1 2 0 0 0,1 1 0 0 0,0 0 0 0 0,2 1 0 0 0,0 2 0 0 0,1-1 0 0 0,2 2-1 0 0,-12 21-464 0 0,22-36 24 0 0,1 0 0 0 0,0 1 0 0 0,1-1 0 0 0,0 1 0 0 0,0 0-1 0 0,1 0 1 0 0,0 0 0 0 0,1 0 0 0 0,0 0 0 0 0,0 1 0 0 0,1-1-1 0 0,0 0 1 0 0,1 0 0 0 0,0 1 0 0 0,1 6-24 0 0,0-14 35 0 0,1 0-1 0 0,-1 0 1 0 0,0 0-1 0 0,1-1 1 0 0,-1 1 0 0 0,1-1-1 0 0,0 1 1 0 0,-1-1 0 0 0,1 0-1 0 0,0 0 1 0 0,0 0 0 0 0,0 0-1 0 0,-1-1 1 0 0,1 1-1 0 0,0-1 1 0 0,0 0 0 0 0,0 1-1 0 0,0-2 1 0 0,0 1 0 0 0,0 0-1 0 0,0 0 1 0 0,0-1 0 0 0,0 0-1 0 0,0 1 1 0 0,0-1-1 0 0,-1 0 1 0 0,1-1 0 0 0,0 1-1 0 0,-1 0 1 0 0,1-1 0 0 0,-1 1-1 0 0,1-1 1 0 0,-1 0 0 0 0,0 0-1 0 0,1 0 1 0 0,-1 0-1 0 0,1-1-34 0 0,28-27 181 0 0,0-2-1 0 0,-2-1 0 0 0,-1-1 0 0 0,-2-1 1 0 0,16-29-181 0 0,42-54 217 0 0,-64 107-66 0 0,-18 40-142 0 0,-2-12 46 0 0,-1-5-45 0 0,0 0 0 0 0,1 0 1 0 0,1 0-1 0 0,0-1 0 0 0,0 1 0 0 0,1 0 0 0 0,1-1 0 0 0,0 1 1 0 0,0-1-1 0 0,2 0 0 0 0,-1 0 0 0 0,1 0 0 0 0,1 0 0 0 0,-1-1 0 0 0,2 0 1 0 0,0 0-1 0 0,0-1 0 0 0,1 0 0 0 0,0 0 0 0 0,0-1 0 0 0,1 0 1 0 0,0 0-1 0 0,0-1 0 0 0,1 0 0 0 0,0-1 0 0 0,1 1-10 0 0,1-1-29 0 0,0-1 1 0 0,0-1-1 0 0,0 1 0 0 0,0-2 1 0 0,1 0-1 0 0,-1 0 0 0 0,1-1 1 0 0,0-1-1 0 0,0 0 0 0 0,-1-1 1 0 0,1 0-1 0 0,9-2 29 0 0,16-15-1275 0 0,-23 8-1737 0 0,4-3-8616 0 0,-14 11-695 0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5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741 404 10730 0 0,'0'0'2098'0'0,"0"0"-802"0"0,0 0-469 0 0,0 0-56 0 0,0 0 131 0 0,0 0 72 0 0,0 0-32 0 0,0 0-130 0 0,0 0-156 0 0,0 0-128 0 0,0 0-114 0 0,-19-2-95 0 0,-58-3-90 0 0,36 23 16 0 0,33-11-178 0 0,-8 7 4 0 0,0 0 1 0 0,0 0-1 0 0,1 2 1 0 0,1 0-1 0 0,1 1 0 0 0,0 0 1 0 0,1 1-1 0 0,1 0 1 0 0,0 1-1 0 0,2 0 0 0 0,0 0 1 0 0,1 1-1 0 0,0 5-71 0 0,7-23 11 0 0,0 0 0 0 0,0 0 0 0 0,0 0 0 0 0,0 1 0 0 0,1-1 0 0 0,-1 0 0 0 0,1 0 0 0 0,-1 0 0 0 0,1 0-1 0 0,0 1 1 0 0,0-1 0 0 0,0 0 0 0 0,0 0 0 0 0,0 1 0 0 0,0-1 0 0 0,1 0 0 0 0,-1 0 0 0 0,1 0 0 0 0,-1 1 0 0 0,1-1 0 0 0,0 0 0 0 0,0 0-1 0 0,0 0 1 0 0,0 0 0 0 0,0 0 0 0 0,1-1 0 0 0,-1 1 0 0 0,0 0 0 0 0,1 0 0 0 0,-1-1 0 0 0,1 1 0 0 0,0-1 0 0 0,0 0 0 0 0,-1 1 0 0 0,1-1-1 0 0,0 0 1 0 0,0 0 0 0 0,0 0 0 0 0,0 0 0 0 0,0 0 0 0 0,1-1 0 0 0,-1 1 0 0 0,0-1 0 0 0,0 1 0 0 0,0-1 0 0 0,1 0 0 0 0,0 0-11 0 0,17-3 136 0 0,0-2 0 0 0,0-1 0 0 0,0 0 0 0 0,0-1 0 0 0,-1-1 0 0 0,0-1 0 0 0,-1-1 1 0 0,0 0-1 0 0,0-2 0 0 0,-1 0 0 0 0,-1 0 0 0 0,0-2 0 0 0,0 0 0 0 0,-2-1 0 0 0,0 0 1 0 0,10-15-137 0 0,-14 19 58 0 0,10-7 4 0 0,-1-2 1 0 0,-1 0-1 0 0,-1-1 0 0 0,0-1 0 0 0,-2-1 1 0 0,-1 0-1 0 0,-1-1 0 0 0,-1 0 0 0 0,0-1 1 0 0,-2-1-1 0 0,-1 1 0 0 0,-2-2 1 0 0,0 1-1 0 0,-2-1 0 0 0,0 0 0 0 0,-2-3-62 0 0,-3 22 9 0 0,-1-1-1 0 0,0 1 1 0 0,0 0-1 0 0,0 0 1 0 0,-1 0-1 0 0,-1 0 1 0 0,1 1-1 0 0,-1-1 1 0 0,-1 1-1 0 0,1-1 1 0 0,-1 1-1 0 0,-3-4-8 0 0,5 9-4 0 0,1-1-1 0 0,-1 1 1 0 0,-1-1-1 0 0,1 1 1 0 0,0 0-1 0 0,0 0 1 0 0,-1 0-1 0 0,1 0 1 0 0,-1 0-1 0 0,0 0 1 0 0,0 1 0 0 0,0-1-1 0 0,1 1 1 0 0,-1 0-1 0 0,0 0 1 0 0,-1 0-1 0 0,1 0 1 0 0,0 0-1 0 0,0 1 1 0 0,0-1-1 0 0,0 1 1 0 0,-1 0 0 0 0,1 0-1 0 0,0 0 1 0 0,0 1-1 0 0,0-1 1 0 0,0 1-1 0 0,-1-1 1 0 0,1 1-1 0 0,0 0 1 0 0,0 1-1 0 0,0-1 1 0 0,0 1 4 0 0,-70 66-36 0 0,64-57 39 0 0,-5 8-4 0 0,0 1 0 0 0,1 0-1 0 0,1 0 1 0 0,1 1 0 0 0,1 1 0 0 0,1-1 0 0 0,0 2 0 0 0,2-1 0 0 0,1 1 0 0 0,1 0 0 0 0,0 1 0 0 0,2-1 0 0 0,1 1 0 0 0,1 13 1 0 0,0-23-2 0 0,0 0 0 0 0,1 0 0 0 0,1 0 0 0 0,0 0 0 0 0,1 0 0 0 0,0 0 0 0 0,2 0 1 0 0,-1-1-1 0 0,2 1 0 0 0,0-1 0 0 0,0 0 0 0 0,1 0 0 0 0,1-1 0 0 0,0 1 0 0 0,0-2 0 0 0,1 1 0 0 0,1-1 0 0 0,9 9 2 0 0,68 27-865 0 0,-53-43-3223 0 0,-3-10-5483 0 0,-21 2-1493 0 0</inkml:trace>
  <inkml:trace contextRef="#ctx0" brushRef="#br0" timeOffset="549.091">997 783 12267 0 0,'0'0'2089'0'0,"0"0"-324"0"0,0 0-125 0 0,0 0-54 0 0,0 0-182 0 0,0 0-252 0 0,0 0-223 0 0,0 0-184 0 0,0 0-160 0 0,22-32-118 0 0,72-100-93 0 0,-5-9 687 0 0,-36 72-642 0 0,-46 116-623 0 0,-24 125 299 0 0,18-170-83 0 0,-1 0 0 0 0,1 0 0 0 0,0 0 0 0 0,0-1 0 0 0,0 1 0 0 0,0-1 1 0 0,0 1-1 0 0,0-1 0 0 0,0 1 0 0 0,1-1 0 0 0,-1 1 0 0 0,0-1 0 0 0,1 0 1 0 0,-1 0-1 0 0,1 0 0 0 0,-1 0 0 0 0,1 0 0 0 0,0 0 0 0 0,-1 0 0 0 0,1 0 1 0 0,0-1-1 0 0,0 1 0 0 0,0-1 0 0 0,0 1 0 0 0,-1-1 0 0 0,1 0 0 0 0,0 0 1 0 0,0 0-1 0 0,0 0 0 0 0,0 0 0 0 0,0 0 0 0 0,0 0 0 0 0,-1 0 0 0 0,1-1 1 0 0,0 1-1 0 0,0-1 0 0 0,0 0 0 0 0,-1 1 0 0 0,1-1 0 0 0,0 0 0 0 0,-1 0 1 0 0,1 0-1 0 0,0 0 0 0 0,-1 0 0 0 0,1 0 0 0 0,-1-1 0 0 0,0 1 0 0 0,2-2-12 0 0,248-199 657 0 0,-137 125-659 0 0,-108 118-135 0 0,-53 130 177 0 0,47-168-108 0 0,0-1 0 0 0,0 1 0 0 0,0 0 0 0 0,1 0 0 0 0,0 0 0 0 0,-1-1 0 0 0,1 1 0 0 0,0 0 0 0 0,0-1 0 0 0,0 1 0 0 0,1-1 0 0 0,-1 1 0 0 0,1-1 0 0 0,-1 1 0 0 0,1-1 0 0 0,0 0 0 0 0,0 0 0 0 0,0 0 0 0 0,0 0 0 0 0,0 0 0 0 0,0-1 0 0 0,1 1 0 0 0,-1 0 0 0 0,1-1 0 0 0,-1 0 0 0 0,1 0 0 0 0,-1 0 0 0 0,1 0 0 0 0,0 0 0 0 0,0 0 0 0 0,-1 0 0 0 0,1-1 0 0 0,0 0 0 0 0,0 1 0 0 0,0-1 0 0 0,-1 0 0 0 0,2 0 68 0 0,20 1-5656 0 0,0-1-4919 0 0,-18 0 5996 0 0,-5 0 391 0 0</inkml:trace>
  <inkml:trace contextRef="#ctx0" brushRef="#br0" timeOffset="833.444">1 1100 11266 0 0,'0'0'1615'0'0,"0"0"-278"0"0,0 0-109 0 0,0 0 104 0 0,0 0 67 0 0,0 0-97 0 0,0 0-202 0 0,0 0-204 0 0,0 0-182 0 0,36 6-111 0 0,117 18-79 0 0,5-18 403 0 0,448-42 1197 0 0,-133 13-2367 0 0,-433 20-310 0 0,-12 1 1110 0 0,-9 1-3217 0 0,-4 0-2913 0 0,1 1-4144 0 0,-16 0 1539 0 0</inkml:trace>
  <inkml:trace contextRef="#ctx0" brushRef="#br0" timeOffset="1471.041">533 1383 10914 0 0,'0'0'4196'0'0,"0"0"-2201"0"0,0 0-924 0 0,0 0-126 0 0,0 0-68 0 0,0 0-120 0 0,0 0-105 0 0,0 0-86 0 0,0 0-98 0 0,0 0-111 0 0,0 0-95 0 0,0 0-96 0 0,0 0-60 0 0,-26 19-21 0 0,-78 56-18 0 0,65-33 38 0 0,36-38-89 0 0,1 0 0 0 0,0 1 0 0 0,0-1 0 0 0,0 1 0 0 0,0-1 0 0 0,1 1 0 0 0,0 0 0 0 0,0-1 0 0 0,0 1 0 0 0,0 0 0 0 0,1 0 0 0 0,0 0 0 0 0,0 0 0 0 0,0 0 0 0 0,0-1 0 0 0,1 1 0 0 0,0 0 0 0 0,0 0 0 0 0,0 0 0 0 0,1-1-1 0 0,-1 1 1 0 0,1-1 0 0 0,0 1 0 0 0,1-1 0 0 0,-1 0 0 0 0,1 0 0 0 0,0 0 0 0 0,0 0 0 0 0,0 0 0 0 0,0 0 0 0 0,1-1 0 0 0,-1 0 0 0 0,1 0 0 0 0,0 0 0 0 0,0 0 0 0 0,0 0 0 0 0,0-1 0 0 0,1 0 0 0 0,-1 0 0 0 0,1 0 0 0 0,-1 0 0 0 0,1-1 0 0 0,0 1 0 0 0,0-1 0 0 0,-1-1 0 0 0,1 1 0 0 0,5 0-16 0 0,0-2 110 0 0,1 0 0 0 0,0-1 1 0 0,0 0-1 0 0,-1-1 0 0 0,0 0 0 0 0,1-1 1 0 0,-1 0-1 0 0,0 0 0 0 0,-1-1 0 0 0,1 0 1 0 0,-1-1-1 0 0,0 0 0 0 0,0 0 0 0 0,-1-1 1 0 0,0 0-1 0 0,0-1 0 0 0,6-7-110 0 0,106-154 698 0 0,-107 143-694 0 0,-1 0-1 0 0,-1-1 0 0 0,-1 0 1 0 0,-2 0-1 0 0,-1-1 0 0 0,0 0 0 0 0,-3 0 1 0 0,0-1-1 0 0,-2 0 0 0 0,-1 1 0 0 0,-1-15-3 0 0,0 42-4 0 0,1-1-1 0 0,-1 1 1 0 0,0-1-1 0 0,0 1 1 0 0,1-1-1 0 0,-1 1 1 0 0,0-1-1 0 0,0 1 1 0 0,-1-1-1 0 0,1 1 1 0 0,0-1-1 0 0,0 1 1 0 0,-1 0-1 0 0,1-1 1 0 0,-1 1-1 0 0,1-1 1 0 0,-1 1-1 0 0,0 0 1 0 0,1-1-1 0 0,-1 1 1 0 0,0 0-1 0 0,0 0 1 0 0,0-1-1 0 0,0 1 0 0 0,0 0 1 0 0,0 0-1 0 0,0 0 1 0 0,0 0-1 0 0,-1 0 1 0 0,1 1-1 0 0,0-1 1 0 0,0 0-1 0 0,-1 0 1 0 0,1 1-1 0 0,-1-1 1 0 0,1 1-1 0 0,0 0 1 0 0,-1-1-1 0 0,1 1 1 0 0,-1 0-1 0 0,1 0 1 0 0,-1-1-1 0 0,1 1 1 0 0,-1 1-1 0 0,1-1 1 0 0,-1 0-1 0 0,1 0 1 0 0,-1 0-1 0 0,-1 1 5 0 0,-52 48-126 0 0,45-35 129 0 0,-2 2-5 0 0,2 0 1 0 0,0 1-1 0 0,1 1 0 0 0,0 0 0 0 0,2 0 0 0 0,0 1 0 0 0,1-1 0 0 0,1 1 0 0 0,0 1 0 0 0,2-1 0 0 0,0 1 0 0 0,1-1 0 0 0,1 1 1 0 0,1 0-1 0 0,1-1 0 0 0,2 8 2 0 0,-1-9 8 0 0,2-1 0 0 0,0 0 0 0 0,1 0 0 0 0,1 0 0 0 0,1-1 0 0 0,0 0 0 0 0,1 0 0 0 0,1-1 0 0 0,0 1 0 0 0,1-2 0 0 0,1 0 0 0 0,8 10-8 0 0,22 9 92 0 0,-15-55-8194 0 0,-22 15 5332 0 0,8-8-6797 0 0,-8 8 3244 0 0</inkml:trace>
  <inkml:trace contextRef="#ctx0" brushRef="#br0" timeOffset="5107.157">1234 1243 216 0 0,'0'0'1504'0'0,"0"0"45"0"0,0 0 231 0 0,0 0 282 0 0,0 0 81 0 0,0 0-155 0 0,0 0-311 0 0,0 0-338 0 0,0 0-256 0 0,0 0-174 0 0,0 0-74 0 0,3-3-42 0 0,9-9-28 0 0,-9 9-21 0 0,-3 3-48 0 0,0 0-61 0 0,0 0-83 0 0,0 0-91 0 0,0 0-93 0 0,-33 78 1065 0 0,-94 196-645 0 0,107-210-560 0 0,16-20 104 0 0,7-42-284 0 0,-1 1-1 0 0,0 0 1 0 0,1-1-1 0 0,-1 1 1 0 0,1-1 0 0 0,0 0-1 0 0,0 0 1 0 0,0 0 0 0 0,0 0-1 0 0,0 0 1 0 0,0-1-1 0 0,1 1 1 0 0,-1-1 0 0 0,0 0-1 0 0,1 0 1 0 0,-1 0-1 0 0,3 0-47 0 0,90 10 818 0 0,-87-33-3316 0 0,-8 4-2403 0 0,-1 18 4747 0 0,0-11-4698 0 0,0 3-4656 0 0,0 5 4914 0 0</inkml:trace>
  <inkml:trace contextRef="#ctx0" brushRef="#br0" timeOffset="5469.711">1252 1468 1864 0 0,'0'0'2744'0'0,"0"0"-400"0"0,0 0-134 0 0,0 0-28 0 0,0 0-120 0 0,0 0-258 0 0,0 0-313 0 0,0 0-243 0 0,0 0-190 0 0,0 0-161 0 0,0 0-93 0 0,0 0-91 0 0,0 0-89 0 0,-14 2-59 0 0,4 1-448 0 0,-94 3 1751 0 0,-44-13-425 0 0,37 17-1381 0 0,116-11-5314 0 0,13-3 2289 0 0,-7 2-2357 0 0,0-1-5669 0 0</inkml:trace>
  <inkml:trace contextRef="#ctx0" brushRef="#br0" timeOffset="6061.826">1969 916 2072 0 0,'0'0'2798'0'0,"0"0"-400"0"0,0 0-111 0 0,0 0 19 0 0,0 0-105 0 0,0 0-326 0 0,0 0-388 0 0,0 0-354 0 0,0 0-274 0 0,0 0-172 0 0,0 0-96 0 0,0 0-83 0 0,0 0-63 0 0,17-3 1276 0 0,11 9-1314 0 0,1-1 0 0 0,-1-1 1 0 0,1-2-1 0 0,0 0 0 0 0,-1-2 0 0 0,1-1 1 0 0,0-2-1 0 0,-1-1 0 0 0,1 0 1 0 0,2-3-408 0 0,67-23-274 0 0,-99 30-4916 0 0,-21 10-5523 0 0,16-6 657 0 0</inkml:trace>
  <inkml:trace contextRef="#ctx0" brushRef="#br0" timeOffset="6299.968">1969 1129 12859 0 0,'0'0'1823'0'0,"0"0"-464"0"0,0 0-124 0 0,0 0 129 0 0,0 0 70 0 0,0 0-62 0 0,0 0-176 0 0,0 0-229 0 0,0 0-185 0 0,0 0-173 0 0,0 0-138 0 0,31 3-128 0 0,100 6-98 0 0,-48-16 34 0 0,-41-1-785 0 0,65-14-562 0 0,-73 12-3583 0 0,-2-2-4225 0 0,-21 8-2361 0 0</inkml:trace>
  <inkml:trace contextRef="#ctx0" brushRef="#br0" timeOffset="6901.874">2979 790 6137 0 0,'0'0'1585'0'0,"0"0"-78"0"0,0 0 98 0 0,0 0 225 0 0,0 0 62 0 0,0 0-194 0 0,0 0-307 0 0,0 0-309 0 0,0 0-233 0 0,0 0-157 0 0,0 0-72 0 0,0 0-65 0 0,-33 16-45 0 0,-103 52-9 0 0,63-11 361 0 0,66-50-786 0 0,0-1 1 0 0,1 2 0 0 0,0-1-1 0 0,0 1 1 0 0,1 0 0 0 0,-1 0-1 0 0,2 0 1 0 0,-1 1 0 0 0,1-1-1 0 0,1 1 1 0 0,0 0 0 0 0,0 0 0 0 0,1 1-1 0 0,-2 7-76 0 0,4-14-2 0 0,-1 1-1 0 0,1-1 1 0 0,0 1-1 0 0,0-1 0 0 0,0 1 1 0 0,1-1-1 0 0,-1 1 1 0 0,1-1-1 0 0,0 1 1 0 0,0-1-1 0 0,0 1 1 0 0,0-1-1 0 0,1 0 1 0 0,-1 0-1 0 0,1 1 0 0 0,0-1 1 0 0,0 0-1 0 0,0-1 1 0 0,0 1-1 0 0,0 0 1 0 0,1-1-1 0 0,-1 1 1 0 0,1-1-1 0 0,0 0 1 0 0,0 1-1 0 0,0-1 0 0 0,0-1 1 0 0,0 1-1 0 0,0 0 1 0 0,0-1-1 0 0,1 0 1 0 0,-1 1-1 0 0,2-1 3 0 0,5 2-270 0 0,0 0-1 0 0,0-1 1 0 0,1 0 0 0 0,-1-1-1 0 0,1 0 1 0 0,-1 0 0 0 0,1-1-1 0 0,-1-1 1 0 0,1 0-1 0 0,-1 0 1 0 0,1-1 0 0 0,8-3 270 0 0,27-9-4693 0 0,-2-4-4576 0 0,-29 10 2170 0 0</inkml:trace>
  <inkml:trace contextRef="#ctx0" brushRef="#br0" timeOffset="7234.242">3320 849 9434 0 0,'0'0'1438'0'0,"0"0"13"0"0,0 0 108 0 0,0 0 50 0 0,0 0-155 0 0,0 0-243 0 0,0 0-235 0 0,-27 34-197 0 0,-81 105-166 0 0,75-77 118 0 0,34-54-565 0 0,-2-4-102 0 0,0-1 0 0 0,1 0 0 0 0,0 0 0 0 0,0 0 0 0 0,0 1 0 0 0,0-1 1 0 0,0 0-1 0 0,0 0 0 0 0,1 0 0 0 0,0 1 0 0 0,0-1 0 0 0,0 0 1 0 0,0 0-1 0 0,0 0 0 0 0,0 0 0 0 0,1 0 0 0 0,-1-1 0 0 0,1 1 0 0 0,0 0 1 0 0,0-1-1 0 0,0 1 0 0 0,0-1 0 0 0,1 0 0 0 0,-1 1 0 0 0,0-1 0 0 0,1 0 1 0 0,0-1-1 0 0,-1 1 0 0 0,1 0 0 0 0,0-1 0 0 0,0 1 0 0 0,0-1 1 0 0,0 0-1 0 0,0 0 0 0 0,0 0 0 0 0,0-1 0 0 0,1 1 0 0 0,-1-1 0 0 0,3 1-64 0 0,5-2 128 0 0,-1-1 0 0 0,1 0-1 0 0,0-1 1 0 0,0 0 0 0 0,-1-1-1 0 0,0 0 1 0 0,1 0 0 0 0,-2-1-1 0 0,1 0 1 0 0,0-1-1 0 0,-1 0 1 0 0,0-1 0 0 0,-1 0-1 0 0,1 0 1 0 0,-1-1 0 0 0,-1 0-1 0 0,1 0 1 0 0,-1-1 0 0 0,-1 0-1 0 0,0 0 1 0 0,2-5-128 0 0,9-6 67 0 0,-9 12-50 0 0,-1-1 0 0 0,0 0 0 0 0,0 0 0 0 0,-1 0 0 0 0,0-1 0 0 0,-1 0 0 0 0,0 0 1 0 0,-1-1-1 0 0,0 1 0 0 0,0-1 0 0 0,-1 0 0 0 0,-1 0 0 0 0,0 0 0 0 0,0 0 0 0 0,-1 0 0 0 0,0 0 0 0 0,-2-7-17 0 0,0 15-53 0 0,-1 0-1 0 0,-1 0 0 0 0,1 1 0 0 0,0-1 1 0 0,-1 1-1 0 0,1 0 0 0 0,-1 0 0 0 0,1 0 1 0 0,-1 0-1 0 0,0 0 0 0 0,0 1 0 0 0,0-1 0 0 0,0 1 1 0 0,0 0-1 0 0,-1-1 0 0 0,1 1 0 0 0,0 1 1 0 0,0-1-1 0 0,-1 1 0 0 0,1-1 0 0 0,0 1 1 0 0,-1 0-1 0 0,1 0 0 0 0,-1 0 0 0 0,1 1 1 0 0,0-1-1 0 0,-1 1 0 0 0,1-1 0 0 0,0 1 1 0 0,0 1-1 0 0,0-1 0 0 0,-1 0 0 0 0,1 1 0 0 0,0-1 1 0 0,-2 3 53 0 0,-68 58-4015 0 0,35-11-6783 0 0,29-36 532 0 0</inkml:trace>
  <inkml:trace contextRef="#ctx0" brushRef="#br0" timeOffset="7687.123">3508 1155 10330 0 0,'0'0'2869'0'0,"0"0"-629"0"0,0 0-334 0 0,0 0-260 0 0,0 0-303 0 0,0 0-284 0 0,0 0-251 0 0,0 0-173 0 0,0 0-105 0 0,0 0-50 0 0,0 0-45 0 0,0 0-60 0 0,0 0-46 0 0,13-23-53 0 0,45-74-14 0 0,43-33 609 0 0,-72 97-826 0 0,-29 33-66 0 0,0 1 0 0 0,0-1 1 0 0,0 0-1 0 0,0 1 0 0 0,0-1 0 0 0,0 0 1 0 0,0 0-1 0 0,0 1 0 0 0,0-1 0 0 0,0 0 1 0 0,1 1-1 0 0,-1-1 0 0 0,0 0 0 0 0,0 0 1 0 0,0 1-1 0 0,1-1 0 0 0,-1 0 0 0 0,0 0 1 0 0,0 0-1 0 0,0 1 0 0 0,1-1 0 0 0,-1 0 1 0 0,0 0-1 0 0,0 0 0 0 0,1 0 0 0 0,-1 0 1 0 0,0 1-1 0 0,1-1 0 0 0,-1 0 0 0 0,0 0 1 0 0,1 0-1 0 0,-1 0 0 0 0,0 0 0 0 0,0 0 1 0 0,1 0-1 0 0,-1 0 0 0 0,0 0 0 0 0,1 0 1 0 0,-1 0-1 0 0,0 0 0 0 0,1 0 0 0 0,-1-1 1 0 0,0 1 20 0 0,-3 34-172 0 0,-20 128 122 0 0,23-160 78 0 0,1 1 0 0 0,0-1-1 0 0,0 1 1 0 0,0-1 0 0 0,1 0-1 0 0,-1 0 1 0 0,1 1 0 0 0,-1-1-1 0 0,1 0 1 0 0,-1 0 0 0 0,1-1-1 0 0,0 1 1 0 0,0 0 0 0 0,0 0 0 0 0,0-1-1 0 0,0 1 1 0 0,1-1 0 0 0,-1 0-1 0 0,0 0 1 0 0,1 0 0 0 0,-1 0-1 0 0,1 0 1 0 0,-1 0 0 0 0,1-1-1 0 0,-1 1 1 0 0,1-1 0 0 0,-1 0-1 0 0,1 1 1 0 0,-1-1 0 0 0,1-1-1 0 0,0 1 1 0 0,-1 0 0 0 0,1 0-1 0 0,-1-1 1 0 0,1 0 0 0 0,-1 1-1 0 0,1-1 1 0 0,-1 0 0 0 0,0 0-1 0 0,1 0 1 0 0,-1-1 0 0 0,0 1-1 0 0,0 0 1 0 0,2-3-28 0 0,18-10 204 0 0,-1-2-1 0 0,0 0 1 0 0,-1-2-1 0 0,-1 0 1 0 0,-1-1-1 0 0,-1-1 1 0 0,-1 0-1 0 0,0-1 1 0 0,-1-1-1 0 0,7-18-203 0 0,-13 0-611 0 0,-9 39 54 0 0,0 1-289 0 0,-4 0-7101 0 0,2 0 1097 0 0,0 0-4917 0 0</inkml:trace>
  <inkml:trace contextRef="#ctx0" brushRef="#br0" timeOffset="8073.796">4319 813 15163 0 0,'0'0'2229'0'0,"0"0"-418"0"0,0 0-350 0 0,0 0-350 0 0,0 0-340 0 0,0 0-216 0 0,0 0-107 0 0,0 0-57 0 0,0 0-51 0 0,0 0-37 0 0,0 0-45 0 0,0 0-60 0 0,-31 6-48 0 0,-96 23-40 0 0,73-9 49 0 0,46-13-161 0 0,8-6-6 0 0,-1 0 0 0 0,1 0 0 0 0,-1 0 0 0 0,1 1 0 0 0,0-1 0 0 0,-1 0 0 0 0,1 0 0 0 0,0 0 0 0 0,0 0 0 0 0,0 1 0 0 0,0-1 0 0 0,0 0 0 0 0,0 0 0 0 0,0 0-1 0 0,0 1 1 0 0,0-1 0 0 0,1 0 0 0 0,-1 0 0 0 0,0 0 0 0 0,1 0 0 0 0,-1 0 0 0 0,1 1 0 0 0,-1-1 0 0 0,1 0 0 0 0,-1 0 0 0 0,1 0 0 0 0,0 0 0 0 0,0-1 0 0 0,0 1 0 0 0,-1 0 0 0 0,1 0 0 0 0,0 0 0 0 0,0-1 0 0 0,1 2 8 0 0,52 19-68 0 0,-50-20 72 0 0,0-1 0 0 0,1 1 0 0 0,-1 0 0 0 0,0 0 0 0 0,0 0-1 0 0,1 1 1 0 0,-1-1 0 0 0,0 1 0 0 0,-1 0 0 0 0,1 0 0 0 0,0 1 0 0 0,0-1 0 0 0,-1 1 0 0 0,0 0 0 0 0,1-1 0 0 0,-1 2 0 0 0,0-1 0 0 0,0 0 0 0 0,-1 0 0 0 0,1 1 0 0 0,-1 0 0 0 0,0-1 0 0 0,0 1 0 0 0,0 0 0 0 0,0 0 0 0 0,0 0 0 0 0,-1 1 0 0 0,0-1-1 0 0,0 0 1 0 0,0 0 0 0 0,0 4-4 0 0,-4 1 51 0 0,0 0-1 0 0,-1 0 1 0 0,0 0-1 0 0,-1-1 1 0 0,1 1-1 0 0,-2-1 0 0 0,1 0 1 0 0,-1-1-1 0 0,0 1 1 0 0,-1-1-1 0 0,1 0 1 0 0,-1-1-1 0 0,-1 0 1 0 0,1 0-1 0 0,-1 0 0 0 0,0-1 1 0 0,-1 0-1 0 0,1-1 1 0 0,-8 3-51 0 0,4 0 7 0 0,-62 31-2718 0 0,68-37 1308 0 0,-8 2-1751 0 0,9-4-7361 0 0,5-2 2095 0 0</inkml:trace>
  <inkml:trace contextRef="#ctx0" brushRef="#br0" timeOffset="13136.778">4570 820 0 0 0,'0'0'1298'0'0,"0"0"71"0"0,0 0 25 0 0,0 0-15 0 0,1-3-15 0 0,1-1-2769 0 0,1-4 3424 0 0,2-4 5780 0 0,-1 13-893 0 0,-3 11-6474 0 0,-4 35 10 0 0,-2 0-1 0 0,-2 0 0 0 0,-2-1 1 0 0,-2 0-1 0 0,-6 14-441 0 0,-7 29 237 0 0,3 69 7 0 0,28-246-5452 0 0,-4 73 1266 0 0,-1 5-3169 0 0,-1 6-1871 0 0</inkml:trace>
  <inkml:trace contextRef="#ctx0" brushRef="#br0" timeOffset="13535.93">4378 1022 616 0 0,'0'0'2107'0'0,"0"0"-33"0"0,0 0 98 0 0,0 0 138 0 0,0 0-63 0 0,0 0-286 0 0,0 0-381 0 0,0 0-341 0 0,0 0-284 0 0,0 0-184 0 0,0 0-98 0 0,0 0-94 0 0,2 5 4712 0 0,0-3-5414 0 0,132 17 3077 0 0,-6-19-3154 0 0,-99-10-2727 0 0,-21 4-1756 0 0,-1 0-5366 0 0,-4 2 502 0 0</inkml:trace>
  <inkml:trace contextRef="#ctx0" brushRef="#br0" timeOffset="13989.92">4859 1137 14563 0 0,'0'0'1656'0'0,"0"0"-398"0"0,0 0-138 0 0,0 0 46 0 0,0 0-49 0 0,0 0-151 0 0,0 0-188 0 0,0 0-210 0 0,0 0-162 0 0,0 0-59 0 0,0 0-17 0 0,0 0 24 0 0,0 0 33 0 0,-2 8-19 0 0,-16 71 810 0 0,13-68-754 0 0,6-10 76 0 0,11-13-329 0 0,46-45-26 0 0,-100 82-72 0 0,16-7-1484 0 0,26-18 254 0 0,0 0-786 0 0,0 0-3495 0 0,0-3-249 0 0,2-1-6392 0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4449 0 0,'0'0'1690'0'0,"0"0"-190"0"0,0 0-20 0 0,0 0 165 0 0,0 0 87 0 0,0 0-102 0 0,0 0-249 0 0,0 0-276 0 0,0 0-232 0 0,0 0-129 0 0,0 0-18 0 0,23 4 2197 0 0,118-2 1823 0 0,1-1-4088 0 0,-57 14-267 0 0,-80-13-1422 0 0,-16-7-11881 0 0,5 5 6814 0 0,3 0-1534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3049 0 0,'0'0'3236'0'0,"0"0"-1438"0"0,0 0-658 0 0,0 0-53 0 0,0 0 163 0 0,0 0 119 0 0,0 0-2 0 0,0 0-108 0 0,0 0-172 0 0,0 0-149 0 0,0 0-105 0 0,0 0-78 0 0,8 0-35 0 0,118 7 3609 0 0,-39-5-1906 0 0,-44-1-4287 0 0,-21-1-2859 0 0,0 1-3680 0 0,-21-1-2775 0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1256 0 0,'0'0'2792'0'0,"0"0"-331"0"0,0 0-229 0 0,0 0-109 0 0,0 0-148 0 0,0 0-322 0 0,0 0-362 0 0,0 0-316 0 0,0 0-253 0 0,0 0-141 0 0,0 0-75 0 0,0 0 4 0 0,-1 3 48 0 0,1-1-399 0 0,1-1 0 0 0,-1 1 0 0 0,0-1 0 0 0,0 0 0 0 0,1 1 1 0 0,-1-1-1 0 0,1 0 0 0 0,-1 0 0 0 0,1 1 0 0 0,-1-1 0 0 0,1 0 0 0 0,0 0 0 0 0,0 0 0 0 0,0 1 0 0 0,-1-1 1 0 0,1 0-1 0 0,0 0 0 0 0,0 0 0 0 0,1-1 0 0 0,-1 1 0 0 0,0 0 0 0 0,0 0 0 0 0,0-1 0 0 0,0 1 1 0 0,1 0-1 0 0,-1-1 0 0 0,0 1 0 0 0,1-1 0 0 0,-1 0 0 0 0,0 1 0 0 0,1-1 0 0 0,-1 0 0 0 0,0 0 1 0 0,1 0-1 0 0,-1 0 0 0 0,2 0-159 0 0,17 4 391 0 0,1-1 0 0 0,0-1 0 0 0,0-1 0 0 0,0-1 0 0 0,0-1 0 0 0,0-1 0 0 0,0 0 0 0 0,1-2-391 0 0,83-5 399 0 0,-55 31-1292 0 0,-39-22-8390 0 0,-9 0 1457 0 0,0 0-3062 0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48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126 751 2649 0 0,'0'0'2528'0'0,"0"0"-906"0"0,0 0-377 0 0,0 0 36 0 0,0 0 167 0 0,0 0 118 0 0,0 0 45 0 0,0 0-51 0 0,0 0-189 0 0,0 0-200 0 0,0 0-140 0 0,0 0-67 0 0,0 0-37 0 0,35 0-38 0 0,110 0-42 0 0,84-26 1651 0 0,262-7-950 0 0,-195 44-2052 0 0,-230-10-2355 0 0,-52-1-2131 0 0,0-1-4012 0 0,-14 1-399 0 0</inkml:trace>
  <inkml:trace contextRef="#ctx0" brushRef="#br0" timeOffset="344.879">520 924 12723 0 0,'0'0'1903'0'0,"0"0"-419"0"0,0 0-200 0 0,0 0 10 0 0,0 0-95 0 0,0 0-179 0 0,0 0-240 0 0,0 0-249 0 0,0 0-162 0 0,0 0-64 0 0,0 0-16 0 0,0 0 0 0 0,0 0-11 0 0,-3 16-76 0 0,-17 111 220 0 0,-13-3-491 0 0,0-45-4026 0 0,26-57-172 0 0,4-7-4411 0 0,2-11 1415 0 0</inkml:trace>
  <inkml:trace contextRef="#ctx0" brushRef="#br0" timeOffset="837.89">676 1020 8666 0 0,'0'0'4283'0'0,"0"0"-1998"0"0,0 0-847 0 0,0 0-135 0 0,0 0-23 0 0,0 0-113 0 0,0 0-178 0 0,0 0-201 0 0,0 0-206 0 0,0 0-146 0 0,0 0-79 0 0,0 0-43 0 0,13-9-34 0 0,41-30-28 0 0,-46 33-189 0 0,1 1 1 0 0,0 0-1 0 0,0 0 1 0 0,1 1-1 0 0,-1 0 1 0 0,1 0-1 0 0,0 1 1 0 0,0 0-1 0 0,0 1 1 0 0,1 1-1 0 0,-1-1 1 0 0,0 1-1 0 0,1 1 1 0 0,-1 0-1 0 0,5 1-63 0 0,-14-1-2 0 0,0 0 0 0 0,0 0-1 0 0,1 0 1 0 0,-1 0 0 0 0,0 0 0 0 0,0 1-1 0 0,0-1 1 0 0,1 0 0 0 0,-1 1 0 0 0,0-1 0 0 0,0 1-1 0 0,0-1 1 0 0,0 1 0 0 0,0-1 0 0 0,0 1-1 0 0,0 0 1 0 0,0 0 0 0 0,0-1 0 0 0,0 1 0 0 0,0 0-1 0 0,0 0 1 0 0,-1 0 0 0 0,1 0 0 0 0,0 0-1 0 0,-1 0 1 0 0,1 0 0 0 0,-1 0 0 0 0,1 0 0 0 0,-1 0-1 0 0,1 1 1 0 0,-1-1 0 0 0,0 0 0 0 0,1 0-1 0 0,-1 0 1 0 0,0 1 0 0 0,0-1 0 0 0,0 0-1 0 0,0 0 1 0 0,0 1 0 0 0,0-1 0 0 0,0 0 0 0 0,-1 0-1 0 0,1 0 1 0 0,0 1 2 0 0,-23 50 83 0 0,-17-12-8 0 0,29-32-41 0 0,0 1 0 0 0,1 1 0 0 0,1 0-1 0 0,0 0 1 0 0,0 1 0 0 0,1 0 0 0 0,0 1 0 0 0,1 0 0 0 0,1 0-1 0 0,-1 0 1 0 0,1 3-34 0 0,6-12-12 0 0,0-1-1 0 0,-1 1 1 0 0,2-1 0 0 0,-1 1-1 0 0,0-1 1 0 0,0 1 0 0 0,1-1-1 0 0,-1 0 1 0 0,1 1-1 0 0,0-1 1 0 0,0 0 0 0 0,0 0-1 0 0,0 1 1 0 0,0-1-1 0 0,0 0 1 0 0,1 0 0 0 0,-1 0-1 0 0,1 0 1 0 0,-1 0 0 0 0,1-1-1 0 0,0 1 1 0 0,-1 0-1 0 0,1-1 1 0 0,0 1 0 0 0,0-1-1 0 0,0 0 1 0 0,1 1 0 0 0,-1-1-1 0 0,0 0 1 0 0,0 0-1 0 0,1-1 1 0 0,-1 1 0 0 0,0 0-1 0 0,1-1 1 0 0,-1 1-1 0 0,1-1 1 0 0,-1 0 0 0 0,0 0-1 0 0,1 0 1 0 0,-1 0 0 0 0,1 0-1 0 0,-1-1 1 0 0,1 1-1 0 0,-1-1 1 0 0,0 0 0 0 0,1 1-1 0 0,-1-1 1 0 0,0 0 0 0 0,0 0-1 0 0,1 0 1 0 0,-1-1-1 0 0,0 1 1 0 0,1-2 12 0 0,42-28-5161 0 0,-19 8-2432 0 0,-17 14 2971 0 0,0 3-3150 0 0</inkml:trace>
  <inkml:trace contextRef="#ctx0" brushRef="#br0" timeOffset="1118.168">1159 991 2425 0 0,'0'0'2049'0'0,"0"0"-387"0"0,0 0-103 0 0,0 0 121 0 0,0 0 67 0 0,0 0-78 0 0,0 0-157 0 0,0 0-169 0 0,0 0-172 0 0,0 0-155 0 0,0 0-132 0 0,-18 33-162 0 0,-55 102-131 0 0,56-83 149 0 0,20-48-568 0 0,1 0-58 0 0,-1 0 0 0 0,1-1 1 0 0,0 0-1 0 0,0 0 0 0 0,1 0 0 0 0,-1 0 0 0 0,1 0 1 0 0,-1-1-1 0 0,1 0 0 0 0,0 0 0 0 0,0 0 1 0 0,0-1-1 0 0,0 0 0 0 0,0 0 0 0 0,0 0 1 0 0,0 0-1 0 0,0-1 0 0 0,0 0 0 0 0,0 0 0 0 0,1 0 1 0 0,-1-1-1 0 0,0 1 0 0 0,0-1 0 0 0,0-1 1 0 0,0 1-1 0 0,0-1 0 0 0,0 1 0 0 0,-1-1 1 0 0,2-1-115 0 0,5-2 166 0 0,1 0 1 0 0,-1-1-1 0 0,0 0 1 0 0,-1-1-1 0 0,1 0 1 0 0,-1-1-1 0 0,-1 0 1 0 0,1-1-1 0 0,-2 0 1 0 0,1 0 0 0 0,-1 0-1 0 0,0-1 1 0 0,-1-1-1 0 0,0 1 1 0 0,-1-1-1 0 0,0 0 1 0 0,3-10-167 0 0,-8 17-10 0 0,0 0 1 0 0,0 1 0 0 0,0-1-1 0 0,0 0 1 0 0,-1 0 0 0 0,1 0-1 0 0,-1 0 1 0 0,0 0 0 0 0,-1 0-1 0 0,1 0 1 0 0,0 0-1 0 0,-1 1 1 0 0,0-1 0 0 0,0 0-1 0 0,0 0 1 0 0,-1 1 0 0 0,1-1-1 0 0,-1 0 1 0 0,0 1 0 0 0,0-1-1 0 0,0 1 1 0 0,0 0 0 0 0,-1 0-1 0 0,1 0 1 0 0,-1 0-1 0 0,0 0 1 0 0,0 1 0 0 0,0-1-1 0 0,0 1 1 0 0,0-1 0 0 0,-1 1-1 0 0,1 0 1 0 0,0 1 0 0 0,-1-1-1 0 0,0 1 1 0 0,-2-2 9 0 0,-1 1-277 0 0,1 0 1 0 0,-1 1-1 0 0,0-1 1 0 0,1 1-1 0 0,-1 1 1 0 0,0-1-1 0 0,0 1 1 0 0,0 0-1 0 0,0 1 1 0 0,0 0-1 0 0,1 0 1 0 0,-1 0-1 0 0,-5 2 277 0 0,-38 18-4181 0 0,20-3-4283 0 0,14-10-2045 0 0</inkml:trace>
  <inkml:trace contextRef="#ctx0" brushRef="#br0" timeOffset="-707.064">419 530 4497 0 0,'0'0'1866'0'0,"0"0"-61"0"0,0 0-20 0 0,0 0-6 0 0,0 0-27 0 0,0 0-146 0 0,0 0-160 0 0,0 0-177 0 0,0 0-215 0 0,0 0-198 0 0,0 0-151 0 0,-8-15 1519 0 0,11-1-2033 0 0,1 1 1 0 0,1 0-1 0 0,0 0 1 0 0,1 0 0 0 0,1 1-1 0 0,0-1 1 0 0,1 1 0 0 0,0 1-1 0 0,1 0 1 0 0,0 0 0 0 0,1 1-1 0 0,1 0 1 0 0,0 0 0 0 0,1 2-1 0 0,0-1 1 0 0,4-2-192 0 0,10-12 252 0 0,53-37-155 0 0,-77 63-103 0 0,0 0 1 0 0,0 0-1 0 0,0 0 0 0 0,0 1 1 0 0,-1-1-1 0 0,1 1 1 0 0,0-1-1 0 0,-1 1 0 0 0,0-1 1 0 0,1 1-1 0 0,-1 0 1 0 0,0 0-1 0 0,0 0 0 0 0,0 0 1 0 0,0 0-1 0 0,0 0 0 0 0,0 0 1 0 0,-1 0-1 0 0,1 0 1 0 0,0 0-1 0 0,-1 1 0 0 0,0-1 1 0 0,0 0-1 0 0,0 0 1 0 0,0 0-1 0 0,0 1 0 0 0,0-1 1 0 0,0 0-1 0 0,-1 0 0 0 0,1 0 1 0 0,-1 0-1 0 0,1 1 1 0 0,-1-1 5 0 0,1 4-12 0 0,-1 15 45 0 0,1-9-23 0 0,-1-1-1 0 0,1 1 1 0 0,1-1-1 0 0,0 1 1 0 0,1-1 0 0 0,0 0-1 0 0,1 0 1 0 0,0 1 0 0 0,3 7-10 0 0,-5-18 6 0 0,0 0 0 0 0,-1 0 0 0 0,1 0 0 0 0,0 0 0 0 0,0 0 0 0 0,0 0 0 0 0,0 0 1 0 0,0 0-1 0 0,0 0 0 0 0,0 0 0 0 0,0-1 0 0 0,1 1 0 0 0,-1 0 0 0 0,0-1 0 0 0,0 1 1 0 0,1-1-1 0 0,-1 1 0 0 0,0-1 0 0 0,1 0 0 0 0,-1 1 0 0 0,0-1 0 0 0,1 0 0 0 0,-1 0 1 0 0,0 0-1 0 0,1 0 0 0 0,-1 0 0 0 0,0 0 0 0 0,1-1 0 0 0,-1 1 0 0 0,0 0 0 0 0,1-1 1 0 0,-1 1-1 0 0,0-1 0 0 0,1 1 0 0 0,-1-1 0 0 0,0 1 0 0 0,0-1 0 0 0,0 0 0 0 0,0 0 1 0 0,0 0-1 0 0,1 0-6 0 0,50-41 220 0 0,-45 36-219 0 0,197-185 135 0 0,-204 192-141 0 0,1-1 1 0 0,-1 1 0 0 0,0 0-1 0 0,0-1 1 0 0,0 1-1 0 0,0-1 1 0 0,0 1 0 0 0,0-1-1 0 0,1 1 1 0 0,-1 0 0 0 0,0-1-1 0 0,0 1 1 0 0,1-1-1 0 0,-1 1 1 0 0,0-1 0 0 0,1 1-1 0 0,-1-1 1 0 0,1 0-1 0 0,-1 1 1 0 0,1-1 0 0 0,-1 1-1 0 0,0-1 1 0 0,1 0 0 0 0,0 1-1 0 0,-1-1 1 0 0,1 0-1 0 0,-1 0 1 0 0,1 0 0 0 0,-1 1-1 0 0,1-1 1 0 0,-1 0 0 0 0,1 0-1 0 0,0 0 1 0 0,-1 0-1 0 0,1 0 1 0 0,-1 0 0 0 0,1 0-1 0 0,0 0 1 0 0,-1 0 0 0 0,1 0-1 0 0,-1 0 1 0 0,1 0-1 0 0,-1 0 1 0 0,1-1 0 0 0,0 1-1 0 0,-1 0 1 0 0,1 0 0 0 0,-1-1-1 0 0,1 1 1 0 0,-1 0-1 0 0,1-1 1 0 0,-1 1 0 0 0,1-1-1 0 0,-1 1 1 0 0,0 0-1 0 0,1-1 1 0 0,-1 1 0 0 0,0-1-1 0 0,1 1 1 0 0,-1-1 0 0 0,0 1-1 0 0,1-1 1 0 0,-1 1-1 0 0,0-1 1 0 0,0 0 0 0 0,0 1-1 0 0,0-1 5 0 0,-11 115 194 0 0,10-51-333 0 0,19-55-4354 0 0,-10-6-1195 0 0,-3-1-4415 0 0,-3-1 4036 0 0</inkml:trace>
  <inkml:trace contextRef="#ctx0" brushRef="#br0" timeOffset="-403.385">1225 390 4809 0 0,'0'0'2301'0'0,"0"0"-444"0"0,0 0-138 0 0,0 0 22 0 0,0 0-96 0 0,0 0-228 0 0,0 0-248 0 0,0 0-210 0 0,0 0-193 0 0,0 0-141 0 0,0 0-115 0 0,0 0-85 0 0,0 0-37 0 0,3 22-9 0 0,13 64 4 0 0,-16-84-361 0 0,0-1 0 0 0,0 0 0 0 0,1 0 0 0 0,-1 0 0 0 0,0 1 1 0 0,0-1-1 0 0,1 0 0 0 0,-1 0 0 0 0,1 0 0 0 0,-1 0 0 0 0,1 0 1 0 0,-1 0-1 0 0,1 0 0 0 0,0 0 0 0 0,0 0 0 0 0,-1 0 1 0 0,1 0-1 0 0,0 0 0 0 0,0 0 0 0 0,0-1 0 0 0,0 1 0 0 0,0 0 1 0 0,0-1-1 0 0,0 1 0 0 0,0 0 0 0 0,0-1 0 0 0,0 0 1 0 0,0 1-1 0 0,0-1 0 0 0,1 0 0 0 0,-1 1 0 0 0,0-1 0 0 0,0 0 1 0 0,0 0-1 0 0,1 0 0 0 0,-1 0 0 0 0,0 0 0 0 0,0 0 1 0 0,0 0-1 0 0,1 0 0 0 0,-1-1 0 0 0,0 1 0 0 0,1-1-22 0 0,6 0 179 0 0,-2 1-89 0 0,0 0-1 0 0,-1-1 1 0 0,1 1 0 0 0,0-1 0 0 0,0-1-1 0 0,-1 1 1 0 0,1-1 0 0 0,-1 0 0 0 0,1 0-1 0 0,-1 0 1 0 0,0-1 0 0 0,0 0 0 0 0,0 0 0 0 0,0 0-1 0 0,0-1 1 0 0,-1 0 0 0 0,1 1 0 0 0,-1-2-1 0 0,0 1 1 0 0,-1 0 0 0 0,1-1 0 0 0,-1 0-1 0 0,1 0 1 0 0,-1 0 0 0 0,-1 0 0 0 0,1 0 0 0 0,-1 0-1 0 0,0-1 1 0 0,0 1 0 0 0,-1-1 0 0 0,1 0-1 0 0,-1 1 1 0 0,0-1 0 0 0,-1 0 0 0 0,0-3-90 0 0,0 7-37 0 0,0 0 0 0 0,0 0 1 0 0,-1-1-1 0 0,1 1 0 0 0,-1 0 1 0 0,0-1-1 0 0,0 1 0 0 0,0 0 1 0 0,0 0-1 0 0,0 0 0 0 0,0 0 1 0 0,0 0-1 0 0,-1 0 0 0 0,1 0 1 0 0,-1 1-1 0 0,1-1 0 0 0,-1 0 1 0 0,0 1-1 0 0,0-1 0 0 0,0 1 1 0 0,0 0-1 0 0,0 0 1 0 0,0-1-1 0 0,0 1 0 0 0,0 0 1 0 0,0 1-1 0 0,0-1 0 0 0,-1 0 1 0 0,1 1-1 0 0,0-1 0 0 0,0 1 1 0 0,-1 0-1 0 0,1 0 0 0 0,-2 0 37 0 0,-80 10-4799 0 0,58 3 1505 0 0,10-5-1807 0 0,0 0-5569 0 0</inkml:trace>
  <inkml:trace contextRef="#ctx0" brushRef="#br0" timeOffset="2300.979">1700 236 1008 0 0,'0'0'1454'0'0,"0"0"-19"0"0,0 0 135 0 0,0 0 245 0 0,0 0 133 0 0,0 0-70 0 0,0 0-266 0 0,0 0-370 0 0,0 0-339 0 0,0 0-241 0 0,0 0-92 0 0,0 0-13 0 0,0 0 53 0 0,4 1 61 0 0,44 47 1632 0 0,-43-41-2186 0 0,13 25 190 0 0,-2 1 1 0 0,-2 0-1 0 0,0 1 1 0 0,-3 1-1 0 0,0 0 0 0 0,4 35-307 0 0,-5-11-28 0 0,-2 2 0 0 0,-3-1-1 0 0,-3 1 1 0 0,-3 10 28 0 0,0-46-238 0 0,-1-1 0 0 0,-2 0-1 0 0,0 0 1 0 0,-1 0 0 0 0,-2-1 0 0 0,0 0-1 0 0,-2 0 1 0 0,0-1 0 0 0,-1 0 0 0 0,-2 0-1 0 0,0-1 1 0 0,-1-1 0 0 0,-12 14 238 0 0,-56 51-5308 0 0,-16-16-5142 0 0,80-60 7219 0 0</inkml:trace>
  <inkml:trace contextRef="#ctx0" brushRef="#br0" timeOffset="2785.446">166 0 880 0 0,'0'0'900'0'0,"0"0"215"0"0,0 0 382 0 0,0 0 346 0 0,0 0 162 0 0,0 0-11 0 0,-14 38-169 0 0,-44 123-240 0 0,25-19 742 0 0,7 14-993 0 0,8 0 0 0 0,2 136-1334 0 0,16-271 3 0 0,1 0 1 0 0,1-1-1 0 0,0 1 1 0 0,2 0 0 0 0,1-1-1 0 0,0 1 1 0 0,1-1-1 0 0,2-1 1 0 0,0 1 0 0 0,0-1-1 0 0,2-1 1 0 0,1 0-1 0 0,11 16-3 0 0,-15-24-125 0 0,0 0 0 0 0,0 0-1 0 0,1 0 1 0 0,1-1 0 0 0,0 0 0 0 0,0-1-1 0 0,0 0 1 0 0,1-1 0 0 0,0 1 0 0 0,1-2-1 0 0,0 0 1 0 0,0 0 0 0 0,0-1-1 0 0,0 0 1 0 0,1-1 0 0 0,0 0 0 0 0,0-1 125 0 0,73 11-4413 0 0,-2-9-4501 0 0,-63-5 5685 0 0</inkml:trace>
  <inkml:trace contextRef="#ctx0" brushRef="#br0" timeOffset="3264.412">2486 269 5801 0 0,'0'0'2575'0'0,"0"0"-746"0"0,0 0-305 0 0,0 0 55 0 0,0 0 7 0 0,0 0-118 0 0,0 0-200 0 0,0 0-246 0 0,0 0-202 0 0,0 0-166 0 0,0 0-140 0 0,0 0-111 0 0,-3 2-59 0 0,-5 7-94 0 0,0 0 0 0 0,0 1-1 0 0,1-1 1 0 0,0 2 0 0 0,0-1 0 0 0,2 1-1 0 0,-1 0 1 0 0,1 0 0 0 0,1 1 0 0 0,-3 7-250 0 0,-12 27 367 0 0,-27 41 23 0 0,-3-1 0 0 0,-4-3 1 0 0,-49 57-391 0 0,-137 148-848 0 0,237-286 566 0 0,-14 24-2388 0 0,15-6-5715 0 0,3-17 2803 0 0,1-2-2074 0 0</inkml:trace>
  <inkml:trace contextRef="#ctx0" brushRef="#br0" timeOffset="4133.282">2587 556 6105 0 0,'0'0'1962'0'0,"0"0"-135"0"0,0 0-63 0 0,0 0 41 0 0,0 0-75 0 0,0 0-238 0 0,0 0-309 0 0,0 0-286 0 0,0 0-222 0 0,0 0-132 0 0,0 0-74 0 0,0 0-14 0 0,0 0-8 0 0,-3 17-18 0 0,-14 117 594 0 0,16-81-877 0 0,-3 0 0 0 0,-3 0 0 0 0,-1-1-1 0 0,-3 0 1 0 0,-2 0 0 0 0,-4 1-146 0 0,-7 17-2442 0 0,45-75-2832 0 0,20-23-5681 0 0,-33 21 5945 0 0</inkml:trace>
  <inkml:trace contextRef="#ctx0" brushRef="#br0" timeOffset="4640.952">2942 784 3465 0 0,'0'0'3274'0'0,"0"0"-760"0"0,0 0-317 0 0,0 0-116 0 0,0 0-175 0 0,0 0-331 0 0,0 0-310 0 0,0 0-165 0 0,0 0-122 0 0,0 0-143 0 0,0 0-140 0 0,0 0-137 0 0,-8 4-107 0 0,-104 59 1219 0 0,91-48-1611 0 0,18-13-57 0 0,-1 0 0 0 0,1 0 1 0 0,0 0-1 0 0,0 0 0 0 0,0 0 0 0 0,0 1 0 0 0,0 0 1 0 0,1-1-1 0 0,-1 1 0 0 0,1 0 0 0 0,0 0 0 0 0,0 0 1 0 0,0 1-1 0 0,0-1 0 0 0,0 0 0 0 0,1 1 1 0 0,-1-1-1 0 0,1 1 0 0 0,0 0 0 0 0,0-1 0 0 0,0 1 1 0 0,1 0-1 0 0,-1 0 0 0 0,1 1-2 0 0,2 0 10 0 0,0-1 0 0 0,0 0 0 0 0,0 0 0 0 0,1 0 0 0 0,-1 0 0 0 0,1 0 0 0 0,0 0 0 0 0,0-1 0 0 0,1 1 0 0 0,-1-1 0 0 0,1 0 0 0 0,0 0 0 0 0,-1 0 0 0 0,1-1 0 0 0,0 1 0 0 0,1-1 0 0 0,-1 0 0 0 0,0 0 0 0 0,1 0 0 0 0,-1-1 0 0 0,1 0 0 0 0,-1 0 0 0 0,3 0-10 0 0,26 14 145 0 0,-31-15-114 0 0,1 1 1 0 0,-1 0 0 0 0,1 0 0 0 0,-1 0-1 0 0,1 0 1 0 0,-1 1 0 0 0,0-1 0 0 0,1 1-1 0 0,-1-1 1 0 0,0 1 0 0 0,0 0 0 0 0,0 0-1 0 0,0-1 1 0 0,-1 2 0 0 0,1-1 0 0 0,0 0-1 0 0,-1 0 1 0 0,1 0 0 0 0,-1 1 0 0 0,0-1-1 0 0,0 1 1 0 0,0-1 0 0 0,0 1 0 0 0,0-1-1 0 0,-1 1 1 0 0,1-1 0 0 0,-1 1 0 0 0,0 0-1 0 0,1-1 1 0 0,-1 1 0 0 0,0 0 0 0 0,-1 0-1 0 0,1-1 1 0 0,0 1 0 0 0,-1-1 0 0 0,1 1-1 0 0,-1 0 1 0 0,0-1 0 0 0,0 1 0 0 0,0-1-1 0 0,0 1 1 0 0,-1-1 0 0 0,1 0 0 0 0,-1 0-1 0 0,1 1 1 0 0,-1-1 0 0 0,0 0 0 0 0,0 0-1 0 0,1-1 1 0 0,-2 1 0 0 0,1 0 0 0 0,0 0-32 0 0,-120 50 162 0 0,66-45-4253 0 0,55-24-6073 0 0,1 15 5734 0 0,0-1-3749 0 0</inkml:trace>
  <inkml:trace contextRef="#ctx0" brushRef="#br0" timeOffset="4929.64">3034 556 13651 0 0,'0'0'1580'0'0,"0"0"-464"0"0,0 0-203 0 0,0 0 102 0 0,0 0 54 0 0,0 0-29 0 0,0 0-113 0 0,0 0-153 0 0,0 0-114 0 0,0 0-108 0 0,0 0-84 0 0,0 0-85 0 0,0 0-67 0 0,29 17-73 0 0,89 55-58 0 0,-68-24 63 0 0,-46-38-203 0 0,1 4-50 0 0,0 0 0 0 0,-1 1 1 0 0,0-1-1 0 0,-2 1 0 0 0,1 0 0 0 0,-2-1 0 0 0,0 1 0 0 0,-1 0 0 0 0,0 0 0 0 0,-1 0 0 0 0,-1 0 0 0 0,0-1 0 0 0,-1 1 0 0 0,-2 6 5 0 0,-2-6-257 0 0,0 1 0 0 0,-1-1 0 0 0,-1 0 0 0 0,0 0 0 0 0,-1-1 0 0 0,-1-1 0 0 0,0 0 0 0 0,-1 0 0 0 0,0-1 0 0 0,-1 0 0 0 0,0-1 257 0 0,-99 66-10176 0 0,92-65 4976 0 0,6-1-1713 0 0</inkml:trace>
  <inkml:trace contextRef="#ctx0" brushRef="#br0" timeOffset="5386.242">2265 589 0 0 0,'0'0'1619'0'0,"0"0"229"0"0,0 0 288 0 0,0 0 71 0 0,0 0-120 0 0,0 0-203 0 0,0 0-249 0 0,0 0-206 0 0,0 0-151 0 0,0 0-144 0 0,0 0-156 0 0,-20 33-149 0 0,-60 105-125 0 0,57-65 180 0 0,24-59-660 0 0,0 12-123 0 0,0 1 0 0 0,2-1 0 0 0,0 0 0 0 0,2 0 0 0 0,1-1 0 0 0,1 1-1 0 0,1-1 1 0 0,1-1 0 0 0,1 0 0 0 0,2 0 0 0 0,0-1 0 0 0,1 0-1 0 0,10 12-100 0 0,-16-27-230 0 0,1 1 0 0 0,0-1-1 0 0,0-1 1 0 0,1 1 0 0 0,0-1-1 0 0,0-1 1 0 0,1 0-1 0 0,-1 0 1 0 0,2-1 0 0 0,9 4 230 0 0,22 5-4649 0 0,1-6-4883 0 0,-32-5 3829 0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3121 0 0,'0'0'1768'0'0,"0"0"-388"0"0,0 0-77 0 0,0 0 158 0 0,0 0 124 0 0,0 0-6 0 0,0 0-149 0 0,0 0-196 0 0,0 0-214 0 0,0 0-156 0 0,0 0-84 0 0,-2 3 6011 0 0,243 8-3350 0 0,-116-3-3076 0 0,-85-5-297 0 0,-39-3-64 0 0,-1 0-19 0 0,-3-7-8136 0 0,-16 7-5586 0 0,11 0 7446 0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1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10690 0 0,'0'0'1978'0'0,"0"0"-251"0"0,0 0-171 0 0,0 0-2 0 0,0 0-107 0 0,0 0-249 0 0,0 0-304 0 0,0 0-245 0 0,0 0-184 0 0,0 0-92 0 0,0 0-4 0 0,0 0 71 0 0,0 0 80 0 0,10 2 41 0 0,109 14 1216 0 0,50-18 450 0 0,-85 1-4612 0 0,-42 1-3030 0 0,0-1-4090 0 0,-35 1-1615 0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3873 0 0,'0'0'3414'0'0,"0"0"-1183"0"0,0 0-496 0 0,0 0-77 0 0,0 0-71 0 0,0 0-259 0 0,0 0-313 0 0,0 0-211 0 0,0 0-80 0 0,0 0 52 0 0,0 0 78 0 0,0 0 49 0 0,0 0-27 0 0,8 7-59 0 0,-1-1-599 0 0,-5-3-150 0 0,1-1-1 0 0,-1 0 0 0 0,1 1 1 0 0,0-1-1 0 0,-1 0 1 0 0,1 0-1 0 0,0-1 0 0 0,0 1 1 0 0,1 0-1 0 0,-1-1 1 0 0,0 0-1 0 0,0 0 0 0 0,1 0 1 0 0,-1 0-1 0 0,1-1 1 0 0,-1 1-1 0 0,1-1 0 0 0,0 0-67 0 0,255-7 2764 0 0,239-37-1467 0 0,-45 37-1174 0 0,-322 31-851 0 0,-50 11-4649 0 0,-74-28 2331 0 0,-5 0-1802 0 0,0-3-4130 0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8882 0 0,'0'0'2599'0'0,"0"0"-638"0"0,0 0-501 0 0,0 0-125 0 0,0 0-98 0 0,0 0-179 0 0,0 0-190 0 0,0 0-165 0 0,0 0-131 0 0,0 0-104 0 0,0 0-86 0 0,0 0-93 0 0,-9 31-84 0 0,-25 96-59 0 0,10 28 50 0 0,12-107-453 0 0,5-20-1917 0 0,1-2-6374 0 0,6-22 3358 0 0,0-3-1002 0 0</inkml:trace>
  <inkml:trace contextRef="#ctx0" brushRef="#br0" timeOffset="430.941">151 110 3577 0 0,'0'0'2315'0'0,"0"0"-167"0"0,0 0-99 0 0,0 0-25 0 0,0 0-182 0 0,0 0-306 0 0,0 0-293 0 0,0 0-253 0 0,0 0-154 0 0,0 0-83 0 0,0 0-60 0 0,0 0-43 0 0,0 0-28 0 0,16-9-39 0 0,50-29-43 0 0,17 5 799 0 0,64 7-131 0 0,-146 27-1199 0 0,1 1-1 0 0,-1 0 1 0 0,0-1 0 0 0,0 1-1 0 0,1 0 1 0 0,-1 0-1 0 0,-1 0 1 0 0,1 0 0 0 0,0 0-1 0 0,0 0 1 0 0,-1 0-1 0 0,1 0 1 0 0,-1 0 0 0 0,0 0-1 0 0,1 1 1 0 0,-1-1 0 0 0,0 0-1 0 0,0 0 1 0 0,-1 0-1 0 0,1 0 1 0 0,0 0 0 0 0,-1 1-1 0 0,1-1 1 0 0,-1 0 0 0 0,0 0-1 0 0,0 0 1 0 0,1 0-1 0 0,-1 0 1 0 0,-1-1 0 0 0,0 3-9 0 0,-111 152 276 0 0,82-118-214 0 0,14-19-37 0 0,13-15-13 0 0,0 0 1 0 0,0 0-1 0 0,0 0 1 0 0,1 1-1 0 0,0 0 1 0 0,0-1-1 0 0,0 1 1 0 0,0 0-1 0 0,1 0 1 0 0,0 1 0 0 0,0-1-1 0 0,0 0 1 0 0,1 1-1 0 0,-1-1 1 0 0,1 1-1 0 0,1-1 1 0 0,-1 4-13 0 0,3-6-13 0 0,0 0 0 0 0,1-1 0 0 0,-1 1 0 0 0,1-1 1 0 0,0 1-1 0 0,0-1 0 0 0,0 0 0 0 0,0 0 0 0 0,0 0 0 0 0,0 0 0 0 0,1-1 1 0 0,-1 1-1 0 0,0-1 0 0 0,1 0 0 0 0,-1 0 0 0 0,1 0 0 0 0,0 0 0 0 0,-1-1 1 0 0,1 1-1 0 0,-1-1 0 0 0,1 0 0 0 0,0 0 0 0 0,-1-1 0 0 0,1 1 0 0 0,2-1 13 0 0,0 0-464 0 0,0-1-1 0 0,-1 0 1 0 0,1 0-1 0 0,0-1 1 0 0,0 1-1 0 0,-1-1 1 0 0,0 0-1 0 0,1-1 1 0 0,-1 1-1 0 0,0-1 0 0 0,-1 0 1 0 0,5-5 464 0 0,6-4-2313 0 0,36-30-9853 0 0,-40 34 6758 0 0</inkml:trace>
  <inkml:trace contextRef="#ctx0" brushRef="#br0" timeOffset="718.814">696 59 2128 0 0,'0'0'2214'0'0,"0"0"-188"0"0,0 0 21 0 0,0 0 48 0 0,0 0-125 0 0,0 0-314 0 0,0 0-342 0 0,0 0-287 0 0,0 0-198 0 0,0 0-159 0 0,0 0-141 0 0,-29 33-42 0 0,-90 102-18 0 0,87-89 18 0 0,32-44-408 0 0,-1 1-1 0 0,1-1 0 0 0,-1 1 1 0 0,1-1-1 0 0,0 1 0 0 0,0-1 1 0 0,0 1-1 0 0,0-1 0 0 0,0 0 1 0 0,1 1-1 0 0,-1-1 0 0 0,1 1 1 0 0,-1-1-1 0 0,1 0 1 0 0,0 1-1 0 0,0-1 0 0 0,0 0 1 0 0,0 0-1 0 0,1 0 0 0 0,-1 1 1 0 0,1-2-1 0 0,-1 1 0 0 0,1 0 1 0 0,0 0-1 0 0,-1 0 0 0 0,1-1 1 0 0,0 1-1 0 0,0-1 0 0 0,0 1 1 0 0,0-1-1 0 0,0 0 0 0 0,1 0 1 0 0,-1 0-1 0 0,0 0 0 0 0,1 0 1 0 0,-1 0-1 0 0,0-1 1 0 0,1 1-1 0 0,-1-1 0 0 0,1 0 1 0 0,-1 0-1 0 0,1 0 0 0 0,-1 0 1 0 0,1 0-79 0 0,-3 0 0 0 0,9 1 178 0 0,1-1 0 0 0,-1 0-1 0 0,1 0 1 0 0,0-1 0 0 0,-1-1-1 0 0,0 1 1 0 0,1-1 0 0 0,-1-1-1 0 0,0 0 1 0 0,0 0-1 0 0,0-1 1 0 0,7-4-178 0 0,-6 2 35 0 0,-1-1-1 0 0,1 1 0 0 0,-1-1 1 0 0,-1-1-1 0 0,0 0 1 0 0,0 0-1 0 0,0-1 1 0 0,-1 0-1 0 0,0 0 1 0 0,-1 0-1 0 0,0-1 1 0 0,0 0-1 0 0,-1 0 0 0 0,0-1 1 0 0,-1 1-1 0 0,-1-1 1 0 0,1 0-1 0 0,-2 0 1 0 0,1-1-1 0 0,-2 1 1 0 0,1 0-1 0 0,-2-1 1 0 0,1 1-1 0 0,-2-8-34 0 0,-1 14-116 0 0,1 1-1 0 0,-1 0 1 0 0,0 0 0 0 0,-1 0 0 0 0,1 0 0 0 0,-1 1-1 0 0,1-1 1 0 0,-1 1 0 0 0,0-1 0 0 0,-1 1-1 0 0,1 0 1 0 0,-1 0 0 0 0,1 1 0 0 0,-1-1-1 0 0,0 1 1 0 0,0-1 0 0 0,0 1 0 0 0,0 1 0 0 0,0-1-1 0 0,0 0 1 0 0,0 1 0 0 0,-1 0 0 0 0,1 0-1 0 0,-1 0 1 0 0,1 1 0 0 0,-2-1 116 0 0,-75 6-6635 0 0,53 8 885 0 0,13-6 371 0 0,1 1-190 0 0</inkml:trace>
  <inkml:trace contextRef="#ctx0" brushRef="#br0" timeOffset="1501.373">1149 122 0 0 0,'0'0'332'0'0,"0"0"992"0"0,0 0 317 0 0,0 0 54 0 0,0 0 33 0 0,0 0-9 0 0,0 0-57 0 0,0 0-78 0 0,0 0-89 0 0,0 0-131 0 0,0 0-147 0 0,-10-2 6650 0 0,-12 0-6780 0 0,-69 45-487 0 0,86-40-589 0 0,3-3-8 0 0,0 1 0 0 0,-1-1-1 0 0,1 1 1 0 0,0 0 0 0 0,0 0 0 0 0,0 0 0 0 0,0 0 0 0 0,0 0 0 0 0,0 0-1 0 0,0 1 1 0 0,1-1 0 0 0,-1 1 0 0 0,0-1 0 0 0,1 1 0 0 0,-1 0 0 0 0,1-1 0 0 0,0 1-1 0 0,-1 0 1 0 0,1 0 0 0 0,0 0 0 0 0,0 0 0 0 0,0 0 0 0 0,0 0 0 0 0,1 0-1 0 0,-1 0 1 0 0,0 1 0 0 0,1-1 0 0 0,0 0 0 0 0,-1 0 0 0 0,1 1 0 0 0,0-1-1 0 0,0 0-2 0 0,31 24 91 0 0,71 40 86 0 0,-102-66-178 0 0,2 1 35 0 0,0 0 1 0 0,0 0-1 0 0,0 0 0 0 0,0 1 0 0 0,-1-1 1 0 0,1 0-1 0 0,0 1 0 0 0,-1-1 0 0 0,1 1 1 0 0,-1 0-1 0 0,1-1 0 0 0,-1 1 1 0 0,0 0-1 0 0,0 0 0 0 0,0 0 0 0 0,0 0 1 0 0,0 0-1 0 0,0 0 0 0 0,-1 0 0 0 0,1 0 1 0 0,0 0-1 0 0,-1 0 0 0 0,0 0 1 0 0,1 0-1 0 0,-1 0 0 0 0,0 1 0 0 0,0-1 1 0 0,0 0-1 0 0,-1 0 0 0 0,1 0 0 0 0,0 0 1 0 0,-1 1-1 0 0,0-1 0 0 0,1 0 0 0 0,-1 0 1 0 0,0 0-1 0 0,0 0 0 0 0,0 0 1 0 0,0-1-1 0 0,0 1 0 0 0,-1 0 0 0 0,1 0 1 0 0,0-1-1 0 0,-1 1 0 0 0,1-1 0 0 0,-1 1-34 0 0,-7 3 17 0 0,1-1 0 0 0,-1 0 0 0 0,0 0-1 0 0,0-1 1 0 0,-1 0 0 0 0,1-1-1 0 0,0 0 1 0 0,-1 0 0 0 0,0-1-1 0 0,1 0 1 0 0,-1-1 0 0 0,0 0-1 0 0,1 0 1 0 0,-1-1 0 0 0,0-1-1 0 0,1 0 1 0 0,-1 0 0 0 0,1 0-1 0 0,0-1 1 0 0,-2-1-17 0 0,-4-22-2048 0 0,14 6-5436 0 0,1 15 4142 0 0,0 0-8441 0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1 424 2024 0 0,'0'0'1369'0'0,"0"0"28"0"0,0 0 178 0 0,0 0 300 0 0,0 0 166 0 0,0 0-85 0 0,0 0-253 0 0,0 0-309 0 0,0 0-262 0 0,0 0-156 0 0,0 0-65 0 0,0 0-17 0 0,0 0 11 0 0,5-1 2295 0 0,87-194 391 0 0,-80 174-3520 0 0,0 1 0 0 0,1 0 0 0 0,1 1 0 0 0,0 0 0 0 0,2 1 0 0 0,0 1 1 0 0,5-3-72 0 0,-16 15 10 0 0,-5 4-15 0 0,0 1-1 0 0,0 0 0 0 0,0 0 0 0 0,0-1 0 0 0,0 1 0 0 0,1 0 0 0 0,-1-1 0 0 0,0 1 1 0 0,0 0-1 0 0,0 0 0 0 0,0-1 0 0 0,1 1 0 0 0,-1 0 0 0 0,0 0 0 0 0,0-1 0 0 0,0 1 1 0 0,1 0-1 0 0,-1 0 0 0 0,0 0 0 0 0,0 0 0 0 0,1-1 0 0 0,-1 1 0 0 0,0 0 1 0 0,0 0-1 0 0,1 0 0 0 0,-1 0 0 0 0,0 0 0 0 0,1 0 0 0 0,-1 0 0 0 0,0 0 0 0 0,1 0 1 0 0,-1 0-1 0 0,0 0 0 0 0,0 0 0 0 0,1 0 0 0 0,-1 0 0 0 0,0 0 0 0 0,1 0 0 0 0,-1 0 1 0 0,0 0-1 0 0,1 0 0 0 0,-1 0 0 0 0,0 1 0 0 0,0-1 0 0 0,1 0 0 0 0,-1 0 0 0 0,0 0 1 0 0,0 0-1 0 0,1 1 0 0 0,-1-1 0 0 0,0 0 0 0 0,0 0 0 0 0,0 0 0 0 0,1 1 1 0 0,-1-1-1 0 0,0 0 0 0 0,0 1 0 0 0,0-1 0 0 0,0 0 0 0 0,0 0 0 0 0,1 1 0 0 0,-1-1 1 0 0,0 0-1 0 0,0 1 0 0 0,0-1 0 0 0,0 0 0 0 0,0 0 0 0 0,0 1 0 0 0,0-1 0 0 0,0 0 6 0 0,25 162 34 0 0,-21-129-37 0 0,-4-26 3 0 0,0 1 1 0 0,1 0-1 0 0,0 0 0 0 0,1 0 0 0 0,0-1 1 0 0,0 1-1 0 0,0-1 0 0 0,1 1 0 0 0,0-1 1 0 0,1 0-1 0 0,3 6 0 0 0,-4-12 6 0 0,0 0 1 0 0,0 1 0 0 0,0-1 0 0 0,0 0-1 0 0,0-1 1 0 0,0 1 0 0 0,0-1-1 0 0,1 1 1 0 0,-1-1 0 0 0,0 0-1 0 0,0 0 1 0 0,0 0 0 0 0,1 0-1 0 0,-1-1 1 0 0,0 1 0 0 0,0-1-1 0 0,0 0 1 0 0,0 0 0 0 0,0 0-1 0 0,0-1 1 0 0,0 1 0 0 0,0 0-1 0 0,-1-1 1 0 0,1 0 0 0 0,0 0-1 0 0,-1 0 1 0 0,1 0 0 0 0,-1 0-1 0 0,0 0 1 0 0,0-1 0 0 0,0 1-1 0 0,0-1 1 0 0,0 1 0 0 0,0-1-1 0 0,-1 0 1 0 0,2-2-7 0 0,5-3 0 0 0,49-56 39 0 0,-2-3-1 0 0,41-67-38 0 0,-64 83 50 0 0,-32 50-48 0 0,0 1-8 0 0,0 0-9 0 0,0 0-4 0 0,-2 20-104 0 0,-12 170 250 0 0,19-105-1002 0 0,8-75-4706 0 0,6-9-3904 0 0,-13-1 5121 0 0,0 0-2738 0 0</inkml:trace>
  <inkml:trace contextRef="#ctx0" brushRef="#br0" timeOffset="300.385">853 236 3097 0 0,'0'0'2132'0'0,"0"0"-7"0"0,0 0 26 0 0,0 0-59 0 0,0 0-310 0 0,0 0-362 0 0,0 0-270 0 0,0 0-186 0 0,0 0-123 0 0,0 0-98 0 0,0 0-67 0 0,0 0-42 0 0,-16 25-34 0 0,-49 75-36 0 0,64-100-547 0 0,0 0 0 0 0,0 1 0 0 0,1-1 1 0 0,-1 1-1 0 0,0-1 0 0 0,0 1 0 0 0,0 0 0 0 0,0-1 0 0 0,0 1 0 0 0,1 0 0 0 0,-1 0 0 0 0,0-1 0 0 0,1 1 0 0 0,-1 0 1 0 0,1 0-1 0 0,-1 0 0 0 0,1 0 0 0 0,-1 0 0 0 0,1 0 0 0 0,-1 0 0 0 0,1 0 0 0 0,0 0 0 0 0,0 0 0 0 0,-1 0 0 0 0,1 0 1 0 0,0 0-1 0 0,0 0 0 0 0,0 0 0 0 0,0 0 0 0 0,0 0 0 0 0,0 0 0 0 0,1 0 0 0 0,-1 0 0 0 0,0 0 0 0 0,0 0 0 0 0,1 0 1 0 0,-1 0-1 0 0,1 0 0 0 0,-1 0 0 0 0,1 0 0 0 0,-1 0 0 0 0,1 0 0 0 0,-1-1 0 0 0,1 1 0 0 0,0 0 0 0 0,-1 0 0 0 0,1-1 1 0 0,0 1-1 0 0,0 0-17 0 0,3 1 132 0 0,2 2 20 0 0,0 0 0 0 0,0 0 1 0 0,0-1-1 0 0,0 0 1 0 0,1 0-1 0 0,-1 0 0 0 0,1-1 1 0 0,0 0-1 0 0,0-1 1 0 0,0 1-1 0 0,0-1 0 0 0,0 0 1 0 0,0-1-1 0 0,0 0 0 0 0,0 0 1 0 0,0-1-1 0 0,0 1 1 0 0,0-1-1 0 0,2-1-152 0 0,-5 1 57 0 0,1-1-1 0 0,-1 1 1 0 0,0-1-1 0 0,0 0 1 0 0,0 0-1 0 0,0 0 1 0 0,0 0-1 0 0,-1-1 1 0 0,1 0-1 0 0,-1 0 1 0 0,1 0-1 0 0,-1 0 1 0 0,0 0-1 0 0,0 0 1 0 0,-1-1-1 0 0,1 0 1 0 0,-1 1-1 0 0,1-1 1 0 0,-1 0-1 0 0,0 0 1 0 0,-1 0 0 0 0,1 0-1 0 0,-1-1 1 0 0,0 1-1 0 0,0 0 1 0 0,1-5-57 0 0,-2 7-15 0 0,0 0 1 0 0,0-1-1 0 0,-1 1 1 0 0,1 0-1 0 0,0 0 1 0 0,-1 0-1 0 0,1 0 1 0 0,-1 0 0 0 0,0 0-1 0 0,0 0 1 0 0,0 0-1 0 0,0 0 1 0 0,0 0-1 0 0,0 0 1 0 0,0 0-1 0 0,-1 1 1 0 0,1-1-1 0 0,-1 1 1 0 0,1-1 0 0 0,-1 1-1 0 0,0-1 1 0 0,1 1-1 0 0,-1 0 1 0 0,0 0-1 0 0,0 0 1 0 0,0 0-1 0 0,0 0 1 0 0,0 0-1 0 0,0 0 1 0 0,0 1 0 0 0,0-1 14 0 0,-116-20-4032 0 0,78 21-555 0 0,2 3-4096 0 0,22 0 127 0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4.0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1 170 0 0 0,'57'-12'0'0'0,"-22"27"0"0"0,-14-11 424 0 0,1-2 0 0 0,0 0 0 0 0,0-1 0 0 0,0-1 0 0 0,0-1 0 0 0,0-1 0 0 0,1-2-424 0 0,43-2 379 0 0,224-8 362 0 0,196 15-421 0 0,-417 2-293 0 0,39 4 402 0 0,-1-4 1 0 0,1-5 0 0 0,-1-5-1 0 0,2-5-429 0 0,-12-3 184 0 0,1 5-1 0 0,0 4 0 0 0,0 5 1 0 0,9 4-184 0 0,314 30 61 0 0,334-37 337 0 0,-38 4 122 0 0,-144-23-344 0 0,40 13 365 0 0,235-31 589 0 0,-334-10 350 0 0,-250 29-1269 0 0,-192 22-25 0 0,-72 0-126 0 0,0 0 46 0 0,0 0 55 0 0,0 0 62 0 0,0 0 64 0 0,0 0 69 0 0,0 0 5 0 0,0 0 18 0 0,0 0-3 0 0,0 0-35 0 0,0 0-30 0 0,0 0-62 0 0,0 0-66 0 0,0 0-64 0 0,0 0-40 0 0,0 0-35 0 0,0 0-14 0 0,0 0 9 0 0,0 0-19 0 0,0 0-8 0 0,0 0 1 0 0,0 0-26 0 0,0 0 1 0 0,0 0-5 0 0,0 0-10 0 0,0 0 4 0 0,0 0-14 0 0,0 0-8 0 0,0 0 2 0 0,0 0-4 0 0,0 0 1 0 0,0 0 8 0 0,0 0 20 0 0,0 0 11 0 0,0 0 16 0 0,0 0 15 0 0,0 0-5 0 0,0 0 22 0 0,0 0 5 0 0,0 0-8 0 0,0 0 12 0 0,0 0-8 0 0,0 0-2 0 0,0 0 2 0 0,0 0-1 0 0,0 0-18 0 0,0 0-2 0 0,0 0-13 0 0,0 0-28 0 0,0 0 31 0 0,0 0-1 0 0,0 0 6 0 0,0 0 26 0 0,0 0-20 0 0,0 0-6 0 0,0 0 2 0 0,0 0 8 0 0,0 0 9 0 0,0 0-26 0 0,0 0 21 0 0,0 0-4 0 0,0 0-2 0 0,0 0-1 0 0,0 0-7 0 0,0 0-5 0 0,0 0 2 0 0,0 0-1 0 0,0 0 8 0 0,0 0 3 0 0,0 0 1 0 0,0 0-62 0 0,0 0 14 0 0,0 0 8 0 0,0 0 8 0 0,0 0 28 0 0,0 0-5 0 0,0 0 6 0 0,0 0 7 0 0,0 0 14 0 0,0 0-5 0 0,0 0 11 0 0,0 0 9 0 0,0 0-10 0 0,0 0 5 0 0,0 0-8 0 0,0 0-20 0 0,0 0 3 0 0,0 0-9 0 0,0 0-3 0 0,0 0-4 0 0,0 0 2 0 0,0 0-4 0 0,0 0 2 0 0,0 0 12 0 0,0 0 7 0 0,0 0 1 0 0,0 0-4 0 0,0 0 6 0 0,0 0 11 0 0,0 0-1 0 0,0 0 9 0 0,0 0 20 0 0,0 0-1 0 0,0 0 17 0 0,0 0 17 0 0,0 0-2 0 0,0 0 9 0 0,0 0-12 0 0,0 0-7 0 0,0 0-8 0 0,0 0 6 0 0,0 0-10 0 0,0 0-3 0 0,0 0 6 0 0,0 0-30 0 0,0 0-12 0 0,0 0-6 0 0,0 0-18 0 0,0 0-6 0 0,0 0 7 0 0,0 0-8 0 0,0 0 2 0 0,0 0 19 0 0,24 23-6728 0 0,-15-14 1155 0 0,-1-5-175 0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14 752 0 0,'0'0'1276'0'0,"0"0"-62"0"0,0 0 108 0 0,0 0 295 0 0,0 0 246 0 0,0 0 59 0 0,0 0-143 0 0,0 0-236 0 0,0 0-252 0 0,0 0-237 0 0,0 0-210 0 0,4-3-181 0 0,2-2-532 0 0,1 0 536 0 0,-17 19 300 0 0,-208 243-220 0 0,166-184-4384 0 0,37-47-804 0 0,1 0-3552 0 0,8-15 4412 0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1 227 0 0 0,'0'0'2200'0'0,"0"0"236"0"0,0 0 106 0 0,0 0 25 0 0,0 0-107 0 0,0 0-266 0 0,0 0-380 0 0,0 0-373 0 0,0 0-300 0 0,0 0-180 0 0,0 0-143 0 0,0 0-131 0 0,0 0-107 0 0,0 0-107 0 0,16 3 1186 0 0,103-2 1230 0 0,95-2-1640 0 0,-57-36-1670 0 0,-146 32-7 0 0,-4 2-5898 0 0,-10 8-5855 0 0,-1-1 3426 0 0</inkml:trace>
  <inkml:trace contextRef="#ctx0" brushRef="#br0" timeOffset="257.611">71 466 13595 0 0,'0'0'1344'0'0,"0"0"-330"0"0,0 0 33 0 0,0 0 173 0 0,0 0 55 0 0,0 0-79 0 0,0 0-168 0 0,0 0-132 0 0,0 0-91 0 0,0 0-101 0 0,0 0-109 0 0,0 0-129 0 0,32 5-123 0 0,102 14-111 0 0,-41-28 47 0 0,74-31-755 0 0,-113 24-3355 0 0,0-1-5289 0 0,-40 13-2316 0 0</inkml:trace>
  <inkml:trace contextRef="#ctx0" brushRef="#br0" timeOffset="1149.21">849 24 3121 0 0,'0'0'2726'0'0,"0"0"-765"0"0,0 0-251 0 0,0 0 5 0 0,0 0 13 0 0,0 0-99 0 0,0 0-216 0 0,0 0-266 0 0,0 0-230 0 0,0 0-203 0 0,0 0-168 0 0,0 0-101 0 0,2-1-78 0 0,6-3-135 0 0,1 0 0 0 0,-1 1 0 0 0,0 0 0 0 0,1 1 0 0 0,0 0 0 0 0,-1 0 0 0 0,1 1 1 0 0,0 0-1 0 0,0 0 0 0 0,0 1 0 0 0,0 0 0 0 0,0 1 0 0 0,0 0-232 0 0,11-1 198 0 0,-17 0-186 0 0,0 0 0 0 0,-1 0 0 0 0,1 0 0 0 0,0 0 0 0 0,0 0 0 0 0,0 1 0 0 0,0-1 0 0 0,-1 1 0 0 0,1 0 0 0 0,0-1-1 0 0,-1 1 1 0 0,1 1 0 0 0,0-1 0 0 0,-1 0 0 0 0,1 1 0 0 0,-1-1 0 0 0,0 1 0 0 0,1 0 0 0 0,-1-1 0 0 0,0 1 0 0 0,0 0 0 0 0,0 0 0 0 0,-1 1-1 0 0,1-1 1 0 0,0 0 0 0 0,-1 1 0 0 0,1-1 0 0 0,-1 1 0 0 0,0-1 0 0 0,0 1 0 0 0,0 0 0 0 0,0-1 0 0 0,0 1 0 0 0,-1 0 0 0 0,1 0 0 0 0,-1 0-1 0 0,0-1 1 0 0,0 1 0 0 0,0 0 0 0 0,0 0 0 0 0,0 0 0 0 0,-1 0 0 0 0,1-1 0 0 0,-1 1 0 0 0,1 0 0 0 0,-1 0 0 0 0,0-1 0 0 0,0 1 0 0 0,-1 0-1 0 0,1-1-11 0 0,-18 32 61 0 0,-1-1 0 0 0,-1-2 0 0 0,-2 0-1 0 0,-1-1 1 0 0,-2-1 0 0 0,-23 20-61 0 0,-64 77 122 0 0,109-121-92 0 0,0 0 0 0 0,0 0 0 0 0,1 1 0 0 0,0-1 0 0 0,0 1-1 0 0,0-1 1 0 0,1 1 0 0 0,0 0 0 0 0,0 0 0 0 0,0 0 0 0 0,1 1 0 0 0,0-1-1 0 0,0 0 1 0 0,1 0 0 0 0,0 1 0 0 0,0-1 0 0 0,0 0 0 0 0,1 4-30 0 0,2-6 45 0 0,0 0 1 0 0,0-1 0 0 0,0 1 0 0 0,0-1 0 0 0,1 0 0 0 0,0 0-1 0 0,-1 0 1 0 0,1 0 0 0 0,0-1 0 0 0,0 1 0 0 0,0-1-1 0 0,1 0 1 0 0,-1 0 0 0 0,0-1 0 0 0,1 1 0 0 0,-1-1-1 0 0,1 0 1 0 0,0 0 0 0 0,-1-1 0 0 0,2 1-46 0 0,171 6 1027 0 0,-90-30-1055 0 0,-27-26-3968 0 0,-31 5-3088 0 0,-24 36 4948 0 0,4-3-3762 0 0,-4 6-1878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5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273 563 1664 0 0,'0'0'1015'0'0,"0"0"25"0"0,0 0 171 0 0,0 0 267 0 0,0 0 217 0 0,0 0 64 0 0,0 0-144 0 0,0 0-255 0 0,0 0-257 0 0,0 0-186 0 0,0 0-112 0 0,-6-7-46 0 0,-19-26-38 0 0,23 32-580 0 0,1-1-1 0 0,-1 1 0 0 0,1 0 0 0 0,-1 0 1 0 0,0 0-1 0 0,1 0 0 0 0,-1 0 0 0 0,0 0 1 0 0,0 0-1 0 0,0 0 0 0 0,0 1 0 0 0,0-1 1 0 0,1 1-1 0 0,-1-1 0 0 0,0 1 0 0 0,0 0 1 0 0,0 0-1 0 0,0 0 0 0 0,0 0 0 0 0,0 0 1 0 0,0 0-1 0 0,0 1 0 0 0,0-1 0 0 0,-1 1-140 0 0,-5 0 244 0 0,4 0-202 0 0,0 0 0 0 0,0 0 0 0 0,0 0 0 0 0,0 1 0 0 0,0 0 0 0 0,1 0 0 0 0,-1 0 0 0 0,0 0-1 0 0,1 0 1 0 0,0 1 0 0 0,-1-1 0 0 0,1 1 0 0 0,0 0 0 0 0,1 0 0 0 0,-1 0 0 0 0,0 1-42 0 0,-12 11 123 0 0,4-6-76 0 0,2 1 1 0 0,-1 0-1 0 0,1 0 0 0 0,0 1 0 0 0,1 0 1 0 0,1 0-1 0 0,0 1 0 0 0,0 0 1 0 0,1 0-1 0 0,0 1 0 0 0,1-1 1 0 0,1 1-1 0 0,0 1 0 0 0,1-1 1 0 0,0 0-1 0 0,1 1 0 0 0,1-1 0 0 0,0 1 1 0 0,0 1-48 0 0,1-11 22 0 0,0 0 1 0 0,0 0-1 0 0,1 1 1 0 0,-1-1-1 0 0,1 0 1 0 0,0 0-1 0 0,0 0 1 0 0,0 0-1 0 0,1 0 1 0 0,0 0-1 0 0,-1 0 1 0 0,1-1-1 0 0,0 1 1 0 0,1 0-1 0 0,-1-1 1 0 0,1 0-1 0 0,-1 1 0 0 0,1-1 1 0 0,0 0-1 0 0,0 0 1 0 0,1-1-1 0 0,-1 1 1 0 0,0-1-1 0 0,1 0 1 0 0,0 0-1 0 0,-1 0 1 0 0,1 0-1 0 0,1 0-22 0 0,7 2 93 0 0,0 0-1 0 0,-1-2 1 0 0,2 1-1 0 0,-1-1 1 0 0,0-1-1 0 0,0 0 1 0 0,1-1-1 0 0,-1 0 1 0 0,0-1-1 0 0,0-1 1 0 0,0 0-1 0 0,1 0 0 0 0,-2-1 1 0 0,1-1-1 0 0,0 0 1 0 0,-1 0-1 0 0,1-1 1 0 0,-1-1-1 0 0,-1 1 1 0 0,1-2-1 0 0,-1 0 1 0 0,0 0-1 0 0,-1-1 1 0 0,1 0-1 0 0,-1-1 1 0 0,-1 1-1 0 0,0-2 1 0 0,0 1-1 0 0,3-8-92 0 0,7-4 70 0 0,-2-1 0 0 0,0-1 0 0 0,-2-1 0 0 0,0 0 0 0 0,-2-1 0 0 0,0 0 0 0 0,-2-1 0 0 0,-1 0 0 0 0,-1 0 0 0 0,-1-1 0 0 0,-2 0 0 0 0,0-1-70 0 0,1-1 4 0 0,-2-1 0 0 0,-1 0 0 0 0,-1 0 0 0 0,-2 0 0 0 0,-1 0 0 0 0,-1 0 0 0 0,-1 1-1 0 0,-2-1 1 0 0,-1 1 0 0 0,-1 0 0 0 0,-7-15-4 0 0,11 38-17 0 0,1 0 0 0 0,-2 0 1 0 0,1 0-1 0 0,-1 1 0 0 0,0-1 0 0 0,0 1 0 0 0,0 0 1 0 0,-1 0-1 0 0,0 0 0 0 0,0 1 0 0 0,0-1 0 0 0,0 1 0 0 0,-1 1 1 0 0,1-1-1 0 0,-1 1 0 0 0,0 0 0 0 0,0 0 0 0 0,-1 1 1 0 0,1-1-1 0 0,0 1 0 0 0,-1 1 0 0 0,1-1 0 0 0,-1 1 1 0 0,0 1-1 0 0,1-1 0 0 0,-1 1 0 0 0,0 0 0 0 0,0 0 1 0 0,1 1-1 0 0,-1 0 0 0 0,0 0 0 0 0,1 1 0 0 0,-1 0 0 0 0,1 0 1 0 0,0 0-1 0 0,0 1 0 0 0,0 0 0 0 0,-5 2 17 0 0,-2 8 2 0 0,0-1 0 0 0,0 2 0 0 0,1-1-1 0 0,1 2 1 0 0,0-1 0 0 0,2 2 0 0 0,-1-1 0 0 0,2 1-1 0 0,0 1 1 0 0,1-1 0 0 0,0 1 0 0 0,2 1 0 0 0,0-1-1 0 0,1 1 1 0 0,0 0 0 0 0,2 0 0 0 0,0 0 0 0 0,1 0-1 0 0,1 0 1 0 0,1 6-2 0 0,-1 4 53 0 0,1 0 0 0 0,2 0 0 0 0,1 0 0 0 0,1 0 0 0 0,2-1-1 0 0,1 0 1 0 0,0 0 0 0 0,2-1 0 0 0,1 0 0 0 0,2 0 0 0 0,0-2 0 0 0,1 1-1 0 0,2-2 1 0 0,0 0 0 0 0,1-1 0 0 0,2 0 0 0 0,0-2 0 0 0,1 0 0 0 0,1-1-1 0 0,1-1 1 0 0,1-2 0 0 0,3 3-53 0 0,-10-9 84 0 0,-10-6-12 0 0,1 1 0 0 0,0-1 0 0 0,-1 0 0 0 0,1-1-1 0 0,0 0 1 0 0,1 0 0 0 0,-1 0 0 0 0,0-1-1 0 0,1 0 1 0 0,0-1 0 0 0,-1 1 0 0 0,2-1-72 0 0,-19-17-299 0 0,0 8-698 0 0,-15-11-1866 0 0,14 15-2200 0 0,-1 3-4023 0 0,9 1-751 0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2785 0 0,'0'0'2870'0'0,"0"0"-1149"0"0,0 0-335 0 0,0 0 56 0 0,0 0 42 0 0,0 0-72 0 0,0 0-213 0 0,0 0-279 0 0,0 0-269 0 0,0 0-178 0 0,0 0-74 0 0,0 0 11 0 0,0 0 62 0 0,2 11 57 0 0,31 290 1988 0 0,0-13-1616 0 0,-20-233 26 0 0,0-70 1826 0 0,59-172-1082 0 0,54-184-1155 0 0,-58 219-2039 0 0,-55 185-10238 0 0,-13-19 5885 0 0,0-2-2402 0 0</inkml:trace>
  <inkml:trace contextRef="#ctx0" brushRef="#br0" timeOffset="454.621">384 567 4345 0 0,'0'0'3037'0'0,"0"0"-1488"0"0,0 0-323 0 0,0 0 201 0 0,0 0 141 0 0,0 0-92 0 0,0 0-229 0 0,0 0-165 0 0,0 0-134 0 0,0 0-112 0 0,0 0-104 0 0,0 0-137 0 0,0 0-97 0 0,20-6-46 0 0,66-20-20 0 0,-83 25-373 0 0,0 0 0 0 0,-1 1-1 0 0,1-1 1 0 0,0 0 0 0 0,-1 0 0 0 0,1-1 0 0 0,-1 1-1 0 0,1 0 1 0 0,-1-1 0 0 0,0 0 0 0 0,0 1 0 0 0,1-1-1 0 0,-1 0 1 0 0,0 0 0 0 0,-1 0 0 0 0,1-1 0 0 0,0 1-1 0 0,-1 0 1 0 0,1-1 0 0 0,-1 1 0 0 0,1-1 0 0 0,-1 1-1 0 0,0-1 1 0 0,0 0 0 0 0,-1 1 0 0 0,1-2-59 0 0,2-5 162 0 0,-2 7-162 0 0,-1-1 0 0 0,1 1-1 0 0,-1 0 1 0 0,0-1 0 0 0,0 1 0 0 0,0 0 0 0 0,0-1 0 0 0,0 1 0 0 0,0-1-1 0 0,0 1 1 0 0,-1 0 0 0 0,1-1 0 0 0,-1 1 0 0 0,0 0 0 0 0,0 0-1 0 0,0 0 1 0 0,0-1 0 0 0,0 1 0 0 0,0 0 0 0 0,0 0 0 0 0,-1 0-1 0 0,1 0 1 0 0,-1 1 0 0 0,0-1 0 0 0,1 0 0 0 0,-1 1 0 0 0,0-1-1 0 0,0 1 1 0 0,0 0 0 0 0,0-1 0 0 0,0 1 0 0 0,0 0 0 0 0,0 0-1 0 0,-1 0 1 0 0,1 0 0 0 0,0 1 0 0 0,0-1 0 0 0,-1 1 0 0 0,1-1 0 0 0,0 1-1 0 0,-1 0 1 0 0,1 0 0 0 0,-1 0 0 0 0,1 0 0 0 0,0 0 0 0 0,-1 1-1 0 0,1-1 1 0 0,0 1 0 0 0,-1-1 0 0 0,1 1 0 0 0,0 0 0 0 0,0 0-1 0 0,0 0 1 0 0,-1 0 0 0 0,1 1 0 0 0,0-1 0 0 0,0 0 0 0 0,0 1 0 0 0,-7 6-23 0 0,-1 0 1 0 0,2 1-1 0 0,0 0 0 0 0,0 0 1 0 0,0 1-1 0 0,1 0 1 0 0,1 0-1 0 0,-1 1 1 0 0,2 0-1 0 0,0 0 1 0 0,0 0-1 0 0,1 1 0 0 0,0-1 1 0 0,1 1-1 0 0,0 0 1 0 0,1 0-1 0 0,0 0 1 0 0,1 1-1 0 0,1-1 1 0 0,0 0-1 0 0,0 0 1 0 0,3 11 22 0 0,-3-16 16 0 0,0-1 0 0 0,1 1 0 0 0,0-1 1 0 0,0 1-1 0 0,1-1 0 0 0,0 0 1 0 0,0 1-1 0 0,0-1 0 0 0,1 0 1 0 0,0 0-1 0 0,0-1 0 0 0,1 1 0 0 0,-1 0 1 0 0,1-1-1 0 0,0 0 0 0 0,1 0 1 0 0,-1 0-1 0 0,1-1 0 0 0,0 1 1 0 0,0-1-1 0 0,1 0 0 0 0,-1-1 1 0 0,1 1-1 0 0,0-1 0 0 0,-1 0 0 0 0,2-1 1 0 0,-1 1-1 0 0,0-1 0 0 0,0 0 1 0 0,1-1-1 0 0,-1 0 0 0 0,1 0 1 0 0,-1 0-1 0 0,1 0 0 0 0,-1-1 1 0 0,1 0-1 0 0,0-1 0 0 0,-1 0 0 0 0,1 0 1 0 0,-1 0-1 0 0,1-1 0 0 0,-1 1 1 0 0,0-2-1 0 0,5-1-16 0 0,7-10-981 0 0,-1 0 0 0 0,0-1 0 0 0,-1-1-1 0 0,-1 0 1 0 0,0-1 0 0 0,8-14 981 0 0,26-29-8363 0 0,-32 41 3516 0 0,-5 4 591 0 0</inkml:trace>
  <inkml:trace contextRef="#ctx0" brushRef="#br0" timeOffset="710.587">993 453 792 0 0,'0'0'2209'0'0,"0"0"-153"0"0,0 0 181 0 0,0 0 306 0 0,0 0-17 0 0,0 0-345 0 0,0 0-456 0 0,0 0-378 0 0,0 0-272 0 0,0 0-198 0 0,0 0-137 0 0,0 0-138 0 0,-14 28-137 0 0,-41 85-126 0 0,-5 33 70 0 0,58-113-2520 0 0,2-33 1131 0 0,0 0-262 0 0,-2-1-5222 0 0,1-3 3319 0 0,-1-1-1578 0 0,0 4 1265 0 0</inkml:trace>
  <inkml:trace contextRef="#ctx0" brushRef="#br0" timeOffset="952.696">741 438 6225 0 0,'0'0'2925'0'0,"0"0"-367"0"0,0 0-390 0 0,0 0-395 0 0,0 0-473 0 0,0 0-441 0 0,0 0-271 0 0,0 0-108 0 0,0 0-3 0 0,0 0 56 0 0,0 0 9 0 0,0 0-39 0 0,0 0-56 0 0,9 14-54 0 0,28 45-15 0 0,-25-42-103 0 0,1-2 0 0 0,0 1 1 0 0,1-2-1 0 0,1 0 0 0 0,0 0 0 0 0,1-2 1 0 0,0 0-1 0 0,4 1-275 0 0,54 45 288 0 0,1-15-355 0 0,-39-38-3450 0 0,-24-14-2495 0 0,-10 3-755 0 0,-2 2-1509 0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63 8730 0 0,'0'0'2004'0'0,"0"0"-226"0"0,0 0-260 0 0,0 0-125 0 0,0 0-124 0 0,0 0-175 0 0,0 0-172 0 0,0 0-217 0 0,0 0-174 0 0,0 0-76 0 0,0 0 0 0 0,0 0 12 0 0,0 0 11 0 0,0 8-35 0 0,-9 153 1399 0 0,4-73-1343 0 0,8-83-465 0 0,0 0 1 0 0,0 0 0 0 0,1 0 0 0 0,0 0 0 0 0,0-1 0 0 0,0 0 0 0 0,1 0 0 0 0,-1 0 0 0 0,1 0 0 0 0,0-1 0 0 0,0 1-1 0 0,1-1 1 0 0,-1 0 0 0 0,0-1 0 0 0,1 0 0 0 0,0 0 0 0 0,2 1-35 0 0,81 4-488 0 0,-46-34-4744 0 0,-21 1-2151 0 0,-21 24 6620 0 0,6-8-4503 0 0,0 5-778 0 0</inkml:trace>
  <inkml:trace contextRef="#ctx0" brushRef="#br0" timeOffset="270.455">404 11 7922 0 0,'0'0'2698'0'0,"0"0"-758"0"0,0 0-425 0 0,0 0-137 0 0,0 0-97 0 0,0 0-118 0 0,0 0-124 0 0,0 0-137 0 0,0 0-70 0 0,0 0-84 0 0,0 0-105 0 0,0 0-97 0 0,-25 33-75 0 0,-75 103-45 0 0,44-36 317 0 0,40-61-664 0 0,1 0 1 0 0,2 1-1 0 0,2 1 1 0 0,2 0-1 0 0,1 0 1 0 0,2 1-1 0 0,2 0 1 0 0,2 42-80 0 0,-2-28 363 0 0,3-45-2436 0 0,0-4-4238 0 0,1-7-5909 0 0,0-4 7578 0 0</inkml:trace>
  <inkml:trace contextRef="#ctx0" brushRef="#br0" timeOffset="604.985">715 177 6353 0 0,'0'0'2374'0'0,"0"0"-896"0"0,0 0-290 0 0,0 0 59 0 0,0 0 88 0 0,0 0-47 0 0,0 0-122 0 0,0 0-179 0 0,0 0-199 0 0,-34 22-160 0 0,-103 68-159 0 0,71-25 36 0 0,58-51-407 0 0,1-1 10 0 0,-1-1 0 0 0,2 1 0 0 0,0 0 0 0 0,0 0 0 0 0,1 0 0 0 0,1 1 0 0 0,0 0 0 0 0,1 0 0 0 0,0 0 0 0 0,2 0 1 0 0,-1 9-109 0 0,1-20 19 0 0,1 1 1 0 0,-1 0 0 0 0,1-1-1 0 0,0 1 1 0 0,0 0 0 0 0,0-1-1 0 0,1 1 1 0 0,-1 0 0 0 0,1-1 0 0 0,0 1-1 0 0,0-1 1 0 0,0 1 0 0 0,1-1-1 0 0,-1 0 1 0 0,1 1 0 0 0,0-1-1 0 0,-1 0 1 0 0,2 0 0 0 0,-1 0 0 0 0,0 0-1 0 0,0-1 1 0 0,1 1 0 0 0,0-1-1 0 0,-1 1 1 0 0,1-1 0 0 0,0 0-1 0 0,0 0 1 0 0,0 0 0 0 0,1 0 0 0 0,-1-1-1 0 0,2 2-19 0 0,4-1 149 0 0,0 1 0 0 0,0-2 0 0 0,0 1 0 0 0,1-1 0 0 0,-1 0 0 0 0,0-1 0 0 0,0 0 0 0 0,1 0 0 0 0,-1-1 0 0 0,0-1 0 0 0,0 1 0 0 0,0-2 0 0 0,0 1 0 0 0,0-1 0 0 0,0 0 0 0 0,-1-1 0 0 0,1 0 0 0 0,-1 0 0 0 0,0-1 0 0 0,0 0 0 0 0,-1 0 0 0 0,6-6-149 0 0,-1 2 97 0 0,-1-1-1 0 0,0-1 1 0 0,-1 1-1 0 0,0-2 0 0 0,-1 1 1 0 0,0-1-1 0 0,0-1 1 0 0,-2 0-1 0 0,1 0 1 0 0,-2 0-1 0 0,0-1 1 0 0,0 0-1 0 0,2-14-96 0 0,-4 15-45 0 0,-1 0 1 0 0,-1-1-1 0 0,-1 0 0 0 0,0 1 0 0 0,0-1 1 0 0,-1 0-1 0 0,-1 0 0 0 0,-1 1 1 0 0,0-1-1 0 0,-3-12 45 0 0,3 21-244 0 0,0-1 0 0 0,0 0 1 0 0,-1 1-1 0 0,0-1 0 0 0,0 1 1 0 0,0 0-1 0 0,-1 0 0 0 0,1 0 0 0 0,-1 1 1 0 0,0-1-1 0 0,-1 1 0 0 0,1 0 1 0 0,-1 0-1 0 0,0 0 0 0 0,0 1 0 0 0,0 0 1 0 0,0 0 243 0 0,-47-6-7105 0 0,43 9 3802 0 0,-1 0-6950 0 0</inkml:trace>
  <inkml:trace contextRef="#ctx0" brushRef="#br0" timeOffset="1017.313">1123 251 5593 0 0,'0'0'2349'0'0,"0"0"-634"0"0,0 0-320 0 0,0 0-87 0 0,0 0-112 0 0,0 0-164 0 0,0 0-142 0 0,0 0-126 0 0,0 0-104 0 0,0 0-89 0 0,0 0-101 0 0,0 0-86 0 0,-22 1-71 0 0,-68 6-34 0 0,87-7-255 0 0,0 1 1 0 0,0-1-1 0 0,1 1 1 0 0,-1-1-1 0 0,0 1 1 0 0,1 0-1 0 0,-1 0 1 0 0,1 0-1 0 0,-1 0 1 0 0,1 1-1 0 0,-1-1 1 0 0,1 1-1 0 0,0-1 1 0 0,-1 1-1 0 0,1 0 1 0 0,0 0-1 0 0,0 0 1 0 0,1 0-1 0 0,-1 0 1 0 0,0 0-1 0 0,1 0 1 0 0,-1 1-1 0 0,1-1 1 0 0,0 1-1 0 0,0-1 1 0 0,-1 2-25 0 0,-6 12 116 0 0,2-7-93 0 0,1 2 1 0 0,0-1-1 0 0,1 0 0 0 0,0 1 0 0 0,1 0 0 0 0,0 0 1 0 0,1 0-1 0 0,0 0 0 0 0,0 1 0 0 0,1-1 0 0 0,1 0 1 0 0,0 1-1 0 0,1-1 0 0 0,0 0 0 0 0,2 8-23 0 0,0-12 84 0 0,0-1-1 0 0,1 0 1 0 0,0 0-1 0 0,1 0 1 0 0,-1 0-1 0 0,1-1 0 0 0,0 0 1 0 0,0 0-1 0 0,1 0 1 0 0,-1-1-1 0 0,1 1 1 0 0,0-1-1 0 0,0-1 1 0 0,1 1-1 0 0,-1-1 1 0 0,1 0-1 0 0,-1-1 1 0 0,1 1-1 0 0,0-1 0 0 0,0-1 1 0 0,0 1-1 0 0,0-1 1 0 0,1-1-1 0 0,-1 1 1 0 0,0-1-1 0 0,0 0 1 0 0,0-1-1 0 0,0 0 1 0 0,1 0-1 0 0,-1 0 0 0 0,3-2-83 0 0,2-1 168 0 0,0-1-1 0 0,0-1 0 0 0,0 0 0 0 0,-1 0 0 0 0,0-1 0 0 0,0-1 0 0 0,-1 0 0 0 0,0 0 0 0 0,0-1 0 0 0,-1 0 0 0 0,0-1 0 0 0,0 0 0 0 0,-1 0 0 0 0,-1-1 0 0 0,0 0 0 0 0,6-11-167 0 0,-8 14 26 0 0,0-1 0 0 0,-1 0-1 0 0,0 1 1 0 0,0-1 0 0 0,-1-1 0 0 0,0 1 0 0 0,-1 0-1 0 0,1-1 1 0 0,-2 1 0 0 0,0-1 0 0 0,0 0-1 0 0,0-8-25 0 0,-4 11-141 0 0,1 0-1 0 0,-1 0 1 0 0,0 0-1 0 0,0 1 0 0 0,-1-1 1 0 0,0 1-1 0 0,0 0 1 0 0,0 0-1 0 0,-1 1 1 0 0,0-1-1 0 0,0 1 0 0 0,0 0 1 0 0,-1 1-1 0 0,0-1 1 0 0,0 1-1 0 0,0 0 0 0 0,0 0 1 0 0,0 1-1 0 0,-1 0 1 0 0,0 0-1 0 0,0 0 0 0 0,0 1 1 0 0,-3-1 141 0 0,-47-5-3669 0 0,19 12-5693 0 0,23 0 60 0 0</inkml:trace>
  <inkml:trace contextRef="#ctx0" brushRef="#br0" timeOffset="2559.691">1492 380 2745 0 0,'0'0'2707'0'0,"0"0"-684"0"0,0 0-224 0 0,0 0 112 0 0,0 0 29 0 0,0 0-154 0 0,0 0-261 0 0,0 0-307 0 0,0 0-219 0 0,0 0-114 0 0,0 0-101 0 0,0 0-56 0 0,0 0-4 0 0,2-11-60 0 0,30-85 1329 0 0,48-48-420 0 0,-34 93-1310 0 0,-42 84-411 0 0,0 96 269 0 0,-3-128-100 0 0,1 0 0 0 0,-1 0 0 0 0,1 0 0 0 0,0-1 1 0 0,-1 1-1 0 0,1 0 0 0 0,0-1 0 0 0,0 1 0 0 0,-1-1 0 0 0,1 1 0 0 0,0-1 0 0 0,0 0 0 0 0,0 0 0 0 0,0 0 0 0 0,0 0 0 0 0,-1 0 0 0 0,1 0 0 0 0,0-1 0 0 0,0 1 0 0 0,0 0 0 0 0,0-1 0 0 0,-1 0 0 0 0,1 1 1 0 0,0-1-1 0 0,-1 0 0 0 0,1 0 0 0 0,0 0 0 0 0,1-1-21 0 0,133-137 350 0 0,-30 40-352 0 0,-106 99-4 0 0,0 1 0 0 0,0-1 0 0 0,0 0 0 0 0,0 1 1 0 0,0-1-1 0 0,0 1 0 0 0,0-1 0 0 0,0 0 0 0 0,0 1 0 0 0,0-1 1 0 0,0 1-1 0 0,0-1 0 0 0,1 0 0 0 0,-1 1 0 0 0,0-1 0 0 0,0 0 1 0 0,0 1-1 0 0,1-1 0 0 0,-1 0 0 0 0,0 1 0 0 0,0-1 0 0 0,1 0 1 0 0,-1 0-1 0 0,0 1 0 0 0,1-1 0 0 0,-1 0 0 0 0,0 0 0 0 0,1 0 1 0 0,-1 1-1 0 0,0-1 0 0 0,1 0 0 0 0,-1 0 0 0 0,1 0 0 0 0,-1 0 1 0 0,0 0-1 0 0,1 0 0 0 0,-1 0 0 0 0,0 0 0 0 0,1 0 0 0 0,-1 0 1 0 0,1 0-1 0 0,-1 0 6 0 0,0 1 5 0 0,-21 79 116 0 0,-11 93 26 0 0,39-125-749 0 0,0-43-627 0 0,13 1-7557 0 0,-18-6 7240 0 0,7 0-6882 0 0,-4-3 1813 0 0</inkml:trace>
  <inkml:trace contextRef="#ctx0" brushRef="#br0" timeOffset="2826.443">2366 8 8954 0 0,'0'0'3999'0'0,"0"0"-2134"0"0,0 0-577 0 0,0 0 90 0 0,0 0 66 0 0,0 0-110 0 0,-32 30-255 0 0,-105 99-283 0 0,-127 127 667 0 0,61-71-1357 0 0,102-79-3157 0 0,94-92-1265 0 0,8-8-7654 0 0,0-3 7601 0 0</inkml:trace>
  <inkml:trace contextRef="#ctx0" brushRef="#br0" timeOffset="3254.916">2436 372 6241 0 0,'0'0'2041'0'0,"0"0"-86"0"0,0 0 33 0 0,0 0 25 0 0,0 0-238 0 0,0 0-379 0 0,0 0-308 0 0,0 0-201 0 0,0 0-105 0 0,0 0-125 0 0,0 0-125 0 0,0 0-105 0 0,0 0-79 0 0,-12-5-25 0 0,-39-16-4 0 0,8 29 267 0 0,-40 44 164 0 0,71-46-705 0 0,1 1 0 0 0,0 0 0 0 0,0 1 0 0 0,0 0 0 0 0,1 1 0 0 0,0 0 0 0 0,1 1 0 0 0,0 0 0 0 0,-4 7-45 0 0,12-16-2 0 0,0 0 0 0 0,0 0 0 0 0,1 0-1 0 0,-1 1 1 0 0,1-1 0 0 0,-1 0 0 0 0,1 1 0 0 0,0-1-1 0 0,-1 0 1 0 0,1 1 0 0 0,0-1 0 0 0,0 0 0 0 0,0 1-1 0 0,0-1 1 0 0,0 0 0 0 0,0 1 0 0 0,0-1 0 0 0,0 0-1 0 0,1 1 1 0 0,-1-1 0 0 0,0 0 0 0 0,1 1 0 0 0,-1-1-1 0 0,1 0 1 0 0,0 0 0 0 0,-1 1 0 0 0,1-1 0 0 0,0 0-1 0 0,0 0 1 0 0,0 0 0 0 0,0 0 0 0 0,0 0 0 0 0,0 0-1 0 0,0 0 1 0 0,0-1 0 0 0,0 1 0 0 0,0 0 0 0 0,0 0-1 0 0,2 0 3 0 0,55 22 23 0 0,-44-20-5 0 0,3 2-12 0 0,54 31 56 0 0,-69-34-33 0 0,-1 0 0 0 0,0-1 0 0 0,1 1 0 0 0,-1 0 1 0 0,0 0-1 0 0,0-1 0 0 0,0 1 0 0 0,-1 0 0 0 0,1 0 0 0 0,0 0 0 0 0,-1 0 0 0 0,1 0 0 0 0,-1 0 1 0 0,0 0-1 0 0,0 0 0 0 0,1 0 0 0 0,-1 0 0 0 0,-1 1 0 0 0,1-1 0 0 0,0 0 0 0 0,0 0 0 0 0,-1 0 1 0 0,1 0-1 0 0,-1 0 0 0 0,0 0 0 0 0,1 0 0 0 0,-1 0 0 0 0,0-1 0 0 0,0 1 0 0 0,0 0 1 0 0,-1 0-1 0 0,1-1 0 0 0,0 1 0 0 0,-1-1 0 0 0,1 1 0 0 0,-2 0-29 0 0,-80 42 984 0 0,71-41-982 0 0,-1 0-1 0 0,1-1 0 0 0,-1-1 0 0 0,1 0 0 0 0,-1 0 1 0 0,0-1-1 0 0,1-1 0 0 0,-1 0 0 0 0,1-1 0 0 0,-4-1-1 0 0,-19-22-1998 0 0,29 13-2082 0 0,1-2-4425 0 0,4 6-3188 0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48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15 0 0 0,'0'0'2054'0'0,"0"0"102"0"0,0 0-25 0 0,0 0 24 0 0,0 0 74 0 0,0 0-91 0 0,0 0-183 0 0,0 0-292 0 0,0 0-351 0 0,0 0-244 0 0,0 0-213 0 0,0-2-149 0 0,0-8-104 0 0,0 8-107 0 0,0 17 886 0 0,15 96 367 0 0,-1 219-464 0 0,-47-109-1044 0 0,11-110-809 0 0,19-101-4649 0 0,2-27-7528 0 0,1 13 5107 0 0</inkml:trace>
  <inkml:trace contextRef="#ctx0" brushRef="#br0" timeOffset="5082.337">0 49 0 0 0,'0'0'848'0'0,"0"0"522"0"0,0 0 305 0 0,0 0 123 0 0,0 0-6 0 0,0 0-154 0 0,0 0-182 0 0,0 0-118 0 0,0 0-96 0 0,0 0-80 0 0,3 0-86 0 0,62 11 6523 0 0,49-1-5017 0 0,262-6-716 0 0,-273-15-2664 0 0,-114 8-7841 0 0,2 3 1903 0 0,0 3-4533 0 0</inkml:trace>
  <inkml:trace contextRef="#ctx0" brushRef="#br0" timeOffset="5651.994">78 479 560 0 0,'0'0'1658'0'0,"0"0"-831"0"0,0 0-322 0 0,0 0 74 0 0,0 0 118 0 0,0 0 8 0 0,0 0-100 0 0,0 0-82 0 0,0 0-116 0 0,0 0-90 0 0,0 0-33 0 0,0 0-16 0 0,0 0 67 0 0,0 3 112 0 0,0-2-333 0 0,-1 0 1 0 0,1 0 0 0 0,0 1-1 0 0,0-1 1 0 0,-1 0 0 0 0,1 0 0 0 0,-1 0-1 0 0,1 0 1 0 0,-1 0 0 0 0,0 0-1 0 0,1 0 1 0 0,-1 0 0 0 0,0 0 0 0 0,0 0-1 0 0,1 0 1 0 0,-1 0 0 0 0,0 0 0 0 0,0 0-1 0 0,0-1 1 0 0,0 1 0 0 0,0 0-1 0 0,0-1 1 0 0,0 1 0 0 0,0-1 0 0 0,-1 1-1 0 0,1-1 1 0 0,0 1 0 0 0,0-1-1 0 0,0 0 1 0 0,-1 0 0 0 0,1 0 0 0 0,0 0-1 0 0,0 1 1 0 0,0-2 0 0 0,-1 1 0 0 0,1 0-1 0 0,0 0 1 0 0,0 0 0 0 0,0 0-1 0 0,-1-1 1 0 0,1 1 0 0 0,-1-1-115 0 0,-12 1-421 0 0,-1 0 6261 0 0,18 0 595 0 0,13 0-5800 0 0,125-15 1256 0 0,12 1-1355 0 0,-136 11-2440 0 0,-12 2-1964 0 0,-1 1-3628 0 0,-2 0-4518 0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5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1688 0 0,'0'0'1782'0'0,"0"0"-243"0"0,0 0-61 0 0,0 0 142 0 0,0 0 140 0 0,0 0-90 0 0,0 0-206 0 0,0 0-282 0 0,0 0-288 0 0,0 0-193 0 0,0 0-110 0 0,0 0-72 0 0,0 0-55 0 0,6 4 1525 0 0,123 7 3783 0 0,-41-10-4646 0 0,145-9 66 0 0,-209 7-1136 0 0,-15 1-148 0 0,-30 0-14680 0 0,14 4 9084 0 0,2 0-1247 0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5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7082 0 0,'0'0'3464'0'0,"0"0"-1035"0"0,0 0-697 0 0,0 0-252 0 0,0 0-126 0 0,0 0-164 0 0,0 0-147 0 0,0 0-103 0 0,0 0-93 0 0,0 0-45 0 0,0 0-51 0 0,0 0-60 0 0,0 0-57 0 0,16 4-72 0 0,52 13-43 0 0,-55-14-368 0 0,1-2 1 0 0,0 0-1 0 0,0 0 1 0 0,0-1-1 0 0,-1-1 0 0 0,1 0 1 0 0,0-1-1 0 0,-1 0 1 0 0,1-2-1 0 0,1 0-151 0 0,28-5 160 0 0,90-8-729 0 0,-105 15-3612 0 0,0 2-3984 0 0,-25 0-3465 0 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7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0 0 0,'0'0'1184'0'0,"0"0"379"0"0,0 0 47 0 0,0 0-143 0 0,0 0-153 0 0,0 0-145 0 0,0 0-117 0 0,0 0-41 0 0,0 0-36 0 0,-3 13 9611 0 0,3-12-5373 0 0,286-4-3887 0 0,-172-8-998 0 0,-113 11-289 0 0,-1 0 6 0 0,0 0 10 0 0,0 0-19 0 0,0 0-19 0 0,-27 4-398 0 0,15-1-810 0 0,-1 1 2779 0 0,4-2-3954 0 0,2-1-4192 0 0,-1-1-5986 0 0,8 0 5006 0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0 0 0,'0'0'1087'0'0,"0"0"64"0"0,0 0 68 0 0,0 0 164 0 0,0 0 164 0 0,0 0 37 0 0,0 0-169 0 0,0 0-312 0 0,0 0-334 0 0,0 0-256 0 0,0 0-64 0 0,0 0 87 0 0,0 0 136 0 0,1 5 99 0 0,35 152 4193 0 0,-2-58-4142 0 0,-5 2 0 0 0,-5 1 0 0 0,-1 18-822 0 0,8 35 318 0 0,-30-155-288 0 0,-1 1 0 0 0,1-1 0 0 0,0 0 0 0 0,-1 1-1 0 0,1-1 1 0 0,-1 0 0 0 0,1 0 0 0 0,0 1 0 0 0,-1-1 0 0 0,1 0-1 0 0,0 0 1 0 0,-1 0 0 0 0,1 0 0 0 0,0 0 0 0 0,-1 0-1 0 0,1 0 1 0 0,0 0 0 0 0,-1 0 0 0 0,1 0 0 0 0,0 0 0 0 0,-1-1-1 0 0,1 1 1 0 0,-1 0 0 0 0,1 0 0 0 0,0-1 0 0 0,-1 1-1 0 0,1 0 1 0 0,-1-1 0 0 0,1 1 0 0 0,-1 0 0 0 0,1-1 0 0 0,-1 1-1 0 0,1-1 1 0 0,-1 1 0 0 0,1-1 0 0 0,-1 1 0 0 0,0-1-1 0 0,1 0 1 0 0,-1 1 0 0 0,0-1 0 0 0,0 1 0 0 0,1-1 0 0 0,-1 0-1 0 0,0 1 1 0 0,0-1 0 0 0,0 1 0 0 0,0-1 0 0 0,1 0 0 0 0,-1 1-1 0 0,0-1 1 0 0,0 0 0 0 0,-1 1 0 0 0,1-1 0 0 0,0 0-1 0 0,0 1 1 0 0,0-1 0 0 0,0 0 0 0 0,0 1 0 0 0,-1-1 0 0 0,1 0-30 0 0,1-2-55 0 0,17-42 450 0 0,-1 0 0 0 0,-3-1-1 0 0,-2 0 1 0 0,6-48-395 0 0,-14 72 58 0 0,66-382 132 0 0,-68 356-831 0 0,-2 48 74 0 0,0 0-409 0 0,0 18-5831 0 0,0-7 779 0 0,0 0-4462 0 0</inkml:trace>
  <inkml:trace contextRef="#ctx0" brushRef="#br0" timeOffset="581.612">604 726 1400 0 0,'0'0'1686'0'0,"0"0"-150"0"0,0 0 181 0 0,0 0 124 0 0,0 0 16 0 0,0 0-97 0 0,0 0-227 0 0,0 0-216 0 0,0 0-214 0 0,0 0-201 0 0,0 0-120 0 0,0 0-99 0 0,0 0-77 0 0,18-4-26 0 0,57-12-28 0 0,-73 16-507 0 0,-1 0 1 0 0,1 0-1 0 0,0-1 0 0 0,-1 1 0 0 0,1-1 1 0 0,-1 1-1 0 0,1-1 0 0 0,-1 1 1 0 0,1-1-1 0 0,-1 0 0 0 0,1 0 1 0 0,-1 0-1 0 0,1 0 0 0 0,-1 0 0 0 0,0 0 1 0 0,0 0-1 0 0,1 0 0 0 0,-1-1 1 0 0,0 1-1 0 0,0 0 0 0 0,0-1 0 0 0,-1 1 1 0 0,1-1-1 0 0,0 1 0 0 0,0-1 1 0 0,-1 1-1 0 0,1-1 0 0 0,-1 0 1 0 0,1 1-1 0 0,-1-1 0 0 0,0 0 0 0 0,0 1 1 0 0,0-2-46 0 0,2-5 180 0 0,-1 4-132 0 0,1 0 1 0 0,-1-1-1 0 0,0 1 0 0 0,0-1 1 0 0,0 1-1 0 0,-1-1 1 0 0,1 1-1 0 0,-1-1 0 0 0,0 1 1 0 0,0-1-1 0 0,-1 1 1 0 0,0-1-1 0 0,1 1 0 0 0,-1-1 1 0 0,-1 1-1 0 0,1 0 1 0 0,-1 0-1 0 0,0-1 0 0 0,0 1 1 0 0,0 0-1 0 0,0 0-48 0 0,-3 0-35 0 0,-1 0 0 0 0,1 1 0 0 0,0-1 0 0 0,-1 1 0 0 0,0 1 0 0 0,0-1 0 0 0,0 1 0 0 0,0 0 1 0 0,0 0-1 0 0,0 1 0 0 0,0-1 0 0 0,-1 1 0 0 0,1 1 0 0 0,-1-1 0 0 0,1 1 0 0 0,0 0 0 0 0,-1 1 0 0 0,1 0 0 0 0,0 0 0 0 0,-1 0 0 0 0,1 1 0 0 0,0-1 0 0 0,0 2 0 0 0,0-1 0 0 0,0 1 0 0 0,0-1 0 0 0,1 2 0 0 0,-5 2 35 0 0,1 0 6 0 0,1 0-1 0 0,0 0 0 0 0,0 1 0 0 0,0 0 1 0 0,1 1-1 0 0,0 0 0 0 0,1 0 0 0 0,0 0 1 0 0,0 1-1 0 0,1 0 0 0 0,0 0 0 0 0,0 0 1 0 0,1 0-1 0 0,0 1 0 0 0,1 0 0 0 0,0 0 1 0 0,1 0-1 0 0,-2 10-5 0 0,3-13 86 0 0,1 0 0 0 0,-1 0 0 0 0,2 0 0 0 0,-1 0 0 0 0,1 1 1 0 0,0-1-1 0 0,0 0 0 0 0,1 0 0 0 0,0 0 0 0 0,0-1 0 0 0,0 1 0 0 0,1 0 0 0 0,0-1 0 0 0,1 0 0 0 0,-1 0 1 0 0,1 0-1 0 0,0 0 0 0 0,1 0 0 0 0,-1-1 0 0 0,1 0 0 0 0,0 0 0 0 0,1 0 0 0 0,-1 0 0 0 0,1-1 0 0 0,5 3-86 0 0,1 0 121 0 0,-1-1-1 0 0,2-1 0 0 0,-1 0 1 0 0,1-1-1 0 0,-1 0 0 0 0,1-1 1 0 0,0 0-1 0 0,0-1 0 0 0,1 0 1 0 0,-1-1-1 0 0,0-1 0 0 0,0 0 0 0 0,1-1 1 0 0,7-1-121 0 0,35-33-2467 0 0,-43 16-2331 0 0,-3 0-5062 0 0,-7 11 1486 0 0</inkml:trace>
  <inkml:trace contextRef="#ctx0" brushRef="#br0" timeOffset="838.55">1022 704 5505 0 0,'0'0'3585'0'0,"0"0"-1569"0"0,0 0-505 0 0,0 0-18 0 0,0 0-94 0 0,0 0-256 0 0,0 0-315 0 0,0 0-272 0 0,0 0-227 0 0,0 0-139 0 0,0 0-70 0 0,0 0-50 0 0,0 0-26 0 0,-17 33-34 0 0,-54 101-33 0 0,36-77-156 0 0,-2-8-2870 0 0,27-36-1231 0 0,0 0-3630 0 0,8-7 4552 0 0</inkml:trace>
  <inkml:trace contextRef="#ctx0" brushRef="#br0" timeOffset="1078.207">825 777 4033 0 0,'0'0'2876'0'0,"0"0"-288"0"0,0 0-298 0 0,0 0-273 0 0,0 0-374 0 0,0 0-457 0 0,0 0-358 0 0,0 0-230 0 0,0 0-96 0 0,0 0 46 0 0,0 0 59 0 0,0 0 39 0 0,0 0-12 0 0,5 8-43 0 0,58 91 2042 0 0,-48-82-2669 0 0,53 46 1100 0 0,-7-47-5654 0 0,-51-16 1233 0 0,-3 0-2735 0 0,-4 0-5085 0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06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12403 0 0,'0'0'1351'0'0,"0"0"-379"0"0,0 0-141 0 0,0 0 130 0 0,0 0 119 0 0,0 0 54 0 0,0 0-40 0 0,0 0-98 0 0,0 0-96 0 0,0 0-107 0 0,0 0-100 0 0,0 0-89 0 0,38 4-91 0 0,118 12-51 0 0,-31-26 304 0 0,220-37-160 0 0,-165 37-2998 0 0,-141 9-2231 0 0,-1 1-3768 0 0,-33 0-2362 0 0</inkml:trace>
  <inkml:trace contextRef="#ctx0" brushRef="#br0" timeOffset="656.196">501 314 10362 0 0,'0'0'1746'0'0,"0"0"-386"0"0,0 0-220 0 0,0 0 41 0 0,0 0-25 0 0,0 0-110 0 0,0 0-161 0 0,0 0-149 0 0,0 0-141 0 0,0 0-132 0 0,0 0-129 0 0,0 0-91 0 0,-30 17-48 0 0,-94 53-44 0 0,81-36 84 0 0,41-26-166 0 0,-26 99 589 0 0,27-103-632 0 0,1 0-1 0 0,0 0 0 0 0,0 0 0 0 0,0-1 0 0 0,1 1 0 0 0,-1 0 0 0 0,1 0 1 0 0,0 0-1 0 0,0-1 0 0 0,0 1 0 0 0,1 0 0 0 0,-1-1 0 0 0,1 1 0 0 0,0-1 0 0 0,0 1 1 0 0,0-1-1 0 0,0 0 0 0 0,1 0 0 0 0,-1 0 0 0 0,1 0 0 0 0,0 0 0 0 0,0-1 1 0 0,0 1-1 0 0,0-1 0 0 0,0 0 0 0 0,3 2-25 0 0,1-2 81 0 0,0 1 0 0 0,0-1 0 0 0,1 0 1 0 0,-1-1-1 0 0,0 1 0 0 0,1-2 0 0 0,-1 1 0 0 0,0-1 1 0 0,1 0-1 0 0,-1 0 0 0 0,1-1 0 0 0,-1 0 0 0 0,0-1 1 0 0,0 1-1 0 0,0-1 0 0 0,1-1 0 0 0,-2 1 0 0 0,1-1 0 0 0,0 0 1 0 0,-1-1-1 0 0,1 0 0 0 0,-1 0 0 0 0,0 0 0 0 0,0-1 1 0 0,-1 0-1 0 0,1 0 0 0 0,1-2-81 0 0,17-18 184 0 0,-1 0 0 0 0,-1-2 0 0 0,-2 0 0 0 0,0-2 1 0 0,3-8-185 0 0,-11 16 12 0 0,-1 0 0 0 0,-1-1 0 0 0,0 0 0 0 0,-2 0 0 0 0,-1-1 0 0 0,0 0 0 0 0,-2-1 1 0 0,-1 1-1 0 0,-1-1 0 0 0,0 0 0 0 0,-2 0 0 0 0,-1-8-12 0 0,0 28-14 0 0,1 0 0 0 0,-1 1 0 0 0,0-1 0 0 0,0 0 0 0 0,-1 0 0 0 0,1 1 1 0 0,-1-1-1 0 0,1 0 0 0 0,-1 1 0 0 0,0-1 0 0 0,-1 0 0 0 0,1 1 0 0 0,-1-1 0 0 0,1 1 0 0 0,-1 0 0 0 0,0 0 0 0 0,0 0 1 0 0,-1 0-1 0 0,1 0 0 0 0,-1 0 0 0 0,1 0 0 0 0,-1 1 0 0 0,0-1 0 0 0,0 1 0 0 0,0 0 0 0 0,0 0 0 0 0,0 0 0 0 0,-1 0 0 0 0,1 0 1 0 0,-1 1-1 0 0,1 0 0 0 0,-1-1 0 0 0,1 1 0 0 0,-1 1 0 0 0,0-1 0 0 0,1 0 0 0 0,-1 1 0 0 0,0 0 0 0 0,0 0 0 0 0,1 0 0 0 0,-1 0 1 0 0,0 1-1 0 0,0-1 0 0 0,1 1 0 0 0,-1 0 0 0 0,0 0 0 0 0,1 0 0 0 0,-1 1 0 0 0,1-1 0 0 0,0 1 0 0 0,-1 0 0 0 0,1 0 0 0 0,-2 2 14 0 0,-4 9 21 0 0,0 1 0 0 0,1 1 0 0 0,0-1 0 0 0,2 2-1 0 0,-1-1 1 0 0,2 0 0 0 0,0 1 0 0 0,1 0-1 0 0,1 0 1 0 0,0 1 0 0 0,1-1 0 0 0,1 1-1 0 0,0-1 1 0 0,1 1 0 0 0,1-1 0 0 0,1 1-21 0 0,1 0 35 0 0,0 0 0 0 0,1 0 1 0 0,1 0-1 0 0,0 0 1 0 0,2-1-1 0 0,0 0 1 0 0,0 0-1 0 0,2-1 1 0 0,0 0-1 0 0,0 0 0 0 0,2-1 1 0 0,0-1-1 0 0,0 0 1 0 0,1 0-1 0 0,1-1 1 0 0,0 0-1 0 0,0-1 1 0 0,1-1-1 0 0,2 0-35 0 0,24 20-587 0 0,-40-30 241 0 0,0 0-120 0 0,0 0-135 0 0,0 0-193 0 0,0 0-286 0 0,-3-30-16339 0 0,3 23 11977 0 0</inkml:trace>
  <inkml:trace contextRef="#ctx0" brushRef="#br0" timeOffset="916.985">967 159 7162 0 0,'0'0'2764'0'0,"0"0"-1412"0"0,0 0-499 0 0,0 0 208 0 0,0 0 357 0 0,0 0 163 0 0,0 0-122 0 0,0 0-229 0 0,0 0-207 0 0,0 0-138 0 0,0 0-102 0 0,0 0-112 0 0,0 0-132 0 0,-2 33-78 0 0,-5 103-95 0 0,5-25 529 0 0,2-102-854 0 0,1-1 1 0 0,0 1 0 0 0,0-1 0 0 0,1 0-1 0 0,0 0 1 0 0,0 0 0 0 0,1 0 0 0 0,0 0-1 0 0,1 0 1 0 0,-1-1 0 0 0,1 1 0 0 0,1-1 0 0 0,0 0-1 0 0,0 0 1 0 0,0-1 0 0 0,0 1 0 0 0,1-1-1 0 0,0-1 1 0 0,1 1 0 0 0,-1-1 0 0 0,1 0-1 0 0,0 0 1 0 0,0-1 0 0 0,1 0 0 0 0,2 1-42 0 0,-10-5-10 0 0,2 1-58 0 0,-1 0 0 0 0,1 0 0 0 0,-1-1 0 0 0,1 1 1 0 0,-1-1-1 0 0,1 1 0 0 0,-1-1 0 0 0,1 0 0 0 0,0 1 0 0 0,-1-1 0 0 0,1 0 0 0 0,0 0 0 0 0,-1 0 0 0 0,1 0 0 0 0,0 0 0 0 0,-1-1 1 0 0,1 1-1 0 0,-1 0 0 0 0,1-1 0 0 0,0 1 0 0 0,-1-1 0 0 0,1 1 0 0 0,-1-1 0 0 0,1 0 0 0 0,-1 0 0 0 0,0 0 0 0 0,1 0 0 0 0,-1 0 1 0 0,0 0-1 0 0,0 0 0 0 0,1-1 68 0 0,-5-33-6372 0 0,-10 16-2650 0 0,8 14 984 0 0</inkml:trace>
  <inkml:trace contextRef="#ctx0" brushRef="#br0" timeOffset="1170.497">702 450 8746 0 0,'0'0'2828'0'0,"0"0"-1003"0"0,0 0-317 0 0,0 0 115 0 0,0 0-68 0 0,0 0-213 0 0,0 0-238 0 0,0 0-202 0 0,34-3-165 0 0,110-8-121 0 0,52-23 803 0 0,-43 10-1448 0 0,-102 18-2594 0 0,0 0-3913 0 0,-36 5-2296 0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0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247 327 0 0 0,'0'0'1083'0'0,"0"0"181"0"0,0 0-61 0 0,0 0-156 0 0,0 0-159 0 0,0 0-122 0 0,-4-3-84 0 0,1 2-418 0 0,0-1 0 0 0,-1 1 0 0 0,1-1 0 0 0,-1 1 0 0 0,0 0 0 0 0,1 0 0 0 0,-1 0 0 0 0,0 1 0 0 0,1-1 0 0 0,-1 1 0 0 0,0 0 0 0 0,1 0 0 0 0,-1 0 0 0 0,0 1 0 0 0,0-1 0 0 0,1 1 0 0 0,-1 0 0 0 0,0 0 0 0 0,1 0 0 0 0,-1 1 0 0 0,1-1 0 0 0,0 1 1 0 0,-1 0-1 0 0,1 0-264 0 0,-8 4 171 0 0,0 0 1 0 0,1 1 0 0 0,0 0 0 0 0,0 1 0 0 0,1 0 0 0 0,0 0 0 0 0,1 1 0 0 0,0 0 0 0 0,0 1 0 0 0,1 0 0 0 0,0 0-1 0 0,0 0 1 0 0,1 1 0 0 0,1 0 0 0 0,0 0 0 0 0,0 1 0 0 0,1-1 0 0 0,1 1 0 0 0,0 0 0 0 0,0 0 0 0 0,0 9-172 0 0,2-16 89 0 0,1 1 1 0 0,-1-1-1 0 0,1 1 1 0 0,0-1 0 0 0,1 1-1 0 0,-1 0 1 0 0,1-1-1 0 0,0 1 1 0 0,0-1 0 0 0,1 0-1 0 0,-1 1 1 0 0,1-1-1 0 0,0 0 1 0 0,1 0 0 0 0,-1 0-1 0 0,1 0 1 0 0,0-1-1 0 0,0 1 1 0 0,1-1 0 0 0,0 0-1 0 0,-1 0 1 0 0,1 0-1 0 0,0 0 1 0 0,1 0 0 0 0,-1-1-1 0 0,1 0 1 0 0,4 2-90 0 0,-3-3 139 0 0,0 0 0 0 0,0-1-1 0 0,0 0 1 0 0,0 0 0 0 0,0-1 0 0 0,1 0 0 0 0,-1 0 0 0 0,0 0 0 0 0,0-1-1 0 0,0 0 1 0 0,0 0 0 0 0,0 0 0 0 0,0-1 0 0 0,0 0 0 0 0,0 0 0 0 0,0-1 0 0 0,-1 0-1 0 0,1 1 1 0 0,-1-2 0 0 0,0 1 0 0 0,2-2-139 0 0,97-91 1088 0 0,-99 90-1047 0 0,90-140 480 0 0,-86 129-515 0 0,0-1 1 0 0,-1 0-1 0 0,-1-1 1 0 0,0 0-1 0 0,-2 0 0 0 0,0-1 1 0 0,-1 1-1 0 0,-1-1 0 0 0,-1 0 1 0 0,-1 0-1 0 0,0 0 0 0 0,-2 1 1 0 0,-1-13-7 0 0,0 24-39 0 0,-1 0 0 0 0,1 0 0 0 0,-2 0 0 0 0,1 1 1 0 0,-1-1-1 0 0,0 1 0 0 0,0 0 0 0 0,-1 0 0 0 0,0 0 0 0 0,0 1 0 0 0,-1 0 1 0 0,0 0-1 0 0,0 0 0 0 0,-5-4 39 0 0,8 8-31 0 0,0-1-1 0 0,0 1 1 0 0,0 0 0 0 0,0 0-1 0 0,0 1 1 0 0,0-1 0 0 0,0 0-1 0 0,-1 1 1 0 0,1 0-1 0 0,-1 0 1 0 0,1 0 0 0 0,-1 0-1 0 0,1 1 1 0 0,-1-1 0 0 0,1 1-1 0 0,-1 0 1 0 0,0 0 0 0 0,1 0-1 0 0,-1 0 1 0 0,1 1 0 0 0,-1-1-1 0 0,1 1 1 0 0,-1 0 0 0 0,1 0-1 0 0,-1 1 1 0 0,1-1 0 0 0,0 0-1 0 0,-1 1 1 0 0,1 0 0 0 0,0 0-1 0 0,0 0 1 0 0,1 0-1 0 0,-1 1 1 0 0,-2 1 31 0 0,-3 6-3 0 0,1 1 0 0 0,0 0-1 0 0,1 0 1 0 0,0 0 0 0 0,1 0-1 0 0,0 1 1 0 0,1 0 0 0 0,0 0-1 0 0,1 1 1 0 0,0-1 0 0 0,1 1 0 0 0,0-1-1 0 0,1 1 1 0 0,1 0 0 0 0,0-1-1 0 0,0 1 1 0 0,3 7 3 0 0,-1-2 64 0 0,2-1 0 0 0,1 0-1 0 0,0 0 1 0 0,1 0 0 0 0,0 0 0 0 0,2-1 0 0 0,0 0-1 0 0,0-1 1 0 0,2 0 0 0 0,0 0 0 0 0,1-1 0 0 0,3 3-64 0 0,14 15 166 0 0,1-1 0 0 0,2-1 1 0 0,2-2-1 0 0,14 10-166 0 0,-47-38-1537 0 0,6 3 4285 0 0,-4-2-8243 0 0,-1-2-8602 0 0,-1 1 8765 0 0</inkml:trace>
  <inkml:trace contextRef="#ctx0" brushRef="#br0" timeOffset="614.995">621 669 1408 0 0,'0'0'2358'0'0,"0"0"-148"0"0,0 0 86 0 0,0 0 160 0 0,0 0-93 0 0,0 0-308 0 0,0 0-391 0 0,0 0-395 0 0,0 0-247 0 0,0 0-147 0 0,0 0-111 0 0,0 0-73 0 0,10-14-113 0 0,57-101 618 0 0,45-98 158 0 0,-108 206-1259 0 0,-4 7-106 0 0,1 0-1 0 0,-1 0 0 0 0,0 0 0 0 0,0 1 1 0 0,1-1-1 0 0,-1 0 0 0 0,0 0 1 0 0,0 0-1 0 0,1 0 0 0 0,-1 0 0 0 0,0 0 1 0 0,1 0-1 0 0,-1 0 0 0 0,0 0 1 0 0,1 0-1 0 0,-1 0 0 0 0,0 0 0 0 0,0 0 1 0 0,1 0-1 0 0,-1 0 0 0 0,0 0 1 0 0,1 0-1 0 0,-1 0 0 0 0,0 0 1 0 0,1 0-1 0 0,-1 0 0 0 0,0 0 0 0 0,0-1 1 0 0,1 1-1 0 0,-1 0 0 0 0,0 0 1 0 0,0 0-1 0 0,1-1 0 0 0,-1 1 0 0 0,0 0 1 0 0,0 0-1 0 0,0 0 0 0 0,1-1 1 0 0,-1 1-1 0 0,0 0 0 0 0,0 0 0 0 0,0-1 13 0 0,10 129 180 0 0,-9-125-164 0 0,-1 1 1 0 0,1-1 0 0 0,0 1-1 0 0,1-1 1 0 0,-1 0-1 0 0,1 1 1 0 0,-1-1 0 0 0,1 0-1 0 0,0 0 1 0 0,0 0-1 0 0,0 0 1 0 0,1 0 0 0 0,-1-1-1 0 0,0 1 1 0 0,1-1-1 0 0,0 1 1 0 0,0-1 0 0 0,0 0-1 0 0,0 0 1 0 0,0 0-1 0 0,0-1 1 0 0,0 1 0 0 0,1-1-1 0 0,-1 0 1 0 0,0 0-1 0 0,1 0 1 0 0,-1 0 0 0 0,1 0-1 0 0,-1-1 1 0 0,1 1-1 0 0,1-1-17 0 0,4-3 49 0 0,0 1 0 0 0,0-2 0 0 0,-1 1 0 0 0,1-1-1 0 0,-1 0 1 0 0,0-1 0 0 0,0 0 0 0 0,0 0 0 0 0,-1-1 0 0 0,0 0-1 0 0,0 0 1 0 0,0-1 0 0 0,-1 0 0 0 0,0 0 0 0 0,0 0 0 0 0,-1-1 0 0 0,0 0-1 0 0,0 0 1 0 0,2-7-49 0 0,21-23 109 0 0,0 9-306 0 0,-24 42 197 0 0,-1 1-1 0 0,2-1 0 0 0,0 0 1 0 0,0 0-1 0 0,1 0 0 0 0,1 0 1 0 0,0-1-1 0 0,1-1 0 0 0,0 1 1 0 0,1-1-1 0 0,0 0 0 0 0,2 0 1 0 0,-2-2-282 0 0,1-1-1 0 0,-1-1 0 0 0,1 0 1 0 0,1 0-1 0 0,0-1 0 0 0,0 0 0 0 0,0-1 1 0 0,0 0-1 0 0,1-1 0 0 0,9 2 283 0 0,-5-5-2931 0 0,-13-1-2410 0 0,0 0-4667 0 0,-4 0 5394 0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1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378 277 4417 0 0,'0'0'1276'0'0,"0"0"-208"0"0,0 0-1 0 0,0 0 248 0 0,0 0 239 0 0,0 0 48 0 0,0 0-146 0 0,0 0-290 0 0,0 0-258 0 0,0 0-181 0 0,1-4-103 0 0,3-10-58 0 0,-3 10-44 0 0,-1 4-7 0 0,0 0 6 0 0,-14-11 3055 0 0,-26 10-3429 0 0,29 2 110 0 0,2 0-209 0 0,0 1 0 0 0,-1 0-1 0 0,1 0 1 0 0,0 1 0 0 0,0 0 0 0 0,0 1 0 0 0,0-1 0 0 0,1 2 0 0 0,-1 0 0 0 0,-5 4-48 0 0,-23 11 157 0 0,-88 50 523 0 0,123-69-679 0 0,0 0 0 0 0,1 0-1 0 0,-1 0 1 0 0,0 0 0 0 0,1 0 0 0 0,-1 0 0 0 0,1 0 0 0 0,0 0 0 0 0,-1 1-1 0 0,1-1 1 0 0,0 0 0 0 0,0 1 0 0 0,0-1 0 0 0,0 1 0 0 0,0 0 0 0 0,0-1-1 0 0,0 1 1 0 0,1 0 0 0 0,-1-1 0 0 0,1 1 0 0 0,-1 0 0 0 0,1 0-1 0 0,-1 0 1 0 0,1-1 0 0 0,0 1 0 0 0,0 0 0 0 0,0 0 0 0 0,0 0 0 0 0,0 0-1 0 0,1-1 1 0 0,-1 1 0 0 0,0 0 0 0 0,1 0 0 0 0,-1 0 0 0 0,1-1 0 0 0,0 1-1 0 0,0 0 1 0 0,0-1 0 0 0,-1 1 0 0 0,1-1 0 0 0,1 1 0 0 0,-1-1-1 0 0,0 1 1 0 0,0-1 0 0 0,0 0 0 0 0,1 1 0 0 0,-1-1 0 0 0,1 0 0 0 0,-1 0-1 0 0,1 0 1 0 0,-1 0 0 0 0,1 0 0 0 0,0-1 0 0 0,-1 1 0 0 0,3 0-1 0 0,122 41 316 0 0,-125-40-292 0 0,1 0 0 0 0,-1 0 1 0 0,0 0-1 0 0,0 0 1 0 0,0 0-1 0 0,0 0 0 0 0,-1 0 1 0 0,1 1-1 0 0,0-1 1 0 0,-1 0-1 0 0,0 1 1 0 0,1-1-1 0 0,-1 0 0 0 0,0 1 1 0 0,0-1-1 0 0,0 0 1 0 0,-1 1-1 0 0,1-1 0 0 0,0 0 1 0 0,-1 1-1 0 0,0-1 1 0 0,1 0-1 0 0,-1 0 0 0 0,0 0 1 0 0,0 1-1 0 0,-1-1 1 0 0,1 0-1 0 0,0 0 0 0 0,0-1 1 0 0,-1 1-1 0 0,0 0 1 0 0,1 0-1 0 0,-1-1 0 0 0,0 1 1 0 0,-1 0-25 0 0,0 3 10 0 0,-154 222 505 0 0,155-223-508 0 0,1-1 1 0 0,-1 1 0 0 0,1-1 0 0 0,0 1-1 0 0,0-1 1 0 0,0 1 0 0 0,1-1-1 0 0,-1 1 1 0 0,1 0 0 0 0,0-1 0 0 0,0 1-1 0 0,0 0 1 0 0,0-1 0 0 0,1 1 0 0 0,0 0-1 0 0,-1-1 1 0 0,1 1 0 0 0,1-1-1 0 0,-1 1 1 0 0,0-1 0 0 0,1 1 0 0 0,0-1-1 0 0,-1 0 1 0 0,1 0 0 0 0,1 0 0 0 0,-1 0-1 0 0,0 0 1 0 0,1-1 0 0 0,-1 1-1 0 0,1-1 1 0 0,0 1 0 0 0,0-1 0 0 0,0 0-1 0 0,3 2-7 0 0,4 1-3 0 0,1 0 0 0 0,-1-1-1 0 0,1 0 1 0 0,0-1-1 0 0,0 0 1 0 0,0 0-1 0 0,1-1 1 0 0,-1-1 0 0 0,0 0-1 0 0,1 0 1 0 0,-1-2-1 0 0,1 1 1 0 0,-1-1-1 0 0,1-1 1 0 0,-1 0 0 0 0,0 0-1 0 0,0-1 1 0 0,0-1-1 0 0,0 0 1 0 0,0 0-1 0 0,-1-1 1 0 0,0 0 0 0 0,2-2 3 0 0,41-65-5012 0 0,-42 44-10 0 0,-7 0-3664 0 0,-2 16 880 0 0</inkml:trace>
  <inkml:trace contextRef="#ctx0" brushRef="#br0" timeOffset="314.965">163 1 8634 0 0,'0'0'1563'0'0,"0"0"-79"0"0,0 0-125 0 0,0 0-76 0 0,0 0-52 0 0,0 0-59 0 0,0 0-97 0 0,0 0-180 0 0,0 0-171 0 0,0 0-136 0 0,0 0-70 0 0,-6 32-9 0 0,-14 103-6 0 0,14 75 1281 0 0,6-187-1649 0 0,1 126 338 0 0,-7 0 0 0 0,-18 99-473 0 0,-51 163-249 0 0,73-335-2711 0 0,21-60-3132 0 0,-11-14 1144 0 0,-4 1-4990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30 0 0 0,'0'0'697'0'0,"0"0"664"0"0,0 0 370 0 0,0 0 128 0 0,0 0-5 0 0,0 0-110 0 0,0 0-156 0 0,0 0-158 0 0,0 0-182 0 0,0 0-133 0 0,0 0-137 0 0,0 0-123 0 0,-11-5-74 0 0,-32-15-93 0 0,-30 15 2589 0 0,68 7-3224 0 0,-1-1-1 0 0,1 1 1 0 0,0 0 0 0 0,0 0-1 0 0,1 1 1 0 0,-1 0 0 0 0,0 0-1 0 0,1 0 1 0 0,0 0 0 0 0,-1 1 0 0 0,1-1-1 0 0,1 1 1 0 0,-1 0 0 0 0,1 0-1 0 0,-1 1 1 0 0,1-1 0 0 0,0 1-1 0 0,1 0 1 0 0,-1-1 0 0 0,1 1 0 0 0,0 0-1 0 0,0 1 1 0 0,0-1 0 0 0,1 0-1 0 0,0 0 1 0 0,0 1 0 0 0,0-1-1 0 0,1 0 1 0 0,0 1 0 0 0,0-1 0 0 0,0 4-53 0 0,-25 359 592 0 0,-10-181-380 0 0,-5 31 70 0 0,33-134-128 0 0,7-84-132 0 0,0 0 14 0 0,27 0 1765 0 0,22-16-1315 0 0,0 3 1 0 0,0 2-1 0 0,1 2 1 0 0,13 0-487 0 0,12 9 158 0 0,-74 0-174 0 0,-1 0-16 0 0,0 0-21 0 0,0 0-54 0 0,0 0-106 0 0,-6-5-3031 0 0,-3 7-7363 0 0,5 1-1292 0 0</inkml:trace>
  <inkml:trace contextRef="#ctx0" brushRef="#br0" timeOffset="849.663">661 464 10626 0 0,'0'0'1766'0'0,"0"0"-399"0"0,0 0-207 0 0,0 0 95 0 0,0 0 91 0 0,0 0-78 0 0,0 0-266 0 0,0 0-338 0 0,0 0-252 0 0,0 0-184 0 0,0 0-60 0 0,0 0-13 0 0,0 0-34 0 0,-10 20 40 0 0,-65 126 355 0 0,63-119-372 0 0,0 0 68 0 0,0 1 1 0 0,2 0-1 0 0,1 1 1 0 0,1-1-1 0 0,-2 22-212 0 0,9-47 34 0 0,0 0 0 0 0,0 0 0 0 0,1 0-1 0 0,-1 0 1 0 0,1 0 0 0 0,0 0 0 0 0,-1 0 0 0 0,1 0 0 0 0,1 0-1 0 0,-1 0 1 0 0,0 0 0 0 0,1 0 0 0 0,0 0 0 0 0,-1 0 0 0 0,1 0-1 0 0,0 0 1 0 0,0 0 0 0 0,1 0 0 0 0,-1-1 0 0 0,1 1 0 0 0,-1 0-1 0 0,1-1 1 0 0,0 1 0 0 0,0-1 0 0 0,0 0 0 0 0,0 0 0 0 0,1 1-1 0 0,-1-1 1 0 0,0-1 0 0 0,1 1 0 0 0,0 0 0 0 0,-1-1 0 0 0,1 1-1 0 0,0-1 1 0 0,1 1-34 0 0,5-1 119 0 0,0 1 0 0 0,0-2 0 0 0,0 1 0 0 0,0-2-1 0 0,0 1 1 0 0,0-1 0 0 0,0 0 0 0 0,0-1 0 0 0,0 0 0 0 0,0 0-1 0 0,0-1 1 0 0,-1 0 0 0 0,0-1 0 0 0,1 0 0 0 0,-1 0 0 0 0,-1-1-1 0 0,1 0 1 0 0,-1 0 0 0 0,6-6-119 0 0,-12 11-57 0 0,0-1 0 0 0,0 0-1 0 0,-1 0 1 0 0,1 0 0 0 0,-1 0 0 0 0,1 0-1 0 0,-1 0 1 0 0,1 0 0 0 0,-1 0 0 0 0,0-1-1 0 0,0 1 1 0 0,1 0 0 0 0,-1 0 0 0 0,0 0 0 0 0,0 0-1 0 0,0 0 1 0 0,0 0 0 0 0,0-1 0 0 0,0 1-1 0 0,0 0 1 0 0,-1 0 0 0 0,1 0 0 0 0,0 0-1 0 0,-1 0 1 0 0,1 0 0 0 0,-1 0 0 0 0,1 0 0 0 0,-1 0-1 0 0,1 0 1 0 0,-1 0 0 0 0,0 0 0 0 0,1 0-1 0 0,-1 0 1 0 0,0 0 0 0 0,0 0 0 0 0,0 0 57 0 0,-17-19-7763 0 0,14 13 1308 0 0,0 3-4130 0 0</inkml:trace>
  <inkml:trace contextRef="#ctx0" brushRef="#br0" timeOffset="1283.602">308 350 7170 0 0,'0'0'1040'0'0,"0"0"56"0"0,0 0 286 0 0,0 0 317 0 0,0 0 76 0 0,0 0-224 0 0,0 0-250 0 0,0 0-182 0 0,0 0-135 0 0,0 0-93 0 0,0 0-72 0 0,0 0-64 0 0,32-12-82 0 0,102-36-75 0 0,-41-2 697 0 0,-79 40-1112 0 0,0 0 0 0 0,-1-1-1 0 0,-1 0 1 0 0,0-1 0 0 0,0 0 0 0 0,-1-1 0 0 0,-1-1 0 0 0,3-4-183 0 0,-11 16-23 0 0,-2 2 38 0 0,0 0 0 0 0,1 1 1 0 0,-1-1-1 0 0,0 0 1 0 0,0 0-1 0 0,1 1 0 0 0,-1-1 1 0 0,1 0-1 0 0,-1 0 1 0 0,0 1-1 0 0,1-1 0 0 0,-1 0 1 0 0,0 0-1 0 0,1 0 1 0 0,-1 0-1 0 0,1 0 0 0 0,-1 0 1 0 0,1 1-1 0 0,-1-1 1 0 0,0 0-1 0 0,1 0 0 0 0,-1 0 1 0 0,1 0-1 0 0,-1-1 0 0 0,1 1 1 0 0,-1 0-1 0 0,0 0 1 0 0,1 0-1 0 0,-1 0 0 0 0,1 0 1 0 0,-1 0-1 0 0,0-1 1 0 0,1 1-1 0 0,-1 0 0 0 0,0 0 1 0 0,1-1-1 0 0,-1 1 1 0 0,0 0-1 0 0,1-1 0 0 0,-1 1 1 0 0,0 0-1 0 0,1-1 1 0 0,-1 1-16 0 0,0 11 14 0 0,0 1 1 0 0,0-1-1 0 0,1 0 1 0 0,1 0-1 0 0,0 1 1 0 0,1-1-1 0 0,0 0 1 0 0,0-1-1 0 0,1 1 1 0 0,4 6-15 0 0,8 20-737 0 0,7 11 2005 0 0,-5-18-3285 0 0,0-8-3710 0 0,3-5-5353 0 0,-16-16 2978 0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700 41 5873 0 0,'0'0'1690'0'0,"0"0"-330"0"0,0 0-105 0 0,0 0 147 0 0,0 0 155 0 0,0 0-38 0 0,0 0-188 0 0,0 0-226 0 0,0 0-184 0 0,0 0-107 0 0,0 0-103 0 0,-19-6-105 0 0,-60-21-74 0 0,-6 20 1385 0 0,67 7-1712 0 0,0 2 0 0 0,0 0 1 0 0,0 0-1 0 0,1 2 0 0 0,-1 0 1 0 0,1 2-1 0 0,0-1 0 0 0,0 2 0 0 0,1 0 1 0 0,-1 1-1 0 0,2 1 0 0 0,-1 0 1 0 0,1 1-1 0 0,1 1 0 0 0,-11 10-205 0 0,18-12 88 0 0,0 0 1 0 0,1 0-1 0 0,0 1 0 0 0,0 0 0 0 0,1 0 1 0 0,0 1-1 0 0,1-1 0 0 0,0 1 1 0 0,-1 7-89 0 0,-9 21 247 0 0,-15 106 416 0 0,8 57-247 0 0,-9 155 184 0 0,-21-181-252 0 0,41-120-315 0 0,10-56-50 0 0,0 0 6 0 0,0 0 42 0 0,0 0-6 0 0,0 0 14 0 0,0 0 4 0 0,0 0-31 0 0,0 0 24 0 0,0 0-4 0 0,0 0-12 0 0,0 0 2 0 0,0 0 1 0 0,0 0-7 0 0,0 0 5 0 0,0 0 37 0 0,0 0-33 0 0,0 0-8 0 0,0 0 19 0 0,0 0-33 0 0,0 0 2 0 0,0 0-42 0 0,0 0-14 0 0,0 0 6 0 0,4-23-1471 0 0,5-8-1937 0 0,-1 1-5154 0 0,-5 19 1817 0 0,-3 3-1921 0 0</inkml:trace>
  <inkml:trace contextRef="#ctx0" brushRef="#br0" timeOffset="315.994">0 660 6785 0 0,'0'0'2634'0'0,"0"0"-485"0"0,0 0-277 0 0,0 0-45 0 0,0 0-160 0 0,0 0-353 0 0,0 0-319 0 0,0 0-239 0 0,0 0-113 0 0,0 0 36 0 0,0 0 31 0 0,0 0 17 0 0,0 0-11 0 0,13 0-84 0 0,248-12 2118 0 0,-146-4-2508 0 0,-90 15-4602 0 0,0 1-4584 0 0,-22 0-2722 0 0</inkml:trace>
  <inkml:trace contextRef="#ctx0" brushRef="#br0" timeOffset="689.01">834 601 9090 0 0,'0'0'4380'0'0,"0"0"-2480"0"0,0 0-952 0 0,0 0-57 0 0,0 0 105 0 0,0 0 82 0 0,0 0-30 0 0,0 0-58 0 0,0 0-80 0 0,0 0-116 0 0,0 0-122 0 0,0 0-112 0 0,0 0-76 0 0,20 4-44 0 0,127 17 734 0 0,-105-18-980 0 0,0-3-1 0 0,1-2 1 0 0,-1-1 0 0 0,16-5-194 0 0,-35 8-846 0 0,-13 0-8333 0 0,-10 0 2986 0 0,0 4-4719 0 0</inkml:trace>
  <inkml:trace contextRef="#ctx0" brushRef="#br0" timeOffset="884.763">722 903 15755 0 0,'0'0'1250'0'0,"0"0"-75"0"0,0 0 189 0 0,0 0 124 0 0,0 0-162 0 0,0 0-271 0 0,0 0-268 0 0,0 0-191 0 0,36 1-153 0 0,119 0-133 0 0,0-21 99 0 0,-12-3-846 0 0,-95 17-3148 0 0,-1 1-5040 0 0,-33 2-3142 0 0</inkml:trace>
  <inkml:trace contextRef="#ctx0" brushRef="#br0" timeOffset="2802.986">1603 1013 0 0 0,'0'0'501'0'0,"0"0"989"0"0,0 0 269 0 0,0 0-12 0 0,0 0-48 0 0,0 0-58 0 0,0 0-1 0 0,0 0 10 0 0,0 0-14 0 0,0 0-17 0 0,0 4-76 0 0,-10 4 3787 0 0,-3-35-2274 0 0,10 19-2947 0 0,0-1 0 0 0,1 0 1 0 0,0 0-1 0 0,1 0 0 0 0,0 0 1 0 0,1 0-1 0 0,-1 0 0 0 0,2 0 0 0 0,-1 0 1 0 0,1 0-1 0 0,1 0 0 0 0,-1 0 1 0 0,2 1-1 0 0,-1-1 0 0 0,1 0 0 0 0,1 1 1 0 0,-1 0-1 0 0,1 0 0 0 0,1 0 1 0 0,-1 0-1 0 0,1 1 0 0 0,1-1 1 0 0,-1 1-1 0 0,6-4-109 0 0,13-15 20 0 0,2 1 0 0 0,0 1 1 0 0,2 1-1 0 0,0 1 0 0 0,20-10-20 0 0,-40 26 5 0 0,0 1 0 0 0,1-1 0 0 0,-1 1 0 0 0,1 1 0 0 0,0 0 0 0 0,1 0 1 0 0,-1 1-1 0 0,1 0 0 0 0,0 0 0 0 0,-1 1 0 0 0,1 1 0 0 0,0 0 0 0 0,4 0-5 0 0,-12 3 0 0 0,1-1 1 0 0,-1 2-1 0 0,0-1 1 0 0,0 0-1 0 0,0 0 1 0 0,0 1-1 0 0,-1-1 1 0 0,1 1-1 0 0,0-1 1 0 0,-1 1-1 0 0,0 0 0 0 0,0-1 1 0 0,0 1-1 0 0,0 0 1 0 0,0 0-1 0 0,0 0 1 0 0,-1 0-1 0 0,0 0 1 0 0,1 0-1 0 0,-1 0 1 0 0,0 0-1 0 0,0 0 0 0 0,-26 282 170 0 0,26-284-209 0 0,0-1 18 0 0,0 0 29 0 0,52-46 170 0 0,63-55-96 0 0,112-76-82 0 0,-183 158-66 0 0,-44 38 22 0 0,-28 123 121 0 0,9-78-60 0 0,17 2-1123 0 0,51-60-6215 0 0,58-57-4458 0 0,-57 27 5903 0 0,26-14 2919 0 0,90-64 3523 0 0,-110 63 762 0 0,0 0 9551 0 0,-56 37-2167 0 0,-19 8-7781 0 0,-3 10-466 0 0,1 2 0 0 0,1 1 0 0 0,0 0 0 0 0,2 1 0 0 0,0 2 0 0 0,1-1 0 0 0,2 2-1 0 0,-12 21-464 0 0,22-36 24 0 0,1 0 0 0 0,0 1 0 0 0,1-1 0 0 0,0 1 0 0 0,0 0-1 0 0,1 0 1 0 0,0 0 0 0 0,1 0 0 0 0,0 0 0 0 0,0 1 0 0 0,1-1-1 0 0,0 0 1 0 0,1 0 0 0 0,0 1 0 0 0,1 6-24 0 0,0-14 35 0 0,1 0-1 0 0,-1 0 1 0 0,0 0-1 0 0,1-1 1 0 0,-1 1 0 0 0,1-1-1 0 0,0 1 1 0 0,-1-1 0 0 0,1 0-1 0 0,0 0 1 0 0,0 0 0 0 0,0 0-1 0 0,-1-1 1 0 0,1 1-1 0 0,0-1 1 0 0,0 0 0 0 0,0 1-1 0 0,0-2 1 0 0,0 1 0 0 0,0 0-1 0 0,0 0 1 0 0,0-1 0 0 0,0 0-1 0 0,0 1 1 0 0,0-1-1 0 0,-1 0 1 0 0,1-1 0 0 0,0 1-1 0 0,-1 0 1 0 0,1-1 0 0 0,-1 1-1 0 0,1-1 1 0 0,-1 0 0 0 0,0 0-1 0 0,1 0 1 0 0,-1 0-1 0 0,1-1-34 0 0,28-27 181 0 0,0-2-1 0 0,-2-1 0 0 0,-1-1 0 0 0,-2-1 1 0 0,16-29-181 0 0,42-54 217 0 0,-64 107-66 0 0,-18 40-142 0 0,-2-12 46 0 0,-1-5-45 0 0,0 0 0 0 0,1 0 1 0 0,1 0-1 0 0,0-1 0 0 0,0 1 0 0 0,1 0 0 0 0,1-1 0 0 0,0 1 1 0 0,0-1-1 0 0,2 0 0 0 0,-1 0 0 0 0,1 0 0 0 0,1 0 0 0 0,-1-1 0 0 0,2 0 1 0 0,0 0-1 0 0,0-1 0 0 0,1 0 0 0 0,0 0 0 0 0,0-1 0 0 0,1 0 1 0 0,0 0-1 0 0,0-1 0 0 0,1 0 0 0 0,0-1 0 0 0,1 1-10 0 0,1-1-29 0 0,0-1 1 0 0,0-1-1 0 0,0 1 0 0 0,0-2 1 0 0,1 0-1 0 0,-1 0 0 0 0,1-1 1 0 0,0-1-1 0 0,0 0 0 0 0,-1-1 1 0 0,1 0-1 0 0,9-2 29 0 0,16-15-1275 0 0,-23 8-1737 0 0,4-3-8616 0 0,-14 11-695 0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37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5417 0 0,'0'0'3369'0'0,"0"0"-2006"0"0,0 0-850 0 0,0 0-154 0 0,0 0 185 0 0,0 0 239 0 0,0 0 143 0 0,0 0-14 0 0,0 0-172 0 0,0 0-213 0 0,0 0-181 0 0,2-1-123 0 0,6-3-250 0 0,-5 2 7950 0 0,-3 2-7776 0 0,0 0-11 0 0,0 0 14 0 0,0 0 11 0 0,0 0 8 0 0,0 0-13 0 0,23 0 1062 0 0,203-30-513 0 0,-49 2-410 0 0,93 20 32 0 0,-205 18-395 0 0,-48-13-3690 0 0,-15-4-1833 0 0,-2-4-4239 0 0,0 11 1695 0 0</inkml:trace>
  <inkml:trace contextRef="#ctx0" brushRef="#br0" timeOffset="285.6">139 409 9466 0 0,'0'0'3229'0'0,"0"0"-1212"0"0,0 0-710 0 0,0 0-130 0 0,0 0 6 0 0,0 0-95 0 0,0 0-173 0 0,0 0-128 0 0,0 0-39 0 0,0 0-8 0 0,0 0-24 0 0,0 0-60 0 0,0 0-114 0 0,20 2-76 0 0,68 2-51 0 0,118-24 853 0 0,104-10-2222 0 0,-295 29 187 0 0,70-7-3473 0 0,-58 2-971 0 0,-2-3-3964 0 0,-17 7 2802 0 0</inkml:trace>
  <inkml:trace contextRef="#ctx0" brushRef="#br0" timeOffset="720.003">393 1 10642 0 0,'0'0'1773'0'0,"0"0"-144"0"0,0 0-126 0 0,0 0 68 0 0,0 0-13 0 0,0 0-240 0 0,0 0-304 0 0,0 0-299 0 0,0 0-244 0 0,0 0-170 0 0,0 0-118 0 0,0 0-44 0 0,-5 0 26 0 0,1 1-148 0 0,4-1 0 0 0,1 0 0 0 0,-1 0 0 0 0,0 1 1 0 0,1-1-1 0 0,-1 0 0 0 0,1 1 0 0 0,-1-1 1 0 0,0 0-1 0 0,1 1 0 0 0,-1-1 0 0 0,0 0 1 0 0,0 1-1 0 0,1-1 0 0 0,-1 1 0 0 0,0-1 1 0 0,0 0-1 0 0,1 1 0 0 0,-1-1 0 0 0,0 1 0 0 0,0-1 1 0 0,0 1-1 0 0,0-1 0 0 0,0 1 0 0 0,0-1 1 0 0,0 1-1 0 0,0-1 0 0 0,0 1 0 0 0,0-1 1 0 0,0 1-1 0 0,0-1 0 0 0,0 0 0 0 0,0 1 1 0 0,0-1-1 0 0,0 1 0 0 0,-1-1 0 0 0,1 1 0 0 0,0-1 1 0 0,0 1-1 0 0,-1-1 0 0 0,1 0 0 0 0,0 1 1 0 0,0-1-1 0 0,-1 0 0 0 0,1 1 0 0 0,0-1 1 0 0,-1 0-1 0 0,1 1 0 0 0,-1-1 0 0 0,1 0 1 0 0,0 1-1 0 0,-1-1 0 0 0,1 0 0 0 0,-1 0 0 0 0,1 0 1 0 0,-1 0-1 0 0,1 1 0 0 0,-1-1 0 0 0,1 0-17 0 0,147 102 2273 0 0,-99-75-2036 0 0,24 14-77 0 0,-46-29-128 0 0,-1 2 0 0 0,0 1 0 0 0,-1 1 0 0 0,-1 0 0 0 0,0 2 0 0 0,-2 1 0 0 0,2 3-32 0 0,-22-21 5 0 0,1 1-1 0 0,-1-1 1 0 0,0 1-1 0 0,0 0 1 0 0,0 0-1 0 0,0 0 1 0 0,0-1-1 0 0,0 1 1 0 0,0 0-1 0 0,-1 0 0 0 0,1 0 1 0 0,-1 0-1 0 0,1 0 1 0 0,-1 0-1 0 0,0 1 1 0 0,0-1-1 0 0,0 0 1 0 0,0 0-1 0 0,0 0 1 0 0,0 0-1 0 0,-1 0 0 0 0,1 0 1 0 0,-1 0-1 0 0,1 0 1 0 0,-1 0-1 0 0,0 0 1 0 0,0 0-1 0 0,0 0 1 0 0,0-1-1 0 0,0 1 1 0 0,0 0-1 0 0,0-1 0 0 0,-1 1 1 0 0,1 0-5 0 0,-60 50 233 0 0,48-42-238 0 0,-161 105 142 0 0,104-57-209 0 0,28-21-4280 0 0,37-31 76 0 0,4-1-4217 0 0,1-5-1723 0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71 5265 0 0,'0'0'3305'0'0,"0"0"-1800"0"0,0 0-466 0 0,0 0 54 0 0,0 0 136 0 0,0 0 78 0 0,0 0-81 0 0,0 0-121 0 0,0 0-147 0 0,0 0-159 0 0,0 0-135 0 0,-5-9-117 0 0,-18-29-66 0 0,21 37-388 0 0,0-1 0 0 0,1 0 0 0 0,-1 0 0 0 0,0 0 0 0 0,0 1 0 0 0,0-1 0 0 0,0 1 0 0 0,0 0 0 0 0,0 0 0 0 0,0-1 0 0 0,-1 1 0 0 0,1 1 0 0 0,0-1 0 0 0,-1 0 0 0 0,1 0 0 0 0,-1 1 0 0 0,1 0 0 0 0,-1-1 0 0 0,1 1 0 0 0,-1 0 0 0 0,-1 0-93 0 0,-3 0 192 0 0,-10-1-94 0 0,-1 1 0 0 0,0 1 0 0 0,1 0 1 0 0,0 1-1 0 0,-1 1 0 0 0,1 1 0 0 0,0 1 1 0 0,0 0-1 0 0,1 1 0 0 0,0 0 1 0 0,0 2-1 0 0,0 0 0 0 0,1 1 0 0 0,0 0 1 0 0,1 1-1 0 0,0 1 0 0 0,0 0 1 0 0,1 1-1 0 0,1 0 0 0 0,0 1 0 0 0,1 1 1 0 0,0-1-1 0 0,-1 5-98 0 0,1-3 11 0 0,0 0 1 0 0,1 1-1 0 0,1 0 1 0 0,1 1-1 0 0,0 0 0 0 0,1 1 1 0 0,1-1-1 0 0,0 1 0 0 0,2 0 1 0 0,0 1-1 0 0,1-1 1 0 0,0 1-1 0 0,2 0 0 0 0,0-1 1 0 0,2 12-12 0 0,-1-27 16 0 0,0 0 1 0 0,1 0-1 0 0,-1 0 1 0 0,1 0-1 0 0,0 0 1 0 0,0 0-1 0 0,0-1 0 0 0,0 1 1 0 0,1 0-1 0 0,-1 0 1 0 0,1-1-1 0 0,-1 1 1 0 0,1-1-1 0 0,0 1 1 0 0,0-1-1 0 0,0 0 1 0 0,0 0-1 0 0,0 0 1 0 0,1 0-1 0 0,-1 0 1 0 0,1 0-1 0 0,-1-1 1 0 0,1 1-1 0 0,0-1 0 0 0,-1 1 1 0 0,1-1-1 0 0,0 0 1 0 0,0 0-1 0 0,0-1 1 0 0,0 1-1 0 0,0-1 1 0 0,0 1-1 0 0,0-1 1 0 0,2 0-17 0 0,3 1 98 0 0,0-1 1 0 0,-1 0-1 0 0,1-1 1 0 0,0 0-1 0 0,0 0 1 0 0,0-1-1 0 0,0 0 0 0 0,-1 0 1 0 0,1 0-1 0 0,-1-1 1 0 0,0 0-1 0 0,6-4-98 0 0,14-13 112 0 0,0-2 1 0 0,-2 0-1 0 0,0-2 0 0 0,-2 0 0 0 0,0-2 0 0 0,-2 0 0 0 0,-1-2 0 0 0,6-11-112 0 0,23-30-2 0 0,-18 28 65 0 0,-31 40-116 0 0,0 1-35 0 0,-2 18 55 0 0,1 0 0 0 0,0 0 0 0 0,2 0 0 0 0,0 0 0 0 0,1 0 0 0 0,1 0 0 0 0,1 0 0 0 0,0 0 0 0 0,1-1 0 0 0,1 0 0 0 0,1 0-1 0 0,0 0 1 0 0,1-1 0 0 0,1 0 0 0 0,0-1 0 0 0,6 6 33 0 0,-1-6-653 0 0,22 17-194 0 0,-21-26-3903 0 0,3-3-4547 0 0,-14-3-1004 0 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2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15011 0 0,'0'0'1263'0'0,"0"0"-473"0"0,0 0-168 0 0,0 0 107 0 0,0 0 105 0 0,0 0 36 0 0,0 0-33 0 0,0 0-83 0 0,0 0-87 0 0,0 0-71 0 0,0 0-49 0 0,0 0-39 0 0,0 0-45 0 0,24 1-23 0 0,74 4-23 0 0,61-11 1075 0 0,15 6-1049 0 0,-101 0-5543 0 0,-86 13-3140 0 0,9-9 2863 0 0,-3 1-3189 0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2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11771 0 0,'0'0'1808'0'0,"0"0"-627"0"0,0 0-167 0 0,0 0 246 0 0,0 0 165 0 0,0 0-74 0 0,0 0-197 0 0,0 0-235 0 0,0 0-232 0 0,0 0-168 0 0,0 0-128 0 0,0 0-117 0 0,34 0-79 0 0,110-4-84 0 0,25-14-1481 0 0,-154 16 446 0 0,21-3-4863 0 0,-20 5-4007 0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6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1520 0 0,'0'0'1271'0'0,"0"0"138"0"0,0 0 260 0 0,0 0 273 0 0,0 0 96 0 0,0 0-132 0 0,0 0-265 0 0,0 0-279 0 0,0 0-249 0 0,0 0-159 0 0,0 0-185 0 0,0 0-148 0 0,0 0-101 0 0,-3 1-98 0 0,4-1-385 0 0,-1 0-1 0 0,1 1 1 0 0,-1-1 0 0 0,1 0-1 0 0,-1 0 1 0 0,0 0-1 0 0,1 1 1 0 0,-1-1-1 0 0,1 0 1 0 0,-1 0-1 0 0,0 1 1 0 0,1-1-1 0 0,-1 0 1 0 0,0 1-1 0 0,1-1 1 0 0,-1 0 0 0 0,0 1-1 0 0,1-1 1 0 0,-1 1-1 0 0,0-1 1 0 0,0 1-1 0 0,0-1 1 0 0,1 0-1 0 0,-1 1 1 0 0,0-1-1 0 0,0 1 1 0 0,0-1-1 0 0,0 1 1 0 0,0-1 0 0 0,0 1-1 0 0,0-1 1 0 0,0 1-1 0 0,0-1 1 0 0,0 1-1 0 0,0-1 1 0 0,0 0-1 0 0,0 1 1 0 0,0-1-1 0 0,-1 1 1 0 0,1-1-1 0 0,0 1 1 0 0,0-1-1 0 0,0 1 1 0 0,-1-1 0 0 0,1 0-1 0 0,0 1 1 0 0,-1-1-1 0 0,1 0 1 0 0,0 1-1 0 0,-1-1 1 0 0,1 0-1 0 0,0 1 1 0 0,-1-1-1 0 0,1 0 1 0 0,0 0-1 0 0,-1 1 1 0 0,1-1 0 0 0,-1 0-37 0 0,22 7 533 0 0,0-1 1 0 0,0 0 0 0 0,1-2 0 0 0,-1-1-1 0 0,1 0 1 0 0,0-2 0 0 0,0 0 0 0 0,17-2-534 0 0,-24 1 125 0 0,83-18 390 0 0,-93 32-14762 0 0,-5-10 8655 0 0,0-1-756 0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8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1272 0 0,'0'0'2090'0'0,"0"0"-384"0"0,0 0-10 0 0,0 0 4 0 0,0 0 116 0 0,0 0 11 0 0,0 0-223 0 0,0 0-392 0 0,0 0-450 0 0,0 0-366 0 0,0 0-206 0 0,0 0-40 0 0,1 2 51 0 0,47 133 2340 0 0,15 236-1149 0 0,-44-268-1123 0 0,-10-118 1804 0 0,160-401 217 0 0,-108 255-2133 0 0,-61 161-274 0 0,0 0-161 0 0,0 0-259 0 0,-11 26-3792 0 0,4-3 1207 0 0,0 5-5397 0 0,5-17 77 0 0</inkml:trace>
  <inkml:trace contextRef="#ctx0" brushRef="#br0" timeOffset="509.182">418 520 5673 0 0,'0'0'931'0'0,"0"0"53"0"0,0 0 358 0 0,0 0 345 0 0,0 0 96 0 0,0 0-131 0 0,0 0-229 0 0,0 0-277 0 0,0 0-263 0 0,0 0-170 0 0,0 0-95 0 0,0 0-121 0 0,0 0-63 0 0,15-8-45 0 0,45-27-44 0 0,-21-11 498 0 0,-36 40-794 0 0,1 1-1 0 0,-2-1 0 0 0,1 0 0 0 0,0 0 1 0 0,-1 0-1 0 0,0 0 0 0 0,-1 0 1 0 0,1 0-1 0 0,-1-1 0 0 0,0 1 0 0 0,-1 0 1 0 0,0-1-1 0 0,0 1 0 0 0,0-3-48 0 0,-2 7-26 0 0,1 0 0 0 0,-1 0 0 0 0,1 1-1 0 0,-1-1 1 0 0,0 1 0 0 0,1-1 0 0 0,-1 1 0 0 0,0 0-1 0 0,0 0 1 0 0,0 0 0 0 0,0 0 0 0 0,0 0-1 0 0,0 0 1 0 0,-1 0 0 0 0,1 1 0 0 0,0-1 0 0 0,0 1-1 0 0,0 0 1 0 0,-1 0 0 0 0,1-1 0 0 0,0 1-1 0 0,-1 1 1 0 0,1-1 0 0 0,0 0 0 0 0,0 0-1 0 0,0 1 1 0 0,-1 0 26 0 0,-7 2-27 0 0,0 1-1 0 0,0 0 1 0 0,1 1-1 0 0,0 0 1 0 0,0 0 0 0 0,0 1-1 0 0,1 0 1 0 0,-1 1-1 0 0,1 0 1 0 0,1 0-1 0 0,0 0 1 0 0,-2 3 27 0 0,2-2 25 0 0,1 0-1 0 0,0 0 1 0 0,0 1 0 0 0,1 0-1 0 0,0 0 1 0 0,0 0 0 0 0,1 0-1 0 0,0 1 1 0 0,1 0 0 0 0,0 0 0 0 0,1 0-1 0 0,0 0 1 0 0,0 0 0 0 0,1 0-1 0 0,0 0 1 0 0,1 1 0 0 0,0-1 0 0 0,1 0-1 0 0,2 9-24 0 0,0-13 63 0 0,1-1 0 0 0,0 1 0 0 0,0-1 1 0 0,0 0-1 0 0,0 0 0 0 0,1-1 0 0 0,0 1 0 0 0,0-1 0 0 0,1 0 0 0 0,-1 0 0 0 0,1-1 0 0 0,-1 0 0 0 0,1 0 0 0 0,0 0 0 0 0,0 0 0 0 0,1-1 0 0 0,-1 0 0 0 0,0-1 1 0 0,1 1-1 0 0,-1-1 0 0 0,1-1 0 0 0,0 1 0 0 0,-1-1 0 0 0,5 0-63 0 0,-1 1-125 0 0,1 0 0 0 0,-1 0 0 0 0,1-1 0 0 0,0 0 0 0 0,-1-1 0 0 0,1 0 0 0 0,-1-1 0 0 0,1 0 0 0 0,-1-1 0 0 0,0 0 1 0 0,0 0-1 0 0,0-1 0 0 0,0 0 0 0 0,-1-1 0 0 0,0 0 0 0 0,6-4 125 0 0,12-16-4155 0 0,-7 5-6064 0 0,-15 16 3627 0 0</inkml:trace>
  <inkml:trace contextRef="#ctx0" brushRef="#br0" timeOffset="756.319">1002 376 7170 0 0,'0'0'1193'0'0,"0"0"27"0"0,0 0 377 0 0,0 0 279 0 0,0 0-31 0 0,0 0-352 0 0,0 0-375 0 0,0 0-265 0 0,0 0-146 0 0,0 0-85 0 0,0 0-89 0 0,0 0-104 0 0,0 0-117 0 0,-21 31-117 0 0,-62 97-91 0 0,53-70-5 0 0,26 8-2388 0 0,4-66 1228 0 0,0 0-306 0 0,0 0-191 0 0,-5-2-6673 0 0,-6-3 2387 0 0,10 1 4828 0 0</inkml:trace>
  <inkml:trace contextRef="#ctx0" brushRef="#br0" timeOffset="922.958">735 409 0 0 0,'0'0'2738'0'0,"0"0"-206"0"0,0 0-435 0 0,0 0-437 0 0,0 0-303 0 0,0 0-108 0 0,0 0-53 0 0,0 0-51 0 0,0 0-136 0 0,0 0-214 0 0,0 0-119 0 0,0 0-46 0 0,0 0-46 0 0,15 17-48 0 0,50 51-48 0 0,-8-31 348 0 0,-31-23-765 0 0,1-1 0 0 0,0-1 0 0 0,0-2 0 0 0,1 0 0 0 0,0-2 0 0 0,1-1 0 0 0,0-2 0 0 0,0 0 0 0 0,14-1-71 0 0,-18-2-1987 0 0,-14-1-1731 0 0,1 0-5249 0 0,-10-1 3472 0 0</inkml:trace>
  <inkml:trace contextRef="#ctx0" brushRef="#br0" timeOffset="1219.067">11 917 9058 0 0,'0'0'1650'0'0,"0"0"-419"0"0,0 0-93 0 0,0 0 167 0 0,0 0 27 0 0,0 0-129 0 0,0 0-177 0 0,39-4-169 0 0,124-11-123 0 0,158-29 1953 0 0,-212 29-1878 0 0,0 4 1 0 0,39 4-810 0 0,-126 7-200 0 0,51 3-285 0 0,-30 10-3242 0 0,-39-6 842 0 0,-4 0-4400 0 0,0-3-1973 0 0</inkml:trace>
  <inkml:trace contextRef="#ctx0" brushRef="#br0" timeOffset="1866.458">221 1532 6241 0 0,'0'0'3222'0'0,"0"0"-1789"0"0,0 0-320 0 0,0 0 405 0 0,0 0 385 0 0,0 0 32 0 0,0 0-265 0 0,0 0-307 0 0,0 0-308 0 0,0 0-231 0 0,0 0-124 0 0,0 0-105 0 0,0 0-55 0 0,1-5-4 0 0,7-26-173 0 0,2 0 1 0 0,1 1-1 0 0,1 0 1 0 0,2 1-1 0 0,1 1 0 0 0,1 0 1 0 0,1 1-1 0 0,4-3-363 0 0,-8 13 16 0 0,0 0-1 0 0,1 0 1 0 0,0 1-1 0 0,1 1 1 0 0,1 1-1 0 0,1 0 1 0 0,0 1-1 0 0,12-7-15 0 0,16 5-238 0 0,-36 46-104 0 0,-8 92 313 0 0,0-121 35 0 0,0 0 1 0 0,0 0 0 0 0,0 0-1 0 0,1 0 1 0 0,-1 0 0 0 0,0 0-1 0 0,1 0 1 0 0,0 0 0 0 0,-1-1-1 0 0,1 1 1 0 0,0 0-1 0 0,0-1 1 0 0,0 0 0 0 0,0 1-1 0 0,0-1 1 0 0,0 0 0 0 0,0 0-1 0 0,0 0 1 0 0,1 0 0 0 0,-1-1-1 0 0,0 1 1 0 0,1-1 0 0 0,-1 1-1 0 0,0-1 1 0 0,1 0-1 0 0,-1 0 1 0 0,0 0 0 0 0,1 0-1 0 0,-1 0 1 0 0,0 0 0 0 0,1-1-1 0 0,-1 1 1 0 0,0-1 0 0 0,1 0-1 0 0,-1 0 1 0 0,0 0-1 0 0,0 0 1 0 0,0 0 0 0 0,0 0-1 0 0,0 0 1 0 0,0-1 0 0 0,0 1-1 0 0,0-1 1 0 0,0 1 0 0 0,-1-1-1 0 0,1 0 1 0 0,-1 0 0 0 0,1 1-1 0 0,-1-1 1 0 0,1-1-7 0 0,43-38 73 0 0,62-41-118 0 0,-100 79 23 0 0,-1 0 1 0 0,1 1-1 0 0,0 0 0 0 0,0 0 0 0 0,0 0 1 0 0,1 1-1 0 0,-1 0 0 0 0,0 0 1 0 0,0 1-1 0 0,1 0 0 0 0,-1 0 1 0 0,5 2 21 0 0,-9 1-13 0 0,0 0 1 0 0,1 0 0 0 0,-1 0-1 0 0,-1 1 1 0 0,1-1 0 0 0,0 1-1 0 0,-1 0 1 0 0,0 0 0 0 0,0 0 0 0 0,0 0-1 0 0,0 0 1 0 0,-1 0 0 0 0,1 1-1 0 0,-1-1 1 0 0,0 0 0 0 0,0 2 12 0 0,-1-6-1 0 0,29 109-8 0 0,-28-106-71 0 0,0 1 1 0 0,0-1-1 0 0,1 0 0 0 0,-1 0 0 0 0,1 0 1 0 0,0 0-1 0 0,0 0 0 0 0,0 0 0 0 0,0 0 1 0 0,1-1-1 0 0,-1 1 0 0 0,1-1 0 0 0,-1 0 1 0 0,1 1-1 0 0,0-1 0 0 0,0 0 0 0 0,0-1 1 0 0,3 2 79 0 0,16 3-5227 0 0,1-8-6542 0 0,-17-1 3237 0 0</inkml:trace>
  <inkml:trace contextRef="#ctx0" brushRef="#br0" timeOffset="2736.469">1819 508 0 0 0,'0'0'1510'0'0,"0"0"79"0"0,0 0 28 0 0,0 0 130 0 0,0 0 142 0 0,0 0-9 0 0,0 0-197 0 0,0 0-303 0 0,0 0-261 0 0,0 0-184 0 0,0 0-137 0 0,0 0-103 0 0,0 0-100 0 0,-28 15-88 0 0,-85 45-71 0 0,63-14 129 0 0,44-35-435 0 0,0-2-49 0 0,0-1 1 0 0,1 1 0 0 0,0 0-1 0 0,1 0 1 0 0,0 0 0 0 0,0 1 0 0 0,1 0-1 0 0,0 0 1 0 0,1-1 0 0 0,0 1-1 0 0,0 1 1 0 0,1-1 0 0 0,0 0-1 0 0,1 0 1 0 0,0 0 0 0 0,2 10-82 0 0,0-16 73 0 0,0-1 0 0 0,0 0 1 0 0,0 0-1 0 0,0-1 1 0 0,1 1-1 0 0,-1 0 0 0 0,1-1 1 0 0,0 1-1 0 0,0-1 1 0 0,0 0-1 0 0,0 0 0 0 0,0 0 1 0 0,0-1-1 0 0,0 1 0 0 0,0-1 1 0 0,1 1-1 0 0,-1-1 1 0 0,1 0-1 0 0,-1 0 0 0 0,1-1 1 0 0,-1 1-1 0 0,1-1 1 0 0,0 0-1 0 0,-1 0 0 0 0,1 0 1 0 0,-1 0-1 0 0,1 0 0 0 0,0-1 1 0 0,-1 0-1 0 0,1 0 1 0 0,-1 0-1 0 0,0 0 0 0 0,1 0 1 0 0,-1-1-1 0 0,0 1 1 0 0,1-1-1 0 0,0-1-73 0 0,21-12 221 0 0,-1-1 0 0 0,0 0 1 0 0,-2-2-1 0 0,0-1 0 0 0,-1-1 0 0 0,-1 0 0 0 0,0-2 1 0 0,-2 0-1 0 0,-1-1 0 0 0,-1-1 0 0 0,0 0 0 0 0,-2-2 1 0 0,-1 1-1 0 0,-1-2 0 0 0,7-24-221 0 0,-14 36 12 0 0,0 0 0 0 0,-1 0-1 0 0,-1-1 1 0 0,0 0 0 0 0,-1 0 0 0 0,-1 0 0 0 0,0 0 0 0 0,-1 0-1 0 0,-1 0 1 0 0,-2-13-12 0 0,2 22-15 0 0,-1 0 0 0 0,1 0 0 0 0,-1 0-1 0 0,-1 0 1 0 0,1 0 0 0 0,-1 1 0 0 0,0-1-1 0 0,0 1 1 0 0,-1 0 0 0 0,0 0 0 0 0,0 0-1 0 0,-1 0 1 0 0,1 1 0 0 0,-1 0 0 0 0,0 0-1 0 0,-1 0 1 0 0,1 0 0 0 0,-1 1 0 0 0,0 0-1 0 0,0 0 1 0 0,0 0 0 0 0,-1 1 0 0 0,1 0 0 0 0,-1 1-1 0 0,0-1 16 0 0,3 2-24 0 0,1 0 1 0 0,-1 1-1 0 0,0-1 0 0 0,0 1 0 0 0,1 0 0 0 0,-1 0 0 0 0,0 0 1 0 0,1 1-1 0 0,-1-1 0 0 0,0 1 0 0 0,1 0 0 0 0,-1 0 0 0 0,1 0 0 0 0,-1 0 1 0 0,1 1-1 0 0,-1 0 0 0 0,1-1 0 0 0,0 1 0 0 0,0 0 0 0 0,0 1 1 0 0,0-1-1 0 0,0 0 0 0 0,0 1 0 0 0,1 0 0 0 0,-1-1 0 0 0,1 1 1 0 0,0 0-1 0 0,0 0 0 0 0,-1 2 24 0 0,-45 101-225 0 0,44-92 218 0 0,1 0-1 0 0,0 0 1 0 0,1 0-1 0 0,0 0 1 0 0,1 0-1 0 0,0 0 1 0 0,2 1-1 0 0,-1-1 1 0 0,2 0-1 0 0,0 0 1 0 0,1 0-1 0 0,0 0 1 0 0,1 0-1 0 0,0-1 1 0 0,1 1-1 0 0,1-1 1 0 0,0 0-1 0 0,1-1 1 0 0,0 1-1 0 0,1-2 1 0 0,6 8 7 0 0,-8-11-27 0 0,1 0 0 0 0,-1 0 0 0 0,1 0 0 0 0,1-1 0 0 0,-1-1 0 0 0,1 1 0 0 0,1-1 0 0 0,-1 0 0 0 0,1-1 0 0 0,0 0 1 0 0,0-1-1 0 0,0 1 0 0 0,1-2 0 0 0,-1 1 0 0 0,1-2 0 0 0,8 3 27 0 0,-4-4-288 0 0,48 0-3213 0 0,-20-18-2887 0 0,-29 9 798 0 0,-6 0-3291 0 0</inkml:trace>
  <inkml:trace contextRef="#ctx0" brushRef="#br0" timeOffset="7834.469">2147 446 2745 0 0,'0'0'1680'0'0,"0"0"-185"0"0,0 0 29 0 0,0 0 231 0 0,0 0 108 0 0,0 0-141 0 0,0 0-282 0 0,0 0-275 0 0,0 0-153 0 0,0 0-71 0 0,0 0-40 0 0,2 6-68 0 0,14 80 2324 0 0,-30 69-1361 0 0,2-82-244 0 0,32-111-313 0 0,71-152-658 0 0,-84 175-569 0 0,-1 1 0 0 0,2 0 0 0 0,0 0 0 0 0,1 0 0 0 0,0 1 0 0 0,1 1 0 0 0,0-1 0 0 0,1 2 0 0 0,9-8-12 0 0,-19 18-4 0 0,-1 1 0 0 0,1-1 0 0 0,-1 0 0 0 0,1 1 1 0 0,0 0-1 0 0,0-1 0 0 0,-1 1 0 0 0,1-1 0 0 0,0 1 0 0 0,0 0 1 0 0,-1 0-1 0 0,1-1 0 0 0,0 1 0 0 0,0 0 0 0 0,0 0 1 0 0,0 0-1 0 0,-1 0 0 0 0,1 0 0 0 0,0 0 0 0 0,0 0 1 0 0,0 0-1 0 0,-1 0 0 0 0,1 0 0 0 0,0 1 0 0 0,0-1 1 0 0,0 0-1 0 0,-1 1 0 0 0,1-1 0 0 0,0 0 0 0 0,0 1 1 0 0,-1-1-1 0 0,1 1 0 0 0,0-1 0 0 0,-1 1 0 0 0,1-1 1 0 0,-1 1-1 0 0,1-1 0 0 0,0 1 0 0 0,-1 0 0 0 0,1-1 1 0 0,-1 1-1 0 0,0 0 0 0 0,1 0 0 0 0,-1-1 0 0 0,0 1 1 0 0,1 0-1 0 0,-1 0 0 0 0,0-1 0 0 0,0 1 0 0 0,1 0 1 0 0,-1 0-1 0 0,0 0 0 0 0,0 0 0 0 0,0-1 0 0 0,0 1 0 0 0,0 0 1 0 0,-1 0 3 0 0,5 57 105 0 0,-4-53-103 0 0,-7 154 241 0 0,8-158-229 0 0,0 0 0 0 0,-1 0-1 0 0,1 0 1 0 0,1 0 0 0 0,-1 0 0 0 0,0-1 0 0 0,0 1 0 0 0,0 0 0 0 0,0 0-1 0 0,0-1 1 0 0,1 1 0 0 0,-1-1 0 0 0,0 1 0 0 0,1-1 0 0 0,-1 0 0 0 0,0 1-1 0 0,1-1 1 0 0,-1 0 0 0 0,0 0 0 0 0,1 0 0 0 0,-1 0 0 0 0,1 0 0 0 0,-1 0-1 0 0,0 0 1 0 0,1 0 0 0 0,-1-1 0 0 0,0 1 0 0 0,1-1 0 0 0,-1 1 0 0 0,0-1-1 0 0,0 1 1 0 0,1-1 0 0 0,-1 0 0 0 0,0 1 0 0 0,0-1 0 0 0,0 0 0 0 0,0 0-1 0 0,0 0 1 0 0,0 0 0 0 0,0 0 0 0 0,0 0-14 0 0,143-131 313 0 0,-81 85-318 0 0,-63 47-1 0 0,1 0 1 0 0,0 0-1 0 0,0 1 1 0 0,-1-1-1 0 0,1 0 0 0 0,0 1 1 0 0,-1-1-1 0 0,1 1 0 0 0,0-1 1 0 0,-1 1-1 0 0,1-1 0 0 0,0 1 1 0 0,-1-1-1 0 0,1 1 0 0 0,-1-1 1 0 0,1 1-1 0 0,-1 0 1 0 0,0 0-1 0 0,1-1 0 0 0,-1 1 1 0 0,0 0-1 0 0,1-1 0 0 0,-1 1 1 0 0,0 0-1 0 0,0 0 0 0 0,0 0 1 0 0,1-1-1 0 0,-1 1 0 0 0,0 0 1 0 0,0 0-1 0 0,0 0 1 0 0,0-1-1 0 0,0 1 0 0 0,-1 0 1 0 0,1 0-1 0 0,0 0 0 0 0,0-1 1 0 0,0 1-1 0 0,-1 0 0 0 0,1 0 6 0 0,0 2 5 0 0,-2 198-20 0 0,2-198-38 0 0,1-1-1 0 0,-1 0 1 0 0,1 1 0 0 0,-1-1-1 0 0,1 0 1 0 0,0 0-1 0 0,0 1 1 0 0,0-1 0 0 0,0 0-1 0 0,0 0 1 0 0,1 0 0 0 0,-1 0-1 0 0,0 0 1 0 0,1 0-1 0 0,0-1 1 0 0,-1 1 0 0 0,1 0-1 0 0,0-1 1 0 0,0 0 0 0 0,0 1-1 0 0,0-1 1 0 0,0 0 53 0 0,16 5-3427 0 0,1-8-3766 0 0,-14-1 448 0 0,-3-1-2998 0 0</inkml:trace>
  <inkml:trace contextRef="#ctx0" brushRef="#br0" timeOffset="8204.827">1530 1031 0 0 0,'0'0'1598'0'0,"0"0"123"0"0,0 0 210 0 0,0 0 183 0 0,0 0 49 0 0,0 0-104 0 0,0 0-85 0 0,0 0-177 0 0,0 0-321 0 0,0 0-269 0 0,0 0-208 0 0,20 3-123 0 0,142 16 1515 0 0,80-27 407 0 0,24-29-950 0 0,93 6-1848 0 0,-314 29-1067 0 0,79-3 157 0 0,-83 4-4428 0 0,1 1-5325 0 0,-38 0 1689 0 0</inkml:trace>
  <inkml:trace contextRef="#ctx0" brushRef="#br0" timeOffset="8834.359">2156 1204 9034 0 0,'0'0'2398'0'0,"0"0"-320"0"0,0 0-177 0 0,0 0-151 0 0,0 0-343 0 0,0 0-335 0 0,0 0-200 0 0,0 0-151 0 0,0 0-85 0 0,0 0-60 0 0,0 0-81 0 0,0 0-69 0 0,0 0-76 0 0,-24 5-62 0 0,-74 17-56 0 0,45 10 93 0 0,47-26-297 0 0,0 0 1 0 0,0 0-1 0 0,1 0 0 0 0,0 1 0 0 0,0 0 1 0 0,0 0-1 0 0,1 0 0 0 0,0 1 0 0 0,1-1 1 0 0,-1 1-1 0 0,1 0 0 0 0,1 0 0 0 0,0 0 1 0 0,0 0-1 0 0,0 1 0 0 0,1-1 0 0 0,0 0 1 0 0,1 1-1 0 0,0-1 0 0 0,0 0 0 0 0,1 1 1 0 0,0 1-29 0 0,1-7 38 0 0,0 1 0 0 0,1-2 0 0 0,-1 1 0 0 0,1 0 0 0 0,-1 0 0 0 0,1-1 0 0 0,0 0 1 0 0,0 1-1 0 0,0-1 0 0 0,0 0 0 0 0,0-1 0 0 0,1 1 0 0 0,-1 0 0 0 0,1-1 0 0 0,-1 0 0 0 0,1 0 1 0 0,-1 0-1 0 0,1 0 0 0 0,0 0 0 0 0,-1-1 0 0 0,1 0 0 0 0,0 0 0 0 0,-1 0 0 0 0,1 0 0 0 0,0 0 1 0 0,-1-1-1 0 0,1 1 0 0 0,0-1 0 0 0,-1 0 0 0 0,1 0 0 0 0,-1-1 0 0 0,1 1 0 0 0,2-2-38 0 0,15-10 89 0 0,0 0-1 0 0,0-1 1 0 0,-1-1-1 0 0,-1-1 0 0 0,-1-1 1 0 0,0-1-1 0 0,-1 0 1 0 0,-1-1-1 0 0,-1-1 0 0 0,0 0 1 0 0,-2-1-1 0 0,0-1 1 0 0,-2 0-1 0 0,0 0 0 0 0,-2-1 1 0 0,0-1-1 0 0,-1 0-88 0 0,11-97-126 0 0,-18 117 103 0 0,-2-1-1 0 0,1 0 1 0 0,0 0 0 0 0,-1 0-1 0 0,0 1 1 0 0,0-1-1 0 0,0 0 1 0 0,-1 1-1 0 0,0-1 1 0 0,1 1-1 0 0,-2 0 1 0 0,1-1-1 0 0,0 1 1 0 0,-1 0 0 0 0,0 0-1 0 0,0 1 1 0 0,0-1-1 0 0,0 0 1 0 0,-1 1-1 0 0,1 0 1 0 0,-1 0-1 0 0,0 0 1 0 0,-3-2 23 0 0,5 4-11 0 0,0 0 1 0 0,0 0-1 0 0,-1 1 0 0 0,1-1 1 0 0,0 0-1 0 0,-1 1 0 0 0,1-1 1 0 0,0 1-1 0 0,-1 0 0 0 0,1 0 1 0 0,-1 0-1 0 0,1 0 1 0 0,-1 0-1 0 0,1 0 0 0 0,0 1 1 0 0,-1-1-1 0 0,1 1 0 0 0,0 0 1 0 0,-1 0-1 0 0,1 0 0 0 0,0 0 1 0 0,0 0-1 0 0,0 0 1 0 0,0 0-1 0 0,0 1 0 0 0,0-1 1 0 0,0 1-1 0 0,0-1 0 0 0,1 1 1 0 0,-1 0-1 0 0,1 0 1 0 0,-1 0-1 0 0,1 0 0 0 0,-1 0 11 0 0,-38 74-326 0 0,39-74 326 0 0,-4 8 13 0 0,0 2 0 0 0,1-1 1 0 0,0 0-1 0 0,0 1 0 0 0,1 0 0 0 0,1 0 1 0 0,0 0-1 0 0,0 0 0 0 0,2 0 1 0 0,-1 0-1 0 0,1 1 0 0 0,1-1 0 0 0,1 0 1 0 0,-1 0-1 0 0,2 0 0 0 0,-1 0 1 0 0,2 0-1 0 0,0-1 0 0 0,0 1 0 0 0,1-1 1 0 0,0 0-1 0 0,1-1 0 0 0,0 1 1 0 0,1-1-1 0 0,0 0 0 0 0,1-1 1 0 0,0 1-1 0 0,0-2 0 0 0,5 4-13 0 0,-6-6 3 0 0,0-1-1 0 0,1 0 1 0 0,0 0 0 0 0,0 0-1 0 0,0-1 1 0 0,0-1 0 0 0,1 1-1 0 0,0-2 1 0 0,-1 1 0 0 0,1-1-1 0 0,0 0 1 0 0,0-1 0 0 0,0 0-1 0 0,1 0 1 0 0,-1-1 0 0 0,0 0-1 0 0,0-1 1 0 0,0 0 0 0 0,7-2-3 0 0,34-29-3166 0 0,-36 18-1561 0 0,-3-2-4789 0 0,-9 12-101 0 0</inkml:trace>
  <inkml:trace contextRef="#ctx0" brushRef="#br0" timeOffset="9140.894">2725 991 9402 0 0,'0'0'2898'0'0,"0"0"-715"0"0,0 0-385 0 0,0 0-194 0 0,0 0-230 0 0,0 0-267 0 0,0 0-195 0 0,0 0-132 0 0,0 0-73 0 0,0 0-60 0 0,0 0-99 0 0,0 0-120 0 0,-21 31-105 0 0,-62 99-91 0 0,17-19 174 0 0,60-102-383 0 0,1 1-1 0 0,0 0 0 0 0,0 1 0 0 0,1-1 1 0 0,0 1-1 0 0,1 0 0 0 0,1 0 0 0 0,-1 0 0 0 0,2 0 1 0 0,-1 0-1 0 0,2 1 0 0 0,-1-1 0 0 0,2 0 1 0 0,-1 0-1 0 0,2 5-22 0 0,-1-12 9 0 0,1 0 1 0 0,-1-1 0 0 0,1 1-1 0 0,0-1 1 0 0,0 1 0 0 0,0-1-1 0 0,0 1 1 0 0,0-1 0 0 0,1 0-1 0 0,0 0 1 0 0,-1 0-1 0 0,1-1 1 0 0,0 1 0 0 0,0-1-1 0 0,1 1 1 0 0,-1-1 0 0 0,0 0-1 0 0,1 0 1 0 0,-1 0-1 0 0,1-1 1 0 0,0 1 0 0 0,0-1-1 0 0,-1 0 1 0 0,1 0 0 0 0,1 0-10 0 0,103 7 245 0 0,-90-8-199 0 0,-10-1-10 0 0,-1 1 1 0 0,1-1-1 0 0,-1 0 0 0 0,0-1 1 0 0,0 0-1 0 0,0 0 0 0 0,0 0 1 0 0,0-1-1 0 0,0 0 0 0 0,0 0 1 0 0,-1-1-1 0 0,0 0 0 0 0,0 0 1 0 0,0-1-1 0 0,3-2-36 0 0,24-33-2191 0 0,-19 7-3092 0 0,-9-4-4510 0 0,-5 29 300 0 0</inkml:trace>
  <inkml:trace contextRef="#ctx0" brushRef="#br0" timeOffset="9387.475">2452 1271 8882 0 0,'0'0'2778'0'0,"0"0"-842"0"0,0 0-486 0 0,0 0 8 0 0,0 0 41 0 0,0 0-129 0 0,0 0-213 0 0,0 0-216 0 0,0 0-205 0 0,0 0-133 0 0,0 0-83 0 0,0 0-94 0 0,0 0-74 0 0,28 8-89 0 0,89 24-70 0 0,-39-28 20 0 0,-63-8-173 0 0,160-43-372 0 0,-60 7-2675 0 0,-70 24 498 0 0,6-5-3589 0 0,-21 9-1137 0 0,-14 5 1599 0 0</inkml:trace>
  <inkml:trace contextRef="#ctx0" brushRef="#br0" timeOffset="9719.461">3172 251 11971 0 0,'0'0'1893'0'0,"0"0"-507"0"0,0 0-334 0 0,0 0-141 0 0,0 0-44 0 0,0 0 5 0 0,0 0-8 0 0,0 0 7 0 0,0 0-39 0 0,0 0-98 0 0,0 0-70 0 0,0 0-80 0 0,0 0-60 0 0,10 35-65 0 0,35 111-59 0 0,42 53 584 0 0,-62-142-969 0 0,-3 2 0 0 0,-2 0 0 0 0,-2 2 0 0 0,-4 0-1 0 0,-2 0 1 0 0,-3 2 0 0 0,1 55-15 0 0,-10-103-121 0 0,-2-1 1 0 0,0 0-1 0 0,-1 1 0 0 0,0-1 0 0 0,-1 0 0 0 0,-1 0 0 0 0,0-1 1 0 0,-1 1-1 0 0,-1-1 0 0 0,1 0 0 0 0,-2-1 0 0 0,0 0 0 0 0,-1 0 0 0 0,-8 9 121 0 0,-6 5-769 0 0,-2-1-1 0 0,0-1 0 0 0,-2-1 0 0 0,-1-1 0 0 0,-19 11 770 0 0,-66 38-5779 0 0,58-37-1453 0 0,31-18-188 0 0</inkml:trace>
  <inkml:trace contextRef="#ctx0" brushRef="#br0" timeOffset="12924.022">1499 96 0 0 0,'0'0'655'0'0,"0"0"382"0"0,0 0 112 0 0,0 0 60 0 0,0 0 256 0 0,0 0 160 0 0,0 0 24 0 0,0 0-101 0 0,0 0-248 0 0,0 0-234 0 0,0 0-209 0 0,0 0-159 0 0,-14 5-103 0 0,-41 17-43 0 0,25 12 722 0 0,27-24-888 0 0,-4 10 73 0 0,1 0 0 0 0,1 1 0 0 0,1 0-1 0 0,0 0 1 0 0,2 0 0 0 0,0 0 0 0 0,2 5-459 0 0,-5 39 693 0 0,-26 302 1426 0 0,17-267-1358 0 0,6 0 1 0 0,3 86-762 0 0,5-172 81 0 0,1 0-1 0 0,0 1 1 0 0,1-1 0 0 0,1 0-1 0 0,0 0 1 0 0,0-1 0 0 0,2 1-1 0 0,0-1 1 0 0,0 0 0 0 0,1 0-1 0 0,1 0 1 0 0,0-1 0 0 0,1 0 0 0 0,0 0-1 0 0,1-1 1 0 0,0 0 0 0 0,1-1-1 0 0,0 1 1 0 0,0-2 0 0 0,1 0-1 0 0,1 0 1 0 0,9 5-81 0 0,30 11 41 0 0,-16-21-3121 0 0,-34-4 926 0 0,-1 0-1674 0 0,0 0-3213 0 0,0 0-3284 0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5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741 404 10730 0 0,'0'0'2098'0'0,"0"0"-802"0"0,0 0-469 0 0,0 0-56 0 0,0 0 131 0 0,0 0 72 0 0,0 0-32 0 0,0 0-130 0 0,0 0-156 0 0,0 0-128 0 0,0 0-114 0 0,-19-2-95 0 0,-58-3-90 0 0,36 23 16 0 0,33-11-178 0 0,-8 7 4 0 0,0 0 1 0 0,0 0-1 0 0,1 2 1 0 0,1 0-1 0 0,1 1 0 0 0,0 0 1 0 0,1 1-1 0 0,1 0 1 0 0,0 1-1 0 0,2 0 0 0 0,0 0 1 0 0,1 1-1 0 0,0 5-71 0 0,7-23 11 0 0,0 0 0 0 0,0 0 0 0 0,0 0 0 0 0,0 1 0 0 0,1-1 0 0 0,-1 0 0 0 0,1 0 0 0 0,-1 0 0 0 0,1 0-1 0 0,0 1 1 0 0,0-1 0 0 0,0 0 0 0 0,0 0 0 0 0,0 1 0 0 0,0-1 0 0 0,1 0 0 0 0,-1 0 0 0 0,1 0 0 0 0,-1 1 0 0 0,1-1 0 0 0,0 0 0 0 0,0 0-1 0 0,0 0 1 0 0,0 0 0 0 0,0 0 0 0 0,1-1 0 0 0,-1 1 0 0 0,0 0 0 0 0,1 0 0 0 0,-1-1 0 0 0,1 1 0 0 0,0-1 0 0 0,0 0 0 0 0,-1 1 0 0 0,1-1-1 0 0,0 0 1 0 0,0 0 0 0 0,0 0 0 0 0,0 0 0 0 0,0 0 0 0 0,1-1 0 0 0,-1 1 0 0 0,0-1 0 0 0,0 1 0 0 0,0-1 0 0 0,1 0 0 0 0,0 0-11 0 0,17-3 136 0 0,0-2 0 0 0,0-1 0 0 0,0 0 0 0 0,0-1 0 0 0,-1-1 0 0 0,0-1 0 0 0,-1-1 1 0 0,0 0-1 0 0,0-2 0 0 0,-1 0 0 0 0,-1 0 0 0 0,0-2 0 0 0,0 0 0 0 0,-2-1 0 0 0,0 0 1 0 0,10-15-137 0 0,-14 19 58 0 0,10-7 4 0 0,-1-2 1 0 0,-1 0-1 0 0,-1-1 0 0 0,0-1 0 0 0,-2-1 1 0 0,-1 0-1 0 0,-1-1 0 0 0,-1 0 0 0 0,0-1 1 0 0,-2-1-1 0 0,-1 1 0 0 0,-2-2 1 0 0,0 1-1 0 0,-2-1 0 0 0,0 0 0 0 0,-2-3-62 0 0,-3 22 9 0 0,-1-1-1 0 0,0 1 1 0 0,0 0-1 0 0,0 0 1 0 0,-1 0-1 0 0,-1 0 1 0 0,1 1-1 0 0,-1-1 1 0 0,-1 1-1 0 0,1-1 1 0 0,-1 1-1 0 0,-3-4-8 0 0,5 9-4 0 0,1-1-1 0 0,-1 1 1 0 0,-1-1-1 0 0,1 1 1 0 0,0 0-1 0 0,0 0 1 0 0,-1 0-1 0 0,1 0 1 0 0,-1 0-1 0 0,0 0 1 0 0,0 1 0 0 0,0-1-1 0 0,1 1 1 0 0,-1 0-1 0 0,0 0 1 0 0,-1 0-1 0 0,1 0 1 0 0,0 0-1 0 0,0 1 1 0 0,0-1-1 0 0,0 1 1 0 0,-1 0 0 0 0,1 0-1 0 0,0 0 1 0 0,0 1-1 0 0,0-1 1 0 0,0 1-1 0 0,-1-1 1 0 0,1 1-1 0 0,0 0 1 0 0,0 1-1 0 0,0-1 1 0 0,0 1 4 0 0,-70 66-36 0 0,64-57 39 0 0,-5 8-4 0 0,0 1 0 0 0,1 0-1 0 0,1 0 1 0 0,1 1 0 0 0,1 1 0 0 0,1-1 0 0 0,0 2 0 0 0,2-1 0 0 0,1 1 0 0 0,1 0 0 0 0,0 1 0 0 0,2-1 0 0 0,1 1 0 0 0,1 13 1 0 0,0-23-2 0 0,0 0 0 0 0,1 0 0 0 0,1 0 0 0 0,0 0 0 0 0,1 0 0 0 0,0 0 0 0 0,2 0 1 0 0,-1-1-1 0 0,2 1 0 0 0,0-1 0 0 0,0 0 0 0 0,1 0 0 0 0,1-1 0 0 0,0 1 0 0 0,0-2 0 0 0,1 1 0 0 0,1-1 0 0 0,9 9 2 0 0,68 27-865 0 0,-53-43-3223 0 0,-3-10-5483 0 0,-21 2-1493 0 0</inkml:trace>
  <inkml:trace contextRef="#ctx0" brushRef="#br0" timeOffset="549.091">997 783 12267 0 0,'0'0'2089'0'0,"0"0"-324"0"0,0 0-125 0 0,0 0-54 0 0,0 0-182 0 0,0 0-252 0 0,0 0-223 0 0,0 0-184 0 0,0 0-160 0 0,22-32-118 0 0,72-100-93 0 0,-5-9 687 0 0,-36 72-642 0 0,-46 116-623 0 0,-24 125 299 0 0,18-170-83 0 0,-1 0 0 0 0,1 0 0 0 0,0 0 0 0 0,0-1 0 0 0,0 1 0 0 0,0-1 1 0 0,0 1-1 0 0,0-1 0 0 0,0 1 0 0 0,1-1 0 0 0,-1 1 0 0 0,0-1 0 0 0,1 0 1 0 0,-1 0-1 0 0,1 0 0 0 0,-1 0 0 0 0,1 0 0 0 0,0 0 0 0 0,-1 0 0 0 0,1 0 1 0 0,0-1-1 0 0,0 1 0 0 0,0-1 0 0 0,0 1 0 0 0,-1-1 0 0 0,1 0 0 0 0,0 0 1 0 0,0 0-1 0 0,0 0 0 0 0,0 0 0 0 0,0 0 0 0 0,0 0 0 0 0,-1 0 0 0 0,1-1 1 0 0,0 1-1 0 0,0-1 0 0 0,0 0 0 0 0,-1 1 0 0 0,1-1 0 0 0,0 0 0 0 0,-1 0 1 0 0,1 0-1 0 0,0 0 0 0 0,-1 0 0 0 0,1 0 0 0 0,-1-1 0 0 0,0 1 0 0 0,2-2-12 0 0,248-199 657 0 0,-137 125-659 0 0,-108 118-135 0 0,-53 130 177 0 0,47-168-108 0 0,0-1 0 0 0,0 1 0 0 0,0 0 0 0 0,1 0 0 0 0,0 0 0 0 0,-1-1 0 0 0,1 1 0 0 0,0 0 0 0 0,0-1 0 0 0,0 1 0 0 0,1-1 0 0 0,-1 1 0 0 0,1-1 0 0 0,-1 1 0 0 0,1-1 0 0 0,0 0 0 0 0,0 0 0 0 0,0 0 0 0 0,0 0 0 0 0,0 0 0 0 0,0-1 0 0 0,1 1 0 0 0,-1 0 0 0 0,1-1 0 0 0,-1 0 0 0 0,1 0 0 0 0,-1 0 0 0 0,1 0 0 0 0,0 0 0 0 0,0 0 0 0 0,-1 0 0 0 0,1-1 0 0 0,0 0 0 0 0,0 1 0 0 0,0-1 0 0 0,-1 0 0 0 0,2 0 68 0 0,20 1-5656 0 0,0-1-4919 0 0,-18 0 5996 0 0,-5 0 391 0 0</inkml:trace>
  <inkml:trace contextRef="#ctx0" brushRef="#br0" timeOffset="833.444">1 1100 11266 0 0,'0'0'1615'0'0,"0"0"-278"0"0,0 0-109 0 0,0 0 104 0 0,0 0 67 0 0,0 0-97 0 0,0 0-202 0 0,0 0-204 0 0,0 0-182 0 0,36 6-111 0 0,117 18-79 0 0,5-18 403 0 0,448-42 1197 0 0,-133 13-2367 0 0,-433 20-310 0 0,-12 1 1110 0 0,-9 1-3217 0 0,-4 0-2913 0 0,1 1-4144 0 0,-16 0 1539 0 0</inkml:trace>
  <inkml:trace contextRef="#ctx0" brushRef="#br0" timeOffset="1471.041">533 1383 10914 0 0,'0'0'4196'0'0,"0"0"-2201"0"0,0 0-924 0 0,0 0-126 0 0,0 0-68 0 0,0 0-120 0 0,0 0-105 0 0,0 0-86 0 0,0 0-98 0 0,0 0-111 0 0,0 0-95 0 0,0 0-96 0 0,0 0-60 0 0,-26 19-21 0 0,-78 56-18 0 0,65-33 38 0 0,36-38-89 0 0,1 0 0 0 0,0 1 0 0 0,0-1 0 0 0,0 1 0 0 0,0-1 0 0 0,1 1 0 0 0,0 0 0 0 0,0-1 0 0 0,0 1 0 0 0,0 0 0 0 0,1 0 0 0 0,0 0 0 0 0,0 0 0 0 0,0 0 0 0 0,0-1 0 0 0,1 1 0 0 0,0 0 0 0 0,0 0 0 0 0,0 0 0 0 0,1-1-1 0 0,-1 1 1 0 0,1-1 0 0 0,0 1 0 0 0,1-1 0 0 0,-1 0 0 0 0,1 0 0 0 0,0 0 0 0 0,0 0 0 0 0,0 0 0 0 0,0 0 0 0 0,1-1 0 0 0,-1 0 0 0 0,1 0 0 0 0,0 0 0 0 0,0 0 0 0 0,0 0 0 0 0,0-1 0 0 0,1 0 0 0 0,-1 0 0 0 0,1 0 0 0 0,-1 0 0 0 0,1-1 0 0 0,0 1 0 0 0,0-1 0 0 0,-1-1 0 0 0,1 1 0 0 0,5 0-16 0 0,0-2 110 0 0,1 0 0 0 0,0-1 1 0 0,0 0-1 0 0,-1-1 0 0 0,0 0 0 0 0,1-1 1 0 0,-1 0-1 0 0,0 0 0 0 0,-1-1 0 0 0,1 0 1 0 0,-1-1-1 0 0,0 0 0 0 0,0 0 0 0 0,-1-1 1 0 0,0 0-1 0 0,0-1 0 0 0,6-7-110 0 0,106-154 698 0 0,-107 143-694 0 0,-1 0-1 0 0,-1-1 0 0 0,-1 0 1 0 0,-2 0-1 0 0,-1-1 0 0 0,0 0 0 0 0,-3 0 1 0 0,0-1-1 0 0,-2 0 0 0 0,-1 1 0 0 0,-1-15-3 0 0,0 42-4 0 0,1-1-1 0 0,-1 1 1 0 0,0-1-1 0 0,0 1 1 0 0,1-1-1 0 0,-1 1 1 0 0,0-1-1 0 0,0 1 1 0 0,-1-1-1 0 0,1 1 1 0 0,0-1-1 0 0,0 1 1 0 0,-1 0-1 0 0,1-1 1 0 0,-1 1-1 0 0,1-1 1 0 0,-1 1-1 0 0,0 0 1 0 0,1-1-1 0 0,-1 1 1 0 0,0 0-1 0 0,0 0 1 0 0,0-1-1 0 0,0 1 0 0 0,0 0 1 0 0,0 0-1 0 0,0 0 1 0 0,0 0-1 0 0,-1 0 1 0 0,1 1-1 0 0,0-1 1 0 0,0 0-1 0 0,-1 0 1 0 0,1 1-1 0 0,-1-1 1 0 0,1 1-1 0 0,0 0 1 0 0,-1-1-1 0 0,1 1 1 0 0,-1 0-1 0 0,1 0 1 0 0,-1-1-1 0 0,1 1 1 0 0,-1 1-1 0 0,1-1 1 0 0,-1 0-1 0 0,1 0 1 0 0,-1 0-1 0 0,-1 1 5 0 0,-52 48-126 0 0,45-35 129 0 0,-2 2-5 0 0,2 0 1 0 0,0 1-1 0 0,1 1 0 0 0,0 0 0 0 0,2 0 0 0 0,0 1 0 0 0,1-1 0 0 0,1 1 0 0 0,0 1 0 0 0,2-1 0 0 0,0 1 0 0 0,1-1 0 0 0,1 1 1 0 0,1 0-1 0 0,1-1 0 0 0,2 8 2 0 0,-1-9 8 0 0,2-1 0 0 0,0 0 0 0 0,1 0 0 0 0,1 0 0 0 0,1-1 0 0 0,0 0 0 0 0,1 0 0 0 0,1-1 0 0 0,0 1 0 0 0,1-2 0 0 0,1 0 0 0 0,8 10-8 0 0,22 9 92 0 0,-15-55-8194 0 0,-22 15 5332 0 0,8-8-6797 0 0,-8 8 3244 0 0</inkml:trace>
  <inkml:trace contextRef="#ctx0" brushRef="#br0" timeOffset="5107.157">1234 1243 216 0 0,'0'0'1504'0'0,"0"0"45"0"0,0 0 231 0 0,0 0 282 0 0,0 0 81 0 0,0 0-155 0 0,0 0-311 0 0,0 0-338 0 0,0 0-256 0 0,0 0-174 0 0,0 0-74 0 0,3-3-42 0 0,9-9-28 0 0,-9 9-21 0 0,-3 3-48 0 0,0 0-61 0 0,0 0-83 0 0,0 0-91 0 0,0 0-93 0 0,-33 78 1065 0 0,-94 196-645 0 0,107-210-560 0 0,16-20 104 0 0,7-42-284 0 0,-1 1-1 0 0,0 0 1 0 0,1-1-1 0 0,-1 1 1 0 0,1-1 0 0 0,0 0-1 0 0,0 0 1 0 0,0 0 0 0 0,0 0-1 0 0,0 0 1 0 0,0-1-1 0 0,1 1 1 0 0,-1-1 0 0 0,0 0-1 0 0,1 0 1 0 0,-1 0-1 0 0,3 0-47 0 0,90 10 818 0 0,-87-33-3316 0 0,-8 4-2403 0 0,-1 18 4747 0 0,0-11-4698 0 0,0 3-4656 0 0,0 5 4914 0 0</inkml:trace>
  <inkml:trace contextRef="#ctx0" brushRef="#br0" timeOffset="5469.711">1252 1468 1864 0 0,'0'0'2744'0'0,"0"0"-400"0"0,0 0-134 0 0,0 0-28 0 0,0 0-120 0 0,0 0-258 0 0,0 0-313 0 0,0 0-243 0 0,0 0-190 0 0,0 0-161 0 0,0 0-93 0 0,0 0-91 0 0,0 0-89 0 0,-14 2-59 0 0,4 1-448 0 0,-94 3 1751 0 0,-44-13-425 0 0,37 17-1381 0 0,116-11-5314 0 0,13-3 2289 0 0,-7 2-2357 0 0,0-1-5669 0 0</inkml:trace>
  <inkml:trace contextRef="#ctx0" brushRef="#br0" timeOffset="6061.826">1969 916 2072 0 0,'0'0'2798'0'0,"0"0"-400"0"0,0 0-111 0 0,0 0 19 0 0,0 0-105 0 0,0 0-326 0 0,0 0-388 0 0,0 0-354 0 0,0 0-274 0 0,0 0-172 0 0,0 0-96 0 0,0 0-83 0 0,0 0-63 0 0,17-3 1276 0 0,11 9-1314 0 0,1-1 0 0 0,-1-1 1 0 0,1-2-1 0 0,0 0 0 0 0,-1-2 0 0 0,1-1 1 0 0,0-2-1 0 0,-1-1 0 0 0,1 0 1 0 0,2-3-408 0 0,67-23-274 0 0,-99 30-4916 0 0,-21 10-5523 0 0,16-6 657 0 0</inkml:trace>
  <inkml:trace contextRef="#ctx0" brushRef="#br0" timeOffset="6299.968">1969 1129 12859 0 0,'0'0'1823'0'0,"0"0"-464"0"0,0 0-124 0 0,0 0 129 0 0,0 0 70 0 0,0 0-62 0 0,0 0-176 0 0,0 0-229 0 0,0 0-185 0 0,0 0-173 0 0,0 0-138 0 0,31 3-128 0 0,100 6-98 0 0,-48-16 34 0 0,-41-1-785 0 0,65-14-562 0 0,-73 12-3583 0 0,-2-2-4225 0 0,-21 8-2361 0 0</inkml:trace>
  <inkml:trace contextRef="#ctx0" brushRef="#br0" timeOffset="6901.874">2979 790 6137 0 0,'0'0'1585'0'0,"0"0"-78"0"0,0 0 98 0 0,0 0 225 0 0,0 0 62 0 0,0 0-194 0 0,0 0-307 0 0,0 0-309 0 0,0 0-233 0 0,0 0-157 0 0,0 0-72 0 0,0 0-65 0 0,-33 16-45 0 0,-103 52-9 0 0,63-11 361 0 0,66-50-786 0 0,0-1 1 0 0,1 2 0 0 0,0-1-1 0 0,0 1 1 0 0,1 0 0 0 0,-1 0-1 0 0,2 0 1 0 0,-1 1 0 0 0,1-1-1 0 0,1 1 1 0 0,0 0 0 0 0,0 0 0 0 0,1 1-1 0 0,-2 7-76 0 0,4-14-2 0 0,-1 1-1 0 0,1-1 1 0 0,0 1-1 0 0,0-1 0 0 0,0 1 1 0 0,1-1-1 0 0,-1 1 1 0 0,1-1-1 0 0,0 1 1 0 0,0-1-1 0 0,0 1 1 0 0,0-1-1 0 0,1 0 1 0 0,-1 0-1 0 0,1 1 0 0 0,0-1 1 0 0,0 0-1 0 0,0-1 1 0 0,0 1-1 0 0,0 0 1 0 0,1-1-1 0 0,-1 1 1 0 0,1-1-1 0 0,0 0 1 0 0,0 1-1 0 0,0-1 0 0 0,0-1 1 0 0,0 1-1 0 0,0 0 1 0 0,0-1-1 0 0,1 0 1 0 0,-1 1-1 0 0,2-1 3 0 0,5 2-270 0 0,0 0-1 0 0,0-1 1 0 0,1 0 0 0 0,-1-1-1 0 0,1 0 1 0 0,-1 0 0 0 0,1-1-1 0 0,-1-1 1 0 0,1 0-1 0 0,-1 0 1 0 0,1-1 0 0 0,8-3 270 0 0,27-9-4693 0 0,-2-4-4576 0 0,-29 10 2170 0 0</inkml:trace>
  <inkml:trace contextRef="#ctx0" brushRef="#br0" timeOffset="7234.242">3320 849 9434 0 0,'0'0'1438'0'0,"0"0"13"0"0,0 0 108 0 0,0 0 50 0 0,0 0-155 0 0,0 0-243 0 0,0 0-235 0 0,-27 34-197 0 0,-81 105-166 0 0,75-77 118 0 0,34-54-565 0 0,-2-4-102 0 0,0-1 0 0 0,1 0 0 0 0,0 0 0 0 0,0 0 0 0 0,0 1 0 0 0,0-1 1 0 0,0 0-1 0 0,0 0 0 0 0,1 0 0 0 0,0 1 0 0 0,0-1 0 0 0,0 0 1 0 0,0 0-1 0 0,0 0 0 0 0,0 0 0 0 0,1 0 0 0 0,-1-1 0 0 0,1 1 0 0 0,0 0 1 0 0,0-1-1 0 0,0 1 0 0 0,0-1 0 0 0,1 0 0 0 0,-1 1 0 0 0,0-1 0 0 0,1 0 1 0 0,0-1-1 0 0,-1 1 0 0 0,1 0 0 0 0,0-1 0 0 0,0 1 0 0 0,0-1 1 0 0,0 0-1 0 0,0 0 0 0 0,0 0 0 0 0,0-1 0 0 0,1 1 0 0 0,-1-1 0 0 0,3 1-64 0 0,5-2 128 0 0,-1-1 0 0 0,1 0-1 0 0,0-1 1 0 0,0 0 0 0 0,-1-1-1 0 0,0 0 1 0 0,1 0 0 0 0,-2-1-1 0 0,1 0 1 0 0,0-1-1 0 0,-1 0 1 0 0,0-1 0 0 0,-1 0-1 0 0,1 0 1 0 0,-1-1 0 0 0,-1 0-1 0 0,1 0 1 0 0,-1-1 0 0 0,-1 0-1 0 0,0 0 1 0 0,2-5-128 0 0,9-6 67 0 0,-9 12-50 0 0,-1-1 0 0 0,0 0 0 0 0,0 0 0 0 0,-1 0 0 0 0,0-1 0 0 0,-1 0 0 0 0,0 0 1 0 0,-1-1-1 0 0,0 1 0 0 0,0-1 0 0 0,-1 0 0 0 0,-1 0 0 0 0,0 0 0 0 0,0 0 0 0 0,-1 0 0 0 0,0 0 0 0 0,-2-7-17 0 0,0 15-53 0 0,-1 0-1 0 0,-1 0 0 0 0,1 1 0 0 0,0-1 1 0 0,-1 1-1 0 0,1 0 0 0 0,-1 0 0 0 0,1 0 1 0 0,-1 0-1 0 0,0 0 0 0 0,0 1 0 0 0,0-1 0 0 0,0 1 1 0 0,0 0-1 0 0,-1-1 0 0 0,1 1 0 0 0,0 1 1 0 0,0-1-1 0 0,-1 1 0 0 0,1-1 0 0 0,0 1 1 0 0,-1 0-1 0 0,1 0 0 0 0,-1 0 0 0 0,1 1 1 0 0,0-1-1 0 0,-1 1 0 0 0,1-1 0 0 0,0 1 1 0 0,0 1-1 0 0,0-1 0 0 0,-1 0 0 0 0,1 1 0 0 0,0-1 1 0 0,-2 3 53 0 0,-68 58-4015 0 0,35-11-6783 0 0,29-36 532 0 0</inkml:trace>
  <inkml:trace contextRef="#ctx0" brushRef="#br0" timeOffset="7687.123">3508 1155 10330 0 0,'0'0'2869'0'0,"0"0"-629"0"0,0 0-334 0 0,0 0-260 0 0,0 0-303 0 0,0 0-284 0 0,0 0-251 0 0,0 0-173 0 0,0 0-105 0 0,0 0-50 0 0,0 0-45 0 0,0 0-60 0 0,0 0-46 0 0,13-23-53 0 0,45-74-14 0 0,43-33 609 0 0,-72 97-826 0 0,-29 33-66 0 0,0 1 0 0 0,0-1 1 0 0,0 0-1 0 0,0 1 0 0 0,0-1 0 0 0,0 0 1 0 0,0 0-1 0 0,0 1 0 0 0,0-1 0 0 0,0 0 1 0 0,1 1-1 0 0,-1-1 0 0 0,0 0 0 0 0,0 0 1 0 0,0 1-1 0 0,1-1 0 0 0,-1 0 0 0 0,0 0 1 0 0,0 0-1 0 0,0 1 0 0 0,1-1 0 0 0,-1 0 1 0 0,0 0-1 0 0,0 0 0 0 0,1 0 0 0 0,-1 0 1 0 0,0 1-1 0 0,1-1 0 0 0,-1 0 0 0 0,0 0 1 0 0,1 0-1 0 0,-1 0 0 0 0,0 0 0 0 0,0 0 1 0 0,1 0-1 0 0,-1 0 0 0 0,0 0 0 0 0,1 0 1 0 0,-1 0-1 0 0,0 0 0 0 0,1 0 0 0 0,-1-1 1 0 0,0 1 20 0 0,-3 34-172 0 0,-20 128 122 0 0,23-160 78 0 0,1 1 0 0 0,0-1-1 0 0,0 1 1 0 0,0-1 0 0 0,1 0-1 0 0,-1 0 1 0 0,1 1 0 0 0,-1-1-1 0 0,1 0 1 0 0,-1 0 0 0 0,1-1-1 0 0,0 1 1 0 0,0 0 0 0 0,0 0 0 0 0,0-1-1 0 0,0 1 1 0 0,1-1 0 0 0,-1 0-1 0 0,0 0 1 0 0,1 0 0 0 0,-1 0-1 0 0,1 0 1 0 0,-1 0 0 0 0,1-1-1 0 0,-1 1 1 0 0,1-1 0 0 0,-1 0-1 0 0,1 1 1 0 0,-1-1 0 0 0,1-1-1 0 0,0 1 1 0 0,-1 0 0 0 0,1 0-1 0 0,-1-1 1 0 0,1 0 0 0 0,-1 1-1 0 0,1-1 1 0 0,-1 0 0 0 0,0 0-1 0 0,1 0 1 0 0,-1-1 0 0 0,0 1-1 0 0,0 0 1 0 0,2-3-28 0 0,18-10 204 0 0,-1-2-1 0 0,0 0 1 0 0,-1-2-1 0 0,-1 0 1 0 0,-1-1-1 0 0,-1-1 1 0 0,-1 0-1 0 0,0-1 1 0 0,-1-1-1 0 0,7-18-203 0 0,-13 0-611 0 0,-9 39 54 0 0,0 1-289 0 0,-4 0-7101 0 0,2 0 1097 0 0,0 0-4917 0 0</inkml:trace>
  <inkml:trace contextRef="#ctx0" brushRef="#br0" timeOffset="8073.796">4319 813 15163 0 0,'0'0'2229'0'0,"0"0"-418"0"0,0 0-350 0 0,0 0-350 0 0,0 0-340 0 0,0 0-216 0 0,0 0-107 0 0,0 0-57 0 0,0 0-51 0 0,0 0-37 0 0,0 0-45 0 0,0 0-60 0 0,-31 6-48 0 0,-96 23-40 0 0,73-9 49 0 0,46-13-161 0 0,8-6-6 0 0,-1 0 0 0 0,1 0 0 0 0,-1 0 0 0 0,1 1 0 0 0,0-1 0 0 0,-1 0 0 0 0,1 0 0 0 0,0 0 0 0 0,0 0 0 0 0,0 1 0 0 0,0-1 0 0 0,0 0 0 0 0,0 0 0 0 0,0 0-1 0 0,0 1 1 0 0,0-1 0 0 0,1 0 0 0 0,-1 0 0 0 0,0 0 0 0 0,1 0 0 0 0,-1 0 0 0 0,1 1 0 0 0,-1-1 0 0 0,1 0 0 0 0,-1 0 0 0 0,1 0 0 0 0,0 0 0 0 0,0-1 0 0 0,0 1 0 0 0,-1 0 0 0 0,1 0 0 0 0,0 0 0 0 0,0-1 0 0 0,1 2 8 0 0,52 19-68 0 0,-50-20 72 0 0,0-1 0 0 0,1 1 0 0 0,-1 0 0 0 0,0 0 0 0 0,0 0-1 0 0,1 1 1 0 0,-1-1 0 0 0,0 1 0 0 0,-1 0 0 0 0,1 0 0 0 0,0 1 0 0 0,0-1 0 0 0,-1 1 0 0 0,0 0 0 0 0,1-1 0 0 0,-1 2 0 0 0,0-1 0 0 0,0 0 0 0 0,-1 0 0 0 0,1 1 0 0 0,-1 0 0 0 0,0-1 0 0 0,0 1 0 0 0,0 0 0 0 0,0 0 0 0 0,0 0 0 0 0,-1 1 0 0 0,0-1-1 0 0,0 0 1 0 0,0 0 0 0 0,0 4-4 0 0,-4 1 51 0 0,0 0-1 0 0,-1 0 1 0 0,0 0-1 0 0,-1-1 1 0 0,1 1-1 0 0,-2-1 0 0 0,1 0 1 0 0,-1-1-1 0 0,0 1 1 0 0,-1-1-1 0 0,1 0 1 0 0,-1-1-1 0 0,-1 0 1 0 0,1 0-1 0 0,-1 0 0 0 0,0-1 1 0 0,-1 0-1 0 0,1-1 1 0 0,-8 3-51 0 0,4 0 7 0 0,-62 31-2718 0 0,68-37 1308 0 0,-8 2-1751 0 0,9-4-7361 0 0,5-2 2095 0 0</inkml:trace>
  <inkml:trace contextRef="#ctx0" brushRef="#br0" timeOffset="13136.778">4570 820 0 0 0,'0'0'1298'0'0,"0"0"71"0"0,0 0 25 0 0,0 0-15 0 0,1-3-15 0 0,1-1-2769 0 0,1-4 3424 0 0,2-4 5780 0 0,-1 13-893 0 0,-3 11-6474 0 0,-4 35 10 0 0,-2 0-1 0 0,-2 0 0 0 0,-2-1 1 0 0,-2 0-1 0 0,-6 14-441 0 0,-7 29 237 0 0,3 69 7 0 0,28-246-5452 0 0,-4 73 1266 0 0,-1 5-3169 0 0,-1 6-1871 0 0</inkml:trace>
  <inkml:trace contextRef="#ctx0" brushRef="#br0" timeOffset="13535.93">4378 1022 616 0 0,'0'0'2107'0'0,"0"0"-33"0"0,0 0 98 0 0,0 0 138 0 0,0 0-63 0 0,0 0-286 0 0,0 0-381 0 0,0 0-341 0 0,0 0-284 0 0,0 0-184 0 0,0 0-98 0 0,0 0-94 0 0,2 5 4712 0 0,0-3-5414 0 0,132 17 3077 0 0,-6-19-3154 0 0,-99-10-2727 0 0,-21 4-1756 0 0,-1 0-5366 0 0,-4 2 502 0 0</inkml:trace>
  <inkml:trace contextRef="#ctx0" brushRef="#br0" timeOffset="13989.92">4859 1137 14563 0 0,'0'0'1656'0'0,"0"0"-398"0"0,0 0-138 0 0,0 0 46 0 0,0 0-49 0 0,0 0-151 0 0,0 0-188 0 0,0 0-210 0 0,0 0-162 0 0,0 0-59 0 0,0 0-17 0 0,0 0 24 0 0,0 0 33 0 0,-2 8-19 0 0,-16 71 810 0 0,13-68-754 0 0,6-10 76 0 0,11-13-329 0 0,46-45-26 0 0,-100 82-72 0 0,16-7-1484 0 0,26-18 254 0 0,0 0-786 0 0,0 0-3495 0 0,0-3-249 0 0,2-1-6392 0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4449 0 0,'0'0'1690'0'0,"0"0"-190"0"0,0 0-20 0 0,0 0 165 0 0,0 0 87 0 0,0 0-102 0 0,0 0-249 0 0,0 0-276 0 0,0 0-232 0 0,0 0-129 0 0,0 0-18 0 0,23 4 2197 0 0,118-2 1823 0 0,1-1-4088 0 0,-57 14-267 0 0,-80-13-1422 0 0,-16-7-11881 0 0,5 5 6814 0 0,3 0-1534 0 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1256 0 0,'0'0'2792'0'0,"0"0"-331"0"0,0 0-229 0 0,0 0-109 0 0,0 0-148 0 0,0 0-322 0 0,0 0-362 0 0,0 0-316 0 0,0 0-253 0 0,0 0-141 0 0,0 0-75 0 0,0 0 4 0 0,-1 3 48 0 0,1-1-399 0 0,1-1 0 0 0,-1 1 0 0 0,0-1 0 0 0,0 0 0 0 0,1 1 1 0 0,-1-1-1 0 0,1 0 0 0 0,-1 0 0 0 0,1 1 0 0 0,-1-1 0 0 0,1 0 0 0 0,0 0 0 0 0,0 0 0 0 0,0 1 0 0 0,-1-1 1 0 0,1 0-1 0 0,0 0 0 0 0,0 0 0 0 0,1-1 0 0 0,-1 1 0 0 0,0 0 0 0 0,0 0 0 0 0,0-1 0 0 0,0 1 1 0 0,1 0-1 0 0,-1-1 0 0 0,0 1 0 0 0,1-1 0 0 0,-1 0 0 0 0,0 1 0 0 0,1-1 0 0 0,-1 0 0 0 0,0 0 1 0 0,1 0-1 0 0,-1 0 0 0 0,2 0-159 0 0,17 4 391 0 0,1-1 0 0 0,0-1 0 0 0,0-1 0 0 0,0-1 0 0 0,0-1 0 0 0,0-1 0 0 0,0 0 0 0 0,1-2-391 0 0,83-5 399 0 0,-55 31-1292 0 0,-39-22-8390 0 0,-9 0 1457 0 0,0 0-3062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35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234 227 1152 0 0,'0'0'1489'0'0,"0"0"-28"0"0,0 0 180 0 0,0 0 258 0 0,0 0 201 0 0,0 0-25 0 0,0 0-256 0 0,0 0-326 0 0,0 0-332 0 0,0 0-243 0 0,0 0-141 0 0,-4-6-107 0 0,-10-16-77 0 0,13 21-474 0 0,-1 0 0 0 0,1 1-1 0 0,-1-1 1 0 0,0 0 0 0 0,1 1 0 0 0,-1-1 0 0 0,0 1-1 0 0,1-1 1 0 0,-1 1 0 0 0,0 0 0 0 0,0 0 0 0 0,1 0-1 0 0,-1 0 1 0 0,0 0 0 0 0,0 0 0 0 0,1 0 0 0 0,-1 0-1 0 0,0 1 1 0 0,1-1 0 0 0,-1 1 0 0 0,0-1-1 0 0,1 1 1 0 0,-1 0 0 0 0,0 0 0 0 0,1-1 0 0 0,-1 1-1 0 0,1 0 1 0 0,-1 1-119 0 0,-18 16 290 0 0,2 1 0 0 0,0 0 0 0 0,1 1 0 0 0,1 1 0 0 0,1 0 0 0 0,1 1 0 0 0,0 3-290 0 0,8-14 103 0 0,1 1 0 0 0,0-1-1 0 0,1 1 1 0 0,0 0 0 0 0,1 0 0 0 0,0 0 0 0 0,1 1-1 0 0,0-1 1 0 0,1 1 0 0 0,1-1 0 0 0,0 1 0 0 0,1 8-103 0 0,2-16 47 0 0,-1 0 0 0 0,1-1 0 0 0,0 1 0 0 0,1-1 0 0 0,-1 0 0 0 0,1 0 0 0 0,-1 0 0 0 0,1 0 1 0 0,1-1-1 0 0,-1 0 0 0 0,0 1 0 0 0,1-1 0 0 0,-1-1 0 0 0,1 1 0 0 0,0-1 0 0 0,0 0 1 0 0,0 0-1 0 0,0 0 0 0 0,0-1 0 0 0,1 0 0 0 0,-1 0 0 0 0,0 0 0 0 0,1 0 0 0 0,-1-1 1 0 0,1 0-1 0 0,-1 0 0 0 0,0-1 0 0 0,1 1 0 0 0,-1-1 0 0 0,4-1-47 0 0,-8 2 4 0 0,16-1 30 0 0,-1 0-1 0 0,1-2 1 0 0,0 1 0 0 0,-1-2-1 0 0,1 0 1 0 0,-1-1 0 0 0,0-1-1 0 0,-1 0 1 0 0,11-6-34 0 0,-17 0-521 0 0,-8 10-3732 0 0,-2 1-4315 0 0,-1 1-3023 0 0</inkml:trace>
  <inkml:trace contextRef="#ctx0" brushRef="#br0" timeOffset="386.602">688 201 9738 0 0,'0'0'1500'0'0,"0"0"-359"0"0,0 0-150 0 0,0 0 117 0 0,0 0 95 0 0,0 0-47 0 0,0 0-139 0 0,0 0-204 0 0,0 0-199 0 0,0 0-157 0 0,0 0-119 0 0,0 0-90 0 0,-27 34-49 0 0,-81 105-12 0 0,77-78 110 0 0,32-52-197 0 0,-1-5-49 0 0,-1 0 0 0 0,1 0 0 0 0,1 0 0 0 0,-1 0 0 0 0,0 0-1 0 0,1 0 1 0 0,0-1 0 0 0,0 1 0 0 0,0 0 0 0 0,1 0 0 0 0,-1-1 0 0 0,1 1 0 0 0,0-1-1 0 0,0 1 1 0 0,0-1 0 0 0,0 0 0 0 0,0 0 0 0 0,1 0 0 0 0,0 0 0 0 0,-1 0 0 0 0,1 0-1 0 0,0-1 1 0 0,0 1 0 0 0,1-1 0 0 0,-1 0 0 0 0,0 0 0 0 0,1 0 0 0 0,-1 0 0 0 0,1-1-1 0 0,0 0 1 0 0,-1 1 0 0 0,1-1 0 0 0,0-1 0 0 0,3 1-51 0 0,60 0 1251 0 0,-58-3-1132 0 0,1-1 0 0 0,-1 0 0 0 0,-1-1 0 0 0,1 0-1 0 0,0 0 1 0 0,-1-1 0 0 0,0 0 0 0 0,0-1 0 0 0,0 1-1 0 0,-1-2 1 0 0,0 1 0 0 0,0-1 0 0 0,0 0 0 0 0,-1 0 0 0 0,0-1-1 0 0,0 0 1 0 0,-1 0 0 0 0,0 0 0 0 0,-1 0 0 0 0,0-1 0 0 0,0 0-1 0 0,-1 0 1 0 0,0 0 0 0 0,0 0 0 0 0,-1-1 0 0 0,0 0-119 0 0,0 4 4 0 0,0 1 0 0 0,0-1 1 0 0,0-1-1 0 0,-1 1 0 0 0,0 0 1 0 0,0 0-1 0 0,0 0 0 0 0,-1-1 0 0 0,0 1 1 0 0,-1 0-1 0 0,1 0 0 0 0,-1-1 1 0 0,0 1-1 0 0,0 0 0 0 0,-1 0 1 0 0,0 0-1 0 0,0 0 0 0 0,-1 0 0 0 0,1 1 1 0 0,-1-1-1 0 0,0 1 0 0 0,-1-1 1 0 0,1 1-1 0 0,-1 0 0 0 0,0 1 1 0 0,-1-1-1 0 0,1 0 0 0 0,-1 1 0 0 0,0 0 1 0 0,0 0-1 0 0,0 1 0 0 0,0-1 1 0 0,0 1-1 0 0,-1 1 0 0 0,0-1 0 0 0,-2 0-3 0 0,1 1-182 0 0,0 1 1 0 0,0 0 0 0 0,0 1-1 0 0,0 0 1 0 0,0 0 0 0 0,0 0 0 0 0,0 1-1 0 0,0 0 1 0 0,0 1 0 0 0,1-1-1 0 0,-1 1 1 0 0,0 1 0 0 0,1-1 0 0 0,-6 3 180 0 0,-36 52-5813 0 0,42-45 3859 0 0,-5 12-5793 0 0,5-13-1548 0 0</inkml:trace>
  <inkml:trace contextRef="#ctx0" brushRef="#br0" timeOffset="819.379">1176 109 6097 0 0,'0'0'2752'0'0,"0"0"-355"0"0,0 0-367 0 0,0 0-340 0 0,0 0-354 0 0,0 0-298 0 0,0 0-169 0 0,0 0-117 0 0,0 0-105 0 0,0 0-73 0 0,0 0-41 0 0,0 0-9 0 0,0 0 11 0 0,-22 10 5 0 0,-68 30-22 0 0,43-9 774 0 0,46-29-1278 0 0,0 0 1 0 0,1 0-1 0 0,-1-1 1 0 0,1 1-1 0 0,-1 0 1 0 0,1 0 0 0 0,0 0-1 0 0,0 0 1 0 0,0 0-1 0 0,0 0 1 0 0,0 0-1 0 0,0 0 1 0 0,0 0-1 0 0,1 0 1 0 0,-1 0-1 0 0,1 0 1 0 0,-1 0-1 0 0,1-1 1 0 0,0 1-1 0 0,0 0 1 0 0,0 0-1 0 0,0-1 1 0 0,0 1 0 0 0,0 0-1 0 0,0-1 1 0 0,1 1-1 0 0,-1-1 1 0 0,0 0-1 0 0,1 1 1 0 0,-1-1-1 0 0,1 0 1 0 0,0 0-1 0 0,-1 0 1 0 0,1 0-1 0 0,0 0 1 0 0,0 0-1 0 0,-1-1 1 0 0,3 2-15 0 0,11 8 61 0 0,-6-6-32 0 0,0 0-1 0 0,0 1 1 0 0,-1 0 0 0 0,1 1 0 0 0,-1 0 0 0 0,-1 0 0 0 0,1 0-1 0 0,-1 1 1 0 0,0 0 0 0 0,-1 1 0 0 0,1 0 0 0 0,-1 0 0 0 0,-1 0-1 0 0,0 0 1 0 0,0 1 0 0 0,-1 0 0 0 0,0 0 0 0 0,0 0 0 0 0,-1 1 0 0 0,0-1-1 0 0,-1 1 1 0 0,0 0 0 0 0,0 3-29 0 0,-4-9 76 0 0,0 0 0 0 0,0 0-1 0 0,-1 0 1 0 0,1 0 0 0 0,-1 0 0 0 0,0-1 0 0 0,0 1-1 0 0,0-1 1 0 0,-1 0 0 0 0,1 0 0 0 0,-1 0 0 0 0,1-1-1 0 0,-1 1 1 0 0,0-1 0 0 0,0 0 0 0 0,0 0 0 0 0,-1 0-1 0 0,1 0 1 0 0,0-1 0 0 0,-1 0 0 0 0,1 0 0 0 0,-1 0 0 0 0,1 0-1 0 0,-1-1 1 0 0,1 0 0 0 0,-1 0 0 0 0,1 0 0 0 0,-1 0-1 0 0,0-1 1 0 0,1 0 0 0 0,-3 0-76 0 0,-115-21-1090 0 0,112 21-551 0 0,3 2-2952 0 0,3-1-1539 0 0,1 0-5737 0 0</inkml:trace>
  <inkml:trace contextRef="#ctx0" brushRef="#br0" timeOffset="6702.347">1596 65 0 0 0,'0'0'1020'0'0,"0"0"466"0"0,0 0 240 0 0,0 0-5 0 0,0 0-154 0 0,0 0-174 0 0,0 0-225 0 0,0 0-187 0 0,0 0-108 0 0,-5-4-133 0 0,-15-11-67 0 0,18 14-484 0 0,0 1 0 0 0,0-1-1 0 0,0 0 1 0 0,0 1 0 0 0,0-1-1 0 0,0 1 1 0 0,0-1 0 0 0,0 1-1 0 0,0 0 1 0 0,0 0 0 0 0,0 0-1 0 0,0 0 1 0 0,-1 0 0 0 0,1 1-1 0 0,0-1 1 0 0,0 0 0 0 0,0 1-1 0 0,0 0 1 0 0,0-1 0 0 0,0 1 0 0 0,0 0-1 0 0,1 0 1 0 0,-1 0 0 0 0,0 1-1 0 0,0-1 1 0 0,1 0 0 0 0,-1 0-1 0 0,1 1 1 0 0,-1 0-189 0 0,-27 24 910 0 0,19-13-746 0 0,0 1 1 0 0,1 0 0 0 0,0 0 0 0 0,1 1 0 0 0,0 0-1 0 0,1 0 1 0 0,1 1 0 0 0,1 0 0 0 0,0 0 0 0 0,1 0-1 0 0,0 0 1 0 0,2 1 0 0 0,0 0 0 0 0,0 9-165 0 0,1-17 33 0 0,0 1 1 0 0,1-1 0 0 0,0 1 0 0 0,1-1 0 0 0,-1 0-1 0 0,2 0 1 0 0,-1 1 0 0 0,2-1 0 0 0,-1 0-1 0 0,1 0 1 0 0,0 0 0 0 0,1-1 0 0 0,0 1-1 0 0,0-1 1 0 0,1 0 0 0 0,0 0 0 0 0,0-1 0 0 0,1 1-1 0 0,0-1 1 0 0,1 0 0 0 0,-1-1 0 0 0,1 1-1 0 0,0-1 1 0 0,1-1 0 0 0,3 3-34 0 0,-1-4 119 0 0,0 0 0 0 0,1-1-1 0 0,-1-1 1 0 0,1 1 0 0 0,-1-2 0 0 0,1 1 0 0 0,0-2 0 0 0,-1 1 0 0 0,1-2-1 0 0,0 1 1 0 0,-1-1 0 0 0,1-1 0 0 0,0 0 0 0 0,-1 0 0 0 0,0-1-1 0 0,1-1 1 0 0,-1 1 0 0 0,0-2 0 0 0,-1 1 0 0 0,1-1 0 0 0,7-6-119 0 0,3-2 174 0 0,0-1 0 0 0,0-1 1 0 0,-2-1-1 0 0,0-1 0 0 0,0 0 1 0 0,-2-2-1 0 0,0 1 0 0 0,-1-2 1 0 0,1-4-175 0 0,-10 16 34 0 0,-1 0 0 0 0,0 0 1 0 0,-1-1-1 0 0,0 0 0 0 0,0 0 0 0 0,-1 0 1 0 0,0 0-1 0 0,-1-1 0 0 0,0 1 0 0 0,0-1 1 0 0,-1 0-1 0 0,0 1 0 0 0,-1-1 1 0 0,0 0-1 0 0,0 1 0 0 0,-1-1 0 0 0,0 0 1 0 0,-1 1-1 0 0,0-1 0 0 0,-1 1 0 0 0,0-1 1 0 0,0 1-1 0 0,-4-5-34 0 0,1 5-99 0 0,-1 0-1 0 0,0 0 1 0 0,-1 1-1 0 0,0 0 1 0 0,0 1 0 0 0,-1 0-1 0 0,0 0 1 0 0,0 1-1 0 0,0 0 1 0 0,-1 0 0 0 0,0 1-1 0 0,0 0 1 0 0,0 1-1 0 0,-1 0 1 0 0,0 1 0 0 0,1 0-1 0 0,-1 1 1 0 0,0 0-1 0 0,-1 1 1 0 0,1 0 0 0 0,0 0-1 0 0,0 1 1 0 0,0 1-1 0 0,0 0 1 0 0,0 1 0 0 0,0 0-1 0 0,0 0 1 0 0,0 1 0 0 0,0 0-1 0 0,1 1 1 0 0,0 1-1 0 0,0-1 1 0 0,0 2 0 0 0,-1 0 99 0 0,-98 82-5441 0 0,78-52 245 0 0,5 1-3828 0 0,17-21 4330 0 0</inkml:trace>
  <inkml:trace contextRef="#ctx0" brushRef="#br0" timeOffset="7255.027">1303 370 1816 0 0,'0'0'2418'0'0,"0"0"53"0"0,0 0 69 0 0,0 0-48 0 0,0 0-235 0 0,0 0-378 0 0,0 0-427 0 0,0 0-372 0 0,0 0-277 0 0,0 0-172 0 0,0 0-91 0 0,0 0-51 0 0,3 0-3 0 0,92-58 2337 0 0,-83 49-2681 0 0,1 1 0 0 0,-1 1 0 0 0,2 0 1 0 0,-1 1-1 0 0,1 1 0 0 0,0 0 0 0 0,0 0 0 0 0,0 2 0 0 0,1 0 0 0 0,-1 0 0 0 0,8 1-142 0 0,0 46 611 0 0,-22-38-571 0 0,0-1-1 0 0,1 1 1 0 0,0-1-1 0 0,0 0 1 0 0,0 1 0 0 0,0-1-1 0 0,1 0 1 0 0,0 0-1 0 0,0 0 1 0 0,0 0 0 0 0,1 0-1 0 0,0 0 1 0 0,0 0-1 0 0,0-1 1 0 0,0 0 0 0 0,1 1-1 0 0,0-1 1 0 0,-1 0-1 0 0,1-1 1 0 0,1 1 0 0 0,-1-1-1 0 0,1 0 1 0 0,-1 0-1 0 0,1 0 1 0 0,0-1 0 0 0,1 1-40 0 0,141 8 1402 0 0,-91-29-613 0 0,-67 4-2133 0 0,4 9-2943 0 0,3 2-4983 0 0,0 2-3257 0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48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126 751 2649 0 0,'0'0'2528'0'0,"0"0"-906"0"0,0 0-377 0 0,0 0 36 0 0,0 0 167 0 0,0 0 118 0 0,0 0 45 0 0,0 0-51 0 0,0 0-189 0 0,0 0-200 0 0,0 0-140 0 0,0 0-67 0 0,0 0-37 0 0,35 0-38 0 0,110 0-42 0 0,84-26 1651 0 0,262-7-950 0 0,-195 44-2052 0 0,-230-10-2355 0 0,-52-1-2131 0 0,0-1-4012 0 0,-14 1-399 0 0</inkml:trace>
  <inkml:trace contextRef="#ctx0" brushRef="#br0" timeOffset="344.879">520 924 12723 0 0,'0'0'1903'0'0,"0"0"-419"0"0,0 0-200 0 0,0 0 10 0 0,0 0-95 0 0,0 0-179 0 0,0 0-240 0 0,0 0-249 0 0,0 0-162 0 0,0 0-64 0 0,0 0-16 0 0,0 0 0 0 0,0 0-11 0 0,-3 16-76 0 0,-17 111 220 0 0,-13-3-491 0 0,0-45-4026 0 0,26-57-172 0 0,4-7-4411 0 0,2-11 1415 0 0</inkml:trace>
  <inkml:trace contextRef="#ctx0" brushRef="#br0" timeOffset="837.89">676 1020 8666 0 0,'0'0'4283'0'0,"0"0"-1998"0"0,0 0-847 0 0,0 0-135 0 0,0 0-23 0 0,0 0-113 0 0,0 0-178 0 0,0 0-201 0 0,0 0-206 0 0,0 0-146 0 0,0 0-79 0 0,0 0-43 0 0,13-9-34 0 0,41-30-28 0 0,-46 33-189 0 0,1 1 1 0 0,0 0-1 0 0,0 0 1 0 0,1 1-1 0 0,-1 0 1 0 0,1 0-1 0 0,0 1 1 0 0,0 0-1 0 0,0 1 1 0 0,1 1-1 0 0,-1-1 1 0 0,0 1-1 0 0,1 1 1 0 0,-1 0-1 0 0,5 1-63 0 0,-14-1-2 0 0,0 0 0 0 0,0 0-1 0 0,1 0 1 0 0,-1 0 0 0 0,0 0 0 0 0,0 1-1 0 0,0-1 1 0 0,1 0 0 0 0,-1 1 0 0 0,0-1 0 0 0,0 1-1 0 0,0-1 1 0 0,0 1 0 0 0,0-1 0 0 0,0 1-1 0 0,0 0 1 0 0,0 0 0 0 0,0-1 0 0 0,0 1 0 0 0,0 0-1 0 0,0 0 1 0 0,-1 0 0 0 0,1 0 0 0 0,0 0-1 0 0,-1 0 1 0 0,1 0 0 0 0,-1 0 0 0 0,1 0 0 0 0,-1 0-1 0 0,1 1 1 0 0,-1-1 0 0 0,0 0 0 0 0,1 0-1 0 0,-1 0 1 0 0,0 1 0 0 0,0-1 0 0 0,0 0-1 0 0,0 0 1 0 0,0 1 0 0 0,0-1 0 0 0,0 0 0 0 0,-1 0-1 0 0,1 0 1 0 0,0 1 2 0 0,-23 50 83 0 0,-17-12-8 0 0,29-32-41 0 0,0 1 0 0 0,1 1 0 0 0,1 0-1 0 0,0 0 1 0 0,0 1 0 0 0,1 0 0 0 0,0 1 0 0 0,1 0 0 0 0,1 0-1 0 0,-1 0 1 0 0,1 3-34 0 0,6-12-12 0 0,0-1-1 0 0,-1 1 1 0 0,2-1 0 0 0,-1 1-1 0 0,0-1 1 0 0,0 1 0 0 0,1-1-1 0 0,-1 0 1 0 0,1 1-1 0 0,0-1 1 0 0,0 0 0 0 0,0 0-1 0 0,0 1 1 0 0,0-1-1 0 0,0 0 1 0 0,1 0 0 0 0,-1 0-1 0 0,1 0 1 0 0,-1 0 0 0 0,1-1-1 0 0,0 1 1 0 0,-1 0-1 0 0,1-1 1 0 0,0 1 0 0 0,0-1-1 0 0,0 0 1 0 0,1 1 0 0 0,-1-1-1 0 0,0 0 1 0 0,0 0-1 0 0,1-1 1 0 0,-1 1 0 0 0,0 0-1 0 0,1-1 1 0 0,-1 1-1 0 0,1-1 1 0 0,-1 0 0 0 0,0 0-1 0 0,1 0 1 0 0,-1 0 0 0 0,1 0-1 0 0,-1-1 1 0 0,1 1-1 0 0,-1-1 1 0 0,0 0 0 0 0,1 1-1 0 0,-1-1 1 0 0,0 0 0 0 0,0 0-1 0 0,1 0 1 0 0,-1-1-1 0 0,0 1 1 0 0,1-2 12 0 0,42-28-5161 0 0,-19 8-2432 0 0,-17 14 2971 0 0,0 3-3150 0 0</inkml:trace>
  <inkml:trace contextRef="#ctx0" brushRef="#br0" timeOffset="1118.168">1159 991 2425 0 0,'0'0'2049'0'0,"0"0"-387"0"0,0 0-103 0 0,0 0 121 0 0,0 0 67 0 0,0 0-78 0 0,0 0-157 0 0,0 0-169 0 0,0 0-172 0 0,0 0-155 0 0,0 0-132 0 0,-18 33-162 0 0,-55 102-131 0 0,56-83 149 0 0,20-48-568 0 0,1 0-58 0 0,-1 0 0 0 0,1-1 1 0 0,0 0-1 0 0,0 0 0 0 0,1 0 0 0 0,-1 0 0 0 0,1 0 1 0 0,-1-1-1 0 0,1 0 0 0 0,0 0 0 0 0,0 0 1 0 0,0-1-1 0 0,0 0 0 0 0,0 0 0 0 0,0 0 1 0 0,0 0-1 0 0,0-1 0 0 0,0 0 0 0 0,0 0 0 0 0,1 0 1 0 0,-1-1-1 0 0,0 1 0 0 0,0-1 0 0 0,0-1 1 0 0,0 1-1 0 0,0-1 0 0 0,0 1 0 0 0,-1-1 1 0 0,2-1-115 0 0,5-2 166 0 0,1 0 1 0 0,-1-1-1 0 0,0 0 1 0 0,-1-1-1 0 0,1 0 1 0 0,-1-1-1 0 0,-1 0 1 0 0,1-1-1 0 0,-2 0 1 0 0,1 0 0 0 0,-1 0-1 0 0,0-1 1 0 0,-1-1-1 0 0,0 1 1 0 0,-1-1-1 0 0,0 0 1 0 0,3-10-167 0 0,-8 17-10 0 0,0 0 1 0 0,0 1 0 0 0,0-1-1 0 0,0 0 1 0 0,-1 0 0 0 0,1 0-1 0 0,-1 0 1 0 0,0 0 0 0 0,-1 0-1 0 0,1 0 1 0 0,0 0-1 0 0,-1 1 1 0 0,0-1 0 0 0,0 0-1 0 0,0 0 1 0 0,-1 1 0 0 0,1-1-1 0 0,-1 0 1 0 0,0 1 0 0 0,0-1-1 0 0,0 1 1 0 0,0 0 0 0 0,-1 0-1 0 0,1 0 1 0 0,-1 0-1 0 0,0 0 1 0 0,0 1 0 0 0,0-1-1 0 0,0 1 1 0 0,0-1 0 0 0,-1 1-1 0 0,1 0 1 0 0,0 1 0 0 0,-1-1-1 0 0,0 1 1 0 0,-2-2 9 0 0,-1 1-277 0 0,1 0 1 0 0,-1 1-1 0 0,0-1 1 0 0,1 1-1 0 0,-1 1 1 0 0,0-1-1 0 0,0 1 1 0 0,0 0-1 0 0,0 1 1 0 0,0 0-1 0 0,1 0 1 0 0,-1 0-1 0 0,-5 2 277 0 0,-38 18-4181 0 0,20-3-4283 0 0,14-10-2045 0 0</inkml:trace>
  <inkml:trace contextRef="#ctx0" brushRef="#br0" timeOffset="-707.064">419 530 4497 0 0,'0'0'1866'0'0,"0"0"-61"0"0,0 0-20 0 0,0 0-6 0 0,0 0-27 0 0,0 0-146 0 0,0 0-160 0 0,0 0-177 0 0,0 0-215 0 0,0 0-198 0 0,0 0-151 0 0,-8-15 1519 0 0,11-1-2033 0 0,1 1 1 0 0,1 0-1 0 0,0 0 1 0 0,1 0 0 0 0,1 1-1 0 0,0-1 1 0 0,1 1 0 0 0,0 1-1 0 0,1 0 1 0 0,0 0 0 0 0,1 1-1 0 0,1 0 1 0 0,0 0 0 0 0,1 2-1 0 0,0-1 1 0 0,4-2-192 0 0,10-12 252 0 0,53-37-155 0 0,-77 63-103 0 0,0 0 1 0 0,0 0-1 0 0,0 0 0 0 0,0 1 1 0 0,-1-1-1 0 0,1 1 1 0 0,0-1-1 0 0,-1 1 0 0 0,0-1 1 0 0,1 1-1 0 0,-1 0 1 0 0,0 0-1 0 0,0 0 0 0 0,0 0 1 0 0,0 0-1 0 0,0 0 0 0 0,0 0 1 0 0,-1 0-1 0 0,1 0 1 0 0,0 0-1 0 0,-1 1 0 0 0,0-1 1 0 0,0 0-1 0 0,0 0 1 0 0,0 0-1 0 0,0 1 0 0 0,0-1 1 0 0,0 0-1 0 0,-1 0 0 0 0,1 0 1 0 0,-1 0-1 0 0,1 1 1 0 0,-1-1 5 0 0,1 4-12 0 0,-1 15 45 0 0,1-9-23 0 0,-1-1-1 0 0,1 1 1 0 0,1-1-1 0 0,0 1 1 0 0,1-1 0 0 0,0 0-1 0 0,1 0 1 0 0,0 1 0 0 0,3 7-10 0 0,-5-18 6 0 0,0 0 0 0 0,-1 0 0 0 0,1 0 0 0 0,0 0 0 0 0,0 0 0 0 0,0 0 0 0 0,0 0 1 0 0,0 0-1 0 0,0 0 0 0 0,0 0 0 0 0,0-1 0 0 0,1 1 0 0 0,-1 0 0 0 0,0-1 0 0 0,0 1 1 0 0,1-1-1 0 0,-1 1 0 0 0,0-1 0 0 0,1 0 0 0 0,-1 1 0 0 0,0-1 0 0 0,1 0 0 0 0,-1 0 1 0 0,0 0-1 0 0,1 0 0 0 0,-1 0 0 0 0,0 0 0 0 0,1-1 0 0 0,-1 1 0 0 0,0 0 0 0 0,1-1 1 0 0,-1 1-1 0 0,0-1 0 0 0,1 1 0 0 0,-1-1 0 0 0,0 1 0 0 0,0-1 0 0 0,0 0 0 0 0,0 0 1 0 0,0 0-1 0 0,1 0-6 0 0,50-41 220 0 0,-45 36-219 0 0,197-185 135 0 0,-204 192-141 0 0,1-1 1 0 0,-1 1 0 0 0,0 0-1 0 0,0-1 1 0 0,0 1-1 0 0,0-1 1 0 0,0 1 0 0 0,0-1-1 0 0,1 1 1 0 0,-1 0 0 0 0,0-1-1 0 0,0 1 1 0 0,1-1-1 0 0,-1 1 1 0 0,0-1 0 0 0,1 1-1 0 0,-1-1 1 0 0,1 0-1 0 0,-1 1 1 0 0,1-1 0 0 0,-1 1-1 0 0,0-1 1 0 0,1 0 0 0 0,0 1-1 0 0,-1-1 1 0 0,1 0-1 0 0,-1 0 1 0 0,1 0 0 0 0,-1 1-1 0 0,1-1 1 0 0,-1 0 0 0 0,1 0-1 0 0,0 0 1 0 0,-1 0-1 0 0,1 0 1 0 0,-1 0 0 0 0,1 0-1 0 0,0 0 1 0 0,-1 0 0 0 0,1 0-1 0 0,-1 0 1 0 0,1 0-1 0 0,-1 0 1 0 0,1-1 0 0 0,0 1-1 0 0,-1 0 1 0 0,1 0 0 0 0,-1-1-1 0 0,1 1 1 0 0,-1 0-1 0 0,1-1 1 0 0,-1 1 0 0 0,1-1-1 0 0,-1 1 1 0 0,0 0-1 0 0,1-1 1 0 0,-1 1 0 0 0,0-1-1 0 0,1 1 1 0 0,-1-1 0 0 0,0 1-1 0 0,1-1 1 0 0,-1 1-1 0 0,0-1 1 0 0,0 0 0 0 0,0 1-1 0 0,0-1 5 0 0,-11 115 194 0 0,10-51-333 0 0,19-55-4354 0 0,-10-6-1195 0 0,-3-1-4415 0 0,-3-1 4036 0 0</inkml:trace>
  <inkml:trace contextRef="#ctx0" brushRef="#br0" timeOffset="-403.385">1225 390 4809 0 0,'0'0'2301'0'0,"0"0"-444"0"0,0 0-138 0 0,0 0 22 0 0,0 0-96 0 0,0 0-228 0 0,0 0-248 0 0,0 0-210 0 0,0 0-193 0 0,0 0-141 0 0,0 0-115 0 0,0 0-85 0 0,0 0-37 0 0,3 22-9 0 0,13 64 4 0 0,-16-84-361 0 0,0-1 0 0 0,0 0 0 0 0,1 0 0 0 0,-1 0 0 0 0,0 1 1 0 0,0-1-1 0 0,1 0 0 0 0,-1 0 0 0 0,1 0 0 0 0,-1 0 0 0 0,1 0 1 0 0,-1 0-1 0 0,1 0 0 0 0,0 0 0 0 0,0 0 0 0 0,-1 0 1 0 0,1 0-1 0 0,0 0 0 0 0,0 0 0 0 0,0-1 0 0 0,0 1 0 0 0,0 0 1 0 0,0-1-1 0 0,0 1 0 0 0,0 0 0 0 0,0-1 0 0 0,0 0 1 0 0,0 1-1 0 0,0-1 0 0 0,1 0 0 0 0,-1 1 0 0 0,0-1 0 0 0,0 0 1 0 0,0 0-1 0 0,1 0 0 0 0,-1 0 0 0 0,0 0 0 0 0,0 0 1 0 0,0 0-1 0 0,1 0 0 0 0,-1-1 0 0 0,0 1 0 0 0,1-1-22 0 0,6 0 179 0 0,-2 1-89 0 0,0 0-1 0 0,-1-1 1 0 0,1 1 0 0 0,0-1 0 0 0,0-1-1 0 0,-1 1 1 0 0,1-1 0 0 0,-1 0 0 0 0,1 0-1 0 0,-1 0 1 0 0,0-1 0 0 0,0 0 0 0 0,0 0 0 0 0,0 0-1 0 0,0-1 1 0 0,-1 0 0 0 0,1 1 0 0 0,-1-2-1 0 0,0 1 1 0 0,-1 0 0 0 0,1-1 0 0 0,-1 0-1 0 0,1 0 1 0 0,-1 0 0 0 0,-1 0 0 0 0,1 0 0 0 0,-1 0-1 0 0,0-1 1 0 0,0 1 0 0 0,-1-1 0 0 0,1 0-1 0 0,-1 1 1 0 0,0-1 0 0 0,-1 0 0 0 0,0-3-90 0 0,0 7-37 0 0,0 0 0 0 0,0 0 1 0 0,-1-1-1 0 0,1 1 0 0 0,-1 0 1 0 0,0-1-1 0 0,0 1 0 0 0,0 0 1 0 0,0 0-1 0 0,0 0 0 0 0,0 0 1 0 0,0 0-1 0 0,-1 0 0 0 0,1 0 1 0 0,-1 1-1 0 0,1-1 0 0 0,-1 0 1 0 0,0 1-1 0 0,0-1 0 0 0,0 1 1 0 0,0 0-1 0 0,0 0 1 0 0,0-1-1 0 0,0 1 0 0 0,0 0 1 0 0,0 1-1 0 0,0-1 0 0 0,-1 0 1 0 0,1 1-1 0 0,0-1 0 0 0,0 1 1 0 0,-1 0-1 0 0,1 0 0 0 0,-2 0 37 0 0,-80 10-4799 0 0,58 3 1505 0 0,10-5-1807 0 0,0 0-5569 0 0</inkml:trace>
  <inkml:trace contextRef="#ctx0" brushRef="#br0" timeOffset="2300.979">1700 236 1008 0 0,'0'0'1454'0'0,"0"0"-19"0"0,0 0 135 0 0,0 0 245 0 0,0 0 133 0 0,0 0-70 0 0,0 0-266 0 0,0 0-370 0 0,0 0-339 0 0,0 0-241 0 0,0 0-92 0 0,0 0-13 0 0,0 0 53 0 0,4 1 61 0 0,44 47 1632 0 0,-43-41-2186 0 0,13 25 190 0 0,-2 1 1 0 0,-2 0-1 0 0,0 1 1 0 0,-3 1-1 0 0,0 0 0 0 0,4 35-307 0 0,-5-11-28 0 0,-2 2 0 0 0,-3-1-1 0 0,-3 1 1 0 0,-3 10 28 0 0,0-46-238 0 0,-1-1 0 0 0,-2 0-1 0 0,0 0 1 0 0,-1 0 0 0 0,-2-1 0 0 0,0 0-1 0 0,-2 0 1 0 0,0-1 0 0 0,-1 0 0 0 0,-2 0-1 0 0,0-1 1 0 0,-1-1 0 0 0,-12 14 238 0 0,-56 51-5308 0 0,-16-16-5142 0 0,80-60 7219 0 0</inkml:trace>
  <inkml:trace contextRef="#ctx0" brushRef="#br0" timeOffset="2785.446">166 0 880 0 0,'0'0'900'0'0,"0"0"215"0"0,0 0 382 0 0,0 0 346 0 0,0 0 162 0 0,0 0-11 0 0,-14 38-169 0 0,-44 123-240 0 0,25-19 742 0 0,7 14-993 0 0,8 0 0 0 0,2 136-1334 0 0,16-271 3 0 0,1 0 1 0 0,1-1-1 0 0,0 1 1 0 0,2 0 0 0 0,1-1-1 0 0,0 1 1 0 0,1-1-1 0 0,2-1 1 0 0,0 1 0 0 0,0-1-1 0 0,2-1 1 0 0,1 0-1 0 0,11 16-3 0 0,-15-24-125 0 0,0 0 0 0 0,0 0-1 0 0,1 0 1 0 0,1-1 0 0 0,0 0 0 0 0,0-1-1 0 0,0 0 1 0 0,1-1 0 0 0,0 1 0 0 0,1-2-1 0 0,0 0 1 0 0,0 0 0 0 0,0-1-1 0 0,0 0 1 0 0,1-1 0 0 0,0 0 0 0 0,0-1 125 0 0,73 11-4413 0 0,-2-9-4501 0 0,-63-5 5685 0 0</inkml:trace>
  <inkml:trace contextRef="#ctx0" brushRef="#br0" timeOffset="3264.412">2486 269 5801 0 0,'0'0'2575'0'0,"0"0"-746"0"0,0 0-305 0 0,0 0 55 0 0,0 0 7 0 0,0 0-118 0 0,0 0-200 0 0,0 0-246 0 0,0 0-202 0 0,0 0-166 0 0,0 0-140 0 0,0 0-111 0 0,-3 2-59 0 0,-5 7-94 0 0,0 0 0 0 0,0 1-1 0 0,1-1 1 0 0,0 2 0 0 0,0-1 0 0 0,2 1-1 0 0,-1 0 1 0 0,1 0 0 0 0,1 1 0 0 0,-3 7-250 0 0,-12 27 367 0 0,-27 41 23 0 0,-3-1 0 0 0,-4-3 1 0 0,-49 57-391 0 0,-137 148-848 0 0,237-286 566 0 0,-14 24-2388 0 0,15-6-5715 0 0,3-17 2803 0 0,1-2-2074 0 0</inkml:trace>
  <inkml:trace contextRef="#ctx0" brushRef="#br0" timeOffset="4133.282">2587 556 6105 0 0,'0'0'1962'0'0,"0"0"-135"0"0,0 0-63 0 0,0 0 41 0 0,0 0-75 0 0,0 0-238 0 0,0 0-309 0 0,0 0-286 0 0,0 0-222 0 0,0 0-132 0 0,0 0-74 0 0,0 0-14 0 0,0 0-8 0 0,-3 17-18 0 0,-14 117 594 0 0,16-81-877 0 0,-3 0 0 0 0,-3 0 0 0 0,-1-1-1 0 0,-3 0 1 0 0,-2 0 0 0 0,-4 1-146 0 0,-7 17-2442 0 0,45-75-2832 0 0,20-23-5681 0 0,-33 21 5945 0 0</inkml:trace>
  <inkml:trace contextRef="#ctx0" brushRef="#br0" timeOffset="4640.952">2942 784 3465 0 0,'0'0'3274'0'0,"0"0"-760"0"0,0 0-317 0 0,0 0-116 0 0,0 0-175 0 0,0 0-331 0 0,0 0-310 0 0,0 0-165 0 0,0 0-122 0 0,0 0-143 0 0,0 0-140 0 0,0 0-137 0 0,-8 4-107 0 0,-104 59 1219 0 0,91-48-1611 0 0,18-13-57 0 0,-1 0 0 0 0,1 0 1 0 0,0 0-1 0 0,0 0 0 0 0,0 0 0 0 0,0 1 0 0 0,0 0 1 0 0,1-1-1 0 0,-1 1 0 0 0,1 0 0 0 0,0 0 0 0 0,0 0 1 0 0,0 1-1 0 0,0-1 0 0 0,0 0 0 0 0,1 1 1 0 0,-1-1-1 0 0,1 1 0 0 0,0 0 0 0 0,0-1 0 0 0,0 1 1 0 0,1 0-1 0 0,-1 0 0 0 0,1 1-2 0 0,2 0 10 0 0,0-1 0 0 0,0 0 0 0 0,0 0 0 0 0,1 0 0 0 0,-1 0 0 0 0,1 0 0 0 0,0 0 0 0 0,0-1 0 0 0,1 1 0 0 0,-1-1 0 0 0,1 0 0 0 0,0 0 0 0 0,-1 0 0 0 0,1-1 0 0 0,0 1 0 0 0,1-1 0 0 0,-1 0 0 0 0,0 0 0 0 0,1 0 0 0 0,-1-1 0 0 0,1 0 0 0 0,-1 0 0 0 0,3 0-10 0 0,26 14 145 0 0,-31-15-114 0 0,1 1 1 0 0,-1 0 0 0 0,1 0 0 0 0,-1 0-1 0 0,1 0 1 0 0,-1 1 0 0 0,0-1 0 0 0,1 1-1 0 0,-1-1 1 0 0,0 1 0 0 0,0 0 0 0 0,0 0-1 0 0,0-1 1 0 0,-1 2 0 0 0,1-1 0 0 0,0 0-1 0 0,-1 0 1 0 0,1 0 0 0 0,-1 1 0 0 0,0-1-1 0 0,0 1 1 0 0,0-1 0 0 0,0 1 0 0 0,0-1-1 0 0,-1 1 1 0 0,1-1 0 0 0,-1 1 0 0 0,0 0-1 0 0,1-1 1 0 0,-1 1 0 0 0,0 0 0 0 0,-1 0-1 0 0,1-1 1 0 0,0 1 0 0 0,-1-1 0 0 0,1 1-1 0 0,-1 0 1 0 0,0-1 0 0 0,0 1 0 0 0,0-1-1 0 0,0 1 1 0 0,-1-1 0 0 0,1 0 0 0 0,-1 0-1 0 0,1 1 1 0 0,-1-1 0 0 0,0 0 0 0 0,0 0-1 0 0,1-1 1 0 0,-2 1 0 0 0,1 0 0 0 0,0 0-32 0 0,-120 50 162 0 0,66-45-4253 0 0,55-24-6073 0 0,1 15 5734 0 0,0-1-3749 0 0</inkml:trace>
  <inkml:trace contextRef="#ctx0" brushRef="#br0" timeOffset="4929.64">3034 556 13651 0 0,'0'0'1580'0'0,"0"0"-464"0"0,0 0-203 0 0,0 0 102 0 0,0 0 54 0 0,0 0-29 0 0,0 0-113 0 0,0 0-153 0 0,0 0-114 0 0,0 0-108 0 0,0 0-84 0 0,0 0-85 0 0,0 0-67 0 0,29 17-73 0 0,89 55-58 0 0,-68-24 63 0 0,-46-38-203 0 0,1 4-50 0 0,0 0 0 0 0,-1 1 1 0 0,0-1-1 0 0,-2 1 0 0 0,1 0 0 0 0,-2-1 0 0 0,0 1 0 0 0,-1 0 0 0 0,0 0 0 0 0,-1 0 0 0 0,-1 0 0 0 0,0-1 0 0 0,-1 1 0 0 0,-2 6 5 0 0,-2-6-257 0 0,0 1 0 0 0,-1-1 0 0 0,-1 0 0 0 0,0 0 0 0 0,-1-1 0 0 0,-1-1 0 0 0,0 0 0 0 0,-1 0 0 0 0,0-1 0 0 0,-1 0 0 0 0,0-1 257 0 0,-99 66-10176 0 0,92-65 4976 0 0,6-1-1713 0 0</inkml:trace>
  <inkml:trace contextRef="#ctx0" brushRef="#br0" timeOffset="5386.242">2265 589 0 0 0,'0'0'1619'0'0,"0"0"229"0"0,0 0 288 0 0,0 0 71 0 0,0 0-120 0 0,0 0-203 0 0,0 0-249 0 0,0 0-206 0 0,0 0-151 0 0,0 0-144 0 0,0 0-156 0 0,-20 33-149 0 0,-60 105-125 0 0,57-65 180 0 0,24-59-660 0 0,0 12-123 0 0,0 1 0 0 0,2-1 0 0 0,0 0 0 0 0,2 0 0 0 0,1-1 0 0 0,1 1-1 0 0,1-1 1 0 0,1-1 0 0 0,1 0 0 0 0,2 0 0 0 0,0-1 0 0 0,1 0-1 0 0,10 12-100 0 0,-16-27-230 0 0,1 1 0 0 0,0-1-1 0 0,0-1 1 0 0,1 1 0 0 0,0-1-1 0 0,0-1 1 0 0,1 0-1 0 0,-1 0 1 0 0,2-1 0 0 0,9 4 230 0 0,22 5-4649 0 0,1-6-4883 0 0,-32-5 3829 0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3121 0 0,'0'0'1768'0'0,"0"0"-388"0"0,0 0-77 0 0,0 0 158 0 0,0 0 124 0 0,0 0-6 0 0,0 0-149 0 0,0 0-196 0 0,0 0-214 0 0,0 0-156 0 0,0 0-84 0 0,-2 3 6011 0 0,243 8-3350 0 0,-116-3-3076 0 0,-85-5-297 0 0,-39-3-64 0 0,-1 0-19 0 0,-3-7-8136 0 0,-16 7-5586 0 0,11 0 7446 0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1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10690 0 0,'0'0'1978'0'0,"0"0"-251"0"0,0 0-171 0 0,0 0-2 0 0,0 0-107 0 0,0 0-249 0 0,0 0-304 0 0,0 0-245 0 0,0 0-184 0 0,0 0-92 0 0,0 0-4 0 0,0 0 71 0 0,0 0 80 0 0,10 2 41 0 0,109 14 1216 0 0,50-18 450 0 0,-85 1-4612 0 0,-42 1-3030 0 0,0-1-4090 0 0,-35 1-1615 0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3873 0 0,'0'0'3414'0'0,"0"0"-1183"0"0,0 0-496 0 0,0 0-77 0 0,0 0-71 0 0,0 0-259 0 0,0 0-313 0 0,0 0-211 0 0,0 0-80 0 0,0 0 52 0 0,0 0 78 0 0,0 0 49 0 0,0 0-27 0 0,8 7-59 0 0,-1-1-599 0 0,-5-3-150 0 0,1-1-1 0 0,-1 0 0 0 0,1 1 1 0 0,0-1-1 0 0,-1 0 1 0 0,1 0-1 0 0,0-1 0 0 0,0 1 1 0 0,1 0-1 0 0,-1-1 1 0 0,0 0-1 0 0,0 0 0 0 0,1 0 1 0 0,-1 0-1 0 0,1-1 1 0 0,-1 1-1 0 0,1-1 0 0 0,0 0-67 0 0,255-7 2764 0 0,239-37-1467 0 0,-45 37-1174 0 0,-322 31-851 0 0,-50 11-4649 0 0,-74-28 2331 0 0,-5 0-1802 0 0,0-3-4130 0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8882 0 0,'0'0'2599'0'0,"0"0"-638"0"0,0 0-501 0 0,0 0-125 0 0,0 0-98 0 0,0 0-179 0 0,0 0-190 0 0,0 0-165 0 0,0 0-131 0 0,0 0-104 0 0,0 0-86 0 0,0 0-93 0 0,-9 31-84 0 0,-25 96-59 0 0,10 28 50 0 0,12-107-453 0 0,5-20-1917 0 0,1-2-6374 0 0,6-22 3358 0 0,0-3-1002 0 0</inkml:trace>
  <inkml:trace contextRef="#ctx0" brushRef="#br0" timeOffset="430.941">151 110 3577 0 0,'0'0'2315'0'0,"0"0"-167"0"0,0 0-99 0 0,0 0-25 0 0,0 0-182 0 0,0 0-306 0 0,0 0-293 0 0,0 0-253 0 0,0 0-154 0 0,0 0-83 0 0,0 0-60 0 0,0 0-43 0 0,0 0-28 0 0,16-9-39 0 0,50-29-43 0 0,17 5 799 0 0,64 7-131 0 0,-146 27-1199 0 0,1 1-1 0 0,-1 0 1 0 0,0-1 0 0 0,0 1-1 0 0,1 0 1 0 0,-1 0-1 0 0,-1 0 1 0 0,1 0 0 0 0,0 0-1 0 0,0 0 1 0 0,-1 0-1 0 0,1 0 1 0 0,-1 0 0 0 0,0 0-1 0 0,1 1 1 0 0,-1-1 0 0 0,0 0-1 0 0,0 0 1 0 0,-1 0-1 0 0,1 0 1 0 0,0 0 0 0 0,-1 1-1 0 0,1-1 1 0 0,-1 0 0 0 0,0 0-1 0 0,0 0 1 0 0,1 0-1 0 0,-1 0 1 0 0,-1-1 0 0 0,0 3-9 0 0,-111 152 276 0 0,82-118-214 0 0,14-19-37 0 0,13-15-13 0 0,0 0 1 0 0,0 0-1 0 0,0 0 1 0 0,1 1-1 0 0,0 0 1 0 0,0-1-1 0 0,0 1 1 0 0,0 0-1 0 0,1 0 1 0 0,0 1 0 0 0,0-1-1 0 0,0 0 1 0 0,1 1-1 0 0,-1-1 1 0 0,1 1-1 0 0,1-1 1 0 0,-1 4-13 0 0,3-6-13 0 0,0 0 0 0 0,1-1 0 0 0,-1 1 0 0 0,1-1 1 0 0,0 1-1 0 0,0-1 0 0 0,0 0 0 0 0,0 0 0 0 0,0 0 0 0 0,0 0 0 0 0,1-1 1 0 0,-1 1-1 0 0,0-1 0 0 0,1 0 0 0 0,-1 0 0 0 0,1 0 0 0 0,0 0 0 0 0,-1-1 1 0 0,1 1-1 0 0,-1-1 0 0 0,1 0 0 0 0,0 0 0 0 0,-1-1 0 0 0,1 1 0 0 0,2-1 13 0 0,0 0-464 0 0,0-1-1 0 0,-1 0 1 0 0,1 0-1 0 0,0-1 1 0 0,0 1-1 0 0,-1-1 1 0 0,0 0-1 0 0,1-1 1 0 0,-1 1-1 0 0,0-1 0 0 0,-1 0 1 0 0,5-5 464 0 0,6-4-2313 0 0,36-30-9853 0 0,-40 34 6758 0 0</inkml:trace>
  <inkml:trace contextRef="#ctx0" brushRef="#br0" timeOffset="718.814">696 59 2128 0 0,'0'0'2214'0'0,"0"0"-188"0"0,0 0 21 0 0,0 0 48 0 0,0 0-125 0 0,0 0-314 0 0,0 0-342 0 0,0 0-287 0 0,0 0-198 0 0,0 0-159 0 0,0 0-141 0 0,-29 33-42 0 0,-90 102-18 0 0,87-89 18 0 0,32-44-408 0 0,-1 1-1 0 0,1-1 0 0 0,-1 1 1 0 0,1-1-1 0 0,0 1 0 0 0,0-1 1 0 0,0 1-1 0 0,0-1 0 0 0,0 0 1 0 0,1 1-1 0 0,-1-1 0 0 0,1 1 1 0 0,-1-1-1 0 0,1 0 1 0 0,0 1-1 0 0,0-1 0 0 0,0 0 1 0 0,0 0-1 0 0,1 0 0 0 0,-1 1 1 0 0,1-2-1 0 0,-1 1 0 0 0,1 0 1 0 0,0 0-1 0 0,-1 0 0 0 0,1-1 1 0 0,0 1-1 0 0,0-1 0 0 0,0 1 1 0 0,0-1-1 0 0,0 0 0 0 0,1 0 1 0 0,-1 0-1 0 0,0 0 0 0 0,1 0 1 0 0,-1 0-1 0 0,0-1 1 0 0,1 1-1 0 0,-1-1 0 0 0,1 0 1 0 0,-1 0-1 0 0,1 0 0 0 0,-1 0 1 0 0,1 0-79 0 0,-3 0 0 0 0,9 1 178 0 0,1-1 0 0 0,-1 0-1 0 0,1 0 1 0 0,0-1 0 0 0,-1-1-1 0 0,0 1 1 0 0,1-1 0 0 0,-1-1-1 0 0,0 0 1 0 0,0 0-1 0 0,0-1 1 0 0,7-4-178 0 0,-6 2 35 0 0,-1-1-1 0 0,1 1 0 0 0,-1-1 1 0 0,-1-1-1 0 0,0 0 1 0 0,0 0-1 0 0,0-1 1 0 0,-1 0-1 0 0,0 0 1 0 0,-1 0-1 0 0,0-1 1 0 0,0 0-1 0 0,-1 0 0 0 0,0-1 1 0 0,-1 1-1 0 0,-1-1 1 0 0,1 0-1 0 0,-2 0 1 0 0,1-1-1 0 0,-2 1 1 0 0,1 0-1 0 0,-2-1 1 0 0,1 1-1 0 0,-2-8-34 0 0,-1 14-116 0 0,1 1-1 0 0,-1 0 1 0 0,0 0 0 0 0,-1 0 0 0 0,1 0 0 0 0,-1 1-1 0 0,1-1 1 0 0,-1 1 0 0 0,0-1 0 0 0,-1 1-1 0 0,1 0 1 0 0,-1 0 0 0 0,1 1 0 0 0,-1-1-1 0 0,0 1 1 0 0,0-1 0 0 0,0 1 0 0 0,0 1 0 0 0,0-1-1 0 0,0 0 1 0 0,0 1 0 0 0,-1 0 0 0 0,1 0-1 0 0,-1 0 1 0 0,1 1 0 0 0,-2-1 116 0 0,-75 6-6635 0 0,53 8 885 0 0,13-6 371 0 0,1 1-190 0 0</inkml:trace>
  <inkml:trace contextRef="#ctx0" brushRef="#br0" timeOffset="1501.373">1149 122 0 0 0,'0'0'332'0'0,"0"0"992"0"0,0 0 317 0 0,0 0 54 0 0,0 0 33 0 0,0 0-9 0 0,0 0-57 0 0,0 0-78 0 0,0 0-89 0 0,0 0-131 0 0,0 0-147 0 0,-10-2 6650 0 0,-12 0-6780 0 0,-69 45-487 0 0,86-40-589 0 0,3-3-8 0 0,0 1 0 0 0,-1-1-1 0 0,1 1 1 0 0,0 0 0 0 0,0 0 0 0 0,0 0 0 0 0,0 0 0 0 0,0 0 0 0 0,0 0-1 0 0,0 1 1 0 0,1-1 0 0 0,-1 1 0 0 0,0-1 0 0 0,1 1 0 0 0,-1 0 0 0 0,1-1 0 0 0,0 1-1 0 0,-1 0 1 0 0,1 0 0 0 0,0 0 0 0 0,0 0 0 0 0,0 0 0 0 0,0 0 0 0 0,1 0-1 0 0,-1 0 1 0 0,0 1 0 0 0,1-1 0 0 0,0 0 0 0 0,-1 0 0 0 0,1 1 0 0 0,0-1-1 0 0,0 0-2 0 0,31 24 91 0 0,71 40 86 0 0,-102-66-178 0 0,2 1 35 0 0,0 0 1 0 0,0 0-1 0 0,0 0 0 0 0,0 1 0 0 0,-1-1 1 0 0,1 0-1 0 0,0 1 0 0 0,-1-1 0 0 0,1 1 1 0 0,-1 0-1 0 0,1-1 0 0 0,-1 1 1 0 0,0 0-1 0 0,0 0 0 0 0,0 0 0 0 0,0 0 1 0 0,0 0-1 0 0,0 0 0 0 0,-1 0 0 0 0,1 0 1 0 0,0 0-1 0 0,-1 0 0 0 0,0 0 1 0 0,1 0-1 0 0,-1 0 0 0 0,0 1 0 0 0,0-1 1 0 0,0 0-1 0 0,-1 0 0 0 0,1 0 0 0 0,0 0 1 0 0,-1 1-1 0 0,0-1 0 0 0,1 0 0 0 0,-1 0 1 0 0,0 0-1 0 0,0 0 0 0 0,0 0 1 0 0,0-1-1 0 0,0 1 0 0 0,-1 0 0 0 0,1 0 1 0 0,0-1-1 0 0,-1 1 0 0 0,1-1 0 0 0,-1 1-34 0 0,-7 3 17 0 0,1-1 0 0 0,-1 0 0 0 0,0 0-1 0 0,0-1 1 0 0,-1 0 0 0 0,1-1-1 0 0,0 0 1 0 0,-1 0 0 0 0,0-1-1 0 0,1 0 1 0 0,-1-1 0 0 0,0 0-1 0 0,1 0 1 0 0,-1-1 0 0 0,0-1-1 0 0,1 0 1 0 0,-1 0 0 0 0,1 0-1 0 0,0-1 1 0 0,-2-1-17 0 0,-4-22-2048 0 0,14 6-5436 0 0,1 15 4142 0 0,0 0-8441 0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1 424 2024 0 0,'0'0'1369'0'0,"0"0"28"0"0,0 0 178 0 0,0 0 300 0 0,0 0 166 0 0,0 0-85 0 0,0 0-253 0 0,0 0-309 0 0,0 0-262 0 0,0 0-156 0 0,0 0-65 0 0,0 0-17 0 0,0 0 11 0 0,5-1 2295 0 0,87-194 391 0 0,-80 174-3520 0 0,0 1 0 0 0,1 0 0 0 0,1 1 0 0 0,0 0 0 0 0,2 1 0 0 0,0 1 1 0 0,5-3-72 0 0,-16 15 10 0 0,-5 4-15 0 0,0 1-1 0 0,0 0 0 0 0,0 0 0 0 0,0-1 0 0 0,0 1 0 0 0,1 0 0 0 0,-1-1 0 0 0,0 1 1 0 0,0 0-1 0 0,0 0 0 0 0,0-1 0 0 0,1 1 0 0 0,-1 0 0 0 0,0 0 0 0 0,0-1 0 0 0,0 1 1 0 0,1 0-1 0 0,-1 0 0 0 0,0 0 0 0 0,0 0 0 0 0,1-1 0 0 0,-1 1 0 0 0,0 0 1 0 0,0 0-1 0 0,1 0 0 0 0,-1 0 0 0 0,0 0 0 0 0,1 0 0 0 0,-1 0 0 0 0,0 0 0 0 0,1 0 1 0 0,-1 0-1 0 0,0 0 0 0 0,0 0 0 0 0,1 0 0 0 0,-1 0 0 0 0,0 0 0 0 0,1 0 0 0 0,-1 0 1 0 0,0 0-1 0 0,1 0 0 0 0,-1 0 0 0 0,0 1 0 0 0,0-1 0 0 0,1 0 0 0 0,-1 0 0 0 0,0 0 1 0 0,0 0-1 0 0,1 1 0 0 0,-1-1 0 0 0,0 0 0 0 0,0 0 0 0 0,0 0 0 0 0,1 1 1 0 0,-1-1-1 0 0,0 0 0 0 0,0 1 0 0 0,0-1 0 0 0,0 0 0 0 0,0 0 0 0 0,1 1 0 0 0,-1-1 1 0 0,0 0-1 0 0,0 1 0 0 0,0-1 0 0 0,0 0 0 0 0,0 0 0 0 0,0 1 0 0 0,0-1 0 0 0,0 0 6 0 0,25 162 34 0 0,-21-129-37 0 0,-4-26 3 0 0,0 1 1 0 0,1 0-1 0 0,0 0 0 0 0,1 0 0 0 0,0-1 1 0 0,0 1-1 0 0,0-1 0 0 0,1 1 0 0 0,0-1 1 0 0,1 0-1 0 0,3 6 0 0 0,-4-12 6 0 0,0 0 1 0 0,0 1 0 0 0,0-1 0 0 0,0 0-1 0 0,0-1 1 0 0,0 1 0 0 0,0-1-1 0 0,1 1 1 0 0,-1-1 0 0 0,0 0-1 0 0,0 0 1 0 0,0 0 0 0 0,1 0-1 0 0,-1-1 1 0 0,0 1 0 0 0,0-1-1 0 0,0 0 1 0 0,0 0 0 0 0,0 0-1 0 0,0-1 1 0 0,0 1 0 0 0,0 0-1 0 0,-1-1 1 0 0,1 0 0 0 0,0 0-1 0 0,-1 0 1 0 0,1 0 0 0 0,-1 0-1 0 0,0 0 1 0 0,0-1 0 0 0,0 1-1 0 0,0-1 1 0 0,0 1 0 0 0,0-1-1 0 0,-1 0 1 0 0,2-2-7 0 0,5-3 0 0 0,49-56 39 0 0,-2-3-1 0 0,41-67-38 0 0,-64 83 50 0 0,-32 50-48 0 0,0 1-8 0 0,0 0-9 0 0,0 0-4 0 0,-2 20-104 0 0,-12 170 250 0 0,19-105-1002 0 0,8-75-4706 0 0,6-9-3904 0 0,-13-1 5121 0 0,0 0-2738 0 0</inkml:trace>
  <inkml:trace contextRef="#ctx0" brushRef="#br0" timeOffset="300.385">853 236 3097 0 0,'0'0'2132'0'0,"0"0"-7"0"0,0 0 26 0 0,0 0-59 0 0,0 0-310 0 0,0 0-362 0 0,0 0-270 0 0,0 0-186 0 0,0 0-123 0 0,0 0-98 0 0,0 0-67 0 0,0 0-42 0 0,-16 25-34 0 0,-49 75-36 0 0,64-100-547 0 0,0 0 0 0 0,0 1 0 0 0,1-1 1 0 0,-1 1-1 0 0,0-1 0 0 0,0 1 0 0 0,0 0 0 0 0,0-1 0 0 0,0 1 0 0 0,1 0 0 0 0,-1 0 0 0 0,0-1 0 0 0,1 1 0 0 0,-1 0 1 0 0,1 0-1 0 0,-1 0 0 0 0,1 0 0 0 0,-1 0 0 0 0,1 0 0 0 0,-1 0 0 0 0,1 0 0 0 0,0 0 0 0 0,0 0 0 0 0,-1 0 0 0 0,1 0 1 0 0,0 0-1 0 0,0 0 0 0 0,0 0 0 0 0,0 0 0 0 0,0 0 0 0 0,0 0 0 0 0,1 0 0 0 0,-1 0 0 0 0,0 0 0 0 0,0 0 0 0 0,1 0 1 0 0,-1 0-1 0 0,1 0 0 0 0,-1 0 0 0 0,1 0 0 0 0,-1 0 0 0 0,1 0 0 0 0,-1-1 0 0 0,1 1 0 0 0,0 0 0 0 0,-1 0 0 0 0,1-1 1 0 0,0 1-1 0 0,0 0-17 0 0,3 1 132 0 0,2 2 20 0 0,0 0 0 0 0,0 0 1 0 0,0-1-1 0 0,0 0 1 0 0,1 0-1 0 0,-1 0 0 0 0,1-1 1 0 0,0 0-1 0 0,0-1 1 0 0,0 1-1 0 0,0-1 0 0 0,0 0 1 0 0,0-1-1 0 0,0 0 0 0 0,0 0 1 0 0,0-1-1 0 0,0 1 1 0 0,0-1-1 0 0,2-1-152 0 0,-5 1 57 0 0,1-1-1 0 0,-1 1 1 0 0,0-1-1 0 0,0 0 1 0 0,0 0-1 0 0,0 0 1 0 0,0 0-1 0 0,-1-1 1 0 0,1 0-1 0 0,-1 0 1 0 0,1 0-1 0 0,-1 0 1 0 0,0 0-1 0 0,0 0 1 0 0,-1-1-1 0 0,1 0 1 0 0,-1 1-1 0 0,1-1 1 0 0,-1 0-1 0 0,0 0 1 0 0,-1 0 0 0 0,1 0-1 0 0,-1-1 1 0 0,0 1-1 0 0,0 0 1 0 0,1-5-57 0 0,-2 7-15 0 0,0 0 1 0 0,0-1-1 0 0,-1 1 1 0 0,1 0-1 0 0,0 0 1 0 0,-1 0-1 0 0,1 0 1 0 0,-1 0 0 0 0,0 0-1 0 0,0 0 1 0 0,0 0-1 0 0,0 0 1 0 0,0 0-1 0 0,0 0 1 0 0,0 0-1 0 0,-1 1 1 0 0,1-1-1 0 0,-1 1 1 0 0,1-1 0 0 0,-1 1-1 0 0,0-1 1 0 0,1 1-1 0 0,-1 0 1 0 0,0 0-1 0 0,0 0 1 0 0,0 0-1 0 0,0 0 1 0 0,0 0-1 0 0,0 0 1 0 0,0 1 0 0 0,0-1 14 0 0,-116-20-4032 0 0,78 21-555 0 0,2 3-4096 0 0,22 0 127 0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4.0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1 170 0 0 0,'57'-12'0'0'0,"-22"27"0"0"0,-14-11 424 0 0,1-2 0 0 0,0 0 0 0 0,0-1 0 0 0,0-1 0 0 0,0-1 0 0 0,0-1 0 0 0,1-2-424 0 0,43-2 379 0 0,224-8 362 0 0,196 15-421 0 0,-417 2-293 0 0,39 4 402 0 0,-1-4 1 0 0,1-5 0 0 0,-1-5-1 0 0,2-5-429 0 0,-12-3 184 0 0,1 5-1 0 0,0 4 0 0 0,0 5 1 0 0,9 4-184 0 0,314 30 61 0 0,334-37 337 0 0,-38 4 122 0 0,-144-23-344 0 0,40 13 365 0 0,235-31 589 0 0,-334-10 350 0 0,-250 29-1269 0 0,-192 22-25 0 0,-72 0-126 0 0,0 0 46 0 0,0 0 55 0 0,0 0 62 0 0,0 0 64 0 0,0 0 69 0 0,0 0 5 0 0,0 0 18 0 0,0 0-3 0 0,0 0-35 0 0,0 0-30 0 0,0 0-62 0 0,0 0-66 0 0,0 0-64 0 0,0 0-40 0 0,0 0-35 0 0,0 0-14 0 0,0 0 9 0 0,0 0-19 0 0,0 0-8 0 0,0 0 1 0 0,0 0-26 0 0,0 0 1 0 0,0 0-5 0 0,0 0-10 0 0,0 0 4 0 0,0 0-14 0 0,0 0-8 0 0,0 0 2 0 0,0 0-4 0 0,0 0 1 0 0,0 0 8 0 0,0 0 20 0 0,0 0 11 0 0,0 0 16 0 0,0 0 15 0 0,0 0-5 0 0,0 0 22 0 0,0 0 5 0 0,0 0-8 0 0,0 0 12 0 0,0 0-8 0 0,0 0-2 0 0,0 0 2 0 0,0 0-1 0 0,0 0-18 0 0,0 0-2 0 0,0 0-13 0 0,0 0-28 0 0,0 0 31 0 0,0 0-1 0 0,0 0 6 0 0,0 0 26 0 0,0 0-20 0 0,0 0-6 0 0,0 0 2 0 0,0 0 8 0 0,0 0 9 0 0,0 0-26 0 0,0 0 21 0 0,0 0-4 0 0,0 0-2 0 0,0 0-1 0 0,0 0-7 0 0,0 0-5 0 0,0 0 2 0 0,0 0-1 0 0,0 0 8 0 0,0 0 3 0 0,0 0 1 0 0,0 0-62 0 0,0 0 14 0 0,0 0 8 0 0,0 0 8 0 0,0 0 28 0 0,0 0-5 0 0,0 0 6 0 0,0 0 7 0 0,0 0 14 0 0,0 0-5 0 0,0 0 11 0 0,0 0 9 0 0,0 0-10 0 0,0 0 5 0 0,0 0-8 0 0,0 0-20 0 0,0 0 3 0 0,0 0-9 0 0,0 0-3 0 0,0 0-4 0 0,0 0 2 0 0,0 0-4 0 0,0 0 2 0 0,0 0 12 0 0,0 0 7 0 0,0 0 1 0 0,0 0-4 0 0,0 0 6 0 0,0 0 11 0 0,0 0-1 0 0,0 0 9 0 0,0 0 20 0 0,0 0-1 0 0,0 0 17 0 0,0 0 17 0 0,0 0-2 0 0,0 0 9 0 0,0 0-12 0 0,0 0-7 0 0,0 0-8 0 0,0 0 6 0 0,0 0-10 0 0,0 0-3 0 0,0 0 6 0 0,0 0-30 0 0,0 0-12 0 0,0 0-6 0 0,0 0-18 0 0,0 0-6 0 0,0 0 7 0 0,0 0-8 0 0,0 0 2 0 0,0 0 19 0 0,24 23-6728 0 0,-15-14 1155 0 0,-1-5-175 0 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14 752 0 0,'0'0'1276'0'0,"0"0"-62"0"0,0 0 108 0 0,0 0 295 0 0,0 0 246 0 0,0 0 59 0 0,0 0-143 0 0,0 0-236 0 0,0 0-252 0 0,0 0-237 0 0,0 0-210 0 0,4-3-181 0 0,2-2-532 0 0,1 0 536 0 0,-17 19 300 0 0,-208 243-220 0 0,166-184-4384 0 0,37-47-804 0 0,1 0-3552 0 0,8-15 4412 0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1 227 0 0 0,'0'0'2200'0'0,"0"0"236"0"0,0 0 106 0 0,0 0 25 0 0,0 0-107 0 0,0 0-266 0 0,0 0-380 0 0,0 0-373 0 0,0 0-300 0 0,0 0-180 0 0,0 0-143 0 0,0 0-131 0 0,0 0-107 0 0,0 0-107 0 0,16 3 1186 0 0,103-2 1230 0 0,95-2-1640 0 0,-57-36-1670 0 0,-146 32-7 0 0,-4 2-5898 0 0,-10 8-5855 0 0,-1-1 3426 0 0</inkml:trace>
  <inkml:trace contextRef="#ctx0" brushRef="#br0" timeOffset="257.611">71 466 13595 0 0,'0'0'1344'0'0,"0"0"-330"0"0,0 0 33 0 0,0 0 173 0 0,0 0 55 0 0,0 0-79 0 0,0 0-168 0 0,0 0-132 0 0,0 0-91 0 0,0 0-101 0 0,0 0-109 0 0,0 0-129 0 0,32 5-123 0 0,102 14-111 0 0,-41-28 47 0 0,74-31-755 0 0,-113 24-3355 0 0,0-1-5289 0 0,-40 13-2316 0 0</inkml:trace>
  <inkml:trace contextRef="#ctx0" brushRef="#br0" timeOffset="1149.21">849 24 3121 0 0,'0'0'2726'0'0,"0"0"-765"0"0,0 0-251 0 0,0 0 5 0 0,0 0 13 0 0,0 0-99 0 0,0 0-216 0 0,0 0-266 0 0,0 0-230 0 0,0 0-203 0 0,0 0-168 0 0,0 0-101 0 0,2-1-78 0 0,6-3-135 0 0,1 0 0 0 0,-1 1 0 0 0,0 0 0 0 0,1 1 0 0 0,0 0 0 0 0,-1 0 0 0 0,1 1 1 0 0,0 0-1 0 0,0 0 0 0 0,0 1 0 0 0,0 0 0 0 0,0 1 0 0 0,0 0-232 0 0,11-1 198 0 0,-17 0-186 0 0,0 0 0 0 0,-1 0 0 0 0,1 0 0 0 0,0 0 0 0 0,0 0 0 0 0,0 1 0 0 0,0-1 0 0 0,-1 1 0 0 0,1 0 0 0 0,0-1-1 0 0,-1 1 1 0 0,1 1 0 0 0,0-1 0 0 0,-1 0 0 0 0,1 1 0 0 0,-1-1 0 0 0,0 1 0 0 0,1 0 0 0 0,-1-1 0 0 0,0 1 0 0 0,0 0 0 0 0,0 0 0 0 0,-1 1-1 0 0,1-1 1 0 0,0 0 0 0 0,-1 1 0 0 0,1-1 0 0 0,-1 1 0 0 0,0-1 0 0 0,0 1 0 0 0,0 0 0 0 0,0-1 0 0 0,0 1 0 0 0,-1 0 0 0 0,1 0 0 0 0,-1 0-1 0 0,0-1 1 0 0,0 1 0 0 0,0 0 0 0 0,0 0 0 0 0,0 0 0 0 0,-1 0 0 0 0,1-1 0 0 0,-1 1 0 0 0,1 0 0 0 0,-1 0 0 0 0,0-1 0 0 0,0 1 0 0 0,-1 0-1 0 0,1-1-11 0 0,-18 32 61 0 0,-1-1 0 0 0,-1-2 0 0 0,-2 0-1 0 0,-1-1 1 0 0,-2-1 0 0 0,-23 20-61 0 0,-64 77 122 0 0,109-121-92 0 0,0 0 0 0 0,0 0 0 0 0,1 1 0 0 0,0-1 0 0 0,0 1-1 0 0,0-1 1 0 0,1 1 0 0 0,0 0 0 0 0,0 0 0 0 0,0 0 0 0 0,1 1 0 0 0,0-1-1 0 0,0 0 1 0 0,1 0 0 0 0,0 1 0 0 0,0-1 0 0 0,0 0 0 0 0,1 4-30 0 0,2-6 45 0 0,0 0 1 0 0,0-1 0 0 0,0 1 0 0 0,0-1 0 0 0,1 0 0 0 0,0 0-1 0 0,-1 0 1 0 0,1 0 0 0 0,0-1 0 0 0,0 1 0 0 0,0-1-1 0 0,1 0 1 0 0,-1 0 0 0 0,0-1 0 0 0,1 1 0 0 0,-1-1-1 0 0,1 0 1 0 0,0 0 0 0 0,-1-1 0 0 0,2 1-46 0 0,171 6 1027 0 0,-90-30-1055 0 0,-27-26-3968 0 0,-31 5-3088 0 0,-24 36 4948 0 0,4-3-3762 0 0,-4 6-1878 0 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2785 0 0,'0'0'2870'0'0,"0"0"-1149"0"0,0 0-335 0 0,0 0 56 0 0,0 0 42 0 0,0 0-72 0 0,0 0-213 0 0,0 0-279 0 0,0 0-269 0 0,0 0-178 0 0,0 0-74 0 0,0 0 11 0 0,0 0 62 0 0,2 11 57 0 0,31 290 1988 0 0,0-13-1616 0 0,-20-233 26 0 0,0-70 1826 0 0,59-172-1082 0 0,54-184-1155 0 0,-58 219-2039 0 0,-55 185-10238 0 0,-13-19 5885 0 0,0-2-2402 0 0</inkml:trace>
  <inkml:trace contextRef="#ctx0" brushRef="#br0" timeOffset="454.621">384 567 4345 0 0,'0'0'3037'0'0,"0"0"-1488"0"0,0 0-323 0 0,0 0 201 0 0,0 0 141 0 0,0 0-92 0 0,0 0-229 0 0,0 0-165 0 0,0 0-134 0 0,0 0-112 0 0,0 0-104 0 0,0 0-137 0 0,0 0-97 0 0,20-6-46 0 0,66-20-20 0 0,-83 25-373 0 0,0 0 0 0 0,-1 1-1 0 0,1-1 1 0 0,0 0 0 0 0,-1 0 0 0 0,1-1 0 0 0,-1 1-1 0 0,1 0 1 0 0,-1-1 0 0 0,0 0 0 0 0,0 1 0 0 0,1-1-1 0 0,-1 0 1 0 0,0 0 0 0 0,-1 0 0 0 0,1-1 0 0 0,0 1-1 0 0,-1 0 1 0 0,1-1 0 0 0,-1 1 0 0 0,1-1 0 0 0,-1 1-1 0 0,0-1 1 0 0,0 0 0 0 0,-1 1 0 0 0,1-2-59 0 0,2-5 162 0 0,-2 7-162 0 0,-1-1 0 0 0,1 1-1 0 0,-1 0 1 0 0,0-1 0 0 0,0 1 0 0 0,0 0 0 0 0,0-1 0 0 0,0 1 0 0 0,0-1-1 0 0,0 1 1 0 0,-1 0 0 0 0,1-1 0 0 0,-1 1 0 0 0,0 0 0 0 0,0 0-1 0 0,0 0 1 0 0,0-1 0 0 0,0 1 0 0 0,0 0 0 0 0,0 0 0 0 0,-1 0-1 0 0,1 0 1 0 0,-1 1 0 0 0,0-1 0 0 0,1 0 0 0 0,-1 1 0 0 0,0-1-1 0 0,0 1 1 0 0,0 0 0 0 0,0-1 0 0 0,0 1 0 0 0,0 0 0 0 0,0 0-1 0 0,-1 0 1 0 0,1 0 0 0 0,0 1 0 0 0,0-1 0 0 0,-1 1 0 0 0,1-1 0 0 0,0 1-1 0 0,-1 0 1 0 0,1 0 0 0 0,-1 0 0 0 0,1 0 0 0 0,0 0 0 0 0,-1 1-1 0 0,1-1 1 0 0,0 1 0 0 0,-1-1 0 0 0,1 1 0 0 0,0 0 0 0 0,0 0-1 0 0,0 0 1 0 0,-1 0 0 0 0,1 1 0 0 0,0-1 0 0 0,0 0 0 0 0,0 1 0 0 0,-7 6-23 0 0,-1 0 1 0 0,2 1-1 0 0,0 0 0 0 0,0 0 1 0 0,0 1-1 0 0,1 0 1 0 0,1 0-1 0 0,-1 1 1 0 0,2 0-1 0 0,0 0 1 0 0,0 0-1 0 0,1 1 0 0 0,0-1 1 0 0,1 1-1 0 0,0 0 1 0 0,1 0-1 0 0,0 0 1 0 0,1 1-1 0 0,1-1 1 0 0,0 0-1 0 0,0 0 1 0 0,3 11 22 0 0,-3-16 16 0 0,0-1 0 0 0,1 1 0 0 0,0-1 1 0 0,0 1-1 0 0,1-1 0 0 0,0 0 1 0 0,0 1-1 0 0,0-1 0 0 0,1 0 1 0 0,0 0-1 0 0,0-1 0 0 0,1 1 0 0 0,-1 0 1 0 0,1-1-1 0 0,0 0 0 0 0,1 0 1 0 0,-1 0-1 0 0,1-1 0 0 0,0 1 1 0 0,0-1-1 0 0,1 0 0 0 0,-1-1 1 0 0,1 1-1 0 0,0-1 0 0 0,-1 0 0 0 0,2-1 1 0 0,-1 1-1 0 0,0-1 0 0 0,0 0 1 0 0,1-1-1 0 0,-1 0 0 0 0,1 0 1 0 0,-1 0-1 0 0,1 0 0 0 0,-1-1 1 0 0,1 0-1 0 0,0-1 0 0 0,-1 0 0 0 0,1 0 1 0 0,-1 0-1 0 0,1-1 0 0 0,-1 1 1 0 0,0-2-1 0 0,5-1-16 0 0,7-10-981 0 0,-1 0 0 0 0,0-1 0 0 0,-1-1-1 0 0,-1 0 1 0 0,0-1 0 0 0,8-14 981 0 0,26-29-8363 0 0,-32 41 3516 0 0,-5 4 591 0 0</inkml:trace>
  <inkml:trace contextRef="#ctx0" brushRef="#br0" timeOffset="710.587">993 453 792 0 0,'0'0'2209'0'0,"0"0"-153"0"0,0 0 181 0 0,0 0 306 0 0,0 0-17 0 0,0 0-345 0 0,0 0-456 0 0,0 0-378 0 0,0 0-272 0 0,0 0-198 0 0,0 0-137 0 0,0 0-138 0 0,-14 28-137 0 0,-41 85-126 0 0,-5 33 70 0 0,58-113-2520 0 0,2-33 1131 0 0,0 0-262 0 0,-2-1-5222 0 0,1-3 3319 0 0,-1-1-1578 0 0,0 4 1265 0 0</inkml:trace>
  <inkml:trace contextRef="#ctx0" brushRef="#br0" timeOffset="952.696">741 438 6225 0 0,'0'0'2925'0'0,"0"0"-367"0"0,0 0-390 0 0,0 0-395 0 0,0 0-473 0 0,0 0-441 0 0,0 0-271 0 0,0 0-108 0 0,0 0-3 0 0,0 0 56 0 0,0 0 9 0 0,0 0-39 0 0,0 0-56 0 0,9 14-54 0 0,28 45-15 0 0,-25-42-103 0 0,1-2 0 0 0,0 1 1 0 0,1-2-1 0 0,1 0 0 0 0,0 0 0 0 0,1-2 1 0 0,0 0-1 0 0,4 1-275 0 0,54 45 288 0 0,1-15-355 0 0,-39-38-3450 0 0,-24-14-2495 0 0,-10 3-755 0 0,-2 2-1509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6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264 420 0 0 0,'0'0'631'0'0,"0"0"646"0"0,0 0 362 0 0,0 0 230 0 0,0 0 219 0 0,0 0 19 0 0,0 0-117 0 0,0 0-180 0 0,0 0-286 0 0,0 0-236 0 0,0 0-209 0 0,0 0-164 0 0,0 0-92 0 0,-24 3-96 0 0,-74 9-47 0 0,43 14 522 0 0,47-17-1073 0 0,-1 0-1 0 0,2 0 1 0 0,-1 1 0 0 0,1 0 0 0 0,0 0 0 0 0,1 1 0 0 0,1 0 0 0 0,-1 0 0 0 0,2 0 0 0 0,-1 0 0 0 0,2 1 0 0 0,-1 0 0 0 0,2 0-1 0 0,0 0 1 0 0,0 0 0 0 0,1 0 0 0 0,0 0 0 0 0,1 1 0 0 0,1-1 0 0 0,0 0 0 0 0,0 1-129 0 0,1-5-11 0 0,0 0 1 0 0,0 0-1 0 0,1 0 1 0 0,0 0-1 0 0,0-1 1 0 0,1 0-1 0 0,0 1 1 0 0,0-1-1 0 0,0-1 1 0 0,1 1-1 0 0,0-1 1 0 0,1 1-1 0 0,-1-1 1 0 0,1-1-1 0 0,0 1 1 0 0,1-1-1 0 0,-1 0 1 0 0,1-1-1 0 0,0 1 1 0 0,0-2-1 0 0,1 1 1 0 0,-1-1-1 0 0,1 0 1 0 0,-1 0-1 0 0,6 1 11 0 0,-9-4-390 0 0,-1 0 1 0 0,0 0-1 0 0,1 0 0 0 0,-1 0 1 0 0,1 0-1 0 0,-1 0 0 0 0,0-1 1 0 0,1 0-1 0 0,-1 0 0 0 0,0 0 1 0 0,0 0-1 0 0,0 0 0 0 0,0-1 1 0 0,0 1-1 0 0,0-1 0 0 0,0 0 1 0 0,0 0-1 0 0,0 0 0 0 0,-1 0 0 0 0,1 0 1 0 0,1-3 389 0 0,30-34-13245 0 0,-33 39 12894 0 0,7-12-1963 0 0</inkml:trace>
  <inkml:trace contextRef="#ctx0" brushRef="#br0" timeOffset="301.848">507 424 6257 0 0,'0'0'2230'0'0,"0"0"-223"0"0,0 0-272 0 0,0 0-185 0 0,0 0-263 0 0,0 0-267 0 0,0 0-152 0 0,0 0-108 0 0,0 0-89 0 0,0 0-36 0 0,0 0-43 0 0,0 0-49 0 0,0 0-51 0 0,-15 24-41 0 0,-43 75-56 0 0,43-42 234 0 0,15-53-588 0 0,0 0 1 0 0,1 0-1 0 0,0 0 0 0 0,0 0 1 0 0,0 0-1 0 0,0 0 1 0 0,0 0-1 0 0,1-1 0 0 0,0 1 1 0 0,0 0-1 0 0,0-1 0 0 0,0 1 1 0 0,0-1-1 0 0,1 0 0 0 0,0 0 1 0 0,-1 0-1 0 0,1 0 1 0 0,0 0-1 0 0,0 0 0 0 0,1-1 1 0 0,-1 0-1 0 0,1 0 0 0 0,-1 1 1 0 0,1-2-1 0 0,-1 1 0 0 0,1 0 1 0 0,0-1-1 0 0,0 0-41 0 0,116 19 1053 0 0,-111-20-997 0 0,-1-1 0 0 0,0 0 0 0 0,1-1 1 0 0,-1 0-1 0 0,0 0 0 0 0,0-1 0 0 0,0 1 0 0 0,0-2 0 0 0,-1 1 0 0 0,1-1 0 0 0,-1 0 0 0 0,0-1 0 0 0,0 0 0 0 0,-1 0 0 0 0,1-1 1 0 0,-1 1-1 0 0,0-1 0 0 0,-1 0 0 0 0,1-1 0 0 0,-1 0 0 0 0,0 0 0 0 0,-1 0 0 0 0,0 0 0 0 0,0 0 0 0 0,0-1 0 0 0,-1 0 0 0 0,0 0 1 0 0,-1 0-1 0 0,0 0 0 0 0,0 0 0 0 0,-1 0 0 0 0,1-1 0 0 0,-2 1 0 0 0,1-1 0 0 0,-2 1 0 0 0,1 0 0 0 0,-1-6-56 0 0,-4 4-41 0 0,0 1-1 0 0,0 0 0 0 0,-1 1 0 0 0,0-1 1 0 0,-1 1-1 0 0,1 0 0 0 0,-2 1 1 0 0,1-1-1 0 0,-1 1 0 0 0,0 1 0 0 0,0 0 1 0 0,-1 0-1 0 0,0 0 0 0 0,0 1 1 0 0,0 1-1 0 0,-1-1 0 0 0,1 2 0 0 0,-4-2 42 0 0,7 3-136 0 0,-1 0 0 0 0,0 0 0 0 0,1 0-1 0 0,-1 1 1 0 0,0 0 0 0 0,0 0-1 0 0,0 1 1 0 0,0 0 0 0 0,0 0 0 0 0,0 1-1 0 0,0 0 1 0 0,0 0 0 0 0,0 0-1 0 0,0 1 1 0 0,0 0 0 0 0,1 0 0 0 0,-1 1-1 0 0,1 0 1 0 0,0 0 0 0 0,0 0-1 0 0,-6 5 137 0 0,-28 27-4849 0 0,8 9-5334 0 0,24-32 2420 0 0</inkml:trace>
  <inkml:trace contextRef="#ctx0" brushRef="#br0" timeOffset="698.848">1190 332 10482 0 0,'0'0'2366'0'0,"0"0"-389"0"0,0 0-353 0 0,0 0-245 0 0,0 0-264 0 0,0 0-218 0 0,0 0-131 0 0,0 0-98 0 0,0 0-109 0 0,0 0-113 0 0,-31 9-92 0 0,-99 30-107 0 0,71-7 46 0 0,54-24-265 0 0,3-6-30 0 0,0 1 0 0 0,1-1 0 0 0,0 0-1 0 0,-1 1 1 0 0,1-1 0 0 0,0 1 0 0 0,0-1 0 0 0,0 1 0 0 0,0-1 0 0 0,1 1 0 0 0,-1 0-1 0 0,1 0 1 0 0,0-1 0 0 0,0 1 0 0 0,0 0 0 0 0,0-1 0 0 0,0 1 0 0 0,0 0 0 0 0,1 0-1 0 0,-1-1 1 0 0,1 1 0 0 0,0 0 0 0 0,0-1 0 0 0,0 1 0 0 0,0-1 0 0 0,0 1 0 0 0,0-1-1 0 0,1 0 1 0 0,0 1 0 0 0,-1-1 0 0 0,1 0 0 0 0,0 0 0 0 0,2 2 2 0 0,79 58-119 0 0,-62-48 109 0 0,-18-13 47 0 0,0 1 1 0 0,0 0-1 0 0,0-1 0 0 0,0 1 0 0 0,0 1 0 0 0,0-1 1 0 0,-1 0-1 0 0,1 1 0 0 0,-1-1 0 0 0,1 1 0 0 0,-1 0 1 0 0,0 0-1 0 0,0 0 0 0 0,0 0 0 0 0,-1 0 0 0 0,1 0 1 0 0,-1 0-1 0 0,1 1 0 0 0,-1-1 0 0 0,0 1 0 0 0,-1-1 1 0 0,1 1-1 0 0,0-1 0 0 0,-1 1 0 0 0,0-1 0 0 0,0 1 1 0 0,0-1-1 0 0,0 1 0 0 0,-1-1 0 0 0,1 1 0 0 0,-1-1 1 0 0,0 1-1 0 0,0-1 0 0 0,0 1 0 0 0,0-1 0 0 0,-1 0 1 0 0,0 0-1 0 0,1 0 0 0 0,-1 1 0 0 0,0-2 0 0 0,0 1 0 0 0,-1 0 1 0 0,1 0-1 0 0,-1-1 0 0 0,1 1 0 0 0,-2 0-37 0 0,-10 7 67 0 0,-1 0 0 0 0,0-1 0 0 0,-1 0 0 0 0,0-1 0 0 0,0-1 0 0 0,-1-1 0 0 0,1 0 0 0 0,-11 1-67 0 0,-28-1-767 0 0,35-10-3452 0 0,18 2-1232 0 0,2-2 612 0 0,-1 2-5134 0 0</inkml:trace>
  <inkml:trace contextRef="#ctx0" brushRef="#br0" timeOffset="1230.893">1730 346 6425 0 0,'0'0'2233'0'0,"0"0"-118"0"0,0 0-125 0 0,0 0-139 0 0,0 0-288 0 0,0 0-332 0 0,0 0-275 0 0,0 0-224 0 0,0 0-129 0 0,0 0-60 0 0,0 0-26 0 0,0 0-33 0 0,0 0-46 0 0,-24 16-38 0 0,-75 49-59 0 0,92-61-292 0 0,0 1 0 0 0,1-1 0 0 0,0 1 0 0 0,0 1 0 0 0,0-1 0 0 0,1 1 0 0 0,-1 0 0 0 0,1 0 0 0 0,1 1 0 0 0,-1-1 0 0 0,1 1 0 0 0,0 0-1 0 0,1 0 1 0 0,-2 5-49 0 0,-3 5 43 0 0,1-2-13 0 0,1 0 0 0 0,0 1-1 0 0,1 0 1 0 0,1 0 0 0 0,0 0-1 0 0,1 0 1 0 0,1 0 0 0 0,0 1-1 0 0,1-1 1 0 0,1 1 0 0 0,1-1-1 0 0,1 10-29 0 0,0-20 27 0 0,-1-1 0 0 0,0 1 0 0 0,1-1 0 0 0,0 0 0 0 0,0 1 0 0 0,1-1 0 0 0,-1 0-1 0 0,1 0 1 0 0,0-1 0 0 0,1 1 0 0 0,-1-1 0 0 0,1 1 0 0 0,0-1 0 0 0,0 0 0 0 0,0-1-1 0 0,0 1 1 0 0,1-1 0 0 0,-1 1 0 0 0,1-1 0 0 0,0-1 0 0 0,0 1 0 0 0,0-1 0 0 0,0 1-1 0 0,1-2 1 0 0,-1 1 0 0 0,1-1 0 0 0,-1 1 0 0 0,1-1 0 0 0,1-1-27 0 0,6 2 135 0 0,0 0 0 0 0,0-1 1 0 0,0-1-1 0 0,0-1 0 0 0,0 1 1 0 0,0-2-1 0 0,0 0 0 0 0,0-1 1 0 0,0 0-1 0 0,0 0 0 0 0,-1-2 1 0 0,3 0-136 0 0,0-2 80 0 0,-1 0 0 0 0,1-1 0 0 0,-1-1 0 0 0,0 0 0 0 0,-1-1 0 0 0,0 0 0 0 0,-1-1 0 0 0,0-1 1 0 0,-1 0-1 0 0,0 0 0 0 0,-1-1 0 0 0,0 0 0 0 0,-1-1 0 0 0,-1 0 0 0 0,0 0 0 0 0,-1-1 1 0 0,0 0-1 0 0,-1-1 0 0 0,-1 1 0 0 0,0-1 0 0 0,-2 0 0 0 0,1 0 0 0 0,-2 0 0 0 0,0-1 0 0 0,-1 1 1 0 0,-1-1-1 0 0,-1-8-80 0 0,0 18-123 0 0,-1 0 1 0 0,-1 0 0 0 0,1 1 0 0 0,-1-1 0 0 0,0 0 0 0 0,0 1 0 0 0,-1 0-1 0 0,0 0 1 0 0,0 0 0 0 0,0 0 0 0 0,-1 0 0 0 0,0 1 0 0 0,0 0-1 0 0,0 0 1 0 0,-1 1 0 0 0,0-1 0 0 0,0 1 0 0 0,0 0 0 0 0,0 1-1 0 0,-1-1 1 0 0,1 1 0 0 0,-1 1 0 0 0,0-1 0 0 0,1 1 0 0 0,-7-1 122 0 0,4 1-542 0 0,1 0 0 0 0,-1 1 1 0 0,0 0-1 0 0,0 1 0 0 0,0 0 1 0 0,0 0-1 0 0,0 1 0 0 0,0 0 1 0 0,0 1-1 0 0,0-1 0 0 0,0 2 1 0 0,1-1-1 0 0,-3 2 542 0 0,-58 31-11538 0 0,43-24 5099 0 0</inkml:trace>
  <inkml:trace contextRef="#ctx0" brushRef="#br0" timeOffset="1529.583">1337 696 6689 0 0,'0'0'3269'0'0,"0"0"-366"0"0,0 0-389 0 0,0 0-399 0 0,0 0-381 0 0,0 0-315 0 0,34-9-249 0 0,105-30-190 0 0,84-26 3477 0 0,-223 65-4446 0 0,2-1 7 0 0,0 0 0 0 0,0 1 0 0 0,0-1-1 0 0,0 1 1 0 0,0-1 0 0 0,0 1 0 0 0,0 0 0 0 0,0 0 0 0 0,0 0-1 0 0,0 0 1 0 0,0 0 0 0 0,0 0 0 0 0,0 0 0 0 0,0 1 0 0 0,0-1-1 0 0,0 1 1 0 0,0 0 0 0 0,0 0 0 0 0,0-1 0 0 0,0 1 0 0 0,0 0-1 0 0,-1 0 1 0 0,1 1 0 0 0,0-1 0 0 0,-1 0 0 0 0,1 1 0 0 0,-1-1-1 0 0,1 1 1 0 0,-1-1 0 0 0,0 1 0 0 0,1 1-18 0 0,-1 1 11 0 0,-1 0-1 0 0,1 1 1 0 0,1-1-1 0 0,-1 0 1 0 0,0 1-1 0 0,1-1 1 0 0,0 0 0 0 0,0 0-1 0 0,0 0 1 0 0,1 0-1 0 0,-1-1 1 0 0,1 1-1 0 0,0-1 1 0 0,0 1 0 0 0,0-1-1 0 0,0 0 1 0 0,1 0-1 0 0,-1 0 1 0 0,1-1 0 0 0,0 1-1 0 0,0-1 1 0 0,0 0-1 0 0,0 0 1 0 0,0 0-1 0 0,0-1 1 0 0,1 1 0 0 0,-1-1-1 0 0,0 0 1 0 0,1 0-1 0 0,2 0-10 0 0,1-2-22 0 0,0 1-1 0 0,0-2 0 0 0,0 1 0 0 0,-1-1 0 0 0,1 0 1 0 0,0 0-1 0 0,-1-1 0 0 0,1 0 0 0 0,-1 0 1 0 0,0-1-1 0 0,0 0 0 0 0,0 0 0 0 0,5-5 23 0 0,19-10-2579 0 0,-21 15-7352 0 0,-10 4 3633 0 0,0 0-2729 0 0</inkml:trace>
  <inkml:trace contextRef="#ctx0" brushRef="#br0" timeOffset="2311.709">1888 19 1360 0 0,'0'0'2365'0'0,"0"0"-279"0"0,0 0-98 0 0,0 0-45 0 0,0 0-149 0 0,0 0-213 0 0,0 0-279 0 0,0 0-356 0 0,0 0-318 0 0,0 0-204 0 0,0 0-71 0 0,0 0 35 0 0,0 0 98 0 0,17-8 1354 0 0,229 2 3311 0 0,-167 1-4207 0 0,-70 39-333 0 0,-7 102 49 0 0,-18 114-442 0 0,16-240-206 0 0,0 122 48 0 0,5 0-1 0 0,8 17-59 0 0,4-1 227 0 0,-26-170 1090 0 0,-16 11-1246 0 0,-12 11-105 0 0,-1 3 0 0 0,1 1 0 0 0,0 2 0 0 0,0 1-1 0 0,-11 5 35 0 0,12-5-279 0 0,7-1-3199 0 0,11 0-7510 0 0,15-6-1430 0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63 8730 0 0,'0'0'2004'0'0,"0"0"-226"0"0,0 0-260 0 0,0 0-125 0 0,0 0-124 0 0,0 0-175 0 0,0 0-172 0 0,0 0-217 0 0,0 0-174 0 0,0 0-76 0 0,0 0 0 0 0,0 0 12 0 0,0 0 11 0 0,0 8-35 0 0,-9 153 1399 0 0,4-73-1343 0 0,8-83-465 0 0,0 0 1 0 0,0 0 0 0 0,1 0 0 0 0,0 0 0 0 0,0-1 0 0 0,0 0 0 0 0,1 0 0 0 0,-1 0 0 0 0,1 0 0 0 0,0-1 0 0 0,0 1-1 0 0,1-1 1 0 0,-1 0 0 0 0,0-1 0 0 0,1 0 0 0 0,0 0 0 0 0,2 1-35 0 0,81 4-488 0 0,-46-34-4744 0 0,-21 1-2151 0 0,-21 24 6620 0 0,6-8-4503 0 0,0 5-778 0 0</inkml:trace>
  <inkml:trace contextRef="#ctx0" brushRef="#br0" timeOffset="270.455">404 11 7922 0 0,'0'0'2698'0'0,"0"0"-758"0"0,0 0-425 0 0,0 0-137 0 0,0 0-97 0 0,0 0-118 0 0,0 0-124 0 0,0 0-137 0 0,0 0-70 0 0,0 0-84 0 0,0 0-105 0 0,0 0-97 0 0,-25 33-75 0 0,-75 103-45 0 0,44-36 317 0 0,40-61-664 0 0,1 0 1 0 0,2 1-1 0 0,2 1 1 0 0,2 0-1 0 0,1 0 1 0 0,2 1-1 0 0,2 0 1 0 0,2 42-80 0 0,-2-28 363 0 0,3-45-2436 0 0,0-4-4238 0 0,1-7-5909 0 0,0-4 7578 0 0</inkml:trace>
  <inkml:trace contextRef="#ctx0" brushRef="#br0" timeOffset="604.985">715 177 6353 0 0,'0'0'2374'0'0,"0"0"-896"0"0,0 0-290 0 0,0 0 59 0 0,0 0 88 0 0,0 0-47 0 0,0 0-122 0 0,0 0-179 0 0,0 0-199 0 0,-34 22-160 0 0,-103 68-159 0 0,71-25 36 0 0,58-51-407 0 0,1-1 10 0 0,-1-1 0 0 0,2 1 0 0 0,0 0 0 0 0,0 0 0 0 0,1 0 0 0 0,1 1 0 0 0,0 0 0 0 0,1 0 0 0 0,0 0 0 0 0,2 0 1 0 0,-1 9-109 0 0,1-20 19 0 0,1 1 1 0 0,-1 0 0 0 0,1-1-1 0 0,0 1 1 0 0,0 0 0 0 0,0-1-1 0 0,1 1 1 0 0,-1 0 0 0 0,1-1 0 0 0,0 1-1 0 0,0-1 1 0 0,0 1 0 0 0,1-1-1 0 0,-1 0 1 0 0,1 1 0 0 0,0-1-1 0 0,-1 0 1 0 0,2 0 0 0 0,-1 0 0 0 0,0 0-1 0 0,0-1 1 0 0,1 1 0 0 0,0-1-1 0 0,-1 1 1 0 0,1-1 0 0 0,0 0-1 0 0,0 0 1 0 0,0 0 0 0 0,1 0 0 0 0,-1-1-1 0 0,2 2-19 0 0,4-1 149 0 0,0 1 0 0 0,0-2 0 0 0,0 1 0 0 0,1-1 0 0 0,-1 0 0 0 0,0-1 0 0 0,0 0 0 0 0,1 0 0 0 0,-1-1 0 0 0,0-1 0 0 0,0 1 0 0 0,0-2 0 0 0,0 1 0 0 0,0-1 0 0 0,0 0 0 0 0,-1-1 0 0 0,1 0 0 0 0,-1 0 0 0 0,0-1 0 0 0,0 0 0 0 0,-1 0 0 0 0,6-6-149 0 0,-1 2 97 0 0,-1-1-1 0 0,0-1 1 0 0,-1 1-1 0 0,0-2 0 0 0,-1 1 1 0 0,0-1-1 0 0,0-1 1 0 0,-2 0-1 0 0,1 0 1 0 0,-2 0-1 0 0,0-1 1 0 0,0 0-1 0 0,2-14-96 0 0,-4 15-45 0 0,-1 0 1 0 0,-1-1-1 0 0,-1 0 0 0 0,0 1 0 0 0,0-1 1 0 0,-1 0-1 0 0,-1 0 0 0 0,-1 1 1 0 0,0-1-1 0 0,-3-12 45 0 0,3 21-244 0 0,0-1 0 0 0,0 0 1 0 0,-1 1-1 0 0,0-1 0 0 0,0 1 1 0 0,0 0-1 0 0,-1 0 0 0 0,1 0 0 0 0,-1 1 1 0 0,0-1-1 0 0,-1 1 0 0 0,1 0 1 0 0,-1 0-1 0 0,0 0 0 0 0,0 1 0 0 0,0 0 1 0 0,0 0 243 0 0,-47-6-7105 0 0,43 9 3802 0 0,-1 0-6950 0 0</inkml:trace>
  <inkml:trace contextRef="#ctx0" brushRef="#br0" timeOffset="1017.313">1123 251 5593 0 0,'0'0'2349'0'0,"0"0"-634"0"0,0 0-320 0 0,0 0-87 0 0,0 0-112 0 0,0 0-164 0 0,0 0-142 0 0,0 0-126 0 0,0 0-104 0 0,0 0-89 0 0,0 0-101 0 0,0 0-86 0 0,-22 1-71 0 0,-68 6-34 0 0,87-7-255 0 0,0 1 1 0 0,0-1-1 0 0,1 1 1 0 0,-1-1-1 0 0,0 1 1 0 0,1 0-1 0 0,-1 0 1 0 0,1 0-1 0 0,-1 0 1 0 0,1 1-1 0 0,-1-1 1 0 0,1 1-1 0 0,0-1 1 0 0,-1 1-1 0 0,1 0 1 0 0,0 0-1 0 0,0 0 1 0 0,1 0-1 0 0,-1 0 1 0 0,0 0-1 0 0,1 0 1 0 0,-1 1-1 0 0,1-1 1 0 0,0 1-1 0 0,0-1 1 0 0,-1 2-25 0 0,-6 12 116 0 0,2-7-93 0 0,1 2 1 0 0,0-1-1 0 0,1 0 0 0 0,0 1 0 0 0,1 0 0 0 0,0 0 1 0 0,1 0-1 0 0,0 0 0 0 0,0 1 0 0 0,1-1 0 0 0,1 0 1 0 0,0 1-1 0 0,1-1 0 0 0,0 0 0 0 0,2 8-23 0 0,0-12 84 0 0,0-1-1 0 0,1 0 1 0 0,0 0-1 0 0,1 0 1 0 0,-1 0-1 0 0,1-1 0 0 0,0 0 1 0 0,0 0-1 0 0,1 0 1 0 0,-1-1-1 0 0,1 1 1 0 0,0-1-1 0 0,0-1 1 0 0,1 1-1 0 0,-1-1 1 0 0,1 0-1 0 0,-1-1 1 0 0,1 1-1 0 0,0-1 0 0 0,0-1 1 0 0,0 1-1 0 0,0-1 1 0 0,1-1-1 0 0,-1 1 1 0 0,0-1-1 0 0,0 0 1 0 0,0-1-1 0 0,0 0 1 0 0,1 0-1 0 0,-1 0 0 0 0,3-2-83 0 0,2-1 168 0 0,0-1-1 0 0,0-1 0 0 0,0 0 0 0 0,-1 0 0 0 0,0-1 0 0 0,0-1 0 0 0,-1 0 0 0 0,0 0 0 0 0,0-1 0 0 0,-1 0 0 0 0,0-1 0 0 0,0 0 0 0 0,-1 0 0 0 0,-1-1 0 0 0,0 0 0 0 0,6-11-167 0 0,-8 14 26 0 0,0-1 0 0 0,-1 0-1 0 0,0 1 1 0 0,0-1 0 0 0,-1-1 0 0 0,0 1 0 0 0,-1 0-1 0 0,1-1 1 0 0,-2 1 0 0 0,0-1 0 0 0,0 0-1 0 0,0-8-25 0 0,-4 11-141 0 0,1 0-1 0 0,-1 0 1 0 0,0 0-1 0 0,0 1 0 0 0,-1-1 1 0 0,0 1-1 0 0,0 0 1 0 0,0 0-1 0 0,-1 1 1 0 0,0-1-1 0 0,0 1 0 0 0,0 0 1 0 0,-1 1-1 0 0,0-1 1 0 0,0 1-1 0 0,0 0 0 0 0,0 0 1 0 0,0 1-1 0 0,-1 0 1 0 0,0 0-1 0 0,0 0 0 0 0,0 1 1 0 0,-3-1 141 0 0,-47-5-3669 0 0,19 12-5693 0 0,23 0 60 0 0</inkml:trace>
  <inkml:trace contextRef="#ctx0" brushRef="#br0" timeOffset="2559.691">1492 380 2745 0 0,'0'0'2707'0'0,"0"0"-684"0"0,0 0-224 0 0,0 0 112 0 0,0 0 29 0 0,0 0-154 0 0,0 0-261 0 0,0 0-307 0 0,0 0-219 0 0,0 0-114 0 0,0 0-101 0 0,0 0-56 0 0,0 0-4 0 0,2-11-60 0 0,30-85 1329 0 0,48-48-420 0 0,-34 93-1310 0 0,-42 84-411 0 0,0 96 269 0 0,-3-128-100 0 0,1 0 0 0 0,-1 0 0 0 0,1 0 0 0 0,0-1 1 0 0,-1 1-1 0 0,1 0 0 0 0,0-1 0 0 0,0 1 0 0 0,-1-1 0 0 0,1 1 0 0 0,0-1 0 0 0,0 0 0 0 0,0 0 0 0 0,0 0 0 0 0,0 0 0 0 0,-1 0 0 0 0,1 0 0 0 0,0-1 0 0 0,0 1 0 0 0,0 0 0 0 0,0-1 0 0 0,-1 0 0 0 0,1 1 1 0 0,0-1-1 0 0,-1 0 0 0 0,1 0 0 0 0,0 0 0 0 0,1-1-21 0 0,133-137 350 0 0,-30 40-352 0 0,-106 99-4 0 0,0 1 0 0 0,0-1 0 0 0,0 0 0 0 0,0 1 1 0 0,0-1-1 0 0,0 1 0 0 0,0-1 0 0 0,0 0 0 0 0,0 1 0 0 0,0-1 1 0 0,0 1-1 0 0,0-1 0 0 0,1 0 0 0 0,-1 1 0 0 0,0-1 0 0 0,0 0 1 0 0,0 1-1 0 0,1-1 0 0 0,-1 0 0 0 0,0 1 0 0 0,0-1 0 0 0,1 0 1 0 0,-1 0-1 0 0,0 1 0 0 0,1-1 0 0 0,-1 0 0 0 0,0 0 0 0 0,1 0 1 0 0,-1 1-1 0 0,0-1 0 0 0,1 0 0 0 0,-1 0 0 0 0,1 0 0 0 0,-1 0 1 0 0,0 0-1 0 0,1 0 0 0 0,-1 0 0 0 0,0 0 0 0 0,1 0 0 0 0,-1 0 1 0 0,1 0-1 0 0,-1 0 6 0 0,0 1 5 0 0,-21 79 116 0 0,-11 93 26 0 0,39-125-749 0 0,0-43-627 0 0,13 1-7557 0 0,-18-6 7240 0 0,7 0-6882 0 0,-4-3 1813 0 0</inkml:trace>
  <inkml:trace contextRef="#ctx0" brushRef="#br0" timeOffset="2826.443">2366 8 8954 0 0,'0'0'3999'0'0,"0"0"-2134"0"0,0 0-577 0 0,0 0 90 0 0,0 0 66 0 0,0 0-110 0 0,-32 30-255 0 0,-105 99-283 0 0,-127 127 667 0 0,61-71-1357 0 0,102-79-3157 0 0,94-92-1265 0 0,8-8-7654 0 0,0-3 7601 0 0</inkml:trace>
  <inkml:trace contextRef="#ctx0" brushRef="#br0" timeOffset="3254.916">2436 372 6241 0 0,'0'0'2041'0'0,"0"0"-86"0"0,0 0 33 0 0,0 0 25 0 0,0 0-238 0 0,0 0-379 0 0,0 0-308 0 0,0 0-201 0 0,0 0-105 0 0,0 0-125 0 0,0 0-125 0 0,0 0-105 0 0,0 0-79 0 0,-12-5-25 0 0,-39-16-4 0 0,8 29 267 0 0,-40 44 164 0 0,71-46-705 0 0,1 1 0 0 0,0 0 0 0 0,0 1 0 0 0,0 0 0 0 0,1 1 0 0 0,0 0 0 0 0,1 1 0 0 0,0 0 0 0 0,-4 7-45 0 0,12-16-2 0 0,0 0 0 0 0,0 0 0 0 0,1 0-1 0 0,-1 1 1 0 0,1-1 0 0 0,-1 0 0 0 0,1 1 0 0 0,0-1-1 0 0,-1 0 1 0 0,1 1 0 0 0,0-1 0 0 0,0 0 0 0 0,0 1-1 0 0,0-1 1 0 0,0 0 0 0 0,0 1 0 0 0,0-1 0 0 0,0 0-1 0 0,1 1 1 0 0,-1-1 0 0 0,0 0 0 0 0,1 1 0 0 0,-1-1-1 0 0,1 0 1 0 0,0 0 0 0 0,-1 1 0 0 0,1-1 0 0 0,0 0-1 0 0,0 0 1 0 0,0 0 0 0 0,0 0 0 0 0,0 0 0 0 0,0 0-1 0 0,0 0 1 0 0,0-1 0 0 0,0 1 0 0 0,0 0 0 0 0,0 0-1 0 0,2 0 3 0 0,55 22 23 0 0,-44-20-5 0 0,3 2-12 0 0,54 31 56 0 0,-69-34-33 0 0,-1 0 0 0 0,0-1 0 0 0,1 1 0 0 0,-1 0 1 0 0,0 0-1 0 0,0-1 0 0 0,0 1 0 0 0,-1 0 0 0 0,1 0 0 0 0,0 0 0 0 0,-1 0 0 0 0,1 0 0 0 0,-1 0 1 0 0,0 0-1 0 0,0 0 0 0 0,1 0 0 0 0,-1 0 0 0 0,-1 1 0 0 0,1-1 0 0 0,0 0 0 0 0,0 0 0 0 0,-1 0 1 0 0,1 0-1 0 0,-1 0 0 0 0,0 0 0 0 0,1 0 0 0 0,-1 0 0 0 0,0-1 0 0 0,0 1 0 0 0,0 0 1 0 0,-1 0-1 0 0,1-1 0 0 0,0 1 0 0 0,-1-1 0 0 0,1 1 0 0 0,-2 0-29 0 0,-80 42 984 0 0,71-41-982 0 0,-1 0-1 0 0,1-1 0 0 0,-1-1 0 0 0,1 0 0 0 0,-1 0 1 0 0,0-1-1 0 0,1-1 0 0 0,-1 0 0 0 0,1-1 0 0 0,-4-1-1 0 0,-19-22-1998 0 0,29 13-2082 0 0,1-2-4425 0 0,4 6-3188 0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48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15 0 0 0,'0'0'2054'0'0,"0"0"102"0"0,0 0-25 0 0,0 0 24 0 0,0 0 74 0 0,0 0-91 0 0,0 0-183 0 0,0 0-292 0 0,0 0-351 0 0,0 0-244 0 0,0 0-213 0 0,0-2-149 0 0,0-8-104 0 0,0 8-107 0 0,0 17 886 0 0,15 96 367 0 0,-1 219-464 0 0,-47-109-1044 0 0,11-110-809 0 0,19-101-4649 0 0,2-27-7528 0 0,1 13 5107 0 0</inkml:trace>
  <inkml:trace contextRef="#ctx0" brushRef="#br0" timeOffset="5082.337">0 49 0 0 0,'0'0'848'0'0,"0"0"522"0"0,0 0 305 0 0,0 0 123 0 0,0 0-6 0 0,0 0-154 0 0,0 0-182 0 0,0 0-118 0 0,0 0-96 0 0,0 0-80 0 0,3 0-86 0 0,62 11 6523 0 0,49-1-5017 0 0,262-6-716 0 0,-273-15-2664 0 0,-114 8-7841 0 0,2 3 1903 0 0,0 3-4533 0 0</inkml:trace>
  <inkml:trace contextRef="#ctx0" brushRef="#br0" timeOffset="5651.994">78 479 560 0 0,'0'0'1658'0'0,"0"0"-831"0"0,0 0-322 0 0,0 0 74 0 0,0 0 118 0 0,0 0 8 0 0,0 0-100 0 0,0 0-82 0 0,0 0-116 0 0,0 0-90 0 0,0 0-33 0 0,0 0-16 0 0,0 0 67 0 0,0 3 112 0 0,0-2-333 0 0,-1 0 1 0 0,1 0 0 0 0,0 1-1 0 0,0-1 1 0 0,-1 0 0 0 0,1 0 0 0 0,-1 0-1 0 0,1 0 1 0 0,-1 0 0 0 0,0 0-1 0 0,1 0 1 0 0,-1 0 0 0 0,0 0 0 0 0,0 0-1 0 0,1 0 1 0 0,-1 0 0 0 0,0 0 0 0 0,0 0-1 0 0,0-1 1 0 0,0 1 0 0 0,0 0-1 0 0,0-1 1 0 0,0 1 0 0 0,0-1 0 0 0,-1 1-1 0 0,1-1 1 0 0,0 1 0 0 0,0-1-1 0 0,0 0 1 0 0,-1 0 0 0 0,1 0 0 0 0,0 0-1 0 0,0 1 1 0 0,0-2 0 0 0,-1 1 0 0 0,1 0-1 0 0,0 0 1 0 0,0 0 0 0 0,0 0-1 0 0,-1-1 1 0 0,1 1 0 0 0,-1-1-115 0 0,-12 1-421 0 0,-1 0 6261 0 0,18 0 595 0 0,13 0-5800 0 0,125-15 1256 0 0,12 1-1355 0 0,-136 11-2440 0 0,-12 2-1964 0 0,-1 1-3628 0 0,-2 0-4518 0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5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1688 0 0,'0'0'1782'0'0,"0"0"-243"0"0,0 0-61 0 0,0 0 142 0 0,0 0 140 0 0,0 0-90 0 0,0 0-206 0 0,0 0-282 0 0,0 0-288 0 0,0 0-193 0 0,0 0-110 0 0,0 0-72 0 0,0 0-55 0 0,6 4 1525 0 0,123 7 3783 0 0,-41-10-4646 0 0,145-9 66 0 0,-209 7-1136 0 0,-15 1-148 0 0,-30 0-14680 0 0,14 4 9084 0 0,2 0-1247 0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5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7082 0 0,'0'0'3464'0'0,"0"0"-1035"0"0,0 0-697 0 0,0 0-252 0 0,0 0-126 0 0,0 0-164 0 0,0 0-147 0 0,0 0-103 0 0,0 0-93 0 0,0 0-45 0 0,0 0-51 0 0,0 0-60 0 0,0 0-57 0 0,16 4-72 0 0,52 13-43 0 0,-55-14-368 0 0,1-2 1 0 0,0 0-1 0 0,0 0 1 0 0,0-1-1 0 0,-1-1 0 0 0,1 0 1 0 0,0-1-1 0 0,-1 0 1 0 0,1-2-1 0 0,1 0-151 0 0,28-5 160 0 0,90-8-729 0 0,-105 15-3612 0 0,0 2-3984 0 0,-25 0-3465 0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7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0 0 0,'0'0'1184'0'0,"0"0"379"0"0,0 0 47 0 0,0 0-143 0 0,0 0-153 0 0,0 0-145 0 0,0 0-117 0 0,0 0-41 0 0,0 0-36 0 0,-3 13 9611 0 0,3-12-5373 0 0,286-4-3887 0 0,-172-8-998 0 0,-113 11-289 0 0,-1 0 6 0 0,0 0 10 0 0,0 0-19 0 0,0 0-19 0 0,-27 4-398 0 0,15-1-810 0 0,-1 1 2779 0 0,4-2-3954 0 0,2-1-4192 0 0,-1-1-5986 0 0,8 0 5006 0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0 0 0,'0'0'1087'0'0,"0"0"64"0"0,0 0 68 0 0,0 0 164 0 0,0 0 164 0 0,0 0 37 0 0,0 0-169 0 0,0 0-312 0 0,0 0-334 0 0,0 0-256 0 0,0 0-64 0 0,0 0 87 0 0,0 0 136 0 0,1 5 99 0 0,35 152 4193 0 0,-2-58-4142 0 0,-5 2 0 0 0,-5 1 0 0 0,-1 18-822 0 0,8 35 318 0 0,-30-155-288 0 0,-1 1 0 0 0,1-1 0 0 0,0 0 0 0 0,-1 1-1 0 0,1-1 1 0 0,-1 0 0 0 0,1 0 0 0 0,0 1 0 0 0,-1-1 0 0 0,1 0-1 0 0,0 0 1 0 0,-1 0 0 0 0,1 0 0 0 0,0 0 0 0 0,-1 0-1 0 0,1 0 1 0 0,0 0 0 0 0,-1 0 0 0 0,1 0 0 0 0,0 0 0 0 0,-1-1-1 0 0,1 1 1 0 0,-1 0 0 0 0,1 0 0 0 0,0-1 0 0 0,-1 1-1 0 0,1 0 1 0 0,-1-1 0 0 0,1 1 0 0 0,-1 0 0 0 0,1-1 0 0 0,-1 1-1 0 0,1-1 1 0 0,-1 1 0 0 0,1-1 0 0 0,-1 1 0 0 0,0-1-1 0 0,1 0 1 0 0,-1 1 0 0 0,0-1 0 0 0,0 1 0 0 0,1-1 0 0 0,-1 0-1 0 0,0 1 1 0 0,0-1 0 0 0,0 1 0 0 0,0-1 0 0 0,1 0 0 0 0,-1 1-1 0 0,0-1 1 0 0,0 0 0 0 0,-1 1 0 0 0,1-1 0 0 0,0 0-1 0 0,0 1 1 0 0,0-1 0 0 0,0 0 0 0 0,0 1 0 0 0,-1-1 0 0 0,1 0-30 0 0,1-2-55 0 0,17-42 450 0 0,-1 0 0 0 0,-3-1-1 0 0,-2 0 1 0 0,6-48-395 0 0,-14 72 58 0 0,66-382 132 0 0,-68 356-831 0 0,-2 48 74 0 0,0 0-409 0 0,0 18-5831 0 0,0-7 779 0 0,0 0-4462 0 0</inkml:trace>
  <inkml:trace contextRef="#ctx0" brushRef="#br0" timeOffset="581.612">604 726 1400 0 0,'0'0'1686'0'0,"0"0"-150"0"0,0 0 181 0 0,0 0 124 0 0,0 0 16 0 0,0 0-97 0 0,0 0-227 0 0,0 0-216 0 0,0 0-214 0 0,0 0-201 0 0,0 0-120 0 0,0 0-99 0 0,0 0-77 0 0,18-4-26 0 0,57-12-28 0 0,-73 16-507 0 0,-1 0 1 0 0,1 0-1 0 0,0-1 0 0 0,-1 1 0 0 0,1-1 1 0 0,-1 1-1 0 0,1-1 0 0 0,-1 1 1 0 0,1-1-1 0 0,-1 0 0 0 0,1 0 1 0 0,-1 0-1 0 0,1 0 0 0 0,-1 0 0 0 0,0 0 1 0 0,0 0-1 0 0,1 0 0 0 0,-1-1 1 0 0,0 1-1 0 0,0 0 0 0 0,0-1 0 0 0,-1 1 1 0 0,1-1-1 0 0,0 1 0 0 0,0-1 1 0 0,-1 1-1 0 0,1-1 0 0 0,-1 0 1 0 0,1 1-1 0 0,-1-1 0 0 0,0 0 0 0 0,0 1 1 0 0,0-2-46 0 0,2-5 180 0 0,-1 4-132 0 0,1 0 1 0 0,-1-1-1 0 0,0 1 0 0 0,0-1 1 0 0,0 1-1 0 0,-1-1 1 0 0,1 1-1 0 0,-1-1 0 0 0,0 1 1 0 0,0-1-1 0 0,-1 1 1 0 0,0-1-1 0 0,1 1 0 0 0,-1-1 1 0 0,-1 1-1 0 0,1 0 1 0 0,-1 0-1 0 0,0-1 0 0 0,0 1 1 0 0,0 0-1 0 0,0 0-48 0 0,-3 0-35 0 0,-1 0 0 0 0,1 1 0 0 0,0-1 0 0 0,-1 1 0 0 0,0 1 0 0 0,0-1 0 0 0,0 1 0 0 0,0 0 1 0 0,0 0-1 0 0,0 1 0 0 0,0-1 0 0 0,-1 1 0 0 0,1 1 0 0 0,-1-1 0 0 0,1 1 0 0 0,0 0 0 0 0,-1 1 0 0 0,1 0 0 0 0,0 0 0 0 0,-1 0 0 0 0,1 1 0 0 0,0-1 0 0 0,0 2 0 0 0,0-1 0 0 0,0 1 0 0 0,0-1 0 0 0,1 2 0 0 0,-5 2 35 0 0,1 0 6 0 0,1 0-1 0 0,0 0 0 0 0,0 1 0 0 0,0 0 1 0 0,1 1-1 0 0,0 0 0 0 0,1 0 0 0 0,0 0 1 0 0,0 1-1 0 0,1 0 0 0 0,0 0 0 0 0,0 0 1 0 0,1 0-1 0 0,0 1 0 0 0,1 0 0 0 0,0 0 1 0 0,1 0-1 0 0,-2 10-5 0 0,3-13 86 0 0,1 0 0 0 0,-1 0 0 0 0,2 0 0 0 0,-1 0 0 0 0,1 1 1 0 0,0-1-1 0 0,0 0 0 0 0,1 0 0 0 0,0 0 0 0 0,0-1 0 0 0,0 1 0 0 0,1 0 0 0 0,0-1 0 0 0,1 0 0 0 0,-1 0 1 0 0,1 0-1 0 0,0 0 0 0 0,1 0 0 0 0,-1-1 0 0 0,1 0 0 0 0,0 0 0 0 0,1 0 0 0 0,-1 0 0 0 0,1-1 0 0 0,5 3-86 0 0,1 0 121 0 0,-1-1-1 0 0,2-1 0 0 0,-1 0 1 0 0,1-1-1 0 0,-1 0 0 0 0,1-1 1 0 0,0 0-1 0 0,0-1 0 0 0,1 0 1 0 0,-1-1-1 0 0,0-1 0 0 0,0 0 0 0 0,1-1 1 0 0,7-1-121 0 0,35-33-2467 0 0,-43 16-2331 0 0,-3 0-5062 0 0,-7 11 1486 0 0</inkml:trace>
  <inkml:trace contextRef="#ctx0" brushRef="#br0" timeOffset="838.55">1022 704 5505 0 0,'0'0'3585'0'0,"0"0"-1569"0"0,0 0-505 0 0,0 0-18 0 0,0 0-94 0 0,0 0-256 0 0,0 0-315 0 0,0 0-272 0 0,0 0-227 0 0,0 0-139 0 0,0 0-70 0 0,0 0-50 0 0,0 0-26 0 0,-17 33-34 0 0,-54 101-33 0 0,36-77-156 0 0,-2-8-2870 0 0,27-36-1231 0 0,0 0-3630 0 0,8-7 4552 0 0</inkml:trace>
  <inkml:trace contextRef="#ctx0" brushRef="#br0" timeOffset="1078.207">825 777 4033 0 0,'0'0'2876'0'0,"0"0"-288"0"0,0 0-298 0 0,0 0-273 0 0,0 0-374 0 0,0 0-457 0 0,0 0-358 0 0,0 0-230 0 0,0 0-96 0 0,0 0 46 0 0,0 0 59 0 0,0 0 39 0 0,0 0-12 0 0,5 8-43 0 0,58 91 2042 0 0,-48-82-2669 0 0,53 46 1100 0 0,-7-47-5654 0 0,-51-16 1233 0 0,-3 0-2735 0 0,-4 0-5085 0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06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12403 0 0,'0'0'1351'0'0,"0"0"-379"0"0,0 0-141 0 0,0 0 130 0 0,0 0 119 0 0,0 0 54 0 0,0 0-40 0 0,0 0-98 0 0,0 0-96 0 0,0 0-107 0 0,0 0-100 0 0,0 0-89 0 0,38 4-91 0 0,118 12-51 0 0,-31-26 304 0 0,220-37-160 0 0,-165 37-2998 0 0,-141 9-2231 0 0,-1 1-3768 0 0,-33 0-2362 0 0</inkml:trace>
  <inkml:trace contextRef="#ctx0" brushRef="#br0" timeOffset="656.196">501 314 10362 0 0,'0'0'1746'0'0,"0"0"-386"0"0,0 0-220 0 0,0 0 41 0 0,0 0-25 0 0,0 0-110 0 0,0 0-161 0 0,0 0-149 0 0,0 0-141 0 0,0 0-132 0 0,0 0-129 0 0,0 0-91 0 0,-30 17-48 0 0,-94 53-44 0 0,81-36 84 0 0,41-26-166 0 0,-26 99 589 0 0,27-103-632 0 0,1 0-1 0 0,0 0 0 0 0,0 0 0 0 0,0-1 0 0 0,1 1 0 0 0,-1 0 0 0 0,1 0 1 0 0,0 0-1 0 0,0-1 0 0 0,0 1 0 0 0,1 0 0 0 0,-1-1 0 0 0,1 1 0 0 0,0-1 0 0 0,0 1 1 0 0,0-1-1 0 0,0 0 0 0 0,1 0 0 0 0,-1 0 0 0 0,1 0 0 0 0,0 0 0 0 0,0-1 1 0 0,0 1-1 0 0,0-1 0 0 0,0 0 0 0 0,3 2-25 0 0,1-2 81 0 0,0 1 0 0 0,0-1 0 0 0,1 0 1 0 0,-1-1-1 0 0,0 1 0 0 0,1-2 0 0 0,-1 1 0 0 0,0-1 1 0 0,1 0-1 0 0,-1 0 0 0 0,1-1 0 0 0,-1 0 0 0 0,0-1 1 0 0,0 1-1 0 0,0-1 0 0 0,1-1 0 0 0,-2 1 0 0 0,1-1 0 0 0,0 0 1 0 0,-1-1-1 0 0,1 0 0 0 0,-1 0 0 0 0,0 0 0 0 0,0-1 1 0 0,-1 0-1 0 0,1 0 0 0 0,1-2-81 0 0,17-18 184 0 0,-1 0 0 0 0,-1-2 0 0 0,-2 0 0 0 0,0-2 1 0 0,3-8-185 0 0,-11 16 12 0 0,-1 0 0 0 0,-1-1 0 0 0,0 0 0 0 0,-2 0 0 0 0,-1-1 0 0 0,0 0 0 0 0,-2-1 1 0 0,-1 1-1 0 0,-1-1 0 0 0,0 0 0 0 0,-2 0 0 0 0,-1-8-12 0 0,0 28-14 0 0,1 0 0 0 0,-1 1 0 0 0,0-1 0 0 0,0 0 0 0 0,-1 0 0 0 0,1 1 1 0 0,-1-1-1 0 0,1 0 0 0 0,-1 1 0 0 0,0-1 0 0 0,-1 0 0 0 0,1 1 0 0 0,-1-1 0 0 0,1 1 0 0 0,-1 0 0 0 0,0 0 0 0 0,0 0 1 0 0,-1 0-1 0 0,1 0 0 0 0,-1 0 0 0 0,1 0 0 0 0,-1 1 0 0 0,0-1 0 0 0,0 1 0 0 0,0 0 0 0 0,0 0 0 0 0,0 0 0 0 0,-1 0 0 0 0,1 0 1 0 0,-1 1-1 0 0,1 0 0 0 0,-1-1 0 0 0,1 1 0 0 0,-1 1 0 0 0,0-1 0 0 0,1 0 0 0 0,-1 1 0 0 0,0 0 0 0 0,0 0 0 0 0,1 0 0 0 0,-1 0 1 0 0,0 1-1 0 0,0-1 0 0 0,1 1 0 0 0,-1 0 0 0 0,0 0 0 0 0,1 0 0 0 0,-1 1 0 0 0,1-1 0 0 0,0 1 0 0 0,-1 0 0 0 0,1 0 0 0 0,-2 2 14 0 0,-4 9 21 0 0,0 1 0 0 0,1 1 0 0 0,0-1 0 0 0,2 2-1 0 0,-1-1 1 0 0,2 0 0 0 0,0 1 0 0 0,1 0-1 0 0,1 0 1 0 0,0 1 0 0 0,1-1 0 0 0,1 1-1 0 0,0-1 1 0 0,1 1 0 0 0,1-1 0 0 0,1 1-21 0 0,1 0 35 0 0,0 0 0 0 0,1 0 1 0 0,1 0-1 0 0,0 0 1 0 0,2-1-1 0 0,0 0 1 0 0,0 0-1 0 0,2-1 1 0 0,0 0-1 0 0,0 0 0 0 0,2-1 1 0 0,0-1-1 0 0,0 0 1 0 0,1 0-1 0 0,1-1 1 0 0,0 0-1 0 0,0-1 1 0 0,1-1-1 0 0,2 0-35 0 0,24 20-587 0 0,-40-30 241 0 0,0 0-120 0 0,0 0-135 0 0,0 0-193 0 0,0 0-286 0 0,-3-30-16339 0 0,3 23 11977 0 0</inkml:trace>
  <inkml:trace contextRef="#ctx0" brushRef="#br0" timeOffset="916.985">967 159 7162 0 0,'0'0'2764'0'0,"0"0"-1412"0"0,0 0-499 0 0,0 0 208 0 0,0 0 357 0 0,0 0 163 0 0,0 0-122 0 0,0 0-229 0 0,0 0-207 0 0,0 0-138 0 0,0 0-102 0 0,0 0-112 0 0,0 0-132 0 0,-2 33-78 0 0,-5 103-95 0 0,5-25 529 0 0,2-102-854 0 0,1-1 1 0 0,0 1 0 0 0,0-1 0 0 0,1 0-1 0 0,0 0 1 0 0,0 0 0 0 0,1 0 0 0 0,0 0-1 0 0,1 0 1 0 0,-1-1 0 0 0,1 1 0 0 0,1-1 0 0 0,0 0-1 0 0,0 0 1 0 0,0-1 0 0 0,0 1 0 0 0,1-1-1 0 0,0-1 1 0 0,1 1 0 0 0,-1-1 0 0 0,1 0-1 0 0,0 0 1 0 0,0-1 0 0 0,1 0 0 0 0,2 1-42 0 0,-10-5-10 0 0,2 1-58 0 0,-1 0 0 0 0,1 0 0 0 0,-1-1 0 0 0,1 1 1 0 0,-1-1-1 0 0,1 1 0 0 0,-1-1 0 0 0,1 0 0 0 0,0 1 0 0 0,-1-1 0 0 0,1 0 0 0 0,0 0 0 0 0,-1 0 0 0 0,1 0 0 0 0,0 0 0 0 0,-1-1 1 0 0,1 1-1 0 0,-1 0 0 0 0,1-1 0 0 0,0 1 0 0 0,-1-1 0 0 0,1 1 0 0 0,-1-1 0 0 0,1 0 0 0 0,-1 0 0 0 0,0 0 0 0 0,1 0 0 0 0,-1 0 1 0 0,0 0-1 0 0,0 0 0 0 0,1-1 68 0 0,-5-33-6372 0 0,-10 16-2650 0 0,8 14 984 0 0</inkml:trace>
  <inkml:trace contextRef="#ctx0" brushRef="#br0" timeOffset="1170.497">702 450 8746 0 0,'0'0'2828'0'0,"0"0"-1003"0"0,0 0-317 0 0,0 0 115 0 0,0 0-68 0 0,0 0-213 0 0,0 0-238 0 0,0 0-202 0 0,34-3-165 0 0,110-8-121 0 0,52-23 803 0 0,-43 10-1448 0 0,-102 18-2594 0 0,0 0-3913 0 0,-36 5-2296 0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0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247 327 0 0 0,'0'0'1083'0'0,"0"0"181"0"0,0 0-61 0 0,0 0-156 0 0,0 0-159 0 0,0 0-122 0 0,-4-3-84 0 0,1 2-418 0 0,0-1 0 0 0,-1 1 0 0 0,1-1 0 0 0,-1 1 0 0 0,0 0 0 0 0,1 0 0 0 0,-1 0 0 0 0,0 1 0 0 0,1-1 0 0 0,-1 1 0 0 0,0 0 0 0 0,1 0 0 0 0,-1 0 0 0 0,0 1 0 0 0,0-1 0 0 0,1 1 0 0 0,-1 0 0 0 0,0 0 0 0 0,1 0 0 0 0,-1 1 0 0 0,1-1 0 0 0,0 1 1 0 0,-1 0-1 0 0,1 0-264 0 0,-8 4 171 0 0,0 0 1 0 0,1 1 0 0 0,0 0 0 0 0,0 1 0 0 0,1 0 0 0 0,0 0 0 0 0,1 1 0 0 0,0 0 0 0 0,0 1 0 0 0,1 0 0 0 0,0 0-1 0 0,0 0 1 0 0,1 1 0 0 0,1 0 0 0 0,0 0 0 0 0,0 1 0 0 0,1-1 0 0 0,1 1 0 0 0,0 0 0 0 0,0 0 0 0 0,0 9-172 0 0,2-16 89 0 0,1 1 1 0 0,-1-1-1 0 0,1 1 1 0 0,0-1 0 0 0,1 1-1 0 0,-1 0 1 0 0,1-1-1 0 0,0 1 1 0 0,0-1 0 0 0,1 0-1 0 0,-1 1 1 0 0,1-1-1 0 0,0 0 1 0 0,1 0 0 0 0,-1 0-1 0 0,1 0 1 0 0,0-1-1 0 0,0 1 1 0 0,1-1 0 0 0,0 0-1 0 0,-1 0 1 0 0,1 0-1 0 0,0 0 1 0 0,1 0 0 0 0,-1-1-1 0 0,1 0 1 0 0,4 2-90 0 0,-3-3 139 0 0,0 0 0 0 0,0-1-1 0 0,0 0 1 0 0,0 0 0 0 0,0-1 0 0 0,1 0 0 0 0,-1 0 0 0 0,0 0 0 0 0,0-1-1 0 0,0 0 1 0 0,0 0 0 0 0,0 0 0 0 0,0-1 0 0 0,0 0 0 0 0,0 0 0 0 0,0-1 0 0 0,-1 0-1 0 0,1 1 1 0 0,-1-2 0 0 0,0 1 0 0 0,2-2-139 0 0,97-91 1088 0 0,-99 90-1047 0 0,90-140 480 0 0,-86 129-515 0 0,0-1 1 0 0,-1 0-1 0 0,-1-1 1 0 0,0 0-1 0 0,-2 0 0 0 0,0-1 1 0 0,-1 1-1 0 0,-1-1 0 0 0,-1 0 1 0 0,-1 0-1 0 0,0 0 0 0 0,-2 1 1 0 0,-1-13-7 0 0,0 24-39 0 0,-1 0 0 0 0,1 0 0 0 0,-2 0 0 0 0,1 1 1 0 0,-1-1-1 0 0,0 1 0 0 0,0 0 0 0 0,-1 0 0 0 0,0 0 0 0 0,0 1 0 0 0,-1 0 1 0 0,0 0-1 0 0,0 0 0 0 0,-5-4 39 0 0,8 8-31 0 0,0-1-1 0 0,0 1 1 0 0,0 0 0 0 0,0 0-1 0 0,0 1 1 0 0,0-1 0 0 0,0 0-1 0 0,-1 1 1 0 0,1 0-1 0 0,-1 0 1 0 0,1 0 0 0 0,-1 0-1 0 0,1 1 1 0 0,-1-1 0 0 0,1 1-1 0 0,-1 0 1 0 0,0 0 0 0 0,1 0-1 0 0,-1 0 1 0 0,1 1 0 0 0,-1-1-1 0 0,1 1 1 0 0,-1 0 0 0 0,1 0-1 0 0,-1 1 1 0 0,1-1 0 0 0,0 0-1 0 0,-1 1 1 0 0,1 0 0 0 0,0 0-1 0 0,0 0 1 0 0,1 0-1 0 0,-1 1 1 0 0,-2 1 31 0 0,-3 6-3 0 0,1 1 0 0 0,0 0-1 0 0,1 0 1 0 0,0 0 0 0 0,1 0-1 0 0,0 1 1 0 0,1 0 0 0 0,0 0-1 0 0,1 1 1 0 0,0-1 0 0 0,1 1 0 0 0,0-1-1 0 0,1 1 1 0 0,1 0 0 0 0,0-1-1 0 0,0 1 1 0 0,3 7 3 0 0,-1-2 64 0 0,2-1 0 0 0,1 0-1 0 0,0 0 1 0 0,1 0 0 0 0,0 0 0 0 0,2-1 0 0 0,0 0-1 0 0,0-1 1 0 0,2 0 0 0 0,0 0 0 0 0,1-1 0 0 0,3 3-64 0 0,14 15 166 0 0,1-1 0 0 0,2-1 1 0 0,2-2-1 0 0,14 10-166 0 0,-47-38-1537 0 0,6 3 4285 0 0,-4-2-8243 0 0,-1-2-8602 0 0,-1 1 8765 0 0</inkml:trace>
  <inkml:trace contextRef="#ctx0" brushRef="#br0" timeOffset="614.995">621 669 1408 0 0,'0'0'2358'0'0,"0"0"-148"0"0,0 0 86 0 0,0 0 160 0 0,0 0-93 0 0,0 0-308 0 0,0 0-391 0 0,0 0-395 0 0,0 0-247 0 0,0 0-147 0 0,0 0-111 0 0,0 0-73 0 0,10-14-113 0 0,57-101 618 0 0,45-98 158 0 0,-108 206-1259 0 0,-4 7-106 0 0,1 0-1 0 0,-1 0 0 0 0,0 0 0 0 0,0 1 1 0 0,1-1-1 0 0,-1 0 0 0 0,0 0 1 0 0,0 0-1 0 0,1 0 0 0 0,-1 0 0 0 0,0 0 1 0 0,1 0-1 0 0,-1 0 0 0 0,0 0 1 0 0,1 0-1 0 0,-1 0 0 0 0,0 0 0 0 0,0 0 1 0 0,1 0-1 0 0,-1 0 0 0 0,0 0 1 0 0,1 0-1 0 0,-1 0 0 0 0,0 0 1 0 0,1 0-1 0 0,-1 0 0 0 0,0 0 0 0 0,0-1 1 0 0,1 1-1 0 0,-1 0 0 0 0,0 0 1 0 0,0 0-1 0 0,1-1 0 0 0,-1 1 0 0 0,0 0 1 0 0,0 0-1 0 0,0 0 0 0 0,1-1 1 0 0,-1 1-1 0 0,0 0 0 0 0,0 0 0 0 0,0-1 13 0 0,10 129 180 0 0,-9-125-164 0 0,-1 1 1 0 0,1-1 0 0 0,0 1-1 0 0,1-1 1 0 0,-1 0-1 0 0,1 1 1 0 0,-1-1 0 0 0,1 0-1 0 0,0 0 1 0 0,0 0-1 0 0,0 0 1 0 0,1 0 0 0 0,-1-1-1 0 0,0 1 1 0 0,1-1-1 0 0,0 1 1 0 0,0-1 0 0 0,0 0-1 0 0,0 0 1 0 0,0 0-1 0 0,0-1 1 0 0,0 1 0 0 0,1-1-1 0 0,-1 0 1 0 0,0 0-1 0 0,1 0 1 0 0,-1 0 0 0 0,1 0-1 0 0,-1-1 1 0 0,1 1-1 0 0,1-1-17 0 0,4-3 49 0 0,0 1 0 0 0,0-2 0 0 0,-1 1 0 0 0,1-1-1 0 0,-1 0 1 0 0,0-1 0 0 0,0 0 0 0 0,0 0 0 0 0,-1-1 0 0 0,0 0-1 0 0,0 0 1 0 0,0-1 0 0 0,-1 0 0 0 0,0 0 0 0 0,0 0 0 0 0,-1-1 0 0 0,0 0-1 0 0,0 0 1 0 0,2-7-49 0 0,21-23 109 0 0,0 9-306 0 0,-24 42 197 0 0,-1 1-1 0 0,2-1 0 0 0,0 0 1 0 0,0 0-1 0 0,1 0 0 0 0,1 0 1 0 0,0-1-1 0 0,1-1 0 0 0,0 1 1 0 0,1-1-1 0 0,0 0 0 0 0,2 0 1 0 0,-2-2-282 0 0,1-1-1 0 0,-1-1 0 0 0,1 0 1 0 0,1 0-1 0 0,0-1 0 0 0,0 0 0 0 0,0-1 1 0 0,0 0-1 0 0,1-1 0 0 0,9 2 283 0 0,-5-5-2931 0 0,-13-1-2410 0 0,0 0-4667 0 0,-4 0 5394 0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1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378 277 4417 0 0,'0'0'1276'0'0,"0"0"-208"0"0,0 0-1 0 0,0 0 248 0 0,0 0 239 0 0,0 0 48 0 0,0 0-146 0 0,0 0-290 0 0,0 0-258 0 0,0 0-181 0 0,1-4-103 0 0,3-10-58 0 0,-3 10-44 0 0,-1 4-7 0 0,0 0 6 0 0,-14-11 3055 0 0,-26 10-3429 0 0,29 2 110 0 0,2 0-209 0 0,0 1 0 0 0,-1 0-1 0 0,1 0 1 0 0,0 1 0 0 0,0 0 0 0 0,0 1 0 0 0,0-1 0 0 0,1 2 0 0 0,-1 0 0 0 0,-5 4-48 0 0,-23 11 157 0 0,-88 50 523 0 0,123-69-679 0 0,0 0 0 0 0,1 0-1 0 0,-1 0 1 0 0,0 0 0 0 0,1 0 0 0 0,-1 0 0 0 0,1 0 0 0 0,0 0 0 0 0,-1 1-1 0 0,1-1 1 0 0,0 0 0 0 0,0 1 0 0 0,0-1 0 0 0,0 1 0 0 0,0 0 0 0 0,0-1-1 0 0,0 1 1 0 0,1 0 0 0 0,-1-1 0 0 0,1 1 0 0 0,-1 0 0 0 0,1 0-1 0 0,-1 0 1 0 0,1-1 0 0 0,0 1 0 0 0,0 0 0 0 0,0 0 0 0 0,0 0 0 0 0,0 0-1 0 0,1-1 1 0 0,-1 1 0 0 0,0 0 0 0 0,1 0 0 0 0,-1 0 0 0 0,1-1 0 0 0,0 1-1 0 0,0 0 1 0 0,0-1 0 0 0,-1 1 0 0 0,1-1 0 0 0,1 1 0 0 0,-1-1-1 0 0,0 1 1 0 0,0-1 0 0 0,0 0 0 0 0,1 1 0 0 0,-1-1 0 0 0,1 0 0 0 0,-1 0-1 0 0,1 0 1 0 0,-1 0 0 0 0,1 0 0 0 0,0-1 0 0 0,-1 1 0 0 0,3 0-1 0 0,122 41 316 0 0,-125-40-292 0 0,1 0 0 0 0,-1 0 1 0 0,0 0-1 0 0,0 0 1 0 0,0 0-1 0 0,0 0 0 0 0,-1 0 1 0 0,1 1-1 0 0,0-1 1 0 0,-1 0-1 0 0,0 1 1 0 0,1-1-1 0 0,-1 0 0 0 0,0 1 1 0 0,0-1-1 0 0,0 0 1 0 0,-1 1-1 0 0,1-1 0 0 0,0 0 1 0 0,-1 1-1 0 0,0-1 1 0 0,1 0-1 0 0,-1 0 0 0 0,0 0 1 0 0,0 1-1 0 0,-1-1 1 0 0,1 0-1 0 0,0 0 0 0 0,0-1 1 0 0,-1 1-1 0 0,0 0 1 0 0,1 0-1 0 0,-1-1 0 0 0,0 1 1 0 0,-1 0-25 0 0,0 3 10 0 0,-154 222 505 0 0,155-223-508 0 0,1-1 1 0 0,-1 1 0 0 0,1-1 0 0 0,0 1-1 0 0,0-1 1 0 0,0 1 0 0 0,1-1-1 0 0,-1 1 1 0 0,1 0 0 0 0,0-1 0 0 0,0 1-1 0 0,0 0 1 0 0,0-1 0 0 0,1 1 0 0 0,0 0-1 0 0,-1-1 1 0 0,1 1 0 0 0,1-1-1 0 0,-1 1 1 0 0,0-1 0 0 0,1 1 0 0 0,0-1-1 0 0,-1 0 1 0 0,1 0 0 0 0,1 0 0 0 0,-1 0-1 0 0,0 0 1 0 0,1-1 0 0 0,-1 1-1 0 0,1-1 1 0 0,0 1 0 0 0,0-1 0 0 0,0 0-1 0 0,3 2-7 0 0,4 1-3 0 0,1 0 0 0 0,-1-1-1 0 0,1 0 1 0 0,0-1-1 0 0,0 0 1 0 0,0 0-1 0 0,1-1 1 0 0,-1-1 0 0 0,0 0-1 0 0,1 0 1 0 0,-1-2-1 0 0,1 1 1 0 0,-1-1-1 0 0,1-1 1 0 0,-1 0 0 0 0,0 0-1 0 0,0-1 1 0 0,0-1-1 0 0,0 0 1 0 0,0 0-1 0 0,-1-1 1 0 0,0 0 0 0 0,2-2 3 0 0,41-65-5012 0 0,-42 44-10 0 0,-7 0-3664 0 0,-2 16 880 0 0</inkml:trace>
  <inkml:trace contextRef="#ctx0" brushRef="#br0" timeOffset="314.965">163 1 8634 0 0,'0'0'1563'0'0,"0"0"-79"0"0,0 0-125 0 0,0 0-76 0 0,0 0-52 0 0,0 0-59 0 0,0 0-97 0 0,0 0-180 0 0,0 0-171 0 0,0 0-136 0 0,0 0-70 0 0,-6 32-9 0 0,-14 103-6 0 0,14 75 1281 0 0,6-187-1649 0 0,1 126 338 0 0,-7 0 0 0 0,-18 99-473 0 0,-51 163-249 0 0,73-335-2711 0 0,21-60-3132 0 0,-11-14 1144 0 0,-4 1-4990 0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700 41 5873 0 0,'0'0'1690'0'0,"0"0"-330"0"0,0 0-105 0 0,0 0 147 0 0,0 0 155 0 0,0 0-38 0 0,0 0-188 0 0,0 0-226 0 0,0 0-184 0 0,0 0-107 0 0,0 0-103 0 0,-19-6-105 0 0,-60-21-74 0 0,-6 20 1385 0 0,67 7-1712 0 0,0 2 0 0 0,0 0 1 0 0,0 0-1 0 0,1 2 0 0 0,-1 0 1 0 0,1 2-1 0 0,0-1 0 0 0,0 2 0 0 0,1 0 1 0 0,-1 1-1 0 0,2 1 0 0 0,-1 0 1 0 0,1 1-1 0 0,1 1 0 0 0,-11 10-205 0 0,18-12 88 0 0,0 0 1 0 0,1 0-1 0 0,0 1 0 0 0,0 0 0 0 0,1 0 1 0 0,0 1-1 0 0,1-1 0 0 0,0 1 1 0 0,-1 7-89 0 0,-9 21 247 0 0,-15 106 416 0 0,8 57-247 0 0,-9 155 184 0 0,-21-181-252 0 0,41-120-315 0 0,10-56-50 0 0,0 0 6 0 0,0 0 42 0 0,0 0-6 0 0,0 0 14 0 0,0 0 4 0 0,0 0-31 0 0,0 0 24 0 0,0 0-4 0 0,0 0-12 0 0,0 0 2 0 0,0 0 1 0 0,0 0-7 0 0,0 0 5 0 0,0 0 37 0 0,0 0-33 0 0,0 0-8 0 0,0 0 19 0 0,0 0-33 0 0,0 0 2 0 0,0 0-42 0 0,0 0-14 0 0,0 0 6 0 0,4-23-1471 0 0,5-8-1937 0 0,-1 1-5154 0 0,-5 19 1817 0 0,-3 3-1921 0 0</inkml:trace>
  <inkml:trace contextRef="#ctx0" brushRef="#br0" timeOffset="315.994">0 660 6785 0 0,'0'0'2634'0'0,"0"0"-485"0"0,0 0-277 0 0,0 0-45 0 0,0 0-160 0 0,0 0-353 0 0,0 0-319 0 0,0 0-239 0 0,0 0-113 0 0,0 0 36 0 0,0 0 31 0 0,0 0 17 0 0,0 0-11 0 0,13 0-84 0 0,248-12 2118 0 0,-146-4-2508 0 0,-90 15-4602 0 0,0 1-4584 0 0,-22 0-2722 0 0</inkml:trace>
  <inkml:trace contextRef="#ctx0" brushRef="#br0" timeOffset="689.01">834 601 9090 0 0,'0'0'4380'0'0,"0"0"-2480"0"0,0 0-952 0 0,0 0-57 0 0,0 0 105 0 0,0 0 82 0 0,0 0-30 0 0,0 0-58 0 0,0 0-80 0 0,0 0-116 0 0,0 0-122 0 0,0 0-112 0 0,0 0-76 0 0,20 4-44 0 0,127 17 734 0 0,-105-18-980 0 0,0-3-1 0 0,1-2 1 0 0,-1-1 0 0 0,16-5-194 0 0,-35 8-846 0 0,-13 0-8333 0 0,-10 0 2986 0 0,0 4-4719 0 0</inkml:trace>
  <inkml:trace contextRef="#ctx0" brushRef="#br0" timeOffset="884.763">722 903 15755 0 0,'0'0'1250'0'0,"0"0"-75"0"0,0 0 189 0 0,0 0 124 0 0,0 0-162 0 0,0 0-271 0 0,0 0-268 0 0,0 0-191 0 0,36 1-153 0 0,119 0-133 0 0,0-21 99 0 0,-12-3-846 0 0,-95 17-3148 0 0,-1 1-5040 0 0,-33 2-3142 0 0</inkml:trace>
  <inkml:trace contextRef="#ctx0" brushRef="#br0" timeOffset="2802.986">1603 1013 0 0 0,'0'0'501'0'0,"0"0"989"0"0,0 0 269 0 0,0 0-12 0 0,0 0-48 0 0,0 0-58 0 0,0 0-1 0 0,0 0 10 0 0,0 0-14 0 0,0 0-17 0 0,0 4-76 0 0,-10 4 3787 0 0,-3-35-2274 0 0,10 19-2947 0 0,0-1 0 0 0,1 0 1 0 0,0 0-1 0 0,1 0 0 0 0,0 0 1 0 0,1 0-1 0 0,-1 0 0 0 0,2 0 0 0 0,-1 0 1 0 0,1 0-1 0 0,1 0 0 0 0,-1 0 1 0 0,2 1-1 0 0,-1-1 0 0 0,1 0 0 0 0,1 1 1 0 0,-1 0-1 0 0,1 0 0 0 0,1 0 1 0 0,-1 0-1 0 0,1 1 0 0 0,1-1 1 0 0,-1 1-1 0 0,6-4-109 0 0,13-15 20 0 0,2 1 0 0 0,0 1 1 0 0,2 1-1 0 0,0 1 0 0 0,20-10-20 0 0,-40 26 5 0 0,0 1 0 0 0,1-1 0 0 0,-1 1 0 0 0,1 1 0 0 0,0 0 0 0 0,1 0 1 0 0,-1 1-1 0 0,1 0 0 0 0,0 0 0 0 0,-1 1 0 0 0,1 1 0 0 0,0 0 0 0 0,4 0-5 0 0,-12 3 0 0 0,1-1 1 0 0,-1 2-1 0 0,0-1 1 0 0,0 0-1 0 0,0 0 1 0 0,0 1-1 0 0,-1-1 1 0 0,1 1-1 0 0,0-1 1 0 0,-1 1-1 0 0,0 0 0 0 0,0-1 1 0 0,0 1-1 0 0,0 0 1 0 0,0 0-1 0 0,0 0 1 0 0,-1 0-1 0 0,0 0 1 0 0,1 0-1 0 0,-1 0 1 0 0,0 0-1 0 0,0 0 0 0 0,-26 282 170 0 0,26-284-209 0 0,0-1 18 0 0,0 0 29 0 0,52-46 170 0 0,63-55-96 0 0,112-76-82 0 0,-183 158-66 0 0,-44 38 22 0 0,-28 123 121 0 0,9-78-60 0 0,17 2-1123 0 0,51-60-6215 0 0,58-57-4458 0 0,-57 27 5903 0 0,26-14 2919 0 0,90-64 3523 0 0,-110 63 762 0 0,0 0 9551 0 0,-56 37-2167 0 0,-19 8-7781 0 0,-3 10-466 0 0,1 2 0 0 0,1 1 0 0 0,0 0 0 0 0,2 1 0 0 0,0 2 0 0 0,1-1 0 0 0,2 2-1 0 0,-12 21-464 0 0,22-36 24 0 0,1 0 0 0 0,0 1 0 0 0,1-1 0 0 0,0 1 0 0 0,0 0-1 0 0,1 0 1 0 0,0 0 0 0 0,1 0 0 0 0,0 0 0 0 0,0 1 0 0 0,1-1-1 0 0,0 0 1 0 0,1 0 0 0 0,0 1 0 0 0,1 6-24 0 0,0-14 35 0 0,1 0-1 0 0,-1 0 1 0 0,0 0-1 0 0,1-1 1 0 0,-1 1 0 0 0,1-1-1 0 0,0 1 1 0 0,-1-1 0 0 0,1 0-1 0 0,0 0 1 0 0,0 0 0 0 0,0 0-1 0 0,-1-1 1 0 0,1 1-1 0 0,0-1 1 0 0,0 0 0 0 0,0 1-1 0 0,0-2 1 0 0,0 1 0 0 0,0 0-1 0 0,0 0 1 0 0,0-1 0 0 0,0 0-1 0 0,0 1 1 0 0,0-1-1 0 0,-1 0 1 0 0,1-1 0 0 0,0 1-1 0 0,-1 0 1 0 0,1-1 0 0 0,-1 1-1 0 0,1-1 1 0 0,-1 0 0 0 0,0 0-1 0 0,1 0 1 0 0,-1 0-1 0 0,1-1-34 0 0,28-27 181 0 0,0-2-1 0 0,-2-1 0 0 0,-1-1 0 0 0,-2-1 1 0 0,16-29-181 0 0,42-54 217 0 0,-64 107-66 0 0,-18 40-142 0 0,-2-12 46 0 0,-1-5-45 0 0,0 0 0 0 0,1 0 1 0 0,1 0-1 0 0,0-1 0 0 0,0 1 0 0 0,1 0 0 0 0,1-1 0 0 0,0 1 1 0 0,0-1-1 0 0,2 0 0 0 0,-1 0 0 0 0,1 0 0 0 0,1 0 0 0 0,-1-1 0 0 0,2 0 1 0 0,0 0-1 0 0,0-1 0 0 0,1 0 0 0 0,0 0 0 0 0,0-1 0 0 0,1 0 1 0 0,0 0-1 0 0,0-1 0 0 0,1 0 0 0 0,0-1 0 0 0,1 1-10 0 0,1-1-29 0 0,0-1 1 0 0,0-1-1 0 0,0 1 0 0 0,0-2 1 0 0,1 0-1 0 0,-1 0 0 0 0,1-1 1 0 0,0-1-1 0 0,0 0 0 0 0,-1-1 1 0 0,1 0-1 0 0,9-2 29 0 0,16-15-1275 0 0,-23 8-1737 0 0,4-3-8616 0 0,-14 11-695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3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1 644 1280 0 0,'0'0'1537'0'0,"0"0"-81"0"0,0 0 70 0 0,0 0 147 0 0,0 0 76 0 0,0 0-77 0 0,0 0-210 0 0,0 0-278 0 0,0 0-273 0 0,0 0-202 0 0,0 0-123 0 0,0 0-64 0 0,0 0-12 0 0,9 8 3179 0 0,205-8 1221 0 0,-172 0-4558 0 0,66 3 496 0 0,-108-3-817 0 0,-11-1-6361 0 0,-3-1-3543 0 0,12 2 5076 0 0,0 0-810 0 0</inkml:trace>
  <inkml:trace contextRef="#ctx0" brushRef="#br0" timeOffset="732.296">61 479 3577 0 0,'0'0'1319'0'0,"0"0"-362"0"0,0 0-47 0 0,0 0 289 0 0,0 0 338 0 0,0 0 148 0 0,0 0-90 0 0,0 0-219 0 0,0 0-232 0 0,0 0-196 0 0,0 0-159 0 0,0 0-105 0 0,0 0-71 0 0,1 19-42 0 0,0 120 813 0 0,-43 96-323 0 0,42-206-2005 0 0,0-17-3298 0 0,0-12 308 0 0,3 1 1111 0 0,-3-1 2008 0 0,2 3-5984 0 0</inkml:trace>
  <inkml:trace contextRef="#ctx0" brushRef="#br0" timeOffset="1434.059">496 615 0 0 0,'0'0'725'0'0,"0"0"72"0"0,0 0 126 0 0,0 0 213 0 0,0 0 120 0 0,0 0-21 0 0,0 0-137 0 0,0 0-180 0 0,0 0-131 0 0,0 0-13 0 0,0 0 27 0 0,0 0 15 0 0,0 0 25 0 0,-1 4-29 0 0,1-3-690 0 0,0 0 1 0 0,0 0-1 0 0,0 1 1 0 0,0-1-1 0 0,0 0 1 0 0,0 0-1 0 0,0 0 1 0 0,1 1 0 0 0,-1-1-1 0 0,0 0 1 0 0,1 0-1 0 0,-1 0 1 0 0,1 0-1 0 0,-1 0 1 0 0,1 0-1 0 0,0 0 1 0 0,-1 0-1 0 0,1 0 1 0 0,0 0-1 0 0,0 0 1 0 0,0 0-1 0 0,0 0 1 0 0,0 0-1 0 0,-1-1 1 0 0,1 1-1 0 0,1 0 1 0 0,-1-1 0 0 0,0 1-1 0 0,0-1 1 0 0,0 1-1 0 0,0-1 1 0 0,0 1-1 0 0,0-1 1 0 0,1 0-1 0 0,-1 0 1 0 0,0 0-1 0 0,0 1 1 0 0,0-1-1 0 0,1 0 1 0 0,-1 0-1 0 0,0-1 1 0 0,0 1-1 0 0,1 0 1 0 0,-1 0-1 0 0,0-1 1 0 0,0 1-1 0 0,0 0 1 0 0,0-1-123 0 0,8-1 277 0 0,-1 0 0 0 0,0 0 0 0 0,0-1 0 0 0,-1-1 0 0 0,1 1 0 0 0,-1-1 0 0 0,0 0 0 0 0,1-1 1 0 0,-2 0-1 0 0,1 0 0 0 0,-1 0 0 0 0,1-1 0 0 0,-1-1-277 0 0,10-6 291 0 0,127-131 1384 0 0,-136 130-1489 0 0,-2 6 160 0 0,-5 20-370 0 0,-4 17 28 0 0,1 1 1 0 0,1 0-1 0 0,2-1 1 0 0,1 1-1 0 0,2-1 1 0 0,1 1-1 0 0,1-1 1 0 0,3 8-5 0 0,0-10 1 0 0,5 12 5 0 0,-1 2 0 0 0,-2-1 0 0 0,-2 2 1 0 0,-2-1-1 0 0,0 38-6 0 0,-5-53 3 0 0,-11 110 118 0 0,9-131-117 0 0,0-1 0 0 0,-1 1 0 0 0,1-1 0 0 0,-1 1 0 0 0,0-1 0 0 0,0 0 0 0 0,0 0 0 0 0,0 0 0 0 0,-1 0 0 0 0,0 0 0 0 0,1-1 0 0 0,-1 1 0 0 0,-1-1 0 0 0,1 1 0 0 0,0-1 0 0 0,-1 0 0 0 0,0-1 0 0 0,0 1 0 0 0,0-1 0 0 0,0 1 0 0 0,0-1 0 0 0,0 0 0 0 0,0-1 0 0 0,-1 1 0 0 0,1-1 0 0 0,-4 1-4 0 0,3-1-111 0 0,0 0 1 0 0,0 0-1 0 0,0-1 1 0 0,0 0-1 0 0,-1 0 1 0 0,1 0-1 0 0,0-1 1 0 0,0 1-1 0 0,0-1 0 0 0,0 0 1 0 0,1-1-1 0 0,-1 1 1 0 0,0-1-1 0 0,0 0 1 0 0,1 0-1 0 0,-1 0 0 0 0,1-1 1 0 0,0 0-1 0 0,-1 0 111 0 0,-30-53-10484 0 0,31 45 5117 0 0,1 3-1853 0 0</inkml:trace>
  <inkml:trace contextRef="#ctx0" brushRef="#br0" timeOffset="1868.722">545 287 4193 0 0,'0'0'1790'0'0,"0"0"-173"0"0,0 0-18 0 0,0 0 118 0 0,0 0 14 0 0,0 0-123 0 0,0 0-240 0 0,0 0-255 0 0,0 0-208 0 0,0 0-114 0 0,0 0-38 0 0,0 0-7 0 0,0 0 18 0 0,18-25-21 0 0,53-79-42 0 0,30-25 2395 0 0,-82 101-2048 0 0,-19 27-936 0 0,0 1 4 0 0,0 0-28 0 0,0 0-37 0 0,0 0-30 0 0,8 12-8 0 0,49 126 339 0 0,-54-129-930 0 0,64 107 834 0 0,-47-97-4605 0 0,2-4-4012 0 0,-19-15-2970 0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37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5417 0 0,'0'0'3369'0'0,"0"0"-2006"0"0,0 0-850 0 0,0 0-154 0 0,0 0 185 0 0,0 0 239 0 0,0 0 143 0 0,0 0-14 0 0,0 0-172 0 0,0 0-213 0 0,0 0-181 0 0,2-1-123 0 0,6-3-250 0 0,-5 2 7950 0 0,-3 2-7776 0 0,0 0-11 0 0,0 0 14 0 0,0 0 11 0 0,0 0 8 0 0,0 0-13 0 0,23 0 1062 0 0,203-30-513 0 0,-49 2-410 0 0,93 20 32 0 0,-205 18-395 0 0,-48-13-3690 0 0,-15-4-1833 0 0,-2-4-4239 0 0,0 11 1695 0 0</inkml:trace>
  <inkml:trace contextRef="#ctx0" brushRef="#br0" timeOffset="285.6">139 409 9466 0 0,'0'0'3229'0'0,"0"0"-1212"0"0,0 0-710 0 0,0 0-130 0 0,0 0 6 0 0,0 0-95 0 0,0 0-173 0 0,0 0-128 0 0,0 0-39 0 0,0 0-8 0 0,0 0-24 0 0,0 0-60 0 0,0 0-114 0 0,20 2-76 0 0,68 2-51 0 0,118-24 853 0 0,104-10-2222 0 0,-295 29 187 0 0,70-7-3473 0 0,-58 2-971 0 0,-2-3-3964 0 0,-17 7 2802 0 0</inkml:trace>
  <inkml:trace contextRef="#ctx0" brushRef="#br0" timeOffset="720.003">393 1 10642 0 0,'0'0'1773'0'0,"0"0"-144"0"0,0 0-126 0 0,0 0 68 0 0,0 0-13 0 0,0 0-240 0 0,0 0-304 0 0,0 0-299 0 0,0 0-244 0 0,0 0-170 0 0,0 0-118 0 0,0 0-44 0 0,-5 0 26 0 0,1 1-148 0 0,4-1 0 0 0,1 0 0 0 0,-1 0 0 0 0,0 1 1 0 0,1-1-1 0 0,-1 0 0 0 0,1 1 0 0 0,-1-1 1 0 0,0 0-1 0 0,1 1 0 0 0,-1-1 0 0 0,0 0 1 0 0,0 1-1 0 0,1-1 0 0 0,-1 1 0 0 0,0-1 1 0 0,0 0-1 0 0,1 1 0 0 0,-1-1 0 0 0,0 1 0 0 0,0-1 1 0 0,0 1-1 0 0,0-1 0 0 0,0 1 0 0 0,0-1 1 0 0,0 1-1 0 0,0-1 0 0 0,0 1 0 0 0,0-1 1 0 0,0 1-1 0 0,0-1 0 0 0,0 0 0 0 0,0 1 1 0 0,0-1-1 0 0,0 1 0 0 0,-1-1 0 0 0,1 1 0 0 0,0-1 1 0 0,0 1-1 0 0,-1-1 0 0 0,1 0 0 0 0,0 1 1 0 0,0-1-1 0 0,-1 0 0 0 0,1 1 0 0 0,0-1 1 0 0,-1 0-1 0 0,1 1 0 0 0,-1-1 0 0 0,1 0 1 0 0,0 1-1 0 0,-1-1 0 0 0,1 0 0 0 0,-1 0 0 0 0,1 0 1 0 0,-1 0-1 0 0,1 1 0 0 0,-1-1 0 0 0,1 0-17 0 0,147 102 2273 0 0,-99-75-2036 0 0,24 14-77 0 0,-46-29-128 0 0,-1 2 0 0 0,0 1 0 0 0,-1 1 0 0 0,-1 0 0 0 0,0 2 0 0 0,-2 1 0 0 0,2 3-32 0 0,-22-21 5 0 0,1 1-1 0 0,-1-1 1 0 0,0 1-1 0 0,0 0 1 0 0,0 0-1 0 0,0 0 1 0 0,0-1-1 0 0,0 1 1 0 0,0 0-1 0 0,-1 0 0 0 0,1 0 1 0 0,-1 0-1 0 0,1 0 1 0 0,-1 0-1 0 0,0 1 1 0 0,0-1-1 0 0,0 0 1 0 0,0 0-1 0 0,0 0 1 0 0,0 0-1 0 0,-1 0 0 0 0,1 0 1 0 0,-1 0-1 0 0,1 0 1 0 0,-1 0-1 0 0,0 0 1 0 0,0 0-1 0 0,0 0 1 0 0,0-1-1 0 0,0 1 1 0 0,0 0-1 0 0,0-1 0 0 0,-1 1 1 0 0,1 0-5 0 0,-60 50 233 0 0,48-42-238 0 0,-161 105 142 0 0,104-57-209 0 0,28-21-4280 0 0,37-31 76 0 0,4-1-4217 0 0,1-5-1723 0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71 5265 0 0,'0'0'3305'0'0,"0"0"-1800"0"0,0 0-466 0 0,0 0 54 0 0,0 0 136 0 0,0 0 78 0 0,0 0-81 0 0,0 0-121 0 0,0 0-147 0 0,0 0-159 0 0,0 0-135 0 0,-5-9-117 0 0,-18-29-66 0 0,21 37-388 0 0,0-1 0 0 0,1 0 0 0 0,-1 0 0 0 0,0 0 0 0 0,0 1 0 0 0,0-1 0 0 0,0 1 0 0 0,0 0 0 0 0,0 0 0 0 0,0-1 0 0 0,-1 1 0 0 0,1 1 0 0 0,0-1 0 0 0,-1 0 0 0 0,1 0 0 0 0,-1 1 0 0 0,1 0 0 0 0,-1-1 0 0 0,1 1 0 0 0,-1 0 0 0 0,-1 0-93 0 0,-3 0 192 0 0,-10-1-94 0 0,-1 1 0 0 0,0 1 0 0 0,1 0 1 0 0,0 1-1 0 0,-1 1 0 0 0,1 1 0 0 0,0 1 1 0 0,0 0-1 0 0,1 1 0 0 0,0 0 1 0 0,0 2-1 0 0,0 0 0 0 0,1 1 0 0 0,0 0 1 0 0,1 1-1 0 0,0 1 0 0 0,0 0 1 0 0,1 1-1 0 0,1 0 0 0 0,0 1 0 0 0,1 1 1 0 0,0-1-1 0 0,-1 5-98 0 0,1-3 11 0 0,0 0 1 0 0,1 1-1 0 0,1 0 1 0 0,1 1-1 0 0,0 0 0 0 0,1 1 1 0 0,1-1-1 0 0,0 1 0 0 0,2 0 1 0 0,0 1-1 0 0,1-1 1 0 0,0 1-1 0 0,2 0 0 0 0,0-1 1 0 0,2 12-12 0 0,-1-27 16 0 0,0 0 1 0 0,1 0-1 0 0,-1 0 1 0 0,1 0-1 0 0,0 0 1 0 0,0 0-1 0 0,0-1 0 0 0,0 1 1 0 0,1 0-1 0 0,-1 0 1 0 0,1-1-1 0 0,-1 1 1 0 0,1-1-1 0 0,0 1 1 0 0,0-1-1 0 0,0 0 1 0 0,0 0-1 0 0,0 0 1 0 0,1 0-1 0 0,-1 0 1 0 0,1 0-1 0 0,-1-1 1 0 0,1 1-1 0 0,0-1 0 0 0,-1 1 1 0 0,1-1-1 0 0,0 0 1 0 0,0 0-1 0 0,0-1 1 0 0,0 1-1 0 0,0-1 1 0 0,0 1-1 0 0,0-1 1 0 0,2 0-17 0 0,3 1 98 0 0,0-1 1 0 0,-1 0-1 0 0,1-1 1 0 0,0 0-1 0 0,0 0 1 0 0,0-1-1 0 0,0 0 0 0 0,-1 0 1 0 0,1 0-1 0 0,-1-1 1 0 0,0 0-1 0 0,6-4-98 0 0,14-13 112 0 0,0-2 1 0 0,-2 0-1 0 0,0-2 0 0 0,-2 0 0 0 0,0-2 0 0 0,-2 0 0 0 0,-1-2 0 0 0,6-11-112 0 0,23-30-2 0 0,-18 28 65 0 0,-31 40-116 0 0,0 1-35 0 0,-2 18 55 0 0,1 0 0 0 0,0 0 0 0 0,2 0 0 0 0,0 0 0 0 0,1 0 0 0 0,1 0 0 0 0,1 0 0 0 0,0 0 0 0 0,1-1 0 0 0,1 0 0 0 0,1 0-1 0 0,0 0 1 0 0,1-1 0 0 0,1 0 0 0 0,0-1 0 0 0,6 6 33 0 0,-1-6-653 0 0,22 17-194 0 0,-21-26-3903 0 0,3-3-4547 0 0,-14-3-1004 0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2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15011 0 0,'0'0'1263'0'0,"0"0"-473"0"0,0 0-168 0 0,0 0 107 0 0,0 0 105 0 0,0 0 36 0 0,0 0-33 0 0,0 0-83 0 0,0 0-87 0 0,0 0-71 0 0,0 0-49 0 0,0 0-39 0 0,0 0-45 0 0,24 1-23 0 0,74 4-23 0 0,61-11 1075 0 0,15 6-1049 0 0,-101 0-5543 0 0,-86 13-3140 0 0,9-9 2863 0 0,-3 1-3189 0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2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11771 0 0,'0'0'1808'0'0,"0"0"-627"0"0,0 0-167 0 0,0 0 246 0 0,0 0 165 0 0,0 0-74 0 0,0 0-197 0 0,0 0-235 0 0,0 0-232 0 0,0 0-168 0 0,0 0-128 0 0,0 0-117 0 0,34 0-79 0 0,110-4-84 0 0,25-14-1481 0 0,-154 16 446 0 0,21-3-4863 0 0,-20 5-4007 0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6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1520 0 0,'0'0'1271'0'0,"0"0"138"0"0,0 0 260 0 0,0 0 273 0 0,0 0 96 0 0,0 0-132 0 0,0 0-265 0 0,0 0-279 0 0,0 0-249 0 0,0 0-159 0 0,0 0-185 0 0,0 0-148 0 0,0 0-101 0 0,-3 1-98 0 0,4-1-385 0 0,-1 0-1 0 0,1 1 1 0 0,-1-1 0 0 0,1 0-1 0 0,-1 0 1 0 0,0 0-1 0 0,1 1 1 0 0,-1-1-1 0 0,1 0 1 0 0,-1 0-1 0 0,0 1 1 0 0,1-1-1 0 0,-1 0 1 0 0,0 1-1 0 0,1-1 1 0 0,-1 0 0 0 0,0 1-1 0 0,1-1 1 0 0,-1 1-1 0 0,0-1 1 0 0,0 1-1 0 0,0-1 1 0 0,1 0-1 0 0,-1 1 1 0 0,0-1-1 0 0,0 1 1 0 0,0-1-1 0 0,0 1 1 0 0,0-1 0 0 0,0 1-1 0 0,0-1 1 0 0,0 1-1 0 0,0-1 1 0 0,0 1-1 0 0,0-1 1 0 0,0 0-1 0 0,0 1 1 0 0,0-1-1 0 0,-1 1 1 0 0,1-1-1 0 0,0 1 1 0 0,0-1-1 0 0,0 1 1 0 0,-1-1 0 0 0,1 0-1 0 0,0 1 1 0 0,-1-1-1 0 0,1 0 1 0 0,0 1-1 0 0,-1-1 1 0 0,1 0-1 0 0,0 1 1 0 0,-1-1-1 0 0,1 0 1 0 0,0 0-1 0 0,-1 1 1 0 0,1-1 0 0 0,-1 0-37 0 0,22 7 533 0 0,0-1 1 0 0,0 0 0 0 0,1-2 0 0 0,-1-1-1 0 0,1 0 1 0 0,0-2 0 0 0,0 0 0 0 0,17-2-534 0 0,-24 1 125 0 0,83-18 390 0 0,-93 32-14762 0 0,-5-10 8655 0 0,0-1-756 0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8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1272 0 0,'0'0'2090'0'0,"0"0"-384"0"0,0 0-10 0 0,0 0 4 0 0,0 0 116 0 0,0 0 11 0 0,0 0-223 0 0,0 0-392 0 0,0 0-450 0 0,0 0-366 0 0,0 0-206 0 0,0 0-40 0 0,1 2 51 0 0,47 133 2340 0 0,15 236-1149 0 0,-44-268-1123 0 0,-10-118 1804 0 0,160-401 217 0 0,-108 255-2133 0 0,-61 161-274 0 0,0 0-161 0 0,0 0-259 0 0,-11 26-3792 0 0,4-3 1207 0 0,0 5-5397 0 0,5-17 77 0 0</inkml:trace>
  <inkml:trace contextRef="#ctx0" brushRef="#br0" timeOffset="509.182">418 520 5673 0 0,'0'0'931'0'0,"0"0"53"0"0,0 0 358 0 0,0 0 345 0 0,0 0 96 0 0,0 0-131 0 0,0 0-229 0 0,0 0-277 0 0,0 0-263 0 0,0 0-170 0 0,0 0-95 0 0,0 0-121 0 0,0 0-63 0 0,15-8-45 0 0,45-27-44 0 0,-21-11 498 0 0,-36 40-794 0 0,1 1-1 0 0,-2-1 0 0 0,1 0 0 0 0,0 0 1 0 0,-1 0-1 0 0,0 0 0 0 0,-1 0 1 0 0,1 0-1 0 0,-1-1 0 0 0,0 1 0 0 0,-1 0 1 0 0,0-1-1 0 0,0 1 0 0 0,0-3-48 0 0,-2 7-26 0 0,1 0 0 0 0,-1 0 0 0 0,1 1-1 0 0,-1-1 1 0 0,0 1 0 0 0,1-1 0 0 0,-1 1 0 0 0,0 0-1 0 0,0 0 1 0 0,0 0 0 0 0,0 0 0 0 0,0 0-1 0 0,0 0 1 0 0,-1 0 0 0 0,1 1 0 0 0,0-1 0 0 0,0 1-1 0 0,0 0 1 0 0,-1 0 0 0 0,1-1 0 0 0,0 1-1 0 0,-1 1 1 0 0,1-1 0 0 0,0 0 0 0 0,0 0-1 0 0,0 1 1 0 0,-1 0 26 0 0,-7 2-27 0 0,0 1-1 0 0,0 0 1 0 0,1 1-1 0 0,0 0 1 0 0,0 0 0 0 0,0 1-1 0 0,1 0 1 0 0,-1 1-1 0 0,1 0 1 0 0,1 0-1 0 0,0 0 1 0 0,-2 3 27 0 0,2-2 25 0 0,1 0-1 0 0,0 0 1 0 0,0 1 0 0 0,1 0-1 0 0,0 0 1 0 0,0 0 0 0 0,1 0-1 0 0,0 1 1 0 0,1 0 0 0 0,0 0 0 0 0,1 0-1 0 0,0 0 1 0 0,0 0 0 0 0,1 0-1 0 0,0 0 1 0 0,1 1 0 0 0,0-1 0 0 0,1 0-1 0 0,2 9-24 0 0,0-13 63 0 0,1-1 0 0 0,0 1 0 0 0,0-1 1 0 0,0 0-1 0 0,0 0 0 0 0,1-1 0 0 0,0 1 0 0 0,0-1 0 0 0,1 0 0 0 0,-1 0 0 0 0,1-1 0 0 0,-1 0 0 0 0,1 0 0 0 0,0 0 0 0 0,0 0 0 0 0,1-1 0 0 0,-1 0 0 0 0,0-1 1 0 0,1 1-1 0 0,-1-1 0 0 0,1-1 0 0 0,0 1 0 0 0,-1-1 0 0 0,5 0-63 0 0,-1 1-125 0 0,1 0 0 0 0,-1 0 0 0 0,1-1 0 0 0,0 0 0 0 0,-1-1 0 0 0,1 0 0 0 0,-1-1 0 0 0,1 0 0 0 0,-1-1 0 0 0,0 0 1 0 0,0 0-1 0 0,0-1 0 0 0,0 0 0 0 0,-1-1 0 0 0,0 0 0 0 0,6-4 125 0 0,12-16-4155 0 0,-7 5-6064 0 0,-15 16 3627 0 0</inkml:trace>
  <inkml:trace contextRef="#ctx0" brushRef="#br0" timeOffset="756.319">1002 376 7170 0 0,'0'0'1193'0'0,"0"0"27"0"0,0 0 377 0 0,0 0 279 0 0,0 0-31 0 0,0 0-352 0 0,0 0-375 0 0,0 0-265 0 0,0 0-146 0 0,0 0-85 0 0,0 0-89 0 0,0 0-104 0 0,0 0-117 0 0,-21 31-117 0 0,-62 97-91 0 0,53-70-5 0 0,26 8-2388 0 0,4-66 1228 0 0,0 0-306 0 0,0 0-191 0 0,-5-2-6673 0 0,-6-3 2387 0 0,10 1 4828 0 0</inkml:trace>
  <inkml:trace contextRef="#ctx0" brushRef="#br0" timeOffset="922.958">735 409 0 0 0,'0'0'2738'0'0,"0"0"-206"0"0,0 0-435 0 0,0 0-437 0 0,0 0-303 0 0,0 0-108 0 0,0 0-53 0 0,0 0-51 0 0,0 0-136 0 0,0 0-214 0 0,0 0-119 0 0,0 0-46 0 0,0 0-46 0 0,15 17-48 0 0,50 51-48 0 0,-8-31 348 0 0,-31-23-765 0 0,1-1 0 0 0,0-1 0 0 0,0-2 0 0 0,1 0 0 0 0,0-2 0 0 0,1-1 0 0 0,0-2 0 0 0,0 0 0 0 0,14-1-71 0 0,-18-2-1987 0 0,-14-1-1731 0 0,1 0-5249 0 0,-10-1 3472 0 0</inkml:trace>
  <inkml:trace contextRef="#ctx0" brushRef="#br0" timeOffset="1219.067">11 917 9058 0 0,'0'0'1650'0'0,"0"0"-419"0"0,0 0-93 0 0,0 0 167 0 0,0 0 27 0 0,0 0-129 0 0,0 0-177 0 0,39-4-169 0 0,124-11-123 0 0,158-29 1953 0 0,-212 29-1878 0 0,0 4 1 0 0,39 4-810 0 0,-126 7-200 0 0,51 3-285 0 0,-30 10-3242 0 0,-39-6 842 0 0,-4 0-4400 0 0,0-3-1973 0 0</inkml:trace>
  <inkml:trace contextRef="#ctx0" brushRef="#br0" timeOffset="1866.458">221 1532 6241 0 0,'0'0'3222'0'0,"0"0"-1789"0"0,0 0-320 0 0,0 0 405 0 0,0 0 385 0 0,0 0 32 0 0,0 0-265 0 0,0 0-307 0 0,0 0-308 0 0,0 0-231 0 0,0 0-124 0 0,0 0-105 0 0,0 0-55 0 0,1-5-4 0 0,7-26-173 0 0,2 0 1 0 0,1 1-1 0 0,1 0 1 0 0,2 1-1 0 0,1 1 0 0 0,1 0 1 0 0,1 1-1 0 0,4-3-363 0 0,-8 13 16 0 0,0 0-1 0 0,1 0 1 0 0,0 1-1 0 0,1 1 1 0 0,1 1-1 0 0,1 0 1 0 0,0 1-1 0 0,12-7-15 0 0,16 5-238 0 0,-36 46-104 0 0,-8 92 313 0 0,0-121 35 0 0,0 0 1 0 0,0 0 0 0 0,0 0-1 0 0,1 0 1 0 0,-1 0 0 0 0,0 0-1 0 0,1 0 1 0 0,0 0 0 0 0,-1-1-1 0 0,1 1 1 0 0,0 0-1 0 0,0-1 1 0 0,0 0 0 0 0,0 1-1 0 0,0-1 1 0 0,0 0 0 0 0,0 0-1 0 0,0 0 1 0 0,1 0 0 0 0,-1-1-1 0 0,0 1 1 0 0,1-1 0 0 0,-1 1-1 0 0,0-1 1 0 0,1 0-1 0 0,-1 0 1 0 0,0 0 0 0 0,1 0-1 0 0,-1 0 1 0 0,0 0 0 0 0,1-1-1 0 0,-1 1 1 0 0,0-1 0 0 0,1 0-1 0 0,-1 0 1 0 0,0 0-1 0 0,0 0 1 0 0,0 0 0 0 0,0 0-1 0 0,0 0 1 0 0,0-1 0 0 0,0 1-1 0 0,0-1 1 0 0,0 1 0 0 0,-1-1-1 0 0,1 0 1 0 0,-1 0 0 0 0,1 1-1 0 0,-1-1 1 0 0,1-1-7 0 0,43-38 73 0 0,62-41-118 0 0,-100 79 23 0 0,-1 0 1 0 0,1 1-1 0 0,0 0 0 0 0,0 0 0 0 0,0 0 1 0 0,1 1-1 0 0,-1 0 0 0 0,0 0 1 0 0,0 1-1 0 0,1 0 0 0 0,-1 0 1 0 0,5 2 21 0 0,-9 1-13 0 0,0 0 1 0 0,1 0 0 0 0,-1 0-1 0 0,-1 1 1 0 0,1-1 0 0 0,0 1-1 0 0,-1 0 1 0 0,0 0 0 0 0,0 0 0 0 0,0 0-1 0 0,0 0 1 0 0,-1 0 0 0 0,1 1-1 0 0,-1-1 1 0 0,0 0 0 0 0,0 2 12 0 0,-1-6-1 0 0,29 109-8 0 0,-28-106-71 0 0,0 1 1 0 0,0-1-1 0 0,1 0 0 0 0,-1 0 0 0 0,1 0 1 0 0,0 0-1 0 0,0 0 0 0 0,0 0 0 0 0,0 0 1 0 0,1-1-1 0 0,-1 1 0 0 0,1-1 0 0 0,-1 0 1 0 0,1 1-1 0 0,0-1 0 0 0,0 0 0 0 0,0-1 1 0 0,3 2 79 0 0,16 3-5227 0 0,1-8-6542 0 0,-17-1 3237 0 0</inkml:trace>
  <inkml:trace contextRef="#ctx0" brushRef="#br0" timeOffset="2736.469">1819 508 0 0 0,'0'0'1510'0'0,"0"0"79"0"0,0 0 28 0 0,0 0 130 0 0,0 0 142 0 0,0 0-9 0 0,0 0-197 0 0,0 0-303 0 0,0 0-261 0 0,0 0-184 0 0,0 0-137 0 0,0 0-103 0 0,0 0-100 0 0,-28 15-88 0 0,-85 45-71 0 0,63-14 129 0 0,44-35-435 0 0,0-2-49 0 0,0-1 1 0 0,1 1 0 0 0,0 0-1 0 0,1 0 1 0 0,0 0 0 0 0,0 1 0 0 0,1 0-1 0 0,0 0 1 0 0,1-1 0 0 0,0 1-1 0 0,0 1 1 0 0,1-1 0 0 0,0 0-1 0 0,1 0 1 0 0,0 0 0 0 0,2 10-82 0 0,0-16 73 0 0,0-1 0 0 0,0 0 1 0 0,0 0-1 0 0,0-1 1 0 0,1 1-1 0 0,-1 0 0 0 0,1-1 1 0 0,0 1-1 0 0,0-1 1 0 0,0 0-1 0 0,0 0 0 0 0,0 0 1 0 0,0-1-1 0 0,0 1 0 0 0,0-1 1 0 0,1 1-1 0 0,-1-1 1 0 0,1 0-1 0 0,-1 0 0 0 0,1-1 1 0 0,-1 1-1 0 0,1-1 1 0 0,0 0-1 0 0,-1 0 0 0 0,1 0 1 0 0,-1 0-1 0 0,1 0 0 0 0,0-1 1 0 0,-1 0-1 0 0,1 0 1 0 0,-1 0-1 0 0,0 0 0 0 0,1 0 1 0 0,-1-1-1 0 0,0 1 1 0 0,1-1-1 0 0,0-1-73 0 0,21-12 221 0 0,-1-1 0 0 0,0 0 1 0 0,-2-2-1 0 0,0-1 0 0 0,-1-1 0 0 0,-1 0 0 0 0,0-2 1 0 0,-2 0-1 0 0,-1-1 0 0 0,-1-1 0 0 0,0 0 0 0 0,-2-2 1 0 0,-1 1-1 0 0,-1-2 0 0 0,7-24-221 0 0,-14 36 12 0 0,0 0 0 0 0,-1 0-1 0 0,-1-1 1 0 0,0 0 0 0 0,-1 0 0 0 0,-1 0 0 0 0,0 0 0 0 0,-1 0-1 0 0,-1 0 1 0 0,-2-13-12 0 0,2 22-15 0 0,-1 0 0 0 0,1 0 0 0 0,-1 0-1 0 0,-1 0 1 0 0,1 0 0 0 0,-1 1 0 0 0,0-1-1 0 0,0 1 1 0 0,-1 0 0 0 0,0 0 0 0 0,0 0-1 0 0,-1 0 1 0 0,1 1 0 0 0,-1 0 0 0 0,0 0-1 0 0,-1 0 1 0 0,1 0 0 0 0,-1 1 0 0 0,0 0-1 0 0,0 0 1 0 0,0 0 0 0 0,-1 1 0 0 0,1 0 0 0 0,-1 1-1 0 0,0-1 16 0 0,3 2-24 0 0,1 0 1 0 0,-1 1-1 0 0,0-1 0 0 0,0 1 0 0 0,1 0 0 0 0,-1 0 0 0 0,0 0 1 0 0,1 1-1 0 0,-1-1 0 0 0,0 1 0 0 0,1 0 0 0 0,-1 0 0 0 0,1 0 0 0 0,-1 0 1 0 0,1 1-1 0 0,-1 0 0 0 0,1-1 0 0 0,0 1 0 0 0,0 0 0 0 0,0 1 1 0 0,0-1-1 0 0,0 0 0 0 0,0 1 0 0 0,1 0 0 0 0,-1-1 0 0 0,1 1 1 0 0,0 0-1 0 0,0 0 0 0 0,-1 2 24 0 0,-45 101-225 0 0,44-92 218 0 0,1 0-1 0 0,0 0 1 0 0,1 0-1 0 0,0 0 1 0 0,1 0-1 0 0,0 0 1 0 0,2 1-1 0 0,-1-1 1 0 0,2 0-1 0 0,0 0 1 0 0,1 0-1 0 0,0 0 1 0 0,1 0-1 0 0,0-1 1 0 0,1 1-1 0 0,1-1 1 0 0,0 0-1 0 0,1-1 1 0 0,0 1-1 0 0,1-2 1 0 0,6 8 7 0 0,-8-11-27 0 0,1 0 0 0 0,-1 0 0 0 0,1 0 0 0 0,1-1 0 0 0,-1-1 0 0 0,1 1 0 0 0,1-1 0 0 0,-1 0 0 0 0,1-1 0 0 0,0 0 1 0 0,0-1-1 0 0,0 1 0 0 0,1-2 0 0 0,-1 1 0 0 0,1-2 0 0 0,8 3 27 0 0,-4-4-288 0 0,48 0-3213 0 0,-20-18-2887 0 0,-29 9 798 0 0,-6 0-3291 0 0</inkml:trace>
  <inkml:trace contextRef="#ctx0" brushRef="#br0" timeOffset="7834.469">2147 446 2745 0 0,'0'0'1680'0'0,"0"0"-185"0"0,0 0 29 0 0,0 0 231 0 0,0 0 108 0 0,0 0-141 0 0,0 0-282 0 0,0 0-275 0 0,0 0-153 0 0,0 0-71 0 0,0 0-40 0 0,2 6-68 0 0,14 80 2324 0 0,-30 69-1361 0 0,2-82-244 0 0,32-111-313 0 0,71-152-658 0 0,-84 175-569 0 0,-1 1 0 0 0,2 0 0 0 0,0 0 0 0 0,1 0 0 0 0,0 1 0 0 0,1 1 0 0 0,0-1 0 0 0,1 2 0 0 0,9-8-12 0 0,-19 18-4 0 0,-1 1 0 0 0,1-1 0 0 0,-1 0 0 0 0,1 1 1 0 0,0 0-1 0 0,0-1 0 0 0,-1 1 0 0 0,1-1 0 0 0,0 1 0 0 0,0 0 1 0 0,-1 0-1 0 0,1-1 0 0 0,0 1 0 0 0,0 0 0 0 0,0 0 1 0 0,0 0-1 0 0,-1 0 0 0 0,1 0 0 0 0,0 0 0 0 0,0 0 1 0 0,0 0-1 0 0,-1 0 0 0 0,1 0 0 0 0,0 1 0 0 0,0-1 1 0 0,0 0-1 0 0,-1 1 0 0 0,1-1 0 0 0,0 0 0 0 0,0 1 1 0 0,-1-1-1 0 0,1 1 0 0 0,0-1 0 0 0,-1 1 0 0 0,1-1 1 0 0,-1 1-1 0 0,1-1 0 0 0,0 1 0 0 0,-1 0 0 0 0,1-1 1 0 0,-1 1-1 0 0,0 0 0 0 0,1 0 0 0 0,-1-1 0 0 0,0 1 1 0 0,1 0-1 0 0,-1 0 0 0 0,0-1 0 0 0,0 1 0 0 0,1 0 1 0 0,-1 0-1 0 0,0 0 0 0 0,0 0 0 0 0,0-1 0 0 0,0 1 0 0 0,0 0 1 0 0,-1 0 3 0 0,5 57 105 0 0,-4-53-103 0 0,-7 154 241 0 0,8-158-229 0 0,0 0 0 0 0,-1 0-1 0 0,1 0 1 0 0,1 0 0 0 0,-1 0 0 0 0,0-1 0 0 0,0 1 0 0 0,0 0 0 0 0,0 0-1 0 0,0-1 1 0 0,1 1 0 0 0,-1-1 0 0 0,0 1 0 0 0,1-1 0 0 0,-1 0 0 0 0,0 1-1 0 0,1-1 1 0 0,-1 0 0 0 0,0 0 0 0 0,1 0 0 0 0,-1 0 0 0 0,1 0 0 0 0,-1 0-1 0 0,0 0 1 0 0,1 0 0 0 0,-1-1 0 0 0,0 1 0 0 0,1-1 0 0 0,-1 1 0 0 0,0-1-1 0 0,0 1 1 0 0,1-1 0 0 0,-1 0 0 0 0,0 1 0 0 0,0-1 0 0 0,0 0 0 0 0,0 0-1 0 0,0 0 1 0 0,0 0 0 0 0,0 0 0 0 0,0 0-14 0 0,143-131 313 0 0,-81 85-318 0 0,-63 47-1 0 0,1 0 1 0 0,0 0-1 0 0,0 1 1 0 0,-1-1-1 0 0,1 0 0 0 0,0 1 1 0 0,-1-1-1 0 0,1 1 0 0 0,0-1 1 0 0,-1 1-1 0 0,1-1 0 0 0,0 1 1 0 0,-1-1-1 0 0,1 1 0 0 0,-1-1 1 0 0,1 1-1 0 0,-1 0 1 0 0,0 0-1 0 0,1-1 0 0 0,-1 1 1 0 0,0 0-1 0 0,1-1 0 0 0,-1 1 1 0 0,0 0-1 0 0,0 0 0 0 0,0 0 1 0 0,1-1-1 0 0,-1 1 0 0 0,0 0 1 0 0,0 0-1 0 0,0 0 1 0 0,0-1-1 0 0,0 1 0 0 0,-1 0 1 0 0,1 0-1 0 0,0 0 0 0 0,0-1 1 0 0,0 1-1 0 0,-1 0 0 0 0,1 0 6 0 0,0 2 5 0 0,-2 198-20 0 0,2-198-38 0 0,1-1-1 0 0,-1 0 1 0 0,1 1 0 0 0,-1-1-1 0 0,1 0 1 0 0,0 0-1 0 0,0 1 1 0 0,0-1 0 0 0,0 0-1 0 0,0 0 1 0 0,1 0 0 0 0,-1 0-1 0 0,0 0 1 0 0,1 0-1 0 0,0-1 1 0 0,-1 1 0 0 0,1 0-1 0 0,0-1 1 0 0,0 0 0 0 0,0 1-1 0 0,0-1 1 0 0,0 0 53 0 0,16 5-3427 0 0,1-8-3766 0 0,-14-1 448 0 0,-3-1-2998 0 0</inkml:trace>
  <inkml:trace contextRef="#ctx0" brushRef="#br0" timeOffset="8204.827">1530 1031 0 0 0,'0'0'1598'0'0,"0"0"123"0"0,0 0 210 0 0,0 0 183 0 0,0 0 49 0 0,0 0-104 0 0,0 0-85 0 0,0 0-177 0 0,0 0-321 0 0,0 0-269 0 0,0 0-208 0 0,20 3-123 0 0,142 16 1515 0 0,80-27 407 0 0,24-29-950 0 0,93 6-1848 0 0,-314 29-1067 0 0,79-3 157 0 0,-83 4-4428 0 0,1 1-5325 0 0,-38 0 1689 0 0</inkml:trace>
  <inkml:trace contextRef="#ctx0" brushRef="#br0" timeOffset="8834.359">2156 1204 9034 0 0,'0'0'2398'0'0,"0"0"-320"0"0,0 0-177 0 0,0 0-151 0 0,0 0-343 0 0,0 0-335 0 0,0 0-200 0 0,0 0-151 0 0,0 0-85 0 0,0 0-60 0 0,0 0-81 0 0,0 0-69 0 0,0 0-76 0 0,-24 5-62 0 0,-74 17-56 0 0,45 10 93 0 0,47-26-297 0 0,0 0 1 0 0,0 0-1 0 0,1 0 0 0 0,0 1 0 0 0,0 0 1 0 0,0 0-1 0 0,1 0 0 0 0,0 1 0 0 0,1-1 1 0 0,-1 1-1 0 0,1 0 0 0 0,1 0 0 0 0,0 0 1 0 0,0 0-1 0 0,0 1 0 0 0,1-1 0 0 0,0 0 1 0 0,1 1-1 0 0,0-1 0 0 0,0 0 0 0 0,1 1 1 0 0,0 1-29 0 0,1-7 38 0 0,0 1 0 0 0,1-2 0 0 0,-1 1 0 0 0,1 0 0 0 0,-1 0 0 0 0,1-1 0 0 0,0 0 1 0 0,0 1-1 0 0,0-1 0 0 0,0 0 0 0 0,0-1 0 0 0,1 1 0 0 0,-1 0 0 0 0,1-1 0 0 0,-1 0 0 0 0,1 0 1 0 0,-1 0-1 0 0,1 0 0 0 0,0 0 0 0 0,-1-1 0 0 0,1 0 0 0 0,0 0 0 0 0,-1 0 0 0 0,1 0 0 0 0,0 0 1 0 0,-1-1-1 0 0,1 1 0 0 0,0-1 0 0 0,-1 0 0 0 0,1 0 0 0 0,-1-1 0 0 0,1 1 0 0 0,2-2-38 0 0,15-10 89 0 0,0 0-1 0 0,0-1 1 0 0,-1-1-1 0 0,-1-1 0 0 0,-1-1 1 0 0,0-1-1 0 0,-1 0 1 0 0,-1-1-1 0 0,-1-1 0 0 0,0 0 1 0 0,-2-1-1 0 0,0-1 1 0 0,-2 0-1 0 0,0 0 0 0 0,-2-1 1 0 0,0-1-1 0 0,-1 0-88 0 0,11-97-126 0 0,-18 117 103 0 0,-2-1-1 0 0,1 0 1 0 0,0 0 0 0 0,-1 0-1 0 0,0 1 1 0 0,0-1-1 0 0,0 0 1 0 0,-1 1-1 0 0,0-1 1 0 0,1 1-1 0 0,-2 0 1 0 0,1-1-1 0 0,0 1 1 0 0,-1 0 0 0 0,0 0-1 0 0,0 1 1 0 0,0-1-1 0 0,0 0 1 0 0,-1 1-1 0 0,1 0 1 0 0,-1 0-1 0 0,0 0 1 0 0,-3-2 23 0 0,5 4-11 0 0,0 0 1 0 0,0 0-1 0 0,-1 1 0 0 0,1-1 1 0 0,0 0-1 0 0,-1 1 0 0 0,1-1 1 0 0,0 1-1 0 0,-1 0 0 0 0,1 0 1 0 0,-1 0-1 0 0,1 0 1 0 0,-1 0-1 0 0,1 0 0 0 0,0 1 1 0 0,-1-1-1 0 0,1 1 0 0 0,0 0 1 0 0,-1 0-1 0 0,1 0 0 0 0,0 0 1 0 0,0 0-1 0 0,0 0 1 0 0,0 0-1 0 0,0 1 0 0 0,0-1 1 0 0,0 1-1 0 0,0-1 0 0 0,1 1 1 0 0,-1 0-1 0 0,1 0 1 0 0,-1 0-1 0 0,1 0 0 0 0,-1 0 11 0 0,-38 74-326 0 0,39-74 326 0 0,-4 8 13 0 0,0 2 0 0 0,1-1 1 0 0,0 0-1 0 0,0 1 0 0 0,1 0 0 0 0,1 0 1 0 0,0 0-1 0 0,0 0 0 0 0,2 0 1 0 0,-1 0-1 0 0,1 1 0 0 0,1-1 0 0 0,1 0 1 0 0,-1 0-1 0 0,2 0 0 0 0,-1 0 1 0 0,2 0-1 0 0,0-1 0 0 0,0 1 0 0 0,1-1 1 0 0,0 0-1 0 0,1-1 0 0 0,0 1 1 0 0,1-1-1 0 0,0 0 0 0 0,1-1 1 0 0,0 1-1 0 0,0-2 0 0 0,5 4-13 0 0,-6-6 3 0 0,0-1-1 0 0,1 0 1 0 0,0 0 0 0 0,0 0-1 0 0,0-1 1 0 0,0-1 0 0 0,1 1-1 0 0,0-2 1 0 0,-1 1 0 0 0,1-1-1 0 0,0 0 1 0 0,0-1 0 0 0,0 0-1 0 0,1 0 1 0 0,-1-1 0 0 0,0 0-1 0 0,0-1 1 0 0,0 0 0 0 0,7-2-3 0 0,34-29-3166 0 0,-36 18-1561 0 0,-3-2-4789 0 0,-9 12-101 0 0</inkml:trace>
  <inkml:trace contextRef="#ctx0" brushRef="#br0" timeOffset="9140.894">2725 991 9402 0 0,'0'0'2898'0'0,"0"0"-715"0"0,0 0-385 0 0,0 0-194 0 0,0 0-230 0 0,0 0-267 0 0,0 0-195 0 0,0 0-132 0 0,0 0-73 0 0,0 0-60 0 0,0 0-99 0 0,0 0-120 0 0,-21 31-105 0 0,-62 99-91 0 0,17-19 174 0 0,60-102-383 0 0,1 1-1 0 0,0 0 0 0 0,0 1 0 0 0,1-1 1 0 0,0 1-1 0 0,1 0 0 0 0,1 0 0 0 0,-1 0 0 0 0,2 0 1 0 0,-1 0-1 0 0,2 1 0 0 0,-1-1 0 0 0,2 0 1 0 0,-1 0-1 0 0,2 5-22 0 0,-1-12 9 0 0,1 0 1 0 0,-1-1 0 0 0,1 1-1 0 0,0-1 1 0 0,0 1 0 0 0,0-1-1 0 0,0 1 1 0 0,0-1 0 0 0,1 0-1 0 0,0 0 1 0 0,-1 0-1 0 0,1-1 1 0 0,0 1 0 0 0,0-1-1 0 0,1 1 1 0 0,-1-1 0 0 0,0 0-1 0 0,1 0 1 0 0,-1 0-1 0 0,1-1 1 0 0,0 1 0 0 0,0-1-1 0 0,-1 0 1 0 0,1 0 0 0 0,1 0-10 0 0,103 7 245 0 0,-90-8-199 0 0,-10-1-10 0 0,-1 1 1 0 0,1-1-1 0 0,-1 0 0 0 0,0-1 1 0 0,0 0-1 0 0,0 0 0 0 0,0 0 1 0 0,0-1-1 0 0,0 0 0 0 0,0 0 1 0 0,-1-1-1 0 0,0 0 0 0 0,0 0 1 0 0,0-1-1 0 0,3-2-36 0 0,24-33-2191 0 0,-19 7-3092 0 0,-9-4-4510 0 0,-5 29 300 0 0</inkml:trace>
  <inkml:trace contextRef="#ctx0" brushRef="#br0" timeOffset="9387.475">2452 1271 8882 0 0,'0'0'2778'0'0,"0"0"-842"0"0,0 0-486 0 0,0 0 8 0 0,0 0 41 0 0,0 0-129 0 0,0 0-213 0 0,0 0-216 0 0,0 0-205 0 0,0 0-133 0 0,0 0-83 0 0,0 0-94 0 0,0 0-74 0 0,28 8-89 0 0,89 24-70 0 0,-39-28 20 0 0,-63-8-173 0 0,160-43-372 0 0,-60 7-2675 0 0,-70 24 498 0 0,6-5-3589 0 0,-21 9-1137 0 0,-14 5 1599 0 0</inkml:trace>
  <inkml:trace contextRef="#ctx0" brushRef="#br0" timeOffset="9719.461">3172 251 11971 0 0,'0'0'1893'0'0,"0"0"-507"0"0,0 0-334 0 0,0 0-141 0 0,0 0-44 0 0,0 0 5 0 0,0 0-8 0 0,0 0 7 0 0,0 0-39 0 0,0 0-98 0 0,0 0-70 0 0,0 0-80 0 0,0 0-60 0 0,10 35-65 0 0,35 111-59 0 0,42 53 584 0 0,-62-142-969 0 0,-3 2 0 0 0,-2 0 0 0 0,-2 2 0 0 0,-4 0-1 0 0,-2 0 1 0 0,-3 2 0 0 0,1 55-15 0 0,-10-103-121 0 0,-2-1 1 0 0,0 0-1 0 0,-1 1 0 0 0,0-1 0 0 0,-1 0 0 0 0,-1 0 0 0 0,0-1 1 0 0,-1 1-1 0 0,-1-1 0 0 0,1 0 0 0 0,-2-1 0 0 0,0 0 0 0 0,-1 0 0 0 0,-8 9 121 0 0,-6 5-769 0 0,-2-1-1 0 0,0-1 0 0 0,-2-1 0 0 0,-1-1 0 0 0,-19 11 770 0 0,-66 38-5779 0 0,58-37-1453 0 0,31-18-188 0 0</inkml:trace>
  <inkml:trace contextRef="#ctx0" brushRef="#br0" timeOffset="12924.022">1499 96 0 0 0,'0'0'655'0'0,"0"0"382"0"0,0 0 112 0 0,0 0 60 0 0,0 0 256 0 0,0 0 160 0 0,0 0 24 0 0,0 0-101 0 0,0 0-248 0 0,0 0-234 0 0,0 0-209 0 0,0 0-159 0 0,-14 5-103 0 0,-41 17-43 0 0,25 12 722 0 0,27-24-888 0 0,-4 10 73 0 0,1 0 0 0 0,1 1 0 0 0,1 0-1 0 0,0 0 1 0 0,2 0 0 0 0,0 0 0 0 0,2 5-459 0 0,-5 39 693 0 0,-26 302 1426 0 0,17-267-1358 0 0,6 0 1 0 0,3 86-762 0 0,5-172 81 0 0,1 0-1 0 0,0 1 1 0 0,1-1 0 0 0,1 0-1 0 0,0 0 1 0 0,0-1 0 0 0,2 1-1 0 0,0-1 1 0 0,0 0 0 0 0,1 0-1 0 0,1 0 1 0 0,0-1 0 0 0,1 0 0 0 0,0 0-1 0 0,1-1 1 0 0,0 0 0 0 0,1-1-1 0 0,0 1 1 0 0,0-2 0 0 0,1 0-1 0 0,1 0 1 0 0,9 5-81 0 0,30 11 41 0 0,-16-21-3121 0 0,-34-4 926 0 0,-1 0-1674 0 0,0 0-3213 0 0,0 0-3284 0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1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0 7178 0 0,'0'0'3378'0'0,"0"0"-1281"0"0,0 0-756 0 0,0 0-340 0 0,0 0-89 0 0,0 0-9 0 0,0 0-13 0 0,0 0-53 0 0,0 0-105 0 0,0 0-135 0 0,0 0-152 0 0,-2 17-126 0 0,-12 128 212 0 0,-14 53-2089 0 0,20-175-1899 0 0,-3-4-4818 0 0,10-16 6461 0 0,-5 5-4243 0 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1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9202 0 0,'0'0'7169'0'0,"0"0"-6424"0"0,0 0-97 0 0,0 0-40 0 0,0 0 64 0 0,0 0-104 0 0,0 0-208 0 0,0 0-304 0 0,0 0-328 0 0,0 0-248 0 0,0 0-288 0 0,0 0-536 0 0,0 0-841 0 0,0 0-1360 0 0,36 3-1704 0 0,-25 8-856 0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17156 0 0,'0'0'879'0'0,"0"0"27"0"0,0 0 160 0 0,0 0 128 0 0,0 0-80 0 0,0 0-288 0 0,0 0-291 0 0,1 32-243 0 0,0 101-164 0 0,10-74-59 0 0,-3-52-118 0 0,28 9-2985 0 0,-23-18-1185 0 0,-3-3-3305 0 0,-5 1-1815 0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16339 0 0,'0'0'1185'0'0,"0"0"-377"0"0,0 0-272 0 0,0 0-128 0 0,0 0-160 0 0,0 0-224 0 0,0 0-408 0 0,0 0-544 0 0,0 0-792 0 0,0 0-1297 0 0,0 0-2520 0 0,0 0-2425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4529 0 0,'0'0'2981'0'0,"0"0"-741"0"0,0 0-245 0 0,0 0 32 0 0,0 0-49 0 0,0 0-202 0 0,0 0-250 0 0,0 0-204 0 0,0 0-175 0 0,0 0-134 0 0,0 0-130 0 0,0 0-124 0 0,0 0-118 0 0,13 3-73 0 0,8 1-247 0 0,0-1 0 0 0,0-1 0 0 0,0-1 1 0 0,1-1-1 0 0,-1-1 0 0 0,0 0 0 0 0,1-2-321 0 0,185-42 769 0 0,-199 43-1792 0 0,27-7 2600 0 0,-26 9-6001 0 0,-17 8-9434 0 0,1-5 3184 0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20148 0 0,'0'0'728'0'0,"0"0"-70"0"0,0 0 110 0 0,0 0 150 0 0,0 0-38 0 0,0 0-173 0 0,0 0-179 0 0,1 34-131 0 0,7 107-79 0 0,28 204 396 0 0,-15-207-858 0 0,-15-80-455 0 0,1 23-834 0 0,-5-28-7953 0 0,-3-52 3249 0 0,0-1 4001 0 0,0 0 847 0 0,-2 0-4351 0 0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3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13011 0 0,'0'0'2884'0'0,"0"0"-1305"0"0,0 0-598 0 0,0 0-45 0 0,0 0 71 0 0,0 0-23 0 0,0 0-96 0 0,0 0-165 0 0,0 0-154 0 0,0 0-83 0 0,0 0-71 0 0,0 0-42 0 0,33-2-30 0 0,105-9-83 0 0,42-12 96 0 0,-94 11-1836 0 0,-46 8-2775 0 0,-1-2-6987 0 0,-32 5 2424 0 0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3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14219 0 0,'0'0'1627'0'0,"0"0"-263"0"0,0 0-25 0 0,0 0-82 0 0,0 0-228 0 0,0 0-327 0 0,0 0-321 0 0,0 0-173 0 0,1 33-133 0 0,2 99-106 0 0,9-80-269 0 0,7-35-2733 0 0,-5-33-10740 0 0,-13 12 8709 0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3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8034 0 0,'0'0'2104'0'0,"0"0"-856"0"0,0 0-535 0 0,0 0-689 0 0,0 0-745 0 0,0 0-575 0 0,0 0-920 0 0,0 0-1633 0 0,0 0-192 0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8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238 475 0 0 0,'0'0'1446'0'0,"0"0"143"0"0,0 0 165 0 0,0 0 128 0 0,0 0-53 0 0,0 0-202 0 0,0 0-257 0 0,0 0-266 0 0,0 0-170 0 0,0 0-125 0 0,-13-1-102 0 0,-43 0-60 0 0,10 20 611 0 0,36-10-930 0 0,0-2-230 0 0,1 0-1 0 0,1 1 1 0 0,-1 0 0 0 0,1 1 0 0 0,1 0 0 0 0,0 0 0 0 0,0 1 0 0 0,1-1-1 0 0,0 1 1 0 0,0 1 0 0 0,1-1 0 0 0,1 1 0 0 0,0 0 0 0 0,0 0 0 0 0,1 1-1 0 0,0-1 1 0 0,1 1 0 0 0,1-1 0 0 0,0 1 0 0 0,0-1 0 0 0,1 8-98 0 0,0-16 36 0 0,-1-1 0 0 0,1 1 0 0 0,-1 0-1 0 0,1 0 1 0 0,0 0 0 0 0,0 0 0 0 0,1-1 0 0 0,-1 1 0 0 0,0 0 0 0 0,1 0 0 0 0,0-1 0 0 0,0 1 0 0 0,0 0-1 0 0,0-1 1 0 0,0 1 0 0 0,0 0 0 0 0,1-1 0 0 0,-1 0 0 0 0,1 1 0 0 0,-1-1 0 0 0,1 0 0 0 0,0 0 0 0 0,0 0 0 0 0,0 0-1 0 0,0 0 1 0 0,1 0 0 0 0,-1-1 0 0 0,0 1 0 0 0,1-1 0 0 0,-1 1 0 0 0,1-1 0 0 0,-1 0 0 0 0,1 0 0 0 0,0 0-1 0 0,0-1 1 0 0,-1 1 0 0 0,1 0 0 0 0,0-1 0 0 0,2 0-36 0 0,4 0 157 0 0,0 0-1 0 0,-1 0 0 0 0,1-1 1 0 0,-1-1-1 0 0,0 0 1 0 0,1 0-1 0 0,-1 0 0 0 0,0-1 1 0 0,0 0-1 0 0,-1 0 1 0 0,1-1-1 0 0,0 0 0 0 0,-1-1 1 0 0,0 0-1 0 0,0 0 1 0 0,-1 0-1 0 0,1-1 0 0 0,-1 0 1 0 0,0 0-157 0 0,96-135 878 0 0,-61 49-532 0 0,-41 92-306 0 0,0 0-63 0 0,0 0-50 0 0,0 0-89 0 0,-6 16-623 0 0,0-3 743 0 0,1 1 1 0 0,1 1 0 0 0,0-1-1 0 0,1 0 1 0 0,0 1 0 0 0,1 0-1 0 0,1 0 1 0 0,0 0 0 0 0,2 14 41 0 0,0-26 14 0 0,1 1 0 0 0,-1-1-1 0 0,1 0 1 0 0,0 0 0 0 0,0 0 0 0 0,1 0 0 0 0,-1-1 0 0 0,1 1 0 0 0,-1 0 0 0 0,1-1 0 0 0,0 0 0 0 0,0 0 0 0 0,0 0-1 0 0,0 0 1 0 0,0 0 0 0 0,0 0 0 0 0,0-1 0 0 0,1 0 0 0 0,-1 1 0 0 0,1-1 0 0 0,-1-1 0 0 0,1 1 0 0 0,-1 0-1 0 0,1-1 1 0 0,-1 0 0 0 0,1 0 0 0 0,0 0 0 0 0,-1 0 0 0 0,1 0 0 0 0,-1-1 0 0 0,1 0 0 0 0,0 1 0 0 0,-1-1 0 0 0,0-1-1 0 0,1 1 1 0 0,-1 0 0 0 0,0-1 0 0 0,1 0 0 0 0,-1 1 0 0 0,0-2 0 0 0,0 1 0 0 0,2-2-14 0 0,19-15 86 0 0,-1-1 1 0 0,0-2-1 0 0,-2 0 1 0 0,0-1-1 0 0,-2-1 1 0 0,-1-1-1 0 0,0-1 1 0 0,-2 0-1 0 0,-1-1 1 0 0,-1-1-1 0 0,-2 0 1 0 0,0-1-1 0 0,0-8-86 0 0,-4 9-12 0 0,-2 0 1 0 0,-1 0-1 0 0,-1 0 0 0 0,-2-1 1 0 0,0 1-1 0 0,-2-1 0 0 0,-1 1 1 0 0,-5-25 11 0 0,6 49-2 0 0,0 0 1 0 0,-1 1-1 0 0,1-1 1 0 0,-1 1-1 0 0,0-1 1 0 0,0 1-1 0 0,0-1 1 0 0,0 1 0 0 0,0 0-1 0 0,-1-1 1 0 0,0 1-1 0 0,0 0 1 0 0,0 0-1 0 0,0 0 1 0 0,0 0-1 0 0,0 1 1 0 0,-1-1-1 0 0,1 1 1 0 0,-1-1-1 0 0,0 1 1 0 0,0 0-1 0 0,0 0 1 0 0,0 0 0 0 0,0 0-1 0 0,0 0 1 0 0,0 1-1 0 0,-1 0 1 0 0,1-1-1 0 0,-1 1 1 0 0,1 1 1 0 0,0 0-16 0 0,-1 1 0 0 0,1 1 0 0 0,0-1 0 0 0,0 0 0 0 0,0 1 0 0 0,0 0 0 0 0,0 0 0 0 0,0 0 0 0 0,0 0 0 0 0,0 0 0 0 0,1 0 0 0 0,-1 1 0 0 0,1-1 0 0 0,0 1 0 0 0,0 0 0 0 0,0-1 0 0 0,0 1 0 0 0,0 0 0 0 0,1 0 0 0 0,-1 0 0 0 0,1 1 0 0 0,-1 0 16 0 0,-10 27 13 0 0,1 1 1 0 0,1 1 0 0 0,1-1 0 0 0,2 2 0 0 0,2-1 0 0 0,1 1-1 0 0,1 0 1 0 0,2-1 0 0 0,2 1 0 0 0,0 0 0 0 0,3 2-14 0 0,-1-11 33 0 0,1 0 1 0 0,1 0 0 0 0,1 0 0 0 0,1-1-1 0 0,1 0 1 0 0,1 0 0 0 0,1-1 0 0 0,1 0-1 0 0,2-1 1 0 0,4 6-34 0 0,-15-23-58 0 0,1-1-1 0 0,0 1 1 0 0,0-1-1 0 0,0 0 1 0 0,0 0-1 0 0,1 0 1 0 0,0 0-1 0 0,0 0 1 0 0,0-1-1 0 0,0 0 1 0 0,0 1-1 0 0,1-2 1 0 0,-1 1-1 0 0,1 0 1 0 0,0-1-1 0 0,0 0 1 0 0,0 0-1 0 0,0-1 1 0 0,0 1-1 0 0,5 0 59 0 0,15-49-7763 0 0,-23 39 5311 0 0,2-7-2824 0 0,-2 4-2675 0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25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0 615 4209 0 0,'0'0'1643'0'0,"0"0"-81"0"0,0 0 46 0 0,0 0 250 0 0,0 0 189 0 0,0 0-56 0 0,0 0-261 0 0,0 0-367 0 0,0 0-306 0 0,0 0-225 0 0,0 0-105 0 0,2-5-25 0 0,57-205 4004 0 0,-43 172-4585 0 0,1 0-1 0 0,2 1 1 0 0,2 1 0 0 0,1 1 0 0 0,2 1-1 0 0,1 1 1 0 0,1 1 0 0 0,2 1 0 0 0,7-4-121 0 0,9-1 102 0 0,-27 72-122 0 0,2 133 367 0 0,-17-149-320 0 0,1 0 0 0 0,0 0 0 0 0,2 0 0 0 0,0-1 0 0 0,1 0 0 0 0,8 18-27 0 0,-13-36 5 0 0,-1 1 0 0 0,1-1 0 0 0,-1 0-1 0 0,1 0 1 0 0,0 0 0 0 0,-1 0 0 0 0,1 0 0 0 0,0 0 0 0 0,0 0 0 0 0,0 0 0 0 0,0-1 0 0 0,0 1 0 0 0,0 0 0 0 0,0-1 0 0 0,0 1 0 0 0,0 0 0 0 0,0-1 0 0 0,0 1 0 0 0,1-1 0 0 0,-1 1 0 0 0,0-1 0 0 0,0 0 0 0 0,0 0 0 0 0,1 1 0 0 0,-1-1 0 0 0,0 0 0 0 0,0 0 0 0 0,1 0 0 0 0,-1 0 0 0 0,0-1 0 0 0,0 1 0 0 0,1 0 0 0 0,-1 0 0 0 0,0-1 0 0 0,0 1 0 0 0,0-1 0 0 0,0 1 0 0 0,1-1 0 0 0,-1 1 0 0 0,0-1 0 0 0,0 0 0 0 0,0 0 0 0 0,0 1 0 0 0,0-1 0 0 0,-1 0-1 0 0,1 0 1 0 0,0 0 0 0 0,0 0 0 0 0,0 0 0 0 0,-1 0 0 0 0,1 0 0 0 0,0 0-5 0 0,224-240 210 0 0,-78 104-186 0 0,-147 138-27 0 0,0-1 1 0 0,0 0-1 0 0,0 0 0 0 0,0 1 1 0 0,0-1-1 0 0,0 0 1 0 0,0 1-1 0 0,0-1 1 0 0,0 0-1 0 0,0 0 0 0 0,0 1 1 0 0,0-1-1 0 0,0 0 1 0 0,1 1-1 0 0,-1-1 1 0 0,0 0-1 0 0,0 0 0 0 0,0 1 1 0 0,0-1-1 0 0,0 0 1 0 0,1 0-1 0 0,-1 0 1 0 0,0 1-1 0 0,0-1 0 0 0,0 0 1 0 0,1 0-1 0 0,-1 0 1 0 0,0 0-1 0 0,0 1 1 0 0,1-1-1 0 0,-1 0 1 0 0,0 0-1 0 0,0 0 0 0 0,1 0 1 0 0,-1 0-1 0 0,0 0 1 0 0,0 0-1 0 0,1 0 1 0 0,-1 0-1 0 0,0 1 0 0 0,1-1 1 0 0,-1 0-1 0 0,0-1 1 0 0,0 1-1 0 0,1 0 1 0 0,-1 0-1 0 0,0 0 0 0 0,0 0 1 0 0,1 0-1 0 0,-1 0 1 0 0,0 0-1 0 0,0 0 1 0 0,1 0-1 0 0,-1 0 0 0 0,0-1 1 0 0,0 1-1 0 0,1 0 3 0 0,-2 13 28 0 0,10 312 393 0 0,-5-185-1850 0 0,-4-139 887 0 0,0-1-131 0 0,0 0-195 0 0,0 0-285 0 0,0 0-319 0 0,12-14-12015 0 0,-7 9 4604 0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27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8466 0 0,'0'0'4185'0'0,"0"0"-2146"0"0,0 0-763 0 0,0 0 7 0 0,0 0-16 0 0,0 0-137 0 0,0 0-214 0 0,0 0-191 0 0,0 0-101 0 0,0 0-69 0 0,0 0-19 0 0,0 0 18 0 0,0 0 7 0 0,6 27 33 0 0,22 81 11 0 0,-28-106-583 0 0,0-1 0 0 0,1 0 0 0 0,-1 1 0 0 0,0-1 0 0 0,0 0 0 0 0,1 0 1 0 0,-1 1-1 0 0,1-1 0 0 0,-1 0 0 0 0,1 0 0 0 0,-1 0 0 0 0,1 0 0 0 0,0 1 0 0 0,0-1 0 0 0,0 0 0 0 0,-1 0 0 0 0,1 0 0 0 0,0-1 0 0 0,0 1 0 0 0,0 0 0 0 0,0 0 0 0 0,1 0 1 0 0,-1-1-1 0 0,0 1 0 0 0,0-1 0 0 0,0 1 0 0 0,0-1 0 0 0,1 1 0 0 0,-1-1 0 0 0,0 0 0 0 0,1 1 0 0 0,-1-1 0 0 0,0 0 0 0 0,1 0 0 0 0,-1 0 0 0 0,0 0 0 0 0,0 0 1 0 0,1 0-1 0 0,-1 0 0 0 0,0-1 0 0 0,1 1 0 0 0,-1 0 0 0 0,0-1 0 0 0,0 1 0 0 0,1-1-22 0 0,3-1 117 0 0,6-1-1 0 0,1-1 0 0 0,-1 0 0 0 0,0-1 0 0 0,0 0 1 0 0,-1 0-1 0 0,1-2 0 0 0,-1 1 0 0 0,-1-1 1 0 0,1-1-1 0 0,-1 1 0 0 0,0-2 0 0 0,-1 1 0 0 0,0-1 1 0 0,0 0-1 0 0,-1-1 0 0 0,0 0 0 0 0,-1 0 0 0 0,0-1 1 0 0,-1 1-1 0 0,0-1 0 0 0,0-1 0 0 0,0-3-116 0 0,-4 12-5 0 0,0 0 1 0 0,-1 0-1 0 0,1 0 0 0 0,-1 1 0 0 0,0-1 0 0 0,1 0 1 0 0,-1 0-1 0 0,-1 0 0 0 0,1 0 0 0 0,0 0 0 0 0,-1 1 1 0 0,1-1-1 0 0,-1 0 0 0 0,0 0 0 0 0,0 1 0 0 0,0-1 1 0 0,0 0-1 0 0,-1 1 0 0 0,1-1 0 0 0,-1 1 1 0 0,0 0-1 0 0,1-1 0 0 0,-1 1 0 0 0,0 0 0 0 0,0 0 1 0 0,0 0-1 0 0,0 0 0 0 0,-1 1 0 0 0,1-1 0 0 0,-1 0 1 0 0,1 1-1 0 0,-1 0 0 0 0,1 0 0 0 0,-1-1 0 0 0,0 2 1 0 0,1-1-1 0 0,-1 0 0 0 0,0 0 0 0 0,0 1 0 0 0,0 0 1 0 0,1-1-1 0 0,-1 1 0 0 0,0 0 0 0 0,0 0 0 0 0,0 1 1 0 0,0-1-1 0 0,-1 1 5 0 0,-4-1-232 0 0,0 1 1 0 0,0 0-1 0 0,0 1 1 0 0,0 0 0 0 0,0 0-1 0 0,0 0 1 0 0,0 1-1 0 0,1 0 1 0 0,-1 1-1 0 0,1 0 1 0 0,0 0-1 0 0,0 0 1 0 0,-5 5 231 0 0,-29 23-8282 0 0,28-22 3443 0 0,1-1-7532 0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26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1 302 13723 0 0,'0'0'1564'0'0,"0"0"-455"0"0,0 0-175 0 0,0 0 117 0 0,0 0 96 0 0,0 0-19 0 0,0 0-107 0 0,0 0-139 0 0,0 0-113 0 0,0 0-48 0 0,0 0-38 0 0,0 0-80 0 0,0 0-56 0 0,22 7-71 0 0,72 20-82 0 0,7-20 536 0 0,142-21-218 0 0,-129 6-2142 0 0,-114 8 738 0 0,0 0-191 0 0,-8 0-1886 0 0,-14 8-1496 0 0,4-2-3189 0 0,6-2-3447 0 0</inkml:trace>
  <inkml:trace contextRef="#ctx0" brushRef="#br0" timeOffset="245.45">75 531 10842 0 0,'0'0'2442'0'0,"0"0"-589"0"0,0 0-334 0 0,0 0-56 0 0,0 0-129 0 0,0 0-237 0 0,0 0-201 0 0,0 0-156 0 0,0 0-34 0 0,0 0 16 0 0,0 0-25 0 0,0 0-48 0 0,0 0-74 0 0,21 2-91 0 0,68 7-100 0 0,-6-22 194 0 0,-64 7-496 0 0,142-36-612 0 0,-106 32-2445 0 0,-1 0-3666 0 0,-36 7-337 0 0,-5 2-2961 0 0</inkml:trace>
  <inkml:trace contextRef="#ctx0" brushRef="#br0" timeOffset="864.989">715 689 10706 0 0,'0'0'3593'0'0,"0"0"-2058"0"0,0 0-764 0 0,0 0 66 0 0,0 0 198 0 0,0 0 102 0 0,0 0-25 0 0,0 0-83 0 0,0 0-103 0 0,0 0-113 0 0,0 0-95 0 0,0 0-97 0 0,14-9-74 0 0,44-28-55 0 0,-49 30-339 0 0,0 0 1 0 0,-1 0-1 0 0,0-1 0 0 0,0-1 0 0 0,0 1 1 0 0,-1-1-1 0 0,-1 0 0 0 0,1 0 0 0 0,1-5-153 0 0,14-19 331 0 0,33-48 195 0 0,87-99-123 0 0,-57 110-376 0 0,-79 104-334 0 0,-17 126 191 0 0,11-156 114 0 0,0-1 0 0 0,0 0 0 0 0,0 1 0 0 0,0-1 0 0 0,1 0 0 0 0,-1 1 1 0 0,1-1-1 0 0,0 0 0 0 0,0 1 0 0 0,0-1 0 0 0,0 0 0 0 0,1 0 0 0 0,-1 0 0 0 0,1 0 0 0 0,0 0 0 0 0,0-1 0 0 0,0 1 0 0 0,0 0 0 0 0,0-1 0 0 0,1 1 0 0 0,-1-1 0 0 0,1 0 0 0 0,-1 0 0 0 0,1 0 0 0 0,0 0 0 0 0,0-1 0 0 0,0 1 0 0 0,0-1 0 0 0,0 1 0 0 0,0-1 0 0 0,0 0 0 0 0,1 0 0 0 0,-1 0 0 0 0,0-1 0 0 0,0 1 0 0 0,1-1 0 0 0,-1 0 0 0 0,1 0 0 0 0,-1 0 0 0 0,0 0 0 0 0,1-1 0 0 0,-1 1 0 0 0,0-1 0 0 0,0 0 0 0 0,1 0 1 0 0,-1 0-1 0 0,0 0 0 0 0,0-1 0 0 0,0 1 0 0 0,1-2 2 0 0,15-10 14 0 0,-1-1 1 0 0,-1-1-1 0 0,-1-1 1 0 0,0 0-1 0 0,-1-1 0 0 0,0-1 1 0 0,3-7-15 0 0,20-22 43 0 0,175-208-150 0 0,-185 231 22 0 0,-29 51 9 0 0,-37 116 173 0 0,28-114-67 0 0,1 0-1 0 0,2 0 1 0 0,1 1-1 0 0,1 0 1 0 0,0 14-30 0 0,4-38-22 0 0,0 1 1 0 0,0 0-1 0 0,1-1 0 0 0,0 1 1 0 0,0 0-1 0 0,1-1 0 0 0,0 1 1 0 0,0 0-1 0 0,0-1 0 0 0,1 1 1 0 0,0-1-1 0 0,0 1 0 0 0,1-1 1 0 0,-1 0-1 0 0,2 0 0 0 0,-1 0 1 0 0,0-1-1 0 0,1 1 0 0 0,0-1 1 0 0,1 0-1 0 0,-1 0 0 0 0,1 0 1 0 0,0 0-1 0 0,1 0 22 0 0,28-2-4403 0 0,-14-10-7784 0 0,-13 4 1159 0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1 498 8354 0 0,'0'0'4215'0'0,"0"0"-2017"0"0,0 0-714 0 0,0 0 5 0 0,0 0-37 0 0,0 0-261 0 0,0 0-303 0 0,0 0-221 0 0,0 0-123 0 0,0 0-62 0 0,0 0-21 0 0,0 0-29 0 0,10-31-56 0 0,32-100-34 0 0,9-12 655 0 0,15-1-529 0 0,-55 196-1108 0 0,-11-40 637 0 0,0 1-1 0 0,1 0 1 0 0,0-1 0 0 0,1 1-1 0 0,0-1 1 0 0,1 0 0 0 0,1 0-1 0 0,0 0 1 0 0,0 0 0 0 0,1 0-1 0 0,1-1 1 0 0,4 7 3 0 0,-6-15 56 0 0,1 0-1 0 0,-1 0 0 0 0,1-1 1 0 0,0 0-1 0 0,0 1 1 0 0,0-2-1 0 0,0 1 1 0 0,0 0-1 0 0,0-1 1 0 0,0 0-1 0 0,1 0 1 0 0,-1-1-1 0 0,1 0 0 0 0,-1 1 1 0 0,0-2-1 0 0,1 1 1 0 0,-1-1-1 0 0,0 1 1 0 0,0-2-1 0 0,1 1 1 0 0,-1 0-1 0 0,0-1 1 0 0,0 0-1 0 0,0 0 0 0 0,0-1 1 0 0,-1 1-1 0 0,1-1 1 0 0,-1 0-1 0 0,1 0 1 0 0,-1-1-1 0 0,2-2-55 0 0,-2 2 22 0 0,0 0-1 0 0,0 0 0 0 0,0 0 1 0 0,-1 0-1 0 0,0-1 1 0 0,0 0-1 0 0,0 0 1 0 0,-1 0-1 0 0,1 0 1 0 0,-1 0-1 0 0,0 0 0 0 0,-1 0 1 0 0,1-1-1 0 0,-1 1 1 0 0,0-1-22 0 0,1-13-4505 0 0,-1-1-4641 0 0,-1 19-2468 0 0</inkml:trace>
  <inkml:trace contextRef="#ctx0" brushRef="#br0" timeOffset="12285.237">349 229 0 0 0,'0'-3'5'0'0,"0"2"65"0"0,0 1 156 0 0,0 0-38 0 0,0 0-33 0 0,1 1 6876 0 0,4 2 2086 0 0,0-7-5291 0 0,15-55-2091 0 0,9-47-198 0 0,-29 92-914 0 0,0 13-621 0 0,0 1-5 0 0,2-15-85 0 0,-2 12 101 0 0,2-11-4772 0 0,1 5-4938 0 0,0 6-284 0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5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741 404 10730 0 0,'0'0'2098'0'0,"0"0"-802"0"0,0 0-469 0 0,0 0-56 0 0,0 0 131 0 0,0 0 72 0 0,0 0-32 0 0,0 0-130 0 0,0 0-156 0 0,0 0-128 0 0,0 0-114 0 0,-19-2-95 0 0,-58-3-90 0 0,36 23 16 0 0,33-11-178 0 0,-8 7 4 0 0,0 0 1 0 0,0 0-1 0 0,1 2 1 0 0,1 0-1 0 0,1 1 0 0 0,0 0 1 0 0,1 1-1 0 0,1 0 1 0 0,0 1-1 0 0,2 0 0 0 0,0 0 1 0 0,1 1-1 0 0,0 5-71 0 0,7-23 11 0 0,0 0 0 0 0,0 0 0 0 0,0 0 0 0 0,0 1 0 0 0,1-1 0 0 0,-1 0 0 0 0,1 0 0 0 0,-1 0 0 0 0,1 0-1 0 0,0 1 1 0 0,0-1 0 0 0,0 0 0 0 0,0 0 0 0 0,0 1 0 0 0,0-1 0 0 0,1 0 0 0 0,-1 0 0 0 0,1 0 0 0 0,-1 1 0 0 0,1-1 0 0 0,0 0 0 0 0,0 0-1 0 0,0 0 1 0 0,0 0 0 0 0,0 0 0 0 0,1-1 0 0 0,-1 1 0 0 0,0 0 0 0 0,1 0 0 0 0,-1-1 0 0 0,1 1 0 0 0,0-1 0 0 0,0 0 0 0 0,-1 1 0 0 0,1-1-1 0 0,0 0 1 0 0,0 0 0 0 0,0 0 0 0 0,0 0 0 0 0,0 0 0 0 0,1-1 0 0 0,-1 1 0 0 0,0-1 0 0 0,0 1 0 0 0,0-1 0 0 0,1 0 0 0 0,0 0-11 0 0,17-3 136 0 0,0-2 0 0 0,0-1 0 0 0,0 0 0 0 0,0-1 0 0 0,-1-1 0 0 0,0-1 0 0 0,-1-1 1 0 0,0 0-1 0 0,0-2 0 0 0,-1 0 0 0 0,-1 0 0 0 0,0-2 0 0 0,0 0 0 0 0,-2-1 0 0 0,0 0 1 0 0,10-15-137 0 0,-14 19 58 0 0,10-7 4 0 0,-1-2 1 0 0,-1 0-1 0 0,-1-1 0 0 0,0-1 0 0 0,-2-1 1 0 0,-1 0-1 0 0,-1-1 0 0 0,-1 0 0 0 0,0-1 1 0 0,-2-1-1 0 0,-1 1 0 0 0,-2-2 1 0 0,0 1-1 0 0,-2-1 0 0 0,0 0 0 0 0,-2-3-62 0 0,-3 22 9 0 0,-1-1-1 0 0,0 1 1 0 0,0 0-1 0 0,0 0 1 0 0,-1 0-1 0 0,-1 0 1 0 0,1 1-1 0 0,-1-1 1 0 0,-1 1-1 0 0,1-1 1 0 0,-1 1-1 0 0,-3-4-8 0 0,5 9-4 0 0,1-1-1 0 0,-1 1 1 0 0,-1-1-1 0 0,1 1 1 0 0,0 0-1 0 0,0 0 1 0 0,-1 0-1 0 0,1 0 1 0 0,-1 0-1 0 0,0 0 1 0 0,0 1 0 0 0,0-1-1 0 0,1 1 1 0 0,-1 0-1 0 0,0 0 1 0 0,-1 0-1 0 0,1 0 1 0 0,0 0-1 0 0,0 1 1 0 0,0-1-1 0 0,0 1 1 0 0,-1 0 0 0 0,1 0-1 0 0,0 0 1 0 0,0 1-1 0 0,0-1 1 0 0,0 1-1 0 0,-1-1 1 0 0,1 1-1 0 0,0 0 1 0 0,0 1-1 0 0,0-1 1 0 0,0 1 4 0 0,-70 66-36 0 0,64-57 39 0 0,-5 8-4 0 0,0 1 0 0 0,1 0-1 0 0,1 0 1 0 0,1 1 0 0 0,1 1 0 0 0,1-1 0 0 0,0 2 0 0 0,2-1 0 0 0,1 1 0 0 0,1 0 0 0 0,0 1 0 0 0,2-1 0 0 0,1 1 0 0 0,1 13 1 0 0,0-23-2 0 0,0 0 0 0 0,1 0 0 0 0,1 0 0 0 0,0 0 0 0 0,1 0 0 0 0,0 0 0 0 0,2 0 1 0 0,-1-1-1 0 0,2 1 0 0 0,0-1 0 0 0,0 0 0 0 0,1 0 0 0 0,1-1 0 0 0,0 1 0 0 0,0-2 0 0 0,1 1 0 0 0,1-1 0 0 0,9 9 2 0 0,68 27-865 0 0,-53-43-3223 0 0,-3-10-5483 0 0,-21 2-1493 0 0</inkml:trace>
  <inkml:trace contextRef="#ctx0" brushRef="#br0" timeOffset="549.091">997 783 12267 0 0,'0'0'2089'0'0,"0"0"-324"0"0,0 0-125 0 0,0 0-54 0 0,0 0-182 0 0,0 0-252 0 0,0 0-223 0 0,0 0-184 0 0,0 0-160 0 0,22-32-118 0 0,72-100-93 0 0,-5-9 687 0 0,-36 72-642 0 0,-46 116-623 0 0,-24 125 299 0 0,18-170-83 0 0,-1 0 0 0 0,1 0 0 0 0,0 0 0 0 0,0-1 0 0 0,0 1 0 0 0,0-1 1 0 0,0 1-1 0 0,0-1 0 0 0,0 1 0 0 0,1-1 0 0 0,-1 1 0 0 0,0-1 0 0 0,1 0 1 0 0,-1 0-1 0 0,1 0 0 0 0,-1 0 0 0 0,1 0 0 0 0,0 0 0 0 0,-1 0 0 0 0,1 0 1 0 0,0-1-1 0 0,0 1 0 0 0,0-1 0 0 0,0 1 0 0 0,-1-1 0 0 0,1 0 0 0 0,0 0 1 0 0,0 0-1 0 0,0 0 0 0 0,0 0 0 0 0,0 0 0 0 0,0 0 0 0 0,-1 0 0 0 0,1-1 1 0 0,0 1-1 0 0,0-1 0 0 0,0 0 0 0 0,-1 1 0 0 0,1-1 0 0 0,0 0 0 0 0,-1 0 1 0 0,1 0-1 0 0,0 0 0 0 0,-1 0 0 0 0,1 0 0 0 0,-1-1 0 0 0,0 1 0 0 0,2-2-12 0 0,248-199 657 0 0,-137 125-659 0 0,-108 118-135 0 0,-53 130 177 0 0,47-168-108 0 0,0-1 0 0 0,0 1 0 0 0,0 0 0 0 0,1 0 0 0 0,0 0 0 0 0,-1-1 0 0 0,1 1 0 0 0,0 0 0 0 0,0-1 0 0 0,0 1 0 0 0,1-1 0 0 0,-1 1 0 0 0,1-1 0 0 0,-1 1 0 0 0,1-1 0 0 0,0 0 0 0 0,0 0 0 0 0,0 0 0 0 0,0 0 0 0 0,0 0 0 0 0,0-1 0 0 0,1 1 0 0 0,-1 0 0 0 0,1-1 0 0 0,-1 0 0 0 0,1 0 0 0 0,-1 0 0 0 0,1 0 0 0 0,0 0 0 0 0,0 0 0 0 0,-1 0 0 0 0,1-1 0 0 0,0 0 0 0 0,0 1 0 0 0,0-1 0 0 0,-1 0 0 0 0,2 0 68 0 0,20 1-5656 0 0,0-1-4919 0 0,-18 0 5996 0 0,-5 0 391 0 0</inkml:trace>
  <inkml:trace contextRef="#ctx0" brushRef="#br0" timeOffset="833.444">1 1100 11266 0 0,'0'0'1615'0'0,"0"0"-278"0"0,0 0-109 0 0,0 0 104 0 0,0 0 67 0 0,0 0-97 0 0,0 0-202 0 0,0 0-204 0 0,0 0-182 0 0,36 6-111 0 0,117 18-79 0 0,5-18 403 0 0,448-42 1197 0 0,-133 13-2367 0 0,-433 20-310 0 0,-12 1 1110 0 0,-9 1-3217 0 0,-4 0-2913 0 0,1 1-4144 0 0,-16 0 1539 0 0</inkml:trace>
  <inkml:trace contextRef="#ctx0" brushRef="#br0" timeOffset="1471.041">533 1383 10914 0 0,'0'0'4196'0'0,"0"0"-2201"0"0,0 0-924 0 0,0 0-126 0 0,0 0-68 0 0,0 0-120 0 0,0 0-105 0 0,0 0-86 0 0,0 0-98 0 0,0 0-111 0 0,0 0-95 0 0,0 0-96 0 0,0 0-60 0 0,-26 19-21 0 0,-78 56-18 0 0,65-33 38 0 0,36-38-89 0 0,1 0 0 0 0,0 1 0 0 0,0-1 0 0 0,0 1 0 0 0,0-1 0 0 0,1 1 0 0 0,0 0 0 0 0,0-1 0 0 0,0 1 0 0 0,0 0 0 0 0,1 0 0 0 0,0 0 0 0 0,0 0 0 0 0,0 0 0 0 0,0-1 0 0 0,1 1 0 0 0,0 0 0 0 0,0 0 0 0 0,0 0 0 0 0,1-1-1 0 0,-1 1 1 0 0,1-1 0 0 0,0 1 0 0 0,1-1 0 0 0,-1 0 0 0 0,1 0 0 0 0,0 0 0 0 0,0 0 0 0 0,0 0 0 0 0,0 0 0 0 0,1-1 0 0 0,-1 0 0 0 0,1 0 0 0 0,0 0 0 0 0,0 0 0 0 0,0 0 0 0 0,0-1 0 0 0,1 0 0 0 0,-1 0 0 0 0,1 0 0 0 0,-1 0 0 0 0,1-1 0 0 0,0 1 0 0 0,0-1 0 0 0,-1-1 0 0 0,1 1 0 0 0,5 0-16 0 0,0-2 110 0 0,1 0 0 0 0,0-1 1 0 0,0 0-1 0 0,-1-1 0 0 0,0 0 0 0 0,1-1 1 0 0,-1 0-1 0 0,0 0 0 0 0,-1-1 0 0 0,1 0 1 0 0,-1-1-1 0 0,0 0 0 0 0,0 0 0 0 0,-1-1 1 0 0,0 0-1 0 0,0-1 0 0 0,6-7-110 0 0,106-154 698 0 0,-107 143-694 0 0,-1 0-1 0 0,-1-1 0 0 0,-1 0 1 0 0,-2 0-1 0 0,-1-1 0 0 0,0 0 0 0 0,-3 0 1 0 0,0-1-1 0 0,-2 0 0 0 0,-1 1 0 0 0,-1-15-3 0 0,0 42-4 0 0,1-1-1 0 0,-1 1 1 0 0,0-1-1 0 0,0 1 1 0 0,1-1-1 0 0,-1 1 1 0 0,0-1-1 0 0,0 1 1 0 0,-1-1-1 0 0,1 1 1 0 0,0-1-1 0 0,0 1 1 0 0,-1 0-1 0 0,1-1 1 0 0,-1 1-1 0 0,1-1 1 0 0,-1 1-1 0 0,0 0 1 0 0,1-1-1 0 0,-1 1 1 0 0,0 0-1 0 0,0 0 1 0 0,0-1-1 0 0,0 1 0 0 0,0 0 1 0 0,0 0-1 0 0,0 0 1 0 0,0 0-1 0 0,-1 0 1 0 0,1 1-1 0 0,0-1 1 0 0,0 0-1 0 0,-1 0 1 0 0,1 1-1 0 0,-1-1 1 0 0,1 1-1 0 0,0 0 1 0 0,-1-1-1 0 0,1 1 1 0 0,-1 0-1 0 0,1 0 1 0 0,-1-1-1 0 0,1 1 1 0 0,-1 1-1 0 0,1-1 1 0 0,-1 0-1 0 0,1 0 1 0 0,-1 0-1 0 0,-1 1 5 0 0,-52 48-126 0 0,45-35 129 0 0,-2 2-5 0 0,2 0 1 0 0,0 1-1 0 0,1 1 0 0 0,0 0 0 0 0,2 0 0 0 0,0 1 0 0 0,1-1 0 0 0,1 1 0 0 0,0 1 0 0 0,2-1 0 0 0,0 1 0 0 0,1-1 0 0 0,1 1 1 0 0,1 0-1 0 0,1-1 0 0 0,2 8 2 0 0,-1-9 8 0 0,2-1 0 0 0,0 0 0 0 0,1 0 0 0 0,1 0 0 0 0,1-1 0 0 0,0 0 0 0 0,1 0 0 0 0,1-1 0 0 0,0 1 0 0 0,1-2 0 0 0,1 0 0 0 0,8 10-8 0 0,22 9 92 0 0,-15-55-8194 0 0,-22 15 5332 0 0,8-8-6797 0 0,-8 8 3244 0 0</inkml:trace>
  <inkml:trace contextRef="#ctx0" brushRef="#br0" timeOffset="5107.157">1234 1243 216 0 0,'0'0'1504'0'0,"0"0"45"0"0,0 0 231 0 0,0 0 282 0 0,0 0 81 0 0,0 0-155 0 0,0 0-311 0 0,0 0-338 0 0,0 0-256 0 0,0 0-174 0 0,0 0-74 0 0,3-3-42 0 0,9-9-28 0 0,-9 9-21 0 0,-3 3-48 0 0,0 0-61 0 0,0 0-83 0 0,0 0-91 0 0,0 0-93 0 0,-33 78 1065 0 0,-94 196-645 0 0,107-210-560 0 0,16-20 104 0 0,7-42-284 0 0,-1 1-1 0 0,0 0 1 0 0,1-1-1 0 0,-1 1 1 0 0,1-1 0 0 0,0 0-1 0 0,0 0 1 0 0,0 0 0 0 0,0 0-1 0 0,0 0 1 0 0,0-1-1 0 0,1 1 1 0 0,-1-1 0 0 0,0 0-1 0 0,1 0 1 0 0,-1 0-1 0 0,3 0-47 0 0,90 10 818 0 0,-87-33-3316 0 0,-8 4-2403 0 0,-1 18 4747 0 0,0-11-4698 0 0,0 3-4656 0 0,0 5 4914 0 0</inkml:trace>
  <inkml:trace contextRef="#ctx0" brushRef="#br0" timeOffset="5469.711">1252 1468 1864 0 0,'0'0'2744'0'0,"0"0"-400"0"0,0 0-134 0 0,0 0-28 0 0,0 0-120 0 0,0 0-258 0 0,0 0-313 0 0,0 0-243 0 0,0 0-190 0 0,0 0-161 0 0,0 0-93 0 0,0 0-91 0 0,0 0-89 0 0,-14 2-59 0 0,4 1-448 0 0,-94 3 1751 0 0,-44-13-425 0 0,37 17-1381 0 0,116-11-5314 0 0,13-3 2289 0 0,-7 2-2357 0 0,0-1-5669 0 0</inkml:trace>
  <inkml:trace contextRef="#ctx0" brushRef="#br0" timeOffset="6061.826">1969 916 2072 0 0,'0'0'2798'0'0,"0"0"-400"0"0,0 0-111 0 0,0 0 19 0 0,0 0-105 0 0,0 0-326 0 0,0 0-388 0 0,0 0-354 0 0,0 0-274 0 0,0 0-172 0 0,0 0-96 0 0,0 0-83 0 0,0 0-63 0 0,17-3 1276 0 0,11 9-1314 0 0,1-1 0 0 0,-1-1 1 0 0,1-2-1 0 0,0 0 0 0 0,-1-2 0 0 0,1-1 1 0 0,0-2-1 0 0,-1-1 0 0 0,1 0 1 0 0,2-3-408 0 0,67-23-274 0 0,-99 30-4916 0 0,-21 10-5523 0 0,16-6 657 0 0</inkml:trace>
  <inkml:trace contextRef="#ctx0" brushRef="#br0" timeOffset="6299.968">1969 1129 12859 0 0,'0'0'1823'0'0,"0"0"-464"0"0,0 0-124 0 0,0 0 129 0 0,0 0 70 0 0,0 0-62 0 0,0 0-176 0 0,0 0-229 0 0,0 0-185 0 0,0 0-173 0 0,0 0-138 0 0,31 3-128 0 0,100 6-98 0 0,-48-16 34 0 0,-41-1-785 0 0,65-14-562 0 0,-73 12-3583 0 0,-2-2-4225 0 0,-21 8-2361 0 0</inkml:trace>
  <inkml:trace contextRef="#ctx0" brushRef="#br0" timeOffset="6901.874">2979 790 6137 0 0,'0'0'1585'0'0,"0"0"-78"0"0,0 0 98 0 0,0 0 225 0 0,0 0 62 0 0,0 0-194 0 0,0 0-307 0 0,0 0-309 0 0,0 0-233 0 0,0 0-157 0 0,0 0-72 0 0,0 0-65 0 0,-33 16-45 0 0,-103 52-9 0 0,63-11 361 0 0,66-50-786 0 0,0-1 1 0 0,1 2 0 0 0,0-1-1 0 0,0 1 1 0 0,1 0 0 0 0,-1 0-1 0 0,2 0 1 0 0,-1 1 0 0 0,1-1-1 0 0,1 1 1 0 0,0 0 0 0 0,0 0 0 0 0,1 1-1 0 0,-2 7-76 0 0,4-14-2 0 0,-1 1-1 0 0,1-1 1 0 0,0 1-1 0 0,0-1 0 0 0,0 1 1 0 0,1-1-1 0 0,-1 1 1 0 0,1-1-1 0 0,0 1 1 0 0,0-1-1 0 0,0 1 1 0 0,0-1-1 0 0,1 0 1 0 0,-1 0-1 0 0,1 1 0 0 0,0-1 1 0 0,0 0-1 0 0,0-1 1 0 0,0 1-1 0 0,0 0 1 0 0,1-1-1 0 0,-1 1 1 0 0,1-1-1 0 0,0 0 1 0 0,0 1-1 0 0,0-1 0 0 0,0-1 1 0 0,0 1-1 0 0,0 0 1 0 0,0-1-1 0 0,1 0 1 0 0,-1 1-1 0 0,2-1 3 0 0,5 2-270 0 0,0 0-1 0 0,0-1 1 0 0,1 0 0 0 0,-1-1-1 0 0,1 0 1 0 0,-1 0 0 0 0,1-1-1 0 0,-1-1 1 0 0,1 0-1 0 0,-1 0 1 0 0,1-1 0 0 0,8-3 270 0 0,27-9-4693 0 0,-2-4-4576 0 0,-29 10 2170 0 0</inkml:trace>
  <inkml:trace contextRef="#ctx0" brushRef="#br0" timeOffset="7234.242">3320 849 9434 0 0,'0'0'1438'0'0,"0"0"13"0"0,0 0 108 0 0,0 0 50 0 0,0 0-155 0 0,0 0-243 0 0,0 0-235 0 0,-27 34-197 0 0,-81 105-166 0 0,75-77 118 0 0,34-54-565 0 0,-2-4-102 0 0,0-1 0 0 0,1 0 0 0 0,0 0 0 0 0,0 0 0 0 0,0 1 0 0 0,0-1 1 0 0,0 0-1 0 0,0 0 0 0 0,1 0 0 0 0,0 1 0 0 0,0-1 0 0 0,0 0 1 0 0,0 0-1 0 0,0 0 0 0 0,0 0 0 0 0,1 0 0 0 0,-1-1 0 0 0,1 1 0 0 0,0 0 1 0 0,0-1-1 0 0,0 1 0 0 0,0-1 0 0 0,1 0 0 0 0,-1 1 0 0 0,0-1 0 0 0,1 0 1 0 0,0-1-1 0 0,-1 1 0 0 0,1 0 0 0 0,0-1 0 0 0,0 1 0 0 0,0-1 1 0 0,0 0-1 0 0,0 0 0 0 0,0 0 0 0 0,0-1 0 0 0,1 1 0 0 0,-1-1 0 0 0,3 1-64 0 0,5-2 128 0 0,-1-1 0 0 0,1 0-1 0 0,0-1 1 0 0,0 0 0 0 0,-1-1-1 0 0,0 0 1 0 0,1 0 0 0 0,-2-1-1 0 0,1 0 1 0 0,0-1-1 0 0,-1 0 1 0 0,0-1 0 0 0,-1 0-1 0 0,1 0 1 0 0,-1-1 0 0 0,-1 0-1 0 0,1 0 1 0 0,-1-1 0 0 0,-1 0-1 0 0,0 0 1 0 0,2-5-128 0 0,9-6 67 0 0,-9 12-50 0 0,-1-1 0 0 0,0 0 0 0 0,0 0 0 0 0,-1 0 0 0 0,0-1 0 0 0,-1 0 0 0 0,0 0 1 0 0,-1-1-1 0 0,0 1 0 0 0,0-1 0 0 0,-1 0 0 0 0,-1 0 0 0 0,0 0 0 0 0,0 0 0 0 0,-1 0 0 0 0,0 0 0 0 0,-2-7-17 0 0,0 15-53 0 0,-1 0-1 0 0,-1 0 0 0 0,1 1 0 0 0,0-1 1 0 0,-1 1-1 0 0,1 0 0 0 0,-1 0 0 0 0,1 0 1 0 0,-1 0-1 0 0,0 0 0 0 0,0 1 0 0 0,0-1 0 0 0,0 1 1 0 0,0 0-1 0 0,-1-1 0 0 0,1 1 0 0 0,0 1 1 0 0,0-1-1 0 0,-1 1 0 0 0,1-1 0 0 0,0 1 1 0 0,-1 0-1 0 0,1 0 0 0 0,-1 0 0 0 0,1 1 1 0 0,0-1-1 0 0,-1 1 0 0 0,1-1 0 0 0,0 1 1 0 0,0 1-1 0 0,0-1 0 0 0,-1 0 0 0 0,1 1 0 0 0,0-1 1 0 0,-2 3 53 0 0,-68 58-4015 0 0,35-11-6783 0 0,29-36 532 0 0</inkml:trace>
  <inkml:trace contextRef="#ctx0" brushRef="#br0" timeOffset="7687.123">3508 1155 10330 0 0,'0'0'2869'0'0,"0"0"-629"0"0,0 0-334 0 0,0 0-260 0 0,0 0-303 0 0,0 0-284 0 0,0 0-251 0 0,0 0-173 0 0,0 0-105 0 0,0 0-50 0 0,0 0-45 0 0,0 0-60 0 0,0 0-46 0 0,13-23-53 0 0,45-74-14 0 0,43-33 609 0 0,-72 97-826 0 0,-29 33-66 0 0,0 1 0 0 0,0-1 1 0 0,0 0-1 0 0,0 1 0 0 0,0-1 0 0 0,0 0 1 0 0,0 0-1 0 0,0 1 0 0 0,0-1 0 0 0,0 0 1 0 0,1 1-1 0 0,-1-1 0 0 0,0 0 0 0 0,0 0 1 0 0,0 1-1 0 0,1-1 0 0 0,-1 0 0 0 0,0 0 1 0 0,0 0-1 0 0,0 1 0 0 0,1-1 0 0 0,-1 0 1 0 0,0 0-1 0 0,0 0 0 0 0,1 0 0 0 0,-1 0 1 0 0,0 1-1 0 0,1-1 0 0 0,-1 0 0 0 0,0 0 1 0 0,1 0-1 0 0,-1 0 0 0 0,0 0 0 0 0,0 0 1 0 0,1 0-1 0 0,-1 0 0 0 0,0 0 0 0 0,1 0 1 0 0,-1 0-1 0 0,0 0 0 0 0,1 0 0 0 0,-1-1 1 0 0,0 1 20 0 0,-3 34-172 0 0,-20 128 122 0 0,23-160 78 0 0,1 1 0 0 0,0-1-1 0 0,0 1 1 0 0,0-1 0 0 0,1 0-1 0 0,-1 0 1 0 0,1 1 0 0 0,-1-1-1 0 0,1 0 1 0 0,-1 0 0 0 0,1-1-1 0 0,0 1 1 0 0,0 0 0 0 0,0 0 0 0 0,0-1-1 0 0,0 1 1 0 0,1-1 0 0 0,-1 0-1 0 0,0 0 1 0 0,1 0 0 0 0,-1 0-1 0 0,1 0 1 0 0,-1 0 0 0 0,1-1-1 0 0,-1 1 1 0 0,1-1 0 0 0,-1 0-1 0 0,1 1 1 0 0,-1-1 0 0 0,1-1-1 0 0,0 1 1 0 0,-1 0 0 0 0,1 0-1 0 0,-1-1 1 0 0,1 0 0 0 0,-1 1-1 0 0,1-1 1 0 0,-1 0 0 0 0,0 0-1 0 0,1 0 1 0 0,-1-1 0 0 0,0 1-1 0 0,0 0 1 0 0,2-3-28 0 0,18-10 204 0 0,-1-2-1 0 0,0 0 1 0 0,-1-2-1 0 0,-1 0 1 0 0,-1-1-1 0 0,-1-1 1 0 0,-1 0-1 0 0,0-1 1 0 0,-1-1-1 0 0,7-18-203 0 0,-13 0-611 0 0,-9 39 54 0 0,0 1-289 0 0,-4 0-7101 0 0,2 0 1097 0 0,0 0-4917 0 0</inkml:trace>
  <inkml:trace contextRef="#ctx0" brushRef="#br0" timeOffset="8073.796">4319 813 15163 0 0,'0'0'2229'0'0,"0"0"-418"0"0,0 0-350 0 0,0 0-350 0 0,0 0-340 0 0,0 0-216 0 0,0 0-107 0 0,0 0-57 0 0,0 0-51 0 0,0 0-37 0 0,0 0-45 0 0,0 0-60 0 0,-31 6-48 0 0,-96 23-40 0 0,73-9 49 0 0,46-13-161 0 0,8-6-6 0 0,-1 0 0 0 0,1 0 0 0 0,-1 0 0 0 0,1 1 0 0 0,0-1 0 0 0,-1 0 0 0 0,1 0 0 0 0,0 0 0 0 0,0 0 0 0 0,0 1 0 0 0,0-1 0 0 0,0 0 0 0 0,0 0 0 0 0,0 0-1 0 0,0 1 1 0 0,0-1 0 0 0,1 0 0 0 0,-1 0 0 0 0,0 0 0 0 0,1 0 0 0 0,-1 0 0 0 0,1 1 0 0 0,-1-1 0 0 0,1 0 0 0 0,-1 0 0 0 0,1 0 0 0 0,0 0 0 0 0,0-1 0 0 0,0 1 0 0 0,-1 0 0 0 0,1 0 0 0 0,0 0 0 0 0,0-1 0 0 0,1 2 8 0 0,52 19-68 0 0,-50-20 72 0 0,0-1 0 0 0,1 1 0 0 0,-1 0 0 0 0,0 0 0 0 0,0 0-1 0 0,1 1 1 0 0,-1-1 0 0 0,0 1 0 0 0,-1 0 0 0 0,1 0 0 0 0,0 1 0 0 0,0-1 0 0 0,-1 1 0 0 0,0 0 0 0 0,1-1 0 0 0,-1 2 0 0 0,0-1 0 0 0,0 0 0 0 0,-1 0 0 0 0,1 1 0 0 0,-1 0 0 0 0,0-1 0 0 0,0 1 0 0 0,0 0 0 0 0,0 0 0 0 0,0 0 0 0 0,-1 1 0 0 0,0-1-1 0 0,0 0 1 0 0,0 0 0 0 0,0 4-4 0 0,-4 1 51 0 0,0 0-1 0 0,-1 0 1 0 0,0 0-1 0 0,-1-1 1 0 0,1 1-1 0 0,-2-1 0 0 0,1 0 1 0 0,-1-1-1 0 0,0 1 1 0 0,-1-1-1 0 0,1 0 1 0 0,-1-1-1 0 0,-1 0 1 0 0,1 0-1 0 0,-1 0 0 0 0,0-1 1 0 0,-1 0-1 0 0,1-1 1 0 0,-8 3-51 0 0,4 0 7 0 0,-62 31-2718 0 0,68-37 1308 0 0,-8 2-1751 0 0,9-4-7361 0 0,5-2 2095 0 0</inkml:trace>
  <inkml:trace contextRef="#ctx0" brushRef="#br0" timeOffset="13136.778">4570 820 0 0 0,'0'0'1298'0'0,"0"0"71"0"0,0 0 25 0 0,0 0-15 0 0,1-3-15 0 0,1-1-2769 0 0,1-4 3424 0 0,2-4 5780 0 0,-1 13-893 0 0,-3 11-6474 0 0,-4 35 10 0 0,-2 0-1 0 0,-2 0 0 0 0,-2-1 1 0 0,-2 0-1 0 0,-6 14-441 0 0,-7 29 237 0 0,3 69 7 0 0,28-246-5452 0 0,-4 73 1266 0 0,-1 5-3169 0 0,-1 6-1871 0 0</inkml:trace>
  <inkml:trace contextRef="#ctx0" brushRef="#br0" timeOffset="13535.93">4378 1022 616 0 0,'0'0'2107'0'0,"0"0"-33"0"0,0 0 98 0 0,0 0 138 0 0,0 0-63 0 0,0 0-286 0 0,0 0-381 0 0,0 0-341 0 0,0 0-284 0 0,0 0-184 0 0,0 0-98 0 0,0 0-94 0 0,2 5 4712 0 0,0-3-5414 0 0,132 17 3077 0 0,-6-19-3154 0 0,-99-10-2727 0 0,-21 4-1756 0 0,-1 0-5366 0 0,-4 2 502 0 0</inkml:trace>
  <inkml:trace contextRef="#ctx0" brushRef="#br0" timeOffset="13989.92">4859 1137 14563 0 0,'0'0'1656'0'0,"0"0"-398"0"0,0 0-138 0 0,0 0 46 0 0,0 0-49 0 0,0 0-151 0 0,0 0-188 0 0,0 0-210 0 0,0 0-162 0 0,0 0-59 0 0,0 0-17 0 0,0 0 24 0 0,0 0 33 0 0,-2 8-19 0 0,-16 71 810 0 0,13-68-754 0 0,6-10 76 0 0,11-13-329 0 0,46-45-26 0 0,-100 82-72 0 0,16-7-1484 0 0,26-18 254 0 0,0 0-786 0 0,0 0-3495 0 0,0-3-249 0 0,2-1-6392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12563 0 0,'0'0'2095'0'0,"0"0"-654"0"0,0 0-288 0 0,0 0 71 0 0,0 0 80 0 0,0 0-49 0 0,0 0-177 0 0,0 0-206 0 0,0 0-167 0 0,0 0-116 0 0,0 0-92 0 0,0 0-80 0 0,0 0-75 0 0,30 0-85 0 0,96 2-77 0 0,0-18-171 0 0,-95 7-695 0 0,-6 4-965 0 0,-12 2-1123 0 0,0 0-4710 0 0,-5 0-4110 0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4449 0 0,'0'0'1690'0'0,"0"0"-190"0"0,0 0-20 0 0,0 0 165 0 0,0 0 87 0 0,0 0-102 0 0,0 0-249 0 0,0 0-276 0 0,0 0-232 0 0,0 0-129 0 0,0 0-18 0 0,23 4 2197 0 0,118-2 1823 0 0,1-1-4088 0 0,-57 14-267 0 0,-80-13-1422 0 0,-16-7-11881 0 0,5 5 6814 0 0,3 0-1534 0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1256 0 0,'0'0'2792'0'0,"0"0"-331"0"0,0 0-229 0 0,0 0-109 0 0,0 0-148 0 0,0 0-322 0 0,0 0-362 0 0,0 0-316 0 0,0 0-253 0 0,0 0-141 0 0,0 0-75 0 0,0 0 4 0 0,-1 3 48 0 0,1-1-399 0 0,1-1 0 0 0,-1 1 0 0 0,0-1 0 0 0,0 0 0 0 0,1 1 1 0 0,-1-1-1 0 0,1 0 0 0 0,-1 0 0 0 0,1 1 0 0 0,-1-1 0 0 0,1 0 0 0 0,0 0 0 0 0,0 0 0 0 0,0 1 0 0 0,-1-1 1 0 0,1 0-1 0 0,0 0 0 0 0,0 0 0 0 0,1-1 0 0 0,-1 1 0 0 0,0 0 0 0 0,0 0 0 0 0,0-1 0 0 0,0 1 1 0 0,1 0-1 0 0,-1-1 0 0 0,0 1 0 0 0,1-1 0 0 0,-1 0 0 0 0,0 1 0 0 0,1-1 0 0 0,-1 0 0 0 0,0 0 1 0 0,1 0-1 0 0,-1 0 0 0 0,2 0-159 0 0,17 4 391 0 0,1-1 0 0 0,0-1 0 0 0,0-1 0 0 0,0-1 0 0 0,0-1 0 0 0,0-1 0 0 0,0 0 0 0 0,1-2-391 0 0,83-5 399 0 0,-55 31-1292 0 0,-39-22-8390 0 0,-9 0 1457 0 0,0 0-3062 0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48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126 751 2649 0 0,'0'0'2528'0'0,"0"0"-906"0"0,0 0-377 0 0,0 0 36 0 0,0 0 167 0 0,0 0 118 0 0,0 0 45 0 0,0 0-51 0 0,0 0-189 0 0,0 0-200 0 0,0 0-140 0 0,0 0-67 0 0,0 0-37 0 0,35 0-38 0 0,110 0-42 0 0,84-26 1651 0 0,262-7-950 0 0,-195 44-2052 0 0,-230-10-2355 0 0,-52-1-2131 0 0,0-1-4012 0 0,-14 1-399 0 0</inkml:trace>
  <inkml:trace contextRef="#ctx0" brushRef="#br0" timeOffset="344.879">520 924 12723 0 0,'0'0'1903'0'0,"0"0"-419"0"0,0 0-200 0 0,0 0 10 0 0,0 0-95 0 0,0 0-179 0 0,0 0-240 0 0,0 0-249 0 0,0 0-162 0 0,0 0-64 0 0,0 0-16 0 0,0 0 0 0 0,0 0-11 0 0,-3 16-76 0 0,-17 111 220 0 0,-13-3-491 0 0,0-45-4026 0 0,26-57-172 0 0,4-7-4411 0 0,2-11 1415 0 0</inkml:trace>
  <inkml:trace contextRef="#ctx0" brushRef="#br0" timeOffset="837.89">676 1020 8666 0 0,'0'0'4283'0'0,"0"0"-1998"0"0,0 0-847 0 0,0 0-135 0 0,0 0-23 0 0,0 0-113 0 0,0 0-178 0 0,0 0-201 0 0,0 0-206 0 0,0 0-146 0 0,0 0-79 0 0,0 0-43 0 0,13-9-34 0 0,41-30-28 0 0,-46 33-189 0 0,1 1 1 0 0,0 0-1 0 0,0 0 1 0 0,1 1-1 0 0,-1 0 1 0 0,1 0-1 0 0,0 1 1 0 0,0 0-1 0 0,0 1 1 0 0,1 1-1 0 0,-1-1 1 0 0,0 1-1 0 0,1 1 1 0 0,-1 0-1 0 0,5 1-63 0 0,-14-1-2 0 0,0 0 0 0 0,0 0-1 0 0,1 0 1 0 0,-1 0 0 0 0,0 0 0 0 0,0 1-1 0 0,0-1 1 0 0,1 0 0 0 0,-1 1 0 0 0,0-1 0 0 0,0 1-1 0 0,0-1 1 0 0,0 1 0 0 0,0-1 0 0 0,0 1-1 0 0,0 0 1 0 0,0 0 0 0 0,0-1 0 0 0,0 1 0 0 0,0 0-1 0 0,0 0 1 0 0,-1 0 0 0 0,1 0 0 0 0,0 0-1 0 0,-1 0 1 0 0,1 0 0 0 0,-1 0 0 0 0,1 0 0 0 0,-1 0-1 0 0,1 1 1 0 0,-1-1 0 0 0,0 0 0 0 0,1 0-1 0 0,-1 0 1 0 0,0 1 0 0 0,0-1 0 0 0,0 0-1 0 0,0 0 1 0 0,0 1 0 0 0,0-1 0 0 0,0 0 0 0 0,-1 0-1 0 0,1 0 1 0 0,0 1 2 0 0,-23 50 83 0 0,-17-12-8 0 0,29-32-41 0 0,0 1 0 0 0,1 1 0 0 0,1 0-1 0 0,0 0 1 0 0,0 1 0 0 0,1 0 0 0 0,0 1 0 0 0,1 0 0 0 0,1 0-1 0 0,-1 0 1 0 0,1 3-34 0 0,6-12-12 0 0,0-1-1 0 0,-1 1 1 0 0,2-1 0 0 0,-1 1-1 0 0,0-1 1 0 0,0 1 0 0 0,1-1-1 0 0,-1 0 1 0 0,1 1-1 0 0,0-1 1 0 0,0 0 0 0 0,0 0-1 0 0,0 1 1 0 0,0-1-1 0 0,0 0 1 0 0,1 0 0 0 0,-1 0-1 0 0,1 0 1 0 0,-1 0 0 0 0,1-1-1 0 0,0 1 1 0 0,-1 0-1 0 0,1-1 1 0 0,0 1 0 0 0,0-1-1 0 0,0 0 1 0 0,1 1 0 0 0,-1-1-1 0 0,0 0 1 0 0,0 0-1 0 0,1-1 1 0 0,-1 1 0 0 0,0 0-1 0 0,1-1 1 0 0,-1 1-1 0 0,1-1 1 0 0,-1 0 0 0 0,0 0-1 0 0,1 0 1 0 0,-1 0 0 0 0,1 0-1 0 0,-1-1 1 0 0,1 1-1 0 0,-1-1 1 0 0,0 0 0 0 0,1 1-1 0 0,-1-1 1 0 0,0 0 0 0 0,0 0-1 0 0,1 0 1 0 0,-1-1-1 0 0,0 1 1 0 0,1-2 12 0 0,42-28-5161 0 0,-19 8-2432 0 0,-17 14 2971 0 0,0 3-3150 0 0</inkml:trace>
  <inkml:trace contextRef="#ctx0" brushRef="#br0" timeOffset="1118.168">1159 991 2425 0 0,'0'0'2049'0'0,"0"0"-387"0"0,0 0-103 0 0,0 0 121 0 0,0 0 67 0 0,0 0-78 0 0,0 0-157 0 0,0 0-169 0 0,0 0-172 0 0,0 0-155 0 0,0 0-132 0 0,-18 33-162 0 0,-55 102-131 0 0,56-83 149 0 0,20-48-568 0 0,1 0-58 0 0,-1 0 0 0 0,1-1 1 0 0,0 0-1 0 0,0 0 0 0 0,1 0 0 0 0,-1 0 0 0 0,1 0 1 0 0,-1-1-1 0 0,1 0 0 0 0,0 0 0 0 0,0 0 1 0 0,0-1-1 0 0,0 0 0 0 0,0 0 0 0 0,0 0 1 0 0,0 0-1 0 0,0-1 0 0 0,0 0 0 0 0,0 0 0 0 0,1 0 1 0 0,-1-1-1 0 0,0 1 0 0 0,0-1 0 0 0,0-1 1 0 0,0 1-1 0 0,0-1 0 0 0,0 1 0 0 0,-1-1 1 0 0,2-1-115 0 0,5-2 166 0 0,1 0 1 0 0,-1-1-1 0 0,0 0 1 0 0,-1-1-1 0 0,1 0 1 0 0,-1-1-1 0 0,-1 0 1 0 0,1-1-1 0 0,-2 0 1 0 0,1 0 0 0 0,-1 0-1 0 0,0-1 1 0 0,-1-1-1 0 0,0 1 1 0 0,-1-1-1 0 0,0 0 1 0 0,3-10-167 0 0,-8 17-10 0 0,0 0 1 0 0,0 1 0 0 0,0-1-1 0 0,0 0 1 0 0,-1 0 0 0 0,1 0-1 0 0,-1 0 1 0 0,0 0 0 0 0,-1 0-1 0 0,1 0 1 0 0,0 0-1 0 0,-1 1 1 0 0,0-1 0 0 0,0 0-1 0 0,0 0 1 0 0,-1 1 0 0 0,1-1-1 0 0,-1 0 1 0 0,0 1 0 0 0,0-1-1 0 0,0 1 1 0 0,0 0 0 0 0,-1 0-1 0 0,1 0 1 0 0,-1 0-1 0 0,0 0 1 0 0,0 1 0 0 0,0-1-1 0 0,0 1 1 0 0,0-1 0 0 0,-1 1-1 0 0,1 0 1 0 0,0 1 0 0 0,-1-1-1 0 0,0 1 1 0 0,-2-2 9 0 0,-1 1-277 0 0,1 0 1 0 0,-1 1-1 0 0,0-1 1 0 0,1 1-1 0 0,-1 1 1 0 0,0-1-1 0 0,0 1 1 0 0,0 0-1 0 0,0 1 1 0 0,0 0-1 0 0,1 0 1 0 0,-1 0-1 0 0,-5 2 277 0 0,-38 18-4181 0 0,20-3-4283 0 0,14-10-2045 0 0</inkml:trace>
  <inkml:trace contextRef="#ctx0" brushRef="#br0" timeOffset="-707.064">419 530 4497 0 0,'0'0'1866'0'0,"0"0"-61"0"0,0 0-20 0 0,0 0-6 0 0,0 0-27 0 0,0 0-146 0 0,0 0-160 0 0,0 0-177 0 0,0 0-215 0 0,0 0-198 0 0,0 0-151 0 0,-8-15 1519 0 0,11-1-2033 0 0,1 1 1 0 0,1 0-1 0 0,0 0 1 0 0,1 0 0 0 0,1 1-1 0 0,0-1 1 0 0,1 1 0 0 0,0 1-1 0 0,1 0 1 0 0,0 0 0 0 0,1 1-1 0 0,1 0 1 0 0,0 0 0 0 0,1 2-1 0 0,0-1 1 0 0,4-2-192 0 0,10-12 252 0 0,53-37-155 0 0,-77 63-103 0 0,0 0 1 0 0,0 0-1 0 0,0 0 0 0 0,0 1 1 0 0,-1-1-1 0 0,1 1 1 0 0,0-1-1 0 0,-1 1 0 0 0,0-1 1 0 0,1 1-1 0 0,-1 0 1 0 0,0 0-1 0 0,0 0 0 0 0,0 0 1 0 0,0 0-1 0 0,0 0 0 0 0,0 0 1 0 0,-1 0-1 0 0,1 0 1 0 0,0 0-1 0 0,-1 1 0 0 0,0-1 1 0 0,0 0-1 0 0,0 0 1 0 0,0 0-1 0 0,0 1 0 0 0,0-1 1 0 0,0 0-1 0 0,-1 0 0 0 0,1 0 1 0 0,-1 0-1 0 0,1 1 1 0 0,-1-1 5 0 0,1 4-12 0 0,-1 15 45 0 0,1-9-23 0 0,-1-1-1 0 0,1 1 1 0 0,1-1-1 0 0,0 1 1 0 0,1-1 0 0 0,0 0-1 0 0,1 0 1 0 0,0 1 0 0 0,3 7-10 0 0,-5-18 6 0 0,0 0 0 0 0,-1 0 0 0 0,1 0 0 0 0,0 0 0 0 0,0 0 0 0 0,0 0 0 0 0,0 0 1 0 0,0 0-1 0 0,0 0 0 0 0,0 0 0 0 0,0-1 0 0 0,1 1 0 0 0,-1 0 0 0 0,0-1 0 0 0,0 1 1 0 0,1-1-1 0 0,-1 1 0 0 0,0-1 0 0 0,1 0 0 0 0,-1 1 0 0 0,0-1 0 0 0,1 0 0 0 0,-1 0 1 0 0,0 0-1 0 0,1 0 0 0 0,-1 0 0 0 0,0 0 0 0 0,1-1 0 0 0,-1 1 0 0 0,0 0 0 0 0,1-1 1 0 0,-1 1-1 0 0,0-1 0 0 0,1 1 0 0 0,-1-1 0 0 0,0 1 0 0 0,0-1 0 0 0,0 0 0 0 0,0 0 1 0 0,0 0-1 0 0,1 0-6 0 0,50-41 220 0 0,-45 36-219 0 0,197-185 135 0 0,-204 192-141 0 0,1-1 1 0 0,-1 1 0 0 0,0 0-1 0 0,0-1 1 0 0,0 1-1 0 0,0-1 1 0 0,0 1 0 0 0,0-1-1 0 0,1 1 1 0 0,-1 0 0 0 0,0-1-1 0 0,0 1 1 0 0,1-1-1 0 0,-1 1 1 0 0,0-1 0 0 0,1 1-1 0 0,-1-1 1 0 0,1 0-1 0 0,-1 1 1 0 0,1-1 0 0 0,-1 1-1 0 0,0-1 1 0 0,1 0 0 0 0,0 1-1 0 0,-1-1 1 0 0,1 0-1 0 0,-1 0 1 0 0,1 0 0 0 0,-1 1-1 0 0,1-1 1 0 0,-1 0 0 0 0,1 0-1 0 0,0 0 1 0 0,-1 0-1 0 0,1 0 1 0 0,-1 0 0 0 0,1 0-1 0 0,0 0 1 0 0,-1 0 0 0 0,1 0-1 0 0,-1 0 1 0 0,1 0-1 0 0,-1 0 1 0 0,1-1 0 0 0,0 1-1 0 0,-1 0 1 0 0,1 0 0 0 0,-1-1-1 0 0,1 1 1 0 0,-1 0-1 0 0,1-1 1 0 0,-1 1 0 0 0,1-1-1 0 0,-1 1 1 0 0,0 0-1 0 0,1-1 1 0 0,-1 1 0 0 0,0-1-1 0 0,1 1 1 0 0,-1-1 0 0 0,0 1-1 0 0,1-1 1 0 0,-1 1-1 0 0,0-1 1 0 0,0 0 0 0 0,0 1-1 0 0,0-1 5 0 0,-11 115 194 0 0,10-51-333 0 0,19-55-4354 0 0,-10-6-1195 0 0,-3-1-4415 0 0,-3-1 4036 0 0</inkml:trace>
  <inkml:trace contextRef="#ctx0" brushRef="#br0" timeOffset="-403.385">1225 390 4809 0 0,'0'0'2301'0'0,"0"0"-444"0"0,0 0-138 0 0,0 0 22 0 0,0 0-96 0 0,0 0-228 0 0,0 0-248 0 0,0 0-210 0 0,0 0-193 0 0,0 0-141 0 0,0 0-115 0 0,0 0-85 0 0,0 0-37 0 0,3 22-9 0 0,13 64 4 0 0,-16-84-361 0 0,0-1 0 0 0,0 0 0 0 0,1 0 0 0 0,-1 0 0 0 0,0 1 1 0 0,0-1-1 0 0,1 0 0 0 0,-1 0 0 0 0,1 0 0 0 0,-1 0 0 0 0,1 0 1 0 0,-1 0-1 0 0,1 0 0 0 0,0 0 0 0 0,0 0 0 0 0,-1 0 1 0 0,1 0-1 0 0,0 0 0 0 0,0 0 0 0 0,0-1 0 0 0,0 1 0 0 0,0 0 1 0 0,0-1-1 0 0,0 1 0 0 0,0 0 0 0 0,0-1 0 0 0,0 0 1 0 0,0 1-1 0 0,0-1 0 0 0,1 0 0 0 0,-1 1 0 0 0,0-1 0 0 0,0 0 1 0 0,0 0-1 0 0,1 0 0 0 0,-1 0 0 0 0,0 0 0 0 0,0 0 1 0 0,0 0-1 0 0,1 0 0 0 0,-1-1 0 0 0,0 1 0 0 0,1-1-22 0 0,6 0 179 0 0,-2 1-89 0 0,0 0-1 0 0,-1-1 1 0 0,1 1 0 0 0,0-1 0 0 0,0-1-1 0 0,-1 1 1 0 0,1-1 0 0 0,-1 0 0 0 0,1 0-1 0 0,-1 0 1 0 0,0-1 0 0 0,0 0 0 0 0,0 0 0 0 0,0 0-1 0 0,0-1 1 0 0,-1 0 0 0 0,1 1 0 0 0,-1-2-1 0 0,0 1 1 0 0,-1 0 0 0 0,1-1 0 0 0,-1 0-1 0 0,1 0 1 0 0,-1 0 0 0 0,-1 0 0 0 0,1 0 0 0 0,-1 0-1 0 0,0-1 1 0 0,0 1 0 0 0,-1-1 0 0 0,1 0-1 0 0,-1 1 1 0 0,0-1 0 0 0,-1 0 0 0 0,0-3-90 0 0,0 7-37 0 0,0 0 0 0 0,0 0 1 0 0,-1-1-1 0 0,1 1 0 0 0,-1 0 1 0 0,0-1-1 0 0,0 1 0 0 0,0 0 1 0 0,0 0-1 0 0,0 0 0 0 0,0 0 1 0 0,0 0-1 0 0,-1 0 0 0 0,1 0 1 0 0,-1 1-1 0 0,1-1 0 0 0,-1 0 1 0 0,0 1-1 0 0,0-1 0 0 0,0 1 1 0 0,0 0-1 0 0,0 0 1 0 0,0-1-1 0 0,0 1 0 0 0,0 0 1 0 0,0 1-1 0 0,0-1 0 0 0,-1 0 1 0 0,1 1-1 0 0,0-1 0 0 0,0 1 1 0 0,-1 0-1 0 0,1 0 0 0 0,-2 0 37 0 0,-80 10-4799 0 0,58 3 1505 0 0,10-5-1807 0 0,0 0-5569 0 0</inkml:trace>
  <inkml:trace contextRef="#ctx0" brushRef="#br0" timeOffset="2300.979">1700 236 1008 0 0,'0'0'1454'0'0,"0"0"-19"0"0,0 0 135 0 0,0 0 245 0 0,0 0 133 0 0,0 0-70 0 0,0 0-266 0 0,0 0-370 0 0,0 0-339 0 0,0 0-241 0 0,0 0-92 0 0,0 0-13 0 0,0 0 53 0 0,4 1 61 0 0,44 47 1632 0 0,-43-41-2186 0 0,13 25 190 0 0,-2 1 1 0 0,-2 0-1 0 0,0 1 1 0 0,-3 1-1 0 0,0 0 0 0 0,4 35-307 0 0,-5-11-28 0 0,-2 2 0 0 0,-3-1-1 0 0,-3 1 1 0 0,-3 10 28 0 0,0-46-238 0 0,-1-1 0 0 0,-2 0-1 0 0,0 0 1 0 0,-1 0 0 0 0,-2-1 0 0 0,0 0-1 0 0,-2 0 1 0 0,0-1 0 0 0,-1 0 0 0 0,-2 0-1 0 0,0-1 1 0 0,-1-1 0 0 0,-12 14 238 0 0,-56 51-5308 0 0,-16-16-5142 0 0,80-60 7219 0 0</inkml:trace>
  <inkml:trace contextRef="#ctx0" brushRef="#br0" timeOffset="2785.446">166 0 880 0 0,'0'0'900'0'0,"0"0"215"0"0,0 0 382 0 0,0 0 346 0 0,0 0 162 0 0,0 0-11 0 0,-14 38-169 0 0,-44 123-240 0 0,25-19 742 0 0,7 14-993 0 0,8 0 0 0 0,2 136-1334 0 0,16-271 3 0 0,1 0 1 0 0,1-1-1 0 0,0 1 1 0 0,2 0 0 0 0,1-1-1 0 0,0 1 1 0 0,1-1-1 0 0,2-1 1 0 0,0 1 0 0 0,0-1-1 0 0,2-1 1 0 0,1 0-1 0 0,11 16-3 0 0,-15-24-125 0 0,0 0 0 0 0,0 0-1 0 0,1 0 1 0 0,1-1 0 0 0,0 0 0 0 0,0-1-1 0 0,0 0 1 0 0,1-1 0 0 0,0 1 0 0 0,1-2-1 0 0,0 0 1 0 0,0 0 0 0 0,0-1-1 0 0,0 0 1 0 0,1-1 0 0 0,0 0 0 0 0,0-1 125 0 0,73 11-4413 0 0,-2-9-4501 0 0,-63-5 5685 0 0</inkml:trace>
  <inkml:trace contextRef="#ctx0" brushRef="#br0" timeOffset="3264.412">2486 269 5801 0 0,'0'0'2575'0'0,"0"0"-746"0"0,0 0-305 0 0,0 0 55 0 0,0 0 7 0 0,0 0-118 0 0,0 0-200 0 0,0 0-246 0 0,0 0-202 0 0,0 0-166 0 0,0 0-140 0 0,0 0-111 0 0,-3 2-59 0 0,-5 7-94 0 0,0 0 0 0 0,0 1-1 0 0,1-1 1 0 0,0 2 0 0 0,0-1 0 0 0,2 1-1 0 0,-1 0 1 0 0,1 0 0 0 0,1 1 0 0 0,-3 7-250 0 0,-12 27 367 0 0,-27 41 23 0 0,-3-1 0 0 0,-4-3 1 0 0,-49 57-391 0 0,-137 148-848 0 0,237-286 566 0 0,-14 24-2388 0 0,15-6-5715 0 0,3-17 2803 0 0,1-2-2074 0 0</inkml:trace>
  <inkml:trace contextRef="#ctx0" brushRef="#br0" timeOffset="4133.282">2587 556 6105 0 0,'0'0'1962'0'0,"0"0"-135"0"0,0 0-63 0 0,0 0 41 0 0,0 0-75 0 0,0 0-238 0 0,0 0-309 0 0,0 0-286 0 0,0 0-222 0 0,0 0-132 0 0,0 0-74 0 0,0 0-14 0 0,0 0-8 0 0,-3 17-18 0 0,-14 117 594 0 0,16-81-877 0 0,-3 0 0 0 0,-3 0 0 0 0,-1-1-1 0 0,-3 0 1 0 0,-2 0 0 0 0,-4 1-146 0 0,-7 17-2442 0 0,45-75-2832 0 0,20-23-5681 0 0,-33 21 5945 0 0</inkml:trace>
  <inkml:trace contextRef="#ctx0" brushRef="#br0" timeOffset="4640.952">2942 784 3465 0 0,'0'0'3274'0'0,"0"0"-760"0"0,0 0-317 0 0,0 0-116 0 0,0 0-175 0 0,0 0-331 0 0,0 0-310 0 0,0 0-165 0 0,0 0-122 0 0,0 0-143 0 0,0 0-140 0 0,0 0-137 0 0,-8 4-107 0 0,-104 59 1219 0 0,91-48-1611 0 0,18-13-57 0 0,-1 0 0 0 0,1 0 1 0 0,0 0-1 0 0,0 0 0 0 0,0 0 0 0 0,0 1 0 0 0,0 0 1 0 0,1-1-1 0 0,-1 1 0 0 0,1 0 0 0 0,0 0 0 0 0,0 0 1 0 0,0 1-1 0 0,0-1 0 0 0,0 0 0 0 0,1 1 1 0 0,-1-1-1 0 0,1 1 0 0 0,0 0 0 0 0,0-1 0 0 0,0 1 1 0 0,1 0-1 0 0,-1 0 0 0 0,1 1-2 0 0,2 0 10 0 0,0-1 0 0 0,0 0 0 0 0,0 0 0 0 0,1 0 0 0 0,-1 0 0 0 0,1 0 0 0 0,0 0 0 0 0,0-1 0 0 0,1 1 0 0 0,-1-1 0 0 0,1 0 0 0 0,0 0 0 0 0,-1 0 0 0 0,1-1 0 0 0,0 1 0 0 0,1-1 0 0 0,-1 0 0 0 0,0 0 0 0 0,1 0 0 0 0,-1-1 0 0 0,1 0 0 0 0,-1 0 0 0 0,3 0-10 0 0,26 14 145 0 0,-31-15-114 0 0,1 1 1 0 0,-1 0 0 0 0,1 0 0 0 0,-1 0-1 0 0,1 0 1 0 0,-1 1 0 0 0,0-1 0 0 0,1 1-1 0 0,-1-1 1 0 0,0 1 0 0 0,0 0 0 0 0,0 0-1 0 0,0-1 1 0 0,-1 2 0 0 0,1-1 0 0 0,0 0-1 0 0,-1 0 1 0 0,1 0 0 0 0,-1 1 0 0 0,0-1-1 0 0,0 1 1 0 0,0-1 0 0 0,0 1 0 0 0,0-1-1 0 0,-1 1 1 0 0,1-1 0 0 0,-1 1 0 0 0,0 0-1 0 0,1-1 1 0 0,-1 1 0 0 0,0 0 0 0 0,-1 0-1 0 0,1-1 1 0 0,0 1 0 0 0,-1-1 0 0 0,1 1-1 0 0,-1 0 1 0 0,0-1 0 0 0,0 1 0 0 0,0-1-1 0 0,0 1 1 0 0,-1-1 0 0 0,1 0 0 0 0,-1 0-1 0 0,1 1 1 0 0,-1-1 0 0 0,0 0 0 0 0,0 0-1 0 0,1-1 1 0 0,-2 1 0 0 0,1 0 0 0 0,0 0-32 0 0,-120 50 162 0 0,66-45-4253 0 0,55-24-6073 0 0,1 15 5734 0 0,0-1-3749 0 0</inkml:trace>
  <inkml:trace contextRef="#ctx0" brushRef="#br0" timeOffset="4929.64">3034 556 13651 0 0,'0'0'1580'0'0,"0"0"-464"0"0,0 0-203 0 0,0 0 102 0 0,0 0 54 0 0,0 0-29 0 0,0 0-113 0 0,0 0-153 0 0,0 0-114 0 0,0 0-108 0 0,0 0-84 0 0,0 0-85 0 0,0 0-67 0 0,29 17-73 0 0,89 55-58 0 0,-68-24 63 0 0,-46-38-203 0 0,1 4-50 0 0,0 0 0 0 0,-1 1 1 0 0,0-1-1 0 0,-2 1 0 0 0,1 0 0 0 0,-2-1 0 0 0,0 1 0 0 0,-1 0 0 0 0,0 0 0 0 0,-1 0 0 0 0,-1 0 0 0 0,0-1 0 0 0,-1 1 0 0 0,-2 6 5 0 0,-2-6-257 0 0,0 1 0 0 0,-1-1 0 0 0,-1 0 0 0 0,0 0 0 0 0,-1-1 0 0 0,-1-1 0 0 0,0 0 0 0 0,-1 0 0 0 0,0-1 0 0 0,-1 0 0 0 0,0-1 257 0 0,-99 66-10176 0 0,92-65 4976 0 0,6-1-1713 0 0</inkml:trace>
  <inkml:trace contextRef="#ctx0" brushRef="#br0" timeOffset="5386.242">2265 589 0 0 0,'0'0'1619'0'0,"0"0"229"0"0,0 0 288 0 0,0 0 71 0 0,0 0-120 0 0,0 0-203 0 0,0 0-249 0 0,0 0-206 0 0,0 0-151 0 0,0 0-144 0 0,0 0-156 0 0,-20 33-149 0 0,-60 105-125 0 0,57-65 180 0 0,24-59-660 0 0,0 12-123 0 0,0 1 0 0 0,2-1 0 0 0,0 0 0 0 0,2 0 0 0 0,1-1 0 0 0,1 1-1 0 0,1-1 1 0 0,1-1 0 0 0,1 0 0 0 0,2 0 0 0 0,0-1 0 0 0,1 0-1 0 0,10 12-100 0 0,-16-27-230 0 0,1 1 0 0 0,0-1-1 0 0,0-1 1 0 0,1 1 0 0 0,0-1-1 0 0,0-1 1 0 0,1 0-1 0 0,-1 0 1 0 0,2-1 0 0 0,9 4 230 0 0,22 5-4649 0 0,1-6-4883 0 0,-32-5 3829 0 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3121 0 0,'0'0'1768'0'0,"0"0"-388"0"0,0 0-77 0 0,0 0 158 0 0,0 0 124 0 0,0 0-6 0 0,0 0-149 0 0,0 0-196 0 0,0 0-214 0 0,0 0-156 0 0,0 0-84 0 0,-2 3 6011 0 0,243 8-3350 0 0,-116-3-3076 0 0,-85-5-297 0 0,-39-3-64 0 0,-1 0-19 0 0,-3-7-8136 0 0,-16 7-5586 0 0,11 0 7446 0 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1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10690 0 0,'0'0'1978'0'0,"0"0"-251"0"0,0 0-171 0 0,0 0-2 0 0,0 0-107 0 0,0 0-249 0 0,0 0-304 0 0,0 0-245 0 0,0 0-184 0 0,0 0-92 0 0,0 0-4 0 0,0 0 71 0 0,0 0 80 0 0,10 2 41 0 0,109 14 1216 0 0,50-18 450 0 0,-85 1-4612 0 0,-42 1-3030 0 0,0-1-4090 0 0,-35 1-1615 0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3873 0 0,'0'0'3414'0'0,"0"0"-1183"0"0,0 0-496 0 0,0 0-77 0 0,0 0-71 0 0,0 0-259 0 0,0 0-313 0 0,0 0-211 0 0,0 0-80 0 0,0 0 52 0 0,0 0 78 0 0,0 0 49 0 0,0 0-27 0 0,8 7-59 0 0,-1-1-599 0 0,-5-3-150 0 0,1-1-1 0 0,-1 0 0 0 0,1 1 1 0 0,0-1-1 0 0,-1 0 1 0 0,1 0-1 0 0,0-1 0 0 0,0 1 1 0 0,1 0-1 0 0,-1-1 1 0 0,0 0-1 0 0,0 0 0 0 0,1 0 1 0 0,-1 0-1 0 0,1-1 1 0 0,-1 1-1 0 0,1-1 0 0 0,0 0-67 0 0,255-7 2764 0 0,239-37-1467 0 0,-45 37-1174 0 0,-322 31-851 0 0,-50 11-4649 0 0,-74-28 2331 0 0,-5 0-1802 0 0,0-3-4130 0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8882 0 0,'0'0'2599'0'0,"0"0"-638"0"0,0 0-501 0 0,0 0-125 0 0,0 0-98 0 0,0 0-179 0 0,0 0-190 0 0,0 0-165 0 0,0 0-131 0 0,0 0-104 0 0,0 0-86 0 0,0 0-93 0 0,-9 31-84 0 0,-25 96-59 0 0,10 28 50 0 0,12-107-453 0 0,5-20-1917 0 0,1-2-6374 0 0,6-22 3358 0 0,0-3-1002 0 0</inkml:trace>
  <inkml:trace contextRef="#ctx0" brushRef="#br0" timeOffset="430.941">151 110 3577 0 0,'0'0'2315'0'0,"0"0"-167"0"0,0 0-99 0 0,0 0-25 0 0,0 0-182 0 0,0 0-306 0 0,0 0-293 0 0,0 0-253 0 0,0 0-154 0 0,0 0-83 0 0,0 0-60 0 0,0 0-43 0 0,0 0-28 0 0,16-9-39 0 0,50-29-43 0 0,17 5 799 0 0,64 7-131 0 0,-146 27-1199 0 0,1 1-1 0 0,-1 0 1 0 0,0-1 0 0 0,0 1-1 0 0,1 0 1 0 0,-1 0-1 0 0,-1 0 1 0 0,1 0 0 0 0,0 0-1 0 0,0 0 1 0 0,-1 0-1 0 0,1 0 1 0 0,-1 0 0 0 0,0 0-1 0 0,1 1 1 0 0,-1-1 0 0 0,0 0-1 0 0,0 0 1 0 0,-1 0-1 0 0,1 0 1 0 0,0 0 0 0 0,-1 1-1 0 0,1-1 1 0 0,-1 0 0 0 0,0 0-1 0 0,0 0 1 0 0,1 0-1 0 0,-1 0 1 0 0,-1-1 0 0 0,0 3-9 0 0,-111 152 276 0 0,82-118-214 0 0,14-19-37 0 0,13-15-13 0 0,0 0 1 0 0,0 0-1 0 0,0 0 1 0 0,1 1-1 0 0,0 0 1 0 0,0-1-1 0 0,0 1 1 0 0,0 0-1 0 0,1 0 1 0 0,0 1 0 0 0,0-1-1 0 0,0 0 1 0 0,1 1-1 0 0,-1-1 1 0 0,1 1-1 0 0,1-1 1 0 0,-1 4-13 0 0,3-6-13 0 0,0 0 0 0 0,1-1 0 0 0,-1 1 0 0 0,1-1 1 0 0,0 1-1 0 0,0-1 0 0 0,0 0 0 0 0,0 0 0 0 0,0 0 0 0 0,0 0 0 0 0,1-1 1 0 0,-1 1-1 0 0,0-1 0 0 0,1 0 0 0 0,-1 0 0 0 0,1 0 0 0 0,0 0 0 0 0,-1-1 1 0 0,1 1-1 0 0,-1-1 0 0 0,1 0 0 0 0,0 0 0 0 0,-1-1 0 0 0,1 1 0 0 0,2-1 13 0 0,0 0-464 0 0,0-1-1 0 0,-1 0 1 0 0,1 0-1 0 0,0-1 1 0 0,0 1-1 0 0,-1-1 1 0 0,0 0-1 0 0,1-1 1 0 0,-1 1-1 0 0,0-1 0 0 0,-1 0 1 0 0,5-5 464 0 0,6-4-2313 0 0,36-30-9853 0 0,-40 34 6758 0 0</inkml:trace>
  <inkml:trace contextRef="#ctx0" brushRef="#br0" timeOffset="718.814">696 59 2128 0 0,'0'0'2214'0'0,"0"0"-188"0"0,0 0 21 0 0,0 0 48 0 0,0 0-125 0 0,0 0-314 0 0,0 0-342 0 0,0 0-287 0 0,0 0-198 0 0,0 0-159 0 0,0 0-141 0 0,-29 33-42 0 0,-90 102-18 0 0,87-89 18 0 0,32-44-408 0 0,-1 1-1 0 0,1-1 0 0 0,-1 1 1 0 0,1-1-1 0 0,0 1 0 0 0,0-1 1 0 0,0 1-1 0 0,0-1 0 0 0,0 0 1 0 0,1 1-1 0 0,-1-1 0 0 0,1 1 1 0 0,-1-1-1 0 0,1 0 1 0 0,0 1-1 0 0,0-1 0 0 0,0 0 1 0 0,0 0-1 0 0,1 0 0 0 0,-1 1 1 0 0,1-2-1 0 0,-1 1 0 0 0,1 0 1 0 0,0 0-1 0 0,-1 0 0 0 0,1-1 1 0 0,0 1-1 0 0,0-1 0 0 0,0 1 1 0 0,0-1-1 0 0,0 0 0 0 0,1 0 1 0 0,-1 0-1 0 0,0 0 0 0 0,1 0 1 0 0,-1 0-1 0 0,0-1 1 0 0,1 1-1 0 0,-1-1 0 0 0,1 0 1 0 0,-1 0-1 0 0,1 0 0 0 0,-1 0 1 0 0,1 0-79 0 0,-3 0 0 0 0,9 1 178 0 0,1-1 0 0 0,-1 0-1 0 0,1 0 1 0 0,0-1 0 0 0,-1-1-1 0 0,0 1 1 0 0,1-1 0 0 0,-1-1-1 0 0,0 0 1 0 0,0 0-1 0 0,0-1 1 0 0,7-4-178 0 0,-6 2 35 0 0,-1-1-1 0 0,1 1 0 0 0,-1-1 1 0 0,-1-1-1 0 0,0 0 1 0 0,0 0-1 0 0,0-1 1 0 0,-1 0-1 0 0,0 0 1 0 0,-1 0-1 0 0,0-1 1 0 0,0 0-1 0 0,-1 0 0 0 0,0-1 1 0 0,-1 1-1 0 0,-1-1 1 0 0,1 0-1 0 0,-2 0 1 0 0,1-1-1 0 0,-2 1 1 0 0,1 0-1 0 0,-2-1 1 0 0,1 1-1 0 0,-2-8-34 0 0,-1 14-116 0 0,1 1-1 0 0,-1 0 1 0 0,0 0 0 0 0,-1 0 0 0 0,1 0 0 0 0,-1 1-1 0 0,1-1 1 0 0,-1 1 0 0 0,0-1 0 0 0,-1 1-1 0 0,1 0 1 0 0,-1 0 0 0 0,1 1 0 0 0,-1-1-1 0 0,0 1 1 0 0,0-1 0 0 0,0 1 0 0 0,0 1 0 0 0,0-1-1 0 0,0 0 1 0 0,0 1 0 0 0,-1 0 0 0 0,1 0-1 0 0,-1 0 1 0 0,1 1 0 0 0,-2-1 116 0 0,-75 6-6635 0 0,53 8 885 0 0,13-6 371 0 0,1 1-190 0 0</inkml:trace>
  <inkml:trace contextRef="#ctx0" brushRef="#br0" timeOffset="1501.373">1149 122 0 0 0,'0'0'332'0'0,"0"0"992"0"0,0 0 317 0 0,0 0 54 0 0,0 0 33 0 0,0 0-9 0 0,0 0-57 0 0,0 0-78 0 0,0 0-89 0 0,0 0-131 0 0,0 0-147 0 0,-10-2 6650 0 0,-12 0-6780 0 0,-69 45-487 0 0,86-40-589 0 0,3-3-8 0 0,0 1 0 0 0,-1-1-1 0 0,1 1 1 0 0,0 0 0 0 0,0 0 0 0 0,0 0 0 0 0,0 0 0 0 0,0 0 0 0 0,0 0-1 0 0,0 1 1 0 0,1-1 0 0 0,-1 1 0 0 0,0-1 0 0 0,1 1 0 0 0,-1 0 0 0 0,1-1 0 0 0,0 1-1 0 0,-1 0 1 0 0,1 0 0 0 0,0 0 0 0 0,0 0 0 0 0,0 0 0 0 0,0 0 0 0 0,1 0-1 0 0,-1 0 1 0 0,0 1 0 0 0,1-1 0 0 0,0 0 0 0 0,-1 0 0 0 0,1 1 0 0 0,0-1-1 0 0,0 0-2 0 0,31 24 91 0 0,71 40 86 0 0,-102-66-178 0 0,2 1 35 0 0,0 0 1 0 0,0 0-1 0 0,0 0 0 0 0,0 1 0 0 0,-1-1 1 0 0,1 0-1 0 0,0 1 0 0 0,-1-1 0 0 0,1 1 1 0 0,-1 0-1 0 0,1-1 0 0 0,-1 1 1 0 0,0 0-1 0 0,0 0 0 0 0,0 0 0 0 0,0 0 1 0 0,0 0-1 0 0,0 0 0 0 0,-1 0 0 0 0,1 0 1 0 0,0 0-1 0 0,-1 0 0 0 0,0 0 1 0 0,1 0-1 0 0,-1 0 0 0 0,0 1 0 0 0,0-1 1 0 0,0 0-1 0 0,-1 0 0 0 0,1 0 0 0 0,0 0 1 0 0,-1 1-1 0 0,0-1 0 0 0,1 0 0 0 0,-1 0 1 0 0,0 0-1 0 0,0 0 0 0 0,0 0 1 0 0,0-1-1 0 0,0 1 0 0 0,-1 0 0 0 0,1 0 1 0 0,0-1-1 0 0,-1 1 0 0 0,1-1 0 0 0,-1 1-34 0 0,-7 3 17 0 0,1-1 0 0 0,-1 0 0 0 0,0 0-1 0 0,0-1 1 0 0,-1 0 0 0 0,1-1-1 0 0,0 0 1 0 0,-1 0 0 0 0,0-1-1 0 0,1 0 1 0 0,-1-1 0 0 0,0 0-1 0 0,1 0 1 0 0,-1-1 0 0 0,0-1-1 0 0,1 0 1 0 0,-1 0 0 0 0,1 0-1 0 0,0-1 1 0 0,-2-1-17 0 0,-4-22-2048 0 0,14 6-5436 0 0,1 15 4142 0 0,0 0-8441 0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1 424 2024 0 0,'0'0'1369'0'0,"0"0"28"0"0,0 0 178 0 0,0 0 300 0 0,0 0 166 0 0,0 0-85 0 0,0 0-253 0 0,0 0-309 0 0,0 0-262 0 0,0 0-156 0 0,0 0-65 0 0,0 0-17 0 0,0 0 11 0 0,5-1 2295 0 0,87-194 391 0 0,-80 174-3520 0 0,0 1 0 0 0,1 0 0 0 0,1 1 0 0 0,0 0 0 0 0,2 1 0 0 0,0 1 1 0 0,5-3-72 0 0,-16 15 10 0 0,-5 4-15 0 0,0 1-1 0 0,0 0 0 0 0,0 0 0 0 0,0-1 0 0 0,0 1 0 0 0,1 0 0 0 0,-1-1 0 0 0,0 1 1 0 0,0 0-1 0 0,0 0 0 0 0,0-1 0 0 0,1 1 0 0 0,-1 0 0 0 0,0 0 0 0 0,0-1 0 0 0,0 1 1 0 0,1 0-1 0 0,-1 0 0 0 0,0 0 0 0 0,0 0 0 0 0,1-1 0 0 0,-1 1 0 0 0,0 0 1 0 0,0 0-1 0 0,1 0 0 0 0,-1 0 0 0 0,0 0 0 0 0,1 0 0 0 0,-1 0 0 0 0,0 0 0 0 0,1 0 1 0 0,-1 0-1 0 0,0 0 0 0 0,0 0 0 0 0,1 0 0 0 0,-1 0 0 0 0,0 0 0 0 0,1 0 0 0 0,-1 0 1 0 0,0 0-1 0 0,1 0 0 0 0,-1 0 0 0 0,0 1 0 0 0,0-1 0 0 0,1 0 0 0 0,-1 0 0 0 0,0 0 1 0 0,0 0-1 0 0,1 1 0 0 0,-1-1 0 0 0,0 0 0 0 0,0 0 0 0 0,0 0 0 0 0,1 1 1 0 0,-1-1-1 0 0,0 0 0 0 0,0 1 0 0 0,0-1 0 0 0,0 0 0 0 0,0 0 0 0 0,1 1 0 0 0,-1-1 1 0 0,0 0-1 0 0,0 1 0 0 0,0-1 0 0 0,0 0 0 0 0,0 0 0 0 0,0 1 0 0 0,0-1 0 0 0,0 0 6 0 0,25 162 34 0 0,-21-129-37 0 0,-4-26 3 0 0,0 1 1 0 0,1 0-1 0 0,0 0 0 0 0,1 0 0 0 0,0-1 1 0 0,0 1-1 0 0,0-1 0 0 0,1 1 0 0 0,0-1 1 0 0,1 0-1 0 0,3 6 0 0 0,-4-12 6 0 0,0 0 1 0 0,0 1 0 0 0,0-1 0 0 0,0 0-1 0 0,0-1 1 0 0,0 1 0 0 0,0-1-1 0 0,1 1 1 0 0,-1-1 0 0 0,0 0-1 0 0,0 0 1 0 0,0 0 0 0 0,1 0-1 0 0,-1-1 1 0 0,0 1 0 0 0,0-1-1 0 0,0 0 1 0 0,0 0 0 0 0,0 0-1 0 0,0-1 1 0 0,0 1 0 0 0,0 0-1 0 0,-1-1 1 0 0,1 0 0 0 0,0 0-1 0 0,-1 0 1 0 0,1 0 0 0 0,-1 0-1 0 0,0 0 1 0 0,0-1 0 0 0,0 1-1 0 0,0-1 1 0 0,0 1 0 0 0,0-1-1 0 0,-1 0 1 0 0,2-2-7 0 0,5-3 0 0 0,49-56 39 0 0,-2-3-1 0 0,41-67-38 0 0,-64 83 50 0 0,-32 50-48 0 0,0 1-8 0 0,0 0-9 0 0,0 0-4 0 0,-2 20-104 0 0,-12 170 250 0 0,19-105-1002 0 0,8-75-4706 0 0,6-9-3904 0 0,-13-1 5121 0 0,0 0-2738 0 0</inkml:trace>
  <inkml:trace contextRef="#ctx0" brushRef="#br0" timeOffset="300.385">853 236 3097 0 0,'0'0'2132'0'0,"0"0"-7"0"0,0 0 26 0 0,0 0-59 0 0,0 0-310 0 0,0 0-362 0 0,0 0-270 0 0,0 0-186 0 0,0 0-123 0 0,0 0-98 0 0,0 0-67 0 0,0 0-42 0 0,-16 25-34 0 0,-49 75-36 0 0,64-100-547 0 0,0 0 0 0 0,0 1 0 0 0,1-1 1 0 0,-1 1-1 0 0,0-1 0 0 0,0 1 0 0 0,0 0 0 0 0,0-1 0 0 0,0 1 0 0 0,1 0 0 0 0,-1 0 0 0 0,0-1 0 0 0,1 1 0 0 0,-1 0 1 0 0,1 0-1 0 0,-1 0 0 0 0,1 0 0 0 0,-1 0 0 0 0,1 0 0 0 0,-1 0 0 0 0,1 0 0 0 0,0 0 0 0 0,0 0 0 0 0,-1 0 0 0 0,1 0 1 0 0,0 0-1 0 0,0 0 0 0 0,0 0 0 0 0,0 0 0 0 0,0 0 0 0 0,0 0 0 0 0,1 0 0 0 0,-1 0 0 0 0,0 0 0 0 0,0 0 0 0 0,1 0 1 0 0,-1 0-1 0 0,1 0 0 0 0,-1 0 0 0 0,1 0 0 0 0,-1 0 0 0 0,1 0 0 0 0,-1-1 0 0 0,1 1 0 0 0,0 0 0 0 0,-1 0 0 0 0,1-1 1 0 0,0 1-1 0 0,0 0-17 0 0,3 1 132 0 0,2 2 20 0 0,0 0 0 0 0,0 0 1 0 0,0-1-1 0 0,0 0 1 0 0,1 0-1 0 0,-1 0 0 0 0,1-1 1 0 0,0 0-1 0 0,0-1 1 0 0,0 1-1 0 0,0-1 0 0 0,0 0 1 0 0,0-1-1 0 0,0 0 0 0 0,0 0 1 0 0,0-1-1 0 0,0 1 1 0 0,0-1-1 0 0,2-1-152 0 0,-5 1 57 0 0,1-1-1 0 0,-1 1 1 0 0,0-1-1 0 0,0 0 1 0 0,0 0-1 0 0,0 0 1 0 0,0 0-1 0 0,-1-1 1 0 0,1 0-1 0 0,-1 0 1 0 0,1 0-1 0 0,-1 0 1 0 0,0 0-1 0 0,0 0 1 0 0,-1-1-1 0 0,1 0 1 0 0,-1 1-1 0 0,1-1 1 0 0,-1 0-1 0 0,0 0 1 0 0,-1 0 0 0 0,1 0-1 0 0,-1-1 1 0 0,0 1-1 0 0,0 0 1 0 0,1-5-57 0 0,-2 7-15 0 0,0 0 1 0 0,0-1-1 0 0,-1 1 1 0 0,1 0-1 0 0,0 0 1 0 0,-1 0-1 0 0,1 0 1 0 0,-1 0 0 0 0,0 0-1 0 0,0 0 1 0 0,0 0-1 0 0,0 0 1 0 0,0 0-1 0 0,0 0 1 0 0,0 0-1 0 0,-1 1 1 0 0,1-1-1 0 0,-1 1 1 0 0,1-1 0 0 0,-1 1-1 0 0,0-1 1 0 0,1 1-1 0 0,-1 0 1 0 0,0 0-1 0 0,0 0 1 0 0,0 0-1 0 0,0 0 1 0 0,0 0-1 0 0,0 0 1 0 0,0 1 0 0 0,0-1 14 0 0,-116-20-4032 0 0,78 21-555 0 0,2 3-4096 0 0,22 0 127 0 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4.0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1 170 0 0 0,'57'-12'0'0'0,"-22"27"0"0"0,-14-11 424 0 0,1-2 0 0 0,0 0 0 0 0,0-1 0 0 0,0-1 0 0 0,0-1 0 0 0,0-1 0 0 0,1-2-424 0 0,43-2 379 0 0,224-8 362 0 0,196 15-421 0 0,-417 2-293 0 0,39 4 402 0 0,-1-4 1 0 0,1-5 0 0 0,-1-5-1 0 0,2-5-429 0 0,-12-3 184 0 0,1 5-1 0 0,0 4 0 0 0,0 5 1 0 0,9 4-184 0 0,314 30 61 0 0,334-37 337 0 0,-38 4 122 0 0,-144-23-344 0 0,40 13 365 0 0,235-31 589 0 0,-334-10 350 0 0,-250 29-1269 0 0,-192 22-25 0 0,-72 0-126 0 0,0 0 46 0 0,0 0 55 0 0,0 0 62 0 0,0 0 64 0 0,0 0 69 0 0,0 0 5 0 0,0 0 18 0 0,0 0-3 0 0,0 0-35 0 0,0 0-30 0 0,0 0-62 0 0,0 0-66 0 0,0 0-64 0 0,0 0-40 0 0,0 0-35 0 0,0 0-14 0 0,0 0 9 0 0,0 0-19 0 0,0 0-8 0 0,0 0 1 0 0,0 0-26 0 0,0 0 1 0 0,0 0-5 0 0,0 0-10 0 0,0 0 4 0 0,0 0-14 0 0,0 0-8 0 0,0 0 2 0 0,0 0-4 0 0,0 0 1 0 0,0 0 8 0 0,0 0 20 0 0,0 0 11 0 0,0 0 16 0 0,0 0 15 0 0,0 0-5 0 0,0 0 22 0 0,0 0 5 0 0,0 0-8 0 0,0 0 12 0 0,0 0-8 0 0,0 0-2 0 0,0 0 2 0 0,0 0-1 0 0,0 0-18 0 0,0 0-2 0 0,0 0-13 0 0,0 0-28 0 0,0 0 31 0 0,0 0-1 0 0,0 0 6 0 0,0 0 26 0 0,0 0-20 0 0,0 0-6 0 0,0 0 2 0 0,0 0 8 0 0,0 0 9 0 0,0 0-26 0 0,0 0 21 0 0,0 0-4 0 0,0 0-2 0 0,0 0-1 0 0,0 0-7 0 0,0 0-5 0 0,0 0 2 0 0,0 0-1 0 0,0 0 8 0 0,0 0 3 0 0,0 0 1 0 0,0 0-62 0 0,0 0 14 0 0,0 0 8 0 0,0 0 8 0 0,0 0 28 0 0,0 0-5 0 0,0 0 6 0 0,0 0 7 0 0,0 0 14 0 0,0 0-5 0 0,0 0 11 0 0,0 0 9 0 0,0 0-10 0 0,0 0 5 0 0,0 0-8 0 0,0 0-20 0 0,0 0 3 0 0,0 0-9 0 0,0 0-3 0 0,0 0-4 0 0,0 0 2 0 0,0 0-4 0 0,0 0 2 0 0,0 0 12 0 0,0 0 7 0 0,0 0 1 0 0,0 0-4 0 0,0 0 6 0 0,0 0 11 0 0,0 0-1 0 0,0 0 9 0 0,0 0 20 0 0,0 0-1 0 0,0 0 17 0 0,0 0 17 0 0,0 0-2 0 0,0 0 9 0 0,0 0-12 0 0,0 0-7 0 0,0 0-8 0 0,0 0 6 0 0,0 0-10 0 0,0 0-3 0 0,0 0 6 0 0,0 0-30 0 0,0 0-12 0 0,0 0-6 0 0,0 0-18 0 0,0 0-6 0 0,0 0 7 0 0,0 0-8 0 0,0 0 2 0 0,0 0 19 0 0,24 23-6728 0 0,-15-14 1155 0 0,-1-5-175 0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14 752 0 0,'0'0'1276'0'0,"0"0"-62"0"0,0 0 108 0 0,0 0 295 0 0,0 0 246 0 0,0 0 59 0 0,0 0-143 0 0,0 0-236 0 0,0 0-252 0 0,0 0-237 0 0,0 0-210 0 0,4-3-181 0 0,2-2-532 0 0,1 0 536 0 0,-17 19 300 0 0,-208 243-220 0 0,166-184-4384 0 0,37-47-804 0 0,1 0-3552 0 0,8-15 4412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3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897 22 15115 0 0,'0'0'1083'0'0,"0"0"-232"0"0,0 0-118 0 0,0 0 56 0 0,0 0 140 0 0,0 0 51 0 0,0 0-73 0 0,0 0-176 0 0,0 0-176 0 0,0 0-124 0 0,0 0-78 0 0,-5 24-40 0 0,-18 79-49 0 0,4 50 339 0 0,3 348 147 0 0,15-413-600 0 0,-1 11-4348 0 0,3-100-418 0 0,1-1 1807 0 0,1-3 715 0 0,-2 2-2448 0 0,0-4-2736 0 0</inkml:trace>
  <inkml:trace contextRef="#ctx0" brushRef="#br0" timeOffset="241.618">341 221 12971 0 0,'0'0'992'0'0,"0"0"-273"0"0,0 0-247 0 0,0 0 15 0 0,0 0 194 0 0,0 0 219 0 0,0 0 151 0 0,0 0 28 0 0,0 0-89 0 0,0 0-99 0 0,38-6-117 0 0,121-22-120 0 0,40-30 493 0 0,-105 25-791 0 0,-20 11-314 0 0,-24 4-381 0 0,1 3 0 0 0,1 2-1 0 0,0 3 1 0 0,1 1 0 0 0,45 0 339 0 0,-53 21-4128 0 0,-26 12-4933 0 0,-14-12-260 0 0</inkml:trace>
  <inkml:trace contextRef="#ctx0" brushRef="#br0" timeOffset="632.394">1409 527 5057 0 0,'0'0'3041'0'0,"0"0"-1184"0"0,0 0-407 0 0,0 0-6 0 0,0 0 33 0 0,0 0-133 0 0,0 0-178 0 0,0 0-188 0 0,0 0-180 0 0,-27 34-185 0 0,-84 108-158 0 0,67-70 16 0 0,42-60-396 0 0,0-8-27 0 0,0 0 1 0 0,0 0 0 0 0,1-1 0 0 0,-1 1 0 0 0,1 0-1 0 0,0 0 1 0 0,1 1 0 0 0,-1-1 0 0 0,1 0-1 0 0,-1 0 1 0 0,1 0 0 0 0,0 0 0 0 0,1 0-1 0 0,-1 1 1 0 0,1-1 0 0 0,0 0 0 0 0,0 0 0 0 0,0 0-1 0 0,0 0 1 0 0,1 0 0 0 0,0-1 0 0 0,0 1-1 0 0,0 0 1 0 0,0-1 0 0 0,0 1 0 0 0,1-1-1 0 0,-1 0 1 0 0,1 0 0 0 0,0 0 0 0 0,0 0 0 0 0,0 0-1 0 0,1-1 1 0 0,-1 1 0 0 0,0-1 0 0 0,1 0-1 0 0,0 0 1 0 0,-1 0 0 0 0,1-1 0 0 0,0 1 0 0 0,0-1-1 0 0,0 0 1 0 0,3 1-49 0 0,-1-3 153 0 0,1 0-1 0 0,-1 0 1 0 0,0-1-1 0 0,0 0 0 0 0,0 0 1 0 0,0 0-1 0 0,0-1 1 0 0,-1 0-1 0 0,1 0 1 0 0,-1 0-1 0 0,0-1 1 0 0,0 1-1 0 0,0-1 1 0 0,0-1-1 0 0,0 1 1 0 0,-1-1-1 0 0,0 1 1 0 0,0-1-1 0 0,0-1 1 0 0,-1 1-153 0 0,63-115 1292 0 0,-61 106-1238 0 0,0-1 0 0 0,-1 1 1 0 0,0-1-1 0 0,-2 0 0 0 0,0 0 0 0 0,0 0 0 0 0,-1-1 0 0 0,-1 1 0 0 0,-1 0 0 0 0,0 0 0 0 0,-1-4-54 0 0,1 15-109 0 0,0 0 0 0 0,0 0 0 0 0,0 0 0 0 0,-1 0 0 0 0,0 1 0 0 0,1-1 0 0 0,-1 0 1 0 0,-1 1-1 0 0,1-1 0 0 0,0 1 0 0 0,-1 0 0 0 0,0 0 0 0 0,0 0 0 0 0,0 0 0 0 0,0 0 0 0 0,0 0 0 0 0,0 1 0 0 0,-1 0 0 0 0,1-1 0 0 0,-1 2 0 0 0,0-1 0 0 0,1 0 0 0 0,-1 1 0 0 0,0-1 0 0 0,0 1 0 0 0,0 0 0 0 0,0 0 0 0 0,0 1 1 0 0,0-1-1 0 0,-1 1 0 0 0,1 0 0 0 0,0 0 0 0 0,-1 0 109 0 0,-21 22-6016 0 0,19-1-2929 0 0,4-9 290 0 0</inkml:trace>
  <inkml:trace contextRef="#ctx0" brushRef="#br0" timeOffset="1131.012">1785 637 3777 0 0,'0'0'3407'0'0,"0"0"-1525"0"0,0 0-570 0 0,0 0-73 0 0,0 0 4 0 0,0 0-72 0 0,0 0-112 0 0,0 0-112 0 0,0 0-142 0 0,0 0-181 0 0,0 0-156 0 0,-32 32-130 0 0,-96 99-115 0 0,125-129-214 0 0,0-1 0 0 0,1 1 0 0 0,-1 0 0 0 0,1 0 0 0 0,-1 0 0 0 0,1 0 0 0 0,0 1 0 0 0,0-1 0 0 0,0 1 0 0 0,0-1 0 0 0,1 1 0 0 0,-1-1 0 0 0,1 1 0 0 0,-1 0 0 0 0,1 0 0 0 0,0 0 0 0 0,0 0 0 0 0,0 0-1 0 0,0 0 1 0 0,1 0 0 0 0,-1 0 0 0 0,1 0 0 0 0,0 2-9 0 0,1 5 42 0 0,-2-7-23 0 0,1-1 0 0 0,0 1-1 0 0,-1 0 1 0 0,1 0 0 0 0,0 0 0 0 0,0 0 0 0 0,1 0 0 0 0,-1 0 0 0 0,1 0 0 0 0,-1 0 0 0 0,1 0 0 0 0,0 0 0 0 0,0 0 0 0 0,0-1 0 0 0,0 1 0 0 0,1 0 0 0 0,-1-1-1 0 0,1 1 1 0 0,0-1 0 0 0,-1 0 0 0 0,1 1 0 0 0,0-1 0 0 0,0 0 0 0 0,1 0 0 0 0,-1 0 0 0 0,0 0 0 0 0,1-1 0 0 0,-1 1 0 0 0,1 0 0 0 0,-1-1 0 0 0,1 0-1 0 0,0 0 1 0 0,0 0 0 0 0,0 0 0 0 0,-1 0 0 0 0,1 0 0 0 0,0-1 0 0 0,0 0 0 0 0,0 1 0 0 0,0-1 0 0 0,3 0-19 0 0,9-3 294 0 0,1 1 0 0 0,-1-2 0 0 0,0 0 1 0 0,0-1-1 0 0,0-1 0 0 0,-1 0 0 0 0,0-1 1 0 0,0 0-1 0 0,0-1 0 0 0,-1-1 0 0 0,0 0 0 0 0,-1-1 1 0 0,0 0-1 0 0,-1-1 0 0 0,0 0 0 0 0,0-1 0 0 0,-1 0 1 0 0,8-13-295 0 0,2-1 214 0 0,-1-1 1 0 0,-1 0 0 0 0,-1-1 0 0 0,-2-1 0 0 0,-1-1 0 0 0,-1 0-1 0 0,-1-1 1 0 0,-2 0 0 0 0,-1-1 0 0 0,-2 0 0 0 0,0-6-215 0 0,-4 26-11 0 0,0 0 1 0 0,0-1-1 0 0,-2 1 1 0 0,1-1-1 0 0,-2 1 1 0 0,0-1-1 0 0,0 1 1 0 0,-1-1-1 0 0,-1 1 1 0 0,0-1-1 0 0,0 1 1 0 0,-1 0-1 0 0,-1 0 1 0 0,0 0-1 0 0,-1 0 1 0 0,0 1-1 0 0,-1 0 1 0 0,0 0-1 0 0,-1 0 1 0 0,0 1-1 0 0,0 0 1 0 0,-1 0-1 0 0,-1 1 1 0 0,-1-1 10 0 0,5 7-19 0 0,0 0 1 0 0,0 1 0 0 0,0 0 0 0 0,0 0-1 0 0,-1 0 1 0 0,1 0 0 0 0,-1 1-1 0 0,1 0 1 0 0,-1 0 0 0 0,0 1 0 0 0,1 0-1 0 0,-1 0 1 0 0,0 0 0 0 0,1 0 0 0 0,-1 1-1 0 0,1 0 1 0 0,-1 0 0 0 0,1 1-1 0 0,-1-1 1 0 0,1 1 0 0 0,0 0 0 0 0,-1 1-1 0 0,1-1 1 0 0,0 1 0 0 0,1 0-1 0 0,-1 0 1 0 0,0 1 0 0 0,1-1 0 0 0,0 1-1 0 0,0 0 1 0 0,-1 1 18 0 0,-11 10-18 0 0,1 2 0 0 0,1 0 0 0 0,0 0-1 0 0,1 1 1 0 0,1 1 0 0 0,0 0 0 0 0,2 0 0 0 0,0 1 0 0 0,2 1 0 0 0,0-1-1 0 0,1 1 1 0 0,1 1 0 0 0,1-1 0 0 0,1 1 0 0 0,0 0 0 0 0,2 0 0 0 0,1 1-1 0 0,1-1 1 0 0,0 0 0 0 0,2 4 18 0 0,-1-18-26 0 0,0-1 0 0 0,1 0 1 0 0,-1 0-1 0 0,2 0 0 0 0,-1 0 0 0 0,1 0 0 0 0,0 0 0 0 0,0-1 0 0 0,0 1 0 0 0,1-1 0 0 0,0 0 0 0 0,1 0 1 0 0,-1 0-1 0 0,1 0 0 0 0,0-1 0 0 0,1 0 0 0 0,-1 0 0 0 0,1-1 0 0 0,0 1 0 0 0,0-1 0 0 0,0 0 1 0 0,1-1-1 0 0,-1 1 0 0 0,1-1 0 0 0,0-1 0 0 0,0 1 0 0 0,3-1 26 0 0,19 6-436 0 0,0-2 0 0 0,0-1 1 0 0,0-1-1 0 0,0-2 0 0 0,0-1 0 0 0,6-1 436 0 0,64-14-4215 0 0,-38-5-4995 0 0,-40 11-47 0 0</inkml:trace>
  <inkml:trace contextRef="#ctx0" brushRef="#br0" timeOffset="2138.58">2431 519 10234 0 0,'0'0'1971'0'0,"0"0"-137"0"0,0 0-8 0 0,0 0-98 0 0,0 0-198 0 0,0 0-237 0 0,0 0-215 0 0,0 0-203 0 0,-33 26-234 0 0,-99 80-175 0 0,69-43 46 0 0,26 13-238 0 0,36-74-273 0 0,0 1 0 0 0,1-1 0 0 0,0 0 0 0 0,-1 1 0 0 0,1-1-1 0 0,0 0 1 0 0,0 1 0 0 0,0-1 0 0 0,0 0 0 0 0,0 1 0 0 0,1-1 0 0 0,-1 0-1 0 0,1 1 1 0 0,-1-1 0 0 0,1 0 0 0 0,0 1 0 0 0,0-1 0 0 0,0 0 0 0 0,0 0-1 0 0,1 0 1 0 0,-1 0 0 0 0,0 0 0 0 0,1 0 0 0 0,0-1 0 0 0,-1 1 0 0 0,1 0-1 0 0,0-1 1 0 0,0 1 0 0 0,0-1 0 0 0,0 0 0 0 0,0 1 0 0 0,0-1 0 0 0,0 0-1 0 0,4 2 41 0 0,1-1 1 0 0,0 0-1 0 0,-1 0 1 0 0,1-1-1 0 0,0 0 1 0 0,0 0-1 0 0,0 0 1 0 0,0-1-1 0 0,0 0 1 0 0,0 0-1 0 0,0-1 1 0 0,0 0-1 0 0,0 0 1 0 0,0-1-1 0 0,-1 1 1 0 0,1-1-1 0 0,0-1 1 0 0,-1 0-1 0 0,4-2-41 0 0,113-76 794 0 0,-107 68-672 0 0,-2 3-23 0 0,-1-2 1 0 0,-1 0-1 0 0,0-1 1 0 0,0 0-1 0 0,-1 0 0 0 0,-1-1 1 0 0,0-1-1 0 0,-1 0 1 0 0,-1 0-1 0 0,0-1 0 0 0,1-4-99 0 0,-4 5 253 0 0,-8 21 11 0 0,-10 21-271 0 0,6-17-16 0 0,2 0 1 0 0,-1 0-1 0 0,1 0 1 0 0,1 1-1 0 0,0 0 1 0 0,1 0-1 0 0,0 0 1 0 0,0 0-1 0 0,1 1 1 0 0,1-1-1 0 0,0 0 1 0 0,0 1-1 0 0,1-1 1 0 0,0 1-1 0 0,3 8 23 0 0,-2-17 1 0 0,1 1 0 0 0,0 0-1 0 0,0-1 1 0 0,1 1-1 0 0,-1-1 1 0 0,1 0-1 0 0,-1 0 1 0 0,1 0-1 0 0,0 0 1 0 0,0 0 0 0 0,1-1-1 0 0,-1 1 1 0 0,0-1-1 0 0,1 0 1 0 0,0 0-1 0 0,-1 0 1 0 0,1 0-1 0 0,0-1 1 0 0,0 1 0 0 0,0-1-1 0 0,0 0 1 0 0,0-1-1 0 0,0 1 1 0 0,0 0-1 0 0,0-1 1 0 0,1 0-1 0 0,-1 0 1 0 0,0-1 0 0 0,0 1-1 0 0,0-1 1 0 0,0 1-1 0 0,0-1 1 0 0,0-1-1 0 0,0 1 1 0 0,0-1-1 0 0,0 1 1 0 0,-1-1-1 0 0,1 0 1 0 0,0 0 0 0 0,-1-1-1 0 0,3-1 0 0 0,12-11 78 0 0,0-1 0 0 0,-1-1 0 0 0,-1-1 0 0 0,-1 0 1 0 0,0 0-1 0 0,-1-2 0 0 0,-2 0 0 0 0,0 0 0 0 0,0-1 0 0 0,-2-1 0 0 0,6-19-78 0 0,-21 155-863 0 0,6-110 851 0 0,0 0 0 0 0,0 0 0 0 0,0 0 0 0 0,0 0 0 0 0,1 0 0 0 0,0-1 0 0 0,0 1 0 0 0,0-1 0 0 0,0 1 0 0 0,0-1 1 0 0,1 1-1 0 0,0-1 0 0 0,-1 0 0 0 0,1 0 0 0 0,0-1 0 0 0,0 1 0 0 0,1 0 0 0 0,-1-1 0 0 0,1 0 0 0 0,-1 0 0 0 0,1 0 0 0 0,0 0 0 0 0,-1-1 0 0 0,1 1 0 0 0,0-1 0 0 0,0 0 0 0 0,0 0 0 0 0,0 0 0 0 0,0-1 0 0 0,1 0 0 0 0,-1 1 0 0 0,0-1 0 0 0,0-1 0 0 0,0 1 0 0 0,0-1 0 0 0,0 1 0 0 0,0-1 0 0 0,1-1 12 0 0,3-2 41 0 0,-1-2-1 0 0,0 1 1 0 0,0-1-1 0 0,0 0 1 0 0,-1 0-1 0 0,0-1 1 0 0,0 0-1 0 0,0 0 0 0 0,-1-1 1 0 0,0 1-1 0 0,-1-1 1 0 0,3-4-41 0 0,59-158 576 0 0,-29 104-389 0 0,-36 65-188 0 0,0 0 1 0 0,0 1 0 0 0,0 0 0 0 0,0-1-1 0 0,1 1 1 0 0,-1 0 0 0 0,0-1-1 0 0,0 1 1 0 0,0 0 0 0 0,1 0 0 0 0,-1 0-1 0 0,0 0 1 0 0,0 0 0 0 0,0 0-1 0 0,1 0 1 0 0,-1 1 0 0 0,0-1 0 0 0,0 0-1 0 0,0 1 1 0 0,0-1 0 0 0,0 1 0 0 0,0-1-1 0 0,0 1 1 0 0,1-1 0 0 0,-2 1-1 0 0,1 0 1 0 0,0 0 0 0 0,0-1 0 0 0,0 1-1 0 0,0 0 1 0 0,0 0 0 0 0,-1 0-1 0 0,1 0 1 0 0,0 0 0 0 0,-1 0 0 0 0,1 0-1 0 0,0 0 1 0 0,-1 0 0 0 0,0 0-1 0 0,1 0 1 0 0,-1 1 0 0 0,0-1 0 0 0,1 0-1 0 0,-1 0 1 0 0,0 0 0 0 0,0 1 0 0 0,0-1-1 0 0,0 0 1 0 0,0 0 0 0 0,0 0-1 0 0,0 0 1 0 0,-1 1 0 0 0,1-1 0 0 0,2 4 27 0 0,44 176 263 0 0,63 277-86 0 0,-100-394-189 0 0,-3 1-1 0 0,-2 1 0 0 0,-3-1 1 0 0,-4 0-15 0 0,3-50 22 0 0,-1 0-1 0 0,-1 0 1 0 0,0-1 0 0 0,-1 1-1 0 0,0-1 1 0 0,-2 0 0 0 0,1 0 0 0 0,-2 0-1 0 0,0-1 1 0 0,0 1 0 0 0,-2-1 0 0 0,1-1-1 0 0,-1 0 1 0 0,-1 0 0 0 0,-1 0 0 0 0,1-1-1 0 0,-2 0 1 0 0,1-1 0 0 0,-1-1 0 0 0,-7 5-22 0 0,15-12 9 0 0,-1 0 1 0 0,1 0-1 0 0,-1 0 1 0 0,0 0-1 0 0,0 0 1 0 0,0-1-1 0 0,0 0 1 0 0,0 0-1 0 0,0 0 1 0 0,0 0-1 0 0,0-1 1 0 0,0 0 0 0 0,0 1-1 0 0,0-2 1 0 0,-1 1-1 0 0,1 0 1 0 0,0-1-1 0 0,0 0 1 0 0,0 1-1 0 0,0-2 1 0 0,0 1-1 0 0,0 0 1 0 0,0-1 0 0 0,1 0-1 0 0,-1 0 1 0 0,0 0-1 0 0,1 0 1 0 0,-1-1-1 0 0,1 1 1 0 0,0-1-1 0 0,0 0 1 0 0,0 0-1 0 0,0 0 1 0 0,1 0-1 0 0,-1-1 1 0 0,1 1 0 0 0,0-1-1 0 0,0 1 1 0 0,0-1-10 0 0,-4-11-1 0 0,1 0 0 0 0,1 0 1 0 0,1 0-1 0 0,0-1 0 0 0,1 1 1 0 0,0-1-1 0 0,1 0 0 0 0,1 0 1 0 0,1 1-1 0 0,0-1 0 0 0,1 0 1 0 0,1 1-1 0 0,0 0 0 0 0,3-8 1 0 0,7-12-166 0 0,1 1-1 0 0,1 0 1 0 0,2 0 0 0 0,1 2-1 0 0,2 0 1 0 0,1 2 0 0 0,2 0-1 0 0,1 1 1 0 0,1 1-1 0 0,1 2 1 0 0,1 0 0 0 0,1 2-1 0 0,24-15 167 0 0,110-54-3582 0 0,-103 70-635 0 0,-2 6-4137 0 0,-39 13-2692 0 0</inkml:trace>
  <inkml:trace contextRef="#ctx0" brushRef="#br0" timeOffset="2450.235">1 1649 15323 0 0,'0'0'1030'0'0,"0"0"-141"0"0,0 0 140 0 0,37-18 296 0 0,123-59 165 0 0,3 22 1108 0 0,-38 28-579 0 0,1 5 1 0 0,121-4-2020 0 0,-174 20 283 0 0,576-31 1307 0 0,861-23-754 0 0,-727-5-990 0 0,-451 16-2561 0 0,-235 27-1663 0 0,-61 13-1475 0 0,-9 4-6254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25 10138 0 0,'0'0'1863'0'0,"0"0"-194"0"0,0 0-184 0 0,0 0-162 0 0,0 0-211 0 0,0 0-201 0 0,-34 11-113 0 0,-106 34-105 0 0,134-44-631 0 0,0 1 0 0 0,1 0 0 0 0,-1 0 0 0 0,0 0 0 0 0,1 1 0 0 0,-1 0 0 0 0,1 0 0 0 0,0 0 0 0 0,0 1 0 0 0,0-1 0 0 0,1 1 0 0 0,-1 1 0 0 0,1-1 0 0 0,-3 4-62 0 0,-4 5 136 0 0,-2 0-77 0 0,-1 1 0 0 0,2 0 0 0 0,0 1 0 0 0,1 1 0 0 0,0-1 0 0 0,2 2 0 0 0,0-1 0 0 0,0 2 0 0 0,2-1 0 0 0,0 1 0 0 0,1 0 0 0 0,0 0 0 0 0,2 0 0 0 0,0 1 0 0 0,2 0 0 0 0,0 0 0 0 0,0 0 0 0 0,2 0 0 0 0,1 12-59 0 0,2-25 66 0 0,0 0 0 0 0,1 0 0 0 0,-1 0 0 0 0,1 0 0 0 0,0 0 0 0 0,1-1 0 0 0,-1 0 0 0 0,1 0 0 0 0,0 0 0 0 0,0-1 0 0 0,1 1 0 0 0,-1-1 0 0 0,1-1 0 0 0,0 1 0 0 0,0-1 1 0 0,0 0-1 0 0,1 0 0 0 0,-1-1 0 0 0,1 1 0 0 0,-1-2 0 0 0,1 1 0 0 0,0-1 0 0 0,0 0 0 0 0,0 0 0 0 0,0-1 0 0 0,-1 0 0 0 0,1 0 0 0 0,0 0 0 0 0,0-1 0 0 0,0 0 0 0 0,0-1 0 0 0,-1 1 0 0 0,1-1 0 0 0,0-1 1 0 0,-1 1-1 0 0,3-2-66 0 0,17-6 233 0 0,-1-1 1 0 0,0-1 0 0 0,-1-2 0 0 0,-1 0 0 0 0,0-1 0 0 0,0-1 0 0 0,-2-2 0 0 0,0 0 0 0 0,-1-1 0 0 0,3-5-234 0 0,-12 11 29 0 0,0 0 1 0 0,0 0 0 0 0,-2-1 0 0 0,1-1 0 0 0,-2 0-1 0 0,0 0 1 0 0,-1 0 0 0 0,-1-1 0 0 0,0 0-1 0 0,-1-1 1 0 0,0 1 0 0 0,-2-1 0 0 0,0 0-1 0 0,-1 0 1 0 0,0 0 0 0 0,-2-17-30 0 0,0 29-95 0 0,-1-1 1 0 0,0 1-1 0 0,0 0 1 0 0,0-1-1 0 0,-1 1 1 0 0,1 0 0 0 0,-1 0-1 0 0,0 0 1 0 0,-1 0-1 0 0,0 0 1 0 0,1 1-1 0 0,-1-1 1 0 0,-1 1-1 0 0,1 0 1 0 0,-1-1-1 0 0,1 2 1 0 0,-1-1-1 0 0,-1 0 1 0 0,1 1-1 0 0,0 0 1 0 0,-1 0-1 0 0,1 0 1 0 0,-1 0-1 0 0,0 1 1 0 0,0 0 0 0 0,0 0-1 0 0,0 0 1 0 0,-1 0-1 0 0,1 1 95 0 0,-6-2-466 0 0,0 1 0 0 0,0 0 0 0 0,0 1 0 0 0,0 0 0 0 0,0 1 0 0 0,0 0 0 0 0,0 1 0 0 0,0 0 0 0 0,0 1-1 0 0,0 0 1 0 0,0 0 0 0 0,1 1 0 0 0,-1 1 0 0 0,0 0 466 0 0,-59 32-9894 0 0,48-22 1743 0 0</inkml:trace>
  <inkml:trace contextRef="#ctx0" brushRef="#br0" timeOffset="388.899">411 441 5473 0 0,'0'0'1698'0'0,"0"0"-107"0"0,0 0 55 0 0,0 0 99 0 0,0 0-11 0 0,0 0-144 0 0,0 0-190 0 0,-35 13-228 0 0,-111 39-240 0 0,68-6 191 0 0,67-35-895 0 0,-1-1-128 0 0,0 1 0 0 0,0-1 0 0 0,2 2 0 0 0,-1-1-1 0 0,2 2 1 0 0,-1-1 0 0 0,2 1 0 0 0,-1 1 0 0 0,2-1 0 0 0,0 1-1 0 0,1 1 1 0 0,0-1 0 0 0,1 1 0 0 0,1 0 0 0 0,0 0-1 0 0,1 1 1 0 0,0-1 0 0 0,2 1 0 0 0,0-1 0 0 0,0 2-100 0 0,2-11 41 0 0,0-1 1 0 0,1 0-1 0 0,0 0 0 0 0,0 0 1 0 0,0 0-1 0 0,0-1 0 0 0,0 1 1 0 0,1 0-1 0 0,0-1 0 0 0,0 0 1 0 0,0 1-1 0 0,1-1 1 0 0,0-1-1 0 0,-1 1 0 0 0,1 0 1 0 0,0-1-1 0 0,1 0 0 0 0,-1 0 1 0 0,1 0-1 0 0,-1 0 0 0 0,1-1 1 0 0,0 0-1 0 0,0 0 1 0 0,0 0-1 0 0,0-1 0 0 0,0 1 1 0 0,0-1-1 0 0,1 0-41 0 0,5 1 206 0 0,1-1-1 0 0,-1 0 1 0 0,0 0-1 0 0,1-1 1 0 0,-1-1-1 0 0,0 0 1 0 0,1 0-1 0 0,-1-1 1 0 0,0 0-1 0 0,0-1 1 0 0,0-1 0 0 0,7-2-206 0 0,-6 1 95 0 0,1 0 0 0 0,-1-1 0 0 0,-1 0 0 0 0,1-1 0 0 0,-1 0 1 0 0,0 0-1 0 0,-1-2 0 0 0,1 1 0 0 0,-2-1 0 0 0,1-1 0 0 0,-1 1 1 0 0,-1-2-1 0 0,0 1 0 0 0,0-1 0 0 0,-1 0 0 0 0,0-1 0 0 0,-1 0 1 0 0,-1 0-1 0 0,0 0 0 0 0,0-1 0 0 0,-1 1 0 0 0,-1-1 0 0 0,0 0 1 0 0,-1 0-1 0 0,0-2-95 0 0,-1 7-50 0 0,-1-1 1 0 0,0 1 0 0 0,0 0-1 0 0,-1 0 1 0 0,0 0 0 0 0,-1-1-1 0 0,0 1 1 0 0,0 0 0 0 0,-1 1-1 0 0,1-1 1 0 0,-2 0 0 0 0,1 1-1 0 0,-1 0 1 0 0,0-1 0 0 0,-1 1-1 0 0,0 1 1 0 0,0-1 0 0 0,0 1-1 0 0,-1 0 1 0 0,1 0-1 0 0,-2 1 1 0 0,0-1 49 0 0,2 2-182 0 0,0 1 1 0 0,-1 0-1 0 0,1 1 0 0 0,-1-1 0 0 0,0 1 1 0 0,0 0-1 0 0,0 1 0 0 0,0-1 0 0 0,0 1 0 0 0,0 0 1 0 0,0 1-1 0 0,-1-1 0 0 0,1 1 0 0 0,0 0 1 0 0,0 1-1 0 0,0 0 0 0 0,-6 1 182 0 0,-57 29-10245 0 0,55-20-906 0 0</inkml:trace>
  <inkml:trace contextRef="#ctx0" brushRef="#br0" timeOffset="647.194">765 721 17588 0 0,'0'0'1445'0'0,"0"0"-382"0"0,0 0-183 0 0,0 0-90 0 0,0 0-127 0 0,0 0-140 0 0,0 0-129 0 0,0 0-116 0 0,0 0-112 0 0,0 0-58 0 0,0 0-52 0 0,0 0-21 0 0,0 0-11 0 0,-11 19-36 0 0,-33 55-33 0 0,39-42-1997 0 0,23-36-1593 0 0,-17 3 3404 0 0,15-12-7908 0 0,-11 6-1770 0 0</inkml:trace>
  <inkml:trace contextRef="#ctx0" brushRef="#br0" timeOffset="1051.742">1196 117 11835 0 0,'0'0'4007'0'0,"0"0"-1758"0"0,0 0-826 0 0,0 0-345 0 0,0 0-292 0 0,0 0-217 0 0,0 0-139 0 0,0 0-41 0 0,0 0 9 0 0,0 0 16 0 0,0 0-44 0 0,0 0-61 0 0,-30 33-79 0 0,-93 104-105 0 0,45-23 34 0 0,69-97-151 0 0,0-1 1 0 0,1 1 0 0 0,1 0 0 0 0,0 1 0 0 0,2 0 0 0 0,0 0 0 0 0,1 0 0 0 0,0 0-1 0 0,2 1 1 0 0,0 0 0 0 0,1-1 0 0 0,1 1 0 0 0,1 0 0 0 0,2 13-9 0 0,-1-24 25 0 0,1-1-1 0 0,-1 0 1 0 0,1 0 0 0 0,0 0 0 0 0,1 0 0 0 0,0-1 0 0 0,0 1 0 0 0,0-1 0 0 0,1 0-1 0 0,0 0 1 0 0,0-1 0 0 0,1 0 0 0 0,-1 1 0 0 0,1-2 0 0 0,0 1 0 0 0,0-1 0 0 0,1 0 0 0 0,-1 0-1 0 0,1 0 1 0 0,0-1 0 0 0,0 0 0 0 0,0-1 0 0 0,1 0 0 0 0,-1 0 0 0 0,0 0 0 0 0,1-1-1 0 0,5 1-24 0 0,-2-1 132 0 0,0 0 0 0 0,0 0 0 0 0,0-1 0 0 0,0-1 0 0 0,0 1-1 0 0,0-2 1 0 0,0 0 0 0 0,0 0 0 0 0,0-1 0 0 0,-1 0 0 0 0,1-1-1 0 0,-1 0 1 0 0,0-1 0 0 0,0 0 0 0 0,0 0 0 0 0,-1-1-1 0 0,0 0 1 0 0,8-8-132 0 0,-12 11 24 0 0,-1 0 0 0 0,0-1 0 0 0,0 0 0 0 0,0 0 0 0 0,0 0 0 0 0,-1 0 0 0 0,1-1 0 0 0,-1 1-1 0 0,0-1 1 0 0,0 0 0 0 0,-1 0 0 0 0,1 0 0 0 0,-1 0 0 0 0,0 0 0 0 0,-1-1 0 0 0,1 1 0 0 0,-1-1 0 0 0,0 1 0 0 0,-1-1-1 0 0,1 1 1 0 0,-1-1 0 0 0,0 1 0 0 0,0-1 0 0 0,-1 0 0 0 0,0 1 0 0 0,0-1 0 0 0,0 1 0 0 0,0 0 0 0 0,-1-1 0 0 0,0 1-1 0 0,0 0 1 0 0,-1 0 0 0 0,1 0 0 0 0,-1 0 0 0 0,0 0 0 0 0,0 1 0 0 0,-1-1 0 0 0,1 1 0 0 0,-1 0 0 0 0,0 0 0 0 0,0 0-1 0 0,-3-1-22 0 0,-5-1-89 0 0,0 2 0 0 0,-1 0 1 0 0,1 0-1 0 0,-1 1 0 0 0,0 0 1 0 0,0 1-1 0 0,0 1 0 0 0,0 0 1 0 0,0 1-1 0 0,0 0 0 0 0,0 1 1 0 0,0 0-1 0 0,1 1 0 0 0,-1 1 1 0 0,0 0-1 0 0,1 0 0 0 0,-1 2 1 0 0,1-1-1 0 0,0 2 88 0 0,-114 59-2841 0 0,87-38-732 0 0,2 1-3699 0 0,20-13-4520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7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257 111 2665 0 0,'0'0'2099'0'0,"0"0"-631"0"0,0 0-140 0 0,0 0 129 0 0,0 0 190 0 0,0 0 73 0 0,0 0-105 0 0,0 0-249 0 0,0 0-297 0 0,0 0-222 0 0,0 0-192 0 0,-8-5-124 0 0,-23-14-67 0 0,0 28 383 0 0,15 5-630 0 0,0 0 0 0 0,2 1 0 0 0,-1 1 0 0 0,2 1 0 0 0,0-1 0 0 0,1 2 0 0 0,1 0 0 0 0,1 0 0 0 0,0 1 0 0 0,2 1 0 0 0,0-1 0 0 0,1 1 0 0 0,-2 11-217 0 0,5-23 33 0 0,0 1-1 0 0,0-1 1 0 0,1 1-1 0 0,1 0 1 0 0,0 0-1 0 0,0 0 1 0 0,0 1-1 0 0,1-1 0 0 0,1 0 1 0 0,-1 1-1 0 0,1-1 1 0 0,1 0-1 0 0,0 1 1 0 0,0-1-1 0 0,1 0 0 0 0,0 0 1 0 0,1 0-1 0 0,0 0 1 0 0,0 0-1 0 0,1 0 1 0 0,0-1-1 0 0,1 0 0 0 0,0 0 1 0 0,0 0-1 0 0,4 5-32 0 0,1-7 86 0 0,0 1 1 0 0,1-2-1 0 0,-1 1 0 0 0,1-1 0 0 0,0-1 0 0 0,1 0 0 0 0,-1-1 0 0 0,1 0 0 0 0,0 0 1 0 0,-1-1-1 0 0,1-1 0 0 0,0 0 0 0 0,0-1 0 0 0,0 0 0 0 0,0-1 0 0 0,0 0 1 0 0,0-1-1 0 0,-1 0 0 0 0,1-1 0 0 0,0 0 0 0 0,10-5-86 0 0,5-3 228 0 0,-1 0 0 0 0,0-2 0 0 0,-1-1 0 0 0,0-1 0 0 0,-1-1 0 0 0,-1-2 0 0 0,0 0 0 0 0,11-13-228 0 0,-15 14 94 0 0,-2-1-1 0 0,0-1 1 0 0,-1 0-1 0 0,-1-1 0 0 0,-1 0 1 0 0,-1-2-1 0 0,0 0 1 0 0,-2 0-1 0 0,-1-1 1 0 0,0 0-1 0 0,0-7-93 0 0,-8 24-2 0 0,0 0 0 0 0,-1-1-1 0 0,1 1 1 0 0,-1-1 0 0 0,-1 1 0 0 0,1-1-1 0 0,-1 0 1 0 0,-1 1 0 0 0,1-1 0 0 0,-1 1-1 0 0,0-1 1 0 0,0 0 0 0 0,-1 1-1 0 0,0 0 1 0 0,0 0 0 0 0,-1-1 0 0 0,0 1-1 0 0,0 0 1 0 0,0 1 0 0 0,0-1-1 0 0,-1 1 1 0 0,0-1 0 0 0,0 1 0 0 0,-1 0-1 0 0,1 1 1 0 0,-1-1 0 0 0,0 1 0 0 0,-1 0-1 0 0,1 0 1 0 0,-1 0 0 0 0,-1 0 2 0 0,-2-1-118 0 0,0 1 0 0 0,0 0 1 0 0,-1 0-1 0 0,1 1 0 0 0,-1 0 0 0 0,0 1 1 0 0,1 0-1 0 0,-1 1 0 0 0,0 0 1 0 0,-1 0-1 0 0,1 1 0 0 0,0 0 1 0 0,0 1-1 0 0,0 0 0 0 0,0 1 1 0 0,1 0-1 0 0,-1 0 0 0 0,0 1 1 0 0,1 1-1 0 0,-1-1 0 0 0,1 1 0 0 0,-6 4 118 0 0,-86 59-4699 0 0,17 15-7303 0 0,67-62 3292 0 0</inkml:trace>
  <inkml:trace contextRef="#ctx0" brushRef="#br0" timeOffset="413.402">75 461 1456 0 0,'0'0'5053'0'0,"0"0"-2331"0"0,0 0-744 0 0,0 0-54 0 0,0 0-56 0 0,0 0-188 0 0,0 0-244 0 0,0 0-224 0 0,0 0-170 0 0,0 0-152 0 0,0 0-142 0 0,0 0-127 0 0,5-10-123 0 0,18-33-84 0 0,-21 39-312 0 0,1 0 0 0 0,0 0 0 0 0,0 0-1 0 0,0 0 1 0 0,0 1 0 0 0,1-1-1 0 0,-1 1 1 0 0,1 0 0 0 0,0 0 0 0 0,0 0-1 0 0,0 0 1 0 0,1 1 0 0 0,-1 0 0 0 0,0 0-1 0 0,1 0 1 0 0,4-1-102 0 0,10-5 155 0 0,-11 3-124 0 0,0 1 0 0 0,0 1 0 0 0,0-1 0 0 0,1 1 0 0 0,0 0 0 0 0,0 1 0 0 0,-1 0 0 0 0,1 1 0 0 0,0 0 0 0 0,0 0-1 0 0,1 0-30 0 0,2 3 70 0 0,0 0-1 0 0,0 0 0 0 0,0 1 1 0 0,0 0-1 0 0,0 1 0 0 0,-1 1 0 0 0,1 0 1 0 0,9 6-70 0 0,31 11 775 0 0,-44-19-645 0 0,-1-1 1 0 0,1 0-1 0 0,0-1 0 0 0,0 0 1 0 0,0 0-1 0 0,0-1 0 0 0,0 0 1 0 0,0 0-1 0 0,0-1 1 0 0,0 0-1 0 0,0 0 0 0 0,0-1 1 0 0,0 0-1 0 0,-1-1 0 0 0,3 0-130 0 0,-6 1-1598 0 0,7-6 5201 0 0,-9 5-4993 0 0,-3 2-4722 0 0,-4 0-6700 0 0,4 1 2171 0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1 227 0 0 0,'0'0'2200'0'0,"0"0"236"0"0,0 0 106 0 0,0 0 25 0 0,0 0-107 0 0,0 0-266 0 0,0 0-380 0 0,0 0-373 0 0,0 0-300 0 0,0 0-180 0 0,0 0-143 0 0,0 0-131 0 0,0 0-107 0 0,0 0-107 0 0,16 3 1186 0 0,103-2 1230 0 0,95-2-1640 0 0,-57-36-1670 0 0,-146 32-7 0 0,-4 2-5898 0 0,-10 8-5855 0 0,-1-1 3426 0 0</inkml:trace>
  <inkml:trace contextRef="#ctx0" brushRef="#br0" timeOffset="257.611">71 466 13595 0 0,'0'0'1344'0'0,"0"0"-330"0"0,0 0 33 0 0,0 0 173 0 0,0 0 55 0 0,0 0-79 0 0,0 0-168 0 0,0 0-132 0 0,0 0-91 0 0,0 0-101 0 0,0 0-109 0 0,0 0-129 0 0,32 5-123 0 0,102 14-111 0 0,-41-28 47 0 0,74-31-755 0 0,-113 24-3355 0 0,0-1-5289 0 0,-40 13-2316 0 0</inkml:trace>
  <inkml:trace contextRef="#ctx0" brushRef="#br0" timeOffset="1149.21">849 24 3121 0 0,'0'0'2726'0'0,"0"0"-765"0"0,0 0-251 0 0,0 0 5 0 0,0 0 13 0 0,0 0-99 0 0,0 0-216 0 0,0 0-266 0 0,0 0-230 0 0,0 0-203 0 0,0 0-168 0 0,0 0-101 0 0,2-1-78 0 0,6-3-135 0 0,1 0 0 0 0,-1 1 0 0 0,0 0 0 0 0,1 1 0 0 0,0 0 0 0 0,-1 0 0 0 0,1 1 1 0 0,0 0-1 0 0,0 0 0 0 0,0 1 0 0 0,0 0 0 0 0,0 1 0 0 0,0 0-232 0 0,11-1 198 0 0,-17 0-186 0 0,0 0 0 0 0,-1 0 0 0 0,1 0 0 0 0,0 0 0 0 0,0 0 0 0 0,0 1 0 0 0,0-1 0 0 0,-1 1 0 0 0,1 0 0 0 0,0-1-1 0 0,-1 1 1 0 0,1 1 0 0 0,0-1 0 0 0,-1 0 0 0 0,1 1 0 0 0,-1-1 0 0 0,0 1 0 0 0,1 0 0 0 0,-1-1 0 0 0,0 1 0 0 0,0 0 0 0 0,0 0 0 0 0,-1 1-1 0 0,1-1 1 0 0,0 0 0 0 0,-1 1 0 0 0,1-1 0 0 0,-1 1 0 0 0,0-1 0 0 0,0 1 0 0 0,0 0 0 0 0,0-1 0 0 0,0 1 0 0 0,-1 0 0 0 0,1 0 0 0 0,-1 0-1 0 0,0-1 1 0 0,0 1 0 0 0,0 0 0 0 0,0 0 0 0 0,0 0 0 0 0,-1 0 0 0 0,1-1 0 0 0,-1 1 0 0 0,1 0 0 0 0,-1 0 0 0 0,0-1 0 0 0,0 1 0 0 0,-1 0-1 0 0,1-1-11 0 0,-18 32 61 0 0,-1-1 0 0 0,-1-2 0 0 0,-2 0-1 0 0,-1-1 1 0 0,-2-1 0 0 0,-23 20-61 0 0,-64 77 122 0 0,109-121-92 0 0,0 0 0 0 0,0 0 0 0 0,1 1 0 0 0,0-1 0 0 0,0 1-1 0 0,0-1 1 0 0,1 1 0 0 0,0 0 0 0 0,0 0 0 0 0,0 0 0 0 0,1 1 0 0 0,0-1-1 0 0,0 0 1 0 0,1 0 0 0 0,0 1 0 0 0,0-1 0 0 0,0 0 0 0 0,1 4-30 0 0,2-6 45 0 0,0 0 1 0 0,0-1 0 0 0,0 1 0 0 0,0-1 0 0 0,1 0 0 0 0,0 0-1 0 0,-1 0 1 0 0,1 0 0 0 0,0-1 0 0 0,0 1 0 0 0,0-1-1 0 0,1 0 1 0 0,-1 0 0 0 0,0-1 0 0 0,1 1 0 0 0,-1-1-1 0 0,1 0 1 0 0,0 0 0 0 0,-1-1 0 0 0,2 1-46 0 0,171 6 1027 0 0,-90-30-1055 0 0,-27-26-3968 0 0,-31 5-3088 0 0,-24 36 4948 0 0,4-3-3762 0 0,-4 6-1878 0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2785 0 0,'0'0'2870'0'0,"0"0"-1149"0"0,0 0-335 0 0,0 0 56 0 0,0 0 42 0 0,0 0-72 0 0,0 0-213 0 0,0 0-279 0 0,0 0-269 0 0,0 0-178 0 0,0 0-74 0 0,0 0 11 0 0,0 0 62 0 0,2 11 57 0 0,31 290 1988 0 0,0-13-1616 0 0,-20-233 26 0 0,0-70 1826 0 0,59-172-1082 0 0,54-184-1155 0 0,-58 219-2039 0 0,-55 185-10238 0 0,-13-19 5885 0 0,0-2-2402 0 0</inkml:trace>
  <inkml:trace contextRef="#ctx0" brushRef="#br0" timeOffset="454.621">384 567 4345 0 0,'0'0'3037'0'0,"0"0"-1488"0"0,0 0-323 0 0,0 0 201 0 0,0 0 141 0 0,0 0-92 0 0,0 0-229 0 0,0 0-165 0 0,0 0-134 0 0,0 0-112 0 0,0 0-104 0 0,0 0-137 0 0,0 0-97 0 0,20-6-46 0 0,66-20-20 0 0,-83 25-373 0 0,0 0 0 0 0,-1 1-1 0 0,1-1 1 0 0,0 0 0 0 0,-1 0 0 0 0,1-1 0 0 0,-1 1-1 0 0,1 0 1 0 0,-1-1 0 0 0,0 0 0 0 0,0 1 0 0 0,1-1-1 0 0,-1 0 1 0 0,0 0 0 0 0,-1 0 0 0 0,1-1 0 0 0,0 1-1 0 0,-1 0 1 0 0,1-1 0 0 0,-1 1 0 0 0,1-1 0 0 0,-1 1-1 0 0,0-1 1 0 0,0 0 0 0 0,-1 1 0 0 0,1-2-59 0 0,2-5 162 0 0,-2 7-162 0 0,-1-1 0 0 0,1 1-1 0 0,-1 0 1 0 0,0-1 0 0 0,0 1 0 0 0,0 0 0 0 0,0-1 0 0 0,0 1 0 0 0,0-1-1 0 0,0 1 1 0 0,-1 0 0 0 0,1-1 0 0 0,-1 1 0 0 0,0 0 0 0 0,0 0-1 0 0,0 0 1 0 0,0-1 0 0 0,0 1 0 0 0,0 0 0 0 0,0 0 0 0 0,-1 0-1 0 0,1 0 1 0 0,-1 1 0 0 0,0-1 0 0 0,1 0 0 0 0,-1 1 0 0 0,0-1-1 0 0,0 1 1 0 0,0 0 0 0 0,0-1 0 0 0,0 1 0 0 0,0 0 0 0 0,0 0-1 0 0,-1 0 1 0 0,1 0 0 0 0,0 1 0 0 0,0-1 0 0 0,-1 1 0 0 0,1-1 0 0 0,0 1-1 0 0,-1 0 1 0 0,1 0 0 0 0,-1 0 0 0 0,1 0 0 0 0,0 0 0 0 0,-1 1-1 0 0,1-1 1 0 0,0 1 0 0 0,-1-1 0 0 0,1 1 0 0 0,0 0 0 0 0,0 0-1 0 0,0 0 1 0 0,-1 0 0 0 0,1 1 0 0 0,0-1 0 0 0,0 0 0 0 0,0 1 0 0 0,-7 6-23 0 0,-1 0 1 0 0,2 1-1 0 0,0 0 0 0 0,0 0 1 0 0,0 1-1 0 0,1 0 1 0 0,1 0-1 0 0,-1 1 1 0 0,2 0-1 0 0,0 0 1 0 0,0 0-1 0 0,1 1 0 0 0,0-1 1 0 0,1 1-1 0 0,0 0 1 0 0,1 0-1 0 0,0 0 1 0 0,1 1-1 0 0,1-1 1 0 0,0 0-1 0 0,0 0 1 0 0,3 11 22 0 0,-3-16 16 0 0,0-1 0 0 0,1 1 0 0 0,0-1 1 0 0,0 1-1 0 0,1-1 0 0 0,0 0 1 0 0,0 1-1 0 0,0-1 0 0 0,1 0 1 0 0,0 0-1 0 0,0-1 0 0 0,1 1 0 0 0,-1 0 1 0 0,1-1-1 0 0,0 0 0 0 0,1 0 1 0 0,-1 0-1 0 0,1-1 0 0 0,0 1 1 0 0,0-1-1 0 0,1 0 0 0 0,-1-1 1 0 0,1 1-1 0 0,0-1 0 0 0,-1 0 0 0 0,2-1 1 0 0,-1 1-1 0 0,0-1 0 0 0,0 0 1 0 0,1-1-1 0 0,-1 0 0 0 0,1 0 1 0 0,-1 0-1 0 0,1 0 0 0 0,-1-1 1 0 0,1 0-1 0 0,0-1 0 0 0,-1 0 0 0 0,1 0 1 0 0,-1 0-1 0 0,1-1 0 0 0,-1 1 1 0 0,0-2-1 0 0,5-1-16 0 0,7-10-981 0 0,-1 0 0 0 0,0-1 0 0 0,-1-1-1 0 0,-1 0 1 0 0,0-1 0 0 0,8-14 981 0 0,26-29-8363 0 0,-32 41 3516 0 0,-5 4 591 0 0</inkml:trace>
  <inkml:trace contextRef="#ctx0" brushRef="#br0" timeOffset="710.587">993 453 792 0 0,'0'0'2209'0'0,"0"0"-153"0"0,0 0 181 0 0,0 0 306 0 0,0 0-17 0 0,0 0-345 0 0,0 0-456 0 0,0 0-378 0 0,0 0-272 0 0,0 0-198 0 0,0 0-137 0 0,0 0-138 0 0,-14 28-137 0 0,-41 85-126 0 0,-5 33 70 0 0,58-113-2520 0 0,2-33 1131 0 0,0 0-262 0 0,-2-1-5222 0 0,1-3 3319 0 0,-1-1-1578 0 0,0 4 1265 0 0</inkml:trace>
  <inkml:trace contextRef="#ctx0" brushRef="#br0" timeOffset="952.696">741 438 6225 0 0,'0'0'2925'0'0,"0"0"-367"0"0,0 0-390 0 0,0 0-395 0 0,0 0-473 0 0,0 0-441 0 0,0 0-271 0 0,0 0-108 0 0,0 0-3 0 0,0 0 56 0 0,0 0 9 0 0,0 0-39 0 0,0 0-56 0 0,9 14-54 0 0,28 45-15 0 0,-25-42-103 0 0,1-2 0 0 0,0 1 1 0 0,1-2-1 0 0,1 0 0 0 0,0 0 0 0 0,1-2 1 0 0,0 0-1 0 0,4 1-275 0 0,54 45 288 0 0,1-15-355 0 0,-39-38-3450 0 0,-24-14-2495 0 0,-10 3-755 0 0,-2 2-1509 0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63 8730 0 0,'0'0'2004'0'0,"0"0"-226"0"0,0 0-260 0 0,0 0-125 0 0,0 0-124 0 0,0 0-175 0 0,0 0-172 0 0,0 0-217 0 0,0 0-174 0 0,0 0-76 0 0,0 0 0 0 0,0 0 12 0 0,0 0 11 0 0,0 8-35 0 0,-9 153 1399 0 0,4-73-1343 0 0,8-83-465 0 0,0 0 1 0 0,0 0 0 0 0,1 0 0 0 0,0 0 0 0 0,0-1 0 0 0,0 0 0 0 0,1 0 0 0 0,-1 0 0 0 0,1 0 0 0 0,0-1 0 0 0,0 1-1 0 0,1-1 1 0 0,-1 0 0 0 0,0-1 0 0 0,1 0 0 0 0,0 0 0 0 0,2 1-35 0 0,81 4-488 0 0,-46-34-4744 0 0,-21 1-2151 0 0,-21 24 6620 0 0,6-8-4503 0 0,0 5-778 0 0</inkml:trace>
  <inkml:trace contextRef="#ctx0" brushRef="#br0" timeOffset="270.455">404 11 7922 0 0,'0'0'2698'0'0,"0"0"-758"0"0,0 0-425 0 0,0 0-137 0 0,0 0-97 0 0,0 0-118 0 0,0 0-124 0 0,0 0-137 0 0,0 0-70 0 0,0 0-84 0 0,0 0-105 0 0,0 0-97 0 0,-25 33-75 0 0,-75 103-45 0 0,44-36 317 0 0,40-61-664 0 0,1 0 1 0 0,2 1-1 0 0,2 1 1 0 0,2 0-1 0 0,1 0 1 0 0,2 1-1 0 0,2 0 1 0 0,2 42-80 0 0,-2-28 363 0 0,3-45-2436 0 0,0-4-4238 0 0,1-7-5909 0 0,0-4 7578 0 0</inkml:trace>
  <inkml:trace contextRef="#ctx0" brushRef="#br0" timeOffset="604.985">715 177 6353 0 0,'0'0'2374'0'0,"0"0"-896"0"0,0 0-290 0 0,0 0 59 0 0,0 0 88 0 0,0 0-47 0 0,0 0-122 0 0,0 0-179 0 0,0 0-199 0 0,-34 22-160 0 0,-103 68-159 0 0,71-25 36 0 0,58-51-407 0 0,1-1 10 0 0,-1-1 0 0 0,2 1 0 0 0,0 0 0 0 0,0 0 0 0 0,1 0 0 0 0,1 1 0 0 0,0 0 0 0 0,1 0 0 0 0,0 0 0 0 0,2 0 1 0 0,-1 9-109 0 0,1-20 19 0 0,1 1 1 0 0,-1 0 0 0 0,1-1-1 0 0,0 1 1 0 0,0 0 0 0 0,0-1-1 0 0,1 1 1 0 0,-1 0 0 0 0,1-1 0 0 0,0 1-1 0 0,0-1 1 0 0,0 1 0 0 0,1-1-1 0 0,-1 0 1 0 0,1 1 0 0 0,0-1-1 0 0,-1 0 1 0 0,2 0 0 0 0,-1 0 0 0 0,0 0-1 0 0,0-1 1 0 0,1 1 0 0 0,0-1-1 0 0,-1 1 1 0 0,1-1 0 0 0,0 0-1 0 0,0 0 1 0 0,0 0 0 0 0,1 0 0 0 0,-1-1-1 0 0,2 2-19 0 0,4-1 149 0 0,0 1 0 0 0,0-2 0 0 0,0 1 0 0 0,1-1 0 0 0,-1 0 0 0 0,0-1 0 0 0,0 0 0 0 0,1 0 0 0 0,-1-1 0 0 0,0-1 0 0 0,0 1 0 0 0,0-2 0 0 0,0 1 0 0 0,0-1 0 0 0,0 0 0 0 0,-1-1 0 0 0,1 0 0 0 0,-1 0 0 0 0,0-1 0 0 0,0 0 0 0 0,-1 0 0 0 0,6-6-149 0 0,-1 2 97 0 0,-1-1-1 0 0,0-1 1 0 0,-1 1-1 0 0,0-2 0 0 0,-1 1 1 0 0,0-1-1 0 0,0-1 1 0 0,-2 0-1 0 0,1 0 1 0 0,-2 0-1 0 0,0-1 1 0 0,0 0-1 0 0,2-14-96 0 0,-4 15-45 0 0,-1 0 1 0 0,-1-1-1 0 0,-1 0 0 0 0,0 1 0 0 0,0-1 1 0 0,-1 0-1 0 0,-1 0 0 0 0,-1 1 1 0 0,0-1-1 0 0,-3-12 45 0 0,3 21-244 0 0,0-1 0 0 0,0 0 1 0 0,-1 1-1 0 0,0-1 0 0 0,0 1 1 0 0,0 0-1 0 0,-1 0 0 0 0,1 0 0 0 0,-1 1 1 0 0,0-1-1 0 0,-1 1 0 0 0,1 0 1 0 0,-1 0-1 0 0,0 0 0 0 0,0 1 0 0 0,0 0 1 0 0,0 0 243 0 0,-47-6-7105 0 0,43 9 3802 0 0,-1 0-6950 0 0</inkml:trace>
  <inkml:trace contextRef="#ctx0" brushRef="#br0" timeOffset="1017.313">1123 251 5593 0 0,'0'0'2349'0'0,"0"0"-634"0"0,0 0-320 0 0,0 0-87 0 0,0 0-112 0 0,0 0-164 0 0,0 0-142 0 0,0 0-126 0 0,0 0-104 0 0,0 0-89 0 0,0 0-101 0 0,0 0-86 0 0,-22 1-71 0 0,-68 6-34 0 0,87-7-255 0 0,0 1 1 0 0,0-1-1 0 0,1 1 1 0 0,-1-1-1 0 0,0 1 1 0 0,1 0-1 0 0,-1 0 1 0 0,1 0-1 0 0,-1 0 1 0 0,1 1-1 0 0,-1-1 1 0 0,1 1-1 0 0,0-1 1 0 0,-1 1-1 0 0,1 0 1 0 0,0 0-1 0 0,0 0 1 0 0,1 0-1 0 0,-1 0 1 0 0,0 0-1 0 0,1 0 1 0 0,-1 1-1 0 0,1-1 1 0 0,0 1-1 0 0,0-1 1 0 0,-1 2-25 0 0,-6 12 116 0 0,2-7-93 0 0,1 2 1 0 0,0-1-1 0 0,1 0 0 0 0,0 1 0 0 0,1 0 0 0 0,0 0 1 0 0,1 0-1 0 0,0 0 0 0 0,0 1 0 0 0,1-1 0 0 0,1 0 1 0 0,0 1-1 0 0,1-1 0 0 0,0 0 0 0 0,2 8-23 0 0,0-12 84 0 0,0-1-1 0 0,1 0 1 0 0,0 0-1 0 0,1 0 1 0 0,-1 0-1 0 0,1-1 0 0 0,0 0 1 0 0,0 0-1 0 0,1 0 1 0 0,-1-1-1 0 0,1 1 1 0 0,0-1-1 0 0,0-1 1 0 0,1 1-1 0 0,-1-1 1 0 0,1 0-1 0 0,-1-1 1 0 0,1 1-1 0 0,0-1 0 0 0,0-1 1 0 0,0 1-1 0 0,0-1 1 0 0,1-1-1 0 0,-1 1 1 0 0,0-1-1 0 0,0 0 1 0 0,0-1-1 0 0,0 0 1 0 0,1 0-1 0 0,-1 0 0 0 0,3-2-83 0 0,2-1 168 0 0,0-1-1 0 0,0-1 0 0 0,0 0 0 0 0,-1 0 0 0 0,0-1 0 0 0,0-1 0 0 0,-1 0 0 0 0,0 0 0 0 0,0-1 0 0 0,-1 0 0 0 0,0-1 0 0 0,0 0 0 0 0,-1 0 0 0 0,-1-1 0 0 0,0 0 0 0 0,6-11-167 0 0,-8 14 26 0 0,0-1 0 0 0,-1 0-1 0 0,0 1 1 0 0,0-1 0 0 0,-1-1 0 0 0,0 1 0 0 0,-1 0-1 0 0,1-1 1 0 0,-2 1 0 0 0,0-1 0 0 0,0 0-1 0 0,0-8-25 0 0,-4 11-141 0 0,1 0-1 0 0,-1 0 1 0 0,0 0-1 0 0,0 1 0 0 0,-1-1 1 0 0,0 1-1 0 0,0 0 1 0 0,0 0-1 0 0,-1 1 1 0 0,0-1-1 0 0,0 1 0 0 0,0 0 1 0 0,-1 1-1 0 0,0-1 1 0 0,0 1-1 0 0,0 0 0 0 0,0 0 1 0 0,0 1-1 0 0,-1 0 1 0 0,0 0-1 0 0,0 0 0 0 0,0 1 1 0 0,-3-1 141 0 0,-47-5-3669 0 0,19 12-5693 0 0,23 0 60 0 0</inkml:trace>
  <inkml:trace contextRef="#ctx0" brushRef="#br0" timeOffset="2559.691">1492 380 2745 0 0,'0'0'2707'0'0,"0"0"-684"0"0,0 0-224 0 0,0 0 112 0 0,0 0 29 0 0,0 0-154 0 0,0 0-261 0 0,0 0-307 0 0,0 0-219 0 0,0 0-114 0 0,0 0-101 0 0,0 0-56 0 0,0 0-4 0 0,2-11-60 0 0,30-85 1329 0 0,48-48-420 0 0,-34 93-1310 0 0,-42 84-411 0 0,0 96 269 0 0,-3-128-100 0 0,1 0 0 0 0,-1 0 0 0 0,1 0 0 0 0,0-1 1 0 0,-1 1-1 0 0,1 0 0 0 0,0-1 0 0 0,0 1 0 0 0,-1-1 0 0 0,1 1 0 0 0,0-1 0 0 0,0 0 0 0 0,0 0 0 0 0,0 0 0 0 0,0 0 0 0 0,-1 0 0 0 0,1 0 0 0 0,0-1 0 0 0,0 1 0 0 0,0 0 0 0 0,0-1 0 0 0,-1 0 0 0 0,1 1 1 0 0,0-1-1 0 0,-1 0 0 0 0,1 0 0 0 0,0 0 0 0 0,1-1-21 0 0,133-137 350 0 0,-30 40-352 0 0,-106 99-4 0 0,0 1 0 0 0,0-1 0 0 0,0 0 0 0 0,0 1 1 0 0,0-1-1 0 0,0 1 0 0 0,0-1 0 0 0,0 0 0 0 0,0 1 0 0 0,0-1 1 0 0,0 1-1 0 0,0-1 0 0 0,1 0 0 0 0,-1 1 0 0 0,0-1 0 0 0,0 0 1 0 0,0 1-1 0 0,1-1 0 0 0,-1 0 0 0 0,0 1 0 0 0,0-1 0 0 0,1 0 1 0 0,-1 0-1 0 0,0 1 0 0 0,1-1 0 0 0,-1 0 0 0 0,0 0 0 0 0,1 0 1 0 0,-1 1-1 0 0,0-1 0 0 0,1 0 0 0 0,-1 0 0 0 0,1 0 0 0 0,-1 0 1 0 0,0 0-1 0 0,1 0 0 0 0,-1 0 0 0 0,0 0 0 0 0,1 0 0 0 0,-1 0 1 0 0,1 0-1 0 0,-1 0 6 0 0,0 1 5 0 0,-21 79 116 0 0,-11 93 26 0 0,39-125-749 0 0,0-43-627 0 0,13 1-7557 0 0,-18-6 7240 0 0,7 0-6882 0 0,-4-3 1813 0 0</inkml:trace>
  <inkml:trace contextRef="#ctx0" brushRef="#br0" timeOffset="2826.443">2366 8 8954 0 0,'0'0'3999'0'0,"0"0"-2134"0"0,0 0-577 0 0,0 0 90 0 0,0 0 66 0 0,0 0-110 0 0,-32 30-255 0 0,-105 99-283 0 0,-127 127 667 0 0,61-71-1357 0 0,102-79-3157 0 0,94-92-1265 0 0,8-8-7654 0 0,0-3 7601 0 0</inkml:trace>
  <inkml:trace contextRef="#ctx0" brushRef="#br0" timeOffset="3254.916">2436 372 6241 0 0,'0'0'2041'0'0,"0"0"-86"0"0,0 0 33 0 0,0 0 25 0 0,0 0-238 0 0,0 0-379 0 0,0 0-308 0 0,0 0-201 0 0,0 0-105 0 0,0 0-125 0 0,0 0-125 0 0,0 0-105 0 0,0 0-79 0 0,-12-5-25 0 0,-39-16-4 0 0,8 29 267 0 0,-40 44 164 0 0,71-46-705 0 0,1 1 0 0 0,0 0 0 0 0,0 1 0 0 0,0 0 0 0 0,1 1 0 0 0,0 0 0 0 0,1 1 0 0 0,0 0 0 0 0,-4 7-45 0 0,12-16-2 0 0,0 0 0 0 0,0 0 0 0 0,1 0-1 0 0,-1 1 1 0 0,1-1 0 0 0,-1 0 0 0 0,1 1 0 0 0,0-1-1 0 0,-1 0 1 0 0,1 1 0 0 0,0-1 0 0 0,0 0 0 0 0,0 1-1 0 0,0-1 1 0 0,0 0 0 0 0,0 1 0 0 0,0-1 0 0 0,0 0-1 0 0,1 1 1 0 0,-1-1 0 0 0,0 0 0 0 0,1 1 0 0 0,-1-1-1 0 0,1 0 1 0 0,0 0 0 0 0,-1 1 0 0 0,1-1 0 0 0,0 0-1 0 0,0 0 1 0 0,0 0 0 0 0,0 0 0 0 0,0 0 0 0 0,0 0-1 0 0,0 0 1 0 0,0-1 0 0 0,0 1 0 0 0,0 0 0 0 0,0 0-1 0 0,2 0 3 0 0,55 22 23 0 0,-44-20-5 0 0,3 2-12 0 0,54 31 56 0 0,-69-34-33 0 0,-1 0 0 0 0,0-1 0 0 0,1 1 0 0 0,-1 0 1 0 0,0 0-1 0 0,0-1 0 0 0,0 1 0 0 0,-1 0 0 0 0,1 0 0 0 0,0 0 0 0 0,-1 0 0 0 0,1 0 0 0 0,-1 0 1 0 0,0 0-1 0 0,0 0 0 0 0,1 0 0 0 0,-1 0 0 0 0,-1 1 0 0 0,1-1 0 0 0,0 0 0 0 0,0 0 0 0 0,-1 0 1 0 0,1 0-1 0 0,-1 0 0 0 0,0 0 0 0 0,1 0 0 0 0,-1 0 0 0 0,0-1 0 0 0,0 1 0 0 0,0 0 1 0 0,-1 0-1 0 0,1-1 0 0 0,0 1 0 0 0,-1-1 0 0 0,1 1 0 0 0,-2 0-29 0 0,-80 42 984 0 0,71-41-982 0 0,-1 0-1 0 0,1-1 0 0 0,-1-1 0 0 0,1 0 0 0 0,-1 0 1 0 0,0-1-1 0 0,1-1 0 0 0,-1 0 0 0 0,1-1 0 0 0,-4-1-1 0 0,-19-22-1998 0 0,29 13-2082 0 0,1-2-4425 0 0,4 6-3188 0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48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15 0 0 0,'0'0'2054'0'0,"0"0"102"0"0,0 0-25 0 0,0 0 24 0 0,0 0 74 0 0,0 0-91 0 0,0 0-183 0 0,0 0-292 0 0,0 0-351 0 0,0 0-244 0 0,0 0-213 0 0,0-2-149 0 0,0-8-104 0 0,0 8-107 0 0,0 17 886 0 0,15 96 367 0 0,-1 219-464 0 0,-47-109-1044 0 0,11-110-809 0 0,19-101-4649 0 0,2-27-7528 0 0,1 13 5107 0 0</inkml:trace>
  <inkml:trace contextRef="#ctx0" brushRef="#br0" timeOffset="5082.337">0 49 0 0 0,'0'0'848'0'0,"0"0"522"0"0,0 0 305 0 0,0 0 123 0 0,0 0-6 0 0,0 0-154 0 0,0 0-182 0 0,0 0-118 0 0,0 0-96 0 0,0 0-80 0 0,3 0-86 0 0,62 11 6523 0 0,49-1-5017 0 0,262-6-716 0 0,-273-15-2664 0 0,-114 8-7841 0 0,2 3 1903 0 0,0 3-4533 0 0</inkml:trace>
  <inkml:trace contextRef="#ctx0" brushRef="#br0" timeOffset="5651.994">78 479 560 0 0,'0'0'1658'0'0,"0"0"-831"0"0,0 0-322 0 0,0 0 74 0 0,0 0 118 0 0,0 0 8 0 0,0 0-100 0 0,0 0-82 0 0,0 0-116 0 0,0 0-90 0 0,0 0-33 0 0,0 0-16 0 0,0 0 67 0 0,0 3 112 0 0,0-2-333 0 0,-1 0 1 0 0,1 0 0 0 0,0 1-1 0 0,0-1 1 0 0,-1 0 0 0 0,1 0 0 0 0,-1 0-1 0 0,1 0 1 0 0,-1 0 0 0 0,0 0-1 0 0,1 0 1 0 0,-1 0 0 0 0,0 0 0 0 0,0 0-1 0 0,1 0 1 0 0,-1 0 0 0 0,0 0 0 0 0,0 0-1 0 0,0-1 1 0 0,0 1 0 0 0,0 0-1 0 0,0-1 1 0 0,0 1 0 0 0,0-1 0 0 0,-1 1-1 0 0,1-1 1 0 0,0 1 0 0 0,0-1-1 0 0,0 0 1 0 0,-1 0 0 0 0,1 0 0 0 0,0 0-1 0 0,0 1 1 0 0,0-2 0 0 0,-1 1 0 0 0,1 0-1 0 0,0 0 1 0 0,0 0 0 0 0,0 0-1 0 0,-1-1 1 0 0,1 1 0 0 0,-1-1-115 0 0,-12 1-421 0 0,-1 0 6261 0 0,18 0 595 0 0,13 0-5800 0 0,125-15 1256 0 0,12 1-1355 0 0,-136 11-2440 0 0,-12 2-1964 0 0,-1 1-3628 0 0,-2 0-4518 0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5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1688 0 0,'0'0'1782'0'0,"0"0"-243"0"0,0 0-61 0 0,0 0 142 0 0,0 0 140 0 0,0 0-90 0 0,0 0-206 0 0,0 0-282 0 0,0 0-288 0 0,0 0-193 0 0,0 0-110 0 0,0 0-72 0 0,0 0-55 0 0,6 4 1525 0 0,123 7 3783 0 0,-41-10-4646 0 0,145-9 66 0 0,-209 7-1136 0 0,-15 1-148 0 0,-30 0-14680 0 0,14 4 9084 0 0,2 0-1247 0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5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7082 0 0,'0'0'3464'0'0,"0"0"-1035"0"0,0 0-697 0 0,0 0-252 0 0,0 0-126 0 0,0 0-164 0 0,0 0-147 0 0,0 0-103 0 0,0 0-93 0 0,0 0-45 0 0,0 0-51 0 0,0 0-60 0 0,0 0-57 0 0,16 4-72 0 0,52 13-43 0 0,-55-14-368 0 0,1-2 1 0 0,0 0-1 0 0,0 0 1 0 0,0-1-1 0 0,-1-1 0 0 0,1 0 1 0 0,0-1-1 0 0,-1 0 1 0 0,1-2-1 0 0,1 0-151 0 0,28-5 160 0 0,90-8-729 0 0,-105 15-3612 0 0,0 2-3984 0 0,-25 0-3465 0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7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0 0 0,'0'0'1184'0'0,"0"0"379"0"0,0 0 47 0 0,0 0-143 0 0,0 0-153 0 0,0 0-145 0 0,0 0-117 0 0,0 0-41 0 0,0 0-36 0 0,-3 13 9611 0 0,3-12-5373 0 0,286-4-3887 0 0,-172-8-998 0 0,-113 11-289 0 0,-1 0 6 0 0,0 0 10 0 0,0 0-19 0 0,0 0-19 0 0,-27 4-398 0 0,15-1-810 0 0,-1 1 2779 0 0,4-2-3954 0 0,2-1-4192 0 0,-1-1-5986 0 0,8 0 5006 0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0 0 0,'0'0'1087'0'0,"0"0"64"0"0,0 0 68 0 0,0 0 164 0 0,0 0 164 0 0,0 0 37 0 0,0 0-169 0 0,0 0-312 0 0,0 0-334 0 0,0 0-256 0 0,0 0-64 0 0,0 0 87 0 0,0 0 136 0 0,1 5 99 0 0,35 152 4193 0 0,-2-58-4142 0 0,-5 2 0 0 0,-5 1 0 0 0,-1 18-822 0 0,8 35 318 0 0,-30-155-288 0 0,-1 1 0 0 0,1-1 0 0 0,0 0 0 0 0,-1 1-1 0 0,1-1 1 0 0,-1 0 0 0 0,1 0 0 0 0,0 1 0 0 0,-1-1 0 0 0,1 0-1 0 0,0 0 1 0 0,-1 0 0 0 0,1 0 0 0 0,0 0 0 0 0,-1 0-1 0 0,1 0 1 0 0,0 0 0 0 0,-1 0 0 0 0,1 0 0 0 0,0 0 0 0 0,-1-1-1 0 0,1 1 1 0 0,-1 0 0 0 0,1 0 0 0 0,0-1 0 0 0,-1 1-1 0 0,1 0 1 0 0,-1-1 0 0 0,1 1 0 0 0,-1 0 0 0 0,1-1 0 0 0,-1 1-1 0 0,1-1 1 0 0,-1 1 0 0 0,1-1 0 0 0,-1 1 0 0 0,0-1-1 0 0,1 0 1 0 0,-1 1 0 0 0,0-1 0 0 0,0 1 0 0 0,1-1 0 0 0,-1 0-1 0 0,0 1 1 0 0,0-1 0 0 0,0 1 0 0 0,0-1 0 0 0,1 0 0 0 0,-1 1-1 0 0,0-1 1 0 0,0 0 0 0 0,-1 1 0 0 0,1-1 0 0 0,0 0-1 0 0,0 1 1 0 0,0-1 0 0 0,0 0 0 0 0,0 1 0 0 0,-1-1 0 0 0,1 0-30 0 0,1-2-55 0 0,17-42 450 0 0,-1 0 0 0 0,-3-1-1 0 0,-2 0 1 0 0,6-48-395 0 0,-14 72 58 0 0,66-382 132 0 0,-68 356-831 0 0,-2 48 74 0 0,0 0-409 0 0,0 18-5831 0 0,0-7 779 0 0,0 0-4462 0 0</inkml:trace>
  <inkml:trace contextRef="#ctx0" brushRef="#br0" timeOffset="581.612">604 726 1400 0 0,'0'0'1686'0'0,"0"0"-150"0"0,0 0 181 0 0,0 0 124 0 0,0 0 16 0 0,0 0-97 0 0,0 0-227 0 0,0 0-216 0 0,0 0-214 0 0,0 0-201 0 0,0 0-120 0 0,0 0-99 0 0,0 0-77 0 0,18-4-26 0 0,57-12-28 0 0,-73 16-507 0 0,-1 0 1 0 0,1 0-1 0 0,0-1 0 0 0,-1 1 0 0 0,1-1 1 0 0,-1 1-1 0 0,1-1 0 0 0,-1 1 1 0 0,1-1-1 0 0,-1 0 0 0 0,1 0 1 0 0,-1 0-1 0 0,1 0 0 0 0,-1 0 0 0 0,0 0 1 0 0,0 0-1 0 0,1 0 0 0 0,-1-1 1 0 0,0 1-1 0 0,0 0 0 0 0,0-1 0 0 0,-1 1 1 0 0,1-1-1 0 0,0 1 0 0 0,0-1 1 0 0,-1 1-1 0 0,1-1 0 0 0,-1 0 1 0 0,1 1-1 0 0,-1-1 0 0 0,0 0 0 0 0,0 1 1 0 0,0-2-46 0 0,2-5 180 0 0,-1 4-132 0 0,1 0 1 0 0,-1-1-1 0 0,0 1 0 0 0,0-1 1 0 0,0 1-1 0 0,-1-1 1 0 0,1 1-1 0 0,-1-1 0 0 0,0 1 1 0 0,0-1-1 0 0,-1 1 1 0 0,0-1-1 0 0,1 1 0 0 0,-1-1 1 0 0,-1 1-1 0 0,1 0 1 0 0,-1 0-1 0 0,0-1 0 0 0,0 1 1 0 0,0 0-1 0 0,0 0-48 0 0,-3 0-35 0 0,-1 0 0 0 0,1 1 0 0 0,0-1 0 0 0,-1 1 0 0 0,0 1 0 0 0,0-1 0 0 0,0 1 0 0 0,0 0 1 0 0,0 0-1 0 0,0 1 0 0 0,0-1 0 0 0,-1 1 0 0 0,1 1 0 0 0,-1-1 0 0 0,1 1 0 0 0,0 0 0 0 0,-1 1 0 0 0,1 0 0 0 0,0 0 0 0 0,-1 0 0 0 0,1 1 0 0 0,0-1 0 0 0,0 2 0 0 0,0-1 0 0 0,0 1 0 0 0,0-1 0 0 0,1 2 0 0 0,-5 2 35 0 0,1 0 6 0 0,1 0-1 0 0,0 0 0 0 0,0 1 0 0 0,0 0 1 0 0,1 1-1 0 0,0 0 0 0 0,1 0 0 0 0,0 0 1 0 0,0 1-1 0 0,1 0 0 0 0,0 0 0 0 0,0 0 1 0 0,1 0-1 0 0,0 1 0 0 0,1 0 0 0 0,0 0 1 0 0,1 0-1 0 0,-2 10-5 0 0,3-13 86 0 0,1 0 0 0 0,-1 0 0 0 0,2 0 0 0 0,-1 0 0 0 0,1 1 1 0 0,0-1-1 0 0,0 0 0 0 0,1 0 0 0 0,0 0 0 0 0,0-1 0 0 0,0 1 0 0 0,1 0 0 0 0,0-1 0 0 0,1 0 0 0 0,-1 0 1 0 0,1 0-1 0 0,0 0 0 0 0,1 0 0 0 0,-1-1 0 0 0,1 0 0 0 0,0 0 0 0 0,1 0 0 0 0,-1 0 0 0 0,1-1 0 0 0,5 3-86 0 0,1 0 121 0 0,-1-1-1 0 0,2-1 0 0 0,-1 0 1 0 0,1-1-1 0 0,-1 0 0 0 0,1-1 1 0 0,0 0-1 0 0,0-1 0 0 0,1 0 1 0 0,-1-1-1 0 0,0-1 0 0 0,0 0 0 0 0,1-1 1 0 0,7-1-121 0 0,35-33-2467 0 0,-43 16-2331 0 0,-3 0-5062 0 0,-7 11 1486 0 0</inkml:trace>
  <inkml:trace contextRef="#ctx0" brushRef="#br0" timeOffset="838.55">1022 704 5505 0 0,'0'0'3585'0'0,"0"0"-1569"0"0,0 0-505 0 0,0 0-18 0 0,0 0-94 0 0,0 0-256 0 0,0 0-315 0 0,0 0-272 0 0,0 0-227 0 0,0 0-139 0 0,0 0-70 0 0,0 0-50 0 0,0 0-26 0 0,-17 33-34 0 0,-54 101-33 0 0,36-77-156 0 0,-2-8-2870 0 0,27-36-1231 0 0,0 0-3630 0 0,8-7 4552 0 0</inkml:trace>
  <inkml:trace contextRef="#ctx0" brushRef="#br0" timeOffset="1078.207">825 777 4033 0 0,'0'0'2876'0'0,"0"0"-288"0"0,0 0-298 0 0,0 0-273 0 0,0 0-374 0 0,0 0-457 0 0,0 0-358 0 0,0 0-230 0 0,0 0-96 0 0,0 0 46 0 0,0 0 59 0 0,0 0 39 0 0,0 0-12 0 0,5 8-43 0 0,58 91 2042 0 0,-48-82-2669 0 0,53 46 1100 0 0,-7-47-5654 0 0,-51-16 1233 0 0,-3 0-2735 0 0,-4 0-5085 0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06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12403 0 0,'0'0'1351'0'0,"0"0"-379"0"0,0 0-141 0 0,0 0 130 0 0,0 0 119 0 0,0 0 54 0 0,0 0-40 0 0,0 0-98 0 0,0 0-96 0 0,0 0-107 0 0,0 0-100 0 0,0 0-89 0 0,38 4-91 0 0,118 12-51 0 0,-31-26 304 0 0,220-37-160 0 0,-165 37-2998 0 0,-141 9-2231 0 0,-1 1-3768 0 0,-33 0-2362 0 0</inkml:trace>
  <inkml:trace contextRef="#ctx0" brushRef="#br0" timeOffset="656.196">501 314 10362 0 0,'0'0'1746'0'0,"0"0"-386"0"0,0 0-220 0 0,0 0 41 0 0,0 0-25 0 0,0 0-110 0 0,0 0-161 0 0,0 0-149 0 0,0 0-141 0 0,0 0-132 0 0,0 0-129 0 0,0 0-91 0 0,-30 17-48 0 0,-94 53-44 0 0,81-36 84 0 0,41-26-166 0 0,-26 99 589 0 0,27-103-632 0 0,1 0-1 0 0,0 0 0 0 0,0 0 0 0 0,0-1 0 0 0,1 1 0 0 0,-1 0 0 0 0,1 0 1 0 0,0 0-1 0 0,0-1 0 0 0,0 1 0 0 0,1 0 0 0 0,-1-1 0 0 0,1 1 0 0 0,0-1 0 0 0,0 1 1 0 0,0-1-1 0 0,0 0 0 0 0,1 0 0 0 0,-1 0 0 0 0,1 0 0 0 0,0 0 0 0 0,0-1 1 0 0,0 1-1 0 0,0-1 0 0 0,0 0 0 0 0,3 2-25 0 0,1-2 81 0 0,0 1 0 0 0,0-1 0 0 0,1 0 1 0 0,-1-1-1 0 0,0 1 0 0 0,1-2 0 0 0,-1 1 0 0 0,0-1 1 0 0,1 0-1 0 0,-1 0 0 0 0,1-1 0 0 0,-1 0 0 0 0,0-1 1 0 0,0 1-1 0 0,0-1 0 0 0,1-1 0 0 0,-2 1 0 0 0,1-1 0 0 0,0 0 1 0 0,-1-1-1 0 0,1 0 0 0 0,-1 0 0 0 0,0 0 0 0 0,0-1 1 0 0,-1 0-1 0 0,1 0 0 0 0,1-2-81 0 0,17-18 184 0 0,-1 0 0 0 0,-1-2 0 0 0,-2 0 0 0 0,0-2 1 0 0,3-8-185 0 0,-11 16 12 0 0,-1 0 0 0 0,-1-1 0 0 0,0 0 0 0 0,-2 0 0 0 0,-1-1 0 0 0,0 0 0 0 0,-2-1 1 0 0,-1 1-1 0 0,-1-1 0 0 0,0 0 0 0 0,-2 0 0 0 0,-1-8-12 0 0,0 28-14 0 0,1 0 0 0 0,-1 1 0 0 0,0-1 0 0 0,0 0 0 0 0,-1 0 0 0 0,1 1 1 0 0,-1-1-1 0 0,1 0 0 0 0,-1 1 0 0 0,0-1 0 0 0,-1 0 0 0 0,1 1 0 0 0,-1-1 0 0 0,1 1 0 0 0,-1 0 0 0 0,0 0 0 0 0,0 0 1 0 0,-1 0-1 0 0,1 0 0 0 0,-1 0 0 0 0,1 0 0 0 0,-1 1 0 0 0,0-1 0 0 0,0 1 0 0 0,0 0 0 0 0,0 0 0 0 0,0 0 0 0 0,-1 0 0 0 0,1 0 1 0 0,-1 1-1 0 0,1 0 0 0 0,-1-1 0 0 0,1 1 0 0 0,-1 1 0 0 0,0-1 0 0 0,1 0 0 0 0,-1 1 0 0 0,0 0 0 0 0,0 0 0 0 0,1 0 0 0 0,-1 0 1 0 0,0 1-1 0 0,0-1 0 0 0,1 1 0 0 0,-1 0 0 0 0,0 0 0 0 0,1 0 0 0 0,-1 1 0 0 0,1-1 0 0 0,0 1 0 0 0,-1 0 0 0 0,1 0 0 0 0,-2 2 14 0 0,-4 9 21 0 0,0 1 0 0 0,1 1 0 0 0,0-1 0 0 0,2 2-1 0 0,-1-1 1 0 0,2 0 0 0 0,0 1 0 0 0,1 0-1 0 0,1 0 1 0 0,0 1 0 0 0,1-1 0 0 0,1 1-1 0 0,0-1 1 0 0,1 1 0 0 0,1-1 0 0 0,1 1-21 0 0,1 0 35 0 0,0 0 0 0 0,1 0 1 0 0,1 0-1 0 0,0 0 1 0 0,2-1-1 0 0,0 0 1 0 0,0 0-1 0 0,2-1 1 0 0,0 0-1 0 0,0 0 0 0 0,2-1 1 0 0,0-1-1 0 0,0 0 1 0 0,1 0-1 0 0,1-1 1 0 0,0 0-1 0 0,0-1 1 0 0,1-1-1 0 0,2 0-35 0 0,24 20-587 0 0,-40-30 241 0 0,0 0-120 0 0,0 0-135 0 0,0 0-193 0 0,0 0-286 0 0,-3-30-16339 0 0,3 23 11977 0 0</inkml:trace>
  <inkml:trace contextRef="#ctx0" brushRef="#br0" timeOffset="916.985">967 159 7162 0 0,'0'0'2764'0'0,"0"0"-1412"0"0,0 0-499 0 0,0 0 208 0 0,0 0 357 0 0,0 0 163 0 0,0 0-122 0 0,0 0-229 0 0,0 0-207 0 0,0 0-138 0 0,0 0-102 0 0,0 0-112 0 0,0 0-132 0 0,-2 33-78 0 0,-5 103-95 0 0,5-25 529 0 0,2-102-854 0 0,1-1 1 0 0,0 1 0 0 0,0-1 0 0 0,1 0-1 0 0,0 0 1 0 0,0 0 0 0 0,1 0 0 0 0,0 0-1 0 0,1 0 1 0 0,-1-1 0 0 0,1 1 0 0 0,1-1 0 0 0,0 0-1 0 0,0 0 1 0 0,0-1 0 0 0,0 1 0 0 0,1-1-1 0 0,0-1 1 0 0,1 1 0 0 0,-1-1 0 0 0,1 0-1 0 0,0 0 1 0 0,0-1 0 0 0,1 0 0 0 0,2 1-42 0 0,-10-5-10 0 0,2 1-58 0 0,-1 0 0 0 0,1 0 0 0 0,-1-1 0 0 0,1 1 1 0 0,-1-1-1 0 0,1 1 0 0 0,-1-1 0 0 0,1 0 0 0 0,0 1 0 0 0,-1-1 0 0 0,1 0 0 0 0,0 0 0 0 0,-1 0 0 0 0,1 0 0 0 0,0 0 0 0 0,-1-1 1 0 0,1 1-1 0 0,-1 0 0 0 0,1-1 0 0 0,0 1 0 0 0,-1-1 0 0 0,1 1 0 0 0,-1-1 0 0 0,1 0 0 0 0,-1 0 0 0 0,0 0 0 0 0,1 0 0 0 0,-1 0 1 0 0,0 0-1 0 0,0 0 0 0 0,1-1 68 0 0,-5-33-6372 0 0,-10 16-2650 0 0,8 14 984 0 0</inkml:trace>
  <inkml:trace contextRef="#ctx0" brushRef="#br0" timeOffset="1170.497">702 450 8746 0 0,'0'0'2828'0'0,"0"0"-1003"0"0,0 0-317 0 0,0 0 115 0 0,0 0-68 0 0,0 0-213 0 0,0 0-238 0 0,0 0-202 0 0,34-3-165 0 0,110-8-121 0 0,52-23 803 0 0,-43 10-1448 0 0,-102 18-2594 0 0,0 0-3913 0 0,-36 5-2296 0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0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247 327 0 0 0,'0'0'1083'0'0,"0"0"181"0"0,0 0-61 0 0,0 0-156 0 0,0 0-159 0 0,0 0-122 0 0,-4-3-84 0 0,1 2-418 0 0,0-1 0 0 0,-1 1 0 0 0,1-1 0 0 0,-1 1 0 0 0,0 0 0 0 0,1 0 0 0 0,-1 0 0 0 0,0 1 0 0 0,1-1 0 0 0,-1 1 0 0 0,0 0 0 0 0,1 0 0 0 0,-1 0 0 0 0,0 1 0 0 0,0-1 0 0 0,1 1 0 0 0,-1 0 0 0 0,0 0 0 0 0,1 0 0 0 0,-1 1 0 0 0,1-1 0 0 0,0 1 1 0 0,-1 0-1 0 0,1 0-264 0 0,-8 4 171 0 0,0 0 1 0 0,1 1 0 0 0,0 0 0 0 0,0 1 0 0 0,1 0 0 0 0,0 0 0 0 0,1 1 0 0 0,0 0 0 0 0,0 1 0 0 0,1 0 0 0 0,0 0-1 0 0,0 0 1 0 0,1 1 0 0 0,1 0 0 0 0,0 0 0 0 0,0 1 0 0 0,1-1 0 0 0,1 1 0 0 0,0 0 0 0 0,0 0 0 0 0,0 9-172 0 0,2-16 89 0 0,1 1 1 0 0,-1-1-1 0 0,1 1 1 0 0,0-1 0 0 0,1 1-1 0 0,-1 0 1 0 0,1-1-1 0 0,0 1 1 0 0,0-1 0 0 0,1 0-1 0 0,-1 1 1 0 0,1-1-1 0 0,0 0 1 0 0,1 0 0 0 0,-1 0-1 0 0,1 0 1 0 0,0-1-1 0 0,0 1 1 0 0,1-1 0 0 0,0 0-1 0 0,-1 0 1 0 0,1 0-1 0 0,0 0 1 0 0,1 0 0 0 0,-1-1-1 0 0,1 0 1 0 0,4 2-90 0 0,-3-3 139 0 0,0 0 0 0 0,0-1-1 0 0,0 0 1 0 0,0 0 0 0 0,0-1 0 0 0,1 0 0 0 0,-1 0 0 0 0,0 0 0 0 0,0-1-1 0 0,0 0 1 0 0,0 0 0 0 0,0 0 0 0 0,0-1 0 0 0,0 0 0 0 0,0 0 0 0 0,0-1 0 0 0,-1 0-1 0 0,1 1 1 0 0,-1-2 0 0 0,0 1 0 0 0,2-2-139 0 0,97-91 1088 0 0,-99 90-1047 0 0,90-140 480 0 0,-86 129-515 0 0,0-1 1 0 0,-1 0-1 0 0,-1-1 1 0 0,0 0-1 0 0,-2 0 0 0 0,0-1 1 0 0,-1 1-1 0 0,-1-1 0 0 0,-1 0 1 0 0,-1 0-1 0 0,0 0 0 0 0,-2 1 1 0 0,-1-13-7 0 0,0 24-39 0 0,-1 0 0 0 0,1 0 0 0 0,-2 0 0 0 0,1 1 1 0 0,-1-1-1 0 0,0 1 0 0 0,0 0 0 0 0,-1 0 0 0 0,0 0 0 0 0,0 1 0 0 0,-1 0 1 0 0,0 0-1 0 0,0 0 0 0 0,-5-4 39 0 0,8 8-31 0 0,0-1-1 0 0,0 1 1 0 0,0 0 0 0 0,0 0-1 0 0,0 1 1 0 0,0-1 0 0 0,0 0-1 0 0,-1 1 1 0 0,1 0-1 0 0,-1 0 1 0 0,1 0 0 0 0,-1 0-1 0 0,1 1 1 0 0,-1-1 0 0 0,1 1-1 0 0,-1 0 1 0 0,0 0 0 0 0,1 0-1 0 0,-1 0 1 0 0,1 1 0 0 0,-1-1-1 0 0,1 1 1 0 0,-1 0 0 0 0,1 0-1 0 0,-1 1 1 0 0,1-1 0 0 0,0 0-1 0 0,-1 1 1 0 0,1 0 0 0 0,0 0-1 0 0,0 0 1 0 0,1 0-1 0 0,-1 1 1 0 0,-2 1 31 0 0,-3 6-3 0 0,1 1 0 0 0,0 0-1 0 0,1 0 1 0 0,0 0 0 0 0,1 0-1 0 0,0 1 1 0 0,1 0 0 0 0,0 0-1 0 0,1 1 1 0 0,0-1 0 0 0,1 1 0 0 0,0-1-1 0 0,1 1 1 0 0,1 0 0 0 0,0-1-1 0 0,0 1 1 0 0,3 7 3 0 0,-1-2 64 0 0,2-1 0 0 0,1 0-1 0 0,0 0 1 0 0,1 0 0 0 0,0 0 0 0 0,2-1 0 0 0,0 0-1 0 0,0-1 1 0 0,2 0 0 0 0,0 0 0 0 0,1-1 0 0 0,3 3-64 0 0,14 15 166 0 0,1-1 0 0 0,2-1 1 0 0,2-2-1 0 0,14 10-166 0 0,-47-38-1537 0 0,6 3 4285 0 0,-4-2-8243 0 0,-1-2-8602 0 0,-1 1 8765 0 0</inkml:trace>
  <inkml:trace contextRef="#ctx0" brushRef="#br0" timeOffset="614.995">621 669 1408 0 0,'0'0'2358'0'0,"0"0"-148"0"0,0 0 86 0 0,0 0 160 0 0,0 0-93 0 0,0 0-308 0 0,0 0-391 0 0,0 0-395 0 0,0 0-247 0 0,0 0-147 0 0,0 0-111 0 0,0 0-73 0 0,10-14-113 0 0,57-101 618 0 0,45-98 158 0 0,-108 206-1259 0 0,-4 7-106 0 0,1 0-1 0 0,-1 0 0 0 0,0 0 0 0 0,0 1 1 0 0,1-1-1 0 0,-1 0 0 0 0,0 0 1 0 0,0 0-1 0 0,1 0 0 0 0,-1 0 0 0 0,0 0 1 0 0,1 0-1 0 0,-1 0 0 0 0,0 0 1 0 0,1 0-1 0 0,-1 0 0 0 0,0 0 0 0 0,0 0 1 0 0,1 0-1 0 0,-1 0 0 0 0,0 0 1 0 0,1 0-1 0 0,-1 0 0 0 0,0 0 1 0 0,1 0-1 0 0,-1 0 0 0 0,0 0 0 0 0,0-1 1 0 0,1 1-1 0 0,-1 0 0 0 0,0 0 1 0 0,0 0-1 0 0,1-1 0 0 0,-1 1 0 0 0,0 0 1 0 0,0 0-1 0 0,0 0 0 0 0,1-1 1 0 0,-1 1-1 0 0,0 0 0 0 0,0 0 0 0 0,0-1 13 0 0,10 129 180 0 0,-9-125-164 0 0,-1 1 1 0 0,1-1 0 0 0,0 1-1 0 0,1-1 1 0 0,-1 0-1 0 0,1 1 1 0 0,-1-1 0 0 0,1 0-1 0 0,0 0 1 0 0,0 0-1 0 0,0 0 1 0 0,1 0 0 0 0,-1-1-1 0 0,0 1 1 0 0,1-1-1 0 0,0 1 1 0 0,0-1 0 0 0,0 0-1 0 0,0 0 1 0 0,0 0-1 0 0,0-1 1 0 0,0 1 0 0 0,1-1-1 0 0,-1 0 1 0 0,0 0-1 0 0,1 0 1 0 0,-1 0 0 0 0,1 0-1 0 0,-1-1 1 0 0,1 1-1 0 0,1-1-17 0 0,4-3 49 0 0,0 1 0 0 0,0-2 0 0 0,-1 1 0 0 0,1-1-1 0 0,-1 0 1 0 0,0-1 0 0 0,0 0 0 0 0,0 0 0 0 0,-1-1 0 0 0,0 0-1 0 0,0 0 1 0 0,0-1 0 0 0,-1 0 0 0 0,0 0 0 0 0,0 0 0 0 0,-1-1 0 0 0,0 0-1 0 0,0 0 1 0 0,2-7-49 0 0,21-23 109 0 0,0 9-306 0 0,-24 42 197 0 0,-1 1-1 0 0,2-1 0 0 0,0 0 1 0 0,0 0-1 0 0,1 0 0 0 0,1 0 1 0 0,0-1-1 0 0,1-1 0 0 0,0 1 1 0 0,1-1-1 0 0,0 0 0 0 0,2 0 1 0 0,-2-2-282 0 0,1-1-1 0 0,-1-1 0 0 0,1 0 1 0 0,1 0-1 0 0,0-1 0 0 0,0 0 0 0 0,0-1 1 0 0,0 0-1 0 0,1-1 0 0 0,9 2 283 0 0,-5-5-2931 0 0,-13-1-2410 0 0,0 0-4667 0 0,-4 0 5394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0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33 0 0 0,'0'0'488'0'0,"0"0"847"0"0,0 0 423 0 0,0 0 208 0 0,0 0 89 0 0,0 0-79 0 0,0 0-178 0 0,0 0-207 0 0,0 0-203 0 0,0 0-162 0 0,0 0-165 0 0,-1-5-114 0 0,-3-17-95 0 0,3 16-92 0 0,1 6-35 0 0,0 0-39 0 0,0 0-44 0 0,0 0-51 0 0,0 0-82 0 0,0 0-73 0 0,0 13 754 0 0,2 101-282 0 0,0-14-395 0 0,-5 0 0 0 0,-8 52-513 0 0,-6-17 298 0 0,11-76-174 0 0,6-58-126 0 0,0-1-1 0 0,0 0 16 0 0,0 0-15 0 0,0 0-12 0 0,0 0-26 0 0,0 0-37 0 0,6-26-1575 0 0,10-5-4166 0 0,-9 15-4928 0 0,-4 12 2751 0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1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378 277 4417 0 0,'0'0'1276'0'0,"0"0"-208"0"0,0 0-1 0 0,0 0 248 0 0,0 0 239 0 0,0 0 48 0 0,0 0-146 0 0,0 0-290 0 0,0 0-258 0 0,0 0-181 0 0,1-4-103 0 0,3-10-58 0 0,-3 10-44 0 0,-1 4-7 0 0,0 0 6 0 0,-14-11 3055 0 0,-26 10-3429 0 0,29 2 110 0 0,2 0-209 0 0,0 1 0 0 0,-1 0-1 0 0,1 0 1 0 0,0 1 0 0 0,0 0 0 0 0,0 1 0 0 0,0-1 0 0 0,1 2 0 0 0,-1 0 0 0 0,-5 4-48 0 0,-23 11 157 0 0,-88 50 523 0 0,123-69-679 0 0,0 0 0 0 0,1 0-1 0 0,-1 0 1 0 0,0 0 0 0 0,1 0 0 0 0,-1 0 0 0 0,1 0 0 0 0,0 0 0 0 0,-1 1-1 0 0,1-1 1 0 0,0 0 0 0 0,0 1 0 0 0,0-1 0 0 0,0 1 0 0 0,0 0 0 0 0,0-1-1 0 0,0 1 1 0 0,1 0 0 0 0,-1-1 0 0 0,1 1 0 0 0,-1 0 0 0 0,1 0-1 0 0,-1 0 1 0 0,1-1 0 0 0,0 1 0 0 0,0 0 0 0 0,0 0 0 0 0,0 0 0 0 0,0 0-1 0 0,1-1 1 0 0,-1 1 0 0 0,0 0 0 0 0,1 0 0 0 0,-1 0 0 0 0,1-1 0 0 0,0 1-1 0 0,0 0 1 0 0,0-1 0 0 0,-1 1 0 0 0,1-1 0 0 0,1 1 0 0 0,-1-1-1 0 0,0 1 1 0 0,0-1 0 0 0,0 0 0 0 0,1 1 0 0 0,-1-1 0 0 0,1 0 0 0 0,-1 0-1 0 0,1 0 1 0 0,-1 0 0 0 0,1 0 0 0 0,0-1 0 0 0,-1 1 0 0 0,3 0-1 0 0,122 41 316 0 0,-125-40-292 0 0,1 0 0 0 0,-1 0 1 0 0,0 0-1 0 0,0 0 1 0 0,0 0-1 0 0,0 0 0 0 0,-1 0 1 0 0,1 1-1 0 0,0-1 1 0 0,-1 0-1 0 0,0 1 1 0 0,1-1-1 0 0,-1 0 0 0 0,0 1 1 0 0,0-1-1 0 0,0 0 1 0 0,-1 1-1 0 0,1-1 0 0 0,0 0 1 0 0,-1 1-1 0 0,0-1 1 0 0,1 0-1 0 0,-1 0 0 0 0,0 0 1 0 0,0 1-1 0 0,-1-1 1 0 0,1 0-1 0 0,0 0 0 0 0,0-1 1 0 0,-1 1-1 0 0,0 0 1 0 0,1 0-1 0 0,-1-1 0 0 0,0 1 1 0 0,-1 0-25 0 0,0 3 10 0 0,-154 222 505 0 0,155-223-508 0 0,1-1 1 0 0,-1 1 0 0 0,1-1 0 0 0,0 1-1 0 0,0-1 1 0 0,0 1 0 0 0,1-1-1 0 0,-1 1 1 0 0,1 0 0 0 0,0-1 0 0 0,0 1-1 0 0,0 0 1 0 0,0-1 0 0 0,1 1 0 0 0,0 0-1 0 0,-1-1 1 0 0,1 1 0 0 0,1-1-1 0 0,-1 1 1 0 0,0-1 0 0 0,1 1 0 0 0,0-1-1 0 0,-1 0 1 0 0,1 0 0 0 0,1 0 0 0 0,-1 0-1 0 0,0 0 1 0 0,1-1 0 0 0,-1 1-1 0 0,1-1 1 0 0,0 1 0 0 0,0-1 0 0 0,0 0-1 0 0,3 2-7 0 0,4 1-3 0 0,1 0 0 0 0,-1-1-1 0 0,1 0 1 0 0,0-1-1 0 0,0 0 1 0 0,0 0-1 0 0,1-1 1 0 0,-1-1 0 0 0,0 0-1 0 0,1 0 1 0 0,-1-2-1 0 0,1 1 1 0 0,-1-1-1 0 0,1-1 1 0 0,-1 0 0 0 0,0 0-1 0 0,0-1 1 0 0,0-1-1 0 0,0 0 1 0 0,0 0-1 0 0,-1-1 1 0 0,0 0 0 0 0,2-2 3 0 0,41-65-5012 0 0,-42 44-10 0 0,-7 0-3664 0 0,-2 16 880 0 0</inkml:trace>
  <inkml:trace contextRef="#ctx0" brushRef="#br0" timeOffset="314.965">163 1 8634 0 0,'0'0'1563'0'0,"0"0"-79"0"0,0 0-125 0 0,0 0-76 0 0,0 0-52 0 0,0 0-59 0 0,0 0-97 0 0,0 0-180 0 0,0 0-171 0 0,0 0-136 0 0,0 0-70 0 0,-6 32-9 0 0,-14 103-6 0 0,14 75 1281 0 0,6-187-1649 0 0,1 126 338 0 0,-7 0 0 0 0,-18 99-473 0 0,-51 163-249 0 0,73-335-2711 0 0,21-60-3132 0 0,-11-14 1144 0 0,-4 1-4990 0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700 41 5873 0 0,'0'0'1690'0'0,"0"0"-330"0"0,0 0-105 0 0,0 0 147 0 0,0 0 155 0 0,0 0-38 0 0,0 0-188 0 0,0 0-226 0 0,0 0-184 0 0,0 0-107 0 0,0 0-103 0 0,-19-6-105 0 0,-60-21-74 0 0,-6 20 1385 0 0,67 7-1712 0 0,0 2 0 0 0,0 0 1 0 0,0 0-1 0 0,1 2 0 0 0,-1 0 1 0 0,1 2-1 0 0,0-1 0 0 0,0 2 0 0 0,1 0 1 0 0,-1 1-1 0 0,2 1 0 0 0,-1 0 1 0 0,1 1-1 0 0,1 1 0 0 0,-11 10-205 0 0,18-12 88 0 0,0 0 1 0 0,1 0-1 0 0,0 1 0 0 0,0 0 0 0 0,1 0 1 0 0,0 1-1 0 0,1-1 0 0 0,0 1 1 0 0,-1 7-89 0 0,-9 21 247 0 0,-15 106 416 0 0,8 57-247 0 0,-9 155 184 0 0,-21-181-252 0 0,41-120-315 0 0,10-56-50 0 0,0 0 6 0 0,0 0 42 0 0,0 0-6 0 0,0 0 14 0 0,0 0 4 0 0,0 0-31 0 0,0 0 24 0 0,0 0-4 0 0,0 0-12 0 0,0 0 2 0 0,0 0 1 0 0,0 0-7 0 0,0 0 5 0 0,0 0 37 0 0,0 0-33 0 0,0 0-8 0 0,0 0 19 0 0,0 0-33 0 0,0 0 2 0 0,0 0-42 0 0,0 0-14 0 0,0 0 6 0 0,4-23-1471 0 0,5-8-1937 0 0,-1 1-5154 0 0,-5 19 1817 0 0,-3 3-1921 0 0</inkml:trace>
  <inkml:trace contextRef="#ctx0" brushRef="#br0" timeOffset="315.994">0 660 6785 0 0,'0'0'2634'0'0,"0"0"-485"0"0,0 0-277 0 0,0 0-45 0 0,0 0-160 0 0,0 0-353 0 0,0 0-319 0 0,0 0-239 0 0,0 0-113 0 0,0 0 36 0 0,0 0 31 0 0,0 0 17 0 0,0 0-11 0 0,13 0-84 0 0,248-12 2118 0 0,-146-4-2508 0 0,-90 15-4602 0 0,0 1-4584 0 0,-22 0-2722 0 0</inkml:trace>
  <inkml:trace contextRef="#ctx0" brushRef="#br0" timeOffset="689.01">834 601 9090 0 0,'0'0'4380'0'0,"0"0"-2480"0"0,0 0-952 0 0,0 0-57 0 0,0 0 105 0 0,0 0 82 0 0,0 0-30 0 0,0 0-58 0 0,0 0-80 0 0,0 0-116 0 0,0 0-122 0 0,0 0-112 0 0,0 0-76 0 0,20 4-44 0 0,127 17 734 0 0,-105-18-980 0 0,0-3-1 0 0,1-2 1 0 0,-1-1 0 0 0,16-5-194 0 0,-35 8-846 0 0,-13 0-8333 0 0,-10 0 2986 0 0,0 4-4719 0 0</inkml:trace>
  <inkml:trace contextRef="#ctx0" brushRef="#br0" timeOffset="884.763">722 903 15755 0 0,'0'0'1250'0'0,"0"0"-75"0"0,0 0 189 0 0,0 0 124 0 0,0 0-162 0 0,0 0-271 0 0,0 0-268 0 0,0 0-191 0 0,36 1-153 0 0,119 0-133 0 0,0-21 99 0 0,-12-3-846 0 0,-95 17-3148 0 0,-1 1-5040 0 0,-33 2-3142 0 0</inkml:trace>
  <inkml:trace contextRef="#ctx0" brushRef="#br0" timeOffset="2802.986">1603 1013 0 0 0,'0'0'501'0'0,"0"0"989"0"0,0 0 269 0 0,0 0-12 0 0,0 0-48 0 0,0 0-58 0 0,0 0-1 0 0,0 0 10 0 0,0 0-14 0 0,0 0-17 0 0,0 4-76 0 0,-10 4 3787 0 0,-3-35-2274 0 0,10 19-2947 0 0,0-1 0 0 0,1 0 1 0 0,0 0-1 0 0,1 0 0 0 0,0 0 1 0 0,1 0-1 0 0,-1 0 0 0 0,2 0 0 0 0,-1 0 1 0 0,1 0-1 0 0,1 0 0 0 0,-1 0 1 0 0,2 1-1 0 0,-1-1 0 0 0,1 0 0 0 0,1 1 1 0 0,-1 0-1 0 0,1 0 0 0 0,1 0 1 0 0,-1 0-1 0 0,1 1 0 0 0,1-1 1 0 0,-1 1-1 0 0,6-4-109 0 0,13-15 20 0 0,2 1 0 0 0,0 1 1 0 0,2 1-1 0 0,0 1 0 0 0,20-10-20 0 0,-40 26 5 0 0,0 1 0 0 0,1-1 0 0 0,-1 1 0 0 0,1 1 0 0 0,0 0 0 0 0,1 0 1 0 0,-1 1-1 0 0,1 0 0 0 0,0 0 0 0 0,-1 1 0 0 0,1 1 0 0 0,0 0 0 0 0,4 0-5 0 0,-12 3 0 0 0,1-1 1 0 0,-1 2-1 0 0,0-1 1 0 0,0 0-1 0 0,0 0 1 0 0,0 1-1 0 0,-1-1 1 0 0,1 1-1 0 0,0-1 1 0 0,-1 1-1 0 0,0 0 0 0 0,0-1 1 0 0,0 1-1 0 0,0 0 1 0 0,0 0-1 0 0,0 0 1 0 0,-1 0-1 0 0,0 0 1 0 0,1 0-1 0 0,-1 0 1 0 0,0 0-1 0 0,0 0 0 0 0,-26 282 170 0 0,26-284-209 0 0,0-1 18 0 0,0 0 29 0 0,52-46 170 0 0,63-55-96 0 0,112-76-82 0 0,-183 158-66 0 0,-44 38 22 0 0,-28 123 121 0 0,9-78-60 0 0,17 2-1123 0 0,51-60-6215 0 0,58-57-4458 0 0,-57 27 5903 0 0,26-14 2919 0 0,90-64 3523 0 0,-110 63 762 0 0,0 0 9551 0 0,-56 37-2167 0 0,-19 8-7781 0 0,-3 10-466 0 0,1 2 0 0 0,1 1 0 0 0,0 0 0 0 0,2 1 0 0 0,0 2 0 0 0,1-1 0 0 0,2 2-1 0 0,-12 21-464 0 0,22-36 24 0 0,1 0 0 0 0,0 1 0 0 0,1-1 0 0 0,0 1 0 0 0,0 0-1 0 0,1 0 1 0 0,0 0 0 0 0,1 0 0 0 0,0 0 0 0 0,0 1 0 0 0,1-1-1 0 0,0 0 1 0 0,1 0 0 0 0,0 1 0 0 0,1 6-24 0 0,0-14 35 0 0,1 0-1 0 0,-1 0 1 0 0,0 0-1 0 0,1-1 1 0 0,-1 1 0 0 0,1-1-1 0 0,0 1 1 0 0,-1-1 0 0 0,1 0-1 0 0,0 0 1 0 0,0 0 0 0 0,0 0-1 0 0,-1-1 1 0 0,1 1-1 0 0,0-1 1 0 0,0 0 0 0 0,0 1-1 0 0,0-2 1 0 0,0 1 0 0 0,0 0-1 0 0,0 0 1 0 0,0-1 0 0 0,0 0-1 0 0,0 1 1 0 0,0-1-1 0 0,-1 0 1 0 0,1-1 0 0 0,0 1-1 0 0,-1 0 1 0 0,1-1 0 0 0,-1 1-1 0 0,1-1 1 0 0,-1 0 0 0 0,0 0-1 0 0,1 0 1 0 0,-1 0-1 0 0,1-1-34 0 0,28-27 181 0 0,0-2-1 0 0,-2-1 0 0 0,-1-1 0 0 0,-2-1 1 0 0,16-29-181 0 0,42-54 217 0 0,-64 107-66 0 0,-18 40-142 0 0,-2-12 46 0 0,-1-5-45 0 0,0 0 0 0 0,1 0 1 0 0,1 0-1 0 0,0-1 0 0 0,0 1 0 0 0,1 0 0 0 0,1-1 0 0 0,0 1 1 0 0,0-1-1 0 0,2 0 0 0 0,-1 0 0 0 0,1 0 0 0 0,1 0 0 0 0,-1-1 0 0 0,2 0 1 0 0,0 0-1 0 0,0-1 0 0 0,1 0 0 0 0,0 0 0 0 0,0-1 0 0 0,1 0 1 0 0,0 0-1 0 0,0-1 0 0 0,1 0 0 0 0,0-1 0 0 0,1 1-10 0 0,1-1-29 0 0,0-1 1 0 0,0-1-1 0 0,0 1 0 0 0,0-2 1 0 0,1 0-1 0 0,-1 0 0 0 0,1-1 1 0 0,0-1-1 0 0,0 0 0 0 0,-1-1 1 0 0,1 0-1 0 0,9-2 29 0 0,16-15-1275 0 0,-23 8-1737 0 0,4-3-8616 0 0,-14 11-695 0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37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5417 0 0,'0'0'3369'0'0,"0"0"-2006"0"0,0 0-850 0 0,0 0-154 0 0,0 0 185 0 0,0 0 239 0 0,0 0 143 0 0,0 0-14 0 0,0 0-172 0 0,0 0-213 0 0,0 0-181 0 0,2-1-123 0 0,6-3-250 0 0,-5 2 7950 0 0,-3 2-7776 0 0,0 0-11 0 0,0 0 14 0 0,0 0 11 0 0,0 0 8 0 0,0 0-13 0 0,23 0 1062 0 0,203-30-513 0 0,-49 2-410 0 0,93 20 32 0 0,-205 18-395 0 0,-48-13-3690 0 0,-15-4-1833 0 0,-2-4-4239 0 0,0 11 1695 0 0</inkml:trace>
  <inkml:trace contextRef="#ctx0" brushRef="#br0" timeOffset="285.6">139 409 9466 0 0,'0'0'3229'0'0,"0"0"-1212"0"0,0 0-710 0 0,0 0-130 0 0,0 0 6 0 0,0 0-95 0 0,0 0-173 0 0,0 0-128 0 0,0 0-39 0 0,0 0-8 0 0,0 0-24 0 0,0 0-60 0 0,0 0-114 0 0,20 2-76 0 0,68 2-51 0 0,118-24 853 0 0,104-10-2222 0 0,-295 29 187 0 0,70-7-3473 0 0,-58 2-971 0 0,-2-3-3964 0 0,-17 7 2802 0 0</inkml:trace>
  <inkml:trace contextRef="#ctx0" brushRef="#br0" timeOffset="720.003">393 1 10642 0 0,'0'0'1773'0'0,"0"0"-144"0"0,0 0-126 0 0,0 0 68 0 0,0 0-13 0 0,0 0-240 0 0,0 0-304 0 0,0 0-299 0 0,0 0-244 0 0,0 0-170 0 0,0 0-118 0 0,0 0-44 0 0,-5 0 26 0 0,1 1-148 0 0,4-1 0 0 0,1 0 0 0 0,-1 0 0 0 0,0 1 1 0 0,1-1-1 0 0,-1 0 0 0 0,1 1 0 0 0,-1-1 1 0 0,0 0-1 0 0,1 1 0 0 0,-1-1 0 0 0,0 0 1 0 0,0 1-1 0 0,1-1 0 0 0,-1 1 0 0 0,0-1 1 0 0,0 0-1 0 0,1 1 0 0 0,-1-1 0 0 0,0 1 0 0 0,0-1 1 0 0,0 1-1 0 0,0-1 0 0 0,0 1 0 0 0,0-1 1 0 0,0 1-1 0 0,0-1 0 0 0,0 1 0 0 0,0-1 1 0 0,0 1-1 0 0,0-1 0 0 0,0 0 0 0 0,0 1 1 0 0,0-1-1 0 0,0 1 0 0 0,-1-1 0 0 0,1 1 0 0 0,0-1 1 0 0,0 1-1 0 0,-1-1 0 0 0,1 0 0 0 0,0 1 1 0 0,0-1-1 0 0,-1 0 0 0 0,1 1 0 0 0,0-1 1 0 0,-1 0-1 0 0,1 1 0 0 0,-1-1 0 0 0,1 0 1 0 0,0 1-1 0 0,-1-1 0 0 0,1 0 0 0 0,-1 0 0 0 0,1 0 1 0 0,-1 0-1 0 0,1 1 0 0 0,-1-1 0 0 0,1 0-17 0 0,147 102 2273 0 0,-99-75-2036 0 0,24 14-77 0 0,-46-29-128 0 0,-1 2 0 0 0,0 1 0 0 0,-1 1 0 0 0,-1 0 0 0 0,0 2 0 0 0,-2 1 0 0 0,2 3-32 0 0,-22-21 5 0 0,1 1-1 0 0,-1-1 1 0 0,0 1-1 0 0,0 0 1 0 0,0 0-1 0 0,0 0 1 0 0,0-1-1 0 0,0 1 1 0 0,0 0-1 0 0,-1 0 0 0 0,1 0 1 0 0,-1 0-1 0 0,1 0 1 0 0,-1 0-1 0 0,0 1 1 0 0,0-1-1 0 0,0 0 1 0 0,0 0-1 0 0,0 0 1 0 0,0 0-1 0 0,-1 0 0 0 0,1 0 1 0 0,-1 0-1 0 0,1 0 1 0 0,-1 0-1 0 0,0 0 1 0 0,0 0-1 0 0,0 0 1 0 0,0-1-1 0 0,0 1 1 0 0,0 0-1 0 0,0-1 0 0 0,-1 1 1 0 0,1 0-5 0 0,-60 50 233 0 0,48-42-238 0 0,-161 105 142 0 0,104-57-209 0 0,28-21-4280 0 0,37-31 76 0 0,4-1-4217 0 0,1-5-1723 0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71 5265 0 0,'0'0'3305'0'0,"0"0"-1800"0"0,0 0-466 0 0,0 0 54 0 0,0 0 136 0 0,0 0 78 0 0,0 0-81 0 0,0 0-121 0 0,0 0-147 0 0,0 0-159 0 0,0 0-135 0 0,-5-9-117 0 0,-18-29-66 0 0,21 37-388 0 0,0-1 0 0 0,1 0 0 0 0,-1 0 0 0 0,0 0 0 0 0,0 1 0 0 0,0-1 0 0 0,0 1 0 0 0,0 0 0 0 0,0 0 0 0 0,0-1 0 0 0,-1 1 0 0 0,1 1 0 0 0,0-1 0 0 0,-1 0 0 0 0,1 0 0 0 0,-1 1 0 0 0,1 0 0 0 0,-1-1 0 0 0,1 1 0 0 0,-1 0 0 0 0,-1 0-93 0 0,-3 0 192 0 0,-10-1-94 0 0,-1 1 0 0 0,0 1 0 0 0,1 0 1 0 0,0 1-1 0 0,-1 1 0 0 0,1 1 0 0 0,0 1 1 0 0,0 0-1 0 0,1 1 0 0 0,0 0 1 0 0,0 2-1 0 0,0 0 0 0 0,1 1 0 0 0,0 0 1 0 0,1 1-1 0 0,0 1 0 0 0,0 0 1 0 0,1 1-1 0 0,1 0 0 0 0,0 1 0 0 0,1 1 1 0 0,0-1-1 0 0,-1 5-98 0 0,1-3 11 0 0,0 0 1 0 0,1 1-1 0 0,1 0 1 0 0,1 1-1 0 0,0 0 0 0 0,1 1 1 0 0,1-1-1 0 0,0 1 0 0 0,2 0 1 0 0,0 1-1 0 0,1-1 1 0 0,0 1-1 0 0,2 0 0 0 0,0-1 1 0 0,2 12-12 0 0,-1-27 16 0 0,0 0 1 0 0,1 0-1 0 0,-1 0 1 0 0,1 0-1 0 0,0 0 1 0 0,0 0-1 0 0,0-1 0 0 0,0 1 1 0 0,1 0-1 0 0,-1 0 1 0 0,1-1-1 0 0,-1 1 1 0 0,1-1-1 0 0,0 1 1 0 0,0-1-1 0 0,0 0 1 0 0,0 0-1 0 0,0 0 1 0 0,1 0-1 0 0,-1 0 1 0 0,1 0-1 0 0,-1-1 1 0 0,1 1-1 0 0,0-1 0 0 0,-1 1 1 0 0,1-1-1 0 0,0 0 1 0 0,0 0-1 0 0,0-1 1 0 0,0 1-1 0 0,0-1 1 0 0,0 1-1 0 0,0-1 1 0 0,2 0-17 0 0,3 1 98 0 0,0-1 1 0 0,-1 0-1 0 0,1-1 1 0 0,0 0-1 0 0,0 0 1 0 0,0-1-1 0 0,0 0 0 0 0,-1 0 1 0 0,1 0-1 0 0,-1-1 1 0 0,0 0-1 0 0,6-4-98 0 0,14-13 112 0 0,0-2 1 0 0,-2 0-1 0 0,0-2 0 0 0,-2 0 0 0 0,0-2 0 0 0,-2 0 0 0 0,-1-2 0 0 0,6-11-112 0 0,23-30-2 0 0,-18 28 65 0 0,-31 40-116 0 0,0 1-35 0 0,-2 18 55 0 0,1 0 0 0 0,0 0 0 0 0,2 0 0 0 0,0 0 0 0 0,1 0 0 0 0,1 0 0 0 0,1 0 0 0 0,0 0 0 0 0,1-1 0 0 0,1 0 0 0 0,1 0-1 0 0,0 0 1 0 0,1-1 0 0 0,1 0 0 0 0,0-1 0 0 0,6 6 33 0 0,-1-6-653 0 0,22 17-194 0 0,-21-26-3903 0 0,3-3-4547 0 0,-14-3-1004 0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2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15011 0 0,'0'0'1263'0'0,"0"0"-473"0"0,0 0-168 0 0,0 0 107 0 0,0 0 105 0 0,0 0 36 0 0,0 0-33 0 0,0 0-83 0 0,0 0-87 0 0,0 0-71 0 0,0 0-49 0 0,0 0-39 0 0,0 0-45 0 0,24 1-23 0 0,74 4-23 0 0,61-11 1075 0 0,15 6-1049 0 0,-101 0-5543 0 0,-86 13-3140 0 0,9-9 2863 0 0,-3 1-3189 0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2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11771 0 0,'0'0'1808'0'0,"0"0"-627"0"0,0 0-167 0 0,0 0 246 0 0,0 0 165 0 0,0 0-74 0 0,0 0-197 0 0,0 0-235 0 0,0 0-232 0 0,0 0-168 0 0,0 0-128 0 0,0 0-117 0 0,34 0-79 0 0,110-4-84 0 0,25-14-1481 0 0,-154 16 446 0 0,21-3-4863 0 0,-20 5-4007 0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6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1520 0 0,'0'0'1271'0'0,"0"0"138"0"0,0 0 260 0 0,0 0 273 0 0,0 0 96 0 0,0 0-132 0 0,0 0-265 0 0,0 0-279 0 0,0 0-249 0 0,0 0-159 0 0,0 0-185 0 0,0 0-148 0 0,0 0-101 0 0,-3 1-98 0 0,4-1-385 0 0,-1 0-1 0 0,1 1 1 0 0,-1-1 0 0 0,1 0-1 0 0,-1 0 1 0 0,0 0-1 0 0,1 1 1 0 0,-1-1-1 0 0,1 0 1 0 0,-1 0-1 0 0,0 1 1 0 0,1-1-1 0 0,-1 0 1 0 0,0 1-1 0 0,1-1 1 0 0,-1 0 0 0 0,0 1-1 0 0,1-1 1 0 0,-1 1-1 0 0,0-1 1 0 0,0 1-1 0 0,0-1 1 0 0,1 0-1 0 0,-1 1 1 0 0,0-1-1 0 0,0 1 1 0 0,0-1-1 0 0,0 1 1 0 0,0-1 0 0 0,0 1-1 0 0,0-1 1 0 0,0 1-1 0 0,0-1 1 0 0,0 1-1 0 0,0-1 1 0 0,0 0-1 0 0,0 1 1 0 0,0-1-1 0 0,-1 1 1 0 0,1-1-1 0 0,0 1 1 0 0,0-1-1 0 0,0 1 1 0 0,-1-1 0 0 0,1 0-1 0 0,0 1 1 0 0,-1-1-1 0 0,1 0 1 0 0,0 1-1 0 0,-1-1 1 0 0,1 0-1 0 0,0 1 1 0 0,-1-1-1 0 0,1 0 1 0 0,0 0-1 0 0,-1 1 1 0 0,1-1 0 0 0,-1 0-37 0 0,22 7 533 0 0,0-1 1 0 0,0 0 0 0 0,1-2 0 0 0,-1-1-1 0 0,1 0 1 0 0,0-2 0 0 0,0 0 0 0 0,17-2-534 0 0,-24 1 125 0 0,83-18 390 0 0,-93 32-14762 0 0,-5-10 8655 0 0,0-1-756 0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8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1272 0 0,'0'0'2090'0'0,"0"0"-384"0"0,0 0-10 0 0,0 0 4 0 0,0 0 116 0 0,0 0 11 0 0,0 0-223 0 0,0 0-392 0 0,0 0-450 0 0,0 0-366 0 0,0 0-206 0 0,0 0-40 0 0,1 2 51 0 0,47 133 2340 0 0,15 236-1149 0 0,-44-268-1123 0 0,-10-118 1804 0 0,160-401 217 0 0,-108 255-2133 0 0,-61 161-274 0 0,0 0-161 0 0,0 0-259 0 0,-11 26-3792 0 0,4-3 1207 0 0,0 5-5397 0 0,5-17 77 0 0</inkml:trace>
  <inkml:trace contextRef="#ctx0" brushRef="#br0" timeOffset="509.182">418 520 5673 0 0,'0'0'931'0'0,"0"0"53"0"0,0 0 358 0 0,0 0 345 0 0,0 0 96 0 0,0 0-131 0 0,0 0-229 0 0,0 0-277 0 0,0 0-263 0 0,0 0-170 0 0,0 0-95 0 0,0 0-121 0 0,0 0-63 0 0,15-8-45 0 0,45-27-44 0 0,-21-11 498 0 0,-36 40-794 0 0,1 1-1 0 0,-2-1 0 0 0,1 0 0 0 0,0 0 1 0 0,-1 0-1 0 0,0 0 0 0 0,-1 0 1 0 0,1 0-1 0 0,-1-1 0 0 0,0 1 0 0 0,-1 0 1 0 0,0-1-1 0 0,0 1 0 0 0,0-3-48 0 0,-2 7-26 0 0,1 0 0 0 0,-1 0 0 0 0,1 1-1 0 0,-1-1 1 0 0,0 1 0 0 0,1-1 0 0 0,-1 1 0 0 0,0 0-1 0 0,0 0 1 0 0,0 0 0 0 0,0 0 0 0 0,0 0-1 0 0,0 0 1 0 0,-1 0 0 0 0,1 1 0 0 0,0-1 0 0 0,0 1-1 0 0,0 0 1 0 0,-1 0 0 0 0,1-1 0 0 0,0 1-1 0 0,-1 1 1 0 0,1-1 0 0 0,0 0 0 0 0,0 0-1 0 0,0 1 1 0 0,-1 0 26 0 0,-7 2-27 0 0,0 1-1 0 0,0 0 1 0 0,1 1-1 0 0,0 0 1 0 0,0 0 0 0 0,0 1-1 0 0,1 0 1 0 0,-1 1-1 0 0,1 0 1 0 0,1 0-1 0 0,0 0 1 0 0,-2 3 27 0 0,2-2 25 0 0,1 0-1 0 0,0 0 1 0 0,0 1 0 0 0,1 0-1 0 0,0 0 1 0 0,0 0 0 0 0,1 0-1 0 0,0 1 1 0 0,1 0 0 0 0,0 0 0 0 0,1 0-1 0 0,0 0 1 0 0,0 0 0 0 0,1 0-1 0 0,0 0 1 0 0,1 1 0 0 0,0-1 0 0 0,1 0-1 0 0,2 9-24 0 0,0-13 63 0 0,1-1 0 0 0,0 1 0 0 0,0-1 1 0 0,0 0-1 0 0,0 0 0 0 0,1-1 0 0 0,0 1 0 0 0,0-1 0 0 0,1 0 0 0 0,-1 0 0 0 0,1-1 0 0 0,-1 0 0 0 0,1 0 0 0 0,0 0 0 0 0,0 0 0 0 0,1-1 0 0 0,-1 0 0 0 0,0-1 1 0 0,1 1-1 0 0,-1-1 0 0 0,1-1 0 0 0,0 1 0 0 0,-1-1 0 0 0,5 0-63 0 0,-1 1-125 0 0,1 0 0 0 0,-1 0 0 0 0,1-1 0 0 0,0 0 0 0 0,-1-1 0 0 0,1 0 0 0 0,-1-1 0 0 0,1 0 0 0 0,-1-1 0 0 0,0 0 1 0 0,0 0-1 0 0,0-1 0 0 0,0 0 0 0 0,-1-1 0 0 0,0 0 0 0 0,6-4 125 0 0,12-16-4155 0 0,-7 5-6064 0 0,-15 16 3627 0 0</inkml:trace>
  <inkml:trace contextRef="#ctx0" brushRef="#br0" timeOffset="756.319">1002 376 7170 0 0,'0'0'1193'0'0,"0"0"27"0"0,0 0 377 0 0,0 0 279 0 0,0 0-31 0 0,0 0-352 0 0,0 0-375 0 0,0 0-265 0 0,0 0-146 0 0,0 0-85 0 0,0 0-89 0 0,0 0-104 0 0,0 0-117 0 0,-21 31-117 0 0,-62 97-91 0 0,53-70-5 0 0,26 8-2388 0 0,4-66 1228 0 0,0 0-306 0 0,0 0-191 0 0,-5-2-6673 0 0,-6-3 2387 0 0,10 1 4828 0 0</inkml:trace>
  <inkml:trace contextRef="#ctx0" brushRef="#br0" timeOffset="922.958">735 409 0 0 0,'0'0'2738'0'0,"0"0"-206"0"0,0 0-435 0 0,0 0-437 0 0,0 0-303 0 0,0 0-108 0 0,0 0-53 0 0,0 0-51 0 0,0 0-136 0 0,0 0-214 0 0,0 0-119 0 0,0 0-46 0 0,0 0-46 0 0,15 17-48 0 0,50 51-48 0 0,-8-31 348 0 0,-31-23-765 0 0,1-1 0 0 0,0-1 0 0 0,0-2 0 0 0,1 0 0 0 0,0-2 0 0 0,1-1 0 0 0,0-2 0 0 0,0 0 0 0 0,14-1-71 0 0,-18-2-1987 0 0,-14-1-1731 0 0,1 0-5249 0 0,-10-1 3472 0 0</inkml:trace>
  <inkml:trace contextRef="#ctx0" brushRef="#br0" timeOffset="1219.067">11 917 9058 0 0,'0'0'1650'0'0,"0"0"-419"0"0,0 0-93 0 0,0 0 167 0 0,0 0 27 0 0,0 0-129 0 0,0 0-177 0 0,39-4-169 0 0,124-11-123 0 0,158-29 1953 0 0,-212 29-1878 0 0,0 4 1 0 0,39 4-810 0 0,-126 7-200 0 0,51 3-285 0 0,-30 10-3242 0 0,-39-6 842 0 0,-4 0-4400 0 0,0-3-1973 0 0</inkml:trace>
  <inkml:trace contextRef="#ctx0" brushRef="#br0" timeOffset="1866.458">221 1532 6241 0 0,'0'0'3222'0'0,"0"0"-1789"0"0,0 0-320 0 0,0 0 405 0 0,0 0 385 0 0,0 0 32 0 0,0 0-265 0 0,0 0-307 0 0,0 0-308 0 0,0 0-231 0 0,0 0-124 0 0,0 0-105 0 0,0 0-55 0 0,1-5-4 0 0,7-26-173 0 0,2 0 1 0 0,1 1-1 0 0,1 0 1 0 0,2 1-1 0 0,1 1 0 0 0,1 0 1 0 0,1 1-1 0 0,4-3-363 0 0,-8 13 16 0 0,0 0-1 0 0,1 0 1 0 0,0 1-1 0 0,1 1 1 0 0,1 1-1 0 0,1 0 1 0 0,0 1-1 0 0,12-7-15 0 0,16 5-238 0 0,-36 46-104 0 0,-8 92 313 0 0,0-121 35 0 0,0 0 1 0 0,0 0 0 0 0,0 0-1 0 0,1 0 1 0 0,-1 0 0 0 0,0 0-1 0 0,1 0 1 0 0,0 0 0 0 0,-1-1-1 0 0,1 1 1 0 0,0 0-1 0 0,0-1 1 0 0,0 0 0 0 0,0 1-1 0 0,0-1 1 0 0,0 0 0 0 0,0 0-1 0 0,0 0 1 0 0,1 0 0 0 0,-1-1-1 0 0,0 1 1 0 0,1-1 0 0 0,-1 1-1 0 0,0-1 1 0 0,1 0-1 0 0,-1 0 1 0 0,0 0 0 0 0,1 0-1 0 0,-1 0 1 0 0,0 0 0 0 0,1-1-1 0 0,-1 1 1 0 0,0-1 0 0 0,1 0-1 0 0,-1 0 1 0 0,0 0-1 0 0,0 0 1 0 0,0 0 0 0 0,0 0-1 0 0,0 0 1 0 0,0-1 0 0 0,0 1-1 0 0,0-1 1 0 0,0 1 0 0 0,-1-1-1 0 0,1 0 1 0 0,-1 0 0 0 0,1 1-1 0 0,-1-1 1 0 0,1-1-7 0 0,43-38 73 0 0,62-41-118 0 0,-100 79 23 0 0,-1 0 1 0 0,1 1-1 0 0,0 0 0 0 0,0 0 0 0 0,0 0 1 0 0,1 1-1 0 0,-1 0 0 0 0,0 0 1 0 0,0 1-1 0 0,1 0 0 0 0,-1 0 1 0 0,5 2 21 0 0,-9 1-13 0 0,0 0 1 0 0,1 0 0 0 0,-1 0-1 0 0,-1 1 1 0 0,1-1 0 0 0,0 1-1 0 0,-1 0 1 0 0,0 0 0 0 0,0 0 0 0 0,0 0-1 0 0,0 0 1 0 0,-1 0 0 0 0,1 1-1 0 0,-1-1 1 0 0,0 0 0 0 0,0 2 12 0 0,-1-6-1 0 0,29 109-8 0 0,-28-106-71 0 0,0 1 1 0 0,0-1-1 0 0,1 0 0 0 0,-1 0 0 0 0,1 0 1 0 0,0 0-1 0 0,0 0 0 0 0,0 0 0 0 0,0 0 1 0 0,1-1-1 0 0,-1 1 0 0 0,1-1 0 0 0,-1 0 1 0 0,1 1-1 0 0,0-1 0 0 0,0 0 0 0 0,0-1 1 0 0,3 2 79 0 0,16 3-5227 0 0,1-8-6542 0 0,-17-1 3237 0 0</inkml:trace>
  <inkml:trace contextRef="#ctx0" brushRef="#br0" timeOffset="2736.469">1819 508 0 0 0,'0'0'1510'0'0,"0"0"79"0"0,0 0 28 0 0,0 0 130 0 0,0 0 142 0 0,0 0-9 0 0,0 0-197 0 0,0 0-303 0 0,0 0-261 0 0,0 0-184 0 0,0 0-137 0 0,0 0-103 0 0,0 0-100 0 0,-28 15-88 0 0,-85 45-71 0 0,63-14 129 0 0,44-35-435 0 0,0-2-49 0 0,0-1 1 0 0,1 1 0 0 0,0 0-1 0 0,1 0 1 0 0,0 0 0 0 0,0 1 0 0 0,1 0-1 0 0,0 0 1 0 0,1-1 0 0 0,0 1-1 0 0,0 1 1 0 0,1-1 0 0 0,0 0-1 0 0,1 0 1 0 0,0 0 0 0 0,2 10-82 0 0,0-16 73 0 0,0-1 0 0 0,0 0 1 0 0,0 0-1 0 0,0-1 1 0 0,1 1-1 0 0,-1 0 0 0 0,1-1 1 0 0,0 1-1 0 0,0-1 1 0 0,0 0-1 0 0,0 0 0 0 0,0 0 1 0 0,0-1-1 0 0,0 1 0 0 0,0-1 1 0 0,1 1-1 0 0,-1-1 1 0 0,1 0-1 0 0,-1 0 0 0 0,1-1 1 0 0,-1 1-1 0 0,1-1 1 0 0,0 0-1 0 0,-1 0 0 0 0,1 0 1 0 0,-1 0-1 0 0,1 0 0 0 0,0-1 1 0 0,-1 0-1 0 0,1 0 1 0 0,-1 0-1 0 0,0 0 0 0 0,1 0 1 0 0,-1-1-1 0 0,0 1 1 0 0,1-1-1 0 0,0-1-73 0 0,21-12 221 0 0,-1-1 0 0 0,0 0 1 0 0,-2-2-1 0 0,0-1 0 0 0,-1-1 0 0 0,-1 0 0 0 0,0-2 1 0 0,-2 0-1 0 0,-1-1 0 0 0,-1-1 0 0 0,0 0 0 0 0,-2-2 1 0 0,-1 1-1 0 0,-1-2 0 0 0,7-24-221 0 0,-14 36 12 0 0,0 0 0 0 0,-1 0-1 0 0,-1-1 1 0 0,0 0 0 0 0,-1 0 0 0 0,-1 0 0 0 0,0 0 0 0 0,-1 0-1 0 0,-1 0 1 0 0,-2-13-12 0 0,2 22-15 0 0,-1 0 0 0 0,1 0 0 0 0,-1 0-1 0 0,-1 0 1 0 0,1 0 0 0 0,-1 1 0 0 0,0-1-1 0 0,0 1 1 0 0,-1 0 0 0 0,0 0 0 0 0,0 0-1 0 0,-1 0 1 0 0,1 1 0 0 0,-1 0 0 0 0,0 0-1 0 0,-1 0 1 0 0,1 0 0 0 0,-1 1 0 0 0,0 0-1 0 0,0 0 1 0 0,0 0 0 0 0,-1 1 0 0 0,1 0 0 0 0,-1 1-1 0 0,0-1 16 0 0,3 2-24 0 0,1 0 1 0 0,-1 1-1 0 0,0-1 0 0 0,0 1 0 0 0,1 0 0 0 0,-1 0 0 0 0,0 0 1 0 0,1 1-1 0 0,-1-1 0 0 0,0 1 0 0 0,1 0 0 0 0,-1 0 0 0 0,1 0 0 0 0,-1 0 1 0 0,1 1-1 0 0,-1 0 0 0 0,1-1 0 0 0,0 1 0 0 0,0 0 0 0 0,0 1 1 0 0,0-1-1 0 0,0 0 0 0 0,0 1 0 0 0,1 0 0 0 0,-1-1 0 0 0,1 1 1 0 0,0 0-1 0 0,0 0 0 0 0,-1 2 24 0 0,-45 101-225 0 0,44-92 218 0 0,1 0-1 0 0,0 0 1 0 0,1 0-1 0 0,0 0 1 0 0,1 0-1 0 0,0 0 1 0 0,2 1-1 0 0,-1-1 1 0 0,2 0-1 0 0,0 0 1 0 0,1 0-1 0 0,0 0 1 0 0,1 0-1 0 0,0-1 1 0 0,1 1-1 0 0,1-1 1 0 0,0 0-1 0 0,1-1 1 0 0,0 1-1 0 0,1-2 1 0 0,6 8 7 0 0,-8-11-27 0 0,1 0 0 0 0,-1 0 0 0 0,1 0 0 0 0,1-1 0 0 0,-1-1 0 0 0,1 1 0 0 0,1-1 0 0 0,-1 0 0 0 0,1-1 0 0 0,0 0 1 0 0,0-1-1 0 0,0 1 0 0 0,1-2 0 0 0,-1 1 0 0 0,1-2 0 0 0,8 3 27 0 0,-4-4-288 0 0,48 0-3213 0 0,-20-18-2887 0 0,-29 9 798 0 0,-6 0-3291 0 0</inkml:trace>
  <inkml:trace contextRef="#ctx0" brushRef="#br0" timeOffset="7834.469">2147 446 2745 0 0,'0'0'1680'0'0,"0"0"-185"0"0,0 0 29 0 0,0 0 231 0 0,0 0 108 0 0,0 0-141 0 0,0 0-282 0 0,0 0-275 0 0,0 0-153 0 0,0 0-71 0 0,0 0-40 0 0,2 6-68 0 0,14 80 2324 0 0,-30 69-1361 0 0,2-82-244 0 0,32-111-313 0 0,71-152-658 0 0,-84 175-569 0 0,-1 1 0 0 0,2 0 0 0 0,0 0 0 0 0,1 0 0 0 0,0 1 0 0 0,1 1 0 0 0,0-1 0 0 0,1 2 0 0 0,9-8-12 0 0,-19 18-4 0 0,-1 1 0 0 0,1-1 0 0 0,-1 0 0 0 0,1 1 1 0 0,0 0-1 0 0,0-1 0 0 0,-1 1 0 0 0,1-1 0 0 0,0 1 0 0 0,0 0 1 0 0,-1 0-1 0 0,1-1 0 0 0,0 1 0 0 0,0 0 0 0 0,0 0 1 0 0,0 0-1 0 0,-1 0 0 0 0,1 0 0 0 0,0 0 0 0 0,0 0 1 0 0,0 0-1 0 0,-1 0 0 0 0,1 0 0 0 0,0 1 0 0 0,0-1 1 0 0,0 0-1 0 0,-1 1 0 0 0,1-1 0 0 0,0 0 0 0 0,0 1 1 0 0,-1-1-1 0 0,1 1 0 0 0,0-1 0 0 0,-1 1 0 0 0,1-1 1 0 0,-1 1-1 0 0,1-1 0 0 0,0 1 0 0 0,-1 0 0 0 0,1-1 1 0 0,-1 1-1 0 0,0 0 0 0 0,1 0 0 0 0,-1-1 0 0 0,0 1 1 0 0,1 0-1 0 0,-1 0 0 0 0,0-1 0 0 0,0 1 0 0 0,1 0 1 0 0,-1 0-1 0 0,0 0 0 0 0,0 0 0 0 0,0-1 0 0 0,0 1 0 0 0,0 0 1 0 0,-1 0 3 0 0,5 57 105 0 0,-4-53-103 0 0,-7 154 241 0 0,8-158-229 0 0,0 0 0 0 0,-1 0-1 0 0,1 0 1 0 0,1 0 0 0 0,-1 0 0 0 0,0-1 0 0 0,0 1 0 0 0,0 0 0 0 0,0 0-1 0 0,0-1 1 0 0,1 1 0 0 0,-1-1 0 0 0,0 1 0 0 0,1-1 0 0 0,-1 0 0 0 0,0 1-1 0 0,1-1 1 0 0,-1 0 0 0 0,0 0 0 0 0,1 0 0 0 0,-1 0 0 0 0,1 0 0 0 0,-1 0-1 0 0,0 0 1 0 0,1 0 0 0 0,-1-1 0 0 0,0 1 0 0 0,1-1 0 0 0,-1 1 0 0 0,0-1-1 0 0,0 1 1 0 0,1-1 0 0 0,-1 0 0 0 0,0 1 0 0 0,0-1 0 0 0,0 0 0 0 0,0 0-1 0 0,0 0 1 0 0,0 0 0 0 0,0 0 0 0 0,0 0-14 0 0,143-131 313 0 0,-81 85-318 0 0,-63 47-1 0 0,1 0 1 0 0,0 0-1 0 0,0 1 1 0 0,-1-1-1 0 0,1 0 0 0 0,0 1 1 0 0,-1-1-1 0 0,1 1 0 0 0,0-1 1 0 0,-1 1-1 0 0,1-1 0 0 0,0 1 1 0 0,-1-1-1 0 0,1 1 0 0 0,-1-1 1 0 0,1 1-1 0 0,-1 0 1 0 0,0 0-1 0 0,1-1 0 0 0,-1 1 1 0 0,0 0-1 0 0,1-1 0 0 0,-1 1 1 0 0,0 0-1 0 0,0 0 0 0 0,0 0 1 0 0,1-1-1 0 0,-1 1 0 0 0,0 0 1 0 0,0 0-1 0 0,0 0 1 0 0,0-1-1 0 0,0 1 0 0 0,-1 0 1 0 0,1 0-1 0 0,0 0 0 0 0,0-1 1 0 0,0 1-1 0 0,-1 0 0 0 0,1 0 6 0 0,0 2 5 0 0,-2 198-20 0 0,2-198-38 0 0,1-1-1 0 0,-1 0 1 0 0,1 1 0 0 0,-1-1-1 0 0,1 0 1 0 0,0 0-1 0 0,0 1 1 0 0,0-1 0 0 0,0 0-1 0 0,0 0 1 0 0,1 0 0 0 0,-1 0-1 0 0,0 0 1 0 0,1 0-1 0 0,0-1 1 0 0,-1 1 0 0 0,1 0-1 0 0,0-1 1 0 0,0 0 0 0 0,0 1-1 0 0,0-1 1 0 0,0 0 53 0 0,16 5-3427 0 0,1-8-3766 0 0,-14-1 448 0 0,-3-1-2998 0 0</inkml:trace>
  <inkml:trace contextRef="#ctx0" brushRef="#br0" timeOffset="8204.827">1530 1031 0 0 0,'0'0'1598'0'0,"0"0"123"0"0,0 0 210 0 0,0 0 183 0 0,0 0 49 0 0,0 0-104 0 0,0 0-85 0 0,0 0-177 0 0,0 0-321 0 0,0 0-269 0 0,0 0-208 0 0,20 3-123 0 0,142 16 1515 0 0,80-27 407 0 0,24-29-950 0 0,93 6-1848 0 0,-314 29-1067 0 0,79-3 157 0 0,-83 4-4428 0 0,1 1-5325 0 0,-38 0 1689 0 0</inkml:trace>
  <inkml:trace contextRef="#ctx0" brushRef="#br0" timeOffset="8834.359">2156 1204 9034 0 0,'0'0'2398'0'0,"0"0"-320"0"0,0 0-177 0 0,0 0-151 0 0,0 0-343 0 0,0 0-335 0 0,0 0-200 0 0,0 0-151 0 0,0 0-85 0 0,0 0-60 0 0,0 0-81 0 0,0 0-69 0 0,0 0-76 0 0,-24 5-62 0 0,-74 17-56 0 0,45 10 93 0 0,47-26-297 0 0,0 0 1 0 0,0 0-1 0 0,1 0 0 0 0,0 1 0 0 0,0 0 1 0 0,0 0-1 0 0,1 0 0 0 0,0 1 0 0 0,1-1 1 0 0,-1 1-1 0 0,1 0 0 0 0,1 0 0 0 0,0 0 1 0 0,0 0-1 0 0,0 1 0 0 0,1-1 0 0 0,0 0 1 0 0,1 1-1 0 0,0-1 0 0 0,0 0 0 0 0,1 1 1 0 0,0 1-29 0 0,1-7 38 0 0,0 1 0 0 0,1-2 0 0 0,-1 1 0 0 0,1 0 0 0 0,-1 0 0 0 0,1-1 0 0 0,0 0 1 0 0,0 1-1 0 0,0-1 0 0 0,0 0 0 0 0,0-1 0 0 0,1 1 0 0 0,-1 0 0 0 0,1-1 0 0 0,-1 0 0 0 0,1 0 1 0 0,-1 0-1 0 0,1 0 0 0 0,0 0 0 0 0,-1-1 0 0 0,1 0 0 0 0,0 0 0 0 0,-1 0 0 0 0,1 0 0 0 0,0 0 1 0 0,-1-1-1 0 0,1 1 0 0 0,0-1 0 0 0,-1 0 0 0 0,1 0 0 0 0,-1-1 0 0 0,1 1 0 0 0,2-2-38 0 0,15-10 89 0 0,0 0-1 0 0,0-1 1 0 0,-1-1-1 0 0,-1-1 0 0 0,-1-1 1 0 0,0-1-1 0 0,-1 0 1 0 0,-1-1-1 0 0,-1-1 0 0 0,0 0 1 0 0,-2-1-1 0 0,0-1 1 0 0,-2 0-1 0 0,0 0 0 0 0,-2-1 1 0 0,0-1-1 0 0,-1 0-88 0 0,11-97-126 0 0,-18 117 103 0 0,-2-1-1 0 0,1 0 1 0 0,0 0 0 0 0,-1 0-1 0 0,0 1 1 0 0,0-1-1 0 0,0 0 1 0 0,-1 1-1 0 0,0-1 1 0 0,1 1-1 0 0,-2 0 1 0 0,1-1-1 0 0,0 1 1 0 0,-1 0 0 0 0,0 0-1 0 0,0 1 1 0 0,0-1-1 0 0,0 0 1 0 0,-1 1-1 0 0,1 0 1 0 0,-1 0-1 0 0,0 0 1 0 0,-3-2 23 0 0,5 4-11 0 0,0 0 1 0 0,0 0-1 0 0,-1 1 0 0 0,1-1 1 0 0,0 0-1 0 0,-1 1 0 0 0,1-1 1 0 0,0 1-1 0 0,-1 0 0 0 0,1 0 1 0 0,-1 0-1 0 0,1 0 1 0 0,-1 0-1 0 0,1 0 0 0 0,0 1 1 0 0,-1-1-1 0 0,1 1 0 0 0,0 0 1 0 0,-1 0-1 0 0,1 0 0 0 0,0 0 1 0 0,0 0-1 0 0,0 0 1 0 0,0 0-1 0 0,0 1 0 0 0,0-1 1 0 0,0 1-1 0 0,0-1 0 0 0,1 1 1 0 0,-1 0-1 0 0,1 0 1 0 0,-1 0-1 0 0,1 0 0 0 0,-1 0 11 0 0,-38 74-326 0 0,39-74 326 0 0,-4 8 13 0 0,0 2 0 0 0,1-1 1 0 0,0 0-1 0 0,0 1 0 0 0,1 0 0 0 0,1 0 1 0 0,0 0-1 0 0,0 0 0 0 0,2 0 1 0 0,-1 0-1 0 0,1 1 0 0 0,1-1 0 0 0,1 0 1 0 0,-1 0-1 0 0,2 0 0 0 0,-1 0 1 0 0,2 0-1 0 0,0-1 0 0 0,0 1 0 0 0,1-1 1 0 0,0 0-1 0 0,1-1 0 0 0,0 1 1 0 0,1-1-1 0 0,0 0 0 0 0,1-1 1 0 0,0 1-1 0 0,0-2 0 0 0,5 4-13 0 0,-6-6 3 0 0,0-1-1 0 0,1 0 1 0 0,0 0 0 0 0,0 0-1 0 0,0-1 1 0 0,0-1 0 0 0,1 1-1 0 0,0-2 1 0 0,-1 1 0 0 0,1-1-1 0 0,0 0 1 0 0,0-1 0 0 0,0 0-1 0 0,1 0 1 0 0,-1-1 0 0 0,0 0-1 0 0,0-1 1 0 0,0 0 0 0 0,7-2-3 0 0,34-29-3166 0 0,-36 18-1561 0 0,-3-2-4789 0 0,-9 12-101 0 0</inkml:trace>
  <inkml:trace contextRef="#ctx0" brushRef="#br0" timeOffset="9140.894">2725 991 9402 0 0,'0'0'2898'0'0,"0"0"-715"0"0,0 0-385 0 0,0 0-194 0 0,0 0-230 0 0,0 0-267 0 0,0 0-195 0 0,0 0-132 0 0,0 0-73 0 0,0 0-60 0 0,0 0-99 0 0,0 0-120 0 0,-21 31-105 0 0,-62 99-91 0 0,17-19 174 0 0,60-102-383 0 0,1 1-1 0 0,0 0 0 0 0,0 1 0 0 0,1-1 1 0 0,0 1-1 0 0,1 0 0 0 0,1 0 0 0 0,-1 0 0 0 0,2 0 1 0 0,-1 0-1 0 0,2 1 0 0 0,-1-1 0 0 0,2 0 1 0 0,-1 0-1 0 0,2 5-22 0 0,-1-12 9 0 0,1 0 1 0 0,-1-1 0 0 0,1 1-1 0 0,0-1 1 0 0,0 1 0 0 0,0-1-1 0 0,0 1 1 0 0,0-1 0 0 0,1 0-1 0 0,0 0 1 0 0,-1 0-1 0 0,1-1 1 0 0,0 1 0 0 0,0-1-1 0 0,1 1 1 0 0,-1-1 0 0 0,0 0-1 0 0,1 0 1 0 0,-1 0-1 0 0,1-1 1 0 0,0 1 0 0 0,0-1-1 0 0,-1 0 1 0 0,1 0 0 0 0,1 0-10 0 0,103 7 245 0 0,-90-8-199 0 0,-10-1-10 0 0,-1 1 1 0 0,1-1-1 0 0,-1 0 0 0 0,0-1 1 0 0,0 0-1 0 0,0 0 0 0 0,0 0 1 0 0,0-1-1 0 0,0 0 0 0 0,0 0 1 0 0,-1-1-1 0 0,0 0 0 0 0,0 0 1 0 0,0-1-1 0 0,3-2-36 0 0,24-33-2191 0 0,-19 7-3092 0 0,-9-4-4510 0 0,-5 29 300 0 0</inkml:trace>
  <inkml:trace contextRef="#ctx0" brushRef="#br0" timeOffset="9387.475">2452 1271 8882 0 0,'0'0'2778'0'0,"0"0"-842"0"0,0 0-486 0 0,0 0 8 0 0,0 0 41 0 0,0 0-129 0 0,0 0-213 0 0,0 0-216 0 0,0 0-205 0 0,0 0-133 0 0,0 0-83 0 0,0 0-94 0 0,0 0-74 0 0,28 8-89 0 0,89 24-70 0 0,-39-28 20 0 0,-63-8-173 0 0,160-43-372 0 0,-60 7-2675 0 0,-70 24 498 0 0,6-5-3589 0 0,-21 9-1137 0 0,-14 5 1599 0 0</inkml:trace>
  <inkml:trace contextRef="#ctx0" brushRef="#br0" timeOffset="9719.461">3172 251 11971 0 0,'0'0'1893'0'0,"0"0"-507"0"0,0 0-334 0 0,0 0-141 0 0,0 0-44 0 0,0 0 5 0 0,0 0-8 0 0,0 0 7 0 0,0 0-39 0 0,0 0-98 0 0,0 0-70 0 0,0 0-80 0 0,0 0-60 0 0,10 35-65 0 0,35 111-59 0 0,42 53 584 0 0,-62-142-969 0 0,-3 2 0 0 0,-2 0 0 0 0,-2 2 0 0 0,-4 0-1 0 0,-2 0 1 0 0,-3 2 0 0 0,1 55-15 0 0,-10-103-121 0 0,-2-1 1 0 0,0 0-1 0 0,-1 1 0 0 0,0-1 0 0 0,-1 0 0 0 0,-1 0 0 0 0,0-1 1 0 0,-1 1-1 0 0,-1-1 0 0 0,1 0 0 0 0,-2-1 0 0 0,0 0 0 0 0,-1 0 0 0 0,-8 9 121 0 0,-6 5-769 0 0,-2-1-1 0 0,0-1 0 0 0,-2-1 0 0 0,-1-1 0 0 0,-19 11 770 0 0,-66 38-5779 0 0,58-37-1453 0 0,31-18-188 0 0</inkml:trace>
  <inkml:trace contextRef="#ctx0" brushRef="#br0" timeOffset="12924.022">1499 96 0 0 0,'0'0'655'0'0,"0"0"382"0"0,0 0 112 0 0,0 0 60 0 0,0 0 256 0 0,0 0 160 0 0,0 0 24 0 0,0 0-101 0 0,0 0-248 0 0,0 0-234 0 0,0 0-209 0 0,0 0-159 0 0,-14 5-103 0 0,-41 17-43 0 0,25 12 722 0 0,27-24-888 0 0,-4 10 73 0 0,1 0 0 0 0,1 1 0 0 0,1 0-1 0 0,0 0 1 0 0,2 0 0 0 0,0 0 0 0 0,2 5-459 0 0,-5 39 693 0 0,-26 302 1426 0 0,17-267-1358 0 0,6 0 1 0 0,3 86-762 0 0,5-172 81 0 0,1 0-1 0 0,0 1 1 0 0,1-1 0 0 0,1 0-1 0 0,0 0 1 0 0,0-1 0 0 0,2 1-1 0 0,0-1 1 0 0,0 0 0 0 0,1 0-1 0 0,1 0 1 0 0,0-1 0 0 0,1 0 0 0 0,0 0-1 0 0,1-1 1 0 0,0 0 0 0 0,1-1-1 0 0,0 1 1 0 0,0-2 0 0 0,1 0-1 0 0,1 0 1 0 0,9 5-81 0 0,30 11 41 0 0,-16-21-3121 0 0,-34-4 926 0 0,-1 0-1674 0 0,0 0-3213 0 0,0 0-3284 0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1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0 7178 0 0,'0'0'3378'0'0,"0"0"-1281"0"0,0 0-756 0 0,0 0-340 0 0,0 0-89 0 0,0 0-9 0 0,0 0-13 0 0,0 0-53 0 0,0 0-105 0 0,0 0-135 0 0,0 0-152 0 0,-2 17-126 0 0,-12 128 212 0 0,-14 53-2089 0 0,20-175-1899 0 0,-3-4-4818 0 0,10-16 6461 0 0,-5 5-4243 0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1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9202 0 0,'0'0'7169'0'0,"0"0"-6424"0"0,0 0-97 0 0,0 0-40 0 0,0 0 64 0 0,0 0-104 0 0,0 0-208 0 0,0 0-304 0 0,0 0-328 0 0,0 0-248 0 0,0 0-288 0 0,0 0-536 0 0,0 0-841 0 0,0 0-1360 0 0,36 3-1704 0 0,-25 8-856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0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130 199 0 0 0,'0'0'779'0'0,"0"0"666"0"0,0 0 252 0 0,0 0 90 0 0,0 0-96 0 0,0 0-193 0 0,0 0-201 0 0,0 0-183 0 0,0 0-139 0 0,0 0-91 0 0,0 0-41 0 0,0 0-54 0 0,-16 10-65 0 0,-48 28-61 0 0,62-36-596 0 0,0-1 0 0 0,-1 0-1 0 0,1 1 1 0 0,0 0 0 0 0,0 0 0 0 0,0-1-1 0 0,0 1 1 0 0,0 0 0 0 0,0 0 0 0 0,1 1-1 0 0,-1-1 1 0 0,1 0 0 0 0,-1 1 0 0 0,1-1-1 0 0,0 1 1 0 0,0-1 0 0 0,0 1-1 0 0,0-1 1 0 0,0 1 0 0 0,1 0 0 0 0,-1-1-1 0 0,1 1 1 0 0,0 0 0 0 0,0 0-67 0 0,-2 12 299 0 0,-3 6-60 0 0,2 0 1 0 0,0 0 0 0 0,1 0 0 0 0,1 1 0 0 0,1-1 0 0 0,1 1 0 0 0,1-1 0 0 0,2 10-240 0 0,-3-26 74 0 0,1 1 1 0 0,-1-1-1 0 0,1 0 1 0 0,0 1 0 0 0,0-1-1 0 0,0 0 1 0 0,1 0 0 0 0,0 0-1 0 0,0-1 1 0 0,0 1-1 0 0,1-1 1 0 0,-1 1 0 0 0,1-1-1 0 0,0 0 1 0 0,0-1 0 0 0,1 1-1 0 0,-1-1 1 0 0,1 0-1 0 0,0 0 1 0 0,-1 0 0 0 0,1 0-1 0 0,1-1 1 0 0,-1 0 0 0 0,0 0-1 0 0,0 0 1 0 0,1-1-1 0 0,-1 0 1 0 0,1 0 0 0 0,-1 0-1 0 0,1-1 1 0 0,0 0 0 0 0,-1 0-1 0 0,1 0 1 0 0,-1 0-1 0 0,1-1 1 0 0,0 0 0 0 0,-1 0-1 0 0,0-1 1 0 0,1 0 0 0 0,-1 0-1 0 0,0 0 1 0 0,0 0-1 0 0,0-1 1 0 0,1 0-75 0 0,11-10 118 0 0,-1-1 1 0 0,0-1-1 0 0,-1-1 0 0 0,-1 0 1 0 0,0-1-1 0 0,-1 0 0 0 0,-1-1 1 0 0,0 0-1 0 0,-2-1 0 0 0,0 0 1 0 0,-1-1-1 0 0,-1 0 0 0 0,-1 0 1 0 0,0-1-1 0 0,1-13-118 0 0,-5 28-36 0 0,-1 0-1 0 0,0 0 1 0 0,0 0-1 0 0,0 0 1 0 0,-1 0 0 0 0,0-1-1 0 0,0 1 1 0 0,-1 0-1 0 0,1-1 1 0 0,-2 1 0 0 0,1-1-1 0 0,0 1 1 0 0,-1 0-1 0 0,0-1 1 0 0,-1 1 0 0 0,0 0-1 0 0,0 0 1 0 0,0 0-1 0 0,0 0 1 0 0,-1 0 0 0 0,0 1-1 0 0,0-1 1 0 0,-1 1-1 0 0,1 0 1 0 0,-1-1-1 0 0,-1 2 1 0 0,1-1 0 0 0,0 0-1 0 0,-1 1 1 0 0,0 0-1 0 0,0 0 1 0 0,0 1 0 0 0,-1-1-1 0 0,1 1 1 0 0,-1 0-1 0 0,0 0 1 0 0,-4-1 36 0 0,1 3-399 0 0,1 0 0 0 0,-1 1 0 0 0,1-1 0 0 0,-1 1 0 0 0,1 1 0 0 0,-1 0 0 0 0,1 0 0 0 0,0 1 0 0 0,-1 0 0 0 0,1 0 0 0 0,0 1 0 0 0,0 0 0 0 0,0 0 0 0 0,1 1 0 0 0,-1 0 0 0 0,1 0 0 0 0,0 1 0 0 0,0 0 0 0 0,0 0 0 0 0,0 2 399 0 0,-36 33-9066 0 0,30-25 2395 0 0</inkml:trace>
  <inkml:trace contextRef="#ctx0" brushRef="#br0" timeOffset="2292.329">835 130 0 0 0,'0'0'661'0'0,"0"0"136"0"0,0 0 260 0 0,0 0 231 0 0,0 0 83 0 0,0 0-40 0 0,0 0-192 0 0,0 0-177 0 0,0 0-135 0 0,0 0-126 0 0,-5-5-46 0 0,-18-12-20 0 0,21 16-484 0 0,0 0 1 0 0,0 0 0 0 0,-1 1-1 0 0,1-1 1 0 0,0 1 0 0 0,0-1-1 0 0,-1 1 1 0 0,1 0 0 0 0,0 0-1 0 0,-1 0 1 0 0,1 0-1 0 0,0 0 1 0 0,-1 1 0 0 0,1-1-1 0 0,0 1 1 0 0,0-1 0 0 0,-1 1-1 0 0,1 0 1 0 0,0 0 0 0 0,0 0-1 0 0,0 0 1 0 0,0 0-1 0 0,0 0 1 0 0,0 0 0 0 0,0 1-1 0 0,1-1 1 0 0,-1 1-152 0 0,-102 73 3262 0 0,103-74-3232 0 0,1 1 0 0 0,-1-1 1 0 0,1 1-1 0 0,-1 0 0 0 0,1-1 0 0 0,0 1 1 0 0,-1 0-1 0 0,1-1 0 0 0,0 1 0 0 0,0 0 1 0 0,0-1-1 0 0,1 1 0 0 0,-1 0 0 0 0,0-1 1 0 0,1 1-1 0 0,-1 0 0 0 0,1-1 0 0 0,-1 1 1 0 0,1-1-1 0 0,0 1 0 0 0,-1-1 0 0 0,1 1 1 0 0,0-1-1 0 0,0 1 0 0 0,0-1 0 0 0,0 0 0 0 0,1 0 1 0 0,-1 1-1 0 0,0-1 0 0 0,0 0 0 0 0,1 0 1 0 0,-1 0-1 0 0,1-1 0 0 0,-1 1 0 0 0,1 0 1 0 0,-1 0-1 0 0,1-1 0 0 0,-1 1 0 0 0,1-1 1 0 0,0 1-31 0 0,85 20 1019 0 0,-75-19-978 0 0,0 0 0 0 0,0 0 0 0 0,-1 1 0 0 0,1 0 0 0 0,-1 1 0 0 0,0 1 0 0 0,1-1 0 0 0,-2 2 0 0 0,1 0 1 0 0,-1 0-1 0 0,1 1-41 0 0,-8-3 32 0 0,1 1 1 0 0,0-1 0 0 0,-1 1-1 0 0,0 0 1 0 0,0 0 0 0 0,-1 0-1 0 0,1 0 1 0 0,-1 1 0 0 0,0-1-1 0 0,-1 1 1 0 0,1-1 0 0 0,-1 1-1 0 0,0 0 1 0 0,-1-1 0 0 0,1 1-1 0 0,-1 0 1 0 0,0 0 0 0 0,0-1-1 0 0,-1 1 1 0 0,0 0 0 0 0,0-1-1 0 0,0 1 1 0 0,-1 0 0 0 0,0-1-1 0 0,0 0 1 0 0,0 1 0 0 0,0-1-1 0 0,-1 0 1 0 0,0 0 0 0 0,0 0-33 0 0,-11 14 125 0 0,0-2 0 0 0,-2 1 0 0 0,1-2-1 0 0,-2 0 1 0 0,0 0 0 0 0,-14 7-125 0 0,23-16-116 0 0,-1-1-1 0 0,0 0 1 0 0,-1-1-1 0 0,1 0 1 0 0,-1 0-1 0 0,0-1 1 0 0,0 0 0 0 0,-1-1-1 0 0,1 0 1 0 0,-1-1-1 0 0,1 0 1 0 0,-1 0-1 0 0,0-1 1 0 0,0-1-1 0 0,0 0 117 0 0,9-2-695 0 0,1-1 1 0 0,-1 0-1 0 0,1 1 0 0 0,0-1 0 0 0,0 0 1 0 0,0 0-1 0 0,0 0 0 0 0,0 0 0 0 0,1 0 1 0 0,-1 0-1 0 0,1 0 0 0 0,0 0 0 0 0,0 0 1 0 0,0 0-1 0 0,0 0 0 0 0,0 0 0 0 0,1 0 1 0 0,-1 0-1 0 0,1 0 0 0 0,0 0 0 0 0,0-1 695 0 0,4-8-3762 0 0,-1 1 671 0 0</inkml:trace>
  <inkml:trace contextRef="#ctx0" brushRef="#br0" timeOffset="2544.956">693 100 2881 0 0,'0'0'1980'0'0,"0"0"-234"0"0,0 0 17 0 0,0 0 247 0 0,0 0 78 0 0,0 0-224 0 0,0 0-318 0 0,0 0-307 0 0,0 0-235 0 0,0 0-165 0 0,0 0-121 0 0,0 0-98 0 0,0 0-106 0 0,35-4-101 0 0,108-11-117 0 0,-1-7-31 0 0,-134 21-933 0 0,23-2 353 0 0,-22 6-3137 0 0,-5 2-3645 0 0,-4-1-1565 0 0</inkml:trace>
  <inkml:trace contextRef="#ctx0" brushRef="#br0" timeOffset="2871.576">1097 130 3521 0 0,'0'0'1788'0'0,"0"0"-449"0"0,0 0-147 0 0,0 0 118 0 0,0 0 58 0 0,0 0-99 0 0,0 0-189 0 0,0 0-221 0 0,0 0-171 0 0,0 0-88 0 0,0 0-39 0 0,0 0-14 0 0,0 0 39 0 0,7 17 76 0 0,23 54 51 0 0,-29-69-669 0 0,-1-1 1 0 0,1 0 0 0 0,0 0 0 0 0,0 0-1 0 0,-1 0 1 0 0,1 0 0 0 0,0 0 0 0 0,0 0-1 0 0,0 0 1 0 0,0 0 0 0 0,0 0 0 0 0,0 0-1 0 0,0 0 1 0 0,1-1 0 0 0,-1 1 0 0 0,0-1-1 0 0,0 1 1 0 0,0-1 0 0 0,1 1 0 0 0,-1-1-1 0 0,0 1 1 0 0,1-1 0 0 0,-1 0 0 0 0,0 0-1 0 0,1 0 1 0 0,-1 0 0 0 0,0 0 0 0 0,1 0-1 0 0,-1 0 1 0 0,0 0 0 0 0,1-1 0 0 0,-1 1-1 0 0,0 0 1 0 0,1-1 0 0 0,-1 1 0 0 0,0-1 0 0 0,0 0-1 0 0,0 1 1 0 0,1-1 0 0 0,-1 0 0 0 0,1 0-45 0 0,2-1 196 0 0,4-2-39 0 0,0 0 1 0 0,-1 0 0 0 0,1 0-1 0 0,-1-1 1 0 0,0 0 0 0 0,0-1 0 0 0,0 0-1 0 0,-1 0 1 0 0,0 0 0 0 0,0 0-1 0 0,-1-1 1 0 0,1 0 0 0 0,-2-1 0 0 0,1 1-1 0 0,-1-1 1 0 0,0 0 0 0 0,0 0-1 0 0,-1 0 1 0 0,0 0 0 0 0,-1 0 0 0 0,0-1-1 0 0,0 1 1 0 0,0-7-158 0 0,-1 13-23 0 0,-1 0 0 0 0,1 0-1 0 0,-1 0 1 0 0,0 0 0 0 0,0 0 0 0 0,0 0-1 0 0,0 0 1 0 0,0 0 0 0 0,0-1 0 0 0,0 1-1 0 0,-1 0 1 0 0,1 0 0 0 0,-1 0 0 0 0,1 0-1 0 0,-1 0 1 0 0,0 0 0 0 0,0 0 0 0 0,0 1-1 0 0,0-1 1 0 0,0 0 0 0 0,-1 0 0 0 0,1 1-1 0 0,0-1 1 0 0,-1 1 0 0 0,1-1 0 0 0,-1 1-1 0 0,1-1 1 0 0,-1 1 0 0 0,0 0 0 0 0,0 0-1 0 0,1 0 1 0 0,-1 0 0 0 0,0 0 0 0 0,0 0-1 0 0,0 1 1 0 0,0-1 0 0 0,0 1 0 0 0,0-1-1 0 0,0 1 1 0 0,-1 0 0 0 0,1 0 0 0 0,0-1-1 0 0,0 1 1 0 0,0 1 23 0 0,-57 26-3952 0 0,26 5-2883 0 0,23-22 2762 0 0,-2 2-3785 0 0</inkml:trace>
  <inkml:trace contextRef="#ctx0" brushRef="#br0" timeOffset="3235.323">1746 15 8282 0 0,'0'0'1995'0'0,"0"0"-357"0"0,0 0-137 0 0,0 0 10 0 0,0 0-139 0 0,0 0-227 0 0,0 0-228 0 0,0 0-161 0 0,0 0-98 0 0,0 0-83 0 0,0 0-87 0 0,0 0-85 0 0,0 0-73 0 0,-31 35-52 0 0,-97 109-37 0 0,58-61 84 0 0,2 2-282 0 0,-4-4-1 0 0,-3-3 0 0 0,-66 53-42 0 0,-5-17-1383 0 0,83-66-2840 0 0,59-45 2995 0 0,-8 7-1672 0 0,7-1-6293 0 0,3-9 5578 0 0</inkml:trace>
  <inkml:trace contextRef="#ctx0" brushRef="#br0" timeOffset="3820.151">1415 527 10306 0 0,'0'0'1703'0'0,"0"0"-266"0"0,0 0-84 0 0,0 0-13 0 0,0 0-138 0 0,0 0-272 0 0,0 0-322 0 0,0 0-199 0 0,0 0-107 0 0,0 0-2 0 0,0 0 48 0 0,0 0-10 0 0,0 0 14 0 0,13-5 10 0 0,104-34 902 0 0,-19 32-373 0 0,-97 8-872 0 0,0 1-1 0 0,1 0 1 0 0,-1 0-1 0 0,0 0 0 0 0,0 0 1 0 0,-1 0-1 0 0,1 0 1 0 0,0 1-1 0 0,-1-1 1 0 0,1 0-1 0 0,-1 0 1 0 0,1 0-1 0 0,-1 1 1 0 0,0-1-1 0 0,0 0 1 0 0,0 0-1 0 0,0 1 1 0 0,-1-1-1 0 0,1 0 1 0 0,-1 0-1 0 0,1 0 1 0 0,-1 1-1 0 0,0-1-18 0 0,-5 10 46 0 0,0 0 0 0 0,-1-1 0 0 0,-1 0-1 0 0,0 0 1 0 0,0 0 0 0 0,-1-1-1 0 0,0-1 1 0 0,-7 6-46 0 0,-2 4 32 0 0,-124 117 421 0 0,126-120-352 0 0,11-13-59 0 0,1 1 0 0 0,-1 0 0 0 0,1 0 0 0 0,0 0 0 0 0,0 1 1 0 0,0-1-1 0 0,0 1 0 0 0,1 0 0 0 0,0 0 0 0 0,0 0 0 0 0,0 1 0 0 0,1-1 0 0 0,0 1 0 0 0,0-1 0 0 0,0 1 0 0 0,0 0 0 0 0,1 4-42 0 0,2-9 59 0 0,1 1 0 0 0,0 0 0 0 0,1-1 0 0 0,-1 0-1 0 0,0 1 1 0 0,0-1 0 0 0,1 0 0 0 0,-1 0-1 0 0,0 0 1 0 0,1-1 0 0 0,-1 1 0 0 0,1 0 0 0 0,-1-1-1 0 0,1 0 1 0 0,-1 1 0 0 0,1-1 0 0 0,-1 0-1 0 0,1 0 1 0 0,0-1 0 0 0,-1 1 0 0 0,1-1-59 0 0,-2 1 30 0 0,157-14 918 0 0,-58-14-830 0 0,-68 18-2239 0 0,0 1-3374 0 0,-20 7-1966 0 0,-5-5-4682 0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17156 0 0,'0'0'879'0'0,"0"0"27"0"0,0 0 160 0 0,0 0 128 0 0,0 0-80 0 0,0 0-288 0 0,0 0-291 0 0,1 32-243 0 0,0 101-164 0 0,10-74-59 0 0,-3-52-118 0 0,28 9-2985 0 0,-23-18-1185 0 0,-3-3-3305 0 0,-5 1-1815 0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16339 0 0,'0'0'1185'0'0,"0"0"-377"0"0,0 0-272 0 0,0 0-128 0 0,0 0-160 0 0,0 0-224 0 0,0 0-408 0 0,0 0-544 0 0,0 0-792 0 0,0 0-1297 0 0,0 0-2520 0 0,0 0-2425 0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20148 0 0,'0'0'728'0'0,"0"0"-70"0"0,0 0 110 0 0,0 0 150 0 0,0 0-38 0 0,0 0-173 0 0,0 0-179 0 0,1 34-131 0 0,7 107-79 0 0,28 204 396 0 0,-15-207-858 0 0,-15-80-455 0 0,1 23-834 0 0,-5-28-7953 0 0,-3-52 3249 0 0,0-1 4001 0 0,0 0 847 0 0,-2 0-4351 0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3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13011 0 0,'0'0'2884'0'0,"0"0"-1305"0"0,0 0-598 0 0,0 0-45 0 0,0 0 71 0 0,0 0-23 0 0,0 0-96 0 0,0 0-165 0 0,0 0-154 0 0,0 0-83 0 0,0 0-71 0 0,0 0-42 0 0,33-2-30 0 0,105-9-83 0 0,42-12 96 0 0,-94 11-1836 0 0,-46 8-2775 0 0,-1-2-6987 0 0,-32 5 2424 0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3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14219 0 0,'0'0'1627'0'0,"0"0"-263"0"0,0 0-25 0 0,0 0-82 0 0,0 0-228 0 0,0 0-327 0 0,0 0-321 0 0,0 0-173 0 0,1 33-133 0 0,2 99-106 0 0,9-80-269 0 0,7-35-2733 0 0,-5-33-10740 0 0,-13 12 8709 0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3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8034 0 0,'0'0'2104'0'0,"0"0"-856"0"0,0 0-535 0 0,0 0-689 0 0,0 0-745 0 0,0 0-575 0 0,0 0-920 0 0,0 0-1633 0 0,0 0-192 0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8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238 475 0 0 0,'0'0'1446'0'0,"0"0"143"0"0,0 0 165 0 0,0 0 128 0 0,0 0-53 0 0,0 0-202 0 0,0 0-257 0 0,0 0-266 0 0,0 0-170 0 0,0 0-125 0 0,-13-1-102 0 0,-43 0-60 0 0,10 20 611 0 0,36-10-930 0 0,0-2-230 0 0,1 0-1 0 0,1 1 1 0 0,-1 0 0 0 0,1 1 0 0 0,1 0 0 0 0,0 0 0 0 0,0 1 0 0 0,1-1-1 0 0,0 1 1 0 0,0 1 0 0 0,1-1 0 0 0,1 1 0 0 0,0 0 0 0 0,0 0 0 0 0,1 1-1 0 0,0-1 1 0 0,1 1 0 0 0,1-1 0 0 0,0 1 0 0 0,0-1 0 0 0,1 8-98 0 0,0-16 36 0 0,-1-1 0 0 0,1 1 0 0 0,-1 0-1 0 0,1 0 1 0 0,0 0 0 0 0,0 0 0 0 0,1-1 0 0 0,-1 1 0 0 0,0 0 0 0 0,1 0 0 0 0,0-1 0 0 0,0 1 0 0 0,0 0-1 0 0,0-1 1 0 0,0 1 0 0 0,0 0 0 0 0,1-1 0 0 0,-1 0 0 0 0,1 1 0 0 0,-1-1 0 0 0,1 0 0 0 0,0 0 0 0 0,0 0 0 0 0,0 0-1 0 0,0 0 1 0 0,1 0 0 0 0,-1-1 0 0 0,0 1 0 0 0,1-1 0 0 0,-1 1 0 0 0,1-1 0 0 0,-1 0 0 0 0,1 0 0 0 0,0 0-1 0 0,0-1 1 0 0,-1 1 0 0 0,1 0 0 0 0,0-1 0 0 0,2 0-36 0 0,4 0 157 0 0,0 0-1 0 0,-1 0 0 0 0,1-1 1 0 0,-1-1-1 0 0,0 0 1 0 0,1 0-1 0 0,-1 0 0 0 0,0-1 1 0 0,0 0-1 0 0,-1 0 1 0 0,1-1-1 0 0,0 0 0 0 0,-1-1 1 0 0,0 0-1 0 0,0 0 1 0 0,-1 0-1 0 0,1-1 0 0 0,-1 0 1 0 0,0 0-157 0 0,96-135 878 0 0,-61 49-532 0 0,-41 92-306 0 0,0 0-63 0 0,0 0-50 0 0,0 0-89 0 0,-6 16-623 0 0,0-3 743 0 0,1 1 1 0 0,1 1 0 0 0,0-1-1 0 0,1 0 1 0 0,0 1 0 0 0,1 0-1 0 0,1 0 1 0 0,0 0 0 0 0,2 14 41 0 0,0-26 14 0 0,1 1 0 0 0,-1-1-1 0 0,1 0 1 0 0,0 0 0 0 0,0 0 0 0 0,1 0 0 0 0,-1-1 0 0 0,1 1 0 0 0,-1 0 0 0 0,1-1 0 0 0,0 0 0 0 0,0 0 0 0 0,0 0-1 0 0,0 0 1 0 0,0 0 0 0 0,0 0 0 0 0,0-1 0 0 0,1 0 0 0 0,-1 1 0 0 0,1-1 0 0 0,-1-1 0 0 0,1 1 0 0 0,-1 0-1 0 0,1-1 1 0 0,-1 0 0 0 0,1 0 0 0 0,0 0 0 0 0,-1 0 0 0 0,1 0 0 0 0,-1-1 0 0 0,1 0 0 0 0,0 1 0 0 0,-1-1 0 0 0,0-1-1 0 0,1 1 1 0 0,-1 0 0 0 0,0-1 0 0 0,1 0 0 0 0,-1 1 0 0 0,0-2 0 0 0,0 1 0 0 0,2-2-14 0 0,19-15 86 0 0,-1-1 1 0 0,0-2-1 0 0,-2 0 1 0 0,0-1-1 0 0,-2-1 1 0 0,-1-1-1 0 0,0-1 1 0 0,-2 0-1 0 0,-1-1 1 0 0,-1-1-1 0 0,-2 0 1 0 0,0-1-1 0 0,0-8-86 0 0,-4 9-12 0 0,-2 0 1 0 0,-1 0-1 0 0,-1 0 0 0 0,-2-1 1 0 0,0 1-1 0 0,-2-1 0 0 0,-1 1 1 0 0,-5-25 11 0 0,6 49-2 0 0,0 0 1 0 0,-1 1-1 0 0,1-1 1 0 0,-1 1-1 0 0,0-1 1 0 0,0 1-1 0 0,0-1 1 0 0,0 1 0 0 0,0 0-1 0 0,-1-1 1 0 0,0 1-1 0 0,0 0 1 0 0,0 0-1 0 0,0 0 1 0 0,0 0-1 0 0,0 1 1 0 0,-1-1-1 0 0,1 1 1 0 0,-1-1-1 0 0,0 1 1 0 0,0 0-1 0 0,0 0 1 0 0,0 0 0 0 0,0 0-1 0 0,0 0 1 0 0,0 1-1 0 0,-1 0 1 0 0,1-1-1 0 0,-1 1 1 0 0,1 1 1 0 0,0 0-16 0 0,-1 1 0 0 0,1 1 0 0 0,0-1 0 0 0,0 0 0 0 0,0 1 0 0 0,0 0 0 0 0,0 0 0 0 0,0 0 0 0 0,0 0 0 0 0,0 0 0 0 0,1 0 0 0 0,-1 1 0 0 0,1-1 0 0 0,0 1 0 0 0,0 0 0 0 0,0-1 0 0 0,0 1 0 0 0,0 0 0 0 0,1 0 0 0 0,-1 0 0 0 0,1 1 0 0 0,-1 0 16 0 0,-10 27 13 0 0,1 1 1 0 0,1 1 0 0 0,1-1 0 0 0,2 2 0 0 0,2-1 0 0 0,1 1-1 0 0,1 0 1 0 0,2-1 0 0 0,2 1 0 0 0,0 0 0 0 0,3 2-14 0 0,-1-11 33 0 0,1 0 1 0 0,1 0 0 0 0,1 0 0 0 0,1-1-1 0 0,1 0 1 0 0,1 0 0 0 0,1-1 0 0 0,1 0-1 0 0,2-1 1 0 0,4 6-34 0 0,-15-23-58 0 0,1-1-1 0 0,0 1 1 0 0,0-1-1 0 0,0 0 1 0 0,0 0-1 0 0,1 0 1 0 0,0 0-1 0 0,0 0 1 0 0,0-1-1 0 0,0 0 1 0 0,0 1-1 0 0,1-2 1 0 0,-1 1-1 0 0,1 0 1 0 0,0-1-1 0 0,0 0 1 0 0,0 0-1 0 0,0-1 1 0 0,0 1-1 0 0,5 0 59 0 0,15-49-7763 0 0,-23 39 5311 0 0,2-7-2824 0 0,-2 4-2675 0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25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0 615 4209 0 0,'0'0'1643'0'0,"0"0"-81"0"0,0 0 46 0 0,0 0 250 0 0,0 0 189 0 0,0 0-56 0 0,0 0-261 0 0,0 0-367 0 0,0 0-306 0 0,0 0-225 0 0,0 0-105 0 0,2-5-25 0 0,57-205 4004 0 0,-43 172-4585 0 0,1 0-1 0 0,2 1 1 0 0,2 1 0 0 0,1 1 0 0 0,2 1-1 0 0,1 1 1 0 0,1 1 0 0 0,2 1 0 0 0,7-4-121 0 0,9-1 102 0 0,-27 72-122 0 0,2 133 367 0 0,-17-149-320 0 0,1 0 0 0 0,0 0 0 0 0,2 0 0 0 0,0-1 0 0 0,1 0 0 0 0,8 18-27 0 0,-13-36 5 0 0,-1 1 0 0 0,1-1 0 0 0,-1 0-1 0 0,1 0 1 0 0,0 0 0 0 0,-1 0 0 0 0,1 0 0 0 0,0 0 0 0 0,0 0 0 0 0,0 0 0 0 0,0-1 0 0 0,0 1 0 0 0,0 0 0 0 0,0-1 0 0 0,0 1 0 0 0,0 0 0 0 0,0-1 0 0 0,0 1 0 0 0,1-1 0 0 0,-1 1 0 0 0,0-1 0 0 0,0 0 0 0 0,0 0 0 0 0,1 1 0 0 0,-1-1 0 0 0,0 0 0 0 0,0 0 0 0 0,1 0 0 0 0,-1 0 0 0 0,0-1 0 0 0,0 1 0 0 0,1 0 0 0 0,-1 0 0 0 0,0-1 0 0 0,0 1 0 0 0,0-1 0 0 0,0 1 0 0 0,1-1 0 0 0,-1 1 0 0 0,0-1 0 0 0,0 0 0 0 0,0 0 0 0 0,0 1 0 0 0,0-1 0 0 0,-1 0-1 0 0,1 0 1 0 0,0 0 0 0 0,0 0 0 0 0,0 0 0 0 0,-1 0 0 0 0,1 0 0 0 0,0 0-5 0 0,224-240 210 0 0,-78 104-186 0 0,-147 138-27 0 0,0-1 1 0 0,0 0-1 0 0,0 0 0 0 0,0 1 1 0 0,0-1-1 0 0,0 0 1 0 0,0 1-1 0 0,0-1 1 0 0,0 0-1 0 0,0 0 0 0 0,0 1 1 0 0,0-1-1 0 0,0 0 1 0 0,1 1-1 0 0,-1-1 1 0 0,0 0-1 0 0,0 0 0 0 0,0 1 1 0 0,0-1-1 0 0,0 0 1 0 0,1 0-1 0 0,-1 0 1 0 0,0 1-1 0 0,0-1 0 0 0,0 0 1 0 0,1 0-1 0 0,-1 0 1 0 0,0 0-1 0 0,0 1 1 0 0,1-1-1 0 0,-1 0 1 0 0,0 0-1 0 0,0 0 0 0 0,1 0 1 0 0,-1 0-1 0 0,0 0 1 0 0,0 0-1 0 0,1 0 1 0 0,-1 0-1 0 0,0 1 0 0 0,1-1 1 0 0,-1 0-1 0 0,0-1 1 0 0,0 1-1 0 0,1 0 1 0 0,-1 0-1 0 0,0 0 0 0 0,0 0 1 0 0,1 0-1 0 0,-1 0 1 0 0,0 0-1 0 0,0 0 1 0 0,1 0-1 0 0,-1 0 0 0 0,0-1 1 0 0,0 1-1 0 0,1 0 3 0 0,-2 13 28 0 0,10 312 393 0 0,-5-185-1850 0 0,-4-139 887 0 0,0-1-131 0 0,0 0-195 0 0,0 0-285 0 0,0 0-319 0 0,12-14-12015 0 0,-7 9 4604 0 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27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8466 0 0,'0'0'4185'0'0,"0"0"-2146"0"0,0 0-763 0 0,0 0 7 0 0,0 0-16 0 0,0 0-137 0 0,0 0-214 0 0,0 0-191 0 0,0 0-101 0 0,0 0-69 0 0,0 0-19 0 0,0 0 18 0 0,0 0 7 0 0,6 27 33 0 0,22 81 11 0 0,-28-106-583 0 0,0-1 0 0 0,1 0 0 0 0,-1 1 0 0 0,0-1 0 0 0,0 0 0 0 0,1 0 1 0 0,-1 1-1 0 0,1-1 0 0 0,-1 0 0 0 0,1 0 0 0 0,-1 0 0 0 0,1 0 0 0 0,0 1 0 0 0,0-1 0 0 0,0 0 0 0 0,-1 0 0 0 0,1 0 0 0 0,0-1 0 0 0,0 1 0 0 0,0 0 0 0 0,0 0 0 0 0,1 0 1 0 0,-1-1-1 0 0,0 1 0 0 0,0-1 0 0 0,0 1 0 0 0,0-1 0 0 0,1 1 0 0 0,-1-1 0 0 0,0 0 0 0 0,1 1 0 0 0,-1-1 0 0 0,0 0 0 0 0,1 0 0 0 0,-1 0 0 0 0,0 0 0 0 0,0 0 1 0 0,1 0-1 0 0,-1 0 0 0 0,0-1 0 0 0,1 1 0 0 0,-1 0 0 0 0,0-1 0 0 0,0 1 0 0 0,1-1-22 0 0,3-1 117 0 0,6-1-1 0 0,1-1 0 0 0,-1 0 0 0 0,0-1 0 0 0,0 0 1 0 0,-1 0-1 0 0,1-2 0 0 0,-1 1 0 0 0,-1-1 1 0 0,1-1-1 0 0,-1 1 0 0 0,0-2 0 0 0,-1 1 0 0 0,0-1 1 0 0,0 0-1 0 0,-1-1 0 0 0,0 0 0 0 0,-1 0 0 0 0,0-1 1 0 0,-1 1-1 0 0,0-1 0 0 0,0-1 0 0 0,0-3-116 0 0,-4 12-5 0 0,0 0 1 0 0,-1 0-1 0 0,1 0 0 0 0,-1 1 0 0 0,0-1 0 0 0,1 0 1 0 0,-1 0-1 0 0,-1 0 0 0 0,1 0 0 0 0,0 0 0 0 0,-1 1 1 0 0,1-1-1 0 0,-1 0 0 0 0,0 0 0 0 0,0 1 0 0 0,0-1 1 0 0,0 0-1 0 0,-1 1 0 0 0,1-1 0 0 0,-1 1 1 0 0,0 0-1 0 0,1-1 0 0 0,-1 1 0 0 0,0 0 0 0 0,0 0 1 0 0,0 0-1 0 0,0 0 0 0 0,-1 1 0 0 0,1-1 0 0 0,-1 0 1 0 0,1 1-1 0 0,-1 0 0 0 0,1 0 0 0 0,-1-1 0 0 0,0 2 1 0 0,1-1-1 0 0,-1 0 0 0 0,0 0 0 0 0,0 1 0 0 0,0 0 1 0 0,1-1-1 0 0,-1 1 0 0 0,0 0 0 0 0,0 0 0 0 0,0 1 1 0 0,0-1-1 0 0,-1 1 5 0 0,-4-1-232 0 0,0 1 1 0 0,0 0-1 0 0,0 1 1 0 0,0 0 0 0 0,0 0-1 0 0,0 0 1 0 0,0 1-1 0 0,1 0 1 0 0,-1 1-1 0 0,1 0 1 0 0,0 0-1 0 0,0 0 1 0 0,-5 5 231 0 0,-29 23-8282 0 0,28-22 3443 0 0,1-1-7532 0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26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1 302 13723 0 0,'0'0'1564'0'0,"0"0"-455"0"0,0 0-175 0 0,0 0 117 0 0,0 0 96 0 0,0 0-19 0 0,0 0-107 0 0,0 0-139 0 0,0 0-113 0 0,0 0-48 0 0,0 0-38 0 0,0 0-80 0 0,0 0-56 0 0,22 7-71 0 0,72 20-82 0 0,7-20 536 0 0,142-21-218 0 0,-129 6-2142 0 0,-114 8 738 0 0,0 0-191 0 0,-8 0-1886 0 0,-14 8-1496 0 0,4-2-3189 0 0,6-2-3447 0 0</inkml:trace>
  <inkml:trace contextRef="#ctx0" brushRef="#br0" timeOffset="245.45">75 531 10842 0 0,'0'0'2442'0'0,"0"0"-589"0"0,0 0-334 0 0,0 0-56 0 0,0 0-129 0 0,0 0-237 0 0,0 0-201 0 0,0 0-156 0 0,0 0-34 0 0,0 0 16 0 0,0 0-25 0 0,0 0-48 0 0,0 0-74 0 0,21 2-91 0 0,68 7-100 0 0,-6-22 194 0 0,-64 7-496 0 0,142-36-612 0 0,-106 32-2445 0 0,-1 0-3666 0 0,-36 7-337 0 0,-5 2-2961 0 0</inkml:trace>
  <inkml:trace contextRef="#ctx0" brushRef="#br0" timeOffset="864.989">715 689 10706 0 0,'0'0'3593'0'0,"0"0"-2058"0"0,0 0-764 0 0,0 0 66 0 0,0 0 198 0 0,0 0 102 0 0,0 0-25 0 0,0 0-83 0 0,0 0-103 0 0,0 0-113 0 0,0 0-95 0 0,0 0-97 0 0,14-9-74 0 0,44-28-55 0 0,-49 30-339 0 0,0 0 1 0 0,-1 0-1 0 0,0-1 0 0 0,0-1 0 0 0,0 1 1 0 0,-1-1-1 0 0,-1 0 0 0 0,1 0 0 0 0,1-5-153 0 0,14-19 331 0 0,33-48 195 0 0,87-99-123 0 0,-57 110-376 0 0,-79 104-334 0 0,-17 126 191 0 0,11-156 114 0 0,0-1 0 0 0,0 0 0 0 0,0 1 0 0 0,0-1 0 0 0,1 0 0 0 0,-1 1 1 0 0,1-1-1 0 0,0 0 0 0 0,0 1 0 0 0,0-1 0 0 0,0 0 0 0 0,1 0 0 0 0,-1 0 0 0 0,1 0 0 0 0,0 0 0 0 0,0-1 0 0 0,0 1 0 0 0,0 0 0 0 0,0-1 0 0 0,1 1 0 0 0,-1-1 0 0 0,1 0 0 0 0,-1 0 0 0 0,1 0 0 0 0,0 0 0 0 0,0-1 0 0 0,0 1 0 0 0,0-1 0 0 0,0 1 0 0 0,0-1 0 0 0,0 0 0 0 0,1 0 0 0 0,-1 0 0 0 0,0-1 0 0 0,0 1 0 0 0,1-1 0 0 0,-1 0 0 0 0,1 0 0 0 0,-1 0 0 0 0,0 0 0 0 0,1-1 0 0 0,-1 1 0 0 0,0-1 0 0 0,0 0 0 0 0,1 0 1 0 0,-1 0-1 0 0,0 0 0 0 0,0-1 0 0 0,0 1 0 0 0,1-2 2 0 0,15-10 14 0 0,-1-1 1 0 0,-1-1-1 0 0,-1-1 1 0 0,0 0-1 0 0,-1-1 0 0 0,0-1 1 0 0,3-7-15 0 0,20-22 43 0 0,175-208-150 0 0,-185 231 22 0 0,-29 51 9 0 0,-37 116 173 0 0,28-114-67 0 0,1 0-1 0 0,2 0 1 0 0,1 1-1 0 0,1 0 1 0 0,0 14-30 0 0,4-38-22 0 0,0 1 1 0 0,0 0-1 0 0,1-1 0 0 0,0 1 1 0 0,0 0-1 0 0,1-1 0 0 0,0 1 1 0 0,0 0-1 0 0,0-1 0 0 0,1 1 1 0 0,0-1-1 0 0,0 1 0 0 0,1-1 1 0 0,-1 0-1 0 0,2 0 0 0 0,-1 0 1 0 0,0-1-1 0 0,1 1 0 0 0,0-1 1 0 0,1 0-1 0 0,-1 0 0 0 0,1 0 1 0 0,0 0-1 0 0,1 0 22 0 0,28-2-4403 0 0,-14-10-7784 0 0,-13 4 1159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3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0 0 0,'0'0'777'0'0,"0"0"488"0"0,0 0 292 0 0,0 0 241 0 0,0 0 112 0 0,0 0-87 0 0,0 0-257 0 0,0 0-286 0 0,0 0-213 0 0,0 0-143 0 0,0 0-79 0 0,3 0-44 0 0,80-7 5173 0 0,8 0-4096 0 0,159-12 164 0 0,-225 17-1803 0 0,-33 0-2177 0 0,-11 14-5225 0 0,7-2-4172 0 0,10-9 6025 0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1 498 8354 0 0,'0'0'4215'0'0,"0"0"-2017"0"0,0 0-714 0 0,0 0 5 0 0,0 0-37 0 0,0 0-261 0 0,0 0-303 0 0,0 0-221 0 0,0 0-123 0 0,0 0-62 0 0,0 0-21 0 0,0 0-29 0 0,10-31-56 0 0,32-100-34 0 0,9-12 655 0 0,15-1-529 0 0,-55 196-1108 0 0,-11-40 637 0 0,0 1-1 0 0,1 0 1 0 0,0-1 0 0 0,1 1-1 0 0,0-1 1 0 0,1 0 0 0 0,1 0-1 0 0,0 0 1 0 0,0 0 0 0 0,1 0-1 0 0,1-1 1 0 0,4 7 3 0 0,-6-15 56 0 0,1 0-1 0 0,-1 0 0 0 0,1-1 1 0 0,0 0-1 0 0,0 1 1 0 0,0-2-1 0 0,0 1 1 0 0,0 0-1 0 0,0-1 1 0 0,0 0-1 0 0,1 0 1 0 0,-1-1-1 0 0,1 0 0 0 0,-1 1 1 0 0,0-2-1 0 0,1 1 1 0 0,-1-1-1 0 0,0 1 1 0 0,0-2-1 0 0,1 1 1 0 0,-1 0-1 0 0,0-1 1 0 0,0 0-1 0 0,0 0 0 0 0,0-1 1 0 0,-1 1-1 0 0,1-1 1 0 0,-1 0-1 0 0,1 0 1 0 0,-1-1-1 0 0,2-2-55 0 0,-2 2 22 0 0,0 0-1 0 0,0 0 0 0 0,0 0 1 0 0,-1 0-1 0 0,0-1 1 0 0,0 0-1 0 0,0 0 1 0 0,-1 0-1 0 0,1 0 1 0 0,-1 0-1 0 0,0 0 0 0 0,-1 0 1 0 0,1-1-1 0 0,-1 1 1 0 0,0-1-22 0 0,1-13-4505 0 0,-1-1-4641 0 0,-1 19-2468 0 0</inkml:trace>
  <inkml:trace contextRef="#ctx0" brushRef="#br0" timeOffset="12285.237">349 229 0 0 0,'0'-3'5'0'0,"0"2"65"0"0,0 1 156 0 0,0 0-38 0 0,0 0-33 0 0,1 1 6876 0 0,4 2 2086 0 0,0-7-5291 0 0,15-55-2091 0 0,9-47-198 0 0,-29 92-914 0 0,0 13-621 0 0,0 1-5 0 0,2-15-85 0 0,-2 12 101 0 0,2-11-4772 0 0,1 5-4938 0 0,0 6-284 0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34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19 6409 0 0,'0'0'1705'0'0,"0"0"-534"0"0,0 0-162 0 0,0 0 235 0 0,0 0 247 0 0,0 0 32 0 0,0 0-162 0 0,0 0-302 0 0,0 0-241 0 0,0 0-143 0 0,0 0-111 0 0,-11-4-86 0 0,-56-11 339 0 0,54 17-572 0 0,0 1 0 0 0,1 1-1 0 0,-1 0 1 0 0,1 0-1 0 0,0 2 1 0 0,0-1-1 0 0,1 1 1 0 0,-1 1 0 0 0,1 0-1 0 0,-4 4-244 0 0,-9 4 262 0 0,13-9-148 0 0,1 0 0 0 0,-1 1 0 0 0,1 0 0 0 0,0 1 0 0 0,1 0 0 0 0,0 1 0 0 0,0 0 0 0 0,1 0 0 0 0,-2 3-114 0 0,10-10 11 0 0,-1 0 0 0 0,0 0 0 0 0,1 0 0 0 0,-1 0 0 0 0,1-1 0 0 0,-1 1 0 0 0,1 0-1 0 0,0 0 1 0 0,0 0 0 0 0,0 0 0 0 0,0 0 0 0 0,0 0 0 0 0,1 0 0 0 0,-1 0 0 0 0,0 0-1 0 0,1 0 1 0 0,0 0 0 0 0,-1-1 0 0 0,1 1 0 0 0,0 0 0 0 0,0 0 0 0 0,0-1 0 0 0,0 1-1 0 0,0 0 1 0 0,0-1 0 0 0,1 1 0 0 0,-1-1 0 0 0,0 0 0 0 0,1 1 0 0 0,-1-1-1 0 0,1 0 1 0 0,-1 0 0 0 0,2 1-11 0 0,114 56 427 0 0,-116-57-398 0 0,1 0-1 0 0,0 0 1 0 0,0 0 0 0 0,-1 0-1 0 0,1 1 1 0 0,-1-1 0 0 0,1 1-1 0 0,-1-1 1 0 0,0 1 0 0 0,0-1-1 0 0,1 1 1 0 0,-1 0 0 0 0,0-1-1 0 0,0 1 1 0 0,-1 0 0 0 0,1 0-1 0 0,0 0 1 0 0,0 0 0 0 0,-1 0 0 0 0,0 0-1 0 0,1 0 1 0 0,-1 0 0 0 0,0 0-1 0 0,0 0 1 0 0,0 0 0 0 0,0 0-1 0 0,0 0 1 0 0,0 0 0 0 0,-1 0-1 0 0,1 0 1 0 0,-1 0 0 0 0,1 0-1 0 0,-1 0 1 0 0,0-1 0 0 0,0 1-1 0 0,0 0 1 0 0,0 0 0 0 0,0 0-1 0 0,0-1 1 0 0,0 1 0 0 0,0-1-1 0 0,-1 1 1 0 0,1-1 0 0 0,-1 1-29 0 0,-72 57 614 0 0,-25-11-442 0 0,30-26-509 0 0,66-24-4579 0 0,32-17 926 0 0,7-2-1100 0 0,-11 9-1296 0 0,-10 4 213 0 0</inkml:trace>
  <inkml:trace contextRef="#ctx0" brushRef="#br0" timeOffset="289.004">646 85 6945 0 0,'0'0'1837'0'0,"0"0"-690"0"0,0 0-247 0 0,0 0 211 0 0,0 0 231 0 0,0 0 91 0 0,0 0-47 0 0,0 0-162 0 0,0 0-178 0 0,0 0-152 0 0,0 0-121 0 0,-32 32-123 0 0,-93 98-84 0 0,123-129-539 0 0,-1 1 0 0 0,1-1 1 0 0,0 0-1 0 0,0 1 0 0 0,0-1 0 0 0,0 1 1 0 0,0-1-1 0 0,1 1 0 0 0,-1 0 0 0 0,0 0 1 0 0,1 0-1 0 0,0 0 0 0 0,-1 0 1 0 0,1 0-1 0 0,0 0 0 0 0,0 0 0 0 0,0 1 1 0 0,0-1-1 0 0,0 0 0 0 0,1 1 0 0 0,-1-1 1 0 0,1 1-1 0 0,-1-1 0 0 0,1 1 0 0 0,0-1 1 0 0,0 1-1 0 0,0 0-27 0 0,2 3 153 0 0,2-1-82 0 0,0 0 0 0 0,0 0 0 0 0,0 0 0 0 0,1-1-1 0 0,0 0 1 0 0,0 0 0 0 0,0 0 0 0 0,0-1 0 0 0,1 1-1 0 0,-1-1 1 0 0,1 0 0 0 0,0-1 0 0 0,0 1 0 0 0,0-1-1 0 0,0-1 1 0 0,0 1 0 0 0,0-1 0 0 0,0 0 0 0 0,1 0-1 0 0,-1-1 1 0 0,0 1 0 0 0,1-2 0 0 0,-1 1 0 0 0,0-1-1 0 0,1 0 1 0 0,2-1-71 0 0,-2 2 54 0 0,5 1 74 0 0,1-2-1 0 0,-1 0 0 0 0,1 0 0 0 0,-1-1 1 0 0,0 0-1 0 0,1-1 0 0 0,-1-1 0 0 0,-1 0 1 0 0,1 0-1 0 0,0-1 0 0 0,-1-1 0 0 0,6-3-127 0 0,-8 4 63 0 0,0 0-1 0 0,0 0 1 0 0,-1-1-1 0 0,0 0 0 0 0,0 0 1 0 0,0-1-1 0 0,0 0 0 0 0,-1 0 1 0 0,-1-1-1 0 0,1 0 0 0 0,-1 0 1 0 0,0-1-1 0 0,-1 0 0 0 0,0 1 1 0 0,0-2-1 0 0,-1 1 0 0 0,-1-1 1 0 0,1 1-1 0 0,-1-1 0 0 0,-1 0 1 0 0,0 0-1 0 0,0 0 0 0 0,-1 0 1 0 0,0-2-63 0 0,-4 7-60 0 0,0 1 0 0 0,0 0 1 0 0,0 0-1 0 0,0 0 0 0 0,-1 0 0 0 0,1 0 1 0 0,-1 0-1 0 0,0 1 0 0 0,0 0 1 0 0,-1 0-1 0 0,1 0 0 0 0,-1 1 0 0 0,1-1 1 0 0,-1 1-1 0 0,0 0 0 0 0,0 0 1 0 0,0 1-1 0 0,0-1 0 0 0,0 1 0 0 0,0 0 1 0 0,0 0-1 0 0,0 1 0 0 0,0 0 1 0 0,-1 0-1 0 0,1 0 0 0 0,0 0 0 0 0,-4 2 60 0 0,-54 3-2223 0 0,25 8-7159 0 0,27-6-2558 0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36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30 0 0 0,'157'11'1887'0'0,"-141"-10"-380"0"0,-5 0-1546 0 0,-6-1 3081 0 0,-3-1 2903 0 0,-2 0 4216 0 0,-7-4-9878 0 0,0 0-1 0 0,-1 1 1 0 0,1-1-1 0 0,-1 1 0 0 0,0 1 1 0 0,0-1-1 0 0,-1 1 0 0 0,1 1 1 0 0,-1 0-1 0 0,1 0 0 0 0,-3 0-282 0 0,-5 3 48 0 0,-1-1-1 0 0,1 2 1 0 0,0 1-1 0 0,0 0 0 0 0,0 1 1 0 0,0 0-1 0 0,0 1 1 0 0,1 1-1 0 0,0 1 1 0 0,0 0-1 0 0,1 1 0 0 0,-1 0 1 0 0,2 1-1 0 0,-1 1 1 0 0,2 0-1 0 0,-1 1 0 0 0,1 0 1 0 0,1 1-1 0 0,0 0 1 0 0,0 1-1 0 0,2 0 0 0 0,-6 10-47 0 0,8-12 5 0 0,0 1 0 0 0,2 0 0 0 0,-1 1 0 0 0,2-1-1 0 0,-1 1 1 0 0,2 0 0 0 0,0 0 0 0 0,0 0 0 0 0,1 0 0 0 0,1 1-1 0 0,0-1 1 0 0,1 0 0 0 0,0 2-5 0 0,1-12 5 0 0,-1 0-1 0 0,1 0 1 0 0,-1 1-1 0 0,1-1 1 0 0,0 0-1 0 0,0 0 1 0 0,1 0-1 0 0,-1 0 1 0 0,1 0-1 0 0,-1 0 1 0 0,1-1-1 0 0,0 1 1 0 0,0 0-1 0 0,0-1 1 0 0,0 1-1 0 0,1-1 1 0 0,-1 0-1 0 0,1 0 1 0 0,-1 0-1 0 0,1 0 1 0 0,0 0-1 0 0,0-1 1 0 0,0 1-1 0 0,0-1 1 0 0,0 0-1 0 0,0 1 1 0 0,0-1-1 0 0,0-1 1 0 0,0 1-1 0 0,0 0 1 0 0,4-1-5 0 0,103-8 467 0 0,-84-4-374 0 0,-1-2-1 0 0,-1 0 1 0 0,0-2 0 0 0,0-1-1 0 0,-2-1 1 0 0,0 0 0 0 0,-1-2-1 0 0,-2 0 1 0 0,1-2 0 0 0,7-12-93 0 0,-24 30 10 0 0,150-183 225 0 0,-144 210-330 0 0,-18 160 349 0 0,4-150-236 0 0,1-1-1 0 0,2 1 1 0 0,1 0-1 0 0,2 0 1 0 0,1 1-18 0 0,-1-26-28 0 0,1-1 1 0 0,0 1 0 0 0,0-1-1 0 0,0 0 1 0 0,1 0 0 0 0,0 0-1 0 0,0 0 1 0 0,1 0 0 0 0,0-1-1 0 0,0 1 1 0 0,0-1 0 0 0,1 0-1 0 0,0 0 1 0 0,0-1 0 0 0,1 1-1 0 0,5 3 28 0 0,42 4-4457 0 0,-20-34-4348 0 0,-29 17 5983 0 0,5-4-8533 0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3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14883 0 0,'0'0'1665'0'0,"0"0"-388"0"0,0 0 39 0 0,0 0 114 0 0,0 0-82 0 0,0 0-219 0 0,0 0-281 0 0,0 0-185 0 0,0 0-99 0 0,0 0-63 0 0,0 0-41 0 0,0 0-46 0 0,0 0-38 0 0,28-3-54 0 0,89-9-20 0 0,20 6 606 0 0,61 5-441 0 0,-87 4-408 0 0,-95-2-3955 0 0,-8-1-4054 0 0,-24 0-2780 0 0,11 0 4374 0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37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12203 0 0,'0'0'1764'0'0,"0"0"-617"0"0,0 0-71 0 0,0 0 280 0 0,0 0 190 0 0,0 0-104 0 0,0 0-249 0 0,0 0-224 0 0,0 0-169 0 0,0 0-93 0 0,0 0-67 0 0,0 0-63 0 0,0 0-62 0 0,34 5-76 0 0,106 16-63 0 0,-55-26 116 0 0,49-27-608 0 0,-47 5-7336 0 0,-72 21 1101 0 0,-4 2-5348 0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44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374 895 0 0 0,'0'0'631'0'0,"0"0"970"0"0,0 0 311 0 0,0 0 33 0 0,0 0-50 0 0,0 0-136 0 0,0 0-157 0 0,-4-2-158 0 0,-9-2-169 0 0,9 2-160 0 0,4 2-137 0 0,0 0-98 0 0,0 0-85 0 0,0 0-76 0 0,0 0-77 0 0,0 0-65 0 0,0 0-64 0 0,0 0-53 0 0,0 0-37 0 0,17 4 2060 0 0,64 14-169 0 0,272-10-354 0 0,-353-8-1974 0 0,0 0-12 0 0,0 0-12 0 0,0 0-21 0 0,0 0-57 0 0,0 0-57 0 0,0 0-88 0 0,0 0-147 0 0,0 0-206 0 0,0 0-295 0 0,18 7-15723 0 0,-14-7 7959 0 0</inkml:trace>
  <inkml:trace contextRef="#ctx0" brushRef="#br0" timeOffset="33176.95">318 1395 0 0 0,'0'0'984'0'0,"0"0"511"0"0,0 0 258 0 0,0 0 79 0 0,0 0-66 0 0,0 0-214 0 0,0 0-168 0 0,0 0-81 0 0,0 0-44 0 0,0 0-60 0 0,0 0-80 0 0,35-4-113 0 0,112-17-105 0 0,4 5 1257 0 0,146-8-623 0 0,1 13 0 0 0,20 13-1535 0 0,-101-1 216 0 0,159 28-43 0 0,83-10 93 0 0,-180-54 319 0 0,-126 10-282 0 0,-70 14-172 0 0,236-18 358 0 0,-199 37-374 0 0,-106-4-178 0 0,0 0 1 0 0,0-1 0 0 0,0-1-1 0 0,0 0 1 0 0,0-1 0 0 0,0 0-1 0 0,0-1 1 0 0,12-2 62 0 0,9 1-1268 0 0,-13-5-2144 0 0,-17 1-7703 0 0,-5 5 2350 0 0</inkml:trace>
  <inkml:trace contextRef="#ctx0" brushRef="#br0" timeOffset="29764.19">1283 545 704 0 0,'0'0'2998'0'0,"0"0"-1095"0"0,0 0-508 0 0,0 0-76 0 0,0 0 99 0 0,0 0 102 0 0,0 0-45 0 0,0 0-177 0 0,0 0-255 0 0,0 0-235 0 0,0 0-131 0 0,7-10-70 0 0,22-30-7 0 0,27 7 1208 0 0,-39 28-1305 0 0,5-5-109 0 0,2 1 0 0 0,-1 2-1 0 0,1 0 1 0 0,0 2-1 0 0,0 0 1 0 0,0 2 0 0 0,2 1-394 0 0,-20 16 116 0 0,-7 20 6 0 0,-43 50 174 0 0,-176 195-190 0 0,215-273-97 0 0,1-1 0 0 0,0 1 0 0 0,0 0 0 0 0,0 0 0 0 0,1 0 0 0 0,-1 1 0 0 0,2-1 0 0 0,-1 1 1 0 0,1 0-1 0 0,0 0 0 0 0,0-1 0 0 0,1 1 0 0 0,0 1 0 0 0,0-1 0 0 0,0 0 0 0 0,1 0 0 0 0,0 1-9 0 0,2-6 25 0 0,0 0-1 0 0,-1 0 0 0 0,1 0 0 0 0,0-1 1 0 0,0 1-1 0 0,0-1 0 0 0,0 1 0 0 0,0-1 0 0 0,0 1 1 0 0,1-1-1 0 0,-1 0 0 0 0,0 0 0 0 0,1 0 1 0 0,-1-1-1 0 0,1 1 0 0 0,-1 0 0 0 0,1-1 1 0 0,-1 0-1 0 0,1 1 0 0 0,-1-1 0 0 0,2 0-24 0 0,7 2 137 0 0,8 0 65 0 0,0-1 1 0 0,1 0 0 0 0,-1-2-1 0 0,0 0 1 0 0,0-1-1 0 0,0-1 1 0 0,0 0-1 0 0,0-2 1 0 0,-1 0 0 0 0,12-6-203 0 0,46-29-284 0 0,-61 17-5256 0 0,-11 3-7714 0 0,-4 16 6034 0 0</inkml:trace>
  <inkml:trace contextRef="#ctx0" brushRef="#br0" timeOffset="30130.533">1828 434 4353 0 0,'0'0'3527'0'0,"0"0"-827"0"0,0 0-453 0 0,0 0-245 0 0,0 0-218 0 0,0 0-298 0 0,0 0-304 0 0,0 0-299 0 0,0 0-269 0 0,0 0-175 0 0,0 0-113 0 0,0 0-42 0 0,0 0-10 0 0,-2 8-6 0 0,-18 135 861 0 0,19-139-1110 0 0,1 0-1 0 0,0 0 1 0 0,0 0-1 0 0,0 0 1 0 0,1 0 0 0 0,-1 0-1 0 0,1 0 1 0 0,0 0-1 0 0,0-1 1 0 0,0 1-1 0 0,1 0 1 0 0,-1 0-1 0 0,1-1 1 0 0,0 1-1 0 0,0-1 1 0 0,0 1-1 0 0,1-1 1 0 0,-1 0-1 0 0,1 0 1 0 0,0 0-1 0 0,0 0 1 0 0,0-1-1 0 0,0 1 1 0 0,0-1 0 0 0,0 0-1 0 0,1 1 1 0 0,-1-2-1 0 0,4 3-18 0 0,8 1 116 0 0,0 0 0 0 0,0-1 1 0 0,0-1-1 0 0,0 0 0 0 0,1-1 0 0 0,-1-1 0 0 0,1 0 0 0 0,-1-2 1 0 0,1 1-1 0 0,5-2-116 0 0,-19 2-16 0 0,0-1 0 0 0,-1 1 0 0 0,1 0 0 0 0,0 0 0 0 0,0-1 1 0 0,0 1-1 0 0,0-1 0 0 0,0 0 0 0 0,0 0 0 0 0,-1 1 0 0 0,1-1 0 0 0,0 0 1 0 0,-1 0-1 0 0,1-1 0 0 0,0 1 0 0 0,-1 0 0 0 0,0 0 0 0 0,1-1 0 0 0,-1 1 1 0 0,0-1-1 0 0,0 1 0 0 0,1-1 0 0 0,-1 0 0 0 0,0 1 0 0 0,0-2 16 0 0,-19-29-8508 0 0,7 18-1277 0 0,11 10 3296 0 0</inkml:trace>
  <inkml:trace contextRef="#ctx0" brushRef="#br0" timeOffset="30394.952">2128 409 1160 0 0,'0'0'2981'0'0,"0"0"-609"0"0,0 0-206 0 0,0 0 11 0 0,0 0-6 0 0,0 0-184 0 0,0 0-340 0 0,0 0-356 0 0,0 0-262 0 0,0 0-151 0 0,0 0-94 0 0,0 0-37 0 0,-8 16-74 0 0,-44 108 889 0 0,15 89-319 0 0,31 33-1756 0 0,4-237-327 0 0,-1 12 587 0 0,2-6-8403 0 0,3-19 2850 0 0,4-5 1486 0 0,-3 4 1336 0 0,-1 1 1488 0 0</inkml:trace>
  <inkml:trace contextRef="#ctx0" brushRef="#br0" timeOffset="30746.148">2448 497 7562 0 0,'0'0'1981'0'0,"0"0"-418"0"0,0 0-196 0 0,0 0-26 0 0,0 0-9 0 0,0 0-94 0 0,0 0-166 0 0,0 0-205 0 0,0 0-198 0 0,0 0-165 0 0,-29 35-122 0 0,-90 110-96 0 0,75-69 11 0 0,42-64-239 0 0,0-8-39 0 0,0 0 1 0 0,1 1-1 0 0,-1-1 1 0 0,1 1-1 0 0,0-1 1 0 0,0 1-1 0 0,1-1 1 0 0,-1 1-1 0 0,1 0 0 0 0,0-1 1 0 0,1 1-1 0 0,-1 0 1 0 0,1-1-1 0 0,0 1 1 0 0,0 0-1 0 0,0-1 1 0 0,0 0-1 0 0,1 1 0 0 0,0-1 1 0 0,0 0-1 0 0,0 0 1 0 0,1 0-1 0 0,-1 0 1 0 0,1 0-1 0 0,0 0 0 0 0,0-1 1 0 0,0 1-1 0 0,0-1 1 0 0,1 0-1 0 0,0 0 1 0 0,-1 0-1 0 0,1-1 1 0 0,3 3-20 0 0,0-3 104 0 0,-1 0 1 0 0,1 0 0 0 0,0 0 0 0 0,0-1-1 0 0,-1 0 1 0 0,1 0 0 0 0,0-1 0 0 0,0 0-1 0 0,0 0 1 0 0,0 0 0 0 0,0-1 0 0 0,0 0 0 0 0,0-1-1 0 0,0 1 1 0 0,-1-1 0 0 0,1 0 0 0 0,-1-1-1 0 0,1 0 1 0 0,-1 0 0 0 0,0 0 0 0 0,0-1-1 0 0,0 0 1 0 0,-1 0 0 0 0,1 0 0 0 0,-1-1 0 0 0,0 0-1 0 0,0 0-104 0 0,4-4 96 0 0,-1 1 0 0 0,-1-1 0 0 0,1-1 0 0 0,-2 1 0 0 0,1-1 0 0 0,-1-1 0 0 0,-1 1 0 0 0,0-1 0 0 0,0 0 0 0 0,-1 0 0 0 0,0 0 0 0 0,-1 0 0 0 0,-1-1 0 0 0,1 1 0 0 0,-1-10-96 0 0,-2 14-13 0 0,-1-1 0 0 0,1 1 0 0 0,-1 0 0 0 0,-1-1 0 0 0,1 1 0 0 0,-1 0 0 0 0,-1 0 0 0 0,1 0 0 0 0,-1 0 0 0 0,-1 0 0 0 0,1 1 0 0 0,-1-1 0 0 0,0 1 0 0 0,0 0 0 0 0,-1 0 0 0 0,-4-4 13 0 0,5 6-197 0 0,1 1 1 0 0,-1 0-1 0 0,0 0 0 0 0,0 0 1 0 0,0 1-1 0 0,0-1 0 0 0,0 1 0 0 0,0 0 1 0 0,-1 0-1 0 0,1 0 0 0 0,-1 1 0 0 0,0-1 1 0 0,1 1-1 0 0,-1 0 0 0 0,0 1 0 0 0,0-1 1 0 0,-1 1 196 0 0,-20 10-4897 0 0,14 4-3591 0 0,6-9-4 0 0</inkml:trace>
  <inkml:trace contextRef="#ctx0" brushRef="#br0" timeOffset="31080.541">2750 530 6873 0 0,'0'0'1921'0'0,"0"0"-265"0"0,0 0-106 0 0,0 0-86 0 0,0 0-192 0 0,0 0-242 0 0,0 0-230 0 0,0 0-212 0 0,0 0-166 0 0,-31 24-154 0 0,-97 76-104 0 0,76-39-32 0 0,49-51-115 0 0,0-3-18 0 0,0-1 0 0 0,1 1 0 0 0,0 0 1 0 0,1 0-1 0 0,-1 0 0 0 0,1-1 0 0 0,1 1 0 0 0,-1 0 0 0 0,1 0 0 0 0,0 1 0 0 0,1-1 0 0 0,0-1 0 0 0,0 1 0 0 0,0 0 0 0 0,1 0 0 0 0,0 0 0 0 0,0-1 1 0 0,1 1-1 0 0,0-1 0 0 0,0 1 0 0 0,0-1 0 0 0,1 0 0 0 0,0 0 0 0 0,0-1 0 0 0,1 1 0 0 0,-1-1 0 0 0,1 0 0 0 0,0 0 0 0 0,1-1 0 0 0,-1 1 1 0 0,1-1-1 0 0,0 0 0 0 0,0-1 0 0 0,0 0 0 0 0,0 1 0 0 0,2-1 1 0 0,2 1 212 0 0,-1-1 1 0 0,1 0-1 0 0,0 0 0 0 0,0-1 1 0 0,0 0-1 0 0,0-1 0 0 0,0 0 1 0 0,0-1-1 0 0,0 0 1 0 0,0 0-1 0 0,0-1 0 0 0,0 0 1 0 0,0-1-1 0 0,0 0 0 0 0,0-1 1 0 0,-1 0-1 0 0,1-1 0 0 0,-1 1 1 0 0,0-2-1 0 0,0 1 1 0 0,0-2-1 0 0,0 1 0 0 0,-1-1 1 0 0,0 0-1 0 0,1-1-212 0 0,-2 0 103 0 0,0 0 1 0 0,-1-1-1 0 0,0 0 1 0 0,0 0-1 0 0,0 0 0 0 0,-1 0 1 0 0,-1-1-1 0 0,1 0 0 0 0,-1 0 1 0 0,-1 0-1 0 0,0-1 1 0 0,0 1-1 0 0,-1-1 0 0 0,0 0 1 0 0,0 1-1 0 0,-1-1 1 0 0,-1 0-1 0 0,1 0 0 0 0,-2 0 1 0 0,1 0-1 0 0,-2-5-103 0 0,0 8-144 0 0,-1 0 1 0 0,1 0-1 0 0,-1 0 1 0 0,0 1-1 0 0,-1-1 0 0 0,1 1 1 0 0,-1 0-1 0 0,-1 0 0 0 0,1 0 1 0 0,-1 1-1 0 0,0 0 0 0 0,0-1 1 0 0,0 2-1 0 0,-1-1 0 0 0,0 1 1 0 0,0 0-1 0 0,0 0 0 0 0,0 0 1 0 0,-1 1-1 0 0,1 0 0 0 0,-8-2 144 0 0,-23 3-6613 0 0,23 3-791 0 0,8-1-1166 0 0</inkml:trace>
  <inkml:trace contextRef="#ctx0" brushRef="#br0" timeOffset="31681.783">3039 670 6897 0 0,'0'0'2689'0'0,"0"0"-418"0"0,0 0-108 0 0,0 0-34 0 0,0 0-225 0 0,0 0-377 0 0,0 0-341 0 0,0 0-271 0 0,0 0-173 0 0,0 0-95 0 0,0 0-84 0 0,0 0-74 0 0,5-5-60 0 0,111-115 1784 0 0,-21 51-2083 0 0,-94 70-138 0 0,0 0 0 0 0,0 0 0 0 0,0 0 1 0 0,0 0-1 0 0,1 0 0 0 0,-1 1 0 0 0,-1-1 0 0 0,1 0 0 0 0,0 1 1 0 0,0-1-1 0 0,0 0 0 0 0,-1 1 0 0 0,1-1 0 0 0,-1 1 1 0 0,1-1-1 0 0,-1 1 0 0 0,1-1 0 0 0,-1 1 0 0 0,0-1 1 0 0,0 1-1 0 0,0-1 0 0 0,0 1 0 0 0,0-1 0 0 0,0 1 1 0 0,0 0-1 0 0,0-1 0 0 0,-1 1 0 0 0,1-1 0 0 0,-1 1 1 0 0,1-1-1 0 0,-1 1 0 0 0,0-1 0 0 0,1 0 0 0 0,-1 1 1 0 0,0-1-1 0 0,0 0 0 0 0,0 1 0 0 0,0-1 0 0 0,-1 1 8 0 0,-2 26-74 0 0,44-26 241 0 0,81-68 3 0 0,-45 41-228 0 0,-74 59 72 0 0,-6 37 435 0 0,2-35-1090 0 0,0-1-3430 0 0,2-34 2056 0 0,0-1-930 0 0,0 0-1584 0 0,0 0-1567 0 0,0 0-864 0 0</inkml:trace>
  <inkml:trace contextRef="#ctx0" brushRef="#br0" timeOffset="31940.51">3995 324 11891 0 0,'0'0'2367'0'0,"0"0"-440"0"0,0 0-210 0 0,0 0-186 0 0,0 0-270 0 0,0 0-249 0 0,0 0-244 0 0,-33 26-204 0 0,-103 85-145 0 0,-82 64 560 0 0,71-45-788 0 0,43-28-1229 0 0,77-71-1729 0 0,17-22-1218 0 0,0 0-4133 0 0,6-6-601 0 0</inkml:trace>
  <inkml:trace contextRef="#ctx0" brushRef="#br0" timeOffset="32348.033">3882 733 10018 0 0,'0'0'3025'0'0,"0"0"-859"0"0,0 0-462 0 0,0 0-220 0 0,0 0-293 0 0,0 0-277 0 0,0 0-195 0 0,0 0-139 0 0,0 0-80 0 0,0 0-49 0 0,0 0-43 0 0,0 0-67 0 0,0 0-53 0 0,-28 9-48 0 0,-87 30-40 0 0,24 2 250 0 0,14 10-353 0 0,79-50-116 0 0,-1 1-1 0 0,1-1 1 0 0,-1 0-1 0 0,1 0 1 0 0,0 1-1 0 0,-1-1 1 0 0,1 0 0 0 0,0-1-1 0 0,0 1 1 0 0,0 0-1 0 0,0 0 1 0 0,0-1 0 0 0,0 1-1 0 0,0-1 1 0 0,0 0-1 0 0,0 1 1 0 0,0-1 0 0 0,0 0-1 0 0,0 0 1 0 0,0 0-1 0 0,0-1 1 0 0,0 1-1 0 0,0 0 1 0 0,0-1 0 0 0,0 0-1 0 0,0 1 1 0 0,0-1 19 0 0,8 1-35 0 0,89 10 10 0 0,-96-9 36 0 0,0 1 0 0 0,1 0-1 0 0,-1-1 1 0 0,0 1 0 0 0,0 0 0 0 0,0 1 0 0 0,0-1 0 0 0,0 0-1 0 0,0 1 1 0 0,-1 0 0 0 0,1-1 0 0 0,-1 1 0 0 0,0 0 0 0 0,0 0-1 0 0,0 1 1 0 0,0-1 0 0 0,-1 0 0 0 0,1 1 0 0 0,-1-1 0 0 0,0 0-1 0 0,0 1 1 0 0,0 0 0 0 0,0-1 0 0 0,0 1 0 0 0,-1 0 0 0 0,0-1-1 0 0,0 1 1 0 0,0 0 0 0 0,0-1 0 0 0,0 1 0 0 0,-1 0 0 0 0,0 1-11 0 0,-2 0 32 0 0,1-1 1 0 0,-1 1-1 0 0,0-1 1 0 0,-1 0-1 0 0,1 0 1 0 0,-1 0 0 0 0,0 0-1 0 0,0-1 1 0 0,0 0-1 0 0,0 1 1 0 0,0-1-1 0 0,-1-1 1 0 0,0 1-1 0 0,1-1 1 0 0,-6 2-33 0 0,3 0 28 0 0,-84 25-34 0 0,24-22-1716 0 0,24-10-6483 0 0,32 1 1585 0 0,4 1-1882 0 0</inkml:trace>
  <inkml:trace contextRef="#ctx0" brushRef="#br0" timeOffset="34383.128">1577 1642 8858 0 0,'0'0'1766'0'0,"0"0"-414"0"0,0 0-155 0 0,0 0 52 0 0,0 0-32 0 0,0 0-148 0 0,0 0-205 0 0,0 0-252 0 0,0 0-175 0 0,0 0-99 0 0,0 0-69 0 0,0 0-20 0 0,-26 35-30 0 0,-84 109-28 0 0,11-3 573 0 0,71-86 228 0 0,28-54-804 0 0,0-1 26 0 0,0 0 83 0 0,0 0 99 0 0,3-5 550 0 0,225-248 1241 0 0,-81 109-1456 0 0,-146 145-728 0 0,0 0 0 0 0,1-1 1 0 0,-1 1-1 0 0,0 0 0 0 0,0 0 0 0 0,0-1 1 0 0,0 1-1 0 0,0 0 0 0 0,0 0 1 0 0,0 0-1 0 0,0 1 0 0 0,0-1 0 0 0,0 0 1 0 0,0 0-1 0 0,-1 0 0 0 0,1 1 1 0 0,0-1-1 0 0,-1 0 0 0 0,0 1 0 0 0,1-1 1 0 0,-1 0-1 0 0,1 1 0 0 0,-1-1 1 0 0,0 1-1 0 0,0-1 0 0 0,0 0 0 0 0,0 1 1 0 0,0-1-1 0 0,0 1 0 0 0,0-1 1 0 0,-1 0-1 0 0,1 1 0 0 0,0-1 0 0 0,-1 0 1 0 0,1 1-1 0 0,-1-1 0 0 0,0 1-3 0 0,1 1 25 0 0,-1 162 130 0 0,2-162-150 0 0,0-1 0 0 0,0 1-1 0 0,0-1 1 0 0,1 1 0 0 0,-1-1 0 0 0,1 1 0 0 0,0-1-1 0 0,0 0 1 0 0,-1 0 0 0 0,2 0 0 0 0,-1 0 0 0 0,0 0-1 0 0,0 0 1 0 0,0 0 0 0 0,1-1 0 0 0,-1 1 0 0 0,1-1-1 0 0,-1 0 1 0 0,1 0 0 0 0,0 0 0 0 0,-1 0 0 0 0,1 0-1 0 0,0 0 1 0 0,0-1 0 0 0,0 1 0 0 0,0-1 0 0 0,-1 0-1 0 0,1 0 1 0 0,0 0 0 0 0,0 0 0 0 0,0-1 0 0 0,0 1-1 0 0,-1-1 1 0 0,1 1 0 0 0,0-1 0 0 0,0 0-1 0 0,-1 0 1 0 0,1 0 0 0 0,0-1 0 0 0,-1 1 0 0 0,0-1-1 0 0,1 0-4 0 0,250-239 265 0 0,-172 171-241 0 0,-79 96-75 0 0,-38 156 218 0 0,35-174-193 0 0,1-1 0 0 0,-1 1 0 0 0,2-1 0 0 0,-1 0 0 0 0,1 1 0 0 0,0-1 1 0 0,0 0-1 0 0,1 1 0 0 0,0-1 0 0 0,1 0 0 0 0,2 6 26 0 0,28 4-3576 0 0,-20-15 339 0 0,-8 0-25 0 0,2-2-5081 0 0,-2 0-463 0 0</inkml:trace>
  <inkml:trace contextRef="#ctx0" brushRef="#br0" timeOffset="34682.632">2358 1819 6145 0 0,'0'0'2780'0'0,"0"0"-612"0"0,0 0-217 0 0,0 0-121 0 0,0 0-276 0 0,0 0-345 0 0,0 0-258 0 0,0 0-224 0 0,0 0-152 0 0,0 0-83 0 0,0 0-75 0 0,0 0-46 0 0,0 0-50 0 0,-7 23-22 0 0,-19 72-26 0 0,26-94-263 0 0,-1 0 0 0 0,1-1-1 0 0,-1 1 1 0 0,0 0 0 0 0,1-1 0 0 0,-1 1-1 0 0,1 0 1 0 0,-1 0 0 0 0,1 0-1 0 0,0 0 1 0 0,-1-1 0 0 0,1 1-1 0 0,0 0 1 0 0,0 0 0 0 0,0 0 0 0 0,-1 0-1 0 0,1 0 1 0 0,0 0 0 0 0,0 0-1 0 0,0 0 1 0 0,0 0 0 0 0,1-1-1 0 0,-1 1 1 0 0,0 0 0 0 0,0 0 0 0 0,1 0-1 0 0,-1 0 1 0 0,0 0 0 0 0,1 0-1 0 0,-1-1 1 0 0,0 1 0 0 0,1 0-1 0 0,0 0 1 0 0,-1-1 0 0 0,1 1 0 0 0,-1 0-1 0 0,1-1 1 0 0,0 1 0 0 0,-1 0-1 0 0,1-1 1 0 0,0 1 0 0 0,0-1-1 0 0,-1 1 1 0 0,1-1 0 0 0,0 1 0 0 0,0-1-10 0 0,5 2 117 0 0,2 1 20 0 0,0 0 0 0 0,1 0 0 0 0,-1-1 0 0 0,1 0-1 0 0,0-1 1 0 0,0 0 0 0 0,-1 0 0 0 0,1-1 0 0 0,0 0-1 0 0,0 0 1 0 0,0-1 0 0 0,-1 0 0 0 0,1-1 0 0 0,0 0-1 0 0,-1 0 1 0 0,1-1 0 0 0,-1 0 0 0 0,0-1 0 0 0,0 1-1 0 0,0-2 1 0 0,0 1 0 0 0,-1-1 0 0 0,0 0 0 0 0,0-1-1 0 0,0 1 1 0 0,0-2-137 0 0,-3 5 39 0 0,-1 0 0 0 0,1-1 0 0 0,-1 1 0 0 0,0-1 0 0 0,0 0-1 0 0,0 1 1 0 0,0-1 0 0 0,0-1 0 0 0,-1 1 0 0 0,1 0 0 0 0,-1-1 0 0 0,0 1 0 0 0,0-1-1 0 0,0 0 1 0 0,0 0 0 0 0,-1 1 0 0 0,0-1 0 0 0,0 0 0 0 0,0 0 0 0 0,0-1 0 0 0,0 1-1 0 0,-1 0 1 0 0,0 0 0 0 0,0 0 0 0 0,0 0 0 0 0,0 0 0 0 0,-1-1 0 0 0,1 1-1 0 0,-1 0 1 0 0,0 0 0 0 0,-1 0 0 0 0,1 0 0 0 0,0 1 0 0 0,-1-1 0 0 0,0 0 0 0 0,0 0-1 0 0,0 1 1 0 0,-1 0 0 0 0,1-1 0 0 0,-1 1 0 0 0,-1-2-39 0 0,-6 0-95 0 0,1 0-1 0 0,-1 0 1 0 0,0 1-1 0 0,0 0 1 0 0,-1 1-1 0 0,1 0 1 0 0,-1 1 0 0 0,1 0-1 0 0,-1 0 1 0 0,0 1-1 0 0,0 1 1 0 0,1 0-1 0 0,-1 0 1 0 0,0 1 0 0 0,0 1 95 0 0,-25 7-4369 0 0,5 8-3855 0 0,22-10-3610 0 0</inkml:trace>
  <inkml:trace contextRef="#ctx0" brushRef="#br0" timeOffset="35699.793">4064 0 0 0 0,'0'0'890'0'0,"0"0"319"0"0,0 0 342 0 0,0 0 236 0 0,0 0 66 0 0,0 0-132 0 0,0 0-235 0 0,0 0-171 0 0,0 0-128 0 0,0 0-83 0 0,0 0-78 0 0,14 6-98 0 0,42 17-69 0 0,-11 20 993 0 0,-38-30-1455 0 0,41 69 660 0 0,-4 1-1 0 0,-4 2 0 0 0,6 26-1056 0 0,-18-34 63 0 0,-3 2 0 0 0,-4 0 1 0 0,-3 2-1 0 0,-4 0 0 0 0,-3 1 0 0 0,-4 0 0 0 0,-3 1 1 0 0,-7 60-64 0 0,2-116-137 0 0,-1 1-1 0 0,-2-1 1 0 0,0 0 0 0 0,-2-1 0 0 0,-1 1 0 0 0,-1-1 0 0 0,-2 0 0 0 0,0-1 0 0 0,-1 0 0 0 0,-2-1 0 0 0,-1 0 0 0 0,0-1 0 0 0,-2 0 0 0 0,0-1 0 0 0,-2-1 0 0 0,0-1 0 0 0,-2-1 0 0 0,0 0 0 0 0,-1-1 0 0 0,-11 6 137 0 0,-151 82-5208 0 0,55-50-6133 0 0,99-45 7791 0 0</inkml:trace>
  <inkml:trace contextRef="#ctx0" brushRef="#br0" timeOffset="36447.219">324 169 0 0 0,'0'0'611'0'0,"0"0"557"0"0,0 0-5 0 0,0 0-188 0 0,0 0-116 0 0,0 0-16 0 0,0 0 42 0 0,-5-3 46 0 0,4 3-929 0 0,0-1 103 0 0,0 0 1 0 0,0 0-1 0 0,0 0 0 0 0,0 1 1 0 0,0-1-1 0 0,-1 0 0 0 0,1 1 0 0 0,0-1 1 0 0,0 1-1 0 0,-1-1 0 0 0,1 1 0 0 0,0 0 1 0 0,-1-1-1 0 0,1 1 0 0 0,0 0 0 0 0,-1 0 1 0 0,1 0-1 0 0,0 0 0 0 0,-1 0 0 0 0,1 0 1 0 0,-1 1-1 0 0,1-1 0 0 0,0 0 0 0 0,0 1 1 0 0,-1-1-1 0 0,1 1 0 0 0,0-1 0 0 0,0 1 1 0 0,-1 0-1 0 0,1-1 0 0 0,0 1 0 0 0,0 0 1 0 0,0 0-1 0 0,0 0 0 0 0,0 0 0 0 0,0 0 1 0 0,0 0-106 0 0,-10 10 494 0 0,1 1 0 0 0,0 0 0 0 0,1 0 0 0 0,1 1-1 0 0,-1 0 1 0 0,2 0 0 0 0,0 1 0 0 0,-1 5-494 0 0,-29 72 471 0 0,3 1 0 0 0,5 2 0 0 0,4 1-1 0 0,4 1 1 0 0,4 1 0 0 0,4 0 0 0 0,5 1-1 0 0,3 32-470 0 0,3-95 24 0 0,1-1-1 0 0,2 1 0 0 0,1 0 0 0 0,1-1 0 0 0,2 0 1 0 0,2 1-1 0 0,1-2 0 0 0,1 1 0 0 0,2-2 0 0 0,2 1 0 0 0,1-1 1 0 0,1-1-1 0 0,7 10-23 0 0,2-8-218 0 0,2 0 1 0 0,0-2 0 0 0,3-1 0 0 0,0-1-1 0 0,2-2 1 0 0,1-1 0 0 0,1-1-1 0 0,1-2 218 0 0,103 54-10128 0 0,-113-68 2644 0 0</inkml:trace>
  <inkml:trace contextRef="#ctx0" brushRef="#br0" timeOffset="37456.198">4891 184 0 0 0,'0'0'802'0'0,"0"0"528"0"0,0 0 165 0 0,0 0-72 0 0,0 0-164 0 0,0 0-156 0 0,0 0-87 0 0,0 0-41 0 0,-9 12-26 0 0,-66 101 2510 0 0,28-12-1023 0 0,29-63-1767 0 0,2 1 0 0 0,2 1 0 0 0,1 0-1 0 0,2 1 1 0 0,2 1 0 0 0,1-1-1 0 0,0 34-668 0 0,3 18 521 0 0,4 0 0 0 0,4 0 0 0 0,4-1 0 0 0,4 1 0 0 0,13 39-521 0 0,-18-95 150 0 0,2-1 0 0 0,2 0 0 0 0,1 0 1 0 0,1-2-1 0 0,2 1 0 0 0,2-2 0 0 0,1 0 0 0 0,2 0 0 0 0,0-2 0 0 0,3-1 1 0 0,0 0-1 0 0,11 9-150 0 0,32 18 382 0 0,-63-57-444 0 0,0 0 0 0 0,0 0 0 0 0,0-1-1 0 0,0 0 1 0 0,0 1 0 0 0,0-1 0 0 0,0 0-1 0 0,0 0 1 0 0,0 0 0 0 0,0 0 0 0 0,0 0-1 0 0,-1 0 1 0 0,1 0 0 0 0,0-1 0 0 0,-1 1-1 0 0,1-1 1 0 0,-1 1 0 0 0,0-1 0 0 0,1 0-1 0 0,-1 1 1 0 0,0-1 0 0 0,0 0-1 0 0,0 0 1 0 0,0 0 0 0 0,0 0 0 0 0,-1 0-1 0 0,1 0 1 0 0,0 0 0 0 0,-1 0 0 0 0,0 0-1 0 0,1-2 63 0 0,2-5-799 0 0,2-2-673 0 0,4-9-2400 0 0,-2 7-3495 0 0,-3 5-2910 0 0</inkml:trace>
  <inkml:trace contextRef="#ctx0" brushRef="#br0" timeOffset="41096.282">5600 523 7794 0 0,'0'0'911'0'0,"0"0"-410"0"0,0 0-129 0 0,0 0 224 0 0,0 0 279 0 0,0 0 139 0 0,0 0-33 0 0,0 0-202 0 0,0 0-246 0 0,-18 35-182 0 0,-54 110-99 0 0,-5 62 1406 0 0,65-172-1147 0 0,-37 65 1826 0 0,40-100 832 0 0,11-37-2406 0 0,17-25-466 0 0,2 0-1 0 0,3 1 1 0 0,3 2-1 0 0,15-22-296 0 0,-32 61 73 0 0,56-101 578 0 0,-66 120-627 0 0,0 1-47 0 0,6 8-98 0 0,2 10 158 0 0,-1 0 0 0 0,-1 0 0 0 0,0 0 0 0 0,-2 1 1 0 0,0-1-1 0 0,-1 1 0 0 0,-1 0 0 0 0,0 7-37 0 0,-1-6 60 0 0,-1-7-41 0 0,0-1 0 0 0,1 1 1 0 0,0-1-1 0 0,1 1 1 0 0,1-1-1 0 0,0 0 1 0 0,0 1-1 0 0,1-2 0 0 0,1 1 1 0 0,0 0-1 0 0,0-1 1 0 0,1 0-1 0 0,1 0 0 0 0,0-1 1 0 0,3 5-20 0 0,-6-14 34 0 0,-1 0 0 0 0,0-1 0 0 0,1 1 1 0 0,-1-1-1 0 0,1 1 0 0 0,-1-1 0 0 0,1 0 0 0 0,-1 0 1 0 0,1 0-1 0 0,-1-1 0 0 0,1 1 0 0 0,-1-1 1 0 0,0 0-1 0 0,1 0 0 0 0,-1 0 0 0 0,0-1 0 0 0,1 1 1 0 0,-1-1-1 0 0,0 1 0 0 0,0-1 0 0 0,-1 0 0 0 0,1 0 1 0 0,0 0-1 0 0,0-1 0 0 0,-1 1 0 0 0,0-1 0 0 0,1 1 1 0 0,-1-1-1 0 0,0 0 0 0 0,0 0 0 0 0,-1 0 0 0 0,1 0 1 0 0,1-3-35 0 0,5-4 35 0 0,35-43 71 0 0,-2-2 1 0 0,-3-2-1 0 0,26-54-106 0 0,-35 60 40 0 0,-24 39-37 0 0,-3 18-156 0 0,-3 41 151 0 0,11 111 31 0 0,11-96-356 0 0,1-25-3413 0 0,-11-29-2051 0 0,1-4-5621 0 0,-8-4 5447 0 0</inkml:trace>
  <inkml:trace contextRef="#ctx0" brushRef="#br0" timeOffset="41349.498">6283 792 5545 0 0,'0'0'2071'0'0,"0"0"39"0"0,0 0 189 0 0,0 0 51 0 0,0 0-279 0 0,0 0-458 0 0,0 0-405 0 0,0 0-324 0 0,0 0-200 0 0,0 0-149 0 0,0 0-114 0 0,0 0-75 0 0,0 0-32 0 0,-2 30-8 0 0,-4 91 6 0 0,10-87-59 0 0,4-31 37 0 0,-4-4-168 0 0,2 1 36 0 0,56-15 1263 0 0,-54 10-1369 0 0,1-1 0 0 0,-1-1-1 0 0,0 1 1 0 0,-1-1-1 0 0,1-1 1 0 0,-1 1-1 0 0,-1-1 1 0 0,0 0 0 0 0,0-1-1 0 0,0 1 1 0 0,-1-1-1 0 0,0-1 1 0 0,-1 1-1 0 0,0 0 1 0 0,-1-1-1 0 0,1 0 1 0 0,-2 0 0 0 0,0 0-1 0 0,0 0 1 0 0,0 0-1 0 0,-1-8-51 0 0,-2 15-125 0 0,0 1 0 0 0,0 0 0 0 0,0 0 0 0 0,0 0 0 0 0,0-1 0 0 0,0 1 0 0 0,-1 0 0 0 0,1 1 0 0 0,-1-1 0 0 0,1 0 0 0 0,-1 0 0 0 0,0 1 0 0 0,0-1 0 0 0,1 1 0 0 0,-1-1 0 0 0,0 1 0 0 0,-1 0 0 0 0,1 0 0 0 0,0 0 0 0 0,0 0 0 0 0,0 0 0 0 0,-1 0 0 0 0,1 1 0 0 0,0-1 0 0 0,-1 1 0 0 0,1-1 0 0 0,0 1 0 0 0,-1 0 0 0 0,1 0 0 0 0,0 0 0 0 0,-1 0 0 0 0,1 1 0 0 0,-1-1 0 0 0,1 1 0 0 0,-1 0 125 0 0,-52 13-10967 0 0,41-6 89 0 0</inkml:trace>
  <inkml:trace contextRef="#ctx0" brushRef="#br0" timeOffset="41734.536">4830 1244 984 0 0,'0'0'3605'0'0,"0"0"-1555"0"0,0 0-499 0 0,0 0 64 0 0,0 0 73 0 0,0 0-105 0 0,0 0-213 0 0,0 0-206 0 0,0 0-114 0 0,0 0-52 0 0,0 0-12 0 0,0 0-15 0 0,0 0-62 0 0,18-1-51 0 0,133-13 1404 0 0,325-23 768 0 0,-455 36-2978 0 0,897-41 625 0 0,-824 42-776 0 0,307 7-3173 0 0,-322-7-2291 0 0,-48 0-3971 0 0,-24 0 599 0 0</inkml:trace>
  <inkml:trace contextRef="#ctx0" brushRef="#br0" timeOffset="42143.912">5447 1395 9442 0 0,'0'0'2465'0'0,"0"0"-510"0"0,0 0-348 0 0,0 0-34 0 0,0 0-66 0 0,0 0-213 0 0,0 0-279 0 0,0 0-251 0 0,0 0-180 0 0,0 0-101 0 0,0 0-78 0 0,-5 35-82 0 0,-16 107-75 0 0,0 61 124 0 0,16-184-711 0 0,-7 28-1830 0 0,-4-21-5634 0 0,13-19-1021 0 0,3-3 3922 0 0</inkml:trace>
  <inkml:trace contextRef="#ctx0" brushRef="#br0" timeOffset="42595.263">5543 1587 1768 0 0,'0'0'2318'0'0,"0"0"-183"0"0,0 0-84 0 0,0 0-13 0 0,0 0-161 0 0,0 0-298 0 0,0 0-286 0 0,0 0-259 0 0,0 0-150 0 0,0 0-75 0 0,0 0-52 0 0,0 0-41 0 0,0 0-48 0 0,23-15-36 0 0,75-48-34 0 0,-91 58-460 0 0,-1 1 0 0 0,1 0 0 0 0,0 0 0 0 0,0 0 1 0 0,0 1-1 0 0,1 0 0 0 0,-1 1 0 0 0,1 0 1 0 0,0 0-1 0 0,-1 0 0 0 0,1 1 0 0 0,0 0 1 0 0,0 1-1 0 0,0-1 0 0 0,8 2-138 0 0,7 0 118 0 0,-21 0-95 0 0,-1 1 0 0 0,1 0 0 0 0,-1 0 0 0 0,0 0 1 0 0,0-1-1 0 0,1 1 0 0 0,-1 0 0 0 0,-1 0 0 0 0,1 1 1 0 0,0-1-1 0 0,0 0 0 0 0,-1 0 0 0 0,1 0 0 0 0,-1 0 1 0 0,0 1-1 0 0,0-1 0 0 0,0 0 0 0 0,0 0 0 0 0,0 1 1 0 0,0-1-1 0 0,0 0 0 0 0,-1 0 0 0 0,1 1 0 0 0,-1-1 1 0 0,0 0-1 0 0,0 0 0 0 0,1 0 0 0 0,-2 2-23 0 0,-109 162 656 0 0,94-137-533 0 0,12-22-89 0 0,0-1 0 0 0,1 1 0 0 0,0 0 0 0 0,0 0-1 0 0,1 1 1 0 0,0-1 0 0 0,0 1 0 0 0,1-1 0 0 0,0 1 0 0 0,0 0 0 0 0,1 0-1 0 0,0 0 1 0 0,0 0 0 0 0,1 0 0 0 0,0 2-34 0 0,2-7 24 0 0,0 0 1 0 0,0 0-1 0 0,0 0 0 0 0,0 0 0 0 0,0 0 1 0 0,1 0-1 0 0,-1-1 0 0 0,1 0 1 0 0,-1 1-1 0 0,1-1 0 0 0,0 0 0 0 0,0 0 1 0 0,0 0-1 0 0,0-1 0 0 0,1 1 0 0 0,-1-1 1 0 0,0 1-1 0 0,1-1 0 0 0,-1 0 0 0 0,1-1 1 0 0,-1 1-1 0 0,1 0 0 0 0,-1-1 1 0 0,1 0-1 0 0,-1 0 0 0 0,1 0 0 0 0,0 0 1 0 0,-1-1-1 0 0,1 1 0 0 0,0-1-24 0 0,11-2-353 0 0,-1-1 0 0 0,0 0 0 0 0,1-1 0 0 0,-2 0 0 0 0,1-1 0 0 0,-1-1 0 0 0,0 0 0 0 0,0 0 0 0 0,-1-2 0 0 0,11-8 353 0 0,24-21-5479 0 0,-5 0-4333 0 0,-31 26 2621 0 0</inkml:trace>
  <inkml:trace contextRef="#ctx0" brushRef="#br0" timeOffset="42879.966">6193 1476 5849 0 0,'0'0'2341'0'0,"0"0"-456"0"0,0 0-199 0 0,0 0-60 0 0,0 0-162 0 0,0 0-209 0 0,0 0-265 0 0,0 0-218 0 0,0 0-156 0 0,0 0-127 0 0,0 0-61 0 0,-30 34-62 0 0,-88 105-70 0 0,83-75 100 0 0,36-54-295 0 0,-2-8-69 0 0,1 1 0 0 0,-1 0 0 0 0,1 0-1 0 0,0 0 1 0 0,0 0 0 0 0,1 0 0 0 0,-1 0 0 0 0,1 0-1 0 0,-1 0 1 0 0,1 0 0 0 0,0 0 0 0 0,0-1-1 0 0,0 1 1 0 0,0 0 0 0 0,0 0 0 0 0,1-1-1 0 0,0 1 1 0 0,-1-1 0 0 0,1 0 0 0 0,0 1 0 0 0,0-1-1 0 0,0 0 1 0 0,0 0 0 0 0,0 0 0 0 0,1 0-1 0 0,-1-1 1 0 0,1 1 0 0 0,-1 0 0 0 0,1-1-1 0 0,0 0 1 0 0,-1 0 0 0 0,1 0 0 0 0,0 0 0 0 0,0 0-1 0 0,0 0 1 0 0,0-1 0 0 0,0 1 0 0 0,0-1-1 0 0,1 0-31 0 0,8 1 130 0 0,0-1 0 0 0,0 0 0 0 0,1-1 0 0 0,-1-1 0 0 0,0 0 0 0 0,0 0 0 0 0,0-1 0 0 0,0-1 0 0 0,-1 0 0 0 0,1 0 0 0 0,-1-1 0 0 0,0-1 0 0 0,0 0 0 0 0,-1 0 0 0 0,0-1 0 0 0,0 0 0 0 0,0-1 0 0 0,-1 0 0 0 0,0-1 0 0 0,-1 0 0 0 0,0 0 0 0 0,0-1 0 0 0,-1 0 0 0 0,0 0 0 0 0,-1 0 0 0 0,0-1 0 0 0,-1 0 0 0 0,0-1 0 0 0,1-4-130 0 0,-5 10-24 0 0,0-1-1 0 0,0 1 1 0 0,-1-1-1 0 0,0 1 1 0 0,0-1-1 0 0,-1 1 1 0 0,0-1-1 0 0,0 1 0 0 0,-1-1 1 0 0,1 1-1 0 0,-1 0 1 0 0,-1 0-1 0 0,1 0 1 0 0,-1 0-1 0 0,0 0 0 0 0,0 0 1 0 0,-1 1-1 0 0,0-1 1 0 0,0 1-1 0 0,0 0 1 0 0,-1 0-1 0 0,1 1 1 0 0,-1-1-1 0 0,0 1 0 0 0,0 0 1 0 0,-1 1-1 0 0,1-1 1 0 0,-1 1-1 0 0,0 0 1 0 0,0 0-1 0 0,0 1 25 0 0,3 0-230 0 0,0 0 1 0 0,-1 0-1 0 0,1 1 1 0 0,0 0-1 0 0,0 0 1 0 0,-1 0-1 0 0,1 0 1 0 0,-1 0-1 0 0,1 1 1 0 0,-1-1-1 0 0,1 1 1 0 0,-1 0-1 0 0,1 0 1 0 0,-1 0-1 0 0,1 0 1 0 0,-1 1-1 0 0,1 0 1 0 0,-1-1-1 0 0,1 1 1 0 0,0 1 229 0 0,-35 26-12548 0 0,33-20 4878 0 0</inkml:trace>
  <inkml:trace contextRef="#ctx0" brushRef="#br0" timeOffset="43347.974">6793 1451 7290 0 0,'0'0'3194'0'0,"0"0"-811"0"0,0 0-392 0 0,0 0-129 0 0,0 0-237 0 0,0 0-286 0 0,0 0-252 0 0,0 0-233 0 0,0 0-172 0 0,0 0-112 0 0,0 0-93 0 0,0 0-70 0 0,-19 3-72 0 0,-57 14-72 0 0,36 7 122 0 0,35-19-318 0 0,-3 0-40 0 0,1 1 1 0 0,1 0-1 0 0,-1 0 1 0 0,1 0 0 0 0,0 1-1 0 0,0 0 1 0 0,1 0 0 0 0,0 1-1 0 0,0-1 1 0 0,1 1 0 0 0,-1 1-28 0 0,5-8-2 0 0,0 1 0 0 0,0-1 0 0 0,-1 0 0 0 0,1 0 0 0 0,0 1 0 0 0,0-1 0 0 0,0 0 0 0 0,0 1 0 0 0,1-1 0 0 0,-1 0 0 0 0,0 1 0 0 0,0-1 0 0 0,1 0 0 0 0,-1 0 0 0 0,1 1 0 0 0,-1-1 0 0 0,1 0-1 0 0,0 0 1 0 0,-1 0 0 0 0,1 0 0 0 0,0 0 0 0 0,0 0 0 0 0,0 0 0 0 0,-1 0 0 0 0,1 0 0 0 0,0 0 0 0 0,0 0 0 0 0,1 0 0 0 0,-1-1 0 0 0,0 1 0 0 0,0 0 0 0 0,0-1 0 0 0,0 1 0 0 0,1-1 0 0 0,-1 1 0 0 0,0-1 0 0 0,0 0 0 0 0,1 0 0 0 0,-1 1 0 0 0,0-1 0 0 0,1 0 0 0 0,-1 0 0 0 0,0 0 0 0 0,1 0 0 0 0,-1-1 0 0 0,0 1 0 0 0,1 0 0 0 0,-1 0 2 0 0,21 4 19 0 0,-18-3-15 0 0,55 38 32 0 0,-58-36-14 0 0,0 1 0 0 0,0-1 0 0 0,0 0-1 0 0,0 1 1 0 0,0-1 0 0 0,-1 0 0 0 0,1 1-1 0 0,-1-1 1 0 0,0 1 0 0 0,0-1 0 0 0,0 1-1 0 0,0-1 1 0 0,-1 0 0 0 0,0 1 0 0 0,1-1-1 0 0,-1 0 1 0 0,0 1 0 0 0,-1-1 0 0 0,1 0-1 0 0,-1 0 1 0 0,1 0 0 0 0,-1 0 0 0 0,0 0 0 0 0,0 0-1 0 0,0 0 1 0 0,0-1 0 0 0,-1 1 0 0 0,1-1-1 0 0,-1 0 1 0 0,1 1 0 0 0,-1-1 0 0 0,0 0-1 0 0,0-1 1 0 0,0 1 0 0 0,-2 0-22 0 0,-5 6-23 0 0,-1-2 0 0 0,0 0 0 0 0,-1 0 0 0 0,0-1 1 0 0,0 0-1 0 0,0-1 0 0 0,0 0 0 0 0,0-1 0 0 0,-1-1 0 0 0,0 0 0 0 0,-5 0 23 0 0,-52 1-5701 0 0,58-9-4655 0 0,12 5 826 0 0</inkml:trace>
  <inkml:trace contextRef="#ctx0" brushRef="#br0" timeOffset="43883.962">6809 313 0 0 0,'0'0'597'0'0,"0"0"977"0"0,0 0 363 0 0,0 0 114 0 0,0 0 57 0 0,0 0-102 0 0,0 0-306 0 0,0 0-367 0 0,0 0-364 0 0,0 0-243 0 0,0 0-101 0 0,0 0 54 0 0,0 0 80 0 0,18 4 1765 0 0,78 58 1289 0 0,-70-37-3603 0 0,-2 0-1 0 0,0 2 1 0 0,-2 1 0 0 0,-2 0-1 0 0,0 2 1 0 0,-2 0 0 0 0,-1 1-1 0 0,-1 1 1 0 0,-2 1 0 0 0,-1 0 0 0 0,-2 0-1 0 0,-1 1 1 0 0,0 9-210 0 0,2 13 13 0 0,-3 2 0 0 0,-1-1 0 0 0,-4 1 0 0 0,-2 1 0 0 0,-2-1-1 0 0,-3 0 1 0 0,-2 0 0 0 0,-3-1 0 0 0,-3 0 0 0 0,-2 0 0 0 0,-2-1 0 0 0,-3-1 0 0 0,-7 10-13 0 0,13-40-102 0 0,-1-1 1 0 0,-1 0-1 0 0,-1-1 0 0 0,-1 0 1 0 0,-1-2-1 0 0,-16 17 102 0 0,-74 57-4491 0 0,79-79 441 0 0,9-6-4555 0 0,12-3 66 0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5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741 404 10730 0 0,'0'0'2098'0'0,"0"0"-802"0"0,0 0-469 0 0,0 0-56 0 0,0 0 131 0 0,0 0 72 0 0,0 0-32 0 0,0 0-130 0 0,0 0-156 0 0,0 0-128 0 0,0 0-114 0 0,-19-2-95 0 0,-58-3-90 0 0,36 23 16 0 0,33-11-178 0 0,-8 7 4 0 0,0 0 1 0 0,0 0-1 0 0,1 2 1 0 0,1 0-1 0 0,1 1 0 0 0,0 0 1 0 0,1 1-1 0 0,1 0 1 0 0,0 1-1 0 0,2 0 0 0 0,0 0 1 0 0,1 1-1 0 0,0 5-71 0 0,7-23 11 0 0,0 0 0 0 0,0 0 0 0 0,0 0 0 0 0,0 1 0 0 0,1-1 0 0 0,-1 0 0 0 0,1 0 0 0 0,-1 0 0 0 0,1 0-1 0 0,0 1 1 0 0,0-1 0 0 0,0 0 0 0 0,0 0 0 0 0,0 1 0 0 0,0-1 0 0 0,1 0 0 0 0,-1 0 0 0 0,1 0 0 0 0,-1 1 0 0 0,1-1 0 0 0,0 0 0 0 0,0 0-1 0 0,0 0 1 0 0,0 0 0 0 0,0 0 0 0 0,1-1 0 0 0,-1 1 0 0 0,0 0 0 0 0,1 0 0 0 0,-1-1 0 0 0,1 1 0 0 0,0-1 0 0 0,0 0 0 0 0,-1 1 0 0 0,1-1-1 0 0,0 0 1 0 0,0 0 0 0 0,0 0 0 0 0,0 0 0 0 0,0 0 0 0 0,1-1 0 0 0,-1 1 0 0 0,0-1 0 0 0,0 1 0 0 0,0-1 0 0 0,1 0 0 0 0,0 0-11 0 0,17-3 136 0 0,0-2 0 0 0,0-1 0 0 0,0 0 0 0 0,0-1 0 0 0,-1-1 0 0 0,0-1 0 0 0,-1-1 1 0 0,0 0-1 0 0,0-2 0 0 0,-1 0 0 0 0,-1 0 0 0 0,0-2 0 0 0,0 0 0 0 0,-2-1 0 0 0,0 0 1 0 0,10-15-137 0 0,-14 19 58 0 0,10-7 4 0 0,-1-2 1 0 0,-1 0-1 0 0,-1-1 0 0 0,0-1 0 0 0,-2-1 1 0 0,-1 0-1 0 0,-1-1 0 0 0,-1 0 0 0 0,0-1 1 0 0,-2-1-1 0 0,-1 1 0 0 0,-2-2 1 0 0,0 1-1 0 0,-2-1 0 0 0,0 0 0 0 0,-2-3-62 0 0,-3 22 9 0 0,-1-1-1 0 0,0 1 1 0 0,0 0-1 0 0,0 0 1 0 0,-1 0-1 0 0,-1 0 1 0 0,1 1-1 0 0,-1-1 1 0 0,-1 1-1 0 0,1-1 1 0 0,-1 1-1 0 0,-3-4-8 0 0,5 9-4 0 0,1-1-1 0 0,-1 1 1 0 0,-1-1-1 0 0,1 1 1 0 0,0 0-1 0 0,0 0 1 0 0,-1 0-1 0 0,1 0 1 0 0,-1 0-1 0 0,0 0 1 0 0,0 1 0 0 0,0-1-1 0 0,1 1 1 0 0,-1 0-1 0 0,0 0 1 0 0,-1 0-1 0 0,1 0 1 0 0,0 0-1 0 0,0 1 1 0 0,0-1-1 0 0,0 1 1 0 0,-1 0 0 0 0,1 0-1 0 0,0 0 1 0 0,0 1-1 0 0,0-1 1 0 0,0 1-1 0 0,-1-1 1 0 0,1 1-1 0 0,0 0 1 0 0,0 1-1 0 0,0-1 1 0 0,0 1 4 0 0,-70 66-36 0 0,64-57 39 0 0,-5 8-4 0 0,0 1 0 0 0,1 0-1 0 0,1 0 1 0 0,1 1 0 0 0,1 1 0 0 0,1-1 0 0 0,0 2 0 0 0,2-1 0 0 0,1 1 0 0 0,1 0 0 0 0,0 1 0 0 0,2-1 0 0 0,1 1 0 0 0,1 13 1 0 0,0-23-2 0 0,0 0 0 0 0,1 0 0 0 0,1 0 0 0 0,0 0 0 0 0,1 0 0 0 0,0 0 0 0 0,2 0 1 0 0,-1-1-1 0 0,2 1 0 0 0,0-1 0 0 0,0 0 0 0 0,1 0 0 0 0,1-1 0 0 0,0 1 0 0 0,0-2 0 0 0,1 1 0 0 0,1-1 0 0 0,9 9 2 0 0,68 27-865 0 0,-53-43-3223 0 0,-3-10-5483 0 0,-21 2-1493 0 0</inkml:trace>
  <inkml:trace contextRef="#ctx0" brushRef="#br0" timeOffset="549.091">997 783 12267 0 0,'0'0'2089'0'0,"0"0"-324"0"0,0 0-125 0 0,0 0-54 0 0,0 0-182 0 0,0 0-252 0 0,0 0-223 0 0,0 0-184 0 0,0 0-160 0 0,22-32-118 0 0,72-100-93 0 0,-5-9 687 0 0,-36 72-642 0 0,-46 116-623 0 0,-24 125 299 0 0,18-170-83 0 0,-1 0 0 0 0,1 0 0 0 0,0 0 0 0 0,0-1 0 0 0,0 1 0 0 0,0-1 1 0 0,0 1-1 0 0,0-1 0 0 0,0 1 0 0 0,1-1 0 0 0,-1 1 0 0 0,0-1 0 0 0,1 0 1 0 0,-1 0-1 0 0,1 0 0 0 0,-1 0 0 0 0,1 0 0 0 0,0 0 0 0 0,-1 0 0 0 0,1 0 1 0 0,0-1-1 0 0,0 1 0 0 0,0-1 0 0 0,0 1 0 0 0,-1-1 0 0 0,1 0 0 0 0,0 0 1 0 0,0 0-1 0 0,0 0 0 0 0,0 0 0 0 0,0 0 0 0 0,0 0 0 0 0,-1 0 0 0 0,1-1 1 0 0,0 1-1 0 0,0-1 0 0 0,0 0 0 0 0,-1 1 0 0 0,1-1 0 0 0,0 0 0 0 0,-1 0 1 0 0,1 0-1 0 0,0 0 0 0 0,-1 0 0 0 0,1 0 0 0 0,-1-1 0 0 0,0 1 0 0 0,2-2-12 0 0,248-199 657 0 0,-137 125-659 0 0,-108 118-135 0 0,-53 130 177 0 0,47-168-108 0 0,0-1 0 0 0,0 1 0 0 0,0 0 0 0 0,1 0 0 0 0,0 0 0 0 0,-1-1 0 0 0,1 1 0 0 0,0 0 0 0 0,0-1 0 0 0,0 1 0 0 0,1-1 0 0 0,-1 1 0 0 0,1-1 0 0 0,-1 1 0 0 0,1-1 0 0 0,0 0 0 0 0,0 0 0 0 0,0 0 0 0 0,0 0 0 0 0,0 0 0 0 0,0-1 0 0 0,1 1 0 0 0,-1 0 0 0 0,1-1 0 0 0,-1 0 0 0 0,1 0 0 0 0,-1 0 0 0 0,1 0 0 0 0,0 0 0 0 0,0 0 0 0 0,-1 0 0 0 0,1-1 0 0 0,0 0 0 0 0,0 1 0 0 0,0-1 0 0 0,-1 0 0 0 0,2 0 68 0 0,20 1-5656 0 0,0-1-4919 0 0,-18 0 5996 0 0,-5 0 391 0 0</inkml:trace>
  <inkml:trace contextRef="#ctx0" brushRef="#br0" timeOffset="833.444">1 1100 11266 0 0,'0'0'1615'0'0,"0"0"-278"0"0,0 0-109 0 0,0 0 104 0 0,0 0 67 0 0,0 0-97 0 0,0 0-202 0 0,0 0-204 0 0,0 0-182 0 0,36 6-111 0 0,117 18-79 0 0,5-18 403 0 0,448-42 1197 0 0,-133 13-2367 0 0,-433 20-310 0 0,-12 1 1110 0 0,-9 1-3217 0 0,-4 0-2913 0 0,1 1-4144 0 0,-16 0 1539 0 0</inkml:trace>
  <inkml:trace contextRef="#ctx0" brushRef="#br0" timeOffset="1471.041">533 1383 10914 0 0,'0'0'4196'0'0,"0"0"-2201"0"0,0 0-924 0 0,0 0-126 0 0,0 0-68 0 0,0 0-120 0 0,0 0-105 0 0,0 0-86 0 0,0 0-98 0 0,0 0-111 0 0,0 0-95 0 0,0 0-96 0 0,0 0-60 0 0,-26 19-21 0 0,-78 56-18 0 0,65-33 38 0 0,36-38-89 0 0,1 0 0 0 0,0 1 0 0 0,0-1 0 0 0,0 1 0 0 0,0-1 0 0 0,1 1 0 0 0,0 0 0 0 0,0-1 0 0 0,0 1 0 0 0,0 0 0 0 0,1 0 0 0 0,0 0 0 0 0,0 0 0 0 0,0 0 0 0 0,0-1 0 0 0,1 1 0 0 0,0 0 0 0 0,0 0 0 0 0,0 0 0 0 0,1-1-1 0 0,-1 1 1 0 0,1-1 0 0 0,0 1 0 0 0,1-1 0 0 0,-1 0 0 0 0,1 0 0 0 0,0 0 0 0 0,0 0 0 0 0,0 0 0 0 0,0 0 0 0 0,1-1 0 0 0,-1 0 0 0 0,1 0 0 0 0,0 0 0 0 0,0 0 0 0 0,0 0 0 0 0,0-1 0 0 0,1 0 0 0 0,-1 0 0 0 0,1 0 0 0 0,-1 0 0 0 0,1-1 0 0 0,0 1 0 0 0,0-1 0 0 0,-1-1 0 0 0,1 1 0 0 0,5 0-16 0 0,0-2 110 0 0,1 0 0 0 0,0-1 1 0 0,0 0-1 0 0,-1-1 0 0 0,0 0 0 0 0,1-1 1 0 0,-1 0-1 0 0,0 0 0 0 0,-1-1 0 0 0,1 0 1 0 0,-1-1-1 0 0,0 0 0 0 0,0 0 0 0 0,-1-1 1 0 0,0 0-1 0 0,0-1 0 0 0,6-7-110 0 0,106-154 698 0 0,-107 143-694 0 0,-1 0-1 0 0,-1-1 0 0 0,-1 0 1 0 0,-2 0-1 0 0,-1-1 0 0 0,0 0 0 0 0,-3 0 1 0 0,0-1-1 0 0,-2 0 0 0 0,-1 1 0 0 0,-1-15-3 0 0,0 42-4 0 0,1-1-1 0 0,-1 1 1 0 0,0-1-1 0 0,0 1 1 0 0,1-1-1 0 0,-1 1 1 0 0,0-1-1 0 0,0 1 1 0 0,-1-1-1 0 0,1 1 1 0 0,0-1-1 0 0,0 1 1 0 0,-1 0-1 0 0,1-1 1 0 0,-1 1-1 0 0,1-1 1 0 0,-1 1-1 0 0,0 0 1 0 0,1-1-1 0 0,-1 1 1 0 0,0 0-1 0 0,0 0 1 0 0,0-1-1 0 0,0 1 0 0 0,0 0 1 0 0,0 0-1 0 0,0 0 1 0 0,0 0-1 0 0,-1 0 1 0 0,1 1-1 0 0,0-1 1 0 0,0 0-1 0 0,-1 0 1 0 0,1 1-1 0 0,-1-1 1 0 0,1 1-1 0 0,0 0 1 0 0,-1-1-1 0 0,1 1 1 0 0,-1 0-1 0 0,1 0 1 0 0,-1-1-1 0 0,1 1 1 0 0,-1 1-1 0 0,1-1 1 0 0,-1 0-1 0 0,1 0 1 0 0,-1 0-1 0 0,-1 1 5 0 0,-52 48-126 0 0,45-35 129 0 0,-2 2-5 0 0,2 0 1 0 0,0 1-1 0 0,1 1 0 0 0,0 0 0 0 0,2 0 0 0 0,0 1 0 0 0,1-1 0 0 0,1 1 0 0 0,0 1 0 0 0,2-1 0 0 0,0 1 0 0 0,1-1 0 0 0,1 1 1 0 0,1 0-1 0 0,1-1 0 0 0,2 8 2 0 0,-1-9 8 0 0,2-1 0 0 0,0 0 0 0 0,1 0 0 0 0,1 0 0 0 0,1-1 0 0 0,0 0 0 0 0,1 0 0 0 0,1-1 0 0 0,0 1 0 0 0,1-2 0 0 0,1 0 0 0 0,8 10-8 0 0,22 9 92 0 0,-15-55-8194 0 0,-22 15 5332 0 0,8-8-6797 0 0,-8 8 3244 0 0</inkml:trace>
  <inkml:trace contextRef="#ctx0" brushRef="#br0" timeOffset="5107.157">1234 1243 216 0 0,'0'0'1504'0'0,"0"0"45"0"0,0 0 231 0 0,0 0 282 0 0,0 0 81 0 0,0 0-155 0 0,0 0-311 0 0,0 0-338 0 0,0 0-256 0 0,0 0-174 0 0,0 0-74 0 0,3-3-42 0 0,9-9-28 0 0,-9 9-21 0 0,-3 3-48 0 0,0 0-61 0 0,0 0-83 0 0,0 0-91 0 0,0 0-93 0 0,-33 78 1065 0 0,-94 196-645 0 0,107-210-560 0 0,16-20 104 0 0,7-42-284 0 0,-1 1-1 0 0,0 0 1 0 0,1-1-1 0 0,-1 1 1 0 0,1-1 0 0 0,0 0-1 0 0,0 0 1 0 0,0 0 0 0 0,0 0-1 0 0,0 0 1 0 0,0-1-1 0 0,1 1 1 0 0,-1-1 0 0 0,0 0-1 0 0,1 0 1 0 0,-1 0-1 0 0,3 0-47 0 0,90 10 818 0 0,-87-33-3316 0 0,-8 4-2403 0 0,-1 18 4747 0 0,0-11-4698 0 0,0 3-4656 0 0,0 5 4914 0 0</inkml:trace>
  <inkml:trace contextRef="#ctx0" brushRef="#br0" timeOffset="5469.711">1252 1468 1864 0 0,'0'0'2744'0'0,"0"0"-400"0"0,0 0-134 0 0,0 0-28 0 0,0 0-120 0 0,0 0-258 0 0,0 0-313 0 0,0 0-243 0 0,0 0-190 0 0,0 0-161 0 0,0 0-93 0 0,0 0-91 0 0,0 0-89 0 0,-14 2-59 0 0,4 1-448 0 0,-94 3 1751 0 0,-44-13-425 0 0,37 17-1381 0 0,116-11-5314 0 0,13-3 2289 0 0,-7 2-2357 0 0,0-1-5669 0 0</inkml:trace>
  <inkml:trace contextRef="#ctx0" brushRef="#br0" timeOffset="6061.826">1969 916 2072 0 0,'0'0'2798'0'0,"0"0"-400"0"0,0 0-111 0 0,0 0 19 0 0,0 0-105 0 0,0 0-326 0 0,0 0-388 0 0,0 0-354 0 0,0 0-274 0 0,0 0-172 0 0,0 0-96 0 0,0 0-83 0 0,0 0-63 0 0,17-3 1276 0 0,11 9-1314 0 0,1-1 0 0 0,-1-1 1 0 0,1-2-1 0 0,0 0 0 0 0,-1-2 0 0 0,1-1 1 0 0,0-2-1 0 0,-1-1 0 0 0,1 0 1 0 0,2-3-408 0 0,67-23-274 0 0,-99 30-4916 0 0,-21 10-5523 0 0,16-6 657 0 0</inkml:trace>
  <inkml:trace contextRef="#ctx0" brushRef="#br0" timeOffset="6299.968">1969 1129 12859 0 0,'0'0'1823'0'0,"0"0"-464"0"0,0 0-124 0 0,0 0 129 0 0,0 0 70 0 0,0 0-62 0 0,0 0-176 0 0,0 0-229 0 0,0 0-185 0 0,0 0-173 0 0,0 0-138 0 0,31 3-128 0 0,100 6-98 0 0,-48-16 34 0 0,-41-1-785 0 0,65-14-562 0 0,-73 12-3583 0 0,-2-2-4225 0 0,-21 8-2361 0 0</inkml:trace>
  <inkml:trace contextRef="#ctx0" brushRef="#br0" timeOffset="6901.874">2979 790 6137 0 0,'0'0'1585'0'0,"0"0"-78"0"0,0 0 98 0 0,0 0 225 0 0,0 0 62 0 0,0 0-194 0 0,0 0-307 0 0,0 0-309 0 0,0 0-233 0 0,0 0-157 0 0,0 0-72 0 0,0 0-65 0 0,-33 16-45 0 0,-103 52-9 0 0,63-11 361 0 0,66-50-786 0 0,0-1 1 0 0,1 2 0 0 0,0-1-1 0 0,0 1 1 0 0,1 0 0 0 0,-1 0-1 0 0,2 0 1 0 0,-1 1 0 0 0,1-1-1 0 0,1 1 1 0 0,0 0 0 0 0,0 0 0 0 0,1 1-1 0 0,-2 7-76 0 0,4-14-2 0 0,-1 1-1 0 0,1-1 1 0 0,0 1-1 0 0,0-1 0 0 0,0 1 1 0 0,1-1-1 0 0,-1 1 1 0 0,1-1-1 0 0,0 1 1 0 0,0-1-1 0 0,0 1 1 0 0,0-1-1 0 0,1 0 1 0 0,-1 0-1 0 0,1 1 0 0 0,0-1 1 0 0,0 0-1 0 0,0-1 1 0 0,0 1-1 0 0,0 0 1 0 0,1-1-1 0 0,-1 1 1 0 0,1-1-1 0 0,0 0 1 0 0,0 1-1 0 0,0-1 0 0 0,0-1 1 0 0,0 1-1 0 0,0 0 1 0 0,0-1-1 0 0,1 0 1 0 0,-1 1-1 0 0,2-1 3 0 0,5 2-270 0 0,0 0-1 0 0,0-1 1 0 0,1 0 0 0 0,-1-1-1 0 0,1 0 1 0 0,-1 0 0 0 0,1-1-1 0 0,-1-1 1 0 0,1 0-1 0 0,-1 0 1 0 0,1-1 0 0 0,8-3 270 0 0,27-9-4693 0 0,-2-4-4576 0 0,-29 10 2170 0 0</inkml:trace>
  <inkml:trace contextRef="#ctx0" brushRef="#br0" timeOffset="7234.242">3320 849 9434 0 0,'0'0'1438'0'0,"0"0"13"0"0,0 0 108 0 0,0 0 50 0 0,0 0-155 0 0,0 0-243 0 0,0 0-235 0 0,-27 34-197 0 0,-81 105-166 0 0,75-77 118 0 0,34-54-565 0 0,-2-4-102 0 0,0-1 0 0 0,1 0 0 0 0,0 0 0 0 0,0 0 0 0 0,0 1 0 0 0,0-1 1 0 0,0 0-1 0 0,0 0 0 0 0,1 0 0 0 0,0 1 0 0 0,0-1 0 0 0,0 0 1 0 0,0 0-1 0 0,0 0 0 0 0,0 0 0 0 0,1 0 0 0 0,-1-1 0 0 0,1 1 0 0 0,0 0 1 0 0,0-1-1 0 0,0 1 0 0 0,0-1 0 0 0,1 0 0 0 0,-1 1 0 0 0,0-1 0 0 0,1 0 1 0 0,0-1-1 0 0,-1 1 0 0 0,1 0 0 0 0,0-1 0 0 0,0 1 0 0 0,0-1 1 0 0,0 0-1 0 0,0 0 0 0 0,0 0 0 0 0,0-1 0 0 0,1 1 0 0 0,-1-1 0 0 0,3 1-64 0 0,5-2 128 0 0,-1-1 0 0 0,1 0-1 0 0,0-1 1 0 0,0 0 0 0 0,-1-1-1 0 0,0 0 1 0 0,1 0 0 0 0,-2-1-1 0 0,1 0 1 0 0,0-1-1 0 0,-1 0 1 0 0,0-1 0 0 0,-1 0-1 0 0,1 0 1 0 0,-1-1 0 0 0,-1 0-1 0 0,1 0 1 0 0,-1-1 0 0 0,-1 0-1 0 0,0 0 1 0 0,2-5-128 0 0,9-6 67 0 0,-9 12-50 0 0,-1-1 0 0 0,0 0 0 0 0,0 0 0 0 0,-1 0 0 0 0,0-1 0 0 0,-1 0 0 0 0,0 0 1 0 0,-1-1-1 0 0,0 1 0 0 0,0-1 0 0 0,-1 0 0 0 0,-1 0 0 0 0,0 0 0 0 0,0 0 0 0 0,-1 0 0 0 0,0 0 0 0 0,-2-7-17 0 0,0 15-53 0 0,-1 0-1 0 0,-1 0 0 0 0,1 1 0 0 0,0-1 1 0 0,-1 1-1 0 0,1 0 0 0 0,-1 0 0 0 0,1 0 1 0 0,-1 0-1 0 0,0 0 0 0 0,0 1 0 0 0,0-1 0 0 0,0 1 1 0 0,0 0-1 0 0,-1-1 0 0 0,1 1 0 0 0,0 1 1 0 0,0-1-1 0 0,-1 1 0 0 0,1-1 0 0 0,0 1 1 0 0,-1 0-1 0 0,1 0 0 0 0,-1 0 0 0 0,1 1 1 0 0,0-1-1 0 0,-1 1 0 0 0,1-1 0 0 0,0 1 1 0 0,0 1-1 0 0,0-1 0 0 0,-1 0 0 0 0,1 1 0 0 0,0-1 1 0 0,-2 3 53 0 0,-68 58-4015 0 0,35-11-6783 0 0,29-36 532 0 0</inkml:trace>
  <inkml:trace contextRef="#ctx0" brushRef="#br0" timeOffset="7687.123">3508 1155 10330 0 0,'0'0'2869'0'0,"0"0"-629"0"0,0 0-334 0 0,0 0-260 0 0,0 0-303 0 0,0 0-284 0 0,0 0-251 0 0,0 0-173 0 0,0 0-105 0 0,0 0-50 0 0,0 0-45 0 0,0 0-60 0 0,0 0-46 0 0,13-23-53 0 0,45-74-14 0 0,43-33 609 0 0,-72 97-826 0 0,-29 33-66 0 0,0 1 0 0 0,0-1 1 0 0,0 0-1 0 0,0 1 0 0 0,0-1 0 0 0,0 0 1 0 0,0 0-1 0 0,0 1 0 0 0,0-1 0 0 0,0 0 1 0 0,1 1-1 0 0,-1-1 0 0 0,0 0 0 0 0,0 0 1 0 0,0 1-1 0 0,1-1 0 0 0,-1 0 0 0 0,0 0 1 0 0,0 0-1 0 0,0 1 0 0 0,1-1 0 0 0,-1 0 1 0 0,0 0-1 0 0,0 0 0 0 0,1 0 0 0 0,-1 0 1 0 0,0 1-1 0 0,1-1 0 0 0,-1 0 0 0 0,0 0 1 0 0,1 0-1 0 0,-1 0 0 0 0,0 0 0 0 0,0 0 1 0 0,1 0-1 0 0,-1 0 0 0 0,0 0 0 0 0,1 0 1 0 0,-1 0-1 0 0,0 0 0 0 0,1 0 0 0 0,-1-1 1 0 0,0 1 20 0 0,-3 34-172 0 0,-20 128 122 0 0,23-160 78 0 0,1 1 0 0 0,0-1-1 0 0,0 1 1 0 0,0-1 0 0 0,1 0-1 0 0,-1 0 1 0 0,1 1 0 0 0,-1-1-1 0 0,1 0 1 0 0,-1 0 0 0 0,1-1-1 0 0,0 1 1 0 0,0 0 0 0 0,0 0 0 0 0,0-1-1 0 0,0 1 1 0 0,1-1 0 0 0,-1 0-1 0 0,0 0 1 0 0,1 0 0 0 0,-1 0-1 0 0,1 0 1 0 0,-1 0 0 0 0,1-1-1 0 0,-1 1 1 0 0,1-1 0 0 0,-1 0-1 0 0,1 1 1 0 0,-1-1 0 0 0,1-1-1 0 0,0 1 1 0 0,-1 0 0 0 0,1 0-1 0 0,-1-1 1 0 0,1 0 0 0 0,-1 1-1 0 0,1-1 1 0 0,-1 0 0 0 0,0 0-1 0 0,1 0 1 0 0,-1-1 0 0 0,0 1-1 0 0,0 0 1 0 0,2-3-28 0 0,18-10 204 0 0,-1-2-1 0 0,0 0 1 0 0,-1-2-1 0 0,-1 0 1 0 0,-1-1-1 0 0,-1-1 1 0 0,-1 0-1 0 0,0-1 1 0 0,-1-1-1 0 0,7-18-203 0 0,-13 0-611 0 0,-9 39 54 0 0,0 1-289 0 0,-4 0-7101 0 0,2 0 1097 0 0,0 0-4917 0 0</inkml:trace>
  <inkml:trace contextRef="#ctx0" brushRef="#br0" timeOffset="8073.796">4319 813 15163 0 0,'0'0'2229'0'0,"0"0"-418"0"0,0 0-350 0 0,0 0-350 0 0,0 0-340 0 0,0 0-216 0 0,0 0-107 0 0,0 0-57 0 0,0 0-51 0 0,0 0-37 0 0,0 0-45 0 0,0 0-60 0 0,-31 6-48 0 0,-96 23-40 0 0,73-9 49 0 0,46-13-161 0 0,8-6-6 0 0,-1 0 0 0 0,1 0 0 0 0,-1 0 0 0 0,1 1 0 0 0,0-1 0 0 0,-1 0 0 0 0,1 0 0 0 0,0 0 0 0 0,0 0 0 0 0,0 1 0 0 0,0-1 0 0 0,0 0 0 0 0,0 0 0 0 0,0 0-1 0 0,0 1 1 0 0,0-1 0 0 0,1 0 0 0 0,-1 0 0 0 0,0 0 0 0 0,1 0 0 0 0,-1 0 0 0 0,1 1 0 0 0,-1-1 0 0 0,1 0 0 0 0,-1 0 0 0 0,1 0 0 0 0,0 0 0 0 0,0-1 0 0 0,0 1 0 0 0,-1 0 0 0 0,1 0 0 0 0,0 0 0 0 0,0-1 0 0 0,1 2 8 0 0,52 19-68 0 0,-50-20 72 0 0,0-1 0 0 0,1 1 0 0 0,-1 0 0 0 0,0 0 0 0 0,0 0-1 0 0,1 1 1 0 0,-1-1 0 0 0,0 1 0 0 0,-1 0 0 0 0,1 0 0 0 0,0 1 0 0 0,0-1 0 0 0,-1 1 0 0 0,0 0 0 0 0,1-1 0 0 0,-1 2 0 0 0,0-1 0 0 0,0 0 0 0 0,-1 0 0 0 0,1 1 0 0 0,-1 0 0 0 0,0-1 0 0 0,0 1 0 0 0,0 0 0 0 0,0 0 0 0 0,0 0 0 0 0,-1 1 0 0 0,0-1-1 0 0,0 0 1 0 0,0 0 0 0 0,0 4-4 0 0,-4 1 51 0 0,0 0-1 0 0,-1 0 1 0 0,0 0-1 0 0,-1-1 1 0 0,1 1-1 0 0,-2-1 0 0 0,1 0 1 0 0,-1-1-1 0 0,0 1 1 0 0,-1-1-1 0 0,1 0 1 0 0,-1-1-1 0 0,-1 0 1 0 0,1 0-1 0 0,-1 0 0 0 0,0-1 1 0 0,-1 0-1 0 0,1-1 1 0 0,-8 3-51 0 0,4 0 7 0 0,-62 31-2718 0 0,68-37 1308 0 0,-8 2-1751 0 0,9-4-7361 0 0,5-2 2095 0 0</inkml:trace>
  <inkml:trace contextRef="#ctx0" brushRef="#br0" timeOffset="13136.778">4570 820 0 0 0,'0'0'1298'0'0,"0"0"71"0"0,0 0 25 0 0,0 0-15 0 0,1-3-15 0 0,1-1-2769 0 0,1-4 3424 0 0,2-4 5780 0 0,-1 13-893 0 0,-3 11-6474 0 0,-4 35 10 0 0,-2 0-1 0 0,-2 0 0 0 0,-2-1 1 0 0,-2 0-1 0 0,-6 14-441 0 0,-7 29 237 0 0,3 69 7 0 0,28-246-5452 0 0,-4 73 1266 0 0,-1 5-3169 0 0,-1 6-1871 0 0</inkml:trace>
  <inkml:trace contextRef="#ctx0" brushRef="#br0" timeOffset="13535.93">4378 1022 616 0 0,'0'0'2107'0'0,"0"0"-33"0"0,0 0 98 0 0,0 0 138 0 0,0 0-63 0 0,0 0-286 0 0,0 0-381 0 0,0 0-341 0 0,0 0-284 0 0,0 0-184 0 0,0 0-98 0 0,0 0-94 0 0,2 5 4712 0 0,0-3-5414 0 0,132 17 3077 0 0,-6-19-3154 0 0,-99-10-2727 0 0,-21 4-1756 0 0,-1 0-5366 0 0,-4 2 502 0 0</inkml:trace>
  <inkml:trace contextRef="#ctx0" brushRef="#br0" timeOffset="13989.92">4859 1137 14563 0 0,'0'0'1656'0'0,"0"0"-398"0"0,0 0-138 0 0,0 0 46 0 0,0 0-49 0 0,0 0-151 0 0,0 0-188 0 0,0 0-210 0 0,0 0-162 0 0,0 0-59 0 0,0 0-17 0 0,0 0 24 0 0,0 0 33 0 0,-2 8-19 0 0,-16 71 810 0 0,13-68-754 0 0,6-10 76 0 0,11-13-329 0 0,46-45-26 0 0,-100 82-72 0 0,16-7-1484 0 0,26-18 254 0 0,0 0-786 0 0,0 0-3495 0 0,0-3-249 0 0,2-1-6392 0 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4449 0 0,'0'0'1690'0'0,"0"0"-190"0"0,0 0-20 0 0,0 0 165 0 0,0 0 87 0 0,0 0-102 0 0,0 0-249 0 0,0 0-276 0 0,0 0-232 0 0,0 0-129 0 0,0 0-18 0 0,23 4 2197 0 0,118-2 1823 0 0,1-1-4088 0 0,-57 14-267 0 0,-80-13-1422 0 0,-16-7-11881 0 0,5 5 6814 0 0,3 0-1534 0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1256 0 0,'0'0'2792'0'0,"0"0"-331"0"0,0 0-229 0 0,0 0-109 0 0,0 0-148 0 0,0 0-322 0 0,0 0-362 0 0,0 0-316 0 0,0 0-253 0 0,0 0-141 0 0,0 0-75 0 0,0 0 4 0 0,-1 3 48 0 0,1-1-399 0 0,1-1 0 0 0,-1 1 0 0 0,0-1 0 0 0,0 0 0 0 0,1 1 1 0 0,-1-1-1 0 0,1 0 0 0 0,-1 0 0 0 0,1 1 0 0 0,-1-1 0 0 0,1 0 0 0 0,0 0 0 0 0,0 0 0 0 0,0 1 0 0 0,-1-1 1 0 0,1 0-1 0 0,0 0 0 0 0,0 0 0 0 0,1-1 0 0 0,-1 1 0 0 0,0 0 0 0 0,0 0 0 0 0,0-1 0 0 0,0 1 1 0 0,1 0-1 0 0,-1-1 0 0 0,0 1 0 0 0,1-1 0 0 0,-1 0 0 0 0,0 1 0 0 0,1-1 0 0 0,-1 0 0 0 0,0 0 1 0 0,1 0-1 0 0,-1 0 0 0 0,2 0-159 0 0,17 4 391 0 0,1-1 0 0 0,0-1 0 0 0,0-1 0 0 0,0-1 0 0 0,0-1 0 0 0,0-1 0 0 0,0 0 0 0 0,1-2-391 0 0,83-5 399 0 0,-55 31-1292 0 0,-39-22-8390 0 0,-9 0 1457 0 0,0 0-3062 0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48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126 751 2649 0 0,'0'0'2528'0'0,"0"0"-906"0"0,0 0-377 0 0,0 0 36 0 0,0 0 167 0 0,0 0 118 0 0,0 0 45 0 0,0 0-51 0 0,0 0-189 0 0,0 0-200 0 0,0 0-140 0 0,0 0-67 0 0,0 0-37 0 0,35 0-38 0 0,110 0-42 0 0,84-26 1651 0 0,262-7-950 0 0,-195 44-2052 0 0,-230-10-2355 0 0,-52-1-2131 0 0,0-1-4012 0 0,-14 1-399 0 0</inkml:trace>
  <inkml:trace contextRef="#ctx0" brushRef="#br0" timeOffset="344.879">520 924 12723 0 0,'0'0'1903'0'0,"0"0"-419"0"0,0 0-200 0 0,0 0 10 0 0,0 0-95 0 0,0 0-179 0 0,0 0-240 0 0,0 0-249 0 0,0 0-162 0 0,0 0-64 0 0,0 0-16 0 0,0 0 0 0 0,0 0-11 0 0,-3 16-76 0 0,-17 111 220 0 0,-13-3-491 0 0,0-45-4026 0 0,26-57-172 0 0,4-7-4411 0 0,2-11 1415 0 0</inkml:trace>
  <inkml:trace contextRef="#ctx0" brushRef="#br0" timeOffset="837.89">676 1020 8666 0 0,'0'0'4283'0'0,"0"0"-1998"0"0,0 0-847 0 0,0 0-135 0 0,0 0-23 0 0,0 0-113 0 0,0 0-178 0 0,0 0-201 0 0,0 0-206 0 0,0 0-146 0 0,0 0-79 0 0,0 0-43 0 0,13-9-34 0 0,41-30-28 0 0,-46 33-189 0 0,1 1 1 0 0,0 0-1 0 0,0 0 1 0 0,1 1-1 0 0,-1 0 1 0 0,1 0-1 0 0,0 1 1 0 0,0 0-1 0 0,0 1 1 0 0,1 1-1 0 0,-1-1 1 0 0,0 1-1 0 0,1 1 1 0 0,-1 0-1 0 0,5 1-63 0 0,-14-1-2 0 0,0 0 0 0 0,0 0-1 0 0,1 0 1 0 0,-1 0 0 0 0,0 0 0 0 0,0 1-1 0 0,0-1 1 0 0,1 0 0 0 0,-1 1 0 0 0,0-1 0 0 0,0 1-1 0 0,0-1 1 0 0,0 1 0 0 0,0-1 0 0 0,0 1-1 0 0,0 0 1 0 0,0 0 0 0 0,0-1 0 0 0,0 1 0 0 0,0 0-1 0 0,0 0 1 0 0,-1 0 0 0 0,1 0 0 0 0,0 0-1 0 0,-1 0 1 0 0,1 0 0 0 0,-1 0 0 0 0,1 0 0 0 0,-1 0-1 0 0,1 1 1 0 0,-1-1 0 0 0,0 0 0 0 0,1 0-1 0 0,-1 0 1 0 0,0 1 0 0 0,0-1 0 0 0,0 0-1 0 0,0 0 1 0 0,0 1 0 0 0,0-1 0 0 0,0 0 0 0 0,-1 0-1 0 0,1 0 1 0 0,0 1 2 0 0,-23 50 83 0 0,-17-12-8 0 0,29-32-41 0 0,0 1 0 0 0,1 1 0 0 0,1 0-1 0 0,0 0 1 0 0,0 1 0 0 0,1 0 0 0 0,0 1 0 0 0,1 0 0 0 0,1 0-1 0 0,-1 0 1 0 0,1 3-34 0 0,6-12-12 0 0,0-1-1 0 0,-1 1 1 0 0,2-1 0 0 0,-1 1-1 0 0,0-1 1 0 0,0 1 0 0 0,1-1-1 0 0,-1 0 1 0 0,1 1-1 0 0,0-1 1 0 0,0 0 0 0 0,0 0-1 0 0,0 1 1 0 0,0-1-1 0 0,0 0 1 0 0,1 0 0 0 0,-1 0-1 0 0,1 0 1 0 0,-1 0 0 0 0,1-1-1 0 0,0 1 1 0 0,-1 0-1 0 0,1-1 1 0 0,0 1 0 0 0,0-1-1 0 0,0 0 1 0 0,1 1 0 0 0,-1-1-1 0 0,0 0 1 0 0,0 0-1 0 0,1-1 1 0 0,-1 1 0 0 0,0 0-1 0 0,1-1 1 0 0,-1 1-1 0 0,1-1 1 0 0,-1 0 0 0 0,0 0-1 0 0,1 0 1 0 0,-1 0 0 0 0,1 0-1 0 0,-1-1 1 0 0,1 1-1 0 0,-1-1 1 0 0,0 0 0 0 0,1 1-1 0 0,-1-1 1 0 0,0 0 0 0 0,0 0-1 0 0,1 0 1 0 0,-1-1-1 0 0,0 1 1 0 0,1-2 12 0 0,42-28-5161 0 0,-19 8-2432 0 0,-17 14 2971 0 0,0 3-3150 0 0</inkml:trace>
  <inkml:trace contextRef="#ctx0" brushRef="#br0" timeOffset="1118.168">1159 991 2425 0 0,'0'0'2049'0'0,"0"0"-387"0"0,0 0-103 0 0,0 0 121 0 0,0 0 67 0 0,0 0-78 0 0,0 0-157 0 0,0 0-169 0 0,0 0-172 0 0,0 0-155 0 0,0 0-132 0 0,-18 33-162 0 0,-55 102-131 0 0,56-83 149 0 0,20-48-568 0 0,1 0-58 0 0,-1 0 0 0 0,1-1 1 0 0,0 0-1 0 0,0 0 0 0 0,1 0 0 0 0,-1 0 0 0 0,1 0 1 0 0,-1-1-1 0 0,1 0 0 0 0,0 0 0 0 0,0 0 1 0 0,0-1-1 0 0,0 0 0 0 0,0 0 0 0 0,0 0 1 0 0,0 0-1 0 0,0-1 0 0 0,0 0 0 0 0,0 0 0 0 0,1 0 1 0 0,-1-1-1 0 0,0 1 0 0 0,0-1 0 0 0,0-1 1 0 0,0 1-1 0 0,0-1 0 0 0,0 1 0 0 0,-1-1 1 0 0,2-1-115 0 0,5-2 166 0 0,1 0 1 0 0,-1-1-1 0 0,0 0 1 0 0,-1-1-1 0 0,1 0 1 0 0,-1-1-1 0 0,-1 0 1 0 0,1-1-1 0 0,-2 0 1 0 0,1 0 0 0 0,-1 0-1 0 0,0-1 1 0 0,-1-1-1 0 0,0 1 1 0 0,-1-1-1 0 0,0 0 1 0 0,3-10-167 0 0,-8 17-10 0 0,0 0 1 0 0,0 1 0 0 0,0-1-1 0 0,0 0 1 0 0,-1 0 0 0 0,1 0-1 0 0,-1 0 1 0 0,0 0 0 0 0,-1 0-1 0 0,1 0 1 0 0,0 0-1 0 0,-1 1 1 0 0,0-1 0 0 0,0 0-1 0 0,0 0 1 0 0,-1 1 0 0 0,1-1-1 0 0,-1 0 1 0 0,0 1 0 0 0,0-1-1 0 0,0 1 1 0 0,0 0 0 0 0,-1 0-1 0 0,1 0 1 0 0,-1 0-1 0 0,0 0 1 0 0,0 1 0 0 0,0-1-1 0 0,0 1 1 0 0,0-1 0 0 0,-1 1-1 0 0,1 0 1 0 0,0 1 0 0 0,-1-1-1 0 0,0 1 1 0 0,-2-2 9 0 0,-1 1-277 0 0,1 0 1 0 0,-1 1-1 0 0,0-1 1 0 0,1 1-1 0 0,-1 1 1 0 0,0-1-1 0 0,0 1 1 0 0,0 0-1 0 0,0 1 1 0 0,0 0-1 0 0,1 0 1 0 0,-1 0-1 0 0,-5 2 277 0 0,-38 18-4181 0 0,20-3-4283 0 0,14-10-2045 0 0</inkml:trace>
  <inkml:trace contextRef="#ctx0" brushRef="#br0" timeOffset="-707.064">419 530 4497 0 0,'0'0'1866'0'0,"0"0"-61"0"0,0 0-20 0 0,0 0-6 0 0,0 0-27 0 0,0 0-146 0 0,0 0-160 0 0,0 0-177 0 0,0 0-215 0 0,0 0-198 0 0,0 0-151 0 0,-8-15 1519 0 0,11-1-2033 0 0,1 1 1 0 0,1 0-1 0 0,0 0 1 0 0,1 0 0 0 0,1 1-1 0 0,0-1 1 0 0,1 1 0 0 0,0 1-1 0 0,1 0 1 0 0,0 0 0 0 0,1 1-1 0 0,1 0 1 0 0,0 0 0 0 0,1 2-1 0 0,0-1 1 0 0,4-2-192 0 0,10-12 252 0 0,53-37-155 0 0,-77 63-103 0 0,0 0 1 0 0,0 0-1 0 0,0 0 0 0 0,0 1 1 0 0,-1-1-1 0 0,1 1 1 0 0,0-1-1 0 0,-1 1 0 0 0,0-1 1 0 0,1 1-1 0 0,-1 0 1 0 0,0 0-1 0 0,0 0 0 0 0,0 0 1 0 0,0 0-1 0 0,0 0 0 0 0,0 0 1 0 0,-1 0-1 0 0,1 0 1 0 0,0 0-1 0 0,-1 1 0 0 0,0-1 1 0 0,0 0-1 0 0,0 0 1 0 0,0 0-1 0 0,0 1 0 0 0,0-1 1 0 0,0 0-1 0 0,-1 0 0 0 0,1 0 1 0 0,-1 0-1 0 0,1 1 1 0 0,-1-1 5 0 0,1 4-12 0 0,-1 15 45 0 0,1-9-23 0 0,-1-1-1 0 0,1 1 1 0 0,1-1-1 0 0,0 1 1 0 0,1-1 0 0 0,0 0-1 0 0,1 0 1 0 0,0 1 0 0 0,3 7-10 0 0,-5-18 6 0 0,0 0 0 0 0,-1 0 0 0 0,1 0 0 0 0,0 0 0 0 0,0 0 0 0 0,0 0 0 0 0,0 0 1 0 0,0 0-1 0 0,0 0 0 0 0,0 0 0 0 0,0-1 0 0 0,1 1 0 0 0,-1 0 0 0 0,0-1 0 0 0,0 1 1 0 0,1-1-1 0 0,-1 1 0 0 0,0-1 0 0 0,1 0 0 0 0,-1 1 0 0 0,0-1 0 0 0,1 0 0 0 0,-1 0 1 0 0,0 0-1 0 0,1 0 0 0 0,-1 0 0 0 0,0 0 0 0 0,1-1 0 0 0,-1 1 0 0 0,0 0 0 0 0,1-1 1 0 0,-1 1-1 0 0,0-1 0 0 0,1 1 0 0 0,-1-1 0 0 0,0 1 0 0 0,0-1 0 0 0,0 0 0 0 0,0 0 1 0 0,0 0-1 0 0,1 0-6 0 0,50-41 220 0 0,-45 36-219 0 0,197-185 135 0 0,-204 192-141 0 0,1-1 1 0 0,-1 1 0 0 0,0 0-1 0 0,0-1 1 0 0,0 1-1 0 0,0-1 1 0 0,0 1 0 0 0,0-1-1 0 0,1 1 1 0 0,-1 0 0 0 0,0-1-1 0 0,0 1 1 0 0,1-1-1 0 0,-1 1 1 0 0,0-1 0 0 0,1 1-1 0 0,-1-1 1 0 0,1 0-1 0 0,-1 1 1 0 0,1-1 0 0 0,-1 1-1 0 0,0-1 1 0 0,1 0 0 0 0,0 1-1 0 0,-1-1 1 0 0,1 0-1 0 0,-1 0 1 0 0,1 0 0 0 0,-1 1-1 0 0,1-1 1 0 0,-1 0 0 0 0,1 0-1 0 0,0 0 1 0 0,-1 0-1 0 0,1 0 1 0 0,-1 0 0 0 0,1 0-1 0 0,0 0 1 0 0,-1 0 0 0 0,1 0-1 0 0,-1 0 1 0 0,1 0-1 0 0,-1 0 1 0 0,1-1 0 0 0,0 1-1 0 0,-1 0 1 0 0,1 0 0 0 0,-1-1-1 0 0,1 1 1 0 0,-1 0-1 0 0,1-1 1 0 0,-1 1 0 0 0,1-1-1 0 0,-1 1 1 0 0,0 0-1 0 0,1-1 1 0 0,-1 1 0 0 0,0-1-1 0 0,1 1 1 0 0,-1-1 0 0 0,0 1-1 0 0,1-1 1 0 0,-1 1-1 0 0,0-1 1 0 0,0 0 0 0 0,0 1-1 0 0,0-1 5 0 0,-11 115 194 0 0,10-51-333 0 0,19-55-4354 0 0,-10-6-1195 0 0,-3-1-4415 0 0,-3-1 4036 0 0</inkml:trace>
  <inkml:trace contextRef="#ctx0" brushRef="#br0" timeOffset="-403.385">1225 390 4809 0 0,'0'0'2301'0'0,"0"0"-444"0"0,0 0-138 0 0,0 0 22 0 0,0 0-96 0 0,0 0-228 0 0,0 0-248 0 0,0 0-210 0 0,0 0-193 0 0,0 0-141 0 0,0 0-115 0 0,0 0-85 0 0,0 0-37 0 0,3 22-9 0 0,13 64 4 0 0,-16-84-361 0 0,0-1 0 0 0,0 0 0 0 0,1 0 0 0 0,-1 0 0 0 0,0 1 1 0 0,0-1-1 0 0,1 0 0 0 0,-1 0 0 0 0,1 0 0 0 0,-1 0 0 0 0,1 0 1 0 0,-1 0-1 0 0,1 0 0 0 0,0 0 0 0 0,0 0 0 0 0,-1 0 1 0 0,1 0-1 0 0,0 0 0 0 0,0 0 0 0 0,0-1 0 0 0,0 1 0 0 0,0 0 1 0 0,0-1-1 0 0,0 1 0 0 0,0 0 0 0 0,0-1 0 0 0,0 0 1 0 0,0 1-1 0 0,0-1 0 0 0,1 0 0 0 0,-1 1 0 0 0,0-1 0 0 0,0 0 1 0 0,0 0-1 0 0,1 0 0 0 0,-1 0 0 0 0,0 0 0 0 0,0 0 1 0 0,0 0-1 0 0,1 0 0 0 0,-1-1 0 0 0,0 1 0 0 0,1-1-22 0 0,6 0 179 0 0,-2 1-89 0 0,0 0-1 0 0,-1-1 1 0 0,1 1 0 0 0,0-1 0 0 0,0-1-1 0 0,-1 1 1 0 0,1-1 0 0 0,-1 0 0 0 0,1 0-1 0 0,-1 0 1 0 0,0-1 0 0 0,0 0 0 0 0,0 0 0 0 0,0 0-1 0 0,0-1 1 0 0,-1 0 0 0 0,1 1 0 0 0,-1-2-1 0 0,0 1 1 0 0,-1 0 0 0 0,1-1 0 0 0,-1 0-1 0 0,1 0 1 0 0,-1 0 0 0 0,-1 0 0 0 0,1 0 0 0 0,-1 0-1 0 0,0-1 1 0 0,0 1 0 0 0,-1-1 0 0 0,1 0-1 0 0,-1 1 1 0 0,0-1 0 0 0,-1 0 0 0 0,0-3-90 0 0,0 7-37 0 0,0 0 0 0 0,0 0 1 0 0,-1-1-1 0 0,1 1 0 0 0,-1 0 1 0 0,0-1-1 0 0,0 1 0 0 0,0 0 1 0 0,0 0-1 0 0,0 0 0 0 0,0 0 1 0 0,0 0-1 0 0,-1 0 0 0 0,1 0 1 0 0,-1 1-1 0 0,1-1 0 0 0,-1 0 1 0 0,0 1-1 0 0,0-1 0 0 0,0 1 1 0 0,0 0-1 0 0,0 0 1 0 0,0-1-1 0 0,0 1 0 0 0,0 0 1 0 0,0 1-1 0 0,0-1 0 0 0,-1 0 1 0 0,1 1-1 0 0,0-1 0 0 0,0 1 1 0 0,-1 0-1 0 0,1 0 0 0 0,-2 0 37 0 0,-80 10-4799 0 0,58 3 1505 0 0,10-5-1807 0 0,0 0-5569 0 0</inkml:trace>
  <inkml:trace contextRef="#ctx0" brushRef="#br0" timeOffset="2300.979">1700 236 1008 0 0,'0'0'1454'0'0,"0"0"-19"0"0,0 0 135 0 0,0 0 245 0 0,0 0 133 0 0,0 0-70 0 0,0 0-266 0 0,0 0-370 0 0,0 0-339 0 0,0 0-241 0 0,0 0-92 0 0,0 0-13 0 0,0 0 53 0 0,4 1 61 0 0,44 47 1632 0 0,-43-41-2186 0 0,13 25 190 0 0,-2 1 1 0 0,-2 0-1 0 0,0 1 1 0 0,-3 1-1 0 0,0 0 0 0 0,4 35-307 0 0,-5-11-28 0 0,-2 2 0 0 0,-3-1-1 0 0,-3 1 1 0 0,-3 10 28 0 0,0-46-238 0 0,-1-1 0 0 0,-2 0-1 0 0,0 0 1 0 0,-1 0 0 0 0,-2-1 0 0 0,0 0-1 0 0,-2 0 1 0 0,0-1 0 0 0,-1 0 0 0 0,-2 0-1 0 0,0-1 1 0 0,-1-1 0 0 0,-12 14 238 0 0,-56 51-5308 0 0,-16-16-5142 0 0,80-60 7219 0 0</inkml:trace>
  <inkml:trace contextRef="#ctx0" brushRef="#br0" timeOffset="2785.446">166 0 880 0 0,'0'0'900'0'0,"0"0"215"0"0,0 0 382 0 0,0 0 346 0 0,0 0 162 0 0,0 0-11 0 0,-14 38-169 0 0,-44 123-240 0 0,25-19 742 0 0,7 14-993 0 0,8 0 0 0 0,2 136-1334 0 0,16-271 3 0 0,1 0 1 0 0,1-1-1 0 0,0 1 1 0 0,2 0 0 0 0,1-1-1 0 0,0 1 1 0 0,1-1-1 0 0,2-1 1 0 0,0 1 0 0 0,0-1-1 0 0,2-1 1 0 0,1 0-1 0 0,11 16-3 0 0,-15-24-125 0 0,0 0 0 0 0,0 0-1 0 0,1 0 1 0 0,1-1 0 0 0,0 0 0 0 0,0-1-1 0 0,0 0 1 0 0,1-1 0 0 0,0 1 0 0 0,1-2-1 0 0,0 0 1 0 0,0 0 0 0 0,0-1-1 0 0,0 0 1 0 0,1-1 0 0 0,0 0 0 0 0,0-1 125 0 0,73 11-4413 0 0,-2-9-4501 0 0,-63-5 5685 0 0</inkml:trace>
  <inkml:trace contextRef="#ctx0" brushRef="#br0" timeOffset="3264.412">2486 269 5801 0 0,'0'0'2575'0'0,"0"0"-746"0"0,0 0-305 0 0,0 0 55 0 0,0 0 7 0 0,0 0-118 0 0,0 0-200 0 0,0 0-246 0 0,0 0-202 0 0,0 0-166 0 0,0 0-140 0 0,0 0-111 0 0,-3 2-59 0 0,-5 7-94 0 0,0 0 0 0 0,0 1-1 0 0,1-1 1 0 0,0 2 0 0 0,0-1 0 0 0,2 1-1 0 0,-1 0 1 0 0,1 0 0 0 0,1 1 0 0 0,-3 7-250 0 0,-12 27 367 0 0,-27 41 23 0 0,-3-1 0 0 0,-4-3 1 0 0,-49 57-391 0 0,-137 148-848 0 0,237-286 566 0 0,-14 24-2388 0 0,15-6-5715 0 0,3-17 2803 0 0,1-2-2074 0 0</inkml:trace>
  <inkml:trace contextRef="#ctx0" brushRef="#br0" timeOffset="4133.282">2587 556 6105 0 0,'0'0'1962'0'0,"0"0"-135"0"0,0 0-63 0 0,0 0 41 0 0,0 0-75 0 0,0 0-238 0 0,0 0-309 0 0,0 0-286 0 0,0 0-222 0 0,0 0-132 0 0,0 0-74 0 0,0 0-14 0 0,0 0-8 0 0,-3 17-18 0 0,-14 117 594 0 0,16-81-877 0 0,-3 0 0 0 0,-3 0 0 0 0,-1-1-1 0 0,-3 0 1 0 0,-2 0 0 0 0,-4 1-146 0 0,-7 17-2442 0 0,45-75-2832 0 0,20-23-5681 0 0,-33 21 5945 0 0</inkml:trace>
  <inkml:trace contextRef="#ctx0" brushRef="#br0" timeOffset="4640.952">2942 784 3465 0 0,'0'0'3274'0'0,"0"0"-760"0"0,0 0-317 0 0,0 0-116 0 0,0 0-175 0 0,0 0-331 0 0,0 0-310 0 0,0 0-165 0 0,0 0-122 0 0,0 0-143 0 0,0 0-140 0 0,0 0-137 0 0,-8 4-107 0 0,-104 59 1219 0 0,91-48-1611 0 0,18-13-57 0 0,-1 0 0 0 0,1 0 1 0 0,0 0-1 0 0,0 0 0 0 0,0 0 0 0 0,0 1 0 0 0,0 0 1 0 0,1-1-1 0 0,-1 1 0 0 0,1 0 0 0 0,0 0 0 0 0,0 0 1 0 0,0 1-1 0 0,0-1 0 0 0,0 0 0 0 0,1 1 1 0 0,-1-1-1 0 0,1 1 0 0 0,0 0 0 0 0,0-1 0 0 0,0 1 1 0 0,1 0-1 0 0,-1 0 0 0 0,1 1-2 0 0,2 0 10 0 0,0-1 0 0 0,0 0 0 0 0,0 0 0 0 0,1 0 0 0 0,-1 0 0 0 0,1 0 0 0 0,0 0 0 0 0,0-1 0 0 0,1 1 0 0 0,-1-1 0 0 0,1 0 0 0 0,0 0 0 0 0,-1 0 0 0 0,1-1 0 0 0,0 1 0 0 0,1-1 0 0 0,-1 0 0 0 0,0 0 0 0 0,1 0 0 0 0,-1-1 0 0 0,1 0 0 0 0,-1 0 0 0 0,3 0-10 0 0,26 14 145 0 0,-31-15-114 0 0,1 1 1 0 0,-1 0 0 0 0,1 0 0 0 0,-1 0-1 0 0,1 0 1 0 0,-1 1 0 0 0,0-1 0 0 0,1 1-1 0 0,-1-1 1 0 0,0 1 0 0 0,0 0 0 0 0,0 0-1 0 0,0-1 1 0 0,-1 2 0 0 0,1-1 0 0 0,0 0-1 0 0,-1 0 1 0 0,1 0 0 0 0,-1 1 0 0 0,0-1-1 0 0,0 1 1 0 0,0-1 0 0 0,0 1 0 0 0,0-1-1 0 0,-1 1 1 0 0,1-1 0 0 0,-1 1 0 0 0,0 0-1 0 0,1-1 1 0 0,-1 1 0 0 0,0 0 0 0 0,-1 0-1 0 0,1-1 1 0 0,0 1 0 0 0,-1-1 0 0 0,1 1-1 0 0,-1 0 1 0 0,0-1 0 0 0,0 1 0 0 0,0-1-1 0 0,0 1 1 0 0,-1-1 0 0 0,1 0 0 0 0,-1 0-1 0 0,1 1 1 0 0,-1-1 0 0 0,0 0 0 0 0,0 0-1 0 0,1-1 1 0 0,-2 1 0 0 0,1 0 0 0 0,0 0-32 0 0,-120 50 162 0 0,66-45-4253 0 0,55-24-6073 0 0,1 15 5734 0 0,0-1-3749 0 0</inkml:trace>
  <inkml:trace contextRef="#ctx0" brushRef="#br0" timeOffset="4929.64">3034 556 13651 0 0,'0'0'1580'0'0,"0"0"-464"0"0,0 0-203 0 0,0 0 102 0 0,0 0 54 0 0,0 0-29 0 0,0 0-113 0 0,0 0-153 0 0,0 0-114 0 0,0 0-108 0 0,0 0-84 0 0,0 0-85 0 0,0 0-67 0 0,29 17-73 0 0,89 55-58 0 0,-68-24 63 0 0,-46-38-203 0 0,1 4-50 0 0,0 0 0 0 0,-1 1 1 0 0,0-1-1 0 0,-2 1 0 0 0,1 0 0 0 0,-2-1 0 0 0,0 1 0 0 0,-1 0 0 0 0,0 0 0 0 0,-1 0 0 0 0,-1 0 0 0 0,0-1 0 0 0,-1 1 0 0 0,-2 6 5 0 0,-2-6-257 0 0,0 1 0 0 0,-1-1 0 0 0,-1 0 0 0 0,0 0 0 0 0,-1-1 0 0 0,-1-1 0 0 0,0 0 0 0 0,-1 0 0 0 0,0-1 0 0 0,-1 0 0 0 0,0-1 257 0 0,-99 66-10176 0 0,92-65 4976 0 0,6-1-1713 0 0</inkml:trace>
  <inkml:trace contextRef="#ctx0" brushRef="#br0" timeOffset="5386.242">2265 589 0 0 0,'0'0'1619'0'0,"0"0"229"0"0,0 0 288 0 0,0 0 71 0 0,0 0-120 0 0,0 0-203 0 0,0 0-249 0 0,0 0-206 0 0,0 0-151 0 0,0 0-144 0 0,0 0-156 0 0,-20 33-149 0 0,-60 105-125 0 0,57-65 180 0 0,24-59-660 0 0,0 12-123 0 0,0 1 0 0 0,2-1 0 0 0,0 0 0 0 0,2 0 0 0 0,1-1 0 0 0,1 1-1 0 0,1-1 1 0 0,1-1 0 0 0,1 0 0 0 0,2 0 0 0 0,0-1 0 0 0,1 0-1 0 0,10 12-100 0 0,-16-27-230 0 0,1 1 0 0 0,0-1-1 0 0,0-1 1 0 0,1 1 0 0 0,0-1-1 0 0,0-1 1 0 0,1 0-1 0 0,-1 0 1 0 0,2-1 0 0 0,9 4 230 0 0,22 5-4649 0 0,1-6-4883 0 0,-32-5 3829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3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2280 0 0,'0'0'1638'0'0,"0"0"-100"0"0,0 0 23 0 0,0 0 101 0 0,0 0-21 0 0,0 0-184 0 0,0 0-247 0 0,0 0-267 0 0,0 0-202 0 0,0 0-131 0 0,0 0-93 0 0,0 0 3 0 0,0 0 51 0 0,17 11 2406 0 0,44-10 590 0 0,121-9-738 0 0,-40 4-2099 0 0,-134 6-3993 0 0,-5-5-4708 0 0,0-4 4960 0 0,-1 4-8040 0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3121 0 0,'0'0'1768'0'0,"0"0"-388"0"0,0 0-77 0 0,0 0 158 0 0,0 0 124 0 0,0 0-6 0 0,0 0-149 0 0,0 0-196 0 0,0 0-214 0 0,0 0-156 0 0,0 0-84 0 0,-2 3 6011 0 0,243 8-3350 0 0,-116-3-3076 0 0,-85-5-297 0 0,-39-3-64 0 0,-1 0-19 0 0,-3-7-8136 0 0,-16 7-5586 0 0,11 0 7446 0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1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10690 0 0,'0'0'1978'0'0,"0"0"-251"0"0,0 0-171 0 0,0 0-2 0 0,0 0-107 0 0,0 0-249 0 0,0 0-304 0 0,0 0-245 0 0,0 0-184 0 0,0 0-92 0 0,0 0-4 0 0,0 0 71 0 0,0 0 80 0 0,10 2 41 0 0,109 14 1216 0 0,50-18 450 0 0,-85 1-4612 0 0,-42 1-3030 0 0,0-1-4090 0 0,-35 1-1615 0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3873 0 0,'0'0'3414'0'0,"0"0"-1183"0"0,0 0-496 0 0,0 0-77 0 0,0 0-71 0 0,0 0-259 0 0,0 0-313 0 0,0 0-211 0 0,0 0-80 0 0,0 0 52 0 0,0 0 78 0 0,0 0 49 0 0,0 0-27 0 0,8 7-59 0 0,-1-1-599 0 0,-5-3-150 0 0,1-1-1 0 0,-1 0 0 0 0,1 1 1 0 0,0-1-1 0 0,-1 0 1 0 0,1 0-1 0 0,0-1 0 0 0,0 1 1 0 0,1 0-1 0 0,-1-1 1 0 0,0 0-1 0 0,0 0 0 0 0,1 0 1 0 0,-1 0-1 0 0,1-1 1 0 0,-1 1-1 0 0,1-1 0 0 0,0 0-67 0 0,255-7 2764 0 0,239-37-1467 0 0,-45 37-1174 0 0,-322 31-851 0 0,-50 11-4649 0 0,-74-28 2331 0 0,-5 0-1802 0 0,0-3-4130 0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8882 0 0,'0'0'2599'0'0,"0"0"-638"0"0,0 0-501 0 0,0 0-125 0 0,0 0-98 0 0,0 0-179 0 0,0 0-190 0 0,0 0-165 0 0,0 0-131 0 0,0 0-104 0 0,0 0-86 0 0,0 0-93 0 0,-9 31-84 0 0,-25 96-59 0 0,10 28 50 0 0,12-107-453 0 0,5-20-1917 0 0,1-2-6374 0 0,6-22 3358 0 0,0-3-1002 0 0</inkml:trace>
  <inkml:trace contextRef="#ctx0" brushRef="#br0" timeOffset="430.941">151 110 3577 0 0,'0'0'2315'0'0,"0"0"-167"0"0,0 0-99 0 0,0 0-25 0 0,0 0-182 0 0,0 0-306 0 0,0 0-293 0 0,0 0-253 0 0,0 0-154 0 0,0 0-83 0 0,0 0-60 0 0,0 0-43 0 0,0 0-28 0 0,16-9-39 0 0,50-29-43 0 0,17 5 799 0 0,64 7-131 0 0,-146 27-1199 0 0,1 1-1 0 0,-1 0 1 0 0,0-1 0 0 0,0 1-1 0 0,1 0 1 0 0,-1 0-1 0 0,-1 0 1 0 0,1 0 0 0 0,0 0-1 0 0,0 0 1 0 0,-1 0-1 0 0,1 0 1 0 0,-1 0 0 0 0,0 0-1 0 0,1 1 1 0 0,-1-1 0 0 0,0 0-1 0 0,0 0 1 0 0,-1 0-1 0 0,1 0 1 0 0,0 0 0 0 0,-1 1-1 0 0,1-1 1 0 0,-1 0 0 0 0,0 0-1 0 0,0 0 1 0 0,1 0-1 0 0,-1 0 1 0 0,-1-1 0 0 0,0 3-9 0 0,-111 152 276 0 0,82-118-214 0 0,14-19-37 0 0,13-15-13 0 0,0 0 1 0 0,0 0-1 0 0,0 0 1 0 0,1 1-1 0 0,0 0 1 0 0,0-1-1 0 0,0 1 1 0 0,0 0-1 0 0,1 0 1 0 0,0 1 0 0 0,0-1-1 0 0,0 0 1 0 0,1 1-1 0 0,-1-1 1 0 0,1 1-1 0 0,1-1 1 0 0,-1 4-13 0 0,3-6-13 0 0,0 0 0 0 0,1-1 0 0 0,-1 1 0 0 0,1-1 1 0 0,0 1-1 0 0,0-1 0 0 0,0 0 0 0 0,0 0 0 0 0,0 0 0 0 0,0 0 0 0 0,1-1 1 0 0,-1 1-1 0 0,0-1 0 0 0,1 0 0 0 0,-1 0 0 0 0,1 0 0 0 0,0 0 0 0 0,-1-1 1 0 0,1 1-1 0 0,-1-1 0 0 0,1 0 0 0 0,0 0 0 0 0,-1-1 0 0 0,1 1 0 0 0,2-1 13 0 0,0 0-464 0 0,0-1-1 0 0,-1 0 1 0 0,1 0-1 0 0,0-1 1 0 0,0 1-1 0 0,-1-1 1 0 0,0 0-1 0 0,1-1 1 0 0,-1 1-1 0 0,0-1 0 0 0,-1 0 1 0 0,5-5 464 0 0,6-4-2313 0 0,36-30-9853 0 0,-40 34 6758 0 0</inkml:trace>
  <inkml:trace contextRef="#ctx0" brushRef="#br0" timeOffset="718.814">696 59 2128 0 0,'0'0'2214'0'0,"0"0"-188"0"0,0 0 21 0 0,0 0 48 0 0,0 0-125 0 0,0 0-314 0 0,0 0-342 0 0,0 0-287 0 0,0 0-198 0 0,0 0-159 0 0,0 0-141 0 0,-29 33-42 0 0,-90 102-18 0 0,87-89 18 0 0,32-44-408 0 0,-1 1-1 0 0,1-1 0 0 0,-1 1 1 0 0,1-1-1 0 0,0 1 0 0 0,0-1 1 0 0,0 1-1 0 0,0-1 0 0 0,0 0 1 0 0,1 1-1 0 0,-1-1 0 0 0,1 1 1 0 0,-1-1-1 0 0,1 0 1 0 0,0 1-1 0 0,0-1 0 0 0,0 0 1 0 0,0 0-1 0 0,1 0 0 0 0,-1 1 1 0 0,1-2-1 0 0,-1 1 0 0 0,1 0 1 0 0,0 0-1 0 0,-1 0 0 0 0,1-1 1 0 0,0 1-1 0 0,0-1 0 0 0,0 1 1 0 0,0-1-1 0 0,0 0 0 0 0,1 0 1 0 0,-1 0-1 0 0,0 0 0 0 0,1 0 1 0 0,-1 0-1 0 0,0-1 1 0 0,1 1-1 0 0,-1-1 0 0 0,1 0 1 0 0,-1 0-1 0 0,1 0 0 0 0,-1 0 1 0 0,1 0-79 0 0,-3 0 0 0 0,9 1 178 0 0,1-1 0 0 0,-1 0-1 0 0,1 0 1 0 0,0-1 0 0 0,-1-1-1 0 0,0 1 1 0 0,1-1 0 0 0,-1-1-1 0 0,0 0 1 0 0,0 0-1 0 0,0-1 1 0 0,7-4-178 0 0,-6 2 35 0 0,-1-1-1 0 0,1 1 0 0 0,-1-1 1 0 0,-1-1-1 0 0,0 0 1 0 0,0 0-1 0 0,0-1 1 0 0,-1 0-1 0 0,0 0 1 0 0,-1 0-1 0 0,0-1 1 0 0,0 0-1 0 0,-1 0 0 0 0,0-1 1 0 0,-1 1-1 0 0,-1-1 1 0 0,1 0-1 0 0,-2 0 1 0 0,1-1-1 0 0,-2 1 1 0 0,1 0-1 0 0,-2-1 1 0 0,1 1-1 0 0,-2-8-34 0 0,-1 14-116 0 0,1 1-1 0 0,-1 0 1 0 0,0 0 0 0 0,-1 0 0 0 0,1 0 0 0 0,-1 1-1 0 0,1-1 1 0 0,-1 1 0 0 0,0-1 0 0 0,-1 1-1 0 0,1 0 1 0 0,-1 0 0 0 0,1 1 0 0 0,-1-1-1 0 0,0 1 1 0 0,0-1 0 0 0,0 1 0 0 0,0 1 0 0 0,0-1-1 0 0,0 0 1 0 0,0 1 0 0 0,-1 0 0 0 0,1 0-1 0 0,-1 0 1 0 0,1 1 0 0 0,-2-1 116 0 0,-75 6-6635 0 0,53 8 885 0 0,13-6 371 0 0,1 1-190 0 0</inkml:trace>
  <inkml:trace contextRef="#ctx0" brushRef="#br0" timeOffset="1501.373">1149 122 0 0 0,'0'0'332'0'0,"0"0"992"0"0,0 0 317 0 0,0 0 54 0 0,0 0 33 0 0,0 0-9 0 0,0 0-57 0 0,0 0-78 0 0,0 0-89 0 0,0 0-131 0 0,0 0-147 0 0,-10-2 6650 0 0,-12 0-6780 0 0,-69 45-487 0 0,86-40-589 0 0,3-3-8 0 0,0 1 0 0 0,-1-1-1 0 0,1 1 1 0 0,0 0 0 0 0,0 0 0 0 0,0 0 0 0 0,0 0 0 0 0,0 0 0 0 0,0 0-1 0 0,0 1 1 0 0,1-1 0 0 0,-1 1 0 0 0,0-1 0 0 0,1 1 0 0 0,-1 0 0 0 0,1-1 0 0 0,0 1-1 0 0,-1 0 1 0 0,1 0 0 0 0,0 0 0 0 0,0 0 0 0 0,0 0 0 0 0,0 0 0 0 0,1 0-1 0 0,-1 0 1 0 0,0 1 0 0 0,1-1 0 0 0,0 0 0 0 0,-1 0 0 0 0,1 1 0 0 0,0-1-1 0 0,0 0-2 0 0,31 24 91 0 0,71 40 86 0 0,-102-66-178 0 0,2 1 35 0 0,0 0 1 0 0,0 0-1 0 0,0 0 0 0 0,0 1 0 0 0,-1-1 1 0 0,1 0-1 0 0,0 1 0 0 0,-1-1 0 0 0,1 1 1 0 0,-1 0-1 0 0,1-1 0 0 0,-1 1 1 0 0,0 0-1 0 0,0 0 0 0 0,0 0 0 0 0,0 0 1 0 0,0 0-1 0 0,0 0 0 0 0,-1 0 0 0 0,1 0 1 0 0,0 0-1 0 0,-1 0 0 0 0,0 0 1 0 0,1 0-1 0 0,-1 0 0 0 0,0 1 0 0 0,0-1 1 0 0,0 0-1 0 0,-1 0 0 0 0,1 0 0 0 0,0 0 1 0 0,-1 1-1 0 0,0-1 0 0 0,1 0 0 0 0,-1 0 1 0 0,0 0-1 0 0,0 0 0 0 0,0 0 1 0 0,0-1-1 0 0,0 1 0 0 0,-1 0 0 0 0,1 0 1 0 0,0-1-1 0 0,-1 1 0 0 0,1-1 0 0 0,-1 1-34 0 0,-7 3 17 0 0,1-1 0 0 0,-1 0 0 0 0,0 0-1 0 0,0-1 1 0 0,-1 0 0 0 0,1-1-1 0 0,0 0 1 0 0,-1 0 0 0 0,0-1-1 0 0,1 0 1 0 0,-1-1 0 0 0,0 0-1 0 0,1 0 1 0 0,-1-1 0 0 0,0-1-1 0 0,1 0 1 0 0,-1 0 0 0 0,1 0-1 0 0,0-1 1 0 0,-2-1-17 0 0,-4-22-2048 0 0,14 6-5436 0 0,1 15 4142 0 0,0 0-8441 0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1 424 2024 0 0,'0'0'1369'0'0,"0"0"28"0"0,0 0 178 0 0,0 0 300 0 0,0 0 166 0 0,0 0-85 0 0,0 0-253 0 0,0 0-309 0 0,0 0-262 0 0,0 0-156 0 0,0 0-65 0 0,0 0-17 0 0,0 0 11 0 0,5-1 2295 0 0,87-194 391 0 0,-80 174-3520 0 0,0 1 0 0 0,1 0 0 0 0,1 1 0 0 0,0 0 0 0 0,2 1 0 0 0,0 1 1 0 0,5-3-72 0 0,-16 15 10 0 0,-5 4-15 0 0,0 1-1 0 0,0 0 0 0 0,0 0 0 0 0,0-1 0 0 0,0 1 0 0 0,1 0 0 0 0,-1-1 0 0 0,0 1 1 0 0,0 0-1 0 0,0 0 0 0 0,0-1 0 0 0,1 1 0 0 0,-1 0 0 0 0,0 0 0 0 0,0-1 0 0 0,0 1 1 0 0,1 0-1 0 0,-1 0 0 0 0,0 0 0 0 0,0 0 0 0 0,1-1 0 0 0,-1 1 0 0 0,0 0 1 0 0,0 0-1 0 0,1 0 0 0 0,-1 0 0 0 0,0 0 0 0 0,1 0 0 0 0,-1 0 0 0 0,0 0 0 0 0,1 0 1 0 0,-1 0-1 0 0,0 0 0 0 0,0 0 0 0 0,1 0 0 0 0,-1 0 0 0 0,0 0 0 0 0,1 0 0 0 0,-1 0 1 0 0,0 0-1 0 0,1 0 0 0 0,-1 0 0 0 0,0 1 0 0 0,0-1 0 0 0,1 0 0 0 0,-1 0 0 0 0,0 0 1 0 0,0 0-1 0 0,1 1 0 0 0,-1-1 0 0 0,0 0 0 0 0,0 0 0 0 0,0 0 0 0 0,1 1 1 0 0,-1-1-1 0 0,0 0 0 0 0,0 1 0 0 0,0-1 0 0 0,0 0 0 0 0,0 0 0 0 0,1 1 0 0 0,-1-1 1 0 0,0 0-1 0 0,0 1 0 0 0,0-1 0 0 0,0 0 0 0 0,0 0 0 0 0,0 1 0 0 0,0-1 0 0 0,0 0 6 0 0,25 162 34 0 0,-21-129-37 0 0,-4-26 3 0 0,0 1 1 0 0,1 0-1 0 0,0 0 0 0 0,1 0 0 0 0,0-1 1 0 0,0 1-1 0 0,0-1 0 0 0,1 1 0 0 0,0-1 1 0 0,1 0-1 0 0,3 6 0 0 0,-4-12 6 0 0,0 0 1 0 0,0 1 0 0 0,0-1 0 0 0,0 0-1 0 0,0-1 1 0 0,0 1 0 0 0,0-1-1 0 0,1 1 1 0 0,-1-1 0 0 0,0 0-1 0 0,0 0 1 0 0,0 0 0 0 0,1 0-1 0 0,-1-1 1 0 0,0 1 0 0 0,0-1-1 0 0,0 0 1 0 0,0 0 0 0 0,0 0-1 0 0,0-1 1 0 0,0 1 0 0 0,0 0-1 0 0,-1-1 1 0 0,1 0 0 0 0,0 0-1 0 0,-1 0 1 0 0,1 0 0 0 0,-1 0-1 0 0,0 0 1 0 0,0-1 0 0 0,0 1-1 0 0,0-1 1 0 0,0 1 0 0 0,0-1-1 0 0,-1 0 1 0 0,2-2-7 0 0,5-3 0 0 0,49-56 39 0 0,-2-3-1 0 0,41-67-38 0 0,-64 83 50 0 0,-32 50-48 0 0,0 1-8 0 0,0 0-9 0 0,0 0-4 0 0,-2 20-104 0 0,-12 170 250 0 0,19-105-1002 0 0,8-75-4706 0 0,6-9-3904 0 0,-13-1 5121 0 0,0 0-2738 0 0</inkml:trace>
  <inkml:trace contextRef="#ctx0" brushRef="#br0" timeOffset="300.385">853 236 3097 0 0,'0'0'2132'0'0,"0"0"-7"0"0,0 0 26 0 0,0 0-59 0 0,0 0-310 0 0,0 0-362 0 0,0 0-270 0 0,0 0-186 0 0,0 0-123 0 0,0 0-98 0 0,0 0-67 0 0,0 0-42 0 0,-16 25-34 0 0,-49 75-36 0 0,64-100-547 0 0,0 0 0 0 0,0 1 0 0 0,1-1 1 0 0,-1 1-1 0 0,0-1 0 0 0,0 1 0 0 0,0 0 0 0 0,0-1 0 0 0,0 1 0 0 0,1 0 0 0 0,-1 0 0 0 0,0-1 0 0 0,1 1 0 0 0,-1 0 1 0 0,1 0-1 0 0,-1 0 0 0 0,1 0 0 0 0,-1 0 0 0 0,1 0 0 0 0,-1 0 0 0 0,1 0 0 0 0,0 0 0 0 0,0 0 0 0 0,-1 0 0 0 0,1 0 1 0 0,0 0-1 0 0,0 0 0 0 0,0 0 0 0 0,0 0 0 0 0,0 0 0 0 0,0 0 0 0 0,1 0 0 0 0,-1 0 0 0 0,0 0 0 0 0,0 0 0 0 0,1 0 1 0 0,-1 0-1 0 0,1 0 0 0 0,-1 0 0 0 0,1 0 0 0 0,-1 0 0 0 0,1 0 0 0 0,-1-1 0 0 0,1 1 0 0 0,0 0 0 0 0,-1 0 0 0 0,1-1 1 0 0,0 1-1 0 0,0 0-17 0 0,3 1 132 0 0,2 2 20 0 0,0 0 0 0 0,0 0 1 0 0,0-1-1 0 0,0 0 1 0 0,1 0-1 0 0,-1 0 0 0 0,1-1 1 0 0,0 0-1 0 0,0-1 1 0 0,0 1-1 0 0,0-1 0 0 0,0 0 1 0 0,0-1-1 0 0,0 0 0 0 0,0 0 1 0 0,0-1-1 0 0,0 1 1 0 0,0-1-1 0 0,2-1-152 0 0,-5 1 57 0 0,1-1-1 0 0,-1 1 1 0 0,0-1-1 0 0,0 0 1 0 0,0 0-1 0 0,0 0 1 0 0,0 0-1 0 0,-1-1 1 0 0,1 0-1 0 0,-1 0 1 0 0,1 0-1 0 0,-1 0 1 0 0,0 0-1 0 0,0 0 1 0 0,-1-1-1 0 0,1 0 1 0 0,-1 1-1 0 0,1-1 1 0 0,-1 0-1 0 0,0 0 1 0 0,-1 0 0 0 0,1 0-1 0 0,-1-1 1 0 0,0 1-1 0 0,0 0 1 0 0,1-5-57 0 0,-2 7-15 0 0,0 0 1 0 0,0-1-1 0 0,-1 1 1 0 0,1 0-1 0 0,0 0 1 0 0,-1 0-1 0 0,1 0 1 0 0,-1 0 0 0 0,0 0-1 0 0,0 0 1 0 0,0 0-1 0 0,0 0 1 0 0,0 0-1 0 0,0 0 1 0 0,0 0-1 0 0,-1 1 1 0 0,1-1-1 0 0,-1 1 1 0 0,1-1 0 0 0,-1 1-1 0 0,0-1 1 0 0,1 1-1 0 0,-1 0 1 0 0,0 0-1 0 0,0 0 1 0 0,0 0-1 0 0,0 0 1 0 0,0 0-1 0 0,0 0 1 0 0,0 1 0 0 0,0-1 14 0 0,-116-20-4032 0 0,78 21-555 0 0,2 3-4096 0 0,22 0 127 0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4.0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1 170 0 0 0,'57'-12'0'0'0,"-22"27"0"0"0,-14-11 424 0 0,1-2 0 0 0,0 0 0 0 0,0-1 0 0 0,0-1 0 0 0,0-1 0 0 0,0-1 0 0 0,1-2-424 0 0,43-2 379 0 0,224-8 362 0 0,196 15-421 0 0,-417 2-293 0 0,39 4 402 0 0,-1-4 1 0 0,1-5 0 0 0,-1-5-1 0 0,2-5-429 0 0,-12-3 184 0 0,1 5-1 0 0,0 4 0 0 0,0 5 1 0 0,9 4-184 0 0,314 30 61 0 0,334-37 337 0 0,-38 4 122 0 0,-144-23-344 0 0,40 13 365 0 0,235-31 589 0 0,-334-10 350 0 0,-250 29-1269 0 0,-192 22-25 0 0,-72 0-126 0 0,0 0 46 0 0,0 0 55 0 0,0 0 62 0 0,0 0 64 0 0,0 0 69 0 0,0 0 5 0 0,0 0 18 0 0,0 0-3 0 0,0 0-35 0 0,0 0-30 0 0,0 0-62 0 0,0 0-66 0 0,0 0-64 0 0,0 0-40 0 0,0 0-35 0 0,0 0-14 0 0,0 0 9 0 0,0 0-19 0 0,0 0-8 0 0,0 0 1 0 0,0 0-26 0 0,0 0 1 0 0,0 0-5 0 0,0 0-10 0 0,0 0 4 0 0,0 0-14 0 0,0 0-8 0 0,0 0 2 0 0,0 0-4 0 0,0 0 1 0 0,0 0 8 0 0,0 0 20 0 0,0 0 11 0 0,0 0 16 0 0,0 0 15 0 0,0 0-5 0 0,0 0 22 0 0,0 0 5 0 0,0 0-8 0 0,0 0 12 0 0,0 0-8 0 0,0 0-2 0 0,0 0 2 0 0,0 0-1 0 0,0 0-18 0 0,0 0-2 0 0,0 0-13 0 0,0 0-28 0 0,0 0 31 0 0,0 0-1 0 0,0 0 6 0 0,0 0 26 0 0,0 0-20 0 0,0 0-6 0 0,0 0 2 0 0,0 0 8 0 0,0 0 9 0 0,0 0-26 0 0,0 0 21 0 0,0 0-4 0 0,0 0-2 0 0,0 0-1 0 0,0 0-7 0 0,0 0-5 0 0,0 0 2 0 0,0 0-1 0 0,0 0 8 0 0,0 0 3 0 0,0 0 1 0 0,0 0-62 0 0,0 0 14 0 0,0 0 8 0 0,0 0 8 0 0,0 0 28 0 0,0 0-5 0 0,0 0 6 0 0,0 0 7 0 0,0 0 14 0 0,0 0-5 0 0,0 0 11 0 0,0 0 9 0 0,0 0-10 0 0,0 0 5 0 0,0 0-8 0 0,0 0-20 0 0,0 0 3 0 0,0 0-9 0 0,0 0-3 0 0,0 0-4 0 0,0 0 2 0 0,0 0-4 0 0,0 0 2 0 0,0 0 12 0 0,0 0 7 0 0,0 0 1 0 0,0 0-4 0 0,0 0 6 0 0,0 0 11 0 0,0 0-1 0 0,0 0 9 0 0,0 0 20 0 0,0 0-1 0 0,0 0 17 0 0,0 0 17 0 0,0 0-2 0 0,0 0 9 0 0,0 0-12 0 0,0 0-7 0 0,0 0-8 0 0,0 0 6 0 0,0 0-10 0 0,0 0-3 0 0,0 0 6 0 0,0 0-30 0 0,0 0-12 0 0,0 0-6 0 0,0 0-18 0 0,0 0-6 0 0,0 0 7 0 0,0 0-8 0 0,0 0 2 0 0,0 0 19 0 0,24 23-6728 0 0,-15-14 1155 0 0,-1-5-175 0 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14 752 0 0,'0'0'1276'0'0,"0"0"-62"0"0,0 0 108 0 0,0 0 295 0 0,0 0 246 0 0,0 0 59 0 0,0 0-143 0 0,0 0-236 0 0,0 0-252 0 0,0 0-237 0 0,0 0-210 0 0,4-3-181 0 0,2-2-532 0 0,1 0 536 0 0,-17 19 300 0 0,-208 243-220 0 0,166-184-4384 0 0,37-47-804 0 0,1 0-3552 0 0,8-15 4412 0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1 227 0 0 0,'0'0'2200'0'0,"0"0"236"0"0,0 0 106 0 0,0 0 25 0 0,0 0-107 0 0,0 0-266 0 0,0 0-380 0 0,0 0-373 0 0,0 0-300 0 0,0 0-180 0 0,0 0-143 0 0,0 0-131 0 0,0 0-107 0 0,0 0-107 0 0,16 3 1186 0 0,103-2 1230 0 0,95-2-1640 0 0,-57-36-1670 0 0,-146 32-7 0 0,-4 2-5898 0 0,-10 8-5855 0 0,-1-1 3426 0 0</inkml:trace>
  <inkml:trace contextRef="#ctx0" brushRef="#br0" timeOffset="257.611">71 466 13595 0 0,'0'0'1344'0'0,"0"0"-330"0"0,0 0 33 0 0,0 0 173 0 0,0 0 55 0 0,0 0-79 0 0,0 0-168 0 0,0 0-132 0 0,0 0-91 0 0,0 0-101 0 0,0 0-109 0 0,0 0-129 0 0,32 5-123 0 0,102 14-111 0 0,-41-28 47 0 0,74-31-755 0 0,-113 24-3355 0 0,0-1-5289 0 0,-40 13-2316 0 0</inkml:trace>
  <inkml:trace contextRef="#ctx0" brushRef="#br0" timeOffset="1149.21">849 24 3121 0 0,'0'0'2726'0'0,"0"0"-765"0"0,0 0-251 0 0,0 0 5 0 0,0 0 13 0 0,0 0-99 0 0,0 0-216 0 0,0 0-266 0 0,0 0-230 0 0,0 0-203 0 0,0 0-168 0 0,0 0-101 0 0,2-1-78 0 0,6-3-135 0 0,1 0 0 0 0,-1 1 0 0 0,0 0 0 0 0,1 1 0 0 0,0 0 0 0 0,-1 0 0 0 0,1 1 1 0 0,0 0-1 0 0,0 0 0 0 0,0 1 0 0 0,0 0 0 0 0,0 1 0 0 0,0 0-232 0 0,11-1 198 0 0,-17 0-186 0 0,0 0 0 0 0,-1 0 0 0 0,1 0 0 0 0,0 0 0 0 0,0 0 0 0 0,0 1 0 0 0,0-1 0 0 0,-1 1 0 0 0,1 0 0 0 0,0-1-1 0 0,-1 1 1 0 0,1 1 0 0 0,0-1 0 0 0,-1 0 0 0 0,1 1 0 0 0,-1-1 0 0 0,0 1 0 0 0,1 0 0 0 0,-1-1 0 0 0,0 1 0 0 0,0 0 0 0 0,0 0 0 0 0,-1 1-1 0 0,1-1 1 0 0,0 0 0 0 0,-1 1 0 0 0,1-1 0 0 0,-1 1 0 0 0,0-1 0 0 0,0 1 0 0 0,0 0 0 0 0,0-1 0 0 0,0 1 0 0 0,-1 0 0 0 0,1 0 0 0 0,-1 0-1 0 0,0-1 1 0 0,0 1 0 0 0,0 0 0 0 0,0 0 0 0 0,0 0 0 0 0,-1 0 0 0 0,1-1 0 0 0,-1 1 0 0 0,1 0 0 0 0,-1 0 0 0 0,0-1 0 0 0,0 1 0 0 0,-1 0-1 0 0,1-1-11 0 0,-18 32 61 0 0,-1-1 0 0 0,-1-2 0 0 0,-2 0-1 0 0,-1-1 1 0 0,-2-1 0 0 0,-23 20-61 0 0,-64 77 122 0 0,109-121-92 0 0,0 0 0 0 0,0 0 0 0 0,1 1 0 0 0,0-1 0 0 0,0 1-1 0 0,0-1 1 0 0,1 1 0 0 0,0 0 0 0 0,0 0 0 0 0,0 0 0 0 0,1 1 0 0 0,0-1-1 0 0,0 0 1 0 0,1 0 0 0 0,0 1 0 0 0,0-1 0 0 0,0 0 0 0 0,1 4-30 0 0,2-6 45 0 0,0 0 1 0 0,0-1 0 0 0,0 1 0 0 0,0-1 0 0 0,1 0 0 0 0,0 0-1 0 0,-1 0 1 0 0,1 0 0 0 0,0-1 0 0 0,0 1 0 0 0,0-1-1 0 0,1 0 1 0 0,-1 0 0 0 0,0-1 0 0 0,1 1 0 0 0,-1-1-1 0 0,1 0 1 0 0,0 0 0 0 0,-1-1 0 0 0,2 1-46 0 0,171 6 1027 0 0,-90-30-1055 0 0,-27-26-3968 0 0,-31 5-3088 0 0,-24 36 4948 0 0,4-3-3762 0 0,-4 6-1878 0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2785 0 0,'0'0'2870'0'0,"0"0"-1149"0"0,0 0-335 0 0,0 0 56 0 0,0 0 42 0 0,0 0-72 0 0,0 0-213 0 0,0 0-279 0 0,0 0-269 0 0,0 0-178 0 0,0 0-74 0 0,0 0 11 0 0,0 0 62 0 0,2 11 57 0 0,31 290 1988 0 0,0-13-1616 0 0,-20-233 26 0 0,0-70 1826 0 0,59-172-1082 0 0,54-184-1155 0 0,-58 219-2039 0 0,-55 185-10238 0 0,-13-19 5885 0 0,0-2-2402 0 0</inkml:trace>
  <inkml:trace contextRef="#ctx0" brushRef="#br0" timeOffset="454.621">384 567 4345 0 0,'0'0'3037'0'0,"0"0"-1488"0"0,0 0-323 0 0,0 0 201 0 0,0 0 141 0 0,0 0-92 0 0,0 0-229 0 0,0 0-165 0 0,0 0-134 0 0,0 0-112 0 0,0 0-104 0 0,0 0-137 0 0,0 0-97 0 0,20-6-46 0 0,66-20-20 0 0,-83 25-373 0 0,0 0 0 0 0,-1 1-1 0 0,1-1 1 0 0,0 0 0 0 0,-1 0 0 0 0,1-1 0 0 0,-1 1-1 0 0,1 0 1 0 0,-1-1 0 0 0,0 0 0 0 0,0 1 0 0 0,1-1-1 0 0,-1 0 1 0 0,0 0 0 0 0,-1 0 0 0 0,1-1 0 0 0,0 1-1 0 0,-1 0 1 0 0,1-1 0 0 0,-1 1 0 0 0,1-1 0 0 0,-1 1-1 0 0,0-1 1 0 0,0 0 0 0 0,-1 1 0 0 0,1-2-59 0 0,2-5 162 0 0,-2 7-162 0 0,-1-1 0 0 0,1 1-1 0 0,-1 0 1 0 0,0-1 0 0 0,0 1 0 0 0,0 0 0 0 0,0-1 0 0 0,0 1 0 0 0,0-1-1 0 0,0 1 1 0 0,-1 0 0 0 0,1-1 0 0 0,-1 1 0 0 0,0 0 0 0 0,0 0-1 0 0,0 0 1 0 0,0-1 0 0 0,0 1 0 0 0,0 0 0 0 0,0 0 0 0 0,-1 0-1 0 0,1 0 1 0 0,-1 1 0 0 0,0-1 0 0 0,1 0 0 0 0,-1 1 0 0 0,0-1-1 0 0,0 1 1 0 0,0 0 0 0 0,0-1 0 0 0,0 1 0 0 0,0 0 0 0 0,0 0-1 0 0,-1 0 1 0 0,1 0 0 0 0,0 1 0 0 0,0-1 0 0 0,-1 1 0 0 0,1-1 0 0 0,0 1-1 0 0,-1 0 1 0 0,1 0 0 0 0,-1 0 0 0 0,1 0 0 0 0,0 0 0 0 0,-1 1-1 0 0,1-1 1 0 0,0 1 0 0 0,-1-1 0 0 0,1 1 0 0 0,0 0 0 0 0,0 0-1 0 0,0 0 1 0 0,-1 0 0 0 0,1 1 0 0 0,0-1 0 0 0,0 0 0 0 0,0 1 0 0 0,-7 6-23 0 0,-1 0 1 0 0,2 1-1 0 0,0 0 0 0 0,0 0 1 0 0,0 1-1 0 0,1 0 1 0 0,1 0-1 0 0,-1 1 1 0 0,2 0-1 0 0,0 0 1 0 0,0 0-1 0 0,1 1 0 0 0,0-1 1 0 0,1 1-1 0 0,0 0 1 0 0,1 0-1 0 0,0 0 1 0 0,1 1-1 0 0,1-1 1 0 0,0 0-1 0 0,0 0 1 0 0,3 11 22 0 0,-3-16 16 0 0,0-1 0 0 0,1 1 0 0 0,0-1 1 0 0,0 1-1 0 0,1-1 0 0 0,0 0 1 0 0,0 1-1 0 0,0-1 0 0 0,1 0 1 0 0,0 0-1 0 0,0-1 0 0 0,1 1 0 0 0,-1 0 1 0 0,1-1-1 0 0,0 0 0 0 0,1 0 1 0 0,-1 0-1 0 0,1-1 0 0 0,0 1 1 0 0,0-1-1 0 0,1 0 0 0 0,-1-1 1 0 0,1 1-1 0 0,0-1 0 0 0,-1 0 0 0 0,2-1 1 0 0,-1 1-1 0 0,0-1 0 0 0,0 0 1 0 0,1-1-1 0 0,-1 0 0 0 0,1 0 1 0 0,-1 0-1 0 0,1 0 0 0 0,-1-1 1 0 0,1 0-1 0 0,0-1 0 0 0,-1 0 0 0 0,1 0 1 0 0,-1 0-1 0 0,1-1 0 0 0,-1 1 1 0 0,0-2-1 0 0,5-1-16 0 0,7-10-981 0 0,-1 0 0 0 0,0-1 0 0 0,-1-1-1 0 0,-1 0 1 0 0,0-1 0 0 0,8-14 981 0 0,26-29-8363 0 0,-32 41 3516 0 0,-5 4 591 0 0</inkml:trace>
  <inkml:trace contextRef="#ctx0" brushRef="#br0" timeOffset="710.587">993 453 792 0 0,'0'0'2209'0'0,"0"0"-153"0"0,0 0 181 0 0,0 0 306 0 0,0 0-17 0 0,0 0-345 0 0,0 0-456 0 0,0 0-378 0 0,0 0-272 0 0,0 0-198 0 0,0 0-137 0 0,0 0-138 0 0,-14 28-137 0 0,-41 85-126 0 0,-5 33 70 0 0,58-113-2520 0 0,2-33 1131 0 0,0 0-262 0 0,-2-1-5222 0 0,1-3 3319 0 0,-1-1-1578 0 0,0 4 1265 0 0</inkml:trace>
  <inkml:trace contextRef="#ctx0" brushRef="#br0" timeOffset="952.696">741 438 6225 0 0,'0'0'2925'0'0,"0"0"-367"0"0,0 0-390 0 0,0 0-395 0 0,0 0-473 0 0,0 0-441 0 0,0 0-271 0 0,0 0-108 0 0,0 0-3 0 0,0 0 56 0 0,0 0 9 0 0,0 0-39 0 0,0 0-56 0 0,9 14-54 0 0,28 45-15 0 0,-25-42-103 0 0,1-2 0 0 0,0 1 1 0 0,1-2-1 0 0,1 0 0 0 0,0 0 0 0 0,1-2 1 0 0,0 0-1 0 0,4 1-275 0 0,54 45 288 0 0,1-15-355 0 0,-39-38-3450 0 0,-24-14-2495 0 0,-10 3-755 0 0,-2 2-1509 0 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63 8730 0 0,'0'0'2004'0'0,"0"0"-226"0"0,0 0-260 0 0,0 0-125 0 0,0 0-124 0 0,0 0-175 0 0,0 0-172 0 0,0 0-217 0 0,0 0-174 0 0,0 0-76 0 0,0 0 0 0 0,0 0 12 0 0,0 0 11 0 0,0 8-35 0 0,-9 153 1399 0 0,4-73-1343 0 0,8-83-465 0 0,0 0 1 0 0,0 0 0 0 0,1 0 0 0 0,0 0 0 0 0,0-1 0 0 0,0 0 0 0 0,1 0 0 0 0,-1 0 0 0 0,1 0 0 0 0,0-1 0 0 0,0 1-1 0 0,1-1 1 0 0,-1 0 0 0 0,0-1 0 0 0,1 0 0 0 0,0 0 0 0 0,2 1-35 0 0,81 4-488 0 0,-46-34-4744 0 0,-21 1-2151 0 0,-21 24 6620 0 0,6-8-4503 0 0,0 5-778 0 0</inkml:trace>
  <inkml:trace contextRef="#ctx0" brushRef="#br0" timeOffset="270.455">404 11 7922 0 0,'0'0'2698'0'0,"0"0"-758"0"0,0 0-425 0 0,0 0-137 0 0,0 0-97 0 0,0 0-118 0 0,0 0-124 0 0,0 0-137 0 0,0 0-70 0 0,0 0-84 0 0,0 0-105 0 0,0 0-97 0 0,-25 33-75 0 0,-75 103-45 0 0,44-36 317 0 0,40-61-664 0 0,1 0 1 0 0,2 1-1 0 0,2 1 1 0 0,2 0-1 0 0,1 0 1 0 0,2 1-1 0 0,2 0 1 0 0,2 42-80 0 0,-2-28 363 0 0,3-45-2436 0 0,0-4-4238 0 0,1-7-5909 0 0,0-4 7578 0 0</inkml:trace>
  <inkml:trace contextRef="#ctx0" brushRef="#br0" timeOffset="604.985">715 177 6353 0 0,'0'0'2374'0'0,"0"0"-896"0"0,0 0-290 0 0,0 0 59 0 0,0 0 88 0 0,0 0-47 0 0,0 0-122 0 0,0 0-179 0 0,0 0-199 0 0,-34 22-160 0 0,-103 68-159 0 0,71-25 36 0 0,58-51-407 0 0,1-1 10 0 0,-1-1 0 0 0,2 1 0 0 0,0 0 0 0 0,0 0 0 0 0,1 0 0 0 0,1 1 0 0 0,0 0 0 0 0,1 0 0 0 0,0 0 0 0 0,2 0 1 0 0,-1 9-109 0 0,1-20 19 0 0,1 1 1 0 0,-1 0 0 0 0,1-1-1 0 0,0 1 1 0 0,0 0 0 0 0,0-1-1 0 0,1 1 1 0 0,-1 0 0 0 0,1-1 0 0 0,0 1-1 0 0,0-1 1 0 0,0 1 0 0 0,1-1-1 0 0,-1 0 1 0 0,1 1 0 0 0,0-1-1 0 0,-1 0 1 0 0,2 0 0 0 0,-1 0 0 0 0,0 0-1 0 0,0-1 1 0 0,1 1 0 0 0,0-1-1 0 0,-1 1 1 0 0,1-1 0 0 0,0 0-1 0 0,0 0 1 0 0,0 0 0 0 0,1 0 0 0 0,-1-1-1 0 0,2 2-19 0 0,4-1 149 0 0,0 1 0 0 0,0-2 0 0 0,0 1 0 0 0,1-1 0 0 0,-1 0 0 0 0,0-1 0 0 0,0 0 0 0 0,1 0 0 0 0,-1-1 0 0 0,0-1 0 0 0,0 1 0 0 0,0-2 0 0 0,0 1 0 0 0,0-1 0 0 0,0 0 0 0 0,-1-1 0 0 0,1 0 0 0 0,-1 0 0 0 0,0-1 0 0 0,0 0 0 0 0,-1 0 0 0 0,6-6-149 0 0,-1 2 97 0 0,-1-1-1 0 0,0-1 1 0 0,-1 1-1 0 0,0-2 0 0 0,-1 1 1 0 0,0-1-1 0 0,0-1 1 0 0,-2 0-1 0 0,1 0 1 0 0,-2 0-1 0 0,0-1 1 0 0,0 0-1 0 0,2-14-96 0 0,-4 15-45 0 0,-1 0 1 0 0,-1-1-1 0 0,-1 0 0 0 0,0 1 0 0 0,0-1 1 0 0,-1 0-1 0 0,-1 0 0 0 0,-1 1 1 0 0,0-1-1 0 0,-3-12 45 0 0,3 21-244 0 0,0-1 0 0 0,0 0 1 0 0,-1 1-1 0 0,0-1 0 0 0,0 1 1 0 0,0 0-1 0 0,-1 0 0 0 0,1 0 0 0 0,-1 1 1 0 0,0-1-1 0 0,-1 1 0 0 0,1 0 1 0 0,-1 0-1 0 0,0 0 0 0 0,0 1 0 0 0,0 0 1 0 0,0 0 243 0 0,-47-6-7105 0 0,43 9 3802 0 0,-1 0-6950 0 0</inkml:trace>
  <inkml:trace contextRef="#ctx0" brushRef="#br0" timeOffset="1017.313">1123 251 5593 0 0,'0'0'2349'0'0,"0"0"-634"0"0,0 0-320 0 0,0 0-87 0 0,0 0-112 0 0,0 0-164 0 0,0 0-142 0 0,0 0-126 0 0,0 0-104 0 0,0 0-89 0 0,0 0-101 0 0,0 0-86 0 0,-22 1-71 0 0,-68 6-34 0 0,87-7-255 0 0,0 1 1 0 0,0-1-1 0 0,1 1 1 0 0,-1-1-1 0 0,0 1 1 0 0,1 0-1 0 0,-1 0 1 0 0,1 0-1 0 0,-1 0 1 0 0,1 1-1 0 0,-1-1 1 0 0,1 1-1 0 0,0-1 1 0 0,-1 1-1 0 0,1 0 1 0 0,0 0-1 0 0,0 0 1 0 0,1 0-1 0 0,-1 0 1 0 0,0 0-1 0 0,1 0 1 0 0,-1 1-1 0 0,1-1 1 0 0,0 1-1 0 0,0-1 1 0 0,-1 2-25 0 0,-6 12 116 0 0,2-7-93 0 0,1 2 1 0 0,0-1-1 0 0,1 0 0 0 0,0 1 0 0 0,1 0 0 0 0,0 0 1 0 0,1 0-1 0 0,0 0 0 0 0,0 1 0 0 0,1-1 0 0 0,1 0 1 0 0,0 1-1 0 0,1-1 0 0 0,0 0 0 0 0,2 8-23 0 0,0-12 84 0 0,0-1-1 0 0,1 0 1 0 0,0 0-1 0 0,1 0 1 0 0,-1 0-1 0 0,1-1 0 0 0,0 0 1 0 0,0 0-1 0 0,1 0 1 0 0,-1-1-1 0 0,1 1 1 0 0,0-1-1 0 0,0-1 1 0 0,1 1-1 0 0,-1-1 1 0 0,1 0-1 0 0,-1-1 1 0 0,1 1-1 0 0,0-1 0 0 0,0-1 1 0 0,0 1-1 0 0,0-1 1 0 0,1-1-1 0 0,-1 1 1 0 0,0-1-1 0 0,0 0 1 0 0,0-1-1 0 0,0 0 1 0 0,1 0-1 0 0,-1 0 0 0 0,3-2-83 0 0,2-1 168 0 0,0-1-1 0 0,0-1 0 0 0,0 0 0 0 0,-1 0 0 0 0,0-1 0 0 0,0-1 0 0 0,-1 0 0 0 0,0 0 0 0 0,0-1 0 0 0,-1 0 0 0 0,0-1 0 0 0,0 0 0 0 0,-1 0 0 0 0,-1-1 0 0 0,0 0 0 0 0,6-11-167 0 0,-8 14 26 0 0,0-1 0 0 0,-1 0-1 0 0,0 1 1 0 0,0-1 0 0 0,-1-1 0 0 0,0 1 0 0 0,-1 0-1 0 0,1-1 1 0 0,-2 1 0 0 0,0-1 0 0 0,0 0-1 0 0,0-8-25 0 0,-4 11-141 0 0,1 0-1 0 0,-1 0 1 0 0,0 0-1 0 0,0 1 0 0 0,-1-1 1 0 0,0 1-1 0 0,0 0 1 0 0,0 0-1 0 0,-1 1 1 0 0,0-1-1 0 0,0 1 0 0 0,0 0 1 0 0,-1 1-1 0 0,0-1 1 0 0,0 1-1 0 0,0 0 0 0 0,0 0 1 0 0,0 1-1 0 0,-1 0 1 0 0,0 0-1 0 0,0 0 0 0 0,0 1 1 0 0,-3-1 141 0 0,-47-5-3669 0 0,19 12-5693 0 0,23 0 60 0 0</inkml:trace>
  <inkml:trace contextRef="#ctx0" brushRef="#br0" timeOffset="2559.691">1492 380 2745 0 0,'0'0'2707'0'0,"0"0"-684"0"0,0 0-224 0 0,0 0 112 0 0,0 0 29 0 0,0 0-154 0 0,0 0-261 0 0,0 0-307 0 0,0 0-219 0 0,0 0-114 0 0,0 0-101 0 0,0 0-56 0 0,0 0-4 0 0,2-11-60 0 0,30-85 1329 0 0,48-48-420 0 0,-34 93-1310 0 0,-42 84-411 0 0,0 96 269 0 0,-3-128-100 0 0,1 0 0 0 0,-1 0 0 0 0,1 0 0 0 0,0-1 1 0 0,-1 1-1 0 0,1 0 0 0 0,0-1 0 0 0,0 1 0 0 0,-1-1 0 0 0,1 1 0 0 0,0-1 0 0 0,0 0 0 0 0,0 0 0 0 0,0 0 0 0 0,0 0 0 0 0,-1 0 0 0 0,1 0 0 0 0,0-1 0 0 0,0 1 0 0 0,0 0 0 0 0,0-1 0 0 0,-1 0 0 0 0,1 1 1 0 0,0-1-1 0 0,-1 0 0 0 0,1 0 0 0 0,0 0 0 0 0,1-1-21 0 0,133-137 350 0 0,-30 40-352 0 0,-106 99-4 0 0,0 1 0 0 0,0-1 0 0 0,0 0 0 0 0,0 1 1 0 0,0-1-1 0 0,0 1 0 0 0,0-1 0 0 0,0 0 0 0 0,0 1 0 0 0,0-1 1 0 0,0 1-1 0 0,0-1 0 0 0,1 0 0 0 0,-1 1 0 0 0,0-1 0 0 0,0 0 1 0 0,0 1-1 0 0,1-1 0 0 0,-1 0 0 0 0,0 1 0 0 0,0-1 0 0 0,1 0 1 0 0,-1 0-1 0 0,0 1 0 0 0,1-1 0 0 0,-1 0 0 0 0,0 0 0 0 0,1 0 1 0 0,-1 1-1 0 0,0-1 0 0 0,1 0 0 0 0,-1 0 0 0 0,1 0 0 0 0,-1 0 1 0 0,0 0-1 0 0,1 0 0 0 0,-1 0 0 0 0,0 0 0 0 0,1 0 0 0 0,-1 0 1 0 0,1 0-1 0 0,-1 0 6 0 0,0 1 5 0 0,-21 79 116 0 0,-11 93 26 0 0,39-125-749 0 0,0-43-627 0 0,13 1-7557 0 0,-18-6 7240 0 0,7 0-6882 0 0,-4-3 1813 0 0</inkml:trace>
  <inkml:trace contextRef="#ctx0" brushRef="#br0" timeOffset="2826.443">2366 8 8954 0 0,'0'0'3999'0'0,"0"0"-2134"0"0,0 0-577 0 0,0 0 90 0 0,0 0 66 0 0,0 0-110 0 0,-32 30-255 0 0,-105 99-283 0 0,-127 127 667 0 0,61-71-1357 0 0,102-79-3157 0 0,94-92-1265 0 0,8-8-7654 0 0,0-3 7601 0 0</inkml:trace>
  <inkml:trace contextRef="#ctx0" brushRef="#br0" timeOffset="3254.916">2436 372 6241 0 0,'0'0'2041'0'0,"0"0"-86"0"0,0 0 33 0 0,0 0 25 0 0,0 0-238 0 0,0 0-379 0 0,0 0-308 0 0,0 0-201 0 0,0 0-105 0 0,0 0-125 0 0,0 0-125 0 0,0 0-105 0 0,0 0-79 0 0,-12-5-25 0 0,-39-16-4 0 0,8 29 267 0 0,-40 44 164 0 0,71-46-705 0 0,1 1 0 0 0,0 0 0 0 0,0 1 0 0 0,0 0 0 0 0,1 1 0 0 0,0 0 0 0 0,1 1 0 0 0,0 0 0 0 0,-4 7-45 0 0,12-16-2 0 0,0 0 0 0 0,0 0 0 0 0,1 0-1 0 0,-1 1 1 0 0,1-1 0 0 0,-1 0 0 0 0,1 1 0 0 0,0-1-1 0 0,-1 0 1 0 0,1 1 0 0 0,0-1 0 0 0,0 0 0 0 0,0 1-1 0 0,0-1 1 0 0,0 0 0 0 0,0 1 0 0 0,0-1 0 0 0,0 0-1 0 0,1 1 1 0 0,-1-1 0 0 0,0 0 0 0 0,1 1 0 0 0,-1-1-1 0 0,1 0 1 0 0,0 0 0 0 0,-1 1 0 0 0,1-1 0 0 0,0 0-1 0 0,0 0 1 0 0,0 0 0 0 0,0 0 0 0 0,0 0 0 0 0,0 0-1 0 0,0 0 1 0 0,0-1 0 0 0,0 1 0 0 0,0 0 0 0 0,0 0-1 0 0,2 0 3 0 0,55 22 23 0 0,-44-20-5 0 0,3 2-12 0 0,54 31 56 0 0,-69-34-33 0 0,-1 0 0 0 0,0-1 0 0 0,1 1 0 0 0,-1 0 1 0 0,0 0-1 0 0,0-1 0 0 0,0 1 0 0 0,-1 0 0 0 0,1 0 0 0 0,0 0 0 0 0,-1 0 0 0 0,1 0 0 0 0,-1 0 1 0 0,0 0-1 0 0,0 0 0 0 0,1 0 0 0 0,-1 0 0 0 0,-1 1 0 0 0,1-1 0 0 0,0 0 0 0 0,0 0 0 0 0,-1 0 1 0 0,1 0-1 0 0,-1 0 0 0 0,0 0 0 0 0,1 0 0 0 0,-1 0 0 0 0,0-1 0 0 0,0 1 0 0 0,0 0 1 0 0,-1 0-1 0 0,1-1 0 0 0,0 1 0 0 0,-1-1 0 0 0,1 1 0 0 0,-2 0-29 0 0,-80 42 984 0 0,71-41-982 0 0,-1 0-1 0 0,1-1 0 0 0,-1-1 0 0 0,1 0 0 0 0,-1 0 1 0 0,0-1-1 0 0,1-1 0 0 0,-1 0 0 0 0,1-1 0 0 0,-4-1-1 0 0,-19-22-1998 0 0,29 13-2082 0 0,1-2-4425 0 0,4 6-3188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21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275 121 0 0 0,'0'0'392'0'0,"0"0"958"0"0,0 0 367 0 0,0 0 90 0 0,0 0-57 0 0,0 0-116 0 0,0 0-178 0 0,0 0-170 0 0,0 0-99 0 0,0 0-115 0 0,0 0-67 0 0,0 0-62 0 0,0 0-70 0 0,-7-2-72 0 0,-25-5-69 0 0,-34 21 2907 0 0,55-8-3205 0 0,5-5-366 0 0,0 1 1 0 0,0 0-1 0 0,1 0 0 0 0,-1 1 1 0 0,0-1-1 0 0,1 1 0 0 0,0 1 1 0 0,-1-1-1 0 0,1 1 0 0 0,1 0 0 0 0,-1 0 1 0 0,1 0-1 0 0,-1 0 0 0 0,1 1 1 0 0,0 0-1 0 0,1 0 0 0 0,-1 0 1 0 0,1 0-1 0 0,0 1 0 0 0,0-1 1 0 0,1 1-1 0 0,0 0 0 0 0,0-1 1 0 0,0 1-1 0 0,0 0 0 0 0,1 0 0 0 0,0 2-68 0 0,1-4 15 0 0,0-1 0 0 0,1 1 0 0 0,-1-1 0 0 0,1 1 0 0 0,0-1 0 0 0,0 1 0 0 0,0-1 0 0 0,0 0 0 0 0,1 0 0 0 0,0 1 0 0 0,-1-1 0 0 0,1 0 0 0 0,0 0 0 0 0,0-1 0 0 0,0 1 0 0 0,1 0 0 0 0,-1-1 0 0 0,1 1 0 0 0,0-1 0 0 0,-1 0-1 0 0,1 0 1 0 0,0 0 0 0 0,0 0 0 0 0,0 0 0 0 0,0-1 0 0 0,1 1-15 0 0,1 1 22 0 0,109 63 449 0 0,-107-62-406 0 0,0 1 0 0 0,0 0 1 0 0,0 0-1 0 0,-1 0 0 0 0,1 1 1 0 0,-1 0-1 0 0,-1 1 0 0 0,1-1 0 0 0,-1 1 1 0 0,0 0-1 0 0,0 0 0 0 0,-1 1 0 0 0,0-1 1 0 0,-1 1-1 0 0,0 0 0 0 0,3 8-65 0 0,-7-10 52 0 0,-1 1-1 0 0,1-1 1 0 0,-1 0-1 0 0,-1 0 0 0 0,1 0 1 0 0,-1 0-1 0 0,0 0 1 0 0,0-1-1 0 0,-1 1 1 0 0,1-1-1 0 0,-1 0 1 0 0,0 0-1 0 0,-1 0 1 0 0,1 0-1 0 0,-1-1 0 0 0,0 0 1 0 0,0 0-1 0 0,-1 0 1 0 0,1-1-1 0 0,-1 0 1 0 0,1 0-1 0 0,-1 0 1 0 0,0-1-1 0 0,0 1 1 0 0,-1-1-1 0 0,1-1 0 0 0,-3 1-51 0 0,-4 4 35 0 0,-132 34-1055 0 0,115-48-1391 0 0,28-39-7390 0 0,2 45 9484 0 0,2-10-4886 0 0,2 1-3261 0 0</inkml:trace>
  <inkml:trace contextRef="#ctx0" brushRef="#br0" timeOffset="282.814">128 143 7522 0 0,'0'0'2123'0'0,"0"0"-279"0"0,0 0-79 0 0,0 0-58 0 0,0 0-204 0 0,0 0-329 0 0,0 0-300 0 0,0 0-175 0 0,0 0-67 0 0,0 0-25 0 0,0 0-57 0 0,0 0-63 0 0,14 0-33 0 0,107 0 1182 0 0,49 0-1552 0 0,-161 5-2810 0 0,-7-3-5846 0 0,-1-2-726 0 0</inkml:trace>
  <inkml:trace contextRef="#ctx0" brushRef="#br0" timeOffset="685.748">701 73 6145 0 0,'0'0'2055'0'0,"0"0"-529"0"0,0 0-162 0 0,0 0 42 0 0,0 0-75 0 0,0 0-244 0 0,0 0-252 0 0,0 0-223 0 0,0 0-163 0 0,0 0-111 0 0,0 0-94 0 0,0 0-75 0 0,0 0-56 0 0,-17 20-21 0 0,-48 61-22 0 0,64-80-65 0 0,-1 0 1 0 0,1 0-1 0 0,-1 1 1 0 0,1-1-1 0 0,0 1 1 0 0,0-1-1 0 0,0 1 1 0 0,0 0-1 0 0,0-1 1 0 0,0 1-1 0 0,0 0 1 0 0,0 0-1 0 0,1 0 1 0 0,-1-1 0 0 0,1 1-1 0 0,-1 0 1 0 0,1 0-1 0 0,0 0 1 0 0,-1 0-1 0 0,1 0 1 0 0,0 0-1 0 0,0 0 1 0 0,1 0-1 0 0,-1 0 1 0 0,0 0-1 0 0,1 0 1 0 0,-1 0-1 0 0,1-1 1 0 0,0 1-1 0 0,-1 0 1 0 0,1 0-1 0 0,0 0 1 0 0,0-1-1 0 0,0 1 1 0 0,0-1-1 0 0,1 1 1 0 0,-1-1-1 0 0,0 1 1 0 0,1-1-1 0 0,-1 1 1 0 0,1-1-1 0 0,-1 0 1 0 0,1 1-6 0 0,5 3 32 0 0,-1 0 164 0 0,0-1-1 0 0,0 0 1 0 0,1 0-1 0 0,-1-1 1 0 0,1 0-1 0 0,0 0 1 0 0,0-1-1 0 0,0 1 1 0 0,0-2-1 0 0,1 1 1 0 0,-1-1-1 0 0,1 0 1 0 0,-1 0-1 0 0,0-1 1 0 0,1 0-1 0 0,-1-1 1 0 0,1 1-1 0 0,-1-1 1 0 0,0-1-1 0 0,1 1 1 0 0,-1-1-1 0 0,0-1 1 0 0,0 1-1 0 0,0-1 1 0 0,0 0-1 0 0,-1-1 1 0 0,1 0-1 0 0,-1 0 1 0 0,0 0-1 0 0,0-1 1 0 0,0 0-1 0 0,-1 0 1 0 0,0 0-1 0 0,0 0 1 0 0,0-1-1 0 0,-1 0 1 0 0,1 0-1 0 0,-1-1 1 0 0,-1 1 0 0 0,3-7-196 0 0,22-88 936 0 0,-27 98-961 0 0,-1 0-1 0 0,0-1 1 0 0,-1 1-1 0 0,1 0 1 0 0,0 0 0 0 0,-1-1-1 0 0,0 1 1 0 0,0 0-1 0 0,0 0 1 0 0,0 0-1 0 0,0 0 1 0 0,-1 0-1 0 0,1 0 1 0 0,-1 1 0 0 0,0-1-1 0 0,0 0 1 0 0,0 1-1 0 0,0-1 1 0 0,0 1-1 0 0,0 0 1 0 0,-1 0 0 0 0,1-1-1 0 0,-1 2 1 0 0,1-1-1 0 0,-1 0 1 0 0,0 0-1 0 0,0 1 1 0 0,0 0-1 0 0,0-1 1 0 0,0 1 0 0 0,-1 0 25 0 0,-66-6-2632 0 0,25 17-5025 0 0,32-6-2655 0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48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15 0 0 0,'0'0'2054'0'0,"0"0"102"0"0,0 0-25 0 0,0 0 24 0 0,0 0 74 0 0,0 0-91 0 0,0 0-183 0 0,0 0-292 0 0,0 0-351 0 0,0 0-244 0 0,0 0-213 0 0,0-2-149 0 0,0-8-104 0 0,0 8-107 0 0,0 17 886 0 0,15 96 367 0 0,-1 219-464 0 0,-47-109-1044 0 0,11-110-809 0 0,19-101-4649 0 0,2-27-7528 0 0,1 13 5107 0 0</inkml:trace>
  <inkml:trace contextRef="#ctx0" brushRef="#br0" timeOffset="5082.337">0 49 0 0 0,'0'0'848'0'0,"0"0"522"0"0,0 0 305 0 0,0 0 123 0 0,0 0-6 0 0,0 0-154 0 0,0 0-182 0 0,0 0-118 0 0,0 0-96 0 0,0 0-80 0 0,3 0-86 0 0,62 11 6523 0 0,49-1-5017 0 0,262-6-716 0 0,-273-15-2664 0 0,-114 8-7841 0 0,2 3 1903 0 0,0 3-4533 0 0</inkml:trace>
  <inkml:trace contextRef="#ctx0" brushRef="#br0" timeOffset="5651.994">78 479 560 0 0,'0'0'1658'0'0,"0"0"-831"0"0,0 0-322 0 0,0 0 74 0 0,0 0 118 0 0,0 0 8 0 0,0 0-100 0 0,0 0-82 0 0,0 0-116 0 0,0 0-90 0 0,0 0-33 0 0,0 0-16 0 0,0 0 67 0 0,0 3 112 0 0,0-2-333 0 0,-1 0 1 0 0,1 0 0 0 0,0 1-1 0 0,0-1 1 0 0,-1 0 0 0 0,1 0 0 0 0,-1 0-1 0 0,1 0 1 0 0,-1 0 0 0 0,0 0-1 0 0,1 0 1 0 0,-1 0 0 0 0,0 0 0 0 0,0 0-1 0 0,1 0 1 0 0,-1 0 0 0 0,0 0 0 0 0,0 0-1 0 0,0-1 1 0 0,0 1 0 0 0,0 0-1 0 0,0-1 1 0 0,0 1 0 0 0,0-1 0 0 0,-1 1-1 0 0,1-1 1 0 0,0 1 0 0 0,0-1-1 0 0,0 0 1 0 0,-1 0 0 0 0,1 0 0 0 0,0 0-1 0 0,0 1 1 0 0,0-2 0 0 0,-1 1 0 0 0,1 0-1 0 0,0 0 1 0 0,0 0 0 0 0,0 0-1 0 0,-1-1 1 0 0,1 1 0 0 0,-1-1-115 0 0,-12 1-421 0 0,-1 0 6261 0 0,18 0 595 0 0,13 0-5800 0 0,125-15 1256 0 0,12 1-1355 0 0,-136 11-2440 0 0,-12 2-1964 0 0,-1 1-3628 0 0,-2 0-4518 0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5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1688 0 0,'0'0'1782'0'0,"0"0"-243"0"0,0 0-61 0 0,0 0 142 0 0,0 0 140 0 0,0 0-90 0 0,0 0-206 0 0,0 0-282 0 0,0 0-288 0 0,0 0-193 0 0,0 0-110 0 0,0 0-72 0 0,0 0-55 0 0,6 4 1525 0 0,123 7 3783 0 0,-41-10-4646 0 0,145-9 66 0 0,-209 7-1136 0 0,-15 1-148 0 0,-30 0-14680 0 0,14 4 9084 0 0,2 0-1247 0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5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7082 0 0,'0'0'3464'0'0,"0"0"-1035"0"0,0 0-697 0 0,0 0-252 0 0,0 0-126 0 0,0 0-164 0 0,0 0-147 0 0,0 0-103 0 0,0 0-93 0 0,0 0-45 0 0,0 0-51 0 0,0 0-60 0 0,0 0-57 0 0,16 4-72 0 0,52 13-43 0 0,-55-14-368 0 0,1-2 1 0 0,0 0-1 0 0,0 0 1 0 0,0-1-1 0 0,-1-1 0 0 0,1 0 1 0 0,0-1-1 0 0,-1 0 1 0 0,1-2-1 0 0,1 0-151 0 0,28-5 160 0 0,90-8-729 0 0,-105 15-3612 0 0,0 2-3984 0 0,-25 0-3465 0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7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0 0 0,'0'0'1184'0'0,"0"0"379"0"0,0 0 47 0 0,0 0-143 0 0,0 0-153 0 0,0 0-145 0 0,0 0-117 0 0,0 0-41 0 0,0 0-36 0 0,-3 13 9611 0 0,3-12-5373 0 0,286-4-3887 0 0,-172-8-998 0 0,-113 11-289 0 0,-1 0 6 0 0,0 0 10 0 0,0 0-19 0 0,0 0-19 0 0,-27 4-398 0 0,15-1-810 0 0,-1 1 2779 0 0,4-2-3954 0 0,2-1-4192 0 0,-1-1-5986 0 0,8 0 5006 0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0 0 0,'0'0'1087'0'0,"0"0"64"0"0,0 0 68 0 0,0 0 164 0 0,0 0 164 0 0,0 0 37 0 0,0 0-169 0 0,0 0-312 0 0,0 0-334 0 0,0 0-256 0 0,0 0-64 0 0,0 0 87 0 0,0 0 136 0 0,1 5 99 0 0,35 152 4193 0 0,-2-58-4142 0 0,-5 2 0 0 0,-5 1 0 0 0,-1 18-822 0 0,8 35 318 0 0,-30-155-288 0 0,-1 1 0 0 0,1-1 0 0 0,0 0 0 0 0,-1 1-1 0 0,1-1 1 0 0,-1 0 0 0 0,1 0 0 0 0,0 1 0 0 0,-1-1 0 0 0,1 0-1 0 0,0 0 1 0 0,-1 0 0 0 0,1 0 0 0 0,0 0 0 0 0,-1 0-1 0 0,1 0 1 0 0,0 0 0 0 0,-1 0 0 0 0,1 0 0 0 0,0 0 0 0 0,-1-1-1 0 0,1 1 1 0 0,-1 0 0 0 0,1 0 0 0 0,0-1 0 0 0,-1 1-1 0 0,1 0 1 0 0,-1-1 0 0 0,1 1 0 0 0,-1 0 0 0 0,1-1 0 0 0,-1 1-1 0 0,1-1 1 0 0,-1 1 0 0 0,1-1 0 0 0,-1 1 0 0 0,0-1-1 0 0,1 0 1 0 0,-1 1 0 0 0,0-1 0 0 0,0 1 0 0 0,1-1 0 0 0,-1 0-1 0 0,0 1 1 0 0,0-1 0 0 0,0 1 0 0 0,0-1 0 0 0,1 0 0 0 0,-1 1-1 0 0,0-1 1 0 0,0 0 0 0 0,-1 1 0 0 0,1-1 0 0 0,0 0-1 0 0,0 1 1 0 0,0-1 0 0 0,0 0 0 0 0,0 1 0 0 0,-1-1 0 0 0,1 0-30 0 0,1-2-55 0 0,17-42 450 0 0,-1 0 0 0 0,-3-1-1 0 0,-2 0 1 0 0,6-48-395 0 0,-14 72 58 0 0,66-382 132 0 0,-68 356-831 0 0,-2 48 74 0 0,0 0-409 0 0,0 18-5831 0 0,0-7 779 0 0,0 0-4462 0 0</inkml:trace>
  <inkml:trace contextRef="#ctx0" brushRef="#br0" timeOffset="581.612">604 726 1400 0 0,'0'0'1686'0'0,"0"0"-150"0"0,0 0 181 0 0,0 0 124 0 0,0 0 16 0 0,0 0-97 0 0,0 0-227 0 0,0 0-216 0 0,0 0-214 0 0,0 0-201 0 0,0 0-120 0 0,0 0-99 0 0,0 0-77 0 0,18-4-26 0 0,57-12-28 0 0,-73 16-507 0 0,-1 0 1 0 0,1 0-1 0 0,0-1 0 0 0,-1 1 0 0 0,1-1 1 0 0,-1 1-1 0 0,1-1 0 0 0,-1 1 1 0 0,1-1-1 0 0,-1 0 0 0 0,1 0 1 0 0,-1 0-1 0 0,1 0 0 0 0,-1 0 0 0 0,0 0 1 0 0,0 0-1 0 0,1 0 0 0 0,-1-1 1 0 0,0 1-1 0 0,0 0 0 0 0,0-1 0 0 0,-1 1 1 0 0,1-1-1 0 0,0 1 0 0 0,0-1 1 0 0,-1 1-1 0 0,1-1 0 0 0,-1 0 1 0 0,1 1-1 0 0,-1-1 0 0 0,0 0 0 0 0,0 1 1 0 0,0-2-46 0 0,2-5 180 0 0,-1 4-132 0 0,1 0 1 0 0,-1-1-1 0 0,0 1 0 0 0,0-1 1 0 0,0 1-1 0 0,-1-1 1 0 0,1 1-1 0 0,-1-1 0 0 0,0 1 1 0 0,0-1-1 0 0,-1 1 1 0 0,0-1-1 0 0,1 1 0 0 0,-1-1 1 0 0,-1 1-1 0 0,1 0 1 0 0,-1 0-1 0 0,0-1 0 0 0,0 1 1 0 0,0 0-1 0 0,0 0-48 0 0,-3 0-35 0 0,-1 0 0 0 0,1 1 0 0 0,0-1 0 0 0,-1 1 0 0 0,0 1 0 0 0,0-1 0 0 0,0 1 0 0 0,0 0 1 0 0,0 0-1 0 0,0 1 0 0 0,0-1 0 0 0,-1 1 0 0 0,1 1 0 0 0,-1-1 0 0 0,1 1 0 0 0,0 0 0 0 0,-1 1 0 0 0,1 0 0 0 0,0 0 0 0 0,-1 0 0 0 0,1 1 0 0 0,0-1 0 0 0,0 2 0 0 0,0-1 0 0 0,0 1 0 0 0,0-1 0 0 0,1 2 0 0 0,-5 2 35 0 0,1 0 6 0 0,1 0-1 0 0,0 0 0 0 0,0 1 0 0 0,0 0 1 0 0,1 1-1 0 0,0 0 0 0 0,1 0 0 0 0,0 0 1 0 0,0 1-1 0 0,1 0 0 0 0,0 0 0 0 0,0 0 1 0 0,1 0-1 0 0,0 1 0 0 0,1 0 0 0 0,0 0 1 0 0,1 0-1 0 0,-2 10-5 0 0,3-13 86 0 0,1 0 0 0 0,-1 0 0 0 0,2 0 0 0 0,-1 0 0 0 0,1 1 1 0 0,0-1-1 0 0,0 0 0 0 0,1 0 0 0 0,0 0 0 0 0,0-1 0 0 0,0 1 0 0 0,1 0 0 0 0,0-1 0 0 0,1 0 0 0 0,-1 0 1 0 0,1 0-1 0 0,0 0 0 0 0,1 0 0 0 0,-1-1 0 0 0,1 0 0 0 0,0 0 0 0 0,1 0 0 0 0,-1 0 0 0 0,1-1 0 0 0,5 3-86 0 0,1 0 121 0 0,-1-1-1 0 0,2-1 0 0 0,-1 0 1 0 0,1-1-1 0 0,-1 0 0 0 0,1-1 1 0 0,0 0-1 0 0,0-1 0 0 0,1 0 1 0 0,-1-1-1 0 0,0-1 0 0 0,0 0 0 0 0,1-1 1 0 0,7-1-121 0 0,35-33-2467 0 0,-43 16-2331 0 0,-3 0-5062 0 0,-7 11 1486 0 0</inkml:trace>
  <inkml:trace contextRef="#ctx0" brushRef="#br0" timeOffset="838.55">1022 704 5505 0 0,'0'0'3585'0'0,"0"0"-1569"0"0,0 0-505 0 0,0 0-18 0 0,0 0-94 0 0,0 0-256 0 0,0 0-315 0 0,0 0-272 0 0,0 0-227 0 0,0 0-139 0 0,0 0-70 0 0,0 0-50 0 0,0 0-26 0 0,-17 33-34 0 0,-54 101-33 0 0,36-77-156 0 0,-2-8-2870 0 0,27-36-1231 0 0,0 0-3630 0 0,8-7 4552 0 0</inkml:trace>
  <inkml:trace contextRef="#ctx0" brushRef="#br0" timeOffset="1078.207">825 777 4033 0 0,'0'0'2876'0'0,"0"0"-288"0"0,0 0-298 0 0,0 0-273 0 0,0 0-374 0 0,0 0-457 0 0,0 0-358 0 0,0 0-230 0 0,0 0-96 0 0,0 0 46 0 0,0 0 59 0 0,0 0 39 0 0,0 0-12 0 0,5 8-43 0 0,58 91 2042 0 0,-48-82-2669 0 0,53 46 1100 0 0,-7-47-5654 0 0,-51-16 1233 0 0,-3 0-2735 0 0,-4 0-5085 0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06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12403 0 0,'0'0'1351'0'0,"0"0"-379"0"0,0 0-141 0 0,0 0 130 0 0,0 0 119 0 0,0 0 54 0 0,0 0-40 0 0,0 0-98 0 0,0 0-96 0 0,0 0-107 0 0,0 0-100 0 0,0 0-89 0 0,38 4-91 0 0,118 12-51 0 0,-31-26 304 0 0,220-37-160 0 0,-165 37-2998 0 0,-141 9-2231 0 0,-1 1-3768 0 0,-33 0-2362 0 0</inkml:trace>
  <inkml:trace contextRef="#ctx0" brushRef="#br0" timeOffset="656.196">501 314 10362 0 0,'0'0'1746'0'0,"0"0"-386"0"0,0 0-220 0 0,0 0 41 0 0,0 0-25 0 0,0 0-110 0 0,0 0-161 0 0,0 0-149 0 0,0 0-141 0 0,0 0-132 0 0,0 0-129 0 0,0 0-91 0 0,-30 17-48 0 0,-94 53-44 0 0,81-36 84 0 0,41-26-166 0 0,-26 99 589 0 0,27-103-632 0 0,1 0-1 0 0,0 0 0 0 0,0 0 0 0 0,0-1 0 0 0,1 1 0 0 0,-1 0 0 0 0,1 0 1 0 0,0 0-1 0 0,0-1 0 0 0,0 1 0 0 0,1 0 0 0 0,-1-1 0 0 0,1 1 0 0 0,0-1 0 0 0,0 1 1 0 0,0-1-1 0 0,0 0 0 0 0,1 0 0 0 0,-1 0 0 0 0,1 0 0 0 0,0 0 0 0 0,0-1 1 0 0,0 1-1 0 0,0-1 0 0 0,0 0 0 0 0,3 2-25 0 0,1-2 81 0 0,0 1 0 0 0,0-1 0 0 0,1 0 1 0 0,-1-1-1 0 0,0 1 0 0 0,1-2 0 0 0,-1 1 0 0 0,0-1 1 0 0,1 0-1 0 0,-1 0 0 0 0,1-1 0 0 0,-1 0 0 0 0,0-1 1 0 0,0 1-1 0 0,0-1 0 0 0,1-1 0 0 0,-2 1 0 0 0,1-1 0 0 0,0 0 1 0 0,-1-1-1 0 0,1 0 0 0 0,-1 0 0 0 0,0 0 0 0 0,0-1 1 0 0,-1 0-1 0 0,1 0 0 0 0,1-2-81 0 0,17-18 184 0 0,-1 0 0 0 0,-1-2 0 0 0,-2 0 0 0 0,0-2 1 0 0,3-8-185 0 0,-11 16 12 0 0,-1 0 0 0 0,-1-1 0 0 0,0 0 0 0 0,-2 0 0 0 0,-1-1 0 0 0,0 0 0 0 0,-2-1 1 0 0,-1 1-1 0 0,-1-1 0 0 0,0 0 0 0 0,-2 0 0 0 0,-1-8-12 0 0,0 28-14 0 0,1 0 0 0 0,-1 1 0 0 0,0-1 0 0 0,0 0 0 0 0,-1 0 0 0 0,1 1 1 0 0,-1-1-1 0 0,1 0 0 0 0,-1 1 0 0 0,0-1 0 0 0,-1 0 0 0 0,1 1 0 0 0,-1-1 0 0 0,1 1 0 0 0,-1 0 0 0 0,0 0 0 0 0,0 0 1 0 0,-1 0-1 0 0,1 0 0 0 0,-1 0 0 0 0,1 0 0 0 0,-1 1 0 0 0,0-1 0 0 0,0 1 0 0 0,0 0 0 0 0,0 0 0 0 0,0 0 0 0 0,-1 0 0 0 0,1 0 1 0 0,-1 1-1 0 0,1 0 0 0 0,-1-1 0 0 0,1 1 0 0 0,-1 1 0 0 0,0-1 0 0 0,1 0 0 0 0,-1 1 0 0 0,0 0 0 0 0,0 0 0 0 0,1 0 0 0 0,-1 0 1 0 0,0 1-1 0 0,0-1 0 0 0,1 1 0 0 0,-1 0 0 0 0,0 0 0 0 0,1 0 0 0 0,-1 1 0 0 0,1-1 0 0 0,0 1 0 0 0,-1 0 0 0 0,1 0 0 0 0,-2 2 14 0 0,-4 9 21 0 0,0 1 0 0 0,1 1 0 0 0,0-1 0 0 0,2 2-1 0 0,-1-1 1 0 0,2 0 0 0 0,0 1 0 0 0,1 0-1 0 0,1 0 1 0 0,0 1 0 0 0,1-1 0 0 0,1 1-1 0 0,0-1 1 0 0,1 1 0 0 0,1-1 0 0 0,1 1-21 0 0,1 0 35 0 0,0 0 0 0 0,1 0 1 0 0,1 0-1 0 0,0 0 1 0 0,2-1-1 0 0,0 0 1 0 0,0 0-1 0 0,2-1 1 0 0,0 0-1 0 0,0 0 0 0 0,2-1 1 0 0,0-1-1 0 0,0 0 1 0 0,1 0-1 0 0,1-1 1 0 0,0 0-1 0 0,0-1 1 0 0,1-1-1 0 0,2 0-35 0 0,24 20-587 0 0,-40-30 241 0 0,0 0-120 0 0,0 0-135 0 0,0 0-193 0 0,0 0-286 0 0,-3-30-16339 0 0,3 23 11977 0 0</inkml:trace>
  <inkml:trace contextRef="#ctx0" brushRef="#br0" timeOffset="916.985">967 159 7162 0 0,'0'0'2764'0'0,"0"0"-1412"0"0,0 0-499 0 0,0 0 208 0 0,0 0 357 0 0,0 0 163 0 0,0 0-122 0 0,0 0-229 0 0,0 0-207 0 0,0 0-138 0 0,0 0-102 0 0,0 0-112 0 0,0 0-132 0 0,-2 33-78 0 0,-5 103-95 0 0,5-25 529 0 0,2-102-854 0 0,1-1 1 0 0,0 1 0 0 0,0-1 0 0 0,1 0-1 0 0,0 0 1 0 0,0 0 0 0 0,1 0 0 0 0,0 0-1 0 0,1 0 1 0 0,-1-1 0 0 0,1 1 0 0 0,1-1 0 0 0,0 0-1 0 0,0 0 1 0 0,0-1 0 0 0,0 1 0 0 0,1-1-1 0 0,0-1 1 0 0,1 1 0 0 0,-1-1 0 0 0,1 0-1 0 0,0 0 1 0 0,0-1 0 0 0,1 0 0 0 0,2 1-42 0 0,-10-5-10 0 0,2 1-58 0 0,-1 0 0 0 0,1 0 0 0 0,-1-1 0 0 0,1 1 1 0 0,-1-1-1 0 0,1 1 0 0 0,-1-1 0 0 0,1 0 0 0 0,0 1 0 0 0,-1-1 0 0 0,1 0 0 0 0,0 0 0 0 0,-1 0 0 0 0,1 0 0 0 0,0 0 0 0 0,-1-1 1 0 0,1 1-1 0 0,-1 0 0 0 0,1-1 0 0 0,0 1 0 0 0,-1-1 0 0 0,1 1 0 0 0,-1-1 0 0 0,1 0 0 0 0,-1 0 0 0 0,0 0 0 0 0,1 0 0 0 0,-1 0 1 0 0,0 0-1 0 0,0 0 0 0 0,1-1 68 0 0,-5-33-6372 0 0,-10 16-2650 0 0,8 14 984 0 0</inkml:trace>
  <inkml:trace contextRef="#ctx0" brushRef="#br0" timeOffset="1170.497">702 450 8746 0 0,'0'0'2828'0'0,"0"0"-1003"0"0,0 0-317 0 0,0 0 115 0 0,0 0-68 0 0,0 0-213 0 0,0 0-238 0 0,0 0-202 0 0,34-3-165 0 0,110-8-121 0 0,52-23 803 0 0,-43 10-1448 0 0,-102 18-2594 0 0,0 0-3913 0 0,-36 5-2296 0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0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247 327 0 0 0,'0'0'1083'0'0,"0"0"181"0"0,0 0-61 0 0,0 0-156 0 0,0 0-159 0 0,0 0-122 0 0,-4-3-84 0 0,1 2-418 0 0,0-1 0 0 0,-1 1 0 0 0,1-1 0 0 0,-1 1 0 0 0,0 0 0 0 0,1 0 0 0 0,-1 0 0 0 0,0 1 0 0 0,1-1 0 0 0,-1 1 0 0 0,0 0 0 0 0,1 0 0 0 0,-1 0 0 0 0,0 1 0 0 0,0-1 0 0 0,1 1 0 0 0,-1 0 0 0 0,0 0 0 0 0,1 0 0 0 0,-1 1 0 0 0,1-1 0 0 0,0 1 1 0 0,-1 0-1 0 0,1 0-264 0 0,-8 4 171 0 0,0 0 1 0 0,1 1 0 0 0,0 0 0 0 0,0 1 0 0 0,1 0 0 0 0,0 0 0 0 0,1 1 0 0 0,0 0 0 0 0,0 1 0 0 0,1 0 0 0 0,0 0-1 0 0,0 0 1 0 0,1 1 0 0 0,1 0 0 0 0,0 0 0 0 0,0 1 0 0 0,1-1 0 0 0,1 1 0 0 0,0 0 0 0 0,0 0 0 0 0,0 9-172 0 0,2-16 89 0 0,1 1 1 0 0,-1-1-1 0 0,1 1 1 0 0,0-1 0 0 0,1 1-1 0 0,-1 0 1 0 0,1-1-1 0 0,0 1 1 0 0,0-1 0 0 0,1 0-1 0 0,-1 1 1 0 0,1-1-1 0 0,0 0 1 0 0,1 0 0 0 0,-1 0-1 0 0,1 0 1 0 0,0-1-1 0 0,0 1 1 0 0,1-1 0 0 0,0 0-1 0 0,-1 0 1 0 0,1 0-1 0 0,0 0 1 0 0,1 0 0 0 0,-1-1-1 0 0,1 0 1 0 0,4 2-90 0 0,-3-3 139 0 0,0 0 0 0 0,0-1-1 0 0,0 0 1 0 0,0 0 0 0 0,0-1 0 0 0,1 0 0 0 0,-1 0 0 0 0,0 0 0 0 0,0-1-1 0 0,0 0 1 0 0,0 0 0 0 0,0 0 0 0 0,0-1 0 0 0,0 0 0 0 0,0 0 0 0 0,0-1 0 0 0,-1 0-1 0 0,1 1 1 0 0,-1-2 0 0 0,0 1 0 0 0,2-2-139 0 0,97-91 1088 0 0,-99 90-1047 0 0,90-140 480 0 0,-86 129-515 0 0,0-1 1 0 0,-1 0-1 0 0,-1-1 1 0 0,0 0-1 0 0,-2 0 0 0 0,0-1 1 0 0,-1 1-1 0 0,-1-1 0 0 0,-1 0 1 0 0,-1 0-1 0 0,0 0 0 0 0,-2 1 1 0 0,-1-13-7 0 0,0 24-39 0 0,-1 0 0 0 0,1 0 0 0 0,-2 0 0 0 0,1 1 1 0 0,-1-1-1 0 0,0 1 0 0 0,0 0 0 0 0,-1 0 0 0 0,0 0 0 0 0,0 1 0 0 0,-1 0 1 0 0,0 0-1 0 0,0 0 0 0 0,-5-4 39 0 0,8 8-31 0 0,0-1-1 0 0,0 1 1 0 0,0 0 0 0 0,0 0-1 0 0,0 1 1 0 0,0-1 0 0 0,0 0-1 0 0,-1 1 1 0 0,1 0-1 0 0,-1 0 1 0 0,1 0 0 0 0,-1 0-1 0 0,1 1 1 0 0,-1-1 0 0 0,1 1-1 0 0,-1 0 1 0 0,0 0 0 0 0,1 0-1 0 0,-1 0 1 0 0,1 1 0 0 0,-1-1-1 0 0,1 1 1 0 0,-1 0 0 0 0,1 0-1 0 0,-1 1 1 0 0,1-1 0 0 0,0 0-1 0 0,-1 1 1 0 0,1 0 0 0 0,0 0-1 0 0,0 0 1 0 0,1 0-1 0 0,-1 1 1 0 0,-2 1 31 0 0,-3 6-3 0 0,1 1 0 0 0,0 0-1 0 0,1 0 1 0 0,0 0 0 0 0,1 0-1 0 0,0 1 1 0 0,1 0 0 0 0,0 0-1 0 0,1 1 1 0 0,0-1 0 0 0,1 1 0 0 0,0-1-1 0 0,1 1 1 0 0,1 0 0 0 0,0-1-1 0 0,0 1 1 0 0,3 7 3 0 0,-1-2 64 0 0,2-1 0 0 0,1 0-1 0 0,0 0 1 0 0,1 0 0 0 0,0 0 0 0 0,2-1 0 0 0,0 0-1 0 0,0-1 1 0 0,2 0 0 0 0,0 0 0 0 0,1-1 0 0 0,3 3-64 0 0,14 15 166 0 0,1-1 0 0 0,2-1 1 0 0,2-2-1 0 0,14 10-166 0 0,-47-38-1537 0 0,6 3 4285 0 0,-4-2-8243 0 0,-1-2-8602 0 0,-1 1 8765 0 0</inkml:trace>
  <inkml:trace contextRef="#ctx0" brushRef="#br0" timeOffset="614.995">621 669 1408 0 0,'0'0'2358'0'0,"0"0"-148"0"0,0 0 86 0 0,0 0 160 0 0,0 0-93 0 0,0 0-308 0 0,0 0-391 0 0,0 0-395 0 0,0 0-247 0 0,0 0-147 0 0,0 0-111 0 0,0 0-73 0 0,10-14-113 0 0,57-101 618 0 0,45-98 158 0 0,-108 206-1259 0 0,-4 7-106 0 0,1 0-1 0 0,-1 0 0 0 0,0 0 0 0 0,0 1 1 0 0,1-1-1 0 0,-1 0 0 0 0,0 0 1 0 0,0 0-1 0 0,1 0 0 0 0,-1 0 0 0 0,0 0 1 0 0,1 0-1 0 0,-1 0 0 0 0,0 0 1 0 0,1 0-1 0 0,-1 0 0 0 0,0 0 0 0 0,0 0 1 0 0,1 0-1 0 0,-1 0 0 0 0,0 0 1 0 0,1 0-1 0 0,-1 0 0 0 0,0 0 1 0 0,1 0-1 0 0,-1 0 0 0 0,0 0 0 0 0,0-1 1 0 0,1 1-1 0 0,-1 0 0 0 0,0 0 1 0 0,0 0-1 0 0,1-1 0 0 0,-1 1 0 0 0,0 0 1 0 0,0 0-1 0 0,0 0 0 0 0,1-1 1 0 0,-1 1-1 0 0,0 0 0 0 0,0 0 0 0 0,0-1 13 0 0,10 129 180 0 0,-9-125-164 0 0,-1 1 1 0 0,1-1 0 0 0,0 1-1 0 0,1-1 1 0 0,-1 0-1 0 0,1 1 1 0 0,-1-1 0 0 0,1 0-1 0 0,0 0 1 0 0,0 0-1 0 0,0 0 1 0 0,1 0 0 0 0,-1-1-1 0 0,0 1 1 0 0,1-1-1 0 0,0 1 1 0 0,0-1 0 0 0,0 0-1 0 0,0 0 1 0 0,0 0-1 0 0,0-1 1 0 0,0 1 0 0 0,1-1-1 0 0,-1 0 1 0 0,0 0-1 0 0,1 0 1 0 0,-1 0 0 0 0,1 0-1 0 0,-1-1 1 0 0,1 1-1 0 0,1-1-17 0 0,4-3 49 0 0,0 1 0 0 0,0-2 0 0 0,-1 1 0 0 0,1-1-1 0 0,-1 0 1 0 0,0-1 0 0 0,0 0 0 0 0,0 0 0 0 0,-1-1 0 0 0,0 0-1 0 0,0 0 1 0 0,0-1 0 0 0,-1 0 0 0 0,0 0 0 0 0,0 0 0 0 0,-1-1 0 0 0,0 0-1 0 0,0 0 1 0 0,2-7-49 0 0,21-23 109 0 0,0 9-306 0 0,-24 42 197 0 0,-1 1-1 0 0,2-1 0 0 0,0 0 1 0 0,0 0-1 0 0,1 0 0 0 0,1 0 1 0 0,0-1-1 0 0,1-1 0 0 0,0 1 1 0 0,1-1-1 0 0,0 0 0 0 0,2 0 1 0 0,-2-2-282 0 0,1-1-1 0 0,-1-1 0 0 0,1 0 1 0 0,1 0-1 0 0,0-1 0 0 0,0 0 0 0 0,0-1 1 0 0,0 0-1 0 0,1-1 0 0 0,9 2 283 0 0,-5-5-2931 0 0,-13-1-2410 0 0,0 0-4667 0 0,-4 0 5394 0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1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378 277 4417 0 0,'0'0'1276'0'0,"0"0"-208"0"0,0 0-1 0 0,0 0 248 0 0,0 0 239 0 0,0 0 48 0 0,0 0-146 0 0,0 0-290 0 0,0 0-258 0 0,0 0-181 0 0,1-4-103 0 0,3-10-58 0 0,-3 10-44 0 0,-1 4-7 0 0,0 0 6 0 0,-14-11 3055 0 0,-26 10-3429 0 0,29 2 110 0 0,2 0-209 0 0,0 1 0 0 0,-1 0-1 0 0,1 0 1 0 0,0 1 0 0 0,0 0 0 0 0,0 1 0 0 0,0-1 0 0 0,1 2 0 0 0,-1 0 0 0 0,-5 4-48 0 0,-23 11 157 0 0,-88 50 523 0 0,123-69-679 0 0,0 0 0 0 0,1 0-1 0 0,-1 0 1 0 0,0 0 0 0 0,1 0 0 0 0,-1 0 0 0 0,1 0 0 0 0,0 0 0 0 0,-1 1-1 0 0,1-1 1 0 0,0 0 0 0 0,0 1 0 0 0,0-1 0 0 0,0 1 0 0 0,0 0 0 0 0,0-1-1 0 0,0 1 1 0 0,1 0 0 0 0,-1-1 0 0 0,1 1 0 0 0,-1 0 0 0 0,1 0-1 0 0,-1 0 1 0 0,1-1 0 0 0,0 1 0 0 0,0 0 0 0 0,0 0 0 0 0,0 0 0 0 0,0 0-1 0 0,1-1 1 0 0,-1 1 0 0 0,0 0 0 0 0,1 0 0 0 0,-1 0 0 0 0,1-1 0 0 0,0 1-1 0 0,0 0 1 0 0,0-1 0 0 0,-1 1 0 0 0,1-1 0 0 0,1 1 0 0 0,-1-1-1 0 0,0 1 1 0 0,0-1 0 0 0,0 0 0 0 0,1 1 0 0 0,-1-1 0 0 0,1 0 0 0 0,-1 0-1 0 0,1 0 1 0 0,-1 0 0 0 0,1 0 0 0 0,0-1 0 0 0,-1 1 0 0 0,3 0-1 0 0,122 41 316 0 0,-125-40-292 0 0,1 0 0 0 0,-1 0 1 0 0,0 0-1 0 0,0 0 1 0 0,0 0-1 0 0,0 0 0 0 0,-1 0 1 0 0,1 1-1 0 0,0-1 1 0 0,-1 0-1 0 0,0 1 1 0 0,1-1-1 0 0,-1 0 0 0 0,0 1 1 0 0,0-1-1 0 0,0 0 1 0 0,-1 1-1 0 0,1-1 0 0 0,0 0 1 0 0,-1 1-1 0 0,0-1 1 0 0,1 0-1 0 0,-1 0 0 0 0,0 0 1 0 0,0 1-1 0 0,-1-1 1 0 0,1 0-1 0 0,0 0 0 0 0,0-1 1 0 0,-1 1-1 0 0,0 0 1 0 0,1 0-1 0 0,-1-1 0 0 0,0 1 1 0 0,-1 0-25 0 0,0 3 10 0 0,-154 222 505 0 0,155-223-508 0 0,1-1 1 0 0,-1 1 0 0 0,1-1 0 0 0,0 1-1 0 0,0-1 1 0 0,0 1 0 0 0,1-1-1 0 0,-1 1 1 0 0,1 0 0 0 0,0-1 0 0 0,0 1-1 0 0,0 0 1 0 0,0-1 0 0 0,1 1 0 0 0,0 0-1 0 0,-1-1 1 0 0,1 1 0 0 0,1-1-1 0 0,-1 1 1 0 0,0-1 0 0 0,1 1 0 0 0,0-1-1 0 0,-1 0 1 0 0,1 0 0 0 0,1 0 0 0 0,-1 0-1 0 0,0 0 1 0 0,1-1 0 0 0,-1 1-1 0 0,1-1 1 0 0,0 1 0 0 0,0-1 0 0 0,0 0-1 0 0,3 2-7 0 0,4 1-3 0 0,1 0 0 0 0,-1-1-1 0 0,1 0 1 0 0,0-1-1 0 0,0 0 1 0 0,0 0-1 0 0,1-1 1 0 0,-1-1 0 0 0,0 0-1 0 0,1 0 1 0 0,-1-2-1 0 0,1 1 1 0 0,-1-1-1 0 0,1-1 1 0 0,-1 0 0 0 0,0 0-1 0 0,0-1 1 0 0,0-1-1 0 0,0 0 1 0 0,0 0-1 0 0,-1-1 1 0 0,0 0 0 0 0,2-2 3 0 0,41-65-5012 0 0,-42 44-10 0 0,-7 0-3664 0 0,-2 16 880 0 0</inkml:trace>
  <inkml:trace contextRef="#ctx0" brushRef="#br0" timeOffset="314.965">163 1 8634 0 0,'0'0'1563'0'0,"0"0"-79"0"0,0 0-125 0 0,0 0-76 0 0,0 0-52 0 0,0 0-59 0 0,0 0-97 0 0,0 0-180 0 0,0 0-171 0 0,0 0-136 0 0,0 0-70 0 0,-6 32-9 0 0,-14 103-6 0 0,14 75 1281 0 0,6-187-1649 0 0,1 126 338 0 0,-7 0 0 0 0,-18 99-473 0 0,-51 163-249 0 0,73-335-2711 0 0,21-60-3132 0 0,-11-14 1144 0 0,-4 1-4990 0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700 41 5873 0 0,'0'0'1690'0'0,"0"0"-330"0"0,0 0-105 0 0,0 0 147 0 0,0 0 155 0 0,0 0-38 0 0,0 0-188 0 0,0 0-226 0 0,0 0-184 0 0,0 0-107 0 0,0 0-103 0 0,-19-6-105 0 0,-60-21-74 0 0,-6 20 1385 0 0,67 7-1712 0 0,0 2 0 0 0,0 0 1 0 0,0 0-1 0 0,1 2 0 0 0,-1 0 1 0 0,1 2-1 0 0,0-1 0 0 0,0 2 0 0 0,1 0 1 0 0,-1 1-1 0 0,2 1 0 0 0,-1 0 1 0 0,1 1-1 0 0,1 1 0 0 0,-11 10-205 0 0,18-12 88 0 0,0 0 1 0 0,1 0-1 0 0,0 1 0 0 0,0 0 0 0 0,1 0 1 0 0,0 1-1 0 0,1-1 0 0 0,0 1 1 0 0,-1 7-89 0 0,-9 21 247 0 0,-15 106 416 0 0,8 57-247 0 0,-9 155 184 0 0,-21-181-252 0 0,41-120-315 0 0,10-56-50 0 0,0 0 6 0 0,0 0 42 0 0,0 0-6 0 0,0 0 14 0 0,0 0 4 0 0,0 0-31 0 0,0 0 24 0 0,0 0-4 0 0,0 0-12 0 0,0 0 2 0 0,0 0 1 0 0,0 0-7 0 0,0 0 5 0 0,0 0 37 0 0,0 0-33 0 0,0 0-8 0 0,0 0 19 0 0,0 0-33 0 0,0 0 2 0 0,0 0-42 0 0,0 0-14 0 0,0 0 6 0 0,4-23-1471 0 0,5-8-1937 0 0,-1 1-5154 0 0,-5 19 1817 0 0,-3 3-1921 0 0</inkml:trace>
  <inkml:trace contextRef="#ctx0" brushRef="#br0" timeOffset="315.994">0 660 6785 0 0,'0'0'2634'0'0,"0"0"-485"0"0,0 0-277 0 0,0 0-45 0 0,0 0-160 0 0,0 0-353 0 0,0 0-319 0 0,0 0-239 0 0,0 0-113 0 0,0 0 36 0 0,0 0 31 0 0,0 0 17 0 0,0 0-11 0 0,13 0-84 0 0,248-12 2118 0 0,-146-4-2508 0 0,-90 15-4602 0 0,0 1-4584 0 0,-22 0-2722 0 0</inkml:trace>
  <inkml:trace contextRef="#ctx0" brushRef="#br0" timeOffset="689.01">834 601 9090 0 0,'0'0'4380'0'0,"0"0"-2480"0"0,0 0-952 0 0,0 0-57 0 0,0 0 105 0 0,0 0 82 0 0,0 0-30 0 0,0 0-58 0 0,0 0-80 0 0,0 0-116 0 0,0 0-122 0 0,0 0-112 0 0,0 0-76 0 0,20 4-44 0 0,127 17 734 0 0,-105-18-980 0 0,0-3-1 0 0,1-2 1 0 0,-1-1 0 0 0,16-5-194 0 0,-35 8-846 0 0,-13 0-8333 0 0,-10 0 2986 0 0,0 4-4719 0 0</inkml:trace>
  <inkml:trace contextRef="#ctx0" brushRef="#br0" timeOffset="884.763">722 903 15755 0 0,'0'0'1250'0'0,"0"0"-75"0"0,0 0 189 0 0,0 0 124 0 0,0 0-162 0 0,0 0-271 0 0,0 0-268 0 0,0 0-191 0 0,36 1-153 0 0,119 0-133 0 0,0-21 99 0 0,-12-3-846 0 0,-95 17-3148 0 0,-1 1-5040 0 0,-33 2-3142 0 0</inkml:trace>
  <inkml:trace contextRef="#ctx0" brushRef="#br0" timeOffset="2802.986">1603 1013 0 0 0,'0'0'501'0'0,"0"0"989"0"0,0 0 269 0 0,0 0-12 0 0,0 0-48 0 0,0 0-58 0 0,0 0-1 0 0,0 0 10 0 0,0 0-14 0 0,0 0-17 0 0,0 4-76 0 0,-10 4 3787 0 0,-3-35-2274 0 0,10 19-2947 0 0,0-1 0 0 0,1 0 1 0 0,0 0-1 0 0,1 0 0 0 0,0 0 1 0 0,1 0-1 0 0,-1 0 0 0 0,2 0 0 0 0,-1 0 1 0 0,1 0-1 0 0,1 0 0 0 0,-1 0 1 0 0,2 1-1 0 0,-1-1 0 0 0,1 0 0 0 0,1 1 1 0 0,-1 0-1 0 0,1 0 0 0 0,1 0 1 0 0,-1 0-1 0 0,1 1 0 0 0,1-1 1 0 0,-1 1-1 0 0,6-4-109 0 0,13-15 20 0 0,2 1 0 0 0,0 1 1 0 0,2 1-1 0 0,0 1 0 0 0,20-10-20 0 0,-40 26 5 0 0,0 1 0 0 0,1-1 0 0 0,-1 1 0 0 0,1 1 0 0 0,0 0 0 0 0,1 0 1 0 0,-1 1-1 0 0,1 0 0 0 0,0 0 0 0 0,-1 1 0 0 0,1 1 0 0 0,0 0 0 0 0,4 0-5 0 0,-12 3 0 0 0,1-1 1 0 0,-1 2-1 0 0,0-1 1 0 0,0 0-1 0 0,0 0 1 0 0,0 1-1 0 0,-1-1 1 0 0,1 1-1 0 0,0-1 1 0 0,-1 1-1 0 0,0 0 0 0 0,0-1 1 0 0,0 1-1 0 0,0 0 1 0 0,0 0-1 0 0,0 0 1 0 0,-1 0-1 0 0,0 0 1 0 0,1 0-1 0 0,-1 0 1 0 0,0 0-1 0 0,0 0 0 0 0,-26 282 170 0 0,26-284-209 0 0,0-1 18 0 0,0 0 29 0 0,52-46 170 0 0,63-55-96 0 0,112-76-82 0 0,-183 158-66 0 0,-44 38 22 0 0,-28 123 121 0 0,9-78-60 0 0,17 2-1123 0 0,51-60-6215 0 0,58-57-4458 0 0,-57 27 5903 0 0,26-14 2919 0 0,90-64 3523 0 0,-110 63 762 0 0,0 0 9551 0 0,-56 37-2167 0 0,-19 8-7781 0 0,-3 10-466 0 0,1 2 0 0 0,1 1 0 0 0,0 0 0 0 0,2 1 0 0 0,0 2 0 0 0,1-1 0 0 0,2 2-1 0 0,-12 21-464 0 0,22-36 24 0 0,1 0 0 0 0,0 1 0 0 0,1-1 0 0 0,0 1 0 0 0,0 0-1 0 0,1 0 1 0 0,0 0 0 0 0,1 0 0 0 0,0 0 0 0 0,0 1 0 0 0,1-1-1 0 0,0 0 1 0 0,1 0 0 0 0,0 1 0 0 0,1 6-24 0 0,0-14 35 0 0,1 0-1 0 0,-1 0 1 0 0,0 0-1 0 0,1-1 1 0 0,-1 1 0 0 0,1-1-1 0 0,0 1 1 0 0,-1-1 0 0 0,1 0-1 0 0,0 0 1 0 0,0 0 0 0 0,0 0-1 0 0,-1-1 1 0 0,1 1-1 0 0,0-1 1 0 0,0 0 0 0 0,0 1-1 0 0,0-2 1 0 0,0 1 0 0 0,0 0-1 0 0,0 0 1 0 0,0-1 0 0 0,0 0-1 0 0,0 1 1 0 0,0-1-1 0 0,-1 0 1 0 0,1-1 0 0 0,0 1-1 0 0,-1 0 1 0 0,1-1 0 0 0,-1 1-1 0 0,1-1 1 0 0,-1 0 0 0 0,0 0-1 0 0,1 0 1 0 0,-1 0-1 0 0,1-1-34 0 0,28-27 181 0 0,0-2-1 0 0,-2-1 0 0 0,-1-1 0 0 0,-2-1 1 0 0,16-29-181 0 0,42-54 217 0 0,-64 107-66 0 0,-18 40-142 0 0,-2-12 46 0 0,-1-5-45 0 0,0 0 0 0 0,1 0 1 0 0,1 0-1 0 0,0-1 0 0 0,0 1 0 0 0,1 0 0 0 0,1-1 0 0 0,0 1 1 0 0,0-1-1 0 0,2 0 0 0 0,-1 0 0 0 0,1 0 0 0 0,1 0 0 0 0,-1-1 0 0 0,2 0 1 0 0,0 0-1 0 0,0-1 0 0 0,1 0 0 0 0,0 0 0 0 0,0-1 0 0 0,1 0 1 0 0,0 0-1 0 0,0-1 0 0 0,1 0 0 0 0,0-1 0 0 0,1 1-10 0 0,1-1-29 0 0,0-1 1 0 0,0-1-1 0 0,0 1 0 0 0,0-2 1 0 0,1 0-1 0 0,-1 0 0 0 0,1-1 1 0 0,0-1-1 0 0,0 0 0 0 0,-1-1 1 0 0,1 0-1 0 0,9-2 29 0 0,16-15-1275 0 0,-23 8-1737 0 0,4-3-8616 0 0,-14 11-695 0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37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5417 0 0,'0'0'3369'0'0,"0"0"-2006"0"0,0 0-850 0 0,0 0-154 0 0,0 0 185 0 0,0 0 239 0 0,0 0 143 0 0,0 0-14 0 0,0 0-172 0 0,0 0-213 0 0,0 0-181 0 0,2-1-123 0 0,6-3-250 0 0,-5 2 7950 0 0,-3 2-7776 0 0,0 0-11 0 0,0 0 14 0 0,0 0 11 0 0,0 0 8 0 0,0 0-13 0 0,23 0 1062 0 0,203-30-513 0 0,-49 2-410 0 0,93 20 32 0 0,-205 18-395 0 0,-48-13-3690 0 0,-15-4-1833 0 0,-2-4-4239 0 0,0 11 1695 0 0</inkml:trace>
  <inkml:trace contextRef="#ctx0" brushRef="#br0" timeOffset="285.6">139 409 9466 0 0,'0'0'3229'0'0,"0"0"-1212"0"0,0 0-710 0 0,0 0-130 0 0,0 0 6 0 0,0 0-95 0 0,0 0-173 0 0,0 0-128 0 0,0 0-39 0 0,0 0-8 0 0,0 0-24 0 0,0 0-60 0 0,0 0-114 0 0,20 2-76 0 0,68 2-51 0 0,118-24 853 0 0,104-10-2222 0 0,-295 29 187 0 0,70-7-3473 0 0,-58 2-971 0 0,-2-3-3964 0 0,-17 7 2802 0 0</inkml:trace>
  <inkml:trace contextRef="#ctx0" brushRef="#br0" timeOffset="720.003">393 1 10642 0 0,'0'0'1773'0'0,"0"0"-144"0"0,0 0-126 0 0,0 0 68 0 0,0 0-13 0 0,0 0-240 0 0,0 0-304 0 0,0 0-299 0 0,0 0-244 0 0,0 0-170 0 0,0 0-118 0 0,0 0-44 0 0,-5 0 26 0 0,1 1-148 0 0,4-1 0 0 0,1 0 0 0 0,-1 0 0 0 0,0 1 1 0 0,1-1-1 0 0,-1 0 0 0 0,1 1 0 0 0,-1-1 1 0 0,0 0-1 0 0,1 1 0 0 0,-1-1 0 0 0,0 0 1 0 0,0 1-1 0 0,1-1 0 0 0,-1 1 0 0 0,0-1 1 0 0,0 0-1 0 0,1 1 0 0 0,-1-1 0 0 0,0 1 0 0 0,0-1 1 0 0,0 1-1 0 0,0-1 0 0 0,0 1 0 0 0,0-1 1 0 0,0 1-1 0 0,0-1 0 0 0,0 1 0 0 0,0-1 1 0 0,0 1-1 0 0,0-1 0 0 0,0 0 0 0 0,0 1 1 0 0,0-1-1 0 0,0 1 0 0 0,-1-1 0 0 0,1 1 0 0 0,0-1 1 0 0,0 1-1 0 0,-1-1 0 0 0,1 0 0 0 0,0 1 1 0 0,0-1-1 0 0,-1 0 0 0 0,1 1 0 0 0,0-1 1 0 0,-1 0-1 0 0,1 1 0 0 0,-1-1 0 0 0,1 0 1 0 0,0 1-1 0 0,-1-1 0 0 0,1 0 0 0 0,-1 0 0 0 0,1 0 1 0 0,-1 0-1 0 0,1 1 0 0 0,-1-1 0 0 0,1 0-17 0 0,147 102 2273 0 0,-99-75-2036 0 0,24 14-77 0 0,-46-29-128 0 0,-1 2 0 0 0,0 1 0 0 0,-1 1 0 0 0,-1 0 0 0 0,0 2 0 0 0,-2 1 0 0 0,2 3-32 0 0,-22-21 5 0 0,1 1-1 0 0,-1-1 1 0 0,0 1-1 0 0,0 0 1 0 0,0 0-1 0 0,0 0 1 0 0,0-1-1 0 0,0 1 1 0 0,0 0-1 0 0,-1 0 0 0 0,1 0 1 0 0,-1 0-1 0 0,1 0 1 0 0,-1 0-1 0 0,0 1 1 0 0,0-1-1 0 0,0 0 1 0 0,0 0-1 0 0,0 0 1 0 0,0 0-1 0 0,-1 0 0 0 0,1 0 1 0 0,-1 0-1 0 0,1 0 1 0 0,-1 0-1 0 0,0 0 1 0 0,0 0-1 0 0,0 0 1 0 0,0-1-1 0 0,0 1 1 0 0,0 0-1 0 0,0-1 0 0 0,-1 1 1 0 0,1 0-5 0 0,-60 50 233 0 0,48-42-238 0 0,-161 105 142 0 0,104-57-209 0 0,28-21-4280 0 0,37-31 76 0 0,4-1-4217 0 0,1-5-1723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7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63 0 0 0,'0'0'713'0'0,"0"0"150"0"0,0 0-32 0 0,0 0-52 0 0,0 0-1 0 0,0 0 19 0 0,0 0 39 0 0,3 1 2964 0 0,-3-2 5920 0 0,-9-3-9416 0 0,0 0 0 0 0,0 1 0 0 0,0 1 0 0 0,0 0 0 0 0,-1 0-1 0 0,1 0 1 0 0,-1 1 0 0 0,0 1 0 0 0,1 0 0 0 0,-1 0 0 0 0,-9 1-304 0 0,-7 0 344 0 0,13 0-181 0 0,0 0 1 0 0,0 1-1 0 0,0 1 1 0 0,1 0-1 0 0,-1 1 1 0 0,1 0-1 0 0,0 1 1 0 0,0 0-1 0 0,1 1 1 0 0,-9 5-164 0 0,12 51 214 0 0,23 8 132 0 0,-12-67-316 0 0,-1 0 0 0 0,1 0 0 0 0,-1 0 0 0 0,1 0 0 0 0,0 0 0 0 0,0-1 0 0 0,0 1 0 0 0,1-1 0 0 0,-1 0 1 0 0,0 0-1 0 0,1 0 0 0 0,0-1 0 0 0,-1 1 0 0 0,1-1 0 0 0,0 0 0 0 0,0 1 0 0 0,0-2 0 0 0,-1 1 0 0 0,1 0 0 0 0,0-1 1 0 0,0 0-1 0 0,0 0 0 0 0,0 0 0 0 0,0-1 0 0 0,0 1 0 0 0,0-1 0 0 0,1 0-30 0 0,49 4 119 0 0,44 5-26 0 0,-41 6-37 0 0,-42-5-50 0 0,19 30 93 0 0,-30-24-59 0 0,0-1 0 0 0,-2 1 0 0 0,1 0 0 0 0,-2 0 0 0 0,0-1 0 0 0,-1 1 0 0 0,-1 0 0 0 0,0 3-40 0 0,-1-11 45 0 0,0 1 0 0 0,-1-1 0 0 0,0 0 0 0 0,0 0 0 0 0,-1 0-1 0 0,0 0 1 0 0,0 0 0 0 0,-1-1 0 0 0,1 0 0 0 0,-1 0 0 0 0,-1 0 0 0 0,1 0-1 0 0,-1-1 1 0 0,0 0 0 0 0,0 0 0 0 0,-1-1 0 0 0,1 1 0 0 0,-1-2 0 0 0,0 1-45 0 0,-5 2 45 0 0,1-2 0 0 0,-1 1 0 0 0,0-2 0 0 0,0 1 1 0 0,0-1-1 0 0,-1-1 0 0 0,1-1 0 0 0,0 1 0 0 0,-1-2 1 0 0,-11 0-46 0 0,-16-26-909 0 0,38 19-3551 0 0,2 4-481 0 0,1 2-4448 0 0,-1 1 1279 0 0</inkml:trace>
  <inkml:trace contextRef="#ctx0" brushRef="#br0" timeOffset="1984.465">551 85 0 0 0,'0'0'639'0'0,"0"0"598"0"0,0 0 264 0 0,0 0 52 0 0,0 0-39 0 0,0 0-119 0 0,0 0-149 0 0,0 0-131 0 0,0 0-110 0 0,0 0-77 0 0,0 0-37 0 0,0 0-15 0 0,6-5 6844 0 0,17-15-6242 0 0,28-5-280 0 0,71-9-317 0 0,-67 34-665 0 0,-53 1-213 0 0,0 0 1 0 0,0 0-1 0 0,0 0 0 0 0,0 0 0 0 0,0 1 0 0 0,0-1 0 0 0,0 1 0 0 0,0-1 0 0 0,-1 1 0 0 0,1 0 0 0 0,-1-1 0 0 0,1 1 0 0 0,-1 0 0 0 0,0 0 0 0 0,0 0 0 0 0,0 0 0 0 0,0 0 0 0 0,0 1 1 0 0,0-1-1 0 0,0 0 0 0 0,-1 0 0 0 0,1 1 0 0 0,-1-1 0 0 0,0 1-3 0 0,0 7 28 0 0,-1-1 0 0 0,0 1 0 0 0,0 0 0 0 0,-1 0 1 0 0,-1 0-1 0 0,1-1 0 0 0,-2 0 0 0 0,1 1 0 0 0,-1-1 0 0 0,-1 0 1 0 0,0-1-1 0 0,0 1 0 0 0,0-1 0 0 0,-1 0 0 0 0,-1 0 0 0 0,1-1 1 0 0,-2 1-29 0 0,-132 165 84 0 0,137-169-80 0 0,1 0 0 0 0,-1 0 0 0 0,1 0 0 0 0,0 1 0 0 0,1-1 1 0 0,-1 1-1 0 0,1-1 0 0 0,-1 1 0 0 0,2-1 0 0 0,-1 1 0 0 0,0 0 1 0 0,1 0-1 0 0,0-1 0 0 0,0 1 0 0 0,0 0 0 0 0,1 3-4 0 0,53 30 480 0 0,42-38 795 0 0,-50-8-920 0 0,-46 8-348 0 0,0 0 3 0 0,0 0 5 0 0,0 0 0 0 0,0 0 5 0 0,0 0 30 0 0,0 0-34 0 0,0 0-24 0 0,0 0-28 0 0,0 0-57 0 0,0 0-8 0 0,0 0-43 0 0,0 0-66 0 0,0 0-106 0 0,0 0-141 0 0,0 1-1307 0 0,0-2 3334 0 0,-1 1-4417 0 0,1 0-8758 0 0,0 0 285 0 0</inkml:trace>
  <inkml:trace contextRef="#ctx0" brushRef="#br0" timeOffset="2500.092">1035 413 11883 0 0,'0'0'3336'0'0,"0"0"-1570"0"0,0 0-642 0 0,0 0-60 0 0,0 0-21 0 0,0 0-141 0 0,0 0-187 0 0,0 0-194 0 0,0 0-118 0 0,0 0-55 0 0,0 0-25 0 0,0 0-18 0 0,-1 6-33 0 0,-10 40 734 0 0,1-28-258 0 0,20-22 211 0 0,20-32-819 0 0,-30 36-115 0 0,0 0-5 0 0,0 0 7 0 0,0 0 14 0 0,0 0-6 0 0,0 0-2 0 0,0 0 2 0 0,0 0-13 0 0,0 0 6 0 0,0 0-2 0 0,0 0-1 0 0,-4 1-1356 0 0,-2 4 3981 0 0,3-1-2567 0 0,-1-1-3700 0 0,-2-2-10645 0 0,6-1 3564 0 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71 5265 0 0,'0'0'3305'0'0,"0"0"-1800"0"0,0 0-466 0 0,0 0 54 0 0,0 0 136 0 0,0 0 78 0 0,0 0-81 0 0,0 0-121 0 0,0 0-147 0 0,0 0-159 0 0,0 0-135 0 0,-5-9-117 0 0,-18-29-66 0 0,21 37-388 0 0,0-1 0 0 0,1 0 0 0 0,-1 0 0 0 0,0 0 0 0 0,0 1 0 0 0,0-1 0 0 0,0 1 0 0 0,0 0 0 0 0,0 0 0 0 0,0-1 0 0 0,-1 1 0 0 0,1 1 0 0 0,0-1 0 0 0,-1 0 0 0 0,1 0 0 0 0,-1 1 0 0 0,1 0 0 0 0,-1-1 0 0 0,1 1 0 0 0,-1 0 0 0 0,-1 0-93 0 0,-3 0 192 0 0,-10-1-94 0 0,-1 1 0 0 0,0 1 0 0 0,1 0 1 0 0,0 1-1 0 0,-1 1 0 0 0,1 1 0 0 0,0 1 1 0 0,0 0-1 0 0,1 1 0 0 0,0 0 1 0 0,0 2-1 0 0,0 0 0 0 0,1 1 0 0 0,0 0 1 0 0,1 1-1 0 0,0 1 0 0 0,0 0 1 0 0,1 1-1 0 0,1 0 0 0 0,0 1 0 0 0,1 1 1 0 0,0-1-1 0 0,-1 5-98 0 0,1-3 11 0 0,0 0 1 0 0,1 1-1 0 0,1 0 1 0 0,1 1-1 0 0,0 0 0 0 0,1 1 1 0 0,1-1-1 0 0,0 1 0 0 0,2 0 1 0 0,0 1-1 0 0,1-1 1 0 0,0 1-1 0 0,2 0 0 0 0,0-1 1 0 0,2 12-12 0 0,-1-27 16 0 0,0 0 1 0 0,1 0-1 0 0,-1 0 1 0 0,1 0-1 0 0,0 0 1 0 0,0 0-1 0 0,0-1 0 0 0,0 1 1 0 0,1 0-1 0 0,-1 0 1 0 0,1-1-1 0 0,-1 1 1 0 0,1-1-1 0 0,0 1 1 0 0,0-1-1 0 0,0 0 1 0 0,0 0-1 0 0,0 0 1 0 0,1 0-1 0 0,-1 0 1 0 0,1 0-1 0 0,-1-1 1 0 0,1 1-1 0 0,0-1 0 0 0,-1 1 1 0 0,1-1-1 0 0,0 0 1 0 0,0 0-1 0 0,0-1 1 0 0,0 1-1 0 0,0-1 1 0 0,0 1-1 0 0,0-1 1 0 0,2 0-17 0 0,3 1 98 0 0,0-1 1 0 0,-1 0-1 0 0,1-1 1 0 0,0 0-1 0 0,0 0 1 0 0,0-1-1 0 0,0 0 0 0 0,-1 0 1 0 0,1 0-1 0 0,-1-1 1 0 0,0 0-1 0 0,6-4-98 0 0,14-13 112 0 0,0-2 1 0 0,-2 0-1 0 0,0-2 0 0 0,-2 0 0 0 0,0-2 0 0 0,-2 0 0 0 0,-1-2 0 0 0,6-11-112 0 0,23-30-2 0 0,-18 28 65 0 0,-31 40-116 0 0,0 1-35 0 0,-2 18 55 0 0,1 0 0 0 0,0 0 0 0 0,2 0 0 0 0,0 0 0 0 0,1 0 0 0 0,1 0 0 0 0,1 0 0 0 0,0 0 0 0 0,1-1 0 0 0,1 0 0 0 0,1 0-1 0 0,0 0 1 0 0,1-1 0 0 0,1 0 0 0 0,0-1 0 0 0,6 6 33 0 0,-1-6-653 0 0,22 17-194 0 0,-21-26-3903 0 0,3-3-4547 0 0,-14-3-1004 0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2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15011 0 0,'0'0'1263'0'0,"0"0"-473"0"0,0 0-168 0 0,0 0 107 0 0,0 0 105 0 0,0 0 36 0 0,0 0-33 0 0,0 0-83 0 0,0 0-87 0 0,0 0-71 0 0,0 0-49 0 0,0 0-39 0 0,0 0-45 0 0,24 1-23 0 0,74 4-23 0 0,61-11 1075 0 0,15 6-1049 0 0,-101 0-5543 0 0,-86 13-3140 0 0,9-9 2863 0 0,-3 1-3189 0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2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11771 0 0,'0'0'1808'0'0,"0"0"-627"0"0,0 0-167 0 0,0 0 246 0 0,0 0 165 0 0,0 0-74 0 0,0 0-197 0 0,0 0-235 0 0,0 0-232 0 0,0 0-168 0 0,0 0-128 0 0,0 0-117 0 0,34 0-79 0 0,110-4-84 0 0,25-14-1481 0 0,-154 16 446 0 0,21-3-4863 0 0,-20 5-4007 0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6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1520 0 0,'0'0'1271'0'0,"0"0"138"0"0,0 0 260 0 0,0 0 273 0 0,0 0 96 0 0,0 0-132 0 0,0 0-265 0 0,0 0-279 0 0,0 0-249 0 0,0 0-159 0 0,0 0-185 0 0,0 0-148 0 0,0 0-101 0 0,-3 1-98 0 0,4-1-385 0 0,-1 0-1 0 0,1 1 1 0 0,-1-1 0 0 0,1 0-1 0 0,-1 0 1 0 0,0 0-1 0 0,1 1 1 0 0,-1-1-1 0 0,1 0 1 0 0,-1 0-1 0 0,0 1 1 0 0,1-1-1 0 0,-1 0 1 0 0,0 1-1 0 0,1-1 1 0 0,-1 0 0 0 0,0 1-1 0 0,1-1 1 0 0,-1 1-1 0 0,0-1 1 0 0,0 1-1 0 0,0-1 1 0 0,1 0-1 0 0,-1 1 1 0 0,0-1-1 0 0,0 1 1 0 0,0-1-1 0 0,0 1 1 0 0,0-1 0 0 0,0 1-1 0 0,0-1 1 0 0,0 1-1 0 0,0-1 1 0 0,0 1-1 0 0,0-1 1 0 0,0 0-1 0 0,0 1 1 0 0,0-1-1 0 0,-1 1 1 0 0,1-1-1 0 0,0 1 1 0 0,0-1-1 0 0,0 1 1 0 0,-1-1 0 0 0,1 0-1 0 0,0 1 1 0 0,-1-1-1 0 0,1 0 1 0 0,0 1-1 0 0,-1-1 1 0 0,1 0-1 0 0,0 1 1 0 0,-1-1-1 0 0,1 0 1 0 0,0 0-1 0 0,-1 1 1 0 0,1-1 0 0 0,-1 0-37 0 0,22 7 533 0 0,0-1 1 0 0,0 0 0 0 0,1-2 0 0 0,-1-1-1 0 0,1 0 1 0 0,0-2 0 0 0,0 0 0 0 0,17-2-534 0 0,-24 1 125 0 0,83-18 390 0 0,-93 32-14762 0 0,-5-10 8655 0 0,0-1-756 0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8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1272 0 0,'0'0'2090'0'0,"0"0"-384"0"0,0 0-10 0 0,0 0 4 0 0,0 0 116 0 0,0 0 11 0 0,0 0-223 0 0,0 0-392 0 0,0 0-450 0 0,0 0-366 0 0,0 0-206 0 0,0 0-40 0 0,1 2 51 0 0,47 133 2340 0 0,15 236-1149 0 0,-44-268-1123 0 0,-10-118 1804 0 0,160-401 217 0 0,-108 255-2133 0 0,-61 161-274 0 0,0 0-161 0 0,0 0-259 0 0,-11 26-3792 0 0,4-3 1207 0 0,0 5-5397 0 0,5-17 77 0 0</inkml:trace>
  <inkml:trace contextRef="#ctx0" brushRef="#br0" timeOffset="509.182">418 520 5673 0 0,'0'0'931'0'0,"0"0"53"0"0,0 0 358 0 0,0 0 345 0 0,0 0 96 0 0,0 0-131 0 0,0 0-229 0 0,0 0-277 0 0,0 0-263 0 0,0 0-170 0 0,0 0-95 0 0,0 0-121 0 0,0 0-63 0 0,15-8-45 0 0,45-27-44 0 0,-21-11 498 0 0,-36 40-794 0 0,1 1-1 0 0,-2-1 0 0 0,1 0 0 0 0,0 0 1 0 0,-1 0-1 0 0,0 0 0 0 0,-1 0 1 0 0,1 0-1 0 0,-1-1 0 0 0,0 1 0 0 0,-1 0 1 0 0,0-1-1 0 0,0 1 0 0 0,0-3-48 0 0,-2 7-26 0 0,1 0 0 0 0,-1 0 0 0 0,1 1-1 0 0,-1-1 1 0 0,0 1 0 0 0,1-1 0 0 0,-1 1 0 0 0,0 0-1 0 0,0 0 1 0 0,0 0 0 0 0,0 0 0 0 0,0 0-1 0 0,0 0 1 0 0,-1 0 0 0 0,1 1 0 0 0,0-1 0 0 0,0 1-1 0 0,0 0 1 0 0,-1 0 0 0 0,1-1 0 0 0,0 1-1 0 0,-1 1 1 0 0,1-1 0 0 0,0 0 0 0 0,0 0-1 0 0,0 1 1 0 0,-1 0 26 0 0,-7 2-27 0 0,0 1-1 0 0,0 0 1 0 0,1 1-1 0 0,0 0 1 0 0,0 0 0 0 0,0 1-1 0 0,1 0 1 0 0,-1 1-1 0 0,1 0 1 0 0,1 0-1 0 0,0 0 1 0 0,-2 3 27 0 0,2-2 25 0 0,1 0-1 0 0,0 0 1 0 0,0 1 0 0 0,1 0-1 0 0,0 0 1 0 0,0 0 0 0 0,1 0-1 0 0,0 1 1 0 0,1 0 0 0 0,0 0 0 0 0,1 0-1 0 0,0 0 1 0 0,0 0 0 0 0,1 0-1 0 0,0 0 1 0 0,1 1 0 0 0,0-1 0 0 0,1 0-1 0 0,2 9-24 0 0,0-13 63 0 0,1-1 0 0 0,0 1 0 0 0,0-1 1 0 0,0 0-1 0 0,0 0 0 0 0,1-1 0 0 0,0 1 0 0 0,0-1 0 0 0,1 0 0 0 0,-1 0 0 0 0,1-1 0 0 0,-1 0 0 0 0,1 0 0 0 0,0 0 0 0 0,0 0 0 0 0,1-1 0 0 0,-1 0 0 0 0,0-1 1 0 0,1 1-1 0 0,-1-1 0 0 0,1-1 0 0 0,0 1 0 0 0,-1-1 0 0 0,5 0-63 0 0,-1 1-125 0 0,1 0 0 0 0,-1 0 0 0 0,1-1 0 0 0,0 0 0 0 0,-1-1 0 0 0,1 0 0 0 0,-1-1 0 0 0,1 0 0 0 0,-1-1 0 0 0,0 0 1 0 0,0 0-1 0 0,0-1 0 0 0,0 0 0 0 0,-1-1 0 0 0,0 0 0 0 0,6-4 125 0 0,12-16-4155 0 0,-7 5-6064 0 0,-15 16 3627 0 0</inkml:trace>
  <inkml:trace contextRef="#ctx0" brushRef="#br0" timeOffset="756.319">1002 376 7170 0 0,'0'0'1193'0'0,"0"0"27"0"0,0 0 377 0 0,0 0 279 0 0,0 0-31 0 0,0 0-352 0 0,0 0-375 0 0,0 0-265 0 0,0 0-146 0 0,0 0-85 0 0,0 0-89 0 0,0 0-104 0 0,0 0-117 0 0,-21 31-117 0 0,-62 97-91 0 0,53-70-5 0 0,26 8-2388 0 0,4-66 1228 0 0,0 0-306 0 0,0 0-191 0 0,-5-2-6673 0 0,-6-3 2387 0 0,10 1 4828 0 0</inkml:trace>
  <inkml:trace contextRef="#ctx0" brushRef="#br0" timeOffset="922.958">735 409 0 0 0,'0'0'2738'0'0,"0"0"-206"0"0,0 0-435 0 0,0 0-437 0 0,0 0-303 0 0,0 0-108 0 0,0 0-53 0 0,0 0-51 0 0,0 0-136 0 0,0 0-214 0 0,0 0-119 0 0,0 0-46 0 0,0 0-46 0 0,15 17-48 0 0,50 51-48 0 0,-8-31 348 0 0,-31-23-765 0 0,1-1 0 0 0,0-1 0 0 0,0-2 0 0 0,1 0 0 0 0,0-2 0 0 0,1-1 0 0 0,0-2 0 0 0,0 0 0 0 0,14-1-71 0 0,-18-2-1987 0 0,-14-1-1731 0 0,1 0-5249 0 0,-10-1 3472 0 0</inkml:trace>
  <inkml:trace contextRef="#ctx0" brushRef="#br0" timeOffset="1219.067">11 917 9058 0 0,'0'0'1650'0'0,"0"0"-419"0"0,0 0-93 0 0,0 0 167 0 0,0 0 27 0 0,0 0-129 0 0,0 0-177 0 0,39-4-169 0 0,124-11-123 0 0,158-29 1953 0 0,-212 29-1878 0 0,0 4 1 0 0,39 4-810 0 0,-126 7-200 0 0,51 3-285 0 0,-30 10-3242 0 0,-39-6 842 0 0,-4 0-4400 0 0,0-3-1973 0 0</inkml:trace>
  <inkml:trace contextRef="#ctx0" brushRef="#br0" timeOffset="1866.458">221 1532 6241 0 0,'0'0'3222'0'0,"0"0"-1789"0"0,0 0-320 0 0,0 0 405 0 0,0 0 385 0 0,0 0 32 0 0,0 0-265 0 0,0 0-307 0 0,0 0-308 0 0,0 0-231 0 0,0 0-124 0 0,0 0-105 0 0,0 0-55 0 0,1-5-4 0 0,7-26-173 0 0,2 0 1 0 0,1 1-1 0 0,1 0 1 0 0,2 1-1 0 0,1 1 0 0 0,1 0 1 0 0,1 1-1 0 0,4-3-363 0 0,-8 13 16 0 0,0 0-1 0 0,1 0 1 0 0,0 1-1 0 0,1 1 1 0 0,1 1-1 0 0,1 0 1 0 0,0 1-1 0 0,12-7-15 0 0,16 5-238 0 0,-36 46-104 0 0,-8 92 313 0 0,0-121 35 0 0,0 0 1 0 0,0 0 0 0 0,0 0-1 0 0,1 0 1 0 0,-1 0 0 0 0,0 0-1 0 0,1 0 1 0 0,0 0 0 0 0,-1-1-1 0 0,1 1 1 0 0,0 0-1 0 0,0-1 1 0 0,0 0 0 0 0,0 1-1 0 0,0-1 1 0 0,0 0 0 0 0,0 0-1 0 0,0 0 1 0 0,1 0 0 0 0,-1-1-1 0 0,0 1 1 0 0,1-1 0 0 0,-1 1-1 0 0,0-1 1 0 0,1 0-1 0 0,-1 0 1 0 0,0 0 0 0 0,1 0-1 0 0,-1 0 1 0 0,0 0 0 0 0,1-1-1 0 0,-1 1 1 0 0,0-1 0 0 0,1 0-1 0 0,-1 0 1 0 0,0 0-1 0 0,0 0 1 0 0,0 0 0 0 0,0 0-1 0 0,0 0 1 0 0,0-1 0 0 0,0 1-1 0 0,0-1 1 0 0,0 1 0 0 0,-1-1-1 0 0,1 0 1 0 0,-1 0 0 0 0,1 1-1 0 0,-1-1 1 0 0,1-1-7 0 0,43-38 73 0 0,62-41-118 0 0,-100 79 23 0 0,-1 0 1 0 0,1 1-1 0 0,0 0 0 0 0,0 0 0 0 0,0 0 1 0 0,1 1-1 0 0,-1 0 0 0 0,0 0 1 0 0,0 1-1 0 0,1 0 0 0 0,-1 0 1 0 0,5 2 21 0 0,-9 1-13 0 0,0 0 1 0 0,1 0 0 0 0,-1 0-1 0 0,-1 1 1 0 0,1-1 0 0 0,0 1-1 0 0,-1 0 1 0 0,0 0 0 0 0,0 0 0 0 0,0 0-1 0 0,0 0 1 0 0,-1 0 0 0 0,1 1-1 0 0,-1-1 1 0 0,0 0 0 0 0,0 2 12 0 0,-1-6-1 0 0,29 109-8 0 0,-28-106-71 0 0,0 1 1 0 0,0-1-1 0 0,1 0 0 0 0,-1 0 0 0 0,1 0 1 0 0,0 0-1 0 0,0 0 0 0 0,0 0 0 0 0,0 0 1 0 0,1-1-1 0 0,-1 1 0 0 0,1-1 0 0 0,-1 0 1 0 0,1 1-1 0 0,0-1 0 0 0,0 0 0 0 0,0-1 1 0 0,3 2 79 0 0,16 3-5227 0 0,1-8-6542 0 0,-17-1 3237 0 0</inkml:trace>
  <inkml:trace contextRef="#ctx0" brushRef="#br0" timeOffset="2736.469">1819 508 0 0 0,'0'0'1510'0'0,"0"0"79"0"0,0 0 28 0 0,0 0 130 0 0,0 0 142 0 0,0 0-9 0 0,0 0-197 0 0,0 0-303 0 0,0 0-261 0 0,0 0-184 0 0,0 0-137 0 0,0 0-103 0 0,0 0-100 0 0,-28 15-88 0 0,-85 45-71 0 0,63-14 129 0 0,44-35-435 0 0,0-2-49 0 0,0-1 1 0 0,1 1 0 0 0,0 0-1 0 0,1 0 1 0 0,0 0 0 0 0,0 1 0 0 0,1 0-1 0 0,0 0 1 0 0,1-1 0 0 0,0 1-1 0 0,0 1 1 0 0,1-1 0 0 0,0 0-1 0 0,1 0 1 0 0,0 0 0 0 0,2 10-82 0 0,0-16 73 0 0,0-1 0 0 0,0 0 1 0 0,0 0-1 0 0,0-1 1 0 0,1 1-1 0 0,-1 0 0 0 0,1-1 1 0 0,0 1-1 0 0,0-1 1 0 0,0 0-1 0 0,0 0 0 0 0,0 0 1 0 0,0-1-1 0 0,0 1 0 0 0,0-1 1 0 0,1 1-1 0 0,-1-1 1 0 0,1 0-1 0 0,-1 0 0 0 0,1-1 1 0 0,-1 1-1 0 0,1-1 1 0 0,0 0-1 0 0,-1 0 0 0 0,1 0 1 0 0,-1 0-1 0 0,1 0 0 0 0,0-1 1 0 0,-1 0-1 0 0,1 0 1 0 0,-1 0-1 0 0,0 0 0 0 0,1 0 1 0 0,-1-1-1 0 0,0 1 1 0 0,1-1-1 0 0,0-1-73 0 0,21-12 221 0 0,-1-1 0 0 0,0 0 1 0 0,-2-2-1 0 0,0-1 0 0 0,-1-1 0 0 0,-1 0 0 0 0,0-2 1 0 0,-2 0-1 0 0,-1-1 0 0 0,-1-1 0 0 0,0 0 0 0 0,-2-2 1 0 0,-1 1-1 0 0,-1-2 0 0 0,7-24-221 0 0,-14 36 12 0 0,0 0 0 0 0,-1 0-1 0 0,-1-1 1 0 0,0 0 0 0 0,-1 0 0 0 0,-1 0 0 0 0,0 0 0 0 0,-1 0-1 0 0,-1 0 1 0 0,-2-13-12 0 0,2 22-15 0 0,-1 0 0 0 0,1 0 0 0 0,-1 0-1 0 0,-1 0 1 0 0,1 0 0 0 0,-1 1 0 0 0,0-1-1 0 0,0 1 1 0 0,-1 0 0 0 0,0 0 0 0 0,0 0-1 0 0,-1 0 1 0 0,1 1 0 0 0,-1 0 0 0 0,0 0-1 0 0,-1 0 1 0 0,1 0 0 0 0,-1 1 0 0 0,0 0-1 0 0,0 0 1 0 0,0 0 0 0 0,-1 1 0 0 0,1 0 0 0 0,-1 1-1 0 0,0-1 16 0 0,3 2-24 0 0,1 0 1 0 0,-1 1-1 0 0,0-1 0 0 0,0 1 0 0 0,1 0 0 0 0,-1 0 0 0 0,0 0 1 0 0,1 1-1 0 0,-1-1 0 0 0,0 1 0 0 0,1 0 0 0 0,-1 0 0 0 0,1 0 0 0 0,-1 0 1 0 0,1 1-1 0 0,-1 0 0 0 0,1-1 0 0 0,0 1 0 0 0,0 0 0 0 0,0 1 1 0 0,0-1-1 0 0,0 0 0 0 0,0 1 0 0 0,1 0 0 0 0,-1-1 0 0 0,1 1 1 0 0,0 0-1 0 0,0 0 0 0 0,-1 2 24 0 0,-45 101-225 0 0,44-92 218 0 0,1 0-1 0 0,0 0 1 0 0,1 0-1 0 0,0 0 1 0 0,1 0-1 0 0,0 0 1 0 0,2 1-1 0 0,-1-1 1 0 0,2 0-1 0 0,0 0 1 0 0,1 0-1 0 0,0 0 1 0 0,1 0-1 0 0,0-1 1 0 0,1 1-1 0 0,1-1 1 0 0,0 0-1 0 0,1-1 1 0 0,0 1-1 0 0,1-2 1 0 0,6 8 7 0 0,-8-11-27 0 0,1 0 0 0 0,-1 0 0 0 0,1 0 0 0 0,1-1 0 0 0,-1-1 0 0 0,1 1 0 0 0,1-1 0 0 0,-1 0 0 0 0,1-1 0 0 0,0 0 1 0 0,0-1-1 0 0,0 1 0 0 0,1-2 0 0 0,-1 1 0 0 0,1-2 0 0 0,8 3 27 0 0,-4-4-288 0 0,48 0-3213 0 0,-20-18-2887 0 0,-29 9 798 0 0,-6 0-3291 0 0</inkml:trace>
  <inkml:trace contextRef="#ctx0" brushRef="#br0" timeOffset="7834.469">2147 446 2745 0 0,'0'0'1680'0'0,"0"0"-185"0"0,0 0 29 0 0,0 0 231 0 0,0 0 108 0 0,0 0-141 0 0,0 0-282 0 0,0 0-275 0 0,0 0-153 0 0,0 0-71 0 0,0 0-40 0 0,2 6-68 0 0,14 80 2324 0 0,-30 69-1361 0 0,2-82-244 0 0,32-111-313 0 0,71-152-658 0 0,-84 175-569 0 0,-1 1 0 0 0,2 0 0 0 0,0 0 0 0 0,1 0 0 0 0,0 1 0 0 0,1 1 0 0 0,0-1 0 0 0,1 2 0 0 0,9-8-12 0 0,-19 18-4 0 0,-1 1 0 0 0,1-1 0 0 0,-1 0 0 0 0,1 1 1 0 0,0 0-1 0 0,0-1 0 0 0,-1 1 0 0 0,1-1 0 0 0,0 1 0 0 0,0 0 1 0 0,-1 0-1 0 0,1-1 0 0 0,0 1 0 0 0,0 0 0 0 0,0 0 1 0 0,0 0-1 0 0,-1 0 0 0 0,1 0 0 0 0,0 0 0 0 0,0 0 1 0 0,0 0-1 0 0,-1 0 0 0 0,1 0 0 0 0,0 1 0 0 0,0-1 1 0 0,0 0-1 0 0,-1 1 0 0 0,1-1 0 0 0,0 0 0 0 0,0 1 1 0 0,-1-1-1 0 0,1 1 0 0 0,0-1 0 0 0,-1 1 0 0 0,1-1 1 0 0,-1 1-1 0 0,1-1 0 0 0,0 1 0 0 0,-1 0 0 0 0,1-1 1 0 0,-1 1-1 0 0,0 0 0 0 0,1 0 0 0 0,-1-1 0 0 0,0 1 1 0 0,1 0-1 0 0,-1 0 0 0 0,0-1 0 0 0,0 1 0 0 0,1 0 1 0 0,-1 0-1 0 0,0 0 0 0 0,0 0 0 0 0,0-1 0 0 0,0 1 0 0 0,0 0 1 0 0,-1 0 3 0 0,5 57 105 0 0,-4-53-103 0 0,-7 154 241 0 0,8-158-229 0 0,0 0 0 0 0,-1 0-1 0 0,1 0 1 0 0,1 0 0 0 0,-1 0 0 0 0,0-1 0 0 0,0 1 0 0 0,0 0 0 0 0,0 0-1 0 0,0-1 1 0 0,1 1 0 0 0,-1-1 0 0 0,0 1 0 0 0,1-1 0 0 0,-1 0 0 0 0,0 1-1 0 0,1-1 1 0 0,-1 0 0 0 0,0 0 0 0 0,1 0 0 0 0,-1 0 0 0 0,1 0 0 0 0,-1 0-1 0 0,0 0 1 0 0,1 0 0 0 0,-1-1 0 0 0,0 1 0 0 0,1-1 0 0 0,-1 1 0 0 0,0-1-1 0 0,0 1 1 0 0,1-1 0 0 0,-1 0 0 0 0,0 1 0 0 0,0-1 0 0 0,0 0 0 0 0,0 0-1 0 0,0 0 1 0 0,0 0 0 0 0,0 0 0 0 0,0 0-14 0 0,143-131 313 0 0,-81 85-318 0 0,-63 47-1 0 0,1 0 1 0 0,0 0-1 0 0,0 1 1 0 0,-1-1-1 0 0,1 0 0 0 0,0 1 1 0 0,-1-1-1 0 0,1 1 0 0 0,0-1 1 0 0,-1 1-1 0 0,1-1 0 0 0,0 1 1 0 0,-1-1-1 0 0,1 1 0 0 0,-1-1 1 0 0,1 1-1 0 0,-1 0 1 0 0,0 0-1 0 0,1-1 0 0 0,-1 1 1 0 0,0 0-1 0 0,1-1 0 0 0,-1 1 1 0 0,0 0-1 0 0,0 0 0 0 0,0 0 1 0 0,1-1-1 0 0,-1 1 0 0 0,0 0 1 0 0,0 0-1 0 0,0 0 1 0 0,0-1-1 0 0,0 1 0 0 0,-1 0 1 0 0,1 0-1 0 0,0 0 0 0 0,0-1 1 0 0,0 1-1 0 0,-1 0 0 0 0,1 0 6 0 0,0 2 5 0 0,-2 198-20 0 0,2-198-38 0 0,1-1-1 0 0,-1 0 1 0 0,1 1 0 0 0,-1-1-1 0 0,1 0 1 0 0,0 0-1 0 0,0 1 1 0 0,0-1 0 0 0,0 0-1 0 0,0 0 1 0 0,1 0 0 0 0,-1 0-1 0 0,0 0 1 0 0,1 0-1 0 0,0-1 1 0 0,-1 1 0 0 0,1 0-1 0 0,0-1 1 0 0,0 0 0 0 0,0 1-1 0 0,0-1 1 0 0,0 0 53 0 0,16 5-3427 0 0,1-8-3766 0 0,-14-1 448 0 0,-3-1-2998 0 0</inkml:trace>
  <inkml:trace contextRef="#ctx0" brushRef="#br0" timeOffset="8204.827">1530 1031 0 0 0,'0'0'1598'0'0,"0"0"123"0"0,0 0 210 0 0,0 0 183 0 0,0 0 49 0 0,0 0-104 0 0,0 0-85 0 0,0 0-177 0 0,0 0-321 0 0,0 0-269 0 0,0 0-208 0 0,20 3-123 0 0,142 16 1515 0 0,80-27 407 0 0,24-29-950 0 0,93 6-1848 0 0,-314 29-1067 0 0,79-3 157 0 0,-83 4-4428 0 0,1 1-5325 0 0,-38 0 1689 0 0</inkml:trace>
  <inkml:trace contextRef="#ctx0" brushRef="#br0" timeOffset="8834.359">2156 1204 9034 0 0,'0'0'2398'0'0,"0"0"-320"0"0,0 0-177 0 0,0 0-151 0 0,0 0-343 0 0,0 0-335 0 0,0 0-200 0 0,0 0-151 0 0,0 0-85 0 0,0 0-60 0 0,0 0-81 0 0,0 0-69 0 0,0 0-76 0 0,-24 5-62 0 0,-74 17-56 0 0,45 10 93 0 0,47-26-297 0 0,0 0 1 0 0,0 0-1 0 0,1 0 0 0 0,0 1 0 0 0,0 0 1 0 0,0 0-1 0 0,1 0 0 0 0,0 1 0 0 0,1-1 1 0 0,-1 1-1 0 0,1 0 0 0 0,1 0 0 0 0,0 0 1 0 0,0 0-1 0 0,0 1 0 0 0,1-1 0 0 0,0 0 1 0 0,1 1-1 0 0,0-1 0 0 0,0 0 0 0 0,1 1 1 0 0,0 1-29 0 0,1-7 38 0 0,0 1 0 0 0,1-2 0 0 0,-1 1 0 0 0,1 0 0 0 0,-1 0 0 0 0,1-1 0 0 0,0 0 1 0 0,0 1-1 0 0,0-1 0 0 0,0 0 0 0 0,0-1 0 0 0,1 1 0 0 0,-1 0 0 0 0,1-1 0 0 0,-1 0 0 0 0,1 0 1 0 0,-1 0-1 0 0,1 0 0 0 0,0 0 0 0 0,-1-1 0 0 0,1 0 0 0 0,0 0 0 0 0,-1 0 0 0 0,1 0 0 0 0,0 0 1 0 0,-1-1-1 0 0,1 1 0 0 0,0-1 0 0 0,-1 0 0 0 0,1 0 0 0 0,-1-1 0 0 0,1 1 0 0 0,2-2-38 0 0,15-10 89 0 0,0 0-1 0 0,0-1 1 0 0,-1-1-1 0 0,-1-1 0 0 0,-1-1 1 0 0,0-1-1 0 0,-1 0 1 0 0,-1-1-1 0 0,-1-1 0 0 0,0 0 1 0 0,-2-1-1 0 0,0-1 1 0 0,-2 0-1 0 0,0 0 0 0 0,-2-1 1 0 0,0-1-1 0 0,-1 0-88 0 0,11-97-126 0 0,-18 117 103 0 0,-2-1-1 0 0,1 0 1 0 0,0 0 0 0 0,-1 0-1 0 0,0 1 1 0 0,0-1-1 0 0,0 0 1 0 0,-1 1-1 0 0,0-1 1 0 0,1 1-1 0 0,-2 0 1 0 0,1-1-1 0 0,0 1 1 0 0,-1 0 0 0 0,0 0-1 0 0,0 1 1 0 0,0-1-1 0 0,0 0 1 0 0,-1 1-1 0 0,1 0 1 0 0,-1 0-1 0 0,0 0 1 0 0,-3-2 23 0 0,5 4-11 0 0,0 0 1 0 0,0 0-1 0 0,-1 1 0 0 0,1-1 1 0 0,0 0-1 0 0,-1 1 0 0 0,1-1 1 0 0,0 1-1 0 0,-1 0 0 0 0,1 0 1 0 0,-1 0-1 0 0,1 0 1 0 0,-1 0-1 0 0,1 0 0 0 0,0 1 1 0 0,-1-1-1 0 0,1 1 0 0 0,0 0 1 0 0,-1 0-1 0 0,1 0 0 0 0,0 0 1 0 0,0 0-1 0 0,0 0 1 0 0,0 0-1 0 0,0 1 0 0 0,0-1 1 0 0,0 1-1 0 0,0-1 0 0 0,1 1 1 0 0,-1 0-1 0 0,1 0 1 0 0,-1 0-1 0 0,1 0 0 0 0,-1 0 11 0 0,-38 74-326 0 0,39-74 326 0 0,-4 8 13 0 0,0 2 0 0 0,1-1 1 0 0,0 0-1 0 0,0 1 0 0 0,1 0 0 0 0,1 0 1 0 0,0 0-1 0 0,0 0 0 0 0,2 0 1 0 0,-1 0-1 0 0,1 1 0 0 0,1-1 0 0 0,1 0 1 0 0,-1 0-1 0 0,2 0 0 0 0,-1 0 1 0 0,2 0-1 0 0,0-1 0 0 0,0 1 0 0 0,1-1 1 0 0,0 0-1 0 0,1-1 0 0 0,0 1 1 0 0,1-1-1 0 0,0 0 0 0 0,1-1 1 0 0,0 1-1 0 0,0-2 0 0 0,5 4-13 0 0,-6-6 3 0 0,0-1-1 0 0,1 0 1 0 0,0 0 0 0 0,0 0-1 0 0,0-1 1 0 0,0-1 0 0 0,1 1-1 0 0,0-2 1 0 0,-1 1 0 0 0,1-1-1 0 0,0 0 1 0 0,0-1 0 0 0,0 0-1 0 0,1 0 1 0 0,-1-1 0 0 0,0 0-1 0 0,0-1 1 0 0,0 0 0 0 0,7-2-3 0 0,34-29-3166 0 0,-36 18-1561 0 0,-3-2-4789 0 0,-9 12-101 0 0</inkml:trace>
  <inkml:trace contextRef="#ctx0" brushRef="#br0" timeOffset="9140.894">2725 991 9402 0 0,'0'0'2898'0'0,"0"0"-715"0"0,0 0-385 0 0,0 0-194 0 0,0 0-230 0 0,0 0-267 0 0,0 0-195 0 0,0 0-132 0 0,0 0-73 0 0,0 0-60 0 0,0 0-99 0 0,0 0-120 0 0,-21 31-105 0 0,-62 99-91 0 0,17-19 174 0 0,60-102-383 0 0,1 1-1 0 0,0 0 0 0 0,0 1 0 0 0,1-1 1 0 0,0 1-1 0 0,1 0 0 0 0,1 0 0 0 0,-1 0 0 0 0,2 0 1 0 0,-1 0-1 0 0,2 1 0 0 0,-1-1 0 0 0,2 0 1 0 0,-1 0-1 0 0,2 5-22 0 0,-1-12 9 0 0,1 0 1 0 0,-1-1 0 0 0,1 1-1 0 0,0-1 1 0 0,0 1 0 0 0,0-1-1 0 0,0 1 1 0 0,0-1 0 0 0,1 0-1 0 0,0 0 1 0 0,-1 0-1 0 0,1-1 1 0 0,0 1 0 0 0,0-1-1 0 0,1 1 1 0 0,-1-1 0 0 0,0 0-1 0 0,1 0 1 0 0,-1 0-1 0 0,1-1 1 0 0,0 1 0 0 0,0-1-1 0 0,-1 0 1 0 0,1 0 0 0 0,1 0-10 0 0,103 7 245 0 0,-90-8-199 0 0,-10-1-10 0 0,-1 1 1 0 0,1-1-1 0 0,-1 0 0 0 0,0-1 1 0 0,0 0-1 0 0,0 0 0 0 0,0 0 1 0 0,0-1-1 0 0,0 0 0 0 0,0 0 1 0 0,-1-1-1 0 0,0 0 0 0 0,0 0 1 0 0,0-1-1 0 0,3-2-36 0 0,24-33-2191 0 0,-19 7-3092 0 0,-9-4-4510 0 0,-5 29 300 0 0</inkml:trace>
  <inkml:trace contextRef="#ctx0" brushRef="#br0" timeOffset="9387.475">2452 1271 8882 0 0,'0'0'2778'0'0,"0"0"-842"0"0,0 0-486 0 0,0 0 8 0 0,0 0 41 0 0,0 0-129 0 0,0 0-213 0 0,0 0-216 0 0,0 0-205 0 0,0 0-133 0 0,0 0-83 0 0,0 0-94 0 0,0 0-74 0 0,28 8-89 0 0,89 24-70 0 0,-39-28 20 0 0,-63-8-173 0 0,160-43-372 0 0,-60 7-2675 0 0,-70 24 498 0 0,6-5-3589 0 0,-21 9-1137 0 0,-14 5 1599 0 0</inkml:trace>
  <inkml:trace contextRef="#ctx0" brushRef="#br0" timeOffset="9719.461">3172 251 11971 0 0,'0'0'1893'0'0,"0"0"-507"0"0,0 0-334 0 0,0 0-141 0 0,0 0-44 0 0,0 0 5 0 0,0 0-8 0 0,0 0 7 0 0,0 0-39 0 0,0 0-98 0 0,0 0-70 0 0,0 0-80 0 0,0 0-60 0 0,10 35-65 0 0,35 111-59 0 0,42 53 584 0 0,-62-142-969 0 0,-3 2 0 0 0,-2 0 0 0 0,-2 2 0 0 0,-4 0-1 0 0,-2 0 1 0 0,-3 2 0 0 0,1 55-15 0 0,-10-103-121 0 0,-2-1 1 0 0,0 0-1 0 0,-1 1 0 0 0,0-1 0 0 0,-1 0 0 0 0,-1 0 0 0 0,0-1 1 0 0,-1 1-1 0 0,-1-1 0 0 0,1 0 0 0 0,-2-1 0 0 0,0 0 0 0 0,-1 0 0 0 0,-8 9 121 0 0,-6 5-769 0 0,-2-1-1 0 0,0-1 0 0 0,-2-1 0 0 0,-1-1 0 0 0,-19 11 770 0 0,-66 38-5779 0 0,58-37-1453 0 0,31-18-188 0 0</inkml:trace>
  <inkml:trace contextRef="#ctx0" brushRef="#br0" timeOffset="12924.022">1499 96 0 0 0,'0'0'655'0'0,"0"0"382"0"0,0 0 112 0 0,0 0 60 0 0,0 0 256 0 0,0 0 160 0 0,0 0 24 0 0,0 0-101 0 0,0 0-248 0 0,0 0-234 0 0,0 0-209 0 0,0 0-159 0 0,-14 5-103 0 0,-41 17-43 0 0,25 12 722 0 0,27-24-888 0 0,-4 10 73 0 0,1 0 0 0 0,1 1 0 0 0,1 0-1 0 0,0 0 1 0 0,2 0 0 0 0,0 0 0 0 0,2 5-459 0 0,-5 39 693 0 0,-26 302 1426 0 0,17-267-1358 0 0,6 0 1 0 0,3 86-762 0 0,5-172 81 0 0,1 0-1 0 0,0 1 1 0 0,1-1 0 0 0,1 0-1 0 0,0 0 1 0 0,0-1 0 0 0,2 1-1 0 0,0-1 1 0 0,0 0 0 0 0,1 0-1 0 0,1 0 1 0 0,0-1 0 0 0,1 0 0 0 0,0 0-1 0 0,1-1 1 0 0,0 0 0 0 0,1-1-1 0 0,0 1 1 0 0,0-2 0 0 0,1 0-1 0 0,1 0 1 0 0,9 5-81 0 0,30 11 41 0 0,-16-21-3121 0 0,-34-4 926 0 0,-1 0-1674 0 0,0 0-3213 0 0,0 0-3284 0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1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0 7178 0 0,'0'0'3378'0'0,"0"0"-1281"0"0,0 0-756 0 0,0 0-340 0 0,0 0-89 0 0,0 0-9 0 0,0 0-13 0 0,0 0-53 0 0,0 0-105 0 0,0 0-135 0 0,0 0-152 0 0,-2 17-126 0 0,-12 128 212 0 0,-14 53-2089 0 0,20-175-1899 0 0,-3-4-4818 0 0,10-16 6461 0 0,-5 5-4243 0 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1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9202 0 0,'0'0'7169'0'0,"0"0"-6424"0"0,0 0-97 0 0,0 0-40 0 0,0 0 64 0 0,0 0-104 0 0,0 0-208 0 0,0 0-304 0 0,0 0-328 0 0,0 0-248 0 0,0 0-288 0 0,0 0-536 0 0,0 0-841 0 0,0 0-1360 0 0,36 3-1704 0 0,-25 8-856 0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17156 0 0,'0'0'879'0'0,"0"0"27"0"0,0 0 160 0 0,0 0 128 0 0,0 0-80 0 0,0 0-288 0 0,0 0-291 0 0,1 32-243 0 0,0 101-164 0 0,10-74-59 0 0,-3-52-118 0 0,28 9-2985 0 0,-23-18-1185 0 0,-3-3-3305 0 0,-5 1-1815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16339 0 0,'0'0'1185'0'0,"0"0"-377"0"0,0 0-272 0 0,0 0-128 0 0,0 0-160 0 0,0 0-224 0 0,0 0-408 0 0,0 0-544 0 0,0 0-792 0 0,0 0-1297 0 0,0 0-2520 0 0,0 0-2425 0 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20148 0 0,'0'0'728'0'0,"0"0"-70"0"0,0 0 110 0 0,0 0 150 0 0,0 0-38 0 0,0 0-173 0 0,0 0-179 0 0,1 34-131 0 0,7 107-79 0 0,28 204 396 0 0,-15-207-858 0 0,-15-80-455 0 0,1 23-834 0 0,-5-28-7953 0 0,-3-52 3249 0 0,0-1 4001 0 0,0 0 847 0 0,-2 0-4351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3:26.3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1356 2118 0 0 0,'0'0'0'0'0,"0"0"0"0"0,0 0 0 0 0,0 0 0 0 0,0 0 0 0 0,0 0 0 0 0,0 0 0 0 0,0 0 0 0 0,0 0 0 0 0</inkml:trace>
  <inkml:trace contextRef="#ctx0" brushRef="#br0" timeOffset="40378.053">2453 45 0 0 0,'0'0'1068'0'0,"0"0"92"0"0,0 0 79 0 0,0 0 66 0 0,-9 4 11299 0 0,-24 40-9402 0 0,-117 146-1274 0 0,82-67-1318 0 0,5-31 90 0 0,14-22-396 0 0,-34 65-39 0 0,20-21-173 0 0,-51 48 68 0 0,19-39-161 0 0,18-3 9 0 0,-17 3 8 0 0,57-72-65 0 0,10-7 30 0 0,-15 8 63 0 0,26-30-53 0 0,-19 33-1 0 0,-7 19-11 0 0,7-1 0 0 0,-17 4 26 0 0,32-51-4 0 0,20-26 9 0 0,0 0 0 0 0,0 0-14 0 0,0 0 0 0 0,0 0 12 0 0,0 0-13 0 0,0 0-11 0 0,0 0-9 0 0,0 0-7 0 0,0 0 22 0 0,0 0 26 0 0,0 0 19 0 0,0 0-11 0 0,0 0-37 0 0,0 0-6 0 0,0 0-1 0 0,0 0 5 0 0,0 0-10 0 0,0 0 12 0 0,0 0 18 0 0,0 0-12 0 0,0 0 9 0 0,0 0-5 0 0,0 0 11 0 0,5-15-20 0 0,24-34 82 0 0,2 1 0 0 0,2 1 0 0 0,2 2 1 0 0,12-9-71 0 0,-22 25 103 0 0,151-166 242 0 0,5-25-167 0 0,-113 138-94 0 0,62-95-11 0 0,2-10-56 0 0,-82 99 38 0 0,-8 2-20 0 0,-13 18-39 0 0,0 18 12 0 0,-2-7-7 0 0,-8-3 14 0 0,14 8-74 0 0,-2-13 35 0 0,-31 64 33 0 0,-11 5-171 0 0,-59 95 56 0 0,-22 34 92 0 0,-208 334 31 0 0,146-235-36 0 0,44-63 34 0 0,12-25-48 0 0,80-124 31 0 0,0 1 1 0 0,1 0-1 0 0,1 2 1 0 0,1-1-1 0 0,1 2 1 0 0,1 0-1 0 0,1 1 1 0 0,-2 8 1 0 0,-94 118-3 0 0,86-103 12 0 0,22-47-1 0 0,-7 16-105 0 0,12-24 1 0 0,62-74 207 0 0,180-188-125 0 0,-186 182-140 0 0,-61 87 140 0 0,0 0-8 0 0,-17 12-252 0 0,-138 167 86 0 0,109-119 170 0 0,-22 30 4 0 0,57-80 18 0 0,-1 1-85 0 0,20-24-32 0 0,175-226 90 0 0,-182 236 35 0 0,-1 2-23 0 0,-13 3-99 0 0,1 6 70 0 0,-1 2 1 0 0,1-1 0 0 0,1 2-1 0 0,0-1 1 0 0,0 2 0 0 0,1-1-1 0 0,1 2 1 0 0,-8 11 39 0 0,-15 17-86 0 0,-65 106 0 0 0,79-92 22 0 0,18-54 74 0 0,0-1 22 0 0,-1 4 887 0 0,1-5-877 0 0,0 1-18 0 0,0 0 12 0 0,0 0-19 0 0,0 0 4 0 0,0 0 3 0 0,0 0-5 0 0,0 0-18 0 0,0 0 13 0 0,0 0-2 0 0,0 0-30 0 0,0 0 29 0 0,2 11-138 0 0,43-66 210 0 0,82-121-155 0 0,-123 168-20 0 0,-41 54-125 0 0,-73 117 7 0 0,167-236 209 0 0,65-137 369 0 0,36-69-323 0 0,-36 77-22 0 0,-75 136-16 0 0,-47 65 10 0 0,0 1-8 0 0,0 0-5 0 0,0 0-17 0 0,0 0-15 0 0,0 0-23 0 0,-3 22-158 0 0,-33 52 190 0 0,-38 48 9 0 0,9-16-29 0 0,59-100-39 0 0,10-20 51 0 0,11-22 2 0 0,182-307 5 0 0,-75 126-37 0 0,-116 203 58 0 0,-3 7-108 0 0,-4 18-52 0 0,-6 11 133 0 0,0 0 0 0 0,-2-1 0 0 0,0 0 0 0 0,-1-1 0 0 0,-2 0 0 0 0,-10 15 26 0 0,-168 269-43 0 0,162-245-60 0 0,28-57-1 0 0,0-2-41 0 0,11-5-120 0 0,174-230 437 0 0,-129 158-134 0 0,-3-2 1 0 0,31-66-39 0 0,-59 86 101 0 0,-25 58-50 0 0,0 1 1 0 0,0 0-35 0 0,-17 19-174 0 0,-104 161 45 0 0,40-66 144 0 0,95-112-53 0 0,55-85 395 0 0,0-8-275 0 0,-4-2 0 0 0,29-58-99 0 0,-16 23 0 0 0,-63 100 65 0 0,-14 21 19 0 0,-12 18-129 0 0,-141 189-111 0 0,98-130 209 0 0,70-74-132 0 0,149-177 390 0 0,-140 153-296 0 0,-2-2 1 0 0,-2-1-1 0 0,0-1 0 0 0,-2-1 0 0 0,-1-3-15 0 0,-8-4 150 0 0,-40 46-317 0 0,-15 35 208 0 0,68-70 87 0 0,3 3-120 0 0,-35 11 246 0 0,-74 48-273 0 0,-91 52 275 0 0,45-22-27 0 0,-38 35 93 0 0,143-83-296 0 0,37-18 82 0 0,260-122 187 0 0,-85 44-228 0 0,-133 59-82 0 0,-55 22 30 0 0,0 0 10 0 0,0 0 5 0 0,0 0-26 0 0,0 0 0 0 0,-23 11 14 0 0,-360 172 72 0 0,272-127-58 0 0,111-55-35 0 0,0-1 1 0 0,0 1 0 0 0,0 0-1 0 0,0-1 1 0 0,0 1 0 0 0,0 0-1 0 0,0-1 1 0 0,0 1 0 0 0,1 0-1 0 0,-1-1 1 0 0,0 1 0 0 0,0 0-1 0 0,0-1 1 0 0,1 1 0 0 0,-1 0 0 0 0,0-1-1 0 0,1 1 1 0 0,-1-1 0 0 0,0 1-1 0 0,1-1 1 0 0,-1 1 0 0 0,1-1-1 0 0,-1 1 1 0 0,1-1 0 0 0,-1 1-1 0 0,1-1 1 0 0,0 1 0 0 0,-1-1-1 0 0,1 0 1 0 0,-1 1 0 0 0,1-1 0 0 0,0 0-1 0 0,-1 0 1 0 0,1 1 0 0 0,0-1-1 0 0,-1 0 1 0 0,1 0 0 0 0,0 0-1 0 0,-1 0 1 0 0,1 0 0 0 0,0 0-1 0 0,-1 0 1 0 0,1 0 0 0 0,0 0-1 0 0,-1 0 1 0 0,1-1 0 0 0,0 1 0 0 0,-1 0-1 0 0,1 0 1 0 0,0-1 0 0 0,-1 1-1 0 0,1 0 1 0 0,-1-1 0 0 0,1 1-1 0 0,0 0 1 0 0,-1-1 0 0 0,1 1-1 0 0,-1-1 1 0 0,1 1 0 0 0,-1-1-1 0 0,0 1 1 0 0,1-1 0 0 0,-1 1 0 0 0,1-2 2 0 0,194-99 138 0 0,-36 20-134 0 0,-148 77 74 0 0,-140 77-113 0 0,58-37 19 0 0,-189 111 48 0 0,236-128-261 0 0,24-19 155 0 0,13 0 17 0 0,0-4 71 0 0,0-1 0 0 0,-1 0 0 0 0,1 0 0 0 0,-1-2 0 0 0,-1 1 0 0 0,1-1 0 0 0,-1-1 0 0 0,6-5-14 0 0,35-22 15 0 0,220-124 14 0 0,-190 112-24 0 0,-75 45 219 0 0,-5 6-247 0 0,0 8 48 0 0,9 17-3 0 0,-2 0 0 0 0,-1 1 1 0 0,-1 0-1 0 0,-2 0 0 0 0,0 1 1 0 0,-3-1-1 0 0,0 1 0 0 0,-2 0 1 0 0,-3 22-23 0 0,3-1 3 0 0,-17 153 30 0 0,21-349 542 0 0,9-126-661 0 0,5 136 61 0 0,-13 103-45 0 0,-3 53-153 0 0,6 568 388 0 0,-8-589-177 0 0,0-1 16 0 0,0 0 12 0 0,0 0 11 0 0,0 0 19 0 0,0 0 14 0 0,0 0 0 0 0,0 0 12 0 0,-22-82 216 0 0,14 33-298 0 0,3-2-1 0 0,1 1 0 0 0,3 0 1 0 0,4-27 10 0 0,-1-12-16 0 0,1-85-99 0 0,-3 174 118 0 0,0 0 11 0 0,0 0-67 0 0,0 51-323 0 0,-1 24 394 0 0,11 149 9 0 0,1-145-3 0 0,-4 1 0 0 0,-4 0 0 0 0,-3 15-24 0 0,-6-74 114 0 0,-3-30 142 0 0,-4-351-394 0 0,13 275 76 0 0,-3 44 136 0 0,-5 213-291 0 0,36 94 246 0 0,-28-223-18 0 0,0-42-3 0 0,0-1 3 0 0,0 0-13 0 0,0 0 9 0 0,0 0 0 0 0,3 7-19 0 0,-2-7 30 0 0,-1 0-14 0 0,0 0-21 0 0,1 37 133 0 0,1-32-4114 0 0,-4-6-8353 0 0,1 1 1769 0 0</inkml:trace>
  <inkml:trace contextRef="#ctx0" brushRef="#br0" timeOffset="50280.976">684 560 5281 0 0,'0'0'2549'0'0,"0"0"-191"0"0,0 0-90 0 0,0 0 7 0 0,0 0-176 0 0,0 0-340 0 0,0 0-360 0 0,0 0-289 0 0,0 0-210 0 0,0 0-140 0 0,0 0-100 0 0,-3 0-102 0 0,3 0-506 0 0,0 0 1 0 0,0 0 0 0 0,1 1 0 0 0,-1-1-1 0 0,0 0 1 0 0,0 0 0 0 0,0 1-1 0 0,0-1 1 0 0,0 0 0 0 0,1 1-1 0 0,-1-1 1 0 0,0 0 0 0 0,0 1-1 0 0,0-1 1 0 0,0 0 0 0 0,0 1-1 0 0,0-1 1 0 0,0 0 0 0 0,0 1 0 0 0,0-1-1 0 0,0 0 1 0 0,0 1 0 0 0,0-1-1 0 0,-1 0 1 0 0,1 1 0 0 0,0-1-1 0 0,0 0 1 0 0,0 1 0 0 0,0-1-1 0 0,0 0 1 0 0,-1 0 0 0 0,1 1-1 0 0,0-1 1 0 0,0 0 0 0 0,0 0 0 0 0,-1 1-1 0 0,1-1 1 0 0,0 0 0 0 0,0 0-1 0 0,-1 0 1 0 0,1 1 0 0 0,0-1-1 0 0,-1 0 1 0 0,1 0 0 0 0,0 0-1 0 0,-1 0 1 0 0,1 0 0 0 0,0 0-1 0 0,-1 0 1 0 0,1 0 0 0 0,0 0 0 0 0,-1 0-1 0 0,1 0-52 0 0,8 15 275 0 0,66 131 1109 0 0,-51-88-1247 0 0,24 97 96 0 0,-45-135 29 0 0,-4-29 501 0 0,-27-82-588 0 0,18 35-149 0 0,3 0 1 0 0,2 0-1 0 0,1-44-26 0 0,22-62-10 0 0,-16 160 8 0 0,1 0 0 0 0,-1 1 1 0 0,0-1-1 0 0,1 1 0 0 0,-1 0 0 0 0,1 0 0 0 0,0-1 0 0 0,-1 1 0 0 0,1 0 0 0 0,0 0 0 0 0,0 0 0 0 0,-1 1 0 0 0,1-1 0 0 0,0 0 0 0 0,0 1 0 0 0,0-1 0 0 0,0 1 0 0 0,0 0 0 0 0,0-1 0 0 0,0 1 0 0 0,0 0 0 0 0,0 0 0 0 0,0 0 0 0 0,0 1 0 0 0,0-1 0 0 0,0 0 0 0 0,0 1 0 0 0,0-1 0 0 0,0 1 0 0 0,0 0 0 0 0,0 0 0 0 0,0 0 0 0 0,-1 0 0 0 0,1 0 0 0 0,0 0 0 0 0,-1 0 1 0 0,1 0-1 0 0,-1 1 0 0 0,1-1 0 0 0,-1 1 0 0 0,1-1 0 0 0,-1 1 0 0 0,0-1 0 0 0,0 1 0 0 0,0 0 0 0 0,1 0 2 0 0,45 57 64 0 0,-27-11-76 0 0,6 99-1161 0 0,-25-146 889 0 0,0-1 0 0 0,0 0 0 0 0,0 0 0 0 0,0 0 0 0 0,0 0 0 0 0,0 0 0 0 0,-1 0 0 0 0,1 0 0 0 0,0-1 0 0 0,0 1 0 0 0,0 0 0 0 0,0 0 0 0 0,0-1 0 0 0,0 1 0 0 0,0 0 0 0 0,-1-1 0 0 0,1 1 0 0 0,0-1 0 0 0,0 1 0 0 0,-1-1 0 0 0,1 0-1 0 0,0 1 1 0 0,-1-1 0 0 0,1 0 0 0 0,0 1 0 0 0,-1-1 0 0 0,1 0 0 0 0,-1 0 0 0 0,1 1 0 0 0,-1-1 0 0 0,0 0 0 0 0,1 0 0 0 0,-1 0 0 0 0,0 0 0 0 0,1 0 0 0 0,-1 0 0 0 0,0 1 0 0 0,0-2 284 0 0,1 0-2321 0 0,3-6-9595 0 0</inkml:trace>
  <inkml:trace contextRef="#ctx0" brushRef="#br0" timeOffset="50961.055">1024 888 3169 0 0,'0'0'2466'0'0,"0"0"-263"0"0,0 0 22 0 0,0 0 23 0 0,0 0-277 0 0,0 0-430 0 0,0 0-322 0 0,0 0-200 0 0,0 0-103 0 0,0 0-67 0 0,0 0-61 0 0,0 0-53 0 0,0 0-75 0 0,5-1-39 0 0,-3 1-555 0 0,-1 0-1 0 0,1 0 1 0 0,-1 0-1 0 0,1 0 1 0 0,0 0-1 0 0,-1 0 1 0 0,1 0 0 0 0,-1 1-1 0 0,1-1 1 0 0,-1 1-1 0 0,1-1 1 0 0,-1 1-1 0 0,0-1 1 0 0,1 1-1 0 0,-1 0 1 0 0,0 0 0 0 0,1 0-1 0 0,-1-1 1 0 0,0 1-1 0 0,0 0 1 0 0,0 1-1 0 0,0-1 1 0 0,0 0-1 0 0,0 0 1 0 0,0 0 0 0 0,0 1-1 0 0,0-1 1 0 0,0 0-1 0 0,-1 1 1 0 0,1-1-1 0 0,-1 1 1 0 0,1-1-1 0 0,-1 1 1 0 0,1-1 0 0 0,-1 1-1 0 0,0-1 1 0 0,0 1-1 0 0,0-1 1 0 0,0 2-66 0 0,21 108 1288 0 0,-13-89-1048 0 0,-7-22-189 0 0,-1 0 39 0 0,0 0 33 0 0,0 0 58 0 0,0 0 17 0 0,-7-15 165 0 0,-28-110-243 0 0,27 191-222 0 0,8 16-499 0 0,6-78-1648 0 0,-2-5-2369 0 0,-1 1-4412 0 0,-3 0-2211 0 0</inkml:trace>
  <inkml:trace contextRef="#ctx0" brushRef="#br0" timeOffset="51899.152">456 383 0 0 0,'0'0'800'0'0,"0"0"672"0"0,0 0 460 0 0,0 0 281 0 0,0 0 101 0 0,0 0-87 0 0,0 0-226 0 0,0 0-224 0 0,0 0-198 0 0,0 0-140 0 0,0 0-77 0 0,0 0-91 0 0,-8-3 3757 0 0,10-3-4879 0 0,0 1 0 0 0,1 0 0 0 0,-1 0 0 0 0,1 0 0 0 0,0 1 1 0 0,0-1-1 0 0,1 0 0 0 0,-1 1 0 0 0,1 0 0 0 0,0 0 0 0 0,0 0 0 0 0,0 1 0 0 0,1-1 1 0 0,0 1-1 0 0,-1 0 0 0 0,1 0 0 0 0,0 0 0 0 0,0 1 0 0 0,5-2-149 0 0,4-4 261 0 0,25-13-142 0 0,1 2 1 0 0,1 1-1 0 0,0 3 1 0 0,15-3-120 0 0,-44 14 10 0 0,78-22 958 0 0,-238 49-543 0 0,131-22-374 0 0,8 2-5 0 0,0-1 0 0 0,0-1 0 0 0,0 0 0 0 0,1 0 0 0 0,-1-1 0 0 0,0 0 0 0 0,0 0 0 0 0,0-1 0 0 0,0 0 0 0 0,0-1 1 0 0,0 1-1 0 0,1-2 0 0 0,-1 0 0 0 0,1 0 0 0 0,-1 0 0 0 0,1-1 0 0 0,0 0 0 0 0,0-1 0 0 0,1 1 0 0 0,0-2 0 0 0,-2 0-46 0 0,6 2-47 0 0,1 1 0 0 0,0-1 1 0 0,0 1-1 0 0,0-1 0 0 0,0 0 0 0 0,0 0 0 0 0,1 0 0 0 0,-1 0 1 0 0,1 0-1 0 0,0-1 0 0 0,1 1 0 0 0,-1 0 0 0 0,1 0 1 0 0,0-1-1 0 0,0 1 0 0 0,0 0 0 0 0,0 0 0 0 0,1-1 0 0 0,-1 1 1 0 0,1 0-1 0 0,1 0 47 0 0,26-47-5037 0 0,-17 43-1064 0 0,-3 1-6521 0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3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13011 0 0,'0'0'2884'0'0,"0"0"-1305"0"0,0 0-598 0 0,0 0-45 0 0,0 0 71 0 0,0 0-23 0 0,0 0-96 0 0,0 0-165 0 0,0 0-154 0 0,0 0-83 0 0,0 0-71 0 0,0 0-42 0 0,33-2-30 0 0,105-9-83 0 0,42-12 96 0 0,-94 11-1836 0 0,-46 8-2775 0 0,-1-2-6987 0 0,-32 5 2424 0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3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14219 0 0,'0'0'1627'0'0,"0"0"-263"0"0,0 0-25 0 0,0 0-82 0 0,0 0-228 0 0,0 0-327 0 0,0 0-321 0 0,0 0-173 0 0,1 33-133 0 0,2 99-106 0 0,9-80-269 0 0,7-35-2733 0 0,-5-33-10740 0 0,-13 12 8709 0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3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8034 0 0,'0'0'2104'0'0,"0"0"-856"0"0,0 0-535 0 0,0 0-689 0 0,0 0-745 0 0,0 0-575 0 0,0 0-920 0 0,0 0-1633 0 0,0 0-192 0 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8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238 475 0 0 0,'0'0'1446'0'0,"0"0"143"0"0,0 0 165 0 0,0 0 128 0 0,0 0-53 0 0,0 0-202 0 0,0 0-257 0 0,0 0-266 0 0,0 0-170 0 0,0 0-125 0 0,-13-1-102 0 0,-43 0-60 0 0,10 20 611 0 0,36-10-930 0 0,0-2-230 0 0,1 0-1 0 0,1 1 1 0 0,-1 0 0 0 0,1 1 0 0 0,1 0 0 0 0,0 0 0 0 0,0 1 0 0 0,1-1-1 0 0,0 1 1 0 0,0 1 0 0 0,1-1 0 0 0,1 1 0 0 0,0 0 0 0 0,0 0 0 0 0,1 1-1 0 0,0-1 1 0 0,1 1 0 0 0,1-1 0 0 0,0 1 0 0 0,0-1 0 0 0,1 8-98 0 0,0-16 36 0 0,-1-1 0 0 0,1 1 0 0 0,-1 0-1 0 0,1 0 1 0 0,0 0 0 0 0,0 0 0 0 0,1-1 0 0 0,-1 1 0 0 0,0 0 0 0 0,1 0 0 0 0,0-1 0 0 0,0 1 0 0 0,0 0-1 0 0,0-1 1 0 0,0 1 0 0 0,0 0 0 0 0,1-1 0 0 0,-1 0 0 0 0,1 1 0 0 0,-1-1 0 0 0,1 0 0 0 0,0 0 0 0 0,0 0 0 0 0,0 0-1 0 0,0 0 1 0 0,1 0 0 0 0,-1-1 0 0 0,0 1 0 0 0,1-1 0 0 0,-1 1 0 0 0,1-1 0 0 0,-1 0 0 0 0,1 0 0 0 0,0 0-1 0 0,0-1 1 0 0,-1 1 0 0 0,1 0 0 0 0,0-1 0 0 0,2 0-36 0 0,4 0 157 0 0,0 0-1 0 0,-1 0 0 0 0,1-1 1 0 0,-1-1-1 0 0,0 0 1 0 0,1 0-1 0 0,-1 0 0 0 0,0-1 1 0 0,0 0-1 0 0,-1 0 1 0 0,1-1-1 0 0,0 0 0 0 0,-1-1 1 0 0,0 0-1 0 0,0 0 1 0 0,-1 0-1 0 0,1-1 0 0 0,-1 0 1 0 0,0 0-157 0 0,96-135 878 0 0,-61 49-532 0 0,-41 92-306 0 0,0 0-63 0 0,0 0-50 0 0,0 0-89 0 0,-6 16-623 0 0,0-3 743 0 0,1 1 1 0 0,1 1 0 0 0,0-1-1 0 0,1 0 1 0 0,0 1 0 0 0,1 0-1 0 0,1 0 1 0 0,0 0 0 0 0,2 14 41 0 0,0-26 14 0 0,1 1 0 0 0,-1-1-1 0 0,1 0 1 0 0,0 0 0 0 0,0 0 0 0 0,1 0 0 0 0,-1-1 0 0 0,1 1 0 0 0,-1 0 0 0 0,1-1 0 0 0,0 0 0 0 0,0 0 0 0 0,0 0-1 0 0,0 0 1 0 0,0 0 0 0 0,0 0 0 0 0,0-1 0 0 0,1 0 0 0 0,-1 1 0 0 0,1-1 0 0 0,-1-1 0 0 0,1 1 0 0 0,-1 0-1 0 0,1-1 1 0 0,-1 0 0 0 0,1 0 0 0 0,0 0 0 0 0,-1 0 0 0 0,1 0 0 0 0,-1-1 0 0 0,1 0 0 0 0,0 1 0 0 0,-1-1 0 0 0,0-1-1 0 0,1 1 1 0 0,-1 0 0 0 0,0-1 0 0 0,1 0 0 0 0,-1 1 0 0 0,0-2 0 0 0,0 1 0 0 0,2-2-14 0 0,19-15 86 0 0,-1-1 1 0 0,0-2-1 0 0,-2 0 1 0 0,0-1-1 0 0,-2-1 1 0 0,-1-1-1 0 0,0-1 1 0 0,-2 0-1 0 0,-1-1 1 0 0,-1-1-1 0 0,-2 0 1 0 0,0-1-1 0 0,0-8-86 0 0,-4 9-12 0 0,-2 0 1 0 0,-1 0-1 0 0,-1 0 0 0 0,-2-1 1 0 0,0 1-1 0 0,-2-1 0 0 0,-1 1 1 0 0,-5-25 11 0 0,6 49-2 0 0,0 0 1 0 0,-1 1-1 0 0,1-1 1 0 0,-1 1-1 0 0,0-1 1 0 0,0 1-1 0 0,0-1 1 0 0,0 1 0 0 0,0 0-1 0 0,-1-1 1 0 0,0 1-1 0 0,0 0 1 0 0,0 0-1 0 0,0 0 1 0 0,0 0-1 0 0,0 1 1 0 0,-1-1-1 0 0,1 1 1 0 0,-1-1-1 0 0,0 1 1 0 0,0 0-1 0 0,0 0 1 0 0,0 0 0 0 0,0 0-1 0 0,0 0 1 0 0,0 1-1 0 0,-1 0 1 0 0,1-1-1 0 0,-1 1 1 0 0,1 1 1 0 0,0 0-16 0 0,-1 1 0 0 0,1 1 0 0 0,0-1 0 0 0,0 0 0 0 0,0 1 0 0 0,0 0 0 0 0,0 0 0 0 0,0 0 0 0 0,0 0 0 0 0,0 0 0 0 0,1 0 0 0 0,-1 1 0 0 0,1-1 0 0 0,0 1 0 0 0,0 0 0 0 0,0-1 0 0 0,0 1 0 0 0,0 0 0 0 0,1 0 0 0 0,-1 0 0 0 0,1 1 0 0 0,-1 0 16 0 0,-10 27 13 0 0,1 1 1 0 0,1 1 0 0 0,1-1 0 0 0,2 2 0 0 0,2-1 0 0 0,1 1-1 0 0,1 0 1 0 0,2-1 0 0 0,2 1 0 0 0,0 0 0 0 0,3 2-14 0 0,-1-11 33 0 0,1 0 1 0 0,1 0 0 0 0,1 0 0 0 0,1-1-1 0 0,1 0 1 0 0,1 0 0 0 0,1-1 0 0 0,1 0-1 0 0,2-1 1 0 0,4 6-34 0 0,-15-23-58 0 0,1-1-1 0 0,0 1 1 0 0,0-1-1 0 0,0 0 1 0 0,0 0-1 0 0,1 0 1 0 0,0 0-1 0 0,0 0 1 0 0,0-1-1 0 0,0 0 1 0 0,0 1-1 0 0,1-2 1 0 0,-1 1-1 0 0,1 0 1 0 0,0-1-1 0 0,0 0 1 0 0,0 0-1 0 0,0-1 1 0 0,0 1-1 0 0,5 0 59 0 0,15-49-7763 0 0,-23 39 5311 0 0,2-7-2824 0 0,-2 4-2675 0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25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0 615 4209 0 0,'0'0'1643'0'0,"0"0"-81"0"0,0 0 46 0 0,0 0 250 0 0,0 0 189 0 0,0 0-56 0 0,0 0-261 0 0,0 0-367 0 0,0 0-306 0 0,0 0-225 0 0,0 0-105 0 0,2-5-25 0 0,57-205 4004 0 0,-43 172-4585 0 0,1 0-1 0 0,2 1 1 0 0,2 1 0 0 0,1 1 0 0 0,2 1-1 0 0,1 1 1 0 0,1 1 0 0 0,2 1 0 0 0,7-4-121 0 0,9-1 102 0 0,-27 72-122 0 0,2 133 367 0 0,-17-149-320 0 0,1 0 0 0 0,0 0 0 0 0,2 0 0 0 0,0-1 0 0 0,1 0 0 0 0,8 18-27 0 0,-13-36 5 0 0,-1 1 0 0 0,1-1 0 0 0,-1 0-1 0 0,1 0 1 0 0,0 0 0 0 0,-1 0 0 0 0,1 0 0 0 0,0 0 0 0 0,0 0 0 0 0,0 0 0 0 0,0-1 0 0 0,0 1 0 0 0,0 0 0 0 0,0-1 0 0 0,0 1 0 0 0,0 0 0 0 0,0-1 0 0 0,0 1 0 0 0,1-1 0 0 0,-1 1 0 0 0,0-1 0 0 0,0 0 0 0 0,0 0 0 0 0,1 1 0 0 0,-1-1 0 0 0,0 0 0 0 0,0 0 0 0 0,1 0 0 0 0,-1 0 0 0 0,0-1 0 0 0,0 1 0 0 0,1 0 0 0 0,-1 0 0 0 0,0-1 0 0 0,0 1 0 0 0,0-1 0 0 0,0 1 0 0 0,1-1 0 0 0,-1 1 0 0 0,0-1 0 0 0,0 0 0 0 0,0 0 0 0 0,0 1 0 0 0,0-1 0 0 0,-1 0-1 0 0,1 0 1 0 0,0 0 0 0 0,0 0 0 0 0,0 0 0 0 0,-1 0 0 0 0,1 0 0 0 0,0 0-5 0 0,224-240 210 0 0,-78 104-186 0 0,-147 138-27 0 0,0-1 1 0 0,0 0-1 0 0,0 0 0 0 0,0 1 1 0 0,0-1-1 0 0,0 0 1 0 0,0 1-1 0 0,0-1 1 0 0,0 0-1 0 0,0 0 0 0 0,0 1 1 0 0,0-1-1 0 0,0 0 1 0 0,1 1-1 0 0,-1-1 1 0 0,0 0-1 0 0,0 0 0 0 0,0 1 1 0 0,0-1-1 0 0,0 0 1 0 0,1 0-1 0 0,-1 0 1 0 0,0 1-1 0 0,0-1 0 0 0,0 0 1 0 0,1 0-1 0 0,-1 0 1 0 0,0 0-1 0 0,0 1 1 0 0,1-1-1 0 0,-1 0 1 0 0,0 0-1 0 0,0 0 0 0 0,1 0 1 0 0,-1 0-1 0 0,0 0 1 0 0,0 0-1 0 0,1 0 1 0 0,-1 0-1 0 0,0 1 0 0 0,1-1 1 0 0,-1 0-1 0 0,0-1 1 0 0,0 1-1 0 0,1 0 1 0 0,-1 0-1 0 0,0 0 0 0 0,0 0 1 0 0,1 0-1 0 0,-1 0 1 0 0,0 0-1 0 0,0 0 1 0 0,1 0-1 0 0,-1 0 0 0 0,0-1 1 0 0,0 1-1 0 0,1 0 3 0 0,-2 13 28 0 0,10 312 393 0 0,-5-185-1850 0 0,-4-139 887 0 0,0-1-131 0 0,0 0-195 0 0,0 0-285 0 0,0 0-319 0 0,12-14-12015 0 0,-7 9 4604 0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27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8466 0 0,'0'0'4185'0'0,"0"0"-2146"0"0,0 0-763 0 0,0 0 7 0 0,0 0-16 0 0,0 0-137 0 0,0 0-214 0 0,0 0-191 0 0,0 0-101 0 0,0 0-69 0 0,0 0-19 0 0,0 0 18 0 0,0 0 7 0 0,6 27 33 0 0,22 81 11 0 0,-28-106-583 0 0,0-1 0 0 0,1 0 0 0 0,-1 1 0 0 0,0-1 0 0 0,0 0 0 0 0,1 0 1 0 0,-1 1-1 0 0,1-1 0 0 0,-1 0 0 0 0,1 0 0 0 0,-1 0 0 0 0,1 0 0 0 0,0 1 0 0 0,0-1 0 0 0,0 0 0 0 0,-1 0 0 0 0,1 0 0 0 0,0-1 0 0 0,0 1 0 0 0,0 0 0 0 0,0 0 0 0 0,1 0 1 0 0,-1-1-1 0 0,0 1 0 0 0,0-1 0 0 0,0 1 0 0 0,0-1 0 0 0,1 1 0 0 0,-1-1 0 0 0,0 0 0 0 0,1 1 0 0 0,-1-1 0 0 0,0 0 0 0 0,1 0 0 0 0,-1 0 0 0 0,0 0 0 0 0,0 0 1 0 0,1 0-1 0 0,-1 0 0 0 0,0-1 0 0 0,1 1 0 0 0,-1 0 0 0 0,0-1 0 0 0,0 1 0 0 0,1-1-22 0 0,3-1 117 0 0,6-1-1 0 0,1-1 0 0 0,-1 0 0 0 0,0-1 0 0 0,0 0 1 0 0,-1 0-1 0 0,1-2 0 0 0,-1 1 0 0 0,-1-1 1 0 0,1-1-1 0 0,-1 1 0 0 0,0-2 0 0 0,-1 1 0 0 0,0-1 1 0 0,0 0-1 0 0,-1-1 0 0 0,0 0 0 0 0,-1 0 0 0 0,0-1 1 0 0,-1 1-1 0 0,0-1 0 0 0,0-1 0 0 0,0-3-116 0 0,-4 12-5 0 0,0 0 1 0 0,-1 0-1 0 0,1 0 0 0 0,-1 1 0 0 0,0-1 0 0 0,1 0 1 0 0,-1 0-1 0 0,-1 0 0 0 0,1 0 0 0 0,0 0 0 0 0,-1 1 1 0 0,1-1-1 0 0,-1 0 0 0 0,0 0 0 0 0,0 1 0 0 0,0-1 1 0 0,0 0-1 0 0,-1 1 0 0 0,1-1 0 0 0,-1 1 1 0 0,0 0-1 0 0,1-1 0 0 0,-1 1 0 0 0,0 0 0 0 0,0 0 1 0 0,0 0-1 0 0,0 0 0 0 0,-1 1 0 0 0,1-1 0 0 0,-1 0 1 0 0,1 1-1 0 0,-1 0 0 0 0,1 0 0 0 0,-1-1 0 0 0,0 2 1 0 0,1-1-1 0 0,-1 0 0 0 0,0 0 0 0 0,0 1 0 0 0,0 0 1 0 0,1-1-1 0 0,-1 1 0 0 0,0 0 0 0 0,0 0 0 0 0,0 1 1 0 0,0-1-1 0 0,-1 1 5 0 0,-4-1-232 0 0,0 1 1 0 0,0 0-1 0 0,0 1 1 0 0,0 0 0 0 0,0 0-1 0 0,0 0 1 0 0,0 1-1 0 0,1 0 1 0 0,-1 1-1 0 0,1 0 1 0 0,0 0-1 0 0,0 0 1 0 0,-5 5 231 0 0,-29 23-8282 0 0,28-22 3443 0 0,1-1-7532 0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26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1 302 13723 0 0,'0'0'1564'0'0,"0"0"-455"0"0,0 0-175 0 0,0 0 117 0 0,0 0 96 0 0,0 0-19 0 0,0 0-107 0 0,0 0-139 0 0,0 0-113 0 0,0 0-48 0 0,0 0-38 0 0,0 0-80 0 0,0 0-56 0 0,22 7-71 0 0,72 20-82 0 0,7-20 536 0 0,142-21-218 0 0,-129 6-2142 0 0,-114 8 738 0 0,0 0-191 0 0,-8 0-1886 0 0,-14 8-1496 0 0,4-2-3189 0 0,6-2-3447 0 0</inkml:trace>
  <inkml:trace contextRef="#ctx0" brushRef="#br0" timeOffset="245.45">75 531 10842 0 0,'0'0'2442'0'0,"0"0"-589"0"0,0 0-334 0 0,0 0-56 0 0,0 0-129 0 0,0 0-237 0 0,0 0-201 0 0,0 0-156 0 0,0 0-34 0 0,0 0 16 0 0,0 0-25 0 0,0 0-48 0 0,0 0-74 0 0,21 2-91 0 0,68 7-100 0 0,-6-22 194 0 0,-64 7-496 0 0,142-36-612 0 0,-106 32-2445 0 0,-1 0-3666 0 0,-36 7-337 0 0,-5 2-2961 0 0</inkml:trace>
  <inkml:trace contextRef="#ctx0" brushRef="#br0" timeOffset="864.989">715 689 10706 0 0,'0'0'3593'0'0,"0"0"-2058"0"0,0 0-764 0 0,0 0 66 0 0,0 0 198 0 0,0 0 102 0 0,0 0-25 0 0,0 0-83 0 0,0 0-103 0 0,0 0-113 0 0,0 0-95 0 0,0 0-97 0 0,14-9-74 0 0,44-28-55 0 0,-49 30-339 0 0,0 0 1 0 0,-1 0-1 0 0,0-1 0 0 0,0-1 0 0 0,0 1 1 0 0,-1-1-1 0 0,-1 0 0 0 0,1 0 0 0 0,1-5-153 0 0,14-19 331 0 0,33-48 195 0 0,87-99-123 0 0,-57 110-376 0 0,-79 104-334 0 0,-17 126 191 0 0,11-156 114 0 0,0-1 0 0 0,0 0 0 0 0,0 1 0 0 0,0-1 0 0 0,1 0 0 0 0,-1 1 1 0 0,1-1-1 0 0,0 0 0 0 0,0 1 0 0 0,0-1 0 0 0,0 0 0 0 0,1 0 0 0 0,-1 0 0 0 0,1 0 0 0 0,0 0 0 0 0,0-1 0 0 0,0 1 0 0 0,0 0 0 0 0,0-1 0 0 0,1 1 0 0 0,-1-1 0 0 0,1 0 0 0 0,-1 0 0 0 0,1 0 0 0 0,0 0 0 0 0,0-1 0 0 0,0 1 0 0 0,0-1 0 0 0,0 1 0 0 0,0-1 0 0 0,0 0 0 0 0,1 0 0 0 0,-1 0 0 0 0,0-1 0 0 0,0 1 0 0 0,1-1 0 0 0,-1 0 0 0 0,1 0 0 0 0,-1 0 0 0 0,0 0 0 0 0,1-1 0 0 0,-1 1 0 0 0,0-1 0 0 0,0 0 0 0 0,1 0 1 0 0,-1 0-1 0 0,0 0 0 0 0,0-1 0 0 0,0 1 0 0 0,1-2 2 0 0,15-10 14 0 0,-1-1 1 0 0,-1-1-1 0 0,-1-1 1 0 0,0 0-1 0 0,-1-1 0 0 0,0-1 1 0 0,3-7-15 0 0,20-22 43 0 0,175-208-150 0 0,-185 231 22 0 0,-29 51 9 0 0,-37 116 173 0 0,28-114-67 0 0,1 0-1 0 0,2 0 1 0 0,1 1-1 0 0,1 0 1 0 0,0 14-30 0 0,4-38-22 0 0,0 1 1 0 0,0 0-1 0 0,1-1 0 0 0,0 1 1 0 0,0 0-1 0 0,1-1 0 0 0,0 1 1 0 0,0 0-1 0 0,0-1 0 0 0,1 1 1 0 0,0-1-1 0 0,0 1 0 0 0,1-1 1 0 0,-1 0-1 0 0,2 0 0 0 0,-1 0 1 0 0,0-1-1 0 0,1 1 0 0 0,0-1 1 0 0,1 0-1 0 0,-1 0 0 0 0,1 0 1 0 0,0 0-1 0 0,1 0 22 0 0,28-2-4403 0 0,-14-10-7784 0 0,-13 4 1159 0 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1 498 8354 0 0,'0'0'4215'0'0,"0"0"-2017"0"0,0 0-714 0 0,0 0 5 0 0,0 0-37 0 0,0 0-261 0 0,0 0-303 0 0,0 0-221 0 0,0 0-123 0 0,0 0-62 0 0,0 0-21 0 0,0 0-29 0 0,10-31-56 0 0,32-100-34 0 0,9-12 655 0 0,15-1-529 0 0,-55 196-1108 0 0,-11-40 637 0 0,0 1-1 0 0,1 0 1 0 0,0-1 0 0 0,1 1-1 0 0,0-1 1 0 0,1 0 0 0 0,1 0-1 0 0,0 0 1 0 0,0 0 0 0 0,1 0-1 0 0,1-1 1 0 0,4 7 3 0 0,-6-15 56 0 0,1 0-1 0 0,-1 0 0 0 0,1-1 1 0 0,0 0-1 0 0,0 1 1 0 0,0-2-1 0 0,0 1 1 0 0,0 0-1 0 0,0-1 1 0 0,0 0-1 0 0,1 0 1 0 0,-1-1-1 0 0,1 0 0 0 0,-1 1 1 0 0,0-2-1 0 0,1 1 1 0 0,-1-1-1 0 0,0 1 1 0 0,0-2-1 0 0,1 1 1 0 0,-1 0-1 0 0,0-1 1 0 0,0 0-1 0 0,0 0 0 0 0,0-1 1 0 0,-1 1-1 0 0,1-1 1 0 0,-1 0-1 0 0,1 0 1 0 0,-1-1-1 0 0,2-2-55 0 0,-2 2 22 0 0,0 0-1 0 0,0 0 0 0 0,0 0 1 0 0,-1 0-1 0 0,0-1 1 0 0,0 0-1 0 0,0 0 1 0 0,-1 0-1 0 0,1 0 1 0 0,-1 0-1 0 0,0 0 0 0 0,-1 0 1 0 0,1-1-1 0 0,-1 1 1 0 0,0-1-22 0 0,1-13-4505 0 0,-1-1-4641 0 0,-1 19-2468 0 0</inkml:trace>
  <inkml:trace contextRef="#ctx0" brushRef="#br0" timeOffset="12285.237">349 229 0 0 0,'0'-3'5'0'0,"0"2"65"0"0,0 1 156 0 0,0 0-38 0 0,0 0-33 0 0,1 1 6876 0 0,4 2 2086 0 0,0-7-5291 0 0,15-55-2091 0 0,9-47-198 0 0,-29 92-914 0 0,0 13-621 0 0,0 1-5 0 0,2-15-85 0 0,-2 12 101 0 0,2-11-4772 0 0,1 5-4938 0 0,0 6-284 0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34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19 6409 0 0,'0'0'1705'0'0,"0"0"-534"0"0,0 0-162 0 0,0 0 235 0 0,0 0 247 0 0,0 0 32 0 0,0 0-162 0 0,0 0-302 0 0,0 0-241 0 0,0 0-143 0 0,0 0-111 0 0,-11-4-86 0 0,-56-11 339 0 0,54 17-572 0 0,0 1 0 0 0,1 1-1 0 0,-1 0 1 0 0,1 0-1 0 0,0 2 1 0 0,0-1-1 0 0,1 1 1 0 0,-1 1 0 0 0,1 0-1 0 0,-4 4-244 0 0,-9 4 262 0 0,13-9-148 0 0,1 0 0 0 0,-1 1 0 0 0,1 0 0 0 0,0 1 0 0 0,1 0 0 0 0,0 1 0 0 0,0 0 0 0 0,1 0 0 0 0,-2 3-114 0 0,10-10 11 0 0,-1 0 0 0 0,0 0 0 0 0,1 0 0 0 0,-1 0 0 0 0,1-1 0 0 0,-1 1 0 0 0,1 0-1 0 0,0 0 1 0 0,0 0 0 0 0,0 0 0 0 0,0 0 0 0 0,0 0 0 0 0,1 0 0 0 0,-1 0 0 0 0,0 0-1 0 0,1 0 1 0 0,0 0 0 0 0,-1-1 0 0 0,1 1 0 0 0,0 0 0 0 0,0 0 0 0 0,0-1 0 0 0,0 1-1 0 0,0 0 1 0 0,0-1 0 0 0,1 1 0 0 0,-1-1 0 0 0,0 0 0 0 0,1 1 0 0 0,-1-1-1 0 0,1 0 1 0 0,-1 0 0 0 0,2 1-11 0 0,114 56 427 0 0,-116-57-398 0 0,1 0-1 0 0,0 0 1 0 0,0 0 0 0 0,-1 0-1 0 0,1 1 1 0 0,-1-1 0 0 0,1 1-1 0 0,-1-1 1 0 0,0 1 0 0 0,0-1-1 0 0,1 1 1 0 0,-1 0 0 0 0,0-1-1 0 0,0 1 1 0 0,-1 0 0 0 0,1 0-1 0 0,0 0 1 0 0,0 0 0 0 0,-1 0 0 0 0,0 0-1 0 0,1 0 1 0 0,-1 0 0 0 0,0 0-1 0 0,0 0 1 0 0,0 0 0 0 0,0 0-1 0 0,0 0 1 0 0,0 0 0 0 0,-1 0-1 0 0,1 0 1 0 0,-1 0 0 0 0,1 0-1 0 0,-1 0 1 0 0,0-1 0 0 0,0 1-1 0 0,0 0 1 0 0,0 0 0 0 0,0 0-1 0 0,0-1 1 0 0,0 1 0 0 0,0-1-1 0 0,-1 1 1 0 0,1-1 0 0 0,-1 1-29 0 0,-72 57 614 0 0,-25-11-442 0 0,30-26-509 0 0,66-24-4579 0 0,32-17 926 0 0,7-2-1100 0 0,-11 9-1296 0 0,-10 4 213 0 0</inkml:trace>
  <inkml:trace contextRef="#ctx0" brushRef="#br0" timeOffset="289.004">646 85 6945 0 0,'0'0'1837'0'0,"0"0"-690"0"0,0 0-247 0 0,0 0 211 0 0,0 0 231 0 0,0 0 91 0 0,0 0-47 0 0,0 0-162 0 0,0 0-178 0 0,0 0-152 0 0,0 0-121 0 0,-32 32-123 0 0,-93 98-84 0 0,123-129-539 0 0,-1 1 0 0 0,1-1 1 0 0,0 0-1 0 0,0 1 0 0 0,0-1 0 0 0,0 1 1 0 0,0-1-1 0 0,1 1 0 0 0,-1 0 0 0 0,0 0 1 0 0,1 0-1 0 0,0 0 0 0 0,-1 0 1 0 0,1 0-1 0 0,0 0 0 0 0,0 0 0 0 0,0 1 1 0 0,0-1-1 0 0,0 0 0 0 0,1 1 0 0 0,-1-1 1 0 0,1 1-1 0 0,-1-1 0 0 0,1 1 0 0 0,0-1 1 0 0,0 1-1 0 0,0 0-27 0 0,2 3 153 0 0,2-1-82 0 0,0 0 0 0 0,0 0 0 0 0,0 0 0 0 0,1-1-1 0 0,0 0 1 0 0,0 0 0 0 0,0 0 0 0 0,0-1 0 0 0,1 1-1 0 0,-1-1 1 0 0,1 0 0 0 0,0-1 0 0 0,0 1 0 0 0,0-1-1 0 0,0-1 1 0 0,0 1 0 0 0,0-1 0 0 0,0 0 0 0 0,1 0-1 0 0,-1-1 1 0 0,0 1 0 0 0,1-2 0 0 0,-1 1 0 0 0,0-1-1 0 0,1 0 1 0 0,2-1-71 0 0,-2 2 54 0 0,5 1 74 0 0,1-2-1 0 0,-1 0 0 0 0,1 0 0 0 0,-1-1 1 0 0,0 0-1 0 0,1-1 0 0 0,-1-1 0 0 0,-1 0 1 0 0,1 0-1 0 0,0-1 0 0 0,-1-1 0 0 0,6-3-127 0 0,-8 4 63 0 0,0 0-1 0 0,0 0 1 0 0,-1-1-1 0 0,0 0 0 0 0,0 0 1 0 0,0-1-1 0 0,0 0 0 0 0,-1 0 1 0 0,-1-1-1 0 0,1 0 0 0 0,-1 0 1 0 0,0-1-1 0 0,-1 0 0 0 0,0 1 1 0 0,0-2-1 0 0,-1 1 0 0 0,-1-1 1 0 0,1 1-1 0 0,-1-1 0 0 0,-1 0 1 0 0,0 0-1 0 0,0 0 0 0 0,-1 0 1 0 0,0-2-63 0 0,-4 7-60 0 0,0 1 0 0 0,0 0 1 0 0,0 0-1 0 0,0 0 0 0 0,-1 0 0 0 0,1 0 1 0 0,-1 0-1 0 0,0 1 0 0 0,0 0 1 0 0,-1 0-1 0 0,1 0 0 0 0,-1 1 0 0 0,1-1 1 0 0,-1 1-1 0 0,0 0 0 0 0,0 0 1 0 0,0 1-1 0 0,0-1 0 0 0,0 1 0 0 0,0 0 1 0 0,0 0-1 0 0,0 1 0 0 0,0 0 1 0 0,-1 0-1 0 0,1 0 0 0 0,0 0 0 0 0,-4 2 60 0 0,-54 3-2223 0 0,25 8-7159 0 0,27-6-2558 0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36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30 0 0 0,'157'11'1887'0'0,"-141"-10"-380"0"0,-5 0-1546 0 0,-6-1 3081 0 0,-3-1 2903 0 0,-2 0 4216 0 0,-7-4-9878 0 0,0 0-1 0 0,-1 1 1 0 0,1-1-1 0 0,-1 1 0 0 0,0 1 1 0 0,0-1-1 0 0,-1 1 0 0 0,1 1 1 0 0,-1 0-1 0 0,1 0 0 0 0,-3 0-282 0 0,-5 3 48 0 0,-1-1-1 0 0,1 2 1 0 0,0 1-1 0 0,0 0 0 0 0,0 1 1 0 0,0 0-1 0 0,0 1 1 0 0,1 1-1 0 0,0 1 1 0 0,0 0-1 0 0,1 1 0 0 0,-1 0 1 0 0,2 1-1 0 0,-1 1 1 0 0,2 0-1 0 0,-1 1 0 0 0,1 0 1 0 0,1 1-1 0 0,0 0 1 0 0,0 1-1 0 0,2 0 0 0 0,-6 10-47 0 0,8-12 5 0 0,0 1 0 0 0,2 0 0 0 0,-1 1 0 0 0,2-1-1 0 0,-1 1 1 0 0,2 0 0 0 0,0 0 0 0 0,0 0 0 0 0,1 0 0 0 0,1 1-1 0 0,0-1 1 0 0,1 0 0 0 0,0 2-5 0 0,1-12 5 0 0,-1 0-1 0 0,1 0 1 0 0,-1 1-1 0 0,1-1 1 0 0,0 0-1 0 0,0 0 1 0 0,1 0-1 0 0,-1 0 1 0 0,1 0-1 0 0,-1 0 1 0 0,1-1-1 0 0,0 1 1 0 0,0 0-1 0 0,0-1 1 0 0,0 1-1 0 0,1-1 1 0 0,-1 0-1 0 0,1 0 1 0 0,-1 0-1 0 0,1 0 1 0 0,0 0-1 0 0,0-1 1 0 0,0 1-1 0 0,0-1 1 0 0,0 0-1 0 0,0 1 1 0 0,0-1-1 0 0,0-1 1 0 0,0 1-1 0 0,0 0 1 0 0,4-1-5 0 0,103-8 467 0 0,-84-4-374 0 0,-1-2-1 0 0,-1 0 1 0 0,0-2 0 0 0,0-1-1 0 0,-2-1 1 0 0,0 0 0 0 0,-1-2-1 0 0,-2 0 1 0 0,1-2 0 0 0,7-12-93 0 0,-24 30 10 0 0,150-183 225 0 0,-144 210-330 0 0,-18 160 349 0 0,4-150-236 0 0,1-1-1 0 0,2 1 1 0 0,1 0-1 0 0,2 0 1 0 0,1 1-18 0 0,-1-26-28 0 0,1-1 1 0 0,0 1 0 0 0,0-1-1 0 0,0 0 1 0 0,1 0 0 0 0,0 0-1 0 0,0 0 1 0 0,1 0 0 0 0,0-1-1 0 0,0 1 1 0 0,0-1 0 0 0,1 0-1 0 0,0 0 1 0 0,0-1 0 0 0,1 1-1 0 0,5 3 28 0 0,42 4-4457 0 0,-20-34-4348 0 0,-29 17 5983 0 0,5-4-8533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78 1000 0 0,'0'0'1190'0'0,"0"0"-218"0"0,0 0 43 0 0,0 0 194 0 0,0 0 260 0 0,0 0 162 0 0,0 0-11 0 0,0 0-134 0 0,0 0-201 0 0,0 0-211 0 0,0 0-167 0 0,-1-3-110 0 0,-3-12-68 0 0,3 11-32 0 0,1 4-21 0 0,0 0-38 0 0,0 0-61 0 0,0 0-88 0 0,0 0-87 0 0,-9 390 3343 0 0,-18-105-2981 0 0,26-256-494 0 0,1-23 336 0 0,0-21 29 0 0,29-186-74 0 0,68-255-398 0 0,-67 367-135 0 0,-25 85-30 0 0,-3 6-152 0 0,-1 4 153 0 0,31 136 203 0 0,14-42-1847 0 0,-40-74-5330 0 0,-5-8-3417 0 0,-1-10 2724 0 0</inkml:trace>
  <inkml:trace contextRef="#ctx0" brushRef="#br0" timeOffset="361.669">343 634 11322 0 0,'0'0'1594'0'0,"0"0"-90"0"0,0 0 18 0 0,0 0 118 0 0,0 0-93 0 0,0 0-248 0 0,0 0-328 0 0,0 0-332 0 0,0 0-206 0 0,0 0-120 0 0,0 0-39 0 0,0 0 22 0 0,0 0 30 0 0,0 9 10 0 0,0 229 1173 0 0,-2-229-785 0 0,0-1-3956 0 0,-2-13-11539 0 0,4 0 6525 0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3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14883 0 0,'0'0'1665'0'0,"0"0"-388"0"0,0 0 39 0 0,0 0 114 0 0,0 0-82 0 0,0 0-219 0 0,0 0-281 0 0,0 0-185 0 0,0 0-99 0 0,0 0-63 0 0,0 0-41 0 0,0 0-46 0 0,0 0-38 0 0,28-3-54 0 0,89-9-20 0 0,20 6 606 0 0,61 5-441 0 0,-87 4-408 0 0,-95-2-3955 0 0,-8-1-4054 0 0,-24 0-2780 0 0,11 0 4374 0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37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12203 0 0,'0'0'1764'0'0,"0"0"-617"0"0,0 0-71 0 0,0 0 280 0 0,0 0 190 0 0,0 0-104 0 0,0 0-249 0 0,0 0-224 0 0,0 0-169 0 0,0 0-93 0 0,0 0-67 0 0,0 0-63 0 0,0 0-62 0 0,34 5-76 0 0,106 16-63 0 0,-55-26 116 0 0,49-27-608 0 0,-47 5-7336 0 0,-72 21 1101 0 0,-4 2-5348 0 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44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374 895 0 0 0,'0'0'631'0'0,"0"0"970"0"0,0 0 311 0 0,0 0 33 0 0,0 0-50 0 0,0 0-136 0 0,0 0-157 0 0,-4-2-158 0 0,-9-2-169 0 0,9 2-160 0 0,4 2-137 0 0,0 0-98 0 0,0 0-85 0 0,0 0-76 0 0,0 0-77 0 0,0 0-65 0 0,0 0-64 0 0,0 0-53 0 0,0 0-37 0 0,17 4 2060 0 0,64 14-169 0 0,272-10-354 0 0,-353-8-1974 0 0,0 0-12 0 0,0 0-12 0 0,0 0-21 0 0,0 0-57 0 0,0 0-57 0 0,0 0-88 0 0,0 0-147 0 0,0 0-206 0 0,0 0-295 0 0,18 7-15723 0 0,-14-7 7959 0 0</inkml:trace>
  <inkml:trace contextRef="#ctx0" brushRef="#br0" timeOffset="33176.95">318 1395 0 0 0,'0'0'984'0'0,"0"0"511"0"0,0 0 258 0 0,0 0 79 0 0,0 0-66 0 0,0 0-214 0 0,0 0-168 0 0,0 0-81 0 0,0 0-44 0 0,0 0-60 0 0,0 0-80 0 0,35-4-113 0 0,112-17-105 0 0,4 5 1257 0 0,146-8-623 0 0,1 13 0 0 0,20 13-1535 0 0,-101-1 216 0 0,159 28-43 0 0,83-10 93 0 0,-180-54 319 0 0,-126 10-282 0 0,-70 14-172 0 0,236-18 358 0 0,-199 37-374 0 0,-106-4-178 0 0,0 0 1 0 0,0-1 0 0 0,0-1-1 0 0,0 0 1 0 0,0-1 0 0 0,0 0-1 0 0,0-1 1 0 0,12-2 62 0 0,9 1-1268 0 0,-13-5-2144 0 0,-17 1-7703 0 0,-5 5 2350 0 0</inkml:trace>
  <inkml:trace contextRef="#ctx0" brushRef="#br0" timeOffset="29764.19">1283 545 704 0 0,'0'0'2998'0'0,"0"0"-1095"0"0,0 0-508 0 0,0 0-76 0 0,0 0 99 0 0,0 0 102 0 0,0 0-45 0 0,0 0-177 0 0,0 0-255 0 0,0 0-235 0 0,0 0-131 0 0,7-10-70 0 0,22-30-7 0 0,27 7 1208 0 0,-39 28-1305 0 0,5-5-109 0 0,2 1 0 0 0,-1 2-1 0 0,1 0 1 0 0,0 2-1 0 0,0 0 1 0 0,0 2 0 0 0,2 1-394 0 0,-20 16 116 0 0,-7 20 6 0 0,-43 50 174 0 0,-176 195-190 0 0,215-273-97 0 0,1-1 0 0 0,0 1 0 0 0,0 0 0 0 0,0 0 0 0 0,1 0 0 0 0,-1 1 0 0 0,2-1 0 0 0,-1 1 1 0 0,1 0-1 0 0,0 0 0 0 0,0-1 0 0 0,1 1 0 0 0,0 1 0 0 0,0-1 0 0 0,0 0 0 0 0,1 0 0 0 0,0 1-9 0 0,2-6 25 0 0,0 0-1 0 0,-1 0 0 0 0,1 0 0 0 0,0-1 1 0 0,0 1-1 0 0,0-1 0 0 0,0 1 0 0 0,0-1 0 0 0,0 1 1 0 0,1-1-1 0 0,-1 0 0 0 0,0 0 0 0 0,1 0 1 0 0,-1-1-1 0 0,1 1 0 0 0,-1 0 0 0 0,1-1 1 0 0,-1 0-1 0 0,1 1 0 0 0,-1-1 0 0 0,2 0-24 0 0,7 2 137 0 0,8 0 65 0 0,0-1 1 0 0,1 0 0 0 0,-1-2-1 0 0,0 0 1 0 0,0-1-1 0 0,0-1 1 0 0,0 0-1 0 0,0-2 1 0 0,-1 0 0 0 0,12-6-203 0 0,46-29-284 0 0,-61 17-5256 0 0,-11 3-7714 0 0,-4 16 6034 0 0</inkml:trace>
  <inkml:trace contextRef="#ctx0" brushRef="#br0" timeOffset="30130.533">1828 434 4353 0 0,'0'0'3527'0'0,"0"0"-827"0"0,0 0-453 0 0,0 0-245 0 0,0 0-218 0 0,0 0-298 0 0,0 0-304 0 0,0 0-299 0 0,0 0-269 0 0,0 0-175 0 0,0 0-113 0 0,0 0-42 0 0,0 0-10 0 0,-2 8-6 0 0,-18 135 861 0 0,19-139-1110 0 0,1 0-1 0 0,0 0 1 0 0,0 0-1 0 0,0 0 1 0 0,1 0 0 0 0,-1 0-1 0 0,1 0 1 0 0,0 0-1 0 0,0-1 1 0 0,0 1-1 0 0,1 0 1 0 0,-1 0-1 0 0,1-1 1 0 0,0 1-1 0 0,0-1 1 0 0,0 1-1 0 0,1-1 1 0 0,-1 0-1 0 0,1 0 1 0 0,0 0-1 0 0,0 0 1 0 0,0-1-1 0 0,0 1 1 0 0,0-1 0 0 0,0 0-1 0 0,1 1 1 0 0,-1-2-1 0 0,4 3-18 0 0,8 1 116 0 0,0 0 0 0 0,0-1 1 0 0,0-1-1 0 0,0 0 0 0 0,1-1 0 0 0,-1-1 0 0 0,1 0 0 0 0,-1-2 1 0 0,1 1-1 0 0,5-2-116 0 0,-19 2-16 0 0,0-1 0 0 0,-1 1 0 0 0,1 0 0 0 0,0 0 0 0 0,0-1 1 0 0,0 1-1 0 0,0-1 0 0 0,0 0 0 0 0,0 0 0 0 0,-1 1 0 0 0,1-1 0 0 0,0 0 1 0 0,-1 0-1 0 0,1-1 0 0 0,0 1 0 0 0,-1 0 0 0 0,0 0 0 0 0,1-1 0 0 0,-1 1 1 0 0,0-1-1 0 0,0 1 0 0 0,1-1 0 0 0,-1 0 0 0 0,0 1 0 0 0,0-2 16 0 0,-19-29-8508 0 0,7 18-1277 0 0,11 10 3296 0 0</inkml:trace>
  <inkml:trace contextRef="#ctx0" brushRef="#br0" timeOffset="30394.952">2128 409 1160 0 0,'0'0'2981'0'0,"0"0"-609"0"0,0 0-206 0 0,0 0 11 0 0,0 0-6 0 0,0 0-184 0 0,0 0-340 0 0,0 0-356 0 0,0 0-262 0 0,0 0-151 0 0,0 0-94 0 0,0 0-37 0 0,-8 16-74 0 0,-44 108 889 0 0,15 89-319 0 0,31 33-1756 0 0,4-237-327 0 0,-1 12 587 0 0,2-6-8403 0 0,3-19 2850 0 0,4-5 1486 0 0,-3 4 1336 0 0,-1 1 1488 0 0</inkml:trace>
  <inkml:trace contextRef="#ctx0" brushRef="#br0" timeOffset="30746.148">2448 497 7562 0 0,'0'0'1981'0'0,"0"0"-418"0"0,0 0-196 0 0,0 0-26 0 0,0 0-9 0 0,0 0-94 0 0,0 0-166 0 0,0 0-205 0 0,0 0-198 0 0,0 0-165 0 0,-29 35-122 0 0,-90 110-96 0 0,75-69 11 0 0,42-64-239 0 0,0-8-39 0 0,0 0 1 0 0,1 1-1 0 0,-1-1 1 0 0,1 1-1 0 0,0-1 1 0 0,0 1-1 0 0,1-1 1 0 0,-1 1-1 0 0,1 0 0 0 0,0-1 1 0 0,1 1-1 0 0,-1 0 1 0 0,1-1-1 0 0,0 1 1 0 0,0 0-1 0 0,0-1 1 0 0,0 0-1 0 0,1 1 0 0 0,0-1 1 0 0,0 0-1 0 0,0 0 1 0 0,1 0-1 0 0,-1 0 1 0 0,1 0-1 0 0,0 0 0 0 0,0-1 1 0 0,0 1-1 0 0,0-1 1 0 0,1 0-1 0 0,0 0 1 0 0,-1 0-1 0 0,1-1 1 0 0,3 3-20 0 0,0-3 104 0 0,-1 0 1 0 0,1 0 0 0 0,0 0 0 0 0,0-1-1 0 0,-1 0 1 0 0,1 0 0 0 0,0-1 0 0 0,0 0-1 0 0,0 0 1 0 0,0 0 0 0 0,0-1 0 0 0,0 0 0 0 0,0-1-1 0 0,0 1 1 0 0,-1-1 0 0 0,1 0 0 0 0,-1-1-1 0 0,1 0 1 0 0,-1 0 0 0 0,0 0 0 0 0,0-1-1 0 0,0 0 1 0 0,-1 0 0 0 0,1 0 0 0 0,-1-1 0 0 0,0 0-1 0 0,0 0-104 0 0,4-4 96 0 0,-1 1 0 0 0,-1-1 0 0 0,1-1 0 0 0,-2 1 0 0 0,1-1 0 0 0,-1-1 0 0 0,-1 1 0 0 0,0-1 0 0 0,0 0 0 0 0,-1 0 0 0 0,0 0 0 0 0,-1 0 0 0 0,-1-1 0 0 0,1 1 0 0 0,-1-10-96 0 0,-2 14-13 0 0,-1-1 0 0 0,1 1 0 0 0,-1 0 0 0 0,-1-1 0 0 0,1 1 0 0 0,-1 0 0 0 0,-1 0 0 0 0,1 0 0 0 0,-1 0 0 0 0,-1 0 0 0 0,1 1 0 0 0,-1-1 0 0 0,0 1 0 0 0,0 0 0 0 0,-1 0 0 0 0,-4-4 13 0 0,5 6-197 0 0,1 1 1 0 0,-1 0-1 0 0,0 0 0 0 0,0 0 1 0 0,0 1-1 0 0,0-1 0 0 0,0 1 0 0 0,0 0 1 0 0,-1 0-1 0 0,1 0 0 0 0,-1 1 0 0 0,0-1 1 0 0,1 1-1 0 0,-1 0 0 0 0,0 1 0 0 0,0-1 1 0 0,-1 1 196 0 0,-20 10-4897 0 0,14 4-3591 0 0,6-9-4 0 0</inkml:trace>
  <inkml:trace contextRef="#ctx0" brushRef="#br0" timeOffset="31080.541">2750 530 6873 0 0,'0'0'1921'0'0,"0"0"-265"0"0,0 0-106 0 0,0 0-86 0 0,0 0-192 0 0,0 0-242 0 0,0 0-230 0 0,0 0-212 0 0,0 0-166 0 0,-31 24-154 0 0,-97 76-104 0 0,76-39-32 0 0,49-51-115 0 0,0-3-18 0 0,0-1 0 0 0,1 1 0 0 0,0 0 1 0 0,1 0-1 0 0,-1 0 0 0 0,1-1 0 0 0,1 1 0 0 0,-1 0 0 0 0,1 0 0 0 0,0 1 0 0 0,1-1 0 0 0,0-1 0 0 0,0 1 0 0 0,0 0 0 0 0,1 0 0 0 0,0 0 0 0 0,0-1 1 0 0,1 1-1 0 0,0-1 0 0 0,0 1 0 0 0,0-1 0 0 0,1 0 0 0 0,0 0 0 0 0,0-1 0 0 0,1 1 0 0 0,-1-1 0 0 0,1 0 0 0 0,0 0 0 0 0,1-1 0 0 0,-1 1 1 0 0,1-1-1 0 0,0 0 0 0 0,0-1 0 0 0,0 0 0 0 0,0 1 0 0 0,2-1 1 0 0,2 1 212 0 0,-1-1 1 0 0,1 0-1 0 0,0 0 0 0 0,0-1 1 0 0,0 0-1 0 0,0-1 0 0 0,0 0 1 0 0,0-1-1 0 0,0 0 1 0 0,0 0-1 0 0,0-1 0 0 0,0 0 1 0 0,0-1-1 0 0,0 0 0 0 0,0-1 1 0 0,-1 0-1 0 0,1-1 0 0 0,-1 1 1 0 0,0-2-1 0 0,0 1 1 0 0,0-2-1 0 0,0 1 0 0 0,-1-1 1 0 0,0 0-1 0 0,1-1-212 0 0,-2 0 103 0 0,0 0 1 0 0,-1-1-1 0 0,0 0 1 0 0,0 0-1 0 0,0 0 0 0 0,-1 0 1 0 0,-1-1-1 0 0,1 0 0 0 0,-1 0 1 0 0,-1 0-1 0 0,0-1 1 0 0,0 1-1 0 0,-1-1 0 0 0,0 0 1 0 0,0 1-1 0 0,-1-1 1 0 0,-1 0-1 0 0,1 0 0 0 0,-2 0 1 0 0,1 0-1 0 0,-2-5-103 0 0,0 8-144 0 0,-1 0 1 0 0,1 0-1 0 0,-1 0 1 0 0,0 1-1 0 0,-1-1 0 0 0,1 1 1 0 0,-1 0-1 0 0,-1 0 0 0 0,1 0 1 0 0,-1 1-1 0 0,0 0 0 0 0,0-1 1 0 0,0 2-1 0 0,-1-1 0 0 0,0 1 1 0 0,0 0-1 0 0,0 0 0 0 0,0 0 1 0 0,-1 1-1 0 0,1 0 0 0 0,-8-2 144 0 0,-23 3-6613 0 0,23 3-791 0 0,8-1-1166 0 0</inkml:trace>
  <inkml:trace contextRef="#ctx0" brushRef="#br0" timeOffset="31681.783">3039 670 6897 0 0,'0'0'2689'0'0,"0"0"-418"0"0,0 0-108 0 0,0 0-34 0 0,0 0-225 0 0,0 0-377 0 0,0 0-341 0 0,0 0-271 0 0,0 0-173 0 0,0 0-95 0 0,0 0-84 0 0,0 0-74 0 0,5-5-60 0 0,111-115 1784 0 0,-21 51-2083 0 0,-94 70-138 0 0,0 0 0 0 0,0 0 0 0 0,0 0 1 0 0,0 0-1 0 0,1 0 0 0 0,-1 1 0 0 0,-1-1 0 0 0,1 0 0 0 0,0 1 1 0 0,0-1-1 0 0,0 0 0 0 0,-1 1 0 0 0,1-1 0 0 0,-1 1 1 0 0,1-1-1 0 0,-1 1 0 0 0,1-1 0 0 0,-1 1 0 0 0,0-1 1 0 0,0 1-1 0 0,0-1 0 0 0,0 1 0 0 0,0-1 0 0 0,0 1 1 0 0,0 0-1 0 0,0-1 0 0 0,-1 1 0 0 0,1-1 0 0 0,-1 1 1 0 0,1-1-1 0 0,-1 1 0 0 0,0-1 0 0 0,1 0 0 0 0,-1 1 1 0 0,0-1-1 0 0,0 0 0 0 0,0 1 0 0 0,0-1 0 0 0,-1 1 8 0 0,-2 26-74 0 0,44-26 241 0 0,81-68 3 0 0,-45 41-228 0 0,-74 59 72 0 0,-6 37 435 0 0,2-35-1090 0 0,0-1-3430 0 0,2-34 2056 0 0,0-1-930 0 0,0 0-1584 0 0,0 0-1567 0 0,0 0-864 0 0</inkml:trace>
  <inkml:trace contextRef="#ctx0" brushRef="#br0" timeOffset="31940.51">3995 324 11891 0 0,'0'0'2367'0'0,"0"0"-440"0"0,0 0-210 0 0,0 0-186 0 0,0 0-270 0 0,0 0-249 0 0,0 0-244 0 0,-33 26-204 0 0,-103 85-145 0 0,-82 64 560 0 0,71-45-788 0 0,43-28-1229 0 0,77-71-1729 0 0,17-22-1218 0 0,0 0-4133 0 0,6-6-601 0 0</inkml:trace>
  <inkml:trace contextRef="#ctx0" brushRef="#br0" timeOffset="32348.033">3882 733 10018 0 0,'0'0'3025'0'0,"0"0"-859"0"0,0 0-462 0 0,0 0-220 0 0,0 0-293 0 0,0 0-277 0 0,0 0-195 0 0,0 0-139 0 0,0 0-80 0 0,0 0-49 0 0,0 0-43 0 0,0 0-67 0 0,0 0-53 0 0,-28 9-48 0 0,-87 30-40 0 0,24 2 250 0 0,14 10-353 0 0,79-50-116 0 0,-1 1-1 0 0,1-1 1 0 0,-1 0-1 0 0,1 0 1 0 0,0 1-1 0 0,-1-1 1 0 0,1 0 0 0 0,0-1-1 0 0,0 1 1 0 0,0 0-1 0 0,0 0 1 0 0,0-1 0 0 0,0 1-1 0 0,0-1 1 0 0,0 0-1 0 0,0 1 1 0 0,0-1 0 0 0,0 0-1 0 0,0 0 1 0 0,0 0-1 0 0,0-1 1 0 0,0 1-1 0 0,0 0 1 0 0,0-1 0 0 0,0 0-1 0 0,0 1 1 0 0,0-1 19 0 0,8 1-35 0 0,89 10 10 0 0,-96-9 36 0 0,0 1 0 0 0,1 0-1 0 0,-1-1 1 0 0,0 1 0 0 0,0 0 0 0 0,0 1 0 0 0,0-1 0 0 0,0 0-1 0 0,0 1 1 0 0,-1 0 0 0 0,1-1 0 0 0,-1 1 0 0 0,0 0 0 0 0,0 0-1 0 0,0 1 1 0 0,0-1 0 0 0,-1 0 0 0 0,1 1 0 0 0,-1-1 0 0 0,0 0-1 0 0,0 1 1 0 0,0 0 0 0 0,0-1 0 0 0,0 1 0 0 0,-1 0 0 0 0,0-1-1 0 0,0 1 1 0 0,0 0 0 0 0,0-1 0 0 0,0 1 0 0 0,-1 0 0 0 0,0 1-11 0 0,-2 0 32 0 0,1-1 1 0 0,-1 1-1 0 0,0-1 1 0 0,-1 0-1 0 0,1 0 1 0 0,-1 0 0 0 0,0 0-1 0 0,0-1 1 0 0,0 0-1 0 0,0 1 1 0 0,0-1-1 0 0,-1-1 1 0 0,0 1-1 0 0,1-1 1 0 0,-6 2-33 0 0,3 0 28 0 0,-84 25-34 0 0,24-22-1716 0 0,24-10-6483 0 0,32 1 1585 0 0,4 1-1882 0 0</inkml:trace>
  <inkml:trace contextRef="#ctx0" brushRef="#br0" timeOffset="34383.128">1577 1642 8858 0 0,'0'0'1766'0'0,"0"0"-414"0"0,0 0-155 0 0,0 0 52 0 0,0 0-32 0 0,0 0-148 0 0,0 0-205 0 0,0 0-252 0 0,0 0-175 0 0,0 0-99 0 0,0 0-69 0 0,0 0-20 0 0,-26 35-30 0 0,-84 109-28 0 0,11-3 573 0 0,71-86 228 0 0,28-54-804 0 0,0-1 26 0 0,0 0 83 0 0,0 0 99 0 0,3-5 550 0 0,225-248 1241 0 0,-81 109-1456 0 0,-146 145-728 0 0,0 0 0 0 0,1-1 1 0 0,-1 1-1 0 0,0 0 0 0 0,0 0 0 0 0,0-1 1 0 0,0 1-1 0 0,0 0 0 0 0,0 0 1 0 0,0 0-1 0 0,0 1 0 0 0,0-1 0 0 0,0 0 1 0 0,0 0-1 0 0,-1 0 0 0 0,1 1 1 0 0,0-1-1 0 0,-1 0 0 0 0,0 1 0 0 0,1-1 1 0 0,-1 0-1 0 0,1 1 0 0 0,-1-1 1 0 0,0 1-1 0 0,0-1 0 0 0,0 0 0 0 0,0 1 1 0 0,0-1-1 0 0,0 1 0 0 0,0-1 1 0 0,-1 0-1 0 0,1 1 0 0 0,0-1 0 0 0,-1 0 1 0 0,1 1-1 0 0,-1-1 0 0 0,0 1-3 0 0,1 1 25 0 0,-1 162 130 0 0,2-162-150 0 0,0-1 0 0 0,0 1-1 0 0,0-1 1 0 0,1 1 0 0 0,-1-1 0 0 0,1 1 0 0 0,0-1-1 0 0,0 0 1 0 0,-1 0 0 0 0,2 0 0 0 0,-1 0 0 0 0,0 0-1 0 0,0 0 1 0 0,0 0 0 0 0,1-1 0 0 0,-1 1 0 0 0,1-1-1 0 0,-1 0 1 0 0,1 0 0 0 0,0 0 0 0 0,-1 0 0 0 0,1 0-1 0 0,0 0 1 0 0,0-1 0 0 0,0 1 0 0 0,0-1 0 0 0,-1 0-1 0 0,1 0 1 0 0,0 0 0 0 0,0 0 0 0 0,0-1 0 0 0,0 1-1 0 0,-1-1 1 0 0,1 1 0 0 0,0-1 0 0 0,0 0-1 0 0,-1 0 1 0 0,1 0 0 0 0,0-1 0 0 0,-1 1 0 0 0,0-1-1 0 0,1 0-4 0 0,250-239 265 0 0,-172 171-241 0 0,-79 96-75 0 0,-38 156 218 0 0,35-174-193 0 0,1-1 0 0 0,-1 1 0 0 0,2-1 0 0 0,-1 0 0 0 0,1 1 0 0 0,0-1 1 0 0,0 0-1 0 0,1 1 0 0 0,0-1 0 0 0,1 0 0 0 0,2 6 26 0 0,28 4-3576 0 0,-20-15 339 0 0,-8 0-25 0 0,2-2-5081 0 0,-2 0-463 0 0</inkml:trace>
  <inkml:trace contextRef="#ctx0" brushRef="#br0" timeOffset="34682.632">2358 1819 6145 0 0,'0'0'2780'0'0,"0"0"-612"0"0,0 0-217 0 0,0 0-121 0 0,0 0-276 0 0,0 0-345 0 0,0 0-258 0 0,0 0-224 0 0,0 0-152 0 0,0 0-83 0 0,0 0-75 0 0,0 0-46 0 0,0 0-50 0 0,-7 23-22 0 0,-19 72-26 0 0,26-94-263 0 0,-1 0 0 0 0,1-1-1 0 0,-1 1 1 0 0,0 0 0 0 0,1-1 0 0 0,-1 1-1 0 0,1 0 1 0 0,-1 0 0 0 0,1 0-1 0 0,0 0 1 0 0,-1-1 0 0 0,1 1-1 0 0,0 0 1 0 0,0 0 0 0 0,0 0 0 0 0,-1 0-1 0 0,1 0 1 0 0,0 0 0 0 0,0 0-1 0 0,0 0 1 0 0,0 0 0 0 0,1-1-1 0 0,-1 1 1 0 0,0 0 0 0 0,0 0 0 0 0,1 0-1 0 0,-1 0 1 0 0,0 0 0 0 0,1 0-1 0 0,-1-1 1 0 0,0 1 0 0 0,1 0-1 0 0,0 0 1 0 0,-1-1 0 0 0,1 1 0 0 0,-1 0-1 0 0,1-1 1 0 0,0 1 0 0 0,-1 0-1 0 0,1-1 1 0 0,0 1 0 0 0,0-1-1 0 0,-1 1 1 0 0,1-1 0 0 0,0 1 0 0 0,0-1-10 0 0,5 2 117 0 0,2 1 20 0 0,0 0 0 0 0,1 0 0 0 0,-1-1 0 0 0,1 0-1 0 0,0-1 1 0 0,0 0 0 0 0,-1 0 0 0 0,1-1 0 0 0,0 0-1 0 0,0 0 1 0 0,0-1 0 0 0,-1 0 0 0 0,1-1 0 0 0,0 0-1 0 0,-1 0 1 0 0,1-1 0 0 0,-1 0 0 0 0,0-1 0 0 0,0 1-1 0 0,0-2 1 0 0,0 1 0 0 0,-1-1 0 0 0,0 0 0 0 0,0-1-1 0 0,0 1 1 0 0,0-2-137 0 0,-3 5 39 0 0,-1 0 0 0 0,1-1 0 0 0,-1 1 0 0 0,0-1 0 0 0,0 0-1 0 0,0 1 1 0 0,0-1 0 0 0,0-1 0 0 0,-1 1 0 0 0,1 0 0 0 0,-1-1 0 0 0,0 1 0 0 0,0-1-1 0 0,0 0 1 0 0,0 0 0 0 0,-1 1 0 0 0,0-1 0 0 0,0 0 0 0 0,0 0 0 0 0,0-1 0 0 0,0 1-1 0 0,-1 0 1 0 0,0 0 0 0 0,0 0 0 0 0,0 0 0 0 0,0 0 0 0 0,-1-1 0 0 0,1 1-1 0 0,-1 0 1 0 0,0 0 0 0 0,-1 0 0 0 0,1 0 0 0 0,0 1 0 0 0,-1-1 0 0 0,0 0 0 0 0,0 0-1 0 0,0 1 1 0 0,-1 0 0 0 0,1-1 0 0 0,-1 1 0 0 0,-1-2-39 0 0,-6 0-95 0 0,1 0-1 0 0,-1 0 1 0 0,0 1-1 0 0,0 0 1 0 0,-1 1-1 0 0,1 0 1 0 0,-1 1 0 0 0,1 0-1 0 0,-1 0 1 0 0,0 1-1 0 0,0 1 1 0 0,1 0-1 0 0,-1 0 1 0 0,0 1 0 0 0,0 1 95 0 0,-25 7-4369 0 0,5 8-3855 0 0,22-10-3610 0 0</inkml:trace>
  <inkml:trace contextRef="#ctx0" brushRef="#br0" timeOffset="35699.793">4064 0 0 0 0,'0'0'890'0'0,"0"0"319"0"0,0 0 342 0 0,0 0 236 0 0,0 0 66 0 0,0 0-132 0 0,0 0-235 0 0,0 0-171 0 0,0 0-128 0 0,0 0-83 0 0,0 0-78 0 0,14 6-98 0 0,42 17-69 0 0,-11 20 993 0 0,-38-30-1455 0 0,41 69 660 0 0,-4 1-1 0 0,-4 2 0 0 0,6 26-1056 0 0,-18-34 63 0 0,-3 2 0 0 0,-4 0 1 0 0,-3 2-1 0 0,-4 0 0 0 0,-3 1 0 0 0,-4 0 0 0 0,-3 1 1 0 0,-7 60-64 0 0,2-116-137 0 0,-1 1-1 0 0,-2-1 1 0 0,0 0 0 0 0,-2-1 0 0 0,-1 1 0 0 0,-1-1 0 0 0,-2 0 0 0 0,0-1 0 0 0,-1 0 0 0 0,-2-1 0 0 0,-1 0 0 0 0,0-1 0 0 0,-2 0 0 0 0,0-1 0 0 0,-2-1 0 0 0,0-1 0 0 0,-2-1 0 0 0,0 0 0 0 0,-1-1 0 0 0,-11 6 137 0 0,-151 82-5208 0 0,55-50-6133 0 0,99-45 7791 0 0</inkml:trace>
  <inkml:trace contextRef="#ctx0" brushRef="#br0" timeOffset="36447.219">324 169 0 0 0,'0'0'611'0'0,"0"0"557"0"0,0 0-5 0 0,0 0-188 0 0,0 0-116 0 0,0 0-16 0 0,0 0 42 0 0,-5-3 46 0 0,4 3-929 0 0,0-1 103 0 0,0 0 1 0 0,0 0-1 0 0,0 0 0 0 0,0 1 1 0 0,0-1-1 0 0,-1 0 0 0 0,1 1 0 0 0,0-1 1 0 0,0 1-1 0 0,-1-1 0 0 0,1 1 0 0 0,0 0 1 0 0,-1-1-1 0 0,1 1 0 0 0,0 0 0 0 0,-1 0 1 0 0,1 0-1 0 0,0 0 0 0 0,-1 0 0 0 0,1 0 1 0 0,-1 1-1 0 0,1-1 0 0 0,0 0 0 0 0,0 1 1 0 0,-1-1-1 0 0,1 1 0 0 0,0-1 0 0 0,0 1 1 0 0,-1 0-1 0 0,1-1 0 0 0,0 1 0 0 0,0 0 1 0 0,0 0-1 0 0,0 0 0 0 0,0 0 0 0 0,0 0 1 0 0,0 0-106 0 0,-10 10 494 0 0,1 1 0 0 0,0 0 0 0 0,1 0 0 0 0,1 1-1 0 0,-1 0 1 0 0,2 0 0 0 0,0 1 0 0 0,-1 5-494 0 0,-29 72 471 0 0,3 1 0 0 0,5 2 0 0 0,4 1-1 0 0,4 1 1 0 0,4 1 0 0 0,4 0 0 0 0,5 1-1 0 0,3 32-470 0 0,3-95 24 0 0,1-1-1 0 0,2 1 0 0 0,1 0 0 0 0,1-1 0 0 0,2 0 1 0 0,2 1-1 0 0,1-2 0 0 0,1 1 0 0 0,2-2 0 0 0,2 1 0 0 0,1-1 1 0 0,1-1-1 0 0,7 10-23 0 0,2-8-218 0 0,2 0 1 0 0,0-2 0 0 0,3-1 0 0 0,0-1-1 0 0,2-2 1 0 0,1-1 0 0 0,1-1-1 0 0,1-2 218 0 0,103 54-10128 0 0,-113-68 2644 0 0</inkml:trace>
  <inkml:trace contextRef="#ctx0" brushRef="#br0" timeOffset="37456.198">4891 184 0 0 0,'0'0'802'0'0,"0"0"528"0"0,0 0 165 0 0,0 0-72 0 0,0 0-164 0 0,0 0-156 0 0,0 0-87 0 0,0 0-41 0 0,-9 12-26 0 0,-66 101 2510 0 0,28-12-1023 0 0,29-63-1767 0 0,2 1 0 0 0,2 1 0 0 0,1 0-1 0 0,2 1 1 0 0,2 1 0 0 0,1-1-1 0 0,0 34-668 0 0,3 18 521 0 0,4 0 0 0 0,4 0 0 0 0,4-1 0 0 0,4 1 0 0 0,13 39-521 0 0,-18-95 150 0 0,2-1 0 0 0,2 0 0 0 0,1 0 1 0 0,1-2-1 0 0,2 1 0 0 0,2-2 0 0 0,1 0 0 0 0,2 0 0 0 0,0-2 0 0 0,3-1 1 0 0,0 0-1 0 0,11 9-150 0 0,32 18 382 0 0,-63-57-444 0 0,0 0 0 0 0,0 0 0 0 0,0-1-1 0 0,0 0 1 0 0,0 1 0 0 0,0-1 0 0 0,0 0-1 0 0,0 0 1 0 0,0 0 0 0 0,0 0 0 0 0,0 0-1 0 0,-1 0 1 0 0,1 0 0 0 0,0-1 0 0 0,-1 1-1 0 0,1-1 1 0 0,-1 1 0 0 0,0-1 0 0 0,1 0-1 0 0,-1 1 1 0 0,0-1 0 0 0,0 0-1 0 0,0 0 1 0 0,0 0 0 0 0,0 0 0 0 0,-1 0-1 0 0,1 0 1 0 0,0 0 0 0 0,-1 0 0 0 0,0 0-1 0 0,1-2 63 0 0,2-5-799 0 0,2-2-673 0 0,4-9-2400 0 0,-2 7-3495 0 0,-3 5-2910 0 0</inkml:trace>
  <inkml:trace contextRef="#ctx0" brushRef="#br0" timeOffset="41096.282">5600 523 7794 0 0,'0'0'911'0'0,"0"0"-410"0"0,0 0-129 0 0,0 0 224 0 0,0 0 279 0 0,0 0 139 0 0,0 0-33 0 0,0 0-202 0 0,0 0-246 0 0,-18 35-182 0 0,-54 110-99 0 0,-5 62 1406 0 0,65-172-1147 0 0,-37 65 1826 0 0,40-100 832 0 0,11-37-2406 0 0,17-25-466 0 0,2 0-1 0 0,3 1 1 0 0,3 2-1 0 0,15-22-296 0 0,-32 61 73 0 0,56-101 578 0 0,-66 120-627 0 0,0 1-47 0 0,6 8-98 0 0,2 10 158 0 0,-1 0 0 0 0,-1 0 0 0 0,0 0 0 0 0,-2 1 1 0 0,0-1-1 0 0,-1 1 0 0 0,-1 0 0 0 0,0 7-37 0 0,-1-6 60 0 0,-1-7-41 0 0,0-1 0 0 0,1 1 1 0 0,0-1-1 0 0,1 1 1 0 0,1-1-1 0 0,0 0 1 0 0,0 1-1 0 0,1-2 0 0 0,1 1 1 0 0,0 0-1 0 0,0-1 1 0 0,1 0-1 0 0,1 0 0 0 0,0-1 1 0 0,3 5-20 0 0,-6-14 34 0 0,-1 0 0 0 0,0-1 0 0 0,1 1 1 0 0,-1-1-1 0 0,1 1 0 0 0,-1-1 0 0 0,1 0 0 0 0,-1 0 1 0 0,1 0-1 0 0,-1-1 0 0 0,1 1 0 0 0,-1-1 1 0 0,0 0-1 0 0,1 0 0 0 0,-1 0 0 0 0,0-1 0 0 0,1 1 1 0 0,-1-1-1 0 0,0 1 0 0 0,0-1 0 0 0,-1 0 0 0 0,1 0 1 0 0,0 0-1 0 0,0-1 0 0 0,-1 1 0 0 0,0-1 0 0 0,1 1 1 0 0,-1-1-1 0 0,0 0 0 0 0,0 0 0 0 0,-1 0 0 0 0,1 0 1 0 0,1-3-35 0 0,5-4 35 0 0,35-43 71 0 0,-2-2 1 0 0,-3-2-1 0 0,26-54-106 0 0,-35 60 40 0 0,-24 39-37 0 0,-3 18-156 0 0,-3 41 151 0 0,11 111 31 0 0,11-96-356 0 0,1-25-3413 0 0,-11-29-2051 0 0,1-4-5621 0 0,-8-4 5447 0 0</inkml:trace>
  <inkml:trace contextRef="#ctx0" brushRef="#br0" timeOffset="41349.498">6283 792 5545 0 0,'0'0'2071'0'0,"0"0"39"0"0,0 0 189 0 0,0 0 51 0 0,0 0-279 0 0,0 0-458 0 0,0 0-405 0 0,0 0-324 0 0,0 0-200 0 0,0 0-149 0 0,0 0-114 0 0,0 0-75 0 0,0 0-32 0 0,-2 30-8 0 0,-4 91 6 0 0,10-87-59 0 0,4-31 37 0 0,-4-4-168 0 0,2 1 36 0 0,56-15 1263 0 0,-54 10-1369 0 0,1-1 0 0 0,-1-1-1 0 0,0 1 1 0 0,-1-1-1 0 0,1-1 1 0 0,-1 1-1 0 0,-1-1 1 0 0,0 0 0 0 0,0-1-1 0 0,0 1 1 0 0,-1-1-1 0 0,0-1 1 0 0,-1 1-1 0 0,0 0 1 0 0,-1-1-1 0 0,1 0 1 0 0,-2 0 0 0 0,0 0-1 0 0,0 0 1 0 0,0 0-1 0 0,-1-8-51 0 0,-2 15-125 0 0,0 1 0 0 0,0 0 0 0 0,0 0 0 0 0,0 0 0 0 0,0-1 0 0 0,0 1 0 0 0,-1 0 0 0 0,1 1 0 0 0,-1-1 0 0 0,1 0 0 0 0,-1 0 0 0 0,0 1 0 0 0,0-1 0 0 0,1 1 0 0 0,-1-1 0 0 0,0 1 0 0 0,-1 0 0 0 0,1 0 0 0 0,0 0 0 0 0,0 0 0 0 0,0 0 0 0 0,-1 0 0 0 0,1 1 0 0 0,0-1 0 0 0,-1 1 0 0 0,1-1 0 0 0,0 1 0 0 0,-1 0 0 0 0,1 0 0 0 0,0 0 0 0 0,-1 0 0 0 0,1 1 0 0 0,-1-1 0 0 0,1 1 0 0 0,-1 0 125 0 0,-52 13-10967 0 0,41-6 89 0 0</inkml:trace>
  <inkml:trace contextRef="#ctx0" brushRef="#br0" timeOffset="41734.536">4830 1244 984 0 0,'0'0'3605'0'0,"0"0"-1555"0"0,0 0-499 0 0,0 0 64 0 0,0 0 73 0 0,0 0-105 0 0,0 0-213 0 0,0 0-206 0 0,0 0-114 0 0,0 0-52 0 0,0 0-12 0 0,0 0-15 0 0,0 0-62 0 0,18-1-51 0 0,133-13 1404 0 0,325-23 768 0 0,-455 36-2978 0 0,897-41 625 0 0,-824 42-776 0 0,307 7-3173 0 0,-322-7-2291 0 0,-48 0-3971 0 0,-24 0 599 0 0</inkml:trace>
  <inkml:trace contextRef="#ctx0" brushRef="#br0" timeOffset="42143.912">5447 1395 9442 0 0,'0'0'2465'0'0,"0"0"-510"0"0,0 0-348 0 0,0 0-34 0 0,0 0-66 0 0,0 0-213 0 0,0 0-279 0 0,0 0-251 0 0,0 0-180 0 0,0 0-101 0 0,0 0-78 0 0,-5 35-82 0 0,-16 107-75 0 0,0 61 124 0 0,16-184-711 0 0,-7 28-1830 0 0,-4-21-5634 0 0,13-19-1021 0 0,3-3 3922 0 0</inkml:trace>
  <inkml:trace contextRef="#ctx0" brushRef="#br0" timeOffset="42595.263">5543 1587 1768 0 0,'0'0'2318'0'0,"0"0"-183"0"0,0 0-84 0 0,0 0-13 0 0,0 0-161 0 0,0 0-298 0 0,0 0-286 0 0,0 0-259 0 0,0 0-150 0 0,0 0-75 0 0,0 0-52 0 0,0 0-41 0 0,0 0-48 0 0,23-15-36 0 0,75-48-34 0 0,-91 58-460 0 0,-1 1 0 0 0,1 0 0 0 0,0 0 0 0 0,0 0 1 0 0,0 1-1 0 0,1 0 0 0 0,-1 1 0 0 0,1 0 1 0 0,0 0-1 0 0,-1 0 0 0 0,1 1 0 0 0,0 0 1 0 0,0 1-1 0 0,0-1 0 0 0,8 2-138 0 0,7 0 118 0 0,-21 0-95 0 0,-1 1 0 0 0,1 0 0 0 0,-1 0 0 0 0,0 0 1 0 0,0-1-1 0 0,1 1 0 0 0,-1 0 0 0 0,-1 0 0 0 0,1 1 1 0 0,0-1-1 0 0,0 0 0 0 0,-1 0 0 0 0,1 0 0 0 0,-1 0 1 0 0,0 1-1 0 0,0-1 0 0 0,0 0 0 0 0,0 0 0 0 0,0 1 1 0 0,0-1-1 0 0,0 0 0 0 0,-1 0 0 0 0,1 1 0 0 0,-1-1 1 0 0,0 0-1 0 0,0 0 0 0 0,1 0 0 0 0,-2 2-23 0 0,-109 162 656 0 0,94-137-533 0 0,12-22-89 0 0,0-1 0 0 0,1 1 0 0 0,0 0 0 0 0,0 0-1 0 0,1 1 1 0 0,0-1 0 0 0,0 1 0 0 0,1-1 0 0 0,0 1 0 0 0,0 0 0 0 0,1 0-1 0 0,0 0 1 0 0,0 0 0 0 0,1 0 0 0 0,0 2-34 0 0,2-7 24 0 0,0 0 1 0 0,0 0-1 0 0,0 0 0 0 0,0 0 0 0 0,0 0 1 0 0,1 0-1 0 0,-1-1 0 0 0,1 0 1 0 0,-1 1-1 0 0,1-1 0 0 0,0 0 0 0 0,0 0 1 0 0,0 0-1 0 0,0-1 0 0 0,1 1 0 0 0,-1-1 1 0 0,0 1-1 0 0,1-1 0 0 0,-1 0 0 0 0,1-1 1 0 0,-1 1-1 0 0,1 0 0 0 0,-1-1 1 0 0,1 0-1 0 0,-1 0 0 0 0,1 0 0 0 0,0 0 1 0 0,-1-1-1 0 0,1 1 0 0 0,0-1-24 0 0,11-2-353 0 0,-1-1 0 0 0,0 0 0 0 0,1-1 0 0 0,-2 0 0 0 0,1-1 0 0 0,-1-1 0 0 0,0 0 0 0 0,0 0 0 0 0,-1-2 0 0 0,11-8 353 0 0,24-21-5479 0 0,-5 0-4333 0 0,-31 26 2621 0 0</inkml:trace>
  <inkml:trace contextRef="#ctx0" brushRef="#br0" timeOffset="42879.966">6193 1476 5849 0 0,'0'0'2341'0'0,"0"0"-456"0"0,0 0-199 0 0,0 0-60 0 0,0 0-162 0 0,0 0-209 0 0,0 0-265 0 0,0 0-218 0 0,0 0-156 0 0,0 0-127 0 0,0 0-61 0 0,-30 34-62 0 0,-88 105-70 0 0,83-75 100 0 0,36-54-295 0 0,-2-8-69 0 0,1 1 0 0 0,-1 0 0 0 0,1 0-1 0 0,0 0 1 0 0,0 0 0 0 0,1 0 0 0 0,-1 0 0 0 0,1 0-1 0 0,-1 0 1 0 0,1 0 0 0 0,0 0 0 0 0,0-1-1 0 0,0 1 1 0 0,0 0 0 0 0,0 0 0 0 0,1-1-1 0 0,0 1 1 0 0,-1-1 0 0 0,1 0 0 0 0,0 1 0 0 0,0-1-1 0 0,0 0 1 0 0,0 0 0 0 0,0 0 0 0 0,1 0-1 0 0,-1-1 1 0 0,1 1 0 0 0,-1 0 0 0 0,1-1-1 0 0,0 0 1 0 0,-1 0 0 0 0,1 0 0 0 0,0 0 0 0 0,0 0-1 0 0,0 0 1 0 0,0-1 0 0 0,0 1 0 0 0,0-1-1 0 0,1 0-31 0 0,8 1 130 0 0,0-1 0 0 0,0 0 0 0 0,1-1 0 0 0,-1-1 0 0 0,0 0 0 0 0,0 0 0 0 0,0-1 0 0 0,0-1 0 0 0,-1 0 0 0 0,1 0 0 0 0,-1-1 0 0 0,0-1 0 0 0,0 0 0 0 0,-1 0 0 0 0,0-1 0 0 0,0 0 0 0 0,0-1 0 0 0,-1 0 0 0 0,0-1 0 0 0,-1 0 0 0 0,0 0 0 0 0,0-1 0 0 0,-1 0 0 0 0,0 0 0 0 0,-1 0 0 0 0,0-1 0 0 0,-1 0 0 0 0,0-1 0 0 0,1-4-130 0 0,-5 10-24 0 0,0-1-1 0 0,0 1 1 0 0,-1-1-1 0 0,0 1 1 0 0,0-1-1 0 0,-1 1 1 0 0,0-1-1 0 0,0 1 0 0 0,-1-1 1 0 0,1 1-1 0 0,-1 0 1 0 0,-1 0-1 0 0,1 0 1 0 0,-1 0-1 0 0,0 0 0 0 0,0 0 1 0 0,-1 1-1 0 0,0-1 1 0 0,0 1-1 0 0,0 0 1 0 0,-1 0-1 0 0,1 1 1 0 0,-1-1-1 0 0,0 1 0 0 0,0 0 1 0 0,-1 1-1 0 0,1-1 1 0 0,-1 1-1 0 0,0 0 1 0 0,0 0-1 0 0,0 1 25 0 0,3 0-230 0 0,0 0 1 0 0,-1 0-1 0 0,1 1 1 0 0,0 0-1 0 0,0 0 1 0 0,-1 0-1 0 0,1 0 1 0 0,-1 0-1 0 0,1 1 1 0 0,-1-1-1 0 0,1 1 1 0 0,-1 0-1 0 0,1 0 1 0 0,-1 0-1 0 0,1 0 1 0 0,-1 1-1 0 0,1 0 1 0 0,-1-1-1 0 0,1 1 1 0 0,0 1 229 0 0,-35 26-12548 0 0,33-20 4878 0 0</inkml:trace>
  <inkml:trace contextRef="#ctx0" brushRef="#br0" timeOffset="43347.974">6793 1451 7290 0 0,'0'0'3194'0'0,"0"0"-811"0"0,0 0-392 0 0,0 0-129 0 0,0 0-237 0 0,0 0-286 0 0,0 0-252 0 0,0 0-233 0 0,0 0-172 0 0,0 0-112 0 0,0 0-93 0 0,0 0-70 0 0,-19 3-72 0 0,-57 14-72 0 0,36 7 122 0 0,35-19-318 0 0,-3 0-40 0 0,1 1 1 0 0,1 0-1 0 0,-1 0 1 0 0,1 0 0 0 0,0 1-1 0 0,0 0 1 0 0,1 0 0 0 0,0 1-1 0 0,0-1 1 0 0,1 1 0 0 0,-1 1-28 0 0,5-8-2 0 0,0 1 0 0 0,0-1 0 0 0,-1 0 0 0 0,1 0 0 0 0,0 1 0 0 0,0-1 0 0 0,0 0 0 0 0,0 1 0 0 0,1-1 0 0 0,-1 0 0 0 0,0 1 0 0 0,0-1 0 0 0,1 0 0 0 0,-1 0 0 0 0,1 1 0 0 0,-1-1 0 0 0,1 0-1 0 0,0 0 1 0 0,-1 0 0 0 0,1 0 0 0 0,0 0 0 0 0,0 0 0 0 0,0 0 0 0 0,-1 0 0 0 0,1 0 0 0 0,0 0 0 0 0,0 0 0 0 0,1 0 0 0 0,-1-1 0 0 0,0 1 0 0 0,0 0 0 0 0,0-1 0 0 0,0 1 0 0 0,1-1 0 0 0,-1 1 0 0 0,0-1 0 0 0,0 0 0 0 0,1 0 0 0 0,-1 1 0 0 0,0-1 0 0 0,1 0 0 0 0,-1 0 0 0 0,0 0 0 0 0,1 0 0 0 0,-1-1 0 0 0,0 1 0 0 0,1 0 0 0 0,-1 0 2 0 0,21 4 19 0 0,-18-3-15 0 0,55 38 32 0 0,-58-36-14 0 0,0 1 0 0 0,0-1 0 0 0,0 0-1 0 0,0 1 1 0 0,0-1 0 0 0,-1 0 0 0 0,1 1-1 0 0,-1-1 1 0 0,0 1 0 0 0,0-1 0 0 0,0 1-1 0 0,0-1 1 0 0,-1 0 0 0 0,0 1 0 0 0,1-1-1 0 0,-1 0 1 0 0,0 1 0 0 0,-1-1 0 0 0,1 0-1 0 0,-1 0 1 0 0,1 0 0 0 0,-1 0 0 0 0,0 0 0 0 0,0 0-1 0 0,0 0 1 0 0,0-1 0 0 0,-1 1 0 0 0,1-1-1 0 0,-1 0 1 0 0,1 1 0 0 0,-1-1 0 0 0,0 0-1 0 0,0-1 1 0 0,0 1 0 0 0,-2 0-22 0 0,-5 6-23 0 0,-1-2 0 0 0,0 0 0 0 0,-1 0 0 0 0,0-1 1 0 0,0 0-1 0 0,0-1 0 0 0,0 0 0 0 0,0-1 0 0 0,-1-1 0 0 0,0 0 0 0 0,-5 0 23 0 0,-52 1-5701 0 0,58-9-4655 0 0,12 5 826 0 0</inkml:trace>
  <inkml:trace contextRef="#ctx0" brushRef="#br0" timeOffset="43883.962">6809 313 0 0 0,'0'0'597'0'0,"0"0"977"0"0,0 0 363 0 0,0 0 114 0 0,0 0 57 0 0,0 0-102 0 0,0 0-306 0 0,0 0-367 0 0,0 0-364 0 0,0 0-243 0 0,0 0-101 0 0,0 0 54 0 0,0 0 80 0 0,18 4 1765 0 0,78 58 1289 0 0,-70-37-3603 0 0,-2 0-1 0 0,0 2 1 0 0,-2 1 0 0 0,-2 0-1 0 0,0 2 1 0 0,-2 0 0 0 0,-1 1-1 0 0,-1 1 1 0 0,-2 1 0 0 0,-1 0 0 0 0,-2 0-1 0 0,-1 1 1 0 0,0 9-210 0 0,2 13 13 0 0,-3 2 0 0 0,-1-1 0 0 0,-4 1 0 0 0,-2 1 0 0 0,-2-1-1 0 0,-3 0 1 0 0,-2 0 0 0 0,-3-1 0 0 0,-3 0 0 0 0,-2 0 0 0 0,-2-1 0 0 0,-3-1 0 0 0,-7 10-13 0 0,13-40-102 0 0,-1-1 1 0 0,-1 0-1 0 0,-1-1 0 0 0,-1 0 1 0 0,-1-2-1 0 0,-16 17 102 0 0,-74 57-4491 0 0,79-79 441 0 0,9-6-4555 0 0,12-3 66 0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6:33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6481 0 0,'0'0'1293'0'0,"0"0"-507"0"0,0 0 35 0 0,0 0 383 0 0,0 0 347 0 0,0 0 119 0 0,0 0-145 0 0,0 0-254 0 0,0 0-207 0 0,0 0-154 0 0,0 0-117 0 0,20-1-75 0 0,121-10 1050 0 0,134-14 1085 0 0,-156 23-1859 0 0,-72 1-2018 0 0,-7 0-4306 0 0,-64 4-8845 0 0,19-2 9002 0 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6:34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6993 0 0,'0'0'2736'0'0,"0"0"-732"0"0,0 0-501 0 0,0 0-69 0 0,0 0 26 0 0,0 0-88 0 0,0 0-166 0 0,0 0-174 0 0,0 0-108 0 0,0 0-65 0 0,0 0-33 0 0,0 0-83 0 0,16 2-98 0 0,128 6 879 0 0,154-40 150 0 0,-213 28-4054 0 0,-77 2 184 0 0,-4-1-3263 0 0,-1 1-1996 0 0,0 2-1990 0 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6:48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0 346 0 0 0,'0'0'293'0'0,"0"0"864"0"0,0 0 570 0 0,0 0 440 0 0,0 0 249 0 0,0 0-83 0 0,0 0-329 0 0,0 0-377 0 0,0 0-321 0 0,0 0-227 0 0,3-8 481 0 0,-1 5 5048 0 0,56 11-4829 0 0,95-1-526 0 0,103-21-677 0 0,-231 10-668 0 0,-25 4-48 0 0,0 0-114 0 0,0 0-182 0 0,0 0-251 0 0,0 0-302 0 0,-5 10-17122 0 0,5-9 10935 0 0</inkml:trace>
  <inkml:trace contextRef="#ctx0" brushRef="#br0" timeOffset="538.246">733 166 9466 0 0,'0'0'1354'0'0,"0"0"-151"0"0,0 0-113 0 0,0 0 127 0 0,0 0 152 0 0,0 0 10 0 0,0 0-130 0 0,0 0-240 0 0,0 0-211 0 0,0 0-144 0 0,0 0-89 0 0,0 0-37 0 0,0 0-23 0 0,4-12-18 0 0,15-35-23 0 0,14 26 515 0 0,-26 20-804 0 0,144-6 1294 0 0,-148 6-1451 0 0,1 0 0 0 0,-1 1 0 0 0,0 0 0 0 0,1 0-1 0 0,-1 0 1 0 0,1 0 0 0 0,-1 0 0 0 0,0 1 0 0 0,1-1 0 0 0,-1 1-1 0 0,0 0 1 0 0,0 0 0 0 0,1 0 0 0 0,-1 1 0 0 0,0-1 0 0 0,0 1-1 0 0,0 0 1 0 0,0-1 0 0 0,-1 1 0 0 0,1 1 0 0 0,0-1 0 0 0,-1 0-1 0 0,0 1 1 0 0,1-1 0 0 0,-1 1 0 0 0,0-1 0 0 0,0 1 0 0 0,0 0-1 0 0,-1 0 1 0 0,1 0 0 0 0,-1 0 0 0 0,0 0 0 0 0,0 1 0 0 0,0-1-1 0 0,1 1-17 0 0,-5 8 50 0 0,0 0 0 0 0,0-1-1 0 0,-1 1 1 0 0,0-1-1 0 0,-1 0 1 0 0,0 0-1 0 0,-1-1 1 0 0,0 1 0 0 0,0-1-1 0 0,-1-1 1 0 0,-1 1-1 0 0,0-1 1 0 0,0 0 0 0 0,-2 0-50 0 0,-3 6 27 0 0,-143 177 190 0 0,151-186-207 0 0,0 0 0 0 0,1 0-1 0 0,0 0 1 0 0,1 1-1 0 0,-1-1 1 0 0,1 1 0 0 0,0 0-1 0 0,1 0 1 0 0,0 0 0 0 0,0 0-1 0 0,0 0 1 0 0,1 0 0 0 0,0 1-1 0 0,1-1 1 0 0,-1 1 0 0 0,2-1-1 0 0,-1 2-9 0 0,1-5 13 0 0,1 0 1 0 0,-1 0-1 0 0,1 0 0 0 0,0 0 0 0 0,0-1 0 0 0,1 1 0 0 0,-1-1 0 0 0,1 1 1 0 0,-1-1-1 0 0,1 0 0 0 0,0 0 0 0 0,0 0 0 0 0,1-1 0 0 0,-1 1 0 0 0,1-1 1 0 0,-1 1-1 0 0,1-1 0 0 0,0 0 0 0 0,-1-1 0 0 0,1 1 0 0 0,0-1 0 0 0,0 1 1 0 0,0-1-1 0 0,4 0-13 0 0,104 9 278 0 0,-104-10-261 0 0,8-2-368 0 0,1 0-1 0 0,-1-1 1 0 0,0-1-1 0 0,0 0 1 0 0,0-1-1 0 0,0-1 1 0 0,-1-1-1 0 0,0 0 1 0 0,0-1 0 0 0,-1 0-1 0 0,8-7 352 0 0,37-25-5899 0 0,-8 0-4795 0 0,-37 29 2855 0 0</inkml:trace>
  <inkml:trace contextRef="#ctx0" brushRef="#br0" timeOffset="815.319">1593 192 6329 0 0,'0'0'3669'0'0,"0"0"-1618"0"0,0 0-644 0 0,0 0-26 0 0,0 0 53 0 0,0 0-91 0 0,0 0-185 0 0,-34 20-260 0 0,-105 66-225 0 0,134-83-616 0 0,-1 0 0 0 0,1 0 0 0 0,0 0 0 0 0,0 1 0 0 0,0 0 1 0 0,0 0-1 0 0,1 0 0 0 0,0 0 0 0 0,0 1 0 0 0,0 0 0 0 0,0 0 0 0 0,1 0 0 0 0,-1 0 0 0 0,-1 5-57 0 0,-2 5 137 0 0,1-6-50 0 0,0 0-1 0 0,1 1 1 0 0,0 0-1 0 0,1 0 1 0 0,0 1-1 0 0,0-1 1 0 0,1 1-1 0 0,1 0 1 0 0,0 0-1 0 0,0 0 1 0 0,1 0-1 0 0,0 0 1 0 0,1 0-1 0 0,0 0 1 0 0,2 7-87 0 0,1-13 47 0 0,0-1 0 0 0,0 0 1 0 0,1 0-1 0 0,-1 0 0 0 0,1 0 1 0 0,0 0-1 0 0,0-1 0 0 0,0 0 1 0 0,1 0-1 0 0,-1 0 0 0 0,1 0 1 0 0,0 0-1 0 0,0-1 0 0 0,0 0 1 0 0,0 0-1 0 0,0-1 0 0 0,0 1 1 0 0,0-1-1 0 0,1 0 0 0 0,-1-1 1 0 0,0 1-1 0 0,1-1 0 0 0,-1 0 0 0 0,0 0 1 0 0,1-1-1 0 0,-1 1 0 0 0,0-1-47 0 0,13 0 131 0 0,-1 0 0 0 0,0-2 0 0 0,0 1 0 0 0,0-2 0 0 0,-1 0 0 0 0,1-1-1 0 0,-1-1 1 0 0,0-1 0 0 0,0 0 0 0 0,-1-1 0 0 0,0 0 0 0 0,0-1 0 0 0,-1-1-1 0 0,0 0 1 0 0,-1-1 0 0 0,0-1 0 0 0,-1 0 0 0 0,0-1 0 0 0,-1 0 0 0 0,0 0-1 0 0,-1-1 1 0 0,-1-1 0 0 0,0 0 0 0 0,-1 0 0 0 0,0-3-131 0 0,-5 12-34 0 0,-1 0 1 0 0,0 0-1 0 0,0-1 1 0 0,0 1-1 0 0,-1-1 1 0 0,0 1-1 0 0,-1-1 1 0 0,1 1-1 0 0,-1-1 1 0 0,0 1-1 0 0,-1-1 1 0 0,0 1 0 0 0,0-1-1 0 0,0 1 1 0 0,-1 0-1 0 0,1-1 1 0 0,-2 1-1 0 0,1 0 1 0 0,-1 0-1 0 0,0 0 1 0 0,0 0-1 0 0,0 1 1 0 0,-1-1-1 0 0,0 1 1 0 0,0 0-1 0 0,0 0 1 0 0,-1 1-1 0 0,-2-3 34 0 0,0 1-229 0 0,-1 1 0 0 0,1 0 1 0 0,-1 0-1 0 0,0 1 0 0 0,0 0 0 0 0,0 0 0 0 0,-1 1 0 0 0,1 0 0 0 0,-1 1 0 0 0,0 0 1 0 0,1 0-1 0 0,-1 1 0 0 0,0 0 0 0 0,-4 0 229 0 0,-32 8-4818 0 0,6 15-5389 0 0,29-11 2248 0 0</inkml:trace>
  <inkml:trace contextRef="#ctx0" brushRef="#br0" timeOffset="1435.861">1972 350 8370 0 0,'0'0'2835'0'0,"0"0"-349"0"0,0 0-268 0 0,0 0-221 0 0,0 0-317 0 0,0 0-342 0 0,0 0-299 0 0,0 0-270 0 0,0 0-167 0 0,0 0-96 0 0,0 0-61 0 0,0 0 7 0 0,0 0-41 0 0,3-11-22 0 0,8-37-19 0 0,23 5 550 0 0,103-68 154 0 0,-83 89-1072 0 0,-54 22-22 0 0,0 15-32 0 0,-3 64-12 0 0,4-78 69 0 0,0 1 0 0 0,1-1 0 0 0,-1 0 0 0 0,0 0-1 0 0,1 1 1 0 0,-1-1 0 0 0,1 0 0 0 0,-1 0 0 0 0,1-1-1 0 0,0 1 1 0 0,-1 0 0 0 0,1 0 0 0 0,0-1 0 0 0,-1 1 0 0 0,1-1-1 0 0,0 0 1 0 0,0 1 0 0 0,0-1 0 0 0,-1 0 0 0 0,1 0 0 0 0,0 0-1 0 0,0 0 1 0 0,0-1 0 0 0,-1 1 0 0 0,1 0 0 0 0,0-1-1 0 0,0 1 1 0 0,-1-1 0 0 0,1 0 0 0 0,0 1 0 0 0,-1-1 0 0 0,1 0-1 0 0,-1 0 1 0 0,1 0 0 0 0,-1 0 0 0 0,1 0 0 0 0,-1 0 0 0 0,0-1-1 0 0,1 0-4 0 0,132-100 159 0 0,-93 83-260 0 0,-37 63 22 0 0,-17 69-104 0 0,13-65-4308 0 0,12-41-2066 0 0,-5-6-1960 0 0,-2-1 331 0 0</inkml:trace>
  <inkml:trace contextRef="#ctx0" brushRef="#br0" timeOffset="1681.633">2959 0 11707 0 0,'0'0'2965'0'0,"0"0"-1117"0"0,0 0-460 0 0,0 0 9 0 0,0 0-30 0 0,0 0-182 0 0,0 0-221 0 0,0 0-223 0 0,0 0-159 0 0,-32 28-87 0 0,-102 88-51 0 0,-10 13 576 0 0,-151 158-327 0 0,201-191-1444 0 0,59-52-4390 0 0,33-41 3752 0 0,1-2-2088 0 0,1-1-3372 0 0,0 0 6833 0 0,0 0-9157 0 0</inkml:trace>
  <inkml:trace contextRef="#ctx0" brushRef="#br0" timeOffset="2187.749">2898 453 3249 0 0,'0'0'3833'0'0,"0"0"-973"0"0,0 0-537 0 0,0 0-158 0 0,0 0-278 0 0,0 0-459 0 0,0 0-393 0 0,0 0-249 0 0,0 0-132 0 0,0 0-18 0 0,0 0 13 0 0,0 0-24 0 0,-6 1-54 0 0,-82 42 1679 0 0,-84 53-1078 0 0,111-52-1013 0 0,61-43-161 0 0,0 0 0 0 0,-1 0 1 0 0,1-1-1 0 0,0 1 1 0 0,0 0-1 0 0,0 0 0 0 0,-1-1 1 0 0,1 1-1 0 0,0 0 1 0 0,0 0-1 0 0,0 0 0 0 0,0-1 1 0 0,1 1-1 0 0,-1 0 1 0 0,0 0-1 0 0,0-1 0 0 0,0 1 1 0 0,1 0-1 0 0,-1 0 0 0 0,0-1 1 0 0,1 1-1 0 0,-1 0 1 0 0,0-1-1 0 0,1 1 0 0 0,-1 0 1 0 0,1-1-1 0 0,-1 1 1 0 0,1-1-1 0 0,-1 1 0 0 0,1-1 1 0 0,0 1-1 0 0,-1-1 1 0 0,1 1-1 0 0,0-1 0 0 0,-1 1 1 0 0,1-1-1 0 0,0 0 1 0 0,0 0-1 0 0,-1 1 0 0 0,1-1 1 0 0,0 0-1 0 0,0 0 0 0 0,-1 0 1 0 0,1 0-1 0 0,0 0 1 0 0,0 0-1 0 0,0 0 0 0 0,-1 0 1 0 0,1 0-1 0 0,0 0 1 0 0,0 0-1 0 0,-1 0 0 0 0,2-1 2 0 0,0 2 14 0 0,113 14 63 0 0,-110-14-71 0 0,1 0 1 0 0,-1 0-1 0 0,1 1 1 0 0,-1-1-1 0 0,0 1 1 0 0,1 0-1 0 0,-1 1 1 0 0,0-1-1 0 0,0 1 1 0 0,0 0-1 0 0,-1 0 1 0 0,1 1-1 0 0,-1-1 1 0 0,0 1-1 0 0,0 0 1 0 0,0 0-1 0 0,0 0 1 0 0,-1 1-1 0 0,1 0 1 0 0,-1-1-1 0 0,0 1 1 0 0,-1 0-1 0 0,1 0 1 0 0,-1 0-1 0 0,0 1 1 0 0,0-1-1 0 0,-1 1 1 0 0,1-1-1 0 0,-1 5-6 0 0,-2-4 44 0 0,-1 0 0 0 0,0 0 0 0 0,-1-1 0 0 0,1 1 0 0 0,-1-1 0 0 0,0 0 0 0 0,0 0 0 0 0,-1 0 0 0 0,0 0 0 0 0,0 0 0 0 0,0-1 0 0 0,0 0 0 0 0,0 0 0 0 0,-1 0 0 0 0,0 0 0 0 0,0-1 0 0 0,0 0 0 0 0,0 0 0 0 0,-1 0 0 0 0,1 0 0 0 0,-1-1 0 0 0,1 0 0 0 0,-1 0 0 0 0,0-1 0 0 0,-5 1-44 0 0,1 2 0 0 0,-129 22-12 0 0,80-25-1296 0 0,42-29-5598 0 0,21 4-6068 0 0,1 17 6599 0 0</inkml:trace>
  <inkml:trace contextRef="#ctx0" brushRef="#br0" timeOffset="2737.256">2935 335 2168 0 0,'0'0'3041'0'0,"0"0"-866"0"0,0 0-308 0 0,0 0 99 0 0,0 0-22 0 0,0 0-276 0 0,0 0-426 0 0,0 0-352 0 0,0 0-206 0 0,0 0-57 0 0,0 0 12 0 0,0 0 12 0 0,0 0-13 0 0,26 4 2584 0 0,62-19-522 0 0,40 1-1291 0 0,-127 15-1397 0 0,0 0-1 0 0,0 0 1 0 0,0 0-1 0 0,0 0 1 0 0,-1 0-1 0 0,1 1 0 0 0,-1-1 1 0 0,1 0-1 0 0,0 1 1 0 0,-1-1-1 0 0,0 0 1 0 0,1 1-1 0 0,-1-1 1 0 0,0 1-1 0 0,0-1 1 0 0,0 0-1 0 0,0 1 1 0 0,0-1-1 0 0,0 1 1 0 0,0-1-1 0 0,0 0 1 0 0,-1 1-1 0 0,1-1 0 0 0,0 0 1 0 0,-1 1-1 0 0,1-1 1 0 0,-1 0-1 0 0,0 1 1 0 0,1-1-1 0 0,-2 1-11 0 0,-12 19 51 0 0,-2 0 0 0 0,0 0 1 0 0,-1-2-1 0 0,-1 0 0 0 0,-17 13-51 0 0,-5 7 42 0 0,38-39-41 0 0,1 1 0 0 0,-1-1-1 0 0,1 1 1 0 0,0 0 0 0 0,-1 0 0 0 0,1-1 0 0 0,0 1 0 0 0,-1 0 0 0 0,1 0 0 0 0,0 0 0 0 0,0 1 0 0 0,0-1 0 0 0,0 0-1 0 0,0 0 1 0 0,0 1 0 0 0,0-1 0 0 0,0 0 0 0 0,1 1 0 0 0,-1-1 0 0 0,0 1 0 0 0,1-1 0 0 0,-1 1 0 0 0,1-1 0 0 0,0 1-1 0 0,0-1 1 0 0,-1 1 0 0 0,1-1 0 0 0,0 1 0 0 0,0 0 0 0 0,0-1 0 0 0,0 1 0 0 0,1-1 0 0 0,-1 1 0 0 0,0-1 0 0 0,1 1 0 0 0,-1-1-1 0 0,1 1 1 0 0,-1-1 0 0 0,1 1 0 0 0,0-1 0 0 0,0 1 0 0 0,0-1 0 0 0,-1 0 0 0 0,1 0 0 0 0,0 1 0 0 0,1-1 0 0 0,-1 0-1 0 0,0 0 1 0 0,0 0 0 0 0,0 0 0 0 0,1 0 0 0 0,-1 0 0 0 0,0-1 0 0 0,1 1 0 0 0,-1 0 0 0 0,1-1 0 0 0,-1 1 0 0 0,1-1-1 0 0,-1 1 1 0 0,2-1-1 0 0,12 0 2 0 0,0-1-1 0 0,0-1 1 0 0,0 0-1 0 0,0-1 1 0 0,-1-1-1 0 0,0 0 1 0 0,1-1-1 0 0,12-6-1 0 0,7-3-1229 0 0,9-3-3107 0 0,-17 3-7718 0 0,-18 10 1434 0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1:5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741 404 10730 0 0,'0'0'2098'0'0,"0"0"-802"0"0,0 0-469 0 0,0 0-56 0 0,0 0 131 0 0,0 0 72 0 0,0 0-32 0 0,0 0-130 0 0,0 0-156 0 0,0 0-128 0 0,0 0-114 0 0,-19-2-95 0 0,-58-3-90 0 0,36 23 16 0 0,33-11-178 0 0,-8 7 4 0 0,0 0 1 0 0,0 0-1 0 0,1 2 1 0 0,1 0-1 0 0,1 1 0 0 0,0 0 1 0 0,1 1-1 0 0,1 0 1 0 0,0 1-1 0 0,2 0 0 0 0,0 0 1 0 0,1 1-1 0 0,0 5-71 0 0,7-23 11 0 0,0 0 0 0 0,0 0 0 0 0,0 0 0 0 0,0 1 0 0 0,1-1 0 0 0,-1 0 0 0 0,1 0 0 0 0,-1 0 0 0 0,1 0-1 0 0,0 1 1 0 0,0-1 0 0 0,0 0 0 0 0,0 0 0 0 0,0 1 0 0 0,0-1 0 0 0,1 0 0 0 0,-1 0 0 0 0,1 0 0 0 0,-1 1 0 0 0,1-1 0 0 0,0 0 0 0 0,0 0-1 0 0,0 0 1 0 0,0 0 0 0 0,0 0 0 0 0,1-1 0 0 0,-1 1 0 0 0,0 0 0 0 0,1 0 0 0 0,-1-1 0 0 0,1 1 0 0 0,0-1 0 0 0,0 0 0 0 0,-1 1 0 0 0,1-1-1 0 0,0 0 1 0 0,0 0 0 0 0,0 0 0 0 0,0 0 0 0 0,0 0 0 0 0,1-1 0 0 0,-1 1 0 0 0,0-1 0 0 0,0 1 0 0 0,0-1 0 0 0,1 0 0 0 0,0 0-11 0 0,17-3 136 0 0,0-2 0 0 0,0-1 0 0 0,0 0 0 0 0,0-1 0 0 0,-1-1 0 0 0,0-1 0 0 0,-1-1 1 0 0,0 0-1 0 0,0-2 0 0 0,-1 0 0 0 0,-1 0 0 0 0,0-2 0 0 0,0 0 0 0 0,-2-1 0 0 0,0 0 1 0 0,10-15-137 0 0,-14 19 58 0 0,10-7 4 0 0,-1-2 1 0 0,-1 0-1 0 0,-1-1 0 0 0,0-1 0 0 0,-2-1 1 0 0,-1 0-1 0 0,-1-1 0 0 0,-1 0 0 0 0,0-1 1 0 0,-2-1-1 0 0,-1 1 0 0 0,-2-2 1 0 0,0 1-1 0 0,-2-1 0 0 0,0 0 0 0 0,-2-3-62 0 0,-3 22 9 0 0,-1-1-1 0 0,0 1 1 0 0,0 0-1 0 0,0 0 1 0 0,-1 0-1 0 0,-1 0 1 0 0,1 1-1 0 0,-1-1 1 0 0,-1 1-1 0 0,1-1 1 0 0,-1 1-1 0 0,-3-4-8 0 0,5 9-4 0 0,1-1-1 0 0,-1 1 1 0 0,-1-1-1 0 0,1 1 1 0 0,0 0-1 0 0,0 0 1 0 0,-1 0-1 0 0,1 0 1 0 0,-1 0-1 0 0,0 0 1 0 0,0 1 0 0 0,0-1-1 0 0,1 1 1 0 0,-1 0-1 0 0,0 0 1 0 0,-1 0-1 0 0,1 0 1 0 0,0 0-1 0 0,0 1 1 0 0,0-1-1 0 0,0 1 1 0 0,-1 0 0 0 0,1 0-1 0 0,0 0 1 0 0,0 1-1 0 0,0-1 1 0 0,0 1-1 0 0,-1-1 1 0 0,1 1-1 0 0,0 0 1 0 0,0 1-1 0 0,0-1 1 0 0,0 1 4 0 0,-70 66-36 0 0,64-57 39 0 0,-5 8-4 0 0,0 1 0 0 0,1 0-1 0 0,1 0 1 0 0,1 1 0 0 0,1 1 0 0 0,1-1 0 0 0,0 2 0 0 0,2-1 0 0 0,1 1 0 0 0,1 0 0 0 0,0 1 0 0 0,2-1 0 0 0,1 1 0 0 0,1 13 1 0 0,0-23-2 0 0,0 0 0 0 0,1 0 0 0 0,1 0 0 0 0,0 0 0 0 0,1 0 0 0 0,0 0 0 0 0,2 0 1 0 0,-1-1-1 0 0,2 1 0 0 0,0-1 0 0 0,0 0 0 0 0,1 0 0 0 0,1-1 0 0 0,0 1 0 0 0,0-2 0 0 0,1 1 0 0 0,1-1 0 0 0,9 9 2 0 0,68 27-865 0 0,-53-43-3223 0 0,-3-10-5483 0 0,-21 2-1493 0 0</inkml:trace>
  <inkml:trace contextRef="#ctx0" brushRef="#br0" timeOffset="549.091">997 783 12267 0 0,'0'0'2089'0'0,"0"0"-324"0"0,0 0-125 0 0,0 0-54 0 0,0 0-182 0 0,0 0-252 0 0,0 0-223 0 0,0 0-184 0 0,0 0-160 0 0,22-32-118 0 0,72-100-93 0 0,-5-9 687 0 0,-36 72-642 0 0,-46 116-623 0 0,-24 125 299 0 0,18-170-83 0 0,-1 0 0 0 0,1 0 0 0 0,0 0 0 0 0,0-1 0 0 0,0 1 0 0 0,0-1 1 0 0,0 1-1 0 0,0-1 0 0 0,0 1 0 0 0,1-1 0 0 0,-1 1 0 0 0,0-1 0 0 0,1 0 1 0 0,-1 0-1 0 0,1 0 0 0 0,-1 0 0 0 0,1 0 0 0 0,0 0 0 0 0,-1 0 0 0 0,1 0 1 0 0,0-1-1 0 0,0 1 0 0 0,0-1 0 0 0,0 1 0 0 0,-1-1 0 0 0,1 0 0 0 0,0 0 1 0 0,0 0-1 0 0,0 0 0 0 0,0 0 0 0 0,0 0 0 0 0,0 0 0 0 0,-1 0 0 0 0,1-1 1 0 0,0 1-1 0 0,0-1 0 0 0,0 0 0 0 0,-1 1 0 0 0,1-1 0 0 0,0 0 0 0 0,-1 0 1 0 0,1 0-1 0 0,0 0 0 0 0,-1 0 0 0 0,1 0 0 0 0,-1-1 0 0 0,0 1 0 0 0,2-2-12 0 0,248-199 657 0 0,-137 125-659 0 0,-108 118-135 0 0,-53 130 177 0 0,47-168-108 0 0,0-1 0 0 0,0 1 0 0 0,0 0 0 0 0,1 0 0 0 0,0 0 0 0 0,-1-1 0 0 0,1 1 0 0 0,0 0 0 0 0,0-1 0 0 0,0 1 0 0 0,1-1 0 0 0,-1 1 0 0 0,1-1 0 0 0,-1 1 0 0 0,1-1 0 0 0,0 0 0 0 0,0 0 0 0 0,0 0 0 0 0,0 0 0 0 0,0 0 0 0 0,0-1 0 0 0,1 1 0 0 0,-1 0 0 0 0,1-1 0 0 0,-1 0 0 0 0,1 0 0 0 0,-1 0 0 0 0,1 0 0 0 0,0 0 0 0 0,0 0 0 0 0,-1 0 0 0 0,1-1 0 0 0,0 0 0 0 0,0 1 0 0 0,0-1 0 0 0,-1 0 0 0 0,2 0 68 0 0,20 1-5656 0 0,0-1-4919 0 0,-18 0 5996 0 0,-5 0 391 0 0</inkml:trace>
  <inkml:trace contextRef="#ctx0" brushRef="#br0" timeOffset="833.444">1 1100 11266 0 0,'0'0'1615'0'0,"0"0"-278"0"0,0 0-109 0 0,0 0 104 0 0,0 0 67 0 0,0 0-97 0 0,0 0-202 0 0,0 0-204 0 0,0 0-182 0 0,36 6-111 0 0,117 18-79 0 0,5-18 403 0 0,448-42 1197 0 0,-133 13-2367 0 0,-433 20-310 0 0,-12 1 1110 0 0,-9 1-3217 0 0,-4 0-2913 0 0,1 1-4144 0 0,-16 0 1539 0 0</inkml:trace>
  <inkml:trace contextRef="#ctx0" brushRef="#br0" timeOffset="1471.041">533 1383 10914 0 0,'0'0'4196'0'0,"0"0"-2201"0"0,0 0-924 0 0,0 0-126 0 0,0 0-68 0 0,0 0-120 0 0,0 0-105 0 0,0 0-86 0 0,0 0-98 0 0,0 0-111 0 0,0 0-95 0 0,0 0-96 0 0,0 0-60 0 0,-26 19-21 0 0,-78 56-18 0 0,65-33 38 0 0,36-38-89 0 0,1 0 0 0 0,0 1 0 0 0,0-1 0 0 0,0 1 0 0 0,0-1 0 0 0,1 1 0 0 0,0 0 0 0 0,0-1 0 0 0,0 1 0 0 0,0 0 0 0 0,1 0 0 0 0,0 0 0 0 0,0 0 0 0 0,0 0 0 0 0,0-1 0 0 0,1 1 0 0 0,0 0 0 0 0,0 0 0 0 0,0 0 0 0 0,1-1-1 0 0,-1 1 1 0 0,1-1 0 0 0,0 1 0 0 0,1-1 0 0 0,-1 0 0 0 0,1 0 0 0 0,0 0 0 0 0,0 0 0 0 0,0 0 0 0 0,0 0 0 0 0,1-1 0 0 0,-1 0 0 0 0,1 0 0 0 0,0 0 0 0 0,0 0 0 0 0,0 0 0 0 0,0-1 0 0 0,1 0 0 0 0,-1 0 0 0 0,1 0 0 0 0,-1 0 0 0 0,1-1 0 0 0,0 1 0 0 0,0-1 0 0 0,-1-1 0 0 0,1 1 0 0 0,5 0-16 0 0,0-2 110 0 0,1 0 0 0 0,0-1 1 0 0,0 0-1 0 0,-1-1 0 0 0,0 0 0 0 0,1-1 1 0 0,-1 0-1 0 0,0 0 0 0 0,-1-1 0 0 0,1 0 1 0 0,-1-1-1 0 0,0 0 0 0 0,0 0 0 0 0,-1-1 1 0 0,0 0-1 0 0,0-1 0 0 0,6-7-110 0 0,106-154 698 0 0,-107 143-694 0 0,-1 0-1 0 0,-1-1 0 0 0,-1 0 1 0 0,-2 0-1 0 0,-1-1 0 0 0,0 0 0 0 0,-3 0 1 0 0,0-1-1 0 0,-2 0 0 0 0,-1 1 0 0 0,-1-15-3 0 0,0 42-4 0 0,1-1-1 0 0,-1 1 1 0 0,0-1-1 0 0,0 1 1 0 0,1-1-1 0 0,-1 1 1 0 0,0-1-1 0 0,0 1 1 0 0,-1-1-1 0 0,1 1 1 0 0,0-1-1 0 0,0 1 1 0 0,-1 0-1 0 0,1-1 1 0 0,-1 1-1 0 0,1-1 1 0 0,-1 1-1 0 0,0 0 1 0 0,1-1-1 0 0,-1 1 1 0 0,0 0-1 0 0,0 0 1 0 0,0-1-1 0 0,0 1 0 0 0,0 0 1 0 0,0 0-1 0 0,0 0 1 0 0,0 0-1 0 0,-1 0 1 0 0,1 1-1 0 0,0-1 1 0 0,0 0-1 0 0,-1 0 1 0 0,1 1-1 0 0,-1-1 1 0 0,1 1-1 0 0,0 0 1 0 0,-1-1-1 0 0,1 1 1 0 0,-1 0-1 0 0,1 0 1 0 0,-1-1-1 0 0,1 1 1 0 0,-1 1-1 0 0,1-1 1 0 0,-1 0-1 0 0,1 0 1 0 0,-1 0-1 0 0,-1 1 5 0 0,-52 48-126 0 0,45-35 129 0 0,-2 2-5 0 0,2 0 1 0 0,0 1-1 0 0,1 1 0 0 0,0 0 0 0 0,2 0 0 0 0,0 1 0 0 0,1-1 0 0 0,1 1 0 0 0,0 1 0 0 0,2-1 0 0 0,0 1 0 0 0,1-1 0 0 0,1 1 1 0 0,1 0-1 0 0,1-1 0 0 0,2 8 2 0 0,-1-9 8 0 0,2-1 0 0 0,0 0 0 0 0,1 0 0 0 0,1 0 0 0 0,1-1 0 0 0,0 0 0 0 0,1 0 0 0 0,1-1 0 0 0,0 1 0 0 0,1-2 0 0 0,1 0 0 0 0,8 10-8 0 0,22 9 92 0 0,-15-55-8194 0 0,-22 15 5332 0 0,8-8-6797 0 0,-8 8 3244 0 0</inkml:trace>
  <inkml:trace contextRef="#ctx0" brushRef="#br0" timeOffset="5107.157">1234 1243 216 0 0,'0'0'1504'0'0,"0"0"45"0"0,0 0 231 0 0,0 0 282 0 0,0 0 81 0 0,0 0-155 0 0,0 0-311 0 0,0 0-338 0 0,0 0-256 0 0,0 0-174 0 0,0 0-74 0 0,3-3-42 0 0,9-9-28 0 0,-9 9-21 0 0,-3 3-48 0 0,0 0-61 0 0,0 0-83 0 0,0 0-91 0 0,0 0-93 0 0,-33 78 1065 0 0,-94 196-645 0 0,107-210-560 0 0,16-20 104 0 0,7-42-284 0 0,-1 1-1 0 0,0 0 1 0 0,1-1-1 0 0,-1 1 1 0 0,1-1 0 0 0,0 0-1 0 0,0 0 1 0 0,0 0 0 0 0,0 0-1 0 0,0 0 1 0 0,0-1-1 0 0,1 1 1 0 0,-1-1 0 0 0,0 0-1 0 0,1 0 1 0 0,-1 0-1 0 0,3 0-47 0 0,90 10 818 0 0,-87-33-3316 0 0,-8 4-2403 0 0,-1 18 4747 0 0,0-11-4698 0 0,0 3-4656 0 0,0 5 4914 0 0</inkml:trace>
  <inkml:trace contextRef="#ctx0" brushRef="#br0" timeOffset="5469.711">1252 1468 1864 0 0,'0'0'2744'0'0,"0"0"-400"0"0,0 0-134 0 0,0 0-28 0 0,0 0-120 0 0,0 0-258 0 0,0 0-313 0 0,0 0-243 0 0,0 0-190 0 0,0 0-161 0 0,0 0-93 0 0,0 0-91 0 0,0 0-89 0 0,-14 2-59 0 0,4 1-448 0 0,-94 3 1751 0 0,-44-13-425 0 0,37 17-1381 0 0,116-11-5314 0 0,13-3 2289 0 0,-7 2-2357 0 0,0-1-5669 0 0</inkml:trace>
  <inkml:trace contextRef="#ctx0" brushRef="#br0" timeOffset="6061.826">1969 916 2072 0 0,'0'0'2798'0'0,"0"0"-400"0"0,0 0-111 0 0,0 0 19 0 0,0 0-105 0 0,0 0-326 0 0,0 0-388 0 0,0 0-354 0 0,0 0-274 0 0,0 0-172 0 0,0 0-96 0 0,0 0-83 0 0,0 0-63 0 0,17-3 1276 0 0,11 9-1314 0 0,1-1 0 0 0,-1-1 1 0 0,1-2-1 0 0,0 0 0 0 0,-1-2 0 0 0,1-1 1 0 0,0-2-1 0 0,-1-1 0 0 0,1 0 1 0 0,2-3-408 0 0,67-23-274 0 0,-99 30-4916 0 0,-21 10-5523 0 0,16-6 657 0 0</inkml:trace>
  <inkml:trace contextRef="#ctx0" brushRef="#br0" timeOffset="6299.968">1969 1129 12859 0 0,'0'0'1823'0'0,"0"0"-464"0"0,0 0-124 0 0,0 0 129 0 0,0 0 70 0 0,0 0-62 0 0,0 0-176 0 0,0 0-229 0 0,0 0-185 0 0,0 0-173 0 0,0 0-138 0 0,31 3-128 0 0,100 6-98 0 0,-48-16 34 0 0,-41-1-785 0 0,65-14-562 0 0,-73 12-3583 0 0,-2-2-4225 0 0,-21 8-2361 0 0</inkml:trace>
  <inkml:trace contextRef="#ctx0" brushRef="#br0" timeOffset="6901.874">2979 790 6137 0 0,'0'0'1585'0'0,"0"0"-78"0"0,0 0 98 0 0,0 0 225 0 0,0 0 62 0 0,0 0-194 0 0,0 0-307 0 0,0 0-309 0 0,0 0-233 0 0,0 0-157 0 0,0 0-72 0 0,0 0-65 0 0,-33 16-45 0 0,-103 52-9 0 0,63-11 361 0 0,66-50-786 0 0,0-1 1 0 0,1 2 0 0 0,0-1-1 0 0,0 1 1 0 0,1 0 0 0 0,-1 0-1 0 0,2 0 1 0 0,-1 1 0 0 0,1-1-1 0 0,1 1 1 0 0,0 0 0 0 0,0 0 0 0 0,1 1-1 0 0,-2 7-76 0 0,4-14-2 0 0,-1 1-1 0 0,1-1 1 0 0,0 1-1 0 0,0-1 0 0 0,0 1 1 0 0,1-1-1 0 0,-1 1 1 0 0,1-1-1 0 0,0 1 1 0 0,0-1-1 0 0,0 1 1 0 0,0-1-1 0 0,1 0 1 0 0,-1 0-1 0 0,1 1 0 0 0,0-1 1 0 0,0 0-1 0 0,0-1 1 0 0,0 1-1 0 0,0 0 1 0 0,1-1-1 0 0,-1 1 1 0 0,1-1-1 0 0,0 0 1 0 0,0 1-1 0 0,0-1 0 0 0,0-1 1 0 0,0 1-1 0 0,0 0 1 0 0,0-1-1 0 0,1 0 1 0 0,-1 1-1 0 0,2-1 3 0 0,5 2-270 0 0,0 0-1 0 0,0-1 1 0 0,1 0 0 0 0,-1-1-1 0 0,1 0 1 0 0,-1 0 0 0 0,1-1-1 0 0,-1-1 1 0 0,1 0-1 0 0,-1 0 1 0 0,1-1 0 0 0,8-3 270 0 0,27-9-4693 0 0,-2-4-4576 0 0,-29 10 2170 0 0</inkml:trace>
  <inkml:trace contextRef="#ctx0" brushRef="#br0" timeOffset="7234.242">3320 849 9434 0 0,'0'0'1438'0'0,"0"0"13"0"0,0 0 108 0 0,0 0 50 0 0,0 0-155 0 0,0 0-243 0 0,0 0-235 0 0,-27 34-197 0 0,-81 105-166 0 0,75-77 118 0 0,34-54-565 0 0,-2-4-102 0 0,0-1 0 0 0,1 0 0 0 0,0 0 0 0 0,0 0 0 0 0,0 1 0 0 0,0-1 1 0 0,0 0-1 0 0,0 0 0 0 0,1 0 0 0 0,0 1 0 0 0,0-1 0 0 0,0 0 1 0 0,0 0-1 0 0,0 0 0 0 0,0 0 0 0 0,1 0 0 0 0,-1-1 0 0 0,1 1 0 0 0,0 0 1 0 0,0-1-1 0 0,0 1 0 0 0,0-1 0 0 0,1 0 0 0 0,-1 1 0 0 0,0-1 0 0 0,1 0 1 0 0,0-1-1 0 0,-1 1 0 0 0,1 0 0 0 0,0-1 0 0 0,0 1 0 0 0,0-1 1 0 0,0 0-1 0 0,0 0 0 0 0,0 0 0 0 0,0-1 0 0 0,1 1 0 0 0,-1-1 0 0 0,3 1-64 0 0,5-2 128 0 0,-1-1 0 0 0,1 0-1 0 0,0-1 1 0 0,0 0 0 0 0,-1-1-1 0 0,0 0 1 0 0,1 0 0 0 0,-2-1-1 0 0,1 0 1 0 0,0-1-1 0 0,-1 0 1 0 0,0-1 0 0 0,-1 0-1 0 0,1 0 1 0 0,-1-1 0 0 0,-1 0-1 0 0,1 0 1 0 0,-1-1 0 0 0,-1 0-1 0 0,0 0 1 0 0,2-5-128 0 0,9-6 67 0 0,-9 12-50 0 0,-1-1 0 0 0,0 0 0 0 0,0 0 0 0 0,-1 0 0 0 0,0-1 0 0 0,-1 0 0 0 0,0 0 1 0 0,-1-1-1 0 0,0 1 0 0 0,0-1 0 0 0,-1 0 0 0 0,-1 0 0 0 0,0 0 0 0 0,0 0 0 0 0,-1 0 0 0 0,0 0 0 0 0,-2-7-17 0 0,0 15-53 0 0,-1 0-1 0 0,-1 0 0 0 0,1 1 0 0 0,0-1 1 0 0,-1 1-1 0 0,1 0 0 0 0,-1 0 0 0 0,1 0 1 0 0,-1 0-1 0 0,0 0 0 0 0,0 1 0 0 0,0-1 0 0 0,0 1 1 0 0,0 0-1 0 0,-1-1 0 0 0,1 1 0 0 0,0 1 1 0 0,0-1-1 0 0,-1 1 0 0 0,1-1 0 0 0,0 1 1 0 0,-1 0-1 0 0,1 0 0 0 0,-1 0 0 0 0,1 1 1 0 0,0-1-1 0 0,-1 1 0 0 0,1-1 0 0 0,0 1 1 0 0,0 1-1 0 0,0-1 0 0 0,-1 0 0 0 0,1 1 0 0 0,0-1 1 0 0,-2 3 53 0 0,-68 58-4015 0 0,35-11-6783 0 0,29-36 532 0 0</inkml:trace>
  <inkml:trace contextRef="#ctx0" brushRef="#br0" timeOffset="7687.123">3508 1155 10330 0 0,'0'0'2869'0'0,"0"0"-629"0"0,0 0-334 0 0,0 0-260 0 0,0 0-303 0 0,0 0-284 0 0,0 0-251 0 0,0 0-173 0 0,0 0-105 0 0,0 0-50 0 0,0 0-45 0 0,0 0-60 0 0,0 0-46 0 0,13-23-53 0 0,45-74-14 0 0,43-33 609 0 0,-72 97-826 0 0,-29 33-66 0 0,0 1 0 0 0,0-1 1 0 0,0 0-1 0 0,0 1 0 0 0,0-1 0 0 0,0 0 1 0 0,0 0-1 0 0,0 1 0 0 0,0-1 0 0 0,0 0 1 0 0,1 1-1 0 0,-1-1 0 0 0,0 0 0 0 0,0 0 1 0 0,0 1-1 0 0,1-1 0 0 0,-1 0 0 0 0,0 0 1 0 0,0 0-1 0 0,0 1 0 0 0,1-1 0 0 0,-1 0 1 0 0,0 0-1 0 0,0 0 0 0 0,1 0 0 0 0,-1 0 1 0 0,0 1-1 0 0,1-1 0 0 0,-1 0 0 0 0,0 0 1 0 0,1 0-1 0 0,-1 0 0 0 0,0 0 0 0 0,0 0 1 0 0,1 0-1 0 0,-1 0 0 0 0,0 0 0 0 0,1 0 1 0 0,-1 0-1 0 0,0 0 0 0 0,1 0 0 0 0,-1-1 1 0 0,0 1 20 0 0,-3 34-172 0 0,-20 128 122 0 0,23-160 78 0 0,1 1 0 0 0,0-1-1 0 0,0 1 1 0 0,0-1 0 0 0,1 0-1 0 0,-1 0 1 0 0,1 1 0 0 0,-1-1-1 0 0,1 0 1 0 0,-1 0 0 0 0,1-1-1 0 0,0 1 1 0 0,0 0 0 0 0,0 0 0 0 0,0-1-1 0 0,0 1 1 0 0,1-1 0 0 0,-1 0-1 0 0,0 0 1 0 0,1 0 0 0 0,-1 0-1 0 0,1 0 1 0 0,-1 0 0 0 0,1-1-1 0 0,-1 1 1 0 0,1-1 0 0 0,-1 0-1 0 0,1 1 1 0 0,-1-1 0 0 0,1-1-1 0 0,0 1 1 0 0,-1 0 0 0 0,1 0-1 0 0,-1-1 1 0 0,1 0 0 0 0,-1 1-1 0 0,1-1 1 0 0,-1 0 0 0 0,0 0-1 0 0,1 0 1 0 0,-1-1 0 0 0,0 1-1 0 0,0 0 1 0 0,2-3-28 0 0,18-10 204 0 0,-1-2-1 0 0,0 0 1 0 0,-1-2-1 0 0,-1 0 1 0 0,-1-1-1 0 0,-1-1 1 0 0,-1 0-1 0 0,0-1 1 0 0,-1-1-1 0 0,7-18-203 0 0,-13 0-611 0 0,-9 39 54 0 0,0 1-289 0 0,-4 0-7101 0 0,2 0 1097 0 0,0 0-4917 0 0</inkml:trace>
  <inkml:trace contextRef="#ctx0" brushRef="#br0" timeOffset="8073.796">4319 813 15163 0 0,'0'0'2229'0'0,"0"0"-418"0"0,0 0-350 0 0,0 0-350 0 0,0 0-340 0 0,0 0-216 0 0,0 0-107 0 0,0 0-57 0 0,0 0-51 0 0,0 0-37 0 0,0 0-45 0 0,0 0-60 0 0,-31 6-48 0 0,-96 23-40 0 0,73-9 49 0 0,46-13-161 0 0,8-6-6 0 0,-1 0 0 0 0,1 0 0 0 0,-1 0 0 0 0,1 1 0 0 0,0-1 0 0 0,-1 0 0 0 0,1 0 0 0 0,0 0 0 0 0,0 0 0 0 0,0 1 0 0 0,0-1 0 0 0,0 0 0 0 0,0 0 0 0 0,0 0-1 0 0,0 1 1 0 0,0-1 0 0 0,1 0 0 0 0,-1 0 0 0 0,0 0 0 0 0,1 0 0 0 0,-1 0 0 0 0,1 1 0 0 0,-1-1 0 0 0,1 0 0 0 0,-1 0 0 0 0,1 0 0 0 0,0 0 0 0 0,0-1 0 0 0,0 1 0 0 0,-1 0 0 0 0,1 0 0 0 0,0 0 0 0 0,0-1 0 0 0,1 2 8 0 0,52 19-68 0 0,-50-20 72 0 0,0-1 0 0 0,1 1 0 0 0,-1 0 0 0 0,0 0 0 0 0,0 0-1 0 0,1 1 1 0 0,-1-1 0 0 0,0 1 0 0 0,-1 0 0 0 0,1 0 0 0 0,0 1 0 0 0,0-1 0 0 0,-1 1 0 0 0,0 0 0 0 0,1-1 0 0 0,-1 2 0 0 0,0-1 0 0 0,0 0 0 0 0,-1 0 0 0 0,1 1 0 0 0,-1 0 0 0 0,0-1 0 0 0,0 1 0 0 0,0 0 0 0 0,0 0 0 0 0,0 0 0 0 0,-1 1 0 0 0,0-1-1 0 0,0 0 1 0 0,0 0 0 0 0,0 4-4 0 0,-4 1 51 0 0,0 0-1 0 0,-1 0 1 0 0,0 0-1 0 0,-1-1 1 0 0,1 1-1 0 0,-2-1 0 0 0,1 0 1 0 0,-1-1-1 0 0,0 1 1 0 0,-1-1-1 0 0,1 0 1 0 0,-1-1-1 0 0,-1 0 1 0 0,1 0-1 0 0,-1 0 0 0 0,0-1 1 0 0,-1 0-1 0 0,1-1 1 0 0,-8 3-51 0 0,4 0 7 0 0,-62 31-2718 0 0,68-37 1308 0 0,-8 2-1751 0 0,9-4-7361 0 0,5-2 2095 0 0</inkml:trace>
  <inkml:trace contextRef="#ctx0" brushRef="#br0" timeOffset="13136.778">4570 820 0 0 0,'0'0'1298'0'0,"0"0"71"0"0,0 0 25 0 0,0 0-15 0 0,1-3-15 0 0,1-1-2769 0 0,1-4 3424 0 0,2-4 5780 0 0,-1 13-893 0 0,-3 11-6474 0 0,-4 35 10 0 0,-2 0-1 0 0,-2 0 0 0 0,-2-1 1 0 0,-2 0-1 0 0,-6 14-441 0 0,-7 29 237 0 0,3 69 7 0 0,28-246-5452 0 0,-4 73 1266 0 0,-1 5-3169 0 0,-1 6-1871 0 0</inkml:trace>
  <inkml:trace contextRef="#ctx0" brushRef="#br0" timeOffset="13535.93">4378 1022 616 0 0,'0'0'2107'0'0,"0"0"-33"0"0,0 0 98 0 0,0 0 138 0 0,0 0-63 0 0,0 0-286 0 0,0 0-381 0 0,0 0-341 0 0,0 0-284 0 0,0 0-184 0 0,0 0-98 0 0,0 0-94 0 0,2 5 4712 0 0,0-3-5414 0 0,132 17 3077 0 0,-6-19-3154 0 0,-99-10-2727 0 0,-21 4-1756 0 0,-1 0-5366 0 0,-4 2 502 0 0</inkml:trace>
  <inkml:trace contextRef="#ctx0" brushRef="#br0" timeOffset="13989.92">4859 1137 14563 0 0,'0'0'1656'0'0,"0"0"-398"0"0,0 0-138 0 0,0 0 46 0 0,0 0-49 0 0,0 0-151 0 0,0 0-188 0 0,0 0-210 0 0,0 0-162 0 0,0 0-59 0 0,0 0-17 0 0,0 0 24 0 0,0 0 33 0 0,-2 8-19 0 0,-16 71 810 0 0,13-68-754 0 0,6-10 76 0 0,11-13-329 0 0,46-45-26 0 0,-100 82-72 0 0,16-7-1484 0 0,26-18 254 0 0,0 0-786 0 0,0 0-3495 0 0,0-3-249 0 0,2-1-6392 0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4449 0 0,'0'0'1690'0'0,"0"0"-190"0"0,0 0-20 0 0,0 0 165 0 0,0 0 87 0 0,0 0-102 0 0,0 0-249 0 0,0 0-276 0 0,0 0-232 0 0,0 0-129 0 0,0 0-18 0 0,23 4 2197 0 0,118-2 1823 0 0,1-1-4088 0 0,-57 14-267 0 0,-80-13-1422 0 0,-16-7-11881 0 0,5 5 6814 0 0,3 0-1534 0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3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1256 0 0,'0'0'2792'0'0,"0"0"-331"0"0,0 0-229 0 0,0 0-109 0 0,0 0-148 0 0,0 0-322 0 0,0 0-362 0 0,0 0-316 0 0,0 0-253 0 0,0 0-141 0 0,0 0-75 0 0,0 0 4 0 0,-1 3 48 0 0,1-1-399 0 0,1-1 0 0 0,-1 1 0 0 0,0-1 0 0 0,0 0 0 0 0,1 1 1 0 0,-1-1-1 0 0,1 0 0 0 0,-1 0 0 0 0,1 1 0 0 0,-1-1 0 0 0,1 0 0 0 0,0 0 0 0 0,0 0 0 0 0,0 1 0 0 0,-1-1 1 0 0,1 0-1 0 0,0 0 0 0 0,0 0 0 0 0,1-1 0 0 0,-1 1 0 0 0,0 0 0 0 0,0 0 0 0 0,0-1 0 0 0,0 1 1 0 0,1 0-1 0 0,-1-1 0 0 0,0 1 0 0 0,1-1 0 0 0,-1 0 0 0 0,0 1 0 0 0,1-1 0 0 0,-1 0 0 0 0,0 0 1 0 0,1 0-1 0 0,-1 0 0 0 0,2 0-159 0 0,17 4 391 0 0,1-1 0 0 0,0-1 0 0 0,0-1 0 0 0,0-1 0 0 0,0-1 0 0 0,0-1 0 0 0,0 0 0 0 0,1-2-391 0 0,83-5 399 0 0,-55 31-1292 0 0,-39-22-8390 0 0,-9 0 1457 0 0,0 0-3062 0 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2:48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126 751 2649 0 0,'0'0'2528'0'0,"0"0"-906"0"0,0 0-377 0 0,0 0 36 0 0,0 0 167 0 0,0 0 118 0 0,0 0 45 0 0,0 0-51 0 0,0 0-189 0 0,0 0-200 0 0,0 0-140 0 0,0 0-67 0 0,0 0-37 0 0,35 0-38 0 0,110 0-42 0 0,84-26 1651 0 0,262-7-950 0 0,-195 44-2052 0 0,-230-10-2355 0 0,-52-1-2131 0 0,0-1-4012 0 0,-14 1-399 0 0</inkml:trace>
  <inkml:trace contextRef="#ctx0" brushRef="#br0" timeOffset="344.879">520 924 12723 0 0,'0'0'1903'0'0,"0"0"-419"0"0,0 0-200 0 0,0 0 10 0 0,0 0-95 0 0,0 0-179 0 0,0 0-240 0 0,0 0-249 0 0,0 0-162 0 0,0 0-64 0 0,0 0-16 0 0,0 0 0 0 0,0 0-11 0 0,-3 16-76 0 0,-17 111 220 0 0,-13-3-491 0 0,0-45-4026 0 0,26-57-172 0 0,4-7-4411 0 0,2-11 1415 0 0</inkml:trace>
  <inkml:trace contextRef="#ctx0" brushRef="#br0" timeOffset="837.89">676 1020 8666 0 0,'0'0'4283'0'0,"0"0"-1998"0"0,0 0-847 0 0,0 0-135 0 0,0 0-23 0 0,0 0-113 0 0,0 0-178 0 0,0 0-201 0 0,0 0-206 0 0,0 0-146 0 0,0 0-79 0 0,0 0-43 0 0,13-9-34 0 0,41-30-28 0 0,-46 33-189 0 0,1 1 1 0 0,0 0-1 0 0,0 0 1 0 0,1 1-1 0 0,-1 0 1 0 0,1 0-1 0 0,0 1 1 0 0,0 0-1 0 0,0 1 1 0 0,1 1-1 0 0,-1-1 1 0 0,0 1-1 0 0,1 1 1 0 0,-1 0-1 0 0,5 1-63 0 0,-14-1-2 0 0,0 0 0 0 0,0 0-1 0 0,1 0 1 0 0,-1 0 0 0 0,0 0 0 0 0,0 1-1 0 0,0-1 1 0 0,1 0 0 0 0,-1 1 0 0 0,0-1 0 0 0,0 1-1 0 0,0-1 1 0 0,0 1 0 0 0,0-1 0 0 0,0 1-1 0 0,0 0 1 0 0,0 0 0 0 0,0-1 0 0 0,0 1 0 0 0,0 0-1 0 0,0 0 1 0 0,-1 0 0 0 0,1 0 0 0 0,0 0-1 0 0,-1 0 1 0 0,1 0 0 0 0,-1 0 0 0 0,1 0 0 0 0,-1 0-1 0 0,1 1 1 0 0,-1-1 0 0 0,0 0 0 0 0,1 0-1 0 0,-1 0 1 0 0,0 1 0 0 0,0-1 0 0 0,0 0-1 0 0,0 0 1 0 0,0 1 0 0 0,0-1 0 0 0,0 0 0 0 0,-1 0-1 0 0,1 0 1 0 0,0 1 2 0 0,-23 50 83 0 0,-17-12-8 0 0,29-32-41 0 0,0 1 0 0 0,1 1 0 0 0,1 0-1 0 0,0 0 1 0 0,0 1 0 0 0,1 0 0 0 0,0 1 0 0 0,1 0 0 0 0,1 0-1 0 0,-1 0 1 0 0,1 3-34 0 0,6-12-12 0 0,0-1-1 0 0,-1 1 1 0 0,2-1 0 0 0,-1 1-1 0 0,0-1 1 0 0,0 1 0 0 0,1-1-1 0 0,-1 0 1 0 0,1 1-1 0 0,0-1 1 0 0,0 0 0 0 0,0 0-1 0 0,0 1 1 0 0,0-1-1 0 0,0 0 1 0 0,1 0 0 0 0,-1 0-1 0 0,1 0 1 0 0,-1 0 0 0 0,1-1-1 0 0,0 1 1 0 0,-1 0-1 0 0,1-1 1 0 0,0 1 0 0 0,0-1-1 0 0,0 0 1 0 0,1 1 0 0 0,-1-1-1 0 0,0 0 1 0 0,0 0-1 0 0,1-1 1 0 0,-1 1 0 0 0,0 0-1 0 0,1-1 1 0 0,-1 1-1 0 0,1-1 1 0 0,-1 0 0 0 0,0 0-1 0 0,1 0 1 0 0,-1 0 0 0 0,1 0-1 0 0,-1-1 1 0 0,1 1-1 0 0,-1-1 1 0 0,0 0 0 0 0,1 1-1 0 0,-1-1 1 0 0,0 0 0 0 0,0 0-1 0 0,1 0 1 0 0,-1-1-1 0 0,0 1 1 0 0,1-2 12 0 0,42-28-5161 0 0,-19 8-2432 0 0,-17 14 2971 0 0,0 3-3150 0 0</inkml:trace>
  <inkml:trace contextRef="#ctx0" brushRef="#br0" timeOffset="1118.168">1159 991 2425 0 0,'0'0'2049'0'0,"0"0"-387"0"0,0 0-103 0 0,0 0 121 0 0,0 0 67 0 0,0 0-78 0 0,0 0-157 0 0,0 0-169 0 0,0 0-172 0 0,0 0-155 0 0,0 0-132 0 0,-18 33-162 0 0,-55 102-131 0 0,56-83 149 0 0,20-48-568 0 0,1 0-58 0 0,-1 0 0 0 0,1-1 1 0 0,0 0-1 0 0,0 0 0 0 0,1 0 0 0 0,-1 0 0 0 0,1 0 1 0 0,-1-1-1 0 0,1 0 0 0 0,0 0 0 0 0,0 0 1 0 0,0-1-1 0 0,0 0 0 0 0,0 0 0 0 0,0 0 1 0 0,0 0-1 0 0,0-1 0 0 0,0 0 0 0 0,0 0 0 0 0,1 0 1 0 0,-1-1-1 0 0,0 1 0 0 0,0-1 0 0 0,0-1 1 0 0,0 1-1 0 0,0-1 0 0 0,0 1 0 0 0,-1-1 1 0 0,2-1-115 0 0,5-2 166 0 0,1 0 1 0 0,-1-1-1 0 0,0 0 1 0 0,-1-1-1 0 0,1 0 1 0 0,-1-1-1 0 0,-1 0 1 0 0,1-1-1 0 0,-2 0 1 0 0,1 0 0 0 0,-1 0-1 0 0,0-1 1 0 0,-1-1-1 0 0,0 1 1 0 0,-1-1-1 0 0,0 0 1 0 0,3-10-167 0 0,-8 17-10 0 0,0 0 1 0 0,0 1 0 0 0,0-1-1 0 0,0 0 1 0 0,-1 0 0 0 0,1 0-1 0 0,-1 0 1 0 0,0 0 0 0 0,-1 0-1 0 0,1 0 1 0 0,0 0-1 0 0,-1 1 1 0 0,0-1 0 0 0,0 0-1 0 0,0 0 1 0 0,-1 1 0 0 0,1-1-1 0 0,-1 0 1 0 0,0 1 0 0 0,0-1-1 0 0,0 1 1 0 0,0 0 0 0 0,-1 0-1 0 0,1 0 1 0 0,-1 0-1 0 0,0 0 1 0 0,0 1 0 0 0,0-1-1 0 0,0 1 1 0 0,0-1 0 0 0,-1 1-1 0 0,1 0 1 0 0,0 1 0 0 0,-1-1-1 0 0,0 1 1 0 0,-2-2 9 0 0,-1 1-277 0 0,1 0 1 0 0,-1 1-1 0 0,0-1 1 0 0,1 1-1 0 0,-1 1 1 0 0,0-1-1 0 0,0 1 1 0 0,0 0-1 0 0,0 1 1 0 0,0 0-1 0 0,1 0 1 0 0,-1 0-1 0 0,-5 2 277 0 0,-38 18-4181 0 0,20-3-4283 0 0,14-10-2045 0 0</inkml:trace>
  <inkml:trace contextRef="#ctx0" brushRef="#br0" timeOffset="-707.064">419 530 4497 0 0,'0'0'1866'0'0,"0"0"-61"0"0,0 0-20 0 0,0 0-6 0 0,0 0-27 0 0,0 0-146 0 0,0 0-160 0 0,0 0-177 0 0,0 0-215 0 0,0 0-198 0 0,0 0-151 0 0,-8-15 1519 0 0,11-1-2033 0 0,1 1 1 0 0,1 0-1 0 0,0 0 1 0 0,1 0 0 0 0,1 1-1 0 0,0-1 1 0 0,1 1 0 0 0,0 1-1 0 0,1 0 1 0 0,0 0 0 0 0,1 1-1 0 0,1 0 1 0 0,0 0 0 0 0,1 2-1 0 0,0-1 1 0 0,4-2-192 0 0,10-12 252 0 0,53-37-155 0 0,-77 63-103 0 0,0 0 1 0 0,0 0-1 0 0,0 0 0 0 0,0 1 1 0 0,-1-1-1 0 0,1 1 1 0 0,0-1-1 0 0,-1 1 0 0 0,0-1 1 0 0,1 1-1 0 0,-1 0 1 0 0,0 0-1 0 0,0 0 0 0 0,0 0 1 0 0,0 0-1 0 0,0 0 0 0 0,0 0 1 0 0,-1 0-1 0 0,1 0 1 0 0,0 0-1 0 0,-1 1 0 0 0,0-1 1 0 0,0 0-1 0 0,0 0 1 0 0,0 0-1 0 0,0 1 0 0 0,0-1 1 0 0,0 0-1 0 0,-1 0 0 0 0,1 0 1 0 0,-1 0-1 0 0,1 1 1 0 0,-1-1 5 0 0,1 4-12 0 0,-1 15 45 0 0,1-9-23 0 0,-1-1-1 0 0,1 1 1 0 0,1-1-1 0 0,0 1 1 0 0,1-1 0 0 0,0 0-1 0 0,1 0 1 0 0,0 1 0 0 0,3 7-10 0 0,-5-18 6 0 0,0 0 0 0 0,-1 0 0 0 0,1 0 0 0 0,0 0 0 0 0,0 0 0 0 0,0 0 0 0 0,0 0 1 0 0,0 0-1 0 0,0 0 0 0 0,0 0 0 0 0,0-1 0 0 0,1 1 0 0 0,-1 0 0 0 0,0-1 0 0 0,0 1 1 0 0,1-1-1 0 0,-1 1 0 0 0,0-1 0 0 0,1 0 0 0 0,-1 1 0 0 0,0-1 0 0 0,1 0 0 0 0,-1 0 1 0 0,0 0-1 0 0,1 0 0 0 0,-1 0 0 0 0,0 0 0 0 0,1-1 0 0 0,-1 1 0 0 0,0 0 0 0 0,1-1 1 0 0,-1 1-1 0 0,0-1 0 0 0,1 1 0 0 0,-1-1 0 0 0,0 1 0 0 0,0-1 0 0 0,0 0 0 0 0,0 0 1 0 0,0 0-1 0 0,1 0-6 0 0,50-41 220 0 0,-45 36-219 0 0,197-185 135 0 0,-204 192-141 0 0,1-1 1 0 0,-1 1 0 0 0,0 0-1 0 0,0-1 1 0 0,0 1-1 0 0,0-1 1 0 0,0 1 0 0 0,0-1-1 0 0,1 1 1 0 0,-1 0 0 0 0,0-1-1 0 0,0 1 1 0 0,1-1-1 0 0,-1 1 1 0 0,0-1 0 0 0,1 1-1 0 0,-1-1 1 0 0,1 0-1 0 0,-1 1 1 0 0,1-1 0 0 0,-1 1-1 0 0,0-1 1 0 0,1 0 0 0 0,0 1-1 0 0,-1-1 1 0 0,1 0-1 0 0,-1 0 1 0 0,1 0 0 0 0,-1 1-1 0 0,1-1 1 0 0,-1 0 0 0 0,1 0-1 0 0,0 0 1 0 0,-1 0-1 0 0,1 0 1 0 0,-1 0 0 0 0,1 0-1 0 0,0 0 1 0 0,-1 0 0 0 0,1 0-1 0 0,-1 0 1 0 0,1 0-1 0 0,-1 0 1 0 0,1-1 0 0 0,0 1-1 0 0,-1 0 1 0 0,1 0 0 0 0,-1-1-1 0 0,1 1 1 0 0,-1 0-1 0 0,1-1 1 0 0,-1 1 0 0 0,1-1-1 0 0,-1 1 1 0 0,0 0-1 0 0,1-1 1 0 0,-1 1 0 0 0,0-1-1 0 0,1 1 1 0 0,-1-1 0 0 0,0 1-1 0 0,1-1 1 0 0,-1 1-1 0 0,0-1 1 0 0,0 0 0 0 0,0 1-1 0 0,0-1 5 0 0,-11 115 194 0 0,10-51-333 0 0,19-55-4354 0 0,-10-6-1195 0 0,-3-1-4415 0 0,-3-1 4036 0 0</inkml:trace>
  <inkml:trace contextRef="#ctx0" brushRef="#br0" timeOffset="-403.385">1225 390 4809 0 0,'0'0'2301'0'0,"0"0"-444"0"0,0 0-138 0 0,0 0 22 0 0,0 0-96 0 0,0 0-228 0 0,0 0-248 0 0,0 0-210 0 0,0 0-193 0 0,0 0-141 0 0,0 0-115 0 0,0 0-85 0 0,0 0-37 0 0,3 22-9 0 0,13 64 4 0 0,-16-84-361 0 0,0-1 0 0 0,0 0 0 0 0,1 0 0 0 0,-1 0 0 0 0,0 1 1 0 0,0-1-1 0 0,1 0 0 0 0,-1 0 0 0 0,1 0 0 0 0,-1 0 0 0 0,1 0 1 0 0,-1 0-1 0 0,1 0 0 0 0,0 0 0 0 0,0 0 0 0 0,-1 0 1 0 0,1 0-1 0 0,0 0 0 0 0,0 0 0 0 0,0-1 0 0 0,0 1 0 0 0,0 0 1 0 0,0-1-1 0 0,0 1 0 0 0,0 0 0 0 0,0-1 0 0 0,0 0 1 0 0,0 1-1 0 0,0-1 0 0 0,1 0 0 0 0,-1 1 0 0 0,0-1 0 0 0,0 0 1 0 0,0 0-1 0 0,1 0 0 0 0,-1 0 0 0 0,0 0 0 0 0,0 0 1 0 0,0 0-1 0 0,1 0 0 0 0,-1-1 0 0 0,0 1 0 0 0,1-1-22 0 0,6 0 179 0 0,-2 1-89 0 0,0 0-1 0 0,-1-1 1 0 0,1 1 0 0 0,0-1 0 0 0,0-1-1 0 0,-1 1 1 0 0,1-1 0 0 0,-1 0 0 0 0,1 0-1 0 0,-1 0 1 0 0,0-1 0 0 0,0 0 0 0 0,0 0 0 0 0,0 0-1 0 0,0-1 1 0 0,-1 0 0 0 0,1 1 0 0 0,-1-2-1 0 0,0 1 1 0 0,-1 0 0 0 0,1-1 0 0 0,-1 0-1 0 0,1 0 1 0 0,-1 0 0 0 0,-1 0 0 0 0,1 0 0 0 0,-1 0-1 0 0,0-1 1 0 0,0 1 0 0 0,-1-1 0 0 0,1 0-1 0 0,-1 1 1 0 0,0-1 0 0 0,-1 0 0 0 0,0-3-90 0 0,0 7-37 0 0,0 0 0 0 0,0 0 1 0 0,-1-1-1 0 0,1 1 0 0 0,-1 0 1 0 0,0-1-1 0 0,0 1 0 0 0,0 0 1 0 0,0 0-1 0 0,0 0 0 0 0,0 0 1 0 0,0 0-1 0 0,-1 0 0 0 0,1 0 1 0 0,-1 1-1 0 0,1-1 0 0 0,-1 0 1 0 0,0 1-1 0 0,0-1 0 0 0,0 1 1 0 0,0 0-1 0 0,0 0 1 0 0,0-1-1 0 0,0 1 0 0 0,0 0 1 0 0,0 1-1 0 0,0-1 0 0 0,-1 0 1 0 0,1 1-1 0 0,0-1 0 0 0,0 1 1 0 0,-1 0-1 0 0,1 0 0 0 0,-2 0 37 0 0,-80 10-4799 0 0,58 3 1505 0 0,10-5-1807 0 0,0 0-5569 0 0</inkml:trace>
  <inkml:trace contextRef="#ctx0" brushRef="#br0" timeOffset="2300.979">1700 236 1008 0 0,'0'0'1454'0'0,"0"0"-19"0"0,0 0 135 0 0,0 0 245 0 0,0 0 133 0 0,0 0-70 0 0,0 0-266 0 0,0 0-370 0 0,0 0-339 0 0,0 0-241 0 0,0 0-92 0 0,0 0-13 0 0,0 0 53 0 0,4 1 61 0 0,44 47 1632 0 0,-43-41-2186 0 0,13 25 190 0 0,-2 1 1 0 0,-2 0-1 0 0,0 1 1 0 0,-3 1-1 0 0,0 0 0 0 0,4 35-307 0 0,-5-11-28 0 0,-2 2 0 0 0,-3-1-1 0 0,-3 1 1 0 0,-3 10 28 0 0,0-46-238 0 0,-1-1 0 0 0,-2 0-1 0 0,0 0 1 0 0,-1 0 0 0 0,-2-1 0 0 0,0 0-1 0 0,-2 0 1 0 0,0-1 0 0 0,-1 0 0 0 0,-2 0-1 0 0,0-1 1 0 0,-1-1 0 0 0,-12 14 238 0 0,-56 51-5308 0 0,-16-16-5142 0 0,80-60 7219 0 0</inkml:trace>
  <inkml:trace contextRef="#ctx0" brushRef="#br0" timeOffset="2785.446">166 0 880 0 0,'0'0'900'0'0,"0"0"215"0"0,0 0 382 0 0,0 0 346 0 0,0 0 162 0 0,0 0-11 0 0,-14 38-169 0 0,-44 123-240 0 0,25-19 742 0 0,7 14-993 0 0,8 0 0 0 0,2 136-1334 0 0,16-271 3 0 0,1 0 1 0 0,1-1-1 0 0,0 1 1 0 0,2 0 0 0 0,1-1-1 0 0,0 1 1 0 0,1-1-1 0 0,2-1 1 0 0,0 1 0 0 0,0-1-1 0 0,2-1 1 0 0,1 0-1 0 0,11 16-3 0 0,-15-24-125 0 0,0 0 0 0 0,0 0-1 0 0,1 0 1 0 0,1-1 0 0 0,0 0 0 0 0,0-1-1 0 0,0 0 1 0 0,1-1 0 0 0,0 1 0 0 0,1-2-1 0 0,0 0 1 0 0,0 0 0 0 0,0-1-1 0 0,0 0 1 0 0,1-1 0 0 0,0 0 0 0 0,0-1 125 0 0,73 11-4413 0 0,-2-9-4501 0 0,-63-5 5685 0 0</inkml:trace>
  <inkml:trace contextRef="#ctx0" brushRef="#br0" timeOffset="3264.412">2486 269 5801 0 0,'0'0'2575'0'0,"0"0"-746"0"0,0 0-305 0 0,0 0 55 0 0,0 0 7 0 0,0 0-118 0 0,0 0-200 0 0,0 0-246 0 0,0 0-202 0 0,0 0-166 0 0,0 0-140 0 0,0 0-111 0 0,-3 2-59 0 0,-5 7-94 0 0,0 0 0 0 0,0 1-1 0 0,1-1 1 0 0,0 2 0 0 0,0-1 0 0 0,2 1-1 0 0,-1 0 1 0 0,1 0 0 0 0,1 1 0 0 0,-3 7-250 0 0,-12 27 367 0 0,-27 41 23 0 0,-3-1 0 0 0,-4-3 1 0 0,-49 57-391 0 0,-137 148-848 0 0,237-286 566 0 0,-14 24-2388 0 0,15-6-5715 0 0,3-17 2803 0 0,1-2-2074 0 0</inkml:trace>
  <inkml:trace contextRef="#ctx0" brushRef="#br0" timeOffset="4133.282">2587 556 6105 0 0,'0'0'1962'0'0,"0"0"-135"0"0,0 0-63 0 0,0 0 41 0 0,0 0-75 0 0,0 0-238 0 0,0 0-309 0 0,0 0-286 0 0,0 0-222 0 0,0 0-132 0 0,0 0-74 0 0,0 0-14 0 0,0 0-8 0 0,-3 17-18 0 0,-14 117 594 0 0,16-81-877 0 0,-3 0 0 0 0,-3 0 0 0 0,-1-1-1 0 0,-3 0 1 0 0,-2 0 0 0 0,-4 1-146 0 0,-7 17-2442 0 0,45-75-2832 0 0,20-23-5681 0 0,-33 21 5945 0 0</inkml:trace>
  <inkml:trace contextRef="#ctx0" brushRef="#br0" timeOffset="4640.952">2942 784 3465 0 0,'0'0'3274'0'0,"0"0"-760"0"0,0 0-317 0 0,0 0-116 0 0,0 0-175 0 0,0 0-331 0 0,0 0-310 0 0,0 0-165 0 0,0 0-122 0 0,0 0-143 0 0,0 0-140 0 0,0 0-137 0 0,-8 4-107 0 0,-104 59 1219 0 0,91-48-1611 0 0,18-13-57 0 0,-1 0 0 0 0,1 0 1 0 0,0 0-1 0 0,0 0 0 0 0,0 0 0 0 0,0 1 0 0 0,0 0 1 0 0,1-1-1 0 0,-1 1 0 0 0,1 0 0 0 0,0 0 0 0 0,0 0 1 0 0,0 1-1 0 0,0-1 0 0 0,0 0 0 0 0,1 1 1 0 0,-1-1-1 0 0,1 1 0 0 0,0 0 0 0 0,0-1 0 0 0,0 1 1 0 0,1 0-1 0 0,-1 0 0 0 0,1 1-2 0 0,2 0 10 0 0,0-1 0 0 0,0 0 0 0 0,0 0 0 0 0,1 0 0 0 0,-1 0 0 0 0,1 0 0 0 0,0 0 0 0 0,0-1 0 0 0,1 1 0 0 0,-1-1 0 0 0,1 0 0 0 0,0 0 0 0 0,-1 0 0 0 0,1-1 0 0 0,0 1 0 0 0,1-1 0 0 0,-1 0 0 0 0,0 0 0 0 0,1 0 0 0 0,-1-1 0 0 0,1 0 0 0 0,-1 0 0 0 0,3 0-10 0 0,26 14 145 0 0,-31-15-114 0 0,1 1 1 0 0,-1 0 0 0 0,1 0 0 0 0,-1 0-1 0 0,1 0 1 0 0,-1 1 0 0 0,0-1 0 0 0,1 1-1 0 0,-1-1 1 0 0,0 1 0 0 0,0 0 0 0 0,0 0-1 0 0,0-1 1 0 0,-1 2 0 0 0,1-1 0 0 0,0 0-1 0 0,-1 0 1 0 0,1 0 0 0 0,-1 1 0 0 0,0-1-1 0 0,0 1 1 0 0,0-1 0 0 0,0 1 0 0 0,0-1-1 0 0,-1 1 1 0 0,1-1 0 0 0,-1 1 0 0 0,0 0-1 0 0,1-1 1 0 0,-1 1 0 0 0,0 0 0 0 0,-1 0-1 0 0,1-1 1 0 0,0 1 0 0 0,-1-1 0 0 0,1 1-1 0 0,-1 0 1 0 0,0-1 0 0 0,0 1 0 0 0,0-1-1 0 0,0 1 1 0 0,-1-1 0 0 0,1 0 0 0 0,-1 0-1 0 0,1 1 1 0 0,-1-1 0 0 0,0 0 0 0 0,0 0-1 0 0,1-1 1 0 0,-2 1 0 0 0,1 0 0 0 0,0 0-32 0 0,-120 50 162 0 0,66-45-4253 0 0,55-24-6073 0 0,1 15 5734 0 0,0-1-3749 0 0</inkml:trace>
  <inkml:trace contextRef="#ctx0" brushRef="#br0" timeOffset="4929.64">3034 556 13651 0 0,'0'0'1580'0'0,"0"0"-464"0"0,0 0-203 0 0,0 0 102 0 0,0 0 54 0 0,0 0-29 0 0,0 0-113 0 0,0 0-153 0 0,0 0-114 0 0,0 0-108 0 0,0 0-84 0 0,0 0-85 0 0,0 0-67 0 0,29 17-73 0 0,89 55-58 0 0,-68-24 63 0 0,-46-38-203 0 0,1 4-50 0 0,0 0 0 0 0,-1 1 1 0 0,0-1-1 0 0,-2 1 0 0 0,1 0 0 0 0,-2-1 0 0 0,0 1 0 0 0,-1 0 0 0 0,0 0 0 0 0,-1 0 0 0 0,-1 0 0 0 0,0-1 0 0 0,-1 1 0 0 0,-2 6 5 0 0,-2-6-257 0 0,0 1 0 0 0,-1-1 0 0 0,-1 0 0 0 0,0 0 0 0 0,-1-1 0 0 0,-1-1 0 0 0,0 0 0 0 0,-1 0 0 0 0,0-1 0 0 0,-1 0 0 0 0,0-1 257 0 0,-99 66-10176 0 0,92-65 4976 0 0,6-1-1713 0 0</inkml:trace>
  <inkml:trace contextRef="#ctx0" brushRef="#br0" timeOffset="5386.242">2265 589 0 0 0,'0'0'1619'0'0,"0"0"229"0"0,0 0 288 0 0,0 0 71 0 0,0 0-120 0 0,0 0-203 0 0,0 0-249 0 0,0 0-206 0 0,0 0-151 0 0,0 0-144 0 0,0 0-156 0 0,-20 33-149 0 0,-60 105-125 0 0,57-65 180 0 0,24-59-660 0 0,0 12-123 0 0,0 1 0 0 0,2-1 0 0 0,0 0 0 0 0,2 0 0 0 0,1-1 0 0 0,1 1-1 0 0,1-1 1 0 0,1-1 0 0 0,1 0 0 0 0,2 0 0 0 0,0-1 0 0 0,1 0-1 0 0,10 12-100 0 0,-16-27-230 0 0,1 1 0 0 0,0-1-1 0 0,0-1 1 0 0,1 1 0 0 0,0-1-1 0 0,0-1 1 0 0,1 0-1 0 0,-1 0 1 0 0,2-1 0 0 0,9 4 230 0 0,22 5-4649 0 0,1-6-4883 0 0,-32-5 3829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9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1 285 0 0 0,'0'0'83'0'0,"0"0"357"0"0,0 0 363 0 0,0 0 300 0 0,0 0 166 0 0,0 0 29 0 0,0 0-35 0 0,0 0-78 0 0,0 0-73 0 0,0 0-45 0 0,0 0-60 0 0,0 0-61 0 0,12 0-41 0 0,100 0 3828 0 0,110-37-366 0 0,-129 23-3822 0 0,-36 10-257 0 0,-56 4-257 0 0,-1 0 5 0 0,0 0 18 0 0,0 0 17 0 0,0 0 8 0 0,0 0 4 0 0,0 0 9 0 0,0 0 0 0 0,0 0 12 0 0,0 0 9 0 0,0 0-10 0 0,0 0 5 0 0,0 0-10 0 0,0 0-23 0 0,0 0 6 0 0,0 0-9 0 0,0 0-6 0 0,0 0 19 0 0,0 0-10 0 0,0 0-10 0 0,0 0-5 0 0,0 0-16 0 0,0 0-1 0 0,0 0 13 0 0,0 0 9 0 0,0 0-9 0 0,0 0 10 0 0,0 0-9 0 0,0 0-1 0 0,0 0 23 0 0,0 0-3 0 0,0 0 8 0 0,0 0 25 0 0,0 0 16 0 0,0 0 10 0 0,0 0 25 0 0,0 0-3 0 0,-13-3 262 0 0,-83-80 560 0 0,68 54-795 0 0,-1-1-46 0 0,-66-52-323 0 0,93 80 1552 0 0,1 1-3710 0 0,0 3-12857 0 0,1-1 14762 0 0,0 5-9908 0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0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3121 0 0,'0'0'1768'0'0,"0"0"-388"0"0,0 0-77 0 0,0 0 158 0 0,0 0 124 0 0,0 0-6 0 0,0 0-149 0 0,0 0-196 0 0,0 0-214 0 0,0 0-156 0 0,0 0-84 0 0,-2 3 6011 0 0,243 8-3350 0 0,-116-3-3076 0 0,-85-5-297 0 0,-39-3-64 0 0,-1 0-19 0 0,-3-7-8136 0 0,-16 7-5586 0 0,11 0 7446 0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1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10690 0 0,'0'0'1978'0'0,"0"0"-251"0"0,0 0-171 0 0,0 0-2 0 0,0 0-107 0 0,0 0-249 0 0,0 0-304 0 0,0 0-245 0 0,0 0-184 0 0,0 0-92 0 0,0 0-4 0 0,0 0 71 0 0,0 0 80 0 0,10 2 41 0 0,109 14 1216 0 0,50-18 450 0 0,-85 1-4612 0 0,-42 1-3030 0 0,0-1-4090 0 0,-35 1-1615 0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3873 0 0,'0'0'3414'0'0,"0"0"-1183"0"0,0 0-496 0 0,0 0-77 0 0,0 0-71 0 0,0 0-259 0 0,0 0-313 0 0,0 0-211 0 0,0 0-80 0 0,0 0 52 0 0,0 0 78 0 0,0 0 49 0 0,0 0-27 0 0,8 7-59 0 0,-1-1-599 0 0,-5-3-150 0 0,1-1-1 0 0,-1 0 0 0 0,1 1 1 0 0,0-1-1 0 0,-1 0 1 0 0,1 0-1 0 0,0-1 0 0 0,0 1 1 0 0,1 0-1 0 0,-1-1 1 0 0,0 0-1 0 0,0 0 0 0 0,1 0 1 0 0,-1 0-1 0 0,1-1 1 0 0,-1 1-1 0 0,1-1 0 0 0,0 0-67 0 0,255-7 2764 0 0,239-37-1467 0 0,-45 37-1174 0 0,-322 31-851 0 0,-50 11-4649 0 0,-74-28 2331 0 0,-5 0-1802 0 0,0-3-4130 0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7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8882 0 0,'0'0'2599'0'0,"0"0"-638"0"0,0 0-501 0 0,0 0-125 0 0,0 0-98 0 0,0 0-179 0 0,0 0-190 0 0,0 0-165 0 0,0 0-131 0 0,0 0-104 0 0,0 0-86 0 0,0 0-93 0 0,-9 31-84 0 0,-25 96-59 0 0,10 28 50 0 0,12-107-453 0 0,5-20-1917 0 0,1-2-6374 0 0,6-22 3358 0 0,0-3-1002 0 0</inkml:trace>
  <inkml:trace contextRef="#ctx0" brushRef="#br0" timeOffset="430.941">151 110 3577 0 0,'0'0'2315'0'0,"0"0"-167"0"0,0 0-99 0 0,0 0-25 0 0,0 0-182 0 0,0 0-306 0 0,0 0-293 0 0,0 0-253 0 0,0 0-154 0 0,0 0-83 0 0,0 0-60 0 0,0 0-43 0 0,0 0-28 0 0,16-9-39 0 0,50-29-43 0 0,17 5 799 0 0,64 7-131 0 0,-146 27-1199 0 0,1 1-1 0 0,-1 0 1 0 0,0-1 0 0 0,0 1-1 0 0,1 0 1 0 0,-1 0-1 0 0,-1 0 1 0 0,1 0 0 0 0,0 0-1 0 0,0 0 1 0 0,-1 0-1 0 0,1 0 1 0 0,-1 0 0 0 0,0 0-1 0 0,1 1 1 0 0,-1-1 0 0 0,0 0-1 0 0,0 0 1 0 0,-1 0-1 0 0,1 0 1 0 0,0 0 0 0 0,-1 1-1 0 0,1-1 1 0 0,-1 0 0 0 0,0 0-1 0 0,0 0 1 0 0,1 0-1 0 0,-1 0 1 0 0,-1-1 0 0 0,0 3-9 0 0,-111 152 276 0 0,82-118-214 0 0,14-19-37 0 0,13-15-13 0 0,0 0 1 0 0,0 0-1 0 0,0 0 1 0 0,1 1-1 0 0,0 0 1 0 0,0-1-1 0 0,0 1 1 0 0,0 0-1 0 0,1 0 1 0 0,0 1 0 0 0,0-1-1 0 0,0 0 1 0 0,1 1-1 0 0,-1-1 1 0 0,1 1-1 0 0,1-1 1 0 0,-1 4-13 0 0,3-6-13 0 0,0 0 0 0 0,1-1 0 0 0,-1 1 0 0 0,1-1 1 0 0,0 1-1 0 0,0-1 0 0 0,0 0 0 0 0,0 0 0 0 0,0 0 0 0 0,0 0 0 0 0,1-1 1 0 0,-1 1-1 0 0,0-1 0 0 0,1 0 0 0 0,-1 0 0 0 0,1 0 0 0 0,0 0 0 0 0,-1-1 1 0 0,1 1-1 0 0,-1-1 0 0 0,1 0 0 0 0,0 0 0 0 0,-1-1 0 0 0,1 1 0 0 0,2-1 13 0 0,0 0-464 0 0,0-1-1 0 0,-1 0 1 0 0,1 0-1 0 0,0-1 1 0 0,0 1-1 0 0,-1-1 1 0 0,0 0-1 0 0,1-1 1 0 0,-1 1-1 0 0,0-1 0 0 0,-1 0 1 0 0,5-5 464 0 0,6-4-2313 0 0,36-30-9853 0 0,-40 34 6758 0 0</inkml:trace>
  <inkml:trace contextRef="#ctx0" brushRef="#br0" timeOffset="718.814">696 59 2128 0 0,'0'0'2214'0'0,"0"0"-188"0"0,0 0 21 0 0,0 0 48 0 0,0 0-125 0 0,0 0-314 0 0,0 0-342 0 0,0 0-287 0 0,0 0-198 0 0,0 0-159 0 0,0 0-141 0 0,-29 33-42 0 0,-90 102-18 0 0,87-89 18 0 0,32-44-408 0 0,-1 1-1 0 0,1-1 0 0 0,-1 1 1 0 0,1-1-1 0 0,0 1 0 0 0,0-1 1 0 0,0 1-1 0 0,0-1 0 0 0,0 0 1 0 0,1 1-1 0 0,-1-1 0 0 0,1 1 1 0 0,-1-1-1 0 0,1 0 1 0 0,0 1-1 0 0,0-1 0 0 0,0 0 1 0 0,0 0-1 0 0,1 0 0 0 0,-1 1 1 0 0,1-2-1 0 0,-1 1 0 0 0,1 0 1 0 0,0 0-1 0 0,-1 0 0 0 0,1-1 1 0 0,0 1-1 0 0,0-1 0 0 0,0 1 1 0 0,0-1-1 0 0,0 0 0 0 0,1 0 1 0 0,-1 0-1 0 0,0 0 0 0 0,1 0 1 0 0,-1 0-1 0 0,0-1 1 0 0,1 1-1 0 0,-1-1 0 0 0,1 0 1 0 0,-1 0-1 0 0,1 0 0 0 0,-1 0 1 0 0,1 0-79 0 0,-3 0 0 0 0,9 1 178 0 0,1-1 0 0 0,-1 0-1 0 0,1 0 1 0 0,0-1 0 0 0,-1-1-1 0 0,0 1 1 0 0,1-1 0 0 0,-1-1-1 0 0,0 0 1 0 0,0 0-1 0 0,0-1 1 0 0,7-4-178 0 0,-6 2 35 0 0,-1-1-1 0 0,1 1 0 0 0,-1-1 1 0 0,-1-1-1 0 0,0 0 1 0 0,0 0-1 0 0,0-1 1 0 0,-1 0-1 0 0,0 0 1 0 0,-1 0-1 0 0,0-1 1 0 0,0 0-1 0 0,-1 0 0 0 0,0-1 1 0 0,-1 1-1 0 0,-1-1 1 0 0,1 0-1 0 0,-2 0 1 0 0,1-1-1 0 0,-2 1 1 0 0,1 0-1 0 0,-2-1 1 0 0,1 1-1 0 0,-2-8-34 0 0,-1 14-116 0 0,1 1-1 0 0,-1 0 1 0 0,0 0 0 0 0,-1 0 0 0 0,1 0 0 0 0,-1 1-1 0 0,1-1 1 0 0,-1 1 0 0 0,0-1 0 0 0,-1 1-1 0 0,1 0 1 0 0,-1 0 0 0 0,1 1 0 0 0,-1-1-1 0 0,0 1 1 0 0,0-1 0 0 0,0 1 0 0 0,0 1 0 0 0,0-1-1 0 0,0 0 1 0 0,0 1 0 0 0,-1 0 0 0 0,1 0-1 0 0,-1 0 1 0 0,1 1 0 0 0,-2-1 116 0 0,-75 6-6635 0 0,53 8 885 0 0,13-6 371 0 0,1 1-190 0 0</inkml:trace>
  <inkml:trace contextRef="#ctx0" brushRef="#br0" timeOffset="1501.373">1149 122 0 0 0,'0'0'332'0'0,"0"0"992"0"0,0 0 317 0 0,0 0 54 0 0,0 0 33 0 0,0 0-9 0 0,0 0-57 0 0,0 0-78 0 0,0 0-89 0 0,0 0-131 0 0,0 0-147 0 0,-10-2 6650 0 0,-12 0-6780 0 0,-69 45-487 0 0,86-40-589 0 0,3-3-8 0 0,0 1 0 0 0,-1-1-1 0 0,1 1 1 0 0,0 0 0 0 0,0 0 0 0 0,0 0 0 0 0,0 0 0 0 0,0 0 0 0 0,0 0-1 0 0,0 1 1 0 0,1-1 0 0 0,-1 1 0 0 0,0-1 0 0 0,1 1 0 0 0,-1 0 0 0 0,1-1 0 0 0,0 1-1 0 0,-1 0 1 0 0,1 0 0 0 0,0 0 0 0 0,0 0 0 0 0,0 0 0 0 0,0 0 0 0 0,1 0-1 0 0,-1 0 1 0 0,0 1 0 0 0,1-1 0 0 0,0 0 0 0 0,-1 0 0 0 0,1 1 0 0 0,0-1-1 0 0,0 0-2 0 0,31 24 91 0 0,71 40 86 0 0,-102-66-178 0 0,2 1 35 0 0,0 0 1 0 0,0 0-1 0 0,0 0 0 0 0,0 1 0 0 0,-1-1 1 0 0,1 0-1 0 0,0 1 0 0 0,-1-1 0 0 0,1 1 1 0 0,-1 0-1 0 0,1-1 0 0 0,-1 1 1 0 0,0 0-1 0 0,0 0 0 0 0,0 0 0 0 0,0 0 1 0 0,0 0-1 0 0,0 0 0 0 0,-1 0 0 0 0,1 0 1 0 0,0 0-1 0 0,-1 0 0 0 0,0 0 1 0 0,1 0-1 0 0,-1 0 0 0 0,0 1 0 0 0,0-1 1 0 0,0 0-1 0 0,-1 0 0 0 0,1 0 0 0 0,0 0 1 0 0,-1 1-1 0 0,0-1 0 0 0,1 0 0 0 0,-1 0 1 0 0,0 0-1 0 0,0 0 0 0 0,0 0 1 0 0,0-1-1 0 0,0 1 0 0 0,-1 0 0 0 0,1 0 1 0 0,0-1-1 0 0,-1 1 0 0 0,1-1 0 0 0,-1 1-34 0 0,-7 3 17 0 0,1-1 0 0 0,-1 0 0 0 0,0 0-1 0 0,0-1 1 0 0,-1 0 0 0 0,1-1-1 0 0,0 0 1 0 0,-1 0 0 0 0,0-1-1 0 0,1 0 1 0 0,-1-1 0 0 0,0 0-1 0 0,1 0 1 0 0,-1-1 0 0 0,0-1-1 0 0,1 0 1 0 0,-1 0 0 0 0,1 0-1 0 0,0-1 1 0 0,-2-1-17 0 0,-4-22-2048 0 0,14 6-5436 0 0,1 15 4142 0 0,0 0-8441 0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0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1 424 2024 0 0,'0'0'1369'0'0,"0"0"28"0"0,0 0 178 0 0,0 0 300 0 0,0 0 166 0 0,0 0-85 0 0,0 0-253 0 0,0 0-309 0 0,0 0-262 0 0,0 0-156 0 0,0 0-65 0 0,0 0-17 0 0,0 0 11 0 0,5-1 2295 0 0,87-194 391 0 0,-80 174-3520 0 0,0 1 0 0 0,1 0 0 0 0,1 1 0 0 0,0 0 0 0 0,2 1 0 0 0,0 1 1 0 0,5-3-72 0 0,-16 15 10 0 0,-5 4-15 0 0,0 1-1 0 0,0 0 0 0 0,0 0 0 0 0,0-1 0 0 0,0 1 0 0 0,1 0 0 0 0,-1-1 0 0 0,0 1 1 0 0,0 0-1 0 0,0 0 0 0 0,0-1 0 0 0,1 1 0 0 0,-1 0 0 0 0,0 0 0 0 0,0-1 0 0 0,0 1 1 0 0,1 0-1 0 0,-1 0 0 0 0,0 0 0 0 0,0 0 0 0 0,1-1 0 0 0,-1 1 0 0 0,0 0 1 0 0,0 0-1 0 0,1 0 0 0 0,-1 0 0 0 0,0 0 0 0 0,1 0 0 0 0,-1 0 0 0 0,0 0 0 0 0,1 0 1 0 0,-1 0-1 0 0,0 0 0 0 0,0 0 0 0 0,1 0 0 0 0,-1 0 0 0 0,0 0 0 0 0,1 0 0 0 0,-1 0 1 0 0,0 0-1 0 0,1 0 0 0 0,-1 0 0 0 0,0 1 0 0 0,0-1 0 0 0,1 0 0 0 0,-1 0 0 0 0,0 0 1 0 0,0 0-1 0 0,1 1 0 0 0,-1-1 0 0 0,0 0 0 0 0,0 0 0 0 0,0 0 0 0 0,1 1 1 0 0,-1-1-1 0 0,0 0 0 0 0,0 1 0 0 0,0-1 0 0 0,0 0 0 0 0,0 0 0 0 0,1 1 0 0 0,-1-1 1 0 0,0 0-1 0 0,0 1 0 0 0,0-1 0 0 0,0 0 0 0 0,0 0 0 0 0,0 1 0 0 0,0-1 0 0 0,0 0 6 0 0,25 162 34 0 0,-21-129-37 0 0,-4-26 3 0 0,0 1 1 0 0,1 0-1 0 0,0 0 0 0 0,1 0 0 0 0,0-1 1 0 0,0 1-1 0 0,0-1 0 0 0,1 1 0 0 0,0-1 1 0 0,1 0-1 0 0,3 6 0 0 0,-4-12 6 0 0,0 0 1 0 0,0 1 0 0 0,0-1 0 0 0,0 0-1 0 0,0-1 1 0 0,0 1 0 0 0,0-1-1 0 0,1 1 1 0 0,-1-1 0 0 0,0 0-1 0 0,0 0 1 0 0,0 0 0 0 0,1 0-1 0 0,-1-1 1 0 0,0 1 0 0 0,0-1-1 0 0,0 0 1 0 0,0 0 0 0 0,0 0-1 0 0,0-1 1 0 0,0 1 0 0 0,0 0-1 0 0,-1-1 1 0 0,1 0 0 0 0,0 0-1 0 0,-1 0 1 0 0,1 0 0 0 0,-1 0-1 0 0,0 0 1 0 0,0-1 0 0 0,0 1-1 0 0,0-1 1 0 0,0 1 0 0 0,0-1-1 0 0,-1 0 1 0 0,2-2-7 0 0,5-3 0 0 0,49-56 39 0 0,-2-3-1 0 0,41-67-38 0 0,-64 83 50 0 0,-32 50-48 0 0,0 1-8 0 0,0 0-9 0 0,0 0-4 0 0,-2 20-104 0 0,-12 170 250 0 0,19-105-1002 0 0,8-75-4706 0 0,6-9-3904 0 0,-13-1 5121 0 0,0 0-2738 0 0</inkml:trace>
  <inkml:trace contextRef="#ctx0" brushRef="#br0" timeOffset="300.385">853 236 3097 0 0,'0'0'2132'0'0,"0"0"-7"0"0,0 0 26 0 0,0 0-59 0 0,0 0-310 0 0,0 0-362 0 0,0 0-270 0 0,0 0-186 0 0,0 0-123 0 0,0 0-98 0 0,0 0-67 0 0,0 0-42 0 0,-16 25-34 0 0,-49 75-36 0 0,64-100-547 0 0,0 0 0 0 0,0 1 0 0 0,1-1 1 0 0,-1 1-1 0 0,0-1 0 0 0,0 1 0 0 0,0 0 0 0 0,0-1 0 0 0,0 1 0 0 0,1 0 0 0 0,-1 0 0 0 0,0-1 0 0 0,1 1 0 0 0,-1 0 1 0 0,1 0-1 0 0,-1 0 0 0 0,1 0 0 0 0,-1 0 0 0 0,1 0 0 0 0,-1 0 0 0 0,1 0 0 0 0,0 0 0 0 0,0 0 0 0 0,-1 0 0 0 0,1 0 1 0 0,0 0-1 0 0,0 0 0 0 0,0 0 0 0 0,0 0 0 0 0,0 0 0 0 0,0 0 0 0 0,1 0 0 0 0,-1 0 0 0 0,0 0 0 0 0,0 0 0 0 0,1 0 1 0 0,-1 0-1 0 0,1 0 0 0 0,-1 0 0 0 0,1 0 0 0 0,-1 0 0 0 0,1 0 0 0 0,-1-1 0 0 0,1 1 0 0 0,0 0 0 0 0,-1 0 0 0 0,1-1 1 0 0,0 1-1 0 0,0 0-17 0 0,3 1 132 0 0,2 2 20 0 0,0 0 0 0 0,0 0 1 0 0,0-1-1 0 0,0 0 1 0 0,1 0-1 0 0,-1 0 0 0 0,1-1 1 0 0,0 0-1 0 0,0-1 1 0 0,0 1-1 0 0,0-1 0 0 0,0 0 1 0 0,0-1-1 0 0,0 0 0 0 0,0 0 1 0 0,0-1-1 0 0,0 1 1 0 0,0-1-1 0 0,2-1-152 0 0,-5 1 57 0 0,1-1-1 0 0,-1 1 1 0 0,0-1-1 0 0,0 0 1 0 0,0 0-1 0 0,0 0 1 0 0,0 0-1 0 0,-1-1 1 0 0,1 0-1 0 0,-1 0 1 0 0,1 0-1 0 0,-1 0 1 0 0,0 0-1 0 0,0 0 1 0 0,-1-1-1 0 0,1 0 1 0 0,-1 1-1 0 0,1-1 1 0 0,-1 0-1 0 0,0 0 1 0 0,-1 0 0 0 0,1 0-1 0 0,-1-1 1 0 0,0 1-1 0 0,0 0 1 0 0,1-5-57 0 0,-2 7-15 0 0,0 0 1 0 0,0-1-1 0 0,-1 1 1 0 0,1 0-1 0 0,0 0 1 0 0,-1 0-1 0 0,1 0 1 0 0,-1 0 0 0 0,0 0-1 0 0,0 0 1 0 0,0 0-1 0 0,0 0 1 0 0,0 0-1 0 0,0 0 1 0 0,0 0-1 0 0,-1 1 1 0 0,1-1-1 0 0,-1 1 1 0 0,1-1 0 0 0,-1 1-1 0 0,0-1 1 0 0,1 1-1 0 0,-1 0 1 0 0,0 0-1 0 0,0 0 1 0 0,0 0-1 0 0,0 0 1 0 0,0 0-1 0 0,0 0 1 0 0,0 1 0 0 0,0-1 14 0 0,-116-20-4032 0 0,78 21-555 0 0,2 3-4096 0 0,22 0 127 0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4.0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1 170 0 0 0,'57'-12'0'0'0,"-22"27"0"0"0,-14-11 424 0 0,1-2 0 0 0,0 0 0 0 0,0-1 0 0 0,0-1 0 0 0,0-1 0 0 0,0-1 0 0 0,1-2-424 0 0,43-2 379 0 0,224-8 362 0 0,196 15-421 0 0,-417 2-293 0 0,39 4 402 0 0,-1-4 1 0 0,1-5 0 0 0,-1-5-1 0 0,2-5-429 0 0,-12-3 184 0 0,1 5-1 0 0,0 4 0 0 0,0 5 1 0 0,9 4-184 0 0,314 30 61 0 0,334-37 337 0 0,-38 4 122 0 0,-144-23-344 0 0,40 13 365 0 0,235-31 589 0 0,-334-10 350 0 0,-250 29-1269 0 0,-192 22-25 0 0,-72 0-126 0 0,0 0 46 0 0,0 0 55 0 0,0 0 62 0 0,0 0 64 0 0,0 0 69 0 0,0 0 5 0 0,0 0 18 0 0,0 0-3 0 0,0 0-35 0 0,0 0-30 0 0,0 0-62 0 0,0 0-66 0 0,0 0-64 0 0,0 0-40 0 0,0 0-35 0 0,0 0-14 0 0,0 0 9 0 0,0 0-19 0 0,0 0-8 0 0,0 0 1 0 0,0 0-26 0 0,0 0 1 0 0,0 0-5 0 0,0 0-10 0 0,0 0 4 0 0,0 0-14 0 0,0 0-8 0 0,0 0 2 0 0,0 0-4 0 0,0 0 1 0 0,0 0 8 0 0,0 0 20 0 0,0 0 11 0 0,0 0 16 0 0,0 0 15 0 0,0 0-5 0 0,0 0 22 0 0,0 0 5 0 0,0 0-8 0 0,0 0 12 0 0,0 0-8 0 0,0 0-2 0 0,0 0 2 0 0,0 0-1 0 0,0 0-18 0 0,0 0-2 0 0,0 0-13 0 0,0 0-28 0 0,0 0 31 0 0,0 0-1 0 0,0 0 6 0 0,0 0 26 0 0,0 0-20 0 0,0 0-6 0 0,0 0 2 0 0,0 0 8 0 0,0 0 9 0 0,0 0-26 0 0,0 0 21 0 0,0 0-4 0 0,0 0-2 0 0,0 0-1 0 0,0 0-7 0 0,0 0-5 0 0,0 0 2 0 0,0 0-1 0 0,0 0 8 0 0,0 0 3 0 0,0 0 1 0 0,0 0-62 0 0,0 0 14 0 0,0 0 8 0 0,0 0 8 0 0,0 0 28 0 0,0 0-5 0 0,0 0 6 0 0,0 0 7 0 0,0 0 14 0 0,0 0-5 0 0,0 0 11 0 0,0 0 9 0 0,0 0-10 0 0,0 0 5 0 0,0 0-8 0 0,0 0-20 0 0,0 0 3 0 0,0 0-9 0 0,0 0-3 0 0,0 0-4 0 0,0 0 2 0 0,0 0-4 0 0,0 0 2 0 0,0 0 12 0 0,0 0 7 0 0,0 0 1 0 0,0 0-4 0 0,0 0 6 0 0,0 0 11 0 0,0 0-1 0 0,0 0 9 0 0,0 0 20 0 0,0 0-1 0 0,0 0 17 0 0,0 0 17 0 0,0 0-2 0 0,0 0 9 0 0,0 0-12 0 0,0 0-7 0 0,0 0-8 0 0,0 0 6 0 0,0 0-10 0 0,0 0-3 0 0,0 0 6 0 0,0 0-30 0 0,0 0-12 0 0,0 0-6 0 0,0 0-18 0 0,0 0-6 0 0,0 0 7 0 0,0 0-8 0 0,0 0 2 0 0,0 0 19 0 0,24 23-6728 0 0,-15-14 1155 0 0,-1-5-175 0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14 752 0 0,'0'0'1276'0'0,"0"0"-62"0"0,0 0 108 0 0,0 0 295 0 0,0 0 246 0 0,0 0 59 0 0,0 0-143 0 0,0 0-236 0 0,0 0-252 0 0,0 0-237 0 0,0 0-210 0 0,4-3-181 0 0,2-2-532 0 0,1 0 536 0 0,-17 19 300 0 0,-208 243-220 0 0,166-184-4384 0 0,37-47-804 0 0,1 0-3552 0 0,8-15 4412 0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1 227 0 0 0,'0'0'2200'0'0,"0"0"236"0"0,0 0 106 0 0,0 0 25 0 0,0 0-107 0 0,0 0-266 0 0,0 0-380 0 0,0 0-373 0 0,0 0-300 0 0,0 0-180 0 0,0 0-143 0 0,0 0-131 0 0,0 0-107 0 0,0 0-107 0 0,16 3 1186 0 0,103-2 1230 0 0,95-2-1640 0 0,-57-36-1670 0 0,-146 32-7 0 0,-4 2-5898 0 0,-10 8-5855 0 0,-1-1 3426 0 0</inkml:trace>
  <inkml:trace contextRef="#ctx0" brushRef="#br0" timeOffset="257.611">71 466 13595 0 0,'0'0'1344'0'0,"0"0"-330"0"0,0 0 33 0 0,0 0 173 0 0,0 0 55 0 0,0 0-79 0 0,0 0-168 0 0,0 0-132 0 0,0 0-91 0 0,0 0-101 0 0,0 0-109 0 0,0 0-129 0 0,32 5-123 0 0,102 14-111 0 0,-41-28 47 0 0,74-31-755 0 0,-113 24-3355 0 0,0-1-5289 0 0,-40 13-2316 0 0</inkml:trace>
  <inkml:trace contextRef="#ctx0" brushRef="#br0" timeOffset="1149.21">849 24 3121 0 0,'0'0'2726'0'0,"0"0"-765"0"0,0 0-251 0 0,0 0 5 0 0,0 0 13 0 0,0 0-99 0 0,0 0-216 0 0,0 0-266 0 0,0 0-230 0 0,0 0-203 0 0,0 0-168 0 0,0 0-101 0 0,2-1-78 0 0,6-3-135 0 0,1 0 0 0 0,-1 1 0 0 0,0 0 0 0 0,1 1 0 0 0,0 0 0 0 0,-1 0 0 0 0,1 1 1 0 0,0 0-1 0 0,0 0 0 0 0,0 1 0 0 0,0 0 0 0 0,0 1 0 0 0,0 0-232 0 0,11-1 198 0 0,-17 0-186 0 0,0 0 0 0 0,-1 0 0 0 0,1 0 0 0 0,0 0 0 0 0,0 0 0 0 0,0 1 0 0 0,0-1 0 0 0,-1 1 0 0 0,1 0 0 0 0,0-1-1 0 0,-1 1 1 0 0,1 1 0 0 0,0-1 0 0 0,-1 0 0 0 0,1 1 0 0 0,-1-1 0 0 0,0 1 0 0 0,1 0 0 0 0,-1-1 0 0 0,0 1 0 0 0,0 0 0 0 0,0 0 0 0 0,-1 1-1 0 0,1-1 1 0 0,0 0 0 0 0,-1 1 0 0 0,1-1 0 0 0,-1 1 0 0 0,0-1 0 0 0,0 1 0 0 0,0 0 0 0 0,0-1 0 0 0,0 1 0 0 0,-1 0 0 0 0,1 0 0 0 0,-1 0-1 0 0,0-1 1 0 0,0 1 0 0 0,0 0 0 0 0,0 0 0 0 0,0 0 0 0 0,-1 0 0 0 0,1-1 0 0 0,-1 1 0 0 0,1 0 0 0 0,-1 0 0 0 0,0-1 0 0 0,0 1 0 0 0,-1 0-1 0 0,1-1-11 0 0,-18 32 61 0 0,-1-1 0 0 0,-1-2 0 0 0,-2 0-1 0 0,-1-1 1 0 0,-2-1 0 0 0,-23 20-61 0 0,-64 77 122 0 0,109-121-92 0 0,0 0 0 0 0,0 0 0 0 0,1 1 0 0 0,0-1 0 0 0,0 1-1 0 0,0-1 1 0 0,1 1 0 0 0,0 0 0 0 0,0 0 0 0 0,0 0 0 0 0,1 1 0 0 0,0-1-1 0 0,0 0 1 0 0,1 0 0 0 0,0 1 0 0 0,0-1 0 0 0,0 0 0 0 0,1 4-30 0 0,2-6 45 0 0,0 0 1 0 0,0-1 0 0 0,0 1 0 0 0,0-1 0 0 0,1 0 0 0 0,0 0-1 0 0,-1 0 1 0 0,1 0 0 0 0,0-1 0 0 0,0 1 0 0 0,0-1-1 0 0,1 0 1 0 0,-1 0 0 0 0,0-1 0 0 0,1 1 0 0 0,-1-1-1 0 0,1 0 1 0 0,0 0 0 0 0,-1-1 0 0 0,2 1-46 0 0,171 6 1027 0 0,-90-30-1055 0 0,-27-26-3968 0 0,-31 5-3088 0 0,-24 36 4948 0 0,4-3-3762 0 0,-4 6-1878 0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29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2785 0 0,'0'0'2870'0'0,"0"0"-1149"0"0,0 0-335 0 0,0 0 56 0 0,0 0 42 0 0,0 0-72 0 0,0 0-213 0 0,0 0-279 0 0,0 0-269 0 0,0 0-178 0 0,0 0-74 0 0,0 0 11 0 0,0 0 62 0 0,2 11 57 0 0,31 290 1988 0 0,0-13-1616 0 0,-20-233 26 0 0,0-70 1826 0 0,59-172-1082 0 0,54-184-1155 0 0,-58 219-2039 0 0,-55 185-10238 0 0,-13-19 5885 0 0,0-2-2402 0 0</inkml:trace>
  <inkml:trace contextRef="#ctx0" brushRef="#br0" timeOffset="454.621">384 567 4345 0 0,'0'0'3037'0'0,"0"0"-1488"0"0,0 0-323 0 0,0 0 201 0 0,0 0 141 0 0,0 0-92 0 0,0 0-229 0 0,0 0-165 0 0,0 0-134 0 0,0 0-112 0 0,0 0-104 0 0,0 0-137 0 0,0 0-97 0 0,20-6-46 0 0,66-20-20 0 0,-83 25-373 0 0,0 0 0 0 0,-1 1-1 0 0,1-1 1 0 0,0 0 0 0 0,-1 0 0 0 0,1-1 0 0 0,-1 1-1 0 0,1 0 1 0 0,-1-1 0 0 0,0 0 0 0 0,0 1 0 0 0,1-1-1 0 0,-1 0 1 0 0,0 0 0 0 0,-1 0 0 0 0,1-1 0 0 0,0 1-1 0 0,-1 0 1 0 0,1-1 0 0 0,-1 1 0 0 0,1-1 0 0 0,-1 1-1 0 0,0-1 1 0 0,0 0 0 0 0,-1 1 0 0 0,1-2-59 0 0,2-5 162 0 0,-2 7-162 0 0,-1-1 0 0 0,1 1-1 0 0,-1 0 1 0 0,0-1 0 0 0,0 1 0 0 0,0 0 0 0 0,0-1 0 0 0,0 1 0 0 0,0-1-1 0 0,0 1 1 0 0,-1 0 0 0 0,1-1 0 0 0,-1 1 0 0 0,0 0 0 0 0,0 0-1 0 0,0 0 1 0 0,0-1 0 0 0,0 1 0 0 0,0 0 0 0 0,0 0 0 0 0,-1 0-1 0 0,1 0 1 0 0,-1 1 0 0 0,0-1 0 0 0,1 0 0 0 0,-1 1 0 0 0,0-1-1 0 0,0 1 1 0 0,0 0 0 0 0,0-1 0 0 0,0 1 0 0 0,0 0 0 0 0,0 0-1 0 0,-1 0 1 0 0,1 0 0 0 0,0 1 0 0 0,0-1 0 0 0,-1 1 0 0 0,1-1 0 0 0,0 1-1 0 0,-1 0 1 0 0,1 0 0 0 0,-1 0 0 0 0,1 0 0 0 0,0 0 0 0 0,-1 1-1 0 0,1-1 1 0 0,0 1 0 0 0,-1-1 0 0 0,1 1 0 0 0,0 0 0 0 0,0 0-1 0 0,0 0 1 0 0,-1 0 0 0 0,1 1 0 0 0,0-1 0 0 0,0 0 0 0 0,0 1 0 0 0,-7 6-23 0 0,-1 0 1 0 0,2 1-1 0 0,0 0 0 0 0,0 0 1 0 0,0 1-1 0 0,1 0 1 0 0,1 0-1 0 0,-1 1 1 0 0,2 0-1 0 0,0 0 1 0 0,0 0-1 0 0,1 1 0 0 0,0-1 1 0 0,1 1-1 0 0,0 0 1 0 0,1 0-1 0 0,0 0 1 0 0,1 1-1 0 0,1-1 1 0 0,0 0-1 0 0,0 0 1 0 0,3 11 22 0 0,-3-16 16 0 0,0-1 0 0 0,1 1 0 0 0,0-1 1 0 0,0 1-1 0 0,1-1 0 0 0,0 0 1 0 0,0 1-1 0 0,0-1 0 0 0,1 0 1 0 0,0 0-1 0 0,0-1 0 0 0,1 1 0 0 0,-1 0 1 0 0,1-1-1 0 0,0 0 0 0 0,1 0 1 0 0,-1 0-1 0 0,1-1 0 0 0,0 1 1 0 0,0-1-1 0 0,1 0 0 0 0,-1-1 1 0 0,1 1-1 0 0,0-1 0 0 0,-1 0 0 0 0,2-1 1 0 0,-1 1-1 0 0,0-1 0 0 0,0 0 1 0 0,1-1-1 0 0,-1 0 0 0 0,1 0 1 0 0,-1 0-1 0 0,1 0 0 0 0,-1-1 1 0 0,1 0-1 0 0,0-1 0 0 0,-1 0 0 0 0,1 0 1 0 0,-1 0-1 0 0,1-1 0 0 0,-1 1 1 0 0,0-2-1 0 0,5-1-16 0 0,7-10-981 0 0,-1 0 0 0 0,0-1 0 0 0,-1-1-1 0 0,-1 0 1 0 0,0-1 0 0 0,8-14 981 0 0,26-29-8363 0 0,-32 41 3516 0 0,-5 4 591 0 0</inkml:trace>
  <inkml:trace contextRef="#ctx0" brushRef="#br0" timeOffset="710.587">993 453 792 0 0,'0'0'2209'0'0,"0"0"-153"0"0,0 0 181 0 0,0 0 306 0 0,0 0-17 0 0,0 0-345 0 0,0 0-456 0 0,0 0-378 0 0,0 0-272 0 0,0 0-198 0 0,0 0-137 0 0,0 0-138 0 0,-14 28-137 0 0,-41 85-126 0 0,-5 33 70 0 0,58-113-2520 0 0,2-33 1131 0 0,0 0-262 0 0,-2-1-5222 0 0,1-3 3319 0 0,-1-1-1578 0 0,0 4 1265 0 0</inkml:trace>
  <inkml:trace contextRef="#ctx0" brushRef="#br0" timeOffset="952.696">741 438 6225 0 0,'0'0'2925'0'0,"0"0"-367"0"0,0 0-390 0 0,0 0-395 0 0,0 0-473 0 0,0 0-441 0 0,0 0-271 0 0,0 0-108 0 0,0 0-3 0 0,0 0 56 0 0,0 0 9 0 0,0 0-39 0 0,0 0-56 0 0,9 14-54 0 0,28 45-15 0 0,-25-42-103 0 0,1-2 0 0 0,0 1 1 0 0,1-2-1 0 0,1 0 0 0 0,0 0 0 0 0,1-2 1 0 0,0 0-1 0 0,4 1-275 0 0,54 45 288 0 0,1-15-355 0 0,-39-38-3450 0 0,-24-14-2495 0 0,-10 3-755 0 0,-2 2-1509 0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3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63 8730 0 0,'0'0'2004'0'0,"0"0"-226"0"0,0 0-260 0 0,0 0-125 0 0,0 0-124 0 0,0 0-175 0 0,0 0-172 0 0,0 0-217 0 0,0 0-174 0 0,0 0-76 0 0,0 0 0 0 0,0 0 12 0 0,0 0 11 0 0,0 8-35 0 0,-9 153 1399 0 0,4-73-1343 0 0,8-83-465 0 0,0 0 1 0 0,0 0 0 0 0,1 0 0 0 0,0 0 0 0 0,0-1 0 0 0,0 0 0 0 0,1 0 0 0 0,-1 0 0 0 0,1 0 0 0 0,0-1 0 0 0,0 1-1 0 0,1-1 1 0 0,-1 0 0 0 0,0-1 0 0 0,1 0 0 0 0,0 0 0 0 0,2 1-35 0 0,81 4-488 0 0,-46-34-4744 0 0,-21 1-2151 0 0,-21 24 6620 0 0,6-8-4503 0 0,0 5-778 0 0</inkml:trace>
  <inkml:trace contextRef="#ctx0" brushRef="#br0" timeOffset="270.455">404 11 7922 0 0,'0'0'2698'0'0,"0"0"-758"0"0,0 0-425 0 0,0 0-137 0 0,0 0-97 0 0,0 0-118 0 0,0 0-124 0 0,0 0-137 0 0,0 0-70 0 0,0 0-84 0 0,0 0-105 0 0,0 0-97 0 0,-25 33-75 0 0,-75 103-45 0 0,44-36 317 0 0,40-61-664 0 0,1 0 1 0 0,2 1-1 0 0,2 1 1 0 0,2 0-1 0 0,1 0 1 0 0,2 1-1 0 0,2 0 1 0 0,2 42-80 0 0,-2-28 363 0 0,3-45-2436 0 0,0-4-4238 0 0,1-7-5909 0 0,0-4 7578 0 0</inkml:trace>
  <inkml:trace contextRef="#ctx0" brushRef="#br0" timeOffset="604.985">715 177 6353 0 0,'0'0'2374'0'0,"0"0"-896"0"0,0 0-290 0 0,0 0 59 0 0,0 0 88 0 0,0 0-47 0 0,0 0-122 0 0,0 0-179 0 0,0 0-199 0 0,-34 22-160 0 0,-103 68-159 0 0,71-25 36 0 0,58-51-407 0 0,1-1 10 0 0,-1-1 0 0 0,2 1 0 0 0,0 0 0 0 0,0 0 0 0 0,1 0 0 0 0,1 1 0 0 0,0 0 0 0 0,1 0 0 0 0,0 0 0 0 0,2 0 1 0 0,-1 9-109 0 0,1-20 19 0 0,1 1 1 0 0,-1 0 0 0 0,1-1-1 0 0,0 1 1 0 0,0 0 0 0 0,0-1-1 0 0,1 1 1 0 0,-1 0 0 0 0,1-1 0 0 0,0 1-1 0 0,0-1 1 0 0,0 1 0 0 0,1-1-1 0 0,-1 0 1 0 0,1 1 0 0 0,0-1-1 0 0,-1 0 1 0 0,2 0 0 0 0,-1 0 0 0 0,0 0-1 0 0,0-1 1 0 0,1 1 0 0 0,0-1-1 0 0,-1 1 1 0 0,1-1 0 0 0,0 0-1 0 0,0 0 1 0 0,0 0 0 0 0,1 0 0 0 0,-1-1-1 0 0,2 2-19 0 0,4-1 149 0 0,0 1 0 0 0,0-2 0 0 0,0 1 0 0 0,1-1 0 0 0,-1 0 0 0 0,0-1 0 0 0,0 0 0 0 0,1 0 0 0 0,-1-1 0 0 0,0-1 0 0 0,0 1 0 0 0,0-2 0 0 0,0 1 0 0 0,0-1 0 0 0,0 0 0 0 0,-1-1 0 0 0,1 0 0 0 0,-1 0 0 0 0,0-1 0 0 0,0 0 0 0 0,-1 0 0 0 0,6-6-149 0 0,-1 2 97 0 0,-1-1-1 0 0,0-1 1 0 0,-1 1-1 0 0,0-2 0 0 0,-1 1 1 0 0,0-1-1 0 0,0-1 1 0 0,-2 0-1 0 0,1 0 1 0 0,-2 0-1 0 0,0-1 1 0 0,0 0-1 0 0,2-14-96 0 0,-4 15-45 0 0,-1 0 1 0 0,-1-1-1 0 0,-1 0 0 0 0,0 1 0 0 0,0-1 1 0 0,-1 0-1 0 0,-1 0 0 0 0,-1 1 1 0 0,0-1-1 0 0,-3-12 45 0 0,3 21-244 0 0,0-1 0 0 0,0 0 1 0 0,-1 1-1 0 0,0-1 0 0 0,0 1 1 0 0,0 0-1 0 0,-1 0 0 0 0,1 0 0 0 0,-1 1 1 0 0,0-1-1 0 0,-1 1 0 0 0,1 0 1 0 0,-1 0-1 0 0,0 0 0 0 0,0 1 0 0 0,0 0 1 0 0,0 0 243 0 0,-47-6-7105 0 0,43 9 3802 0 0,-1 0-6950 0 0</inkml:trace>
  <inkml:trace contextRef="#ctx0" brushRef="#br0" timeOffset="1017.313">1123 251 5593 0 0,'0'0'2349'0'0,"0"0"-634"0"0,0 0-320 0 0,0 0-87 0 0,0 0-112 0 0,0 0-164 0 0,0 0-142 0 0,0 0-126 0 0,0 0-104 0 0,0 0-89 0 0,0 0-101 0 0,0 0-86 0 0,-22 1-71 0 0,-68 6-34 0 0,87-7-255 0 0,0 1 1 0 0,0-1-1 0 0,1 1 1 0 0,-1-1-1 0 0,0 1 1 0 0,1 0-1 0 0,-1 0 1 0 0,1 0-1 0 0,-1 0 1 0 0,1 1-1 0 0,-1-1 1 0 0,1 1-1 0 0,0-1 1 0 0,-1 1-1 0 0,1 0 1 0 0,0 0-1 0 0,0 0 1 0 0,1 0-1 0 0,-1 0 1 0 0,0 0-1 0 0,1 0 1 0 0,-1 1-1 0 0,1-1 1 0 0,0 1-1 0 0,0-1 1 0 0,-1 2-25 0 0,-6 12 116 0 0,2-7-93 0 0,1 2 1 0 0,0-1-1 0 0,1 0 0 0 0,0 1 0 0 0,1 0 0 0 0,0 0 1 0 0,1 0-1 0 0,0 0 0 0 0,0 1 0 0 0,1-1 0 0 0,1 0 1 0 0,0 1-1 0 0,1-1 0 0 0,0 0 0 0 0,2 8-23 0 0,0-12 84 0 0,0-1-1 0 0,1 0 1 0 0,0 0-1 0 0,1 0 1 0 0,-1 0-1 0 0,1-1 0 0 0,0 0 1 0 0,0 0-1 0 0,1 0 1 0 0,-1-1-1 0 0,1 1 1 0 0,0-1-1 0 0,0-1 1 0 0,1 1-1 0 0,-1-1 1 0 0,1 0-1 0 0,-1-1 1 0 0,1 1-1 0 0,0-1 0 0 0,0-1 1 0 0,0 1-1 0 0,0-1 1 0 0,1-1-1 0 0,-1 1 1 0 0,0-1-1 0 0,0 0 1 0 0,0-1-1 0 0,0 0 1 0 0,1 0-1 0 0,-1 0 0 0 0,3-2-83 0 0,2-1 168 0 0,0-1-1 0 0,0-1 0 0 0,0 0 0 0 0,-1 0 0 0 0,0-1 0 0 0,0-1 0 0 0,-1 0 0 0 0,0 0 0 0 0,0-1 0 0 0,-1 0 0 0 0,0-1 0 0 0,0 0 0 0 0,-1 0 0 0 0,-1-1 0 0 0,0 0 0 0 0,6-11-167 0 0,-8 14 26 0 0,0-1 0 0 0,-1 0-1 0 0,0 1 1 0 0,0-1 0 0 0,-1-1 0 0 0,0 1 0 0 0,-1 0-1 0 0,1-1 1 0 0,-2 1 0 0 0,0-1 0 0 0,0 0-1 0 0,0-8-25 0 0,-4 11-141 0 0,1 0-1 0 0,-1 0 1 0 0,0 0-1 0 0,0 1 0 0 0,-1-1 1 0 0,0 1-1 0 0,0 0 1 0 0,0 0-1 0 0,-1 1 1 0 0,0-1-1 0 0,0 1 0 0 0,0 0 1 0 0,-1 1-1 0 0,0-1 1 0 0,0 1-1 0 0,0 0 0 0 0,0 0 1 0 0,0 1-1 0 0,-1 0 1 0 0,0 0-1 0 0,0 0 0 0 0,0 1 1 0 0,-3-1 141 0 0,-47-5-3669 0 0,19 12-5693 0 0,23 0 60 0 0</inkml:trace>
  <inkml:trace contextRef="#ctx0" brushRef="#br0" timeOffset="2559.691">1492 380 2745 0 0,'0'0'2707'0'0,"0"0"-684"0"0,0 0-224 0 0,0 0 112 0 0,0 0 29 0 0,0 0-154 0 0,0 0-261 0 0,0 0-307 0 0,0 0-219 0 0,0 0-114 0 0,0 0-101 0 0,0 0-56 0 0,0 0-4 0 0,2-11-60 0 0,30-85 1329 0 0,48-48-420 0 0,-34 93-1310 0 0,-42 84-411 0 0,0 96 269 0 0,-3-128-100 0 0,1 0 0 0 0,-1 0 0 0 0,1 0 0 0 0,0-1 1 0 0,-1 1-1 0 0,1 0 0 0 0,0-1 0 0 0,0 1 0 0 0,-1-1 0 0 0,1 1 0 0 0,0-1 0 0 0,0 0 0 0 0,0 0 0 0 0,0 0 0 0 0,0 0 0 0 0,-1 0 0 0 0,1 0 0 0 0,0-1 0 0 0,0 1 0 0 0,0 0 0 0 0,0-1 0 0 0,-1 0 0 0 0,1 1 1 0 0,0-1-1 0 0,-1 0 0 0 0,1 0 0 0 0,0 0 0 0 0,1-1-21 0 0,133-137 350 0 0,-30 40-352 0 0,-106 99-4 0 0,0 1 0 0 0,0-1 0 0 0,0 0 0 0 0,0 1 1 0 0,0-1-1 0 0,0 1 0 0 0,0-1 0 0 0,0 0 0 0 0,0 1 0 0 0,0-1 1 0 0,0 1-1 0 0,0-1 0 0 0,1 0 0 0 0,-1 1 0 0 0,0-1 0 0 0,0 0 1 0 0,0 1-1 0 0,1-1 0 0 0,-1 0 0 0 0,0 1 0 0 0,0-1 0 0 0,1 0 1 0 0,-1 0-1 0 0,0 1 0 0 0,1-1 0 0 0,-1 0 0 0 0,0 0 0 0 0,1 0 1 0 0,-1 1-1 0 0,0-1 0 0 0,1 0 0 0 0,-1 0 0 0 0,1 0 0 0 0,-1 0 1 0 0,0 0-1 0 0,1 0 0 0 0,-1 0 0 0 0,0 0 0 0 0,1 0 0 0 0,-1 0 1 0 0,1 0-1 0 0,-1 0 6 0 0,0 1 5 0 0,-21 79 116 0 0,-11 93 26 0 0,39-125-749 0 0,0-43-627 0 0,13 1-7557 0 0,-18-6 7240 0 0,7 0-6882 0 0,-4-3 1813 0 0</inkml:trace>
  <inkml:trace contextRef="#ctx0" brushRef="#br0" timeOffset="2826.443">2366 8 8954 0 0,'0'0'3999'0'0,"0"0"-2134"0"0,0 0-577 0 0,0 0 90 0 0,0 0 66 0 0,0 0-110 0 0,-32 30-255 0 0,-105 99-283 0 0,-127 127 667 0 0,61-71-1357 0 0,102-79-3157 0 0,94-92-1265 0 0,8-8-7654 0 0,0-3 7601 0 0</inkml:trace>
  <inkml:trace contextRef="#ctx0" brushRef="#br0" timeOffset="3254.916">2436 372 6241 0 0,'0'0'2041'0'0,"0"0"-86"0"0,0 0 33 0 0,0 0 25 0 0,0 0-238 0 0,0 0-379 0 0,0 0-308 0 0,0 0-201 0 0,0 0-105 0 0,0 0-125 0 0,0 0-125 0 0,0 0-105 0 0,0 0-79 0 0,-12-5-25 0 0,-39-16-4 0 0,8 29 267 0 0,-40 44 164 0 0,71-46-705 0 0,1 1 0 0 0,0 0 0 0 0,0 1 0 0 0,0 0 0 0 0,1 1 0 0 0,0 0 0 0 0,1 1 0 0 0,0 0 0 0 0,-4 7-45 0 0,12-16-2 0 0,0 0 0 0 0,0 0 0 0 0,1 0-1 0 0,-1 1 1 0 0,1-1 0 0 0,-1 0 0 0 0,1 1 0 0 0,0-1-1 0 0,-1 0 1 0 0,1 1 0 0 0,0-1 0 0 0,0 0 0 0 0,0 1-1 0 0,0-1 1 0 0,0 0 0 0 0,0 1 0 0 0,0-1 0 0 0,0 0-1 0 0,1 1 1 0 0,-1-1 0 0 0,0 0 0 0 0,1 1 0 0 0,-1-1-1 0 0,1 0 1 0 0,0 0 0 0 0,-1 1 0 0 0,1-1 0 0 0,0 0-1 0 0,0 0 1 0 0,0 0 0 0 0,0 0 0 0 0,0 0 0 0 0,0 0-1 0 0,0 0 1 0 0,0-1 0 0 0,0 1 0 0 0,0 0 0 0 0,0 0-1 0 0,2 0 3 0 0,55 22 23 0 0,-44-20-5 0 0,3 2-12 0 0,54 31 56 0 0,-69-34-33 0 0,-1 0 0 0 0,0-1 0 0 0,1 1 0 0 0,-1 0 1 0 0,0 0-1 0 0,0-1 0 0 0,0 1 0 0 0,-1 0 0 0 0,1 0 0 0 0,0 0 0 0 0,-1 0 0 0 0,1 0 0 0 0,-1 0 1 0 0,0 0-1 0 0,0 0 0 0 0,1 0 0 0 0,-1 0 0 0 0,-1 1 0 0 0,1-1 0 0 0,0 0 0 0 0,0 0 0 0 0,-1 0 1 0 0,1 0-1 0 0,-1 0 0 0 0,0 0 0 0 0,1 0 0 0 0,-1 0 0 0 0,0-1 0 0 0,0 1 0 0 0,0 0 1 0 0,-1 0-1 0 0,1-1 0 0 0,0 1 0 0 0,-1-1 0 0 0,1 1 0 0 0,-2 0-29 0 0,-80 42 984 0 0,71-41-982 0 0,-1 0-1 0 0,1-1 0 0 0,-1-1 0 0 0,1 0 0 0 0,-1 0 1 0 0,0-1-1 0 0,1-1 0 0 0,-1 0 0 0 0,1-1 0 0 0,-4-1-1 0 0,-19-22-1998 0 0,29 13-2082 0 0,1-2-4425 0 0,4 6-3188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281 108 8482 0 0,'0'0'1625'0'0,"0"0"-304"0"0,0 0-169 0 0,0 0-37 0 0,0 0 15 0 0,0 0-129 0 0,0 0-178 0 0,0 0-132 0 0,0 0-121 0 0,0 0-48 0 0,0 0-37 0 0,-27 9-70 0 0,-83 28-53 0 0,54-1 153 0 0,48-26-378 0 0,-1 1-35 0 0,0 1 0 0 0,1 0 1 0 0,1 0-1 0 0,0 0 1 0 0,0 1-1 0 0,1 0 0 0 0,1 1 1 0 0,0-1-1 0 0,1 1 0 0 0,0 0 1 0 0,1 0-1 0 0,1 0 1 0 0,0 0-1 0 0,1 1 0 0 0,0-1 1 0 0,1 1-1 0 0,2 5-102 0 0,-2-15 39 0 0,1 0 1 0 0,0 0-1 0 0,0 0 1 0 0,0 0-1 0 0,1 0 1 0 0,-1 0-1 0 0,1 0 0 0 0,0 0 1 0 0,1-1-1 0 0,-1 1 1 0 0,1-1-1 0 0,0 0 0 0 0,0 0 1 0 0,0 0-1 0 0,1 0 1 0 0,-1 0-1 0 0,1-1 1 0 0,0 0-1 0 0,0 1 0 0 0,0-1 1 0 0,0-1-1 0 0,1 1 1 0 0,-1-1-1 0 0,1 0 0 0 0,0 0 1 0 0,0 0-1 0 0,2 1-39 0 0,9 1 247 0 0,-1 0 1 0 0,1-1-1 0 0,0-1 0 0 0,0 0 0 0 0,0-1 1 0 0,0-1-1 0 0,0 0 0 0 0,5-2-247 0 0,0-1 204 0 0,1-2 1 0 0,-1 0-1 0 0,-1-2 0 0 0,1 0 0 0 0,-1-1 0 0 0,0-1 1 0 0,-1-1-1 0 0,0-1 0 0 0,0 0 0 0 0,-1-2 1 0 0,-1 0-1 0 0,0-1 0 0 0,-1 0 0 0 0,14-17-204 0 0,-22 22 40 0 0,1-2 0 0 0,-2 1 1 0 0,1-1-1 0 0,-1 0 0 0 0,-1 0 0 0 0,0-1 0 0 0,-1 0 0 0 0,0 0 0 0 0,0 0 0 0 0,-2-1 0 0 0,1 0 0 0 0,-2 1 0 0 0,1-1 0 0 0,-2 0 0 0 0,0 0 1 0 0,-1 0-1 0 0,0-1 0 0 0,0 1 0 0 0,-2-2-40 0 0,-1 6-93 0 0,0 0 0 0 0,-1 0 0 0 0,0 0 0 0 0,0 0 0 0 0,-1 1 0 0 0,-1 0 1 0 0,1 0-1 0 0,-1 0 0 0 0,0 1 0 0 0,-1-1 0 0 0,0 1 0 0 0,0 1 0 0 0,0 0 0 0 0,-1 0 0 0 0,0 0 1 0 0,0 1-1 0 0,-1 0 0 0 0,1 0 0 0 0,-1 1 0 0 0,0 1 0 0 0,0-1 0 0 0,-1 1 0 0 0,-8-1 93 0 0,5 1-324 0 0,0 2-1 0 0,0-1 1 0 0,0 2 0 0 0,0-1-1 0 0,-1 2 1 0 0,1 0-1 0 0,0 0 1 0 0,0 2-1 0 0,0-1 1 0 0,0 2-1 0 0,1-1 1 0 0,-1 2-1 0 0,1 0 1 0 0,0 0-1 0 0,0 1 1 0 0,0 1 0 0 0,-6 4 324 0 0,-27 21-3714 0 0,15-11-2717 0 0,8-1-4521 0 0</inkml:trace>
  <inkml:trace contextRef="#ctx0" brushRef="#br0" timeOffset="455.995">251 565 5649 0 0,'0'0'2445'0'0,"0"0"-353"0"0,0 0-145 0 0,0 0-49 0 0,0 0-220 0 0,0 0-277 0 0,0 0-254 0 0,0 0-177 0 0,0 0-154 0 0,0 0-141 0 0,0 0-96 0 0,0 0-70 0 0,0 0-53 0 0,-23 16-78 0 0,-76 52-78 0 0,94-65-272 0 0,0 1 0 0 0,0-1 0 0 0,0 1 1 0 0,0 1-1 0 0,1-1 0 0 0,0 1 1 0 0,0-1-1 0 0,0 1 0 0 0,1 1 1 0 0,-1-1-1 0 0,1 0 0 0 0,0 1 0 0 0,1-1 1 0 0,-1 1-1 0 0,1 0 0 0 0,0 0 1 0 0,1 0-1 0 0,-2 6-28 0 0,0 2 48 0 0,1-6-1 0 0,0-1 0 0 0,0 0-1 0 0,1 0 1 0 0,0 1 0 0 0,0-1 0 0 0,1 0 0 0 0,0 1-1 0 0,0-1 1 0 0,0 1 0 0 0,1-1 0 0 0,1 0 0 0 0,-1 1-1 0 0,1-1 1 0 0,0 0 0 0 0,1 0 0 0 0,-1 0 0 0 0,2 0-1 0 0,-1-1 1 0 0,1 1 0 0 0,0-1 0 0 0,0 0 0 0 0,0 0-1 0 0,1 0 1 0 0,0-1 0 0 0,0 1 0 0 0,1-1 0 0 0,-1-1-1 0 0,1 1 1 0 0,0-1 0 0 0,0 0 0 0 0,1 0 0 0 0,3 1-47 0 0,3 1 152 0 0,0-2 1 0 0,0 0-1 0 0,1 0 0 0 0,0-1 1 0 0,-1-1-1 0 0,1 0 1 0 0,0-1-1 0 0,0 0 1 0 0,0-2-1 0 0,0 1 0 0 0,0-2 1 0 0,0 1-1 0 0,0-2 1 0 0,-1 0-1 0 0,1-1 1 0 0,9-4-153 0 0,-14 5 58 0 0,-1-1 0 0 0,1 0 1 0 0,-1 0-1 0 0,0-1 1 0 0,0 0-1 0 0,-1-1 1 0 0,0 1-1 0 0,0-2 0 0 0,0 1 1 0 0,0-1-1 0 0,-1 0 1 0 0,0 0-1 0 0,-1 0 0 0 0,1-1 1 0 0,-1 0-1 0 0,-1 0 1 0 0,0 0-1 0 0,0-1 1 0 0,0 0-1 0 0,-1 1 0 0 0,-1-1 1 0 0,1 0-1 0 0,-2-1 1 0 0,1 1-1 0 0,-1-4-58 0 0,1 3-43 0 0,-1 1-1 0 0,0-1 0 0 0,-1 0 1 0 0,0 1-1 0 0,-1-1 0 0 0,0 1 1 0 0,0-1-1 0 0,-1 0 0 0 0,0 1 1 0 0,-1 0-1 0 0,0 0 0 0 0,-1 0 1 0 0,0 0-1 0 0,0 0 1 0 0,0 1-1 0 0,-1-1 0 0 0,-1 1 1 0 0,1 0-1 0 0,-1 1 0 0 0,-1 0 1 0 0,1 0-1 0 0,-1 0 0 0 0,-1 0 1 0 0,1 1-1 0 0,-1 1 0 0 0,0-1 1 0 0,0 1-1 0 0,-1 0 0 0 0,1 1 1 0 0,-1 0-1 0 0,0 1 1 0 0,0 0-1 0 0,-2-1 44 0 0,0 2-221 0 0,-1 0-1 0 0,1 0 1 0 0,-1 1 0 0 0,0 1 0 0 0,0-1-1 0 0,1 2 1 0 0,-1 0 0 0 0,0 0 0 0 0,1 1-1 0 0,-1 1 1 0 0,1 0 0 0 0,0 0 0 0 0,0 1-1 0 0,-9 5 222 0 0,-32 22-4386 0 0,4 10-4816 0 0,31-25-1566 0 0</inkml:trace>
  <inkml:trace contextRef="#ctx0" brushRef="#br0" timeOffset="809.903">772 830 16484 0 0,'0'0'1797'0'0,"0"0"-422"0"0,0 0-91 0 0,0 0-6 0 0,0 0-70 0 0,0 0-154 0 0,0 0-210 0 0,0 0-198 0 0,0 0-169 0 0,0 0-140 0 0,0 0-118 0 0,0 0-79 0 0,0 0-68 0 0,-5 15-12 0 0,-16 47-12 0 0,69-98-8554 0 0,-38 25 1718 0 0,1 3-4817 0 0</inkml:trace>
  <inkml:trace contextRef="#ctx0" brushRef="#br0" timeOffset="1287.997">1161 248 16323 0 0,'0'0'1550'0'0,"0"0"-264"0"0,0 0-55 0 0,0 0 1 0 0,0 0-58 0 0,0 0-180 0 0,0 0-208 0 0,0 0-159 0 0,0 0-171 0 0,0 0-89 0 0,0 0-75 0 0,0 0-82 0 0,0 0-39 0 0,-14 4-19 0 0,-110 48 272 0 0,118-49-424 0 0,-1 0 1 0 0,1 1-1 0 0,0 0 0 0 0,0 0 0 0 0,1 1 0 0 0,-1 0 1 0 0,1 0-1 0 0,0 0 0 0 0,0 0 0 0 0,1 1 0 0 0,0-1 1 0 0,0 1-1 0 0,0 1 0 0 0,1-1 0 0 0,-1 0 0 0 0,1 1 1 0 0,1 0-1 0 0,-1-1 0 0 0,1 1 0 0 0,1 0 0 0 0,-1 0 1 0 0,1 0-1 0 0,0 0 0 0 0,1 1 0 0 0,0-1 0 0 0,0 1 0 0 0,4-1 0 0 0,1 0 0 0 0,0-1 0 0 0,1 0 0 0 0,0 1-1 0 0,-1-2 1 0 0,2 1 0 0 0,-1-1 0 0 0,1 0-1 0 0,0 0 1 0 0,0-1 0 0 0,0 0 0 0 0,4 2 0 0 0,140 45 3 0 0,-71-30 39 0 0,-74-19-21 0 0,0-1 1 0 0,-1 1-1 0 0,1 0 0 0 0,-1 0 1 0 0,1 0-1 0 0,-1 1 0 0 0,0 0 1 0 0,0 0-1 0 0,0 0 0 0 0,-1 1 0 0 0,1-1 1 0 0,-1 1-1 0 0,1 0 0 0 0,-1 1 1 0 0,-1-1-1 0 0,1 1 0 0 0,-1-1 1 0 0,1 1-1 0 0,-1 0 0 0 0,-1 1 0 0 0,1-1 1 0 0,-1 0-1 0 0,0 1 0 0 0,0-1 1 0 0,0 1-1 0 0,-1 0 0 0 0,0-1 0 0 0,0 1 1 0 0,0 0-1 0 0,-1 0 0 0 0,0 0 1 0 0,0 3-22 0 0,-3 2 21 0 0,-1-1-1 0 0,0 0 1 0 0,0 0 0 0 0,-1-1 0 0 0,0 0 0 0 0,-1 1 0 0 0,0-1 0 0 0,0-1 0 0 0,-1 0 0 0 0,0 1-1 0 0,0-2 1 0 0,-1 1 0 0 0,0-1 0 0 0,0-1 0 0 0,-1 1 0 0 0,0-1 0 0 0,0-1 0 0 0,-9 4-21 0 0,-7 8-214 0 0,-47 8-2823 0 0,47-28-1686 0 0,2-6-4891 0 0,14 5-1179 0 0</inkml:trace>
  <inkml:trace contextRef="#ctx0" brushRef="#br0" timeOffset="1537.351">960 237 14395 0 0,'0'0'3826'0'0,"0"0"-2108"0"0,0 0-778 0 0,0 0-77 0 0,0 0 32 0 0,0 0-2 0 0,0 0-51 0 0,0 0-61 0 0,33-11-78 0 0,102-34-119 0 0,81-30 665 0 0,-115 60-1781 0 0,-33 14-3145 0 0,-54 1 2067 0 0,2 0-3987 0 0,-8 3-6155 0 0</inkml:trace>
  <inkml:trace contextRef="#ctx0" brushRef="#br0" timeOffset="2007.548">1792 811 16163 0 0,'0'0'1039'0'0,"0"0"-304"0"0,0 0-95 0 0,0 0 74 0 0,0 0 1 0 0,-21 32-81 0 0,-70 101-119 0 0,3-18 248 0 0,65-84-807 0 0,-9 12-553 0 0,15-15-5626 0 0,17-26 54 0 0,0 1-2716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1104 0 0,'0'0'1370'0'0,"0"0"-54"0"0,0 0 56 0 0,0 0 239 0 0,0 0 199 0 0,0 0 24 0 0,0 0-188 0 0,0 0-334 0 0,0 0-340 0 0,0 0-240 0 0,0 0-125 0 0,0 0-38 0 0,0 0 16 0 0,29 0 2523 0 0,109-10 1475 0 0,-114 7-5780 0 0,40 1 4529 0 0,-48 2-5661 0 0,-4 0-3777 0 0,-6 0-4066 0 0,-8 0 2113 0 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48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15 0 0 0,'0'0'2054'0'0,"0"0"102"0"0,0 0-25 0 0,0 0 24 0 0,0 0 74 0 0,0 0-91 0 0,0 0-183 0 0,0 0-292 0 0,0 0-351 0 0,0 0-244 0 0,0 0-213 0 0,0-2-149 0 0,0-8-104 0 0,0 8-107 0 0,0 17 886 0 0,15 96 367 0 0,-1 219-464 0 0,-47-109-1044 0 0,11-110-809 0 0,19-101-4649 0 0,2-27-7528 0 0,1 13 5107 0 0</inkml:trace>
  <inkml:trace contextRef="#ctx0" brushRef="#br0" timeOffset="5082.337">0 49 0 0 0,'0'0'848'0'0,"0"0"522"0"0,0 0 305 0 0,0 0 123 0 0,0 0-6 0 0,0 0-154 0 0,0 0-182 0 0,0 0-118 0 0,0 0-96 0 0,0 0-80 0 0,3 0-86 0 0,62 11 6523 0 0,49-1-5017 0 0,262-6-716 0 0,-273-15-2664 0 0,-114 8-7841 0 0,2 3 1903 0 0,0 3-4533 0 0</inkml:trace>
  <inkml:trace contextRef="#ctx0" brushRef="#br0" timeOffset="5651.994">78 479 560 0 0,'0'0'1658'0'0,"0"0"-831"0"0,0 0-322 0 0,0 0 74 0 0,0 0 118 0 0,0 0 8 0 0,0 0-100 0 0,0 0-82 0 0,0 0-116 0 0,0 0-90 0 0,0 0-33 0 0,0 0-16 0 0,0 0 67 0 0,0 3 112 0 0,0-2-333 0 0,-1 0 1 0 0,1 0 0 0 0,0 1-1 0 0,0-1 1 0 0,-1 0 0 0 0,1 0 0 0 0,-1 0-1 0 0,1 0 1 0 0,-1 0 0 0 0,0 0-1 0 0,1 0 1 0 0,-1 0 0 0 0,0 0 0 0 0,0 0-1 0 0,1 0 1 0 0,-1 0 0 0 0,0 0 0 0 0,0 0-1 0 0,0-1 1 0 0,0 1 0 0 0,0 0-1 0 0,0-1 1 0 0,0 1 0 0 0,0-1 0 0 0,-1 1-1 0 0,1-1 1 0 0,0 1 0 0 0,0-1-1 0 0,0 0 1 0 0,-1 0 0 0 0,1 0 0 0 0,0 0-1 0 0,0 1 1 0 0,0-2 0 0 0,-1 1 0 0 0,1 0-1 0 0,0 0 1 0 0,0 0 0 0 0,0 0-1 0 0,-1-1 1 0 0,1 1 0 0 0,-1-1-115 0 0,-12 1-421 0 0,-1 0 6261 0 0,18 0 595 0 0,13 0-5800 0 0,125-15 1256 0 0,12 1-1355 0 0,-136 11-2440 0 0,-12 2-1964 0 0,-1 1-3628 0 0,-2 0-4518 0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5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1688 0 0,'0'0'1782'0'0,"0"0"-243"0"0,0 0-61 0 0,0 0 142 0 0,0 0 140 0 0,0 0-90 0 0,0 0-206 0 0,0 0-282 0 0,0 0-288 0 0,0 0-193 0 0,0 0-110 0 0,0 0-72 0 0,0 0-55 0 0,6 4 1525 0 0,123 7 3783 0 0,-41-10-4646 0 0,145-9 66 0 0,-209 7-1136 0 0,-15 1-148 0 0,-30 0-14680 0 0,14 4 9084 0 0,2 0-1247 0 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5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7082 0 0,'0'0'3464'0'0,"0"0"-1035"0"0,0 0-697 0 0,0 0-252 0 0,0 0-126 0 0,0 0-164 0 0,0 0-147 0 0,0 0-103 0 0,0 0-93 0 0,0 0-45 0 0,0 0-51 0 0,0 0-60 0 0,0 0-57 0 0,16 4-72 0 0,52 13-43 0 0,-55-14-368 0 0,1-2 1 0 0,0 0-1 0 0,0 0 1 0 0,0-1-1 0 0,-1-1 0 0 0,1 0 1 0 0,0-1-1 0 0,-1 0 1 0 0,1-2-1 0 0,1 0-151 0 0,28-5 160 0 0,90-8-729 0 0,-105 15-3612 0 0,0 2-3984 0 0,-25 0-3465 0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7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0 0 0,'0'0'1184'0'0,"0"0"379"0"0,0 0 47 0 0,0 0-143 0 0,0 0-153 0 0,0 0-145 0 0,0 0-117 0 0,0 0-41 0 0,0 0-36 0 0,-3 13 9611 0 0,3-12-5373 0 0,286-4-3887 0 0,-172-8-998 0 0,-113 11-289 0 0,-1 0 6 0 0,0 0 10 0 0,0 0-19 0 0,0 0-19 0 0,-27 4-398 0 0,15-1-810 0 0,-1 1 2779 0 0,4-2-3954 0 0,2-1-4192 0 0,-1-1-5986 0 0,8 0 5006 0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3:59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0 0 0,'0'0'1087'0'0,"0"0"64"0"0,0 0 68 0 0,0 0 164 0 0,0 0 164 0 0,0 0 37 0 0,0 0-169 0 0,0 0-312 0 0,0 0-334 0 0,0 0-256 0 0,0 0-64 0 0,0 0 87 0 0,0 0 136 0 0,1 5 99 0 0,35 152 4193 0 0,-2-58-4142 0 0,-5 2 0 0 0,-5 1 0 0 0,-1 18-822 0 0,8 35 318 0 0,-30-155-288 0 0,-1 1 0 0 0,1-1 0 0 0,0 0 0 0 0,-1 1-1 0 0,1-1 1 0 0,-1 0 0 0 0,1 0 0 0 0,0 1 0 0 0,-1-1 0 0 0,1 0-1 0 0,0 0 1 0 0,-1 0 0 0 0,1 0 0 0 0,0 0 0 0 0,-1 0-1 0 0,1 0 1 0 0,0 0 0 0 0,-1 0 0 0 0,1 0 0 0 0,0 0 0 0 0,-1-1-1 0 0,1 1 1 0 0,-1 0 0 0 0,1 0 0 0 0,0-1 0 0 0,-1 1-1 0 0,1 0 1 0 0,-1-1 0 0 0,1 1 0 0 0,-1 0 0 0 0,1-1 0 0 0,-1 1-1 0 0,1-1 1 0 0,-1 1 0 0 0,1-1 0 0 0,-1 1 0 0 0,0-1-1 0 0,1 0 1 0 0,-1 1 0 0 0,0-1 0 0 0,0 1 0 0 0,1-1 0 0 0,-1 0-1 0 0,0 1 1 0 0,0-1 0 0 0,0 1 0 0 0,0-1 0 0 0,1 0 0 0 0,-1 1-1 0 0,0-1 1 0 0,0 0 0 0 0,-1 1 0 0 0,1-1 0 0 0,0 0-1 0 0,0 1 1 0 0,0-1 0 0 0,0 0 0 0 0,0 1 0 0 0,-1-1 0 0 0,1 0-30 0 0,1-2-55 0 0,17-42 450 0 0,-1 0 0 0 0,-3-1-1 0 0,-2 0 1 0 0,6-48-395 0 0,-14 72 58 0 0,66-382 132 0 0,-68 356-831 0 0,-2 48 74 0 0,0 0-409 0 0,0 18-5831 0 0,0-7 779 0 0,0 0-4462 0 0</inkml:trace>
  <inkml:trace contextRef="#ctx0" brushRef="#br0" timeOffset="581.612">604 726 1400 0 0,'0'0'1686'0'0,"0"0"-150"0"0,0 0 181 0 0,0 0 124 0 0,0 0 16 0 0,0 0-97 0 0,0 0-227 0 0,0 0-216 0 0,0 0-214 0 0,0 0-201 0 0,0 0-120 0 0,0 0-99 0 0,0 0-77 0 0,18-4-26 0 0,57-12-28 0 0,-73 16-507 0 0,-1 0 1 0 0,1 0-1 0 0,0-1 0 0 0,-1 1 0 0 0,1-1 1 0 0,-1 1-1 0 0,1-1 0 0 0,-1 1 1 0 0,1-1-1 0 0,-1 0 0 0 0,1 0 1 0 0,-1 0-1 0 0,1 0 0 0 0,-1 0 0 0 0,0 0 1 0 0,0 0-1 0 0,1 0 0 0 0,-1-1 1 0 0,0 1-1 0 0,0 0 0 0 0,0-1 0 0 0,-1 1 1 0 0,1-1-1 0 0,0 1 0 0 0,0-1 1 0 0,-1 1-1 0 0,1-1 0 0 0,-1 0 1 0 0,1 1-1 0 0,-1-1 0 0 0,0 0 0 0 0,0 1 1 0 0,0-2-46 0 0,2-5 180 0 0,-1 4-132 0 0,1 0 1 0 0,-1-1-1 0 0,0 1 0 0 0,0-1 1 0 0,0 1-1 0 0,-1-1 1 0 0,1 1-1 0 0,-1-1 0 0 0,0 1 1 0 0,0-1-1 0 0,-1 1 1 0 0,0-1-1 0 0,1 1 0 0 0,-1-1 1 0 0,-1 1-1 0 0,1 0 1 0 0,-1 0-1 0 0,0-1 0 0 0,0 1 1 0 0,0 0-1 0 0,0 0-48 0 0,-3 0-35 0 0,-1 0 0 0 0,1 1 0 0 0,0-1 0 0 0,-1 1 0 0 0,0 1 0 0 0,0-1 0 0 0,0 1 0 0 0,0 0 1 0 0,0 0-1 0 0,0 1 0 0 0,0-1 0 0 0,-1 1 0 0 0,1 1 0 0 0,-1-1 0 0 0,1 1 0 0 0,0 0 0 0 0,-1 1 0 0 0,1 0 0 0 0,0 0 0 0 0,-1 0 0 0 0,1 1 0 0 0,0-1 0 0 0,0 2 0 0 0,0-1 0 0 0,0 1 0 0 0,0-1 0 0 0,1 2 0 0 0,-5 2 35 0 0,1 0 6 0 0,1 0-1 0 0,0 0 0 0 0,0 1 0 0 0,0 0 1 0 0,1 1-1 0 0,0 0 0 0 0,1 0 0 0 0,0 0 1 0 0,0 1-1 0 0,1 0 0 0 0,0 0 0 0 0,0 0 1 0 0,1 0-1 0 0,0 1 0 0 0,1 0 0 0 0,0 0 1 0 0,1 0-1 0 0,-2 10-5 0 0,3-13 86 0 0,1 0 0 0 0,-1 0 0 0 0,2 0 0 0 0,-1 0 0 0 0,1 1 1 0 0,0-1-1 0 0,0 0 0 0 0,1 0 0 0 0,0 0 0 0 0,0-1 0 0 0,0 1 0 0 0,1 0 0 0 0,0-1 0 0 0,1 0 0 0 0,-1 0 1 0 0,1 0-1 0 0,0 0 0 0 0,1 0 0 0 0,-1-1 0 0 0,1 0 0 0 0,0 0 0 0 0,1 0 0 0 0,-1 0 0 0 0,1-1 0 0 0,5 3-86 0 0,1 0 121 0 0,-1-1-1 0 0,2-1 0 0 0,-1 0 1 0 0,1-1-1 0 0,-1 0 0 0 0,1-1 1 0 0,0 0-1 0 0,0-1 0 0 0,1 0 1 0 0,-1-1-1 0 0,0-1 0 0 0,0 0 0 0 0,1-1 1 0 0,7-1-121 0 0,35-33-2467 0 0,-43 16-2331 0 0,-3 0-5062 0 0,-7 11 1486 0 0</inkml:trace>
  <inkml:trace contextRef="#ctx0" brushRef="#br0" timeOffset="838.55">1022 704 5505 0 0,'0'0'3585'0'0,"0"0"-1569"0"0,0 0-505 0 0,0 0-18 0 0,0 0-94 0 0,0 0-256 0 0,0 0-315 0 0,0 0-272 0 0,0 0-227 0 0,0 0-139 0 0,0 0-70 0 0,0 0-50 0 0,0 0-26 0 0,-17 33-34 0 0,-54 101-33 0 0,36-77-156 0 0,-2-8-2870 0 0,27-36-1231 0 0,0 0-3630 0 0,8-7 4552 0 0</inkml:trace>
  <inkml:trace contextRef="#ctx0" brushRef="#br0" timeOffset="1078.207">825 777 4033 0 0,'0'0'2876'0'0,"0"0"-288"0"0,0 0-298 0 0,0 0-273 0 0,0 0-374 0 0,0 0-457 0 0,0 0-358 0 0,0 0-230 0 0,0 0-96 0 0,0 0 46 0 0,0 0 59 0 0,0 0 39 0 0,0 0-12 0 0,5 8-43 0 0,58 91 2042 0 0,-48-82-2669 0 0,53 46 1100 0 0,-7-47-5654 0 0,-51-16 1233 0 0,-3 0-2735 0 0,-4 0-5085 0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06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12403 0 0,'0'0'1351'0'0,"0"0"-379"0"0,0 0-141 0 0,0 0 130 0 0,0 0 119 0 0,0 0 54 0 0,0 0-40 0 0,0 0-98 0 0,0 0-96 0 0,0 0-107 0 0,0 0-100 0 0,0 0-89 0 0,38 4-91 0 0,118 12-51 0 0,-31-26 304 0 0,220-37-160 0 0,-165 37-2998 0 0,-141 9-2231 0 0,-1 1-3768 0 0,-33 0-2362 0 0</inkml:trace>
  <inkml:trace contextRef="#ctx0" brushRef="#br0" timeOffset="656.196">501 314 10362 0 0,'0'0'1746'0'0,"0"0"-386"0"0,0 0-220 0 0,0 0 41 0 0,0 0-25 0 0,0 0-110 0 0,0 0-161 0 0,0 0-149 0 0,0 0-141 0 0,0 0-132 0 0,0 0-129 0 0,0 0-91 0 0,-30 17-48 0 0,-94 53-44 0 0,81-36 84 0 0,41-26-166 0 0,-26 99 589 0 0,27-103-632 0 0,1 0-1 0 0,0 0 0 0 0,0 0 0 0 0,0-1 0 0 0,1 1 0 0 0,-1 0 0 0 0,1 0 1 0 0,0 0-1 0 0,0-1 0 0 0,0 1 0 0 0,1 0 0 0 0,-1-1 0 0 0,1 1 0 0 0,0-1 0 0 0,0 1 1 0 0,0-1-1 0 0,0 0 0 0 0,1 0 0 0 0,-1 0 0 0 0,1 0 0 0 0,0 0 0 0 0,0-1 1 0 0,0 1-1 0 0,0-1 0 0 0,0 0 0 0 0,3 2-25 0 0,1-2 81 0 0,0 1 0 0 0,0-1 0 0 0,1 0 1 0 0,-1-1-1 0 0,0 1 0 0 0,1-2 0 0 0,-1 1 0 0 0,0-1 1 0 0,1 0-1 0 0,-1 0 0 0 0,1-1 0 0 0,-1 0 0 0 0,0-1 1 0 0,0 1-1 0 0,0-1 0 0 0,1-1 0 0 0,-2 1 0 0 0,1-1 0 0 0,0 0 1 0 0,-1-1-1 0 0,1 0 0 0 0,-1 0 0 0 0,0 0 0 0 0,0-1 1 0 0,-1 0-1 0 0,1 0 0 0 0,1-2-81 0 0,17-18 184 0 0,-1 0 0 0 0,-1-2 0 0 0,-2 0 0 0 0,0-2 1 0 0,3-8-185 0 0,-11 16 12 0 0,-1 0 0 0 0,-1-1 0 0 0,0 0 0 0 0,-2 0 0 0 0,-1-1 0 0 0,0 0 0 0 0,-2-1 1 0 0,-1 1-1 0 0,-1-1 0 0 0,0 0 0 0 0,-2 0 0 0 0,-1-8-12 0 0,0 28-14 0 0,1 0 0 0 0,-1 1 0 0 0,0-1 0 0 0,0 0 0 0 0,-1 0 0 0 0,1 1 1 0 0,-1-1-1 0 0,1 0 0 0 0,-1 1 0 0 0,0-1 0 0 0,-1 0 0 0 0,1 1 0 0 0,-1-1 0 0 0,1 1 0 0 0,-1 0 0 0 0,0 0 0 0 0,0 0 1 0 0,-1 0-1 0 0,1 0 0 0 0,-1 0 0 0 0,1 0 0 0 0,-1 1 0 0 0,0-1 0 0 0,0 1 0 0 0,0 0 0 0 0,0 0 0 0 0,0 0 0 0 0,-1 0 0 0 0,1 0 1 0 0,-1 1-1 0 0,1 0 0 0 0,-1-1 0 0 0,1 1 0 0 0,-1 1 0 0 0,0-1 0 0 0,1 0 0 0 0,-1 1 0 0 0,0 0 0 0 0,0 0 0 0 0,1 0 0 0 0,-1 0 1 0 0,0 1-1 0 0,0-1 0 0 0,1 1 0 0 0,-1 0 0 0 0,0 0 0 0 0,1 0 0 0 0,-1 1 0 0 0,1-1 0 0 0,0 1 0 0 0,-1 0 0 0 0,1 0 0 0 0,-2 2 14 0 0,-4 9 21 0 0,0 1 0 0 0,1 1 0 0 0,0-1 0 0 0,2 2-1 0 0,-1-1 1 0 0,2 0 0 0 0,0 1 0 0 0,1 0-1 0 0,1 0 1 0 0,0 1 0 0 0,1-1 0 0 0,1 1-1 0 0,0-1 1 0 0,1 1 0 0 0,1-1 0 0 0,1 1-21 0 0,1 0 35 0 0,0 0 0 0 0,1 0 1 0 0,1 0-1 0 0,0 0 1 0 0,2-1-1 0 0,0 0 1 0 0,0 0-1 0 0,2-1 1 0 0,0 0-1 0 0,0 0 0 0 0,2-1 1 0 0,0-1-1 0 0,0 0 1 0 0,1 0-1 0 0,1-1 1 0 0,0 0-1 0 0,0-1 1 0 0,1-1-1 0 0,2 0-35 0 0,24 20-587 0 0,-40-30 241 0 0,0 0-120 0 0,0 0-135 0 0,0 0-193 0 0,0 0-286 0 0,-3-30-16339 0 0,3 23 11977 0 0</inkml:trace>
  <inkml:trace contextRef="#ctx0" brushRef="#br0" timeOffset="916.985">967 159 7162 0 0,'0'0'2764'0'0,"0"0"-1412"0"0,0 0-499 0 0,0 0 208 0 0,0 0 357 0 0,0 0 163 0 0,0 0-122 0 0,0 0-229 0 0,0 0-207 0 0,0 0-138 0 0,0 0-102 0 0,0 0-112 0 0,0 0-132 0 0,-2 33-78 0 0,-5 103-95 0 0,5-25 529 0 0,2-102-854 0 0,1-1 1 0 0,0 1 0 0 0,0-1 0 0 0,1 0-1 0 0,0 0 1 0 0,0 0 0 0 0,1 0 0 0 0,0 0-1 0 0,1 0 1 0 0,-1-1 0 0 0,1 1 0 0 0,1-1 0 0 0,0 0-1 0 0,0 0 1 0 0,0-1 0 0 0,0 1 0 0 0,1-1-1 0 0,0-1 1 0 0,1 1 0 0 0,-1-1 0 0 0,1 0-1 0 0,0 0 1 0 0,0-1 0 0 0,1 0 0 0 0,2 1-42 0 0,-10-5-10 0 0,2 1-58 0 0,-1 0 0 0 0,1 0 0 0 0,-1-1 0 0 0,1 1 1 0 0,-1-1-1 0 0,1 1 0 0 0,-1-1 0 0 0,1 0 0 0 0,0 1 0 0 0,-1-1 0 0 0,1 0 0 0 0,0 0 0 0 0,-1 0 0 0 0,1 0 0 0 0,0 0 0 0 0,-1-1 1 0 0,1 1-1 0 0,-1 0 0 0 0,1-1 0 0 0,0 1 0 0 0,-1-1 0 0 0,1 1 0 0 0,-1-1 0 0 0,1 0 0 0 0,-1 0 0 0 0,0 0 0 0 0,1 0 0 0 0,-1 0 1 0 0,0 0-1 0 0,0 0 0 0 0,1-1 68 0 0,-5-33-6372 0 0,-10 16-2650 0 0,8 14 984 0 0</inkml:trace>
  <inkml:trace contextRef="#ctx0" brushRef="#br0" timeOffset="1170.497">702 450 8746 0 0,'0'0'2828'0'0,"0"0"-1003"0"0,0 0-317 0 0,0 0 115 0 0,0 0-68 0 0,0 0-213 0 0,0 0-238 0 0,0 0-202 0 0,34-3-165 0 0,110-8-121 0 0,52-23 803 0 0,-43 10-1448 0 0,-102 18-2594 0 0,0 0-3913 0 0,-36 5-2296 0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05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247 327 0 0 0,'0'0'1083'0'0,"0"0"181"0"0,0 0-61 0 0,0 0-156 0 0,0 0-159 0 0,0 0-122 0 0,-4-3-84 0 0,1 2-418 0 0,0-1 0 0 0,-1 1 0 0 0,1-1 0 0 0,-1 1 0 0 0,0 0 0 0 0,1 0 0 0 0,-1 0 0 0 0,0 1 0 0 0,1-1 0 0 0,-1 1 0 0 0,0 0 0 0 0,1 0 0 0 0,-1 0 0 0 0,0 1 0 0 0,0-1 0 0 0,1 1 0 0 0,-1 0 0 0 0,0 0 0 0 0,1 0 0 0 0,-1 1 0 0 0,1-1 0 0 0,0 1 1 0 0,-1 0-1 0 0,1 0-264 0 0,-8 4 171 0 0,0 0 1 0 0,1 1 0 0 0,0 0 0 0 0,0 1 0 0 0,1 0 0 0 0,0 0 0 0 0,1 1 0 0 0,0 0 0 0 0,0 1 0 0 0,1 0 0 0 0,0 0-1 0 0,0 0 1 0 0,1 1 0 0 0,1 0 0 0 0,0 0 0 0 0,0 1 0 0 0,1-1 0 0 0,1 1 0 0 0,0 0 0 0 0,0 0 0 0 0,0 9-172 0 0,2-16 89 0 0,1 1 1 0 0,-1-1-1 0 0,1 1 1 0 0,0-1 0 0 0,1 1-1 0 0,-1 0 1 0 0,1-1-1 0 0,0 1 1 0 0,0-1 0 0 0,1 0-1 0 0,-1 1 1 0 0,1-1-1 0 0,0 0 1 0 0,1 0 0 0 0,-1 0-1 0 0,1 0 1 0 0,0-1-1 0 0,0 1 1 0 0,1-1 0 0 0,0 0-1 0 0,-1 0 1 0 0,1 0-1 0 0,0 0 1 0 0,1 0 0 0 0,-1-1-1 0 0,1 0 1 0 0,4 2-90 0 0,-3-3 139 0 0,0 0 0 0 0,0-1-1 0 0,0 0 1 0 0,0 0 0 0 0,0-1 0 0 0,1 0 0 0 0,-1 0 0 0 0,0 0 0 0 0,0-1-1 0 0,0 0 1 0 0,0 0 0 0 0,0 0 0 0 0,0-1 0 0 0,0 0 0 0 0,0 0 0 0 0,0-1 0 0 0,-1 0-1 0 0,1 1 1 0 0,-1-2 0 0 0,0 1 0 0 0,2-2-139 0 0,97-91 1088 0 0,-99 90-1047 0 0,90-140 480 0 0,-86 129-515 0 0,0-1 1 0 0,-1 0-1 0 0,-1-1 1 0 0,0 0-1 0 0,-2 0 0 0 0,0-1 1 0 0,-1 1-1 0 0,-1-1 0 0 0,-1 0 1 0 0,-1 0-1 0 0,0 0 0 0 0,-2 1 1 0 0,-1-13-7 0 0,0 24-39 0 0,-1 0 0 0 0,1 0 0 0 0,-2 0 0 0 0,1 1 1 0 0,-1-1-1 0 0,0 1 0 0 0,0 0 0 0 0,-1 0 0 0 0,0 0 0 0 0,0 1 0 0 0,-1 0 1 0 0,0 0-1 0 0,0 0 0 0 0,-5-4 39 0 0,8 8-31 0 0,0-1-1 0 0,0 1 1 0 0,0 0 0 0 0,0 0-1 0 0,0 1 1 0 0,0-1 0 0 0,0 0-1 0 0,-1 1 1 0 0,1 0-1 0 0,-1 0 1 0 0,1 0 0 0 0,-1 0-1 0 0,1 1 1 0 0,-1-1 0 0 0,1 1-1 0 0,-1 0 1 0 0,0 0 0 0 0,1 0-1 0 0,-1 0 1 0 0,1 1 0 0 0,-1-1-1 0 0,1 1 1 0 0,-1 0 0 0 0,1 0-1 0 0,-1 1 1 0 0,1-1 0 0 0,0 0-1 0 0,-1 1 1 0 0,1 0 0 0 0,0 0-1 0 0,0 0 1 0 0,1 0-1 0 0,-1 1 1 0 0,-2 1 31 0 0,-3 6-3 0 0,1 1 0 0 0,0 0-1 0 0,1 0 1 0 0,0 0 0 0 0,1 0-1 0 0,0 1 1 0 0,1 0 0 0 0,0 0-1 0 0,1 1 1 0 0,0-1 0 0 0,1 1 0 0 0,0-1-1 0 0,1 1 1 0 0,1 0 0 0 0,0-1-1 0 0,0 1 1 0 0,3 7 3 0 0,-1-2 64 0 0,2-1 0 0 0,1 0-1 0 0,0 0 1 0 0,1 0 0 0 0,0 0 0 0 0,2-1 0 0 0,0 0-1 0 0,0-1 1 0 0,2 0 0 0 0,0 0 0 0 0,1-1 0 0 0,3 3-64 0 0,14 15 166 0 0,1-1 0 0 0,2-1 1 0 0,2-2-1 0 0,14 10-166 0 0,-47-38-1537 0 0,6 3 4285 0 0,-4-2-8243 0 0,-1-2-8602 0 0,-1 1 8765 0 0</inkml:trace>
  <inkml:trace contextRef="#ctx0" brushRef="#br0" timeOffset="614.995">621 669 1408 0 0,'0'0'2358'0'0,"0"0"-148"0"0,0 0 86 0 0,0 0 160 0 0,0 0-93 0 0,0 0-308 0 0,0 0-391 0 0,0 0-395 0 0,0 0-247 0 0,0 0-147 0 0,0 0-111 0 0,0 0-73 0 0,10-14-113 0 0,57-101 618 0 0,45-98 158 0 0,-108 206-1259 0 0,-4 7-106 0 0,1 0-1 0 0,-1 0 0 0 0,0 0 0 0 0,0 1 1 0 0,1-1-1 0 0,-1 0 0 0 0,0 0 1 0 0,0 0-1 0 0,1 0 0 0 0,-1 0 0 0 0,0 0 1 0 0,1 0-1 0 0,-1 0 0 0 0,0 0 1 0 0,1 0-1 0 0,-1 0 0 0 0,0 0 0 0 0,0 0 1 0 0,1 0-1 0 0,-1 0 0 0 0,0 0 1 0 0,1 0-1 0 0,-1 0 0 0 0,0 0 1 0 0,1 0-1 0 0,-1 0 0 0 0,0 0 0 0 0,0-1 1 0 0,1 1-1 0 0,-1 0 0 0 0,0 0 1 0 0,0 0-1 0 0,1-1 0 0 0,-1 1 0 0 0,0 0 1 0 0,0 0-1 0 0,0 0 0 0 0,1-1 1 0 0,-1 1-1 0 0,0 0 0 0 0,0 0 0 0 0,0-1 13 0 0,10 129 180 0 0,-9-125-164 0 0,-1 1 1 0 0,1-1 0 0 0,0 1-1 0 0,1-1 1 0 0,-1 0-1 0 0,1 1 1 0 0,-1-1 0 0 0,1 0-1 0 0,0 0 1 0 0,0 0-1 0 0,0 0 1 0 0,1 0 0 0 0,-1-1-1 0 0,0 1 1 0 0,1-1-1 0 0,0 1 1 0 0,0-1 0 0 0,0 0-1 0 0,0 0 1 0 0,0 0-1 0 0,0-1 1 0 0,0 1 0 0 0,1-1-1 0 0,-1 0 1 0 0,0 0-1 0 0,1 0 1 0 0,-1 0 0 0 0,1 0-1 0 0,-1-1 1 0 0,1 1-1 0 0,1-1-17 0 0,4-3 49 0 0,0 1 0 0 0,0-2 0 0 0,-1 1 0 0 0,1-1-1 0 0,-1 0 1 0 0,0-1 0 0 0,0 0 0 0 0,0 0 0 0 0,-1-1 0 0 0,0 0-1 0 0,0 0 1 0 0,0-1 0 0 0,-1 0 0 0 0,0 0 0 0 0,0 0 0 0 0,-1-1 0 0 0,0 0-1 0 0,0 0 1 0 0,2-7-49 0 0,21-23 109 0 0,0 9-306 0 0,-24 42 197 0 0,-1 1-1 0 0,2-1 0 0 0,0 0 1 0 0,0 0-1 0 0,1 0 0 0 0,1 0 1 0 0,0-1-1 0 0,1-1 0 0 0,0 1 1 0 0,1-1-1 0 0,0 0 0 0 0,2 0 1 0 0,-2-2-282 0 0,1-1-1 0 0,-1-1 0 0 0,1 0 1 0 0,1 0-1 0 0,0-1 0 0 0,0 0 0 0 0,0-1 1 0 0,0 0-1 0 0,1-1 0 0 0,9 2 283 0 0,-5-5-2931 0 0,-13-1-2410 0 0,0 0-4667 0 0,-4 0 5394 0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11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378 277 4417 0 0,'0'0'1276'0'0,"0"0"-208"0"0,0 0-1 0 0,0 0 248 0 0,0 0 239 0 0,0 0 48 0 0,0 0-146 0 0,0 0-290 0 0,0 0-258 0 0,0 0-181 0 0,1-4-103 0 0,3-10-58 0 0,-3 10-44 0 0,-1 4-7 0 0,0 0 6 0 0,-14-11 3055 0 0,-26 10-3429 0 0,29 2 110 0 0,2 0-209 0 0,0 1 0 0 0,-1 0-1 0 0,1 0 1 0 0,0 1 0 0 0,0 0 0 0 0,0 1 0 0 0,0-1 0 0 0,1 2 0 0 0,-1 0 0 0 0,-5 4-48 0 0,-23 11 157 0 0,-88 50 523 0 0,123-69-679 0 0,0 0 0 0 0,1 0-1 0 0,-1 0 1 0 0,0 0 0 0 0,1 0 0 0 0,-1 0 0 0 0,1 0 0 0 0,0 0 0 0 0,-1 1-1 0 0,1-1 1 0 0,0 0 0 0 0,0 1 0 0 0,0-1 0 0 0,0 1 0 0 0,0 0 0 0 0,0-1-1 0 0,0 1 1 0 0,1 0 0 0 0,-1-1 0 0 0,1 1 0 0 0,-1 0 0 0 0,1 0-1 0 0,-1 0 1 0 0,1-1 0 0 0,0 1 0 0 0,0 0 0 0 0,0 0 0 0 0,0 0 0 0 0,0 0-1 0 0,1-1 1 0 0,-1 1 0 0 0,0 0 0 0 0,1 0 0 0 0,-1 0 0 0 0,1-1 0 0 0,0 1-1 0 0,0 0 1 0 0,0-1 0 0 0,-1 1 0 0 0,1-1 0 0 0,1 1 0 0 0,-1-1-1 0 0,0 1 1 0 0,0-1 0 0 0,0 0 0 0 0,1 1 0 0 0,-1-1 0 0 0,1 0 0 0 0,-1 0-1 0 0,1 0 1 0 0,-1 0 0 0 0,1 0 0 0 0,0-1 0 0 0,-1 1 0 0 0,3 0-1 0 0,122 41 316 0 0,-125-40-292 0 0,1 0 0 0 0,-1 0 1 0 0,0 0-1 0 0,0 0 1 0 0,0 0-1 0 0,0 0 0 0 0,-1 0 1 0 0,1 1-1 0 0,0-1 1 0 0,-1 0-1 0 0,0 1 1 0 0,1-1-1 0 0,-1 0 0 0 0,0 1 1 0 0,0-1-1 0 0,0 0 1 0 0,-1 1-1 0 0,1-1 0 0 0,0 0 1 0 0,-1 1-1 0 0,0-1 1 0 0,1 0-1 0 0,-1 0 0 0 0,0 0 1 0 0,0 1-1 0 0,-1-1 1 0 0,1 0-1 0 0,0 0 0 0 0,0-1 1 0 0,-1 1-1 0 0,0 0 1 0 0,1 0-1 0 0,-1-1 0 0 0,0 1 1 0 0,-1 0-25 0 0,0 3 10 0 0,-154 222 505 0 0,155-223-508 0 0,1-1 1 0 0,-1 1 0 0 0,1-1 0 0 0,0 1-1 0 0,0-1 1 0 0,0 1 0 0 0,1-1-1 0 0,-1 1 1 0 0,1 0 0 0 0,0-1 0 0 0,0 1-1 0 0,0 0 1 0 0,0-1 0 0 0,1 1 0 0 0,0 0-1 0 0,-1-1 1 0 0,1 1 0 0 0,1-1-1 0 0,-1 1 1 0 0,0-1 0 0 0,1 1 0 0 0,0-1-1 0 0,-1 0 1 0 0,1 0 0 0 0,1 0 0 0 0,-1 0-1 0 0,0 0 1 0 0,1-1 0 0 0,-1 1-1 0 0,1-1 1 0 0,0 1 0 0 0,0-1 0 0 0,0 0-1 0 0,3 2-7 0 0,4 1-3 0 0,1 0 0 0 0,-1-1-1 0 0,1 0 1 0 0,0-1-1 0 0,0 0 1 0 0,0 0-1 0 0,1-1 1 0 0,-1-1 0 0 0,0 0-1 0 0,1 0 1 0 0,-1-2-1 0 0,1 1 1 0 0,-1-1-1 0 0,1-1 1 0 0,-1 0 0 0 0,0 0-1 0 0,0-1 1 0 0,0-1-1 0 0,0 0 1 0 0,0 0-1 0 0,-1-1 1 0 0,0 0 0 0 0,2-2 3 0 0,41-65-5012 0 0,-42 44-10 0 0,-7 0-3664 0 0,-2 16 880 0 0</inkml:trace>
  <inkml:trace contextRef="#ctx0" brushRef="#br0" timeOffset="314.965">163 1 8634 0 0,'0'0'1563'0'0,"0"0"-79"0"0,0 0-125 0 0,0 0-76 0 0,0 0-52 0 0,0 0-59 0 0,0 0-97 0 0,0 0-180 0 0,0 0-171 0 0,0 0-136 0 0,0 0-70 0 0,-6 32-9 0 0,-14 103-6 0 0,14 75 1281 0 0,6-187-1649 0 0,1 126 338 0 0,-7 0 0 0 0,-18 99-473 0 0,-51 163-249 0 0,73-335-2711 0 0,21-60-3132 0 0,-11-14 1144 0 0,-4 1-4990 0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700 41 5873 0 0,'0'0'1690'0'0,"0"0"-330"0"0,0 0-105 0 0,0 0 147 0 0,0 0 155 0 0,0 0-38 0 0,0 0-188 0 0,0 0-226 0 0,0 0-184 0 0,0 0-107 0 0,0 0-103 0 0,-19-6-105 0 0,-60-21-74 0 0,-6 20 1385 0 0,67 7-1712 0 0,0 2 0 0 0,0 0 1 0 0,0 0-1 0 0,1 2 0 0 0,-1 0 1 0 0,1 2-1 0 0,0-1 0 0 0,0 2 0 0 0,1 0 1 0 0,-1 1-1 0 0,2 1 0 0 0,-1 0 1 0 0,1 1-1 0 0,1 1 0 0 0,-11 10-205 0 0,18-12 88 0 0,0 0 1 0 0,1 0-1 0 0,0 1 0 0 0,0 0 0 0 0,1 0 1 0 0,0 1-1 0 0,1-1 0 0 0,0 1 1 0 0,-1 7-89 0 0,-9 21 247 0 0,-15 106 416 0 0,8 57-247 0 0,-9 155 184 0 0,-21-181-252 0 0,41-120-315 0 0,10-56-50 0 0,0 0 6 0 0,0 0 42 0 0,0 0-6 0 0,0 0 14 0 0,0 0 4 0 0,0 0-31 0 0,0 0 24 0 0,0 0-4 0 0,0 0-12 0 0,0 0 2 0 0,0 0 1 0 0,0 0-7 0 0,0 0 5 0 0,0 0 37 0 0,0 0-33 0 0,0 0-8 0 0,0 0 19 0 0,0 0-33 0 0,0 0 2 0 0,0 0-42 0 0,0 0-14 0 0,0 0 6 0 0,4-23-1471 0 0,5-8-1937 0 0,-1 1-5154 0 0,-5 19 1817 0 0,-3 3-1921 0 0</inkml:trace>
  <inkml:trace contextRef="#ctx0" brushRef="#br0" timeOffset="315.994">0 660 6785 0 0,'0'0'2634'0'0,"0"0"-485"0"0,0 0-277 0 0,0 0-45 0 0,0 0-160 0 0,0 0-353 0 0,0 0-319 0 0,0 0-239 0 0,0 0-113 0 0,0 0 36 0 0,0 0 31 0 0,0 0 17 0 0,0 0-11 0 0,13 0-84 0 0,248-12 2118 0 0,-146-4-2508 0 0,-90 15-4602 0 0,0 1-4584 0 0,-22 0-2722 0 0</inkml:trace>
  <inkml:trace contextRef="#ctx0" brushRef="#br0" timeOffset="689.01">834 601 9090 0 0,'0'0'4380'0'0,"0"0"-2480"0"0,0 0-952 0 0,0 0-57 0 0,0 0 105 0 0,0 0 82 0 0,0 0-30 0 0,0 0-58 0 0,0 0-80 0 0,0 0-116 0 0,0 0-122 0 0,0 0-112 0 0,0 0-76 0 0,20 4-44 0 0,127 17 734 0 0,-105-18-980 0 0,0-3-1 0 0,1-2 1 0 0,-1-1 0 0 0,16-5-194 0 0,-35 8-846 0 0,-13 0-8333 0 0,-10 0 2986 0 0,0 4-4719 0 0</inkml:trace>
  <inkml:trace contextRef="#ctx0" brushRef="#br0" timeOffset="884.763">722 903 15755 0 0,'0'0'1250'0'0,"0"0"-75"0"0,0 0 189 0 0,0 0 124 0 0,0 0-162 0 0,0 0-271 0 0,0 0-268 0 0,0 0-191 0 0,36 1-153 0 0,119 0-133 0 0,0-21 99 0 0,-12-3-846 0 0,-95 17-3148 0 0,-1 1-5040 0 0,-33 2-3142 0 0</inkml:trace>
  <inkml:trace contextRef="#ctx0" brushRef="#br0" timeOffset="2802.986">1603 1013 0 0 0,'0'0'501'0'0,"0"0"989"0"0,0 0 269 0 0,0 0-12 0 0,0 0-48 0 0,0 0-58 0 0,0 0-1 0 0,0 0 10 0 0,0 0-14 0 0,0 0-17 0 0,0 4-76 0 0,-10 4 3787 0 0,-3-35-2274 0 0,10 19-2947 0 0,0-1 0 0 0,1 0 1 0 0,0 0-1 0 0,1 0 0 0 0,0 0 1 0 0,1 0-1 0 0,-1 0 0 0 0,2 0 0 0 0,-1 0 1 0 0,1 0-1 0 0,1 0 0 0 0,-1 0 1 0 0,2 1-1 0 0,-1-1 0 0 0,1 0 0 0 0,1 1 1 0 0,-1 0-1 0 0,1 0 0 0 0,1 0 1 0 0,-1 0-1 0 0,1 1 0 0 0,1-1 1 0 0,-1 1-1 0 0,6-4-109 0 0,13-15 20 0 0,2 1 0 0 0,0 1 1 0 0,2 1-1 0 0,0 1 0 0 0,20-10-20 0 0,-40 26 5 0 0,0 1 0 0 0,1-1 0 0 0,-1 1 0 0 0,1 1 0 0 0,0 0 0 0 0,1 0 1 0 0,-1 1-1 0 0,1 0 0 0 0,0 0 0 0 0,-1 1 0 0 0,1 1 0 0 0,0 0 0 0 0,4 0-5 0 0,-12 3 0 0 0,1-1 1 0 0,-1 2-1 0 0,0-1 1 0 0,0 0-1 0 0,0 0 1 0 0,0 1-1 0 0,-1-1 1 0 0,1 1-1 0 0,0-1 1 0 0,-1 1-1 0 0,0 0 0 0 0,0-1 1 0 0,0 1-1 0 0,0 0 1 0 0,0 0-1 0 0,0 0 1 0 0,-1 0-1 0 0,0 0 1 0 0,1 0-1 0 0,-1 0 1 0 0,0 0-1 0 0,0 0 0 0 0,-26 282 170 0 0,26-284-209 0 0,0-1 18 0 0,0 0 29 0 0,52-46 170 0 0,63-55-96 0 0,112-76-82 0 0,-183 158-66 0 0,-44 38 22 0 0,-28 123 121 0 0,9-78-60 0 0,17 2-1123 0 0,51-60-6215 0 0,58-57-4458 0 0,-57 27 5903 0 0,26-14 2919 0 0,90-64 3523 0 0,-110 63 762 0 0,0 0 9551 0 0,-56 37-2167 0 0,-19 8-7781 0 0,-3 10-466 0 0,1 2 0 0 0,1 1 0 0 0,0 0 0 0 0,2 1 0 0 0,0 2 0 0 0,1-1 0 0 0,2 2-1 0 0,-12 21-464 0 0,22-36 24 0 0,1 0 0 0 0,0 1 0 0 0,1-1 0 0 0,0 1 0 0 0,0 0-1 0 0,1 0 1 0 0,0 0 0 0 0,1 0 0 0 0,0 0 0 0 0,0 1 0 0 0,1-1-1 0 0,0 0 1 0 0,1 0 0 0 0,0 1 0 0 0,1 6-24 0 0,0-14 35 0 0,1 0-1 0 0,-1 0 1 0 0,0 0-1 0 0,1-1 1 0 0,-1 1 0 0 0,1-1-1 0 0,0 1 1 0 0,-1-1 0 0 0,1 0-1 0 0,0 0 1 0 0,0 0 0 0 0,0 0-1 0 0,-1-1 1 0 0,1 1-1 0 0,0-1 1 0 0,0 0 0 0 0,0 1-1 0 0,0-2 1 0 0,0 1 0 0 0,0 0-1 0 0,0 0 1 0 0,0-1 0 0 0,0 0-1 0 0,0 1 1 0 0,0-1-1 0 0,-1 0 1 0 0,1-1 0 0 0,0 1-1 0 0,-1 0 1 0 0,1-1 0 0 0,-1 1-1 0 0,1-1 1 0 0,-1 0 0 0 0,0 0-1 0 0,1 0 1 0 0,-1 0-1 0 0,1-1-34 0 0,28-27 181 0 0,0-2-1 0 0,-2-1 0 0 0,-1-1 0 0 0,-2-1 1 0 0,16-29-181 0 0,42-54 217 0 0,-64 107-66 0 0,-18 40-142 0 0,-2-12 46 0 0,-1-5-45 0 0,0 0 0 0 0,1 0 1 0 0,1 0-1 0 0,0-1 0 0 0,0 1 0 0 0,1 0 0 0 0,1-1 0 0 0,0 1 1 0 0,0-1-1 0 0,2 0 0 0 0,-1 0 0 0 0,1 0 0 0 0,1 0 0 0 0,-1-1 0 0 0,2 0 1 0 0,0 0-1 0 0,0-1 0 0 0,1 0 0 0 0,0 0 0 0 0,0-1 0 0 0,1 0 1 0 0,0 0-1 0 0,0-1 0 0 0,1 0 0 0 0,0-1 0 0 0,1 1-10 0 0,1-1-29 0 0,0-1 1 0 0,0-1-1 0 0,0 1 0 0 0,0-2 1 0 0,1 0-1 0 0,-1 0 0 0 0,1-1 1 0 0,0-1-1 0 0,0 0 0 0 0,-1-1 1 0 0,1 0-1 0 0,9-2 29 0 0,16-15-1275 0 0,-23 8-1737 0 0,4-3-8616 0 0,-14 11-695 0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37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1 214 5417 0 0,'0'0'3369'0'0,"0"0"-2006"0"0,0 0-850 0 0,0 0-154 0 0,0 0 185 0 0,0 0 239 0 0,0 0 143 0 0,0 0-14 0 0,0 0-172 0 0,0 0-213 0 0,0 0-181 0 0,2-1-123 0 0,6-3-250 0 0,-5 2 7950 0 0,-3 2-7776 0 0,0 0-11 0 0,0 0 14 0 0,0 0 11 0 0,0 0 8 0 0,0 0-13 0 0,23 0 1062 0 0,203-30-513 0 0,-49 2-410 0 0,93 20 32 0 0,-205 18-395 0 0,-48-13-3690 0 0,-15-4-1833 0 0,-2-4-4239 0 0,0 11 1695 0 0</inkml:trace>
  <inkml:trace contextRef="#ctx0" brushRef="#br0" timeOffset="285.6">139 409 9466 0 0,'0'0'3229'0'0,"0"0"-1212"0"0,0 0-710 0 0,0 0-130 0 0,0 0 6 0 0,0 0-95 0 0,0 0-173 0 0,0 0-128 0 0,0 0-39 0 0,0 0-8 0 0,0 0-24 0 0,0 0-60 0 0,0 0-114 0 0,20 2-76 0 0,68 2-51 0 0,118-24 853 0 0,104-10-2222 0 0,-295 29 187 0 0,70-7-3473 0 0,-58 2-971 0 0,-2-3-3964 0 0,-17 7 2802 0 0</inkml:trace>
  <inkml:trace contextRef="#ctx0" brushRef="#br0" timeOffset="720.003">393 1 10642 0 0,'0'0'1773'0'0,"0"0"-144"0"0,0 0-126 0 0,0 0 68 0 0,0 0-13 0 0,0 0-240 0 0,0 0-304 0 0,0 0-299 0 0,0 0-244 0 0,0 0-170 0 0,0 0-118 0 0,0 0-44 0 0,-5 0 26 0 0,1 1-148 0 0,4-1 0 0 0,1 0 0 0 0,-1 0 0 0 0,0 1 1 0 0,1-1-1 0 0,-1 0 0 0 0,1 1 0 0 0,-1-1 1 0 0,0 0-1 0 0,1 1 0 0 0,-1-1 0 0 0,0 0 1 0 0,0 1-1 0 0,1-1 0 0 0,-1 1 0 0 0,0-1 1 0 0,0 0-1 0 0,1 1 0 0 0,-1-1 0 0 0,0 1 0 0 0,0-1 1 0 0,0 1-1 0 0,0-1 0 0 0,0 1 0 0 0,0-1 1 0 0,0 1-1 0 0,0-1 0 0 0,0 1 0 0 0,0-1 1 0 0,0 1-1 0 0,0-1 0 0 0,0 0 0 0 0,0 1 1 0 0,0-1-1 0 0,0 1 0 0 0,-1-1 0 0 0,1 1 0 0 0,0-1 1 0 0,0 1-1 0 0,-1-1 0 0 0,1 0 0 0 0,0 1 1 0 0,0-1-1 0 0,-1 0 0 0 0,1 1 0 0 0,0-1 1 0 0,-1 0-1 0 0,1 1 0 0 0,-1-1 0 0 0,1 0 1 0 0,0 1-1 0 0,-1-1 0 0 0,1 0 0 0 0,-1 0 0 0 0,1 0 1 0 0,-1 0-1 0 0,1 1 0 0 0,-1-1 0 0 0,1 0-17 0 0,147 102 2273 0 0,-99-75-2036 0 0,24 14-77 0 0,-46-29-128 0 0,-1 2 0 0 0,0 1 0 0 0,-1 1 0 0 0,-1 0 0 0 0,0 2 0 0 0,-2 1 0 0 0,2 3-32 0 0,-22-21 5 0 0,1 1-1 0 0,-1-1 1 0 0,0 1-1 0 0,0 0 1 0 0,0 0-1 0 0,0 0 1 0 0,0-1-1 0 0,0 1 1 0 0,0 0-1 0 0,-1 0 0 0 0,1 0 1 0 0,-1 0-1 0 0,1 0 1 0 0,-1 0-1 0 0,0 1 1 0 0,0-1-1 0 0,0 0 1 0 0,0 0-1 0 0,0 0 1 0 0,0 0-1 0 0,-1 0 0 0 0,1 0 1 0 0,-1 0-1 0 0,1 0 1 0 0,-1 0-1 0 0,0 0 1 0 0,0 0-1 0 0,0 0 1 0 0,0-1-1 0 0,0 1 1 0 0,0 0-1 0 0,0-1 0 0 0,-1 1 1 0 0,1 0-5 0 0,-60 50 233 0 0,48-42-238 0 0,-161 105 142 0 0,104-57-209 0 0,28-21-4280 0 0,37-31 76 0 0,4-1-4217 0 0,1-5-1723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3049 0 0,'0'0'3236'0'0,"0"0"-1438"0"0,0 0-658 0 0,0 0-53 0 0,0 0 163 0 0,0 0 119 0 0,0 0-2 0 0,0 0-108 0 0,0 0-172 0 0,0 0-149 0 0,0 0-105 0 0,0 0-78 0 0,8 0-35 0 0,118 7 3609 0 0,-39-5-1906 0 0,-44-1-4287 0 0,-21-1-2859 0 0,0 1-3680 0 0,-21-1-2775 0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71 5265 0 0,'0'0'3305'0'0,"0"0"-1800"0"0,0 0-466 0 0,0 0 54 0 0,0 0 136 0 0,0 0 78 0 0,0 0-81 0 0,0 0-121 0 0,0 0-147 0 0,0 0-159 0 0,0 0-135 0 0,-5-9-117 0 0,-18-29-66 0 0,21 37-388 0 0,0-1 0 0 0,1 0 0 0 0,-1 0 0 0 0,0 0 0 0 0,0 1 0 0 0,0-1 0 0 0,0 1 0 0 0,0 0 0 0 0,0 0 0 0 0,0-1 0 0 0,-1 1 0 0 0,1 1 0 0 0,0-1 0 0 0,-1 0 0 0 0,1 0 0 0 0,-1 1 0 0 0,1 0 0 0 0,-1-1 0 0 0,1 1 0 0 0,-1 0 0 0 0,-1 0-93 0 0,-3 0 192 0 0,-10-1-94 0 0,-1 1 0 0 0,0 1 0 0 0,1 0 1 0 0,0 1-1 0 0,-1 1 0 0 0,1 1 0 0 0,0 1 1 0 0,0 0-1 0 0,1 1 0 0 0,0 0 1 0 0,0 2-1 0 0,0 0 0 0 0,1 1 0 0 0,0 0 1 0 0,1 1-1 0 0,0 1 0 0 0,0 0 1 0 0,1 1-1 0 0,1 0 0 0 0,0 1 0 0 0,1 1 1 0 0,0-1-1 0 0,-1 5-98 0 0,1-3 11 0 0,0 0 1 0 0,1 1-1 0 0,1 0 1 0 0,1 1-1 0 0,0 0 0 0 0,1 1 1 0 0,1-1-1 0 0,0 1 0 0 0,2 0 1 0 0,0 1-1 0 0,1-1 1 0 0,0 1-1 0 0,2 0 0 0 0,0-1 1 0 0,2 12-12 0 0,-1-27 16 0 0,0 0 1 0 0,1 0-1 0 0,-1 0 1 0 0,1 0-1 0 0,0 0 1 0 0,0 0-1 0 0,0-1 0 0 0,0 1 1 0 0,1 0-1 0 0,-1 0 1 0 0,1-1-1 0 0,-1 1 1 0 0,1-1-1 0 0,0 1 1 0 0,0-1-1 0 0,0 0 1 0 0,0 0-1 0 0,0 0 1 0 0,1 0-1 0 0,-1 0 1 0 0,1 0-1 0 0,-1-1 1 0 0,1 1-1 0 0,0-1 0 0 0,-1 1 1 0 0,1-1-1 0 0,0 0 1 0 0,0 0-1 0 0,0-1 1 0 0,0 1-1 0 0,0-1 1 0 0,0 1-1 0 0,0-1 1 0 0,2 0-17 0 0,3 1 98 0 0,0-1 1 0 0,-1 0-1 0 0,1-1 1 0 0,0 0-1 0 0,0 0 1 0 0,0-1-1 0 0,0 0 0 0 0,-1 0 1 0 0,1 0-1 0 0,-1-1 1 0 0,0 0-1 0 0,6-4-98 0 0,14-13 112 0 0,0-2 1 0 0,-2 0-1 0 0,0-2 0 0 0,-2 0 0 0 0,0-2 0 0 0,-2 0 0 0 0,-1-2 0 0 0,6-11-112 0 0,23-30-2 0 0,-18 28 65 0 0,-31 40-116 0 0,0 1-35 0 0,-2 18 55 0 0,1 0 0 0 0,0 0 0 0 0,2 0 0 0 0,0 0 0 0 0,1 0 0 0 0,1 0 0 0 0,1 0 0 0 0,0 0 0 0 0,1-1 0 0 0,1 0 0 0 0,1 0-1 0 0,0 0 1 0 0,1-1 0 0 0,1 0 0 0 0,0-1 0 0 0,6 6 33 0 0,-1-6-653 0 0,22 17-194 0 0,-21-26-3903 0 0,3-3-4547 0 0,-14-3-1004 0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2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15011 0 0,'0'0'1263'0'0,"0"0"-473"0"0,0 0-168 0 0,0 0 107 0 0,0 0 105 0 0,0 0 36 0 0,0 0-33 0 0,0 0-83 0 0,0 0-87 0 0,0 0-71 0 0,0 0-49 0 0,0 0-39 0 0,0 0-45 0 0,24 1-23 0 0,74 4-23 0 0,61-11 1075 0 0,15 6-1049 0 0,-101 0-5543 0 0,-86 13-3140 0 0,9-9 2863 0 0,-3 1-3189 0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2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11771 0 0,'0'0'1808'0'0,"0"0"-627"0"0,0 0-167 0 0,0 0 246 0 0,0 0 165 0 0,0 0-74 0 0,0 0-197 0 0,0 0-235 0 0,0 0-232 0 0,0 0-168 0 0,0 0-128 0 0,0 0-117 0 0,34 0-79 0 0,110-4-84 0 0,25-14-1481 0 0,-154 16 446 0 0,21-3-4863 0 0,-20 5-4007 0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6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1520 0 0,'0'0'1271'0'0,"0"0"138"0"0,0 0 260 0 0,0 0 273 0 0,0 0 96 0 0,0 0-132 0 0,0 0-265 0 0,0 0-279 0 0,0 0-249 0 0,0 0-159 0 0,0 0-185 0 0,0 0-148 0 0,0 0-101 0 0,-3 1-98 0 0,4-1-385 0 0,-1 0-1 0 0,1 1 1 0 0,-1-1 0 0 0,1 0-1 0 0,-1 0 1 0 0,0 0-1 0 0,1 1 1 0 0,-1-1-1 0 0,1 0 1 0 0,-1 0-1 0 0,0 1 1 0 0,1-1-1 0 0,-1 0 1 0 0,0 1-1 0 0,1-1 1 0 0,-1 0 0 0 0,0 1-1 0 0,1-1 1 0 0,-1 1-1 0 0,0-1 1 0 0,0 1-1 0 0,0-1 1 0 0,1 0-1 0 0,-1 1 1 0 0,0-1-1 0 0,0 1 1 0 0,0-1-1 0 0,0 1 1 0 0,0-1 0 0 0,0 1-1 0 0,0-1 1 0 0,0 1-1 0 0,0-1 1 0 0,0 1-1 0 0,0-1 1 0 0,0 0-1 0 0,0 1 1 0 0,0-1-1 0 0,-1 1 1 0 0,1-1-1 0 0,0 1 1 0 0,0-1-1 0 0,0 1 1 0 0,-1-1 0 0 0,1 0-1 0 0,0 1 1 0 0,-1-1-1 0 0,1 0 1 0 0,0 1-1 0 0,-1-1 1 0 0,1 0-1 0 0,0 1 1 0 0,-1-1-1 0 0,1 0 1 0 0,0 0-1 0 0,-1 1 1 0 0,1-1 0 0 0,-1 0-37 0 0,22 7 533 0 0,0-1 1 0 0,0 0 0 0 0,1-2 0 0 0,-1-1-1 0 0,1 0 1 0 0,0-2 0 0 0,0 0 0 0 0,17-2-534 0 0,-24 1 125 0 0,83-18 390 0 0,-93 32-14762 0 0,-5-10 8655 0 0,0-1-756 0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4:48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1272 0 0,'0'0'2090'0'0,"0"0"-384"0"0,0 0-10 0 0,0 0 4 0 0,0 0 116 0 0,0 0 11 0 0,0 0-223 0 0,0 0-392 0 0,0 0-450 0 0,0 0-366 0 0,0 0-206 0 0,0 0-40 0 0,1 2 51 0 0,47 133 2340 0 0,15 236-1149 0 0,-44-268-1123 0 0,-10-118 1804 0 0,160-401 217 0 0,-108 255-2133 0 0,-61 161-274 0 0,0 0-161 0 0,0 0-259 0 0,-11 26-3792 0 0,4-3 1207 0 0,0 5-5397 0 0,5-17 77 0 0</inkml:trace>
  <inkml:trace contextRef="#ctx0" brushRef="#br0" timeOffset="509.182">418 520 5673 0 0,'0'0'931'0'0,"0"0"53"0"0,0 0 358 0 0,0 0 345 0 0,0 0 96 0 0,0 0-131 0 0,0 0-229 0 0,0 0-277 0 0,0 0-263 0 0,0 0-170 0 0,0 0-95 0 0,0 0-121 0 0,0 0-63 0 0,15-8-45 0 0,45-27-44 0 0,-21-11 498 0 0,-36 40-794 0 0,1 1-1 0 0,-2-1 0 0 0,1 0 0 0 0,0 0 1 0 0,-1 0-1 0 0,0 0 0 0 0,-1 0 1 0 0,1 0-1 0 0,-1-1 0 0 0,0 1 0 0 0,-1 0 1 0 0,0-1-1 0 0,0 1 0 0 0,0-3-48 0 0,-2 7-26 0 0,1 0 0 0 0,-1 0 0 0 0,1 1-1 0 0,-1-1 1 0 0,0 1 0 0 0,1-1 0 0 0,-1 1 0 0 0,0 0-1 0 0,0 0 1 0 0,0 0 0 0 0,0 0 0 0 0,0 0-1 0 0,0 0 1 0 0,-1 0 0 0 0,1 1 0 0 0,0-1 0 0 0,0 1-1 0 0,0 0 1 0 0,-1 0 0 0 0,1-1 0 0 0,0 1-1 0 0,-1 1 1 0 0,1-1 0 0 0,0 0 0 0 0,0 0-1 0 0,0 1 1 0 0,-1 0 26 0 0,-7 2-27 0 0,0 1-1 0 0,0 0 1 0 0,1 1-1 0 0,0 0 1 0 0,0 0 0 0 0,0 1-1 0 0,1 0 1 0 0,-1 1-1 0 0,1 0 1 0 0,1 0-1 0 0,0 0 1 0 0,-2 3 27 0 0,2-2 25 0 0,1 0-1 0 0,0 0 1 0 0,0 1 0 0 0,1 0-1 0 0,0 0 1 0 0,0 0 0 0 0,1 0-1 0 0,0 1 1 0 0,1 0 0 0 0,0 0 0 0 0,1 0-1 0 0,0 0 1 0 0,0 0 0 0 0,1 0-1 0 0,0 0 1 0 0,1 1 0 0 0,0-1 0 0 0,1 0-1 0 0,2 9-24 0 0,0-13 63 0 0,1-1 0 0 0,0 1 0 0 0,0-1 1 0 0,0 0-1 0 0,0 0 0 0 0,1-1 0 0 0,0 1 0 0 0,0-1 0 0 0,1 0 0 0 0,-1 0 0 0 0,1-1 0 0 0,-1 0 0 0 0,1 0 0 0 0,0 0 0 0 0,0 0 0 0 0,1-1 0 0 0,-1 0 0 0 0,0-1 1 0 0,1 1-1 0 0,-1-1 0 0 0,1-1 0 0 0,0 1 0 0 0,-1-1 0 0 0,5 0-63 0 0,-1 1-125 0 0,1 0 0 0 0,-1 0 0 0 0,1-1 0 0 0,0 0 0 0 0,-1-1 0 0 0,1 0 0 0 0,-1-1 0 0 0,1 0 0 0 0,-1-1 0 0 0,0 0 1 0 0,0 0-1 0 0,0-1 0 0 0,0 0 0 0 0,-1-1 0 0 0,0 0 0 0 0,6-4 125 0 0,12-16-4155 0 0,-7 5-6064 0 0,-15 16 3627 0 0</inkml:trace>
  <inkml:trace contextRef="#ctx0" brushRef="#br0" timeOffset="756.319">1002 376 7170 0 0,'0'0'1193'0'0,"0"0"27"0"0,0 0 377 0 0,0 0 279 0 0,0 0-31 0 0,0 0-352 0 0,0 0-375 0 0,0 0-265 0 0,0 0-146 0 0,0 0-85 0 0,0 0-89 0 0,0 0-104 0 0,0 0-117 0 0,-21 31-117 0 0,-62 97-91 0 0,53-70-5 0 0,26 8-2388 0 0,4-66 1228 0 0,0 0-306 0 0,0 0-191 0 0,-5-2-6673 0 0,-6-3 2387 0 0,10 1 4828 0 0</inkml:trace>
  <inkml:trace contextRef="#ctx0" brushRef="#br0" timeOffset="922.958">735 409 0 0 0,'0'0'2738'0'0,"0"0"-206"0"0,0 0-435 0 0,0 0-437 0 0,0 0-303 0 0,0 0-108 0 0,0 0-53 0 0,0 0-51 0 0,0 0-136 0 0,0 0-214 0 0,0 0-119 0 0,0 0-46 0 0,0 0-46 0 0,15 17-48 0 0,50 51-48 0 0,-8-31 348 0 0,-31-23-765 0 0,1-1 0 0 0,0-1 0 0 0,0-2 0 0 0,1 0 0 0 0,0-2 0 0 0,1-1 0 0 0,0-2 0 0 0,0 0 0 0 0,14-1-71 0 0,-18-2-1987 0 0,-14-1-1731 0 0,1 0-5249 0 0,-10-1 3472 0 0</inkml:trace>
  <inkml:trace contextRef="#ctx0" brushRef="#br0" timeOffset="1219.067">11 917 9058 0 0,'0'0'1650'0'0,"0"0"-419"0"0,0 0-93 0 0,0 0 167 0 0,0 0 27 0 0,0 0-129 0 0,0 0-177 0 0,39-4-169 0 0,124-11-123 0 0,158-29 1953 0 0,-212 29-1878 0 0,0 4 1 0 0,39 4-810 0 0,-126 7-200 0 0,51 3-285 0 0,-30 10-3242 0 0,-39-6 842 0 0,-4 0-4400 0 0,0-3-1973 0 0</inkml:trace>
  <inkml:trace contextRef="#ctx0" brushRef="#br0" timeOffset="1866.458">221 1532 6241 0 0,'0'0'3222'0'0,"0"0"-1789"0"0,0 0-320 0 0,0 0 405 0 0,0 0 385 0 0,0 0 32 0 0,0 0-265 0 0,0 0-307 0 0,0 0-308 0 0,0 0-231 0 0,0 0-124 0 0,0 0-105 0 0,0 0-55 0 0,1-5-4 0 0,7-26-173 0 0,2 0 1 0 0,1 1-1 0 0,1 0 1 0 0,2 1-1 0 0,1 1 0 0 0,1 0 1 0 0,1 1-1 0 0,4-3-363 0 0,-8 13 16 0 0,0 0-1 0 0,1 0 1 0 0,0 1-1 0 0,1 1 1 0 0,1 1-1 0 0,1 0 1 0 0,0 1-1 0 0,12-7-15 0 0,16 5-238 0 0,-36 46-104 0 0,-8 92 313 0 0,0-121 35 0 0,0 0 1 0 0,0 0 0 0 0,0 0-1 0 0,1 0 1 0 0,-1 0 0 0 0,0 0-1 0 0,1 0 1 0 0,0 0 0 0 0,-1-1-1 0 0,1 1 1 0 0,0 0-1 0 0,0-1 1 0 0,0 0 0 0 0,0 1-1 0 0,0-1 1 0 0,0 0 0 0 0,0 0-1 0 0,0 0 1 0 0,1 0 0 0 0,-1-1-1 0 0,0 1 1 0 0,1-1 0 0 0,-1 1-1 0 0,0-1 1 0 0,1 0-1 0 0,-1 0 1 0 0,0 0 0 0 0,1 0-1 0 0,-1 0 1 0 0,0 0 0 0 0,1-1-1 0 0,-1 1 1 0 0,0-1 0 0 0,1 0-1 0 0,-1 0 1 0 0,0 0-1 0 0,0 0 1 0 0,0 0 0 0 0,0 0-1 0 0,0 0 1 0 0,0-1 0 0 0,0 1-1 0 0,0-1 1 0 0,0 1 0 0 0,-1-1-1 0 0,1 0 1 0 0,-1 0 0 0 0,1 1-1 0 0,-1-1 1 0 0,1-1-7 0 0,43-38 73 0 0,62-41-118 0 0,-100 79 23 0 0,-1 0 1 0 0,1 1-1 0 0,0 0 0 0 0,0 0 0 0 0,0 0 1 0 0,1 1-1 0 0,-1 0 0 0 0,0 0 1 0 0,0 1-1 0 0,1 0 0 0 0,-1 0 1 0 0,5 2 21 0 0,-9 1-13 0 0,0 0 1 0 0,1 0 0 0 0,-1 0-1 0 0,-1 1 1 0 0,1-1 0 0 0,0 1-1 0 0,-1 0 1 0 0,0 0 0 0 0,0 0 0 0 0,0 0-1 0 0,0 0 1 0 0,-1 0 0 0 0,1 1-1 0 0,-1-1 1 0 0,0 0 0 0 0,0 2 12 0 0,-1-6-1 0 0,29 109-8 0 0,-28-106-71 0 0,0 1 1 0 0,0-1-1 0 0,1 0 0 0 0,-1 0 0 0 0,1 0 1 0 0,0 0-1 0 0,0 0 0 0 0,0 0 0 0 0,0 0 1 0 0,1-1-1 0 0,-1 1 0 0 0,1-1 0 0 0,-1 0 1 0 0,1 1-1 0 0,0-1 0 0 0,0 0 0 0 0,0-1 1 0 0,3 2 79 0 0,16 3-5227 0 0,1-8-6542 0 0,-17-1 3237 0 0</inkml:trace>
  <inkml:trace contextRef="#ctx0" brushRef="#br0" timeOffset="2736.469">1819 508 0 0 0,'0'0'1510'0'0,"0"0"79"0"0,0 0 28 0 0,0 0 130 0 0,0 0 142 0 0,0 0-9 0 0,0 0-197 0 0,0 0-303 0 0,0 0-261 0 0,0 0-184 0 0,0 0-137 0 0,0 0-103 0 0,0 0-100 0 0,-28 15-88 0 0,-85 45-71 0 0,63-14 129 0 0,44-35-435 0 0,0-2-49 0 0,0-1 1 0 0,1 1 0 0 0,0 0-1 0 0,1 0 1 0 0,0 0 0 0 0,0 1 0 0 0,1 0-1 0 0,0 0 1 0 0,1-1 0 0 0,0 1-1 0 0,0 1 1 0 0,1-1 0 0 0,0 0-1 0 0,1 0 1 0 0,0 0 0 0 0,2 10-82 0 0,0-16 73 0 0,0-1 0 0 0,0 0 1 0 0,0 0-1 0 0,0-1 1 0 0,1 1-1 0 0,-1 0 0 0 0,1-1 1 0 0,0 1-1 0 0,0-1 1 0 0,0 0-1 0 0,0 0 0 0 0,0 0 1 0 0,0-1-1 0 0,0 1 0 0 0,0-1 1 0 0,1 1-1 0 0,-1-1 1 0 0,1 0-1 0 0,-1 0 0 0 0,1-1 1 0 0,-1 1-1 0 0,1-1 1 0 0,0 0-1 0 0,-1 0 0 0 0,1 0 1 0 0,-1 0-1 0 0,1 0 0 0 0,0-1 1 0 0,-1 0-1 0 0,1 0 1 0 0,-1 0-1 0 0,0 0 0 0 0,1 0 1 0 0,-1-1-1 0 0,0 1 1 0 0,1-1-1 0 0,0-1-73 0 0,21-12 221 0 0,-1-1 0 0 0,0 0 1 0 0,-2-2-1 0 0,0-1 0 0 0,-1-1 0 0 0,-1 0 0 0 0,0-2 1 0 0,-2 0-1 0 0,-1-1 0 0 0,-1-1 0 0 0,0 0 0 0 0,-2-2 1 0 0,-1 1-1 0 0,-1-2 0 0 0,7-24-221 0 0,-14 36 12 0 0,0 0 0 0 0,-1 0-1 0 0,-1-1 1 0 0,0 0 0 0 0,-1 0 0 0 0,-1 0 0 0 0,0 0 0 0 0,-1 0-1 0 0,-1 0 1 0 0,-2-13-12 0 0,2 22-15 0 0,-1 0 0 0 0,1 0 0 0 0,-1 0-1 0 0,-1 0 1 0 0,1 0 0 0 0,-1 1 0 0 0,0-1-1 0 0,0 1 1 0 0,-1 0 0 0 0,0 0 0 0 0,0 0-1 0 0,-1 0 1 0 0,1 1 0 0 0,-1 0 0 0 0,0 0-1 0 0,-1 0 1 0 0,1 0 0 0 0,-1 1 0 0 0,0 0-1 0 0,0 0 1 0 0,0 0 0 0 0,-1 1 0 0 0,1 0 0 0 0,-1 1-1 0 0,0-1 16 0 0,3 2-24 0 0,1 0 1 0 0,-1 1-1 0 0,0-1 0 0 0,0 1 0 0 0,1 0 0 0 0,-1 0 0 0 0,0 0 1 0 0,1 1-1 0 0,-1-1 0 0 0,0 1 0 0 0,1 0 0 0 0,-1 0 0 0 0,1 0 0 0 0,-1 0 1 0 0,1 1-1 0 0,-1 0 0 0 0,1-1 0 0 0,0 1 0 0 0,0 0 0 0 0,0 1 1 0 0,0-1-1 0 0,0 0 0 0 0,0 1 0 0 0,1 0 0 0 0,-1-1 0 0 0,1 1 1 0 0,0 0-1 0 0,0 0 0 0 0,-1 2 24 0 0,-45 101-225 0 0,44-92 218 0 0,1 0-1 0 0,0 0 1 0 0,1 0-1 0 0,0 0 1 0 0,1 0-1 0 0,0 0 1 0 0,2 1-1 0 0,-1-1 1 0 0,2 0-1 0 0,0 0 1 0 0,1 0-1 0 0,0 0 1 0 0,1 0-1 0 0,0-1 1 0 0,1 1-1 0 0,1-1 1 0 0,0 0-1 0 0,1-1 1 0 0,0 1-1 0 0,1-2 1 0 0,6 8 7 0 0,-8-11-27 0 0,1 0 0 0 0,-1 0 0 0 0,1 0 0 0 0,1-1 0 0 0,-1-1 0 0 0,1 1 0 0 0,1-1 0 0 0,-1 0 0 0 0,1-1 0 0 0,0 0 1 0 0,0-1-1 0 0,0 1 0 0 0,1-2 0 0 0,-1 1 0 0 0,1-2 0 0 0,8 3 27 0 0,-4-4-288 0 0,48 0-3213 0 0,-20-18-2887 0 0,-29 9 798 0 0,-6 0-3291 0 0</inkml:trace>
  <inkml:trace contextRef="#ctx0" brushRef="#br0" timeOffset="7834.469">2147 446 2745 0 0,'0'0'1680'0'0,"0"0"-185"0"0,0 0 29 0 0,0 0 231 0 0,0 0 108 0 0,0 0-141 0 0,0 0-282 0 0,0 0-275 0 0,0 0-153 0 0,0 0-71 0 0,0 0-40 0 0,2 6-68 0 0,14 80 2324 0 0,-30 69-1361 0 0,2-82-244 0 0,32-111-313 0 0,71-152-658 0 0,-84 175-569 0 0,-1 1 0 0 0,2 0 0 0 0,0 0 0 0 0,1 0 0 0 0,0 1 0 0 0,1 1 0 0 0,0-1 0 0 0,1 2 0 0 0,9-8-12 0 0,-19 18-4 0 0,-1 1 0 0 0,1-1 0 0 0,-1 0 0 0 0,1 1 1 0 0,0 0-1 0 0,0-1 0 0 0,-1 1 0 0 0,1-1 0 0 0,0 1 0 0 0,0 0 1 0 0,-1 0-1 0 0,1-1 0 0 0,0 1 0 0 0,0 0 0 0 0,0 0 1 0 0,0 0-1 0 0,-1 0 0 0 0,1 0 0 0 0,0 0 0 0 0,0 0 1 0 0,0 0-1 0 0,-1 0 0 0 0,1 0 0 0 0,0 1 0 0 0,0-1 1 0 0,0 0-1 0 0,-1 1 0 0 0,1-1 0 0 0,0 0 0 0 0,0 1 1 0 0,-1-1-1 0 0,1 1 0 0 0,0-1 0 0 0,-1 1 0 0 0,1-1 1 0 0,-1 1-1 0 0,1-1 0 0 0,0 1 0 0 0,-1 0 0 0 0,1-1 1 0 0,-1 1-1 0 0,0 0 0 0 0,1 0 0 0 0,-1-1 0 0 0,0 1 1 0 0,1 0-1 0 0,-1 0 0 0 0,0-1 0 0 0,0 1 0 0 0,1 0 1 0 0,-1 0-1 0 0,0 0 0 0 0,0 0 0 0 0,0-1 0 0 0,0 1 0 0 0,0 0 1 0 0,-1 0 3 0 0,5 57 105 0 0,-4-53-103 0 0,-7 154 241 0 0,8-158-229 0 0,0 0 0 0 0,-1 0-1 0 0,1 0 1 0 0,1 0 0 0 0,-1 0 0 0 0,0-1 0 0 0,0 1 0 0 0,0 0 0 0 0,0 0-1 0 0,0-1 1 0 0,1 1 0 0 0,-1-1 0 0 0,0 1 0 0 0,1-1 0 0 0,-1 0 0 0 0,0 1-1 0 0,1-1 1 0 0,-1 0 0 0 0,0 0 0 0 0,1 0 0 0 0,-1 0 0 0 0,1 0 0 0 0,-1 0-1 0 0,0 0 1 0 0,1 0 0 0 0,-1-1 0 0 0,0 1 0 0 0,1-1 0 0 0,-1 1 0 0 0,0-1-1 0 0,0 1 1 0 0,1-1 0 0 0,-1 0 0 0 0,0 1 0 0 0,0-1 0 0 0,0 0 0 0 0,0 0-1 0 0,0 0 1 0 0,0 0 0 0 0,0 0 0 0 0,0 0-14 0 0,143-131 313 0 0,-81 85-318 0 0,-63 47-1 0 0,1 0 1 0 0,0 0-1 0 0,0 1 1 0 0,-1-1-1 0 0,1 0 0 0 0,0 1 1 0 0,-1-1-1 0 0,1 1 0 0 0,0-1 1 0 0,-1 1-1 0 0,1-1 0 0 0,0 1 1 0 0,-1-1-1 0 0,1 1 0 0 0,-1-1 1 0 0,1 1-1 0 0,-1 0 1 0 0,0 0-1 0 0,1-1 0 0 0,-1 1 1 0 0,0 0-1 0 0,1-1 0 0 0,-1 1 1 0 0,0 0-1 0 0,0 0 0 0 0,0 0 1 0 0,1-1-1 0 0,-1 1 0 0 0,0 0 1 0 0,0 0-1 0 0,0 0 1 0 0,0-1-1 0 0,0 1 0 0 0,-1 0 1 0 0,1 0-1 0 0,0 0 0 0 0,0-1 1 0 0,0 1-1 0 0,-1 0 0 0 0,1 0 6 0 0,0 2 5 0 0,-2 198-20 0 0,2-198-38 0 0,1-1-1 0 0,-1 0 1 0 0,1 1 0 0 0,-1-1-1 0 0,1 0 1 0 0,0 0-1 0 0,0 1 1 0 0,0-1 0 0 0,0 0-1 0 0,0 0 1 0 0,1 0 0 0 0,-1 0-1 0 0,0 0 1 0 0,1 0-1 0 0,0-1 1 0 0,-1 1 0 0 0,1 0-1 0 0,0-1 1 0 0,0 0 0 0 0,0 1-1 0 0,0-1 1 0 0,0 0 53 0 0,16 5-3427 0 0,1-8-3766 0 0,-14-1 448 0 0,-3-1-2998 0 0</inkml:trace>
  <inkml:trace contextRef="#ctx0" brushRef="#br0" timeOffset="8204.827">1530 1031 0 0 0,'0'0'1598'0'0,"0"0"123"0"0,0 0 210 0 0,0 0 183 0 0,0 0 49 0 0,0 0-104 0 0,0 0-85 0 0,0 0-177 0 0,0 0-321 0 0,0 0-269 0 0,0 0-208 0 0,20 3-123 0 0,142 16 1515 0 0,80-27 407 0 0,24-29-950 0 0,93 6-1848 0 0,-314 29-1067 0 0,79-3 157 0 0,-83 4-4428 0 0,1 1-5325 0 0,-38 0 1689 0 0</inkml:trace>
  <inkml:trace contextRef="#ctx0" brushRef="#br0" timeOffset="8834.359">2156 1204 9034 0 0,'0'0'2398'0'0,"0"0"-320"0"0,0 0-177 0 0,0 0-151 0 0,0 0-343 0 0,0 0-335 0 0,0 0-200 0 0,0 0-151 0 0,0 0-85 0 0,0 0-60 0 0,0 0-81 0 0,0 0-69 0 0,0 0-76 0 0,-24 5-62 0 0,-74 17-56 0 0,45 10 93 0 0,47-26-297 0 0,0 0 1 0 0,0 0-1 0 0,1 0 0 0 0,0 1 0 0 0,0 0 1 0 0,0 0-1 0 0,1 0 0 0 0,0 1 0 0 0,1-1 1 0 0,-1 1-1 0 0,1 0 0 0 0,1 0 0 0 0,0 0 1 0 0,0 0-1 0 0,0 1 0 0 0,1-1 0 0 0,0 0 1 0 0,1 1-1 0 0,0-1 0 0 0,0 0 0 0 0,1 1 1 0 0,0 1-29 0 0,1-7 38 0 0,0 1 0 0 0,1-2 0 0 0,-1 1 0 0 0,1 0 0 0 0,-1 0 0 0 0,1-1 0 0 0,0 0 1 0 0,0 1-1 0 0,0-1 0 0 0,0 0 0 0 0,0-1 0 0 0,1 1 0 0 0,-1 0 0 0 0,1-1 0 0 0,-1 0 0 0 0,1 0 1 0 0,-1 0-1 0 0,1 0 0 0 0,0 0 0 0 0,-1-1 0 0 0,1 0 0 0 0,0 0 0 0 0,-1 0 0 0 0,1 0 0 0 0,0 0 1 0 0,-1-1-1 0 0,1 1 0 0 0,0-1 0 0 0,-1 0 0 0 0,1 0 0 0 0,-1-1 0 0 0,1 1 0 0 0,2-2-38 0 0,15-10 89 0 0,0 0-1 0 0,0-1 1 0 0,-1-1-1 0 0,-1-1 0 0 0,-1-1 1 0 0,0-1-1 0 0,-1 0 1 0 0,-1-1-1 0 0,-1-1 0 0 0,0 0 1 0 0,-2-1-1 0 0,0-1 1 0 0,-2 0-1 0 0,0 0 0 0 0,-2-1 1 0 0,0-1-1 0 0,-1 0-88 0 0,11-97-126 0 0,-18 117 103 0 0,-2-1-1 0 0,1 0 1 0 0,0 0 0 0 0,-1 0-1 0 0,0 1 1 0 0,0-1-1 0 0,0 0 1 0 0,-1 1-1 0 0,0-1 1 0 0,1 1-1 0 0,-2 0 1 0 0,1-1-1 0 0,0 1 1 0 0,-1 0 0 0 0,0 0-1 0 0,0 1 1 0 0,0-1-1 0 0,0 0 1 0 0,-1 1-1 0 0,1 0 1 0 0,-1 0-1 0 0,0 0 1 0 0,-3-2 23 0 0,5 4-11 0 0,0 0 1 0 0,0 0-1 0 0,-1 1 0 0 0,1-1 1 0 0,0 0-1 0 0,-1 1 0 0 0,1-1 1 0 0,0 1-1 0 0,-1 0 0 0 0,1 0 1 0 0,-1 0-1 0 0,1 0 1 0 0,-1 0-1 0 0,1 0 0 0 0,0 1 1 0 0,-1-1-1 0 0,1 1 0 0 0,0 0 1 0 0,-1 0-1 0 0,1 0 0 0 0,0 0 1 0 0,0 0-1 0 0,0 0 1 0 0,0 0-1 0 0,0 1 0 0 0,0-1 1 0 0,0 1-1 0 0,0-1 0 0 0,1 1 1 0 0,-1 0-1 0 0,1 0 1 0 0,-1 0-1 0 0,1 0 0 0 0,-1 0 11 0 0,-38 74-326 0 0,39-74 326 0 0,-4 8 13 0 0,0 2 0 0 0,1-1 1 0 0,0 0-1 0 0,0 1 0 0 0,1 0 0 0 0,1 0 1 0 0,0 0-1 0 0,0 0 0 0 0,2 0 1 0 0,-1 0-1 0 0,1 1 0 0 0,1-1 0 0 0,1 0 1 0 0,-1 0-1 0 0,2 0 0 0 0,-1 0 1 0 0,2 0-1 0 0,0-1 0 0 0,0 1 0 0 0,1-1 1 0 0,0 0-1 0 0,1-1 0 0 0,0 1 1 0 0,1-1-1 0 0,0 0 0 0 0,1-1 1 0 0,0 1-1 0 0,0-2 0 0 0,5 4-13 0 0,-6-6 3 0 0,0-1-1 0 0,1 0 1 0 0,0 0 0 0 0,0 0-1 0 0,0-1 1 0 0,0-1 0 0 0,1 1-1 0 0,0-2 1 0 0,-1 1 0 0 0,1-1-1 0 0,0 0 1 0 0,0-1 0 0 0,0 0-1 0 0,1 0 1 0 0,-1-1 0 0 0,0 0-1 0 0,0-1 1 0 0,0 0 0 0 0,7-2-3 0 0,34-29-3166 0 0,-36 18-1561 0 0,-3-2-4789 0 0,-9 12-101 0 0</inkml:trace>
  <inkml:trace contextRef="#ctx0" brushRef="#br0" timeOffset="9140.894">2725 991 9402 0 0,'0'0'2898'0'0,"0"0"-715"0"0,0 0-385 0 0,0 0-194 0 0,0 0-230 0 0,0 0-267 0 0,0 0-195 0 0,0 0-132 0 0,0 0-73 0 0,0 0-60 0 0,0 0-99 0 0,0 0-120 0 0,-21 31-105 0 0,-62 99-91 0 0,17-19 174 0 0,60-102-383 0 0,1 1-1 0 0,0 0 0 0 0,0 1 0 0 0,1-1 1 0 0,0 1-1 0 0,1 0 0 0 0,1 0 0 0 0,-1 0 0 0 0,2 0 1 0 0,-1 0-1 0 0,2 1 0 0 0,-1-1 0 0 0,2 0 1 0 0,-1 0-1 0 0,2 5-22 0 0,-1-12 9 0 0,1 0 1 0 0,-1-1 0 0 0,1 1-1 0 0,0-1 1 0 0,0 1 0 0 0,0-1-1 0 0,0 1 1 0 0,0-1 0 0 0,1 0-1 0 0,0 0 1 0 0,-1 0-1 0 0,1-1 1 0 0,0 1 0 0 0,0-1-1 0 0,1 1 1 0 0,-1-1 0 0 0,0 0-1 0 0,1 0 1 0 0,-1 0-1 0 0,1-1 1 0 0,0 1 0 0 0,0-1-1 0 0,-1 0 1 0 0,1 0 0 0 0,1 0-10 0 0,103 7 245 0 0,-90-8-199 0 0,-10-1-10 0 0,-1 1 1 0 0,1-1-1 0 0,-1 0 0 0 0,0-1 1 0 0,0 0-1 0 0,0 0 0 0 0,0 0 1 0 0,0-1-1 0 0,0 0 0 0 0,0 0 1 0 0,-1-1-1 0 0,0 0 0 0 0,0 0 1 0 0,0-1-1 0 0,3-2-36 0 0,24-33-2191 0 0,-19 7-3092 0 0,-9-4-4510 0 0,-5 29 300 0 0</inkml:trace>
  <inkml:trace contextRef="#ctx0" brushRef="#br0" timeOffset="9387.475">2452 1271 8882 0 0,'0'0'2778'0'0,"0"0"-842"0"0,0 0-486 0 0,0 0 8 0 0,0 0 41 0 0,0 0-129 0 0,0 0-213 0 0,0 0-216 0 0,0 0-205 0 0,0 0-133 0 0,0 0-83 0 0,0 0-94 0 0,0 0-74 0 0,28 8-89 0 0,89 24-70 0 0,-39-28 20 0 0,-63-8-173 0 0,160-43-372 0 0,-60 7-2675 0 0,-70 24 498 0 0,6-5-3589 0 0,-21 9-1137 0 0,-14 5 1599 0 0</inkml:trace>
  <inkml:trace contextRef="#ctx0" brushRef="#br0" timeOffset="9719.461">3172 251 11971 0 0,'0'0'1893'0'0,"0"0"-507"0"0,0 0-334 0 0,0 0-141 0 0,0 0-44 0 0,0 0 5 0 0,0 0-8 0 0,0 0 7 0 0,0 0-39 0 0,0 0-98 0 0,0 0-70 0 0,0 0-80 0 0,0 0-60 0 0,10 35-65 0 0,35 111-59 0 0,42 53 584 0 0,-62-142-969 0 0,-3 2 0 0 0,-2 0 0 0 0,-2 2 0 0 0,-4 0-1 0 0,-2 0 1 0 0,-3 2 0 0 0,1 55-15 0 0,-10-103-121 0 0,-2-1 1 0 0,0 0-1 0 0,-1 1 0 0 0,0-1 0 0 0,-1 0 0 0 0,-1 0 0 0 0,0-1 1 0 0,-1 1-1 0 0,-1-1 0 0 0,1 0 0 0 0,-2-1 0 0 0,0 0 0 0 0,-1 0 0 0 0,-8 9 121 0 0,-6 5-769 0 0,-2-1-1 0 0,0-1 0 0 0,-2-1 0 0 0,-1-1 0 0 0,-19 11 770 0 0,-66 38-5779 0 0,58-37-1453 0 0,31-18-188 0 0</inkml:trace>
  <inkml:trace contextRef="#ctx0" brushRef="#br0" timeOffset="12924.022">1499 96 0 0 0,'0'0'655'0'0,"0"0"382"0"0,0 0 112 0 0,0 0 60 0 0,0 0 256 0 0,0 0 160 0 0,0 0 24 0 0,0 0-101 0 0,0 0-248 0 0,0 0-234 0 0,0 0-209 0 0,0 0-159 0 0,-14 5-103 0 0,-41 17-43 0 0,25 12 722 0 0,27-24-888 0 0,-4 10 73 0 0,1 0 0 0 0,1 1 0 0 0,1 0-1 0 0,0 0 1 0 0,2 0 0 0 0,0 0 0 0 0,2 5-459 0 0,-5 39 693 0 0,-26 302 1426 0 0,17-267-1358 0 0,6 0 1 0 0,3 86-762 0 0,5-172 81 0 0,1 0-1 0 0,0 1 1 0 0,1-1 0 0 0,1 0-1 0 0,0 0 1 0 0,0-1 0 0 0,2 1-1 0 0,0-1 1 0 0,0 0 0 0 0,1 0-1 0 0,1 0 1 0 0,0-1 0 0 0,1 0 0 0 0,0 0-1 0 0,1-1 1 0 0,0 0 0 0 0,1-1-1 0 0,0 1 1 0 0,0-2 0 0 0,1 0-1 0 0,1 0 1 0 0,9 5-81 0 0,30 11 41 0 0,-16-21-3121 0 0,-34-4 926 0 0,-1 0-1674 0 0,0 0-3213 0 0,0 0-3284 0 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1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0 7178 0 0,'0'0'3378'0'0,"0"0"-1281"0"0,0 0-756 0 0,0 0-340 0 0,0 0-89 0 0,0 0-9 0 0,0 0-13 0 0,0 0-53 0 0,0 0-105 0 0,0 0-135 0 0,0 0-152 0 0,-2 17-126 0 0,-12 128 212 0 0,-14 53-2089 0 0,20-175-1899 0 0,-3-4-4818 0 0,10-16 6461 0 0,-5 5-4243 0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1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9202 0 0,'0'0'7169'0'0,"0"0"-6424"0"0,0 0-97 0 0,0 0-40 0 0,0 0 64 0 0,0 0-104 0 0,0 0-208 0 0,0 0-304 0 0,0 0-328 0 0,0 0-248 0 0,0 0-288 0 0,0 0-536 0 0,0 0-841 0 0,0 0-1360 0 0,36 3-1704 0 0,-25 8-856 0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17156 0 0,'0'0'879'0'0,"0"0"27"0"0,0 0 160 0 0,0 0 128 0 0,0 0-80 0 0,0 0-288 0 0,0 0-291 0 0,1 32-243 0 0,0 101-164 0 0,10-74-59 0 0,-3-52-118 0 0,28 9-2985 0 0,-23-18-1185 0 0,-3-3-3305 0 0,-5 1-1815 0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16339 0 0,'0'0'1185'0'0,"0"0"-377"0"0,0 0-272 0 0,0 0-128 0 0,0 0-160 0 0,0 0-224 0 0,0 0-408 0 0,0 0-544 0 0,0 0-792 0 0,0 0-1297 0 0,0 0-2520 0 0,0 0-2425 0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20148 0 0,'0'0'728'0'0,"0"0"-70"0"0,0 0 110 0 0,0 0 150 0 0,0 0-38 0 0,0 0-173 0 0,0 0-179 0 0,1 34-131 0 0,7 107-79 0 0,28 204 396 0 0,-15-207-858 0 0,-15-80-455 0 0,1 23-834 0 0,-5-28-7953 0 0,-3-52 3249 0 0,0-1 4001 0 0,0 0 847 0 0,-2 0-4351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5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273 563 1664 0 0,'0'0'1015'0'0,"0"0"25"0"0,0 0 171 0 0,0 0 267 0 0,0 0 217 0 0,0 0 64 0 0,0 0-144 0 0,0 0-255 0 0,0 0-257 0 0,0 0-186 0 0,0 0-112 0 0,-6-7-46 0 0,-19-26-38 0 0,23 32-580 0 0,1-1-1 0 0,-1 1 0 0 0,1 0 0 0 0,-1 0 1 0 0,0 0-1 0 0,1 0 0 0 0,-1 0 0 0 0,0 0 1 0 0,0 0-1 0 0,0 0 0 0 0,0 1 0 0 0,0-1 1 0 0,1 1-1 0 0,-1-1 0 0 0,0 1 0 0 0,0 0 1 0 0,0 0-1 0 0,0 0 0 0 0,0 0 0 0 0,0 0 1 0 0,0 0-1 0 0,0 1 0 0 0,0-1 0 0 0,-1 1-140 0 0,-5 0 244 0 0,4 0-202 0 0,0 0 0 0 0,0 0 0 0 0,0 0 0 0 0,0 1 0 0 0,0 0 0 0 0,1 0 0 0 0,-1 0 0 0 0,0 0-1 0 0,1 0 1 0 0,0 1 0 0 0,-1-1 0 0 0,1 1 0 0 0,0 0 0 0 0,1 0 0 0 0,-1 0 0 0 0,0 1-42 0 0,-12 11 123 0 0,4-6-76 0 0,2 1 1 0 0,-1 0-1 0 0,1 0 0 0 0,0 1 0 0 0,1 0 1 0 0,1 0-1 0 0,0 1 0 0 0,0 0 1 0 0,1 0-1 0 0,0 1 0 0 0,1-1 1 0 0,1 1-1 0 0,0 1 0 0 0,1-1 1 0 0,0 0-1 0 0,1 1 0 0 0,1-1 0 0 0,0 1 1 0 0,0 1-48 0 0,1-11 22 0 0,0 0 1 0 0,0 0-1 0 0,1 1 1 0 0,-1-1-1 0 0,1 0 1 0 0,0 0-1 0 0,0 0 1 0 0,0 0-1 0 0,1 0 1 0 0,0 0-1 0 0,-1 0 1 0 0,1-1-1 0 0,0 1 1 0 0,1 0-1 0 0,-1-1 1 0 0,1 0-1 0 0,-1 1 0 0 0,1-1 1 0 0,0 0-1 0 0,0 0 1 0 0,1-1-1 0 0,-1 1 1 0 0,0-1-1 0 0,1 0 1 0 0,0 0-1 0 0,-1 0 1 0 0,1 0-1 0 0,1 0-22 0 0,7 2 93 0 0,0 0-1 0 0,-1-2 1 0 0,2 1-1 0 0,-1-1 1 0 0,0-1-1 0 0,0 0 1 0 0,1-1-1 0 0,-1 0 1 0 0,0-1-1 0 0,0-1 1 0 0,0 0-1 0 0,1 0 0 0 0,-2-1 1 0 0,1-1-1 0 0,0 0 1 0 0,-1 0-1 0 0,1-1 1 0 0,-1-1-1 0 0,-1 1 1 0 0,1-2-1 0 0,-1 0 1 0 0,0 0-1 0 0,-1-1 1 0 0,1 0-1 0 0,-1-1 1 0 0,-1 1-1 0 0,0-2 1 0 0,0 1-1 0 0,3-8-92 0 0,7-4 70 0 0,-2-1 0 0 0,0-1 0 0 0,-2-1 0 0 0,0 0 0 0 0,-2-1 0 0 0,0 0 0 0 0,-2-1 0 0 0,-1 0 0 0 0,-1 0 0 0 0,-1-1 0 0 0,-2 0 0 0 0,0-1-70 0 0,1-1 4 0 0,-2-1 0 0 0,-1 0 0 0 0,-1 0 0 0 0,-2 0 0 0 0,-1 0 0 0 0,-1 0 0 0 0,-1 1-1 0 0,-2-1 1 0 0,-1 1 0 0 0,-1 0 0 0 0,-7-15-4 0 0,11 38-17 0 0,1 0 0 0 0,-2 0 1 0 0,1 0-1 0 0,-1 1 0 0 0,0-1 0 0 0,0 1 0 0 0,0 0 1 0 0,-1 0-1 0 0,0 0 0 0 0,0 1 0 0 0,0-1 0 0 0,0 1 0 0 0,-1 1 1 0 0,1-1-1 0 0,-1 1 0 0 0,0 0 0 0 0,0 0 0 0 0,-1 1 1 0 0,1-1-1 0 0,0 1 0 0 0,-1 1 0 0 0,1-1 0 0 0,-1 1 1 0 0,0 1-1 0 0,1-1 0 0 0,-1 1 0 0 0,0 0 0 0 0,0 0 1 0 0,1 1-1 0 0,-1 0 0 0 0,0 0 0 0 0,1 1 0 0 0,-1 0 0 0 0,1 0 1 0 0,0 0-1 0 0,0 1 0 0 0,0 0 0 0 0,-5 2 17 0 0,-2 8 2 0 0,0-1 0 0 0,0 2 0 0 0,1-1-1 0 0,1 2 1 0 0,0-1 0 0 0,2 2 0 0 0,-1-1 0 0 0,2 1-1 0 0,0 1 1 0 0,1-1 0 0 0,0 1 0 0 0,2 1 0 0 0,0-1-1 0 0,1 1 1 0 0,0 0 0 0 0,2 0 0 0 0,0 0 0 0 0,1 0-1 0 0,1 0 1 0 0,1 6-2 0 0,-1 4 53 0 0,1 0 0 0 0,2 0 0 0 0,1 0 0 0 0,1 0 0 0 0,2-1-1 0 0,1 0 1 0 0,0 0 0 0 0,2-1 0 0 0,1 0 0 0 0,2 0 0 0 0,0-2 0 0 0,1 1-1 0 0,2-2 1 0 0,0 0 0 0 0,1-1 0 0 0,2 0 0 0 0,0-2 0 0 0,1 0 0 0 0,1-1-1 0 0,1-1 1 0 0,1-2 0 0 0,3 3-53 0 0,-10-9 84 0 0,-10-6-12 0 0,1 1 0 0 0,0-1 0 0 0,-1 0 0 0 0,1-1-1 0 0,0 0 1 0 0,1 0 0 0 0,-1 0 0 0 0,0-1-1 0 0,1 0 1 0 0,0-1 0 0 0,-1 1 0 0 0,2-1-72 0 0,-19-17-299 0 0,0 8-698 0 0,-15-11-1866 0 0,14 15-2200 0 0,-1 3-4023 0 0,9 1-751 0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3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13011 0 0,'0'0'2884'0'0,"0"0"-1305"0"0,0 0-598 0 0,0 0-45 0 0,0 0 71 0 0,0 0-23 0 0,0 0-96 0 0,0 0-165 0 0,0 0-154 0 0,0 0-83 0 0,0 0-71 0 0,0 0-42 0 0,33-2-30 0 0,105-9-83 0 0,42-12 96 0 0,-94 11-1836 0 0,-46 8-2775 0 0,-1-2-6987 0 0,-32 5 2424 0 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3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14219 0 0,'0'0'1627'0'0,"0"0"-263"0"0,0 0-25 0 0,0 0-82 0 0,0 0-228 0 0,0 0-327 0 0,0 0-321 0 0,0 0-173 0 0,1 33-133 0 0,2 99-106 0 0,9-80-269 0 0,7-35-2733 0 0,-5-33-10740 0 0,-13 12 8709 0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3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8034 0 0,'0'0'2104'0'0,"0"0"-856"0"0,0 0-535 0 0,0 0-689 0 0,0 0-745 0 0,0 0-575 0 0,0 0-920 0 0,0 0-1633 0 0,0 0-192 0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8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238 475 0 0 0,'0'0'1446'0'0,"0"0"143"0"0,0 0 165 0 0,0 0 128 0 0,0 0-53 0 0,0 0-202 0 0,0 0-257 0 0,0 0-266 0 0,0 0-170 0 0,0 0-125 0 0,-13-1-102 0 0,-43 0-60 0 0,10 20 611 0 0,36-10-930 0 0,0-2-230 0 0,1 0-1 0 0,1 1 1 0 0,-1 0 0 0 0,1 1 0 0 0,1 0 0 0 0,0 0 0 0 0,0 1 0 0 0,1-1-1 0 0,0 1 1 0 0,0 1 0 0 0,1-1 0 0 0,1 1 0 0 0,0 0 0 0 0,0 0 0 0 0,1 1-1 0 0,0-1 1 0 0,1 1 0 0 0,1-1 0 0 0,0 1 0 0 0,0-1 0 0 0,1 8-98 0 0,0-16 36 0 0,-1-1 0 0 0,1 1 0 0 0,-1 0-1 0 0,1 0 1 0 0,0 0 0 0 0,0 0 0 0 0,1-1 0 0 0,-1 1 0 0 0,0 0 0 0 0,1 0 0 0 0,0-1 0 0 0,0 1 0 0 0,0 0-1 0 0,0-1 1 0 0,0 1 0 0 0,0 0 0 0 0,1-1 0 0 0,-1 0 0 0 0,1 1 0 0 0,-1-1 0 0 0,1 0 0 0 0,0 0 0 0 0,0 0 0 0 0,0 0-1 0 0,0 0 1 0 0,1 0 0 0 0,-1-1 0 0 0,0 1 0 0 0,1-1 0 0 0,-1 1 0 0 0,1-1 0 0 0,-1 0 0 0 0,1 0 0 0 0,0 0-1 0 0,0-1 1 0 0,-1 1 0 0 0,1 0 0 0 0,0-1 0 0 0,2 0-36 0 0,4 0 157 0 0,0 0-1 0 0,-1 0 0 0 0,1-1 1 0 0,-1-1-1 0 0,0 0 1 0 0,1 0-1 0 0,-1 0 0 0 0,0-1 1 0 0,0 0-1 0 0,-1 0 1 0 0,1-1-1 0 0,0 0 0 0 0,-1-1 1 0 0,0 0-1 0 0,0 0 1 0 0,-1 0-1 0 0,1-1 0 0 0,-1 0 1 0 0,0 0-157 0 0,96-135 878 0 0,-61 49-532 0 0,-41 92-306 0 0,0 0-63 0 0,0 0-50 0 0,0 0-89 0 0,-6 16-623 0 0,0-3 743 0 0,1 1 1 0 0,1 1 0 0 0,0-1-1 0 0,1 0 1 0 0,0 1 0 0 0,1 0-1 0 0,1 0 1 0 0,0 0 0 0 0,2 14 41 0 0,0-26 14 0 0,1 1 0 0 0,-1-1-1 0 0,1 0 1 0 0,0 0 0 0 0,0 0 0 0 0,1 0 0 0 0,-1-1 0 0 0,1 1 0 0 0,-1 0 0 0 0,1-1 0 0 0,0 0 0 0 0,0 0 0 0 0,0 0-1 0 0,0 0 1 0 0,0 0 0 0 0,0 0 0 0 0,0-1 0 0 0,1 0 0 0 0,-1 1 0 0 0,1-1 0 0 0,-1-1 0 0 0,1 1 0 0 0,-1 0-1 0 0,1-1 1 0 0,-1 0 0 0 0,1 0 0 0 0,0 0 0 0 0,-1 0 0 0 0,1 0 0 0 0,-1-1 0 0 0,1 0 0 0 0,0 1 0 0 0,-1-1 0 0 0,0-1-1 0 0,1 1 1 0 0,-1 0 0 0 0,0-1 0 0 0,1 0 0 0 0,-1 1 0 0 0,0-2 0 0 0,0 1 0 0 0,2-2-14 0 0,19-15 86 0 0,-1-1 1 0 0,0-2-1 0 0,-2 0 1 0 0,0-1-1 0 0,-2-1 1 0 0,-1-1-1 0 0,0-1 1 0 0,-2 0-1 0 0,-1-1 1 0 0,-1-1-1 0 0,-2 0 1 0 0,0-1-1 0 0,0-8-86 0 0,-4 9-12 0 0,-2 0 1 0 0,-1 0-1 0 0,-1 0 0 0 0,-2-1 1 0 0,0 1-1 0 0,-2-1 0 0 0,-1 1 1 0 0,-5-25 11 0 0,6 49-2 0 0,0 0 1 0 0,-1 1-1 0 0,1-1 1 0 0,-1 1-1 0 0,0-1 1 0 0,0 1-1 0 0,0-1 1 0 0,0 1 0 0 0,0 0-1 0 0,-1-1 1 0 0,0 1-1 0 0,0 0 1 0 0,0 0-1 0 0,0 0 1 0 0,0 0-1 0 0,0 1 1 0 0,-1-1-1 0 0,1 1 1 0 0,-1-1-1 0 0,0 1 1 0 0,0 0-1 0 0,0 0 1 0 0,0 0 0 0 0,0 0-1 0 0,0 0 1 0 0,0 1-1 0 0,-1 0 1 0 0,1-1-1 0 0,-1 1 1 0 0,1 1 1 0 0,0 0-16 0 0,-1 1 0 0 0,1 1 0 0 0,0-1 0 0 0,0 0 0 0 0,0 1 0 0 0,0 0 0 0 0,0 0 0 0 0,0 0 0 0 0,0 0 0 0 0,0 0 0 0 0,1 0 0 0 0,-1 1 0 0 0,1-1 0 0 0,0 1 0 0 0,0 0 0 0 0,0-1 0 0 0,0 1 0 0 0,0 0 0 0 0,1 0 0 0 0,-1 0 0 0 0,1 1 0 0 0,-1 0 16 0 0,-10 27 13 0 0,1 1 1 0 0,1 1 0 0 0,1-1 0 0 0,2 2 0 0 0,2-1 0 0 0,1 1-1 0 0,1 0 1 0 0,2-1 0 0 0,2 1 0 0 0,0 0 0 0 0,3 2-14 0 0,-1-11 33 0 0,1 0 1 0 0,1 0 0 0 0,1 0 0 0 0,1-1-1 0 0,1 0 1 0 0,1 0 0 0 0,1-1 0 0 0,1 0-1 0 0,2-1 1 0 0,4 6-34 0 0,-15-23-58 0 0,1-1-1 0 0,0 1 1 0 0,0-1-1 0 0,0 0 1 0 0,0 0-1 0 0,1 0 1 0 0,0 0-1 0 0,0 0 1 0 0,0-1-1 0 0,0 0 1 0 0,0 1-1 0 0,1-2 1 0 0,-1 1-1 0 0,1 0 1 0 0,0-1-1 0 0,0 0 1 0 0,0 0-1 0 0,0-1 1 0 0,0 1-1 0 0,5 0 59 0 0,15-49-7763 0 0,-23 39 5311 0 0,2-7-2824 0 0,-2 4-2675 0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25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0 615 4209 0 0,'0'0'1643'0'0,"0"0"-81"0"0,0 0 46 0 0,0 0 250 0 0,0 0 189 0 0,0 0-56 0 0,0 0-261 0 0,0 0-367 0 0,0 0-306 0 0,0 0-225 0 0,0 0-105 0 0,2-5-25 0 0,57-205 4004 0 0,-43 172-4585 0 0,1 0-1 0 0,2 1 1 0 0,2 1 0 0 0,1 1 0 0 0,2 1-1 0 0,1 1 1 0 0,1 1 0 0 0,2 1 0 0 0,7-4-121 0 0,9-1 102 0 0,-27 72-122 0 0,2 133 367 0 0,-17-149-320 0 0,1 0 0 0 0,0 0 0 0 0,2 0 0 0 0,0-1 0 0 0,1 0 0 0 0,8 18-27 0 0,-13-36 5 0 0,-1 1 0 0 0,1-1 0 0 0,-1 0-1 0 0,1 0 1 0 0,0 0 0 0 0,-1 0 0 0 0,1 0 0 0 0,0 0 0 0 0,0 0 0 0 0,0 0 0 0 0,0-1 0 0 0,0 1 0 0 0,0 0 0 0 0,0-1 0 0 0,0 1 0 0 0,0 0 0 0 0,0-1 0 0 0,0 1 0 0 0,1-1 0 0 0,-1 1 0 0 0,0-1 0 0 0,0 0 0 0 0,0 0 0 0 0,1 1 0 0 0,-1-1 0 0 0,0 0 0 0 0,0 0 0 0 0,1 0 0 0 0,-1 0 0 0 0,0-1 0 0 0,0 1 0 0 0,1 0 0 0 0,-1 0 0 0 0,0-1 0 0 0,0 1 0 0 0,0-1 0 0 0,0 1 0 0 0,1-1 0 0 0,-1 1 0 0 0,0-1 0 0 0,0 0 0 0 0,0 0 0 0 0,0 1 0 0 0,0-1 0 0 0,-1 0-1 0 0,1 0 1 0 0,0 0 0 0 0,0 0 0 0 0,0 0 0 0 0,-1 0 0 0 0,1 0 0 0 0,0 0-5 0 0,224-240 210 0 0,-78 104-186 0 0,-147 138-27 0 0,0-1 1 0 0,0 0-1 0 0,0 0 0 0 0,0 1 1 0 0,0-1-1 0 0,0 0 1 0 0,0 1-1 0 0,0-1 1 0 0,0 0-1 0 0,0 0 0 0 0,0 1 1 0 0,0-1-1 0 0,0 0 1 0 0,1 1-1 0 0,-1-1 1 0 0,0 0-1 0 0,0 0 0 0 0,0 1 1 0 0,0-1-1 0 0,0 0 1 0 0,1 0-1 0 0,-1 0 1 0 0,0 1-1 0 0,0-1 0 0 0,0 0 1 0 0,1 0-1 0 0,-1 0 1 0 0,0 0-1 0 0,0 1 1 0 0,1-1-1 0 0,-1 0 1 0 0,0 0-1 0 0,0 0 0 0 0,1 0 1 0 0,-1 0-1 0 0,0 0 1 0 0,0 0-1 0 0,1 0 1 0 0,-1 0-1 0 0,0 1 0 0 0,1-1 1 0 0,-1 0-1 0 0,0-1 1 0 0,0 1-1 0 0,1 0 1 0 0,-1 0-1 0 0,0 0 0 0 0,0 0 1 0 0,1 0-1 0 0,-1 0 1 0 0,0 0-1 0 0,0 0 1 0 0,1 0-1 0 0,-1 0 0 0 0,0-1 1 0 0,0 1-1 0 0,1 0 3 0 0,-2 13 28 0 0,10 312 393 0 0,-5-185-1850 0 0,-4-139 887 0 0,0-1-131 0 0,0 0-195 0 0,0 0-285 0 0,0 0-319 0 0,12-14-12015 0 0,-7 9 4604 0 0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27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8466 0 0,'0'0'4185'0'0,"0"0"-2146"0"0,0 0-763 0 0,0 0 7 0 0,0 0-16 0 0,0 0-137 0 0,0 0-214 0 0,0 0-191 0 0,0 0-101 0 0,0 0-69 0 0,0 0-19 0 0,0 0 18 0 0,0 0 7 0 0,6 27 33 0 0,22 81 11 0 0,-28-106-583 0 0,0-1 0 0 0,1 0 0 0 0,-1 1 0 0 0,0-1 0 0 0,0 0 0 0 0,1 0 1 0 0,-1 1-1 0 0,1-1 0 0 0,-1 0 0 0 0,1 0 0 0 0,-1 0 0 0 0,1 0 0 0 0,0 1 0 0 0,0-1 0 0 0,0 0 0 0 0,-1 0 0 0 0,1 0 0 0 0,0-1 0 0 0,0 1 0 0 0,0 0 0 0 0,0 0 0 0 0,1 0 1 0 0,-1-1-1 0 0,0 1 0 0 0,0-1 0 0 0,0 1 0 0 0,0-1 0 0 0,1 1 0 0 0,-1-1 0 0 0,0 0 0 0 0,1 1 0 0 0,-1-1 0 0 0,0 0 0 0 0,1 0 0 0 0,-1 0 0 0 0,0 0 0 0 0,0 0 1 0 0,1 0-1 0 0,-1 0 0 0 0,0-1 0 0 0,1 1 0 0 0,-1 0 0 0 0,0-1 0 0 0,0 1 0 0 0,1-1-22 0 0,3-1 117 0 0,6-1-1 0 0,1-1 0 0 0,-1 0 0 0 0,0-1 0 0 0,0 0 1 0 0,-1 0-1 0 0,1-2 0 0 0,-1 1 0 0 0,-1-1 1 0 0,1-1-1 0 0,-1 1 0 0 0,0-2 0 0 0,-1 1 0 0 0,0-1 1 0 0,0 0-1 0 0,-1-1 0 0 0,0 0 0 0 0,-1 0 0 0 0,0-1 1 0 0,-1 1-1 0 0,0-1 0 0 0,0-1 0 0 0,0-3-116 0 0,-4 12-5 0 0,0 0 1 0 0,-1 0-1 0 0,1 0 0 0 0,-1 1 0 0 0,0-1 0 0 0,1 0 1 0 0,-1 0-1 0 0,-1 0 0 0 0,1 0 0 0 0,0 0 0 0 0,-1 1 1 0 0,1-1-1 0 0,-1 0 0 0 0,0 0 0 0 0,0 1 0 0 0,0-1 1 0 0,0 0-1 0 0,-1 1 0 0 0,1-1 0 0 0,-1 1 1 0 0,0 0-1 0 0,1-1 0 0 0,-1 1 0 0 0,0 0 0 0 0,0 0 1 0 0,0 0-1 0 0,0 0 0 0 0,-1 1 0 0 0,1-1 0 0 0,-1 0 1 0 0,1 1-1 0 0,-1 0 0 0 0,1 0 0 0 0,-1-1 0 0 0,0 2 1 0 0,1-1-1 0 0,-1 0 0 0 0,0 0 0 0 0,0 1 0 0 0,0 0 1 0 0,1-1-1 0 0,-1 1 0 0 0,0 0 0 0 0,0 0 0 0 0,0 1 1 0 0,0-1-1 0 0,-1 1 5 0 0,-4-1-232 0 0,0 1 1 0 0,0 0-1 0 0,0 1 1 0 0,0 0 0 0 0,0 0-1 0 0,0 0 1 0 0,0 1-1 0 0,1 0 1 0 0,-1 1-1 0 0,1 0 1 0 0,0 0-1 0 0,0 0 1 0 0,-5 5 231 0 0,-29 23-8282 0 0,28-22 3443 0 0,1-1-7532 0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26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1 302 13723 0 0,'0'0'1564'0'0,"0"0"-455"0"0,0 0-175 0 0,0 0 117 0 0,0 0 96 0 0,0 0-19 0 0,0 0-107 0 0,0 0-139 0 0,0 0-113 0 0,0 0-48 0 0,0 0-38 0 0,0 0-80 0 0,0 0-56 0 0,22 7-71 0 0,72 20-82 0 0,7-20 536 0 0,142-21-218 0 0,-129 6-2142 0 0,-114 8 738 0 0,0 0-191 0 0,-8 0-1886 0 0,-14 8-1496 0 0,4-2-3189 0 0,6-2-3447 0 0</inkml:trace>
  <inkml:trace contextRef="#ctx0" brushRef="#br0" timeOffset="245.45">75 531 10842 0 0,'0'0'2442'0'0,"0"0"-589"0"0,0 0-334 0 0,0 0-56 0 0,0 0-129 0 0,0 0-237 0 0,0 0-201 0 0,0 0-156 0 0,0 0-34 0 0,0 0 16 0 0,0 0-25 0 0,0 0-48 0 0,0 0-74 0 0,21 2-91 0 0,68 7-100 0 0,-6-22 194 0 0,-64 7-496 0 0,142-36-612 0 0,-106 32-2445 0 0,-1 0-3666 0 0,-36 7-337 0 0,-5 2-2961 0 0</inkml:trace>
  <inkml:trace contextRef="#ctx0" brushRef="#br0" timeOffset="864.989">715 689 10706 0 0,'0'0'3593'0'0,"0"0"-2058"0"0,0 0-764 0 0,0 0 66 0 0,0 0 198 0 0,0 0 102 0 0,0 0-25 0 0,0 0-83 0 0,0 0-103 0 0,0 0-113 0 0,0 0-95 0 0,0 0-97 0 0,14-9-74 0 0,44-28-55 0 0,-49 30-339 0 0,0 0 1 0 0,-1 0-1 0 0,0-1 0 0 0,0-1 0 0 0,0 1 1 0 0,-1-1-1 0 0,-1 0 0 0 0,1 0 0 0 0,1-5-153 0 0,14-19 331 0 0,33-48 195 0 0,87-99-123 0 0,-57 110-376 0 0,-79 104-334 0 0,-17 126 191 0 0,11-156 114 0 0,0-1 0 0 0,0 0 0 0 0,0 1 0 0 0,0-1 0 0 0,1 0 0 0 0,-1 1 1 0 0,1-1-1 0 0,0 0 0 0 0,0 1 0 0 0,0-1 0 0 0,0 0 0 0 0,1 0 0 0 0,-1 0 0 0 0,1 0 0 0 0,0 0 0 0 0,0-1 0 0 0,0 1 0 0 0,0 0 0 0 0,0-1 0 0 0,1 1 0 0 0,-1-1 0 0 0,1 0 0 0 0,-1 0 0 0 0,1 0 0 0 0,0 0 0 0 0,0-1 0 0 0,0 1 0 0 0,0-1 0 0 0,0 1 0 0 0,0-1 0 0 0,0 0 0 0 0,1 0 0 0 0,-1 0 0 0 0,0-1 0 0 0,0 1 0 0 0,1-1 0 0 0,-1 0 0 0 0,1 0 0 0 0,-1 0 0 0 0,0 0 0 0 0,1-1 0 0 0,-1 1 0 0 0,0-1 0 0 0,0 0 0 0 0,1 0 1 0 0,-1 0-1 0 0,0 0 0 0 0,0-1 0 0 0,0 1 0 0 0,1-2 2 0 0,15-10 14 0 0,-1-1 1 0 0,-1-1-1 0 0,-1-1 1 0 0,0 0-1 0 0,-1-1 0 0 0,0-1 1 0 0,3-7-15 0 0,20-22 43 0 0,175-208-150 0 0,-185 231 22 0 0,-29 51 9 0 0,-37 116 173 0 0,28-114-67 0 0,1 0-1 0 0,2 0 1 0 0,1 1-1 0 0,1 0 1 0 0,0 14-30 0 0,4-38-22 0 0,0 1 1 0 0,0 0-1 0 0,1-1 0 0 0,0 1 1 0 0,0 0-1 0 0,1-1 0 0 0,0 1 1 0 0,0 0-1 0 0,0-1 0 0 0,1 1 1 0 0,0-1-1 0 0,0 1 0 0 0,1-1 1 0 0,-1 0-1 0 0,2 0 0 0 0,-1 0 1 0 0,0-1-1 0 0,1 1 0 0 0,0-1 1 0 0,1 0-1 0 0,-1 0 0 0 0,1 0 1 0 0,0 0-1 0 0,1 0 22 0 0,28-2-4403 0 0,-14-10-7784 0 0,-13 4 1159 0 0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12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1 498 8354 0 0,'0'0'4215'0'0,"0"0"-2017"0"0,0 0-714 0 0,0 0 5 0 0,0 0-37 0 0,0 0-261 0 0,0 0-303 0 0,0 0-221 0 0,0 0-123 0 0,0 0-62 0 0,0 0-21 0 0,0 0-29 0 0,10-31-56 0 0,32-100-34 0 0,9-12 655 0 0,15-1-529 0 0,-55 196-1108 0 0,-11-40 637 0 0,0 1-1 0 0,1 0 1 0 0,0-1 0 0 0,1 1-1 0 0,0-1 1 0 0,1 0 0 0 0,1 0-1 0 0,0 0 1 0 0,0 0 0 0 0,1 0-1 0 0,1-1 1 0 0,4 7 3 0 0,-6-15 56 0 0,1 0-1 0 0,-1 0 0 0 0,1-1 1 0 0,0 0-1 0 0,0 1 1 0 0,0-2-1 0 0,0 1 1 0 0,0 0-1 0 0,0-1 1 0 0,0 0-1 0 0,1 0 1 0 0,-1-1-1 0 0,1 0 0 0 0,-1 1 1 0 0,0-2-1 0 0,1 1 1 0 0,-1-1-1 0 0,0 1 1 0 0,0-2-1 0 0,1 1 1 0 0,-1 0-1 0 0,0-1 1 0 0,0 0-1 0 0,0 0 0 0 0,0-1 1 0 0,-1 1-1 0 0,1-1 1 0 0,-1 0-1 0 0,1 0 1 0 0,-1-1-1 0 0,2-2-55 0 0,-2 2 22 0 0,0 0-1 0 0,0 0 0 0 0,0 0 1 0 0,-1 0-1 0 0,0-1 1 0 0,0 0-1 0 0,0 0 1 0 0,-1 0-1 0 0,1 0 1 0 0,-1 0-1 0 0,0 0 0 0 0,-1 0 1 0 0,1-1-1 0 0,-1 1 1 0 0,0-1-22 0 0,1-13-4505 0 0,-1-1-4641 0 0,-1 19-2468 0 0</inkml:trace>
  <inkml:trace contextRef="#ctx0" brushRef="#br0" timeOffset="12285.237">349 229 0 0 0,'0'-3'5'0'0,"0"2"65"0"0,0 1 156 0 0,0 0-38 0 0,0 0-33 0 0,1 1 6876 0 0,4 2 2086 0 0,0-7-5291 0 0,15-55-2091 0 0,9-47-198 0 0,-29 92-914 0 0,0 13-621 0 0,0 1-5 0 0,2-15-85 0 0,-2 12 101 0 0,2-11-4772 0 0,1 5-4938 0 0,0 6-284 0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34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19 6409 0 0,'0'0'1705'0'0,"0"0"-534"0"0,0 0-162 0 0,0 0 235 0 0,0 0 247 0 0,0 0 32 0 0,0 0-162 0 0,0 0-302 0 0,0 0-241 0 0,0 0-143 0 0,0 0-111 0 0,-11-4-86 0 0,-56-11 339 0 0,54 17-572 0 0,0 1 0 0 0,1 1-1 0 0,-1 0 1 0 0,1 0-1 0 0,0 2 1 0 0,0-1-1 0 0,1 1 1 0 0,-1 1 0 0 0,1 0-1 0 0,-4 4-244 0 0,-9 4 262 0 0,13-9-148 0 0,1 0 0 0 0,-1 1 0 0 0,1 0 0 0 0,0 1 0 0 0,1 0 0 0 0,0 1 0 0 0,0 0 0 0 0,1 0 0 0 0,-2 3-114 0 0,10-10 11 0 0,-1 0 0 0 0,0 0 0 0 0,1 0 0 0 0,-1 0 0 0 0,1-1 0 0 0,-1 1 0 0 0,1 0-1 0 0,0 0 1 0 0,0 0 0 0 0,0 0 0 0 0,0 0 0 0 0,0 0 0 0 0,1 0 0 0 0,-1 0 0 0 0,0 0-1 0 0,1 0 1 0 0,0 0 0 0 0,-1-1 0 0 0,1 1 0 0 0,0 0 0 0 0,0 0 0 0 0,0-1 0 0 0,0 1-1 0 0,0 0 1 0 0,0-1 0 0 0,1 1 0 0 0,-1-1 0 0 0,0 0 0 0 0,1 1 0 0 0,-1-1-1 0 0,1 0 1 0 0,-1 0 0 0 0,2 1-11 0 0,114 56 427 0 0,-116-57-398 0 0,1 0-1 0 0,0 0 1 0 0,0 0 0 0 0,-1 0-1 0 0,1 1 1 0 0,-1-1 0 0 0,1 1-1 0 0,-1-1 1 0 0,0 1 0 0 0,0-1-1 0 0,1 1 1 0 0,-1 0 0 0 0,0-1-1 0 0,0 1 1 0 0,-1 0 0 0 0,1 0-1 0 0,0 0 1 0 0,0 0 0 0 0,-1 0 0 0 0,0 0-1 0 0,1 0 1 0 0,-1 0 0 0 0,0 0-1 0 0,0 0 1 0 0,0 0 0 0 0,0 0-1 0 0,0 0 1 0 0,0 0 0 0 0,-1 0-1 0 0,1 0 1 0 0,-1 0 0 0 0,1 0-1 0 0,-1 0 1 0 0,0-1 0 0 0,0 1-1 0 0,0 0 1 0 0,0 0 0 0 0,0 0-1 0 0,0-1 1 0 0,0 1 0 0 0,0-1-1 0 0,-1 1 1 0 0,1-1 0 0 0,-1 1-29 0 0,-72 57 614 0 0,-25-11-442 0 0,30-26-509 0 0,66-24-4579 0 0,32-17 926 0 0,7-2-1100 0 0,-11 9-1296 0 0,-10 4 213 0 0</inkml:trace>
  <inkml:trace contextRef="#ctx0" brushRef="#br0" timeOffset="289.004">646 85 6945 0 0,'0'0'1837'0'0,"0"0"-690"0"0,0 0-247 0 0,0 0 211 0 0,0 0 231 0 0,0 0 91 0 0,0 0-47 0 0,0 0-162 0 0,0 0-178 0 0,0 0-152 0 0,0 0-121 0 0,-32 32-123 0 0,-93 98-84 0 0,123-129-539 0 0,-1 1 0 0 0,1-1 1 0 0,0 0-1 0 0,0 1 0 0 0,0-1 0 0 0,0 1 1 0 0,0-1-1 0 0,1 1 0 0 0,-1 0 0 0 0,0 0 1 0 0,1 0-1 0 0,0 0 0 0 0,-1 0 1 0 0,1 0-1 0 0,0 0 0 0 0,0 0 0 0 0,0 1 1 0 0,0-1-1 0 0,0 0 0 0 0,1 1 0 0 0,-1-1 1 0 0,1 1-1 0 0,-1-1 0 0 0,1 1 0 0 0,0-1 1 0 0,0 1-1 0 0,0 0-27 0 0,2 3 153 0 0,2-1-82 0 0,0 0 0 0 0,0 0 0 0 0,0 0 0 0 0,1-1-1 0 0,0 0 1 0 0,0 0 0 0 0,0 0 0 0 0,0-1 0 0 0,1 1-1 0 0,-1-1 1 0 0,1 0 0 0 0,0-1 0 0 0,0 1 0 0 0,0-1-1 0 0,0-1 1 0 0,0 1 0 0 0,0-1 0 0 0,0 0 0 0 0,1 0-1 0 0,-1-1 1 0 0,0 1 0 0 0,1-2 0 0 0,-1 1 0 0 0,0-1-1 0 0,1 0 1 0 0,2-1-71 0 0,-2 2 54 0 0,5 1 74 0 0,1-2-1 0 0,-1 0 0 0 0,1 0 0 0 0,-1-1 1 0 0,0 0-1 0 0,1-1 0 0 0,-1-1 0 0 0,-1 0 1 0 0,1 0-1 0 0,0-1 0 0 0,-1-1 0 0 0,6-3-127 0 0,-8 4 63 0 0,0 0-1 0 0,0 0 1 0 0,-1-1-1 0 0,0 0 0 0 0,0 0 1 0 0,0-1-1 0 0,0 0 0 0 0,-1 0 1 0 0,-1-1-1 0 0,1 0 0 0 0,-1 0 1 0 0,0-1-1 0 0,-1 0 0 0 0,0 1 1 0 0,0-2-1 0 0,-1 1 0 0 0,-1-1 1 0 0,1 1-1 0 0,-1-1 0 0 0,-1 0 1 0 0,0 0-1 0 0,0 0 0 0 0,-1 0 1 0 0,0-2-63 0 0,-4 7-60 0 0,0 1 0 0 0,0 0 1 0 0,0 0-1 0 0,0 0 0 0 0,-1 0 0 0 0,1 0 1 0 0,-1 0-1 0 0,0 1 0 0 0,0 0 1 0 0,-1 0-1 0 0,1 0 0 0 0,-1 1 0 0 0,1-1 1 0 0,-1 1-1 0 0,0 0 0 0 0,0 0 1 0 0,0 1-1 0 0,0-1 0 0 0,0 1 0 0 0,0 0 1 0 0,0 0-1 0 0,0 1 0 0 0,0 0 1 0 0,-1 0-1 0 0,1 0 0 0 0,0 0 0 0 0,-4 2 60 0 0,-54 3-2223 0 0,25 8-7159 0 0,27-6-2558 0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36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30 0 0 0,'157'11'1887'0'0,"-141"-10"-380"0"0,-5 0-1546 0 0,-6-1 3081 0 0,-3-1 2903 0 0,-2 0 4216 0 0,-7-4-9878 0 0,0 0-1 0 0,-1 1 1 0 0,1-1-1 0 0,-1 1 0 0 0,0 1 1 0 0,0-1-1 0 0,-1 1 0 0 0,1 1 1 0 0,-1 0-1 0 0,1 0 0 0 0,-3 0-282 0 0,-5 3 48 0 0,-1-1-1 0 0,1 2 1 0 0,0 1-1 0 0,0 0 0 0 0,0 1 1 0 0,0 0-1 0 0,0 1 1 0 0,1 1-1 0 0,0 1 1 0 0,0 0-1 0 0,1 1 0 0 0,-1 0 1 0 0,2 1-1 0 0,-1 1 1 0 0,2 0-1 0 0,-1 1 0 0 0,1 0 1 0 0,1 1-1 0 0,0 0 1 0 0,0 1-1 0 0,2 0 0 0 0,-6 10-47 0 0,8-12 5 0 0,0 1 0 0 0,2 0 0 0 0,-1 1 0 0 0,2-1-1 0 0,-1 1 1 0 0,2 0 0 0 0,0 0 0 0 0,0 0 0 0 0,1 0 0 0 0,1 1-1 0 0,0-1 1 0 0,1 0 0 0 0,0 2-5 0 0,1-12 5 0 0,-1 0-1 0 0,1 0 1 0 0,-1 1-1 0 0,1-1 1 0 0,0 0-1 0 0,0 0 1 0 0,1 0-1 0 0,-1 0 1 0 0,1 0-1 0 0,-1 0 1 0 0,1-1-1 0 0,0 1 1 0 0,0 0-1 0 0,0-1 1 0 0,0 1-1 0 0,1-1 1 0 0,-1 0-1 0 0,1 0 1 0 0,-1 0-1 0 0,1 0 1 0 0,0 0-1 0 0,0-1 1 0 0,0 1-1 0 0,0-1 1 0 0,0 0-1 0 0,0 1 1 0 0,0-1-1 0 0,0-1 1 0 0,0 1-1 0 0,0 0 1 0 0,4-1-5 0 0,103-8 467 0 0,-84-4-374 0 0,-1-2-1 0 0,-1 0 1 0 0,0-2 0 0 0,0-1-1 0 0,-2-1 1 0 0,0 0 0 0 0,-1-2-1 0 0,-2 0 1 0 0,1-2 0 0 0,7-12-93 0 0,-24 30 10 0 0,150-183 225 0 0,-144 210-330 0 0,-18 160 349 0 0,4-150-236 0 0,1-1-1 0 0,2 1 1 0 0,1 0-1 0 0,2 0 1 0 0,1 1-18 0 0,-1-26-28 0 0,1-1 1 0 0,0 1 0 0 0,0-1-1 0 0,0 0 1 0 0,1 0 0 0 0,0 0-1 0 0,0 0 1 0 0,1 0 0 0 0,0-1-1 0 0,0 1 1 0 0,0-1 0 0 0,1 0-1 0 0,0 0 1 0 0,0-1 0 0 0,1 1-1 0 0,5 3 28 0 0,42 4-4457 0 0,-20-34-4348 0 0,-29 17 5983 0 0,5-4-8533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30 0 0 0,'0'0'697'0'0,"0"0"664"0"0,0 0 370 0 0,0 0 128 0 0,0 0-5 0 0,0 0-110 0 0,0 0-156 0 0,0 0-158 0 0,0 0-182 0 0,0 0-133 0 0,0 0-137 0 0,0 0-123 0 0,-11-5-74 0 0,-32-15-93 0 0,-30 15 2589 0 0,68 7-3224 0 0,-1-1-1 0 0,1 1 1 0 0,0 0 0 0 0,0 0-1 0 0,1 1 1 0 0,-1 0 0 0 0,0 0-1 0 0,1 0 1 0 0,0 0 0 0 0,-1 1 0 0 0,1-1-1 0 0,1 1 1 0 0,-1 0 0 0 0,1 0-1 0 0,-1 1 1 0 0,1-1 0 0 0,0 1-1 0 0,1 0 1 0 0,-1-1 0 0 0,1 1 0 0 0,0 0-1 0 0,0 1 1 0 0,0-1 0 0 0,1 0-1 0 0,0 0 1 0 0,0 1 0 0 0,0-1-1 0 0,1 0 1 0 0,0 1 0 0 0,0-1 0 0 0,0 4-53 0 0,-25 359 592 0 0,-10-181-380 0 0,-5 31 70 0 0,33-134-128 0 0,7-84-132 0 0,0 0 14 0 0,27 0 1765 0 0,22-16-1315 0 0,0 3 1 0 0,0 2-1 0 0,1 2 1 0 0,13 0-487 0 0,12 9 158 0 0,-74 0-174 0 0,-1 0-16 0 0,0 0-21 0 0,0 0-54 0 0,0 0-106 0 0,-6-5-3031 0 0,-3 7-7363 0 0,5 1-1292 0 0</inkml:trace>
  <inkml:trace contextRef="#ctx0" brushRef="#br0" timeOffset="849.663">661 464 10626 0 0,'0'0'1766'0'0,"0"0"-399"0"0,0 0-207 0 0,0 0 95 0 0,0 0 91 0 0,0 0-78 0 0,0 0-266 0 0,0 0-338 0 0,0 0-252 0 0,0 0-184 0 0,0 0-60 0 0,0 0-13 0 0,0 0-34 0 0,-10 20 40 0 0,-65 126 355 0 0,63-119-372 0 0,0 0 68 0 0,0 1 1 0 0,2 0-1 0 0,1 1 1 0 0,1-1-1 0 0,-2 22-212 0 0,9-47 34 0 0,0 0 0 0 0,0 0 0 0 0,1 0-1 0 0,-1 0 1 0 0,1 0 0 0 0,0 0 0 0 0,-1 0 0 0 0,1 0 0 0 0,1 0-1 0 0,-1 0 1 0 0,0 0 0 0 0,1 0 0 0 0,0 0 0 0 0,-1 0 0 0 0,1 0-1 0 0,0 0 1 0 0,0 0 0 0 0,1 0 0 0 0,-1-1 0 0 0,1 1 0 0 0,-1 0-1 0 0,1-1 1 0 0,0 1 0 0 0,0-1 0 0 0,0 0 0 0 0,0 0 0 0 0,1 1-1 0 0,-1-1 1 0 0,0-1 0 0 0,1 1 0 0 0,0 0 0 0 0,-1-1 0 0 0,1 1-1 0 0,0-1 1 0 0,1 1-34 0 0,5-1 119 0 0,0 1 0 0 0,0-2 0 0 0,0 1 0 0 0,0-2-1 0 0,0 1 1 0 0,0-1 0 0 0,0 0 0 0 0,0-1 0 0 0,0 0 0 0 0,0 0-1 0 0,0-1 1 0 0,-1 0 0 0 0,0-1 0 0 0,1 0 0 0 0,-1 0 0 0 0,-1-1-1 0 0,1 0 1 0 0,-1 0 0 0 0,6-6-119 0 0,-12 11-57 0 0,0-1 0 0 0,0 0-1 0 0,-1 0 1 0 0,1 0 0 0 0,-1 0 0 0 0,1 0-1 0 0,-1 0 1 0 0,1 0 0 0 0,-1 0 0 0 0,0-1-1 0 0,0 1 1 0 0,1 0 0 0 0,-1 0 0 0 0,0 0 0 0 0,0 0-1 0 0,0 0 1 0 0,0 0 0 0 0,0-1 0 0 0,0 1-1 0 0,0 0 1 0 0,-1 0 0 0 0,1 0 0 0 0,0 0-1 0 0,-1 0 1 0 0,1 0 0 0 0,-1 0 0 0 0,1 0 0 0 0,-1 0-1 0 0,1 0 1 0 0,-1 0 0 0 0,0 0 0 0 0,1 0-1 0 0,-1 0 1 0 0,0 0 0 0 0,0 0 0 0 0,0 0 57 0 0,-17-19-7763 0 0,14 13 1308 0 0,0 3-4130 0 0</inkml:trace>
  <inkml:trace contextRef="#ctx0" brushRef="#br0" timeOffset="1283.602">308 350 7170 0 0,'0'0'1040'0'0,"0"0"56"0"0,0 0 286 0 0,0 0 317 0 0,0 0 76 0 0,0 0-224 0 0,0 0-250 0 0,0 0-182 0 0,0 0-135 0 0,0 0-93 0 0,0 0-72 0 0,0 0-64 0 0,32-12-82 0 0,102-36-75 0 0,-41-2 697 0 0,-79 40-1112 0 0,0 0 0 0 0,-1-1-1 0 0,-1 0 1 0 0,0-1 0 0 0,0 0 0 0 0,-1-1 0 0 0,-1-1 0 0 0,3-4-183 0 0,-11 16-23 0 0,-2 2 38 0 0,0 0 0 0 0,1 1 1 0 0,-1-1-1 0 0,0 0 1 0 0,0 0-1 0 0,1 1 0 0 0,-1-1 1 0 0,1 0-1 0 0,-1 0 1 0 0,0 1-1 0 0,1-1 0 0 0,-1 0 1 0 0,0 0-1 0 0,1 0 1 0 0,-1 0-1 0 0,1 0 0 0 0,-1 0 1 0 0,1 1-1 0 0,-1-1 1 0 0,0 0-1 0 0,1 0 0 0 0,-1 0 1 0 0,1 0-1 0 0,-1-1 0 0 0,1 1 1 0 0,-1 0-1 0 0,0 0 1 0 0,1 0-1 0 0,-1 0 0 0 0,1 0 1 0 0,-1 0-1 0 0,0-1 1 0 0,1 1-1 0 0,-1 0 0 0 0,0 0 1 0 0,1-1-1 0 0,-1 1 1 0 0,0 0-1 0 0,1-1 0 0 0,-1 1 1 0 0,0 0-1 0 0,1-1 1 0 0,-1 1-16 0 0,0 11 14 0 0,0 1 1 0 0,0-1-1 0 0,1 0 1 0 0,1 0-1 0 0,0 1 1 0 0,1-1-1 0 0,0 0 1 0 0,0-1-1 0 0,1 1 1 0 0,4 6-15 0 0,8 20-737 0 0,7 11 2005 0 0,-5-18-3285 0 0,0-8-3710 0 0,3-5-5353 0 0,-16-16 2978 0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3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14883 0 0,'0'0'1665'0'0,"0"0"-388"0"0,0 0 39 0 0,0 0 114 0 0,0 0-82 0 0,0 0-219 0 0,0 0-281 0 0,0 0-185 0 0,0 0-99 0 0,0 0-63 0 0,0 0-41 0 0,0 0-46 0 0,0 0-38 0 0,28-3-54 0 0,89-9-20 0 0,20 6 606 0 0,61 5-441 0 0,-87 4-408 0 0,-95-2-3955 0 0,-8-1-4054 0 0,-24 0-2780 0 0,11 0 4374 0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37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12203 0 0,'0'0'1764'0'0,"0"0"-617"0"0,0 0-71 0 0,0 0 280 0 0,0 0 190 0 0,0 0-104 0 0,0 0-249 0 0,0 0-224 0 0,0 0-169 0 0,0 0-93 0 0,0 0-67 0 0,0 0-63 0 0,0 0-62 0 0,34 5-76 0 0,106 16-63 0 0,-55-26 116 0 0,49-27-608 0 0,-47 5-7336 0 0,-72 21 1101 0 0,-4 2-5348 0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5:44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374 895 0 0 0,'0'0'631'0'0,"0"0"970"0"0,0 0 311 0 0,0 0 33 0 0,0 0-50 0 0,0 0-136 0 0,0 0-157 0 0,-4-2-158 0 0,-9-2-169 0 0,9 2-160 0 0,4 2-137 0 0,0 0-98 0 0,0 0-85 0 0,0 0-76 0 0,0 0-77 0 0,0 0-65 0 0,0 0-64 0 0,0 0-53 0 0,0 0-37 0 0,17 4 2060 0 0,64 14-169 0 0,272-10-354 0 0,-353-8-1974 0 0,0 0-12 0 0,0 0-12 0 0,0 0-21 0 0,0 0-57 0 0,0 0-57 0 0,0 0-88 0 0,0 0-147 0 0,0 0-206 0 0,0 0-295 0 0,18 7-15723 0 0,-14-7 7959 0 0</inkml:trace>
  <inkml:trace contextRef="#ctx0" brushRef="#br0" timeOffset="33176.95">318 1395 0 0 0,'0'0'984'0'0,"0"0"511"0"0,0 0 258 0 0,0 0 79 0 0,0 0-66 0 0,0 0-214 0 0,0 0-168 0 0,0 0-81 0 0,0 0-44 0 0,0 0-60 0 0,0 0-80 0 0,35-4-113 0 0,112-17-105 0 0,4 5 1257 0 0,146-8-623 0 0,1 13 0 0 0,20 13-1535 0 0,-101-1 216 0 0,159 28-43 0 0,83-10 93 0 0,-180-54 319 0 0,-126 10-282 0 0,-70 14-172 0 0,236-18 358 0 0,-199 37-374 0 0,-106-4-178 0 0,0 0 1 0 0,0-1 0 0 0,0-1-1 0 0,0 0 1 0 0,0-1 0 0 0,0 0-1 0 0,0-1 1 0 0,12-2 62 0 0,9 1-1268 0 0,-13-5-2144 0 0,-17 1-7703 0 0,-5 5 2350 0 0</inkml:trace>
  <inkml:trace contextRef="#ctx0" brushRef="#br0" timeOffset="29764.19">1283 545 704 0 0,'0'0'2998'0'0,"0"0"-1095"0"0,0 0-508 0 0,0 0-76 0 0,0 0 99 0 0,0 0 102 0 0,0 0-45 0 0,0 0-177 0 0,0 0-255 0 0,0 0-235 0 0,0 0-131 0 0,7-10-70 0 0,22-30-7 0 0,27 7 1208 0 0,-39 28-1305 0 0,5-5-109 0 0,2 1 0 0 0,-1 2-1 0 0,1 0 1 0 0,0 2-1 0 0,0 0 1 0 0,0 2 0 0 0,2 1-394 0 0,-20 16 116 0 0,-7 20 6 0 0,-43 50 174 0 0,-176 195-190 0 0,215-273-97 0 0,1-1 0 0 0,0 1 0 0 0,0 0 0 0 0,0 0 0 0 0,1 0 0 0 0,-1 1 0 0 0,2-1 0 0 0,-1 1 1 0 0,1 0-1 0 0,0 0 0 0 0,0-1 0 0 0,1 1 0 0 0,0 1 0 0 0,0-1 0 0 0,0 0 0 0 0,1 0 0 0 0,0 1-9 0 0,2-6 25 0 0,0 0-1 0 0,-1 0 0 0 0,1 0 0 0 0,0-1 1 0 0,0 1-1 0 0,0-1 0 0 0,0 1 0 0 0,0-1 0 0 0,0 1 1 0 0,1-1-1 0 0,-1 0 0 0 0,0 0 0 0 0,1 0 1 0 0,-1-1-1 0 0,1 1 0 0 0,-1 0 0 0 0,1-1 1 0 0,-1 0-1 0 0,1 1 0 0 0,-1-1 0 0 0,2 0-24 0 0,7 2 137 0 0,8 0 65 0 0,0-1 1 0 0,1 0 0 0 0,-1-2-1 0 0,0 0 1 0 0,0-1-1 0 0,0-1 1 0 0,0 0-1 0 0,0-2 1 0 0,-1 0 0 0 0,12-6-203 0 0,46-29-284 0 0,-61 17-5256 0 0,-11 3-7714 0 0,-4 16 6034 0 0</inkml:trace>
  <inkml:trace contextRef="#ctx0" brushRef="#br0" timeOffset="30130.533">1828 434 4353 0 0,'0'0'3527'0'0,"0"0"-827"0"0,0 0-453 0 0,0 0-245 0 0,0 0-218 0 0,0 0-298 0 0,0 0-304 0 0,0 0-299 0 0,0 0-269 0 0,0 0-175 0 0,0 0-113 0 0,0 0-42 0 0,0 0-10 0 0,-2 8-6 0 0,-18 135 861 0 0,19-139-1110 0 0,1 0-1 0 0,0 0 1 0 0,0 0-1 0 0,0 0 1 0 0,1 0 0 0 0,-1 0-1 0 0,1 0 1 0 0,0 0-1 0 0,0-1 1 0 0,0 1-1 0 0,1 0 1 0 0,-1 0-1 0 0,1-1 1 0 0,0 1-1 0 0,0-1 1 0 0,0 1-1 0 0,1-1 1 0 0,-1 0-1 0 0,1 0 1 0 0,0 0-1 0 0,0 0 1 0 0,0-1-1 0 0,0 1 1 0 0,0-1 0 0 0,0 0-1 0 0,1 1 1 0 0,-1-2-1 0 0,4 3-18 0 0,8 1 116 0 0,0 0 0 0 0,0-1 1 0 0,0-1-1 0 0,0 0 0 0 0,1-1 0 0 0,-1-1 0 0 0,1 0 0 0 0,-1-2 1 0 0,1 1-1 0 0,5-2-116 0 0,-19 2-16 0 0,0-1 0 0 0,-1 1 0 0 0,1 0 0 0 0,0 0 0 0 0,0-1 1 0 0,0 1-1 0 0,0-1 0 0 0,0 0 0 0 0,0 0 0 0 0,-1 1 0 0 0,1-1 0 0 0,0 0 1 0 0,-1 0-1 0 0,1-1 0 0 0,0 1 0 0 0,-1 0 0 0 0,0 0 0 0 0,1-1 0 0 0,-1 1 1 0 0,0-1-1 0 0,0 1 0 0 0,1-1 0 0 0,-1 0 0 0 0,0 1 0 0 0,0-2 16 0 0,-19-29-8508 0 0,7 18-1277 0 0,11 10 3296 0 0</inkml:trace>
  <inkml:trace contextRef="#ctx0" brushRef="#br0" timeOffset="30394.952">2128 409 1160 0 0,'0'0'2981'0'0,"0"0"-609"0"0,0 0-206 0 0,0 0 11 0 0,0 0-6 0 0,0 0-184 0 0,0 0-340 0 0,0 0-356 0 0,0 0-262 0 0,0 0-151 0 0,0 0-94 0 0,0 0-37 0 0,-8 16-74 0 0,-44 108 889 0 0,15 89-319 0 0,31 33-1756 0 0,4-237-327 0 0,-1 12 587 0 0,2-6-8403 0 0,3-19 2850 0 0,4-5 1486 0 0,-3 4 1336 0 0,-1 1 1488 0 0</inkml:trace>
  <inkml:trace contextRef="#ctx0" brushRef="#br0" timeOffset="30746.148">2448 497 7562 0 0,'0'0'1981'0'0,"0"0"-418"0"0,0 0-196 0 0,0 0-26 0 0,0 0-9 0 0,0 0-94 0 0,0 0-166 0 0,0 0-205 0 0,0 0-198 0 0,0 0-165 0 0,-29 35-122 0 0,-90 110-96 0 0,75-69 11 0 0,42-64-239 0 0,0-8-39 0 0,0 0 1 0 0,1 1-1 0 0,-1-1 1 0 0,1 1-1 0 0,0-1 1 0 0,0 1-1 0 0,1-1 1 0 0,-1 1-1 0 0,1 0 0 0 0,0-1 1 0 0,1 1-1 0 0,-1 0 1 0 0,1-1-1 0 0,0 1 1 0 0,0 0-1 0 0,0-1 1 0 0,0 0-1 0 0,1 1 0 0 0,0-1 1 0 0,0 0-1 0 0,0 0 1 0 0,1 0-1 0 0,-1 0 1 0 0,1 0-1 0 0,0 0 0 0 0,0-1 1 0 0,0 1-1 0 0,0-1 1 0 0,1 0-1 0 0,0 0 1 0 0,-1 0-1 0 0,1-1 1 0 0,3 3-20 0 0,0-3 104 0 0,-1 0 1 0 0,1 0 0 0 0,0 0 0 0 0,0-1-1 0 0,-1 0 1 0 0,1 0 0 0 0,0-1 0 0 0,0 0-1 0 0,0 0 1 0 0,0 0 0 0 0,0-1 0 0 0,0 0 0 0 0,0-1-1 0 0,0 1 1 0 0,-1-1 0 0 0,1 0 0 0 0,-1-1-1 0 0,1 0 1 0 0,-1 0 0 0 0,0 0 0 0 0,0-1-1 0 0,0 0 1 0 0,-1 0 0 0 0,1 0 0 0 0,-1-1 0 0 0,0 0-1 0 0,0 0-104 0 0,4-4 96 0 0,-1 1 0 0 0,-1-1 0 0 0,1-1 0 0 0,-2 1 0 0 0,1-1 0 0 0,-1-1 0 0 0,-1 1 0 0 0,0-1 0 0 0,0 0 0 0 0,-1 0 0 0 0,0 0 0 0 0,-1 0 0 0 0,-1-1 0 0 0,1 1 0 0 0,-1-10-96 0 0,-2 14-13 0 0,-1-1 0 0 0,1 1 0 0 0,-1 0 0 0 0,-1-1 0 0 0,1 1 0 0 0,-1 0 0 0 0,-1 0 0 0 0,1 0 0 0 0,-1 0 0 0 0,-1 0 0 0 0,1 1 0 0 0,-1-1 0 0 0,0 1 0 0 0,0 0 0 0 0,-1 0 0 0 0,-4-4 13 0 0,5 6-197 0 0,1 1 1 0 0,-1 0-1 0 0,0 0 0 0 0,0 0 1 0 0,0 1-1 0 0,0-1 0 0 0,0 1 0 0 0,0 0 1 0 0,-1 0-1 0 0,1 0 0 0 0,-1 1 0 0 0,0-1 1 0 0,1 1-1 0 0,-1 0 0 0 0,0 1 0 0 0,0-1 1 0 0,-1 1 196 0 0,-20 10-4897 0 0,14 4-3591 0 0,6-9-4 0 0</inkml:trace>
  <inkml:trace contextRef="#ctx0" brushRef="#br0" timeOffset="31080.541">2750 530 6873 0 0,'0'0'1921'0'0,"0"0"-265"0"0,0 0-106 0 0,0 0-86 0 0,0 0-192 0 0,0 0-242 0 0,0 0-230 0 0,0 0-212 0 0,0 0-166 0 0,-31 24-154 0 0,-97 76-104 0 0,76-39-32 0 0,49-51-115 0 0,0-3-18 0 0,0-1 0 0 0,1 1 0 0 0,0 0 1 0 0,1 0-1 0 0,-1 0 0 0 0,1-1 0 0 0,1 1 0 0 0,-1 0 0 0 0,1 0 0 0 0,0 1 0 0 0,1-1 0 0 0,0-1 0 0 0,0 1 0 0 0,0 0 0 0 0,1 0 0 0 0,0 0 0 0 0,0-1 1 0 0,1 1-1 0 0,0-1 0 0 0,0 1 0 0 0,0-1 0 0 0,1 0 0 0 0,0 0 0 0 0,0-1 0 0 0,1 1 0 0 0,-1-1 0 0 0,1 0 0 0 0,0 0 0 0 0,1-1 0 0 0,-1 1 1 0 0,1-1-1 0 0,0 0 0 0 0,0-1 0 0 0,0 0 0 0 0,0 1 0 0 0,2-1 1 0 0,2 1 212 0 0,-1-1 1 0 0,1 0-1 0 0,0 0 0 0 0,0-1 1 0 0,0 0-1 0 0,0-1 0 0 0,0 0 1 0 0,0-1-1 0 0,0 0 1 0 0,0 0-1 0 0,0-1 0 0 0,0 0 1 0 0,0-1-1 0 0,0 0 0 0 0,0-1 1 0 0,-1 0-1 0 0,1-1 0 0 0,-1 1 1 0 0,0-2-1 0 0,0 1 1 0 0,0-2-1 0 0,0 1 0 0 0,-1-1 1 0 0,0 0-1 0 0,1-1-212 0 0,-2 0 103 0 0,0 0 1 0 0,-1-1-1 0 0,0 0 1 0 0,0 0-1 0 0,0 0 0 0 0,-1 0 1 0 0,-1-1-1 0 0,1 0 0 0 0,-1 0 1 0 0,-1 0-1 0 0,0-1 1 0 0,0 1-1 0 0,-1-1 0 0 0,0 0 1 0 0,0 1-1 0 0,-1-1 1 0 0,-1 0-1 0 0,1 0 0 0 0,-2 0 1 0 0,1 0-1 0 0,-2-5-103 0 0,0 8-144 0 0,-1 0 1 0 0,1 0-1 0 0,-1 0 1 0 0,0 1-1 0 0,-1-1 0 0 0,1 1 1 0 0,-1 0-1 0 0,-1 0 0 0 0,1 0 1 0 0,-1 1-1 0 0,0 0 0 0 0,0-1 1 0 0,0 2-1 0 0,-1-1 0 0 0,0 1 1 0 0,0 0-1 0 0,0 0 0 0 0,0 0 1 0 0,-1 1-1 0 0,1 0 0 0 0,-8-2 144 0 0,-23 3-6613 0 0,23 3-791 0 0,8-1-1166 0 0</inkml:trace>
  <inkml:trace contextRef="#ctx0" brushRef="#br0" timeOffset="31681.783">3039 670 6897 0 0,'0'0'2689'0'0,"0"0"-418"0"0,0 0-108 0 0,0 0-34 0 0,0 0-225 0 0,0 0-377 0 0,0 0-341 0 0,0 0-271 0 0,0 0-173 0 0,0 0-95 0 0,0 0-84 0 0,0 0-74 0 0,5-5-60 0 0,111-115 1784 0 0,-21 51-2083 0 0,-94 70-138 0 0,0 0 0 0 0,0 0 0 0 0,0 0 1 0 0,0 0-1 0 0,1 0 0 0 0,-1 1 0 0 0,-1-1 0 0 0,1 0 0 0 0,0 1 1 0 0,0-1-1 0 0,0 0 0 0 0,-1 1 0 0 0,1-1 0 0 0,-1 1 1 0 0,1-1-1 0 0,-1 1 0 0 0,1-1 0 0 0,-1 1 0 0 0,0-1 1 0 0,0 1-1 0 0,0-1 0 0 0,0 1 0 0 0,0-1 0 0 0,0 1 1 0 0,0 0-1 0 0,0-1 0 0 0,-1 1 0 0 0,1-1 0 0 0,-1 1 1 0 0,1-1-1 0 0,-1 1 0 0 0,0-1 0 0 0,1 0 0 0 0,-1 1 1 0 0,0-1-1 0 0,0 0 0 0 0,0 1 0 0 0,0-1 0 0 0,-1 1 8 0 0,-2 26-74 0 0,44-26 241 0 0,81-68 3 0 0,-45 41-228 0 0,-74 59 72 0 0,-6 37 435 0 0,2-35-1090 0 0,0-1-3430 0 0,2-34 2056 0 0,0-1-930 0 0,0 0-1584 0 0,0 0-1567 0 0,0 0-864 0 0</inkml:trace>
  <inkml:trace contextRef="#ctx0" brushRef="#br0" timeOffset="31940.51">3995 324 11891 0 0,'0'0'2367'0'0,"0"0"-440"0"0,0 0-210 0 0,0 0-186 0 0,0 0-270 0 0,0 0-249 0 0,0 0-244 0 0,-33 26-204 0 0,-103 85-145 0 0,-82 64 560 0 0,71-45-788 0 0,43-28-1229 0 0,77-71-1729 0 0,17-22-1218 0 0,0 0-4133 0 0,6-6-601 0 0</inkml:trace>
  <inkml:trace contextRef="#ctx0" brushRef="#br0" timeOffset="32348.033">3882 733 10018 0 0,'0'0'3025'0'0,"0"0"-859"0"0,0 0-462 0 0,0 0-220 0 0,0 0-293 0 0,0 0-277 0 0,0 0-195 0 0,0 0-139 0 0,0 0-80 0 0,0 0-49 0 0,0 0-43 0 0,0 0-67 0 0,0 0-53 0 0,-28 9-48 0 0,-87 30-40 0 0,24 2 250 0 0,14 10-353 0 0,79-50-116 0 0,-1 1-1 0 0,1-1 1 0 0,-1 0-1 0 0,1 0 1 0 0,0 1-1 0 0,-1-1 1 0 0,1 0 0 0 0,0-1-1 0 0,0 1 1 0 0,0 0-1 0 0,0 0 1 0 0,0-1 0 0 0,0 1-1 0 0,0-1 1 0 0,0 0-1 0 0,0 1 1 0 0,0-1 0 0 0,0 0-1 0 0,0 0 1 0 0,0 0-1 0 0,0-1 1 0 0,0 1-1 0 0,0 0 1 0 0,0-1 0 0 0,0 0-1 0 0,0 1 1 0 0,0-1 19 0 0,8 1-35 0 0,89 10 10 0 0,-96-9 36 0 0,0 1 0 0 0,1 0-1 0 0,-1-1 1 0 0,0 1 0 0 0,0 0 0 0 0,0 1 0 0 0,0-1 0 0 0,0 0-1 0 0,0 1 1 0 0,-1 0 0 0 0,1-1 0 0 0,-1 1 0 0 0,0 0 0 0 0,0 0-1 0 0,0 1 1 0 0,0-1 0 0 0,-1 0 0 0 0,1 1 0 0 0,-1-1 0 0 0,0 0-1 0 0,0 1 1 0 0,0 0 0 0 0,0-1 0 0 0,0 1 0 0 0,-1 0 0 0 0,0-1-1 0 0,0 1 1 0 0,0 0 0 0 0,0-1 0 0 0,0 1 0 0 0,-1 0 0 0 0,0 1-11 0 0,-2 0 32 0 0,1-1 1 0 0,-1 1-1 0 0,0-1 1 0 0,-1 0-1 0 0,1 0 1 0 0,-1 0 0 0 0,0 0-1 0 0,0-1 1 0 0,0 0-1 0 0,0 1 1 0 0,0-1-1 0 0,-1-1 1 0 0,0 1-1 0 0,1-1 1 0 0,-6 2-33 0 0,3 0 28 0 0,-84 25-34 0 0,24-22-1716 0 0,24-10-6483 0 0,32 1 1585 0 0,4 1-1882 0 0</inkml:trace>
  <inkml:trace contextRef="#ctx0" brushRef="#br0" timeOffset="34383.128">1577 1642 8858 0 0,'0'0'1766'0'0,"0"0"-414"0"0,0 0-155 0 0,0 0 52 0 0,0 0-32 0 0,0 0-148 0 0,0 0-205 0 0,0 0-252 0 0,0 0-175 0 0,0 0-99 0 0,0 0-69 0 0,0 0-20 0 0,-26 35-30 0 0,-84 109-28 0 0,11-3 573 0 0,71-86 228 0 0,28-54-804 0 0,0-1 26 0 0,0 0 83 0 0,0 0 99 0 0,3-5 550 0 0,225-248 1241 0 0,-81 109-1456 0 0,-146 145-728 0 0,0 0 0 0 0,1-1 1 0 0,-1 1-1 0 0,0 0 0 0 0,0 0 0 0 0,0-1 1 0 0,0 1-1 0 0,0 0 0 0 0,0 0 1 0 0,0 0-1 0 0,0 1 0 0 0,0-1 0 0 0,0 0 1 0 0,0 0-1 0 0,-1 0 0 0 0,1 1 1 0 0,0-1-1 0 0,-1 0 0 0 0,0 1 0 0 0,1-1 1 0 0,-1 0-1 0 0,1 1 0 0 0,-1-1 1 0 0,0 1-1 0 0,0-1 0 0 0,0 0 0 0 0,0 1 1 0 0,0-1-1 0 0,0 1 0 0 0,0-1 1 0 0,-1 0-1 0 0,1 1 0 0 0,0-1 0 0 0,-1 0 1 0 0,1 1-1 0 0,-1-1 0 0 0,0 1-3 0 0,1 1 25 0 0,-1 162 130 0 0,2-162-150 0 0,0-1 0 0 0,0 1-1 0 0,0-1 1 0 0,1 1 0 0 0,-1-1 0 0 0,1 1 0 0 0,0-1-1 0 0,0 0 1 0 0,-1 0 0 0 0,2 0 0 0 0,-1 0 0 0 0,0 0-1 0 0,0 0 1 0 0,0 0 0 0 0,1-1 0 0 0,-1 1 0 0 0,1-1-1 0 0,-1 0 1 0 0,1 0 0 0 0,0 0 0 0 0,-1 0 0 0 0,1 0-1 0 0,0 0 1 0 0,0-1 0 0 0,0 1 0 0 0,0-1 0 0 0,-1 0-1 0 0,1 0 1 0 0,0 0 0 0 0,0 0 0 0 0,0-1 0 0 0,0 1-1 0 0,-1-1 1 0 0,1 1 0 0 0,0-1 0 0 0,0 0-1 0 0,-1 0 1 0 0,1 0 0 0 0,0-1 0 0 0,-1 1 0 0 0,0-1-1 0 0,1 0-4 0 0,250-239 265 0 0,-172 171-241 0 0,-79 96-75 0 0,-38 156 218 0 0,35-174-193 0 0,1-1 0 0 0,-1 1 0 0 0,2-1 0 0 0,-1 0 0 0 0,1 1 0 0 0,0-1 1 0 0,0 0-1 0 0,1 1 0 0 0,0-1 0 0 0,1 0 0 0 0,2 6 26 0 0,28 4-3576 0 0,-20-15 339 0 0,-8 0-25 0 0,2-2-5081 0 0,-2 0-463 0 0</inkml:trace>
  <inkml:trace contextRef="#ctx0" brushRef="#br0" timeOffset="34682.632">2358 1819 6145 0 0,'0'0'2780'0'0,"0"0"-612"0"0,0 0-217 0 0,0 0-121 0 0,0 0-276 0 0,0 0-345 0 0,0 0-258 0 0,0 0-224 0 0,0 0-152 0 0,0 0-83 0 0,0 0-75 0 0,0 0-46 0 0,0 0-50 0 0,-7 23-22 0 0,-19 72-26 0 0,26-94-263 0 0,-1 0 0 0 0,1-1-1 0 0,-1 1 1 0 0,0 0 0 0 0,1-1 0 0 0,-1 1-1 0 0,1 0 1 0 0,-1 0 0 0 0,1 0-1 0 0,0 0 1 0 0,-1-1 0 0 0,1 1-1 0 0,0 0 1 0 0,0 0 0 0 0,0 0 0 0 0,-1 0-1 0 0,1 0 1 0 0,0 0 0 0 0,0 0-1 0 0,0 0 1 0 0,0 0 0 0 0,1-1-1 0 0,-1 1 1 0 0,0 0 0 0 0,0 0 0 0 0,1 0-1 0 0,-1 0 1 0 0,0 0 0 0 0,1 0-1 0 0,-1-1 1 0 0,0 1 0 0 0,1 0-1 0 0,0 0 1 0 0,-1-1 0 0 0,1 1 0 0 0,-1 0-1 0 0,1-1 1 0 0,0 1 0 0 0,-1 0-1 0 0,1-1 1 0 0,0 1 0 0 0,0-1-1 0 0,-1 1 1 0 0,1-1 0 0 0,0 1 0 0 0,0-1-10 0 0,5 2 117 0 0,2 1 20 0 0,0 0 0 0 0,1 0 0 0 0,-1-1 0 0 0,1 0-1 0 0,0-1 1 0 0,0 0 0 0 0,-1 0 0 0 0,1-1 0 0 0,0 0-1 0 0,0 0 1 0 0,0-1 0 0 0,-1 0 0 0 0,1-1 0 0 0,0 0-1 0 0,-1 0 1 0 0,1-1 0 0 0,-1 0 0 0 0,0-1 0 0 0,0 1-1 0 0,0-2 1 0 0,0 1 0 0 0,-1-1 0 0 0,0 0 0 0 0,0-1-1 0 0,0 1 1 0 0,0-2-137 0 0,-3 5 39 0 0,-1 0 0 0 0,1-1 0 0 0,-1 1 0 0 0,0-1 0 0 0,0 0-1 0 0,0 1 1 0 0,0-1 0 0 0,0-1 0 0 0,-1 1 0 0 0,1 0 0 0 0,-1-1 0 0 0,0 1 0 0 0,0-1-1 0 0,0 0 1 0 0,0 0 0 0 0,-1 1 0 0 0,0-1 0 0 0,0 0 0 0 0,0 0 0 0 0,0-1 0 0 0,0 1-1 0 0,-1 0 1 0 0,0 0 0 0 0,0 0 0 0 0,0 0 0 0 0,0 0 0 0 0,-1-1 0 0 0,1 1-1 0 0,-1 0 1 0 0,0 0 0 0 0,-1 0 0 0 0,1 0 0 0 0,0 1 0 0 0,-1-1 0 0 0,0 0 0 0 0,0 0-1 0 0,0 1 1 0 0,-1 0 0 0 0,1-1 0 0 0,-1 1 0 0 0,-1-2-39 0 0,-6 0-95 0 0,1 0-1 0 0,-1 0 1 0 0,0 1-1 0 0,0 0 1 0 0,-1 1-1 0 0,1 0 1 0 0,-1 1 0 0 0,1 0-1 0 0,-1 0 1 0 0,0 1-1 0 0,0 1 1 0 0,1 0-1 0 0,-1 0 1 0 0,0 1 0 0 0,0 1 95 0 0,-25 7-4369 0 0,5 8-3855 0 0,22-10-3610 0 0</inkml:trace>
  <inkml:trace contextRef="#ctx0" brushRef="#br0" timeOffset="35699.793">4064 0 0 0 0,'0'0'890'0'0,"0"0"319"0"0,0 0 342 0 0,0 0 236 0 0,0 0 66 0 0,0 0-132 0 0,0 0-235 0 0,0 0-171 0 0,0 0-128 0 0,0 0-83 0 0,0 0-78 0 0,14 6-98 0 0,42 17-69 0 0,-11 20 993 0 0,-38-30-1455 0 0,41 69 660 0 0,-4 1-1 0 0,-4 2 0 0 0,6 26-1056 0 0,-18-34 63 0 0,-3 2 0 0 0,-4 0 1 0 0,-3 2-1 0 0,-4 0 0 0 0,-3 1 0 0 0,-4 0 0 0 0,-3 1 1 0 0,-7 60-64 0 0,2-116-137 0 0,-1 1-1 0 0,-2-1 1 0 0,0 0 0 0 0,-2-1 0 0 0,-1 1 0 0 0,-1-1 0 0 0,-2 0 0 0 0,0-1 0 0 0,-1 0 0 0 0,-2-1 0 0 0,-1 0 0 0 0,0-1 0 0 0,-2 0 0 0 0,0-1 0 0 0,-2-1 0 0 0,0-1 0 0 0,-2-1 0 0 0,0 0 0 0 0,-1-1 0 0 0,-11 6 137 0 0,-151 82-5208 0 0,55-50-6133 0 0,99-45 7791 0 0</inkml:trace>
  <inkml:trace contextRef="#ctx0" brushRef="#br0" timeOffset="36447.219">324 169 0 0 0,'0'0'611'0'0,"0"0"557"0"0,0 0-5 0 0,0 0-188 0 0,0 0-116 0 0,0 0-16 0 0,0 0 42 0 0,-5-3 46 0 0,4 3-929 0 0,0-1 103 0 0,0 0 1 0 0,0 0-1 0 0,0 0 0 0 0,0 1 1 0 0,0-1-1 0 0,-1 0 0 0 0,1 1 0 0 0,0-1 1 0 0,0 1-1 0 0,-1-1 0 0 0,1 1 0 0 0,0 0 1 0 0,-1-1-1 0 0,1 1 0 0 0,0 0 0 0 0,-1 0 1 0 0,1 0-1 0 0,0 0 0 0 0,-1 0 0 0 0,1 0 1 0 0,-1 1-1 0 0,1-1 0 0 0,0 0 0 0 0,0 1 1 0 0,-1-1-1 0 0,1 1 0 0 0,0-1 0 0 0,0 1 1 0 0,-1 0-1 0 0,1-1 0 0 0,0 1 0 0 0,0 0 1 0 0,0 0-1 0 0,0 0 0 0 0,0 0 0 0 0,0 0 1 0 0,0 0-106 0 0,-10 10 494 0 0,1 1 0 0 0,0 0 0 0 0,1 0 0 0 0,1 1-1 0 0,-1 0 1 0 0,2 0 0 0 0,0 1 0 0 0,-1 5-494 0 0,-29 72 471 0 0,3 1 0 0 0,5 2 0 0 0,4 1-1 0 0,4 1 1 0 0,4 1 0 0 0,4 0 0 0 0,5 1-1 0 0,3 32-470 0 0,3-95 24 0 0,1-1-1 0 0,2 1 0 0 0,1 0 0 0 0,1-1 0 0 0,2 0 1 0 0,2 1-1 0 0,1-2 0 0 0,1 1 0 0 0,2-2 0 0 0,2 1 0 0 0,1-1 1 0 0,1-1-1 0 0,7 10-23 0 0,2-8-218 0 0,2 0 1 0 0,0-2 0 0 0,3-1 0 0 0,0-1-1 0 0,2-2 1 0 0,1-1 0 0 0,1-1-1 0 0,1-2 218 0 0,103 54-10128 0 0,-113-68 2644 0 0</inkml:trace>
  <inkml:trace contextRef="#ctx0" brushRef="#br0" timeOffset="37456.198">4891 184 0 0 0,'0'0'802'0'0,"0"0"528"0"0,0 0 165 0 0,0 0-72 0 0,0 0-164 0 0,0 0-156 0 0,0 0-87 0 0,0 0-41 0 0,-9 12-26 0 0,-66 101 2510 0 0,28-12-1023 0 0,29-63-1767 0 0,2 1 0 0 0,2 1 0 0 0,1 0-1 0 0,2 1 1 0 0,2 1 0 0 0,1-1-1 0 0,0 34-668 0 0,3 18 521 0 0,4 0 0 0 0,4 0 0 0 0,4-1 0 0 0,4 1 0 0 0,13 39-521 0 0,-18-95 150 0 0,2-1 0 0 0,2 0 0 0 0,1 0 1 0 0,1-2-1 0 0,2 1 0 0 0,2-2 0 0 0,1 0 0 0 0,2 0 0 0 0,0-2 0 0 0,3-1 1 0 0,0 0-1 0 0,11 9-150 0 0,32 18 382 0 0,-63-57-444 0 0,0 0 0 0 0,0 0 0 0 0,0-1-1 0 0,0 0 1 0 0,0 1 0 0 0,0-1 0 0 0,0 0-1 0 0,0 0 1 0 0,0 0 0 0 0,0 0 0 0 0,0 0-1 0 0,-1 0 1 0 0,1 0 0 0 0,0-1 0 0 0,-1 1-1 0 0,1-1 1 0 0,-1 1 0 0 0,0-1 0 0 0,1 0-1 0 0,-1 1 1 0 0,0-1 0 0 0,0 0-1 0 0,0 0 1 0 0,0 0 0 0 0,0 0 0 0 0,-1 0-1 0 0,1 0 1 0 0,0 0 0 0 0,-1 0 0 0 0,0 0-1 0 0,1-2 63 0 0,2-5-799 0 0,2-2-673 0 0,4-9-2400 0 0,-2 7-3495 0 0,-3 5-2910 0 0</inkml:trace>
  <inkml:trace contextRef="#ctx0" brushRef="#br0" timeOffset="41096.282">5600 523 7794 0 0,'0'0'911'0'0,"0"0"-410"0"0,0 0-129 0 0,0 0 224 0 0,0 0 279 0 0,0 0 139 0 0,0 0-33 0 0,0 0-202 0 0,0 0-246 0 0,-18 35-182 0 0,-54 110-99 0 0,-5 62 1406 0 0,65-172-1147 0 0,-37 65 1826 0 0,40-100 832 0 0,11-37-2406 0 0,17-25-466 0 0,2 0-1 0 0,3 1 1 0 0,3 2-1 0 0,15-22-296 0 0,-32 61 73 0 0,56-101 578 0 0,-66 120-627 0 0,0 1-47 0 0,6 8-98 0 0,2 10 158 0 0,-1 0 0 0 0,-1 0 0 0 0,0 0 0 0 0,-2 1 1 0 0,0-1-1 0 0,-1 1 0 0 0,-1 0 0 0 0,0 7-37 0 0,-1-6 60 0 0,-1-7-41 0 0,0-1 0 0 0,1 1 1 0 0,0-1-1 0 0,1 1 1 0 0,1-1-1 0 0,0 0 1 0 0,0 1-1 0 0,1-2 0 0 0,1 1 1 0 0,0 0-1 0 0,0-1 1 0 0,1 0-1 0 0,1 0 0 0 0,0-1 1 0 0,3 5-20 0 0,-6-14 34 0 0,-1 0 0 0 0,0-1 0 0 0,1 1 1 0 0,-1-1-1 0 0,1 1 0 0 0,-1-1 0 0 0,1 0 0 0 0,-1 0 1 0 0,1 0-1 0 0,-1-1 0 0 0,1 1 0 0 0,-1-1 1 0 0,0 0-1 0 0,1 0 0 0 0,-1 0 0 0 0,0-1 0 0 0,1 1 1 0 0,-1-1-1 0 0,0 1 0 0 0,0-1 0 0 0,-1 0 0 0 0,1 0 1 0 0,0 0-1 0 0,0-1 0 0 0,-1 1 0 0 0,0-1 0 0 0,1 1 1 0 0,-1-1-1 0 0,0 0 0 0 0,0 0 0 0 0,-1 0 0 0 0,1 0 1 0 0,1-3-35 0 0,5-4 35 0 0,35-43 71 0 0,-2-2 1 0 0,-3-2-1 0 0,26-54-106 0 0,-35 60 40 0 0,-24 39-37 0 0,-3 18-156 0 0,-3 41 151 0 0,11 111 31 0 0,11-96-356 0 0,1-25-3413 0 0,-11-29-2051 0 0,1-4-5621 0 0,-8-4 5447 0 0</inkml:trace>
  <inkml:trace contextRef="#ctx0" brushRef="#br0" timeOffset="41349.498">6283 792 5545 0 0,'0'0'2071'0'0,"0"0"39"0"0,0 0 189 0 0,0 0 51 0 0,0 0-279 0 0,0 0-458 0 0,0 0-405 0 0,0 0-324 0 0,0 0-200 0 0,0 0-149 0 0,0 0-114 0 0,0 0-75 0 0,0 0-32 0 0,-2 30-8 0 0,-4 91 6 0 0,10-87-59 0 0,4-31 37 0 0,-4-4-168 0 0,2 1 36 0 0,56-15 1263 0 0,-54 10-1369 0 0,1-1 0 0 0,-1-1-1 0 0,0 1 1 0 0,-1-1-1 0 0,1-1 1 0 0,-1 1-1 0 0,-1-1 1 0 0,0 0 0 0 0,0-1-1 0 0,0 1 1 0 0,-1-1-1 0 0,0-1 1 0 0,-1 1-1 0 0,0 0 1 0 0,-1-1-1 0 0,1 0 1 0 0,-2 0 0 0 0,0 0-1 0 0,0 0 1 0 0,0 0-1 0 0,-1-8-51 0 0,-2 15-125 0 0,0 1 0 0 0,0 0 0 0 0,0 0 0 0 0,0 0 0 0 0,0-1 0 0 0,0 1 0 0 0,-1 0 0 0 0,1 1 0 0 0,-1-1 0 0 0,1 0 0 0 0,-1 0 0 0 0,0 1 0 0 0,0-1 0 0 0,1 1 0 0 0,-1-1 0 0 0,0 1 0 0 0,-1 0 0 0 0,1 0 0 0 0,0 0 0 0 0,0 0 0 0 0,0 0 0 0 0,-1 0 0 0 0,1 1 0 0 0,0-1 0 0 0,-1 1 0 0 0,1-1 0 0 0,0 1 0 0 0,-1 0 0 0 0,1 0 0 0 0,0 0 0 0 0,-1 0 0 0 0,1 1 0 0 0,-1-1 0 0 0,1 1 0 0 0,-1 0 125 0 0,-52 13-10967 0 0,41-6 89 0 0</inkml:trace>
  <inkml:trace contextRef="#ctx0" brushRef="#br0" timeOffset="41734.536">4830 1244 984 0 0,'0'0'3605'0'0,"0"0"-1555"0"0,0 0-499 0 0,0 0 64 0 0,0 0 73 0 0,0 0-105 0 0,0 0-213 0 0,0 0-206 0 0,0 0-114 0 0,0 0-52 0 0,0 0-12 0 0,0 0-15 0 0,0 0-62 0 0,18-1-51 0 0,133-13 1404 0 0,325-23 768 0 0,-455 36-2978 0 0,897-41 625 0 0,-824 42-776 0 0,307 7-3173 0 0,-322-7-2291 0 0,-48 0-3971 0 0,-24 0 599 0 0</inkml:trace>
  <inkml:trace contextRef="#ctx0" brushRef="#br0" timeOffset="42143.912">5447 1395 9442 0 0,'0'0'2465'0'0,"0"0"-510"0"0,0 0-348 0 0,0 0-34 0 0,0 0-66 0 0,0 0-213 0 0,0 0-279 0 0,0 0-251 0 0,0 0-180 0 0,0 0-101 0 0,0 0-78 0 0,-5 35-82 0 0,-16 107-75 0 0,0 61 124 0 0,16-184-711 0 0,-7 28-1830 0 0,-4-21-5634 0 0,13-19-1021 0 0,3-3 3922 0 0</inkml:trace>
  <inkml:trace contextRef="#ctx0" brushRef="#br0" timeOffset="42595.263">5543 1587 1768 0 0,'0'0'2318'0'0,"0"0"-183"0"0,0 0-84 0 0,0 0-13 0 0,0 0-161 0 0,0 0-298 0 0,0 0-286 0 0,0 0-259 0 0,0 0-150 0 0,0 0-75 0 0,0 0-52 0 0,0 0-41 0 0,0 0-48 0 0,23-15-36 0 0,75-48-34 0 0,-91 58-460 0 0,-1 1 0 0 0,1 0 0 0 0,0 0 0 0 0,0 0 1 0 0,0 1-1 0 0,1 0 0 0 0,-1 1 0 0 0,1 0 1 0 0,0 0-1 0 0,-1 0 0 0 0,1 1 0 0 0,0 0 1 0 0,0 1-1 0 0,0-1 0 0 0,8 2-138 0 0,7 0 118 0 0,-21 0-95 0 0,-1 1 0 0 0,1 0 0 0 0,-1 0 0 0 0,0 0 1 0 0,0-1-1 0 0,1 1 0 0 0,-1 0 0 0 0,-1 0 0 0 0,1 1 1 0 0,0-1-1 0 0,0 0 0 0 0,-1 0 0 0 0,1 0 0 0 0,-1 0 1 0 0,0 1-1 0 0,0-1 0 0 0,0 0 0 0 0,0 0 0 0 0,0 1 1 0 0,0-1-1 0 0,0 0 0 0 0,-1 0 0 0 0,1 1 0 0 0,-1-1 1 0 0,0 0-1 0 0,0 0 0 0 0,1 0 0 0 0,-2 2-23 0 0,-109 162 656 0 0,94-137-533 0 0,12-22-89 0 0,0-1 0 0 0,1 1 0 0 0,0 0 0 0 0,0 0-1 0 0,1 1 1 0 0,0-1 0 0 0,0 1 0 0 0,1-1 0 0 0,0 1 0 0 0,0 0 0 0 0,1 0-1 0 0,0 0 1 0 0,0 0 0 0 0,1 0 0 0 0,0 2-34 0 0,2-7 24 0 0,0 0 1 0 0,0 0-1 0 0,0 0 0 0 0,0 0 0 0 0,0 0 1 0 0,1 0-1 0 0,-1-1 0 0 0,1 0 1 0 0,-1 1-1 0 0,1-1 0 0 0,0 0 0 0 0,0 0 1 0 0,0 0-1 0 0,0-1 0 0 0,1 1 0 0 0,-1-1 1 0 0,0 1-1 0 0,1-1 0 0 0,-1 0 0 0 0,1-1 1 0 0,-1 1-1 0 0,1 0 0 0 0,-1-1 1 0 0,1 0-1 0 0,-1 0 0 0 0,1 0 0 0 0,0 0 1 0 0,-1-1-1 0 0,1 1 0 0 0,0-1-24 0 0,11-2-353 0 0,-1-1 0 0 0,0 0 0 0 0,1-1 0 0 0,-2 0 0 0 0,1-1 0 0 0,-1-1 0 0 0,0 0 0 0 0,0 0 0 0 0,-1-2 0 0 0,11-8 353 0 0,24-21-5479 0 0,-5 0-4333 0 0,-31 26 2621 0 0</inkml:trace>
  <inkml:trace contextRef="#ctx0" brushRef="#br0" timeOffset="42879.966">6193 1476 5849 0 0,'0'0'2341'0'0,"0"0"-456"0"0,0 0-199 0 0,0 0-60 0 0,0 0-162 0 0,0 0-209 0 0,0 0-265 0 0,0 0-218 0 0,0 0-156 0 0,0 0-127 0 0,0 0-61 0 0,-30 34-62 0 0,-88 105-70 0 0,83-75 100 0 0,36-54-295 0 0,-2-8-69 0 0,1 1 0 0 0,-1 0 0 0 0,1 0-1 0 0,0 0 1 0 0,0 0 0 0 0,1 0 0 0 0,-1 0 0 0 0,1 0-1 0 0,-1 0 1 0 0,1 0 0 0 0,0 0 0 0 0,0-1-1 0 0,0 1 1 0 0,0 0 0 0 0,0 0 0 0 0,1-1-1 0 0,0 1 1 0 0,-1-1 0 0 0,1 0 0 0 0,0 1 0 0 0,0-1-1 0 0,0 0 1 0 0,0 0 0 0 0,0 0 0 0 0,1 0-1 0 0,-1-1 1 0 0,1 1 0 0 0,-1 0 0 0 0,1-1-1 0 0,0 0 1 0 0,-1 0 0 0 0,1 0 0 0 0,0 0 0 0 0,0 0-1 0 0,0 0 1 0 0,0-1 0 0 0,0 1 0 0 0,0-1-1 0 0,1 0-31 0 0,8 1 130 0 0,0-1 0 0 0,0 0 0 0 0,1-1 0 0 0,-1-1 0 0 0,0 0 0 0 0,0 0 0 0 0,0-1 0 0 0,0-1 0 0 0,-1 0 0 0 0,1 0 0 0 0,-1-1 0 0 0,0-1 0 0 0,0 0 0 0 0,-1 0 0 0 0,0-1 0 0 0,0 0 0 0 0,0-1 0 0 0,-1 0 0 0 0,0-1 0 0 0,-1 0 0 0 0,0 0 0 0 0,0-1 0 0 0,-1 0 0 0 0,0 0 0 0 0,-1 0 0 0 0,0-1 0 0 0,-1 0 0 0 0,0-1 0 0 0,1-4-130 0 0,-5 10-24 0 0,0-1-1 0 0,0 1 1 0 0,-1-1-1 0 0,0 1 1 0 0,0-1-1 0 0,-1 1 1 0 0,0-1-1 0 0,0 1 0 0 0,-1-1 1 0 0,1 1-1 0 0,-1 0 1 0 0,-1 0-1 0 0,1 0 1 0 0,-1 0-1 0 0,0 0 0 0 0,0 0 1 0 0,-1 1-1 0 0,0-1 1 0 0,0 1-1 0 0,0 0 1 0 0,-1 0-1 0 0,1 1 1 0 0,-1-1-1 0 0,0 1 0 0 0,0 0 1 0 0,-1 1-1 0 0,1-1 1 0 0,-1 1-1 0 0,0 0 1 0 0,0 0-1 0 0,0 1 25 0 0,3 0-230 0 0,0 0 1 0 0,-1 0-1 0 0,1 1 1 0 0,0 0-1 0 0,0 0 1 0 0,-1 0-1 0 0,1 0 1 0 0,-1 0-1 0 0,1 1 1 0 0,-1-1-1 0 0,1 1 1 0 0,-1 0-1 0 0,1 0 1 0 0,-1 0-1 0 0,1 0 1 0 0,-1 1-1 0 0,1 0 1 0 0,-1-1-1 0 0,1 1 1 0 0,0 1 229 0 0,-35 26-12548 0 0,33-20 4878 0 0</inkml:trace>
  <inkml:trace contextRef="#ctx0" brushRef="#br0" timeOffset="43347.974">6793 1451 7290 0 0,'0'0'3194'0'0,"0"0"-811"0"0,0 0-392 0 0,0 0-129 0 0,0 0-237 0 0,0 0-286 0 0,0 0-252 0 0,0 0-233 0 0,0 0-172 0 0,0 0-112 0 0,0 0-93 0 0,0 0-70 0 0,-19 3-72 0 0,-57 14-72 0 0,36 7 122 0 0,35-19-318 0 0,-3 0-40 0 0,1 1 1 0 0,1 0-1 0 0,-1 0 1 0 0,1 0 0 0 0,0 1-1 0 0,0 0 1 0 0,1 0 0 0 0,0 1-1 0 0,0-1 1 0 0,1 1 0 0 0,-1 1-28 0 0,5-8-2 0 0,0 1 0 0 0,0-1 0 0 0,-1 0 0 0 0,1 0 0 0 0,0 1 0 0 0,0-1 0 0 0,0 0 0 0 0,0 1 0 0 0,1-1 0 0 0,-1 0 0 0 0,0 1 0 0 0,0-1 0 0 0,1 0 0 0 0,-1 0 0 0 0,1 1 0 0 0,-1-1 0 0 0,1 0-1 0 0,0 0 1 0 0,-1 0 0 0 0,1 0 0 0 0,0 0 0 0 0,0 0 0 0 0,0 0 0 0 0,-1 0 0 0 0,1 0 0 0 0,0 0 0 0 0,0 0 0 0 0,1 0 0 0 0,-1-1 0 0 0,0 1 0 0 0,0 0 0 0 0,0-1 0 0 0,0 1 0 0 0,1-1 0 0 0,-1 1 0 0 0,0-1 0 0 0,0 0 0 0 0,1 0 0 0 0,-1 1 0 0 0,0-1 0 0 0,1 0 0 0 0,-1 0 0 0 0,0 0 0 0 0,1 0 0 0 0,-1-1 0 0 0,0 1 0 0 0,1 0 0 0 0,-1 0 2 0 0,21 4 19 0 0,-18-3-15 0 0,55 38 32 0 0,-58-36-14 0 0,0 1 0 0 0,0-1 0 0 0,0 0-1 0 0,0 1 1 0 0,0-1 0 0 0,-1 0 0 0 0,1 1-1 0 0,-1-1 1 0 0,0 1 0 0 0,0-1 0 0 0,0 1-1 0 0,0-1 1 0 0,-1 0 0 0 0,0 1 0 0 0,1-1-1 0 0,-1 0 1 0 0,0 1 0 0 0,-1-1 0 0 0,1 0-1 0 0,-1 0 1 0 0,1 0 0 0 0,-1 0 0 0 0,0 0 0 0 0,0 0-1 0 0,0 0 1 0 0,0-1 0 0 0,-1 1 0 0 0,1-1-1 0 0,-1 0 1 0 0,1 1 0 0 0,-1-1 0 0 0,0 0-1 0 0,0-1 1 0 0,0 1 0 0 0,-2 0-22 0 0,-5 6-23 0 0,-1-2 0 0 0,0 0 0 0 0,-1 0 0 0 0,0-1 1 0 0,0 0-1 0 0,0-1 0 0 0,0 0 0 0 0,0-1 0 0 0,-1-1 0 0 0,0 0 0 0 0,-5 0 23 0 0,-52 1-5701 0 0,58-9-4655 0 0,12 5 826 0 0</inkml:trace>
  <inkml:trace contextRef="#ctx0" brushRef="#br0" timeOffset="43883.962">6809 313 0 0 0,'0'0'597'0'0,"0"0"977"0"0,0 0 363 0 0,0 0 114 0 0,0 0 57 0 0,0 0-102 0 0,0 0-306 0 0,0 0-367 0 0,0 0-364 0 0,0 0-243 0 0,0 0-101 0 0,0 0 54 0 0,0 0 80 0 0,18 4 1765 0 0,78 58 1289 0 0,-70-37-3603 0 0,-2 0-1 0 0,0 2 1 0 0,-2 1 0 0 0,-2 0-1 0 0,0 2 1 0 0,-2 0 0 0 0,-1 1-1 0 0,-1 1 1 0 0,-2 1 0 0 0,-1 0 0 0 0,-2 0-1 0 0,-1 1 1 0 0,0 9-210 0 0,2 13 13 0 0,-3 2 0 0 0,-1-1 0 0 0,-4 1 0 0 0,-2 1 0 0 0,-2-1-1 0 0,-3 0 1 0 0,-2 0 0 0 0,-3-1 0 0 0,-3 0 0 0 0,-2 0 0 0 0,-2-1 0 0 0,-3-1 0 0 0,-7 10-13 0 0,13-40-102 0 0,-1-1 1 0 0,-1 0-1 0 0,-1-1 0 0 0,-1 0 1 0 0,-1-2-1 0 0,-16 17 102 0 0,-74 57-4491 0 0,79-79 441 0 0,9-6-4555 0 0,12-3 66 0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6:33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6481 0 0,'0'0'1293'0'0,"0"0"-507"0"0,0 0 35 0 0,0 0 383 0 0,0 0 347 0 0,0 0 119 0 0,0 0-145 0 0,0 0-254 0 0,0 0-207 0 0,0 0-154 0 0,0 0-117 0 0,20-1-75 0 0,121-10 1050 0 0,134-14 1085 0 0,-156 23-1859 0 0,-72 1-2018 0 0,-7 0-4306 0 0,-64 4-8845 0 0,19-2 9002 0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6:34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6993 0 0,'0'0'2736'0'0,"0"0"-732"0"0,0 0-501 0 0,0 0-69 0 0,0 0 26 0 0,0 0-88 0 0,0 0-166 0 0,0 0-174 0 0,0 0-108 0 0,0 0-65 0 0,0 0-33 0 0,0 0-83 0 0,16 2-98 0 0,128 6 879 0 0,154-40 150 0 0,-213 28-4054 0 0,-77 2 184 0 0,-4-1-3263 0 0,-1 1-1996 0 0,0 2-1990 0 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6:48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0 346 0 0 0,'0'0'293'0'0,"0"0"864"0"0,0 0 570 0 0,0 0 440 0 0,0 0 249 0 0,0 0-83 0 0,0 0-329 0 0,0 0-377 0 0,0 0-321 0 0,0 0-227 0 0,3-8 481 0 0,-1 5 5048 0 0,56 11-4829 0 0,95-1-526 0 0,103-21-677 0 0,-231 10-668 0 0,-25 4-48 0 0,0 0-114 0 0,0 0-182 0 0,0 0-251 0 0,0 0-302 0 0,-5 10-17122 0 0,5-9 10935 0 0</inkml:trace>
  <inkml:trace contextRef="#ctx0" brushRef="#br0" timeOffset="538.246">733 166 9466 0 0,'0'0'1354'0'0,"0"0"-151"0"0,0 0-113 0 0,0 0 127 0 0,0 0 152 0 0,0 0 10 0 0,0 0-130 0 0,0 0-240 0 0,0 0-211 0 0,0 0-144 0 0,0 0-89 0 0,0 0-37 0 0,0 0-23 0 0,4-12-18 0 0,15-35-23 0 0,14 26 515 0 0,-26 20-804 0 0,144-6 1294 0 0,-148 6-1451 0 0,1 0 0 0 0,-1 1 0 0 0,0 0 0 0 0,1 0-1 0 0,-1 0 1 0 0,1 0 0 0 0,-1 0 0 0 0,0 1 0 0 0,1-1 0 0 0,-1 1-1 0 0,0 0 1 0 0,0 0 0 0 0,1 0 0 0 0,-1 1 0 0 0,0-1 0 0 0,0 1-1 0 0,0 0 1 0 0,0-1 0 0 0,-1 1 0 0 0,1 1 0 0 0,0-1 0 0 0,-1 0-1 0 0,0 1 1 0 0,1-1 0 0 0,-1 1 0 0 0,0-1 0 0 0,0 1 0 0 0,0 0-1 0 0,-1 0 1 0 0,1 0 0 0 0,-1 0 0 0 0,0 0 0 0 0,0 1 0 0 0,0-1-1 0 0,1 1-17 0 0,-5 8 50 0 0,0 0 0 0 0,0-1-1 0 0,-1 1 1 0 0,0-1-1 0 0,-1 0 1 0 0,0 0-1 0 0,-1-1 1 0 0,0 1 0 0 0,0-1-1 0 0,-1-1 1 0 0,-1 1-1 0 0,0-1 1 0 0,0 0 0 0 0,-2 0-50 0 0,-3 6 27 0 0,-143 177 190 0 0,151-186-207 0 0,0 0 0 0 0,1 0-1 0 0,0 0 1 0 0,1 1-1 0 0,-1-1 1 0 0,1 1 0 0 0,0 0-1 0 0,1 0 1 0 0,0 0 0 0 0,0 0-1 0 0,0 0 1 0 0,1 0 0 0 0,0 1-1 0 0,1-1 1 0 0,-1 1 0 0 0,2-1-1 0 0,-1 2-9 0 0,1-5 13 0 0,1 0 1 0 0,-1 0-1 0 0,1 0 0 0 0,0 0 0 0 0,0-1 0 0 0,1 1 0 0 0,-1-1 0 0 0,1 1 1 0 0,-1-1-1 0 0,1 0 0 0 0,0 0 0 0 0,0 0 0 0 0,1-1 0 0 0,-1 1 0 0 0,1-1 1 0 0,-1 1-1 0 0,1-1 0 0 0,0 0 0 0 0,-1-1 0 0 0,1 1 0 0 0,0-1 0 0 0,0 1 1 0 0,0-1-1 0 0,4 0-13 0 0,104 9 278 0 0,-104-10-261 0 0,8-2-368 0 0,1 0-1 0 0,-1-1 1 0 0,0-1-1 0 0,0 0 1 0 0,0-1-1 0 0,0-1 1 0 0,-1-1-1 0 0,0 0 1 0 0,0-1 0 0 0,-1 0-1 0 0,8-7 352 0 0,37-25-5899 0 0,-8 0-4795 0 0,-37 29 2855 0 0</inkml:trace>
  <inkml:trace contextRef="#ctx0" brushRef="#br0" timeOffset="815.319">1593 192 6329 0 0,'0'0'3669'0'0,"0"0"-1618"0"0,0 0-644 0 0,0 0-26 0 0,0 0 53 0 0,0 0-91 0 0,0 0-185 0 0,-34 20-260 0 0,-105 66-225 0 0,134-83-616 0 0,-1 0 0 0 0,1 0 0 0 0,0 0 0 0 0,0 1 0 0 0,0 0 1 0 0,0 0-1 0 0,1 0 0 0 0,0 0 0 0 0,0 1 0 0 0,0 0 0 0 0,0 0 0 0 0,1 0 0 0 0,-1 0 0 0 0,-1 5-57 0 0,-2 5 137 0 0,1-6-50 0 0,0 0-1 0 0,1 1 1 0 0,0 0-1 0 0,1 0 1 0 0,0 1-1 0 0,0-1 1 0 0,1 1-1 0 0,1 0 1 0 0,0 0-1 0 0,0 0 1 0 0,1 0-1 0 0,0 0 1 0 0,1 0-1 0 0,0 0 1 0 0,2 7-87 0 0,1-13 47 0 0,0-1 0 0 0,0 0 1 0 0,1 0-1 0 0,-1 0 0 0 0,1 0 1 0 0,0 0-1 0 0,0-1 0 0 0,0 0 1 0 0,1 0-1 0 0,-1 0 0 0 0,1 0 1 0 0,0 0-1 0 0,0-1 0 0 0,0 0 1 0 0,0 0-1 0 0,0-1 0 0 0,0 1 1 0 0,0-1-1 0 0,1 0 0 0 0,-1-1 1 0 0,0 1-1 0 0,1-1 0 0 0,-1 0 0 0 0,0 0 1 0 0,1-1-1 0 0,-1 1 0 0 0,0-1-47 0 0,13 0 131 0 0,-1 0 0 0 0,0-2 0 0 0,0 1 0 0 0,0-2 0 0 0,-1 0 0 0 0,1-1-1 0 0,-1-1 1 0 0,0-1 0 0 0,0 0 0 0 0,-1-1 0 0 0,0 0 0 0 0,0-1 0 0 0,-1-1-1 0 0,0 0 1 0 0,-1-1 0 0 0,0-1 0 0 0,-1 0 0 0 0,0-1 0 0 0,-1 0 0 0 0,0 0-1 0 0,-1-1 1 0 0,-1-1 0 0 0,0 0 0 0 0,-1 0 0 0 0,0-3-131 0 0,-5 12-34 0 0,-1 0 1 0 0,0 0-1 0 0,0-1 1 0 0,0 1-1 0 0,-1-1 1 0 0,0 1-1 0 0,-1-1 1 0 0,1 1-1 0 0,-1-1 1 0 0,0 1-1 0 0,-1-1 1 0 0,0 1 0 0 0,0-1-1 0 0,0 1 1 0 0,-1 0-1 0 0,1-1 1 0 0,-2 1-1 0 0,1 0 1 0 0,-1 0-1 0 0,0 0 1 0 0,0 0-1 0 0,0 1 1 0 0,-1-1-1 0 0,0 1 1 0 0,0 0-1 0 0,0 0 1 0 0,-1 1-1 0 0,-2-3 34 0 0,0 1-229 0 0,-1 1 0 0 0,1 0 1 0 0,-1 0-1 0 0,0 1 0 0 0,0 0 0 0 0,0 0 0 0 0,-1 1 0 0 0,1 0 0 0 0,-1 1 0 0 0,0 0 1 0 0,1 0-1 0 0,-1 1 0 0 0,0 0 0 0 0,-4 0 229 0 0,-32 8-4818 0 0,6 15-5389 0 0,29-11 2248 0 0</inkml:trace>
  <inkml:trace contextRef="#ctx0" brushRef="#br0" timeOffset="1435.861">1972 350 8370 0 0,'0'0'2835'0'0,"0"0"-349"0"0,0 0-268 0 0,0 0-221 0 0,0 0-317 0 0,0 0-342 0 0,0 0-299 0 0,0 0-270 0 0,0 0-167 0 0,0 0-96 0 0,0 0-61 0 0,0 0 7 0 0,0 0-41 0 0,3-11-22 0 0,8-37-19 0 0,23 5 550 0 0,103-68 154 0 0,-83 89-1072 0 0,-54 22-22 0 0,0 15-32 0 0,-3 64-12 0 0,4-78 69 0 0,0 1 0 0 0,1-1 0 0 0,-1 0 0 0 0,0 0-1 0 0,1 1 1 0 0,-1-1 0 0 0,1 0 0 0 0,-1 0 0 0 0,1-1-1 0 0,0 1 1 0 0,-1 0 0 0 0,1 0 0 0 0,0-1 0 0 0,-1 1 0 0 0,1-1-1 0 0,0 0 1 0 0,0 1 0 0 0,0-1 0 0 0,-1 0 0 0 0,1 0 0 0 0,0 0-1 0 0,0 0 1 0 0,0-1 0 0 0,-1 1 0 0 0,1 0 0 0 0,0-1-1 0 0,0 1 1 0 0,-1-1 0 0 0,1 0 0 0 0,0 1 0 0 0,-1-1 0 0 0,1 0-1 0 0,-1 0 1 0 0,1 0 0 0 0,-1 0 0 0 0,1 0 0 0 0,-1 0 0 0 0,0-1-1 0 0,1 0-4 0 0,132-100 159 0 0,-93 83-260 0 0,-37 63 22 0 0,-17 69-104 0 0,13-65-4308 0 0,12-41-2066 0 0,-5-6-1960 0 0,-2-1 331 0 0</inkml:trace>
  <inkml:trace contextRef="#ctx0" brushRef="#br0" timeOffset="1681.633">2959 0 11707 0 0,'0'0'2965'0'0,"0"0"-1117"0"0,0 0-460 0 0,0 0 9 0 0,0 0-30 0 0,0 0-182 0 0,0 0-221 0 0,0 0-223 0 0,0 0-159 0 0,-32 28-87 0 0,-102 88-51 0 0,-10 13 576 0 0,-151 158-327 0 0,201-191-1444 0 0,59-52-4390 0 0,33-41 3752 0 0,1-2-2088 0 0,1-1-3372 0 0,0 0 6833 0 0,0 0-9157 0 0</inkml:trace>
  <inkml:trace contextRef="#ctx0" brushRef="#br0" timeOffset="2187.749">2898 453 3249 0 0,'0'0'3833'0'0,"0"0"-973"0"0,0 0-537 0 0,0 0-158 0 0,0 0-278 0 0,0 0-459 0 0,0 0-393 0 0,0 0-249 0 0,0 0-132 0 0,0 0-18 0 0,0 0 13 0 0,0 0-24 0 0,-6 1-54 0 0,-82 42 1679 0 0,-84 53-1078 0 0,111-52-1013 0 0,61-43-161 0 0,0 0 0 0 0,-1 0 1 0 0,1-1-1 0 0,0 1 1 0 0,0 0-1 0 0,0 0 0 0 0,-1-1 1 0 0,1 1-1 0 0,0 0 1 0 0,0 0-1 0 0,0 0 0 0 0,0-1 1 0 0,1 1-1 0 0,-1 0 1 0 0,0 0-1 0 0,0-1 0 0 0,0 1 1 0 0,1 0-1 0 0,-1 0 0 0 0,0-1 1 0 0,1 1-1 0 0,-1 0 1 0 0,0-1-1 0 0,1 1 0 0 0,-1 0 1 0 0,1-1-1 0 0,-1 1 1 0 0,1-1-1 0 0,-1 1 0 0 0,1-1 1 0 0,0 1-1 0 0,-1-1 1 0 0,1 1-1 0 0,0-1 0 0 0,-1 1 1 0 0,1-1-1 0 0,0 0 1 0 0,0 0-1 0 0,-1 1 0 0 0,1-1 1 0 0,0 0-1 0 0,0 0 0 0 0,-1 0 1 0 0,1 0-1 0 0,0 0 1 0 0,0 0-1 0 0,0 0 0 0 0,-1 0 1 0 0,1 0-1 0 0,0 0 1 0 0,0 0-1 0 0,-1 0 0 0 0,2-1 2 0 0,0 2 14 0 0,113 14 63 0 0,-110-14-71 0 0,1 0 1 0 0,-1 0-1 0 0,1 1 1 0 0,-1-1-1 0 0,0 1 1 0 0,1 0-1 0 0,-1 1 1 0 0,0-1-1 0 0,0 1 1 0 0,0 0-1 0 0,-1 0 1 0 0,1 1-1 0 0,-1-1 1 0 0,0 1-1 0 0,0 0 1 0 0,0 0-1 0 0,0 0 1 0 0,-1 1-1 0 0,1 0 1 0 0,-1-1-1 0 0,0 1 1 0 0,-1 0-1 0 0,1 0 1 0 0,-1 0-1 0 0,0 1 1 0 0,0-1-1 0 0,-1 1 1 0 0,1-1-1 0 0,-1 5-6 0 0,-2-4 44 0 0,-1 0 0 0 0,0 0 0 0 0,-1-1 0 0 0,1 1 0 0 0,-1-1 0 0 0,0 0 0 0 0,0 0 0 0 0,-1 0 0 0 0,0 0 0 0 0,0 0 0 0 0,0-1 0 0 0,0 0 0 0 0,0 0 0 0 0,-1 0 0 0 0,0 0 0 0 0,0-1 0 0 0,0 0 0 0 0,0 0 0 0 0,-1 0 0 0 0,1 0 0 0 0,-1-1 0 0 0,1 0 0 0 0,-1 0 0 0 0,0-1 0 0 0,-5 1-44 0 0,1 2 0 0 0,-129 22-12 0 0,80-25-1296 0 0,42-29-5598 0 0,21 4-6068 0 0,1 17 6599 0 0</inkml:trace>
  <inkml:trace contextRef="#ctx0" brushRef="#br0" timeOffset="2737.256">2935 335 2168 0 0,'0'0'3041'0'0,"0"0"-866"0"0,0 0-308 0 0,0 0 99 0 0,0 0-22 0 0,0 0-276 0 0,0 0-426 0 0,0 0-352 0 0,0 0-206 0 0,0 0-57 0 0,0 0 12 0 0,0 0 12 0 0,0 0-13 0 0,26 4 2584 0 0,62-19-522 0 0,40 1-1291 0 0,-127 15-1397 0 0,0 0-1 0 0,0 0 1 0 0,0 0-1 0 0,0 0 1 0 0,-1 0-1 0 0,1 1 0 0 0,-1-1 1 0 0,1 0-1 0 0,0 1 1 0 0,-1-1-1 0 0,0 0 1 0 0,1 1-1 0 0,-1-1 1 0 0,0 1-1 0 0,0-1 1 0 0,0 0-1 0 0,0 1 1 0 0,0-1-1 0 0,0 1 1 0 0,0-1-1 0 0,0 0 1 0 0,-1 1-1 0 0,1-1 0 0 0,0 0 1 0 0,-1 1-1 0 0,1-1 1 0 0,-1 0-1 0 0,0 1 1 0 0,1-1-1 0 0,-2 1-11 0 0,-12 19 51 0 0,-2 0 0 0 0,0 0 1 0 0,-1-2-1 0 0,-1 0 0 0 0,-17 13-51 0 0,-5 7 42 0 0,38-39-41 0 0,1 1 0 0 0,-1-1-1 0 0,1 1 1 0 0,0 0 0 0 0,-1 0 0 0 0,1-1 0 0 0,0 1 0 0 0,-1 0 0 0 0,1 0 0 0 0,0 0 0 0 0,0 1 0 0 0,0-1 0 0 0,0 0-1 0 0,0 0 1 0 0,0 1 0 0 0,0-1 0 0 0,0 0 0 0 0,1 1 0 0 0,-1-1 0 0 0,0 1 0 0 0,1-1 0 0 0,-1 1 0 0 0,1-1 0 0 0,0 1-1 0 0,0-1 1 0 0,-1 1 0 0 0,1-1 0 0 0,0 1 0 0 0,0 0 0 0 0,0-1 0 0 0,0 1 0 0 0,1-1 0 0 0,-1 1 0 0 0,0-1 0 0 0,1 1 0 0 0,-1-1-1 0 0,1 1 1 0 0,-1-1 0 0 0,1 1 0 0 0,0-1 0 0 0,0 1 0 0 0,0-1 0 0 0,-1 0 0 0 0,1 0 0 0 0,0 1 0 0 0,1-1 0 0 0,-1 0-1 0 0,0 0 1 0 0,0 0 0 0 0,0 0 0 0 0,1 0 0 0 0,-1 0 0 0 0,0-1 0 0 0,1 1 0 0 0,-1 0 0 0 0,1-1 0 0 0,-1 1 0 0 0,1-1-1 0 0,-1 1 1 0 0,2-1-1 0 0,12 0 2 0 0,0-1-1 0 0,0-1 1 0 0,0 0-1 0 0,0-1 1 0 0,-1-1-1 0 0,0 0 1 0 0,1-1-1 0 0,12-6-1 0 0,7-3-1229 0 0,9-3-3107 0 0,-17 3-7718 0 0,-18 10 1434 0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7:26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0 10530 0 0,'0'0'1721'0'0,"0"0"-521"0"0,0 0 56 0 0,0 0 64 0 0,0 0-191 0 0,0 0-329 0 0,0 0-352 0 0,0 0-224 0 0,0 0-128 0 0,0 0-96 0 0,0 0-56 0 0,0 0-136 0 0,0 0-216 0 0,-22 177-400 0 0,22-177-633 0 0,0 0-991 0 0,0 0-1777 0 0,0 0-4969 0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7:27.1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6721 0 0,'0'0'1225'0'0,"0"0"-201"0"0,0 0 64 0 0,0 0 16 0 0,0 0-207 0 0,0 0-425 0 0,0 0-456 0 0,0 0-432 0 0,0 0-361 0 0,0 0-631 0 0,0 0-1024 0 0,0 0-1369 0 0,0 0 88 0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7:26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286 31 16227 0 0,'0'0'565'0'0,"0"0"-172"0"0,0 0-137 0 0,0 0 41 0 0,0 0 242 0 0,0 0 261 0 0,0 0 117 0 0,0 0-29 0 0,0 0-176 0 0,0 0-196 0 0,6 37-147 0 0,19 121-119 0 0,-5 19 91 0 0,7 190-438 0 0,-26-194-4954 0 0,-6-137 901 0 0,1-6-4093 0 0,4-18 2714 0 0</inkml:trace>
  <inkml:trace contextRef="#ctx0" brushRef="#br0" timeOffset="365.26">1 303 9602 0 0,'0'0'2415'0'0,"0"0"-1263"0"0,0 0-321 0 0,0 0 139 0 0,0 0 169 0 0,0 0 77 0 0,0 0-120 0 0,0 0-237 0 0,0 0-181 0 0,0 0-125 0 0,21-34-49 0 0,72-108-38 0 0,-89 136-426 0 0,0 0 0 0 0,0 1 1 0 0,0-1-1 0 0,1 1 0 0 0,0 0 1 0 0,1 0-1 0 0,-1 1 0 0 0,1 0 1 0 0,-1 0-1 0 0,1 0 0 0 0,0 1 1 0 0,1-1-1 0 0,-1 1 1 0 0,1 1-1 0 0,-1-1 0 0 0,2 1-40 0 0,11-4 131 0 0,7-5 13 0 0,1 2 0 0 0,0 1 1 0 0,1 2-1 0 0,0 0 0 0 0,0 2 1 0 0,0 1-1 0 0,18 1-144 0 0,-37 2 11 0 0,1 0 0 0 0,-1 0 0 0 0,0 1 0 0 0,1 1-1 0 0,-1-1 1 0 0,0 2 0 0 0,0-1 0 0 0,0 1 0 0 0,0 0 0 0 0,0 1 0 0 0,-1 0 0 0 0,0 1 0 0 0,0 0 0 0 0,0 0 0 0 0,0 0 0 0 0,-1 1 0 0 0,0 0-1 0 0,0 1 1 0 0,0-1 0 0 0,-1 1 0 0 0,0 1 0 0 0,0-1 0 0 0,-1 1 0 0 0,3 6-11 0 0,0 7 34 0 0,-1 0-1 0 0,-1 1 1 0 0,0 0-1 0 0,-2 0 1 0 0,-1 1-1 0 0,-1-1 1 0 0,0 1-1 0 0,-2 0 1 0 0,-1-1-1 0 0,0 1 1 0 0,-2-1 0 0 0,0 1-1 0 0,-5 9-33 0 0,-4 17 33 0 0,-3-1 1 0 0,-2-1-1 0 0,-1 0 0 0 0,-3-1 0 0 0,-2-2 0 0 0,-2 0 0 0 0,-1-1 1 0 0,-3-2-1 0 0,-20 22-33 0 0,40-50-61 0 0,-1 0 1 0 0,-1-1 0 0 0,0-1-1 0 0,0 0 1 0 0,-1 0 0 0 0,-1-1-1 0 0,1 0 1 0 0,-2-1 0 0 0,1-1-1 0 0,-1 0 1 0 0,-1-1-1 0 0,1-1 1 0 0,-1 0 0 0 0,-1-1-1 0 0,-8 2 61 0 0,-10-6-1864 0 0,33-2 1497 0 0,0 0 0 0 0,1 0 1 0 0,-1 0-1 0 0,0 0 0 0 0,1-1 0 0 0,-1 1 0 0 0,1 0 1 0 0,-1 0-1 0 0,1 0 0 0 0,-1-1 0 0 0,1 1 0 0 0,0 0 1 0 0,0-1-1 0 0,-1 1 0 0 0,1 0 0 0 0,0-1 1 0 0,0 1-1 0 0,0 0 0 0 0,1-1 0 0 0,-1 1 0 0 0,0 0 1 0 0,0-1-1 0 0,1 1 0 0 0,-1 0 0 0 0,1 0 0 0 0,-1-1 1 0 0,1 1-1 0 0,0 0 0 0 0,-1 0 0 0 0,1 0 1 0 0,0-1 365 0 0,4-6-4777 0 0,-2 1-567 0 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7:31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553 2106 5905 0 0,'0'0'3262'0'0,"0"0"-1881"0"0,0 0-643 0 0,0 0 19 0 0,0 0 193 0 0,0 0 21 0 0,0 0-129 0 0,0 0-218 0 0,0 0-247 0 0,0 0-175 0 0,0 0-116 0 0,-3 34-78 0 0,-11 101-66 0 0,11-96-391 0 0,-3 3 12 0 0,-3-21-6198 0 0,7-18 5614 0 0,0 3-6482 0 0</inkml:trace>
  <inkml:trace contextRef="#ctx0" brushRef="#br0" timeOffset="168.06">255 1753 9146 0 0,'0'0'16'0'0,"0"0"-616"0"0,0 0-408 0 0,0 0-209 0 0,0 0-383 0 0,0 0-784 0 0,0 0 31 0 0,0 0 2353 0 0</inkml:trace>
  <inkml:trace contextRef="#ctx0" brushRef="#br0" timeOffset="553.119">847 1959 5993 0 0,'0'0'2609'0'0,"0"0"-821"0"0,0 0-255 0 0,0 0 67 0 0,0 0-70 0 0,0 0-305 0 0,0 0-274 0 0,0 0-193 0 0,0 0-144 0 0,0 0-84 0 0,0 0-89 0 0,0 0-53 0 0,-16 12-30 0 0,-50 39-32 0 0,22-8 549 0 0,44-41-879 0 0,0 0-1 0 0,1 1 0 0 0,-1-1 1 0 0,1 0-1 0 0,-1 0 0 0 0,1-1 1 0 0,0 1-1 0 0,0 0 1 0 0,0 0-1 0 0,0 0 0 0 0,0 0 1 0 0,0-1-1 0 0,0 1 0 0 0,0 0 1 0 0,1-1-1 0 0,-1 1 1 0 0,1-1-1 0 0,-1 0 0 0 0,1 1 1 0 0,0-1-1 0 0,-1 0 0 0 0,1 0 1 0 0,0 0-1 0 0,0 0 1 0 0,0 0-1 0 0,0 0 0 0 0,-1-1 1 0 0,1 1-1 0 0,0-1 0 0 0,1 1 1 0 0,-1-1-1 0 0,0 0 1 0 0,0 0-1 0 0,0 0 0 0 0,0 0 1 0 0,0 0-1 0 0,0 0 0 0 0,1-1 5 0 0,1 2 10 0 0,37 6 10 0 0,-32-6 1 0 0,1 0-1 0 0,-1 0 0 0 0,0 1 0 0 0,0 0 0 0 0,0 1 0 0 0,0-1 0 0 0,0 2 0 0 0,-1-1 1 0 0,1 1-1 0 0,-1 1 0 0 0,0 0 0 0 0,0 0 0 0 0,-1 0 0 0 0,4 4-20 0 0,-9-4 111 0 0,0 0-1 0 0,0-1 1 0 0,-1 1 0 0 0,0 0-1 0 0,0 0 1 0 0,0 1 0 0 0,-1-1-1 0 0,1 0 1 0 0,-1 0-1 0 0,-1 0 1 0 0,1 0 0 0 0,-1 0-1 0 0,1 0 1 0 0,-2 0-1 0 0,1 1-110 0 0,-1 1 18 0 0,0-1 0 0 0,-1 0 0 0 0,1 1 0 0 0,-2-1 0 0 0,1 0 1 0 0,0 0-1 0 0,-1-1 0 0 0,0 1 0 0 0,-1-1 0 0 0,1 0 0 0 0,-1 0 0 0 0,0 0 0 0 0,0-1 0 0 0,0 0 0 0 0,-1 0 0 0 0,0 0 0 0 0,-5 2-18 0 0,-40 8-3027 0 0,37-19-1019 0 0,11-2-3479 0 0,2 0-1498 0 0</inkml:trace>
  <inkml:trace contextRef="#ctx0" brushRef="#br0" timeOffset="-3952.003">12 1175 7346 0 0,'0'0'2299'0'0,"0"0"-137"0"0,0 0-3 0 0,0 0-103 0 0,0 0-344 0 0,0 0-433 0 0,0 0-232 0 0,0 0-152 0 0,0 0-144 0 0,0 0-114 0 0,0 0-83 0 0,0 0-74 0 0,-2-36-67 0 0,-5-111-47 0 0,5 29 465 0 0,2 109-807 0 0,0 1 0 0 0,1 0 0 0 0,0 0 0 0 0,0 0 0 0 0,1 0 0 0 0,0 0 0 0 0,1 0 1 0 0,0 0-1 0 0,0 1 0 0 0,1-1 0 0 0,-1 1 0 0 0,2 0 0 0 0,-1 0 0 0 0,1 0 0 0 0,0 1 1 0 0,0-1-1 0 0,1 1 0 0 0,0 1 0 0 0,2-3-24 0 0,60-14-3532 0 0,-51 38-2879 0 0,-10 1-3432 0 0,-6-10 4184 0 0</inkml:trace>
  <inkml:trace contextRef="#ctx0" brushRef="#br0" timeOffset="-3703.048">279 914 2184 0 0,'0'0'1929'0'0,"0"0"74"0"0,0 0 207 0 0,0 0 148 0 0,0 0-55 0 0,0 0-288 0 0,0 0-336 0 0,0 0-297 0 0,0 0-234 0 0,0 0-192 0 0,0 0-133 0 0,0 0-106 0 0,28-15-130 0 0,89-47-97 0 0,-82 34-89 0 0,-19-66 801 0 0,-18 92-1196 0 0,0 0 0 0 0,0 0 0 0 0,0 0 1 0 0,0 1-1 0 0,0-1 0 0 0,0 1 0 0 0,-1-1 1 0 0,1 1-1 0 0,-1 0 0 0 0,1 0 0 0 0,-1 0 1 0 0,0 0-1 0 0,1 1 0 0 0,-1-1 0 0 0,0 1 1 0 0,1-1-1 0 0,-1 1 0 0 0,0 0 0 0 0,0 0 1 0 0,1 0-1 0 0,-1 0 0 0 0,0 1 0 0 0,1-1 1 0 0,-1 1-1 0 0,0 0 0 0 0,1 0 0 0 0,-1-1 1 0 0,1 2-1 0 0,-2-1-6 0 0,-6 5-42 0 0,1 0 0 0 0,-1 0 1 0 0,1 1-1 0 0,0 0 0 0 0,1 0 1 0 0,0 1-1 0 0,0 0 0 0 0,1 1 0 0 0,0-1 1 0 0,0 2-1 0 0,1-1 0 0 0,0 1 1 0 0,1 0-1 0 0,-4 7 42 0 0,6-9-74 0 0,-1 1-1 0 0,1 0 1 0 0,0 0 0 0 0,1 0-1 0 0,0 0 1 0 0,0 0 0 0 0,1 0-1 0 0,0 0 1 0 0,1 0 0 0 0,0 1 0 0 0,0-1-1 0 0,1 1 75 0 0,0-7-63 0 0,-1 1-1 0 0,1 0 1 0 0,0-1-1 0 0,0 1 1 0 0,1-1-1 0 0,-1 1 1 0 0,1-1-1 0 0,-1 1 1 0 0,1-1-1 0 0,0 0 1 0 0,1 0-1 0 0,-1 0 1 0 0,0 0 0 0 0,1 0-1 0 0,-1-1 1 0 0,1 1-1 0 0,0-1 1 0 0,0 1-1 0 0,0-1 1 0 0,0 0-1 0 0,1 0 1 0 0,-1-1-1 0 0,0 1 1 0 0,1-1-1 0 0,-1 1 1 0 0,1-1-1 0 0,0 0 1 0 0,-1 0-1 0 0,5 0 64 0 0,2 0-289 0 0,1-1 0 0 0,0 1 0 0 0,0-2-1 0 0,0 0 1 0 0,0 0 0 0 0,-1-1 0 0 0,1 0-1 0 0,-1-1 1 0 0,1 0 0 0 0,-1 0 0 0 0,0-1 0 0 0,0-1-1 0 0,1 0 290 0 0,79-46-7168 0 0,-48 25 403 0 0,-24 18 3207 0 0</inkml:trace>
  <inkml:trace contextRef="#ctx0" brushRef="#br0" timeOffset="-3455.938">879 590 1552 0 0,'0'0'2496'0'0,"0"0"-171"0"0,0 0-69 0 0,0 0-111 0 0,0 0-295 0 0,0 0-404 0 0,0 0-339 0 0,0 0-289 0 0,0 0-197 0 0,0 0-124 0 0,0 0-65 0 0,0 0-24 0 0,0 0-16 0 0,-21 30-21 0 0,-63 95-38 0 0,83-124-319 0 0,0 0 0 0 0,-1 0 0 0 0,1 0 0 0 0,0 0-1 0 0,-1 0 1 0 0,1 0 0 0 0,0 0 0 0 0,0 0-1 0 0,0 0 1 0 0,0 1 0 0 0,0-1 0 0 0,0 0 0 0 0,0 1-1 0 0,0-1 1 0 0,1 1 0 0 0,-1-1 0 0 0,0 1 0 0 0,1-1-1 0 0,-1 1 1 0 0,1-1 0 0 0,0 1 0 0 0,0 0-1 0 0,-1-1 1 0 0,1 1 0 0 0,0-1 0 0 0,0 1 0 0 0,1 0-1 0 0,-1-1 1 0 0,0 1 0 0 0,0-1 0 0 0,1 1 0 0 0,-1 0-1 0 0,1-1 1 0 0,-1 1 0 0 0,1 0-14 0 0,3 1 106 0 0,3 4-30 0 0,0-2 0 0 0,1 1 1 0 0,0-1-1 0 0,0 0 0 0 0,0-1 1 0 0,1 1-1 0 0,-1-2 0 0 0,1 1 1 0 0,0-1-1 0 0,0-1 0 0 0,0 0 1 0 0,1 0-1 0 0,-1 0 0 0 0,0-2 1 0 0,1 1-1 0 0,-1-1 0 0 0,1 0 1 0 0,-1-1-1 0 0,0 0 0 0 0,1 0 1 0 0,-1-1-77 0 0,5-1-3 0 0,0 0 1 0 0,0-1 0 0 0,-1-1 0 0 0,0 0 0 0 0,0-1 0 0 0,0 0-1 0 0,0-1 1 0 0,-1 0 0 0 0,0-1 0 0 0,0-1 2 0 0,54-67-5165 0 0,-57 54 1355 0 0,-1 0-3489 0 0,-4 15 2354 0 0</inkml:trace>
  <inkml:trace contextRef="#ctx0" brushRef="#br0" timeOffset="-3199.954">1350 100 9362 0 0,'0'0'2915'0'0,"0"0"-989"0"0,0 0-406 0 0,0 0-101 0 0,0 0-172 0 0,0 0-257 0 0,0 0-235 0 0,0 0-153 0 0,0 0-115 0 0,-8 32-83 0 0,-25 101-65 0 0,24-15 204 0 0,9-101-546 0 0,1-1 0 0 0,1 0 1 0 0,0 0-1 0 0,1 0 0 0 0,0 0 0 0 0,1-1 1 0 0,1 1-1 0 0,1-1 0 0 0,2 5 3 0 0,58 71-5382 0 0,-57-85 2889 0 0,-2-1-5575 0 0,-5-5 1527 0 0</inkml:trace>
  <inkml:trace contextRef="#ctx0" brushRef="#br0" timeOffset="-3034.68">1120 512 8850 0 0,'0'0'2208'0'0,"0"0"-467"0"0,0 0-88 0 0,0 0-106 0 0,0 0-314 0 0,0 0-340 0 0,0 0-243 0 0,0 0-181 0 0,0 0-133 0 0,33-7-76 0 0,104-24-98 0 0,33-1-2342 0 0,-148 29-1014 0 0,0 0-5834 0 0,-14 2 3428 0 0</inkml:trace>
  <inkml:trace contextRef="#ctx0" brushRef="#br0" timeOffset="-2786.006">1722 512 512 0 0,'0'0'2433'0'0,"0"0"-1153"0"0,0 0-240 0 0,0 0-136 0 0,0 0-336 0 0,0 0-376 0 0,0 0-368 0 0,0 0-224 0 0,0 0-304 0 0,0 0-360 0 0,0 0-272 0 0,0 0-537 0 0,0 0 497 0 0,24 37 1376 0 0,-24-41 0 0 0</inkml:trace>
  <inkml:trace contextRef="#ctx0" brushRef="#br0" timeOffset="-2533.73">1740 339 440 0 0,'0'0'2914'0'0,"0"0"-55"0"0,0 0 2 0 0,0 0-28 0 0,0 0-220 0 0,0 0-484 0 0,-14-32-534 0 0,-47-97-475 0 0,25 81 446 0 0,35 47-1734 0 0,-1 31-9356 0 0,2-20 3190 0 0,0-2 1430 0 0</inkml:trace>
  <inkml:trace contextRef="#ctx0" brushRef="#br0" timeOffset="-2285.98">1854 336 5457 0 0,'0'0'4116'0'0,"0"0"-1832"0"0,0 0-779 0 0,0 0-208 0 0,0 0-306 0 0,0 0-362 0 0,0 0-266 0 0,0 0-160 0 0,0 0-95 0 0,0 0-56 0 0,0 0-8 0 0,0 0-9 0 0,-6 30-2 0 0,-15 94 4 0 0,20-124-36 0 0,1 1 1 0 0,-1 0-1 0 0,1 0 0 0 0,-1 0 0 0 0,1 0 0 0 0,-1 0 0 0 0,1 0 1 0 0,0 0-1 0 0,0 0 0 0 0,-1 0 0 0 0,1 0 0 0 0,0 0 0 0 0,0 0 0 0 0,0 0 1 0 0,0 0-1 0 0,0 0 0 0 0,0 0 0 0 0,0 0 0 0 0,0 0 0 0 0,1 0 1 0 0,-1 0-1 0 0,0 0 0 0 0,1 0 0 0 0,-1-1 0 0 0,1 1 0 0 0,-1 0 0 0 0,1 0 1 0 0,-1 0-1 0 0,1 0 0 0 0,-1 0 0 0 0,1-1 0 0 0,0 1 0 0 0,-1 0 1 0 0,1-1-1 0 0,0 1 0 0 0,0 0 0 0 0,0-1 0 0 0,-1 1 0 0 0,1-1 0 0 0,0 1 1 0 0,0-1-1 0 0,0 1 0 0 0,0-1 0 0 0,0 0 0 0 0,0 0 0 0 0,0 1 0 0 0,0-1 1 0 0,0 0-1 0 0,0 0 0 0 0,0 0 0 0 0,0 0 0 0 0,1 0-1 0 0,4 0 19 0 0,3 1 165 0 0,-1 0 0 0 0,0-1 0 0 0,1 0 0 0 0,-1-1 0 0 0,1 1 0 0 0,-1-2 0 0 0,0 1 0 0 0,0-1 0 0 0,0 0-1 0 0,0-1 1 0 0,0 0 0 0 0,0 0 0 0 0,-1-1 0 0 0,1 0 0 0 0,-1 0 0 0 0,0-1 0 0 0,0 1 0 0 0,-1-2 0 0 0,1 1 0 0 0,-1-1 0 0 0,0 0 0 0 0,-1 0 0 0 0,1 0 0 0 0,-1-1 0 0 0,0 0 0 0 0,-1 0 0 0 0,0 0 0 0 0,0-1-1 0 0,1-3-183 0 0,-3 4 199 0 0,1-1-1 0 0,-1 1 1 0 0,-1-1-1 0 0,1 0 0 0 0,-1 1 1 0 0,-1-1-1 0 0,1 0 1 0 0,-1 0-1 0 0,-1 1 0 0 0,1-1 1 0 0,-1 0-1 0 0,-2-6-198 0 0,1 11-64 0 0,0-1-1 0 0,0 1 1 0 0,0 0-1 0 0,0 0 1 0 0,-1 1-1 0 0,0-1 1 0 0,1 0 0 0 0,-1 1-1 0 0,0 0 1 0 0,0-1-1 0 0,0 1 1 0 0,-1 0-1 0 0,1 1 1 0 0,0-1 0 0 0,-1 0-1 0 0,1 1 1 0 0,-1 0-1 0 0,0 0 1 0 0,1 0-1 0 0,-1 0 1 0 0,0 1 0 0 0,1-1-1 0 0,-1 1 1 0 0,0 0-1 0 0,0 0 1 0 0,1 1-1 0 0,-1-1 1 0 0,0 1 0 0 0,0-1 64 0 0,-18 20-4234 0 0,11-4-4374 0 0,8-9-1630 0 0</inkml:trace>
  <inkml:trace contextRef="#ctx0" brushRef="#br0" timeOffset="-2039.983">2212 417 7930 0 0,'0'0'3628'0'0,"0"0"-1022"0"0,0 0-475 0 0,0 0-279 0 0,0 0-332 0 0,0 0-325 0 0,0 0-247 0 0,0 0-211 0 0,20-32-190 0 0,67-97-148 0 0,-28 44 166 0 0,-39 62-339 0 0,-19 45-421 0 0,-4-18 189 0 0,1 1-1 0 0,0-1 1 0 0,1 1-1 0 0,-1-1 1 0 0,1 1-1 0 0,0 0 1 0 0,0-1-1 0 0,0 1 1 0 0,0 0-1 0 0,1 0 1 0 0,0 0-1 0 0,0 0 1 0 0,1 0-1 0 0,-1-1 1 0 0,1 1-1 0 0,0 0 0 0 0,0 0 1 0 0,0 0-1 0 0,1-1 1 0 0,0 1-1 0 0,0-1 1 0 0,0 1-1 0 0,0-1 1 0 0,1 0-1 0 0,0 0 1 0 0,0 0-1 0 0,0 0 1 0 0,0-1-1 0 0,0 1 1 0 0,1-1-1 0 0,0 0 1 0 0,-1 0-1 0 0,1 0 1 0 0,0 0-1 0 0,1 0 1 0 0,-1-1-1 0 0,0 0 1 0 0,1 0-1 0 0,-1 0 1 0 0,1-1-1 0 0,0 1 1 0 0,0-1 6 0 0,11-2 79 0 0,-1-1 1 0 0,0 0 0 0 0,0-1-1 0 0,0 0 1 0 0,0-1-1 0 0,-1-1 1 0 0,1-1 0 0 0,-1 0-1 0 0,0 0 1 0 0,-1-2-1 0 0,0 1 1 0 0,0-2 0 0 0,0 0-1 0 0,-1 0 1 0 0,-1-1-1 0 0,1-1 1 0 0,5-7-80 0 0,3 1-201 0 0,53-50-2273 0 0,-35 32-4219 0 0,-22 19-4891 0 0</inkml:trace>
  <inkml:trace contextRef="#ctx0" brushRef="#br0" timeOffset="-917.383">1641 531 0 0 0,'-16'-19'77'0'0,"15"19"195"0"0,1 0-32 0 0,0 0-70 0 0,0 0-53 0 0,0 0-17 0 0,1-12 5946 0 0,13-9 576 0 0,-14 21-5959 0 0,0 0 43 0 0,0 0 7 0 0,0 0-23 0 0,0 0-34 0 0,0 0-64 0 0,-4 19 1734 0 0,1-8-2104 0 0,1 0 0 0 0,1 0 0 0 0,-1 1 0 0 0,2-1 0 0 0,-1 1 0 0 0,2-1 0 0 0,0 1 0 0 0,0-1 0 0 0,1 1 0 0 0,0-1 0 0 0,1 0 0 0 0,0 0 1 0 0,1 0-1 0 0,1 2-222 0 0,8 33 74 0 0,-10-17-3045 0 0,-7-11-8024 0 0,1-14 1788 0 0</inkml:trace>
  <inkml:trace contextRef="#ctx0" brushRef="#br0" timeOffset="1754.619">2164 1709 8586 0 0,'0'0'1013'0'0,"0"0"-266"0"0,0 0-40 0 0,0 0 125 0 0,0 0 88 0 0,0 0-78 0 0,0 0-237 0 0,-29 34-262 0 0,-90 111-191 0 0,113-139-147 0 0,1 0-1 0 0,0 0 1 0 0,1 1-1 0 0,-1 0 1 0 0,1 0 0 0 0,1 0-1 0 0,-1 0 1 0 0,1 1-1 0 0,0-1 1 0 0,1 1-1 0 0,0 0 1 0 0,0 2-5 0 0,-3 11-1 0 0,-19 165 69 0 0,24-182-34 0 0,0-1 0 0 0,0 1 1 0 0,1-1-1 0 0,-1 1 0 0 0,1-1 0 0 0,-1 0 1 0 0,1 1-1 0 0,0-1 0 0 0,1 0 1 0 0,-1 1-1 0 0,0-1 0 0 0,1 0 1 0 0,0 0-1 0 0,0 0 0 0 0,0-1 1 0 0,0 1-1 0 0,0 0 0 0 0,0-1 1 0 0,1 1-1 0 0,-1-1 0 0 0,1 0 1 0 0,0 0-1 0 0,0 0 0 0 0,0 0 1 0 0,0 0-1 0 0,0 0 0 0 0,0-1 1 0 0,0 0-1 0 0,0 1 0 0 0,1-1 1 0 0,2 0-35 0 0,-1-1 162 0 0,-1 1 1 0 0,1-2 0 0 0,-1 1 0 0 0,0 0-1 0 0,1-1 1 0 0,-1 0 0 0 0,0 0-1 0 0,1 0 1 0 0,-1-1 0 0 0,0 1-1 0 0,0-1 1 0 0,0 0 0 0 0,0 0 0 0 0,0 0-1 0 0,-1-1 1 0 0,1 1 0 0 0,-1-1-1 0 0,1 0 1 0 0,-1 0 0 0 0,0 0-1 0 0,0-1 1 0 0,0 1 0 0 0,-1-1 0 0 0,2-2-163 0 0,7-13 178 0 0,0 0 0 0 0,-2-1 0 0 0,0 0 0 0 0,-1-1 1 0 0,-2 0-1 0 0,0 0 0 0 0,-1 0 0 0 0,-1-1 0 0 0,-1 0 0 0 0,-1 0 1 0 0,-1 0-1 0 0,0 1 0 0 0,-3-15-178 0 0,2 27-3 0 0,-1 1 0 0 0,1-1 1 0 0,-2 1-1 0 0,1-1 0 0 0,-1 1 0 0 0,-1 0 0 0 0,1 0 0 0 0,-1 0 0 0 0,-1 0 1 0 0,1 0-1 0 0,-1 0 0 0 0,-1 1 0 0 0,1 0 0 0 0,-1 0 0 0 0,-3-2 3 0 0,7 8-48 0 0,0-1 0 0 0,0 1 0 0 0,0 0 0 0 0,0 0 0 0 0,-1 0 0 0 0,1 0 0 0 0,0 1-1 0 0,-1-1 1 0 0,1 0 0 0 0,0 0 0 0 0,-1 1 0 0 0,1-1 0 0 0,-1 1 0 0 0,1-1 0 0 0,-1 1-1 0 0,0 0 1 0 0,1 0 0 0 0,-1-1 0 0 0,1 1 0 0 0,-1 0 0 0 0,1 0 0 0 0,-1 1 0 0 0,0-1-1 0 0,1 0 1 0 0,-1 0 0 0 0,1 1 0 0 0,-1-1 0 0 0,1 1 0 0 0,-1 0 0 0 0,1-1 0 0 0,0 1-1 0 0,-1 0 1 0 0,1 0 0 0 0,0 0 0 0 0,-1-1 0 0 0,1 2 0 0 0,0-1 0 0 0,0 0 0 0 0,0 0-1 0 0,0 0 1 0 0,0 0 0 0 0,0 1 0 0 0,0-1 0 0 0,0 0 0 0 0,1 1 0 0 0,-1-1 0 0 0,0 1-1 0 0,1-1 1 0 0,-1 1 0 0 0,1-1 0 0 0,0 1 0 0 0,-1-1 0 0 0,1 1 0 0 0,0-1 0 0 0,0 1-1 0 0,0 0 1 0 0,0-1 0 0 0,0 1 0 0 0,0 0 48 0 0,1 0 19 0 0,0 0 0 0 0,0 1 0 0 0,0-1 0 0 0,0 0 1 0 0,0 1-1 0 0,0-1 0 0 0,1 0 0 0 0,-1 0 0 0 0,1 0 0 0 0,-1 0 0 0 0,1 0 0 0 0,0 0 0 0 0,0-1 0 0 0,-1 1 0 0 0,1 0 1 0 0,1-1-1 0 0,-1 0 0 0 0,0 1 0 0 0,0-1 0 0 0,0 0 0 0 0,1 0 0 0 0,-1 0 0 0 0,1 0 0 0 0,-1-1 0 0 0,0 1 0 0 0,1-1 0 0 0,-1 1 1 0 0,1-1-1 0 0,0 0 0 0 0,-1 0 0 0 0,1 0 0 0 0,-1 0 0 0 0,1-1 0 0 0,-1 1 0 0 0,1-1 0 0 0,-1 1 0 0 0,0-1 0 0 0,1 0 1 0 0,-1 0-1 0 0,0 0 0 0 0,1 0 0 0 0,-1-1 0 0 0,0 1 0 0 0,0 0 0 0 0,0-1 0 0 0,0 1 0 0 0,0-1 0 0 0,1-1-19 0 0,18-18 476 0 0,-2-1 0 0 0,0-1 0 0 0,-1-1 1 0 0,-1 0-1 0 0,-2-1 0 0 0,0-1 0 0 0,-2 0 0 0 0,2-7-476 0 0,-8 19 258 0 0,-4 7-87 0 0,-3 7-164 0 0,0-1 0 0 0,0 0 0 0 0,0 1-1 0 0,0-1 1 0 0,0 1 0 0 0,0-1 0 0 0,1 0 0 0 0,-1 1-1 0 0,0-1 1 0 0,0 1 0 0 0,1-1 0 0 0,-1 0 0 0 0,0 1-1 0 0,1-1 1 0 0,-1 1 0 0 0,0-1 0 0 0,1 1 0 0 0,-1-1-1 0 0,1 1 1 0 0,-1 0 0 0 0,1-1 0 0 0,-1 1 0 0 0,1-1-1 0 0,-1 1 1 0 0,1 0 0 0 0,0 0 0 0 0,-1-1 0 0 0,1 1-1 0 0,-1 0 1 0 0,1 0 0 0 0,0 0 0 0 0,-1 0 0 0 0,1-1-1 0 0,0 1 1 0 0,-1 0 0 0 0,1 0 0 0 0,-1 0 0 0 0,1 0-1 0 0,0 1 1 0 0,-1-1 0 0 0,1 0 0 0 0,0 0 0 0 0,-1 0-1 0 0,1 0 1 0 0,-1 1 0 0 0,1-1 0 0 0,0 0 0 0 0,-1 0-1 0 0,1 1 1 0 0,-1-1 0 0 0,1 1 0 0 0,-1-1 0 0 0,1 0-7 0 0,14 14 34 0 0,0 1 1 0 0,-1 0-1 0 0,0 1 1 0 0,-1 1-1 0 0,-1 0 1 0 0,-1 0-1 0 0,0 1 1 0 0,-1 1 0 0 0,-1 0-1 0 0,2 8-34 0 0,12 19-12 0 0,-2 1 0 0 0,-2 1 1 0 0,-2 1-1 0 0,-2 1 0 0 0,-3 0 0 0 0,-1 1 0 0 0,-3 0 0 0 0,0 32 12 0 0,-8-68-6 0 0,2 2 3 0 0,0 1 0 0 0,-2 0 0 0 0,0-1 0 0 0,-1 1 1 0 0,-1 0-1 0 0,-1-1 0 0 0,0 1 0 0 0,-1-1 0 0 0,-1 0 0 0 0,0 0 0 0 0,-2 0 0 0 0,0-1 1 0 0,-1 0-1 0 0,-2 3 3 0 0,9-16 14 0 0,0-1 0 0 0,0 0 0 0 0,0 1 1 0 0,0-1-1 0 0,-1 0 0 0 0,1 0 0 0 0,-1 0 0 0 0,0 0 1 0 0,1 0-1 0 0,-1 0 0 0 0,0 0 0 0 0,0 0 0 0 0,0-1 1 0 0,0 1-1 0 0,0-1 0 0 0,0 0 0 0 0,-1 1 1 0 0,1-1-1 0 0,0 0 0 0 0,-1 0 0 0 0,1-1 0 0 0,-1 1 1 0 0,1 0-1 0 0,-1-1 0 0 0,1 0 0 0 0,-1 1 1 0 0,1-1-1 0 0,-1 0 0 0 0,0 0 0 0 0,1 0 0 0 0,-1-1 1 0 0,1 1-1 0 0,-1-1 0 0 0,1 1 0 0 0,-1-1 0 0 0,1 0 1 0 0,-1 0-1 0 0,1 0 0 0 0,0 0 0 0 0,-1-1 1 0 0,1 1-1 0 0,0 0 0 0 0,0-1 0 0 0,0 0 0 0 0,0 1 1 0 0,0-1-1 0 0,1 0 0 0 0,-1 0 0 0 0,0 0 0 0 0,0-2-14 0 0,-5-15 45 0 0,1 0-1 0 0,2 0 0 0 0,0 0 0 0 0,0-1 1 0 0,2 0-1 0 0,1 0 0 0 0,0 0 0 0 0,1 1 0 0 0,3-15-44 0 0,-3 31 4 0 0,5-46 18 0 0,2 0 1 0 0,2 0 0 0 0,2 0-1 0 0,2 1 1 0 0,2 1-1 0 0,3 1 1 0 0,1 0-1 0 0,3 1 1 0 0,1 1 0 0 0,2 1-1 0 0,2 1 1 0 0,29-33-23 0 0,-41 54 0 0 0,1 0 0 0 0,1 1 0 0 0,1 0 0 0 0,1 2 0 0 0,0 0 0 0 0,2 1 1 0 0,0 1-1 0 0,0 1 0 0 0,2 1 0 0 0,22-11 0 0 0,-43 24 0 0 0,0 0 0 0 0,-1 0 0 0 0,1 0 0 0 0,0 1 0 0 0,0-1 0 0 0,0 0 0 0 0,0 1-1 0 0,0-1 1 0 0,0 1 0 0 0,0-1 0 0 0,0 1 0 0 0,0 0 0 0 0,0 0 0 0 0,0 0 0 0 0,0 0 0 0 0,0 1 0 0 0,1-1 0 0 0,-1 0 0 0 0,0 1 0 0 0,0-1 0 0 0,0 1 0 0 0,-1 0-1 0 0,1 0 1 0 0,0 0 0 0 0,0 0 0 0 0,0 0 0 0 0,-1 0 0 0 0,1 0 0 0 0,0 0 0 0 0,-1 1 0 0 0,1-1 0 0 0,-1 1 0 0 0,1-1 0 0 0,-1 1 0 0 0,0 0 0 0 0,0-1 0 0 0,0 1-1 0 0,0 0 1 0 0,0 0 0 0 0,0 1 0 0 0,-1 14 4 0 0,0 0 0 0 0,-1 1 0 0 0,-1-1-1 0 0,-1 0 1 0 0,-1 0 0 0 0,0 0 0 0 0,-1 0-1 0 0,-1-1 1 0 0,0 0 0 0 0,-1 0 0 0 0,-1 0-1 0 0,-1-1 1 0 0,0 0 0 0 0,0-1 0 0 0,-2 0 0 0 0,0 0-1 0 0,0-1 1 0 0,-2-1 0 0 0,-1 2-4 0 0,-14 21 10 0 0,1-2-328 0 0,-1-1 1 0 0,-1-2-1 0 0,-2 0 1 0 0,-15 9 317 0 0,24-27-1497 0 0,6-29-10225 0 0,17 3 5314 0 0,0 6 851 0 0</inkml:trace>
  <inkml:trace contextRef="#ctx0" brushRef="#br0" timeOffset="5630.186">3868 641 6201 0 0,'0'0'1289'0'0,"0"0"-681"0"0,0 0-480 0 0,0 0-336 0 0,0 0-232 0 0,0 0-225 0 0,0 0-775 0 0,0 0-1552 0 0,0 0 511 0 0</inkml:trace>
  <inkml:trace contextRef="#ctx0" brushRef="#br0" timeOffset="32479.022">3156 1543 0 0 0,'0'0'344'0'0,"0"0"914"0"0,0 0 297 0 0,0 0 21 0 0,0 0-53 0 0,0 0-55 0 0,0 0-37 0 0,0 0-38 0 0,0 0-46 0 0,-10-5-69 0 0,-29-14-85 0 0,21 22 3963 0 0,26 31-5272 0 0,-6-31 532 0 0,28 79-76 0 0,-4 1 0 0 0,-3 1 1 0 0,-4 1-1 0 0,2 36-340 0 0,-17 203 611 0 0,-6-287-291 0 0,2-37-149 0 0,-6-15 794 0 0,0-17-775 0 0,1 0-1 0 0,1 0 1 0 0,2 0-1 0 0,1 0 1 0 0,3-19-190 0 0,-2 0 125 0 0,6-28-43 0 0,3-1 0 0 0,3 1 1 0 0,4 1-1 0 0,3 1 1 0 0,3 0-1 0 0,21-43-82 0 0,6 13 102 0 0,-48 106-100 0 0,-1 0 1 0 0,1 0-1 0 0,-1-1 1 0 0,1 1-1 0 0,0 0 1 0 0,-1 0-1 0 0,1 0 1 0 0,0 0-1 0 0,0 0 0 0 0,0 0 1 0 0,0 0-1 0 0,0 0 1 0 0,0 0-1 0 0,0 0 1 0 0,0 1-1 0 0,0-1 1 0 0,0 0-1 0 0,0 1 1 0 0,0-1-1 0 0,1 0 1 0 0,-1 1-1 0 0,0 0 1 0 0,0-1-1 0 0,1 1 1 0 0,-1 0-1 0 0,0 0 1 0 0,1-1-1 0 0,-1 1 1 0 0,0 0-1 0 0,1 0 1 0 0,-1 1-1 0 0,0-1 1 0 0,1 0-1 0 0,-1 0 1 0 0,0 1-1 0 0,1-1 1 0 0,-1 0-1 0 0,0 1 0 0 0,0 0 1 0 0,0-1-1 0 0,1 1 1 0 0,-1 0-1 0 0,0-1 1 0 0,0 1-1 0 0,0 0 1 0 0,0 0-1 0 0,0 0 1 0 0,0 0-1 0 0,0 0 1 0 0,-1 0-1 0 0,1 0 1 0 0,0 0-1 0 0,-1 0 1 0 0,1 0-1 0 0,0 1 1 0 0,-1-1-1 0 0,1 0 1 0 0,-1 0-1 0 0,0 1 1 0 0,1-1-1 0 0,-1 0 1 0 0,0 1-1 0 0,0-1 1 0 0,0 0-1 0 0,0 1-2 0 0,7 21 40 0 0,-1 0-1 0 0,-1 0 1 0 0,-1 1-1 0 0,-1 0 1 0 0,-1-1-1 0 0,-2 1 1 0 0,0 0-1 0 0,-1 0 1 0 0,-2 0-1 0 0,0-1 1 0 0,-3 8-40 0 0,4-24-9 0 0,0-1 0 0 0,-1 1 1 0 0,0-1-1 0 0,0 0 0 0 0,0 1 1 0 0,-1-1-1 0 0,0-1 1 0 0,0 1-1 0 0,0 0 0 0 0,-1-1 1 0 0,0 0-1 0 0,0 0 0 0 0,0-1 1 0 0,-1 1-1 0 0,1-1 0 0 0,-3 1 9 0 0,4-3-82 0 0,-1 1-1 0 0,1-1 0 0 0,-1 0 1 0 0,1-1-1 0 0,-1 1 1 0 0,0-1-1 0 0,0 0 0 0 0,1 0 1 0 0,-1 0-1 0 0,0-1 1 0 0,0 0-1 0 0,0 0 0 0 0,0 0 1 0 0,-4-1 82 0 0,6 0-224 0 0,1 0 1 0 0,-1 0-1 0 0,1 0 1 0 0,-1 0-1 0 0,1-1 1 0 0,0 1-1 0 0,0-1 0 0 0,0 1 1 0 0,0-1-1 0 0,0 0 1 0 0,0 0-1 0 0,0 0 1 0 0,0 0-1 0 0,1-1 1 0 0,-1 1-1 0 0,1 0 0 0 0,0 0 1 0 0,-1-1-1 0 0,1 1 1 0 0,0-1-1 0 0,0 1 1 0 0,1-1-1 0 0,-1 0 1 0 0,1 1-1 0 0,-1-1 0 0 0,1 0 1 0 0,0-2 223 0 0,-1-45-12151 0 0,4 38 6118 0 0</inkml:trace>
  <inkml:trace contextRef="#ctx0" brushRef="#br0" timeOffset="33874.159">3692 1278 0 0 0,'0'0'1142'0'0,"0"0"75"0"0,0 0-25 0 0,0 0-49 0 0,0 0-21 0 0,0 0-11 0 0,0 0-19 0 0,-8 3-38 0 0,2-1-791 0 0,1 0 1 0 0,-1 1-1 0 0,1-1 1 0 0,0 1-1 0 0,-1 0 1 0 0,2 0-1 0 0,-1 1 1 0 0,0 0 0 0 0,1-1-1 0 0,-1 2 1 0 0,1-1-1 0 0,0 0 1 0 0,-3 6-264 0 0,2-2 260 0 0,0 2 0 0 0,1-1 0 0 0,0 0 0 0 0,0 1 0 0 0,1 0 0 0 0,0-1 0 0 0,1 1 0 0 0,0 1 0 0 0,0-1 0 0 0,1 0 0 0 0,1 0 0 0 0,0 3-260 0 0,-2-7 71 0 0,1 0 0 0 0,0 0 1 0 0,1 0-1 0 0,0 0 0 0 0,0-1 0 0 0,0 1 0 0 0,0 0 0 0 0,1 0 0 0 0,0 0 0 0 0,0 0 0 0 0,1 0 0 0 0,0-1 0 0 0,0 1 0 0 0,0-1 0 0 0,1 1 0 0 0,-1-1 0 0 0,1 0 0 0 0,0 0 1 0 0,1 0-1 0 0,-1 0 0 0 0,1-1 0 0 0,0 1 0 0 0,0-1 0 0 0,1 0 0 0 0,-1 0 0 0 0,1-1 0 0 0,0 1 0 0 0,0-1 0 0 0,0 0 0 0 0,0 0 0 0 0,1-1 0 0 0,-1 0 0 0 0,1 0 0 0 0,-1 0 1 0 0,3 0-72 0 0,1-3 184 0 0,0-2 0 0 0,0 1 1 0 0,-1-1-1 0 0,1 0 1 0 0,-1-1-1 0 0,0 0 0 0 0,0 0 1 0 0,0-1-1 0 0,0 0 1 0 0,-1 0-1 0 0,0-1 0 0 0,0 1 1 0 0,0-2-1 0 0,-1 1 1 0 0,0-1-1 0 0,0 0 0 0 0,-1 0 1 0 0,1-1-1 0 0,-2 0 1 0 0,1 0-1 0 0,-1 0 0 0 0,2-5-184 0 0,1 0 182 0 0,-1 0-1 0 0,0-1 1 0 0,-1 0-1 0 0,0 0 1 0 0,-1 0-1 0 0,-1-1 1 0 0,0 1-1 0 0,-1-1 1 0 0,-1 0-1 0 0,0 0 1 0 0,-1 0-1 0 0,0 0 1 0 0,-2-4-182 0 0,2 16-15 0 0,-1-1 1 0 0,0 0-1 0 0,0 1 1 0 0,-1-1-1 0 0,1 0 1 0 0,-1 1-1 0 0,0 0 1 0 0,0-1 0 0 0,0 1-1 0 0,0 0 1 0 0,0 0-1 0 0,-1 0 1 0 0,0 0-1 0 0,1 1 1 0 0,-1-1-1 0 0,0 1 1 0 0,0-1 0 0 0,0 1-1 0 0,-1 0 1 0 0,1 0-1 0 0,0 0 1 0 0,-1 1-1 0 0,0-1 1 0 0,1 1-1 0 0,-1 0 1 0 0,0 0 0 0 0,1 0-1 0 0,-1 1 1 0 0,0-1-1 0 0,0 1 1 0 0,-3 0 14 0 0,2 0-279 0 0,0 0 1 0 0,0 0-1 0 0,0 0 1 0 0,0 1-1 0 0,0 0 1 0 0,0 0-1 0 0,1 0 1 0 0,-1 1-1 0 0,0 0 1 0 0,1-1-1 0 0,-1 2 1 0 0,1-1-1 0 0,0 0 1 0 0,0 1-1 0 0,0 0 1 0 0,-1 1 278 0 0,-39 56-10733 0 0,39-52 7818 0 0,1 4-3056 0 0</inkml:trace>
  <inkml:trace contextRef="#ctx0" brushRef="#br0" timeOffset="34388.905">4192 995 0 0 0,'0'0'1794'0'0,"0"0"-275"0"0,0 0 1 0 0,0 0 202 0 0,0 0 150 0 0,0 0-105 0 0,0 0-252 0 0,0 0-245 0 0,0 0-254 0 0,0 0-149 0 0,0 0-52 0 0,0 0-40 0 0,0 0-51 0 0,-26 20-70 0 0,-83 63-77 0 0,54-29 936 0 0,54-53-1503 0 0,0-1-1 0 0,1 1 1 0 0,-1-1 0 0 0,1 1-1 0 0,-1-1 1 0 0,0 1-1 0 0,1 0 1 0 0,-1-1-1 0 0,1 1 1 0 0,-1 0 0 0 0,1 0-1 0 0,0-1 1 0 0,-1 1-1 0 0,1 0 1 0 0,0 0-1 0 0,-1 0 1 0 0,1-1 0 0 0,0 1-1 0 0,0 0 1 0 0,0 0-1 0 0,0 0 1 0 0,0 0-1 0 0,0-1 1 0 0,0 1 0 0 0,0 0-1 0 0,0 0 1 0 0,0 0-1 0 0,0 0 1 0 0,1-1-1 0 0,-1 1 1 0 0,0 0 0 0 0,0 0-1 0 0,1 0 1 0 0,-1-1-1 0 0,1 1 1 0 0,-1 0-1 0 0,1-1 1 0 0,-1 1 0 0 0,1 0-1 0 0,-1-1 1 0 0,1 1-1 0 0,0 0 1 0 0,-1-1-1 0 0,1 1 1 0 0,0-1 0 0 0,-1 1-1 0 0,1-1 1 0 0,0 0-1 0 0,0 1 1 0 0,-1-1-1 0 0,1 0 1 0 0,0 1 0 0 0,0-1-1 0 0,0 0 1 0 0,-1 0-1 0 0,1 0 1 0 0,1 0-10 0 0,47 5 218 0 0,-48-5-214 0 0,19 0 100 0 0,-17-1-84 0 0,0-1-1 0 0,0 2 0 0 0,0-1 1 0 0,0 0-1 0 0,0 0 0 0 0,0 1 1 0 0,0 0-1 0 0,0 0 0 0 0,0 0 1 0 0,0 0-1 0 0,0 0 1 0 0,0 0-1 0 0,0 1 0 0 0,0 0 1 0 0,0-1-1 0 0,0 1 0 0 0,0 0 1 0 0,0 0-1 0 0,0 1 0 0 0,-1-1 1 0 0,1 1-1 0 0,0-1 1 0 0,-1 1-1 0 0,1 0 0 0 0,-1 0 1 0 0,0 0-1 0 0,0 0 0 0 0,1 0 1 0 0,-1 1-1 0 0,-1-1 0 0 0,1 0 1 0 0,0 1-1 0 0,-1 0 0 0 0,1-1 1 0 0,-1 1-1 0 0,0 0 1 0 0,0 0-1 0 0,0 0 0 0 0,0 1-19 0 0,0 5 76 0 0,-1 0 1 0 0,0-1-1 0 0,-1 1 0 0 0,0 0 0 0 0,-1-1 0 0 0,0 1 0 0 0,0-1 0 0 0,0 0 0 0 0,-1 0 0 0 0,-1 0 0 0 0,1 0 1 0 0,-1 0-1 0 0,0 0 0 0 0,-5 5-76 0 0,-68 82 407 0 0,59-80-432 0 0,-31 14-500 0 0,46-62-4161 0 0,27-33-3677 0 0,-13 41 2229 0 0,-8 16 2847 0 0</inkml:trace>
  <inkml:trace contextRef="#ctx0" brushRef="#br0" timeOffset="34637.7">4229 1179 0 0 0,'0'0'0'0'0,"0"0"1088"0"0,0 0 553 0 0,0 0 215 0 0,0 0 16 0 0,0 0-367 0 0,0 0-505 0 0,0 0-432 0 0,0 0-304 0 0,0 0-168 0 0,0 0-160 0 0,0 0-216 0 0,0 0-384 0 0,0 0-704 0 0,24 129-1177 0 0,-20-129-776 0 0,-2 0 1673 0 0</inkml:trace>
  <inkml:trace contextRef="#ctx0" brushRef="#br0" timeOffset="34887.839">4161 755 12043 0 0,'0'0'4569'0'0,"0"0"-3161"0"0,0 0-344 0 0,0 0-104 0 0,0 0-120 0 0,0 0-231 0 0,0 0-249 0 0,0 0-240 0 0,0 0-272 0 0,0 0-208 0 0,0 0-113 0 0,0 0-207 0 0,0 0-312 0 0,-77-26-576 0 0,88 38-1073 0 0,-4-1-1904 0 0,1-4-6017 0 0</inkml:trace>
  <inkml:trace contextRef="#ctx0" brushRef="#br0" timeOffset="35055.772">4435 586 9506 0 0,'0'0'2521'0'0,"0"0"-917"0"0,0 0-292 0 0,0 0 22 0 0,0 0-58 0 0,0 0-233 0 0,0 0-292 0 0,0 0-162 0 0,0 0-30 0 0,0 0 51 0 0,0 0 36 0 0,0 0-87 0 0,0 0-101 0 0,7 19-114 0 0,34 134 344 0 0,45 219-631 0 0,-64-312-909 0 0,3-28-4321 0 0,-22-31 2139 0 0,-3-1-814 0 0,0 0-3280 0 0,0 0 3306 0 0</inkml:trace>
  <inkml:trace contextRef="#ctx0" brushRef="#br0" timeOffset="35436.512">4435 998 2769 0 0,'0'0'1297'0'0,"0"0"66"0"0,0 0 388 0 0,0 0 162 0 0,0 0-185 0 0,0 0-320 0 0,0 0-247 0 0,0 0-204 0 0,0 0-105 0 0,0 0-41 0 0,0 0-41 0 0,34-2-22 0 0,107-9-56 0 0,-23-13 1111 0 0,-75 14-1110 0 0,-24 8-486 0 0,0-1-1 0 0,0 0 1 0 0,-1-2 0 0 0,1 0-1 0 0,-1-1 1 0 0,0-1 0 0 0,0-1-1 0 0,-1-1 1 0 0,0 0 0 0 0,-1-1-1 0 0,0 0 1 0 0,0-2 0 0 0,-1 0-1 0 0,-1-1 1 0 0,0 0 0 0 0,-1-1-1 0 0,7-8-206 0 0,-16 15 50 0 0,1 1 0 0 0,-1-1 0 0 0,0 0 0 0 0,-1 0 0 0 0,0-1 0 0 0,0 1 0 0 0,0-1 0 0 0,-1 1 0 0 0,0-1 0 0 0,-1 0 0 0 0,0 0 0 0 0,0 1 0 0 0,0-1 0 0 0,-1 0 0 0 0,0 0 0 0 0,-1 0 0 0 0,0 0 0 0 0,-1-3-50 0 0,0 8-14 0 0,-1 0-1 0 0,1 0 0 0 0,-1 1 1 0 0,0-1-1 0 0,0 1 0 0 0,0 0 0 0 0,0 0 1 0 0,-1 0-1 0 0,1 0 0 0 0,0 0 1 0 0,-1 1-1 0 0,1 0 0 0 0,-1 0 0 0 0,0 0 1 0 0,1 0-1 0 0,-1 0 0 0 0,0 1 1 0 0,0-1-1 0 0,0 1 0 0 0,1 0 0 0 0,-1 0 1 0 0,0 1-1 0 0,0-1 0 0 0,1 1 1 0 0,-1 0-1 0 0,0 0 0 0 0,1 0 1 0 0,-1 0-1 0 0,1 0 0 0 0,-1 1 0 0 0,1 0 1 0 0,-1 0-1 0 0,1 0 0 0 0,0 0 1 0 0,-2 2 14 0 0,-3 4-38 0 0,0 0 0 0 0,1 0 0 0 0,0 1 0 0 0,1 0 0 0 0,0 1 0 0 0,0-1 0 0 0,1 1 0 0 0,0 0 0 0 0,1 0 0 0 0,0 1 1 0 0,1-1-1 0 0,0 1 0 0 0,0 0 0 0 0,1 0 0 0 0,1 0 0 0 0,0 0 0 0 0,0 0 0 0 0,1 0 0 0 0,0 0 0 0 0,1 0 0 0 0,1 3 38 0 0,-1-8-134 0 0,0 1-1 0 0,0-1 0 0 0,0 1 1 0 0,1-1-1 0 0,0 0 0 0 0,0 0 1 0 0,1 0-1 0 0,0 0 0 0 0,0 0 0 0 0,0 0 1 0 0,1-1-1 0 0,-1 1 0 0 0,2-1 1 0 0,-1 0-1 0 0,0 0 0 0 0,1-1 1 0 0,0 1-1 0 0,0-1 0 0 0,0 0 1 0 0,1 0-1 0 0,-1-1 0 0 0,1 0 0 0 0,0 0 1 0 0,0 0-1 0 0,0 0 0 0 0,0-1 1 0 0,0 0-1 0 0,1 0 0 0 0,-1-1 1 0 0,1 0-1 0 0,-1 0 0 0 0,5 0 135 0 0,0-1-888 0 0,18-1-3324 0 0,-10-3-5251 0 0,-15 1 4518 0 0</inkml:trace>
  <inkml:trace contextRef="#ctx0" brushRef="#br0" timeOffset="36042.043">4270 1134 0 0 0,'0'0'1115'0'0,"0"0"-24"0"0,0 0 0 0 0,0 0 84 0 0,0 0 124 0 0,0 0 89 0 0,0 0-11 0 0,0 0-78 0 0,-7 15 3340 0 0,0 13 503 0 0,20 20-3820 0 0,-5-24-757 0 0,23 82-409 0 0,-30-90-3806 0 0,-2-10-5153 0 0,1-6-403 0 0</inkml:trace>
  <inkml:trace contextRef="#ctx0" brushRef="#br0" timeOffset="38156.465">3973 2743 232 0 0,'0'0'643'0'0,"0"0"-6"0"0,0 0 404 0 0,0 0 550 0 0,0 0 325 0 0,0 0 40 0 0,0 0-129 0 0,0 0-172 0 0,0 0-154 0 0,0 0-166 0 0,0 0-180 0 0,0 0-196 0 0,33-20-159 0 0,98-63-83 0 0,-74 39 617 0 0,-50 35-1003 0 0,0-1 1 0 0,0 0 0 0 0,-1-1-1 0 0,-1 1 1 0 0,0-1 0 0 0,0 0-1 0 0,-1-1 1 0 0,0 1-1 0 0,-1-1 1 0 0,0 1 0 0 0,-1-1-1 0 0,-1 0 1 0 0,0 0 0 0 0,0 0-1 0 0,-1-2-331 0 0,-1 11-11 0 0,-1 0 0 0 0,1 0-1 0 0,-1 0 1 0 0,0 0 0 0 0,0 0-1 0 0,0 0 1 0 0,0 1 0 0 0,-1-1-1 0 0,1 1 1 0 0,-1-1 0 0 0,0 1 0 0 0,1 0-1 0 0,-1 0 1 0 0,0 0 0 0 0,0 0-1 0 0,0 1 1 0 0,0-1 0 0 0,-1 1-1 0 0,1 0 1 0 0,0-1 0 0 0,-1 2 0 0 0,1-1-1 0 0,-1 0 1 0 0,1 1 0 0 0,-1-1-1 0 0,1 1 1 0 0,-1 0 0 0 0,1 0-1 0 0,-1 1 1 0 0,1-1 0 0 0,0 1 0 0 0,-1 0-1 0 0,1 0 1 0 0,-1 0 0 0 0,1 0-1 0 0,0 0 1 0 0,0 1 0 0 0,-1 0 11 0 0,-17 7-61 0 0,0 2 1 0 0,1 0 0 0 0,0 1 0 0 0,1 1-1 0 0,1 1 1 0 0,0 0 0 0 0,1 2-1 0 0,1 0 1 0 0,0 1 0 0 0,1 0-1 0 0,1 1 1 0 0,0 1 0 0 0,2 0 0 0 0,-3 6 60 0 0,9-16 16 0 0,0 0 1 0 0,1 0-1 0 0,0 1 1 0 0,0 0-1 0 0,1 0 1 0 0,0 0 0 0 0,1 1-1 0 0,0-1 1 0 0,1 1-1 0 0,0 0 1 0 0,0 0-1 0 0,1 0 1 0 0,1 0-1 0 0,0-1 1 0 0,0 1 0 0 0,1 0-1 0 0,1 0 1 0 0,0 0-1 0 0,0 0 1 0 0,1-1-1 0 0,0 1 1 0 0,1-1-1 0 0,0 0 1 0 0,1 0 0 0 0,0 0-1 0 0,0-1 1 0 0,1 0-1 0 0,0 0 1 0 0,1 0-1 0 0,0-1 1 0 0,1 0 0 0 0,-1 0-1 0 0,1 0 1 0 0,1-1-1 0 0,-1-1 1 0 0,6 4-17 0 0,2-5 123 0 0,0 0 1 0 0,0-1-1 0 0,1-1 1 0 0,-1 0-1 0 0,1-2 1 0 0,0 0-1 0 0,-1 0 1 0 0,1-2-1 0 0,0 0 1 0 0,8-2-124 0 0,-1-1 116 0 0,1 0 0 0 0,-1-2 0 0 0,0-1 0 0 0,-1-1 0 0 0,0-1 0 0 0,0-1 0 0 0,-1-1 0 0 0,0-1 0 0 0,6-5-116 0 0,79-70 137 0 0,-28-19-2196 0 0,-60 65-3163 0 0,-6 0-6274 0 0,-11 30 4261 0 0</inkml:trace>
  <inkml:trace contextRef="#ctx0" brushRef="#br0" timeOffset="38507.15">4877 2180 0 0 0,'0'0'1846'0'0,"0"0"386"0"0,0 0 297 0 0,0 0 126 0 0,0 0-180 0 0,0 0-368 0 0,0 0-408 0 0,0 0-358 0 0,0 0-288 0 0,0 0-210 0 0,0 0-150 0 0,0 0-107 0 0,-11 3-66 0 0,-35 9-51 0 0,23 17 212 0 0,21-21-543 0 0,-13 49-107 0 0,2 0-1 0 0,2 1 1 0 0,3 0-1 0 0,3 0 1 0 0,2 1-1 0 0,4 34-30 0 0,-4-34-2050 0 0,-4-21-4136 0 0,0-27-1807 0 0,4-11 2172 0 0</inkml:trace>
  <inkml:trace contextRef="#ctx0" brushRef="#br0" timeOffset="38762.071">4424 2394 5785 0 0,'0'0'2555'0'0,"0"0"-1300"0"0,0 0-410 0 0,0 0 132 0 0,0 0 241 0 0,0 0 130 0 0,0 0-73 0 0,0 0-246 0 0,0 0-228 0 0,0 0-197 0 0,0 0-107 0 0,0 0-55 0 0,0 0-61 0 0,31 13-32 0 0,95 44-82 0 0,-12-5 213 0 0,82 48-602 0 0,-119-47-3335 0 0,-52-43-2712 0 0,-14-8-39 0 0,-7 2 2056 0 0</inkml:trace>
  <inkml:trace contextRef="#ctx0" brushRef="#br0" timeOffset="36804.094">5742 0 5753 0 0,'0'0'3300'0'0,"0"0"-1312"0"0,0 0-481 0 0,0 0-36 0 0,0 0-9 0 0,0 0-79 0 0,0 0-207 0 0,0 0-281 0 0,0 0-203 0 0,0 0-41 0 0,0 0 15 0 0,0 0 45 0 0,0 0-29 0 0,6 16-95 0 0,30 119 724 0 0,-32-113-1139 0 0,20 121 272 0 0,6 0 1 0 0,8 5-445 0 0,-35-138-265 0 0,17 63 297 0 0,-15-23-6148 0 0,-5-49 3638 0 0,0-1-1090 0 0,0 0-1885 0 0,-2 0-1995 0 0</inkml:trace>
  <inkml:trace contextRef="#ctx0" brushRef="#br0" timeOffset="37213.056">5652 475 11146 0 0,'0'0'1005'0'0,"0"0"-332"0"0,0 0-23 0 0,0 0 172 0 0,0 0 73 0 0,0 0-108 0 0,0 0-224 0 0,0 0-215 0 0,0 0-125 0 0,0 0-81 0 0,0 0-78 0 0,34-7-85 0 0,105-24-124 0 0,-100 22-1438 0 0,0-2 1 0 0,-1-1 0 0 0,-1-2-1 0 0,26-14 1583 0 0,-43 19-1152 0 0,88-47-7116 0 0,-42 13 6866 0 0,-45 28 1311 0 0,-25 17 8714 0 0,-39 45-2169 0 0,8 47-2979 0 0,34-89-3390 0 0,0-1 0 0 0,0 0-1 0 0,0 0 1 0 0,1 1 0 0 0,0-1 0 0 0,0 0-1 0 0,0 1 1 0 0,0-1 0 0 0,1 0-1 0 0,-1 1 1 0 0,1-1 0 0 0,0 0 0 0 0,0 0-1 0 0,1 1 1 0 0,-1-1 0 0 0,1 0 0 0 0,0 0-1 0 0,0-1 1 0 0,1 1 0 0 0,-1 0-1 0 0,1-1 1 0 0,-1 1 0 0 0,1-1 0 0 0,0 0-1 0 0,0 0 1 0 0,1 0 0 0 0,-1 0-1 0 0,1-1 1 0 0,-1 0 0 0 0,1 1 0 0 0,0-1-1 0 0,0 0 1 0 0,0-1 0 0 0,0 1-1 0 0,0-1 1 0 0,0 1 0 0 0,0-1 0 0 0,2 0-85 0 0,1-1 142 0 0,1 1 0 0 0,-1-1 1 0 0,1 0-1 0 0,-1-1 0 0 0,1 1 1 0 0,-1-2-1 0 0,0 1 0 0 0,1-1 1 0 0,-1 0-1 0 0,0 0 0 0 0,0-1 0 0 0,0 0 1 0 0,-1-1-1 0 0,1 1 0 0 0,-1-1 1 0 0,0 0-1 0 0,0-1 0 0 0,0 1 1 0 0,0-1-1 0 0,-1 0 0 0 0,0-1 1 0 0,0 1-1 0 0,0-1 0 0 0,-1 0 1 0 0,0-1-1 0 0,0 1 0 0 0,0-1 1 0 0,-1 1-1 0 0,0-1 0 0 0,0 0 1 0 0,-1 0-1 0 0,1-3-142 0 0,-2 6 8 0 0,1 0 0 0 0,-1-1 1 0 0,0 1-1 0 0,0-1 0 0 0,-1 1 0 0 0,0-1 0 0 0,1 0 1 0 0,-2 1-1 0 0,1-1 0 0 0,0 1 0 0 0,-1-1 1 0 0,0 1-1 0 0,0-1 0 0 0,0 1 0 0 0,-1-1 0 0 0,1 1 1 0 0,-1 0-1 0 0,0 0 0 0 0,0 0 0 0 0,-1 0 0 0 0,1 0 1 0 0,-1 0-1 0 0,0 0 0 0 0,0 1 0 0 0,0 0 1 0 0,0-1-1 0 0,-1 1 0 0 0,1 1 0 0 0,-1-1 0 0 0,0 0 1 0 0,-2 0-9 0 0,-85-28-2221 0 0,59 31-1477 0 0,3 8-4301 0 0,17-4-3453 0 0</inkml:trace>
  <inkml:trace contextRef="#ctx0" brushRef="#br0" timeOffset="39998.22">4842 1668 136 0 0,'0'0'1351'0'0,"0"0"229"0"0,0 0 238 0 0,0 0 132 0 0,0 0 32 0 0,0 0-146 0 0,0 0-313 0 0,0 0-417 0 0,0 0-372 0 0,0 0-208 0 0,0 0-46 0 0,0 0 60 0 0,0 0 111 0 0,-3 4 60 0 0,2-3-659 0 0,0 0 1 0 0,0 1-1 0 0,0-1 0 0 0,0 0 1 0 0,0 1-1 0 0,0-1 1 0 0,1 0-1 0 0,-1 1 1 0 0,1-1-1 0 0,-1 1 1 0 0,1-1-1 0 0,-1 1 1 0 0,1-1-1 0 0,0 1 0 0 0,0-1 1 0 0,-1 1-1 0 0,1 0 1 0 0,0-1-1 0 0,1 1 1 0 0,-1-1-1 0 0,0 1 1 0 0,0-1-1 0 0,1 1 1 0 0,-1-1-1 0 0,1 1 0 0 0,-1-1 1 0 0,1 1-1 0 0,0-1 1 0 0,-1 1-1 0 0,1-1 1 0 0,0 0-1 0 0,0 0 1 0 0,0 1-1 0 0,0-1 1 0 0,0 0-1 0 0,0 0-52 0 0,37 64 521 0 0,-4 2-1 0 0,-2 1 1 0 0,-3 1-1 0 0,-4 1 1 0 0,-2 2-1 0 0,7 50-520 0 0,6 99 186 0 0,-35-212-170 0 0,15 19 46 0 0,-10-50 384 0 0,32-88 236 0 0,-25 66-614 0 0,2 1 1 0 0,1 0-1 0 0,3 1 0 0 0,1 1 1 0 0,2 1-1 0 0,11-12-68 0 0,-33 51 3 0 0,0 0-1 0 0,0 0 1 0 0,1 0-1 0 0,-1 0 1 0 0,0 0-1 0 0,1 0 1 0 0,-1 0-1 0 0,1 0 1 0 0,0 0-1 0 0,-1 0 1 0 0,1 1-1 0 0,0-1 1 0 0,-1 0-1 0 0,1 0 1 0 0,0 0-1 0 0,0 1 1 0 0,0-1-1 0 0,0 1 1 0 0,0-1-1 0 0,-1 0 1 0 0,1 1-1 0 0,0-1 1 0 0,0 1-1 0 0,0 0 1 0 0,0-1 0 0 0,1 1-1 0 0,-1 0 1 0 0,0 0-1 0 0,0 0 1 0 0,0 0-1 0 0,0 0 1 0 0,0 0-1 0 0,0 0 1 0 0,0 0-1 0 0,0 0 1 0 0,0 0-1 0 0,0 0 1 0 0,0 1-1 0 0,0-1 1 0 0,0 0-1 0 0,0 1 1 0 0,0-1-1 0 0,0 1 1 0 0,0-1-1 0 0,0 1 1 0 0,0 0-1 0 0,0-1 1 0 0,0 1-1 0 0,0 0 1 0 0,-1-1-1 0 0,1 1 1 0 0,0 0 0 0 0,-1 0-1 0 0,1 0 1 0 0,0 0-1 0 0,-1 0 1 0 0,1 0-1 0 0,-1 0 1 0 0,0 0-1 0 0,1 0 1 0 0,-1 0-1 0 0,0 0-2 0 0,75 198 359 0 0,-29-130-2156 0 0,-44-69 1371 0 0,-1 1 1 0 0,1-1-1 0 0,-1 0 0 0 0,1 0 0 0 0,0-1 0 0 0,-1 1 0 0 0,1 0 0 0 0,0 0 0 0 0,-1-1 0 0 0,1 1 0 0 0,-1-1 0 0 0,1 0 0 0 0,-1 1 0 0 0,1-1 0 0 0,-1 0 0 0 0,0 0 0 0 0,1 0 0 0 0,-1 0 0 0 0,0 0 0 0 0,1 0 0 0 0,-1 0 0 0 0,0 0 0 0 0,0 0 0 0 0,0-1 0 0 0,0 1 0 0 0,0 0 0 0 0,0-1 0 0 0,-1 1 0 0 0,1-1 0 0 0,0 1 426 0 0,5-8-4177 0 0,2 1-1322 0 0</inkml:trace>
  <inkml:trace contextRef="#ctx0" brushRef="#br0" timeOffset="41563.048">5748 1860 704 0 0,'0'0'1443'0'0,"0"0"16"0"0,0 0 179 0 0,0 0 166 0 0,0 0-38 0 0,0 0-186 0 0,0 0-207 0 0,0 0-233 0 0,0 0-168 0 0,0 0-156 0 0,0 0-124 0 0,0 0-102 0 0,-34 30-101 0 0,-102 97-73 0 0,84-62 61 0 0,48-52-364 0 0,-1-3-60 0 0,1 0 0 0 0,1 0-1 0 0,0 0 1 0 0,0 0 0 0 0,1 1 0 0 0,0-1 0 0 0,1 1 0 0 0,0 0 0 0 0,1 10-53 0 0,1-19 24 0 0,0 1 0 0 0,1-1 0 0 0,0 0 0 0 0,-1 0 0 0 0,1 0 0 0 0,0 0 0 0 0,0 0 0 0 0,0 0 0 0 0,0 0 0 0 0,0-1 0 0 0,0 1 0 0 0,0-1 0 0 0,1 1 0 0 0,-1-1 0 0 0,1 0 0 0 0,-1 0 0 0 0,1 0 1 0 0,-1 0-1 0 0,1-1 0 0 0,-1 1 0 0 0,1-1 0 0 0,0 1 0 0 0,-1-1 0 0 0,1 0 0 0 0,0 0 0 0 0,-1 0 0 0 0,1 0 0 0 0,0-1 0 0 0,-1 1 0 0 0,1-1 0 0 0,0 1 0 0 0,-1-1 0 0 0,1 0 0 0 0,-1 0 0 0 0,1 0 0 0 0,-1-1 0 0 0,0 1 0 0 0,1 0 0 0 0,-1-1 0 0 0,2-1-24 0 0,15-13 236 0 0,0-1 0 0 0,-1-1 1 0 0,-1 0-1 0 0,-1-1 0 0 0,0-1 0 0 0,-2-1 0 0 0,0 0 0 0 0,-1 0 0 0 0,-1-2 0 0 0,2-8-236 0 0,12-16 321 0 0,41-67 273 0 0,-66 115-595 0 0,0 0 0 0 0,1 0 1 0 0,-1 0-1 0 0,0 0 0 0 0,0 0 0 0 0,0 0 1 0 0,0 0-1 0 0,0 1 0 0 0,0-1 0 0 0,0 0 1 0 0,0 1-1 0 0,0-1 0 0 0,-1 1 1 0 0,1-1-1 0 0,0 1 0 0 0,-1-1 0 0 0,0 1 1 0 0,1-1-1 0 0,-1 1 0 0 0,0 0 0 0 0,0-1 1 0 0,0 1-1 0 0,0-1 0 0 0,0 1 0 0 0,0 0 1 0 0,0-1-1 0 0,0 1 0 0 0,-1-1 1 0 0,1 1-1 0 0,-1 0 1 0 0,2 5 3 0 0,2 13-23 0 0,-2-8-6 0 0,1 1 0 0 0,0-1-1 0 0,0 1 1 0 0,1-1 0 0 0,1 0 0 0 0,0 0-1 0 0,1 0 1 0 0,0 0 0 0 0,6 9 26 0 0,-10-20-3 0 0,0 0 1 0 0,-1 0-1 0 0,1 0 0 0 0,0 1 0 0 0,0-1 1 0 0,0 0-1 0 0,0 0 0 0 0,0-1 0 0 0,0 1 1 0 0,0 0-1 0 0,0 0 0 0 0,0 0 0 0 0,0-1 1 0 0,0 1-1 0 0,1-1 0 0 0,-1 1 0 0 0,0-1 1 0 0,1 1-1 0 0,-1-1 0 0 0,0 0 1 0 0,1 1-1 0 0,-1-1 0 0 0,0 0 0 0 0,1 0 1 0 0,-1 0-1 0 0,0 0 0 0 0,1 0 0 0 0,-1 0 1 0 0,0-1-1 0 0,1 1 0 0 0,-1 0 0 0 0,0-1 1 0 0,0 1-1 0 0,1-1 0 0 0,-1 1 0 0 0,0-1 1 0 0,0 0-1 0 0,0 1 0 0 0,1-1 0 0 0,-1 0 1 0 0,0 0-1 0 0,0 0 0 0 0,0 0 1 0 0,0 0-1 0 0,-1 0 0 0 0,2-1 3 0 0,37-59 190 0 0,-33 49-217 0 0,82-213 306 0 0,-71 174-214 0 0,-9 26 42 0 0,-8 24-67 0 0,0 24-284 0 0,-1-10 218 0 0,4 99-172 0 0,-2-108 196 0 0,0-1 1 0 0,0 0 0 0 0,0 0 0 0 0,0 0 0 0 0,1 0-1 0 0,-1 0 1 0 0,1 0 0 0 0,0 0 0 0 0,-1 0 0 0 0,1-1-1 0 0,1 1 1 0 0,-1-1 0 0 0,0 1 0 0 0,1-1 0 0 0,-1 0 0 0 0,1 0-1 0 0,0 0 1 0 0,-1 0 0 0 0,1 0 0 0 0,0-1 0 0 0,0 1-1 0 0,0-1 1 0 0,0 0 0 0 0,1 0 0 0 0,-1 0 0 0 0,0 0-1 0 0,0-1 1 0 0,1 1 0 0 0,-1-1 0 0 0,0 0 0 0 0,1 0-1 0 0,1 0 2 0 0,4-3 75 0 0,0-1-1 0 0,-1 0 1 0 0,1-1-1 0 0,-1 1 1 0 0,0-2-1 0 0,0 1 1 0 0,-1-1-1 0 0,1 0 0 0 0,-1 0 1 0 0,0-1-1 0 0,-1 0 1 0 0,0-1-1 0 0,0 1 1 0 0,-1-1-1 0 0,1 0 1 0 0,-2 0-1 0 0,1-1 0 0 0,-1 0 1 0 0,-1 1-1 0 0,1-1 1 0 0,-1-1-1 0 0,-1 1 1 0 0,1-4-75 0 0,11-28 186 0 0,41-165 148 0 0,-35 324-826 0 0,-15-112 490 0 0,-1 0 0 0 0,1 0 0 0 0,-1-1 1 0 0,2 1-1 0 0,-1-1 0 0 0,1 0 0 0 0,-1 0 1 0 0,1-1-1 0 0,0 0 0 0 0,1 0 0 0 0,-1 0 0 0 0,7 2 2 0 0,35 12 174 0 0,-41-48 201 0 0,0-2-336 0 0,2 1 0 0 0,0 0 1 0 0,3 0-1 0 0,0 1 1 0 0,2 1-1 0 0,1 0 0 0 0,1 1 1 0 0,1 1-1 0 0,12-13-39 0 0,75-108 76 0 0,-94 134-4 0 0,-7 14-54 0 0,-2 0 6 0 0,-1 0 4 0 0,0 0-7 0 0,0 0 2 0 0,0 0-25 0 0,0 0-10 0 0,1 19-12 0 0,18 53 127 0 0,-15-68-101 0 0,-1 0 0 0 0,0 1 0 0 0,0-1 0 0 0,0 1 1 0 0,-1-1-1 0 0,0 1 0 0 0,0 0 0 0 0,0 0 0 0 0,0 0 0 0 0,-1 0 0 0 0,0 0 0 0 0,0 0 1 0 0,0 1-1 0 0,-1-1 0 0 0,1 0 0 0 0,-1 1 0 0 0,0-1 0 0 0,-1 0 0 0 0,0 0 0 0 0,1 1 0 0 0,-2-1 1 0 0,1 0-1 0 0,0 0 0 0 0,-1 0 0 0 0,0 0 0 0 0,0 0 0 0 0,-1-1 0 0 0,0 1 0 0 0,1-1 0 0 0,-1 1 1 0 0,-1-1-1 0 0,1 0 0 0 0,-1 0 0 0 0,-2 2-2 0 0,-64 20-609 0 0,79-41 30 0 0,64-14 447 0 0,-47 19 264 0 0,-2-1 0 0 0,1 0 0 0 0,-1-2 0 0 0,-1-1 0 0 0,-1-1 1 0 0,0-1-1 0 0,-1-1 0 0 0,0 0 0 0 0,-1-2 0 0 0,-2 0 0 0 0,0-1 0 0 0,0-1 0 0 0,5-12-132 0 0,-5 11 104 0 0,-2 0 0 0 0,0-1 0 0 0,-2-1 1 0 0,-1-1-1 0 0,-1 0 0 0 0,0 0 0 0 0,-2-1 0 0 0,-2 0 0 0 0,0-1 0 0 0,-1 0 0 0 0,-2-1 0 0 0,-1 1 0 0 0,-1-1 0 0 0,-1 0 0 0 0,-1-2-104 0 0,0 16 7 0 0,0 0 0 0 0,-1 0 1 0 0,-1 0-1 0 0,0 0 0 0 0,-1 0 0 0 0,0 1 1 0 0,-1-1-1 0 0,0 1 0 0 0,-1-1 0 0 0,-1 1 1 0 0,0 0-1 0 0,-1 0 0 0 0,-1 1 0 0 0,1 0 1 0 0,-2 0-1 0 0,0 1 0 0 0,0-1 0 0 0,-10-9-7 0 0,16 20-15 0 0,-1-1 0 0 0,1 0 0 0 0,-1 0 0 0 0,1 1 0 0 0,-1 0 0 0 0,1-1 0 0 0,-1 1 0 0 0,0 0 0 0 0,0 0-1 0 0,0 0 1 0 0,1 1 0 0 0,-1-1 0 0 0,0 1 0 0 0,0 0 0 0 0,0-1 0 0 0,0 1 0 0 0,0 1 0 0 0,0-1 0 0 0,0 0-1 0 0,0 1 1 0 0,0-1 0 0 0,0 1 0 0 0,1 0 0 0 0,-1 0 0 0 0,0 0 0 0 0,0 0 0 0 0,1 1 0 0 0,-1-1 0 0 0,1 1-1 0 0,-1-1 1 0 0,1 1 0 0 0,0 0 0 0 0,0 0 0 0 0,-1 0 0 0 0,1 0 0 0 0,1 0 0 0 0,-1 1 0 0 0,0-1-1 0 0,-1 3 16 0 0,-4 4-19 0 0,1 1 0 0 0,1 0 0 0 0,-1 0-1 0 0,2 0 1 0 0,-1 0 0 0 0,1 1 0 0 0,1 0-1 0 0,0 0 1 0 0,0 0 0 0 0,1 1 19 0 0,1 8 3 0 0,2-1 0 0 0,-1 1 1 0 0,2-1-1 0 0,1 1 0 0 0,0-1 0 0 0,2 0 0 0 0,0 0 0 0 0,1 0 1 0 0,0-1-1 0 0,2 0 0 0 0,0 0 0 0 0,1-1 0 0 0,1 0 1 0 0,1 0-1 0 0,0-1 0 0 0,1-1 0 0 0,1 0 0 0 0,0 0 1 0 0,1-2-1 0 0,0 1 0 0 0,1-2 0 0 0,1 0 0 0 0,0-1 1 0 0,0 0-1 0 0,1-1 0 0 0,1-1 0 0 0,0-1 0 0 0,12 4-3 0 0,-28-11-66 0 0,0 1-1 0 0,0-1 1 0 0,1 0-1 0 0,-1 0 1 0 0,0 0-1 0 0,1 0 0 0 0,-1 0 1 0 0,1 0-1 0 0,-1 0 1 0 0,1-1-1 0 0,-1 0 1 0 0,1 1-1 0 0,0-1 1 0 0,-1 0-1 0 0,1 0 1 0 0,0 0-1 0 0,-1-1 0 0 0,1 1 1 0 0,-1-1-1 0 0,1 1 1 0 0,-1-1-1 0 0,1 0 1 0 0,-1 0-1 0 0,1 0 1 0 0,-1 0-1 0 0,0 0 1 0 0,0-1-1 0 0,1 1 0 0 0,-1-1 1 0 0,0 1-1 0 0,0-1 1 0 0,0 0-1 0 0,-1 0 1 0 0,1 0-1 0 0,0 0 1 0 0,-1 0-1 0 0,1 0 1 0 0,-1 0-1 0 0,1-2 67 0 0,-11-34-5400 0 0,-9 19-3838 0 0,9 14 123 0 0</inkml:trace>
  <inkml:trace contextRef="#ctx0" brushRef="#br0" timeOffset="41810.215">6862 947 7706 0 0,'0'0'2878'0'0,"0"0"-1318"0"0,0 0-134 0 0,0 0 254 0 0,0 0-17 0 0,0 0-344 0 0,0 0-412 0 0,36-19-268 0 0,118-59-169 0 0,15-17 413 0 0,49-26-647 0 0,-146 82-2978 0 0,-1 2-4170 0 0,-40 21-4337 0 0</inkml:trace>
  <inkml:trace contextRef="#ctx0" brushRef="#br0" timeOffset="44212.071">356 1749 0 0 0,'0'0'475'0'0,"0"0"797"0"0,0 0 415 0 0,0 0 141 0 0,0 0-50 0 0,0 0-196 0 0,0 0-269 0 0,0 0-172 0 0,0 0-96 0 0,0 0-59 0 0,-9 40 5106 0 0,10-39-6021 0 0,-1-1-1 0 0,1 0 1 0 0,0 0 0 0 0,0 0 0 0 0,0 0 0 0 0,-1 1-1 0 0,1-1 1 0 0,0 0 0 0 0,0 0 0 0 0,0-1-1 0 0,0 1 1 0 0,0 0 0 0 0,-1 0 0 0 0,1 0 0 0 0,0 0-1 0 0,0-1 1 0 0,0 1 0 0 0,-1 0 0 0 0,1-1 0 0 0,0 1-1 0 0,0-1 1 0 0,-1 1 0 0 0,1-1 0 0 0,0 1 0 0 0,-1-1-1 0 0,1 1 1 0 0,-1-1 0 0 0,1 0 0 0 0,-1 1-1 0 0,1-1 1 0 0,-1 0 0 0 0,1 1 0 0 0,-1-1 0 0 0,1 0-1 0 0,-1 0 1 0 0,0 1 0 0 0,0-1 0 0 0,1 0 0 0 0,-1 0-1 0 0,0 0 1 0 0,0 1 0 0 0,0-1 0 0 0,0 0 0 0 0,0 0-1 0 0,0 0 1 0 0,0 0 0 0 0,0 0-71 0 0,5-6 650 0 0,-15 16 1950 0 0,-24 18-2382 0 0,39-35-1468 0 0,8-11-1593 0 0,-4 9-4213 0 0,-3 7-4348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35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234 227 1152 0 0,'0'0'1489'0'0,"0"0"-28"0"0,0 0 180 0 0,0 0 258 0 0,0 0 201 0 0,0 0-25 0 0,0 0-256 0 0,0 0-326 0 0,0 0-332 0 0,0 0-243 0 0,0 0-141 0 0,-4-6-107 0 0,-10-16-77 0 0,13 21-474 0 0,-1 0 0 0 0,1 1-1 0 0,-1-1 1 0 0,0 0 0 0 0,1 1 0 0 0,-1-1 0 0 0,0 1-1 0 0,1-1 1 0 0,-1 1 0 0 0,0 0 0 0 0,0 0 0 0 0,1 0-1 0 0,-1 0 1 0 0,0 0 0 0 0,0 0 0 0 0,1 0 0 0 0,-1 0-1 0 0,0 1 1 0 0,1-1 0 0 0,-1 1 0 0 0,0-1-1 0 0,1 1 1 0 0,-1 0 0 0 0,0 0 0 0 0,1-1 0 0 0,-1 1-1 0 0,1 0 1 0 0,-1 1-119 0 0,-18 16 290 0 0,2 1 0 0 0,0 0 0 0 0,1 1 0 0 0,1 1 0 0 0,1 0 0 0 0,1 1 0 0 0,0 3-290 0 0,8-14 103 0 0,1 1 0 0 0,0-1-1 0 0,1 1 1 0 0,0 0 0 0 0,1 0 0 0 0,0 0 0 0 0,1 1-1 0 0,0-1 1 0 0,1 1 0 0 0,1-1 0 0 0,0 1 0 0 0,1 8-103 0 0,2-16 47 0 0,-1 0 0 0 0,1-1 0 0 0,0 1 0 0 0,1-1 0 0 0,-1 0 0 0 0,1 0 0 0 0,-1 0 0 0 0,1 0 1 0 0,1-1-1 0 0,-1 0 0 0 0,0 1 0 0 0,1-1 0 0 0,-1-1 0 0 0,1 1 0 0 0,0-1 0 0 0,0 0 1 0 0,0 0-1 0 0,0 0 0 0 0,0-1 0 0 0,1 0 0 0 0,-1 0 0 0 0,0 0 0 0 0,1 0 0 0 0,-1-1 1 0 0,1 0-1 0 0,-1 0 0 0 0,0-1 0 0 0,1 1 0 0 0,-1-1 0 0 0,4-1-47 0 0,-8 2 4 0 0,16-1 30 0 0,-1 0-1 0 0,1-2 1 0 0,0 1 0 0 0,-1-2-1 0 0,1 0 1 0 0,-1-1 0 0 0,0-1-1 0 0,-1 0 1 0 0,11-6-34 0 0,-17 0-521 0 0,-8 10-3732 0 0,-2 1-4315 0 0,-1 1-3023 0 0</inkml:trace>
  <inkml:trace contextRef="#ctx0" brushRef="#br0" timeOffset="386.602">688 201 9738 0 0,'0'0'1500'0'0,"0"0"-359"0"0,0 0-150 0 0,0 0 117 0 0,0 0 95 0 0,0 0-47 0 0,0 0-139 0 0,0 0-204 0 0,0 0-199 0 0,0 0-157 0 0,0 0-119 0 0,0 0-90 0 0,-27 34-49 0 0,-81 105-12 0 0,77-78 110 0 0,32-52-197 0 0,-1-5-49 0 0,-1 0 0 0 0,1 0 0 0 0,1 0 0 0 0,-1 0 0 0 0,0 0-1 0 0,1 0 1 0 0,0-1 0 0 0,0 1 0 0 0,0 0 0 0 0,1 0 0 0 0,-1-1 0 0 0,1 1 0 0 0,0-1-1 0 0,0 1 1 0 0,0-1 0 0 0,0 0 0 0 0,0 0 0 0 0,1 0 0 0 0,0 0 0 0 0,-1 0 0 0 0,1 0-1 0 0,0-1 1 0 0,0 1 0 0 0,1-1 0 0 0,-1 0 0 0 0,0 0 0 0 0,1 0 0 0 0,-1 0 0 0 0,1-1-1 0 0,0 0 1 0 0,-1 1 0 0 0,1-1 0 0 0,0-1 0 0 0,3 1-51 0 0,60 0 1251 0 0,-58-3-1132 0 0,1-1 0 0 0,-1 0 0 0 0,-1-1 0 0 0,1 0-1 0 0,0 0 1 0 0,-1-1 0 0 0,0 0 0 0 0,0-1 0 0 0,0 1-1 0 0,-1-2 1 0 0,0 1 0 0 0,0-1 0 0 0,0 0 0 0 0,-1 0 0 0 0,0-1-1 0 0,0 0 1 0 0,-1 0 0 0 0,0 0 0 0 0,-1 0 0 0 0,0-1 0 0 0,0 0-1 0 0,-1 0 1 0 0,0 0 0 0 0,0 0 0 0 0,-1-1 0 0 0,0 0-119 0 0,0 4 4 0 0,0 1 0 0 0,0-1 1 0 0,0-1-1 0 0,-1 1 0 0 0,0 0 1 0 0,0 0-1 0 0,0 0 0 0 0,-1-1 0 0 0,0 1 1 0 0,-1 0-1 0 0,1 0 0 0 0,-1-1 1 0 0,0 1-1 0 0,0 0 0 0 0,-1 0 1 0 0,0 0-1 0 0,0 0 0 0 0,-1 0 0 0 0,1 1 1 0 0,-1-1-1 0 0,0 1 0 0 0,-1-1 1 0 0,1 1-1 0 0,-1 0 0 0 0,0 1 1 0 0,-1-1-1 0 0,1 0 0 0 0,-1 1 0 0 0,0 0 1 0 0,0 0-1 0 0,0 1 0 0 0,0-1 1 0 0,0 1-1 0 0,-1 1 0 0 0,0-1 0 0 0,-2 0-3 0 0,1 1-182 0 0,0 1 1 0 0,0 0 0 0 0,0 1-1 0 0,0 0 1 0 0,0 0 0 0 0,0 0 0 0 0,0 1-1 0 0,0 0 1 0 0,0 1 0 0 0,1-1-1 0 0,-1 1 1 0 0,0 1 0 0 0,1-1 0 0 0,-6 3 180 0 0,-36 52-5813 0 0,42-45 3859 0 0,-5 12-5793 0 0,5-13-1548 0 0</inkml:trace>
  <inkml:trace contextRef="#ctx0" brushRef="#br0" timeOffset="819.379">1176 109 6097 0 0,'0'0'2752'0'0,"0"0"-355"0"0,0 0-367 0 0,0 0-340 0 0,0 0-354 0 0,0 0-298 0 0,0 0-169 0 0,0 0-117 0 0,0 0-105 0 0,0 0-73 0 0,0 0-41 0 0,0 0-9 0 0,0 0 11 0 0,-22 10 5 0 0,-68 30-22 0 0,43-9 774 0 0,46-29-1278 0 0,0 0 1 0 0,1 0-1 0 0,-1-1 1 0 0,1 1-1 0 0,-1 0 1 0 0,1 0 0 0 0,0 0-1 0 0,0 0 1 0 0,0 0-1 0 0,0 0 1 0 0,0 0-1 0 0,0 0 1 0 0,0 0-1 0 0,1 0 1 0 0,-1 0-1 0 0,1 0 1 0 0,-1 0-1 0 0,1-1 1 0 0,0 1-1 0 0,0 0 1 0 0,0 0-1 0 0,0-1 1 0 0,0 1 0 0 0,0 0-1 0 0,0-1 1 0 0,1 1-1 0 0,-1-1 1 0 0,0 0-1 0 0,1 1 1 0 0,-1-1-1 0 0,1 0 1 0 0,0 0-1 0 0,-1 0 1 0 0,1 0-1 0 0,0 0 1 0 0,0 0-1 0 0,-1-1 1 0 0,3 2-15 0 0,11 8 61 0 0,-6-6-32 0 0,0 0-1 0 0,0 1 1 0 0,-1 0 0 0 0,1 1 0 0 0,-1 0 0 0 0,-1 0 0 0 0,1 0-1 0 0,-1 1 1 0 0,0 0 0 0 0,-1 1 0 0 0,1 0 0 0 0,-1 0 0 0 0,-1 0-1 0 0,0 0 1 0 0,0 1 0 0 0,-1 0 0 0 0,0 0 0 0 0,0 0 0 0 0,-1 1 0 0 0,0-1-1 0 0,-1 1 1 0 0,0 0 0 0 0,0 3-29 0 0,-4-9 76 0 0,0 0 0 0 0,0 0-1 0 0,-1 0 1 0 0,1 0 0 0 0,-1 0 0 0 0,0-1 0 0 0,0 1-1 0 0,0-1 1 0 0,-1 0 0 0 0,1 0 0 0 0,-1 0 0 0 0,1-1-1 0 0,-1 1 1 0 0,0-1 0 0 0,0 0 0 0 0,0 0 0 0 0,-1 0-1 0 0,1 0 1 0 0,0-1 0 0 0,-1 0 0 0 0,1 0 0 0 0,-1 0 0 0 0,1 0-1 0 0,-1-1 1 0 0,1 0 0 0 0,-1 0 0 0 0,1 0 0 0 0,-1 0-1 0 0,0-1 1 0 0,1 0 0 0 0,-3 0-76 0 0,-115-21-1090 0 0,112 21-551 0 0,3 2-2952 0 0,3-1-1539 0 0,1 0-5737 0 0</inkml:trace>
  <inkml:trace contextRef="#ctx0" brushRef="#br0" timeOffset="6702.347">1596 65 0 0 0,'0'0'1020'0'0,"0"0"466"0"0,0 0 240 0 0,0 0-5 0 0,0 0-154 0 0,0 0-174 0 0,0 0-225 0 0,0 0-187 0 0,0 0-108 0 0,-5-4-133 0 0,-15-11-67 0 0,18 14-484 0 0,0 1 0 0 0,0-1-1 0 0,0 0 1 0 0,0 1 0 0 0,0-1-1 0 0,0 1 1 0 0,0-1 0 0 0,0 1-1 0 0,0 0 1 0 0,0 0 0 0 0,0 0-1 0 0,0 0 1 0 0,-1 0 0 0 0,1 1-1 0 0,0-1 1 0 0,0 0 0 0 0,0 1-1 0 0,0 0 1 0 0,0-1 0 0 0,0 1 0 0 0,0 0-1 0 0,1 0 1 0 0,-1 0 0 0 0,0 1-1 0 0,0-1 1 0 0,1 0 0 0 0,-1 0-1 0 0,1 1 1 0 0,-1 0-189 0 0,-27 24 910 0 0,19-13-746 0 0,0 1 1 0 0,1 0 0 0 0,0 0 0 0 0,1 1 0 0 0,0 0-1 0 0,1 0 1 0 0,1 1 0 0 0,1 0 0 0 0,0 0 0 0 0,1 0-1 0 0,0 0 1 0 0,2 1 0 0 0,0 0 0 0 0,0 9-165 0 0,1-17 33 0 0,0 1 1 0 0,1-1 0 0 0,0 1 0 0 0,1-1 0 0 0,-1 0-1 0 0,2 0 1 0 0,-1 1 0 0 0,2-1 0 0 0,-1 0-1 0 0,1 0 1 0 0,0 0 0 0 0,1-1 0 0 0,0 1-1 0 0,0-1 1 0 0,1 0 0 0 0,0 0 0 0 0,0-1 0 0 0,1 1-1 0 0,0-1 1 0 0,1 0 0 0 0,-1-1 0 0 0,1 1-1 0 0,0-1 1 0 0,1-1 0 0 0,3 3-34 0 0,-1-4 119 0 0,0 0 0 0 0,1-1-1 0 0,-1-1 1 0 0,1 1 0 0 0,-1-2 0 0 0,1 1 0 0 0,0-2 0 0 0,-1 1 0 0 0,1-2-1 0 0,0 1 1 0 0,-1-1 0 0 0,1-1 0 0 0,0 0 0 0 0,-1 0 0 0 0,0-1-1 0 0,1-1 1 0 0,-1 1 0 0 0,0-2 0 0 0,-1 1 0 0 0,1-1 0 0 0,7-6-119 0 0,3-2 174 0 0,0-1 0 0 0,0-1 1 0 0,-2-1-1 0 0,0-1 0 0 0,0 0 1 0 0,-2-2-1 0 0,0 1 0 0 0,-1-2 1 0 0,1-4-175 0 0,-10 16 34 0 0,-1 0 0 0 0,0 0 1 0 0,-1-1-1 0 0,0 0 0 0 0,0 0 0 0 0,-1 0 1 0 0,0 0-1 0 0,-1-1 0 0 0,0 1 0 0 0,0-1 1 0 0,-1 0-1 0 0,0 1 0 0 0,-1-1 1 0 0,0 0-1 0 0,0 1 0 0 0,-1-1 0 0 0,0 0 1 0 0,-1 1-1 0 0,0-1 0 0 0,-1 1 0 0 0,0-1 1 0 0,0 1-1 0 0,-4-5-34 0 0,1 5-99 0 0,-1 0-1 0 0,0 0 1 0 0,-1 1-1 0 0,0 0 1 0 0,0 1 0 0 0,-1 0-1 0 0,0 0 1 0 0,0 1-1 0 0,0 0 1 0 0,-1 0 0 0 0,0 1-1 0 0,0 0 1 0 0,0 1-1 0 0,-1 0 1 0 0,0 1 0 0 0,1 0-1 0 0,-1 1 1 0 0,0 0-1 0 0,-1 1 1 0 0,1 0 0 0 0,0 0-1 0 0,0 1 1 0 0,0 1-1 0 0,0 0 1 0 0,0 1 0 0 0,0 0-1 0 0,0 0 1 0 0,0 1 0 0 0,0 0-1 0 0,1 1 1 0 0,0 1-1 0 0,0-1 1 0 0,0 2 0 0 0,-1 0 99 0 0,-98 82-5441 0 0,78-52 245 0 0,5 1-3828 0 0,17-21 4330 0 0</inkml:trace>
  <inkml:trace contextRef="#ctx0" brushRef="#br0" timeOffset="7255.027">1303 370 1816 0 0,'0'0'2418'0'0,"0"0"53"0"0,0 0 69 0 0,0 0-48 0 0,0 0-235 0 0,0 0-378 0 0,0 0-427 0 0,0 0-372 0 0,0 0-277 0 0,0 0-172 0 0,0 0-91 0 0,0 0-51 0 0,3 0-3 0 0,92-58 2337 0 0,-83 49-2681 0 0,1 1 0 0 0,-1 1 0 0 0,2 0 1 0 0,-1 1-1 0 0,1 1 0 0 0,0 0 0 0 0,0 0 0 0 0,0 2 0 0 0,1 0 0 0 0,-1 0 0 0 0,8 1-142 0 0,0 46 611 0 0,-22-38-571 0 0,0-1-1 0 0,1 1 1 0 0,0-1-1 0 0,0 0 1 0 0,0 1 0 0 0,0-1-1 0 0,1 0 1 0 0,0 0-1 0 0,0 0 1 0 0,0 0 0 0 0,1 0-1 0 0,0 0 1 0 0,0 0-1 0 0,0-1 1 0 0,0 0 0 0 0,1 1-1 0 0,0-1 1 0 0,-1 0-1 0 0,1-1 1 0 0,1 1 0 0 0,-1-1-1 0 0,1 0 1 0 0,-1 0-1 0 0,1 0 1 0 0,0-1 0 0 0,1 1-40 0 0,141 8 1402 0 0,-91-29-613 0 0,-67 4-2133 0 0,4 9-2943 0 0,3 2-4983 0 0,0 2-3257 0 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8:22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562 44 0 0 0,'-29'-37'1034'0'0,"-19"30"4959"0"0,-21 19-1426 0 0,-36 61-1787 0 0,74-44-2495 0 0,1 2 0 0 0,1 0 1 0 0,2 2-1 0 0,1 1 0 0 0,2 1 0 0 0,1 1 1 0 0,2 0-1 0 0,2 2 0 0 0,1 1 1 0 0,2 0-1 0 0,1 1 0 0 0,-6 35-285 0 0,18-65 53 0 0,0 1 0 0 0,1-1 0 0 0,1 1 0 0 0,0-1 0 0 0,0 1 0 0 0,1-1 0 0 0,0 1 0 0 0,1-1 0 0 0,0 1 0 0 0,1-1 0 0 0,0 1-1 0 0,1-1 1 0 0,0 0 0 0 0,0 0 0 0 0,1 0 0 0 0,1 0 0 0 0,-1-1 0 0 0,2 0 0 0 0,-1 0 0 0 0,5 5-53 0 0,0-3 66 0 0,1-2 0 0 0,0 1 0 0 0,0-2 0 0 0,1 1 0 0 0,0-2 0 0 0,0 0 0 0 0,1 0-1 0 0,0-1 1 0 0,0 0 0 0 0,1-2 0 0 0,0 1 0 0 0,0-1 0 0 0,0-1 0 0 0,0-1 0 0 0,0 0 0 0 0,0-1 0 0 0,1 0 0 0 0,-1-1 0 0 0,1-1-66 0 0,17-1 181 0 0,-1-1 1 0 0,1-2 0 0 0,-1-1-1 0 0,0-1 1 0 0,0-2 0 0 0,-1-1-1 0 0,0-1 1 0 0,3-3-182 0 0,4-2 213 0 0,-1 0 1 0 0,-1-3-1 0 0,0-1 0 0 0,-2-1 1 0 0,0-2-1 0 0,-1-1 1 0 0,-2-1-1 0 0,0-2 0 0 0,-2-1 1 0 0,-1-2-1 0 0,-1 0 0 0 0,19-32-213 0 0,-39 52-1 0 0,0 0 0 0 0,-1 0 0 0 0,0-1-1 0 0,0 0 1 0 0,-2 1 0 0 0,1-2-1 0 0,-1 1 1 0 0,-1 0 0 0 0,0-1 0 0 0,-1 1-1 0 0,0-1 1 0 0,0 1 0 0 0,-1-1-1 0 0,-1 1 1 0 0,0-1 0 0 0,-1 1 0 0 0,0-1-1 0 0,-1 1 1 0 0,0 0 0 0 0,0 0-1 0 0,-1 0 1 0 0,-1 0 0 0 0,0 1 0 0 0,0-1-1 0 0,-1 1 1 0 0,-1 1 0 0 0,1-1-1 0 0,-2 1 1 0 0,1 0 0 0 0,-1 1-1 0 0,-8-7 2 0 0,-5 0-175 0 0,-1 0 0 0 0,0 2 0 0 0,-2 0 0 0 0,1 2 0 0 0,-1 1 0 0 0,-1 0-1 0 0,0 2 1 0 0,0 1 0 0 0,0 1 0 0 0,-1 1 0 0 0,0 1 0 0 0,0 2 0 0 0,0 0-1 0 0,0 2 1 0 0,-26 3 175 0 0,29-2-355 0 0,0 1 1 0 0,1 1-1 0 0,-1 1 0 0 0,0 1 0 0 0,1 2 1 0 0,0 0-1 0 0,1 1 0 0 0,-14 7 355 0 0,-91 59-9152 0 0,92-50-313 0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8:24.1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1 431 0 0 0,'0'0'850'0'0,"0"0"483"0"0,0 0-82 0 0,0 0-407 0 0,0 0-329 0 0,0 0-98 0 0,0 0 144 0 0,2-1 304 0 0,95-17 3801 0 0,1221-145 2878 0 0,178-15-5450 0 0,1135 111 956 0 0,-2501 67-3010 0 0,1026-3-138 0 0,-1057 5-565 0 0,14 2-1972 0 0,-40-4-6478 0 0,-64 0-1624 0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8:41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3961 0 0,'0'0'1644'0'0,"0"0"-532"0"0,0 0-86 0 0,0 0 294 0 0,0 0 274 0 0,0 0 9 0 0,0 0-240 0 0,0 0-440 0 0,0 0-374 0 0,0 0-171 0 0,0 0 6 0 0,0 0 69 0 0,-2 13 63 0 0,-20 243 1899 0 0,19-225-2344 0 0,-53 368-658 0 0,45-357-429 0 0,-5 28-2872 0 0,12-24-7376 0 0,4-38 8707 0 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8:42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1 450 4209 0 0,'0'0'1153'0'0,"0"0"-302"0"0,0 0 47 0 0,0 0 398 0 0,0 0 416 0 0,0 0 176 0 0,0 0-108 0 0,0 0-310 0 0,0 0-374 0 0,0 0-301 0 0,0 0-210 0 0,0 0-161 0 0,0 0-52 0 0,-1-3 18 0 0,5-1-292 0 0,-1 1 1 0 0,0-1 0 0 0,1 1-1 0 0,0 0 1 0 0,0 0-1 0 0,0 1 1 0 0,0-1-1 0 0,0 1 1 0 0,0 0 0 0 0,1 0-1 0 0,-1 0 1 0 0,1 1-1 0 0,-1 0 1 0 0,1 0 0 0 0,0 0-1 0 0,-1 0 1 0 0,1 1-1 0 0,0-1 1 0 0,0 1 0 0 0,-1 0-1 0 0,2 1-98 0 0,9-4 160 0 0,196-9 1396 0 0,-209 13-1534 0 0,0 0 0 0 0,0-1 0 0 0,0 1 0 0 0,0 0 0 0 0,0 0 0 0 0,0 0 0 0 0,-1 0 0 0 0,1 0 0 0 0,0 1 0 0 0,0-1 0 0 0,-1 0 0 0 0,1 1 0 0 0,-1-1 0 0 0,1 1 0 0 0,-1 0 0 0 0,0-1 0 0 0,0 1 0 0 0,1 0 0 0 0,-1 0 0 0 0,0 0 0 0 0,-1 0 0 0 0,1 0 0 0 0,0 0 0 0 0,-1 0 0 0 0,1 0 0 0 0,-1 0 0 0 0,1 0 0 0 0,-1 0 0 0 0,0 0 0 0 0,0 1 0 0 0,0-1 0 0 0,0 0 0 0 0,0 0 0 0 0,-1 0 0 0 0,1 0 0 0 0,-1 0 0 0 0,1 0 0 0 0,-1 0 0 0 0,0 0 0 0 0,0 0 0 0 0,1 0-1 0 0,-2 0 1 0 0,1 0 0 0 0,0 0 0 0 0,0 0 0 0 0,0-1 0 0 0,-1 1 0 0 0,1-1 0 0 0,-1 1-22 0 0,-210 271 686 0 0,207-268-675 0 0,0 1 1 0 0,0 0-1 0 0,0 1 0 0 0,1-1 1 0 0,0 1-1 0 0,0 0 0 0 0,1-1 1 0 0,0 2-1 0 0,0-1 1 0 0,1 0-1 0 0,0 1 0 0 0,0-1 1 0 0,0 1-1 0 0,1 0 0 0 0,1-1 1 0 0,-1 1-1 0 0,1 0 0 0 0,0 0 1 0 0,1-1-1 0 0,0 1 1 0 0,1 4-12 0 0,2-5-88 0 0,1 0-1 0 0,1 0 1 0 0,-1-1 0 0 0,1 1 0 0 0,0-1 0 0 0,0 0 0 0 0,1-1 0 0 0,0 0 0 0 0,0 0 0 0 0,0 0 0 0 0,0-1 0 0 0,1 0 0 0 0,0-1 0 0 0,0 1-1 0 0,0-1 1 0 0,0-1 0 0 0,0 0 0 0 0,1 0 0 0 0,-1 0 0 0 0,0-1 0 0 0,1-1 0 0 0,0 1 0 0 0,-1-1 0 0 0,7-1 88 0 0,-2-2-1113 0 0,0 0-1 0 0,0 0 1 0 0,0-1 0 0 0,0-1 0 0 0,-1 0-1 0 0,0 0 1 0 0,0-1 0 0 0,0-1 0 0 0,-1 0-1 0 0,0-1 1 0 0,2-2 1113 0 0,-3 3-1616 0 0,14-8-3009 0 0,-6 3 519 0 0</inkml:trace>
  <inkml:trace contextRef="#ctx0" brushRef="#br0" timeOffset="277.957">885 347 5057 0 0,'0'0'1644'0'0,"0"0"-86"0"0,0 0 86 0 0,0 0 58 0 0,0 0-128 0 0,0 0-297 0 0,-32 33-291 0 0,-98 109-203 0 0,124-137-705 0 0,1 1 1 0 0,0-1 0 0 0,0 1-1 0 0,0 0 1 0 0,1 0 0 0 0,0 0-1 0 0,0 1 1 0 0,1 0 0 0 0,-1 0-1 0 0,2 0 1 0 0,-1 0 0 0 0,1 0-1 0 0,0 0-78 0 0,-3 11 265 0 0,2-12-175 0 0,1 1 0 0 0,-1-1 0 0 0,1 0 0 0 0,0 1 0 0 0,1-1 0 0 0,-1 1 1 0 0,1-1-1 0 0,1 1 0 0 0,-1-1 0 0 0,1 1 0 0 0,0 0 0 0 0,0 0 0 0 0,1-1 1 0 0,0 1-1 0 0,1-1 0 0 0,-1 1 0 0 0,1-1 0 0 0,0 1 0 0 0,1-1 0 0 0,-1 0 0 0 0,1 0 1 0 0,0 0-1 0 0,1-1 0 0 0,0 1 0 0 0,-1-1 0 0 0,2 1 0 0 0,-1-1 0 0 0,1-1 0 0 0,-1 1 1 0 0,1 0-1 0 0,5 2-90 0 0,1-2 119 0 0,0-1-1 0 0,1 0 1 0 0,-1 0 0 0 0,1-1 0 0 0,0-1 0 0 0,0 0 0 0 0,0 0 0 0 0,0-2 0 0 0,0 1 0 0 0,0-1 0 0 0,1-1-1 0 0,-1 0 1 0 0,0-1 0 0 0,0 0 0 0 0,0-1 0 0 0,-1 0 0 0 0,1-1 0 0 0,-1 0 0 0 0,0-1 0 0 0,0 0 0 0 0,0-1-1 0 0,0 0 1 0 0,-1-1 0 0 0,0 0 0 0 0,-1-1 0 0 0,1 0-119 0 0,-3 2 30 0 0,1 0 1 0 0,-2-1-1 0 0,1 1 1 0 0,-1-2-1 0 0,0 1 1 0 0,0 0-1 0 0,-1-1 1 0 0,0 0-1 0 0,0-1 1 0 0,-1 1-1 0 0,0-1 1 0 0,-1 1-1 0 0,0-1 1 0 0,0 0-1 0 0,-1 0 1 0 0,0-1-1 0 0,0 1 1 0 0,-1 0-1 0 0,-1-1 1 0 0,1 1-1 0 0,-2-1 1 0 0,1 1-1 0 0,-1 0 0 0 0,-1-1 1 0 0,1 1-1 0 0,-1 0 1 0 0,-1 0-1 0 0,0 0 1 0 0,0 0-1 0 0,-1 0 1 0 0,0 1-1 0 0,-1 0 1 0 0,0-1-1 0 0,-1 0-30 0 0,-2-1-228 0 0,-1 0 0 0 0,0 0 0 0 0,-1 1 0 0 0,0 0 0 0 0,-1 1 0 0 0,0 0 0 0 0,0 1 0 0 0,0 0 0 0 0,-1 1-1 0 0,0 0 1 0 0,-1 0 0 0 0,1 2 0 0 0,-5-2 228 0 0,-23 0-5358 0 0,1 8-4403 0 0,30 1 3412 0 0</inkml:trace>
  <inkml:trace contextRef="#ctx0" brushRef="#br0" timeOffset="832.144">1185 575 5409 0 0,'0'0'6061'0'0,"0"0"-3552"0"0,0 0-1177 0 0,0 0-23 0 0,0 0 24 0 0,0 0-102 0 0,0 0-207 0 0,0 0-246 0 0,0 0-197 0 0,0 0-95 0 0,0 0-54 0 0,0 0-47 0 0,17-33-39 0 0,55-102-40 0 0,-16 53 519 0 0,-26 48-625 0 0,-26 68-270 0 0,-3-32 81 0 0,0 0 0 0 0,1 0 0 0 0,-1 1 0 0 0,1-1-1 0 0,0 0 1 0 0,0 0 0 0 0,0-1 0 0 0,-1 1 0 0 0,2 0 0 0 0,-1 0 0 0 0,0-1-1 0 0,0 0 1 0 0,0 1 0 0 0,1-1 0 0 0,-1 0 0 0 0,1 0 0 0 0,-1 0 0 0 0,1 0-1 0 0,-1-1 1 0 0,1 1 0 0 0,0-1 0 0 0,-1 1 0 0 0,1-1 0 0 0,-1 0 0 0 0,1 0-1 0 0,0 0 1 0 0,-1-1 0 0 0,1 1 0 0 0,0 0 0 0 0,-1-1 0 0 0,1 0-1 0 0,-1 0 1 0 0,1 1 0 0 0,-1-1 0 0 0,1-1 0 0 0,-1 1 0 0 0,0 0 0 0 0,1-1-1 0 0,-1 1 1 0 0,0-1 0 0 0,0 0 0 0 0,0 1 0 0 0,0-1 0 0 0,0-1-11 0 0,35-23 80 0 0,-2 0 0 0 0,-1-3 1 0 0,-2 0-1 0 0,15-19-80 0 0,-26 36-9 0 0,-18 35 119 0 0,-1 2 28 0 0,-3-18-125 0 0,1 1 0 0 0,0-1-1 0 0,0 1 1 0 0,1-1 0 0 0,0 1 0 0 0,0-1 0 0 0,1 0-1 0 0,0 0 1 0 0,0 1 0 0 0,1-1 0 0 0,-1-1-1 0 0,2 1 1 0 0,-1 0 0 0 0,1-1 0 0 0,0 1-1 0 0,0-1 1 0 0,1 0-13 0 0,25 14-1079 0 0,5-26-4383 0 0,-15-7-33 0 0,-4 4-1722 0 0,-10 5 738 0 0</inkml:trace>
  <inkml:trace contextRef="#ctx0" brushRef="#br0" timeOffset="1078.169">2255 1 13083 0 0,'0'0'1956'0'0,"0"0"-513"0"0,0 0-197 0 0,0 0-41 0 0,0 0-59 0 0,0 0-156 0 0,0 0-177 0 0,-23 32-134 0 0,-72 105-148 0 0,-149 172 721 0 0,39-55-2186 0 0,186-222-301 0 0,14-10-4291 0 0,5-21 381 0 0,3-1 1608 0 0,-3 0 2757 0 0,4 0-6407 0 0</inkml:trace>
  <inkml:trace contextRef="#ctx0" brushRef="#br0" timeOffset="1443.617">2258 453 9202 0 0,'0'0'2631'0'0,"0"0"-922"0"0,0 0-277 0 0,0 0 130 0 0,0 0 46 0 0,0 0-193 0 0,0 0-336 0 0,0 0-319 0 0,0 0-227 0 0,0 0-118 0 0,0 0-61 0 0,0 0-17 0 0,-8 6-8 0 0,-65 40 465 0 0,-36 39-167 0 0,108-84-632 0 0,-2 1-9 0 0,0 1 1 0 0,0-1 0 0 0,1 0-1 0 0,-1 1 1 0 0,1-1-1 0 0,-1 1 1 0 0,1 0-1 0 0,0 0 1 0 0,0 0-1 0 0,1 0 1 0 0,-1 0 0 0 0,1 1-1 0 0,-1-1 1 0 0,1 0-1 0 0,0 1 1 0 0,0-1-1 0 0,1 1 1 0 0,-1 1 13 0 0,49 9-191 0 0,-44-15 203 0 0,1 1-1 0 0,-1 0 1 0 0,0 0-1 0 0,1 0 1 0 0,-1 1-1 0 0,1-1 1 0 0,-1 1-1 0 0,0 0 1 0 0,1 1 0 0 0,-1-1-1 0 0,0 1 1 0 0,0-1-1 0 0,0 1 1 0 0,0 1-1 0 0,0-1 1 0 0,0 0-1 0 0,-1 1 1 0 0,1 0-1 0 0,-1 0 1 0 0,0 0-1 0 0,0 0 1 0 0,0 0-1 0 0,0 1 1 0 0,0 0-1 0 0,-1-1 1 0 0,0 1 0 0 0,0 0-1 0 0,0 0 1 0 0,0 0-1 0 0,0 0 1 0 0,-1 0-1 0 0,0 1 1 0 0,1-1-1 0 0,-1 3-11 0 0,-3-1 57 0 0,0 0-1 0 0,0 0 0 0 0,-1 0 0 0 0,0-1 1 0 0,0 1-1 0 0,0 0 0 0 0,-1-1 1 0 0,1 0-1 0 0,-1 0 0 0 0,-1 0 1 0 0,1 0-1 0 0,-1-1 0 0 0,1 0 0 0 0,-1 0 1 0 0,-1 0-1 0 0,1 0 0 0 0,0-1 1 0 0,-2 0-57 0 0,-4 6 80 0 0,-61 14-698 0 0,63-47-4611 0 0,10 10 459 0 0,-1 8-977 0 0,0-1-3724 0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8:40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422 299 0 0 0,'0'0'752'0'0,"0"0"774"0"0,0 0 337 0 0,0 0 28 0 0,0 0-132 0 0,0 0-189 0 0,0 0-154 0 0,0 0-117 0 0,2-5-116 0 0,0 1-1505 0 0,-1 3 508 0 0,0 0 0 0 0,0 0 0 0 0,-1 0 0 0 0,1 0 0 0 0,0 0 0 0 0,0 0 0 0 0,-1 0 0 0 0,1 0 0 0 0,-1-1 0 0 0,1 1 0 0 0,-1 0 0 0 0,1 0 0 0 0,-1-1 0 0 0,0 1 0 0 0,0 0 0 0 0,0-1 0 0 0,0 1 0 0 0,0 0 0 0 0,0-1 0 0 0,0 1 0 0 0,0-1 0 0 0,0 1 0 0 0,0 0 0 0 0,-1 0 0 0 0,1-1 0 0 0,-1 1 0 0 0,1 0 0 0 0,-1 0 0 0 0,1-1 0 0 0,-1 1 0 0 0,0 0 0 0 0,1 0 0 0 0,-1 0 0 0 0,0 0 0 0 0,0 0 0 0 0,0 0 0 0 0,0 0 0 0 0,0 0 0 0 0,-1 0-186 0 0,-14 0 90 0 0,-1 1-1 0 0,1 0 1 0 0,0 1 0 0 0,0 1 0 0 0,-1 1 0 0 0,1 0-1 0 0,0 1 1 0 0,1 1 0 0 0,-1 1 0 0 0,1 0-1 0 0,0 0 1 0 0,1 2 0 0 0,-1 0 0 0 0,1 0-1 0 0,1 2 1 0 0,0 0 0 0 0,0 0 0 0 0,1 1-1 0 0,0 0 1 0 0,1 1 0 0 0,0 1 0 0 0,1 0-1 0 0,0 1-89 0 0,0-3 8 0 0,2 1 0 0 0,-1 0 0 0 0,1 0 0 0 0,1 1 0 0 0,0 0 0 0 0,1 1 0 0 0,1-1 0 0 0,0 1 0 0 0,1 0 0 0 0,0 0 0 0 0,1 1 0 0 0,0-1-1 0 0,1 1 1 0 0,1-1 0 0 0,1 1 0 0 0,0 0 0 0 0,1 0-8 0 0,0-12 16 0 0,1 0 0 0 0,0 0-1 0 0,0 0 1 0 0,0 0 0 0 0,1-1-1 0 0,-1 1 1 0 0,1 0 0 0 0,-1-1 0 0 0,1 0-1 0 0,0 0 1 0 0,0 0 0 0 0,0 0 0 0 0,0 0-1 0 0,0 0 1 0 0,0-1 0 0 0,1 0 0 0 0,-1 1-1 0 0,1-1 1 0 0,-1-1 0 0 0,0 1-1 0 0,1 0 1 0 0,0-1 0 0 0,-1 0 0 0 0,1 1-1 0 0,-1-1 1 0 0,1-1 0 0 0,-1 1 0 0 0,1-1-1 0 0,-1 1 1 0 0,1-1 0 0 0,-1 0-1 0 0,1 0 1 0 0,-1 0 0 0 0,0-1 0 0 0,0 1-1 0 0,1-1 1 0 0,-1 0 0 0 0,0 0 0 0 0,2-2-16 0 0,32-21 243 0 0,-2-2 1 0 0,0-2 0 0 0,-2-1-1 0 0,-1-1 1 0 0,-2-2-1 0 0,-1-1 1 0 0,-2-2 0 0 0,-1 0-1 0 0,-2-2 1 0 0,4-9-244 0 0,4 9 185 0 0,-25 61-223 0 0,19 171 326 0 0,10-71-180 0 0,13-54-263 0 0,-46-66 902 0 0,3 3-5735 0 0,-2-12-6684 0 0,-4 3 1757 0 0</inkml:trace>
  <inkml:trace contextRef="#ctx0" brushRef="#br0" timeOffset="500.054">844 0 1120 0 0,'0'0'1545'0'0,"0"0"59"0"0,0 0 304 0 0,0 0 317 0 0,0 0 15 0 0,0 0-273 0 0,0 0-448 0 0,0 0-424 0 0,0 0-267 0 0,0 0-117 0 0,0 0-48 0 0,0 0 17 0 0,0 0 26 0 0,0 7-3 0 0,11 325 2141 0 0,-11-98-3797 0 0,-11-78-2523 0 0,-9-78-1396 0 0,-3-31-5076 0 0,18-39 6839 0 0</inkml:trace>
  <inkml:trace contextRef="#ctx0" brushRef="#br0" timeOffset="1249.039">1092 365 6897 0 0,'0'0'1725'0'0,"0"0"-596"0"0,0 0-235 0 0,0 0 182 0 0,0 0 251 0 0,0 0 108 0 0,0 0-115 0 0,0 0-218 0 0,0 0-203 0 0,0 0-146 0 0,0 0-97 0 0,0 0-79 0 0,24-2-51 0 0,73-7-38 0 0,156-38 1418 0 0,-171 33-1747 0 0,-3 2-1342 0 0,-28 1-3762 0 0,-40 10-240 0 0,-8 1-636 0 0,-1 0 86 0 0</inkml:trace>
  <inkml:trace contextRef="#ctx0" brushRef="#br0" timeOffset="1502.073">1170 586 7242 0 0,'0'0'1903'0'0,"0"0"-668"0"0,0 0-191 0 0,0 0 263 0 0,0 0 208 0 0,0 0-52 0 0,0 0-230 0 0,0 0-322 0 0,0 0-236 0 0,0 0-143 0 0,0 0-117 0 0,0 0-42 0 0,34 7-65 0 0,108 21-82 0 0,-59-29 15 0 0,-65-4-196 0 0,178-52-1163 0 0,-133 35-2872 0 0,0-1-4637 0 0,-42 15 1694 0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2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53 324 14075 0 0,'0'0'3226'0'0,"0"0"-1640"0"0,0 0-691 0 0,0 0-34 0 0,0 0 27 0 0,0 0-61 0 0,0 0-173 0 0,0 0-220 0 0,0 0-144 0 0,0 0-80 0 0,0 0-20 0 0,0 0 3 0 0,1 27-22 0 0,4 85-46 0 0,0 179 357 0 0,-4-287-450 0 0,-1 0 0 0 0,1 1 0 0 0,-1-1 0 0 0,0 0 0 0 0,-1 1 0 0 0,1-1 0 0 0,-1 0 0 0 0,0 1 0 0 0,0-1 0 0 0,0 0 0 0 0,-1 0 0 0 0,1 0 0 0 0,-1 0 0 0 0,0 0 0 0 0,0 0 0 0 0,0-1 0 0 0,-1 1 0 0 0,1-1 0 0 0,-1 1 0 0 0,0-1 0 0 0,0 0 0 0 0,-3 3-32 0 0,4-7 30 0 0,0 0 1 0 0,1 0-1 0 0,-1 0 0 0 0,0 0 0 0 0,0-1 1 0 0,1 1-1 0 0,-1 0 0 0 0,1-1 1 0 0,-1 1-1 0 0,1-1 0 0 0,-1 1 1 0 0,1-1-1 0 0,0 0 0 0 0,0 1 1 0 0,0-1-1 0 0,0 0 0 0 0,0 0 1 0 0,0 0-1 0 0,0 0 0 0 0,1 0 1 0 0,-1 0-1 0 0,1 0 0 0 0,0 0 1 0 0,-1 0-1 0 0,1 0 0 0 0,0 0 1 0 0,0 0-1 0 0,0-1 0 0 0,0 1 1 0 0,1 0-1 0 0,-1 0 0 0 0,0 0 1 0 0,1 0-1 0 0,0 0 0 0 0,-1 0 1 0 0,1 0-1 0 0,0 0-30 0 0,-1-6 63 0 0,4-19-42 0 0,1 0-1 0 0,1 0 0 0 0,2 1 0 0 0,0 0 0 0 0,2 0 0 0 0,0 1 0 0 0,2 0 0 0 0,1 1 0 0 0,1 0 1 0 0,1 1-1 0 0,1 1 0 0 0,17-19-20 0 0,-5 4 30 0 0,1 2 1 0 0,2 1 0 0 0,1 2 0 0 0,1 0-1 0 0,2 3 1 0 0,1 1 0 0 0,21-12-31 0 0,-54 38 12 0 0,1-1 1 0 0,0 0-1 0 0,0 1 1 0 0,1 0-1 0 0,-1 0 1 0 0,0 1-1 0 0,1-1 1 0 0,-1 1-1 0 0,1 0 1 0 0,0 0-1 0 0,-1 0 1 0 0,1 0-1 0 0,0 1 1 0 0,-1 0-1 0 0,1 0 1 0 0,4 1-13 0 0,-6 1 12 0 0,-1 1 1 0 0,1 0 0 0 0,-1 0-1 0 0,0-1 1 0 0,0 1 0 0 0,0 1-1 0 0,0-1 1 0 0,0 0 0 0 0,-1 0 0 0 0,1 1-1 0 0,-1-1 1 0 0,0 1 0 0 0,0-1-1 0 0,0 1 1 0 0,-1-1 0 0 0,1 1-1 0 0,-1 0 1 0 0,0-1 0 0 0,0 1 0 0 0,0 0-1 0 0,-1 0-12 0 0,1 16 63 0 0,-2 1 0 0 0,0-1-1 0 0,-2 1 1 0 0,0-1-1 0 0,-1 0 1 0 0,-1-1 0 0 0,-1 1-1 0 0,0-1 1 0 0,-2 0-1 0 0,0-1 1 0 0,-1 0 0 0 0,-1 0-1 0 0,0-1 1 0 0,-2-1-1 0 0,0 0 1 0 0,0-1 0 0 0,-4 2-63 0 0,11-11-37 0 0,1-1 1 0 0,-2 0 0 0 0,1-1 0 0 0,0 1 0 0 0,-1-1-1 0 0,0-1 1 0 0,0 1 0 0 0,0-1 0 0 0,0 0 0 0 0,-1-1-1 0 0,1 0 1 0 0,-1 0 0 0 0,1 0 0 0 0,-1-1 0 0 0,0 0-1 0 0,1-1 1 0 0,-1 0 0 0 0,0 0 0 0 0,0 0 0 0 0,1-1-1 0 0,-4-1 37 0 0,7 1-159 0 0,1-1 0 0 0,-1 1-1 0 0,1-1 1 0 0,0 0 0 0 0,-1 0 0 0 0,1 0-1 0 0,0 0 1 0 0,1 0 0 0 0,-1-1-1 0 0,0 1 1 0 0,0-1 0 0 0,1 0-1 0 0,0 0 1 0 0,0 0 0 0 0,0 0 0 0 0,0 0-1 0 0,0 0 1 0 0,0-1 0 0 0,1 1-1 0 0,-1-1 1 0 0,1 1 0 0 0,0-1 0 0 0,0 1-1 0 0,1-1 1 0 0,-1 0 0 0 0,1 1-1 0 0,0-1 1 0 0,-1 0 0 0 0,2-2 159 0 0,-1-1-737 0 0,0 0 1 0 0,0 1-1 0 0,1-1 0 0 0,0 0 1 0 0,0 1-1 0 0,1-1 1 0 0,0 1-1 0 0,0 0 1 0 0,0-1-1 0 0,1 1 0 0 0,0 0 1 0 0,0 0-1 0 0,1 1 1 0 0,0-1-1 0 0,0 1 1 0 0,1-2 736 0 0,17-14-8625 0 0,-13 16 5431 0 0</inkml:trace>
  <inkml:trace contextRef="#ctx0" brushRef="#br0" timeOffset="470.113">401 438 0 0 0,'0'0'347'0'0,"0"0"1377"0"0,0 0 471 0 0,0 0 188 0 0,0 0 22 0 0,0 0-107 0 0,0 0-167 0 0,0 0-225 0 0,0 0-230 0 0,0 0-206 0 0,0 0-181 0 0,0 0-163 0 0,32 8-143 0 0,98 23-140 0 0,-61-36 275 0 0,-59 0-887 0 0,10-3-47 0 0,0-1 0 0 0,-1-1 1 0 0,0-1-1 0 0,0-1 0 0 0,-1 0 0 0 0,-1-1 0 0 0,0-1 0 0 0,0 0 0 0 0,-2-2 0 0 0,0 0 1 0 0,-1 0-1 0 0,0-1 0 0 0,-1-1 0 0 0,-1-1 0 0 0,-1 1 0 0 0,3-9-184 0 0,-13 23 11 0 0,1 0 0 0 0,-1 0 0 0 0,0 0 0 0 0,0 0 0 0 0,0 0 0 0 0,-1 0 0 0 0,0 0 0 0 0,1 0 0 0 0,-1 0 0 0 0,-1 0 0 0 0,1 0 0 0 0,-1 0 0 0 0,1 0 0 0 0,-1 0 0 0 0,0 0-1 0 0,0 0 1 0 0,-2-3-11 0 0,-39-20-195 0 0,35 26 163 0 0,1 0-1 0 0,0 1 1 0 0,-1 0 0 0 0,1 0 0 0 0,-1 0-1 0 0,1 1 1 0 0,0 0 0 0 0,-1 0 0 0 0,1 1 0 0 0,0 0-1 0 0,0 0 1 0 0,0 0 0 0 0,0 1 0 0 0,0 0 0 0 0,1 0-1 0 0,-1 0 1 0 0,1 1 0 0 0,0-1 0 0 0,-1 2 32 0 0,3-4-11 0 0,0 1 1 0 0,-1 1 0 0 0,1-1 0 0 0,0 0 0 0 0,0 1-1 0 0,0-1 1 0 0,1 1 0 0 0,-1 0 0 0 0,0 0 0 0 0,1 0 0 0 0,0 0-1 0 0,0 1 1 0 0,0-1 0 0 0,0 1 0 0 0,1-1 0 0 0,-1 1-1 0 0,1-1 1 0 0,0 1 0 0 0,0 0 0 0 0,0 0 0 0 0,0 0-1 0 0,1 0 1 0 0,0-1 0 0 0,-1 1 0 0 0,1 0 0 0 0,1 0-1 0 0,-1 0 1 0 0,1 1 10 0 0,3-1 13 0 0,0-1 0 0 0,0-1 0 0 0,0 1 0 0 0,0 0-1 0 0,1-1 1 0 0,-1 0 0 0 0,1 0 0 0 0,0 0 0 0 0,0-1 0 0 0,-1 0-1 0 0,1 0 1 0 0,0 0 0 0 0,0 0 0 0 0,0-1 0 0 0,0 1 0 0 0,0-1-1 0 0,0-1 1 0 0,0 1 0 0 0,5-2-13 0 0,3 2 31 0 0,89-11 189 0 0,-2 0 140 0 0,-98 12-353 0 0,-1 1 0 0 0,1-1 0 0 0,-1 1 0 0 0,1 0 1 0 0,-1-1-1 0 0,0 1 0 0 0,0 0 0 0 0,0 0 0 0 0,0 0 0 0 0,0 0 0 0 0,0 0 0 0 0,0 0 0 0 0,-1 0 0 0 0,1 0 0 0 0,-1 0 1 0 0,1 0-1 0 0,-1 0 0 0 0,0 0 0 0 0,0 0 0 0 0,0 0 0 0 0,0 1 0 0 0,0-1 0 0 0,0 0 0 0 0,-1 0 0 0 0,1 0 0 0 0,-1 0 1 0 0,0 1-8 0 0,1 2 21 0 0,-26 63 212 0 0,23-64-293 0 0,0 1 1 0 0,0 0 0 0 0,0 0-1 0 0,1 1 1 0 0,-1-1 0 0 0,1 0-1 0 0,1 1 1 0 0,-1-1-1 0 0,1 1 1 0 0,0 0 0 0 0,0-1-1 0 0,1 1 1 0 0,-1 0 0 0 0,1-1-1 0 0,1 1 1 0 0,-1 1 59 0 0,2-6-310 0 0,0 0 1 0 0,0 0-1 0 0,1 0 1 0 0,-1 0-1 0 0,0 0 0 0 0,0 0 1 0 0,1-1-1 0 0,-1 1 0 0 0,0-1 1 0 0,1 0-1 0 0,-1 0 1 0 0,0 0-1 0 0,1 0 0 0 0,-1 0 1 0 0,0 0-1 0 0,1-1 0 0 0,-1 1 1 0 0,0-1-1 0 0,1 1 1 0 0,-1-1-1 0 0,0 0 0 0 0,0 0 1 0 0,0 0-1 0 0,1 0 310 0 0,21-10-10030 0 0,-17 6 976 0 0</inkml:trace>
  <inkml:trace contextRef="#ctx0" brushRef="#br0" timeOffset="904.539">1255 391 4641 0 0,'0'0'1956'0'0,"0"0"-177"0"0,0 0 217 0 0,0 0 144 0 0,0 0-98 0 0,0 0-271 0 0,0 0-315 0 0,0 0-272 0 0,0 0-190 0 0,0 0-131 0 0,0 0-88 0 0,0 0-55 0 0,0 0-41 0 0,9 8-18 0 0,27 24-21 0 0,-35-31-588 0 0,1-1 0 0 0,-1 1 0 0 0,1 0 0 0 0,-1 0 0 0 0,1 0 0 0 0,-1-1 0 0 0,1 1 0 0 0,-1-1 0 0 0,1 1 0 0 0,0-1 0 0 0,-1 0 0 0 0,1 0 0 0 0,0 1 0 0 0,-1-1 0 0 0,1 0 0 0 0,0 0 0 0 0,-1-1 0 0 0,1 1 0 0 0,0 0 1 0 0,-1-1-1 0 0,1 1 0 0 0,0-1 0 0 0,-1 1 0 0 0,1-1 0 0 0,-1 0 0 0 0,1 1 0 0 0,-1-1 0 0 0,1 0 0 0 0,-1 0 0 0 0,0 0 0 0 0,1 0 0 0 0,0-2-52 0 0,8-3 270 0 0,0 1-171 0 0,0-1 0 0 0,-1 1-1 0 0,1-2 1 0 0,-1 0 0 0 0,0 0-1 0 0,-1 0 1 0 0,0-1 0 0 0,0 0-1 0 0,-1-1 1 0 0,0 0 0 0 0,0 0 0 0 0,-1 0-1 0 0,4-9-98 0 0,5-7 96 0 0,-11 20-87 0 0,0 0-1 0 0,-1 0 0 0 0,0 0 1 0 0,0-1-1 0 0,0 1 0 0 0,-1-1 1 0 0,0 0-1 0 0,0 1 0 0 0,0-1 1 0 0,-1 0-1 0 0,0 0 0 0 0,0 0 1 0 0,0 0-1 0 0,-1 0 0 0 0,0 0 1 0 0,0-1-9 0 0,-2 5-17 0 0,-1-1 1 0 0,1 1 0 0 0,-1-1 0 0 0,0 1 0 0 0,1 0-1 0 0,-1 0 1 0 0,0 0 0 0 0,0 1 0 0 0,-1-1 0 0 0,1 1-1 0 0,0-1 1 0 0,0 1 0 0 0,-1 0 0 0 0,1 0-1 0 0,-1 1 1 0 0,1-1 0 0 0,-1 1 0 0 0,1-1 0 0 0,-1 1-1 0 0,1 0 1 0 0,-1 1 0 0 0,1-1 0 0 0,-1 1 0 0 0,1-1-1 0 0,-1 1 1 0 0,-1 1 16 0 0,-7 1-31 0 0,2 1 0 0 0,-1 0 0 0 0,1 1 0 0 0,-1 0 0 0 0,1 1 0 0 0,0 0 0 0 0,1 1 0 0 0,0 0 0 0 0,0 0 0 0 0,0 1 0 0 0,1 0 0 0 0,0 0 0 0 0,-5 8 31 0 0,8-9-48 0 0,0 1-1 0 0,1-1 1 0 0,0 1-1 0 0,0-1 1 0 0,1 1-1 0 0,0 0 1 0 0,0 1-1 0 0,1-1 1 0 0,0 0-1 0 0,0 1 1 0 0,1-1-1 0 0,0 1 1 0 0,0-1-1 0 0,1 1 1 0 0,1 0-1 0 0,-1 1 49 0 0,3-6-70 0 0,0 0-1 0 0,-1 0 0 0 0,1 0 0 0 0,0 0 1 0 0,1-1-1 0 0,-1 1 0 0 0,1-1 0 0 0,-1 0 1 0 0,1 0-1 0 0,0-1 0 0 0,0 1 0 0 0,0-1 1 0 0,1 1-1 0 0,-1-1 0 0 0,1-1 1 0 0,-1 1-1 0 0,1-1 0 0 0,-1 0 0 0 0,1 0 1 0 0,0 0-1 0 0,0 0 0 0 0,-1-1 0 0 0,1 0 1 0 0,0 0-1 0 0,0 0 0 0 0,0 0 71 0 0,8 0-618 0 0,1 0 0 0 0,-1-1 0 0 0,1 0-1 0 0,-1 0 1 0 0,0-2 0 0 0,0 0 0 0 0,0 0 0 0 0,0-1-1 0 0,2-2 619 0 0,44-21-6070 0 0,-23 6-3276 0 0,-27 13 6021 0 0</inkml:trace>
  <inkml:trace contextRef="#ctx0" brushRef="#br0" timeOffset="1250.621">1743 118 2977 0 0,'0'0'6606'0'0,"0"0"-2585"0"0,0 0-1399 0 0,0 0-663 0 0,0 0-553 0 0,0 0-382 0 0,0 0-222 0 0,0 0-112 0 0,0 0-125 0 0,0 0-95 0 0,0 0-90 0 0,0 0-94 0 0,0 0-52 0 0,-5 20-51 0 0,-16 64-28 0 0,19-4 186 0 0,6-58-242 0 0,34 95 104 0 0,-38-116-194 0 0,0 1 0 0 0,1-1 0 0 0,-1 1 1 0 0,1-1-1 0 0,0 0 0 0 0,-1 0 0 0 0,1 1 0 0 0,0-1 1 0 0,0 0-1 0 0,-1 0 0 0 0,1 0 0 0 0,0 0 0 0 0,0 0 1 0 0,1 0-1 0 0,-1 0 0 0 0,0 0 0 0 0,0 0 1 0 0,0 0-1 0 0,1 0 0 0 0,-1-1 0 0 0,0 1 0 0 0,0-1 1 0 0,1 1-1 0 0,-1-1 0 0 0,1 1 0 0 0,-1-1 0 0 0,1 0 1 0 0,-1 0-1 0 0,0 0 0 0 0,1 1 0 0 0,-1-1 1 0 0,1-1-1 0 0,-1 1 0 0 0,1 0 0 0 0,-1 0 0 0 0,1 0 1 0 0,-1-1-1 0 0,0 1 0 0 0,1-1 0 0 0,-1 1 0 0 0,0-1 1 0 0,1 0-1 0 0,-1 1 0 0 0,0-1 0 0 0,0 0 1 0 0,0 0-1 0 0,1 0 0 0 0,-1 0 0 0 0,0 0 0 0 0,0 0 1 0 0,0 0-1 0 0,-1 0 0 0 0,1-1 0 0 0,0 1 0 0 0,0-1-9 0 0,120-207 1860 0 0,-78 136-1604 0 0,-37 62-2418 0 0,-10 14-2534 0 0,-3 4-5270 0 0,4-3-855 0 0</inkml:trace>
  <inkml:trace contextRef="#ctx0" brushRef="#br0" timeOffset="1503.007">2198 214 16764 0 0,'0'0'1240'0'0,"0"0"-896"0"0,0 0-32 0 0,0 0-64 0 0,0 0-96 0 0,0 0-184 0 0,0 0-240 0 0,0 0-288 0 0,0 0-552 0 0,0 0-841 0 0,0 0-1704 0 0,0 0-1896 0 0,0 0-368 0 0</inkml:trace>
  <inkml:trace contextRef="#ctx0" brushRef="#br0" timeOffset="1736.785">2102 0 14403 0 0,'0'0'3025'0'0,"0"0"-2169"0"0,0 0-336 0 0,0 0-200 0 0,0 0-264 0 0,0 0-344 0 0,0 0-320 0 0,0 0-384 0 0,0 0-825 0 0,0 0-1295 0 0,0 0-2089 0 0,0 0-1961 0 0</inkml:trace>
  <inkml:trace contextRef="#ctx0" brushRef="#br0" timeOffset="1984.533">2367 67 14603 0 0,'0'0'1921'0'0,"0"0"-685"0"0,0 0-237 0 0,0 0-136 0 0,0 0-215 0 0,0 0-224 0 0,0 0-180 0 0,0 0-113 0 0,0 0-65 0 0,-14 32-66 0 0,-41 99-41 0 0,45-68-96 0 0,13-57 108 0 0,-2-2 63 0 0,1-1-1 0 0,0 1 1 0 0,0 0-1 0 0,0 0 0 0 0,0-1 1 0 0,1 1-1 0 0,-1-1 1 0 0,1 0-1 0 0,0 1 0 0 0,0-1 1 0 0,0-1-1 0 0,0 1 1 0 0,0 0-1 0 0,1-1 0 0 0,0 1 1 0 0,-1-1-1 0 0,1 0 1 0 0,0-1-1 0 0,0 1 1 0 0,0-1-1 0 0,0 1 0 0 0,0-1 1 0 0,0 0-1 0 0,0-1 1 0 0,0 1-1 0 0,1-1 0 0 0,-1 1 1 0 0,0-1-1 0 0,0-1 1 0 0,1 1-1 0 0,-1-1 0 0 0,0 1 1 0 0,0-1-1 0 0,0 0 1 0 0,0-1-1 0 0,0 1 0 0 0,0-1 1 0 0,0 1-1 0 0,0-1 1 0 0,0-1-1 0 0,-1 1 0 0 0,1 0 1 0 0,-1-1-1 0 0,2-2-33 0 0,-1 0 129 0 0,-1-1 0 0 0,-1 0-1 0 0,1 0 1 0 0,-1 0 0 0 0,0 0 0 0 0,-1-1-1 0 0,1 1 1 0 0,-1-1 0 0 0,0 1 0 0 0,-1-1-1 0 0,0 1 1 0 0,0-1 0 0 0,0 1-1 0 0,-1-1 1 0 0,0 0-129 0 0,0 2-11 0 0,0 1 0 0 0,0 0 0 0 0,0 0-1 0 0,-1-1 1 0 0,0 1 0 0 0,0 0 0 0 0,0 1 0 0 0,0-1-1 0 0,-1 0 1 0 0,1 1 0 0 0,-1-1 0 0 0,0 1 0 0 0,0 0-1 0 0,0 0 1 0 0,0 0 0 0 0,-1 0 0 0 0,1 0 0 0 0,-1 1 0 0 0,0 0-1 0 0,0 0 1 0 0,0 0 0 0 0,0 0 0 0 0,0 0 0 0 0,0 1-1 0 0,0 0 12 0 0,-42-8-9554 0 0,38 9 3127 0 0,5 3-1641 0 0</inkml:trace>
  <inkml:trace contextRef="#ctx0" brushRef="#br0" timeOffset="2220.512">2607 203 13979 0 0,'0'0'3964'0'0,"0"0"-2304"0"0,0 0-869 0 0,0 0-173 0 0,0 0-125 0 0,0 0-85 0 0,0 0-75 0 0,0 0-84 0 0,0 0-72 0 0,0 0-45 0 0,0 0-46 0 0,0 0-19 0 0,9 18-7 0 0,33 57-3 0 0,-3-45 201 0 0,-32-29-177 0 0,6 1 53 0 0,0-1-1 0 0,0-1 1 0 0,0-1-1 0 0,1 0 1 0 0,-1 0-1 0 0,0-1 1 0 0,-1-1-1 0 0,1 0 1 0 0,0-1-1 0 0,-1 0 1 0 0,1-1-1 0 0,-1 0 1 0 0,-1-1-1 0 0,1-1 1 0 0,-1 0-1 0 0,0 0 1 0 0,-1-1-1 0 0,1 0 1 0 0,-1-1-1 0 0,-1 0 1 0 0,0-1-1 0 0,0 0 1 0 0,-1 0 0 0 0,-1-1-1 0 0,1 0-133 0 0,34-65-363 0 0,-40 39-3954 0 0,-7 29-6624 0 0,4 4-189 0 0</inkml:trace>
  <inkml:trace contextRef="#ctx0" brushRef="#br0" timeOffset="2484.315">3255 11 16396 0 0,'0'0'2172'0'0,"0"0"-690"0"0,0 0-353 0 0,0 0-263 0 0,0 0-202 0 0,0 0-139 0 0,0 0-86 0 0,0 0-107 0 0,0 0-92 0 0,0 0-61 0 0,0 0-67 0 0,0 0-44 0 0,-28 19-48 0 0,-83 55-35 0 0,84-52-18 0 0,30-19 27 0 0,-1-1 0 0 0,1 1 1 0 0,-1-1-1 0 0,1 0 0 0 0,0 0 0 0 0,0 0 1 0 0,0-1-1 0 0,0 1 0 0 0,0 0 1 0 0,0-1-1 0 0,1 0 0 0 0,-1 0 0 0 0,0 0 1 0 0,1 0-1 0 0,-1-1 0 0 0,1 1 0 0 0,-1-1 1 0 0,1 0-1 0 0,-1 0 0 0 0,1 0 6 0 0,10 2-28 0 0,2 1 17 0 0,-8-3 3 0 0,-1 1 1 0 0,1 0-1 0 0,0 0 0 0 0,0 1 0 0 0,-1 0 0 0 0,1 0 0 0 0,-1 1 0 0 0,1 0 0 0 0,-1 1 0 0 0,0-1 0 0 0,0 1 1 0 0,-1 1-1 0 0,1-1 0 0 0,-1 1 0 0 0,4 4 8 0 0,-9-8-19 0 0,1 1-1 0 0,-1 0 1 0 0,1 1 0 0 0,-1-1 0 0 0,1 0 0 0 0,-1 0 0 0 0,0 1-1 0 0,0-1 1 0 0,0 0 0 0 0,-1 1 0 0 0,1-1 0 0 0,-1 1-1 0 0,1-1 1 0 0,-1 1 0 0 0,0-1 0 0 0,0 1 0 0 0,0 0-1 0 0,0-1 1 0 0,0 1 0 0 0,0-1 0 0 0,-1 1 0 0 0,1-1-1 0 0,-1 1 1 0 0,0-1 0 0 0,0 1 0 0 0,0-1 0 0 0,0 0 0 0 0,0 0-1 0 0,0 1 1 0 0,-1-1 0 0 0,1 0 0 0 0,-1 0 0 0 0,0 0-1 0 0,1 0 1 0 0,-2 0 19 0 0,-35 28-2500 0 0,-4-15-3964 0 0,27-11 326 0 0,6 0-2392 0 0</inkml:trace>
  <inkml:trace contextRef="#ctx0" brushRef="#br0" timeOffset="2920.06">2141 276 0 0 0,'0'0'0'0'0,"0"0"0"0"0</inkml:trace>
  <inkml:trace contextRef="#ctx0" brushRef="#br0" timeOffset="3188.316">2141 276 0 0 0,'-6'-32'2497'0'0,"6"31"-692"0"0,0 1-74 0 0,0 0-197 0 0,0 0-162 0 0,0 0-93 0 0,0 0-48 0 0,0 0-23 0 0,0 0-46 0 0,0 0-51 0 0,0 0-59 0 0,0 0-73 0 0,0 0-67 0 0,0 0-62 0 0,0 0-65 0 0,0 0-81 0 0,0 0-64 0 0,0 0-89 0 0,0 0-92 0 0,0 0-55 0 0,-5 19 2435 0 0,-19 88-2961 0 0,24-91-2839 0 0,1-11-1211 0 0,1-1-3337 0 0,0-4-2832 0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0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102 291 8178 0 0,'0'0'1172'0'0,"0"0"-232"0"0,0 0-254 0 0,0 0 38 0 0,0 0 201 0 0,0 0 156 0 0,0 0 102 0 0,0 0-35 0 0,0 0-84 0 0,0 0-92 0 0,0 0-100 0 0,19-8-78 0 0,115-50 538 0 0,-28 7-27 0 0,-1 0-116 0 0,2 5 1 0 0,74-20-1190 0 0,-179 65 9 0 0,-1 0 0 0 0,1-1 0 0 0,0 1 0 0 0,1 0 0 0 0,-1 0 1 0 0,0 1-1 0 0,0-1 0 0 0,0 0 0 0 0,0 1 0 0 0,1-1 1 0 0,-1 1-1 0 0,0 0 0 0 0,1 0 0 0 0,-1 0 0 0 0,0 0 0 0 0,1 0 1 0 0,-1 0-1 0 0,0 1 0 0 0,0-1 0 0 0,1 1 0 0 0,-1 0 0 0 0,0-1 1 0 0,0 1-1 0 0,0 0 0 0 0,0 0 0 0 0,0 0 0 0 0,0 1 0 0 0,0-1 1 0 0,0 0-1 0 0,0 1 0 0 0,-1-1 0 0 0,1 1 0 0 0,-1 0 1 0 0,1-1-1 0 0,-1 1 0 0 0,1 0 0 0 0,-1 0 0 0 0,0 0 0 0 0,0 0 1 0 0,0 0-1 0 0,0 0-9 0 0,6 25 88 0 0,-2-1-1 0 0,0 1 1 0 0,-2 0 0 0 0,-1 0 0 0 0,-1 0 0 0 0,-2 11-88 0 0,2 24 43 0 0,11 151 392 0 0,26 122-435 0 0,-36-322 7 0 0,2 19 33 0 0,1-1-1 0 0,1 0 1 0 0,2-1-1 0 0,1 0 1 0 0,2 0-1 0 0,1 1-39 0 0,4-5 1302 0 0,-30-52-531 0 0,2 9-759 0 0,0 1 0 0 0,-1 0 0 0 0,0 0 0 0 0,-1 2 0 0 0,-1-1 1 0 0,-1 2-1 0 0,0 0 0 0 0,0 1 0 0 0,-2 0 0 0 0,1 2 0 0 0,-1 0 0 0 0,-1 1 1 0 0,0 1-1 0 0,0 0 0 0 0,0 2 0 0 0,-1 0 0 0 0,0 1 0 0 0,0 1 0 0 0,0 1 0 0 0,-6 0-12 0 0,-5 5-16 0 0,0 1-1 0 0,0 1 1 0 0,1 2-1 0 0,0 1 1 0 0,0 1-1 0 0,1 1 1 0 0,0 2-1 0 0,0 1 1 0 0,1 1-1 0 0,1 2 1 0 0,0 0-1 0 0,2 2 1 0 0,-1 1-1 0 0,2 1 1 0 0,0 1-1 0 0,2 1 1 0 0,0 1-1 0 0,-17 23 17 0 0,32-39-165 0 0,1 0-1 0 0,0 0 1 0 0,1 1-1 0 0,-1-1 1 0 0,1 1-1 0 0,0 0 1 0 0,1 1 0 0 0,0-1-1 0 0,0 1 1 0 0,1 0-1 0 0,0 0 1 0 0,0 0-1 0 0,1 0 1 0 0,0 1 0 0 0,0-1-1 0 0,1 0 1 0 0,0 1-1 0 0,0 0 1 0 0,1-1-1 0 0,0 3 166 0 0,32 15-6459 0 0,-6-22-4252 0 0,-14-4 2792 0 0</inkml:trace>
  <inkml:trace contextRef="#ctx0" brushRef="#br0" timeOffset="266.318">304 707 17356 0 0,'0'0'1641'0'0,"0"0"-654"0"0,0 0-340 0 0,0 0 49 0 0,0 0 139 0 0,0 0 77 0 0,0 0-22 0 0,0 0-134 0 0,33-7-164 0 0,110-26-136 0 0,344-89 400 0 0,-336 104-4571 0 0,-140 24 1409 0 0,-6 3-5029 0 0,-3-2-1628 0 0</inkml:trace>
  <inkml:trace contextRef="#ctx0" brushRef="#br0" timeOffset="654.614">1342 836 5281 0 0,'0'0'5265'0'0,"0"0"-2938"0"0,0 0-948 0 0,0 0-44 0 0,0 0 7 0 0,0 0-135 0 0,0 0-202 0 0,0 0-191 0 0,-8 32-186 0 0,-28 101-128 0 0,13-41 955 0 0,11-59 596 0 0,12-32-1692 0 0,0-1 88 0 0,0-12 1157 0 0,0-5-1252 0 0,15-124 816 0 0,-4 106-1091 0 0,1 0 0 0 0,3 0 0 0 0,0 2 0 0 0,2-1 0 0 0,5-4-77 0 0,-7 16 11 0 0,-3 1-11 0 0,1 1 0 0 0,0 1 0 0 0,2 0 0 0 0,1 1 0 0 0,0 0 0 0 0,1 1 1 0 0,17-12-1 0 0,-21 65-7677 0 0,-13-25 2128 0 0,2-3-6140 0 0</inkml:trace>
  <inkml:trace contextRef="#ctx0" brushRef="#br0" timeOffset="1001.763">1797 703 12139 0 0,'0'0'2064'0'0,"0"0"-481"0"0,0 0-256 0 0,0 0-115 0 0,0 0-208 0 0,0 0-227 0 0,0 0-147 0 0,0 0-155 0 0,0 0-147 0 0,0 0-106 0 0,0 0-69 0 0,0 0-29 0 0,0 0-29 0 0,-24 32-9 0 0,-72 99-6 0 0,73-83-6 0 0,22-44-57 0 0,1-1 1 0 0,0 1-1 0 0,0 0 1 0 0,0 0-1 0 0,1 0 1 0 0,-1 0-1 0 0,1-1 1 0 0,0 1 0 0 0,0 0-1 0 0,1-1 1 0 0,-1 1-1 0 0,1 0 1 0 0,-1-1-1 0 0,1 0 1 0 0,0 1-1 0 0,1-1 1 0 0,-1 0-1 0 0,0 0 1 0 0,1 0-1 0 0,0-1 1 0 0,-1 1-1 0 0,1 0 1 0 0,0-1-1 0 0,0 0 1 0 0,1 0-1 0 0,-1 0 1 0 0,0 0 0 0 0,1 0-1 0 0,-1-1 1 0 0,1 1-1 0 0,0-1 1 0 0,-1 0-1 0 0,1 0 1 0 0,0-1-1 0 0,0 1-17 0 0,5-1 104 0 0,0 1-1 0 0,0-2 1 0 0,0 1 0 0 0,0-1-1 0 0,-1 0 1 0 0,1-1-1 0 0,0 0 1 0 0,0-1 0 0 0,-1 0-1 0 0,0 0 1 0 0,1-1-1 0 0,-1 0 1 0 0,0 0-1 0 0,-1-1 1 0 0,1 0 0 0 0,-1 0-1 0 0,0 0 1 0 0,0-1-1 0 0,-1-1 1 0 0,0 1 0 0 0,0-1-1 0 0,0 0 1 0 0,-1 0-1 0 0,0 0 1 0 0,0-1 0 0 0,-1 0-1 0 0,0 0 1 0 0,0 0-1 0 0,-1-1 1 0 0,0 1-1 0 0,-1-1 1 0 0,1 1 0 0 0,-2-1-1 0 0,1 0 1 0 0,-1 0-1 0 0,-1 0 1 0 0,0 0 0 0 0,0 0-1 0 0,0 0 1 0 0,-2-2-104 0 0,1 6-63 0 0,0 1 0 0 0,-1-1 1 0 0,0 1-1 0 0,0 0 0 0 0,0 0 0 0 0,0 0 1 0 0,-1 0-1 0 0,1 0 0 0 0,-1 0 0 0 0,0 1 1 0 0,0-1-1 0 0,0 1 0 0 0,-1 0 1 0 0,1 0-1 0 0,-1 0 0 0 0,-2-1 63 0 0,-45-13-4941 0 0,45 17 3585 0 0,-16 1-7875 0 0,12 2-1367 0 0</inkml:trace>
  <inkml:trace contextRef="#ctx0" brushRef="#br0" timeOffset="1468.331">2060 1057 12651 0 0,'0'0'3546'0'0,"0"0"-1456"0"0,0 0-433 0 0,0 0-24 0 0,0 0-254 0 0,0 0-313 0 0,0 0-215 0 0,0 0-200 0 0,0 0-167 0 0,0 0-146 0 0,0 0-60 0 0,0 0-71 0 0,0 0-64 0 0,10-27 2 0 0,31-84-54 0 0,-40 104-83 0 0,1 1 1 0 0,1-1-1 0 0,-1 1 1 0 0,1 0-1 0 0,0 0 1 0 0,0 0-1 0 0,1 1 1 0 0,-1-1-1 0 0,1 1 0 0 0,1-1 1 0 0,-1 1-1 0 0,1 1 1 0 0,0-1-1 0 0,3-2-8 0 0,9-8 11 0 0,-13 11-25 0 0,0 0-1 0 0,0 0 1 0 0,0 1-1 0 0,0-1 1 0 0,1 1 0 0 0,0 0-1 0 0,-1 0 1 0 0,1 1-1 0 0,0-1 1 0 0,0 1 0 0 0,0 0-1 0 0,1 0 1 0 0,-1 1-1 0 0,0 0 1 0 0,1-1-1 0 0,3 1 15 0 0,-7 35-150 0 0,-15 43 376 0 0,15-76-212 0 0,-1 0 0 0 0,0 0-1 0 0,1 0 1 0 0,-1 0 0 0 0,1 0-1 0 0,-1 0 1 0 0,1 0-1 0 0,0 0 1 0 0,-1-1 0 0 0,1 1-1 0 0,0 0 1 0 0,-1-1-1 0 0,1 0 1 0 0,0 1 0 0 0,0-1-1 0 0,0 0 1 0 0,-1 0 0 0 0,1 0-1 0 0,0 0 1 0 0,0 0-1 0 0,0 0 1 0 0,-1-1 0 0 0,1 1-1 0 0,0-1 1 0 0,0 1-1 0 0,-1-1 1 0 0,1 1 0 0 0,0-1-1 0 0,0-1-13 0 0,147-85 442 0 0,-96 57-413 0 0,-52 29-28 0 0,-1 1 0 0 0,0 0-1 0 0,1 0 1 0 0,-1 0 0 0 0,0-1 0 0 0,1 1 0 0 0,-1 0-1 0 0,0 0 1 0 0,1 0 0 0 0,-1 0 0 0 0,1 0 0 0 0,-1 0-1 0 0,0 0 1 0 0,1 0 0 0 0,-1 0 0 0 0,0 0-1 0 0,1 0 1 0 0,-1 0 0 0 0,0 0 0 0 0,1 0 0 0 0,-1 0-1 0 0,1 0 1 0 0,-1 1 0 0 0,0-1 0 0 0,1 0 0 0 0,-1 0-1 0 0,0 0 1 0 0,0 0 0 0 0,1 1 0 0 0,-1-1 0 0 0,0 0-1 0 0,1 0 1 0 0,-1 1 0 0 0,0-1 0 0 0,0 0 0 0 0,1 0-1 0 0,-1 1 1 0 0,0-1 0 0 0,0 0 0 0 0,0 1 0 0 0,0-1-1 0 0,1 0 1 0 0,-1 1 0 0 0,0-1 0 0 0,0 1-1 0 0,0-1 1 0 0,0 0 0 0 0,0 1 0 0 0,0-1 0 0 0,0 0-1 0 0,0 1 1 0 0,0-1 0 0 0,0 0 0 0 0,0 1 0 0 0,0-1-1 0 0,0 1 1 0 0,0-1 0 0 0,0 0 0 0 0,-1 1 0 0 0,1-1-1 0 0,0 0 1 0 0,0 1-1 0 0,-1 7 34 0 0,1-1-24 0 0,0 1 0 0 0,0-1 1 0 0,0 1-1 0 0,1 0 1 0 0,0-1-1 0 0,1 1 1 0 0,-1-1-1 0 0,1 0 0 0 0,1 0 1 0 0,0 1-1 0 0,2 3-10 0 0,-3-8-171 0 0,0-1-1 0 0,0 1 0 0 0,0-1 1 0 0,0 0-1 0 0,1 0 0 0 0,-1 0 1 0 0,1 0-1 0 0,-1 0 1 0 0,1-1-1 0 0,0 1 0 0 0,-1-1 1 0 0,1 1-1 0 0,0-1 0 0 0,0 0 1 0 0,0 0-1 0 0,0-1 1 0 0,0 1-1 0 0,1 0 0 0 0,-1-1 1 0 0,0 0 171 0 0,18 1-4208 0 0,-15-1 1138 0 0,2 0-6321 0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0 4881 0 0,'0'0'1890'0'0,"0"0"-367"0"0,0 0-139 0 0,0 0 115 0 0,0 0 115 0 0,0 0-33 0 0,0 0-196 0 0,0 0-236 0 0,0 0-230 0 0,0 0-168 0 0,0 0-124 0 0,0 0-103 0 0,0 0-81 0 0,-25 2-55 0 0,-83 7-7 0 0,33 14 440 0 0,55-13-508 0 0,-111 64 1614 0 0,131-74-1919 0 0,-1 1 1 0 0,1-1 0 0 0,-1 1-1 0 0,0 0 1 0 0,1-1 0 0 0,-1 1-1 0 0,1-1 1 0 0,0 1-1 0 0,-1 0 1 0 0,1-1 0 0 0,-1 1-1 0 0,1 0 1 0 0,0 0-1 0 0,0-1 1 0 0,-1 1 0 0 0,1 0-1 0 0,0 0 1 0 0,0-1 0 0 0,0 1-1 0 0,0 0 1 0 0,0 0-1 0 0,0-1 1 0 0,0 1 0 0 0,0 0-1 0 0,0 0 1 0 0,0-1 0 0 0,0 1-1 0 0,1 0 1 0 0,-1 0-1 0 0,0-1 1 0 0,0 1 0 0 0,1 0-1 0 0,-1 0 1 0 0,1-1 0 0 0,-1 1-1 0 0,0-1 1 0 0,1 1-1 0 0,-1 0 1 0 0,1-1 0 0 0,0 1-1 0 0,-1-1 1 0 0,1 1-1 0 0,-1-1 1 0 0,1 1 0 0 0,0-1-1 0 0,-1 0 1 0 0,1 1 0 0 0,0-1-1 0 0,0 0 1 0 0,-1 1-1 0 0,1-1 1 0 0,0 0 0 0 0,0 0-1 0 0,0 0-8 0 0,41 20 139 0 0,37-1 80 0 0,-63-17-181 0 0,-1 1 1 0 0,1 1-1 0 0,-1 0 1 0 0,0 1-1 0 0,0 1 1 0 0,0 0-1 0 0,9 7-38 0 0,-23-11 31 0 0,1 0 1 0 0,-1 0-1 0 0,0 1 0 0 0,0-1 0 0 0,0 1 1 0 0,-1-1-1 0 0,1 1 0 0 0,0 0 1 0 0,-1-1-1 0 0,0 1 0 0 0,1 0 1 0 0,-1-1-1 0 0,0 1 0 0 0,0-1 0 0 0,-1 1 1 0 0,1 0-1 0 0,-1-1 0 0 0,1 1 1 0 0,-1 0-1 0 0,0-1 0 0 0,0 1 0 0 0,0-1 1 0 0,0 0-1 0 0,0 1 0 0 0,0-1 1 0 0,-1 0-1 0 0,1 0 0 0 0,-1 1 0 0 0,0-1 1 0 0,0-1-1 0 0,0 1 0 0 0,0 0 1 0 0,0 0-1 0 0,0-1 0 0 0,0 1 1 0 0,0-1-1 0 0,-1 1 0 0 0,1-1 0 0 0,0 0 1 0 0,-2 0-32 0 0,1 2-2 0 0,-160 106 74 0 0,22-31-1970 0 0,142-81-4150 0 0,67-52-7344 0 0,-52 47 8316 0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11658 0 0,'0'0'3093'0'0,"0"0"-1230"0"0,0 0-544 0 0,0 0-83 0 0,0 0 13 0 0,0 0-41 0 0,0 0-178 0 0,0 0-224 0 0,0 0-220 0 0,0 0-161 0 0,0 0-53 0 0,0 0-32 0 0,0 0 2 0 0,-1 12-21 0 0,-15 234 1404 0 0,17-171-1559 0 0,0-9-90 0 0,-2-1 0 0 0,-2 0 0 0 0,-4 1 0 0 0,-6 19-76 0 0,-4 15-332 0 0,17-100 84 0 0,0 0-131 0 0,0 0-146 0 0,0 0-134 0 0,0 0-101 0 0,3-10-972 0 0,34-44-4774 0 0,-9 15-3500 0 0,-20 25 3110 0 0</inkml:trace>
  <inkml:trace contextRef="#ctx0" brushRef="#br0" timeOffset="244.738">334 417 10554 0 0,'0'0'2179'0'0,"0"0"-614"0"0,0 0-200 0 0,0 0 65 0 0,0 0-6 0 0,0 0-161 0 0,0 0-228 0 0,-17 33-228 0 0,-49 103-222 0 0,39-70 112 0 0,24-22-852 0 0,16-44-5921 0 0,-6-3-1930 0 0,-1-1-661 0 0</inkml:trace>
  <inkml:trace contextRef="#ctx0" brushRef="#br0" timeOffset="481.597">319 71 15443 0 0,'0'0'1601'0'0,"0"0"-969"0"0,0 0-456 0 0,0 0-232 0 0,0 0-288 0 0,0 0-176 0 0,0 0-193 0 0,0 0-383 0 0,0 0-560 0 0,0 0-1329 0 0,0 0-1776 0 0,0 0-960 0 0</inkml:trace>
  <inkml:trace contextRef="#ctx0" brushRef="#br0" timeOffset="921.358">591 351 8610 0 0,'0'0'5064'0'0,"0"0"-2765"0"0,0 0-966 0 0,0 0-126 0 0,0 0-124 0 0,0 0-220 0 0,0 0-241 0 0,-25 33-212 0 0,-76 106-151 0 0,72-76-23 0 0,30-56-195 0 0,1-2-14 0 0,1 0 0 0 0,-1 0-1 0 0,1 0 1 0 0,0 0 0 0 0,0 0-1 0 0,0-1 1 0 0,1 0 0 0 0,0 1-1 0 0,-1-1 1 0 0,1-1 0 0 0,1 1-1 0 0,-1 0 1 0 0,1-1 0 0 0,-1 0-1 0 0,1 0 1 0 0,0-1 0 0 0,0 1-1 0 0,0-1 1 0 0,0 0 0 0 0,1 0 0 0 0,-1-1-1 0 0,1 1 1 0 0,-1-1 0 0 0,1 0-1 0 0,-1-1 1 0 0,1 0 0 0 0,-1 0-1 0 0,1 0 1 0 0,0 0 0 0 0,3-1-27 0 0,10-2 141 0 0,0 0 0 0 0,1-1 0 0 0,-2-1 0 0 0,1-1 1 0 0,0-1-1 0 0,-1 0 0 0 0,-1-1 0 0 0,1-1 0 0 0,-1-1 1 0 0,-1 0-1 0 0,1-2 0 0 0,-2 1 0 0 0,0-2 1 0 0,0 0-1 0 0,-1-1 0 0 0,-1 0 0 0 0,0-1 0 0 0,7-13-141 0 0,4-4 63 0 0,-1-1 0 0 0,-2-1-1 0 0,-1 0 1 0 0,-2-2 0 0 0,-1 0 0 0 0,2-12-63 0 0,-15 39-17 0 0,-1 0 1 0 0,0 0 0 0 0,-1 0 0 0 0,0-1 0 0 0,0 1-1 0 0,-1-1 1 0 0,0 1 0 0 0,0-1 0 0 0,-1 0 0 0 0,-1 1-1 0 0,0-1 1 0 0,0 0 0 0 0,-1 1 0 0 0,-2-10 16 0 0,3 17-6 0 0,-1-1 1 0 0,1 1 0 0 0,-1-1-1 0 0,1 1 1 0 0,-1 0 0 0 0,0 0 0 0 0,0 0-1 0 0,0 0 1 0 0,0 0 0 0 0,-1 0-1 0 0,1 0 1 0 0,0 1 0 0 0,-1-1-1 0 0,1 1 1 0 0,-1-1 0 0 0,0 1-1 0 0,1 0 1 0 0,-1 0 0 0 0,0 0-1 0 0,0 1 1 0 0,0-1 0 0 0,1 1-1 0 0,-1-1 1 0 0,0 1 0 0 0,0 0-1 0 0,0 0 1 0 0,0 0 0 0 0,0 1-1 0 0,0-1 1 0 0,1 1 0 0 0,-1-1-1 0 0,0 1 1 0 0,0 0 0 0 0,-1 1 5 0 0,-87 44-194 0 0,78-36 171 0 0,1 0 0 0 0,0 1 0 0 0,0 0 0 0 0,1 1 0 0 0,0 1 0 0 0,1-1 0 0 0,1 2 0 0 0,0-1 0 0 0,0 1 0 0 0,2 1 0 0 0,0 0 0 0 0,0 0 0 0 0,2 0 0 0 0,-1 0 0 0 0,2 1 0 0 0,0 0 0 0 0,1 0 0 0 0,1 0 0 0 0,0 0 0 0 0,2 1 0 0 0,-1-1 0 0 0,2 0 0 0 0,1 5 23 0 0,2-10-9 0 0,0 0 0 0 0,1-1 0 0 0,1 1 0 0 0,0-1 0 0 0,0 0 0 0 0,1 0 0 0 0,0-1 0 0 0,1 0 0 0 0,0 0 0 0 0,0-1 0 0 0,1 0 0 0 0,0 0 0 0 0,0-1 0 0 0,1-1 0 0 0,0 1 0 0 0,0-1 0 0 0,1-1 0 0 0,-1 0 0 0 0,1-1 0 0 0,0 0 0 0 0,0 0 0 0 0,11 1 9 0 0,7 2 149 0 0,1-1-1 0 0,0-1 0 0 0,0-2 1 0 0,0-1-1 0 0,1-2 1 0 0,-1 0-1 0 0,23-5-148 0 0,-32 3 104 0 0,-1-1 1 0 0,1-1-1 0 0,-1-1 1 0 0,-1-1-1 0 0,1 0 0 0 0,-1-2 1 0 0,0 0-1 0 0,0-1 0 0 0,8-7-104 0 0,-17 11 21 0 0,-1-1-1 0 0,0 0 1 0 0,0-1-1 0 0,-1 0 1 0 0,0 0-1 0 0,0-1 0 0 0,-1 0 1 0 0,0-1-1 0 0,0 1 1 0 0,-1-1-1 0 0,0-1 0 0 0,-1 1 1 0 0,0-1-1 0 0,0 0 1 0 0,-1 0-1 0 0,-1 0 1 0 0,1 0-1 0 0,0-8-20 0 0,-3 15-20 0 0,-1 0 0 0 0,0 0-1 0 0,1 0 1 0 0,-1 1 0 0 0,0-1 0 0 0,0 0 0 0 0,-1 0 0 0 0,1 0-1 0 0,-1 1 1 0 0,1-1 0 0 0,-1 0 0 0 0,0 0 0 0 0,0 1 0 0 0,0-1-1 0 0,0 1 1 0 0,-1-1 0 0 0,1 1 0 0 0,-1-1 0 0 0,1 1-1 0 0,-1 0 1 0 0,0 0 0 0 0,0 0 0 0 0,0 0 0 0 0,0 0 0 0 0,0 0-1 0 0,0 0 1 0 0,-1 1 0 0 0,1-1 0 0 0,0 1 0 0 0,-1 0-1 0 0,1-1 1 0 0,-1 1 0 0 0,0 0 0 0 0,1 1 0 0 0,-1-1 0 0 0,0 0-1 0 0,0 1 1 0 0,0 0 0 0 0,1-1 0 0 0,-1 1 0 0 0,0 0-1 0 0,0 0 1 0 0,0 1 0 0 0,1-1 0 0 0,-4 1 20 0 0,-6 1-31 0 0,-1 0 1 0 0,1 1 0 0 0,0 0-1 0 0,0 1 1 0 0,1 0-1 0 0,-1 1 1 0 0,1 0-1 0 0,0 1 1 0 0,0 0-1 0 0,0 1 1 0 0,1 0-1 0 0,0 1 1 0 0,1 0 0 0 0,-1 0-1 0 0,1 1 1 0 0,1 0-1 0 0,0 1 1 0 0,0 0-1 0 0,1 0 1 0 0,1 1-1 0 0,-1 0 1 0 0,2 0-1 0 0,-1 0 1 0 0,-2 11 30 0 0,6-15-5 0 0,1 0 1 0 0,1 0-1 0 0,-1 1 1 0 0,1-1-1 0 0,0 0 1 0 0,1 0-1 0 0,0 1 1 0 0,0-1-1 0 0,0 0 0 0 0,1 0 1 0 0,0 0-1 0 0,1 0 1 0 0,-1-1-1 0 0,1 1 1 0 0,1 0-1 0 0,-1-1 0 0 0,1 0 1 0 0,0 0-1 0 0,0 0 1 0 0,1 0-1 0 0,0-1 1 0 0,0 0-1 0 0,0 0 0 0 0,1 0 1 0 0,-1-1-1 0 0,1 1 1 0 0,0-1-1 0 0,1-1 1 0 0,-1 1-1 0 0,1-1 0 0 0,-1 0 1 0 0,1-1-1 0 0,2 1 5 0 0,13 7-119 0 0,0-2 0 0 0,1 0 0 0 0,0-2 0 0 0,0-1 0 0 0,0 0 0 0 0,1-2 0 0 0,15 1 119 0 0,30-1-3399 0 0,-1-3-4530 0 0,-46 0-3331 0 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2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53 1360 0 0,'0'0'2302'0'0,"0"0"-671"0"0,0 0-335 0 0,0 0 107 0 0,0 0 242 0 0,0 0 143 0 0,0 0-56 0 0,0 0-242 0 0,0 0-296 0 0,0 0-247 0 0,0 0-159 0 0,0 0-112 0 0,0 0-57 0 0,-4-6-31 0 0,-12-22-9 0 0,-32 12 2157 0 0,37 14-2592 0 0,0 2 0 0 0,-1-1 0 0 0,1 2 0 0 0,-1-1 0 0 0,1 2 0 0 0,-1-1-1 0 0,1 2 1 0 0,0 0 0 0 0,0 0 0 0 0,0 0 0 0 0,0 2 0 0 0,1-1 0 0 0,0 1 0 0 0,-1 1 0 0 0,2 0-1 0 0,-1 0 1 0 0,1 1 0 0 0,-6 6-144 0 0,-5 3 42 0 0,2 2 0 0 0,0 0-1 0 0,2 0 1 0 0,0 2 0 0 0,1 0-1 0 0,0 1 1 0 0,2 0-1 0 0,0 3-41 0 0,6-13 16 0 0,2 1-1 0 0,-1-1 1 0 0,2 1-1 0 0,-1 0 0 0 0,2 0 1 0 0,-1 0-1 0 0,2 0 1 0 0,0 1-1 0 0,0-1 0 0 0,1 1 1 0 0,1 0-1 0 0,0-1 0 0 0,0 1 1 0 0,1 0-1 0 0,2 3-15 0 0,-2-12 22 0 0,1 0-1 0 0,0-1 0 0 0,0 1 1 0 0,0-1-1 0 0,0 1 1 0 0,0-1-1 0 0,1 0 1 0 0,-1 0-1 0 0,1 0 0 0 0,0 0 1 0 0,0-1-1 0 0,0 1 1 0 0,0-1-1 0 0,1 1 0 0 0,-1-1 1 0 0,1 0-1 0 0,-1 0 1 0 0,1-1-1 0 0,0 1 1 0 0,0-1-1 0 0,-1 0 0 0 0,1 0 1 0 0,0 0-1 0 0,0 0 1 0 0,0-1-1 0 0,0 0 0 0 0,0 0 1 0 0,1 0-22 0 0,115-17 806 0 0,-90 0-703 0 0,1-1 0 0 0,-2-2 1 0 0,-1-1-1 0 0,0-1 0 0 0,-2-2 1 0 0,-1 0-1 0 0,0-2 0 0 0,-2 0 1 0 0,-1-2-1 0 0,-2 0 0 0 0,0-2 1 0 0,5-12-104 0 0,-16 28 12 0 0,25-40-16 0 0,-15 99-420 0 0,-1 15 459 0 0,-6-16-34 0 0,2-1 0 0 0,2-1 0 0 0,2 0 0 0 0,7 11-1 0 0,17-10-1201 0 0,-7-39-6389 0 0,-14-19-4692 0 0,-14 8 5158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6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264 420 0 0 0,'0'0'631'0'0,"0"0"646"0"0,0 0 362 0 0,0 0 230 0 0,0 0 219 0 0,0 0 19 0 0,0 0-117 0 0,0 0-180 0 0,0 0-286 0 0,0 0-236 0 0,0 0-209 0 0,0 0-164 0 0,0 0-92 0 0,-24 3-96 0 0,-74 9-47 0 0,43 14 522 0 0,47-17-1073 0 0,-1 0-1 0 0,2 0 1 0 0,-1 1 0 0 0,1 0 0 0 0,0 0 0 0 0,1 1 0 0 0,1 0 0 0 0,-1 0 0 0 0,2 0 0 0 0,-1 0 0 0 0,2 1 0 0 0,-1 0 0 0 0,2 0-1 0 0,0 0 1 0 0,0 0 0 0 0,1 0 0 0 0,0 0 0 0 0,1 1 0 0 0,1-1 0 0 0,0 0 0 0 0,0 1-129 0 0,1-5-11 0 0,0 0 1 0 0,0 0-1 0 0,1 0 1 0 0,0 0-1 0 0,0-1 1 0 0,1 0-1 0 0,0 1 1 0 0,0-1-1 0 0,0-1 1 0 0,1 1-1 0 0,0-1 1 0 0,1 1-1 0 0,-1-1 1 0 0,1-1-1 0 0,0 1 1 0 0,1-1-1 0 0,-1 0 1 0 0,1-1-1 0 0,0 1 1 0 0,0-2-1 0 0,1 1 1 0 0,-1-1-1 0 0,1 0 1 0 0,-1 0-1 0 0,6 1 11 0 0,-9-4-390 0 0,-1 0 1 0 0,0 0-1 0 0,1 0 0 0 0,-1 0 1 0 0,1 0-1 0 0,-1 0 0 0 0,0-1 1 0 0,1 0-1 0 0,-1 0 0 0 0,0 0 1 0 0,0 0-1 0 0,0 0 0 0 0,0-1 1 0 0,0 1-1 0 0,0-1 0 0 0,0 0 1 0 0,0 0-1 0 0,0 0 0 0 0,-1 0 0 0 0,1 0 1 0 0,1-3 389 0 0,30-34-13245 0 0,-33 39 12894 0 0,7-12-1963 0 0</inkml:trace>
  <inkml:trace contextRef="#ctx0" brushRef="#br0" timeOffset="301.848">507 424 6257 0 0,'0'0'2230'0'0,"0"0"-223"0"0,0 0-272 0 0,0 0-185 0 0,0 0-263 0 0,0 0-267 0 0,0 0-152 0 0,0 0-108 0 0,0 0-89 0 0,0 0-36 0 0,0 0-43 0 0,0 0-49 0 0,0 0-51 0 0,-15 24-41 0 0,-43 75-56 0 0,43-42 234 0 0,15-53-588 0 0,0 0 1 0 0,1 0-1 0 0,0 0 0 0 0,0 0 1 0 0,0 0-1 0 0,0 0 1 0 0,0 0-1 0 0,1-1 0 0 0,0 1 1 0 0,0 0-1 0 0,0-1 0 0 0,0 1 1 0 0,0-1-1 0 0,1 0 0 0 0,0 0 1 0 0,-1 0-1 0 0,1 0 1 0 0,0 0-1 0 0,0 0 0 0 0,1-1 1 0 0,-1 0-1 0 0,1 0 0 0 0,-1 1 1 0 0,1-2-1 0 0,-1 1 0 0 0,1 0 1 0 0,0-1-1 0 0,0 0-41 0 0,116 19 1053 0 0,-111-20-997 0 0,-1-1 0 0 0,0 0 0 0 0,1-1 1 0 0,-1 0-1 0 0,0 0 0 0 0,0-1 0 0 0,0 1 0 0 0,0-2 0 0 0,-1 1 0 0 0,1-1 0 0 0,-1 0 0 0 0,0-1 0 0 0,0 0 0 0 0,-1 0 0 0 0,1-1 1 0 0,-1 1-1 0 0,0-1 0 0 0,-1 0 0 0 0,1-1 0 0 0,-1 0 0 0 0,0 0 0 0 0,-1 0 0 0 0,0 0 0 0 0,0 0 0 0 0,0-1 0 0 0,-1 0 0 0 0,0 0 1 0 0,-1 0-1 0 0,0 0 0 0 0,0 0 0 0 0,-1 0 0 0 0,1-1 0 0 0,-2 1 0 0 0,1-1 0 0 0,-2 1 0 0 0,1 0 0 0 0,-1-6-56 0 0,-4 4-41 0 0,0 1-1 0 0,0 0 0 0 0,-1 1 0 0 0,0-1 1 0 0,-1 1-1 0 0,1 0 0 0 0,-2 1 1 0 0,1-1-1 0 0,-1 1 0 0 0,0 1 0 0 0,0 0 1 0 0,-1 0-1 0 0,0 0 0 0 0,0 1 1 0 0,0 1-1 0 0,-1-1 0 0 0,1 2 0 0 0,-4-2 42 0 0,7 3-136 0 0,-1 0 0 0 0,0 0 0 0 0,1 0-1 0 0,-1 1 1 0 0,0 0 0 0 0,0 0-1 0 0,0 1 1 0 0,0 0 0 0 0,0 0 0 0 0,0 1-1 0 0,0 0 1 0 0,0 0 0 0 0,0 0-1 0 0,0 1 1 0 0,0 0 0 0 0,1 0 0 0 0,-1 1-1 0 0,1 0 1 0 0,0 0 0 0 0,0 0-1 0 0,-6 5 137 0 0,-28 27-4849 0 0,8 9-5334 0 0,24-32 2420 0 0</inkml:trace>
  <inkml:trace contextRef="#ctx0" brushRef="#br0" timeOffset="698.848">1190 332 10482 0 0,'0'0'2366'0'0,"0"0"-389"0"0,0 0-353 0 0,0 0-245 0 0,0 0-264 0 0,0 0-218 0 0,0 0-131 0 0,0 0-98 0 0,0 0-109 0 0,0 0-113 0 0,-31 9-92 0 0,-99 30-107 0 0,71-7 46 0 0,54-24-265 0 0,3-6-30 0 0,0 1 0 0 0,1-1 0 0 0,0 0-1 0 0,-1 1 1 0 0,1-1 0 0 0,0 1 0 0 0,0-1 0 0 0,0 1 0 0 0,0-1 0 0 0,1 1 0 0 0,-1 0-1 0 0,1 0 1 0 0,0-1 0 0 0,0 1 0 0 0,0 0 0 0 0,0-1 0 0 0,0 1 0 0 0,0 0 0 0 0,1 0-1 0 0,-1-1 1 0 0,1 1 0 0 0,0 0 0 0 0,0-1 0 0 0,0 1 0 0 0,0-1 0 0 0,0 1 0 0 0,0-1-1 0 0,1 0 1 0 0,0 1 0 0 0,-1-1 0 0 0,1 0 0 0 0,0 0 0 0 0,2 2 2 0 0,79 58-119 0 0,-62-48 109 0 0,-18-13 47 0 0,0 1 1 0 0,0 0-1 0 0,0-1 0 0 0,0 1 0 0 0,0 1 0 0 0,0-1 1 0 0,-1 0-1 0 0,1 1 0 0 0,-1-1 0 0 0,1 1 0 0 0,-1 0 1 0 0,0 0-1 0 0,0 0 0 0 0,0 0 0 0 0,-1 0 0 0 0,1 0 1 0 0,-1 0-1 0 0,1 1 0 0 0,-1-1 0 0 0,0 1 0 0 0,-1-1 1 0 0,1 1-1 0 0,0-1 0 0 0,-1 1 0 0 0,0-1 0 0 0,0 1 1 0 0,0-1-1 0 0,0 1 0 0 0,-1-1 0 0 0,1 1 0 0 0,-1-1 1 0 0,0 1-1 0 0,0-1 0 0 0,0 1 0 0 0,0-1 0 0 0,-1 0 1 0 0,0 0-1 0 0,1 0 0 0 0,-1 1 0 0 0,0-2 0 0 0,0 1 0 0 0,-1 0 1 0 0,1 0-1 0 0,-1-1 0 0 0,1 1 0 0 0,-2 0-37 0 0,-10 7 67 0 0,-1 0 0 0 0,0-1 0 0 0,-1 0 0 0 0,0-1 0 0 0,0-1 0 0 0,-1-1 0 0 0,1 0 0 0 0,-11 1-67 0 0,-28-1-767 0 0,35-10-3452 0 0,18 2-1232 0 0,2-2 612 0 0,-1 2-5134 0 0</inkml:trace>
  <inkml:trace contextRef="#ctx0" brushRef="#br0" timeOffset="1230.893">1730 346 6425 0 0,'0'0'2233'0'0,"0"0"-118"0"0,0 0-125 0 0,0 0-139 0 0,0 0-288 0 0,0 0-332 0 0,0 0-275 0 0,0 0-224 0 0,0 0-129 0 0,0 0-60 0 0,0 0-26 0 0,0 0-33 0 0,0 0-46 0 0,-24 16-38 0 0,-75 49-59 0 0,92-61-292 0 0,0 1 0 0 0,1-1 0 0 0,0 1 0 0 0,0 1 0 0 0,0-1 0 0 0,1 1 0 0 0,-1 0 0 0 0,1 0 0 0 0,1 1 0 0 0,-1-1 0 0 0,1 1 0 0 0,0 0-1 0 0,1 0 1 0 0,-2 5-49 0 0,-3 5 43 0 0,1-2-13 0 0,1 0 0 0 0,0 1-1 0 0,1 0 1 0 0,1 0 0 0 0,0 0-1 0 0,1 0 1 0 0,1 0 0 0 0,0 1-1 0 0,1-1 1 0 0,1 1 0 0 0,1-1-1 0 0,1 10-29 0 0,0-20 27 0 0,-1-1 0 0 0,0 1 0 0 0,1-1 0 0 0,0 0 0 0 0,0 1 0 0 0,1-1 0 0 0,-1 0-1 0 0,1 0 1 0 0,0-1 0 0 0,1 1 0 0 0,-1-1 0 0 0,1 1 0 0 0,0-1 0 0 0,0 0 0 0 0,0-1-1 0 0,0 1 1 0 0,1-1 0 0 0,-1 1 0 0 0,1-1 0 0 0,0-1 0 0 0,0 1 0 0 0,0-1 0 0 0,0 1-1 0 0,1-2 1 0 0,-1 1 0 0 0,1-1 0 0 0,-1 1 0 0 0,1-1 0 0 0,1-1-27 0 0,6 2 135 0 0,0 0 0 0 0,0-1 1 0 0,0-1-1 0 0,0-1 0 0 0,0 1 1 0 0,0-2-1 0 0,0 0 0 0 0,0-1 1 0 0,0 0-1 0 0,0 0 0 0 0,-1-2 1 0 0,3 0-136 0 0,0-2 80 0 0,-1 0 0 0 0,1-1 0 0 0,-1-1 0 0 0,0 0 0 0 0,-1-1 0 0 0,0 0 0 0 0,-1-1 0 0 0,0-1 1 0 0,-1 0-1 0 0,0 0 0 0 0,-1-1 0 0 0,0 0 0 0 0,-1-1 0 0 0,-1 0 0 0 0,0 0 0 0 0,-1-1 1 0 0,0 0-1 0 0,-1-1 0 0 0,-1 1 0 0 0,0-1 0 0 0,-2 0 0 0 0,1 0 0 0 0,-2 0 0 0 0,0-1 0 0 0,-1 1 1 0 0,-1-1-1 0 0,-1-8-80 0 0,0 18-123 0 0,-1 0 1 0 0,-1 0 0 0 0,1 1 0 0 0,-1-1 0 0 0,0 0 0 0 0,0 1 0 0 0,-1 0-1 0 0,0 0 1 0 0,0 0 0 0 0,0 0 0 0 0,-1 0 0 0 0,0 1 0 0 0,0 0-1 0 0,0 0 1 0 0,-1 1 0 0 0,0-1 0 0 0,0 1 0 0 0,0 0 0 0 0,0 1-1 0 0,-1-1 1 0 0,1 1 0 0 0,-1 1 0 0 0,0-1 0 0 0,1 1 0 0 0,-7-1 122 0 0,4 1-542 0 0,1 0 0 0 0,-1 1 1 0 0,0 0-1 0 0,0 1 0 0 0,0 0 1 0 0,0 0-1 0 0,0 1 0 0 0,0 0 1 0 0,0 1-1 0 0,0-1 0 0 0,0 2 1 0 0,1-1-1 0 0,-3 2 542 0 0,-58 31-11538 0 0,43-24 5099 0 0</inkml:trace>
  <inkml:trace contextRef="#ctx0" brushRef="#br0" timeOffset="1529.583">1337 696 6689 0 0,'0'0'3269'0'0,"0"0"-366"0"0,0 0-389 0 0,0 0-399 0 0,0 0-381 0 0,0 0-315 0 0,34-9-249 0 0,105-30-190 0 0,84-26 3477 0 0,-223 65-4446 0 0,2-1 7 0 0,0 0 0 0 0,0 1 0 0 0,0-1-1 0 0,0 1 1 0 0,0-1 0 0 0,0 1 0 0 0,0 0 0 0 0,0 0 0 0 0,0 0-1 0 0,0 0 1 0 0,0 0 0 0 0,0 0 0 0 0,0 0 0 0 0,0 1 0 0 0,0-1-1 0 0,0 1 1 0 0,0 0 0 0 0,0 0 0 0 0,0-1 0 0 0,0 1 0 0 0,0 0-1 0 0,-1 0 1 0 0,1 1 0 0 0,0-1 0 0 0,-1 0 0 0 0,1 1 0 0 0,-1-1-1 0 0,1 1 1 0 0,-1-1 0 0 0,0 1 0 0 0,1 1-18 0 0,-1 1 11 0 0,-1 0-1 0 0,1 1 1 0 0,1-1-1 0 0,-1 0 1 0 0,0 1-1 0 0,1-1 1 0 0,0 0 0 0 0,0 0-1 0 0,0 0 1 0 0,1 0-1 0 0,-1-1 1 0 0,1 1-1 0 0,0-1 1 0 0,0 1 0 0 0,0-1-1 0 0,0 0 1 0 0,1 0-1 0 0,-1 0 1 0 0,1-1 0 0 0,0 1-1 0 0,0-1 1 0 0,0 0-1 0 0,0 0 1 0 0,0 0-1 0 0,0-1 1 0 0,1 1 0 0 0,-1-1-1 0 0,0 0 1 0 0,1 0-1 0 0,2 0-10 0 0,1-2-22 0 0,0 1-1 0 0,0-2 0 0 0,0 1 0 0 0,-1-1 0 0 0,1 0 1 0 0,0 0-1 0 0,-1-1 0 0 0,1 0 0 0 0,-1 0 1 0 0,0-1-1 0 0,0 0 0 0 0,0 0 0 0 0,5-5 23 0 0,19-10-2579 0 0,-21 15-7352 0 0,-10 4 3633 0 0,0 0-2729 0 0</inkml:trace>
  <inkml:trace contextRef="#ctx0" brushRef="#br0" timeOffset="2311.709">1888 19 1360 0 0,'0'0'2365'0'0,"0"0"-279"0"0,0 0-98 0 0,0 0-45 0 0,0 0-149 0 0,0 0-213 0 0,0 0-279 0 0,0 0-356 0 0,0 0-318 0 0,0 0-204 0 0,0 0-71 0 0,0 0 35 0 0,0 0 98 0 0,17-8 1354 0 0,229 2 3311 0 0,-167 1-4207 0 0,-70 39-333 0 0,-7 102 49 0 0,-18 114-442 0 0,16-240-206 0 0,0 122 48 0 0,5 0-1 0 0,8 17-59 0 0,4-1 227 0 0,-26-170 1090 0 0,-16 11-1246 0 0,-12 11-105 0 0,-1 3 0 0 0,1 1 0 0 0,0 2 0 0 0,0 1-1 0 0,-11 5 35 0 0,12-5-279 0 0,7-1-3199 0 0,11 0-7510 0 0,15-6-1430 0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13827 0 0,'0'0'1658'0'0,"0"0"-566"0"0,0 0-69 0 0,0 0 233 0 0,0 0 118 0 0,0 0-75 0 0,0 0-195 0 0,0 0-205 0 0,0 0-155 0 0,0 0-120 0 0,0 0-132 0 0,34 5-92 0 0,107 15-82 0 0,-18-15 306 0 0,90-5-783 0 0,-162 8-4150 0 0,-48-5 2052 0 0,-4 3-9764 0 0,-2-5 4033 0 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10810 0 0,'0'0'1905'0'0,"0"0"-676"0"0,0 0-130 0 0,0 0 212 0 0,0 0 129 0 0,0 0-46 0 0,0 0-176 0 0,0 0-227 0 0,0 0-222 0 0,0 0-155 0 0,0 0-146 0 0,35 4-124 0 0,108 12-92 0 0,-45-24-13 0 0,-74 1-265 0 0,58-10-1155 0 0,-46 11-2709 0 0,0-2-6042 0 0,-23 5 878 0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6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4089 0 0,'0'0'2342'0'0,"0"0"-422"0"0,0 0-169 0 0,0 0 132 0 0,0 0 79 0 0,0 0-84 0 0,0 0-205 0 0,0 0-248 0 0,0 0-142 0 0,0 0-112 0 0,0 0-50 0 0,0 0-77 0 0,4-30 2472 0 0,6-1-3310 0 0,1 0 0 0 0,2 1 0 0 0,1 0 1 0 0,1 1-1 0 0,2 1 0 0 0,1 0 0 0 0,1 1 0 0 0,7-6-206 0 0,-13 16 12 0 0,1 1-1 0 0,0 1 1 0 0,1 0-1 0 0,1 1 1 0 0,0 1-1 0 0,1 1 0 0 0,14-9-11 0 0,-30 21-6 0 0,0 0 0 0 0,0 0 0 0 0,-1-1-1 0 0,1 1 1 0 0,0 0 0 0 0,0 0-1 0 0,-1 0 1 0 0,1 0 0 0 0,0 0-1 0 0,0 0 1 0 0,0 0 0 0 0,-1 0-1 0 0,1 1 1 0 0,0-1 0 0 0,0 0-1 0 0,-1 0 1 0 0,1 1 0 0 0,0-1-1 0 0,-1 0 1 0 0,1 1 0 0 0,0-1-1 0 0,-1 1 1 0 0,1-1 0 0 0,-1 1-1 0 0,1-1 1 0 0,0 1 0 0 0,-1-1-1 0 0,1 1 1 0 0,-1 0 0 0 0,0-1-1 0 0,1 1 1 0 0,-1 0 0 0 0,1-1-1 0 0,-1 1 1 0 0,0 0 0 0 0,0-1-1 0 0,1 1 1 0 0,-1 0 0 0 0,0 0 0 0 0,0-1-1 0 0,0 1 1 0 0,0 0 0 0 0,0 0-1 0 0,0-1 1 0 0,0 1 0 0 0,0 0-1 0 0,0 0 1 0 0,0 0 0 0 0,-1 0 6 0 0,4 52 37 0 0,-3-47-19 0 0,0-4-17 0 0,-1 1-2 0 0,1-1-1 0 0,0 0 0 0 0,0 1 0 0 0,-1-1 0 0 0,1 0 0 0 0,1 1 0 0 0,-1-1 1 0 0,0 0-1 0 0,1 1 0 0 0,-1-1 0 0 0,1 0 0 0 0,0 1 0 0 0,-1-1 1 0 0,1 0-1 0 0,0 0 0 0 0,0 0 0 0 0,1 0 0 0 0,-1 0 0 0 0,0 0 0 0 0,1 0 1 0 0,-1 0-1 0 0,1 0 0 0 0,0-1 0 0 0,0 1 2 0 0,3-1 6 0 0,1 0 0 0 0,-1-1-1 0 0,1 0 1 0 0,-1 0 0 0 0,1 0 0 0 0,-1 0-1 0 0,1-1 1 0 0,-1 0 0 0 0,1 0-1 0 0,-1-1 1 0 0,0 1 0 0 0,1-1 0 0 0,-1-1-1 0 0,0 1 1 0 0,0 0 0 0 0,0-1 0 0 0,-1 0-1 0 0,1 0 1 0 0,-1-1 0 0 0,0 1 0 0 0,1-1-1 0 0,-2 0 1 0 0,4-4-6 0 0,3 0-3 0 0,126-97 14 0 0,-76 86-150 0 0,-47 63 55 0 0,-12 8 64 0 0,-2-40 20 0 0,0 1 0 0 0,1-1-1 0 0,1 0 1 0 0,0 0-1 0 0,1 0 1 0 0,0 0 0 0 0,1 0-1 0 0,0 0 1 0 0,1-1-1 0 0,2 5 1 0 0,10-3-604 0 0,-1-12-6933 0 0,-15-1 1721 0 0,1-3 879 0 0,0 3-4552 0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8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267 454 2649 0 0,'0'0'1475'0'0,"0"0"-43"0"0,0 0 66 0 0,0 0 186 0 0,0 0 146 0 0,0 0-83 0 0,0 0-232 0 0,0 0-303 0 0,0 0-287 0 0,0 0-215 0 0,0 0-139 0 0,0 0-83 0 0,-32 10-63 0 0,-99 36-27 0 0,128-46-372 0 0,0 1 1 0 0,0 0-1 0 0,-1 0 0 0 0,1 0 1 0 0,0 1-1 0 0,0-1 1 0 0,0 1-1 0 0,0-1 1 0 0,1 1-1 0 0,-1 0 0 0 0,0 0 1 0 0,1 0-1 0 0,-1 1 1 0 0,1-1-1 0 0,0 1 1 0 0,0-1-1 0 0,0 1 1 0 0,0 0-1 0 0,0 0 0 0 0,0 0 1 0 0,1 0-27 0 0,-5 8 115 0 0,0 0-45 0 0,0 0-1 0 0,1 1 1 0 0,0-1-1 0 0,1 1 1 0 0,0 0-1 0 0,1 0 1 0 0,0 0-1 0 0,1 1 0 0 0,0-1 1 0 0,1 1-1 0 0,1-1 1 0 0,0 1-1 0 0,0-1 1 0 0,2 4-70 0 0,-2-13 37 0 0,1 0 0 0 0,0-1 0 0 0,0 1 0 0 0,0 0 0 0 0,0 0 0 0 0,0 0 0 0 0,1-1 0 0 0,-1 1 0 0 0,1-1 0 0 0,0 1 0 0 0,0-1 0 0 0,0 0 0 0 0,0 0 0 0 0,0 0 0 0 0,0 0 0 0 0,0 0 0 0 0,1 0 1 0 0,-1 0-1 0 0,1-1 0 0 0,-1 1 0 0 0,1-1 0 0 0,0 0 0 0 0,-1 0 0 0 0,1 0 0 0 0,0 0 0 0 0,0 0 0 0 0,0 0 0 0 0,0-1 0 0 0,0 0 0 0 0,0 1 0 0 0,0-1 0 0 0,0 0 0 0 0,0 0 0 0 0,0-1 0 0 0,3 0-37 0 0,101-33 1680 0 0,-82 19-1542 0 0,-1-1 0 0 0,0-2 1 0 0,-1 0-1 0 0,-2-2 0 0 0,0 0 0 0 0,0-1 0 0 0,-2-1 0 0 0,-1-1 0 0 0,-1-1 0 0 0,-1 0 0 0 0,-1-1 0 0 0,-1-1 0 0 0,-1 0 1 0 0,-1-1-1 0 0,-2 0 0 0 0,0-1 0 0 0,-2 0 0 0 0,-1 0 0 0 0,-2-1 0 0 0,-1 0 0 0 0,0 0 0 0 0,-3-2-138 0 0,1 22-21 0 0,-1-1 1 0 0,-1 1-1 0 0,0 0 0 0 0,0-1 0 0 0,-1 1 0 0 0,0-1 1 0 0,0 1-1 0 0,-1 0 0 0 0,0-1 0 0 0,-1 1 0 0 0,0 1 0 0 0,-1-1 1 0 0,0 0-1 0 0,0 1 0 0 0,0-1 0 0 0,-1 1 0 0 0,-1 1 1 0 0,1-1-1 0 0,-1 1 0 0 0,-1 0 0 0 0,1 0 0 0 0,-1 0 1 0 0,-4-2 20 0 0,7 7-30 0 0,0 1 0 0 0,0 0 1 0 0,0 0-1 0 0,0 0 1 0 0,0 0-1 0 0,0 0 1 0 0,0 1-1 0 0,0 0 1 0 0,-1 0-1 0 0,1 0 1 0 0,0 0-1 0 0,0 1 1 0 0,0 0-1 0 0,0-1 1 0 0,0 2-1 0 0,0-1 0 0 0,0 0 1 0 0,0 1-1 0 0,0 0 1 0 0,1-1-1 0 0,-1 2 1 0 0,0-1-1 0 0,1 0 1 0 0,0 1-1 0 0,-1-1 1 0 0,1 1-1 0 0,0 0 1 0 0,0 1 29 0 0,-70 95-259 0 0,65-88 239 0 0,1 0 0 0 0,0 1 0 0 0,1 0 0 0 0,1 0 0 0 0,-1 0 0 0 0,2 1 1 0 0,0 0-1 0 0,0 0 0 0 0,1 0 0 0 0,1 0 0 0 0,0 0 0 0 0,1 1 0 0 0,0-1 0 0 0,1 0 0 0 0,1 1 0 0 0,0-1 1 0 0,1 0-1 0 0,0 1 0 0 0,1-1 0 0 0,0 0 0 0 0,1 0 0 0 0,1-1 0 0 0,0 1 0 0 0,1-1 0 0 0,0 0 0 0 0,1-1 0 0 0,5 8 20 0 0,3-4-556 0 0,0 0-1 0 0,1-1 0 0 0,0-1 0 0 0,1-1 0 0 0,0 0 0 0 0,18 8 557 0 0,14 3-4584 0 0,3-2-3757 0 0,-35-14 3858 0 0,-7-3 1118 0 0</inkml:trace>
  <inkml:trace contextRef="#ctx0" brushRef="#br0" timeOffset="503.242">648 767 3601 0 0,'0'0'2778'0'0,"0"0"-266"0"0,0 0-129 0 0,0 0-99 0 0,0 0-277 0 0,0 0-315 0 0,0 0-249 0 0,0 0-171 0 0,0 0-186 0 0,0 0-202 0 0,0 0-193 0 0,0 0-180 0 0,-1-8-63 0 0,24-69 756 0 0,51-41 22 0 0,34-11-946 0 0,-106 182-452 0 0,-2 42 278 0 0,2-94-93 0 0,-1 1 0 0 0,1 0-1 0 0,0-1 1 0 0,0 0 0 0 0,0 1 0 0 0,0-1-1 0 0,0 0 1 0 0,1 0 0 0 0,-1 0 0 0 0,0-1-1 0 0,0 1 1 0 0,1 0 0 0 0,-1-1 0 0 0,0 1-1 0 0,1-1 1 0 0,-1 0 0 0 0,1 0-1 0 0,-1 0 1 0 0,0 0 0 0 0,1 0 0 0 0,-1-1-1 0 0,1 1 1 0 0,-1-1 0 0 0,0 1 0 0 0,0-1-1 0 0,1 0 1 0 0,-1 0 0 0 0,0 0 0 0 0,0 0-1 0 0,0 0 1 0 0,0-1-13 0 0,140-100 451 0 0,-51 29-394 0 0,-92 73-62 0 0,1 1 0 0 0,0-1 0 0 0,0 1 1 0 0,-1-1-1 0 0,1 0 0 0 0,0 1 0 0 0,0-1 0 0 0,0 1 0 0 0,0-1 0 0 0,0 1 0 0 0,0-1 0 0 0,0 1 0 0 0,0-1 1 0 0,0 1-1 0 0,0-1 0 0 0,0 1 0 0 0,0-1 0 0 0,0 1 0 0 0,0-1 0 0 0,0 1 0 0 0,0-1 0 0 0,0 0 0 0 0,0 1 1 0 0,1-1-1 0 0,-1 1 0 0 0,0-1 0 0 0,0 1 0 0 0,1-1 0 0 0,-1 0 0 0 0,0 1 0 0 0,1-1 0 0 0,-1 0 0 0 0,0 1 1 0 0,1-1-1 0 0,-1 0 0 0 0,0 1 0 0 0,1-1 0 0 0,-1 0 0 0 0,1 0 0 0 0,-1 1 0 0 0,0-1 0 0 0,1 0 0 0 0,-1 0 1 0 0,1 0-1 0 0,-1 0 0 0 0,1 0 0 0 0,-1 0 0 0 0,1 0 0 0 0,-1 1 0 0 0,1-1 0 0 0,-1-1 0 0 0,1 1 0 0 0,-1 0 1 0 0,1 0-1 0 0,-1 0 0 0 0,1 0 0 0 0,-1 0 0 0 0,0 0 0 0 0,1 0 0 0 0,-1-1 0 0 0,1 1 0 0 0,-1 0 0 0 0,1 0 1 0 0,-1-1-1 0 0,0 1 0 0 0,1 0 5 0 0,-2 10 62 0 0,1 7-75 0 0,-1-13-12 0 0,0 0 0 0 0,0 1 0 0 0,1-1 0 0 0,-1 0 0 0 0,1 0 0 0 0,0 1 0 0 0,0-1 0 0 0,1 0 0 0 0,-1 1 0 0 0,1-1 0 0 0,0 0 0 0 0,0 0 0 0 0,0 0 1 0 0,1 1-1 0 0,-1-1 0 0 0,1-1 0 0 0,0 1 0 0 0,0 0 0 0 0,0 0 0 0 0,1-1 0 0 0,-1 1 0 0 0,1-1 0 0 0,0 0 0 0 0,0 0 0 0 0,0 0 0 0 0,1 0 0 0 0,-1 0 0 0 0,1-1 0 0 0,-1 1 0 0 0,1-1 0 0 0,0 0 0 0 0,1 0 25 0 0,66 9-3346 0 0,-48-11-942 0 0,1 0-4752 0 0,-16 0 4845 0 0,-4 0-1002 0 0</inkml:trace>
  <inkml:trace contextRef="#ctx0" brushRef="#br0" timeOffset="799.479">44 977 12427 0 0,'0'0'1400'0'0,"0"0"-338"0"0,0 0 18 0 0,0 0 243 0 0,0 0 89 0 0,0 0-137 0 0,0 0-228 0 0,0 0-184 0 0,0 0-68 0 0,38 0-86 0 0,122 2-81 0 0,-15-15 364 0 0,606-53-636 0 0,-653 62-3142 0 0,-66 4-2192 0 0,0 0-6052 0 0,-23 0 4455 0 0</inkml:trace>
  <inkml:trace contextRef="#ctx0" brushRef="#br0" timeOffset="1412.543">539 1279 10490 0 0,'0'0'2146'0'0,"0"0"-331"0"0,0 0-157 0 0,0 0-125 0 0,0 0-251 0 0,0 0-246 0 0,0 0-210 0 0,0 0-157 0 0,0 0-91 0 0,0 0-74 0 0,0 0-77 0 0,0 0-87 0 0,0 0-48 0 0,-23 5-47 0 0,-73 20-25 0 0,40 8 154 0 0,47-26-347 0 0,0 0 0 0 0,1 1 1 0 0,0 0-1 0 0,0 0 0 0 0,1 1 1 0 0,0 0-1 0 0,0 0 0 0 0,1 1 1 0 0,0 0-1 0 0,1 0 0 0 0,0 1 1 0 0,1-1-1 0 0,0 1 0 0 0,0 0 1 0 0,1 0-1 0 0,1 0 0 0 0,0 0 1 0 0,0 1-1 0 0,1-1 0 0 0,1 11-27 0 0,2-18 16 0 0,1 0-1 0 0,-1-1 0 0 0,1 1 0 0 0,0-1 0 0 0,0 1 1 0 0,1-1-1 0 0,-1 0 0 0 0,1 0 0 0 0,0 0 0 0 0,0-1 1 0 0,0 1-1 0 0,0-1 0 0 0,0 0 0 0 0,0 0 0 0 0,0 0 1 0 0,1-1-1 0 0,-1 0 0 0 0,1 1 0 0 0,-1-2 0 0 0,1 1 1 0 0,0 0-1 0 0,-1-1 0 0 0,1 0 0 0 0,0 0 0 0 0,-1 0 1 0 0,1-1-1 0 0,-1 0 0 0 0,1 1 0 0 0,3-2-15 0 0,8 1 81 0 0,0-1-4 0 0,1-1 0 0 0,-1 0 0 0 0,0-1 0 0 0,0-1 0 0 0,-1-1 0 0 0,1 0 0 0 0,-1-1 0 0 0,-1-1 0 0 0,1 0 0 0 0,-1-1 0 0 0,0-1-77 0 0,3 0 74 0 0,2-2-35 0 0,0-1 1 0 0,-1 0-1 0 0,0-1 0 0 0,-1-1 0 0 0,-1-1 0 0 0,0 0 1 0 0,-1-1-1 0 0,-1-1 0 0 0,-1 0 0 0 0,0-1 0 0 0,-2 0 0 0 0,0-1 1 0 0,-1 0-1 0 0,-1-1 0 0 0,0 0 0 0 0,-1-4-39 0 0,-5 15-29 0 0,0 0-1 0 0,-1-1 0 0 0,0 1 1 0 0,-1-1-1 0 0,0 0 1 0 0,-1 1-1 0 0,0-1 1 0 0,-1 0-1 0 0,0 1 0 0 0,0-1 1 0 0,-1 1-1 0 0,0-1 1 0 0,-1 1-1 0 0,-1 0 0 0 0,1 0 1 0 0,-2 0-1 0 0,-4-8 30 0 0,5 14-22 0 0,0 1-1 0 0,0 0 0 0 0,0 0 0 0 0,0 0 0 0 0,-1 0 1 0 0,1 1-1 0 0,-1 0 0 0 0,0 0 0 0 0,0 0 0 0 0,0 1 1 0 0,0-1-1 0 0,0 1 0 0 0,0 0 0 0 0,0 1 1 0 0,0-1-1 0 0,-1 1 0 0 0,1 0 0 0 0,0 1 0 0 0,0-1 1 0 0,0 1-1 0 0,0 0 0 0 0,0 0 0 0 0,0 0 0 0 0,0 1 1 0 0,0 0-1 0 0,0 0 0 0 0,0 0 0 0 0,1 0 0 0 0,-1 1 1 0 0,1 0-1 0 0,0 0 0 0 0,0 0 0 0 0,0 0 1 0 0,-2 3 22 0 0,-1 0-5 0 0,0 1 0 0 0,0 0 0 0 0,1 1 0 0 0,0-1 0 0 0,0 1 0 0 0,1 1 0 0 0,0-1 0 0 0,0 1 0 0 0,1 0 0 0 0,0 0 0 0 0,0 0 0 0 0,1 0 1 0 0,1 1-1 0 0,0-1 0 0 0,0 1 0 0 0,0 0 0 0 0,1 0 0 0 0,1-1 0 0 0,0 1 0 0 0,0 0 0 0 0,1 0 0 0 0,0 0 0 0 0,1-1 0 0 0,0 1 1 0 0,0-1-1 0 0,1 1 0 0 0,0-1 0 0 0,1 0 0 0 0,0 0 0 0 0,0 0 0 0 0,1 0 0 0 0,1 0 5 0 0,57 72 64 0 0,-55-75-144 0 0,0 0-1 0 0,1 0 0 0 0,0 0 1 0 0,-1-1-1 0 0,2-1 1 0 0,-1 0-1 0 0,1 0 1 0 0,-1 0-1 0 0,1-1 1 0 0,0-1-1 0 0,0 0 0 0 0,4 0 81 0 0,16 1-4004 0 0,2-2-3629 0 0,-24-2 1578 0 0,-3-2-966 0 0</inkml:trace>
  <inkml:trace contextRef="#ctx0" brushRef="#br0" timeOffset="2033.155">1189 1002 10170 0 0,'0'0'2075'0'0,"0"0"-768"0"0,0 0-199 0 0,0 0 145 0 0,0 0 104 0 0,0 0-76 0 0,0 0-236 0 0,0 0-229 0 0,0 0-143 0 0,0 0-60 0 0,0 0-28 0 0,0 0-42 0 0,0 0-32 0 0,15 19 3224 0 0,-29 98-3046 0 0,-95 171-471 0 0,101-219-223 0 0,9-67 5 0 0,0-1-1 0 0,0 1 1 0 0,0-1-1 0 0,0 1 1 0 0,1-1 0 0 0,-1 1-1 0 0,0-1 1 0 0,1 0-1 0 0,-1 0 1 0 0,1 0-1 0 0,0 0 1 0 0,-1 0 0 0 0,1 0-1 0 0,0 0 1 0 0,-1 0-1 0 0,1-1 1 0 0,0 1 0 0 0,0-1-1 0 0,0 1 1 0 0,0-1-1 0 0,0 0 1 0 0,-1 0 0 0 0,1 0-1 0 0,0 0 1 0 0,0 0-1 0 0,0 0 1 0 0,0 0-1 0 0,0-1 1 0 0,0 1 0 0 0,-1 0-1 0 0,2-2 1 0 0,6 2 16 0 0,206-44 274 0 0,-142 26-846 0 0,-62 4-3449 0 0,-16-6-10608 0 0,2 17 5520 0 0</inkml:trace>
  <inkml:trace contextRef="#ctx0" brushRef="#br0" timeOffset="2278.833">937 1326 12667 0 0,'0'0'2498'0'0,"0"0"-1033"0"0,0 0-383 0 0,0 0 154 0 0,0 0 112 0 0,0 0-143 0 0,0 0-305 0 0,0 0-295 0 0,0 0-186 0 0,34-3-91 0 0,111-13-71 0 0,-8-6 188 0 0,-51 11-493 0 0,-7 1-2100 0 0,-29 2-3705 0 0,-31 5-3471 0 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0 664 0 0 0,'0'0'1682'0'0,"0"0"167"0"0,0 0 80 0 0,0 0 122 0 0,0 0 59 0 0,0 0-107 0 0,0 0-212 0 0,0 0-291 0 0,0 0-278 0 0,0 0-222 0 0,0 0-192 0 0,0 0-128 0 0,0 0-100 0 0,4 10 1989 0 0,89 2 164 0 0,154-23-1173 0 0,-216 5-1628 0 0,5-1-1848 0 0,-13 1-5706 0 0,-19 3 951 0 0,-2-1-3119 0 0</inkml:trace>
  <inkml:trace contextRef="#ctx0" brushRef="#br0" timeOffset="898.614">794 229 9274 0 0,'0'0'2056'0'0,"0"0"-165"0"0,0 0-181 0 0,0 0-57 0 0,0 0-116 0 0,0 0-199 0 0,0 0-249 0 0,0 0-268 0 0,0 0-223 0 0,0 0-179 0 0,0 0-152 0 0,0 0-107 0 0,0 0-80 0 0,2 12 97 0 0,61 106 960 0 0,27 102-393 0 0,-90-219-678 0 0,0 0 0 0 0,1 1 1 0 0,-1-1-1 0 0,0 0 1 0 0,1 0-1 0 0,-1 0 0 0 0,1 0 1 0 0,0 0-1 0 0,-1 0 0 0 0,1-1 1 0 0,-1 1-1 0 0,1 0 1 0 0,0 0-1 0 0,0 0 0 0 0,0-1 1 0 0,-1 1-1 0 0,1 0 0 0 0,0-1 1 0 0,0 1-1 0 0,0 0 1 0 0,0-1-1 0 0,0 1 0 0 0,0-1 1 0 0,0 0-1 0 0,0 1 0 0 0,0-1 1 0 0,1 0-1 0 0,-1 0 1 0 0,0 1-1 0 0,0-1 0 0 0,0 0 1 0 0,0 0-1 0 0,0 0 0 0 0,0-1 1 0 0,1 1-67 0 0,97-205 1068 0 0,-61 137-1152 0 0,3 1 0 0 0,2 2 0 0 0,45-49 84 0 0,-62 80-251 0 0,26-9-2330 0 0,-51 42 2253 0 0,0 0-1 0 0,0 1 0 0 0,0 0 0 0 0,1-1 1 0 0,-1 1-1 0 0,0 0 0 0 0,0 0 0 0 0,1-1 1 0 0,-1 1-1 0 0,0 0 0 0 0,0 0 0 0 0,1 0 0 0 0,-1 1 1 0 0,0-1-1 0 0,0 0 0 0 0,1 0 0 0 0,-1 1 1 0 0,0-1-1 0 0,0 1 0 0 0,0-1 0 0 0,0 1 0 0 0,0-1 1 0 0,1 1-1 0 0,-1 0 0 0 0,0-1 0 0 0,0 1 1 0 0,0 0-1 0 0,-1 0 0 0 0,1 0 0 0 0,1 1 329 0 0,6 5-6322 0 0,-2-3-2751 0 0</inkml:trace>
  <inkml:trace contextRef="#ctx0" brushRef="#br0" timeOffset="1248.72">674 704 8106 0 0,'0'0'2366'0'0,"0"0"-477"0"0,0 0-299 0 0,0 0-54 0 0,0 0-113 0 0,0 0-216 0 0,0 0-259 0 0,0 0-189 0 0,0 0-48 0 0,0 0 9 0 0,0 0 7 0 0,0 0-39 0 0,9 5-80 0 0,77 20 871 0 0,198-51 328 0 0,-58-6-2457 0 0,-177 28-4385 0 0,-1 3-4836 0 0,-43 1-1137 0 0</inkml:trace>
  <inkml:trace contextRef="#ctx0" brushRef="#br0" timeOffset="2670.372">1201 576 1384 0 0,'0'0'2310'0'0,"0"0"-495"0"0,0 0-266 0 0,0 0-76 0 0,0 0-41 0 0,0 0-33 0 0,0 0-8 0 0,0 0-8 0 0,0 0-33 0 0,0 0-120 0 0,0 0-177 0 0,0 0-162 0 0,0 0-139 0 0,20-4-96 0 0,62-12-61 0 0,-77 15-486 0 0,0 0 0 0 0,0 0 0 0 0,0-1 0 0 0,0 1 0 0 0,0-1 0 0 0,0 0-1 0 0,0 0 1 0 0,-1-1 0 0 0,1 0 0 0 0,-1 0 0 0 0,0 0 0 0 0,0 0 0 0 0,0 0 0 0 0,0-1 0 0 0,0 0 0 0 0,-1 0-1 0 0,0 0 1 0 0,2-3-109 0 0,2-1 137 0 0,-4 4-68 0 0,-1 1 0 0 0,1-1 0 0 0,-1 0 0 0 0,1 0 0 0 0,-1-1 0 0 0,-1 1 0 0 0,1 0 0 0 0,-1-1 0 0 0,1 1 0 0 0,-1-1 0 0 0,0 0 1 0 0,-1 1-1 0 0,1-1 0 0 0,-1 0 0 0 0,0-3-69 0 0,-2 7-13 0 0,1 0 0 0 0,-1 0 0 0 0,1 0 0 0 0,-1 0 0 0 0,0 0 0 0 0,1 1 0 0 0,-1-1 0 0 0,0 1 1 0 0,1-1-1 0 0,-1 1 0 0 0,0 0 0 0 0,0 0 0 0 0,0 0 0 0 0,1 0 0 0 0,-1 0 0 0 0,0 0 0 0 0,0 0 0 0 0,0 0 1 0 0,1 1-1 0 0,-1-1 0 0 0,0 1 0 0 0,1-1 0 0 0,-1 1 0 0 0,0 0 0 0 0,1 0 0 0 0,-1-1 0 0 0,1 1 0 0 0,-1 1 13 0 0,-7 3 14 0 0,-1 0-1 0 0,2 1 1 0 0,-1 0-1 0 0,0 1 1 0 0,1 0 0 0 0,1 0-1 0 0,-1 1 1 0 0,1 0-1 0 0,0 0 1 0 0,1 1-1 0 0,0 0 1 0 0,0 0-1 0 0,1 0 1 0 0,0 1-1 0 0,1-1 1 0 0,0 1-1 0 0,1 0 1 0 0,0 1-1 0 0,0-1 1 0 0,1 0-1 0 0,-1 7-13 0 0,3-13 26 0 0,0-1-1 0 0,0 0 0 0 0,1 0 1 0 0,-1 0-1 0 0,1 0 0 0 0,-1 0 1 0 0,1 0-1 0 0,0 0 0 0 0,0 0 0 0 0,0 0 1 0 0,0 0-1 0 0,1 0 0 0 0,-1-1 1 0 0,1 1-1 0 0,0 0 0 0 0,0-1 1 0 0,0 0-1 0 0,0 1 0 0 0,0-1 0 0 0,0 0 1 0 0,1 0-1 0 0,-1 0 0 0 0,1 0 1 0 0,-1 0-1 0 0,1-1 0 0 0,0 1 1 0 0,0-1-1 0 0,0 0 0 0 0,0 0 0 0 0,0 0 1 0 0,0 0-1 0 0,0 0 0 0 0,0-1 1 0 0,0 1-1 0 0,1-1-25 0 0,9 1-46 0 0,0 0 0 0 0,0-1 0 0 0,0-1 0 0 0,0 0-1 0 0,0 0 1 0 0,0-1 0 0 0,0-1 0 0 0,-1 0 0 0 0,10-5 46 0 0,63-29-4546 0 0,-66 29 1804 0 0,10-7-6901 0 0,-22 8 2385 0 0</inkml:trace>
  <inkml:trace contextRef="#ctx0" brushRef="#br0" timeOffset="2921.431">1795 469 8530 0 0,'0'0'1952'0'0,"0"0"-297"0"0,0 0-116 0 0,0 0-72 0 0,0 0-208 0 0,0 0-325 0 0,0 0-345 0 0,0 0-273 0 0,0 0-164 0 0,0 0-82 0 0,-21 31-72 0 0,-66 96-48 0 0,64-75-242 0 0,23-45-166 0 0,-2 11-2133 0 0,0-13-1920 0 0,-1-2-3381 0 0,1 0 5225 0 0</inkml:trace>
  <inkml:trace contextRef="#ctx0" brushRef="#br0" timeOffset="3091.018">1622 469 12515 0 0,'0'0'2199'0'0,"0"0"-615"0"0,0 0-440 0 0,0 0-245 0 0,0 0-105 0 0,0 0-54 0 0,0 0-75 0 0,0 0-26 0 0,0 0-57 0 0,0 0-104 0 0,0 0-84 0 0,0 0-78 0 0,14 18-85 0 0,44 55-62 0 0,21-10-21 0 0,-18-26-3055 0 0,-47-31-1826 0 0,0-1-3729 0 0,-7-5 1067 0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2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53 324 14075 0 0,'0'0'3226'0'0,"0"0"-1640"0"0,0 0-691 0 0,0 0-34 0 0,0 0 27 0 0,0 0-61 0 0,0 0-173 0 0,0 0-220 0 0,0 0-144 0 0,0 0-80 0 0,0 0-20 0 0,0 0 3 0 0,1 27-22 0 0,4 85-46 0 0,0 179 357 0 0,-4-287-450 0 0,-1 0 0 0 0,1 1 0 0 0,-1-1 0 0 0,0 0 0 0 0,-1 1 0 0 0,1-1 0 0 0,-1 0 0 0 0,0 1 0 0 0,0-1 0 0 0,0 0 0 0 0,-1 0 0 0 0,1 0 0 0 0,-1 0 0 0 0,0 0 0 0 0,0 0 0 0 0,0-1 0 0 0,-1 1 0 0 0,1-1 0 0 0,-1 1 0 0 0,0-1 0 0 0,0 0 0 0 0,-3 3-32 0 0,4-7 30 0 0,0 0 1 0 0,1 0-1 0 0,-1 0 0 0 0,0 0 0 0 0,0-1 1 0 0,1 1-1 0 0,-1 0 0 0 0,1-1 1 0 0,-1 1-1 0 0,1-1 0 0 0,-1 1 1 0 0,1-1-1 0 0,0 0 0 0 0,0 1 1 0 0,0-1-1 0 0,0 0 0 0 0,0 0 1 0 0,0 0-1 0 0,0 0 0 0 0,1 0 1 0 0,-1 0-1 0 0,1 0 0 0 0,0 0 1 0 0,-1 0-1 0 0,1 0 0 0 0,0 0 1 0 0,0 0-1 0 0,0-1 0 0 0,0 1 1 0 0,1 0-1 0 0,-1 0 0 0 0,0 0 1 0 0,1 0-1 0 0,0 0 0 0 0,-1 0 1 0 0,1 0-1 0 0,0 0-30 0 0,-1-6 63 0 0,4-19-42 0 0,1 0-1 0 0,1 0 0 0 0,2 1 0 0 0,0 0 0 0 0,2 0 0 0 0,0 1 0 0 0,2 0 0 0 0,1 1 0 0 0,1 0 1 0 0,1 1-1 0 0,1 1 0 0 0,17-19-20 0 0,-5 4 30 0 0,1 2 1 0 0,2 1 0 0 0,1 2 0 0 0,1 0-1 0 0,2 3 1 0 0,1 1 0 0 0,21-12-31 0 0,-54 38 12 0 0,1-1 1 0 0,0 0-1 0 0,0 1 1 0 0,1 0-1 0 0,-1 0 1 0 0,0 1-1 0 0,1-1 1 0 0,-1 1-1 0 0,1 0 1 0 0,0 0-1 0 0,-1 0 1 0 0,1 0-1 0 0,0 1 1 0 0,-1 0-1 0 0,1 0 1 0 0,4 1-13 0 0,-6 1 12 0 0,-1 1 1 0 0,1 0 0 0 0,-1 0-1 0 0,0-1 1 0 0,0 1 0 0 0,0 1-1 0 0,0-1 1 0 0,0 0 0 0 0,-1 0 0 0 0,1 1-1 0 0,-1-1 1 0 0,0 1 0 0 0,0-1-1 0 0,0 1 1 0 0,-1-1 0 0 0,1 1-1 0 0,-1 0 1 0 0,0-1 0 0 0,0 1 0 0 0,0 0-1 0 0,-1 0-12 0 0,1 16 63 0 0,-2 1 0 0 0,0-1-1 0 0,-2 1 1 0 0,0-1-1 0 0,-1 0 1 0 0,-1-1 0 0 0,-1 1-1 0 0,0-1 1 0 0,-2 0-1 0 0,0-1 1 0 0,-1 0 0 0 0,-1 0-1 0 0,0-1 1 0 0,-2-1-1 0 0,0 0 1 0 0,0-1 0 0 0,-4 2-63 0 0,11-11-37 0 0,1-1 1 0 0,-2 0 0 0 0,1-1 0 0 0,0 1 0 0 0,-1-1-1 0 0,0-1 1 0 0,0 1 0 0 0,0-1 0 0 0,0 0 0 0 0,-1-1-1 0 0,1 0 1 0 0,-1 0 0 0 0,1 0 0 0 0,-1-1 0 0 0,0 0-1 0 0,1-1 1 0 0,-1 0 0 0 0,0 0 0 0 0,0 0 0 0 0,1-1-1 0 0,-4-1 37 0 0,7 1-159 0 0,1-1 0 0 0,-1 1-1 0 0,1-1 1 0 0,0 0 0 0 0,-1 0 0 0 0,1 0-1 0 0,0 0 1 0 0,1 0 0 0 0,-1-1-1 0 0,0 1 1 0 0,0-1 0 0 0,1 0-1 0 0,0 0 1 0 0,0 0 0 0 0,0 0 0 0 0,0 0-1 0 0,0 0 1 0 0,0-1 0 0 0,1 1-1 0 0,-1-1 1 0 0,1 1 0 0 0,0-1 0 0 0,0 1-1 0 0,1-1 1 0 0,-1 0 0 0 0,1 1-1 0 0,0-1 1 0 0,-1 0 0 0 0,2-2 159 0 0,-1-1-737 0 0,0 0 1 0 0,0 1-1 0 0,1-1 0 0 0,0 0 1 0 0,0 1-1 0 0,1-1 1 0 0,0 1-1 0 0,0 0 1 0 0,0-1-1 0 0,1 1 0 0 0,0 0 1 0 0,0 0-1 0 0,1 1 1 0 0,0-1-1 0 0,0 1 1 0 0,1-2 736 0 0,17-14-8625 0 0,-13 16 5431 0 0</inkml:trace>
  <inkml:trace contextRef="#ctx0" brushRef="#br0" timeOffset="470.113">401 438 0 0 0,'0'0'347'0'0,"0"0"1377"0"0,0 0 471 0 0,0 0 188 0 0,0 0 22 0 0,0 0-107 0 0,0 0-167 0 0,0 0-225 0 0,0 0-230 0 0,0 0-206 0 0,0 0-181 0 0,0 0-163 0 0,32 8-143 0 0,98 23-140 0 0,-61-36 275 0 0,-59 0-887 0 0,10-3-47 0 0,0-1 0 0 0,-1-1 1 0 0,0-1-1 0 0,0-1 0 0 0,-1 0 0 0 0,-1-1 0 0 0,0-1 0 0 0,0 0 0 0 0,-2-2 0 0 0,0 0 1 0 0,-1 0-1 0 0,0-1 0 0 0,-1-1 0 0 0,-1-1 0 0 0,-1 1 0 0 0,3-9-184 0 0,-13 23 11 0 0,1 0 0 0 0,-1 0 0 0 0,0 0 0 0 0,0 0 0 0 0,0 0 0 0 0,-1 0 0 0 0,0 0 0 0 0,1 0 0 0 0,-1 0 0 0 0,-1 0 0 0 0,1 0 0 0 0,-1 0 0 0 0,1 0 0 0 0,-1 0 0 0 0,0 0-1 0 0,0 0 1 0 0,-2-3-11 0 0,-39-20-195 0 0,35 26 163 0 0,1 0-1 0 0,0 1 1 0 0,-1 0 0 0 0,1 0 0 0 0,-1 0-1 0 0,1 1 1 0 0,0 0 0 0 0,-1 0 0 0 0,1 1 0 0 0,0 0-1 0 0,0 0 1 0 0,0 0 0 0 0,0 1 0 0 0,0 0 0 0 0,1 0-1 0 0,-1 0 1 0 0,1 1 0 0 0,0-1 0 0 0,-1 2 32 0 0,3-4-11 0 0,0 1 1 0 0,-1 1 0 0 0,1-1 0 0 0,0 0 0 0 0,0 1-1 0 0,0-1 1 0 0,1 1 0 0 0,-1 0 0 0 0,0 0 0 0 0,1 0 0 0 0,0 0-1 0 0,0 1 1 0 0,0-1 0 0 0,0 1 0 0 0,1-1 0 0 0,-1 1-1 0 0,1-1 1 0 0,0 1 0 0 0,0 0 0 0 0,0 0 0 0 0,0 0-1 0 0,1 0 1 0 0,0-1 0 0 0,-1 1 0 0 0,1 0 0 0 0,1 0-1 0 0,-1 0 1 0 0,1 1 10 0 0,3-1 13 0 0,0-1 0 0 0,0-1 0 0 0,0 1 0 0 0,0 0-1 0 0,1-1 1 0 0,-1 0 0 0 0,1 0 0 0 0,0 0 0 0 0,0-1 0 0 0,-1 0-1 0 0,1 0 1 0 0,0 0 0 0 0,0 0 0 0 0,0-1 0 0 0,0 1 0 0 0,0-1-1 0 0,0-1 1 0 0,0 1 0 0 0,5-2-13 0 0,3 2 31 0 0,89-11 189 0 0,-2 0 140 0 0,-98 12-353 0 0,-1 1 0 0 0,1-1 0 0 0,-1 1 0 0 0,1 0 1 0 0,-1-1-1 0 0,0 1 0 0 0,0 0 0 0 0,0 0 0 0 0,0 0 0 0 0,0 0 0 0 0,0 0 0 0 0,0 0 0 0 0,-1 0 0 0 0,1 0 0 0 0,-1 0 1 0 0,1 0-1 0 0,-1 0 0 0 0,0 0 0 0 0,0 0 0 0 0,0 0 0 0 0,0 1 0 0 0,0-1 0 0 0,0 0 0 0 0,-1 0 0 0 0,1 0 0 0 0,-1 0 1 0 0,0 1-8 0 0,1 2 21 0 0,-26 63 212 0 0,23-64-293 0 0,0 1 1 0 0,0 0 0 0 0,0 0-1 0 0,1 1 1 0 0,-1-1 0 0 0,1 0-1 0 0,1 1 1 0 0,-1-1-1 0 0,1 1 1 0 0,0 0 0 0 0,0-1-1 0 0,1 1 1 0 0,-1 0 0 0 0,1-1-1 0 0,1 1 1 0 0,-1 1 59 0 0,2-6-310 0 0,0 0 1 0 0,0 0-1 0 0,1 0 1 0 0,-1 0-1 0 0,0 0 0 0 0,0 0 1 0 0,1-1-1 0 0,-1 1 0 0 0,0-1 1 0 0,1 0-1 0 0,-1 0 1 0 0,0 0-1 0 0,1 0 0 0 0,-1 0 1 0 0,0 0-1 0 0,1-1 0 0 0,-1 1 1 0 0,0-1-1 0 0,1 1 1 0 0,-1-1-1 0 0,0 0 0 0 0,0 0 1 0 0,0 0-1 0 0,1 0 310 0 0,21-10-10030 0 0,-17 6 976 0 0</inkml:trace>
  <inkml:trace contextRef="#ctx0" brushRef="#br0" timeOffset="904.539">1255 391 4641 0 0,'0'0'1956'0'0,"0"0"-177"0"0,0 0 217 0 0,0 0 144 0 0,0 0-98 0 0,0 0-271 0 0,0 0-315 0 0,0 0-272 0 0,0 0-190 0 0,0 0-131 0 0,0 0-88 0 0,0 0-55 0 0,0 0-41 0 0,9 8-18 0 0,27 24-21 0 0,-35-31-588 0 0,1-1 0 0 0,-1 1 0 0 0,1 0 0 0 0,-1 0 0 0 0,1 0 0 0 0,-1-1 0 0 0,1 1 0 0 0,-1-1 0 0 0,1 1 0 0 0,0-1 0 0 0,-1 0 0 0 0,1 0 0 0 0,0 1 0 0 0,-1-1 0 0 0,1 0 0 0 0,0 0 0 0 0,-1-1 0 0 0,1 1 0 0 0,0 0 1 0 0,-1-1-1 0 0,1 1 0 0 0,0-1 0 0 0,-1 1 0 0 0,1-1 0 0 0,-1 0 0 0 0,1 1 0 0 0,-1-1 0 0 0,1 0 0 0 0,-1 0 0 0 0,0 0 0 0 0,1 0 0 0 0,0-2-52 0 0,8-3 270 0 0,0 1-171 0 0,0-1 0 0 0,-1 1-1 0 0,1-2 1 0 0,-1 0 0 0 0,0 0-1 0 0,-1 0 1 0 0,0-1 0 0 0,0 0-1 0 0,-1-1 1 0 0,0 0 0 0 0,0 0 0 0 0,-1 0-1 0 0,4-9-98 0 0,5-7 96 0 0,-11 20-87 0 0,0 0-1 0 0,-1 0 0 0 0,0 0 1 0 0,0-1-1 0 0,0 1 0 0 0,-1-1 1 0 0,0 0-1 0 0,0 1 0 0 0,0-1 1 0 0,-1 0-1 0 0,0 0 0 0 0,0 0 1 0 0,0 0-1 0 0,-1 0 0 0 0,0 0 1 0 0,0-1-9 0 0,-2 5-17 0 0,-1-1 1 0 0,1 1 0 0 0,-1-1 0 0 0,0 1 0 0 0,1 0-1 0 0,-1 0 1 0 0,0 0 0 0 0,0 1 0 0 0,-1-1 0 0 0,1 1-1 0 0,0-1 1 0 0,0 1 0 0 0,-1 0 0 0 0,1 0-1 0 0,-1 1 1 0 0,1-1 0 0 0,-1 1 0 0 0,1-1 0 0 0,-1 1-1 0 0,1 0 1 0 0,-1 1 0 0 0,1-1 0 0 0,-1 1 0 0 0,1-1-1 0 0,-1 1 1 0 0,-1 1 16 0 0,-7 1-31 0 0,2 1 0 0 0,-1 0 0 0 0,1 1 0 0 0,-1 0 0 0 0,1 1 0 0 0,0 0 0 0 0,1 1 0 0 0,0 0 0 0 0,0 0 0 0 0,0 1 0 0 0,1 0 0 0 0,0 0 0 0 0,-5 8 31 0 0,8-9-48 0 0,0 1-1 0 0,1-1 1 0 0,0 1-1 0 0,0-1 1 0 0,1 1-1 0 0,0 0 1 0 0,0 1-1 0 0,1-1 1 0 0,0 0-1 0 0,0 1 1 0 0,1-1-1 0 0,0 1 1 0 0,0-1-1 0 0,1 1 1 0 0,1 0-1 0 0,-1 1 49 0 0,3-6-70 0 0,0 0-1 0 0,-1 0 0 0 0,1 0 0 0 0,0 0 1 0 0,1-1-1 0 0,-1 1 0 0 0,1-1 0 0 0,-1 0 1 0 0,1 0-1 0 0,0-1 0 0 0,0 1 0 0 0,0-1 1 0 0,1 1-1 0 0,-1-1 0 0 0,1-1 1 0 0,-1 1-1 0 0,1-1 0 0 0,-1 0 0 0 0,1 0 1 0 0,0 0-1 0 0,0 0 0 0 0,-1-1 0 0 0,1 0 1 0 0,0 0-1 0 0,0 0 0 0 0,0 0 71 0 0,8 0-618 0 0,1 0 0 0 0,-1-1 0 0 0,1 0-1 0 0,-1 0 1 0 0,0-2 0 0 0,0 0 0 0 0,0 0 0 0 0,0-1-1 0 0,2-2 619 0 0,44-21-6070 0 0,-23 6-3276 0 0,-27 13 6021 0 0</inkml:trace>
  <inkml:trace contextRef="#ctx0" brushRef="#br0" timeOffset="1250.621">1743 118 2977 0 0,'0'0'6606'0'0,"0"0"-2585"0"0,0 0-1399 0 0,0 0-663 0 0,0 0-553 0 0,0 0-382 0 0,0 0-222 0 0,0 0-112 0 0,0 0-125 0 0,0 0-95 0 0,0 0-90 0 0,0 0-94 0 0,0 0-52 0 0,-5 20-51 0 0,-16 64-28 0 0,19-4 186 0 0,6-58-242 0 0,34 95 104 0 0,-38-116-194 0 0,0 1 0 0 0,1-1 0 0 0,-1 1 1 0 0,1-1-1 0 0,0 0 0 0 0,-1 0 0 0 0,1 1 0 0 0,0-1 1 0 0,0 0-1 0 0,-1 0 0 0 0,1 0 0 0 0,0 0 0 0 0,0 0 1 0 0,1 0-1 0 0,-1 0 0 0 0,0 0 0 0 0,0 0 1 0 0,0 0-1 0 0,1 0 0 0 0,-1-1 0 0 0,0 1 0 0 0,0-1 1 0 0,1 1-1 0 0,-1-1 0 0 0,1 1 0 0 0,-1-1 0 0 0,1 0 1 0 0,-1 0-1 0 0,0 0 0 0 0,1 1 0 0 0,-1-1 1 0 0,1-1-1 0 0,-1 1 0 0 0,1 0 0 0 0,-1 0 0 0 0,1 0 1 0 0,-1-1-1 0 0,0 1 0 0 0,1-1 0 0 0,-1 1 0 0 0,0-1 1 0 0,1 0-1 0 0,-1 1 0 0 0,0-1 0 0 0,0 0 1 0 0,0 0-1 0 0,1 0 0 0 0,-1 0 0 0 0,0 0 0 0 0,0 0 1 0 0,0 0-1 0 0,-1 0 0 0 0,1-1 0 0 0,0 1 0 0 0,0-1-9 0 0,120-207 1860 0 0,-78 136-1604 0 0,-37 62-2418 0 0,-10 14-2534 0 0,-3 4-5270 0 0,4-3-855 0 0</inkml:trace>
  <inkml:trace contextRef="#ctx0" brushRef="#br0" timeOffset="1503.007">2198 214 16764 0 0,'0'0'1240'0'0,"0"0"-896"0"0,0 0-32 0 0,0 0-64 0 0,0 0-96 0 0,0 0-184 0 0,0 0-240 0 0,0 0-288 0 0,0 0-552 0 0,0 0-841 0 0,0 0-1704 0 0,0 0-1896 0 0,0 0-368 0 0</inkml:trace>
  <inkml:trace contextRef="#ctx0" brushRef="#br0" timeOffset="1736.785">2102 0 14403 0 0,'0'0'3025'0'0,"0"0"-2169"0"0,0 0-336 0 0,0 0-200 0 0,0 0-264 0 0,0 0-344 0 0,0 0-320 0 0,0 0-384 0 0,0 0-825 0 0,0 0-1295 0 0,0 0-2089 0 0,0 0-1961 0 0</inkml:trace>
  <inkml:trace contextRef="#ctx0" brushRef="#br0" timeOffset="1984.533">2367 67 14603 0 0,'0'0'1921'0'0,"0"0"-685"0"0,0 0-237 0 0,0 0-136 0 0,0 0-215 0 0,0 0-224 0 0,0 0-180 0 0,0 0-113 0 0,0 0-65 0 0,-14 32-66 0 0,-41 99-41 0 0,45-68-96 0 0,13-57 108 0 0,-2-2 63 0 0,1-1-1 0 0,0 1 1 0 0,0 0-1 0 0,0 0 0 0 0,0-1 1 0 0,1 1-1 0 0,-1-1 1 0 0,1 0-1 0 0,0 1 0 0 0,0-1 1 0 0,0-1-1 0 0,0 1 1 0 0,0 0-1 0 0,1-1 0 0 0,0 1 1 0 0,-1-1-1 0 0,1 0 1 0 0,0-1-1 0 0,0 1 1 0 0,0-1-1 0 0,0 1 0 0 0,0-1 1 0 0,0 0-1 0 0,0-1 1 0 0,0 1-1 0 0,1-1 0 0 0,-1 1 1 0 0,0-1-1 0 0,0-1 1 0 0,1 1-1 0 0,-1-1 0 0 0,0 1 1 0 0,0-1-1 0 0,0 0 1 0 0,0-1-1 0 0,0 1 0 0 0,0-1 1 0 0,0 1-1 0 0,0-1 1 0 0,0-1-1 0 0,-1 1 0 0 0,1 0 1 0 0,-1-1-1 0 0,2-2-33 0 0,-1 0 129 0 0,-1-1 0 0 0,-1 0-1 0 0,1 0 1 0 0,-1 0 0 0 0,0 0 0 0 0,-1-1-1 0 0,1 1 1 0 0,-1-1 0 0 0,0 1 0 0 0,-1-1-1 0 0,0 1 1 0 0,0-1 0 0 0,0 1-1 0 0,-1-1 1 0 0,0 0-129 0 0,0 2-11 0 0,0 1 0 0 0,0 0 0 0 0,0 0-1 0 0,-1-1 1 0 0,0 1 0 0 0,0 0 0 0 0,0 1 0 0 0,0-1-1 0 0,-1 0 1 0 0,1 1 0 0 0,-1-1 0 0 0,0 1 0 0 0,0 0-1 0 0,0 0 1 0 0,0 0 0 0 0,-1 0 0 0 0,1 0 0 0 0,-1 1 0 0 0,0 0-1 0 0,0 0 1 0 0,0 0 0 0 0,0 0 0 0 0,0 0 0 0 0,0 1-1 0 0,0 0 12 0 0,-42-8-9554 0 0,38 9 3127 0 0,5 3-1641 0 0</inkml:trace>
  <inkml:trace contextRef="#ctx0" brushRef="#br0" timeOffset="2220.512">2607 203 13979 0 0,'0'0'3964'0'0,"0"0"-2304"0"0,0 0-869 0 0,0 0-173 0 0,0 0-125 0 0,0 0-85 0 0,0 0-75 0 0,0 0-84 0 0,0 0-72 0 0,0 0-45 0 0,0 0-46 0 0,0 0-19 0 0,9 18-7 0 0,33 57-3 0 0,-3-45 201 0 0,-32-29-177 0 0,6 1 53 0 0,0-1-1 0 0,0-1 1 0 0,0-1-1 0 0,1 0 1 0 0,-1 0-1 0 0,0-1 1 0 0,-1-1-1 0 0,1 0 1 0 0,0-1-1 0 0,-1 0 1 0 0,1-1-1 0 0,-1 0 1 0 0,-1-1-1 0 0,1-1 1 0 0,-1 0-1 0 0,0 0 1 0 0,-1-1-1 0 0,1 0 1 0 0,-1-1-1 0 0,-1 0 1 0 0,0-1-1 0 0,0 0 1 0 0,-1 0 0 0 0,-1-1-1 0 0,1 0-133 0 0,34-65-363 0 0,-40 39-3954 0 0,-7 29-6624 0 0,4 4-189 0 0</inkml:trace>
  <inkml:trace contextRef="#ctx0" brushRef="#br0" timeOffset="2484.315">3255 11 16396 0 0,'0'0'2172'0'0,"0"0"-690"0"0,0 0-353 0 0,0 0-263 0 0,0 0-202 0 0,0 0-139 0 0,0 0-86 0 0,0 0-107 0 0,0 0-92 0 0,0 0-61 0 0,0 0-67 0 0,0 0-44 0 0,-28 19-48 0 0,-83 55-35 0 0,84-52-18 0 0,30-19 27 0 0,-1-1 0 0 0,1 1 1 0 0,-1-1-1 0 0,1 0 0 0 0,0 0 0 0 0,0 0 1 0 0,0-1-1 0 0,0 1 0 0 0,0 0 1 0 0,0-1-1 0 0,1 0 0 0 0,-1 0 0 0 0,0 0 1 0 0,1 0-1 0 0,-1-1 0 0 0,1 1 0 0 0,-1-1 1 0 0,1 0-1 0 0,-1 0 0 0 0,1 0 6 0 0,10 2-28 0 0,2 1 17 0 0,-8-3 3 0 0,-1 1 1 0 0,1 0-1 0 0,0 0 0 0 0,0 1 0 0 0,-1 0 0 0 0,1 0 0 0 0,-1 1 0 0 0,1 0 0 0 0,-1 1 0 0 0,0-1 0 0 0,0 1 1 0 0,-1 1-1 0 0,1-1 0 0 0,-1 1 0 0 0,4 4 8 0 0,-9-8-19 0 0,1 1-1 0 0,-1 0 1 0 0,1 1 0 0 0,-1-1 0 0 0,1 0 0 0 0,-1 0 0 0 0,0 1-1 0 0,0-1 1 0 0,0 0 0 0 0,-1 1 0 0 0,1-1 0 0 0,-1 1-1 0 0,1-1 1 0 0,-1 1 0 0 0,0-1 0 0 0,0 1 0 0 0,0 0-1 0 0,0-1 1 0 0,0 1 0 0 0,0-1 0 0 0,-1 1 0 0 0,1-1-1 0 0,-1 1 1 0 0,0-1 0 0 0,0 1 0 0 0,0-1 0 0 0,0 0 0 0 0,0 0-1 0 0,0 1 1 0 0,-1-1 0 0 0,1 0 0 0 0,-1 0 0 0 0,0 0-1 0 0,1 0 1 0 0,-2 0 19 0 0,-35 28-2500 0 0,-4-15-3964 0 0,27-11 326 0 0,6 0-2392 0 0</inkml:trace>
  <inkml:trace contextRef="#ctx0" brushRef="#br0" timeOffset="2920.06">2141 276 0 0 0,'0'0'0'0'0,"0"0"0"0"0</inkml:trace>
  <inkml:trace contextRef="#ctx0" brushRef="#br0" timeOffset="3188.316">2141 276 0 0 0,'-6'-32'2497'0'0,"6"31"-692"0"0,0 1-74 0 0,0 0-197 0 0,0 0-162 0 0,0 0-93 0 0,0 0-48 0 0,0 0-23 0 0,0 0-46 0 0,0 0-51 0 0,0 0-59 0 0,0 0-73 0 0,0 0-67 0 0,0 0-62 0 0,0 0-65 0 0,0 0-81 0 0,0 0-64 0 0,0 0-89 0 0,0 0-92 0 0,0 0-55 0 0,-5 19 2435 0 0,-19 88-2961 0 0,24-91-2839 0 0,1-11-1211 0 0,1-1-3337 0 0,0-4-2832 0 0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0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102 291 8178 0 0,'0'0'1172'0'0,"0"0"-232"0"0,0 0-254 0 0,0 0 38 0 0,0 0 201 0 0,0 0 156 0 0,0 0 102 0 0,0 0-35 0 0,0 0-84 0 0,0 0-92 0 0,0 0-100 0 0,19-8-78 0 0,115-50 538 0 0,-28 7-27 0 0,-1 0-116 0 0,2 5 1 0 0,74-20-1190 0 0,-179 65 9 0 0,-1 0 0 0 0,1-1 0 0 0,0 1 0 0 0,1 0 0 0 0,-1 0 1 0 0,0 1-1 0 0,0-1 0 0 0,0 0 0 0 0,0 1 0 0 0,1-1 1 0 0,-1 1-1 0 0,0 0 0 0 0,1 0 0 0 0,-1 0 0 0 0,0 0 0 0 0,1 0 1 0 0,-1 0-1 0 0,0 1 0 0 0,0-1 0 0 0,1 1 0 0 0,-1 0 0 0 0,0-1 1 0 0,0 1-1 0 0,0 0 0 0 0,0 0 0 0 0,0 0 0 0 0,0 1 0 0 0,0-1 1 0 0,0 0-1 0 0,0 1 0 0 0,-1-1 0 0 0,1 1 0 0 0,-1 0 1 0 0,1-1-1 0 0,-1 1 0 0 0,1 0 0 0 0,-1 0 0 0 0,0 0 0 0 0,0 0 1 0 0,0 0-1 0 0,0 0-9 0 0,6 25 88 0 0,-2-1-1 0 0,0 1 1 0 0,-2 0 0 0 0,-1 0 0 0 0,-1 0 0 0 0,-2 11-88 0 0,2 24 43 0 0,11 151 392 0 0,26 122-435 0 0,-36-322 7 0 0,2 19 33 0 0,1-1-1 0 0,1 0 1 0 0,2-1-1 0 0,1 0 1 0 0,2 0-1 0 0,1 1-39 0 0,4-5 1302 0 0,-30-52-531 0 0,2 9-759 0 0,0 1 0 0 0,-1 0 0 0 0,0 0 0 0 0,-1 2 0 0 0,-1-1 1 0 0,-1 2-1 0 0,0 0 0 0 0,0 1 0 0 0,-2 0 0 0 0,1 2 0 0 0,-1 0 0 0 0,-1 1 1 0 0,0 1-1 0 0,0 0 0 0 0,0 2 0 0 0,-1 0 0 0 0,0 1 0 0 0,0 1 0 0 0,0 1 0 0 0,-6 0-12 0 0,-5 5-16 0 0,0 1-1 0 0,0 1 1 0 0,1 2-1 0 0,0 1 1 0 0,0 1-1 0 0,1 1 1 0 0,0 2-1 0 0,0 1 1 0 0,1 1-1 0 0,1 2 1 0 0,0 0-1 0 0,2 2 1 0 0,-1 1-1 0 0,2 1 1 0 0,0 1-1 0 0,2 1 1 0 0,0 1-1 0 0,-17 23 17 0 0,32-39-165 0 0,1 0-1 0 0,0 0 1 0 0,1 1-1 0 0,-1-1 1 0 0,1 1-1 0 0,0 0 1 0 0,1 1 0 0 0,0-1-1 0 0,0 1 1 0 0,1 0-1 0 0,0 0 1 0 0,0 0-1 0 0,1 0 1 0 0,0 1 0 0 0,0-1-1 0 0,1 0 1 0 0,0 1-1 0 0,0 0 1 0 0,1-1-1 0 0,0 3 166 0 0,32 15-6459 0 0,-6-22-4252 0 0,-14-4 2792 0 0</inkml:trace>
  <inkml:trace contextRef="#ctx0" brushRef="#br0" timeOffset="266.318">304 707 17356 0 0,'0'0'1641'0'0,"0"0"-654"0"0,0 0-340 0 0,0 0 49 0 0,0 0 139 0 0,0 0 77 0 0,0 0-22 0 0,0 0-134 0 0,33-7-164 0 0,110-26-136 0 0,344-89 400 0 0,-336 104-4571 0 0,-140 24 1409 0 0,-6 3-5029 0 0,-3-2-1628 0 0</inkml:trace>
  <inkml:trace contextRef="#ctx0" brushRef="#br0" timeOffset="654.614">1342 836 5281 0 0,'0'0'5265'0'0,"0"0"-2938"0"0,0 0-948 0 0,0 0-44 0 0,0 0 7 0 0,0 0-135 0 0,0 0-202 0 0,0 0-191 0 0,-8 32-186 0 0,-28 101-128 0 0,13-41 955 0 0,11-59 596 0 0,12-32-1692 0 0,0-1 88 0 0,0-12 1157 0 0,0-5-1252 0 0,15-124 816 0 0,-4 106-1091 0 0,1 0 0 0 0,3 0 0 0 0,0 2 0 0 0,2-1 0 0 0,5-4-77 0 0,-7 16 11 0 0,-3 1-11 0 0,1 1 0 0 0,0 1 0 0 0,2 0 0 0 0,1 1 0 0 0,0 0 0 0 0,1 1 1 0 0,17-12-1 0 0,-21 65-7677 0 0,-13-25 2128 0 0,2-3-6140 0 0</inkml:trace>
  <inkml:trace contextRef="#ctx0" brushRef="#br0" timeOffset="1001.763">1797 703 12139 0 0,'0'0'2064'0'0,"0"0"-481"0"0,0 0-256 0 0,0 0-115 0 0,0 0-208 0 0,0 0-227 0 0,0 0-147 0 0,0 0-155 0 0,0 0-147 0 0,0 0-106 0 0,0 0-69 0 0,0 0-29 0 0,0 0-29 0 0,-24 32-9 0 0,-72 99-6 0 0,73-83-6 0 0,22-44-57 0 0,1-1 1 0 0,0 1-1 0 0,0 0 1 0 0,0 0-1 0 0,1 0 1 0 0,-1 0-1 0 0,1-1 1 0 0,0 1 0 0 0,0 0-1 0 0,1-1 1 0 0,-1 1-1 0 0,1 0 1 0 0,-1-1-1 0 0,1 0 1 0 0,0 1-1 0 0,1-1 1 0 0,-1 0-1 0 0,0 0 1 0 0,1 0-1 0 0,0-1 1 0 0,-1 1-1 0 0,1 0 1 0 0,0-1-1 0 0,0 0 1 0 0,1 0-1 0 0,-1 0 1 0 0,0 0 0 0 0,1 0-1 0 0,-1-1 1 0 0,1 1-1 0 0,0-1 1 0 0,-1 0-1 0 0,1 0 1 0 0,0-1-1 0 0,0 1-17 0 0,5-1 104 0 0,0 1-1 0 0,0-2 1 0 0,0 1 0 0 0,0-1-1 0 0,-1 0 1 0 0,1-1-1 0 0,0 0 1 0 0,0-1 0 0 0,-1 0-1 0 0,0 0 1 0 0,1-1-1 0 0,-1 0 1 0 0,0 0-1 0 0,-1-1 1 0 0,1 0 0 0 0,-1 0-1 0 0,0 0 1 0 0,0-1-1 0 0,-1-1 1 0 0,0 1 0 0 0,0-1-1 0 0,0 0 1 0 0,-1 0-1 0 0,0 0 1 0 0,0-1 0 0 0,-1 0-1 0 0,0 0 1 0 0,0 0-1 0 0,-1-1 1 0 0,0 1-1 0 0,-1-1 1 0 0,1 1 0 0 0,-2-1-1 0 0,1 0 1 0 0,-1 0-1 0 0,-1 0 1 0 0,0 0 0 0 0,0 0-1 0 0,0 0 1 0 0,-2-2-104 0 0,1 6-63 0 0,0 1 0 0 0,-1-1 1 0 0,0 1-1 0 0,0 0 0 0 0,0 0 0 0 0,0 0 1 0 0,-1 0-1 0 0,1 0 0 0 0,-1 0 0 0 0,0 1 1 0 0,0-1-1 0 0,0 1 0 0 0,-1 0 1 0 0,1 0-1 0 0,-1 0 0 0 0,-2-1 63 0 0,-45-13-4941 0 0,45 17 3585 0 0,-16 1-7875 0 0,12 2-1367 0 0</inkml:trace>
  <inkml:trace contextRef="#ctx0" brushRef="#br0" timeOffset="1468.331">2060 1057 12651 0 0,'0'0'3546'0'0,"0"0"-1456"0"0,0 0-433 0 0,0 0-24 0 0,0 0-254 0 0,0 0-313 0 0,0 0-215 0 0,0 0-200 0 0,0 0-167 0 0,0 0-146 0 0,0 0-60 0 0,0 0-71 0 0,0 0-64 0 0,10-27 2 0 0,31-84-54 0 0,-40 104-83 0 0,1 1 1 0 0,1-1-1 0 0,-1 1 1 0 0,1 0-1 0 0,0 0 1 0 0,0 0-1 0 0,1 1 1 0 0,-1-1-1 0 0,1 1 0 0 0,1-1 1 0 0,-1 1-1 0 0,1 1 1 0 0,0-1-1 0 0,3-2-8 0 0,9-8 11 0 0,-13 11-25 0 0,0 0-1 0 0,0 0 1 0 0,0 1-1 0 0,0-1 1 0 0,1 1 0 0 0,0 0-1 0 0,-1 0 1 0 0,1 1-1 0 0,0-1 1 0 0,0 1 0 0 0,0 0-1 0 0,1 0 1 0 0,-1 1-1 0 0,0 0 1 0 0,1-1-1 0 0,3 1 15 0 0,-7 35-150 0 0,-15 43 376 0 0,15-76-212 0 0,-1 0 0 0 0,0 0-1 0 0,1 0 1 0 0,-1 0 0 0 0,1 0-1 0 0,-1 0 1 0 0,1 0-1 0 0,0 0 1 0 0,-1-1 0 0 0,1 1-1 0 0,0 0 1 0 0,-1-1-1 0 0,1 0 1 0 0,0 1 0 0 0,0-1-1 0 0,0 0 1 0 0,-1 0 0 0 0,1 0-1 0 0,0 0 1 0 0,0 0-1 0 0,0 0 1 0 0,-1-1 0 0 0,1 1-1 0 0,0-1 1 0 0,0 1-1 0 0,-1-1 1 0 0,1 1 0 0 0,0-1-1 0 0,0-1-13 0 0,147-85 442 0 0,-96 57-413 0 0,-52 29-28 0 0,-1 1 0 0 0,0 0-1 0 0,1 0 1 0 0,-1 0 0 0 0,0-1 0 0 0,1 1 0 0 0,-1 0-1 0 0,0 0 1 0 0,1 0 0 0 0,-1 0 0 0 0,1 0 0 0 0,-1 0-1 0 0,0 0 1 0 0,1 0 0 0 0,-1 0 0 0 0,0 0-1 0 0,1 0 1 0 0,-1 0 0 0 0,0 0 0 0 0,1 0 0 0 0,-1 0-1 0 0,1 0 1 0 0,-1 1 0 0 0,0-1 0 0 0,1 0 0 0 0,-1 0-1 0 0,0 0 1 0 0,0 0 0 0 0,1 1 0 0 0,-1-1 0 0 0,0 0-1 0 0,1 0 1 0 0,-1 1 0 0 0,0-1 0 0 0,0 0 0 0 0,1 0-1 0 0,-1 1 1 0 0,0-1 0 0 0,0 0 0 0 0,0 1 0 0 0,0-1-1 0 0,1 0 1 0 0,-1 1 0 0 0,0-1 0 0 0,0 1-1 0 0,0-1 1 0 0,0 0 0 0 0,0 1 0 0 0,0-1 0 0 0,0 0-1 0 0,0 1 1 0 0,0-1 0 0 0,0 0 0 0 0,0 1 0 0 0,0-1-1 0 0,0 1 1 0 0,0-1 0 0 0,0 0 0 0 0,-1 1 0 0 0,1-1-1 0 0,0 0 1 0 0,0 1-1 0 0,-1 7 34 0 0,1-1-24 0 0,0 1 0 0 0,0-1 1 0 0,0 1-1 0 0,1 0 1 0 0,0-1-1 0 0,1 1 1 0 0,-1-1-1 0 0,1 0 0 0 0,1 0 1 0 0,0 1-1 0 0,2 3-10 0 0,-3-8-171 0 0,0-1-1 0 0,0 1 0 0 0,0-1 1 0 0,0 0-1 0 0,1 0 0 0 0,-1 0 1 0 0,1 0-1 0 0,-1 0 1 0 0,1-1-1 0 0,0 1 0 0 0,-1-1 1 0 0,1 1-1 0 0,0-1 0 0 0,0 0 1 0 0,0 0-1 0 0,0-1 1 0 0,0 1-1 0 0,1 0 0 0 0,-1-1 1 0 0,0 0 171 0 0,18 1-4208 0 0,-15-1 1138 0 0,2 0-6321 0 0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0 4881 0 0,'0'0'1890'0'0,"0"0"-367"0"0,0 0-139 0 0,0 0 115 0 0,0 0 115 0 0,0 0-33 0 0,0 0-196 0 0,0 0-236 0 0,0 0-230 0 0,0 0-168 0 0,0 0-124 0 0,0 0-103 0 0,0 0-81 0 0,-25 2-55 0 0,-83 7-7 0 0,33 14 440 0 0,55-13-508 0 0,-111 64 1614 0 0,131-74-1919 0 0,-1 1 1 0 0,1-1 0 0 0,-1 1-1 0 0,0 0 1 0 0,1-1 0 0 0,-1 1-1 0 0,1-1 1 0 0,0 1-1 0 0,-1 0 1 0 0,1-1 0 0 0,-1 1-1 0 0,1 0 1 0 0,0 0-1 0 0,0-1 1 0 0,-1 1 0 0 0,1 0-1 0 0,0 0 1 0 0,0-1 0 0 0,0 1-1 0 0,0 0 1 0 0,0 0-1 0 0,0-1 1 0 0,0 1 0 0 0,0 0-1 0 0,0 0 1 0 0,0-1 0 0 0,0 1-1 0 0,1 0 1 0 0,-1 0-1 0 0,0-1 1 0 0,0 1 0 0 0,1 0-1 0 0,-1 0 1 0 0,1-1 0 0 0,-1 1-1 0 0,0-1 1 0 0,1 1-1 0 0,-1 0 1 0 0,1-1 0 0 0,0 1-1 0 0,-1-1 1 0 0,1 1-1 0 0,-1-1 1 0 0,1 1 0 0 0,0-1-1 0 0,-1 0 1 0 0,1 1 0 0 0,0-1-1 0 0,0 0 1 0 0,-1 1-1 0 0,1-1 1 0 0,0 0 0 0 0,0 0-1 0 0,0 0-8 0 0,41 20 139 0 0,37-1 80 0 0,-63-17-181 0 0,-1 1 1 0 0,1 1-1 0 0,-1 0 1 0 0,0 1-1 0 0,0 1 1 0 0,0 0-1 0 0,9 7-38 0 0,-23-11 31 0 0,1 0 1 0 0,-1 0-1 0 0,0 1 0 0 0,0-1 0 0 0,0 1 1 0 0,-1-1-1 0 0,1 1 0 0 0,0 0 1 0 0,-1-1-1 0 0,0 1 0 0 0,1 0 1 0 0,-1-1-1 0 0,0 1 0 0 0,0-1 0 0 0,-1 1 1 0 0,1 0-1 0 0,-1-1 0 0 0,1 1 1 0 0,-1 0-1 0 0,0-1 0 0 0,0 1 0 0 0,0-1 1 0 0,0 0-1 0 0,0 1 0 0 0,0-1 1 0 0,-1 0-1 0 0,1 0 0 0 0,-1 1 0 0 0,0-1 1 0 0,0-1-1 0 0,0 1 0 0 0,0 0 1 0 0,0 0-1 0 0,0-1 0 0 0,0 1 1 0 0,0-1-1 0 0,-1 1 0 0 0,1-1 0 0 0,0 0 1 0 0,-2 0-32 0 0,1 2-2 0 0,-160 106 74 0 0,22-31-1970 0 0,142-81-4150 0 0,67-52-7344 0 0,-52 47 8316 0 0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11658 0 0,'0'0'3093'0'0,"0"0"-1230"0"0,0 0-544 0 0,0 0-83 0 0,0 0 13 0 0,0 0-41 0 0,0 0-178 0 0,0 0-224 0 0,0 0-220 0 0,0 0-161 0 0,0 0-53 0 0,0 0-32 0 0,0 0 2 0 0,-1 12-21 0 0,-15 234 1404 0 0,17-171-1559 0 0,0-9-90 0 0,-2-1 0 0 0,-2 0 0 0 0,-4 1 0 0 0,-6 19-76 0 0,-4 15-332 0 0,17-100 84 0 0,0 0-131 0 0,0 0-146 0 0,0 0-134 0 0,0 0-101 0 0,3-10-972 0 0,34-44-4774 0 0,-9 15-3500 0 0,-20 25 3110 0 0</inkml:trace>
  <inkml:trace contextRef="#ctx0" brushRef="#br0" timeOffset="244.738">334 417 10554 0 0,'0'0'2179'0'0,"0"0"-614"0"0,0 0-200 0 0,0 0 65 0 0,0 0-6 0 0,0 0-161 0 0,0 0-228 0 0,-17 33-228 0 0,-49 103-222 0 0,39-70 112 0 0,24-22-852 0 0,16-44-5921 0 0,-6-3-1930 0 0,-1-1-661 0 0</inkml:trace>
  <inkml:trace contextRef="#ctx0" brushRef="#br0" timeOffset="481.597">319 71 15443 0 0,'0'0'1601'0'0,"0"0"-969"0"0,0 0-456 0 0,0 0-232 0 0,0 0-288 0 0,0 0-176 0 0,0 0-193 0 0,0 0-383 0 0,0 0-560 0 0,0 0-1329 0 0,0 0-1776 0 0,0 0-960 0 0</inkml:trace>
  <inkml:trace contextRef="#ctx0" brushRef="#br0" timeOffset="921.358">591 351 8610 0 0,'0'0'5064'0'0,"0"0"-2765"0"0,0 0-966 0 0,0 0-126 0 0,0 0-124 0 0,0 0-220 0 0,0 0-241 0 0,-25 33-212 0 0,-76 106-151 0 0,72-76-23 0 0,30-56-195 0 0,1-2-14 0 0,1 0 0 0 0,-1 0-1 0 0,1 0 1 0 0,0 0 0 0 0,0 0-1 0 0,0-1 1 0 0,1 0 0 0 0,0 1-1 0 0,-1-1 1 0 0,1-1 0 0 0,1 1-1 0 0,-1 0 1 0 0,1-1 0 0 0,-1 0-1 0 0,1 0 1 0 0,0-1 0 0 0,0 1-1 0 0,0-1 1 0 0,0 0 0 0 0,1 0 0 0 0,-1-1-1 0 0,1 1 1 0 0,-1-1 0 0 0,1 0-1 0 0,-1-1 1 0 0,1 0 0 0 0,-1 0-1 0 0,1 0 1 0 0,0 0 0 0 0,3-1-27 0 0,10-2 141 0 0,0 0 0 0 0,1-1 0 0 0,-2-1 0 0 0,1-1 1 0 0,0-1-1 0 0,-1 0 0 0 0,-1-1 0 0 0,1-1 0 0 0,-1-1 1 0 0,-1 0-1 0 0,1-2 0 0 0,-2 1 0 0 0,0-2 1 0 0,0 0-1 0 0,-1-1 0 0 0,-1 0 0 0 0,0-1 0 0 0,7-13-141 0 0,4-4 63 0 0,-1-1 0 0 0,-2-1-1 0 0,-1 0 1 0 0,-2-2 0 0 0,-1 0 0 0 0,2-12-63 0 0,-15 39-17 0 0,-1 0 1 0 0,0 0 0 0 0,-1 0 0 0 0,0-1 0 0 0,0 1-1 0 0,-1-1 1 0 0,0 1 0 0 0,0-1 0 0 0,-1 0 0 0 0,-1 1-1 0 0,0-1 1 0 0,0 0 0 0 0,-1 1 0 0 0,-2-10 16 0 0,3 17-6 0 0,-1-1 1 0 0,1 1 0 0 0,-1-1-1 0 0,1 1 1 0 0,-1 0 0 0 0,0 0 0 0 0,0 0-1 0 0,0 0 1 0 0,0 0 0 0 0,-1 0-1 0 0,1 0 1 0 0,0 1 0 0 0,-1-1-1 0 0,1 1 1 0 0,-1-1 0 0 0,0 1-1 0 0,1 0 1 0 0,-1 0 0 0 0,0 0-1 0 0,0 1 1 0 0,0-1 0 0 0,1 1-1 0 0,-1-1 1 0 0,0 1 0 0 0,0 0-1 0 0,0 0 1 0 0,0 0 0 0 0,0 1-1 0 0,0-1 1 0 0,1 1 0 0 0,-1-1-1 0 0,0 1 1 0 0,0 0 0 0 0,-1 1 5 0 0,-87 44-194 0 0,78-36 171 0 0,1 0 0 0 0,0 1 0 0 0,0 0 0 0 0,1 1 0 0 0,0 1 0 0 0,1-1 0 0 0,1 2 0 0 0,0-1 0 0 0,0 1 0 0 0,2 1 0 0 0,0 0 0 0 0,0 0 0 0 0,2 0 0 0 0,-1 0 0 0 0,2 1 0 0 0,0 0 0 0 0,1 0 0 0 0,1 0 0 0 0,0 0 0 0 0,2 1 0 0 0,-1-1 0 0 0,2 0 0 0 0,1 5 23 0 0,2-10-9 0 0,0 0 0 0 0,1-1 0 0 0,1 1 0 0 0,0-1 0 0 0,0 0 0 0 0,1 0 0 0 0,0-1 0 0 0,1 0 0 0 0,0 0 0 0 0,0-1 0 0 0,1 0 0 0 0,0 0 0 0 0,0-1 0 0 0,1-1 0 0 0,0 1 0 0 0,0-1 0 0 0,1-1 0 0 0,-1 0 0 0 0,1-1 0 0 0,0 0 0 0 0,0 0 0 0 0,11 1 9 0 0,7 2 149 0 0,1-1-1 0 0,0-1 0 0 0,0-2 1 0 0,0-1-1 0 0,1-2 1 0 0,-1 0-1 0 0,23-5-148 0 0,-32 3 104 0 0,-1-1 1 0 0,1-1-1 0 0,-1-1 1 0 0,-1-1-1 0 0,1 0 0 0 0,-1-2 1 0 0,0 0-1 0 0,0-1 0 0 0,8-7-104 0 0,-17 11 21 0 0,-1-1-1 0 0,0 0 1 0 0,0-1-1 0 0,-1 0 1 0 0,0 0-1 0 0,0-1 0 0 0,-1 0 1 0 0,0-1-1 0 0,0 1 1 0 0,-1-1-1 0 0,0-1 0 0 0,-1 1 1 0 0,0-1-1 0 0,0 0 1 0 0,-1 0-1 0 0,-1 0 1 0 0,1 0-1 0 0,0-8-20 0 0,-3 15-20 0 0,-1 0 0 0 0,0 0-1 0 0,1 0 1 0 0,-1 1 0 0 0,0-1 0 0 0,0 0 0 0 0,-1 0 0 0 0,1 0-1 0 0,-1 1 1 0 0,1-1 0 0 0,-1 0 0 0 0,0 0 0 0 0,0 1 0 0 0,0-1-1 0 0,0 1 1 0 0,-1-1 0 0 0,1 1 0 0 0,-1-1 0 0 0,1 1-1 0 0,-1 0 1 0 0,0 0 0 0 0,0 0 0 0 0,0 0 0 0 0,0 0 0 0 0,0 0-1 0 0,0 0 1 0 0,-1 1 0 0 0,1-1 0 0 0,0 1 0 0 0,-1 0-1 0 0,1-1 1 0 0,-1 1 0 0 0,0 0 0 0 0,1 1 0 0 0,-1-1 0 0 0,0 0-1 0 0,0 1 1 0 0,0 0 0 0 0,1-1 0 0 0,-1 1 0 0 0,0 0-1 0 0,0 0 1 0 0,0 1 0 0 0,1-1 0 0 0,-4 1 20 0 0,-6 1-31 0 0,-1 0 1 0 0,1 1 0 0 0,0 0-1 0 0,0 1 1 0 0,1 0-1 0 0,-1 1 1 0 0,1 0-1 0 0,0 1 1 0 0,0 0-1 0 0,0 1 1 0 0,1 0-1 0 0,0 1 1 0 0,1 0 0 0 0,-1 0-1 0 0,1 1 1 0 0,1 0-1 0 0,0 1 1 0 0,0 0-1 0 0,1 0 1 0 0,1 1-1 0 0,-1 0 1 0 0,2 0-1 0 0,-1 0 1 0 0,-2 11 30 0 0,6-15-5 0 0,1 0 1 0 0,1 0-1 0 0,-1 1 1 0 0,1-1-1 0 0,0 0 1 0 0,1 0-1 0 0,0 1 1 0 0,0-1-1 0 0,0 0 0 0 0,1 0 1 0 0,0 0-1 0 0,1 0 1 0 0,-1-1-1 0 0,1 1 1 0 0,1 0-1 0 0,-1-1 0 0 0,1 0 1 0 0,0 0-1 0 0,0 0 1 0 0,1 0-1 0 0,0-1 1 0 0,0 0-1 0 0,0 0 0 0 0,1 0 1 0 0,-1-1-1 0 0,1 1 1 0 0,0-1-1 0 0,1-1 1 0 0,-1 1-1 0 0,1-1 0 0 0,-1 0 1 0 0,1-1-1 0 0,2 1 5 0 0,13 7-119 0 0,0-2 0 0 0,1 0 0 0 0,0-2 0 0 0,0-1 0 0 0,0 0 0 0 0,1-2 0 0 0,15 1 119 0 0,30-1-3399 0 0,-1-3-4530 0 0,-46 0-3331 0 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2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53 1360 0 0,'0'0'2302'0'0,"0"0"-671"0"0,0 0-335 0 0,0 0 107 0 0,0 0 242 0 0,0 0 143 0 0,0 0-56 0 0,0 0-242 0 0,0 0-296 0 0,0 0-247 0 0,0 0-159 0 0,0 0-112 0 0,0 0-57 0 0,-4-6-31 0 0,-12-22-9 0 0,-32 12 2157 0 0,37 14-2592 0 0,0 2 0 0 0,-1-1 0 0 0,1 2 0 0 0,-1-1 0 0 0,1 2 0 0 0,-1-1-1 0 0,1 2 1 0 0,0 0 0 0 0,0 0 0 0 0,0 0 0 0 0,0 2 0 0 0,1-1 0 0 0,0 1 0 0 0,-1 1 0 0 0,2 0-1 0 0,-1 0 1 0 0,1 1 0 0 0,-6 6-144 0 0,-5 3 42 0 0,2 2 0 0 0,0 0-1 0 0,2 0 1 0 0,0 2 0 0 0,1 0-1 0 0,0 1 1 0 0,2 0-1 0 0,0 3-41 0 0,6-13 16 0 0,2 1-1 0 0,-1-1 1 0 0,2 1-1 0 0,-1 0 0 0 0,2 0 1 0 0,-1 0-1 0 0,2 0 1 0 0,0 1-1 0 0,0-1 0 0 0,1 1 1 0 0,1 0-1 0 0,0-1 0 0 0,0 1 1 0 0,1 0-1 0 0,2 3-15 0 0,-2-12 22 0 0,1 0-1 0 0,0-1 0 0 0,0 1 1 0 0,0-1-1 0 0,0 1 1 0 0,0-1-1 0 0,1 0 1 0 0,-1 0-1 0 0,1 0 0 0 0,0 0 1 0 0,0-1-1 0 0,0 1 1 0 0,0-1-1 0 0,1 1 0 0 0,-1-1 1 0 0,1 0-1 0 0,-1 0 1 0 0,1-1-1 0 0,0 1 1 0 0,0-1-1 0 0,-1 0 0 0 0,1 0 1 0 0,0 0-1 0 0,0 0 1 0 0,0-1-1 0 0,0 0 0 0 0,0 0 1 0 0,1 0-22 0 0,115-17 806 0 0,-90 0-703 0 0,1-1 0 0 0,-2-2 1 0 0,-1-1-1 0 0,0-1 0 0 0,-2-2 1 0 0,-1 0-1 0 0,0-2 0 0 0,-2 0 1 0 0,-1-2-1 0 0,-2 0 0 0 0,0-2 1 0 0,5-12-104 0 0,-16 28 12 0 0,25-40-16 0 0,-15 99-420 0 0,-1 15 459 0 0,-6-16-34 0 0,2-1 0 0 0,2-1 0 0 0,2 0 0 0 0,7 11-1 0 0,17-10-1201 0 0,-7-39-6389 0 0,-14-19-4692 0 0,-14 8 5158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3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1 644 1280 0 0,'0'0'1537'0'0,"0"0"-81"0"0,0 0 70 0 0,0 0 147 0 0,0 0 76 0 0,0 0-77 0 0,0 0-210 0 0,0 0-278 0 0,0 0-273 0 0,0 0-202 0 0,0 0-123 0 0,0 0-64 0 0,0 0-12 0 0,9 8 3179 0 0,205-8 1221 0 0,-172 0-4558 0 0,66 3 496 0 0,-108-3-817 0 0,-11-1-6361 0 0,-3-1-3543 0 0,12 2 5076 0 0,0 0-810 0 0</inkml:trace>
  <inkml:trace contextRef="#ctx0" brushRef="#br0" timeOffset="732.296">61 479 3577 0 0,'0'0'1319'0'0,"0"0"-362"0"0,0 0-47 0 0,0 0 289 0 0,0 0 338 0 0,0 0 148 0 0,0 0-90 0 0,0 0-219 0 0,0 0-232 0 0,0 0-196 0 0,0 0-159 0 0,0 0-105 0 0,0 0-71 0 0,1 19-42 0 0,0 120 813 0 0,-43 96-323 0 0,42-206-2005 0 0,0-17-3298 0 0,0-12 308 0 0,3 1 1111 0 0,-3-1 2008 0 0,2 3-5984 0 0</inkml:trace>
  <inkml:trace contextRef="#ctx0" brushRef="#br0" timeOffset="1434.059">496 615 0 0 0,'0'0'725'0'0,"0"0"72"0"0,0 0 126 0 0,0 0 213 0 0,0 0 120 0 0,0 0-21 0 0,0 0-137 0 0,0 0-180 0 0,0 0-131 0 0,0 0-13 0 0,0 0 27 0 0,0 0 15 0 0,0 0 25 0 0,-1 4-29 0 0,1-3-690 0 0,0 0 1 0 0,0 0-1 0 0,0 1 1 0 0,0-1-1 0 0,0 0 1 0 0,0 0-1 0 0,0 0 1 0 0,1 1 0 0 0,-1-1-1 0 0,0 0 1 0 0,1 0-1 0 0,-1 0 1 0 0,1 0-1 0 0,-1 0 1 0 0,1 0-1 0 0,0 0 1 0 0,-1 0-1 0 0,1 0 1 0 0,0 0-1 0 0,0 0 1 0 0,0 0-1 0 0,0 0 1 0 0,0 0-1 0 0,-1-1 1 0 0,1 1-1 0 0,1 0 1 0 0,-1-1 0 0 0,0 1-1 0 0,0-1 1 0 0,0 1-1 0 0,0-1 1 0 0,0 1-1 0 0,0-1 1 0 0,1 0-1 0 0,-1 0 1 0 0,0 0-1 0 0,0 1 1 0 0,0-1-1 0 0,1 0 1 0 0,-1 0-1 0 0,0-1 1 0 0,0 1-1 0 0,1 0 1 0 0,-1 0-1 0 0,0-1 1 0 0,0 1-1 0 0,0 0 1 0 0,0-1-123 0 0,8-1 277 0 0,-1 0 0 0 0,0 0 0 0 0,0-1 0 0 0,-1-1 0 0 0,1 1 0 0 0,-1-1 0 0 0,0 0 0 0 0,1-1 1 0 0,-2 0-1 0 0,1 0 0 0 0,-1 0 0 0 0,1-1 0 0 0,-1-1-277 0 0,10-6 291 0 0,127-131 1384 0 0,-136 130-1489 0 0,-2 6 160 0 0,-5 20-370 0 0,-4 17 28 0 0,1 1 1 0 0,1 0-1 0 0,2-1 1 0 0,1 1-1 0 0,2-1 1 0 0,1 1-1 0 0,1-1 1 0 0,3 8-5 0 0,0-10 1 0 0,5 12 5 0 0,-1 2 0 0 0,-2-1 0 0 0,-2 2 1 0 0,-2-1-1 0 0,0 38-6 0 0,-5-53 3 0 0,-11 110 118 0 0,9-131-117 0 0,0-1 0 0 0,-1 1 0 0 0,1-1 0 0 0,-1 1 0 0 0,0-1 0 0 0,0 0 0 0 0,0 0 0 0 0,0 0 0 0 0,-1 0 0 0 0,0 0 0 0 0,1-1 0 0 0,-1 1 0 0 0,-1-1 0 0 0,1 1 0 0 0,0-1 0 0 0,-1 0 0 0 0,0-1 0 0 0,0 1 0 0 0,0-1 0 0 0,0 1 0 0 0,0-1 0 0 0,0 0 0 0 0,0-1 0 0 0,-1 1 0 0 0,1-1 0 0 0,-4 1-4 0 0,3-1-111 0 0,0 0 1 0 0,0 0-1 0 0,0-1 1 0 0,0 0-1 0 0,-1 0 1 0 0,1 0-1 0 0,0-1 1 0 0,0 1-1 0 0,0-1 0 0 0,0 0 1 0 0,1-1-1 0 0,-1 1 1 0 0,0-1-1 0 0,0 0 1 0 0,1 0-1 0 0,-1 0 0 0 0,1-1 1 0 0,0 0-1 0 0,-1 0 111 0 0,-30-53-10484 0 0,31 45 5117 0 0,1 3-1853 0 0</inkml:trace>
  <inkml:trace contextRef="#ctx0" brushRef="#br0" timeOffset="1868.722">545 287 4193 0 0,'0'0'1790'0'0,"0"0"-173"0"0,0 0-18 0 0,0 0 118 0 0,0 0 14 0 0,0 0-123 0 0,0 0-240 0 0,0 0-255 0 0,0 0-208 0 0,0 0-114 0 0,0 0-38 0 0,0 0-7 0 0,0 0 18 0 0,18-25-21 0 0,53-79-42 0 0,30-25 2395 0 0,-82 101-2048 0 0,-19 27-936 0 0,0 1 4 0 0,0 0-28 0 0,0 0-37 0 0,0 0-30 0 0,8 12-8 0 0,49 126 339 0 0,-54-129-930 0 0,64 107 834 0 0,-47-97-4605 0 0,2-4-4012 0 0,-19-15-2970 0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13827 0 0,'0'0'1658'0'0,"0"0"-566"0"0,0 0-69 0 0,0 0 233 0 0,0 0 118 0 0,0 0-75 0 0,0 0-195 0 0,0 0-205 0 0,0 0-155 0 0,0 0-120 0 0,0 0-132 0 0,34 5-92 0 0,107 15-82 0 0,-18-15 306 0 0,90-5-783 0 0,-162 8-4150 0 0,-48-5 2052 0 0,-4 3-9764 0 0,-2-5 4033 0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10810 0 0,'0'0'1905'0'0,"0"0"-676"0"0,0 0-130 0 0,0 0 212 0 0,0 0 129 0 0,0 0-46 0 0,0 0-176 0 0,0 0-227 0 0,0 0-222 0 0,0 0-155 0 0,0 0-146 0 0,35 4-124 0 0,108 12-92 0 0,-45-24-13 0 0,-74 1-265 0 0,58-10-1155 0 0,-46 11-2709 0 0,0-2-6042 0 0,-23 5 878 0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6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4089 0 0,'0'0'2342'0'0,"0"0"-422"0"0,0 0-169 0 0,0 0 132 0 0,0 0 79 0 0,0 0-84 0 0,0 0-205 0 0,0 0-248 0 0,0 0-142 0 0,0 0-112 0 0,0 0-50 0 0,0 0-77 0 0,4-30 2472 0 0,6-1-3310 0 0,1 0 0 0 0,2 1 0 0 0,1 0 1 0 0,1 1-1 0 0,2 1 0 0 0,1 0 0 0 0,1 1 0 0 0,7-6-206 0 0,-13 16 12 0 0,1 1-1 0 0,0 1 1 0 0,1 0-1 0 0,1 1 1 0 0,0 1-1 0 0,1 1 0 0 0,14-9-11 0 0,-30 21-6 0 0,0 0 0 0 0,0 0 0 0 0,-1-1-1 0 0,1 1 1 0 0,0 0 0 0 0,0 0-1 0 0,-1 0 1 0 0,1 0 0 0 0,0 0-1 0 0,0 0 1 0 0,0 0 0 0 0,-1 0-1 0 0,1 1 1 0 0,0-1 0 0 0,0 0-1 0 0,-1 0 1 0 0,1 1 0 0 0,0-1-1 0 0,-1 0 1 0 0,1 1 0 0 0,0-1-1 0 0,-1 1 1 0 0,1-1 0 0 0,-1 1-1 0 0,1-1 1 0 0,0 1 0 0 0,-1-1-1 0 0,1 1 1 0 0,-1 0 0 0 0,0-1-1 0 0,1 1 1 0 0,-1 0 0 0 0,1-1-1 0 0,-1 1 1 0 0,0 0 0 0 0,0-1-1 0 0,1 1 1 0 0,-1 0 0 0 0,0 0 0 0 0,0-1-1 0 0,0 1 1 0 0,0 0 0 0 0,0 0-1 0 0,0-1 1 0 0,0 1 0 0 0,0 0-1 0 0,0 0 1 0 0,0 0 0 0 0,-1 0 6 0 0,4 52 37 0 0,-3-47-19 0 0,0-4-17 0 0,-1 1-2 0 0,1-1-1 0 0,0 0 0 0 0,0 1 0 0 0,-1-1 0 0 0,1 0 0 0 0,1 1 0 0 0,-1-1 1 0 0,0 0-1 0 0,1 1 0 0 0,-1-1 0 0 0,1 0 0 0 0,0 1 0 0 0,-1-1 1 0 0,1 0-1 0 0,0 0 0 0 0,0 0 0 0 0,1 0 0 0 0,-1 0 0 0 0,0 0 0 0 0,1 0 1 0 0,-1 0-1 0 0,1 0 0 0 0,0-1 0 0 0,0 1 2 0 0,3-1 6 0 0,1 0 0 0 0,-1-1-1 0 0,1 0 1 0 0,-1 0 0 0 0,1 0 0 0 0,-1 0-1 0 0,1-1 1 0 0,-1 0 0 0 0,1 0-1 0 0,-1-1 1 0 0,0 1 0 0 0,1-1 0 0 0,-1-1-1 0 0,0 1 1 0 0,0 0 0 0 0,0-1 0 0 0,-1 0-1 0 0,1 0 1 0 0,-1-1 0 0 0,0 1 0 0 0,1-1-1 0 0,-2 0 1 0 0,4-4-6 0 0,3 0-3 0 0,126-97 14 0 0,-76 86-150 0 0,-47 63 55 0 0,-12 8 64 0 0,-2-40 20 0 0,0 1 0 0 0,1-1-1 0 0,1 0 1 0 0,0 0-1 0 0,1 0 1 0 0,0 0 0 0 0,1 0-1 0 0,0 0 1 0 0,1-1-1 0 0,2 5 1 0 0,10-3-604 0 0,-1-12-6933 0 0,-15-1 1721 0 0,1-3 879 0 0,0 3-4552 0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8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267 454 2649 0 0,'0'0'1475'0'0,"0"0"-43"0"0,0 0 66 0 0,0 0 186 0 0,0 0 146 0 0,0 0-83 0 0,0 0-232 0 0,0 0-303 0 0,0 0-287 0 0,0 0-215 0 0,0 0-139 0 0,0 0-83 0 0,-32 10-63 0 0,-99 36-27 0 0,128-46-372 0 0,0 1 1 0 0,0 0-1 0 0,-1 0 0 0 0,1 0 1 0 0,0 1-1 0 0,0-1 1 0 0,0 1-1 0 0,0-1 1 0 0,1 1-1 0 0,-1 0 0 0 0,0 0 1 0 0,1 0-1 0 0,-1 1 1 0 0,1-1-1 0 0,0 1 1 0 0,0-1-1 0 0,0 1 1 0 0,0 0-1 0 0,0 0 0 0 0,0 0 1 0 0,1 0-27 0 0,-5 8 115 0 0,0 0-45 0 0,0 0-1 0 0,1 1 1 0 0,0-1-1 0 0,1 1 1 0 0,0 0-1 0 0,1 0 1 0 0,0 0-1 0 0,1 1 0 0 0,0-1 1 0 0,1 1-1 0 0,1-1 1 0 0,0 1-1 0 0,0-1 1 0 0,2 4-70 0 0,-2-13 37 0 0,1 0 0 0 0,0-1 0 0 0,0 1 0 0 0,0 0 0 0 0,0 0 0 0 0,0 0 0 0 0,1-1 0 0 0,-1 1 0 0 0,1-1 0 0 0,0 1 0 0 0,0-1 0 0 0,0 0 0 0 0,0 0 0 0 0,0 0 0 0 0,0 0 0 0 0,0 0 0 0 0,1 0 1 0 0,-1 0-1 0 0,1-1 0 0 0,-1 1 0 0 0,1-1 0 0 0,0 0 0 0 0,-1 0 0 0 0,1 0 0 0 0,0 0 0 0 0,0 0 0 0 0,0 0 0 0 0,0-1 0 0 0,0 0 0 0 0,0 1 0 0 0,0-1 0 0 0,0 0 0 0 0,0 0 0 0 0,0-1 0 0 0,3 0-37 0 0,101-33 1680 0 0,-82 19-1542 0 0,-1-1 0 0 0,0-2 1 0 0,-1 0-1 0 0,-2-2 0 0 0,0 0 0 0 0,0-1 0 0 0,-2-1 0 0 0,-1-1 0 0 0,-1-1 0 0 0,-1 0 0 0 0,-1-1 0 0 0,-1-1 0 0 0,-1 0 1 0 0,-1-1-1 0 0,-2 0 0 0 0,0-1 0 0 0,-2 0 0 0 0,-1 0 0 0 0,-2-1 0 0 0,-1 0 0 0 0,0 0 0 0 0,-3-2-138 0 0,1 22-21 0 0,-1-1 1 0 0,-1 1-1 0 0,0 0 0 0 0,0-1 0 0 0,-1 1 0 0 0,0-1 1 0 0,0 1-1 0 0,-1 0 0 0 0,0-1 0 0 0,-1 1 0 0 0,0 1 0 0 0,-1-1 1 0 0,0 0-1 0 0,0 1 0 0 0,0-1 0 0 0,-1 1 0 0 0,-1 1 1 0 0,1-1-1 0 0,-1 1 0 0 0,-1 0 0 0 0,1 0 0 0 0,-1 0 1 0 0,-4-2 20 0 0,7 7-30 0 0,0 1 0 0 0,0 0 1 0 0,0 0-1 0 0,0 0 1 0 0,0 0-1 0 0,0 0 1 0 0,0 1-1 0 0,0 0 1 0 0,-1 0-1 0 0,1 0 1 0 0,0 0-1 0 0,0 1 1 0 0,0 0-1 0 0,0-1 1 0 0,0 2-1 0 0,0-1 0 0 0,0 0 1 0 0,0 1-1 0 0,0 0 1 0 0,1-1-1 0 0,-1 2 1 0 0,0-1-1 0 0,1 0 1 0 0,0 1-1 0 0,-1-1 1 0 0,1 1-1 0 0,0 0 1 0 0,0 1 29 0 0,-70 95-259 0 0,65-88 239 0 0,1 0 0 0 0,0 1 0 0 0,1 0 0 0 0,1 0 0 0 0,-1 0 0 0 0,2 1 1 0 0,0 0-1 0 0,0 0 0 0 0,1 0 0 0 0,1 0 0 0 0,0 0 0 0 0,1 1 0 0 0,0-1 0 0 0,1 0 0 0 0,1 1 0 0 0,0-1 1 0 0,1 0-1 0 0,0 1 0 0 0,1-1 0 0 0,0 0 0 0 0,1 0 0 0 0,1-1 0 0 0,0 1 0 0 0,1-1 0 0 0,0 0 0 0 0,1-1 0 0 0,5 8 20 0 0,3-4-556 0 0,0 0-1 0 0,1-1 0 0 0,0-1 0 0 0,1-1 0 0 0,0 0 0 0 0,18 8 557 0 0,14 3-4584 0 0,3-2-3757 0 0,-35-14 3858 0 0,-7-3 1118 0 0</inkml:trace>
  <inkml:trace contextRef="#ctx0" brushRef="#br0" timeOffset="503.242">648 767 3601 0 0,'0'0'2778'0'0,"0"0"-266"0"0,0 0-129 0 0,0 0-99 0 0,0 0-277 0 0,0 0-315 0 0,0 0-249 0 0,0 0-171 0 0,0 0-186 0 0,0 0-202 0 0,0 0-193 0 0,0 0-180 0 0,-1-8-63 0 0,24-69 756 0 0,51-41 22 0 0,34-11-946 0 0,-106 182-452 0 0,-2 42 278 0 0,2-94-93 0 0,-1 1 0 0 0,1 0-1 0 0,0-1 1 0 0,0 0 0 0 0,0 1 0 0 0,0-1-1 0 0,0 0 1 0 0,1 0 0 0 0,-1 0 0 0 0,0-1-1 0 0,0 1 1 0 0,1 0 0 0 0,-1-1 0 0 0,0 1-1 0 0,1-1 1 0 0,-1 0 0 0 0,1 0-1 0 0,-1 0 1 0 0,0 0 0 0 0,1 0 0 0 0,-1-1-1 0 0,1 1 1 0 0,-1-1 0 0 0,0 1 0 0 0,0-1-1 0 0,1 0 1 0 0,-1 0 0 0 0,0 0 0 0 0,0 0-1 0 0,0 0 1 0 0,0-1-13 0 0,140-100 451 0 0,-51 29-394 0 0,-92 73-62 0 0,1 1 0 0 0,0-1 0 0 0,0 1 1 0 0,-1-1-1 0 0,1 0 0 0 0,0 1 0 0 0,0-1 0 0 0,0 1 0 0 0,0-1 0 0 0,0 1 0 0 0,0-1 0 0 0,0 1 0 0 0,0-1 1 0 0,0 1-1 0 0,0-1 0 0 0,0 1 0 0 0,0-1 0 0 0,0 1 0 0 0,0-1 0 0 0,0 1 0 0 0,0-1 0 0 0,0 0 0 0 0,0 1 1 0 0,1-1-1 0 0,-1 1 0 0 0,0-1 0 0 0,0 1 0 0 0,1-1 0 0 0,-1 0 0 0 0,0 1 0 0 0,1-1 0 0 0,-1 0 0 0 0,0 1 1 0 0,1-1-1 0 0,-1 0 0 0 0,0 1 0 0 0,1-1 0 0 0,-1 0 0 0 0,1 0 0 0 0,-1 1 0 0 0,0-1 0 0 0,1 0 0 0 0,-1 0 1 0 0,1 0-1 0 0,-1 0 0 0 0,1 0 0 0 0,-1 0 0 0 0,1 0 0 0 0,-1 1 0 0 0,1-1 0 0 0,-1-1 0 0 0,1 1 0 0 0,-1 0 1 0 0,1 0-1 0 0,-1 0 0 0 0,1 0 0 0 0,-1 0 0 0 0,0 0 0 0 0,1 0 0 0 0,-1-1 0 0 0,1 1 0 0 0,-1 0 0 0 0,1 0 1 0 0,-1-1-1 0 0,0 1 0 0 0,1 0 5 0 0,-2 10 62 0 0,1 7-75 0 0,-1-13-12 0 0,0 0 0 0 0,0 1 0 0 0,1-1 0 0 0,-1 0 0 0 0,1 0 0 0 0,0 1 0 0 0,0-1 0 0 0,1 0 0 0 0,-1 1 0 0 0,1-1 0 0 0,0 0 0 0 0,0 0 0 0 0,0 0 1 0 0,1 1-1 0 0,-1-1 0 0 0,1-1 0 0 0,0 1 0 0 0,0 0 0 0 0,0 0 0 0 0,1-1 0 0 0,-1 1 0 0 0,1-1 0 0 0,0 0 0 0 0,0 0 0 0 0,0 0 0 0 0,1 0 0 0 0,-1 0 0 0 0,1-1 0 0 0,-1 1 0 0 0,1-1 0 0 0,0 0 0 0 0,1 0 25 0 0,66 9-3346 0 0,-48-11-942 0 0,1 0-4752 0 0,-16 0 4845 0 0,-4 0-1002 0 0</inkml:trace>
  <inkml:trace contextRef="#ctx0" brushRef="#br0" timeOffset="799.479">44 977 12427 0 0,'0'0'1400'0'0,"0"0"-338"0"0,0 0 18 0 0,0 0 243 0 0,0 0 89 0 0,0 0-137 0 0,0 0-228 0 0,0 0-184 0 0,0 0-68 0 0,38 0-86 0 0,122 2-81 0 0,-15-15 364 0 0,606-53-636 0 0,-653 62-3142 0 0,-66 4-2192 0 0,0 0-6052 0 0,-23 0 4455 0 0</inkml:trace>
  <inkml:trace contextRef="#ctx0" brushRef="#br0" timeOffset="1412.543">539 1279 10490 0 0,'0'0'2146'0'0,"0"0"-331"0"0,0 0-157 0 0,0 0-125 0 0,0 0-251 0 0,0 0-246 0 0,0 0-210 0 0,0 0-157 0 0,0 0-91 0 0,0 0-74 0 0,0 0-77 0 0,0 0-87 0 0,0 0-48 0 0,-23 5-47 0 0,-73 20-25 0 0,40 8 154 0 0,47-26-347 0 0,0 0 0 0 0,1 1 1 0 0,0 0-1 0 0,0 0 0 0 0,1 1 1 0 0,0 0-1 0 0,0 0 0 0 0,1 1 1 0 0,0 0-1 0 0,1 0 0 0 0,0 1 1 0 0,1-1-1 0 0,0 1 0 0 0,0 0 1 0 0,1 0-1 0 0,1 0 0 0 0,0 0 1 0 0,0 1-1 0 0,1-1 0 0 0,1 11-27 0 0,2-18 16 0 0,1 0-1 0 0,-1-1 0 0 0,1 1 0 0 0,0-1 0 0 0,0 1 1 0 0,1-1-1 0 0,-1 0 0 0 0,1 0 0 0 0,0 0 0 0 0,0-1 1 0 0,0 1-1 0 0,0-1 0 0 0,0 0 0 0 0,0 0 0 0 0,0 0 1 0 0,1-1-1 0 0,-1 0 0 0 0,1 1 0 0 0,-1-2 0 0 0,1 1 1 0 0,0 0-1 0 0,-1-1 0 0 0,1 0 0 0 0,0 0 0 0 0,-1 0 1 0 0,1-1-1 0 0,-1 0 0 0 0,1 1 0 0 0,3-2-15 0 0,8 1 81 0 0,0-1-4 0 0,1-1 0 0 0,-1 0 0 0 0,0-1 0 0 0,0-1 0 0 0,-1-1 0 0 0,1 0 0 0 0,-1-1 0 0 0,-1-1 0 0 0,1 0 0 0 0,-1-1 0 0 0,0-1-77 0 0,3 0 74 0 0,2-2-35 0 0,0-1 1 0 0,-1 0-1 0 0,0-1 0 0 0,-1-1 0 0 0,-1-1 0 0 0,0 0 1 0 0,-1-1-1 0 0,-1-1 0 0 0,-1 0 0 0 0,0-1 0 0 0,-2 0 0 0 0,0-1 1 0 0,-1 0-1 0 0,-1-1 0 0 0,0 0 0 0 0,-1-4-39 0 0,-5 15-29 0 0,0 0-1 0 0,-1-1 0 0 0,0 1 1 0 0,-1-1-1 0 0,0 0 1 0 0,-1 1-1 0 0,0-1 1 0 0,-1 0-1 0 0,0 1 0 0 0,0-1 1 0 0,-1 1-1 0 0,0-1 1 0 0,-1 1-1 0 0,-1 0 0 0 0,1 0 1 0 0,-2 0-1 0 0,-4-8 30 0 0,5 14-22 0 0,0 1-1 0 0,0 0 0 0 0,0 0 0 0 0,0 0 0 0 0,-1 0 1 0 0,1 1-1 0 0,-1 0 0 0 0,0 0 0 0 0,0 0 0 0 0,0 1 1 0 0,0-1-1 0 0,0 1 0 0 0,0 0 0 0 0,0 1 1 0 0,0-1-1 0 0,-1 1 0 0 0,1 0 0 0 0,0 1 0 0 0,0-1 1 0 0,0 1-1 0 0,0 0 0 0 0,0 0 0 0 0,0 0 0 0 0,0 1 1 0 0,0 0-1 0 0,0 0 0 0 0,0 0 0 0 0,1 0 0 0 0,-1 1 1 0 0,1 0-1 0 0,0 0 0 0 0,0 0 0 0 0,0 0 1 0 0,-2 3 22 0 0,-1 0-5 0 0,0 1 0 0 0,0 0 0 0 0,1 1 0 0 0,0-1 0 0 0,0 1 0 0 0,1 1 0 0 0,0-1 0 0 0,0 1 0 0 0,1 0 0 0 0,0 0 0 0 0,0 0 0 0 0,1 0 1 0 0,1 1-1 0 0,0-1 0 0 0,0 1 0 0 0,0 0 0 0 0,1 0 0 0 0,1-1 0 0 0,0 1 0 0 0,0 0 0 0 0,1 0 0 0 0,0 0 0 0 0,1-1 0 0 0,0 1 1 0 0,0-1-1 0 0,1 1 0 0 0,0-1 0 0 0,1 0 0 0 0,0 0 0 0 0,0 0 0 0 0,1 0 0 0 0,1 0 5 0 0,57 72 64 0 0,-55-75-144 0 0,0 0-1 0 0,1 0 0 0 0,0 0 1 0 0,-1-1-1 0 0,2-1 1 0 0,-1 0-1 0 0,1 0 1 0 0,-1 0-1 0 0,1-1 1 0 0,0-1-1 0 0,0 0 0 0 0,4 0 81 0 0,16 1-4004 0 0,2-2-3629 0 0,-24-2 1578 0 0,-3-2-966 0 0</inkml:trace>
  <inkml:trace contextRef="#ctx0" brushRef="#br0" timeOffset="2033.155">1189 1002 10170 0 0,'0'0'2075'0'0,"0"0"-768"0"0,0 0-199 0 0,0 0 145 0 0,0 0 104 0 0,0 0-76 0 0,0 0-236 0 0,0 0-229 0 0,0 0-143 0 0,0 0-60 0 0,0 0-28 0 0,0 0-42 0 0,0 0-32 0 0,15 19 3224 0 0,-29 98-3046 0 0,-95 171-471 0 0,101-219-223 0 0,9-67 5 0 0,0-1-1 0 0,0 1 1 0 0,0-1-1 0 0,0 1 1 0 0,1-1 0 0 0,-1 1-1 0 0,0-1 1 0 0,1 0-1 0 0,-1 0 1 0 0,1 0-1 0 0,0 0 1 0 0,-1 0 0 0 0,1 0-1 0 0,0 0 1 0 0,-1 0-1 0 0,1-1 1 0 0,0 1 0 0 0,0-1-1 0 0,0 1 1 0 0,0-1-1 0 0,0 0 1 0 0,-1 0 0 0 0,1 0-1 0 0,0 0 1 0 0,0 0-1 0 0,0 0 1 0 0,0 0-1 0 0,0-1 1 0 0,0 1 0 0 0,-1 0-1 0 0,2-2 1 0 0,6 2 16 0 0,206-44 274 0 0,-142 26-846 0 0,-62 4-3449 0 0,-16-6-10608 0 0,2 17 5520 0 0</inkml:trace>
  <inkml:trace contextRef="#ctx0" brushRef="#br0" timeOffset="2278.833">937 1326 12667 0 0,'0'0'2498'0'0,"0"0"-1033"0"0,0 0-383 0 0,0 0 154 0 0,0 0 112 0 0,0 0-143 0 0,0 0-305 0 0,0 0-295 0 0,0 0-186 0 0,34-3-91 0 0,111-13-71 0 0,-8-6 188 0 0,-51 11-493 0 0,-7 1-2100 0 0,-29 2-3705 0 0,-31 5-3471 0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0 664 0 0 0,'0'0'1682'0'0,"0"0"167"0"0,0 0 80 0 0,0 0 122 0 0,0 0 59 0 0,0 0-107 0 0,0 0-212 0 0,0 0-291 0 0,0 0-278 0 0,0 0-222 0 0,0 0-192 0 0,0 0-128 0 0,0 0-100 0 0,4 10 1989 0 0,89 2 164 0 0,154-23-1173 0 0,-216 5-1628 0 0,5-1-1848 0 0,-13 1-5706 0 0,-19 3 951 0 0,-2-1-3119 0 0</inkml:trace>
  <inkml:trace contextRef="#ctx0" brushRef="#br0" timeOffset="898.614">794 229 9274 0 0,'0'0'2056'0'0,"0"0"-165"0"0,0 0-181 0 0,0 0-57 0 0,0 0-116 0 0,0 0-199 0 0,0 0-249 0 0,0 0-268 0 0,0 0-223 0 0,0 0-179 0 0,0 0-152 0 0,0 0-107 0 0,0 0-80 0 0,2 12 97 0 0,61 106 960 0 0,27 102-393 0 0,-90-219-678 0 0,0 0 0 0 0,1 1 1 0 0,-1-1-1 0 0,0 0 1 0 0,1 0-1 0 0,-1 0 0 0 0,1 0 1 0 0,0 0-1 0 0,-1 0 0 0 0,1-1 1 0 0,-1 1-1 0 0,1 0 1 0 0,0 0-1 0 0,0 0 0 0 0,0-1 1 0 0,-1 1-1 0 0,1 0 0 0 0,0-1 1 0 0,0 1-1 0 0,0 0 1 0 0,0-1-1 0 0,0 1 0 0 0,0-1 1 0 0,0 0-1 0 0,0 1 0 0 0,0-1 1 0 0,1 0-1 0 0,-1 0 1 0 0,0 1-1 0 0,0-1 0 0 0,0 0 1 0 0,0 0-1 0 0,0 0 0 0 0,0-1 1 0 0,1 1-67 0 0,97-205 1068 0 0,-61 137-1152 0 0,3 1 0 0 0,2 2 0 0 0,45-49 84 0 0,-62 80-251 0 0,26-9-2330 0 0,-51 42 2253 0 0,0 0-1 0 0,0 1 0 0 0,0 0 0 0 0,1-1 1 0 0,-1 1-1 0 0,0 0 0 0 0,0 0 0 0 0,1-1 1 0 0,-1 1-1 0 0,0 0 0 0 0,0 0 0 0 0,1 0 0 0 0,-1 1 1 0 0,0-1-1 0 0,0 0 0 0 0,1 0 0 0 0,-1 1 1 0 0,0-1-1 0 0,0 1 0 0 0,0-1 0 0 0,0 1 0 0 0,0-1 1 0 0,1 1-1 0 0,-1 0 0 0 0,0-1 0 0 0,0 1 1 0 0,0 0-1 0 0,-1 0 0 0 0,1 0 0 0 0,1 1 329 0 0,6 5-6322 0 0,-2-3-2751 0 0</inkml:trace>
  <inkml:trace contextRef="#ctx0" brushRef="#br0" timeOffset="1248.72">674 704 8106 0 0,'0'0'2366'0'0,"0"0"-477"0"0,0 0-299 0 0,0 0-54 0 0,0 0-113 0 0,0 0-216 0 0,0 0-259 0 0,0 0-189 0 0,0 0-48 0 0,0 0 9 0 0,0 0 7 0 0,0 0-39 0 0,9 5-80 0 0,77 20 871 0 0,198-51 328 0 0,-58-6-2457 0 0,-177 28-4385 0 0,-1 3-4836 0 0,-43 1-1137 0 0</inkml:trace>
  <inkml:trace contextRef="#ctx0" brushRef="#br0" timeOffset="2670.372">1201 576 1384 0 0,'0'0'2310'0'0,"0"0"-495"0"0,0 0-266 0 0,0 0-76 0 0,0 0-41 0 0,0 0-33 0 0,0 0-8 0 0,0 0-8 0 0,0 0-33 0 0,0 0-120 0 0,0 0-177 0 0,0 0-162 0 0,0 0-139 0 0,20-4-96 0 0,62-12-61 0 0,-77 15-486 0 0,0 0 0 0 0,0 0 0 0 0,0-1 0 0 0,0 1 0 0 0,0-1 0 0 0,0 0-1 0 0,0 0 1 0 0,-1-1 0 0 0,1 0 0 0 0,-1 0 0 0 0,0 0 0 0 0,0 0 0 0 0,0 0 0 0 0,0-1 0 0 0,0 0 0 0 0,-1 0-1 0 0,0 0 1 0 0,2-3-109 0 0,2-1 137 0 0,-4 4-68 0 0,-1 1 0 0 0,1-1 0 0 0,-1 0 0 0 0,1 0 0 0 0,-1-1 0 0 0,-1 1 0 0 0,1 0 0 0 0,-1-1 0 0 0,1 1 0 0 0,-1-1 0 0 0,0 0 1 0 0,-1 1-1 0 0,1-1 0 0 0,-1 0 0 0 0,0-3-69 0 0,-2 7-13 0 0,1 0 0 0 0,-1 0 0 0 0,1 0 0 0 0,-1 0 0 0 0,0 0 0 0 0,1 1 0 0 0,-1-1 0 0 0,0 1 1 0 0,1-1-1 0 0,-1 1 0 0 0,0 0 0 0 0,0 0 0 0 0,0 0 0 0 0,1 0 0 0 0,-1 0 0 0 0,0 0 0 0 0,0 0 0 0 0,0 0 1 0 0,1 1-1 0 0,-1-1 0 0 0,0 1 0 0 0,1-1 0 0 0,-1 1 0 0 0,0 0 0 0 0,1 0 0 0 0,-1-1 0 0 0,1 1 0 0 0,-1 1 13 0 0,-7 3 14 0 0,-1 0-1 0 0,2 1 1 0 0,-1 0-1 0 0,0 1 1 0 0,1 0 0 0 0,1 0-1 0 0,-1 1 1 0 0,1 0-1 0 0,0 0 1 0 0,1 1-1 0 0,0 0 1 0 0,0 0-1 0 0,1 0 1 0 0,0 1-1 0 0,1-1 1 0 0,0 1-1 0 0,1 0 1 0 0,0 1-1 0 0,0-1 1 0 0,1 0-1 0 0,-1 7-13 0 0,3-13 26 0 0,0-1-1 0 0,0 0 0 0 0,1 0 1 0 0,-1 0-1 0 0,1 0 0 0 0,-1 0 1 0 0,1 0-1 0 0,0 0 0 0 0,0 0 0 0 0,0 0 1 0 0,0 0-1 0 0,1 0 0 0 0,-1-1 1 0 0,1 1-1 0 0,0 0 0 0 0,0-1 1 0 0,0 0-1 0 0,0 1 0 0 0,0-1 0 0 0,0 0 1 0 0,1 0-1 0 0,-1 0 0 0 0,1 0 1 0 0,-1 0-1 0 0,1-1 0 0 0,0 1 1 0 0,0-1-1 0 0,0 0 0 0 0,0 0 0 0 0,0 0 1 0 0,0 0-1 0 0,0 0 0 0 0,0-1 1 0 0,0 1-1 0 0,1-1-25 0 0,9 1-46 0 0,0 0 0 0 0,0-1 0 0 0,0-1 0 0 0,0 0-1 0 0,0 0 1 0 0,0-1 0 0 0,0-1 0 0 0,-1 0 0 0 0,10-5 46 0 0,63-29-4546 0 0,-66 29 1804 0 0,10-7-6901 0 0,-22 8 2385 0 0</inkml:trace>
  <inkml:trace contextRef="#ctx0" brushRef="#br0" timeOffset="2921.431">1795 469 8530 0 0,'0'0'1952'0'0,"0"0"-297"0"0,0 0-116 0 0,0 0-72 0 0,0 0-208 0 0,0 0-325 0 0,0 0-345 0 0,0 0-273 0 0,0 0-164 0 0,0 0-82 0 0,-21 31-72 0 0,-66 96-48 0 0,64-75-242 0 0,23-45-166 0 0,-2 11-2133 0 0,0-13-1920 0 0,-1-2-3381 0 0,1 0 5225 0 0</inkml:trace>
  <inkml:trace contextRef="#ctx0" brushRef="#br0" timeOffset="3091.018">1622 469 12515 0 0,'0'0'2199'0'0,"0"0"-615"0"0,0 0-440 0 0,0 0-245 0 0,0 0-105 0 0,0 0-54 0 0,0 0-75 0 0,0 0-26 0 0,0 0-57 0 0,0 0-104 0 0,0 0-84 0 0,0 0-78 0 0,14 18-85 0 0,44 55-62 0 0,21-10-21 0 0,-18-26-3055 0 0,-47-31-1826 0 0,0-1-3729 0 0,-7-5 1067 0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56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1 299 536 0 0,'0'0'1666'0'0,"0"0"-634"0"0,0 0-88 0 0,0 0 327 0 0,0 0 351 0 0,0 0 168 0 0,0 0-63 0 0,0 0-214 0 0,0 0-259 0 0,0 0-234 0 0,35-5-177 0 0,112-16-147 0 0,159-37 2944 0 0,-209 46-4882 0 0,-97 12 219 0 0,0 14-12780 0 0,-1-13 10317 0 0</inkml:trace>
  <inkml:trace contextRef="#ctx0" brushRef="#br0" timeOffset="282.248">49 428 5249 0 0,'0'0'3445'0'0,"0"0"-1191"0"0,0 0-637 0 0,0 0-158 0 0,0 0-124 0 0,0 0-202 0 0,0 0-223 0 0,0 0-148 0 0,0 0-62 0 0,0 0-25 0 0,0 0-16 0 0,0 0-46 0 0,0 0-85 0 0,14 6-62 0 0,110 32 643 0 0,146-34-153 0 0,-162-18-2525 0 0,-74 1-1874 0 0,-6-4-3699 0 0,-21 10 1690 0 0,-3 2-812 0 0</inkml:trace>
  <inkml:trace contextRef="#ctx0" brushRef="#br0" timeOffset="864.738">209 1 10122 0 0,'0'0'1715'0'0,"0"0"-112"0"0,0 0-100 0 0,0 0 84 0 0,0 0-24 0 0,0 0-247 0 0,0 0-333 0 0,0 0-304 0 0,0 0-232 0 0,0 0-171 0 0,0 0-71 0 0,0 0 18 0 0,0 0 89 0 0,-3 3 99 0 0,2-2-372 0 0,0 0 0 0 0,0 0 0 0 0,1 1-1 0 0,-1-1 1 0 0,1 0 0 0 0,-1 1 0 0 0,1-1 0 0 0,-1 0 0 0 0,1 1 0 0 0,-1-1-1 0 0,1 1 1 0 0,0-1 0 0 0,0 1 0 0 0,0-1 0 0 0,0 0 0 0 0,0 1 0 0 0,0-1 0 0 0,0 1-1 0 0,1-1 1 0 0,-1 1 0 0 0,0-1 0 0 0,1 0 0 0 0,-1 1 0 0 0,1-1 0 0 0,0 0 0 0 0,-1 1-1 0 0,1-1 1 0 0,0 0 0 0 0,0 0 0 0 0,0 0 0 0 0,0 0 0 0 0,0 0 0 0 0,0 0 0 0 0,0 0-1 0 0,0 0 1 0 0,0 0 0 0 0,0 0 0 0 0,0 0 0 0 0,1-1 0 0 0,-1 1 0 0 0,0 0 0 0 0,1-1-1 0 0,-1 1 1 0 0,1-1-39 0 0,2 4 61 0 0,34 24 371 0 0,1-2 0 0 0,1-1-1 0 0,2-2 1 0 0,0-2 0 0 0,1-1 0 0 0,33 9-432 0 0,-11-3 86 0 0,46 36 83 0 0,-110-60-164 0 0,0-1 1 0 0,0 0 0 0 0,-1 1-1 0 0,1-1 1 0 0,0 1-1 0 0,0-1 1 0 0,-1 1 0 0 0,1-1-1 0 0,-1 1 1 0 0,1 0 0 0 0,-1-1-1 0 0,0 1 1 0 0,1 0-1 0 0,-1-1 1 0 0,0 1 0 0 0,0 0-1 0 0,0-1 1 0 0,0 1-1 0 0,-1-1 1 0 0,1 1 0 0 0,0 0-1 0 0,-1-1 1 0 0,1 1-1 0 0,-1 0 1 0 0,1-1 0 0 0,-1 1-1 0 0,0-1 1 0 0,0 0-1 0 0,0 1 1 0 0,0-1 0 0 0,0 1-1 0 0,0-1 1 0 0,0 0-1 0 0,0 0 1 0 0,0 0 0 0 0,-1 0-1 0 0,1 0 1 0 0,0 0-1 0 0,-1 0 1 0 0,1 0 0 0 0,-1 0-1 0 0,1 0 1 0 0,-1-1-1 0 0,1 1 1 0 0,-1-1 0 0 0,1 1-1 0 0,-1-1 1 0 0,0 0-1 0 0,1 0 1 0 0,-2 1-6 0 0,-90 87 116 0 0,-110 107 393 0 0,91-118-198 0 0,107-64-2395 0 0,27-19-1810 0 0,-2-1-777 0 0,-6 1-2112 0 0,0 1-4563 0 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6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853 615 344 0 0,'0'0'1234'0'0,"0"0"-117"0"0,0 0 39 0 0,0 0 217 0 0,0 0 211 0 0,0 0 75 0 0,0 0-115 0 0,0 0-218 0 0,0 0-242 0 0,0 0-214 0 0,0 0-151 0 0,0-2-97 0 0,-37-36 6292 0 0,-26 19-4478 0 0,50 19-2261 0 0,-1-1-53 0 0,1 1 0 0 0,-1 1 0 0 0,0 0 0 0 0,0 1 0 0 0,1 0 0 0 0,-1 1 0 0 0,1 0 0 0 0,-12 5-122 0 0,9 0 16 0 0,1 0-1 0 0,-1 0 1 0 0,1 1-1 0 0,1 1 0 0 0,0 1 1 0 0,1 0-1 0 0,0 1 1 0 0,0 0-1 0 0,1 1 1 0 0,1 0-1 0 0,0 1 0 0 0,1 0 1 0 0,0 1-1 0 0,1 0 1 0 0,1 1-1 0 0,1-1 0 0 0,0 2 1 0 0,1-1-1 0 0,0 1 1 0 0,2 0-1 0 0,0 0 1 0 0,1 0-1 0 0,0 0 0 0 0,1 1 1 0 0,1 2-16 0 0,1-15 9 0 0,-1-1 0 0 0,0 0 0 0 0,1 0 0 0 0,0 1 0 0 0,0-1 0 0 0,0 0 0 0 0,0 0 0 0 0,1 1 0 0 0,0-1 0 0 0,0 0 0 0 0,0 0 0 0 0,0 0 0 0 0,1 0 0 0 0,-1 0 0 0 0,1 0 0 0 0,0 0 0 0 0,0-1 0 0 0,1 1 0 0 0,-1-1 0 0 0,1 1 0 0 0,-1-1 0 0 0,1 0 0 0 0,0 0 0 0 0,0 0 0 0 0,1 0 0 0 0,-1-1 0 0 0,1 1 0 0 0,-1-1 0 0 0,1 0 0 0 0,0 0 0 0 0,0 0 0 0 0,0-1 0 0 0,0 1 1 0 0,3 0-10 0 0,5-2 78 0 0,1 0 0 0 0,-1-1 0 0 0,1 0 0 0 0,-1-1 0 0 0,0 0 0 0 0,1-1 0 0 0,-1-1 0 0 0,0 0 0 0 0,-1 0 1 0 0,1-1-1 0 0,-1 0 0 0 0,0-1 0 0 0,0-1 0 0 0,7-5-78 0 0,134-119 535 0 0,21-86-231 0 0,-167 208-236 0 0,-3 9-117 0 0,-4 21-27 0 0,-1 21 100 0 0,0-31-17 0 0,1 0 1 0 0,1 0-1 0 0,0 0 0 0 0,0 0 0 0 0,1-1 0 0 0,0 1 0 0 0,1 0 0 0 0,0 0 0 0 0,1-1 0 0 0,0 1 0 0 0,2 2-7 0 0,0-4 5 0 0,0 0 0 0 0,1 0-1 0 0,0-1 1 0 0,0 0-1 0 0,0 0 1 0 0,1-1 0 0 0,0 0-1 0 0,1 0 1 0 0,0-1-1 0 0,0 0 1 0 0,0 0 0 0 0,1 0-1 0 0,0-1-4 0 0,1 1-1146 0 0,42 21 3017 0 0,-33-22-6496 0 0,2-3-7019 0 0,-20-2 157 0 0</inkml:trace>
  <inkml:trace contextRef="#ctx0" brushRef="#br0" timeOffset="3784.985">257 85 0 0 0,'0'0'1239'0'0,"0"0"451"0"0,0 0 273 0 0,0 0 80 0 0,0 0-41 0 0,0 0-206 0 0,0 0-221 0 0,0 0-195 0 0,0 0-195 0 0,0 0-169 0 0,0 0-149 0 0,-12-11-105 0 0,-34-34-75 0 0,43 42-496 0 0,0 1 0 0 0,0-1 0 0 0,-1 0 0 0 0,1 1 0 0 0,-1 0 0 0 0,1 0 0 0 0,-1 0 0 0 0,0 0 0 0 0,0 1 0 0 0,1-1 0 0 0,-1 1 0 0 0,0 0 0 0 0,0 0 0 0 0,-1 1 0 0 0,1-1 0 0 0,0 1 0 0 0,0 0 0 0 0,0 0 0 0 0,0 0 0 0 0,0 1 0 0 0,-4 0-191 0 0,-11 0 557 0 0,14 1-509 0 0,0 0-1 0 0,0 1 1 0 0,0 0-1 0 0,0 0 1 0 0,1 0 0 0 0,-1 0-1 0 0,1 1 1 0 0,0 0 0 0 0,0 0-1 0 0,0 0 1 0 0,0 0 0 0 0,1 1-1 0 0,0-1 1 0 0,0 1 0 0 0,0 0-1 0 0,0 0 1 0 0,1 0 0 0 0,0 0-1 0 0,0 0 1 0 0,0 1-1 0 0,1-1 1 0 0,-1 5-48 0 0,1-10 1 0 0,-11 135 570 0 0,13-100-421 0 0,4 44 168 0 0,4 0 1 0 0,4-1-1 0 0,3 0 1 0 0,3-1-1 0 0,12 22-318 0 0,-2 7 216 0 0,-21-78-149 0 0,21 76 272 0 0,-5 1 0 0 0,10 96-339 0 0,-32-52 418 0 0,-3-141-365 0 0,0 0 0 0 0,-1-1 0 0 0,1 1 0 0 0,-1 0 0 0 0,-1-1 0 0 0,1 1 0 0 0,-1-1-1 0 0,-1 0 1 0 0,1 0 0 0 0,-1 0 0 0 0,-1-1 0 0 0,1 1 0 0 0,-1-1 0 0 0,0 0 0 0 0,0 0 0 0 0,-1-1 0 0 0,-4 4-53 0 0,-34 22 363 0 0,42-30-359 0 0,0 1 0 0 0,0-1 0 0 0,0 0 0 0 0,0 1 0 0 0,0-1 0 0 0,0 0 0 0 0,-1 0 0 0 0,1 0 0 0 0,0 0 0 0 0,-1-1 1 0 0,1 1-1 0 0,0-1 0 0 0,-1 1 0 0 0,1-1 0 0 0,-1 0 0 0 0,1 0 0 0 0,-1 0 0 0 0,1 0 0 0 0,0-1 0 0 0,-1 1 0 0 0,1-1 0 0 0,-1 1 0 0 0,1-1 0 0 0,0 0 0 0 0,-1 0 0 0 0,1 0 1 0 0,0 0-1 0 0,0 0 0 0 0,0 0 0 0 0,0-1 0 0 0,0 1 0 0 0,0-1 0 0 0,0 1 0 0 0,0-1 0 0 0,1 0 0 0 0,-1 0 0 0 0,1 1 0 0 0,-1-1 0 0 0,1-1 0 0 0,0 1 0 0 0,-1 0 0 0 0,1 0 0 0 0,0 0 1 0 0,0-1-5 0 0,-17-103-3204 0 0,21 70-1468 0 0,8 3-4770 0 0,-7 25-2196 0 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8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319 436 1296 0 0,'0'0'1373'0'0,"0"0"-90"0"0,0 0 102 0 0,0 0 221 0 0,0 0 180 0 0,0 0-49 0 0,0 0-242 0 0,0 0-259 0 0,0 0-254 0 0,0 0-199 0 0,0 0-150 0 0,0 0-99 0 0,0 0-63 0 0,-28-1-23 0 0,-87-2 6 0 0,58 19 363 0 0,47-9-733 0 0,1 1 0 0 0,-1 0 0 0 0,2 1 0 0 0,-1 0 1 0 0,1 1-1 0 0,0 0 0 0 0,1 0 0 0 0,0 0 0 0 0,1 1 0 0 0,0 0 1 0 0,0 0-1 0 0,2 1 0 0 0,-1 0 0 0 0,1 0 0 0 0,1 0 1 0 0,0 0-1 0 0,1 0 0 0 0,0 1 0 0 0,1-1 0 0 0,0 0 0 0 0,1 1 1 0 0,0 0-1 0 0,1-1 0 0 0,2 9-84 0 0,-2-17 40 0 0,0 1 0 0 0,1 0 0 0 0,-1-1-1 0 0,1 0 1 0 0,0 1 0 0 0,0-1 0 0 0,1 0 0 0 0,-1 0-1 0 0,1 0 1 0 0,0 0 0 0 0,0-1 0 0 0,0 1 0 0 0,0-1 0 0 0,0 0-1 0 0,1 1 1 0 0,0-2 0 0 0,0 1 0 0 0,-1 0 0 0 0,2-1 0 0 0,-1 0-1 0 0,0 0 1 0 0,0 0 0 0 0,1 0 0 0 0,-1-1 0 0 0,1 1 0 0 0,-1-1-1 0 0,1 0 1 0 0,0-1 0 0 0,-1 1 0 0 0,1-1 0 0 0,0 0 0 0 0,-1 0-1 0 0,1 0 1 0 0,0-1 0 0 0,-1 0 0 0 0,1 0 0 0 0,0 0 0 0 0,-1 0-1 0 0,1-1 1 0 0,-1 0 0 0 0,0 0 0 0 0,0 0 0 0 0,1 0 0 0 0,-1 0-1 0 0,2-3-39 0 0,23-14 184 0 0,0-1-1 0 0,-1-1 0 0 0,-2-2 0 0 0,0-1 0 0 0,-1 0 0 0 0,-2-2 0 0 0,0-1 0 0 0,-2-1 0 0 0,-1-1 0 0 0,-1 0 1 0 0,-2-2-1 0 0,6-14-183 0 0,-19 38 7 0 0,9-13 5 0 0,-2 0 0 0 0,0-1 1 0 0,-2 0-1 0 0,0-1 0 0 0,-1 0 0 0 0,-1 0 1 0 0,-1 0-1 0 0,-2-1 0 0 0,0 0 0 0 0,-1 0 1 0 0,-1-6-13 0 0,-1 17-3 0 0,-1 1 1 0 0,-1-1 0 0 0,0 0-1 0 0,0 1 1 0 0,-1-1 0 0 0,-1 1-1 0 0,0-1 1 0 0,-1 1 0 0 0,0 0-1 0 0,0 0 1 0 0,-1 1 0 0 0,-5-8 2 0 0,8 16-11 0 0,0 0 1 0 0,0 0 0 0 0,0 0 0 0 0,0 1 0 0 0,-1-1 0 0 0,1 1 0 0 0,-1-1 0 0 0,1 1-1 0 0,-1 0 1 0 0,0 0 0 0 0,0 0 0 0 0,1 0 0 0 0,-1 1 0 0 0,0-1 0 0 0,0 1 0 0 0,0 0 0 0 0,1-1-1 0 0,-1 1 1 0 0,0 0 0 0 0,0 1 0 0 0,0-1 0 0 0,0 0 0 0 0,0 1 0 0 0,1 0 0 0 0,-1 0-1 0 0,0 0 1 0 0,1 0 0 0 0,-1 0 0 0 0,0 0 0 0 0,1 1 0 0 0,-1-1 0 0 0,1 1 0 0 0,0-1 0 0 0,0 1-1 0 0,-1 0 1 0 0,1 0 0 0 0,0 0 0 0 0,1 0 0 0 0,-1 1 0 0 0,0-1 0 0 0,0 0 0 0 0,1 1-1 0 0,0-1 1 0 0,-1 1 0 0 0,1 0 0 0 0,0 1 10 0 0,-15 19 9 0 0,2 0 1 0 0,0 0-1 0 0,2 2 0 0 0,1-1 1 0 0,0 1-1 0 0,2 1 0 0 0,1 0 1 0 0,1 0-1 0 0,2 1 0 0 0,0 0 1 0 0,2 0-1 0 0,1 0 0 0 0,1 0 1 0 0,1 0-1 0 0,1 0 0 0 0,4 19-9 0 0,1-22 21 0 0,0-1 1 0 0,2-1-1 0 0,0 1 0 0 0,1-1 0 0 0,2 0 0 0 0,0-1 0 0 0,1-1 0 0 0,1 1 0 0 0,1-2 0 0 0,1 0 0 0 0,0-1 0 0 0,10 8-21 0 0,8 18-40 0 0,-38-42-7341 0 0,0-11-3766 0 0,5 5 5336 0 0</inkml:trace>
  <inkml:trace contextRef="#ctx0" brushRef="#br0" timeOffset="427.462">939 200 10402 0 0,'0'0'1977'0'0,"0"0"-588"0"0,0 0-288 0 0,0 0 43 0 0,0 0 81 0 0,0 0-35 0 0,0 0-182 0 0,0 0-244 0 0,0 0-150 0 0,0 0-126 0 0,0 0-85 0 0,0 0-46 0 0,-11 19-68 0 0,-52 94 185 0 0,10 57 303 0 0,34 3-641 0 0,20-168-111 0 0,0-1-1 0 0,1 1 0 0 0,-1 0 0 0 0,1 0 1 0 0,0-1-1 0 0,0 1 0 0 0,0-1 0 0 0,1 1 0 0 0,0-1 1 0 0,0 0-1 0 0,0 0 0 0 0,0 0 0 0 0,0 0 1 0 0,1-1-1 0 0,0 0 0 0 0,-1 1 0 0 0,1-1 1 0 0,0 0-1 0 0,1-1 0 0 0,-1 1 0 0 0,1-1 0 0 0,-1 0 1 0 0,1 0-1 0 0,-1 0 0 0 0,1-1 0 0 0,0 0 1 0 0,0 1-1 0 0,0-2 0 0 0,0 1 0 0 0,4 0-24 0 0,3 1 108 0 0,-1-1 1 0 0,1 0-1 0 0,0 0 0 0 0,-1-1 0 0 0,1-1 0 0 0,0 0 0 0 0,0 0 1 0 0,-1-1-1 0 0,8-3-108 0 0,-13 3-50 0 0,31-20-807 0 0,-29-10-5430 0 0,-8 28 5046 0 0,-2-20-11870 0 0,0 20 9218 0 0</inkml:trace>
  <inkml:trace contextRef="#ctx0" brushRef="#br0" timeOffset="661.828">571 506 7274 0 0,'0'0'3046'0'0,"0"0"-998"0"0,0 0-446 0 0,0 0 46 0 0,0 0 28 0 0,0 0-251 0 0,0 0-306 0 0,0 0-242 0 0,0 0-186 0 0,31 4-111 0 0,102 11-107 0 0,153-8 732 0 0,-201-7-2445 0 0,-66 0-3903 0 0,-1 0-4842 0 0,-16 0 2689 0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0 0 0,'0'0'1151'0'0,"0"0"357"0"0,0 0 19 0 0,0 0 78 0 0,0 0 267 0 0,0 0 103 0 0,0 0-68 0 0,0 0-201 0 0,0 0-286 0 0,0 0-194 0 0,0 0-154 0 0,-5 2-125 0 0,-12 8-329 0 0,15-8 3037 0 0,141 6 195 0 0,167-5-2124 0 0,-192 5-1442 0 0,-113-8-284 0 0,-1 0 2 0 0,0 0-15 0 0,0 0-34 0 0,0 0-14 0 0,0 0-56 0 0,0 0-58 0 0,0 0-58 0 0,0 0-101 0 0,-2-2-613 0 0,-1 1-1 0 0,1-1 1 0 0,0 1-1 0 0,-1 0 0 0 0,1 0 1 0 0,-1 0-1 0 0,0 0 1 0 0,1 0-1 0 0,-1 0 1 0 0,0 1-1 0 0,1-1 1 0 0,-1 1-1 0 0,0 0 1 0 0,0 0-1 0 0,1 0 1 0 0,-1 0-1 0 0,0 0 0 0 0,0 1 1 0 0,1-1-1 0 0,-3 1 948 0 0,-4 2-4853 0 0,-1 1 1586 0 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7570 0 0,'0'0'1948'0'0,"0"0"-430"0"0,0 0-205 0 0,0 0 52 0 0,0 0 47 0 0,0 0 10 0 0,0 0-50 0 0,0 0-107 0 0,0 0-116 0 0,0 0-132 0 0,0 0-121 0 0,0 0-87 0 0,0 0-89 0 0,17 7-105 0 0,53 21-61 0 0,18-17 743 0 0,-62-13-1024 0 0,13 2-1448 0 0,52-1 4459 0 0,-27-1-6073 0 0,-32 2-3300 0 0,1 0-4550 0 0,-31 0 1532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4529 0 0,'0'0'2981'0'0,"0"0"-741"0"0,0 0-245 0 0,0 0 32 0 0,0 0-49 0 0,0 0-202 0 0,0 0-250 0 0,0 0-204 0 0,0 0-175 0 0,0 0-134 0 0,0 0-130 0 0,0 0-124 0 0,0 0-118 0 0,13 3-73 0 0,8 1-247 0 0,0-1 0 0 0,0-1 0 0 0,0-1 1 0 0,1-1-1 0 0,-1-1 0 0 0,0 0 0 0 0,1-2-321 0 0,185-42 769 0 0,-199 43-1792 0 0,27-7 2600 0 0,-26 9-6001 0 0,-17 8-9434 0 0,1-5 3184 0 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9 438 2345 0 0,'0'0'2783'0'0,"0"0"-233"0"0,0 0-90 0 0,0 0-94 0 0,0 0-160 0 0,0 0-254 0 0,0 0-401 0 0,0 0-340 0 0,0 0-269 0 0,0 0-225 0 0,0 0-161 0 0,-2-1-128 0 0,-4-9 254 0 0,25 10 395 0 0,-5 0-797 0 0,316-3 1861 0 0,-288 2-3667 0 0,-24 2-2588 0 0,-15 2 464 0 0,-3-3-4856 0 0,0 0 55 0 0</inkml:trace>
  <inkml:trace contextRef="#ctx0" brushRef="#br0" timeOffset="465.01">567 0 10754 0 0,'0'0'1989'0'0,"0"0"-241"0"0,0 0-326 0 0,0 0-186 0 0,0 0-118 0 0,0 0-190 0 0,0 0-237 0 0,0 0-215 0 0,0 0-114 0 0,0 0-7 0 0,0 0 55 0 0,0 0 52 0 0,0 0-18 0 0,5 19-45 0 0,35 132 528 0 0,66 117-167 0 0,-25-96-610 0 0,-80-172-113 0 0,0 0 1 0 0,0 0-1 0 0,-1 0 1 0 0,1 0 0 0 0,0 0-1 0 0,0 0 1 0 0,0 0 0 0 0,0 0-1 0 0,0-1 1 0 0,0 1-1 0 0,-1 0 1 0 0,1-1 0 0 0,0 1-1 0 0,0 0 1 0 0,0-1-1 0 0,-1 1 1 0 0,1-1 0 0 0,0 1-1 0 0,0-1 1 0 0,-1 0 0 0 0,1 1-1 0 0,0-1 1 0 0,-1 0-1 0 0,1 1 1 0 0,-1-1 0 0 0,1 0-1 0 0,-1 0 1 0 0,0 0 0 0 0,1 1-1 0 0,-1-1 1 0 0,0 0-1 0 0,1 0 1 0 0,-1 0 0 0 0,0 0-1 0 0,0 0 1 0 0,0 0-1 0 0,0 0 1 0 0,0 1 0 0 0,0-1-1 0 0,0 0 1 0 0,0 0 0 0 0,0 0-1 0 0,0 0 1 0 0,0 0-1 0 0,0 0 1 0 0,-1 0 0 0 0,1 1-1 0 0,0-1 1 0 0,-1 0-1 0 0,1 0 1 0 0,-1 0-38 0 0,2-6 54 0 0,97-300 472 0 0,-4 113-535 0 0,-63 140-309 0 0,-21 55-5922 0 0,-8 4 6192 0 0,3 28-7758 0 0,-4-22 3026 0 0,0 1-3148 0 0</inkml:trace>
  <inkml:trace contextRef="#ctx0" brushRef="#br0" timeOffset="874.653">1127 530 9626 0 0,'0'0'1591'0'0,"0"0"-81"0"0,0 0 210 0 0,0 0 148 0 0,0 0-211 0 0,0 0-314 0 0,0 0-255 0 0,0 0-194 0 0,0 0-138 0 0,0 0-131 0 0,0 0-103 0 0,0 0-109 0 0,0 0-60 0 0,27-9-34 0 0,82-33-7 0 0,-67 12 266 0 0,-40 29-569 0 0,-1 0 1 0 0,1-1-1 0 0,-1 0 1 0 0,0 1-1 0 0,0-1 0 0 0,0 0 1 0 0,0 1-1 0 0,0-1 1 0 0,0 0-1 0 0,0 0 1 0 0,-1 0-1 0 0,1 0 1 0 0,-1 0-1 0 0,1 0 1 0 0,-1 0-1 0 0,0 0 1 0 0,0 0-1 0 0,0 0 0 0 0,0 0 1 0 0,0 0-1 0 0,0 0 1 0 0,0 0-1 0 0,-1 0 1 0 0,1 0-1 0 0,-1 0 1 0 0,1 0-1 0 0,-1 0 1 0 0,0 0-1 0 0,0 0 0 0 0,0 1 1 0 0,0-1-1 0 0,0 0 1 0 0,0 1-1 0 0,-1-1 1 0 0,1 0-1 0 0,0 1 1 0 0,-1 0-1 0 0,1-1 1 0 0,-1 1-1 0 0,0 0 1 0 0,1 0-1 0 0,-1 0 0 0 0,0 0 1 0 0,0 0-1 0 0,1 0 1 0 0,-1 0-1 0 0,0 0 1 0 0,0 1-1 0 0,0-1 1 0 0,0 1-1 0 0,0 0 1 0 0,0 0-1 0 0,0-1 0 0 0,-2 1-9 0 0,-1 0-54 0 0,-1 0 0 0 0,1 0 0 0 0,-1 1 0 0 0,1-1 0 0 0,0 1 0 0 0,-1 0 0 0 0,1 1 0 0 0,0-1 0 0 0,0 1 0 0 0,0 0-1 0 0,0 1 1 0 0,0-1 0 0 0,0 1 0 0 0,0 0 0 0 0,1 0 0 0 0,0 0 0 0 0,-1 0 0 0 0,1 1 0 0 0,0 0 0 0 0,1 0 0 0 0,-1 0-1 0 0,1 0 1 0 0,0 1 0 0 0,0-1 0 0 0,-1 4 54 0 0,-1-2 0 0 0,1 1 0 0 0,0 0 0 0 0,0 1 0 0 0,1-1-1 0 0,0 1 1 0 0,1-1 0 0 0,-1 1 0 0 0,1 0 0 0 0,1 0 0 0 0,0 0-1 0 0,0 0 1 0 0,0 0 0 0 0,1 0 0 0 0,0 0 0 0 0,1 0 0 0 0,-1 0 0 0 0,2 1 0 0 0,1-4 16 0 0,1 1 0 0 0,0-1 1 0 0,0 0-1 0 0,1 0 1 0 0,-1 0-1 0 0,1-1 1 0 0,0 0-1 0 0,1 0 0 0 0,-1 0 1 0 0,0-1-1 0 0,1 1 1 0 0,0-1-1 0 0,0-1 1 0 0,0 1-1 0 0,0-1 0 0 0,0 0 1 0 0,1 0-1 0 0,-1-1 1 0 0,1 0-1 0 0,-1 0 1 0 0,1 0-1 0 0,-1-1 0 0 0,1 0 1 0 0,-1 0-1 0 0,1-1 1 0 0,-1 0-1 0 0,1 0 1 0 0,5-2-17 0 0,79-36-3096 0 0,-64 19-2193 0 0,-3-1-4950 0 0,-18 17 4072 0 0</inkml:trace>
  <inkml:trace contextRef="#ctx0" brushRef="#br0" timeOffset="1132.293">1624 376 8562 0 0,'0'0'2786'0'0,"0"0"-879"0"0,0 0-280 0 0,0 0 29 0 0,0 0-61 0 0,0 0-208 0 0,0 0-245 0 0,0 0-194 0 0,0 0-157 0 0,0 0-131 0 0,0 0-136 0 0,0 0-127 0 0,0 0-126 0 0,-17 25-91 0 0,-53 78-48 0 0,46-50-12 0 0,23-39-96 0 0,-13 63-1277 0 0,10-65-3190 0 0,1-10-62 0 0,-2-1-3547 0 0,3-1 1596 0 0</inkml:trace>
  <inkml:trace contextRef="#ctx0" brushRef="#br0" timeOffset="1321.317">1431 372 9794 0 0,'0'0'2598'0'0,"0"0"-894"0"0,0 0-546 0 0,0 0-121 0 0,0 0 54 0 0,0 0 19 0 0,0 0-58 0 0,0 0-145 0 0,0 0-151 0 0,0 0-125 0 0,0 0-84 0 0,0 0-44 0 0,12 21-66 0 0,39 65-53 0 0,-47-79-303 0 0,1 0 0 0 0,0-1 0 0 0,0 1 0 0 0,0-1 1 0 0,0 0-1 0 0,1 0 0 0 0,0-1 0 0 0,1 0 0 0 0,-1 0 0 0 0,1 0 0 0 0,0-1 0 0 0,0 0 0 0 0,6 3-81 0 0,16 9 137 0 0,-22-12-265 0 0,46 28 231 0 0,-16-17-4055 0 0,-27-15-1010 0 0,-5 0-2136 0 0,-1 0-1765 0 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26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308 188 0 0 0,'0'0'169'0'0,"0"0"669"0"0,0 0 287 0 0,0 0 205 0 0,0 0 190 0 0,0 0 41 0 0,0 0-94 0 0,0 0-142 0 0,0 0-154 0 0,0 0-133 0 0,0 0-81 0 0,0 0-83 0 0,-5-14-103 0 0,-14-47-70 0 0,-1 30 1070 0 0,-55-39 2503 0 0,53 59-2864 0 0,21 11-1330 0 0,1 0-35 0 0,0 0-11 0 0,0 0-6 0 0,-1 0-19 0 0,-11 29-28 0 0,-8 104 208 0 0,20-104-121 0 0,15 180 594 0 0,98 197 681 0 0,-103-371-1167 0 0,-2-1 0 0 0,-1 1-1 0 0,-2 1 1 0 0,-2-1 0 0 0,-1 1-1 0 0,-2-1 1 0 0,-1 2-176 0 0,0-30 67 0 0,-1 1-1 0 0,0-1 1 0 0,0 0-1 0 0,-1 1 1 0 0,0-1 0 0 0,0 0-1 0 0,-1 0 1 0 0,0-1 0 0 0,0 1-1 0 0,0-1 1 0 0,-1 0-1 0 0,0 0 1 0 0,0-1 0 0 0,0 1-1 0 0,-1-1 1 0 0,0 0 0 0 0,0 0-1 0 0,0-1 1 0 0,-1 0 0 0 0,1 0-1 0 0,-1 0 1 0 0,0-1-1 0 0,0 0 1 0 0,0-1 0 0 0,-1 1-1 0 0,1-1 1 0 0,-1-1 0 0 0,1 1-1 0 0,-8-1-66 0 0,-66 3 159 0 0,70-7-247 0 0,10 2 42 0 0,-1 1 1 0 0,0 0-1 0 0,1 0 0 0 0,-1-1 1 0 0,0 1-1 0 0,1-1 1 0 0,-1 0-1 0 0,1 1 0 0 0,-1-1 1 0 0,1 0-1 0 0,0 0 0 0 0,-1 0 1 0 0,1 0-1 0 0,0 0 0 0 0,-1 0 1 0 0,1 0-1 0 0,0 0 0 0 0,0-1 1 0 0,0 1-1 0 0,0 0 0 0 0,0-1 1 0 0,0 1-1 0 0,1-1 1 0 0,-1 1-1 0 0,0-1 0 0 0,1 1 1 0 0,-1-1-1 0 0,1 1 0 0 0,-1-1 1 0 0,1 0-1 0 0,0 0 46 0 0,-5-35-3981 0 0,5 25 148 0 0,0 0-3482 0 0,0 7-3827 0 0</inkml:trace>
  <inkml:trace contextRef="#ctx0" brushRef="#br0" timeOffset="2596.477">927 409 0 0 0,'0'0'217'0'0,"0"0"790"0"0,0 0 300 0 0,0 0 194 0 0,0 0 43 0 0,0 0-100 0 0,0 0-73 0 0,0 0-140 0 0,0 0-152 0 0,0 0-104 0 0,0 0-127 0 0,-5-5-121 0 0,-17-22 542 0 0,-25 26 1599 0 0,-24 49-1955 0 0,65-39-872 0 0,0 0 0 0 0,1 1 0 0 0,-1-1 0 0 0,2 1-1 0 0,0 1 1 0 0,0-1 0 0 0,0 0 0 0 0,2 1 0 0 0,-1 0-1 0 0,1 0 1 0 0,1 0 0 0 0,0-1 0 0 0,0 1 0 0 0,1 0 0 0 0,1 0-1 0 0,0 0 1 0 0,0 0 0 0 0,2 5-41 0 0,-3-11 66 0 0,1 0 0 0 0,-1 0 0 0 0,1 1 0 0 0,1-1 0 0 0,-1-1 0 0 0,1 1 0 0 0,-1 0 0 0 0,1 0 0 0 0,1 0 0 0 0,-1-1 0 0 0,1 1 0 0 0,0-1 0 0 0,0 0 0 0 0,0 0 0 0 0,0 0 0 0 0,1 0 0 0 0,-1-1 0 0 0,1 1 0 0 0,0-1 0 0 0,0 0 0 0 0,1 0 0 0 0,-1 0 0 0 0,1-1 0 0 0,-1 1 0 0 0,1-1 0 0 0,0 0 0 0 0,-1-1 0 0 0,1 1 0 0 0,0-1 0 0 0,0 0 0 0 0,5 1-66 0 0,0-5 138 0 0,-1 0 1 0 0,1 0-1 0 0,-1 0 1 0 0,0-1-1 0 0,0-1 1 0 0,0 1-1 0 0,-1-2 0 0 0,0 1 1 0 0,0-1-1 0 0,0 0 1 0 0,-1-1-1 0 0,1 1 1 0 0,-2-2-1 0 0,1 1 1 0 0,-1-1-1 0 0,0 0 1 0 0,3-5-139 0 0,4-3 96 0 0,7-9-47 0 0,-2 0 0 0 0,0-1 1 0 0,-2-1-1 0 0,0 0 0 0 0,-2-1 1 0 0,-2-1-1 0 0,0 0 0 0 0,-2-1 1 0 0,4-20-50 0 0,-8-85-188 0 0,-6 126 153 0 0,-1 0 1 0 0,-1 0-1 0 0,1 1 1 0 0,-1-1 0 0 0,-1 1-1 0 0,0-1 1 0 0,0 1-1 0 0,-1 0 1 0 0,1 0-1 0 0,-2 0 1 0 0,1 0-1 0 0,-1 1 1 0 0,-1 0 0 0 0,-1-2 34 0 0,5 6-24 0 0,0 0 0 0 0,-1 0 0 0 0,1 0 0 0 0,-1 1 0 0 0,0-1 0 0 0,0 1 1 0 0,0 0-1 0 0,0-1 0 0 0,-1 1 0 0 0,1 1 0 0 0,-1-1 0 0 0,1 0 0 0 0,-1 1 0 0 0,1 0 1 0 0,-1 0-1 0 0,0 0 0 0 0,0 0 0 0 0,1 0 0 0 0,-1 1 0 0 0,0 0 0 0 0,0 0 1 0 0,0 0-1 0 0,0 0 0 0 0,1 1 0 0 0,-1-1 0 0 0,0 1 0 0 0,0 0 0 0 0,1 0 1 0 0,-1 0-1 0 0,0 1 0 0 0,1-1 0 0 0,-1 1 0 0 0,-1 1 24 0 0,-5 6 19 0 0,1 1 0 0 0,0 0 0 0 0,0 1-1 0 0,1 0 1 0 0,1 0 0 0 0,0 1 0 0 0,0 0-1 0 0,1 0 1 0 0,1 0 0 0 0,0 1 0 0 0,1 0 0 0 0,0 0-1 0 0,1 0 1 0 0,0 0 0 0 0,1 1 0 0 0,0-1 0 0 0,2 1-1 0 0,-1-1 1 0 0,2 1 0 0 0,-1-1 0 0 0,2 1-1 0 0,0-1 1 0 0,1 2-19 0 0,0 0 38 0 0,1 1 1 0 0,1-1-1 0 0,0 0 0 0 0,1 0 0 0 0,0-1 0 0 0,1 0 0 0 0,1 0 0 0 0,0 0 1 0 0,1-1-1 0 0,0 0 0 0 0,1-1 0 0 0,1 0 0 0 0,0-1 0 0 0,1 0 0 0 0,7 6-38 0 0,44 35-1241 0 0,-57-44-1744 0 0,-5-6-1936 0 0,-1-1-4144 0 0,0 2 3755 0 0</inkml:trace>
  <inkml:trace contextRef="#ctx0" brushRef="#br0" timeOffset="8381.538">1256 358 4257 0 0,'0'0'1908'0'0,"0"0"-239"0"0,0 0-25 0 0,0 0 150 0 0,0 0 10 0 0,0 0-237 0 0,0 0-327 0 0,0 0-314 0 0,0 0-221 0 0,0 0-144 0 0,0 0-71 0 0,4 0 773 0 0,-6 38-564 0 0,-2 1 0 0 0,-1-1 0 0 0,-2 0 0 0 0,-2-1 0 0 0,-1 0 0 0 0,-2 1-699 0 0,-7 53 490 0 0,19-90-434 0 0,0-1 23 0 0,0 0 54 0 0,0 0 75 0 0,4-8 662 0 0,51-77 140 0 0,123-157-420 0 0,-179 242-590 0 0,1 1 1 0 0,0-1 0 0 0,0 0-1 0 0,0 1 1 0 0,0-1-1 0 0,0 1 1 0 0,0-1 0 0 0,0 0-1 0 0,0 1 1 0 0,0-1-1 0 0,0 1 1 0 0,0-1 0 0 0,0 1-1 0 0,0-1 1 0 0,0 0-1 0 0,1 1 1 0 0,-1-1-1 0 0,0 1 1 0 0,0-1 0 0 0,0 0-1 0 0,1 1 1 0 0,-1-1-1 0 0,0 0 1 0 0,0 1 0 0 0,1-1-1 0 0,-1 0 1 0 0,0 1-1 0 0,1-1 1 0 0,-1 0 0 0 0,0 0-1 0 0,1 1 1 0 0,-1-1-1 0 0,0 0 1 0 0,1 0-1 0 0,-1 0 1 0 0,0 1 0 0 0,1-1-1 0 0,-1 0 1 0 0,1 0-1 0 0,-1 0 1 0 0,1 0 0 0 0,-1 0-1 0 0,0 0 1 0 0,1 0-1 0 0,-1 0 1 0 0,1 0-1 0 0,-1 0 1 0 0,0 0 0 0 0,1 0-1 0 0,-1 0 1 0 0,1 0-1 0 0,-1-1 1 0 0,1 1 0 0 0,-1 0-1 0 0,0 4 11 0 0,-9 171 377 0 0,9-174-386 0 0,-1 0 0 0 0,1 0 0 0 0,0 0 0 0 0,0 1 1 0 0,0-1-1 0 0,0 0 0 0 0,0 0 0 0 0,0 0 0 0 0,0 0 1 0 0,0 0-1 0 0,1 0 0 0 0,-1 0 0 0 0,0 0 0 0 0,1 0 1 0 0,-1 0-1 0 0,1 0 0 0 0,-1 0 0 0 0,1 0 1 0 0,-1 0-1 0 0,1 0 0 0 0,0 0 0 0 0,-1-1 0 0 0,1 1 1 0 0,0 0-1 0 0,0 0 0 0 0,-1-1 0 0 0,1 1 0 0 0,0 0 1 0 0,0-1-1 0 0,0 1 0 0 0,0-1 0 0 0,0 1 0 0 0,0-1 1 0 0,0 0-1 0 0,0 1 0 0 0,0-1 0 0 0,0 0 0 0 0,0 0 1 0 0,0 1-1 0 0,0-1 0 0 0,0 0 0 0 0,1 0 0 0 0,-1 0 1 0 0,0 0-1 0 0,0-1 0 0 0,0 1 0 0 0,0 0 0 0 0,0 0 1 0 0,0-1-1 0 0,0 1 0 0 0,0 0 0 0 0,0-1 0 0 0,0 1 1 0 0,0-1-1 0 0,1 0-2 0 0,53-34 177 0 0,145-143-222 0 0,-161 151-63 0 0,-39 42-13 0 0,-27 256 223 0 0,27-270-141 0 0,0 1 1 0 0,0-1-1 0 0,0 0 0 0 0,1 0 0 0 0,-1 0 0 0 0,0 0 0 0 0,1 0 1 0 0,-1 1-1 0 0,1-1 0 0 0,-1 0 0 0 0,1 0 0 0 0,0 0 0 0 0,-1 0 0 0 0,1-1 1 0 0,0 1-1 0 0,0 0 0 0 0,0 0 0 0 0,0 0 0 0 0,0 0 0 0 0,0-1 1 0 0,0 1-1 0 0,0-1 0 0 0,0 1 0 0 0,0 0 0 0 0,0-1 0 0 0,0 0 0 0 0,0 1 1 0 0,0-1-1 0 0,0 0 0 0 0,0 1 0 0 0,1-1 0 0 0,-1 0 0 0 0,0 0 1 0 0,1 0 38 0 0,23-10-5406 0 0,-13-1-5221 0 0,-8 7-35 0 0</inkml:trace>
  <inkml:trace contextRef="#ctx0" brushRef="#br0" timeOffset="8730.529">542 936 11650 0 0,'0'0'1890'0'0,"0"0"-564"0"0,0 0-199 0 0,0 0 133 0 0,0 0 64 0 0,0 0-67 0 0,0 0-177 0 0,0 0-155 0 0,0 0-84 0 0,0 0-48 0 0,36 0-63 0 0,115 0-60 0 0,148-22 1804 0 0,-134 15-1655 0 0,153 14-819 0 0,-16-4-1798 0 0,-254-8 590 0 0,-11 0-3407 0 0,-14 4-6549 0 0,-20 1 1783 0 0</inkml:trace>
  <inkml:trace contextRef="#ctx0" brushRef="#br0" timeOffset="9678.596">917 1204 5345 0 0,'0'0'2002'0'0,"0"0"-258"0"0,0 0-79 0 0,0 0 11 0 0,0 0-104 0 0,0 0-210 0 0,0 0-219 0 0,0 0-175 0 0,0 0-97 0 0,0 0-56 0 0,0 0-51 0 0,0 0-40 0 0,0 0-48 0 0,3-7-25 0 0,9-25 12 0 0,-8 24-15 0 0,-4 8-31 0 0,0 0-56 0 0,0 0-65 0 0,0 0-59 0 0,0 0-39 0 0,0 0-50 0 0,-4 22 630 0 0,-68 154-296 0 0,13-47-539 0 0,47-107 44 0 0,16-30 451 0 0,129-190-306 0 0,3 44-186 0 0,-135 154-147 0 0,0 0 0 0 0,0 0 0 0 0,0 1 0 0 0,0-1 0 0 0,0 0 0 0 0,0 0 0 0 0,0 0 0 0 0,0 1 0 0 0,-1-1 0 0 0,1 1 0 0 0,0-1 0 0 0,0 1 0 0 0,0-1 0 0 0,-1 1 0 0 0,1-1 0 0 0,0 1 0 0 0,0 0 0 0 0,-1-1 0 0 0,1 1 0 0 0,-1 0 0 0 0,1-1 0 0 0,0 1 0 0 0,-1 0 0 0 0,1 0 0 0 0,-1 0 0 0 0,0 0 0 0 0,1-1 0 0 0,-1 1 0 0 0,0 0 0 0 0,0 0 0 0 0,1 0 0 0 0,-1 0 0 0 0,0 0 0 0 0,0 0 0 0 0,0 0 0 0 0,0 0 0 0 0,0 0 0 0 0,0 0 0 0 0,0 0 0 0 0,-1 0 0 0 0,1-1 0 0 0,0 2 1 0 0,2 142 152 0 0,-2-143-150 0 0,0 0-1 0 0,0-1 0 0 0,0 1 1 0 0,0 0-1 0 0,1 0 1 0 0,-1-1-1 0 0,0 1 0 0 0,0 0 1 0 0,1-1-1 0 0,-1 1 0 0 0,1 0 1 0 0,-1-1-1 0 0,0 1 0 0 0,1 0 1 0 0,-1-1-1 0 0,1 1 1 0 0,-1-1-1 0 0,1 1 0 0 0,0-1 1 0 0,-1 1-1 0 0,1-1 0 0 0,-1 1 1 0 0,1-1-1 0 0,0 0 1 0 0,-1 1-1 0 0,1-1 0 0 0,0 0 1 0 0,0 0-1 0 0,-1 0 0 0 0,1 1 1 0 0,0-1-1 0 0,0 0 1 0 0,-1 0-1 0 0,1 0 0 0 0,0 0 1 0 0,0 0-1 0 0,-1 0 0 0 0,1 0 1 0 0,0 0-1 0 0,0-1 1 0 0,-1 1-1 0 0,1 0 0 0 0,0 0 1 0 0,-1-1-1 0 0,1 1 0 0 0,0 0 1 0 0,-1-1-1 0 0,1 1 1 0 0,0-1-1 0 0,-1 1 0 0 0,1-1 1 0 0,-1 1-1 0 0,1-1 0 0 0,-1 1-1 0 0,41-27 85 0 0,1-16-71 0 0,2 2 0 0 0,2 2 1 0 0,27-18-15 0 0,-73 57-1 0 0,0-1 0 0 0,1 1 0 0 0,-1-1 0 0 0,0 1 0 0 0,1-1 1 0 0,-1 1-1 0 0,0-1 0 0 0,1 1 0 0 0,-1-1 0 0 0,1 1 0 0 0,-1-1 0 0 0,0 1 1 0 0,1-1-1 0 0,-1 1 0 0 0,1 0 0 0 0,-1-1 0 0 0,1 1 0 0 0,0 0 0 0 0,-1 0 1 0 0,1-1-1 0 0,-1 1 0 0 0,1 0 0 0 0,-1 0 0 0 0,1 0 0 0 0,0 0 0 0 0,-1-1 1 0 0,1 1-1 0 0,0 0 0 0 0,-1 0 0 0 0,1 0 0 0 0,-1 0 0 0 0,1 1 0 0 0,0-1 1 0 0,-1 0-1 0 0,1 0 0 0 0,-1 0 0 0 0,1 0 0 0 0,0 1 0 0 0,-1-1 1 0 0,1 0-1 0 0,-1 1 0 0 0,1-1 0 0 0,-1 0 0 0 0,1 1 0 0 0,-1-1 0 0 0,1 0 1 0 0,-1 1-1 0 0,1-1 0 0 0,-1 1 0 0 0,0-1 0 0 0,1 1 0 0 0,-1-1 0 0 0,0 1 1 0 0,1-1-1 0 0,-1 1 0 0 0,0 0 0 0 0,0-1 0 0 0,0 1 0 0 0,1-1 0 0 0,-1 1 1 0 0,0 0-1 0 0,0-1 0 0 0,0 1 0 0 0,0 0 1 0 0,14 241 221 0 0,-5-218 256 0 0,-1-5-3091 0 0,-6-7-8984 0 0,-2-12-484 0 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2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53 324 14075 0 0,'0'0'3226'0'0,"0"0"-1640"0"0,0 0-691 0 0,0 0-34 0 0,0 0 27 0 0,0 0-61 0 0,0 0-173 0 0,0 0-220 0 0,0 0-144 0 0,0 0-80 0 0,0 0-20 0 0,0 0 3 0 0,1 27-22 0 0,4 85-46 0 0,0 179 357 0 0,-4-287-450 0 0,-1 0 0 0 0,1 1 0 0 0,-1-1 0 0 0,0 0 0 0 0,-1 1 0 0 0,1-1 0 0 0,-1 0 0 0 0,0 1 0 0 0,0-1 0 0 0,0 0 0 0 0,-1 0 0 0 0,1 0 0 0 0,-1 0 0 0 0,0 0 0 0 0,0 0 0 0 0,0-1 0 0 0,-1 1 0 0 0,1-1 0 0 0,-1 1 0 0 0,0-1 0 0 0,0 0 0 0 0,-3 3-32 0 0,4-7 30 0 0,0 0 1 0 0,1 0-1 0 0,-1 0 0 0 0,0 0 0 0 0,0-1 1 0 0,1 1-1 0 0,-1 0 0 0 0,1-1 1 0 0,-1 1-1 0 0,1-1 0 0 0,-1 1 1 0 0,1-1-1 0 0,0 0 0 0 0,0 1 1 0 0,0-1-1 0 0,0 0 0 0 0,0 0 1 0 0,0 0-1 0 0,0 0 0 0 0,1 0 1 0 0,-1 0-1 0 0,1 0 0 0 0,0 0 1 0 0,-1 0-1 0 0,1 0 0 0 0,0 0 1 0 0,0 0-1 0 0,0-1 0 0 0,0 1 1 0 0,1 0-1 0 0,-1 0 0 0 0,0 0 1 0 0,1 0-1 0 0,0 0 0 0 0,-1 0 1 0 0,1 0-1 0 0,0 0-30 0 0,-1-6 63 0 0,4-19-42 0 0,1 0-1 0 0,1 0 0 0 0,2 1 0 0 0,0 0 0 0 0,2 0 0 0 0,0 1 0 0 0,2 0 0 0 0,1 1 0 0 0,1 0 1 0 0,1 1-1 0 0,1 1 0 0 0,17-19-20 0 0,-5 4 30 0 0,1 2 1 0 0,2 1 0 0 0,1 2 0 0 0,1 0-1 0 0,2 3 1 0 0,1 1 0 0 0,21-12-31 0 0,-54 38 12 0 0,1-1 1 0 0,0 0-1 0 0,0 1 1 0 0,1 0-1 0 0,-1 0 1 0 0,0 1-1 0 0,1-1 1 0 0,-1 1-1 0 0,1 0 1 0 0,0 0-1 0 0,-1 0 1 0 0,1 0-1 0 0,0 1 1 0 0,-1 0-1 0 0,1 0 1 0 0,4 1-13 0 0,-6 1 12 0 0,-1 1 1 0 0,1 0 0 0 0,-1 0-1 0 0,0-1 1 0 0,0 1 0 0 0,0 1-1 0 0,0-1 1 0 0,0 0 0 0 0,-1 0 0 0 0,1 1-1 0 0,-1-1 1 0 0,0 1 0 0 0,0-1-1 0 0,0 1 1 0 0,-1-1 0 0 0,1 1-1 0 0,-1 0 1 0 0,0-1 0 0 0,0 1 0 0 0,0 0-1 0 0,-1 0-12 0 0,1 16 63 0 0,-2 1 0 0 0,0-1-1 0 0,-2 1 1 0 0,0-1-1 0 0,-1 0 1 0 0,-1-1 0 0 0,-1 1-1 0 0,0-1 1 0 0,-2 0-1 0 0,0-1 1 0 0,-1 0 0 0 0,-1 0-1 0 0,0-1 1 0 0,-2-1-1 0 0,0 0 1 0 0,0-1 0 0 0,-4 2-63 0 0,11-11-37 0 0,1-1 1 0 0,-2 0 0 0 0,1-1 0 0 0,0 1 0 0 0,-1-1-1 0 0,0-1 1 0 0,0 1 0 0 0,0-1 0 0 0,0 0 0 0 0,-1-1-1 0 0,1 0 1 0 0,-1 0 0 0 0,1 0 0 0 0,-1-1 0 0 0,0 0-1 0 0,1-1 1 0 0,-1 0 0 0 0,0 0 0 0 0,0 0 0 0 0,1-1-1 0 0,-4-1 37 0 0,7 1-159 0 0,1-1 0 0 0,-1 1-1 0 0,1-1 1 0 0,0 0 0 0 0,-1 0 0 0 0,1 0-1 0 0,0 0 1 0 0,1 0 0 0 0,-1-1-1 0 0,0 1 1 0 0,0-1 0 0 0,1 0-1 0 0,0 0 1 0 0,0 0 0 0 0,0 0 0 0 0,0 0-1 0 0,0 0 1 0 0,0-1 0 0 0,1 1-1 0 0,-1-1 1 0 0,1 1 0 0 0,0-1 0 0 0,0 1-1 0 0,1-1 1 0 0,-1 0 0 0 0,1 1-1 0 0,0-1 1 0 0,-1 0 0 0 0,2-2 159 0 0,-1-1-737 0 0,0 0 1 0 0,0 1-1 0 0,1-1 0 0 0,0 0 1 0 0,0 1-1 0 0,1-1 1 0 0,0 1-1 0 0,0 0 1 0 0,0-1-1 0 0,1 1 0 0 0,0 0 1 0 0,0 0-1 0 0,1 1 1 0 0,0-1-1 0 0,0 1 1 0 0,1-2 736 0 0,17-14-8625 0 0,-13 16 5431 0 0</inkml:trace>
  <inkml:trace contextRef="#ctx0" brushRef="#br0" timeOffset="470.113">401 438 0 0 0,'0'0'347'0'0,"0"0"1377"0"0,0 0 471 0 0,0 0 188 0 0,0 0 22 0 0,0 0-107 0 0,0 0-167 0 0,0 0-225 0 0,0 0-230 0 0,0 0-206 0 0,0 0-181 0 0,0 0-163 0 0,32 8-143 0 0,98 23-140 0 0,-61-36 275 0 0,-59 0-887 0 0,10-3-47 0 0,0-1 0 0 0,-1-1 1 0 0,0-1-1 0 0,0-1 0 0 0,-1 0 0 0 0,-1-1 0 0 0,0-1 0 0 0,0 0 0 0 0,-2-2 0 0 0,0 0 1 0 0,-1 0-1 0 0,0-1 0 0 0,-1-1 0 0 0,-1-1 0 0 0,-1 1 0 0 0,3-9-184 0 0,-13 23 11 0 0,1 0 0 0 0,-1 0 0 0 0,0 0 0 0 0,0 0 0 0 0,0 0 0 0 0,-1 0 0 0 0,0 0 0 0 0,1 0 0 0 0,-1 0 0 0 0,-1 0 0 0 0,1 0 0 0 0,-1 0 0 0 0,1 0 0 0 0,-1 0 0 0 0,0 0-1 0 0,0 0 1 0 0,-2-3-11 0 0,-39-20-195 0 0,35 26 163 0 0,1 0-1 0 0,0 1 1 0 0,-1 0 0 0 0,1 0 0 0 0,-1 0-1 0 0,1 1 1 0 0,0 0 0 0 0,-1 0 0 0 0,1 1 0 0 0,0 0-1 0 0,0 0 1 0 0,0 0 0 0 0,0 1 0 0 0,0 0 0 0 0,1 0-1 0 0,-1 0 1 0 0,1 1 0 0 0,0-1 0 0 0,-1 2 32 0 0,3-4-11 0 0,0 1 1 0 0,-1 1 0 0 0,1-1 0 0 0,0 0 0 0 0,0 1-1 0 0,0-1 1 0 0,1 1 0 0 0,-1 0 0 0 0,0 0 0 0 0,1 0 0 0 0,0 0-1 0 0,0 1 1 0 0,0-1 0 0 0,0 1 0 0 0,1-1 0 0 0,-1 1-1 0 0,1-1 1 0 0,0 1 0 0 0,0 0 0 0 0,0 0 0 0 0,0 0-1 0 0,1 0 1 0 0,0-1 0 0 0,-1 1 0 0 0,1 0 0 0 0,1 0-1 0 0,-1 0 1 0 0,1 1 10 0 0,3-1 13 0 0,0-1 0 0 0,0-1 0 0 0,0 1 0 0 0,0 0-1 0 0,1-1 1 0 0,-1 0 0 0 0,1 0 0 0 0,0 0 0 0 0,0-1 0 0 0,-1 0-1 0 0,1 0 1 0 0,0 0 0 0 0,0 0 0 0 0,0-1 0 0 0,0 1 0 0 0,0-1-1 0 0,0-1 1 0 0,0 1 0 0 0,5-2-13 0 0,3 2 31 0 0,89-11 189 0 0,-2 0 140 0 0,-98 12-353 0 0,-1 1 0 0 0,1-1 0 0 0,-1 1 0 0 0,1 0 1 0 0,-1-1-1 0 0,0 1 0 0 0,0 0 0 0 0,0 0 0 0 0,0 0 0 0 0,0 0 0 0 0,0 0 0 0 0,0 0 0 0 0,-1 0 0 0 0,1 0 0 0 0,-1 0 1 0 0,1 0-1 0 0,-1 0 0 0 0,0 0 0 0 0,0 0 0 0 0,0 0 0 0 0,0 1 0 0 0,0-1 0 0 0,0 0 0 0 0,-1 0 0 0 0,1 0 0 0 0,-1 0 1 0 0,0 1-8 0 0,1 2 21 0 0,-26 63 212 0 0,23-64-293 0 0,0 1 1 0 0,0 0 0 0 0,0 0-1 0 0,1 1 1 0 0,-1-1 0 0 0,1 0-1 0 0,1 1 1 0 0,-1-1-1 0 0,1 1 1 0 0,0 0 0 0 0,0-1-1 0 0,1 1 1 0 0,-1 0 0 0 0,1-1-1 0 0,1 1 1 0 0,-1 1 59 0 0,2-6-310 0 0,0 0 1 0 0,0 0-1 0 0,1 0 1 0 0,-1 0-1 0 0,0 0 0 0 0,0 0 1 0 0,1-1-1 0 0,-1 1 0 0 0,0-1 1 0 0,1 0-1 0 0,-1 0 1 0 0,0 0-1 0 0,1 0 0 0 0,-1 0 1 0 0,0 0-1 0 0,1-1 0 0 0,-1 1 1 0 0,0-1-1 0 0,1 1 1 0 0,-1-1-1 0 0,0 0 0 0 0,0 0 1 0 0,0 0-1 0 0,1 0 310 0 0,21-10-10030 0 0,-17 6 976 0 0</inkml:trace>
  <inkml:trace contextRef="#ctx0" brushRef="#br0" timeOffset="904.539">1255 391 4641 0 0,'0'0'1956'0'0,"0"0"-177"0"0,0 0 217 0 0,0 0 144 0 0,0 0-98 0 0,0 0-271 0 0,0 0-315 0 0,0 0-272 0 0,0 0-190 0 0,0 0-131 0 0,0 0-88 0 0,0 0-55 0 0,0 0-41 0 0,9 8-18 0 0,27 24-21 0 0,-35-31-588 0 0,1-1 0 0 0,-1 1 0 0 0,1 0 0 0 0,-1 0 0 0 0,1 0 0 0 0,-1-1 0 0 0,1 1 0 0 0,-1-1 0 0 0,1 1 0 0 0,0-1 0 0 0,-1 0 0 0 0,1 0 0 0 0,0 1 0 0 0,-1-1 0 0 0,1 0 0 0 0,0 0 0 0 0,-1-1 0 0 0,1 1 0 0 0,0 0 1 0 0,-1-1-1 0 0,1 1 0 0 0,0-1 0 0 0,-1 1 0 0 0,1-1 0 0 0,-1 0 0 0 0,1 1 0 0 0,-1-1 0 0 0,1 0 0 0 0,-1 0 0 0 0,0 0 0 0 0,1 0 0 0 0,0-2-52 0 0,8-3 270 0 0,0 1-171 0 0,0-1 0 0 0,-1 1-1 0 0,1-2 1 0 0,-1 0 0 0 0,0 0-1 0 0,-1 0 1 0 0,0-1 0 0 0,0 0-1 0 0,-1-1 1 0 0,0 0 0 0 0,0 0 0 0 0,-1 0-1 0 0,4-9-98 0 0,5-7 96 0 0,-11 20-87 0 0,0 0-1 0 0,-1 0 0 0 0,0 0 1 0 0,0-1-1 0 0,0 1 0 0 0,-1-1 1 0 0,0 0-1 0 0,0 1 0 0 0,0-1 1 0 0,-1 0-1 0 0,0 0 0 0 0,0 0 1 0 0,0 0-1 0 0,-1 0 0 0 0,0 0 1 0 0,0-1-9 0 0,-2 5-17 0 0,-1-1 1 0 0,1 1 0 0 0,-1-1 0 0 0,0 1 0 0 0,1 0-1 0 0,-1 0 1 0 0,0 0 0 0 0,0 1 0 0 0,-1-1 0 0 0,1 1-1 0 0,0-1 1 0 0,0 1 0 0 0,-1 0 0 0 0,1 0-1 0 0,-1 1 1 0 0,1-1 0 0 0,-1 1 0 0 0,1-1 0 0 0,-1 1-1 0 0,1 0 1 0 0,-1 1 0 0 0,1-1 0 0 0,-1 1 0 0 0,1-1-1 0 0,-1 1 1 0 0,-1 1 16 0 0,-7 1-31 0 0,2 1 0 0 0,-1 0 0 0 0,1 1 0 0 0,-1 0 0 0 0,1 1 0 0 0,0 0 0 0 0,1 1 0 0 0,0 0 0 0 0,0 0 0 0 0,0 1 0 0 0,1 0 0 0 0,0 0 0 0 0,-5 8 31 0 0,8-9-48 0 0,0 1-1 0 0,1-1 1 0 0,0 1-1 0 0,0-1 1 0 0,1 1-1 0 0,0 0 1 0 0,0 1-1 0 0,1-1 1 0 0,0 0-1 0 0,0 1 1 0 0,1-1-1 0 0,0 1 1 0 0,0-1-1 0 0,1 1 1 0 0,1 0-1 0 0,-1 1 49 0 0,3-6-70 0 0,0 0-1 0 0,-1 0 0 0 0,1 0 0 0 0,0 0 1 0 0,1-1-1 0 0,-1 1 0 0 0,1-1 0 0 0,-1 0 1 0 0,1 0-1 0 0,0-1 0 0 0,0 1 0 0 0,0-1 1 0 0,1 1-1 0 0,-1-1 0 0 0,1-1 1 0 0,-1 1-1 0 0,1-1 0 0 0,-1 0 0 0 0,1 0 1 0 0,0 0-1 0 0,0 0 0 0 0,-1-1 0 0 0,1 0 1 0 0,0 0-1 0 0,0 0 0 0 0,0 0 71 0 0,8 0-618 0 0,1 0 0 0 0,-1-1 0 0 0,1 0-1 0 0,-1 0 1 0 0,0-2 0 0 0,0 0 0 0 0,0 0 0 0 0,0-1-1 0 0,2-2 619 0 0,44-21-6070 0 0,-23 6-3276 0 0,-27 13 6021 0 0</inkml:trace>
  <inkml:trace contextRef="#ctx0" brushRef="#br0" timeOffset="1250.621">1743 118 2977 0 0,'0'0'6606'0'0,"0"0"-2585"0"0,0 0-1399 0 0,0 0-663 0 0,0 0-553 0 0,0 0-382 0 0,0 0-222 0 0,0 0-112 0 0,0 0-125 0 0,0 0-95 0 0,0 0-90 0 0,0 0-94 0 0,0 0-52 0 0,-5 20-51 0 0,-16 64-28 0 0,19-4 186 0 0,6-58-242 0 0,34 95 104 0 0,-38-116-194 0 0,0 1 0 0 0,1-1 0 0 0,-1 1 1 0 0,1-1-1 0 0,0 0 0 0 0,-1 0 0 0 0,1 1 0 0 0,0-1 1 0 0,0 0-1 0 0,-1 0 0 0 0,1 0 0 0 0,0 0 0 0 0,0 0 1 0 0,1 0-1 0 0,-1 0 0 0 0,0 0 0 0 0,0 0 1 0 0,0 0-1 0 0,1 0 0 0 0,-1-1 0 0 0,0 1 0 0 0,0-1 1 0 0,1 1-1 0 0,-1-1 0 0 0,1 1 0 0 0,-1-1 0 0 0,1 0 1 0 0,-1 0-1 0 0,0 0 0 0 0,1 1 0 0 0,-1-1 1 0 0,1-1-1 0 0,-1 1 0 0 0,1 0 0 0 0,-1 0 0 0 0,1 0 1 0 0,-1-1-1 0 0,0 1 0 0 0,1-1 0 0 0,-1 1 0 0 0,0-1 1 0 0,1 0-1 0 0,-1 1 0 0 0,0-1 0 0 0,0 0 1 0 0,0 0-1 0 0,1 0 0 0 0,-1 0 0 0 0,0 0 0 0 0,0 0 1 0 0,0 0-1 0 0,-1 0 0 0 0,1-1 0 0 0,0 1 0 0 0,0-1-9 0 0,120-207 1860 0 0,-78 136-1604 0 0,-37 62-2418 0 0,-10 14-2534 0 0,-3 4-5270 0 0,4-3-855 0 0</inkml:trace>
  <inkml:trace contextRef="#ctx0" brushRef="#br0" timeOffset="1503.007">2198 214 16764 0 0,'0'0'1240'0'0,"0"0"-896"0"0,0 0-32 0 0,0 0-64 0 0,0 0-96 0 0,0 0-184 0 0,0 0-240 0 0,0 0-288 0 0,0 0-552 0 0,0 0-841 0 0,0 0-1704 0 0,0 0-1896 0 0,0 0-368 0 0</inkml:trace>
  <inkml:trace contextRef="#ctx0" brushRef="#br0" timeOffset="1736.785">2102 0 14403 0 0,'0'0'3025'0'0,"0"0"-2169"0"0,0 0-336 0 0,0 0-200 0 0,0 0-264 0 0,0 0-344 0 0,0 0-320 0 0,0 0-384 0 0,0 0-825 0 0,0 0-1295 0 0,0 0-2089 0 0,0 0-1961 0 0</inkml:trace>
  <inkml:trace contextRef="#ctx0" brushRef="#br0" timeOffset="1984.533">2367 67 14603 0 0,'0'0'1921'0'0,"0"0"-685"0"0,0 0-237 0 0,0 0-136 0 0,0 0-215 0 0,0 0-224 0 0,0 0-180 0 0,0 0-113 0 0,0 0-65 0 0,-14 32-66 0 0,-41 99-41 0 0,45-68-96 0 0,13-57 108 0 0,-2-2 63 0 0,1-1-1 0 0,0 1 1 0 0,0 0-1 0 0,0 0 0 0 0,0-1 1 0 0,1 1-1 0 0,-1-1 1 0 0,1 0-1 0 0,0 1 0 0 0,0-1 1 0 0,0-1-1 0 0,0 1 1 0 0,0 0-1 0 0,1-1 0 0 0,0 1 1 0 0,-1-1-1 0 0,1 0 1 0 0,0-1-1 0 0,0 1 1 0 0,0-1-1 0 0,0 1 0 0 0,0-1 1 0 0,0 0-1 0 0,0-1 1 0 0,0 1-1 0 0,1-1 0 0 0,-1 1 1 0 0,0-1-1 0 0,0-1 1 0 0,1 1-1 0 0,-1-1 0 0 0,0 1 1 0 0,0-1-1 0 0,0 0 1 0 0,0-1-1 0 0,0 1 0 0 0,0-1 1 0 0,0 1-1 0 0,0-1 1 0 0,0-1-1 0 0,-1 1 0 0 0,1 0 1 0 0,-1-1-1 0 0,2-2-33 0 0,-1 0 129 0 0,-1-1 0 0 0,-1 0-1 0 0,1 0 1 0 0,-1 0 0 0 0,0 0 0 0 0,-1-1-1 0 0,1 1 1 0 0,-1-1 0 0 0,0 1 0 0 0,-1-1-1 0 0,0 1 1 0 0,0-1 0 0 0,0 1-1 0 0,-1-1 1 0 0,0 0-129 0 0,0 2-11 0 0,0 1 0 0 0,0 0 0 0 0,0 0-1 0 0,-1-1 1 0 0,0 1 0 0 0,0 0 0 0 0,0 1 0 0 0,0-1-1 0 0,-1 0 1 0 0,1 1 0 0 0,-1-1 0 0 0,0 1 0 0 0,0 0-1 0 0,0 0 1 0 0,0 0 0 0 0,-1 0 0 0 0,1 0 0 0 0,-1 1 0 0 0,0 0-1 0 0,0 0 1 0 0,0 0 0 0 0,0 0 0 0 0,0 0 0 0 0,0 1-1 0 0,0 0 12 0 0,-42-8-9554 0 0,38 9 3127 0 0,5 3-1641 0 0</inkml:trace>
  <inkml:trace contextRef="#ctx0" brushRef="#br0" timeOffset="2220.512">2607 203 13979 0 0,'0'0'3964'0'0,"0"0"-2304"0"0,0 0-869 0 0,0 0-173 0 0,0 0-125 0 0,0 0-85 0 0,0 0-75 0 0,0 0-84 0 0,0 0-72 0 0,0 0-45 0 0,0 0-46 0 0,0 0-19 0 0,9 18-7 0 0,33 57-3 0 0,-3-45 201 0 0,-32-29-177 0 0,6 1 53 0 0,0-1-1 0 0,0-1 1 0 0,0-1-1 0 0,1 0 1 0 0,-1 0-1 0 0,0-1 1 0 0,-1-1-1 0 0,1 0 1 0 0,0-1-1 0 0,-1 0 1 0 0,1-1-1 0 0,-1 0 1 0 0,-1-1-1 0 0,1-1 1 0 0,-1 0-1 0 0,0 0 1 0 0,-1-1-1 0 0,1 0 1 0 0,-1-1-1 0 0,-1 0 1 0 0,0-1-1 0 0,0 0 1 0 0,-1 0 0 0 0,-1-1-1 0 0,1 0-133 0 0,34-65-363 0 0,-40 39-3954 0 0,-7 29-6624 0 0,4 4-189 0 0</inkml:trace>
  <inkml:trace contextRef="#ctx0" brushRef="#br0" timeOffset="2484.315">3255 11 16396 0 0,'0'0'2172'0'0,"0"0"-690"0"0,0 0-353 0 0,0 0-263 0 0,0 0-202 0 0,0 0-139 0 0,0 0-86 0 0,0 0-107 0 0,0 0-92 0 0,0 0-61 0 0,0 0-67 0 0,0 0-44 0 0,-28 19-48 0 0,-83 55-35 0 0,84-52-18 0 0,30-19 27 0 0,-1-1 0 0 0,1 1 1 0 0,-1-1-1 0 0,1 0 0 0 0,0 0 0 0 0,0 0 1 0 0,0-1-1 0 0,0 1 0 0 0,0 0 1 0 0,0-1-1 0 0,1 0 0 0 0,-1 0 0 0 0,0 0 1 0 0,1 0-1 0 0,-1-1 0 0 0,1 1 0 0 0,-1-1 1 0 0,1 0-1 0 0,-1 0 0 0 0,1 0 6 0 0,10 2-28 0 0,2 1 17 0 0,-8-3 3 0 0,-1 1 1 0 0,1 0-1 0 0,0 0 0 0 0,0 1 0 0 0,-1 0 0 0 0,1 0 0 0 0,-1 1 0 0 0,1 0 0 0 0,-1 1 0 0 0,0-1 0 0 0,0 1 1 0 0,-1 1-1 0 0,1-1 0 0 0,-1 1 0 0 0,4 4 8 0 0,-9-8-19 0 0,1 1-1 0 0,-1 0 1 0 0,1 1 0 0 0,-1-1 0 0 0,1 0 0 0 0,-1 0 0 0 0,0 1-1 0 0,0-1 1 0 0,0 0 0 0 0,-1 1 0 0 0,1-1 0 0 0,-1 1-1 0 0,1-1 1 0 0,-1 1 0 0 0,0-1 0 0 0,0 1 0 0 0,0 0-1 0 0,0-1 1 0 0,0 1 0 0 0,0-1 0 0 0,-1 1 0 0 0,1-1-1 0 0,-1 1 1 0 0,0-1 0 0 0,0 1 0 0 0,0-1 0 0 0,0 0 0 0 0,0 0-1 0 0,0 1 1 0 0,-1-1 0 0 0,1 0 0 0 0,-1 0 0 0 0,0 0-1 0 0,1 0 1 0 0,-2 0 19 0 0,-35 28-2500 0 0,-4-15-3964 0 0,27-11 326 0 0,6 0-2392 0 0</inkml:trace>
  <inkml:trace contextRef="#ctx0" brushRef="#br0" timeOffset="2920.06">2141 276 0 0 0,'0'0'0'0'0,"0"0"0"0"0</inkml:trace>
  <inkml:trace contextRef="#ctx0" brushRef="#br0" timeOffset="3188.316">2141 276 0 0 0,'-6'-32'2497'0'0,"6"31"-692"0"0,0 1-74 0 0,0 0-197 0 0,0 0-162 0 0,0 0-93 0 0,0 0-48 0 0,0 0-23 0 0,0 0-46 0 0,0 0-51 0 0,0 0-59 0 0,0 0-73 0 0,0 0-67 0 0,0 0-62 0 0,0 0-65 0 0,0 0-81 0 0,0 0-64 0 0,0 0-89 0 0,0 0-92 0 0,0 0-55 0 0,-5 19 2435 0 0,-19 88-2961 0 0,24-91-2839 0 0,1-11-1211 0 0,1-1-3337 0 0,0-4-2832 0 0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0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102 291 8178 0 0,'0'0'1172'0'0,"0"0"-232"0"0,0 0-254 0 0,0 0 38 0 0,0 0 201 0 0,0 0 156 0 0,0 0 102 0 0,0 0-35 0 0,0 0-84 0 0,0 0-92 0 0,0 0-100 0 0,19-8-78 0 0,115-50 538 0 0,-28 7-27 0 0,-1 0-116 0 0,2 5 1 0 0,74-20-1190 0 0,-179 65 9 0 0,-1 0 0 0 0,1-1 0 0 0,0 1 0 0 0,1 0 0 0 0,-1 0 1 0 0,0 1-1 0 0,0-1 0 0 0,0 0 0 0 0,0 1 0 0 0,1-1 1 0 0,-1 1-1 0 0,0 0 0 0 0,1 0 0 0 0,-1 0 0 0 0,0 0 0 0 0,1 0 1 0 0,-1 0-1 0 0,0 1 0 0 0,0-1 0 0 0,1 1 0 0 0,-1 0 0 0 0,0-1 1 0 0,0 1-1 0 0,0 0 0 0 0,0 0 0 0 0,0 0 0 0 0,0 1 0 0 0,0-1 1 0 0,0 0-1 0 0,0 1 0 0 0,-1-1 0 0 0,1 1 0 0 0,-1 0 1 0 0,1-1-1 0 0,-1 1 0 0 0,1 0 0 0 0,-1 0 0 0 0,0 0 0 0 0,0 0 1 0 0,0 0-1 0 0,0 0-9 0 0,6 25 88 0 0,-2-1-1 0 0,0 1 1 0 0,-2 0 0 0 0,-1 0 0 0 0,-1 0 0 0 0,-2 11-88 0 0,2 24 43 0 0,11 151 392 0 0,26 122-435 0 0,-36-322 7 0 0,2 19 33 0 0,1-1-1 0 0,1 0 1 0 0,2-1-1 0 0,1 0 1 0 0,2 0-1 0 0,1 1-39 0 0,4-5 1302 0 0,-30-52-531 0 0,2 9-759 0 0,0 1 0 0 0,-1 0 0 0 0,0 0 0 0 0,-1 2 0 0 0,-1-1 1 0 0,-1 2-1 0 0,0 0 0 0 0,0 1 0 0 0,-2 0 0 0 0,1 2 0 0 0,-1 0 0 0 0,-1 1 1 0 0,0 1-1 0 0,0 0 0 0 0,0 2 0 0 0,-1 0 0 0 0,0 1 0 0 0,0 1 0 0 0,0 1 0 0 0,-6 0-12 0 0,-5 5-16 0 0,0 1-1 0 0,0 1 1 0 0,1 2-1 0 0,0 1 1 0 0,0 1-1 0 0,1 1 1 0 0,0 2-1 0 0,0 1 1 0 0,1 1-1 0 0,1 2 1 0 0,0 0-1 0 0,2 2 1 0 0,-1 1-1 0 0,2 1 1 0 0,0 1-1 0 0,2 1 1 0 0,0 1-1 0 0,-17 23 17 0 0,32-39-165 0 0,1 0-1 0 0,0 0 1 0 0,1 1-1 0 0,-1-1 1 0 0,1 1-1 0 0,0 0 1 0 0,1 1 0 0 0,0-1-1 0 0,0 1 1 0 0,1 0-1 0 0,0 0 1 0 0,0 0-1 0 0,1 0 1 0 0,0 1 0 0 0,0-1-1 0 0,1 0 1 0 0,0 1-1 0 0,0 0 1 0 0,1-1-1 0 0,0 3 166 0 0,32 15-6459 0 0,-6-22-4252 0 0,-14-4 2792 0 0</inkml:trace>
  <inkml:trace contextRef="#ctx0" brushRef="#br0" timeOffset="266.318">304 707 17356 0 0,'0'0'1641'0'0,"0"0"-654"0"0,0 0-340 0 0,0 0 49 0 0,0 0 139 0 0,0 0 77 0 0,0 0-22 0 0,0 0-134 0 0,33-7-164 0 0,110-26-136 0 0,344-89 400 0 0,-336 104-4571 0 0,-140 24 1409 0 0,-6 3-5029 0 0,-3-2-1628 0 0</inkml:trace>
  <inkml:trace contextRef="#ctx0" brushRef="#br0" timeOffset="654.614">1342 836 5281 0 0,'0'0'5265'0'0,"0"0"-2938"0"0,0 0-948 0 0,0 0-44 0 0,0 0 7 0 0,0 0-135 0 0,0 0-202 0 0,0 0-191 0 0,-8 32-186 0 0,-28 101-128 0 0,13-41 955 0 0,11-59 596 0 0,12-32-1692 0 0,0-1 88 0 0,0-12 1157 0 0,0-5-1252 0 0,15-124 816 0 0,-4 106-1091 0 0,1 0 0 0 0,3 0 0 0 0,0 2 0 0 0,2-1 0 0 0,5-4-77 0 0,-7 16 11 0 0,-3 1-11 0 0,1 1 0 0 0,0 1 0 0 0,2 0 0 0 0,1 1 0 0 0,0 0 0 0 0,1 1 1 0 0,17-12-1 0 0,-21 65-7677 0 0,-13-25 2128 0 0,2-3-6140 0 0</inkml:trace>
  <inkml:trace contextRef="#ctx0" brushRef="#br0" timeOffset="1001.763">1797 703 12139 0 0,'0'0'2064'0'0,"0"0"-481"0"0,0 0-256 0 0,0 0-115 0 0,0 0-208 0 0,0 0-227 0 0,0 0-147 0 0,0 0-155 0 0,0 0-147 0 0,0 0-106 0 0,0 0-69 0 0,0 0-29 0 0,0 0-29 0 0,-24 32-9 0 0,-72 99-6 0 0,73-83-6 0 0,22-44-57 0 0,1-1 1 0 0,0 1-1 0 0,0 0 1 0 0,0 0-1 0 0,1 0 1 0 0,-1 0-1 0 0,1-1 1 0 0,0 1 0 0 0,0 0-1 0 0,1-1 1 0 0,-1 1-1 0 0,1 0 1 0 0,-1-1-1 0 0,1 0 1 0 0,0 1-1 0 0,1-1 1 0 0,-1 0-1 0 0,0 0 1 0 0,1 0-1 0 0,0-1 1 0 0,-1 1-1 0 0,1 0 1 0 0,0-1-1 0 0,0 0 1 0 0,1 0-1 0 0,-1 0 1 0 0,0 0 0 0 0,1 0-1 0 0,-1-1 1 0 0,1 1-1 0 0,0-1 1 0 0,-1 0-1 0 0,1 0 1 0 0,0-1-1 0 0,0 1-17 0 0,5-1 104 0 0,0 1-1 0 0,0-2 1 0 0,0 1 0 0 0,0-1-1 0 0,-1 0 1 0 0,1-1-1 0 0,0 0 1 0 0,0-1 0 0 0,-1 0-1 0 0,0 0 1 0 0,1-1-1 0 0,-1 0 1 0 0,0 0-1 0 0,-1-1 1 0 0,1 0 0 0 0,-1 0-1 0 0,0 0 1 0 0,0-1-1 0 0,-1-1 1 0 0,0 1 0 0 0,0-1-1 0 0,0 0 1 0 0,-1 0-1 0 0,0 0 1 0 0,0-1 0 0 0,-1 0-1 0 0,0 0 1 0 0,0 0-1 0 0,-1-1 1 0 0,0 1-1 0 0,-1-1 1 0 0,1 1 0 0 0,-2-1-1 0 0,1 0 1 0 0,-1 0-1 0 0,-1 0 1 0 0,0 0 0 0 0,0 0-1 0 0,0 0 1 0 0,-2-2-104 0 0,1 6-63 0 0,0 1 0 0 0,-1-1 1 0 0,0 1-1 0 0,0 0 0 0 0,0 0 0 0 0,0 0 1 0 0,-1 0-1 0 0,1 0 0 0 0,-1 0 0 0 0,0 1 1 0 0,0-1-1 0 0,0 1 0 0 0,-1 0 1 0 0,1 0-1 0 0,-1 0 0 0 0,-2-1 63 0 0,-45-13-4941 0 0,45 17 3585 0 0,-16 1-7875 0 0,12 2-1367 0 0</inkml:trace>
  <inkml:trace contextRef="#ctx0" brushRef="#br0" timeOffset="1468.331">2060 1057 12651 0 0,'0'0'3546'0'0,"0"0"-1456"0"0,0 0-433 0 0,0 0-24 0 0,0 0-254 0 0,0 0-313 0 0,0 0-215 0 0,0 0-200 0 0,0 0-167 0 0,0 0-146 0 0,0 0-60 0 0,0 0-71 0 0,0 0-64 0 0,10-27 2 0 0,31-84-54 0 0,-40 104-83 0 0,1 1 1 0 0,1-1-1 0 0,-1 1 1 0 0,1 0-1 0 0,0 0 1 0 0,0 0-1 0 0,1 1 1 0 0,-1-1-1 0 0,1 1 0 0 0,1-1 1 0 0,-1 1-1 0 0,1 1 1 0 0,0-1-1 0 0,3-2-8 0 0,9-8 11 0 0,-13 11-25 0 0,0 0-1 0 0,0 0 1 0 0,0 1-1 0 0,0-1 1 0 0,1 1 0 0 0,0 0-1 0 0,-1 0 1 0 0,1 1-1 0 0,0-1 1 0 0,0 1 0 0 0,0 0-1 0 0,1 0 1 0 0,-1 1-1 0 0,0 0 1 0 0,1-1-1 0 0,3 1 15 0 0,-7 35-150 0 0,-15 43 376 0 0,15-76-212 0 0,-1 0 0 0 0,0 0-1 0 0,1 0 1 0 0,-1 0 0 0 0,1 0-1 0 0,-1 0 1 0 0,1 0-1 0 0,0 0 1 0 0,-1-1 0 0 0,1 1-1 0 0,0 0 1 0 0,-1-1-1 0 0,1 0 1 0 0,0 1 0 0 0,0-1-1 0 0,0 0 1 0 0,-1 0 0 0 0,1 0-1 0 0,0 0 1 0 0,0 0-1 0 0,0 0 1 0 0,-1-1 0 0 0,1 1-1 0 0,0-1 1 0 0,0 1-1 0 0,-1-1 1 0 0,1 1 0 0 0,0-1-1 0 0,0-1-13 0 0,147-85 442 0 0,-96 57-413 0 0,-52 29-28 0 0,-1 1 0 0 0,0 0-1 0 0,1 0 1 0 0,-1 0 0 0 0,0-1 0 0 0,1 1 0 0 0,-1 0-1 0 0,0 0 1 0 0,1 0 0 0 0,-1 0 0 0 0,1 0 0 0 0,-1 0-1 0 0,0 0 1 0 0,1 0 0 0 0,-1 0 0 0 0,0 0-1 0 0,1 0 1 0 0,-1 0 0 0 0,0 0 0 0 0,1 0 0 0 0,-1 0-1 0 0,1 0 1 0 0,-1 1 0 0 0,0-1 0 0 0,1 0 0 0 0,-1 0-1 0 0,0 0 1 0 0,0 0 0 0 0,1 1 0 0 0,-1-1 0 0 0,0 0-1 0 0,1 0 1 0 0,-1 1 0 0 0,0-1 0 0 0,0 0 0 0 0,1 0-1 0 0,-1 1 1 0 0,0-1 0 0 0,0 0 0 0 0,0 1 0 0 0,0-1-1 0 0,1 0 1 0 0,-1 1 0 0 0,0-1 0 0 0,0 1-1 0 0,0-1 1 0 0,0 0 0 0 0,0 1 0 0 0,0-1 0 0 0,0 0-1 0 0,0 1 1 0 0,0-1 0 0 0,0 0 0 0 0,0 1 0 0 0,0-1-1 0 0,0 1 1 0 0,0-1 0 0 0,0 0 0 0 0,-1 1 0 0 0,1-1-1 0 0,0 0 1 0 0,0 1-1 0 0,-1 7 34 0 0,1-1-24 0 0,0 1 0 0 0,0-1 1 0 0,0 1-1 0 0,1 0 1 0 0,0-1-1 0 0,1 1 1 0 0,-1-1-1 0 0,1 0 0 0 0,1 0 1 0 0,0 1-1 0 0,2 3-10 0 0,-3-8-171 0 0,0-1-1 0 0,0 1 0 0 0,0-1 1 0 0,0 0-1 0 0,1 0 0 0 0,-1 0 1 0 0,1 0-1 0 0,-1 0 1 0 0,1-1-1 0 0,0 1 0 0 0,-1-1 1 0 0,1 1-1 0 0,0-1 0 0 0,0 0 1 0 0,0 0-1 0 0,0-1 1 0 0,0 1-1 0 0,1 0 0 0 0,-1-1 1 0 0,0 0 171 0 0,18 1-4208 0 0,-15-1 1138 0 0,2 0-6321 0 0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0 4881 0 0,'0'0'1890'0'0,"0"0"-367"0"0,0 0-139 0 0,0 0 115 0 0,0 0 115 0 0,0 0-33 0 0,0 0-196 0 0,0 0-236 0 0,0 0-230 0 0,0 0-168 0 0,0 0-124 0 0,0 0-103 0 0,0 0-81 0 0,-25 2-55 0 0,-83 7-7 0 0,33 14 440 0 0,55-13-508 0 0,-111 64 1614 0 0,131-74-1919 0 0,-1 1 1 0 0,1-1 0 0 0,-1 1-1 0 0,0 0 1 0 0,1-1 0 0 0,-1 1-1 0 0,1-1 1 0 0,0 1-1 0 0,-1 0 1 0 0,1-1 0 0 0,-1 1-1 0 0,1 0 1 0 0,0 0-1 0 0,0-1 1 0 0,-1 1 0 0 0,1 0-1 0 0,0 0 1 0 0,0-1 0 0 0,0 1-1 0 0,0 0 1 0 0,0 0-1 0 0,0-1 1 0 0,0 1 0 0 0,0 0-1 0 0,0 0 1 0 0,0-1 0 0 0,0 1-1 0 0,1 0 1 0 0,-1 0-1 0 0,0-1 1 0 0,0 1 0 0 0,1 0-1 0 0,-1 0 1 0 0,1-1 0 0 0,-1 1-1 0 0,0-1 1 0 0,1 1-1 0 0,-1 0 1 0 0,1-1 0 0 0,0 1-1 0 0,-1-1 1 0 0,1 1-1 0 0,-1-1 1 0 0,1 1 0 0 0,0-1-1 0 0,-1 0 1 0 0,1 1 0 0 0,0-1-1 0 0,0 0 1 0 0,-1 1-1 0 0,1-1 1 0 0,0 0 0 0 0,0 0-1 0 0,0 0-8 0 0,41 20 139 0 0,37-1 80 0 0,-63-17-181 0 0,-1 1 1 0 0,1 1-1 0 0,-1 0 1 0 0,0 1-1 0 0,0 1 1 0 0,0 0-1 0 0,9 7-38 0 0,-23-11 31 0 0,1 0 1 0 0,-1 0-1 0 0,0 1 0 0 0,0-1 0 0 0,0 1 1 0 0,-1-1-1 0 0,1 1 0 0 0,0 0 1 0 0,-1-1-1 0 0,0 1 0 0 0,1 0 1 0 0,-1-1-1 0 0,0 1 0 0 0,0-1 0 0 0,-1 1 1 0 0,1 0-1 0 0,-1-1 0 0 0,1 1 1 0 0,-1 0-1 0 0,0-1 0 0 0,0 1 0 0 0,0-1 1 0 0,0 0-1 0 0,0 1 0 0 0,0-1 1 0 0,-1 0-1 0 0,1 0 0 0 0,-1 1 0 0 0,0-1 1 0 0,0-1-1 0 0,0 1 0 0 0,0 0 1 0 0,0 0-1 0 0,0-1 0 0 0,0 1 1 0 0,0-1-1 0 0,-1 1 0 0 0,1-1 0 0 0,0 0 1 0 0,-2 0-32 0 0,1 2-2 0 0,-160 106 74 0 0,22-31-1970 0 0,142-81-4150 0 0,67-52-7344 0 0,-52 47 8316 0 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11658 0 0,'0'0'3093'0'0,"0"0"-1230"0"0,0 0-544 0 0,0 0-83 0 0,0 0 13 0 0,0 0-41 0 0,0 0-178 0 0,0 0-224 0 0,0 0-220 0 0,0 0-161 0 0,0 0-53 0 0,0 0-32 0 0,0 0 2 0 0,-1 12-21 0 0,-15 234 1404 0 0,17-171-1559 0 0,0-9-90 0 0,-2-1 0 0 0,-2 0 0 0 0,-4 1 0 0 0,-6 19-76 0 0,-4 15-332 0 0,17-100 84 0 0,0 0-131 0 0,0 0-146 0 0,0 0-134 0 0,0 0-101 0 0,3-10-972 0 0,34-44-4774 0 0,-9 15-3500 0 0,-20 25 3110 0 0</inkml:trace>
  <inkml:trace contextRef="#ctx0" brushRef="#br0" timeOffset="244.738">334 417 10554 0 0,'0'0'2179'0'0,"0"0"-614"0"0,0 0-200 0 0,0 0 65 0 0,0 0-6 0 0,0 0-161 0 0,0 0-228 0 0,-17 33-228 0 0,-49 103-222 0 0,39-70 112 0 0,24-22-852 0 0,16-44-5921 0 0,-6-3-1930 0 0,-1-1-661 0 0</inkml:trace>
  <inkml:trace contextRef="#ctx0" brushRef="#br0" timeOffset="481.597">319 71 15443 0 0,'0'0'1601'0'0,"0"0"-969"0"0,0 0-456 0 0,0 0-232 0 0,0 0-288 0 0,0 0-176 0 0,0 0-193 0 0,0 0-383 0 0,0 0-560 0 0,0 0-1329 0 0,0 0-1776 0 0,0 0-960 0 0</inkml:trace>
  <inkml:trace contextRef="#ctx0" brushRef="#br0" timeOffset="921.358">591 351 8610 0 0,'0'0'5064'0'0,"0"0"-2765"0"0,0 0-966 0 0,0 0-126 0 0,0 0-124 0 0,0 0-220 0 0,0 0-241 0 0,-25 33-212 0 0,-76 106-151 0 0,72-76-23 0 0,30-56-195 0 0,1-2-14 0 0,1 0 0 0 0,-1 0-1 0 0,1 0 1 0 0,0 0 0 0 0,0 0-1 0 0,0-1 1 0 0,1 0 0 0 0,0 1-1 0 0,-1-1 1 0 0,1-1 0 0 0,1 1-1 0 0,-1 0 1 0 0,1-1 0 0 0,-1 0-1 0 0,1 0 1 0 0,0-1 0 0 0,0 1-1 0 0,0-1 1 0 0,0 0 0 0 0,1 0 0 0 0,-1-1-1 0 0,1 1 1 0 0,-1-1 0 0 0,1 0-1 0 0,-1-1 1 0 0,1 0 0 0 0,-1 0-1 0 0,1 0 1 0 0,0 0 0 0 0,3-1-27 0 0,10-2 141 0 0,0 0 0 0 0,1-1 0 0 0,-2-1 0 0 0,1-1 1 0 0,0-1-1 0 0,-1 0 0 0 0,-1-1 0 0 0,1-1 0 0 0,-1-1 1 0 0,-1 0-1 0 0,1-2 0 0 0,-2 1 0 0 0,0-2 1 0 0,0 0-1 0 0,-1-1 0 0 0,-1 0 0 0 0,0-1 0 0 0,7-13-141 0 0,4-4 63 0 0,-1-1 0 0 0,-2-1-1 0 0,-1 0 1 0 0,-2-2 0 0 0,-1 0 0 0 0,2-12-63 0 0,-15 39-17 0 0,-1 0 1 0 0,0 0 0 0 0,-1 0 0 0 0,0-1 0 0 0,0 1-1 0 0,-1-1 1 0 0,0 1 0 0 0,0-1 0 0 0,-1 0 0 0 0,-1 1-1 0 0,0-1 1 0 0,0 0 0 0 0,-1 1 0 0 0,-2-10 16 0 0,3 17-6 0 0,-1-1 1 0 0,1 1 0 0 0,-1-1-1 0 0,1 1 1 0 0,-1 0 0 0 0,0 0 0 0 0,0 0-1 0 0,0 0 1 0 0,0 0 0 0 0,-1 0-1 0 0,1 0 1 0 0,0 1 0 0 0,-1-1-1 0 0,1 1 1 0 0,-1-1 0 0 0,0 1-1 0 0,1 0 1 0 0,-1 0 0 0 0,0 0-1 0 0,0 1 1 0 0,0-1 0 0 0,1 1-1 0 0,-1-1 1 0 0,0 1 0 0 0,0 0-1 0 0,0 0 1 0 0,0 0 0 0 0,0 1-1 0 0,0-1 1 0 0,1 1 0 0 0,-1-1-1 0 0,0 1 1 0 0,0 0 0 0 0,-1 1 5 0 0,-87 44-194 0 0,78-36 171 0 0,1 0 0 0 0,0 1 0 0 0,0 0 0 0 0,1 1 0 0 0,0 1 0 0 0,1-1 0 0 0,1 2 0 0 0,0-1 0 0 0,0 1 0 0 0,2 1 0 0 0,0 0 0 0 0,0 0 0 0 0,2 0 0 0 0,-1 0 0 0 0,2 1 0 0 0,0 0 0 0 0,1 0 0 0 0,1 0 0 0 0,0 0 0 0 0,2 1 0 0 0,-1-1 0 0 0,2 0 0 0 0,1 5 23 0 0,2-10-9 0 0,0 0 0 0 0,1-1 0 0 0,1 1 0 0 0,0-1 0 0 0,0 0 0 0 0,1 0 0 0 0,0-1 0 0 0,1 0 0 0 0,0 0 0 0 0,0-1 0 0 0,1 0 0 0 0,0 0 0 0 0,0-1 0 0 0,1-1 0 0 0,0 1 0 0 0,0-1 0 0 0,1-1 0 0 0,-1 0 0 0 0,1-1 0 0 0,0 0 0 0 0,0 0 0 0 0,11 1 9 0 0,7 2 149 0 0,1-1-1 0 0,0-1 0 0 0,0-2 1 0 0,0-1-1 0 0,1-2 1 0 0,-1 0-1 0 0,23-5-148 0 0,-32 3 104 0 0,-1-1 1 0 0,1-1-1 0 0,-1-1 1 0 0,-1-1-1 0 0,1 0 0 0 0,-1-2 1 0 0,0 0-1 0 0,0-1 0 0 0,8-7-104 0 0,-17 11 21 0 0,-1-1-1 0 0,0 0 1 0 0,0-1-1 0 0,-1 0 1 0 0,0 0-1 0 0,0-1 0 0 0,-1 0 1 0 0,0-1-1 0 0,0 1 1 0 0,-1-1-1 0 0,0-1 0 0 0,-1 1 1 0 0,0-1-1 0 0,0 0 1 0 0,-1 0-1 0 0,-1 0 1 0 0,1 0-1 0 0,0-8-20 0 0,-3 15-20 0 0,-1 0 0 0 0,0 0-1 0 0,1 0 1 0 0,-1 1 0 0 0,0-1 0 0 0,0 0 0 0 0,-1 0 0 0 0,1 0-1 0 0,-1 1 1 0 0,1-1 0 0 0,-1 0 0 0 0,0 0 0 0 0,0 1 0 0 0,0-1-1 0 0,0 1 1 0 0,-1-1 0 0 0,1 1 0 0 0,-1-1 0 0 0,1 1-1 0 0,-1 0 1 0 0,0 0 0 0 0,0 0 0 0 0,0 0 0 0 0,0 0 0 0 0,0 0-1 0 0,0 0 1 0 0,-1 1 0 0 0,1-1 0 0 0,0 1 0 0 0,-1 0-1 0 0,1-1 1 0 0,-1 1 0 0 0,0 0 0 0 0,1 1 0 0 0,-1-1 0 0 0,0 0-1 0 0,0 1 1 0 0,0 0 0 0 0,1-1 0 0 0,-1 1 0 0 0,0 0-1 0 0,0 0 1 0 0,0 1 0 0 0,1-1 0 0 0,-4 1 20 0 0,-6 1-31 0 0,-1 0 1 0 0,1 1 0 0 0,0 0-1 0 0,0 1 1 0 0,1 0-1 0 0,-1 1 1 0 0,1 0-1 0 0,0 1 1 0 0,0 0-1 0 0,0 1 1 0 0,1 0-1 0 0,0 1 1 0 0,1 0 0 0 0,-1 0-1 0 0,1 1 1 0 0,1 0-1 0 0,0 1 1 0 0,0 0-1 0 0,1 0 1 0 0,1 1-1 0 0,-1 0 1 0 0,2 0-1 0 0,-1 0 1 0 0,-2 11 30 0 0,6-15-5 0 0,1 0 1 0 0,1 0-1 0 0,-1 1 1 0 0,1-1-1 0 0,0 0 1 0 0,1 0-1 0 0,0 1 1 0 0,0-1-1 0 0,0 0 0 0 0,1 0 1 0 0,0 0-1 0 0,1 0 1 0 0,-1-1-1 0 0,1 1 1 0 0,1 0-1 0 0,-1-1 0 0 0,1 0 1 0 0,0 0-1 0 0,0 0 1 0 0,1 0-1 0 0,0-1 1 0 0,0 0-1 0 0,0 0 0 0 0,1 0 1 0 0,-1-1-1 0 0,1 1 1 0 0,0-1-1 0 0,1-1 1 0 0,-1 1-1 0 0,1-1 0 0 0,-1 0 1 0 0,1-1-1 0 0,2 1 5 0 0,13 7-119 0 0,0-2 0 0 0,1 0 0 0 0,0-2 0 0 0,0-1 0 0 0,0 0 0 0 0,1-2 0 0 0,15 1 119 0 0,30-1-3399 0 0,-1-3-4530 0 0,-46 0-3331 0 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2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53 1360 0 0,'0'0'2302'0'0,"0"0"-671"0"0,0 0-335 0 0,0 0 107 0 0,0 0 242 0 0,0 0 143 0 0,0 0-56 0 0,0 0-242 0 0,0 0-296 0 0,0 0-247 0 0,0 0-159 0 0,0 0-112 0 0,0 0-57 0 0,-4-6-31 0 0,-12-22-9 0 0,-32 12 2157 0 0,37 14-2592 0 0,0 2 0 0 0,-1-1 0 0 0,1 2 0 0 0,-1-1 0 0 0,1 2 0 0 0,-1-1-1 0 0,1 2 1 0 0,0 0 0 0 0,0 0 0 0 0,0 0 0 0 0,0 2 0 0 0,1-1 0 0 0,0 1 0 0 0,-1 1 0 0 0,2 0-1 0 0,-1 0 1 0 0,1 1 0 0 0,-6 6-144 0 0,-5 3 42 0 0,2 2 0 0 0,0 0-1 0 0,2 0 1 0 0,0 2 0 0 0,1 0-1 0 0,0 1 1 0 0,2 0-1 0 0,0 3-41 0 0,6-13 16 0 0,2 1-1 0 0,-1-1 1 0 0,2 1-1 0 0,-1 0 0 0 0,2 0 1 0 0,-1 0-1 0 0,2 0 1 0 0,0 1-1 0 0,0-1 0 0 0,1 1 1 0 0,1 0-1 0 0,0-1 0 0 0,0 1 1 0 0,1 0-1 0 0,2 3-15 0 0,-2-12 22 0 0,1 0-1 0 0,0-1 0 0 0,0 1 1 0 0,0-1-1 0 0,0 1 1 0 0,0-1-1 0 0,1 0 1 0 0,-1 0-1 0 0,1 0 0 0 0,0 0 1 0 0,0-1-1 0 0,0 1 1 0 0,0-1-1 0 0,1 1 0 0 0,-1-1 1 0 0,1 0-1 0 0,-1 0 1 0 0,1-1-1 0 0,0 1 1 0 0,0-1-1 0 0,-1 0 0 0 0,1 0 1 0 0,0 0-1 0 0,0 0 1 0 0,0-1-1 0 0,0 0 0 0 0,0 0 1 0 0,1 0-22 0 0,115-17 806 0 0,-90 0-703 0 0,1-1 0 0 0,-2-2 1 0 0,-1-1-1 0 0,0-1 0 0 0,-2-2 1 0 0,-1 0-1 0 0,0-2 0 0 0,-2 0 1 0 0,-1-2-1 0 0,-2 0 0 0 0,0-2 1 0 0,5-12-104 0 0,-16 28 12 0 0,25-40-16 0 0,-15 99-420 0 0,-1 15 459 0 0,-6-16-34 0 0,2-1 0 0 0,2-1 0 0 0,2 0 0 0 0,7 11-1 0 0,17-10-1201 0 0,-7-39-6389 0 0,-14-19-4692 0 0,-14 8 5158 0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13827 0 0,'0'0'1658'0'0,"0"0"-566"0"0,0 0-69 0 0,0 0 233 0 0,0 0 118 0 0,0 0-75 0 0,0 0-195 0 0,0 0-205 0 0,0 0-155 0 0,0 0-120 0 0,0 0-132 0 0,34 5-92 0 0,107 15-82 0 0,-18-15 306 0 0,90-5-783 0 0,-162 8-4150 0 0,-48-5 2052 0 0,-4 3-9764 0 0,-2-5 4033 0 0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10810 0 0,'0'0'1905'0'0,"0"0"-676"0"0,0 0-130 0 0,0 0 212 0 0,0 0 129 0 0,0 0-46 0 0,0 0-176 0 0,0 0-227 0 0,0 0-222 0 0,0 0-155 0 0,0 0-146 0 0,35 4-124 0 0,108 12-92 0 0,-45-24-13 0 0,-74 1-265 0 0,58-10-1155 0 0,-46 11-2709 0 0,0-2-6042 0 0,-23 5 878 0 0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6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4089 0 0,'0'0'2342'0'0,"0"0"-422"0"0,0 0-169 0 0,0 0 132 0 0,0 0 79 0 0,0 0-84 0 0,0 0-205 0 0,0 0-248 0 0,0 0-142 0 0,0 0-112 0 0,0 0-50 0 0,0 0-77 0 0,4-30 2472 0 0,6-1-3310 0 0,1 0 0 0 0,2 1 0 0 0,1 0 1 0 0,1 1-1 0 0,2 1 0 0 0,1 0 0 0 0,1 1 0 0 0,7-6-206 0 0,-13 16 12 0 0,1 1-1 0 0,0 1 1 0 0,1 0-1 0 0,1 1 1 0 0,0 1-1 0 0,1 1 0 0 0,14-9-11 0 0,-30 21-6 0 0,0 0 0 0 0,0 0 0 0 0,-1-1-1 0 0,1 1 1 0 0,0 0 0 0 0,0 0-1 0 0,-1 0 1 0 0,1 0 0 0 0,0 0-1 0 0,0 0 1 0 0,0 0 0 0 0,-1 0-1 0 0,1 1 1 0 0,0-1 0 0 0,0 0-1 0 0,-1 0 1 0 0,1 1 0 0 0,0-1-1 0 0,-1 0 1 0 0,1 1 0 0 0,0-1-1 0 0,-1 1 1 0 0,1-1 0 0 0,-1 1-1 0 0,1-1 1 0 0,0 1 0 0 0,-1-1-1 0 0,1 1 1 0 0,-1 0 0 0 0,0-1-1 0 0,1 1 1 0 0,-1 0 0 0 0,1-1-1 0 0,-1 1 1 0 0,0 0 0 0 0,0-1-1 0 0,1 1 1 0 0,-1 0 0 0 0,0 0 0 0 0,0-1-1 0 0,0 1 1 0 0,0 0 0 0 0,0 0-1 0 0,0-1 1 0 0,0 1 0 0 0,0 0-1 0 0,0 0 1 0 0,0 0 0 0 0,-1 0 6 0 0,4 52 37 0 0,-3-47-19 0 0,0-4-17 0 0,-1 1-2 0 0,1-1-1 0 0,0 0 0 0 0,0 1 0 0 0,-1-1 0 0 0,1 0 0 0 0,1 1 0 0 0,-1-1 1 0 0,0 0-1 0 0,1 1 0 0 0,-1-1 0 0 0,1 0 0 0 0,0 1 0 0 0,-1-1 1 0 0,1 0-1 0 0,0 0 0 0 0,0 0 0 0 0,1 0 0 0 0,-1 0 0 0 0,0 0 0 0 0,1 0 1 0 0,-1 0-1 0 0,1 0 0 0 0,0-1 0 0 0,0 1 2 0 0,3-1 6 0 0,1 0 0 0 0,-1-1-1 0 0,1 0 1 0 0,-1 0 0 0 0,1 0 0 0 0,-1 0-1 0 0,1-1 1 0 0,-1 0 0 0 0,1 0-1 0 0,-1-1 1 0 0,0 1 0 0 0,1-1 0 0 0,-1-1-1 0 0,0 1 1 0 0,0 0 0 0 0,0-1 0 0 0,-1 0-1 0 0,1 0 1 0 0,-1-1 0 0 0,0 1 0 0 0,1-1-1 0 0,-2 0 1 0 0,4-4-6 0 0,3 0-3 0 0,126-97 14 0 0,-76 86-150 0 0,-47 63 55 0 0,-12 8 64 0 0,-2-40 20 0 0,0 1 0 0 0,1-1-1 0 0,1 0 1 0 0,0 0-1 0 0,1 0 1 0 0,0 0 0 0 0,1 0-1 0 0,0 0 1 0 0,1-1-1 0 0,2 5 1 0 0,10-3-604 0 0,-1-12-6933 0 0,-15-1 1721 0 0,1-3 879 0 0,0 3-4552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12563 0 0,'0'0'2095'0'0,"0"0"-654"0"0,0 0-288 0 0,0 0 71 0 0,0 0 80 0 0,0 0-49 0 0,0 0-177 0 0,0 0-206 0 0,0 0-167 0 0,0 0-116 0 0,0 0-92 0 0,0 0-80 0 0,0 0-75 0 0,30 0-85 0 0,96 2-77 0 0,0-18-171 0 0,-95 7-695 0 0,-6 4-965 0 0,-12 2-1123 0 0,0 0-4710 0 0,-5 0-4110 0 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8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267 454 2649 0 0,'0'0'1475'0'0,"0"0"-43"0"0,0 0 66 0 0,0 0 186 0 0,0 0 146 0 0,0 0-83 0 0,0 0-232 0 0,0 0-303 0 0,0 0-287 0 0,0 0-215 0 0,0 0-139 0 0,0 0-83 0 0,-32 10-63 0 0,-99 36-27 0 0,128-46-372 0 0,0 1 1 0 0,0 0-1 0 0,-1 0 0 0 0,1 0 1 0 0,0 1-1 0 0,0-1 1 0 0,0 1-1 0 0,0-1 1 0 0,1 1-1 0 0,-1 0 0 0 0,0 0 1 0 0,1 0-1 0 0,-1 1 1 0 0,1-1-1 0 0,0 1 1 0 0,0-1-1 0 0,0 1 1 0 0,0 0-1 0 0,0 0 0 0 0,0 0 1 0 0,1 0-27 0 0,-5 8 115 0 0,0 0-45 0 0,0 0-1 0 0,1 1 1 0 0,0-1-1 0 0,1 1 1 0 0,0 0-1 0 0,1 0 1 0 0,0 0-1 0 0,1 1 0 0 0,0-1 1 0 0,1 1-1 0 0,1-1 1 0 0,0 1-1 0 0,0-1 1 0 0,2 4-70 0 0,-2-13 37 0 0,1 0 0 0 0,0-1 0 0 0,0 1 0 0 0,0 0 0 0 0,0 0 0 0 0,0 0 0 0 0,1-1 0 0 0,-1 1 0 0 0,1-1 0 0 0,0 1 0 0 0,0-1 0 0 0,0 0 0 0 0,0 0 0 0 0,0 0 0 0 0,0 0 0 0 0,0 0 0 0 0,1 0 1 0 0,-1 0-1 0 0,1-1 0 0 0,-1 1 0 0 0,1-1 0 0 0,0 0 0 0 0,-1 0 0 0 0,1 0 0 0 0,0 0 0 0 0,0 0 0 0 0,0 0 0 0 0,0-1 0 0 0,0 0 0 0 0,0 1 0 0 0,0-1 0 0 0,0 0 0 0 0,0 0 0 0 0,0-1 0 0 0,3 0-37 0 0,101-33 1680 0 0,-82 19-1542 0 0,-1-1 0 0 0,0-2 1 0 0,-1 0-1 0 0,-2-2 0 0 0,0 0 0 0 0,0-1 0 0 0,-2-1 0 0 0,-1-1 0 0 0,-1-1 0 0 0,-1 0 0 0 0,-1-1 0 0 0,-1-1 0 0 0,-1 0 1 0 0,-1-1-1 0 0,-2 0 0 0 0,0-1 0 0 0,-2 0 0 0 0,-1 0 0 0 0,-2-1 0 0 0,-1 0 0 0 0,0 0 0 0 0,-3-2-138 0 0,1 22-21 0 0,-1-1 1 0 0,-1 1-1 0 0,0 0 0 0 0,0-1 0 0 0,-1 1 0 0 0,0-1 1 0 0,0 1-1 0 0,-1 0 0 0 0,0-1 0 0 0,-1 1 0 0 0,0 1 0 0 0,-1-1 1 0 0,0 0-1 0 0,0 1 0 0 0,0-1 0 0 0,-1 1 0 0 0,-1 1 1 0 0,1-1-1 0 0,-1 1 0 0 0,-1 0 0 0 0,1 0 0 0 0,-1 0 1 0 0,-4-2 20 0 0,7 7-30 0 0,0 1 0 0 0,0 0 1 0 0,0 0-1 0 0,0 0 1 0 0,0 0-1 0 0,0 0 1 0 0,0 1-1 0 0,0 0 1 0 0,-1 0-1 0 0,1 0 1 0 0,0 0-1 0 0,0 1 1 0 0,0 0-1 0 0,0-1 1 0 0,0 2-1 0 0,0-1 0 0 0,0 0 1 0 0,0 1-1 0 0,0 0 1 0 0,1-1-1 0 0,-1 2 1 0 0,0-1-1 0 0,1 0 1 0 0,0 1-1 0 0,-1-1 1 0 0,1 1-1 0 0,0 0 1 0 0,0 1 29 0 0,-70 95-259 0 0,65-88 239 0 0,1 0 0 0 0,0 1 0 0 0,1 0 0 0 0,1 0 0 0 0,-1 0 0 0 0,2 1 1 0 0,0 0-1 0 0,0 0 0 0 0,1 0 0 0 0,1 0 0 0 0,0 0 0 0 0,1 1 0 0 0,0-1 0 0 0,1 0 0 0 0,1 1 0 0 0,0-1 1 0 0,1 0-1 0 0,0 1 0 0 0,1-1 0 0 0,0 0 0 0 0,1 0 0 0 0,1-1 0 0 0,0 1 0 0 0,1-1 0 0 0,0 0 0 0 0,1-1 0 0 0,5 8 20 0 0,3-4-556 0 0,0 0-1 0 0,1-1 0 0 0,0-1 0 0 0,1-1 0 0 0,0 0 0 0 0,18 8 557 0 0,14 3-4584 0 0,3-2-3757 0 0,-35-14 3858 0 0,-7-3 1118 0 0</inkml:trace>
  <inkml:trace contextRef="#ctx0" brushRef="#br0" timeOffset="503.242">648 767 3601 0 0,'0'0'2778'0'0,"0"0"-266"0"0,0 0-129 0 0,0 0-99 0 0,0 0-277 0 0,0 0-315 0 0,0 0-249 0 0,0 0-171 0 0,0 0-186 0 0,0 0-202 0 0,0 0-193 0 0,0 0-180 0 0,-1-8-63 0 0,24-69 756 0 0,51-41 22 0 0,34-11-946 0 0,-106 182-452 0 0,-2 42 278 0 0,2-94-93 0 0,-1 1 0 0 0,1 0-1 0 0,0-1 1 0 0,0 0 0 0 0,0 1 0 0 0,0-1-1 0 0,0 0 1 0 0,1 0 0 0 0,-1 0 0 0 0,0-1-1 0 0,0 1 1 0 0,1 0 0 0 0,-1-1 0 0 0,0 1-1 0 0,1-1 1 0 0,-1 0 0 0 0,1 0-1 0 0,-1 0 1 0 0,0 0 0 0 0,1 0 0 0 0,-1-1-1 0 0,1 1 1 0 0,-1-1 0 0 0,0 1 0 0 0,0-1-1 0 0,1 0 1 0 0,-1 0 0 0 0,0 0 0 0 0,0 0-1 0 0,0 0 1 0 0,0-1-13 0 0,140-100 451 0 0,-51 29-394 0 0,-92 73-62 0 0,1 1 0 0 0,0-1 0 0 0,0 1 1 0 0,-1-1-1 0 0,1 0 0 0 0,0 1 0 0 0,0-1 0 0 0,0 1 0 0 0,0-1 0 0 0,0 1 0 0 0,0-1 0 0 0,0 1 0 0 0,0-1 1 0 0,0 1-1 0 0,0-1 0 0 0,0 1 0 0 0,0-1 0 0 0,0 1 0 0 0,0-1 0 0 0,0 1 0 0 0,0-1 0 0 0,0 0 0 0 0,0 1 1 0 0,1-1-1 0 0,-1 1 0 0 0,0-1 0 0 0,0 1 0 0 0,1-1 0 0 0,-1 0 0 0 0,0 1 0 0 0,1-1 0 0 0,-1 0 0 0 0,0 1 1 0 0,1-1-1 0 0,-1 0 0 0 0,0 1 0 0 0,1-1 0 0 0,-1 0 0 0 0,1 0 0 0 0,-1 1 0 0 0,0-1 0 0 0,1 0 0 0 0,-1 0 1 0 0,1 0-1 0 0,-1 0 0 0 0,1 0 0 0 0,-1 0 0 0 0,1 0 0 0 0,-1 1 0 0 0,1-1 0 0 0,-1-1 0 0 0,1 1 0 0 0,-1 0 1 0 0,1 0-1 0 0,-1 0 0 0 0,1 0 0 0 0,-1 0 0 0 0,0 0 0 0 0,1 0 0 0 0,-1-1 0 0 0,1 1 0 0 0,-1 0 0 0 0,1 0 1 0 0,-1-1-1 0 0,0 1 0 0 0,1 0 5 0 0,-2 10 62 0 0,1 7-75 0 0,-1-13-12 0 0,0 0 0 0 0,0 1 0 0 0,1-1 0 0 0,-1 0 0 0 0,1 0 0 0 0,0 1 0 0 0,0-1 0 0 0,1 0 0 0 0,-1 1 0 0 0,1-1 0 0 0,0 0 0 0 0,0 0 0 0 0,0 0 1 0 0,1 1-1 0 0,-1-1 0 0 0,1-1 0 0 0,0 1 0 0 0,0 0 0 0 0,0 0 0 0 0,1-1 0 0 0,-1 1 0 0 0,1-1 0 0 0,0 0 0 0 0,0 0 0 0 0,0 0 0 0 0,1 0 0 0 0,-1 0 0 0 0,1-1 0 0 0,-1 1 0 0 0,1-1 0 0 0,0 0 0 0 0,1 0 25 0 0,66 9-3346 0 0,-48-11-942 0 0,1 0-4752 0 0,-16 0 4845 0 0,-4 0-1002 0 0</inkml:trace>
  <inkml:trace contextRef="#ctx0" brushRef="#br0" timeOffset="799.479">44 977 12427 0 0,'0'0'1400'0'0,"0"0"-338"0"0,0 0 18 0 0,0 0 243 0 0,0 0 89 0 0,0 0-137 0 0,0 0-228 0 0,0 0-184 0 0,0 0-68 0 0,38 0-86 0 0,122 2-81 0 0,-15-15 364 0 0,606-53-636 0 0,-653 62-3142 0 0,-66 4-2192 0 0,0 0-6052 0 0,-23 0 4455 0 0</inkml:trace>
  <inkml:trace contextRef="#ctx0" brushRef="#br0" timeOffset="1412.543">539 1279 10490 0 0,'0'0'2146'0'0,"0"0"-331"0"0,0 0-157 0 0,0 0-125 0 0,0 0-251 0 0,0 0-246 0 0,0 0-210 0 0,0 0-157 0 0,0 0-91 0 0,0 0-74 0 0,0 0-77 0 0,0 0-87 0 0,0 0-48 0 0,-23 5-47 0 0,-73 20-25 0 0,40 8 154 0 0,47-26-347 0 0,0 0 0 0 0,1 1 1 0 0,0 0-1 0 0,0 0 0 0 0,1 1 1 0 0,0 0-1 0 0,0 0 0 0 0,1 1 1 0 0,0 0-1 0 0,1 0 0 0 0,0 1 1 0 0,1-1-1 0 0,0 1 0 0 0,0 0 1 0 0,1 0-1 0 0,1 0 0 0 0,0 0 1 0 0,0 1-1 0 0,1-1 0 0 0,1 11-27 0 0,2-18 16 0 0,1 0-1 0 0,-1-1 0 0 0,1 1 0 0 0,0-1 0 0 0,0 1 1 0 0,1-1-1 0 0,-1 0 0 0 0,1 0 0 0 0,0 0 0 0 0,0-1 1 0 0,0 1-1 0 0,0-1 0 0 0,0 0 0 0 0,0 0 0 0 0,0 0 1 0 0,1-1-1 0 0,-1 0 0 0 0,1 1 0 0 0,-1-2 0 0 0,1 1 1 0 0,0 0-1 0 0,-1-1 0 0 0,1 0 0 0 0,0 0 0 0 0,-1 0 1 0 0,1-1-1 0 0,-1 0 0 0 0,1 1 0 0 0,3-2-15 0 0,8 1 81 0 0,0-1-4 0 0,1-1 0 0 0,-1 0 0 0 0,0-1 0 0 0,0-1 0 0 0,-1-1 0 0 0,1 0 0 0 0,-1-1 0 0 0,-1-1 0 0 0,1 0 0 0 0,-1-1 0 0 0,0-1-77 0 0,3 0 74 0 0,2-2-35 0 0,0-1 1 0 0,-1 0-1 0 0,0-1 0 0 0,-1-1 0 0 0,-1-1 0 0 0,0 0 1 0 0,-1-1-1 0 0,-1-1 0 0 0,-1 0 0 0 0,0-1 0 0 0,-2 0 0 0 0,0-1 1 0 0,-1 0-1 0 0,-1-1 0 0 0,0 0 0 0 0,-1-4-39 0 0,-5 15-29 0 0,0 0-1 0 0,-1-1 0 0 0,0 1 1 0 0,-1-1-1 0 0,0 0 1 0 0,-1 1-1 0 0,0-1 1 0 0,-1 0-1 0 0,0 1 0 0 0,0-1 1 0 0,-1 1-1 0 0,0-1 1 0 0,-1 1-1 0 0,-1 0 0 0 0,1 0 1 0 0,-2 0-1 0 0,-4-8 30 0 0,5 14-22 0 0,0 1-1 0 0,0 0 0 0 0,0 0 0 0 0,0 0 0 0 0,-1 0 1 0 0,1 1-1 0 0,-1 0 0 0 0,0 0 0 0 0,0 0 0 0 0,0 1 1 0 0,0-1-1 0 0,0 1 0 0 0,0 0 0 0 0,0 1 1 0 0,0-1-1 0 0,-1 1 0 0 0,1 0 0 0 0,0 1 0 0 0,0-1 1 0 0,0 1-1 0 0,0 0 0 0 0,0 0 0 0 0,0 0 0 0 0,0 1 1 0 0,0 0-1 0 0,0 0 0 0 0,0 0 0 0 0,1 0 0 0 0,-1 1 1 0 0,1 0-1 0 0,0 0 0 0 0,0 0 0 0 0,0 0 1 0 0,-2 3 22 0 0,-1 0-5 0 0,0 1 0 0 0,0 0 0 0 0,1 1 0 0 0,0-1 0 0 0,0 1 0 0 0,1 1 0 0 0,0-1 0 0 0,0 1 0 0 0,1 0 0 0 0,0 0 0 0 0,0 0 0 0 0,1 0 1 0 0,1 1-1 0 0,0-1 0 0 0,0 1 0 0 0,0 0 0 0 0,1 0 0 0 0,1-1 0 0 0,0 1 0 0 0,0 0 0 0 0,1 0 0 0 0,0 0 0 0 0,1-1 0 0 0,0 1 1 0 0,0-1-1 0 0,1 1 0 0 0,0-1 0 0 0,1 0 0 0 0,0 0 0 0 0,0 0 0 0 0,1 0 0 0 0,1 0 5 0 0,57 72 64 0 0,-55-75-144 0 0,0 0-1 0 0,1 0 0 0 0,0 0 1 0 0,-1-1-1 0 0,2-1 1 0 0,-1 0-1 0 0,1 0 1 0 0,-1 0-1 0 0,1-1 1 0 0,0-1-1 0 0,0 0 0 0 0,4 0 81 0 0,16 1-4004 0 0,2-2-3629 0 0,-24-2 1578 0 0,-3-2-966 0 0</inkml:trace>
  <inkml:trace contextRef="#ctx0" brushRef="#br0" timeOffset="2033.155">1189 1002 10170 0 0,'0'0'2075'0'0,"0"0"-768"0"0,0 0-199 0 0,0 0 145 0 0,0 0 104 0 0,0 0-76 0 0,0 0-236 0 0,0 0-229 0 0,0 0-143 0 0,0 0-60 0 0,0 0-28 0 0,0 0-42 0 0,0 0-32 0 0,15 19 3224 0 0,-29 98-3046 0 0,-95 171-471 0 0,101-219-223 0 0,9-67 5 0 0,0-1-1 0 0,0 1 1 0 0,0-1-1 0 0,0 1 1 0 0,1-1 0 0 0,-1 1-1 0 0,0-1 1 0 0,1 0-1 0 0,-1 0 1 0 0,1 0-1 0 0,0 0 1 0 0,-1 0 0 0 0,1 0-1 0 0,0 0 1 0 0,-1 0-1 0 0,1-1 1 0 0,0 1 0 0 0,0-1-1 0 0,0 1 1 0 0,0-1-1 0 0,0 0 1 0 0,-1 0 0 0 0,1 0-1 0 0,0 0 1 0 0,0 0-1 0 0,0 0 1 0 0,0 0-1 0 0,0-1 1 0 0,0 1 0 0 0,-1 0-1 0 0,2-2 1 0 0,6 2 16 0 0,206-44 274 0 0,-142 26-846 0 0,-62 4-3449 0 0,-16-6-10608 0 0,2 17 5520 0 0</inkml:trace>
  <inkml:trace contextRef="#ctx0" brushRef="#br0" timeOffset="2278.833">937 1326 12667 0 0,'0'0'2498'0'0,"0"0"-1033"0"0,0 0-383 0 0,0 0 154 0 0,0 0 112 0 0,0 0-143 0 0,0 0-305 0 0,0 0-295 0 0,0 0-186 0 0,34-3-91 0 0,111-13-71 0 0,-8-6 188 0 0,-51 11-493 0 0,-7 1-2100 0 0,-29 2-3705 0 0,-31 5-3471 0 0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0 664 0 0 0,'0'0'1682'0'0,"0"0"167"0"0,0 0 80 0 0,0 0 122 0 0,0 0 59 0 0,0 0-107 0 0,0 0-212 0 0,0 0-291 0 0,0 0-278 0 0,0 0-222 0 0,0 0-192 0 0,0 0-128 0 0,0 0-100 0 0,4 10 1989 0 0,89 2 164 0 0,154-23-1173 0 0,-216 5-1628 0 0,5-1-1848 0 0,-13 1-5706 0 0,-19 3 951 0 0,-2-1-3119 0 0</inkml:trace>
  <inkml:trace contextRef="#ctx0" brushRef="#br0" timeOffset="898.614">794 229 9274 0 0,'0'0'2056'0'0,"0"0"-165"0"0,0 0-181 0 0,0 0-57 0 0,0 0-116 0 0,0 0-199 0 0,0 0-249 0 0,0 0-268 0 0,0 0-223 0 0,0 0-179 0 0,0 0-152 0 0,0 0-107 0 0,0 0-80 0 0,2 12 97 0 0,61 106 960 0 0,27 102-393 0 0,-90-219-678 0 0,0 0 0 0 0,1 1 1 0 0,-1-1-1 0 0,0 0 1 0 0,1 0-1 0 0,-1 0 0 0 0,1 0 1 0 0,0 0-1 0 0,-1 0 0 0 0,1-1 1 0 0,-1 1-1 0 0,1 0 1 0 0,0 0-1 0 0,0 0 0 0 0,0-1 1 0 0,-1 1-1 0 0,1 0 0 0 0,0-1 1 0 0,0 1-1 0 0,0 0 1 0 0,0-1-1 0 0,0 1 0 0 0,0-1 1 0 0,0 0-1 0 0,0 1 0 0 0,0-1 1 0 0,1 0-1 0 0,-1 0 1 0 0,0 1-1 0 0,0-1 0 0 0,0 0 1 0 0,0 0-1 0 0,0 0 0 0 0,0-1 1 0 0,1 1-67 0 0,97-205 1068 0 0,-61 137-1152 0 0,3 1 0 0 0,2 2 0 0 0,45-49 84 0 0,-62 80-251 0 0,26-9-2330 0 0,-51 42 2253 0 0,0 0-1 0 0,0 1 0 0 0,0 0 0 0 0,1-1 1 0 0,-1 1-1 0 0,0 0 0 0 0,0 0 0 0 0,1-1 1 0 0,-1 1-1 0 0,0 0 0 0 0,0 0 0 0 0,1 0 0 0 0,-1 1 1 0 0,0-1-1 0 0,0 0 0 0 0,1 0 0 0 0,-1 1 1 0 0,0-1-1 0 0,0 1 0 0 0,0-1 0 0 0,0 1 0 0 0,0-1 1 0 0,1 1-1 0 0,-1 0 0 0 0,0-1 0 0 0,0 1 1 0 0,0 0-1 0 0,-1 0 0 0 0,1 0 0 0 0,1 1 329 0 0,6 5-6322 0 0,-2-3-2751 0 0</inkml:trace>
  <inkml:trace contextRef="#ctx0" brushRef="#br0" timeOffset="1248.72">674 704 8106 0 0,'0'0'2366'0'0,"0"0"-477"0"0,0 0-299 0 0,0 0-54 0 0,0 0-113 0 0,0 0-216 0 0,0 0-259 0 0,0 0-189 0 0,0 0-48 0 0,0 0 9 0 0,0 0 7 0 0,0 0-39 0 0,9 5-80 0 0,77 20 871 0 0,198-51 328 0 0,-58-6-2457 0 0,-177 28-4385 0 0,-1 3-4836 0 0,-43 1-1137 0 0</inkml:trace>
  <inkml:trace contextRef="#ctx0" brushRef="#br0" timeOffset="2670.372">1201 576 1384 0 0,'0'0'2310'0'0,"0"0"-495"0"0,0 0-266 0 0,0 0-76 0 0,0 0-41 0 0,0 0-33 0 0,0 0-8 0 0,0 0-8 0 0,0 0-33 0 0,0 0-120 0 0,0 0-177 0 0,0 0-162 0 0,0 0-139 0 0,20-4-96 0 0,62-12-61 0 0,-77 15-486 0 0,0 0 0 0 0,0 0 0 0 0,0-1 0 0 0,0 1 0 0 0,0-1 0 0 0,0 0-1 0 0,0 0 1 0 0,-1-1 0 0 0,1 0 0 0 0,-1 0 0 0 0,0 0 0 0 0,0 0 0 0 0,0 0 0 0 0,0-1 0 0 0,0 0 0 0 0,-1 0-1 0 0,0 0 1 0 0,2-3-109 0 0,2-1 137 0 0,-4 4-68 0 0,-1 1 0 0 0,1-1 0 0 0,-1 0 0 0 0,1 0 0 0 0,-1-1 0 0 0,-1 1 0 0 0,1 0 0 0 0,-1-1 0 0 0,1 1 0 0 0,-1-1 0 0 0,0 0 1 0 0,-1 1-1 0 0,1-1 0 0 0,-1 0 0 0 0,0-3-69 0 0,-2 7-13 0 0,1 0 0 0 0,-1 0 0 0 0,1 0 0 0 0,-1 0 0 0 0,0 0 0 0 0,1 1 0 0 0,-1-1 0 0 0,0 1 1 0 0,1-1-1 0 0,-1 1 0 0 0,0 0 0 0 0,0 0 0 0 0,0 0 0 0 0,1 0 0 0 0,-1 0 0 0 0,0 0 0 0 0,0 0 0 0 0,0 0 1 0 0,1 1-1 0 0,-1-1 0 0 0,0 1 0 0 0,1-1 0 0 0,-1 1 0 0 0,0 0 0 0 0,1 0 0 0 0,-1-1 0 0 0,1 1 0 0 0,-1 1 13 0 0,-7 3 14 0 0,-1 0-1 0 0,2 1 1 0 0,-1 0-1 0 0,0 1 1 0 0,1 0 0 0 0,1 0-1 0 0,-1 1 1 0 0,1 0-1 0 0,0 0 1 0 0,1 1-1 0 0,0 0 1 0 0,0 0-1 0 0,1 0 1 0 0,0 1-1 0 0,1-1 1 0 0,0 1-1 0 0,1 0 1 0 0,0 1-1 0 0,0-1 1 0 0,1 0-1 0 0,-1 7-13 0 0,3-13 26 0 0,0-1-1 0 0,0 0 0 0 0,1 0 1 0 0,-1 0-1 0 0,1 0 0 0 0,-1 0 1 0 0,1 0-1 0 0,0 0 0 0 0,0 0 0 0 0,0 0 1 0 0,0 0-1 0 0,1 0 0 0 0,-1-1 1 0 0,1 1-1 0 0,0 0 0 0 0,0-1 1 0 0,0 0-1 0 0,0 1 0 0 0,0-1 0 0 0,0 0 1 0 0,1 0-1 0 0,-1 0 0 0 0,1 0 1 0 0,-1 0-1 0 0,1-1 0 0 0,0 1 1 0 0,0-1-1 0 0,0 0 0 0 0,0 0 0 0 0,0 0 1 0 0,0 0-1 0 0,0 0 0 0 0,0-1 1 0 0,0 1-1 0 0,1-1-25 0 0,9 1-46 0 0,0 0 0 0 0,0-1 0 0 0,0-1 0 0 0,0 0-1 0 0,0 0 1 0 0,0-1 0 0 0,0-1 0 0 0,-1 0 0 0 0,10-5 46 0 0,63-29-4546 0 0,-66 29 1804 0 0,10-7-6901 0 0,-22 8 2385 0 0</inkml:trace>
  <inkml:trace contextRef="#ctx0" brushRef="#br0" timeOffset="2921.431">1795 469 8530 0 0,'0'0'1952'0'0,"0"0"-297"0"0,0 0-116 0 0,0 0-72 0 0,0 0-208 0 0,0 0-325 0 0,0 0-345 0 0,0 0-273 0 0,0 0-164 0 0,0 0-82 0 0,-21 31-72 0 0,-66 96-48 0 0,64-75-242 0 0,23-45-166 0 0,-2 11-2133 0 0,0-13-1920 0 0,-1-2-3381 0 0,1 0 5225 0 0</inkml:trace>
  <inkml:trace contextRef="#ctx0" brushRef="#br0" timeOffset="3091.018">1622 469 12515 0 0,'0'0'2199'0'0,"0"0"-615"0"0,0 0-440 0 0,0 0-245 0 0,0 0-105 0 0,0 0-54 0 0,0 0-75 0 0,0 0-26 0 0,0 0-57 0 0,0 0-104 0 0,0 0-84 0 0,0 0-78 0 0,14 18-85 0 0,44 55-62 0 0,21-10-21 0 0,-18-26-3055 0 0,-47-31-1826 0 0,0-1-3729 0 0,-7-5 1067 0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56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1 299 536 0 0,'0'0'1666'0'0,"0"0"-634"0"0,0 0-88 0 0,0 0 327 0 0,0 0 351 0 0,0 0 168 0 0,0 0-63 0 0,0 0-214 0 0,0 0-259 0 0,0 0-234 0 0,35-5-177 0 0,112-16-147 0 0,159-37 2944 0 0,-209 46-4882 0 0,-97 12 219 0 0,0 14-12780 0 0,-1-13 10317 0 0</inkml:trace>
  <inkml:trace contextRef="#ctx0" brushRef="#br0" timeOffset="282.248">49 428 5249 0 0,'0'0'3445'0'0,"0"0"-1191"0"0,0 0-637 0 0,0 0-158 0 0,0 0-124 0 0,0 0-202 0 0,0 0-223 0 0,0 0-148 0 0,0 0-62 0 0,0 0-25 0 0,0 0-16 0 0,0 0-46 0 0,0 0-85 0 0,14 6-62 0 0,110 32 643 0 0,146-34-153 0 0,-162-18-2525 0 0,-74 1-1874 0 0,-6-4-3699 0 0,-21 10 1690 0 0,-3 2-812 0 0</inkml:trace>
  <inkml:trace contextRef="#ctx0" brushRef="#br0" timeOffset="864.738">209 1 10122 0 0,'0'0'1715'0'0,"0"0"-112"0"0,0 0-100 0 0,0 0 84 0 0,0 0-24 0 0,0 0-247 0 0,0 0-333 0 0,0 0-304 0 0,0 0-232 0 0,0 0-171 0 0,0 0-71 0 0,0 0 18 0 0,0 0 89 0 0,-3 3 99 0 0,2-2-372 0 0,0 0 0 0 0,0 0 0 0 0,1 1-1 0 0,-1-1 1 0 0,1 0 0 0 0,-1 1 0 0 0,1-1 0 0 0,-1 0 0 0 0,1 1 0 0 0,-1-1-1 0 0,1 1 1 0 0,0-1 0 0 0,0 1 0 0 0,0-1 0 0 0,0 0 0 0 0,0 1 0 0 0,0-1 0 0 0,0 1-1 0 0,1-1 1 0 0,-1 1 0 0 0,0-1 0 0 0,1 0 0 0 0,-1 1 0 0 0,1-1 0 0 0,0 0 0 0 0,-1 1-1 0 0,1-1 1 0 0,0 0 0 0 0,0 0 0 0 0,0 0 0 0 0,0 0 0 0 0,0 0 0 0 0,0 0 0 0 0,0 0-1 0 0,0 0 1 0 0,0 0 0 0 0,0 0 0 0 0,0 0 0 0 0,1-1 0 0 0,-1 1 0 0 0,0 0 0 0 0,1-1-1 0 0,-1 1 1 0 0,1-1-39 0 0,2 4 61 0 0,34 24 371 0 0,1-2 0 0 0,1-1-1 0 0,2-2 1 0 0,0-2 0 0 0,1-1 0 0 0,33 9-432 0 0,-11-3 86 0 0,46 36 83 0 0,-110-60-164 0 0,0-1 1 0 0,0 0 0 0 0,-1 1-1 0 0,1-1 1 0 0,0 1-1 0 0,0-1 1 0 0,-1 1 0 0 0,1-1-1 0 0,-1 1 1 0 0,1 0 0 0 0,-1-1-1 0 0,0 1 1 0 0,1 0-1 0 0,-1-1 1 0 0,0 1 0 0 0,0 0-1 0 0,0-1 1 0 0,0 1-1 0 0,-1-1 1 0 0,1 1 0 0 0,0 0-1 0 0,-1-1 1 0 0,1 1-1 0 0,-1 0 1 0 0,1-1 0 0 0,-1 1-1 0 0,0-1 1 0 0,0 0-1 0 0,0 1 1 0 0,0-1 0 0 0,0 1-1 0 0,0-1 1 0 0,0 0-1 0 0,0 0 1 0 0,0 0 0 0 0,-1 0-1 0 0,1 0 1 0 0,0 0-1 0 0,-1 0 1 0 0,1 0 0 0 0,-1 0-1 0 0,1 0 1 0 0,-1-1-1 0 0,1 1 1 0 0,-1-1 0 0 0,1 1-1 0 0,-1-1 1 0 0,0 0-1 0 0,1 0 1 0 0,-2 1-6 0 0,-90 87 116 0 0,-110 107 393 0 0,91-118-198 0 0,107-64-2395 0 0,27-19-1810 0 0,-2-1-777 0 0,-6 1-2112 0 0,0 1-4563 0 0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6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853 615 344 0 0,'0'0'1234'0'0,"0"0"-117"0"0,0 0 39 0 0,0 0 217 0 0,0 0 211 0 0,0 0 75 0 0,0 0-115 0 0,0 0-218 0 0,0 0-242 0 0,0 0-214 0 0,0 0-151 0 0,0-2-97 0 0,-37-36 6292 0 0,-26 19-4478 0 0,50 19-2261 0 0,-1-1-53 0 0,1 1 0 0 0,-1 1 0 0 0,0 0 0 0 0,0 1 0 0 0,1 0 0 0 0,-1 1 0 0 0,1 0 0 0 0,-12 5-122 0 0,9 0 16 0 0,1 0-1 0 0,-1 0 1 0 0,1 1-1 0 0,1 1 0 0 0,0 1 1 0 0,1 0-1 0 0,0 1 1 0 0,0 0-1 0 0,1 1 1 0 0,1 0-1 0 0,0 1 0 0 0,1 0 1 0 0,0 1-1 0 0,1 0 1 0 0,1 1-1 0 0,1-1 0 0 0,0 2 1 0 0,1-1-1 0 0,0 1 1 0 0,2 0-1 0 0,0 0 1 0 0,1 0-1 0 0,0 0 0 0 0,1 1 1 0 0,1 2-16 0 0,1-15 9 0 0,-1-1 0 0 0,0 0 0 0 0,1 0 0 0 0,0 1 0 0 0,0-1 0 0 0,0 0 0 0 0,0 0 0 0 0,1 1 0 0 0,0-1 0 0 0,0 0 0 0 0,0 0 0 0 0,0 0 0 0 0,1 0 0 0 0,-1 0 0 0 0,1 0 0 0 0,0 0 0 0 0,0-1 0 0 0,1 1 0 0 0,-1-1 0 0 0,1 1 0 0 0,-1-1 0 0 0,1 0 0 0 0,0 0 0 0 0,0 0 0 0 0,1 0 0 0 0,-1-1 0 0 0,1 1 0 0 0,-1-1 0 0 0,1 0 0 0 0,0 0 0 0 0,0 0 0 0 0,0-1 0 0 0,0 1 1 0 0,3 0-10 0 0,5-2 78 0 0,1 0 0 0 0,-1-1 0 0 0,1 0 0 0 0,-1-1 0 0 0,0 0 0 0 0,1-1 0 0 0,-1-1 0 0 0,0 0 0 0 0,-1 0 1 0 0,1-1-1 0 0,-1 0 0 0 0,0-1 0 0 0,0-1 0 0 0,7-5-78 0 0,134-119 535 0 0,21-86-231 0 0,-167 208-236 0 0,-3 9-117 0 0,-4 21-27 0 0,-1 21 100 0 0,0-31-17 0 0,1 0 1 0 0,1 0-1 0 0,0 0 0 0 0,0 0 0 0 0,1-1 0 0 0,0 1 0 0 0,1 0 0 0 0,0 0 0 0 0,1-1 0 0 0,0 1 0 0 0,2 2-7 0 0,0-4 5 0 0,0 0 0 0 0,1 0-1 0 0,0-1 1 0 0,0 0-1 0 0,0 0 1 0 0,1-1 0 0 0,0 0-1 0 0,1 0 1 0 0,0-1-1 0 0,0 0 1 0 0,0 0 0 0 0,1 0-1 0 0,0-1-4 0 0,1 1-1146 0 0,42 21 3017 0 0,-33-22-6496 0 0,2-3-7019 0 0,-20-2 157 0 0</inkml:trace>
  <inkml:trace contextRef="#ctx0" brushRef="#br0" timeOffset="3784.985">257 85 0 0 0,'0'0'1239'0'0,"0"0"451"0"0,0 0 273 0 0,0 0 80 0 0,0 0-41 0 0,0 0-206 0 0,0 0-221 0 0,0 0-195 0 0,0 0-195 0 0,0 0-169 0 0,0 0-149 0 0,-12-11-105 0 0,-34-34-75 0 0,43 42-496 0 0,0 1 0 0 0,0-1 0 0 0,-1 0 0 0 0,1 1 0 0 0,-1 0 0 0 0,1 0 0 0 0,-1 0 0 0 0,0 0 0 0 0,0 1 0 0 0,1-1 0 0 0,-1 1 0 0 0,0 0 0 0 0,0 0 0 0 0,-1 1 0 0 0,1-1 0 0 0,0 1 0 0 0,0 0 0 0 0,0 0 0 0 0,0 0 0 0 0,0 1 0 0 0,-4 0-191 0 0,-11 0 557 0 0,14 1-509 0 0,0 0-1 0 0,0 1 1 0 0,0 0-1 0 0,0 0 1 0 0,1 0 0 0 0,-1 0-1 0 0,1 1 1 0 0,0 0 0 0 0,0 0-1 0 0,0 0 1 0 0,0 0 0 0 0,1 1-1 0 0,0-1 1 0 0,0 1 0 0 0,0 0-1 0 0,0 0 1 0 0,1 0 0 0 0,0 0-1 0 0,0 0 1 0 0,0 1-1 0 0,1-1 1 0 0,-1 5-48 0 0,1-10 1 0 0,-11 135 570 0 0,13-100-421 0 0,4 44 168 0 0,4 0 1 0 0,4-1-1 0 0,3 0 1 0 0,3-1-1 0 0,12 22-318 0 0,-2 7 216 0 0,-21-78-149 0 0,21 76 272 0 0,-5 1 0 0 0,10 96-339 0 0,-32-52 418 0 0,-3-141-365 0 0,0 0 0 0 0,-1-1 0 0 0,1 1 0 0 0,-1 0 0 0 0,-1-1 0 0 0,1 1 0 0 0,-1-1-1 0 0,-1 0 1 0 0,1 0 0 0 0,-1 0 0 0 0,-1-1 0 0 0,1 1 0 0 0,-1-1 0 0 0,0 0 0 0 0,0 0 0 0 0,-1-1 0 0 0,-4 4-53 0 0,-34 22 363 0 0,42-30-359 0 0,0 1 0 0 0,0-1 0 0 0,0 0 0 0 0,0 1 0 0 0,0-1 0 0 0,0 0 0 0 0,-1 0 0 0 0,1 0 0 0 0,0 0 0 0 0,-1-1 1 0 0,1 1-1 0 0,0-1 0 0 0,-1 1 0 0 0,1-1 0 0 0,-1 0 0 0 0,1 0 0 0 0,-1 0 0 0 0,1 0 0 0 0,0-1 0 0 0,-1 1 0 0 0,1-1 0 0 0,-1 1 0 0 0,1-1 0 0 0,0 0 0 0 0,-1 0 0 0 0,1 0 1 0 0,0 0-1 0 0,0 0 0 0 0,0 0 0 0 0,0-1 0 0 0,0 1 0 0 0,0-1 0 0 0,0 1 0 0 0,0-1 0 0 0,1 0 0 0 0,-1 0 0 0 0,1 1 0 0 0,-1-1 0 0 0,1-1 0 0 0,0 1 0 0 0,-1 0 0 0 0,1 0 0 0 0,0 0 1 0 0,0-1-5 0 0,-17-103-3204 0 0,21 70-1468 0 0,8 3-4770 0 0,-7 25-2196 0 0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8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319 436 1296 0 0,'0'0'1373'0'0,"0"0"-90"0"0,0 0 102 0 0,0 0 221 0 0,0 0 180 0 0,0 0-49 0 0,0 0-242 0 0,0 0-259 0 0,0 0-254 0 0,0 0-199 0 0,0 0-150 0 0,0 0-99 0 0,0 0-63 0 0,-28-1-23 0 0,-87-2 6 0 0,58 19 363 0 0,47-9-733 0 0,1 1 0 0 0,-1 0 0 0 0,2 1 0 0 0,-1 0 1 0 0,1 1-1 0 0,0 0 0 0 0,1 0 0 0 0,0 0 0 0 0,1 1 0 0 0,0 0 1 0 0,0 0-1 0 0,2 1 0 0 0,-1 0 0 0 0,1 0 0 0 0,1 0 1 0 0,0 0-1 0 0,1 0 0 0 0,0 1 0 0 0,1-1 0 0 0,0 0 0 0 0,1 1 1 0 0,0 0-1 0 0,1-1 0 0 0,2 9-84 0 0,-2-17 40 0 0,0 1 0 0 0,1 0 0 0 0,-1-1-1 0 0,1 0 1 0 0,0 1 0 0 0,0-1 0 0 0,1 0 0 0 0,-1 0-1 0 0,1 0 1 0 0,0 0 0 0 0,0-1 0 0 0,0 1 0 0 0,0-1 0 0 0,0 0-1 0 0,1 1 1 0 0,0-2 0 0 0,0 1 0 0 0,-1 0 0 0 0,2-1 0 0 0,-1 0-1 0 0,0 0 1 0 0,0 0 0 0 0,1 0 0 0 0,-1-1 0 0 0,1 1 0 0 0,-1-1-1 0 0,1 0 1 0 0,0-1 0 0 0,-1 1 0 0 0,1-1 0 0 0,0 0 0 0 0,-1 0-1 0 0,1 0 1 0 0,0-1 0 0 0,-1 0 0 0 0,1 0 0 0 0,0 0 0 0 0,-1 0-1 0 0,1-1 1 0 0,-1 0 0 0 0,0 0 0 0 0,0 0 0 0 0,1 0 0 0 0,-1 0-1 0 0,2-3-39 0 0,23-14 184 0 0,0-1-1 0 0,-1-1 0 0 0,-2-2 0 0 0,0-1 0 0 0,-1 0 0 0 0,-2-2 0 0 0,0-1 0 0 0,-2-1 0 0 0,-1-1 0 0 0,-1 0 1 0 0,-2-2-1 0 0,6-14-183 0 0,-19 38 7 0 0,9-13 5 0 0,-2 0 0 0 0,0-1 1 0 0,-2 0-1 0 0,0-1 0 0 0,-1 0 0 0 0,-1 0 1 0 0,-1 0-1 0 0,-2-1 0 0 0,0 0 0 0 0,-1 0 1 0 0,-1-6-13 0 0,-1 17-3 0 0,-1 1 1 0 0,-1-1 0 0 0,0 0-1 0 0,0 1 1 0 0,-1-1 0 0 0,-1 1-1 0 0,0-1 1 0 0,-1 1 0 0 0,0 0-1 0 0,0 0 1 0 0,-1 1 0 0 0,-5-8 2 0 0,8 16-11 0 0,0 0 1 0 0,0 0 0 0 0,0 0 0 0 0,0 1 0 0 0,-1-1 0 0 0,1 1 0 0 0,-1-1 0 0 0,1 1-1 0 0,-1 0 1 0 0,0 0 0 0 0,0 0 0 0 0,1 0 0 0 0,-1 1 0 0 0,0-1 0 0 0,0 1 0 0 0,0 0 0 0 0,1-1-1 0 0,-1 1 1 0 0,0 0 0 0 0,0 1 0 0 0,0-1 0 0 0,0 0 0 0 0,0 1 0 0 0,1 0 0 0 0,-1 0-1 0 0,0 0 1 0 0,1 0 0 0 0,-1 0 0 0 0,0 0 0 0 0,1 1 0 0 0,-1-1 0 0 0,1 1 0 0 0,0-1 0 0 0,0 1-1 0 0,-1 0 1 0 0,1 0 0 0 0,0 0 0 0 0,1 0 0 0 0,-1 1 0 0 0,0-1 0 0 0,0 0 0 0 0,1 1-1 0 0,0-1 1 0 0,-1 1 0 0 0,1 0 0 0 0,0 1 10 0 0,-15 19 9 0 0,2 0 1 0 0,0 0-1 0 0,2 2 0 0 0,1-1 1 0 0,0 1-1 0 0,2 1 0 0 0,1 0 1 0 0,1 0-1 0 0,2 1 0 0 0,0 0 1 0 0,2 0-1 0 0,1 0 0 0 0,1 0 1 0 0,1 0-1 0 0,1 0 0 0 0,4 19-9 0 0,1-22 21 0 0,0-1 1 0 0,2-1-1 0 0,0 1 0 0 0,1-1 0 0 0,2 0 0 0 0,0-1 0 0 0,1-1 0 0 0,1 1 0 0 0,1-2 0 0 0,1 0 0 0 0,0-1 0 0 0,10 8-21 0 0,8 18-40 0 0,-38-42-7341 0 0,0-11-3766 0 0,5 5 5336 0 0</inkml:trace>
  <inkml:trace contextRef="#ctx0" brushRef="#br0" timeOffset="427.462">939 200 10402 0 0,'0'0'1977'0'0,"0"0"-588"0"0,0 0-288 0 0,0 0 43 0 0,0 0 81 0 0,0 0-35 0 0,0 0-182 0 0,0 0-244 0 0,0 0-150 0 0,0 0-126 0 0,0 0-85 0 0,0 0-46 0 0,-11 19-68 0 0,-52 94 185 0 0,10 57 303 0 0,34 3-641 0 0,20-168-111 0 0,0-1-1 0 0,1 1 0 0 0,-1 0 0 0 0,1 0 1 0 0,0-1-1 0 0,0 1 0 0 0,0-1 0 0 0,1 1 0 0 0,0-1 1 0 0,0 0-1 0 0,0 0 0 0 0,0 0 0 0 0,0 0 1 0 0,1-1-1 0 0,0 0 0 0 0,-1 1 0 0 0,1-1 1 0 0,0 0-1 0 0,1-1 0 0 0,-1 1 0 0 0,1-1 0 0 0,-1 0 1 0 0,1 0-1 0 0,-1 0 0 0 0,1-1 0 0 0,0 0 1 0 0,0 1-1 0 0,0-2 0 0 0,0 1 0 0 0,4 0-24 0 0,3 1 108 0 0,-1-1 1 0 0,1 0-1 0 0,0 0 0 0 0,-1-1 0 0 0,1-1 0 0 0,0 0 0 0 0,0 0 1 0 0,-1-1-1 0 0,8-3-108 0 0,-13 3-50 0 0,31-20-807 0 0,-29-10-5430 0 0,-8 28 5046 0 0,-2-20-11870 0 0,0 20 9218 0 0</inkml:trace>
  <inkml:trace contextRef="#ctx0" brushRef="#br0" timeOffset="661.828">571 506 7274 0 0,'0'0'3046'0'0,"0"0"-998"0"0,0 0-446 0 0,0 0 46 0 0,0 0 28 0 0,0 0-251 0 0,0 0-306 0 0,0 0-242 0 0,0 0-186 0 0,31 4-111 0 0,102 11-107 0 0,153-8 732 0 0,-201-7-2445 0 0,-66 0-3903 0 0,-1 0-4842 0 0,-16 0 2689 0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0 0 0,'0'0'1151'0'0,"0"0"357"0"0,0 0 19 0 0,0 0 78 0 0,0 0 267 0 0,0 0 103 0 0,0 0-68 0 0,0 0-201 0 0,0 0-286 0 0,0 0-194 0 0,0 0-154 0 0,-5 2-125 0 0,-12 8-329 0 0,15-8 3037 0 0,141 6 195 0 0,167-5-2124 0 0,-192 5-1442 0 0,-113-8-284 0 0,-1 0 2 0 0,0 0-15 0 0,0 0-34 0 0,0 0-14 0 0,0 0-56 0 0,0 0-58 0 0,0 0-58 0 0,0 0-101 0 0,-2-2-613 0 0,-1 1-1 0 0,1-1 1 0 0,0 1-1 0 0,-1 0 0 0 0,1 0 1 0 0,-1 0-1 0 0,0 0 1 0 0,1 0-1 0 0,-1 0 1 0 0,0 1-1 0 0,1-1 1 0 0,-1 1-1 0 0,0 0 1 0 0,0 0-1 0 0,1 0 1 0 0,-1 0-1 0 0,0 0 0 0 0,0 1 1 0 0,1-1-1 0 0,-3 1 948 0 0,-4 2-4853 0 0,-1 1 1586 0 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7570 0 0,'0'0'1948'0'0,"0"0"-430"0"0,0 0-205 0 0,0 0 52 0 0,0 0 47 0 0,0 0 10 0 0,0 0-50 0 0,0 0-107 0 0,0 0-116 0 0,0 0-132 0 0,0 0-121 0 0,0 0-87 0 0,0 0-89 0 0,17 7-105 0 0,53 21-61 0 0,18-17 743 0 0,-62-13-1024 0 0,13 2-1448 0 0,52-1 4459 0 0,-27-1-6073 0 0,-32 2-3300 0 0,1 0-4550 0 0,-31 0 1532 0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9 438 2345 0 0,'0'0'2783'0'0,"0"0"-233"0"0,0 0-90 0 0,0 0-94 0 0,0 0-160 0 0,0 0-254 0 0,0 0-401 0 0,0 0-340 0 0,0 0-269 0 0,0 0-225 0 0,0 0-161 0 0,-2-1-128 0 0,-4-9 254 0 0,25 10 395 0 0,-5 0-797 0 0,316-3 1861 0 0,-288 2-3667 0 0,-24 2-2588 0 0,-15 2 464 0 0,-3-3-4856 0 0,0 0 55 0 0</inkml:trace>
  <inkml:trace contextRef="#ctx0" brushRef="#br0" timeOffset="465.01">567 0 10754 0 0,'0'0'1989'0'0,"0"0"-241"0"0,0 0-326 0 0,0 0-186 0 0,0 0-118 0 0,0 0-190 0 0,0 0-237 0 0,0 0-215 0 0,0 0-114 0 0,0 0-7 0 0,0 0 55 0 0,0 0 52 0 0,0 0-18 0 0,5 19-45 0 0,35 132 528 0 0,66 117-167 0 0,-25-96-610 0 0,-80-172-113 0 0,0 0 1 0 0,0 0-1 0 0,-1 0 1 0 0,1 0 0 0 0,0 0-1 0 0,0 0 1 0 0,0 0 0 0 0,0 0-1 0 0,0-1 1 0 0,0 1-1 0 0,-1 0 1 0 0,1-1 0 0 0,0 1-1 0 0,0 0 1 0 0,0-1-1 0 0,-1 1 1 0 0,1-1 0 0 0,0 1-1 0 0,0-1 1 0 0,-1 0 0 0 0,1 1-1 0 0,0-1 1 0 0,-1 0-1 0 0,1 1 1 0 0,-1-1 0 0 0,1 0-1 0 0,-1 0 1 0 0,0 0 0 0 0,1 1-1 0 0,-1-1 1 0 0,0 0-1 0 0,1 0 1 0 0,-1 0 0 0 0,0 0-1 0 0,0 0 1 0 0,0 0-1 0 0,0 0 1 0 0,0 1 0 0 0,0-1-1 0 0,0 0 1 0 0,0 0 0 0 0,0 0-1 0 0,0 0 1 0 0,0 0-1 0 0,0 0 1 0 0,-1 0 0 0 0,1 1-1 0 0,0-1 1 0 0,-1 0-1 0 0,1 0 1 0 0,-1 0-38 0 0,2-6 54 0 0,97-300 472 0 0,-4 113-535 0 0,-63 140-309 0 0,-21 55-5922 0 0,-8 4 6192 0 0,3 28-7758 0 0,-4-22 3026 0 0,0 1-3148 0 0</inkml:trace>
  <inkml:trace contextRef="#ctx0" brushRef="#br0" timeOffset="874.653">1127 530 9626 0 0,'0'0'1591'0'0,"0"0"-81"0"0,0 0 210 0 0,0 0 148 0 0,0 0-211 0 0,0 0-314 0 0,0 0-255 0 0,0 0-194 0 0,0 0-138 0 0,0 0-131 0 0,0 0-103 0 0,0 0-109 0 0,0 0-60 0 0,27-9-34 0 0,82-33-7 0 0,-67 12 266 0 0,-40 29-569 0 0,-1 0 1 0 0,1-1-1 0 0,-1 0 1 0 0,0 1-1 0 0,0-1 0 0 0,0 0 1 0 0,0 1-1 0 0,0-1 1 0 0,0 0-1 0 0,0 0 1 0 0,-1 0-1 0 0,1 0 1 0 0,-1 0-1 0 0,1 0 1 0 0,-1 0-1 0 0,0 0 1 0 0,0 0-1 0 0,0 0 0 0 0,0 0 1 0 0,0 0-1 0 0,0 0 1 0 0,0 0-1 0 0,-1 0 1 0 0,1 0-1 0 0,-1 0 1 0 0,1 0-1 0 0,-1 0 1 0 0,0 0-1 0 0,0 0 0 0 0,0 1 1 0 0,0-1-1 0 0,0 0 1 0 0,0 1-1 0 0,-1-1 1 0 0,1 0-1 0 0,0 1 1 0 0,-1 0-1 0 0,1-1 1 0 0,-1 1-1 0 0,0 0 1 0 0,1 0-1 0 0,-1 0 0 0 0,0 0 1 0 0,0 0-1 0 0,1 0 1 0 0,-1 0-1 0 0,0 0 1 0 0,0 1-1 0 0,0-1 1 0 0,0 1-1 0 0,0 0 1 0 0,0 0-1 0 0,0-1 0 0 0,-2 1-9 0 0,-1 0-54 0 0,-1 0 0 0 0,1 0 0 0 0,-1 1 0 0 0,1-1 0 0 0,0 1 0 0 0,-1 0 0 0 0,1 1 0 0 0,0-1 0 0 0,0 1 0 0 0,0 0-1 0 0,0 1 1 0 0,0-1 0 0 0,0 1 0 0 0,0 0 0 0 0,1 0 0 0 0,0 0 0 0 0,-1 0 0 0 0,1 1 0 0 0,0 0 0 0 0,1 0 0 0 0,-1 0-1 0 0,1 0 1 0 0,0 1 0 0 0,0-1 0 0 0,-1 4 54 0 0,-1-2 0 0 0,1 1 0 0 0,0 0 0 0 0,0 1 0 0 0,1-1-1 0 0,0 1 1 0 0,1-1 0 0 0,-1 1 0 0 0,1 0 0 0 0,1 0 0 0 0,0 0-1 0 0,0 0 1 0 0,0 0 0 0 0,1 0 0 0 0,0 0 0 0 0,1 0 0 0 0,-1 0 0 0 0,2 1 0 0 0,1-4 16 0 0,1 1 0 0 0,0-1 1 0 0,0 0-1 0 0,1 0 1 0 0,-1 0-1 0 0,1-1 1 0 0,0 0-1 0 0,1 0 0 0 0,-1 0 1 0 0,0-1-1 0 0,1 1 1 0 0,0-1-1 0 0,0-1 1 0 0,0 1-1 0 0,0-1 0 0 0,0 0 1 0 0,1 0-1 0 0,-1-1 1 0 0,1 0-1 0 0,-1 0 1 0 0,1 0-1 0 0,-1-1 0 0 0,1 0 1 0 0,-1 0-1 0 0,1-1 1 0 0,-1 0-1 0 0,1 0 1 0 0,5-2-17 0 0,79-36-3096 0 0,-64 19-2193 0 0,-3-1-4950 0 0,-18 17 4072 0 0</inkml:trace>
  <inkml:trace contextRef="#ctx0" brushRef="#br0" timeOffset="1132.293">1624 376 8562 0 0,'0'0'2786'0'0,"0"0"-879"0"0,0 0-280 0 0,0 0 29 0 0,0 0-61 0 0,0 0-208 0 0,0 0-245 0 0,0 0-194 0 0,0 0-157 0 0,0 0-131 0 0,0 0-136 0 0,0 0-127 0 0,0 0-126 0 0,-17 25-91 0 0,-53 78-48 0 0,46-50-12 0 0,23-39-96 0 0,-13 63-1277 0 0,10-65-3190 0 0,1-10-62 0 0,-2-1-3547 0 0,3-1 1596 0 0</inkml:trace>
  <inkml:trace contextRef="#ctx0" brushRef="#br0" timeOffset="1321.317">1431 372 9794 0 0,'0'0'2598'0'0,"0"0"-894"0"0,0 0-546 0 0,0 0-121 0 0,0 0 54 0 0,0 0 19 0 0,0 0-58 0 0,0 0-145 0 0,0 0-151 0 0,0 0-125 0 0,0 0-84 0 0,0 0-44 0 0,12 21-66 0 0,39 65-53 0 0,-47-79-303 0 0,1 0 0 0 0,0-1 0 0 0,0 1 0 0 0,0-1 1 0 0,0 0-1 0 0,1 0 0 0 0,0-1 0 0 0,1 0 0 0 0,-1 0 0 0 0,1 0 0 0 0,0-1 0 0 0,0 0 0 0 0,6 3-81 0 0,16 9 137 0 0,-22-12-265 0 0,46 28 231 0 0,-16-17-4055 0 0,-27-15-1010 0 0,-5 0-2136 0 0,-1 0-1765 0 0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26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308 188 0 0 0,'0'0'169'0'0,"0"0"669"0"0,0 0 287 0 0,0 0 205 0 0,0 0 190 0 0,0 0 41 0 0,0 0-94 0 0,0 0-142 0 0,0 0-154 0 0,0 0-133 0 0,0 0-81 0 0,0 0-83 0 0,-5-14-103 0 0,-14-47-70 0 0,-1 30 1070 0 0,-55-39 2503 0 0,53 59-2864 0 0,21 11-1330 0 0,1 0-35 0 0,0 0-11 0 0,0 0-6 0 0,-1 0-19 0 0,-11 29-28 0 0,-8 104 208 0 0,20-104-121 0 0,15 180 594 0 0,98 197 681 0 0,-103-371-1167 0 0,-2-1 0 0 0,-1 1-1 0 0,-2 1 1 0 0,-2-1 0 0 0,-1 1-1 0 0,-2-1 1 0 0,-1 2-176 0 0,0-30 67 0 0,-1 1-1 0 0,0-1 1 0 0,0 0-1 0 0,-1 1 1 0 0,0-1 0 0 0,0 0-1 0 0,-1 0 1 0 0,0-1 0 0 0,0 1-1 0 0,0-1 1 0 0,-1 0-1 0 0,0 0 1 0 0,0-1 0 0 0,0 1-1 0 0,-1-1 1 0 0,0 0 0 0 0,0 0-1 0 0,0-1 1 0 0,-1 0 0 0 0,1 0-1 0 0,-1 0 1 0 0,0-1-1 0 0,0 0 1 0 0,0-1 0 0 0,-1 1-1 0 0,1-1 1 0 0,-1-1 0 0 0,1 1-1 0 0,-8-1-66 0 0,-66 3 159 0 0,70-7-247 0 0,10 2 42 0 0,-1 1 1 0 0,0 0-1 0 0,1 0 0 0 0,-1-1 1 0 0,0 1-1 0 0,1-1 1 0 0,-1 0-1 0 0,1 1 0 0 0,-1-1 1 0 0,1 0-1 0 0,0 0 0 0 0,-1 0 1 0 0,1 0-1 0 0,0 0 0 0 0,-1 0 1 0 0,1 0-1 0 0,0 0 0 0 0,0-1 1 0 0,0 1-1 0 0,0 0 0 0 0,0-1 1 0 0,0 1-1 0 0,1-1 1 0 0,-1 1-1 0 0,0-1 0 0 0,1 1 1 0 0,-1-1-1 0 0,1 1 0 0 0,-1-1 1 0 0,1 0-1 0 0,0 0 46 0 0,-5-35-3981 0 0,5 25 148 0 0,0 0-3482 0 0,0 7-3827 0 0</inkml:trace>
  <inkml:trace contextRef="#ctx0" brushRef="#br0" timeOffset="2596.477">927 409 0 0 0,'0'0'217'0'0,"0"0"790"0"0,0 0 300 0 0,0 0 194 0 0,0 0 43 0 0,0 0-100 0 0,0 0-73 0 0,0 0-140 0 0,0 0-152 0 0,0 0-104 0 0,0 0-127 0 0,-5-5-121 0 0,-17-22 542 0 0,-25 26 1599 0 0,-24 49-1955 0 0,65-39-872 0 0,0 0 0 0 0,1 1 0 0 0,-1-1 0 0 0,2 1-1 0 0,0 1 1 0 0,0-1 0 0 0,0 0 0 0 0,2 1 0 0 0,-1 0-1 0 0,1 0 1 0 0,1 0 0 0 0,0-1 0 0 0,0 1 0 0 0,1 0 0 0 0,1 0-1 0 0,0 0 1 0 0,0 0 0 0 0,2 5-41 0 0,-3-11 66 0 0,1 0 0 0 0,-1 0 0 0 0,1 1 0 0 0,1-1 0 0 0,-1-1 0 0 0,1 1 0 0 0,-1 0 0 0 0,1 0 0 0 0,1 0 0 0 0,-1-1 0 0 0,1 1 0 0 0,0-1 0 0 0,0 0 0 0 0,0 0 0 0 0,0 0 0 0 0,1 0 0 0 0,-1-1 0 0 0,1 1 0 0 0,0-1 0 0 0,0 0 0 0 0,1 0 0 0 0,-1 0 0 0 0,1-1 0 0 0,-1 1 0 0 0,1-1 0 0 0,0 0 0 0 0,-1-1 0 0 0,1 1 0 0 0,0-1 0 0 0,0 0 0 0 0,5 1-66 0 0,0-5 138 0 0,-1 0 1 0 0,1 0-1 0 0,-1 0 1 0 0,0-1-1 0 0,0-1 1 0 0,0 1-1 0 0,-1-2 0 0 0,0 1 1 0 0,0-1-1 0 0,0 0 1 0 0,-1-1-1 0 0,1 1 1 0 0,-2-2-1 0 0,1 1 1 0 0,-1-1-1 0 0,0 0 1 0 0,3-5-139 0 0,4-3 96 0 0,7-9-47 0 0,-2 0 0 0 0,0-1 1 0 0,-2-1-1 0 0,0 0 0 0 0,-2-1 1 0 0,-2-1-1 0 0,0 0 0 0 0,-2-1 1 0 0,4-20-50 0 0,-8-85-188 0 0,-6 126 153 0 0,-1 0 1 0 0,-1 0-1 0 0,1 1 1 0 0,-1-1 0 0 0,-1 1-1 0 0,0-1 1 0 0,0 1-1 0 0,-1 0 1 0 0,1 0-1 0 0,-2 0 1 0 0,1 0-1 0 0,-1 1 1 0 0,-1 0 0 0 0,-1-2 34 0 0,5 6-24 0 0,0 0 0 0 0,-1 0 0 0 0,1 0 0 0 0,-1 1 0 0 0,0-1 0 0 0,0 1 1 0 0,0 0-1 0 0,0-1 0 0 0,-1 1 0 0 0,1 1 0 0 0,-1-1 0 0 0,1 0 0 0 0,-1 1 0 0 0,1 0 1 0 0,-1 0-1 0 0,0 0 0 0 0,0 0 0 0 0,1 0 0 0 0,-1 1 0 0 0,0 0 0 0 0,0 0 1 0 0,0 0-1 0 0,0 0 0 0 0,1 1 0 0 0,-1-1 0 0 0,0 1 0 0 0,0 0 0 0 0,1 0 1 0 0,-1 0-1 0 0,0 1 0 0 0,1-1 0 0 0,-1 1 0 0 0,-1 1 24 0 0,-5 6 19 0 0,1 1 0 0 0,0 0 0 0 0,0 1-1 0 0,1 0 1 0 0,1 0 0 0 0,0 1 0 0 0,0 0-1 0 0,1 0 1 0 0,1 0 0 0 0,0 1 0 0 0,1 0 0 0 0,0 0-1 0 0,1 0 1 0 0,0 0 0 0 0,1 1 0 0 0,0-1 0 0 0,2 1-1 0 0,-1-1 1 0 0,2 1 0 0 0,-1-1 0 0 0,2 1-1 0 0,0-1 1 0 0,1 2-19 0 0,0 0 38 0 0,1 1 1 0 0,1-1-1 0 0,0 0 0 0 0,1 0 0 0 0,0-1 0 0 0,1 0 0 0 0,1 0 0 0 0,0 0 1 0 0,1-1-1 0 0,0 0 0 0 0,1-1 0 0 0,1 0 0 0 0,0-1 0 0 0,1 0 0 0 0,7 6-38 0 0,44 35-1241 0 0,-57-44-1744 0 0,-5-6-1936 0 0,-1-1-4144 0 0,0 2 3755 0 0</inkml:trace>
  <inkml:trace contextRef="#ctx0" brushRef="#br0" timeOffset="8381.538">1256 358 4257 0 0,'0'0'1908'0'0,"0"0"-239"0"0,0 0-25 0 0,0 0 150 0 0,0 0 10 0 0,0 0-237 0 0,0 0-327 0 0,0 0-314 0 0,0 0-221 0 0,0 0-144 0 0,0 0-71 0 0,4 0 773 0 0,-6 38-564 0 0,-2 1 0 0 0,-1-1 0 0 0,-2 0 0 0 0,-2-1 0 0 0,-1 0 0 0 0,-2 1-699 0 0,-7 53 490 0 0,19-90-434 0 0,0-1 23 0 0,0 0 54 0 0,0 0 75 0 0,4-8 662 0 0,51-77 140 0 0,123-157-420 0 0,-179 242-590 0 0,1 1 1 0 0,0-1 0 0 0,0 0-1 0 0,0 1 1 0 0,0-1-1 0 0,0 1 1 0 0,0-1 0 0 0,0 0-1 0 0,0 1 1 0 0,0-1-1 0 0,0 1 1 0 0,0-1 0 0 0,0 1-1 0 0,0-1 1 0 0,0 0-1 0 0,1 1 1 0 0,-1-1-1 0 0,0 1 1 0 0,0-1 0 0 0,0 0-1 0 0,1 1 1 0 0,-1-1-1 0 0,0 0 1 0 0,0 1 0 0 0,1-1-1 0 0,-1 0 1 0 0,0 1-1 0 0,1-1 1 0 0,-1 0 0 0 0,0 0-1 0 0,1 1 1 0 0,-1-1-1 0 0,0 0 1 0 0,1 0-1 0 0,-1 0 1 0 0,0 1 0 0 0,1-1-1 0 0,-1 0 1 0 0,1 0-1 0 0,-1 0 1 0 0,1 0 0 0 0,-1 0-1 0 0,0 0 1 0 0,1 0-1 0 0,-1 0 1 0 0,1 0-1 0 0,-1 0 1 0 0,0 0 0 0 0,1 0-1 0 0,-1 0 1 0 0,1 0-1 0 0,-1-1 1 0 0,1 1 0 0 0,-1 0-1 0 0,0 4 11 0 0,-9 171 377 0 0,9-174-386 0 0,-1 0 0 0 0,1 0 0 0 0,0 0 0 0 0,0 1 1 0 0,0-1-1 0 0,0 0 0 0 0,0 0 0 0 0,0 0 0 0 0,0 0 1 0 0,0 0-1 0 0,1 0 0 0 0,-1 0 0 0 0,0 0 0 0 0,1 0 1 0 0,-1 0-1 0 0,1 0 0 0 0,-1 0 0 0 0,1 0 1 0 0,-1 0-1 0 0,1 0 0 0 0,0 0 0 0 0,-1-1 0 0 0,1 1 1 0 0,0 0-1 0 0,0 0 0 0 0,-1-1 0 0 0,1 1 0 0 0,0 0 1 0 0,0-1-1 0 0,0 1 0 0 0,0-1 0 0 0,0 1 0 0 0,0-1 1 0 0,0 0-1 0 0,0 1 0 0 0,0-1 0 0 0,0 0 0 0 0,0 0 1 0 0,0 1-1 0 0,0-1 0 0 0,0 0 0 0 0,1 0 0 0 0,-1 0 1 0 0,0 0-1 0 0,0-1 0 0 0,0 1 0 0 0,0 0 0 0 0,0 0 1 0 0,0-1-1 0 0,0 1 0 0 0,0 0 0 0 0,0-1 0 0 0,0 1 1 0 0,0-1-1 0 0,1 0-2 0 0,53-34 177 0 0,145-143-222 0 0,-161 151-63 0 0,-39 42-13 0 0,-27 256 223 0 0,27-270-141 0 0,0 1 1 0 0,0-1-1 0 0,0 0 0 0 0,1 0 0 0 0,-1 0 0 0 0,0 0 0 0 0,1 0 1 0 0,-1 1-1 0 0,1-1 0 0 0,-1 0 0 0 0,1 0 0 0 0,0 0 0 0 0,-1 0 0 0 0,1-1 1 0 0,0 1-1 0 0,0 0 0 0 0,0 0 0 0 0,0 0 0 0 0,0 0 0 0 0,0-1 1 0 0,0 1-1 0 0,0-1 0 0 0,0 1 0 0 0,0 0 0 0 0,0-1 0 0 0,0 0 0 0 0,0 1 1 0 0,0-1-1 0 0,0 0 0 0 0,0 1 0 0 0,1-1 0 0 0,-1 0 0 0 0,0 0 1 0 0,1 0 38 0 0,23-10-5406 0 0,-13-1-5221 0 0,-8 7-35 0 0</inkml:trace>
  <inkml:trace contextRef="#ctx0" brushRef="#br0" timeOffset="8730.529">542 936 11650 0 0,'0'0'1890'0'0,"0"0"-564"0"0,0 0-199 0 0,0 0 133 0 0,0 0 64 0 0,0 0-67 0 0,0 0-177 0 0,0 0-155 0 0,0 0-84 0 0,0 0-48 0 0,36 0-63 0 0,115 0-60 0 0,148-22 1804 0 0,-134 15-1655 0 0,153 14-819 0 0,-16-4-1798 0 0,-254-8 590 0 0,-11 0-3407 0 0,-14 4-6549 0 0,-20 1 1783 0 0</inkml:trace>
  <inkml:trace contextRef="#ctx0" brushRef="#br0" timeOffset="9678.596">917 1204 5345 0 0,'0'0'2002'0'0,"0"0"-258"0"0,0 0-79 0 0,0 0 11 0 0,0 0-104 0 0,0 0-210 0 0,0 0-219 0 0,0 0-175 0 0,0 0-97 0 0,0 0-56 0 0,0 0-51 0 0,0 0-40 0 0,0 0-48 0 0,3-7-25 0 0,9-25 12 0 0,-8 24-15 0 0,-4 8-31 0 0,0 0-56 0 0,0 0-65 0 0,0 0-59 0 0,0 0-39 0 0,0 0-50 0 0,-4 22 630 0 0,-68 154-296 0 0,13-47-539 0 0,47-107 44 0 0,16-30 451 0 0,129-190-306 0 0,3 44-186 0 0,-135 154-147 0 0,0 0 0 0 0,0 0 0 0 0,0 1 0 0 0,0-1 0 0 0,0 0 0 0 0,0 0 0 0 0,0 0 0 0 0,0 1 0 0 0,-1-1 0 0 0,1 1 0 0 0,0-1 0 0 0,0 1 0 0 0,0-1 0 0 0,-1 1 0 0 0,1-1 0 0 0,0 1 0 0 0,0 0 0 0 0,-1-1 0 0 0,1 1 0 0 0,-1 0 0 0 0,1-1 0 0 0,0 1 0 0 0,-1 0 0 0 0,1 0 0 0 0,-1 0 0 0 0,0 0 0 0 0,1-1 0 0 0,-1 1 0 0 0,0 0 0 0 0,0 0 0 0 0,1 0 0 0 0,-1 0 0 0 0,0 0 0 0 0,0 0 0 0 0,0 0 0 0 0,0 0 0 0 0,0 0 0 0 0,0 0 0 0 0,0 0 0 0 0,-1 0 0 0 0,1-1 0 0 0,0 2 1 0 0,2 142 152 0 0,-2-143-150 0 0,0 0-1 0 0,0-1 0 0 0,0 1 1 0 0,0 0-1 0 0,1 0 1 0 0,-1-1-1 0 0,0 1 0 0 0,0 0 1 0 0,1-1-1 0 0,-1 1 0 0 0,1 0 1 0 0,-1-1-1 0 0,0 1 0 0 0,1 0 1 0 0,-1-1-1 0 0,1 1 1 0 0,-1-1-1 0 0,1 1 0 0 0,0-1 1 0 0,-1 1-1 0 0,1-1 0 0 0,-1 1 1 0 0,1-1-1 0 0,0 0 1 0 0,-1 1-1 0 0,1-1 0 0 0,0 0 1 0 0,0 0-1 0 0,-1 0 0 0 0,1 1 1 0 0,0-1-1 0 0,0 0 1 0 0,-1 0-1 0 0,1 0 0 0 0,0 0 1 0 0,0 0-1 0 0,-1 0 0 0 0,1 0 1 0 0,0 0-1 0 0,0-1 1 0 0,-1 1-1 0 0,1 0 0 0 0,0 0 1 0 0,-1-1-1 0 0,1 1 0 0 0,0 0 1 0 0,-1-1-1 0 0,1 1 1 0 0,0-1-1 0 0,-1 1 0 0 0,1-1 1 0 0,-1 1-1 0 0,1-1 0 0 0,-1 1-1 0 0,41-27 85 0 0,1-16-71 0 0,2 2 0 0 0,2 2 1 0 0,27-18-15 0 0,-73 57-1 0 0,0-1 0 0 0,1 1 0 0 0,-1-1 0 0 0,0 1 0 0 0,1-1 1 0 0,-1 1-1 0 0,0-1 0 0 0,1 1 0 0 0,-1-1 0 0 0,1 1 0 0 0,-1-1 0 0 0,0 1 1 0 0,1-1-1 0 0,-1 1 0 0 0,1 0 0 0 0,-1-1 0 0 0,1 1 0 0 0,0 0 0 0 0,-1 0 1 0 0,1-1-1 0 0,-1 1 0 0 0,1 0 0 0 0,-1 0 0 0 0,1 0 0 0 0,0 0 0 0 0,-1-1 1 0 0,1 1-1 0 0,0 0 0 0 0,-1 0 0 0 0,1 0 0 0 0,-1 0 0 0 0,1 1 0 0 0,0-1 1 0 0,-1 0-1 0 0,1 0 0 0 0,-1 0 0 0 0,1 0 0 0 0,0 1 0 0 0,-1-1 1 0 0,1 0-1 0 0,-1 1 0 0 0,1-1 0 0 0,-1 0 0 0 0,1 1 0 0 0,-1-1 0 0 0,1 0 1 0 0,-1 1-1 0 0,1-1 0 0 0,-1 1 0 0 0,0-1 0 0 0,1 1 0 0 0,-1-1 0 0 0,0 1 1 0 0,1-1-1 0 0,-1 1 0 0 0,0 0 0 0 0,0-1 0 0 0,0 1 0 0 0,1-1 0 0 0,-1 1 1 0 0,0 0-1 0 0,0-1 0 0 0,0 1 0 0 0,0 0 1 0 0,14 241 221 0 0,-5-218 256 0 0,-1-5-3091 0 0,-6-7-8984 0 0,-2-12-484 0 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41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0 243 6273 0 0,'0'0'2872'0'0,"0"0"-1205"0"0,0 0-596 0 0,0 0-49 0 0,0 0 136 0 0,0 0 66 0 0,0 0-63 0 0,0 0-160 0 0,0 0-189 0 0,0 0-132 0 0,0 0-55 0 0,3 2-37 0 0,44 11 2168 0 0,157-17 789 0 0,-49-14-2954 0 0,-73 11-330 0 0,-50 6-4672 0 0,-46 8-1276 0 0,8-3-976 0 0,2-4-2835 0 0</inkml:trace>
  <inkml:trace contextRef="#ctx0" brushRef="#br0" timeOffset="266.004">64 379 10386 0 0,'0'0'3148'0'0,"0"0"-1061"0"0,0 0-688 0 0,0 0-155 0 0,0 0-83 0 0,0 0-135 0 0,0 0-115 0 0,0 0-103 0 0,0 0-66 0 0,0 0-40 0 0,0 0-55 0 0,0 0-112 0 0,0 0-78 0 0,24 3-87 0 0,74 10-74 0 0,78-10 565 0 0,1-15-1965 0 0,-139 5-1710 0 0,-27 2-851 0 0,-3-1-3752 0 0,-6 3-274 0 0</inkml:trace>
  <inkml:trace contextRef="#ctx0" brushRef="#br0" timeOffset="1055.025">204 0 0 0 0,'0'0'351'0'0,"0"0"1126"0"0,0 0 328 0 0,0 0 2 0 0,0 0-60 0 0,0 0-121 0 0,0 0-133 0 0,0 0-143 0 0,0 0-142 0 0,0 23 6916 0 0,3-15-7897 0 0,-1-1-1 0 0,1 0 1 0 0,0 0-1 0 0,1-1 1 0 0,0 1-1 0 0,0-1 0 0 0,0 0 1 0 0,0 0-1 0 0,1 0 1 0 0,0 0-1 0 0,1-1 0 0 0,-1 0 1 0 0,1 0-1 0 0,0 0 1 0 0,0-1-1 0 0,1 0 1 0 0,3 2-227 0 0,3 4 197 0 0,21 14-41 0 0,1-2 1 0 0,1-1 0 0 0,1-2 0 0 0,1-1 0 0 0,1-2-1 0 0,0-2 1 0 0,3 0-157 0 0,18 11 116 0 0,-91 9 754 0 0,-147 94-218 0 0,53-7-429 0 0,40-35-123 0 0,71-71-124 0 0,12-12-5457 0 0,1-2-5793 0 0,1-1-40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7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257 111 2665 0 0,'0'0'2099'0'0,"0"0"-631"0"0,0 0-140 0 0,0 0 129 0 0,0 0 190 0 0,0 0 73 0 0,0 0-105 0 0,0 0-249 0 0,0 0-297 0 0,0 0-222 0 0,0 0-192 0 0,-8-5-124 0 0,-23-14-67 0 0,0 28 383 0 0,15 5-630 0 0,0 0 0 0 0,2 1 0 0 0,-1 1 0 0 0,2 1 0 0 0,0-1 0 0 0,1 2 0 0 0,1 0 0 0 0,1 0 0 0 0,0 1 0 0 0,2 1 0 0 0,0-1 0 0 0,1 1 0 0 0,-2 11-217 0 0,5-23 33 0 0,0 1-1 0 0,0-1 1 0 0,1 1-1 0 0,1 0 1 0 0,0 0-1 0 0,0 0 1 0 0,0 1-1 0 0,1-1 0 0 0,1 0 1 0 0,-1 1-1 0 0,1-1 1 0 0,1 0-1 0 0,0 1 1 0 0,0-1-1 0 0,1 0 0 0 0,0 0 1 0 0,1 0-1 0 0,0 0 1 0 0,0 0-1 0 0,1 0 1 0 0,0-1-1 0 0,1 0 0 0 0,0 0 1 0 0,0 0-1 0 0,4 5-32 0 0,1-7 86 0 0,0 1 1 0 0,1-2-1 0 0,-1 1 0 0 0,1-1 0 0 0,0-1 0 0 0,1 0 0 0 0,-1-1 0 0 0,1 0 0 0 0,0 0 1 0 0,-1-1-1 0 0,1-1 0 0 0,0 0 0 0 0,0-1 0 0 0,0 0 0 0 0,0-1 0 0 0,0 0 1 0 0,0-1-1 0 0,-1 0 0 0 0,1-1 0 0 0,0 0 0 0 0,10-5-86 0 0,5-3 228 0 0,-1 0 0 0 0,0-2 0 0 0,-1-1 0 0 0,0-1 0 0 0,-1-1 0 0 0,-1-2 0 0 0,0 0 0 0 0,11-13-228 0 0,-15 14 94 0 0,-2-1-1 0 0,0-1 1 0 0,-1 0-1 0 0,-1-1 0 0 0,-1 0 1 0 0,-1-2-1 0 0,0 0 1 0 0,-2 0-1 0 0,-1-1 1 0 0,0 0-1 0 0,0-7-93 0 0,-8 24-2 0 0,0 0 0 0 0,-1-1-1 0 0,1 1 1 0 0,-1-1 0 0 0,-1 1 0 0 0,1-1-1 0 0,-1 0 1 0 0,-1 1 0 0 0,1-1 0 0 0,-1 1-1 0 0,0-1 1 0 0,0 0 0 0 0,-1 1-1 0 0,0 0 1 0 0,0 0 0 0 0,-1-1 0 0 0,0 1-1 0 0,0 0 1 0 0,0 1 0 0 0,0-1-1 0 0,-1 1 1 0 0,0-1 0 0 0,0 1 0 0 0,-1 0-1 0 0,1 1 1 0 0,-1-1 0 0 0,0 1 0 0 0,-1 0-1 0 0,1 0 1 0 0,-1 0 0 0 0,-1 0 2 0 0,-2-1-118 0 0,0 1 0 0 0,0 0 1 0 0,-1 0-1 0 0,1 1 0 0 0,-1 0 0 0 0,0 1 1 0 0,1 0-1 0 0,-1 1 0 0 0,0 0 1 0 0,-1 0-1 0 0,1 1 0 0 0,0 0 1 0 0,0 1-1 0 0,0 0 0 0 0,0 1 1 0 0,1 0-1 0 0,-1 0 0 0 0,0 1 1 0 0,1 1-1 0 0,-1-1 0 0 0,1 1 0 0 0,-6 4 118 0 0,-86 59-4699 0 0,17 15-7303 0 0,67-62 3292 0 0</inkml:trace>
  <inkml:trace contextRef="#ctx0" brushRef="#br0" timeOffset="413.402">75 461 1456 0 0,'0'0'5053'0'0,"0"0"-2331"0"0,0 0-744 0 0,0 0-54 0 0,0 0-56 0 0,0 0-188 0 0,0 0-244 0 0,0 0-224 0 0,0 0-170 0 0,0 0-152 0 0,0 0-142 0 0,0 0-127 0 0,5-10-123 0 0,18-33-84 0 0,-21 39-312 0 0,1 0 0 0 0,0 0 0 0 0,0 0-1 0 0,0 0 1 0 0,0 1 0 0 0,1-1-1 0 0,-1 1 1 0 0,1 0 0 0 0,0 0 0 0 0,0 0-1 0 0,0 0 1 0 0,1 1 0 0 0,-1 0 0 0 0,0 0-1 0 0,1 0 1 0 0,4-1-102 0 0,10-5 155 0 0,-11 3-124 0 0,0 1 0 0 0,0 1 0 0 0,0-1 0 0 0,1 1 0 0 0,0 0 0 0 0,0 1 0 0 0,-1 0 0 0 0,1 1 0 0 0,0 0 0 0 0,0 0-1 0 0,1 0-30 0 0,2 3 70 0 0,0 0-1 0 0,0 0 0 0 0,0 1 1 0 0,0 0-1 0 0,0 1 0 0 0,-1 1 0 0 0,1 0 1 0 0,9 6-70 0 0,31 11 775 0 0,-44-19-645 0 0,-1-1 1 0 0,1 0-1 0 0,0-1 0 0 0,0 0 1 0 0,0 0-1 0 0,0-1 0 0 0,0 0 1 0 0,0 0-1 0 0,0-1 1 0 0,0 0-1 0 0,0 0 0 0 0,0-1 1 0 0,0 0-1 0 0,-1-1 0 0 0,3 0-130 0 0,-6 1-1598 0 0,7-6 5201 0 0,-9 5-4993 0 0,-3 2-4722 0 0,-4 0-6700 0 0,4 1 2171 0 0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943 529 288 0 0,'0'0'2279'0'0,"0"0"-465"0"0,0 0-142 0 0,0 0 109 0 0,0 0 176 0 0,0 0-7 0 0,0 0-204 0 0,0 0-294 0 0,0 0-282 0 0,0 0-226 0 0,0 0-152 0 0,-24-2-137 0 0,-73-1-131 0 0,94 2-479 0 0,1 1 0 0 0,-1 0-1 0 0,0-1 1 0 0,1 1 0 0 0,-1 0 0 0 0,0 1-1 0 0,1-1 1 0 0,-1 0 0 0 0,0 1 0 0 0,1 0-1 0 0,-1-1 1 0 0,1 1 0 0 0,-1 0 0 0 0,1 0-1 0 0,-1 1 1 0 0,1-1 0 0 0,0 0 0 0 0,0 1-1 0 0,-1-1 1 0 0,1 1 0 0 0,0 0 0 0 0,-1 2-45 0 0,-6 4 247 0 0,-4 6-131 0 0,0 0 0 0 0,1 0 0 0 0,1 1 0 0 0,1 1 0 0 0,0 0 0 0 0,0 0 0 0 0,2 1 1 0 0,0 0-1 0 0,1 1 0 0 0,1 0 0 0 0,1 0 0 0 0,0 0 0 0 0,1 0 0 0 0,1 1 0 0 0,0 12-116 0 0,2-28 34 0 0,0 0 0 0 0,0-1 0 0 0,1 1 1 0 0,-1 0-1 0 0,1 0 0 0 0,-1 0 0 0 0,1 0 1 0 0,0 0-1 0 0,0 0 0 0 0,1 0 0 0 0,-1 0 1 0 0,1 0-1 0 0,-1 0 0 0 0,1 0 0 0 0,0 0 1 0 0,0-1-1 0 0,0 1 0 0 0,0 0 0 0 0,1 0 1 0 0,-1-1-1 0 0,1 1 0 0 0,-1-1 0 0 0,1 1 0 0 0,0-1 1 0 0,0 0-1 0 0,0 0 0 0 0,0 0 0 0 0,1 0 1 0 0,-1 0-1 0 0,1 0 0 0 0,-1-1 0 0 0,1 1 1 0 0,-1-1-1 0 0,1 0 0 0 0,0 1 0 0 0,0-1 1 0 0,-1 0-1 0 0,1-1 0 0 0,0 1 0 0 0,0 0-34 0 0,6-2 159 0 0,0 0-1 0 0,0 0 0 0 0,-1-1 1 0 0,1 0-1 0 0,0 0 0 0 0,-1-1 1 0 0,0 0-1 0 0,0 0 0 0 0,0-1 1 0 0,0 0-1 0 0,0-1 0 0 0,-1 0 1 0 0,0 0-1 0 0,0 0 1 0 0,5-5-159 0 0,9-10 118 0 0,-1 0 1 0 0,0-2 0 0 0,-2 0-1 0 0,0-1 1 0 0,-2-1 0 0 0,0 0-1 0 0,-2-1 1 0 0,-1-1 0 0 0,-1 0-1 0 0,-1-1 1 0 0,-1 0 0 0 0,-1-3-119 0 0,-3 16-40 0 0,-1 0 0 0 0,0-1 0 0 0,-1 1 1 0 0,-1-1-1 0 0,-1 0 0 0 0,0 0 0 0 0,0 0 0 0 0,-2 0 1 0 0,0 0-1 0 0,-1 0 0 0 0,0 0 0 0 0,-1 0 0 0 0,-1 0 0 0 0,0 1 1 0 0,-1-1-1 0 0,0 1 0 0 0,-2 0 0 0 0,1 0 0 0 0,-2 0 1 0 0,-2-4 39 0 0,6 15-28 0 0,0 0 0 0 0,-1 0 0 0 0,1 0 0 0 0,-1 0 1 0 0,0 0-1 0 0,1 1 0 0 0,-1-1 0 0 0,0 1 0 0 0,-1 0 1 0 0,1 0-1 0 0,0 1 0 0 0,0-1 0 0 0,-1 1 0 0 0,1 0 1 0 0,-1 0-1 0 0,1 0 0 0 0,-1 1 0 0 0,0 0 0 0 0,1 0 1 0 0,-1 0-1 0 0,1 0 0 0 0,-1 1 0 0 0,1-1 0 0 0,-1 1 1 0 0,1 1-1 0 0,-1-1 0 0 0,1 0 0 0 0,0 1 0 0 0,-1 0 1 0 0,1 0-1 0 0,0 0 0 0 0,1 1 0 0 0,-1-1 0 0 0,0 1 1 0 0,0 0-1 0 0,1 0 0 0 0,0 0 0 0 0,0 1 0 0 0,-2 2 28 0 0,-3 3 26 0 0,2 0 0 0 0,-1 1 0 0 0,1 0 0 0 0,1 0 0 0 0,0 0-1 0 0,0 1 1 0 0,1 0 0 0 0,1 0 0 0 0,-1 0 0 0 0,2 0-1 0 0,0 1 1 0 0,0-1 0 0 0,1 0 0 0 0,0 1 0 0 0,1 0 0 0 0,0-1-1 0 0,1 1 1 0 0,0-1 0 0 0,1 1 0 0 0,1-1 0 0 0,-1 0-1 0 0,2 0 1 0 0,0 0 0 0 0,0 0 0 0 0,4 6-26 0 0,12 20 161 0 0,1-1 0 0 0,2-2 0 0 0,1 0 0 0 0,2-1 1 0 0,1-2-1 0 0,9 7-161 0 0,63 43-116 0 0,-98-81-147 0 0,-1 0 0 0 0,1 0 0 0 0,0 0-1 0 0,0 0 1 0 0,-1 0 0 0 0,1 0 0 0 0,0 0 0 0 0,0 0 0 0 0,-1 0 0 0 0,1-1 0 0 0,0 1 0 0 0,0 0 0 0 0,-1 0 0 0 0,1-1 0 0 0,0 1 0 0 0,-1-1 0 0 0,1 1 0 0 0,-1-1 0 0 0,1 1 0 0 0,-1-1 0 0 0,1 1-1 0 0,0-1 1 0 0,-1 1 0 0 0,0-1 0 0 0,1 0 0 0 0,-1 1 0 0 0,1-1 0 0 0,-1 0 0 0 0,0 1 0 0 0,1-1 0 0 0,-1 0 0 0 0,0 0 0 0 0,0 1 0 0 0,0-1 0 0 0,0 0 0 0 0,1 0 0 0 0,-1 1 0 0 0,0-1 0 0 0,0 0-1 0 0,0 0 1 0 0,0 1 0 0 0,-1-1 0 0 0,1 0 0 0 0,0 0 0 0 0,0 1 0 0 0,0-1 0 0 0,-1 0 0 0 0,1 1 263 0 0,1-8-4405 0 0,1 0-4129 0 0</inkml:trace>
  <inkml:trace contextRef="#ctx0" brushRef="#br0" timeOffset="398.801">1319 367 11907 0 0,'0'0'2444'0'0,"0"0"-449"0"0,0 0-453 0 0,0 0-261 0 0,0 0-224 0 0,0 0-263 0 0,0 0-167 0 0,0 0-119 0 0,0 0-62 0 0,0 0-23 0 0,0 0-3 0 0,0 0-42 0 0,0 0-35 0 0,-1 18-16 0 0,4 118 437 0 0,49 89-245 0 0,-31-164-475 0 0,-20-61-9 0 0,0 0 1 0 0,1 0-1 0 0,-1 0 1 0 0,0 0-1 0 0,0 0 1 0 0,1 0-1 0 0,-1-1 0 0 0,0 1 1 0 0,0 0-1 0 0,0-1 1 0 0,0 1-1 0 0,1-1 1 0 0,-1 0-1 0 0,0 1 1 0 0,0-1-1 0 0,0 0 1 0 0,0 0-1 0 0,0 1 1 0 0,0-1-1 0 0,0 0 0 0 0,-1 0 1 0 0,1 0-1 0 0,0 0 1 0 0,0 0-1 0 0,-1 0 1 0 0,1 0-1 0 0,-1 0 1 0 0,1-1-1 0 0,-1 1 1 0 0,1 0-1 0 0,-1 0 0 0 0,0 0 1 0 0,1-1-1 0 0,-1 1 1 0 0,0 0-1 0 0,0 0 1 0 0,0-1-36 0 0,2-1 48 0 0,178-420 671 0 0,-161 390-1320 0 0,-5 8-3618 0 0,-13 24 833 0 0,0 1 1509 0 0,-1 0-2631 0 0,1 0 1072 0 0,-1 0-6435 0 0</inkml:trace>
  <inkml:trace contextRef="#ctx0" brushRef="#br0" timeOffset="985.993">313 1213 2312 0 0,'0'0'3097'0'0,"0"0"-934"0"0,0 0-373 0 0,0 0-31 0 0,0 0 24 0 0,0 0-27 0 0,0 0-137 0 0,0 0-226 0 0,0 0-177 0 0,0 0-132 0 0,0 0-134 0 0,33-6-114 0 0,103-20-97 0 0,39-3 2559 0 0,171-5-3298 0 0,-146 27-251 0 0,-114 6-4533 0 0,-83 3 2175 0 0,-3 4-8934 0 0,-3-3 4935 0 0</inkml:trace>
  <inkml:trace contextRef="#ctx0" brushRef="#br0" timeOffset="1536.61">868 1353 6113 0 0,'0'0'2191'0'0,"0"0"-278"0"0,0 0-129 0 0,0 0-7 0 0,0 0-98 0 0,0 0-202 0 0,0 0-262 0 0,0 0-261 0 0,0 0-198 0 0,0 0-184 0 0,0 0-128 0 0,0 0-72 0 0,0 0-65 0 0,-26 29-27 0 0,-77 89-12 0 0,64-62 264 0 0,35-42-309 0 0,1-6-79 0 0,0 0 1 0 0,1 0 0 0 0,-1 0-1 0 0,1 1 1 0 0,1-1-1 0 0,0 1 1 0 0,0-1 0 0 0,1 1-1 0 0,0 0 1 0 0,0-1-1 0 0,1 1 1 0 0,0 1-145 0 0,2-7 66 0 0,-1 0 0 0 0,1-1 0 0 0,0 1 0 0 0,0-1-1 0 0,0 1 1 0 0,0-1 0 0 0,0 0 0 0 0,0 0 0 0 0,1-1 0 0 0,-1 1 0 0 0,1 0 0 0 0,-1-1 0 0 0,1 0 0 0 0,-1 0 0 0 0,1 0-1 0 0,0-1 1 0 0,0 1 0 0 0,-1-1 0 0 0,1 0 0 0 0,0 0 0 0 0,0 0 0 0 0,0 0 0 0 0,-1-1 0 0 0,1 1 0 0 0,0-1-1 0 0,0 0 1 0 0,-1 0 0 0 0,1-1 0 0 0,-1 1 0 0 0,1-1 0 0 0,-1 0-66 0 0,23-12 79 0 0,-1-2 1 0 0,-1-1-1 0 0,0-1 0 0 0,-2-1 1 0 0,0-1-1 0 0,-1-1 0 0 0,0-1 0 0 0,-2 0 1 0 0,-1-2-1 0 0,-1 0 0 0 0,-1-1 1 0 0,-1-1-1 0 0,0-3-79 0 0,-7 17-19 0 0,0-1 0 0 0,-1 0 0 0 0,0 0-1 0 0,-1 0 1 0 0,0-1 0 0 0,-1 1 0 0 0,-1-1 0 0 0,0-1 0 0 0,-1 1 0 0 0,-1-1 0 0 0,0 1 0 0 0,-1-1-1 0 0,-1 1 1 0 0,0-1 0 0 0,-2-14 19 0 0,1 25-24 0 0,0 1-1 0 0,0-1 0 0 0,-1 0 1 0 0,1 0-1 0 0,-1 1 0 0 0,0-1 1 0 0,0 1-1 0 0,0 0 1 0 0,-1 0-1 0 0,1 0 0 0 0,-1 0 1 0 0,0 0-1 0 0,0 0 0 0 0,0 0 1 0 0,0 1-1 0 0,0 0 1 0 0,0-1-1 0 0,-1 1 0 0 0,1 1 1 0 0,-1-1-1 0 0,1 0 0 0 0,-1 1 1 0 0,0 0-1 0 0,0 0 1 0 0,0 0-1 0 0,1 0 0 0 0,-1 0 1 0 0,0 1-1 0 0,0 0 0 0 0,0 0 1 0 0,0 0-1 0 0,0 0 1 0 0,0 1-1 0 0,0-1 0 0 0,0 1 1 0 0,0 0-1 0 0,0 0 0 0 0,1 0 1 0 0,-1 1-1 0 0,0-1 1 0 0,1 1-1 0 0,-1 0 0 0 0,0 1 25 0 0,-8 7 6 0 0,0 1-1 0 0,1 0 1 0 0,1 1-1 0 0,0 0 1 0 0,0 0-1 0 0,1 1 1 0 0,1 0-1 0 0,0 1 0 0 0,1 0 1 0 0,0 0-1 0 0,1 1 1 0 0,1 0-1 0 0,0 0 1 0 0,1 0-1 0 0,1 0 1 0 0,0 1-1 0 0,1-1 1 0 0,1 1-1 0 0,0 0 1 0 0,1-1-1 0 0,2 12-5 0 0,1-16 24 0 0,0 0 0 0 0,1 0 0 0 0,0 0 0 0 0,1-1 0 0 0,1 0 0 0 0,-1 1 0 0 0,2-2 0 0 0,-1 1 0 0 0,1-1 0 0 0,1 0 0 0 0,-1-1 0 0 0,2 0 0 0 0,-1 0 0 0 0,1 0 0 0 0,0-1 0 0 0,0-1 0 0 0,1 1 0 0 0,0-2 0 0 0,0 1 0 0 0,1-1 0 0 0,0-1 0 0 0,-1 0 0 0 0,1 0 0 0 0,3-1-24 0 0,102 5-2307 0 0,-113-9 1834 0 0,0 0 0 0 0,-1 0 0 0 0,1 0-1 0 0,-1 0 1 0 0,1-1 0 0 0,-1 1 0 0 0,0-1 0 0 0,1 1 0 0 0,-1-1 0 0 0,0 0 0 0 0,0 0 0 0 0,0 0-1 0 0,0 0 1 0 0,-1-1 0 0 0,1 1 0 0 0,0 0 0 0 0,-1-1 0 0 0,0 1 0 0 0,1-1 0 0 0,-1 1 0 0 0,0-1-1 0 0,-1 0 1 0 0,1 0 473 0 0,7-11-6384 0 0,-2 5-1054 0 0</inkml:trace>
  <inkml:trace contextRef="#ctx0" brushRef="#br0" timeOffset="1857.95">1403 1147 8178 0 0,'0'0'2992'0'0,"0"0"-596"0"0,0 0-511 0 0,0 0-272 0 0,0 0-178 0 0,0 0-156 0 0,0 0-157 0 0,0 0-144 0 0,0 0-139 0 0,0 0-135 0 0,0 0-99 0 0,0 0-76 0 0,-11 35-112 0 0,-36 111-118 0 0,-4-28 236 0 0,46-108-516 0 0,-1 1 0 0 0,1-1-1 0 0,1 1 1 0 0,0-1 0 0 0,1 2 0 0 0,0-1-1 0 0,0 0 1 0 0,1 0 0 0 0,1 1 0 0 0,0-1-1 0 0,0 4-18 0 0,1-13 3 0 0,-1 2 1 0 0,0 0 0 0 0,1 0 0 0 0,-1 0-1 0 0,1 0 1 0 0,0 0 0 0 0,0 0 0 0 0,0 0 0 0 0,0 0-1 0 0,1 0 1 0 0,0 0 0 0 0,0 0 0 0 0,0 0-1 0 0,0 0 1 0 0,0-1 0 0 0,1 1 0 0 0,0 0-1 0 0,0-1 1 0 0,0 1 0 0 0,0-1 0 0 0,0 0 0 0 0,1 0-1 0 0,-1 0 1 0 0,1 0 0 0 0,0 0 0 0 0,0 0-1 0 0,0-1 1 0 0,0 1 0 0 0,1-1 0 0 0,-1 0-1 0 0,1 0 1 0 0,2 1-4 0 0,93 7 532 0 0,-88-11-519 0 0,-1-1 0 0 0,1 0-1 0 0,-1-1 1 0 0,1 0 0 0 0,-1-1 0 0 0,0 0-1 0 0,-1-1 1 0 0,1 0 0 0 0,-1 0-1 0 0,0-1 1 0 0,3-2-13 0 0,-9 6-230 0 0,0-1 1 0 0,0 0-1 0 0,0 0 0 0 0,0 0 0 0 0,-1 0 0 0 0,1 0 1 0 0,-1 0-1 0 0,0-1 0 0 0,0 1 0 0 0,0-1 0 0 0,0 0 1 0 0,0 1-1 0 0,-1-1 0 0 0,0 0 0 0 0,0 0 0 0 0,0 0 1 0 0,0 0-1 0 0,0 0 0 0 0,-1-3 230 0 0,0-1-1408 0 0,-2-17-3001 0 0,-5 10-4197 0 0,0 7 591 0 0</inkml:trace>
  <inkml:trace contextRef="#ctx0" brushRef="#br0" timeOffset="2102.681">1129 1423 10050 0 0,'0'0'2501'0'0,"0"0"-576"0"0,0 0-310 0 0,0 0-26 0 0,0 0-85 0 0,0 0-241 0 0,0 0-300 0 0,0 0-262 0 0,0 0-200 0 0,0 0-89 0 0,32-2-78 0 0,101-9-80 0 0,116-31-1600 0 0,-192 30-1870 0 0,-21 4-2906 0 0,-31 7 4807 0 0,15-4-9834 0 0</inkml:trace>
  <inkml:trace contextRef="#ctx0" brushRef="#br0" timeOffset="2553.067">2182 871 7298 0 0,'0'0'4091'0'0,"0"0"-1672"0"0,0 0-628 0 0,0 0-173 0 0,0 0-248 0 0,0 0-313 0 0,0 0-254 0 0,0 0-211 0 0,0 0-137 0 0,0 0-96 0 0,0 0-89 0 0,0 0-58 0 0,-35 6-33 0 0,-107 22-23 0 0,138-28-144 0 0,-1 0 0 0 0,1 1 0 0 0,0 0 0 0 0,0 0 1 0 0,0 0-1 0 0,0 1 0 0 0,0-1 0 0 0,0 1 0 0 0,0 0 0 0 0,1 0 0 0 0,-1 0 0 0 0,0 0 0 0 0,1 1 0 0 0,0-1 0 0 0,0 1 0 0 0,0 0 0 0 0,-3 3-12 0 0,-2 3 45 0 0,2-2-40 0 0,-1 0 0 0 0,1 0 1 0 0,0 0-1 0 0,1 0 1 0 0,-1 1-1 0 0,1 0 0 0 0,1 0 1 0 0,0 1-1 0 0,0-1 1 0 0,1 1-1 0 0,0 0 1 0 0,0 0-1 0 0,1 0 0 0 0,0 0 1 0 0,1 0-1 0 0,0 1 1 0 0,0 2-6 0 0,1-9 1 0 0,1-1 0 0 0,-1 1 1 0 0,1 0-1 0 0,0-1 1 0 0,0 1-1 0 0,0-1 0 0 0,0 1 1 0 0,0-1-1 0 0,1 1 1 0 0,-1-1-1 0 0,1 0 0 0 0,0 0 1 0 0,-1 0-1 0 0,1 0 1 0 0,0 0-1 0 0,0 0 0 0 0,0 0 1 0 0,1-1-1 0 0,-1 1 1 0 0,0-1-1 0 0,1 1 0 0 0,-1-1 1 0 0,0 0-1 0 0,1 0 1 0 0,0 0-1 0 0,-1 0 1 0 0,1 0-1 0 0,0-1 0 0 0,-1 1 1 0 0,1-1-1 0 0,0 0 1 0 0,0 0-2 0 0,93-2 516 0 0,-78-4-319 0 0,-1 0 0 0 0,1-1-1 0 0,-2-1 1 0 0,1-1 0 0 0,-1-1 0 0 0,-1 0-1 0 0,0-1 1 0 0,0 0 0 0 0,-1-1 0 0 0,0-1-1 0 0,6-8-195 0 0,36-47 351 0 0,-4-1 0 0 0,-2-3 0 0 0,7-21-352 0 0,-49 82-38 0 0,-1-1 0 0 0,0-1 1 0 0,-1 1-1 0 0,0-1 0 0 0,-1 0 1 0 0,-1 0-1 0 0,0-1 0 0 0,0 1 1 0 0,-2-1-1 0 0,1 0 0 0 0,-2 0 1 0 0,0 0-1 0 0,-1 0 1 0 0,0 0-1 0 0,-1 0 0 0 0,0 0 1 0 0,-1 0-1 0 0,-1 0 0 0 0,0 1 1 0 0,-1-1-1 0 0,-3-5 38 0 0,4 14-13 0 0,-1 1 1 0 0,1 0-1 0 0,-1 1 0 0 0,0-1 1 0 0,0 1-1 0 0,0-1 0 0 0,0 1 1 0 0,-1 0-1 0 0,1 1 0 0 0,-1-1 1 0 0,0 1-1 0 0,0 0 0 0 0,1 0 1 0 0,-2 0-1 0 0,1 1 0 0 0,0 0 1 0 0,0 0-1 0 0,0 0 0 0 0,-1 0 0 0 0,1 1 1 0 0,0 0-1 0 0,0 0 0 0 0,-1 1 1 0 0,1-1-1 0 0,0 1 0 0 0,0 0 1 0 0,-1 0-1 0 0,1 1 0 0 0,0 0 1 0 0,0 0-1 0 0,1 0 0 0 0,-1 0 1 0 0,0 1-1 0 0,1 0 0 0 0,-1 0 1 0 0,1 0-1 0 0,0 0 0 0 0,0 1 1 0 0,0-1-1 0 0,1 1 0 0 0,-1 0 1 0 0,1 1-1 0 0,0-1 0 0 0,-1 1 13 0 0,-10 11 26 0 0,1 0-1 0 0,0 0 1 0 0,1 1-1 0 0,0 1 0 0 0,2 0 1 0 0,0 1-1 0 0,1 0 1 0 0,1 0-1 0 0,0 1 1 0 0,2 0-1 0 0,0 0 0 0 0,2 1 1 0 0,0 0-1 0 0,1-1 1 0 0,1 1-1 0 0,1 0 0 0 0,1 1 1 0 0,1-1-1 0 0,1 3-25 0 0,0-11-1 0 0,2-1 0 0 0,-1 1 0 0 0,1 0 0 0 0,1-1 0 0 0,0 0 0 0 0,1 0 0 0 0,0 0 0 0 0,1-1 0 0 0,1 0 0 0 0,-1 0 0 0 0,2-1 0 0 0,-1 0-1 0 0,1 0 1 0 0,1-1 0 0 0,0 0 0 0 0,0-1 0 0 0,1 0 0 0 0,0 0 0 0 0,0-1 0 0 0,1-1 0 0 0,0 0 0 0 0,0 0 0 0 0,0-2 0 0 0,6 2 1 0 0,-10-3-194 0 0,0-1 0 0 0,1 0 0 0 0,-1-1-1 0 0,1 0 1 0 0,-1 0 0 0 0,1-1 0 0 0,-1 0 0 0 0,1-1 0 0 0,-1 1 0 0 0,1-2 0 0 0,-1 1 0 0 0,1-1-1 0 0,-1-1 195 0 0,60-39-6165 0 0,-48 21 2316 0 0,-7 6-1484 0 0,-2 0-2699 0 0</inkml:trace>
  <inkml:trace contextRef="#ctx0" brushRef="#br0" timeOffset="2834.367">2848 396 15035 0 0,'0'0'1200'0'0,"0"0"-242"0"0,0 0 5 0 0,0 0 76 0 0,0 0-11 0 0,0 0-110 0 0,-25 36-158 0 0,-81 113-212 0 0,45-46 77 0 0,54-87-561 0 0,0 0-1 0 0,1 1 1 0 0,1 0-1 0 0,1 0 1 0 0,1 0-1 0 0,0 1 1 0 0,1-1-1 0 0,1 1 1 0 0,0-1-1 0 0,3 18-63 0 0,-1-30 14 0 0,0 1 0 0 0,0 0 0 0 0,0-1 0 0 0,1 1 0 0 0,0-1 0 0 0,0 1 1 0 0,0-1-1 0 0,1 0 0 0 0,0 0 0 0 0,0 0 0 0 0,0 0 0 0 0,1-1 0 0 0,-1 1 0 0 0,1-1 0 0 0,0 0 0 0 0,0 0 0 0 0,1-1 0 0 0,-1 1 0 0 0,1-1 0 0 0,0 0 0 0 0,0 0 0 0 0,0 0 1 0 0,0 0-1 0 0,3 0-14 0 0,6 2-48 0 0,1 0 1 0 0,0 0-1 0 0,0-2 1 0 0,0 0-1 0 0,0 0 0 0 0,1-2 1 0 0,-1 0-1 0 0,7 0 48 0 0,-20-2-132 0 0,0 1 0 0 0,0-1 0 0 0,0 1 0 0 0,0-1 0 0 0,0 0 0 0 0,0 1 0 0 0,0-1-1 0 0,0 0 1 0 0,0 0 0 0 0,-1-1 0 0 0,1 1 0 0 0,0 0 0 0 0,-1 0 0 0 0,1-1 0 0 0,-1 1-1 0 0,1-1 1 0 0,-1 0 0 0 0,1 1 0 0 0,-1-1 0 0 0,0 0 0 0 0,0 0 0 0 0,0 0 0 0 0,0 0-1 0 0,0 0 1 0 0,0-1 132 0 0,5-16-4333 0 0,-2 3-4053 0 0,-3 8 742 0 0</inkml:trace>
  <inkml:trace contextRef="#ctx0" brushRef="#br0" timeOffset="3068.603">2443 749 9074 0 0,'0'0'4772'0'0,"0"0"-2524"0"0,0 0-725 0 0,0 0 125 0 0,0 0-70 0 0,0 0-218 0 0,0 0-215 0 0,0 0-225 0 0,33 5-153 0 0,104 12-93 0 0,5-20 673 0 0,61-36-1279 0 0,-132 23-2825 0 0,-55 13 255 0 0,-4 1-3317 0 0,-5-1-6042 0 0</inkml:trace>
  <inkml:trace contextRef="#ctx0" brushRef="#br0" timeOffset="4135.993">428 2 3385 0 0,'0'0'1709'0'0,"0"0"41"0"0,0 0 89 0 0,0 0 44 0 0,0 0-70 0 0,0 0-189 0 0,0 0-273 0 0,0 0-280 0 0,0 0-219 0 0,0 0-181 0 0,0 0-154 0 0,0 0-141 0 0,0 0-73 0 0,-22-1-22 0 0,-67 1 28 0 0,87 0-292 0 0,1 0 1 0 0,-1 0 0 0 0,1 0 0 0 0,-1 0 0 0 0,1 0 0 0 0,-1 0 0 0 0,1 0-1 0 0,-1 0 1 0 0,1 1 0 0 0,-1-1 0 0 0,1 0 0 0 0,0 1 0 0 0,-1-1 0 0 0,1 1 0 0 0,0 0-1 0 0,-1-1 1 0 0,1 1 0 0 0,0 0 0 0 0,0 0 0 0 0,0 0 0 0 0,0 0 0 0 0,-1 0-1 0 0,1 0 1 0 0,0 0 0 0 0,1 0 0 0 0,-1 1 0 0 0,0-1 0 0 0,0 0 0 0 0,0 0 0 0 0,1 1-1 0 0,-1-1 1 0 0,1 0 0 0 0,-1 1-18 0 0,-2 5 137 0 0,-13 35 366 0 0,1 2-1 0 0,2-1 0 0 0,3 1 0 0 0,1 1 1 0 0,2 0-1 0 0,2 0 0 0 0,1 0 0 0 0,3 1 1 0 0,2-1-1 0 0,4 19-502 0 0,39 243 998 0 0,-37-268-879 0 0,10 43 113 0 0,4 22 92 0 0,-4 0 0 0 0,-4 1 1 0 0,-4 18-325 0 0,-8-90 64 0 0,-2-1 0 0 0,-1 0 0 0 0,-1 0 0 0 0,-1 0 0 0 0,-3 0 0 0 0,0 0 0 0 0,-2-1 0 0 0,-1-1 1 0 0,-1 1-1 0 0,-2-2 0 0 0,-1 0 0 0 0,-2 0 0 0 0,0-1 0 0 0,-11 12-64 0 0,23-35 14 0 0,-5 8 14 0 0,0 0-1 0 0,-1 0 1 0 0,-1-1 0 0 0,0 0-1 0 0,0-1 1 0 0,-1-1-1 0 0,0 0 1 0 0,-1 0-1 0 0,0-1 1 0 0,-1-1 0 0 0,-4 2-28 0 0,17-9-54 0 0,0-1 1 0 0,0 1-1 0 0,0-1 1 0 0,0 1 0 0 0,-1-1-1 0 0,1 0 1 0 0,0 1 0 0 0,0-1-1 0 0,0 0 1 0 0,0 0-1 0 0,-1 0 1 0 0,1 0 0 0 0,0 0-1 0 0,0 0 1 0 0,0 0 0 0 0,-1 0-1 0 0,1-1 1 0 0,0 1 0 0 0,0 0-1 0 0,0-1 1 0 0,0 1-1 0 0,0-1 1 0 0,0 1 0 0 0,0-1-1 0 0,0 0 1 0 0,0 1 0 0 0,0-1-1 0 0,0 0 1 0 0,0 0 0 0 0,0 1-1 0 0,0-1 1 0 0,1 0-1 0 0,-1 0 1 0 0,0 0 0 0 0,1 0-1 0 0,-1 0 1 0 0,0 0 0 0 0,1 0-1 0 0,0 0 1 0 0,-1-1-1 0 0,1 1 1 0 0,-1 0 0 0 0,1 0-1 0 0,0 0 1 0 0,0 0 0 0 0,0-1-1 0 0,0 1 1 0 0,0 0 0 0 0,0 0-1 0 0,0 0 1 0 0,0 0-1 0 0,0-1 1 0 0,1 1 53 0 0,1-22-4750 0 0,5 3-4227 0 0,-1 9-3239 0 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2785 0 0,'0'0'2824'0'0,"0"0"-510"0"0,0 0-250 0 0,0 0-55 0 0,0 0-14 0 0,0 0-85 0 0,0 0-214 0 0,0 0-276 0 0,0 0-290 0 0,0 0-249 0 0,0 0-191 0 0,0-2-134 0 0,0-8-73 0 0,0 7-54 0 0,21 4 1940 0 0,73 21-393 0 0,108-22-845 0 0,50-1-717 0 0,-250-3-645 0 0,-6-3-5776 0 0,-8 7 1352 0 0,2 0-2403 0 0,3 0-3995 0 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6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13563 0 0,'0'0'2192'0'0,"0"0"-323"0"0,0 0-348 0 0,0 0-152 0 0,0 0-226 0 0,0 0-253 0 0,0 0-197 0 0,0 0-115 0 0,0 0 3 0 0,0 0 7 0 0,0 0-18 0 0,0 0-45 0 0,0 0-72 0 0,31 1-78 0 0,102 3-55 0 0,6-16 245 0 0,76-7-2266 0 0,-193 24-1334 0 0,-9 1-6102 0 0,-10-6-2537 0 0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7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0 565 7034 0 0,'0'0'2433'0'0,"0"0"-224"0"0,0 0-206 0 0,0 0-87 0 0,0 0-186 0 0,0 0-307 0 0,0 0-321 0 0,0 0-262 0 0,0 0-205 0 0,0 0-135 0 0,0 0-38 0 0,0 0 15 0 0,0 0 36 0 0,7 2 40 0 0,206 24 2293 0 0,-61-25-5073 0 0,-98-1-436 0 0,-22-5-2059 0 0,-11-2-2658 0 0,-15 4 4039 0 0,3 0-3002 0 0</inkml:trace>
  <inkml:trace contextRef="#ctx0" brushRef="#br0" timeOffset="427.063">519 200 15595 0 0,'0'0'1179'0'0,"0"0"-220"0"0,0 0-189 0 0,0 0 10 0 0,0 0 25 0 0,0 0-53 0 0,0 0-73 0 0,0 0-83 0 0,0 0-94 0 0,0 0-74 0 0,0 0-60 0 0,-1 32-77 0 0,-1 101-46 0 0,14-44 109 0 0,-5-59-278 0 0,1 0 0 0 0,1 0 1 0 0,2 0-1 0 0,1-1 0 0 0,1-1 1 0 0,1 0-1 0 0,2-1 0 0 0,5 5-76 0 0,22-5 670 0 0,-13-71 230 0 0,104-275 154 0 0,-42 86-1254 0 0,-62 171-1756 0 0,-27 65-5100 0 0,-2 21-1039 0 0,-1-23 6762 0 0,0 7-7564 0 0</inkml:trace>
  <inkml:trace contextRef="#ctx0" brushRef="#br0" timeOffset="827.433">924 701 6281 0 0,'0'0'4036'0'0,"0"0"-2164"0"0,0 0-733 0 0,0 0 123 0 0,0 0 171 0 0,0 0-6 0 0,0 0-148 0 0,0 0-220 0 0,0 0-160 0 0,0 0-124 0 0,0 0-94 0 0,0 0-79 0 0,0 0-73 0 0,17 1-65 0 0,50 3-52 0 0,-65-4-369 0 0,1 0 0 0 0,-1 0 0 0 0,1 0 0 0 0,-1-1 0 0 0,1 1 0 0 0,-1-1 0 0 0,0 1-1 0 0,1-1 1 0 0,-1 0 0 0 0,0 0 0 0 0,1 0 0 0 0,-1 0 0 0 0,0 0 0 0 0,0-1-1 0 0,0 1 1 0 0,0-1 0 0 0,0 1 0 0 0,0-1 0 0 0,0 0 0 0 0,0 0 0 0 0,-1 0-1 0 0,1 1 1 0 0,-1-2-43 0 0,4-2 129 0 0,-2 1-90 0 0,0 0 0 0 0,0-1-1 0 0,0 1 1 0 0,0 0 0 0 0,-1-1-1 0 0,0 1 1 0 0,0-1 0 0 0,0 0-1 0 0,-1 0 1 0 0,1 0 0 0 0,-1 0-1 0 0,0 0 1 0 0,-1 0 0 0 0,1 0 0 0 0,-1 0-1 0 0,0 0 1 0 0,0 0 0 0 0,-1 0-1 0 0,0-4-38 0 0,-2 7-39 0 0,1-1 0 0 0,-1 1 0 0 0,0 1 0 0 0,1-1 1 0 0,-1 0-1 0 0,0 1 0 0 0,0-1 0 0 0,0 1 0 0 0,-1 0 0 0 0,1 0 0 0 0,0 0 0 0 0,0 1 0 0 0,0-1 0 0 0,-1 1 0 0 0,1-1 0 0 0,0 1 0 0 0,-1 0 0 0 0,1 1 1 0 0,0-1-1 0 0,-1 0 0 0 0,1 1 0 0 0,0 0 0 0 0,0 0 0 0 0,-1 0 0 0 0,1 0 0 0 0,0 0 39 0 0,-8 5-29 0 0,-1 0-1 0 0,1 1 1 0 0,0 0-1 0 0,1 1 1 0 0,0 0-1 0 0,0 1 1 0 0,1 0-1 0 0,0 0 1 0 0,0 1-1 0 0,1 0 1 0 0,0 0-1 0 0,1 1 1 0 0,0 0-1 0 0,1 1 1 0 0,0-1-1 0 0,1 1 1 0 0,1 0-1 0 0,-2 6 30 0 0,5-13 24 0 0,2 1 0 0 0,-1-1 0 0 0,0 0 0 0 0,1 0 0 0 0,0 0-1 0 0,0 0 1 0 0,1 0 0 0 0,-1 0 0 0 0,1 0 0 0 0,0 0 0 0 0,0-1 0 0 0,1 1 0 0 0,-1 0-1 0 0,1-1 1 0 0,0 0 0 0 0,0 0 0 0 0,1 0 0 0 0,-1 0 0 0 0,1 0 0 0 0,0-1 0 0 0,0 0-1 0 0,0 0 1 0 0,0 0 0 0 0,1 0 0 0 0,-1 0 0 0 0,1-1 0 0 0,-1 0 0 0 0,1 0 0 0 0,0 0-1 0 0,0-1 1 0 0,0 1 0 0 0,0-1 0 0 0,0 0 0 0 0,0-1 0 0 0,1 1 0 0 0,-1-1 0 0 0,0 0-1 0 0,0 0 1 0 0,0-1 0 0 0,1 0 0 0 0,3-1-24 0 0,88-12-535 0 0,-31-23-2553 0 0,-27 7-1726 0 0,14-11-8562 0 0,-40 31 9753 0 0</inkml:trace>
  <inkml:trace contextRef="#ctx0" brushRef="#br0" timeOffset="1070.428">1407 591 0 0 0,'0'0'3046'0'0,"0"0"-389"0"0,0 0-333 0 0,0 0-127 0 0,0 0-102 0 0,0 0-244 0 0,0 0-319 0 0,0 0-276 0 0,0 0-222 0 0,0 0-177 0 0,0 0-167 0 0,-16 33-182 0 0,-47 107-141 0 0,6-23 105 0 0,38-47-1763 0 0,19-70 484 0 0,0 0-195 0 0,-2-2-5726 0 0,-2-7 2755 0 0,3 6 1277 0 0,-1-1-1693 0 0</inkml:trace>
  <inkml:trace contextRef="#ctx0" brushRef="#br0" timeOffset="1262.452">1217 635 5153 0 0,'0'0'4700'0'0,"0"0"-1524"0"0,0 0-938 0 0,0 0-552 0 0,0 0-420 0 0,0 0-230 0 0,0 0-133 0 0,0 0-87 0 0,0 0-56 0 0,0 0-88 0 0,0 0-122 0 0,0 0-97 0 0,12 19-50 0 0,37 63-83 0 0,5-7 259 0 0,-46-64-729 0 0,1-1 0 0 0,0 0 0 0 0,0 0 1 0 0,1-1-1 0 0,1 0 0 0 0,0-1 0 0 0,0 0 1 0 0,0 0-1 0 0,1-1 0 0 0,0-1 0 0 0,1 0 1 0 0,-1-1-1 0 0,1 0 0 0 0,6 1 150 0 0,-4-5-2023 0 0,3 1-6005 0 0,-14-1-3175 0 0</inkml:trace>
  <inkml:trace contextRef="#ctx0" brushRef="#br0" timeOffset="3737.477">1594 1073 0 0 0,'0'0'460'0'0,"0"0"1198"0"0,0 0 390 0 0,0 0-75 0 0,0 0-182 0 0,0 0-218 0 0,0 0-158 0 0,0 0-97 0 0,0 0-118 0 0,15 2-96 0 0,47 7-86 0 0,5-28 1721 0 0,-30-1-1944 0 0,-2-2 0 0 0,0-1 0 0 0,-1-2 0 0 0,-2-1 0 0 0,-1-2 0 0 0,0-2-795 0 0,-10 12 251 0 0,13-17-70 0 0,-1 0 0 0 0,-2-3 0 0 0,-1 0 0 0 0,-2-2 0 0 0,-2-1 0 0 0,-1-1 0 0 0,-3-1 0 0 0,-1-1 0 0 0,-3-1 0 0 0,-1-1 0 0 0,-2-1-1 0 0,-2 0-180 0 0,-5 10-13 0 0,-1-1 0 0 0,-2-1 0 0 0,-1 1 0 0 0,-2 0 0 0 0,-3-17 13 0 0,2 51-23 0 0,-1 1 0 0 0,0 0 0 0 0,0 0 0 0 0,0-1 1 0 0,0 1-1 0 0,-1 0 0 0 0,1 0 0 0 0,-1-1 0 0 0,0 1 0 0 0,0 0 0 0 0,0 0 0 0 0,0 0 0 0 0,-1 0 0 0 0,1 0 0 0 0,-1 0 0 0 0,0 1 0 0 0,0-1 1 0 0,0 0-1 0 0,0 1 0 0 0,0-1 0 0 0,0 1 0 0 0,-1 0 0 0 0,1 0 0 0 0,-1 0 0 0 0,1 0 0 0 0,-1 0 0 0 0,0 1 0 0 0,0-1 0 0 0,0 1 1 0 0,0 0-1 0 0,0-1 0 0 0,0 1 0 0 0,0 1 0 0 0,-1-1 0 0 0,1 0 0 0 0,0 1 0 0 0,0 0 0 0 0,-1 0 0 0 0,1 0 0 0 0,0 0 0 0 0,0 0 0 0 0,-1 0 1 0 0,-2 2 22 0 0,-5 3-39 0 0,0 1 1 0 0,1 0 0 0 0,-1 0 0 0 0,1 2 0 0 0,1-1 0 0 0,-1 1 0 0 0,1 0-1 0 0,1 1 1 0 0,0 0 0 0 0,0 1 0 0 0,0-1 0 0 0,1 1 0 0 0,1 1 0 0 0,0-1-1 0 0,-2 6 39 0 0,-10 14 5 0 0,2 0-1 0 0,1 1 1 0 0,1 1-1 0 0,2 0 1 0 0,1 1-1 0 0,2 0 1 0 0,1 0-1 0 0,1 1 0 0 0,2 0 1 0 0,2 1-1 0 0,1-1 1 0 0,2 28-5 0 0,0-55 28 0 0,1 1 1 0 0,1-1-1 0 0,-1 1 1 0 0,1-1-1 0 0,0 1 0 0 0,1-1 1 0 0,0 0-1 0 0,0 0 1 0 0,0 0-1 0 0,1 0 1 0 0,0-1-1 0 0,1 0 1 0 0,-1 1-1 0 0,1-1 1 0 0,0-1-1 0 0,0 1 0 0 0,1-1 1 0 0,0 0-1 0 0,0 0 1 0 0,0-1-1 0 0,1 0 1 0 0,-1 0-1 0 0,1 0 1 0 0,0-1-1 0 0,0 0 0 0 0,0 0 1 0 0,0-1-1 0 0,1 0 1 0 0,-1 0-1 0 0,1 0 1 0 0,0-1-1 0 0,-1-1 1 0 0,8 1-29 0 0,-4-1 52 0 0,-1 0 1 0 0,0-1-1 0 0,0 0 1 0 0,0 0-1 0 0,-1-1 1 0 0,1 0-1 0 0,0-1 1 0 0,-1 0 0 0 0,1-1-1 0 0,2-1-52 0 0,7-5 59 0 0,1 0-1 0 0,-1-2 0 0 0,-1 0 1 0 0,0-1-1 0 0,-1-1 1 0 0,11-11-59 0 0,0 14-50 0 0,-18 34-38 0 0,-2 25 187 0 0,-8-44-88 0 0,0 0 0 0 0,-1 0 0 0 0,1 0 0 0 0,1 0 0 0 0,-1 0 0 0 0,1 0 0 0 0,-1 0 0 0 0,1 0 1 0 0,0 0-1 0 0,1 0 0 0 0,-1 0 0 0 0,1-1 0 0 0,-1 1 0 0 0,1 0 0 0 0,0-1 0 0 0,1 1 1 0 0,-1-1-1 0 0,0 0 0 0 0,1 0 0 0 0,0 0 0 0 0,0 0 0 0 0,0 0 0 0 0,0-1 0 0 0,0 1 1 0 0,0-1-1 0 0,1 0 0 0 0,-1 0 0 0 0,1 0 0 0 0,0 0 0 0 0,0-1 0 0 0,-1 1 0 0 0,1-1 0 0 0,0 0 1 0 0,2 0-12 0 0,5-1 59 0 0,0-2 1 0 0,0 1 0 0 0,0-1 0 0 0,0-1 0 0 0,0 0 0 0 0,0 0 0 0 0,0-1 0 0 0,-1-1 0 0 0,0 1 0 0 0,0-2 0 0 0,0 1 0 0 0,0-2-1 0 0,-1 1 1 0 0,0-1-60 0 0,9-5 59 0 0,20-12 10 0 0,104-51-10 0 0,-140 75-61 0 0,-1-1 1 0 0,1 1-1 0 0,0-1 0 0 0,0 1 1 0 0,0 0-1 0 0,-1-1 0 0 0,1 1 1 0 0,0 0-1 0 0,0 0 0 0 0,0 0 1 0 0,0 1-1 0 0,-1-1 0 0 0,1 0 1 0 0,0 1-1 0 0,0-1 0 0 0,-1 1 1 0 0,1-1-1 0 0,0 1 0 0 0,-1 0 1 0 0,1 0-1 0 0,0 0 0 0 0,-1 0 1 0 0,1 0-1 0 0,-1 0 0 0 0,0 0 1 0 0,1 0-1 0 0,-1 1 0 0 0,0-1 1 0 0,0 1-1 0 0,0-1 0 0 0,1 1 1 0 0,-2-1-1 0 0,1 1 0 0 0,0-1 1 0 0,0 1-1 0 0,0 0 0 0 0,-1 0 1 0 0,1-1-1 0 0,-1 1 0 0 0,0 0 1 0 0,1 0-1 0 0,-1-1 0 0 0,0 1 0 0 0,0 0 1 0 0,0 0-1 0 0,0 0 0 0 0,0 0 1 0 0,-1-1-1 0 0,1 1 0 0 0,0 0 1 0 0,-1 0 1 0 0,17 142-1215 0 0,-15-139-324 0 0,-1 2-4382 0 0,0-5 314 0 0,0-2-5733 0 0</inkml:trace>
  <inkml:trace contextRef="#ctx0" brushRef="#br0" timeOffset="5919.002">3229 933 0 0 0,'0'0'1624'0'0,"0"0"186"0"0,0 0 126 0 0,0 0-63 0 0,0 0-167 0 0,0 0-177 0 0,0 0-151 0 0,0 0-89 0 0,0 0-91 0 0,0 0-71 0 0,0 0-44 0 0,0-5-59 0 0,-1-38 1630 0 0,0 21-2039 0 0,0 0 1 0 0,2-1-1 0 0,0 1 0 0 0,2 0 0 0 0,0 0 1 0 0,1 1-1 0 0,1-1 0 0 0,2-1-615 0 0,1 5 71 0 0,2-1 0 0 0,0 2 0 0 0,0-1 0 0 0,2 1 0 0 0,0 1 0 0 0,1 0 0 0 0,0 1 0 0 0,2 1 0 0 0,0 0 0 0 0,0 0 0 0 0,1 2 0 0 0,1 0 0 0 0,12-7-71 0 0,-29 18-2 0 0,1 0 0 0 0,0 0 0 0 0,0 0 0 0 0,0 0 0 0 0,1 0 0 0 0,-1 0 0 0 0,0 0 0 0 0,0 1 0 0 0,0-1 0 0 0,1 0 0 0 0,-1 1-1 0 0,0-1 1 0 0,1 1 0 0 0,-1-1 0 0 0,0 1 0 0 0,1 0 0 0 0,-1-1 0 0 0,1 1 0 0 0,-1 0 0 0 0,1 0 0 0 0,-1 0 0 0 0,1 0 0 0 0,-1 0 0 0 0,0 0 0 0 0,1 1 0 0 0,-1-1-1 0 0,1 0 1 0 0,-1 1 0 0 0,0-1 0 0 0,1 1 0 0 0,-1-1 0 0 0,0 1 0 0 0,1 0 0 0 0,-1 0 0 0 0,0 0 0 0 0,0-1 0 0 0,0 1 0 0 0,0 0 0 0 0,0 0 0 0 0,0 0 0 0 0,0 1-1 0 0,0-1 1 0 0,0 0 0 0 0,0 0 0 0 0,-1 0 0 0 0,1 1 0 0 0,0-1 0 0 0,-1 0 0 0 0,1 1 0 0 0,-1-1 0 0 0,0 0 0 0 0,1 1 0 0 0,-1-1 0 0 0,0 1 0 0 0,0-1 0 0 0,0 1-1 0 0,0-1 1 0 0,0 0 0 0 0,0 1 0 0 0,0 0 2 0 0,-8 160 86 0 0,8-78-62 0 0,0-83-23 0 0,0 0 1 0 0,-1-1-1 0 0,1 1 1 0 0,0 0-1 0 0,0 0 1 0 0,0 0-1 0 0,0-1 1 0 0,0 1-1 0 0,0 0 1 0 0,0 0-1 0 0,0 0 1 0 0,0-1 0 0 0,0 1-1 0 0,0 0 1 0 0,0 0-1 0 0,1 0 1 0 0,-1-1-1 0 0,0 1 1 0 0,0 0-1 0 0,1 0 1 0 0,-1-1-1 0 0,1 1 1 0 0,-1 0 0 0 0,1-1-1 0 0,-1 1 1 0 0,1-1-1 0 0,-1 1 1 0 0,1 0-1 0 0,-1-1 1 0 0,1 1-1 0 0,0-1 1 0 0,-1 0-1 0 0,1 1 1 0 0,0-1-1 0 0,0 1 1 0 0,-1-1 0 0 0,1 0-1 0 0,0 0 1 0 0,0 1-1 0 0,-1-1 1 0 0,1 0-1 0 0,0 0 1 0 0,0 0-1 0 0,0 0 1 0 0,-1 0-1 0 0,1 0 1 0 0,0 0-1 0 0,0 0 1 0 0,0 0 0 0 0,-1 0-1 0 0,1-1 1 0 0,0 1-2 0 0,37-22 173 0 0,-36 20-174 0 0,85-83 107 0 0,68-69-126 0 0,-125 135-164 0 0,-30 45 104 0 0,-16 111 171 0 0,20-29 20 0 0,23-79-1329 0 0,-14-27-2764 0 0,1-2-4499 0 0,-10 0 6004 0 0,0 0-7703 0 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24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0 340 7682 0 0,'0'0'1923'0'0,"0"0"28"0"0,0 0-44 0 0,0 0-17 0 0,0 0-126 0 0,0 0-292 0 0,0 0-323 0 0,0 0-289 0 0,0 0-199 0 0,0 0-149 0 0,0 0-110 0 0,0 0-96 0 0,0 11 215 0 0,12 151 1855 0 0,-1 622-478 0 0,-10-261-1797 0 0,-4-416-59 0 0,1-96-3852 0 0,-2-22-8200 0 0,4 7 677 0 0</inkml:trace>
  <inkml:trace contextRef="#ctx0" brushRef="#br0" timeOffset="2376.465">216 1691 2272 0 0,'0'0'1629'0'0,"0"0"-374"0"0,0 0-211 0 0,0 0 74 0 0,0 0 103 0 0,0 0-9 0 0,0 0-179 0 0,0 0-248 0 0,0 0-222 0 0,0 0-120 0 0,0 0-109 0 0,-7 20-74 0 0,-21 62-26 0 0,13 5 462 0 0,4-18-74 0 0,10-48-510 0 0,-2 0 0 0 0,-1 0 0 0 0,-1 0 0 0 0,0 0 0 0 0,-2-1 0 0 0,-5 13-112 0 0,0-24 3144 0 0,13-41-874 0 0,0 28-2650 0 0,60-182 1820 0 0,8-2-377 0 0,-53 240-1044 0 0,15 135 66 0 0,-16-128-65 0 0,13-85 616 0 0,86-194-185 0 0,-88 169-368 0 0,-14 65-222 0 0,-4 12 217 0 0,-1 1-1 0 0,-2-1 0 0 0,-1 1 1 0 0,-1 1-1 0 0,-1-1 1 0 0,-1 19-78 0 0,3 36 82 0 0,5-42-1245 0 0,0-33-4377 0 0,6-4-7105 0 0,-13-3 7361 0 0</inkml:trace>
  <inkml:trace contextRef="#ctx0" brushRef="#br0" timeOffset="2676.093">705 1945 3321 0 0,'0'0'2896'0'0,"0"0"-665"0"0,0 0-401 0 0,0 0-157 0 0,0 0-133 0 0,0 0-198 0 0,0 0-272 0 0,0 0-216 0 0,0 0-138 0 0,0 0-64 0 0,0 0-6 0 0,0 0-13 0 0,0 0-45 0 0,-5 30-54 0 0,-14 88-10 0 0,19-117-508 0 0,-1 0 1 0 0,1-1-1 0 0,-1 1 0 0 0,1 0 1 0 0,-1 0-1 0 0,1-1 0 0 0,-1 1 1 0 0,1 0-1 0 0,-1 0 0 0 0,1 0 1 0 0,0 0-1 0 0,0 0 0 0 0,-1-1 1 0 0,1 1-1 0 0,0 0 1 0 0,0 0-1 0 0,0 0 0 0 0,0 0 1 0 0,0 0-1 0 0,0 0 0 0 0,0 0 1 0 0,1 0-1 0 0,-1 0 0 0 0,0 0 1 0 0,0-1-1 0 0,1 1 1 0 0,-1 0-1 0 0,0 0 0 0 0,1 0 1 0 0,-1 0-1 0 0,1-1 0 0 0,-1 1 1 0 0,1 0-1 0 0,-1-1 0 0 0,1 1 1 0 0,0 0-1 0 0,-1-1 0 0 0,1 1 1 0 0,0 0-1 0 0,0-1 1 0 0,-1 1-1 0 0,1-1 0 0 0,0 0 1 0 0,0 1-1 0 0,0-1 0 0 0,0 0 1 0 0,-1 1-1 0 0,1-1 0 0 0,0 0 1 0 0,0 0-1 0 0,0 0 0 0 0,0 1 1 0 0,0-1-1 0 0,0 0 1 0 0,0-1-1 0 0,0 1-16 0 0,4 0 165 0 0,2 0-41 0 0,1 0-1 0 0,-1-1 1 0 0,1 0 0 0 0,0 0-1 0 0,-1 0 1 0 0,1-1-1 0 0,-1-1 1 0 0,0 1-1 0 0,0-1 1 0 0,0 0-1 0 0,0 0 1 0 0,0-1-1 0 0,-1 0 1 0 0,1-1 0 0 0,-1 1-1 0 0,0-1 1 0 0,-1 0-1 0 0,1 0 1 0 0,-1-1-1 0 0,0 0 1 0 0,0 0-1 0 0,-1 0 1 0 0,1 0-1 0 0,-2-1 1 0 0,1 0-1 0 0,-1 0 1 0 0,0 0 0 0 0,0 0-1 0 0,0 0 1 0 0,-1 0-1 0 0,-1-1 1 0 0,1 1-1 0 0,-1-1-123 0 0,-1 5-34 0 0,0 1 0 0 0,0-1 0 0 0,-1 1 0 0 0,1-1 0 0 0,-1 1 1 0 0,1-1-1 0 0,-1 1 0 0 0,0-1 0 0 0,0 1 0 0 0,0 0 0 0 0,0 0 0 0 0,0-1 0 0 0,-1 1 0 0 0,1 0 0 0 0,-1 0 0 0 0,1 0 0 0 0,-1 0 0 0 0,0 0 0 0 0,0 1 0 0 0,0-1 0 0 0,0 0 0 0 0,0 1 0 0 0,0 0 0 0 0,0-1 0 0 0,0 1 0 0 0,-1 0 0 0 0,1 0 0 0 0,0 0 1 0 0,-1 0-1 0 0,1 1 0 0 0,-1-1 0 0 0,1 1 0 0 0,-1-1 0 0 0,1 1 0 0 0,-1 0 0 0 0,1 0 0 0 0,-1 0 0 0 0,1 0 0 0 0,-2 1 34 0 0,-51 8-3877 0 0,22 10-6778 0 0,25-14 303 0 0</inkml:trace>
  <inkml:trace contextRef="#ctx0" brushRef="#br0" timeOffset="6554.998">256 60 0 0 0,'0'0'1276'0'0,"0"0"99"0"0,0 0 128 0 0,0 0 162 0 0,0 0 43 0 0,0 0-153 0 0,0 0-313 0 0,0 0-352 0 0,0 0-273 0 0,0 0-205 0 0,0 0-96 0 0,0 13 827 0 0,-18 107 1740 0 0,12-78-2525 0 0,-2 0-1 0 0,-1 0 1 0 0,-2-1 0 0 0,-13 32-358 0 0,1-12 288 0 0,23-60-211 0 0,0-1 53 0 0,0 0 64 0 0,0 0 84 0 0,0 0 103 0 0,0 0 98 0 0,0-12 1008 0 0,39-128-627 0 0,-23 90-772 0 0,-6 16-27 0 0,1 0 0 0 0,2 0 0 0 0,2 1 0 0 0,0 1 1 0 0,7-7-62 0 0,0 86-65 0 0,-10 144 467 0 0,4-143-339 0 0,17-71 794 0 0,68-171-422 0 0,-44 102-466 0 0,-48 78 83 0 0,-6 18-680 0 0,-3 6 612 0 0,5 226 727 0 0,4-123-300 0 0,-9-112-378 0 0,0-1 14 0 0,0 0 10 0 0,0 0 12 0 0,0 0 5 0 0,0 0 10 0 0,0 0 22 0 0,0 0 4 0 0,0 0-14 0 0,0 0-15 0 0,0 0-9 0 0,0 0-5 0 0,0 0 6 0 0,0 0 6 0 0,0 0-26 0 0,0 0-17 0 0,0 0-26 0 0,1-17-3163 0 0,0 11-1701 0 0,1 2-4106 0 0,-2 1 5 0 0</inkml:trace>
  <inkml:trace contextRef="#ctx0" brushRef="#br0" timeOffset="8340.271">711 281 0 0 0,'0'0'1087'0'0,"0"0"-98"0"0,0 0-135 0 0,0 0-49 0 0,0 0 32 0 0,0 0 55 0 0,0 0 41 0 0,0 0 18 0 0,-3 8-24 0 0,1-2-785 0 0,-3 8 376 0 0,-1 0 0 0 0,2 0 0 0 0,0 0-1 0 0,1 1 1 0 0,1-1 0 0 0,0 1 0 0 0,0 0-1 0 0,2 0 1 0 0,0 0 0 0 0,1 2-518 0 0,1-14 173 0 0,0-1-1 0 0,0 1 1 0 0,1-1 0 0 0,-1 0 0 0 0,1 0 0 0 0,0 0-1 0 0,0 0 1 0 0,0 0 0 0 0,0-1 0 0 0,0 1-1 0 0,0-1 1 0 0,0 0 0 0 0,0 0 0 0 0,0 0-1 0 0,1 0 1 0 0,-1-1 0 0 0,0 1 0 0 0,0-1 0 0 0,1 0-1 0 0,-1 0 1 0 0,1 0 0 0 0,-1 0 0 0 0,0-1-1 0 0,0 1 1 0 0,1-1 0 0 0,-1 0 0 0 0,0 0 0 0 0,0 0-1 0 0,1-1-172 0 0,4-1 177 0 0,1-1-1 0 0,-2 0 1 0 0,1-1-1 0 0,0 0 0 0 0,-1 0 1 0 0,0 0-1 0 0,0-1 1 0 0,0 0-1 0 0,-1-1 0 0 0,0 1 1 0 0,0-1-1 0 0,-1 0 1 0 0,0-1-1 0 0,3-5-176 0 0,-7 11-3 0 0,0 0-1 0 0,0 0 1 0 0,0 0-1 0 0,0 0 1 0 0,-1 0-1 0 0,1 0 1 0 0,-1 0-1 0 0,0 0 1 0 0,1 0-1 0 0,-1 0 1 0 0,0 0-1 0 0,0 0 1 0 0,0 0-1 0 0,-1-1 1 0 0,1 1 0 0 0,0 0-1 0 0,-1 0 1 0 0,0 0-1 0 0,1 0 1 0 0,-1 0-1 0 0,0 0 1 0 0,0 0-1 0 0,0 1 1 0 0,0-1-1 0 0,0 0 1 0 0,0 0-1 0 0,-1 1 1 0 0,1-1-1 0 0,-1 1 1 0 0,1-1-1 0 0,-1 1 1 0 0,1-1-1 0 0,-1 1 1 0 0,0 0-1 0 0,0 0 1 0 0,0 0 0 0 0,1 0-1 0 0,-1 0 1 0 0,0 0-1 0 0,0 1 1 0 0,0-1-1 0 0,0 1 1 0 0,-1-1-1 0 0,-1 1 4 0 0,-96 2-6808 0 0,63 13-1670 0 0,27-8 2842 0 0</inkml:trace>
  <inkml:trace contextRef="#ctx0" brushRef="#br0" timeOffset="18547.97">1346 1 0 0 0,'0'0'1030'0'0,"0"0"447"0"0,0 0-7 0 0,0 0-211 0 0,0 0-178 0 0,0 0-138 0 0,0 0-143 0 0,0 0-71 0 0,0 0-111 0 0,-10 0 4535 0 0,-69 89-1050 0 0,-165 283-1900 0 0,211-324-2136 0 0,-84 94 75 0 0,108-133-570 0 0,11-6-6999 0 0,15-13-4966 0 0,-13 9 11566 0 0</inkml:trace>
  <inkml:trace contextRef="#ctx0" brushRef="#br0" timeOffset="19075.576">1333 292 0 0 0,'0'0'943'0'0,"0"0"469"0"0,0 0 120 0 0,0 0 110 0 0,0 0 117 0 0,0 0-18 0 0,0 0-201 0 0,0 0-277 0 0,0 0-251 0 0,0 0-170 0 0,0 0-57 0 0,0 0-19 0 0,-13 19 2126 0 0,-107 172 1516 0 0,106-125-3703 0 0,15-64-659 0 0,1 0-1 0 0,0 0 1 0 0,0-1 0 0 0,0 1-1 0 0,-1-1 1 0 0,1 1-1 0 0,1-1 1 0 0,-1 0 0 0 0,0 0-1 0 0,0 0 1 0 0,0 0-1 0 0,1 0 1 0 0,-1 0 0 0 0,0-1-1 0 0,1 1 1 0 0,-1-1-1 0 0,0 1 1 0 0,1-1 0 0 0,-1 0-1 0 0,1 0 1 0 0,-1 0-1 0 0,1 0 1 0 0,-1-1 0 0 0,0 1-1 0 0,2-1-45 0 0,0 1 63 0 0,125-38 511 0 0,-51-2-2336 0 0,-70 24-5100 0 0,-3-3-3697 0 0,-4 14 6241 0 0,-1 1 2800 0 0</inkml:trace>
  <inkml:trace contextRef="#ctx0" brushRef="#br0" timeOffset="19392.027">1545 263 0 0 0,'0'0'523'0'0,"0"0"862"0"0,0 0 180 0 0,0 0 40 0 0,0 0 97 0 0,0 0 26 0 0,0 0-30 0 0,0 0-80 0 0,0 0-139 0 0,0 0-132 0 0,0 0-148 0 0,0 0-148 0 0,0 0-103 0 0,-12 15-77 0 0,-38 50-72 0 0,-9 50 2524 0 0,50-90-2876 0 0,-69 216 1029 0 0,71-216-1445 0 0,-39 114-2860 0 0,45-134 2102 0 0,1 3-8343 0 0,0-6 4000 0 0,0-2-2029 0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53.5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3879 645 0 0 0,'-209'-131'329'0'0,"160"103"-49"0"0,0 2 0 0 0,-2 3-1 0 0,0 1 1 0 0,-1 3 0 0 0,-2 2-1 0 0,1 2 1 0 0,-20-1-280 0 0,-94-13 591 0 0,0 7 0 0 0,-2 8 1 0 0,0 7-1 0 0,-144 13-591 0 0,104 6 1516 0 0,1 8-1 0 0,1 10 1 0 0,-95 29-1516 0 0,235-45 214 0 0,0 3 0 0 0,2 2-1 0 0,0 3 1 0 0,1 3 0 0 0,2 3-1 0 0,1 2 1 0 0,1 4-1 0 0,2 1 1 0 0,1 4 0 0 0,2 1-1 0 0,2 3 1 0 0,2 2 0 0 0,1 3-1 0 0,3 2 1 0 0,1 3-214 0 0,23-23 26 0 0,1 1-1 0 0,2 1 1 0 0,1 1-1 0 0,1 1 1 0 0,2 1-1 0 0,1 0 1 0 0,2 1-1 0 0,1 0 1 0 0,3 1 0 0 0,0 0-1 0 0,3 1 1 0 0,-1 15-26 0 0,5-23 23 0 0,2 1 0 0 0,1 0 0 0 0,1-1 0 0 0,2 1 0 0 0,1-1 1 0 0,1 0-1 0 0,2 0 0 0 0,1-1 0 0 0,1 0 0 0 0,2 0 0 0 0,8 14-23 0 0,4-3 148 0 0,1-2 0 0 0,2-1 0 0 0,1-1 0 0 0,2-1 0 0 0,1-2 0 0 0,2-1 0 0 0,1-1 0 0 0,2-2-1 0 0,1-2 1 0 0,1-1 0 0 0,1-2 0 0 0,1-2 0 0 0,0-1 0 0 0,2-2 0 0 0,1-2 0 0 0,0-2-1 0 0,1-2 1 0 0,7 0-148 0 0,106 17 464 0 0,1-7-1 0 0,1-6 1 0 0,0-7 0 0 0,1-8-1 0 0,121-14-463 0 0,48-12 304 0 0,-2-13 0 0 0,20-19-304 0 0,-204 28 42 0 0,-2-5 0 0 0,-1-7-1 0 0,34-19-41 0 0,-107 33 17 0 0,0-3 0 0 0,-2-3-1 0 0,-2-3 1 0 0,-1-3-1 0 0,-2-2 1 0 0,-1-3 0 0 0,24-25-17 0 0,-59 48-9 0 0,0-2 1 0 0,-1 0-1 0 0,-1-2 1 0 0,-2 0-1 0 0,0-1 0 0 0,-1-2 1 0 0,-2 0-1 0 0,-1 0 1 0 0,-1-2-1 0 0,-1 0 1 0 0,-2 0-1 0 0,-1-1 1 0 0,-1-1-1 0 0,-1 0 1 0 0,-2 0-1 0 0,-2-1 1 0 0,0 1-1 0 0,-2-1 1 0 0,-2 0-1 0 0,-2-27 9 0 0,-6 31-50 0 0,-2-1 0 0 0,-2 2 1 0 0,0-1-1 0 0,-2 1 0 0 0,-1 1 0 0 0,-1 1 1 0 0,-1 0-1 0 0,-1 1 0 0 0,-1 0 0 0 0,-1 2 1 0 0,-1 0-1 0 0,-2 1 0 0 0,0 1 0 0 0,0 1 1 0 0,-2 1-1 0 0,-15-8 50 0 0,-29-15-109 0 0,-1 2-1 0 0,-2 4 1 0 0,-2 2 0 0 0,-1 4 0 0 0,-1 4 0 0 0,-1 2-1 0 0,-2 4 1 0 0,1 3 0 0 0,-7 3 109 0 0,-162-18-91 0 0,-2 11 1 0 0,-1 11-1 0 0,1 10 1 0 0,-1 12-1 0 0,2 10 1 0 0,1 11-1 0 0,-61 24 91 0 0,171-31 5 0 0,2 7 0 0 0,1 6 0 0 0,-72 33-5 0 0,136-43-5 0 0,2 2 0 0 0,0 3 0 0 0,3 3-1 0 0,1 3 1 0 0,2 2 0 0 0,2 3 0 0 0,-21 23 5 0 0,55-45-1 0 0,1 1 0 0 0,2 1 0 0 0,0 0-1 0 0,2 2 1 0 0,0 1 0 0 0,3 0 0 0 0,0 1 0 0 0,-7 19 1 0 0,18-33 5 0 0,0 1 1 0 0,0-1-1 0 0,2 1 1 0 0,0 0 0 0 0,1 0-1 0 0,1 0 1 0 0,0 0-1 0 0,1 1 1 0 0,1-1-1 0 0,1 0 1 0 0,0 1 0 0 0,2-1-1 0 0,0 0 1 0 0,0 0-1 0 0,2-1 1 0 0,0 1-1 0 0,7 14-5 0 0,11 9 94 0 0,2-1-1 0 0,2-1 0 0 0,1-1 0 0 0,2-2 0 0 0,1-1 0 0 0,2-1 0 0 0,1-2 0 0 0,1-1 0 0 0,2-2 0 0 0,1-2 0 0 0,1-1 1 0 0,1-2-1 0 0,1-2 0 0 0,1-1 0 0 0,43 13-93 0 0,1-2 272 0 0,0-4 0 0 0,2-4 0 0 0,1-4 0 0 0,0-4 0 0 0,1-3 0 0 0,1-5 0 0 0,28-3-272 0 0,109-7 781 0 0,-1-11 0 0 0,72-19-781 0 0,144-32 459 0 0,-213 19-134 0 0,191-64-325 0 0,-357 93 5 0 0,-1-4 0 0 0,-1-2 0 0 0,0-3 0 0 0,-2-2 1 0 0,-2-3-1 0 0,-1-3 0 0 0,-1-2 0 0 0,-2-2 0 0 0,-1-3 0 0 0,-3-2 0 0 0,-1-2 0 0 0,-2-3-5 0 0,-27 21-53 0 0,-2 0 0 0 0,0-1-1 0 0,-2-1 1 0 0,-1-1 0 0 0,-2 0 0 0 0,0-1-1 0 0,-3 0 1 0 0,0-1 0 0 0,-2 0-1 0 0,-1-1 1 0 0,-2 1 0 0 0,-1-1-1 0 0,-2-1 1 0 0,-1 1 0 0 0,-1 0 0 0 0,-2 0-1 0 0,-2 0 1 0 0,0 0 0 0 0,-3 1-1 0 0,0-1 1 0 0,-2 1 0 0 0,-2 1-1 0 0,-1 0 1 0 0,-1 0 0 0 0,-1 2 0 0 0,-2-1-1 0 0,-1 2 1 0 0,-1 0 0 0 0,-5-3 53 0 0,-13-15-133 0 0,-2 1 1 0 0,-2 2-1 0 0,-2 2 0 0 0,-2 2 1 0 0,-2 2-1 0 0,-1 1 1 0 0,-1 3-1 0 0,-2 2 1 0 0,-43-19 132 0 0,8 10-135 0 0,-1 4 0 0 0,-2 3 0 0 0,-1 5 0 0 0,-1 3 1 0 0,-78-10 134 0 0,19 15-121 0 0,-1 7 0 0 0,0 6-1 0 0,0 7 1 0 0,0 7 0 0 0,1 5 0 0 0,0 8 0 0 0,1 6 0 0 0,2 6 0 0 0,-137 50 121 0 0,194-53-78 0 0,1 4 1 0 0,2 3-1 0 0,2 5 0 0 0,-76 48 78 0 0,119-62-81 0 0,2 1 0 0 0,1 2-1 0 0,1 1 1 0 0,1 2 0 0 0,2 2 0 0 0,2 1 0 0 0,1 1 0 0 0,2 2-1 0 0,1 1 1 0 0,-8 19 81 0 0,15-20-376 0 0,2 2-1 0 0,2-1 1 0 0,2 2 0 0 0,1 0-1 0 0,3 1 1 0 0,1 0 0 0 0,2 1-1 0 0,2-1 1 0 0,2 2-1 0 0,2-1 377 0 0,2-6-766 0 0,1 0 0 0 0,2-1-1 0 0,1 1 1 0 0,3-1 0 0 0,0 0-1 0 0,3-1 1 0 0,1 0 0 0 0,2 0 0 0 0,1-1-1 0 0,1-1 1 0 0,19 29 766 0 0,-1-14-595 0 0,3-1 0 0 0,1-2 0 0 0,3-1 0 0 0,1-2 0 0 0,2-2 0 0 0,2-2 0 0 0,14 7 595 0 0,23 15 0 0 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2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53 324 14075 0 0,'0'0'3226'0'0,"0"0"-1640"0"0,0 0-691 0 0,0 0-34 0 0,0 0 27 0 0,0 0-61 0 0,0 0-173 0 0,0 0-220 0 0,0 0-144 0 0,0 0-80 0 0,0 0-20 0 0,0 0 3 0 0,1 27-22 0 0,4 85-46 0 0,0 179 357 0 0,-4-287-450 0 0,-1 0 0 0 0,1 1 0 0 0,-1-1 0 0 0,0 0 0 0 0,-1 1 0 0 0,1-1 0 0 0,-1 0 0 0 0,0 1 0 0 0,0-1 0 0 0,0 0 0 0 0,-1 0 0 0 0,1 0 0 0 0,-1 0 0 0 0,0 0 0 0 0,0 0 0 0 0,0-1 0 0 0,-1 1 0 0 0,1-1 0 0 0,-1 1 0 0 0,0-1 0 0 0,0 0 0 0 0,-3 3-32 0 0,4-7 30 0 0,0 0 1 0 0,1 0-1 0 0,-1 0 0 0 0,0 0 0 0 0,0-1 1 0 0,1 1-1 0 0,-1 0 0 0 0,1-1 1 0 0,-1 1-1 0 0,1-1 0 0 0,-1 1 1 0 0,1-1-1 0 0,0 0 0 0 0,0 1 1 0 0,0-1-1 0 0,0 0 0 0 0,0 0 1 0 0,0 0-1 0 0,0 0 0 0 0,1 0 1 0 0,-1 0-1 0 0,1 0 0 0 0,0 0 1 0 0,-1 0-1 0 0,1 0 0 0 0,0 0 1 0 0,0 0-1 0 0,0-1 0 0 0,0 1 1 0 0,1 0-1 0 0,-1 0 0 0 0,0 0 1 0 0,1 0-1 0 0,0 0 0 0 0,-1 0 1 0 0,1 0-1 0 0,0 0-30 0 0,-1-6 63 0 0,4-19-42 0 0,1 0-1 0 0,1 0 0 0 0,2 1 0 0 0,0 0 0 0 0,2 0 0 0 0,0 1 0 0 0,2 0 0 0 0,1 1 0 0 0,1 0 1 0 0,1 1-1 0 0,1 1 0 0 0,17-19-20 0 0,-5 4 30 0 0,1 2 1 0 0,2 1 0 0 0,1 2 0 0 0,1 0-1 0 0,2 3 1 0 0,1 1 0 0 0,21-12-31 0 0,-54 38 12 0 0,1-1 1 0 0,0 0-1 0 0,0 1 1 0 0,1 0-1 0 0,-1 0 1 0 0,0 1-1 0 0,1-1 1 0 0,-1 1-1 0 0,1 0 1 0 0,0 0-1 0 0,-1 0 1 0 0,1 0-1 0 0,0 1 1 0 0,-1 0-1 0 0,1 0 1 0 0,4 1-13 0 0,-6 1 12 0 0,-1 1 1 0 0,1 0 0 0 0,-1 0-1 0 0,0-1 1 0 0,0 1 0 0 0,0 1-1 0 0,0-1 1 0 0,0 0 0 0 0,-1 0 0 0 0,1 1-1 0 0,-1-1 1 0 0,0 1 0 0 0,0-1-1 0 0,0 1 1 0 0,-1-1 0 0 0,1 1-1 0 0,-1 0 1 0 0,0-1 0 0 0,0 1 0 0 0,0 0-1 0 0,-1 0-12 0 0,1 16 63 0 0,-2 1 0 0 0,0-1-1 0 0,-2 1 1 0 0,0-1-1 0 0,-1 0 1 0 0,-1-1 0 0 0,-1 1-1 0 0,0-1 1 0 0,-2 0-1 0 0,0-1 1 0 0,-1 0 0 0 0,-1 0-1 0 0,0-1 1 0 0,-2-1-1 0 0,0 0 1 0 0,0-1 0 0 0,-4 2-63 0 0,11-11-37 0 0,1-1 1 0 0,-2 0 0 0 0,1-1 0 0 0,0 1 0 0 0,-1-1-1 0 0,0-1 1 0 0,0 1 0 0 0,0-1 0 0 0,0 0 0 0 0,-1-1-1 0 0,1 0 1 0 0,-1 0 0 0 0,1 0 0 0 0,-1-1 0 0 0,0 0-1 0 0,1-1 1 0 0,-1 0 0 0 0,0 0 0 0 0,0 0 0 0 0,1-1-1 0 0,-4-1 37 0 0,7 1-159 0 0,1-1 0 0 0,-1 1-1 0 0,1-1 1 0 0,0 0 0 0 0,-1 0 0 0 0,1 0-1 0 0,0 0 1 0 0,1 0 0 0 0,-1-1-1 0 0,0 1 1 0 0,0-1 0 0 0,1 0-1 0 0,0 0 1 0 0,0 0 0 0 0,0 0 0 0 0,0 0-1 0 0,0 0 1 0 0,0-1 0 0 0,1 1-1 0 0,-1-1 1 0 0,1 1 0 0 0,0-1 0 0 0,0 1-1 0 0,1-1 1 0 0,-1 0 0 0 0,1 1-1 0 0,0-1 1 0 0,-1 0 0 0 0,2-2 159 0 0,-1-1-737 0 0,0 0 1 0 0,0 1-1 0 0,1-1 0 0 0,0 0 1 0 0,0 1-1 0 0,1-1 1 0 0,0 1-1 0 0,0 0 1 0 0,0-1-1 0 0,1 1 0 0 0,0 0 1 0 0,0 0-1 0 0,1 1 1 0 0,0-1-1 0 0,0 1 1 0 0,1-2 736 0 0,17-14-8625 0 0,-13 16 5431 0 0</inkml:trace>
  <inkml:trace contextRef="#ctx0" brushRef="#br0" timeOffset="470.113">401 438 0 0 0,'0'0'347'0'0,"0"0"1377"0"0,0 0 471 0 0,0 0 188 0 0,0 0 22 0 0,0 0-107 0 0,0 0-167 0 0,0 0-225 0 0,0 0-230 0 0,0 0-206 0 0,0 0-181 0 0,0 0-163 0 0,32 8-143 0 0,98 23-140 0 0,-61-36 275 0 0,-59 0-887 0 0,10-3-47 0 0,0-1 0 0 0,-1-1 1 0 0,0-1-1 0 0,0-1 0 0 0,-1 0 0 0 0,-1-1 0 0 0,0-1 0 0 0,0 0 0 0 0,-2-2 0 0 0,0 0 1 0 0,-1 0-1 0 0,0-1 0 0 0,-1-1 0 0 0,-1-1 0 0 0,-1 1 0 0 0,3-9-184 0 0,-13 23 11 0 0,1 0 0 0 0,-1 0 0 0 0,0 0 0 0 0,0 0 0 0 0,0 0 0 0 0,-1 0 0 0 0,0 0 0 0 0,1 0 0 0 0,-1 0 0 0 0,-1 0 0 0 0,1 0 0 0 0,-1 0 0 0 0,1 0 0 0 0,-1 0 0 0 0,0 0-1 0 0,0 0 1 0 0,-2-3-11 0 0,-39-20-195 0 0,35 26 163 0 0,1 0-1 0 0,0 1 1 0 0,-1 0 0 0 0,1 0 0 0 0,-1 0-1 0 0,1 1 1 0 0,0 0 0 0 0,-1 0 0 0 0,1 1 0 0 0,0 0-1 0 0,0 0 1 0 0,0 0 0 0 0,0 1 0 0 0,0 0 0 0 0,1 0-1 0 0,-1 0 1 0 0,1 1 0 0 0,0-1 0 0 0,-1 2 32 0 0,3-4-11 0 0,0 1 1 0 0,-1 1 0 0 0,1-1 0 0 0,0 0 0 0 0,0 1-1 0 0,0-1 1 0 0,1 1 0 0 0,-1 0 0 0 0,0 0 0 0 0,1 0 0 0 0,0 0-1 0 0,0 1 1 0 0,0-1 0 0 0,0 1 0 0 0,1-1 0 0 0,-1 1-1 0 0,1-1 1 0 0,0 1 0 0 0,0 0 0 0 0,0 0 0 0 0,0 0-1 0 0,1 0 1 0 0,0-1 0 0 0,-1 1 0 0 0,1 0 0 0 0,1 0-1 0 0,-1 0 1 0 0,1 1 10 0 0,3-1 13 0 0,0-1 0 0 0,0-1 0 0 0,0 1 0 0 0,0 0-1 0 0,1-1 1 0 0,-1 0 0 0 0,1 0 0 0 0,0 0 0 0 0,0-1 0 0 0,-1 0-1 0 0,1 0 1 0 0,0 0 0 0 0,0 0 0 0 0,0-1 0 0 0,0 1 0 0 0,0-1-1 0 0,0-1 1 0 0,0 1 0 0 0,5-2-13 0 0,3 2 31 0 0,89-11 189 0 0,-2 0 140 0 0,-98 12-353 0 0,-1 1 0 0 0,1-1 0 0 0,-1 1 0 0 0,1 0 1 0 0,-1-1-1 0 0,0 1 0 0 0,0 0 0 0 0,0 0 0 0 0,0 0 0 0 0,0 0 0 0 0,0 0 0 0 0,0 0 0 0 0,-1 0 0 0 0,1 0 0 0 0,-1 0 1 0 0,1 0-1 0 0,-1 0 0 0 0,0 0 0 0 0,0 0 0 0 0,0 0 0 0 0,0 1 0 0 0,0-1 0 0 0,0 0 0 0 0,-1 0 0 0 0,1 0 0 0 0,-1 0 1 0 0,0 1-8 0 0,1 2 21 0 0,-26 63 212 0 0,23-64-293 0 0,0 1 1 0 0,0 0 0 0 0,0 0-1 0 0,1 1 1 0 0,-1-1 0 0 0,1 0-1 0 0,1 1 1 0 0,-1-1-1 0 0,1 1 1 0 0,0 0 0 0 0,0-1-1 0 0,1 1 1 0 0,-1 0 0 0 0,1-1-1 0 0,1 1 1 0 0,-1 1 59 0 0,2-6-310 0 0,0 0 1 0 0,0 0-1 0 0,1 0 1 0 0,-1 0-1 0 0,0 0 0 0 0,0 0 1 0 0,1-1-1 0 0,-1 1 0 0 0,0-1 1 0 0,1 0-1 0 0,-1 0 1 0 0,0 0-1 0 0,1 0 0 0 0,-1 0 1 0 0,0 0-1 0 0,1-1 0 0 0,-1 1 1 0 0,0-1-1 0 0,1 1 1 0 0,-1-1-1 0 0,0 0 0 0 0,0 0 1 0 0,0 0-1 0 0,1 0 310 0 0,21-10-10030 0 0,-17 6 976 0 0</inkml:trace>
  <inkml:trace contextRef="#ctx0" brushRef="#br0" timeOffset="904.539">1255 391 4641 0 0,'0'0'1956'0'0,"0"0"-177"0"0,0 0 217 0 0,0 0 144 0 0,0 0-98 0 0,0 0-271 0 0,0 0-315 0 0,0 0-272 0 0,0 0-190 0 0,0 0-131 0 0,0 0-88 0 0,0 0-55 0 0,0 0-41 0 0,9 8-18 0 0,27 24-21 0 0,-35-31-588 0 0,1-1 0 0 0,-1 1 0 0 0,1 0 0 0 0,-1 0 0 0 0,1 0 0 0 0,-1-1 0 0 0,1 1 0 0 0,-1-1 0 0 0,1 1 0 0 0,0-1 0 0 0,-1 0 0 0 0,1 0 0 0 0,0 1 0 0 0,-1-1 0 0 0,1 0 0 0 0,0 0 0 0 0,-1-1 0 0 0,1 1 0 0 0,0 0 1 0 0,-1-1-1 0 0,1 1 0 0 0,0-1 0 0 0,-1 1 0 0 0,1-1 0 0 0,-1 0 0 0 0,1 1 0 0 0,-1-1 0 0 0,1 0 0 0 0,-1 0 0 0 0,0 0 0 0 0,1 0 0 0 0,0-2-52 0 0,8-3 270 0 0,0 1-171 0 0,0-1 0 0 0,-1 1-1 0 0,1-2 1 0 0,-1 0 0 0 0,0 0-1 0 0,-1 0 1 0 0,0-1 0 0 0,0 0-1 0 0,-1-1 1 0 0,0 0 0 0 0,0 0 0 0 0,-1 0-1 0 0,4-9-98 0 0,5-7 96 0 0,-11 20-87 0 0,0 0-1 0 0,-1 0 0 0 0,0 0 1 0 0,0-1-1 0 0,0 1 0 0 0,-1-1 1 0 0,0 0-1 0 0,0 1 0 0 0,0-1 1 0 0,-1 0-1 0 0,0 0 0 0 0,0 0 1 0 0,0 0-1 0 0,-1 0 0 0 0,0 0 1 0 0,0-1-9 0 0,-2 5-17 0 0,-1-1 1 0 0,1 1 0 0 0,-1-1 0 0 0,0 1 0 0 0,1 0-1 0 0,-1 0 1 0 0,0 0 0 0 0,0 1 0 0 0,-1-1 0 0 0,1 1-1 0 0,0-1 1 0 0,0 1 0 0 0,-1 0 0 0 0,1 0-1 0 0,-1 1 1 0 0,1-1 0 0 0,-1 1 0 0 0,1-1 0 0 0,-1 1-1 0 0,1 0 1 0 0,-1 1 0 0 0,1-1 0 0 0,-1 1 0 0 0,1-1-1 0 0,-1 1 1 0 0,-1 1 16 0 0,-7 1-31 0 0,2 1 0 0 0,-1 0 0 0 0,1 1 0 0 0,-1 0 0 0 0,1 1 0 0 0,0 0 0 0 0,1 1 0 0 0,0 0 0 0 0,0 0 0 0 0,0 1 0 0 0,1 0 0 0 0,0 0 0 0 0,-5 8 31 0 0,8-9-48 0 0,0 1-1 0 0,1-1 1 0 0,0 1-1 0 0,0-1 1 0 0,1 1-1 0 0,0 0 1 0 0,0 1-1 0 0,1-1 1 0 0,0 0-1 0 0,0 1 1 0 0,1-1-1 0 0,0 1 1 0 0,0-1-1 0 0,1 1 1 0 0,1 0-1 0 0,-1 1 49 0 0,3-6-70 0 0,0 0-1 0 0,-1 0 0 0 0,1 0 0 0 0,0 0 1 0 0,1-1-1 0 0,-1 1 0 0 0,1-1 0 0 0,-1 0 1 0 0,1 0-1 0 0,0-1 0 0 0,0 1 0 0 0,0-1 1 0 0,1 1-1 0 0,-1-1 0 0 0,1-1 1 0 0,-1 1-1 0 0,1-1 0 0 0,-1 0 0 0 0,1 0 1 0 0,0 0-1 0 0,0 0 0 0 0,-1-1 0 0 0,1 0 1 0 0,0 0-1 0 0,0 0 0 0 0,0 0 71 0 0,8 0-618 0 0,1 0 0 0 0,-1-1 0 0 0,1 0-1 0 0,-1 0 1 0 0,0-2 0 0 0,0 0 0 0 0,0 0 0 0 0,0-1-1 0 0,2-2 619 0 0,44-21-6070 0 0,-23 6-3276 0 0,-27 13 6021 0 0</inkml:trace>
  <inkml:trace contextRef="#ctx0" brushRef="#br0" timeOffset="1250.621">1743 118 2977 0 0,'0'0'6606'0'0,"0"0"-2585"0"0,0 0-1399 0 0,0 0-663 0 0,0 0-553 0 0,0 0-382 0 0,0 0-222 0 0,0 0-112 0 0,0 0-125 0 0,0 0-95 0 0,0 0-90 0 0,0 0-94 0 0,0 0-52 0 0,-5 20-51 0 0,-16 64-28 0 0,19-4 186 0 0,6-58-242 0 0,34 95 104 0 0,-38-116-194 0 0,0 1 0 0 0,1-1 0 0 0,-1 1 1 0 0,1-1-1 0 0,0 0 0 0 0,-1 0 0 0 0,1 1 0 0 0,0-1 1 0 0,0 0-1 0 0,-1 0 0 0 0,1 0 0 0 0,0 0 0 0 0,0 0 1 0 0,1 0-1 0 0,-1 0 0 0 0,0 0 0 0 0,0 0 1 0 0,0 0-1 0 0,1 0 0 0 0,-1-1 0 0 0,0 1 0 0 0,0-1 1 0 0,1 1-1 0 0,-1-1 0 0 0,1 1 0 0 0,-1-1 0 0 0,1 0 1 0 0,-1 0-1 0 0,0 0 0 0 0,1 1 0 0 0,-1-1 1 0 0,1-1-1 0 0,-1 1 0 0 0,1 0 0 0 0,-1 0 0 0 0,1 0 1 0 0,-1-1-1 0 0,0 1 0 0 0,1-1 0 0 0,-1 1 0 0 0,0-1 1 0 0,1 0-1 0 0,-1 1 0 0 0,0-1 0 0 0,0 0 1 0 0,0 0-1 0 0,1 0 0 0 0,-1 0 0 0 0,0 0 0 0 0,0 0 1 0 0,0 0-1 0 0,-1 0 0 0 0,1-1 0 0 0,0 1 0 0 0,0-1-9 0 0,120-207 1860 0 0,-78 136-1604 0 0,-37 62-2418 0 0,-10 14-2534 0 0,-3 4-5270 0 0,4-3-855 0 0</inkml:trace>
  <inkml:trace contextRef="#ctx0" brushRef="#br0" timeOffset="1503.007">2198 214 16764 0 0,'0'0'1240'0'0,"0"0"-896"0"0,0 0-32 0 0,0 0-64 0 0,0 0-96 0 0,0 0-184 0 0,0 0-240 0 0,0 0-288 0 0,0 0-552 0 0,0 0-841 0 0,0 0-1704 0 0,0 0-1896 0 0,0 0-368 0 0</inkml:trace>
  <inkml:trace contextRef="#ctx0" brushRef="#br0" timeOffset="1736.785">2102 0 14403 0 0,'0'0'3025'0'0,"0"0"-2169"0"0,0 0-336 0 0,0 0-200 0 0,0 0-264 0 0,0 0-344 0 0,0 0-320 0 0,0 0-384 0 0,0 0-825 0 0,0 0-1295 0 0,0 0-2089 0 0,0 0-1961 0 0</inkml:trace>
  <inkml:trace contextRef="#ctx0" brushRef="#br0" timeOffset="1984.533">2367 67 14603 0 0,'0'0'1921'0'0,"0"0"-685"0"0,0 0-237 0 0,0 0-136 0 0,0 0-215 0 0,0 0-224 0 0,0 0-180 0 0,0 0-113 0 0,0 0-65 0 0,-14 32-66 0 0,-41 99-41 0 0,45-68-96 0 0,13-57 108 0 0,-2-2 63 0 0,1-1-1 0 0,0 1 1 0 0,0 0-1 0 0,0 0 0 0 0,0-1 1 0 0,1 1-1 0 0,-1-1 1 0 0,1 0-1 0 0,0 1 0 0 0,0-1 1 0 0,0-1-1 0 0,0 1 1 0 0,0 0-1 0 0,1-1 0 0 0,0 1 1 0 0,-1-1-1 0 0,1 0 1 0 0,0-1-1 0 0,0 1 1 0 0,0-1-1 0 0,0 1 0 0 0,0-1 1 0 0,0 0-1 0 0,0-1 1 0 0,0 1-1 0 0,1-1 0 0 0,-1 1 1 0 0,0-1-1 0 0,0-1 1 0 0,1 1-1 0 0,-1-1 0 0 0,0 1 1 0 0,0-1-1 0 0,0 0 1 0 0,0-1-1 0 0,0 1 0 0 0,0-1 1 0 0,0 1-1 0 0,0-1 1 0 0,0-1-1 0 0,-1 1 0 0 0,1 0 1 0 0,-1-1-1 0 0,2-2-33 0 0,-1 0 129 0 0,-1-1 0 0 0,-1 0-1 0 0,1 0 1 0 0,-1 0 0 0 0,0 0 0 0 0,-1-1-1 0 0,1 1 1 0 0,-1-1 0 0 0,0 1 0 0 0,-1-1-1 0 0,0 1 1 0 0,0-1 0 0 0,0 1-1 0 0,-1-1 1 0 0,0 0-129 0 0,0 2-11 0 0,0 1 0 0 0,0 0 0 0 0,0 0-1 0 0,-1-1 1 0 0,0 1 0 0 0,0 0 0 0 0,0 1 0 0 0,0-1-1 0 0,-1 0 1 0 0,1 1 0 0 0,-1-1 0 0 0,0 1 0 0 0,0 0-1 0 0,0 0 1 0 0,0 0 0 0 0,-1 0 0 0 0,1 0 0 0 0,-1 1 0 0 0,0 0-1 0 0,0 0 1 0 0,0 0 0 0 0,0 0 0 0 0,0 0 0 0 0,0 1-1 0 0,0 0 12 0 0,-42-8-9554 0 0,38 9 3127 0 0,5 3-1641 0 0</inkml:trace>
  <inkml:trace contextRef="#ctx0" brushRef="#br0" timeOffset="2220.512">2607 203 13979 0 0,'0'0'3964'0'0,"0"0"-2304"0"0,0 0-869 0 0,0 0-173 0 0,0 0-125 0 0,0 0-85 0 0,0 0-75 0 0,0 0-84 0 0,0 0-72 0 0,0 0-45 0 0,0 0-46 0 0,0 0-19 0 0,9 18-7 0 0,33 57-3 0 0,-3-45 201 0 0,-32-29-177 0 0,6 1 53 0 0,0-1-1 0 0,0-1 1 0 0,0-1-1 0 0,1 0 1 0 0,-1 0-1 0 0,0-1 1 0 0,-1-1-1 0 0,1 0 1 0 0,0-1-1 0 0,-1 0 1 0 0,1-1-1 0 0,-1 0 1 0 0,-1-1-1 0 0,1-1 1 0 0,-1 0-1 0 0,0 0 1 0 0,-1-1-1 0 0,1 0 1 0 0,-1-1-1 0 0,-1 0 1 0 0,0-1-1 0 0,0 0 1 0 0,-1 0 0 0 0,-1-1-1 0 0,1 0-133 0 0,34-65-363 0 0,-40 39-3954 0 0,-7 29-6624 0 0,4 4-189 0 0</inkml:trace>
  <inkml:trace contextRef="#ctx0" brushRef="#br0" timeOffset="2484.315">3255 11 16396 0 0,'0'0'2172'0'0,"0"0"-690"0"0,0 0-353 0 0,0 0-263 0 0,0 0-202 0 0,0 0-139 0 0,0 0-86 0 0,0 0-107 0 0,0 0-92 0 0,0 0-61 0 0,0 0-67 0 0,0 0-44 0 0,-28 19-48 0 0,-83 55-35 0 0,84-52-18 0 0,30-19 27 0 0,-1-1 0 0 0,1 1 1 0 0,-1-1-1 0 0,1 0 0 0 0,0 0 0 0 0,0 0 1 0 0,0-1-1 0 0,0 1 0 0 0,0 0 1 0 0,0-1-1 0 0,1 0 0 0 0,-1 0 0 0 0,0 0 1 0 0,1 0-1 0 0,-1-1 0 0 0,1 1 0 0 0,-1-1 1 0 0,1 0-1 0 0,-1 0 0 0 0,1 0 6 0 0,10 2-28 0 0,2 1 17 0 0,-8-3 3 0 0,-1 1 1 0 0,1 0-1 0 0,0 0 0 0 0,0 1 0 0 0,-1 0 0 0 0,1 0 0 0 0,-1 1 0 0 0,1 0 0 0 0,-1 1 0 0 0,0-1 0 0 0,0 1 1 0 0,-1 1-1 0 0,1-1 0 0 0,-1 1 0 0 0,4 4 8 0 0,-9-8-19 0 0,1 1-1 0 0,-1 0 1 0 0,1 1 0 0 0,-1-1 0 0 0,1 0 0 0 0,-1 0 0 0 0,0 1-1 0 0,0-1 1 0 0,0 0 0 0 0,-1 1 0 0 0,1-1 0 0 0,-1 1-1 0 0,1-1 1 0 0,-1 1 0 0 0,0-1 0 0 0,0 1 0 0 0,0 0-1 0 0,0-1 1 0 0,0 1 0 0 0,0-1 0 0 0,-1 1 0 0 0,1-1-1 0 0,-1 1 1 0 0,0-1 0 0 0,0 1 0 0 0,0-1 0 0 0,0 0 0 0 0,0 0-1 0 0,0 1 1 0 0,-1-1 0 0 0,1 0 0 0 0,-1 0 0 0 0,0 0-1 0 0,1 0 1 0 0,-2 0 19 0 0,-35 28-2500 0 0,-4-15-3964 0 0,27-11 326 0 0,6 0-2392 0 0</inkml:trace>
  <inkml:trace contextRef="#ctx0" brushRef="#br0" timeOffset="2920.06">2141 276 0 0 0,'0'0'0'0'0,"0"0"0"0"0</inkml:trace>
  <inkml:trace contextRef="#ctx0" brushRef="#br0" timeOffset="3188.316">2141 276 0 0 0,'-6'-32'2497'0'0,"6"31"-692"0"0,0 1-74 0 0,0 0-197 0 0,0 0-162 0 0,0 0-93 0 0,0 0-48 0 0,0 0-23 0 0,0 0-46 0 0,0 0-51 0 0,0 0-59 0 0,0 0-73 0 0,0 0-67 0 0,0 0-62 0 0,0 0-65 0 0,0 0-81 0 0,0 0-64 0 0,0 0-89 0 0,0 0-92 0 0,0 0-55 0 0,-5 19 2435 0 0,-19 88-2961 0 0,24-91-2839 0 0,1-11-1211 0 0,1-1-3337 0 0,0-4-2832 0 0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0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102 291 8178 0 0,'0'0'1172'0'0,"0"0"-232"0"0,0 0-254 0 0,0 0 38 0 0,0 0 201 0 0,0 0 156 0 0,0 0 102 0 0,0 0-35 0 0,0 0-84 0 0,0 0-92 0 0,0 0-100 0 0,19-8-78 0 0,115-50 538 0 0,-28 7-27 0 0,-1 0-116 0 0,2 5 1 0 0,74-20-1190 0 0,-179 65 9 0 0,-1 0 0 0 0,1-1 0 0 0,0 1 0 0 0,1 0 0 0 0,-1 0 1 0 0,0 1-1 0 0,0-1 0 0 0,0 0 0 0 0,0 1 0 0 0,1-1 1 0 0,-1 1-1 0 0,0 0 0 0 0,1 0 0 0 0,-1 0 0 0 0,0 0 0 0 0,1 0 1 0 0,-1 0-1 0 0,0 1 0 0 0,0-1 0 0 0,1 1 0 0 0,-1 0 0 0 0,0-1 1 0 0,0 1-1 0 0,0 0 0 0 0,0 0 0 0 0,0 0 0 0 0,0 1 0 0 0,0-1 1 0 0,0 0-1 0 0,0 1 0 0 0,-1-1 0 0 0,1 1 0 0 0,-1 0 1 0 0,1-1-1 0 0,-1 1 0 0 0,1 0 0 0 0,-1 0 0 0 0,0 0 0 0 0,0 0 1 0 0,0 0-1 0 0,0 0-9 0 0,6 25 88 0 0,-2-1-1 0 0,0 1 1 0 0,-2 0 0 0 0,-1 0 0 0 0,-1 0 0 0 0,-2 11-88 0 0,2 24 43 0 0,11 151 392 0 0,26 122-435 0 0,-36-322 7 0 0,2 19 33 0 0,1-1-1 0 0,1 0 1 0 0,2-1-1 0 0,1 0 1 0 0,2 0-1 0 0,1 1-39 0 0,4-5 1302 0 0,-30-52-531 0 0,2 9-759 0 0,0 1 0 0 0,-1 0 0 0 0,0 0 0 0 0,-1 2 0 0 0,-1-1 1 0 0,-1 2-1 0 0,0 0 0 0 0,0 1 0 0 0,-2 0 0 0 0,1 2 0 0 0,-1 0 0 0 0,-1 1 1 0 0,0 1-1 0 0,0 0 0 0 0,0 2 0 0 0,-1 0 0 0 0,0 1 0 0 0,0 1 0 0 0,0 1 0 0 0,-6 0-12 0 0,-5 5-16 0 0,0 1-1 0 0,0 1 1 0 0,1 2-1 0 0,0 1 1 0 0,0 1-1 0 0,1 1 1 0 0,0 2-1 0 0,0 1 1 0 0,1 1-1 0 0,1 2 1 0 0,0 0-1 0 0,2 2 1 0 0,-1 1-1 0 0,2 1 1 0 0,0 1-1 0 0,2 1 1 0 0,0 1-1 0 0,-17 23 17 0 0,32-39-165 0 0,1 0-1 0 0,0 0 1 0 0,1 1-1 0 0,-1-1 1 0 0,1 1-1 0 0,0 0 1 0 0,1 1 0 0 0,0-1-1 0 0,0 1 1 0 0,1 0-1 0 0,0 0 1 0 0,0 0-1 0 0,1 0 1 0 0,0 1 0 0 0,0-1-1 0 0,1 0 1 0 0,0 1-1 0 0,0 0 1 0 0,1-1-1 0 0,0 3 166 0 0,32 15-6459 0 0,-6-22-4252 0 0,-14-4 2792 0 0</inkml:trace>
  <inkml:trace contextRef="#ctx0" brushRef="#br0" timeOffset="266.318">304 707 17356 0 0,'0'0'1641'0'0,"0"0"-654"0"0,0 0-340 0 0,0 0 49 0 0,0 0 139 0 0,0 0 77 0 0,0 0-22 0 0,0 0-134 0 0,33-7-164 0 0,110-26-136 0 0,344-89 400 0 0,-336 104-4571 0 0,-140 24 1409 0 0,-6 3-5029 0 0,-3-2-1628 0 0</inkml:trace>
  <inkml:trace contextRef="#ctx0" brushRef="#br0" timeOffset="654.614">1342 836 5281 0 0,'0'0'5265'0'0,"0"0"-2938"0"0,0 0-948 0 0,0 0-44 0 0,0 0 7 0 0,0 0-135 0 0,0 0-202 0 0,0 0-191 0 0,-8 32-186 0 0,-28 101-128 0 0,13-41 955 0 0,11-59 596 0 0,12-32-1692 0 0,0-1 88 0 0,0-12 1157 0 0,0-5-1252 0 0,15-124 816 0 0,-4 106-1091 0 0,1 0 0 0 0,3 0 0 0 0,0 2 0 0 0,2-1 0 0 0,5-4-77 0 0,-7 16 11 0 0,-3 1-11 0 0,1 1 0 0 0,0 1 0 0 0,2 0 0 0 0,1 1 0 0 0,0 0 0 0 0,1 1 1 0 0,17-12-1 0 0,-21 65-7677 0 0,-13-25 2128 0 0,2-3-6140 0 0</inkml:trace>
  <inkml:trace contextRef="#ctx0" brushRef="#br0" timeOffset="1001.763">1797 703 12139 0 0,'0'0'2064'0'0,"0"0"-481"0"0,0 0-256 0 0,0 0-115 0 0,0 0-208 0 0,0 0-227 0 0,0 0-147 0 0,0 0-155 0 0,0 0-147 0 0,0 0-106 0 0,0 0-69 0 0,0 0-29 0 0,0 0-29 0 0,-24 32-9 0 0,-72 99-6 0 0,73-83-6 0 0,22-44-57 0 0,1-1 1 0 0,0 1-1 0 0,0 0 1 0 0,0 0-1 0 0,1 0 1 0 0,-1 0-1 0 0,1-1 1 0 0,0 1 0 0 0,0 0-1 0 0,1-1 1 0 0,-1 1-1 0 0,1 0 1 0 0,-1-1-1 0 0,1 0 1 0 0,0 1-1 0 0,1-1 1 0 0,-1 0-1 0 0,0 0 1 0 0,1 0-1 0 0,0-1 1 0 0,-1 1-1 0 0,1 0 1 0 0,0-1-1 0 0,0 0 1 0 0,1 0-1 0 0,-1 0 1 0 0,0 0 0 0 0,1 0-1 0 0,-1-1 1 0 0,1 1-1 0 0,0-1 1 0 0,-1 0-1 0 0,1 0 1 0 0,0-1-1 0 0,0 1-17 0 0,5-1 104 0 0,0 1-1 0 0,0-2 1 0 0,0 1 0 0 0,0-1-1 0 0,-1 0 1 0 0,1-1-1 0 0,0 0 1 0 0,0-1 0 0 0,-1 0-1 0 0,0 0 1 0 0,1-1-1 0 0,-1 0 1 0 0,0 0-1 0 0,-1-1 1 0 0,1 0 0 0 0,-1 0-1 0 0,0 0 1 0 0,0-1-1 0 0,-1-1 1 0 0,0 1 0 0 0,0-1-1 0 0,0 0 1 0 0,-1 0-1 0 0,0 0 1 0 0,0-1 0 0 0,-1 0-1 0 0,0 0 1 0 0,0 0-1 0 0,-1-1 1 0 0,0 1-1 0 0,-1-1 1 0 0,1 1 0 0 0,-2-1-1 0 0,1 0 1 0 0,-1 0-1 0 0,-1 0 1 0 0,0 0 0 0 0,0 0-1 0 0,0 0 1 0 0,-2-2-104 0 0,1 6-63 0 0,0 1 0 0 0,-1-1 1 0 0,0 1-1 0 0,0 0 0 0 0,0 0 0 0 0,0 0 1 0 0,-1 0-1 0 0,1 0 0 0 0,-1 0 0 0 0,0 1 1 0 0,0-1-1 0 0,0 1 0 0 0,-1 0 1 0 0,1 0-1 0 0,-1 0 0 0 0,-2-1 63 0 0,-45-13-4941 0 0,45 17 3585 0 0,-16 1-7875 0 0,12 2-1367 0 0</inkml:trace>
  <inkml:trace contextRef="#ctx0" brushRef="#br0" timeOffset="1468.331">2060 1057 12651 0 0,'0'0'3546'0'0,"0"0"-1456"0"0,0 0-433 0 0,0 0-24 0 0,0 0-254 0 0,0 0-313 0 0,0 0-215 0 0,0 0-200 0 0,0 0-167 0 0,0 0-146 0 0,0 0-60 0 0,0 0-71 0 0,0 0-64 0 0,10-27 2 0 0,31-84-54 0 0,-40 104-83 0 0,1 1 1 0 0,1-1-1 0 0,-1 1 1 0 0,1 0-1 0 0,0 0 1 0 0,0 0-1 0 0,1 1 1 0 0,-1-1-1 0 0,1 1 0 0 0,1-1 1 0 0,-1 1-1 0 0,1 1 1 0 0,0-1-1 0 0,3-2-8 0 0,9-8 11 0 0,-13 11-25 0 0,0 0-1 0 0,0 0 1 0 0,0 1-1 0 0,0-1 1 0 0,1 1 0 0 0,0 0-1 0 0,-1 0 1 0 0,1 1-1 0 0,0-1 1 0 0,0 1 0 0 0,0 0-1 0 0,1 0 1 0 0,-1 1-1 0 0,0 0 1 0 0,1-1-1 0 0,3 1 15 0 0,-7 35-150 0 0,-15 43 376 0 0,15-76-212 0 0,-1 0 0 0 0,0 0-1 0 0,1 0 1 0 0,-1 0 0 0 0,1 0-1 0 0,-1 0 1 0 0,1 0-1 0 0,0 0 1 0 0,-1-1 0 0 0,1 1-1 0 0,0 0 1 0 0,-1-1-1 0 0,1 0 1 0 0,0 1 0 0 0,0-1-1 0 0,0 0 1 0 0,-1 0 0 0 0,1 0-1 0 0,0 0 1 0 0,0 0-1 0 0,0 0 1 0 0,-1-1 0 0 0,1 1-1 0 0,0-1 1 0 0,0 1-1 0 0,-1-1 1 0 0,1 1 0 0 0,0-1-1 0 0,0-1-13 0 0,147-85 442 0 0,-96 57-413 0 0,-52 29-28 0 0,-1 1 0 0 0,0 0-1 0 0,1 0 1 0 0,-1 0 0 0 0,0-1 0 0 0,1 1 0 0 0,-1 0-1 0 0,0 0 1 0 0,1 0 0 0 0,-1 0 0 0 0,1 0 0 0 0,-1 0-1 0 0,0 0 1 0 0,1 0 0 0 0,-1 0 0 0 0,0 0-1 0 0,1 0 1 0 0,-1 0 0 0 0,0 0 0 0 0,1 0 0 0 0,-1 0-1 0 0,1 0 1 0 0,-1 1 0 0 0,0-1 0 0 0,1 0 0 0 0,-1 0-1 0 0,0 0 1 0 0,0 0 0 0 0,1 1 0 0 0,-1-1 0 0 0,0 0-1 0 0,1 0 1 0 0,-1 1 0 0 0,0-1 0 0 0,0 0 0 0 0,1 0-1 0 0,-1 1 1 0 0,0-1 0 0 0,0 0 0 0 0,0 1 0 0 0,0-1-1 0 0,1 0 1 0 0,-1 1 0 0 0,0-1 0 0 0,0 1-1 0 0,0-1 1 0 0,0 0 0 0 0,0 1 0 0 0,0-1 0 0 0,0 0-1 0 0,0 1 1 0 0,0-1 0 0 0,0 0 0 0 0,0 1 0 0 0,0-1-1 0 0,0 1 1 0 0,0-1 0 0 0,0 0 0 0 0,-1 1 0 0 0,1-1-1 0 0,0 0 1 0 0,0 1-1 0 0,-1 7 34 0 0,1-1-24 0 0,0 1 0 0 0,0-1 1 0 0,0 1-1 0 0,1 0 1 0 0,0-1-1 0 0,1 1 1 0 0,-1-1-1 0 0,1 0 0 0 0,1 0 1 0 0,0 1-1 0 0,2 3-10 0 0,-3-8-171 0 0,0-1-1 0 0,0 1 0 0 0,0-1 1 0 0,0 0-1 0 0,1 0 0 0 0,-1 0 1 0 0,1 0-1 0 0,-1 0 1 0 0,1-1-1 0 0,0 1 0 0 0,-1-1 1 0 0,1 1-1 0 0,0-1 0 0 0,0 0 1 0 0,0 0-1 0 0,0-1 1 0 0,0 1-1 0 0,1 0 0 0 0,-1-1 1 0 0,0 0 171 0 0,18 1-4208 0 0,-15-1 1138 0 0,2 0-6321 0 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0 4881 0 0,'0'0'1890'0'0,"0"0"-367"0"0,0 0-139 0 0,0 0 115 0 0,0 0 115 0 0,0 0-33 0 0,0 0-196 0 0,0 0-236 0 0,0 0-230 0 0,0 0-168 0 0,0 0-124 0 0,0 0-103 0 0,0 0-81 0 0,-25 2-55 0 0,-83 7-7 0 0,33 14 440 0 0,55-13-508 0 0,-111 64 1614 0 0,131-74-1919 0 0,-1 1 1 0 0,1-1 0 0 0,-1 1-1 0 0,0 0 1 0 0,1-1 0 0 0,-1 1-1 0 0,1-1 1 0 0,0 1-1 0 0,-1 0 1 0 0,1-1 0 0 0,-1 1-1 0 0,1 0 1 0 0,0 0-1 0 0,0-1 1 0 0,-1 1 0 0 0,1 0-1 0 0,0 0 1 0 0,0-1 0 0 0,0 1-1 0 0,0 0 1 0 0,0 0-1 0 0,0-1 1 0 0,0 1 0 0 0,0 0-1 0 0,0 0 1 0 0,0-1 0 0 0,0 1-1 0 0,1 0 1 0 0,-1 0-1 0 0,0-1 1 0 0,0 1 0 0 0,1 0-1 0 0,-1 0 1 0 0,1-1 0 0 0,-1 1-1 0 0,0-1 1 0 0,1 1-1 0 0,-1 0 1 0 0,1-1 0 0 0,0 1-1 0 0,-1-1 1 0 0,1 1-1 0 0,-1-1 1 0 0,1 1 0 0 0,0-1-1 0 0,-1 0 1 0 0,1 1 0 0 0,0-1-1 0 0,0 0 1 0 0,-1 1-1 0 0,1-1 1 0 0,0 0 0 0 0,0 0-1 0 0,0 0-8 0 0,41 20 139 0 0,37-1 80 0 0,-63-17-181 0 0,-1 1 1 0 0,1 1-1 0 0,-1 0 1 0 0,0 1-1 0 0,0 1 1 0 0,0 0-1 0 0,9 7-38 0 0,-23-11 31 0 0,1 0 1 0 0,-1 0-1 0 0,0 1 0 0 0,0-1 0 0 0,0 1 1 0 0,-1-1-1 0 0,1 1 0 0 0,0 0 1 0 0,-1-1-1 0 0,0 1 0 0 0,1 0 1 0 0,-1-1-1 0 0,0 1 0 0 0,0-1 0 0 0,-1 1 1 0 0,1 0-1 0 0,-1-1 0 0 0,1 1 1 0 0,-1 0-1 0 0,0-1 0 0 0,0 1 0 0 0,0-1 1 0 0,0 0-1 0 0,0 1 0 0 0,0-1 1 0 0,-1 0-1 0 0,1 0 0 0 0,-1 1 0 0 0,0-1 1 0 0,0-1-1 0 0,0 1 0 0 0,0 0 1 0 0,0 0-1 0 0,0-1 0 0 0,0 1 1 0 0,0-1-1 0 0,-1 1 0 0 0,1-1 0 0 0,0 0 1 0 0,-2 0-32 0 0,1 2-2 0 0,-160 106 74 0 0,22-31-1970 0 0,142-81-4150 0 0,67-52-7344 0 0,-52 47 8316 0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11658 0 0,'0'0'3093'0'0,"0"0"-1230"0"0,0 0-544 0 0,0 0-83 0 0,0 0 13 0 0,0 0-41 0 0,0 0-178 0 0,0 0-224 0 0,0 0-220 0 0,0 0-161 0 0,0 0-53 0 0,0 0-32 0 0,0 0 2 0 0,-1 12-21 0 0,-15 234 1404 0 0,17-171-1559 0 0,0-9-90 0 0,-2-1 0 0 0,-2 0 0 0 0,-4 1 0 0 0,-6 19-76 0 0,-4 15-332 0 0,17-100 84 0 0,0 0-131 0 0,0 0-146 0 0,0 0-134 0 0,0 0-101 0 0,3-10-972 0 0,34-44-4774 0 0,-9 15-3500 0 0,-20 25 3110 0 0</inkml:trace>
  <inkml:trace contextRef="#ctx0" brushRef="#br0" timeOffset="244.738">334 417 10554 0 0,'0'0'2179'0'0,"0"0"-614"0"0,0 0-200 0 0,0 0 65 0 0,0 0-6 0 0,0 0-161 0 0,0 0-228 0 0,-17 33-228 0 0,-49 103-222 0 0,39-70 112 0 0,24-22-852 0 0,16-44-5921 0 0,-6-3-1930 0 0,-1-1-661 0 0</inkml:trace>
  <inkml:trace contextRef="#ctx0" brushRef="#br0" timeOffset="481.597">319 71 15443 0 0,'0'0'1601'0'0,"0"0"-969"0"0,0 0-456 0 0,0 0-232 0 0,0 0-288 0 0,0 0-176 0 0,0 0-193 0 0,0 0-383 0 0,0 0-560 0 0,0 0-1329 0 0,0 0-1776 0 0,0 0-960 0 0</inkml:trace>
  <inkml:trace contextRef="#ctx0" brushRef="#br0" timeOffset="921.358">591 351 8610 0 0,'0'0'5064'0'0,"0"0"-2765"0"0,0 0-966 0 0,0 0-126 0 0,0 0-124 0 0,0 0-220 0 0,0 0-241 0 0,-25 33-212 0 0,-76 106-151 0 0,72-76-23 0 0,30-56-195 0 0,1-2-14 0 0,1 0 0 0 0,-1 0-1 0 0,1 0 1 0 0,0 0 0 0 0,0 0-1 0 0,0-1 1 0 0,1 0 0 0 0,0 1-1 0 0,-1-1 1 0 0,1-1 0 0 0,1 1-1 0 0,-1 0 1 0 0,1-1 0 0 0,-1 0-1 0 0,1 0 1 0 0,0-1 0 0 0,0 1-1 0 0,0-1 1 0 0,0 0 0 0 0,1 0 0 0 0,-1-1-1 0 0,1 1 1 0 0,-1-1 0 0 0,1 0-1 0 0,-1-1 1 0 0,1 0 0 0 0,-1 0-1 0 0,1 0 1 0 0,0 0 0 0 0,3-1-27 0 0,10-2 141 0 0,0 0 0 0 0,1-1 0 0 0,-2-1 0 0 0,1-1 1 0 0,0-1-1 0 0,-1 0 0 0 0,-1-1 0 0 0,1-1 0 0 0,-1-1 1 0 0,-1 0-1 0 0,1-2 0 0 0,-2 1 0 0 0,0-2 1 0 0,0 0-1 0 0,-1-1 0 0 0,-1 0 0 0 0,0-1 0 0 0,7-13-141 0 0,4-4 63 0 0,-1-1 0 0 0,-2-1-1 0 0,-1 0 1 0 0,-2-2 0 0 0,-1 0 0 0 0,2-12-63 0 0,-15 39-17 0 0,-1 0 1 0 0,0 0 0 0 0,-1 0 0 0 0,0-1 0 0 0,0 1-1 0 0,-1-1 1 0 0,0 1 0 0 0,0-1 0 0 0,-1 0 0 0 0,-1 1-1 0 0,0-1 1 0 0,0 0 0 0 0,-1 1 0 0 0,-2-10 16 0 0,3 17-6 0 0,-1-1 1 0 0,1 1 0 0 0,-1-1-1 0 0,1 1 1 0 0,-1 0 0 0 0,0 0 0 0 0,0 0-1 0 0,0 0 1 0 0,0 0 0 0 0,-1 0-1 0 0,1 0 1 0 0,0 1 0 0 0,-1-1-1 0 0,1 1 1 0 0,-1-1 0 0 0,0 1-1 0 0,1 0 1 0 0,-1 0 0 0 0,0 0-1 0 0,0 1 1 0 0,0-1 0 0 0,1 1-1 0 0,-1-1 1 0 0,0 1 0 0 0,0 0-1 0 0,0 0 1 0 0,0 0 0 0 0,0 1-1 0 0,0-1 1 0 0,1 1 0 0 0,-1-1-1 0 0,0 1 1 0 0,0 0 0 0 0,-1 1 5 0 0,-87 44-194 0 0,78-36 171 0 0,1 0 0 0 0,0 1 0 0 0,0 0 0 0 0,1 1 0 0 0,0 1 0 0 0,1-1 0 0 0,1 2 0 0 0,0-1 0 0 0,0 1 0 0 0,2 1 0 0 0,0 0 0 0 0,0 0 0 0 0,2 0 0 0 0,-1 0 0 0 0,2 1 0 0 0,0 0 0 0 0,1 0 0 0 0,1 0 0 0 0,0 0 0 0 0,2 1 0 0 0,-1-1 0 0 0,2 0 0 0 0,1 5 23 0 0,2-10-9 0 0,0 0 0 0 0,1-1 0 0 0,1 1 0 0 0,0-1 0 0 0,0 0 0 0 0,1 0 0 0 0,0-1 0 0 0,1 0 0 0 0,0 0 0 0 0,0-1 0 0 0,1 0 0 0 0,0 0 0 0 0,0-1 0 0 0,1-1 0 0 0,0 1 0 0 0,0-1 0 0 0,1-1 0 0 0,-1 0 0 0 0,1-1 0 0 0,0 0 0 0 0,0 0 0 0 0,11 1 9 0 0,7 2 149 0 0,1-1-1 0 0,0-1 0 0 0,0-2 1 0 0,0-1-1 0 0,1-2 1 0 0,-1 0-1 0 0,23-5-148 0 0,-32 3 104 0 0,-1-1 1 0 0,1-1-1 0 0,-1-1 1 0 0,-1-1-1 0 0,1 0 0 0 0,-1-2 1 0 0,0 0-1 0 0,0-1 0 0 0,8-7-104 0 0,-17 11 21 0 0,-1-1-1 0 0,0 0 1 0 0,0-1-1 0 0,-1 0 1 0 0,0 0-1 0 0,0-1 0 0 0,-1 0 1 0 0,0-1-1 0 0,0 1 1 0 0,-1-1-1 0 0,0-1 0 0 0,-1 1 1 0 0,0-1-1 0 0,0 0 1 0 0,-1 0-1 0 0,-1 0 1 0 0,1 0-1 0 0,0-8-20 0 0,-3 15-20 0 0,-1 0 0 0 0,0 0-1 0 0,1 0 1 0 0,-1 1 0 0 0,0-1 0 0 0,0 0 0 0 0,-1 0 0 0 0,1 0-1 0 0,-1 1 1 0 0,1-1 0 0 0,-1 0 0 0 0,0 0 0 0 0,0 1 0 0 0,0-1-1 0 0,0 1 1 0 0,-1-1 0 0 0,1 1 0 0 0,-1-1 0 0 0,1 1-1 0 0,-1 0 1 0 0,0 0 0 0 0,0 0 0 0 0,0 0 0 0 0,0 0 0 0 0,0 0-1 0 0,0 0 1 0 0,-1 1 0 0 0,1-1 0 0 0,0 1 0 0 0,-1 0-1 0 0,1-1 1 0 0,-1 1 0 0 0,0 0 0 0 0,1 1 0 0 0,-1-1 0 0 0,0 0-1 0 0,0 1 1 0 0,0 0 0 0 0,1-1 0 0 0,-1 1 0 0 0,0 0-1 0 0,0 0 1 0 0,0 1 0 0 0,1-1 0 0 0,-4 1 20 0 0,-6 1-31 0 0,-1 0 1 0 0,1 1 0 0 0,0 0-1 0 0,0 1 1 0 0,1 0-1 0 0,-1 1 1 0 0,1 0-1 0 0,0 1 1 0 0,0 0-1 0 0,0 1 1 0 0,1 0-1 0 0,0 1 1 0 0,1 0 0 0 0,-1 0-1 0 0,1 1 1 0 0,1 0-1 0 0,0 1 1 0 0,0 0-1 0 0,1 0 1 0 0,1 1-1 0 0,-1 0 1 0 0,2 0-1 0 0,-1 0 1 0 0,-2 11 30 0 0,6-15-5 0 0,1 0 1 0 0,1 0-1 0 0,-1 1 1 0 0,1-1-1 0 0,0 0 1 0 0,1 0-1 0 0,0 1 1 0 0,0-1-1 0 0,0 0 0 0 0,1 0 1 0 0,0 0-1 0 0,1 0 1 0 0,-1-1-1 0 0,1 1 1 0 0,1 0-1 0 0,-1-1 0 0 0,1 0 1 0 0,0 0-1 0 0,0 0 1 0 0,1 0-1 0 0,0-1 1 0 0,0 0-1 0 0,0 0 0 0 0,1 0 1 0 0,-1-1-1 0 0,1 1 1 0 0,0-1-1 0 0,1-1 1 0 0,-1 1-1 0 0,1-1 0 0 0,-1 0 1 0 0,1-1-1 0 0,2 1 5 0 0,13 7-119 0 0,0-2 0 0 0,1 0 0 0 0,0-2 0 0 0,0-1 0 0 0,0 0 0 0 0,1-2 0 0 0,15 1 119 0 0,30-1-3399 0 0,-1-3-4530 0 0,-46 0-3331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18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 78 3601 0 0,'0'0'3095'0'0,"0"0"-1300"0"0,0 0-347 0 0,0 0 151 0 0,0 0 162 0 0,0 0 2 0 0,0 0-159 0 0,0 0-235 0 0,0 0-243 0 0,0 0-207 0 0,0 0-175 0 0,-1-13-155 0 0,-2-39-108 0 0,2 39-80 0 0,1 13-39 0 0,0 0-29 0 0,0 0-42 0 0,0 5 106 0 0,13 194 1102 0 0,-13-155-1367 0 0,-1 61 124 0 0,4 0 0 0 0,5 0 1 0 0,5 1-257 0 0,-12-99 9 0 0,0-1 0 0 0,0 1 1 0 0,1-1-1 0 0,0 0 0 0 0,0 0 1 0 0,0 0-1 0 0,1 0 0 0 0,0 0 1 0 0,0 0-1 0 0,0-1 0 0 0,1 1 1 0 0,0-1-1 0 0,0 0 0 0 0,1 1-9 0 0,-4-6 10 0 0,0 0-1 0 0,0 0 1 0 0,0 0-1 0 0,0 0 1 0 0,-1 0 0 0 0,1 0-1 0 0,0 0 1 0 0,0 0-1 0 0,0 0 1 0 0,0 0-1 0 0,0 0 1 0 0,-1 0-1 0 0,1-1 1 0 0,0 1-1 0 0,0 0 1 0 0,0-1-1 0 0,-1 1 1 0 0,1-1 0 0 0,0 1-1 0 0,0-1 1 0 0,-1 1-1 0 0,1-1 1 0 0,0 1-1 0 0,-1-1 1 0 0,1 0-1 0 0,-1 1 1 0 0,1-1-1 0 0,-1 0 1 0 0,1 1-1 0 0,-1-1 1 0 0,1 0 0 0 0,-1 0-1 0 0,0 0 1 0 0,1 1-1 0 0,-1-1 1 0 0,0 0-1 0 0,0 0 1 0 0,0 0-1 0 0,1 0-9 0 0,1-4 60 0 0,167-301 100 0 0,-164 346-792 0 0,-6 9 599 0 0,11 116 66 0 0,-8-158-33 0 0,0-1-1 0 0,0 1 1 0 0,0-1 0 0 0,1 1 0 0 0,0-1 0 0 0,0 0 0 0 0,1 0 0 0 0,0 0 0 0 0,0-1 0 0 0,0 1 0 0 0,0-1 0 0 0,1 0-1 0 0,0 0 1 0 0,0-1 0 0 0,1 1 0 0 0,-1-1 0 0 0,1 0 0 0 0,0-1 0 0 0,0 1 0 0 0,0-1 0 0 0,0 0 0 0 0,4 0 0 0 0,-4-1 23 0 0,0 0 1 0 0,0-1 0 0 0,0 0 0 0 0,0-1 0 0 0,1 1 0 0 0,-1-1-1 0 0,0 0 1 0 0,0-1 0 0 0,0 1 0 0 0,0-1 0 0 0,1 0-1 0 0,-1-1 1 0 0,0 0 0 0 0,-1 1 0 0 0,1-2 0 0 0,0 1 0 0 0,-1-1-1 0 0,1 0 1 0 0,-1 0 0 0 0,0-1 0 0 0,0 1 0 0 0,0-1-1 0 0,0 0 1 0 0,2-3-24 0 0,93-121 786 0 0,-78 86-641 0 0,-2-1 1 0 0,-2-1-1 0 0,-1-1 0 0 0,-3 0 0 0 0,-1-1 0 0 0,-3 0 0 0 0,3-26-145 0 0,-7-71 152 0 0,-6 142-215 0 0,0 0 0 0 0,1 1-1 0 0,-1-1 1 0 0,0 0 0 0 0,0 0-1 0 0,0 1 1 0 0,0-1 0 0 0,0 0-1 0 0,0 0 1 0 0,0 0-1 0 0,0 1 1 0 0,0-1 0 0 0,0 0-1 0 0,-1 0 1 0 0,1 1 0 0 0,0-1-1 0 0,0 0 1 0 0,-1 1-1 0 0,1-1 1 0 0,0 0 0 0 0,-1 1-1 0 0,1-1 1 0 0,-1 0 0 0 0,1 1-1 0 0,-1-1 1 0 0,1 1 0 0 0,-1-1-1 0 0,0 1 1 0 0,1-1-1 0 0,-1 1 1 0 0,1-1 0 0 0,-1 1-1 0 0,0 0 1 0 0,0-1 0 0 0,1 1-1 0 0,-1 0 1 0 0,0-1 0 0 0,1 1-1 0 0,-1 0 1 0 0,0 0-1 0 0,0 0 1 0 0,0 0 0 0 0,1 0-1 0 0,-1 0 1 0 0,0 0 0 0 0,0 0-1 0 0,1 0 1 0 0,-1 0-1 0 0,0 0 1 0 0,0 0 0 0 0,1 1-1 0 0,-1-1 1 0 0,0 0 0 0 0,0 1-1 0 0,1-1 1 0 0,-1 0 0 0 0,0 1-1 0 0,1-1 1 0 0,-1 1-1 0 0,1-1 1 0 0,-1 1 0 0 0,1-1-1 0 0,-1 1 1 0 0,1-1 0 0 0,-1 1-1 0 0,1 0 1 0 0,-1-1-1 0 0,0 2 65 0 0,-12 36-4825 0 0,8-12-2470 0 0,1-7-4091 0 0</inkml:trace>
  <inkml:trace contextRef="#ctx0" brushRef="#br0" timeOffset="373.606">1348 766 10346 0 0,'0'0'3482'0'0,"0"0"-1880"0"0,0 0-443 0 0,0 0 66 0 0,0 0-38 0 0,0 0-173 0 0,0 0-170 0 0,0 0-112 0 0,0 0-94 0 0,0 0-117 0 0,0 0-66 0 0,32-32-83 0 0,95-98-68 0 0,-93 85-35 0 0,-33 43-247 0 0,0-1-1 0 0,-1 1 0 0 0,1-1 0 0 0,-1 1 1 0 0,1-1-1 0 0,-1 0 0 0 0,0 1 0 0 0,0-1 1 0 0,0 0-1 0 0,0 1 0 0 0,0-1 0 0 0,-1 0 1 0 0,1 1-1 0 0,-1-1 0 0 0,0 0 0 0 0,0 1 1 0 0,0-1-1 0 0,0 1 0 0 0,0 0 0 0 0,0-1 0 0 0,-1 1 1 0 0,1 0-1 0 0,-1 0 0 0 0,0 0 0 0 0,0 0 1 0 0,1 0-1 0 0,-1 0 0 0 0,0 0 0 0 0,-1 0 1 0 0,1 1-1 0 0,0-1 0 0 0,0 1 0 0 0,-1 0 1 0 0,1 0-1 0 0,-1 0 0 0 0,1 0 0 0 0,-1 0 1 0 0,1 0-1 0 0,-1 1 0 0 0,0-1-21 0 0,-3 1-20 0 0,0-1 1 0 0,0 1-1 0 0,0 1 0 0 0,0-1 1 0 0,0 1-1 0 0,0 0 0 0 0,0 1 0 0 0,1-1 1 0 0,-1 1-1 0 0,0 0 0 0 0,1 1 1 0 0,-1-1-1 0 0,1 1 0 0 0,0 0 1 0 0,0 1-1 0 0,0-1 0 0 0,0 1 1 0 0,0 0-1 0 0,1 0 0 0 0,0 0 0 0 0,0 1 1 0 0,0-1-1 0 0,0 1 0 0 0,1 0 1 0 0,0 0-1 0 0,0 1 0 0 0,-2 4 20 0 0,-1 2-74 0 0,1 0 0 0 0,1 0 0 0 0,0 1 0 0 0,0-1 0 0 0,1 1 0 0 0,1 0 0 0 0,0 0 0 0 0,1 0 0 0 0,0 0 0 0 0,1 0 0 0 0,1 1 0 0 0,1 7 74 0 0,-1-15-28 0 0,0-1 0 0 0,0 0 0 0 0,1 1 0 0 0,0-1 0 0 0,0 0 0 0 0,0 0 0 0 0,1 0 0 0 0,-1 0 0 0 0,1 0 0 0 0,1-1 1 0 0,-1 1-1 0 0,1-1 0 0 0,-1 0 0 0 0,1 0 0 0 0,0 0 0 0 0,1-1 0 0 0,-1 1 0 0 0,1-1 0 0 0,-1 0 0 0 0,1 0 0 0 0,0-1 0 0 0,0 1 0 0 0,0-1 1 0 0,0 0-1 0 0,1-1 0 0 0,-1 1 0 0 0,0-1 0 0 0,1 0 0 0 0,-1 0 0 0 0,6-1 28 0 0,5 2-431 0 0,0-1 1 0 0,0-1-1 0 0,0-1 1 0 0,0 0-1 0 0,0-1 0 0 0,0-1 1 0 0,0-1-1 0 0,0 0 1 0 0,-1-1-1 0 0,4-2 431 0 0,51-26-6481 0 0,-28 5-1553 0 0,-27 16 4113 0 0</inkml:trace>
  <inkml:trace contextRef="#ctx0" brushRef="#br0" timeOffset="819.963">1849 523 2465 0 0,'0'0'2272'0'0,"0"0"-444"0"0,0 0-75 0 0,0 0 81 0 0,0 0-38 0 0,0 0-228 0 0,0 0-260 0 0,0 0-323 0 0,0 0-294 0 0,-33 34-206 0 0,-97 104-146 0 0,94-88-65 0 0,35-45-207 0 0,0-1 0 0 0,0 0-1 0 0,0 1 1 0 0,0-1 0 0 0,1 0 0 0 0,0 1-1 0 0,0-1 1 0 0,0 1 0 0 0,0-1-1 0 0,1 0 1 0 0,0 1 0 0 0,0-1-1 0 0,0 0 1 0 0,0 1 0 0 0,1-1-1 0 0,-1 0 1 0 0,1 0 0 0 0,0 0-1 0 0,0 0 1 0 0,1 0 0 0 0,-1-1-1 0 0,1 1 1 0 0,0-1 0 0 0,0 0-1 0 0,0 1 1 0 0,0-1 0 0 0,0-1 0 0 0,1 1-1 0 0,0 0 1 0 0,-1-1 0 0 0,1 0-1 0 0,0 0 1 0 0,0 0 0 0 0,0 0-1 0 0,0 0 1 0 0,1-1-67 0 0,6 1 200 0 0,-1 0-1 0 0,1-1 1 0 0,-1 0 0 0 0,1 0-1 0 0,-1-2 1 0 0,1 1 0 0 0,-1-1 0 0 0,1-1-1 0 0,-1 0 1 0 0,1 0 0 0 0,-1-1-1 0 0,0 0 1 0 0,0-1 0 0 0,0 0-1 0 0,-1 0 1 0 0,1-1 0 0 0,-1-1 0 0 0,0 0-1 0 0,-1 0 1 0 0,1 0 0 0 0,3-5-200 0 0,17-17 372 0 0,0-1 1 0 0,-2-2-1 0 0,-2-1 1 0 0,21-31-373 0 0,-29 40-3 0 0,0 0 1 0 0,-2-1 0 0 0,0-1-1 0 0,-1 0 1 0 0,-2-1-1 0 0,-1-1 1 0 0,-1 1 0 0 0,-1-2-1 0 0,-1 1 1 0 0,-2-1-1 0 0,-1-1 1 0 0,-1 1 0 0 0,-1 0-1 0 0,-1-1 1 0 0,-3-24 2 0 0,0 47-17 0 0,-1 1 0 0 0,0-1 0 0 0,0 1 1 0 0,0-1-1 0 0,-1 1 0 0 0,0 0 0 0 0,0 0 0 0 0,0 0 1 0 0,-1 0-1 0 0,0 0 0 0 0,0 1 0 0 0,0 0 1 0 0,0-1-1 0 0,0 2 0 0 0,-1-1 0 0 0,0 0 0 0 0,0 1 1 0 0,0 0-1 0 0,0 0 0 0 0,0 1 0 0 0,-1-1 0 0 0,1 1 1 0 0,-1 0-1 0 0,0 1 0 0 0,1-1 0 0 0,-1 1 0 0 0,0 0 1 0 0,0 0-1 0 0,0 1 0 0 0,0 0 0 0 0,0 0 1 0 0,0 1-1 0 0,0-1 0 0 0,0 1 0 0 0,1 0 0 0 0,-1 1 1 0 0,0-1-1 0 0,1 1 0 0 0,-1 0 0 0 0,1 1 0 0 0,-1 0 1 0 0,1-1-1 0 0,0 1 0 0 0,0 1 17 0 0,-9 5-8 0 0,0 0 0 0 0,1 1 1 0 0,1 0-1 0 0,0 1 0 0 0,0 0 0 0 0,1 1 1 0 0,0 1-1 0 0,1 0 0 0 0,1 0 0 0 0,0 1 1 0 0,0 0-1 0 0,2 0 0 0 0,0 1 0 0 0,0 0 1 0 0,2 0-1 0 0,0 0 0 0 0,0 1 0 0 0,2 0 0 0 0,0 0 1 0 0,0 0-1 0 0,2 1 0 0 0,0-1 0 0 0,1 0 1 0 0,0 0-1 0 0,1 1 0 0 0,1-1 0 0 0,1 0 1 0 0,3 9 7 0 0,1-5-22 0 0,2-1 0 0 0,0 0 1 0 0,1 0-1 0 0,1-1 1 0 0,1 0-1 0 0,1 0 1 0 0,0-2-1 0 0,1 0 1 0 0,0 0-1 0 0,2-1 0 0 0,0-1 1 0 0,0-1-1 0 0,2 0 1 0 0,-1-1-1 0 0,1-1 1 0 0,1 0-1 0 0,0-2 1 0 0,11 4 21 0 0,76 21-2104 0 0,-68-30-1780 0 0,-3-5-4333 0 0,-23-2-1881 0 0</inkml:trace>
  <inkml:trace contextRef="#ctx0" brushRef="#br0" timeOffset="1247.995">2350 873 6217 0 0,'0'0'1953'0'0,"0"0"-369"0"0,0 0 150 0 0,0 0 306 0 0,0 0 67 0 0,0 0-221 0 0,0 0-262 0 0,0 0-253 0 0,0 0-220 0 0,0 0-136 0 0,0 0-152 0 0,0 0-159 0 0,0 0-124 0 0,13-12-89 0 0,43-40-48 0 0,5-39 624 0 0,7-31-778 0 0,-33 61-188 0 0,-35 60-90 0 0,0 1-30 0 0,0 0-22 0 0,0 0-54 0 0,-7 34-699 0 0,3-26 793 0 0,1 1 1 0 0,0-1 0 0 0,0 1 0 0 0,0 0 0 0 0,1 0 0 0 0,1 0-1 0 0,0 0 1 0 0,0 0 0 0 0,0 0 0 0 0,1 1 0 0 0,1-1-1 0 0,-1 0 1 0 0,2 0 0 0 0,-1 0 0 0 0,1 0 0 0 0,0 0 0 0 0,1 0-1 0 0,0-1 1 0 0,1 1 0 0 0,-1-1 0 0 0,2 0 0 0 0,4 7 0 0 0,-7-13 61 0 0,0 0 0 0 0,0-1 0 0 0,0 1 0 0 0,0-1-1 0 0,0 1 1 0 0,1-1 0 0 0,-1 0 0 0 0,0 0 0 0 0,1 0 0 0 0,-1 0 0 0 0,1 0 0 0 0,0-1 0 0 0,-1 1 0 0 0,1-1 0 0 0,-1 0 0 0 0,1 0 0 0 0,0 0 0 0 0,-1 0 0 0 0,1 0 0 0 0,0 0 0 0 0,-1-1 0 0 0,1 1 0 0 0,-1-1 0 0 0,1 0 0 0 0,-1 0 0 0 0,1 0 0 0 0,-1 0 0 0 0,1 0 0 0 0,-1 0 0 0 0,0-1 0 0 0,0 1 0 0 0,0-1 0 0 0,0 0 0 0 0,0 1 0 0 0,0-1 0 0 0,2-2-61 0 0,58-80 996 0 0,2-73-1331 0 0,-60 128-2961 0 0,-4 28 1302 0 0,0 1-1038 0 0,0 0-2861 0 0,0 0-5705 0 0</inkml:trace>
  <inkml:trace contextRef="#ctx0" brushRef="#br0" timeOffset="1621.973">2889 770 11715 0 0,'0'0'2325'0'0,"0"0"-395"0"0,0 0-124 0 0,0 0-139 0 0,0 0-299 0 0,0 0-293 0 0,0 0-224 0 0,0 0-136 0 0,0 0-107 0 0,0 0-93 0 0,0 0-58 0 0,0 0-69 0 0,0 0-49 0 0,28-15-12 0 0,85-49-34 0 0,-59 22 182 0 0,-49 37-427 0 0,-1 0 0 0 0,1-1 1 0 0,-1 0-1 0 0,0 0 0 0 0,-1 0 1 0 0,1 0-1 0 0,-1 0 0 0 0,-1-1 1 0 0,1 1-1 0 0,-1-1 0 0 0,0 0 1 0 0,-1 1-1 0 0,1-1 0 0 0,-1 0 1 0 0,-1 0-1 0 0,1 0 0 0 0,-1-1-48 0 0,-2 5-19 0 0,0 0 0 0 0,0 0 0 0 0,0 1 0 0 0,-1-1 0 0 0,1 0 0 0 0,-1 1 0 0 0,1 0 0 0 0,-1-1 0 0 0,0 1 0 0 0,0 0 0 0 0,0 0 0 0 0,0 1-1 0 0,0-1 1 0 0,0 1 0 0 0,-1-1 0 0 0,1 1 0 0 0,0 0 0 0 0,-1 0 0 0 0,1 1 0 0 0,-1-1 0 0 0,1 1 0 0 0,-1-1 0 0 0,0 1 0 0 0,1 0 0 0 0,-1 1 0 0 0,1-1 0 0 0,-1 0 0 0 0,1 1 0 0 0,-1 0 0 0 0,1 0-1 0 0,-2 1 20 0 0,-5 1-68 0 0,1 0 0 0 0,-1 1-1 0 0,1 1 1 0 0,0-1-1 0 0,0 2 1 0 0,1-1 0 0 0,-1 1-1 0 0,1 0 1 0 0,0 1-1 0 0,1 0 1 0 0,0 0-1 0 0,0 0 1 0 0,0 1 0 0 0,1 0-1 0 0,0 1 1 0 0,1-1-1 0 0,0 1 1 0 0,0 0 0 0 0,1 1-1 0 0,-3 7 69 0 0,5-12-43 0 0,0-1 1 0 0,0 0-1 0 0,0 1 0 0 0,1 0 0 0 0,0-1 1 0 0,0 1-1 0 0,0 0 0 0 0,0 0 0 0 0,1 0 0 0 0,0 0 1 0 0,0 0-1 0 0,0-1 0 0 0,0 1 0 0 0,1 0 1 0 0,0 0-1 0 0,0 0 0 0 0,0-1 0 0 0,1 1 0 0 0,-1 0 1 0 0,1-1-1 0 0,0 1 0 0 0,0-1 0 0 0,1 0 1 0 0,0 0-1 0 0,-1 0 0 0 0,1 0 0 0 0,0 0 0 0 0,1-1 1 0 0,-1 1-1 0 0,1-1 0 0 0,0 0 0 0 0,-1 0 1 0 0,2 0-1 0 0,-1 0 0 0 0,0-1 0 0 0,0 0 1 0 0,1 0-1 0 0,-1 0 0 0 0,1 0 0 0 0,-1-1 0 0 0,5 1 43 0 0,9 1-332 0 0,0-1 0 0 0,-1-1 0 0 0,1 0 0 0 0,0-2-1 0 0,0 0 1 0 0,0-1 0 0 0,-1 0 0 0 0,1-2 0 0 0,-1 0 0 0 0,0-1-1 0 0,3-2 333 0 0,90-41-6243 0 0,-8-12-5542 0 0,-82 48 9505 0 0</inkml:trace>
  <inkml:trace contextRef="#ctx0" brushRef="#br0" timeOffset="1937.992">3657 420 5745 0 0,'0'0'3840'0'0,"0"0"-981"0"0,0 0-595 0 0,0 0-376 0 0,0 0-429 0 0,0 0-327 0 0,0 0-208 0 0,0 0-141 0 0,-31 9-132 0 0,-96 31-113 0 0,51 1 345 0 0,57-25-627 0 0,18-14-235 0 0,-4 0 40 0 0,0 1 0 0 0,1 0 1 0 0,-1 1-1 0 0,1-1 0 0 0,0 1 0 0 0,0 0 0 0 0,0 0 1 0 0,0 0-1 0 0,1 1 0 0 0,0-1 0 0 0,0 1 1 0 0,0 0-1 0 0,0 0 0 0 0,1 0 0 0 0,0 0 1 0 0,0 0-1 0 0,-1 5-61 0 0,59 4 440 0 0,-4-14-196 0 0,-45-1-211 0 0,0 0 1 0 0,1 0 0 0 0,-1 1-1 0 0,0 0 1 0 0,0 0-1 0 0,0 1 1 0 0,0 0 0 0 0,0 0-1 0 0,0 0 1 0 0,0 1 0 0 0,0 0-1 0 0,0 1 1 0 0,0-1-1 0 0,-1 1 1 0 0,0 1 0 0 0,1-1-1 0 0,-1 1 1 0 0,0 0 0 0 0,-1 0-1 0 0,2 2-33 0 0,-5-3 52 0 0,0-1 1 0 0,-1 1-1 0 0,1-1 0 0 0,-1 1 1 0 0,0 0-1 0 0,0 0 1 0 0,0 0-1 0 0,0-1 0 0 0,0 1 1 0 0,-1 0-1 0 0,1 0 0 0 0,-1 0 1 0 0,0 0-1 0 0,0 0 0 0 0,0 0 1 0 0,0 0-1 0 0,0 0 0 0 0,-1 0 1 0 0,0 0-1 0 0,1 0 0 0 0,-1 0 1 0 0,0 0-1 0 0,0 0 0 0 0,-1 0 1 0 0,1-1-1 0 0,0 1 0 0 0,-1-1 1 0 0,0 1-1 0 0,0-1 0 0 0,1 1 1 0 0,-2-1-1 0 0,1 0 0 0 0,0 0 1 0 0,0 0-53 0 0,-86 64 718 0 0,-7-36-778 0 0,28-31-3622 0 0,55-3 666 0 0,6-2-3211 0 0,0 2-5653 0 0</inkml:trace>
  <inkml:trace contextRef="#ctx0" brushRef="#br0" timeOffset="2642.171">4163 531 1776 0 0,'0'0'1674'0'0,"0"0"285"0"0,0 0 299 0 0,0 0 106 0 0,0 0-111 0 0,0 0-291 0 0,0 0-319 0 0,0 0-294 0 0,0 0-223 0 0,0 0-157 0 0,0 0-136 0 0,0 0-135 0 0,0 0-112 0 0,-10-16-82 0 0,-34-43-101 0 0,43 58-392 0 0,0 0 1 0 0,0 0 0 0 0,0 1 0 0 0,0-1-1 0 0,0 0 1 0 0,0 1 0 0 0,0-1-1 0 0,0 0 1 0 0,0 1 0 0 0,0 0 0 0 0,0-1-1 0 0,0 1 1 0 0,0 0 0 0 0,-1-1-1 0 0,1 1 1 0 0,0 0 0 0 0,0 0 0 0 0,0 0-1 0 0,0 0 1 0 0,-1 0 0 0 0,1 0-1 0 0,0 0 1 0 0,0 1 0 0 0,0-1 0 0 0,0 0-1 0 0,-1 1 1 0 0,1-1 0 0 0,0 0-1 0 0,0 1 1 0 0,0-1 0 0 0,0 1 0 0 0,0 0-1 0 0,0-1 1 0 0,0 1 0 0 0,0 0-1 0 0,1 0 1 0 0,-1 0 0 0 0,0-1 0 0 0,0 2-12 0 0,-7 4 87 0 0,-6 2-45 0 0,0 0 1 0 0,1 0-1 0 0,0 1 1 0 0,1 1-1 0 0,0 0 1 0 0,0 1-1 0 0,1 0 1 0 0,0 1-1 0 0,1 0 0 0 0,1 1 1 0 0,0 0-1 0 0,1 0 1 0 0,0 1-1 0 0,1 0 1 0 0,0 0-1 0 0,1 1 1 0 0,1 0-1 0 0,0 0 1 0 0,2 0-1 0 0,-1 1 0 0 0,2-1 1 0 0,0 1-1 0 0,1 0 1 0 0,0 13-43 0 0,3-24 47 0 0,0 0 0 0 0,0 0 0 0 0,1 0 0 0 0,0-1 0 0 0,-1 1 0 0 0,2-1 0 0 0,-1 0 0 0 0,0 0 0 0 0,1 0 0 0 0,0 0 0 0 0,0 0 0 0 0,0-1-1 0 0,0 0 1 0 0,1 0 0 0 0,-1 0 0 0 0,1 0 0 0 0,-1-1 0 0 0,1 0 0 0 0,0 0 0 0 0,0 0 0 0 0,0 0 0 0 0,1-1 0 0 0,-1 0 0 0 0,0 0 0 0 0,0 0 0 0 0,1-1 0 0 0,-1 0 0 0 0,0 0 0 0 0,1 0 0 0 0,-1 0 0 0 0,0-1 0 0 0,1 0 0 0 0,-1 0 0 0 0,0-1 0 0 0,0 1 0 0 0,0-1 0 0 0,0 0 0 0 0,0-1 0 0 0,0 1 0 0 0,3-3-47 0 0,22-14 160 0 0,-1-1 1 0 0,0-1-1 0 0,-1-1 1 0 0,-2-1-1 0 0,0-2 1 0 0,-2-1-1 0 0,-1-1 1 0 0,-1 0 0 0 0,-1-2-1 0 0,-1-1 1 0 0,2-7-161 0 0,-9 18 9 0 0,-2-1 1 0 0,0-1 0 0 0,-1 0 0 0 0,-2 0 0 0 0,0-1 0 0 0,-1 0 0 0 0,-1 0 0 0 0,-1-1-1 0 0,-1 0 1 0 0,-1 0 0 0 0,-1 0 0 0 0,-1 0 0 0 0,-1 0 0 0 0,-1 0 0 0 0,-1 0-10 0 0,1 16-28 0 0,0 0 1 0 0,0 0-1 0 0,-1 1 1 0 0,0-1-1 0 0,0 0 1 0 0,-1 1-1 0 0,0 0 1 0 0,0-1-1 0 0,0 1 1 0 0,-1 0-1 0 0,1 1 1 0 0,-2-1 0 0 0,1 1-1 0 0,0-1 1 0 0,-1 1-1 0 0,0 1 1 0 0,-1-1-1 0 0,1 1 1 0 0,-1 0-1 0 0,1 0 1 0 0,-1 0-1 0 0,0 1 1 0 0,-1 0-1 0 0,1 0 1 0 0,0 1-1 0 0,-1-1 1 0 0,0 1 0 0 0,1 1-1 0 0,-1 0 1 0 0,0-1-1 0 0,0 2 1 0 0,0-1-1 0 0,0 1 1 0 0,0 0-1 0 0,1 1 1 0 0,-1 0-1 0 0,0 0 1 0 0,0 0-1 0 0,0 1 1 0 0,1 0-1 0 0,-1 0 1 0 0,-1 1 27 0 0,-9 4-96 0 0,1 1 0 0 0,0 1 0 0 0,0 1 0 0 0,1 0 0 0 0,0 1 0 0 0,1 0 0 0 0,0 2 0 0 0,1-1 0 0 0,0 2 0 0 0,1-1 0 0 0,1 2 0 0 0,0 0 0 0 0,1 0 0 0 0,0 1 0 0 0,1 0 0 0 0,1 0 0 0 0,1 1 0 0 0,0 0 1 0 0,1 0-1 0 0,1 1 0 0 0,1 0 0 0 0,0 0 0 0 0,1 0 0 0 0,1 0 0 0 0,1 1 0 0 0,1-1 0 0 0,0 0 0 0 0,3 14 96 0 0,0-22-197 0 0,-1-1 1 0 0,2 0-1 0 0,0 0 1 0 0,0 0-1 0 0,0-1 1 0 0,1 1-1 0 0,0-1 1 0 0,1 0 0 0 0,0-1-1 0 0,0 1 1 0 0,0-1-1 0 0,1 0 1 0 0,0-1-1 0 0,1 0 1 0 0,0 0-1 0 0,0 0 1 0 0,0-1-1 0 0,0 0 1 0 0,1-1-1 0 0,4 2 197 0 0,88 26-4704 0 0,1-23-5534 0 0,-77-9 5238 0 0</inkml:trace>
  <inkml:trace contextRef="#ctx0" brushRef="#br0" timeOffset="3548.43">4754 387 12275 0 0,'0'0'1631'0'0,"0"0"66"0"0,0 0 25 0 0,0 0-122 0 0,-35 21-207 0 0,-112 70-193 0 0,55-15 556 0 0,85-69-1649 0 0,0 0 0 0 0,0 1-1 0 0,0-1 1 0 0,1 2 0 0 0,1-1-1 0 0,-1 1 1 0 0,1-1 0 0 0,0 2 0 0 0,1-1-1 0 0,0 0 1 0 0,1 1 0 0 0,0 0-1 0 0,0 0 1 0 0,1-1 0 0 0,1 2-1 0 0,-1-1 1 0 0,2 0 0 0 0,-1 0-1 0 0,2 10-106 0 0,1-15 48 0 0,1 0-1 0 0,1 0 1 0 0,-1 0-1 0 0,0-1 0 0 0,1 1 1 0 0,0-1-1 0 0,0 0 0 0 0,0 0 1 0 0,1-1-1 0 0,-1 1 0 0 0,1-1 1 0 0,0 0-1 0 0,0 0 1 0 0,0 0-1 0 0,0-1 0 0 0,1 0 1 0 0,-1 0-1 0 0,1 0 0 0 0,-1-1 1 0 0,1 1-1 0 0,-1-2 0 0 0,1 1 1 0 0,0 0-1 0 0,0-1 1 0 0,-1 0-1 0 0,1-1 0 0 0,0 1 1 0 0,0-1-1 0 0,4-1-47 0 0,15-5 101 0 0,0-1 0 0 0,-1-1 0 0 0,0-1 0 0 0,-1-1 0 0 0,0-1 0 0 0,-1-2 0 0 0,0 0 0 0 0,-1-1 0 0 0,-1-1 0 0 0,0-1 0 0 0,13-14-101 0 0,2-3 21 0 0,-3-1-1 0 0,0-2 1 0 0,-3-1 0 0 0,22-35-21 0 0,-59 86-54 0 0,1-1 0 0 0,1 2 0 0 0,0-1 0 0 0,0 1 0 0 0,2 0 0 0 0,0 0 0 0 0,0 0 0 0 0,1 1 0 0 0,0 12 54 0 0,2-24-4 0 0,0 0 0 0 0,0 1-1 0 0,1-1 1 0 0,-1 1 0 0 0,1-1-1 0 0,0 1 1 0 0,0-1 0 0 0,1 1 0 0 0,-1-1-1 0 0,0 1 1 0 0,1-1 0 0 0,0 1 0 0 0,0-1-1 0 0,0 0 1 0 0,0 1 0 0 0,1-1-1 0 0,-1 0 1 0 0,1 0 0 0 0,0 0 0 0 0,0 0-1 0 0,0 0 1 0 0,0 0 0 0 0,1-1-1 0 0,-1 1 1 0 0,1-1 0 0 0,-1 0 0 0 0,1 1-1 0 0,0-1 1 0 0,0 0 0 0 0,0-1-1 0 0,0 1 1 0 0,0 0 0 0 0,0-1 0 0 0,1 0-1 0 0,-1 0 1 0 0,0 0 0 0 0,1 0 0 0 0,2 0 3 0 0,5-1 47 0 0,0-1-1 0 0,-1-1 0 0 0,1 0 0 0 0,0 0 1 0 0,-1-1-1 0 0,1 0 0 0 0,-1-1 0 0 0,0 0 1 0 0,0-1-1 0 0,-1 0 0 0 0,1-1 0 0 0,5-4-45 0 0,30-20 64 0 0,-1-3 0 0 0,-1-1-1 0 0,-2-2 1 0 0,10-14-64 0 0,-47 82-447 0 0,-8-8 477 0 0,-2 110-84 0 0,7-130 55 0 0,-1-1 1 0 0,1 1-1 0 0,0-1 0 0 0,0 1 1 0 0,1-1-1 0 0,-1 1 0 0 0,1-1 1 0 0,-1 0-1 0 0,1 0 1 0 0,0 0-1 0 0,0 0 0 0 0,0 0 1 0 0,1 0-1 0 0,-1 0 1 0 0,1-1-1 0 0,0 1 0 0 0,-1-1 1 0 0,1 0-1 0 0,0 0 0 0 0,0 0 1 0 0,1 0-1 0 0,-1 0 1 0 0,0-1-1 0 0,0 0 0 0 0,1 1 1 0 0,-1-1-1 0 0,1 0 1 0 0,-1-1-1 0 0,1 1 0 0 0,0 0 1 0 0,-1-1-1 0 0,1 0 1 0 0,0 0-1 0 0,2-1-1 0 0,5-1 48 0 0,0 0 1 0 0,0-2 0 0 0,0 1-1 0 0,-1-1 1 0 0,1-1-1 0 0,-1 0 1 0 0,0 0-1 0 0,-1-1 1 0 0,1-1-1 0 0,-1 1 1 0 0,-1-1-1 0 0,1-1 1 0 0,-1 0-1 0 0,0 0 1 0 0,-1 0 0 0 0,0-1-1 0 0,0 0 1 0 0,-1-1-1 0 0,5-9-48 0 0,13-12 89 0 0,117-167 101 0 0,-141 198-197 0 0,0 1 0 0 0,0-1 0 0 0,0 0-1 0 0,1 1 1 0 0,-1-1 0 0 0,0 0 0 0 0,0 1-1 0 0,0-1 1 0 0,0 0 0 0 0,0 0 0 0 0,1 1-1 0 0,-1-1 1 0 0,0 0 0 0 0,0 0-1 0 0,1 1 1 0 0,-1-1 0 0 0,0 0 0 0 0,0 0-1 0 0,1 0 1 0 0,-1 1 0 0 0,0-1 0 0 0,0 0-1 0 0,1 0 1 0 0,-1 0 0 0 0,0 0-1 0 0,1 0 1 0 0,-1 0 0 0 0,0 0 0 0 0,1 1-1 0 0,-1-1 1 0 0,0 0 0 0 0,1 0 0 0 0,-1 0-1 0 0,0 0 1 0 0,1 0 0 0 0,-1-1-1 0 0,0 1 1 0 0,1 0 0 0 0,-1 0 0 0 0,0 0-1 0 0,1 0 8 0 0,-2 13-8 0 0,-21 392 37 0 0,-9 106-20 0 0,28-452-3 0 0,-3 0-1 0 0,-2 0 0 0 0,-3 0 1 0 0,-17 54-6 0 0,-20-32 205 0 0,47-80-197 0 0,-1 0 0 0 0,0 0 1 0 0,0 0-1 0 0,1 0 0 0 0,-1 0 0 0 0,0 0 0 0 0,0-1 0 0 0,0 1 1 0 0,0-1-1 0 0,0 0 0 0 0,0 1 0 0 0,0-1 0 0 0,0 0 0 0 0,0 0 0 0 0,0-1 1 0 0,0 1-1 0 0,0 0 0 0 0,0 0 0 0 0,0-1 0 0 0,0 0 0 0 0,0 1 1 0 0,0-1-1 0 0,0 0 0 0 0,0 0 0 0 0,0 0 0 0 0,1 0 0 0 0,-1 0 0 0 0,0 0 1 0 0,1 0-1 0 0,-1-1 0 0 0,1 1 0 0 0,-1-1 0 0 0,1 1 0 0 0,0-1 1 0 0,0 1-1 0 0,-1-1 0 0 0,1 0 0 0 0,0 0 0 0 0,1 1 0 0 0,-1-1 0 0 0,0 0 1 0 0,0 0-1 0 0,1 0 0 0 0,-1-1-8 0 0,-6-22-14 0 0,1 1 1 0 0,1-1-1 0 0,1 0 0 0 0,2 0 1 0 0,0-1-1 0 0,2 1 0 0 0,1-15 14 0 0,-1 12-15 0 0,0-20-382 0 0,3-1-1 0 0,1 1 0 0 0,2 0 1 0 0,3 0-1 0 0,2 0 0 0 0,1 1 1 0 0,3 1-1 0 0,2 0 0 0 0,2 1 1 0 0,1 1-1 0 0,12-15 398 0 0,32-19-4080 0 0,-39 56-110 0 0,3 3-3555 0 0,-15 11-868 0 0</inkml:trace>
  <inkml:trace contextRef="#ctx0" brushRef="#br0" timeOffset="4561.892">1 1289 4113 0 0,'0'0'256'0'0,"0"0"-11"0"0,0 0 266 0 0,0 0 371 0 0,0 0 258 0 0,32-7 75 0 0,107-20-28 0 0,68 9 2442 0 0,-145 18-2649 0 0,815-9 4979 0 0,237-7-4582 0 0,756-123-722 0 0,-1427 99-798 0 0,347-30-2035 0 0,-445 40-4618 0 0,-219 18-4012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0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33 0 0 0,'0'0'488'0'0,"0"0"847"0"0,0 0 423 0 0,0 0 208 0 0,0 0 89 0 0,0 0-79 0 0,0 0-178 0 0,0 0-207 0 0,0 0-203 0 0,0 0-162 0 0,0 0-165 0 0,-1-5-114 0 0,-3-17-95 0 0,3 16-92 0 0,1 6-35 0 0,0 0-39 0 0,0 0-44 0 0,0 0-51 0 0,0 0-82 0 0,0 0-73 0 0,0 13 754 0 0,2 101-282 0 0,0-14-395 0 0,-5 0 0 0 0,-8 52-513 0 0,-6-17 298 0 0,11-76-174 0 0,6-58-126 0 0,0-1-1 0 0,0 0 16 0 0,0 0-15 0 0,0 0-12 0 0,0 0-26 0 0,0 0-37 0 0,6-26-1575 0 0,10-5-4166 0 0,-9 15-4928 0 0,-4 12 2751 0 0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2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53 1360 0 0,'0'0'2302'0'0,"0"0"-671"0"0,0 0-335 0 0,0 0 107 0 0,0 0 242 0 0,0 0 143 0 0,0 0-56 0 0,0 0-242 0 0,0 0-296 0 0,0 0-247 0 0,0 0-159 0 0,0 0-112 0 0,0 0-57 0 0,-4-6-31 0 0,-12-22-9 0 0,-32 12 2157 0 0,37 14-2592 0 0,0 2 0 0 0,-1-1 0 0 0,1 2 0 0 0,-1-1 0 0 0,1 2 0 0 0,-1-1-1 0 0,1 2 1 0 0,0 0 0 0 0,0 0 0 0 0,0 0 0 0 0,0 2 0 0 0,1-1 0 0 0,0 1 0 0 0,-1 1 0 0 0,2 0-1 0 0,-1 0 1 0 0,1 1 0 0 0,-6 6-144 0 0,-5 3 42 0 0,2 2 0 0 0,0 0-1 0 0,2 0 1 0 0,0 2 0 0 0,1 0-1 0 0,0 1 1 0 0,2 0-1 0 0,0 3-41 0 0,6-13 16 0 0,2 1-1 0 0,-1-1 1 0 0,2 1-1 0 0,-1 0 0 0 0,2 0 1 0 0,-1 0-1 0 0,2 0 1 0 0,0 1-1 0 0,0-1 0 0 0,1 1 1 0 0,1 0-1 0 0,0-1 0 0 0,0 1 1 0 0,1 0-1 0 0,2 3-15 0 0,-2-12 22 0 0,1 0-1 0 0,0-1 0 0 0,0 1 1 0 0,0-1-1 0 0,0 1 1 0 0,0-1-1 0 0,1 0 1 0 0,-1 0-1 0 0,1 0 0 0 0,0 0 1 0 0,0-1-1 0 0,0 1 1 0 0,0-1-1 0 0,1 1 0 0 0,-1-1 1 0 0,1 0-1 0 0,-1 0 1 0 0,1-1-1 0 0,0 1 1 0 0,0-1-1 0 0,-1 0 0 0 0,1 0 1 0 0,0 0-1 0 0,0 0 1 0 0,0-1-1 0 0,0 0 0 0 0,0 0 1 0 0,1 0-22 0 0,115-17 806 0 0,-90 0-703 0 0,1-1 0 0 0,-2-2 1 0 0,-1-1-1 0 0,0-1 0 0 0,-2-2 1 0 0,-1 0-1 0 0,0-2 0 0 0,-2 0 1 0 0,-1-2-1 0 0,-2 0 0 0 0,0-2 1 0 0,5-12-104 0 0,-16 28 12 0 0,25-40-16 0 0,-15 99-420 0 0,-1 15 459 0 0,-6-16-34 0 0,2-1 0 0 0,2-1 0 0 0,2 0 0 0 0,7 11-1 0 0,17-10-1201 0 0,-7-39-6389 0 0,-14-19-4692 0 0,-14 8 5158 0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13827 0 0,'0'0'1658'0'0,"0"0"-566"0"0,0 0-69 0 0,0 0 233 0 0,0 0 118 0 0,0 0-75 0 0,0 0-195 0 0,0 0-205 0 0,0 0-155 0 0,0 0-120 0 0,0 0-132 0 0,34 5-92 0 0,107 15-82 0 0,-18-15 306 0 0,90-5-783 0 0,-162 8-4150 0 0,-48-5 2052 0 0,-4 3-9764 0 0,-2-5 4033 0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10810 0 0,'0'0'1905'0'0,"0"0"-676"0"0,0 0-130 0 0,0 0 212 0 0,0 0 129 0 0,0 0-46 0 0,0 0-176 0 0,0 0-227 0 0,0 0-222 0 0,0 0-155 0 0,0 0-146 0 0,35 4-124 0 0,108 12-92 0 0,-45-24-13 0 0,-74 1-265 0 0,58-10-1155 0 0,-46 11-2709 0 0,0-2-6042 0 0,-23 5 878 0 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6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4089 0 0,'0'0'2342'0'0,"0"0"-422"0"0,0 0-169 0 0,0 0 132 0 0,0 0 79 0 0,0 0-84 0 0,0 0-205 0 0,0 0-248 0 0,0 0-142 0 0,0 0-112 0 0,0 0-50 0 0,0 0-77 0 0,4-30 2472 0 0,6-1-3310 0 0,1 0 0 0 0,2 1 0 0 0,1 0 1 0 0,1 1-1 0 0,2 1 0 0 0,1 0 0 0 0,1 1 0 0 0,7-6-206 0 0,-13 16 12 0 0,1 1-1 0 0,0 1 1 0 0,1 0-1 0 0,1 1 1 0 0,0 1-1 0 0,1 1 0 0 0,14-9-11 0 0,-30 21-6 0 0,0 0 0 0 0,0 0 0 0 0,-1-1-1 0 0,1 1 1 0 0,0 0 0 0 0,0 0-1 0 0,-1 0 1 0 0,1 0 0 0 0,0 0-1 0 0,0 0 1 0 0,0 0 0 0 0,-1 0-1 0 0,1 1 1 0 0,0-1 0 0 0,0 0-1 0 0,-1 0 1 0 0,1 1 0 0 0,0-1-1 0 0,-1 0 1 0 0,1 1 0 0 0,0-1-1 0 0,-1 1 1 0 0,1-1 0 0 0,-1 1-1 0 0,1-1 1 0 0,0 1 0 0 0,-1-1-1 0 0,1 1 1 0 0,-1 0 0 0 0,0-1-1 0 0,1 1 1 0 0,-1 0 0 0 0,1-1-1 0 0,-1 1 1 0 0,0 0 0 0 0,0-1-1 0 0,1 1 1 0 0,-1 0 0 0 0,0 0 0 0 0,0-1-1 0 0,0 1 1 0 0,0 0 0 0 0,0 0-1 0 0,0-1 1 0 0,0 1 0 0 0,0 0-1 0 0,0 0 1 0 0,0 0 0 0 0,-1 0 6 0 0,4 52 37 0 0,-3-47-19 0 0,0-4-17 0 0,-1 1-2 0 0,1-1-1 0 0,0 0 0 0 0,0 1 0 0 0,-1-1 0 0 0,1 0 0 0 0,1 1 0 0 0,-1-1 1 0 0,0 0-1 0 0,1 1 0 0 0,-1-1 0 0 0,1 0 0 0 0,0 1 0 0 0,-1-1 1 0 0,1 0-1 0 0,0 0 0 0 0,0 0 0 0 0,1 0 0 0 0,-1 0 0 0 0,0 0 0 0 0,1 0 1 0 0,-1 0-1 0 0,1 0 0 0 0,0-1 0 0 0,0 1 2 0 0,3-1 6 0 0,1 0 0 0 0,-1-1-1 0 0,1 0 1 0 0,-1 0 0 0 0,1 0 0 0 0,-1 0-1 0 0,1-1 1 0 0,-1 0 0 0 0,1 0-1 0 0,-1-1 1 0 0,0 1 0 0 0,1-1 0 0 0,-1-1-1 0 0,0 1 1 0 0,0 0 0 0 0,0-1 0 0 0,-1 0-1 0 0,1 0 1 0 0,-1-1 0 0 0,0 1 0 0 0,1-1-1 0 0,-2 0 1 0 0,4-4-6 0 0,3 0-3 0 0,126-97 14 0 0,-76 86-150 0 0,-47 63 55 0 0,-12 8 64 0 0,-2-40 20 0 0,0 1 0 0 0,1-1-1 0 0,1 0 1 0 0,0 0-1 0 0,1 0 1 0 0,0 0 0 0 0,1 0-1 0 0,0 0 1 0 0,1-1-1 0 0,2 5 1 0 0,10-3-604 0 0,-1-12-6933 0 0,-15-1 1721 0 0,1-3 879 0 0,0 3-4552 0 0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8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267 454 2649 0 0,'0'0'1475'0'0,"0"0"-43"0"0,0 0 66 0 0,0 0 186 0 0,0 0 146 0 0,0 0-83 0 0,0 0-232 0 0,0 0-303 0 0,0 0-287 0 0,0 0-215 0 0,0 0-139 0 0,0 0-83 0 0,-32 10-63 0 0,-99 36-27 0 0,128-46-372 0 0,0 1 1 0 0,0 0-1 0 0,-1 0 0 0 0,1 0 1 0 0,0 1-1 0 0,0-1 1 0 0,0 1-1 0 0,0-1 1 0 0,1 1-1 0 0,-1 0 0 0 0,0 0 1 0 0,1 0-1 0 0,-1 1 1 0 0,1-1-1 0 0,0 1 1 0 0,0-1-1 0 0,0 1 1 0 0,0 0-1 0 0,0 0 0 0 0,0 0 1 0 0,1 0-27 0 0,-5 8 115 0 0,0 0-45 0 0,0 0-1 0 0,1 1 1 0 0,0-1-1 0 0,1 1 1 0 0,0 0-1 0 0,1 0 1 0 0,0 0-1 0 0,1 1 0 0 0,0-1 1 0 0,1 1-1 0 0,1-1 1 0 0,0 1-1 0 0,0-1 1 0 0,2 4-70 0 0,-2-13 37 0 0,1 0 0 0 0,0-1 0 0 0,0 1 0 0 0,0 0 0 0 0,0 0 0 0 0,0 0 0 0 0,1-1 0 0 0,-1 1 0 0 0,1-1 0 0 0,0 1 0 0 0,0-1 0 0 0,0 0 0 0 0,0 0 0 0 0,0 0 0 0 0,0 0 0 0 0,0 0 0 0 0,1 0 1 0 0,-1 0-1 0 0,1-1 0 0 0,-1 1 0 0 0,1-1 0 0 0,0 0 0 0 0,-1 0 0 0 0,1 0 0 0 0,0 0 0 0 0,0 0 0 0 0,0 0 0 0 0,0-1 0 0 0,0 0 0 0 0,0 1 0 0 0,0-1 0 0 0,0 0 0 0 0,0 0 0 0 0,0-1 0 0 0,3 0-37 0 0,101-33 1680 0 0,-82 19-1542 0 0,-1-1 0 0 0,0-2 1 0 0,-1 0-1 0 0,-2-2 0 0 0,0 0 0 0 0,0-1 0 0 0,-2-1 0 0 0,-1-1 0 0 0,-1-1 0 0 0,-1 0 0 0 0,-1-1 0 0 0,-1-1 0 0 0,-1 0 1 0 0,-1-1-1 0 0,-2 0 0 0 0,0-1 0 0 0,-2 0 0 0 0,-1 0 0 0 0,-2-1 0 0 0,-1 0 0 0 0,0 0 0 0 0,-3-2-138 0 0,1 22-21 0 0,-1-1 1 0 0,-1 1-1 0 0,0 0 0 0 0,0-1 0 0 0,-1 1 0 0 0,0-1 1 0 0,0 1-1 0 0,-1 0 0 0 0,0-1 0 0 0,-1 1 0 0 0,0 1 0 0 0,-1-1 1 0 0,0 0-1 0 0,0 1 0 0 0,0-1 0 0 0,-1 1 0 0 0,-1 1 1 0 0,1-1-1 0 0,-1 1 0 0 0,-1 0 0 0 0,1 0 0 0 0,-1 0 1 0 0,-4-2 20 0 0,7 7-30 0 0,0 1 0 0 0,0 0 1 0 0,0 0-1 0 0,0 0 1 0 0,0 0-1 0 0,0 0 1 0 0,0 1-1 0 0,0 0 1 0 0,-1 0-1 0 0,1 0 1 0 0,0 0-1 0 0,0 1 1 0 0,0 0-1 0 0,0-1 1 0 0,0 2-1 0 0,0-1 0 0 0,0 0 1 0 0,0 1-1 0 0,0 0 1 0 0,1-1-1 0 0,-1 2 1 0 0,0-1-1 0 0,1 0 1 0 0,0 1-1 0 0,-1-1 1 0 0,1 1-1 0 0,0 0 1 0 0,0 1 29 0 0,-70 95-259 0 0,65-88 239 0 0,1 0 0 0 0,0 1 0 0 0,1 0 0 0 0,1 0 0 0 0,-1 0 0 0 0,2 1 1 0 0,0 0-1 0 0,0 0 0 0 0,1 0 0 0 0,1 0 0 0 0,0 0 0 0 0,1 1 0 0 0,0-1 0 0 0,1 0 0 0 0,1 1 0 0 0,0-1 1 0 0,1 0-1 0 0,0 1 0 0 0,1-1 0 0 0,0 0 0 0 0,1 0 0 0 0,1-1 0 0 0,0 1 0 0 0,1-1 0 0 0,0 0 0 0 0,1-1 0 0 0,5 8 20 0 0,3-4-556 0 0,0 0-1 0 0,1-1 0 0 0,0-1 0 0 0,1-1 0 0 0,0 0 0 0 0,18 8 557 0 0,14 3-4584 0 0,3-2-3757 0 0,-35-14 3858 0 0,-7-3 1118 0 0</inkml:trace>
  <inkml:trace contextRef="#ctx0" brushRef="#br0" timeOffset="503.242">648 767 3601 0 0,'0'0'2778'0'0,"0"0"-266"0"0,0 0-129 0 0,0 0-99 0 0,0 0-277 0 0,0 0-315 0 0,0 0-249 0 0,0 0-171 0 0,0 0-186 0 0,0 0-202 0 0,0 0-193 0 0,0 0-180 0 0,-1-8-63 0 0,24-69 756 0 0,51-41 22 0 0,34-11-946 0 0,-106 182-452 0 0,-2 42 278 0 0,2-94-93 0 0,-1 1 0 0 0,1 0-1 0 0,0-1 1 0 0,0 0 0 0 0,0 1 0 0 0,0-1-1 0 0,0 0 1 0 0,1 0 0 0 0,-1 0 0 0 0,0-1-1 0 0,0 1 1 0 0,1 0 0 0 0,-1-1 0 0 0,0 1-1 0 0,1-1 1 0 0,-1 0 0 0 0,1 0-1 0 0,-1 0 1 0 0,0 0 0 0 0,1 0 0 0 0,-1-1-1 0 0,1 1 1 0 0,-1-1 0 0 0,0 1 0 0 0,0-1-1 0 0,1 0 1 0 0,-1 0 0 0 0,0 0 0 0 0,0 0-1 0 0,0 0 1 0 0,0-1-13 0 0,140-100 451 0 0,-51 29-394 0 0,-92 73-62 0 0,1 1 0 0 0,0-1 0 0 0,0 1 1 0 0,-1-1-1 0 0,1 0 0 0 0,0 1 0 0 0,0-1 0 0 0,0 1 0 0 0,0-1 0 0 0,0 1 0 0 0,0-1 0 0 0,0 1 0 0 0,0-1 1 0 0,0 1-1 0 0,0-1 0 0 0,0 1 0 0 0,0-1 0 0 0,0 1 0 0 0,0-1 0 0 0,0 1 0 0 0,0-1 0 0 0,0 0 0 0 0,0 1 1 0 0,1-1-1 0 0,-1 1 0 0 0,0-1 0 0 0,0 1 0 0 0,1-1 0 0 0,-1 0 0 0 0,0 1 0 0 0,1-1 0 0 0,-1 0 0 0 0,0 1 1 0 0,1-1-1 0 0,-1 0 0 0 0,0 1 0 0 0,1-1 0 0 0,-1 0 0 0 0,1 0 0 0 0,-1 1 0 0 0,0-1 0 0 0,1 0 0 0 0,-1 0 1 0 0,1 0-1 0 0,-1 0 0 0 0,1 0 0 0 0,-1 0 0 0 0,1 0 0 0 0,-1 1 0 0 0,1-1 0 0 0,-1-1 0 0 0,1 1 0 0 0,-1 0 1 0 0,1 0-1 0 0,-1 0 0 0 0,1 0 0 0 0,-1 0 0 0 0,0 0 0 0 0,1 0 0 0 0,-1-1 0 0 0,1 1 0 0 0,-1 0 0 0 0,1 0 1 0 0,-1-1-1 0 0,0 1 0 0 0,1 0 5 0 0,-2 10 62 0 0,1 7-75 0 0,-1-13-12 0 0,0 0 0 0 0,0 1 0 0 0,1-1 0 0 0,-1 0 0 0 0,1 0 0 0 0,0 1 0 0 0,0-1 0 0 0,1 0 0 0 0,-1 1 0 0 0,1-1 0 0 0,0 0 0 0 0,0 0 0 0 0,0 0 1 0 0,1 1-1 0 0,-1-1 0 0 0,1-1 0 0 0,0 1 0 0 0,0 0 0 0 0,0 0 0 0 0,1-1 0 0 0,-1 1 0 0 0,1-1 0 0 0,0 0 0 0 0,0 0 0 0 0,0 0 0 0 0,1 0 0 0 0,-1 0 0 0 0,1-1 0 0 0,-1 1 0 0 0,1-1 0 0 0,0 0 0 0 0,1 0 25 0 0,66 9-3346 0 0,-48-11-942 0 0,1 0-4752 0 0,-16 0 4845 0 0,-4 0-1002 0 0</inkml:trace>
  <inkml:trace contextRef="#ctx0" brushRef="#br0" timeOffset="799.479">44 977 12427 0 0,'0'0'1400'0'0,"0"0"-338"0"0,0 0 18 0 0,0 0 243 0 0,0 0 89 0 0,0 0-137 0 0,0 0-228 0 0,0 0-184 0 0,0 0-68 0 0,38 0-86 0 0,122 2-81 0 0,-15-15 364 0 0,606-53-636 0 0,-653 62-3142 0 0,-66 4-2192 0 0,0 0-6052 0 0,-23 0 4455 0 0</inkml:trace>
  <inkml:trace contextRef="#ctx0" brushRef="#br0" timeOffset="1412.543">539 1279 10490 0 0,'0'0'2146'0'0,"0"0"-331"0"0,0 0-157 0 0,0 0-125 0 0,0 0-251 0 0,0 0-246 0 0,0 0-210 0 0,0 0-157 0 0,0 0-91 0 0,0 0-74 0 0,0 0-77 0 0,0 0-87 0 0,0 0-48 0 0,-23 5-47 0 0,-73 20-25 0 0,40 8 154 0 0,47-26-347 0 0,0 0 0 0 0,1 1 1 0 0,0 0-1 0 0,0 0 0 0 0,1 1 1 0 0,0 0-1 0 0,0 0 0 0 0,1 1 1 0 0,0 0-1 0 0,1 0 0 0 0,0 1 1 0 0,1-1-1 0 0,0 1 0 0 0,0 0 1 0 0,1 0-1 0 0,1 0 0 0 0,0 0 1 0 0,0 1-1 0 0,1-1 0 0 0,1 11-27 0 0,2-18 16 0 0,1 0-1 0 0,-1-1 0 0 0,1 1 0 0 0,0-1 0 0 0,0 1 1 0 0,1-1-1 0 0,-1 0 0 0 0,1 0 0 0 0,0 0 0 0 0,0-1 1 0 0,0 1-1 0 0,0-1 0 0 0,0 0 0 0 0,0 0 0 0 0,0 0 1 0 0,1-1-1 0 0,-1 0 0 0 0,1 1 0 0 0,-1-2 0 0 0,1 1 1 0 0,0 0-1 0 0,-1-1 0 0 0,1 0 0 0 0,0 0 0 0 0,-1 0 1 0 0,1-1-1 0 0,-1 0 0 0 0,1 1 0 0 0,3-2-15 0 0,8 1 81 0 0,0-1-4 0 0,1-1 0 0 0,-1 0 0 0 0,0-1 0 0 0,0-1 0 0 0,-1-1 0 0 0,1 0 0 0 0,-1-1 0 0 0,-1-1 0 0 0,1 0 0 0 0,-1-1 0 0 0,0-1-77 0 0,3 0 74 0 0,2-2-35 0 0,0-1 1 0 0,-1 0-1 0 0,0-1 0 0 0,-1-1 0 0 0,-1-1 0 0 0,0 0 1 0 0,-1-1-1 0 0,-1-1 0 0 0,-1 0 0 0 0,0-1 0 0 0,-2 0 0 0 0,0-1 1 0 0,-1 0-1 0 0,-1-1 0 0 0,0 0 0 0 0,-1-4-39 0 0,-5 15-29 0 0,0 0-1 0 0,-1-1 0 0 0,0 1 1 0 0,-1-1-1 0 0,0 0 1 0 0,-1 1-1 0 0,0-1 1 0 0,-1 0-1 0 0,0 1 0 0 0,0-1 1 0 0,-1 1-1 0 0,0-1 1 0 0,-1 1-1 0 0,-1 0 0 0 0,1 0 1 0 0,-2 0-1 0 0,-4-8 30 0 0,5 14-22 0 0,0 1-1 0 0,0 0 0 0 0,0 0 0 0 0,0 0 0 0 0,-1 0 1 0 0,1 1-1 0 0,-1 0 0 0 0,0 0 0 0 0,0 0 0 0 0,0 1 1 0 0,0-1-1 0 0,0 1 0 0 0,0 0 0 0 0,0 1 1 0 0,0-1-1 0 0,-1 1 0 0 0,1 0 0 0 0,0 1 0 0 0,0-1 1 0 0,0 1-1 0 0,0 0 0 0 0,0 0 0 0 0,0 0 0 0 0,0 1 1 0 0,0 0-1 0 0,0 0 0 0 0,0 0 0 0 0,1 0 0 0 0,-1 1 1 0 0,1 0-1 0 0,0 0 0 0 0,0 0 0 0 0,0 0 1 0 0,-2 3 22 0 0,-1 0-5 0 0,0 1 0 0 0,0 0 0 0 0,1 1 0 0 0,0-1 0 0 0,0 1 0 0 0,1 1 0 0 0,0-1 0 0 0,0 1 0 0 0,1 0 0 0 0,0 0 0 0 0,0 0 0 0 0,1 0 1 0 0,1 1-1 0 0,0-1 0 0 0,0 1 0 0 0,0 0 0 0 0,1 0 0 0 0,1-1 0 0 0,0 1 0 0 0,0 0 0 0 0,1 0 0 0 0,0 0 0 0 0,1-1 0 0 0,0 1 1 0 0,0-1-1 0 0,1 1 0 0 0,0-1 0 0 0,1 0 0 0 0,0 0 0 0 0,0 0 0 0 0,1 0 0 0 0,1 0 5 0 0,57 72 64 0 0,-55-75-144 0 0,0 0-1 0 0,1 0 0 0 0,0 0 1 0 0,-1-1-1 0 0,2-1 1 0 0,-1 0-1 0 0,1 0 1 0 0,-1 0-1 0 0,1-1 1 0 0,0-1-1 0 0,0 0 0 0 0,4 0 81 0 0,16 1-4004 0 0,2-2-3629 0 0,-24-2 1578 0 0,-3-2-966 0 0</inkml:trace>
  <inkml:trace contextRef="#ctx0" brushRef="#br0" timeOffset="2033.155">1189 1002 10170 0 0,'0'0'2075'0'0,"0"0"-768"0"0,0 0-199 0 0,0 0 145 0 0,0 0 104 0 0,0 0-76 0 0,0 0-236 0 0,0 0-229 0 0,0 0-143 0 0,0 0-60 0 0,0 0-28 0 0,0 0-42 0 0,0 0-32 0 0,15 19 3224 0 0,-29 98-3046 0 0,-95 171-471 0 0,101-219-223 0 0,9-67 5 0 0,0-1-1 0 0,0 1 1 0 0,0-1-1 0 0,0 1 1 0 0,1-1 0 0 0,-1 1-1 0 0,0-1 1 0 0,1 0-1 0 0,-1 0 1 0 0,1 0-1 0 0,0 0 1 0 0,-1 0 0 0 0,1 0-1 0 0,0 0 1 0 0,-1 0-1 0 0,1-1 1 0 0,0 1 0 0 0,0-1-1 0 0,0 1 1 0 0,0-1-1 0 0,0 0 1 0 0,-1 0 0 0 0,1 0-1 0 0,0 0 1 0 0,0 0-1 0 0,0 0 1 0 0,0 0-1 0 0,0-1 1 0 0,0 1 0 0 0,-1 0-1 0 0,2-2 1 0 0,6 2 16 0 0,206-44 274 0 0,-142 26-846 0 0,-62 4-3449 0 0,-16-6-10608 0 0,2 17 5520 0 0</inkml:trace>
  <inkml:trace contextRef="#ctx0" brushRef="#br0" timeOffset="2278.833">937 1326 12667 0 0,'0'0'2498'0'0,"0"0"-1033"0"0,0 0-383 0 0,0 0 154 0 0,0 0 112 0 0,0 0-143 0 0,0 0-305 0 0,0 0-295 0 0,0 0-186 0 0,34-3-91 0 0,111-13-71 0 0,-8-6 188 0 0,-51 11-493 0 0,-7 1-2100 0 0,-29 2-3705 0 0,-31 5-3471 0 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0 664 0 0 0,'0'0'1682'0'0,"0"0"167"0"0,0 0 80 0 0,0 0 122 0 0,0 0 59 0 0,0 0-107 0 0,0 0-212 0 0,0 0-291 0 0,0 0-278 0 0,0 0-222 0 0,0 0-192 0 0,0 0-128 0 0,0 0-100 0 0,4 10 1989 0 0,89 2 164 0 0,154-23-1173 0 0,-216 5-1628 0 0,5-1-1848 0 0,-13 1-5706 0 0,-19 3 951 0 0,-2-1-3119 0 0</inkml:trace>
  <inkml:trace contextRef="#ctx0" brushRef="#br0" timeOffset="898.614">794 229 9274 0 0,'0'0'2056'0'0,"0"0"-165"0"0,0 0-181 0 0,0 0-57 0 0,0 0-116 0 0,0 0-199 0 0,0 0-249 0 0,0 0-268 0 0,0 0-223 0 0,0 0-179 0 0,0 0-152 0 0,0 0-107 0 0,0 0-80 0 0,2 12 97 0 0,61 106 960 0 0,27 102-393 0 0,-90-219-678 0 0,0 0 0 0 0,1 1 1 0 0,-1-1-1 0 0,0 0 1 0 0,1 0-1 0 0,-1 0 0 0 0,1 0 1 0 0,0 0-1 0 0,-1 0 0 0 0,1-1 1 0 0,-1 1-1 0 0,1 0 1 0 0,0 0-1 0 0,0 0 0 0 0,0-1 1 0 0,-1 1-1 0 0,1 0 0 0 0,0-1 1 0 0,0 1-1 0 0,0 0 1 0 0,0-1-1 0 0,0 1 0 0 0,0-1 1 0 0,0 0-1 0 0,0 1 0 0 0,0-1 1 0 0,1 0-1 0 0,-1 0 1 0 0,0 1-1 0 0,0-1 0 0 0,0 0 1 0 0,0 0-1 0 0,0 0 0 0 0,0-1 1 0 0,1 1-67 0 0,97-205 1068 0 0,-61 137-1152 0 0,3 1 0 0 0,2 2 0 0 0,45-49 84 0 0,-62 80-251 0 0,26-9-2330 0 0,-51 42 2253 0 0,0 0-1 0 0,0 1 0 0 0,0 0 0 0 0,1-1 1 0 0,-1 1-1 0 0,0 0 0 0 0,0 0 0 0 0,1-1 1 0 0,-1 1-1 0 0,0 0 0 0 0,0 0 0 0 0,1 0 0 0 0,-1 1 1 0 0,0-1-1 0 0,0 0 0 0 0,1 0 0 0 0,-1 1 1 0 0,0-1-1 0 0,0 1 0 0 0,0-1 0 0 0,0 1 0 0 0,0-1 1 0 0,1 1-1 0 0,-1 0 0 0 0,0-1 0 0 0,0 1 1 0 0,0 0-1 0 0,-1 0 0 0 0,1 0 0 0 0,1 1 329 0 0,6 5-6322 0 0,-2-3-2751 0 0</inkml:trace>
  <inkml:trace contextRef="#ctx0" brushRef="#br0" timeOffset="1248.72">674 704 8106 0 0,'0'0'2366'0'0,"0"0"-477"0"0,0 0-299 0 0,0 0-54 0 0,0 0-113 0 0,0 0-216 0 0,0 0-259 0 0,0 0-189 0 0,0 0-48 0 0,0 0 9 0 0,0 0 7 0 0,0 0-39 0 0,9 5-80 0 0,77 20 871 0 0,198-51 328 0 0,-58-6-2457 0 0,-177 28-4385 0 0,-1 3-4836 0 0,-43 1-1137 0 0</inkml:trace>
  <inkml:trace contextRef="#ctx0" brushRef="#br0" timeOffset="2670.372">1201 576 1384 0 0,'0'0'2310'0'0,"0"0"-495"0"0,0 0-266 0 0,0 0-76 0 0,0 0-41 0 0,0 0-33 0 0,0 0-8 0 0,0 0-8 0 0,0 0-33 0 0,0 0-120 0 0,0 0-177 0 0,0 0-162 0 0,0 0-139 0 0,20-4-96 0 0,62-12-61 0 0,-77 15-486 0 0,0 0 0 0 0,0 0 0 0 0,0-1 0 0 0,0 1 0 0 0,0-1 0 0 0,0 0-1 0 0,0 0 1 0 0,-1-1 0 0 0,1 0 0 0 0,-1 0 0 0 0,0 0 0 0 0,0 0 0 0 0,0 0 0 0 0,0-1 0 0 0,0 0 0 0 0,-1 0-1 0 0,0 0 1 0 0,2-3-109 0 0,2-1 137 0 0,-4 4-68 0 0,-1 1 0 0 0,1-1 0 0 0,-1 0 0 0 0,1 0 0 0 0,-1-1 0 0 0,-1 1 0 0 0,1 0 0 0 0,-1-1 0 0 0,1 1 0 0 0,-1-1 0 0 0,0 0 1 0 0,-1 1-1 0 0,1-1 0 0 0,-1 0 0 0 0,0-3-69 0 0,-2 7-13 0 0,1 0 0 0 0,-1 0 0 0 0,1 0 0 0 0,-1 0 0 0 0,0 0 0 0 0,1 1 0 0 0,-1-1 0 0 0,0 1 1 0 0,1-1-1 0 0,-1 1 0 0 0,0 0 0 0 0,0 0 0 0 0,0 0 0 0 0,1 0 0 0 0,-1 0 0 0 0,0 0 0 0 0,0 0 0 0 0,0 0 1 0 0,1 1-1 0 0,-1-1 0 0 0,0 1 0 0 0,1-1 0 0 0,-1 1 0 0 0,0 0 0 0 0,1 0 0 0 0,-1-1 0 0 0,1 1 0 0 0,-1 1 13 0 0,-7 3 14 0 0,-1 0-1 0 0,2 1 1 0 0,-1 0-1 0 0,0 1 1 0 0,1 0 0 0 0,1 0-1 0 0,-1 1 1 0 0,1 0-1 0 0,0 0 1 0 0,1 1-1 0 0,0 0 1 0 0,0 0-1 0 0,1 0 1 0 0,0 1-1 0 0,1-1 1 0 0,0 1-1 0 0,1 0 1 0 0,0 1-1 0 0,0-1 1 0 0,1 0-1 0 0,-1 7-13 0 0,3-13 26 0 0,0-1-1 0 0,0 0 0 0 0,1 0 1 0 0,-1 0-1 0 0,1 0 0 0 0,-1 0 1 0 0,1 0-1 0 0,0 0 0 0 0,0 0 0 0 0,0 0 1 0 0,0 0-1 0 0,1 0 0 0 0,-1-1 1 0 0,1 1-1 0 0,0 0 0 0 0,0-1 1 0 0,0 0-1 0 0,0 1 0 0 0,0-1 0 0 0,0 0 1 0 0,1 0-1 0 0,-1 0 0 0 0,1 0 1 0 0,-1 0-1 0 0,1-1 0 0 0,0 1 1 0 0,0-1-1 0 0,0 0 0 0 0,0 0 0 0 0,0 0 1 0 0,0 0-1 0 0,0 0 0 0 0,0-1 1 0 0,0 1-1 0 0,1-1-25 0 0,9 1-46 0 0,0 0 0 0 0,0-1 0 0 0,0-1 0 0 0,0 0-1 0 0,0 0 1 0 0,0-1 0 0 0,0-1 0 0 0,-1 0 0 0 0,10-5 46 0 0,63-29-4546 0 0,-66 29 1804 0 0,10-7-6901 0 0,-22 8 2385 0 0</inkml:trace>
  <inkml:trace contextRef="#ctx0" brushRef="#br0" timeOffset="2921.431">1795 469 8530 0 0,'0'0'1952'0'0,"0"0"-297"0"0,0 0-116 0 0,0 0-72 0 0,0 0-208 0 0,0 0-325 0 0,0 0-345 0 0,0 0-273 0 0,0 0-164 0 0,0 0-82 0 0,-21 31-72 0 0,-66 96-48 0 0,64-75-242 0 0,23-45-166 0 0,-2 11-2133 0 0,0-13-1920 0 0,-1-2-3381 0 0,1 0 5225 0 0</inkml:trace>
  <inkml:trace contextRef="#ctx0" brushRef="#br0" timeOffset="3091.018">1622 469 12515 0 0,'0'0'2199'0'0,"0"0"-615"0"0,0 0-440 0 0,0 0-245 0 0,0 0-105 0 0,0 0-54 0 0,0 0-75 0 0,0 0-26 0 0,0 0-57 0 0,0 0-104 0 0,0 0-84 0 0,0 0-78 0 0,14 18-85 0 0,44 55-62 0 0,21-10-21 0 0,-18-26-3055 0 0,-47-31-1826 0 0,0-1-3729 0 0,-7-5 1067 0 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56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1 299 536 0 0,'0'0'1666'0'0,"0"0"-634"0"0,0 0-88 0 0,0 0 327 0 0,0 0 351 0 0,0 0 168 0 0,0 0-63 0 0,0 0-214 0 0,0 0-259 0 0,0 0-234 0 0,35-5-177 0 0,112-16-147 0 0,159-37 2944 0 0,-209 46-4882 0 0,-97 12 219 0 0,0 14-12780 0 0,-1-13 10317 0 0</inkml:trace>
  <inkml:trace contextRef="#ctx0" brushRef="#br0" timeOffset="282.248">49 428 5249 0 0,'0'0'3445'0'0,"0"0"-1191"0"0,0 0-637 0 0,0 0-158 0 0,0 0-124 0 0,0 0-202 0 0,0 0-223 0 0,0 0-148 0 0,0 0-62 0 0,0 0-25 0 0,0 0-16 0 0,0 0-46 0 0,0 0-85 0 0,14 6-62 0 0,110 32 643 0 0,146-34-153 0 0,-162-18-2525 0 0,-74 1-1874 0 0,-6-4-3699 0 0,-21 10 1690 0 0,-3 2-812 0 0</inkml:trace>
  <inkml:trace contextRef="#ctx0" brushRef="#br0" timeOffset="864.738">209 1 10122 0 0,'0'0'1715'0'0,"0"0"-112"0"0,0 0-100 0 0,0 0 84 0 0,0 0-24 0 0,0 0-247 0 0,0 0-333 0 0,0 0-304 0 0,0 0-232 0 0,0 0-171 0 0,0 0-71 0 0,0 0 18 0 0,0 0 89 0 0,-3 3 99 0 0,2-2-372 0 0,0 0 0 0 0,0 0 0 0 0,1 1-1 0 0,-1-1 1 0 0,1 0 0 0 0,-1 1 0 0 0,1-1 0 0 0,-1 0 0 0 0,1 1 0 0 0,-1-1-1 0 0,1 1 1 0 0,0-1 0 0 0,0 1 0 0 0,0-1 0 0 0,0 0 0 0 0,0 1 0 0 0,0-1 0 0 0,0 1-1 0 0,1-1 1 0 0,-1 1 0 0 0,0-1 0 0 0,1 0 0 0 0,-1 1 0 0 0,1-1 0 0 0,0 0 0 0 0,-1 1-1 0 0,1-1 1 0 0,0 0 0 0 0,0 0 0 0 0,0 0 0 0 0,0 0 0 0 0,0 0 0 0 0,0 0 0 0 0,0 0-1 0 0,0 0 1 0 0,0 0 0 0 0,0 0 0 0 0,0 0 0 0 0,1-1 0 0 0,-1 1 0 0 0,0 0 0 0 0,1-1-1 0 0,-1 1 1 0 0,1-1-39 0 0,2 4 61 0 0,34 24 371 0 0,1-2 0 0 0,1-1-1 0 0,2-2 1 0 0,0-2 0 0 0,1-1 0 0 0,33 9-432 0 0,-11-3 86 0 0,46 36 83 0 0,-110-60-164 0 0,0-1 1 0 0,0 0 0 0 0,-1 1-1 0 0,1-1 1 0 0,0 1-1 0 0,0-1 1 0 0,-1 1 0 0 0,1-1-1 0 0,-1 1 1 0 0,1 0 0 0 0,-1-1-1 0 0,0 1 1 0 0,1 0-1 0 0,-1-1 1 0 0,0 1 0 0 0,0 0-1 0 0,0-1 1 0 0,0 1-1 0 0,-1-1 1 0 0,1 1 0 0 0,0 0-1 0 0,-1-1 1 0 0,1 1-1 0 0,-1 0 1 0 0,1-1 0 0 0,-1 1-1 0 0,0-1 1 0 0,0 0-1 0 0,0 1 1 0 0,0-1 0 0 0,0 1-1 0 0,0-1 1 0 0,0 0-1 0 0,0 0 1 0 0,0 0 0 0 0,-1 0-1 0 0,1 0 1 0 0,0 0-1 0 0,-1 0 1 0 0,1 0 0 0 0,-1 0-1 0 0,1 0 1 0 0,-1-1-1 0 0,1 1 1 0 0,-1-1 0 0 0,1 1-1 0 0,-1-1 1 0 0,0 0-1 0 0,1 0 1 0 0,-2 1-6 0 0,-90 87 116 0 0,-110 107 393 0 0,91-118-198 0 0,107-64-2395 0 0,27-19-1810 0 0,-2-1-777 0 0,-6 1-2112 0 0,0 1-4563 0 0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6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853 615 344 0 0,'0'0'1234'0'0,"0"0"-117"0"0,0 0 39 0 0,0 0 217 0 0,0 0 211 0 0,0 0 75 0 0,0 0-115 0 0,0 0-218 0 0,0 0-242 0 0,0 0-214 0 0,0 0-151 0 0,0-2-97 0 0,-37-36 6292 0 0,-26 19-4478 0 0,50 19-2261 0 0,-1-1-53 0 0,1 1 0 0 0,-1 1 0 0 0,0 0 0 0 0,0 1 0 0 0,1 0 0 0 0,-1 1 0 0 0,1 0 0 0 0,-12 5-122 0 0,9 0 16 0 0,1 0-1 0 0,-1 0 1 0 0,1 1-1 0 0,1 1 0 0 0,0 1 1 0 0,1 0-1 0 0,0 1 1 0 0,0 0-1 0 0,1 1 1 0 0,1 0-1 0 0,0 1 0 0 0,1 0 1 0 0,0 1-1 0 0,1 0 1 0 0,1 1-1 0 0,1-1 0 0 0,0 2 1 0 0,1-1-1 0 0,0 1 1 0 0,2 0-1 0 0,0 0 1 0 0,1 0-1 0 0,0 0 0 0 0,1 1 1 0 0,1 2-16 0 0,1-15 9 0 0,-1-1 0 0 0,0 0 0 0 0,1 0 0 0 0,0 1 0 0 0,0-1 0 0 0,0 0 0 0 0,0 0 0 0 0,1 1 0 0 0,0-1 0 0 0,0 0 0 0 0,0 0 0 0 0,0 0 0 0 0,1 0 0 0 0,-1 0 0 0 0,1 0 0 0 0,0 0 0 0 0,0-1 0 0 0,1 1 0 0 0,-1-1 0 0 0,1 1 0 0 0,-1-1 0 0 0,1 0 0 0 0,0 0 0 0 0,0 0 0 0 0,1 0 0 0 0,-1-1 0 0 0,1 1 0 0 0,-1-1 0 0 0,1 0 0 0 0,0 0 0 0 0,0 0 0 0 0,0-1 0 0 0,0 1 1 0 0,3 0-10 0 0,5-2 78 0 0,1 0 0 0 0,-1-1 0 0 0,1 0 0 0 0,-1-1 0 0 0,0 0 0 0 0,1-1 0 0 0,-1-1 0 0 0,0 0 0 0 0,-1 0 1 0 0,1-1-1 0 0,-1 0 0 0 0,0-1 0 0 0,0-1 0 0 0,7-5-78 0 0,134-119 535 0 0,21-86-231 0 0,-167 208-236 0 0,-3 9-117 0 0,-4 21-27 0 0,-1 21 100 0 0,0-31-17 0 0,1 0 1 0 0,1 0-1 0 0,0 0 0 0 0,0 0 0 0 0,1-1 0 0 0,0 1 0 0 0,1 0 0 0 0,0 0 0 0 0,1-1 0 0 0,0 1 0 0 0,2 2-7 0 0,0-4 5 0 0,0 0 0 0 0,1 0-1 0 0,0-1 1 0 0,0 0-1 0 0,0 0 1 0 0,1-1 0 0 0,0 0-1 0 0,1 0 1 0 0,0-1-1 0 0,0 0 1 0 0,0 0 0 0 0,1 0-1 0 0,0-1-4 0 0,1 1-1146 0 0,42 21 3017 0 0,-33-22-6496 0 0,2-3-7019 0 0,-20-2 157 0 0</inkml:trace>
  <inkml:trace contextRef="#ctx0" brushRef="#br0" timeOffset="3784.985">257 85 0 0 0,'0'0'1239'0'0,"0"0"451"0"0,0 0 273 0 0,0 0 80 0 0,0 0-41 0 0,0 0-206 0 0,0 0-221 0 0,0 0-195 0 0,0 0-195 0 0,0 0-169 0 0,0 0-149 0 0,-12-11-105 0 0,-34-34-75 0 0,43 42-496 0 0,0 1 0 0 0,0-1 0 0 0,-1 0 0 0 0,1 1 0 0 0,-1 0 0 0 0,1 0 0 0 0,-1 0 0 0 0,0 0 0 0 0,0 1 0 0 0,1-1 0 0 0,-1 1 0 0 0,0 0 0 0 0,0 0 0 0 0,-1 1 0 0 0,1-1 0 0 0,0 1 0 0 0,0 0 0 0 0,0 0 0 0 0,0 0 0 0 0,0 1 0 0 0,-4 0-191 0 0,-11 0 557 0 0,14 1-509 0 0,0 0-1 0 0,0 1 1 0 0,0 0-1 0 0,0 0 1 0 0,1 0 0 0 0,-1 0-1 0 0,1 1 1 0 0,0 0 0 0 0,0 0-1 0 0,0 0 1 0 0,0 0 0 0 0,1 1-1 0 0,0-1 1 0 0,0 1 0 0 0,0 0-1 0 0,0 0 1 0 0,1 0 0 0 0,0 0-1 0 0,0 0 1 0 0,0 1-1 0 0,1-1 1 0 0,-1 5-48 0 0,1-10 1 0 0,-11 135 570 0 0,13-100-421 0 0,4 44 168 0 0,4 0 1 0 0,4-1-1 0 0,3 0 1 0 0,3-1-1 0 0,12 22-318 0 0,-2 7 216 0 0,-21-78-149 0 0,21 76 272 0 0,-5 1 0 0 0,10 96-339 0 0,-32-52 418 0 0,-3-141-365 0 0,0 0 0 0 0,-1-1 0 0 0,1 1 0 0 0,-1 0 0 0 0,-1-1 0 0 0,1 1 0 0 0,-1-1-1 0 0,-1 0 1 0 0,1 0 0 0 0,-1 0 0 0 0,-1-1 0 0 0,1 1 0 0 0,-1-1 0 0 0,0 0 0 0 0,0 0 0 0 0,-1-1 0 0 0,-4 4-53 0 0,-34 22 363 0 0,42-30-359 0 0,0 1 0 0 0,0-1 0 0 0,0 0 0 0 0,0 1 0 0 0,0-1 0 0 0,0 0 0 0 0,-1 0 0 0 0,1 0 0 0 0,0 0 0 0 0,-1-1 1 0 0,1 1-1 0 0,0-1 0 0 0,-1 1 0 0 0,1-1 0 0 0,-1 0 0 0 0,1 0 0 0 0,-1 0 0 0 0,1 0 0 0 0,0-1 0 0 0,-1 1 0 0 0,1-1 0 0 0,-1 1 0 0 0,1-1 0 0 0,0 0 0 0 0,-1 0 0 0 0,1 0 1 0 0,0 0-1 0 0,0 0 0 0 0,0 0 0 0 0,0-1 0 0 0,0 1 0 0 0,0-1 0 0 0,0 1 0 0 0,0-1 0 0 0,1 0 0 0 0,-1 0 0 0 0,1 1 0 0 0,-1-1 0 0 0,1-1 0 0 0,0 1 0 0 0,-1 0 0 0 0,1 0 0 0 0,0 0 1 0 0,0-1-5 0 0,-17-103-3204 0 0,21 70-1468 0 0,8 3-4770 0 0,-7 25-2196 0 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8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319 436 1296 0 0,'0'0'1373'0'0,"0"0"-90"0"0,0 0 102 0 0,0 0 221 0 0,0 0 180 0 0,0 0-49 0 0,0 0-242 0 0,0 0-259 0 0,0 0-254 0 0,0 0-199 0 0,0 0-150 0 0,0 0-99 0 0,0 0-63 0 0,-28-1-23 0 0,-87-2 6 0 0,58 19 363 0 0,47-9-733 0 0,1 1 0 0 0,-1 0 0 0 0,2 1 0 0 0,-1 0 1 0 0,1 1-1 0 0,0 0 0 0 0,1 0 0 0 0,0 0 0 0 0,1 1 0 0 0,0 0 1 0 0,0 0-1 0 0,2 1 0 0 0,-1 0 0 0 0,1 0 0 0 0,1 0 1 0 0,0 0-1 0 0,1 0 0 0 0,0 1 0 0 0,1-1 0 0 0,0 0 0 0 0,1 1 1 0 0,0 0-1 0 0,1-1 0 0 0,2 9-84 0 0,-2-17 40 0 0,0 1 0 0 0,1 0 0 0 0,-1-1-1 0 0,1 0 1 0 0,0 1 0 0 0,0-1 0 0 0,1 0 0 0 0,-1 0-1 0 0,1 0 1 0 0,0 0 0 0 0,0-1 0 0 0,0 1 0 0 0,0-1 0 0 0,0 0-1 0 0,1 1 1 0 0,0-2 0 0 0,0 1 0 0 0,-1 0 0 0 0,2-1 0 0 0,-1 0-1 0 0,0 0 1 0 0,0 0 0 0 0,1 0 0 0 0,-1-1 0 0 0,1 1 0 0 0,-1-1-1 0 0,1 0 1 0 0,0-1 0 0 0,-1 1 0 0 0,1-1 0 0 0,0 0 0 0 0,-1 0-1 0 0,1 0 1 0 0,0-1 0 0 0,-1 0 0 0 0,1 0 0 0 0,0 0 0 0 0,-1 0-1 0 0,1-1 1 0 0,-1 0 0 0 0,0 0 0 0 0,0 0 0 0 0,1 0 0 0 0,-1 0-1 0 0,2-3-39 0 0,23-14 184 0 0,0-1-1 0 0,-1-1 0 0 0,-2-2 0 0 0,0-1 0 0 0,-1 0 0 0 0,-2-2 0 0 0,0-1 0 0 0,-2-1 0 0 0,-1-1 0 0 0,-1 0 1 0 0,-2-2-1 0 0,6-14-183 0 0,-19 38 7 0 0,9-13 5 0 0,-2 0 0 0 0,0-1 1 0 0,-2 0-1 0 0,0-1 0 0 0,-1 0 0 0 0,-1 0 1 0 0,-1 0-1 0 0,-2-1 0 0 0,0 0 0 0 0,-1 0 1 0 0,-1-6-13 0 0,-1 17-3 0 0,-1 1 1 0 0,-1-1 0 0 0,0 0-1 0 0,0 1 1 0 0,-1-1 0 0 0,-1 1-1 0 0,0-1 1 0 0,-1 1 0 0 0,0 0-1 0 0,0 0 1 0 0,-1 1 0 0 0,-5-8 2 0 0,8 16-11 0 0,0 0 1 0 0,0 0 0 0 0,0 0 0 0 0,0 1 0 0 0,-1-1 0 0 0,1 1 0 0 0,-1-1 0 0 0,1 1-1 0 0,-1 0 1 0 0,0 0 0 0 0,0 0 0 0 0,1 0 0 0 0,-1 1 0 0 0,0-1 0 0 0,0 1 0 0 0,0 0 0 0 0,1-1-1 0 0,-1 1 1 0 0,0 0 0 0 0,0 1 0 0 0,0-1 0 0 0,0 0 0 0 0,0 1 0 0 0,1 0 0 0 0,-1 0-1 0 0,0 0 1 0 0,1 0 0 0 0,-1 0 0 0 0,0 0 0 0 0,1 1 0 0 0,-1-1 0 0 0,1 1 0 0 0,0-1 0 0 0,0 1-1 0 0,-1 0 1 0 0,1 0 0 0 0,0 0 0 0 0,1 0 0 0 0,-1 1 0 0 0,0-1 0 0 0,0 0 0 0 0,1 1-1 0 0,0-1 1 0 0,-1 1 0 0 0,1 0 0 0 0,0 1 10 0 0,-15 19 9 0 0,2 0 1 0 0,0 0-1 0 0,2 2 0 0 0,1-1 1 0 0,0 1-1 0 0,2 1 0 0 0,1 0 1 0 0,1 0-1 0 0,2 1 0 0 0,0 0 1 0 0,2 0-1 0 0,1 0 0 0 0,1 0 1 0 0,1 0-1 0 0,1 0 0 0 0,4 19-9 0 0,1-22 21 0 0,0-1 1 0 0,2-1-1 0 0,0 1 0 0 0,1-1 0 0 0,2 0 0 0 0,0-1 0 0 0,1-1 0 0 0,1 1 0 0 0,1-2 0 0 0,1 0 0 0 0,0-1 0 0 0,10 8-21 0 0,8 18-40 0 0,-38-42-7341 0 0,0-11-3766 0 0,5 5 5336 0 0</inkml:trace>
  <inkml:trace contextRef="#ctx0" brushRef="#br0" timeOffset="427.462">939 200 10402 0 0,'0'0'1977'0'0,"0"0"-588"0"0,0 0-288 0 0,0 0 43 0 0,0 0 81 0 0,0 0-35 0 0,0 0-182 0 0,0 0-244 0 0,0 0-150 0 0,0 0-126 0 0,0 0-85 0 0,0 0-46 0 0,-11 19-68 0 0,-52 94 185 0 0,10 57 303 0 0,34 3-641 0 0,20-168-111 0 0,0-1-1 0 0,1 1 0 0 0,-1 0 0 0 0,1 0 1 0 0,0-1-1 0 0,0 1 0 0 0,0-1 0 0 0,1 1 0 0 0,0-1 1 0 0,0 0-1 0 0,0 0 0 0 0,0 0 0 0 0,0 0 1 0 0,1-1-1 0 0,0 0 0 0 0,-1 1 0 0 0,1-1 1 0 0,0 0-1 0 0,1-1 0 0 0,-1 1 0 0 0,1-1 0 0 0,-1 0 1 0 0,1 0-1 0 0,-1 0 0 0 0,1-1 0 0 0,0 0 1 0 0,0 1-1 0 0,0-2 0 0 0,0 1 0 0 0,4 0-24 0 0,3 1 108 0 0,-1-1 1 0 0,1 0-1 0 0,0 0 0 0 0,-1-1 0 0 0,1-1 0 0 0,0 0 0 0 0,0 0 1 0 0,-1-1-1 0 0,8-3-108 0 0,-13 3-50 0 0,31-20-807 0 0,-29-10-5430 0 0,-8 28 5046 0 0,-2-20-11870 0 0,0 20 9218 0 0</inkml:trace>
  <inkml:trace contextRef="#ctx0" brushRef="#br0" timeOffset="661.828">571 506 7274 0 0,'0'0'3046'0'0,"0"0"-998"0"0,0 0-446 0 0,0 0 46 0 0,0 0 28 0 0,0 0-251 0 0,0 0-306 0 0,0 0-242 0 0,0 0-186 0 0,31 4-111 0 0,102 11-107 0 0,153-8 732 0 0,-201-7-2445 0 0,-66 0-3903 0 0,-1 0-4842 0 0,-16 0 2689 0 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0 0 0,'0'0'1151'0'0,"0"0"357"0"0,0 0 19 0 0,0 0 78 0 0,0 0 267 0 0,0 0 103 0 0,0 0-68 0 0,0 0-201 0 0,0 0-286 0 0,0 0-194 0 0,0 0-154 0 0,-5 2-125 0 0,-12 8-329 0 0,15-8 3037 0 0,141 6 195 0 0,167-5-2124 0 0,-192 5-1442 0 0,-113-8-284 0 0,-1 0 2 0 0,0 0-15 0 0,0 0-34 0 0,0 0-14 0 0,0 0-56 0 0,0 0-58 0 0,0 0-58 0 0,0 0-101 0 0,-2-2-613 0 0,-1 1-1 0 0,1-1 1 0 0,0 1-1 0 0,-1 0 0 0 0,1 0 1 0 0,-1 0-1 0 0,0 0 1 0 0,1 0-1 0 0,-1 0 1 0 0,0 1-1 0 0,1-1 1 0 0,-1 1-1 0 0,0 0 1 0 0,0 0-1 0 0,1 0 1 0 0,-1 0-1 0 0,0 0 0 0 0,0 1 1 0 0,1-1-1 0 0,-3 1 948 0 0,-4 2-4853 0 0,-1 1 1586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0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130 199 0 0 0,'0'0'779'0'0,"0"0"666"0"0,0 0 252 0 0,0 0 90 0 0,0 0-96 0 0,0 0-193 0 0,0 0-201 0 0,0 0-183 0 0,0 0-139 0 0,0 0-91 0 0,0 0-41 0 0,0 0-54 0 0,-16 10-65 0 0,-48 28-61 0 0,62-36-596 0 0,0-1 0 0 0,-1 0-1 0 0,1 1 1 0 0,0 0 0 0 0,0 0 0 0 0,0-1-1 0 0,0 1 1 0 0,0 0 0 0 0,0 0 0 0 0,1 1-1 0 0,-1-1 1 0 0,1 0 0 0 0,-1 1 0 0 0,1-1-1 0 0,0 1 1 0 0,0-1 0 0 0,0 1-1 0 0,0-1 1 0 0,0 1 0 0 0,1 0 0 0 0,-1-1-1 0 0,1 1 1 0 0,0 0 0 0 0,0 0-67 0 0,-2 12 299 0 0,-3 6-60 0 0,2 0 1 0 0,0 0 0 0 0,1 0 0 0 0,1 1 0 0 0,1-1 0 0 0,1 1 0 0 0,1-1 0 0 0,2 10-240 0 0,-3-26 74 0 0,1 1 1 0 0,-1-1-1 0 0,1 0 1 0 0,0 1 0 0 0,0-1-1 0 0,0 0 1 0 0,1 0 0 0 0,0 0-1 0 0,0-1 1 0 0,0 1-1 0 0,1-1 1 0 0,-1 1 0 0 0,1-1-1 0 0,0 0 1 0 0,0-1 0 0 0,1 1-1 0 0,-1-1 1 0 0,1 0-1 0 0,0 0 1 0 0,-1 0 0 0 0,1 0-1 0 0,1-1 1 0 0,-1 0 0 0 0,0 0-1 0 0,0 0 1 0 0,1-1-1 0 0,-1 0 1 0 0,1 0 0 0 0,-1 0-1 0 0,1-1 1 0 0,0 0 0 0 0,-1 0-1 0 0,1 0 1 0 0,-1 0-1 0 0,1-1 1 0 0,0 0 0 0 0,-1 0-1 0 0,0-1 1 0 0,1 0 0 0 0,-1 0-1 0 0,0 0 1 0 0,0 0-1 0 0,0-1 1 0 0,1 0-75 0 0,11-10 118 0 0,-1-1 1 0 0,0-1-1 0 0,-1-1 0 0 0,-1 0 1 0 0,0-1-1 0 0,-1 0 0 0 0,-1-1 1 0 0,0 0-1 0 0,-2-1 0 0 0,0 0 1 0 0,-1-1-1 0 0,-1 0 0 0 0,-1 0 1 0 0,0-1-1 0 0,1-13-118 0 0,-5 28-36 0 0,-1 0-1 0 0,0 0 1 0 0,0 0-1 0 0,0 0 1 0 0,-1 0 0 0 0,0-1-1 0 0,0 1 1 0 0,-1 0-1 0 0,1-1 1 0 0,-2 1 0 0 0,1-1-1 0 0,0 1 1 0 0,-1 0-1 0 0,0-1 1 0 0,-1 1 0 0 0,0 0-1 0 0,0 0 1 0 0,0 0-1 0 0,0 0 1 0 0,-1 0 0 0 0,0 1-1 0 0,0-1 1 0 0,-1 1-1 0 0,1 0 1 0 0,-1-1-1 0 0,-1 2 1 0 0,1-1 0 0 0,0 0-1 0 0,-1 1 1 0 0,0 0-1 0 0,0 0 1 0 0,0 1 0 0 0,-1-1-1 0 0,1 1 1 0 0,-1 0-1 0 0,0 0 1 0 0,-4-1 36 0 0,1 3-399 0 0,1 0 0 0 0,-1 1 0 0 0,1-1 0 0 0,-1 1 0 0 0,1 1 0 0 0,-1 0 0 0 0,1 0 0 0 0,0 1 0 0 0,-1 0 0 0 0,1 0 0 0 0,0 1 0 0 0,0 0 0 0 0,0 0 0 0 0,1 1 0 0 0,-1 0 0 0 0,1 0 0 0 0,0 1 0 0 0,0 0 0 0 0,0 0 0 0 0,0 2 399 0 0,-36 33-9066 0 0,30-25 2395 0 0</inkml:trace>
  <inkml:trace contextRef="#ctx0" brushRef="#br0" timeOffset="2292.329">835 130 0 0 0,'0'0'661'0'0,"0"0"136"0"0,0 0 260 0 0,0 0 231 0 0,0 0 83 0 0,0 0-40 0 0,0 0-192 0 0,0 0-177 0 0,0 0-135 0 0,0 0-126 0 0,-5-5-46 0 0,-18-12-20 0 0,21 16-484 0 0,0 0 1 0 0,0 0 0 0 0,-1 1-1 0 0,1-1 1 0 0,0 1 0 0 0,0-1-1 0 0,-1 1 1 0 0,1 0 0 0 0,0 0-1 0 0,-1 0 1 0 0,1 0-1 0 0,0 0 1 0 0,-1 1 0 0 0,1-1-1 0 0,0 1 1 0 0,0-1 0 0 0,-1 1-1 0 0,1 0 1 0 0,0 0 0 0 0,0 0-1 0 0,0 0 1 0 0,0 0-1 0 0,0 0 1 0 0,0 0 0 0 0,0 1-1 0 0,1-1 1 0 0,-1 1-152 0 0,-102 73 3262 0 0,103-74-3232 0 0,1 1 0 0 0,-1-1 1 0 0,1 1-1 0 0,-1 0 0 0 0,1-1 0 0 0,0 1 1 0 0,-1 0-1 0 0,1-1 0 0 0,0 1 0 0 0,0 0 1 0 0,0-1-1 0 0,1 1 0 0 0,-1 0 0 0 0,0-1 1 0 0,1 1-1 0 0,-1 0 0 0 0,1-1 0 0 0,-1 1 1 0 0,1-1-1 0 0,0 1 0 0 0,-1-1 0 0 0,1 1 1 0 0,0-1-1 0 0,0 1 0 0 0,0-1 0 0 0,0 0 0 0 0,1 0 1 0 0,-1 1-1 0 0,0-1 0 0 0,0 0 0 0 0,1 0 1 0 0,-1 0-1 0 0,1-1 0 0 0,-1 1 0 0 0,1 0 1 0 0,-1 0-1 0 0,1-1 0 0 0,-1 1 0 0 0,1-1 1 0 0,0 1-31 0 0,85 20 1019 0 0,-75-19-978 0 0,0 0 0 0 0,0 0 0 0 0,-1 1 0 0 0,1 0 0 0 0,-1 1 0 0 0,0 1 0 0 0,1-1 0 0 0,-2 2 0 0 0,1 0 1 0 0,-1 0-1 0 0,1 1-41 0 0,-8-3 32 0 0,1 1 1 0 0,0-1 0 0 0,-1 1-1 0 0,0 0 1 0 0,0 0 0 0 0,-1 0-1 0 0,1 0 1 0 0,-1 1 0 0 0,0-1-1 0 0,-1 1 1 0 0,1-1 0 0 0,-1 1-1 0 0,0 0 1 0 0,-1-1 0 0 0,1 1-1 0 0,-1 0 1 0 0,0 0 0 0 0,0-1-1 0 0,-1 1 1 0 0,0 0 0 0 0,0-1-1 0 0,0 1 1 0 0,-1 0 0 0 0,0-1-1 0 0,0 0 1 0 0,0 1 0 0 0,0-1-1 0 0,-1 0 1 0 0,0 0 0 0 0,0 0-33 0 0,-11 14 125 0 0,0-2 0 0 0,-2 1 0 0 0,1-2-1 0 0,-2 0 1 0 0,0 0 0 0 0,-14 7-125 0 0,23-16-116 0 0,-1-1-1 0 0,0 0 1 0 0,-1-1-1 0 0,1 0 1 0 0,-1 0-1 0 0,0-1 1 0 0,0 0 0 0 0,-1-1-1 0 0,1 0 1 0 0,-1-1-1 0 0,1 0 1 0 0,-1 0-1 0 0,0-1 1 0 0,0-1-1 0 0,0 0 117 0 0,9-2-695 0 0,1-1 1 0 0,-1 0-1 0 0,1 1 0 0 0,0-1 0 0 0,0 0 1 0 0,0 0-1 0 0,0 0 0 0 0,0 0 0 0 0,1 0 1 0 0,-1 0-1 0 0,1 0 0 0 0,0 0 0 0 0,0 0 1 0 0,0 0-1 0 0,0 0 0 0 0,0 0 0 0 0,1 0 1 0 0,-1 0-1 0 0,1 0 0 0 0,0 0 0 0 0,0-1 695 0 0,4-8-3762 0 0,-1 1 671 0 0</inkml:trace>
  <inkml:trace contextRef="#ctx0" brushRef="#br0" timeOffset="2544.956">693 100 2881 0 0,'0'0'1980'0'0,"0"0"-234"0"0,0 0 17 0 0,0 0 247 0 0,0 0 78 0 0,0 0-224 0 0,0 0-318 0 0,0 0-307 0 0,0 0-235 0 0,0 0-165 0 0,0 0-121 0 0,0 0-98 0 0,0 0-106 0 0,35-4-101 0 0,108-11-117 0 0,-1-7-31 0 0,-134 21-933 0 0,23-2 353 0 0,-22 6-3137 0 0,-5 2-3645 0 0,-4-1-1565 0 0</inkml:trace>
  <inkml:trace contextRef="#ctx0" brushRef="#br0" timeOffset="2871.576">1097 130 3521 0 0,'0'0'1788'0'0,"0"0"-449"0"0,0 0-147 0 0,0 0 118 0 0,0 0 58 0 0,0 0-99 0 0,0 0-189 0 0,0 0-221 0 0,0 0-171 0 0,0 0-88 0 0,0 0-39 0 0,0 0-14 0 0,0 0 39 0 0,7 17 76 0 0,23 54 51 0 0,-29-69-669 0 0,-1-1 1 0 0,1 0 0 0 0,0 0 0 0 0,0 0-1 0 0,-1 0 1 0 0,1 0 0 0 0,0 0 0 0 0,0 0-1 0 0,0 0 1 0 0,0 0 0 0 0,0 0 0 0 0,0 0-1 0 0,0 0 1 0 0,1-1 0 0 0,-1 1 0 0 0,0-1-1 0 0,0 1 1 0 0,0-1 0 0 0,1 1 0 0 0,-1-1-1 0 0,0 1 1 0 0,1-1 0 0 0,-1 0 0 0 0,0 0-1 0 0,1 0 1 0 0,-1 0 0 0 0,0 0 0 0 0,1 0-1 0 0,-1 0 1 0 0,0 0 0 0 0,1-1 0 0 0,-1 1-1 0 0,0 0 1 0 0,1-1 0 0 0,-1 1 0 0 0,0-1 0 0 0,0 0-1 0 0,0 1 1 0 0,1-1 0 0 0,-1 0 0 0 0,1 0-45 0 0,2-1 196 0 0,4-2-39 0 0,0 0 1 0 0,-1 0 0 0 0,1 0-1 0 0,-1-1 1 0 0,0 0 0 0 0,0-1 0 0 0,0 0-1 0 0,-1 0 1 0 0,0 0 0 0 0,0 0-1 0 0,-1-1 1 0 0,1 0 0 0 0,-2-1 0 0 0,1 1-1 0 0,-1-1 1 0 0,0 0 0 0 0,0 0-1 0 0,-1 0 1 0 0,0 0 0 0 0,-1 0 0 0 0,0-1-1 0 0,0 1 1 0 0,0-7-158 0 0,-1 13-23 0 0,-1 0 0 0 0,1 0-1 0 0,-1 0 1 0 0,0 0 0 0 0,0 0 0 0 0,0 0-1 0 0,0 0 1 0 0,0 0 0 0 0,0-1 0 0 0,0 1-1 0 0,-1 0 1 0 0,1 0 0 0 0,-1 0 0 0 0,1 0-1 0 0,-1 0 1 0 0,0 0 0 0 0,0 0 0 0 0,0 1-1 0 0,0-1 1 0 0,0 0 0 0 0,-1 0 0 0 0,1 1-1 0 0,0-1 1 0 0,-1 1 0 0 0,1-1 0 0 0,-1 1-1 0 0,1-1 1 0 0,-1 1 0 0 0,0 0 0 0 0,0 0-1 0 0,1 0 1 0 0,-1 0 0 0 0,0 0 0 0 0,0 0-1 0 0,0 1 1 0 0,0-1 0 0 0,0 1 0 0 0,0-1-1 0 0,0 1 1 0 0,-1 0 0 0 0,1 0 0 0 0,0-1-1 0 0,0 1 1 0 0,0 1 23 0 0,-57 26-3952 0 0,26 5-2883 0 0,23-22 2762 0 0,-2 2-3785 0 0</inkml:trace>
  <inkml:trace contextRef="#ctx0" brushRef="#br0" timeOffset="3235.323">1746 15 8282 0 0,'0'0'1995'0'0,"0"0"-357"0"0,0 0-137 0 0,0 0 10 0 0,0 0-139 0 0,0 0-227 0 0,0 0-228 0 0,0 0-161 0 0,0 0-98 0 0,0 0-83 0 0,0 0-87 0 0,0 0-85 0 0,0 0-73 0 0,-31 35-52 0 0,-97 109-37 0 0,58-61 84 0 0,2 2-282 0 0,-4-4-1 0 0,-3-3 0 0 0,-66 53-42 0 0,-5-17-1383 0 0,83-66-2840 0 0,59-45 2995 0 0,-8 7-1672 0 0,7-1-6293 0 0,3-9 5578 0 0</inkml:trace>
  <inkml:trace contextRef="#ctx0" brushRef="#br0" timeOffset="3820.151">1415 527 10306 0 0,'0'0'1703'0'0,"0"0"-266"0"0,0 0-84 0 0,0 0-13 0 0,0 0-138 0 0,0 0-272 0 0,0 0-322 0 0,0 0-199 0 0,0 0-107 0 0,0 0-2 0 0,0 0 48 0 0,0 0-10 0 0,0 0 14 0 0,13-5 10 0 0,104-34 902 0 0,-19 32-373 0 0,-97 8-872 0 0,0 1-1 0 0,1 0 1 0 0,-1 0-1 0 0,0 0 0 0 0,0 0 1 0 0,-1 0-1 0 0,1 0 1 0 0,0 1-1 0 0,-1-1 1 0 0,1 0-1 0 0,-1 0 1 0 0,1 0-1 0 0,-1 1 1 0 0,0-1-1 0 0,0 0 1 0 0,0 0-1 0 0,0 1 1 0 0,-1-1-1 0 0,1 0 1 0 0,-1 0-1 0 0,1 0 1 0 0,-1 1-1 0 0,0-1-18 0 0,-5 10 46 0 0,0 0 0 0 0,-1-1 0 0 0,-1 0-1 0 0,0 0 1 0 0,0 0 0 0 0,-1-1-1 0 0,0-1 1 0 0,-7 6-46 0 0,-2 4 32 0 0,-124 117 421 0 0,126-120-352 0 0,11-13-59 0 0,1 1 0 0 0,-1 0 0 0 0,1 0 0 0 0,0 0 0 0 0,0 1 1 0 0,0-1-1 0 0,0 1 0 0 0,1 0 0 0 0,0 0 0 0 0,0 0 0 0 0,0 1 0 0 0,1-1 0 0 0,0 1 0 0 0,0-1 0 0 0,0 1 0 0 0,0 0 0 0 0,1 4-42 0 0,2-9 59 0 0,1 1 0 0 0,0 0 0 0 0,1-1 0 0 0,-1 0-1 0 0,0 1 1 0 0,0-1 0 0 0,1 0 0 0 0,-1 0-1 0 0,0 0 1 0 0,1-1 0 0 0,-1 1 0 0 0,1 0 0 0 0,-1-1-1 0 0,1 0 1 0 0,-1 1 0 0 0,1-1 0 0 0,-1 0-1 0 0,1 0 1 0 0,0-1 0 0 0,-1 1 0 0 0,1-1-59 0 0,-2 1 30 0 0,157-14 918 0 0,-58-14-830 0 0,-68 18-2239 0 0,0 1-3374 0 0,-20 7-1966 0 0,-5-5-4682 0 0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7570 0 0,'0'0'1948'0'0,"0"0"-430"0"0,0 0-205 0 0,0 0 52 0 0,0 0 47 0 0,0 0 10 0 0,0 0-50 0 0,0 0-107 0 0,0 0-116 0 0,0 0-132 0 0,0 0-121 0 0,0 0-87 0 0,0 0-89 0 0,17 7-105 0 0,53 21-61 0 0,18-17 743 0 0,-62-13-1024 0 0,13 2-1448 0 0,52-1 4459 0 0,-27-1-6073 0 0,-32 2-3300 0 0,1 0-4550 0 0,-31 0 1532 0 0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9 438 2345 0 0,'0'0'2783'0'0,"0"0"-233"0"0,0 0-90 0 0,0 0-94 0 0,0 0-160 0 0,0 0-254 0 0,0 0-401 0 0,0 0-340 0 0,0 0-269 0 0,0 0-225 0 0,0 0-161 0 0,-2-1-128 0 0,-4-9 254 0 0,25 10 395 0 0,-5 0-797 0 0,316-3 1861 0 0,-288 2-3667 0 0,-24 2-2588 0 0,-15 2 464 0 0,-3-3-4856 0 0,0 0 55 0 0</inkml:trace>
  <inkml:trace contextRef="#ctx0" brushRef="#br0" timeOffset="465.01">567 0 10754 0 0,'0'0'1989'0'0,"0"0"-241"0"0,0 0-326 0 0,0 0-186 0 0,0 0-118 0 0,0 0-190 0 0,0 0-237 0 0,0 0-215 0 0,0 0-114 0 0,0 0-7 0 0,0 0 55 0 0,0 0 52 0 0,0 0-18 0 0,5 19-45 0 0,35 132 528 0 0,66 117-167 0 0,-25-96-610 0 0,-80-172-113 0 0,0 0 1 0 0,0 0-1 0 0,-1 0 1 0 0,1 0 0 0 0,0 0-1 0 0,0 0 1 0 0,0 0 0 0 0,0 0-1 0 0,0-1 1 0 0,0 1-1 0 0,-1 0 1 0 0,1-1 0 0 0,0 1-1 0 0,0 0 1 0 0,0-1-1 0 0,-1 1 1 0 0,1-1 0 0 0,0 1-1 0 0,0-1 1 0 0,-1 0 0 0 0,1 1-1 0 0,0-1 1 0 0,-1 0-1 0 0,1 1 1 0 0,-1-1 0 0 0,1 0-1 0 0,-1 0 1 0 0,0 0 0 0 0,1 1-1 0 0,-1-1 1 0 0,0 0-1 0 0,1 0 1 0 0,-1 0 0 0 0,0 0-1 0 0,0 0 1 0 0,0 0-1 0 0,0 0 1 0 0,0 1 0 0 0,0-1-1 0 0,0 0 1 0 0,0 0 0 0 0,0 0-1 0 0,0 0 1 0 0,0 0-1 0 0,0 0 1 0 0,-1 0 0 0 0,1 1-1 0 0,0-1 1 0 0,-1 0-1 0 0,1 0 1 0 0,-1 0-38 0 0,2-6 54 0 0,97-300 472 0 0,-4 113-535 0 0,-63 140-309 0 0,-21 55-5922 0 0,-8 4 6192 0 0,3 28-7758 0 0,-4-22 3026 0 0,0 1-3148 0 0</inkml:trace>
  <inkml:trace contextRef="#ctx0" brushRef="#br0" timeOffset="874.653">1127 530 9626 0 0,'0'0'1591'0'0,"0"0"-81"0"0,0 0 210 0 0,0 0 148 0 0,0 0-211 0 0,0 0-314 0 0,0 0-255 0 0,0 0-194 0 0,0 0-138 0 0,0 0-131 0 0,0 0-103 0 0,0 0-109 0 0,0 0-60 0 0,27-9-34 0 0,82-33-7 0 0,-67 12 266 0 0,-40 29-569 0 0,-1 0 1 0 0,1-1-1 0 0,-1 0 1 0 0,0 1-1 0 0,0-1 0 0 0,0 0 1 0 0,0 1-1 0 0,0-1 1 0 0,0 0-1 0 0,0 0 1 0 0,-1 0-1 0 0,1 0 1 0 0,-1 0-1 0 0,1 0 1 0 0,-1 0-1 0 0,0 0 1 0 0,0 0-1 0 0,0 0 0 0 0,0 0 1 0 0,0 0-1 0 0,0 0 1 0 0,0 0-1 0 0,-1 0 1 0 0,1 0-1 0 0,-1 0 1 0 0,1 0-1 0 0,-1 0 1 0 0,0 0-1 0 0,0 0 0 0 0,0 1 1 0 0,0-1-1 0 0,0 0 1 0 0,0 1-1 0 0,-1-1 1 0 0,1 0-1 0 0,0 1 1 0 0,-1 0-1 0 0,1-1 1 0 0,-1 1-1 0 0,0 0 1 0 0,1 0-1 0 0,-1 0 0 0 0,0 0 1 0 0,0 0-1 0 0,1 0 1 0 0,-1 0-1 0 0,0 0 1 0 0,0 1-1 0 0,0-1 1 0 0,0 1-1 0 0,0 0 1 0 0,0 0-1 0 0,0-1 0 0 0,-2 1-9 0 0,-1 0-54 0 0,-1 0 0 0 0,1 0 0 0 0,-1 1 0 0 0,1-1 0 0 0,0 1 0 0 0,-1 0 0 0 0,1 1 0 0 0,0-1 0 0 0,0 1 0 0 0,0 0-1 0 0,0 1 1 0 0,0-1 0 0 0,0 1 0 0 0,0 0 0 0 0,1 0 0 0 0,0 0 0 0 0,-1 0 0 0 0,1 1 0 0 0,0 0 0 0 0,1 0 0 0 0,-1 0-1 0 0,1 0 1 0 0,0 1 0 0 0,0-1 0 0 0,-1 4 54 0 0,-1-2 0 0 0,1 1 0 0 0,0 0 0 0 0,0 1 0 0 0,1-1-1 0 0,0 1 1 0 0,1-1 0 0 0,-1 1 0 0 0,1 0 0 0 0,1 0 0 0 0,0 0-1 0 0,0 0 1 0 0,0 0 0 0 0,1 0 0 0 0,0 0 0 0 0,1 0 0 0 0,-1 0 0 0 0,2 1 0 0 0,1-4 16 0 0,1 1 0 0 0,0-1 1 0 0,0 0-1 0 0,1 0 1 0 0,-1 0-1 0 0,1-1 1 0 0,0 0-1 0 0,1 0 0 0 0,-1 0 1 0 0,0-1-1 0 0,1 1 1 0 0,0-1-1 0 0,0-1 1 0 0,0 1-1 0 0,0-1 0 0 0,0 0 1 0 0,1 0-1 0 0,-1-1 1 0 0,1 0-1 0 0,-1 0 1 0 0,1 0-1 0 0,-1-1 0 0 0,1 0 1 0 0,-1 0-1 0 0,1-1 1 0 0,-1 0-1 0 0,1 0 1 0 0,5-2-17 0 0,79-36-3096 0 0,-64 19-2193 0 0,-3-1-4950 0 0,-18 17 4072 0 0</inkml:trace>
  <inkml:trace contextRef="#ctx0" brushRef="#br0" timeOffset="1132.293">1624 376 8562 0 0,'0'0'2786'0'0,"0"0"-879"0"0,0 0-280 0 0,0 0 29 0 0,0 0-61 0 0,0 0-208 0 0,0 0-245 0 0,0 0-194 0 0,0 0-157 0 0,0 0-131 0 0,0 0-136 0 0,0 0-127 0 0,0 0-126 0 0,-17 25-91 0 0,-53 78-48 0 0,46-50-12 0 0,23-39-96 0 0,-13 63-1277 0 0,10-65-3190 0 0,1-10-62 0 0,-2-1-3547 0 0,3-1 1596 0 0</inkml:trace>
  <inkml:trace contextRef="#ctx0" brushRef="#br0" timeOffset="1321.317">1431 372 9794 0 0,'0'0'2598'0'0,"0"0"-894"0"0,0 0-546 0 0,0 0-121 0 0,0 0 54 0 0,0 0 19 0 0,0 0-58 0 0,0 0-145 0 0,0 0-151 0 0,0 0-125 0 0,0 0-84 0 0,0 0-44 0 0,12 21-66 0 0,39 65-53 0 0,-47-79-303 0 0,1 0 0 0 0,0-1 0 0 0,0 1 0 0 0,0-1 1 0 0,0 0-1 0 0,1 0 0 0 0,0-1 0 0 0,1 0 0 0 0,-1 0 0 0 0,1 0 0 0 0,0-1 0 0 0,0 0 0 0 0,6 3-81 0 0,16 9 137 0 0,-22-12-265 0 0,46 28 231 0 0,-16-17-4055 0 0,-27-15-1010 0 0,-5 0-2136 0 0,-1 0-1765 0 0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26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308 188 0 0 0,'0'0'169'0'0,"0"0"669"0"0,0 0 287 0 0,0 0 205 0 0,0 0 190 0 0,0 0 41 0 0,0 0-94 0 0,0 0-142 0 0,0 0-154 0 0,0 0-133 0 0,0 0-81 0 0,0 0-83 0 0,-5-14-103 0 0,-14-47-70 0 0,-1 30 1070 0 0,-55-39 2503 0 0,53 59-2864 0 0,21 11-1330 0 0,1 0-35 0 0,0 0-11 0 0,0 0-6 0 0,-1 0-19 0 0,-11 29-28 0 0,-8 104 208 0 0,20-104-121 0 0,15 180 594 0 0,98 197 681 0 0,-103-371-1167 0 0,-2-1 0 0 0,-1 1-1 0 0,-2 1 1 0 0,-2-1 0 0 0,-1 1-1 0 0,-2-1 1 0 0,-1 2-176 0 0,0-30 67 0 0,-1 1-1 0 0,0-1 1 0 0,0 0-1 0 0,-1 1 1 0 0,0-1 0 0 0,0 0-1 0 0,-1 0 1 0 0,0-1 0 0 0,0 1-1 0 0,0-1 1 0 0,-1 0-1 0 0,0 0 1 0 0,0-1 0 0 0,0 1-1 0 0,-1-1 1 0 0,0 0 0 0 0,0 0-1 0 0,0-1 1 0 0,-1 0 0 0 0,1 0-1 0 0,-1 0 1 0 0,0-1-1 0 0,0 0 1 0 0,0-1 0 0 0,-1 1-1 0 0,1-1 1 0 0,-1-1 0 0 0,1 1-1 0 0,-8-1-66 0 0,-66 3 159 0 0,70-7-247 0 0,10 2 42 0 0,-1 1 1 0 0,0 0-1 0 0,1 0 0 0 0,-1-1 1 0 0,0 1-1 0 0,1-1 1 0 0,-1 0-1 0 0,1 1 0 0 0,-1-1 1 0 0,1 0-1 0 0,0 0 0 0 0,-1 0 1 0 0,1 0-1 0 0,0 0 0 0 0,-1 0 1 0 0,1 0-1 0 0,0 0 0 0 0,0-1 1 0 0,0 1-1 0 0,0 0 0 0 0,0-1 1 0 0,0 1-1 0 0,1-1 1 0 0,-1 1-1 0 0,0-1 0 0 0,1 1 1 0 0,-1-1-1 0 0,1 1 0 0 0,-1-1 1 0 0,1 0-1 0 0,0 0 46 0 0,-5-35-3981 0 0,5 25 148 0 0,0 0-3482 0 0,0 7-3827 0 0</inkml:trace>
  <inkml:trace contextRef="#ctx0" brushRef="#br0" timeOffset="2596.477">927 409 0 0 0,'0'0'217'0'0,"0"0"790"0"0,0 0 300 0 0,0 0 194 0 0,0 0 43 0 0,0 0-100 0 0,0 0-73 0 0,0 0-140 0 0,0 0-152 0 0,0 0-104 0 0,0 0-127 0 0,-5-5-121 0 0,-17-22 542 0 0,-25 26 1599 0 0,-24 49-1955 0 0,65-39-872 0 0,0 0 0 0 0,1 1 0 0 0,-1-1 0 0 0,2 1-1 0 0,0 1 1 0 0,0-1 0 0 0,0 0 0 0 0,2 1 0 0 0,-1 0-1 0 0,1 0 1 0 0,1 0 0 0 0,0-1 0 0 0,0 1 0 0 0,1 0 0 0 0,1 0-1 0 0,0 0 1 0 0,0 0 0 0 0,2 5-41 0 0,-3-11 66 0 0,1 0 0 0 0,-1 0 0 0 0,1 1 0 0 0,1-1 0 0 0,-1-1 0 0 0,1 1 0 0 0,-1 0 0 0 0,1 0 0 0 0,1 0 0 0 0,-1-1 0 0 0,1 1 0 0 0,0-1 0 0 0,0 0 0 0 0,0 0 0 0 0,0 0 0 0 0,1 0 0 0 0,-1-1 0 0 0,1 1 0 0 0,0-1 0 0 0,0 0 0 0 0,1 0 0 0 0,-1 0 0 0 0,1-1 0 0 0,-1 1 0 0 0,1-1 0 0 0,0 0 0 0 0,-1-1 0 0 0,1 1 0 0 0,0-1 0 0 0,0 0 0 0 0,5 1-66 0 0,0-5 138 0 0,-1 0 1 0 0,1 0-1 0 0,-1 0 1 0 0,0-1-1 0 0,0-1 1 0 0,0 1-1 0 0,-1-2 0 0 0,0 1 1 0 0,0-1-1 0 0,0 0 1 0 0,-1-1-1 0 0,1 1 1 0 0,-2-2-1 0 0,1 1 1 0 0,-1-1-1 0 0,0 0 1 0 0,3-5-139 0 0,4-3 96 0 0,7-9-47 0 0,-2 0 0 0 0,0-1 1 0 0,-2-1-1 0 0,0 0 0 0 0,-2-1 1 0 0,-2-1-1 0 0,0 0 0 0 0,-2-1 1 0 0,4-20-50 0 0,-8-85-188 0 0,-6 126 153 0 0,-1 0 1 0 0,-1 0-1 0 0,1 1 1 0 0,-1-1 0 0 0,-1 1-1 0 0,0-1 1 0 0,0 1-1 0 0,-1 0 1 0 0,1 0-1 0 0,-2 0 1 0 0,1 0-1 0 0,-1 1 1 0 0,-1 0 0 0 0,-1-2 34 0 0,5 6-24 0 0,0 0 0 0 0,-1 0 0 0 0,1 0 0 0 0,-1 1 0 0 0,0-1 0 0 0,0 1 1 0 0,0 0-1 0 0,0-1 0 0 0,-1 1 0 0 0,1 1 0 0 0,-1-1 0 0 0,1 0 0 0 0,-1 1 0 0 0,1 0 1 0 0,-1 0-1 0 0,0 0 0 0 0,0 0 0 0 0,1 0 0 0 0,-1 1 0 0 0,0 0 0 0 0,0 0 1 0 0,0 0-1 0 0,0 0 0 0 0,1 1 0 0 0,-1-1 0 0 0,0 1 0 0 0,0 0 0 0 0,1 0 1 0 0,-1 0-1 0 0,0 1 0 0 0,1-1 0 0 0,-1 1 0 0 0,-1 1 24 0 0,-5 6 19 0 0,1 1 0 0 0,0 0 0 0 0,0 1-1 0 0,1 0 1 0 0,1 0 0 0 0,0 1 0 0 0,0 0-1 0 0,1 0 1 0 0,1 0 0 0 0,0 1 0 0 0,1 0 0 0 0,0 0-1 0 0,1 0 1 0 0,0 0 0 0 0,1 1 0 0 0,0-1 0 0 0,2 1-1 0 0,-1-1 1 0 0,2 1 0 0 0,-1-1 0 0 0,2 1-1 0 0,0-1 1 0 0,1 2-19 0 0,0 0 38 0 0,1 1 1 0 0,1-1-1 0 0,0 0 0 0 0,1 0 0 0 0,0-1 0 0 0,1 0 0 0 0,1 0 0 0 0,0 0 1 0 0,1-1-1 0 0,0 0 0 0 0,1-1 0 0 0,1 0 0 0 0,0-1 0 0 0,1 0 0 0 0,7 6-38 0 0,44 35-1241 0 0,-57-44-1744 0 0,-5-6-1936 0 0,-1-1-4144 0 0,0 2 3755 0 0</inkml:trace>
  <inkml:trace contextRef="#ctx0" brushRef="#br0" timeOffset="8381.538">1256 358 4257 0 0,'0'0'1908'0'0,"0"0"-239"0"0,0 0-25 0 0,0 0 150 0 0,0 0 10 0 0,0 0-237 0 0,0 0-327 0 0,0 0-314 0 0,0 0-221 0 0,0 0-144 0 0,0 0-71 0 0,4 0 773 0 0,-6 38-564 0 0,-2 1 0 0 0,-1-1 0 0 0,-2 0 0 0 0,-2-1 0 0 0,-1 0 0 0 0,-2 1-699 0 0,-7 53 490 0 0,19-90-434 0 0,0-1 23 0 0,0 0 54 0 0,0 0 75 0 0,4-8 662 0 0,51-77 140 0 0,123-157-420 0 0,-179 242-590 0 0,1 1 1 0 0,0-1 0 0 0,0 0-1 0 0,0 1 1 0 0,0-1-1 0 0,0 1 1 0 0,0-1 0 0 0,0 0-1 0 0,0 1 1 0 0,0-1-1 0 0,0 1 1 0 0,0-1 0 0 0,0 1-1 0 0,0-1 1 0 0,0 0-1 0 0,1 1 1 0 0,-1-1-1 0 0,0 1 1 0 0,0-1 0 0 0,0 0-1 0 0,1 1 1 0 0,-1-1-1 0 0,0 0 1 0 0,0 1 0 0 0,1-1-1 0 0,-1 0 1 0 0,0 1-1 0 0,1-1 1 0 0,-1 0 0 0 0,0 0-1 0 0,1 1 1 0 0,-1-1-1 0 0,0 0 1 0 0,1 0-1 0 0,-1 0 1 0 0,0 1 0 0 0,1-1-1 0 0,-1 0 1 0 0,1 0-1 0 0,-1 0 1 0 0,1 0 0 0 0,-1 0-1 0 0,0 0 1 0 0,1 0-1 0 0,-1 0 1 0 0,1 0-1 0 0,-1 0 1 0 0,0 0 0 0 0,1 0-1 0 0,-1 0 1 0 0,1 0-1 0 0,-1-1 1 0 0,1 1 0 0 0,-1 0-1 0 0,0 4 11 0 0,-9 171 377 0 0,9-174-386 0 0,-1 0 0 0 0,1 0 0 0 0,0 0 0 0 0,0 1 1 0 0,0-1-1 0 0,0 0 0 0 0,0 0 0 0 0,0 0 0 0 0,0 0 1 0 0,0 0-1 0 0,1 0 0 0 0,-1 0 0 0 0,0 0 0 0 0,1 0 1 0 0,-1 0-1 0 0,1 0 0 0 0,-1 0 0 0 0,1 0 1 0 0,-1 0-1 0 0,1 0 0 0 0,0 0 0 0 0,-1-1 0 0 0,1 1 1 0 0,0 0-1 0 0,0 0 0 0 0,-1-1 0 0 0,1 1 0 0 0,0 0 1 0 0,0-1-1 0 0,0 1 0 0 0,0-1 0 0 0,0 1 0 0 0,0-1 1 0 0,0 0-1 0 0,0 1 0 0 0,0-1 0 0 0,0 0 0 0 0,0 0 1 0 0,0 1-1 0 0,0-1 0 0 0,0 0 0 0 0,1 0 0 0 0,-1 0 1 0 0,0 0-1 0 0,0-1 0 0 0,0 1 0 0 0,0 0 0 0 0,0 0 1 0 0,0-1-1 0 0,0 1 0 0 0,0 0 0 0 0,0-1 0 0 0,0 1 1 0 0,0-1-1 0 0,1 0-2 0 0,53-34 177 0 0,145-143-222 0 0,-161 151-63 0 0,-39 42-13 0 0,-27 256 223 0 0,27-270-141 0 0,0 1 1 0 0,0-1-1 0 0,0 0 0 0 0,1 0 0 0 0,-1 0 0 0 0,0 0 0 0 0,1 0 1 0 0,-1 1-1 0 0,1-1 0 0 0,-1 0 0 0 0,1 0 0 0 0,0 0 0 0 0,-1 0 0 0 0,1-1 1 0 0,0 1-1 0 0,0 0 0 0 0,0 0 0 0 0,0 0 0 0 0,0 0 0 0 0,0-1 1 0 0,0 1-1 0 0,0-1 0 0 0,0 1 0 0 0,0 0 0 0 0,0-1 0 0 0,0 0 0 0 0,0 1 1 0 0,0-1-1 0 0,0 0 0 0 0,0 1 0 0 0,1-1 0 0 0,-1 0 0 0 0,0 0 1 0 0,1 0 38 0 0,23-10-5406 0 0,-13-1-5221 0 0,-8 7-35 0 0</inkml:trace>
  <inkml:trace contextRef="#ctx0" brushRef="#br0" timeOffset="8730.529">542 936 11650 0 0,'0'0'1890'0'0,"0"0"-564"0"0,0 0-199 0 0,0 0 133 0 0,0 0 64 0 0,0 0-67 0 0,0 0-177 0 0,0 0-155 0 0,0 0-84 0 0,0 0-48 0 0,36 0-63 0 0,115 0-60 0 0,148-22 1804 0 0,-134 15-1655 0 0,153 14-819 0 0,-16-4-1798 0 0,-254-8 590 0 0,-11 0-3407 0 0,-14 4-6549 0 0,-20 1 1783 0 0</inkml:trace>
  <inkml:trace contextRef="#ctx0" brushRef="#br0" timeOffset="9678.596">917 1204 5345 0 0,'0'0'2002'0'0,"0"0"-258"0"0,0 0-79 0 0,0 0 11 0 0,0 0-104 0 0,0 0-210 0 0,0 0-219 0 0,0 0-175 0 0,0 0-97 0 0,0 0-56 0 0,0 0-51 0 0,0 0-40 0 0,0 0-48 0 0,3-7-25 0 0,9-25 12 0 0,-8 24-15 0 0,-4 8-31 0 0,0 0-56 0 0,0 0-65 0 0,0 0-59 0 0,0 0-39 0 0,0 0-50 0 0,-4 22 630 0 0,-68 154-296 0 0,13-47-539 0 0,47-107 44 0 0,16-30 451 0 0,129-190-306 0 0,3 44-186 0 0,-135 154-147 0 0,0 0 0 0 0,0 0 0 0 0,0 1 0 0 0,0-1 0 0 0,0 0 0 0 0,0 0 0 0 0,0 0 0 0 0,0 1 0 0 0,-1-1 0 0 0,1 1 0 0 0,0-1 0 0 0,0 1 0 0 0,0-1 0 0 0,-1 1 0 0 0,1-1 0 0 0,0 1 0 0 0,0 0 0 0 0,-1-1 0 0 0,1 1 0 0 0,-1 0 0 0 0,1-1 0 0 0,0 1 0 0 0,-1 0 0 0 0,1 0 0 0 0,-1 0 0 0 0,0 0 0 0 0,1-1 0 0 0,-1 1 0 0 0,0 0 0 0 0,0 0 0 0 0,1 0 0 0 0,-1 0 0 0 0,0 0 0 0 0,0 0 0 0 0,0 0 0 0 0,0 0 0 0 0,0 0 0 0 0,0 0 0 0 0,0 0 0 0 0,-1 0 0 0 0,1-1 0 0 0,0 2 1 0 0,2 142 152 0 0,-2-143-150 0 0,0 0-1 0 0,0-1 0 0 0,0 1 1 0 0,0 0-1 0 0,1 0 1 0 0,-1-1-1 0 0,0 1 0 0 0,0 0 1 0 0,1-1-1 0 0,-1 1 0 0 0,1 0 1 0 0,-1-1-1 0 0,0 1 0 0 0,1 0 1 0 0,-1-1-1 0 0,1 1 1 0 0,-1-1-1 0 0,1 1 0 0 0,0-1 1 0 0,-1 1-1 0 0,1-1 0 0 0,-1 1 1 0 0,1-1-1 0 0,0 0 1 0 0,-1 1-1 0 0,1-1 0 0 0,0 0 1 0 0,0 0-1 0 0,-1 0 0 0 0,1 1 1 0 0,0-1-1 0 0,0 0 1 0 0,-1 0-1 0 0,1 0 0 0 0,0 0 1 0 0,0 0-1 0 0,-1 0 0 0 0,1 0 1 0 0,0 0-1 0 0,0-1 1 0 0,-1 1-1 0 0,1 0 0 0 0,0 0 1 0 0,-1-1-1 0 0,1 1 0 0 0,0 0 1 0 0,-1-1-1 0 0,1 1 1 0 0,0-1-1 0 0,-1 1 0 0 0,1-1 1 0 0,-1 1-1 0 0,1-1 0 0 0,-1 1-1 0 0,41-27 85 0 0,1-16-71 0 0,2 2 0 0 0,2 2 1 0 0,27-18-15 0 0,-73 57-1 0 0,0-1 0 0 0,1 1 0 0 0,-1-1 0 0 0,0 1 0 0 0,1-1 1 0 0,-1 1-1 0 0,0-1 0 0 0,1 1 0 0 0,-1-1 0 0 0,1 1 0 0 0,-1-1 0 0 0,0 1 1 0 0,1-1-1 0 0,-1 1 0 0 0,1 0 0 0 0,-1-1 0 0 0,1 1 0 0 0,0 0 0 0 0,-1 0 1 0 0,1-1-1 0 0,-1 1 0 0 0,1 0 0 0 0,-1 0 0 0 0,1 0 0 0 0,0 0 0 0 0,-1-1 1 0 0,1 1-1 0 0,0 0 0 0 0,-1 0 0 0 0,1 0 0 0 0,-1 0 0 0 0,1 1 0 0 0,0-1 1 0 0,-1 0-1 0 0,1 0 0 0 0,-1 0 0 0 0,1 0 0 0 0,0 1 0 0 0,-1-1 1 0 0,1 0-1 0 0,-1 1 0 0 0,1-1 0 0 0,-1 0 0 0 0,1 1 0 0 0,-1-1 0 0 0,1 0 1 0 0,-1 1-1 0 0,1-1 0 0 0,-1 1 0 0 0,0-1 0 0 0,1 1 0 0 0,-1-1 0 0 0,0 1 1 0 0,1-1-1 0 0,-1 1 0 0 0,0 0 0 0 0,0-1 0 0 0,0 1 0 0 0,1-1 0 0 0,-1 1 1 0 0,0 0-1 0 0,0-1 0 0 0,0 1 0 0 0,0 0 1 0 0,14 241 221 0 0,-5-218 256 0 0,-1-5-3091 0 0,-6-7-8984 0 0,-2-12-484 0 0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41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0 243 6273 0 0,'0'0'2872'0'0,"0"0"-1205"0"0,0 0-596 0 0,0 0-49 0 0,0 0 136 0 0,0 0 66 0 0,0 0-63 0 0,0 0-160 0 0,0 0-189 0 0,0 0-132 0 0,0 0-55 0 0,3 2-37 0 0,44 11 2168 0 0,157-17 789 0 0,-49-14-2954 0 0,-73 11-330 0 0,-50 6-4672 0 0,-46 8-1276 0 0,8-3-976 0 0,2-4-2835 0 0</inkml:trace>
  <inkml:trace contextRef="#ctx0" brushRef="#br0" timeOffset="266.004">64 379 10386 0 0,'0'0'3148'0'0,"0"0"-1061"0"0,0 0-688 0 0,0 0-155 0 0,0 0-83 0 0,0 0-135 0 0,0 0-115 0 0,0 0-103 0 0,0 0-66 0 0,0 0-40 0 0,0 0-55 0 0,0 0-112 0 0,0 0-78 0 0,24 3-87 0 0,74 10-74 0 0,78-10 565 0 0,1-15-1965 0 0,-139 5-1710 0 0,-27 2-851 0 0,-3-1-3752 0 0,-6 3-274 0 0</inkml:trace>
  <inkml:trace contextRef="#ctx0" brushRef="#br0" timeOffset="1055.025">204 0 0 0 0,'0'0'351'0'0,"0"0"1126"0"0,0 0 328 0 0,0 0 2 0 0,0 0-60 0 0,0 0-121 0 0,0 0-133 0 0,0 0-143 0 0,0 0-142 0 0,0 23 6916 0 0,3-15-7897 0 0,-1-1-1 0 0,1 0 1 0 0,0 0-1 0 0,1-1 1 0 0,0 1-1 0 0,0-1 0 0 0,0 0 1 0 0,0 0-1 0 0,1 0 1 0 0,0 0-1 0 0,1-1 0 0 0,-1 0 1 0 0,1 0-1 0 0,0 0 1 0 0,0-1-1 0 0,1 0 1 0 0,3 2-227 0 0,3 4 197 0 0,21 14-41 0 0,1-2 1 0 0,1-1 0 0 0,1-2 0 0 0,1-1 0 0 0,1-2-1 0 0,0-2 1 0 0,3 0-157 0 0,18 11 116 0 0,-91 9 754 0 0,-147 94-218 0 0,53-7-429 0 0,40-35-123 0 0,71-71-124 0 0,12-12-5457 0 0,1-2-5793 0 0,1-1-40 0 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943 529 288 0 0,'0'0'2279'0'0,"0"0"-465"0"0,0 0-142 0 0,0 0 109 0 0,0 0 176 0 0,0 0-7 0 0,0 0-204 0 0,0 0-294 0 0,0 0-282 0 0,0 0-226 0 0,0 0-152 0 0,-24-2-137 0 0,-73-1-131 0 0,94 2-479 0 0,1 1 0 0 0,-1 0-1 0 0,0-1 1 0 0,1 1 0 0 0,-1 0 0 0 0,0 1-1 0 0,1-1 1 0 0,-1 0 0 0 0,0 1 0 0 0,1 0-1 0 0,-1-1 1 0 0,1 1 0 0 0,-1 0 0 0 0,1 0-1 0 0,-1 1 1 0 0,1-1 0 0 0,0 0 0 0 0,0 1-1 0 0,-1-1 1 0 0,1 1 0 0 0,0 0 0 0 0,-1 2-45 0 0,-6 4 247 0 0,-4 6-131 0 0,0 0 0 0 0,1 0 0 0 0,1 1 0 0 0,1 1 0 0 0,0 0 0 0 0,0 0 0 0 0,2 1 1 0 0,0 0-1 0 0,1 1 0 0 0,1 0 0 0 0,1 0 0 0 0,0 0 0 0 0,1 0 0 0 0,1 1 0 0 0,0 12-116 0 0,2-28 34 0 0,0 0 0 0 0,0-1 0 0 0,1 1 1 0 0,-1 0-1 0 0,1 0 0 0 0,-1 0 0 0 0,1 0 1 0 0,0 0-1 0 0,0 0 0 0 0,1 0 0 0 0,-1 0 1 0 0,1 0-1 0 0,-1 0 0 0 0,1 0 0 0 0,0 0 1 0 0,0-1-1 0 0,0 1 0 0 0,0 0 0 0 0,1 0 1 0 0,-1-1-1 0 0,1 1 0 0 0,-1-1 0 0 0,1 1 0 0 0,0-1 1 0 0,0 0-1 0 0,0 0 0 0 0,0 0 0 0 0,1 0 1 0 0,-1 0-1 0 0,1 0 0 0 0,-1-1 0 0 0,1 1 1 0 0,-1-1-1 0 0,1 0 0 0 0,0 1 0 0 0,0-1 1 0 0,-1 0-1 0 0,1-1 0 0 0,0 1 0 0 0,0 0-34 0 0,6-2 159 0 0,0 0-1 0 0,0 0 0 0 0,-1-1 1 0 0,1 0-1 0 0,0 0 0 0 0,-1-1 1 0 0,0 0-1 0 0,0 0 0 0 0,0-1 1 0 0,0 0-1 0 0,0-1 0 0 0,-1 0 1 0 0,0 0-1 0 0,0 0 1 0 0,5-5-159 0 0,9-10 118 0 0,-1 0 1 0 0,0-2 0 0 0,-2 0-1 0 0,0-1 1 0 0,-2-1 0 0 0,0 0-1 0 0,-2-1 1 0 0,-1-1 0 0 0,-1 0-1 0 0,-1-1 1 0 0,-1 0 0 0 0,-1-3-119 0 0,-3 16-40 0 0,-1 0 0 0 0,0-1 0 0 0,-1 1 1 0 0,-1-1-1 0 0,-1 0 0 0 0,0 0 0 0 0,0 0 0 0 0,-2 0 1 0 0,0 0-1 0 0,-1 0 0 0 0,0 0 0 0 0,-1 0 0 0 0,-1 0 0 0 0,0 1 1 0 0,-1-1-1 0 0,0 1 0 0 0,-2 0 0 0 0,1 0 0 0 0,-2 0 1 0 0,-2-4 39 0 0,6 15-28 0 0,0 0 0 0 0,-1 0 0 0 0,1 0 0 0 0,-1 0 1 0 0,0 0-1 0 0,1 1 0 0 0,-1-1 0 0 0,0 1 0 0 0,-1 0 1 0 0,1 0-1 0 0,0 1 0 0 0,0-1 0 0 0,-1 1 0 0 0,1 0 1 0 0,-1 0-1 0 0,1 0 0 0 0,-1 1 0 0 0,0 0 0 0 0,1 0 1 0 0,-1 0-1 0 0,1 0 0 0 0,-1 1 0 0 0,1-1 0 0 0,-1 1 1 0 0,1 1-1 0 0,-1-1 0 0 0,1 0 0 0 0,0 1 0 0 0,-1 0 1 0 0,1 0-1 0 0,0 0 0 0 0,1 1 0 0 0,-1-1 0 0 0,0 1 1 0 0,0 0-1 0 0,1 0 0 0 0,0 0 0 0 0,0 1 0 0 0,-2 2 28 0 0,-3 3 26 0 0,2 0 0 0 0,-1 1 0 0 0,1 0 0 0 0,1 0 0 0 0,0 0-1 0 0,0 1 1 0 0,1 0 0 0 0,1 0 0 0 0,-1 0 0 0 0,2 0-1 0 0,0 1 1 0 0,0-1 0 0 0,1 0 0 0 0,0 1 0 0 0,1 0 0 0 0,0-1-1 0 0,1 1 1 0 0,0-1 0 0 0,1 1 0 0 0,1-1 0 0 0,-1 0-1 0 0,2 0 1 0 0,0 0 0 0 0,0 0 0 0 0,4 6-26 0 0,12 20 161 0 0,1-1 0 0 0,2-2 0 0 0,1 0 0 0 0,2-1 1 0 0,1-2-1 0 0,9 7-161 0 0,63 43-116 0 0,-98-81-147 0 0,-1 0 0 0 0,1 0 0 0 0,0 0-1 0 0,0 0 1 0 0,-1 0 0 0 0,1 0 0 0 0,0 0 0 0 0,0 0 0 0 0,-1 0 0 0 0,1-1 0 0 0,0 1 0 0 0,0 0 0 0 0,-1 0 0 0 0,1-1 0 0 0,0 1 0 0 0,-1-1 0 0 0,1 1 0 0 0,-1-1 0 0 0,1 1 0 0 0,-1-1 0 0 0,1 1-1 0 0,0-1 1 0 0,-1 1 0 0 0,0-1 0 0 0,1 0 0 0 0,-1 1 0 0 0,1-1 0 0 0,-1 0 0 0 0,0 1 0 0 0,1-1 0 0 0,-1 0 0 0 0,0 0 0 0 0,0 1 0 0 0,0-1 0 0 0,0 0 0 0 0,1 0 0 0 0,-1 1 0 0 0,0-1 0 0 0,0 0-1 0 0,0 0 1 0 0,0 1 0 0 0,-1-1 0 0 0,1 0 0 0 0,0 0 0 0 0,0 1 0 0 0,0-1 0 0 0,-1 0 0 0 0,1 1 263 0 0,1-8-4405 0 0,1 0-4129 0 0</inkml:trace>
  <inkml:trace contextRef="#ctx0" brushRef="#br0" timeOffset="398.801">1319 367 11907 0 0,'0'0'2444'0'0,"0"0"-449"0"0,0 0-453 0 0,0 0-261 0 0,0 0-224 0 0,0 0-263 0 0,0 0-167 0 0,0 0-119 0 0,0 0-62 0 0,0 0-23 0 0,0 0-3 0 0,0 0-42 0 0,0 0-35 0 0,-1 18-16 0 0,4 118 437 0 0,49 89-245 0 0,-31-164-475 0 0,-20-61-9 0 0,0 0 1 0 0,1 0-1 0 0,-1 0 1 0 0,0 0-1 0 0,0 0 1 0 0,1 0-1 0 0,-1-1 0 0 0,0 1 1 0 0,0 0-1 0 0,0-1 1 0 0,0 1-1 0 0,1-1 1 0 0,-1 0-1 0 0,0 1 1 0 0,0-1-1 0 0,0 0 1 0 0,0 0-1 0 0,0 1 1 0 0,0-1-1 0 0,0 0 0 0 0,-1 0 1 0 0,1 0-1 0 0,0 0 1 0 0,0 0-1 0 0,-1 0 1 0 0,1 0-1 0 0,-1 0 1 0 0,1-1-1 0 0,-1 1 1 0 0,1 0-1 0 0,-1 0 0 0 0,0 0 1 0 0,1-1-1 0 0,-1 1 1 0 0,0 0-1 0 0,0 0 1 0 0,0-1-36 0 0,2-1 48 0 0,178-420 671 0 0,-161 390-1320 0 0,-5 8-3618 0 0,-13 24 833 0 0,0 1 1509 0 0,-1 0-2631 0 0,1 0 1072 0 0,-1 0-6435 0 0</inkml:trace>
  <inkml:trace contextRef="#ctx0" brushRef="#br0" timeOffset="985.993">313 1213 2312 0 0,'0'0'3097'0'0,"0"0"-934"0"0,0 0-373 0 0,0 0-31 0 0,0 0 24 0 0,0 0-27 0 0,0 0-137 0 0,0 0-226 0 0,0 0-177 0 0,0 0-132 0 0,0 0-134 0 0,33-6-114 0 0,103-20-97 0 0,39-3 2559 0 0,171-5-3298 0 0,-146 27-251 0 0,-114 6-4533 0 0,-83 3 2175 0 0,-3 4-8934 0 0,-3-3 4935 0 0</inkml:trace>
  <inkml:trace contextRef="#ctx0" brushRef="#br0" timeOffset="1536.61">868 1353 6113 0 0,'0'0'2191'0'0,"0"0"-278"0"0,0 0-129 0 0,0 0-7 0 0,0 0-98 0 0,0 0-202 0 0,0 0-262 0 0,0 0-261 0 0,0 0-198 0 0,0 0-184 0 0,0 0-128 0 0,0 0-72 0 0,0 0-65 0 0,-26 29-27 0 0,-77 89-12 0 0,64-62 264 0 0,35-42-309 0 0,1-6-79 0 0,0 0 1 0 0,1 0 0 0 0,-1 0-1 0 0,1 1 1 0 0,1-1-1 0 0,0 1 1 0 0,0-1 0 0 0,1 1-1 0 0,0 0 1 0 0,0-1-1 0 0,1 1 1 0 0,0 1-145 0 0,2-7 66 0 0,-1 0 0 0 0,1-1 0 0 0,0 1 0 0 0,0-1-1 0 0,0 1 1 0 0,0-1 0 0 0,0 0 0 0 0,0 0 0 0 0,1-1 0 0 0,-1 1 0 0 0,1 0 0 0 0,-1-1 0 0 0,1 0 0 0 0,-1 0 0 0 0,1 0-1 0 0,0-1 1 0 0,0 1 0 0 0,-1-1 0 0 0,1 0 0 0 0,0 0 0 0 0,0 0 0 0 0,0 0 0 0 0,-1-1 0 0 0,1 1 0 0 0,0-1-1 0 0,0 0 1 0 0,-1 0 0 0 0,1-1 0 0 0,-1 1 0 0 0,1-1 0 0 0,-1 0-66 0 0,23-12 79 0 0,-1-2 1 0 0,-1-1-1 0 0,0-1 0 0 0,-2-1 1 0 0,0-1-1 0 0,-1-1 0 0 0,0-1 0 0 0,-2 0 1 0 0,-1-2-1 0 0,-1 0 0 0 0,-1-1 1 0 0,-1-1-1 0 0,0-3-79 0 0,-7 17-19 0 0,0-1 0 0 0,-1 0 0 0 0,0 0-1 0 0,-1 0 1 0 0,0-1 0 0 0,-1 1 0 0 0,-1-1 0 0 0,0-1 0 0 0,-1 1 0 0 0,-1-1 0 0 0,0 1 0 0 0,-1-1-1 0 0,-1 1 1 0 0,0-1 0 0 0,-2-14 19 0 0,1 25-24 0 0,0 1-1 0 0,0-1 0 0 0,-1 0 1 0 0,1 0-1 0 0,-1 1 0 0 0,0-1 1 0 0,0 1-1 0 0,0 0 1 0 0,-1 0-1 0 0,1 0 0 0 0,-1 0 1 0 0,0 0-1 0 0,0 0 0 0 0,0 0 1 0 0,0 1-1 0 0,0 0 1 0 0,0-1-1 0 0,-1 1 0 0 0,1 1 1 0 0,-1-1-1 0 0,1 0 0 0 0,-1 1 1 0 0,0 0-1 0 0,0 0 1 0 0,0 0-1 0 0,1 0 0 0 0,-1 0 1 0 0,0 1-1 0 0,0 0 0 0 0,0 0 1 0 0,0 0-1 0 0,0 0 1 0 0,0 1-1 0 0,0-1 0 0 0,0 1 1 0 0,0 0-1 0 0,0 0 0 0 0,1 0 1 0 0,-1 1-1 0 0,0-1 1 0 0,1 1-1 0 0,-1 0 0 0 0,0 1 25 0 0,-8 7 6 0 0,0 1-1 0 0,1 0 1 0 0,1 1-1 0 0,0 0 1 0 0,0 0-1 0 0,1 1 1 0 0,1 0-1 0 0,0 1 0 0 0,1 0 1 0 0,0 0-1 0 0,1 1 1 0 0,1 0-1 0 0,0 0 1 0 0,1 0-1 0 0,1 0 1 0 0,0 1-1 0 0,1-1 1 0 0,1 1-1 0 0,0 0 1 0 0,1-1-1 0 0,2 12-5 0 0,1-16 24 0 0,0 0 0 0 0,1 0 0 0 0,0 0 0 0 0,1-1 0 0 0,1 0 0 0 0,-1 1 0 0 0,2-2 0 0 0,-1 1 0 0 0,1-1 0 0 0,1 0 0 0 0,-1-1 0 0 0,2 0 0 0 0,-1 0 0 0 0,1 0 0 0 0,0-1 0 0 0,0-1 0 0 0,1 1 0 0 0,0-2 0 0 0,0 1 0 0 0,1-1 0 0 0,0-1 0 0 0,-1 0 0 0 0,1 0 0 0 0,3-1-24 0 0,102 5-2307 0 0,-113-9 1834 0 0,0 0 0 0 0,-1 0 0 0 0,1 0-1 0 0,-1 0 1 0 0,1-1 0 0 0,-1 1 0 0 0,0-1 0 0 0,1 1 0 0 0,-1-1 0 0 0,0 0 0 0 0,0 0 0 0 0,0 0-1 0 0,0 0 1 0 0,-1-1 0 0 0,1 1 0 0 0,0 0 0 0 0,-1-1 0 0 0,0 1 0 0 0,1-1 0 0 0,-1 1 0 0 0,0-1-1 0 0,-1 0 1 0 0,1 0 473 0 0,7-11-6384 0 0,-2 5-1054 0 0</inkml:trace>
  <inkml:trace contextRef="#ctx0" brushRef="#br0" timeOffset="1857.95">1403 1147 8178 0 0,'0'0'2992'0'0,"0"0"-596"0"0,0 0-511 0 0,0 0-272 0 0,0 0-178 0 0,0 0-156 0 0,0 0-157 0 0,0 0-144 0 0,0 0-139 0 0,0 0-135 0 0,0 0-99 0 0,0 0-76 0 0,-11 35-112 0 0,-36 111-118 0 0,-4-28 236 0 0,46-108-516 0 0,-1 1 0 0 0,1-1-1 0 0,1 1 1 0 0,0-1 0 0 0,1 2 0 0 0,0-1-1 0 0,0 0 1 0 0,1 0 0 0 0,1 1 0 0 0,0-1-1 0 0,0 4-18 0 0,1-13 3 0 0,-1 2 1 0 0,0 0 0 0 0,1 0 0 0 0,-1 0-1 0 0,1 0 1 0 0,0 0 0 0 0,0 0 0 0 0,0 0 0 0 0,0 0-1 0 0,1 0 1 0 0,0 0 0 0 0,0 0 0 0 0,0 0-1 0 0,0 0 1 0 0,0-1 0 0 0,1 1 0 0 0,0 0-1 0 0,0-1 1 0 0,0 1 0 0 0,0-1 0 0 0,0 0 0 0 0,1 0-1 0 0,-1 0 1 0 0,1 0 0 0 0,0 0 0 0 0,0 0-1 0 0,0-1 1 0 0,0 1 0 0 0,1-1 0 0 0,-1 0-1 0 0,1 0 1 0 0,2 1-4 0 0,93 7 532 0 0,-88-11-519 0 0,-1-1 0 0 0,1 0-1 0 0,-1-1 1 0 0,1 0 0 0 0,-1-1 0 0 0,0 0-1 0 0,-1-1 1 0 0,1 0 0 0 0,-1 0-1 0 0,0-1 1 0 0,3-2-13 0 0,-9 6-230 0 0,0-1 1 0 0,0 0-1 0 0,0 0 0 0 0,0 0 0 0 0,-1 0 0 0 0,1 0 1 0 0,-1 0-1 0 0,0-1 0 0 0,0 1 0 0 0,0-1 0 0 0,0 0 1 0 0,0 1-1 0 0,-1-1 0 0 0,0 0 0 0 0,0 0 0 0 0,0 0 1 0 0,0 0-1 0 0,0 0 0 0 0,-1-3 230 0 0,0-1-1408 0 0,-2-17-3001 0 0,-5 10-4197 0 0,0 7 591 0 0</inkml:trace>
  <inkml:trace contextRef="#ctx0" brushRef="#br0" timeOffset="2102.681">1129 1423 10050 0 0,'0'0'2501'0'0,"0"0"-576"0"0,0 0-310 0 0,0 0-26 0 0,0 0-85 0 0,0 0-241 0 0,0 0-300 0 0,0 0-262 0 0,0 0-200 0 0,0 0-89 0 0,32-2-78 0 0,101-9-80 0 0,116-31-1600 0 0,-192 30-1870 0 0,-21 4-2906 0 0,-31 7 4807 0 0,15-4-9834 0 0</inkml:trace>
  <inkml:trace contextRef="#ctx0" brushRef="#br0" timeOffset="2553.067">2182 871 7298 0 0,'0'0'4091'0'0,"0"0"-1672"0"0,0 0-628 0 0,0 0-173 0 0,0 0-248 0 0,0 0-313 0 0,0 0-254 0 0,0 0-211 0 0,0 0-137 0 0,0 0-96 0 0,0 0-89 0 0,0 0-58 0 0,-35 6-33 0 0,-107 22-23 0 0,138-28-144 0 0,-1 0 0 0 0,1 1 0 0 0,0 0 0 0 0,0 0 1 0 0,0 0-1 0 0,0 1 0 0 0,0-1 0 0 0,0 1 0 0 0,0 0 0 0 0,1 0 0 0 0,-1 0 0 0 0,0 0 0 0 0,1 1 0 0 0,0-1 0 0 0,0 1 0 0 0,0 0 0 0 0,-3 3-12 0 0,-2 3 45 0 0,2-2-40 0 0,-1 0 0 0 0,1 0 1 0 0,0 0-1 0 0,1 0 1 0 0,-1 1-1 0 0,1 0 0 0 0,1 0 1 0 0,0 1-1 0 0,0-1 1 0 0,1 1-1 0 0,0 0 1 0 0,0 0-1 0 0,1 0 0 0 0,0 0 1 0 0,1 0-1 0 0,0 1 1 0 0,0 2-6 0 0,1-9 1 0 0,1-1 0 0 0,-1 1 1 0 0,1 0-1 0 0,0-1 1 0 0,0 1-1 0 0,0-1 0 0 0,0 1 1 0 0,0-1-1 0 0,1 1 1 0 0,-1-1-1 0 0,1 0 0 0 0,0 0 1 0 0,-1 0-1 0 0,1 0 1 0 0,0 0-1 0 0,0 0 0 0 0,0 0 1 0 0,1-1-1 0 0,-1 1 1 0 0,0-1-1 0 0,1 1 0 0 0,-1-1 1 0 0,0 0-1 0 0,1 0 1 0 0,0 0-1 0 0,-1 0 1 0 0,1 0-1 0 0,0-1 0 0 0,-1 1 1 0 0,1-1-1 0 0,0 0 1 0 0,0 0-2 0 0,93-2 516 0 0,-78-4-319 0 0,-1 0 0 0 0,1-1-1 0 0,-2-1 1 0 0,1-1 0 0 0,-1-1 0 0 0,-1 0-1 0 0,0-1 1 0 0,0 0 0 0 0,-1-1 0 0 0,0-1-1 0 0,6-8-195 0 0,36-47 351 0 0,-4-1 0 0 0,-2-3 0 0 0,7-21-352 0 0,-49 82-38 0 0,-1-1 0 0 0,0-1 1 0 0,-1 1-1 0 0,0-1 0 0 0,-1 0 1 0 0,-1 0-1 0 0,0-1 0 0 0,0 1 1 0 0,-2-1-1 0 0,1 0 0 0 0,-2 0 1 0 0,0 0-1 0 0,-1 0 1 0 0,0 0-1 0 0,-1 0 0 0 0,0 0 1 0 0,-1 0-1 0 0,-1 0 0 0 0,0 1 1 0 0,-1-1-1 0 0,-3-5 38 0 0,4 14-13 0 0,-1 1 1 0 0,1 0-1 0 0,-1 1 0 0 0,0-1 1 0 0,0 1-1 0 0,0-1 0 0 0,0 1 1 0 0,-1 0-1 0 0,1 1 0 0 0,-1-1 1 0 0,0 1-1 0 0,0 0 0 0 0,1 0 1 0 0,-2 0-1 0 0,1 1 0 0 0,0 0 1 0 0,0 0-1 0 0,0 0 0 0 0,-1 0 0 0 0,1 1 1 0 0,0 0-1 0 0,0 0 0 0 0,-1 1 1 0 0,1-1-1 0 0,0 1 0 0 0,0 0 1 0 0,-1 0-1 0 0,1 1 0 0 0,0 0 1 0 0,0 0-1 0 0,1 0 0 0 0,-1 0 1 0 0,0 1-1 0 0,1 0 0 0 0,-1 0 1 0 0,1 0-1 0 0,0 0 0 0 0,0 1 1 0 0,0-1-1 0 0,1 1 0 0 0,-1 0 1 0 0,1 1-1 0 0,0-1 0 0 0,-1 1 13 0 0,-10 11 26 0 0,1 0-1 0 0,0 0 1 0 0,1 1-1 0 0,0 1 0 0 0,2 0 1 0 0,0 1-1 0 0,1 0 1 0 0,1 0-1 0 0,0 1 1 0 0,2 0-1 0 0,0 0 0 0 0,2 1 1 0 0,0 0-1 0 0,1-1 1 0 0,1 1-1 0 0,1 0 0 0 0,1 1 1 0 0,1-1-1 0 0,1 3-25 0 0,0-11-1 0 0,2-1 0 0 0,-1 1 0 0 0,1 0 0 0 0,1-1 0 0 0,0 0 0 0 0,1 0 0 0 0,0 0 0 0 0,1-1 0 0 0,1 0 0 0 0,-1 0 0 0 0,2-1 0 0 0,-1 0-1 0 0,1 0 1 0 0,1-1 0 0 0,0 0 0 0 0,0-1 0 0 0,1 0 0 0 0,0 0 0 0 0,0-1 0 0 0,1-1 0 0 0,0 0 0 0 0,0 0 0 0 0,0-2 0 0 0,6 2 1 0 0,-10-3-194 0 0,0-1 0 0 0,1 0 0 0 0,-1-1-1 0 0,1 0 1 0 0,-1 0 0 0 0,1-1 0 0 0,-1 0 0 0 0,1-1 0 0 0,-1 1 0 0 0,1-2 0 0 0,-1 1 0 0 0,1-1-1 0 0,-1-1 195 0 0,60-39-6165 0 0,-48 21 2316 0 0,-7 6-1484 0 0,-2 0-2699 0 0</inkml:trace>
  <inkml:trace contextRef="#ctx0" brushRef="#br0" timeOffset="2834.367">2848 396 15035 0 0,'0'0'1200'0'0,"0"0"-242"0"0,0 0 5 0 0,0 0 76 0 0,0 0-11 0 0,0 0-110 0 0,-25 36-158 0 0,-81 113-212 0 0,45-46 77 0 0,54-87-561 0 0,0 0-1 0 0,1 1 1 0 0,1 0-1 0 0,1 0 1 0 0,1 0-1 0 0,0 1 1 0 0,1-1-1 0 0,1 1 1 0 0,0-1-1 0 0,3 18-63 0 0,-1-30 14 0 0,0 1 0 0 0,0 0 0 0 0,0-1 0 0 0,1 1 0 0 0,0-1 0 0 0,0 1 1 0 0,0-1-1 0 0,1 0 0 0 0,0 0 0 0 0,0 0 0 0 0,0 0 0 0 0,1-1 0 0 0,-1 1 0 0 0,1-1 0 0 0,0 0 0 0 0,0 0 0 0 0,1-1 0 0 0,-1 1 0 0 0,1-1 0 0 0,0 0 0 0 0,0 0 0 0 0,0 0 1 0 0,0 0-1 0 0,3 0-14 0 0,6 2-48 0 0,1 0 1 0 0,0 0-1 0 0,0-2 1 0 0,0 0-1 0 0,0 0 0 0 0,1-2 1 0 0,-1 0-1 0 0,7 0 48 0 0,-20-2-132 0 0,0 1 0 0 0,0-1 0 0 0,0 1 0 0 0,0-1 0 0 0,0 0 0 0 0,0 1 0 0 0,0-1-1 0 0,0 0 1 0 0,0 0 0 0 0,-1-1 0 0 0,1 1 0 0 0,0 0 0 0 0,-1 0 0 0 0,1-1 0 0 0,-1 1-1 0 0,1-1 1 0 0,-1 0 0 0 0,1 1 0 0 0,-1-1 0 0 0,0 0 0 0 0,0 0 0 0 0,0 0 0 0 0,0 0-1 0 0,0 0 1 0 0,0-1 132 0 0,5-16-4333 0 0,-2 3-4053 0 0,-3 8 742 0 0</inkml:trace>
  <inkml:trace contextRef="#ctx0" brushRef="#br0" timeOffset="3068.603">2443 749 9074 0 0,'0'0'4772'0'0,"0"0"-2524"0"0,0 0-725 0 0,0 0 125 0 0,0 0-70 0 0,0 0-218 0 0,0 0-215 0 0,0 0-225 0 0,33 5-153 0 0,104 12-93 0 0,5-20 673 0 0,61-36-1279 0 0,-132 23-2825 0 0,-55 13 255 0 0,-4 1-3317 0 0,-5-1-6042 0 0</inkml:trace>
  <inkml:trace contextRef="#ctx0" brushRef="#br0" timeOffset="4135.993">428 2 3385 0 0,'0'0'1709'0'0,"0"0"41"0"0,0 0 89 0 0,0 0 44 0 0,0 0-70 0 0,0 0-189 0 0,0 0-273 0 0,0 0-280 0 0,0 0-219 0 0,0 0-181 0 0,0 0-154 0 0,0 0-141 0 0,0 0-73 0 0,-22-1-22 0 0,-67 1 28 0 0,87 0-292 0 0,1 0 1 0 0,-1 0 0 0 0,1 0 0 0 0,-1 0 0 0 0,1 0 0 0 0,-1 0 0 0 0,1 0-1 0 0,-1 0 1 0 0,1 1 0 0 0,-1-1 0 0 0,1 0 0 0 0,0 1 0 0 0,-1-1 0 0 0,1 1 0 0 0,0 0-1 0 0,-1-1 1 0 0,1 1 0 0 0,0 0 0 0 0,0 0 0 0 0,0 0 0 0 0,0 0 0 0 0,-1 0-1 0 0,1 0 1 0 0,0 0 0 0 0,1 0 0 0 0,-1 1 0 0 0,0-1 0 0 0,0 0 0 0 0,0 0 0 0 0,1 1-1 0 0,-1-1 1 0 0,1 0 0 0 0,-1 1-18 0 0,-2 5 137 0 0,-13 35 366 0 0,1 2-1 0 0,2-1 0 0 0,3 1 0 0 0,1 1 1 0 0,2 0-1 0 0,2 0 0 0 0,1 0 0 0 0,3 1 1 0 0,2-1-1 0 0,4 19-502 0 0,39 243 998 0 0,-37-268-879 0 0,10 43 113 0 0,4 22 92 0 0,-4 0 0 0 0,-4 1 1 0 0,-4 18-325 0 0,-8-90 64 0 0,-2-1 0 0 0,-1 0 0 0 0,-1 0 0 0 0,-1 0 0 0 0,-3 0 0 0 0,0 0 0 0 0,-2-1 0 0 0,-1-1 1 0 0,-1 1-1 0 0,-2-2 0 0 0,-1 0 0 0 0,-2 0 0 0 0,0-1 0 0 0,-11 12-64 0 0,23-35 14 0 0,-5 8 14 0 0,0 0-1 0 0,-1 0 1 0 0,-1-1 0 0 0,0 0-1 0 0,0-1 1 0 0,-1-1-1 0 0,0 0 1 0 0,-1 0-1 0 0,0-1 1 0 0,-1-1 0 0 0,-4 2-28 0 0,17-9-54 0 0,0-1 1 0 0,0 1-1 0 0,0-1 1 0 0,0 1 0 0 0,-1-1-1 0 0,1 0 1 0 0,0 1 0 0 0,0-1-1 0 0,0 0 1 0 0,0 0-1 0 0,-1 0 1 0 0,1 0 0 0 0,0 0-1 0 0,0 0 1 0 0,0 0 0 0 0,-1 0-1 0 0,1-1 1 0 0,0 1 0 0 0,0 0-1 0 0,0-1 1 0 0,0 1-1 0 0,0-1 1 0 0,0 1 0 0 0,0-1-1 0 0,0 0 1 0 0,0 1 0 0 0,0-1-1 0 0,0 0 1 0 0,0 0 0 0 0,0 1-1 0 0,0-1 1 0 0,1 0-1 0 0,-1 0 1 0 0,0 0 0 0 0,1 0-1 0 0,-1 0 1 0 0,0 0 0 0 0,1 0-1 0 0,0 0 1 0 0,-1-1-1 0 0,1 1 1 0 0,-1 0 0 0 0,1 0-1 0 0,0 0 1 0 0,0 0 0 0 0,0-1-1 0 0,0 1 1 0 0,0 0 0 0 0,0 0-1 0 0,0 0 1 0 0,0 0-1 0 0,0-1 1 0 0,1 1 53 0 0,1-22-4750 0 0,5 3-4227 0 0,-1 9-3239 0 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2785 0 0,'0'0'2824'0'0,"0"0"-510"0"0,0 0-250 0 0,0 0-55 0 0,0 0-14 0 0,0 0-85 0 0,0 0-214 0 0,0 0-276 0 0,0 0-290 0 0,0 0-249 0 0,0 0-191 0 0,0-2-134 0 0,0-8-73 0 0,0 7-54 0 0,21 4 1940 0 0,73 21-393 0 0,108-22-845 0 0,50-1-717 0 0,-250-3-645 0 0,-6-3-5776 0 0,-8 7 1352 0 0,2 0-2403 0 0,3 0-3995 0 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6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13563 0 0,'0'0'2192'0'0,"0"0"-323"0"0,0 0-348 0 0,0 0-152 0 0,0 0-226 0 0,0 0-253 0 0,0 0-197 0 0,0 0-115 0 0,0 0 3 0 0,0 0 7 0 0,0 0-18 0 0,0 0-45 0 0,0 0-72 0 0,31 1-78 0 0,102 3-55 0 0,6-16 245 0 0,76-7-2266 0 0,-193 24-1334 0 0,-9 1-6102 0 0,-10-6-2537 0 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7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0 565 7034 0 0,'0'0'2433'0'0,"0"0"-224"0"0,0 0-206 0 0,0 0-87 0 0,0 0-186 0 0,0 0-307 0 0,0 0-321 0 0,0 0-262 0 0,0 0-205 0 0,0 0-135 0 0,0 0-38 0 0,0 0 15 0 0,0 0 36 0 0,7 2 40 0 0,206 24 2293 0 0,-61-25-5073 0 0,-98-1-436 0 0,-22-5-2059 0 0,-11-2-2658 0 0,-15 4 4039 0 0,3 0-3002 0 0</inkml:trace>
  <inkml:trace contextRef="#ctx0" brushRef="#br0" timeOffset="427.063">519 200 15595 0 0,'0'0'1179'0'0,"0"0"-220"0"0,0 0-189 0 0,0 0 10 0 0,0 0 25 0 0,0 0-53 0 0,0 0-73 0 0,0 0-83 0 0,0 0-94 0 0,0 0-74 0 0,0 0-60 0 0,-1 32-77 0 0,-1 101-46 0 0,14-44 109 0 0,-5-59-278 0 0,1 0 0 0 0,1 0 1 0 0,2 0-1 0 0,1-1 0 0 0,1-1 1 0 0,1 0-1 0 0,2-1 0 0 0,5 5-76 0 0,22-5 670 0 0,-13-71 230 0 0,104-275 154 0 0,-42 86-1254 0 0,-62 171-1756 0 0,-27 65-5100 0 0,-2 21-1039 0 0,-1-23 6762 0 0,0 7-7564 0 0</inkml:trace>
  <inkml:trace contextRef="#ctx0" brushRef="#br0" timeOffset="827.433">924 701 6281 0 0,'0'0'4036'0'0,"0"0"-2164"0"0,0 0-733 0 0,0 0 123 0 0,0 0 171 0 0,0 0-6 0 0,0 0-148 0 0,0 0-220 0 0,0 0-160 0 0,0 0-124 0 0,0 0-94 0 0,0 0-79 0 0,0 0-73 0 0,17 1-65 0 0,50 3-52 0 0,-65-4-369 0 0,1 0 0 0 0,-1 0 0 0 0,1 0 0 0 0,-1-1 0 0 0,1 1 0 0 0,-1-1 0 0 0,0 1-1 0 0,1-1 1 0 0,-1 0 0 0 0,0 0 0 0 0,1 0 0 0 0,-1 0 0 0 0,0 0 0 0 0,0-1-1 0 0,0 1 1 0 0,0-1 0 0 0,0 1 0 0 0,0-1 0 0 0,0 0 0 0 0,0 0 0 0 0,-1 0-1 0 0,1 1 1 0 0,-1-2-43 0 0,4-2 129 0 0,-2 1-90 0 0,0 0 0 0 0,0-1-1 0 0,0 1 1 0 0,0 0 0 0 0,-1-1-1 0 0,0 1 1 0 0,0-1 0 0 0,0 0-1 0 0,-1 0 1 0 0,1 0 0 0 0,-1 0-1 0 0,0 0 1 0 0,-1 0 0 0 0,1 0 0 0 0,-1 0-1 0 0,0 0 1 0 0,0 0 0 0 0,-1 0-1 0 0,0-4-38 0 0,-2 7-39 0 0,1-1 0 0 0,-1 1 0 0 0,0 1 0 0 0,1-1 1 0 0,-1 0-1 0 0,0 1 0 0 0,0-1 0 0 0,0 1 0 0 0,-1 0 0 0 0,1 0 0 0 0,0 0 0 0 0,0 1 0 0 0,0-1 0 0 0,-1 1 0 0 0,1-1 0 0 0,0 1 0 0 0,-1 0 0 0 0,1 1 1 0 0,0-1-1 0 0,-1 0 0 0 0,1 1 0 0 0,0 0 0 0 0,0 0 0 0 0,-1 0 0 0 0,1 0 0 0 0,0 0 39 0 0,-8 5-29 0 0,-1 0-1 0 0,1 1 1 0 0,0 0-1 0 0,1 1 1 0 0,0 0-1 0 0,0 1 1 0 0,1 0-1 0 0,0 0 1 0 0,0 1-1 0 0,1 0 1 0 0,0 0-1 0 0,1 1 1 0 0,0 0-1 0 0,1 1 1 0 0,0-1-1 0 0,1 1 1 0 0,1 0-1 0 0,-2 6 30 0 0,5-13 24 0 0,2 1 0 0 0,-1-1 0 0 0,0 0 0 0 0,1 0 0 0 0,0 0-1 0 0,0 0 1 0 0,1 0 0 0 0,-1 0 0 0 0,1 0 0 0 0,0 0 0 0 0,0-1 0 0 0,1 1 0 0 0,-1 0-1 0 0,1-1 1 0 0,0 0 0 0 0,0 0 0 0 0,1 0 0 0 0,-1 0 0 0 0,1 0 0 0 0,0-1 0 0 0,0 0-1 0 0,0 0 1 0 0,0 0 0 0 0,1 0 0 0 0,-1 0 0 0 0,1-1 0 0 0,-1 0 0 0 0,1 0 0 0 0,0 0-1 0 0,0-1 1 0 0,0 1 0 0 0,0-1 0 0 0,0 0 0 0 0,0-1 0 0 0,1 1 0 0 0,-1-1 0 0 0,0 0-1 0 0,0 0 1 0 0,0-1 0 0 0,1 0 0 0 0,3-1-24 0 0,88-12-535 0 0,-31-23-2553 0 0,-27 7-1726 0 0,14-11-8562 0 0,-40 31 9753 0 0</inkml:trace>
  <inkml:trace contextRef="#ctx0" brushRef="#br0" timeOffset="1070.428">1407 591 0 0 0,'0'0'3046'0'0,"0"0"-389"0"0,0 0-333 0 0,0 0-127 0 0,0 0-102 0 0,0 0-244 0 0,0 0-319 0 0,0 0-276 0 0,0 0-222 0 0,0 0-177 0 0,0 0-167 0 0,-16 33-182 0 0,-47 107-141 0 0,6-23 105 0 0,38-47-1763 0 0,19-70 484 0 0,0 0-195 0 0,-2-2-5726 0 0,-2-7 2755 0 0,3 6 1277 0 0,-1-1-1693 0 0</inkml:trace>
  <inkml:trace contextRef="#ctx0" brushRef="#br0" timeOffset="1262.452">1217 635 5153 0 0,'0'0'4700'0'0,"0"0"-1524"0"0,0 0-938 0 0,0 0-552 0 0,0 0-420 0 0,0 0-230 0 0,0 0-133 0 0,0 0-87 0 0,0 0-56 0 0,0 0-88 0 0,0 0-122 0 0,0 0-97 0 0,12 19-50 0 0,37 63-83 0 0,5-7 259 0 0,-46-64-729 0 0,1-1 0 0 0,0 0 0 0 0,0 0 1 0 0,1-1-1 0 0,1 0 0 0 0,0-1 0 0 0,0 0 1 0 0,0 0-1 0 0,1-1 0 0 0,0-1 0 0 0,1 0 1 0 0,-1-1-1 0 0,1 0 0 0 0,6 1 150 0 0,-4-5-2023 0 0,3 1-6005 0 0,-14-1-3175 0 0</inkml:trace>
  <inkml:trace contextRef="#ctx0" brushRef="#br0" timeOffset="3737.477">1594 1073 0 0 0,'0'0'460'0'0,"0"0"1198"0"0,0 0 390 0 0,0 0-75 0 0,0 0-182 0 0,0 0-218 0 0,0 0-158 0 0,0 0-97 0 0,0 0-118 0 0,15 2-96 0 0,47 7-86 0 0,5-28 1721 0 0,-30-1-1944 0 0,-2-2 0 0 0,0-1 0 0 0,-1-2 0 0 0,-2-1 0 0 0,-1-2 0 0 0,0-2-795 0 0,-10 12 251 0 0,13-17-70 0 0,-1 0 0 0 0,-2-3 0 0 0,-1 0 0 0 0,-2-2 0 0 0,-2-1 0 0 0,-1-1 0 0 0,-3-1 0 0 0,-1-1 0 0 0,-3-1 0 0 0,-1-1 0 0 0,-2-1-1 0 0,-2 0-180 0 0,-5 10-13 0 0,-1-1 0 0 0,-2-1 0 0 0,-1 1 0 0 0,-2 0 0 0 0,-3-17 13 0 0,2 51-23 0 0,-1 1 0 0 0,0 0 0 0 0,0 0 0 0 0,0-1 1 0 0,0 1-1 0 0,-1 0 0 0 0,1 0 0 0 0,-1-1 0 0 0,0 1 0 0 0,0 0 0 0 0,0 0 0 0 0,0 0 0 0 0,-1 0 0 0 0,1 0 0 0 0,-1 0 0 0 0,0 1 0 0 0,0-1 1 0 0,0 0-1 0 0,0 1 0 0 0,0-1 0 0 0,0 1 0 0 0,-1 0 0 0 0,1 0 0 0 0,-1 0 0 0 0,1 0 0 0 0,-1 0 0 0 0,0 1 0 0 0,0-1 0 0 0,0 1 1 0 0,0 0-1 0 0,0-1 0 0 0,0 1 0 0 0,0 1 0 0 0,-1-1 0 0 0,1 0 0 0 0,0 1 0 0 0,0 0 0 0 0,-1 0 0 0 0,1 0 0 0 0,0 0 0 0 0,0 0 0 0 0,-1 0 1 0 0,-2 2 22 0 0,-5 3-39 0 0,0 1 1 0 0,1 0 0 0 0,-1 0 0 0 0,1 2 0 0 0,1-1 0 0 0,-1 1 0 0 0,1 0-1 0 0,1 1 1 0 0,0 0 0 0 0,0 1 0 0 0,0-1 0 0 0,1 1 0 0 0,1 1 0 0 0,0-1-1 0 0,-2 6 39 0 0,-10 14 5 0 0,2 0-1 0 0,1 1 1 0 0,1 1-1 0 0,2 0 1 0 0,1 1-1 0 0,2 0 1 0 0,1 0-1 0 0,1 1 0 0 0,2 0 1 0 0,2 1-1 0 0,1-1 1 0 0,2 28-5 0 0,0-55 28 0 0,1 1 1 0 0,1-1-1 0 0,-1 1 1 0 0,1-1-1 0 0,0 1 0 0 0,1-1 1 0 0,0 0-1 0 0,0 0 1 0 0,0 0-1 0 0,1 0 1 0 0,0-1-1 0 0,1 0 1 0 0,-1 1-1 0 0,1-1 1 0 0,0-1-1 0 0,0 1 0 0 0,1-1 1 0 0,0 0-1 0 0,0 0 1 0 0,0-1-1 0 0,1 0 1 0 0,-1 0-1 0 0,1 0 1 0 0,0-1-1 0 0,0 0 0 0 0,0 0 1 0 0,0-1-1 0 0,1 0 1 0 0,-1 0-1 0 0,1 0 1 0 0,0-1-1 0 0,-1-1 1 0 0,8 1-29 0 0,-4-1 52 0 0,-1 0 1 0 0,0-1-1 0 0,0 0 1 0 0,0 0-1 0 0,-1-1 1 0 0,1 0-1 0 0,0-1 1 0 0,-1 0 0 0 0,1-1-1 0 0,2-1-52 0 0,7-5 59 0 0,1 0-1 0 0,-1-2 0 0 0,-1 0 1 0 0,0-1-1 0 0,-1-1 1 0 0,11-11-59 0 0,0 14-50 0 0,-18 34-38 0 0,-2 25 187 0 0,-8-44-88 0 0,0 0 0 0 0,-1 0 0 0 0,1 0 0 0 0,1 0 0 0 0,-1 0 0 0 0,1 0 0 0 0,-1 0 0 0 0,1 0 1 0 0,0 0-1 0 0,1 0 0 0 0,-1 0 0 0 0,1-1 0 0 0,-1 1 0 0 0,1 0 0 0 0,0-1 0 0 0,1 1 1 0 0,-1-1-1 0 0,0 0 0 0 0,1 0 0 0 0,0 0 0 0 0,0 0 0 0 0,0 0 0 0 0,0-1 0 0 0,0 1 1 0 0,0-1-1 0 0,1 0 0 0 0,-1 0 0 0 0,1 0 0 0 0,0 0 0 0 0,0-1 0 0 0,-1 1 0 0 0,1-1 0 0 0,0 0 1 0 0,2 0-12 0 0,5-1 59 0 0,0-2 1 0 0,0 1 0 0 0,0-1 0 0 0,0-1 0 0 0,0 0 0 0 0,0 0 0 0 0,0-1 0 0 0,-1-1 0 0 0,0 1 0 0 0,0-2 0 0 0,0 1 0 0 0,0-2-1 0 0,-1 1 1 0 0,0-1-60 0 0,9-5 59 0 0,20-12 10 0 0,104-51-10 0 0,-140 75-61 0 0,-1-1 1 0 0,1 1-1 0 0,0-1 0 0 0,0 1 1 0 0,0 0-1 0 0,-1-1 0 0 0,1 1 1 0 0,0 0-1 0 0,0 0 0 0 0,0 0 1 0 0,0 1-1 0 0,-1-1 0 0 0,1 0 1 0 0,0 1-1 0 0,0-1 0 0 0,-1 1 1 0 0,1-1-1 0 0,0 1 0 0 0,-1 0 1 0 0,1 0-1 0 0,0 0 0 0 0,-1 0 1 0 0,1 0-1 0 0,-1 0 0 0 0,0 0 1 0 0,1 0-1 0 0,-1 1 0 0 0,0-1 1 0 0,0 1-1 0 0,0-1 0 0 0,1 1 1 0 0,-2-1-1 0 0,1 1 0 0 0,0-1 1 0 0,0 1-1 0 0,0 0 0 0 0,-1 0 1 0 0,1-1-1 0 0,-1 1 0 0 0,0 0 1 0 0,1 0-1 0 0,-1-1 0 0 0,0 1 0 0 0,0 0 1 0 0,0 0-1 0 0,0 0 0 0 0,0 0 1 0 0,-1-1-1 0 0,1 1 0 0 0,0 0 1 0 0,-1 0 1 0 0,17 142-1215 0 0,-15-139-324 0 0,-1 2-4382 0 0,0-5 314 0 0,0-2-5733 0 0</inkml:trace>
  <inkml:trace contextRef="#ctx0" brushRef="#br0" timeOffset="5919.002">3229 933 0 0 0,'0'0'1624'0'0,"0"0"186"0"0,0 0 126 0 0,0 0-63 0 0,0 0-167 0 0,0 0-177 0 0,0 0-151 0 0,0 0-89 0 0,0 0-91 0 0,0 0-71 0 0,0 0-44 0 0,0-5-59 0 0,-1-38 1630 0 0,0 21-2039 0 0,0 0 1 0 0,2-1-1 0 0,0 1 0 0 0,2 0 0 0 0,0 0 1 0 0,1 1-1 0 0,1-1 0 0 0,2-1-615 0 0,1 5 71 0 0,2-1 0 0 0,0 2 0 0 0,0-1 0 0 0,2 1 0 0 0,0 1 0 0 0,1 0 0 0 0,0 1 0 0 0,2 1 0 0 0,0 0 0 0 0,0 0 0 0 0,1 2 0 0 0,1 0 0 0 0,12-7-71 0 0,-29 18-2 0 0,1 0 0 0 0,0 0 0 0 0,0 0 0 0 0,0 0 0 0 0,1 0 0 0 0,-1 0 0 0 0,0 0 0 0 0,0 1 0 0 0,0-1 0 0 0,1 0 0 0 0,-1 1-1 0 0,0-1 1 0 0,1 1 0 0 0,-1-1 0 0 0,0 1 0 0 0,1 0 0 0 0,-1-1 0 0 0,1 1 0 0 0,-1 0 0 0 0,1 0 0 0 0,-1 0 0 0 0,1 0 0 0 0,-1 0 0 0 0,0 0 0 0 0,1 1 0 0 0,-1-1-1 0 0,1 0 1 0 0,-1 1 0 0 0,0-1 0 0 0,1 1 0 0 0,-1-1 0 0 0,0 1 0 0 0,1 0 0 0 0,-1 0 0 0 0,0 0 0 0 0,0-1 0 0 0,0 1 0 0 0,0 0 0 0 0,0 0 0 0 0,0 0 0 0 0,0 1-1 0 0,0-1 1 0 0,0 0 0 0 0,0 0 0 0 0,-1 0 0 0 0,1 1 0 0 0,0-1 0 0 0,-1 0 0 0 0,1 1 0 0 0,-1-1 0 0 0,0 0 0 0 0,1 1 0 0 0,-1-1 0 0 0,0 1 0 0 0,0-1 0 0 0,0 1-1 0 0,0-1 1 0 0,0 0 0 0 0,0 1 0 0 0,0 0 2 0 0,-8 160 86 0 0,8-78-62 0 0,0-83-23 0 0,0 0 1 0 0,-1-1-1 0 0,1 1 1 0 0,0 0-1 0 0,0 0 1 0 0,0 0-1 0 0,0-1 1 0 0,0 1-1 0 0,0 0 1 0 0,0 0-1 0 0,0 0 1 0 0,0-1 0 0 0,0 1-1 0 0,0 0 1 0 0,0 0-1 0 0,1 0 1 0 0,-1-1-1 0 0,0 1 1 0 0,0 0-1 0 0,1 0 1 0 0,-1-1-1 0 0,1 1 1 0 0,-1 0 0 0 0,1-1-1 0 0,-1 1 1 0 0,1-1-1 0 0,-1 1 1 0 0,1 0-1 0 0,-1-1 1 0 0,1 1-1 0 0,0-1 1 0 0,-1 0-1 0 0,1 1 1 0 0,0-1-1 0 0,0 1 1 0 0,-1-1 0 0 0,1 0-1 0 0,0 0 1 0 0,0 1-1 0 0,-1-1 1 0 0,1 0-1 0 0,0 0 1 0 0,0 0-1 0 0,0 0 1 0 0,-1 0-1 0 0,1 0 1 0 0,0 0-1 0 0,0 0 1 0 0,0 0 0 0 0,-1 0-1 0 0,1-1 1 0 0,0 1-2 0 0,37-22 173 0 0,-36 20-174 0 0,85-83 107 0 0,68-69-126 0 0,-125 135-164 0 0,-30 45 104 0 0,-16 111 171 0 0,20-29 20 0 0,23-79-1329 0 0,-14-27-2764 0 0,1-2-4499 0 0,-10 0 6004 0 0,0 0-7703 0 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24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0 340 7682 0 0,'0'0'1923'0'0,"0"0"28"0"0,0 0-44 0 0,0 0-17 0 0,0 0-126 0 0,0 0-292 0 0,0 0-323 0 0,0 0-289 0 0,0 0-199 0 0,0 0-149 0 0,0 0-110 0 0,0 0-96 0 0,0 11 215 0 0,12 151 1855 0 0,-1 622-478 0 0,-10-261-1797 0 0,-4-416-59 0 0,1-96-3852 0 0,-2-22-8200 0 0,4 7 677 0 0</inkml:trace>
  <inkml:trace contextRef="#ctx0" brushRef="#br0" timeOffset="2376.465">216 1691 2272 0 0,'0'0'1629'0'0,"0"0"-374"0"0,0 0-211 0 0,0 0 74 0 0,0 0 103 0 0,0 0-9 0 0,0 0-179 0 0,0 0-248 0 0,0 0-222 0 0,0 0-120 0 0,0 0-109 0 0,-7 20-74 0 0,-21 62-26 0 0,13 5 462 0 0,4-18-74 0 0,10-48-510 0 0,-2 0 0 0 0,-1 0 0 0 0,-1 0 0 0 0,0 0 0 0 0,-2-1 0 0 0,-5 13-112 0 0,0-24 3144 0 0,13-41-874 0 0,0 28-2650 0 0,60-182 1820 0 0,8-2-377 0 0,-53 240-1044 0 0,15 135 66 0 0,-16-128-65 0 0,13-85 616 0 0,86-194-185 0 0,-88 169-368 0 0,-14 65-222 0 0,-4 12 217 0 0,-1 1-1 0 0,-2-1 0 0 0,-1 1 1 0 0,-1 1-1 0 0,-1-1 1 0 0,-1 19-78 0 0,3 36 82 0 0,5-42-1245 0 0,0-33-4377 0 0,6-4-7105 0 0,-13-3 7361 0 0</inkml:trace>
  <inkml:trace contextRef="#ctx0" brushRef="#br0" timeOffset="2676.093">705 1945 3321 0 0,'0'0'2896'0'0,"0"0"-665"0"0,0 0-401 0 0,0 0-157 0 0,0 0-133 0 0,0 0-198 0 0,0 0-272 0 0,0 0-216 0 0,0 0-138 0 0,0 0-64 0 0,0 0-6 0 0,0 0-13 0 0,0 0-45 0 0,-5 30-54 0 0,-14 88-10 0 0,19-117-508 0 0,-1 0 1 0 0,1-1-1 0 0,-1 1 0 0 0,1 0 1 0 0,-1 0-1 0 0,1-1 0 0 0,-1 1 1 0 0,1 0-1 0 0,-1 0 0 0 0,1 0 1 0 0,0 0-1 0 0,0 0 0 0 0,-1-1 1 0 0,1 1-1 0 0,0 0 1 0 0,0 0-1 0 0,0 0 0 0 0,0 0 1 0 0,0 0-1 0 0,0 0 0 0 0,0 0 1 0 0,1 0-1 0 0,-1 0 0 0 0,0 0 1 0 0,0-1-1 0 0,1 1 1 0 0,-1 0-1 0 0,0 0 0 0 0,1 0 1 0 0,-1 0-1 0 0,1-1 0 0 0,-1 1 1 0 0,1 0-1 0 0,-1-1 0 0 0,1 1 1 0 0,0 0-1 0 0,-1-1 0 0 0,1 1 1 0 0,0 0-1 0 0,0-1 1 0 0,-1 1-1 0 0,1-1 0 0 0,0 0 1 0 0,0 1-1 0 0,0-1 0 0 0,0 0 1 0 0,-1 1-1 0 0,1-1 0 0 0,0 0 1 0 0,0 0-1 0 0,0 0 0 0 0,0 1 1 0 0,0-1-1 0 0,0 0 1 0 0,0-1-1 0 0,0 1-16 0 0,4 0 165 0 0,2 0-41 0 0,1 0-1 0 0,-1-1 1 0 0,1 0 0 0 0,0 0-1 0 0,-1 0 1 0 0,1-1-1 0 0,-1-1 1 0 0,0 1-1 0 0,0-1 1 0 0,0 0-1 0 0,0 0 1 0 0,0-1-1 0 0,-1 0 1 0 0,1-1 0 0 0,-1 1-1 0 0,0-1 1 0 0,-1 0-1 0 0,1 0 1 0 0,-1-1-1 0 0,0 0 1 0 0,0 0-1 0 0,-1 0 1 0 0,1 0-1 0 0,-2-1 1 0 0,1 0-1 0 0,-1 0 1 0 0,0 0 0 0 0,0 0-1 0 0,0 0 1 0 0,-1 0-1 0 0,-1-1 1 0 0,1 1-1 0 0,-1-1-123 0 0,-1 5-34 0 0,0 1 0 0 0,0-1 0 0 0,-1 1 0 0 0,1-1 0 0 0,-1 1 1 0 0,1-1-1 0 0,-1 1 0 0 0,0-1 0 0 0,0 1 0 0 0,0 0 0 0 0,0 0 0 0 0,0-1 0 0 0,-1 1 0 0 0,1 0 0 0 0,-1 0 0 0 0,1 0 0 0 0,-1 0 0 0 0,0 0 0 0 0,0 1 0 0 0,0-1 0 0 0,0 0 0 0 0,0 1 0 0 0,0 0 0 0 0,0-1 0 0 0,0 1 0 0 0,-1 0 0 0 0,1 0 0 0 0,0 0 1 0 0,-1 0-1 0 0,1 1 0 0 0,-1-1 0 0 0,1 1 0 0 0,-1-1 0 0 0,1 1 0 0 0,-1 0 0 0 0,1 0 0 0 0,-1 0 0 0 0,1 0 0 0 0,-2 1 34 0 0,-51 8-3877 0 0,22 10-6778 0 0,25-14 303 0 0</inkml:trace>
  <inkml:trace contextRef="#ctx0" brushRef="#br0" timeOffset="6554.998">256 60 0 0 0,'0'0'1276'0'0,"0"0"99"0"0,0 0 128 0 0,0 0 162 0 0,0 0 43 0 0,0 0-153 0 0,0 0-313 0 0,0 0-352 0 0,0 0-273 0 0,0 0-205 0 0,0 0-96 0 0,0 13 827 0 0,-18 107 1740 0 0,12-78-2525 0 0,-2 0-1 0 0,-1 0 1 0 0,-2-1 0 0 0,-13 32-358 0 0,1-12 288 0 0,23-60-211 0 0,0-1 53 0 0,0 0 64 0 0,0 0 84 0 0,0 0 103 0 0,0 0 98 0 0,0-12 1008 0 0,39-128-627 0 0,-23 90-772 0 0,-6 16-27 0 0,1 0 0 0 0,2 0 0 0 0,2 1 0 0 0,0 1 1 0 0,7-7-62 0 0,0 86-65 0 0,-10 144 467 0 0,4-143-339 0 0,17-71 794 0 0,68-171-422 0 0,-44 102-466 0 0,-48 78 83 0 0,-6 18-680 0 0,-3 6 612 0 0,5 226 727 0 0,4-123-300 0 0,-9-112-378 0 0,0-1 14 0 0,0 0 10 0 0,0 0 12 0 0,0 0 5 0 0,0 0 10 0 0,0 0 22 0 0,0 0 4 0 0,0 0-14 0 0,0 0-15 0 0,0 0-9 0 0,0 0-5 0 0,0 0 6 0 0,0 0 6 0 0,0 0-26 0 0,0 0-17 0 0,0 0-26 0 0,1-17-3163 0 0,0 11-1701 0 0,1 2-4106 0 0,-2 1 5 0 0</inkml:trace>
  <inkml:trace contextRef="#ctx0" brushRef="#br0" timeOffset="8340.271">711 281 0 0 0,'0'0'1087'0'0,"0"0"-98"0"0,0 0-135 0 0,0 0-49 0 0,0 0 32 0 0,0 0 55 0 0,0 0 41 0 0,0 0 18 0 0,-3 8-24 0 0,1-2-785 0 0,-3 8 376 0 0,-1 0 0 0 0,2 0 0 0 0,0 0-1 0 0,1 1 1 0 0,1-1 0 0 0,0 1 0 0 0,0 0-1 0 0,2 0 1 0 0,0 0 0 0 0,1 2-518 0 0,1-14 173 0 0,0-1-1 0 0,0 1 1 0 0,1-1 0 0 0,-1 0 0 0 0,1 0 0 0 0,0 0-1 0 0,0 0 1 0 0,0 0 0 0 0,0-1 0 0 0,0 1-1 0 0,0-1 1 0 0,0 0 0 0 0,0 0 0 0 0,0 0-1 0 0,1 0 1 0 0,-1-1 0 0 0,0 1 0 0 0,0-1 0 0 0,1 0-1 0 0,-1 0 1 0 0,1 0 0 0 0,-1 0 0 0 0,0-1-1 0 0,0 1 1 0 0,1-1 0 0 0,-1 0 0 0 0,0 0 0 0 0,0 0-1 0 0,1-1-172 0 0,4-1 177 0 0,1-1-1 0 0,-2 0 1 0 0,1-1-1 0 0,0 0 0 0 0,-1 0 1 0 0,0 0-1 0 0,0-1 1 0 0,0 0-1 0 0,-1-1 0 0 0,0 1 1 0 0,0-1-1 0 0,-1 0 1 0 0,0-1-1 0 0,3-5-176 0 0,-7 11-3 0 0,0 0-1 0 0,0 0 1 0 0,0 0-1 0 0,0 0 1 0 0,-1 0-1 0 0,1 0 1 0 0,-1 0-1 0 0,0 0 1 0 0,1 0-1 0 0,-1 0 1 0 0,0 0-1 0 0,0 0 1 0 0,0 0-1 0 0,-1-1 1 0 0,1 1 0 0 0,0 0-1 0 0,-1 0 1 0 0,0 0-1 0 0,1 0 1 0 0,-1 0-1 0 0,0 0 1 0 0,0 0-1 0 0,0 1 1 0 0,0-1-1 0 0,0 0 1 0 0,0 0-1 0 0,-1 1 1 0 0,1-1-1 0 0,-1 1 1 0 0,1-1-1 0 0,-1 1 1 0 0,1-1-1 0 0,-1 1 1 0 0,0 0-1 0 0,0 0 1 0 0,0 0 0 0 0,1 0-1 0 0,-1 0 1 0 0,0 0-1 0 0,0 1 1 0 0,0-1-1 0 0,0 1 1 0 0,-1-1-1 0 0,-1 1 4 0 0,-96 2-6808 0 0,63 13-1670 0 0,27-8 2842 0 0</inkml:trace>
  <inkml:trace contextRef="#ctx0" brushRef="#br0" timeOffset="18547.97">1346 1 0 0 0,'0'0'1030'0'0,"0"0"447"0"0,0 0-7 0 0,0 0-211 0 0,0 0-178 0 0,0 0-138 0 0,0 0-143 0 0,0 0-71 0 0,0 0-111 0 0,-10 0 4535 0 0,-69 89-1050 0 0,-165 283-1900 0 0,211-324-2136 0 0,-84 94 75 0 0,108-133-570 0 0,11-6-6999 0 0,15-13-4966 0 0,-13 9 11566 0 0</inkml:trace>
  <inkml:trace contextRef="#ctx0" brushRef="#br0" timeOffset="19075.576">1333 292 0 0 0,'0'0'943'0'0,"0"0"469"0"0,0 0 120 0 0,0 0 110 0 0,0 0 117 0 0,0 0-18 0 0,0 0-201 0 0,0 0-277 0 0,0 0-251 0 0,0 0-170 0 0,0 0-57 0 0,0 0-19 0 0,-13 19 2126 0 0,-107 172 1516 0 0,106-125-3703 0 0,15-64-659 0 0,1 0-1 0 0,0 0 1 0 0,0-1 0 0 0,0 1-1 0 0,-1-1 1 0 0,1 1-1 0 0,1-1 1 0 0,-1 0 0 0 0,0 0-1 0 0,0 0 1 0 0,0 0-1 0 0,1 0 1 0 0,-1 0 0 0 0,0-1-1 0 0,1 1 1 0 0,-1-1-1 0 0,0 1 1 0 0,1-1 0 0 0,-1 0-1 0 0,1 0 1 0 0,-1 0-1 0 0,1 0 1 0 0,-1-1 0 0 0,0 1-1 0 0,2-1-45 0 0,0 1 63 0 0,125-38 511 0 0,-51-2-2336 0 0,-70 24-5100 0 0,-3-3-3697 0 0,-4 14 6241 0 0,-1 1 2800 0 0</inkml:trace>
  <inkml:trace contextRef="#ctx0" brushRef="#br0" timeOffset="19392.027">1545 263 0 0 0,'0'0'523'0'0,"0"0"862"0"0,0 0 180 0 0,0 0 40 0 0,0 0 97 0 0,0 0 26 0 0,0 0-30 0 0,0 0-80 0 0,0 0-139 0 0,0 0-132 0 0,0 0-148 0 0,0 0-148 0 0,0 0-103 0 0,-12 15-77 0 0,-38 50-72 0 0,-9 50 2524 0 0,50-90-2876 0 0,-69 216 1029 0 0,71-216-1445 0 0,-39 114-2860 0 0,45-134 2102 0 0,1 3-8343 0 0,0-6 4000 0 0,0-2-2029 0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53.5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3879 645 0 0 0,'-209'-131'329'0'0,"160"103"-49"0"0,0 2 0 0 0,-2 3-1 0 0,0 1 1 0 0,-1 3 0 0 0,-2 2-1 0 0,1 2 1 0 0,-20-1-280 0 0,-94-13 591 0 0,0 7 0 0 0,-2 8 1 0 0,0 7-1 0 0,-144 13-591 0 0,104 6 1516 0 0,1 8-1 0 0,1 10 1 0 0,-95 29-1516 0 0,235-45 214 0 0,0 3 0 0 0,2 2-1 0 0,0 3 1 0 0,1 3 0 0 0,2 3-1 0 0,1 2 1 0 0,1 4-1 0 0,2 1 1 0 0,1 4 0 0 0,2 1-1 0 0,2 3 1 0 0,2 2 0 0 0,1 3-1 0 0,3 2 1 0 0,1 3-214 0 0,23-23 26 0 0,1 1-1 0 0,2 1 1 0 0,1 1-1 0 0,1 1 1 0 0,2 1-1 0 0,1 0 1 0 0,2 1-1 0 0,1 0 1 0 0,3 1 0 0 0,0 0-1 0 0,3 1 1 0 0,-1 15-26 0 0,5-23 23 0 0,2 1 0 0 0,1 0 0 0 0,1-1 0 0 0,2 1 0 0 0,1-1 1 0 0,1 0-1 0 0,2 0 0 0 0,1-1 0 0 0,1 0 0 0 0,2 0 0 0 0,8 14-23 0 0,4-3 148 0 0,1-2 0 0 0,2-1 0 0 0,1-1 0 0 0,2-1 0 0 0,1-2 0 0 0,2-1 0 0 0,1-1 0 0 0,2-2-1 0 0,1-2 1 0 0,1-1 0 0 0,1-2 0 0 0,1-2 0 0 0,0-1 0 0 0,2-2 0 0 0,1-2 0 0 0,0-2-1 0 0,1-2 1 0 0,7 0-148 0 0,106 17 464 0 0,1-7-1 0 0,1-6 1 0 0,0-7 0 0 0,1-8-1 0 0,121-14-463 0 0,48-12 304 0 0,-2-13 0 0 0,20-19-304 0 0,-204 28 42 0 0,-2-5 0 0 0,-1-7-1 0 0,34-19-41 0 0,-107 33 17 0 0,0-3 0 0 0,-2-3-1 0 0,-2-3 1 0 0,-1-3-1 0 0,-2-2 1 0 0,-1-3 0 0 0,24-25-17 0 0,-59 48-9 0 0,0-2 1 0 0,-1 0-1 0 0,-1-2 1 0 0,-2 0-1 0 0,0-1 0 0 0,-1-2 1 0 0,-2 0-1 0 0,-1 0 1 0 0,-1-2-1 0 0,-1 0 1 0 0,-2 0-1 0 0,-1-1 1 0 0,-1-1-1 0 0,-1 0 1 0 0,-2 0-1 0 0,-2-1 1 0 0,0 1-1 0 0,-2-1 1 0 0,-2 0-1 0 0,-2-27 9 0 0,-6 31-50 0 0,-2-1 0 0 0,-2 2 1 0 0,0-1-1 0 0,-2 1 0 0 0,-1 1 0 0 0,-1 1 1 0 0,-1 0-1 0 0,-1 1 0 0 0,-1 0 0 0 0,-1 2 1 0 0,-1 0-1 0 0,-2 1 0 0 0,0 1 0 0 0,0 1 1 0 0,-2 1-1 0 0,-15-8 50 0 0,-29-15-109 0 0,-1 2-1 0 0,-2 4 1 0 0,-2 2 0 0 0,-1 4 0 0 0,-1 4 0 0 0,-1 2-1 0 0,-2 4 1 0 0,1 3 0 0 0,-7 3 109 0 0,-162-18-91 0 0,-2 11 1 0 0,-1 11-1 0 0,1 10 1 0 0,-1 12-1 0 0,2 10 1 0 0,1 11-1 0 0,-61 24 91 0 0,171-31 5 0 0,2 7 0 0 0,1 6 0 0 0,-72 33-5 0 0,136-43-5 0 0,2 2 0 0 0,0 3 0 0 0,3 3-1 0 0,1 3 1 0 0,2 2 0 0 0,2 3 0 0 0,-21 23 5 0 0,55-45-1 0 0,1 1 0 0 0,2 1 0 0 0,0 0-1 0 0,2 2 1 0 0,0 1 0 0 0,3 0 0 0 0,0 1 0 0 0,-7 19 1 0 0,18-33 5 0 0,0 1 1 0 0,0-1-1 0 0,2 1 1 0 0,0 0 0 0 0,1 0-1 0 0,1 0 1 0 0,0 0-1 0 0,1 1 1 0 0,1-1-1 0 0,1 0 1 0 0,0 1 0 0 0,2-1-1 0 0,0 0 1 0 0,0 0-1 0 0,2-1 1 0 0,0 1-1 0 0,7 14-5 0 0,11 9 94 0 0,2-1-1 0 0,2-1 0 0 0,1-1 0 0 0,2-2 0 0 0,1-1 0 0 0,2-1 0 0 0,1-2 0 0 0,1-1 0 0 0,2-2 0 0 0,1-2 0 0 0,1-1 1 0 0,1-2-1 0 0,1-2 0 0 0,1-1 0 0 0,43 13-93 0 0,1-2 272 0 0,0-4 0 0 0,2-4 0 0 0,1-4 0 0 0,0-4 0 0 0,1-3 0 0 0,1-5 0 0 0,28-3-272 0 0,109-7 781 0 0,-1-11 0 0 0,72-19-781 0 0,144-32 459 0 0,-213 19-134 0 0,191-64-325 0 0,-357 93 5 0 0,-1-4 0 0 0,-1-2 0 0 0,0-3 0 0 0,-2-2 1 0 0,-2-3-1 0 0,-1-3 0 0 0,-1-2 0 0 0,-2-2 0 0 0,-1-3 0 0 0,-3-2 0 0 0,-1-2 0 0 0,-2-3-5 0 0,-27 21-53 0 0,-2 0 0 0 0,0-1-1 0 0,-2-1 1 0 0,-1-1 0 0 0,-2 0 0 0 0,0-1-1 0 0,-3 0 1 0 0,0-1 0 0 0,-2 0-1 0 0,-1-1 1 0 0,-2 1 0 0 0,-1-1-1 0 0,-2-1 1 0 0,-1 1 0 0 0,-1 0 0 0 0,-2 0-1 0 0,-2 0 1 0 0,0 0 0 0 0,-3 1-1 0 0,0-1 1 0 0,-2 1 0 0 0,-2 1-1 0 0,-1 0 1 0 0,-1 0 0 0 0,-1 2 0 0 0,-2-1-1 0 0,-1 2 1 0 0,-1 0 0 0 0,-5-3 53 0 0,-13-15-133 0 0,-2 1 1 0 0,-2 2-1 0 0,-2 2 0 0 0,-2 2 1 0 0,-2 2-1 0 0,-1 1 1 0 0,-1 3-1 0 0,-2 2 1 0 0,-43-19 132 0 0,8 10-135 0 0,-1 4 0 0 0,-2 3 0 0 0,-1 5 0 0 0,-1 3 1 0 0,-78-10 134 0 0,19 15-121 0 0,-1 7 0 0 0,0 6-1 0 0,0 7 1 0 0,0 7 0 0 0,1 5 0 0 0,0 8 0 0 0,1 6 0 0 0,2 6 0 0 0,-137 50 121 0 0,194-53-78 0 0,1 4 1 0 0,2 3-1 0 0,2 5 0 0 0,-76 48 78 0 0,119-62-81 0 0,2 1 0 0 0,1 2-1 0 0,1 1 1 0 0,1 2 0 0 0,2 2 0 0 0,2 1 0 0 0,1 1 0 0 0,2 2-1 0 0,1 1 1 0 0,-8 19 81 0 0,15-20-376 0 0,2 2-1 0 0,2-1 1 0 0,2 2 0 0 0,1 0-1 0 0,3 1 1 0 0,1 0 0 0 0,2 1-1 0 0,2-1 1 0 0,2 2-1 0 0,2-1 377 0 0,2-6-766 0 0,1 0 0 0 0,2-1-1 0 0,1 1 1 0 0,3-1 0 0 0,0 0-1 0 0,3-1 1 0 0,1 0 0 0 0,2 0 0 0 0,1-1-1 0 0,1-1 1 0 0,19 29 766 0 0,-1-14-595 0 0,3-1 0 0 0,1-2 0 0 0,3-1 0 0 0,1-2 0 0 0,2-2 0 0 0,2-2 0 0 0,14 7 595 0 0,23 15 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3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0 0 0,'0'0'777'0'0,"0"0"488"0"0,0 0 292 0 0,0 0 241 0 0,0 0 112 0 0,0 0-87 0 0,0 0-257 0 0,0 0-286 0 0,0 0-213 0 0,0 0-143 0 0,0 0-79 0 0,3 0-44 0 0,80-7 5173 0 0,8 0-4096 0 0,159-12 164 0 0,-225 17-1803 0 0,-33 0-2177 0 0,-11 14-5225 0 0,7-2-4172 0 0,10-9 6025 0 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5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1 193 4065 0 0,'0'0'2723'0'0,"0"0"-1356"0"0,0 0-375 0 0,0 0 235 0 0,0 0 312 0 0,0 0 120 0 0,0 0-150 0 0,0 0-281 0 0,0 0-256 0 0,0 0-125 0 0,0 0-48 0 0,9 0-68 0 0,196 7 3683 0 0,-153 1-4207 0 0,0-3 0 0 0,0-1 0 0 0,1-3 0 0 0,28-5-207 0 0,1-8 370 0 0,-15 2-2809 0 0,-23 7-7247 0 0,-42 6 766 0 0,-2-2 4695 0 0</inkml:trace>
  <inkml:trace contextRef="#ctx0" brushRef="#br0" timeOffset="342.01">52 403 5433 0 0,'0'0'2375'0'0,"0"0"-557"0"0,0 0-263 0 0,0 0 81 0 0,0 0 42 0 0,0 0-207 0 0,0 0-279 0 0,0 0-298 0 0,0 0-234 0 0,0 0-129 0 0,0 0-58 0 0,0 0-3 0 0,2 5 36 0 0,-1-3-406 0 0,1 0-1 0 0,-1 1 0 0 0,0-1 0 0 0,1 0 0 0 0,0 0 0 0 0,-1 0 1 0 0,1 0-1 0 0,0 0 0 0 0,0 0 0 0 0,0-1 0 0 0,0 1 0 0 0,0-1 1 0 0,1 1-1 0 0,-1-1 0 0 0,0 0 0 0 0,1 0 0 0 0,-1 0 0 0 0,1 0 1 0 0,-1 0-1 0 0,1 0 0 0 0,-1-1 0 0 0,1 1 0 0 0,0-1 0 0 0,-1 0 1 0 0,1 0-1 0 0,0 0 0 0 0,-1 0 0 0 0,1 0-99 0 0,179 0 1894 0 0,39-26-2625 0 0,-181 17-2505 0 0,-28 3-1427 0 0,1-1-4756 0 0,-10 4 2105 0 0</inkml:trace>
  <inkml:trace contextRef="#ctx0" brushRef="#br0" timeOffset="877.128">334 5 10346 0 0,'0'0'1118'0'0,"0"0"45"0"0,0 0 133 0 0,0 0 151 0 0,0 0-5 0 0,0 0-178 0 0,0 0-268 0 0,0 0-246 0 0,0 0-157 0 0,0 0-128 0 0,0 0-111 0 0,0 0-78 0 0,0 0-76 0 0,-4 0-35 0 0,-8-5 40 0 0,23 11 469 0 0,134 63 1204 0 0,-111-49-1800 0 0,-1 0 0 0 0,-1 3 0 0 0,-1 0-1 0 0,-2 2 1 0 0,3 4-78 0 0,-28-26 8 0 0,-1 1 0 0 0,1 0 0 0 0,-1 0 0 0 0,1 0-1 0 0,-1 0 1 0 0,0 0 0 0 0,-1 1 0 0 0,1-1-1 0 0,-1 1 1 0 0,0 0 0 0 0,0 0 0 0 0,0 0 0 0 0,-1 0-1 0 0,1 0 1 0 0,-1 0 0 0 0,-1 0 0 0 0,1 0 0 0 0,-1 0-1 0 0,0 5-7 0 0,-39 38 358 0 0,-69 84 95 0 0,-83 85 354 0 0,151-172-883 0 0,31-25-327 0 0,8-11-5001 0 0,2-9-323 0 0,2 2 2677 0 0,-2-1-4 0 0,0 0-6019 0 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5625 0 0,'0'0'2249'0'0,"0"0"-104"0"0,0 0-60 0 0,0 0-78 0 0,0 0-181 0 0,0 0-310 0 0,0 0-293 0 0,0 0-285 0 0,0 0-258 0 0,0 0-159 0 0,0 0-121 0 0,0 0-80 0 0,4 19 1257 0 0,15-11-1194 0 0,1-2 0 0 0,0 0 0 0 0,0-1 1 0 0,0 0-1 0 0,1-2 0 0 0,-1-1 0 0 0,1 0 1 0 0,0-1-1 0 0,-1-2 0 0 0,1 0 0 0 0,1-1-383 0 0,34 1 224 0 0,26-11-70 0 0,-79 11 838 0 0,8-3-4886 0 0,-18 3-4196 0 0,-6 7-1984 0 0,7-1 3435 0 0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10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14211 0 0,'0'0'1171'0'0,"0"0"-144"0"0,0 0 148 0 0,0 0 206 0 0,0 0-20 0 0,0 0-197 0 0,0 0-211 0 0,0 0-195 0 0,31 1-166 0 0,97 1-126 0 0,41-11 450 0 0,-85 1-1894 0 0,-54 6-1467 0 0,-11 2-1284 0 0,-1-2-4176 0 0,-8 2-2213 0 0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8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274 140 0 0 0,'145'-85'0'0'0,"-105"67"91"0"0,-32 14 2085 0 0,7 0 7561 0 0,-15 4-8544 0 0,-4 4 6815 0 0,-18 15-7588 0 0,-127 147 17 0 0,-28 13 133 0 0,53-57 128 0 0,124-121-694 0 0,-1 0-1 0 0,0 0 1 0 0,1 0-1 0 0,-1 0 0 0 0,1 0 1 0 0,0 0-1 0 0,-1 0 1 0 0,1 1-1 0 0,0-1 0 0 0,-1 0 1 0 0,1 0-1 0 0,0 0 1 0 0,0 1-1 0 0,0-1 0 0 0,0 0 1 0 0,0 0-1 0 0,0 0 0 0 0,0 1 1 0 0,1-1-1 0 0,-1 0 1 0 0,0 0-1 0 0,1 0 0 0 0,-1 0 1 0 0,1 0-1 0 0,-1 0 1 0 0,1 0-1 0 0,0 0 0 0 0,-1 0 1 0 0,1 0-1 0 0,0 0 1 0 0,0 0-1 0 0,-1 0 0 0 0,1 0 1 0 0,0 0-1 0 0,0-1 1 0 0,0 1-1 0 0,0 0 0 0 0,0-1 1 0 0,0 1-1 0 0,0-1 1 0 0,0 1-1 0 0,1-1-3 0 0,52 18 166 0 0,-45-15-145 0 0,365 70 554 0 0,-325-51-509 0 0,-49-22-26 0 0,0 0 43 0 0,0 0 60 0 0,0 0 65 0 0,0 0 82 0 0,0 0 36 0 0,0 0 4 0 0,-2-22 601 0 0,-57-158-172 0 0,45 134-690 0 0,-2 0-1 0 0,-1 2 1 0 0,-3-1-1 0 0,-2 2 0 0 0,-1 1 1 0 0,-20-27-69 0 0,-22-12-273 0 0,65 81 94 0 0,0 0-95 0 0,0 0-163 0 0,0 0-203 0 0,0 0-208 0 0,24 18-4741 0 0,6 4 939 0 0,-5-4-2962 0 0,-14-10 292 0 0</inkml:trace>
  <inkml:trace contextRef="#ctx0" brushRef="#br0" timeOffset="434.435">718 195 12891 0 0,'0'0'1480'0'0,"0"0"-12"0"0,0 0-37 0 0,0 0 32 0 0,0 0-14 0 0,0 0-164 0 0,0 0-239 0 0,0 0-262 0 0,0 0-260 0 0,0 0-221 0 0,0 0-130 0 0,-3-3-111 0 0,3 4-63 0 0,0-1 0 0 0,0 0 0 0 0,0 1 0 0 0,0-1 0 0 0,0 0 0 0 0,0 1 0 0 0,0-1 0 0 0,0 0 0 0 0,0 1 0 0 0,0-1 0 0 0,0 0 0 0 0,0 1 0 0 0,0-1 0 0 0,-1 0 0 0 0,1 1 0 0 0,0-1 0 0 0,0 0 0 0 0,0 0 0 0 0,0 1 0 0 0,-1-1 0 0 0,1 0 0 0 0,0 0 0 0 0,0 1 1 0 0,-1-1-1 0 0,1 0 0 0 0,0 0 0 0 0,0 0 0 0 0,-1 1 0 0 0,1-1 0 0 0,0 0 0 0 0,-1 0 0 0 0,1 0 0 0 0,0 0 0 0 0,-1 0 0 0 0,1 0 0 0 0,0 0 0 0 0,-1 0 0 0 0,1 1 0 0 0,0-1 0 0 0,-1 0 0 0 0,1-1 0 0 0,0 1 0 0 0,-1 0 0 0 0,1 0 0 0 0,0 0 0 0 0,0 0 0 0 0,-1 0 1 0 0,1 0-1 0 0,0 0 0 0 0,-1 0 0 0 0,1 0 0 0 0,0-1 0 0 0,-1 1 0 0 0,1 0 0 0 0,0 0 0 0 0,0 0 0 0 0,-1-1 0 0 0,1 1 0 0 0,0 0 0 0 0,0 0 0 0 0,0-1 0 0 0,-1 1 0 0 0,1 0 0 0 0,0 0 0 0 0,0-1 0 0 0,0 1 0 0 0,0 0 0 0 0,-1-1 1 0 0,8 38 10 0 0,58 289 144 0 0,-65-326-152 0 0,1 7 14 0 0,0 0 1 0 0,1 0-1 0 0,0 0 0 0 0,0-1 0 0 0,0 1 1 0 0,1-1-1 0 0,0 1 0 0 0,0-1 1 0 0,1 0-1 0 0,0 0 0 0 0,0 0 1 0 0,4 4-17 0 0,9-33 2260 0 0,110-318-820 0 0,-49 125-1222 0 0,-49 149-552 0 0,-29 73-5074 0 0,1 10 2716 0 0,0-1-1670 0 0,-1-1-2032 0 0,0-3-2989 0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1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43 659 72 0 0,'0'0'1447'0'0,"0"0"201"0"0,0 0 270 0 0,0 0 248 0 0,0 0 133 0 0,0 0-61 0 0,0 0-227 0 0,0 0-337 0 0,0 0-338 0 0,0 0-264 0 0,0 0-194 0 0,-7 0-99 0 0,-22 0-67 0 0,22 0-63 0 0,7 0-61 0 0,0 0-84 0 0,15 4 950 0 0,145 28 1489 0 0,-5-24-2271 0 0,-122-8-3948 0 0,0 0-3566 0 0,-28 1 694 0 0,-3 2-4646 0 0</inkml:trace>
  <inkml:trace contextRef="#ctx0" brushRef="#br0" timeOffset="523.925">503 346 10994 0 0,'0'0'1618'0'0,"0"0"-139"0"0,0 0-236 0 0,0 0-147 0 0,0 0-108 0 0,0 0-171 0 0,0 0-157 0 0,0 0-112 0 0,0 0-23 0 0,0 0 13 0 0,0 0-13 0 0,0 0-38 0 0,0 0-68 0 0,10 26-35 0 0,34 82-29 0 0,-22-43-2 0 0,-2 1 0 0 0,-3 0 0 0 0,1 23-353 0 0,11 43 118 0 0,-9-44-86 0 0,-20-88 60 0 0,0-1 0 0 0,1 1 0 0 0,-1 0 0 0 0,0 0 0 0 0,0 0-1 0 0,1 0 1 0 0,-1-1 0 0 0,0 1 0 0 0,0 0 0 0 0,1 0 0 0 0,-1 0 0 0 0,0 0 0 0 0,0 0 0 0 0,1 0-1 0 0,-1 0 1 0 0,0 0 0 0 0,1 0 0 0 0,-1 0 0 0 0,0 0 0 0 0,0 0 0 0 0,1 0 0 0 0,-1 0 0 0 0,0 0 0 0 0,1 0-1 0 0,-1 0 1 0 0,0 0 0 0 0,0 0 0 0 0,1 0-92 0 0,0-13-72 0 0,9-50 274 0 0,3 0 0 0 0,2 1 0 0 0,4 1 0 0 0,8-16-202 0 0,117-233-102 0 0,-140 300 1010 0 0,-1 1-3882 0 0,-6 17-5494 0 0,0 3 2811 0 0,-1 0-5012 0 0</inkml:trace>
  <inkml:trace contextRef="#ctx0" brushRef="#br0" timeOffset="935.582">970 843 8642 0 0,'0'0'1855'0'0,"0"0"-45"0"0,0 0 69 0 0,0 0-47 0 0,0 0-182 0 0,0 0-229 0 0,0 0-210 0 0,0 0-189 0 0,0 0-175 0 0,0 0-188 0 0,0 0-123 0 0,0 0-102 0 0,28-8-76 0 0,84-26-25 0 0,-70 6 149 0 0,-38 21-342 0 0,-1 5-107 0 0,-1-1 0 0 0,0 0 1 0 0,1 0-1 0 0,-1 0 1 0 0,0 0-1 0 0,-1 0 0 0 0,1-1 1 0 0,-1 1-1 0 0,1 0 1 0 0,-1-1-1 0 0,0 1 0 0 0,0-1 1 0 0,0 0-1 0 0,-1 1 0 0 0,1-1 1 0 0,-1 0-1 0 0,0 1 1 0 0,0-1-1 0 0,0 0 0 0 0,-1 1 1 0 0,1-1-1 0 0,-1 0 0 0 0,0 1 1 0 0,0-1-1 0 0,0 1 1 0 0,0-1-1 0 0,-1 1 0 0 0,1 0 1 0 0,-1-1-1 0 0,0 1 1 0 0,0 0-1 0 0,0 0 0 0 0,-2-1-33 0 0,1 2-44 0 0,-1 1 0 0 0,1-1-1 0 0,-1 1 1 0 0,0 0 0 0 0,0 0-1 0 0,0 1 1 0 0,0-1 0 0 0,1 1 0 0 0,-1 0-1 0 0,0 0 1 0 0,0 0 0 0 0,0 0-1 0 0,0 1 1 0 0,0-1 0 0 0,0 1-1 0 0,1 0 1 0 0,-1 0 0 0 0,0 1 0 0 0,1-1-1 0 0,-1 1 1 0 0,1 0 0 0 0,-1 0-1 0 0,1 0 1 0 0,0 0 0 0 0,0 0-1 0 0,0 1 1 0 0,0-1 0 0 0,0 1-1 0 0,0 0 1 0 0,1 0 0 0 0,-1 1 44 0 0,-71 105-370 0 0,70-100 356 0 0,-1 1-1 0 0,1 0 1 0 0,1-1-1 0 0,0 2 0 0 0,0-1 1 0 0,1 0-1 0 0,0 1 1 0 0,1-1-1 0 0,0 1 1 0 0,1-1-1 0 0,0 1 1 0 0,1 7 14 0 0,1-12 9 0 0,1 0 1 0 0,0 0 0 0 0,0 0 0 0 0,0 0-1 0 0,1-1 1 0 0,0 1 0 0 0,0-1-1 0 0,0 0 1 0 0,1 0 0 0 0,0 0 0 0 0,-1-1-1 0 0,2 0 1 0 0,-1 0 0 0 0,0 0 0 0 0,1 0-1 0 0,0-1 1 0 0,0 0 0 0 0,0 0 0 0 0,0-1-1 0 0,0 1 1 0 0,1-1 0 0 0,-1-1 0 0 0,1 1-1 0 0,-1-1 1 0 0,1 0 0 0 0,-1-1-10 0 0,12 2-303 0 0,1-2 1 0 0,-1 0-1 0 0,0-1 0 0 0,0-1 1 0 0,0 0-1 0 0,-1-1 0 0 0,15-5 303 0 0,62-40-7464 0 0,-34 1-4727 0 0,-49 35 9417 0 0</inkml:trace>
  <inkml:trace contextRef="#ctx0" brushRef="#br0" timeOffset="1140.383">1622 725 3961 0 0,'0'0'3198'0'0,"0"0"-848"0"0,0 0-474 0 0,0 0-70 0 0,0 0-18 0 0,0 0-166 0 0,0 0-255 0 0,0 0-295 0 0,0 0-254 0 0,0 0-173 0 0,0 0-128 0 0,0 0-108 0 0,0 0-132 0 0,-26 33-113 0 0,-81 103-85 0 0,24-7-231 0 0,74-109-201 0 0,-9 14-3523 0 0,5-29-10257 0 0,10-5 10698 0 0</inkml:trace>
  <inkml:trace contextRef="#ctx0" brushRef="#br0" timeOffset="1352.411">1368 744 5161 0 0,'0'0'4138'0'0,"0"0"-1060"0"0,0 0-731 0 0,0 0-446 0 0,0 0-369 0 0,0 0-370 0 0,0 0-353 0 0,0 0-259 0 0,0 0-141 0 0,0 0-37 0 0,0 0 32 0 0,0 0 43 0 0,0 0-24 0 0,8 11-38 0 0,56 91 613 0 0,-52-82-915 0 0,2 0 1 0 0,0-1 0 0 0,1-1-1 0 0,1-1 1 0 0,1 0 0 0 0,0-1-1 0 0,1 0 1 0 0,1-2-1 0 0,0 0 1 0 0,8 3-84 0 0,18-1-1780 0 0,-14-13-7714 0 0,-25-3-1759 0 0</inkml:trace>
  <inkml:trace contextRef="#ctx0" brushRef="#br0" timeOffset="2485.911">2215 37 2529 0 0,'0'0'1049'0'0,"0"0"-71"0"0,0 0 91 0 0,0 0 219 0 0,0 0 222 0 0,0 0 97 0 0,0 0-137 0 0,0 0-266 0 0,0 0-278 0 0,0 0-186 0 0,0 0-120 0 0,0 0-108 0 0,0 0-51 0 0,-19-7-40 0 0,-61-17-19 0 0,15 18 1108 0 0,61 7-1434 0 0,-1 0 1 0 0,1 1-1 0 0,-1-1 1 0 0,1 1-1 0 0,0 0 1 0 0,0 0-1 0 0,0 0 1 0 0,0 0-1 0 0,0 1 0 0 0,0-1 1 0 0,0 1-1 0 0,1 0 1 0 0,0 1-1 0 0,-1-1 1 0 0,1 0-1 0 0,1 1 1 0 0,-1 0-1 0 0,0-1 1 0 0,1 1-1 0 0,0 0 0 0 0,0 1 1 0 0,0-1-1 0 0,0 0 1 0 0,1 0-1 0 0,-1 3-76 0 0,-18 117 472 0 0,19-117-443 0 0,-2 120 791 0 0,5-1 0 0 0,8 28-820 0 0,3 131 734 0 0,-13-284-732 0 0,1 57 81 0 0,-2-1 0 0 0,-3 1 0 0 0,-3 0 0 0 0,-6 20-83 0 0,-27 57 274 0 0,50-120 1934 0 0,37-14-1769 0 0,-33-2-150 0 0,209-24 332 0 0,-141 18-561 0 0,-68 5-738 0 0,1 0 2342 0 0,-7-2-3447 0 0,-3-1-3643 0 0,-4-2-5161 0 0,-1 4 90 0 0</inkml:trace>
  <inkml:trace contextRef="#ctx0" brushRef="#br0" timeOffset="4261.769">2314 939 0 0 0,'0'0'268'0'0,"0"0"659"0"0,0 0 283 0 0,0 0-38 0 0,0 0-164 0 0,0 0-291 0 0,0 0-224 0 0,0 0-29 0 0,0 0 64 0 0,0 0 131 0 0,0 0 107 0 0,2 4 35 0 0,1-1-483 0 0,-1 0 0 0 0,1 0 1 0 0,0 0-1 0 0,0-1 0 0 0,0 1 0 0 0,0-1 1 0 0,0 0-1 0 0,0 0 0 0 0,1 0 1 0 0,-1 0-1 0 0,1-1 0 0 0,0 1 1 0 0,-1-1-1 0 0,1 0 0 0 0,0 0 1 0 0,0 0-1 0 0,-1 0 0 0 0,1-1 1 0 0,3 1-319 0 0,7-2 471 0 0,-1 0 0 0 0,1-1 1 0 0,-1-1-1 0 0,1 0 1 0 0,-1-1-1 0 0,0 0 1 0 0,0-1-1 0 0,0 0 0 0 0,-1-1 1 0 0,0 0-1 0 0,0-1 1 0 0,-1-1-1 0 0,1 0 1 0 0,2-3-472 0 0,37-27 485 0 0,-1-2-1 0 0,-2-2 1 0 0,-2-2 0 0 0,-3-2 0 0 0,9-13-485 0 0,-38 43 57 0 0,0-1 0 0 0,0 0 0 0 0,-2-1 0 0 0,0-1 0 0 0,-2 0 0 0 0,0 0 0 0 0,0-1 0 0 0,-2 0 0 0 0,-1 0 0 0 0,0-1 0 0 0,-2 0 0 0 0,0-1 0 0 0,-1 1 0 0 0,-2-1 0 0 0,0 0 0 0 0,-1-20-57 0 0,-1 38-31 0 0,-1 0-1 0 0,0 0 0 0 0,1 0 1 0 0,-1 1-1 0 0,-1-1 1 0 0,1 0-1 0 0,-1 0 0 0 0,1 1 1 0 0,-1-1-1 0 0,0 1 0 0 0,0-1 1 0 0,0 1-1 0 0,-1 0 0 0 0,1 0 1 0 0,-1 0-1 0 0,0 0 0 0 0,0 0 1 0 0,0 0-1 0 0,0 1 1 0 0,0 0-1 0 0,-1-1 0 0 0,1 1 1 0 0,-1 1-1 0 0,1-1 0 0 0,-1 0 1 0 0,0 1-1 0 0,0 0 0 0 0,1 0 1 0 0,-1 0-1 0 0,0 0 1 0 0,0 0-1 0 0,0 1 0 0 0,0 0 1 0 0,0 0-1 0 0,0 0 0 0 0,0 0 1 0 0,0 1-1 0 0,0-1 0 0 0,0 1 1 0 0,0 0-1 0 0,0 0 1 0 0,0 1-1 0 0,1-1 0 0 0,-1 1 1 0 0,1 0-1 0 0,-1 0 0 0 0,-2 2 32 0 0,-13 10-56 0 0,0 1-1 0 0,2 1 0 0 0,0 1 1 0 0,0 1-1 0 0,2 0 0 0 0,0 1 1 0 0,1 0-1 0 0,1 1 0 0 0,1 1 1 0 0,1 0-1 0 0,1 0 0 0 0,-4 13 57 0 0,1-9 4 0 0,0 1-1 0 0,2 0 1 0 0,1 1 0 0 0,1 0-1 0 0,1 0 1 0 0,2 1 0 0 0,1 0-1 0 0,1 0 1 0 0,1 0 0 0 0,1 0-1 0 0,2 19-3 0 0,1-43 23 0 0,0 1 1 0 0,1-1-1 0 0,-1 0 0 0 0,1 0 0 0 0,-1 0 0 0 0,1 0 0 0 0,0 0 0 0 0,1-1 1 0 0,-1 1-1 0 0,1 0 0 0 0,0-1 0 0 0,0 0 0 0 0,0 0 0 0 0,0 0 0 0 0,0 0 1 0 0,0 0-1 0 0,1-1 0 0 0,0 1 0 0 0,-1-1 0 0 0,1 0 0 0 0,0 0 0 0 0,0 0 1 0 0,0-1-1 0 0,0 1 0 0 0,1-1 0 0 0,-1 0 0 0 0,0 0 0 0 0,0-1 0 0 0,1 1 1 0 0,-1-1-1 0 0,4 0-23 0 0,8 0 106 0 0,-1-1-1 0 0,1 0 1 0 0,-1-2 0 0 0,1 1 0 0 0,-1-2 0 0 0,0 0-1 0 0,0-1 1 0 0,0 0 0 0 0,7-5-106 0 0,45-22 220 0 0,-2-4 1 0 0,-1-2-1 0 0,42-34-220 0 0,-21 20 176 0 0,-82 90-274 0 0,-10 93 248 0 0,8-129-143 0 0,0 1-1 0 0,0-1 1 0 0,0 0-1 0 0,0 1 1 0 0,1-1-1 0 0,-1 0 0 0 0,1 0 1 0 0,-1 0-1 0 0,1 0 1 0 0,0 0-1 0 0,-1-1 1 0 0,1 1-1 0 0,0 0 0 0 0,0-1 1 0 0,1 0-1 0 0,-1 1 1 0 0,0-1-1 0 0,0 0 0 0 0,1 0 1 0 0,-1 0-1 0 0,0 0 1 0 0,1-1-1 0 0,-1 1 1 0 0,1-1-1 0 0,-1 1 0 0 0,1-1 1 0 0,-1 0-1 0 0,3 0-6 0 0,74-4 378 0 0,185-87 59 0 0,-183 80-471 0 0,-80 12 31 0 0,0 0 1 0 0,1 1 0 0 0,-1-1 0 0 0,0 0 0 0 0,0 1-1 0 0,0-1 1 0 0,0 1 0 0 0,0 0 0 0 0,0-1-1 0 0,0 1 1 0 0,0 0 0 0 0,-1 0 0 0 0,1-1 0 0 0,-1 1-1 0 0,1 0 1 0 0,-1 0 0 0 0,0 0 0 0 0,1 0 0 0 0,-1-1-1 0 0,0 1 1 0 0,0 0 0 0 0,0 0 0 0 0,-1 0-1 0 0,1 0 1 0 0,0 0 0 0 0,-1-1 0 0 0,1 1 0 0 0,-1 0 2 0 0,0 8 14 0 0,1 7-43 0 0,-1-15 2 0 0,0 1 0 0 0,0-1-1 0 0,0 1 1 0 0,1-1-1 0 0,-1 1 1 0 0,1 0-1 0 0,0-1 1 0 0,-1 1-1 0 0,1 0 1 0 0,1-1-1 0 0,-1 1 1 0 0,0-1-1 0 0,1 1 1 0 0,-1 0 0 0 0,1-1-1 0 0,0 1 1 0 0,-1-1-1 0 0,1 1 1 0 0,0-1-1 0 0,1 0 1 0 0,-1 1-1 0 0,0-1 1 0 0,1 0-1 0 0,-1 0 1 0 0,1 0-1 0 0,0 0 1 0 0,0 0 0 0 0,0 0-1 0 0,0-1 1 0 0,0 1-1 0 0,0 0 1 0 0,0-1-1 0 0,0 0 1 0 0,1 1-1 0 0,-1-1 1 0 0,1 0-1 0 0,0 0 28 0 0,-2-1-57 0 0,35-1-3417 0 0,-11-5-6084 0 0,-16 2-1674 0 0</inkml:trace>
  <inkml:trace contextRef="#ctx0" brushRef="#br0" timeOffset="5323.336">4157 618 5369 0 0,'0'0'2615'0'0,"0"0"-550"0"0,0 0-255 0 0,0 0 2 0 0,0 0-21 0 0,0 0-224 0 0,0 0-273 0 0,0 0-246 0 0,0 0-200 0 0,0 0-151 0 0,0 0-91 0 0,0 0-42 0 0,9-14-60 0 0,54-89 828 0 0,93-78 441 0 0,-72 100-1522 0 0,-65 71-241 0 0,-19 9-24 0 0,0 1-10 0 0,0 0-34 0 0,0 0-20 0 0,0 0-25 0 0,0 12-16 0 0,-1 87 230 0 0,3-97-89 0 0,1-1 0 0 0,0 1 0 0 0,-1 0 0 0 0,1-1 0 0 0,0 1 0 0 0,0-1 0 0 0,0 0 0 0 0,0 0 0 0 0,0 0 0 0 0,0 0 0 0 0,0 0 0 0 0,0-1 0 0 0,1 1 0 0 0,-1-1 0 0 0,0 0-1 0 0,0 0 1 0 0,0 0 0 0 0,1-1 0 0 0,-1 1 0 0 0,0-1 0 0 0,0 0 0 0 0,0 1 0 0 0,0-2 0 0 0,0 1 0 0 0,0 0 0 0 0,0 0 0 0 0,0-1-22 0 0,191-145 250 0 0,-193 148-260 0 0,0 0 1 0 0,0 1-1 0 0,0-1 1 0 0,0 1 0 0 0,0 0-1 0 0,0-1 1 0 0,-1 1-1 0 0,1 0 1 0 0,-1-1 0 0 0,1 1-1 0 0,-1 0 1 0 0,1 0-1 0 0,-1-1 1 0 0,0 1 0 0 0,0 0-1 0 0,0 0 1 0 0,0 0-1 0 0,0-1 1 0 0,0 1-1 0 0,0 0 1 0 0,-1 0 0 0 0,1 0-1 0 0,-1-1 1 0 0,1 1-1 0 0,-1 0 1 0 0,0-1 0 0 0,1 1-1 0 0,-1 0 1 0 0,0-1-1 0 0,-1 2 10 0 0,0 7-4 0 0,-2 12 5 0 0,2-13-4 0 0,-1 1 1 0 0,1 0 0 0 0,1 1 0 0 0,0-1-1 0 0,0 0 1 0 0,1 0 0 0 0,0 1-1 0 0,1-1 1 0 0,0 0 0 0 0,1 0-1 0 0,0 0 1 0 0,0 0 0 0 0,1 0 0 0 0,1 0-1 0 0,-1-1 1 0 0,3 3 2 0 0,-3-8-265 0 0,30 32-3264 0 0,-18-30-1484 0 0,2-4-3963 0 0,-13-2 1552 0 0</inkml:trace>
  <inkml:trace contextRef="#ctx0" brushRef="#br0" timeOffset="5608.359">4976 420 2184 0 0,'0'0'1179'0'0,"0"0"-153"0"0,0 0 249 0 0,0 0 352 0 0,0 0 204 0 0,0 0-109 0 0,0 0-262 0 0,0 0-157 0 0,0 0-140 0 0,0 0-82 0 0,0 0-104 0 0,0 0-163 0 0,-2 20-111 0 0,-7 65-56 0 0,19-47 813 0 0,-4-34-954 0 0,-3-2-359 0 0,1 0 0 0 0,0 0 0 0 0,0-1 0 0 0,0 1 0 0 0,0-1 0 0 0,0 0 0 0 0,0 0-1 0 0,0 0 1 0 0,0-1 0 0 0,1 1 0 0 0,-1-1 0 0 0,0 0 0 0 0,0 0 0 0 0,1-1 0 0 0,-1 1 0 0 0,0-1 0 0 0,0 0 0 0 0,0 0 0 0 0,0 0 0 0 0,0-1 0 0 0,0 1 0 0 0,0-1 0 0 0,0 0 0 0 0,-1 0 0 0 0,1-1 0 0 0,-1 1 0 0 0,1-1 0 0 0,-1 1 0 0 0,0-1 0 0 0,0 0-1 0 0,2-3-146 0 0,3 0 32 0 0,-1-1-1 0 0,-1 0 0 0 0,1 0 1 0 0,-1 0-1 0 0,-1 0 0 0 0,1-1 1 0 0,-1 0-1 0 0,0-1 1 0 0,-1 1-1 0 0,0-1 0 0 0,0 1 1 0 0,-1-1-1 0 0,0 0 0 0 0,-1-1 1 0 0,0 1-1 0 0,0 0 0 0 0,-1-1 1 0 0,0 1-1 0 0,-1-1 0 0 0,0-1-31 0 0,-3 8-211 0 0,0 1-1 0 0,0 0 1 0 0,0 0-1 0 0,0 0 1 0 0,0 0-1 0 0,-1 0 1 0 0,1 0-1 0 0,-1 1 1 0 0,1 0-1 0 0,-1 0 1 0 0,1 0-1 0 0,-1 0 1 0 0,0 0-1 0 0,1 1 1 0 0,-1-1-1 0 0,0 1 1 0 0,0 0 0 0 0,0 0-1 0 0,1 1 1 0 0,-1-1-1 0 0,0 1 1 0 0,1 0-1 0 0,-1 0 1 0 0,0 0-1 0 0,1 0 1 0 0,-1 1-1 0 0,1-1 1 0 0,0 1-1 0 0,-1 0 1 0 0,1 0-1 0 0,0 0 212 0 0,-27 17-5168 0 0,18-10 567 0 0,-3-1-5214 0 0</inkml:trace>
  <inkml:trace contextRef="#ctx0" brushRef="#br0" timeOffset="6029.799">3945 747 9706 0 0,'0'0'1284'0'0,"0"0"-167"0"0,0 0 35 0 0,0 0 209 0 0,0 0 48 0 0,0 0-164 0 0,0 0-122 0 0,0 0-87 0 0,0 0-65 0 0,0 0-61 0 0,0 0-94 0 0,34-2-72 0 0,107-5-68 0 0,423-24 2120 0 0,-248 30-3437 0 0,-242 1-6086 0 0,-1 1-7195 0 0,-69-1 8866 0 0</inkml:trace>
  <inkml:trace contextRef="#ctx0" brushRef="#br0" timeOffset="6360.398">4459 872 11715 0 0,'0'0'1474'0'0,"0"0"-509"0"0,0 0-249 0 0,0 0 121 0 0,0 0 122 0 0,0 0-35 0 0,0 0-142 0 0,0 0-245 0 0,0 0-186 0 0,0 0-104 0 0,0 0-58 0 0,0 0-31 0 0,0 0-36 0 0,-9 18-27 0 0,-44 89 42 0 0,47-97-103 0 0,1 1 0 0 0,0 0 0 0 0,0 0 0 0 0,1 0 0 0 0,1 1 0 0 0,0-1 0 0 0,1 1 0 0 0,0 0 0 0 0,1 0 0 0 0,0 4-34 0 0,48-5 1005 0 0,-29-10-1127 0 0,-1-1 0 0 0,1-2 0 0 0,-1 1 0 0 0,1-2 0 0 0,-1 0 0 0 0,0-2 0 0 0,0 1 0 0 0,-1-2 0 0 0,1 0 0 0 0,-1-1 0 0 0,6-4 122 0 0,9-14-4550 0 0,-14 5-5066 0 0,-13 13 3571 0 0</inkml:trace>
  <inkml:trace contextRef="#ctx0" brushRef="#br0" timeOffset="6621.374">4718 891 9282 0 0,'0'0'1474'0'0,"0"0"-202"0"0,0 0 50 0 0,0 0 153 0 0,0 0-6 0 0,0 0-150 0 0,0 0-193 0 0,0 0-217 0 0,0 0-139 0 0,0 0-115 0 0,-16 31-113 0 0,-51 100-90 0 0,-27 79 610 0 0,71-138-1175 0 0,23-42-3419 0 0,12-22-7117 0 0,-8-8 1814 0 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20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0 995 6057 0 0,'0'0'3804'0'0,"0"0"-1680"0"0,0 0-787 0 0,0 0-220 0 0,0 0-21 0 0,0 0-22 0 0,0 0-62 0 0,0 0-80 0 0,0 0-69 0 0,0 0-64 0 0,0 0-47 0 0,0 0-78 0 0,21 0-108 0 0,148-4 560 0 0,-100 1-1393 0 0,80-6 427 0 0,-101 2-4067 0 0,-1-3-3906 0 0,-34 7-3413 0 0</inkml:trace>
  <inkml:trace contextRef="#ctx0" brushRef="#br0" timeOffset="817.76">436 1261 4313 0 0,'0'0'2234'0'0,"0"0"-1435"0"0,0 0-385 0 0,0 0 431 0 0,0 0 460 0 0,0 0 225 0 0,0 0-3 0 0,0 0-144 0 0,0 0-164 0 0,0 0-120 0 0,0 0-95 0 0,32 0-71 0 0,101-2-47 0 0,-54-12 440 0 0,-65 7-1026 0 0,29-10 226 0 0,0-3 1 0 0,-2-2 0 0 0,0-1 0 0 0,-2-2-1 0 0,-1-2 1 0 0,-1-2 0 0 0,13-13-527 0 0,-27 20 141 0 0,9-6-39 0 0,-2 0-1 0 0,-1-2 1 0 0,-1-2 0 0 0,-2 0-1 0 0,-1-2 1 0 0,-2 0-1 0 0,-1-3-101 0 0,-15 21-12 0 0,-1 0 0 0 0,-1-1 1 0 0,0 0-1 0 0,-1 0 0 0 0,-1 0 0 0 0,-1 0 0 0 0,0-1 0 0 0,-2 1 0 0 0,0-14 12 0 0,0 26-31 0 0,0 0-1 0 0,-1 0 1 0 0,1 0-1 0 0,-1 1 1 0 0,0-1-1 0 0,-1 0 1 0 0,1 1-1 0 0,-1-1 1 0 0,0 1-1 0 0,0-1 1 0 0,0 1-1 0 0,-1 0 1 0 0,1 0-1 0 0,-1 0 1 0 0,0 0-1 0 0,0 0 1 0 0,-1 1-1 0 0,1-1 0 0 0,-1 1 1 0 0,1 0-1 0 0,-1 0 1 0 0,0 0-1 0 0,0 1 1 0 0,-1-1-1 0 0,1 1 1 0 0,0 0-1 0 0,-1 0 1 0 0,1 1-1 0 0,-1-1 1 0 0,0 1-1 0 0,1 0 1 0 0,-1 0-1 0 0,0 1 1 0 0,0-1-1 0 0,0 1 1 0 0,0 0-1 0 0,1 0 0 0 0,-1 1 1 0 0,0-1-1 0 0,0 1 1 0 0,0 0-1 0 0,1 1 1 0 0,-1-1-1 0 0,1 1 1 0 0,-1 0-1 0 0,1 0 1 0 0,0 0-1 0 0,-1 1 1 0 0,1-1-1 0 0,-3 4 32 0 0,-17 13-37 0 0,2 0 0 0 0,0 2 1 0 0,2 1-1 0 0,0 0 0 0 0,1 2 0 0 0,2 0 0 0 0,0 1 0 0 0,-6 14 37 0 0,11-21 22 0 0,1 1-1 0 0,1 0 0 0 0,1 0 1 0 0,1 1-1 0 0,1 0 0 0 0,0 0 1 0 0,2 1-1 0 0,0 0 0 0 0,1 0 1 0 0,1 0-1 0 0,1 1 0 0 0,1 10-21 0 0,1-26 29 0 0,1-1 0 0 0,0 0 0 0 0,0 1 0 0 0,0-1 0 0 0,0 0 0 0 0,1 0-1 0 0,0 0 1 0 0,0 0 0 0 0,0 0 0 0 0,0 0 0 0 0,1-1 0 0 0,0 1 0 0 0,0-1-1 0 0,0 1 1 0 0,1-1 0 0 0,-1 0 0 0 0,1-1 0 0 0,0 1 0 0 0,0-1 0 0 0,1 1-1 0 0,-1-1 1 0 0,1 0 0 0 0,-1-1 0 0 0,1 1 0 0 0,0-1 0 0 0,0 0 0 0 0,0 0-1 0 0,0-1 1 0 0,0 1 0 0 0,0-1 0 0 0,4 0-29 0 0,7 2 109 0 0,-1-1-1 0 0,1 0 1 0 0,0-2 0 0 0,0 0 0 0 0,0 0-1 0 0,0-2 1 0 0,-1 0 0 0 0,1 0-1 0 0,0-2 1 0 0,3-1-109 0 0,170-82 666 0 0,-86 35-494 0 0,-102 51-174 0 0,0 0 1 0 0,0 1-1 0 0,0-1 0 0 0,-1 1 1 0 0,1-1-1 0 0,0 1 1 0 0,0 0-1 0 0,0-1 1 0 0,0 1-1 0 0,1 0 1 0 0,-1 0-1 0 0,0 0 0 0 0,0 0 1 0 0,0 0-1 0 0,0 0 1 0 0,0 0-1 0 0,0 0 1 0 0,0 0-1 0 0,0 0 0 0 0,0 1 1 0 0,0-1-1 0 0,0 0 1 0 0,0 1-1 0 0,0-1 1 0 0,0 1-1 0 0,0-1 1 0 0,0 1-1 0 0,0-1 0 0 0,-1 1 1 0 0,1-1-1 0 0,0 1 1 0 0,0 0-1 0 0,-1 0 1 0 0,1-1-1 0 0,0 1 0 0 0,-1 0 1 0 0,1 0-1 0 0,0 0 1 0 0,-1 0-1 0 0,0 0 1 0 0,1 0-1 0 0,-1 0 1 0 0,1 0-1 0 0,-1 0 0 0 0,0 0 1 0 0,0 0-1 0 0,0 0 1 0 0,1 0-1 0 0,-1 0 1 0 0,0 0-1 0 0,0 0 0 0 0,0 0 1 0 0,-1 0-1 0 0,1 0 1 0 0,0 0-1 0 0,0 0 1 0 0,-1 0-1 0 0,1 0 1 0 0,0 0-1 0 0,-1 0 0 0 0,0 1 2 0 0,2-1 6 0 0,-2 3-1 0 0,1 1-1 0 0,0-1 1 0 0,1 0-1 0 0,-1 0 1 0 0,1 0-1 0 0,0 0 0 0 0,0 1 1 0 0,0-1-1 0 0,0 0 1 0 0,1-1-1 0 0,-1 1 1 0 0,1 0-1 0 0,0 0 0 0 0,1-1 1 0 0,-1 1-1 0 0,0-1 1 0 0,1 1-1 0 0,0-1 1 0 0,0 0-1 0 0,0 0 0 0 0,0-1 1 0 0,0 1-1 0 0,1 0 1 0 0,-1-1-1 0 0,1 0 1 0 0,0 0-1 0 0,-1 0 0 0 0,1 0 1 0 0,0-1-1 0 0,0 0 1 0 0,4 2-5 0 0,133-20 344 0 0,-102 8-332 0 0,24 2 42 0 0,-60 8-50 0 0,-1 1-1 0 0,0 0 0 0 0,1-1 0 0 0,-1 1 0 0 0,0 0 0 0 0,0 0 1 0 0,0 0-1 0 0,-1 0 0 0 0,1 1 0 0 0,0-1 0 0 0,-1 0 0 0 0,1 1 1 0 0,-1-1-1 0 0,0 1 0 0 0,0-1 0 0 0,0 1 0 0 0,0 0 0 0 0,-1-1 1 0 0,1 1-1 0 0,-1 0 0 0 0,1 0 0 0 0,-1 2-3 0 0,4 10-16 0 0,-3-13-45 0 0,0 1 1 0 0,0-1 0 0 0,0 0-1 0 0,0 1 1 0 0,0-1 0 0 0,1 0 0 0 0,-1 0-1 0 0,1 0 1 0 0,-1 0 0 0 0,1 0-1 0 0,0-1 1 0 0,0 1 0 0 0,0 0-1 0 0,0-1 1 0 0,0 1 0 0 0,0-1-1 0 0,0 0 1 0 0,0 0 0 0 0,0 1-1 0 0,1-2 1 0 0,-1 1 0 0 0,0 0-1 0 0,1 0 1 0 0,0-1 60 0 0,41 4-7790 0 0,-35-5 1064 0 0,-4-5-4576 0 0</inkml:trace>
  <inkml:trace contextRef="#ctx0" brushRef="#br0" timeOffset="2415.578">2080 1246 4289 0 0,'0'0'2480'0'0,"0"0"-358"0"0,0 0-225 0 0,0 0 8 0 0,0 0 26 0 0,0 0-145 0 0,0 0-276 0 0,0 0-306 0 0,0 0-268 0 0,0 0-153 0 0,0 0-75 0 0,0 0-66 0 0,7-13-38 0 0,47-89 959 0 0,62-74 440 0 0,14 37-1535 0 0,-131 139-474 0 0,1 0 0 0 0,0 1 0 0 0,0-1 0 0 0,0 1 0 0 0,0-1 0 0 0,0 0 0 0 0,0 1 0 0 0,0-1 0 0 0,0 1 0 0 0,0-1 1 0 0,0 0-1 0 0,0 1 0 0 0,0-1 0 0 0,0 1 0 0 0,0-1 0 0 0,0 0 0 0 0,0 1 0 0 0,1-1 0 0 0,-1 0 0 0 0,0 1 0 0 0,0-1 0 0 0,0 0 0 0 0,1 1 0 0 0,-1-1 0 0 0,0 0 0 0 0,0 1 0 0 0,1-1 0 0 0,-1 0 0 0 0,0 1 0 0 0,1-1 0 0 0,-1 0 0 0 0,0 0 0 0 0,1 0 0 0 0,-1 1 1 0 0,0-1-1 0 0,1 0 0 0 0,-1 0 0 0 0,0 0 0 0 0,1 0 0 0 0,-1 0 0 0 0,1 0 0 0 0,-1 1 0 0 0,0-1 0 0 0,1 0 0 0 0,-1 0 0 0 0,1 0 0 0 0,-1 0 0 0 0,0-1 0 0 0,1 1 0 0 0,-1 0 0 0 0,1 0 0 0 0,-1 0 0 0 0,0 0 0 0 0,1 0 0 0 0,-1 0 0 0 0,0-1 0 0 0,1 1 0 0 0,-1 0 0 0 0,0 0 1 0 0,1-1 5 0 0,-1 10 46 0 0,-17 132 17 0 0,12-63-55 0 0,5-76-5 0 0,0 0-1 0 0,0-1 1 0 0,0 1-1 0 0,0-1 1 0 0,1 1-1 0 0,-1-1 1 0 0,1 1 0 0 0,-1-1-1 0 0,1 1 1 0 0,-1-1-1 0 0,1 1 1 0 0,0-1 0 0 0,0 0-1 0 0,0 1 1 0 0,0-1-1 0 0,0 0 1 0 0,0 0-1 0 0,0 0 1 0 0,0 0 0 0 0,0 0-1 0 0,1 0 1 0 0,-1 0-1 0 0,0 0 1 0 0,1 0 0 0 0,-1 0-1 0 0,0-1 1 0 0,1 1-1 0 0,-1-1 1 0 0,1 1-1 0 0,-1-1 1 0 0,1 1 0 0 0,-1-1-1 0 0,1 0 1 0 0,0 0-1 0 0,-1 0 1 0 0,1 0-1 0 0,-1 0 1 0 0,2 0-3 0 0,61-16 273 0 0,-28-8-238 0 0,0-2 1 0 0,-2-2 0 0 0,-1-1 0 0 0,-1-1-1 0 0,16-22-35 0 0,-8 12 2 0 0,-26 27-1 0 0,0 0 1 0 0,-1-1-1 0 0,0-1 1 0 0,-2 0-1 0 0,1 0 1 0 0,-2-1-1 0 0,0-2-1 0 0,-9 18-16 0 0,-1 0-25 0 0,0 0-11 0 0,-9 26-121 0 0,-2 1 164 0 0,1 1 0 0 0,1 0 0 0 0,2 0 0 0 0,0 0 0 0 0,2 1 0 0 0,2 0 0 0 0,-1 23 9 0 0,17 29-1437 0 0,32-51-7037 0 0,-21-27-1991 0 0,-17-2 4034 0 0</inkml:trace>
  <inkml:trace contextRef="#ctx0" brushRef="#br0" timeOffset="2716.005">3067 1014 8298 0 0,'0'0'1757'0'0,"0"0"-414"0"0,0 0-164 0 0,0 0 24 0 0,0 0-70 0 0,0 0-157 0 0,0 0-183 0 0,0 0-121 0 0,0 0-83 0 0,0 0 4 0 0,0 0 47 0 0,0 0 12 0 0,0 0 60 0 0,-3 28 17 0 0,-6 82-3 0 0,8-109-705 0 0,1-1-1 0 0,-1 1 1 0 0,1 0 0 0 0,0 0-1 0 0,-1 0 1 0 0,1-1-1 0 0,0 1 1 0 0,0 0-1 0 0,0 0 1 0 0,-1 0-1 0 0,1 0 1 0 0,0-1-1 0 0,0 1 1 0 0,0 0-1 0 0,0 0 1 0 0,1 0 0 0 0,-1 0-1 0 0,0-1 1 0 0,0 1-1 0 0,0 0 1 0 0,1 0-1 0 0,-1 0 1 0 0,0-1-1 0 0,1 1 1 0 0,-1 0-1 0 0,1 0 1 0 0,-1-1-1 0 0,1 1 1 0 0,-1 0 0 0 0,1-1-1 0 0,-1 1 1 0 0,1-1-1 0 0,0 1 1 0 0,-1-1-1 0 0,1 1 1 0 0,0-1-1 0 0,0 1 1 0 0,-1-1-1 0 0,1 0 1 0 0,0 1 0 0 0,0-1-1 0 0,-1 0 1 0 0,1 1-1 0 0,0-1 1 0 0,0 0-1 0 0,0 0 1 0 0,0 0-1 0 0,-1 0 1 0 0,1 0-1 0 0,0 0 1 0 0,0 0-1 0 0,0 0 1 0 0,0 0 0 0 0,-1-1-1 0 0,1 1 1 0 0,0 0-1 0 0,0 0-20 0 0,5-1 222 0 0,3-1-81 0 0,-1-1 0 0 0,1 1 0 0 0,-1-1 1 0 0,1-1-1 0 0,-1 0 0 0 0,0 0 0 0 0,0 0 1 0 0,-1-1-1 0 0,1 0 0 0 0,-1-1 0 0 0,0 0 1 0 0,0 0-1 0 0,-1 0 0 0 0,0-1 0 0 0,0 0 1 0 0,-1 0-1 0 0,1 0 0 0 0,-1-1 0 0 0,-1 0 1 0 0,0 0-1 0 0,0 0 0 0 0,0 0 0 0 0,-1-3-141 0 0,-1 8-22 0 0,0 0 0 0 0,-1 1 0 0 0,0-1-1 0 0,1 0 1 0 0,-1 0 0 0 0,-1 0 0 0 0,1 0 0 0 0,0 0-1 0 0,-1-1 1 0 0,1 1 0 0 0,-1 0 0 0 0,0 0 0 0 0,0 0-1 0 0,0 0 1 0 0,-1 0 0 0 0,1-1 0 0 0,-1 1-1 0 0,1 0 1 0 0,-1 0 0 0 0,0 0 0 0 0,0 0 0 0 0,-1 0-1 0 0,1 1 1 0 0,-1-1 0 0 0,1 0 0 0 0,-1 0-1 0 0,0 1 1 0 0,0-1 0 0 0,0 1 0 0 0,0 0 0 0 0,0-1-1 0 0,-1 1 1 0 0,1 0 0 0 0,-1 1 0 0 0,1-1 0 0 0,-1 0-1 0 0,0 1 1 0 0,0-1 0 0 0,1 1 0 0 0,-1 0-1 0 0,0 0 1 0 0,0 0 0 0 0,0 0 0 0 0,-1 0 0 0 0,1 1-1 0 0,0 0 1 0 0,-3-1 22 0 0,-67 10-3106 0 0,27 8-4982 0 0,34-10-1429 0 0</inkml:trace>
  <inkml:trace contextRef="#ctx0" brushRef="#br0" timeOffset="3533.733">2936 57 9618 0 0,'0'0'698'0'0,"0"0"-5"0"0,0 0 138 0 0,0 0 260 0 0,0 0 126 0 0,0 0-88 0 0,0 0-133 0 0,31-7-107 0 0,98-21-63 0 0,23 12 1846 0 0,-140 15-2460 0 0,-5-1-122 0 0,0 1-1 0 0,1 0 1 0 0,0 1-1 0 0,-1-1 1 0 0,1 2-1 0 0,-1-1 1 0 0,1 1-1 0 0,-1 0 1 0 0,1 0-1 0 0,-1 1 1 0 0,0 0-1 0 0,0 0 1 0 0,1 1-1 0 0,-1 0 1 0 0,-1 0-1 0 0,1 1 1 0 0,0 0-1 0 0,-1 0 1 0 0,4 3-90 0 0,7 71 1063 0 0,-21 75-117 0 0,1-71-639 0 0,3 1 0 0 0,9 69-307 0 0,5 6 143 0 0,-7 1-1 0 0,-8 55-142 0 0,-34 90-49 0 0,8-123 37 0 0,23-92 127 0 0,4-89-78 0 0,0 0 39 0 0,0 0 62 0 0,0 0 66 0 0,0 0 50 0 0,0 0 28 0 0,-34-22 594 0 0,19 17-855 0 0,-1 1 0 0 0,0 1 0 0 0,-1 0 0 0 0,1 1 0 0 0,0 1 0 0 0,-1 1 0 0 0,1 0 0 0 0,-1 1 0 0 0,-13 2-21 0 0,-48 11-51 0 0,-28 1-3523 0 0,104-15 3318 0 0,-8-1-3823 0 0,6-5-5677 0 0,4 2-119 0 0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2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53 324 14075 0 0,'0'0'3226'0'0,"0"0"-1640"0"0,0 0-691 0 0,0 0-34 0 0,0 0 27 0 0,0 0-61 0 0,0 0-173 0 0,0 0-220 0 0,0 0-144 0 0,0 0-80 0 0,0 0-20 0 0,0 0 3 0 0,1 27-22 0 0,4 85-46 0 0,0 179 357 0 0,-4-287-450 0 0,-1 0 0 0 0,1 1 0 0 0,-1-1 0 0 0,0 0 0 0 0,-1 1 0 0 0,1-1 0 0 0,-1 0 0 0 0,0 1 0 0 0,0-1 0 0 0,0 0 0 0 0,-1 0 0 0 0,1 0 0 0 0,-1 0 0 0 0,0 0 0 0 0,0 0 0 0 0,0-1 0 0 0,-1 1 0 0 0,1-1 0 0 0,-1 1 0 0 0,0-1 0 0 0,0 0 0 0 0,-3 3-32 0 0,4-7 30 0 0,0 0 1 0 0,1 0-1 0 0,-1 0 0 0 0,0 0 0 0 0,0-1 1 0 0,1 1-1 0 0,-1 0 0 0 0,1-1 1 0 0,-1 1-1 0 0,1-1 0 0 0,-1 1 1 0 0,1-1-1 0 0,0 0 0 0 0,0 1 1 0 0,0-1-1 0 0,0 0 0 0 0,0 0 1 0 0,0 0-1 0 0,0 0 0 0 0,1 0 1 0 0,-1 0-1 0 0,1 0 0 0 0,0 0 1 0 0,-1 0-1 0 0,1 0 0 0 0,0 0 1 0 0,0 0-1 0 0,0-1 0 0 0,0 1 1 0 0,1 0-1 0 0,-1 0 0 0 0,0 0 1 0 0,1 0-1 0 0,0 0 0 0 0,-1 0 1 0 0,1 0-1 0 0,0 0-30 0 0,-1-6 63 0 0,4-19-42 0 0,1 0-1 0 0,1 0 0 0 0,2 1 0 0 0,0 0 0 0 0,2 0 0 0 0,0 1 0 0 0,2 0 0 0 0,1 1 0 0 0,1 0 1 0 0,1 1-1 0 0,1 1 0 0 0,17-19-20 0 0,-5 4 30 0 0,1 2 1 0 0,2 1 0 0 0,1 2 0 0 0,1 0-1 0 0,2 3 1 0 0,1 1 0 0 0,21-12-31 0 0,-54 38 12 0 0,1-1 1 0 0,0 0-1 0 0,0 1 1 0 0,1 0-1 0 0,-1 0 1 0 0,0 1-1 0 0,1-1 1 0 0,-1 1-1 0 0,1 0 1 0 0,0 0-1 0 0,-1 0 1 0 0,1 0-1 0 0,0 1 1 0 0,-1 0-1 0 0,1 0 1 0 0,4 1-13 0 0,-6 1 12 0 0,-1 1 1 0 0,1 0 0 0 0,-1 0-1 0 0,0-1 1 0 0,0 1 0 0 0,0 1-1 0 0,0-1 1 0 0,0 0 0 0 0,-1 0 0 0 0,1 1-1 0 0,-1-1 1 0 0,0 1 0 0 0,0-1-1 0 0,0 1 1 0 0,-1-1 0 0 0,1 1-1 0 0,-1 0 1 0 0,0-1 0 0 0,0 1 0 0 0,0 0-1 0 0,-1 0-12 0 0,1 16 63 0 0,-2 1 0 0 0,0-1-1 0 0,-2 1 1 0 0,0-1-1 0 0,-1 0 1 0 0,-1-1 0 0 0,-1 1-1 0 0,0-1 1 0 0,-2 0-1 0 0,0-1 1 0 0,-1 0 0 0 0,-1 0-1 0 0,0-1 1 0 0,-2-1-1 0 0,0 0 1 0 0,0-1 0 0 0,-4 2-63 0 0,11-11-37 0 0,1-1 1 0 0,-2 0 0 0 0,1-1 0 0 0,0 1 0 0 0,-1-1-1 0 0,0-1 1 0 0,0 1 0 0 0,0-1 0 0 0,0 0 0 0 0,-1-1-1 0 0,1 0 1 0 0,-1 0 0 0 0,1 0 0 0 0,-1-1 0 0 0,0 0-1 0 0,1-1 1 0 0,-1 0 0 0 0,0 0 0 0 0,0 0 0 0 0,1-1-1 0 0,-4-1 37 0 0,7 1-159 0 0,1-1 0 0 0,-1 1-1 0 0,1-1 1 0 0,0 0 0 0 0,-1 0 0 0 0,1 0-1 0 0,0 0 1 0 0,1 0 0 0 0,-1-1-1 0 0,0 1 1 0 0,0-1 0 0 0,1 0-1 0 0,0 0 1 0 0,0 0 0 0 0,0 0 0 0 0,0 0-1 0 0,0 0 1 0 0,0-1 0 0 0,1 1-1 0 0,-1-1 1 0 0,1 1 0 0 0,0-1 0 0 0,0 1-1 0 0,1-1 1 0 0,-1 0 0 0 0,1 1-1 0 0,0-1 1 0 0,-1 0 0 0 0,2-2 159 0 0,-1-1-737 0 0,0 0 1 0 0,0 1-1 0 0,1-1 0 0 0,0 0 1 0 0,0 1-1 0 0,1-1 1 0 0,0 1-1 0 0,0 0 1 0 0,0-1-1 0 0,1 1 0 0 0,0 0 1 0 0,0 0-1 0 0,1 1 1 0 0,0-1-1 0 0,0 1 1 0 0,1-2 736 0 0,17-14-8625 0 0,-13 16 5431 0 0</inkml:trace>
  <inkml:trace contextRef="#ctx0" brushRef="#br0" timeOffset="470.113">401 438 0 0 0,'0'0'347'0'0,"0"0"1377"0"0,0 0 471 0 0,0 0 188 0 0,0 0 22 0 0,0 0-107 0 0,0 0-167 0 0,0 0-225 0 0,0 0-230 0 0,0 0-206 0 0,0 0-181 0 0,0 0-163 0 0,32 8-143 0 0,98 23-140 0 0,-61-36 275 0 0,-59 0-887 0 0,10-3-47 0 0,0-1 0 0 0,-1-1 1 0 0,0-1-1 0 0,0-1 0 0 0,-1 0 0 0 0,-1-1 0 0 0,0-1 0 0 0,0 0 0 0 0,-2-2 0 0 0,0 0 1 0 0,-1 0-1 0 0,0-1 0 0 0,-1-1 0 0 0,-1-1 0 0 0,-1 1 0 0 0,3-9-184 0 0,-13 23 11 0 0,1 0 0 0 0,-1 0 0 0 0,0 0 0 0 0,0 0 0 0 0,0 0 0 0 0,-1 0 0 0 0,0 0 0 0 0,1 0 0 0 0,-1 0 0 0 0,-1 0 0 0 0,1 0 0 0 0,-1 0 0 0 0,1 0 0 0 0,-1 0 0 0 0,0 0-1 0 0,0 0 1 0 0,-2-3-11 0 0,-39-20-195 0 0,35 26 163 0 0,1 0-1 0 0,0 1 1 0 0,-1 0 0 0 0,1 0 0 0 0,-1 0-1 0 0,1 1 1 0 0,0 0 0 0 0,-1 0 0 0 0,1 1 0 0 0,0 0-1 0 0,0 0 1 0 0,0 0 0 0 0,0 1 0 0 0,0 0 0 0 0,1 0-1 0 0,-1 0 1 0 0,1 1 0 0 0,0-1 0 0 0,-1 2 32 0 0,3-4-11 0 0,0 1 1 0 0,-1 1 0 0 0,1-1 0 0 0,0 0 0 0 0,0 1-1 0 0,0-1 1 0 0,1 1 0 0 0,-1 0 0 0 0,0 0 0 0 0,1 0 0 0 0,0 0-1 0 0,0 1 1 0 0,0-1 0 0 0,0 1 0 0 0,1-1 0 0 0,-1 1-1 0 0,1-1 1 0 0,0 1 0 0 0,0 0 0 0 0,0 0 0 0 0,0 0-1 0 0,1 0 1 0 0,0-1 0 0 0,-1 1 0 0 0,1 0 0 0 0,1 0-1 0 0,-1 0 1 0 0,1 1 10 0 0,3-1 13 0 0,0-1 0 0 0,0-1 0 0 0,0 1 0 0 0,0 0-1 0 0,1-1 1 0 0,-1 0 0 0 0,1 0 0 0 0,0 0 0 0 0,0-1 0 0 0,-1 0-1 0 0,1 0 1 0 0,0 0 0 0 0,0 0 0 0 0,0-1 0 0 0,0 1 0 0 0,0-1-1 0 0,0-1 1 0 0,0 1 0 0 0,5-2-13 0 0,3 2 31 0 0,89-11 189 0 0,-2 0 140 0 0,-98 12-353 0 0,-1 1 0 0 0,1-1 0 0 0,-1 1 0 0 0,1 0 1 0 0,-1-1-1 0 0,0 1 0 0 0,0 0 0 0 0,0 0 0 0 0,0 0 0 0 0,0 0 0 0 0,0 0 0 0 0,0 0 0 0 0,-1 0 0 0 0,1 0 0 0 0,-1 0 1 0 0,1 0-1 0 0,-1 0 0 0 0,0 0 0 0 0,0 0 0 0 0,0 0 0 0 0,0 1 0 0 0,0-1 0 0 0,0 0 0 0 0,-1 0 0 0 0,1 0 0 0 0,-1 0 1 0 0,0 1-8 0 0,1 2 21 0 0,-26 63 212 0 0,23-64-293 0 0,0 1 1 0 0,0 0 0 0 0,0 0-1 0 0,1 1 1 0 0,-1-1 0 0 0,1 0-1 0 0,1 1 1 0 0,-1-1-1 0 0,1 1 1 0 0,0 0 0 0 0,0-1-1 0 0,1 1 1 0 0,-1 0 0 0 0,1-1-1 0 0,1 1 1 0 0,-1 1 59 0 0,2-6-310 0 0,0 0 1 0 0,0 0-1 0 0,1 0 1 0 0,-1 0-1 0 0,0 0 0 0 0,0 0 1 0 0,1-1-1 0 0,-1 1 0 0 0,0-1 1 0 0,1 0-1 0 0,-1 0 1 0 0,0 0-1 0 0,1 0 0 0 0,-1 0 1 0 0,0 0-1 0 0,1-1 0 0 0,-1 1 1 0 0,0-1-1 0 0,1 1 1 0 0,-1-1-1 0 0,0 0 0 0 0,0 0 1 0 0,0 0-1 0 0,1 0 310 0 0,21-10-10030 0 0,-17 6 976 0 0</inkml:trace>
  <inkml:trace contextRef="#ctx0" brushRef="#br0" timeOffset="904.539">1255 391 4641 0 0,'0'0'1956'0'0,"0"0"-177"0"0,0 0 217 0 0,0 0 144 0 0,0 0-98 0 0,0 0-271 0 0,0 0-315 0 0,0 0-272 0 0,0 0-190 0 0,0 0-131 0 0,0 0-88 0 0,0 0-55 0 0,0 0-41 0 0,9 8-18 0 0,27 24-21 0 0,-35-31-588 0 0,1-1 0 0 0,-1 1 0 0 0,1 0 0 0 0,-1 0 0 0 0,1 0 0 0 0,-1-1 0 0 0,1 1 0 0 0,-1-1 0 0 0,1 1 0 0 0,0-1 0 0 0,-1 0 0 0 0,1 0 0 0 0,0 1 0 0 0,-1-1 0 0 0,1 0 0 0 0,0 0 0 0 0,-1-1 0 0 0,1 1 0 0 0,0 0 1 0 0,-1-1-1 0 0,1 1 0 0 0,0-1 0 0 0,-1 1 0 0 0,1-1 0 0 0,-1 0 0 0 0,1 1 0 0 0,-1-1 0 0 0,1 0 0 0 0,-1 0 0 0 0,0 0 0 0 0,1 0 0 0 0,0-2-52 0 0,8-3 270 0 0,0 1-171 0 0,0-1 0 0 0,-1 1-1 0 0,1-2 1 0 0,-1 0 0 0 0,0 0-1 0 0,-1 0 1 0 0,0-1 0 0 0,0 0-1 0 0,-1-1 1 0 0,0 0 0 0 0,0 0 0 0 0,-1 0-1 0 0,4-9-98 0 0,5-7 96 0 0,-11 20-87 0 0,0 0-1 0 0,-1 0 0 0 0,0 0 1 0 0,0-1-1 0 0,0 1 0 0 0,-1-1 1 0 0,0 0-1 0 0,0 1 0 0 0,0-1 1 0 0,-1 0-1 0 0,0 0 0 0 0,0 0 1 0 0,0 0-1 0 0,-1 0 0 0 0,0 0 1 0 0,0-1-9 0 0,-2 5-17 0 0,-1-1 1 0 0,1 1 0 0 0,-1-1 0 0 0,0 1 0 0 0,1 0-1 0 0,-1 0 1 0 0,0 0 0 0 0,0 1 0 0 0,-1-1 0 0 0,1 1-1 0 0,0-1 1 0 0,0 1 0 0 0,-1 0 0 0 0,1 0-1 0 0,-1 1 1 0 0,1-1 0 0 0,-1 1 0 0 0,1-1 0 0 0,-1 1-1 0 0,1 0 1 0 0,-1 1 0 0 0,1-1 0 0 0,-1 1 0 0 0,1-1-1 0 0,-1 1 1 0 0,-1 1 16 0 0,-7 1-31 0 0,2 1 0 0 0,-1 0 0 0 0,1 1 0 0 0,-1 0 0 0 0,1 1 0 0 0,0 0 0 0 0,1 1 0 0 0,0 0 0 0 0,0 0 0 0 0,0 1 0 0 0,1 0 0 0 0,0 0 0 0 0,-5 8 31 0 0,8-9-48 0 0,0 1-1 0 0,1-1 1 0 0,0 1-1 0 0,0-1 1 0 0,1 1-1 0 0,0 0 1 0 0,0 1-1 0 0,1-1 1 0 0,0 0-1 0 0,0 1 1 0 0,1-1-1 0 0,0 1 1 0 0,0-1-1 0 0,1 1 1 0 0,1 0-1 0 0,-1 1 49 0 0,3-6-70 0 0,0 0-1 0 0,-1 0 0 0 0,1 0 0 0 0,0 0 1 0 0,1-1-1 0 0,-1 1 0 0 0,1-1 0 0 0,-1 0 1 0 0,1 0-1 0 0,0-1 0 0 0,0 1 0 0 0,0-1 1 0 0,1 1-1 0 0,-1-1 0 0 0,1-1 1 0 0,-1 1-1 0 0,1-1 0 0 0,-1 0 0 0 0,1 0 1 0 0,0 0-1 0 0,0 0 0 0 0,-1-1 0 0 0,1 0 1 0 0,0 0-1 0 0,0 0 0 0 0,0 0 71 0 0,8 0-618 0 0,1 0 0 0 0,-1-1 0 0 0,1 0-1 0 0,-1 0 1 0 0,0-2 0 0 0,0 0 0 0 0,0 0 0 0 0,0-1-1 0 0,2-2 619 0 0,44-21-6070 0 0,-23 6-3276 0 0,-27 13 6021 0 0</inkml:trace>
  <inkml:trace contextRef="#ctx0" brushRef="#br0" timeOffset="1250.621">1743 118 2977 0 0,'0'0'6606'0'0,"0"0"-2585"0"0,0 0-1399 0 0,0 0-663 0 0,0 0-553 0 0,0 0-382 0 0,0 0-222 0 0,0 0-112 0 0,0 0-125 0 0,0 0-95 0 0,0 0-90 0 0,0 0-94 0 0,0 0-52 0 0,-5 20-51 0 0,-16 64-28 0 0,19-4 186 0 0,6-58-242 0 0,34 95 104 0 0,-38-116-194 0 0,0 1 0 0 0,1-1 0 0 0,-1 1 1 0 0,1-1-1 0 0,0 0 0 0 0,-1 0 0 0 0,1 1 0 0 0,0-1 1 0 0,0 0-1 0 0,-1 0 0 0 0,1 0 0 0 0,0 0 0 0 0,0 0 1 0 0,1 0-1 0 0,-1 0 0 0 0,0 0 0 0 0,0 0 1 0 0,0 0-1 0 0,1 0 0 0 0,-1-1 0 0 0,0 1 0 0 0,0-1 1 0 0,1 1-1 0 0,-1-1 0 0 0,1 1 0 0 0,-1-1 0 0 0,1 0 1 0 0,-1 0-1 0 0,0 0 0 0 0,1 1 0 0 0,-1-1 1 0 0,1-1-1 0 0,-1 1 0 0 0,1 0 0 0 0,-1 0 0 0 0,1 0 1 0 0,-1-1-1 0 0,0 1 0 0 0,1-1 0 0 0,-1 1 0 0 0,0-1 1 0 0,1 0-1 0 0,-1 1 0 0 0,0-1 0 0 0,0 0 1 0 0,0 0-1 0 0,1 0 0 0 0,-1 0 0 0 0,0 0 0 0 0,0 0 1 0 0,0 0-1 0 0,-1 0 0 0 0,1-1 0 0 0,0 1 0 0 0,0-1-9 0 0,120-207 1860 0 0,-78 136-1604 0 0,-37 62-2418 0 0,-10 14-2534 0 0,-3 4-5270 0 0,4-3-855 0 0</inkml:trace>
  <inkml:trace contextRef="#ctx0" brushRef="#br0" timeOffset="1503.007">2198 214 16764 0 0,'0'0'1240'0'0,"0"0"-896"0"0,0 0-32 0 0,0 0-64 0 0,0 0-96 0 0,0 0-184 0 0,0 0-240 0 0,0 0-288 0 0,0 0-552 0 0,0 0-841 0 0,0 0-1704 0 0,0 0-1896 0 0,0 0-368 0 0</inkml:trace>
  <inkml:trace contextRef="#ctx0" brushRef="#br0" timeOffset="1736.785">2102 0 14403 0 0,'0'0'3025'0'0,"0"0"-2169"0"0,0 0-336 0 0,0 0-200 0 0,0 0-264 0 0,0 0-344 0 0,0 0-320 0 0,0 0-384 0 0,0 0-825 0 0,0 0-1295 0 0,0 0-2089 0 0,0 0-1961 0 0</inkml:trace>
  <inkml:trace contextRef="#ctx0" brushRef="#br0" timeOffset="1984.533">2367 67 14603 0 0,'0'0'1921'0'0,"0"0"-685"0"0,0 0-237 0 0,0 0-136 0 0,0 0-215 0 0,0 0-224 0 0,0 0-180 0 0,0 0-113 0 0,0 0-65 0 0,-14 32-66 0 0,-41 99-41 0 0,45-68-96 0 0,13-57 108 0 0,-2-2 63 0 0,1-1-1 0 0,0 1 1 0 0,0 0-1 0 0,0 0 0 0 0,0-1 1 0 0,1 1-1 0 0,-1-1 1 0 0,1 0-1 0 0,0 1 0 0 0,0-1 1 0 0,0-1-1 0 0,0 1 1 0 0,0 0-1 0 0,1-1 0 0 0,0 1 1 0 0,-1-1-1 0 0,1 0 1 0 0,0-1-1 0 0,0 1 1 0 0,0-1-1 0 0,0 1 0 0 0,0-1 1 0 0,0 0-1 0 0,0-1 1 0 0,0 1-1 0 0,1-1 0 0 0,-1 1 1 0 0,0-1-1 0 0,0-1 1 0 0,1 1-1 0 0,-1-1 0 0 0,0 1 1 0 0,0-1-1 0 0,0 0 1 0 0,0-1-1 0 0,0 1 0 0 0,0-1 1 0 0,0 1-1 0 0,0-1 1 0 0,0-1-1 0 0,-1 1 0 0 0,1 0 1 0 0,-1-1-1 0 0,2-2-33 0 0,-1 0 129 0 0,-1-1 0 0 0,-1 0-1 0 0,1 0 1 0 0,-1 0 0 0 0,0 0 0 0 0,-1-1-1 0 0,1 1 1 0 0,-1-1 0 0 0,0 1 0 0 0,-1-1-1 0 0,0 1 1 0 0,0-1 0 0 0,0 1-1 0 0,-1-1 1 0 0,0 0-129 0 0,0 2-11 0 0,0 1 0 0 0,0 0 0 0 0,0 0-1 0 0,-1-1 1 0 0,0 1 0 0 0,0 0 0 0 0,0 1 0 0 0,0-1-1 0 0,-1 0 1 0 0,1 1 0 0 0,-1-1 0 0 0,0 1 0 0 0,0 0-1 0 0,0 0 1 0 0,0 0 0 0 0,-1 0 0 0 0,1 0 0 0 0,-1 1 0 0 0,0 0-1 0 0,0 0 1 0 0,0 0 0 0 0,0 0 0 0 0,0 0 0 0 0,0 1-1 0 0,0 0 12 0 0,-42-8-9554 0 0,38 9 3127 0 0,5 3-1641 0 0</inkml:trace>
  <inkml:trace contextRef="#ctx0" brushRef="#br0" timeOffset="2220.512">2607 203 13979 0 0,'0'0'3964'0'0,"0"0"-2304"0"0,0 0-869 0 0,0 0-173 0 0,0 0-125 0 0,0 0-85 0 0,0 0-75 0 0,0 0-84 0 0,0 0-72 0 0,0 0-45 0 0,0 0-46 0 0,0 0-19 0 0,9 18-7 0 0,33 57-3 0 0,-3-45 201 0 0,-32-29-177 0 0,6 1 53 0 0,0-1-1 0 0,0-1 1 0 0,0-1-1 0 0,1 0 1 0 0,-1 0-1 0 0,0-1 1 0 0,-1-1-1 0 0,1 0 1 0 0,0-1-1 0 0,-1 0 1 0 0,1-1-1 0 0,-1 0 1 0 0,-1-1-1 0 0,1-1 1 0 0,-1 0-1 0 0,0 0 1 0 0,-1-1-1 0 0,1 0 1 0 0,-1-1-1 0 0,-1 0 1 0 0,0-1-1 0 0,0 0 1 0 0,-1 0 0 0 0,-1-1-1 0 0,1 0-133 0 0,34-65-363 0 0,-40 39-3954 0 0,-7 29-6624 0 0,4 4-189 0 0</inkml:trace>
  <inkml:trace contextRef="#ctx0" brushRef="#br0" timeOffset="2484.315">3255 11 16396 0 0,'0'0'2172'0'0,"0"0"-690"0"0,0 0-353 0 0,0 0-263 0 0,0 0-202 0 0,0 0-139 0 0,0 0-86 0 0,0 0-107 0 0,0 0-92 0 0,0 0-61 0 0,0 0-67 0 0,0 0-44 0 0,-28 19-48 0 0,-83 55-35 0 0,84-52-18 0 0,30-19 27 0 0,-1-1 0 0 0,1 1 1 0 0,-1-1-1 0 0,1 0 0 0 0,0 0 0 0 0,0 0 1 0 0,0-1-1 0 0,0 1 0 0 0,0 0 1 0 0,0-1-1 0 0,1 0 0 0 0,-1 0 0 0 0,0 0 1 0 0,1 0-1 0 0,-1-1 0 0 0,1 1 0 0 0,-1-1 1 0 0,1 0-1 0 0,-1 0 0 0 0,1 0 6 0 0,10 2-28 0 0,2 1 17 0 0,-8-3 3 0 0,-1 1 1 0 0,1 0-1 0 0,0 0 0 0 0,0 1 0 0 0,-1 0 0 0 0,1 0 0 0 0,-1 1 0 0 0,1 0 0 0 0,-1 1 0 0 0,0-1 0 0 0,0 1 1 0 0,-1 1-1 0 0,1-1 0 0 0,-1 1 0 0 0,4 4 8 0 0,-9-8-19 0 0,1 1-1 0 0,-1 0 1 0 0,1 1 0 0 0,-1-1 0 0 0,1 0 0 0 0,-1 0 0 0 0,0 1-1 0 0,0-1 1 0 0,0 0 0 0 0,-1 1 0 0 0,1-1 0 0 0,-1 1-1 0 0,1-1 1 0 0,-1 1 0 0 0,0-1 0 0 0,0 1 0 0 0,0 0-1 0 0,0-1 1 0 0,0 1 0 0 0,0-1 0 0 0,-1 1 0 0 0,1-1-1 0 0,-1 1 1 0 0,0-1 0 0 0,0 1 0 0 0,0-1 0 0 0,0 0 0 0 0,0 0-1 0 0,0 1 1 0 0,-1-1 0 0 0,1 0 0 0 0,-1 0 0 0 0,0 0-1 0 0,1 0 1 0 0,-2 0 19 0 0,-35 28-2500 0 0,-4-15-3964 0 0,27-11 326 0 0,6 0-2392 0 0</inkml:trace>
  <inkml:trace contextRef="#ctx0" brushRef="#br0" timeOffset="2920.06">2141 276 0 0 0,'0'0'0'0'0,"0"0"0"0"0</inkml:trace>
  <inkml:trace contextRef="#ctx0" brushRef="#br0" timeOffset="3188.316">2141 276 0 0 0,'-6'-32'2497'0'0,"6"31"-692"0"0,0 1-74 0 0,0 0-197 0 0,0 0-162 0 0,0 0-93 0 0,0 0-48 0 0,0 0-23 0 0,0 0-46 0 0,0 0-51 0 0,0 0-59 0 0,0 0-73 0 0,0 0-67 0 0,0 0-62 0 0,0 0-65 0 0,0 0-81 0 0,0 0-64 0 0,0 0-89 0 0,0 0-92 0 0,0 0-55 0 0,-5 19 2435 0 0,-19 88-2961 0 0,24-91-2839 0 0,1-11-1211 0 0,1-1-3337 0 0,0-4-2832 0 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0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102 291 8178 0 0,'0'0'1172'0'0,"0"0"-232"0"0,0 0-254 0 0,0 0 38 0 0,0 0 201 0 0,0 0 156 0 0,0 0 102 0 0,0 0-35 0 0,0 0-84 0 0,0 0-92 0 0,0 0-100 0 0,19-8-78 0 0,115-50 538 0 0,-28 7-27 0 0,-1 0-116 0 0,2 5 1 0 0,74-20-1190 0 0,-179 65 9 0 0,-1 0 0 0 0,1-1 0 0 0,0 1 0 0 0,1 0 0 0 0,-1 0 1 0 0,0 1-1 0 0,0-1 0 0 0,0 0 0 0 0,0 1 0 0 0,1-1 1 0 0,-1 1-1 0 0,0 0 0 0 0,1 0 0 0 0,-1 0 0 0 0,0 0 0 0 0,1 0 1 0 0,-1 0-1 0 0,0 1 0 0 0,0-1 0 0 0,1 1 0 0 0,-1 0 0 0 0,0-1 1 0 0,0 1-1 0 0,0 0 0 0 0,0 0 0 0 0,0 0 0 0 0,0 1 0 0 0,0-1 1 0 0,0 0-1 0 0,0 1 0 0 0,-1-1 0 0 0,1 1 0 0 0,-1 0 1 0 0,1-1-1 0 0,-1 1 0 0 0,1 0 0 0 0,-1 0 0 0 0,0 0 0 0 0,0 0 1 0 0,0 0-1 0 0,0 0-9 0 0,6 25 88 0 0,-2-1-1 0 0,0 1 1 0 0,-2 0 0 0 0,-1 0 0 0 0,-1 0 0 0 0,-2 11-88 0 0,2 24 43 0 0,11 151 392 0 0,26 122-435 0 0,-36-322 7 0 0,2 19 33 0 0,1-1-1 0 0,1 0 1 0 0,2-1-1 0 0,1 0 1 0 0,2 0-1 0 0,1 1-39 0 0,4-5 1302 0 0,-30-52-531 0 0,2 9-759 0 0,0 1 0 0 0,-1 0 0 0 0,0 0 0 0 0,-1 2 0 0 0,-1-1 1 0 0,-1 2-1 0 0,0 0 0 0 0,0 1 0 0 0,-2 0 0 0 0,1 2 0 0 0,-1 0 0 0 0,-1 1 1 0 0,0 1-1 0 0,0 0 0 0 0,0 2 0 0 0,-1 0 0 0 0,0 1 0 0 0,0 1 0 0 0,0 1 0 0 0,-6 0-12 0 0,-5 5-16 0 0,0 1-1 0 0,0 1 1 0 0,1 2-1 0 0,0 1 1 0 0,0 1-1 0 0,1 1 1 0 0,0 2-1 0 0,0 1 1 0 0,1 1-1 0 0,1 2 1 0 0,0 0-1 0 0,2 2 1 0 0,-1 1-1 0 0,2 1 1 0 0,0 1-1 0 0,2 1 1 0 0,0 1-1 0 0,-17 23 17 0 0,32-39-165 0 0,1 0-1 0 0,0 0 1 0 0,1 1-1 0 0,-1-1 1 0 0,1 1-1 0 0,0 0 1 0 0,1 1 0 0 0,0-1-1 0 0,0 1 1 0 0,1 0-1 0 0,0 0 1 0 0,0 0-1 0 0,1 0 1 0 0,0 1 0 0 0,0-1-1 0 0,1 0 1 0 0,0 1-1 0 0,0 0 1 0 0,1-1-1 0 0,0 3 166 0 0,32 15-6459 0 0,-6-22-4252 0 0,-14-4 2792 0 0</inkml:trace>
  <inkml:trace contextRef="#ctx0" brushRef="#br0" timeOffset="266.318">304 707 17356 0 0,'0'0'1641'0'0,"0"0"-654"0"0,0 0-340 0 0,0 0 49 0 0,0 0 139 0 0,0 0 77 0 0,0 0-22 0 0,0 0-134 0 0,33-7-164 0 0,110-26-136 0 0,344-89 400 0 0,-336 104-4571 0 0,-140 24 1409 0 0,-6 3-5029 0 0,-3-2-1628 0 0</inkml:trace>
  <inkml:trace contextRef="#ctx0" brushRef="#br0" timeOffset="654.614">1342 836 5281 0 0,'0'0'5265'0'0,"0"0"-2938"0"0,0 0-948 0 0,0 0-44 0 0,0 0 7 0 0,0 0-135 0 0,0 0-202 0 0,0 0-191 0 0,-8 32-186 0 0,-28 101-128 0 0,13-41 955 0 0,11-59 596 0 0,12-32-1692 0 0,0-1 88 0 0,0-12 1157 0 0,0-5-1252 0 0,15-124 816 0 0,-4 106-1091 0 0,1 0 0 0 0,3 0 0 0 0,0 2 0 0 0,2-1 0 0 0,5-4-77 0 0,-7 16 11 0 0,-3 1-11 0 0,1 1 0 0 0,0 1 0 0 0,2 0 0 0 0,1 1 0 0 0,0 0 0 0 0,1 1 1 0 0,17-12-1 0 0,-21 65-7677 0 0,-13-25 2128 0 0,2-3-6140 0 0</inkml:trace>
  <inkml:trace contextRef="#ctx0" brushRef="#br0" timeOffset="1001.763">1797 703 12139 0 0,'0'0'2064'0'0,"0"0"-481"0"0,0 0-256 0 0,0 0-115 0 0,0 0-208 0 0,0 0-227 0 0,0 0-147 0 0,0 0-155 0 0,0 0-147 0 0,0 0-106 0 0,0 0-69 0 0,0 0-29 0 0,0 0-29 0 0,-24 32-9 0 0,-72 99-6 0 0,73-83-6 0 0,22-44-57 0 0,1-1 1 0 0,0 1-1 0 0,0 0 1 0 0,0 0-1 0 0,1 0 1 0 0,-1 0-1 0 0,1-1 1 0 0,0 1 0 0 0,0 0-1 0 0,1-1 1 0 0,-1 1-1 0 0,1 0 1 0 0,-1-1-1 0 0,1 0 1 0 0,0 1-1 0 0,1-1 1 0 0,-1 0-1 0 0,0 0 1 0 0,1 0-1 0 0,0-1 1 0 0,-1 1-1 0 0,1 0 1 0 0,0-1-1 0 0,0 0 1 0 0,1 0-1 0 0,-1 0 1 0 0,0 0 0 0 0,1 0-1 0 0,-1-1 1 0 0,1 1-1 0 0,0-1 1 0 0,-1 0-1 0 0,1 0 1 0 0,0-1-1 0 0,0 1-17 0 0,5-1 104 0 0,0 1-1 0 0,0-2 1 0 0,0 1 0 0 0,0-1-1 0 0,-1 0 1 0 0,1-1-1 0 0,0 0 1 0 0,0-1 0 0 0,-1 0-1 0 0,0 0 1 0 0,1-1-1 0 0,-1 0 1 0 0,0 0-1 0 0,-1-1 1 0 0,1 0 0 0 0,-1 0-1 0 0,0 0 1 0 0,0-1-1 0 0,-1-1 1 0 0,0 1 0 0 0,0-1-1 0 0,0 0 1 0 0,-1 0-1 0 0,0 0 1 0 0,0-1 0 0 0,-1 0-1 0 0,0 0 1 0 0,0 0-1 0 0,-1-1 1 0 0,0 1-1 0 0,-1-1 1 0 0,1 1 0 0 0,-2-1-1 0 0,1 0 1 0 0,-1 0-1 0 0,-1 0 1 0 0,0 0 0 0 0,0 0-1 0 0,0 0 1 0 0,-2-2-104 0 0,1 6-63 0 0,0 1 0 0 0,-1-1 1 0 0,0 1-1 0 0,0 0 0 0 0,0 0 0 0 0,0 0 1 0 0,-1 0-1 0 0,1 0 0 0 0,-1 0 0 0 0,0 1 1 0 0,0-1-1 0 0,0 1 0 0 0,-1 0 1 0 0,1 0-1 0 0,-1 0 0 0 0,-2-1 63 0 0,-45-13-4941 0 0,45 17 3585 0 0,-16 1-7875 0 0,12 2-1367 0 0</inkml:trace>
  <inkml:trace contextRef="#ctx0" brushRef="#br0" timeOffset="1468.331">2060 1057 12651 0 0,'0'0'3546'0'0,"0"0"-1456"0"0,0 0-433 0 0,0 0-24 0 0,0 0-254 0 0,0 0-313 0 0,0 0-215 0 0,0 0-200 0 0,0 0-167 0 0,0 0-146 0 0,0 0-60 0 0,0 0-71 0 0,0 0-64 0 0,10-27 2 0 0,31-84-54 0 0,-40 104-83 0 0,1 1 1 0 0,1-1-1 0 0,-1 1 1 0 0,1 0-1 0 0,0 0 1 0 0,0 0-1 0 0,1 1 1 0 0,-1-1-1 0 0,1 1 0 0 0,1-1 1 0 0,-1 1-1 0 0,1 1 1 0 0,0-1-1 0 0,3-2-8 0 0,9-8 11 0 0,-13 11-25 0 0,0 0-1 0 0,0 0 1 0 0,0 1-1 0 0,0-1 1 0 0,1 1 0 0 0,0 0-1 0 0,-1 0 1 0 0,1 1-1 0 0,0-1 1 0 0,0 1 0 0 0,0 0-1 0 0,1 0 1 0 0,-1 1-1 0 0,0 0 1 0 0,1-1-1 0 0,3 1 15 0 0,-7 35-150 0 0,-15 43 376 0 0,15-76-212 0 0,-1 0 0 0 0,0 0-1 0 0,1 0 1 0 0,-1 0 0 0 0,1 0-1 0 0,-1 0 1 0 0,1 0-1 0 0,0 0 1 0 0,-1-1 0 0 0,1 1-1 0 0,0 0 1 0 0,-1-1-1 0 0,1 0 1 0 0,0 1 0 0 0,0-1-1 0 0,0 0 1 0 0,-1 0 0 0 0,1 0-1 0 0,0 0 1 0 0,0 0-1 0 0,0 0 1 0 0,-1-1 0 0 0,1 1-1 0 0,0-1 1 0 0,0 1-1 0 0,-1-1 1 0 0,1 1 0 0 0,0-1-1 0 0,0-1-13 0 0,147-85 442 0 0,-96 57-413 0 0,-52 29-28 0 0,-1 1 0 0 0,0 0-1 0 0,1 0 1 0 0,-1 0 0 0 0,0-1 0 0 0,1 1 0 0 0,-1 0-1 0 0,0 0 1 0 0,1 0 0 0 0,-1 0 0 0 0,1 0 0 0 0,-1 0-1 0 0,0 0 1 0 0,1 0 0 0 0,-1 0 0 0 0,0 0-1 0 0,1 0 1 0 0,-1 0 0 0 0,0 0 0 0 0,1 0 0 0 0,-1 0-1 0 0,1 0 1 0 0,-1 1 0 0 0,0-1 0 0 0,1 0 0 0 0,-1 0-1 0 0,0 0 1 0 0,0 0 0 0 0,1 1 0 0 0,-1-1 0 0 0,0 0-1 0 0,1 0 1 0 0,-1 1 0 0 0,0-1 0 0 0,0 0 0 0 0,1 0-1 0 0,-1 1 1 0 0,0-1 0 0 0,0 0 0 0 0,0 1 0 0 0,0-1-1 0 0,1 0 1 0 0,-1 1 0 0 0,0-1 0 0 0,0 1-1 0 0,0-1 1 0 0,0 0 0 0 0,0 1 0 0 0,0-1 0 0 0,0 0-1 0 0,0 1 1 0 0,0-1 0 0 0,0 0 0 0 0,0 1 0 0 0,0-1-1 0 0,0 1 1 0 0,0-1 0 0 0,0 0 0 0 0,-1 1 0 0 0,1-1-1 0 0,0 0 1 0 0,0 1-1 0 0,-1 7 34 0 0,1-1-24 0 0,0 1 0 0 0,0-1 1 0 0,0 1-1 0 0,1 0 1 0 0,0-1-1 0 0,1 1 1 0 0,-1-1-1 0 0,1 0 0 0 0,1 0 1 0 0,0 1-1 0 0,2 3-10 0 0,-3-8-171 0 0,0-1-1 0 0,0 1 0 0 0,0-1 1 0 0,0 0-1 0 0,1 0 0 0 0,-1 0 1 0 0,1 0-1 0 0,-1 0 1 0 0,1-1-1 0 0,0 1 0 0 0,-1-1 1 0 0,1 1-1 0 0,0-1 0 0 0,0 0 1 0 0,0 0-1 0 0,0-1 1 0 0,0 1-1 0 0,1 0 0 0 0,-1-1 1 0 0,0 0 171 0 0,18 1-4208 0 0,-15-1 1138 0 0,2 0-6321 0 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0 4881 0 0,'0'0'1890'0'0,"0"0"-367"0"0,0 0-139 0 0,0 0 115 0 0,0 0 115 0 0,0 0-33 0 0,0 0-196 0 0,0 0-236 0 0,0 0-230 0 0,0 0-168 0 0,0 0-124 0 0,0 0-103 0 0,0 0-81 0 0,-25 2-55 0 0,-83 7-7 0 0,33 14 440 0 0,55-13-508 0 0,-111 64 1614 0 0,131-74-1919 0 0,-1 1 1 0 0,1-1 0 0 0,-1 1-1 0 0,0 0 1 0 0,1-1 0 0 0,-1 1-1 0 0,1-1 1 0 0,0 1-1 0 0,-1 0 1 0 0,1-1 0 0 0,-1 1-1 0 0,1 0 1 0 0,0 0-1 0 0,0-1 1 0 0,-1 1 0 0 0,1 0-1 0 0,0 0 1 0 0,0-1 0 0 0,0 1-1 0 0,0 0 1 0 0,0 0-1 0 0,0-1 1 0 0,0 1 0 0 0,0 0-1 0 0,0 0 1 0 0,0-1 0 0 0,0 1-1 0 0,1 0 1 0 0,-1 0-1 0 0,0-1 1 0 0,0 1 0 0 0,1 0-1 0 0,-1 0 1 0 0,1-1 0 0 0,-1 1-1 0 0,0-1 1 0 0,1 1-1 0 0,-1 0 1 0 0,1-1 0 0 0,0 1-1 0 0,-1-1 1 0 0,1 1-1 0 0,-1-1 1 0 0,1 1 0 0 0,0-1-1 0 0,-1 0 1 0 0,1 1 0 0 0,0-1-1 0 0,0 0 1 0 0,-1 1-1 0 0,1-1 1 0 0,0 0 0 0 0,0 0-1 0 0,0 0-8 0 0,41 20 139 0 0,37-1 80 0 0,-63-17-181 0 0,-1 1 1 0 0,1 1-1 0 0,-1 0 1 0 0,0 1-1 0 0,0 1 1 0 0,0 0-1 0 0,9 7-38 0 0,-23-11 31 0 0,1 0 1 0 0,-1 0-1 0 0,0 1 0 0 0,0-1 0 0 0,0 1 1 0 0,-1-1-1 0 0,1 1 0 0 0,0 0 1 0 0,-1-1-1 0 0,0 1 0 0 0,1 0 1 0 0,-1-1-1 0 0,0 1 0 0 0,0-1 0 0 0,-1 1 1 0 0,1 0-1 0 0,-1-1 0 0 0,1 1 1 0 0,-1 0-1 0 0,0-1 0 0 0,0 1 0 0 0,0-1 1 0 0,0 0-1 0 0,0 1 0 0 0,0-1 1 0 0,-1 0-1 0 0,1 0 0 0 0,-1 1 0 0 0,0-1 1 0 0,0-1-1 0 0,0 1 0 0 0,0 0 1 0 0,0 0-1 0 0,0-1 0 0 0,0 1 1 0 0,0-1-1 0 0,-1 1 0 0 0,1-1 0 0 0,0 0 1 0 0,-2 0-32 0 0,1 2-2 0 0,-160 106 74 0 0,22-31-1970 0 0,142-81-4150 0 0,67-52-7344 0 0,-52 47 8316 0 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11658 0 0,'0'0'3093'0'0,"0"0"-1230"0"0,0 0-544 0 0,0 0-83 0 0,0 0 13 0 0,0 0-41 0 0,0 0-178 0 0,0 0-224 0 0,0 0-220 0 0,0 0-161 0 0,0 0-53 0 0,0 0-32 0 0,0 0 2 0 0,-1 12-21 0 0,-15 234 1404 0 0,17-171-1559 0 0,0-9-90 0 0,-2-1 0 0 0,-2 0 0 0 0,-4 1 0 0 0,-6 19-76 0 0,-4 15-332 0 0,17-100 84 0 0,0 0-131 0 0,0 0-146 0 0,0 0-134 0 0,0 0-101 0 0,3-10-972 0 0,34-44-4774 0 0,-9 15-3500 0 0,-20 25 3110 0 0</inkml:trace>
  <inkml:trace contextRef="#ctx0" brushRef="#br0" timeOffset="244.738">334 417 10554 0 0,'0'0'2179'0'0,"0"0"-614"0"0,0 0-200 0 0,0 0 65 0 0,0 0-6 0 0,0 0-161 0 0,0 0-228 0 0,-17 33-228 0 0,-49 103-222 0 0,39-70 112 0 0,24-22-852 0 0,16-44-5921 0 0,-6-3-1930 0 0,-1-1-661 0 0</inkml:trace>
  <inkml:trace contextRef="#ctx0" brushRef="#br0" timeOffset="481.597">319 71 15443 0 0,'0'0'1601'0'0,"0"0"-969"0"0,0 0-456 0 0,0 0-232 0 0,0 0-288 0 0,0 0-176 0 0,0 0-193 0 0,0 0-383 0 0,0 0-560 0 0,0 0-1329 0 0,0 0-1776 0 0,0 0-960 0 0</inkml:trace>
  <inkml:trace contextRef="#ctx0" brushRef="#br0" timeOffset="921.358">591 351 8610 0 0,'0'0'5064'0'0,"0"0"-2765"0"0,0 0-966 0 0,0 0-126 0 0,0 0-124 0 0,0 0-220 0 0,0 0-241 0 0,-25 33-212 0 0,-76 106-151 0 0,72-76-23 0 0,30-56-195 0 0,1-2-14 0 0,1 0 0 0 0,-1 0-1 0 0,1 0 1 0 0,0 0 0 0 0,0 0-1 0 0,0-1 1 0 0,1 0 0 0 0,0 1-1 0 0,-1-1 1 0 0,1-1 0 0 0,1 1-1 0 0,-1 0 1 0 0,1-1 0 0 0,-1 0-1 0 0,1 0 1 0 0,0-1 0 0 0,0 1-1 0 0,0-1 1 0 0,0 0 0 0 0,1 0 0 0 0,-1-1-1 0 0,1 1 1 0 0,-1-1 0 0 0,1 0-1 0 0,-1-1 1 0 0,1 0 0 0 0,-1 0-1 0 0,1 0 1 0 0,0 0 0 0 0,3-1-27 0 0,10-2 141 0 0,0 0 0 0 0,1-1 0 0 0,-2-1 0 0 0,1-1 1 0 0,0-1-1 0 0,-1 0 0 0 0,-1-1 0 0 0,1-1 0 0 0,-1-1 1 0 0,-1 0-1 0 0,1-2 0 0 0,-2 1 0 0 0,0-2 1 0 0,0 0-1 0 0,-1-1 0 0 0,-1 0 0 0 0,0-1 0 0 0,7-13-141 0 0,4-4 63 0 0,-1-1 0 0 0,-2-1-1 0 0,-1 0 1 0 0,-2-2 0 0 0,-1 0 0 0 0,2-12-63 0 0,-15 39-17 0 0,-1 0 1 0 0,0 0 0 0 0,-1 0 0 0 0,0-1 0 0 0,0 1-1 0 0,-1-1 1 0 0,0 1 0 0 0,0-1 0 0 0,-1 0 0 0 0,-1 1-1 0 0,0-1 1 0 0,0 0 0 0 0,-1 1 0 0 0,-2-10 16 0 0,3 17-6 0 0,-1-1 1 0 0,1 1 0 0 0,-1-1-1 0 0,1 1 1 0 0,-1 0 0 0 0,0 0 0 0 0,0 0-1 0 0,0 0 1 0 0,0 0 0 0 0,-1 0-1 0 0,1 0 1 0 0,0 1 0 0 0,-1-1-1 0 0,1 1 1 0 0,-1-1 0 0 0,0 1-1 0 0,1 0 1 0 0,-1 0 0 0 0,0 0-1 0 0,0 1 1 0 0,0-1 0 0 0,1 1-1 0 0,-1-1 1 0 0,0 1 0 0 0,0 0-1 0 0,0 0 1 0 0,0 0 0 0 0,0 1-1 0 0,0-1 1 0 0,1 1 0 0 0,-1-1-1 0 0,0 1 1 0 0,0 0 0 0 0,-1 1 5 0 0,-87 44-194 0 0,78-36 171 0 0,1 0 0 0 0,0 1 0 0 0,0 0 0 0 0,1 1 0 0 0,0 1 0 0 0,1-1 0 0 0,1 2 0 0 0,0-1 0 0 0,0 1 0 0 0,2 1 0 0 0,0 0 0 0 0,0 0 0 0 0,2 0 0 0 0,-1 0 0 0 0,2 1 0 0 0,0 0 0 0 0,1 0 0 0 0,1 0 0 0 0,0 0 0 0 0,2 1 0 0 0,-1-1 0 0 0,2 0 0 0 0,1 5 23 0 0,2-10-9 0 0,0 0 0 0 0,1-1 0 0 0,1 1 0 0 0,0-1 0 0 0,0 0 0 0 0,1 0 0 0 0,0-1 0 0 0,1 0 0 0 0,0 0 0 0 0,0-1 0 0 0,1 0 0 0 0,0 0 0 0 0,0-1 0 0 0,1-1 0 0 0,0 1 0 0 0,0-1 0 0 0,1-1 0 0 0,-1 0 0 0 0,1-1 0 0 0,0 0 0 0 0,0 0 0 0 0,11 1 9 0 0,7 2 149 0 0,1-1-1 0 0,0-1 0 0 0,0-2 1 0 0,0-1-1 0 0,1-2 1 0 0,-1 0-1 0 0,23-5-148 0 0,-32 3 104 0 0,-1-1 1 0 0,1-1-1 0 0,-1-1 1 0 0,-1-1-1 0 0,1 0 0 0 0,-1-2 1 0 0,0 0-1 0 0,0-1 0 0 0,8-7-104 0 0,-17 11 21 0 0,-1-1-1 0 0,0 0 1 0 0,0-1-1 0 0,-1 0 1 0 0,0 0-1 0 0,0-1 0 0 0,-1 0 1 0 0,0-1-1 0 0,0 1 1 0 0,-1-1-1 0 0,0-1 0 0 0,-1 1 1 0 0,0-1-1 0 0,0 0 1 0 0,-1 0-1 0 0,-1 0 1 0 0,1 0-1 0 0,0-8-20 0 0,-3 15-20 0 0,-1 0 0 0 0,0 0-1 0 0,1 0 1 0 0,-1 1 0 0 0,0-1 0 0 0,0 0 0 0 0,-1 0 0 0 0,1 0-1 0 0,-1 1 1 0 0,1-1 0 0 0,-1 0 0 0 0,0 0 0 0 0,0 1 0 0 0,0-1-1 0 0,0 1 1 0 0,-1-1 0 0 0,1 1 0 0 0,-1-1 0 0 0,1 1-1 0 0,-1 0 1 0 0,0 0 0 0 0,0 0 0 0 0,0 0 0 0 0,0 0 0 0 0,0 0-1 0 0,0 0 1 0 0,-1 1 0 0 0,1-1 0 0 0,0 1 0 0 0,-1 0-1 0 0,1-1 1 0 0,-1 1 0 0 0,0 0 0 0 0,1 1 0 0 0,-1-1 0 0 0,0 0-1 0 0,0 1 1 0 0,0 0 0 0 0,1-1 0 0 0,-1 1 0 0 0,0 0-1 0 0,0 0 1 0 0,0 1 0 0 0,1-1 0 0 0,-4 1 20 0 0,-6 1-31 0 0,-1 0 1 0 0,1 1 0 0 0,0 0-1 0 0,0 1 1 0 0,1 0-1 0 0,-1 1 1 0 0,1 0-1 0 0,0 1 1 0 0,0 0-1 0 0,0 1 1 0 0,1 0-1 0 0,0 1 1 0 0,1 0 0 0 0,-1 0-1 0 0,1 1 1 0 0,1 0-1 0 0,0 1 1 0 0,0 0-1 0 0,1 0 1 0 0,1 1-1 0 0,-1 0 1 0 0,2 0-1 0 0,-1 0 1 0 0,-2 11 30 0 0,6-15-5 0 0,1 0 1 0 0,1 0-1 0 0,-1 1 1 0 0,1-1-1 0 0,0 0 1 0 0,1 0-1 0 0,0 1 1 0 0,0-1-1 0 0,0 0 0 0 0,1 0 1 0 0,0 0-1 0 0,1 0 1 0 0,-1-1-1 0 0,1 1 1 0 0,1 0-1 0 0,-1-1 0 0 0,1 0 1 0 0,0 0-1 0 0,0 0 1 0 0,1 0-1 0 0,0-1 1 0 0,0 0-1 0 0,0 0 0 0 0,1 0 1 0 0,-1-1-1 0 0,1 1 1 0 0,0-1-1 0 0,1-1 1 0 0,-1 1-1 0 0,1-1 0 0 0,-1 0 1 0 0,1-1-1 0 0,2 1 5 0 0,13 7-119 0 0,0-2 0 0 0,1 0 0 0 0,0-2 0 0 0,0-1 0 0 0,0 0 0 0 0,1-2 0 0 0,15 1 119 0 0,30-1-3399 0 0,-1-3-4530 0 0,-46 0-3331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3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2280 0 0,'0'0'1638'0'0,"0"0"-100"0"0,0 0 23 0 0,0 0 101 0 0,0 0-21 0 0,0 0-184 0 0,0 0-247 0 0,0 0-267 0 0,0 0-202 0 0,0 0-131 0 0,0 0-93 0 0,0 0 3 0 0,0 0 51 0 0,17 11 2406 0 0,44-10 590 0 0,121-9-738 0 0,-40 4-2099 0 0,-134 6-3993 0 0,-5-5-4708 0 0,0-4 4960 0 0,-1 4-8040 0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2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53 1360 0 0,'0'0'2302'0'0,"0"0"-671"0"0,0 0-335 0 0,0 0 107 0 0,0 0 242 0 0,0 0 143 0 0,0 0-56 0 0,0 0-242 0 0,0 0-296 0 0,0 0-247 0 0,0 0-159 0 0,0 0-112 0 0,0 0-57 0 0,-4-6-31 0 0,-12-22-9 0 0,-32 12 2157 0 0,37 14-2592 0 0,0 2 0 0 0,-1-1 0 0 0,1 2 0 0 0,-1-1 0 0 0,1 2 0 0 0,-1-1-1 0 0,1 2 1 0 0,0 0 0 0 0,0 0 0 0 0,0 0 0 0 0,0 2 0 0 0,1-1 0 0 0,0 1 0 0 0,-1 1 0 0 0,2 0-1 0 0,-1 0 1 0 0,1 1 0 0 0,-6 6-144 0 0,-5 3 42 0 0,2 2 0 0 0,0 0-1 0 0,2 0 1 0 0,0 2 0 0 0,1 0-1 0 0,0 1 1 0 0,2 0-1 0 0,0 3-41 0 0,6-13 16 0 0,2 1-1 0 0,-1-1 1 0 0,2 1-1 0 0,-1 0 0 0 0,2 0 1 0 0,-1 0-1 0 0,2 0 1 0 0,0 1-1 0 0,0-1 0 0 0,1 1 1 0 0,1 0-1 0 0,0-1 0 0 0,0 1 1 0 0,1 0-1 0 0,2 3-15 0 0,-2-12 22 0 0,1 0-1 0 0,0-1 0 0 0,0 1 1 0 0,0-1-1 0 0,0 1 1 0 0,0-1-1 0 0,1 0 1 0 0,-1 0-1 0 0,1 0 0 0 0,0 0 1 0 0,0-1-1 0 0,0 1 1 0 0,0-1-1 0 0,1 1 0 0 0,-1-1 1 0 0,1 0-1 0 0,-1 0 1 0 0,1-1-1 0 0,0 1 1 0 0,0-1-1 0 0,-1 0 0 0 0,1 0 1 0 0,0 0-1 0 0,0 0 1 0 0,0-1-1 0 0,0 0 0 0 0,0 0 1 0 0,1 0-22 0 0,115-17 806 0 0,-90 0-703 0 0,1-1 0 0 0,-2-2 1 0 0,-1-1-1 0 0,0-1 0 0 0,-2-2 1 0 0,-1 0-1 0 0,0-2 0 0 0,-2 0 1 0 0,-1-2-1 0 0,-2 0 0 0 0,0-2 1 0 0,5-12-104 0 0,-16 28 12 0 0,25-40-16 0 0,-15 99-420 0 0,-1 15 459 0 0,-6-16-34 0 0,2-1 0 0 0,2-1 0 0 0,2 0 0 0 0,7 11-1 0 0,17-10-1201 0 0,-7-39-6389 0 0,-14-19-4692 0 0,-14 8 5158 0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13827 0 0,'0'0'1658'0'0,"0"0"-566"0"0,0 0-69 0 0,0 0 233 0 0,0 0 118 0 0,0 0-75 0 0,0 0-195 0 0,0 0-205 0 0,0 0-155 0 0,0 0-120 0 0,0 0-132 0 0,34 5-92 0 0,107 15-82 0 0,-18-15 306 0 0,90-5-783 0 0,-162 8-4150 0 0,-48-5 2052 0 0,-4 3-9764 0 0,-2-5 4033 0 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10810 0 0,'0'0'1905'0'0,"0"0"-676"0"0,0 0-130 0 0,0 0 212 0 0,0 0 129 0 0,0 0-46 0 0,0 0-176 0 0,0 0-227 0 0,0 0-222 0 0,0 0-155 0 0,0 0-146 0 0,35 4-124 0 0,108 12-92 0 0,-45-24-13 0 0,-74 1-265 0 0,58-10-1155 0 0,-46 11-2709 0 0,0-2-6042 0 0,-23 5 878 0 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6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4089 0 0,'0'0'2342'0'0,"0"0"-422"0"0,0 0-169 0 0,0 0 132 0 0,0 0 79 0 0,0 0-84 0 0,0 0-205 0 0,0 0-248 0 0,0 0-142 0 0,0 0-112 0 0,0 0-50 0 0,0 0-77 0 0,4-30 2472 0 0,6-1-3310 0 0,1 0 0 0 0,2 1 0 0 0,1 0 1 0 0,1 1-1 0 0,2 1 0 0 0,1 0 0 0 0,1 1 0 0 0,7-6-206 0 0,-13 16 12 0 0,1 1-1 0 0,0 1 1 0 0,1 0-1 0 0,1 1 1 0 0,0 1-1 0 0,1 1 0 0 0,14-9-11 0 0,-30 21-6 0 0,0 0 0 0 0,0 0 0 0 0,-1-1-1 0 0,1 1 1 0 0,0 0 0 0 0,0 0-1 0 0,-1 0 1 0 0,1 0 0 0 0,0 0-1 0 0,0 0 1 0 0,0 0 0 0 0,-1 0-1 0 0,1 1 1 0 0,0-1 0 0 0,0 0-1 0 0,-1 0 1 0 0,1 1 0 0 0,0-1-1 0 0,-1 0 1 0 0,1 1 0 0 0,0-1-1 0 0,-1 1 1 0 0,1-1 0 0 0,-1 1-1 0 0,1-1 1 0 0,0 1 0 0 0,-1-1-1 0 0,1 1 1 0 0,-1 0 0 0 0,0-1-1 0 0,1 1 1 0 0,-1 0 0 0 0,1-1-1 0 0,-1 1 1 0 0,0 0 0 0 0,0-1-1 0 0,1 1 1 0 0,-1 0 0 0 0,0 0 0 0 0,0-1-1 0 0,0 1 1 0 0,0 0 0 0 0,0 0-1 0 0,0-1 1 0 0,0 1 0 0 0,0 0-1 0 0,0 0 1 0 0,0 0 0 0 0,-1 0 6 0 0,4 52 37 0 0,-3-47-19 0 0,0-4-17 0 0,-1 1-2 0 0,1-1-1 0 0,0 0 0 0 0,0 1 0 0 0,-1-1 0 0 0,1 0 0 0 0,1 1 0 0 0,-1-1 1 0 0,0 0-1 0 0,1 1 0 0 0,-1-1 0 0 0,1 0 0 0 0,0 1 0 0 0,-1-1 1 0 0,1 0-1 0 0,0 0 0 0 0,0 0 0 0 0,1 0 0 0 0,-1 0 0 0 0,0 0 0 0 0,1 0 1 0 0,-1 0-1 0 0,1 0 0 0 0,0-1 0 0 0,0 1 2 0 0,3-1 6 0 0,1 0 0 0 0,-1-1-1 0 0,1 0 1 0 0,-1 0 0 0 0,1 0 0 0 0,-1 0-1 0 0,1-1 1 0 0,-1 0 0 0 0,1 0-1 0 0,-1-1 1 0 0,0 1 0 0 0,1-1 0 0 0,-1-1-1 0 0,0 1 1 0 0,0 0 0 0 0,0-1 0 0 0,-1 0-1 0 0,1 0 1 0 0,-1-1 0 0 0,0 1 0 0 0,1-1-1 0 0,-2 0 1 0 0,4-4-6 0 0,3 0-3 0 0,126-97 14 0 0,-76 86-150 0 0,-47 63 55 0 0,-12 8 64 0 0,-2-40 20 0 0,0 1 0 0 0,1-1-1 0 0,1 0 1 0 0,0 0-1 0 0,1 0 1 0 0,0 0 0 0 0,1 0-1 0 0,0 0 1 0 0,1-1-1 0 0,2 5 1 0 0,10-3-604 0 0,-1-12-6933 0 0,-15-1 1721 0 0,1-3 879 0 0,0 3-4552 0 0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8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267 454 2649 0 0,'0'0'1475'0'0,"0"0"-43"0"0,0 0 66 0 0,0 0 186 0 0,0 0 146 0 0,0 0-83 0 0,0 0-232 0 0,0 0-303 0 0,0 0-287 0 0,0 0-215 0 0,0 0-139 0 0,0 0-83 0 0,-32 10-63 0 0,-99 36-27 0 0,128-46-372 0 0,0 1 1 0 0,0 0-1 0 0,-1 0 0 0 0,1 0 1 0 0,0 1-1 0 0,0-1 1 0 0,0 1-1 0 0,0-1 1 0 0,1 1-1 0 0,-1 0 0 0 0,0 0 1 0 0,1 0-1 0 0,-1 1 1 0 0,1-1-1 0 0,0 1 1 0 0,0-1-1 0 0,0 1 1 0 0,0 0-1 0 0,0 0 0 0 0,0 0 1 0 0,1 0-27 0 0,-5 8 115 0 0,0 0-45 0 0,0 0-1 0 0,1 1 1 0 0,0-1-1 0 0,1 1 1 0 0,0 0-1 0 0,1 0 1 0 0,0 0-1 0 0,1 1 0 0 0,0-1 1 0 0,1 1-1 0 0,1-1 1 0 0,0 1-1 0 0,0-1 1 0 0,2 4-70 0 0,-2-13 37 0 0,1 0 0 0 0,0-1 0 0 0,0 1 0 0 0,0 0 0 0 0,0 0 0 0 0,0 0 0 0 0,1-1 0 0 0,-1 1 0 0 0,1-1 0 0 0,0 1 0 0 0,0-1 0 0 0,0 0 0 0 0,0 0 0 0 0,0 0 0 0 0,0 0 0 0 0,0 0 0 0 0,1 0 1 0 0,-1 0-1 0 0,1-1 0 0 0,-1 1 0 0 0,1-1 0 0 0,0 0 0 0 0,-1 0 0 0 0,1 0 0 0 0,0 0 0 0 0,0 0 0 0 0,0 0 0 0 0,0-1 0 0 0,0 0 0 0 0,0 1 0 0 0,0-1 0 0 0,0 0 0 0 0,0 0 0 0 0,0-1 0 0 0,3 0-37 0 0,101-33 1680 0 0,-82 19-1542 0 0,-1-1 0 0 0,0-2 1 0 0,-1 0-1 0 0,-2-2 0 0 0,0 0 0 0 0,0-1 0 0 0,-2-1 0 0 0,-1-1 0 0 0,-1-1 0 0 0,-1 0 0 0 0,-1-1 0 0 0,-1-1 0 0 0,-1 0 1 0 0,-1-1-1 0 0,-2 0 0 0 0,0-1 0 0 0,-2 0 0 0 0,-1 0 0 0 0,-2-1 0 0 0,-1 0 0 0 0,0 0 0 0 0,-3-2-138 0 0,1 22-21 0 0,-1-1 1 0 0,-1 1-1 0 0,0 0 0 0 0,0-1 0 0 0,-1 1 0 0 0,0-1 1 0 0,0 1-1 0 0,-1 0 0 0 0,0-1 0 0 0,-1 1 0 0 0,0 1 0 0 0,-1-1 1 0 0,0 0-1 0 0,0 1 0 0 0,0-1 0 0 0,-1 1 0 0 0,-1 1 1 0 0,1-1-1 0 0,-1 1 0 0 0,-1 0 0 0 0,1 0 0 0 0,-1 0 1 0 0,-4-2 20 0 0,7 7-30 0 0,0 1 0 0 0,0 0 1 0 0,0 0-1 0 0,0 0 1 0 0,0 0-1 0 0,0 0 1 0 0,0 1-1 0 0,0 0 1 0 0,-1 0-1 0 0,1 0 1 0 0,0 0-1 0 0,0 1 1 0 0,0 0-1 0 0,0-1 1 0 0,0 2-1 0 0,0-1 0 0 0,0 0 1 0 0,0 1-1 0 0,0 0 1 0 0,1-1-1 0 0,-1 2 1 0 0,0-1-1 0 0,1 0 1 0 0,0 1-1 0 0,-1-1 1 0 0,1 1-1 0 0,0 0 1 0 0,0 1 29 0 0,-70 95-259 0 0,65-88 239 0 0,1 0 0 0 0,0 1 0 0 0,1 0 0 0 0,1 0 0 0 0,-1 0 0 0 0,2 1 1 0 0,0 0-1 0 0,0 0 0 0 0,1 0 0 0 0,1 0 0 0 0,0 0 0 0 0,1 1 0 0 0,0-1 0 0 0,1 0 0 0 0,1 1 0 0 0,0-1 1 0 0,1 0-1 0 0,0 1 0 0 0,1-1 0 0 0,0 0 0 0 0,1 0 0 0 0,1-1 0 0 0,0 1 0 0 0,1-1 0 0 0,0 0 0 0 0,1-1 0 0 0,5 8 20 0 0,3-4-556 0 0,0 0-1 0 0,1-1 0 0 0,0-1 0 0 0,1-1 0 0 0,0 0 0 0 0,18 8 557 0 0,14 3-4584 0 0,3-2-3757 0 0,-35-14 3858 0 0,-7-3 1118 0 0</inkml:trace>
  <inkml:trace contextRef="#ctx0" brushRef="#br0" timeOffset="503.242">648 767 3601 0 0,'0'0'2778'0'0,"0"0"-266"0"0,0 0-129 0 0,0 0-99 0 0,0 0-277 0 0,0 0-315 0 0,0 0-249 0 0,0 0-171 0 0,0 0-186 0 0,0 0-202 0 0,0 0-193 0 0,0 0-180 0 0,-1-8-63 0 0,24-69 756 0 0,51-41 22 0 0,34-11-946 0 0,-106 182-452 0 0,-2 42 278 0 0,2-94-93 0 0,-1 1 0 0 0,1 0-1 0 0,0-1 1 0 0,0 0 0 0 0,0 1 0 0 0,0-1-1 0 0,0 0 1 0 0,1 0 0 0 0,-1 0 0 0 0,0-1-1 0 0,0 1 1 0 0,1 0 0 0 0,-1-1 0 0 0,0 1-1 0 0,1-1 1 0 0,-1 0 0 0 0,1 0-1 0 0,-1 0 1 0 0,0 0 0 0 0,1 0 0 0 0,-1-1-1 0 0,1 1 1 0 0,-1-1 0 0 0,0 1 0 0 0,0-1-1 0 0,1 0 1 0 0,-1 0 0 0 0,0 0 0 0 0,0 0-1 0 0,0 0 1 0 0,0-1-13 0 0,140-100 451 0 0,-51 29-394 0 0,-92 73-62 0 0,1 1 0 0 0,0-1 0 0 0,0 1 1 0 0,-1-1-1 0 0,1 0 0 0 0,0 1 0 0 0,0-1 0 0 0,0 1 0 0 0,0-1 0 0 0,0 1 0 0 0,0-1 0 0 0,0 1 0 0 0,0-1 1 0 0,0 1-1 0 0,0-1 0 0 0,0 1 0 0 0,0-1 0 0 0,0 1 0 0 0,0-1 0 0 0,0 1 0 0 0,0-1 0 0 0,0 0 0 0 0,0 1 1 0 0,1-1-1 0 0,-1 1 0 0 0,0-1 0 0 0,0 1 0 0 0,1-1 0 0 0,-1 0 0 0 0,0 1 0 0 0,1-1 0 0 0,-1 0 0 0 0,0 1 1 0 0,1-1-1 0 0,-1 0 0 0 0,0 1 0 0 0,1-1 0 0 0,-1 0 0 0 0,1 0 0 0 0,-1 1 0 0 0,0-1 0 0 0,1 0 0 0 0,-1 0 1 0 0,1 0-1 0 0,-1 0 0 0 0,1 0 0 0 0,-1 0 0 0 0,1 0 0 0 0,-1 1 0 0 0,1-1 0 0 0,-1-1 0 0 0,1 1 0 0 0,-1 0 1 0 0,1 0-1 0 0,-1 0 0 0 0,1 0 0 0 0,-1 0 0 0 0,0 0 0 0 0,1 0 0 0 0,-1-1 0 0 0,1 1 0 0 0,-1 0 0 0 0,1 0 1 0 0,-1-1-1 0 0,0 1 0 0 0,1 0 5 0 0,-2 10 62 0 0,1 7-75 0 0,-1-13-12 0 0,0 0 0 0 0,0 1 0 0 0,1-1 0 0 0,-1 0 0 0 0,1 0 0 0 0,0 1 0 0 0,0-1 0 0 0,1 0 0 0 0,-1 1 0 0 0,1-1 0 0 0,0 0 0 0 0,0 0 0 0 0,0 0 1 0 0,1 1-1 0 0,-1-1 0 0 0,1-1 0 0 0,0 1 0 0 0,0 0 0 0 0,0 0 0 0 0,1-1 0 0 0,-1 1 0 0 0,1-1 0 0 0,0 0 0 0 0,0 0 0 0 0,0 0 0 0 0,1 0 0 0 0,-1 0 0 0 0,1-1 0 0 0,-1 1 0 0 0,1-1 0 0 0,0 0 0 0 0,1 0 25 0 0,66 9-3346 0 0,-48-11-942 0 0,1 0-4752 0 0,-16 0 4845 0 0,-4 0-1002 0 0</inkml:trace>
  <inkml:trace contextRef="#ctx0" brushRef="#br0" timeOffset="799.479">44 977 12427 0 0,'0'0'1400'0'0,"0"0"-338"0"0,0 0 18 0 0,0 0 243 0 0,0 0 89 0 0,0 0-137 0 0,0 0-228 0 0,0 0-184 0 0,0 0-68 0 0,38 0-86 0 0,122 2-81 0 0,-15-15 364 0 0,606-53-636 0 0,-653 62-3142 0 0,-66 4-2192 0 0,0 0-6052 0 0,-23 0 4455 0 0</inkml:trace>
  <inkml:trace contextRef="#ctx0" brushRef="#br0" timeOffset="1412.543">539 1279 10490 0 0,'0'0'2146'0'0,"0"0"-331"0"0,0 0-157 0 0,0 0-125 0 0,0 0-251 0 0,0 0-246 0 0,0 0-210 0 0,0 0-157 0 0,0 0-91 0 0,0 0-74 0 0,0 0-77 0 0,0 0-87 0 0,0 0-48 0 0,-23 5-47 0 0,-73 20-25 0 0,40 8 154 0 0,47-26-347 0 0,0 0 0 0 0,1 1 1 0 0,0 0-1 0 0,0 0 0 0 0,1 1 1 0 0,0 0-1 0 0,0 0 0 0 0,1 1 1 0 0,0 0-1 0 0,1 0 0 0 0,0 1 1 0 0,1-1-1 0 0,0 1 0 0 0,0 0 1 0 0,1 0-1 0 0,1 0 0 0 0,0 0 1 0 0,0 1-1 0 0,1-1 0 0 0,1 11-27 0 0,2-18 16 0 0,1 0-1 0 0,-1-1 0 0 0,1 1 0 0 0,0-1 0 0 0,0 1 1 0 0,1-1-1 0 0,-1 0 0 0 0,1 0 0 0 0,0 0 0 0 0,0-1 1 0 0,0 1-1 0 0,0-1 0 0 0,0 0 0 0 0,0 0 0 0 0,0 0 1 0 0,1-1-1 0 0,-1 0 0 0 0,1 1 0 0 0,-1-2 0 0 0,1 1 1 0 0,0 0-1 0 0,-1-1 0 0 0,1 0 0 0 0,0 0 0 0 0,-1 0 1 0 0,1-1-1 0 0,-1 0 0 0 0,1 1 0 0 0,3-2-15 0 0,8 1 81 0 0,0-1-4 0 0,1-1 0 0 0,-1 0 0 0 0,0-1 0 0 0,0-1 0 0 0,-1-1 0 0 0,1 0 0 0 0,-1-1 0 0 0,-1-1 0 0 0,1 0 0 0 0,-1-1 0 0 0,0-1-77 0 0,3 0 74 0 0,2-2-35 0 0,0-1 1 0 0,-1 0-1 0 0,0-1 0 0 0,-1-1 0 0 0,-1-1 0 0 0,0 0 1 0 0,-1-1-1 0 0,-1-1 0 0 0,-1 0 0 0 0,0-1 0 0 0,-2 0 0 0 0,0-1 1 0 0,-1 0-1 0 0,-1-1 0 0 0,0 0 0 0 0,-1-4-39 0 0,-5 15-29 0 0,0 0-1 0 0,-1-1 0 0 0,0 1 1 0 0,-1-1-1 0 0,0 0 1 0 0,-1 1-1 0 0,0-1 1 0 0,-1 0-1 0 0,0 1 0 0 0,0-1 1 0 0,-1 1-1 0 0,0-1 1 0 0,-1 1-1 0 0,-1 0 0 0 0,1 0 1 0 0,-2 0-1 0 0,-4-8 30 0 0,5 14-22 0 0,0 1-1 0 0,0 0 0 0 0,0 0 0 0 0,0 0 0 0 0,-1 0 1 0 0,1 1-1 0 0,-1 0 0 0 0,0 0 0 0 0,0 0 0 0 0,0 1 1 0 0,0-1-1 0 0,0 1 0 0 0,0 0 0 0 0,0 1 1 0 0,0-1-1 0 0,-1 1 0 0 0,1 0 0 0 0,0 1 0 0 0,0-1 1 0 0,0 1-1 0 0,0 0 0 0 0,0 0 0 0 0,0 0 0 0 0,0 1 1 0 0,0 0-1 0 0,0 0 0 0 0,0 0 0 0 0,1 0 0 0 0,-1 1 1 0 0,1 0-1 0 0,0 0 0 0 0,0 0 0 0 0,0 0 1 0 0,-2 3 22 0 0,-1 0-5 0 0,0 1 0 0 0,0 0 0 0 0,1 1 0 0 0,0-1 0 0 0,0 1 0 0 0,1 1 0 0 0,0-1 0 0 0,0 1 0 0 0,1 0 0 0 0,0 0 0 0 0,0 0 0 0 0,1 0 1 0 0,1 1-1 0 0,0-1 0 0 0,0 1 0 0 0,0 0 0 0 0,1 0 0 0 0,1-1 0 0 0,0 1 0 0 0,0 0 0 0 0,1 0 0 0 0,0 0 0 0 0,1-1 0 0 0,0 1 1 0 0,0-1-1 0 0,1 1 0 0 0,0-1 0 0 0,1 0 0 0 0,0 0 0 0 0,0 0 0 0 0,1 0 0 0 0,1 0 5 0 0,57 72 64 0 0,-55-75-144 0 0,0 0-1 0 0,1 0 0 0 0,0 0 1 0 0,-1-1-1 0 0,2-1 1 0 0,-1 0-1 0 0,1 0 1 0 0,-1 0-1 0 0,1-1 1 0 0,0-1-1 0 0,0 0 0 0 0,4 0 81 0 0,16 1-4004 0 0,2-2-3629 0 0,-24-2 1578 0 0,-3-2-966 0 0</inkml:trace>
  <inkml:trace contextRef="#ctx0" brushRef="#br0" timeOffset="2033.155">1189 1002 10170 0 0,'0'0'2075'0'0,"0"0"-768"0"0,0 0-199 0 0,0 0 145 0 0,0 0 104 0 0,0 0-76 0 0,0 0-236 0 0,0 0-229 0 0,0 0-143 0 0,0 0-60 0 0,0 0-28 0 0,0 0-42 0 0,0 0-32 0 0,15 19 3224 0 0,-29 98-3046 0 0,-95 171-471 0 0,101-219-223 0 0,9-67 5 0 0,0-1-1 0 0,0 1 1 0 0,0-1-1 0 0,0 1 1 0 0,1-1 0 0 0,-1 1-1 0 0,0-1 1 0 0,1 0-1 0 0,-1 0 1 0 0,1 0-1 0 0,0 0 1 0 0,-1 0 0 0 0,1 0-1 0 0,0 0 1 0 0,-1 0-1 0 0,1-1 1 0 0,0 1 0 0 0,0-1-1 0 0,0 1 1 0 0,0-1-1 0 0,0 0 1 0 0,-1 0 0 0 0,1 0-1 0 0,0 0 1 0 0,0 0-1 0 0,0 0 1 0 0,0 0-1 0 0,0-1 1 0 0,0 1 0 0 0,-1 0-1 0 0,2-2 1 0 0,6 2 16 0 0,206-44 274 0 0,-142 26-846 0 0,-62 4-3449 0 0,-16-6-10608 0 0,2 17 5520 0 0</inkml:trace>
  <inkml:trace contextRef="#ctx0" brushRef="#br0" timeOffset="2278.833">937 1326 12667 0 0,'0'0'2498'0'0,"0"0"-1033"0"0,0 0-383 0 0,0 0 154 0 0,0 0 112 0 0,0 0-143 0 0,0 0-305 0 0,0 0-295 0 0,0 0-186 0 0,34-3-91 0 0,111-13-71 0 0,-8-6 188 0 0,-51 11-493 0 0,-7 1-2100 0 0,-29 2-3705 0 0,-31 5-3471 0 0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0 664 0 0 0,'0'0'1682'0'0,"0"0"167"0"0,0 0 80 0 0,0 0 122 0 0,0 0 59 0 0,0 0-107 0 0,0 0-212 0 0,0 0-291 0 0,0 0-278 0 0,0 0-222 0 0,0 0-192 0 0,0 0-128 0 0,0 0-100 0 0,4 10 1989 0 0,89 2 164 0 0,154-23-1173 0 0,-216 5-1628 0 0,5-1-1848 0 0,-13 1-5706 0 0,-19 3 951 0 0,-2-1-3119 0 0</inkml:trace>
  <inkml:trace contextRef="#ctx0" brushRef="#br0" timeOffset="898.614">794 229 9274 0 0,'0'0'2056'0'0,"0"0"-165"0"0,0 0-181 0 0,0 0-57 0 0,0 0-116 0 0,0 0-199 0 0,0 0-249 0 0,0 0-268 0 0,0 0-223 0 0,0 0-179 0 0,0 0-152 0 0,0 0-107 0 0,0 0-80 0 0,2 12 97 0 0,61 106 960 0 0,27 102-393 0 0,-90-219-678 0 0,0 0 0 0 0,1 1 1 0 0,-1-1-1 0 0,0 0 1 0 0,1 0-1 0 0,-1 0 0 0 0,1 0 1 0 0,0 0-1 0 0,-1 0 0 0 0,1-1 1 0 0,-1 1-1 0 0,1 0 1 0 0,0 0-1 0 0,0 0 0 0 0,0-1 1 0 0,-1 1-1 0 0,1 0 0 0 0,0-1 1 0 0,0 1-1 0 0,0 0 1 0 0,0-1-1 0 0,0 1 0 0 0,0-1 1 0 0,0 0-1 0 0,0 1 0 0 0,0-1 1 0 0,1 0-1 0 0,-1 0 1 0 0,0 1-1 0 0,0-1 0 0 0,0 0 1 0 0,0 0-1 0 0,0 0 0 0 0,0-1 1 0 0,1 1-67 0 0,97-205 1068 0 0,-61 137-1152 0 0,3 1 0 0 0,2 2 0 0 0,45-49 84 0 0,-62 80-251 0 0,26-9-2330 0 0,-51 42 2253 0 0,0 0-1 0 0,0 1 0 0 0,0 0 0 0 0,1-1 1 0 0,-1 1-1 0 0,0 0 0 0 0,0 0 0 0 0,1-1 1 0 0,-1 1-1 0 0,0 0 0 0 0,0 0 0 0 0,1 0 0 0 0,-1 1 1 0 0,0-1-1 0 0,0 0 0 0 0,1 0 0 0 0,-1 1 1 0 0,0-1-1 0 0,0 1 0 0 0,0-1 0 0 0,0 1 0 0 0,0-1 1 0 0,1 1-1 0 0,-1 0 0 0 0,0-1 0 0 0,0 1 1 0 0,0 0-1 0 0,-1 0 0 0 0,1 0 0 0 0,1 1 329 0 0,6 5-6322 0 0,-2-3-2751 0 0</inkml:trace>
  <inkml:trace contextRef="#ctx0" brushRef="#br0" timeOffset="1248.72">674 704 8106 0 0,'0'0'2366'0'0,"0"0"-477"0"0,0 0-299 0 0,0 0-54 0 0,0 0-113 0 0,0 0-216 0 0,0 0-259 0 0,0 0-189 0 0,0 0-48 0 0,0 0 9 0 0,0 0 7 0 0,0 0-39 0 0,9 5-80 0 0,77 20 871 0 0,198-51 328 0 0,-58-6-2457 0 0,-177 28-4385 0 0,-1 3-4836 0 0,-43 1-1137 0 0</inkml:trace>
  <inkml:trace contextRef="#ctx0" brushRef="#br0" timeOffset="2670.372">1201 576 1384 0 0,'0'0'2310'0'0,"0"0"-495"0"0,0 0-266 0 0,0 0-76 0 0,0 0-41 0 0,0 0-33 0 0,0 0-8 0 0,0 0-8 0 0,0 0-33 0 0,0 0-120 0 0,0 0-177 0 0,0 0-162 0 0,0 0-139 0 0,20-4-96 0 0,62-12-61 0 0,-77 15-486 0 0,0 0 0 0 0,0 0 0 0 0,0-1 0 0 0,0 1 0 0 0,0-1 0 0 0,0 0-1 0 0,0 0 1 0 0,-1-1 0 0 0,1 0 0 0 0,-1 0 0 0 0,0 0 0 0 0,0 0 0 0 0,0 0 0 0 0,0-1 0 0 0,0 0 0 0 0,-1 0-1 0 0,0 0 1 0 0,2-3-109 0 0,2-1 137 0 0,-4 4-68 0 0,-1 1 0 0 0,1-1 0 0 0,-1 0 0 0 0,1 0 0 0 0,-1-1 0 0 0,-1 1 0 0 0,1 0 0 0 0,-1-1 0 0 0,1 1 0 0 0,-1-1 0 0 0,0 0 1 0 0,-1 1-1 0 0,1-1 0 0 0,-1 0 0 0 0,0-3-69 0 0,-2 7-13 0 0,1 0 0 0 0,-1 0 0 0 0,1 0 0 0 0,-1 0 0 0 0,0 0 0 0 0,1 1 0 0 0,-1-1 0 0 0,0 1 1 0 0,1-1-1 0 0,-1 1 0 0 0,0 0 0 0 0,0 0 0 0 0,0 0 0 0 0,1 0 0 0 0,-1 0 0 0 0,0 0 0 0 0,0 0 0 0 0,0 0 1 0 0,1 1-1 0 0,-1-1 0 0 0,0 1 0 0 0,1-1 0 0 0,-1 1 0 0 0,0 0 0 0 0,1 0 0 0 0,-1-1 0 0 0,1 1 0 0 0,-1 1 13 0 0,-7 3 14 0 0,-1 0-1 0 0,2 1 1 0 0,-1 0-1 0 0,0 1 1 0 0,1 0 0 0 0,1 0-1 0 0,-1 1 1 0 0,1 0-1 0 0,0 0 1 0 0,1 1-1 0 0,0 0 1 0 0,0 0-1 0 0,1 0 1 0 0,0 1-1 0 0,1-1 1 0 0,0 1-1 0 0,1 0 1 0 0,0 1-1 0 0,0-1 1 0 0,1 0-1 0 0,-1 7-13 0 0,3-13 26 0 0,0-1-1 0 0,0 0 0 0 0,1 0 1 0 0,-1 0-1 0 0,1 0 0 0 0,-1 0 1 0 0,1 0-1 0 0,0 0 0 0 0,0 0 0 0 0,0 0 1 0 0,0 0-1 0 0,1 0 0 0 0,-1-1 1 0 0,1 1-1 0 0,0 0 0 0 0,0-1 1 0 0,0 0-1 0 0,0 1 0 0 0,0-1 0 0 0,0 0 1 0 0,1 0-1 0 0,-1 0 0 0 0,1 0 1 0 0,-1 0-1 0 0,1-1 0 0 0,0 1 1 0 0,0-1-1 0 0,0 0 0 0 0,0 0 0 0 0,0 0 1 0 0,0 0-1 0 0,0 0 0 0 0,0-1 1 0 0,0 1-1 0 0,1-1-25 0 0,9 1-46 0 0,0 0 0 0 0,0-1 0 0 0,0-1 0 0 0,0 0-1 0 0,0 0 1 0 0,0-1 0 0 0,0-1 0 0 0,-1 0 0 0 0,10-5 46 0 0,63-29-4546 0 0,-66 29 1804 0 0,10-7-6901 0 0,-22 8 2385 0 0</inkml:trace>
  <inkml:trace contextRef="#ctx0" brushRef="#br0" timeOffset="2921.431">1795 469 8530 0 0,'0'0'1952'0'0,"0"0"-297"0"0,0 0-116 0 0,0 0-72 0 0,0 0-208 0 0,0 0-325 0 0,0 0-345 0 0,0 0-273 0 0,0 0-164 0 0,0 0-82 0 0,-21 31-72 0 0,-66 96-48 0 0,64-75-242 0 0,23-45-166 0 0,-2 11-2133 0 0,0-13-1920 0 0,-1-2-3381 0 0,1 0 5225 0 0</inkml:trace>
  <inkml:trace contextRef="#ctx0" brushRef="#br0" timeOffset="3091.018">1622 469 12515 0 0,'0'0'2199'0'0,"0"0"-615"0"0,0 0-440 0 0,0 0-245 0 0,0 0-105 0 0,0 0-54 0 0,0 0-75 0 0,0 0-26 0 0,0 0-57 0 0,0 0-104 0 0,0 0-84 0 0,0 0-78 0 0,14 18-85 0 0,44 55-62 0 0,21-10-21 0 0,-18-26-3055 0 0,-47-31-1826 0 0,0-1-3729 0 0,-7-5 1067 0 0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56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1 299 536 0 0,'0'0'1666'0'0,"0"0"-634"0"0,0 0-88 0 0,0 0 327 0 0,0 0 351 0 0,0 0 168 0 0,0 0-63 0 0,0 0-214 0 0,0 0-259 0 0,0 0-234 0 0,35-5-177 0 0,112-16-147 0 0,159-37 2944 0 0,-209 46-4882 0 0,-97 12 219 0 0,0 14-12780 0 0,-1-13 10317 0 0</inkml:trace>
  <inkml:trace contextRef="#ctx0" brushRef="#br0" timeOffset="282.248">49 428 5249 0 0,'0'0'3445'0'0,"0"0"-1191"0"0,0 0-637 0 0,0 0-158 0 0,0 0-124 0 0,0 0-202 0 0,0 0-223 0 0,0 0-148 0 0,0 0-62 0 0,0 0-25 0 0,0 0-16 0 0,0 0-46 0 0,0 0-85 0 0,14 6-62 0 0,110 32 643 0 0,146-34-153 0 0,-162-18-2525 0 0,-74 1-1874 0 0,-6-4-3699 0 0,-21 10 1690 0 0,-3 2-812 0 0</inkml:trace>
  <inkml:trace contextRef="#ctx0" brushRef="#br0" timeOffset="864.738">209 1 10122 0 0,'0'0'1715'0'0,"0"0"-112"0"0,0 0-100 0 0,0 0 84 0 0,0 0-24 0 0,0 0-247 0 0,0 0-333 0 0,0 0-304 0 0,0 0-232 0 0,0 0-171 0 0,0 0-71 0 0,0 0 18 0 0,0 0 89 0 0,-3 3 99 0 0,2-2-372 0 0,0 0 0 0 0,0 0 0 0 0,1 1-1 0 0,-1-1 1 0 0,1 0 0 0 0,-1 1 0 0 0,1-1 0 0 0,-1 0 0 0 0,1 1 0 0 0,-1-1-1 0 0,1 1 1 0 0,0-1 0 0 0,0 1 0 0 0,0-1 0 0 0,0 0 0 0 0,0 1 0 0 0,0-1 0 0 0,0 1-1 0 0,1-1 1 0 0,-1 1 0 0 0,0-1 0 0 0,1 0 0 0 0,-1 1 0 0 0,1-1 0 0 0,0 0 0 0 0,-1 1-1 0 0,1-1 1 0 0,0 0 0 0 0,0 0 0 0 0,0 0 0 0 0,0 0 0 0 0,0 0 0 0 0,0 0 0 0 0,0 0-1 0 0,0 0 1 0 0,0 0 0 0 0,0 0 0 0 0,0 0 0 0 0,1-1 0 0 0,-1 1 0 0 0,0 0 0 0 0,1-1-1 0 0,-1 1 1 0 0,1-1-39 0 0,2 4 61 0 0,34 24 371 0 0,1-2 0 0 0,1-1-1 0 0,2-2 1 0 0,0-2 0 0 0,1-1 0 0 0,33 9-432 0 0,-11-3 86 0 0,46 36 83 0 0,-110-60-164 0 0,0-1 1 0 0,0 0 0 0 0,-1 1-1 0 0,1-1 1 0 0,0 1-1 0 0,0-1 1 0 0,-1 1 0 0 0,1-1-1 0 0,-1 1 1 0 0,1 0 0 0 0,-1-1-1 0 0,0 1 1 0 0,1 0-1 0 0,-1-1 1 0 0,0 1 0 0 0,0 0-1 0 0,0-1 1 0 0,0 1-1 0 0,-1-1 1 0 0,1 1 0 0 0,0 0-1 0 0,-1-1 1 0 0,1 1-1 0 0,-1 0 1 0 0,1-1 0 0 0,-1 1-1 0 0,0-1 1 0 0,0 0-1 0 0,0 1 1 0 0,0-1 0 0 0,0 1-1 0 0,0-1 1 0 0,0 0-1 0 0,0 0 1 0 0,0 0 0 0 0,-1 0-1 0 0,1 0 1 0 0,0 0-1 0 0,-1 0 1 0 0,1 0 0 0 0,-1 0-1 0 0,1 0 1 0 0,-1-1-1 0 0,1 1 1 0 0,-1-1 0 0 0,1 1-1 0 0,-1-1 1 0 0,0 0-1 0 0,1 0 1 0 0,-2 1-6 0 0,-90 87 116 0 0,-110 107 393 0 0,91-118-198 0 0,107-64-2395 0 0,27-19-1810 0 0,-2-1-777 0 0,-6 1-2112 0 0,0 1-4563 0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6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853 615 344 0 0,'0'0'1234'0'0,"0"0"-117"0"0,0 0 39 0 0,0 0 217 0 0,0 0 211 0 0,0 0 75 0 0,0 0-115 0 0,0 0-218 0 0,0 0-242 0 0,0 0-214 0 0,0 0-151 0 0,0-2-97 0 0,-37-36 6292 0 0,-26 19-4478 0 0,50 19-2261 0 0,-1-1-53 0 0,1 1 0 0 0,-1 1 0 0 0,0 0 0 0 0,0 1 0 0 0,1 0 0 0 0,-1 1 0 0 0,1 0 0 0 0,-12 5-122 0 0,9 0 16 0 0,1 0-1 0 0,-1 0 1 0 0,1 1-1 0 0,1 1 0 0 0,0 1 1 0 0,1 0-1 0 0,0 1 1 0 0,0 0-1 0 0,1 1 1 0 0,1 0-1 0 0,0 1 0 0 0,1 0 1 0 0,0 1-1 0 0,1 0 1 0 0,1 1-1 0 0,1-1 0 0 0,0 2 1 0 0,1-1-1 0 0,0 1 1 0 0,2 0-1 0 0,0 0 1 0 0,1 0-1 0 0,0 0 0 0 0,1 1 1 0 0,1 2-16 0 0,1-15 9 0 0,-1-1 0 0 0,0 0 0 0 0,1 0 0 0 0,0 1 0 0 0,0-1 0 0 0,0 0 0 0 0,0 0 0 0 0,1 1 0 0 0,0-1 0 0 0,0 0 0 0 0,0 0 0 0 0,0 0 0 0 0,1 0 0 0 0,-1 0 0 0 0,1 0 0 0 0,0 0 0 0 0,0-1 0 0 0,1 1 0 0 0,-1-1 0 0 0,1 1 0 0 0,-1-1 0 0 0,1 0 0 0 0,0 0 0 0 0,0 0 0 0 0,1 0 0 0 0,-1-1 0 0 0,1 1 0 0 0,-1-1 0 0 0,1 0 0 0 0,0 0 0 0 0,0 0 0 0 0,0-1 0 0 0,0 1 1 0 0,3 0-10 0 0,5-2 78 0 0,1 0 0 0 0,-1-1 0 0 0,1 0 0 0 0,-1-1 0 0 0,0 0 0 0 0,1-1 0 0 0,-1-1 0 0 0,0 0 0 0 0,-1 0 1 0 0,1-1-1 0 0,-1 0 0 0 0,0-1 0 0 0,0-1 0 0 0,7-5-78 0 0,134-119 535 0 0,21-86-231 0 0,-167 208-236 0 0,-3 9-117 0 0,-4 21-27 0 0,-1 21 100 0 0,0-31-17 0 0,1 0 1 0 0,1 0-1 0 0,0 0 0 0 0,0 0 0 0 0,1-1 0 0 0,0 1 0 0 0,1 0 0 0 0,0 0 0 0 0,1-1 0 0 0,0 1 0 0 0,2 2-7 0 0,0-4 5 0 0,0 0 0 0 0,1 0-1 0 0,0-1 1 0 0,0 0-1 0 0,0 0 1 0 0,1-1 0 0 0,0 0-1 0 0,1 0 1 0 0,0-1-1 0 0,0 0 1 0 0,0 0 0 0 0,1 0-1 0 0,0-1-4 0 0,1 1-1146 0 0,42 21 3017 0 0,-33-22-6496 0 0,2-3-7019 0 0,-20-2 157 0 0</inkml:trace>
  <inkml:trace contextRef="#ctx0" brushRef="#br0" timeOffset="3784.985">257 85 0 0 0,'0'0'1239'0'0,"0"0"451"0"0,0 0 273 0 0,0 0 80 0 0,0 0-41 0 0,0 0-206 0 0,0 0-221 0 0,0 0-195 0 0,0 0-195 0 0,0 0-169 0 0,0 0-149 0 0,-12-11-105 0 0,-34-34-75 0 0,43 42-496 0 0,0 1 0 0 0,0-1 0 0 0,-1 0 0 0 0,1 1 0 0 0,-1 0 0 0 0,1 0 0 0 0,-1 0 0 0 0,0 0 0 0 0,0 1 0 0 0,1-1 0 0 0,-1 1 0 0 0,0 0 0 0 0,0 0 0 0 0,-1 1 0 0 0,1-1 0 0 0,0 1 0 0 0,0 0 0 0 0,0 0 0 0 0,0 0 0 0 0,0 1 0 0 0,-4 0-191 0 0,-11 0 557 0 0,14 1-509 0 0,0 0-1 0 0,0 1 1 0 0,0 0-1 0 0,0 0 1 0 0,1 0 0 0 0,-1 0-1 0 0,1 1 1 0 0,0 0 0 0 0,0 0-1 0 0,0 0 1 0 0,0 0 0 0 0,1 1-1 0 0,0-1 1 0 0,0 1 0 0 0,0 0-1 0 0,0 0 1 0 0,1 0 0 0 0,0 0-1 0 0,0 0 1 0 0,0 1-1 0 0,1-1 1 0 0,-1 5-48 0 0,1-10 1 0 0,-11 135 570 0 0,13-100-421 0 0,4 44 168 0 0,4 0 1 0 0,4-1-1 0 0,3 0 1 0 0,3-1-1 0 0,12 22-318 0 0,-2 7 216 0 0,-21-78-149 0 0,21 76 272 0 0,-5 1 0 0 0,10 96-339 0 0,-32-52 418 0 0,-3-141-365 0 0,0 0 0 0 0,-1-1 0 0 0,1 1 0 0 0,-1 0 0 0 0,-1-1 0 0 0,1 1 0 0 0,-1-1-1 0 0,-1 0 1 0 0,1 0 0 0 0,-1 0 0 0 0,-1-1 0 0 0,1 1 0 0 0,-1-1 0 0 0,0 0 0 0 0,0 0 0 0 0,-1-1 0 0 0,-4 4-53 0 0,-34 22 363 0 0,42-30-359 0 0,0 1 0 0 0,0-1 0 0 0,0 0 0 0 0,0 1 0 0 0,0-1 0 0 0,0 0 0 0 0,-1 0 0 0 0,1 0 0 0 0,0 0 0 0 0,-1-1 1 0 0,1 1-1 0 0,0-1 0 0 0,-1 1 0 0 0,1-1 0 0 0,-1 0 0 0 0,1 0 0 0 0,-1 0 0 0 0,1 0 0 0 0,0-1 0 0 0,-1 1 0 0 0,1-1 0 0 0,-1 1 0 0 0,1-1 0 0 0,0 0 0 0 0,-1 0 0 0 0,1 0 1 0 0,0 0-1 0 0,0 0 0 0 0,0 0 0 0 0,0-1 0 0 0,0 1 0 0 0,0-1 0 0 0,0 1 0 0 0,0-1 0 0 0,1 0 0 0 0,-1 0 0 0 0,1 1 0 0 0,-1-1 0 0 0,1-1 0 0 0,0 1 0 0 0,-1 0 0 0 0,1 0 0 0 0,0 0 1 0 0,0-1-5 0 0,-17-103-3204 0 0,21 70-1468 0 0,8 3-4770 0 0,-7 25-2196 0 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8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319 436 1296 0 0,'0'0'1373'0'0,"0"0"-90"0"0,0 0 102 0 0,0 0 221 0 0,0 0 180 0 0,0 0-49 0 0,0 0-242 0 0,0 0-259 0 0,0 0-254 0 0,0 0-199 0 0,0 0-150 0 0,0 0-99 0 0,0 0-63 0 0,-28-1-23 0 0,-87-2 6 0 0,58 19 363 0 0,47-9-733 0 0,1 1 0 0 0,-1 0 0 0 0,2 1 0 0 0,-1 0 1 0 0,1 1-1 0 0,0 0 0 0 0,1 0 0 0 0,0 0 0 0 0,1 1 0 0 0,0 0 1 0 0,0 0-1 0 0,2 1 0 0 0,-1 0 0 0 0,1 0 0 0 0,1 0 1 0 0,0 0-1 0 0,1 0 0 0 0,0 1 0 0 0,1-1 0 0 0,0 0 0 0 0,1 1 1 0 0,0 0-1 0 0,1-1 0 0 0,2 9-84 0 0,-2-17 40 0 0,0 1 0 0 0,1 0 0 0 0,-1-1-1 0 0,1 0 1 0 0,0 1 0 0 0,0-1 0 0 0,1 0 0 0 0,-1 0-1 0 0,1 0 1 0 0,0 0 0 0 0,0-1 0 0 0,0 1 0 0 0,0-1 0 0 0,0 0-1 0 0,1 1 1 0 0,0-2 0 0 0,0 1 0 0 0,-1 0 0 0 0,2-1 0 0 0,-1 0-1 0 0,0 0 1 0 0,0 0 0 0 0,1 0 0 0 0,-1-1 0 0 0,1 1 0 0 0,-1-1-1 0 0,1 0 1 0 0,0-1 0 0 0,-1 1 0 0 0,1-1 0 0 0,0 0 0 0 0,-1 0-1 0 0,1 0 1 0 0,0-1 0 0 0,-1 0 0 0 0,1 0 0 0 0,0 0 0 0 0,-1 0-1 0 0,1-1 1 0 0,-1 0 0 0 0,0 0 0 0 0,0 0 0 0 0,1 0 0 0 0,-1 0-1 0 0,2-3-39 0 0,23-14 184 0 0,0-1-1 0 0,-1-1 0 0 0,-2-2 0 0 0,0-1 0 0 0,-1 0 0 0 0,-2-2 0 0 0,0-1 0 0 0,-2-1 0 0 0,-1-1 0 0 0,-1 0 1 0 0,-2-2-1 0 0,6-14-183 0 0,-19 38 7 0 0,9-13 5 0 0,-2 0 0 0 0,0-1 1 0 0,-2 0-1 0 0,0-1 0 0 0,-1 0 0 0 0,-1 0 1 0 0,-1 0-1 0 0,-2-1 0 0 0,0 0 0 0 0,-1 0 1 0 0,-1-6-13 0 0,-1 17-3 0 0,-1 1 1 0 0,-1-1 0 0 0,0 0-1 0 0,0 1 1 0 0,-1-1 0 0 0,-1 1-1 0 0,0-1 1 0 0,-1 1 0 0 0,0 0-1 0 0,0 0 1 0 0,-1 1 0 0 0,-5-8 2 0 0,8 16-11 0 0,0 0 1 0 0,0 0 0 0 0,0 0 0 0 0,0 1 0 0 0,-1-1 0 0 0,1 1 0 0 0,-1-1 0 0 0,1 1-1 0 0,-1 0 1 0 0,0 0 0 0 0,0 0 0 0 0,1 0 0 0 0,-1 1 0 0 0,0-1 0 0 0,0 1 0 0 0,0 0 0 0 0,1-1-1 0 0,-1 1 1 0 0,0 0 0 0 0,0 1 0 0 0,0-1 0 0 0,0 0 0 0 0,0 1 0 0 0,1 0 0 0 0,-1 0-1 0 0,0 0 1 0 0,1 0 0 0 0,-1 0 0 0 0,0 0 0 0 0,1 1 0 0 0,-1-1 0 0 0,1 1 0 0 0,0-1 0 0 0,0 1-1 0 0,-1 0 1 0 0,1 0 0 0 0,0 0 0 0 0,1 0 0 0 0,-1 1 0 0 0,0-1 0 0 0,0 0 0 0 0,1 1-1 0 0,0-1 1 0 0,-1 1 0 0 0,1 0 0 0 0,0 1 10 0 0,-15 19 9 0 0,2 0 1 0 0,0 0-1 0 0,2 2 0 0 0,1-1 1 0 0,0 1-1 0 0,2 1 0 0 0,1 0 1 0 0,1 0-1 0 0,2 1 0 0 0,0 0 1 0 0,2 0-1 0 0,1 0 0 0 0,1 0 1 0 0,1 0-1 0 0,1 0 0 0 0,4 19-9 0 0,1-22 21 0 0,0-1 1 0 0,2-1-1 0 0,0 1 0 0 0,1-1 0 0 0,2 0 0 0 0,0-1 0 0 0,1-1 0 0 0,1 1 0 0 0,1-2 0 0 0,1 0 0 0 0,0-1 0 0 0,10 8-21 0 0,8 18-40 0 0,-38-42-7341 0 0,0-11-3766 0 0,5 5 5336 0 0</inkml:trace>
  <inkml:trace contextRef="#ctx0" brushRef="#br0" timeOffset="427.462">939 200 10402 0 0,'0'0'1977'0'0,"0"0"-588"0"0,0 0-288 0 0,0 0 43 0 0,0 0 81 0 0,0 0-35 0 0,0 0-182 0 0,0 0-244 0 0,0 0-150 0 0,0 0-126 0 0,0 0-85 0 0,0 0-46 0 0,-11 19-68 0 0,-52 94 185 0 0,10 57 303 0 0,34 3-641 0 0,20-168-111 0 0,0-1-1 0 0,1 1 0 0 0,-1 0 0 0 0,1 0 1 0 0,0-1-1 0 0,0 1 0 0 0,0-1 0 0 0,1 1 0 0 0,0-1 1 0 0,0 0-1 0 0,0 0 0 0 0,0 0 0 0 0,0 0 1 0 0,1-1-1 0 0,0 0 0 0 0,-1 1 0 0 0,1-1 1 0 0,0 0-1 0 0,1-1 0 0 0,-1 1 0 0 0,1-1 0 0 0,-1 0 1 0 0,1 0-1 0 0,-1 0 0 0 0,1-1 0 0 0,0 0 1 0 0,0 1-1 0 0,0-2 0 0 0,0 1 0 0 0,4 0-24 0 0,3 1 108 0 0,-1-1 1 0 0,1 0-1 0 0,0 0 0 0 0,-1-1 0 0 0,1-1 0 0 0,0 0 0 0 0,0 0 1 0 0,-1-1-1 0 0,8-3-108 0 0,-13 3-50 0 0,31-20-807 0 0,-29-10-5430 0 0,-8 28 5046 0 0,-2-20-11870 0 0,0 20 9218 0 0</inkml:trace>
  <inkml:trace contextRef="#ctx0" brushRef="#br0" timeOffset="661.828">571 506 7274 0 0,'0'0'3046'0'0,"0"0"-998"0"0,0 0-446 0 0,0 0 46 0 0,0 0 28 0 0,0 0-251 0 0,0 0-306 0 0,0 0-242 0 0,0 0-186 0 0,31 4-111 0 0,102 11-107 0 0,153-8 732 0 0,-201-7-2445 0 0,-66 0-3903 0 0,-1 0-4842 0 0,-16 0 2689 0 0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0 0 0,'0'0'1151'0'0,"0"0"357"0"0,0 0 19 0 0,0 0 78 0 0,0 0 267 0 0,0 0 103 0 0,0 0-68 0 0,0 0-201 0 0,0 0-286 0 0,0 0-194 0 0,0 0-154 0 0,-5 2-125 0 0,-12 8-329 0 0,15-8 3037 0 0,141 6 195 0 0,167-5-2124 0 0,-192 5-1442 0 0,-113-8-284 0 0,-1 0 2 0 0,0 0-15 0 0,0 0-34 0 0,0 0-14 0 0,0 0-56 0 0,0 0-58 0 0,0 0-58 0 0,0 0-101 0 0,-2-2-613 0 0,-1 1-1 0 0,1-1 1 0 0,0 1-1 0 0,-1 0 0 0 0,1 0 1 0 0,-1 0-1 0 0,0 0 1 0 0,1 0-1 0 0,-1 0 1 0 0,0 1-1 0 0,1-1 1 0 0,-1 1-1 0 0,0 0 1 0 0,0 0-1 0 0,1 0 1 0 0,-1 0-1 0 0,0 0 0 0 0,0 1 1 0 0,1-1-1 0 0,-3 1 948 0 0,-4 2-4853 0 0,-1 1 1586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21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275 121 0 0 0,'0'0'392'0'0,"0"0"958"0"0,0 0 367 0 0,0 0 90 0 0,0 0-57 0 0,0 0-116 0 0,0 0-178 0 0,0 0-170 0 0,0 0-99 0 0,0 0-115 0 0,0 0-67 0 0,0 0-62 0 0,0 0-70 0 0,-7-2-72 0 0,-25-5-69 0 0,-34 21 2907 0 0,55-8-3205 0 0,5-5-366 0 0,0 1 1 0 0,0 0-1 0 0,1 0 0 0 0,-1 1 1 0 0,0-1-1 0 0,1 1 0 0 0,0 1 1 0 0,-1-1-1 0 0,1 1 0 0 0,1 0 0 0 0,-1 0 1 0 0,1 0-1 0 0,-1 0 0 0 0,1 1 1 0 0,0 0-1 0 0,1 0 0 0 0,-1 0 1 0 0,1 0-1 0 0,0 1 0 0 0,0-1 1 0 0,1 1-1 0 0,0 0 0 0 0,0-1 1 0 0,0 1-1 0 0,0 0 0 0 0,1 0 0 0 0,0 2-68 0 0,1-4 15 0 0,0-1 0 0 0,1 1 0 0 0,-1-1 0 0 0,1 1 0 0 0,0-1 0 0 0,0 1 0 0 0,0-1 0 0 0,0 0 0 0 0,1 0 0 0 0,0 1 0 0 0,-1-1 0 0 0,1 0 0 0 0,0 0 0 0 0,0-1 0 0 0,0 1 0 0 0,1 0 0 0 0,-1-1 0 0 0,1 1 0 0 0,0-1 0 0 0,-1 0-1 0 0,1 0 1 0 0,0 0 0 0 0,0 0 0 0 0,0 0 0 0 0,0-1 0 0 0,1 1-15 0 0,1 1 22 0 0,109 63 449 0 0,-107-62-406 0 0,0 1 0 0 0,0 0 1 0 0,0 0-1 0 0,-1 0 0 0 0,1 1 1 0 0,-1 0-1 0 0,-1 1 0 0 0,1-1 0 0 0,-1 1 1 0 0,0 0-1 0 0,0 0 0 0 0,-1 1 0 0 0,0-1 1 0 0,-1 1-1 0 0,0 0 0 0 0,3 8-65 0 0,-7-10 52 0 0,-1 1-1 0 0,1-1 1 0 0,-1 0-1 0 0,-1 0 0 0 0,1 0 1 0 0,-1 0-1 0 0,0 0 1 0 0,0-1-1 0 0,-1 1 1 0 0,1-1-1 0 0,-1 0 1 0 0,0 0-1 0 0,-1 0 1 0 0,1 0-1 0 0,-1-1 0 0 0,0 0 1 0 0,0 0-1 0 0,-1 0 1 0 0,1-1-1 0 0,-1 0 1 0 0,1 0-1 0 0,-1 0 1 0 0,0-1-1 0 0,0 1 1 0 0,-1-1-1 0 0,1-1 0 0 0,-3 1-51 0 0,-4 4 35 0 0,-132 34-1055 0 0,115-48-1391 0 0,28-39-7390 0 0,2 45 9484 0 0,2-10-4886 0 0,2 1-3261 0 0</inkml:trace>
  <inkml:trace contextRef="#ctx0" brushRef="#br0" timeOffset="282.814">128 143 7522 0 0,'0'0'2123'0'0,"0"0"-279"0"0,0 0-79 0 0,0 0-58 0 0,0 0-204 0 0,0 0-329 0 0,0 0-300 0 0,0 0-175 0 0,0 0-67 0 0,0 0-25 0 0,0 0-57 0 0,0 0-63 0 0,14 0-33 0 0,107 0 1182 0 0,49 0-1552 0 0,-161 5-2810 0 0,-7-3-5846 0 0,-1-2-726 0 0</inkml:trace>
  <inkml:trace contextRef="#ctx0" brushRef="#br0" timeOffset="685.748">701 73 6145 0 0,'0'0'2055'0'0,"0"0"-529"0"0,0 0-162 0 0,0 0 42 0 0,0 0-75 0 0,0 0-244 0 0,0 0-252 0 0,0 0-223 0 0,0 0-163 0 0,0 0-111 0 0,0 0-94 0 0,0 0-75 0 0,0 0-56 0 0,-17 20-21 0 0,-48 61-22 0 0,64-80-65 0 0,-1 0 1 0 0,1 0-1 0 0,-1 1 1 0 0,1-1-1 0 0,0 1 1 0 0,0-1-1 0 0,0 1 1 0 0,0 0-1 0 0,0-1 1 0 0,0 1-1 0 0,0 0 1 0 0,0 0-1 0 0,1 0 1 0 0,-1-1 0 0 0,1 1-1 0 0,-1 0 1 0 0,1 0-1 0 0,0 0 1 0 0,-1 0-1 0 0,1 0 1 0 0,0 0-1 0 0,0 0 1 0 0,1 0-1 0 0,-1 0 1 0 0,0 0-1 0 0,1 0 1 0 0,-1 0-1 0 0,1-1 1 0 0,0 1-1 0 0,-1 0 1 0 0,1 0-1 0 0,0 0 1 0 0,0-1-1 0 0,0 1 1 0 0,0-1-1 0 0,1 1 1 0 0,-1-1-1 0 0,0 1 1 0 0,1-1-1 0 0,-1 1 1 0 0,1-1-1 0 0,-1 0 1 0 0,1 1-6 0 0,5 3 32 0 0,-1 0 164 0 0,0-1-1 0 0,0 0 1 0 0,1 0-1 0 0,-1-1 1 0 0,1 0-1 0 0,0 0 1 0 0,0-1-1 0 0,0 1 1 0 0,0-2-1 0 0,1 1 1 0 0,-1-1-1 0 0,1 0 1 0 0,-1 0-1 0 0,0-1 1 0 0,1 0-1 0 0,-1-1 1 0 0,1 1-1 0 0,-1-1 1 0 0,0-1-1 0 0,1 1 1 0 0,-1-1-1 0 0,0-1 1 0 0,0 1-1 0 0,0-1 1 0 0,0 0-1 0 0,-1-1 1 0 0,1 0-1 0 0,-1 0 1 0 0,0 0-1 0 0,0-1 1 0 0,0 0-1 0 0,-1 0 1 0 0,0 0-1 0 0,0 0 1 0 0,0-1-1 0 0,-1 0 1 0 0,1 0-1 0 0,-1-1 1 0 0,-1 1 0 0 0,3-7-196 0 0,22-88 936 0 0,-27 98-961 0 0,-1 0-1 0 0,0-1 1 0 0,-1 1-1 0 0,1 0 1 0 0,0 0 0 0 0,-1-1-1 0 0,0 1 1 0 0,0 0-1 0 0,0 0 1 0 0,0 0-1 0 0,0 0 1 0 0,-1 0-1 0 0,1 0 1 0 0,-1 1 0 0 0,0-1-1 0 0,0 0 1 0 0,0 1-1 0 0,0-1 1 0 0,0 1-1 0 0,0 0 1 0 0,-1 0 0 0 0,1-1-1 0 0,-1 2 1 0 0,1-1-1 0 0,-1 0 1 0 0,0 0-1 0 0,0 1 1 0 0,0 0-1 0 0,0-1 1 0 0,0 1 0 0 0,-1 0 25 0 0,-66-6-2632 0 0,25 17-5025 0 0,32-6-2655 0 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7570 0 0,'0'0'1948'0'0,"0"0"-430"0"0,0 0-205 0 0,0 0 52 0 0,0 0 47 0 0,0 0 10 0 0,0 0-50 0 0,0 0-107 0 0,0 0-116 0 0,0 0-132 0 0,0 0-121 0 0,0 0-87 0 0,0 0-89 0 0,17 7-105 0 0,53 21-61 0 0,18-17 743 0 0,-62-13-1024 0 0,13 2-1448 0 0,52-1 4459 0 0,-27-1-6073 0 0,-32 2-3300 0 0,1 0-4550 0 0,-31 0 1532 0 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9 438 2345 0 0,'0'0'2783'0'0,"0"0"-233"0"0,0 0-90 0 0,0 0-94 0 0,0 0-160 0 0,0 0-254 0 0,0 0-401 0 0,0 0-340 0 0,0 0-269 0 0,0 0-225 0 0,0 0-161 0 0,-2-1-128 0 0,-4-9 254 0 0,25 10 395 0 0,-5 0-797 0 0,316-3 1861 0 0,-288 2-3667 0 0,-24 2-2588 0 0,-15 2 464 0 0,-3-3-4856 0 0,0 0 55 0 0</inkml:trace>
  <inkml:trace contextRef="#ctx0" brushRef="#br0" timeOffset="465.01">567 0 10754 0 0,'0'0'1989'0'0,"0"0"-241"0"0,0 0-326 0 0,0 0-186 0 0,0 0-118 0 0,0 0-190 0 0,0 0-237 0 0,0 0-215 0 0,0 0-114 0 0,0 0-7 0 0,0 0 55 0 0,0 0 52 0 0,0 0-18 0 0,5 19-45 0 0,35 132 528 0 0,66 117-167 0 0,-25-96-610 0 0,-80-172-113 0 0,0 0 1 0 0,0 0-1 0 0,-1 0 1 0 0,1 0 0 0 0,0 0-1 0 0,0 0 1 0 0,0 0 0 0 0,0 0-1 0 0,0-1 1 0 0,0 1-1 0 0,-1 0 1 0 0,1-1 0 0 0,0 1-1 0 0,0 0 1 0 0,0-1-1 0 0,-1 1 1 0 0,1-1 0 0 0,0 1-1 0 0,0-1 1 0 0,-1 0 0 0 0,1 1-1 0 0,0-1 1 0 0,-1 0-1 0 0,1 1 1 0 0,-1-1 0 0 0,1 0-1 0 0,-1 0 1 0 0,0 0 0 0 0,1 1-1 0 0,-1-1 1 0 0,0 0-1 0 0,1 0 1 0 0,-1 0 0 0 0,0 0-1 0 0,0 0 1 0 0,0 0-1 0 0,0 0 1 0 0,0 1 0 0 0,0-1-1 0 0,0 0 1 0 0,0 0 0 0 0,0 0-1 0 0,0 0 1 0 0,0 0-1 0 0,0 0 1 0 0,-1 0 0 0 0,1 1-1 0 0,0-1 1 0 0,-1 0-1 0 0,1 0 1 0 0,-1 0-38 0 0,2-6 54 0 0,97-300 472 0 0,-4 113-535 0 0,-63 140-309 0 0,-21 55-5922 0 0,-8 4 6192 0 0,3 28-7758 0 0,-4-22 3026 0 0,0 1-3148 0 0</inkml:trace>
  <inkml:trace contextRef="#ctx0" brushRef="#br0" timeOffset="874.653">1127 530 9626 0 0,'0'0'1591'0'0,"0"0"-81"0"0,0 0 210 0 0,0 0 148 0 0,0 0-211 0 0,0 0-314 0 0,0 0-255 0 0,0 0-194 0 0,0 0-138 0 0,0 0-131 0 0,0 0-103 0 0,0 0-109 0 0,0 0-60 0 0,27-9-34 0 0,82-33-7 0 0,-67 12 266 0 0,-40 29-569 0 0,-1 0 1 0 0,1-1-1 0 0,-1 0 1 0 0,0 1-1 0 0,0-1 0 0 0,0 0 1 0 0,0 1-1 0 0,0-1 1 0 0,0 0-1 0 0,0 0 1 0 0,-1 0-1 0 0,1 0 1 0 0,-1 0-1 0 0,1 0 1 0 0,-1 0-1 0 0,0 0 1 0 0,0 0-1 0 0,0 0 0 0 0,0 0 1 0 0,0 0-1 0 0,0 0 1 0 0,0 0-1 0 0,-1 0 1 0 0,1 0-1 0 0,-1 0 1 0 0,1 0-1 0 0,-1 0 1 0 0,0 0-1 0 0,0 0 0 0 0,0 1 1 0 0,0-1-1 0 0,0 0 1 0 0,0 1-1 0 0,-1-1 1 0 0,1 0-1 0 0,0 1 1 0 0,-1 0-1 0 0,1-1 1 0 0,-1 1-1 0 0,0 0 1 0 0,1 0-1 0 0,-1 0 0 0 0,0 0 1 0 0,0 0-1 0 0,1 0 1 0 0,-1 0-1 0 0,0 0 1 0 0,0 1-1 0 0,0-1 1 0 0,0 1-1 0 0,0 0 1 0 0,0 0-1 0 0,0-1 0 0 0,-2 1-9 0 0,-1 0-54 0 0,-1 0 0 0 0,1 0 0 0 0,-1 1 0 0 0,1-1 0 0 0,0 1 0 0 0,-1 0 0 0 0,1 1 0 0 0,0-1 0 0 0,0 1 0 0 0,0 0-1 0 0,0 1 1 0 0,0-1 0 0 0,0 1 0 0 0,0 0 0 0 0,1 0 0 0 0,0 0 0 0 0,-1 0 0 0 0,1 1 0 0 0,0 0 0 0 0,1 0 0 0 0,-1 0-1 0 0,1 0 1 0 0,0 1 0 0 0,0-1 0 0 0,-1 4 54 0 0,-1-2 0 0 0,1 1 0 0 0,0 0 0 0 0,0 1 0 0 0,1-1-1 0 0,0 1 1 0 0,1-1 0 0 0,-1 1 0 0 0,1 0 0 0 0,1 0 0 0 0,0 0-1 0 0,0 0 1 0 0,0 0 0 0 0,1 0 0 0 0,0 0 0 0 0,1 0 0 0 0,-1 0 0 0 0,2 1 0 0 0,1-4 16 0 0,1 1 0 0 0,0-1 1 0 0,0 0-1 0 0,1 0 1 0 0,-1 0-1 0 0,1-1 1 0 0,0 0-1 0 0,1 0 0 0 0,-1 0 1 0 0,0-1-1 0 0,1 1 1 0 0,0-1-1 0 0,0-1 1 0 0,0 1-1 0 0,0-1 0 0 0,0 0 1 0 0,1 0-1 0 0,-1-1 1 0 0,1 0-1 0 0,-1 0 1 0 0,1 0-1 0 0,-1-1 0 0 0,1 0 1 0 0,-1 0-1 0 0,1-1 1 0 0,-1 0-1 0 0,1 0 1 0 0,5-2-17 0 0,79-36-3096 0 0,-64 19-2193 0 0,-3-1-4950 0 0,-18 17 4072 0 0</inkml:trace>
  <inkml:trace contextRef="#ctx0" brushRef="#br0" timeOffset="1132.293">1624 376 8562 0 0,'0'0'2786'0'0,"0"0"-879"0"0,0 0-280 0 0,0 0 29 0 0,0 0-61 0 0,0 0-208 0 0,0 0-245 0 0,0 0-194 0 0,0 0-157 0 0,0 0-131 0 0,0 0-136 0 0,0 0-127 0 0,0 0-126 0 0,-17 25-91 0 0,-53 78-48 0 0,46-50-12 0 0,23-39-96 0 0,-13 63-1277 0 0,10-65-3190 0 0,1-10-62 0 0,-2-1-3547 0 0,3-1 1596 0 0</inkml:trace>
  <inkml:trace contextRef="#ctx0" brushRef="#br0" timeOffset="1321.317">1431 372 9794 0 0,'0'0'2598'0'0,"0"0"-894"0"0,0 0-546 0 0,0 0-121 0 0,0 0 54 0 0,0 0 19 0 0,0 0-58 0 0,0 0-145 0 0,0 0-151 0 0,0 0-125 0 0,0 0-84 0 0,0 0-44 0 0,12 21-66 0 0,39 65-53 0 0,-47-79-303 0 0,1 0 0 0 0,0-1 0 0 0,0 1 0 0 0,0-1 1 0 0,0 0-1 0 0,1 0 0 0 0,0-1 0 0 0,1 0 0 0 0,-1 0 0 0 0,1 0 0 0 0,0-1 0 0 0,0 0 0 0 0,6 3-81 0 0,16 9 137 0 0,-22-12-265 0 0,46 28 231 0 0,-16-17-4055 0 0,-27-15-1010 0 0,-5 0-2136 0 0,-1 0-1765 0 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26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308 188 0 0 0,'0'0'169'0'0,"0"0"669"0"0,0 0 287 0 0,0 0 205 0 0,0 0 190 0 0,0 0 41 0 0,0 0-94 0 0,0 0-142 0 0,0 0-154 0 0,0 0-133 0 0,0 0-81 0 0,0 0-83 0 0,-5-14-103 0 0,-14-47-70 0 0,-1 30 1070 0 0,-55-39 2503 0 0,53 59-2864 0 0,21 11-1330 0 0,1 0-35 0 0,0 0-11 0 0,0 0-6 0 0,-1 0-19 0 0,-11 29-28 0 0,-8 104 208 0 0,20-104-121 0 0,15 180 594 0 0,98 197 681 0 0,-103-371-1167 0 0,-2-1 0 0 0,-1 1-1 0 0,-2 1 1 0 0,-2-1 0 0 0,-1 1-1 0 0,-2-1 1 0 0,-1 2-176 0 0,0-30 67 0 0,-1 1-1 0 0,0-1 1 0 0,0 0-1 0 0,-1 1 1 0 0,0-1 0 0 0,0 0-1 0 0,-1 0 1 0 0,0-1 0 0 0,0 1-1 0 0,0-1 1 0 0,-1 0-1 0 0,0 0 1 0 0,0-1 0 0 0,0 1-1 0 0,-1-1 1 0 0,0 0 0 0 0,0 0-1 0 0,0-1 1 0 0,-1 0 0 0 0,1 0-1 0 0,-1 0 1 0 0,0-1-1 0 0,0 0 1 0 0,0-1 0 0 0,-1 1-1 0 0,1-1 1 0 0,-1-1 0 0 0,1 1-1 0 0,-8-1-66 0 0,-66 3 159 0 0,70-7-247 0 0,10 2 42 0 0,-1 1 1 0 0,0 0-1 0 0,1 0 0 0 0,-1-1 1 0 0,0 1-1 0 0,1-1 1 0 0,-1 0-1 0 0,1 1 0 0 0,-1-1 1 0 0,1 0-1 0 0,0 0 0 0 0,-1 0 1 0 0,1 0-1 0 0,0 0 0 0 0,-1 0 1 0 0,1 0-1 0 0,0 0 0 0 0,0-1 1 0 0,0 1-1 0 0,0 0 0 0 0,0-1 1 0 0,0 1-1 0 0,1-1 1 0 0,-1 1-1 0 0,0-1 0 0 0,1 1 1 0 0,-1-1-1 0 0,1 1 0 0 0,-1-1 1 0 0,1 0-1 0 0,0 0 46 0 0,-5-35-3981 0 0,5 25 148 0 0,0 0-3482 0 0,0 7-3827 0 0</inkml:trace>
  <inkml:trace contextRef="#ctx0" brushRef="#br0" timeOffset="2596.477">927 409 0 0 0,'0'0'217'0'0,"0"0"790"0"0,0 0 300 0 0,0 0 194 0 0,0 0 43 0 0,0 0-100 0 0,0 0-73 0 0,0 0-140 0 0,0 0-152 0 0,0 0-104 0 0,0 0-127 0 0,-5-5-121 0 0,-17-22 542 0 0,-25 26 1599 0 0,-24 49-1955 0 0,65-39-872 0 0,0 0 0 0 0,1 1 0 0 0,-1-1 0 0 0,2 1-1 0 0,0 1 1 0 0,0-1 0 0 0,0 0 0 0 0,2 1 0 0 0,-1 0-1 0 0,1 0 1 0 0,1 0 0 0 0,0-1 0 0 0,0 1 0 0 0,1 0 0 0 0,1 0-1 0 0,0 0 1 0 0,0 0 0 0 0,2 5-41 0 0,-3-11 66 0 0,1 0 0 0 0,-1 0 0 0 0,1 1 0 0 0,1-1 0 0 0,-1-1 0 0 0,1 1 0 0 0,-1 0 0 0 0,1 0 0 0 0,1 0 0 0 0,-1-1 0 0 0,1 1 0 0 0,0-1 0 0 0,0 0 0 0 0,0 0 0 0 0,0 0 0 0 0,1 0 0 0 0,-1-1 0 0 0,1 1 0 0 0,0-1 0 0 0,0 0 0 0 0,1 0 0 0 0,-1 0 0 0 0,1-1 0 0 0,-1 1 0 0 0,1-1 0 0 0,0 0 0 0 0,-1-1 0 0 0,1 1 0 0 0,0-1 0 0 0,0 0 0 0 0,5 1-66 0 0,0-5 138 0 0,-1 0 1 0 0,1 0-1 0 0,-1 0 1 0 0,0-1-1 0 0,0-1 1 0 0,0 1-1 0 0,-1-2 0 0 0,0 1 1 0 0,0-1-1 0 0,0 0 1 0 0,-1-1-1 0 0,1 1 1 0 0,-2-2-1 0 0,1 1 1 0 0,-1-1-1 0 0,0 0 1 0 0,3-5-139 0 0,4-3 96 0 0,7-9-47 0 0,-2 0 0 0 0,0-1 1 0 0,-2-1-1 0 0,0 0 0 0 0,-2-1 1 0 0,-2-1-1 0 0,0 0 0 0 0,-2-1 1 0 0,4-20-50 0 0,-8-85-188 0 0,-6 126 153 0 0,-1 0 1 0 0,-1 0-1 0 0,1 1 1 0 0,-1-1 0 0 0,-1 1-1 0 0,0-1 1 0 0,0 1-1 0 0,-1 0 1 0 0,1 0-1 0 0,-2 0 1 0 0,1 0-1 0 0,-1 1 1 0 0,-1 0 0 0 0,-1-2 34 0 0,5 6-24 0 0,0 0 0 0 0,-1 0 0 0 0,1 0 0 0 0,-1 1 0 0 0,0-1 0 0 0,0 1 1 0 0,0 0-1 0 0,0-1 0 0 0,-1 1 0 0 0,1 1 0 0 0,-1-1 0 0 0,1 0 0 0 0,-1 1 0 0 0,1 0 1 0 0,-1 0-1 0 0,0 0 0 0 0,0 0 0 0 0,1 0 0 0 0,-1 1 0 0 0,0 0 0 0 0,0 0 1 0 0,0 0-1 0 0,0 0 0 0 0,1 1 0 0 0,-1-1 0 0 0,0 1 0 0 0,0 0 0 0 0,1 0 1 0 0,-1 0-1 0 0,0 1 0 0 0,1-1 0 0 0,-1 1 0 0 0,-1 1 24 0 0,-5 6 19 0 0,1 1 0 0 0,0 0 0 0 0,0 1-1 0 0,1 0 1 0 0,1 0 0 0 0,0 1 0 0 0,0 0-1 0 0,1 0 1 0 0,1 0 0 0 0,0 1 0 0 0,1 0 0 0 0,0 0-1 0 0,1 0 1 0 0,0 0 0 0 0,1 1 0 0 0,0-1 0 0 0,2 1-1 0 0,-1-1 1 0 0,2 1 0 0 0,-1-1 0 0 0,2 1-1 0 0,0-1 1 0 0,1 2-19 0 0,0 0 38 0 0,1 1 1 0 0,1-1-1 0 0,0 0 0 0 0,1 0 0 0 0,0-1 0 0 0,1 0 0 0 0,1 0 0 0 0,0 0 1 0 0,1-1-1 0 0,0 0 0 0 0,1-1 0 0 0,1 0 0 0 0,0-1 0 0 0,1 0 0 0 0,7 6-38 0 0,44 35-1241 0 0,-57-44-1744 0 0,-5-6-1936 0 0,-1-1-4144 0 0,0 2 3755 0 0</inkml:trace>
  <inkml:trace contextRef="#ctx0" brushRef="#br0" timeOffset="8381.538">1256 358 4257 0 0,'0'0'1908'0'0,"0"0"-239"0"0,0 0-25 0 0,0 0 150 0 0,0 0 10 0 0,0 0-237 0 0,0 0-327 0 0,0 0-314 0 0,0 0-221 0 0,0 0-144 0 0,0 0-71 0 0,4 0 773 0 0,-6 38-564 0 0,-2 1 0 0 0,-1-1 0 0 0,-2 0 0 0 0,-2-1 0 0 0,-1 0 0 0 0,-2 1-699 0 0,-7 53 490 0 0,19-90-434 0 0,0-1 23 0 0,0 0 54 0 0,0 0 75 0 0,4-8 662 0 0,51-77 140 0 0,123-157-420 0 0,-179 242-590 0 0,1 1 1 0 0,0-1 0 0 0,0 0-1 0 0,0 1 1 0 0,0-1-1 0 0,0 1 1 0 0,0-1 0 0 0,0 0-1 0 0,0 1 1 0 0,0-1-1 0 0,0 1 1 0 0,0-1 0 0 0,0 1-1 0 0,0-1 1 0 0,0 0-1 0 0,1 1 1 0 0,-1-1-1 0 0,0 1 1 0 0,0-1 0 0 0,0 0-1 0 0,1 1 1 0 0,-1-1-1 0 0,0 0 1 0 0,0 1 0 0 0,1-1-1 0 0,-1 0 1 0 0,0 1-1 0 0,1-1 1 0 0,-1 0 0 0 0,0 0-1 0 0,1 1 1 0 0,-1-1-1 0 0,0 0 1 0 0,1 0-1 0 0,-1 0 1 0 0,0 1 0 0 0,1-1-1 0 0,-1 0 1 0 0,1 0-1 0 0,-1 0 1 0 0,1 0 0 0 0,-1 0-1 0 0,0 0 1 0 0,1 0-1 0 0,-1 0 1 0 0,1 0-1 0 0,-1 0 1 0 0,0 0 0 0 0,1 0-1 0 0,-1 0 1 0 0,1 0-1 0 0,-1-1 1 0 0,1 1 0 0 0,-1 0-1 0 0,0 4 11 0 0,-9 171 377 0 0,9-174-386 0 0,-1 0 0 0 0,1 0 0 0 0,0 0 0 0 0,0 1 1 0 0,0-1-1 0 0,0 0 0 0 0,0 0 0 0 0,0 0 0 0 0,0 0 1 0 0,0 0-1 0 0,1 0 0 0 0,-1 0 0 0 0,0 0 0 0 0,1 0 1 0 0,-1 0-1 0 0,1 0 0 0 0,-1 0 0 0 0,1 0 1 0 0,-1 0-1 0 0,1 0 0 0 0,0 0 0 0 0,-1-1 0 0 0,1 1 1 0 0,0 0-1 0 0,0 0 0 0 0,-1-1 0 0 0,1 1 0 0 0,0 0 1 0 0,0-1-1 0 0,0 1 0 0 0,0-1 0 0 0,0 1 0 0 0,0-1 1 0 0,0 0-1 0 0,0 1 0 0 0,0-1 0 0 0,0 0 0 0 0,0 0 1 0 0,0 1-1 0 0,0-1 0 0 0,0 0 0 0 0,1 0 0 0 0,-1 0 1 0 0,0 0-1 0 0,0-1 0 0 0,0 1 0 0 0,0 0 0 0 0,0 0 1 0 0,0-1-1 0 0,0 1 0 0 0,0 0 0 0 0,0-1 0 0 0,0 1 1 0 0,0-1-1 0 0,1 0-2 0 0,53-34 177 0 0,145-143-222 0 0,-161 151-63 0 0,-39 42-13 0 0,-27 256 223 0 0,27-270-141 0 0,0 1 1 0 0,0-1-1 0 0,0 0 0 0 0,1 0 0 0 0,-1 0 0 0 0,0 0 0 0 0,1 0 1 0 0,-1 1-1 0 0,1-1 0 0 0,-1 0 0 0 0,1 0 0 0 0,0 0 0 0 0,-1 0 0 0 0,1-1 1 0 0,0 1-1 0 0,0 0 0 0 0,0 0 0 0 0,0 0 0 0 0,0 0 0 0 0,0-1 1 0 0,0 1-1 0 0,0-1 0 0 0,0 1 0 0 0,0 0 0 0 0,0-1 0 0 0,0 0 0 0 0,0 1 1 0 0,0-1-1 0 0,0 0 0 0 0,0 1 0 0 0,1-1 0 0 0,-1 0 0 0 0,0 0 1 0 0,1 0 38 0 0,23-10-5406 0 0,-13-1-5221 0 0,-8 7-35 0 0</inkml:trace>
  <inkml:trace contextRef="#ctx0" brushRef="#br0" timeOffset="8730.529">542 936 11650 0 0,'0'0'1890'0'0,"0"0"-564"0"0,0 0-199 0 0,0 0 133 0 0,0 0 64 0 0,0 0-67 0 0,0 0-177 0 0,0 0-155 0 0,0 0-84 0 0,0 0-48 0 0,36 0-63 0 0,115 0-60 0 0,148-22 1804 0 0,-134 15-1655 0 0,153 14-819 0 0,-16-4-1798 0 0,-254-8 590 0 0,-11 0-3407 0 0,-14 4-6549 0 0,-20 1 1783 0 0</inkml:trace>
  <inkml:trace contextRef="#ctx0" brushRef="#br0" timeOffset="9678.596">917 1204 5345 0 0,'0'0'2002'0'0,"0"0"-258"0"0,0 0-79 0 0,0 0 11 0 0,0 0-104 0 0,0 0-210 0 0,0 0-219 0 0,0 0-175 0 0,0 0-97 0 0,0 0-56 0 0,0 0-51 0 0,0 0-40 0 0,0 0-48 0 0,3-7-25 0 0,9-25 12 0 0,-8 24-15 0 0,-4 8-31 0 0,0 0-56 0 0,0 0-65 0 0,0 0-59 0 0,0 0-39 0 0,0 0-50 0 0,-4 22 630 0 0,-68 154-296 0 0,13-47-539 0 0,47-107 44 0 0,16-30 451 0 0,129-190-306 0 0,3 44-186 0 0,-135 154-147 0 0,0 0 0 0 0,0 0 0 0 0,0 1 0 0 0,0-1 0 0 0,0 0 0 0 0,0 0 0 0 0,0 0 0 0 0,0 1 0 0 0,-1-1 0 0 0,1 1 0 0 0,0-1 0 0 0,0 1 0 0 0,0-1 0 0 0,-1 1 0 0 0,1-1 0 0 0,0 1 0 0 0,0 0 0 0 0,-1-1 0 0 0,1 1 0 0 0,-1 0 0 0 0,1-1 0 0 0,0 1 0 0 0,-1 0 0 0 0,1 0 0 0 0,-1 0 0 0 0,0 0 0 0 0,1-1 0 0 0,-1 1 0 0 0,0 0 0 0 0,0 0 0 0 0,1 0 0 0 0,-1 0 0 0 0,0 0 0 0 0,0 0 0 0 0,0 0 0 0 0,0 0 0 0 0,0 0 0 0 0,0 0 0 0 0,0 0 0 0 0,-1 0 0 0 0,1-1 0 0 0,0 2 1 0 0,2 142 152 0 0,-2-143-150 0 0,0 0-1 0 0,0-1 0 0 0,0 1 1 0 0,0 0-1 0 0,1 0 1 0 0,-1-1-1 0 0,0 1 0 0 0,0 0 1 0 0,1-1-1 0 0,-1 1 0 0 0,1 0 1 0 0,-1-1-1 0 0,0 1 0 0 0,1 0 1 0 0,-1-1-1 0 0,1 1 1 0 0,-1-1-1 0 0,1 1 0 0 0,0-1 1 0 0,-1 1-1 0 0,1-1 0 0 0,-1 1 1 0 0,1-1-1 0 0,0 0 1 0 0,-1 1-1 0 0,1-1 0 0 0,0 0 1 0 0,0 0-1 0 0,-1 0 0 0 0,1 1 1 0 0,0-1-1 0 0,0 0 1 0 0,-1 0-1 0 0,1 0 0 0 0,0 0 1 0 0,0 0-1 0 0,-1 0 0 0 0,1 0 1 0 0,0 0-1 0 0,0-1 1 0 0,-1 1-1 0 0,1 0 0 0 0,0 0 1 0 0,-1-1-1 0 0,1 1 0 0 0,0 0 1 0 0,-1-1-1 0 0,1 1 1 0 0,0-1-1 0 0,-1 1 0 0 0,1-1 1 0 0,-1 1-1 0 0,1-1 0 0 0,-1 1-1 0 0,41-27 85 0 0,1-16-71 0 0,2 2 0 0 0,2 2 1 0 0,27-18-15 0 0,-73 57-1 0 0,0-1 0 0 0,1 1 0 0 0,-1-1 0 0 0,0 1 0 0 0,1-1 1 0 0,-1 1-1 0 0,0-1 0 0 0,1 1 0 0 0,-1-1 0 0 0,1 1 0 0 0,-1-1 0 0 0,0 1 1 0 0,1-1-1 0 0,-1 1 0 0 0,1 0 0 0 0,-1-1 0 0 0,1 1 0 0 0,0 0 0 0 0,-1 0 1 0 0,1-1-1 0 0,-1 1 0 0 0,1 0 0 0 0,-1 0 0 0 0,1 0 0 0 0,0 0 0 0 0,-1-1 1 0 0,1 1-1 0 0,0 0 0 0 0,-1 0 0 0 0,1 0 0 0 0,-1 0 0 0 0,1 1 0 0 0,0-1 1 0 0,-1 0-1 0 0,1 0 0 0 0,-1 0 0 0 0,1 0 0 0 0,0 1 0 0 0,-1-1 1 0 0,1 0-1 0 0,-1 1 0 0 0,1-1 0 0 0,-1 0 0 0 0,1 1 0 0 0,-1-1 0 0 0,1 0 1 0 0,-1 1-1 0 0,1-1 0 0 0,-1 1 0 0 0,0-1 0 0 0,1 1 0 0 0,-1-1 0 0 0,0 1 1 0 0,1-1-1 0 0,-1 1 0 0 0,0 0 0 0 0,0-1 0 0 0,0 1 0 0 0,1-1 0 0 0,-1 1 1 0 0,0 0-1 0 0,0-1 0 0 0,0 1 0 0 0,0 0 1 0 0,14 241 221 0 0,-5-218 256 0 0,-1-5-3091 0 0,-6-7-8984 0 0,-2-12-484 0 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41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0 243 6273 0 0,'0'0'2872'0'0,"0"0"-1205"0"0,0 0-596 0 0,0 0-49 0 0,0 0 136 0 0,0 0 66 0 0,0 0-63 0 0,0 0-160 0 0,0 0-189 0 0,0 0-132 0 0,0 0-55 0 0,3 2-37 0 0,44 11 2168 0 0,157-17 789 0 0,-49-14-2954 0 0,-73 11-330 0 0,-50 6-4672 0 0,-46 8-1276 0 0,8-3-976 0 0,2-4-2835 0 0</inkml:trace>
  <inkml:trace contextRef="#ctx0" brushRef="#br0" timeOffset="266.004">64 379 10386 0 0,'0'0'3148'0'0,"0"0"-1061"0"0,0 0-688 0 0,0 0-155 0 0,0 0-83 0 0,0 0-135 0 0,0 0-115 0 0,0 0-103 0 0,0 0-66 0 0,0 0-40 0 0,0 0-55 0 0,0 0-112 0 0,0 0-78 0 0,24 3-87 0 0,74 10-74 0 0,78-10 565 0 0,1-15-1965 0 0,-139 5-1710 0 0,-27 2-851 0 0,-3-1-3752 0 0,-6 3-274 0 0</inkml:trace>
  <inkml:trace contextRef="#ctx0" brushRef="#br0" timeOffset="1055.025">204 0 0 0 0,'0'0'351'0'0,"0"0"1126"0"0,0 0 328 0 0,0 0 2 0 0,0 0-60 0 0,0 0-121 0 0,0 0-133 0 0,0 0-143 0 0,0 0-142 0 0,0 23 6916 0 0,3-15-7897 0 0,-1-1-1 0 0,1 0 1 0 0,0 0-1 0 0,1-1 1 0 0,0 1-1 0 0,0-1 0 0 0,0 0 1 0 0,0 0-1 0 0,1 0 1 0 0,0 0-1 0 0,1-1 0 0 0,-1 0 1 0 0,1 0-1 0 0,0 0 1 0 0,0-1-1 0 0,1 0 1 0 0,3 2-227 0 0,3 4 197 0 0,21 14-41 0 0,1-2 1 0 0,1-1 0 0 0,1-2 0 0 0,1-1 0 0 0,1-2-1 0 0,0-2 1 0 0,3 0-157 0 0,18 11 116 0 0,-91 9 754 0 0,-147 94-218 0 0,53-7-429 0 0,40-35-123 0 0,71-71-124 0 0,12-12-5457 0 0,1-2-5793 0 0,1-1-40 0 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943 529 288 0 0,'0'0'2279'0'0,"0"0"-465"0"0,0 0-142 0 0,0 0 109 0 0,0 0 176 0 0,0 0-7 0 0,0 0-204 0 0,0 0-294 0 0,0 0-282 0 0,0 0-226 0 0,0 0-152 0 0,-24-2-137 0 0,-73-1-131 0 0,94 2-479 0 0,1 1 0 0 0,-1 0-1 0 0,0-1 1 0 0,1 1 0 0 0,-1 0 0 0 0,0 1-1 0 0,1-1 1 0 0,-1 0 0 0 0,0 1 0 0 0,1 0-1 0 0,-1-1 1 0 0,1 1 0 0 0,-1 0 0 0 0,1 0-1 0 0,-1 1 1 0 0,1-1 0 0 0,0 0 0 0 0,0 1-1 0 0,-1-1 1 0 0,1 1 0 0 0,0 0 0 0 0,-1 2-45 0 0,-6 4 247 0 0,-4 6-131 0 0,0 0 0 0 0,1 0 0 0 0,1 1 0 0 0,1 1 0 0 0,0 0 0 0 0,0 0 0 0 0,2 1 1 0 0,0 0-1 0 0,1 1 0 0 0,1 0 0 0 0,1 0 0 0 0,0 0 0 0 0,1 0 0 0 0,1 1 0 0 0,0 12-116 0 0,2-28 34 0 0,0 0 0 0 0,0-1 0 0 0,1 1 1 0 0,-1 0-1 0 0,1 0 0 0 0,-1 0 0 0 0,1 0 1 0 0,0 0-1 0 0,0 0 0 0 0,1 0 0 0 0,-1 0 1 0 0,1 0-1 0 0,-1 0 0 0 0,1 0 0 0 0,0 0 1 0 0,0-1-1 0 0,0 1 0 0 0,0 0 0 0 0,1 0 1 0 0,-1-1-1 0 0,1 1 0 0 0,-1-1 0 0 0,1 1 0 0 0,0-1 1 0 0,0 0-1 0 0,0 0 0 0 0,0 0 0 0 0,1 0 1 0 0,-1 0-1 0 0,1 0 0 0 0,-1-1 0 0 0,1 1 1 0 0,-1-1-1 0 0,1 0 0 0 0,0 1 0 0 0,0-1 1 0 0,-1 0-1 0 0,1-1 0 0 0,0 1 0 0 0,0 0-34 0 0,6-2 159 0 0,0 0-1 0 0,0 0 0 0 0,-1-1 1 0 0,1 0-1 0 0,0 0 0 0 0,-1-1 1 0 0,0 0-1 0 0,0 0 0 0 0,0-1 1 0 0,0 0-1 0 0,0-1 0 0 0,-1 0 1 0 0,0 0-1 0 0,0 0 1 0 0,5-5-159 0 0,9-10 118 0 0,-1 0 1 0 0,0-2 0 0 0,-2 0-1 0 0,0-1 1 0 0,-2-1 0 0 0,0 0-1 0 0,-2-1 1 0 0,-1-1 0 0 0,-1 0-1 0 0,-1-1 1 0 0,-1 0 0 0 0,-1-3-119 0 0,-3 16-40 0 0,-1 0 0 0 0,0-1 0 0 0,-1 1 1 0 0,-1-1-1 0 0,-1 0 0 0 0,0 0 0 0 0,0 0 0 0 0,-2 0 1 0 0,0 0-1 0 0,-1 0 0 0 0,0 0 0 0 0,-1 0 0 0 0,-1 0 0 0 0,0 1 1 0 0,-1-1-1 0 0,0 1 0 0 0,-2 0 0 0 0,1 0 0 0 0,-2 0 1 0 0,-2-4 39 0 0,6 15-28 0 0,0 0 0 0 0,-1 0 0 0 0,1 0 0 0 0,-1 0 1 0 0,0 0-1 0 0,1 1 0 0 0,-1-1 0 0 0,0 1 0 0 0,-1 0 1 0 0,1 0-1 0 0,0 1 0 0 0,0-1 0 0 0,-1 1 0 0 0,1 0 1 0 0,-1 0-1 0 0,1 0 0 0 0,-1 1 0 0 0,0 0 0 0 0,1 0 1 0 0,-1 0-1 0 0,1 0 0 0 0,-1 1 0 0 0,1-1 0 0 0,-1 1 1 0 0,1 1-1 0 0,-1-1 0 0 0,1 0 0 0 0,0 1 0 0 0,-1 0 1 0 0,1 0-1 0 0,0 0 0 0 0,1 1 0 0 0,-1-1 0 0 0,0 1 1 0 0,0 0-1 0 0,1 0 0 0 0,0 0 0 0 0,0 1 0 0 0,-2 2 28 0 0,-3 3 26 0 0,2 0 0 0 0,-1 1 0 0 0,1 0 0 0 0,1 0 0 0 0,0 0-1 0 0,0 1 1 0 0,1 0 0 0 0,1 0 0 0 0,-1 0 0 0 0,2 0-1 0 0,0 1 1 0 0,0-1 0 0 0,1 0 0 0 0,0 1 0 0 0,1 0 0 0 0,0-1-1 0 0,1 1 1 0 0,0-1 0 0 0,1 1 0 0 0,1-1 0 0 0,-1 0-1 0 0,2 0 1 0 0,0 0 0 0 0,0 0 0 0 0,4 6-26 0 0,12 20 161 0 0,1-1 0 0 0,2-2 0 0 0,1 0 0 0 0,2-1 1 0 0,1-2-1 0 0,9 7-161 0 0,63 43-116 0 0,-98-81-147 0 0,-1 0 0 0 0,1 0 0 0 0,0 0-1 0 0,0 0 1 0 0,-1 0 0 0 0,1 0 0 0 0,0 0 0 0 0,0 0 0 0 0,-1 0 0 0 0,1-1 0 0 0,0 1 0 0 0,0 0 0 0 0,-1 0 0 0 0,1-1 0 0 0,0 1 0 0 0,-1-1 0 0 0,1 1 0 0 0,-1-1 0 0 0,1 1 0 0 0,-1-1 0 0 0,1 1-1 0 0,0-1 1 0 0,-1 1 0 0 0,0-1 0 0 0,1 0 0 0 0,-1 1 0 0 0,1-1 0 0 0,-1 0 0 0 0,0 1 0 0 0,1-1 0 0 0,-1 0 0 0 0,0 0 0 0 0,0 1 0 0 0,0-1 0 0 0,0 0 0 0 0,1 0 0 0 0,-1 1 0 0 0,0-1 0 0 0,0 0-1 0 0,0 0 1 0 0,0 1 0 0 0,-1-1 0 0 0,1 0 0 0 0,0 0 0 0 0,0 1 0 0 0,0-1 0 0 0,-1 0 0 0 0,1 1 263 0 0,1-8-4405 0 0,1 0-4129 0 0</inkml:trace>
  <inkml:trace contextRef="#ctx0" brushRef="#br0" timeOffset="398.801">1319 367 11907 0 0,'0'0'2444'0'0,"0"0"-449"0"0,0 0-453 0 0,0 0-261 0 0,0 0-224 0 0,0 0-263 0 0,0 0-167 0 0,0 0-119 0 0,0 0-62 0 0,0 0-23 0 0,0 0-3 0 0,0 0-42 0 0,0 0-35 0 0,-1 18-16 0 0,4 118 437 0 0,49 89-245 0 0,-31-164-475 0 0,-20-61-9 0 0,0 0 1 0 0,1 0-1 0 0,-1 0 1 0 0,0 0-1 0 0,0 0 1 0 0,1 0-1 0 0,-1-1 0 0 0,0 1 1 0 0,0 0-1 0 0,0-1 1 0 0,0 1-1 0 0,1-1 1 0 0,-1 0-1 0 0,0 1 1 0 0,0-1-1 0 0,0 0 1 0 0,0 0-1 0 0,0 1 1 0 0,0-1-1 0 0,0 0 0 0 0,-1 0 1 0 0,1 0-1 0 0,0 0 1 0 0,0 0-1 0 0,-1 0 1 0 0,1 0-1 0 0,-1 0 1 0 0,1-1-1 0 0,-1 1 1 0 0,1 0-1 0 0,-1 0 0 0 0,0 0 1 0 0,1-1-1 0 0,-1 1 1 0 0,0 0-1 0 0,0 0 1 0 0,0-1-36 0 0,2-1 48 0 0,178-420 671 0 0,-161 390-1320 0 0,-5 8-3618 0 0,-13 24 833 0 0,0 1 1509 0 0,-1 0-2631 0 0,1 0 1072 0 0,-1 0-6435 0 0</inkml:trace>
  <inkml:trace contextRef="#ctx0" brushRef="#br0" timeOffset="985.993">313 1213 2312 0 0,'0'0'3097'0'0,"0"0"-934"0"0,0 0-373 0 0,0 0-31 0 0,0 0 24 0 0,0 0-27 0 0,0 0-137 0 0,0 0-226 0 0,0 0-177 0 0,0 0-132 0 0,0 0-134 0 0,33-6-114 0 0,103-20-97 0 0,39-3 2559 0 0,171-5-3298 0 0,-146 27-251 0 0,-114 6-4533 0 0,-83 3 2175 0 0,-3 4-8934 0 0,-3-3 4935 0 0</inkml:trace>
  <inkml:trace contextRef="#ctx0" brushRef="#br0" timeOffset="1536.61">868 1353 6113 0 0,'0'0'2191'0'0,"0"0"-278"0"0,0 0-129 0 0,0 0-7 0 0,0 0-98 0 0,0 0-202 0 0,0 0-262 0 0,0 0-261 0 0,0 0-198 0 0,0 0-184 0 0,0 0-128 0 0,0 0-72 0 0,0 0-65 0 0,-26 29-27 0 0,-77 89-12 0 0,64-62 264 0 0,35-42-309 0 0,1-6-79 0 0,0 0 1 0 0,1 0 0 0 0,-1 0-1 0 0,1 1 1 0 0,1-1-1 0 0,0 1 1 0 0,0-1 0 0 0,1 1-1 0 0,0 0 1 0 0,0-1-1 0 0,1 1 1 0 0,0 1-145 0 0,2-7 66 0 0,-1 0 0 0 0,1-1 0 0 0,0 1 0 0 0,0-1-1 0 0,0 1 1 0 0,0-1 0 0 0,0 0 0 0 0,0 0 0 0 0,1-1 0 0 0,-1 1 0 0 0,1 0 0 0 0,-1-1 0 0 0,1 0 0 0 0,-1 0 0 0 0,1 0-1 0 0,0-1 1 0 0,0 1 0 0 0,-1-1 0 0 0,1 0 0 0 0,0 0 0 0 0,0 0 0 0 0,0 0 0 0 0,-1-1 0 0 0,1 1 0 0 0,0-1-1 0 0,0 0 1 0 0,-1 0 0 0 0,1-1 0 0 0,-1 1 0 0 0,1-1 0 0 0,-1 0-66 0 0,23-12 79 0 0,-1-2 1 0 0,-1-1-1 0 0,0-1 0 0 0,-2-1 1 0 0,0-1-1 0 0,-1-1 0 0 0,0-1 0 0 0,-2 0 1 0 0,-1-2-1 0 0,-1 0 0 0 0,-1-1 1 0 0,-1-1-1 0 0,0-3-79 0 0,-7 17-19 0 0,0-1 0 0 0,-1 0 0 0 0,0 0-1 0 0,-1 0 1 0 0,0-1 0 0 0,-1 1 0 0 0,-1-1 0 0 0,0-1 0 0 0,-1 1 0 0 0,-1-1 0 0 0,0 1 0 0 0,-1-1-1 0 0,-1 1 1 0 0,0-1 0 0 0,-2-14 19 0 0,1 25-24 0 0,0 1-1 0 0,0-1 0 0 0,-1 0 1 0 0,1 0-1 0 0,-1 1 0 0 0,0-1 1 0 0,0 1-1 0 0,0 0 1 0 0,-1 0-1 0 0,1 0 0 0 0,-1 0 1 0 0,0 0-1 0 0,0 0 0 0 0,0 0 1 0 0,0 1-1 0 0,0 0 1 0 0,0-1-1 0 0,-1 1 0 0 0,1 1 1 0 0,-1-1-1 0 0,1 0 0 0 0,-1 1 1 0 0,0 0-1 0 0,0 0 1 0 0,0 0-1 0 0,1 0 0 0 0,-1 0 1 0 0,0 1-1 0 0,0 0 0 0 0,0 0 1 0 0,0 0-1 0 0,0 0 1 0 0,0 1-1 0 0,0-1 0 0 0,0 1 1 0 0,0 0-1 0 0,0 0 0 0 0,1 0 1 0 0,-1 1-1 0 0,0-1 1 0 0,1 1-1 0 0,-1 0 0 0 0,0 1 25 0 0,-8 7 6 0 0,0 1-1 0 0,1 0 1 0 0,1 1-1 0 0,0 0 1 0 0,0 0-1 0 0,1 1 1 0 0,1 0-1 0 0,0 1 0 0 0,1 0 1 0 0,0 0-1 0 0,1 1 1 0 0,1 0-1 0 0,0 0 1 0 0,1 0-1 0 0,1 0 1 0 0,0 1-1 0 0,1-1 1 0 0,1 1-1 0 0,0 0 1 0 0,1-1-1 0 0,2 12-5 0 0,1-16 24 0 0,0 0 0 0 0,1 0 0 0 0,0 0 0 0 0,1-1 0 0 0,1 0 0 0 0,-1 1 0 0 0,2-2 0 0 0,-1 1 0 0 0,1-1 0 0 0,1 0 0 0 0,-1-1 0 0 0,2 0 0 0 0,-1 0 0 0 0,1 0 0 0 0,0-1 0 0 0,0-1 0 0 0,1 1 0 0 0,0-2 0 0 0,0 1 0 0 0,1-1 0 0 0,0-1 0 0 0,-1 0 0 0 0,1 0 0 0 0,3-1-24 0 0,102 5-2307 0 0,-113-9 1834 0 0,0 0 0 0 0,-1 0 0 0 0,1 0-1 0 0,-1 0 1 0 0,1-1 0 0 0,-1 1 0 0 0,0-1 0 0 0,1 1 0 0 0,-1-1 0 0 0,0 0 0 0 0,0 0 0 0 0,0 0-1 0 0,0 0 1 0 0,-1-1 0 0 0,1 1 0 0 0,0 0 0 0 0,-1-1 0 0 0,0 1 0 0 0,1-1 0 0 0,-1 1 0 0 0,0-1-1 0 0,-1 0 1 0 0,1 0 473 0 0,7-11-6384 0 0,-2 5-1054 0 0</inkml:trace>
  <inkml:trace contextRef="#ctx0" brushRef="#br0" timeOffset="1857.95">1403 1147 8178 0 0,'0'0'2992'0'0,"0"0"-596"0"0,0 0-511 0 0,0 0-272 0 0,0 0-178 0 0,0 0-156 0 0,0 0-157 0 0,0 0-144 0 0,0 0-139 0 0,0 0-135 0 0,0 0-99 0 0,0 0-76 0 0,-11 35-112 0 0,-36 111-118 0 0,-4-28 236 0 0,46-108-516 0 0,-1 1 0 0 0,1-1-1 0 0,1 1 1 0 0,0-1 0 0 0,1 2 0 0 0,0-1-1 0 0,0 0 1 0 0,1 0 0 0 0,1 1 0 0 0,0-1-1 0 0,0 4-18 0 0,1-13 3 0 0,-1 2 1 0 0,0 0 0 0 0,1 0 0 0 0,-1 0-1 0 0,1 0 1 0 0,0 0 0 0 0,0 0 0 0 0,0 0 0 0 0,0 0-1 0 0,1 0 1 0 0,0 0 0 0 0,0 0 0 0 0,0 0-1 0 0,0 0 1 0 0,0-1 0 0 0,1 1 0 0 0,0 0-1 0 0,0-1 1 0 0,0 1 0 0 0,0-1 0 0 0,0 0 0 0 0,1 0-1 0 0,-1 0 1 0 0,1 0 0 0 0,0 0 0 0 0,0 0-1 0 0,0-1 1 0 0,0 1 0 0 0,1-1 0 0 0,-1 0-1 0 0,1 0 1 0 0,2 1-4 0 0,93 7 532 0 0,-88-11-519 0 0,-1-1 0 0 0,1 0-1 0 0,-1-1 1 0 0,1 0 0 0 0,-1-1 0 0 0,0 0-1 0 0,-1-1 1 0 0,1 0 0 0 0,-1 0-1 0 0,0-1 1 0 0,3-2-13 0 0,-9 6-230 0 0,0-1 1 0 0,0 0-1 0 0,0 0 0 0 0,0 0 0 0 0,-1 0 0 0 0,1 0 1 0 0,-1 0-1 0 0,0-1 0 0 0,0 1 0 0 0,0-1 0 0 0,0 0 1 0 0,0 1-1 0 0,-1-1 0 0 0,0 0 0 0 0,0 0 0 0 0,0 0 1 0 0,0 0-1 0 0,0 0 0 0 0,-1-3 230 0 0,0-1-1408 0 0,-2-17-3001 0 0,-5 10-4197 0 0,0 7 591 0 0</inkml:trace>
  <inkml:trace contextRef="#ctx0" brushRef="#br0" timeOffset="2102.681">1129 1423 10050 0 0,'0'0'2501'0'0,"0"0"-576"0"0,0 0-310 0 0,0 0-26 0 0,0 0-85 0 0,0 0-241 0 0,0 0-300 0 0,0 0-262 0 0,0 0-200 0 0,0 0-89 0 0,32-2-78 0 0,101-9-80 0 0,116-31-1600 0 0,-192 30-1870 0 0,-21 4-2906 0 0,-31 7 4807 0 0,15-4-9834 0 0</inkml:trace>
  <inkml:trace contextRef="#ctx0" brushRef="#br0" timeOffset="2553.067">2182 871 7298 0 0,'0'0'4091'0'0,"0"0"-1672"0"0,0 0-628 0 0,0 0-173 0 0,0 0-248 0 0,0 0-313 0 0,0 0-254 0 0,0 0-211 0 0,0 0-137 0 0,0 0-96 0 0,0 0-89 0 0,0 0-58 0 0,-35 6-33 0 0,-107 22-23 0 0,138-28-144 0 0,-1 0 0 0 0,1 1 0 0 0,0 0 0 0 0,0 0 1 0 0,0 0-1 0 0,0 1 0 0 0,0-1 0 0 0,0 1 0 0 0,0 0 0 0 0,1 0 0 0 0,-1 0 0 0 0,0 0 0 0 0,1 1 0 0 0,0-1 0 0 0,0 1 0 0 0,0 0 0 0 0,-3 3-12 0 0,-2 3 45 0 0,2-2-40 0 0,-1 0 0 0 0,1 0 1 0 0,0 0-1 0 0,1 0 1 0 0,-1 1-1 0 0,1 0 0 0 0,1 0 1 0 0,0 1-1 0 0,0-1 1 0 0,1 1-1 0 0,0 0 1 0 0,0 0-1 0 0,1 0 0 0 0,0 0 1 0 0,1 0-1 0 0,0 1 1 0 0,0 2-6 0 0,1-9 1 0 0,1-1 0 0 0,-1 1 1 0 0,1 0-1 0 0,0-1 1 0 0,0 1-1 0 0,0-1 0 0 0,0 1 1 0 0,0-1-1 0 0,1 1 1 0 0,-1-1-1 0 0,1 0 0 0 0,0 0 1 0 0,-1 0-1 0 0,1 0 1 0 0,0 0-1 0 0,0 0 0 0 0,0 0 1 0 0,1-1-1 0 0,-1 1 1 0 0,0-1-1 0 0,1 1 0 0 0,-1-1 1 0 0,0 0-1 0 0,1 0 1 0 0,0 0-1 0 0,-1 0 1 0 0,1 0-1 0 0,0-1 0 0 0,-1 1 1 0 0,1-1-1 0 0,0 0 1 0 0,0 0-2 0 0,93-2 516 0 0,-78-4-319 0 0,-1 0 0 0 0,1-1-1 0 0,-2-1 1 0 0,1-1 0 0 0,-1-1 0 0 0,-1 0-1 0 0,0-1 1 0 0,0 0 0 0 0,-1-1 0 0 0,0-1-1 0 0,6-8-195 0 0,36-47 351 0 0,-4-1 0 0 0,-2-3 0 0 0,7-21-352 0 0,-49 82-38 0 0,-1-1 0 0 0,0-1 1 0 0,-1 1-1 0 0,0-1 0 0 0,-1 0 1 0 0,-1 0-1 0 0,0-1 0 0 0,0 1 1 0 0,-2-1-1 0 0,1 0 0 0 0,-2 0 1 0 0,0 0-1 0 0,-1 0 1 0 0,0 0-1 0 0,-1 0 0 0 0,0 0 1 0 0,-1 0-1 0 0,-1 0 0 0 0,0 1 1 0 0,-1-1-1 0 0,-3-5 38 0 0,4 14-13 0 0,-1 1 1 0 0,1 0-1 0 0,-1 1 0 0 0,0-1 1 0 0,0 1-1 0 0,0-1 0 0 0,0 1 1 0 0,-1 0-1 0 0,1 1 0 0 0,-1-1 1 0 0,0 1-1 0 0,0 0 0 0 0,1 0 1 0 0,-2 0-1 0 0,1 1 0 0 0,0 0 1 0 0,0 0-1 0 0,0 0 0 0 0,-1 0 0 0 0,1 1 1 0 0,0 0-1 0 0,0 0 0 0 0,-1 1 1 0 0,1-1-1 0 0,0 1 0 0 0,0 0 1 0 0,-1 0-1 0 0,1 1 0 0 0,0 0 1 0 0,0 0-1 0 0,1 0 0 0 0,-1 0 1 0 0,0 1-1 0 0,1 0 0 0 0,-1 0 1 0 0,1 0-1 0 0,0 0 0 0 0,0 1 1 0 0,0-1-1 0 0,1 1 0 0 0,-1 0 1 0 0,1 1-1 0 0,0-1 0 0 0,-1 1 13 0 0,-10 11 26 0 0,1 0-1 0 0,0 0 1 0 0,1 1-1 0 0,0 1 0 0 0,2 0 1 0 0,0 1-1 0 0,1 0 1 0 0,1 0-1 0 0,0 1 1 0 0,2 0-1 0 0,0 0 0 0 0,2 1 1 0 0,0 0-1 0 0,1-1 1 0 0,1 1-1 0 0,1 0 0 0 0,1 1 1 0 0,1-1-1 0 0,1 3-25 0 0,0-11-1 0 0,2-1 0 0 0,-1 1 0 0 0,1 0 0 0 0,1-1 0 0 0,0 0 0 0 0,1 0 0 0 0,0 0 0 0 0,1-1 0 0 0,1 0 0 0 0,-1 0 0 0 0,2-1 0 0 0,-1 0-1 0 0,1 0 1 0 0,1-1 0 0 0,0 0 0 0 0,0-1 0 0 0,1 0 0 0 0,0 0 0 0 0,0-1 0 0 0,1-1 0 0 0,0 0 0 0 0,0 0 0 0 0,0-2 0 0 0,6 2 1 0 0,-10-3-194 0 0,0-1 0 0 0,1 0 0 0 0,-1-1-1 0 0,1 0 1 0 0,-1 0 0 0 0,1-1 0 0 0,-1 0 0 0 0,1-1 0 0 0,-1 1 0 0 0,1-2 0 0 0,-1 1 0 0 0,1-1-1 0 0,-1-1 195 0 0,60-39-6165 0 0,-48 21 2316 0 0,-7 6-1484 0 0,-2 0-2699 0 0</inkml:trace>
  <inkml:trace contextRef="#ctx0" brushRef="#br0" timeOffset="2834.367">2848 396 15035 0 0,'0'0'1200'0'0,"0"0"-242"0"0,0 0 5 0 0,0 0 76 0 0,0 0-11 0 0,0 0-110 0 0,-25 36-158 0 0,-81 113-212 0 0,45-46 77 0 0,54-87-561 0 0,0 0-1 0 0,1 1 1 0 0,1 0-1 0 0,1 0 1 0 0,1 0-1 0 0,0 1 1 0 0,1-1-1 0 0,1 1 1 0 0,0-1-1 0 0,3 18-63 0 0,-1-30 14 0 0,0 1 0 0 0,0 0 0 0 0,0-1 0 0 0,1 1 0 0 0,0-1 0 0 0,0 1 1 0 0,0-1-1 0 0,1 0 0 0 0,0 0 0 0 0,0 0 0 0 0,0 0 0 0 0,1-1 0 0 0,-1 1 0 0 0,1-1 0 0 0,0 0 0 0 0,0 0 0 0 0,1-1 0 0 0,-1 1 0 0 0,1-1 0 0 0,0 0 0 0 0,0 0 0 0 0,0 0 1 0 0,0 0-1 0 0,3 0-14 0 0,6 2-48 0 0,1 0 1 0 0,0 0-1 0 0,0-2 1 0 0,0 0-1 0 0,0 0 0 0 0,1-2 1 0 0,-1 0-1 0 0,7 0 48 0 0,-20-2-132 0 0,0 1 0 0 0,0-1 0 0 0,0 1 0 0 0,0-1 0 0 0,0 0 0 0 0,0 1 0 0 0,0-1-1 0 0,0 0 1 0 0,0 0 0 0 0,-1-1 0 0 0,1 1 0 0 0,0 0 0 0 0,-1 0 0 0 0,1-1 0 0 0,-1 1-1 0 0,1-1 1 0 0,-1 0 0 0 0,1 1 0 0 0,-1-1 0 0 0,0 0 0 0 0,0 0 0 0 0,0 0 0 0 0,0 0-1 0 0,0 0 1 0 0,0-1 132 0 0,5-16-4333 0 0,-2 3-4053 0 0,-3 8 742 0 0</inkml:trace>
  <inkml:trace contextRef="#ctx0" brushRef="#br0" timeOffset="3068.603">2443 749 9074 0 0,'0'0'4772'0'0,"0"0"-2524"0"0,0 0-725 0 0,0 0 125 0 0,0 0-70 0 0,0 0-218 0 0,0 0-215 0 0,0 0-225 0 0,33 5-153 0 0,104 12-93 0 0,5-20 673 0 0,61-36-1279 0 0,-132 23-2825 0 0,-55 13 255 0 0,-4 1-3317 0 0,-5-1-6042 0 0</inkml:trace>
  <inkml:trace contextRef="#ctx0" brushRef="#br0" timeOffset="4135.993">428 2 3385 0 0,'0'0'1709'0'0,"0"0"41"0"0,0 0 89 0 0,0 0 44 0 0,0 0-70 0 0,0 0-189 0 0,0 0-273 0 0,0 0-280 0 0,0 0-219 0 0,0 0-181 0 0,0 0-154 0 0,0 0-141 0 0,0 0-73 0 0,-22-1-22 0 0,-67 1 28 0 0,87 0-292 0 0,1 0 1 0 0,-1 0 0 0 0,1 0 0 0 0,-1 0 0 0 0,1 0 0 0 0,-1 0 0 0 0,1 0-1 0 0,-1 0 1 0 0,1 1 0 0 0,-1-1 0 0 0,1 0 0 0 0,0 1 0 0 0,-1-1 0 0 0,1 1 0 0 0,0 0-1 0 0,-1-1 1 0 0,1 1 0 0 0,0 0 0 0 0,0 0 0 0 0,0 0 0 0 0,0 0 0 0 0,-1 0-1 0 0,1 0 1 0 0,0 0 0 0 0,1 0 0 0 0,-1 1 0 0 0,0-1 0 0 0,0 0 0 0 0,0 0 0 0 0,1 1-1 0 0,-1-1 1 0 0,1 0 0 0 0,-1 1-18 0 0,-2 5 137 0 0,-13 35 366 0 0,1 2-1 0 0,2-1 0 0 0,3 1 0 0 0,1 1 1 0 0,2 0-1 0 0,2 0 0 0 0,1 0 0 0 0,3 1 1 0 0,2-1-1 0 0,4 19-502 0 0,39 243 998 0 0,-37-268-879 0 0,10 43 113 0 0,4 22 92 0 0,-4 0 0 0 0,-4 1 1 0 0,-4 18-325 0 0,-8-90 64 0 0,-2-1 0 0 0,-1 0 0 0 0,-1 0 0 0 0,-1 0 0 0 0,-3 0 0 0 0,0 0 0 0 0,-2-1 0 0 0,-1-1 1 0 0,-1 1-1 0 0,-2-2 0 0 0,-1 0 0 0 0,-2 0 0 0 0,0-1 0 0 0,-11 12-64 0 0,23-35 14 0 0,-5 8 14 0 0,0 0-1 0 0,-1 0 1 0 0,-1-1 0 0 0,0 0-1 0 0,0-1 1 0 0,-1-1-1 0 0,0 0 1 0 0,-1 0-1 0 0,0-1 1 0 0,-1-1 0 0 0,-4 2-28 0 0,17-9-54 0 0,0-1 1 0 0,0 1-1 0 0,0-1 1 0 0,0 1 0 0 0,-1-1-1 0 0,1 0 1 0 0,0 1 0 0 0,0-1-1 0 0,0 0 1 0 0,0 0-1 0 0,-1 0 1 0 0,1 0 0 0 0,0 0-1 0 0,0 0 1 0 0,0 0 0 0 0,-1 0-1 0 0,1-1 1 0 0,0 1 0 0 0,0 0-1 0 0,0-1 1 0 0,0 1-1 0 0,0-1 1 0 0,0 1 0 0 0,0-1-1 0 0,0 0 1 0 0,0 1 0 0 0,0-1-1 0 0,0 0 1 0 0,0 0 0 0 0,0 1-1 0 0,0-1 1 0 0,1 0-1 0 0,-1 0 1 0 0,0 0 0 0 0,1 0-1 0 0,-1 0 1 0 0,0 0 0 0 0,1 0-1 0 0,0 0 1 0 0,-1-1-1 0 0,1 1 1 0 0,-1 0 0 0 0,1 0-1 0 0,0 0 1 0 0,0 0 0 0 0,0-1-1 0 0,0 1 1 0 0,0 0 0 0 0,0 0-1 0 0,0 0 1 0 0,0 0-1 0 0,0-1 1 0 0,1 1 53 0 0,1-22-4750 0 0,5 3-4227 0 0,-1 9-3239 0 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2785 0 0,'0'0'2824'0'0,"0"0"-510"0"0,0 0-250 0 0,0 0-55 0 0,0 0-14 0 0,0 0-85 0 0,0 0-214 0 0,0 0-276 0 0,0 0-290 0 0,0 0-249 0 0,0 0-191 0 0,0-2-134 0 0,0-8-73 0 0,0 7-54 0 0,21 4 1940 0 0,73 21-393 0 0,108-22-845 0 0,50-1-717 0 0,-250-3-645 0 0,-6-3-5776 0 0,-8 7 1352 0 0,2 0-2403 0 0,3 0-3995 0 0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6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13563 0 0,'0'0'2192'0'0,"0"0"-323"0"0,0 0-348 0 0,0 0-152 0 0,0 0-226 0 0,0 0-253 0 0,0 0-197 0 0,0 0-115 0 0,0 0 3 0 0,0 0 7 0 0,0 0-18 0 0,0 0-45 0 0,0 0-72 0 0,31 1-78 0 0,102 3-55 0 0,6-16 245 0 0,76-7-2266 0 0,-193 24-1334 0 0,-9 1-6102 0 0,-10-6-2537 0 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7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0 565 7034 0 0,'0'0'2433'0'0,"0"0"-224"0"0,0 0-206 0 0,0 0-87 0 0,0 0-186 0 0,0 0-307 0 0,0 0-321 0 0,0 0-262 0 0,0 0-205 0 0,0 0-135 0 0,0 0-38 0 0,0 0 15 0 0,0 0 36 0 0,7 2 40 0 0,206 24 2293 0 0,-61-25-5073 0 0,-98-1-436 0 0,-22-5-2059 0 0,-11-2-2658 0 0,-15 4 4039 0 0,3 0-3002 0 0</inkml:trace>
  <inkml:trace contextRef="#ctx0" brushRef="#br0" timeOffset="427.063">519 200 15595 0 0,'0'0'1179'0'0,"0"0"-220"0"0,0 0-189 0 0,0 0 10 0 0,0 0 25 0 0,0 0-53 0 0,0 0-73 0 0,0 0-83 0 0,0 0-94 0 0,0 0-74 0 0,0 0-60 0 0,-1 32-77 0 0,-1 101-46 0 0,14-44 109 0 0,-5-59-278 0 0,1 0 0 0 0,1 0 1 0 0,2 0-1 0 0,1-1 0 0 0,1-1 1 0 0,1 0-1 0 0,2-1 0 0 0,5 5-76 0 0,22-5 670 0 0,-13-71 230 0 0,104-275 154 0 0,-42 86-1254 0 0,-62 171-1756 0 0,-27 65-5100 0 0,-2 21-1039 0 0,-1-23 6762 0 0,0 7-7564 0 0</inkml:trace>
  <inkml:trace contextRef="#ctx0" brushRef="#br0" timeOffset="827.433">924 701 6281 0 0,'0'0'4036'0'0,"0"0"-2164"0"0,0 0-733 0 0,0 0 123 0 0,0 0 171 0 0,0 0-6 0 0,0 0-148 0 0,0 0-220 0 0,0 0-160 0 0,0 0-124 0 0,0 0-94 0 0,0 0-79 0 0,0 0-73 0 0,17 1-65 0 0,50 3-52 0 0,-65-4-369 0 0,1 0 0 0 0,-1 0 0 0 0,1 0 0 0 0,-1-1 0 0 0,1 1 0 0 0,-1-1 0 0 0,0 1-1 0 0,1-1 1 0 0,-1 0 0 0 0,0 0 0 0 0,1 0 0 0 0,-1 0 0 0 0,0 0 0 0 0,0-1-1 0 0,0 1 1 0 0,0-1 0 0 0,0 1 0 0 0,0-1 0 0 0,0 0 0 0 0,0 0 0 0 0,-1 0-1 0 0,1 1 1 0 0,-1-2-43 0 0,4-2 129 0 0,-2 1-90 0 0,0 0 0 0 0,0-1-1 0 0,0 1 1 0 0,0 0 0 0 0,-1-1-1 0 0,0 1 1 0 0,0-1 0 0 0,0 0-1 0 0,-1 0 1 0 0,1 0 0 0 0,-1 0-1 0 0,0 0 1 0 0,-1 0 0 0 0,1 0 0 0 0,-1 0-1 0 0,0 0 1 0 0,0 0 0 0 0,-1 0-1 0 0,0-4-38 0 0,-2 7-39 0 0,1-1 0 0 0,-1 1 0 0 0,0 1 0 0 0,1-1 1 0 0,-1 0-1 0 0,0 1 0 0 0,0-1 0 0 0,0 1 0 0 0,-1 0 0 0 0,1 0 0 0 0,0 0 0 0 0,0 1 0 0 0,0-1 0 0 0,-1 1 0 0 0,1-1 0 0 0,0 1 0 0 0,-1 0 0 0 0,1 1 1 0 0,0-1-1 0 0,-1 0 0 0 0,1 1 0 0 0,0 0 0 0 0,0 0 0 0 0,-1 0 0 0 0,1 0 0 0 0,0 0 39 0 0,-8 5-29 0 0,-1 0-1 0 0,1 1 1 0 0,0 0-1 0 0,1 1 1 0 0,0 0-1 0 0,0 1 1 0 0,1 0-1 0 0,0 0 1 0 0,0 1-1 0 0,1 0 1 0 0,0 0-1 0 0,1 1 1 0 0,0 0-1 0 0,1 1 1 0 0,0-1-1 0 0,1 1 1 0 0,1 0-1 0 0,-2 6 30 0 0,5-13 24 0 0,2 1 0 0 0,-1-1 0 0 0,0 0 0 0 0,1 0 0 0 0,0 0-1 0 0,0 0 1 0 0,1 0 0 0 0,-1 0 0 0 0,1 0 0 0 0,0 0 0 0 0,0-1 0 0 0,1 1 0 0 0,-1 0-1 0 0,1-1 1 0 0,0 0 0 0 0,0 0 0 0 0,1 0 0 0 0,-1 0 0 0 0,1 0 0 0 0,0-1 0 0 0,0 0-1 0 0,0 0 1 0 0,0 0 0 0 0,1 0 0 0 0,-1 0 0 0 0,1-1 0 0 0,-1 0 0 0 0,1 0 0 0 0,0 0-1 0 0,0-1 1 0 0,0 1 0 0 0,0-1 0 0 0,0 0 0 0 0,0-1 0 0 0,1 1 0 0 0,-1-1 0 0 0,0 0-1 0 0,0 0 1 0 0,0-1 0 0 0,1 0 0 0 0,3-1-24 0 0,88-12-535 0 0,-31-23-2553 0 0,-27 7-1726 0 0,14-11-8562 0 0,-40 31 9753 0 0</inkml:trace>
  <inkml:trace contextRef="#ctx0" brushRef="#br0" timeOffset="1070.428">1407 591 0 0 0,'0'0'3046'0'0,"0"0"-389"0"0,0 0-333 0 0,0 0-127 0 0,0 0-102 0 0,0 0-244 0 0,0 0-319 0 0,0 0-276 0 0,0 0-222 0 0,0 0-177 0 0,0 0-167 0 0,-16 33-182 0 0,-47 107-141 0 0,6-23 105 0 0,38-47-1763 0 0,19-70 484 0 0,0 0-195 0 0,-2-2-5726 0 0,-2-7 2755 0 0,3 6 1277 0 0,-1-1-1693 0 0</inkml:trace>
  <inkml:trace contextRef="#ctx0" brushRef="#br0" timeOffset="1262.452">1217 635 5153 0 0,'0'0'4700'0'0,"0"0"-1524"0"0,0 0-938 0 0,0 0-552 0 0,0 0-420 0 0,0 0-230 0 0,0 0-133 0 0,0 0-87 0 0,0 0-56 0 0,0 0-88 0 0,0 0-122 0 0,0 0-97 0 0,12 19-50 0 0,37 63-83 0 0,5-7 259 0 0,-46-64-729 0 0,1-1 0 0 0,0 0 0 0 0,0 0 1 0 0,1-1-1 0 0,1 0 0 0 0,0-1 0 0 0,0 0 1 0 0,0 0-1 0 0,1-1 0 0 0,0-1 0 0 0,1 0 1 0 0,-1-1-1 0 0,1 0 0 0 0,6 1 150 0 0,-4-5-2023 0 0,3 1-6005 0 0,-14-1-3175 0 0</inkml:trace>
  <inkml:trace contextRef="#ctx0" brushRef="#br0" timeOffset="3737.477">1594 1073 0 0 0,'0'0'460'0'0,"0"0"1198"0"0,0 0 390 0 0,0 0-75 0 0,0 0-182 0 0,0 0-218 0 0,0 0-158 0 0,0 0-97 0 0,0 0-118 0 0,15 2-96 0 0,47 7-86 0 0,5-28 1721 0 0,-30-1-1944 0 0,-2-2 0 0 0,0-1 0 0 0,-1-2 0 0 0,-2-1 0 0 0,-1-2 0 0 0,0-2-795 0 0,-10 12 251 0 0,13-17-70 0 0,-1 0 0 0 0,-2-3 0 0 0,-1 0 0 0 0,-2-2 0 0 0,-2-1 0 0 0,-1-1 0 0 0,-3-1 0 0 0,-1-1 0 0 0,-3-1 0 0 0,-1-1 0 0 0,-2-1-1 0 0,-2 0-180 0 0,-5 10-13 0 0,-1-1 0 0 0,-2-1 0 0 0,-1 1 0 0 0,-2 0 0 0 0,-3-17 13 0 0,2 51-23 0 0,-1 1 0 0 0,0 0 0 0 0,0 0 0 0 0,0-1 1 0 0,0 1-1 0 0,-1 0 0 0 0,1 0 0 0 0,-1-1 0 0 0,0 1 0 0 0,0 0 0 0 0,0 0 0 0 0,0 0 0 0 0,-1 0 0 0 0,1 0 0 0 0,-1 0 0 0 0,0 1 0 0 0,0-1 1 0 0,0 0-1 0 0,0 1 0 0 0,0-1 0 0 0,0 1 0 0 0,-1 0 0 0 0,1 0 0 0 0,-1 0 0 0 0,1 0 0 0 0,-1 0 0 0 0,0 1 0 0 0,0-1 0 0 0,0 1 1 0 0,0 0-1 0 0,0-1 0 0 0,0 1 0 0 0,0 1 0 0 0,-1-1 0 0 0,1 0 0 0 0,0 1 0 0 0,0 0 0 0 0,-1 0 0 0 0,1 0 0 0 0,0 0 0 0 0,0 0 0 0 0,-1 0 1 0 0,-2 2 22 0 0,-5 3-39 0 0,0 1 1 0 0,1 0 0 0 0,-1 0 0 0 0,1 2 0 0 0,1-1 0 0 0,-1 1 0 0 0,1 0-1 0 0,1 1 1 0 0,0 0 0 0 0,0 1 0 0 0,0-1 0 0 0,1 1 0 0 0,1 1 0 0 0,0-1-1 0 0,-2 6 39 0 0,-10 14 5 0 0,2 0-1 0 0,1 1 1 0 0,1 1-1 0 0,2 0 1 0 0,1 1-1 0 0,2 0 1 0 0,1 0-1 0 0,1 1 0 0 0,2 0 1 0 0,2 1-1 0 0,1-1 1 0 0,2 28-5 0 0,0-55 28 0 0,1 1 1 0 0,1-1-1 0 0,-1 1 1 0 0,1-1-1 0 0,0 1 0 0 0,1-1 1 0 0,0 0-1 0 0,0 0 1 0 0,0 0-1 0 0,1 0 1 0 0,0-1-1 0 0,1 0 1 0 0,-1 1-1 0 0,1-1 1 0 0,0-1-1 0 0,0 1 0 0 0,1-1 1 0 0,0 0-1 0 0,0 0 1 0 0,0-1-1 0 0,1 0 1 0 0,-1 0-1 0 0,1 0 1 0 0,0-1-1 0 0,0 0 0 0 0,0 0 1 0 0,0-1-1 0 0,1 0 1 0 0,-1 0-1 0 0,1 0 1 0 0,0-1-1 0 0,-1-1 1 0 0,8 1-29 0 0,-4-1 52 0 0,-1 0 1 0 0,0-1-1 0 0,0 0 1 0 0,0 0-1 0 0,-1-1 1 0 0,1 0-1 0 0,0-1 1 0 0,-1 0 0 0 0,1-1-1 0 0,2-1-52 0 0,7-5 59 0 0,1 0-1 0 0,-1-2 0 0 0,-1 0 1 0 0,0-1-1 0 0,-1-1 1 0 0,11-11-59 0 0,0 14-50 0 0,-18 34-38 0 0,-2 25 187 0 0,-8-44-88 0 0,0 0 0 0 0,-1 0 0 0 0,1 0 0 0 0,1 0 0 0 0,-1 0 0 0 0,1 0 0 0 0,-1 0 0 0 0,1 0 1 0 0,0 0-1 0 0,1 0 0 0 0,-1 0 0 0 0,1-1 0 0 0,-1 1 0 0 0,1 0 0 0 0,0-1 0 0 0,1 1 1 0 0,-1-1-1 0 0,0 0 0 0 0,1 0 0 0 0,0 0 0 0 0,0 0 0 0 0,0 0 0 0 0,0-1 0 0 0,0 1 1 0 0,0-1-1 0 0,1 0 0 0 0,-1 0 0 0 0,1 0 0 0 0,0 0 0 0 0,0-1 0 0 0,-1 1 0 0 0,1-1 0 0 0,0 0 1 0 0,2 0-12 0 0,5-1 59 0 0,0-2 1 0 0,0 1 0 0 0,0-1 0 0 0,0-1 0 0 0,0 0 0 0 0,0 0 0 0 0,0-1 0 0 0,-1-1 0 0 0,0 1 0 0 0,0-2 0 0 0,0 1 0 0 0,0-2-1 0 0,-1 1 1 0 0,0-1-60 0 0,9-5 59 0 0,20-12 10 0 0,104-51-10 0 0,-140 75-61 0 0,-1-1 1 0 0,1 1-1 0 0,0-1 0 0 0,0 1 1 0 0,0 0-1 0 0,-1-1 0 0 0,1 1 1 0 0,0 0-1 0 0,0 0 0 0 0,0 0 1 0 0,0 1-1 0 0,-1-1 0 0 0,1 0 1 0 0,0 1-1 0 0,0-1 0 0 0,-1 1 1 0 0,1-1-1 0 0,0 1 0 0 0,-1 0 1 0 0,1 0-1 0 0,0 0 0 0 0,-1 0 1 0 0,1 0-1 0 0,-1 0 0 0 0,0 0 1 0 0,1 0-1 0 0,-1 1 0 0 0,0-1 1 0 0,0 1-1 0 0,0-1 0 0 0,1 1 1 0 0,-2-1-1 0 0,1 1 0 0 0,0-1 1 0 0,0 1-1 0 0,0 0 0 0 0,-1 0 1 0 0,1-1-1 0 0,-1 1 0 0 0,0 0 1 0 0,1 0-1 0 0,-1-1 0 0 0,0 1 0 0 0,0 0 1 0 0,0 0-1 0 0,0 0 0 0 0,0 0 1 0 0,-1-1-1 0 0,1 1 0 0 0,0 0 1 0 0,-1 0 1 0 0,17 142-1215 0 0,-15-139-324 0 0,-1 2-4382 0 0,0-5 314 0 0,0-2-5733 0 0</inkml:trace>
  <inkml:trace contextRef="#ctx0" brushRef="#br0" timeOffset="5919.002">3229 933 0 0 0,'0'0'1624'0'0,"0"0"186"0"0,0 0 126 0 0,0 0-63 0 0,0 0-167 0 0,0 0-177 0 0,0 0-151 0 0,0 0-89 0 0,0 0-91 0 0,0 0-71 0 0,0 0-44 0 0,0-5-59 0 0,-1-38 1630 0 0,0 21-2039 0 0,0 0 1 0 0,2-1-1 0 0,0 1 0 0 0,2 0 0 0 0,0 0 1 0 0,1 1-1 0 0,1-1 0 0 0,2-1-615 0 0,1 5 71 0 0,2-1 0 0 0,0 2 0 0 0,0-1 0 0 0,2 1 0 0 0,0 1 0 0 0,1 0 0 0 0,0 1 0 0 0,2 1 0 0 0,0 0 0 0 0,0 0 0 0 0,1 2 0 0 0,1 0 0 0 0,12-7-71 0 0,-29 18-2 0 0,1 0 0 0 0,0 0 0 0 0,0 0 0 0 0,0 0 0 0 0,1 0 0 0 0,-1 0 0 0 0,0 0 0 0 0,0 1 0 0 0,0-1 0 0 0,1 0 0 0 0,-1 1-1 0 0,0-1 1 0 0,1 1 0 0 0,-1-1 0 0 0,0 1 0 0 0,1 0 0 0 0,-1-1 0 0 0,1 1 0 0 0,-1 0 0 0 0,1 0 0 0 0,-1 0 0 0 0,1 0 0 0 0,-1 0 0 0 0,0 0 0 0 0,1 1 0 0 0,-1-1-1 0 0,1 0 1 0 0,-1 1 0 0 0,0-1 0 0 0,1 1 0 0 0,-1-1 0 0 0,0 1 0 0 0,1 0 0 0 0,-1 0 0 0 0,0 0 0 0 0,0-1 0 0 0,0 1 0 0 0,0 0 0 0 0,0 0 0 0 0,0 0 0 0 0,0 1-1 0 0,0-1 1 0 0,0 0 0 0 0,0 0 0 0 0,-1 0 0 0 0,1 1 0 0 0,0-1 0 0 0,-1 0 0 0 0,1 1 0 0 0,-1-1 0 0 0,0 0 0 0 0,1 1 0 0 0,-1-1 0 0 0,0 1 0 0 0,0-1 0 0 0,0 1-1 0 0,0-1 1 0 0,0 0 0 0 0,0 1 0 0 0,0 0 2 0 0,-8 160 86 0 0,8-78-62 0 0,0-83-23 0 0,0 0 1 0 0,-1-1-1 0 0,1 1 1 0 0,0 0-1 0 0,0 0 1 0 0,0 0-1 0 0,0-1 1 0 0,0 1-1 0 0,0 0 1 0 0,0 0-1 0 0,0 0 1 0 0,0-1 0 0 0,0 1-1 0 0,0 0 1 0 0,0 0-1 0 0,1 0 1 0 0,-1-1-1 0 0,0 1 1 0 0,0 0-1 0 0,1 0 1 0 0,-1-1-1 0 0,1 1 1 0 0,-1 0 0 0 0,1-1-1 0 0,-1 1 1 0 0,1-1-1 0 0,-1 1 1 0 0,1 0-1 0 0,-1-1 1 0 0,1 1-1 0 0,0-1 1 0 0,-1 0-1 0 0,1 1 1 0 0,0-1-1 0 0,0 1 1 0 0,-1-1 0 0 0,1 0-1 0 0,0 0 1 0 0,0 1-1 0 0,-1-1 1 0 0,1 0-1 0 0,0 0 1 0 0,0 0-1 0 0,0 0 1 0 0,-1 0-1 0 0,1 0 1 0 0,0 0-1 0 0,0 0 1 0 0,0 0 0 0 0,-1 0-1 0 0,1-1 1 0 0,0 1-2 0 0,37-22 173 0 0,-36 20-174 0 0,85-83 107 0 0,68-69-126 0 0,-125 135-164 0 0,-30 45 104 0 0,-16 111 171 0 0,20-29 20 0 0,23-79-1329 0 0,-14-27-2764 0 0,1-2-4499 0 0,-10 0 6004 0 0,0 0-7703 0 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24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0 340 7682 0 0,'0'0'1923'0'0,"0"0"28"0"0,0 0-44 0 0,0 0-17 0 0,0 0-126 0 0,0 0-292 0 0,0 0-323 0 0,0 0-289 0 0,0 0-199 0 0,0 0-149 0 0,0 0-110 0 0,0 0-96 0 0,0 11 215 0 0,12 151 1855 0 0,-1 622-478 0 0,-10-261-1797 0 0,-4-416-59 0 0,1-96-3852 0 0,-2-22-8200 0 0,4 7 677 0 0</inkml:trace>
  <inkml:trace contextRef="#ctx0" brushRef="#br0" timeOffset="2376.465">216 1691 2272 0 0,'0'0'1629'0'0,"0"0"-374"0"0,0 0-211 0 0,0 0 74 0 0,0 0 103 0 0,0 0-9 0 0,0 0-179 0 0,0 0-248 0 0,0 0-222 0 0,0 0-120 0 0,0 0-109 0 0,-7 20-74 0 0,-21 62-26 0 0,13 5 462 0 0,4-18-74 0 0,10-48-510 0 0,-2 0 0 0 0,-1 0 0 0 0,-1 0 0 0 0,0 0 0 0 0,-2-1 0 0 0,-5 13-112 0 0,0-24 3144 0 0,13-41-874 0 0,0 28-2650 0 0,60-182 1820 0 0,8-2-377 0 0,-53 240-1044 0 0,15 135 66 0 0,-16-128-65 0 0,13-85 616 0 0,86-194-185 0 0,-88 169-368 0 0,-14 65-222 0 0,-4 12 217 0 0,-1 1-1 0 0,-2-1 0 0 0,-1 1 1 0 0,-1 1-1 0 0,-1-1 1 0 0,-1 19-78 0 0,3 36 82 0 0,5-42-1245 0 0,0-33-4377 0 0,6-4-7105 0 0,-13-3 7361 0 0</inkml:trace>
  <inkml:trace contextRef="#ctx0" brushRef="#br0" timeOffset="2676.093">705 1945 3321 0 0,'0'0'2896'0'0,"0"0"-665"0"0,0 0-401 0 0,0 0-157 0 0,0 0-133 0 0,0 0-198 0 0,0 0-272 0 0,0 0-216 0 0,0 0-138 0 0,0 0-64 0 0,0 0-6 0 0,0 0-13 0 0,0 0-45 0 0,-5 30-54 0 0,-14 88-10 0 0,19-117-508 0 0,-1 0 1 0 0,1-1-1 0 0,-1 1 0 0 0,1 0 1 0 0,-1 0-1 0 0,1-1 0 0 0,-1 1 1 0 0,1 0-1 0 0,-1 0 0 0 0,1 0 1 0 0,0 0-1 0 0,0 0 0 0 0,-1-1 1 0 0,1 1-1 0 0,0 0 1 0 0,0 0-1 0 0,0 0 0 0 0,0 0 1 0 0,0 0-1 0 0,0 0 0 0 0,0 0 1 0 0,1 0-1 0 0,-1 0 0 0 0,0 0 1 0 0,0-1-1 0 0,1 1 1 0 0,-1 0-1 0 0,0 0 0 0 0,1 0 1 0 0,-1 0-1 0 0,1-1 0 0 0,-1 1 1 0 0,1 0-1 0 0,-1-1 0 0 0,1 1 1 0 0,0 0-1 0 0,-1-1 0 0 0,1 1 1 0 0,0 0-1 0 0,0-1 1 0 0,-1 1-1 0 0,1-1 0 0 0,0 0 1 0 0,0 1-1 0 0,0-1 0 0 0,0 0 1 0 0,-1 1-1 0 0,1-1 0 0 0,0 0 1 0 0,0 0-1 0 0,0 0 0 0 0,0 1 1 0 0,0-1-1 0 0,0 0 1 0 0,0-1-1 0 0,0 1-16 0 0,4 0 165 0 0,2 0-41 0 0,1 0-1 0 0,-1-1 1 0 0,1 0 0 0 0,0 0-1 0 0,-1 0 1 0 0,1-1-1 0 0,-1-1 1 0 0,0 1-1 0 0,0-1 1 0 0,0 0-1 0 0,0 0 1 0 0,0-1-1 0 0,-1 0 1 0 0,1-1 0 0 0,-1 1-1 0 0,0-1 1 0 0,-1 0-1 0 0,1 0 1 0 0,-1-1-1 0 0,0 0 1 0 0,0 0-1 0 0,-1 0 1 0 0,1 0-1 0 0,-2-1 1 0 0,1 0-1 0 0,-1 0 1 0 0,0 0 0 0 0,0 0-1 0 0,0 0 1 0 0,-1 0-1 0 0,-1-1 1 0 0,1 1-1 0 0,-1-1-123 0 0,-1 5-34 0 0,0 1 0 0 0,0-1 0 0 0,-1 1 0 0 0,1-1 0 0 0,-1 1 1 0 0,1-1-1 0 0,-1 1 0 0 0,0-1 0 0 0,0 1 0 0 0,0 0 0 0 0,0 0 0 0 0,0-1 0 0 0,-1 1 0 0 0,1 0 0 0 0,-1 0 0 0 0,1 0 0 0 0,-1 0 0 0 0,0 0 0 0 0,0 1 0 0 0,0-1 0 0 0,0 0 0 0 0,0 1 0 0 0,0 0 0 0 0,0-1 0 0 0,0 1 0 0 0,-1 0 0 0 0,1 0 0 0 0,0 0 1 0 0,-1 0-1 0 0,1 1 0 0 0,-1-1 0 0 0,1 1 0 0 0,-1-1 0 0 0,1 1 0 0 0,-1 0 0 0 0,1 0 0 0 0,-1 0 0 0 0,1 0 0 0 0,-2 1 34 0 0,-51 8-3877 0 0,22 10-6778 0 0,25-14 303 0 0</inkml:trace>
  <inkml:trace contextRef="#ctx0" brushRef="#br0" timeOffset="6554.998">256 60 0 0 0,'0'0'1276'0'0,"0"0"99"0"0,0 0 128 0 0,0 0 162 0 0,0 0 43 0 0,0 0-153 0 0,0 0-313 0 0,0 0-352 0 0,0 0-273 0 0,0 0-205 0 0,0 0-96 0 0,0 13 827 0 0,-18 107 1740 0 0,12-78-2525 0 0,-2 0-1 0 0,-1 0 1 0 0,-2-1 0 0 0,-13 32-358 0 0,1-12 288 0 0,23-60-211 0 0,0-1 53 0 0,0 0 64 0 0,0 0 84 0 0,0 0 103 0 0,0 0 98 0 0,0-12 1008 0 0,39-128-627 0 0,-23 90-772 0 0,-6 16-27 0 0,1 0 0 0 0,2 0 0 0 0,2 1 0 0 0,0 1 1 0 0,7-7-62 0 0,0 86-65 0 0,-10 144 467 0 0,4-143-339 0 0,17-71 794 0 0,68-171-422 0 0,-44 102-466 0 0,-48 78 83 0 0,-6 18-680 0 0,-3 6 612 0 0,5 226 727 0 0,4-123-300 0 0,-9-112-378 0 0,0-1 14 0 0,0 0 10 0 0,0 0 12 0 0,0 0 5 0 0,0 0 10 0 0,0 0 22 0 0,0 0 4 0 0,0 0-14 0 0,0 0-15 0 0,0 0-9 0 0,0 0-5 0 0,0 0 6 0 0,0 0 6 0 0,0 0-26 0 0,0 0-17 0 0,0 0-26 0 0,1-17-3163 0 0,0 11-1701 0 0,1 2-4106 0 0,-2 1 5 0 0</inkml:trace>
  <inkml:trace contextRef="#ctx0" brushRef="#br0" timeOffset="8340.271">711 281 0 0 0,'0'0'1087'0'0,"0"0"-98"0"0,0 0-135 0 0,0 0-49 0 0,0 0 32 0 0,0 0 55 0 0,0 0 41 0 0,0 0 18 0 0,-3 8-24 0 0,1-2-785 0 0,-3 8 376 0 0,-1 0 0 0 0,2 0 0 0 0,0 0-1 0 0,1 1 1 0 0,1-1 0 0 0,0 1 0 0 0,0 0-1 0 0,2 0 1 0 0,0 0 0 0 0,1 2-518 0 0,1-14 173 0 0,0-1-1 0 0,0 1 1 0 0,1-1 0 0 0,-1 0 0 0 0,1 0 0 0 0,0 0-1 0 0,0 0 1 0 0,0 0 0 0 0,0-1 0 0 0,0 1-1 0 0,0-1 1 0 0,0 0 0 0 0,0 0 0 0 0,0 0-1 0 0,1 0 1 0 0,-1-1 0 0 0,0 1 0 0 0,0-1 0 0 0,1 0-1 0 0,-1 0 1 0 0,1 0 0 0 0,-1 0 0 0 0,0-1-1 0 0,0 1 1 0 0,1-1 0 0 0,-1 0 0 0 0,0 0 0 0 0,0 0-1 0 0,1-1-172 0 0,4-1 177 0 0,1-1-1 0 0,-2 0 1 0 0,1-1-1 0 0,0 0 0 0 0,-1 0 1 0 0,0 0-1 0 0,0-1 1 0 0,0 0-1 0 0,-1-1 0 0 0,0 1 1 0 0,0-1-1 0 0,-1 0 1 0 0,0-1-1 0 0,3-5-176 0 0,-7 11-3 0 0,0 0-1 0 0,0 0 1 0 0,0 0-1 0 0,0 0 1 0 0,-1 0-1 0 0,1 0 1 0 0,-1 0-1 0 0,0 0 1 0 0,1 0-1 0 0,-1 0 1 0 0,0 0-1 0 0,0 0 1 0 0,0 0-1 0 0,-1-1 1 0 0,1 1 0 0 0,0 0-1 0 0,-1 0 1 0 0,0 0-1 0 0,1 0 1 0 0,-1 0-1 0 0,0 0 1 0 0,0 0-1 0 0,0 1 1 0 0,0-1-1 0 0,0 0 1 0 0,0 0-1 0 0,-1 1 1 0 0,1-1-1 0 0,-1 1 1 0 0,1-1-1 0 0,-1 1 1 0 0,1-1-1 0 0,-1 1 1 0 0,0 0-1 0 0,0 0 1 0 0,0 0 0 0 0,1 0-1 0 0,-1 0 1 0 0,0 0-1 0 0,0 1 1 0 0,0-1-1 0 0,0 1 1 0 0,-1-1-1 0 0,-1 1 4 0 0,-96 2-6808 0 0,63 13-1670 0 0,27-8 2842 0 0</inkml:trace>
  <inkml:trace contextRef="#ctx0" brushRef="#br0" timeOffset="18547.97">1346 1 0 0 0,'0'0'1030'0'0,"0"0"447"0"0,0 0-7 0 0,0 0-211 0 0,0 0-178 0 0,0 0-138 0 0,0 0-143 0 0,0 0-71 0 0,0 0-111 0 0,-10 0 4535 0 0,-69 89-1050 0 0,-165 283-1900 0 0,211-324-2136 0 0,-84 94 75 0 0,108-133-570 0 0,11-6-6999 0 0,15-13-4966 0 0,-13 9 11566 0 0</inkml:trace>
  <inkml:trace contextRef="#ctx0" brushRef="#br0" timeOffset="19075.576">1333 292 0 0 0,'0'0'943'0'0,"0"0"469"0"0,0 0 120 0 0,0 0 110 0 0,0 0 117 0 0,0 0-18 0 0,0 0-201 0 0,0 0-277 0 0,0 0-251 0 0,0 0-170 0 0,0 0-57 0 0,0 0-19 0 0,-13 19 2126 0 0,-107 172 1516 0 0,106-125-3703 0 0,15-64-659 0 0,1 0-1 0 0,0 0 1 0 0,0-1 0 0 0,0 1-1 0 0,-1-1 1 0 0,1 1-1 0 0,1-1 1 0 0,-1 0 0 0 0,0 0-1 0 0,0 0 1 0 0,0 0-1 0 0,1 0 1 0 0,-1 0 0 0 0,0-1-1 0 0,1 1 1 0 0,-1-1-1 0 0,0 1 1 0 0,1-1 0 0 0,-1 0-1 0 0,1 0 1 0 0,-1 0-1 0 0,1 0 1 0 0,-1-1 0 0 0,0 1-1 0 0,2-1-45 0 0,0 1 63 0 0,125-38 511 0 0,-51-2-2336 0 0,-70 24-5100 0 0,-3-3-3697 0 0,-4 14 6241 0 0,-1 1 2800 0 0</inkml:trace>
  <inkml:trace contextRef="#ctx0" brushRef="#br0" timeOffset="19392.027">1545 263 0 0 0,'0'0'523'0'0,"0"0"862"0"0,0 0 180 0 0,0 0 40 0 0,0 0 97 0 0,0 0 26 0 0,0 0-30 0 0,0 0-80 0 0,0 0-139 0 0,0 0-132 0 0,0 0-148 0 0,0 0-148 0 0,0 0-103 0 0,-12 15-77 0 0,-38 50-72 0 0,-9 50 2524 0 0,50-90-2876 0 0,-69 216 1029 0 0,71-216-1445 0 0,-39 114-2860 0 0,45-134 2102 0 0,1 3-8343 0 0,0-6 4000 0 0,0-2-2029 0 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53.5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3879 645 0 0 0,'-209'-131'329'0'0,"160"103"-49"0"0,0 2 0 0 0,-2 3-1 0 0,0 1 1 0 0,-1 3 0 0 0,-2 2-1 0 0,1 2 1 0 0,-20-1-280 0 0,-94-13 591 0 0,0 7 0 0 0,-2 8 1 0 0,0 7-1 0 0,-144 13-591 0 0,104 6 1516 0 0,1 8-1 0 0,1 10 1 0 0,-95 29-1516 0 0,235-45 214 0 0,0 3 0 0 0,2 2-1 0 0,0 3 1 0 0,1 3 0 0 0,2 3-1 0 0,1 2 1 0 0,1 4-1 0 0,2 1 1 0 0,1 4 0 0 0,2 1-1 0 0,2 3 1 0 0,2 2 0 0 0,1 3-1 0 0,3 2 1 0 0,1 3-214 0 0,23-23 26 0 0,1 1-1 0 0,2 1 1 0 0,1 1-1 0 0,1 1 1 0 0,2 1-1 0 0,1 0 1 0 0,2 1-1 0 0,1 0 1 0 0,3 1 0 0 0,0 0-1 0 0,3 1 1 0 0,-1 15-26 0 0,5-23 23 0 0,2 1 0 0 0,1 0 0 0 0,1-1 0 0 0,2 1 0 0 0,1-1 1 0 0,1 0-1 0 0,2 0 0 0 0,1-1 0 0 0,1 0 0 0 0,2 0 0 0 0,8 14-23 0 0,4-3 148 0 0,1-2 0 0 0,2-1 0 0 0,1-1 0 0 0,2-1 0 0 0,1-2 0 0 0,2-1 0 0 0,1-1 0 0 0,2-2-1 0 0,1-2 1 0 0,1-1 0 0 0,1-2 0 0 0,1-2 0 0 0,0-1 0 0 0,2-2 0 0 0,1-2 0 0 0,0-2-1 0 0,1-2 1 0 0,7 0-148 0 0,106 17 464 0 0,1-7-1 0 0,1-6 1 0 0,0-7 0 0 0,1-8-1 0 0,121-14-463 0 0,48-12 304 0 0,-2-13 0 0 0,20-19-304 0 0,-204 28 42 0 0,-2-5 0 0 0,-1-7-1 0 0,34-19-41 0 0,-107 33 17 0 0,0-3 0 0 0,-2-3-1 0 0,-2-3 1 0 0,-1-3-1 0 0,-2-2 1 0 0,-1-3 0 0 0,24-25-17 0 0,-59 48-9 0 0,0-2 1 0 0,-1 0-1 0 0,-1-2 1 0 0,-2 0-1 0 0,0-1 0 0 0,-1-2 1 0 0,-2 0-1 0 0,-1 0 1 0 0,-1-2-1 0 0,-1 0 1 0 0,-2 0-1 0 0,-1-1 1 0 0,-1-1-1 0 0,-1 0 1 0 0,-2 0-1 0 0,-2-1 1 0 0,0 1-1 0 0,-2-1 1 0 0,-2 0-1 0 0,-2-27 9 0 0,-6 31-50 0 0,-2-1 0 0 0,-2 2 1 0 0,0-1-1 0 0,-2 1 0 0 0,-1 1 0 0 0,-1 1 1 0 0,-1 0-1 0 0,-1 1 0 0 0,-1 0 0 0 0,-1 2 1 0 0,-1 0-1 0 0,-2 1 0 0 0,0 1 0 0 0,0 1 1 0 0,-2 1-1 0 0,-15-8 50 0 0,-29-15-109 0 0,-1 2-1 0 0,-2 4 1 0 0,-2 2 0 0 0,-1 4 0 0 0,-1 4 0 0 0,-1 2-1 0 0,-2 4 1 0 0,1 3 0 0 0,-7 3 109 0 0,-162-18-91 0 0,-2 11 1 0 0,-1 11-1 0 0,1 10 1 0 0,-1 12-1 0 0,2 10 1 0 0,1 11-1 0 0,-61 24 91 0 0,171-31 5 0 0,2 7 0 0 0,1 6 0 0 0,-72 33-5 0 0,136-43-5 0 0,2 2 0 0 0,0 3 0 0 0,3 3-1 0 0,1 3 1 0 0,2 2 0 0 0,2 3 0 0 0,-21 23 5 0 0,55-45-1 0 0,1 1 0 0 0,2 1 0 0 0,0 0-1 0 0,2 2 1 0 0,0 1 0 0 0,3 0 0 0 0,0 1 0 0 0,-7 19 1 0 0,18-33 5 0 0,0 1 1 0 0,0-1-1 0 0,2 1 1 0 0,0 0 0 0 0,1 0-1 0 0,1 0 1 0 0,0 0-1 0 0,1 1 1 0 0,1-1-1 0 0,1 0 1 0 0,0 1 0 0 0,2-1-1 0 0,0 0 1 0 0,0 0-1 0 0,2-1 1 0 0,0 1-1 0 0,7 14-5 0 0,11 9 94 0 0,2-1-1 0 0,2-1 0 0 0,1-1 0 0 0,2-2 0 0 0,1-1 0 0 0,2-1 0 0 0,1-2 0 0 0,1-1 0 0 0,2-2 0 0 0,1-2 0 0 0,1-1 1 0 0,1-2-1 0 0,1-2 0 0 0,1-1 0 0 0,43 13-93 0 0,1-2 272 0 0,0-4 0 0 0,2-4 0 0 0,1-4 0 0 0,0-4 0 0 0,1-3 0 0 0,1-5 0 0 0,28-3-272 0 0,109-7 781 0 0,-1-11 0 0 0,72-19-781 0 0,144-32 459 0 0,-213 19-134 0 0,191-64-325 0 0,-357 93 5 0 0,-1-4 0 0 0,-1-2 0 0 0,0-3 0 0 0,-2-2 1 0 0,-2-3-1 0 0,-1-3 0 0 0,-1-2 0 0 0,-2-2 0 0 0,-1-3 0 0 0,-3-2 0 0 0,-1-2 0 0 0,-2-3-5 0 0,-27 21-53 0 0,-2 0 0 0 0,0-1-1 0 0,-2-1 1 0 0,-1-1 0 0 0,-2 0 0 0 0,0-1-1 0 0,-3 0 1 0 0,0-1 0 0 0,-2 0-1 0 0,-1-1 1 0 0,-2 1 0 0 0,-1-1-1 0 0,-2-1 1 0 0,-1 1 0 0 0,-1 0 0 0 0,-2 0-1 0 0,-2 0 1 0 0,0 0 0 0 0,-3 1-1 0 0,0-1 1 0 0,-2 1 0 0 0,-2 1-1 0 0,-1 0 1 0 0,-1 0 0 0 0,-1 2 0 0 0,-2-1-1 0 0,-1 2 1 0 0,-1 0 0 0 0,-5-3 53 0 0,-13-15-133 0 0,-2 1 1 0 0,-2 2-1 0 0,-2 2 0 0 0,-2 2 1 0 0,-2 2-1 0 0,-1 1 1 0 0,-1 3-1 0 0,-2 2 1 0 0,-43-19 132 0 0,8 10-135 0 0,-1 4 0 0 0,-2 3 0 0 0,-1 5 0 0 0,-1 3 1 0 0,-78-10 134 0 0,19 15-121 0 0,-1 7 0 0 0,0 6-1 0 0,0 7 1 0 0,0 7 0 0 0,1 5 0 0 0,0 8 0 0 0,1 6 0 0 0,2 6 0 0 0,-137 50 121 0 0,194-53-78 0 0,1 4 1 0 0,2 3-1 0 0,2 5 0 0 0,-76 48 78 0 0,119-62-81 0 0,2 1 0 0 0,1 2-1 0 0,1 1 1 0 0,1 2 0 0 0,2 2 0 0 0,2 1 0 0 0,1 1 0 0 0,2 2-1 0 0,1 1 1 0 0,-8 19 81 0 0,15-20-376 0 0,2 2-1 0 0,2-1 1 0 0,2 2 0 0 0,1 0-1 0 0,3 1 1 0 0,1 0 0 0 0,2 1-1 0 0,2-1 1 0 0,2 2-1 0 0,2-1 377 0 0,2-6-766 0 0,1 0 0 0 0,2-1-1 0 0,1 1 1 0 0,3-1 0 0 0,0 0-1 0 0,3-1 1 0 0,1 0 0 0 0,2 0 0 0 0,1-1-1 0 0,1-1 1 0 0,19 29 766 0 0,-1-14-595 0 0,3-1 0 0 0,1-2 0 0 0,3-1 0 0 0,1-2 0 0 0,2-2 0 0 0,2-2 0 0 0,14 7 595 0 0,23 15 0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7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63 0 0 0,'0'0'713'0'0,"0"0"150"0"0,0 0-32 0 0,0 0-52 0 0,0 0-1 0 0,0 0 19 0 0,0 0 39 0 0,3 1 2964 0 0,-3-2 5920 0 0,-9-3-9416 0 0,0 0 0 0 0,0 1 0 0 0,0 1 0 0 0,0 0 0 0 0,-1 0-1 0 0,1 0 1 0 0,-1 1 0 0 0,0 1 0 0 0,1 0 0 0 0,-1 0 0 0 0,-9 1-304 0 0,-7 0 344 0 0,13 0-181 0 0,0 0 1 0 0,0 1-1 0 0,0 1 1 0 0,1 0-1 0 0,-1 1 1 0 0,1 0-1 0 0,0 1 1 0 0,0 0-1 0 0,1 1 1 0 0,-9 5-164 0 0,12 51 214 0 0,23 8 132 0 0,-12-67-316 0 0,-1 0 0 0 0,1 0 0 0 0,-1 0 0 0 0,1 0 0 0 0,0 0 0 0 0,0-1 0 0 0,0 1 0 0 0,1-1 0 0 0,-1 0 1 0 0,0 0-1 0 0,1 0 0 0 0,0-1 0 0 0,-1 1 0 0 0,1-1 0 0 0,0 0 0 0 0,0 1 0 0 0,0-2 0 0 0,-1 1 0 0 0,1 0 0 0 0,0-1 1 0 0,0 0-1 0 0,0 0 0 0 0,0 0 0 0 0,0-1 0 0 0,0 1 0 0 0,0-1 0 0 0,1 0-30 0 0,49 4 119 0 0,44 5-26 0 0,-41 6-37 0 0,-42-5-50 0 0,19 30 93 0 0,-30-24-59 0 0,0-1 0 0 0,-2 1 0 0 0,1 0 0 0 0,-2 0 0 0 0,0-1 0 0 0,-1 1 0 0 0,-1 0 0 0 0,0 3-40 0 0,-1-11 45 0 0,0 1 0 0 0,-1-1 0 0 0,0 0 0 0 0,0 0 0 0 0,-1 0-1 0 0,0 0 1 0 0,0 0 0 0 0,-1-1 0 0 0,1 0 0 0 0,-1 0 0 0 0,-1 0 0 0 0,1 0-1 0 0,-1-1 1 0 0,0 0 0 0 0,0 0 0 0 0,-1-1 0 0 0,1 1 0 0 0,-1-2 0 0 0,0 1-45 0 0,-5 2 45 0 0,1-2 0 0 0,-1 1 0 0 0,0-2 0 0 0,0 1 1 0 0,0-1-1 0 0,-1-1 0 0 0,1-1 0 0 0,0 1 0 0 0,-1-2 1 0 0,-11 0-46 0 0,-16-26-909 0 0,38 19-3551 0 0,2 4-481 0 0,1 2-4448 0 0,-1 1 1279 0 0</inkml:trace>
  <inkml:trace contextRef="#ctx0" brushRef="#br0" timeOffset="1984.465">551 85 0 0 0,'0'0'639'0'0,"0"0"598"0"0,0 0 264 0 0,0 0 52 0 0,0 0-39 0 0,0 0-119 0 0,0 0-149 0 0,0 0-131 0 0,0 0-110 0 0,0 0-77 0 0,0 0-37 0 0,0 0-15 0 0,6-5 6844 0 0,17-15-6242 0 0,28-5-280 0 0,71-9-317 0 0,-67 34-665 0 0,-53 1-213 0 0,0 0 1 0 0,0 0-1 0 0,0 0 0 0 0,0 0 0 0 0,0 1 0 0 0,0-1 0 0 0,0 1 0 0 0,0-1 0 0 0,-1 1 0 0 0,1 0 0 0 0,-1-1 0 0 0,1 1 0 0 0,-1 0 0 0 0,0 0 0 0 0,0 0 0 0 0,0 0 0 0 0,0 0 0 0 0,0 1 1 0 0,0-1-1 0 0,0 0 0 0 0,-1 0 0 0 0,1 1 0 0 0,-1-1 0 0 0,0 1-3 0 0,0 7 28 0 0,-1-1 0 0 0,0 1 0 0 0,0 0 0 0 0,-1 0 1 0 0,-1 0-1 0 0,1-1 0 0 0,-2 0 0 0 0,1 1 0 0 0,-1-1 0 0 0,-1 0 1 0 0,0-1-1 0 0,0 1 0 0 0,0-1 0 0 0,-1 0 0 0 0,-1 0 0 0 0,1-1 1 0 0,-2 1-29 0 0,-132 165 84 0 0,137-169-80 0 0,1 0 0 0 0,-1 0 0 0 0,1 0 0 0 0,0 1 0 0 0,1-1 1 0 0,-1 1-1 0 0,1-1 0 0 0,-1 1 0 0 0,2-1 0 0 0,-1 1 0 0 0,0 0 1 0 0,1 0-1 0 0,0-1 0 0 0,0 1 0 0 0,0 0 0 0 0,1 3-4 0 0,53 30 480 0 0,42-38 795 0 0,-50-8-920 0 0,-46 8-348 0 0,0 0 3 0 0,0 0 5 0 0,0 0 0 0 0,0 0 5 0 0,0 0 30 0 0,0 0-34 0 0,0 0-24 0 0,0 0-28 0 0,0 0-57 0 0,0 0-8 0 0,0 0-43 0 0,0 0-66 0 0,0 0-106 0 0,0 0-141 0 0,0 1-1307 0 0,0-2 3334 0 0,-1 1-4417 0 0,1 0-8758 0 0,0 0 285 0 0</inkml:trace>
  <inkml:trace contextRef="#ctx0" brushRef="#br0" timeOffset="2500.092">1035 413 11883 0 0,'0'0'3336'0'0,"0"0"-1570"0"0,0 0-642 0 0,0 0-60 0 0,0 0-21 0 0,0 0-141 0 0,0 0-187 0 0,0 0-194 0 0,0 0-118 0 0,0 0-55 0 0,0 0-25 0 0,0 0-18 0 0,-1 6-33 0 0,-10 40 734 0 0,1-28-258 0 0,20-22 211 0 0,20-32-819 0 0,-30 36-115 0 0,0 0-5 0 0,0 0 7 0 0,0 0 14 0 0,0 0-6 0 0,0 0-2 0 0,0 0 2 0 0,0 0-13 0 0,0 0 6 0 0,0 0-2 0 0,0 0-1 0 0,-4 1-1356 0 0,-2 4 3981 0 0,3-1-2567 0 0,-1-1-3700 0 0,-2-2-10645 0 0,6-1 3564 0 0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5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1 193 4065 0 0,'0'0'2723'0'0,"0"0"-1356"0"0,0 0-375 0 0,0 0 235 0 0,0 0 312 0 0,0 0 120 0 0,0 0-150 0 0,0 0-281 0 0,0 0-256 0 0,0 0-125 0 0,0 0-48 0 0,9 0-68 0 0,196 7 3683 0 0,-153 1-4207 0 0,0-3 0 0 0,0-1 0 0 0,1-3 0 0 0,28-5-207 0 0,1-8 370 0 0,-15 2-2809 0 0,-23 7-7247 0 0,-42 6 766 0 0,-2-2 4695 0 0</inkml:trace>
  <inkml:trace contextRef="#ctx0" brushRef="#br0" timeOffset="342.01">52 403 5433 0 0,'0'0'2375'0'0,"0"0"-557"0"0,0 0-263 0 0,0 0 81 0 0,0 0 42 0 0,0 0-207 0 0,0 0-279 0 0,0 0-298 0 0,0 0-234 0 0,0 0-129 0 0,0 0-58 0 0,0 0-3 0 0,2 5 36 0 0,-1-3-406 0 0,1 0-1 0 0,-1 1 0 0 0,0-1 0 0 0,1 0 0 0 0,0 0 0 0 0,-1 0 1 0 0,1 0-1 0 0,0 0 0 0 0,0 0 0 0 0,0-1 0 0 0,0 1 0 0 0,0-1 1 0 0,1 1-1 0 0,-1-1 0 0 0,0 0 0 0 0,1 0 0 0 0,-1 0 0 0 0,1 0 1 0 0,-1 0-1 0 0,1 0 0 0 0,-1-1 0 0 0,1 1 0 0 0,0-1 0 0 0,-1 0 1 0 0,1 0-1 0 0,0 0 0 0 0,-1 0 0 0 0,1 0-99 0 0,179 0 1894 0 0,39-26-2625 0 0,-181 17-2505 0 0,-28 3-1427 0 0,1-1-4756 0 0,-10 4 2105 0 0</inkml:trace>
  <inkml:trace contextRef="#ctx0" brushRef="#br0" timeOffset="877.128">334 5 10346 0 0,'0'0'1118'0'0,"0"0"45"0"0,0 0 133 0 0,0 0 151 0 0,0 0-5 0 0,0 0-178 0 0,0 0-268 0 0,0 0-246 0 0,0 0-157 0 0,0 0-128 0 0,0 0-111 0 0,0 0-78 0 0,0 0-76 0 0,-4 0-35 0 0,-8-5 40 0 0,23 11 469 0 0,134 63 1204 0 0,-111-49-1800 0 0,-1 0 0 0 0,-1 3 0 0 0,-1 0-1 0 0,-2 2 1 0 0,3 4-78 0 0,-28-26 8 0 0,-1 1 0 0 0,1 0 0 0 0,-1 0 0 0 0,1 0-1 0 0,-1 0 1 0 0,0 0 0 0 0,-1 1 0 0 0,1-1-1 0 0,-1 1 1 0 0,0 0 0 0 0,0 0 0 0 0,0 0 0 0 0,-1 0-1 0 0,1 0 1 0 0,-1 0 0 0 0,-1 0 0 0 0,1 0 0 0 0,-1 0-1 0 0,0 5-7 0 0,-39 38 358 0 0,-69 84 95 0 0,-83 85 354 0 0,151-172-883 0 0,31-25-327 0 0,8-11-5001 0 0,2-9-323 0 0,2 2 2677 0 0,-2-1-4 0 0,0 0-6019 0 0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5625 0 0,'0'0'2249'0'0,"0"0"-104"0"0,0 0-60 0 0,0 0-78 0 0,0 0-181 0 0,0 0-310 0 0,0 0-293 0 0,0 0-285 0 0,0 0-258 0 0,0 0-159 0 0,0 0-121 0 0,0 0-80 0 0,4 19 1257 0 0,15-11-1194 0 0,1-2 0 0 0,0 0 0 0 0,0-1 1 0 0,0 0-1 0 0,1-2 0 0 0,-1-1 0 0 0,1 0 1 0 0,0-1-1 0 0,-1-2 0 0 0,1 0 0 0 0,1-1-383 0 0,34 1 224 0 0,26-11-70 0 0,-79 11 838 0 0,8-3-4886 0 0,-18 3-4196 0 0,-6 7-1984 0 0,7-1 3435 0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10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14211 0 0,'0'0'1171'0'0,"0"0"-144"0"0,0 0 148 0 0,0 0 206 0 0,0 0-20 0 0,0 0-197 0 0,0 0-211 0 0,0 0-195 0 0,31 1-166 0 0,97 1-126 0 0,41-11 450 0 0,-85 1-1894 0 0,-54 6-1467 0 0,-11 2-1284 0 0,-1-2-4176 0 0,-8 2-2213 0 0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8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274 140 0 0 0,'145'-85'0'0'0,"-105"67"91"0"0,-32 14 2085 0 0,7 0 7561 0 0,-15 4-8544 0 0,-4 4 6815 0 0,-18 15-7588 0 0,-127 147 17 0 0,-28 13 133 0 0,53-57 128 0 0,124-121-694 0 0,-1 0-1 0 0,0 0 1 0 0,1 0-1 0 0,-1 0 0 0 0,1 0 1 0 0,0 0-1 0 0,-1 0 1 0 0,1 1-1 0 0,0-1 0 0 0,-1 0 1 0 0,1 0-1 0 0,0 0 1 0 0,0 1-1 0 0,0-1 0 0 0,0 0 1 0 0,0 0-1 0 0,0 0 0 0 0,0 1 1 0 0,1-1-1 0 0,-1 0 1 0 0,0 0-1 0 0,1 0 0 0 0,-1 0 1 0 0,1 0-1 0 0,-1 0 1 0 0,1 0-1 0 0,0 0 0 0 0,-1 0 1 0 0,1 0-1 0 0,0 0 1 0 0,0 0-1 0 0,-1 0 0 0 0,1 0 1 0 0,0 0-1 0 0,0-1 1 0 0,0 1-1 0 0,0 0 0 0 0,0-1 1 0 0,0 1-1 0 0,0-1 1 0 0,0 1-1 0 0,1-1-3 0 0,52 18 166 0 0,-45-15-145 0 0,365 70 554 0 0,-325-51-509 0 0,-49-22-26 0 0,0 0 43 0 0,0 0 60 0 0,0 0 65 0 0,0 0 82 0 0,0 0 36 0 0,0 0 4 0 0,-2-22 601 0 0,-57-158-172 0 0,45 134-690 0 0,-2 0-1 0 0,-1 2 1 0 0,-3-1-1 0 0,-2 2 0 0 0,-1 1 1 0 0,-20-27-69 0 0,-22-12-273 0 0,65 81 94 0 0,0 0-95 0 0,0 0-163 0 0,0 0-203 0 0,0 0-208 0 0,24 18-4741 0 0,6 4 939 0 0,-5-4-2962 0 0,-14-10 292 0 0</inkml:trace>
  <inkml:trace contextRef="#ctx0" brushRef="#br0" timeOffset="434.435">718 195 12891 0 0,'0'0'1480'0'0,"0"0"-12"0"0,0 0-37 0 0,0 0 32 0 0,0 0-14 0 0,0 0-164 0 0,0 0-239 0 0,0 0-262 0 0,0 0-260 0 0,0 0-221 0 0,0 0-130 0 0,-3-3-111 0 0,3 4-63 0 0,0-1 0 0 0,0 0 0 0 0,0 1 0 0 0,0-1 0 0 0,0 0 0 0 0,0 1 0 0 0,0-1 0 0 0,0 0 0 0 0,0 1 0 0 0,0-1 0 0 0,0 0 0 0 0,0 1 0 0 0,0-1 0 0 0,-1 0 0 0 0,1 1 0 0 0,0-1 0 0 0,0 0 0 0 0,0 0 0 0 0,0 1 0 0 0,-1-1 0 0 0,1 0 0 0 0,0 0 0 0 0,0 1 1 0 0,-1-1-1 0 0,1 0 0 0 0,0 0 0 0 0,0 0 0 0 0,-1 1 0 0 0,1-1 0 0 0,0 0 0 0 0,-1 0 0 0 0,1 0 0 0 0,0 0 0 0 0,-1 0 0 0 0,1 0 0 0 0,0 0 0 0 0,-1 0 0 0 0,1 1 0 0 0,0-1 0 0 0,-1 0 0 0 0,1-1 0 0 0,0 1 0 0 0,-1 0 0 0 0,1 0 0 0 0,0 0 0 0 0,0 0 0 0 0,-1 0 1 0 0,1 0-1 0 0,0 0 0 0 0,-1 0 0 0 0,1 0 0 0 0,0-1 0 0 0,-1 1 0 0 0,1 0 0 0 0,0 0 0 0 0,0 0 0 0 0,-1-1 0 0 0,1 1 0 0 0,0 0 0 0 0,0 0 0 0 0,0-1 0 0 0,-1 1 0 0 0,1 0 0 0 0,0 0 0 0 0,0-1 0 0 0,0 1 0 0 0,0 0 0 0 0,-1-1 1 0 0,8 38 10 0 0,58 289 144 0 0,-65-326-152 0 0,1 7 14 0 0,0 0 1 0 0,1 0-1 0 0,0 0 0 0 0,0-1 0 0 0,0 1 1 0 0,1-1-1 0 0,0 1 0 0 0,0-1 1 0 0,1 0-1 0 0,0 0 0 0 0,0 0 1 0 0,4 4-17 0 0,9-33 2260 0 0,110-318-820 0 0,-49 125-1222 0 0,-49 149-552 0 0,-29 73-5074 0 0,1 10 2716 0 0,0-1-1670 0 0,-1-1-2032 0 0,0-3-2989 0 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1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43 659 72 0 0,'0'0'1447'0'0,"0"0"201"0"0,0 0 270 0 0,0 0 248 0 0,0 0 133 0 0,0 0-61 0 0,0 0-227 0 0,0 0-337 0 0,0 0-338 0 0,0 0-264 0 0,0 0-194 0 0,-7 0-99 0 0,-22 0-67 0 0,22 0-63 0 0,7 0-61 0 0,0 0-84 0 0,15 4 950 0 0,145 28 1489 0 0,-5-24-2271 0 0,-122-8-3948 0 0,0 0-3566 0 0,-28 1 694 0 0,-3 2-4646 0 0</inkml:trace>
  <inkml:trace contextRef="#ctx0" brushRef="#br0" timeOffset="523.925">503 346 10994 0 0,'0'0'1618'0'0,"0"0"-139"0"0,0 0-236 0 0,0 0-147 0 0,0 0-108 0 0,0 0-171 0 0,0 0-157 0 0,0 0-112 0 0,0 0-23 0 0,0 0 13 0 0,0 0-13 0 0,0 0-38 0 0,0 0-68 0 0,10 26-35 0 0,34 82-29 0 0,-22-43-2 0 0,-2 1 0 0 0,-3 0 0 0 0,1 23-353 0 0,11 43 118 0 0,-9-44-86 0 0,-20-88 60 0 0,0-1 0 0 0,1 1 0 0 0,-1 0 0 0 0,0 0 0 0 0,0 0-1 0 0,1 0 1 0 0,-1-1 0 0 0,0 1 0 0 0,0 0 0 0 0,1 0 0 0 0,-1 0 0 0 0,0 0 0 0 0,0 0 0 0 0,1 0-1 0 0,-1 0 1 0 0,0 0 0 0 0,1 0 0 0 0,-1 0 0 0 0,0 0 0 0 0,0 0 0 0 0,1 0 0 0 0,-1 0 0 0 0,0 0 0 0 0,1 0-1 0 0,-1 0 1 0 0,0 0 0 0 0,0 0 0 0 0,1 0-92 0 0,0-13-72 0 0,9-50 274 0 0,3 0 0 0 0,2 1 0 0 0,4 1 0 0 0,8-16-202 0 0,117-233-102 0 0,-140 300 1010 0 0,-1 1-3882 0 0,-6 17-5494 0 0,0 3 2811 0 0,-1 0-5012 0 0</inkml:trace>
  <inkml:trace contextRef="#ctx0" brushRef="#br0" timeOffset="935.582">970 843 8642 0 0,'0'0'1855'0'0,"0"0"-45"0"0,0 0 69 0 0,0 0-47 0 0,0 0-182 0 0,0 0-229 0 0,0 0-210 0 0,0 0-189 0 0,0 0-175 0 0,0 0-188 0 0,0 0-123 0 0,0 0-102 0 0,28-8-76 0 0,84-26-25 0 0,-70 6 149 0 0,-38 21-342 0 0,-1 5-107 0 0,-1-1 0 0 0,0 0 1 0 0,1 0-1 0 0,-1 0 1 0 0,0 0-1 0 0,-1 0 0 0 0,1-1 1 0 0,-1 1-1 0 0,1 0 1 0 0,-1-1-1 0 0,0 1 0 0 0,0-1 1 0 0,0 0-1 0 0,-1 1 0 0 0,1-1 1 0 0,-1 0-1 0 0,0 1 1 0 0,0-1-1 0 0,0 0 0 0 0,-1 1 1 0 0,1-1-1 0 0,-1 0 0 0 0,0 1 1 0 0,0-1-1 0 0,0 1 1 0 0,0-1-1 0 0,-1 1 0 0 0,1 0 1 0 0,-1-1-1 0 0,0 1 1 0 0,0 0-1 0 0,0 0 0 0 0,-2-1-33 0 0,1 2-44 0 0,-1 1 0 0 0,1-1-1 0 0,-1 1 1 0 0,0 0 0 0 0,0 0-1 0 0,0 1 1 0 0,0-1 0 0 0,1 1 0 0 0,-1 0-1 0 0,0 0 1 0 0,0 0 0 0 0,0 0-1 0 0,0 1 1 0 0,0-1 0 0 0,0 1-1 0 0,1 0 1 0 0,-1 0 0 0 0,0 1 0 0 0,1-1-1 0 0,-1 1 1 0 0,1 0 0 0 0,-1 0-1 0 0,1 0 1 0 0,0 0 0 0 0,0 0-1 0 0,0 1 1 0 0,0-1 0 0 0,0 1-1 0 0,0 0 1 0 0,1 0 0 0 0,-1 1 44 0 0,-71 105-370 0 0,70-100 356 0 0,-1 1-1 0 0,1 0 1 0 0,1-1-1 0 0,0 2 0 0 0,0-1 1 0 0,1 0-1 0 0,0 1 1 0 0,1-1-1 0 0,0 1 1 0 0,1-1-1 0 0,0 1 1 0 0,1 7 14 0 0,1-12 9 0 0,1 0 1 0 0,0 0 0 0 0,0 0 0 0 0,0 0-1 0 0,1-1 1 0 0,0 1 0 0 0,0-1-1 0 0,0 0 1 0 0,1 0 0 0 0,0 0 0 0 0,-1-1-1 0 0,2 0 1 0 0,-1 0 0 0 0,0 0 0 0 0,1 0-1 0 0,0-1 1 0 0,0 0 0 0 0,0 0 0 0 0,0-1-1 0 0,0 1 1 0 0,1-1 0 0 0,-1-1 0 0 0,1 1-1 0 0,-1-1 1 0 0,1 0 0 0 0,-1-1-10 0 0,12 2-303 0 0,1-2 1 0 0,-1 0-1 0 0,0-1 0 0 0,0-1 1 0 0,0 0-1 0 0,-1-1 0 0 0,15-5 303 0 0,62-40-7464 0 0,-34 1-4727 0 0,-49 35 9417 0 0</inkml:trace>
  <inkml:trace contextRef="#ctx0" brushRef="#br0" timeOffset="1140.383">1622 725 3961 0 0,'0'0'3198'0'0,"0"0"-848"0"0,0 0-474 0 0,0 0-70 0 0,0 0-18 0 0,0 0-166 0 0,0 0-255 0 0,0 0-295 0 0,0 0-254 0 0,0 0-173 0 0,0 0-128 0 0,0 0-108 0 0,0 0-132 0 0,-26 33-113 0 0,-81 103-85 0 0,24-7-231 0 0,74-109-201 0 0,-9 14-3523 0 0,5-29-10257 0 0,10-5 10698 0 0</inkml:trace>
  <inkml:trace contextRef="#ctx0" brushRef="#br0" timeOffset="1352.411">1368 744 5161 0 0,'0'0'4138'0'0,"0"0"-1060"0"0,0 0-731 0 0,0 0-446 0 0,0 0-369 0 0,0 0-370 0 0,0 0-353 0 0,0 0-259 0 0,0 0-141 0 0,0 0-37 0 0,0 0 32 0 0,0 0 43 0 0,0 0-24 0 0,8 11-38 0 0,56 91 613 0 0,-52-82-915 0 0,2 0 1 0 0,0-1 0 0 0,1-1-1 0 0,1-1 1 0 0,1 0 0 0 0,0-1-1 0 0,1 0 1 0 0,1-2-1 0 0,0 0 1 0 0,8 3-84 0 0,18-1-1780 0 0,-14-13-7714 0 0,-25-3-1759 0 0</inkml:trace>
  <inkml:trace contextRef="#ctx0" brushRef="#br0" timeOffset="2485.911">2215 37 2529 0 0,'0'0'1049'0'0,"0"0"-71"0"0,0 0 91 0 0,0 0 219 0 0,0 0 222 0 0,0 0 97 0 0,0 0-137 0 0,0 0-266 0 0,0 0-278 0 0,0 0-186 0 0,0 0-120 0 0,0 0-108 0 0,0 0-51 0 0,-19-7-40 0 0,-61-17-19 0 0,15 18 1108 0 0,61 7-1434 0 0,-1 0 1 0 0,1 1-1 0 0,-1-1 1 0 0,1 1-1 0 0,0 0 1 0 0,0 0-1 0 0,0 0 1 0 0,0 0-1 0 0,0 1 0 0 0,0-1 1 0 0,0 1-1 0 0,1 0 1 0 0,0 1-1 0 0,-1-1 1 0 0,1 0-1 0 0,1 1 1 0 0,-1 0-1 0 0,0-1 1 0 0,1 1-1 0 0,0 0 0 0 0,0 1 1 0 0,0-1-1 0 0,0 0 1 0 0,1 0-1 0 0,-1 3-76 0 0,-18 117 472 0 0,19-117-443 0 0,-2 120 791 0 0,5-1 0 0 0,8 28-820 0 0,3 131 734 0 0,-13-284-732 0 0,1 57 81 0 0,-2-1 0 0 0,-3 1 0 0 0,-3 0 0 0 0,-6 20-83 0 0,-27 57 274 0 0,50-120 1934 0 0,37-14-1769 0 0,-33-2-150 0 0,209-24 332 0 0,-141 18-561 0 0,-68 5-738 0 0,1 0 2342 0 0,-7-2-3447 0 0,-3-1-3643 0 0,-4-2-5161 0 0,-1 4 90 0 0</inkml:trace>
  <inkml:trace contextRef="#ctx0" brushRef="#br0" timeOffset="4261.769">2314 939 0 0 0,'0'0'268'0'0,"0"0"659"0"0,0 0 283 0 0,0 0-38 0 0,0 0-164 0 0,0 0-291 0 0,0 0-224 0 0,0 0-29 0 0,0 0 64 0 0,0 0 131 0 0,0 0 107 0 0,2 4 35 0 0,1-1-483 0 0,-1 0 0 0 0,1 0 1 0 0,0 0-1 0 0,0-1 0 0 0,0 1 0 0 0,0-1 1 0 0,0 0-1 0 0,0 0 0 0 0,1 0 1 0 0,-1 0-1 0 0,1-1 0 0 0,0 1 1 0 0,-1-1-1 0 0,1 0 0 0 0,0 0 1 0 0,0 0-1 0 0,-1 0 0 0 0,1-1 1 0 0,3 1-319 0 0,7-2 471 0 0,-1 0 0 0 0,1-1 1 0 0,-1-1-1 0 0,1 0 1 0 0,-1-1-1 0 0,0 0 1 0 0,0-1-1 0 0,0 0 0 0 0,-1-1 1 0 0,0 0-1 0 0,0-1 1 0 0,-1-1-1 0 0,1 0 1 0 0,2-3-472 0 0,37-27 485 0 0,-1-2-1 0 0,-2-2 1 0 0,-2-2 0 0 0,-3-2 0 0 0,9-13-485 0 0,-38 43 57 0 0,0-1 0 0 0,0 0 0 0 0,-2-1 0 0 0,0-1 0 0 0,-2 0 0 0 0,0 0 0 0 0,0-1 0 0 0,-2 0 0 0 0,-1 0 0 0 0,0-1 0 0 0,-2 0 0 0 0,0-1 0 0 0,-1 1 0 0 0,-2-1 0 0 0,0 0 0 0 0,-1-20-57 0 0,-1 38-31 0 0,-1 0-1 0 0,0 0 0 0 0,1 0 1 0 0,-1 1-1 0 0,-1-1 1 0 0,1 0-1 0 0,-1 0 0 0 0,1 1 1 0 0,-1-1-1 0 0,0 1 0 0 0,0-1 1 0 0,0 1-1 0 0,-1 0 0 0 0,1 0 1 0 0,-1 0-1 0 0,0 0 0 0 0,0 0 1 0 0,0 0-1 0 0,0 1 1 0 0,0 0-1 0 0,-1-1 0 0 0,1 1 1 0 0,-1 1-1 0 0,1-1 0 0 0,-1 0 1 0 0,0 1-1 0 0,0 0 0 0 0,1 0 1 0 0,-1 0-1 0 0,0 0 1 0 0,0 0-1 0 0,0 1 0 0 0,0 0 1 0 0,0 0-1 0 0,0 0 0 0 0,0 0 1 0 0,0 1-1 0 0,0-1 0 0 0,0 1 1 0 0,0 0-1 0 0,0 0 1 0 0,0 1-1 0 0,1-1 0 0 0,-1 1 1 0 0,1 0-1 0 0,-1 0 0 0 0,-2 2 32 0 0,-13 10-56 0 0,0 1-1 0 0,2 1 0 0 0,0 1 1 0 0,0 1-1 0 0,2 0 0 0 0,0 1 1 0 0,1 0-1 0 0,1 1 0 0 0,1 1 1 0 0,1 0-1 0 0,1 0 0 0 0,-4 13 57 0 0,1-9 4 0 0,0 1-1 0 0,2 0 1 0 0,1 1 0 0 0,1 0-1 0 0,1 0 1 0 0,2 1 0 0 0,1 0-1 0 0,1 0 1 0 0,1 0 0 0 0,1 0-1 0 0,2 19-3 0 0,1-43 23 0 0,0 1 1 0 0,1-1-1 0 0,-1 0 0 0 0,1 0 0 0 0,-1 0 0 0 0,1 0 0 0 0,0 0 0 0 0,1-1 1 0 0,-1 1-1 0 0,1 0 0 0 0,0-1 0 0 0,0 0 0 0 0,0 0 0 0 0,0 0 0 0 0,0 0 1 0 0,0 0-1 0 0,1-1 0 0 0,0 1 0 0 0,-1-1 0 0 0,1 0 0 0 0,0 0 0 0 0,0 0 1 0 0,0-1-1 0 0,0 1 0 0 0,1-1 0 0 0,-1 0 0 0 0,0 0 0 0 0,0-1 0 0 0,1 1 1 0 0,-1-1-1 0 0,4 0-23 0 0,8 0 106 0 0,-1-1-1 0 0,1 0 1 0 0,-1-2 0 0 0,1 1 0 0 0,-1-2 0 0 0,0 0-1 0 0,0-1 1 0 0,0 0 0 0 0,7-5-106 0 0,45-22 220 0 0,-2-4 1 0 0,-1-2-1 0 0,42-34-220 0 0,-21 20 176 0 0,-82 90-274 0 0,-10 93 248 0 0,8-129-143 0 0,0 1-1 0 0,0-1 1 0 0,0 0-1 0 0,0 1 1 0 0,1-1-1 0 0,-1 0 0 0 0,1 0 1 0 0,-1 0-1 0 0,1 0 1 0 0,0 0-1 0 0,-1-1 1 0 0,1 1-1 0 0,0 0 0 0 0,0-1 1 0 0,1 0-1 0 0,-1 1 1 0 0,0-1-1 0 0,0 0 0 0 0,1 0 1 0 0,-1 0-1 0 0,0 0 1 0 0,1-1-1 0 0,-1 1 1 0 0,1-1-1 0 0,-1 1 0 0 0,1-1 1 0 0,-1 0-1 0 0,3 0-6 0 0,74-4 378 0 0,185-87 59 0 0,-183 80-471 0 0,-80 12 31 0 0,0 0 1 0 0,1 1 0 0 0,-1-1 0 0 0,0 0 0 0 0,0 1-1 0 0,0-1 1 0 0,0 1 0 0 0,0 0 0 0 0,0-1-1 0 0,0 1 1 0 0,0 0 0 0 0,-1 0 0 0 0,1-1 0 0 0,-1 1-1 0 0,1 0 1 0 0,-1 0 0 0 0,0 0 0 0 0,1 0 0 0 0,-1-1-1 0 0,0 1 1 0 0,0 0 0 0 0,0 0 0 0 0,-1 0-1 0 0,1 0 1 0 0,0 0 0 0 0,-1-1 0 0 0,1 1 0 0 0,-1 0 2 0 0,0 8 14 0 0,1 7-43 0 0,-1-15 2 0 0,0 1 0 0 0,0-1-1 0 0,0 1 1 0 0,1-1-1 0 0,-1 1 1 0 0,1 0-1 0 0,0-1 1 0 0,-1 1-1 0 0,1 0 1 0 0,1-1-1 0 0,-1 1 1 0 0,0-1-1 0 0,1 1 1 0 0,-1 0 0 0 0,1-1-1 0 0,0 1 1 0 0,-1-1-1 0 0,1 1 1 0 0,0-1-1 0 0,1 0 1 0 0,-1 1-1 0 0,0-1 1 0 0,1 0-1 0 0,-1 0 1 0 0,1 0-1 0 0,0 0 1 0 0,0 0 0 0 0,0 0-1 0 0,0-1 1 0 0,0 1-1 0 0,0 0 1 0 0,0-1-1 0 0,0 0 1 0 0,1 1-1 0 0,-1-1 1 0 0,1 0-1 0 0,0 0 28 0 0,-2-1-57 0 0,35-1-3417 0 0,-11-5-6084 0 0,-16 2-1674 0 0</inkml:trace>
  <inkml:trace contextRef="#ctx0" brushRef="#br0" timeOffset="5323.336">4157 618 5369 0 0,'0'0'2615'0'0,"0"0"-550"0"0,0 0-255 0 0,0 0 2 0 0,0 0-21 0 0,0 0-224 0 0,0 0-273 0 0,0 0-246 0 0,0 0-200 0 0,0 0-151 0 0,0 0-91 0 0,0 0-42 0 0,9-14-60 0 0,54-89 828 0 0,93-78 441 0 0,-72 100-1522 0 0,-65 71-241 0 0,-19 9-24 0 0,0 1-10 0 0,0 0-34 0 0,0 0-20 0 0,0 0-25 0 0,0 12-16 0 0,-1 87 230 0 0,3-97-89 0 0,1-1 0 0 0,0 1 0 0 0,-1 0 0 0 0,1-1 0 0 0,0 1 0 0 0,0-1 0 0 0,0 0 0 0 0,0 0 0 0 0,0 0 0 0 0,0 0 0 0 0,0 0 0 0 0,0-1 0 0 0,1 1 0 0 0,-1-1 0 0 0,0 0-1 0 0,0 0 1 0 0,0 0 0 0 0,1-1 0 0 0,-1 1 0 0 0,0-1 0 0 0,0 0 0 0 0,0 1 0 0 0,0-2 0 0 0,0 1 0 0 0,0 0 0 0 0,0 0 0 0 0,0-1-22 0 0,191-145 250 0 0,-193 148-260 0 0,0 0 1 0 0,0 1-1 0 0,0-1 1 0 0,0 1 0 0 0,0 0-1 0 0,0-1 1 0 0,-1 1-1 0 0,1 0 1 0 0,-1-1 0 0 0,1 1-1 0 0,-1 0 1 0 0,1 0-1 0 0,-1-1 1 0 0,0 1 0 0 0,0 0-1 0 0,0 0 1 0 0,0 0-1 0 0,0-1 1 0 0,0 1-1 0 0,0 0 1 0 0,-1 0 0 0 0,1 0-1 0 0,-1-1 1 0 0,1 1-1 0 0,-1 0 1 0 0,0-1 0 0 0,1 1-1 0 0,-1 0 1 0 0,0-1-1 0 0,-1 2 10 0 0,0 7-4 0 0,-2 12 5 0 0,2-13-4 0 0,-1 1 1 0 0,1 0 0 0 0,1 1 0 0 0,0-1-1 0 0,0 0 1 0 0,1 0 0 0 0,0 1-1 0 0,1-1 1 0 0,0 0 0 0 0,1 0-1 0 0,0 0 1 0 0,0 0 0 0 0,1 0 0 0 0,1 0-1 0 0,-1-1 1 0 0,3 3 2 0 0,-3-8-265 0 0,30 32-3264 0 0,-18-30-1484 0 0,2-4-3963 0 0,-13-2 1552 0 0</inkml:trace>
  <inkml:trace contextRef="#ctx0" brushRef="#br0" timeOffset="5608.359">4976 420 2184 0 0,'0'0'1179'0'0,"0"0"-153"0"0,0 0 249 0 0,0 0 352 0 0,0 0 204 0 0,0 0-109 0 0,0 0-262 0 0,0 0-157 0 0,0 0-140 0 0,0 0-82 0 0,0 0-104 0 0,0 0-163 0 0,-2 20-111 0 0,-7 65-56 0 0,19-47 813 0 0,-4-34-954 0 0,-3-2-359 0 0,1 0 0 0 0,0 0 0 0 0,0-1 0 0 0,0 1 0 0 0,0-1 0 0 0,0 0 0 0 0,0 0-1 0 0,0 0 1 0 0,0-1 0 0 0,1 1 0 0 0,-1-1 0 0 0,0 0 0 0 0,0 0 0 0 0,1-1 0 0 0,-1 1 0 0 0,0-1 0 0 0,0 0 0 0 0,0 0 0 0 0,0 0 0 0 0,0-1 0 0 0,0 1 0 0 0,0-1 0 0 0,0 0 0 0 0,-1 0 0 0 0,1-1 0 0 0,-1 1 0 0 0,1-1 0 0 0,-1 1 0 0 0,0-1 0 0 0,0 0-1 0 0,2-3-146 0 0,3 0 32 0 0,-1-1-1 0 0,-1 0 0 0 0,1 0 1 0 0,-1 0-1 0 0,-1 0 0 0 0,1-1 1 0 0,-1 0-1 0 0,0-1 1 0 0,-1 1-1 0 0,0-1 0 0 0,0 1 1 0 0,-1-1-1 0 0,0 0 0 0 0,-1-1 1 0 0,0 1-1 0 0,0 0 0 0 0,-1-1 1 0 0,0 1-1 0 0,-1-1 0 0 0,0-1-31 0 0,-3 8-211 0 0,0 1-1 0 0,0 0 1 0 0,0 0-1 0 0,0 0 1 0 0,0 0-1 0 0,-1 0 1 0 0,1 0-1 0 0,-1 1 1 0 0,1 0-1 0 0,-1 0 1 0 0,1 0-1 0 0,-1 0 1 0 0,0 0-1 0 0,1 1 1 0 0,-1-1-1 0 0,0 1 1 0 0,0 0 0 0 0,0 0-1 0 0,1 1 1 0 0,-1-1-1 0 0,0 1 1 0 0,1 0-1 0 0,-1 0 1 0 0,0 0-1 0 0,1 0 1 0 0,-1 1-1 0 0,1-1 1 0 0,0 1-1 0 0,-1 0 1 0 0,1 0-1 0 0,0 0 212 0 0,-27 17-5168 0 0,18-10 567 0 0,-3-1-5214 0 0</inkml:trace>
  <inkml:trace contextRef="#ctx0" brushRef="#br0" timeOffset="6029.799">3945 747 9706 0 0,'0'0'1284'0'0,"0"0"-167"0"0,0 0 35 0 0,0 0 209 0 0,0 0 48 0 0,0 0-164 0 0,0 0-122 0 0,0 0-87 0 0,0 0-65 0 0,0 0-61 0 0,0 0-94 0 0,34-2-72 0 0,107-5-68 0 0,423-24 2120 0 0,-248 30-3437 0 0,-242 1-6086 0 0,-1 1-7195 0 0,-69-1 8866 0 0</inkml:trace>
  <inkml:trace contextRef="#ctx0" brushRef="#br0" timeOffset="6360.398">4459 872 11715 0 0,'0'0'1474'0'0,"0"0"-509"0"0,0 0-249 0 0,0 0 121 0 0,0 0 122 0 0,0 0-35 0 0,0 0-142 0 0,0 0-245 0 0,0 0-186 0 0,0 0-104 0 0,0 0-58 0 0,0 0-31 0 0,0 0-36 0 0,-9 18-27 0 0,-44 89 42 0 0,47-97-103 0 0,1 1 0 0 0,0 0 0 0 0,0 0 0 0 0,1 0 0 0 0,1 1 0 0 0,0-1 0 0 0,1 1 0 0 0,0 0 0 0 0,1 0 0 0 0,0 4-34 0 0,48-5 1005 0 0,-29-10-1127 0 0,-1-1 0 0 0,1-2 0 0 0,-1 1 0 0 0,1-2 0 0 0,-1 0 0 0 0,0-2 0 0 0,0 1 0 0 0,-1-2 0 0 0,1 0 0 0 0,-1-1 0 0 0,6-4 122 0 0,9-14-4550 0 0,-14 5-5066 0 0,-13 13 3571 0 0</inkml:trace>
  <inkml:trace contextRef="#ctx0" brushRef="#br0" timeOffset="6621.374">4718 891 9282 0 0,'0'0'1474'0'0,"0"0"-202"0"0,0 0 50 0 0,0 0 153 0 0,0 0-6 0 0,0 0-150 0 0,0 0-193 0 0,0 0-217 0 0,0 0-139 0 0,0 0-115 0 0,-16 31-113 0 0,-51 100-90 0 0,-27 79 610 0 0,71-138-1175 0 0,23-42-3419 0 0,12-22-7117 0 0,-8-8 1814 0 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20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0 995 6057 0 0,'0'0'3804'0'0,"0"0"-1680"0"0,0 0-787 0 0,0 0-220 0 0,0 0-21 0 0,0 0-22 0 0,0 0-62 0 0,0 0-80 0 0,0 0-69 0 0,0 0-64 0 0,0 0-47 0 0,0 0-78 0 0,21 0-108 0 0,148-4 560 0 0,-100 1-1393 0 0,80-6 427 0 0,-101 2-4067 0 0,-1-3-3906 0 0,-34 7-3413 0 0</inkml:trace>
  <inkml:trace contextRef="#ctx0" brushRef="#br0" timeOffset="817.76">436 1261 4313 0 0,'0'0'2234'0'0,"0"0"-1435"0"0,0 0-385 0 0,0 0 431 0 0,0 0 460 0 0,0 0 225 0 0,0 0-3 0 0,0 0-144 0 0,0 0-164 0 0,0 0-120 0 0,0 0-95 0 0,32 0-71 0 0,101-2-47 0 0,-54-12 440 0 0,-65 7-1026 0 0,29-10 226 0 0,0-3 1 0 0,-2-2 0 0 0,0-1 0 0 0,-2-2-1 0 0,-1-2 1 0 0,-1-2 0 0 0,13-13-527 0 0,-27 20 141 0 0,9-6-39 0 0,-2 0-1 0 0,-1-2 1 0 0,-1-2 0 0 0,-2 0-1 0 0,-1-2 1 0 0,-2 0-1 0 0,-1-3-101 0 0,-15 21-12 0 0,-1 0 0 0 0,-1-1 1 0 0,0 0-1 0 0,-1 0 0 0 0,-1 0 0 0 0,-1 0 0 0 0,0-1 0 0 0,-2 1 0 0 0,0-14 12 0 0,0 26-31 0 0,0 0-1 0 0,-1 0 1 0 0,1 0-1 0 0,-1 1 1 0 0,0-1-1 0 0,-1 0 1 0 0,1 1-1 0 0,-1-1 1 0 0,0 1-1 0 0,0-1 1 0 0,0 1-1 0 0,-1 0 1 0 0,1 0-1 0 0,-1 0 1 0 0,0 0-1 0 0,0 0 1 0 0,-1 1-1 0 0,1-1 0 0 0,-1 1 1 0 0,1 0-1 0 0,-1 0 1 0 0,0 0-1 0 0,0 1 1 0 0,-1-1-1 0 0,1 1 1 0 0,0 0-1 0 0,-1 0 1 0 0,1 1-1 0 0,-1-1 1 0 0,0 1-1 0 0,1 0 1 0 0,-1 0-1 0 0,0 1 1 0 0,0-1-1 0 0,0 1 1 0 0,0 0-1 0 0,1 0 0 0 0,-1 1 1 0 0,0-1-1 0 0,0 1 1 0 0,0 0-1 0 0,1 1 1 0 0,-1-1-1 0 0,1 1 1 0 0,-1 0-1 0 0,1 0 1 0 0,0 0-1 0 0,-1 1 1 0 0,1-1-1 0 0,-3 4 32 0 0,-17 13-37 0 0,2 0 0 0 0,0 2 1 0 0,2 1-1 0 0,0 0 0 0 0,1 2 0 0 0,2 0 0 0 0,0 1 0 0 0,-6 14 37 0 0,11-21 22 0 0,1 1-1 0 0,1 0 0 0 0,1 0 1 0 0,1 1-1 0 0,1 0 0 0 0,0 0 1 0 0,2 1-1 0 0,0 0 0 0 0,1 0 1 0 0,1 0-1 0 0,1 1 0 0 0,1 10-21 0 0,1-26 29 0 0,1-1 0 0 0,0 0 0 0 0,0 1 0 0 0,0-1 0 0 0,0 0 0 0 0,1 0-1 0 0,0 0 1 0 0,0 0 0 0 0,0 0 0 0 0,0 0 0 0 0,1-1 0 0 0,0 1 0 0 0,0-1-1 0 0,0 1 1 0 0,1-1 0 0 0,-1 0 0 0 0,1-1 0 0 0,0 1 0 0 0,0-1 0 0 0,1 1-1 0 0,-1-1 1 0 0,1 0 0 0 0,-1-1 0 0 0,1 1 0 0 0,0-1 0 0 0,0 0 0 0 0,0 0-1 0 0,0-1 1 0 0,0 1 0 0 0,0-1 0 0 0,4 0-29 0 0,7 2 109 0 0,-1-1-1 0 0,1 0 1 0 0,0-2 0 0 0,0 0 0 0 0,0 0-1 0 0,0-2 1 0 0,-1 0 0 0 0,1 0-1 0 0,0-2 1 0 0,3-1-109 0 0,170-82 666 0 0,-86 35-494 0 0,-102 51-174 0 0,0 0 1 0 0,0 1-1 0 0,0-1 0 0 0,-1 1 1 0 0,1-1-1 0 0,0 1 1 0 0,0 0-1 0 0,0-1 1 0 0,0 1-1 0 0,1 0 1 0 0,-1 0-1 0 0,0 0 0 0 0,0 0 1 0 0,0 0-1 0 0,0 0 1 0 0,0 0-1 0 0,0 0 1 0 0,0 0-1 0 0,0 0 0 0 0,0 1 1 0 0,0-1-1 0 0,0 0 1 0 0,0 1-1 0 0,0-1 1 0 0,0 1-1 0 0,0-1 1 0 0,0 1-1 0 0,0-1 0 0 0,-1 1 1 0 0,1-1-1 0 0,0 1 1 0 0,0 0-1 0 0,-1 0 1 0 0,1-1-1 0 0,0 1 0 0 0,-1 0 1 0 0,1 0-1 0 0,0 0 1 0 0,-1 0-1 0 0,0 0 1 0 0,1 0-1 0 0,-1 0 1 0 0,1 0-1 0 0,-1 0 0 0 0,0 0 1 0 0,0 0-1 0 0,0 0 1 0 0,1 0-1 0 0,-1 0 1 0 0,0 0-1 0 0,0 0 0 0 0,0 0 1 0 0,-1 0-1 0 0,1 0 1 0 0,0 0-1 0 0,0 0 1 0 0,-1 0-1 0 0,1 0 1 0 0,0 0-1 0 0,-1 0 0 0 0,0 1 2 0 0,2-1 6 0 0,-2 3-1 0 0,1 1-1 0 0,0-1 1 0 0,1 0-1 0 0,-1 0 1 0 0,1 0-1 0 0,0 0 0 0 0,0 1 1 0 0,0-1-1 0 0,0 0 1 0 0,1-1-1 0 0,-1 1 1 0 0,1 0-1 0 0,0 0 0 0 0,1-1 1 0 0,-1 1-1 0 0,0-1 1 0 0,1 1-1 0 0,0-1 1 0 0,0 0-1 0 0,0 0 0 0 0,0-1 1 0 0,0 1-1 0 0,1 0 1 0 0,-1-1-1 0 0,1 0 1 0 0,0 0-1 0 0,-1 0 0 0 0,1 0 1 0 0,0-1-1 0 0,0 0 1 0 0,4 2-5 0 0,133-20 344 0 0,-102 8-332 0 0,24 2 42 0 0,-60 8-50 0 0,-1 1-1 0 0,0 0 0 0 0,1-1 0 0 0,-1 1 0 0 0,0 0 0 0 0,0 0 1 0 0,0 0-1 0 0,-1 0 0 0 0,1 1 0 0 0,0-1 0 0 0,-1 0 0 0 0,1 1 1 0 0,-1-1-1 0 0,0 1 0 0 0,0-1 0 0 0,0 1 0 0 0,0 0 0 0 0,-1-1 1 0 0,1 1-1 0 0,-1 0 0 0 0,1 0 0 0 0,-1 2-3 0 0,4 10-16 0 0,-3-13-45 0 0,0 1 1 0 0,0-1 0 0 0,0 0-1 0 0,0 1 1 0 0,0-1 0 0 0,1 0 0 0 0,-1 0-1 0 0,1 0 1 0 0,-1 0 0 0 0,1 0-1 0 0,0-1 1 0 0,0 1 0 0 0,0 0-1 0 0,0-1 1 0 0,0 1 0 0 0,0-1-1 0 0,0 0 1 0 0,0 0 0 0 0,0 1-1 0 0,1-2 1 0 0,-1 1 0 0 0,0 0-1 0 0,1 0 1 0 0,0-1 60 0 0,41 4-7790 0 0,-35-5 1064 0 0,-4-5-4576 0 0</inkml:trace>
  <inkml:trace contextRef="#ctx0" brushRef="#br0" timeOffset="2415.578">2080 1246 4289 0 0,'0'0'2480'0'0,"0"0"-358"0"0,0 0-225 0 0,0 0 8 0 0,0 0 26 0 0,0 0-145 0 0,0 0-276 0 0,0 0-306 0 0,0 0-268 0 0,0 0-153 0 0,0 0-75 0 0,0 0-66 0 0,7-13-38 0 0,47-89 959 0 0,62-74 440 0 0,14 37-1535 0 0,-131 139-474 0 0,1 0 0 0 0,0 1 0 0 0,0-1 0 0 0,0 1 0 0 0,0-1 0 0 0,0 0 0 0 0,0 1 0 0 0,0-1 0 0 0,0 1 0 0 0,0-1 1 0 0,0 0-1 0 0,0 1 0 0 0,0-1 0 0 0,0 1 0 0 0,0-1 0 0 0,0 0 0 0 0,0 1 0 0 0,1-1 0 0 0,-1 0 0 0 0,0 1 0 0 0,0-1 0 0 0,0 0 0 0 0,1 1 0 0 0,-1-1 0 0 0,0 0 0 0 0,0 1 0 0 0,1-1 0 0 0,-1 0 0 0 0,0 1 0 0 0,1-1 0 0 0,-1 0 0 0 0,0 0 0 0 0,1 0 0 0 0,-1 1 1 0 0,0-1-1 0 0,1 0 0 0 0,-1 0 0 0 0,0 0 0 0 0,1 0 0 0 0,-1 0 0 0 0,1 0 0 0 0,-1 1 0 0 0,0-1 0 0 0,1 0 0 0 0,-1 0 0 0 0,1 0 0 0 0,-1 0 0 0 0,0-1 0 0 0,1 1 0 0 0,-1 0 0 0 0,1 0 0 0 0,-1 0 0 0 0,0 0 0 0 0,1 0 0 0 0,-1 0 0 0 0,0-1 0 0 0,1 1 0 0 0,-1 0 0 0 0,0 0 1 0 0,1-1 5 0 0,-1 10 46 0 0,-17 132 17 0 0,12-63-55 0 0,5-76-5 0 0,0 0-1 0 0,0-1 1 0 0,0 1-1 0 0,0-1 1 0 0,1 1-1 0 0,-1-1 1 0 0,1 1 0 0 0,-1-1-1 0 0,1 1 1 0 0,-1-1-1 0 0,1 1 1 0 0,0-1 0 0 0,0 0-1 0 0,0 1 1 0 0,0-1-1 0 0,0 0 1 0 0,0 0-1 0 0,0 0 1 0 0,0 0 0 0 0,0 0-1 0 0,1 0 1 0 0,-1 0-1 0 0,0 0 1 0 0,1 0 0 0 0,-1 0-1 0 0,0-1 1 0 0,1 1-1 0 0,-1-1 1 0 0,1 1-1 0 0,-1-1 1 0 0,1 1 0 0 0,-1-1-1 0 0,1 0 1 0 0,0 0-1 0 0,-1 0 1 0 0,1 0-1 0 0,-1 0 1 0 0,2 0-3 0 0,61-16 273 0 0,-28-8-238 0 0,0-2 1 0 0,-2-2 0 0 0,-1-1 0 0 0,-1-1-1 0 0,16-22-35 0 0,-8 12 2 0 0,-26 27-1 0 0,0 0 1 0 0,-1-1-1 0 0,0-1 1 0 0,-2 0-1 0 0,1 0 1 0 0,-2-1-1 0 0,0-2-1 0 0,-9 18-16 0 0,-1 0-25 0 0,0 0-11 0 0,-9 26-121 0 0,-2 1 164 0 0,1 1 0 0 0,1 0 0 0 0,2 0 0 0 0,0 0 0 0 0,2 1 0 0 0,2 0 0 0 0,-1 23 9 0 0,17 29-1437 0 0,32-51-7037 0 0,-21-27-1991 0 0,-17-2 4034 0 0</inkml:trace>
  <inkml:trace contextRef="#ctx0" brushRef="#br0" timeOffset="2716.005">3067 1014 8298 0 0,'0'0'1757'0'0,"0"0"-414"0"0,0 0-164 0 0,0 0 24 0 0,0 0-70 0 0,0 0-157 0 0,0 0-183 0 0,0 0-121 0 0,0 0-83 0 0,0 0 4 0 0,0 0 47 0 0,0 0 12 0 0,0 0 60 0 0,-3 28 17 0 0,-6 82-3 0 0,8-109-705 0 0,1-1-1 0 0,-1 1 1 0 0,1 0 0 0 0,0 0-1 0 0,-1 0 1 0 0,1-1-1 0 0,0 1 1 0 0,0 0-1 0 0,0 0 1 0 0,-1 0-1 0 0,1 0 1 0 0,0-1-1 0 0,0 1 1 0 0,0 0-1 0 0,0 0 1 0 0,1 0 0 0 0,-1 0-1 0 0,0-1 1 0 0,0 1-1 0 0,0 0 1 0 0,1 0-1 0 0,-1 0 1 0 0,0-1-1 0 0,1 1 1 0 0,-1 0-1 0 0,1 0 1 0 0,-1-1-1 0 0,1 1 1 0 0,-1 0 0 0 0,1-1-1 0 0,-1 1 1 0 0,1-1-1 0 0,0 1 1 0 0,-1-1-1 0 0,1 1 1 0 0,0-1-1 0 0,0 1 1 0 0,-1-1-1 0 0,1 0 1 0 0,0 1 0 0 0,0-1-1 0 0,-1 0 1 0 0,1 1-1 0 0,0-1 1 0 0,0 0-1 0 0,0 0 1 0 0,0 0-1 0 0,-1 0 1 0 0,1 0-1 0 0,0 0 1 0 0,0 0-1 0 0,0 0 1 0 0,0 0 0 0 0,-1-1-1 0 0,1 1 1 0 0,0 0-1 0 0,0 0-20 0 0,5-1 222 0 0,3-1-81 0 0,-1-1 0 0 0,1 1 0 0 0,-1-1 1 0 0,1-1-1 0 0,-1 0 0 0 0,0 0 0 0 0,0 0 1 0 0,-1-1-1 0 0,1 0 0 0 0,-1-1 0 0 0,0 0 1 0 0,0 0-1 0 0,-1 0 0 0 0,0-1 0 0 0,0 0 1 0 0,-1 0-1 0 0,1 0 0 0 0,-1-1 0 0 0,-1 0 1 0 0,0 0-1 0 0,0 0 0 0 0,0 0 0 0 0,-1-3-141 0 0,-1 8-22 0 0,0 0 0 0 0,-1 1 0 0 0,0-1-1 0 0,1 0 1 0 0,-1 0 0 0 0,-1 0 0 0 0,1 0 0 0 0,0 0-1 0 0,-1-1 1 0 0,1 1 0 0 0,-1 0 0 0 0,0 0 0 0 0,0 0-1 0 0,0 0 1 0 0,-1 0 0 0 0,1-1 0 0 0,-1 1-1 0 0,1 0 1 0 0,-1 0 0 0 0,0 0 0 0 0,0 0 0 0 0,-1 0-1 0 0,1 1 1 0 0,-1-1 0 0 0,1 0 0 0 0,-1 0-1 0 0,0 1 1 0 0,0-1 0 0 0,0 1 0 0 0,0 0 0 0 0,0-1-1 0 0,-1 1 1 0 0,1 0 0 0 0,-1 1 0 0 0,1-1 0 0 0,-1 0-1 0 0,0 1 1 0 0,0-1 0 0 0,1 1 0 0 0,-1 0-1 0 0,0 0 1 0 0,0 0 0 0 0,0 0 0 0 0,-1 0 0 0 0,1 1-1 0 0,0 0 1 0 0,-3-1 22 0 0,-67 10-3106 0 0,27 8-4982 0 0,34-10-1429 0 0</inkml:trace>
  <inkml:trace contextRef="#ctx0" brushRef="#br0" timeOffset="3533.733">2936 57 9618 0 0,'0'0'698'0'0,"0"0"-5"0"0,0 0 138 0 0,0 0 260 0 0,0 0 126 0 0,0 0-88 0 0,0 0-133 0 0,31-7-107 0 0,98-21-63 0 0,23 12 1846 0 0,-140 15-2460 0 0,-5-1-122 0 0,0 1-1 0 0,1 0 1 0 0,0 1-1 0 0,-1-1 1 0 0,1 2-1 0 0,-1-1 1 0 0,1 1-1 0 0,-1 0 1 0 0,1 0-1 0 0,-1 1 1 0 0,0 0-1 0 0,0 0 1 0 0,1 1-1 0 0,-1 0 1 0 0,-1 0-1 0 0,1 1 1 0 0,0 0-1 0 0,-1 0 1 0 0,4 3-90 0 0,7 71 1063 0 0,-21 75-117 0 0,1-71-639 0 0,3 1 0 0 0,9 69-307 0 0,5 6 143 0 0,-7 1-1 0 0,-8 55-142 0 0,-34 90-49 0 0,8-123 37 0 0,23-92 127 0 0,4-89-78 0 0,0 0 39 0 0,0 0 62 0 0,0 0 66 0 0,0 0 50 0 0,0 0 28 0 0,-34-22 594 0 0,19 17-855 0 0,-1 1 0 0 0,0 1 0 0 0,-1 0 0 0 0,1 1 0 0 0,0 1 0 0 0,-1 1 0 0 0,1 0 0 0 0,-1 1 0 0 0,-13 2-21 0 0,-48 11-51 0 0,-28 1-3523 0 0,104-15 3318 0 0,-8-1-3823 0 0,6-5-5677 0 0,4 2-119 0 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0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0 0 0,'0'0'607'0'0,"0"0"56"0"0,0 0 195 0 0,0 0 368 0 0,0 0 292 0 0,0 0 107 0 0,0 0-147 0 0,0 0-230 0 0,0 0-162 0 0,0 0-85 0 0,19 8 5433 0 0,47-10-2322 0 0,31-12-2194 0 0,146-32-460 0 0,-191 42-1551 0 0,-47 3-1437 0 0,8 1 3840 0 0,-9 0-4528 0 0,1 0-3910 0 0,-1 1-5393 0 0,-6-1 5469 0 0</inkml:trace>
  <inkml:trace contextRef="#ctx0" brushRef="#br0" timeOffset="266.142">19 435 9050 0 0,'0'0'2616'0'0,"0"0"-823"0"0,0 0-541 0 0,0 0-93 0 0,0 0 25 0 0,0 0-59 0 0,0 0-103 0 0,0 0-108 0 0,0 0-99 0 0,0 0-76 0 0,0 0-93 0 0,0 0-99 0 0,19 0-81 0 0,127 3 673 0 0,52-29-1270 0 0,-164 22-2555 0 0,-24 0-991 0 0,0 1-3934 0 0,-7 0-2751 0 0</inkml:trace>
  <inkml:trace contextRef="#ctx0" brushRef="#br0" timeOffset="812.173">177 0 3721 0 0,'0'0'2192'0'0,"0"0"-278"0"0,0 0-143 0 0,0 0 13 0 0,0 0-81 0 0,0 0-260 0 0,0 0-356 0 0,0 0-277 0 0,0 0-186 0 0,0 0-40 0 0,0 0 20 0 0,0 0 22 0 0,0 0 43 0 0,-1 3 13 0 0,0-2-600 0 0,1 0-1 0 0,-1 0 1 0 0,1 1 0 0 0,-1-1 0 0 0,1 1 0 0 0,0-1 0 0 0,0 0 0 0 0,0 1 0 0 0,0-1 0 0 0,0 1 0 0 0,0-1-1 0 0,0 0 1 0 0,0 1 0 0 0,0-1 0 0 0,1 1 0 0 0,-1-1 0 0 0,1 0 0 0 0,-1 1 0 0 0,1-1 0 0 0,-1 0 0 0 0,1 0-1 0 0,0 1 1 0 0,-1-1 0 0 0,1 0 0 0 0,0 0 0 0 0,0 0 0 0 0,0 0 0 0 0,0 0 0 0 0,0 0 0 0 0,0 0 0 0 0,0 0-1 0 0,1-1 1 0 0,-1 1 0 0 0,0 0-82 0 0,11 9 319 0 0,1 0 1 0 0,1 0-1 0 0,-1-1 0 0 0,1-1 0 0 0,1 0 1 0 0,0-1-1 0 0,0-1 0 0 0,7 2-319 0 0,145 59 635 0 0,-161-63-641 0 0,-4-3 10 0 0,1-1 0 0 0,-1 1-1 0 0,1 0 1 0 0,-1 0 0 0 0,1 0 0 0 0,-1 1-1 0 0,0-1 1 0 0,1 0 0 0 0,-1 1 0 0 0,0 0-1 0 0,0-1 1 0 0,0 1 0 0 0,0 0-1 0 0,0 0 1 0 0,-1 0 0 0 0,1 0 0 0 0,0 1-1 0 0,-1-1 1 0 0,0 0 0 0 0,1 1 0 0 0,-1-1-1 0 0,0 0 1 0 0,0 1 0 0 0,-1 0 0 0 0,1-1-1 0 0,0 1 1 0 0,-1-1 0 0 0,0 1-1 0 0,1 0 1 0 0,-1 0 0 0 0,0-1 0 0 0,0 1-1 0 0,-1 0 1 0 0,1-1 0 0 0,-1 1 0 0 0,1 0-1 0 0,-1-1 1 0 0,0 1 0 0 0,0-1-1 0 0,0 1 1 0 0,0-1 0 0 0,0 0 0 0 0,0 1-4 0 0,-141 142 353 0 0,0-7-212 0 0,69-28-575 0 0,69-105-678 0 0,-3 8 226 0 0,6-8-4022 0 0,0 0-4822 0 0,1-4-36 0 0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3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84 7946 0 0,'0'0'1459'0'0,"0"0"-28"0"0,0 0-8 0 0,0 0 114 0 0,0 0 113 0 0,0 0-54 0 0,0 0-177 0 0,0 0-337 0 0,0 0-347 0 0,0 0-255 0 0,0 0-212 0 0,0 0-113 0 0,0 0-11 0 0,-2-3 46 0 0,-3-5 255 0 0,17 31 287 0 0,5 9-44 0 0,18 48-2 0 0,-5 1 0 0 0,-3 2 0 0 0,15 80-686 0 0,16 49 247 0 0,-27-102-104 0 0,-19-70 0 0 0,-12-39-58 0 0,0-1 81 0 0,0 0 27 0 0,0 0 40 0 0,0-5 209 0 0,4-47-314 0 0,2-1 0 0 0,3 2 0 0 0,2-1 0 0 0,2 1 0 0 0,7-16-128 0 0,26-110 17 0 0,15-157 47 0 0,-57 292 232 0 0,-3 28-4442 0 0,7 96-2926 0 0,3-29-4126 0 0,-8-41 5507 0 0</inkml:trace>
  <inkml:trace contextRef="#ctx0" brushRef="#br0" timeOffset="333.414">577 651 10498 0 0,'0'0'2035'0'0,"0"0"-521"0"0,0 0-314 0 0,0 0 5 0 0,0 0 23 0 0,0 0-103 0 0,0 0-174 0 0,0 0-187 0 0,0 0-161 0 0,0 0-111 0 0,0 0-82 0 0,0 0-80 0 0,0 0-88 0 0,-4 33-57 0 0,-8 104-43 0 0,6 46 264 0 0,4-165 769 0 0,0-6-5300 0 0,0-30-10026 0 0,2 11 10348 0 0,0 3 1377 0 0</inkml:trace>
  <inkml:trace contextRef="#ctx0" brushRef="#br0" timeOffset="595.959">475 648 3729 0 0,'0'0'2348'0'0,"0"0"-537"0"0,0 0-244 0 0,0 0 168 0 0,0 0 135 0 0,0 0-118 0 0,0 0-295 0 0,0 0-308 0 0,0 0-204 0 0,0 0-120 0 0,0 0-94 0 0,0 0-75 0 0,25 3-44 0 0,80 9-52 0 0,12-18 941 0 0,-87 0-1301 0 0,71-8-2206 0 0,-112 25-2216 0 0,-30 17-8085 0 0,28-23 7394 0 0</inkml:trace>
  <inkml:trace contextRef="#ctx0" brushRef="#br0" timeOffset="780.544">514 883 1472 0 0,'0'0'2258'0'0,"0"0"-231"0"0,0 0 79 0 0,0 0 253 0 0,0 0-61 0 0,0 0-374 0 0,0 0-379 0 0,0 0-321 0 0,0 0-229 0 0,0 0-135 0 0,0 0-104 0 0,0 0-114 0 0,0 0-116 0 0,25 4-119 0 0,81 11-124 0 0,-24-18-107 0 0,-62-2-424 0 0,35-7-3229 0 0,-20 2-6768 0 0,-25 6 2357 0 0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5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1320 0 0,'0'0'2211'0'0,"0"0"-223"0"0,0 0-75 0 0,0 0 89 0 0,0 0 16 0 0,0 0-212 0 0,0 0-368 0 0,0 0-383 0 0,0 0-293 0 0,0 0-135 0 0,0 0-47 0 0,0 0 4 0 0,0 0-15 0 0,6 0-17 0 0,108-7 2541 0 0,29-11-1605 0 0,-49 11-1384 0 0,-91 6-1622 0 0,9 1 3669 0 0,-10 0-4265 0 0,-2 0-4573 0 0,-4 0-6402 0 0,-2 0 10236 0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5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2296 0 0,'0'0'2712'0'0,"0"0"-812"0"0,0 0-452 0 0,0 0 5 0 0,0 0 135 0 0,0 0 32 0 0,0 0-73 0 0,0 0-198 0 0,0 0-200 0 0,0 0-146 0 0,0 0-135 0 0,0 0-65 0 0,0 0-65 0 0,12 0-58 0 0,107-4 1792 0 0,1-14-830 0 0,-68 15-3375 0 0,-15 2-3621 0 0,-1 1-5041 0 0,-31 0 2609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4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5673 0 0,'0'0'1846'0'0,"0"0"-66"0"0,0 0 49 0 0,0 0 119 0 0,0 0-43 0 0,0 0-260 0 0,0 0-366 0 0,0 0-340 0 0,0 0-243 0 0,0 0-149 0 0,0 0-76 0 0,0 0-13 0 0,0 0-7 0 0,63-15 3319 0 0,-12 0-3333 0 0,0 3-1 0 0,2 2 0 0 0,-1 2 1 0 0,1 2-1 0 0,28 2-436 0 0,9 15 51 0 0,-123-25 1129 0 0,-123-126-976 0 0,116 107-332 0 0,61 42-8541 0 0,-8-3 1664 0 0,-3 1-4599 0 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42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34 534 0 0 0,'0'0'579'0'0,"0"0"276"0"0,0 0 116 0 0,0 0 65 0 0,-5 0 49 0 0,-11 0-205 0 0,4 0 2941 0 0,12 0-2592 0 0,0 0-71 0 0,0 0-131 0 0,0 0-84 0 0,0 0-95 0 0,0 0-58 0 0,0 0-17 0 0,0 0-71 0 0,0 0-74 0 0,0 0-83 0 0,0 0-79 0 0,0 0-74 0 0,0 0-67 0 0,0 0-50 0 0,22 4 1019 0 0,235-7 1872 0 0,-227 2-2976 0 0,-32 1-4329 0 0,6 3-10859 0 0,-1-2 13390 0 0,-1-1-1625 0 0</inkml:trace>
  <inkml:trace contextRef="#ctx0" brushRef="#br0" timeOffset="1181.957">459 11 0 0 0,'0'0'1332'0'0,"0"0"249"0"0,0 0 127 0 0,0 0 176 0 0,0 0 139 0 0,0 0 26 0 0,0 0-158 0 0,0 0-356 0 0,0 0-427 0 0,0 0-280 0 0,0 0-149 0 0,0 0-55 0 0,-1 7 12 0 0,-1 11-201 0 0,0 0-1 0 0,2 0 1 0 0,0 0-1 0 0,1 0 1 0 0,0 0-1 0 0,2-1 0 0 0,0 1 1 0 0,4 9-435 0 0,34 109 1090 0 0,36 158-248 0 0,-68-164-704 0 0,13 57-17 0 0,-22-186-59 0 0,0 0-34 0 0,0 1 1 0 0,0-1-1 0 0,0 0 1 0 0,0 1 0 0 0,1-1-1 0 0,-1 0 1 0 0,0 0-1 0 0,0 0 1 0 0,1 1 0 0 0,-1-1-1 0 0,1 0 1 0 0,-1 0-1 0 0,1 0 1 0 0,-1 0-1 0 0,1 1 1 0 0,0-1 0 0 0,0 0-1 0 0,-1 0 1 0 0,1-1-1 0 0,0 1 1 0 0,0 0 0 0 0,0 0-1 0 0,0 0 1 0 0,0 0-1 0 0,0-1 1 0 0,0 1-1 0 0,1-1 1 0 0,-1 1 0 0 0,0-1-1 0 0,0 1 1 0 0,0-1-1 0 0,0 1 1 0 0,1-1 0 0 0,-1 0-29 0 0,7-32 897 0 0,112-499 79 0 0,-22 212-888 0 0,-81 234-197 0 0,-17 84-51 0 0,0 1-133 0 0,0 0-173 0 0,0 0-199 0 0,-2 27-2180 0 0,-7 23-2315 0 0,6-18-3160 0 0,2-19-202 0 0</inkml:trace>
  <inkml:trace contextRef="#ctx0" brushRef="#br0" timeOffset="1673.948">899 748 8906 0 0,'0'0'1392'0'0,"0"0"-562"0"0,0 0-274 0 0,0 0 233 0 0,0 0 300 0 0,0 0 143 0 0,0 0-17 0 0,0 0-160 0 0,0 0-131 0 0,0 0-101 0 0,0 0-99 0 0,0 0-87 0 0,0 0-82 0 0,10-2-39 0 0,33-7-17 0 0,10-32 854 0 0,-42 27-1196 0 0,-7 9-103 0 0,-1 1 0 0 0,0 0 0 0 0,0-1 1 0 0,0 0-1 0 0,0 0 0 0 0,-1 1 0 0 0,0-1 1 0 0,0-1-1 0 0,0 1 0 0 0,-1 0 0 0 0,0 0 1 0 0,0-1-1 0 0,0 1 0 0 0,0-1 0 0 0,-1-4-54 0 0,0 8-3 0 0,0 0-1 0 0,0-1 1 0 0,0 1-1 0 0,-1 0 0 0 0,1 0 1 0 0,-1 0-1 0 0,0 0 0 0 0,1-1 1 0 0,-1 1-1 0 0,0 0 0 0 0,0 0 1 0 0,0 0-1 0 0,0 1 0 0 0,-1-1 1 0 0,1 0-1 0 0,-1 0 0 0 0,1 1 1 0 0,-1-1-1 0 0,1 1 0 0 0,-1-1 1 0 0,0 1-1 0 0,0 0 0 0 0,1-1 1 0 0,-1 1-1 0 0,0 0 0 0 0,0 0 1 0 0,0 0-1 0 0,0 1 0 0 0,-1-1 1 0 0,1 0-1 0 0,0 1 0 0 0,0 0 1 0 0,0-1-1 0 0,-1 1 0 0 0,1 0 1 0 0,0 0-1 0 0,0 0 0 0 0,-1 0 4 0 0,-9 2-20 0 0,1 0 1 0 0,0 1-1 0 0,-1 0 0 0 0,1 1 0 0 0,0 0 0 0 0,1 0 0 0 0,-1 1 0 0 0,1 1 0 0 0,0 0 0 0 0,0 0 0 0 0,1 1 0 0 0,0 0 0 0 0,0 1 0 0 0,0 0 0 0 0,1 0 0 0 0,0 1 0 0 0,1 0 0 0 0,0 0 0 0 0,0 1 0 0 0,1-1 0 0 0,1 2 0 0 0,-1-1 0 0 0,2 1 0 0 0,-1-1 0 0 0,1 1 0 0 0,1 0 0 0 0,0 1 0 0 0,1-1 0 0 0,0 1 1 0 0,0-1-1 0 0,2 1 0 0 0,-1-1 0 0 0,1 1 0 0 0,2 9 20 0 0,-1-16 10 0 0,0 0 0 0 0,0-1 1 0 0,0 1-1 0 0,1-1 0 0 0,-1 0 0 0 0,1 1 1 0 0,0-1-1 0 0,1 0 0 0 0,-1 0 1 0 0,1 0-1 0 0,0-1 0 0 0,-1 1 0 0 0,2 0 1 0 0,-1-1-1 0 0,0 0 0 0 0,1 0 1 0 0,-1 0-1 0 0,1 0 0 0 0,0-1 1 0 0,0 1-1 0 0,0-1 0 0 0,0 0 0 0 0,1 0 1 0 0,-1-1-1 0 0,0 1 0 0 0,1-1-10 0 0,6 3-18 0 0,0-1-1 0 0,0-1 0 0 0,0 0 1 0 0,0 0-1 0 0,0-1 1 0 0,1-1-1 0 0,-1 0 0 0 0,0 0 1 0 0,0-1-1 0 0,7-2 19 0 0,67-39-2684 0 0,-34-1-2734 0 0,-7 7-4588 0 0,-31 25 4785 0 0</inkml:trace>
  <inkml:trace contextRef="#ctx0" brushRef="#br0" timeOffset="1911.469">1387 608 5057 0 0,'0'0'2846'0'0,"0"0"-712"0"0,0 0-400 0 0,0 0-43 0 0,0 0-90 0 0,0 0-230 0 0,0 0-251 0 0,0 0-233 0 0,0 0-173 0 0,0 0-150 0 0,-26 34-128 0 0,-81 108-111 0 0,52-61 46 0 0,15 5-196 0 0,34-47-3241 0 0,6-38 1658 0 0,0-1-298 0 0,0 0-255 0 0,1-6-4272 0 0,-1-3 2931 0 0,-1 2 537 0 0,1-1 2180 0 0</inkml:trace>
  <inkml:trace contextRef="#ctx0" brushRef="#br0" timeOffset="2076.007">1148 582 9546 0 0,'0'0'2893'0'0,"0"0"-585"0"0,0 0-527 0 0,0 0-352 0 0,0 0-321 0 0,0 0-286 0 0,0 0-179 0 0,0 0-78 0 0,0 0-29 0 0,0 0-8 0 0,0 0-61 0 0,0 0-61 0 0,0 0-44 0 0,5 24-44 0 0,19 75-6 0 0,10-32 300 0 0,-20-51-407 0 0,64 94 487 0 0,5-17-596 0 0,-76-85-635 0 0,3 3 403 0 0,-6-9-4250 0 0,0-1-4045 0 0,-4-1-2546 0 0</inkml:trace>
  <inkml:trace contextRef="#ctx0" brushRef="#br0" timeOffset="4298.635">1569 980 0 0 0,'0'0'369'0'0,"0"0"534"0"0,0 0 73 0 0,0 0-10 0 0,0 0 45 0 0,0 0 113 0 0,-1 5 87 0 0,-5 15 84 0 0,17-8 4427 0 0,21-9-2209 0 0,-31-3-3409 0 0,8-2 281 0 0,1 0-1 0 0,-1-1 1 0 0,0 0 0 0 0,0-1-1 0 0,0 0 1 0 0,-1 0-1 0 0,1-1 1 0 0,-1 0-1 0 0,0-1 1 0 0,0 0 0 0 0,5-5-385 0 0,22-20 553 0 0,-2-1 1 0 0,-1-2-1 0 0,-1-1 1 0 0,-2-1-1 0 0,16-29-553 0 0,1 2 316 0 0,-25 34-245 0 0,0-1 0 0 0,-2 0 0 0 0,-2-2 1 0 0,-1 0-1 0 0,-1-1 0 0 0,-2-1 0 0 0,-1 0 0 0 0,-2-1 0 0 0,-1 0 0 0 0,-2 0 1 0 0,-1-1-1 0 0,-2 1 0 0 0,-1-2 0 0 0,-2-9-71 0 0,-2 38-8 0 0,0-1 0 0 0,0 1 0 0 0,-1-1-1 0 0,0 1 1 0 0,0 0 0 0 0,-1 0 0 0 0,0 0 0 0 0,0 0 0 0 0,-1 0-1 0 0,0 1 1 0 0,0-1 0 0 0,-2 0 8 0 0,5 6-17 0 0,-1 0 1 0 0,0-1-1 0 0,0 1 1 0 0,0 0-1 0 0,0 0 0 0 0,0 0 1 0 0,0 0-1 0 0,0 1 0 0 0,-1-1 1 0 0,1 0-1 0 0,0 1 0 0 0,-1 0 1 0 0,0 0-1 0 0,1-1 1 0 0,-1 2-1 0 0,0-1 0 0 0,1 0 1 0 0,-1 0-1 0 0,0 1 0 0 0,0-1 1 0 0,0 1-1 0 0,1 0 0 0 0,-1 0 1 0 0,0 0-1 0 0,0 1 1 0 0,0-1-1 0 0,0 0 0 0 0,1 1 1 0 0,-1 0-1 0 0,0 0 0 0 0,1 0 1 0 0,-1 0-1 0 0,0 0 1 0 0,1 0-1 0 0,-1 1 0 0 0,1-1 1 0 0,-1 2 16 0 0,-11 7-18 0 0,1 0 1 0 0,0 1-1 0 0,1 1 1 0 0,0 1-1 0 0,1-1 1 0 0,0 2-1 0 0,1-1 1 0 0,0 1-1 0 0,2 1 1 0 0,-1 0 0 0 0,2 0-1 0 0,0 1 1 0 0,1 0-1 0 0,0 1 18 0 0,-9 29 13 0 0,3 1-1 0 0,1 0 0 0 0,3 1 1 0 0,0 17-13 0 0,4-37 9 0 0,2 1 0 0 0,2-1 0 0 0,0 1 1 0 0,2-1-1 0 0,1 0 0 0 0,1 1 0 0 0,1-1 0 0 0,8 21-9 0 0,-12-43 24 0 0,0-1-1 0 0,1 1 1 0 0,0 0-1 0 0,0 0 0 0 0,1-1 1 0 0,0 1-1 0 0,0-1 1 0 0,0 0-1 0 0,0 0 0 0 0,1 0 1 0 0,0 0-1 0 0,0-1 1 0 0,0 1-1 0 0,1-1 1 0 0,-1 0-1 0 0,1 0 0 0 0,0-1 1 0 0,0 1-1 0 0,0-1 1 0 0,1 0-1 0 0,-1-1 0 0 0,1 1 1 0 0,0-1-1 0 0,-1 0 1 0 0,7 1-24 0 0,1-6 64 0 0,0 0 0 0 0,0-1-1 0 0,0 0 1 0 0,-1-1 0 0 0,0 0 0 0 0,0-1 0 0 0,0 0 0 0 0,0-1 0 0 0,-1 0 0 0 0,0-1 0 0 0,-1-1 0 0 0,1 1 0 0 0,-2-2 0 0 0,1 1 0 0 0,-1-1 0 0 0,-1-1-1 0 0,0 0 1 0 0,0-1-64 0 0,50-49 133 0 0,-7 14-115 0 0,-49 48-24 0 0,-1 0 1 0 0,0 0-1 0 0,1-1 0 0 0,-1 1 0 0 0,0 0 0 0 0,0 1 0 0 0,0-1 0 0 0,0 0 0 0 0,0 0 1 0 0,0 0-1 0 0,0 0 0 0 0,0 1 0 0 0,0-1 0 0 0,-1 1 0 0 0,1-1 0 0 0,0 0 0 0 0,-1 1 1 0 0,1-1-1 0 0,-1 1 0 0 0,0-1 0 0 0,1 1 0 0 0,-1-1 0 0 0,0 1 0 0 0,0 0 0 0 0,0-1 1 0 0,0 1-1 0 0,0-1 0 0 0,-1 1 0 0 0,1-1 0 0 0,0 1 0 0 0,-1-1 0 0 0,1 1 6 0 0,0 130 90 0 0,1-131-87 0 0,-1 1 0 0 0,0 0 0 0 0,1-1 0 0 0,-1 1 1 0 0,1-1-1 0 0,0 1 0 0 0,-1-1 0 0 0,1 1 1 0 0,0-1-1 0 0,0 0 0 0 0,0 1 0 0 0,0-1 0 0 0,0 0 1 0 0,0 0-1 0 0,1 1 0 0 0,-1-1 0 0 0,0 0 0 0 0,1 0 1 0 0,-1 0-1 0 0,0-1 0 0 0,1 1 0 0 0,-1 0 0 0 0,1 0 1 0 0,-1-1-1 0 0,1 1 0 0 0,0-1 0 0 0,-1 0 1 0 0,1 1-1 0 0,0-1 0 0 0,-1 0 0 0 0,1 0 0 0 0,0 0 1 0 0,-1 0-1 0 0,1 0 0 0 0,-1 0 0 0 0,1 0 0 0 0,0-1 1 0 0,-1 1-1 0 0,1-1 0 0 0,1 0-3 0 0,62-29 280 0 0,153-138-27 0 0,-179 153-394 0 0,-37 48 41 0 0,-7 140 196 0 0,20-136-434 0 0,-15-37-1226 0 0,1 2 4135 0 0,-1-1-5317 0 0,0-1-3953 0 0,0 0-2592 0 0,0 0 384 0 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49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41 0 0 0,'0'0'1059'0'0,"0"0"771"0"0,0 0 177 0 0,0 0 62 0 0,0 0 39 0 0,0 0-140 0 0,0 0-268 0 0,0 0-279 0 0,0 0-289 0 0,0 0-251 0 0,0 0-150 0 0,0 0-140 0 0,0 0-111 0 0,-2-1-73 0 0,2 0-386 0 0,0 1 0 0 0,-1 0 1 0 0,1-1-1 0 0,-1 1 0 0 0,1 0 0 0 0,0-1 0 0 0,-1 1 1 0 0,1 0-1 0 0,-1 0 0 0 0,1 0 0 0 0,0-1 0 0 0,-1 1 1 0 0,1 0-1 0 0,-1 0 0 0 0,1 0 0 0 0,-1 0 0 0 0,1 0 1 0 0,-1 0-1 0 0,1 0 0 0 0,-1 0 0 0 0,1 0 0 0 0,-1 0 1 0 0,1 0-1 0 0,-1 0 0 0 0,1 0 0 0 0,0 0 0 0 0,-1 0 1 0 0,1 1-1 0 0,-1-1 0 0 0,1 0 0 0 0,-1 0 0 0 0,1 1 1 0 0,0-1-1 0 0,-1 0 0 0 0,1 0 0 0 0,-1 1 0 0 0,1-1 1 0 0,0 0-1 0 0,-1 1 0 0 0,1-1 0 0 0,0 1 0 0 0,0-1 1 0 0,-1 0-1 0 0,1 1 0 0 0,0-1 0 0 0,0 1 0 0 0,0-1 1 0 0,-1 0-1 0 0,1 1 0 0 0,0-1 0 0 0,0 1 0 0 0,0-1 1 0 0,0 1-1 0 0,0-1 0 0 0,0 1 0 0 0,0 0-21 0 0,-3 4-28 0 0,-14 25 568 0 0,1 1 0 0 0,1 0 0 0 0,2 2 0 0 0,2-1 0 0 0,-2 9-540 0 0,-4 12 489 0 0,2-4-203 0 0,2 2 1 0 0,2 0-1 0 0,2 0 1 0 0,2 1-1 0 0,3 0 1 0 0,2 0-1 0 0,3 30-286 0 0,2-62 116 0 0,1-1 0 0 0,1 0 0 0 0,0 0 0 0 0,2-1 0 0 0,0 1 0 0 0,1-1 0 0 0,0-1 0 0 0,2 1 0 0 0,0-2-1 0 0,1 1 1 0 0,0-1 0 0 0,2-1-116 0 0,69 52 1078 0 0,-73-80-6509 0 0,-4-6-5507 0 0,-3 15 101 0 0</inkml:trace>
  <inkml:trace contextRef="#ctx0" brushRef="#br0" timeOffset="5660.056">221 487 0 0 0,'0'0'1167'0'0,"0"0"377"0"0,0 0 113 0 0,0 0 90 0 0,0 0 8 0 0,0 0-112 0 0,0 0-203 0 0,0 0-265 0 0,0 0-210 0 0,0 0-131 0 0,0 0-71 0 0,0 0-20 0 0,-3 2-18 0 0,-10 8-29 0 0,10-7-32 0 0,3-3-31 0 0,0 0-32 0 0,0 0-24 0 0,5-4 4045 0 0,2-4-3765 0 0,131-231 354 0 0,-70 162-1196 0 0,-68 77-24 0 0,0 1 1 0 0,0-1 0 0 0,0 1-1 0 0,0-1 1 0 0,0 0 0 0 0,0 1-1 0 0,0-1 1 0 0,0 1 0 0 0,0-1-1 0 0,0 0 1 0 0,0 1 0 0 0,0-1-1 0 0,0 0 1 0 0,0 1 0 0 0,0-1-1 0 0,1 1 1 0 0,-1-1 0 0 0,0 0-1 0 0,0 1 1 0 0,1-1 0 0 0,-1 0 0 0 0,0 0-1 0 0,0 1 1 0 0,1-1 0 0 0,-1 0-1 0 0,0 1 1 0 0,0-1 0 0 0,1 0-1 0 0,-1 0 1 0 0,1 0 0 0 0,-1 1-1 0 0,0-1 1 0 0,1 0 0 0 0,-1 0-1 0 0,0 0 1 0 0,1 0 0 0 0,-1 0-1 0 0,1 0 1 0 0,-1 0 0 0 0,0 0-1 0 0,1 0 1 0 0,-1 0 0 0 0,0 0-1 0 0,1 0 1 0 0,-1 0 0 0 0,1 0 0 0 0,-1 0-1 0 0,0 0 1 0 0,1 0 0 0 0,-1 0-1 0 0,1 0 1 0 0,-1-1 0 0 0,0 1-1 0 0,1 0 1 0 0,-1 0 0 0 0,0 0-1 0 0,0-1 1 0 0,1 1 0 0 0,-1 0-1 0 0,0-1 1 0 0,1 1 0 0 0,-1 0-1 0 0,0-1 9 0 0,-13 193-12 0 0,13-191 15 0 0,0 0-1 0 0,0 0 0 0 0,0 1 1 0 0,-1-1-1 0 0,1 0 0 0 0,1 0 0 0 0,-1 0 1 0 0,0 0-1 0 0,0 1 0 0 0,0-1 1 0 0,0 0-1 0 0,1 0 0 0 0,-1 0 0 0 0,1 0 1 0 0,-1 0-1 0 0,1 0 0 0 0,-1 0 1 0 0,1 0-1 0 0,0 0 0 0 0,-1 0 0 0 0,1 0 1 0 0,0 0-1 0 0,0 0 0 0 0,-1 0 1 0 0,1 0-1 0 0,0-1 0 0 0,0 1 0 0 0,0 0 1 0 0,0-1-1 0 0,0 1 0 0 0,0-1 1 0 0,0 1-1 0 0,1-1 0 0 0,-1 1 0 0 0,0-1 1 0 0,0 0-1 0 0,0 0 0 0 0,0 1 1 0 0,1-1-1 0 0,-1 0 0 0 0,0 0 0 0 0,0 0 1 0 0,0 0-1 0 0,0 0 0 0 0,1-1 1 0 0,-1 1-1 0 0,1-1-2 0 0,50-29 222 0 0,50-112-53 0 0,-50 47-113 0 0,-52 94-52 0 0,0 1-20 0 0,0 0-6 0 0,0 0-48 0 0,0 0-14 0 0,0 19-92 0 0,-22 124 205 0 0,21-54-3136 0 0,5-83-518 0 0,9-5-6135 0 0,-9-1 5965 0 0,-2 0-1635 0 0</inkml:trace>
  <inkml:trace contextRef="#ctx0" brushRef="#br0" timeOffset="5947.022">757 336 0 0 0,'0'0'1828'0'0,"0"0"106"0"0,0 0 133 0 0,0 0 59 0 0,0 0-103 0 0,0 0-300 0 0,0 0-356 0 0,0 0-308 0 0,0 0-187 0 0,0 0-121 0 0,0 0-77 0 0,0 0-41 0 0,-8 22-42 0 0,-23 68 6 0 0,30-90-574 0 0,0 0-1 0 0,1 1 0 0 0,-1-1 0 0 0,0 1 1 0 0,1-1-1 0 0,-1 0 0 0 0,1 1 1 0 0,-1-1-1 0 0,1 1 0 0 0,-1 0 1 0 0,1-1-1 0 0,0 1 0 0 0,-1-1 1 0 0,1 1-1 0 0,0 0 0 0 0,-1-1 1 0 0,1 1-1 0 0,0 0 0 0 0,0-1 0 0 0,-1 1 1 0 0,1 0-1 0 0,0-1 0 0 0,0 1 1 0 0,0 0-1 0 0,0-1 0 0 0,0 1 1 0 0,0 0-1 0 0,0 0 0 0 0,0-1 1 0 0,0 1-1 0 0,0 0 0 0 0,1-1 0 0 0,-1 1 1 0 0,0 0-1 0 0,0-1 0 0 0,1 1 1 0 0,-1 0-1 0 0,0-1 0 0 0,1 1 1 0 0,-1-1-1 0 0,1 1 0 0 0,-1 0 1 0 0,1-1-1 0 0,-1 1 0 0 0,1-1 0 0 0,-1 1 1 0 0,1-1-1 0 0,-1 0 0 0 0,1 1 1 0 0,0-1-1 0 0,-1 0 0 0 0,1 1 1 0 0,-1-1-1 0 0,1 0 0 0 0,0 0 1 0 0,0 1-1 0 0,-1-1 0 0 0,1 0 1 0 0,0 0-1 0 0,-1 0 0 0 0,1 0 0 0 0,0 0-22 0 0,4 0 446 0 0,4-1-242 0 0,1 0 0 0 0,-1 0 0 0 0,1-1 0 0 0,-1-1 0 0 0,0 1 0 0 0,0-2 0 0 0,0 1 0 0 0,0-1-1 0 0,-1 0 1 0 0,1-1 0 0 0,-1 0 0 0 0,0-1 0 0 0,-1 1 0 0 0,1-1 0 0 0,-1-1 0 0 0,0 1 0 0 0,-1-1 0 0 0,1-1 0 0 0,-1 1 0 0 0,-1-1 0 0 0,0 0 0 0 0,0 0 0 0 0,4-9-204 0 0,4-45 124 0 0,-41 58-2536 0 0,-60 41-8291 0 0,72-27 5692 0 0,3-2-1752 0 0</inkml:trace>
  <inkml:trace contextRef="#ctx0" brushRef="#br0" timeOffset="6467.208">131 704 0 0 0,'0'0'2038'0'0,"0"0"-104"0"0,0 0-126 0 0,0 0 10 0 0,0 0-35 0 0,0 0-159 0 0,0 0-209 0 0,0 0-184 0 0,0 0-140 0 0,0 0-75 0 0,0 0-16 0 0,0 0-66 0 0,0 0-83 0 0,26-6-67 0 0,170-39 916 0 0,124-11-266 0 0,-88 5-4028 0 0,-207 47-192 0 0,-14 4-2693 0 0,-10 0 4486 0 0,-1 0-3144 0 0,0 0 98 0 0,0 0 1606 0 0</inkml:trace>
  <inkml:trace contextRef="#ctx0" brushRef="#br0" timeOffset="12966.339">537 822 0 0 0,'0'0'1484'0'0,"0"0"11"0"0,0 0-28 0 0,0 0-48 0 0,0 0-10 0 0,0 0 4 0 0,0 0 27 0 0,4-5 23 0 0,10-15-22 0 0,-21 35 6361 0 0,-4 25-7300 0 0,2-10-168 0 0,-31 133 330 0 0,21-80-256 0 0,37-150 1511 0 0,60-145-1656 0 0,-45 145-187 0 0,-33 67-83 0 0,0 0 8 0 0,0 0-14 0 0,0 0-16 0 0,0 0-26 0 0,0 0 10 0 0,16 36-86 0 0,22 78 336 0 0,-38-113-200 0 0,0-1-1 0 0,0 1 0 0 0,0 0 0 0 0,0 0 0 0 0,1 0 1 0 0,-1-1-1 0 0,0 1 0 0 0,0 0 0 0 0,1 0 1 0 0,-1-1-1 0 0,0 1 0 0 0,1 0 0 0 0,-1-1 0 0 0,1 1 1 0 0,-1 0-1 0 0,1-1 0 0 0,-1 1 0 0 0,1 0 1 0 0,-1-1-1 0 0,1 1 0 0 0,-1-1 0 0 0,1 1 0 0 0,0-1 1 0 0,-1 0-1 0 0,1 1 0 0 0,0-1 0 0 0,0 1 1 0 0,-1-1-1 0 0,1 0 0 0 0,0 0 0 0 0,0 0 0 0 0,-1 1 1 0 0,1-1-1 0 0,0 0 0 0 0,0 0 0 0 0,0 0 0 0 0,-1 0 1 0 0,1 0-1 0 0,0 0 0 0 0,0 0 0 0 0,0-1 1 0 0,-1 1-1 0 0,1 0 0 0 0,0 0 0 0 0,0-1 0 0 0,-1 1 1 0 0,1 0-1 0 0,0-1 0 0 0,-1 1 0 0 0,1 0 1 0 0,0-1-1 0 0,-1 1 0 0 0,1-1 0 0 0,-1 0 0 0 0,1 1 1 0 0,0-1-1 0 0,-1 1 0 0 0,1-1 0 0 0,-1 0 1 0 0,0 1-1 0 0,1-1 0 0 0,-1 0 0 0 0,0 0 0 0 0,1 1 1 0 0,-1-1-1 0 0,0 0 0 0 0,0 0-4 0 0,88-145 197 0 0,-30 76-198 0 0,-49 103-128 0 0,-6 197 677 0 0,3-212-520 0 0,1-11-2870 0 0,1-5-3006 0 0,1-5-4425 0 0,-5 2 3385 0 0</inkml:trace>
  <inkml:trace contextRef="#ctx0" brushRef="#br0" timeOffset="14778.124">712 597 0 0 0,'0'0'253'0'0,"0"0"573"0"0,0 0 167 0 0,0 0-2 0 0,0 0-45 0 0,0 0-59 0 0,0 0-94 0 0,11 0-89 0 0,87 0 4481 0 0,-14-10-1533 0 0,126 6-794 0 0,-158 0-2543 0 0,-52 4-293 0 0,0 0-11 0 0,29-4 321 0 0,-22 4-1556 0 0,2-3 3806 0 0,-4 1-2251 0 0,1 1-3387 0 0,2 0-9811 0 0,-8 1 8333 0 0</inkml:trace>
  <inkml:trace contextRef="#ctx0" brushRef="#br0" timeOffset="24356.793">1244 108 0 0 0,'0'0'1019'0'0,"0"0"455"0"0,0 0 87 0 0,0 0-59 0 0,0 0-77 0 0,0 0-59 0 0,0 0-6 0 0,0 0-2 0 0,0 0-56 0 0,0 0-109 0 0,0 0-115 0 0,0 0-130 0 0,0 0-129 0 0,0 0-68 0 0,0 0-78 0 0,0 0-47 0 0,0 0-45 0 0,-2 16 2185 0 0,-54 63-1170 0 0,-158 179-562 0 0,169-199-694 0 0,26-30 124 0 0,18-28-420 0 0,1-1-17 0 0,0 0 9 0 0,-14 17-484 0 0,14-16 130 0 0,0-1-126 0 0,0 0-156 0 0,5 0-1302 0 0,12-1-8496 0 0,-10-2-75 0 0</inkml:trace>
  <inkml:trace contextRef="#ctx0" brushRef="#br0" timeOffset="25007.956">1266 266 0 0 0,'0'0'424'0'0,"0"0"886"0"0,0 0 366 0 0,0 0 312 0 0,0 0 158 0 0,0 0-119 0 0,0 0-278 0 0,0 0-360 0 0,0 0-268 0 0,0 0-148 0 0,0 0-93 0 0,0 0-55 0 0,0 0-48 0 0,3-2-53 0 0,9 4 2736 0 0,-19 24-1595 0 0,-56 80-1181 0 0,36-43-528 0 0,63-64 866 0 0,-10-8-787 0 0,68-35-19 0 0,-91 39-2679 0 0,-3-1-4047 0 0,1-2-4827 0 0,1 4 6000 0 0</inkml:trace>
  <inkml:trace contextRef="#ctx0" brushRef="#br0" timeOffset="25320.791">1463 237 3649 0 0,'0'0'1971'0'0,"0"0"-245"0"0,0 0-42 0 0,0 0 66 0 0,0 0-75 0 0,0 0-202 0 0,0 0-239 0 0,0 0-193 0 0,0 0-106 0 0,0 0-62 0 0,0 0-60 0 0,0 0-73 0 0,0 0-77 0 0,-11 16-27 0 0,-36 52-34 0 0,13 14 1559 0 0,-39 97-1323 0 0,40-116-1464 0 0,35-53-3240 0 0,12-16-8531 0 0,-10 2 4822 0 0</inkml:trace>
  <inkml:trace contextRef="#ctx0" brushRef="#br0" timeOffset="26553.62">1314 1 0 0 0,'0'0'580'0'0,"0"0"768"0"0,0 0 235 0 0,0 0-82 0 0,0 0-152 0 0,0 0-96 0 0,0 0-21 0 0,0 0 49 0 0,0 0 21 0 0,0 0-60 0 0,4-1-78 0 0,-1 1-956 0 0,-1 1 0 0 0,1-1 0 0 0,0 0 0 0 0,-1 1 0 0 0,1-1 0 0 0,-1 1 0 0 0,0 0-1 0 0,1-1 1 0 0,-1 1 0 0 0,1 1 0 0 0,-1-1 0 0 0,0 0 0 0 0,0 0 0 0 0,0 1 0 0 0,0-1 0 0 0,0 1 0 0 0,0 0 0 0 0,0 0 0 0 0,0 0 0 0 0,-1 0 0 0 0,1 0 0 0 0,-1 0 0 0 0,1 0-1 0 0,-1 0 1 0 0,1 2-208 0 0,9 16 308 0 0,-1 1-1 0 0,-1 1 0 0 0,-1-1 1 0 0,-1 1-1 0 0,0 1 1 0 0,-2-1-1 0 0,-1 1 0 0 0,-1 0 1 0 0,0 0-1 0 0,-2 0 0 0 0,-1 3-307 0 0,8 58 155 0 0,2 181-171 0 0,-14-241 49 0 0,-2-1 1 0 0,0 1 0 0 0,-2-1-1 0 0,0-1 1 0 0,-2 1-1 0 0,-1-1 1 0 0,0-1 0 0 0,-1 0-1 0 0,-2-1 1 0 0,0 0 0 0 0,-1-1-1 0 0,-1-1 1 0 0,0 0-1 0 0,-5 2-33 0 0,17-15 11 0 0,-157 128 357 0 0,125-108-346 0 0,34-22-2367 0 0,8-19-10344 0 0,-1 15 4299 0 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2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53 324 14075 0 0,'0'0'3226'0'0,"0"0"-1640"0"0,0 0-691 0 0,0 0-34 0 0,0 0 27 0 0,0 0-61 0 0,0 0-173 0 0,0 0-220 0 0,0 0-144 0 0,0 0-80 0 0,0 0-20 0 0,0 0 3 0 0,1 27-22 0 0,4 85-46 0 0,0 179 357 0 0,-4-287-450 0 0,-1 0 0 0 0,1 1 0 0 0,-1-1 0 0 0,0 0 0 0 0,-1 1 0 0 0,1-1 0 0 0,-1 0 0 0 0,0 1 0 0 0,0-1 0 0 0,0 0 0 0 0,-1 0 0 0 0,1 0 0 0 0,-1 0 0 0 0,0 0 0 0 0,0 0 0 0 0,0-1 0 0 0,-1 1 0 0 0,1-1 0 0 0,-1 1 0 0 0,0-1 0 0 0,0 0 0 0 0,-3 3-32 0 0,4-7 30 0 0,0 0 1 0 0,1 0-1 0 0,-1 0 0 0 0,0 0 0 0 0,0-1 1 0 0,1 1-1 0 0,-1 0 0 0 0,1-1 1 0 0,-1 1-1 0 0,1-1 0 0 0,-1 1 1 0 0,1-1-1 0 0,0 0 0 0 0,0 1 1 0 0,0-1-1 0 0,0 0 0 0 0,0 0 1 0 0,0 0-1 0 0,0 0 0 0 0,1 0 1 0 0,-1 0-1 0 0,1 0 0 0 0,0 0 1 0 0,-1 0-1 0 0,1 0 0 0 0,0 0 1 0 0,0 0-1 0 0,0-1 0 0 0,0 1 1 0 0,1 0-1 0 0,-1 0 0 0 0,0 0 1 0 0,1 0-1 0 0,0 0 0 0 0,-1 0 1 0 0,1 0-1 0 0,0 0-30 0 0,-1-6 63 0 0,4-19-42 0 0,1 0-1 0 0,1 0 0 0 0,2 1 0 0 0,0 0 0 0 0,2 0 0 0 0,0 1 0 0 0,2 0 0 0 0,1 1 0 0 0,1 0 1 0 0,1 1-1 0 0,1 1 0 0 0,17-19-20 0 0,-5 4 30 0 0,1 2 1 0 0,2 1 0 0 0,1 2 0 0 0,1 0-1 0 0,2 3 1 0 0,1 1 0 0 0,21-12-31 0 0,-54 38 12 0 0,1-1 1 0 0,0 0-1 0 0,0 1 1 0 0,1 0-1 0 0,-1 0 1 0 0,0 1-1 0 0,1-1 1 0 0,-1 1-1 0 0,1 0 1 0 0,0 0-1 0 0,-1 0 1 0 0,1 0-1 0 0,0 1 1 0 0,-1 0-1 0 0,1 0 1 0 0,4 1-13 0 0,-6 1 12 0 0,-1 1 1 0 0,1 0 0 0 0,-1 0-1 0 0,0-1 1 0 0,0 1 0 0 0,0 1-1 0 0,0-1 1 0 0,0 0 0 0 0,-1 0 0 0 0,1 1-1 0 0,-1-1 1 0 0,0 1 0 0 0,0-1-1 0 0,0 1 1 0 0,-1-1 0 0 0,1 1-1 0 0,-1 0 1 0 0,0-1 0 0 0,0 1 0 0 0,0 0-1 0 0,-1 0-12 0 0,1 16 63 0 0,-2 1 0 0 0,0-1-1 0 0,-2 1 1 0 0,0-1-1 0 0,-1 0 1 0 0,-1-1 0 0 0,-1 1-1 0 0,0-1 1 0 0,-2 0-1 0 0,0-1 1 0 0,-1 0 0 0 0,-1 0-1 0 0,0-1 1 0 0,-2-1-1 0 0,0 0 1 0 0,0-1 0 0 0,-4 2-63 0 0,11-11-37 0 0,1-1 1 0 0,-2 0 0 0 0,1-1 0 0 0,0 1 0 0 0,-1-1-1 0 0,0-1 1 0 0,0 1 0 0 0,0-1 0 0 0,0 0 0 0 0,-1-1-1 0 0,1 0 1 0 0,-1 0 0 0 0,1 0 0 0 0,-1-1 0 0 0,0 0-1 0 0,1-1 1 0 0,-1 0 0 0 0,0 0 0 0 0,0 0 0 0 0,1-1-1 0 0,-4-1 37 0 0,7 1-159 0 0,1-1 0 0 0,-1 1-1 0 0,1-1 1 0 0,0 0 0 0 0,-1 0 0 0 0,1 0-1 0 0,0 0 1 0 0,1 0 0 0 0,-1-1-1 0 0,0 1 1 0 0,0-1 0 0 0,1 0-1 0 0,0 0 1 0 0,0 0 0 0 0,0 0 0 0 0,0 0-1 0 0,0 0 1 0 0,0-1 0 0 0,1 1-1 0 0,-1-1 1 0 0,1 1 0 0 0,0-1 0 0 0,0 1-1 0 0,1-1 1 0 0,-1 0 0 0 0,1 1-1 0 0,0-1 1 0 0,-1 0 0 0 0,2-2 159 0 0,-1-1-737 0 0,0 0 1 0 0,0 1-1 0 0,1-1 0 0 0,0 0 1 0 0,0 1-1 0 0,1-1 1 0 0,0 1-1 0 0,0 0 1 0 0,0-1-1 0 0,1 1 0 0 0,0 0 1 0 0,0 0-1 0 0,1 1 1 0 0,0-1-1 0 0,0 1 1 0 0,1-2 736 0 0,17-14-8625 0 0,-13 16 5431 0 0</inkml:trace>
  <inkml:trace contextRef="#ctx0" brushRef="#br0" timeOffset="470.113">401 438 0 0 0,'0'0'347'0'0,"0"0"1377"0"0,0 0 471 0 0,0 0 188 0 0,0 0 22 0 0,0 0-107 0 0,0 0-167 0 0,0 0-225 0 0,0 0-230 0 0,0 0-206 0 0,0 0-181 0 0,0 0-163 0 0,32 8-143 0 0,98 23-140 0 0,-61-36 275 0 0,-59 0-887 0 0,10-3-47 0 0,0-1 0 0 0,-1-1 1 0 0,0-1-1 0 0,0-1 0 0 0,-1 0 0 0 0,-1-1 0 0 0,0-1 0 0 0,0 0 0 0 0,-2-2 0 0 0,0 0 1 0 0,-1 0-1 0 0,0-1 0 0 0,-1-1 0 0 0,-1-1 0 0 0,-1 1 0 0 0,3-9-184 0 0,-13 23 11 0 0,1 0 0 0 0,-1 0 0 0 0,0 0 0 0 0,0 0 0 0 0,0 0 0 0 0,-1 0 0 0 0,0 0 0 0 0,1 0 0 0 0,-1 0 0 0 0,-1 0 0 0 0,1 0 0 0 0,-1 0 0 0 0,1 0 0 0 0,-1 0 0 0 0,0 0-1 0 0,0 0 1 0 0,-2-3-11 0 0,-39-20-195 0 0,35 26 163 0 0,1 0-1 0 0,0 1 1 0 0,-1 0 0 0 0,1 0 0 0 0,-1 0-1 0 0,1 1 1 0 0,0 0 0 0 0,-1 0 0 0 0,1 1 0 0 0,0 0-1 0 0,0 0 1 0 0,0 0 0 0 0,0 1 0 0 0,0 0 0 0 0,1 0-1 0 0,-1 0 1 0 0,1 1 0 0 0,0-1 0 0 0,-1 2 32 0 0,3-4-11 0 0,0 1 1 0 0,-1 1 0 0 0,1-1 0 0 0,0 0 0 0 0,0 1-1 0 0,0-1 1 0 0,1 1 0 0 0,-1 0 0 0 0,0 0 0 0 0,1 0 0 0 0,0 0-1 0 0,0 1 1 0 0,0-1 0 0 0,0 1 0 0 0,1-1 0 0 0,-1 1-1 0 0,1-1 1 0 0,0 1 0 0 0,0 0 0 0 0,0 0 0 0 0,0 0-1 0 0,1 0 1 0 0,0-1 0 0 0,-1 1 0 0 0,1 0 0 0 0,1 0-1 0 0,-1 0 1 0 0,1 1 10 0 0,3-1 13 0 0,0-1 0 0 0,0-1 0 0 0,0 1 0 0 0,0 0-1 0 0,1-1 1 0 0,-1 0 0 0 0,1 0 0 0 0,0 0 0 0 0,0-1 0 0 0,-1 0-1 0 0,1 0 1 0 0,0 0 0 0 0,0 0 0 0 0,0-1 0 0 0,0 1 0 0 0,0-1-1 0 0,0-1 1 0 0,0 1 0 0 0,5-2-13 0 0,3 2 31 0 0,89-11 189 0 0,-2 0 140 0 0,-98 12-353 0 0,-1 1 0 0 0,1-1 0 0 0,-1 1 0 0 0,1 0 1 0 0,-1-1-1 0 0,0 1 0 0 0,0 0 0 0 0,0 0 0 0 0,0 0 0 0 0,0 0 0 0 0,0 0 0 0 0,0 0 0 0 0,-1 0 0 0 0,1 0 0 0 0,-1 0 1 0 0,1 0-1 0 0,-1 0 0 0 0,0 0 0 0 0,0 0 0 0 0,0 0 0 0 0,0 1 0 0 0,0-1 0 0 0,0 0 0 0 0,-1 0 0 0 0,1 0 0 0 0,-1 0 1 0 0,0 1-8 0 0,1 2 21 0 0,-26 63 212 0 0,23-64-293 0 0,0 1 1 0 0,0 0 0 0 0,0 0-1 0 0,1 1 1 0 0,-1-1 0 0 0,1 0-1 0 0,1 1 1 0 0,-1-1-1 0 0,1 1 1 0 0,0 0 0 0 0,0-1-1 0 0,1 1 1 0 0,-1 0 0 0 0,1-1-1 0 0,1 1 1 0 0,-1 1 59 0 0,2-6-310 0 0,0 0 1 0 0,0 0-1 0 0,1 0 1 0 0,-1 0-1 0 0,0 0 0 0 0,0 0 1 0 0,1-1-1 0 0,-1 1 0 0 0,0-1 1 0 0,1 0-1 0 0,-1 0 1 0 0,0 0-1 0 0,1 0 0 0 0,-1 0 1 0 0,0 0-1 0 0,1-1 0 0 0,-1 1 1 0 0,0-1-1 0 0,1 1 1 0 0,-1-1-1 0 0,0 0 0 0 0,0 0 1 0 0,0 0-1 0 0,1 0 310 0 0,21-10-10030 0 0,-17 6 976 0 0</inkml:trace>
  <inkml:trace contextRef="#ctx0" brushRef="#br0" timeOffset="904.539">1255 391 4641 0 0,'0'0'1956'0'0,"0"0"-177"0"0,0 0 217 0 0,0 0 144 0 0,0 0-98 0 0,0 0-271 0 0,0 0-315 0 0,0 0-272 0 0,0 0-190 0 0,0 0-131 0 0,0 0-88 0 0,0 0-55 0 0,0 0-41 0 0,9 8-18 0 0,27 24-21 0 0,-35-31-588 0 0,1-1 0 0 0,-1 1 0 0 0,1 0 0 0 0,-1 0 0 0 0,1 0 0 0 0,-1-1 0 0 0,1 1 0 0 0,-1-1 0 0 0,1 1 0 0 0,0-1 0 0 0,-1 0 0 0 0,1 0 0 0 0,0 1 0 0 0,-1-1 0 0 0,1 0 0 0 0,0 0 0 0 0,-1-1 0 0 0,1 1 0 0 0,0 0 1 0 0,-1-1-1 0 0,1 1 0 0 0,0-1 0 0 0,-1 1 0 0 0,1-1 0 0 0,-1 0 0 0 0,1 1 0 0 0,-1-1 0 0 0,1 0 0 0 0,-1 0 0 0 0,0 0 0 0 0,1 0 0 0 0,0-2-52 0 0,8-3 270 0 0,0 1-171 0 0,0-1 0 0 0,-1 1-1 0 0,1-2 1 0 0,-1 0 0 0 0,0 0-1 0 0,-1 0 1 0 0,0-1 0 0 0,0 0-1 0 0,-1-1 1 0 0,0 0 0 0 0,0 0 0 0 0,-1 0-1 0 0,4-9-98 0 0,5-7 96 0 0,-11 20-87 0 0,0 0-1 0 0,-1 0 0 0 0,0 0 1 0 0,0-1-1 0 0,0 1 0 0 0,-1-1 1 0 0,0 0-1 0 0,0 1 0 0 0,0-1 1 0 0,-1 0-1 0 0,0 0 0 0 0,0 0 1 0 0,0 0-1 0 0,-1 0 0 0 0,0 0 1 0 0,0-1-9 0 0,-2 5-17 0 0,-1-1 1 0 0,1 1 0 0 0,-1-1 0 0 0,0 1 0 0 0,1 0-1 0 0,-1 0 1 0 0,0 0 0 0 0,0 1 0 0 0,-1-1 0 0 0,1 1-1 0 0,0-1 1 0 0,0 1 0 0 0,-1 0 0 0 0,1 0-1 0 0,-1 1 1 0 0,1-1 0 0 0,-1 1 0 0 0,1-1 0 0 0,-1 1-1 0 0,1 0 1 0 0,-1 1 0 0 0,1-1 0 0 0,-1 1 0 0 0,1-1-1 0 0,-1 1 1 0 0,-1 1 16 0 0,-7 1-31 0 0,2 1 0 0 0,-1 0 0 0 0,1 1 0 0 0,-1 0 0 0 0,1 1 0 0 0,0 0 0 0 0,1 1 0 0 0,0 0 0 0 0,0 0 0 0 0,0 1 0 0 0,1 0 0 0 0,0 0 0 0 0,-5 8 31 0 0,8-9-48 0 0,0 1-1 0 0,1-1 1 0 0,0 1-1 0 0,0-1 1 0 0,1 1-1 0 0,0 0 1 0 0,0 1-1 0 0,1-1 1 0 0,0 0-1 0 0,0 1 1 0 0,1-1-1 0 0,0 1 1 0 0,0-1-1 0 0,1 1 1 0 0,1 0-1 0 0,-1 1 49 0 0,3-6-70 0 0,0 0-1 0 0,-1 0 0 0 0,1 0 0 0 0,0 0 1 0 0,1-1-1 0 0,-1 1 0 0 0,1-1 0 0 0,-1 0 1 0 0,1 0-1 0 0,0-1 0 0 0,0 1 0 0 0,0-1 1 0 0,1 1-1 0 0,-1-1 0 0 0,1-1 1 0 0,-1 1-1 0 0,1-1 0 0 0,-1 0 0 0 0,1 0 1 0 0,0 0-1 0 0,0 0 0 0 0,-1-1 0 0 0,1 0 1 0 0,0 0-1 0 0,0 0 0 0 0,0 0 71 0 0,8 0-618 0 0,1 0 0 0 0,-1-1 0 0 0,1 0-1 0 0,-1 0 1 0 0,0-2 0 0 0,0 0 0 0 0,0 0 0 0 0,0-1-1 0 0,2-2 619 0 0,44-21-6070 0 0,-23 6-3276 0 0,-27 13 6021 0 0</inkml:trace>
  <inkml:trace contextRef="#ctx0" brushRef="#br0" timeOffset="1250.621">1743 118 2977 0 0,'0'0'6606'0'0,"0"0"-2585"0"0,0 0-1399 0 0,0 0-663 0 0,0 0-553 0 0,0 0-382 0 0,0 0-222 0 0,0 0-112 0 0,0 0-125 0 0,0 0-95 0 0,0 0-90 0 0,0 0-94 0 0,0 0-52 0 0,-5 20-51 0 0,-16 64-28 0 0,19-4 186 0 0,6-58-242 0 0,34 95 104 0 0,-38-116-194 0 0,0 1 0 0 0,1-1 0 0 0,-1 1 1 0 0,1-1-1 0 0,0 0 0 0 0,-1 0 0 0 0,1 1 0 0 0,0-1 1 0 0,0 0-1 0 0,-1 0 0 0 0,1 0 0 0 0,0 0 0 0 0,0 0 1 0 0,1 0-1 0 0,-1 0 0 0 0,0 0 0 0 0,0 0 1 0 0,0 0-1 0 0,1 0 0 0 0,-1-1 0 0 0,0 1 0 0 0,0-1 1 0 0,1 1-1 0 0,-1-1 0 0 0,1 1 0 0 0,-1-1 0 0 0,1 0 1 0 0,-1 0-1 0 0,0 0 0 0 0,1 1 0 0 0,-1-1 1 0 0,1-1-1 0 0,-1 1 0 0 0,1 0 0 0 0,-1 0 0 0 0,1 0 1 0 0,-1-1-1 0 0,0 1 0 0 0,1-1 0 0 0,-1 1 0 0 0,0-1 1 0 0,1 0-1 0 0,-1 1 0 0 0,0-1 0 0 0,0 0 1 0 0,0 0-1 0 0,1 0 0 0 0,-1 0 0 0 0,0 0 0 0 0,0 0 1 0 0,0 0-1 0 0,-1 0 0 0 0,1-1 0 0 0,0 1 0 0 0,0-1-9 0 0,120-207 1860 0 0,-78 136-1604 0 0,-37 62-2418 0 0,-10 14-2534 0 0,-3 4-5270 0 0,4-3-855 0 0</inkml:trace>
  <inkml:trace contextRef="#ctx0" brushRef="#br0" timeOffset="1503.007">2198 214 16764 0 0,'0'0'1240'0'0,"0"0"-896"0"0,0 0-32 0 0,0 0-64 0 0,0 0-96 0 0,0 0-184 0 0,0 0-240 0 0,0 0-288 0 0,0 0-552 0 0,0 0-841 0 0,0 0-1704 0 0,0 0-1896 0 0,0 0-368 0 0</inkml:trace>
  <inkml:trace contextRef="#ctx0" brushRef="#br0" timeOffset="1736.785">2102 0 14403 0 0,'0'0'3025'0'0,"0"0"-2169"0"0,0 0-336 0 0,0 0-200 0 0,0 0-264 0 0,0 0-344 0 0,0 0-320 0 0,0 0-384 0 0,0 0-825 0 0,0 0-1295 0 0,0 0-2089 0 0,0 0-1961 0 0</inkml:trace>
  <inkml:trace contextRef="#ctx0" brushRef="#br0" timeOffset="1984.533">2367 67 14603 0 0,'0'0'1921'0'0,"0"0"-685"0"0,0 0-237 0 0,0 0-136 0 0,0 0-215 0 0,0 0-224 0 0,0 0-180 0 0,0 0-113 0 0,0 0-65 0 0,-14 32-66 0 0,-41 99-41 0 0,45-68-96 0 0,13-57 108 0 0,-2-2 63 0 0,1-1-1 0 0,0 1 1 0 0,0 0-1 0 0,0 0 0 0 0,0-1 1 0 0,1 1-1 0 0,-1-1 1 0 0,1 0-1 0 0,0 1 0 0 0,0-1 1 0 0,0-1-1 0 0,0 1 1 0 0,0 0-1 0 0,1-1 0 0 0,0 1 1 0 0,-1-1-1 0 0,1 0 1 0 0,0-1-1 0 0,0 1 1 0 0,0-1-1 0 0,0 1 0 0 0,0-1 1 0 0,0 0-1 0 0,0-1 1 0 0,0 1-1 0 0,1-1 0 0 0,-1 1 1 0 0,0-1-1 0 0,0-1 1 0 0,1 1-1 0 0,-1-1 0 0 0,0 1 1 0 0,0-1-1 0 0,0 0 1 0 0,0-1-1 0 0,0 1 0 0 0,0-1 1 0 0,0 1-1 0 0,0-1 1 0 0,0-1-1 0 0,-1 1 0 0 0,1 0 1 0 0,-1-1-1 0 0,2-2-33 0 0,-1 0 129 0 0,-1-1 0 0 0,-1 0-1 0 0,1 0 1 0 0,-1 0 0 0 0,0 0 0 0 0,-1-1-1 0 0,1 1 1 0 0,-1-1 0 0 0,0 1 0 0 0,-1-1-1 0 0,0 1 1 0 0,0-1 0 0 0,0 1-1 0 0,-1-1 1 0 0,0 0-129 0 0,0 2-11 0 0,0 1 0 0 0,0 0 0 0 0,0 0-1 0 0,-1-1 1 0 0,0 1 0 0 0,0 0 0 0 0,0 1 0 0 0,0-1-1 0 0,-1 0 1 0 0,1 1 0 0 0,-1-1 0 0 0,0 1 0 0 0,0 0-1 0 0,0 0 1 0 0,0 0 0 0 0,-1 0 0 0 0,1 0 0 0 0,-1 1 0 0 0,0 0-1 0 0,0 0 1 0 0,0 0 0 0 0,0 0 0 0 0,0 0 0 0 0,0 1-1 0 0,0 0 12 0 0,-42-8-9554 0 0,38 9 3127 0 0,5 3-1641 0 0</inkml:trace>
  <inkml:trace contextRef="#ctx0" brushRef="#br0" timeOffset="2220.512">2607 203 13979 0 0,'0'0'3964'0'0,"0"0"-2304"0"0,0 0-869 0 0,0 0-173 0 0,0 0-125 0 0,0 0-85 0 0,0 0-75 0 0,0 0-84 0 0,0 0-72 0 0,0 0-45 0 0,0 0-46 0 0,0 0-19 0 0,9 18-7 0 0,33 57-3 0 0,-3-45 201 0 0,-32-29-177 0 0,6 1 53 0 0,0-1-1 0 0,0-1 1 0 0,0-1-1 0 0,1 0 1 0 0,-1 0-1 0 0,0-1 1 0 0,-1-1-1 0 0,1 0 1 0 0,0-1-1 0 0,-1 0 1 0 0,1-1-1 0 0,-1 0 1 0 0,-1-1-1 0 0,1-1 1 0 0,-1 0-1 0 0,0 0 1 0 0,-1-1-1 0 0,1 0 1 0 0,-1-1-1 0 0,-1 0 1 0 0,0-1-1 0 0,0 0 1 0 0,-1 0 0 0 0,-1-1-1 0 0,1 0-133 0 0,34-65-363 0 0,-40 39-3954 0 0,-7 29-6624 0 0,4 4-189 0 0</inkml:trace>
  <inkml:trace contextRef="#ctx0" brushRef="#br0" timeOffset="2484.315">3255 11 16396 0 0,'0'0'2172'0'0,"0"0"-690"0"0,0 0-353 0 0,0 0-263 0 0,0 0-202 0 0,0 0-139 0 0,0 0-86 0 0,0 0-107 0 0,0 0-92 0 0,0 0-61 0 0,0 0-67 0 0,0 0-44 0 0,-28 19-48 0 0,-83 55-35 0 0,84-52-18 0 0,30-19 27 0 0,-1-1 0 0 0,1 1 1 0 0,-1-1-1 0 0,1 0 0 0 0,0 0 0 0 0,0 0 1 0 0,0-1-1 0 0,0 1 0 0 0,0 0 1 0 0,0-1-1 0 0,1 0 0 0 0,-1 0 0 0 0,0 0 1 0 0,1 0-1 0 0,-1-1 0 0 0,1 1 0 0 0,-1-1 1 0 0,1 0-1 0 0,-1 0 0 0 0,1 0 6 0 0,10 2-28 0 0,2 1 17 0 0,-8-3 3 0 0,-1 1 1 0 0,1 0-1 0 0,0 0 0 0 0,0 1 0 0 0,-1 0 0 0 0,1 0 0 0 0,-1 1 0 0 0,1 0 0 0 0,-1 1 0 0 0,0-1 0 0 0,0 1 1 0 0,-1 1-1 0 0,1-1 0 0 0,-1 1 0 0 0,4 4 8 0 0,-9-8-19 0 0,1 1-1 0 0,-1 0 1 0 0,1 1 0 0 0,-1-1 0 0 0,1 0 0 0 0,-1 0 0 0 0,0 1-1 0 0,0-1 1 0 0,0 0 0 0 0,-1 1 0 0 0,1-1 0 0 0,-1 1-1 0 0,1-1 1 0 0,-1 1 0 0 0,0-1 0 0 0,0 1 0 0 0,0 0-1 0 0,0-1 1 0 0,0 1 0 0 0,0-1 0 0 0,-1 1 0 0 0,1-1-1 0 0,-1 1 1 0 0,0-1 0 0 0,0 1 0 0 0,0-1 0 0 0,0 0 0 0 0,0 0-1 0 0,0 1 1 0 0,-1-1 0 0 0,1 0 0 0 0,-1 0 0 0 0,0 0-1 0 0,1 0 1 0 0,-2 0 19 0 0,-35 28-2500 0 0,-4-15-3964 0 0,27-11 326 0 0,6 0-2392 0 0</inkml:trace>
  <inkml:trace contextRef="#ctx0" brushRef="#br0" timeOffset="2920.06">2141 276 0 0 0,'0'0'0'0'0,"0"0"0"0"0</inkml:trace>
  <inkml:trace contextRef="#ctx0" brushRef="#br0" timeOffset="3188.316">2141 276 0 0 0,'-6'-32'2497'0'0,"6"31"-692"0"0,0 1-74 0 0,0 0-197 0 0,0 0-162 0 0,0 0-93 0 0,0 0-48 0 0,0 0-23 0 0,0 0-46 0 0,0 0-51 0 0,0 0-59 0 0,0 0-73 0 0,0 0-67 0 0,0 0-62 0 0,0 0-65 0 0,0 0-81 0 0,0 0-64 0 0,0 0-89 0 0,0 0-92 0 0,0 0-55 0 0,-5 19 2435 0 0,-19 88-2961 0 0,24-91-2839 0 0,1-11-1211 0 0,1-1-3337 0 0,0-4-2832 0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0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102 291 8178 0 0,'0'0'1172'0'0,"0"0"-232"0"0,0 0-254 0 0,0 0 38 0 0,0 0 201 0 0,0 0 156 0 0,0 0 102 0 0,0 0-35 0 0,0 0-84 0 0,0 0-92 0 0,0 0-100 0 0,19-8-78 0 0,115-50 538 0 0,-28 7-27 0 0,-1 0-116 0 0,2 5 1 0 0,74-20-1190 0 0,-179 65 9 0 0,-1 0 0 0 0,1-1 0 0 0,0 1 0 0 0,1 0 0 0 0,-1 0 1 0 0,0 1-1 0 0,0-1 0 0 0,0 0 0 0 0,0 1 0 0 0,1-1 1 0 0,-1 1-1 0 0,0 0 0 0 0,1 0 0 0 0,-1 0 0 0 0,0 0 0 0 0,1 0 1 0 0,-1 0-1 0 0,0 1 0 0 0,0-1 0 0 0,1 1 0 0 0,-1 0 0 0 0,0-1 1 0 0,0 1-1 0 0,0 0 0 0 0,0 0 0 0 0,0 0 0 0 0,0 1 0 0 0,0-1 1 0 0,0 0-1 0 0,0 1 0 0 0,-1-1 0 0 0,1 1 0 0 0,-1 0 1 0 0,1-1-1 0 0,-1 1 0 0 0,1 0 0 0 0,-1 0 0 0 0,0 0 0 0 0,0 0 1 0 0,0 0-1 0 0,0 0-9 0 0,6 25 88 0 0,-2-1-1 0 0,0 1 1 0 0,-2 0 0 0 0,-1 0 0 0 0,-1 0 0 0 0,-2 11-88 0 0,2 24 43 0 0,11 151 392 0 0,26 122-435 0 0,-36-322 7 0 0,2 19 33 0 0,1-1-1 0 0,1 0 1 0 0,2-1-1 0 0,1 0 1 0 0,2 0-1 0 0,1 1-39 0 0,4-5 1302 0 0,-30-52-531 0 0,2 9-759 0 0,0 1 0 0 0,-1 0 0 0 0,0 0 0 0 0,-1 2 0 0 0,-1-1 1 0 0,-1 2-1 0 0,0 0 0 0 0,0 1 0 0 0,-2 0 0 0 0,1 2 0 0 0,-1 0 0 0 0,-1 1 1 0 0,0 1-1 0 0,0 0 0 0 0,0 2 0 0 0,-1 0 0 0 0,0 1 0 0 0,0 1 0 0 0,0 1 0 0 0,-6 0-12 0 0,-5 5-16 0 0,0 1-1 0 0,0 1 1 0 0,1 2-1 0 0,0 1 1 0 0,0 1-1 0 0,1 1 1 0 0,0 2-1 0 0,0 1 1 0 0,1 1-1 0 0,1 2 1 0 0,0 0-1 0 0,2 2 1 0 0,-1 1-1 0 0,2 1 1 0 0,0 1-1 0 0,2 1 1 0 0,0 1-1 0 0,-17 23 17 0 0,32-39-165 0 0,1 0-1 0 0,0 0 1 0 0,1 1-1 0 0,-1-1 1 0 0,1 1-1 0 0,0 0 1 0 0,1 1 0 0 0,0-1-1 0 0,0 1 1 0 0,1 0-1 0 0,0 0 1 0 0,0 0-1 0 0,1 0 1 0 0,0 1 0 0 0,0-1-1 0 0,1 0 1 0 0,0 1-1 0 0,0 0 1 0 0,1-1-1 0 0,0 3 166 0 0,32 15-6459 0 0,-6-22-4252 0 0,-14-4 2792 0 0</inkml:trace>
  <inkml:trace contextRef="#ctx0" brushRef="#br0" timeOffset="266.318">304 707 17356 0 0,'0'0'1641'0'0,"0"0"-654"0"0,0 0-340 0 0,0 0 49 0 0,0 0 139 0 0,0 0 77 0 0,0 0-22 0 0,0 0-134 0 0,33-7-164 0 0,110-26-136 0 0,344-89 400 0 0,-336 104-4571 0 0,-140 24 1409 0 0,-6 3-5029 0 0,-3-2-1628 0 0</inkml:trace>
  <inkml:trace contextRef="#ctx0" brushRef="#br0" timeOffset="654.614">1342 836 5281 0 0,'0'0'5265'0'0,"0"0"-2938"0"0,0 0-948 0 0,0 0-44 0 0,0 0 7 0 0,0 0-135 0 0,0 0-202 0 0,0 0-191 0 0,-8 32-186 0 0,-28 101-128 0 0,13-41 955 0 0,11-59 596 0 0,12-32-1692 0 0,0-1 88 0 0,0-12 1157 0 0,0-5-1252 0 0,15-124 816 0 0,-4 106-1091 0 0,1 0 0 0 0,3 0 0 0 0,0 2 0 0 0,2-1 0 0 0,5-4-77 0 0,-7 16 11 0 0,-3 1-11 0 0,1 1 0 0 0,0 1 0 0 0,2 0 0 0 0,1 1 0 0 0,0 0 0 0 0,1 1 1 0 0,17-12-1 0 0,-21 65-7677 0 0,-13-25 2128 0 0,2-3-6140 0 0</inkml:trace>
  <inkml:trace contextRef="#ctx0" brushRef="#br0" timeOffset="1001.763">1797 703 12139 0 0,'0'0'2064'0'0,"0"0"-481"0"0,0 0-256 0 0,0 0-115 0 0,0 0-208 0 0,0 0-227 0 0,0 0-147 0 0,0 0-155 0 0,0 0-147 0 0,0 0-106 0 0,0 0-69 0 0,0 0-29 0 0,0 0-29 0 0,-24 32-9 0 0,-72 99-6 0 0,73-83-6 0 0,22-44-57 0 0,1-1 1 0 0,0 1-1 0 0,0 0 1 0 0,0 0-1 0 0,1 0 1 0 0,-1 0-1 0 0,1-1 1 0 0,0 1 0 0 0,0 0-1 0 0,1-1 1 0 0,-1 1-1 0 0,1 0 1 0 0,-1-1-1 0 0,1 0 1 0 0,0 1-1 0 0,1-1 1 0 0,-1 0-1 0 0,0 0 1 0 0,1 0-1 0 0,0-1 1 0 0,-1 1-1 0 0,1 0 1 0 0,0-1-1 0 0,0 0 1 0 0,1 0-1 0 0,-1 0 1 0 0,0 0 0 0 0,1 0-1 0 0,-1-1 1 0 0,1 1-1 0 0,0-1 1 0 0,-1 0-1 0 0,1 0 1 0 0,0-1-1 0 0,0 1-17 0 0,5-1 104 0 0,0 1-1 0 0,0-2 1 0 0,0 1 0 0 0,0-1-1 0 0,-1 0 1 0 0,1-1-1 0 0,0 0 1 0 0,0-1 0 0 0,-1 0-1 0 0,0 0 1 0 0,1-1-1 0 0,-1 0 1 0 0,0 0-1 0 0,-1-1 1 0 0,1 0 0 0 0,-1 0-1 0 0,0 0 1 0 0,0-1-1 0 0,-1-1 1 0 0,0 1 0 0 0,0-1-1 0 0,0 0 1 0 0,-1 0-1 0 0,0 0 1 0 0,0-1 0 0 0,-1 0-1 0 0,0 0 1 0 0,0 0-1 0 0,-1-1 1 0 0,0 1-1 0 0,-1-1 1 0 0,1 1 0 0 0,-2-1-1 0 0,1 0 1 0 0,-1 0-1 0 0,-1 0 1 0 0,0 0 0 0 0,0 0-1 0 0,0 0 1 0 0,-2-2-104 0 0,1 6-63 0 0,0 1 0 0 0,-1-1 1 0 0,0 1-1 0 0,0 0 0 0 0,0 0 0 0 0,0 0 1 0 0,-1 0-1 0 0,1 0 0 0 0,-1 0 0 0 0,0 1 1 0 0,0-1-1 0 0,0 1 0 0 0,-1 0 1 0 0,1 0-1 0 0,-1 0 0 0 0,-2-1 63 0 0,-45-13-4941 0 0,45 17 3585 0 0,-16 1-7875 0 0,12 2-1367 0 0</inkml:trace>
  <inkml:trace contextRef="#ctx0" brushRef="#br0" timeOffset="1468.331">2060 1057 12651 0 0,'0'0'3546'0'0,"0"0"-1456"0"0,0 0-433 0 0,0 0-24 0 0,0 0-254 0 0,0 0-313 0 0,0 0-215 0 0,0 0-200 0 0,0 0-167 0 0,0 0-146 0 0,0 0-60 0 0,0 0-71 0 0,0 0-64 0 0,10-27 2 0 0,31-84-54 0 0,-40 104-83 0 0,1 1 1 0 0,1-1-1 0 0,-1 1 1 0 0,1 0-1 0 0,0 0 1 0 0,0 0-1 0 0,1 1 1 0 0,-1-1-1 0 0,1 1 0 0 0,1-1 1 0 0,-1 1-1 0 0,1 1 1 0 0,0-1-1 0 0,3-2-8 0 0,9-8 11 0 0,-13 11-25 0 0,0 0-1 0 0,0 0 1 0 0,0 1-1 0 0,0-1 1 0 0,1 1 0 0 0,0 0-1 0 0,-1 0 1 0 0,1 1-1 0 0,0-1 1 0 0,0 1 0 0 0,0 0-1 0 0,1 0 1 0 0,-1 1-1 0 0,0 0 1 0 0,1-1-1 0 0,3 1 15 0 0,-7 35-150 0 0,-15 43 376 0 0,15-76-212 0 0,-1 0 0 0 0,0 0-1 0 0,1 0 1 0 0,-1 0 0 0 0,1 0-1 0 0,-1 0 1 0 0,1 0-1 0 0,0 0 1 0 0,-1-1 0 0 0,1 1-1 0 0,0 0 1 0 0,-1-1-1 0 0,1 0 1 0 0,0 1 0 0 0,0-1-1 0 0,0 0 1 0 0,-1 0 0 0 0,1 0-1 0 0,0 0 1 0 0,0 0-1 0 0,0 0 1 0 0,-1-1 0 0 0,1 1-1 0 0,0-1 1 0 0,0 1-1 0 0,-1-1 1 0 0,1 1 0 0 0,0-1-1 0 0,0-1-13 0 0,147-85 442 0 0,-96 57-413 0 0,-52 29-28 0 0,-1 1 0 0 0,0 0-1 0 0,1 0 1 0 0,-1 0 0 0 0,0-1 0 0 0,1 1 0 0 0,-1 0-1 0 0,0 0 1 0 0,1 0 0 0 0,-1 0 0 0 0,1 0 0 0 0,-1 0-1 0 0,0 0 1 0 0,1 0 0 0 0,-1 0 0 0 0,0 0-1 0 0,1 0 1 0 0,-1 0 0 0 0,0 0 0 0 0,1 0 0 0 0,-1 0-1 0 0,1 0 1 0 0,-1 1 0 0 0,0-1 0 0 0,1 0 0 0 0,-1 0-1 0 0,0 0 1 0 0,0 0 0 0 0,1 1 0 0 0,-1-1 0 0 0,0 0-1 0 0,1 0 1 0 0,-1 1 0 0 0,0-1 0 0 0,0 0 0 0 0,1 0-1 0 0,-1 1 1 0 0,0-1 0 0 0,0 0 0 0 0,0 1 0 0 0,0-1-1 0 0,1 0 1 0 0,-1 1 0 0 0,0-1 0 0 0,0 1-1 0 0,0-1 1 0 0,0 0 0 0 0,0 1 0 0 0,0-1 0 0 0,0 0-1 0 0,0 1 1 0 0,0-1 0 0 0,0 0 0 0 0,0 1 0 0 0,0-1-1 0 0,0 1 1 0 0,0-1 0 0 0,0 0 0 0 0,-1 1 0 0 0,1-1-1 0 0,0 0 1 0 0,0 1-1 0 0,-1 7 34 0 0,1-1-24 0 0,0 1 0 0 0,0-1 1 0 0,0 1-1 0 0,1 0 1 0 0,0-1-1 0 0,1 1 1 0 0,-1-1-1 0 0,1 0 0 0 0,1 0 1 0 0,0 1-1 0 0,2 3-10 0 0,-3-8-171 0 0,0-1-1 0 0,0 1 0 0 0,0-1 1 0 0,0 0-1 0 0,1 0 0 0 0,-1 0 1 0 0,1 0-1 0 0,-1 0 1 0 0,1-1-1 0 0,0 1 0 0 0,-1-1 1 0 0,1 1-1 0 0,0-1 0 0 0,0 0 1 0 0,0 0-1 0 0,0-1 1 0 0,0 1-1 0 0,1 0 0 0 0,-1-1 1 0 0,0 0 171 0 0,18 1-4208 0 0,-15-1 1138 0 0,2 0-6321 0 0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0 4881 0 0,'0'0'1890'0'0,"0"0"-367"0"0,0 0-139 0 0,0 0 115 0 0,0 0 115 0 0,0 0-33 0 0,0 0-196 0 0,0 0-236 0 0,0 0-230 0 0,0 0-168 0 0,0 0-124 0 0,0 0-103 0 0,0 0-81 0 0,-25 2-55 0 0,-83 7-7 0 0,33 14 440 0 0,55-13-508 0 0,-111 64 1614 0 0,131-74-1919 0 0,-1 1 1 0 0,1-1 0 0 0,-1 1-1 0 0,0 0 1 0 0,1-1 0 0 0,-1 1-1 0 0,1-1 1 0 0,0 1-1 0 0,-1 0 1 0 0,1-1 0 0 0,-1 1-1 0 0,1 0 1 0 0,0 0-1 0 0,0-1 1 0 0,-1 1 0 0 0,1 0-1 0 0,0 0 1 0 0,0-1 0 0 0,0 1-1 0 0,0 0 1 0 0,0 0-1 0 0,0-1 1 0 0,0 1 0 0 0,0 0-1 0 0,0 0 1 0 0,0-1 0 0 0,0 1-1 0 0,1 0 1 0 0,-1 0-1 0 0,0-1 1 0 0,0 1 0 0 0,1 0-1 0 0,-1 0 1 0 0,1-1 0 0 0,-1 1-1 0 0,0-1 1 0 0,1 1-1 0 0,-1 0 1 0 0,1-1 0 0 0,0 1-1 0 0,-1-1 1 0 0,1 1-1 0 0,-1-1 1 0 0,1 1 0 0 0,0-1-1 0 0,-1 0 1 0 0,1 1 0 0 0,0-1-1 0 0,0 0 1 0 0,-1 1-1 0 0,1-1 1 0 0,0 0 0 0 0,0 0-1 0 0,0 0-8 0 0,41 20 139 0 0,37-1 80 0 0,-63-17-181 0 0,-1 1 1 0 0,1 1-1 0 0,-1 0 1 0 0,0 1-1 0 0,0 1 1 0 0,0 0-1 0 0,9 7-38 0 0,-23-11 31 0 0,1 0 1 0 0,-1 0-1 0 0,0 1 0 0 0,0-1 0 0 0,0 1 1 0 0,-1-1-1 0 0,1 1 0 0 0,0 0 1 0 0,-1-1-1 0 0,0 1 0 0 0,1 0 1 0 0,-1-1-1 0 0,0 1 0 0 0,0-1 0 0 0,-1 1 1 0 0,1 0-1 0 0,-1-1 0 0 0,1 1 1 0 0,-1 0-1 0 0,0-1 0 0 0,0 1 0 0 0,0-1 1 0 0,0 0-1 0 0,0 1 0 0 0,0-1 1 0 0,-1 0-1 0 0,1 0 0 0 0,-1 1 0 0 0,0-1 1 0 0,0-1-1 0 0,0 1 0 0 0,0 0 1 0 0,0 0-1 0 0,0-1 0 0 0,0 1 1 0 0,0-1-1 0 0,-1 1 0 0 0,1-1 0 0 0,0 0 1 0 0,-2 0-32 0 0,1 2-2 0 0,-160 106 74 0 0,22-31-1970 0 0,142-81-4150 0 0,67-52-7344 0 0,-52 47 8316 0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11658 0 0,'0'0'3093'0'0,"0"0"-1230"0"0,0 0-544 0 0,0 0-83 0 0,0 0 13 0 0,0 0-41 0 0,0 0-178 0 0,0 0-224 0 0,0 0-220 0 0,0 0-161 0 0,0 0-53 0 0,0 0-32 0 0,0 0 2 0 0,-1 12-21 0 0,-15 234 1404 0 0,17-171-1559 0 0,0-9-90 0 0,-2-1 0 0 0,-2 0 0 0 0,-4 1 0 0 0,-6 19-76 0 0,-4 15-332 0 0,17-100 84 0 0,0 0-131 0 0,0 0-146 0 0,0 0-134 0 0,0 0-101 0 0,3-10-972 0 0,34-44-4774 0 0,-9 15-3500 0 0,-20 25 3110 0 0</inkml:trace>
  <inkml:trace contextRef="#ctx0" brushRef="#br0" timeOffset="244.738">334 417 10554 0 0,'0'0'2179'0'0,"0"0"-614"0"0,0 0-200 0 0,0 0 65 0 0,0 0-6 0 0,0 0-161 0 0,0 0-228 0 0,-17 33-228 0 0,-49 103-222 0 0,39-70 112 0 0,24-22-852 0 0,16-44-5921 0 0,-6-3-1930 0 0,-1-1-661 0 0</inkml:trace>
  <inkml:trace contextRef="#ctx0" brushRef="#br0" timeOffset="481.597">319 71 15443 0 0,'0'0'1601'0'0,"0"0"-969"0"0,0 0-456 0 0,0 0-232 0 0,0 0-288 0 0,0 0-176 0 0,0 0-193 0 0,0 0-383 0 0,0 0-560 0 0,0 0-1329 0 0,0 0-1776 0 0,0 0-960 0 0</inkml:trace>
  <inkml:trace contextRef="#ctx0" brushRef="#br0" timeOffset="921.358">591 351 8610 0 0,'0'0'5064'0'0,"0"0"-2765"0"0,0 0-966 0 0,0 0-126 0 0,0 0-124 0 0,0 0-220 0 0,0 0-241 0 0,-25 33-212 0 0,-76 106-151 0 0,72-76-23 0 0,30-56-195 0 0,1-2-14 0 0,1 0 0 0 0,-1 0-1 0 0,1 0 1 0 0,0 0 0 0 0,0 0-1 0 0,0-1 1 0 0,1 0 0 0 0,0 1-1 0 0,-1-1 1 0 0,1-1 0 0 0,1 1-1 0 0,-1 0 1 0 0,1-1 0 0 0,-1 0-1 0 0,1 0 1 0 0,0-1 0 0 0,0 1-1 0 0,0-1 1 0 0,0 0 0 0 0,1 0 0 0 0,-1-1-1 0 0,1 1 1 0 0,-1-1 0 0 0,1 0-1 0 0,-1-1 1 0 0,1 0 0 0 0,-1 0-1 0 0,1 0 1 0 0,0 0 0 0 0,3-1-27 0 0,10-2 141 0 0,0 0 0 0 0,1-1 0 0 0,-2-1 0 0 0,1-1 1 0 0,0-1-1 0 0,-1 0 0 0 0,-1-1 0 0 0,1-1 0 0 0,-1-1 1 0 0,-1 0-1 0 0,1-2 0 0 0,-2 1 0 0 0,0-2 1 0 0,0 0-1 0 0,-1-1 0 0 0,-1 0 0 0 0,0-1 0 0 0,7-13-141 0 0,4-4 63 0 0,-1-1 0 0 0,-2-1-1 0 0,-1 0 1 0 0,-2-2 0 0 0,-1 0 0 0 0,2-12-63 0 0,-15 39-17 0 0,-1 0 1 0 0,0 0 0 0 0,-1 0 0 0 0,0-1 0 0 0,0 1-1 0 0,-1-1 1 0 0,0 1 0 0 0,0-1 0 0 0,-1 0 0 0 0,-1 1-1 0 0,0-1 1 0 0,0 0 0 0 0,-1 1 0 0 0,-2-10 16 0 0,3 17-6 0 0,-1-1 1 0 0,1 1 0 0 0,-1-1-1 0 0,1 1 1 0 0,-1 0 0 0 0,0 0 0 0 0,0 0-1 0 0,0 0 1 0 0,0 0 0 0 0,-1 0-1 0 0,1 0 1 0 0,0 1 0 0 0,-1-1-1 0 0,1 1 1 0 0,-1-1 0 0 0,0 1-1 0 0,1 0 1 0 0,-1 0 0 0 0,0 0-1 0 0,0 1 1 0 0,0-1 0 0 0,1 1-1 0 0,-1-1 1 0 0,0 1 0 0 0,0 0-1 0 0,0 0 1 0 0,0 0 0 0 0,0 1-1 0 0,0-1 1 0 0,1 1 0 0 0,-1-1-1 0 0,0 1 1 0 0,0 0 0 0 0,-1 1 5 0 0,-87 44-194 0 0,78-36 171 0 0,1 0 0 0 0,0 1 0 0 0,0 0 0 0 0,1 1 0 0 0,0 1 0 0 0,1-1 0 0 0,1 2 0 0 0,0-1 0 0 0,0 1 0 0 0,2 1 0 0 0,0 0 0 0 0,0 0 0 0 0,2 0 0 0 0,-1 0 0 0 0,2 1 0 0 0,0 0 0 0 0,1 0 0 0 0,1 0 0 0 0,0 0 0 0 0,2 1 0 0 0,-1-1 0 0 0,2 0 0 0 0,1 5 23 0 0,2-10-9 0 0,0 0 0 0 0,1-1 0 0 0,1 1 0 0 0,0-1 0 0 0,0 0 0 0 0,1 0 0 0 0,0-1 0 0 0,1 0 0 0 0,0 0 0 0 0,0-1 0 0 0,1 0 0 0 0,0 0 0 0 0,0-1 0 0 0,1-1 0 0 0,0 1 0 0 0,0-1 0 0 0,1-1 0 0 0,-1 0 0 0 0,1-1 0 0 0,0 0 0 0 0,0 0 0 0 0,11 1 9 0 0,7 2 149 0 0,1-1-1 0 0,0-1 0 0 0,0-2 1 0 0,0-1-1 0 0,1-2 1 0 0,-1 0-1 0 0,23-5-148 0 0,-32 3 104 0 0,-1-1 1 0 0,1-1-1 0 0,-1-1 1 0 0,-1-1-1 0 0,1 0 0 0 0,-1-2 1 0 0,0 0-1 0 0,0-1 0 0 0,8-7-104 0 0,-17 11 21 0 0,-1-1-1 0 0,0 0 1 0 0,0-1-1 0 0,-1 0 1 0 0,0 0-1 0 0,0-1 0 0 0,-1 0 1 0 0,0-1-1 0 0,0 1 1 0 0,-1-1-1 0 0,0-1 0 0 0,-1 1 1 0 0,0-1-1 0 0,0 0 1 0 0,-1 0-1 0 0,-1 0 1 0 0,1 0-1 0 0,0-8-20 0 0,-3 15-20 0 0,-1 0 0 0 0,0 0-1 0 0,1 0 1 0 0,-1 1 0 0 0,0-1 0 0 0,0 0 0 0 0,-1 0 0 0 0,1 0-1 0 0,-1 1 1 0 0,1-1 0 0 0,-1 0 0 0 0,0 0 0 0 0,0 1 0 0 0,0-1-1 0 0,0 1 1 0 0,-1-1 0 0 0,1 1 0 0 0,-1-1 0 0 0,1 1-1 0 0,-1 0 1 0 0,0 0 0 0 0,0 0 0 0 0,0 0 0 0 0,0 0 0 0 0,0 0-1 0 0,0 0 1 0 0,-1 1 0 0 0,1-1 0 0 0,0 1 0 0 0,-1 0-1 0 0,1-1 1 0 0,-1 1 0 0 0,0 0 0 0 0,1 1 0 0 0,-1-1 0 0 0,0 0-1 0 0,0 1 1 0 0,0 0 0 0 0,1-1 0 0 0,-1 1 0 0 0,0 0-1 0 0,0 0 1 0 0,0 1 0 0 0,1-1 0 0 0,-4 1 20 0 0,-6 1-31 0 0,-1 0 1 0 0,1 1 0 0 0,0 0-1 0 0,0 1 1 0 0,1 0-1 0 0,-1 1 1 0 0,1 0-1 0 0,0 1 1 0 0,0 0-1 0 0,0 1 1 0 0,1 0-1 0 0,0 1 1 0 0,1 0 0 0 0,-1 0-1 0 0,1 1 1 0 0,1 0-1 0 0,0 1 1 0 0,0 0-1 0 0,1 0 1 0 0,1 1-1 0 0,-1 0 1 0 0,2 0-1 0 0,-1 0 1 0 0,-2 11 30 0 0,6-15-5 0 0,1 0 1 0 0,1 0-1 0 0,-1 1 1 0 0,1-1-1 0 0,0 0 1 0 0,1 0-1 0 0,0 1 1 0 0,0-1-1 0 0,0 0 0 0 0,1 0 1 0 0,0 0-1 0 0,1 0 1 0 0,-1-1-1 0 0,1 1 1 0 0,1 0-1 0 0,-1-1 0 0 0,1 0 1 0 0,0 0-1 0 0,0 0 1 0 0,1 0-1 0 0,0-1 1 0 0,0 0-1 0 0,0 0 0 0 0,1 0 1 0 0,-1-1-1 0 0,1 1 1 0 0,0-1-1 0 0,1-1 1 0 0,-1 1-1 0 0,1-1 0 0 0,-1 0 1 0 0,1-1-1 0 0,2 1 5 0 0,13 7-119 0 0,0-2 0 0 0,1 0 0 0 0,0-2 0 0 0,0-1 0 0 0,0 0 0 0 0,1-2 0 0 0,15 1 119 0 0,30-1-3399 0 0,-1-3-4530 0 0,-46 0-3331 0 0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2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53 1360 0 0,'0'0'2302'0'0,"0"0"-671"0"0,0 0-335 0 0,0 0 107 0 0,0 0 242 0 0,0 0 143 0 0,0 0-56 0 0,0 0-242 0 0,0 0-296 0 0,0 0-247 0 0,0 0-159 0 0,0 0-112 0 0,0 0-57 0 0,-4-6-31 0 0,-12-22-9 0 0,-32 12 2157 0 0,37 14-2592 0 0,0 2 0 0 0,-1-1 0 0 0,1 2 0 0 0,-1-1 0 0 0,1 2 0 0 0,-1-1-1 0 0,1 2 1 0 0,0 0 0 0 0,0 0 0 0 0,0 0 0 0 0,0 2 0 0 0,1-1 0 0 0,0 1 0 0 0,-1 1 0 0 0,2 0-1 0 0,-1 0 1 0 0,1 1 0 0 0,-6 6-144 0 0,-5 3 42 0 0,2 2 0 0 0,0 0-1 0 0,2 0 1 0 0,0 2 0 0 0,1 0-1 0 0,0 1 1 0 0,2 0-1 0 0,0 3-41 0 0,6-13 16 0 0,2 1-1 0 0,-1-1 1 0 0,2 1-1 0 0,-1 0 0 0 0,2 0 1 0 0,-1 0-1 0 0,2 0 1 0 0,0 1-1 0 0,0-1 0 0 0,1 1 1 0 0,1 0-1 0 0,0-1 0 0 0,0 1 1 0 0,1 0-1 0 0,2 3-15 0 0,-2-12 22 0 0,1 0-1 0 0,0-1 0 0 0,0 1 1 0 0,0-1-1 0 0,0 1 1 0 0,0-1-1 0 0,1 0 1 0 0,-1 0-1 0 0,1 0 0 0 0,0 0 1 0 0,0-1-1 0 0,0 1 1 0 0,0-1-1 0 0,1 1 0 0 0,-1-1 1 0 0,1 0-1 0 0,-1 0 1 0 0,1-1-1 0 0,0 1 1 0 0,0-1-1 0 0,-1 0 0 0 0,1 0 1 0 0,0 0-1 0 0,0 0 1 0 0,0-1-1 0 0,0 0 0 0 0,0 0 1 0 0,1 0-22 0 0,115-17 806 0 0,-90 0-703 0 0,1-1 0 0 0,-2-2 1 0 0,-1-1-1 0 0,0-1 0 0 0,-2-2 1 0 0,-1 0-1 0 0,0-2 0 0 0,-2 0 1 0 0,-1-2-1 0 0,-2 0 0 0 0,0-2 1 0 0,5-12-104 0 0,-16 28 12 0 0,25-40-16 0 0,-15 99-420 0 0,-1 15 459 0 0,-6-16-34 0 0,2-1 0 0 0,2-1 0 0 0,2 0 0 0 0,7 11-1 0 0,17-10-1201 0 0,-7-39-6389 0 0,-14-19-4692 0 0,-14 8 5158 0 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13827 0 0,'0'0'1658'0'0,"0"0"-566"0"0,0 0-69 0 0,0 0 233 0 0,0 0 118 0 0,0 0-75 0 0,0 0-195 0 0,0 0-205 0 0,0 0-155 0 0,0 0-120 0 0,0 0-132 0 0,34 5-92 0 0,107 15-82 0 0,-18-15 306 0 0,90-5-783 0 0,-162 8-4150 0 0,-48-5 2052 0 0,-4 3-9764 0 0,-2-5 4033 0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10810 0 0,'0'0'1905'0'0,"0"0"-676"0"0,0 0-130 0 0,0 0 212 0 0,0 0 129 0 0,0 0-46 0 0,0 0-176 0 0,0 0-227 0 0,0 0-222 0 0,0 0-155 0 0,0 0-146 0 0,35 4-124 0 0,108 12-92 0 0,-45-24-13 0 0,-74 1-265 0 0,58-10-1155 0 0,-46 11-2709 0 0,0-2-6042 0 0,-23 5 878 0 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6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4089 0 0,'0'0'2342'0'0,"0"0"-422"0"0,0 0-169 0 0,0 0 132 0 0,0 0 79 0 0,0 0-84 0 0,0 0-205 0 0,0 0-248 0 0,0 0-142 0 0,0 0-112 0 0,0 0-50 0 0,0 0-77 0 0,4-30 2472 0 0,6-1-3310 0 0,1 0 0 0 0,2 1 0 0 0,1 0 1 0 0,1 1-1 0 0,2 1 0 0 0,1 0 0 0 0,1 1 0 0 0,7-6-206 0 0,-13 16 12 0 0,1 1-1 0 0,0 1 1 0 0,1 0-1 0 0,1 1 1 0 0,0 1-1 0 0,1 1 0 0 0,14-9-11 0 0,-30 21-6 0 0,0 0 0 0 0,0 0 0 0 0,-1-1-1 0 0,1 1 1 0 0,0 0 0 0 0,0 0-1 0 0,-1 0 1 0 0,1 0 0 0 0,0 0-1 0 0,0 0 1 0 0,0 0 0 0 0,-1 0-1 0 0,1 1 1 0 0,0-1 0 0 0,0 0-1 0 0,-1 0 1 0 0,1 1 0 0 0,0-1-1 0 0,-1 0 1 0 0,1 1 0 0 0,0-1-1 0 0,-1 1 1 0 0,1-1 0 0 0,-1 1-1 0 0,1-1 1 0 0,0 1 0 0 0,-1-1-1 0 0,1 1 1 0 0,-1 0 0 0 0,0-1-1 0 0,1 1 1 0 0,-1 0 0 0 0,1-1-1 0 0,-1 1 1 0 0,0 0 0 0 0,0-1-1 0 0,1 1 1 0 0,-1 0 0 0 0,0 0 0 0 0,0-1-1 0 0,0 1 1 0 0,0 0 0 0 0,0 0-1 0 0,0-1 1 0 0,0 1 0 0 0,0 0-1 0 0,0 0 1 0 0,0 0 0 0 0,-1 0 6 0 0,4 52 37 0 0,-3-47-19 0 0,0-4-17 0 0,-1 1-2 0 0,1-1-1 0 0,0 0 0 0 0,0 1 0 0 0,-1-1 0 0 0,1 0 0 0 0,1 1 0 0 0,-1-1 1 0 0,0 0-1 0 0,1 1 0 0 0,-1-1 0 0 0,1 0 0 0 0,0 1 0 0 0,-1-1 1 0 0,1 0-1 0 0,0 0 0 0 0,0 0 0 0 0,1 0 0 0 0,-1 0 0 0 0,0 0 0 0 0,1 0 1 0 0,-1 0-1 0 0,1 0 0 0 0,0-1 0 0 0,0 1 2 0 0,3-1 6 0 0,1 0 0 0 0,-1-1-1 0 0,1 0 1 0 0,-1 0 0 0 0,1 0 0 0 0,-1 0-1 0 0,1-1 1 0 0,-1 0 0 0 0,1 0-1 0 0,-1-1 1 0 0,0 1 0 0 0,1-1 0 0 0,-1-1-1 0 0,0 1 1 0 0,0 0 0 0 0,0-1 0 0 0,-1 0-1 0 0,1 0 1 0 0,-1-1 0 0 0,0 1 0 0 0,1-1-1 0 0,-2 0 1 0 0,4-4-6 0 0,3 0-3 0 0,126-97 14 0 0,-76 86-150 0 0,-47 63 55 0 0,-12 8 64 0 0,-2-40 20 0 0,0 1 0 0 0,1-1-1 0 0,1 0 1 0 0,0 0-1 0 0,1 0 1 0 0,0 0 0 0 0,1 0-1 0 0,0 0 1 0 0,1-1-1 0 0,2 5 1 0 0,10-3-604 0 0,-1-12-6933 0 0,-15-1 1721 0 0,1-3 879 0 0,0 3-4552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6 111 0 0 0,'0'0'517'0'0,"0"0"672"0"0,0 0 263 0 0,0 0 299 0 0,0 0 259 0 0,0 0 110 0 0,0 0-99 0 0,0 0-262 0 0,0 0-320 0 0,0 0-278 0 0,0 0-168 0 0,-6 0 4461 0 0,14 471-2440 0 0,-3-401-2746 0 0,1-92 1655 0 0,-3-29-1865 0 0,3 1 0 0 0,2-1 0 0 0,2 2 1 0 0,2-1-1 0 0,2 2 0 0 0,3 0 0 0 0,14-29-58 0 0,29-91 69 0 0,-49 131 54 0 0,-10 37-123 0 0,-1 0-1 0 0,0 0 18 0 0,0 0-21 0 0,0 0 4 0 0,11 21-63 0 0,26 54 151 0 0,19-14-174 0 0,-42-56-1894 0 0,-8-4-2362 0 0,1 2-6401 0 0,-4 0 187 0 0</inkml:trace>
  <inkml:trace contextRef="#ctx0" brushRef="#br0" timeOffset="550.04">354 524 10514 0 0,'0'0'1706'0'0,"0"0"-247"0"0,0 0-27 0 0,0 0 70 0 0,0 0-75 0 0,0 0-203 0 0,0 0-257 0 0,0 0-258 0 0,0 0-186 0 0,0 0-85 0 0,0 0-21 0 0,0 0-23 0 0,0 0 8 0 0,14 7 856 0 0,117-26 1112 0 0,-129 21-2349 0 0,0 0 1 0 0,-1 0-1 0 0,1 0 1 0 0,-1 1-1 0 0,0-1 1 0 0,1 0-1 0 0,-1 0 1 0 0,0 1-1 0 0,-1-1 1 0 0,1 0-1 0 0,0 1 1 0 0,-1-1-1 0 0,1 1 1 0 0,-1-1-1 0 0,0 1 1 0 0,0-1-1 0 0,0 1 1 0 0,0-1 0 0 0,0 1-1 0 0,0-1 1 0 0,-1 1-1 0 0,1-1 1 0 0,-1 1-1 0 0,0-1 1 0 0,0 0-1 0 0,0 1 1 0 0,0-1-1 0 0,0 0 1 0 0,0 0-1 0 0,-2 2-21 0 0,-117 180 266 0 0,119-182-264 0 0,0 0 1 0 0,0-1 0 0 0,0 1 0 0 0,1 0 0 0 0,-1 0-1 0 0,0 0 1 0 0,1 0 0 0 0,-1-1 0 0 0,1 1 0 0 0,0 0-1 0 0,-1 0 1 0 0,1 0 0 0 0,0 0 0 0 0,0 0 0 0 0,0 0-1 0 0,1 0 1 0 0,-1 0 0 0 0,0 0 0 0 0,1 0 0 0 0,-1 0-1 0 0,1 0 1 0 0,0 0 0 0 0,0-1 0 0 0,-1 1 0 0 0,1 0-1 0 0,0 0 1 0 0,1-1 0 0 0,-1 1 0 0 0,0 0-3 0 0,7 0-32 0 0,0-1 1 0 0,1-1-1 0 0,-1 1 0 0 0,0-1 0 0 0,0 0 1 0 0,0-1-1 0 0,0 0 0 0 0,0 0 1 0 0,0-1-1 0 0,0 0 0 0 0,-1 0 0 0 0,1-1 1 0 0,0 0-1 0 0,-1-1 0 0 0,0 1 1 0 0,0-1-1 0 0,0 0 0 0 0,0-1 32 0 0,36-27-5548 0 0,-11-4-6961 0 0,-26 28 3403 0 0</inkml:trace>
  <inkml:trace contextRef="#ctx0" brushRef="#br0" timeOffset="1686.027">759 192 992 0 0,'0'0'3932'0'0,"0"0"-1774"0"0,0 0-513 0 0,0 0 93 0 0,0 0 141 0 0,0 0-31 0 0,0 0-262 0 0,0 0-343 0 0,0 0-347 0 0,0 0-233 0 0,0 0-111 0 0,0 0-46 0 0,0 0-2 0 0,15 8 1661 0 0,7-4-1461 0 0,0-1-1 0 0,1-1 1 0 0,-1 0-1 0 0,0-2 1 0 0,1-1-1 0 0,12-2-703 0 0,40-1 584 0 0,4 4-371 0 0,-48 11-1234 0 0,-30-10-784 0 0,0 0 4167 0 0,-1 0-5471 0 0,0 0-2098 0 0,1-1-3437 0 0,-1 0-537 0 0</inkml:trace>
  <inkml:trace contextRef="#ctx0" brushRef="#br0" timeOffset="1951.986">818 420 13227 0 0,'0'0'1549'0'0,"0"0"-430"0"0,0 0-98 0 0,0 0 103 0 0,0 0 59 0 0,0 0-68 0 0,0 0-148 0 0,0 0-154 0 0,0 0-95 0 0,0 0-58 0 0,0 0-39 0 0,0 0-50 0 0,11 9-66 0 0,39 25-42 0 0,13-24 394 0 0,-51-12-692 0 0,123-24 774 0 0,-88 14-2889 0 0,1 3-4121 0 0,-37 6-1329 0 0,-2 2-4612 0 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8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267 454 2649 0 0,'0'0'1475'0'0,"0"0"-43"0"0,0 0 66 0 0,0 0 186 0 0,0 0 146 0 0,0 0-83 0 0,0 0-232 0 0,0 0-303 0 0,0 0-287 0 0,0 0-215 0 0,0 0-139 0 0,0 0-83 0 0,-32 10-63 0 0,-99 36-27 0 0,128-46-372 0 0,0 1 1 0 0,0 0-1 0 0,-1 0 0 0 0,1 0 1 0 0,0 1-1 0 0,0-1 1 0 0,0 1-1 0 0,0-1 1 0 0,1 1-1 0 0,-1 0 0 0 0,0 0 1 0 0,1 0-1 0 0,-1 1 1 0 0,1-1-1 0 0,0 1 1 0 0,0-1-1 0 0,0 1 1 0 0,0 0-1 0 0,0 0 0 0 0,0 0 1 0 0,1 0-27 0 0,-5 8 115 0 0,0 0-45 0 0,0 0-1 0 0,1 1 1 0 0,0-1-1 0 0,1 1 1 0 0,0 0-1 0 0,1 0 1 0 0,0 0-1 0 0,1 1 0 0 0,0-1 1 0 0,1 1-1 0 0,1-1 1 0 0,0 1-1 0 0,0-1 1 0 0,2 4-70 0 0,-2-13 37 0 0,1 0 0 0 0,0-1 0 0 0,0 1 0 0 0,0 0 0 0 0,0 0 0 0 0,0 0 0 0 0,1-1 0 0 0,-1 1 0 0 0,1-1 0 0 0,0 1 0 0 0,0-1 0 0 0,0 0 0 0 0,0 0 0 0 0,0 0 0 0 0,0 0 0 0 0,0 0 0 0 0,1 0 1 0 0,-1 0-1 0 0,1-1 0 0 0,-1 1 0 0 0,1-1 0 0 0,0 0 0 0 0,-1 0 0 0 0,1 0 0 0 0,0 0 0 0 0,0 0 0 0 0,0 0 0 0 0,0-1 0 0 0,0 0 0 0 0,0 1 0 0 0,0-1 0 0 0,0 0 0 0 0,0 0 0 0 0,0-1 0 0 0,3 0-37 0 0,101-33 1680 0 0,-82 19-1542 0 0,-1-1 0 0 0,0-2 1 0 0,-1 0-1 0 0,-2-2 0 0 0,0 0 0 0 0,0-1 0 0 0,-2-1 0 0 0,-1-1 0 0 0,-1-1 0 0 0,-1 0 0 0 0,-1-1 0 0 0,-1-1 0 0 0,-1 0 1 0 0,-1-1-1 0 0,-2 0 0 0 0,0-1 0 0 0,-2 0 0 0 0,-1 0 0 0 0,-2-1 0 0 0,-1 0 0 0 0,0 0 0 0 0,-3-2-138 0 0,1 22-21 0 0,-1-1 1 0 0,-1 1-1 0 0,0 0 0 0 0,0-1 0 0 0,-1 1 0 0 0,0-1 1 0 0,0 1-1 0 0,-1 0 0 0 0,0-1 0 0 0,-1 1 0 0 0,0 1 0 0 0,-1-1 1 0 0,0 0-1 0 0,0 1 0 0 0,0-1 0 0 0,-1 1 0 0 0,-1 1 1 0 0,1-1-1 0 0,-1 1 0 0 0,-1 0 0 0 0,1 0 0 0 0,-1 0 1 0 0,-4-2 20 0 0,7 7-30 0 0,0 1 0 0 0,0 0 1 0 0,0 0-1 0 0,0 0 1 0 0,0 0-1 0 0,0 0 1 0 0,0 1-1 0 0,0 0 1 0 0,-1 0-1 0 0,1 0 1 0 0,0 0-1 0 0,0 1 1 0 0,0 0-1 0 0,0-1 1 0 0,0 2-1 0 0,0-1 0 0 0,0 0 1 0 0,0 1-1 0 0,0 0 1 0 0,1-1-1 0 0,-1 2 1 0 0,0-1-1 0 0,1 0 1 0 0,0 1-1 0 0,-1-1 1 0 0,1 1-1 0 0,0 0 1 0 0,0 1 29 0 0,-70 95-259 0 0,65-88 239 0 0,1 0 0 0 0,0 1 0 0 0,1 0 0 0 0,1 0 0 0 0,-1 0 0 0 0,2 1 1 0 0,0 0-1 0 0,0 0 0 0 0,1 0 0 0 0,1 0 0 0 0,0 0 0 0 0,1 1 0 0 0,0-1 0 0 0,1 0 0 0 0,1 1 0 0 0,0-1 1 0 0,1 0-1 0 0,0 1 0 0 0,1-1 0 0 0,0 0 0 0 0,1 0 0 0 0,1-1 0 0 0,0 1 0 0 0,1-1 0 0 0,0 0 0 0 0,1-1 0 0 0,5 8 20 0 0,3-4-556 0 0,0 0-1 0 0,1-1 0 0 0,0-1 0 0 0,1-1 0 0 0,0 0 0 0 0,18 8 557 0 0,14 3-4584 0 0,3-2-3757 0 0,-35-14 3858 0 0,-7-3 1118 0 0</inkml:trace>
  <inkml:trace contextRef="#ctx0" brushRef="#br0" timeOffset="503.242">648 767 3601 0 0,'0'0'2778'0'0,"0"0"-266"0"0,0 0-129 0 0,0 0-99 0 0,0 0-277 0 0,0 0-315 0 0,0 0-249 0 0,0 0-171 0 0,0 0-186 0 0,0 0-202 0 0,0 0-193 0 0,0 0-180 0 0,-1-8-63 0 0,24-69 756 0 0,51-41 22 0 0,34-11-946 0 0,-106 182-452 0 0,-2 42 278 0 0,2-94-93 0 0,-1 1 0 0 0,1 0-1 0 0,0-1 1 0 0,0 0 0 0 0,0 1 0 0 0,0-1-1 0 0,0 0 1 0 0,1 0 0 0 0,-1 0 0 0 0,0-1-1 0 0,0 1 1 0 0,1 0 0 0 0,-1-1 0 0 0,0 1-1 0 0,1-1 1 0 0,-1 0 0 0 0,1 0-1 0 0,-1 0 1 0 0,0 0 0 0 0,1 0 0 0 0,-1-1-1 0 0,1 1 1 0 0,-1-1 0 0 0,0 1 0 0 0,0-1-1 0 0,1 0 1 0 0,-1 0 0 0 0,0 0 0 0 0,0 0-1 0 0,0 0 1 0 0,0-1-13 0 0,140-100 451 0 0,-51 29-394 0 0,-92 73-62 0 0,1 1 0 0 0,0-1 0 0 0,0 1 1 0 0,-1-1-1 0 0,1 0 0 0 0,0 1 0 0 0,0-1 0 0 0,0 1 0 0 0,0-1 0 0 0,0 1 0 0 0,0-1 0 0 0,0 1 0 0 0,0-1 1 0 0,0 1-1 0 0,0-1 0 0 0,0 1 0 0 0,0-1 0 0 0,0 1 0 0 0,0-1 0 0 0,0 1 0 0 0,0-1 0 0 0,0 0 0 0 0,0 1 1 0 0,1-1-1 0 0,-1 1 0 0 0,0-1 0 0 0,0 1 0 0 0,1-1 0 0 0,-1 0 0 0 0,0 1 0 0 0,1-1 0 0 0,-1 0 0 0 0,0 1 1 0 0,1-1-1 0 0,-1 0 0 0 0,0 1 0 0 0,1-1 0 0 0,-1 0 0 0 0,1 0 0 0 0,-1 1 0 0 0,0-1 0 0 0,1 0 0 0 0,-1 0 1 0 0,1 0-1 0 0,-1 0 0 0 0,1 0 0 0 0,-1 0 0 0 0,1 0 0 0 0,-1 1 0 0 0,1-1 0 0 0,-1-1 0 0 0,1 1 0 0 0,-1 0 1 0 0,1 0-1 0 0,-1 0 0 0 0,1 0 0 0 0,-1 0 0 0 0,0 0 0 0 0,1 0 0 0 0,-1-1 0 0 0,1 1 0 0 0,-1 0 0 0 0,1 0 1 0 0,-1-1-1 0 0,0 1 0 0 0,1 0 5 0 0,-2 10 62 0 0,1 7-75 0 0,-1-13-12 0 0,0 0 0 0 0,0 1 0 0 0,1-1 0 0 0,-1 0 0 0 0,1 0 0 0 0,0 1 0 0 0,0-1 0 0 0,1 0 0 0 0,-1 1 0 0 0,1-1 0 0 0,0 0 0 0 0,0 0 0 0 0,0 0 1 0 0,1 1-1 0 0,-1-1 0 0 0,1-1 0 0 0,0 1 0 0 0,0 0 0 0 0,0 0 0 0 0,1-1 0 0 0,-1 1 0 0 0,1-1 0 0 0,0 0 0 0 0,0 0 0 0 0,0 0 0 0 0,1 0 0 0 0,-1 0 0 0 0,1-1 0 0 0,-1 1 0 0 0,1-1 0 0 0,0 0 0 0 0,1 0 25 0 0,66 9-3346 0 0,-48-11-942 0 0,1 0-4752 0 0,-16 0 4845 0 0,-4 0-1002 0 0</inkml:trace>
  <inkml:trace contextRef="#ctx0" brushRef="#br0" timeOffset="799.479">44 977 12427 0 0,'0'0'1400'0'0,"0"0"-338"0"0,0 0 18 0 0,0 0 243 0 0,0 0 89 0 0,0 0-137 0 0,0 0-228 0 0,0 0-184 0 0,0 0-68 0 0,38 0-86 0 0,122 2-81 0 0,-15-15 364 0 0,606-53-636 0 0,-653 62-3142 0 0,-66 4-2192 0 0,0 0-6052 0 0,-23 0 4455 0 0</inkml:trace>
  <inkml:trace contextRef="#ctx0" brushRef="#br0" timeOffset="1412.543">539 1279 10490 0 0,'0'0'2146'0'0,"0"0"-331"0"0,0 0-157 0 0,0 0-125 0 0,0 0-251 0 0,0 0-246 0 0,0 0-210 0 0,0 0-157 0 0,0 0-91 0 0,0 0-74 0 0,0 0-77 0 0,0 0-87 0 0,0 0-48 0 0,-23 5-47 0 0,-73 20-25 0 0,40 8 154 0 0,47-26-347 0 0,0 0 0 0 0,1 1 1 0 0,0 0-1 0 0,0 0 0 0 0,1 1 1 0 0,0 0-1 0 0,0 0 0 0 0,1 1 1 0 0,0 0-1 0 0,1 0 0 0 0,0 1 1 0 0,1-1-1 0 0,0 1 0 0 0,0 0 1 0 0,1 0-1 0 0,1 0 0 0 0,0 0 1 0 0,0 1-1 0 0,1-1 0 0 0,1 11-27 0 0,2-18 16 0 0,1 0-1 0 0,-1-1 0 0 0,1 1 0 0 0,0-1 0 0 0,0 1 1 0 0,1-1-1 0 0,-1 0 0 0 0,1 0 0 0 0,0 0 0 0 0,0-1 1 0 0,0 1-1 0 0,0-1 0 0 0,0 0 0 0 0,0 0 0 0 0,0 0 1 0 0,1-1-1 0 0,-1 0 0 0 0,1 1 0 0 0,-1-2 0 0 0,1 1 1 0 0,0 0-1 0 0,-1-1 0 0 0,1 0 0 0 0,0 0 0 0 0,-1 0 1 0 0,1-1-1 0 0,-1 0 0 0 0,1 1 0 0 0,3-2-15 0 0,8 1 81 0 0,0-1-4 0 0,1-1 0 0 0,-1 0 0 0 0,0-1 0 0 0,0-1 0 0 0,-1-1 0 0 0,1 0 0 0 0,-1-1 0 0 0,-1-1 0 0 0,1 0 0 0 0,-1-1 0 0 0,0-1-77 0 0,3 0 74 0 0,2-2-35 0 0,0-1 1 0 0,-1 0-1 0 0,0-1 0 0 0,-1-1 0 0 0,-1-1 0 0 0,0 0 1 0 0,-1-1-1 0 0,-1-1 0 0 0,-1 0 0 0 0,0-1 0 0 0,-2 0 0 0 0,0-1 1 0 0,-1 0-1 0 0,-1-1 0 0 0,0 0 0 0 0,-1-4-39 0 0,-5 15-29 0 0,0 0-1 0 0,-1-1 0 0 0,0 1 1 0 0,-1-1-1 0 0,0 0 1 0 0,-1 1-1 0 0,0-1 1 0 0,-1 0-1 0 0,0 1 0 0 0,0-1 1 0 0,-1 1-1 0 0,0-1 1 0 0,-1 1-1 0 0,-1 0 0 0 0,1 0 1 0 0,-2 0-1 0 0,-4-8 30 0 0,5 14-22 0 0,0 1-1 0 0,0 0 0 0 0,0 0 0 0 0,0 0 0 0 0,-1 0 1 0 0,1 1-1 0 0,-1 0 0 0 0,0 0 0 0 0,0 0 0 0 0,0 1 1 0 0,0-1-1 0 0,0 1 0 0 0,0 0 0 0 0,0 1 1 0 0,0-1-1 0 0,-1 1 0 0 0,1 0 0 0 0,0 1 0 0 0,0-1 1 0 0,0 1-1 0 0,0 0 0 0 0,0 0 0 0 0,0 0 0 0 0,0 1 1 0 0,0 0-1 0 0,0 0 0 0 0,0 0 0 0 0,1 0 0 0 0,-1 1 1 0 0,1 0-1 0 0,0 0 0 0 0,0 0 0 0 0,0 0 1 0 0,-2 3 22 0 0,-1 0-5 0 0,0 1 0 0 0,0 0 0 0 0,1 1 0 0 0,0-1 0 0 0,0 1 0 0 0,1 1 0 0 0,0-1 0 0 0,0 1 0 0 0,1 0 0 0 0,0 0 0 0 0,0 0 0 0 0,1 0 1 0 0,1 1-1 0 0,0-1 0 0 0,0 1 0 0 0,0 0 0 0 0,1 0 0 0 0,1-1 0 0 0,0 1 0 0 0,0 0 0 0 0,1 0 0 0 0,0 0 0 0 0,1-1 0 0 0,0 1 1 0 0,0-1-1 0 0,1 1 0 0 0,0-1 0 0 0,1 0 0 0 0,0 0 0 0 0,0 0 0 0 0,1 0 0 0 0,1 0 5 0 0,57 72 64 0 0,-55-75-144 0 0,0 0-1 0 0,1 0 0 0 0,0 0 1 0 0,-1-1-1 0 0,2-1 1 0 0,-1 0-1 0 0,1 0 1 0 0,-1 0-1 0 0,1-1 1 0 0,0-1-1 0 0,0 0 0 0 0,4 0 81 0 0,16 1-4004 0 0,2-2-3629 0 0,-24-2 1578 0 0,-3-2-966 0 0</inkml:trace>
  <inkml:trace contextRef="#ctx0" brushRef="#br0" timeOffset="2033.155">1189 1002 10170 0 0,'0'0'2075'0'0,"0"0"-768"0"0,0 0-199 0 0,0 0 145 0 0,0 0 104 0 0,0 0-76 0 0,0 0-236 0 0,0 0-229 0 0,0 0-143 0 0,0 0-60 0 0,0 0-28 0 0,0 0-42 0 0,0 0-32 0 0,15 19 3224 0 0,-29 98-3046 0 0,-95 171-471 0 0,101-219-223 0 0,9-67 5 0 0,0-1-1 0 0,0 1 1 0 0,0-1-1 0 0,0 1 1 0 0,1-1 0 0 0,-1 1-1 0 0,0-1 1 0 0,1 0-1 0 0,-1 0 1 0 0,1 0-1 0 0,0 0 1 0 0,-1 0 0 0 0,1 0-1 0 0,0 0 1 0 0,-1 0-1 0 0,1-1 1 0 0,0 1 0 0 0,0-1-1 0 0,0 1 1 0 0,0-1-1 0 0,0 0 1 0 0,-1 0 0 0 0,1 0-1 0 0,0 0 1 0 0,0 0-1 0 0,0 0 1 0 0,0 0-1 0 0,0-1 1 0 0,0 1 0 0 0,-1 0-1 0 0,2-2 1 0 0,6 2 16 0 0,206-44 274 0 0,-142 26-846 0 0,-62 4-3449 0 0,-16-6-10608 0 0,2 17 5520 0 0</inkml:trace>
  <inkml:trace contextRef="#ctx0" brushRef="#br0" timeOffset="2278.833">937 1326 12667 0 0,'0'0'2498'0'0,"0"0"-1033"0"0,0 0-383 0 0,0 0 154 0 0,0 0 112 0 0,0 0-143 0 0,0 0-305 0 0,0 0-295 0 0,0 0-186 0 0,34-3-91 0 0,111-13-71 0 0,-8-6 188 0 0,-51 11-493 0 0,-7 1-2100 0 0,-29 2-3705 0 0,-31 5-3471 0 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0 664 0 0 0,'0'0'1682'0'0,"0"0"167"0"0,0 0 80 0 0,0 0 122 0 0,0 0 59 0 0,0 0-107 0 0,0 0-212 0 0,0 0-291 0 0,0 0-278 0 0,0 0-222 0 0,0 0-192 0 0,0 0-128 0 0,0 0-100 0 0,4 10 1989 0 0,89 2 164 0 0,154-23-1173 0 0,-216 5-1628 0 0,5-1-1848 0 0,-13 1-5706 0 0,-19 3 951 0 0,-2-1-3119 0 0</inkml:trace>
  <inkml:trace contextRef="#ctx0" brushRef="#br0" timeOffset="898.614">794 229 9274 0 0,'0'0'2056'0'0,"0"0"-165"0"0,0 0-181 0 0,0 0-57 0 0,0 0-116 0 0,0 0-199 0 0,0 0-249 0 0,0 0-268 0 0,0 0-223 0 0,0 0-179 0 0,0 0-152 0 0,0 0-107 0 0,0 0-80 0 0,2 12 97 0 0,61 106 960 0 0,27 102-393 0 0,-90-219-678 0 0,0 0 0 0 0,1 1 1 0 0,-1-1-1 0 0,0 0 1 0 0,1 0-1 0 0,-1 0 0 0 0,1 0 1 0 0,0 0-1 0 0,-1 0 0 0 0,1-1 1 0 0,-1 1-1 0 0,1 0 1 0 0,0 0-1 0 0,0 0 0 0 0,0-1 1 0 0,-1 1-1 0 0,1 0 0 0 0,0-1 1 0 0,0 1-1 0 0,0 0 1 0 0,0-1-1 0 0,0 1 0 0 0,0-1 1 0 0,0 0-1 0 0,0 1 0 0 0,0-1 1 0 0,1 0-1 0 0,-1 0 1 0 0,0 1-1 0 0,0-1 0 0 0,0 0 1 0 0,0 0-1 0 0,0 0 0 0 0,0-1 1 0 0,1 1-67 0 0,97-205 1068 0 0,-61 137-1152 0 0,3 1 0 0 0,2 2 0 0 0,45-49 84 0 0,-62 80-251 0 0,26-9-2330 0 0,-51 42 2253 0 0,0 0-1 0 0,0 1 0 0 0,0 0 0 0 0,1-1 1 0 0,-1 1-1 0 0,0 0 0 0 0,0 0 0 0 0,1-1 1 0 0,-1 1-1 0 0,0 0 0 0 0,0 0 0 0 0,1 0 0 0 0,-1 1 1 0 0,0-1-1 0 0,0 0 0 0 0,1 0 0 0 0,-1 1 1 0 0,0-1-1 0 0,0 1 0 0 0,0-1 0 0 0,0 1 0 0 0,0-1 1 0 0,1 1-1 0 0,-1 0 0 0 0,0-1 0 0 0,0 1 1 0 0,0 0-1 0 0,-1 0 0 0 0,1 0 0 0 0,1 1 329 0 0,6 5-6322 0 0,-2-3-2751 0 0</inkml:trace>
  <inkml:trace contextRef="#ctx0" brushRef="#br0" timeOffset="1248.72">674 704 8106 0 0,'0'0'2366'0'0,"0"0"-477"0"0,0 0-299 0 0,0 0-54 0 0,0 0-113 0 0,0 0-216 0 0,0 0-259 0 0,0 0-189 0 0,0 0-48 0 0,0 0 9 0 0,0 0 7 0 0,0 0-39 0 0,9 5-80 0 0,77 20 871 0 0,198-51 328 0 0,-58-6-2457 0 0,-177 28-4385 0 0,-1 3-4836 0 0,-43 1-1137 0 0</inkml:trace>
  <inkml:trace contextRef="#ctx0" brushRef="#br0" timeOffset="2670.372">1201 576 1384 0 0,'0'0'2310'0'0,"0"0"-495"0"0,0 0-266 0 0,0 0-76 0 0,0 0-41 0 0,0 0-33 0 0,0 0-8 0 0,0 0-8 0 0,0 0-33 0 0,0 0-120 0 0,0 0-177 0 0,0 0-162 0 0,0 0-139 0 0,20-4-96 0 0,62-12-61 0 0,-77 15-486 0 0,0 0 0 0 0,0 0 0 0 0,0-1 0 0 0,0 1 0 0 0,0-1 0 0 0,0 0-1 0 0,0 0 1 0 0,-1-1 0 0 0,1 0 0 0 0,-1 0 0 0 0,0 0 0 0 0,0 0 0 0 0,0 0 0 0 0,0-1 0 0 0,0 0 0 0 0,-1 0-1 0 0,0 0 1 0 0,2-3-109 0 0,2-1 137 0 0,-4 4-68 0 0,-1 1 0 0 0,1-1 0 0 0,-1 0 0 0 0,1 0 0 0 0,-1-1 0 0 0,-1 1 0 0 0,1 0 0 0 0,-1-1 0 0 0,1 1 0 0 0,-1-1 0 0 0,0 0 1 0 0,-1 1-1 0 0,1-1 0 0 0,-1 0 0 0 0,0-3-69 0 0,-2 7-13 0 0,1 0 0 0 0,-1 0 0 0 0,1 0 0 0 0,-1 0 0 0 0,0 0 0 0 0,1 1 0 0 0,-1-1 0 0 0,0 1 1 0 0,1-1-1 0 0,-1 1 0 0 0,0 0 0 0 0,0 0 0 0 0,0 0 0 0 0,1 0 0 0 0,-1 0 0 0 0,0 0 0 0 0,0 0 0 0 0,0 0 1 0 0,1 1-1 0 0,-1-1 0 0 0,0 1 0 0 0,1-1 0 0 0,-1 1 0 0 0,0 0 0 0 0,1 0 0 0 0,-1-1 0 0 0,1 1 0 0 0,-1 1 13 0 0,-7 3 14 0 0,-1 0-1 0 0,2 1 1 0 0,-1 0-1 0 0,0 1 1 0 0,1 0 0 0 0,1 0-1 0 0,-1 1 1 0 0,1 0-1 0 0,0 0 1 0 0,1 1-1 0 0,0 0 1 0 0,0 0-1 0 0,1 0 1 0 0,0 1-1 0 0,1-1 1 0 0,0 1-1 0 0,1 0 1 0 0,0 1-1 0 0,0-1 1 0 0,1 0-1 0 0,-1 7-13 0 0,3-13 26 0 0,0-1-1 0 0,0 0 0 0 0,1 0 1 0 0,-1 0-1 0 0,1 0 0 0 0,-1 0 1 0 0,1 0-1 0 0,0 0 0 0 0,0 0 0 0 0,0 0 1 0 0,0 0-1 0 0,1 0 0 0 0,-1-1 1 0 0,1 1-1 0 0,0 0 0 0 0,0-1 1 0 0,0 0-1 0 0,0 1 0 0 0,0-1 0 0 0,0 0 1 0 0,1 0-1 0 0,-1 0 0 0 0,1 0 1 0 0,-1 0-1 0 0,1-1 0 0 0,0 1 1 0 0,0-1-1 0 0,0 0 0 0 0,0 0 0 0 0,0 0 1 0 0,0 0-1 0 0,0 0 0 0 0,0-1 1 0 0,0 1-1 0 0,1-1-25 0 0,9 1-46 0 0,0 0 0 0 0,0-1 0 0 0,0-1 0 0 0,0 0-1 0 0,0 0 1 0 0,0-1 0 0 0,0-1 0 0 0,-1 0 0 0 0,10-5 46 0 0,63-29-4546 0 0,-66 29 1804 0 0,10-7-6901 0 0,-22 8 2385 0 0</inkml:trace>
  <inkml:trace contextRef="#ctx0" brushRef="#br0" timeOffset="2921.431">1795 469 8530 0 0,'0'0'1952'0'0,"0"0"-297"0"0,0 0-116 0 0,0 0-72 0 0,0 0-208 0 0,0 0-325 0 0,0 0-345 0 0,0 0-273 0 0,0 0-164 0 0,0 0-82 0 0,-21 31-72 0 0,-66 96-48 0 0,64-75-242 0 0,23-45-166 0 0,-2 11-2133 0 0,0-13-1920 0 0,-1-2-3381 0 0,1 0 5225 0 0</inkml:trace>
  <inkml:trace contextRef="#ctx0" brushRef="#br0" timeOffset="3091.018">1622 469 12515 0 0,'0'0'2199'0'0,"0"0"-615"0"0,0 0-440 0 0,0 0-245 0 0,0 0-105 0 0,0 0-54 0 0,0 0-75 0 0,0 0-26 0 0,0 0-57 0 0,0 0-104 0 0,0 0-84 0 0,0 0-78 0 0,14 18-85 0 0,44 55-62 0 0,21-10-21 0 0,-18-26-3055 0 0,-47-31-1826 0 0,0-1-3729 0 0,-7-5 1067 0 0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56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1 299 536 0 0,'0'0'1666'0'0,"0"0"-634"0"0,0 0-88 0 0,0 0 327 0 0,0 0 351 0 0,0 0 168 0 0,0 0-63 0 0,0 0-214 0 0,0 0-259 0 0,0 0-234 0 0,35-5-177 0 0,112-16-147 0 0,159-37 2944 0 0,-209 46-4882 0 0,-97 12 219 0 0,0 14-12780 0 0,-1-13 10317 0 0</inkml:trace>
  <inkml:trace contextRef="#ctx0" brushRef="#br0" timeOffset="282.248">49 428 5249 0 0,'0'0'3445'0'0,"0"0"-1191"0"0,0 0-637 0 0,0 0-158 0 0,0 0-124 0 0,0 0-202 0 0,0 0-223 0 0,0 0-148 0 0,0 0-62 0 0,0 0-25 0 0,0 0-16 0 0,0 0-46 0 0,0 0-85 0 0,14 6-62 0 0,110 32 643 0 0,146-34-153 0 0,-162-18-2525 0 0,-74 1-1874 0 0,-6-4-3699 0 0,-21 10 1690 0 0,-3 2-812 0 0</inkml:trace>
  <inkml:trace contextRef="#ctx0" brushRef="#br0" timeOffset="864.738">209 1 10122 0 0,'0'0'1715'0'0,"0"0"-112"0"0,0 0-100 0 0,0 0 84 0 0,0 0-24 0 0,0 0-247 0 0,0 0-333 0 0,0 0-304 0 0,0 0-232 0 0,0 0-171 0 0,0 0-71 0 0,0 0 18 0 0,0 0 89 0 0,-3 3 99 0 0,2-2-372 0 0,0 0 0 0 0,0 0 0 0 0,1 1-1 0 0,-1-1 1 0 0,1 0 0 0 0,-1 1 0 0 0,1-1 0 0 0,-1 0 0 0 0,1 1 0 0 0,-1-1-1 0 0,1 1 1 0 0,0-1 0 0 0,0 1 0 0 0,0-1 0 0 0,0 0 0 0 0,0 1 0 0 0,0-1 0 0 0,0 1-1 0 0,1-1 1 0 0,-1 1 0 0 0,0-1 0 0 0,1 0 0 0 0,-1 1 0 0 0,1-1 0 0 0,0 0 0 0 0,-1 1-1 0 0,1-1 1 0 0,0 0 0 0 0,0 0 0 0 0,0 0 0 0 0,0 0 0 0 0,0 0 0 0 0,0 0 0 0 0,0 0-1 0 0,0 0 1 0 0,0 0 0 0 0,0 0 0 0 0,0 0 0 0 0,1-1 0 0 0,-1 1 0 0 0,0 0 0 0 0,1-1-1 0 0,-1 1 1 0 0,1-1-39 0 0,2 4 61 0 0,34 24 371 0 0,1-2 0 0 0,1-1-1 0 0,2-2 1 0 0,0-2 0 0 0,1-1 0 0 0,33 9-432 0 0,-11-3 86 0 0,46 36 83 0 0,-110-60-164 0 0,0-1 1 0 0,0 0 0 0 0,-1 1-1 0 0,1-1 1 0 0,0 1-1 0 0,0-1 1 0 0,-1 1 0 0 0,1-1-1 0 0,-1 1 1 0 0,1 0 0 0 0,-1-1-1 0 0,0 1 1 0 0,1 0-1 0 0,-1-1 1 0 0,0 1 0 0 0,0 0-1 0 0,0-1 1 0 0,0 1-1 0 0,-1-1 1 0 0,1 1 0 0 0,0 0-1 0 0,-1-1 1 0 0,1 1-1 0 0,-1 0 1 0 0,1-1 0 0 0,-1 1-1 0 0,0-1 1 0 0,0 0-1 0 0,0 1 1 0 0,0-1 0 0 0,0 1-1 0 0,0-1 1 0 0,0 0-1 0 0,0 0 1 0 0,0 0 0 0 0,-1 0-1 0 0,1 0 1 0 0,0 0-1 0 0,-1 0 1 0 0,1 0 0 0 0,-1 0-1 0 0,1 0 1 0 0,-1-1-1 0 0,1 1 1 0 0,-1-1 0 0 0,1 1-1 0 0,-1-1 1 0 0,0 0-1 0 0,1 0 1 0 0,-2 1-6 0 0,-90 87 116 0 0,-110 107 393 0 0,91-118-198 0 0,107-64-2395 0 0,27-19-1810 0 0,-2-1-777 0 0,-6 1-2112 0 0,0 1-4563 0 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6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853 615 344 0 0,'0'0'1234'0'0,"0"0"-117"0"0,0 0 39 0 0,0 0 217 0 0,0 0 211 0 0,0 0 75 0 0,0 0-115 0 0,0 0-218 0 0,0 0-242 0 0,0 0-214 0 0,0 0-151 0 0,0-2-97 0 0,-37-36 6292 0 0,-26 19-4478 0 0,50 19-2261 0 0,-1-1-53 0 0,1 1 0 0 0,-1 1 0 0 0,0 0 0 0 0,0 1 0 0 0,1 0 0 0 0,-1 1 0 0 0,1 0 0 0 0,-12 5-122 0 0,9 0 16 0 0,1 0-1 0 0,-1 0 1 0 0,1 1-1 0 0,1 1 0 0 0,0 1 1 0 0,1 0-1 0 0,0 1 1 0 0,0 0-1 0 0,1 1 1 0 0,1 0-1 0 0,0 1 0 0 0,1 0 1 0 0,0 1-1 0 0,1 0 1 0 0,1 1-1 0 0,1-1 0 0 0,0 2 1 0 0,1-1-1 0 0,0 1 1 0 0,2 0-1 0 0,0 0 1 0 0,1 0-1 0 0,0 0 0 0 0,1 1 1 0 0,1 2-16 0 0,1-15 9 0 0,-1-1 0 0 0,0 0 0 0 0,1 0 0 0 0,0 1 0 0 0,0-1 0 0 0,0 0 0 0 0,0 0 0 0 0,1 1 0 0 0,0-1 0 0 0,0 0 0 0 0,0 0 0 0 0,0 0 0 0 0,1 0 0 0 0,-1 0 0 0 0,1 0 0 0 0,0 0 0 0 0,0-1 0 0 0,1 1 0 0 0,-1-1 0 0 0,1 1 0 0 0,-1-1 0 0 0,1 0 0 0 0,0 0 0 0 0,0 0 0 0 0,1 0 0 0 0,-1-1 0 0 0,1 1 0 0 0,-1-1 0 0 0,1 0 0 0 0,0 0 0 0 0,0 0 0 0 0,0-1 0 0 0,0 1 1 0 0,3 0-10 0 0,5-2 78 0 0,1 0 0 0 0,-1-1 0 0 0,1 0 0 0 0,-1-1 0 0 0,0 0 0 0 0,1-1 0 0 0,-1-1 0 0 0,0 0 0 0 0,-1 0 1 0 0,1-1-1 0 0,-1 0 0 0 0,0-1 0 0 0,0-1 0 0 0,7-5-78 0 0,134-119 535 0 0,21-86-231 0 0,-167 208-236 0 0,-3 9-117 0 0,-4 21-27 0 0,-1 21 100 0 0,0-31-17 0 0,1 0 1 0 0,1 0-1 0 0,0 0 0 0 0,0 0 0 0 0,1-1 0 0 0,0 1 0 0 0,1 0 0 0 0,0 0 0 0 0,1-1 0 0 0,0 1 0 0 0,2 2-7 0 0,0-4 5 0 0,0 0 0 0 0,1 0-1 0 0,0-1 1 0 0,0 0-1 0 0,0 0 1 0 0,1-1 0 0 0,0 0-1 0 0,1 0 1 0 0,0-1-1 0 0,0 0 1 0 0,0 0 0 0 0,1 0-1 0 0,0-1-4 0 0,1 1-1146 0 0,42 21 3017 0 0,-33-22-6496 0 0,2-3-7019 0 0,-20-2 157 0 0</inkml:trace>
  <inkml:trace contextRef="#ctx0" brushRef="#br0" timeOffset="3784.985">257 85 0 0 0,'0'0'1239'0'0,"0"0"451"0"0,0 0 273 0 0,0 0 80 0 0,0 0-41 0 0,0 0-206 0 0,0 0-221 0 0,0 0-195 0 0,0 0-195 0 0,0 0-169 0 0,0 0-149 0 0,-12-11-105 0 0,-34-34-75 0 0,43 42-496 0 0,0 1 0 0 0,0-1 0 0 0,-1 0 0 0 0,1 1 0 0 0,-1 0 0 0 0,1 0 0 0 0,-1 0 0 0 0,0 0 0 0 0,0 1 0 0 0,1-1 0 0 0,-1 1 0 0 0,0 0 0 0 0,0 0 0 0 0,-1 1 0 0 0,1-1 0 0 0,0 1 0 0 0,0 0 0 0 0,0 0 0 0 0,0 0 0 0 0,0 1 0 0 0,-4 0-191 0 0,-11 0 557 0 0,14 1-509 0 0,0 0-1 0 0,0 1 1 0 0,0 0-1 0 0,0 0 1 0 0,1 0 0 0 0,-1 0-1 0 0,1 1 1 0 0,0 0 0 0 0,0 0-1 0 0,0 0 1 0 0,0 0 0 0 0,1 1-1 0 0,0-1 1 0 0,0 1 0 0 0,0 0-1 0 0,0 0 1 0 0,1 0 0 0 0,0 0-1 0 0,0 0 1 0 0,0 1-1 0 0,1-1 1 0 0,-1 5-48 0 0,1-10 1 0 0,-11 135 570 0 0,13-100-421 0 0,4 44 168 0 0,4 0 1 0 0,4-1-1 0 0,3 0 1 0 0,3-1-1 0 0,12 22-318 0 0,-2 7 216 0 0,-21-78-149 0 0,21 76 272 0 0,-5 1 0 0 0,10 96-339 0 0,-32-52 418 0 0,-3-141-365 0 0,0 0 0 0 0,-1-1 0 0 0,1 1 0 0 0,-1 0 0 0 0,-1-1 0 0 0,1 1 0 0 0,-1-1-1 0 0,-1 0 1 0 0,1 0 0 0 0,-1 0 0 0 0,-1-1 0 0 0,1 1 0 0 0,-1-1 0 0 0,0 0 0 0 0,0 0 0 0 0,-1-1 0 0 0,-4 4-53 0 0,-34 22 363 0 0,42-30-359 0 0,0 1 0 0 0,0-1 0 0 0,0 0 0 0 0,0 1 0 0 0,0-1 0 0 0,0 0 0 0 0,-1 0 0 0 0,1 0 0 0 0,0 0 0 0 0,-1-1 1 0 0,1 1-1 0 0,0-1 0 0 0,-1 1 0 0 0,1-1 0 0 0,-1 0 0 0 0,1 0 0 0 0,-1 0 0 0 0,1 0 0 0 0,0-1 0 0 0,-1 1 0 0 0,1-1 0 0 0,-1 1 0 0 0,1-1 0 0 0,0 0 0 0 0,-1 0 0 0 0,1 0 1 0 0,0 0-1 0 0,0 0 0 0 0,0 0 0 0 0,0-1 0 0 0,0 1 0 0 0,0-1 0 0 0,0 1 0 0 0,0-1 0 0 0,1 0 0 0 0,-1 0 0 0 0,1 1 0 0 0,-1-1 0 0 0,1-1 0 0 0,0 1 0 0 0,-1 0 0 0 0,1 0 0 0 0,0 0 1 0 0,0-1-5 0 0,-17-103-3204 0 0,21 70-1468 0 0,8 3-4770 0 0,-7 25-2196 0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8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319 436 1296 0 0,'0'0'1373'0'0,"0"0"-90"0"0,0 0 102 0 0,0 0 221 0 0,0 0 180 0 0,0 0-49 0 0,0 0-242 0 0,0 0-259 0 0,0 0-254 0 0,0 0-199 0 0,0 0-150 0 0,0 0-99 0 0,0 0-63 0 0,-28-1-23 0 0,-87-2 6 0 0,58 19 363 0 0,47-9-733 0 0,1 1 0 0 0,-1 0 0 0 0,2 1 0 0 0,-1 0 1 0 0,1 1-1 0 0,0 0 0 0 0,1 0 0 0 0,0 0 0 0 0,1 1 0 0 0,0 0 1 0 0,0 0-1 0 0,2 1 0 0 0,-1 0 0 0 0,1 0 0 0 0,1 0 1 0 0,0 0-1 0 0,1 0 0 0 0,0 1 0 0 0,1-1 0 0 0,0 0 0 0 0,1 1 1 0 0,0 0-1 0 0,1-1 0 0 0,2 9-84 0 0,-2-17 40 0 0,0 1 0 0 0,1 0 0 0 0,-1-1-1 0 0,1 0 1 0 0,0 1 0 0 0,0-1 0 0 0,1 0 0 0 0,-1 0-1 0 0,1 0 1 0 0,0 0 0 0 0,0-1 0 0 0,0 1 0 0 0,0-1 0 0 0,0 0-1 0 0,1 1 1 0 0,0-2 0 0 0,0 1 0 0 0,-1 0 0 0 0,2-1 0 0 0,-1 0-1 0 0,0 0 1 0 0,0 0 0 0 0,1 0 0 0 0,-1-1 0 0 0,1 1 0 0 0,-1-1-1 0 0,1 0 1 0 0,0-1 0 0 0,-1 1 0 0 0,1-1 0 0 0,0 0 0 0 0,-1 0-1 0 0,1 0 1 0 0,0-1 0 0 0,-1 0 0 0 0,1 0 0 0 0,0 0 0 0 0,-1 0-1 0 0,1-1 1 0 0,-1 0 0 0 0,0 0 0 0 0,0 0 0 0 0,1 0 0 0 0,-1 0-1 0 0,2-3-39 0 0,23-14 184 0 0,0-1-1 0 0,-1-1 0 0 0,-2-2 0 0 0,0-1 0 0 0,-1 0 0 0 0,-2-2 0 0 0,0-1 0 0 0,-2-1 0 0 0,-1-1 0 0 0,-1 0 1 0 0,-2-2-1 0 0,6-14-183 0 0,-19 38 7 0 0,9-13 5 0 0,-2 0 0 0 0,0-1 1 0 0,-2 0-1 0 0,0-1 0 0 0,-1 0 0 0 0,-1 0 1 0 0,-1 0-1 0 0,-2-1 0 0 0,0 0 0 0 0,-1 0 1 0 0,-1-6-13 0 0,-1 17-3 0 0,-1 1 1 0 0,-1-1 0 0 0,0 0-1 0 0,0 1 1 0 0,-1-1 0 0 0,-1 1-1 0 0,0-1 1 0 0,-1 1 0 0 0,0 0-1 0 0,0 0 1 0 0,-1 1 0 0 0,-5-8 2 0 0,8 16-11 0 0,0 0 1 0 0,0 0 0 0 0,0 0 0 0 0,0 1 0 0 0,-1-1 0 0 0,1 1 0 0 0,-1-1 0 0 0,1 1-1 0 0,-1 0 1 0 0,0 0 0 0 0,0 0 0 0 0,1 0 0 0 0,-1 1 0 0 0,0-1 0 0 0,0 1 0 0 0,0 0 0 0 0,1-1-1 0 0,-1 1 1 0 0,0 0 0 0 0,0 1 0 0 0,0-1 0 0 0,0 0 0 0 0,0 1 0 0 0,1 0 0 0 0,-1 0-1 0 0,0 0 1 0 0,1 0 0 0 0,-1 0 0 0 0,0 0 0 0 0,1 1 0 0 0,-1-1 0 0 0,1 1 0 0 0,0-1 0 0 0,0 1-1 0 0,-1 0 1 0 0,1 0 0 0 0,0 0 0 0 0,1 0 0 0 0,-1 1 0 0 0,0-1 0 0 0,0 0 0 0 0,1 1-1 0 0,0-1 1 0 0,-1 1 0 0 0,1 0 0 0 0,0 1 10 0 0,-15 19 9 0 0,2 0 1 0 0,0 0-1 0 0,2 2 0 0 0,1-1 1 0 0,0 1-1 0 0,2 1 0 0 0,1 0 1 0 0,1 0-1 0 0,2 1 0 0 0,0 0 1 0 0,2 0-1 0 0,1 0 0 0 0,1 0 1 0 0,1 0-1 0 0,1 0 0 0 0,4 19-9 0 0,1-22 21 0 0,0-1 1 0 0,2-1-1 0 0,0 1 0 0 0,1-1 0 0 0,2 0 0 0 0,0-1 0 0 0,1-1 0 0 0,1 1 0 0 0,1-2 0 0 0,1 0 0 0 0,0-1 0 0 0,10 8-21 0 0,8 18-40 0 0,-38-42-7341 0 0,0-11-3766 0 0,5 5 5336 0 0</inkml:trace>
  <inkml:trace contextRef="#ctx0" brushRef="#br0" timeOffset="427.462">939 200 10402 0 0,'0'0'1977'0'0,"0"0"-588"0"0,0 0-288 0 0,0 0 43 0 0,0 0 81 0 0,0 0-35 0 0,0 0-182 0 0,0 0-244 0 0,0 0-150 0 0,0 0-126 0 0,0 0-85 0 0,0 0-46 0 0,-11 19-68 0 0,-52 94 185 0 0,10 57 303 0 0,34 3-641 0 0,20-168-111 0 0,0-1-1 0 0,1 1 0 0 0,-1 0 0 0 0,1 0 1 0 0,0-1-1 0 0,0 1 0 0 0,0-1 0 0 0,1 1 0 0 0,0-1 1 0 0,0 0-1 0 0,0 0 0 0 0,0 0 0 0 0,0 0 1 0 0,1-1-1 0 0,0 0 0 0 0,-1 1 0 0 0,1-1 1 0 0,0 0-1 0 0,1-1 0 0 0,-1 1 0 0 0,1-1 0 0 0,-1 0 1 0 0,1 0-1 0 0,-1 0 0 0 0,1-1 0 0 0,0 0 1 0 0,0 1-1 0 0,0-2 0 0 0,0 1 0 0 0,4 0-24 0 0,3 1 108 0 0,-1-1 1 0 0,1 0-1 0 0,0 0 0 0 0,-1-1 0 0 0,1-1 0 0 0,0 0 0 0 0,0 0 1 0 0,-1-1-1 0 0,8-3-108 0 0,-13 3-50 0 0,31-20-807 0 0,-29-10-5430 0 0,-8 28 5046 0 0,-2-20-11870 0 0,0 20 9218 0 0</inkml:trace>
  <inkml:trace contextRef="#ctx0" brushRef="#br0" timeOffset="661.828">571 506 7274 0 0,'0'0'3046'0'0,"0"0"-998"0"0,0 0-446 0 0,0 0 46 0 0,0 0 28 0 0,0 0-251 0 0,0 0-306 0 0,0 0-242 0 0,0 0-186 0 0,31 4-111 0 0,102 11-107 0 0,153-8 732 0 0,-201-7-2445 0 0,-66 0-3903 0 0,-1 0-4842 0 0,-16 0 2689 0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0 0 0,'0'0'1151'0'0,"0"0"357"0"0,0 0 19 0 0,0 0 78 0 0,0 0 267 0 0,0 0 103 0 0,0 0-68 0 0,0 0-201 0 0,0 0-286 0 0,0 0-194 0 0,0 0-154 0 0,-5 2-125 0 0,-12 8-329 0 0,15-8 3037 0 0,141 6 195 0 0,167-5-2124 0 0,-192 5-1442 0 0,-113-8-284 0 0,-1 0 2 0 0,0 0-15 0 0,0 0-34 0 0,0 0-14 0 0,0 0-56 0 0,0 0-58 0 0,0 0-58 0 0,0 0-101 0 0,-2-2-613 0 0,-1 1-1 0 0,1-1 1 0 0,0 1-1 0 0,-1 0 0 0 0,1 0 1 0 0,-1 0-1 0 0,0 0 1 0 0,1 0-1 0 0,-1 0 1 0 0,0 1-1 0 0,1-1 1 0 0,-1 1-1 0 0,0 0 1 0 0,0 0-1 0 0,1 0 1 0 0,-1 0-1 0 0,0 0 0 0 0,0 1 1 0 0,1-1-1 0 0,-3 1 948 0 0,-4 2-4853 0 0,-1 1 1586 0 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7570 0 0,'0'0'1948'0'0,"0"0"-430"0"0,0 0-205 0 0,0 0 52 0 0,0 0 47 0 0,0 0 10 0 0,0 0-50 0 0,0 0-107 0 0,0 0-116 0 0,0 0-132 0 0,0 0-121 0 0,0 0-87 0 0,0 0-89 0 0,17 7-105 0 0,53 21-61 0 0,18-17 743 0 0,-62-13-1024 0 0,13 2-1448 0 0,52-1 4459 0 0,-27-1-6073 0 0,-32 2-3300 0 0,1 0-4550 0 0,-31 0 1532 0 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9 438 2345 0 0,'0'0'2783'0'0,"0"0"-233"0"0,0 0-90 0 0,0 0-94 0 0,0 0-160 0 0,0 0-254 0 0,0 0-401 0 0,0 0-340 0 0,0 0-269 0 0,0 0-225 0 0,0 0-161 0 0,-2-1-128 0 0,-4-9 254 0 0,25 10 395 0 0,-5 0-797 0 0,316-3 1861 0 0,-288 2-3667 0 0,-24 2-2588 0 0,-15 2 464 0 0,-3-3-4856 0 0,0 0 55 0 0</inkml:trace>
  <inkml:trace contextRef="#ctx0" brushRef="#br0" timeOffset="465.01">567 0 10754 0 0,'0'0'1989'0'0,"0"0"-241"0"0,0 0-326 0 0,0 0-186 0 0,0 0-118 0 0,0 0-190 0 0,0 0-237 0 0,0 0-215 0 0,0 0-114 0 0,0 0-7 0 0,0 0 55 0 0,0 0 52 0 0,0 0-18 0 0,5 19-45 0 0,35 132 528 0 0,66 117-167 0 0,-25-96-610 0 0,-80-172-113 0 0,0 0 1 0 0,0 0-1 0 0,-1 0 1 0 0,1 0 0 0 0,0 0-1 0 0,0 0 1 0 0,0 0 0 0 0,0 0-1 0 0,0-1 1 0 0,0 1-1 0 0,-1 0 1 0 0,1-1 0 0 0,0 1-1 0 0,0 0 1 0 0,0-1-1 0 0,-1 1 1 0 0,1-1 0 0 0,0 1-1 0 0,0-1 1 0 0,-1 0 0 0 0,1 1-1 0 0,0-1 1 0 0,-1 0-1 0 0,1 1 1 0 0,-1-1 0 0 0,1 0-1 0 0,-1 0 1 0 0,0 0 0 0 0,1 1-1 0 0,-1-1 1 0 0,0 0-1 0 0,1 0 1 0 0,-1 0 0 0 0,0 0-1 0 0,0 0 1 0 0,0 0-1 0 0,0 0 1 0 0,0 1 0 0 0,0-1-1 0 0,0 0 1 0 0,0 0 0 0 0,0 0-1 0 0,0 0 1 0 0,0 0-1 0 0,0 0 1 0 0,-1 0 0 0 0,1 1-1 0 0,0-1 1 0 0,-1 0-1 0 0,1 0 1 0 0,-1 0-38 0 0,2-6 54 0 0,97-300 472 0 0,-4 113-535 0 0,-63 140-309 0 0,-21 55-5922 0 0,-8 4 6192 0 0,3 28-7758 0 0,-4-22 3026 0 0,0 1-3148 0 0</inkml:trace>
  <inkml:trace contextRef="#ctx0" brushRef="#br0" timeOffset="874.653">1127 530 9626 0 0,'0'0'1591'0'0,"0"0"-81"0"0,0 0 210 0 0,0 0 148 0 0,0 0-211 0 0,0 0-314 0 0,0 0-255 0 0,0 0-194 0 0,0 0-138 0 0,0 0-131 0 0,0 0-103 0 0,0 0-109 0 0,0 0-60 0 0,27-9-34 0 0,82-33-7 0 0,-67 12 266 0 0,-40 29-569 0 0,-1 0 1 0 0,1-1-1 0 0,-1 0 1 0 0,0 1-1 0 0,0-1 0 0 0,0 0 1 0 0,0 1-1 0 0,0-1 1 0 0,0 0-1 0 0,0 0 1 0 0,-1 0-1 0 0,1 0 1 0 0,-1 0-1 0 0,1 0 1 0 0,-1 0-1 0 0,0 0 1 0 0,0 0-1 0 0,0 0 0 0 0,0 0 1 0 0,0 0-1 0 0,0 0 1 0 0,0 0-1 0 0,-1 0 1 0 0,1 0-1 0 0,-1 0 1 0 0,1 0-1 0 0,-1 0 1 0 0,0 0-1 0 0,0 0 0 0 0,0 1 1 0 0,0-1-1 0 0,0 0 1 0 0,0 1-1 0 0,-1-1 1 0 0,1 0-1 0 0,0 1 1 0 0,-1 0-1 0 0,1-1 1 0 0,-1 1-1 0 0,0 0 1 0 0,1 0-1 0 0,-1 0 0 0 0,0 0 1 0 0,0 0-1 0 0,1 0 1 0 0,-1 0-1 0 0,0 0 1 0 0,0 1-1 0 0,0-1 1 0 0,0 1-1 0 0,0 0 1 0 0,0 0-1 0 0,0-1 0 0 0,-2 1-9 0 0,-1 0-54 0 0,-1 0 0 0 0,1 0 0 0 0,-1 1 0 0 0,1-1 0 0 0,0 1 0 0 0,-1 0 0 0 0,1 1 0 0 0,0-1 0 0 0,0 1 0 0 0,0 0-1 0 0,0 1 1 0 0,0-1 0 0 0,0 1 0 0 0,0 0 0 0 0,1 0 0 0 0,0 0 0 0 0,-1 0 0 0 0,1 1 0 0 0,0 0 0 0 0,1 0 0 0 0,-1 0-1 0 0,1 0 1 0 0,0 1 0 0 0,0-1 0 0 0,-1 4 54 0 0,-1-2 0 0 0,1 1 0 0 0,0 0 0 0 0,0 1 0 0 0,1-1-1 0 0,0 1 1 0 0,1-1 0 0 0,-1 1 0 0 0,1 0 0 0 0,1 0 0 0 0,0 0-1 0 0,0 0 1 0 0,0 0 0 0 0,1 0 0 0 0,0 0 0 0 0,1 0 0 0 0,-1 0 0 0 0,2 1 0 0 0,1-4 16 0 0,1 1 0 0 0,0-1 1 0 0,0 0-1 0 0,1 0 1 0 0,-1 0-1 0 0,1-1 1 0 0,0 0-1 0 0,1 0 0 0 0,-1 0 1 0 0,0-1-1 0 0,1 1 1 0 0,0-1-1 0 0,0-1 1 0 0,0 1-1 0 0,0-1 0 0 0,0 0 1 0 0,1 0-1 0 0,-1-1 1 0 0,1 0-1 0 0,-1 0 1 0 0,1 0-1 0 0,-1-1 0 0 0,1 0 1 0 0,-1 0-1 0 0,1-1 1 0 0,-1 0-1 0 0,1 0 1 0 0,5-2-17 0 0,79-36-3096 0 0,-64 19-2193 0 0,-3-1-4950 0 0,-18 17 4072 0 0</inkml:trace>
  <inkml:trace contextRef="#ctx0" brushRef="#br0" timeOffset="1132.293">1624 376 8562 0 0,'0'0'2786'0'0,"0"0"-879"0"0,0 0-280 0 0,0 0 29 0 0,0 0-61 0 0,0 0-208 0 0,0 0-245 0 0,0 0-194 0 0,0 0-157 0 0,0 0-131 0 0,0 0-136 0 0,0 0-127 0 0,0 0-126 0 0,-17 25-91 0 0,-53 78-48 0 0,46-50-12 0 0,23-39-96 0 0,-13 63-1277 0 0,10-65-3190 0 0,1-10-62 0 0,-2-1-3547 0 0,3-1 1596 0 0</inkml:trace>
  <inkml:trace contextRef="#ctx0" brushRef="#br0" timeOffset="1321.317">1431 372 9794 0 0,'0'0'2598'0'0,"0"0"-894"0"0,0 0-546 0 0,0 0-121 0 0,0 0 54 0 0,0 0 19 0 0,0 0-58 0 0,0 0-145 0 0,0 0-151 0 0,0 0-125 0 0,0 0-84 0 0,0 0-44 0 0,12 21-66 0 0,39 65-53 0 0,-47-79-303 0 0,1 0 0 0 0,0-1 0 0 0,0 1 0 0 0,0-1 1 0 0,0 0-1 0 0,1 0 0 0 0,0-1 0 0 0,1 0 0 0 0,-1 0 0 0 0,1 0 0 0 0,0-1 0 0 0,0 0 0 0 0,6 3-81 0 0,16 9 137 0 0,-22-12-265 0 0,46 28 231 0 0,-16-17-4055 0 0,-27-15-1010 0 0,-5 0-2136 0 0,-1 0-1765 0 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26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308 188 0 0 0,'0'0'169'0'0,"0"0"669"0"0,0 0 287 0 0,0 0 205 0 0,0 0 190 0 0,0 0 41 0 0,0 0-94 0 0,0 0-142 0 0,0 0-154 0 0,0 0-133 0 0,0 0-81 0 0,0 0-83 0 0,-5-14-103 0 0,-14-47-70 0 0,-1 30 1070 0 0,-55-39 2503 0 0,53 59-2864 0 0,21 11-1330 0 0,1 0-35 0 0,0 0-11 0 0,0 0-6 0 0,-1 0-19 0 0,-11 29-28 0 0,-8 104 208 0 0,20-104-121 0 0,15 180 594 0 0,98 197 681 0 0,-103-371-1167 0 0,-2-1 0 0 0,-1 1-1 0 0,-2 1 1 0 0,-2-1 0 0 0,-1 1-1 0 0,-2-1 1 0 0,-1 2-176 0 0,0-30 67 0 0,-1 1-1 0 0,0-1 1 0 0,0 0-1 0 0,-1 1 1 0 0,0-1 0 0 0,0 0-1 0 0,-1 0 1 0 0,0-1 0 0 0,0 1-1 0 0,0-1 1 0 0,-1 0-1 0 0,0 0 1 0 0,0-1 0 0 0,0 1-1 0 0,-1-1 1 0 0,0 0 0 0 0,0 0-1 0 0,0-1 1 0 0,-1 0 0 0 0,1 0-1 0 0,-1 0 1 0 0,0-1-1 0 0,0 0 1 0 0,0-1 0 0 0,-1 1-1 0 0,1-1 1 0 0,-1-1 0 0 0,1 1-1 0 0,-8-1-66 0 0,-66 3 159 0 0,70-7-247 0 0,10 2 42 0 0,-1 1 1 0 0,0 0-1 0 0,1 0 0 0 0,-1-1 1 0 0,0 1-1 0 0,1-1 1 0 0,-1 0-1 0 0,1 1 0 0 0,-1-1 1 0 0,1 0-1 0 0,0 0 0 0 0,-1 0 1 0 0,1 0-1 0 0,0 0 0 0 0,-1 0 1 0 0,1 0-1 0 0,0 0 0 0 0,0-1 1 0 0,0 1-1 0 0,0 0 0 0 0,0-1 1 0 0,0 1-1 0 0,1-1 1 0 0,-1 1-1 0 0,0-1 0 0 0,1 1 1 0 0,-1-1-1 0 0,1 1 0 0 0,-1-1 1 0 0,1 0-1 0 0,0 0 46 0 0,-5-35-3981 0 0,5 25 148 0 0,0 0-3482 0 0,0 7-3827 0 0</inkml:trace>
  <inkml:trace contextRef="#ctx0" brushRef="#br0" timeOffset="2596.477">927 409 0 0 0,'0'0'217'0'0,"0"0"790"0"0,0 0 300 0 0,0 0 194 0 0,0 0 43 0 0,0 0-100 0 0,0 0-73 0 0,0 0-140 0 0,0 0-152 0 0,0 0-104 0 0,0 0-127 0 0,-5-5-121 0 0,-17-22 542 0 0,-25 26 1599 0 0,-24 49-1955 0 0,65-39-872 0 0,0 0 0 0 0,1 1 0 0 0,-1-1 0 0 0,2 1-1 0 0,0 1 1 0 0,0-1 0 0 0,0 0 0 0 0,2 1 0 0 0,-1 0-1 0 0,1 0 1 0 0,1 0 0 0 0,0-1 0 0 0,0 1 0 0 0,1 0 0 0 0,1 0-1 0 0,0 0 1 0 0,0 0 0 0 0,2 5-41 0 0,-3-11 66 0 0,1 0 0 0 0,-1 0 0 0 0,1 1 0 0 0,1-1 0 0 0,-1-1 0 0 0,1 1 0 0 0,-1 0 0 0 0,1 0 0 0 0,1 0 0 0 0,-1-1 0 0 0,1 1 0 0 0,0-1 0 0 0,0 0 0 0 0,0 0 0 0 0,0 0 0 0 0,1 0 0 0 0,-1-1 0 0 0,1 1 0 0 0,0-1 0 0 0,0 0 0 0 0,1 0 0 0 0,-1 0 0 0 0,1-1 0 0 0,-1 1 0 0 0,1-1 0 0 0,0 0 0 0 0,-1-1 0 0 0,1 1 0 0 0,0-1 0 0 0,0 0 0 0 0,5 1-66 0 0,0-5 138 0 0,-1 0 1 0 0,1 0-1 0 0,-1 0 1 0 0,0-1-1 0 0,0-1 1 0 0,0 1-1 0 0,-1-2 0 0 0,0 1 1 0 0,0-1-1 0 0,0 0 1 0 0,-1-1-1 0 0,1 1 1 0 0,-2-2-1 0 0,1 1 1 0 0,-1-1-1 0 0,0 0 1 0 0,3-5-139 0 0,4-3 96 0 0,7-9-47 0 0,-2 0 0 0 0,0-1 1 0 0,-2-1-1 0 0,0 0 0 0 0,-2-1 1 0 0,-2-1-1 0 0,0 0 0 0 0,-2-1 1 0 0,4-20-50 0 0,-8-85-188 0 0,-6 126 153 0 0,-1 0 1 0 0,-1 0-1 0 0,1 1 1 0 0,-1-1 0 0 0,-1 1-1 0 0,0-1 1 0 0,0 1-1 0 0,-1 0 1 0 0,1 0-1 0 0,-2 0 1 0 0,1 0-1 0 0,-1 1 1 0 0,-1 0 0 0 0,-1-2 34 0 0,5 6-24 0 0,0 0 0 0 0,-1 0 0 0 0,1 0 0 0 0,-1 1 0 0 0,0-1 0 0 0,0 1 1 0 0,0 0-1 0 0,0-1 0 0 0,-1 1 0 0 0,1 1 0 0 0,-1-1 0 0 0,1 0 0 0 0,-1 1 0 0 0,1 0 1 0 0,-1 0-1 0 0,0 0 0 0 0,0 0 0 0 0,1 0 0 0 0,-1 1 0 0 0,0 0 0 0 0,0 0 1 0 0,0 0-1 0 0,0 0 0 0 0,1 1 0 0 0,-1-1 0 0 0,0 1 0 0 0,0 0 0 0 0,1 0 1 0 0,-1 0-1 0 0,0 1 0 0 0,1-1 0 0 0,-1 1 0 0 0,-1 1 24 0 0,-5 6 19 0 0,1 1 0 0 0,0 0 0 0 0,0 1-1 0 0,1 0 1 0 0,1 0 0 0 0,0 1 0 0 0,0 0-1 0 0,1 0 1 0 0,1 0 0 0 0,0 1 0 0 0,1 0 0 0 0,0 0-1 0 0,1 0 1 0 0,0 0 0 0 0,1 1 0 0 0,0-1 0 0 0,2 1-1 0 0,-1-1 1 0 0,2 1 0 0 0,-1-1 0 0 0,2 1-1 0 0,0-1 1 0 0,1 2-19 0 0,0 0 38 0 0,1 1 1 0 0,1-1-1 0 0,0 0 0 0 0,1 0 0 0 0,0-1 0 0 0,1 0 0 0 0,1 0 0 0 0,0 0 1 0 0,1-1-1 0 0,0 0 0 0 0,1-1 0 0 0,1 0 0 0 0,0-1 0 0 0,1 0 0 0 0,7 6-38 0 0,44 35-1241 0 0,-57-44-1744 0 0,-5-6-1936 0 0,-1-1-4144 0 0,0 2 3755 0 0</inkml:trace>
  <inkml:trace contextRef="#ctx0" brushRef="#br0" timeOffset="8381.538">1256 358 4257 0 0,'0'0'1908'0'0,"0"0"-239"0"0,0 0-25 0 0,0 0 150 0 0,0 0 10 0 0,0 0-237 0 0,0 0-327 0 0,0 0-314 0 0,0 0-221 0 0,0 0-144 0 0,0 0-71 0 0,4 0 773 0 0,-6 38-564 0 0,-2 1 0 0 0,-1-1 0 0 0,-2 0 0 0 0,-2-1 0 0 0,-1 0 0 0 0,-2 1-699 0 0,-7 53 490 0 0,19-90-434 0 0,0-1 23 0 0,0 0 54 0 0,0 0 75 0 0,4-8 662 0 0,51-77 140 0 0,123-157-420 0 0,-179 242-590 0 0,1 1 1 0 0,0-1 0 0 0,0 0-1 0 0,0 1 1 0 0,0-1-1 0 0,0 1 1 0 0,0-1 0 0 0,0 0-1 0 0,0 1 1 0 0,0-1-1 0 0,0 1 1 0 0,0-1 0 0 0,0 1-1 0 0,0-1 1 0 0,0 0-1 0 0,1 1 1 0 0,-1-1-1 0 0,0 1 1 0 0,0-1 0 0 0,0 0-1 0 0,1 1 1 0 0,-1-1-1 0 0,0 0 1 0 0,0 1 0 0 0,1-1-1 0 0,-1 0 1 0 0,0 1-1 0 0,1-1 1 0 0,-1 0 0 0 0,0 0-1 0 0,1 1 1 0 0,-1-1-1 0 0,0 0 1 0 0,1 0-1 0 0,-1 0 1 0 0,0 1 0 0 0,1-1-1 0 0,-1 0 1 0 0,1 0-1 0 0,-1 0 1 0 0,1 0 0 0 0,-1 0-1 0 0,0 0 1 0 0,1 0-1 0 0,-1 0 1 0 0,1 0-1 0 0,-1 0 1 0 0,0 0 0 0 0,1 0-1 0 0,-1 0 1 0 0,1 0-1 0 0,-1-1 1 0 0,1 1 0 0 0,-1 0-1 0 0,0 4 11 0 0,-9 171 377 0 0,9-174-386 0 0,-1 0 0 0 0,1 0 0 0 0,0 0 0 0 0,0 1 1 0 0,0-1-1 0 0,0 0 0 0 0,0 0 0 0 0,0 0 0 0 0,0 0 1 0 0,0 0-1 0 0,1 0 0 0 0,-1 0 0 0 0,0 0 0 0 0,1 0 1 0 0,-1 0-1 0 0,1 0 0 0 0,-1 0 0 0 0,1 0 1 0 0,-1 0-1 0 0,1 0 0 0 0,0 0 0 0 0,-1-1 0 0 0,1 1 1 0 0,0 0-1 0 0,0 0 0 0 0,-1-1 0 0 0,1 1 0 0 0,0 0 1 0 0,0-1-1 0 0,0 1 0 0 0,0-1 0 0 0,0 1 0 0 0,0-1 1 0 0,0 0-1 0 0,0 1 0 0 0,0-1 0 0 0,0 0 0 0 0,0 0 1 0 0,0 1-1 0 0,0-1 0 0 0,0 0 0 0 0,1 0 0 0 0,-1 0 1 0 0,0 0-1 0 0,0-1 0 0 0,0 1 0 0 0,0 0 0 0 0,0 0 1 0 0,0-1-1 0 0,0 1 0 0 0,0 0 0 0 0,0-1 0 0 0,0 1 1 0 0,0-1-1 0 0,1 0-2 0 0,53-34 177 0 0,145-143-222 0 0,-161 151-63 0 0,-39 42-13 0 0,-27 256 223 0 0,27-270-141 0 0,0 1 1 0 0,0-1-1 0 0,0 0 0 0 0,1 0 0 0 0,-1 0 0 0 0,0 0 0 0 0,1 0 1 0 0,-1 1-1 0 0,1-1 0 0 0,-1 0 0 0 0,1 0 0 0 0,0 0 0 0 0,-1 0 0 0 0,1-1 1 0 0,0 1-1 0 0,0 0 0 0 0,0 0 0 0 0,0 0 0 0 0,0 0 0 0 0,0-1 1 0 0,0 1-1 0 0,0-1 0 0 0,0 1 0 0 0,0 0 0 0 0,0-1 0 0 0,0 0 0 0 0,0 1 1 0 0,0-1-1 0 0,0 0 0 0 0,0 1 0 0 0,1-1 0 0 0,-1 0 0 0 0,0 0 1 0 0,1 0 38 0 0,23-10-5406 0 0,-13-1-5221 0 0,-8 7-35 0 0</inkml:trace>
  <inkml:trace contextRef="#ctx0" brushRef="#br0" timeOffset="8730.529">542 936 11650 0 0,'0'0'1890'0'0,"0"0"-564"0"0,0 0-199 0 0,0 0 133 0 0,0 0 64 0 0,0 0-67 0 0,0 0-177 0 0,0 0-155 0 0,0 0-84 0 0,0 0-48 0 0,36 0-63 0 0,115 0-60 0 0,148-22 1804 0 0,-134 15-1655 0 0,153 14-819 0 0,-16-4-1798 0 0,-254-8 590 0 0,-11 0-3407 0 0,-14 4-6549 0 0,-20 1 1783 0 0</inkml:trace>
  <inkml:trace contextRef="#ctx0" brushRef="#br0" timeOffset="9678.596">917 1204 5345 0 0,'0'0'2002'0'0,"0"0"-258"0"0,0 0-79 0 0,0 0 11 0 0,0 0-104 0 0,0 0-210 0 0,0 0-219 0 0,0 0-175 0 0,0 0-97 0 0,0 0-56 0 0,0 0-51 0 0,0 0-40 0 0,0 0-48 0 0,3-7-25 0 0,9-25 12 0 0,-8 24-15 0 0,-4 8-31 0 0,0 0-56 0 0,0 0-65 0 0,0 0-59 0 0,0 0-39 0 0,0 0-50 0 0,-4 22 630 0 0,-68 154-296 0 0,13-47-539 0 0,47-107 44 0 0,16-30 451 0 0,129-190-306 0 0,3 44-186 0 0,-135 154-147 0 0,0 0 0 0 0,0 0 0 0 0,0 1 0 0 0,0-1 0 0 0,0 0 0 0 0,0 0 0 0 0,0 0 0 0 0,0 1 0 0 0,-1-1 0 0 0,1 1 0 0 0,0-1 0 0 0,0 1 0 0 0,0-1 0 0 0,-1 1 0 0 0,1-1 0 0 0,0 1 0 0 0,0 0 0 0 0,-1-1 0 0 0,1 1 0 0 0,-1 0 0 0 0,1-1 0 0 0,0 1 0 0 0,-1 0 0 0 0,1 0 0 0 0,-1 0 0 0 0,0 0 0 0 0,1-1 0 0 0,-1 1 0 0 0,0 0 0 0 0,0 0 0 0 0,1 0 0 0 0,-1 0 0 0 0,0 0 0 0 0,0 0 0 0 0,0 0 0 0 0,0 0 0 0 0,0 0 0 0 0,0 0 0 0 0,0 0 0 0 0,-1 0 0 0 0,1-1 0 0 0,0 2 1 0 0,2 142 152 0 0,-2-143-150 0 0,0 0-1 0 0,0-1 0 0 0,0 1 1 0 0,0 0-1 0 0,1 0 1 0 0,-1-1-1 0 0,0 1 0 0 0,0 0 1 0 0,1-1-1 0 0,-1 1 0 0 0,1 0 1 0 0,-1-1-1 0 0,0 1 0 0 0,1 0 1 0 0,-1-1-1 0 0,1 1 1 0 0,-1-1-1 0 0,1 1 0 0 0,0-1 1 0 0,-1 1-1 0 0,1-1 0 0 0,-1 1 1 0 0,1-1-1 0 0,0 0 1 0 0,-1 1-1 0 0,1-1 0 0 0,0 0 1 0 0,0 0-1 0 0,-1 0 0 0 0,1 1 1 0 0,0-1-1 0 0,0 0 1 0 0,-1 0-1 0 0,1 0 0 0 0,0 0 1 0 0,0 0-1 0 0,-1 0 0 0 0,1 0 1 0 0,0 0-1 0 0,0-1 1 0 0,-1 1-1 0 0,1 0 0 0 0,0 0 1 0 0,-1-1-1 0 0,1 1 0 0 0,0 0 1 0 0,-1-1-1 0 0,1 1 1 0 0,0-1-1 0 0,-1 1 0 0 0,1-1 1 0 0,-1 1-1 0 0,1-1 0 0 0,-1 1-1 0 0,41-27 85 0 0,1-16-71 0 0,2 2 0 0 0,2 2 1 0 0,27-18-15 0 0,-73 57-1 0 0,0-1 0 0 0,1 1 0 0 0,-1-1 0 0 0,0 1 0 0 0,1-1 1 0 0,-1 1-1 0 0,0-1 0 0 0,1 1 0 0 0,-1-1 0 0 0,1 1 0 0 0,-1-1 0 0 0,0 1 1 0 0,1-1-1 0 0,-1 1 0 0 0,1 0 0 0 0,-1-1 0 0 0,1 1 0 0 0,0 0 0 0 0,-1 0 1 0 0,1-1-1 0 0,-1 1 0 0 0,1 0 0 0 0,-1 0 0 0 0,1 0 0 0 0,0 0 0 0 0,-1-1 1 0 0,1 1-1 0 0,0 0 0 0 0,-1 0 0 0 0,1 0 0 0 0,-1 0 0 0 0,1 1 0 0 0,0-1 1 0 0,-1 0-1 0 0,1 0 0 0 0,-1 0 0 0 0,1 0 0 0 0,0 1 0 0 0,-1-1 1 0 0,1 0-1 0 0,-1 1 0 0 0,1-1 0 0 0,-1 0 0 0 0,1 1 0 0 0,-1-1 0 0 0,1 0 1 0 0,-1 1-1 0 0,1-1 0 0 0,-1 1 0 0 0,0-1 0 0 0,1 1 0 0 0,-1-1 0 0 0,0 1 1 0 0,1-1-1 0 0,-1 1 0 0 0,0 0 0 0 0,0-1 0 0 0,0 1 0 0 0,1-1 0 0 0,-1 1 1 0 0,0 0-1 0 0,0-1 0 0 0,0 1 0 0 0,0 0 1 0 0,14 241 221 0 0,-5-218 256 0 0,-1-5-3091 0 0,-6-7-8984 0 0,-2-12-484 0 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41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0 243 6273 0 0,'0'0'2872'0'0,"0"0"-1205"0"0,0 0-596 0 0,0 0-49 0 0,0 0 136 0 0,0 0 66 0 0,0 0-63 0 0,0 0-160 0 0,0 0-189 0 0,0 0-132 0 0,0 0-55 0 0,3 2-37 0 0,44 11 2168 0 0,157-17 789 0 0,-49-14-2954 0 0,-73 11-330 0 0,-50 6-4672 0 0,-46 8-1276 0 0,8-3-976 0 0,2-4-2835 0 0</inkml:trace>
  <inkml:trace contextRef="#ctx0" brushRef="#br0" timeOffset="266.004">64 379 10386 0 0,'0'0'3148'0'0,"0"0"-1061"0"0,0 0-688 0 0,0 0-155 0 0,0 0-83 0 0,0 0-135 0 0,0 0-115 0 0,0 0-103 0 0,0 0-66 0 0,0 0-40 0 0,0 0-55 0 0,0 0-112 0 0,0 0-78 0 0,24 3-87 0 0,74 10-74 0 0,78-10 565 0 0,1-15-1965 0 0,-139 5-1710 0 0,-27 2-851 0 0,-3-1-3752 0 0,-6 3-274 0 0</inkml:trace>
  <inkml:trace contextRef="#ctx0" brushRef="#br0" timeOffset="1055.025">204 0 0 0 0,'0'0'351'0'0,"0"0"1126"0"0,0 0 328 0 0,0 0 2 0 0,0 0-60 0 0,0 0-121 0 0,0 0-133 0 0,0 0-143 0 0,0 0-142 0 0,0 23 6916 0 0,3-15-7897 0 0,-1-1-1 0 0,1 0 1 0 0,0 0-1 0 0,1-1 1 0 0,0 1-1 0 0,0-1 0 0 0,0 0 1 0 0,0 0-1 0 0,1 0 1 0 0,0 0-1 0 0,1-1 0 0 0,-1 0 1 0 0,1 0-1 0 0,0 0 1 0 0,0-1-1 0 0,1 0 1 0 0,3 2-227 0 0,3 4 197 0 0,21 14-41 0 0,1-2 1 0 0,1-1 0 0 0,1-2 0 0 0,1-1 0 0 0,1-2-1 0 0,0-2 1 0 0,3 0-157 0 0,18 11 116 0 0,-91 9 754 0 0,-147 94-218 0 0,53-7-429 0 0,40-35-123 0 0,71-71-124 0 0,12-12-5457 0 0,1-2-5793 0 0,1-1-40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213 466 4897 0 0,'0'0'1795'0'0,"0"0"-567"0"0,0 0-251 0 0,0 0 48 0 0,0 0 117 0 0,0 0 19 0 0,0 0-127 0 0,0 0-194 0 0,0 0-221 0 0,0 0-174 0 0,0 0-106 0 0,0 0-76 0 0,-32 31-46 0 0,-94 98-33 0 0,83-68 45 0 0,41-50-164 0 0,0-6 19 0 0,0 1 1 0 0,1-1 0 0 0,-1 1 0 0 0,1 0 0 0 0,1 0 0 0 0,-1 0 0 0 0,1-1 0 0 0,0 1 0 0 0,0 0-1 0 0,0 0 1 0 0,1 0 0 0 0,0 0 0 0 0,0 0 0 0 0,1-1 0 0 0,0 1 0 0 0,0-1 0 0 0,0 1 0 0 0,0-1 0 0 0,1 0-1 0 0,0 1 1 0 0,0-1 0 0 0,0-1 0 0 0,1 1 0 0 0,0 0 0 0 0,0-1 0 0 0,0 0 0 0 0,0 0 0 0 0,1 0 0 0 0,-1 0-1 0 0,1-1 1 0 0,0 0 0 0 0,0 0 0 0 0,0 0 0 0 0,1-1 0 0 0,-1 1 0 0 0,1-1 0 0 0,-1 0 0 0 0,1-1-1 0 0,0 0 1 0 0,0 0 0 0 0,3 1-85 0 0,4-4 240 0 0,0 0 0 0 0,-1 0-1 0 0,1-1 1 0 0,-1-1-1 0 0,0 0 1 0 0,0-1 0 0 0,0 0-1 0 0,0 0 1 0 0,-1-1 0 0 0,0-1-1 0 0,0 0 1 0 0,-1-1 0 0 0,0 0-1 0 0,0 0 1 0 0,-1-1-1 0 0,5-5-239 0 0,8-9 113 0 0,0 0 0 0 0,-1-2-1 0 0,-2 0 1 0 0,-1-1-1 0 0,0-1 1 0 0,-2-1 0 0 0,-1 0-1 0 0,-2-1 1 0 0,-1-1 0 0 0,-1 0-1 0 0,-1 0 1 0 0,-2-1-1 0 0,-1 0 1 0 0,-1-1 0 0 0,-2 0-1 0 0,-1 1 1 0 0,-1-1-1 0 0,-3-26-111 0 0,0 48-26 0 0,1 0 0 0 0,-1-1 0 0 0,-1 1 0 0 0,0 0 0 0 0,0 0 0 0 0,-1 0 1 0 0,0 0-1 0 0,-1 1 0 0 0,0-1 0 0 0,-1 1 0 0 0,0 0 0 0 0,0 0 0 0 0,-1 1 1 0 0,0-1-1 0 0,0 1 0 0 0,-1 1 0 0 0,0-1 0 0 0,-1 1 0 0 0,1 0 0 0 0,-1 1 1 0 0,-1 0-1 0 0,-3-2 25 0 0,8 6-20 0 0,-1 0 0 0 0,1 1 1 0 0,-1-1-1 0 0,0 1 1 0 0,1 0-1 0 0,-1 0 0 0 0,0 1 1 0 0,0 0-1 0 0,0 0 0 0 0,0 0 1 0 0,0 0-1 0 0,1 1 1 0 0,-1-1-1 0 0,0 1 0 0 0,0 1 1 0 0,1-1-1 0 0,-1 0 0 0 0,0 1 1 0 0,1 0-1 0 0,0 0 0 0 0,-1 1 1 0 0,1-1-1 0 0,0 1 1 0 0,0 0-1 0 0,0 0 0 0 0,1 0 1 0 0,-1 1-1 0 0,1-1 0 0 0,0 1 1 0 0,0 0-1 0 0,-1 1 20 0 0,-5 7-11 0 0,0 0 0 0 0,1 0 0 0 0,0 1 0 0 0,1 1 1 0 0,0-1-1 0 0,2 1 0 0 0,-1 0 0 0 0,2 1 0 0 0,-3 9 11 0 0,3-10 16 0 0,1 1 0 0 0,1 0 0 0 0,0-1 1 0 0,0 1-1 0 0,2 0 0 0 0,0 0 0 0 0,0 0 0 0 0,2-1 0 0 0,0 1 1 0 0,0 0-1 0 0,2-1 0 0 0,-1 0 0 0 0,2 1 0 0 0,0-1 0 0 0,1-1 1 0 0,3 7-17 0 0,5 3 87 0 0,1-1 1 0 0,1 0 0 0 0,1 0 0 0 0,1-2-1 0 0,0 0 1 0 0,2-2 0 0 0,0 0 0 0 0,1-1-1 0 0,1-1 1 0 0,23 13-88 0 0,90 34 355 0 0,-124-59-1161 0 0,-1 0 3023 0 0,-6-3-3710 0 0,-3-2-3984 0 0,-2-3-5605 0 0,1 4 1684 0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943 529 288 0 0,'0'0'2279'0'0,"0"0"-465"0"0,0 0-142 0 0,0 0 109 0 0,0 0 176 0 0,0 0-7 0 0,0 0-204 0 0,0 0-294 0 0,0 0-282 0 0,0 0-226 0 0,0 0-152 0 0,-24-2-137 0 0,-73-1-131 0 0,94 2-479 0 0,1 1 0 0 0,-1 0-1 0 0,0-1 1 0 0,1 1 0 0 0,-1 0 0 0 0,0 1-1 0 0,1-1 1 0 0,-1 0 0 0 0,0 1 0 0 0,1 0-1 0 0,-1-1 1 0 0,1 1 0 0 0,-1 0 0 0 0,1 0-1 0 0,-1 1 1 0 0,1-1 0 0 0,0 0 0 0 0,0 1-1 0 0,-1-1 1 0 0,1 1 0 0 0,0 0 0 0 0,-1 2-45 0 0,-6 4 247 0 0,-4 6-131 0 0,0 0 0 0 0,1 0 0 0 0,1 1 0 0 0,1 1 0 0 0,0 0 0 0 0,0 0 0 0 0,2 1 1 0 0,0 0-1 0 0,1 1 0 0 0,1 0 0 0 0,1 0 0 0 0,0 0 0 0 0,1 0 0 0 0,1 1 0 0 0,0 12-116 0 0,2-28 34 0 0,0 0 0 0 0,0-1 0 0 0,1 1 1 0 0,-1 0-1 0 0,1 0 0 0 0,-1 0 0 0 0,1 0 1 0 0,0 0-1 0 0,0 0 0 0 0,1 0 0 0 0,-1 0 1 0 0,1 0-1 0 0,-1 0 0 0 0,1 0 0 0 0,0 0 1 0 0,0-1-1 0 0,0 1 0 0 0,0 0 0 0 0,1 0 1 0 0,-1-1-1 0 0,1 1 0 0 0,-1-1 0 0 0,1 1 0 0 0,0-1 1 0 0,0 0-1 0 0,0 0 0 0 0,0 0 0 0 0,1 0 1 0 0,-1 0-1 0 0,1 0 0 0 0,-1-1 0 0 0,1 1 1 0 0,-1-1-1 0 0,1 0 0 0 0,0 1 0 0 0,0-1 1 0 0,-1 0-1 0 0,1-1 0 0 0,0 1 0 0 0,0 0-34 0 0,6-2 159 0 0,0 0-1 0 0,0 0 0 0 0,-1-1 1 0 0,1 0-1 0 0,0 0 0 0 0,-1-1 1 0 0,0 0-1 0 0,0 0 0 0 0,0-1 1 0 0,0 0-1 0 0,0-1 0 0 0,-1 0 1 0 0,0 0-1 0 0,0 0 1 0 0,5-5-159 0 0,9-10 118 0 0,-1 0 1 0 0,0-2 0 0 0,-2 0-1 0 0,0-1 1 0 0,-2-1 0 0 0,0 0-1 0 0,-2-1 1 0 0,-1-1 0 0 0,-1 0-1 0 0,-1-1 1 0 0,-1 0 0 0 0,-1-3-119 0 0,-3 16-40 0 0,-1 0 0 0 0,0-1 0 0 0,-1 1 1 0 0,-1-1-1 0 0,-1 0 0 0 0,0 0 0 0 0,0 0 0 0 0,-2 0 1 0 0,0 0-1 0 0,-1 0 0 0 0,0 0 0 0 0,-1 0 0 0 0,-1 0 0 0 0,0 1 1 0 0,-1-1-1 0 0,0 1 0 0 0,-2 0 0 0 0,1 0 0 0 0,-2 0 1 0 0,-2-4 39 0 0,6 15-28 0 0,0 0 0 0 0,-1 0 0 0 0,1 0 0 0 0,-1 0 1 0 0,0 0-1 0 0,1 1 0 0 0,-1-1 0 0 0,0 1 0 0 0,-1 0 1 0 0,1 0-1 0 0,0 1 0 0 0,0-1 0 0 0,-1 1 0 0 0,1 0 1 0 0,-1 0-1 0 0,1 0 0 0 0,-1 1 0 0 0,0 0 0 0 0,1 0 1 0 0,-1 0-1 0 0,1 0 0 0 0,-1 1 0 0 0,1-1 0 0 0,-1 1 1 0 0,1 1-1 0 0,-1-1 0 0 0,1 0 0 0 0,0 1 0 0 0,-1 0 1 0 0,1 0-1 0 0,0 0 0 0 0,1 1 0 0 0,-1-1 0 0 0,0 1 1 0 0,0 0-1 0 0,1 0 0 0 0,0 0 0 0 0,0 1 0 0 0,-2 2 28 0 0,-3 3 26 0 0,2 0 0 0 0,-1 1 0 0 0,1 0 0 0 0,1 0 0 0 0,0 0-1 0 0,0 1 1 0 0,1 0 0 0 0,1 0 0 0 0,-1 0 0 0 0,2 0-1 0 0,0 1 1 0 0,0-1 0 0 0,1 0 0 0 0,0 1 0 0 0,1 0 0 0 0,0-1-1 0 0,1 1 1 0 0,0-1 0 0 0,1 1 0 0 0,1-1 0 0 0,-1 0-1 0 0,2 0 1 0 0,0 0 0 0 0,0 0 0 0 0,4 6-26 0 0,12 20 161 0 0,1-1 0 0 0,2-2 0 0 0,1 0 0 0 0,2-1 1 0 0,1-2-1 0 0,9 7-161 0 0,63 43-116 0 0,-98-81-147 0 0,-1 0 0 0 0,1 0 0 0 0,0 0-1 0 0,0 0 1 0 0,-1 0 0 0 0,1 0 0 0 0,0 0 0 0 0,0 0 0 0 0,-1 0 0 0 0,1-1 0 0 0,0 1 0 0 0,0 0 0 0 0,-1 0 0 0 0,1-1 0 0 0,0 1 0 0 0,-1-1 0 0 0,1 1 0 0 0,-1-1 0 0 0,1 1 0 0 0,-1-1 0 0 0,1 1-1 0 0,0-1 1 0 0,-1 1 0 0 0,0-1 0 0 0,1 0 0 0 0,-1 1 0 0 0,1-1 0 0 0,-1 0 0 0 0,0 1 0 0 0,1-1 0 0 0,-1 0 0 0 0,0 0 0 0 0,0 1 0 0 0,0-1 0 0 0,0 0 0 0 0,1 0 0 0 0,-1 1 0 0 0,0-1 0 0 0,0 0-1 0 0,0 0 1 0 0,0 1 0 0 0,-1-1 0 0 0,1 0 0 0 0,0 0 0 0 0,0 1 0 0 0,0-1 0 0 0,-1 0 0 0 0,1 1 263 0 0,1-8-4405 0 0,1 0-4129 0 0</inkml:trace>
  <inkml:trace contextRef="#ctx0" brushRef="#br0" timeOffset="398.801">1319 367 11907 0 0,'0'0'2444'0'0,"0"0"-449"0"0,0 0-453 0 0,0 0-261 0 0,0 0-224 0 0,0 0-263 0 0,0 0-167 0 0,0 0-119 0 0,0 0-62 0 0,0 0-23 0 0,0 0-3 0 0,0 0-42 0 0,0 0-35 0 0,-1 18-16 0 0,4 118 437 0 0,49 89-245 0 0,-31-164-475 0 0,-20-61-9 0 0,0 0 1 0 0,1 0-1 0 0,-1 0 1 0 0,0 0-1 0 0,0 0 1 0 0,1 0-1 0 0,-1-1 0 0 0,0 1 1 0 0,0 0-1 0 0,0-1 1 0 0,0 1-1 0 0,1-1 1 0 0,-1 0-1 0 0,0 1 1 0 0,0-1-1 0 0,0 0 1 0 0,0 0-1 0 0,0 1 1 0 0,0-1-1 0 0,0 0 0 0 0,-1 0 1 0 0,1 0-1 0 0,0 0 1 0 0,0 0-1 0 0,-1 0 1 0 0,1 0-1 0 0,-1 0 1 0 0,1-1-1 0 0,-1 1 1 0 0,1 0-1 0 0,-1 0 0 0 0,0 0 1 0 0,1-1-1 0 0,-1 1 1 0 0,0 0-1 0 0,0 0 1 0 0,0-1-36 0 0,2-1 48 0 0,178-420 671 0 0,-161 390-1320 0 0,-5 8-3618 0 0,-13 24 833 0 0,0 1 1509 0 0,-1 0-2631 0 0,1 0 1072 0 0,-1 0-6435 0 0</inkml:trace>
  <inkml:trace contextRef="#ctx0" brushRef="#br0" timeOffset="985.993">313 1213 2312 0 0,'0'0'3097'0'0,"0"0"-934"0"0,0 0-373 0 0,0 0-31 0 0,0 0 24 0 0,0 0-27 0 0,0 0-137 0 0,0 0-226 0 0,0 0-177 0 0,0 0-132 0 0,0 0-134 0 0,33-6-114 0 0,103-20-97 0 0,39-3 2559 0 0,171-5-3298 0 0,-146 27-251 0 0,-114 6-4533 0 0,-83 3 2175 0 0,-3 4-8934 0 0,-3-3 4935 0 0</inkml:trace>
  <inkml:trace contextRef="#ctx0" brushRef="#br0" timeOffset="1536.61">868 1353 6113 0 0,'0'0'2191'0'0,"0"0"-278"0"0,0 0-129 0 0,0 0-7 0 0,0 0-98 0 0,0 0-202 0 0,0 0-262 0 0,0 0-261 0 0,0 0-198 0 0,0 0-184 0 0,0 0-128 0 0,0 0-72 0 0,0 0-65 0 0,-26 29-27 0 0,-77 89-12 0 0,64-62 264 0 0,35-42-309 0 0,1-6-79 0 0,0 0 1 0 0,1 0 0 0 0,-1 0-1 0 0,1 1 1 0 0,1-1-1 0 0,0 1 1 0 0,0-1 0 0 0,1 1-1 0 0,0 0 1 0 0,0-1-1 0 0,1 1 1 0 0,0 1-145 0 0,2-7 66 0 0,-1 0 0 0 0,1-1 0 0 0,0 1 0 0 0,0-1-1 0 0,0 1 1 0 0,0-1 0 0 0,0 0 0 0 0,0 0 0 0 0,1-1 0 0 0,-1 1 0 0 0,1 0 0 0 0,-1-1 0 0 0,1 0 0 0 0,-1 0 0 0 0,1 0-1 0 0,0-1 1 0 0,0 1 0 0 0,-1-1 0 0 0,1 0 0 0 0,0 0 0 0 0,0 0 0 0 0,0 0 0 0 0,-1-1 0 0 0,1 1 0 0 0,0-1-1 0 0,0 0 1 0 0,-1 0 0 0 0,1-1 0 0 0,-1 1 0 0 0,1-1 0 0 0,-1 0-66 0 0,23-12 79 0 0,-1-2 1 0 0,-1-1-1 0 0,0-1 0 0 0,-2-1 1 0 0,0-1-1 0 0,-1-1 0 0 0,0-1 0 0 0,-2 0 1 0 0,-1-2-1 0 0,-1 0 0 0 0,-1-1 1 0 0,-1-1-1 0 0,0-3-79 0 0,-7 17-19 0 0,0-1 0 0 0,-1 0 0 0 0,0 0-1 0 0,-1 0 1 0 0,0-1 0 0 0,-1 1 0 0 0,-1-1 0 0 0,0-1 0 0 0,-1 1 0 0 0,-1-1 0 0 0,0 1 0 0 0,-1-1-1 0 0,-1 1 1 0 0,0-1 0 0 0,-2-14 19 0 0,1 25-24 0 0,0 1-1 0 0,0-1 0 0 0,-1 0 1 0 0,1 0-1 0 0,-1 1 0 0 0,0-1 1 0 0,0 1-1 0 0,0 0 1 0 0,-1 0-1 0 0,1 0 0 0 0,-1 0 1 0 0,0 0-1 0 0,0 0 0 0 0,0 0 1 0 0,0 1-1 0 0,0 0 1 0 0,0-1-1 0 0,-1 1 0 0 0,1 1 1 0 0,-1-1-1 0 0,1 0 0 0 0,-1 1 1 0 0,0 0-1 0 0,0 0 1 0 0,0 0-1 0 0,1 0 0 0 0,-1 0 1 0 0,0 1-1 0 0,0 0 0 0 0,0 0 1 0 0,0 0-1 0 0,0 0 1 0 0,0 1-1 0 0,0-1 0 0 0,0 1 1 0 0,0 0-1 0 0,0 0 0 0 0,1 0 1 0 0,-1 1-1 0 0,0-1 1 0 0,1 1-1 0 0,-1 0 0 0 0,0 1 25 0 0,-8 7 6 0 0,0 1-1 0 0,1 0 1 0 0,1 1-1 0 0,0 0 1 0 0,0 0-1 0 0,1 1 1 0 0,1 0-1 0 0,0 1 0 0 0,1 0 1 0 0,0 0-1 0 0,1 1 1 0 0,1 0-1 0 0,0 0 1 0 0,1 0-1 0 0,1 0 1 0 0,0 1-1 0 0,1-1 1 0 0,1 1-1 0 0,0 0 1 0 0,1-1-1 0 0,2 12-5 0 0,1-16 24 0 0,0 0 0 0 0,1 0 0 0 0,0 0 0 0 0,1-1 0 0 0,1 0 0 0 0,-1 1 0 0 0,2-2 0 0 0,-1 1 0 0 0,1-1 0 0 0,1 0 0 0 0,-1-1 0 0 0,2 0 0 0 0,-1 0 0 0 0,1 0 0 0 0,0-1 0 0 0,0-1 0 0 0,1 1 0 0 0,0-2 0 0 0,0 1 0 0 0,1-1 0 0 0,0-1 0 0 0,-1 0 0 0 0,1 0 0 0 0,3-1-24 0 0,102 5-2307 0 0,-113-9 1834 0 0,0 0 0 0 0,-1 0 0 0 0,1 0-1 0 0,-1 0 1 0 0,1-1 0 0 0,-1 1 0 0 0,0-1 0 0 0,1 1 0 0 0,-1-1 0 0 0,0 0 0 0 0,0 0 0 0 0,0 0-1 0 0,0 0 1 0 0,-1-1 0 0 0,1 1 0 0 0,0 0 0 0 0,-1-1 0 0 0,0 1 0 0 0,1-1 0 0 0,-1 1 0 0 0,0-1-1 0 0,-1 0 1 0 0,1 0 473 0 0,7-11-6384 0 0,-2 5-1054 0 0</inkml:trace>
  <inkml:trace contextRef="#ctx0" brushRef="#br0" timeOffset="1857.95">1403 1147 8178 0 0,'0'0'2992'0'0,"0"0"-596"0"0,0 0-511 0 0,0 0-272 0 0,0 0-178 0 0,0 0-156 0 0,0 0-157 0 0,0 0-144 0 0,0 0-139 0 0,0 0-135 0 0,0 0-99 0 0,0 0-76 0 0,-11 35-112 0 0,-36 111-118 0 0,-4-28 236 0 0,46-108-516 0 0,-1 1 0 0 0,1-1-1 0 0,1 1 1 0 0,0-1 0 0 0,1 2 0 0 0,0-1-1 0 0,0 0 1 0 0,1 0 0 0 0,1 1 0 0 0,0-1-1 0 0,0 4-18 0 0,1-13 3 0 0,-1 2 1 0 0,0 0 0 0 0,1 0 0 0 0,-1 0-1 0 0,1 0 1 0 0,0 0 0 0 0,0 0 0 0 0,0 0 0 0 0,0 0-1 0 0,1 0 1 0 0,0 0 0 0 0,0 0 0 0 0,0 0-1 0 0,0 0 1 0 0,0-1 0 0 0,1 1 0 0 0,0 0-1 0 0,0-1 1 0 0,0 1 0 0 0,0-1 0 0 0,0 0 0 0 0,1 0-1 0 0,-1 0 1 0 0,1 0 0 0 0,0 0 0 0 0,0 0-1 0 0,0-1 1 0 0,0 1 0 0 0,1-1 0 0 0,-1 0-1 0 0,1 0 1 0 0,2 1-4 0 0,93 7 532 0 0,-88-11-519 0 0,-1-1 0 0 0,1 0-1 0 0,-1-1 1 0 0,1 0 0 0 0,-1-1 0 0 0,0 0-1 0 0,-1-1 1 0 0,1 0 0 0 0,-1 0-1 0 0,0-1 1 0 0,3-2-13 0 0,-9 6-230 0 0,0-1 1 0 0,0 0-1 0 0,0 0 0 0 0,0 0 0 0 0,-1 0 0 0 0,1 0 1 0 0,-1 0-1 0 0,0-1 0 0 0,0 1 0 0 0,0-1 0 0 0,0 0 1 0 0,0 1-1 0 0,-1-1 0 0 0,0 0 0 0 0,0 0 0 0 0,0 0 1 0 0,0 0-1 0 0,0 0 0 0 0,-1-3 230 0 0,0-1-1408 0 0,-2-17-3001 0 0,-5 10-4197 0 0,0 7 591 0 0</inkml:trace>
  <inkml:trace contextRef="#ctx0" brushRef="#br0" timeOffset="2102.681">1129 1423 10050 0 0,'0'0'2501'0'0,"0"0"-576"0"0,0 0-310 0 0,0 0-26 0 0,0 0-85 0 0,0 0-241 0 0,0 0-300 0 0,0 0-262 0 0,0 0-200 0 0,0 0-89 0 0,32-2-78 0 0,101-9-80 0 0,116-31-1600 0 0,-192 30-1870 0 0,-21 4-2906 0 0,-31 7 4807 0 0,15-4-9834 0 0</inkml:trace>
  <inkml:trace contextRef="#ctx0" brushRef="#br0" timeOffset="2553.067">2182 871 7298 0 0,'0'0'4091'0'0,"0"0"-1672"0"0,0 0-628 0 0,0 0-173 0 0,0 0-248 0 0,0 0-313 0 0,0 0-254 0 0,0 0-211 0 0,0 0-137 0 0,0 0-96 0 0,0 0-89 0 0,0 0-58 0 0,-35 6-33 0 0,-107 22-23 0 0,138-28-144 0 0,-1 0 0 0 0,1 1 0 0 0,0 0 0 0 0,0 0 1 0 0,0 0-1 0 0,0 1 0 0 0,0-1 0 0 0,0 1 0 0 0,0 0 0 0 0,1 0 0 0 0,-1 0 0 0 0,0 0 0 0 0,1 1 0 0 0,0-1 0 0 0,0 1 0 0 0,0 0 0 0 0,-3 3-12 0 0,-2 3 45 0 0,2-2-40 0 0,-1 0 0 0 0,1 0 1 0 0,0 0-1 0 0,1 0 1 0 0,-1 1-1 0 0,1 0 0 0 0,1 0 1 0 0,0 1-1 0 0,0-1 1 0 0,1 1-1 0 0,0 0 1 0 0,0 0-1 0 0,1 0 0 0 0,0 0 1 0 0,1 0-1 0 0,0 1 1 0 0,0 2-6 0 0,1-9 1 0 0,1-1 0 0 0,-1 1 1 0 0,1 0-1 0 0,0-1 1 0 0,0 1-1 0 0,0-1 0 0 0,0 1 1 0 0,0-1-1 0 0,1 1 1 0 0,-1-1-1 0 0,1 0 0 0 0,0 0 1 0 0,-1 0-1 0 0,1 0 1 0 0,0 0-1 0 0,0 0 0 0 0,0 0 1 0 0,1-1-1 0 0,-1 1 1 0 0,0-1-1 0 0,1 1 0 0 0,-1-1 1 0 0,0 0-1 0 0,1 0 1 0 0,0 0-1 0 0,-1 0 1 0 0,1 0-1 0 0,0-1 0 0 0,-1 1 1 0 0,1-1-1 0 0,0 0 1 0 0,0 0-2 0 0,93-2 516 0 0,-78-4-319 0 0,-1 0 0 0 0,1-1-1 0 0,-2-1 1 0 0,1-1 0 0 0,-1-1 0 0 0,-1 0-1 0 0,0-1 1 0 0,0 0 0 0 0,-1-1 0 0 0,0-1-1 0 0,6-8-195 0 0,36-47 351 0 0,-4-1 0 0 0,-2-3 0 0 0,7-21-352 0 0,-49 82-38 0 0,-1-1 0 0 0,0-1 1 0 0,-1 1-1 0 0,0-1 0 0 0,-1 0 1 0 0,-1 0-1 0 0,0-1 0 0 0,0 1 1 0 0,-2-1-1 0 0,1 0 0 0 0,-2 0 1 0 0,0 0-1 0 0,-1 0 1 0 0,0 0-1 0 0,-1 0 0 0 0,0 0 1 0 0,-1 0-1 0 0,-1 0 0 0 0,0 1 1 0 0,-1-1-1 0 0,-3-5 38 0 0,4 14-13 0 0,-1 1 1 0 0,1 0-1 0 0,-1 1 0 0 0,0-1 1 0 0,0 1-1 0 0,0-1 0 0 0,0 1 1 0 0,-1 0-1 0 0,1 1 0 0 0,-1-1 1 0 0,0 1-1 0 0,0 0 0 0 0,1 0 1 0 0,-2 0-1 0 0,1 1 0 0 0,0 0 1 0 0,0 0-1 0 0,0 0 0 0 0,-1 0 0 0 0,1 1 1 0 0,0 0-1 0 0,0 0 0 0 0,-1 1 1 0 0,1-1-1 0 0,0 1 0 0 0,0 0 1 0 0,-1 0-1 0 0,1 1 0 0 0,0 0 1 0 0,0 0-1 0 0,1 0 0 0 0,-1 0 1 0 0,0 1-1 0 0,1 0 0 0 0,-1 0 1 0 0,1 0-1 0 0,0 0 0 0 0,0 1 1 0 0,0-1-1 0 0,1 1 0 0 0,-1 0 1 0 0,1 1-1 0 0,0-1 0 0 0,-1 1 13 0 0,-10 11 26 0 0,1 0-1 0 0,0 0 1 0 0,1 1-1 0 0,0 1 0 0 0,2 0 1 0 0,0 1-1 0 0,1 0 1 0 0,1 0-1 0 0,0 1 1 0 0,2 0-1 0 0,0 0 0 0 0,2 1 1 0 0,0 0-1 0 0,1-1 1 0 0,1 1-1 0 0,1 0 0 0 0,1 1 1 0 0,1-1-1 0 0,1 3-25 0 0,0-11-1 0 0,2-1 0 0 0,-1 1 0 0 0,1 0 0 0 0,1-1 0 0 0,0 0 0 0 0,1 0 0 0 0,0 0 0 0 0,1-1 0 0 0,1 0 0 0 0,-1 0 0 0 0,2-1 0 0 0,-1 0-1 0 0,1 0 1 0 0,1-1 0 0 0,0 0 0 0 0,0-1 0 0 0,1 0 0 0 0,0 0 0 0 0,0-1 0 0 0,1-1 0 0 0,0 0 0 0 0,0 0 0 0 0,0-2 0 0 0,6 2 1 0 0,-10-3-194 0 0,0-1 0 0 0,1 0 0 0 0,-1-1-1 0 0,1 0 1 0 0,-1 0 0 0 0,1-1 0 0 0,-1 0 0 0 0,1-1 0 0 0,-1 1 0 0 0,1-2 0 0 0,-1 1 0 0 0,1-1-1 0 0,-1-1 195 0 0,60-39-6165 0 0,-48 21 2316 0 0,-7 6-1484 0 0,-2 0-2699 0 0</inkml:trace>
  <inkml:trace contextRef="#ctx0" brushRef="#br0" timeOffset="2834.367">2848 396 15035 0 0,'0'0'1200'0'0,"0"0"-242"0"0,0 0 5 0 0,0 0 76 0 0,0 0-11 0 0,0 0-110 0 0,-25 36-158 0 0,-81 113-212 0 0,45-46 77 0 0,54-87-561 0 0,0 0-1 0 0,1 1 1 0 0,1 0-1 0 0,1 0 1 0 0,1 0-1 0 0,0 1 1 0 0,1-1-1 0 0,1 1 1 0 0,0-1-1 0 0,3 18-63 0 0,-1-30 14 0 0,0 1 0 0 0,0 0 0 0 0,0-1 0 0 0,1 1 0 0 0,0-1 0 0 0,0 1 1 0 0,0-1-1 0 0,1 0 0 0 0,0 0 0 0 0,0 0 0 0 0,0 0 0 0 0,1-1 0 0 0,-1 1 0 0 0,1-1 0 0 0,0 0 0 0 0,0 0 0 0 0,1-1 0 0 0,-1 1 0 0 0,1-1 0 0 0,0 0 0 0 0,0 0 0 0 0,0 0 1 0 0,0 0-1 0 0,3 0-14 0 0,6 2-48 0 0,1 0 1 0 0,0 0-1 0 0,0-2 1 0 0,0 0-1 0 0,0 0 0 0 0,1-2 1 0 0,-1 0-1 0 0,7 0 48 0 0,-20-2-132 0 0,0 1 0 0 0,0-1 0 0 0,0 1 0 0 0,0-1 0 0 0,0 0 0 0 0,0 1 0 0 0,0-1-1 0 0,0 0 1 0 0,0 0 0 0 0,-1-1 0 0 0,1 1 0 0 0,0 0 0 0 0,-1 0 0 0 0,1-1 0 0 0,-1 1-1 0 0,1-1 1 0 0,-1 0 0 0 0,1 1 0 0 0,-1-1 0 0 0,0 0 0 0 0,0 0 0 0 0,0 0 0 0 0,0 0-1 0 0,0 0 1 0 0,0-1 132 0 0,5-16-4333 0 0,-2 3-4053 0 0,-3 8 742 0 0</inkml:trace>
  <inkml:trace contextRef="#ctx0" brushRef="#br0" timeOffset="3068.603">2443 749 9074 0 0,'0'0'4772'0'0,"0"0"-2524"0"0,0 0-725 0 0,0 0 125 0 0,0 0-70 0 0,0 0-218 0 0,0 0-215 0 0,0 0-225 0 0,33 5-153 0 0,104 12-93 0 0,5-20 673 0 0,61-36-1279 0 0,-132 23-2825 0 0,-55 13 255 0 0,-4 1-3317 0 0,-5-1-6042 0 0</inkml:trace>
  <inkml:trace contextRef="#ctx0" brushRef="#br0" timeOffset="4135.993">428 2 3385 0 0,'0'0'1709'0'0,"0"0"41"0"0,0 0 89 0 0,0 0 44 0 0,0 0-70 0 0,0 0-189 0 0,0 0-273 0 0,0 0-280 0 0,0 0-219 0 0,0 0-181 0 0,0 0-154 0 0,0 0-141 0 0,0 0-73 0 0,-22-1-22 0 0,-67 1 28 0 0,87 0-292 0 0,1 0 1 0 0,-1 0 0 0 0,1 0 0 0 0,-1 0 0 0 0,1 0 0 0 0,-1 0 0 0 0,1 0-1 0 0,-1 0 1 0 0,1 1 0 0 0,-1-1 0 0 0,1 0 0 0 0,0 1 0 0 0,-1-1 0 0 0,1 1 0 0 0,0 0-1 0 0,-1-1 1 0 0,1 1 0 0 0,0 0 0 0 0,0 0 0 0 0,0 0 0 0 0,0 0 0 0 0,-1 0-1 0 0,1 0 1 0 0,0 0 0 0 0,1 0 0 0 0,-1 1 0 0 0,0-1 0 0 0,0 0 0 0 0,0 0 0 0 0,1 1-1 0 0,-1-1 1 0 0,1 0 0 0 0,-1 1-18 0 0,-2 5 137 0 0,-13 35 366 0 0,1 2-1 0 0,2-1 0 0 0,3 1 0 0 0,1 1 1 0 0,2 0-1 0 0,2 0 0 0 0,1 0 0 0 0,3 1 1 0 0,2-1-1 0 0,4 19-502 0 0,39 243 998 0 0,-37-268-879 0 0,10 43 113 0 0,4 22 92 0 0,-4 0 0 0 0,-4 1 1 0 0,-4 18-325 0 0,-8-90 64 0 0,-2-1 0 0 0,-1 0 0 0 0,-1 0 0 0 0,-1 0 0 0 0,-3 0 0 0 0,0 0 0 0 0,-2-1 0 0 0,-1-1 1 0 0,-1 1-1 0 0,-2-2 0 0 0,-1 0 0 0 0,-2 0 0 0 0,0-1 0 0 0,-11 12-64 0 0,23-35 14 0 0,-5 8 14 0 0,0 0-1 0 0,-1 0 1 0 0,-1-1 0 0 0,0 0-1 0 0,0-1 1 0 0,-1-1-1 0 0,0 0 1 0 0,-1 0-1 0 0,0-1 1 0 0,-1-1 0 0 0,-4 2-28 0 0,17-9-54 0 0,0-1 1 0 0,0 1-1 0 0,0-1 1 0 0,0 1 0 0 0,-1-1-1 0 0,1 0 1 0 0,0 1 0 0 0,0-1-1 0 0,0 0 1 0 0,0 0-1 0 0,-1 0 1 0 0,1 0 0 0 0,0 0-1 0 0,0 0 1 0 0,0 0 0 0 0,-1 0-1 0 0,1-1 1 0 0,0 1 0 0 0,0 0-1 0 0,0-1 1 0 0,0 1-1 0 0,0-1 1 0 0,0 1 0 0 0,0-1-1 0 0,0 0 1 0 0,0 1 0 0 0,0-1-1 0 0,0 0 1 0 0,0 0 0 0 0,0 1-1 0 0,0-1 1 0 0,1 0-1 0 0,-1 0 1 0 0,0 0 0 0 0,1 0-1 0 0,-1 0 1 0 0,0 0 0 0 0,1 0-1 0 0,0 0 1 0 0,-1-1-1 0 0,1 1 1 0 0,-1 0 0 0 0,1 0-1 0 0,0 0 1 0 0,0 0 0 0 0,0-1-1 0 0,0 1 1 0 0,0 0 0 0 0,0 0-1 0 0,0 0 1 0 0,0 0-1 0 0,0-1 1 0 0,1 1 53 0 0,1-22-4750 0 0,5 3-4227 0 0,-1 9-3239 0 0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2785 0 0,'0'0'2824'0'0,"0"0"-510"0"0,0 0-250 0 0,0 0-55 0 0,0 0-14 0 0,0 0-85 0 0,0 0-214 0 0,0 0-276 0 0,0 0-290 0 0,0 0-249 0 0,0 0-191 0 0,0-2-134 0 0,0-8-73 0 0,0 7-54 0 0,21 4 1940 0 0,73 21-393 0 0,108-22-845 0 0,50-1-717 0 0,-250-3-645 0 0,-6-3-5776 0 0,-8 7 1352 0 0,2 0-2403 0 0,3 0-3995 0 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6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13563 0 0,'0'0'2192'0'0,"0"0"-323"0"0,0 0-348 0 0,0 0-152 0 0,0 0-226 0 0,0 0-253 0 0,0 0-197 0 0,0 0-115 0 0,0 0 3 0 0,0 0 7 0 0,0 0-18 0 0,0 0-45 0 0,0 0-72 0 0,31 1-78 0 0,102 3-55 0 0,6-16 245 0 0,76-7-2266 0 0,-193 24-1334 0 0,-9 1-6102 0 0,-10-6-2537 0 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7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0 565 7034 0 0,'0'0'2433'0'0,"0"0"-224"0"0,0 0-206 0 0,0 0-87 0 0,0 0-186 0 0,0 0-307 0 0,0 0-321 0 0,0 0-262 0 0,0 0-205 0 0,0 0-135 0 0,0 0-38 0 0,0 0 15 0 0,0 0 36 0 0,7 2 40 0 0,206 24 2293 0 0,-61-25-5073 0 0,-98-1-436 0 0,-22-5-2059 0 0,-11-2-2658 0 0,-15 4 4039 0 0,3 0-3002 0 0</inkml:trace>
  <inkml:trace contextRef="#ctx0" brushRef="#br0" timeOffset="427.063">519 200 15595 0 0,'0'0'1179'0'0,"0"0"-220"0"0,0 0-189 0 0,0 0 10 0 0,0 0 25 0 0,0 0-53 0 0,0 0-73 0 0,0 0-83 0 0,0 0-94 0 0,0 0-74 0 0,0 0-60 0 0,-1 32-77 0 0,-1 101-46 0 0,14-44 109 0 0,-5-59-278 0 0,1 0 0 0 0,1 0 1 0 0,2 0-1 0 0,1-1 0 0 0,1-1 1 0 0,1 0-1 0 0,2-1 0 0 0,5 5-76 0 0,22-5 670 0 0,-13-71 230 0 0,104-275 154 0 0,-42 86-1254 0 0,-62 171-1756 0 0,-27 65-5100 0 0,-2 21-1039 0 0,-1-23 6762 0 0,0 7-7564 0 0</inkml:trace>
  <inkml:trace contextRef="#ctx0" brushRef="#br0" timeOffset="827.433">924 701 6281 0 0,'0'0'4036'0'0,"0"0"-2164"0"0,0 0-733 0 0,0 0 123 0 0,0 0 171 0 0,0 0-6 0 0,0 0-148 0 0,0 0-220 0 0,0 0-160 0 0,0 0-124 0 0,0 0-94 0 0,0 0-79 0 0,0 0-73 0 0,17 1-65 0 0,50 3-52 0 0,-65-4-369 0 0,1 0 0 0 0,-1 0 0 0 0,1 0 0 0 0,-1-1 0 0 0,1 1 0 0 0,-1-1 0 0 0,0 1-1 0 0,1-1 1 0 0,-1 0 0 0 0,0 0 0 0 0,1 0 0 0 0,-1 0 0 0 0,0 0 0 0 0,0-1-1 0 0,0 1 1 0 0,0-1 0 0 0,0 1 0 0 0,0-1 0 0 0,0 0 0 0 0,0 0 0 0 0,-1 0-1 0 0,1 1 1 0 0,-1-2-43 0 0,4-2 129 0 0,-2 1-90 0 0,0 0 0 0 0,0-1-1 0 0,0 1 1 0 0,0 0 0 0 0,-1-1-1 0 0,0 1 1 0 0,0-1 0 0 0,0 0-1 0 0,-1 0 1 0 0,1 0 0 0 0,-1 0-1 0 0,0 0 1 0 0,-1 0 0 0 0,1 0 0 0 0,-1 0-1 0 0,0 0 1 0 0,0 0 0 0 0,-1 0-1 0 0,0-4-38 0 0,-2 7-39 0 0,1-1 0 0 0,-1 1 0 0 0,0 1 0 0 0,1-1 1 0 0,-1 0-1 0 0,0 1 0 0 0,0-1 0 0 0,0 1 0 0 0,-1 0 0 0 0,1 0 0 0 0,0 0 0 0 0,0 1 0 0 0,0-1 0 0 0,-1 1 0 0 0,1-1 0 0 0,0 1 0 0 0,-1 0 0 0 0,1 1 1 0 0,0-1-1 0 0,-1 0 0 0 0,1 1 0 0 0,0 0 0 0 0,0 0 0 0 0,-1 0 0 0 0,1 0 0 0 0,0 0 39 0 0,-8 5-29 0 0,-1 0-1 0 0,1 1 1 0 0,0 0-1 0 0,1 1 1 0 0,0 0-1 0 0,0 1 1 0 0,1 0-1 0 0,0 0 1 0 0,0 1-1 0 0,1 0 1 0 0,0 0-1 0 0,1 1 1 0 0,0 0-1 0 0,1 1 1 0 0,0-1-1 0 0,1 1 1 0 0,1 0-1 0 0,-2 6 30 0 0,5-13 24 0 0,2 1 0 0 0,-1-1 0 0 0,0 0 0 0 0,1 0 0 0 0,0 0-1 0 0,0 0 1 0 0,1 0 0 0 0,-1 0 0 0 0,1 0 0 0 0,0 0 0 0 0,0-1 0 0 0,1 1 0 0 0,-1 0-1 0 0,1-1 1 0 0,0 0 0 0 0,0 0 0 0 0,1 0 0 0 0,-1 0 0 0 0,1 0 0 0 0,0-1 0 0 0,0 0-1 0 0,0 0 1 0 0,0 0 0 0 0,1 0 0 0 0,-1 0 0 0 0,1-1 0 0 0,-1 0 0 0 0,1 0 0 0 0,0 0-1 0 0,0-1 1 0 0,0 1 0 0 0,0-1 0 0 0,0 0 0 0 0,0-1 0 0 0,1 1 0 0 0,-1-1 0 0 0,0 0-1 0 0,0 0 1 0 0,0-1 0 0 0,1 0 0 0 0,3-1-24 0 0,88-12-535 0 0,-31-23-2553 0 0,-27 7-1726 0 0,14-11-8562 0 0,-40 31 9753 0 0</inkml:trace>
  <inkml:trace contextRef="#ctx0" brushRef="#br0" timeOffset="1070.428">1407 591 0 0 0,'0'0'3046'0'0,"0"0"-389"0"0,0 0-333 0 0,0 0-127 0 0,0 0-102 0 0,0 0-244 0 0,0 0-319 0 0,0 0-276 0 0,0 0-222 0 0,0 0-177 0 0,0 0-167 0 0,-16 33-182 0 0,-47 107-141 0 0,6-23 105 0 0,38-47-1763 0 0,19-70 484 0 0,0 0-195 0 0,-2-2-5726 0 0,-2-7 2755 0 0,3 6 1277 0 0,-1-1-1693 0 0</inkml:trace>
  <inkml:trace contextRef="#ctx0" brushRef="#br0" timeOffset="1262.452">1217 635 5153 0 0,'0'0'4700'0'0,"0"0"-1524"0"0,0 0-938 0 0,0 0-552 0 0,0 0-420 0 0,0 0-230 0 0,0 0-133 0 0,0 0-87 0 0,0 0-56 0 0,0 0-88 0 0,0 0-122 0 0,0 0-97 0 0,12 19-50 0 0,37 63-83 0 0,5-7 259 0 0,-46-64-729 0 0,1-1 0 0 0,0 0 0 0 0,0 0 1 0 0,1-1-1 0 0,1 0 0 0 0,0-1 0 0 0,0 0 1 0 0,0 0-1 0 0,1-1 0 0 0,0-1 0 0 0,1 0 1 0 0,-1-1-1 0 0,1 0 0 0 0,6 1 150 0 0,-4-5-2023 0 0,3 1-6005 0 0,-14-1-3175 0 0</inkml:trace>
  <inkml:trace contextRef="#ctx0" brushRef="#br0" timeOffset="3737.477">1594 1073 0 0 0,'0'0'460'0'0,"0"0"1198"0"0,0 0 390 0 0,0 0-75 0 0,0 0-182 0 0,0 0-218 0 0,0 0-158 0 0,0 0-97 0 0,0 0-118 0 0,15 2-96 0 0,47 7-86 0 0,5-28 1721 0 0,-30-1-1944 0 0,-2-2 0 0 0,0-1 0 0 0,-1-2 0 0 0,-2-1 0 0 0,-1-2 0 0 0,0-2-795 0 0,-10 12 251 0 0,13-17-70 0 0,-1 0 0 0 0,-2-3 0 0 0,-1 0 0 0 0,-2-2 0 0 0,-2-1 0 0 0,-1-1 0 0 0,-3-1 0 0 0,-1-1 0 0 0,-3-1 0 0 0,-1-1 0 0 0,-2-1-1 0 0,-2 0-180 0 0,-5 10-13 0 0,-1-1 0 0 0,-2-1 0 0 0,-1 1 0 0 0,-2 0 0 0 0,-3-17 13 0 0,2 51-23 0 0,-1 1 0 0 0,0 0 0 0 0,0 0 0 0 0,0-1 1 0 0,0 1-1 0 0,-1 0 0 0 0,1 0 0 0 0,-1-1 0 0 0,0 1 0 0 0,0 0 0 0 0,0 0 0 0 0,0 0 0 0 0,-1 0 0 0 0,1 0 0 0 0,-1 0 0 0 0,0 1 0 0 0,0-1 1 0 0,0 0-1 0 0,0 1 0 0 0,0-1 0 0 0,0 1 0 0 0,-1 0 0 0 0,1 0 0 0 0,-1 0 0 0 0,1 0 0 0 0,-1 0 0 0 0,0 1 0 0 0,0-1 0 0 0,0 1 1 0 0,0 0-1 0 0,0-1 0 0 0,0 1 0 0 0,0 1 0 0 0,-1-1 0 0 0,1 0 0 0 0,0 1 0 0 0,0 0 0 0 0,-1 0 0 0 0,1 0 0 0 0,0 0 0 0 0,0 0 0 0 0,-1 0 1 0 0,-2 2 22 0 0,-5 3-39 0 0,0 1 1 0 0,1 0 0 0 0,-1 0 0 0 0,1 2 0 0 0,1-1 0 0 0,-1 1 0 0 0,1 0-1 0 0,1 1 1 0 0,0 0 0 0 0,0 1 0 0 0,0-1 0 0 0,1 1 0 0 0,1 1 0 0 0,0-1-1 0 0,-2 6 39 0 0,-10 14 5 0 0,2 0-1 0 0,1 1 1 0 0,1 1-1 0 0,2 0 1 0 0,1 1-1 0 0,2 0 1 0 0,1 0-1 0 0,1 1 0 0 0,2 0 1 0 0,2 1-1 0 0,1-1 1 0 0,2 28-5 0 0,0-55 28 0 0,1 1 1 0 0,1-1-1 0 0,-1 1 1 0 0,1-1-1 0 0,0 1 0 0 0,1-1 1 0 0,0 0-1 0 0,0 0 1 0 0,0 0-1 0 0,1 0 1 0 0,0-1-1 0 0,1 0 1 0 0,-1 1-1 0 0,1-1 1 0 0,0-1-1 0 0,0 1 0 0 0,1-1 1 0 0,0 0-1 0 0,0 0 1 0 0,0-1-1 0 0,1 0 1 0 0,-1 0-1 0 0,1 0 1 0 0,0-1-1 0 0,0 0 0 0 0,0 0 1 0 0,0-1-1 0 0,1 0 1 0 0,-1 0-1 0 0,1 0 1 0 0,0-1-1 0 0,-1-1 1 0 0,8 1-29 0 0,-4-1 52 0 0,-1 0 1 0 0,0-1-1 0 0,0 0 1 0 0,0 0-1 0 0,-1-1 1 0 0,1 0-1 0 0,0-1 1 0 0,-1 0 0 0 0,1-1-1 0 0,2-1-52 0 0,7-5 59 0 0,1 0-1 0 0,-1-2 0 0 0,-1 0 1 0 0,0-1-1 0 0,-1-1 1 0 0,11-11-59 0 0,0 14-50 0 0,-18 34-38 0 0,-2 25 187 0 0,-8-44-88 0 0,0 0 0 0 0,-1 0 0 0 0,1 0 0 0 0,1 0 0 0 0,-1 0 0 0 0,1 0 0 0 0,-1 0 0 0 0,1 0 1 0 0,0 0-1 0 0,1 0 0 0 0,-1 0 0 0 0,1-1 0 0 0,-1 1 0 0 0,1 0 0 0 0,0-1 0 0 0,1 1 1 0 0,-1-1-1 0 0,0 0 0 0 0,1 0 0 0 0,0 0 0 0 0,0 0 0 0 0,0 0 0 0 0,0-1 0 0 0,0 1 1 0 0,0-1-1 0 0,1 0 0 0 0,-1 0 0 0 0,1 0 0 0 0,0 0 0 0 0,0-1 0 0 0,-1 1 0 0 0,1-1 0 0 0,0 0 1 0 0,2 0-12 0 0,5-1 59 0 0,0-2 1 0 0,0 1 0 0 0,0-1 0 0 0,0-1 0 0 0,0 0 0 0 0,0 0 0 0 0,0-1 0 0 0,-1-1 0 0 0,0 1 0 0 0,0-2 0 0 0,0 1 0 0 0,0-2-1 0 0,-1 1 1 0 0,0-1-60 0 0,9-5 59 0 0,20-12 10 0 0,104-51-10 0 0,-140 75-61 0 0,-1-1 1 0 0,1 1-1 0 0,0-1 0 0 0,0 1 1 0 0,0 0-1 0 0,-1-1 0 0 0,1 1 1 0 0,0 0-1 0 0,0 0 0 0 0,0 0 1 0 0,0 1-1 0 0,-1-1 0 0 0,1 0 1 0 0,0 1-1 0 0,0-1 0 0 0,-1 1 1 0 0,1-1-1 0 0,0 1 0 0 0,-1 0 1 0 0,1 0-1 0 0,0 0 0 0 0,-1 0 1 0 0,1 0-1 0 0,-1 0 0 0 0,0 0 1 0 0,1 0-1 0 0,-1 1 0 0 0,0-1 1 0 0,0 1-1 0 0,0-1 0 0 0,1 1 1 0 0,-2-1-1 0 0,1 1 0 0 0,0-1 1 0 0,0 1-1 0 0,0 0 0 0 0,-1 0 1 0 0,1-1-1 0 0,-1 1 0 0 0,0 0 1 0 0,1 0-1 0 0,-1-1 0 0 0,0 1 0 0 0,0 0 1 0 0,0 0-1 0 0,0 0 0 0 0,0 0 1 0 0,-1-1-1 0 0,1 1 0 0 0,0 0 1 0 0,-1 0 1 0 0,17 142-1215 0 0,-15-139-324 0 0,-1 2-4382 0 0,0-5 314 0 0,0-2-5733 0 0</inkml:trace>
  <inkml:trace contextRef="#ctx0" brushRef="#br0" timeOffset="5919.002">3229 933 0 0 0,'0'0'1624'0'0,"0"0"186"0"0,0 0 126 0 0,0 0-63 0 0,0 0-167 0 0,0 0-177 0 0,0 0-151 0 0,0 0-89 0 0,0 0-91 0 0,0 0-71 0 0,0 0-44 0 0,0-5-59 0 0,-1-38 1630 0 0,0 21-2039 0 0,0 0 1 0 0,2-1-1 0 0,0 1 0 0 0,2 0 0 0 0,0 0 1 0 0,1 1-1 0 0,1-1 0 0 0,2-1-615 0 0,1 5 71 0 0,2-1 0 0 0,0 2 0 0 0,0-1 0 0 0,2 1 0 0 0,0 1 0 0 0,1 0 0 0 0,0 1 0 0 0,2 1 0 0 0,0 0 0 0 0,0 0 0 0 0,1 2 0 0 0,1 0 0 0 0,12-7-71 0 0,-29 18-2 0 0,1 0 0 0 0,0 0 0 0 0,0 0 0 0 0,0 0 0 0 0,1 0 0 0 0,-1 0 0 0 0,0 0 0 0 0,0 1 0 0 0,0-1 0 0 0,1 0 0 0 0,-1 1-1 0 0,0-1 1 0 0,1 1 0 0 0,-1-1 0 0 0,0 1 0 0 0,1 0 0 0 0,-1-1 0 0 0,1 1 0 0 0,-1 0 0 0 0,1 0 0 0 0,-1 0 0 0 0,1 0 0 0 0,-1 0 0 0 0,0 0 0 0 0,1 1 0 0 0,-1-1-1 0 0,1 0 1 0 0,-1 1 0 0 0,0-1 0 0 0,1 1 0 0 0,-1-1 0 0 0,0 1 0 0 0,1 0 0 0 0,-1 0 0 0 0,0 0 0 0 0,0-1 0 0 0,0 1 0 0 0,0 0 0 0 0,0 0 0 0 0,0 0 0 0 0,0 1-1 0 0,0-1 1 0 0,0 0 0 0 0,0 0 0 0 0,-1 0 0 0 0,1 1 0 0 0,0-1 0 0 0,-1 0 0 0 0,1 1 0 0 0,-1-1 0 0 0,0 0 0 0 0,1 1 0 0 0,-1-1 0 0 0,0 1 0 0 0,0-1 0 0 0,0 1-1 0 0,0-1 1 0 0,0 0 0 0 0,0 1 0 0 0,0 0 2 0 0,-8 160 86 0 0,8-78-62 0 0,0-83-23 0 0,0 0 1 0 0,-1-1-1 0 0,1 1 1 0 0,0 0-1 0 0,0 0 1 0 0,0 0-1 0 0,0-1 1 0 0,0 1-1 0 0,0 0 1 0 0,0 0-1 0 0,0 0 1 0 0,0-1 0 0 0,0 1-1 0 0,0 0 1 0 0,0 0-1 0 0,1 0 1 0 0,-1-1-1 0 0,0 1 1 0 0,0 0-1 0 0,1 0 1 0 0,-1-1-1 0 0,1 1 1 0 0,-1 0 0 0 0,1-1-1 0 0,-1 1 1 0 0,1-1-1 0 0,-1 1 1 0 0,1 0-1 0 0,-1-1 1 0 0,1 1-1 0 0,0-1 1 0 0,-1 0-1 0 0,1 1 1 0 0,0-1-1 0 0,0 1 1 0 0,-1-1 0 0 0,1 0-1 0 0,0 0 1 0 0,0 1-1 0 0,-1-1 1 0 0,1 0-1 0 0,0 0 1 0 0,0 0-1 0 0,0 0 1 0 0,-1 0-1 0 0,1 0 1 0 0,0 0-1 0 0,0 0 1 0 0,0 0 0 0 0,-1 0-1 0 0,1-1 1 0 0,0 1-2 0 0,37-22 173 0 0,-36 20-174 0 0,85-83 107 0 0,68-69-126 0 0,-125 135-164 0 0,-30 45 104 0 0,-16 111 171 0 0,20-29 20 0 0,23-79-1329 0 0,-14-27-2764 0 0,1-2-4499 0 0,-10 0 6004 0 0,0 0-7703 0 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24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0 340 7682 0 0,'0'0'1923'0'0,"0"0"28"0"0,0 0-44 0 0,0 0-17 0 0,0 0-126 0 0,0 0-292 0 0,0 0-323 0 0,0 0-289 0 0,0 0-199 0 0,0 0-149 0 0,0 0-110 0 0,0 0-96 0 0,0 11 215 0 0,12 151 1855 0 0,-1 622-478 0 0,-10-261-1797 0 0,-4-416-59 0 0,1-96-3852 0 0,-2-22-8200 0 0,4 7 677 0 0</inkml:trace>
  <inkml:trace contextRef="#ctx0" brushRef="#br0" timeOffset="2376.465">216 1691 2272 0 0,'0'0'1629'0'0,"0"0"-374"0"0,0 0-211 0 0,0 0 74 0 0,0 0 103 0 0,0 0-9 0 0,0 0-179 0 0,0 0-248 0 0,0 0-222 0 0,0 0-120 0 0,0 0-109 0 0,-7 20-74 0 0,-21 62-26 0 0,13 5 462 0 0,4-18-74 0 0,10-48-510 0 0,-2 0 0 0 0,-1 0 0 0 0,-1 0 0 0 0,0 0 0 0 0,-2-1 0 0 0,-5 13-112 0 0,0-24 3144 0 0,13-41-874 0 0,0 28-2650 0 0,60-182 1820 0 0,8-2-377 0 0,-53 240-1044 0 0,15 135 66 0 0,-16-128-65 0 0,13-85 616 0 0,86-194-185 0 0,-88 169-368 0 0,-14 65-222 0 0,-4 12 217 0 0,-1 1-1 0 0,-2-1 0 0 0,-1 1 1 0 0,-1 1-1 0 0,-1-1 1 0 0,-1 19-78 0 0,3 36 82 0 0,5-42-1245 0 0,0-33-4377 0 0,6-4-7105 0 0,-13-3 7361 0 0</inkml:trace>
  <inkml:trace contextRef="#ctx0" brushRef="#br0" timeOffset="2676.093">705 1945 3321 0 0,'0'0'2896'0'0,"0"0"-665"0"0,0 0-401 0 0,0 0-157 0 0,0 0-133 0 0,0 0-198 0 0,0 0-272 0 0,0 0-216 0 0,0 0-138 0 0,0 0-64 0 0,0 0-6 0 0,0 0-13 0 0,0 0-45 0 0,-5 30-54 0 0,-14 88-10 0 0,19-117-508 0 0,-1 0 1 0 0,1-1-1 0 0,-1 1 0 0 0,1 0 1 0 0,-1 0-1 0 0,1-1 0 0 0,-1 1 1 0 0,1 0-1 0 0,-1 0 0 0 0,1 0 1 0 0,0 0-1 0 0,0 0 0 0 0,-1-1 1 0 0,1 1-1 0 0,0 0 1 0 0,0 0-1 0 0,0 0 0 0 0,0 0 1 0 0,0 0-1 0 0,0 0 0 0 0,0 0 1 0 0,1 0-1 0 0,-1 0 0 0 0,0 0 1 0 0,0-1-1 0 0,1 1 1 0 0,-1 0-1 0 0,0 0 0 0 0,1 0 1 0 0,-1 0-1 0 0,1-1 0 0 0,-1 1 1 0 0,1 0-1 0 0,-1-1 0 0 0,1 1 1 0 0,0 0-1 0 0,-1-1 0 0 0,1 1 1 0 0,0 0-1 0 0,0-1 1 0 0,-1 1-1 0 0,1-1 0 0 0,0 0 1 0 0,0 1-1 0 0,0-1 0 0 0,0 0 1 0 0,-1 1-1 0 0,1-1 0 0 0,0 0 1 0 0,0 0-1 0 0,0 0 0 0 0,0 1 1 0 0,0-1-1 0 0,0 0 1 0 0,0-1-1 0 0,0 1-16 0 0,4 0 165 0 0,2 0-41 0 0,1 0-1 0 0,-1-1 1 0 0,1 0 0 0 0,0 0-1 0 0,-1 0 1 0 0,1-1-1 0 0,-1-1 1 0 0,0 1-1 0 0,0-1 1 0 0,0 0-1 0 0,0 0 1 0 0,0-1-1 0 0,-1 0 1 0 0,1-1 0 0 0,-1 1-1 0 0,0-1 1 0 0,-1 0-1 0 0,1 0 1 0 0,-1-1-1 0 0,0 0 1 0 0,0 0-1 0 0,-1 0 1 0 0,1 0-1 0 0,-2-1 1 0 0,1 0-1 0 0,-1 0 1 0 0,0 0 0 0 0,0 0-1 0 0,0 0 1 0 0,-1 0-1 0 0,-1-1 1 0 0,1 1-1 0 0,-1-1-123 0 0,-1 5-34 0 0,0 1 0 0 0,0-1 0 0 0,-1 1 0 0 0,1-1 0 0 0,-1 1 1 0 0,1-1-1 0 0,-1 1 0 0 0,0-1 0 0 0,0 1 0 0 0,0 0 0 0 0,0 0 0 0 0,0-1 0 0 0,-1 1 0 0 0,1 0 0 0 0,-1 0 0 0 0,1 0 0 0 0,-1 0 0 0 0,0 0 0 0 0,0 1 0 0 0,0-1 0 0 0,0 0 0 0 0,0 1 0 0 0,0 0 0 0 0,0-1 0 0 0,0 1 0 0 0,-1 0 0 0 0,1 0 0 0 0,0 0 1 0 0,-1 0-1 0 0,1 1 0 0 0,-1-1 0 0 0,1 1 0 0 0,-1-1 0 0 0,1 1 0 0 0,-1 0 0 0 0,1 0 0 0 0,-1 0 0 0 0,1 0 0 0 0,-2 1 34 0 0,-51 8-3877 0 0,22 10-6778 0 0,25-14 303 0 0</inkml:trace>
  <inkml:trace contextRef="#ctx0" brushRef="#br0" timeOffset="6554.998">256 60 0 0 0,'0'0'1276'0'0,"0"0"99"0"0,0 0 128 0 0,0 0 162 0 0,0 0 43 0 0,0 0-153 0 0,0 0-313 0 0,0 0-352 0 0,0 0-273 0 0,0 0-205 0 0,0 0-96 0 0,0 13 827 0 0,-18 107 1740 0 0,12-78-2525 0 0,-2 0-1 0 0,-1 0 1 0 0,-2-1 0 0 0,-13 32-358 0 0,1-12 288 0 0,23-60-211 0 0,0-1 53 0 0,0 0 64 0 0,0 0 84 0 0,0 0 103 0 0,0 0 98 0 0,0-12 1008 0 0,39-128-627 0 0,-23 90-772 0 0,-6 16-27 0 0,1 0 0 0 0,2 0 0 0 0,2 1 0 0 0,0 1 1 0 0,7-7-62 0 0,0 86-65 0 0,-10 144 467 0 0,4-143-339 0 0,17-71 794 0 0,68-171-422 0 0,-44 102-466 0 0,-48 78 83 0 0,-6 18-680 0 0,-3 6 612 0 0,5 226 727 0 0,4-123-300 0 0,-9-112-378 0 0,0-1 14 0 0,0 0 10 0 0,0 0 12 0 0,0 0 5 0 0,0 0 10 0 0,0 0 22 0 0,0 0 4 0 0,0 0-14 0 0,0 0-15 0 0,0 0-9 0 0,0 0-5 0 0,0 0 6 0 0,0 0 6 0 0,0 0-26 0 0,0 0-17 0 0,0 0-26 0 0,1-17-3163 0 0,0 11-1701 0 0,1 2-4106 0 0,-2 1 5 0 0</inkml:trace>
  <inkml:trace contextRef="#ctx0" brushRef="#br0" timeOffset="8340.271">711 281 0 0 0,'0'0'1087'0'0,"0"0"-98"0"0,0 0-135 0 0,0 0-49 0 0,0 0 32 0 0,0 0 55 0 0,0 0 41 0 0,0 0 18 0 0,-3 8-24 0 0,1-2-785 0 0,-3 8 376 0 0,-1 0 0 0 0,2 0 0 0 0,0 0-1 0 0,1 1 1 0 0,1-1 0 0 0,0 1 0 0 0,0 0-1 0 0,2 0 1 0 0,0 0 0 0 0,1 2-518 0 0,1-14 173 0 0,0-1-1 0 0,0 1 1 0 0,1-1 0 0 0,-1 0 0 0 0,1 0 0 0 0,0 0-1 0 0,0 0 1 0 0,0 0 0 0 0,0-1 0 0 0,0 1-1 0 0,0-1 1 0 0,0 0 0 0 0,0 0 0 0 0,0 0-1 0 0,1 0 1 0 0,-1-1 0 0 0,0 1 0 0 0,0-1 0 0 0,1 0-1 0 0,-1 0 1 0 0,1 0 0 0 0,-1 0 0 0 0,0-1-1 0 0,0 1 1 0 0,1-1 0 0 0,-1 0 0 0 0,0 0 0 0 0,0 0-1 0 0,1-1-172 0 0,4-1 177 0 0,1-1-1 0 0,-2 0 1 0 0,1-1-1 0 0,0 0 0 0 0,-1 0 1 0 0,0 0-1 0 0,0-1 1 0 0,0 0-1 0 0,-1-1 0 0 0,0 1 1 0 0,0-1-1 0 0,-1 0 1 0 0,0-1-1 0 0,3-5-176 0 0,-7 11-3 0 0,0 0-1 0 0,0 0 1 0 0,0 0-1 0 0,0 0 1 0 0,-1 0-1 0 0,1 0 1 0 0,-1 0-1 0 0,0 0 1 0 0,1 0-1 0 0,-1 0 1 0 0,0 0-1 0 0,0 0 1 0 0,0 0-1 0 0,-1-1 1 0 0,1 1 0 0 0,0 0-1 0 0,-1 0 1 0 0,0 0-1 0 0,1 0 1 0 0,-1 0-1 0 0,0 0 1 0 0,0 0-1 0 0,0 1 1 0 0,0-1-1 0 0,0 0 1 0 0,0 0-1 0 0,-1 1 1 0 0,1-1-1 0 0,-1 1 1 0 0,1-1-1 0 0,-1 1 1 0 0,1-1-1 0 0,-1 1 1 0 0,0 0-1 0 0,0 0 1 0 0,0 0 0 0 0,1 0-1 0 0,-1 0 1 0 0,0 0-1 0 0,0 1 1 0 0,0-1-1 0 0,0 1 1 0 0,-1-1-1 0 0,-1 1 4 0 0,-96 2-6808 0 0,63 13-1670 0 0,27-8 2842 0 0</inkml:trace>
  <inkml:trace contextRef="#ctx0" brushRef="#br0" timeOffset="18547.97">1346 1 0 0 0,'0'0'1030'0'0,"0"0"447"0"0,0 0-7 0 0,0 0-211 0 0,0 0-178 0 0,0 0-138 0 0,0 0-143 0 0,0 0-71 0 0,0 0-111 0 0,-10 0 4535 0 0,-69 89-1050 0 0,-165 283-1900 0 0,211-324-2136 0 0,-84 94 75 0 0,108-133-570 0 0,11-6-6999 0 0,15-13-4966 0 0,-13 9 11566 0 0</inkml:trace>
  <inkml:trace contextRef="#ctx0" brushRef="#br0" timeOffset="19075.576">1333 292 0 0 0,'0'0'943'0'0,"0"0"469"0"0,0 0 120 0 0,0 0 110 0 0,0 0 117 0 0,0 0-18 0 0,0 0-201 0 0,0 0-277 0 0,0 0-251 0 0,0 0-170 0 0,0 0-57 0 0,0 0-19 0 0,-13 19 2126 0 0,-107 172 1516 0 0,106-125-3703 0 0,15-64-659 0 0,1 0-1 0 0,0 0 1 0 0,0-1 0 0 0,0 1-1 0 0,-1-1 1 0 0,1 1-1 0 0,1-1 1 0 0,-1 0 0 0 0,0 0-1 0 0,0 0 1 0 0,0 0-1 0 0,1 0 1 0 0,-1 0 0 0 0,0-1-1 0 0,1 1 1 0 0,-1-1-1 0 0,0 1 1 0 0,1-1 0 0 0,-1 0-1 0 0,1 0 1 0 0,-1 0-1 0 0,1 0 1 0 0,-1-1 0 0 0,0 1-1 0 0,2-1-45 0 0,0 1 63 0 0,125-38 511 0 0,-51-2-2336 0 0,-70 24-5100 0 0,-3-3-3697 0 0,-4 14 6241 0 0,-1 1 2800 0 0</inkml:trace>
  <inkml:trace contextRef="#ctx0" brushRef="#br0" timeOffset="19392.027">1545 263 0 0 0,'0'0'523'0'0,"0"0"862"0"0,0 0 180 0 0,0 0 40 0 0,0 0 97 0 0,0 0 26 0 0,0 0-30 0 0,0 0-80 0 0,0 0-139 0 0,0 0-132 0 0,0 0-148 0 0,0 0-148 0 0,0 0-103 0 0,-12 15-77 0 0,-38 50-72 0 0,-9 50 2524 0 0,50-90-2876 0 0,-69 216 1029 0 0,71-216-1445 0 0,-39 114-2860 0 0,45-134 2102 0 0,1 3-8343 0 0,0-6 4000 0 0,0-2-2029 0 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53.5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3879 645 0 0 0,'-209'-131'329'0'0,"160"103"-49"0"0,0 2 0 0 0,-2 3-1 0 0,0 1 1 0 0,-1 3 0 0 0,-2 2-1 0 0,1 2 1 0 0,-20-1-280 0 0,-94-13 591 0 0,0 7 0 0 0,-2 8 1 0 0,0 7-1 0 0,-144 13-591 0 0,104 6 1516 0 0,1 8-1 0 0,1 10 1 0 0,-95 29-1516 0 0,235-45 214 0 0,0 3 0 0 0,2 2-1 0 0,0 3 1 0 0,1 3 0 0 0,2 3-1 0 0,1 2 1 0 0,1 4-1 0 0,2 1 1 0 0,1 4 0 0 0,2 1-1 0 0,2 3 1 0 0,2 2 0 0 0,1 3-1 0 0,3 2 1 0 0,1 3-214 0 0,23-23 26 0 0,1 1-1 0 0,2 1 1 0 0,1 1-1 0 0,1 1 1 0 0,2 1-1 0 0,1 0 1 0 0,2 1-1 0 0,1 0 1 0 0,3 1 0 0 0,0 0-1 0 0,3 1 1 0 0,-1 15-26 0 0,5-23 23 0 0,2 1 0 0 0,1 0 0 0 0,1-1 0 0 0,2 1 0 0 0,1-1 1 0 0,1 0-1 0 0,2 0 0 0 0,1-1 0 0 0,1 0 0 0 0,2 0 0 0 0,8 14-23 0 0,4-3 148 0 0,1-2 0 0 0,2-1 0 0 0,1-1 0 0 0,2-1 0 0 0,1-2 0 0 0,2-1 0 0 0,1-1 0 0 0,2-2-1 0 0,1-2 1 0 0,1-1 0 0 0,1-2 0 0 0,1-2 0 0 0,0-1 0 0 0,2-2 0 0 0,1-2 0 0 0,0-2-1 0 0,1-2 1 0 0,7 0-148 0 0,106 17 464 0 0,1-7-1 0 0,1-6 1 0 0,0-7 0 0 0,1-8-1 0 0,121-14-463 0 0,48-12 304 0 0,-2-13 0 0 0,20-19-304 0 0,-204 28 42 0 0,-2-5 0 0 0,-1-7-1 0 0,34-19-41 0 0,-107 33 17 0 0,0-3 0 0 0,-2-3-1 0 0,-2-3 1 0 0,-1-3-1 0 0,-2-2 1 0 0,-1-3 0 0 0,24-25-17 0 0,-59 48-9 0 0,0-2 1 0 0,-1 0-1 0 0,-1-2 1 0 0,-2 0-1 0 0,0-1 0 0 0,-1-2 1 0 0,-2 0-1 0 0,-1 0 1 0 0,-1-2-1 0 0,-1 0 1 0 0,-2 0-1 0 0,-1-1 1 0 0,-1-1-1 0 0,-1 0 1 0 0,-2 0-1 0 0,-2-1 1 0 0,0 1-1 0 0,-2-1 1 0 0,-2 0-1 0 0,-2-27 9 0 0,-6 31-50 0 0,-2-1 0 0 0,-2 2 1 0 0,0-1-1 0 0,-2 1 0 0 0,-1 1 0 0 0,-1 1 1 0 0,-1 0-1 0 0,-1 1 0 0 0,-1 0 0 0 0,-1 2 1 0 0,-1 0-1 0 0,-2 1 0 0 0,0 1 0 0 0,0 1 1 0 0,-2 1-1 0 0,-15-8 50 0 0,-29-15-109 0 0,-1 2-1 0 0,-2 4 1 0 0,-2 2 0 0 0,-1 4 0 0 0,-1 4 0 0 0,-1 2-1 0 0,-2 4 1 0 0,1 3 0 0 0,-7 3 109 0 0,-162-18-91 0 0,-2 11 1 0 0,-1 11-1 0 0,1 10 1 0 0,-1 12-1 0 0,2 10 1 0 0,1 11-1 0 0,-61 24 91 0 0,171-31 5 0 0,2 7 0 0 0,1 6 0 0 0,-72 33-5 0 0,136-43-5 0 0,2 2 0 0 0,0 3 0 0 0,3 3-1 0 0,1 3 1 0 0,2 2 0 0 0,2 3 0 0 0,-21 23 5 0 0,55-45-1 0 0,1 1 0 0 0,2 1 0 0 0,0 0-1 0 0,2 2 1 0 0,0 1 0 0 0,3 0 0 0 0,0 1 0 0 0,-7 19 1 0 0,18-33 5 0 0,0 1 1 0 0,0-1-1 0 0,2 1 1 0 0,0 0 0 0 0,1 0-1 0 0,1 0 1 0 0,0 0-1 0 0,1 1 1 0 0,1-1-1 0 0,1 0 1 0 0,0 1 0 0 0,2-1-1 0 0,0 0 1 0 0,0 0-1 0 0,2-1 1 0 0,0 1-1 0 0,7 14-5 0 0,11 9 94 0 0,2-1-1 0 0,2-1 0 0 0,1-1 0 0 0,2-2 0 0 0,1-1 0 0 0,2-1 0 0 0,1-2 0 0 0,1-1 0 0 0,2-2 0 0 0,1-2 0 0 0,1-1 1 0 0,1-2-1 0 0,1-2 0 0 0,1-1 0 0 0,43 13-93 0 0,1-2 272 0 0,0-4 0 0 0,2-4 0 0 0,1-4 0 0 0,0-4 0 0 0,1-3 0 0 0,1-5 0 0 0,28-3-272 0 0,109-7 781 0 0,-1-11 0 0 0,72-19-781 0 0,144-32 459 0 0,-213 19-134 0 0,191-64-325 0 0,-357 93 5 0 0,-1-4 0 0 0,-1-2 0 0 0,0-3 0 0 0,-2-2 1 0 0,-2-3-1 0 0,-1-3 0 0 0,-1-2 0 0 0,-2-2 0 0 0,-1-3 0 0 0,-3-2 0 0 0,-1-2 0 0 0,-2-3-5 0 0,-27 21-53 0 0,-2 0 0 0 0,0-1-1 0 0,-2-1 1 0 0,-1-1 0 0 0,-2 0 0 0 0,0-1-1 0 0,-3 0 1 0 0,0-1 0 0 0,-2 0-1 0 0,-1-1 1 0 0,-2 1 0 0 0,-1-1-1 0 0,-2-1 1 0 0,-1 1 0 0 0,-1 0 0 0 0,-2 0-1 0 0,-2 0 1 0 0,0 0 0 0 0,-3 1-1 0 0,0-1 1 0 0,-2 1 0 0 0,-2 1-1 0 0,-1 0 1 0 0,-1 0 0 0 0,-1 2 0 0 0,-2-1-1 0 0,-1 2 1 0 0,-1 0 0 0 0,-5-3 53 0 0,-13-15-133 0 0,-2 1 1 0 0,-2 2-1 0 0,-2 2 0 0 0,-2 2 1 0 0,-2 2-1 0 0,-1 1 1 0 0,-1 3-1 0 0,-2 2 1 0 0,-43-19 132 0 0,8 10-135 0 0,-1 4 0 0 0,-2 3 0 0 0,-1 5 0 0 0,-1 3 1 0 0,-78-10 134 0 0,19 15-121 0 0,-1 7 0 0 0,0 6-1 0 0,0 7 1 0 0,0 7 0 0 0,1 5 0 0 0,0 8 0 0 0,1 6 0 0 0,2 6 0 0 0,-137 50 121 0 0,194-53-78 0 0,1 4 1 0 0,2 3-1 0 0,2 5 0 0 0,-76 48 78 0 0,119-62-81 0 0,2 1 0 0 0,1 2-1 0 0,1 1 1 0 0,1 2 0 0 0,2 2 0 0 0,2 1 0 0 0,1 1 0 0 0,2 2-1 0 0,1 1 1 0 0,-8 19 81 0 0,15-20-376 0 0,2 2-1 0 0,2-1 1 0 0,2 2 0 0 0,1 0-1 0 0,3 1 1 0 0,1 0 0 0 0,2 1-1 0 0,2-1 1 0 0,2 2-1 0 0,2-1 377 0 0,2-6-766 0 0,1 0 0 0 0,2-1-1 0 0,1 1 1 0 0,3-1 0 0 0,0 0-1 0 0,3-1 1 0 0,1 0 0 0 0,2 0 0 0 0,1-1-1 0 0,1-1 1 0 0,19 29 766 0 0,-1-14-595 0 0,3-1 0 0 0,1-2 0 0 0,3-1 0 0 0,1-2 0 0 0,2-2 0 0 0,2-2 0 0 0,14 7 595 0 0,23 15 0 0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5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1 193 4065 0 0,'0'0'2723'0'0,"0"0"-1356"0"0,0 0-375 0 0,0 0 235 0 0,0 0 312 0 0,0 0 120 0 0,0 0-150 0 0,0 0-281 0 0,0 0-256 0 0,0 0-125 0 0,0 0-48 0 0,9 0-68 0 0,196 7 3683 0 0,-153 1-4207 0 0,0-3 0 0 0,0-1 0 0 0,1-3 0 0 0,28-5-207 0 0,1-8 370 0 0,-15 2-2809 0 0,-23 7-7247 0 0,-42 6 766 0 0,-2-2 4695 0 0</inkml:trace>
  <inkml:trace contextRef="#ctx0" brushRef="#br0" timeOffset="342.01">52 403 5433 0 0,'0'0'2375'0'0,"0"0"-557"0"0,0 0-263 0 0,0 0 81 0 0,0 0 42 0 0,0 0-207 0 0,0 0-279 0 0,0 0-298 0 0,0 0-234 0 0,0 0-129 0 0,0 0-58 0 0,0 0-3 0 0,2 5 36 0 0,-1-3-406 0 0,1 0-1 0 0,-1 1 0 0 0,0-1 0 0 0,1 0 0 0 0,0 0 0 0 0,-1 0 1 0 0,1 0-1 0 0,0 0 0 0 0,0 0 0 0 0,0-1 0 0 0,0 1 0 0 0,0-1 1 0 0,1 1-1 0 0,-1-1 0 0 0,0 0 0 0 0,1 0 0 0 0,-1 0 0 0 0,1 0 1 0 0,-1 0-1 0 0,1 0 0 0 0,-1-1 0 0 0,1 1 0 0 0,0-1 0 0 0,-1 0 1 0 0,1 0-1 0 0,0 0 0 0 0,-1 0 0 0 0,1 0-99 0 0,179 0 1894 0 0,39-26-2625 0 0,-181 17-2505 0 0,-28 3-1427 0 0,1-1-4756 0 0,-10 4 2105 0 0</inkml:trace>
  <inkml:trace contextRef="#ctx0" brushRef="#br0" timeOffset="877.128">334 5 10346 0 0,'0'0'1118'0'0,"0"0"45"0"0,0 0 133 0 0,0 0 151 0 0,0 0-5 0 0,0 0-178 0 0,0 0-268 0 0,0 0-246 0 0,0 0-157 0 0,0 0-128 0 0,0 0-111 0 0,0 0-78 0 0,0 0-76 0 0,-4 0-35 0 0,-8-5 40 0 0,23 11 469 0 0,134 63 1204 0 0,-111-49-1800 0 0,-1 0 0 0 0,-1 3 0 0 0,-1 0-1 0 0,-2 2 1 0 0,3 4-78 0 0,-28-26 8 0 0,-1 1 0 0 0,1 0 0 0 0,-1 0 0 0 0,1 0-1 0 0,-1 0 1 0 0,0 0 0 0 0,-1 1 0 0 0,1-1-1 0 0,-1 1 1 0 0,0 0 0 0 0,0 0 0 0 0,0 0 0 0 0,-1 0-1 0 0,1 0 1 0 0,-1 0 0 0 0,-1 0 0 0 0,1 0 0 0 0,-1 0-1 0 0,0 5-7 0 0,-39 38 358 0 0,-69 84 95 0 0,-83 85 354 0 0,151-172-883 0 0,31-25-327 0 0,8-11-5001 0 0,2-9-323 0 0,2 2 2677 0 0,-2-1-4 0 0,0 0-6019 0 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5625 0 0,'0'0'2249'0'0,"0"0"-104"0"0,0 0-60 0 0,0 0-78 0 0,0 0-181 0 0,0 0-310 0 0,0 0-293 0 0,0 0-285 0 0,0 0-258 0 0,0 0-159 0 0,0 0-121 0 0,0 0-80 0 0,4 19 1257 0 0,15-11-1194 0 0,1-2 0 0 0,0 0 0 0 0,0-1 1 0 0,0 0-1 0 0,1-2 0 0 0,-1-1 0 0 0,1 0 1 0 0,0-1-1 0 0,-1-2 0 0 0,1 0 0 0 0,1-1-383 0 0,34 1 224 0 0,26-11-70 0 0,-79 11 838 0 0,8-3-4886 0 0,-18 3-4196 0 0,-6 7-1984 0 0,7-1 3435 0 0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10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14211 0 0,'0'0'1171'0'0,"0"0"-144"0"0,0 0 148 0 0,0 0 206 0 0,0 0-20 0 0,0 0-197 0 0,0 0-211 0 0,0 0-195 0 0,31 1-166 0 0,97 1-126 0 0,41-11 450 0 0,-85 1-1894 0 0,-54 6-1467 0 0,-11 2-1284 0 0,-1-2-4176 0 0,-8 2-2213 0 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8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274 140 0 0 0,'145'-85'0'0'0,"-105"67"91"0"0,-32 14 2085 0 0,7 0 7561 0 0,-15 4-8544 0 0,-4 4 6815 0 0,-18 15-7588 0 0,-127 147 17 0 0,-28 13 133 0 0,53-57 128 0 0,124-121-694 0 0,-1 0-1 0 0,0 0 1 0 0,1 0-1 0 0,-1 0 0 0 0,1 0 1 0 0,0 0-1 0 0,-1 0 1 0 0,1 1-1 0 0,0-1 0 0 0,-1 0 1 0 0,1 0-1 0 0,0 0 1 0 0,0 1-1 0 0,0-1 0 0 0,0 0 1 0 0,0 0-1 0 0,0 0 0 0 0,0 1 1 0 0,1-1-1 0 0,-1 0 1 0 0,0 0-1 0 0,1 0 0 0 0,-1 0 1 0 0,1 0-1 0 0,-1 0 1 0 0,1 0-1 0 0,0 0 0 0 0,-1 0 1 0 0,1 0-1 0 0,0 0 1 0 0,0 0-1 0 0,-1 0 0 0 0,1 0 1 0 0,0 0-1 0 0,0-1 1 0 0,0 1-1 0 0,0 0 0 0 0,0-1 1 0 0,0 1-1 0 0,0-1 1 0 0,0 1-1 0 0,1-1-3 0 0,52 18 166 0 0,-45-15-145 0 0,365 70 554 0 0,-325-51-509 0 0,-49-22-26 0 0,0 0 43 0 0,0 0 60 0 0,0 0 65 0 0,0 0 82 0 0,0 0 36 0 0,0 0 4 0 0,-2-22 601 0 0,-57-158-172 0 0,45 134-690 0 0,-2 0-1 0 0,-1 2 1 0 0,-3-1-1 0 0,-2 2 0 0 0,-1 1 1 0 0,-20-27-69 0 0,-22-12-273 0 0,65 81 94 0 0,0 0-95 0 0,0 0-163 0 0,0 0-203 0 0,0 0-208 0 0,24 18-4741 0 0,6 4 939 0 0,-5-4-2962 0 0,-14-10 292 0 0</inkml:trace>
  <inkml:trace contextRef="#ctx0" brushRef="#br0" timeOffset="434.435">718 195 12891 0 0,'0'0'1480'0'0,"0"0"-12"0"0,0 0-37 0 0,0 0 32 0 0,0 0-14 0 0,0 0-164 0 0,0 0-239 0 0,0 0-262 0 0,0 0-260 0 0,0 0-221 0 0,0 0-130 0 0,-3-3-111 0 0,3 4-63 0 0,0-1 0 0 0,0 0 0 0 0,0 1 0 0 0,0-1 0 0 0,0 0 0 0 0,0 1 0 0 0,0-1 0 0 0,0 0 0 0 0,0 1 0 0 0,0-1 0 0 0,0 0 0 0 0,0 1 0 0 0,0-1 0 0 0,-1 0 0 0 0,1 1 0 0 0,0-1 0 0 0,0 0 0 0 0,0 0 0 0 0,0 1 0 0 0,-1-1 0 0 0,1 0 0 0 0,0 0 0 0 0,0 1 1 0 0,-1-1-1 0 0,1 0 0 0 0,0 0 0 0 0,0 0 0 0 0,-1 1 0 0 0,1-1 0 0 0,0 0 0 0 0,-1 0 0 0 0,1 0 0 0 0,0 0 0 0 0,-1 0 0 0 0,1 0 0 0 0,0 0 0 0 0,-1 0 0 0 0,1 1 0 0 0,0-1 0 0 0,-1 0 0 0 0,1-1 0 0 0,0 1 0 0 0,-1 0 0 0 0,1 0 0 0 0,0 0 0 0 0,0 0 0 0 0,-1 0 1 0 0,1 0-1 0 0,0 0 0 0 0,-1 0 0 0 0,1 0 0 0 0,0-1 0 0 0,-1 1 0 0 0,1 0 0 0 0,0 0 0 0 0,0 0 0 0 0,-1-1 0 0 0,1 1 0 0 0,0 0 0 0 0,0 0 0 0 0,0-1 0 0 0,-1 1 0 0 0,1 0 0 0 0,0 0 0 0 0,0-1 0 0 0,0 1 0 0 0,0 0 0 0 0,-1-1 1 0 0,8 38 10 0 0,58 289 144 0 0,-65-326-152 0 0,1 7 14 0 0,0 0 1 0 0,1 0-1 0 0,0 0 0 0 0,0-1 0 0 0,0 1 1 0 0,1-1-1 0 0,0 1 0 0 0,0-1 1 0 0,1 0-1 0 0,0 0 0 0 0,0 0 1 0 0,4 4-17 0 0,9-33 2260 0 0,110-318-820 0 0,-49 125-1222 0 0,-49 149-552 0 0,-29 73-5074 0 0,1 10 2716 0 0,0-1-1670 0 0,-1-1-2032 0 0,0-3-2989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42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15651 0 0,'0'0'1402'0'0,"0"0"-268"0"0,0 0 30 0 0,0 0 181 0 0,0 0-19 0 0,0 0-231 0 0,0 0-243 0 0,0 0-216 0 0,0 0-181 0 0,33 1-106 0 0,105 0-53 0 0,60-24-460 0 0,-141 16-4132 0 0,-27 3-6589 0 0,-16 3 525 0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1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43 659 72 0 0,'0'0'1447'0'0,"0"0"201"0"0,0 0 270 0 0,0 0 248 0 0,0 0 133 0 0,0 0-61 0 0,0 0-227 0 0,0 0-337 0 0,0 0-338 0 0,0 0-264 0 0,0 0-194 0 0,-7 0-99 0 0,-22 0-67 0 0,22 0-63 0 0,7 0-61 0 0,0 0-84 0 0,15 4 950 0 0,145 28 1489 0 0,-5-24-2271 0 0,-122-8-3948 0 0,0 0-3566 0 0,-28 1 694 0 0,-3 2-4646 0 0</inkml:trace>
  <inkml:trace contextRef="#ctx0" brushRef="#br0" timeOffset="523.925">503 346 10994 0 0,'0'0'1618'0'0,"0"0"-139"0"0,0 0-236 0 0,0 0-147 0 0,0 0-108 0 0,0 0-171 0 0,0 0-157 0 0,0 0-112 0 0,0 0-23 0 0,0 0 13 0 0,0 0-13 0 0,0 0-38 0 0,0 0-68 0 0,10 26-35 0 0,34 82-29 0 0,-22-43-2 0 0,-2 1 0 0 0,-3 0 0 0 0,1 23-353 0 0,11 43 118 0 0,-9-44-86 0 0,-20-88 60 0 0,0-1 0 0 0,1 1 0 0 0,-1 0 0 0 0,0 0 0 0 0,0 0-1 0 0,1 0 1 0 0,-1-1 0 0 0,0 1 0 0 0,0 0 0 0 0,1 0 0 0 0,-1 0 0 0 0,0 0 0 0 0,0 0 0 0 0,1 0-1 0 0,-1 0 1 0 0,0 0 0 0 0,1 0 0 0 0,-1 0 0 0 0,0 0 0 0 0,0 0 0 0 0,1 0 0 0 0,-1 0 0 0 0,0 0 0 0 0,1 0-1 0 0,-1 0 1 0 0,0 0 0 0 0,0 0 0 0 0,1 0-92 0 0,0-13-72 0 0,9-50 274 0 0,3 0 0 0 0,2 1 0 0 0,4 1 0 0 0,8-16-202 0 0,117-233-102 0 0,-140 300 1010 0 0,-1 1-3882 0 0,-6 17-5494 0 0,0 3 2811 0 0,-1 0-5012 0 0</inkml:trace>
  <inkml:trace contextRef="#ctx0" brushRef="#br0" timeOffset="935.582">970 843 8642 0 0,'0'0'1855'0'0,"0"0"-45"0"0,0 0 69 0 0,0 0-47 0 0,0 0-182 0 0,0 0-229 0 0,0 0-210 0 0,0 0-189 0 0,0 0-175 0 0,0 0-188 0 0,0 0-123 0 0,0 0-102 0 0,28-8-76 0 0,84-26-25 0 0,-70 6 149 0 0,-38 21-342 0 0,-1 5-107 0 0,-1-1 0 0 0,0 0 1 0 0,1 0-1 0 0,-1 0 1 0 0,0 0-1 0 0,-1 0 0 0 0,1-1 1 0 0,-1 1-1 0 0,1 0 1 0 0,-1-1-1 0 0,0 1 0 0 0,0-1 1 0 0,0 0-1 0 0,-1 1 0 0 0,1-1 1 0 0,-1 0-1 0 0,0 1 1 0 0,0-1-1 0 0,0 0 0 0 0,-1 1 1 0 0,1-1-1 0 0,-1 0 0 0 0,0 1 1 0 0,0-1-1 0 0,0 1 1 0 0,0-1-1 0 0,-1 1 0 0 0,1 0 1 0 0,-1-1-1 0 0,0 1 1 0 0,0 0-1 0 0,0 0 0 0 0,-2-1-33 0 0,1 2-44 0 0,-1 1 0 0 0,1-1-1 0 0,-1 1 1 0 0,0 0 0 0 0,0 0-1 0 0,0 1 1 0 0,0-1 0 0 0,1 1 0 0 0,-1 0-1 0 0,0 0 1 0 0,0 0 0 0 0,0 0-1 0 0,0 1 1 0 0,0-1 0 0 0,0 1-1 0 0,1 0 1 0 0,-1 0 0 0 0,0 1 0 0 0,1-1-1 0 0,-1 1 1 0 0,1 0 0 0 0,-1 0-1 0 0,1 0 1 0 0,0 0 0 0 0,0 0-1 0 0,0 1 1 0 0,0-1 0 0 0,0 1-1 0 0,0 0 1 0 0,1 0 0 0 0,-1 1 44 0 0,-71 105-370 0 0,70-100 356 0 0,-1 1-1 0 0,1 0 1 0 0,1-1-1 0 0,0 2 0 0 0,0-1 1 0 0,1 0-1 0 0,0 1 1 0 0,1-1-1 0 0,0 1 1 0 0,1-1-1 0 0,0 1 1 0 0,1 7 14 0 0,1-12 9 0 0,1 0 1 0 0,0 0 0 0 0,0 0 0 0 0,0 0-1 0 0,1-1 1 0 0,0 1 0 0 0,0-1-1 0 0,0 0 1 0 0,1 0 0 0 0,0 0 0 0 0,-1-1-1 0 0,2 0 1 0 0,-1 0 0 0 0,0 0 0 0 0,1 0-1 0 0,0-1 1 0 0,0 0 0 0 0,0 0 0 0 0,0-1-1 0 0,0 1 1 0 0,1-1 0 0 0,-1-1 0 0 0,1 1-1 0 0,-1-1 1 0 0,1 0 0 0 0,-1-1-10 0 0,12 2-303 0 0,1-2 1 0 0,-1 0-1 0 0,0-1 0 0 0,0-1 1 0 0,0 0-1 0 0,-1-1 0 0 0,15-5 303 0 0,62-40-7464 0 0,-34 1-4727 0 0,-49 35 9417 0 0</inkml:trace>
  <inkml:trace contextRef="#ctx0" brushRef="#br0" timeOffset="1140.383">1622 725 3961 0 0,'0'0'3198'0'0,"0"0"-848"0"0,0 0-474 0 0,0 0-70 0 0,0 0-18 0 0,0 0-166 0 0,0 0-255 0 0,0 0-295 0 0,0 0-254 0 0,0 0-173 0 0,0 0-128 0 0,0 0-108 0 0,0 0-132 0 0,-26 33-113 0 0,-81 103-85 0 0,24-7-231 0 0,74-109-201 0 0,-9 14-3523 0 0,5-29-10257 0 0,10-5 10698 0 0</inkml:trace>
  <inkml:trace contextRef="#ctx0" brushRef="#br0" timeOffset="1352.411">1368 744 5161 0 0,'0'0'4138'0'0,"0"0"-1060"0"0,0 0-731 0 0,0 0-446 0 0,0 0-369 0 0,0 0-370 0 0,0 0-353 0 0,0 0-259 0 0,0 0-141 0 0,0 0-37 0 0,0 0 32 0 0,0 0 43 0 0,0 0-24 0 0,8 11-38 0 0,56 91 613 0 0,-52-82-915 0 0,2 0 1 0 0,0-1 0 0 0,1-1-1 0 0,1-1 1 0 0,1 0 0 0 0,0-1-1 0 0,1 0 1 0 0,1-2-1 0 0,0 0 1 0 0,8 3-84 0 0,18-1-1780 0 0,-14-13-7714 0 0,-25-3-1759 0 0</inkml:trace>
  <inkml:trace contextRef="#ctx0" brushRef="#br0" timeOffset="2485.911">2215 37 2529 0 0,'0'0'1049'0'0,"0"0"-71"0"0,0 0 91 0 0,0 0 219 0 0,0 0 222 0 0,0 0 97 0 0,0 0-137 0 0,0 0-266 0 0,0 0-278 0 0,0 0-186 0 0,0 0-120 0 0,0 0-108 0 0,0 0-51 0 0,-19-7-40 0 0,-61-17-19 0 0,15 18 1108 0 0,61 7-1434 0 0,-1 0 1 0 0,1 1-1 0 0,-1-1 1 0 0,1 1-1 0 0,0 0 1 0 0,0 0-1 0 0,0 0 1 0 0,0 0-1 0 0,0 1 0 0 0,0-1 1 0 0,0 1-1 0 0,1 0 1 0 0,0 1-1 0 0,-1-1 1 0 0,1 0-1 0 0,1 1 1 0 0,-1 0-1 0 0,0-1 1 0 0,1 1-1 0 0,0 0 0 0 0,0 1 1 0 0,0-1-1 0 0,0 0 1 0 0,1 0-1 0 0,-1 3-76 0 0,-18 117 472 0 0,19-117-443 0 0,-2 120 791 0 0,5-1 0 0 0,8 28-820 0 0,3 131 734 0 0,-13-284-732 0 0,1 57 81 0 0,-2-1 0 0 0,-3 1 0 0 0,-3 0 0 0 0,-6 20-83 0 0,-27 57 274 0 0,50-120 1934 0 0,37-14-1769 0 0,-33-2-150 0 0,209-24 332 0 0,-141 18-561 0 0,-68 5-738 0 0,1 0 2342 0 0,-7-2-3447 0 0,-3-1-3643 0 0,-4-2-5161 0 0,-1 4 90 0 0</inkml:trace>
  <inkml:trace contextRef="#ctx0" brushRef="#br0" timeOffset="4261.769">2314 939 0 0 0,'0'0'268'0'0,"0"0"659"0"0,0 0 283 0 0,0 0-38 0 0,0 0-164 0 0,0 0-291 0 0,0 0-224 0 0,0 0-29 0 0,0 0 64 0 0,0 0 131 0 0,0 0 107 0 0,2 4 35 0 0,1-1-483 0 0,-1 0 0 0 0,1 0 1 0 0,0 0-1 0 0,0-1 0 0 0,0 1 0 0 0,0-1 1 0 0,0 0-1 0 0,0 0 0 0 0,1 0 1 0 0,-1 0-1 0 0,1-1 0 0 0,0 1 1 0 0,-1-1-1 0 0,1 0 0 0 0,0 0 1 0 0,0 0-1 0 0,-1 0 0 0 0,1-1 1 0 0,3 1-319 0 0,7-2 471 0 0,-1 0 0 0 0,1-1 1 0 0,-1-1-1 0 0,1 0 1 0 0,-1-1-1 0 0,0 0 1 0 0,0-1-1 0 0,0 0 0 0 0,-1-1 1 0 0,0 0-1 0 0,0-1 1 0 0,-1-1-1 0 0,1 0 1 0 0,2-3-472 0 0,37-27 485 0 0,-1-2-1 0 0,-2-2 1 0 0,-2-2 0 0 0,-3-2 0 0 0,9-13-485 0 0,-38 43 57 0 0,0-1 0 0 0,0 0 0 0 0,-2-1 0 0 0,0-1 0 0 0,-2 0 0 0 0,0 0 0 0 0,0-1 0 0 0,-2 0 0 0 0,-1 0 0 0 0,0-1 0 0 0,-2 0 0 0 0,0-1 0 0 0,-1 1 0 0 0,-2-1 0 0 0,0 0 0 0 0,-1-20-57 0 0,-1 38-31 0 0,-1 0-1 0 0,0 0 0 0 0,1 0 1 0 0,-1 1-1 0 0,-1-1 1 0 0,1 0-1 0 0,-1 0 0 0 0,1 1 1 0 0,-1-1-1 0 0,0 1 0 0 0,0-1 1 0 0,0 1-1 0 0,-1 0 0 0 0,1 0 1 0 0,-1 0-1 0 0,0 0 0 0 0,0 0 1 0 0,0 0-1 0 0,0 1 1 0 0,0 0-1 0 0,-1-1 0 0 0,1 1 1 0 0,-1 1-1 0 0,1-1 0 0 0,-1 0 1 0 0,0 1-1 0 0,0 0 0 0 0,1 0 1 0 0,-1 0-1 0 0,0 0 1 0 0,0 0-1 0 0,0 1 0 0 0,0 0 1 0 0,0 0-1 0 0,0 0 0 0 0,0 0 1 0 0,0 1-1 0 0,0-1 0 0 0,0 1 1 0 0,0 0-1 0 0,0 0 1 0 0,0 1-1 0 0,1-1 0 0 0,-1 1 1 0 0,1 0-1 0 0,-1 0 0 0 0,-2 2 32 0 0,-13 10-56 0 0,0 1-1 0 0,2 1 0 0 0,0 1 1 0 0,0 1-1 0 0,2 0 0 0 0,0 1 1 0 0,1 0-1 0 0,1 1 0 0 0,1 1 1 0 0,1 0-1 0 0,1 0 0 0 0,-4 13 57 0 0,1-9 4 0 0,0 1-1 0 0,2 0 1 0 0,1 1 0 0 0,1 0-1 0 0,1 0 1 0 0,2 1 0 0 0,1 0-1 0 0,1 0 1 0 0,1 0 0 0 0,1 0-1 0 0,2 19-3 0 0,1-43 23 0 0,0 1 1 0 0,1-1-1 0 0,-1 0 0 0 0,1 0 0 0 0,-1 0 0 0 0,1 0 0 0 0,0 0 0 0 0,1-1 1 0 0,-1 1-1 0 0,1 0 0 0 0,0-1 0 0 0,0 0 0 0 0,0 0 0 0 0,0 0 0 0 0,0 0 1 0 0,0 0-1 0 0,1-1 0 0 0,0 1 0 0 0,-1-1 0 0 0,1 0 0 0 0,0 0 0 0 0,0 0 1 0 0,0-1-1 0 0,0 1 0 0 0,1-1 0 0 0,-1 0 0 0 0,0 0 0 0 0,0-1 0 0 0,1 1 1 0 0,-1-1-1 0 0,4 0-23 0 0,8 0 106 0 0,-1-1-1 0 0,1 0 1 0 0,-1-2 0 0 0,1 1 0 0 0,-1-2 0 0 0,0 0-1 0 0,0-1 1 0 0,0 0 0 0 0,7-5-106 0 0,45-22 220 0 0,-2-4 1 0 0,-1-2-1 0 0,42-34-220 0 0,-21 20 176 0 0,-82 90-274 0 0,-10 93 248 0 0,8-129-143 0 0,0 1-1 0 0,0-1 1 0 0,0 0-1 0 0,0 1 1 0 0,1-1-1 0 0,-1 0 0 0 0,1 0 1 0 0,-1 0-1 0 0,1 0 1 0 0,0 0-1 0 0,-1-1 1 0 0,1 1-1 0 0,0 0 0 0 0,0-1 1 0 0,1 0-1 0 0,-1 1 1 0 0,0-1-1 0 0,0 0 0 0 0,1 0 1 0 0,-1 0-1 0 0,0 0 1 0 0,1-1-1 0 0,-1 1 1 0 0,1-1-1 0 0,-1 1 0 0 0,1-1 1 0 0,-1 0-1 0 0,3 0-6 0 0,74-4 378 0 0,185-87 59 0 0,-183 80-471 0 0,-80 12 31 0 0,0 0 1 0 0,1 1 0 0 0,-1-1 0 0 0,0 0 0 0 0,0 1-1 0 0,0-1 1 0 0,0 1 0 0 0,0 0 0 0 0,0-1-1 0 0,0 1 1 0 0,0 0 0 0 0,-1 0 0 0 0,1-1 0 0 0,-1 1-1 0 0,1 0 1 0 0,-1 0 0 0 0,0 0 0 0 0,1 0 0 0 0,-1-1-1 0 0,0 1 1 0 0,0 0 0 0 0,0 0 0 0 0,-1 0-1 0 0,1 0 1 0 0,0 0 0 0 0,-1-1 0 0 0,1 1 0 0 0,-1 0 2 0 0,0 8 14 0 0,1 7-43 0 0,-1-15 2 0 0,0 1 0 0 0,0-1-1 0 0,0 1 1 0 0,1-1-1 0 0,-1 1 1 0 0,1 0-1 0 0,0-1 1 0 0,-1 1-1 0 0,1 0 1 0 0,1-1-1 0 0,-1 1 1 0 0,0-1-1 0 0,1 1 1 0 0,-1 0 0 0 0,1-1-1 0 0,0 1 1 0 0,-1-1-1 0 0,1 1 1 0 0,0-1-1 0 0,1 0 1 0 0,-1 1-1 0 0,0-1 1 0 0,1 0-1 0 0,-1 0 1 0 0,1 0-1 0 0,0 0 1 0 0,0 0 0 0 0,0 0-1 0 0,0-1 1 0 0,0 1-1 0 0,0 0 1 0 0,0-1-1 0 0,0 0 1 0 0,1 1-1 0 0,-1-1 1 0 0,1 0-1 0 0,0 0 28 0 0,-2-1-57 0 0,35-1-3417 0 0,-11-5-6084 0 0,-16 2-1674 0 0</inkml:trace>
  <inkml:trace contextRef="#ctx0" brushRef="#br0" timeOffset="5323.336">4157 618 5369 0 0,'0'0'2615'0'0,"0"0"-550"0"0,0 0-255 0 0,0 0 2 0 0,0 0-21 0 0,0 0-224 0 0,0 0-273 0 0,0 0-246 0 0,0 0-200 0 0,0 0-151 0 0,0 0-91 0 0,0 0-42 0 0,9-14-60 0 0,54-89 828 0 0,93-78 441 0 0,-72 100-1522 0 0,-65 71-241 0 0,-19 9-24 0 0,0 1-10 0 0,0 0-34 0 0,0 0-20 0 0,0 0-25 0 0,0 12-16 0 0,-1 87 230 0 0,3-97-89 0 0,1-1 0 0 0,0 1 0 0 0,-1 0 0 0 0,1-1 0 0 0,0 1 0 0 0,0-1 0 0 0,0 0 0 0 0,0 0 0 0 0,0 0 0 0 0,0 0 0 0 0,0 0 0 0 0,0-1 0 0 0,1 1 0 0 0,-1-1 0 0 0,0 0-1 0 0,0 0 1 0 0,0 0 0 0 0,1-1 0 0 0,-1 1 0 0 0,0-1 0 0 0,0 0 0 0 0,0 1 0 0 0,0-2 0 0 0,0 1 0 0 0,0 0 0 0 0,0 0 0 0 0,0-1-22 0 0,191-145 250 0 0,-193 148-260 0 0,0 0 1 0 0,0 1-1 0 0,0-1 1 0 0,0 1 0 0 0,0 0-1 0 0,0-1 1 0 0,-1 1-1 0 0,1 0 1 0 0,-1-1 0 0 0,1 1-1 0 0,-1 0 1 0 0,1 0-1 0 0,-1-1 1 0 0,0 1 0 0 0,0 0-1 0 0,0 0 1 0 0,0 0-1 0 0,0-1 1 0 0,0 1-1 0 0,0 0 1 0 0,-1 0 0 0 0,1 0-1 0 0,-1-1 1 0 0,1 1-1 0 0,-1 0 1 0 0,0-1 0 0 0,1 1-1 0 0,-1 0 1 0 0,0-1-1 0 0,-1 2 10 0 0,0 7-4 0 0,-2 12 5 0 0,2-13-4 0 0,-1 1 1 0 0,1 0 0 0 0,1 1 0 0 0,0-1-1 0 0,0 0 1 0 0,1 0 0 0 0,0 1-1 0 0,1-1 1 0 0,0 0 0 0 0,1 0-1 0 0,0 0 1 0 0,0 0 0 0 0,1 0 0 0 0,1 0-1 0 0,-1-1 1 0 0,3 3 2 0 0,-3-8-265 0 0,30 32-3264 0 0,-18-30-1484 0 0,2-4-3963 0 0,-13-2 1552 0 0</inkml:trace>
  <inkml:trace contextRef="#ctx0" brushRef="#br0" timeOffset="5608.359">4976 420 2184 0 0,'0'0'1179'0'0,"0"0"-153"0"0,0 0 249 0 0,0 0 352 0 0,0 0 204 0 0,0 0-109 0 0,0 0-262 0 0,0 0-157 0 0,0 0-140 0 0,0 0-82 0 0,0 0-104 0 0,0 0-163 0 0,-2 20-111 0 0,-7 65-56 0 0,19-47 813 0 0,-4-34-954 0 0,-3-2-359 0 0,1 0 0 0 0,0 0 0 0 0,0-1 0 0 0,0 1 0 0 0,0-1 0 0 0,0 0 0 0 0,0 0-1 0 0,0 0 1 0 0,0-1 0 0 0,1 1 0 0 0,-1-1 0 0 0,0 0 0 0 0,0 0 0 0 0,1-1 0 0 0,-1 1 0 0 0,0-1 0 0 0,0 0 0 0 0,0 0 0 0 0,0 0 0 0 0,0-1 0 0 0,0 1 0 0 0,0-1 0 0 0,0 0 0 0 0,-1 0 0 0 0,1-1 0 0 0,-1 1 0 0 0,1-1 0 0 0,-1 1 0 0 0,0-1 0 0 0,0 0-1 0 0,2-3-146 0 0,3 0 32 0 0,-1-1-1 0 0,-1 0 0 0 0,1 0 1 0 0,-1 0-1 0 0,-1 0 0 0 0,1-1 1 0 0,-1 0-1 0 0,0-1 1 0 0,-1 1-1 0 0,0-1 0 0 0,0 1 1 0 0,-1-1-1 0 0,0 0 0 0 0,-1-1 1 0 0,0 1-1 0 0,0 0 0 0 0,-1-1 1 0 0,0 1-1 0 0,-1-1 0 0 0,0-1-31 0 0,-3 8-211 0 0,0 1-1 0 0,0 0 1 0 0,0 0-1 0 0,0 0 1 0 0,0 0-1 0 0,-1 0 1 0 0,1 0-1 0 0,-1 1 1 0 0,1 0-1 0 0,-1 0 1 0 0,1 0-1 0 0,-1 0 1 0 0,0 0-1 0 0,1 1 1 0 0,-1-1-1 0 0,0 1 1 0 0,0 0 0 0 0,0 0-1 0 0,1 1 1 0 0,-1-1-1 0 0,0 1 1 0 0,1 0-1 0 0,-1 0 1 0 0,0 0-1 0 0,1 0 1 0 0,-1 1-1 0 0,1-1 1 0 0,0 1-1 0 0,-1 0 1 0 0,1 0-1 0 0,0 0 212 0 0,-27 17-5168 0 0,18-10 567 0 0,-3-1-5214 0 0</inkml:trace>
  <inkml:trace contextRef="#ctx0" brushRef="#br0" timeOffset="6029.799">3945 747 9706 0 0,'0'0'1284'0'0,"0"0"-167"0"0,0 0 35 0 0,0 0 209 0 0,0 0 48 0 0,0 0-164 0 0,0 0-122 0 0,0 0-87 0 0,0 0-65 0 0,0 0-61 0 0,0 0-94 0 0,34-2-72 0 0,107-5-68 0 0,423-24 2120 0 0,-248 30-3437 0 0,-242 1-6086 0 0,-1 1-7195 0 0,-69-1 8866 0 0</inkml:trace>
  <inkml:trace contextRef="#ctx0" brushRef="#br0" timeOffset="6360.398">4459 872 11715 0 0,'0'0'1474'0'0,"0"0"-509"0"0,0 0-249 0 0,0 0 121 0 0,0 0 122 0 0,0 0-35 0 0,0 0-142 0 0,0 0-245 0 0,0 0-186 0 0,0 0-104 0 0,0 0-58 0 0,0 0-31 0 0,0 0-36 0 0,-9 18-27 0 0,-44 89 42 0 0,47-97-103 0 0,1 1 0 0 0,0 0 0 0 0,0 0 0 0 0,1 0 0 0 0,1 1 0 0 0,0-1 0 0 0,1 1 0 0 0,0 0 0 0 0,1 0 0 0 0,0 4-34 0 0,48-5 1005 0 0,-29-10-1127 0 0,-1-1 0 0 0,1-2 0 0 0,-1 1 0 0 0,1-2 0 0 0,-1 0 0 0 0,0-2 0 0 0,0 1 0 0 0,-1-2 0 0 0,1 0 0 0 0,-1-1 0 0 0,6-4 122 0 0,9-14-4550 0 0,-14 5-5066 0 0,-13 13 3571 0 0</inkml:trace>
  <inkml:trace contextRef="#ctx0" brushRef="#br0" timeOffset="6621.374">4718 891 9282 0 0,'0'0'1474'0'0,"0"0"-202"0"0,0 0 50 0 0,0 0 153 0 0,0 0-6 0 0,0 0-150 0 0,0 0-193 0 0,0 0-217 0 0,0 0-139 0 0,0 0-115 0 0,-16 31-113 0 0,-51 100-90 0 0,-27 79 610 0 0,71-138-1175 0 0,23-42-3419 0 0,12-22-7117 0 0,-8-8 1814 0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20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0 995 6057 0 0,'0'0'3804'0'0,"0"0"-1680"0"0,0 0-787 0 0,0 0-220 0 0,0 0-21 0 0,0 0-22 0 0,0 0-62 0 0,0 0-80 0 0,0 0-69 0 0,0 0-64 0 0,0 0-47 0 0,0 0-78 0 0,21 0-108 0 0,148-4 560 0 0,-100 1-1393 0 0,80-6 427 0 0,-101 2-4067 0 0,-1-3-3906 0 0,-34 7-3413 0 0</inkml:trace>
  <inkml:trace contextRef="#ctx0" brushRef="#br0" timeOffset="817.76">436 1261 4313 0 0,'0'0'2234'0'0,"0"0"-1435"0"0,0 0-385 0 0,0 0 431 0 0,0 0 460 0 0,0 0 225 0 0,0 0-3 0 0,0 0-144 0 0,0 0-164 0 0,0 0-120 0 0,0 0-95 0 0,32 0-71 0 0,101-2-47 0 0,-54-12 440 0 0,-65 7-1026 0 0,29-10 226 0 0,0-3 1 0 0,-2-2 0 0 0,0-1 0 0 0,-2-2-1 0 0,-1-2 1 0 0,-1-2 0 0 0,13-13-527 0 0,-27 20 141 0 0,9-6-39 0 0,-2 0-1 0 0,-1-2 1 0 0,-1-2 0 0 0,-2 0-1 0 0,-1-2 1 0 0,-2 0-1 0 0,-1-3-101 0 0,-15 21-12 0 0,-1 0 0 0 0,-1-1 1 0 0,0 0-1 0 0,-1 0 0 0 0,-1 0 0 0 0,-1 0 0 0 0,0-1 0 0 0,-2 1 0 0 0,0-14 12 0 0,0 26-31 0 0,0 0-1 0 0,-1 0 1 0 0,1 0-1 0 0,-1 1 1 0 0,0-1-1 0 0,-1 0 1 0 0,1 1-1 0 0,-1-1 1 0 0,0 1-1 0 0,0-1 1 0 0,0 1-1 0 0,-1 0 1 0 0,1 0-1 0 0,-1 0 1 0 0,0 0-1 0 0,0 0 1 0 0,-1 1-1 0 0,1-1 0 0 0,-1 1 1 0 0,1 0-1 0 0,-1 0 1 0 0,0 0-1 0 0,0 1 1 0 0,-1-1-1 0 0,1 1 1 0 0,0 0-1 0 0,-1 0 1 0 0,1 1-1 0 0,-1-1 1 0 0,0 1-1 0 0,1 0 1 0 0,-1 0-1 0 0,0 1 1 0 0,0-1-1 0 0,0 1 1 0 0,0 0-1 0 0,1 0 0 0 0,-1 1 1 0 0,0-1-1 0 0,0 1 1 0 0,0 0-1 0 0,1 1 1 0 0,-1-1-1 0 0,1 1 1 0 0,-1 0-1 0 0,1 0 1 0 0,0 0-1 0 0,-1 1 1 0 0,1-1-1 0 0,-3 4 32 0 0,-17 13-37 0 0,2 0 0 0 0,0 2 1 0 0,2 1-1 0 0,0 0 0 0 0,1 2 0 0 0,2 0 0 0 0,0 1 0 0 0,-6 14 37 0 0,11-21 22 0 0,1 1-1 0 0,1 0 0 0 0,1 0 1 0 0,1 1-1 0 0,1 0 0 0 0,0 0 1 0 0,2 1-1 0 0,0 0 0 0 0,1 0 1 0 0,1 0-1 0 0,1 1 0 0 0,1 10-21 0 0,1-26 29 0 0,1-1 0 0 0,0 0 0 0 0,0 1 0 0 0,0-1 0 0 0,0 0 0 0 0,1 0-1 0 0,0 0 1 0 0,0 0 0 0 0,0 0 0 0 0,0 0 0 0 0,1-1 0 0 0,0 1 0 0 0,0-1-1 0 0,0 1 1 0 0,1-1 0 0 0,-1 0 0 0 0,1-1 0 0 0,0 1 0 0 0,0-1 0 0 0,1 1-1 0 0,-1-1 1 0 0,1 0 0 0 0,-1-1 0 0 0,1 1 0 0 0,0-1 0 0 0,0 0 0 0 0,0 0-1 0 0,0-1 1 0 0,0 1 0 0 0,0-1 0 0 0,4 0-29 0 0,7 2 109 0 0,-1-1-1 0 0,1 0 1 0 0,0-2 0 0 0,0 0 0 0 0,0 0-1 0 0,0-2 1 0 0,-1 0 0 0 0,1 0-1 0 0,0-2 1 0 0,3-1-109 0 0,170-82 666 0 0,-86 35-494 0 0,-102 51-174 0 0,0 0 1 0 0,0 1-1 0 0,0-1 0 0 0,-1 1 1 0 0,1-1-1 0 0,0 1 1 0 0,0 0-1 0 0,0-1 1 0 0,0 1-1 0 0,1 0 1 0 0,-1 0-1 0 0,0 0 0 0 0,0 0 1 0 0,0 0-1 0 0,0 0 1 0 0,0 0-1 0 0,0 0 1 0 0,0 0-1 0 0,0 0 0 0 0,0 1 1 0 0,0-1-1 0 0,0 0 1 0 0,0 1-1 0 0,0-1 1 0 0,0 1-1 0 0,0-1 1 0 0,0 1-1 0 0,0-1 0 0 0,-1 1 1 0 0,1-1-1 0 0,0 1 1 0 0,0 0-1 0 0,-1 0 1 0 0,1-1-1 0 0,0 1 0 0 0,-1 0 1 0 0,1 0-1 0 0,0 0 1 0 0,-1 0-1 0 0,0 0 1 0 0,1 0-1 0 0,-1 0 1 0 0,1 0-1 0 0,-1 0 0 0 0,0 0 1 0 0,0 0-1 0 0,0 0 1 0 0,1 0-1 0 0,-1 0 1 0 0,0 0-1 0 0,0 0 0 0 0,0 0 1 0 0,-1 0-1 0 0,1 0 1 0 0,0 0-1 0 0,0 0 1 0 0,-1 0-1 0 0,1 0 1 0 0,0 0-1 0 0,-1 0 0 0 0,0 1 2 0 0,2-1 6 0 0,-2 3-1 0 0,1 1-1 0 0,0-1 1 0 0,1 0-1 0 0,-1 0 1 0 0,1 0-1 0 0,0 0 0 0 0,0 1 1 0 0,0-1-1 0 0,0 0 1 0 0,1-1-1 0 0,-1 1 1 0 0,1 0-1 0 0,0 0 0 0 0,1-1 1 0 0,-1 1-1 0 0,0-1 1 0 0,1 1-1 0 0,0-1 1 0 0,0 0-1 0 0,0 0 0 0 0,0-1 1 0 0,0 1-1 0 0,1 0 1 0 0,-1-1-1 0 0,1 0 1 0 0,0 0-1 0 0,-1 0 0 0 0,1 0 1 0 0,0-1-1 0 0,0 0 1 0 0,4 2-5 0 0,133-20 344 0 0,-102 8-332 0 0,24 2 42 0 0,-60 8-50 0 0,-1 1-1 0 0,0 0 0 0 0,1-1 0 0 0,-1 1 0 0 0,0 0 0 0 0,0 0 1 0 0,0 0-1 0 0,-1 0 0 0 0,1 1 0 0 0,0-1 0 0 0,-1 0 0 0 0,1 1 1 0 0,-1-1-1 0 0,0 1 0 0 0,0-1 0 0 0,0 1 0 0 0,0 0 0 0 0,-1-1 1 0 0,1 1-1 0 0,-1 0 0 0 0,1 0 0 0 0,-1 2-3 0 0,4 10-16 0 0,-3-13-45 0 0,0 1 1 0 0,0-1 0 0 0,0 0-1 0 0,0 1 1 0 0,0-1 0 0 0,1 0 0 0 0,-1 0-1 0 0,1 0 1 0 0,-1 0 0 0 0,1 0-1 0 0,0-1 1 0 0,0 1 0 0 0,0 0-1 0 0,0-1 1 0 0,0 1 0 0 0,0-1-1 0 0,0 0 1 0 0,0 0 0 0 0,0 1-1 0 0,1-2 1 0 0,-1 1 0 0 0,0 0-1 0 0,1 0 1 0 0,0-1 60 0 0,41 4-7790 0 0,-35-5 1064 0 0,-4-5-4576 0 0</inkml:trace>
  <inkml:trace contextRef="#ctx0" brushRef="#br0" timeOffset="2415.578">2080 1246 4289 0 0,'0'0'2480'0'0,"0"0"-358"0"0,0 0-225 0 0,0 0 8 0 0,0 0 26 0 0,0 0-145 0 0,0 0-276 0 0,0 0-306 0 0,0 0-268 0 0,0 0-153 0 0,0 0-75 0 0,0 0-66 0 0,7-13-38 0 0,47-89 959 0 0,62-74 440 0 0,14 37-1535 0 0,-131 139-474 0 0,1 0 0 0 0,0 1 0 0 0,0-1 0 0 0,0 1 0 0 0,0-1 0 0 0,0 0 0 0 0,0 1 0 0 0,0-1 0 0 0,0 1 0 0 0,0-1 1 0 0,0 0-1 0 0,0 1 0 0 0,0-1 0 0 0,0 1 0 0 0,0-1 0 0 0,0 0 0 0 0,0 1 0 0 0,1-1 0 0 0,-1 0 0 0 0,0 1 0 0 0,0-1 0 0 0,0 0 0 0 0,1 1 0 0 0,-1-1 0 0 0,0 0 0 0 0,0 1 0 0 0,1-1 0 0 0,-1 0 0 0 0,0 1 0 0 0,1-1 0 0 0,-1 0 0 0 0,0 0 0 0 0,1 0 0 0 0,-1 1 1 0 0,0-1-1 0 0,1 0 0 0 0,-1 0 0 0 0,0 0 0 0 0,1 0 0 0 0,-1 0 0 0 0,1 0 0 0 0,-1 1 0 0 0,0-1 0 0 0,1 0 0 0 0,-1 0 0 0 0,1 0 0 0 0,-1 0 0 0 0,0-1 0 0 0,1 1 0 0 0,-1 0 0 0 0,1 0 0 0 0,-1 0 0 0 0,0 0 0 0 0,1 0 0 0 0,-1 0 0 0 0,0-1 0 0 0,1 1 0 0 0,-1 0 0 0 0,0 0 1 0 0,1-1 5 0 0,-1 10 46 0 0,-17 132 17 0 0,12-63-55 0 0,5-76-5 0 0,0 0-1 0 0,0-1 1 0 0,0 1-1 0 0,0-1 1 0 0,1 1-1 0 0,-1-1 1 0 0,1 1 0 0 0,-1-1-1 0 0,1 1 1 0 0,-1-1-1 0 0,1 1 1 0 0,0-1 0 0 0,0 0-1 0 0,0 1 1 0 0,0-1-1 0 0,0 0 1 0 0,0 0-1 0 0,0 0 1 0 0,0 0 0 0 0,0 0-1 0 0,1 0 1 0 0,-1 0-1 0 0,0 0 1 0 0,1 0 0 0 0,-1 0-1 0 0,0-1 1 0 0,1 1-1 0 0,-1-1 1 0 0,1 1-1 0 0,-1-1 1 0 0,1 1 0 0 0,-1-1-1 0 0,1 0 1 0 0,0 0-1 0 0,-1 0 1 0 0,1 0-1 0 0,-1 0 1 0 0,2 0-3 0 0,61-16 273 0 0,-28-8-238 0 0,0-2 1 0 0,-2-2 0 0 0,-1-1 0 0 0,-1-1-1 0 0,16-22-35 0 0,-8 12 2 0 0,-26 27-1 0 0,0 0 1 0 0,-1-1-1 0 0,0-1 1 0 0,-2 0-1 0 0,1 0 1 0 0,-2-1-1 0 0,0-2-1 0 0,-9 18-16 0 0,-1 0-25 0 0,0 0-11 0 0,-9 26-121 0 0,-2 1 164 0 0,1 1 0 0 0,1 0 0 0 0,2 0 0 0 0,0 0 0 0 0,2 1 0 0 0,2 0 0 0 0,-1 23 9 0 0,17 29-1437 0 0,32-51-7037 0 0,-21-27-1991 0 0,-17-2 4034 0 0</inkml:trace>
  <inkml:trace contextRef="#ctx0" brushRef="#br0" timeOffset="2716.005">3067 1014 8298 0 0,'0'0'1757'0'0,"0"0"-414"0"0,0 0-164 0 0,0 0 24 0 0,0 0-70 0 0,0 0-157 0 0,0 0-183 0 0,0 0-121 0 0,0 0-83 0 0,0 0 4 0 0,0 0 47 0 0,0 0 12 0 0,0 0 60 0 0,-3 28 17 0 0,-6 82-3 0 0,8-109-705 0 0,1-1-1 0 0,-1 1 1 0 0,1 0 0 0 0,0 0-1 0 0,-1 0 1 0 0,1-1-1 0 0,0 1 1 0 0,0 0-1 0 0,0 0 1 0 0,-1 0-1 0 0,1 0 1 0 0,0-1-1 0 0,0 1 1 0 0,0 0-1 0 0,0 0 1 0 0,1 0 0 0 0,-1 0-1 0 0,0-1 1 0 0,0 1-1 0 0,0 0 1 0 0,1 0-1 0 0,-1 0 1 0 0,0-1-1 0 0,1 1 1 0 0,-1 0-1 0 0,1 0 1 0 0,-1-1-1 0 0,1 1 1 0 0,-1 0 0 0 0,1-1-1 0 0,-1 1 1 0 0,1-1-1 0 0,0 1 1 0 0,-1-1-1 0 0,1 1 1 0 0,0-1-1 0 0,0 1 1 0 0,-1-1-1 0 0,1 0 1 0 0,0 1 0 0 0,0-1-1 0 0,-1 0 1 0 0,1 1-1 0 0,0-1 1 0 0,0 0-1 0 0,0 0 1 0 0,0 0-1 0 0,-1 0 1 0 0,1 0-1 0 0,0 0 1 0 0,0 0-1 0 0,0 0 1 0 0,0 0 0 0 0,-1-1-1 0 0,1 1 1 0 0,0 0-1 0 0,0 0-20 0 0,5-1 222 0 0,3-1-81 0 0,-1-1 0 0 0,1 1 0 0 0,-1-1 1 0 0,1-1-1 0 0,-1 0 0 0 0,0 0 0 0 0,0 0 1 0 0,-1-1-1 0 0,1 0 0 0 0,-1-1 0 0 0,0 0 1 0 0,0 0-1 0 0,-1 0 0 0 0,0-1 0 0 0,0 0 1 0 0,-1 0-1 0 0,1 0 0 0 0,-1-1 0 0 0,-1 0 1 0 0,0 0-1 0 0,0 0 0 0 0,0 0 0 0 0,-1-3-141 0 0,-1 8-22 0 0,0 0 0 0 0,-1 1 0 0 0,0-1-1 0 0,1 0 1 0 0,-1 0 0 0 0,-1 0 0 0 0,1 0 0 0 0,0 0-1 0 0,-1-1 1 0 0,1 1 0 0 0,-1 0 0 0 0,0 0 0 0 0,0 0-1 0 0,0 0 1 0 0,-1 0 0 0 0,1-1 0 0 0,-1 1-1 0 0,1 0 1 0 0,-1 0 0 0 0,0 0 0 0 0,0 0 0 0 0,-1 0-1 0 0,1 1 1 0 0,-1-1 0 0 0,1 0 0 0 0,-1 0-1 0 0,0 1 1 0 0,0-1 0 0 0,0 1 0 0 0,0 0 0 0 0,0-1-1 0 0,-1 1 1 0 0,1 0 0 0 0,-1 1 0 0 0,1-1 0 0 0,-1 0-1 0 0,0 1 1 0 0,0-1 0 0 0,1 1 0 0 0,-1 0-1 0 0,0 0 1 0 0,0 0 0 0 0,0 0 0 0 0,-1 0 0 0 0,1 1-1 0 0,0 0 1 0 0,-3-1 22 0 0,-67 10-3106 0 0,27 8-4982 0 0,34-10-1429 0 0</inkml:trace>
  <inkml:trace contextRef="#ctx0" brushRef="#br0" timeOffset="3533.733">2936 57 9618 0 0,'0'0'698'0'0,"0"0"-5"0"0,0 0 138 0 0,0 0 260 0 0,0 0 126 0 0,0 0-88 0 0,0 0-133 0 0,31-7-107 0 0,98-21-63 0 0,23 12 1846 0 0,-140 15-2460 0 0,-5-1-122 0 0,0 1-1 0 0,1 0 1 0 0,0 1-1 0 0,-1-1 1 0 0,1 2-1 0 0,-1-1 1 0 0,1 1-1 0 0,-1 0 1 0 0,1 0-1 0 0,-1 1 1 0 0,0 0-1 0 0,0 0 1 0 0,1 1-1 0 0,-1 0 1 0 0,-1 0-1 0 0,1 1 1 0 0,0 0-1 0 0,-1 0 1 0 0,4 3-90 0 0,7 71 1063 0 0,-21 75-117 0 0,1-71-639 0 0,3 1 0 0 0,9 69-307 0 0,5 6 143 0 0,-7 1-1 0 0,-8 55-142 0 0,-34 90-49 0 0,8-123 37 0 0,23-92 127 0 0,4-89-78 0 0,0 0 39 0 0,0 0 62 0 0,0 0 66 0 0,0 0 50 0 0,0 0 28 0 0,-34-22 594 0 0,19 17-855 0 0,-1 1 0 0 0,0 1 0 0 0,-1 0 0 0 0,1 1 0 0 0,0 1 0 0 0,-1 1 0 0 0,1 0 0 0 0,-1 1 0 0 0,-13 2-21 0 0,-48 11-51 0 0,-28 1-3523 0 0,104-15 3318 0 0,-8-1-3823 0 0,6-5-5677 0 0,4 2-119 0 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0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0 0 0,'0'0'607'0'0,"0"0"56"0"0,0 0 195 0 0,0 0 368 0 0,0 0 292 0 0,0 0 107 0 0,0 0-147 0 0,0 0-230 0 0,0 0-162 0 0,0 0-85 0 0,19 8 5433 0 0,47-10-2322 0 0,31-12-2194 0 0,146-32-460 0 0,-191 42-1551 0 0,-47 3-1437 0 0,8 1 3840 0 0,-9 0-4528 0 0,1 0-3910 0 0,-1 1-5393 0 0,-6-1 5469 0 0</inkml:trace>
  <inkml:trace contextRef="#ctx0" brushRef="#br0" timeOffset="266.142">19 435 9050 0 0,'0'0'2616'0'0,"0"0"-823"0"0,0 0-541 0 0,0 0-93 0 0,0 0 25 0 0,0 0-59 0 0,0 0-103 0 0,0 0-108 0 0,0 0-99 0 0,0 0-76 0 0,0 0-93 0 0,0 0-99 0 0,19 0-81 0 0,127 3 673 0 0,52-29-1270 0 0,-164 22-2555 0 0,-24 0-991 0 0,0 1-3934 0 0,-7 0-2751 0 0</inkml:trace>
  <inkml:trace contextRef="#ctx0" brushRef="#br0" timeOffset="812.173">177 0 3721 0 0,'0'0'2192'0'0,"0"0"-278"0"0,0 0-143 0 0,0 0 13 0 0,0 0-81 0 0,0 0-260 0 0,0 0-356 0 0,0 0-277 0 0,0 0-186 0 0,0 0-40 0 0,0 0 20 0 0,0 0 22 0 0,0 0 43 0 0,-1 3 13 0 0,0-2-600 0 0,1 0-1 0 0,-1 0 1 0 0,1 1 0 0 0,-1-1 0 0 0,1 1 0 0 0,0-1 0 0 0,0 0 0 0 0,0 1 0 0 0,0-1 0 0 0,0 1 0 0 0,0-1-1 0 0,0 0 1 0 0,0 1 0 0 0,0-1 0 0 0,1 1 0 0 0,-1-1 0 0 0,1 0 0 0 0,-1 1 0 0 0,1-1 0 0 0,-1 0 0 0 0,1 0-1 0 0,0 1 1 0 0,-1-1 0 0 0,1 0 0 0 0,0 0 0 0 0,0 0 0 0 0,0 0 0 0 0,0 0 0 0 0,0 0 0 0 0,0 0 0 0 0,0 0-1 0 0,1-1 1 0 0,-1 1 0 0 0,0 0-82 0 0,11 9 319 0 0,1 0 1 0 0,1 0-1 0 0,-1-1 0 0 0,1-1 0 0 0,1 0 1 0 0,0-1-1 0 0,0-1 0 0 0,7 2-319 0 0,145 59 635 0 0,-161-63-641 0 0,-4-3 10 0 0,1-1 0 0 0,-1 1-1 0 0,1 0 1 0 0,-1 0 0 0 0,1 0 0 0 0,-1 1-1 0 0,0-1 1 0 0,1 0 0 0 0,-1 1 0 0 0,0 0-1 0 0,0-1 1 0 0,0 1 0 0 0,0 0-1 0 0,0 0 1 0 0,-1 0 0 0 0,1 0 0 0 0,0 1-1 0 0,-1-1 1 0 0,0 0 0 0 0,1 1 0 0 0,-1-1-1 0 0,0 0 1 0 0,0 1 0 0 0,-1 0 0 0 0,1-1-1 0 0,0 1 1 0 0,-1-1 0 0 0,0 1-1 0 0,1 0 1 0 0,-1 0 0 0 0,0-1 0 0 0,0 1-1 0 0,-1 0 1 0 0,1-1 0 0 0,-1 1 0 0 0,1 0-1 0 0,-1-1 1 0 0,0 1 0 0 0,0-1-1 0 0,0 1 1 0 0,0-1 0 0 0,0 0 0 0 0,0 1-4 0 0,-141 142 353 0 0,0-7-212 0 0,69-28-575 0 0,69-105-678 0 0,-3 8 226 0 0,6-8-4022 0 0,0 0-4822 0 0,1-4-36 0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3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84 7946 0 0,'0'0'1459'0'0,"0"0"-28"0"0,0 0-8 0 0,0 0 114 0 0,0 0 113 0 0,0 0-54 0 0,0 0-177 0 0,0 0-337 0 0,0 0-347 0 0,0 0-255 0 0,0 0-212 0 0,0 0-113 0 0,0 0-11 0 0,-2-3 46 0 0,-3-5 255 0 0,17 31 287 0 0,5 9-44 0 0,18 48-2 0 0,-5 1 0 0 0,-3 2 0 0 0,15 80-686 0 0,16 49 247 0 0,-27-102-104 0 0,-19-70 0 0 0,-12-39-58 0 0,0-1 81 0 0,0 0 27 0 0,0 0 40 0 0,0-5 209 0 0,4-47-314 0 0,2-1 0 0 0,3 2 0 0 0,2-1 0 0 0,2 1 0 0 0,7-16-128 0 0,26-110 17 0 0,15-157 47 0 0,-57 292 232 0 0,-3 28-4442 0 0,7 96-2926 0 0,3-29-4126 0 0,-8-41 5507 0 0</inkml:trace>
  <inkml:trace contextRef="#ctx0" brushRef="#br0" timeOffset="333.414">577 651 10498 0 0,'0'0'2035'0'0,"0"0"-521"0"0,0 0-314 0 0,0 0 5 0 0,0 0 23 0 0,0 0-103 0 0,0 0-174 0 0,0 0-187 0 0,0 0-161 0 0,0 0-111 0 0,0 0-82 0 0,0 0-80 0 0,0 0-88 0 0,-4 33-57 0 0,-8 104-43 0 0,6 46 264 0 0,4-165 769 0 0,0-6-5300 0 0,0-30-10026 0 0,2 11 10348 0 0,0 3 1377 0 0</inkml:trace>
  <inkml:trace contextRef="#ctx0" brushRef="#br0" timeOffset="595.959">475 648 3729 0 0,'0'0'2348'0'0,"0"0"-537"0"0,0 0-244 0 0,0 0 168 0 0,0 0 135 0 0,0 0-118 0 0,0 0-295 0 0,0 0-308 0 0,0 0-204 0 0,0 0-120 0 0,0 0-94 0 0,0 0-75 0 0,25 3-44 0 0,80 9-52 0 0,12-18 941 0 0,-87 0-1301 0 0,71-8-2206 0 0,-112 25-2216 0 0,-30 17-8085 0 0,28-23 7394 0 0</inkml:trace>
  <inkml:trace contextRef="#ctx0" brushRef="#br0" timeOffset="780.544">514 883 1472 0 0,'0'0'2258'0'0,"0"0"-231"0"0,0 0 79 0 0,0 0 253 0 0,0 0-61 0 0,0 0-374 0 0,0 0-379 0 0,0 0-321 0 0,0 0-229 0 0,0 0-135 0 0,0 0-104 0 0,0 0-114 0 0,0 0-116 0 0,25 4-119 0 0,81 11-124 0 0,-24-18-107 0 0,-62-2-424 0 0,35-7-3229 0 0,-20 2-6768 0 0,-25 6 2357 0 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5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1320 0 0,'0'0'2211'0'0,"0"0"-223"0"0,0 0-75 0 0,0 0 89 0 0,0 0 16 0 0,0 0-212 0 0,0 0-368 0 0,0 0-383 0 0,0 0-293 0 0,0 0-135 0 0,0 0-47 0 0,0 0 4 0 0,0 0-15 0 0,6 0-17 0 0,108-7 2541 0 0,29-11-1605 0 0,-49 11-1384 0 0,-91 6-1622 0 0,9 1 3669 0 0,-10 0-4265 0 0,-2 0-4573 0 0,-4 0-6402 0 0,-2 0 10236 0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5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2296 0 0,'0'0'2712'0'0,"0"0"-812"0"0,0 0-452 0 0,0 0 5 0 0,0 0 135 0 0,0 0 32 0 0,0 0-73 0 0,0 0-198 0 0,0 0-200 0 0,0 0-146 0 0,0 0-135 0 0,0 0-65 0 0,0 0-65 0 0,12 0-58 0 0,107-4 1792 0 0,1-14-830 0 0,-68 15-3375 0 0,-15 2-3621 0 0,-1 1-5041 0 0,-31 0 2609 0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42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34 534 0 0 0,'0'0'579'0'0,"0"0"276"0"0,0 0 116 0 0,0 0 65 0 0,-5 0 49 0 0,-11 0-205 0 0,4 0 2941 0 0,12 0-2592 0 0,0 0-71 0 0,0 0-131 0 0,0 0-84 0 0,0 0-95 0 0,0 0-58 0 0,0 0-17 0 0,0 0-71 0 0,0 0-74 0 0,0 0-83 0 0,0 0-79 0 0,0 0-74 0 0,0 0-67 0 0,0 0-50 0 0,22 4 1019 0 0,235-7 1872 0 0,-227 2-2976 0 0,-32 1-4329 0 0,6 3-10859 0 0,-1-2 13390 0 0,-1-1-1625 0 0</inkml:trace>
  <inkml:trace contextRef="#ctx0" brushRef="#br0" timeOffset="1181.957">459 11 0 0 0,'0'0'1332'0'0,"0"0"249"0"0,0 0 127 0 0,0 0 176 0 0,0 0 139 0 0,0 0 26 0 0,0 0-158 0 0,0 0-356 0 0,0 0-427 0 0,0 0-280 0 0,0 0-149 0 0,0 0-55 0 0,-1 7 12 0 0,-1 11-201 0 0,0 0-1 0 0,2 0 1 0 0,0 0-1 0 0,1 0 1 0 0,0 0-1 0 0,2-1 0 0 0,0 1 1 0 0,4 9-435 0 0,34 109 1090 0 0,36 158-248 0 0,-68-164-704 0 0,13 57-17 0 0,-22-186-59 0 0,0 0-34 0 0,0 1 1 0 0,0-1-1 0 0,0 0 1 0 0,0 1 0 0 0,1-1-1 0 0,-1 0 1 0 0,0 0-1 0 0,0 0 1 0 0,1 1 0 0 0,-1-1-1 0 0,1 0 1 0 0,-1 0-1 0 0,1 0 1 0 0,-1 0-1 0 0,1 1 1 0 0,0-1 0 0 0,0 0-1 0 0,-1 0 1 0 0,1-1-1 0 0,0 1 1 0 0,0 0 0 0 0,0 0-1 0 0,0 0 1 0 0,0 0-1 0 0,0-1 1 0 0,0 1-1 0 0,1-1 1 0 0,-1 1 0 0 0,0-1-1 0 0,0 1 1 0 0,0-1-1 0 0,0 1 1 0 0,1-1 0 0 0,-1 0-29 0 0,7-32 897 0 0,112-499 79 0 0,-22 212-888 0 0,-81 234-197 0 0,-17 84-51 0 0,0 1-133 0 0,0 0-173 0 0,0 0-199 0 0,-2 27-2180 0 0,-7 23-2315 0 0,6-18-3160 0 0,2-19-202 0 0</inkml:trace>
  <inkml:trace contextRef="#ctx0" brushRef="#br0" timeOffset="1673.948">899 748 8906 0 0,'0'0'1392'0'0,"0"0"-562"0"0,0 0-274 0 0,0 0 233 0 0,0 0 300 0 0,0 0 143 0 0,0 0-17 0 0,0 0-160 0 0,0 0-131 0 0,0 0-101 0 0,0 0-99 0 0,0 0-87 0 0,0 0-82 0 0,10-2-39 0 0,33-7-17 0 0,10-32 854 0 0,-42 27-1196 0 0,-7 9-103 0 0,-1 1 0 0 0,0 0 0 0 0,0-1 1 0 0,0 0-1 0 0,0 0 0 0 0,-1 1 0 0 0,0-1 1 0 0,0-1-1 0 0,0 1 0 0 0,-1 0 0 0 0,0 0 1 0 0,0-1-1 0 0,0 1 0 0 0,0-1 0 0 0,-1-4-54 0 0,0 8-3 0 0,0 0-1 0 0,0-1 1 0 0,0 1-1 0 0,-1 0 0 0 0,1 0 1 0 0,-1 0-1 0 0,0 0 0 0 0,1-1 1 0 0,-1 1-1 0 0,0 0 0 0 0,0 0 1 0 0,0 0-1 0 0,0 1 0 0 0,-1-1 1 0 0,1 0-1 0 0,-1 0 0 0 0,1 1 1 0 0,-1-1-1 0 0,1 1 0 0 0,-1-1 1 0 0,0 1-1 0 0,0 0 0 0 0,1-1 1 0 0,-1 1-1 0 0,0 0 0 0 0,0 0 1 0 0,0 0-1 0 0,0 1 0 0 0,-1-1 1 0 0,1 0-1 0 0,0 1 0 0 0,0 0 1 0 0,0-1-1 0 0,-1 1 0 0 0,1 0 1 0 0,0 0-1 0 0,0 0 0 0 0,-1 0 4 0 0,-9 2-20 0 0,1 0 1 0 0,0 1-1 0 0,-1 0 0 0 0,1 1 0 0 0,0 0 0 0 0,1 0 0 0 0,-1 1 0 0 0,1 1 0 0 0,0 0 0 0 0,0 0 0 0 0,1 1 0 0 0,0 0 0 0 0,0 1 0 0 0,0 0 0 0 0,1 0 0 0 0,0 1 0 0 0,1 0 0 0 0,0 0 0 0 0,0 1 0 0 0,1-1 0 0 0,1 2 0 0 0,-1-1 0 0 0,2 1 0 0 0,-1-1 0 0 0,1 1 0 0 0,1 0 0 0 0,0 1 0 0 0,1-1 0 0 0,0 1 1 0 0,0-1-1 0 0,2 1 0 0 0,-1-1 0 0 0,1 1 0 0 0,2 9 20 0 0,-1-16 10 0 0,0 0 0 0 0,0-1 1 0 0,0 1-1 0 0,1-1 0 0 0,-1 0 0 0 0,1 1 1 0 0,0-1-1 0 0,1 0 0 0 0,-1 0 1 0 0,1 0-1 0 0,0-1 0 0 0,-1 1 0 0 0,2 0 1 0 0,-1-1-1 0 0,0 0 0 0 0,1 0 1 0 0,-1 0-1 0 0,1 0 0 0 0,0-1 1 0 0,0 1-1 0 0,0-1 0 0 0,0 0 0 0 0,1 0 1 0 0,-1-1-1 0 0,0 1 0 0 0,1-1-10 0 0,6 3-18 0 0,0-1-1 0 0,0-1 0 0 0,0 0 1 0 0,0 0-1 0 0,0-1 1 0 0,1-1-1 0 0,-1 0 0 0 0,0 0 1 0 0,0-1-1 0 0,7-2 19 0 0,67-39-2684 0 0,-34-1-2734 0 0,-7 7-4588 0 0,-31 25 4785 0 0</inkml:trace>
  <inkml:trace contextRef="#ctx0" brushRef="#br0" timeOffset="1911.469">1387 608 5057 0 0,'0'0'2846'0'0,"0"0"-712"0"0,0 0-400 0 0,0 0-43 0 0,0 0-90 0 0,0 0-230 0 0,0 0-251 0 0,0 0-233 0 0,0 0-173 0 0,0 0-150 0 0,-26 34-128 0 0,-81 108-111 0 0,52-61 46 0 0,15 5-196 0 0,34-47-3241 0 0,6-38 1658 0 0,0-1-298 0 0,0 0-255 0 0,1-6-4272 0 0,-1-3 2931 0 0,-1 2 537 0 0,1-1 2180 0 0</inkml:trace>
  <inkml:trace contextRef="#ctx0" brushRef="#br0" timeOffset="2076.007">1148 582 9546 0 0,'0'0'2893'0'0,"0"0"-585"0"0,0 0-527 0 0,0 0-352 0 0,0 0-321 0 0,0 0-286 0 0,0 0-179 0 0,0 0-78 0 0,0 0-29 0 0,0 0-8 0 0,0 0-61 0 0,0 0-61 0 0,0 0-44 0 0,5 24-44 0 0,19 75-6 0 0,10-32 300 0 0,-20-51-407 0 0,64 94 487 0 0,5-17-596 0 0,-76-85-635 0 0,3 3 403 0 0,-6-9-4250 0 0,0-1-4045 0 0,-4-1-2546 0 0</inkml:trace>
  <inkml:trace contextRef="#ctx0" brushRef="#br0" timeOffset="4298.635">1569 980 0 0 0,'0'0'369'0'0,"0"0"534"0"0,0 0 73 0 0,0 0-10 0 0,0 0 45 0 0,0 0 113 0 0,-1 5 87 0 0,-5 15 84 0 0,17-8 4427 0 0,21-9-2209 0 0,-31-3-3409 0 0,8-2 281 0 0,1 0-1 0 0,-1-1 1 0 0,0 0 0 0 0,0-1-1 0 0,0 0 1 0 0,-1 0-1 0 0,1-1 1 0 0,-1 0-1 0 0,0-1 1 0 0,0 0 0 0 0,5-5-385 0 0,22-20 553 0 0,-2-1 1 0 0,-1-2-1 0 0,-1-1 1 0 0,-2-1-1 0 0,16-29-553 0 0,1 2 316 0 0,-25 34-245 0 0,0-1 0 0 0,-2 0 0 0 0,-2-2 1 0 0,-1 0-1 0 0,-1-1 0 0 0,-2-1 0 0 0,-1 0 0 0 0,-2-1 0 0 0,-1 0 0 0 0,-2 0 1 0 0,-1-1-1 0 0,-2 1 0 0 0,-1-2 0 0 0,-2-9-71 0 0,-2 38-8 0 0,0-1 0 0 0,0 1 0 0 0,-1-1-1 0 0,0 1 1 0 0,0 0 0 0 0,-1 0 0 0 0,0 0 0 0 0,0 0 0 0 0,-1 0-1 0 0,0 1 1 0 0,0-1 0 0 0,-2 0 8 0 0,5 6-17 0 0,-1 0 1 0 0,0-1-1 0 0,0 1 1 0 0,0 0-1 0 0,0 0 0 0 0,0 0 1 0 0,0 0-1 0 0,0 1 0 0 0,-1-1 1 0 0,1 0-1 0 0,0 1 0 0 0,-1 0 1 0 0,0 0-1 0 0,1-1 1 0 0,-1 2-1 0 0,0-1 0 0 0,1 0 1 0 0,-1 0-1 0 0,0 1 0 0 0,0-1 1 0 0,0 1-1 0 0,1 0 0 0 0,-1 0 1 0 0,0 0-1 0 0,0 1 1 0 0,0-1-1 0 0,0 0 0 0 0,1 1 1 0 0,-1 0-1 0 0,0 0 0 0 0,1 0 1 0 0,-1 0-1 0 0,0 0 1 0 0,1 0-1 0 0,-1 1 0 0 0,1-1 1 0 0,-1 2 16 0 0,-11 7-18 0 0,1 0 1 0 0,0 1-1 0 0,1 1 1 0 0,0 1-1 0 0,1-1 1 0 0,0 2-1 0 0,1-1 1 0 0,0 1-1 0 0,2 1 1 0 0,-1 0 0 0 0,2 0-1 0 0,0 1 1 0 0,1 0-1 0 0,0 1 18 0 0,-9 29 13 0 0,3 1-1 0 0,1 0 0 0 0,3 1 1 0 0,0 17-13 0 0,4-37 9 0 0,2 1 0 0 0,2-1 0 0 0,0 1 1 0 0,2-1-1 0 0,1 0 0 0 0,1 1 0 0 0,1-1 0 0 0,8 21-9 0 0,-12-43 24 0 0,0-1-1 0 0,1 1 1 0 0,0 0-1 0 0,0 0 0 0 0,1-1 1 0 0,0 1-1 0 0,0-1 1 0 0,0 0-1 0 0,0 0 0 0 0,1 0 1 0 0,0 0-1 0 0,0-1 1 0 0,0 1-1 0 0,1-1 1 0 0,-1 0-1 0 0,1 0 0 0 0,0-1 1 0 0,0 1-1 0 0,0-1 1 0 0,1 0-1 0 0,-1-1 0 0 0,1 1 1 0 0,0-1-1 0 0,-1 0 1 0 0,7 1-24 0 0,1-6 64 0 0,0 0 0 0 0,0-1-1 0 0,0 0 1 0 0,-1-1 0 0 0,0 0 0 0 0,0-1 0 0 0,0 0 0 0 0,0-1 0 0 0,-1 0 0 0 0,0-1 0 0 0,-1-1 0 0 0,1 1 0 0 0,-2-2 0 0 0,1 1 0 0 0,-1-1 0 0 0,-1-1-1 0 0,0 0 1 0 0,0-1-64 0 0,50-49 133 0 0,-7 14-115 0 0,-49 48-24 0 0,-1 0 1 0 0,0 0-1 0 0,1-1 0 0 0,-1 1 0 0 0,0 0 0 0 0,0 1 0 0 0,0-1 0 0 0,0 0 0 0 0,0 0 1 0 0,0 0-1 0 0,0 0 0 0 0,0 1 0 0 0,0-1 0 0 0,-1 1 0 0 0,1-1 0 0 0,0 0 0 0 0,-1 1 1 0 0,1-1-1 0 0,-1 1 0 0 0,0-1 0 0 0,1 1 0 0 0,-1-1 0 0 0,0 1 0 0 0,0 0 0 0 0,0-1 1 0 0,0 1-1 0 0,0-1 0 0 0,-1 1 0 0 0,1-1 0 0 0,0 1 0 0 0,-1-1 0 0 0,1 1 6 0 0,0 130 90 0 0,1-131-87 0 0,-1 1 0 0 0,0 0 0 0 0,1-1 0 0 0,-1 1 1 0 0,1-1-1 0 0,0 1 0 0 0,-1-1 0 0 0,1 1 1 0 0,0-1-1 0 0,0 0 0 0 0,0 1 0 0 0,0-1 0 0 0,0 0 1 0 0,0 0-1 0 0,1 1 0 0 0,-1-1 0 0 0,0 0 0 0 0,1 0 1 0 0,-1 0-1 0 0,0-1 0 0 0,1 1 0 0 0,-1 0 0 0 0,1 0 1 0 0,-1-1-1 0 0,1 1 0 0 0,0-1 0 0 0,-1 0 1 0 0,1 1-1 0 0,0-1 0 0 0,-1 0 0 0 0,1 0 0 0 0,0 0 1 0 0,-1 0-1 0 0,1 0 0 0 0,-1 0 0 0 0,1 0 0 0 0,0-1 1 0 0,-1 1-1 0 0,1-1 0 0 0,1 0-3 0 0,62-29 280 0 0,153-138-27 0 0,-179 153-394 0 0,-37 48 41 0 0,-7 140 196 0 0,20-136-434 0 0,-15-37-1226 0 0,1 2 4135 0 0,-1-1-5317 0 0,0-1-3953 0 0,0 0-2592 0 0,0 0 384 0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49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41 0 0 0,'0'0'1059'0'0,"0"0"771"0"0,0 0 177 0 0,0 0 62 0 0,0 0 39 0 0,0 0-140 0 0,0 0-268 0 0,0 0-279 0 0,0 0-289 0 0,0 0-251 0 0,0 0-150 0 0,0 0-140 0 0,0 0-111 0 0,-2-1-73 0 0,2 0-386 0 0,0 1 0 0 0,-1 0 1 0 0,1-1-1 0 0,-1 1 0 0 0,1 0 0 0 0,0-1 0 0 0,-1 1 1 0 0,1 0-1 0 0,-1 0 0 0 0,1 0 0 0 0,0-1 0 0 0,-1 1 1 0 0,1 0-1 0 0,-1 0 0 0 0,1 0 0 0 0,-1 0 0 0 0,1 0 1 0 0,-1 0-1 0 0,1 0 0 0 0,-1 0 0 0 0,1 0 0 0 0,-1 0 1 0 0,1 0-1 0 0,-1 0 0 0 0,1 0 0 0 0,0 0 0 0 0,-1 0 1 0 0,1 1-1 0 0,-1-1 0 0 0,1 0 0 0 0,-1 0 0 0 0,1 1 1 0 0,0-1-1 0 0,-1 0 0 0 0,1 0 0 0 0,-1 1 0 0 0,1-1 1 0 0,0 0-1 0 0,-1 1 0 0 0,1-1 0 0 0,0 1 0 0 0,0-1 1 0 0,-1 0-1 0 0,1 1 0 0 0,0-1 0 0 0,0 1 0 0 0,0-1 1 0 0,-1 0-1 0 0,1 1 0 0 0,0-1 0 0 0,0 1 0 0 0,0-1 1 0 0,0 1-1 0 0,0-1 0 0 0,0 1 0 0 0,0 0-21 0 0,-3 4-28 0 0,-14 25 568 0 0,1 1 0 0 0,1 0 0 0 0,2 2 0 0 0,2-1 0 0 0,-2 9-540 0 0,-4 12 489 0 0,2-4-203 0 0,2 2 1 0 0,2 0-1 0 0,2 0 1 0 0,2 1-1 0 0,3 0 1 0 0,2 0-1 0 0,3 30-286 0 0,2-62 116 0 0,1-1 0 0 0,1 0 0 0 0,0 0 0 0 0,2-1 0 0 0,0 1 0 0 0,1-1 0 0 0,0-1 0 0 0,2 1 0 0 0,0-2-1 0 0,1 1 1 0 0,0-1 0 0 0,2-1-116 0 0,69 52 1078 0 0,-73-80-6509 0 0,-4-6-5507 0 0,-3 15 101 0 0</inkml:trace>
  <inkml:trace contextRef="#ctx0" brushRef="#br0" timeOffset="5660.056">221 487 0 0 0,'0'0'1167'0'0,"0"0"377"0"0,0 0 113 0 0,0 0 90 0 0,0 0 8 0 0,0 0-112 0 0,0 0-203 0 0,0 0-265 0 0,0 0-210 0 0,0 0-131 0 0,0 0-71 0 0,0 0-20 0 0,-3 2-18 0 0,-10 8-29 0 0,10-7-32 0 0,3-3-31 0 0,0 0-32 0 0,0 0-24 0 0,5-4 4045 0 0,2-4-3765 0 0,131-231 354 0 0,-70 162-1196 0 0,-68 77-24 0 0,0 1 1 0 0,0-1 0 0 0,0 1-1 0 0,0-1 1 0 0,0 0 0 0 0,0 1-1 0 0,0-1 1 0 0,0 1 0 0 0,0-1-1 0 0,0 0 1 0 0,0 1 0 0 0,0-1-1 0 0,0 0 1 0 0,0 1 0 0 0,0-1-1 0 0,1 1 1 0 0,-1-1 0 0 0,0 0-1 0 0,0 1 1 0 0,1-1 0 0 0,-1 0 0 0 0,0 0-1 0 0,0 1 1 0 0,1-1 0 0 0,-1 0-1 0 0,0 1 1 0 0,0-1 0 0 0,1 0-1 0 0,-1 0 1 0 0,1 0 0 0 0,-1 1-1 0 0,0-1 1 0 0,1 0 0 0 0,-1 0-1 0 0,0 0 1 0 0,1 0 0 0 0,-1 0-1 0 0,1 0 1 0 0,-1 0 0 0 0,0 0-1 0 0,1 0 1 0 0,-1 0 0 0 0,0 0-1 0 0,1 0 1 0 0,-1 0 0 0 0,1 0 0 0 0,-1 0-1 0 0,0 0 1 0 0,1 0 0 0 0,-1 0-1 0 0,1 0 1 0 0,-1-1 0 0 0,0 1-1 0 0,1 0 1 0 0,-1 0 0 0 0,0 0-1 0 0,0-1 1 0 0,1 1 0 0 0,-1 0-1 0 0,0-1 1 0 0,1 1 0 0 0,-1 0-1 0 0,0-1 9 0 0,-13 193-12 0 0,13-191 15 0 0,0 0-1 0 0,0 0 0 0 0,0 1 1 0 0,-1-1-1 0 0,1 0 0 0 0,1 0 0 0 0,-1 0 1 0 0,0 0-1 0 0,0 1 0 0 0,0-1 1 0 0,0 0-1 0 0,1 0 0 0 0,-1 0 0 0 0,1 0 1 0 0,-1 0-1 0 0,1 0 0 0 0,-1 0 1 0 0,1 0-1 0 0,0 0 0 0 0,-1 0 0 0 0,1 0 1 0 0,0 0-1 0 0,0 0 0 0 0,-1 0 1 0 0,1 0-1 0 0,0-1 0 0 0,0 1 0 0 0,0 0 1 0 0,0-1-1 0 0,0 1 0 0 0,0-1 1 0 0,0 1-1 0 0,1-1 0 0 0,-1 1 0 0 0,0-1 1 0 0,0 0-1 0 0,0 0 0 0 0,0 1 1 0 0,1-1-1 0 0,-1 0 0 0 0,0 0 0 0 0,0 0 1 0 0,0 0-1 0 0,0 0 0 0 0,1-1 1 0 0,-1 1-1 0 0,1-1-2 0 0,50-29 222 0 0,50-112-53 0 0,-50 47-113 0 0,-52 94-52 0 0,0 1-20 0 0,0 0-6 0 0,0 0-48 0 0,0 0-14 0 0,0 19-92 0 0,-22 124 205 0 0,21-54-3136 0 0,5-83-518 0 0,9-5-6135 0 0,-9-1 5965 0 0,-2 0-1635 0 0</inkml:trace>
  <inkml:trace contextRef="#ctx0" brushRef="#br0" timeOffset="5947.022">757 336 0 0 0,'0'0'1828'0'0,"0"0"106"0"0,0 0 133 0 0,0 0 59 0 0,0 0-103 0 0,0 0-300 0 0,0 0-356 0 0,0 0-308 0 0,0 0-187 0 0,0 0-121 0 0,0 0-77 0 0,0 0-41 0 0,-8 22-42 0 0,-23 68 6 0 0,30-90-574 0 0,0 0-1 0 0,1 1 0 0 0,-1-1 0 0 0,0 1 1 0 0,1-1-1 0 0,-1 0 0 0 0,1 1 1 0 0,-1-1-1 0 0,1 1 0 0 0,-1 0 1 0 0,1-1-1 0 0,0 1 0 0 0,-1-1 1 0 0,1 1-1 0 0,0 0 0 0 0,-1-1 1 0 0,1 1-1 0 0,0 0 0 0 0,0-1 0 0 0,-1 1 1 0 0,1 0-1 0 0,0-1 0 0 0,0 1 1 0 0,0 0-1 0 0,0-1 0 0 0,0 1 1 0 0,0 0-1 0 0,0 0 0 0 0,0-1 1 0 0,0 1-1 0 0,0 0 0 0 0,1-1 0 0 0,-1 1 1 0 0,0 0-1 0 0,0-1 0 0 0,1 1 1 0 0,-1 0-1 0 0,0-1 0 0 0,1 1 1 0 0,-1-1-1 0 0,1 1 0 0 0,-1 0 1 0 0,1-1-1 0 0,-1 1 0 0 0,1-1 0 0 0,-1 1 1 0 0,1-1-1 0 0,-1 0 0 0 0,1 1 1 0 0,0-1-1 0 0,-1 0 0 0 0,1 1 1 0 0,-1-1-1 0 0,1 0 0 0 0,0 0 1 0 0,0 1-1 0 0,-1-1 0 0 0,1 0 1 0 0,0 0-1 0 0,-1 0 0 0 0,1 0 0 0 0,0 0-22 0 0,4 0 446 0 0,4-1-242 0 0,1 0 0 0 0,-1 0 0 0 0,1-1 0 0 0,-1-1 0 0 0,0 1 0 0 0,0-2 0 0 0,0 1 0 0 0,0-1-1 0 0,-1 0 1 0 0,1-1 0 0 0,-1 0 0 0 0,0-1 0 0 0,-1 1 0 0 0,1-1 0 0 0,-1-1 0 0 0,0 1 0 0 0,-1-1 0 0 0,1-1 0 0 0,-1 1 0 0 0,-1-1 0 0 0,0 0 0 0 0,0 0 0 0 0,4-9-204 0 0,4-45 124 0 0,-41 58-2536 0 0,-60 41-8291 0 0,72-27 5692 0 0,3-2-1752 0 0</inkml:trace>
  <inkml:trace contextRef="#ctx0" brushRef="#br0" timeOffset="6467.208">131 704 0 0 0,'0'0'2038'0'0,"0"0"-104"0"0,0 0-126 0 0,0 0 10 0 0,0 0-35 0 0,0 0-159 0 0,0 0-209 0 0,0 0-184 0 0,0 0-140 0 0,0 0-75 0 0,0 0-16 0 0,0 0-66 0 0,0 0-83 0 0,26-6-67 0 0,170-39 916 0 0,124-11-266 0 0,-88 5-4028 0 0,-207 47-192 0 0,-14 4-2693 0 0,-10 0 4486 0 0,-1 0-3144 0 0,0 0 98 0 0,0 0 1606 0 0</inkml:trace>
  <inkml:trace contextRef="#ctx0" brushRef="#br0" timeOffset="12966.339">537 822 0 0 0,'0'0'1484'0'0,"0"0"11"0"0,0 0-28 0 0,0 0-48 0 0,0 0-10 0 0,0 0 4 0 0,0 0 27 0 0,4-5 23 0 0,10-15-22 0 0,-21 35 6361 0 0,-4 25-7300 0 0,2-10-168 0 0,-31 133 330 0 0,21-80-256 0 0,37-150 1511 0 0,60-145-1656 0 0,-45 145-187 0 0,-33 67-83 0 0,0 0 8 0 0,0 0-14 0 0,0 0-16 0 0,0 0-26 0 0,0 0 10 0 0,16 36-86 0 0,22 78 336 0 0,-38-113-200 0 0,0-1-1 0 0,0 1 0 0 0,0 0 0 0 0,0 0 0 0 0,1 0 1 0 0,-1-1-1 0 0,0 1 0 0 0,0 0 0 0 0,1 0 1 0 0,-1-1-1 0 0,0 1 0 0 0,1 0 0 0 0,-1-1 0 0 0,1 1 1 0 0,-1 0-1 0 0,1-1 0 0 0,-1 1 0 0 0,1 0 1 0 0,-1-1-1 0 0,1 1 0 0 0,-1-1 0 0 0,1 1 0 0 0,0-1 1 0 0,-1 0-1 0 0,1 1 0 0 0,0-1 0 0 0,0 1 1 0 0,-1-1-1 0 0,1 0 0 0 0,0 0 0 0 0,0 0 0 0 0,-1 1 1 0 0,1-1-1 0 0,0 0 0 0 0,0 0 0 0 0,0 0 0 0 0,-1 0 1 0 0,1 0-1 0 0,0 0 0 0 0,0 0 0 0 0,0-1 1 0 0,-1 1-1 0 0,1 0 0 0 0,0 0 0 0 0,0-1 0 0 0,-1 1 1 0 0,1 0-1 0 0,0-1 0 0 0,-1 1 0 0 0,1 0 1 0 0,0-1-1 0 0,-1 1 0 0 0,1-1 0 0 0,-1 0 0 0 0,1 1 1 0 0,0-1-1 0 0,-1 1 0 0 0,1-1 0 0 0,-1 0 1 0 0,0 1-1 0 0,1-1 0 0 0,-1 0 0 0 0,0 0 0 0 0,1 1 1 0 0,-1-1-1 0 0,0 0 0 0 0,0 0-4 0 0,88-145 197 0 0,-30 76-198 0 0,-49 103-128 0 0,-6 197 677 0 0,3-212-520 0 0,1-11-2870 0 0,1-5-3006 0 0,1-5-4425 0 0,-5 2 3385 0 0</inkml:trace>
  <inkml:trace contextRef="#ctx0" brushRef="#br0" timeOffset="14778.124">712 597 0 0 0,'0'0'253'0'0,"0"0"573"0"0,0 0 167 0 0,0 0-2 0 0,0 0-45 0 0,0 0-59 0 0,0 0-94 0 0,11 0-89 0 0,87 0 4481 0 0,-14-10-1533 0 0,126 6-794 0 0,-158 0-2543 0 0,-52 4-293 0 0,0 0-11 0 0,29-4 321 0 0,-22 4-1556 0 0,2-3 3806 0 0,-4 1-2251 0 0,1 1-3387 0 0,2 0-9811 0 0,-8 1 8333 0 0</inkml:trace>
  <inkml:trace contextRef="#ctx0" brushRef="#br0" timeOffset="24356.793">1244 108 0 0 0,'0'0'1019'0'0,"0"0"455"0"0,0 0 87 0 0,0 0-59 0 0,0 0-77 0 0,0 0-59 0 0,0 0-6 0 0,0 0-2 0 0,0 0-56 0 0,0 0-109 0 0,0 0-115 0 0,0 0-130 0 0,0 0-129 0 0,0 0-68 0 0,0 0-78 0 0,0 0-47 0 0,0 0-45 0 0,-2 16 2185 0 0,-54 63-1170 0 0,-158 179-562 0 0,169-199-694 0 0,26-30 124 0 0,18-28-420 0 0,1-1-17 0 0,0 0 9 0 0,-14 17-484 0 0,14-16 130 0 0,0-1-126 0 0,0 0-156 0 0,5 0-1302 0 0,12-1-8496 0 0,-10-2-75 0 0</inkml:trace>
  <inkml:trace contextRef="#ctx0" brushRef="#br0" timeOffset="25007.956">1266 266 0 0 0,'0'0'424'0'0,"0"0"886"0"0,0 0 366 0 0,0 0 312 0 0,0 0 158 0 0,0 0-119 0 0,0 0-278 0 0,0 0-360 0 0,0 0-268 0 0,0 0-148 0 0,0 0-93 0 0,0 0-55 0 0,0 0-48 0 0,3-2-53 0 0,9 4 2736 0 0,-19 24-1595 0 0,-56 80-1181 0 0,36-43-528 0 0,63-64 866 0 0,-10-8-787 0 0,68-35-19 0 0,-91 39-2679 0 0,-3-1-4047 0 0,1-2-4827 0 0,1 4 6000 0 0</inkml:trace>
  <inkml:trace contextRef="#ctx0" brushRef="#br0" timeOffset="25320.791">1463 237 3649 0 0,'0'0'1971'0'0,"0"0"-245"0"0,0 0-42 0 0,0 0 66 0 0,0 0-75 0 0,0 0-202 0 0,0 0-239 0 0,0 0-193 0 0,0 0-106 0 0,0 0-62 0 0,0 0-60 0 0,0 0-73 0 0,0 0-77 0 0,-11 16-27 0 0,-36 52-34 0 0,13 14 1559 0 0,-39 97-1323 0 0,40-116-1464 0 0,35-53-3240 0 0,12-16-8531 0 0,-10 2 4822 0 0</inkml:trace>
  <inkml:trace contextRef="#ctx0" brushRef="#br0" timeOffset="26553.62">1314 1 0 0 0,'0'0'580'0'0,"0"0"768"0"0,0 0 235 0 0,0 0-82 0 0,0 0-152 0 0,0 0-96 0 0,0 0-21 0 0,0 0 49 0 0,0 0 21 0 0,0 0-60 0 0,4-1-78 0 0,-1 1-956 0 0,-1 1 0 0 0,1-1 0 0 0,0 0 0 0 0,-1 1 0 0 0,1-1 0 0 0,-1 1 0 0 0,0 0-1 0 0,1-1 1 0 0,-1 1 0 0 0,1 1 0 0 0,-1-1 0 0 0,0 0 0 0 0,0 0 0 0 0,0 1 0 0 0,0-1 0 0 0,0 1 0 0 0,0 0 0 0 0,0 0 0 0 0,0 0 0 0 0,-1 0 0 0 0,1 0 0 0 0,-1 0 0 0 0,1 0-1 0 0,-1 0 1 0 0,1 2-208 0 0,9 16 308 0 0,-1 1-1 0 0,-1 1 0 0 0,-1-1 1 0 0,-1 1-1 0 0,0 1 1 0 0,-2-1-1 0 0,-1 1 0 0 0,-1 0 1 0 0,0 0-1 0 0,-2 0 0 0 0,-1 3-307 0 0,8 58 155 0 0,2 181-171 0 0,-14-241 49 0 0,-2-1 1 0 0,0 1 0 0 0,-2-1-1 0 0,0-1 1 0 0,-2 1-1 0 0,-1-1 1 0 0,0-1 0 0 0,-1 0-1 0 0,-2-1 1 0 0,0 0 0 0 0,-1-1-1 0 0,-1-1 1 0 0,0 0-1 0 0,-5 2-33 0 0,17-15 11 0 0,-157 128 357 0 0,125-108-346 0 0,34-22-2367 0 0,8-19-10344 0 0,-1 15 4299 0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22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12 207 8050 0 0,'0'0'868'0'0,"0"0"-291"0"0,0 0 59 0 0,0 0 398 0 0,0 0 320 0 0,0 0 29 0 0,0 0-232 0 0,0 0-281 0 0,0 0-115 0 0,0 0 17 0 0,0 0 94 0 0,11 1 7 0 0,212-6 3236 0 0,204-21-2203 0 0,-317 37-1849 0 0,-98-6-1054 0 0,-24-2-15493 0 0,10-3 8716 0 0</inkml:trace>
  <inkml:trace contextRef="#ctx0" brushRef="#br0" timeOffset="315.984">1 424 8938 0 0,'0'0'1898'0'0,"0"0"-279"0"0,0 0-163 0 0,0 0 7 0 0,0 0-89 0 0,0 0-250 0 0,0 0-244 0 0,0 0-130 0 0,0 0-38 0 0,0 0 37 0 0,0 0 26 0 0,0 0-52 0 0,0 0-91 0 0,26 1-89 0 0,86 4-66 0 0,354-4 1228 0 0,-388-8-3300 0 0,-32-12-4664 0 0,-31-2-6169 0 0,-15 17 6892 0 0</inkml:trace>
  <inkml:trace contextRef="#ctx0" brushRef="#br0" timeOffset="876.04">382 1 4825 0 0,'0'0'3047'0'0,"0"0"-958"0"0,0 0-331 0 0,0 0-3 0 0,0 0 1 0 0,0 0-177 0 0,0 0-357 0 0,0 0-365 0 0,0 0-302 0 0,0 0-194 0 0,0 0-50 0 0,0 0 58 0 0,0 0 61 0 0,-2 3 66 0 0,2-2-458 0 0,0-1 0 0 0,-1 1 0 0 0,1 0 0 0 0,0 0 0 0 0,-1-1 0 0 0,1 1 0 0 0,0 0 0 0 0,0 0 0 0 0,0 0 0 0 0,0 0 0 0 0,0-1 0 0 0,0 1 0 0 0,0 0 0 0 0,0 0 0 0 0,0 0 0 0 0,0 0 0 0 0,0-1 1 0 0,0 1-1 0 0,1 0 0 0 0,-1 0 0 0 0,0 0 0 0 0,1-1 0 0 0,-1 1 0 0 0,1 0 0 0 0,-1-1 0 0 0,0 1 0 0 0,1 0 0 0 0,0-1 0 0 0,-1 1 0 0 0,1 0 0 0 0,-1-1 0 0 0,1 1 0 0 0,0-1 0 0 0,-1 1 0 0 0,1-1 0 0 0,0 1 0 0 0,0-1 0 0 0,-1 0 0 0 0,1 1 0 0 0,0-1 0 0 0,0 0 0 0 0,0 0 0 0 0,-1 0 0 0 0,1 1 0 0 0,0-1 0 0 0,0 0 1 0 0,0 0-40 0 0,8 5 285 0 0,222 98 2593 0 0,-218-99-2863 0 0,0 1 0 0 0,-1 1 1 0 0,0 0-1 0 0,0 1 1 0 0,0 0-1 0 0,-1 1 0 0 0,0 0 1 0 0,-1 1-1 0 0,1 0 1 0 0,-2 1-1 0 0,1 0 0 0 0,-2 0 1 0 0,1 1-1 0 0,-1 0 1 0 0,1 4-15 0 0,-8-11 18 0 0,0 1 0 0 0,-1 0 1 0 0,0-1-1 0 0,0 1 1 0 0,0-1-1 0 0,0 1 1 0 0,-1 0-1 0 0,0-1 0 0 0,0 1 1 0 0,0-1-1 0 0,0 0 1 0 0,-1 1-1 0 0,1-1 0 0 0,-1 0 1 0 0,0 0-1 0 0,-1 0 1 0 0,1 0-1 0 0,-1 0 0 0 0,0 0 1 0 0,0-1-1 0 0,0 1 1 0 0,0-1-1 0 0,0 0 0 0 0,-1 0 1 0 0,1 0-1 0 0,-1 0 1 0 0,-2 0-19 0 0,-20 25 71 0 0,-180 207 478 0 0,133-154-554 0 0,32-39-979 0 0,41-42-85 0 0,-1 1 3257 0 0,1-1-3938 0 0,0 1-3388 0 0,-1 0-4691 0 0,1-1-1275 0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3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4497 0 0,'0'0'1866'0'0,"0"0"-137"0"0,0 0 81 0 0,0 0 196 0 0,0 0-3 0 0,0 0-267 0 0,0 0-358 0 0,0 0-370 0 0,0 0-249 0 0,0 0-82 0 0,0 0 41 0 0,0 0 73 0 0,3 1 29 0 0,163 5 4004 0 0,-22-17-3936 0 0,-139 10-1012 0 0,111-21 210 0 0,-65 19-4988 0 0,-50 3 3104 0 0,-1 8-10539 0 0,-2-5 3902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24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631 158 8842 0 0,'0'0'1456'0'0,"0"0"-90"0"0,0 0 15 0 0,0 0 100 0 0,0 0 80 0 0,0 0-67 0 0,0 0-210 0 0,0 0-250 0 0,0 0-231 0 0,0 0-142 0 0,-34-26-77 0 0,-107-77-86 0 0,138 100-467 0 0,1 0 0 0 0,-1 1 0 0 0,0 0 0 0 0,0-1 0 0 0,0 1 0 0 0,0 0 0 0 0,-1 0 0 0 0,1 1 0 0 0,0-1 0 0 0,-1 1 0 0 0,1 0 0 0 0,-1 0 0 0 0,0 0 0 0 0,1 0 0 0 0,-1 0 0 0 0,0 1 0 0 0,1 0 1 0 0,-1 0-1 0 0,0 0 0 0 0,1 0 0 0 0,-3 0-31 0 0,-7 3 144 0 0,-6 0-65 0 0,0 2-1 0 0,1 1 1 0 0,0 0 0 0 0,0 1-1 0 0,0 1 1 0 0,1 0 0 0 0,0 2-1 0 0,1 0 1 0 0,0 0 0 0 0,0 2-1 0 0,1 0 1 0 0,1 1 0 0 0,0 0 0 0 0,1 1-1 0 0,0 1 1 0 0,1 0 0 0 0,-3 5-79 0 0,6-8 11 0 0,0 1-1 0 0,0 0 1 0 0,2 1 0 0 0,-1 0 0 0 0,2 0 0 0 0,0 1 0 0 0,0 0 0 0 0,2 0 0 0 0,-1 0 0 0 0,2 0 0 0 0,0 1 0 0 0,1-1 0 0 0,1 1 0 0 0,0 0 0 0 0,1 0-11 0 0,1-10 12 0 0,-1-1 1 0 0,1 1 0 0 0,0-1-1 0 0,1 0 1 0 0,-1 1 0 0 0,1-1-1 0 0,0 0 1 0 0,0 0 0 0 0,1 0-1 0 0,-1 0 1 0 0,1 0 0 0 0,0-1 0 0 0,1 1-1 0 0,-1-1 1 0 0,1 0 0 0 0,0 0-1 0 0,0 0 1 0 0,0 0 0 0 0,0-1-1 0 0,1 0 1 0 0,-1 0 0 0 0,1 0-1 0 0,0 0 1 0 0,0-1 0 0 0,0 1-1 0 0,0-1 1 0 0,0-1 0 0 0,1 1 0 0 0,-1-1-1 0 0,1 0 1 0 0,3 0-13 0 0,6 2 69 0 0,-1-2 0 0 0,1 0 0 0 0,0 0-1 0 0,0-2 1 0 0,0 0 0 0 0,-1 0 0 0 0,1-2 0 0 0,0 1 0 0 0,-1-2 0 0 0,0 0 0 0 0,5-3-69 0 0,3-3 118 0 0,0 0 0 0 0,-1-2 0 0 0,-1-1 1 0 0,0 0-1 0 0,-1-2 0 0 0,0 0 0 0 0,-1-1 1 0 0,-1-1-1 0 0,0 0 0 0 0,-2-2 0 0 0,0 0 1 0 0,-1 0-1 0 0,-1-1 0 0 0,0-1 0 0 0,3-9-118 0 0,-9 15 65 0 0,24-50 148 0 0,-23 19 323 0 0,-8 46-426 0 0,0 0-35 0 0,0 0-32 0 0,0 0-47 0 0,-18 41-192 0 0,-2 0 241 0 0,2 2-1 0 0,2-1 1 0 0,2 2 0 0 0,1 0 0 0 0,3 1-1 0 0,1 0 1 0 0,1 18-45 0 0,4 228 102 0 0,31-114-587 0 0,-25-202-17825 0 0,-2 20 8181 0 0</inkml:trace>
  <inkml:trace contextRef="#ctx0" brushRef="#br0" timeOffset="247.007">859 802 17964 0 0,'0'0'1308'0'0,"0"0"-280"0"0,0 0-93 0 0,0 0 4 0 0,0 0-87 0 0,0 0-188 0 0,0 0-208 0 0,0 0-189 0 0,0 0-113 0 0,0 0-84 0 0,0 0-44 0 0,0 0-14 0 0,0 0-52 0 0,-10 23-64 0 0,-30 71-78 0 0,36-67-3232 0 0,28-42-8418 0 0,-19 7 2729 0 0</inkml:trace>
  <inkml:trace contextRef="#ctx0" brushRef="#br0" timeOffset="561.974">1189 62 15179 0 0,'0'0'1171'0'0,"0"0"-301"0"0,0 0-169 0 0,0 0-22 0 0,0 0 53 0 0,0 0 52 0 0,0 0 34 0 0,0 0-53 0 0,0 0-149 0 0,0 0-87 0 0,0 0-88 0 0,0 0-46 0 0,0 0-2 0 0,-2 20-11 0 0,-4 64 3 0 0,14-33 382 0 0,27 103 710 0 0,-20 315-491 0 0,-15-386-937 0 0,6-21-235 0 0,-5-61 43 0 0,-1-1-61 0 0,10-22-12541 0 0,-9 19 7806 0 0,1-1-4963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40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0 8826 0 0,'0'0'2008'0'0,"0"0"-270"0"0,0 0-115 0 0,0 0-11 0 0,0 0-149 0 0,0 0-238 0 0,0 0-198 0 0,0 0-193 0 0,0 0-142 0 0,0 0-89 0 0,0 0-93 0 0,0 0-74 0 0,0 0-49 0 0,-27 11-39 0 0,-84 37-44 0 0,109-48-288 0 0,0 1 0 0 0,0-1 0 0 0,0 1 0 0 0,0 0 1 0 0,0 0-1 0 0,0 0 0 0 0,0 0 0 0 0,0 0 0 0 0,0 0 1 0 0,0 0-1 0 0,1 1 0 0 0,-1-1 0 0 0,0 1 0 0 0,1-1 0 0 0,-1 1 1 0 0,1 0-1 0 0,0-1 0 0 0,0 1 0 0 0,-1 0 0 0 0,1 0 1 0 0,0 0-1 0 0,1 0 0 0 0,-1 0 0 0 0,0 0 0 0 0,0 0 0 0 0,1 2-16 0 0,-2 5 70 0 0,-3 5-20 0 0,1 1 0 0 0,1-1 0 0 0,0 1-1 0 0,1 0 1 0 0,0 0 0 0 0,1 1-1 0 0,1-1 1 0 0,2 12-50 0 0,0-20-79 0 0,1 0 0 0 0,0 0 0 0 0,1 0 0 0 0,0 0 0 0 0,0-1 0 0 0,0 0 0 0 0,1 0-1 0 0,0 0 1 0 0,0 0 0 0 0,0-1 0 0 0,1 0 0 0 0,-1 0 0 0 0,1 0 0 0 0,1-1 0 0 0,-1 0 0 0 0,1 0 0 0 0,-1-1 0 0 0,1 1 0 0 0,0-2 0 0 0,0 1 0 0 0,0-1 0 0 0,1 0 0 0 0,-1 0 0 0 0,1-1 0 0 0,2 1 78 0 0,49-6-6249 0 0,-24-7-3844 0 0,-28 8 3891 0 0</inkml:trace>
  <inkml:trace contextRef="#ctx0" brushRef="#br0" timeOffset="336.289">520 15 3457 0 0,'0'0'1924'0'0,"0"0"-71"0"0,0 0 24 0 0,0 0 30 0 0,0 0-164 0 0,0 0-277 0 0,0 0-299 0 0,0 0-316 0 0,-25 31-255 0 0,-76 99-232 0 0,58-52-24 0 0,42-75-317 0 0,0 1-1 0 0,0 0 0 0 0,0 0 1 0 0,0 0-1 0 0,0 0 1 0 0,1-1-1 0 0,0 1 1 0 0,-1 0-1 0 0,2 0 1 0 0,-1 0-1 0 0,0 0 1 0 0,1 0-1 0 0,0 0 1 0 0,-1 0-1 0 0,2 0 1 0 0,-1-1-1 0 0,0 1 1 0 0,1 0-1 0 0,-1-1 0 0 0,1 1 1 0 0,0-1-1 0 0,1 0 1 0 0,-1 1-1 0 0,0-1 1 0 0,1 0-1 0 0,0-1 1 0 0,0 1-1 0 0,-1 0 1 0 0,2-1-1 0 0,-1 1 1 0 0,0-1-1 0 0,0 0 1 0 0,1 0-1 0 0,-1 0 0 0 0,1-1 1 0 0,0 1-1 0 0,-1-1 1 0 0,1 0-1 0 0,0 0 1 0 0,0 0-1 0 0,0-1 1 0 0,0 1-1 0 0,0-1 1 0 0,0 0-1 0 0,0 0 1 0 0,0 0-23 0 0,12 1 281 0 0,0-1 1 0 0,0 0 0 0 0,0-1-1 0 0,0-1 1 0 0,0-1 0 0 0,0 0 0 0 0,-1-1-1 0 0,1 0 1 0 0,-1-2 0 0 0,0 0-1 0 0,0 0 1 0 0,-1-1 0 0 0,0-1 0 0 0,0 0-1 0 0,-1-1 1 0 0,0-1 0 0 0,0 0-1 0 0,-1-1 1 0 0,-1 0 0 0 0,0-1 0 0 0,3-4-282 0 0,-10 12 45 0 0,0-1 0 0 0,0 0 0 0 0,-1 0 0 0 0,1 0 0 0 0,-1 0 0 0 0,-1 0 0 0 0,1-1 0 0 0,-1 0 0 0 0,0 1 1 0 0,0-1-1 0 0,0 0 0 0 0,-1 0 0 0 0,0 0 0 0 0,0 0 0 0 0,-1 0 0 0 0,1 0 0 0 0,-1 0 0 0 0,-1 0 0 0 0,1 0 1 0 0,-1 0-1 0 0,0 0 0 0 0,-1 0 0 0 0,1 0 0 0 0,-1 0 0 0 0,0 0 0 0 0,0 1 0 0 0,-1-1 0 0 0,0 1 0 0 0,0 0 1 0 0,0 0-1 0 0,-1 0 0 0 0,1 0 0 0 0,-1 0 0 0 0,0 1 0 0 0,-1-1 0 0 0,1 1 0 0 0,-1 0 0 0 0,0 1 0 0 0,0-1 1 0 0,0 1-1 0 0,0 0 0 0 0,0 0 0 0 0,-1 1 0 0 0,-3-2-45 0 0,3 2-96 0 0,-1 0 1 0 0,0 1-1 0 0,0 0 0 0 0,0 0 1 0 0,0 0-1 0 0,0 1 0 0 0,-1 0 1 0 0,1 0-1 0 0,0 1 0 0 0,0 0 1 0 0,0 0-1 0 0,0 1 0 0 0,0-1 1 0 0,0 2-1 0 0,1-1 1 0 0,-6 3 95 0 0,-54 49-6126 0 0,53-37 599 0 0,2-5-4704 0 0</inkml:trace>
  <inkml:trace contextRef="#ctx0" brushRef="#br0" timeOffset="713.935">1142 4 9226 0 0,'0'0'4274'0'0,"0"0"-2139"0"0,0 0-782 0 0,0 0-118 0 0,0 0-134 0 0,0 0-201 0 0,0 0-150 0 0,0 0-174 0 0,0 0-172 0 0,0 0-121 0 0,0 0-93 0 0,-32 15-59 0 0,-98 49-39 0 0,82-25-1 0 0,46-37-99 0 0,1 0 1 0 0,-1 0-1 0 0,1 0 0 0 0,0 0 1 0 0,-1 0-1 0 0,1 0 1 0 0,0 1-1 0 0,1-1 0 0 0,-1 0 1 0 0,0 1-1 0 0,0-1 1 0 0,1 1-1 0 0,0-1 0 0 0,-1 1 1 0 0,1-1-1 0 0,0 1 1 0 0,0-1-1 0 0,0 1 0 0 0,1-1 1 0 0,-1 1-1 0 0,1-1 1 0 0,-1 1-1 0 0,1-1 0 0 0,0 0 1 0 0,0 1-1 0 0,0-1 1 0 0,0 0-1 0 0,0 0 0 0 0,0 1 1 0 0,2 0 7 0 0,84 33-59 0 0,-79-35 97 0 0,-1 1 0 0 0,1-1 0 0 0,-1 2-1 0 0,1-1 1 0 0,-1 1 0 0 0,0 0 0 0 0,0 1 0 0 0,0-1 0 0 0,-1 1 0 0 0,1 1 0 0 0,-1-1 0 0 0,0 1 0 0 0,0 0 0 0 0,0 1-1 0 0,-1-1 1 0 0,0 1 0 0 0,2 3-38 0 0,-6-4 74 0 0,1 0 0 0 0,-2 0 0 0 0,1-1 0 0 0,0 1 0 0 0,-1 0 0 0 0,0 0 0 0 0,0 0-1 0 0,0 0 1 0 0,-1 0 0 0 0,0 0 0 0 0,0 0 0 0 0,0-1 0 0 0,0 1 0 0 0,-1 0 0 0 0,0-1 0 0 0,1 1 0 0 0,-2-1 0 0 0,1 1-1 0 0,-1-1 1 0 0,1 0 0 0 0,-1 0 0 0 0,0 0 0 0 0,-1-1 0 0 0,1 1 0 0 0,-1-1 0 0 0,1 1 0 0 0,-1-1 0 0 0,0 0-1 0 0,0-1 1 0 0,0 1 0 0 0,-1-1 0 0 0,1 0 0 0 0,-1 0 0 0 0,1 0 0 0 0,-1 0 0 0 0,-3 0-74 0 0,-68 24 59 0 0,23-28-3359 0 0,40-6-1497 0 0,8 3-13 0 0,-3 1-6829 0 0</inkml:trace>
  <inkml:trace contextRef="#ctx0" brushRef="#br0" timeOffset="1319.368">1564 22 6161 0 0,'0'0'3281'0'0,"0"0"-843"0"0,0 0-384 0 0,0 0-139 0 0,0 0-235 0 0,0 0-282 0 0,0 0-238 0 0,0 0-213 0 0,0 0-174 0 0,0 0-165 0 0,0 0-131 0 0,0 0-107 0 0,0 0-82 0 0,-11 9-48 0 0,-35 28-34 0 0,41-32-160 0 0,1 0 0 0 0,-1 0 0 0 0,1 0 0 0 0,0 1 0 0 0,1-1 0 0 0,-1 1 0 0 0,1 0-1 0 0,0 0 1 0 0,1 0 0 0 0,-1 0 0 0 0,1 0 0 0 0,-1 7-46 0 0,0-3 42 0 0,-7 19 17 0 0,2 0 0 0 0,1 0 0 0 0,1 1 0 0 0,2 0 0 0 0,1 0 0 0 0,1 3-59 0 0,1-27 17 0 0,0 0 0 0 0,1 0 0 0 0,0 0 0 0 0,1 1 0 0 0,-1-1-1 0 0,1 0 1 0 0,1 0 0 0 0,-1 0 0 0 0,1 0 0 0 0,0 0 0 0 0,0-1 0 0 0,0 1 0 0 0,1 0 0 0 0,0-1 0 0 0,0 0 0 0 0,1 0 0 0 0,-1 0 0 0 0,1 0 0 0 0,0 0 0 0 0,0-1 0 0 0,1 0 0 0 0,-1 1 0 0 0,1-2 0 0 0,0 1 0 0 0,0 0 0 0 0,1-1 0 0 0,-1 0 0 0 0,0-1 0 0 0,6 3-17 0 0,0-3 98 0 0,0-1-1 0 0,1 0 1 0 0,-1-1 0 0 0,0 0-1 0 0,1 0 1 0 0,-1-1 0 0 0,0-1 0 0 0,0 0-1 0 0,0-1 1 0 0,0 0 0 0 0,0 0 0 0 0,0-1-1 0 0,-1 0 1 0 0,0-1 0 0 0,0-1 0 0 0,0 1-1 0 0,0-2 1 0 0,-1 1 0 0 0,0-1 0 0 0,0-1-1 0 0,-1 1 1 0 0,0-1 0 0 0,-1-1 0 0 0,7-8-98 0 0,-5 6 36 0 0,0 0 0 0 0,-1-1 0 0 0,0 1 1 0 0,-1-2-1 0 0,0 1 0 0 0,-1-1 1 0 0,-1 0-1 0 0,0-1 0 0 0,0 1 1 0 0,-2-1-1 0 0,1 0 0 0 0,-2 0 0 0 0,0 0 1 0 0,-1 0-1 0 0,0 0 0 0 0,-1-1 1 0 0,0 1-1 0 0,-1 0 0 0 0,-3-11-36 0 0,3 20-95 0 0,0-1-1 0 0,-1 1 0 0 0,1 0 1 0 0,-1-1-1 0 0,0 1 1 0 0,-1 0-1 0 0,1 0 1 0 0,-1 0-1 0 0,0 1 0 0 0,0-1 1 0 0,-1 1-1 0 0,1-1 1 0 0,-1 1-1 0 0,0 0 1 0 0,0 1-1 0 0,0-1 1 0 0,-1 1-1 0 0,0-1 0 0 0,1 1 1 0 0,-1 1-1 0 0,0-1 1 0 0,0 1-1 0 0,0-1 1 0 0,-1 2-1 0 0,1-1 0 0 0,0 0 1 0 0,-1 1-1 0 0,1 0 1 0 0,-2 0 95 0 0,-94 17-5923 0 0,50 14-831 0 0,36-22 2941 0 0,-7 5-5396 0 0</inkml:trace>
  <inkml:trace contextRef="#ctx0" brushRef="#br0" timeOffset="1567.396">1304 313 4745 0 0,'0'0'4185'0'0,"0"0"-938"0"0,0 0-569 0 0,0 0-379 0 0,0 0-385 0 0,0 0-366 0 0,0 0-275 0 0,0 0-224 0 0,0 0-201 0 0,0 0-153 0 0,35-13-83 0 0,107-39-54 0 0,-15 15 1332 0 0,-122 36-1848 0 0,1 0 0 0 0,-1 0 0 0 0,0 1 1 0 0,1 0-1 0 0,-1 0 0 0 0,0 1 0 0 0,1-1 1 0 0,-1 1-1 0 0,0 0 0 0 0,0 0 0 0 0,1 1 1 0 0,-1 0-1 0 0,0 0 0 0 0,-1 0 0 0 0,1 0 1 0 0,0 1-1 0 0,-1 0 0 0 0,1 0 0 0 0,2 2-42 0 0,0 0-95 0 0,1 0 1 0 0,0 0-1 0 0,0-1 0 0 0,1 0 0 0 0,-1-1 0 0 0,1 0 0 0 0,0 0 0 0 0,0-1 0 0 0,0 0 0 0 0,0-1 0 0 0,0 1 0 0 0,0-2 0 0 0,0 1 0 0 0,0-1 0 0 0,0-1 0 0 0,1 0 0 0 0,-1 0 0 0 0,0-1 1 0 0,0 0-1 0 0,-1 0 0 0 0,7-3 95 0 0,0 0-3567 0 0,-7 3-3389 0 0,-3 1-4966 0 0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3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14651 0 0,'0'0'1190'0'0,"0"0"-405"0"0,0 0 38 0 0,0 0 272 0 0,0 0 187 0 0,0 0-46 0 0,0 0-197 0 0,0 0-199 0 0,0 0-179 0 0,0 0-122 0 0,0 0-91 0 0,35-3-61 0 0,110-8-79 0 0,0-8 291 0 0,-109 14-1296 0 0,51-6 48 0 0,-58 9-4074 0 0,1 1-4611 0 0,-20 1-1146 0 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32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30 176 0 0,'0'0'1544'0'0,"0"0"34"0"0,0 0 170 0 0,0 0 221 0 0,0 0 195 0 0,0 0 41 0 0,0 0-190 0 0,0 0-337 0 0,0 0-371 0 0,0 0-343 0 0,0 0-247 0 0,0-5-159 0 0,0-20 1015 0 0,17 59-31 0 0,26 87 68 0 0,18 57-942 0 0,-8 2 0 0 0,5 62-668 0 0,-38-146 199 0 0,-19-96-155 0 0,0 0 0 0 0,0 0 1 0 0,0-1-1 0 0,0 1 1 0 0,0 0-1 0 0,0 0 0 0 0,0-1 1 0 0,0 1-1 0 0,0-1 0 0 0,0 1 1 0 0,0-1-1 0 0,0 1 1 0 0,0-1-1 0 0,0 0 0 0 0,0 1 1 0 0,-1-1-1 0 0,1 0 1 0 0,0 0-1 0 0,0 1 0 0 0,-1-1 1 0 0,1 0-1 0 0,-1 0 0 0 0,1 0 1 0 0,-1 0-1 0 0,1 0 1 0 0,-1 0-1 0 0,1 0 0 0 0,-1 0 1 0 0,0 0-1 0 0,1 0 1 0 0,-1 0-1 0 0,0 0 0 0 0,0 0 1 0 0,0 0-1 0 0,0 0 0 0 0,0 0 1 0 0,0 0-1 0 0,0 0 1 0 0,0 0-1 0 0,-1 0 0 0 0,1 0 1 0 0,0 0-1 0 0,-1 0 1 0 0,1-1-45 0 0,2-7 60 0 0,21-63 161 0 0,-4 0 0 0 0,-3-1 0 0 0,1-22-221 0 0,6-32 90 0 0,25-163-133 0 0,-44 242-957 0 0,-4 48 345 0 0,0 0-377 0 0,0 0-502 0 0,0 4-2591 0 0,3 13 266 0 0,-3-17 3653 0 0,2 12-5863 0 0,0-1-3057 0 0</inkml:trace>
  <inkml:trace contextRef="#ctx0" brushRef="#br0" timeOffset="469.964">560 575 4489 0 0,'0'0'1910'0'0,"0"0"-438"0"0,0 0-93 0 0,0 0 264 0 0,0 0 252 0 0,0 0-12 0 0,0 0-221 0 0,0 0-386 0 0,0 0-381 0 0,0 0-270 0 0,0 0-163 0 0,0 0-82 0 0,0 0-5 0 0,3-4 58 0 0,0 0-332 0 0,-3 4-79 0 0,0-1-1 0 0,1 1 1 0 0,-1 0 0 0 0,0-1 0 0 0,0 1 0 0 0,0-1-1 0 0,0 1 1 0 0,1 0 0 0 0,-1-1 0 0 0,0 1 0 0 0,0-1 0 0 0,1 1-1 0 0,-1 0 1 0 0,0-1 0 0 0,1 1 0 0 0,-1 0 0 0 0,0-1 0 0 0,1 1-1 0 0,-1 0 1 0 0,0 0 0 0 0,1-1 0 0 0,-1 1 0 0 0,1 0 0 0 0,-1 0-1 0 0,1 0 1 0 0,-1 0 0 0 0,1 0 0 0 0,-1-1 0 0 0,0 1 0 0 0,1 0-1 0 0,-1 0 1 0 0,1 0 0 0 0,-1 0 0 0 0,1 0 0 0 0,-1 0-1 0 0,1 1 1 0 0,-1-1 0 0 0,1 0 0 0 0,-1 0 0 0 0,0 0 0 0 0,1 0-1 0 0,-1 0 1 0 0,1 1 0 0 0,-1-1 0 0 0,0 0 0 0 0,1 0 0 0 0,-1 1-1 0 0,1-1 1 0 0,-1 0 0 0 0,0 1 0 0 0,1-1 0 0 0,-1 0 0 0 0,0 1-1 0 0,0-1 1 0 0,1 0 0 0 0,-1 1 0 0 0,0-1 0 0 0,0 1 0 0 0,0-1-1 0 0,1 0 1 0 0,-1 1 0 0 0,0-1 0 0 0,0 1 0 0 0,0-1-1 0 0,0 1 1 0 0,0-1 0 0 0,0 1-22 0 0,9 26 400 0 0,-2 0 0 0 0,-1 1 0 0 0,-1 0 0 0 0,-1 1-1 0 0,-1-1 1 0 0,-2 14-400 0 0,3 100-405 0 0,-4-141 83 0 0,0-1-90 0 0,0 0-102 0 0,0 0-93 0 0,0 0-108 0 0,0 0-97 0 0,0 0-111 0 0,0-25-10701 0 0,0 17 6932 0 0,0 4 977 0 0</inkml:trace>
  <inkml:trace contextRef="#ctx0" brushRef="#br0" timeOffset="770.02">495 564 3265 0 0,'0'0'3058'0'0,"0"0"-1162"0"0,0 0-568 0 0,0 0 46 0 0,0 0 241 0 0,0 0 63 0 0,0 0-91 0 0,0 0-239 0 0,0 0-293 0 0,0 0-200 0 0,0 0-111 0 0,0 0-59 0 0,0 0-35 0 0,23 0-59 0 0,153-7 1014 0 0,-13-8-1367 0 0,-149 13-409 0 0,-13 2-51 0 0,-1 0-1 0 0,0 1 1 0 0,1-1 0 0 0,-1 0 0 0 0,0 0-1 0 0,1 0 1 0 0,-1 0 0 0 0,0 0 0 0 0,1 0-1 0 0,-1 0 1 0 0,0 1 0 0 0,0-1 0 0 0,1 0-1 0 0,-1 0 1 0 0,0 0 0 0 0,1 1 0 0 0,-1-1-1 0 0,0 0 1 0 0,0 0 0 0 0,0 1 0 0 0,1-1-1 0 0,-1 0 1 0 0,0 0 0 0 0,0 1 0 0 0,0-1-1 0 0,0 0 1 0 0,1 1 0 0 0,-1-1 0 0 0,0 0-1 0 0,0 1 1 0 0,0-1 0 0 0,0 0 0 0 0,0 1-1 0 0,0-1 1 0 0,0 0 0 0 0,0 1 0 0 0,0-1-1 0 0,0 0 1 0 0,0 1 0 0 0,0-1 0 0 0,0 1-1 0 0,0-1 1 0 0,0 0 0 0 0,-1 0 0 0 0,1 1-1 0 0,0-1 1 0 0,0 0 0 0 0,0 1 0 0 0,0-1-1 0 0,-1 0 1 0 0,1 1 0 0 0,0-1 0 0 0,0 0-1 0 0,-1 0 1 0 0,1 0 0 0 0,0 1 0 0 0,0-1-1 0 0,-1 0 1 0 0,1 0 0 0 0,0 0 0 0 0,-1 1-1 0 0,1-1 1 0 0,0 0 0 0 0,-1 0 0 0 0,1 0-1 0 0,0 0 1 0 0,-1 0 0 0 0,1 0 0 0 0,0 0 222 0 0,-7 7-4519 0 0,0-3 972 0 0</inkml:trace>
  <inkml:trace contextRef="#ctx0" brushRef="#br0" timeOffset="1063.502">512 781 6513 0 0,'0'0'1643'0'0,"0"0"-433"0"0,0 0-28 0 0,0 0 313 0 0,0 0 264 0 0,0 0 45 0 0,0 0-165 0 0,0 0-295 0 0,0 0-270 0 0,0 0-185 0 0,0 0-123 0 0,0 0-95 0 0,20 0-97 0 0,65 3-103 0 0,-4-10 299 0 0,11 1-933 0 0,-61 5-3344 0 0,0 1-5030 0 0,-21 0-2468 0 0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42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22 435 0 0 0,'0'0'979'0'0,"0"0"905"0"0,0 0 354 0 0,0 0 63 0 0,0 0-93 0 0,0 0-204 0 0,0 0-190 0 0,0 0-208 0 0,-3 0-167 0 0,-12-3-160 0 0,11 3-160 0 0,4 0-142 0 0,0 0-154 0 0,0 0-135 0 0,0 0-125 0 0,0 0-115 0 0,0 0-104 0 0,16 8 1056 0 0,15 5-226 0 0,12-7-849 0 0,0-3 0 0 0,1-1 0 0 0,-1-2-1 0 0,1-2 1 0 0,-1-2 0 0 0,0-2 0 0 0,10-3-325 0 0,1-3-270 0 0,-13 7-28 0 0,-23 4-2314 0 0,-6 0-3353 0 0,1 1-5009 0 0,-11 0 3531 0 0</inkml:trace>
  <inkml:trace contextRef="#ctx0" brushRef="#br0" timeOffset="517.929">534 170 11178 0 0,'0'0'1626'0'0,"0"0"-223"0"0,0 0-60 0 0,0 0 41 0 0,0 0-14 0 0,0 0-189 0 0,0 0-271 0 0,0 0-287 0 0,0 0-250 0 0,0 0-174 0 0,0 0-92 0 0,0 0-31 0 0,0 0 14 0 0,2 5 86 0 0,60 156 1267 0 0,3 75-1281 0 0,-63-228-163 0 0,3 22-6 0 0,2 0-1 0 0,1-1 1 0 0,1 0 0 0 0,2-1 0 0 0,0 0 0 0 0,9 13 7 0 0,-19-41 34 0 0,0 1 0 0 0,1-1 0 0 0,-1 0 1 0 0,0 0-1 0 0,0 1 0 0 0,0-1 0 0 0,0 0 1 0 0,0 0-1 0 0,0 0 0 0 0,0 0 0 0 0,1 0 1 0 0,-1-1-1 0 0,0 1 0 0 0,0 0 0 0 0,0 0 1 0 0,0-1-1 0 0,0 1 0 0 0,0-1 0 0 0,0 1 1 0 0,0-1-1 0 0,0 1 0 0 0,0-1 0 0 0,0 0 1 0 0,0 1-1 0 0,0-1 0 0 0,-1 0 0 0 0,1 0 1 0 0,0 0-1 0 0,0 0 0 0 0,-1 1 0 0 0,1-1 1 0 0,-1 0-1 0 0,1 0 0 0 0,0 0 0 0 0,-1 0 1 0 0,0 0-1 0 0,1-1 0 0 0,-1 1 0 0 0,0 0 1 0 0,0 0-1 0 0,1 0 0 0 0,-1 0 0 0 0,0 0 1 0 0,0 0-1 0 0,0 0 0 0 0,0-1 0 0 0,0 1 1 0 0,-1 0-1 0 0,1 0 0 0 0,0 0-34 0 0,2-5 27 0 0,199-540 1065 0 0,-170 417-3188 0 0,-31 128 697 0 0,0 1-775 0 0,3 15-11609 0 0,-2-8 6804 0 0</inkml:trace>
  <inkml:trace contextRef="#ctx0" brushRef="#br0" timeOffset="1003.5">1015 723 4625 0 0,'0'0'979'0'0,"0"0"198"0"0,0 0 472 0 0,0 0 389 0 0,0 0-6 0 0,0 0-282 0 0,0 0-333 0 0,0 0-271 0 0,0 0-159 0 0,0 0-115 0 0,0 0-81 0 0,0 0-84 0 0,19-5-97 0 0,62-17-59 0 0,-79 22-489 0 0,1-1 1 0 0,0 0-1 0 0,0 0 0 0 0,0 0 0 0 0,-1 0 1 0 0,1 0-1 0 0,-1 0 0 0 0,1-1 0 0 0,-1 0 0 0 0,1 1 1 0 0,-1-1-1 0 0,0 0 0 0 0,0 0 0 0 0,0 0 1 0 0,0 0-1 0 0,0 0 0 0 0,0-1 0 0 0,0 1 0 0 0,-1-1 1 0 0,1 1-1 0 0,-1-1-62 0 0,5-7 228 0 0,-3 6-152 0 0,0 0-1 0 0,-1 1 1 0 0,1-2-1 0 0,-1 1 0 0 0,0 0 1 0 0,0 0-1 0 0,0-1 1 0 0,-1 1-1 0 0,0-1 1 0 0,0 1-1 0 0,0-1 0 0 0,0 1 1 0 0,0-1-1 0 0,-1 0 1 0 0,0 1-1 0 0,0-4-75 0 0,-3 5-53 0 0,1 1-1 0 0,0 0 1 0 0,-1-1-1 0 0,0 1 1 0 0,1 1 0 0 0,-1-1-1 0 0,0 0 1 0 0,0 1-1 0 0,0-1 1 0 0,0 1-1 0 0,0 0 1 0 0,0 0-1 0 0,0 0 1 0 0,-1 0 0 0 0,1 1-1 0 0,0-1 1 0 0,-1 1-1 0 0,1 0 1 0 0,0 0-1 0 0,0 0 1 0 0,-1 1 0 0 0,1-1-1 0 0,0 1 1 0 0,-1-1-1 0 0,1 1 1 0 0,0 0-1 0 0,0 0 1 0 0,0 1 0 0 0,-1-1 52 0 0,-6 4-49 0 0,0 0 0 0 0,0 1 0 0 0,0 0 0 0 0,1 1-1 0 0,-1 0 1 0 0,2 0 0 0 0,-1 1 0 0 0,1 0 0 0 0,0 0-1 0 0,1 1 1 0 0,0 0 0 0 0,0 0 0 0 0,1 1 0 0 0,0 0-1 0 0,1 0 1 0 0,0 0 0 0 0,-3 9 50 0 0,7-14 19 0 0,0-1-1 0 0,0 0 1 0 0,1 1 0 0 0,0-1-1 0 0,-1 1 1 0 0,2-1 0 0 0,-1 1-1 0 0,0-1 1 0 0,1 1 0 0 0,0-1-1 0 0,0 0 1 0 0,0 1 0 0 0,0-1-1 0 0,1 0 1 0 0,0 0-1 0 0,0 0 1 0 0,0 0 0 0 0,0 0-1 0 0,0 0 1 0 0,1 0 0 0 0,0-1-1 0 0,0 0 1 0 0,0 1 0 0 0,0-1-1 0 0,0 0 1 0 0,1 0 0 0 0,-1-1-1 0 0,1 1 1 0 0,0-1 0 0 0,0 1-1 0 0,0-1 1 0 0,0-1 0 0 0,0 1-1 0 0,0 0 1 0 0,0-1 0 0 0,1 0-19 0 0,4 2-163 0 0,0 0 0 0 0,0-1 0 0 0,0 0 0 0 0,0 0 0 0 0,0-1 0 0 0,0 0 0 0 0,1-1 0 0 0,-1 0 0 0 0,0 0 0 0 0,1-1 0 0 0,-1 0 0 0 0,0-1 0 0 0,0 0 0 0 0,0 0 0 0 0,0-1 0 0 0,0 0 0 0 0,3-3 163 0 0,0 0-1442 0 0,14-9-3099 0 0,-10 3-2328 0 0,-8 5 150 0 0</inkml:trace>
  <inkml:trace contextRef="#ctx0" brushRef="#br0" timeOffset="1251.138">1561 557 8434 0 0,'0'0'3650'0'0,"0"0"-2059"0"0,0 0-524 0 0,0 0 225 0 0,0 0 194 0 0,0 0-54 0 0,0 0-241 0 0,0 0-299 0 0,0 0-250 0 0,0 0-189 0 0,0 0-121 0 0,0 0-92 0 0,-23 32-85 0 0,-73 98-72 0 0,40-38-159 0 0,47-72-901 0 0,-15 25-803 0 0,14-33-3542 0 0,-2-1-4631 0 0,9-11 5121 0 0</inkml:trace>
  <inkml:trace contextRef="#ctx0" brushRef="#br0" timeOffset="1490.356">1316 575 9906 0 0,'0'0'1999'0'0,"0"0"-390"0"0,0 0-253 0 0,0 0-188 0 0,0 0-236 0 0,0 0-306 0 0,0 0-235 0 0,0 0-101 0 0,0 0 45 0 0,0 0 122 0 0,0 0 104 0 0,0 0 47 0 0,11 13-20 0 0,32 41-27 0 0,-36-46-393 0 0,1-1-1 0 0,0 1 1 0 0,0-1-1 0 0,1-1 0 0 0,0 0 1 0 0,0 0-1 0 0,0 0 1 0 0,1-1-1 0 0,0-1 1 0 0,1 1-168 0 0,28 14 256 0 0,89 70-1512 0 0,-122-79-669 0 0,-3-4-1355 0 0,0-3-4863 0 0,-2-3-571 0 0</inkml:trace>
  <inkml:trace contextRef="#ctx0" brushRef="#br0" timeOffset="3748.31">1849 1006 4377 0 0,'0'0'1023'0'0,"0"0"-132"0"0,0 0 168 0 0,0 0 388 0 0,0 0 289 0 0,0 0 58 0 0,0 0-193 0 0,0 0-315 0 0,0 0-263 0 0,0 0-148 0 0,33-15-82 0 0,105-47-61 0 0,-52 10 586 0 0,74-95 986 0 0,-133 121-2136 0 0,0-2 0 0 0,-2 0 0 0 0,-2-1-1 0 0,0-2 1 0 0,-2 0 0 0 0,-1-2-1 0 0,-2 0 1 0 0,-1-1 0 0 0,-2 0-1 0 0,-1-2 1 0 0,-2 1 0 0 0,6-29-168 0 0,-15 48 5 0 0,0 0 0 0 0,0-1 0 0 0,-2 1 0 0 0,0-1 0 0 0,-1 1 1 0 0,-1-1-1 0 0,0 1 0 0 0,-1-1 0 0 0,-1 1 0 0 0,0 0 0 0 0,-1 0 0 0 0,-7-15-5 0 0,10 27-23 0 0,-2 0-1 0 0,1 0 1 0 0,0 1 0 0 0,-1-1-1 0 0,1 0 1 0 0,-1 1-1 0 0,0 0 1 0 0,-1 0-1 0 0,1 0 1 0 0,0 0 0 0 0,-1 0-1 0 0,1 1 1 0 0,-1-1-1 0 0,0 1 1 0 0,0 0 0 0 0,0 0-1 0 0,0 1 1 0 0,0-1-1 0 0,-1 1 1 0 0,1 0 0 0 0,0 0-1 0 0,-1 0 1 0 0,1 0-1 0 0,0 1 1 0 0,-1 0-1 0 0,1 0 1 0 0,-1 0 0 0 0,1 1-1 0 0,-1-1 1 0 0,1 1-1 0 0,0 0 1 0 0,-1 0 0 0 0,1 1-1 0 0,0-1 1 0 0,0 1-1 0 0,-3 1 24 0 0,-13 15-19 0 0,1 0 0 0 0,1 1 0 0 0,0 1 0 0 0,1 0 0 0 0,2 1 0 0 0,0 1 0 0 0,1 1 0 0 0,1 0 0 0 0,1 1 0 0 0,1 0 0 0 0,2 1 0 0 0,0 0 0 0 0,1 0 0 0 0,2 1 0 0 0,1 0 0 0 0,-1 9 19 0 0,-1 3 22 0 0,1 0 0 0 0,2 0 0 0 0,2 1 0 0 0,2 0 0 0 0,1 10-22 0 0,0-39 25 0 0,-1 1 0 0 0,2-1 0 0 0,-1 0 0 0 0,1 0 0 0 0,1 0 0 0 0,0-1 0 0 0,0 1 0 0 0,1 0 0 0 0,0-1 0 0 0,0 0 0 0 0,1 0 0 0 0,1 0 0 0 0,-1-1 0 0 0,1 0 0 0 0,1 0 0 0 0,-1 0 0 0 0,2-1 0 0 0,-1 0 0 0 0,1 0 0 0 0,0-1 0 0 0,0 0 0 0 0,0 0 0 0 0,1-1 0 0 0,0 0 0 0 0,0-1 0 0 0,1 0 0 0 0,-1 0 0 0 0,1-1 0 0 0,0 0 1 0 0,4 1-27 0 0,-3-4 66 0 0,-1 1-1 0 0,1-1 0 0 0,-1-1 0 0 0,1 0 0 0 0,-1 0 0 0 0,0-1 1 0 0,0-1-1 0 0,0 1 0 0 0,0-2 0 0 0,0 1 0 0 0,0-1 0 0 0,-1-1 0 0 0,0 0 1 0 0,0 0-1 0 0,0-1 0 0 0,0 0 0 0 0,-1 0 0 0 0,0-1 0 0 0,2-3-64 0 0,139-144 614 0 0,-142 217-772 0 0,-7-57 173 0 0,-1 0-7 0 0,0-1 1 0 0,0 1-1 0 0,1 0 1 0 0,0 0-1 0 0,0 0 0 0 0,0 0 1 0 0,1 0-1 0 0,0 0 1 0 0,0-1-1 0 0,0 1 1 0 0,1 0-1 0 0,0-1 1 0 0,0 1-1 0 0,0-1 0 0 0,1 1 1 0 0,0-1-1 0 0,0 0 1 0 0,0 0-1 0 0,0 0 1 0 0,1-1-1 0 0,0 1 1 0 0,0-1-1 0 0,0 0 0 0 0,1 0 1 0 0,-1 0-1 0 0,1-1 1 0 0,0 1-1 0 0,0-1 1 0 0,0 0-1 0 0,1-1 1 0 0,1 1-9 0 0,3-2 40 0 0,0-1 1 0 0,1 0-1 0 0,-1-1 1 0 0,0 0-1 0 0,0 0 1 0 0,1-1 0 0 0,-1 0-1 0 0,0-1 1 0 0,-1-1-1 0 0,1 1 1 0 0,0-1-1 0 0,-1-1 1 0 0,0 0-1 0 0,0 0 1 0 0,0-1 0 0 0,-1 0-1 0 0,0 0 1 0 0,4-5-41 0 0,72-40 98 0 0,-73 46-89 0 0,52-10 0 0 0,-46 47-94 0 0,34 53-26 0 0,-49-71-3845 0 0,-9-2-8859 0 0,5-9 2938 0 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47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1 0 0 0,'0'0'1132'0'0,"0"0"301"0"0,0 0 347 0 0,0 0 251 0 0,0 0-4 0 0,0 0-254 0 0,0 0-367 0 0,0 0-305 0 0,0 0-196 0 0,0 0-99 0 0,0 0-65 0 0,-22 25-59 0 0,-67 83-30 0 0,46-31 576 0 0,17-1-289 0 0,3 1 0 0 0,3 2 0 0 0,4 0 0 0 0,-2 43-939 0 0,12-63 494 0 0,3 0 1 0 0,3 0 0 0 0,5 36-495 0 0,-4-81 111 0 0,2 0 1 0 0,0 0 0 0 0,0 0-1 0 0,2-1 1 0 0,-1 1-1 0 0,2-1 1 0 0,0-1-1 0 0,0 1 1 0 0,1-1-1 0 0,1 0 1 0 0,2 3-112 0 0,-8-13 10 0 0,1 1 0 0 0,0-1 0 0 0,-1 1-1 0 0,1-1 1 0 0,0 0 0 0 0,1 0 0 0 0,-1 0 0 0 0,0-1 0 0 0,0 1 0 0 0,1-1 0 0 0,-1 0 0 0 0,1 1 0 0 0,-1-2 0 0 0,1 1 0 0 0,0 0-1 0 0,-1-1 1 0 0,1 0 0 0 0,0 1 0 0 0,-1-2 0 0 0,1 1 0 0 0,0 0 0 0 0,-1-1 0 0 0,1 1 0 0 0,-1-1 0 0 0,1 0 0 0 0,-1 0-1 0 0,1-1 1 0 0,-1 1 0 0 0,1-1 0 0 0,-1 1 0 0 0,0-1 0 0 0,0 0 0 0 0,0-1 0 0 0,0 1 0 0 0,0 0 0 0 0,-1-1 0 0 0,2 0-10 0 0,25-52-3678 0 0,-19 33-897 0 0,2 0-4139 0 0,-8 14 1150 0 0</inkml:trace>
  <inkml:trace contextRef="#ctx0" brushRef="#br0" timeOffset="403.21">641 126 6249 0 0,'0'0'2496'0'0,"0"0"-839"0"0,0 0-180 0 0,0 0 138 0 0,0 0 129 0 0,0 0-36 0 0,0 0-227 0 0,0 0-325 0 0,0 0-303 0 0,0 0-199 0 0,0 0-122 0 0,0 0-89 0 0,0 0-74 0 0,3-6-62 0 0,10-19-46 0 0,-9 19-23 0 0,-25 157 1846 0 0,-2 191-2648 0 0,54-349-9684 0 0,-22-7 926 0 0,-7 10 4132 0 0</inkml:trace>
  <inkml:trace contextRef="#ctx0" brushRef="#br0" timeOffset="670.151">274 520 8306 0 0,'0'0'2006'0'0,"0"0"-430"0"0,0 0-216 0 0,0 0 70 0 0,0 0 93 0 0,0 0-22 0 0,0 0-154 0 0,0 0-206 0 0,0 0-213 0 0,0 0-156 0 0,0 0-148 0 0,0 0-110 0 0,34 4-72 0 0,106 12-74 0 0,-49-23 113 0 0,-73 1-376 0 0,225-59 439 0 0,-128 30-4029 0 0,-114 34 2482 0 0,-2-1-10336 0 0,-1 2 2198 0 0</inkml:trace>
  <inkml:trace contextRef="#ctx0" brushRef="#br0" timeOffset="1053.135">504 674 10050 0 0,'0'0'1439'0'0,"0"0"-408"0"0,0 0-119 0 0,0 0 232 0 0,0 0 203 0 0,0 0 12 0 0,0 0-154 0 0,0 0-275 0 0,0 0-211 0 0,0 0-133 0 0,0 0-106 0 0,0 0-71 0 0,-4 15-51 0 0,-14 44-33 0 0,-9 0 437 0 0,5 15-113 0 0,22-71-618 0 0,0-1-1 0 0,0 0 0 0 0,0 0 1 0 0,1 1-1 0 0,-1-1 1 0 0,1 0-1 0 0,-1 0 1 0 0,1 0-1 0 0,0 0 1 0 0,0 0-1 0 0,0 0 0 0 0,0 0 1 0 0,1 0-1 0 0,-1 0 1 0 0,0 0-1 0 0,1-1 1 0 0,-1 1-1 0 0,1 0 1 0 0,0-1-1 0 0,-1 1 1 0 0,1-1-1 0 0,0 0 0 0 0,0 0 1 0 0,0 1-1 0 0,0-1 1 0 0,0-1-1 0 0,0 1 1 0 0,0 0-1 0 0,0 0 1 0 0,0-1-1 0 0,1 1 1 0 0,-1-1-1 0 0,0 0 0 0 0,0 1 1 0 0,1-1-1 0 0,-1 0 1 0 0,0 0-1 0 0,2-1-30 0 0,89-15 362 0 0,-27-25-3940 0 0,-50 22-1922 0 0,-1-5-4389 0 0,-10 16 3632 0 0</inkml:trace>
  <inkml:trace contextRef="#ctx0" brushRef="#br0" timeOffset="1281.36">784 627 6249 0 0,'0'0'1875'0'0,"0"0"-192"0"0,0 0 62 0 0,0 0 139 0 0,0 0 1 0 0,0 0-186 0 0,0 0-271 0 0,0 0-249 0 0,0 0-171 0 0,0 0-146 0 0,-19 32-128 0 0,-58 103-127 0 0,13 3 676 0 0,16 31-1256 0 0,43-95-8782 0 0,19-72-4681 0 0,-12-3 12625 0 0,2 0-335 0 0</inkml:trace>
  <inkml:trace contextRef="#ctx0" brushRef="#br0" timeOffset="1668.173">994 200 0 0 0,'0'0'661'0'0,"0"0"1352"0"0,0 0 542 0 0,0 0 112 0 0,0 0-105 0 0,0 0-296 0 0,0 0-340 0 0,0 0-366 0 0,0 0-298 0 0,0 0-229 0 0,0 0-203 0 0,0 0-179 0 0,0-13-153 0 0,-1 2-296 0 0,1-18-180 0 0,6 31 1379 0 0,15 72-332 0 0,-3 1 0 0 0,-3 1 0 0 0,2 38-1069 0 0,-6-36 211 0 0,-6-52-173 0 0,0-1 1 0 0,-2 1-1 0 0,-1 0 1 0 0,-1 0 0 0 0,-2 0-1 0 0,0 0 1 0 0,-2-1-1 0 0,0 1 1 0 0,-2 0-1 0 0,-1-1 1 0 0,-7 18-39 0 0,4-22-71 0 0,-1 1-1 0 0,-1-2 1 0 0,-1 0-1 0 0,-1 0 1 0 0,-1-1 0 0 0,-1 0-1 0 0,0-1 1 0 0,-14 11 71 0 0,-6 10-925 0 0,-3 1-2418 0 0,10-17-5245 0 0,20-19 353 0 0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2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53 324 14075 0 0,'0'0'3226'0'0,"0"0"-1640"0"0,0 0-691 0 0,0 0-34 0 0,0 0 27 0 0,0 0-61 0 0,0 0-173 0 0,0 0-220 0 0,0 0-144 0 0,0 0-80 0 0,0 0-20 0 0,0 0 3 0 0,1 27-22 0 0,4 85-46 0 0,0 179 357 0 0,-4-287-450 0 0,-1 0 0 0 0,1 1 0 0 0,-1-1 0 0 0,0 0 0 0 0,-1 1 0 0 0,1-1 0 0 0,-1 0 0 0 0,0 1 0 0 0,0-1 0 0 0,0 0 0 0 0,-1 0 0 0 0,1 0 0 0 0,-1 0 0 0 0,0 0 0 0 0,0 0 0 0 0,0-1 0 0 0,-1 1 0 0 0,1-1 0 0 0,-1 1 0 0 0,0-1 0 0 0,0 0 0 0 0,-3 3-32 0 0,4-7 30 0 0,0 0 1 0 0,1 0-1 0 0,-1 0 0 0 0,0 0 0 0 0,0-1 1 0 0,1 1-1 0 0,-1 0 0 0 0,1-1 1 0 0,-1 1-1 0 0,1-1 0 0 0,-1 1 1 0 0,1-1-1 0 0,0 0 0 0 0,0 1 1 0 0,0-1-1 0 0,0 0 0 0 0,0 0 1 0 0,0 0-1 0 0,0 0 0 0 0,1 0 1 0 0,-1 0-1 0 0,1 0 0 0 0,0 0 1 0 0,-1 0-1 0 0,1 0 0 0 0,0 0 1 0 0,0 0-1 0 0,0-1 0 0 0,0 1 1 0 0,1 0-1 0 0,-1 0 0 0 0,0 0 1 0 0,1 0-1 0 0,0 0 0 0 0,-1 0 1 0 0,1 0-1 0 0,0 0-30 0 0,-1-6 63 0 0,4-19-42 0 0,1 0-1 0 0,1 0 0 0 0,2 1 0 0 0,0 0 0 0 0,2 0 0 0 0,0 1 0 0 0,2 0 0 0 0,1 1 0 0 0,1 0 1 0 0,1 1-1 0 0,1 1 0 0 0,17-19-20 0 0,-5 4 30 0 0,1 2 1 0 0,2 1 0 0 0,1 2 0 0 0,1 0-1 0 0,2 3 1 0 0,1 1 0 0 0,21-12-31 0 0,-54 38 12 0 0,1-1 1 0 0,0 0-1 0 0,0 1 1 0 0,1 0-1 0 0,-1 0 1 0 0,0 1-1 0 0,1-1 1 0 0,-1 1-1 0 0,1 0 1 0 0,0 0-1 0 0,-1 0 1 0 0,1 0-1 0 0,0 1 1 0 0,-1 0-1 0 0,1 0 1 0 0,4 1-13 0 0,-6 1 12 0 0,-1 1 1 0 0,1 0 0 0 0,-1 0-1 0 0,0-1 1 0 0,0 1 0 0 0,0 1-1 0 0,0-1 1 0 0,0 0 0 0 0,-1 0 0 0 0,1 1-1 0 0,-1-1 1 0 0,0 1 0 0 0,0-1-1 0 0,0 1 1 0 0,-1-1 0 0 0,1 1-1 0 0,-1 0 1 0 0,0-1 0 0 0,0 1 0 0 0,0 0-1 0 0,-1 0-12 0 0,1 16 63 0 0,-2 1 0 0 0,0-1-1 0 0,-2 1 1 0 0,0-1-1 0 0,-1 0 1 0 0,-1-1 0 0 0,-1 1-1 0 0,0-1 1 0 0,-2 0-1 0 0,0-1 1 0 0,-1 0 0 0 0,-1 0-1 0 0,0-1 1 0 0,-2-1-1 0 0,0 0 1 0 0,0-1 0 0 0,-4 2-63 0 0,11-11-37 0 0,1-1 1 0 0,-2 0 0 0 0,1-1 0 0 0,0 1 0 0 0,-1-1-1 0 0,0-1 1 0 0,0 1 0 0 0,0-1 0 0 0,0 0 0 0 0,-1-1-1 0 0,1 0 1 0 0,-1 0 0 0 0,1 0 0 0 0,-1-1 0 0 0,0 0-1 0 0,1-1 1 0 0,-1 0 0 0 0,0 0 0 0 0,0 0 0 0 0,1-1-1 0 0,-4-1 37 0 0,7 1-159 0 0,1-1 0 0 0,-1 1-1 0 0,1-1 1 0 0,0 0 0 0 0,-1 0 0 0 0,1 0-1 0 0,0 0 1 0 0,1 0 0 0 0,-1-1-1 0 0,0 1 1 0 0,0-1 0 0 0,1 0-1 0 0,0 0 1 0 0,0 0 0 0 0,0 0 0 0 0,0 0-1 0 0,0 0 1 0 0,0-1 0 0 0,1 1-1 0 0,-1-1 1 0 0,1 1 0 0 0,0-1 0 0 0,0 1-1 0 0,1-1 1 0 0,-1 0 0 0 0,1 1-1 0 0,0-1 1 0 0,-1 0 0 0 0,2-2 159 0 0,-1-1-737 0 0,0 0 1 0 0,0 1-1 0 0,1-1 0 0 0,0 0 1 0 0,0 1-1 0 0,1-1 1 0 0,0 1-1 0 0,0 0 1 0 0,0-1-1 0 0,1 1 0 0 0,0 0 1 0 0,0 0-1 0 0,1 1 1 0 0,0-1-1 0 0,0 1 1 0 0,1-2 736 0 0,17-14-8625 0 0,-13 16 5431 0 0</inkml:trace>
  <inkml:trace contextRef="#ctx0" brushRef="#br0" timeOffset="470.113">401 438 0 0 0,'0'0'347'0'0,"0"0"1377"0"0,0 0 471 0 0,0 0 188 0 0,0 0 22 0 0,0 0-107 0 0,0 0-167 0 0,0 0-225 0 0,0 0-230 0 0,0 0-206 0 0,0 0-181 0 0,0 0-163 0 0,32 8-143 0 0,98 23-140 0 0,-61-36 275 0 0,-59 0-887 0 0,10-3-47 0 0,0-1 0 0 0,-1-1 1 0 0,0-1-1 0 0,0-1 0 0 0,-1 0 0 0 0,-1-1 0 0 0,0-1 0 0 0,0 0 0 0 0,-2-2 0 0 0,0 0 1 0 0,-1 0-1 0 0,0-1 0 0 0,-1-1 0 0 0,-1-1 0 0 0,-1 1 0 0 0,3-9-184 0 0,-13 23 11 0 0,1 0 0 0 0,-1 0 0 0 0,0 0 0 0 0,0 0 0 0 0,0 0 0 0 0,-1 0 0 0 0,0 0 0 0 0,1 0 0 0 0,-1 0 0 0 0,-1 0 0 0 0,1 0 0 0 0,-1 0 0 0 0,1 0 0 0 0,-1 0 0 0 0,0 0-1 0 0,0 0 1 0 0,-2-3-11 0 0,-39-20-195 0 0,35 26 163 0 0,1 0-1 0 0,0 1 1 0 0,-1 0 0 0 0,1 0 0 0 0,-1 0-1 0 0,1 1 1 0 0,0 0 0 0 0,-1 0 0 0 0,1 1 0 0 0,0 0-1 0 0,0 0 1 0 0,0 0 0 0 0,0 1 0 0 0,0 0 0 0 0,1 0-1 0 0,-1 0 1 0 0,1 1 0 0 0,0-1 0 0 0,-1 2 32 0 0,3-4-11 0 0,0 1 1 0 0,-1 1 0 0 0,1-1 0 0 0,0 0 0 0 0,0 1-1 0 0,0-1 1 0 0,1 1 0 0 0,-1 0 0 0 0,0 0 0 0 0,1 0 0 0 0,0 0-1 0 0,0 1 1 0 0,0-1 0 0 0,0 1 0 0 0,1-1 0 0 0,-1 1-1 0 0,1-1 1 0 0,0 1 0 0 0,0 0 0 0 0,0 0 0 0 0,0 0-1 0 0,1 0 1 0 0,0-1 0 0 0,-1 1 0 0 0,1 0 0 0 0,1 0-1 0 0,-1 0 1 0 0,1 1 10 0 0,3-1 13 0 0,0-1 0 0 0,0-1 0 0 0,0 1 0 0 0,0 0-1 0 0,1-1 1 0 0,-1 0 0 0 0,1 0 0 0 0,0 0 0 0 0,0-1 0 0 0,-1 0-1 0 0,1 0 1 0 0,0 0 0 0 0,0 0 0 0 0,0-1 0 0 0,0 1 0 0 0,0-1-1 0 0,0-1 1 0 0,0 1 0 0 0,5-2-13 0 0,3 2 31 0 0,89-11 189 0 0,-2 0 140 0 0,-98 12-353 0 0,-1 1 0 0 0,1-1 0 0 0,-1 1 0 0 0,1 0 1 0 0,-1-1-1 0 0,0 1 0 0 0,0 0 0 0 0,0 0 0 0 0,0 0 0 0 0,0 0 0 0 0,0 0 0 0 0,0 0 0 0 0,-1 0 0 0 0,1 0 0 0 0,-1 0 1 0 0,1 0-1 0 0,-1 0 0 0 0,0 0 0 0 0,0 0 0 0 0,0 0 0 0 0,0 1 0 0 0,0-1 0 0 0,0 0 0 0 0,-1 0 0 0 0,1 0 0 0 0,-1 0 1 0 0,0 1-8 0 0,1 2 21 0 0,-26 63 212 0 0,23-64-293 0 0,0 1 1 0 0,0 0 0 0 0,0 0-1 0 0,1 1 1 0 0,-1-1 0 0 0,1 0-1 0 0,1 1 1 0 0,-1-1-1 0 0,1 1 1 0 0,0 0 0 0 0,0-1-1 0 0,1 1 1 0 0,-1 0 0 0 0,1-1-1 0 0,1 1 1 0 0,-1 1 59 0 0,2-6-310 0 0,0 0 1 0 0,0 0-1 0 0,1 0 1 0 0,-1 0-1 0 0,0 0 0 0 0,0 0 1 0 0,1-1-1 0 0,-1 1 0 0 0,0-1 1 0 0,1 0-1 0 0,-1 0 1 0 0,0 0-1 0 0,1 0 0 0 0,-1 0 1 0 0,0 0-1 0 0,1-1 0 0 0,-1 1 1 0 0,0-1-1 0 0,1 1 1 0 0,-1-1-1 0 0,0 0 0 0 0,0 0 1 0 0,0 0-1 0 0,1 0 310 0 0,21-10-10030 0 0,-17 6 976 0 0</inkml:trace>
  <inkml:trace contextRef="#ctx0" brushRef="#br0" timeOffset="904.539">1255 391 4641 0 0,'0'0'1956'0'0,"0"0"-177"0"0,0 0 217 0 0,0 0 144 0 0,0 0-98 0 0,0 0-271 0 0,0 0-315 0 0,0 0-272 0 0,0 0-190 0 0,0 0-131 0 0,0 0-88 0 0,0 0-55 0 0,0 0-41 0 0,9 8-18 0 0,27 24-21 0 0,-35-31-588 0 0,1-1 0 0 0,-1 1 0 0 0,1 0 0 0 0,-1 0 0 0 0,1 0 0 0 0,-1-1 0 0 0,1 1 0 0 0,-1-1 0 0 0,1 1 0 0 0,0-1 0 0 0,-1 0 0 0 0,1 0 0 0 0,0 1 0 0 0,-1-1 0 0 0,1 0 0 0 0,0 0 0 0 0,-1-1 0 0 0,1 1 0 0 0,0 0 1 0 0,-1-1-1 0 0,1 1 0 0 0,0-1 0 0 0,-1 1 0 0 0,1-1 0 0 0,-1 0 0 0 0,1 1 0 0 0,-1-1 0 0 0,1 0 0 0 0,-1 0 0 0 0,0 0 0 0 0,1 0 0 0 0,0-2-52 0 0,8-3 270 0 0,0 1-171 0 0,0-1 0 0 0,-1 1-1 0 0,1-2 1 0 0,-1 0 0 0 0,0 0-1 0 0,-1 0 1 0 0,0-1 0 0 0,0 0-1 0 0,-1-1 1 0 0,0 0 0 0 0,0 0 0 0 0,-1 0-1 0 0,4-9-98 0 0,5-7 96 0 0,-11 20-87 0 0,0 0-1 0 0,-1 0 0 0 0,0 0 1 0 0,0-1-1 0 0,0 1 0 0 0,-1-1 1 0 0,0 0-1 0 0,0 1 0 0 0,0-1 1 0 0,-1 0-1 0 0,0 0 0 0 0,0 0 1 0 0,0 0-1 0 0,-1 0 0 0 0,0 0 1 0 0,0-1-9 0 0,-2 5-17 0 0,-1-1 1 0 0,1 1 0 0 0,-1-1 0 0 0,0 1 0 0 0,1 0-1 0 0,-1 0 1 0 0,0 0 0 0 0,0 1 0 0 0,-1-1 0 0 0,1 1-1 0 0,0-1 1 0 0,0 1 0 0 0,-1 0 0 0 0,1 0-1 0 0,-1 1 1 0 0,1-1 0 0 0,-1 1 0 0 0,1-1 0 0 0,-1 1-1 0 0,1 0 1 0 0,-1 1 0 0 0,1-1 0 0 0,-1 1 0 0 0,1-1-1 0 0,-1 1 1 0 0,-1 1 16 0 0,-7 1-31 0 0,2 1 0 0 0,-1 0 0 0 0,1 1 0 0 0,-1 0 0 0 0,1 1 0 0 0,0 0 0 0 0,1 1 0 0 0,0 0 0 0 0,0 0 0 0 0,0 1 0 0 0,1 0 0 0 0,0 0 0 0 0,-5 8 31 0 0,8-9-48 0 0,0 1-1 0 0,1-1 1 0 0,0 1-1 0 0,0-1 1 0 0,1 1-1 0 0,0 0 1 0 0,0 1-1 0 0,1-1 1 0 0,0 0-1 0 0,0 1 1 0 0,1-1-1 0 0,0 1 1 0 0,0-1-1 0 0,1 1 1 0 0,1 0-1 0 0,-1 1 49 0 0,3-6-70 0 0,0 0-1 0 0,-1 0 0 0 0,1 0 0 0 0,0 0 1 0 0,1-1-1 0 0,-1 1 0 0 0,1-1 0 0 0,-1 0 1 0 0,1 0-1 0 0,0-1 0 0 0,0 1 0 0 0,0-1 1 0 0,1 1-1 0 0,-1-1 0 0 0,1-1 1 0 0,-1 1-1 0 0,1-1 0 0 0,-1 0 0 0 0,1 0 1 0 0,0 0-1 0 0,0 0 0 0 0,-1-1 0 0 0,1 0 1 0 0,0 0-1 0 0,0 0 0 0 0,0 0 71 0 0,8 0-618 0 0,1 0 0 0 0,-1-1 0 0 0,1 0-1 0 0,-1 0 1 0 0,0-2 0 0 0,0 0 0 0 0,0 0 0 0 0,0-1-1 0 0,2-2 619 0 0,44-21-6070 0 0,-23 6-3276 0 0,-27 13 6021 0 0</inkml:trace>
  <inkml:trace contextRef="#ctx0" brushRef="#br0" timeOffset="1250.621">1743 118 2977 0 0,'0'0'6606'0'0,"0"0"-2585"0"0,0 0-1399 0 0,0 0-663 0 0,0 0-553 0 0,0 0-382 0 0,0 0-222 0 0,0 0-112 0 0,0 0-125 0 0,0 0-95 0 0,0 0-90 0 0,0 0-94 0 0,0 0-52 0 0,-5 20-51 0 0,-16 64-28 0 0,19-4 186 0 0,6-58-242 0 0,34 95 104 0 0,-38-116-194 0 0,0 1 0 0 0,1-1 0 0 0,-1 1 1 0 0,1-1-1 0 0,0 0 0 0 0,-1 0 0 0 0,1 1 0 0 0,0-1 1 0 0,0 0-1 0 0,-1 0 0 0 0,1 0 0 0 0,0 0 0 0 0,0 0 1 0 0,1 0-1 0 0,-1 0 0 0 0,0 0 0 0 0,0 0 1 0 0,0 0-1 0 0,1 0 0 0 0,-1-1 0 0 0,0 1 0 0 0,0-1 1 0 0,1 1-1 0 0,-1-1 0 0 0,1 1 0 0 0,-1-1 0 0 0,1 0 1 0 0,-1 0-1 0 0,0 0 0 0 0,1 1 0 0 0,-1-1 1 0 0,1-1-1 0 0,-1 1 0 0 0,1 0 0 0 0,-1 0 0 0 0,1 0 1 0 0,-1-1-1 0 0,0 1 0 0 0,1-1 0 0 0,-1 1 0 0 0,0-1 1 0 0,1 0-1 0 0,-1 1 0 0 0,0-1 0 0 0,0 0 1 0 0,0 0-1 0 0,1 0 0 0 0,-1 0 0 0 0,0 0 0 0 0,0 0 1 0 0,0 0-1 0 0,-1 0 0 0 0,1-1 0 0 0,0 1 0 0 0,0-1-9 0 0,120-207 1860 0 0,-78 136-1604 0 0,-37 62-2418 0 0,-10 14-2534 0 0,-3 4-5270 0 0,4-3-855 0 0</inkml:trace>
  <inkml:trace contextRef="#ctx0" brushRef="#br0" timeOffset="1503.007">2198 214 16764 0 0,'0'0'1240'0'0,"0"0"-896"0"0,0 0-32 0 0,0 0-64 0 0,0 0-96 0 0,0 0-184 0 0,0 0-240 0 0,0 0-288 0 0,0 0-552 0 0,0 0-841 0 0,0 0-1704 0 0,0 0-1896 0 0,0 0-368 0 0</inkml:trace>
  <inkml:trace contextRef="#ctx0" brushRef="#br0" timeOffset="1736.785">2102 0 14403 0 0,'0'0'3025'0'0,"0"0"-2169"0"0,0 0-336 0 0,0 0-200 0 0,0 0-264 0 0,0 0-344 0 0,0 0-320 0 0,0 0-384 0 0,0 0-825 0 0,0 0-1295 0 0,0 0-2089 0 0,0 0-1961 0 0</inkml:trace>
  <inkml:trace contextRef="#ctx0" brushRef="#br0" timeOffset="1984.533">2367 67 14603 0 0,'0'0'1921'0'0,"0"0"-685"0"0,0 0-237 0 0,0 0-136 0 0,0 0-215 0 0,0 0-224 0 0,0 0-180 0 0,0 0-113 0 0,0 0-65 0 0,-14 32-66 0 0,-41 99-41 0 0,45-68-96 0 0,13-57 108 0 0,-2-2 63 0 0,1-1-1 0 0,0 1 1 0 0,0 0-1 0 0,0 0 0 0 0,0-1 1 0 0,1 1-1 0 0,-1-1 1 0 0,1 0-1 0 0,0 1 0 0 0,0-1 1 0 0,0-1-1 0 0,0 1 1 0 0,0 0-1 0 0,1-1 0 0 0,0 1 1 0 0,-1-1-1 0 0,1 0 1 0 0,0-1-1 0 0,0 1 1 0 0,0-1-1 0 0,0 1 0 0 0,0-1 1 0 0,0 0-1 0 0,0-1 1 0 0,0 1-1 0 0,1-1 0 0 0,-1 1 1 0 0,0-1-1 0 0,0-1 1 0 0,1 1-1 0 0,-1-1 0 0 0,0 1 1 0 0,0-1-1 0 0,0 0 1 0 0,0-1-1 0 0,0 1 0 0 0,0-1 1 0 0,0 1-1 0 0,0-1 1 0 0,0-1-1 0 0,-1 1 0 0 0,1 0 1 0 0,-1-1-1 0 0,2-2-33 0 0,-1 0 129 0 0,-1-1 0 0 0,-1 0-1 0 0,1 0 1 0 0,-1 0 0 0 0,0 0 0 0 0,-1-1-1 0 0,1 1 1 0 0,-1-1 0 0 0,0 1 0 0 0,-1-1-1 0 0,0 1 1 0 0,0-1 0 0 0,0 1-1 0 0,-1-1 1 0 0,0 0-129 0 0,0 2-11 0 0,0 1 0 0 0,0 0 0 0 0,0 0-1 0 0,-1-1 1 0 0,0 1 0 0 0,0 0 0 0 0,0 1 0 0 0,0-1-1 0 0,-1 0 1 0 0,1 1 0 0 0,-1-1 0 0 0,0 1 0 0 0,0 0-1 0 0,0 0 1 0 0,0 0 0 0 0,-1 0 0 0 0,1 0 0 0 0,-1 1 0 0 0,0 0-1 0 0,0 0 1 0 0,0 0 0 0 0,0 0 0 0 0,0 0 0 0 0,0 1-1 0 0,0 0 12 0 0,-42-8-9554 0 0,38 9 3127 0 0,5 3-1641 0 0</inkml:trace>
  <inkml:trace contextRef="#ctx0" brushRef="#br0" timeOffset="2220.512">2607 203 13979 0 0,'0'0'3964'0'0,"0"0"-2304"0"0,0 0-869 0 0,0 0-173 0 0,0 0-125 0 0,0 0-85 0 0,0 0-75 0 0,0 0-84 0 0,0 0-72 0 0,0 0-45 0 0,0 0-46 0 0,0 0-19 0 0,9 18-7 0 0,33 57-3 0 0,-3-45 201 0 0,-32-29-177 0 0,6 1 53 0 0,0-1-1 0 0,0-1 1 0 0,0-1-1 0 0,1 0 1 0 0,-1 0-1 0 0,0-1 1 0 0,-1-1-1 0 0,1 0 1 0 0,0-1-1 0 0,-1 0 1 0 0,1-1-1 0 0,-1 0 1 0 0,-1-1-1 0 0,1-1 1 0 0,-1 0-1 0 0,0 0 1 0 0,-1-1-1 0 0,1 0 1 0 0,-1-1-1 0 0,-1 0 1 0 0,0-1-1 0 0,0 0 1 0 0,-1 0 0 0 0,-1-1-1 0 0,1 0-133 0 0,34-65-363 0 0,-40 39-3954 0 0,-7 29-6624 0 0,4 4-189 0 0</inkml:trace>
  <inkml:trace contextRef="#ctx0" brushRef="#br0" timeOffset="2484.315">3255 11 16396 0 0,'0'0'2172'0'0,"0"0"-690"0"0,0 0-353 0 0,0 0-263 0 0,0 0-202 0 0,0 0-139 0 0,0 0-86 0 0,0 0-107 0 0,0 0-92 0 0,0 0-61 0 0,0 0-67 0 0,0 0-44 0 0,-28 19-48 0 0,-83 55-35 0 0,84-52-18 0 0,30-19 27 0 0,-1-1 0 0 0,1 1 1 0 0,-1-1-1 0 0,1 0 0 0 0,0 0 0 0 0,0 0 1 0 0,0-1-1 0 0,0 1 0 0 0,0 0 1 0 0,0-1-1 0 0,1 0 0 0 0,-1 0 0 0 0,0 0 1 0 0,1 0-1 0 0,-1-1 0 0 0,1 1 0 0 0,-1-1 1 0 0,1 0-1 0 0,-1 0 0 0 0,1 0 6 0 0,10 2-28 0 0,2 1 17 0 0,-8-3 3 0 0,-1 1 1 0 0,1 0-1 0 0,0 0 0 0 0,0 1 0 0 0,-1 0 0 0 0,1 0 0 0 0,-1 1 0 0 0,1 0 0 0 0,-1 1 0 0 0,0-1 0 0 0,0 1 1 0 0,-1 1-1 0 0,1-1 0 0 0,-1 1 0 0 0,4 4 8 0 0,-9-8-19 0 0,1 1-1 0 0,-1 0 1 0 0,1 1 0 0 0,-1-1 0 0 0,1 0 0 0 0,-1 0 0 0 0,0 1-1 0 0,0-1 1 0 0,0 0 0 0 0,-1 1 0 0 0,1-1 0 0 0,-1 1-1 0 0,1-1 1 0 0,-1 1 0 0 0,0-1 0 0 0,0 1 0 0 0,0 0-1 0 0,0-1 1 0 0,0 1 0 0 0,0-1 0 0 0,-1 1 0 0 0,1-1-1 0 0,-1 1 1 0 0,0-1 0 0 0,0 1 0 0 0,0-1 0 0 0,0 0 0 0 0,0 0-1 0 0,0 1 1 0 0,-1-1 0 0 0,1 0 0 0 0,-1 0 0 0 0,0 0-1 0 0,1 0 1 0 0,-2 0 19 0 0,-35 28-2500 0 0,-4-15-3964 0 0,27-11 326 0 0,6 0-2392 0 0</inkml:trace>
  <inkml:trace contextRef="#ctx0" brushRef="#br0" timeOffset="2920.06">2141 276 0 0 0,'0'0'0'0'0,"0"0"0"0"0</inkml:trace>
  <inkml:trace contextRef="#ctx0" brushRef="#br0" timeOffset="3188.316">2141 276 0 0 0,'-6'-32'2497'0'0,"6"31"-692"0"0,0 1-74 0 0,0 0-197 0 0,0 0-162 0 0,0 0-93 0 0,0 0-48 0 0,0 0-23 0 0,0 0-46 0 0,0 0-51 0 0,0 0-59 0 0,0 0-73 0 0,0 0-67 0 0,0 0-62 0 0,0 0-65 0 0,0 0-81 0 0,0 0-64 0 0,0 0-89 0 0,0 0-92 0 0,0 0-55 0 0,-5 19 2435 0 0,-19 88-2961 0 0,24-91-2839 0 0,1-11-1211 0 0,1-1-3337 0 0,0-4-2832 0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0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102 291 8178 0 0,'0'0'1172'0'0,"0"0"-232"0"0,0 0-254 0 0,0 0 38 0 0,0 0 201 0 0,0 0 156 0 0,0 0 102 0 0,0 0-35 0 0,0 0-84 0 0,0 0-92 0 0,0 0-100 0 0,19-8-78 0 0,115-50 538 0 0,-28 7-27 0 0,-1 0-116 0 0,2 5 1 0 0,74-20-1190 0 0,-179 65 9 0 0,-1 0 0 0 0,1-1 0 0 0,0 1 0 0 0,1 0 0 0 0,-1 0 1 0 0,0 1-1 0 0,0-1 0 0 0,0 0 0 0 0,0 1 0 0 0,1-1 1 0 0,-1 1-1 0 0,0 0 0 0 0,1 0 0 0 0,-1 0 0 0 0,0 0 0 0 0,1 0 1 0 0,-1 0-1 0 0,0 1 0 0 0,0-1 0 0 0,1 1 0 0 0,-1 0 0 0 0,0-1 1 0 0,0 1-1 0 0,0 0 0 0 0,0 0 0 0 0,0 0 0 0 0,0 1 0 0 0,0-1 1 0 0,0 0-1 0 0,0 1 0 0 0,-1-1 0 0 0,1 1 0 0 0,-1 0 1 0 0,1-1-1 0 0,-1 1 0 0 0,1 0 0 0 0,-1 0 0 0 0,0 0 0 0 0,0 0 1 0 0,0 0-1 0 0,0 0-9 0 0,6 25 88 0 0,-2-1-1 0 0,0 1 1 0 0,-2 0 0 0 0,-1 0 0 0 0,-1 0 0 0 0,-2 11-88 0 0,2 24 43 0 0,11 151 392 0 0,26 122-435 0 0,-36-322 7 0 0,2 19 33 0 0,1-1-1 0 0,1 0 1 0 0,2-1-1 0 0,1 0 1 0 0,2 0-1 0 0,1 1-39 0 0,4-5 1302 0 0,-30-52-531 0 0,2 9-759 0 0,0 1 0 0 0,-1 0 0 0 0,0 0 0 0 0,-1 2 0 0 0,-1-1 1 0 0,-1 2-1 0 0,0 0 0 0 0,0 1 0 0 0,-2 0 0 0 0,1 2 0 0 0,-1 0 0 0 0,-1 1 1 0 0,0 1-1 0 0,0 0 0 0 0,0 2 0 0 0,-1 0 0 0 0,0 1 0 0 0,0 1 0 0 0,0 1 0 0 0,-6 0-12 0 0,-5 5-16 0 0,0 1-1 0 0,0 1 1 0 0,1 2-1 0 0,0 1 1 0 0,0 1-1 0 0,1 1 1 0 0,0 2-1 0 0,0 1 1 0 0,1 1-1 0 0,1 2 1 0 0,0 0-1 0 0,2 2 1 0 0,-1 1-1 0 0,2 1 1 0 0,0 1-1 0 0,2 1 1 0 0,0 1-1 0 0,-17 23 17 0 0,32-39-165 0 0,1 0-1 0 0,0 0 1 0 0,1 1-1 0 0,-1-1 1 0 0,1 1-1 0 0,0 0 1 0 0,1 1 0 0 0,0-1-1 0 0,0 1 1 0 0,1 0-1 0 0,0 0 1 0 0,0 0-1 0 0,1 0 1 0 0,0 1 0 0 0,0-1-1 0 0,1 0 1 0 0,0 1-1 0 0,0 0 1 0 0,1-1-1 0 0,0 3 166 0 0,32 15-6459 0 0,-6-22-4252 0 0,-14-4 2792 0 0</inkml:trace>
  <inkml:trace contextRef="#ctx0" brushRef="#br0" timeOffset="266.318">304 707 17356 0 0,'0'0'1641'0'0,"0"0"-654"0"0,0 0-340 0 0,0 0 49 0 0,0 0 139 0 0,0 0 77 0 0,0 0-22 0 0,0 0-134 0 0,33-7-164 0 0,110-26-136 0 0,344-89 400 0 0,-336 104-4571 0 0,-140 24 1409 0 0,-6 3-5029 0 0,-3-2-1628 0 0</inkml:trace>
  <inkml:trace contextRef="#ctx0" brushRef="#br0" timeOffset="654.614">1342 836 5281 0 0,'0'0'5265'0'0,"0"0"-2938"0"0,0 0-948 0 0,0 0-44 0 0,0 0 7 0 0,0 0-135 0 0,0 0-202 0 0,0 0-191 0 0,-8 32-186 0 0,-28 101-128 0 0,13-41 955 0 0,11-59 596 0 0,12-32-1692 0 0,0-1 88 0 0,0-12 1157 0 0,0-5-1252 0 0,15-124 816 0 0,-4 106-1091 0 0,1 0 0 0 0,3 0 0 0 0,0 2 0 0 0,2-1 0 0 0,5-4-77 0 0,-7 16 11 0 0,-3 1-11 0 0,1 1 0 0 0,0 1 0 0 0,2 0 0 0 0,1 1 0 0 0,0 0 0 0 0,1 1 1 0 0,17-12-1 0 0,-21 65-7677 0 0,-13-25 2128 0 0,2-3-6140 0 0</inkml:trace>
  <inkml:trace contextRef="#ctx0" brushRef="#br0" timeOffset="1001.763">1797 703 12139 0 0,'0'0'2064'0'0,"0"0"-481"0"0,0 0-256 0 0,0 0-115 0 0,0 0-208 0 0,0 0-227 0 0,0 0-147 0 0,0 0-155 0 0,0 0-147 0 0,0 0-106 0 0,0 0-69 0 0,0 0-29 0 0,0 0-29 0 0,-24 32-9 0 0,-72 99-6 0 0,73-83-6 0 0,22-44-57 0 0,1-1 1 0 0,0 1-1 0 0,0 0 1 0 0,0 0-1 0 0,1 0 1 0 0,-1 0-1 0 0,1-1 1 0 0,0 1 0 0 0,0 0-1 0 0,1-1 1 0 0,-1 1-1 0 0,1 0 1 0 0,-1-1-1 0 0,1 0 1 0 0,0 1-1 0 0,1-1 1 0 0,-1 0-1 0 0,0 0 1 0 0,1 0-1 0 0,0-1 1 0 0,-1 1-1 0 0,1 0 1 0 0,0-1-1 0 0,0 0 1 0 0,1 0-1 0 0,-1 0 1 0 0,0 0 0 0 0,1 0-1 0 0,-1-1 1 0 0,1 1-1 0 0,0-1 1 0 0,-1 0-1 0 0,1 0 1 0 0,0-1-1 0 0,0 1-17 0 0,5-1 104 0 0,0 1-1 0 0,0-2 1 0 0,0 1 0 0 0,0-1-1 0 0,-1 0 1 0 0,1-1-1 0 0,0 0 1 0 0,0-1 0 0 0,-1 0-1 0 0,0 0 1 0 0,1-1-1 0 0,-1 0 1 0 0,0 0-1 0 0,-1-1 1 0 0,1 0 0 0 0,-1 0-1 0 0,0 0 1 0 0,0-1-1 0 0,-1-1 1 0 0,0 1 0 0 0,0-1-1 0 0,0 0 1 0 0,-1 0-1 0 0,0 0 1 0 0,0-1 0 0 0,-1 0-1 0 0,0 0 1 0 0,0 0-1 0 0,-1-1 1 0 0,0 1-1 0 0,-1-1 1 0 0,1 1 0 0 0,-2-1-1 0 0,1 0 1 0 0,-1 0-1 0 0,-1 0 1 0 0,0 0 0 0 0,0 0-1 0 0,0 0 1 0 0,-2-2-104 0 0,1 6-63 0 0,0 1 0 0 0,-1-1 1 0 0,0 1-1 0 0,0 0 0 0 0,0 0 0 0 0,0 0 1 0 0,-1 0-1 0 0,1 0 0 0 0,-1 0 0 0 0,0 1 1 0 0,0-1-1 0 0,0 1 0 0 0,-1 0 1 0 0,1 0-1 0 0,-1 0 0 0 0,-2-1 63 0 0,-45-13-4941 0 0,45 17 3585 0 0,-16 1-7875 0 0,12 2-1367 0 0</inkml:trace>
  <inkml:trace contextRef="#ctx0" brushRef="#br0" timeOffset="1468.331">2060 1057 12651 0 0,'0'0'3546'0'0,"0"0"-1456"0"0,0 0-433 0 0,0 0-24 0 0,0 0-254 0 0,0 0-313 0 0,0 0-215 0 0,0 0-200 0 0,0 0-167 0 0,0 0-146 0 0,0 0-60 0 0,0 0-71 0 0,0 0-64 0 0,10-27 2 0 0,31-84-54 0 0,-40 104-83 0 0,1 1 1 0 0,1-1-1 0 0,-1 1 1 0 0,1 0-1 0 0,0 0 1 0 0,0 0-1 0 0,1 1 1 0 0,-1-1-1 0 0,1 1 0 0 0,1-1 1 0 0,-1 1-1 0 0,1 1 1 0 0,0-1-1 0 0,3-2-8 0 0,9-8 11 0 0,-13 11-25 0 0,0 0-1 0 0,0 0 1 0 0,0 1-1 0 0,0-1 1 0 0,1 1 0 0 0,0 0-1 0 0,-1 0 1 0 0,1 1-1 0 0,0-1 1 0 0,0 1 0 0 0,0 0-1 0 0,1 0 1 0 0,-1 1-1 0 0,0 0 1 0 0,1-1-1 0 0,3 1 15 0 0,-7 35-150 0 0,-15 43 376 0 0,15-76-212 0 0,-1 0 0 0 0,0 0-1 0 0,1 0 1 0 0,-1 0 0 0 0,1 0-1 0 0,-1 0 1 0 0,1 0-1 0 0,0 0 1 0 0,-1-1 0 0 0,1 1-1 0 0,0 0 1 0 0,-1-1-1 0 0,1 0 1 0 0,0 1 0 0 0,0-1-1 0 0,0 0 1 0 0,-1 0 0 0 0,1 0-1 0 0,0 0 1 0 0,0 0-1 0 0,0 0 1 0 0,-1-1 0 0 0,1 1-1 0 0,0-1 1 0 0,0 1-1 0 0,-1-1 1 0 0,1 1 0 0 0,0-1-1 0 0,0-1-13 0 0,147-85 442 0 0,-96 57-413 0 0,-52 29-28 0 0,-1 1 0 0 0,0 0-1 0 0,1 0 1 0 0,-1 0 0 0 0,0-1 0 0 0,1 1 0 0 0,-1 0-1 0 0,0 0 1 0 0,1 0 0 0 0,-1 0 0 0 0,1 0 0 0 0,-1 0-1 0 0,0 0 1 0 0,1 0 0 0 0,-1 0 0 0 0,0 0-1 0 0,1 0 1 0 0,-1 0 0 0 0,0 0 0 0 0,1 0 0 0 0,-1 0-1 0 0,1 0 1 0 0,-1 1 0 0 0,0-1 0 0 0,1 0 0 0 0,-1 0-1 0 0,0 0 1 0 0,0 0 0 0 0,1 1 0 0 0,-1-1 0 0 0,0 0-1 0 0,1 0 1 0 0,-1 1 0 0 0,0-1 0 0 0,0 0 0 0 0,1 0-1 0 0,-1 1 1 0 0,0-1 0 0 0,0 0 0 0 0,0 1 0 0 0,0-1-1 0 0,1 0 1 0 0,-1 1 0 0 0,0-1 0 0 0,0 1-1 0 0,0-1 1 0 0,0 0 0 0 0,0 1 0 0 0,0-1 0 0 0,0 0-1 0 0,0 1 1 0 0,0-1 0 0 0,0 0 0 0 0,0 1 0 0 0,0-1-1 0 0,0 1 1 0 0,0-1 0 0 0,0 0 0 0 0,-1 1 0 0 0,1-1-1 0 0,0 0 1 0 0,0 1-1 0 0,-1 7 34 0 0,1-1-24 0 0,0 1 0 0 0,0-1 1 0 0,0 1-1 0 0,1 0 1 0 0,0-1-1 0 0,1 1 1 0 0,-1-1-1 0 0,1 0 0 0 0,1 0 1 0 0,0 1-1 0 0,2 3-10 0 0,-3-8-171 0 0,0-1-1 0 0,0 1 0 0 0,0-1 1 0 0,0 0-1 0 0,1 0 0 0 0,-1 0 1 0 0,1 0-1 0 0,-1 0 1 0 0,1-1-1 0 0,0 1 0 0 0,-1-1 1 0 0,1 1-1 0 0,0-1 0 0 0,0 0 1 0 0,0 0-1 0 0,0-1 1 0 0,0 1-1 0 0,1 0 0 0 0,-1-1 1 0 0,0 0 171 0 0,18 1-4208 0 0,-15-1 1138 0 0,2 0-6321 0 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0 4881 0 0,'0'0'1890'0'0,"0"0"-367"0"0,0 0-139 0 0,0 0 115 0 0,0 0 115 0 0,0 0-33 0 0,0 0-196 0 0,0 0-236 0 0,0 0-230 0 0,0 0-168 0 0,0 0-124 0 0,0 0-103 0 0,0 0-81 0 0,-25 2-55 0 0,-83 7-7 0 0,33 14 440 0 0,55-13-508 0 0,-111 64 1614 0 0,131-74-1919 0 0,-1 1 1 0 0,1-1 0 0 0,-1 1-1 0 0,0 0 1 0 0,1-1 0 0 0,-1 1-1 0 0,1-1 1 0 0,0 1-1 0 0,-1 0 1 0 0,1-1 0 0 0,-1 1-1 0 0,1 0 1 0 0,0 0-1 0 0,0-1 1 0 0,-1 1 0 0 0,1 0-1 0 0,0 0 1 0 0,0-1 0 0 0,0 1-1 0 0,0 0 1 0 0,0 0-1 0 0,0-1 1 0 0,0 1 0 0 0,0 0-1 0 0,0 0 1 0 0,0-1 0 0 0,0 1-1 0 0,1 0 1 0 0,-1 0-1 0 0,0-1 1 0 0,0 1 0 0 0,1 0-1 0 0,-1 0 1 0 0,1-1 0 0 0,-1 1-1 0 0,0-1 1 0 0,1 1-1 0 0,-1 0 1 0 0,1-1 0 0 0,0 1-1 0 0,-1-1 1 0 0,1 1-1 0 0,-1-1 1 0 0,1 1 0 0 0,0-1-1 0 0,-1 0 1 0 0,1 1 0 0 0,0-1-1 0 0,0 0 1 0 0,-1 1-1 0 0,1-1 1 0 0,0 0 0 0 0,0 0-1 0 0,0 0-8 0 0,41 20 139 0 0,37-1 80 0 0,-63-17-181 0 0,-1 1 1 0 0,1 1-1 0 0,-1 0 1 0 0,0 1-1 0 0,0 1 1 0 0,0 0-1 0 0,9 7-38 0 0,-23-11 31 0 0,1 0 1 0 0,-1 0-1 0 0,0 1 0 0 0,0-1 0 0 0,0 1 1 0 0,-1-1-1 0 0,1 1 0 0 0,0 0 1 0 0,-1-1-1 0 0,0 1 0 0 0,1 0 1 0 0,-1-1-1 0 0,0 1 0 0 0,0-1 0 0 0,-1 1 1 0 0,1 0-1 0 0,-1-1 0 0 0,1 1 1 0 0,-1 0-1 0 0,0-1 0 0 0,0 1 0 0 0,0-1 1 0 0,0 0-1 0 0,0 1 0 0 0,0-1 1 0 0,-1 0-1 0 0,1 0 0 0 0,-1 1 0 0 0,0-1 1 0 0,0-1-1 0 0,0 1 0 0 0,0 0 1 0 0,0 0-1 0 0,0-1 0 0 0,0 1 1 0 0,0-1-1 0 0,-1 1 0 0 0,1-1 0 0 0,0 0 1 0 0,-2 0-32 0 0,1 2-2 0 0,-160 106 74 0 0,22-31-1970 0 0,142-81-4150 0 0,67-52-7344 0 0,-52 47 8316 0 0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11658 0 0,'0'0'3093'0'0,"0"0"-1230"0"0,0 0-544 0 0,0 0-83 0 0,0 0 13 0 0,0 0-41 0 0,0 0-178 0 0,0 0-224 0 0,0 0-220 0 0,0 0-161 0 0,0 0-53 0 0,0 0-32 0 0,0 0 2 0 0,-1 12-21 0 0,-15 234 1404 0 0,17-171-1559 0 0,0-9-90 0 0,-2-1 0 0 0,-2 0 0 0 0,-4 1 0 0 0,-6 19-76 0 0,-4 15-332 0 0,17-100 84 0 0,0 0-131 0 0,0 0-146 0 0,0 0-134 0 0,0 0-101 0 0,3-10-972 0 0,34-44-4774 0 0,-9 15-3500 0 0,-20 25 3110 0 0</inkml:trace>
  <inkml:trace contextRef="#ctx0" brushRef="#br0" timeOffset="244.738">334 417 10554 0 0,'0'0'2179'0'0,"0"0"-614"0"0,0 0-200 0 0,0 0 65 0 0,0 0-6 0 0,0 0-161 0 0,0 0-228 0 0,-17 33-228 0 0,-49 103-222 0 0,39-70 112 0 0,24-22-852 0 0,16-44-5921 0 0,-6-3-1930 0 0,-1-1-661 0 0</inkml:trace>
  <inkml:trace contextRef="#ctx0" brushRef="#br0" timeOffset="481.597">319 71 15443 0 0,'0'0'1601'0'0,"0"0"-969"0"0,0 0-456 0 0,0 0-232 0 0,0 0-288 0 0,0 0-176 0 0,0 0-193 0 0,0 0-383 0 0,0 0-560 0 0,0 0-1329 0 0,0 0-1776 0 0,0 0-960 0 0</inkml:trace>
  <inkml:trace contextRef="#ctx0" brushRef="#br0" timeOffset="921.358">591 351 8610 0 0,'0'0'5064'0'0,"0"0"-2765"0"0,0 0-966 0 0,0 0-126 0 0,0 0-124 0 0,0 0-220 0 0,0 0-241 0 0,-25 33-212 0 0,-76 106-151 0 0,72-76-23 0 0,30-56-195 0 0,1-2-14 0 0,1 0 0 0 0,-1 0-1 0 0,1 0 1 0 0,0 0 0 0 0,0 0-1 0 0,0-1 1 0 0,1 0 0 0 0,0 1-1 0 0,-1-1 1 0 0,1-1 0 0 0,1 1-1 0 0,-1 0 1 0 0,1-1 0 0 0,-1 0-1 0 0,1 0 1 0 0,0-1 0 0 0,0 1-1 0 0,0-1 1 0 0,0 0 0 0 0,1 0 0 0 0,-1-1-1 0 0,1 1 1 0 0,-1-1 0 0 0,1 0-1 0 0,-1-1 1 0 0,1 0 0 0 0,-1 0-1 0 0,1 0 1 0 0,0 0 0 0 0,3-1-27 0 0,10-2 141 0 0,0 0 0 0 0,1-1 0 0 0,-2-1 0 0 0,1-1 1 0 0,0-1-1 0 0,-1 0 0 0 0,-1-1 0 0 0,1-1 0 0 0,-1-1 1 0 0,-1 0-1 0 0,1-2 0 0 0,-2 1 0 0 0,0-2 1 0 0,0 0-1 0 0,-1-1 0 0 0,-1 0 0 0 0,0-1 0 0 0,7-13-141 0 0,4-4 63 0 0,-1-1 0 0 0,-2-1-1 0 0,-1 0 1 0 0,-2-2 0 0 0,-1 0 0 0 0,2-12-63 0 0,-15 39-17 0 0,-1 0 1 0 0,0 0 0 0 0,-1 0 0 0 0,0-1 0 0 0,0 1-1 0 0,-1-1 1 0 0,0 1 0 0 0,0-1 0 0 0,-1 0 0 0 0,-1 1-1 0 0,0-1 1 0 0,0 0 0 0 0,-1 1 0 0 0,-2-10 16 0 0,3 17-6 0 0,-1-1 1 0 0,1 1 0 0 0,-1-1-1 0 0,1 1 1 0 0,-1 0 0 0 0,0 0 0 0 0,0 0-1 0 0,0 0 1 0 0,0 0 0 0 0,-1 0-1 0 0,1 0 1 0 0,0 1 0 0 0,-1-1-1 0 0,1 1 1 0 0,-1-1 0 0 0,0 1-1 0 0,1 0 1 0 0,-1 0 0 0 0,0 0-1 0 0,0 1 1 0 0,0-1 0 0 0,1 1-1 0 0,-1-1 1 0 0,0 1 0 0 0,0 0-1 0 0,0 0 1 0 0,0 0 0 0 0,0 1-1 0 0,0-1 1 0 0,1 1 0 0 0,-1-1-1 0 0,0 1 1 0 0,0 0 0 0 0,-1 1 5 0 0,-87 44-194 0 0,78-36 171 0 0,1 0 0 0 0,0 1 0 0 0,0 0 0 0 0,1 1 0 0 0,0 1 0 0 0,1-1 0 0 0,1 2 0 0 0,0-1 0 0 0,0 1 0 0 0,2 1 0 0 0,0 0 0 0 0,0 0 0 0 0,2 0 0 0 0,-1 0 0 0 0,2 1 0 0 0,0 0 0 0 0,1 0 0 0 0,1 0 0 0 0,0 0 0 0 0,2 1 0 0 0,-1-1 0 0 0,2 0 0 0 0,1 5 23 0 0,2-10-9 0 0,0 0 0 0 0,1-1 0 0 0,1 1 0 0 0,0-1 0 0 0,0 0 0 0 0,1 0 0 0 0,0-1 0 0 0,1 0 0 0 0,0 0 0 0 0,0-1 0 0 0,1 0 0 0 0,0 0 0 0 0,0-1 0 0 0,1-1 0 0 0,0 1 0 0 0,0-1 0 0 0,1-1 0 0 0,-1 0 0 0 0,1-1 0 0 0,0 0 0 0 0,0 0 0 0 0,11 1 9 0 0,7 2 149 0 0,1-1-1 0 0,0-1 0 0 0,0-2 1 0 0,0-1-1 0 0,1-2 1 0 0,-1 0-1 0 0,23-5-148 0 0,-32 3 104 0 0,-1-1 1 0 0,1-1-1 0 0,-1-1 1 0 0,-1-1-1 0 0,1 0 0 0 0,-1-2 1 0 0,0 0-1 0 0,0-1 0 0 0,8-7-104 0 0,-17 11 21 0 0,-1-1-1 0 0,0 0 1 0 0,0-1-1 0 0,-1 0 1 0 0,0 0-1 0 0,0-1 0 0 0,-1 0 1 0 0,0-1-1 0 0,0 1 1 0 0,-1-1-1 0 0,0-1 0 0 0,-1 1 1 0 0,0-1-1 0 0,0 0 1 0 0,-1 0-1 0 0,-1 0 1 0 0,1 0-1 0 0,0-8-20 0 0,-3 15-20 0 0,-1 0 0 0 0,0 0-1 0 0,1 0 1 0 0,-1 1 0 0 0,0-1 0 0 0,0 0 0 0 0,-1 0 0 0 0,1 0-1 0 0,-1 1 1 0 0,1-1 0 0 0,-1 0 0 0 0,0 0 0 0 0,0 1 0 0 0,0-1-1 0 0,0 1 1 0 0,-1-1 0 0 0,1 1 0 0 0,-1-1 0 0 0,1 1-1 0 0,-1 0 1 0 0,0 0 0 0 0,0 0 0 0 0,0 0 0 0 0,0 0 0 0 0,0 0-1 0 0,0 0 1 0 0,-1 1 0 0 0,1-1 0 0 0,0 1 0 0 0,-1 0-1 0 0,1-1 1 0 0,-1 1 0 0 0,0 0 0 0 0,1 1 0 0 0,-1-1 0 0 0,0 0-1 0 0,0 1 1 0 0,0 0 0 0 0,1-1 0 0 0,-1 1 0 0 0,0 0-1 0 0,0 0 1 0 0,0 1 0 0 0,1-1 0 0 0,-4 1 20 0 0,-6 1-31 0 0,-1 0 1 0 0,1 1 0 0 0,0 0-1 0 0,0 1 1 0 0,1 0-1 0 0,-1 1 1 0 0,1 0-1 0 0,0 1 1 0 0,0 0-1 0 0,0 1 1 0 0,1 0-1 0 0,0 1 1 0 0,1 0 0 0 0,-1 0-1 0 0,1 1 1 0 0,1 0-1 0 0,0 1 1 0 0,0 0-1 0 0,1 0 1 0 0,1 1-1 0 0,-1 0 1 0 0,2 0-1 0 0,-1 0 1 0 0,-2 11 30 0 0,6-15-5 0 0,1 0 1 0 0,1 0-1 0 0,-1 1 1 0 0,1-1-1 0 0,0 0 1 0 0,1 0-1 0 0,0 1 1 0 0,0-1-1 0 0,0 0 0 0 0,1 0 1 0 0,0 0-1 0 0,1 0 1 0 0,-1-1-1 0 0,1 1 1 0 0,1 0-1 0 0,-1-1 0 0 0,1 0 1 0 0,0 0-1 0 0,0 0 1 0 0,1 0-1 0 0,0-1 1 0 0,0 0-1 0 0,0 0 0 0 0,1 0 1 0 0,-1-1-1 0 0,1 1 1 0 0,0-1-1 0 0,1-1 1 0 0,-1 1-1 0 0,1-1 0 0 0,-1 0 1 0 0,1-1-1 0 0,2 1 5 0 0,13 7-119 0 0,0-2 0 0 0,1 0 0 0 0,0-2 0 0 0,0-1 0 0 0,0 0 0 0 0,1-2 0 0 0,15 1 119 0 0,30-1-3399 0 0,-1-3-4530 0 0,-46 0-3331 0 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2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53 1360 0 0,'0'0'2302'0'0,"0"0"-671"0"0,0 0-335 0 0,0 0 107 0 0,0 0 242 0 0,0 0 143 0 0,0 0-56 0 0,0 0-242 0 0,0 0-296 0 0,0 0-247 0 0,0 0-159 0 0,0 0-112 0 0,0 0-57 0 0,-4-6-31 0 0,-12-22-9 0 0,-32 12 2157 0 0,37 14-2592 0 0,0 2 0 0 0,-1-1 0 0 0,1 2 0 0 0,-1-1 0 0 0,1 2 0 0 0,-1-1-1 0 0,1 2 1 0 0,0 0 0 0 0,0 0 0 0 0,0 0 0 0 0,0 2 0 0 0,1-1 0 0 0,0 1 0 0 0,-1 1 0 0 0,2 0-1 0 0,-1 0 1 0 0,1 1 0 0 0,-6 6-144 0 0,-5 3 42 0 0,2 2 0 0 0,0 0-1 0 0,2 0 1 0 0,0 2 0 0 0,1 0-1 0 0,0 1 1 0 0,2 0-1 0 0,0 3-41 0 0,6-13 16 0 0,2 1-1 0 0,-1-1 1 0 0,2 1-1 0 0,-1 0 0 0 0,2 0 1 0 0,-1 0-1 0 0,2 0 1 0 0,0 1-1 0 0,0-1 0 0 0,1 1 1 0 0,1 0-1 0 0,0-1 0 0 0,0 1 1 0 0,1 0-1 0 0,2 3-15 0 0,-2-12 22 0 0,1 0-1 0 0,0-1 0 0 0,0 1 1 0 0,0-1-1 0 0,0 1 1 0 0,0-1-1 0 0,1 0 1 0 0,-1 0-1 0 0,1 0 0 0 0,0 0 1 0 0,0-1-1 0 0,0 1 1 0 0,0-1-1 0 0,1 1 0 0 0,-1-1 1 0 0,1 0-1 0 0,-1 0 1 0 0,1-1-1 0 0,0 1 1 0 0,0-1-1 0 0,-1 0 0 0 0,1 0 1 0 0,0 0-1 0 0,0 0 1 0 0,0-1-1 0 0,0 0 0 0 0,0 0 1 0 0,1 0-22 0 0,115-17 806 0 0,-90 0-703 0 0,1-1 0 0 0,-2-2 1 0 0,-1-1-1 0 0,0-1 0 0 0,-2-2 1 0 0,-1 0-1 0 0,0-2 0 0 0,-2 0 1 0 0,-1-2-1 0 0,-2 0 0 0 0,0-2 1 0 0,5-12-104 0 0,-16 28 12 0 0,25-40-16 0 0,-15 99-420 0 0,-1 15 459 0 0,-6-16-34 0 0,2-1 0 0 0,2-1 0 0 0,2 0 0 0 0,7 11-1 0 0,17-10-1201 0 0,-7-39-6389 0 0,-14-19-4692 0 0,-14 8 5158 0 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13827 0 0,'0'0'1658'0'0,"0"0"-566"0"0,0 0-69 0 0,0 0 233 0 0,0 0 118 0 0,0 0-75 0 0,0 0-195 0 0,0 0-205 0 0,0 0-155 0 0,0 0-120 0 0,0 0-132 0 0,34 5-92 0 0,107 15-82 0 0,-18-15 306 0 0,90-5-783 0 0,-162 8-4150 0 0,-48-5 2052 0 0,-4 3-9764 0 0,-2-5 4033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6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 5641 0 0,'0'0'2954'0'0,"0"0"-791"0"0,0 0-305 0 0,0 0-56 0 0,0 0-118 0 0,0 0-238 0 0,0 0-245 0 0,0 0-231 0 0,0 0-221 0 0,0 0-186 0 0,0 0-132 0 0,0 0-91 0 0,0 0-57 0 0,-27 7-10 0 0,-84 24 2 0 0,71-11 224 0 0,37-12-327 0 0,-1 1-147 0 0,0-1 1 0 0,1 2-1 0 0,0-1 1 0 0,1 0-1 0 0,0 0 1 0 0,0 1-1 0 0,1-1 1 0 0,0 1-1 0 0,1 0 1 0 0,0-1-1 0 0,0 1 1 0 0,2 5-26 0 0,-2 9 20 0 0,17 248 60 0 0,-18-232-59 0 0,-1-1 0 0 0,-2 0 0 0 0,-2 0 0 0 0,-1 0-1 0 0,-9 25-20 0 0,8 27 170 0 0,11-89-119 0 0,-1 0 0 0 0,1 0 1 0 0,0 0-1 0 0,-1 0 0 0 0,1-1 0 0 0,0 1 1 0 0,0-1-1 0 0,0 0 0 0 0,0 0 0 0 0,1 0 1 0 0,-1 0-1 0 0,0 0 0 0 0,0-1 0 0 0,1 1 1 0 0,-1-1-1 0 0,0 0 0 0 0,0 0 0 0 0,1 0 1 0 0,-1 0-1 0 0,0-1 0 0 0,1 1 0 0 0,-1-1 1 0 0,0 0-52 0 0,167-54 1103 0 0,-160 52-2335 0 0,16-3 3173 0 0,-17 5-6715 0 0,0 0-6345 0 0,-7 1 37 0 0</inkml:trace>
  <inkml:trace contextRef="#ctx0" brushRef="#br0" timeOffset="2600.556">620 413 3633 0 0,'0'0'1573'0'0,"0"0"-330"0"0,0 0-30 0 0,0 0 244 0 0,0 0 188 0 0,0 0-65 0 0,0 0-240 0 0,0 0-309 0 0,0 0-272 0 0,0 0-164 0 0,0 0-100 0 0,-2 16 942 0 0,-104 240 1460 0 0,103-178-2097 0 0,5-75-690 0 0,1 1 1 0 0,0-1-1 0 0,1 0 1 0 0,-1 0-1 0 0,1 0 1 0 0,-1 0-1 0 0,1-1 1 0 0,0 1-1 0 0,0-1 0 0 0,0 0 1 0 0,0 0-1 0 0,0-1 1 0 0,1 1-1 0 0,-1-1 1 0 0,0 0-1 0 0,1 0 1 0 0,-1 0-1 0 0,1-1 0 0 0,-1 1 1 0 0,1-1-1 0 0,-1 0 1 0 0,1 0-1 0 0,-1-1 1 0 0,1 0-1 0 0,-1 1 1 0 0,1-2-1 0 0,0 1-110 0 0,43-17 457 0 0,-47 18-507 0 0,-1 0-85 0 0,-3-15-5450 0 0,-1 5-4569 0 0,3 9 8385 0 0,0-2-5675 0 0</inkml:trace>
  <inkml:trace contextRef="#ctx0" brushRef="#br0" timeOffset="3049.193">333 372 2737 0 0,'0'0'1399'0'0,"0"0"248"0"0,0 0 348 0 0,0 0 285 0 0,0 0-1 0 0,0 0-316 0 0,0 0-486 0 0,0 0-461 0 0,0 0-277 0 0,0 0-136 0 0,0 0-7 0 0,0 0 37 0 0,0 0 46 0 0,4-3 28 0 0,207-188 4625 0 0,-169 158-4936 0 0,-24 47-358 0 0,69 173 756 0 0,-76-169-1373 0 0,9 11-2885 0 0,-1-13-7968 0 0,-15-12 77 0 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10810 0 0,'0'0'1905'0'0,"0"0"-676"0"0,0 0-130 0 0,0 0 212 0 0,0 0 129 0 0,0 0-46 0 0,0 0-176 0 0,0 0-227 0 0,0 0-222 0 0,0 0-155 0 0,0 0-146 0 0,35 4-124 0 0,108 12-92 0 0,-45-24-13 0 0,-74 1-265 0 0,58-10-1155 0 0,-46 11-2709 0 0,0-2-6042 0 0,-23 5 878 0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6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4089 0 0,'0'0'2342'0'0,"0"0"-422"0"0,0 0-169 0 0,0 0 132 0 0,0 0 79 0 0,0 0-84 0 0,0 0-205 0 0,0 0-248 0 0,0 0-142 0 0,0 0-112 0 0,0 0-50 0 0,0 0-77 0 0,4-30 2472 0 0,6-1-3310 0 0,1 0 0 0 0,2 1 0 0 0,1 0 1 0 0,1 1-1 0 0,2 1 0 0 0,1 0 0 0 0,1 1 0 0 0,7-6-206 0 0,-13 16 12 0 0,1 1-1 0 0,0 1 1 0 0,1 0-1 0 0,1 1 1 0 0,0 1-1 0 0,1 1 0 0 0,14-9-11 0 0,-30 21-6 0 0,0 0 0 0 0,0 0 0 0 0,-1-1-1 0 0,1 1 1 0 0,0 0 0 0 0,0 0-1 0 0,-1 0 1 0 0,1 0 0 0 0,0 0-1 0 0,0 0 1 0 0,0 0 0 0 0,-1 0-1 0 0,1 1 1 0 0,0-1 0 0 0,0 0-1 0 0,-1 0 1 0 0,1 1 0 0 0,0-1-1 0 0,-1 0 1 0 0,1 1 0 0 0,0-1-1 0 0,-1 1 1 0 0,1-1 0 0 0,-1 1-1 0 0,1-1 1 0 0,0 1 0 0 0,-1-1-1 0 0,1 1 1 0 0,-1 0 0 0 0,0-1-1 0 0,1 1 1 0 0,-1 0 0 0 0,1-1-1 0 0,-1 1 1 0 0,0 0 0 0 0,0-1-1 0 0,1 1 1 0 0,-1 0 0 0 0,0 0 0 0 0,0-1-1 0 0,0 1 1 0 0,0 0 0 0 0,0 0-1 0 0,0-1 1 0 0,0 1 0 0 0,0 0-1 0 0,0 0 1 0 0,0 0 0 0 0,-1 0 6 0 0,4 52 37 0 0,-3-47-19 0 0,0-4-17 0 0,-1 1-2 0 0,1-1-1 0 0,0 0 0 0 0,0 1 0 0 0,-1-1 0 0 0,1 0 0 0 0,1 1 0 0 0,-1-1 1 0 0,0 0-1 0 0,1 1 0 0 0,-1-1 0 0 0,1 0 0 0 0,0 1 0 0 0,-1-1 1 0 0,1 0-1 0 0,0 0 0 0 0,0 0 0 0 0,1 0 0 0 0,-1 0 0 0 0,0 0 0 0 0,1 0 1 0 0,-1 0-1 0 0,1 0 0 0 0,0-1 0 0 0,0 1 2 0 0,3-1 6 0 0,1 0 0 0 0,-1-1-1 0 0,1 0 1 0 0,-1 0 0 0 0,1 0 0 0 0,-1 0-1 0 0,1-1 1 0 0,-1 0 0 0 0,1 0-1 0 0,-1-1 1 0 0,0 1 0 0 0,1-1 0 0 0,-1-1-1 0 0,0 1 1 0 0,0 0 0 0 0,0-1 0 0 0,-1 0-1 0 0,1 0 1 0 0,-1-1 0 0 0,0 1 0 0 0,1-1-1 0 0,-2 0 1 0 0,4-4-6 0 0,3 0-3 0 0,126-97 14 0 0,-76 86-150 0 0,-47 63 55 0 0,-12 8 64 0 0,-2-40 20 0 0,0 1 0 0 0,1-1-1 0 0,1 0 1 0 0,0 0-1 0 0,1 0 1 0 0,0 0 0 0 0,1 0-1 0 0,0 0 1 0 0,1-1-1 0 0,2 5 1 0 0,10-3-604 0 0,-1-12-6933 0 0,-15-1 1721 0 0,1-3 879 0 0,0 3-4552 0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8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267 454 2649 0 0,'0'0'1475'0'0,"0"0"-43"0"0,0 0 66 0 0,0 0 186 0 0,0 0 146 0 0,0 0-83 0 0,0 0-232 0 0,0 0-303 0 0,0 0-287 0 0,0 0-215 0 0,0 0-139 0 0,0 0-83 0 0,-32 10-63 0 0,-99 36-27 0 0,128-46-372 0 0,0 1 1 0 0,0 0-1 0 0,-1 0 0 0 0,1 0 1 0 0,0 1-1 0 0,0-1 1 0 0,0 1-1 0 0,0-1 1 0 0,1 1-1 0 0,-1 0 0 0 0,0 0 1 0 0,1 0-1 0 0,-1 1 1 0 0,1-1-1 0 0,0 1 1 0 0,0-1-1 0 0,0 1 1 0 0,0 0-1 0 0,0 0 0 0 0,0 0 1 0 0,1 0-27 0 0,-5 8 115 0 0,0 0-45 0 0,0 0-1 0 0,1 1 1 0 0,0-1-1 0 0,1 1 1 0 0,0 0-1 0 0,1 0 1 0 0,0 0-1 0 0,1 1 0 0 0,0-1 1 0 0,1 1-1 0 0,1-1 1 0 0,0 1-1 0 0,0-1 1 0 0,2 4-70 0 0,-2-13 37 0 0,1 0 0 0 0,0-1 0 0 0,0 1 0 0 0,0 0 0 0 0,0 0 0 0 0,0 0 0 0 0,1-1 0 0 0,-1 1 0 0 0,1-1 0 0 0,0 1 0 0 0,0-1 0 0 0,0 0 0 0 0,0 0 0 0 0,0 0 0 0 0,0 0 0 0 0,0 0 0 0 0,1 0 1 0 0,-1 0-1 0 0,1-1 0 0 0,-1 1 0 0 0,1-1 0 0 0,0 0 0 0 0,-1 0 0 0 0,1 0 0 0 0,0 0 0 0 0,0 0 0 0 0,0 0 0 0 0,0-1 0 0 0,0 0 0 0 0,0 1 0 0 0,0-1 0 0 0,0 0 0 0 0,0 0 0 0 0,0-1 0 0 0,3 0-37 0 0,101-33 1680 0 0,-82 19-1542 0 0,-1-1 0 0 0,0-2 1 0 0,-1 0-1 0 0,-2-2 0 0 0,0 0 0 0 0,0-1 0 0 0,-2-1 0 0 0,-1-1 0 0 0,-1-1 0 0 0,-1 0 0 0 0,-1-1 0 0 0,-1-1 0 0 0,-1 0 1 0 0,-1-1-1 0 0,-2 0 0 0 0,0-1 0 0 0,-2 0 0 0 0,-1 0 0 0 0,-2-1 0 0 0,-1 0 0 0 0,0 0 0 0 0,-3-2-138 0 0,1 22-21 0 0,-1-1 1 0 0,-1 1-1 0 0,0 0 0 0 0,0-1 0 0 0,-1 1 0 0 0,0-1 1 0 0,0 1-1 0 0,-1 0 0 0 0,0-1 0 0 0,-1 1 0 0 0,0 1 0 0 0,-1-1 1 0 0,0 0-1 0 0,0 1 0 0 0,0-1 0 0 0,-1 1 0 0 0,-1 1 1 0 0,1-1-1 0 0,-1 1 0 0 0,-1 0 0 0 0,1 0 0 0 0,-1 0 1 0 0,-4-2 20 0 0,7 7-30 0 0,0 1 0 0 0,0 0 1 0 0,0 0-1 0 0,0 0 1 0 0,0 0-1 0 0,0 0 1 0 0,0 1-1 0 0,0 0 1 0 0,-1 0-1 0 0,1 0 1 0 0,0 0-1 0 0,0 1 1 0 0,0 0-1 0 0,0-1 1 0 0,0 2-1 0 0,0-1 0 0 0,0 0 1 0 0,0 1-1 0 0,0 0 1 0 0,1-1-1 0 0,-1 2 1 0 0,0-1-1 0 0,1 0 1 0 0,0 1-1 0 0,-1-1 1 0 0,1 1-1 0 0,0 0 1 0 0,0 1 29 0 0,-70 95-259 0 0,65-88 239 0 0,1 0 0 0 0,0 1 0 0 0,1 0 0 0 0,1 0 0 0 0,-1 0 0 0 0,2 1 1 0 0,0 0-1 0 0,0 0 0 0 0,1 0 0 0 0,1 0 0 0 0,0 0 0 0 0,1 1 0 0 0,0-1 0 0 0,1 0 0 0 0,1 1 0 0 0,0-1 1 0 0,1 0-1 0 0,0 1 0 0 0,1-1 0 0 0,0 0 0 0 0,1 0 0 0 0,1-1 0 0 0,0 1 0 0 0,1-1 0 0 0,0 0 0 0 0,1-1 0 0 0,5 8 20 0 0,3-4-556 0 0,0 0-1 0 0,1-1 0 0 0,0-1 0 0 0,1-1 0 0 0,0 0 0 0 0,18 8 557 0 0,14 3-4584 0 0,3-2-3757 0 0,-35-14 3858 0 0,-7-3 1118 0 0</inkml:trace>
  <inkml:trace contextRef="#ctx0" brushRef="#br0" timeOffset="503.242">648 767 3601 0 0,'0'0'2778'0'0,"0"0"-266"0"0,0 0-129 0 0,0 0-99 0 0,0 0-277 0 0,0 0-315 0 0,0 0-249 0 0,0 0-171 0 0,0 0-186 0 0,0 0-202 0 0,0 0-193 0 0,0 0-180 0 0,-1-8-63 0 0,24-69 756 0 0,51-41 22 0 0,34-11-946 0 0,-106 182-452 0 0,-2 42 278 0 0,2-94-93 0 0,-1 1 0 0 0,1 0-1 0 0,0-1 1 0 0,0 0 0 0 0,0 1 0 0 0,0-1-1 0 0,0 0 1 0 0,1 0 0 0 0,-1 0 0 0 0,0-1-1 0 0,0 1 1 0 0,1 0 0 0 0,-1-1 0 0 0,0 1-1 0 0,1-1 1 0 0,-1 0 0 0 0,1 0-1 0 0,-1 0 1 0 0,0 0 0 0 0,1 0 0 0 0,-1-1-1 0 0,1 1 1 0 0,-1-1 0 0 0,0 1 0 0 0,0-1-1 0 0,1 0 1 0 0,-1 0 0 0 0,0 0 0 0 0,0 0-1 0 0,0 0 1 0 0,0-1-13 0 0,140-100 451 0 0,-51 29-394 0 0,-92 73-62 0 0,1 1 0 0 0,0-1 0 0 0,0 1 1 0 0,-1-1-1 0 0,1 0 0 0 0,0 1 0 0 0,0-1 0 0 0,0 1 0 0 0,0-1 0 0 0,0 1 0 0 0,0-1 0 0 0,0 1 0 0 0,0-1 1 0 0,0 1-1 0 0,0-1 0 0 0,0 1 0 0 0,0-1 0 0 0,0 1 0 0 0,0-1 0 0 0,0 1 0 0 0,0-1 0 0 0,0 0 0 0 0,0 1 1 0 0,1-1-1 0 0,-1 1 0 0 0,0-1 0 0 0,0 1 0 0 0,1-1 0 0 0,-1 0 0 0 0,0 1 0 0 0,1-1 0 0 0,-1 0 0 0 0,0 1 1 0 0,1-1-1 0 0,-1 0 0 0 0,0 1 0 0 0,1-1 0 0 0,-1 0 0 0 0,1 0 0 0 0,-1 1 0 0 0,0-1 0 0 0,1 0 0 0 0,-1 0 1 0 0,1 0-1 0 0,-1 0 0 0 0,1 0 0 0 0,-1 0 0 0 0,1 0 0 0 0,-1 1 0 0 0,1-1 0 0 0,-1-1 0 0 0,1 1 0 0 0,-1 0 1 0 0,1 0-1 0 0,-1 0 0 0 0,1 0 0 0 0,-1 0 0 0 0,0 0 0 0 0,1 0 0 0 0,-1-1 0 0 0,1 1 0 0 0,-1 0 0 0 0,1 0 1 0 0,-1-1-1 0 0,0 1 0 0 0,1 0 5 0 0,-2 10 62 0 0,1 7-75 0 0,-1-13-12 0 0,0 0 0 0 0,0 1 0 0 0,1-1 0 0 0,-1 0 0 0 0,1 0 0 0 0,0 1 0 0 0,0-1 0 0 0,1 0 0 0 0,-1 1 0 0 0,1-1 0 0 0,0 0 0 0 0,0 0 0 0 0,0 0 1 0 0,1 1-1 0 0,-1-1 0 0 0,1-1 0 0 0,0 1 0 0 0,0 0 0 0 0,0 0 0 0 0,1-1 0 0 0,-1 1 0 0 0,1-1 0 0 0,0 0 0 0 0,0 0 0 0 0,0 0 0 0 0,1 0 0 0 0,-1 0 0 0 0,1-1 0 0 0,-1 1 0 0 0,1-1 0 0 0,0 0 0 0 0,1 0 25 0 0,66 9-3346 0 0,-48-11-942 0 0,1 0-4752 0 0,-16 0 4845 0 0,-4 0-1002 0 0</inkml:trace>
  <inkml:trace contextRef="#ctx0" brushRef="#br0" timeOffset="799.479">44 977 12427 0 0,'0'0'1400'0'0,"0"0"-338"0"0,0 0 18 0 0,0 0 243 0 0,0 0 89 0 0,0 0-137 0 0,0 0-228 0 0,0 0-184 0 0,0 0-68 0 0,38 0-86 0 0,122 2-81 0 0,-15-15 364 0 0,606-53-636 0 0,-653 62-3142 0 0,-66 4-2192 0 0,0 0-6052 0 0,-23 0 4455 0 0</inkml:trace>
  <inkml:trace contextRef="#ctx0" brushRef="#br0" timeOffset="1412.543">539 1279 10490 0 0,'0'0'2146'0'0,"0"0"-331"0"0,0 0-157 0 0,0 0-125 0 0,0 0-251 0 0,0 0-246 0 0,0 0-210 0 0,0 0-157 0 0,0 0-91 0 0,0 0-74 0 0,0 0-77 0 0,0 0-87 0 0,0 0-48 0 0,-23 5-47 0 0,-73 20-25 0 0,40 8 154 0 0,47-26-347 0 0,0 0 0 0 0,1 1 1 0 0,0 0-1 0 0,0 0 0 0 0,1 1 1 0 0,0 0-1 0 0,0 0 0 0 0,1 1 1 0 0,0 0-1 0 0,1 0 0 0 0,0 1 1 0 0,1-1-1 0 0,0 1 0 0 0,0 0 1 0 0,1 0-1 0 0,1 0 0 0 0,0 0 1 0 0,0 1-1 0 0,1-1 0 0 0,1 11-27 0 0,2-18 16 0 0,1 0-1 0 0,-1-1 0 0 0,1 1 0 0 0,0-1 0 0 0,0 1 1 0 0,1-1-1 0 0,-1 0 0 0 0,1 0 0 0 0,0 0 0 0 0,0-1 1 0 0,0 1-1 0 0,0-1 0 0 0,0 0 0 0 0,0 0 0 0 0,0 0 1 0 0,1-1-1 0 0,-1 0 0 0 0,1 1 0 0 0,-1-2 0 0 0,1 1 1 0 0,0 0-1 0 0,-1-1 0 0 0,1 0 0 0 0,0 0 0 0 0,-1 0 1 0 0,1-1-1 0 0,-1 0 0 0 0,1 1 0 0 0,3-2-15 0 0,8 1 81 0 0,0-1-4 0 0,1-1 0 0 0,-1 0 0 0 0,0-1 0 0 0,0-1 0 0 0,-1-1 0 0 0,1 0 0 0 0,-1-1 0 0 0,-1-1 0 0 0,1 0 0 0 0,-1-1 0 0 0,0-1-77 0 0,3 0 74 0 0,2-2-35 0 0,0-1 1 0 0,-1 0-1 0 0,0-1 0 0 0,-1-1 0 0 0,-1-1 0 0 0,0 0 1 0 0,-1-1-1 0 0,-1-1 0 0 0,-1 0 0 0 0,0-1 0 0 0,-2 0 0 0 0,0-1 1 0 0,-1 0-1 0 0,-1-1 0 0 0,0 0 0 0 0,-1-4-39 0 0,-5 15-29 0 0,0 0-1 0 0,-1-1 0 0 0,0 1 1 0 0,-1-1-1 0 0,0 0 1 0 0,-1 1-1 0 0,0-1 1 0 0,-1 0-1 0 0,0 1 0 0 0,0-1 1 0 0,-1 1-1 0 0,0-1 1 0 0,-1 1-1 0 0,-1 0 0 0 0,1 0 1 0 0,-2 0-1 0 0,-4-8 30 0 0,5 14-22 0 0,0 1-1 0 0,0 0 0 0 0,0 0 0 0 0,0 0 0 0 0,-1 0 1 0 0,1 1-1 0 0,-1 0 0 0 0,0 0 0 0 0,0 0 0 0 0,0 1 1 0 0,0-1-1 0 0,0 1 0 0 0,0 0 0 0 0,0 1 1 0 0,0-1-1 0 0,-1 1 0 0 0,1 0 0 0 0,0 1 0 0 0,0-1 1 0 0,0 1-1 0 0,0 0 0 0 0,0 0 0 0 0,0 0 0 0 0,0 1 1 0 0,0 0-1 0 0,0 0 0 0 0,0 0 0 0 0,1 0 0 0 0,-1 1 1 0 0,1 0-1 0 0,0 0 0 0 0,0 0 0 0 0,0 0 1 0 0,-2 3 22 0 0,-1 0-5 0 0,0 1 0 0 0,0 0 0 0 0,1 1 0 0 0,0-1 0 0 0,0 1 0 0 0,1 1 0 0 0,0-1 0 0 0,0 1 0 0 0,1 0 0 0 0,0 0 0 0 0,0 0 0 0 0,1 0 1 0 0,1 1-1 0 0,0-1 0 0 0,0 1 0 0 0,0 0 0 0 0,1 0 0 0 0,1-1 0 0 0,0 1 0 0 0,0 0 0 0 0,1 0 0 0 0,0 0 0 0 0,1-1 0 0 0,0 1 1 0 0,0-1-1 0 0,1 1 0 0 0,0-1 0 0 0,1 0 0 0 0,0 0 0 0 0,0 0 0 0 0,1 0 0 0 0,1 0 5 0 0,57 72 64 0 0,-55-75-144 0 0,0 0-1 0 0,1 0 0 0 0,0 0 1 0 0,-1-1-1 0 0,2-1 1 0 0,-1 0-1 0 0,1 0 1 0 0,-1 0-1 0 0,1-1 1 0 0,0-1-1 0 0,0 0 0 0 0,4 0 81 0 0,16 1-4004 0 0,2-2-3629 0 0,-24-2 1578 0 0,-3-2-966 0 0</inkml:trace>
  <inkml:trace contextRef="#ctx0" brushRef="#br0" timeOffset="2033.155">1189 1002 10170 0 0,'0'0'2075'0'0,"0"0"-768"0"0,0 0-199 0 0,0 0 145 0 0,0 0 104 0 0,0 0-76 0 0,0 0-236 0 0,0 0-229 0 0,0 0-143 0 0,0 0-60 0 0,0 0-28 0 0,0 0-42 0 0,0 0-32 0 0,15 19 3224 0 0,-29 98-3046 0 0,-95 171-471 0 0,101-219-223 0 0,9-67 5 0 0,0-1-1 0 0,0 1 1 0 0,0-1-1 0 0,0 1 1 0 0,1-1 0 0 0,-1 1-1 0 0,0-1 1 0 0,1 0-1 0 0,-1 0 1 0 0,1 0-1 0 0,0 0 1 0 0,-1 0 0 0 0,1 0-1 0 0,0 0 1 0 0,-1 0-1 0 0,1-1 1 0 0,0 1 0 0 0,0-1-1 0 0,0 1 1 0 0,0-1-1 0 0,0 0 1 0 0,-1 0 0 0 0,1 0-1 0 0,0 0 1 0 0,0 0-1 0 0,0 0 1 0 0,0 0-1 0 0,0-1 1 0 0,0 1 0 0 0,-1 0-1 0 0,2-2 1 0 0,6 2 16 0 0,206-44 274 0 0,-142 26-846 0 0,-62 4-3449 0 0,-16-6-10608 0 0,2 17 5520 0 0</inkml:trace>
  <inkml:trace contextRef="#ctx0" brushRef="#br0" timeOffset="2278.833">937 1326 12667 0 0,'0'0'2498'0'0,"0"0"-1033"0"0,0 0-383 0 0,0 0 154 0 0,0 0 112 0 0,0 0-143 0 0,0 0-305 0 0,0 0-295 0 0,0 0-186 0 0,34-3-91 0 0,111-13-71 0 0,-8-6 188 0 0,-51 11-493 0 0,-7 1-2100 0 0,-29 2-3705 0 0,-31 5-3471 0 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0 664 0 0 0,'0'0'1682'0'0,"0"0"167"0"0,0 0 80 0 0,0 0 122 0 0,0 0 59 0 0,0 0-107 0 0,0 0-212 0 0,0 0-291 0 0,0 0-278 0 0,0 0-222 0 0,0 0-192 0 0,0 0-128 0 0,0 0-100 0 0,4 10 1989 0 0,89 2 164 0 0,154-23-1173 0 0,-216 5-1628 0 0,5-1-1848 0 0,-13 1-5706 0 0,-19 3 951 0 0,-2-1-3119 0 0</inkml:trace>
  <inkml:trace contextRef="#ctx0" brushRef="#br0" timeOffset="898.614">794 229 9274 0 0,'0'0'2056'0'0,"0"0"-165"0"0,0 0-181 0 0,0 0-57 0 0,0 0-116 0 0,0 0-199 0 0,0 0-249 0 0,0 0-268 0 0,0 0-223 0 0,0 0-179 0 0,0 0-152 0 0,0 0-107 0 0,0 0-80 0 0,2 12 97 0 0,61 106 960 0 0,27 102-393 0 0,-90-219-678 0 0,0 0 0 0 0,1 1 1 0 0,-1-1-1 0 0,0 0 1 0 0,1 0-1 0 0,-1 0 0 0 0,1 0 1 0 0,0 0-1 0 0,-1 0 0 0 0,1-1 1 0 0,-1 1-1 0 0,1 0 1 0 0,0 0-1 0 0,0 0 0 0 0,0-1 1 0 0,-1 1-1 0 0,1 0 0 0 0,0-1 1 0 0,0 1-1 0 0,0 0 1 0 0,0-1-1 0 0,0 1 0 0 0,0-1 1 0 0,0 0-1 0 0,0 1 0 0 0,0-1 1 0 0,1 0-1 0 0,-1 0 1 0 0,0 1-1 0 0,0-1 0 0 0,0 0 1 0 0,0 0-1 0 0,0 0 0 0 0,0-1 1 0 0,1 1-67 0 0,97-205 1068 0 0,-61 137-1152 0 0,3 1 0 0 0,2 2 0 0 0,45-49 84 0 0,-62 80-251 0 0,26-9-2330 0 0,-51 42 2253 0 0,0 0-1 0 0,0 1 0 0 0,0 0 0 0 0,1-1 1 0 0,-1 1-1 0 0,0 0 0 0 0,0 0 0 0 0,1-1 1 0 0,-1 1-1 0 0,0 0 0 0 0,0 0 0 0 0,1 0 0 0 0,-1 1 1 0 0,0-1-1 0 0,0 0 0 0 0,1 0 0 0 0,-1 1 1 0 0,0-1-1 0 0,0 1 0 0 0,0-1 0 0 0,0 1 0 0 0,0-1 1 0 0,1 1-1 0 0,-1 0 0 0 0,0-1 0 0 0,0 1 1 0 0,0 0-1 0 0,-1 0 0 0 0,1 0 0 0 0,1 1 329 0 0,6 5-6322 0 0,-2-3-2751 0 0</inkml:trace>
  <inkml:trace contextRef="#ctx0" brushRef="#br0" timeOffset="1248.72">674 704 8106 0 0,'0'0'2366'0'0,"0"0"-477"0"0,0 0-299 0 0,0 0-54 0 0,0 0-113 0 0,0 0-216 0 0,0 0-259 0 0,0 0-189 0 0,0 0-48 0 0,0 0 9 0 0,0 0 7 0 0,0 0-39 0 0,9 5-80 0 0,77 20 871 0 0,198-51 328 0 0,-58-6-2457 0 0,-177 28-4385 0 0,-1 3-4836 0 0,-43 1-1137 0 0</inkml:trace>
  <inkml:trace contextRef="#ctx0" brushRef="#br0" timeOffset="2670.372">1201 576 1384 0 0,'0'0'2310'0'0,"0"0"-495"0"0,0 0-266 0 0,0 0-76 0 0,0 0-41 0 0,0 0-33 0 0,0 0-8 0 0,0 0-8 0 0,0 0-33 0 0,0 0-120 0 0,0 0-177 0 0,0 0-162 0 0,0 0-139 0 0,20-4-96 0 0,62-12-61 0 0,-77 15-486 0 0,0 0 0 0 0,0 0 0 0 0,0-1 0 0 0,0 1 0 0 0,0-1 0 0 0,0 0-1 0 0,0 0 1 0 0,-1-1 0 0 0,1 0 0 0 0,-1 0 0 0 0,0 0 0 0 0,0 0 0 0 0,0 0 0 0 0,0-1 0 0 0,0 0 0 0 0,-1 0-1 0 0,0 0 1 0 0,2-3-109 0 0,2-1 137 0 0,-4 4-68 0 0,-1 1 0 0 0,1-1 0 0 0,-1 0 0 0 0,1 0 0 0 0,-1-1 0 0 0,-1 1 0 0 0,1 0 0 0 0,-1-1 0 0 0,1 1 0 0 0,-1-1 0 0 0,0 0 1 0 0,-1 1-1 0 0,1-1 0 0 0,-1 0 0 0 0,0-3-69 0 0,-2 7-13 0 0,1 0 0 0 0,-1 0 0 0 0,1 0 0 0 0,-1 0 0 0 0,0 0 0 0 0,1 1 0 0 0,-1-1 0 0 0,0 1 1 0 0,1-1-1 0 0,-1 1 0 0 0,0 0 0 0 0,0 0 0 0 0,0 0 0 0 0,1 0 0 0 0,-1 0 0 0 0,0 0 0 0 0,0 0 0 0 0,0 0 1 0 0,1 1-1 0 0,-1-1 0 0 0,0 1 0 0 0,1-1 0 0 0,-1 1 0 0 0,0 0 0 0 0,1 0 0 0 0,-1-1 0 0 0,1 1 0 0 0,-1 1 13 0 0,-7 3 14 0 0,-1 0-1 0 0,2 1 1 0 0,-1 0-1 0 0,0 1 1 0 0,1 0 0 0 0,1 0-1 0 0,-1 1 1 0 0,1 0-1 0 0,0 0 1 0 0,1 1-1 0 0,0 0 1 0 0,0 0-1 0 0,1 0 1 0 0,0 1-1 0 0,1-1 1 0 0,0 1-1 0 0,1 0 1 0 0,0 1-1 0 0,0-1 1 0 0,1 0-1 0 0,-1 7-13 0 0,3-13 26 0 0,0-1-1 0 0,0 0 0 0 0,1 0 1 0 0,-1 0-1 0 0,1 0 0 0 0,-1 0 1 0 0,1 0-1 0 0,0 0 0 0 0,0 0 0 0 0,0 0 1 0 0,0 0-1 0 0,1 0 0 0 0,-1-1 1 0 0,1 1-1 0 0,0 0 0 0 0,0-1 1 0 0,0 0-1 0 0,0 1 0 0 0,0-1 0 0 0,0 0 1 0 0,1 0-1 0 0,-1 0 0 0 0,1 0 1 0 0,-1 0-1 0 0,1-1 0 0 0,0 1 1 0 0,0-1-1 0 0,0 0 0 0 0,0 0 0 0 0,0 0 1 0 0,0 0-1 0 0,0 0 0 0 0,0-1 1 0 0,0 1-1 0 0,1-1-25 0 0,9 1-46 0 0,0 0 0 0 0,0-1 0 0 0,0-1 0 0 0,0 0-1 0 0,0 0 1 0 0,0-1 0 0 0,0-1 0 0 0,-1 0 0 0 0,10-5 46 0 0,63-29-4546 0 0,-66 29 1804 0 0,10-7-6901 0 0,-22 8 2385 0 0</inkml:trace>
  <inkml:trace contextRef="#ctx0" brushRef="#br0" timeOffset="2921.431">1795 469 8530 0 0,'0'0'1952'0'0,"0"0"-297"0"0,0 0-116 0 0,0 0-72 0 0,0 0-208 0 0,0 0-325 0 0,0 0-345 0 0,0 0-273 0 0,0 0-164 0 0,0 0-82 0 0,-21 31-72 0 0,-66 96-48 0 0,64-75-242 0 0,23-45-166 0 0,-2 11-2133 0 0,0-13-1920 0 0,-1-2-3381 0 0,1 0 5225 0 0</inkml:trace>
  <inkml:trace contextRef="#ctx0" brushRef="#br0" timeOffset="3091.018">1622 469 12515 0 0,'0'0'2199'0'0,"0"0"-615"0"0,0 0-440 0 0,0 0-245 0 0,0 0-105 0 0,0 0-54 0 0,0 0-75 0 0,0 0-26 0 0,0 0-57 0 0,0 0-104 0 0,0 0-84 0 0,0 0-78 0 0,14 18-85 0 0,44 55-62 0 0,21-10-21 0 0,-18-26-3055 0 0,-47-31-1826 0 0,0-1-3729 0 0,-7-5 1067 0 0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56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1 299 536 0 0,'0'0'1666'0'0,"0"0"-634"0"0,0 0-88 0 0,0 0 327 0 0,0 0 351 0 0,0 0 168 0 0,0 0-63 0 0,0 0-214 0 0,0 0-259 0 0,0 0-234 0 0,35-5-177 0 0,112-16-147 0 0,159-37 2944 0 0,-209 46-4882 0 0,-97 12 219 0 0,0 14-12780 0 0,-1-13 10317 0 0</inkml:trace>
  <inkml:trace contextRef="#ctx0" brushRef="#br0" timeOffset="282.248">49 428 5249 0 0,'0'0'3445'0'0,"0"0"-1191"0"0,0 0-637 0 0,0 0-158 0 0,0 0-124 0 0,0 0-202 0 0,0 0-223 0 0,0 0-148 0 0,0 0-62 0 0,0 0-25 0 0,0 0-16 0 0,0 0-46 0 0,0 0-85 0 0,14 6-62 0 0,110 32 643 0 0,146-34-153 0 0,-162-18-2525 0 0,-74 1-1874 0 0,-6-4-3699 0 0,-21 10 1690 0 0,-3 2-812 0 0</inkml:trace>
  <inkml:trace contextRef="#ctx0" brushRef="#br0" timeOffset="864.738">209 1 10122 0 0,'0'0'1715'0'0,"0"0"-112"0"0,0 0-100 0 0,0 0 84 0 0,0 0-24 0 0,0 0-247 0 0,0 0-333 0 0,0 0-304 0 0,0 0-232 0 0,0 0-171 0 0,0 0-71 0 0,0 0 18 0 0,0 0 89 0 0,-3 3 99 0 0,2-2-372 0 0,0 0 0 0 0,0 0 0 0 0,1 1-1 0 0,-1-1 1 0 0,1 0 0 0 0,-1 1 0 0 0,1-1 0 0 0,-1 0 0 0 0,1 1 0 0 0,-1-1-1 0 0,1 1 1 0 0,0-1 0 0 0,0 1 0 0 0,0-1 0 0 0,0 0 0 0 0,0 1 0 0 0,0-1 0 0 0,0 1-1 0 0,1-1 1 0 0,-1 1 0 0 0,0-1 0 0 0,1 0 0 0 0,-1 1 0 0 0,1-1 0 0 0,0 0 0 0 0,-1 1-1 0 0,1-1 1 0 0,0 0 0 0 0,0 0 0 0 0,0 0 0 0 0,0 0 0 0 0,0 0 0 0 0,0 0 0 0 0,0 0-1 0 0,0 0 1 0 0,0 0 0 0 0,0 0 0 0 0,0 0 0 0 0,1-1 0 0 0,-1 1 0 0 0,0 0 0 0 0,1-1-1 0 0,-1 1 1 0 0,1-1-39 0 0,2 4 61 0 0,34 24 371 0 0,1-2 0 0 0,1-1-1 0 0,2-2 1 0 0,0-2 0 0 0,1-1 0 0 0,33 9-432 0 0,-11-3 86 0 0,46 36 83 0 0,-110-60-164 0 0,0-1 1 0 0,0 0 0 0 0,-1 1-1 0 0,1-1 1 0 0,0 1-1 0 0,0-1 1 0 0,-1 1 0 0 0,1-1-1 0 0,-1 1 1 0 0,1 0 0 0 0,-1-1-1 0 0,0 1 1 0 0,1 0-1 0 0,-1-1 1 0 0,0 1 0 0 0,0 0-1 0 0,0-1 1 0 0,0 1-1 0 0,-1-1 1 0 0,1 1 0 0 0,0 0-1 0 0,-1-1 1 0 0,1 1-1 0 0,-1 0 1 0 0,1-1 0 0 0,-1 1-1 0 0,0-1 1 0 0,0 0-1 0 0,0 1 1 0 0,0-1 0 0 0,0 1-1 0 0,0-1 1 0 0,0 0-1 0 0,0 0 1 0 0,0 0 0 0 0,-1 0-1 0 0,1 0 1 0 0,0 0-1 0 0,-1 0 1 0 0,1 0 0 0 0,-1 0-1 0 0,1 0 1 0 0,-1-1-1 0 0,1 1 1 0 0,-1-1 0 0 0,1 1-1 0 0,-1-1 1 0 0,0 0-1 0 0,1 0 1 0 0,-2 1-6 0 0,-90 87 116 0 0,-110 107 393 0 0,91-118-198 0 0,107-64-2395 0 0,27-19-1810 0 0,-2-1-777 0 0,-6 1-2112 0 0,0 1-4563 0 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6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853 615 344 0 0,'0'0'1234'0'0,"0"0"-117"0"0,0 0 39 0 0,0 0 217 0 0,0 0 211 0 0,0 0 75 0 0,0 0-115 0 0,0 0-218 0 0,0 0-242 0 0,0 0-214 0 0,0 0-151 0 0,0-2-97 0 0,-37-36 6292 0 0,-26 19-4478 0 0,50 19-2261 0 0,-1-1-53 0 0,1 1 0 0 0,-1 1 0 0 0,0 0 0 0 0,0 1 0 0 0,1 0 0 0 0,-1 1 0 0 0,1 0 0 0 0,-12 5-122 0 0,9 0 16 0 0,1 0-1 0 0,-1 0 1 0 0,1 1-1 0 0,1 1 0 0 0,0 1 1 0 0,1 0-1 0 0,0 1 1 0 0,0 0-1 0 0,1 1 1 0 0,1 0-1 0 0,0 1 0 0 0,1 0 1 0 0,0 1-1 0 0,1 0 1 0 0,1 1-1 0 0,1-1 0 0 0,0 2 1 0 0,1-1-1 0 0,0 1 1 0 0,2 0-1 0 0,0 0 1 0 0,1 0-1 0 0,0 0 0 0 0,1 1 1 0 0,1 2-16 0 0,1-15 9 0 0,-1-1 0 0 0,0 0 0 0 0,1 0 0 0 0,0 1 0 0 0,0-1 0 0 0,0 0 0 0 0,0 0 0 0 0,1 1 0 0 0,0-1 0 0 0,0 0 0 0 0,0 0 0 0 0,0 0 0 0 0,1 0 0 0 0,-1 0 0 0 0,1 0 0 0 0,0 0 0 0 0,0-1 0 0 0,1 1 0 0 0,-1-1 0 0 0,1 1 0 0 0,-1-1 0 0 0,1 0 0 0 0,0 0 0 0 0,0 0 0 0 0,1 0 0 0 0,-1-1 0 0 0,1 1 0 0 0,-1-1 0 0 0,1 0 0 0 0,0 0 0 0 0,0 0 0 0 0,0-1 0 0 0,0 1 1 0 0,3 0-10 0 0,5-2 78 0 0,1 0 0 0 0,-1-1 0 0 0,1 0 0 0 0,-1-1 0 0 0,0 0 0 0 0,1-1 0 0 0,-1-1 0 0 0,0 0 0 0 0,-1 0 1 0 0,1-1-1 0 0,-1 0 0 0 0,0-1 0 0 0,0-1 0 0 0,7-5-78 0 0,134-119 535 0 0,21-86-231 0 0,-167 208-236 0 0,-3 9-117 0 0,-4 21-27 0 0,-1 21 100 0 0,0-31-17 0 0,1 0 1 0 0,1 0-1 0 0,0 0 0 0 0,0 0 0 0 0,1-1 0 0 0,0 1 0 0 0,1 0 0 0 0,0 0 0 0 0,1-1 0 0 0,0 1 0 0 0,2 2-7 0 0,0-4 5 0 0,0 0 0 0 0,1 0-1 0 0,0-1 1 0 0,0 0-1 0 0,0 0 1 0 0,1-1 0 0 0,0 0-1 0 0,1 0 1 0 0,0-1-1 0 0,0 0 1 0 0,0 0 0 0 0,1 0-1 0 0,0-1-4 0 0,1 1-1146 0 0,42 21 3017 0 0,-33-22-6496 0 0,2-3-7019 0 0,-20-2 157 0 0</inkml:trace>
  <inkml:trace contextRef="#ctx0" brushRef="#br0" timeOffset="3784.985">257 85 0 0 0,'0'0'1239'0'0,"0"0"451"0"0,0 0 273 0 0,0 0 80 0 0,0 0-41 0 0,0 0-206 0 0,0 0-221 0 0,0 0-195 0 0,0 0-195 0 0,0 0-169 0 0,0 0-149 0 0,-12-11-105 0 0,-34-34-75 0 0,43 42-496 0 0,0 1 0 0 0,0-1 0 0 0,-1 0 0 0 0,1 1 0 0 0,-1 0 0 0 0,1 0 0 0 0,-1 0 0 0 0,0 0 0 0 0,0 1 0 0 0,1-1 0 0 0,-1 1 0 0 0,0 0 0 0 0,0 0 0 0 0,-1 1 0 0 0,1-1 0 0 0,0 1 0 0 0,0 0 0 0 0,0 0 0 0 0,0 0 0 0 0,0 1 0 0 0,-4 0-191 0 0,-11 0 557 0 0,14 1-509 0 0,0 0-1 0 0,0 1 1 0 0,0 0-1 0 0,0 0 1 0 0,1 0 0 0 0,-1 0-1 0 0,1 1 1 0 0,0 0 0 0 0,0 0-1 0 0,0 0 1 0 0,0 0 0 0 0,1 1-1 0 0,0-1 1 0 0,0 1 0 0 0,0 0-1 0 0,0 0 1 0 0,1 0 0 0 0,0 0-1 0 0,0 0 1 0 0,0 1-1 0 0,1-1 1 0 0,-1 5-48 0 0,1-10 1 0 0,-11 135 570 0 0,13-100-421 0 0,4 44 168 0 0,4 0 1 0 0,4-1-1 0 0,3 0 1 0 0,3-1-1 0 0,12 22-318 0 0,-2 7 216 0 0,-21-78-149 0 0,21 76 272 0 0,-5 1 0 0 0,10 96-339 0 0,-32-52 418 0 0,-3-141-365 0 0,0 0 0 0 0,-1-1 0 0 0,1 1 0 0 0,-1 0 0 0 0,-1-1 0 0 0,1 1 0 0 0,-1-1-1 0 0,-1 0 1 0 0,1 0 0 0 0,-1 0 0 0 0,-1-1 0 0 0,1 1 0 0 0,-1-1 0 0 0,0 0 0 0 0,0 0 0 0 0,-1-1 0 0 0,-4 4-53 0 0,-34 22 363 0 0,42-30-359 0 0,0 1 0 0 0,0-1 0 0 0,0 0 0 0 0,0 1 0 0 0,0-1 0 0 0,0 0 0 0 0,-1 0 0 0 0,1 0 0 0 0,0 0 0 0 0,-1-1 1 0 0,1 1-1 0 0,0-1 0 0 0,-1 1 0 0 0,1-1 0 0 0,-1 0 0 0 0,1 0 0 0 0,-1 0 0 0 0,1 0 0 0 0,0-1 0 0 0,-1 1 0 0 0,1-1 0 0 0,-1 1 0 0 0,1-1 0 0 0,0 0 0 0 0,-1 0 0 0 0,1 0 1 0 0,0 0-1 0 0,0 0 0 0 0,0 0 0 0 0,0-1 0 0 0,0 1 0 0 0,0-1 0 0 0,0 1 0 0 0,0-1 0 0 0,1 0 0 0 0,-1 0 0 0 0,1 1 0 0 0,-1-1 0 0 0,1-1 0 0 0,0 1 0 0 0,-1 0 0 0 0,1 0 0 0 0,0 0 1 0 0,0-1-5 0 0,-17-103-3204 0 0,21 70-1468 0 0,8 3-4770 0 0,-7 25-2196 0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8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319 436 1296 0 0,'0'0'1373'0'0,"0"0"-90"0"0,0 0 102 0 0,0 0 221 0 0,0 0 180 0 0,0 0-49 0 0,0 0-242 0 0,0 0-259 0 0,0 0-254 0 0,0 0-199 0 0,0 0-150 0 0,0 0-99 0 0,0 0-63 0 0,-28-1-23 0 0,-87-2 6 0 0,58 19 363 0 0,47-9-733 0 0,1 1 0 0 0,-1 0 0 0 0,2 1 0 0 0,-1 0 1 0 0,1 1-1 0 0,0 0 0 0 0,1 0 0 0 0,0 0 0 0 0,1 1 0 0 0,0 0 1 0 0,0 0-1 0 0,2 1 0 0 0,-1 0 0 0 0,1 0 0 0 0,1 0 1 0 0,0 0-1 0 0,1 0 0 0 0,0 1 0 0 0,1-1 0 0 0,0 0 0 0 0,1 1 1 0 0,0 0-1 0 0,1-1 0 0 0,2 9-84 0 0,-2-17 40 0 0,0 1 0 0 0,1 0 0 0 0,-1-1-1 0 0,1 0 1 0 0,0 1 0 0 0,0-1 0 0 0,1 0 0 0 0,-1 0-1 0 0,1 0 1 0 0,0 0 0 0 0,0-1 0 0 0,0 1 0 0 0,0-1 0 0 0,0 0-1 0 0,1 1 1 0 0,0-2 0 0 0,0 1 0 0 0,-1 0 0 0 0,2-1 0 0 0,-1 0-1 0 0,0 0 1 0 0,0 0 0 0 0,1 0 0 0 0,-1-1 0 0 0,1 1 0 0 0,-1-1-1 0 0,1 0 1 0 0,0-1 0 0 0,-1 1 0 0 0,1-1 0 0 0,0 0 0 0 0,-1 0-1 0 0,1 0 1 0 0,0-1 0 0 0,-1 0 0 0 0,1 0 0 0 0,0 0 0 0 0,-1 0-1 0 0,1-1 1 0 0,-1 0 0 0 0,0 0 0 0 0,0 0 0 0 0,1 0 0 0 0,-1 0-1 0 0,2-3-39 0 0,23-14 184 0 0,0-1-1 0 0,-1-1 0 0 0,-2-2 0 0 0,0-1 0 0 0,-1 0 0 0 0,-2-2 0 0 0,0-1 0 0 0,-2-1 0 0 0,-1-1 0 0 0,-1 0 1 0 0,-2-2-1 0 0,6-14-183 0 0,-19 38 7 0 0,9-13 5 0 0,-2 0 0 0 0,0-1 1 0 0,-2 0-1 0 0,0-1 0 0 0,-1 0 0 0 0,-1 0 1 0 0,-1 0-1 0 0,-2-1 0 0 0,0 0 0 0 0,-1 0 1 0 0,-1-6-13 0 0,-1 17-3 0 0,-1 1 1 0 0,-1-1 0 0 0,0 0-1 0 0,0 1 1 0 0,-1-1 0 0 0,-1 1-1 0 0,0-1 1 0 0,-1 1 0 0 0,0 0-1 0 0,0 0 1 0 0,-1 1 0 0 0,-5-8 2 0 0,8 16-11 0 0,0 0 1 0 0,0 0 0 0 0,0 0 0 0 0,0 1 0 0 0,-1-1 0 0 0,1 1 0 0 0,-1-1 0 0 0,1 1-1 0 0,-1 0 1 0 0,0 0 0 0 0,0 0 0 0 0,1 0 0 0 0,-1 1 0 0 0,0-1 0 0 0,0 1 0 0 0,0 0 0 0 0,1-1-1 0 0,-1 1 1 0 0,0 0 0 0 0,0 1 0 0 0,0-1 0 0 0,0 0 0 0 0,0 1 0 0 0,1 0 0 0 0,-1 0-1 0 0,0 0 1 0 0,1 0 0 0 0,-1 0 0 0 0,0 0 0 0 0,1 1 0 0 0,-1-1 0 0 0,1 1 0 0 0,0-1 0 0 0,0 1-1 0 0,-1 0 1 0 0,1 0 0 0 0,0 0 0 0 0,1 0 0 0 0,-1 1 0 0 0,0-1 0 0 0,0 0 0 0 0,1 1-1 0 0,0-1 1 0 0,-1 1 0 0 0,1 0 0 0 0,0 1 10 0 0,-15 19 9 0 0,2 0 1 0 0,0 0-1 0 0,2 2 0 0 0,1-1 1 0 0,0 1-1 0 0,2 1 0 0 0,1 0 1 0 0,1 0-1 0 0,2 1 0 0 0,0 0 1 0 0,2 0-1 0 0,1 0 0 0 0,1 0 1 0 0,1 0-1 0 0,1 0 0 0 0,4 19-9 0 0,1-22 21 0 0,0-1 1 0 0,2-1-1 0 0,0 1 0 0 0,1-1 0 0 0,2 0 0 0 0,0-1 0 0 0,1-1 0 0 0,1 1 0 0 0,1-2 0 0 0,1 0 0 0 0,0-1 0 0 0,10 8-21 0 0,8 18-40 0 0,-38-42-7341 0 0,0-11-3766 0 0,5 5 5336 0 0</inkml:trace>
  <inkml:trace contextRef="#ctx0" brushRef="#br0" timeOffset="427.462">939 200 10402 0 0,'0'0'1977'0'0,"0"0"-588"0"0,0 0-288 0 0,0 0 43 0 0,0 0 81 0 0,0 0-35 0 0,0 0-182 0 0,0 0-244 0 0,0 0-150 0 0,0 0-126 0 0,0 0-85 0 0,0 0-46 0 0,-11 19-68 0 0,-52 94 185 0 0,10 57 303 0 0,34 3-641 0 0,20-168-111 0 0,0-1-1 0 0,1 1 0 0 0,-1 0 0 0 0,1 0 1 0 0,0-1-1 0 0,0 1 0 0 0,0-1 0 0 0,1 1 0 0 0,0-1 1 0 0,0 0-1 0 0,0 0 0 0 0,0 0 0 0 0,0 0 1 0 0,1-1-1 0 0,0 0 0 0 0,-1 1 0 0 0,1-1 1 0 0,0 0-1 0 0,1-1 0 0 0,-1 1 0 0 0,1-1 0 0 0,-1 0 1 0 0,1 0-1 0 0,-1 0 0 0 0,1-1 0 0 0,0 0 1 0 0,0 1-1 0 0,0-2 0 0 0,0 1 0 0 0,4 0-24 0 0,3 1 108 0 0,-1-1 1 0 0,1 0-1 0 0,0 0 0 0 0,-1-1 0 0 0,1-1 0 0 0,0 0 0 0 0,0 0 1 0 0,-1-1-1 0 0,8-3-108 0 0,-13 3-50 0 0,31-20-807 0 0,-29-10-5430 0 0,-8 28 5046 0 0,-2-20-11870 0 0,0 20 9218 0 0</inkml:trace>
  <inkml:trace contextRef="#ctx0" brushRef="#br0" timeOffset="661.828">571 506 7274 0 0,'0'0'3046'0'0,"0"0"-998"0"0,0 0-446 0 0,0 0 46 0 0,0 0 28 0 0,0 0-251 0 0,0 0-306 0 0,0 0-242 0 0,0 0-186 0 0,31 4-111 0 0,102 11-107 0 0,153-8 732 0 0,-201-7-2445 0 0,-66 0-3903 0 0,-1 0-4842 0 0,-16 0 2689 0 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0 0 0,'0'0'1151'0'0,"0"0"357"0"0,0 0 19 0 0,0 0 78 0 0,0 0 267 0 0,0 0 103 0 0,0 0-68 0 0,0 0-201 0 0,0 0-286 0 0,0 0-194 0 0,0 0-154 0 0,-5 2-125 0 0,-12 8-329 0 0,15-8 3037 0 0,141 6 195 0 0,167-5-2124 0 0,-192 5-1442 0 0,-113-8-284 0 0,-1 0 2 0 0,0 0-15 0 0,0 0-34 0 0,0 0-14 0 0,0 0-56 0 0,0 0-58 0 0,0 0-58 0 0,0 0-101 0 0,-2-2-613 0 0,-1 1-1 0 0,1-1 1 0 0,0 1-1 0 0,-1 0 0 0 0,1 0 1 0 0,-1 0-1 0 0,0 0 1 0 0,1 0-1 0 0,-1 0 1 0 0,0 1-1 0 0,1-1 1 0 0,-1 1-1 0 0,0 0 1 0 0,0 0-1 0 0,1 0 1 0 0,-1 0-1 0 0,0 0 0 0 0,0 1 1 0 0,1-1-1 0 0,-3 1 948 0 0,-4 2-4853 0 0,-1 1 1586 0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7570 0 0,'0'0'1948'0'0,"0"0"-430"0"0,0 0-205 0 0,0 0 52 0 0,0 0 47 0 0,0 0 10 0 0,0 0-50 0 0,0 0-107 0 0,0 0-116 0 0,0 0-132 0 0,0 0-121 0 0,0 0-87 0 0,0 0-89 0 0,17 7-105 0 0,53 21-61 0 0,18-17 743 0 0,-62-13-1024 0 0,13 2-1448 0 0,52-1 4459 0 0,-27-1-6073 0 0,-32 2-3300 0 0,1 0-4550 0 0,-31 0 1532 0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9 438 2345 0 0,'0'0'2783'0'0,"0"0"-233"0"0,0 0-90 0 0,0 0-94 0 0,0 0-160 0 0,0 0-254 0 0,0 0-401 0 0,0 0-340 0 0,0 0-269 0 0,0 0-225 0 0,0 0-161 0 0,-2-1-128 0 0,-4-9 254 0 0,25 10 395 0 0,-5 0-797 0 0,316-3 1861 0 0,-288 2-3667 0 0,-24 2-2588 0 0,-15 2 464 0 0,-3-3-4856 0 0,0 0 55 0 0</inkml:trace>
  <inkml:trace contextRef="#ctx0" brushRef="#br0" timeOffset="465.01">567 0 10754 0 0,'0'0'1989'0'0,"0"0"-241"0"0,0 0-326 0 0,0 0-186 0 0,0 0-118 0 0,0 0-190 0 0,0 0-237 0 0,0 0-215 0 0,0 0-114 0 0,0 0-7 0 0,0 0 55 0 0,0 0 52 0 0,0 0-18 0 0,5 19-45 0 0,35 132 528 0 0,66 117-167 0 0,-25-96-610 0 0,-80-172-113 0 0,0 0 1 0 0,0 0-1 0 0,-1 0 1 0 0,1 0 0 0 0,0 0-1 0 0,0 0 1 0 0,0 0 0 0 0,0 0-1 0 0,0-1 1 0 0,0 1-1 0 0,-1 0 1 0 0,1-1 0 0 0,0 1-1 0 0,0 0 1 0 0,0-1-1 0 0,-1 1 1 0 0,1-1 0 0 0,0 1-1 0 0,0-1 1 0 0,-1 0 0 0 0,1 1-1 0 0,0-1 1 0 0,-1 0-1 0 0,1 1 1 0 0,-1-1 0 0 0,1 0-1 0 0,-1 0 1 0 0,0 0 0 0 0,1 1-1 0 0,-1-1 1 0 0,0 0-1 0 0,1 0 1 0 0,-1 0 0 0 0,0 0-1 0 0,0 0 1 0 0,0 0-1 0 0,0 0 1 0 0,0 1 0 0 0,0-1-1 0 0,0 0 1 0 0,0 0 0 0 0,0 0-1 0 0,0 0 1 0 0,0 0-1 0 0,0 0 1 0 0,-1 0 0 0 0,1 1-1 0 0,0-1 1 0 0,-1 0-1 0 0,1 0 1 0 0,-1 0-38 0 0,2-6 54 0 0,97-300 472 0 0,-4 113-535 0 0,-63 140-309 0 0,-21 55-5922 0 0,-8 4 6192 0 0,3 28-7758 0 0,-4-22 3026 0 0,0 1-3148 0 0</inkml:trace>
  <inkml:trace contextRef="#ctx0" brushRef="#br0" timeOffset="874.653">1127 530 9626 0 0,'0'0'1591'0'0,"0"0"-81"0"0,0 0 210 0 0,0 0 148 0 0,0 0-211 0 0,0 0-314 0 0,0 0-255 0 0,0 0-194 0 0,0 0-138 0 0,0 0-131 0 0,0 0-103 0 0,0 0-109 0 0,0 0-60 0 0,27-9-34 0 0,82-33-7 0 0,-67 12 266 0 0,-40 29-569 0 0,-1 0 1 0 0,1-1-1 0 0,-1 0 1 0 0,0 1-1 0 0,0-1 0 0 0,0 0 1 0 0,0 1-1 0 0,0-1 1 0 0,0 0-1 0 0,0 0 1 0 0,-1 0-1 0 0,1 0 1 0 0,-1 0-1 0 0,1 0 1 0 0,-1 0-1 0 0,0 0 1 0 0,0 0-1 0 0,0 0 0 0 0,0 0 1 0 0,0 0-1 0 0,0 0 1 0 0,0 0-1 0 0,-1 0 1 0 0,1 0-1 0 0,-1 0 1 0 0,1 0-1 0 0,-1 0 1 0 0,0 0-1 0 0,0 0 0 0 0,0 1 1 0 0,0-1-1 0 0,0 0 1 0 0,0 1-1 0 0,-1-1 1 0 0,1 0-1 0 0,0 1 1 0 0,-1 0-1 0 0,1-1 1 0 0,-1 1-1 0 0,0 0 1 0 0,1 0-1 0 0,-1 0 0 0 0,0 0 1 0 0,0 0-1 0 0,1 0 1 0 0,-1 0-1 0 0,0 0 1 0 0,0 1-1 0 0,0-1 1 0 0,0 1-1 0 0,0 0 1 0 0,0 0-1 0 0,0-1 0 0 0,-2 1-9 0 0,-1 0-54 0 0,-1 0 0 0 0,1 0 0 0 0,-1 1 0 0 0,1-1 0 0 0,0 1 0 0 0,-1 0 0 0 0,1 1 0 0 0,0-1 0 0 0,0 1 0 0 0,0 0-1 0 0,0 1 1 0 0,0-1 0 0 0,0 1 0 0 0,0 0 0 0 0,1 0 0 0 0,0 0 0 0 0,-1 0 0 0 0,1 1 0 0 0,0 0 0 0 0,1 0 0 0 0,-1 0-1 0 0,1 0 1 0 0,0 1 0 0 0,0-1 0 0 0,-1 4 54 0 0,-1-2 0 0 0,1 1 0 0 0,0 0 0 0 0,0 1 0 0 0,1-1-1 0 0,0 1 1 0 0,1-1 0 0 0,-1 1 0 0 0,1 0 0 0 0,1 0 0 0 0,0 0-1 0 0,0 0 1 0 0,0 0 0 0 0,1 0 0 0 0,0 0 0 0 0,1 0 0 0 0,-1 0 0 0 0,2 1 0 0 0,1-4 16 0 0,1 1 0 0 0,0-1 1 0 0,0 0-1 0 0,1 0 1 0 0,-1 0-1 0 0,1-1 1 0 0,0 0-1 0 0,1 0 0 0 0,-1 0 1 0 0,0-1-1 0 0,1 1 1 0 0,0-1-1 0 0,0-1 1 0 0,0 1-1 0 0,0-1 0 0 0,0 0 1 0 0,1 0-1 0 0,-1-1 1 0 0,1 0-1 0 0,-1 0 1 0 0,1 0-1 0 0,-1-1 0 0 0,1 0 1 0 0,-1 0-1 0 0,1-1 1 0 0,-1 0-1 0 0,1 0 1 0 0,5-2-17 0 0,79-36-3096 0 0,-64 19-2193 0 0,-3-1-4950 0 0,-18 17 4072 0 0</inkml:trace>
  <inkml:trace contextRef="#ctx0" brushRef="#br0" timeOffset="1132.293">1624 376 8562 0 0,'0'0'2786'0'0,"0"0"-879"0"0,0 0-280 0 0,0 0 29 0 0,0 0-61 0 0,0 0-208 0 0,0 0-245 0 0,0 0-194 0 0,0 0-157 0 0,0 0-131 0 0,0 0-136 0 0,0 0-127 0 0,0 0-126 0 0,-17 25-91 0 0,-53 78-48 0 0,46-50-12 0 0,23-39-96 0 0,-13 63-1277 0 0,10-65-3190 0 0,1-10-62 0 0,-2-1-3547 0 0,3-1 1596 0 0</inkml:trace>
  <inkml:trace contextRef="#ctx0" brushRef="#br0" timeOffset="1321.317">1431 372 9794 0 0,'0'0'2598'0'0,"0"0"-894"0"0,0 0-546 0 0,0 0-121 0 0,0 0 54 0 0,0 0 19 0 0,0 0-58 0 0,0 0-145 0 0,0 0-151 0 0,0 0-125 0 0,0 0-84 0 0,0 0-44 0 0,12 21-66 0 0,39 65-53 0 0,-47-79-303 0 0,1 0 0 0 0,0-1 0 0 0,0 1 0 0 0,0-1 1 0 0,0 0-1 0 0,1 0 0 0 0,0-1 0 0 0,1 0 0 0 0,-1 0 0 0 0,1 0 0 0 0,0-1 0 0 0,0 0 0 0 0,6 3-81 0 0,16 9 137 0 0,-22-12-265 0 0,46 28 231 0 0,-16-17-4055 0 0,-27-15-1010 0 0,-5 0-2136 0 0,-1 0-1765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51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219 442 12651 0 0,'0'0'1612'0'0,"0"0"-180"0"0,0 0-162 0 0,0 0 16 0 0,0 0-84 0 0,0 0-161 0 0,0 0-158 0 0,0 0-195 0 0,0 0-162 0 0,0 0-103 0 0,0 0-115 0 0,0 0-76 0 0,0 0-65 0 0,-32 20-64 0 0,-96 63-37 0 0,126-82-63 0 0,-1 0 0 0 0,0 0 0 0 0,0 1 0 0 0,1 0 0 0 0,-1-1 0 0 0,1 1 0 0 0,-1 0 0 0 0,1 0 0 0 0,0 0 0 0 0,0 1 0 0 0,0-1 0 0 0,0 0 0 0 0,0 1 0 0 0,0 0 0 0 0,1-1 0 0 0,-1 1 0 0 0,1 0 0 0 0,0 0 0 0 0,0-1 0 0 0,0 1 0 0 0,0 0 0 0 0,0 0 0 0 0,1 2-3 0 0,-2 6 10 0 0,-2 4-1 0 0,1 0-1 0 0,1 0 0 0 0,0 1 1 0 0,1-1-1 0 0,1 1 0 0 0,0-1 1 0 0,1 0-1 0 0,2 7-8 0 0,-3-17-53 0 0,2 0 1 0 0,-1 1-1 0 0,1-1 0 0 0,-1 0 0 0 0,2 0 0 0 0,-1 0 0 0 0,0 0 1 0 0,1 0-1 0 0,0-1 0 0 0,0 1 0 0 0,0-1 0 0 0,1 0 0 0 0,0 0 1 0 0,-1 0-1 0 0,1 0 0 0 0,1-1 0 0 0,-1 1 0 0 0,0-1 0 0 0,1 0 1 0 0,0 0-1 0 0,0-1 0 0 0,0 1 0 0 0,0-1 0 0 0,0 0 1 0 0,1 0 52 0 0,83 4-4685 0 0,-32-19-7211 0 0,-45 9 5761 0 0</inkml:trace>
  <inkml:trace contextRef="#ctx0" brushRef="#br0" timeOffset="318.855">493 486 3649 0 0,'0'0'2210'0'0,"0"0"-590"0"0,0 0-201 0 0,0 0 59 0 0,0 0 54 0 0,0 0-82 0 0,0 0-197 0 0,0 0-211 0 0,0 0-251 0 0,0 0-197 0 0,0 0-134 0 0,0 0-96 0 0,-25 33-46 0 0,-77 102-37 0 0,75-89-13 0 0,27-42-221 0 0,0 0 1 0 0,0 0-1 0 0,1-1 0 0 0,-1 1 0 0 0,1 0 0 0 0,0 0 0 0 0,0-1 0 0 0,0 1 1 0 0,0-1-1 0 0,1 1 0 0 0,0-1 0 0 0,-1 0 0 0 0,1 1 0 0 0,1-1 0 0 0,-1 0 0 0 0,0 0 1 0 0,1 0-1 0 0,-1-1 0 0 0,1 1 0 0 0,0-1 0 0 0,0 1 0 0 0,0-1 0 0 0,0 0 1 0 0,0 0-1 0 0,0 0 0 0 0,1 0 0 0 0,-1-1 0 0 0,1 0 0 0 0,-1 1 0 0 0,1-1 0 0 0,0 0 1 0 0,-1-1-1 0 0,1 1 0 0 0,0-1 0 0 0,2 1-47 0 0,8-1 190 0 0,0 1 0 0 0,-1-2 0 0 0,1 0 1 0 0,0-1-1 0 0,0 0 0 0 0,-1-1 0 0 0,1 0 0 0 0,-1-1 0 0 0,0-1 1 0 0,0 0-1 0 0,-1-1 0 0 0,1 0 0 0 0,-1-1 0 0 0,0 0 0 0 0,-1-1 1 0 0,0 0-1 0 0,0-1 0 0 0,-1 0 0 0 0,0-1 0 0 0,-1 0 0 0 0,1-1 0 0 0,-2 0 1 0 0,0 0-1 0 0,0-1 0 0 0,-1 0 0 0 0,-1 0 0 0 0,0 0 0 0 0,0-1 1 0 0,0-4-191 0 0,-4 14 26 0 0,0-1 1 0 0,0 0-1 0 0,0 0 1 0 0,0 0-1 0 0,-1 0 1 0 0,0 0-1 0 0,1 0 1 0 0,-2 0-1 0 0,1 0 1 0 0,0-1-1 0 0,-1 1 1 0 0,0 0-1 0 0,0-1 1 0 0,0 1-1 0 0,0 0 1 0 0,-1 0-1 0 0,0-1 1 0 0,1 1-1 0 0,-2 0 1 0 0,1 0-1 0 0,0 0 1 0 0,-1 0-1 0 0,0 0 1 0 0,0 0-1 0 0,0 1 1 0 0,0-1-1 0 0,-1 0 1 0 0,1 1-1 0 0,-1 0 1 0 0,0 0-1 0 0,0 0 1 0 0,0 0-1 0 0,-2-1-26 0 0,-2 0-71 0 0,0 1-1 0 0,-1 1 0 0 0,1-1 0 0 0,0 1 0 0 0,-1 1 0 0 0,0-1 0 0 0,1 1 0 0 0,-1 1 1 0 0,0-1-1 0 0,0 1 0 0 0,0 1 0 0 0,1-1 0 0 0,-1 1 0 0 0,0 1 0 0 0,1-1 0 0 0,-1 1 1 0 0,1 1-1 0 0,-1-1 0 0 0,-3 3 72 0 0,-74 59-4927 0 0,66-41 836 0 0,9-7-1810 0 0,3-4-4583 0 0</inkml:trace>
  <inkml:trace contextRef="#ctx0" brushRef="#br0" timeOffset="697.089">1106 413 11426 0 0,'0'0'2458'0'0,"0"0"-760"0"0,0 0-434 0 0,0 0-142 0 0,0 0-146 0 0,0 0-132 0 0,0 0-142 0 0,0 0-154 0 0,0 0-143 0 0,0 0-141 0 0,0 0-105 0 0,0 0-72 0 0,-28 13-61 0 0,-84 42-16 0 0,82-31-3 0 0,31-21-6 0 0,-1 0-11 0 0,0-1 1 0 0,0 1-1 0 0,1 0 1 0 0,-1-1-1 0 0,1 1 1 0 0,0-1-1 0 0,-1 1 1 0 0,1-1-1 0 0,0 0 1 0 0,1 1-1 0 0,-1-1 1 0 0,0 0-1 0 0,1 0 1 0 0,-1 0-1 0 0,1 0 1 0 0,-1 0-1 0 0,1 0 1 0 0,0 0-1 0 0,0 0 1 0 0,0-1-1 0 0,0 1 1 0 0,0-1-1 0 0,0 0 1 0 0,1 1-1 0 0,-1-1 1 0 0,0 0-1 0 0,1 0 0 0 0,-1 0 1 0 0,1-1-1 0 0,-1 1 1 0 0,2 0 9 0 0,3 1 60 0 0,1 0 0 0 0,-1 1 0 0 0,1-1 1 0 0,-1 2-1 0 0,0-1 0 0 0,0 1 0 0 0,0 0 0 0 0,-1 1 0 0 0,1 0 1 0 0,-1 0-1 0 0,0 0 0 0 0,-1 0 0 0 0,1 1 0 0 0,-1 0 0 0 0,0 1 1 0 0,-1-1-1 0 0,1 1 0 0 0,-1-1 0 0 0,-1 1 0 0 0,1 1 0 0 0,-1-1 0 0 0,0 0 1 0 0,-1 1-1 0 0,0-1 0 0 0,0 1 0 0 0,0 0 0 0 0,0 7-60 0 0,-4-10 131 0 0,0 1-1 0 0,-1 0 0 0 0,1-1 1 0 0,-1 0-1 0 0,0 1 1 0 0,0-1-1 0 0,-1 0 0 0 0,1-1 1 0 0,-1 1-1 0 0,0-1 1 0 0,0 1-1 0 0,-1-1 0 0 0,1 0 1 0 0,-1-1-1 0 0,0 1 0 0 0,0-1 1 0 0,-5 2-131 0 0,-112 43 564 0 0,65-44-3447 0 0,54-21-15153 0 0,3 12 12848 0 0</inkml:trace>
  <inkml:trace contextRef="#ctx0" brushRef="#br0" timeOffset="1050.752">1570 284 15203 0 0,'0'0'1375'0'0,"0"0"-340"0"0,0 0-133 0 0,0 0 2 0 0,0 0-56 0 0,0 0-139 0 0,0 0-163 0 0,0 0-166 0 0,-32 30-163 0 0,-98 98-86 0 0,74-58-3 0 0,50-55-111 0 0,2-6-11 0 0,0 0 0 0 0,1 0-1 0 0,0 1 1 0 0,0-1 0 0 0,1 1-1 0 0,0 0 1 0 0,1-1 0 0 0,0 1-1 0 0,0 0 1 0 0,1 0 0 0 0,1 0-1 0 0,-1 0 1 0 0,3 6-6 0 0,-3-12 9 0 0,1 0 0 0 0,0 1 0 0 0,1-1 0 0 0,-1 0 1 0 0,1 0-1 0 0,0 0 0 0 0,0 0 0 0 0,0 0 0 0 0,0 0 0 0 0,1-1 0 0 0,0 1 0 0 0,-1-1 0 0 0,1 1 1 0 0,1-1-1 0 0,-1 0 0 0 0,0 0 0 0 0,1-1 0 0 0,-1 1 0 0 0,1-1 0 0 0,0 1 0 0 0,0-1 0 0 0,0 0 0 0 0,0-1 1 0 0,0 1-1 0 0,0-1 0 0 0,1 0 0 0 0,-1 0 0 0 0,0 0 0 0 0,1 0 0 0 0,2-1-9 0 0,7 0 117 0 0,0-2 0 0 0,-1 0 0 0 0,1-1 0 0 0,-1 0 0 0 0,1-1 1 0 0,-1 0-1 0 0,0-1 0 0 0,-1 0 0 0 0,1-1 0 0 0,-1-1 0 0 0,0 0 0 0 0,-1-1 0 0 0,0 0 0 0 0,0-1 0 0 0,0 0 0 0 0,-1 0 0 0 0,-1-1 0 0 0,0 0 0 0 0,0-1 0 0 0,-1 0 0 0 0,0-1 0 0 0,-1 1 0 0 0,0-2 0 0 0,-1 1 1 0 0,0 0-1 0 0,-1-1 0 0 0,-1 0 0 0 0,0-1 0 0 0,-1 1 0 0 0,0-1 0 0 0,-1 1 0 0 0,0-1 0 0 0,-1 0 0 0 0,-1 1 0 0 0,0-6-117 0 0,-1 13-58 0 0,0 0-1 0 0,-1 1 1 0 0,1-1 0 0 0,-1 1-1 0 0,0 0 1 0 0,-1-1 0 0 0,1 1-1 0 0,-1 0 1 0 0,0 0 0 0 0,0 1-1 0 0,-1-1 1 0 0,1 1 0 0 0,-1-1-1 0 0,0 1 1 0 0,0 0 0 0 0,-1 1-1 0 0,1-1 1 0 0,-1 1 0 0 0,0 0-1 0 0,1 0 1 0 0,-2 0 0 0 0,1 1-1 0 0,0-1 1 0 0,0 1 0 0 0,-1 0-1 0 0,-1 0 60 0 0,0 1-307 0 0,1-1 0 0 0,-1 1 1 0 0,1 0-1 0 0,-1 1 1 0 0,1-1-1 0 0,-1 1 1 0 0,1 1-1 0 0,-1-1 0 0 0,1 1 1 0 0,-1 0-1 0 0,1 1 1 0 0,-1-1-1 0 0,1 1 1 0 0,0 1-1 0 0,0-1 306 0 0,-46 26-5199 0 0,19-6-2761 0 0,17-11 380 0 0</inkml:trace>
  <inkml:trace contextRef="#ctx0" brushRef="#br0" timeOffset="1334.989">1242 619 1520 0 0,'0'0'4676'0'0,"0"0"-1511"0"0,0 0-602 0 0,0 0-280 0 0,0 0-399 0 0,0 0-343 0 0,0 0-270 0 0,0 0-215 0 0,0 0-149 0 0,33-12-132 0 0,100-40-39 0 0,-34 9 1386 0 0,-84 38-1711 0 0,-8 2-278 0 0,0 0-1 0 0,0 0 0 0 0,0 1 1 0 0,0 0-1 0 0,1 1 0 0 0,-1-1 0 0 0,1 1 1 0 0,-1 1-1 0 0,1-1 0 0 0,-1 1 1 0 0,8 2-133 0 0,44 63 201 0 0,-57-62-222 0 0,1-1-1 0 0,0 1 1 0 0,0 0-1 0 0,1-1 1 0 0,-1 1-1 0 0,0-1 1 0 0,1 0 0 0 0,-1 0-1 0 0,1-1 1 0 0,0 1-1 0 0,-1-1 1 0 0,1 0 0 0 0,0 1-1 0 0,0-2 1 0 0,0 1-1 0 0,0 0 1 0 0,0-1-1 0 0,0 0 1 0 0,0 0 0 0 0,0 0-1 0 0,0 0 1 0 0,0-1-1 0 0,0 0 1 0 0,0 1 0 0 0,0-2 21 0 0,61-25-5958 0 0,-46 13 859 0 0,0-1-5258 0 0,-14 11 5739 0 0</inkml:trace>
  <inkml:trace contextRef="#ctx0" brushRef="#br0" timeOffset="1936.61">1655 0 11162 0 0,'0'0'2089'0'0,"0"0"-267"0"0,0 0-259 0 0,0 0-219 0 0,0 0-275 0 0,0 0-298 0 0,0 0-279 0 0,0 0-221 0 0,0 0-158 0 0,0 0-42 0 0,0 0 10 0 0,0 0 22 0 0,0 0 17 0 0,10 4 18 0 0,146 47 1152 0 0,12-6 628 0 0,-163-42-1862 0 0,0 0-1 0 0,-1 1 1 0 0,1 0 0 0 0,-1 0-1 0 0,0 0 1 0 0,0 1 0 0 0,0-1-1 0 0,0 1 1 0 0,-1 0-1 0 0,0 0 1 0 0,0 0 0 0 0,0 1-1 0 0,-1-1 1 0 0,0 1 0 0 0,0-1-1 0 0,0 1 1 0 0,0 0 0 0 0,-1 0-1 0 0,0-1 1 0 0,-1 1-1 0 0,1 0 1 0 0,-1 0 0 0 0,0 0-1 0 0,0 0 1 0 0,-1 0 0 0 0,0 0-1 0 0,0 0 1 0 0,0-1-1 0 0,-2 4-55 0 0,2 22 77 0 0,-19 233 248 0 0,27 55-250 0 0,-12-190 661 0 0,3-127-650 0 0,0 0-1 0 0,-1 0 1 0 0,1-1-1 0 0,0 1 1 0 0,-1-1 0 0 0,1 0-1 0 0,-1 1 1 0 0,1-1-1 0 0,-1 0 1 0 0,1 0-1 0 0,-1-1 1 0 0,0 1-1 0 0,0 0 1 0 0,1-1 0 0 0,-1 0-1 0 0,0 0 1 0 0,0 0-1 0 0,0 0 1 0 0,1 0-1 0 0,-1 0 1 0 0,0-1-1 0 0,0 1 1 0 0,1-1 0 0 0,-1 0-1 0 0,0 0 1 0 0,1 0-1 0 0,-2 0-85 0 0,-28-3 233 0 0,-130 16-82 0 0,85 8-254 0 0,13-3-1216 0 0,21-8-2691 0 0,35-8-2532 0 0,2-1-6036 0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26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308 188 0 0 0,'0'0'169'0'0,"0"0"669"0"0,0 0 287 0 0,0 0 205 0 0,0 0 190 0 0,0 0 41 0 0,0 0-94 0 0,0 0-142 0 0,0 0-154 0 0,0 0-133 0 0,0 0-81 0 0,0 0-83 0 0,-5-14-103 0 0,-14-47-70 0 0,-1 30 1070 0 0,-55-39 2503 0 0,53 59-2864 0 0,21 11-1330 0 0,1 0-35 0 0,0 0-11 0 0,0 0-6 0 0,-1 0-19 0 0,-11 29-28 0 0,-8 104 208 0 0,20-104-121 0 0,15 180 594 0 0,98 197 681 0 0,-103-371-1167 0 0,-2-1 0 0 0,-1 1-1 0 0,-2 1 1 0 0,-2-1 0 0 0,-1 1-1 0 0,-2-1 1 0 0,-1 2-176 0 0,0-30 67 0 0,-1 1-1 0 0,0-1 1 0 0,0 0-1 0 0,-1 1 1 0 0,0-1 0 0 0,0 0-1 0 0,-1 0 1 0 0,0-1 0 0 0,0 1-1 0 0,0-1 1 0 0,-1 0-1 0 0,0 0 1 0 0,0-1 0 0 0,0 1-1 0 0,-1-1 1 0 0,0 0 0 0 0,0 0-1 0 0,0-1 1 0 0,-1 0 0 0 0,1 0-1 0 0,-1 0 1 0 0,0-1-1 0 0,0 0 1 0 0,0-1 0 0 0,-1 1-1 0 0,1-1 1 0 0,-1-1 0 0 0,1 1-1 0 0,-8-1-66 0 0,-66 3 159 0 0,70-7-247 0 0,10 2 42 0 0,-1 1 1 0 0,0 0-1 0 0,1 0 0 0 0,-1-1 1 0 0,0 1-1 0 0,1-1 1 0 0,-1 0-1 0 0,1 1 0 0 0,-1-1 1 0 0,1 0-1 0 0,0 0 0 0 0,-1 0 1 0 0,1 0-1 0 0,0 0 0 0 0,-1 0 1 0 0,1 0-1 0 0,0 0 0 0 0,0-1 1 0 0,0 1-1 0 0,0 0 0 0 0,0-1 1 0 0,0 1-1 0 0,1-1 1 0 0,-1 1-1 0 0,0-1 0 0 0,1 1 1 0 0,-1-1-1 0 0,1 1 0 0 0,-1-1 1 0 0,1 0-1 0 0,0 0 46 0 0,-5-35-3981 0 0,5 25 148 0 0,0 0-3482 0 0,0 7-3827 0 0</inkml:trace>
  <inkml:trace contextRef="#ctx0" brushRef="#br0" timeOffset="2596.477">927 409 0 0 0,'0'0'217'0'0,"0"0"790"0"0,0 0 300 0 0,0 0 194 0 0,0 0 43 0 0,0 0-100 0 0,0 0-73 0 0,0 0-140 0 0,0 0-152 0 0,0 0-104 0 0,0 0-127 0 0,-5-5-121 0 0,-17-22 542 0 0,-25 26 1599 0 0,-24 49-1955 0 0,65-39-872 0 0,0 0 0 0 0,1 1 0 0 0,-1-1 0 0 0,2 1-1 0 0,0 1 1 0 0,0-1 0 0 0,0 0 0 0 0,2 1 0 0 0,-1 0-1 0 0,1 0 1 0 0,1 0 0 0 0,0-1 0 0 0,0 1 0 0 0,1 0 0 0 0,1 0-1 0 0,0 0 1 0 0,0 0 0 0 0,2 5-41 0 0,-3-11 66 0 0,1 0 0 0 0,-1 0 0 0 0,1 1 0 0 0,1-1 0 0 0,-1-1 0 0 0,1 1 0 0 0,-1 0 0 0 0,1 0 0 0 0,1 0 0 0 0,-1-1 0 0 0,1 1 0 0 0,0-1 0 0 0,0 0 0 0 0,0 0 0 0 0,0 0 0 0 0,1 0 0 0 0,-1-1 0 0 0,1 1 0 0 0,0-1 0 0 0,0 0 0 0 0,1 0 0 0 0,-1 0 0 0 0,1-1 0 0 0,-1 1 0 0 0,1-1 0 0 0,0 0 0 0 0,-1-1 0 0 0,1 1 0 0 0,0-1 0 0 0,0 0 0 0 0,5 1-66 0 0,0-5 138 0 0,-1 0 1 0 0,1 0-1 0 0,-1 0 1 0 0,0-1-1 0 0,0-1 1 0 0,0 1-1 0 0,-1-2 0 0 0,0 1 1 0 0,0-1-1 0 0,0 0 1 0 0,-1-1-1 0 0,1 1 1 0 0,-2-2-1 0 0,1 1 1 0 0,-1-1-1 0 0,0 0 1 0 0,3-5-139 0 0,4-3 96 0 0,7-9-47 0 0,-2 0 0 0 0,0-1 1 0 0,-2-1-1 0 0,0 0 0 0 0,-2-1 1 0 0,-2-1-1 0 0,0 0 0 0 0,-2-1 1 0 0,4-20-50 0 0,-8-85-188 0 0,-6 126 153 0 0,-1 0 1 0 0,-1 0-1 0 0,1 1 1 0 0,-1-1 0 0 0,-1 1-1 0 0,0-1 1 0 0,0 1-1 0 0,-1 0 1 0 0,1 0-1 0 0,-2 0 1 0 0,1 0-1 0 0,-1 1 1 0 0,-1 0 0 0 0,-1-2 34 0 0,5 6-24 0 0,0 0 0 0 0,-1 0 0 0 0,1 0 0 0 0,-1 1 0 0 0,0-1 0 0 0,0 1 1 0 0,0 0-1 0 0,0-1 0 0 0,-1 1 0 0 0,1 1 0 0 0,-1-1 0 0 0,1 0 0 0 0,-1 1 0 0 0,1 0 1 0 0,-1 0-1 0 0,0 0 0 0 0,0 0 0 0 0,1 0 0 0 0,-1 1 0 0 0,0 0 0 0 0,0 0 1 0 0,0 0-1 0 0,0 0 0 0 0,1 1 0 0 0,-1-1 0 0 0,0 1 0 0 0,0 0 0 0 0,1 0 1 0 0,-1 0-1 0 0,0 1 0 0 0,1-1 0 0 0,-1 1 0 0 0,-1 1 24 0 0,-5 6 19 0 0,1 1 0 0 0,0 0 0 0 0,0 1-1 0 0,1 0 1 0 0,1 0 0 0 0,0 1 0 0 0,0 0-1 0 0,1 0 1 0 0,1 0 0 0 0,0 1 0 0 0,1 0 0 0 0,0 0-1 0 0,1 0 1 0 0,0 0 0 0 0,1 1 0 0 0,0-1 0 0 0,2 1-1 0 0,-1-1 1 0 0,2 1 0 0 0,-1-1 0 0 0,2 1-1 0 0,0-1 1 0 0,1 2-19 0 0,0 0 38 0 0,1 1 1 0 0,1-1-1 0 0,0 0 0 0 0,1 0 0 0 0,0-1 0 0 0,1 0 0 0 0,1 0 0 0 0,0 0 1 0 0,1-1-1 0 0,0 0 0 0 0,1-1 0 0 0,1 0 0 0 0,0-1 0 0 0,1 0 0 0 0,7 6-38 0 0,44 35-1241 0 0,-57-44-1744 0 0,-5-6-1936 0 0,-1-1-4144 0 0,0 2 3755 0 0</inkml:trace>
  <inkml:trace contextRef="#ctx0" brushRef="#br0" timeOffset="8381.538">1256 358 4257 0 0,'0'0'1908'0'0,"0"0"-239"0"0,0 0-25 0 0,0 0 150 0 0,0 0 10 0 0,0 0-237 0 0,0 0-327 0 0,0 0-314 0 0,0 0-221 0 0,0 0-144 0 0,0 0-71 0 0,4 0 773 0 0,-6 38-564 0 0,-2 1 0 0 0,-1-1 0 0 0,-2 0 0 0 0,-2-1 0 0 0,-1 0 0 0 0,-2 1-699 0 0,-7 53 490 0 0,19-90-434 0 0,0-1 23 0 0,0 0 54 0 0,0 0 75 0 0,4-8 662 0 0,51-77 140 0 0,123-157-420 0 0,-179 242-590 0 0,1 1 1 0 0,0-1 0 0 0,0 0-1 0 0,0 1 1 0 0,0-1-1 0 0,0 1 1 0 0,0-1 0 0 0,0 0-1 0 0,0 1 1 0 0,0-1-1 0 0,0 1 1 0 0,0-1 0 0 0,0 1-1 0 0,0-1 1 0 0,0 0-1 0 0,1 1 1 0 0,-1-1-1 0 0,0 1 1 0 0,0-1 0 0 0,0 0-1 0 0,1 1 1 0 0,-1-1-1 0 0,0 0 1 0 0,0 1 0 0 0,1-1-1 0 0,-1 0 1 0 0,0 1-1 0 0,1-1 1 0 0,-1 0 0 0 0,0 0-1 0 0,1 1 1 0 0,-1-1-1 0 0,0 0 1 0 0,1 0-1 0 0,-1 0 1 0 0,0 1 0 0 0,1-1-1 0 0,-1 0 1 0 0,1 0-1 0 0,-1 0 1 0 0,1 0 0 0 0,-1 0-1 0 0,0 0 1 0 0,1 0-1 0 0,-1 0 1 0 0,1 0-1 0 0,-1 0 1 0 0,0 0 0 0 0,1 0-1 0 0,-1 0 1 0 0,1 0-1 0 0,-1-1 1 0 0,1 1 0 0 0,-1 0-1 0 0,0 4 11 0 0,-9 171 377 0 0,9-174-386 0 0,-1 0 0 0 0,1 0 0 0 0,0 0 0 0 0,0 1 1 0 0,0-1-1 0 0,0 0 0 0 0,0 0 0 0 0,0 0 0 0 0,0 0 1 0 0,0 0-1 0 0,1 0 0 0 0,-1 0 0 0 0,0 0 0 0 0,1 0 1 0 0,-1 0-1 0 0,1 0 0 0 0,-1 0 0 0 0,1 0 1 0 0,-1 0-1 0 0,1 0 0 0 0,0 0 0 0 0,-1-1 0 0 0,1 1 1 0 0,0 0-1 0 0,0 0 0 0 0,-1-1 0 0 0,1 1 0 0 0,0 0 1 0 0,0-1-1 0 0,0 1 0 0 0,0-1 0 0 0,0 1 0 0 0,0-1 1 0 0,0 0-1 0 0,0 1 0 0 0,0-1 0 0 0,0 0 0 0 0,0 0 1 0 0,0 1-1 0 0,0-1 0 0 0,0 0 0 0 0,1 0 0 0 0,-1 0 1 0 0,0 0-1 0 0,0-1 0 0 0,0 1 0 0 0,0 0 0 0 0,0 0 1 0 0,0-1-1 0 0,0 1 0 0 0,0 0 0 0 0,0-1 0 0 0,0 1 1 0 0,0-1-1 0 0,1 0-2 0 0,53-34 177 0 0,145-143-222 0 0,-161 151-63 0 0,-39 42-13 0 0,-27 256 223 0 0,27-270-141 0 0,0 1 1 0 0,0-1-1 0 0,0 0 0 0 0,1 0 0 0 0,-1 0 0 0 0,0 0 0 0 0,1 0 1 0 0,-1 1-1 0 0,1-1 0 0 0,-1 0 0 0 0,1 0 0 0 0,0 0 0 0 0,-1 0 0 0 0,1-1 1 0 0,0 1-1 0 0,0 0 0 0 0,0 0 0 0 0,0 0 0 0 0,0 0 0 0 0,0-1 1 0 0,0 1-1 0 0,0-1 0 0 0,0 1 0 0 0,0 0 0 0 0,0-1 0 0 0,0 0 0 0 0,0 1 1 0 0,0-1-1 0 0,0 0 0 0 0,0 1 0 0 0,1-1 0 0 0,-1 0 0 0 0,0 0 1 0 0,1 0 38 0 0,23-10-5406 0 0,-13-1-5221 0 0,-8 7-35 0 0</inkml:trace>
  <inkml:trace contextRef="#ctx0" brushRef="#br0" timeOffset="8730.529">542 936 11650 0 0,'0'0'1890'0'0,"0"0"-564"0"0,0 0-199 0 0,0 0 133 0 0,0 0 64 0 0,0 0-67 0 0,0 0-177 0 0,0 0-155 0 0,0 0-84 0 0,0 0-48 0 0,36 0-63 0 0,115 0-60 0 0,148-22 1804 0 0,-134 15-1655 0 0,153 14-819 0 0,-16-4-1798 0 0,-254-8 590 0 0,-11 0-3407 0 0,-14 4-6549 0 0,-20 1 1783 0 0</inkml:trace>
  <inkml:trace contextRef="#ctx0" brushRef="#br0" timeOffset="9678.596">917 1204 5345 0 0,'0'0'2002'0'0,"0"0"-258"0"0,0 0-79 0 0,0 0 11 0 0,0 0-104 0 0,0 0-210 0 0,0 0-219 0 0,0 0-175 0 0,0 0-97 0 0,0 0-56 0 0,0 0-51 0 0,0 0-40 0 0,0 0-48 0 0,3-7-25 0 0,9-25 12 0 0,-8 24-15 0 0,-4 8-31 0 0,0 0-56 0 0,0 0-65 0 0,0 0-59 0 0,0 0-39 0 0,0 0-50 0 0,-4 22 630 0 0,-68 154-296 0 0,13-47-539 0 0,47-107 44 0 0,16-30 451 0 0,129-190-306 0 0,3 44-186 0 0,-135 154-147 0 0,0 0 0 0 0,0 0 0 0 0,0 1 0 0 0,0-1 0 0 0,0 0 0 0 0,0 0 0 0 0,0 0 0 0 0,0 1 0 0 0,-1-1 0 0 0,1 1 0 0 0,0-1 0 0 0,0 1 0 0 0,0-1 0 0 0,-1 1 0 0 0,1-1 0 0 0,0 1 0 0 0,0 0 0 0 0,-1-1 0 0 0,1 1 0 0 0,-1 0 0 0 0,1-1 0 0 0,0 1 0 0 0,-1 0 0 0 0,1 0 0 0 0,-1 0 0 0 0,0 0 0 0 0,1-1 0 0 0,-1 1 0 0 0,0 0 0 0 0,0 0 0 0 0,1 0 0 0 0,-1 0 0 0 0,0 0 0 0 0,0 0 0 0 0,0 0 0 0 0,0 0 0 0 0,0 0 0 0 0,0 0 0 0 0,0 0 0 0 0,-1 0 0 0 0,1-1 0 0 0,0 2 1 0 0,2 142 152 0 0,-2-143-150 0 0,0 0-1 0 0,0-1 0 0 0,0 1 1 0 0,0 0-1 0 0,1 0 1 0 0,-1-1-1 0 0,0 1 0 0 0,0 0 1 0 0,1-1-1 0 0,-1 1 0 0 0,1 0 1 0 0,-1-1-1 0 0,0 1 0 0 0,1 0 1 0 0,-1-1-1 0 0,1 1 1 0 0,-1-1-1 0 0,1 1 0 0 0,0-1 1 0 0,-1 1-1 0 0,1-1 0 0 0,-1 1 1 0 0,1-1-1 0 0,0 0 1 0 0,-1 1-1 0 0,1-1 0 0 0,0 0 1 0 0,0 0-1 0 0,-1 0 0 0 0,1 1 1 0 0,0-1-1 0 0,0 0 1 0 0,-1 0-1 0 0,1 0 0 0 0,0 0 1 0 0,0 0-1 0 0,-1 0 0 0 0,1 0 1 0 0,0 0-1 0 0,0-1 1 0 0,-1 1-1 0 0,1 0 0 0 0,0 0 1 0 0,-1-1-1 0 0,1 1 0 0 0,0 0 1 0 0,-1-1-1 0 0,1 1 1 0 0,0-1-1 0 0,-1 1 0 0 0,1-1 1 0 0,-1 1-1 0 0,1-1 0 0 0,-1 1-1 0 0,41-27 85 0 0,1-16-71 0 0,2 2 0 0 0,2 2 1 0 0,27-18-15 0 0,-73 57-1 0 0,0-1 0 0 0,1 1 0 0 0,-1-1 0 0 0,0 1 0 0 0,1-1 1 0 0,-1 1-1 0 0,0-1 0 0 0,1 1 0 0 0,-1-1 0 0 0,1 1 0 0 0,-1-1 0 0 0,0 1 1 0 0,1-1-1 0 0,-1 1 0 0 0,1 0 0 0 0,-1-1 0 0 0,1 1 0 0 0,0 0 0 0 0,-1 0 1 0 0,1-1-1 0 0,-1 1 0 0 0,1 0 0 0 0,-1 0 0 0 0,1 0 0 0 0,0 0 0 0 0,-1-1 1 0 0,1 1-1 0 0,0 0 0 0 0,-1 0 0 0 0,1 0 0 0 0,-1 0 0 0 0,1 1 0 0 0,0-1 1 0 0,-1 0-1 0 0,1 0 0 0 0,-1 0 0 0 0,1 0 0 0 0,0 1 0 0 0,-1-1 1 0 0,1 0-1 0 0,-1 1 0 0 0,1-1 0 0 0,-1 0 0 0 0,1 1 0 0 0,-1-1 0 0 0,1 0 1 0 0,-1 1-1 0 0,1-1 0 0 0,-1 1 0 0 0,0-1 0 0 0,1 1 0 0 0,-1-1 0 0 0,0 1 1 0 0,1-1-1 0 0,-1 1 0 0 0,0 0 0 0 0,0-1 0 0 0,0 1 0 0 0,1-1 0 0 0,-1 1 1 0 0,0 0-1 0 0,0-1 0 0 0,0 1 0 0 0,0 0 1 0 0,14 241 221 0 0,-5-218 256 0 0,-1-5-3091 0 0,-6-7-8984 0 0,-2-12-484 0 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41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0 243 6273 0 0,'0'0'2872'0'0,"0"0"-1205"0"0,0 0-596 0 0,0 0-49 0 0,0 0 136 0 0,0 0 66 0 0,0 0-63 0 0,0 0-160 0 0,0 0-189 0 0,0 0-132 0 0,0 0-55 0 0,3 2-37 0 0,44 11 2168 0 0,157-17 789 0 0,-49-14-2954 0 0,-73 11-330 0 0,-50 6-4672 0 0,-46 8-1276 0 0,8-3-976 0 0,2-4-2835 0 0</inkml:trace>
  <inkml:trace contextRef="#ctx0" brushRef="#br0" timeOffset="266.004">64 379 10386 0 0,'0'0'3148'0'0,"0"0"-1061"0"0,0 0-688 0 0,0 0-155 0 0,0 0-83 0 0,0 0-135 0 0,0 0-115 0 0,0 0-103 0 0,0 0-66 0 0,0 0-40 0 0,0 0-55 0 0,0 0-112 0 0,0 0-78 0 0,24 3-87 0 0,74 10-74 0 0,78-10 565 0 0,1-15-1965 0 0,-139 5-1710 0 0,-27 2-851 0 0,-3-1-3752 0 0,-6 3-274 0 0</inkml:trace>
  <inkml:trace contextRef="#ctx0" brushRef="#br0" timeOffset="1055.025">204 0 0 0 0,'0'0'351'0'0,"0"0"1126"0"0,0 0 328 0 0,0 0 2 0 0,0 0-60 0 0,0 0-121 0 0,0 0-133 0 0,0 0-143 0 0,0 0-142 0 0,0 23 6916 0 0,3-15-7897 0 0,-1-1-1 0 0,1 0 1 0 0,0 0-1 0 0,1-1 1 0 0,0 1-1 0 0,0-1 0 0 0,0 0 1 0 0,0 0-1 0 0,1 0 1 0 0,0 0-1 0 0,1-1 0 0 0,-1 0 1 0 0,1 0-1 0 0,0 0 1 0 0,0-1-1 0 0,1 0 1 0 0,3 2-227 0 0,3 4 197 0 0,21 14-41 0 0,1-2 1 0 0,1-1 0 0 0,1-2 0 0 0,1-1 0 0 0,1-2-1 0 0,0-2 1 0 0,3 0-157 0 0,18 11 116 0 0,-91 9 754 0 0,-147 94-218 0 0,53-7-429 0 0,40-35-123 0 0,71-71-124 0 0,12-12-5457 0 0,1-2-5793 0 0,1-1-40 0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943 529 288 0 0,'0'0'2279'0'0,"0"0"-465"0"0,0 0-142 0 0,0 0 109 0 0,0 0 176 0 0,0 0-7 0 0,0 0-204 0 0,0 0-294 0 0,0 0-282 0 0,0 0-226 0 0,0 0-152 0 0,-24-2-137 0 0,-73-1-131 0 0,94 2-479 0 0,1 1 0 0 0,-1 0-1 0 0,0-1 1 0 0,1 1 0 0 0,-1 0 0 0 0,0 1-1 0 0,1-1 1 0 0,-1 0 0 0 0,0 1 0 0 0,1 0-1 0 0,-1-1 1 0 0,1 1 0 0 0,-1 0 0 0 0,1 0-1 0 0,-1 1 1 0 0,1-1 0 0 0,0 0 0 0 0,0 1-1 0 0,-1-1 1 0 0,1 1 0 0 0,0 0 0 0 0,-1 2-45 0 0,-6 4 247 0 0,-4 6-131 0 0,0 0 0 0 0,1 0 0 0 0,1 1 0 0 0,1 1 0 0 0,0 0 0 0 0,0 0 0 0 0,2 1 1 0 0,0 0-1 0 0,1 1 0 0 0,1 0 0 0 0,1 0 0 0 0,0 0 0 0 0,1 0 0 0 0,1 1 0 0 0,0 12-116 0 0,2-28 34 0 0,0 0 0 0 0,0-1 0 0 0,1 1 1 0 0,-1 0-1 0 0,1 0 0 0 0,-1 0 0 0 0,1 0 1 0 0,0 0-1 0 0,0 0 0 0 0,1 0 0 0 0,-1 0 1 0 0,1 0-1 0 0,-1 0 0 0 0,1 0 0 0 0,0 0 1 0 0,0-1-1 0 0,0 1 0 0 0,0 0 0 0 0,1 0 1 0 0,-1-1-1 0 0,1 1 0 0 0,-1-1 0 0 0,1 1 0 0 0,0-1 1 0 0,0 0-1 0 0,0 0 0 0 0,0 0 0 0 0,1 0 1 0 0,-1 0-1 0 0,1 0 0 0 0,-1-1 0 0 0,1 1 1 0 0,-1-1-1 0 0,1 0 0 0 0,0 1 0 0 0,0-1 1 0 0,-1 0-1 0 0,1-1 0 0 0,0 1 0 0 0,0 0-34 0 0,6-2 159 0 0,0 0-1 0 0,0 0 0 0 0,-1-1 1 0 0,1 0-1 0 0,0 0 0 0 0,-1-1 1 0 0,0 0-1 0 0,0 0 0 0 0,0-1 1 0 0,0 0-1 0 0,0-1 0 0 0,-1 0 1 0 0,0 0-1 0 0,0 0 1 0 0,5-5-159 0 0,9-10 118 0 0,-1 0 1 0 0,0-2 0 0 0,-2 0-1 0 0,0-1 1 0 0,-2-1 0 0 0,0 0-1 0 0,-2-1 1 0 0,-1-1 0 0 0,-1 0-1 0 0,-1-1 1 0 0,-1 0 0 0 0,-1-3-119 0 0,-3 16-40 0 0,-1 0 0 0 0,0-1 0 0 0,-1 1 1 0 0,-1-1-1 0 0,-1 0 0 0 0,0 0 0 0 0,0 0 0 0 0,-2 0 1 0 0,0 0-1 0 0,-1 0 0 0 0,0 0 0 0 0,-1 0 0 0 0,-1 0 0 0 0,0 1 1 0 0,-1-1-1 0 0,0 1 0 0 0,-2 0 0 0 0,1 0 0 0 0,-2 0 1 0 0,-2-4 39 0 0,6 15-28 0 0,0 0 0 0 0,-1 0 0 0 0,1 0 0 0 0,-1 0 1 0 0,0 0-1 0 0,1 1 0 0 0,-1-1 0 0 0,0 1 0 0 0,-1 0 1 0 0,1 0-1 0 0,0 1 0 0 0,0-1 0 0 0,-1 1 0 0 0,1 0 1 0 0,-1 0-1 0 0,1 0 0 0 0,-1 1 0 0 0,0 0 0 0 0,1 0 1 0 0,-1 0-1 0 0,1 0 0 0 0,-1 1 0 0 0,1-1 0 0 0,-1 1 1 0 0,1 1-1 0 0,-1-1 0 0 0,1 0 0 0 0,0 1 0 0 0,-1 0 1 0 0,1 0-1 0 0,0 0 0 0 0,1 1 0 0 0,-1-1 0 0 0,0 1 1 0 0,0 0-1 0 0,1 0 0 0 0,0 0 0 0 0,0 1 0 0 0,-2 2 28 0 0,-3 3 26 0 0,2 0 0 0 0,-1 1 0 0 0,1 0 0 0 0,1 0 0 0 0,0 0-1 0 0,0 1 1 0 0,1 0 0 0 0,1 0 0 0 0,-1 0 0 0 0,2 0-1 0 0,0 1 1 0 0,0-1 0 0 0,1 0 0 0 0,0 1 0 0 0,1 0 0 0 0,0-1-1 0 0,1 1 1 0 0,0-1 0 0 0,1 1 0 0 0,1-1 0 0 0,-1 0-1 0 0,2 0 1 0 0,0 0 0 0 0,0 0 0 0 0,4 6-26 0 0,12 20 161 0 0,1-1 0 0 0,2-2 0 0 0,1 0 0 0 0,2-1 1 0 0,1-2-1 0 0,9 7-161 0 0,63 43-116 0 0,-98-81-147 0 0,-1 0 0 0 0,1 0 0 0 0,0 0-1 0 0,0 0 1 0 0,-1 0 0 0 0,1 0 0 0 0,0 0 0 0 0,0 0 0 0 0,-1 0 0 0 0,1-1 0 0 0,0 1 0 0 0,0 0 0 0 0,-1 0 0 0 0,1-1 0 0 0,0 1 0 0 0,-1-1 0 0 0,1 1 0 0 0,-1-1 0 0 0,1 1 0 0 0,-1-1 0 0 0,1 1-1 0 0,0-1 1 0 0,-1 1 0 0 0,0-1 0 0 0,1 0 0 0 0,-1 1 0 0 0,1-1 0 0 0,-1 0 0 0 0,0 1 0 0 0,1-1 0 0 0,-1 0 0 0 0,0 0 0 0 0,0 1 0 0 0,0-1 0 0 0,0 0 0 0 0,1 0 0 0 0,-1 1 0 0 0,0-1 0 0 0,0 0-1 0 0,0 0 1 0 0,0 1 0 0 0,-1-1 0 0 0,1 0 0 0 0,0 0 0 0 0,0 1 0 0 0,0-1 0 0 0,-1 0 0 0 0,1 1 263 0 0,1-8-4405 0 0,1 0-4129 0 0</inkml:trace>
  <inkml:trace contextRef="#ctx0" brushRef="#br0" timeOffset="398.801">1319 367 11907 0 0,'0'0'2444'0'0,"0"0"-449"0"0,0 0-453 0 0,0 0-261 0 0,0 0-224 0 0,0 0-263 0 0,0 0-167 0 0,0 0-119 0 0,0 0-62 0 0,0 0-23 0 0,0 0-3 0 0,0 0-42 0 0,0 0-35 0 0,-1 18-16 0 0,4 118 437 0 0,49 89-245 0 0,-31-164-475 0 0,-20-61-9 0 0,0 0 1 0 0,1 0-1 0 0,-1 0 1 0 0,0 0-1 0 0,0 0 1 0 0,1 0-1 0 0,-1-1 0 0 0,0 1 1 0 0,0 0-1 0 0,0-1 1 0 0,0 1-1 0 0,1-1 1 0 0,-1 0-1 0 0,0 1 1 0 0,0-1-1 0 0,0 0 1 0 0,0 0-1 0 0,0 1 1 0 0,0-1-1 0 0,0 0 0 0 0,-1 0 1 0 0,1 0-1 0 0,0 0 1 0 0,0 0-1 0 0,-1 0 1 0 0,1 0-1 0 0,-1 0 1 0 0,1-1-1 0 0,-1 1 1 0 0,1 0-1 0 0,-1 0 0 0 0,0 0 1 0 0,1-1-1 0 0,-1 1 1 0 0,0 0-1 0 0,0 0 1 0 0,0-1-36 0 0,2-1 48 0 0,178-420 671 0 0,-161 390-1320 0 0,-5 8-3618 0 0,-13 24 833 0 0,0 1 1509 0 0,-1 0-2631 0 0,1 0 1072 0 0,-1 0-6435 0 0</inkml:trace>
  <inkml:trace contextRef="#ctx0" brushRef="#br0" timeOffset="985.993">313 1213 2312 0 0,'0'0'3097'0'0,"0"0"-934"0"0,0 0-373 0 0,0 0-31 0 0,0 0 24 0 0,0 0-27 0 0,0 0-137 0 0,0 0-226 0 0,0 0-177 0 0,0 0-132 0 0,0 0-134 0 0,33-6-114 0 0,103-20-97 0 0,39-3 2559 0 0,171-5-3298 0 0,-146 27-251 0 0,-114 6-4533 0 0,-83 3 2175 0 0,-3 4-8934 0 0,-3-3 4935 0 0</inkml:trace>
  <inkml:trace contextRef="#ctx0" brushRef="#br0" timeOffset="1536.61">868 1353 6113 0 0,'0'0'2191'0'0,"0"0"-278"0"0,0 0-129 0 0,0 0-7 0 0,0 0-98 0 0,0 0-202 0 0,0 0-262 0 0,0 0-261 0 0,0 0-198 0 0,0 0-184 0 0,0 0-128 0 0,0 0-72 0 0,0 0-65 0 0,-26 29-27 0 0,-77 89-12 0 0,64-62 264 0 0,35-42-309 0 0,1-6-79 0 0,0 0 1 0 0,1 0 0 0 0,-1 0-1 0 0,1 1 1 0 0,1-1-1 0 0,0 1 1 0 0,0-1 0 0 0,1 1-1 0 0,0 0 1 0 0,0-1-1 0 0,1 1 1 0 0,0 1-145 0 0,2-7 66 0 0,-1 0 0 0 0,1-1 0 0 0,0 1 0 0 0,0-1-1 0 0,0 1 1 0 0,0-1 0 0 0,0 0 0 0 0,0 0 0 0 0,1-1 0 0 0,-1 1 0 0 0,1 0 0 0 0,-1-1 0 0 0,1 0 0 0 0,-1 0 0 0 0,1 0-1 0 0,0-1 1 0 0,0 1 0 0 0,-1-1 0 0 0,1 0 0 0 0,0 0 0 0 0,0 0 0 0 0,0 0 0 0 0,-1-1 0 0 0,1 1 0 0 0,0-1-1 0 0,0 0 1 0 0,-1 0 0 0 0,1-1 0 0 0,-1 1 0 0 0,1-1 0 0 0,-1 0-66 0 0,23-12 79 0 0,-1-2 1 0 0,-1-1-1 0 0,0-1 0 0 0,-2-1 1 0 0,0-1-1 0 0,-1-1 0 0 0,0-1 0 0 0,-2 0 1 0 0,-1-2-1 0 0,-1 0 0 0 0,-1-1 1 0 0,-1-1-1 0 0,0-3-79 0 0,-7 17-19 0 0,0-1 0 0 0,-1 0 0 0 0,0 0-1 0 0,-1 0 1 0 0,0-1 0 0 0,-1 1 0 0 0,-1-1 0 0 0,0-1 0 0 0,-1 1 0 0 0,-1-1 0 0 0,0 1 0 0 0,-1-1-1 0 0,-1 1 1 0 0,0-1 0 0 0,-2-14 19 0 0,1 25-24 0 0,0 1-1 0 0,0-1 0 0 0,-1 0 1 0 0,1 0-1 0 0,-1 1 0 0 0,0-1 1 0 0,0 1-1 0 0,0 0 1 0 0,-1 0-1 0 0,1 0 0 0 0,-1 0 1 0 0,0 0-1 0 0,0 0 0 0 0,0 0 1 0 0,0 1-1 0 0,0 0 1 0 0,0-1-1 0 0,-1 1 0 0 0,1 1 1 0 0,-1-1-1 0 0,1 0 0 0 0,-1 1 1 0 0,0 0-1 0 0,0 0 1 0 0,0 0-1 0 0,1 0 0 0 0,-1 0 1 0 0,0 1-1 0 0,0 0 0 0 0,0 0 1 0 0,0 0-1 0 0,0 0 1 0 0,0 1-1 0 0,0-1 0 0 0,0 1 1 0 0,0 0-1 0 0,0 0 0 0 0,1 0 1 0 0,-1 1-1 0 0,0-1 1 0 0,1 1-1 0 0,-1 0 0 0 0,0 1 25 0 0,-8 7 6 0 0,0 1-1 0 0,1 0 1 0 0,1 1-1 0 0,0 0 1 0 0,0 0-1 0 0,1 1 1 0 0,1 0-1 0 0,0 1 0 0 0,1 0 1 0 0,0 0-1 0 0,1 1 1 0 0,1 0-1 0 0,0 0 1 0 0,1 0-1 0 0,1 0 1 0 0,0 1-1 0 0,1-1 1 0 0,1 1-1 0 0,0 0 1 0 0,1-1-1 0 0,2 12-5 0 0,1-16 24 0 0,0 0 0 0 0,1 0 0 0 0,0 0 0 0 0,1-1 0 0 0,1 0 0 0 0,-1 1 0 0 0,2-2 0 0 0,-1 1 0 0 0,1-1 0 0 0,1 0 0 0 0,-1-1 0 0 0,2 0 0 0 0,-1 0 0 0 0,1 0 0 0 0,0-1 0 0 0,0-1 0 0 0,1 1 0 0 0,0-2 0 0 0,0 1 0 0 0,1-1 0 0 0,0-1 0 0 0,-1 0 0 0 0,1 0 0 0 0,3-1-24 0 0,102 5-2307 0 0,-113-9 1834 0 0,0 0 0 0 0,-1 0 0 0 0,1 0-1 0 0,-1 0 1 0 0,1-1 0 0 0,-1 1 0 0 0,0-1 0 0 0,1 1 0 0 0,-1-1 0 0 0,0 0 0 0 0,0 0 0 0 0,0 0-1 0 0,0 0 1 0 0,-1-1 0 0 0,1 1 0 0 0,0 0 0 0 0,-1-1 0 0 0,0 1 0 0 0,1-1 0 0 0,-1 1 0 0 0,0-1-1 0 0,-1 0 1 0 0,1 0 473 0 0,7-11-6384 0 0,-2 5-1054 0 0</inkml:trace>
  <inkml:trace contextRef="#ctx0" brushRef="#br0" timeOffset="1857.95">1403 1147 8178 0 0,'0'0'2992'0'0,"0"0"-596"0"0,0 0-511 0 0,0 0-272 0 0,0 0-178 0 0,0 0-156 0 0,0 0-157 0 0,0 0-144 0 0,0 0-139 0 0,0 0-135 0 0,0 0-99 0 0,0 0-76 0 0,-11 35-112 0 0,-36 111-118 0 0,-4-28 236 0 0,46-108-516 0 0,-1 1 0 0 0,1-1-1 0 0,1 1 1 0 0,0-1 0 0 0,1 2 0 0 0,0-1-1 0 0,0 0 1 0 0,1 0 0 0 0,1 1 0 0 0,0-1-1 0 0,0 4-18 0 0,1-13 3 0 0,-1 2 1 0 0,0 0 0 0 0,1 0 0 0 0,-1 0-1 0 0,1 0 1 0 0,0 0 0 0 0,0 0 0 0 0,0 0 0 0 0,0 0-1 0 0,1 0 1 0 0,0 0 0 0 0,0 0 0 0 0,0 0-1 0 0,0 0 1 0 0,0-1 0 0 0,1 1 0 0 0,0 0-1 0 0,0-1 1 0 0,0 1 0 0 0,0-1 0 0 0,0 0 0 0 0,1 0-1 0 0,-1 0 1 0 0,1 0 0 0 0,0 0 0 0 0,0 0-1 0 0,0-1 1 0 0,0 1 0 0 0,1-1 0 0 0,-1 0-1 0 0,1 0 1 0 0,2 1-4 0 0,93 7 532 0 0,-88-11-519 0 0,-1-1 0 0 0,1 0-1 0 0,-1-1 1 0 0,1 0 0 0 0,-1-1 0 0 0,0 0-1 0 0,-1-1 1 0 0,1 0 0 0 0,-1 0-1 0 0,0-1 1 0 0,3-2-13 0 0,-9 6-230 0 0,0-1 1 0 0,0 0-1 0 0,0 0 0 0 0,0 0 0 0 0,-1 0 0 0 0,1 0 1 0 0,-1 0-1 0 0,0-1 0 0 0,0 1 0 0 0,0-1 0 0 0,0 0 1 0 0,0 1-1 0 0,-1-1 0 0 0,0 0 0 0 0,0 0 0 0 0,0 0 1 0 0,0 0-1 0 0,0 0 0 0 0,-1-3 230 0 0,0-1-1408 0 0,-2-17-3001 0 0,-5 10-4197 0 0,0 7 591 0 0</inkml:trace>
  <inkml:trace contextRef="#ctx0" brushRef="#br0" timeOffset="2102.681">1129 1423 10050 0 0,'0'0'2501'0'0,"0"0"-576"0"0,0 0-310 0 0,0 0-26 0 0,0 0-85 0 0,0 0-241 0 0,0 0-300 0 0,0 0-262 0 0,0 0-200 0 0,0 0-89 0 0,32-2-78 0 0,101-9-80 0 0,116-31-1600 0 0,-192 30-1870 0 0,-21 4-2906 0 0,-31 7 4807 0 0,15-4-9834 0 0</inkml:trace>
  <inkml:trace contextRef="#ctx0" brushRef="#br0" timeOffset="2553.067">2182 871 7298 0 0,'0'0'4091'0'0,"0"0"-1672"0"0,0 0-628 0 0,0 0-173 0 0,0 0-248 0 0,0 0-313 0 0,0 0-254 0 0,0 0-211 0 0,0 0-137 0 0,0 0-96 0 0,0 0-89 0 0,0 0-58 0 0,-35 6-33 0 0,-107 22-23 0 0,138-28-144 0 0,-1 0 0 0 0,1 1 0 0 0,0 0 0 0 0,0 0 1 0 0,0 0-1 0 0,0 1 0 0 0,0-1 0 0 0,0 1 0 0 0,0 0 0 0 0,1 0 0 0 0,-1 0 0 0 0,0 0 0 0 0,1 1 0 0 0,0-1 0 0 0,0 1 0 0 0,0 0 0 0 0,-3 3-12 0 0,-2 3 45 0 0,2-2-40 0 0,-1 0 0 0 0,1 0 1 0 0,0 0-1 0 0,1 0 1 0 0,-1 1-1 0 0,1 0 0 0 0,1 0 1 0 0,0 1-1 0 0,0-1 1 0 0,1 1-1 0 0,0 0 1 0 0,0 0-1 0 0,1 0 0 0 0,0 0 1 0 0,1 0-1 0 0,0 1 1 0 0,0 2-6 0 0,1-9 1 0 0,1-1 0 0 0,-1 1 1 0 0,1 0-1 0 0,0-1 1 0 0,0 1-1 0 0,0-1 0 0 0,0 1 1 0 0,0-1-1 0 0,1 1 1 0 0,-1-1-1 0 0,1 0 0 0 0,0 0 1 0 0,-1 0-1 0 0,1 0 1 0 0,0 0-1 0 0,0 0 0 0 0,0 0 1 0 0,1-1-1 0 0,-1 1 1 0 0,0-1-1 0 0,1 1 0 0 0,-1-1 1 0 0,0 0-1 0 0,1 0 1 0 0,0 0-1 0 0,-1 0 1 0 0,1 0-1 0 0,0-1 0 0 0,-1 1 1 0 0,1-1-1 0 0,0 0 1 0 0,0 0-2 0 0,93-2 516 0 0,-78-4-319 0 0,-1 0 0 0 0,1-1-1 0 0,-2-1 1 0 0,1-1 0 0 0,-1-1 0 0 0,-1 0-1 0 0,0-1 1 0 0,0 0 0 0 0,-1-1 0 0 0,0-1-1 0 0,6-8-195 0 0,36-47 351 0 0,-4-1 0 0 0,-2-3 0 0 0,7-21-352 0 0,-49 82-38 0 0,-1-1 0 0 0,0-1 1 0 0,-1 1-1 0 0,0-1 0 0 0,-1 0 1 0 0,-1 0-1 0 0,0-1 0 0 0,0 1 1 0 0,-2-1-1 0 0,1 0 0 0 0,-2 0 1 0 0,0 0-1 0 0,-1 0 1 0 0,0 0-1 0 0,-1 0 0 0 0,0 0 1 0 0,-1 0-1 0 0,-1 0 0 0 0,0 1 1 0 0,-1-1-1 0 0,-3-5 38 0 0,4 14-13 0 0,-1 1 1 0 0,1 0-1 0 0,-1 1 0 0 0,0-1 1 0 0,0 1-1 0 0,0-1 0 0 0,0 1 1 0 0,-1 0-1 0 0,1 1 0 0 0,-1-1 1 0 0,0 1-1 0 0,0 0 0 0 0,1 0 1 0 0,-2 0-1 0 0,1 1 0 0 0,0 0 1 0 0,0 0-1 0 0,0 0 0 0 0,-1 0 0 0 0,1 1 1 0 0,0 0-1 0 0,0 0 0 0 0,-1 1 1 0 0,1-1-1 0 0,0 1 0 0 0,0 0 1 0 0,-1 0-1 0 0,1 1 0 0 0,0 0 1 0 0,0 0-1 0 0,1 0 0 0 0,-1 0 1 0 0,0 1-1 0 0,1 0 0 0 0,-1 0 1 0 0,1 0-1 0 0,0 0 0 0 0,0 1 1 0 0,0-1-1 0 0,1 1 0 0 0,-1 0 1 0 0,1 1-1 0 0,0-1 0 0 0,-1 1 13 0 0,-10 11 26 0 0,1 0-1 0 0,0 0 1 0 0,1 1-1 0 0,0 1 0 0 0,2 0 1 0 0,0 1-1 0 0,1 0 1 0 0,1 0-1 0 0,0 1 1 0 0,2 0-1 0 0,0 0 0 0 0,2 1 1 0 0,0 0-1 0 0,1-1 1 0 0,1 1-1 0 0,1 0 0 0 0,1 1 1 0 0,1-1-1 0 0,1 3-25 0 0,0-11-1 0 0,2-1 0 0 0,-1 1 0 0 0,1 0 0 0 0,1-1 0 0 0,0 0 0 0 0,1 0 0 0 0,0 0 0 0 0,1-1 0 0 0,1 0 0 0 0,-1 0 0 0 0,2-1 0 0 0,-1 0-1 0 0,1 0 1 0 0,1-1 0 0 0,0 0 0 0 0,0-1 0 0 0,1 0 0 0 0,0 0 0 0 0,0-1 0 0 0,1-1 0 0 0,0 0 0 0 0,0 0 0 0 0,0-2 0 0 0,6 2 1 0 0,-10-3-194 0 0,0-1 0 0 0,1 0 0 0 0,-1-1-1 0 0,1 0 1 0 0,-1 0 0 0 0,1-1 0 0 0,-1 0 0 0 0,1-1 0 0 0,-1 1 0 0 0,1-2 0 0 0,-1 1 0 0 0,1-1-1 0 0,-1-1 195 0 0,60-39-6165 0 0,-48 21 2316 0 0,-7 6-1484 0 0,-2 0-2699 0 0</inkml:trace>
  <inkml:trace contextRef="#ctx0" brushRef="#br0" timeOffset="2834.367">2848 396 15035 0 0,'0'0'1200'0'0,"0"0"-242"0"0,0 0 5 0 0,0 0 76 0 0,0 0-11 0 0,0 0-110 0 0,-25 36-158 0 0,-81 113-212 0 0,45-46 77 0 0,54-87-561 0 0,0 0-1 0 0,1 1 1 0 0,1 0-1 0 0,1 0 1 0 0,1 0-1 0 0,0 1 1 0 0,1-1-1 0 0,1 1 1 0 0,0-1-1 0 0,3 18-63 0 0,-1-30 14 0 0,0 1 0 0 0,0 0 0 0 0,0-1 0 0 0,1 1 0 0 0,0-1 0 0 0,0 1 1 0 0,0-1-1 0 0,1 0 0 0 0,0 0 0 0 0,0 0 0 0 0,0 0 0 0 0,1-1 0 0 0,-1 1 0 0 0,1-1 0 0 0,0 0 0 0 0,0 0 0 0 0,1-1 0 0 0,-1 1 0 0 0,1-1 0 0 0,0 0 0 0 0,0 0 0 0 0,0 0 1 0 0,0 0-1 0 0,3 0-14 0 0,6 2-48 0 0,1 0 1 0 0,0 0-1 0 0,0-2 1 0 0,0 0-1 0 0,0 0 0 0 0,1-2 1 0 0,-1 0-1 0 0,7 0 48 0 0,-20-2-132 0 0,0 1 0 0 0,0-1 0 0 0,0 1 0 0 0,0-1 0 0 0,0 0 0 0 0,0 1 0 0 0,0-1-1 0 0,0 0 1 0 0,0 0 0 0 0,-1-1 0 0 0,1 1 0 0 0,0 0 0 0 0,-1 0 0 0 0,1-1 0 0 0,-1 1-1 0 0,1-1 1 0 0,-1 0 0 0 0,1 1 0 0 0,-1-1 0 0 0,0 0 0 0 0,0 0 0 0 0,0 0 0 0 0,0 0-1 0 0,0 0 1 0 0,0-1 132 0 0,5-16-4333 0 0,-2 3-4053 0 0,-3 8 742 0 0</inkml:trace>
  <inkml:trace contextRef="#ctx0" brushRef="#br0" timeOffset="3068.603">2443 749 9074 0 0,'0'0'4772'0'0,"0"0"-2524"0"0,0 0-725 0 0,0 0 125 0 0,0 0-70 0 0,0 0-218 0 0,0 0-215 0 0,0 0-225 0 0,33 5-153 0 0,104 12-93 0 0,5-20 673 0 0,61-36-1279 0 0,-132 23-2825 0 0,-55 13 255 0 0,-4 1-3317 0 0,-5-1-6042 0 0</inkml:trace>
  <inkml:trace contextRef="#ctx0" brushRef="#br0" timeOffset="4135.993">428 2 3385 0 0,'0'0'1709'0'0,"0"0"41"0"0,0 0 89 0 0,0 0 44 0 0,0 0-70 0 0,0 0-189 0 0,0 0-273 0 0,0 0-280 0 0,0 0-219 0 0,0 0-181 0 0,0 0-154 0 0,0 0-141 0 0,0 0-73 0 0,-22-1-22 0 0,-67 1 28 0 0,87 0-292 0 0,1 0 1 0 0,-1 0 0 0 0,1 0 0 0 0,-1 0 0 0 0,1 0 0 0 0,-1 0 0 0 0,1 0-1 0 0,-1 0 1 0 0,1 1 0 0 0,-1-1 0 0 0,1 0 0 0 0,0 1 0 0 0,-1-1 0 0 0,1 1 0 0 0,0 0-1 0 0,-1-1 1 0 0,1 1 0 0 0,0 0 0 0 0,0 0 0 0 0,0 0 0 0 0,0 0 0 0 0,-1 0-1 0 0,1 0 1 0 0,0 0 0 0 0,1 0 0 0 0,-1 1 0 0 0,0-1 0 0 0,0 0 0 0 0,0 0 0 0 0,1 1-1 0 0,-1-1 1 0 0,1 0 0 0 0,-1 1-18 0 0,-2 5 137 0 0,-13 35 366 0 0,1 2-1 0 0,2-1 0 0 0,3 1 0 0 0,1 1 1 0 0,2 0-1 0 0,2 0 0 0 0,1 0 0 0 0,3 1 1 0 0,2-1-1 0 0,4 19-502 0 0,39 243 998 0 0,-37-268-879 0 0,10 43 113 0 0,4 22 92 0 0,-4 0 0 0 0,-4 1 1 0 0,-4 18-325 0 0,-8-90 64 0 0,-2-1 0 0 0,-1 0 0 0 0,-1 0 0 0 0,-1 0 0 0 0,-3 0 0 0 0,0 0 0 0 0,-2-1 0 0 0,-1-1 1 0 0,-1 1-1 0 0,-2-2 0 0 0,-1 0 0 0 0,-2 0 0 0 0,0-1 0 0 0,-11 12-64 0 0,23-35 14 0 0,-5 8 14 0 0,0 0-1 0 0,-1 0 1 0 0,-1-1 0 0 0,0 0-1 0 0,0-1 1 0 0,-1-1-1 0 0,0 0 1 0 0,-1 0-1 0 0,0-1 1 0 0,-1-1 0 0 0,-4 2-28 0 0,17-9-54 0 0,0-1 1 0 0,0 1-1 0 0,0-1 1 0 0,0 1 0 0 0,-1-1-1 0 0,1 0 1 0 0,0 1 0 0 0,0-1-1 0 0,0 0 1 0 0,0 0-1 0 0,-1 0 1 0 0,1 0 0 0 0,0 0-1 0 0,0 0 1 0 0,0 0 0 0 0,-1 0-1 0 0,1-1 1 0 0,0 1 0 0 0,0 0-1 0 0,0-1 1 0 0,0 1-1 0 0,0-1 1 0 0,0 1 0 0 0,0-1-1 0 0,0 0 1 0 0,0 1 0 0 0,0-1-1 0 0,0 0 1 0 0,0 0 0 0 0,0 1-1 0 0,0-1 1 0 0,1 0-1 0 0,-1 0 1 0 0,0 0 0 0 0,1 0-1 0 0,-1 0 1 0 0,0 0 0 0 0,1 0-1 0 0,0 0 1 0 0,-1-1-1 0 0,1 1 1 0 0,-1 0 0 0 0,1 0-1 0 0,0 0 1 0 0,0 0 0 0 0,0-1-1 0 0,0 1 1 0 0,0 0 0 0 0,0 0-1 0 0,0 0 1 0 0,0 0-1 0 0,0-1 1 0 0,1 1 53 0 0,1-22-4750 0 0,5 3-4227 0 0,-1 9-3239 0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2785 0 0,'0'0'2824'0'0,"0"0"-510"0"0,0 0-250 0 0,0 0-55 0 0,0 0-14 0 0,0 0-85 0 0,0 0-214 0 0,0 0-276 0 0,0 0-290 0 0,0 0-249 0 0,0 0-191 0 0,0-2-134 0 0,0-8-73 0 0,0 7-54 0 0,21 4 1940 0 0,73 21-393 0 0,108-22-845 0 0,50-1-717 0 0,-250-3-645 0 0,-6-3-5776 0 0,-8 7 1352 0 0,2 0-2403 0 0,3 0-3995 0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6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13563 0 0,'0'0'2192'0'0,"0"0"-323"0"0,0 0-348 0 0,0 0-152 0 0,0 0-226 0 0,0 0-253 0 0,0 0-197 0 0,0 0-115 0 0,0 0 3 0 0,0 0 7 0 0,0 0-18 0 0,0 0-45 0 0,0 0-72 0 0,31 1-78 0 0,102 3-55 0 0,6-16 245 0 0,76-7-2266 0 0,-193 24-1334 0 0,-9 1-6102 0 0,-10-6-2537 0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7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0 565 7034 0 0,'0'0'2433'0'0,"0"0"-224"0"0,0 0-206 0 0,0 0-87 0 0,0 0-186 0 0,0 0-307 0 0,0 0-321 0 0,0 0-262 0 0,0 0-205 0 0,0 0-135 0 0,0 0-38 0 0,0 0 15 0 0,0 0 36 0 0,7 2 40 0 0,206 24 2293 0 0,-61-25-5073 0 0,-98-1-436 0 0,-22-5-2059 0 0,-11-2-2658 0 0,-15 4 4039 0 0,3 0-3002 0 0</inkml:trace>
  <inkml:trace contextRef="#ctx0" brushRef="#br0" timeOffset="427.063">519 200 15595 0 0,'0'0'1179'0'0,"0"0"-220"0"0,0 0-189 0 0,0 0 10 0 0,0 0 25 0 0,0 0-53 0 0,0 0-73 0 0,0 0-83 0 0,0 0-94 0 0,0 0-74 0 0,0 0-60 0 0,-1 32-77 0 0,-1 101-46 0 0,14-44 109 0 0,-5-59-278 0 0,1 0 0 0 0,1 0 1 0 0,2 0-1 0 0,1-1 0 0 0,1-1 1 0 0,1 0-1 0 0,2-1 0 0 0,5 5-76 0 0,22-5 670 0 0,-13-71 230 0 0,104-275 154 0 0,-42 86-1254 0 0,-62 171-1756 0 0,-27 65-5100 0 0,-2 21-1039 0 0,-1-23 6762 0 0,0 7-7564 0 0</inkml:trace>
  <inkml:trace contextRef="#ctx0" brushRef="#br0" timeOffset="827.433">924 701 6281 0 0,'0'0'4036'0'0,"0"0"-2164"0"0,0 0-733 0 0,0 0 123 0 0,0 0 171 0 0,0 0-6 0 0,0 0-148 0 0,0 0-220 0 0,0 0-160 0 0,0 0-124 0 0,0 0-94 0 0,0 0-79 0 0,0 0-73 0 0,17 1-65 0 0,50 3-52 0 0,-65-4-369 0 0,1 0 0 0 0,-1 0 0 0 0,1 0 0 0 0,-1-1 0 0 0,1 1 0 0 0,-1-1 0 0 0,0 1-1 0 0,1-1 1 0 0,-1 0 0 0 0,0 0 0 0 0,1 0 0 0 0,-1 0 0 0 0,0 0 0 0 0,0-1-1 0 0,0 1 1 0 0,0-1 0 0 0,0 1 0 0 0,0-1 0 0 0,0 0 0 0 0,0 0 0 0 0,-1 0-1 0 0,1 1 1 0 0,-1-2-43 0 0,4-2 129 0 0,-2 1-90 0 0,0 0 0 0 0,0-1-1 0 0,0 1 1 0 0,0 0 0 0 0,-1-1-1 0 0,0 1 1 0 0,0-1 0 0 0,0 0-1 0 0,-1 0 1 0 0,1 0 0 0 0,-1 0-1 0 0,0 0 1 0 0,-1 0 0 0 0,1 0 0 0 0,-1 0-1 0 0,0 0 1 0 0,0 0 0 0 0,-1 0-1 0 0,0-4-38 0 0,-2 7-39 0 0,1-1 0 0 0,-1 1 0 0 0,0 1 0 0 0,1-1 1 0 0,-1 0-1 0 0,0 1 0 0 0,0-1 0 0 0,0 1 0 0 0,-1 0 0 0 0,1 0 0 0 0,0 0 0 0 0,0 1 0 0 0,0-1 0 0 0,-1 1 0 0 0,1-1 0 0 0,0 1 0 0 0,-1 0 0 0 0,1 1 1 0 0,0-1-1 0 0,-1 0 0 0 0,1 1 0 0 0,0 0 0 0 0,0 0 0 0 0,-1 0 0 0 0,1 0 0 0 0,0 0 39 0 0,-8 5-29 0 0,-1 0-1 0 0,1 1 1 0 0,0 0-1 0 0,1 1 1 0 0,0 0-1 0 0,0 1 1 0 0,1 0-1 0 0,0 0 1 0 0,0 1-1 0 0,1 0 1 0 0,0 0-1 0 0,1 1 1 0 0,0 0-1 0 0,1 1 1 0 0,0-1-1 0 0,1 1 1 0 0,1 0-1 0 0,-2 6 30 0 0,5-13 24 0 0,2 1 0 0 0,-1-1 0 0 0,0 0 0 0 0,1 0 0 0 0,0 0-1 0 0,0 0 1 0 0,1 0 0 0 0,-1 0 0 0 0,1 0 0 0 0,0 0 0 0 0,0-1 0 0 0,1 1 0 0 0,-1 0-1 0 0,1-1 1 0 0,0 0 0 0 0,0 0 0 0 0,1 0 0 0 0,-1 0 0 0 0,1 0 0 0 0,0-1 0 0 0,0 0-1 0 0,0 0 1 0 0,0 0 0 0 0,1 0 0 0 0,-1 0 0 0 0,1-1 0 0 0,-1 0 0 0 0,1 0 0 0 0,0 0-1 0 0,0-1 1 0 0,0 1 0 0 0,0-1 0 0 0,0 0 0 0 0,0-1 0 0 0,1 1 0 0 0,-1-1 0 0 0,0 0-1 0 0,0 0 1 0 0,0-1 0 0 0,1 0 0 0 0,3-1-24 0 0,88-12-535 0 0,-31-23-2553 0 0,-27 7-1726 0 0,14-11-8562 0 0,-40 31 9753 0 0</inkml:trace>
  <inkml:trace contextRef="#ctx0" brushRef="#br0" timeOffset="1070.428">1407 591 0 0 0,'0'0'3046'0'0,"0"0"-389"0"0,0 0-333 0 0,0 0-127 0 0,0 0-102 0 0,0 0-244 0 0,0 0-319 0 0,0 0-276 0 0,0 0-222 0 0,0 0-177 0 0,0 0-167 0 0,-16 33-182 0 0,-47 107-141 0 0,6-23 105 0 0,38-47-1763 0 0,19-70 484 0 0,0 0-195 0 0,-2-2-5726 0 0,-2-7 2755 0 0,3 6 1277 0 0,-1-1-1693 0 0</inkml:trace>
  <inkml:trace contextRef="#ctx0" brushRef="#br0" timeOffset="1262.452">1217 635 5153 0 0,'0'0'4700'0'0,"0"0"-1524"0"0,0 0-938 0 0,0 0-552 0 0,0 0-420 0 0,0 0-230 0 0,0 0-133 0 0,0 0-87 0 0,0 0-56 0 0,0 0-88 0 0,0 0-122 0 0,0 0-97 0 0,12 19-50 0 0,37 63-83 0 0,5-7 259 0 0,-46-64-729 0 0,1-1 0 0 0,0 0 0 0 0,0 0 1 0 0,1-1-1 0 0,1 0 0 0 0,0-1 0 0 0,0 0 1 0 0,0 0-1 0 0,1-1 0 0 0,0-1 0 0 0,1 0 1 0 0,-1-1-1 0 0,1 0 0 0 0,6 1 150 0 0,-4-5-2023 0 0,3 1-6005 0 0,-14-1-3175 0 0</inkml:trace>
  <inkml:trace contextRef="#ctx0" brushRef="#br0" timeOffset="3737.477">1594 1073 0 0 0,'0'0'460'0'0,"0"0"1198"0"0,0 0 390 0 0,0 0-75 0 0,0 0-182 0 0,0 0-218 0 0,0 0-158 0 0,0 0-97 0 0,0 0-118 0 0,15 2-96 0 0,47 7-86 0 0,5-28 1721 0 0,-30-1-1944 0 0,-2-2 0 0 0,0-1 0 0 0,-1-2 0 0 0,-2-1 0 0 0,-1-2 0 0 0,0-2-795 0 0,-10 12 251 0 0,13-17-70 0 0,-1 0 0 0 0,-2-3 0 0 0,-1 0 0 0 0,-2-2 0 0 0,-2-1 0 0 0,-1-1 0 0 0,-3-1 0 0 0,-1-1 0 0 0,-3-1 0 0 0,-1-1 0 0 0,-2-1-1 0 0,-2 0-180 0 0,-5 10-13 0 0,-1-1 0 0 0,-2-1 0 0 0,-1 1 0 0 0,-2 0 0 0 0,-3-17 13 0 0,2 51-23 0 0,-1 1 0 0 0,0 0 0 0 0,0 0 0 0 0,0-1 1 0 0,0 1-1 0 0,-1 0 0 0 0,1 0 0 0 0,-1-1 0 0 0,0 1 0 0 0,0 0 0 0 0,0 0 0 0 0,0 0 0 0 0,-1 0 0 0 0,1 0 0 0 0,-1 0 0 0 0,0 1 0 0 0,0-1 1 0 0,0 0-1 0 0,0 1 0 0 0,0-1 0 0 0,0 1 0 0 0,-1 0 0 0 0,1 0 0 0 0,-1 0 0 0 0,1 0 0 0 0,-1 0 0 0 0,0 1 0 0 0,0-1 0 0 0,0 1 1 0 0,0 0-1 0 0,0-1 0 0 0,0 1 0 0 0,0 1 0 0 0,-1-1 0 0 0,1 0 0 0 0,0 1 0 0 0,0 0 0 0 0,-1 0 0 0 0,1 0 0 0 0,0 0 0 0 0,0 0 0 0 0,-1 0 1 0 0,-2 2 22 0 0,-5 3-39 0 0,0 1 1 0 0,1 0 0 0 0,-1 0 0 0 0,1 2 0 0 0,1-1 0 0 0,-1 1 0 0 0,1 0-1 0 0,1 1 1 0 0,0 0 0 0 0,0 1 0 0 0,0-1 0 0 0,1 1 0 0 0,1 1 0 0 0,0-1-1 0 0,-2 6 39 0 0,-10 14 5 0 0,2 0-1 0 0,1 1 1 0 0,1 1-1 0 0,2 0 1 0 0,1 1-1 0 0,2 0 1 0 0,1 0-1 0 0,1 1 0 0 0,2 0 1 0 0,2 1-1 0 0,1-1 1 0 0,2 28-5 0 0,0-55 28 0 0,1 1 1 0 0,1-1-1 0 0,-1 1 1 0 0,1-1-1 0 0,0 1 0 0 0,1-1 1 0 0,0 0-1 0 0,0 0 1 0 0,0 0-1 0 0,1 0 1 0 0,0-1-1 0 0,1 0 1 0 0,-1 1-1 0 0,1-1 1 0 0,0-1-1 0 0,0 1 0 0 0,1-1 1 0 0,0 0-1 0 0,0 0 1 0 0,0-1-1 0 0,1 0 1 0 0,-1 0-1 0 0,1 0 1 0 0,0-1-1 0 0,0 0 0 0 0,0 0 1 0 0,0-1-1 0 0,1 0 1 0 0,-1 0-1 0 0,1 0 1 0 0,0-1-1 0 0,-1-1 1 0 0,8 1-29 0 0,-4-1 52 0 0,-1 0 1 0 0,0-1-1 0 0,0 0 1 0 0,0 0-1 0 0,-1-1 1 0 0,1 0-1 0 0,0-1 1 0 0,-1 0 0 0 0,1-1-1 0 0,2-1-52 0 0,7-5 59 0 0,1 0-1 0 0,-1-2 0 0 0,-1 0 1 0 0,0-1-1 0 0,-1-1 1 0 0,11-11-59 0 0,0 14-50 0 0,-18 34-38 0 0,-2 25 187 0 0,-8-44-88 0 0,0 0 0 0 0,-1 0 0 0 0,1 0 0 0 0,1 0 0 0 0,-1 0 0 0 0,1 0 0 0 0,-1 0 0 0 0,1 0 1 0 0,0 0-1 0 0,1 0 0 0 0,-1 0 0 0 0,1-1 0 0 0,-1 1 0 0 0,1 0 0 0 0,0-1 0 0 0,1 1 1 0 0,-1-1-1 0 0,0 0 0 0 0,1 0 0 0 0,0 0 0 0 0,0 0 0 0 0,0 0 0 0 0,0-1 0 0 0,0 1 1 0 0,0-1-1 0 0,1 0 0 0 0,-1 0 0 0 0,1 0 0 0 0,0 0 0 0 0,0-1 0 0 0,-1 1 0 0 0,1-1 0 0 0,0 0 1 0 0,2 0-12 0 0,5-1 59 0 0,0-2 1 0 0,0 1 0 0 0,0-1 0 0 0,0-1 0 0 0,0 0 0 0 0,0 0 0 0 0,0-1 0 0 0,-1-1 0 0 0,0 1 0 0 0,0-2 0 0 0,0 1 0 0 0,0-2-1 0 0,-1 1 1 0 0,0-1-60 0 0,9-5 59 0 0,20-12 10 0 0,104-51-10 0 0,-140 75-61 0 0,-1-1 1 0 0,1 1-1 0 0,0-1 0 0 0,0 1 1 0 0,0 0-1 0 0,-1-1 0 0 0,1 1 1 0 0,0 0-1 0 0,0 0 0 0 0,0 0 1 0 0,0 1-1 0 0,-1-1 0 0 0,1 0 1 0 0,0 1-1 0 0,0-1 0 0 0,-1 1 1 0 0,1-1-1 0 0,0 1 0 0 0,-1 0 1 0 0,1 0-1 0 0,0 0 0 0 0,-1 0 1 0 0,1 0-1 0 0,-1 0 0 0 0,0 0 1 0 0,1 0-1 0 0,-1 1 0 0 0,0-1 1 0 0,0 1-1 0 0,0-1 0 0 0,1 1 1 0 0,-2-1-1 0 0,1 1 0 0 0,0-1 1 0 0,0 1-1 0 0,0 0 0 0 0,-1 0 1 0 0,1-1-1 0 0,-1 1 0 0 0,0 0 1 0 0,1 0-1 0 0,-1-1 0 0 0,0 1 0 0 0,0 0 1 0 0,0 0-1 0 0,0 0 0 0 0,0 0 1 0 0,-1-1-1 0 0,1 1 0 0 0,0 0 1 0 0,-1 0 1 0 0,17 142-1215 0 0,-15-139-324 0 0,-1 2-4382 0 0,0-5 314 0 0,0-2-5733 0 0</inkml:trace>
  <inkml:trace contextRef="#ctx0" brushRef="#br0" timeOffset="5919.002">3229 933 0 0 0,'0'0'1624'0'0,"0"0"186"0"0,0 0 126 0 0,0 0-63 0 0,0 0-167 0 0,0 0-177 0 0,0 0-151 0 0,0 0-89 0 0,0 0-91 0 0,0 0-71 0 0,0 0-44 0 0,0-5-59 0 0,-1-38 1630 0 0,0 21-2039 0 0,0 0 1 0 0,2-1-1 0 0,0 1 0 0 0,2 0 0 0 0,0 0 1 0 0,1 1-1 0 0,1-1 0 0 0,2-1-615 0 0,1 5 71 0 0,2-1 0 0 0,0 2 0 0 0,0-1 0 0 0,2 1 0 0 0,0 1 0 0 0,1 0 0 0 0,0 1 0 0 0,2 1 0 0 0,0 0 0 0 0,0 0 0 0 0,1 2 0 0 0,1 0 0 0 0,12-7-71 0 0,-29 18-2 0 0,1 0 0 0 0,0 0 0 0 0,0 0 0 0 0,0 0 0 0 0,1 0 0 0 0,-1 0 0 0 0,0 0 0 0 0,0 1 0 0 0,0-1 0 0 0,1 0 0 0 0,-1 1-1 0 0,0-1 1 0 0,1 1 0 0 0,-1-1 0 0 0,0 1 0 0 0,1 0 0 0 0,-1-1 0 0 0,1 1 0 0 0,-1 0 0 0 0,1 0 0 0 0,-1 0 0 0 0,1 0 0 0 0,-1 0 0 0 0,0 0 0 0 0,1 1 0 0 0,-1-1-1 0 0,1 0 1 0 0,-1 1 0 0 0,0-1 0 0 0,1 1 0 0 0,-1-1 0 0 0,0 1 0 0 0,1 0 0 0 0,-1 0 0 0 0,0 0 0 0 0,0-1 0 0 0,0 1 0 0 0,0 0 0 0 0,0 0 0 0 0,0 0 0 0 0,0 1-1 0 0,0-1 1 0 0,0 0 0 0 0,0 0 0 0 0,-1 0 0 0 0,1 1 0 0 0,0-1 0 0 0,-1 0 0 0 0,1 1 0 0 0,-1-1 0 0 0,0 0 0 0 0,1 1 0 0 0,-1-1 0 0 0,0 1 0 0 0,0-1 0 0 0,0 1-1 0 0,0-1 1 0 0,0 0 0 0 0,0 1 0 0 0,0 0 2 0 0,-8 160 86 0 0,8-78-62 0 0,0-83-23 0 0,0 0 1 0 0,-1-1-1 0 0,1 1 1 0 0,0 0-1 0 0,0 0 1 0 0,0 0-1 0 0,0-1 1 0 0,0 1-1 0 0,0 0 1 0 0,0 0-1 0 0,0 0 1 0 0,0-1 0 0 0,0 1-1 0 0,0 0 1 0 0,0 0-1 0 0,1 0 1 0 0,-1-1-1 0 0,0 1 1 0 0,0 0-1 0 0,1 0 1 0 0,-1-1-1 0 0,1 1 1 0 0,-1 0 0 0 0,1-1-1 0 0,-1 1 1 0 0,1-1-1 0 0,-1 1 1 0 0,1 0-1 0 0,-1-1 1 0 0,1 1-1 0 0,0-1 1 0 0,-1 0-1 0 0,1 1 1 0 0,0-1-1 0 0,0 1 1 0 0,-1-1 0 0 0,1 0-1 0 0,0 0 1 0 0,0 1-1 0 0,-1-1 1 0 0,1 0-1 0 0,0 0 1 0 0,0 0-1 0 0,0 0 1 0 0,-1 0-1 0 0,1 0 1 0 0,0 0-1 0 0,0 0 1 0 0,0 0 0 0 0,-1 0-1 0 0,1-1 1 0 0,0 1-2 0 0,37-22 173 0 0,-36 20-174 0 0,85-83 107 0 0,68-69-126 0 0,-125 135-164 0 0,-30 45 104 0 0,-16 111 171 0 0,20-29 20 0 0,23-79-1329 0 0,-14-27-2764 0 0,1-2-4499 0 0,-10 0 6004 0 0,0 0-7703 0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24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0 340 7682 0 0,'0'0'1923'0'0,"0"0"28"0"0,0 0-44 0 0,0 0-17 0 0,0 0-126 0 0,0 0-292 0 0,0 0-323 0 0,0 0-289 0 0,0 0-199 0 0,0 0-149 0 0,0 0-110 0 0,0 0-96 0 0,0 11 215 0 0,12 151 1855 0 0,-1 622-478 0 0,-10-261-1797 0 0,-4-416-59 0 0,1-96-3852 0 0,-2-22-8200 0 0,4 7 677 0 0</inkml:trace>
  <inkml:trace contextRef="#ctx0" brushRef="#br0" timeOffset="2376.465">216 1691 2272 0 0,'0'0'1629'0'0,"0"0"-374"0"0,0 0-211 0 0,0 0 74 0 0,0 0 103 0 0,0 0-9 0 0,0 0-179 0 0,0 0-248 0 0,0 0-222 0 0,0 0-120 0 0,0 0-109 0 0,-7 20-74 0 0,-21 62-26 0 0,13 5 462 0 0,4-18-74 0 0,10-48-510 0 0,-2 0 0 0 0,-1 0 0 0 0,-1 0 0 0 0,0 0 0 0 0,-2-1 0 0 0,-5 13-112 0 0,0-24 3144 0 0,13-41-874 0 0,0 28-2650 0 0,60-182 1820 0 0,8-2-377 0 0,-53 240-1044 0 0,15 135 66 0 0,-16-128-65 0 0,13-85 616 0 0,86-194-185 0 0,-88 169-368 0 0,-14 65-222 0 0,-4 12 217 0 0,-1 1-1 0 0,-2-1 0 0 0,-1 1 1 0 0,-1 1-1 0 0,-1-1 1 0 0,-1 19-78 0 0,3 36 82 0 0,5-42-1245 0 0,0-33-4377 0 0,6-4-7105 0 0,-13-3 7361 0 0</inkml:trace>
  <inkml:trace contextRef="#ctx0" brushRef="#br0" timeOffset="2676.093">705 1945 3321 0 0,'0'0'2896'0'0,"0"0"-665"0"0,0 0-401 0 0,0 0-157 0 0,0 0-133 0 0,0 0-198 0 0,0 0-272 0 0,0 0-216 0 0,0 0-138 0 0,0 0-64 0 0,0 0-6 0 0,0 0-13 0 0,0 0-45 0 0,-5 30-54 0 0,-14 88-10 0 0,19-117-508 0 0,-1 0 1 0 0,1-1-1 0 0,-1 1 0 0 0,1 0 1 0 0,-1 0-1 0 0,1-1 0 0 0,-1 1 1 0 0,1 0-1 0 0,-1 0 0 0 0,1 0 1 0 0,0 0-1 0 0,0 0 0 0 0,-1-1 1 0 0,1 1-1 0 0,0 0 1 0 0,0 0-1 0 0,0 0 0 0 0,0 0 1 0 0,0 0-1 0 0,0 0 0 0 0,0 0 1 0 0,1 0-1 0 0,-1 0 0 0 0,0 0 1 0 0,0-1-1 0 0,1 1 1 0 0,-1 0-1 0 0,0 0 0 0 0,1 0 1 0 0,-1 0-1 0 0,1-1 0 0 0,-1 1 1 0 0,1 0-1 0 0,-1-1 0 0 0,1 1 1 0 0,0 0-1 0 0,-1-1 0 0 0,1 1 1 0 0,0 0-1 0 0,0-1 1 0 0,-1 1-1 0 0,1-1 0 0 0,0 0 1 0 0,0 1-1 0 0,0-1 0 0 0,0 0 1 0 0,-1 1-1 0 0,1-1 0 0 0,0 0 1 0 0,0 0-1 0 0,0 0 0 0 0,0 1 1 0 0,0-1-1 0 0,0 0 1 0 0,0-1-1 0 0,0 1-16 0 0,4 0 165 0 0,2 0-41 0 0,1 0-1 0 0,-1-1 1 0 0,1 0 0 0 0,0 0-1 0 0,-1 0 1 0 0,1-1-1 0 0,-1-1 1 0 0,0 1-1 0 0,0-1 1 0 0,0 0-1 0 0,0 0 1 0 0,0-1-1 0 0,-1 0 1 0 0,1-1 0 0 0,-1 1-1 0 0,0-1 1 0 0,-1 0-1 0 0,1 0 1 0 0,-1-1-1 0 0,0 0 1 0 0,0 0-1 0 0,-1 0 1 0 0,1 0-1 0 0,-2-1 1 0 0,1 0-1 0 0,-1 0 1 0 0,0 0 0 0 0,0 0-1 0 0,0 0 1 0 0,-1 0-1 0 0,-1-1 1 0 0,1 1-1 0 0,-1-1-123 0 0,-1 5-34 0 0,0 1 0 0 0,0-1 0 0 0,-1 1 0 0 0,1-1 0 0 0,-1 1 1 0 0,1-1-1 0 0,-1 1 0 0 0,0-1 0 0 0,0 1 0 0 0,0 0 0 0 0,0 0 0 0 0,0-1 0 0 0,-1 1 0 0 0,1 0 0 0 0,-1 0 0 0 0,1 0 0 0 0,-1 0 0 0 0,0 0 0 0 0,0 1 0 0 0,0-1 0 0 0,0 0 0 0 0,0 1 0 0 0,0 0 0 0 0,0-1 0 0 0,0 1 0 0 0,-1 0 0 0 0,1 0 0 0 0,0 0 1 0 0,-1 0-1 0 0,1 1 0 0 0,-1-1 0 0 0,1 1 0 0 0,-1-1 0 0 0,1 1 0 0 0,-1 0 0 0 0,1 0 0 0 0,-1 0 0 0 0,1 0 0 0 0,-2 1 34 0 0,-51 8-3877 0 0,22 10-6778 0 0,25-14 303 0 0</inkml:trace>
  <inkml:trace contextRef="#ctx0" brushRef="#br0" timeOffset="6554.998">256 60 0 0 0,'0'0'1276'0'0,"0"0"99"0"0,0 0 128 0 0,0 0 162 0 0,0 0 43 0 0,0 0-153 0 0,0 0-313 0 0,0 0-352 0 0,0 0-273 0 0,0 0-205 0 0,0 0-96 0 0,0 13 827 0 0,-18 107 1740 0 0,12-78-2525 0 0,-2 0-1 0 0,-1 0 1 0 0,-2-1 0 0 0,-13 32-358 0 0,1-12 288 0 0,23-60-211 0 0,0-1 53 0 0,0 0 64 0 0,0 0 84 0 0,0 0 103 0 0,0 0 98 0 0,0-12 1008 0 0,39-128-627 0 0,-23 90-772 0 0,-6 16-27 0 0,1 0 0 0 0,2 0 0 0 0,2 1 0 0 0,0 1 1 0 0,7-7-62 0 0,0 86-65 0 0,-10 144 467 0 0,4-143-339 0 0,17-71 794 0 0,68-171-422 0 0,-44 102-466 0 0,-48 78 83 0 0,-6 18-680 0 0,-3 6 612 0 0,5 226 727 0 0,4-123-300 0 0,-9-112-378 0 0,0-1 14 0 0,0 0 10 0 0,0 0 12 0 0,0 0 5 0 0,0 0 10 0 0,0 0 22 0 0,0 0 4 0 0,0 0-14 0 0,0 0-15 0 0,0 0-9 0 0,0 0-5 0 0,0 0 6 0 0,0 0 6 0 0,0 0-26 0 0,0 0-17 0 0,0 0-26 0 0,1-17-3163 0 0,0 11-1701 0 0,1 2-4106 0 0,-2 1 5 0 0</inkml:trace>
  <inkml:trace contextRef="#ctx0" brushRef="#br0" timeOffset="8340.271">711 281 0 0 0,'0'0'1087'0'0,"0"0"-98"0"0,0 0-135 0 0,0 0-49 0 0,0 0 32 0 0,0 0 55 0 0,0 0 41 0 0,0 0 18 0 0,-3 8-24 0 0,1-2-785 0 0,-3 8 376 0 0,-1 0 0 0 0,2 0 0 0 0,0 0-1 0 0,1 1 1 0 0,1-1 0 0 0,0 1 0 0 0,0 0-1 0 0,2 0 1 0 0,0 0 0 0 0,1 2-518 0 0,1-14 173 0 0,0-1-1 0 0,0 1 1 0 0,1-1 0 0 0,-1 0 0 0 0,1 0 0 0 0,0 0-1 0 0,0 0 1 0 0,0 0 0 0 0,0-1 0 0 0,0 1-1 0 0,0-1 1 0 0,0 0 0 0 0,0 0 0 0 0,0 0-1 0 0,1 0 1 0 0,-1-1 0 0 0,0 1 0 0 0,0-1 0 0 0,1 0-1 0 0,-1 0 1 0 0,1 0 0 0 0,-1 0 0 0 0,0-1-1 0 0,0 1 1 0 0,1-1 0 0 0,-1 0 0 0 0,0 0 0 0 0,0 0-1 0 0,1-1-172 0 0,4-1 177 0 0,1-1-1 0 0,-2 0 1 0 0,1-1-1 0 0,0 0 0 0 0,-1 0 1 0 0,0 0-1 0 0,0-1 1 0 0,0 0-1 0 0,-1-1 0 0 0,0 1 1 0 0,0-1-1 0 0,-1 0 1 0 0,0-1-1 0 0,3-5-176 0 0,-7 11-3 0 0,0 0-1 0 0,0 0 1 0 0,0 0-1 0 0,0 0 1 0 0,-1 0-1 0 0,1 0 1 0 0,-1 0-1 0 0,0 0 1 0 0,1 0-1 0 0,-1 0 1 0 0,0 0-1 0 0,0 0 1 0 0,0 0-1 0 0,-1-1 1 0 0,1 1 0 0 0,0 0-1 0 0,-1 0 1 0 0,0 0-1 0 0,1 0 1 0 0,-1 0-1 0 0,0 0 1 0 0,0 0-1 0 0,0 1 1 0 0,0-1-1 0 0,0 0 1 0 0,0 0-1 0 0,-1 1 1 0 0,1-1-1 0 0,-1 1 1 0 0,1-1-1 0 0,-1 1 1 0 0,1-1-1 0 0,-1 1 1 0 0,0 0-1 0 0,0 0 1 0 0,0 0 0 0 0,1 0-1 0 0,-1 0 1 0 0,0 0-1 0 0,0 1 1 0 0,0-1-1 0 0,0 1 1 0 0,-1-1-1 0 0,-1 1 4 0 0,-96 2-6808 0 0,63 13-1670 0 0,27-8 2842 0 0</inkml:trace>
  <inkml:trace contextRef="#ctx0" brushRef="#br0" timeOffset="18547.97">1346 1 0 0 0,'0'0'1030'0'0,"0"0"447"0"0,0 0-7 0 0,0 0-211 0 0,0 0-178 0 0,0 0-138 0 0,0 0-143 0 0,0 0-71 0 0,0 0-111 0 0,-10 0 4535 0 0,-69 89-1050 0 0,-165 283-1900 0 0,211-324-2136 0 0,-84 94 75 0 0,108-133-570 0 0,11-6-6999 0 0,15-13-4966 0 0,-13 9 11566 0 0</inkml:trace>
  <inkml:trace contextRef="#ctx0" brushRef="#br0" timeOffset="19075.576">1333 292 0 0 0,'0'0'943'0'0,"0"0"469"0"0,0 0 120 0 0,0 0 110 0 0,0 0 117 0 0,0 0-18 0 0,0 0-201 0 0,0 0-277 0 0,0 0-251 0 0,0 0-170 0 0,0 0-57 0 0,0 0-19 0 0,-13 19 2126 0 0,-107 172 1516 0 0,106-125-3703 0 0,15-64-659 0 0,1 0-1 0 0,0 0 1 0 0,0-1 0 0 0,0 1-1 0 0,-1-1 1 0 0,1 1-1 0 0,1-1 1 0 0,-1 0 0 0 0,0 0-1 0 0,0 0 1 0 0,0 0-1 0 0,1 0 1 0 0,-1 0 0 0 0,0-1-1 0 0,1 1 1 0 0,-1-1-1 0 0,0 1 1 0 0,1-1 0 0 0,-1 0-1 0 0,1 0 1 0 0,-1 0-1 0 0,1 0 1 0 0,-1-1 0 0 0,0 1-1 0 0,2-1-45 0 0,0 1 63 0 0,125-38 511 0 0,-51-2-2336 0 0,-70 24-5100 0 0,-3-3-3697 0 0,-4 14 6241 0 0,-1 1 2800 0 0</inkml:trace>
  <inkml:trace contextRef="#ctx0" brushRef="#br0" timeOffset="19392.027">1545 263 0 0 0,'0'0'523'0'0,"0"0"862"0"0,0 0 180 0 0,0 0 40 0 0,0 0 97 0 0,0 0 26 0 0,0 0-30 0 0,0 0-80 0 0,0 0-139 0 0,0 0-132 0 0,0 0-148 0 0,0 0-148 0 0,0 0-103 0 0,-12 15-77 0 0,-38 50-72 0 0,-9 50 2524 0 0,50-90-2876 0 0,-69 216 1029 0 0,71-216-1445 0 0,-39 114-2860 0 0,45-134 2102 0 0,1 3-8343 0 0,0-6 4000 0 0,0-2-2029 0 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53.5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3879 645 0 0 0,'-209'-131'329'0'0,"160"103"-49"0"0,0 2 0 0 0,-2 3-1 0 0,0 1 1 0 0,-1 3 0 0 0,-2 2-1 0 0,1 2 1 0 0,-20-1-280 0 0,-94-13 591 0 0,0 7 0 0 0,-2 8 1 0 0,0 7-1 0 0,-144 13-591 0 0,104 6 1516 0 0,1 8-1 0 0,1 10 1 0 0,-95 29-1516 0 0,235-45 214 0 0,0 3 0 0 0,2 2-1 0 0,0 3 1 0 0,1 3 0 0 0,2 3-1 0 0,1 2 1 0 0,1 4-1 0 0,2 1 1 0 0,1 4 0 0 0,2 1-1 0 0,2 3 1 0 0,2 2 0 0 0,1 3-1 0 0,3 2 1 0 0,1 3-214 0 0,23-23 26 0 0,1 1-1 0 0,2 1 1 0 0,1 1-1 0 0,1 1 1 0 0,2 1-1 0 0,1 0 1 0 0,2 1-1 0 0,1 0 1 0 0,3 1 0 0 0,0 0-1 0 0,3 1 1 0 0,-1 15-26 0 0,5-23 23 0 0,2 1 0 0 0,1 0 0 0 0,1-1 0 0 0,2 1 0 0 0,1-1 1 0 0,1 0-1 0 0,2 0 0 0 0,1-1 0 0 0,1 0 0 0 0,2 0 0 0 0,8 14-23 0 0,4-3 148 0 0,1-2 0 0 0,2-1 0 0 0,1-1 0 0 0,2-1 0 0 0,1-2 0 0 0,2-1 0 0 0,1-1 0 0 0,2-2-1 0 0,1-2 1 0 0,1-1 0 0 0,1-2 0 0 0,1-2 0 0 0,0-1 0 0 0,2-2 0 0 0,1-2 0 0 0,0-2-1 0 0,1-2 1 0 0,7 0-148 0 0,106 17 464 0 0,1-7-1 0 0,1-6 1 0 0,0-7 0 0 0,1-8-1 0 0,121-14-463 0 0,48-12 304 0 0,-2-13 0 0 0,20-19-304 0 0,-204 28 42 0 0,-2-5 0 0 0,-1-7-1 0 0,34-19-41 0 0,-107 33 17 0 0,0-3 0 0 0,-2-3-1 0 0,-2-3 1 0 0,-1-3-1 0 0,-2-2 1 0 0,-1-3 0 0 0,24-25-17 0 0,-59 48-9 0 0,0-2 1 0 0,-1 0-1 0 0,-1-2 1 0 0,-2 0-1 0 0,0-1 0 0 0,-1-2 1 0 0,-2 0-1 0 0,-1 0 1 0 0,-1-2-1 0 0,-1 0 1 0 0,-2 0-1 0 0,-1-1 1 0 0,-1-1-1 0 0,-1 0 1 0 0,-2 0-1 0 0,-2-1 1 0 0,0 1-1 0 0,-2-1 1 0 0,-2 0-1 0 0,-2-27 9 0 0,-6 31-50 0 0,-2-1 0 0 0,-2 2 1 0 0,0-1-1 0 0,-2 1 0 0 0,-1 1 0 0 0,-1 1 1 0 0,-1 0-1 0 0,-1 1 0 0 0,-1 0 0 0 0,-1 2 1 0 0,-1 0-1 0 0,-2 1 0 0 0,0 1 0 0 0,0 1 1 0 0,-2 1-1 0 0,-15-8 50 0 0,-29-15-109 0 0,-1 2-1 0 0,-2 4 1 0 0,-2 2 0 0 0,-1 4 0 0 0,-1 4 0 0 0,-1 2-1 0 0,-2 4 1 0 0,1 3 0 0 0,-7 3 109 0 0,-162-18-91 0 0,-2 11 1 0 0,-1 11-1 0 0,1 10 1 0 0,-1 12-1 0 0,2 10 1 0 0,1 11-1 0 0,-61 24 91 0 0,171-31 5 0 0,2 7 0 0 0,1 6 0 0 0,-72 33-5 0 0,136-43-5 0 0,2 2 0 0 0,0 3 0 0 0,3 3-1 0 0,1 3 1 0 0,2 2 0 0 0,2 3 0 0 0,-21 23 5 0 0,55-45-1 0 0,1 1 0 0 0,2 1 0 0 0,0 0-1 0 0,2 2 1 0 0,0 1 0 0 0,3 0 0 0 0,0 1 0 0 0,-7 19 1 0 0,18-33 5 0 0,0 1 1 0 0,0-1-1 0 0,2 1 1 0 0,0 0 0 0 0,1 0-1 0 0,1 0 1 0 0,0 0-1 0 0,1 1 1 0 0,1-1-1 0 0,1 0 1 0 0,0 1 0 0 0,2-1-1 0 0,0 0 1 0 0,0 0-1 0 0,2-1 1 0 0,0 1-1 0 0,7 14-5 0 0,11 9 94 0 0,2-1-1 0 0,2-1 0 0 0,1-1 0 0 0,2-2 0 0 0,1-1 0 0 0,2-1 0 0 0,1-2 0 0 0,1-1 0 0 0,2-2 0 0 0,1-2 0 0 0,1-1 1 0 0,1-2-1 0 0,1-2 0 0 0,1-1 0 0 0,43 13-93 0 0,1-2 272 0 0,0-4 0 0 0,2-4 0 0 0,1-4 0 0 0,0-4 0 0 0,1-3 0 0 0,1-5 0 0 0,28-3-272 0 0,109-7 781 0 0,-1-11 0 0 0,72-19-781 0 0,144-32 459 0 0,-213 19-134 0 0,191-64-325 0 0,-357 93 5 0 0,-1-4 0 0 0,-1-2 0 0 0,0-3 0 0 0,-2-2 1 0 0,-2-3-1 0 0,-1-3 0 0 0,-1-2 0 0 0,-2-2 0 0 0,-1-3 0 0 0,-3-2 0 0 0,-1-2 0 0 0,-2-3-5 0 0,-27 21-53 0 0,-2 0 0 0 0,0-1-1 0 0,-2-1 1 0 0,-1-1 0 0 0,-2 0 0 0 0,0-1-1 0 0,-3 0 1 0 0,0-1 0 0 0,-2 0-1 0 0,-1-1 1 0 0,-2 1 0 0 0,-1-1-1 0 0,-2-1 1 0 0,-1 1 0 0 0,-1 0 0 0 0,-2 0-1 0 0,-2 0 1 0 0,0 0 0 0 0,-3 1-1 0 0,0-1 1 0 0,-2 1 0 0 0,-2 1-1 0 0,-1 0 1 0 0,-1 0 0 0 0,-1 2 0 0 0,-2-1-1 0 0,-1 2 1 0 0,-1 0 0 0 0,-5-3 53 0 0,-13-15-133 0 0,-2 1 1 0 0,-2 2-1 0 0,-2 2 0 0 0,-2 2 1 0 0,-2 2-1 0 0,-1 1 1 0 0,-1 3-1 0 0,-2 2 1 0 0,-43-19 132 0 0,8 10-135 0 0,-1 4 0 0 0,-2 3 0 0 0,-1 5 0 0 0,-1 3 1 0 0,-78-10 134 0 0,19 15-121 0 0,-1 7 0 0 0,0 6-1 0 0,0 7 1 0 0,0 7 0 0 0,1 5 0 0 0,0 8 0 0 0,1 6 0 0 0,2 6 0 0 0,-137 50 121 0 0,194-53-78 0 0,1 4 1 0 0,2 3-1 0 0,2 5 0 0 0,-76 48 78 0 0,119-62-81 0 0,2 1 0 0 0,1 2-1 0 0,1 1 1 0 0,1 2 0 0 0,2 2 0 0 0,2 1 0 0 0,1 1 0 0 0,2 2-1 0 0,1 1 1 0 0,-8 19 81 0 0,15-20-376 0 0,2 2-1 0 0,2-1 1 0 0,2 2 0 0 0,1 0-1 0 0,3 1 1 0 0,1 0 0 0 0,2 1-1 0 0,2-1 1 0 0,2 2-1 0 0,2-1 377 0 0,2-6-766 0 0,1 0 0 0 0,2-1-1 0 0,1 1 1 0 0,3-1 0 0 0,0 0-1 0 0,3-1 1 0 0,1 0 0 0 0,2 0 0 0 0,1-1-1 0 0,1-1 1 0 0,19 29 766 0 0,-1-14-595 0 0,3-1 0 0 0,1-2 0 0 0,3-1 0 0 0,1-2 0 0 0,2-2 0 0 0,2-2 0 0 0,14 7 595 0 0,23 15 0 0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5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1 193 4065 0 0,'0'0'2723'0'0,"0"0"-1356"0"0,0 0-375 0 0,0 0 235 0 0,0 0 312 0 0,0 0 120 0 0,0 0-150 0 0,0 0-281 0 0,0 0-256 0 0,0 0-125 0 0,0 0-48 0 0,9 0-68 0 0,196 7 3683 0 0,-153 1-4207 0 0,0-3 0 0 0,0-1 0 0 0,1-3 0 0 0,28-5-207 0 0,1-8 370 0 0,-15 2-2809 0 0,-23 7-7247 0 0,-42 6 766 0 0,-2-2 4695 0 0</inkml:trace>
  <inkml:trace contextRef="#ctx0" brushRef="#br0" timeOffset="342.01">52 403 5433 0 0,'0'0'2375'0'0,"0"0"-557"0"0,0 0-263 0 0,0 0 81 0 0,0 0 42 0 0,0 0-207 0 0,0 0-279 0 0,0 0-298 0 0,0 0-234 0 0,0 0-129 0 0,0 0-58 0 0,0 0-3 0 0,2 5 36 0 0,-1-3-406 0 0,1 0-1 0 0,-1 1 0 0 0,0-1 0 0 0,1 0 0 0 0,0 0 0 0 0,-1 0 1 0 0,1 0-1 0 0,0 0 0 0 0,0 0 0 0 0,0-1 0 0 0,0 1 0 0 0,0-1 1 0 0,1 1-1 0 0,-1-1 0 0 0,0 0 0 0 0,1 0 0 0 0,-1 0 0 0 0,1 0 1 0 0,-1 0-1 0 0,1 0 0 0 0,-1-1 0 0 0,1 1 0 0 0,0-1 0 0 0,-1 0 1 0 0,1 0-1 0 0,0 0 0 0 0,-1 0 0 0 0,1 0-99 0 0,179 0 1894 0 0,39-26-2625 0 0,-181 17-2505 0 0,-28 3-1427 0 0,1-1-4756 0 0,-10 4 2105 0 0</inkml:trace>
  <inkml:trace contextRef="#ctx0" brushRef="#br0" timeOffset="877.128">334 5 10346 0 0,'0'0'1118'0'0,"0"0"45"0"0,0 0 133 0 0,0 0 151 0 0,0 0-5 0 0,0 0-178 0 0,0 0-268 0 0,0 0-246 0 0,0 0-157 0 0,0 0-128 0 0,0 0-111 0 0,0 0-78 0 0,0 0-76 0 0,-4 0-35 0 0,-8-5 40 0 0,23 11 469 0 0,134 63 1204 0 0,-111-49-1800 0 0,-1 0 0 0 0,-1 3 0 0 0,-1 0-1 0 0,-2 2 1 0 0,3 4-78 0 0,-28-26 8 0 0,-1 1 0 0 0,1 0 0 0 0,-1 0 0 0 0,1 0-1 0 0,-1 0 1 0 0,0 0 0 0 0,-1 1 0 0 0,1-1-1 0 0,-1 1 1 0 0,0 0 0 0 0,0 0 0 0 0,0 0 0 0 0,-1 0-1 0 0,1 0 1 0 0,-1 0 0 0 0,-1 0 0 0 0,1 0 0 0 0,-1 0-1 0 0,0 5-7 0 0,-39 38 358 0 0,-69 84 95 0 0,-83 85 354 0 0,151-172-883 0 0,31-25-327 0 0,8-11-5001 0 0,2-9-323 0 0,2 2 2677 0 0,-2-1-4 0 0,0 0-6019 0 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5625 0 0,'0'0'2249'0'0,"0"0"-104"0"0,0 0-60 0 0,0 0-78 0 0,0 0-181 0 0,0 0-310 0 0,0 0-293 0 0,0 0-285 0 0,0 0-258 0 0,0 0-159 0 0,0 0-121 0 0,0 0-80 0 0,4 19 1257 0 0,15-11-1194 0 0,1-2 0 0 0,0 0 0 0 0,0-1 1 0 0,0 0-1 0 0,1-2 0 0 0,-1-1 0 0 0,1 0 1 0 0,0-1-1 0 0,-1-2 0 0 0,1 0 0 0 0,1-1-383 0 0,34 1 224 0 0,26-11-70 0 0,-79 11 838 0 0,8-3-4886 0 0,-18 3-4196 0 0,-6 7-1984 0 0,7-1 3435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5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115 533 0 0 0,'0'-12'16'0'0,"0"9"125"0"0,0 3 258 0 0,0 0 43 0 0,0 0-8 0 0,0 0 34 0 0,0 0 37 0 0,0 0 65 0 0,0 0 86 0 0,0 0 78 0 0,0 0 39 0 0,0 0 44 0 0,0 0 11 0 0,0 0-5 0 0,15 28 8134 0 0,-13-27-8752 0 0,0 0-1 0 0,0-1 0 0 0,0 0 0 0 0,0 1 0 0 0,0-1 1 0 0,1 0-1 0 0,-1 0 0 0 0,0 0 0 0 0,0 0 1 0 0,0 0-1 0 0,0-1 0 0 0,0 1 0 0 0,0-1 0 0 0,0 1 1 0 0,0-1-1 0 0,0 0 0 0 0,0 0 0 0 0,0 0 1 0 0,0 0-1 0 0,0 0 0 0 0,0 0 0 0 0,-1-1 1 0 0,2 1-205 0 0,6-8 275 0 0,0-1-1 0 0,0 1 1 0 0,-1-1 0 0 0,0-1 0 0 0,0 0 0 0 0,-1 0 0 0 0,-1 0 0 0 0,0-1 0 0 0,0 0 0 0 0,-1 0 0 0 0,2-10-275 0 0,16-18 400 0 0,9 47-409 0 0,-10 25 92 0 0,-2 1-1 0 0,-2 1 1 0 0,0 1 0 0 0,-3 0-1 0 0,-1 1 1 0 0,6 25-83 0 0,-10-33 33 0 0,5 21 129 0 0,-3 0 0 0 0,-1 1 0 0 0,-3 1 1 0 0,-2 0-1 0 0,-2 0 0 0 0,-3 31-162 0 0,-1-62 63 0 0,-1-1 1 0 0,-1 0 0 0 0,-1 1 0 0 0,-1-1 0 0 0,0 0 0 0 0,-2 0 0 0 0,0-1-1 0 0,-1 1 1 0 0,-6 11-64 0 0,8-21 36 0 0,-1 0 0 0 0,1 0 0 0 0,-1-1-1 0 0,0 1 1 0 0,-1-1 0 0 0,0-1 0 0 0,-1 1 0 0 0,1-1-1 0 0,-1-1 1 0 0,-1 1 0 0 0,1-1 0 0 0,-1 0-36 0 0,7-5 15 0 0,0 1 1 0 0,0-1 0 0 0,0 0-1 0 0,0 1 1 0 0,0-1 0 0 0,-1 0-1 0 0,1 0 1 0 0,0 0 0 0 0,-1-1-1 0 0,1 1 1 0 0,0-1 0 0 0,-1 1-1 0 0,1-1 1 0 0,0 0 0 0 0,-1 1-1 0 0,1-1 1 0 0,-1-1 0 0 0,1 1-1 0 0,0 0 1 0 0,-1-1 0 0 0,1 1-1 0 0,-1-1 1 0 0,1 1 0 0 0,0-1-1 0 0,0 0 1 0 0,-1 0 0 0 0,1 0-1 0 0,0 0 1 0 0,0-1-1 0 0,0 1 1 0 0,0-1 0 0 0,0 1-1 0 0,1-1 1 0 0,-1 0 0 0 0,0 1-1 0 0,1-1 1 0 0,-1 0 0 0 0,1 0-1 0 0,-1 0 1 0 0,1 0 0 0 0,0 0-1 0 0,0-1 1 0 0,0 1 0 0 0,0 0-1 0 0,1 0 1 0 0,-1-2-16 0 0,-4-14-10 0 0,2-1-1 0 0,0 0 1 0 0,1 0 0 0 0,1 0-1 0 0,1 0 1 0 0,0-1 0 0 0,1 1-1 0 0,2 0 11 0 0,-2 7-10 0 0,30-175-3737 0 0,-22 150 832 0 0,-4 19-222 0 0,-1-1-3663 0 0,-4 8-2826 0 0</inkml:trace>
  <inkml:trace contextRef="#ctx0" brushRef="#br0" timeOffset="516.185">1 272 3785 0 0,'0'0'1931'0'0,"0"0"-141"0"0,0 0 23 0 0,0 0 109 0 0,0 0-71 0 0,0 0-181 0 0,0 0-247 0 0,0 0-284 0 0,0 0-228 0 0,0 0-118 0 0,0 0-59 0 0,0 0-48 0 0,8-6 3 0 0,146-136 3267 0 0,-54 25-2791 0 0,-99 116-1165 0 0,-1 1 0 0 0,1-1 0 0 0,-1 1 0 0 0,1-1 0 0 0,-1 1 0 0 0,1-1-1 0 0,0 1 1 0 0,-1 0 0 0 0,1-1 0 0 0,-1 1 0 0 0,1 0 0 0 0,0-1 0 0 0,-1 1 0 0 0,1 0 0 0 0,0 0 0 0 0,0 0 0 0 0,-1-1 0 0 0,1 1 0 0 0,0 0 0 0 0,-1 0 0 0 0,1 0 0 0 0,0 0 0 0 0,0 0 0 0 0,-1 0 0 0 0,1 0 0 0 0,0 1 0 0 0,-1-1 0 0 0,1 0 0 0 0,0 0 0 0 0,-1 1 0 0 0,1-1 0 0 0,0 0 0 0 0,-1 1 0 0 0,1-1 0 0 0,0 0 0 0 0,-1 1 0 0 0,1-1 0 0 0,-1 1 0 0 0,1-1 0 0 0,-1 1 0 0 0,1-1 0 0 0,-1 1 0 0 0,1-1 0 0 0,-1 1 0 0 0,0 0 0 0 0,1-1 0 0 0,-1 1 0 0 0,0 0 0 0 0,1-1 0 0 0,-1 1 0 0 0,0 0 0 0 0,0-1 0 0 0,0 1 0 0 0,0 0 0 0 0,0 0 0 0 0,0-1 0 0 0,0 1 0 0 0,0 0 0 0 0,0-1 0 0 0,0 1 0 0 0,0 0 0 0 0,0 0 0 0 0,0-1-1 0 0,5 12 65 0 0,42 108 370 0 0,-2-37-2029 0 0,-24-60-4192 0 0,2-4-6829 0 0,-16-14 5860 0 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10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14211 0 0,'0'0'1171'0'0,"0"0"-144"0"0,0 0 148 0 0,0 0 206 0 0,0 0-20 0 0,0 0-197 0 0,0 0-211 0 0,0 0-195 0 0,31 1-166 0 0,97 1-126 0 0,41-11 450 0 0,-85 1-1894 0 0,-54 6-1467 0 0,-11 2-1284 0 0,-1-2-4176 0 0,-8 2-2213 0 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8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274 140 0 0 0,'145'-85'0'0'0,"-105"67"91"0"0,-32 14 2085 0 0,7 0 7561 0 0,-15 4-8544 0 0,-4 4 6815 0 0,-18 15-7588 0 0,-127 147 17 0 0,-28 13 133 0 0,53-57 128 0 0,124-121-694 0 0,-1 0-1 0 0,0 0 1 0 0,1 0-1 0 0,-1 0 0 0 0,1 0 1 0 0,0 0-1 0 0,-1 0 1 0 0,1 1-1 0 0,0-1 0 0 0,-1 0 1 0 0,1 0-1 0 0,0 0 1 0 0,0 1-1 0 0,0-1 0 0 0,0 0 1 0 0,0 0-1 0 0,0 0 0 0 0,0 1 1 0 0,1-1-1 0 0,-1 0 1 0 0,0 0-1 0 0,1 0 0 0 0,-1 0 1 0 0,1 0-1 0 0,-1 0 1 0 0,1 0-1 0 0,0 0 0 0 0,-1 0 1 0 0,1 0-1 0 0,0 0 1 0 0,0 0-1 0 0,-1 0 0 0 0,1 0 1 0 0,0 0-1 0 0,0-1 1 0 0,0 1-1 0 0,0 0 0 0 0,0-1 1 0 0,0 1-1 0 0,0-1 1 0 0,0 1-1 0 0,1-1-3 0 0,52 18 166 0 0,-45-15-145 0 0,365 70 554 0 0,-325-51-509 0 0,-49-22-26 0 0,0 0 43 0 0,0 0 60 0 0,0 0 65 0 0,0 0 82 0 0,0 0 36 0 0,0 0 4 0 0,-2-22 601 0 0,-57-158-172 0 0,45 134-690 0 0,-2 0-1 0 0,-1 2 1 0 0,-3-1-1 0 0,-2 2 0 0 0,-1 1 1 0 0,-20-27-69 0 0,-22-12-273 0 0,65 81 94 0 0,0 0-95 0 0,0 0-163 0 0,0 0-203 0 0,0 0-208 0 0,24 18-4741 0 0,6 4 939 0 0,-5-4-2962 0 0,-14-10 292 0 0</inkml:trace>
  <inkml:trace contextRef="#ctx0" brushRef="#br0" timeOffset="434.435">718 195 12891 0 0,'0'0'1480'0'0,"0"0"-12"0"0,0 0-37 0 0,0 0 32 0 0,0 0-14 0 0,0 0-164 0 0,0 0-239 0 0,0 0-262 0 0,0 0-260 0 0,0 0-221 0 0,0 0-130 0 0,-3-3-111 0 0,3 4-63 0 0,0-1 0 0 0,0 0 0 0 0,0 1 0 0 0,0-1 0 0 0,0 0 0 0 0,0 1 0 0 0,0-1 0 0 0,0 0 0 0 0,0 1 0 0 0,0-1 0 0 0,0 0 0 0 0,0 1 0 0 0,0-1 0 0 0,-1 0 0 0 0,1 1 0 0 0,0-1 0 0 0,0 0 0 0 0,0 0 0 0 0,0 1 0 0 0,-1-1 0 0 0,1 0 0 0 0,0 0 0 0 0,0 1 1 0 0,-1-1-1 0 0,1 0 0 0 0,0 0 0 0 0,0 0 0 0 0,-1 1 0 0 0,1-1 0 0 0,0 0 0 0 0,-1 0 0 0 0,1 0 0 0 0,0 0 0 0 0,-1 0 0 0 0,1 0 0 0 0,0 0 0 0 0,-1 0 0 0 0,1 1 0 0 0,0-1 0 0 0,-1 0 0 0 0,1-1 0 0 0,0 1 0 0 0,-1 0 0 0 0,1 0 0 0 0,0 0 0 0 0,0 0 0 0 0,-1 0 1 0 0,1 0-1 0 0,0 0 0 0 0,-1 0 0 0 0,1 0 0 0 0,0-1 0 0 0,-1 1 0 0 0,1 0 0 0 0,0 0 0 0 0,0 0 0 0 0,-1-1 0 0 0,1 1 0 0 0,0 0 0 0 0,0 0 0 0 0,0-1 0 0 0,-1 1 0 0 0,1 0 0 0 0,0 0 0 0 0,0-1 0 0 0,0 1 0 0 0,0 0 0 0 0,-1-1 1 0 0,8 38 10 0 0,58 289 144 0 0,-65-326-152 0 0,1 7 14 0 0,0 0 1 0 0,1 0-1 0 0,0 0 0 0 0,0-1 0 0 0,0 1 1 0 0,1-1-1 0 0,0 1 0 0 0,0-1 1 0 0,1 0-1 0 0,0 0 0 0 0,0 0 1 0 0,4 4-17 0 0,9-33 2260 0 0,110-318-820 0 0,-49 125-1222 0 0,-49 149-552 0 0,-29 73-5074 0 0,1 10 2716 0 0,0-1-1670 0 0,-1-1-2032 0 0,0-3-2989 0 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1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43 659 72 0 0,'0'0'1447'0'0,"0"0"201"0"0,0 0 270 0 0,0 0 248 0 0,0 0 133 0 0,0 0-61 0 0,0 0-227 0 0,0 0-337 0 0,0 0-338 0 0,0 0-264 0 0,0 0-194 0 0,-7 0-99 0 0,-22 0-67 0 0,22 0-63 0 0,7 0-61 0 0,0 0-84 0 0,15 4 950 0 0,145 28 1489 0 0,-5-24-2271 0 0,-122-8-3948 0 0,0 0-3566 0 0,-28 1 694 0 0,-3 2-4646 0 0</inkml:trace>
  <inkml:trace contextRef="#ctx0" brushRef="#br0" timeOffset="523.925">503 346 10994 0 0,'0'0'1618'0'0,"0"0"-139"0"0,0 0-236 0 0,0 0-147 0 0,0 0-108 0 0,0 0-171 0 0,0 0-157 0 0,0 0-112 0 0,0 0-23 0 0,0 0 13 0 0,0 0-13 0 0,0 0-38 0 0,0 0-68 0 0,10 26-35 0 0,34 82-29 0 0,-22-43-2 0 0,-2 1 0 0 0,-3 0 0 0 0,1 23-353 0 0,11 43 118 0 0,-9-44-86 0 0,-20-88 60 0 0,0-1 0 0 0,1 1 0 0 0,-1 0 0 0 0,0 0 0 0 0,0 0-1 0 0,1 0 1 0 0,-1-1 0 0 0,0 1 0 0 0,0 0 0 0 0,1 0 0 0 0,-1 0 0 0 0,0 0 0 0 0,0 0 0 0 0,1 0-1 0 0,-1 0 1 0 0,0 0 0 0 0,1 0 0 0 0,-1 0 0 0 0,0 0 0 0 0,0 0 0 0 0,1 0 0 0 0,-1 0 0 0 0,0 0 0 0 0,1 0-1 0 0,-1 0 1 0 0,0 0 0 0 0,0 0 0 0 0,1 0-92 0 0,0-13-72 0 0,9-50 274 0 0,3 0 0 0 0,2 1 0 0 0,4 1 0 0 0,8-16-202 0 0,117-233-102 0 0,-140 300 1010 0 0,-1 1-3882 0 0,-6 17-5494 0 0,0 3 2811 0 0,-1 0-5012 0 0</inkml:trace>
  <inkml:trace contextRef="#ctx0" brushRef="#br0" timeOffset="935.582">970 843 8642 0 0,'0'0'1855'0'0,"0"0"-45"0"0,0 0 69 0 0,0 0-47 0 0,0 0-182 0 0,0 0-229 0 0,0 0-210 0 0,0 0-189 0 0,0 0-175 0 0,0 0-188 0 0,0 0-123 0 0,0 0-102 0 0,28-8-76 0 0,84-26-25 0 0,-70 6 149 0 0,-38 21-342 0 0,-1 5-107 0 0,-1-1 0 0 0,0 0 1 0 0,1 0-1 0 0,-1 0 1 0 0,0 0-1 0 0,-1 0 0 0 0,1-1 1 0 0,-1 1-1 0 0,1 0 1 0 0,-1-1-1 0 0,0 1 0 0 0,0-1 1 0 0,0 0-1 0 0,-1 1 0 0 0,1-1 1 0 0,-1 0-1 0 0,0 1 1 0 0,0-1-1 0 0,0 0 0 0 0,-1 1 1 0 0,1-1-1 0 0,-1 0 0 0 0,0 1 1 0 0,0-1-1 0 0,0 1 1 0 0,0-1-1 0 0,-1 1 0 0 0,1 0 1 0 0,-1-1-1 0 0,0 1 1 0 0,0 0-1 0 0,0 0 0 0 0,-2-1-33 0 0,1 2-44 0 0,-1 1 0 0 0,1-1-1 0 0,-1 1 1 0 0,0 0 0 0 0,0 0-1 0 0,0 1 1 0 0,0-1 0 0 0,1 1 0 0 0,-1 0-1 0 0,0 0 1 0 0,0 0 0 0 0,0 0-1 0 0,0 1 1 0 0,0-1 0 0 0,0 1-1 0 0,1 0 1 0 0,-1 0 0 0 0,0 1 0 0 0,1-1-1 0 0,-1 1 1 0 0,1 0 0 0 0,-1 0-1 0 0,1 0 1 0 0,0 0 0 0 0,0 0-1 0 0,0 1 1 0 0,0-1 0 0 0,0 1-1 0 0,0 0 1 0 0,1 0 0 0 0,-1 1 44 0 0,-71 105-370 0 0,70-100 356 0 0,-1 1-1 0 0,1 0 1 0 0,1-1-1 0 0,0 2 0 0 0,0-1 1 0 0,1 0-1 0 0,0 1 1 0 0,1-1-1 0 0,0 1 1 0 0,1-1-1 0 0,0 1 1 0 0,1 7 14 0 0,1-12 9 0 0,1 0 1 0 0,0 0 0 0 0,0 0 0 0 0,0 0-1 0 0,1-1 1 0 0,0 1 0 0 0,0-1-1 0 0,0 0 1 0 0,1 0 0 0 0,0 0 0 0 0,-1-1-1 0 0,2 0 1 0 0,-1 0 0 0 0,0 0 0 0 0,1 0-1 0 0,0-1 1 0 0,0 0 0 0 0,0 0 0 0 0,0-1-1 0 0,0 1 1 0 0,1-1 0 0 0,-1-1 0 0 0,1 1-1 0 0,-1-1 1 0 0,1 0 0 0 0,-1-1-10 0 0,12 2-303 0 0,1-2 1 0 0,-1 0-1 0 0,0-1 0 0 0,0-1 1 0 0,0 0-1 0 0,-1-1 0 0 0,15-5 303 0 0,62-40-7464 0 0,-34 1-4727 0 0,-49 35 9417 0 0</inkml:trace>
  <inkml:trace contextRef="#ctx0" brushRef="#br0" timeOffset="1140.383">1622 725 3961 0 0,'0'0'3198'0'0,"0"0"-848"0"0,0 0-474 0 0,0 0-70 0 0,0 0-18 0 0,0 0-166 0 0,0 0-255 0 0,0 0-295 0 0,0 0-254 0 0,0 0-173 0 0,0 0-128 0 0,0 0-108 0 0,0 0-132 0 0,-26 33-113 0 0,-81 103-85 0 0,24-7-231 0 0,74-109-201 0 0,-9 14-3523 0 0,5-29-10257 0 0,10-5 10698 0 0</inkml:trace>
  <inkml:trace contextRef="#ctx0" brushRef="#br0" timeOffset="1352.411">1368 744 5161 0 0,'0'0'4138'0'0,"0"0"-1060"0"0,0 0-731 0 0,0 0-446 0 0,0 0-369 0 0,0 0-370 0 0,0 0-353 0 0,0 0-259 0 0,0 0-141 0 0,0 0-37 0 0,0 0 32 0 0,0 0 43 0 0,0 0-24 0 0,8 11-38 0 0,56 91 613 0 0,-52-82-915 0 0,2 0 1 0 0,0-1 0 0 0,1-1-1 0 0,1-1 1 0 0,1 0 0 0 0,0-1-1 0 0,1 0 1 0 0,1-2-1 0 0,0 0 1 0 0,8 3-84 0 0,18-1-1780 0 0,-14-13-7714 0 0,-25-3-1759 0 0</inkml:trace>
  <inkml:trace contextRef="#ctx0" brushRef="#br0" timeOffset="2485.911">2215 37 2529 0 0,'0'0'1049'0'0,"0"0"-71"0"0,0 0 91 0 0,0 0 219 0 0,0 0 222 0 0,0 0 97 0 0,0 0-137 0 0,0 0-266 0 0,0 0-278 0 0,0 0-186 0 0,0 0-120 0 0,0 0-108 0 0,0 0-51 0 0,-19-7-40 0 0,-61-17-19 0 0,15 18 1108 0 0,61 7-1434 0 0,-1 0 1 0 0,1 1-1 0 0,-1-1 1 0 0,1 1-1 0 0,0 0 1 0 0,0 0-1 0 0,0 0 1 0 0,0 0-1 0 0,0 1 0 0 0,0-1 1 0 0,0 1-1 0 0,1 0 1 0 0,0 1-1 0 0,-1-1 1 0 0,1 0-1 0 0,1 1 1 0 0,-1 0-1 0 0,0-1 1 0 0,1 1-1 0 0,0 0 0 0 0,0 1 1 0 0,0-1-1 0 0,0 0 1 0 0,1 0-1 0 0,-1 3-76 0 0,-18 117 472 0 0,19-117-443 0 0,-2 120 791 0 0,5-1 0 0 0,8 28-820 0 0,3 131 734 0 0,-13-284-732 0 0,1 57 81 0 0,-2-1 0 0 0,-3 1 0 0 0,-3 0 0 0 0,-6 20-83 0 0,-27 57 274 0 0,50-120 1934 0 0,37-14-1769 0 0,-33-2-150 0 0,209-24 332 0 0,-141 18-561 0 0,-68 5-738 0 0,1 0 2342 0 0,-7-2-3447 0 0,-3-1-3643 0 0,-4-2-5161 0 0,-1 4 90 0 0</inkml:trace>
  <inkml:trace contextRef="#ctx0" brushRef="#br0" timeOffset="4261.769">2314 939 0 0 0,'0'0'268'0'0,"0"0"659"0"0,0 0 283 0 0,0 0-38 0 0,0 0-164 0 0,0 0-291 0 0,0 0-224 0 0,0 0-29 0 0,0 0 64 0 0,0 0 131 0 0,0 0 107 0 0,2 4 35 0 0,1-1-483 0 0,-1 0 0 0 0,1 0 1 0 0,0 0-1 0 0,0-1 0 0 0,0 1 0 0 0,0-1 1 0 0,0 0-1 0 0,0 0 0 0 0,1 0 1 0 0,-1 0-1 0 0,1-1 0 0 0,0 1 1 0 0,-1-1-1 0 0,1 0 0 0 0,0 0 1 0 0,0 0-1 0 0,-1 0 0 0 0,1-1 1 0 0,3 1-319 0 0,7-2 471 0 0,-1 0 0 0 0,1-1 1 0 0,-1-1-1 0 0,1 0 1 0 0,-1-1-1 0 0,0 0 1 0 0,0-1-1 0 0,0 0 0 0 0,-1-1 1 0 0,0 0-1 0 0,0-1 1 0 0,-1-1-1 0 0,1 0 1 0 0,2-3-472 0 0,37-27 485 0 0,-1-2-1 0 0,-2-2 1 0 0,-2-2 0 0 0,-3-2 0 0 0,9-13-485 0 0,-38 43 57 0 0,0-1 0 0 0,0 0 0 0 0,-2-1 0 0 0,0-1 0 0 0,-2 0 0 0 0,0 0 0 0 0,0-1 0 0 0,-2 0 0 0 0,-1 0 0 0 0,0-1 0 0 0,-2 0 0 0 0,0-1 0 0 0,-1 1 0 0 0,-2-1 0 0 0,0 0 0 0 0,-1-20-57 0 0,-1 38-31 0 0,-1 0-1 0 0,0 0 0 0 0,1 0 1 0 0,-1 1-1 0 0,-1-1 1 0 0,1 0-1 0 0,-1 0 0 0 0,1 1 1 0 0,-1-1-1 0 0,0 1 0 0 0,0-1 1 0 0,0 1-1 0 0,-1 0 0 0 0,1 0 1 0 0,-1 0-1 0 0,0 0 0 0 0,0 0 1 0 0,0 0-1 0 0,0 1 1 0 0,0 0-1 0 0,-1-1 0 0 0,1 1 1 0 0,-1 1-1 0 0,1-1 0 0 0,-1 0 1 0 0,0 1-1 0 0,0 0 0 0 0,1 0 1 0 0,-1 0-1 0 0,0 0 1 0 0,0 0-1 0 0,0 1 0 0 0,0 0 1 0 0,0 0-1 0 0,0 0 0 0 0,0 0 1 0 0,0 1-1 0 0,0-1 0 0 0,0 1 1 0 0,0 0-1 0 0,0 0 1 0 0,0 1-1 0 0,1-1 0 0 0,-1 1 1 0 0,1 0-1 0 0,-1 0 0 0 0,-2 2 32 0 0,-13 10-56 0 0,0 1-1 0 0,2 1 0 0 0,0 1 1 0 0,0 1-1 0 0,2 0 0 0 0,0 1 1 0 0,1 0-1 0 0,1 1 0 0 0,1 1 1 0 0,1 0-1 0 0,1 0 0 0 0,-4 13 57 0 0,1-9 4 0 0,0 1-1 0 0,2 0 1 0 0,1 1 0 0 0,1 0-1 0 0,1 0 1 0 0,2 1 0 0 0,1 0-1 0 0,1 0 1 0 0,1 0 0 0 0,1 0-1 0 0,2 19-3 0 0,1-43 23 0 0,0 1 1 0 0,1-1-1 0 0,-1 0 0 0 0,1 0 0 0 0,-1 0 0 0 0,1 0 0 0 0,0 0 0 0 0,1-1 1 0 0,-1 1-1 0 0,1 0 0 0 0,0-1 0 0 0,0 0 0 0 0,0 0 0 0 0,0 0 0 0 0,0 0 1 0 0,0 0-1 0 0,1-1 0 0 0,0 1 0 0 0,-1-1 0 0 0,1 0 0 0 0,0 0 0 0 0,0 0 1 0 0,0-1-1 0 0,0 1 0 0 0,1-1 0 0 0,-1 0 0 0 0,0 0 0 0 0,0-1 0 0 0,1 1 1 0 0,-1-1-1 0 0,4 0-23 0 0,8 0 106 0 0,-1-1-1 0 0,1 0 1 0 0,-1-2 0 0 0,1 1 0 0 0,-1-2 0 0 0,0 0-1 0 0,0-1 1 0 0,0 0 0 0 0,7-5-106 0 0,45-22 220 0 0,-2-4 1 0 0,-1-2-1 0 0,42-34-220 0 0,-21 20 176 0 0,-82 90-274 0 0,-10 93 248 0 0,8-129-143 0 0,0 1-1 0 0,0-1 1 0 0,0 0-1 0 0,0 1 1 0 0,1-1-1 0 0,-1 0 0 0 0,1 0 1 0 0,-1 0-1 0 0,1 0 1 0 0,0 0-1 0 0,-1-1 1 0 0,1 1-1 0 0,0 0 0 0 0,0-1 1 0 0,1 0-1 0 0,-1 1 1 0 0,0-1-1 0 0,0 0 0 0 0,1 0 1 0 0,-1 0-1 0 0,0 0 1 0 0,1-1-1 0 0,-1 1 1 0 0,1-1-1 0 0,-1 1 0 0 0,1-1 1 0 0,-1 0-1 0 0,3 0-6 0 0,74-4 378 0 0,185-87 59 0 0,-183 80-471 0 0,-80 12 31 0 0,0 0 1 0 0,1 1 0 0 0,-1-1 0 0 0,0 0 0 0 0,0 1-1 0 0,0-1 1 0 0,0 1 0 0 0,0 0 0 0 0,0-1-1 0 0,0 1 1 0 0,0 0 0 0 0,-1 0 0 0 0,1-1 0 0 0,-1 1-1 0 0,1 0 1 0 0,-1 0 0 0 0,0 0 0 0 0,1 0 0 0 0,-1-1-1 0 0,0 1 1 0 0,0 0 0 0 0,0 0 0 0 0,-1 0-1 0 0,1 0 1 0 0,0 0 0 0 0,-1-1 0 0 0,1 1 0 0 0,-1 0 2 0 0,0 8 14 0 0,1 7-43 0 0,-1-15 2 0 0,0 1 0 0 0,0-1-1 0 0,0 1 1 0 0,1-1-1 0 0,-1 1 1 0 0,1 0-1 0 0,0-1 1 0 0,-1 1-1 0 0,1 0 1 0 0,1-1-1 0 0,-1 1 1 0 0,0-1-1 0 0,1 1 1 0 0,-1 0 0 0 0,1-1-1 0 0,0 1 1 0 0,-1-1-1 0 0,1 1 1 0 0,0-1-1 0 0,1 0 1 0 0,-1 1-1 0 0,0-1 1 0 0,1 0-1 0 0,-1 0 1 0 0,1 0-1 0 0,0 0 1 0 0,0 0 0 0 0,0 0-1 0 0,0-1 1 0 0,0 1-1 0 0,0 0 1 0 0,0-1-1 0 0,0 0 1 0 0,1 1-1 0 0,-1-1 1 0 0,1 0-1 0 0,0 0 28 0 0,-2-1-57 0 0,35-1-3417 0 0,-11-5-6084 0 0,-16 2-1674 0 0</inkml:trace>
  <inkml:trace contextRef="#ctx0" brushRef="#br0" timeOffset="5323.336">4157 618 5369 0 0,'0'0'2615'0'0,"0"0"-550"0"0,0 0-255 0 0,0 0 2 0 0,0 0-21 0 0,0 0-224 0 0,0 0-273 0 0,0 0-246 0 0,0 0-200 0 0,0 0-151 0 0,0 0-91 0 0,0 0-42 0 0,9-14-60 0 0,54-89 828 0 0,93-78 441 0 0,-72 100-1522 0 0,-65 71-241 0 0,-19 9-24 0 0,0 1-10 0 0,0 0-34 0 0,0 0-20 0 0,0 0-25 0 0,0 12-16 0 0,-1 87 230 0 0,3-97-89 0 0,1-1 0 0 0,0 1 0 0 0,-1 0 0 0 0,1-1 0 0 0,0 1 0 0 0,0-1 0 0 0,0 0 0 0 0,0 0 0 0 0,0 0 0 0 0,0 0 0 0 0,0 0 0 0 0,0-1 0 0 0,1 1 0 0 0,-1-1 0 0 0,0 0-1 0 0,0 0 1 0 0,0 0 0 0 0,1-1 0 0 0,-1 1 0 0 0,0-1 0 0 0,0 0 0 0 0,0 1 0 0 0,0-2 0 0 0,0 1 0 0 0,0 0 0 0 0,0 0 0 0 0,0-1-22 0 0,191-145 250 0 0,-193 148-260 0 0,0 0 1 0 0,0 1-1 0 0,0-1 1 0 0,0 1 0 0 0,0 0-1 0 0,0-1 1 0 0,-1 1-1 0 0,1 0 1 0 0,-1-1 0 0 0,1 1-1 0 0,-1 0 1 0 0,1 0-1 0 0,-1-1 1 0 0,0 1 0 0 0,0 0-1 0 0,0 0 1 0 0,0 0-1 0 0,0-1 1 0 0,0 1-1 0 0,0 0 1 0 0,-1 0 0 0 0,1 0-1 0 0,-1-1 1 0 0,1 1-1 0 0,-1 0 1 0 0,0-1 0 0 0,1 1-1 0 0,-1 0 1 0 0,0-1-1 0 0,-1 2 10 0 0,0 7-4 0 0,-2 12 5 0 0,2-13-4 0 0,-1 1 1 0 0,1 0 0 0 0,1 1 0 0 0,0-1-1 0 0,0 0 1 0 0,1 0 0 0 0,0 1-1 0 0,1-1 1 0 0,0 0 0 0 0,1 0-1 0 0,0 0 1 0 0,0 0 0 0 0,1 0 0 0 0,1 0-1 0 0,-1-1 1 0 0,3 3 2 0 0,-3-8-265 0 0,30 32-3264 0 0,-18-30-1484 0 0,2-4-3963 0 0,-13-2 1552 0 0</inkml:trace>
  <inkml:trace contextRef="#ctx0" brushRef="#br0" timeOffset="5608.359">4976 420 2184 0 0,'0'0'1179'0'0,"0"0"-153"0"0,0 0 249 0 0,0 0 352 0 0,0 0 204 0 0,0 0-109 0 0,0 0-262 0 0,0 0-157 0 0,0 0-140 0 0,0 0-82 0 0,0 0-104 0 0,0 0-163 0 0,-2 20-111 0 0,-7 65-56 0 0,19-47 813 0 0,-4-34-954 0 0,-3-2-359 0 0,1 0 0 0 0,0 0 0 0 0,0-1 0 0 0,0 1 0 0 0,0-1 0 0 0,0 0 0 0 0,0 0-1 0 0,0 0 1 0 0,0-1 0 0 0,1 1 0 0 0,-1-1 0 0 0,0 0 0 0 0,0 0 0 0 0,1-1 0 0 0,-1 1 0 0 0,0-1 0 0 0,0 0 0 0 0,0 0 0 0 0,0 0 0 0 0,0-1 0 0 0,0 1 0 0 0,0-1 0 0 0,0 0 0 0 0,-1 0 0 0 0,1-1 0 0 0,-1 1 0 0 0,1-1 0 0 0,-1 1 0 0 0,0-1 0 0 0,0 0-1 0 0,2-3-146 0 0,3 0 32 0 0,-1-1-1 0 0,-1 0 0 0 0,1 0 1 0 0,-1 0-1 0 0,-1 0 0 0 0,1-1 1 0 0,-1 0-1 0 0,0-1 1 0 0,-1 1-1 0 0,0-1 0 0 0,0 1 1 0 0,-1-1-1 0 0,0 0 0 0 0,-1-1 1 0 0,0 1-1 0 0,0 0 0 0 0,-1-1 1 0 0,0 1-1 0 0,-1-1 0 0 0,0-1-31 0 0,-3 8-211 0 0,0 1-1 0 0,0 0 1 0 0,0 0-1 0 0,0 0 1 0 0,0 0-1 0 0,-1 0 1 0 0,1 0-1 0 0,-1 1 1 0 0,1 0-1 0 0,-1 0 1 0 0,1 0-1 0 0,-1 0 1 0 0,0 0-1 0 0,1 1 1 0 0,-1-1-1 0 0,0 1 1 0 0,0 0 0 0 0,0 0-1 0 0,1 1 1 0 0,-1-1-1 0 0,0 1 1 0 0,1 0-1 0 0,-1 0 1 0 0,0 0-1 0 0,1 0 1 0 0,-1 1-1 0 0,1-1 1 0 0,0 1-1 0 0,-1 0 1 0 0,1 0-1 0 0,0 0 212 0 0,-27 17-5168 0 0,18-10 567 0 0,-3-1-5214 0 0</inkml:trace>
  <inkml:trace contextRef="#ctx0" brushRef="#br0" timeOffset="6029.799">3945 747 9706 0 0,'0'0'1284'0'0,"0"0"-167"0"0,0 0 35 0 0,0 0 209 0 0,0 0 48 0 0,0 0-164 0 0,0 0-122 0 0,0 0-87 0 0,0 0-65 0 0,0 0-61 0 0,0 0-94 0 0,34-2-72 0 0,107-5-68 0 0,423-24 2120 0 0,-248 30-3437 0 0,-242 1-6086 0 0,-1 1-7195 0 0,-69-1 8866 0 0</inkml:trace>
  <inkml:trace contextRef="#ctx0" brushRef="#br0" timeOffset="6360.398">4459 872 11715 0 0,'0'0'1474'0'0,"0"0"-509"0"0,0 0-249 0 0,0 0 121 0 0,0 0 122 0 0,0 0-35 0 0,0 0-142 0 0,0 0-245 0 0,0 0-186 0 0,0 0-104 0 0,0 0-58 0 0,0 0-31 0 0,0 0-36 0 0,-9 18-27 0 0,-44 89 42 0 0,47-97-103 0 0,1 1 0 0 0,0 0 0 0 0,0 0 0 0 0,1 0 0 0 0,1 1 0 0 0,0-1 0 0 0,1 1 0 0 0,0 0 0 0 0,1 0 0 0 0,0 4-34 0 0,48-5 1005 0 0,-29-10-1127 0 0,-1-1 0 0 0,1-2 0 0 0,-1 1 0 0 0,1-2 0 0 0,-1 0 0 0 0,0-2 0 0 0,0 1 0 0 0,-1-2 0 0 0,1 0 0 0 0,-1-1 0 0 0,6-4 122 0 0,9-14-4550 0 0,-14 5-5066 0 0,-13 13 3571 0 0</inkml:trace>
  <inkml:trace contextRef="#ctx0" brushRef="#br0" timeOffset="6621.374">4718 891 9282 0 0,'0'0'1474'0'0,"0"0"-202"0"0,0 0 50 0 0,0 0 153 0 0,0 0-6 0 0,0 0-150 0 0,0 0-193 0 0,0 0-217 0 0,0 0-139 0 0,0 0-115 0 0,-16 31-113 0 0,-51 100-90 0 0,-27 79 610 0 0,71-138-1175 0 0,23-42-3419 0 0,12-22-7117 0 0,-8-8 1814 0 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20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0 995 6057 0 0,'0'0'3804'0'0,"0"0"-1680"0"0,0 0-787 0 0,0 0-220 0 0,0 0-21 0 0,0 0-22 0 0,0 0-62 0 0,0 0-80 0 0,0 0-69 0 0,0 0-64 0 0,0 0-47 0 0,0 0-78 0 0,21 0-108 0 0,148-4 560 0 0,-100 1-1393 0 0,80-6 427 0 0,-101 2-4067 0 0,-1-3-3906 0 0,-34 7-3413 0 0</inkml:trace>
  <inkml:trace contextRef="#ctx0" brushRef="#br0" timeOffset="817.76">436 1261 4313 0 0,'0'0'2234'0'0,"0"0"-1435"0"0,0 0-385 0 0,0 0 431 0 0,0 0 460 0 0,0 0 225 0 0,0 0-3 0 0,0 0-144 0 0,0 0-164 0 0,0 0-120 0 0,0 0-95 0 0,32 0-71 0 0,101-2-47 0 0,-54-12 440 0 0,-65 7-1026 0 0,29-10 226 0 0,0-3 1 0 0,-2-2 0 0 0,0-1 0 0 0,-2-2-1 0 0,-1-2 1 0 0,-1-2 0 0 0,13-13-527 0 0,-27 20 141 0 0,9-6-39 0 0,-2 0-1 0 0,-1-2 1 0 0,-1-2 0 0 0,-2 0-1 0 0,-1-2 1 0 0,-2 0-1 0 0,-1-3-101 0 0,-15 21-12 0 0,-1 0 0 0 0,-1-1 1 0 0,0 0-1 0 0,-1 0 0 0 0,-1 0 0 0 0,-1 0 0 0 0,0-1 0 0 0,-2 1 0 0 0,0-14 12 0 0,0 26-31 0 0,0 0-1 0 0,-1 0 1 0 0,1 0-1 0 0,-1 1 1 0 0,0-1-1 0 0,-1 0 1 0 0,1 1-1 0 0,-1-1 1 0 0,0 1-1 0 0,0-1 1 0 0,0 1-1 0 0,-1 0 1 0 0,1 0-1 0 0,-1 0 1 0 0,0 0-1 0 0,0 0 1 0 0,-1 1-1 0 0,1-1 0 0 0,-1 1 1 0 0,1 0-1 0 0,-1 0 1 0 0,0 0-1 0 0,0 1 1 0 0,-1-1-1 0 0,1 1 1 0 0,0 0-1 0 0,-1 0 1 0 0,1 1-1 0 0,-1-1 1 0 0,0 1-1 0 0,1 0 1 0 0,-1 0-1 0 0,0 1 1 0 0,0-1-1 0 0,0 1 1 0 0,0 0-1 0 0,1 0 0 0 0,-1 1 1 0 0,0-1-1 0 0,0 1 1 0 0,0 0-1 0 0,1 1 1 0 0,-1-1-1 0 0,1 1 1 0 0,-1 0-1 0 0,1 0 1 0 0,0 0-1 0 0,-1 1 1 0 0,1-1-1 0 0,-3 4 32 0 0,-17 13-37 0 0,2 0 0 0 0,0 2 1 0 0,2 1-1 0 0,0 0 0 0 0,1 2 0 0 0,2 0 0 0 0,0 1 0 0 0,-6 14 37 0 0,11-21 22 0 0,1 1-1 0 0,1 0 0 0 0,1 0 1 0 0,1 1-1 0 0,1 0 0 0 0,0 0 1 0 0,2 1-1 0 0,0 0 0 0 0,1 0 1 0 0,1 0-1 0 0,1 1 0 0 0,1 10-21 0 0,1-26 29 0 0,1-1 0 0 0,0 0 0 0 0,0 1 0 0 0,0-1 0 0 0,0 0 0 0 0,1 0-1 0 0,0 0 1 0 0,0 0 0 0 0,0 0 0 0 0,0 0 0 0 0,1-1 0 0 0,0 1 0 0 0,0-1-1 0 0,0 1 1 0 0,1-1 0 0 0,-1 0 0 0 0,1-1 0 0 0,0 1 0 0 0,0-1 0 0 0,1 1-1 0 0,-1-1 1 0 0,1 0 0 0 0,-1-1 0 0 0,1 1 0 0 0,0-1 0 0 0,0 0 0 0 0,0 0-1 0 0,0-1 1 0 0,0 1 0 0 0,0-1 0 0 0,4 0-29 0 0,7 2 109 0 0,-1-1-1 0 0,1 0 1 0 0,0-2 0 0 0,0 0 0 0 0,0 0-1 0 0,0-2 1 0 0,-1 0 0 0 0,1 0-1 0 0,0-2 1 0 0,3-1-109 0 0,170-82 666 0 0,-86 35-494 0 0,-102 51-174 0 0,0 0 1 0 0,0 1-1 0 0,0-1 0 0 0,-1 1 1 0 0,1-1-1 0 0,0 1 1 0 0,0 0-1 0 0,0-1 1 0 0,0 1-1 0 0,1 0 1 0 0,-1 0-1 0 0,0 0 0 0 0,0 0 1 0 0,0 0-1 0 0,0 0 1 0 0,0 0-1 0 0,0 0 1 0 0,0 0-1 0 0,0 0 0 0 0,0 1 1 0 0,0-1-1 0 0,0 0 1 0 0,0 1-1 0 0,0-1 1 0 0,0 1-1 0 0,0-1 1 0 0,0 1-1 0 0,0-1 0 0 0,-1 1 1 0 0,1-1-1 0 0,0 1 1 0 0,0 0-1 0 0,-1 0 1 0 0,1-1-1 0 0,0 1 0 0 0,-1 0 1 0 0,1 0-1 0 0,0 0 1 0 0,-1 0-1 0 0,0 0 1 0 0,1 0-1 0 0,-1 0 1 0 0,1 0-1 0 0,-1 0 0 0 0,0 0 1 0 0,0 0-1 0 0,0 0 1 0 0,1 0-1 0 0,-1 0 1 0 0,0 0-1 0 0,0 0 0 0 0,0 0 1 0 0,-1 0-1 0 0,1 0 1 0 0,0 0-1 0 0,0 0 1 0 0,-1 0-1 0 0,1 0 1 0 0,0 0-1 0 0,-1 0 0 0 0,0 1 2 0 0,2-1 6 0 0,-2 3-1 0 0,1 1-1 0 0,0-1 1 0 0,1 0-1 0 0,-1 0 1 0 0,1 0-1 0 0,0 0 0 0 0,0 1 1 0 0,0-1-1 0 0,0 0 1 0 0,1-1-1 0 0,-1 1 1 0 0,1 0-1 0 0,0 0 0 0 0,1-1 1 0 0,-1 1-1 0 0,0-1 1 0 0,1 1-1 0 0,0-1 1 0 0,0 0-1 0 0,0 0 0 0 0,0-1 1 0 0,0 1-1 0 0,1 0 1 0 0,-1-1-1 0 0,1 0 1 0 0,0 0-1 0 0,-1 0 0 0 0,1 0 1 0 0,0-1-1 0 0,0 0 1 0 0,4 2-5 0 0,133-20 344 0 0,-102 8-332 0 0,24 2 42 0 0,-60 8-50 0 0,-1 1-1 0 0,0 0 0 0 0,1-1 0 0 0,-1 1 0 0 0,0 0 0 0 0,0 0 1 0 0,0 0-1 0 0,-1 0 0 0 0,1 1 0 0 0,0-1 0 0 0,-1 0 0 0 0,1 1 1 0 0,-1-1-1 0 0,0 1 0 0 0,0-1 0 0 0,0 1 0 0 0,0 0 0 0 0,-1-1 1 0 0,1 1-1 0 0,-1 0 0 0 0,1 0 0 0 0,-1 2-3 0 0,4 10-16 0 0,-3-13-45 0 0,0 1 1 0 0,0-1 0 0 0,0 0-1 0 0,0 1 1 0 0,0-1 0 0 0,1 0 0 0 0,-1 0-1 0 0,1 0 1 0 0,-1 0 0 0 0,1 0-1 0 0,0-1 1 0 0,0 1 0 0 0,0 0-1 0 0,0-1 1 0 0,0 1 0 0 0,0-1-1 0 0,0 0 1 0 0,0 0 0 0 0,0 1-1 0 0,1-2 1 0 0,-1 1 0 0 0,0 0-1 0 0,1 0 1 0 0,0-1 60 0 0,41 4-7790 0 0,-35-5 1064 0 0,-4-5-4576 0 0</inkml:trace>
  <inkml:trace contextRef="#ctx0" brushRef="#br0" timeOffset="2415.578">2080 1246 4289 0 0,'0'0'2480'0'0,"0"0"-358"0"0,0 0-225 0 0,0 0 8 0 0,0 0 26 0 0,0 0-145 0 0,0 0-276 0 0,0 0-306 0 0,0 0-268 0 0,0 0-153 0 0,0 0-75 0 0,0 0-66 0 0,7-13-38 0 0,47-89 959 0 0,62-74 440 0 0,14 37-1535 0 0,-131 139-474 0 0,1 0 0 0 0,0 1 0 0 0,0-1 0 0 0,0 1 0 0 0,0-1 0 0 0,0 0 0 0 0,0 1 0 0 0,0-1 0 0 0,0 1 0 0 0,0-1 1 0 0,0 0-1 0 0,0 1 0 0 0,0-1 0 0 0,0 1 0 0 0,0-1 0 0 0,0 0 0 0 0,0 1 0 0 0,1-1 0 0 0,-1 0 0 0 0,0 1 0 0 0,0-1 0 0 0,0 0 0 0 0,1 1 0 0 0,-1-1 0 0 0,0 0 0 0 0,0 1 0 0 0,1-1 0 0 0,-1 0 0 0 0,0 1 0 0 0,1-1 0 0 0,-1 0 0 0 0,0 0 0 0 0,1 0 0 0 0,-1 1 1 0 0,0-1-1 0 0,1 0 0 0 0,-1 0 0 0 0,0 0 0 0 0,1 0 0 0 0,-1 0 0 0 0,1 0 0 0 0,-1 1 0 0 0,0-1 0 0 0,1 0 0 0 0,-1 0 0 0 0,1 0 0 0 0,-1 0 0 0 0,0-1 0 0 0,1 1 0 0 0,-1 0 0 0 0,1 0 0 0 0,-1 0 0 0 0,0 0 0 0 0,1 0 0 0 0,-1 0 0 0 0,0-1 0 0 0,1 1 0 0 0,-1 0 0 0 0,0 0 1 0 0,1-1 5 0 0,-1 10 46 0 0,-17 132 17 0 0,12-63-55 0 0,5-76-5 0 0,0 0-1 0 0,0-1 1 0 0,0 1-1 0 0,0-1 1 0 0,1 1-1 0 0,-1-1 1 0 0,1 1 0 0 0,-1-1-1 0 0,1 1 1 0 0,-1-1-1 0 0,1 1 1 0 0,0-1 0 0 0,0 0-1 0 0,0 1 1 0 0,0-1-1 0 0,0 0 1 0 0,0 0-1 0 0,0 0 1 0 0,0 0 0 0 0,0 0-1 0 0,1 0 1 0 0,-1 0-1 0 0,0 0 1 0 0,1 0 0 0 0,-1 0-1 0 0,0-1 1 0 0,1 1-1 0 0,-1-1 1 0 0,1 1-1 0 0,-1-1 1 0 0,1 1 0 0 0,-1-1-1 0 0,1 0 1 0 0,0 0-1 0 0,-1 0 1 0 0,1 0-1 0 0,-1 0 1 0 0,2 0-3 0 0,61-16 273 0 0,-28-8-238 0 0,0-2 1 0 0,-2-2 0 0 0,-1-1 0 0 0,-1-1-1 0 0,16-22-35 0 0,-8 12 2 0 0,-26 27-1 0 0,0 0 1 0 0,-1-1-1 0 0,0-1 1 0 0,-2 0-1 0 0,1 0 1 0 0,-2-1-1 0 0,0-2-1 0 0,-9 18-16 0 0,-1 0-25 0 0,0 0-11 0 0,-9 26-121 0 0,-2 1 164 0 0,1 1 0 0 0,1 0 0 0 0,2 0 0 0 0,0 0 0 0 0,2 1 0 0 0,2 0 0 0 0,-1 23 9 0 0,17 29-1437 0 0,32-51-7037 0 0,-21-27-1991 0 0,-17-2 4034 0 0</inkml:trace>
  <inkml:trace contextRef="#ctx0" brushRef="#br0" timeOffset="2716.005">3067 1014 8298 0 0,'0'0'1757'0'0,"0"0"-414"0"0,0 0-164 0 0,0 0 24 0 0,0 0-70 0 0,0 0-157 0 0,0 0-183 0 0,0 0-121 0 0,0 0-83 0 0,0 0 4 0 0,0 0 47 0 0,0 0 12 0 0,0 0 60 0 0,-3 28 17 0 0,-6 82-3 0 0,8-109-705 0 0,1-1-1 0 0,-1 1 1 0 0,1 0 0 0 0,0 0-1 0 0,-1 0 1 0 0,1-1-1 0 0,0 1 1 0 0,0 0-1 0 0,0 0 1 0 0,-1 0-1 0 0,1 0 1 0 0,0-1-1 0 0,0 1 1 0 0,0 0-1 0 0,0 0 1 0 0,1 0 0 0 0,-1 0-1 0 0,0-1 1 0 0,0 1-1 0 0,0 0 1 0 0,1 0-1 0 0,-1 0 1 0 0,0-1-1 0 0,1 1 1 0 0,-1 0-1 0 0,1 0 1 0 0,-1-1-1 0 0,1 1 1 0 0,-1 0 0 0 0,1-1-1 0 0,-1 1 1 0 0,1-1-1 0 0,0 1 1 0 0,-1-1-1 0 0,1 1 1 0 0,0-1-1 0 0,0 1 1 0 0,-1-1-1 0 0,1 0 1 0 0,0 1 0 0 0,0-1-1 0 0,-1 0 1 0 0,1 1-1 0 0,0-1 1 0 0,0 0-1 0 0,0 0 1 0 0,0 0-1 0 0,-1 0 1 0 0,1 0-1 0 0,0 0 1 0 0,0 0-1 0 0,0 0 1 0 0,0 0 0 0 0,-1-1-1 0 0,1 1 1 0 0,0 0-1 0 0,0 0-20 0 0,5-1 222 0 0,3-1-81 0 0,-1-1 0 0 0,1 1 0 0 0,-1-1 1 0 0,1-1-1 0 0,-1 0 0 0 0,0 0 0 0 0,0 0 1 0 0,-1-1-1 0 0,1 0 0 0 0,-1-1 0 0 0,0 0 1 0 0,0 0-1 0 0,-1 0 0 0 0,0-1 0 0 0,0 0 1 0 0,-1 0-1 0 0,1 0 0 0 0,-1-1 0 0 0,-1 0 1 0 0,0 0-1 0 0,0 0 0 0 0,0 0 0 0 0,-1-3-141 0 0,-1 8-22 0 0,0 0 0 0 0,-1 1 0 0 0,0-1-1 0 0,1 0 1 0 0,-1 0 0 0 0,-1 0 0 0 0,1 0 0 0 0,0 0-1 0 0,-1-1 1 0 0,1 1 0 0 0,-1 0 0 0 0,0 0 0 0 0,0 0-1 0 0,0 0 1 0 0,-1 0 0 0 0,1-1 0 0 0,-1 1-1 0 0,1 0 1 0 0,-1 0 0 0 0,0 0 0 0 0,0 0 0 0 0,-1 0-1 0 0,1 1 1 0 0,-1-1 0 0 0,1 0 0 0 0,-1 0-1 0 0,0 1 1 0 0,0-1 0 0 0,0 1 0 0 0,0 0 0 0 0,0-1-1 0 0,-1 1 1 0 0,1 0 0 0 0,-1 1 0 0 0,1-1 0 0 0,-1 0-1 0 0,0 1 1 0 0,0-1 0 0 0,1 1 0 0 0,-1 0-1 0 0,0 0 1 0 0,0 0 0 0 0,0 0 0 0 0,-1 0 0 0 0,1 1-1 0 0,0 0 1 0 0,-3-1 22 0 0,-67 10-3106 0 0,27 8-4982 0 0,34-10-1429 0 0</inkml:trace>
  <inkml:trace contextRef="#ctx0" brushRef="#br0" timeOffset="3533.733">2936 57 9618 0 0,'0'0'698'0'0,"0"0"-5"0"0,0 0 138 0 0,0 0 260 0 0,0 0 126 0 0,0 0-88 0 0,0 0-133 0 0,31-7-107 0 0,98-21-63 0 0,23 12 1846 0 0,-140 15-2460 0 0,-5-1-122 0 0,0 1-1 0 0,1 0 1 0 0,0 1-1 0 0,-1-1 1 0 0,1 2-1 0 0,-1-1 1 0 0,1 1-1 0 0,-1 0 1 0 0,1 0-1 0 0,-1 1 1 0 0,0 0-1 0 0,0 0 1 0 0,1 1-1 0 0,-1 0 1 0 0,-1 0-1 0 0,1 1 1 0 0,0 0-1 0 0,-1 0 1 0 0,4 3-90 0 0,7 71 1063 0 0,-21 75-117 0 0,1-71-639 0 0,3 1 0 0 0,9 69-307 0 0,5 6 143 0 0,-7 1-1 0 0,-8 55-142 0 0,-34 90-49 0 0,8-123 37 0 0,23-92 127 0 0,4-89-78 0 0,0 0 39 0 0,0 0 62 0 0,0 0 66 0 0,0 0 50 0 0,0 0 28 0 0,-34-22 594 0 0,19 17-855 0 0,-1 1 0 0 0,0 1 0 0 0,-1 0 0 0 0,1 1 0 0 0,0 1 0 0 0,-1 1 0 0 0,1 0 0 0 0,-1 1 0 0 0,-13 2-21 0 0,-48 11-51 0 0,-28 1-3523 0 0,104-15 3318 0 0,-8-1-3823 0 0,6-5-5677 0 0,4 2-119 0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0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0 0 0,'0'0'607'0'0,"0"0"56"0"0,0 0 195 0 0,0 0 368 0 0,0 0 292 0 0,0 0 107 0 0,0 0-147 0 0,0 0-230 0 0,0 0-162 0 0,0 0-85 0 0,19 8 5433 0 0,47-10-2322 0 0,31-12-2194 0 0,146-32-460 0 0,-191 42-1551 0 0,-47 3-1437 0 0,8 1 3840 0 0,-9 0-4528 0 0,1 0-3910 0 0,-1 1-5393 0 0,-6-1 5469 0 0</inkml:trace>
  <inkml:trace contextRef="#ctx0" brushRef="#br0" timeOffset="266.142">19 435 9050 0 0,'0'0'2616'0'0,"0"0"-823"0"0,0 0-541 0 0,0 0-93 0 0,0 0 25 0 0,0 0-59 0 0,0 0-103 0 0,0 0-108 0 0,0 0-99 0 0,0 0-76 0 0,0 0-93 0 0,0 0-99 0 0,19 0-81 0 0,127 3 673 0 0,52-29-1270 0 0,-164 22-2555 0 0,-24 0-991 0 0,0 1-3934 0 0,-7 0-2751 0 0</inkml:trace>
  <inkml:trace contextRef="#ctx0" brushRef="#br0" timeOffset="812.173">177 0 3721 0 0,'0'0'2192'0'0,"0"0"-278"0"0,0 0-143 0 0,0 0 13 0 0,0 0-81 0 0,0 0-260 0 0,0 0-356 0 0,0 0-277 0 0,0 0-186 0 0,0 0-40 0 0,0 0 20 0 0,0 0 22 0 0,0 0 43 0 0,-1 3 13 0 0,0-2-600 0 0,1 0-1 0 0,-1 0 1 0 0,1 1 0 0 0,-1-1 0 0 0,1 1 0 0 0,0-1 0 0 0,0 0 0 0 0,0 1 0 0 0,0-1 0 0 0,0 1 0 0 0,0-1-1 0 0,0 0 1 0 0,0 1 0 0 0,0-1 0 0 0,1 1 0 0 0,-1-1 0 0 0,1 0 0 0 0,-1 1 0 0 0,1-1 0 0 0,-1 0 0 0 0,1 0-1 0 0,0 1 1 0 0,-1-1 0 0 0,1 0 0 0 0,0 0 0 0 0,0 0 0 0 0,0 0 0 0 0,0 0 0 0 0,0 0 0 0 0,0 0 0 0 0,0 0-1 0 0,1-1 1 0 0,-1 1 0 0 0,0 0-82 0 0,11 9 319 0 0,1 0 1 0 0,1 0-1 0 0,-1-1 0 0 0,1-1 0 0 0,1 0 1 0 0,0-1-1 0 0,0-1 0 0 0,7 2-319 0 0,145 59 635 0 0,-161-63-641 0 0,-4-3 10 0 0,1-1 0 0 0,-1 1-1 0 0,1 0 1 0 0,-1 0 0 0 0,1 0 0 0 0,-1 1-1 0 0,0-1 1 0 0,1 0 0 0 0,-1 1 0 0 0,0 0-1 0 0,0-1 1 0 0,0 1 0 0 0,0 0-1 0 0,0 0 1 0 0,-1 0 0 0 0,1 0 0 0 0,0 1-1 0 0,-1-1 1 0 0,0 0 0 0 0,1 1 0 0 0,-1-1-1 0 0,0 0 1 0 0,0 1 0 0 0,-1 0 0 0 0,1-1-1 0 0,0 1 1 0 0,-1-1 0 0 0,0 1-1 0 0,1 0 1 0 0,-1 0 0 0 0,0-1 0 0 0,0 1-1 0 0,-1 0 1 0 0,1-1 0 0 0,-1 1 0 0 0,1 0-1 0 0,-1-1 1 0 0,0 1 0 0 0,0-1-1 0 0,0 1 1 0 0,0-1 0 0 0,0 0 0 0 0,0 1-4 0 0,-141 142 353 0 0,0-7-212 0 0,69-28-575 0 0,69-105-678 0 0,-3 8 226 0 0,6-8-4022 0 0,0 0-4822 0 0,1-4-36 0 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3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84 7946 0 0,'0'0'1459'0'0,"0"0"-28"0"0,0 0-8 0 0,0 0 114 0 0,0 0 113 0 0,0 0-54 0 0,0 0-177 0 0,0 0-337 0 0,0 0-347 0 0,0 0-255 0 0,0 0-212 0 0,0 0-113 0 0,0 0-11 0 0,-2-3 46 0 0,-3-5 255 0 0,17 31 287 0 0,5 9-44 0 0,18 48-2 0 0,-5 1 0 0 0,-3 2 0 0 0,15 80-686 0 0,16 49 247 0 0,-27-102-104 0 0,-19-70 0 0 0,-12-39-58 0 0,0-1 81 0 0,0 0 27 0 0,0 0 40 0 0,0-5 209 0 0,4-47-314 0 0,2-1 0 0 0,3 2 0 0 0,2-1 0 0 0,2 1 0 0 0,7-16-128 0 0,26-110 17 0 0,15-157 47 0 0,-57 292 232 0 0,-3 28-4442 0 0,7 96-2926 0 0,3-29-4126 0 0,-8-41 5507 0 0</inkml:trace>
  <inkml:trace contextRef="#ctx0" brushRef="#br0" timeOffset="333.414">577 651 10498 0 0,'0'0'2035'0'0,"0"0"-521"0"0,0 0-314 0 0,0 0 5 0 0,0 0 23 0 0,0 0-103 0 0,0 0-174 0 0,0 0-187 0 0,0 0-161 0 0,0 0-111 0 0,0 0-82 0 0,0 0-80 0 0,0 0-88 0 0,-4 33-57 0 0,-8 104-43 0 0,6 46 264 0 0,4-165 769 0 0,0-6-5300 0 0,0-30-10026 0 0,2 11 10348 0 0,0 3 1377 0 0</inkml:trace>
  <inkml:trace contextRef="#ctx0" brushRef="#br0" timeOffset="595.959">475 648 3729 0 0,'0'0'2348'0'0,"0"0"-537"0"0,0 0-244 0 0,0 0 168 0 0,0 0 135 0 0,0 0-118 0 0,0 0-295 0 0,0 0-308 0 0,0 0-204 0 0,0 0-120 0 0,0 0-94 0 0,0 0-75 0 0,25 3-44 0 0,80 9-52 0 0,12-18 941 0 0,-87 0-1301 0 0,71-8-2206 0 0,-112 25-2216 0 0,-30 17-8085 0 0,28-23 7394 0 0</inkml:trace>
  <inkml:trace contextRef="#ctx0" brushRef="#br0" timeOffset="780.544">514 883 1472 0 0,'0'0'2258'0'0,"0"0"-231"0"0,0 0 79 0 0,0 0 253 0 0,0 0-61 0 0,0 0-374 0 0,0 0-379 0 0,0 0-321 0 0,0 0-229 0 0,0 0-135 0 0,0 0-104 0 0,0 0-114 0 0,0 0-116 0 0,25 4-119 0 0,81 11-124 0 0,-24-18-107 0 0,-62-2-424 0 0,35-7-3229 0 0,-20 2-6768 0 0,-25 6 2357 0 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5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1320 0 0,'0'0'2211'0'0,"0"0"-223"0"0,0 0-75 0 0,0 0 89 0 0,0 0 16 0 0,0 0-212 0 0,0 0-368 0 0,0 0-383 0 0,0 0-293 0 0,0 0-135 0 0,0 0-47 0 0,0 0 4 0 0,0 0-15 0 0,6 0-17 0 0,108-7 2541 0 0,29-11-1605 0 0,-49 11-1384 0 0,-91 6-1622 0 0,9 1 3669 0 0,-10 0-4265 0 0,-2 0-4573 0 0,-4 0-6402 0 0,-2 0 10236 0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5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2296 0 0,'0'0'2712'0'0,"0"0"-812"0"0,0 0-452 0 0,0 0 5 0 0,0 0 135 0 0,0 0 32 0 0,0 0-73 0 0,0 0-198 0 0,0 0-200 0 0,0 0-146 0 0,0 0-135 0 0,0 0-65 0 0,0 0-65 0 0,12 0-58 0 0,107-4 1792 0 0,1-14-830 0 0,-68 15-3375 0 0,-15 2-3621 0 0,-1 1-5041 0 0,-31 0 2609 0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42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34 534 0 0 0,'0'0'579'0'0,"0"0"276"0"0,0 0 116 0 0,0 0 65 0 0,-5 0 49 0 0,-11 0-205 0 0,4 0 2941 0 0,12 0-2592 0 0,0 0-71 0 0,0 0-131 0 0,0 0-84 0 0,0 0-95 0 0,0 0-58 0 0,0 0-17 0 0,0 0-71 0 0,0 0-74 0 0,0 0-83 0 0,0 0-79 0 0,0 0-74 0 0,0 0-67 0 0,0 0-50 0 0,22 4 1019 0 0,235-7 1872 0 0,-227 2-2976 0 0,-32 1-4329 0 0,6 3-10859 0 0,-1-2 13390 0 0,-1-1-1625 0 0</inkml:trace>
  <inkml:trace contextRef="#ctx0" brushRef="#br0" timeOffset="1181.957">459 11 0 0 0,'0'0'1332'0'0,"0"0"249"0"0,0 0 127 0 0,0 0 176 0 0,0 0 139 0 0,0 0 26 0 0,0 0-158 0 0,0 0-356 0 0,0 0-427 0 0,0 0-280 0 0,0 0-149 0 0,0 0-55 0 0,-1 7 12 0 0,-1 11-201 0 0,0 0-1 0 0,2 0 1 0 0,0 0-1 0 0,1 0 1 0 0,0 0-1 0 0,2-1 0 0 0,0 1 1 0 0,4 9-435 0 0,34 109 1090 0 0,36 158-248 0 0,-68-164-704 0 0,13 57-17 0 0,-22-186-59 0 0,0 0-34 0 0,0 1 1 0 0,0-1-1 0 0,0 0 1 0 0,0 1 0 0 0,1-1-1 0 0,-1 0 1 0 0,0 0-1 0 0,0 0 1 0 0,1 1 0 0 0,-1-1-1 0 0,1 0 1 0 0,-1 0-1 0 0,1 0 1 0 0,-1 0-1 0 0,1 1 1 0 0,0-1 0 0 0,0 0-1 0 0,-1 0 1 0 0,1-1-1 0 0,0 1 1 0 0,0 0 0 0 0,0 0-1 0 0,0 0 1 0 0,0 0-1 0 0,0-1 1 0 0,0 1-1 0 0,1-1 1 0 0,-1 1 0 0 0,0-1-1 0 0,0 1 1 0 0,0-1-1 0 0,0 1 1 0 0,1-1 0 0 0,-1 0-29 0 0,7-32 897 0 0,112-499 79 0 0,-22 212-888 0 0,-81 234-197 0 0,-17 84-51 0 0,0 1-133 0 0,0 0-173 0 0,0 0-199 0 0,-2 27-2180 0 0,-7 23-2315 0 0,6-18-3160 0 0,2-19-202 0 0</inkml:trace>
  <inkml:trace contextRef="#ctx0" brushRef="#br0" timeOffset="1673.948">899 748 8906 0 0,'0'0'1392'0'0,"0"0"-562"0"0,0 0-274 0 0,0 0 233 0 0,0 0 300 0 0,0 0 143 0 0,0 0-17 0 0,0 0-160 0 0,0 0-131 0 0,0 0-101 0 0,0 0-99 0 0,0 0-87 0 0,0 0-82 0 0,10-2-39 0 0,33-7-17 0 0,10-32 854 0 0,-42 27-1196 0 0,-7 9-103 0 0,-1 1 0 0 0,0 0 0 0 0,0-1 1 0 0,0 0-1 0 0,0 0 0 0 0,-1 1 0 0 0,0-1 1 0 0,0-1-1 0 0,0 1 0 0 0,-1 0 0 0 0,0 0 1 0 0,0-1-1 0 0,0 1 0 0 0,0-1 0 0 0,-1-4-54 0 0,0 8-3 0 0,0 0-1 0 0,0-1 1 0 0,0 1-1 0 0,-1 0 0 0 0,1 0 1 0 0,-1 0-1 0 0,0 0 0 0 0,1-1 1 0 0,-1 1-1 0 0,0 0 0 0 0,0 0 1 0 0,0 0-1 0 0,0 1 0 0 0,-1-1 1 0 0,1 0-1 0 0,-1 0 0 0 0,1 1 1 0 0,-1-1-1 0 0,1 1 0 0 0,-1-1 1 0 0,0 1-1 0 0,0 0 0 0 0,1-1 1 0 0,-1 1-1 0 0,0 0 0 0 0,0 0 1 0 0,0 0-1 0 0,0 1 0 0 0,-1-1 1 0 0,1 0-1 0 0,0 1 0 0 0,0 0 1 0 0,0-1-1 0 0,-1 1 0 0 0,1 0 1 0 0,0 0-1 0 0,0 0 0 0 0,-1 0 4 0 0,-9 2-20 0 0,1 0 1 0 0,0 1-1 0 0,-1 0 0 0 0,1 1 0 0 0,0 0 0 0 0,1 0 0 0 0,-1 1 0 0 0,1 1 0 0 0,0 0 0 0 0,0 0 0 0 0,1 1 0 0 0,0 0 0 0 0,0 1 0 0 0,0 0 0 0 0,1 0 0 0 0,0 1 0 0 0,1 0 0 0 0,0 0 0 0 0,0 1 0 0 0,1-1 0 0 0,1 2 0 0 0,-1-1 0 0 0,2 1 0 0 0,-1-1 0 0 0,1 1 0 0 0,1 0 0 0 0,0 1 0 0 0,1-1 0 0 0,0 1 1 0 0,0-1-1 0 0,2 1 0 0 0,-1-1 0 0 0,1 1 0 0 0,2 9 20 0 0,-1-16 10 0 0,0 0 0 0 0,0-1 1 0 0,0 1-1 0 0,1-1 0 0 0,-1 0 0 0 0,1 1 1 0 0,0-1-1 0 0,1 0 0 0 0,-1 0 1 0 0,1 0-1 0 0,0-1 0 0 0,-1 1 0 0 0,2 0 1 0 0,-1-1-1 0 0,0 0 0 0 0,1 0 1 0 0,-1 0-1 0 0,1 0 0 0 0,0-1 1 0 0,0 1-1 0 0,0-1 0 0 0,0 0 0 0 0,1 0 1 0 0,-1-1-1 0 0,0 1 0 0 0,1-1-10 0 0,6 3-18 0 0,0-1-1 0 0,0-1 0 0 0,0 0 1 0 0,0 0-1 0 0,0-1 1 0 0,1-1-1 0 0,-1 0 0 0 0,0 0 1 0 0,0-1-1 0 0,7-2 19 0 0,67-39-2684 0 0,-34-1-2734 0 0,-7 7-4588 0 0,-31 25 4785 0 0</inkml:trace>
  <inkml:trace contextRef="#ctx0" brushRef="#br0" timeOffset="1911.469">1387 608 5057 0 0,'0'0'2846'0'0,"0"0"-712"0"0,0 0-400 0 0,0 0-43 0 0,0 0-90 0 0,0 0-230 0 0,0 0-251 0 0,0 0-233 0 0,0 0-173 0 0,0 0-150 0 0,-26 34-128 0 0,-81 108-111 0 0,52-61 46 0 0,15 5-196 0 0,34-47-3241 0 0,6-38 1658 0 0,0-1-298 0 0,0 0-255 0 0,1-6-4272 0 0,-1-3 2931 0 0,-1 2 537 0 0,1-1 2180 0 0</inkml:trace>
  <inkml:trace contextRef="#ctx0" brushRef="#br0" timeOffset="2076.007">1148 582 9546 0 0,'0'0'2893'0'0,"0"0"-585"0"0,0 0-527 0 0,0 0-352 0 0,0 0-321 0 0,0 0-286 0 0,0 0-179 0 0,0 0-78 0 0,0 0-29 0 0,0 0-8 0 0,0 0-61 0 0,0 0-61 0 0,0 0-44 0 0,5 24-44 0 0,19 75-6 0 0,10-32 300 0 0,-20-51-407 0 0,64 94 487 0 0,5-17-596 0 0,-76-85-635 0 0,3 3 403 0 0,-6-9-4250 0 0,0-1-4045 0 0,-4-1-2546 0 0</inkml:trace>
  <inkml:trace contextRef="#ctx0" brushRef="#br0" timeOffset="4298.635">1569 980 0 0 0,'0'0'369'0'0,"0"0"534"0"0,0 0 73 0 0,0 0-10 0 0,0 0 45 0 0,0 0 113 0 0,-1 5 87 0 0,-5 15 84 0 0,17-8 4427 0 0,21-9-2209 0 0,-31-3-3409 0 0,8-2 281 0 0,1 0-1 0 0,-1-1 1 0 0,0 0 0 0 0,0-1-1 0 0,0 0 1 0 0,-1 0-1 0 0,1-1 1 0 0,-1 0-1 0 0,0-1 1 0 0,0 0 0 0 0,5-5-385 0 0,22-20 553 0 0,-2-1 1 0 0,-1-2-1 0 0,-1-1 1 0 0,-2-1-1 0 0,16-29-553 0 0,1 2 316 0 0,-25 34-245 0 0,0-1 0 0 0,-2 0 0 0 0,-2-2 1 0 0,-1 0-1 0 0,-1-1 0 0 0,-2-1 0 0 0,-1 0 0 0 0,-2-1 0 0 0,-1 0 0 0 0,-2 0 1 0 0,-1-1-1 0 0,-2 1 0 0 0,-1-2 0 0 0,-2-9-71 0 0,-2 38-8 0 0,0-1 0 0 0,0 1 0 0 0,-1-1-1 0 0,0 1 1 0 0,0 0 0 0 0,-1 0 0 0 0,0 0 0 0 0,0 0 0 0 0,-1 0-1 0 0,0 1 1 0 0,0-1 0 0 0,-2 0 8 0 0,5 6-17 0 0,-1 0 1 0 0,0-1-1 0 0,0 1 1 0 0,0 0-1 0 0,0 0 0 0 0,0 0 1 0 0,0 0-1 0 0,0 1 0 0 0,-1-1 1 0 0,1 0-1 0 0,0 1 0 0 0,-1 0 1 0 0,0 0-1 0 0,1-1 1 0 0,-1 2-1 0 0,0-1 0 0 0,1 0 1 0 0,-1 0-1 0 0,0 1 0 0 0,0-1 1 0 0,0 1-1 0 0,1 0 0 0 0,-1 0 1 0 0,0 0-1 0 0,0 1 1 0 0,0-1-1 0 0,0 0 0 0 0,1 1 1 0 0,-1 0-1 0 0,0 0 0 0 0,1 0 1 0 0,-1 0-1 0 0,0 0 1 0 0,1 0-1 0 0,-1 1 0 0 0,1-1 1 0 0,-1 2 16 0 0,-11 7-18 0 0,1 0 1 0 0,0 1-1 0 0,1 1 1 0 0,0 1-1 0 0,1-1 1 0 0,0 2-1 0 0,1-1 1 0 0,0 1-1 0 0,2 1 1 0 0,-1 0 0 0 0,2 0-1 0 0,0 1 1 0 0,1 0-1 0 0,0 1 18 0 0,-9 29 13 0 0,3 1-1 0 0,1 0 0 0 0,3 1 1 0 0,0 17-13 0 0,4-37 9 0 0,2 1 0 0 0,2-1 0 0 0,0 1 1 0 0,2-1-1 0 0,1 0 0 0 0,1 1 0 0 0,1-1 0 0 0,8 21-9 0 0,-12-43 24 0 0,0-1-1 0 0,1 1 1 0 0,0 0-1 0 0,0 0 0 0 0,1-1 1 0 0,0 1-1 0 0,0-1 1 0 0,0 0-1 0 0,0 0 0 0 0,1 0 1 0 0,0 0-1 0 0,0-1 1 0 0,0 1-1 0 0,1-1 1 0 0,-1 0-1 0 0,1 0 0 0 0,0-1 1 0 0,0 1-1 0 0,0-1 1 0 0,1 0-1 0 0,-1-1 0 0 0,1 1 1 0 0,0-1-1 0 0,-1 0 1 0 0,7 1-24 0 0,1-6 64 0 0,0 0 0 0 0,0-1-1 0 0,0 0 1 0 0,-1-1 0 0 0,0 0 0 0 0,0-1 0 0 0,0 0 0 0 0,0-1 0 0 0,-1 0 0 0 0,0-1 0 0 0,-1-1 0 0 0,1 1 0 0 0,-2-2 0 0 0,1 1 0 0 0,-1-1 0 0 0,-1-1-1 0 0,0 0 1 0 0,0-1-64 0 0,50-49 133 0 0,-7 14-115 0 0,-49 48-24 0 0,-1 0 1 0 0,0 0-1 0 0,1-1 0 0 0,-1 1 0 0 0,0 0 0 0 0,0 1 0 0 0,0-1 0 0 0,0 0 0 0 0,0 0 1 0 0,0 0-1 0 0,0 0 0 0 0,0 1 0 0 0,0-1 0 0 0,-1 1 0 0 0,1-1 0 0 0,0 0 0 0 0,-1 1 1 0 0,1-1-1 0 0,-1 1 0 0 0,0-1 0 0 0,1 1 0 0 0,-1-1 0 0 0,0 1 0 0 0,0 0 0 0 0,0-1 1 0 0,0 1-1 0 0,0-1 0 0 0,-1 1 0 0 0,1-1 0 0 0,0 1 0 0 0,-1-1 0 0 0,1 1 6 0 0,0 130 90 0 0,1-131-87 0 0,-1 1 0 0 0,0 0 0 0 0,1-1 0 0 0,-1 1 1 0 0,1-1-1 0 0,0 1 0 0 0,-1-1 0 0 0,1 1 1 0 0,0-1-1 0 0,0 0 0 0 0,0 1 0 0 0,0-1 0 0 0,0 0 1 0 0,0 0-1 0 0,1 1 0 0 0,-1-1 0 0 0,0 0 0 0 0,1 0 1 0 0,-1 0-1 0 0,0-1 0 0 0,1 1 0 0 0,-1 0 0 0 0,1 0 1 0 0,-1-1-1 0 0,1 1 0 0 0,0-1 0 0 0,-1 0 1 0 0,1 1-1 0 0,0-1 0 0 0,-1 0 0 0 0,1 0 0 0 0,0 0 1 0 0,-1 0-1 0 0,1 0 0 0 0,-1 0 0 0 0,1 0 0 0 0,0-1 1 0 0,-1 1-1 0 0,1-1 0 0 0,1 0-3 0 0,62-29 280 0 0,153-138-27 0 0,-179 153-394 0 0,-37 48 41 0 0,-7 140 196 0 0,20-136-434 0 0,-15-37-1226 0 0,1 2 4135 0 0,-1-1-5317 0 0,0-1-3953 0 0,0 0-2592 0 0,0 0 384 0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49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41 0 0 0,'0'0'1059'0'0,"0"0"771"0"0,0 0 177 0 0,0 0 62 0 0,0 0 39 0 0,0 0-140 0 0,0 0-268 0 0,0 0-279 0 0,0 0-289 0 0,0 0-251 0 0,0 0-150 0 0,0 0-140 0 0,0 0-111 0 0,-2-1-73 0 0,2 0-386 0 0,0 1 0 0 0,-1 0 1 0 0,1-1-1 0 0,-1 1 0 0 0,1 0 0 0 0,0-1 0 0 0,-1 1 1 0 0,1 0-1 0 0,-1 0 0 0 0,1 0 0 0 0,0-1 0 0 0,-1 1 1 0 0,1 0-1 0 0,-1 0 0 0 0,1 0 0 0 0,-1 0 0 0 0,1 0 1 0 0,-1 0-1 0 0,1 0 0 0 0,-1 0 0 0 0,1 0 0 0 0,-1 0 1 0 0,1 0-1 0 0,-1 0 0 0 0,1 0 0 0 0,0 0 0 0 0,-1 0 1 0 0,1 1-1 0 0,-1-1 0 0 0,1 0 0 0 0,-1 0 0 0 0,1 1 1 0 0,0-1-1 0 0,-1 0 0 0 0,1 0 0 0 0,-1 1 0 0 0,1-1 1 0 0,0 0-1 0 0,-1 1 0 0 0,1-1 0 0 0,0 1 0 0 0,0-1 1 0 0,-1 0-1 0 0,1 1 0 0 0,0-1 0 0 0,0 1 0 0 0,0-1 1 0 0,-1 0-1 0 0,1 1 0 0 0,0-1 0 0 0,0 1 0 0 0,0-1 1 0 0,0 1-1 0 0,0-1 0 0 0,0 1 0 0 0,0 0-21 0 0,-3 4-28 0 0,-14 25 568 0 0,1 1 0 0 0,1 0 0 0 0,2 2 0 0 0,2-1 0 0 0,-2 9-540 0 0,-4 12 489 0 0,2-4-203 0 0,2 2 1 0 0,2 0-1 0 0,2 0 1 0 0,2 1-1 0 0,3 0 1 0 0,2 0-1 0 0,3 30-286 0 0,2-62 116 0 0,1-1 0 0 0,1 0 0 0 0,0 0 0 0 0,2-1 0 0 0,0 1 0 0 0,1-1 0 0 0,0-1 0 0 0,2 1 0 0 0,0-2-1 0 0,1 1 1 0 0,0-1 0 0 0,2-1-116 0 0,69 52 1078 0 0,-73-80-6509 0 0,-4-6-5507 0 0,-3 15 101 0 0</inkml:trace>
  <inkml:trace contextRef="#ctx0" brushRef="#br0" timeOffset="5660.056">221 487 0 0 0,'0'0'1167'0'0,"0"0"377"0"0,0 0 113 0 0,0 0 90 0 0,0 0 8 0 0,0 0-112 0 0,0 0-203 0 0,0 0-265 0 0,0 0-210 0 0,0 0-131 0 0,0 0-71 0 0,0 0-20 0 0,-3 2-18 0 0,-10 8-29 0 0,10-7-32 0 0,3-3-31 0 0,0 0-32 0 0,0 0-24 0 0,5-4 4045 0 0,2-4-3765 0 0,131-231 354 0 0,-70 162-1196 0 0,-68 77-24 0 0,0 1 1 0 0,0-1 0 0 0,0 1-1 0 0,0-1 1 0 0,0 0 0 0 0,0 1-1 0 0,0-1 1 0 0,0 1 0 0 0,0-1-1 0 0,0 0 1 0 0,0 1 0 0 0,0-1-1 0 0,0 0 1 0 0,0 1 0 0 0,0-1-1 0 0,1 1 1 0 0,-1-1 0 0 0,0 0-1 0 0,0 1 1 0 0,1-1 0 0 0,-1 0 0 0 0,0 0-1 0 0,0 1 1 0 0,1-1 0 0 0,-1 0-1 0 0,0 1 1 0 0,0-1 0 0 0,1 0-1 0 0,-1 0 1 0 0,1 0 0 0 0,-1 1-1 0 0,0-1 1 0 0,1 0 0 0 0,-1 0-1 0 0,0 0 1 0 0,1 0 0 0 0,-1 0-1 0 0,1 0 1 0 0,-1 0 0 0 0,0 0-1 0 0,1 0 1 0 0,-1 0 0 0 0,0 0-1 0 0,1 0 1 0 0,-1 0 0 0 0,1 0 0 0 0,-1 0-1 0 0,0 0 1 0 0,1 0 0 0 0,-1 0-1 0 0,1 0 1 0 0,-1-1 0 0 0,0 1-1 0 0,1 0 1 0 0,-1 0 0 0 0,0 0-1 0 0,0-1 1 0 0,1 1 0 0 0,-1 0-1 0 0,0-1 1 0 0,1 1 0 0 0,-1 0-1 0 0,0-1 9 0 0,-13 193-12 0 0,13-191 15 0 0,0 0-1 0 0,0 0 0 0 0,0 1 1 0 0,-1-1-1 0 0,1 0 0 0 0,1 0 0 0 0,-1 0 1 0 0,0 0-1 0 0,0 1 0 0 0,0-1 1 0 0,0 0-1 0 0,1 0 0 0 0,-1 0 0 0 0,1 0 1 0 0,-1 0-1 0 0,1 0 0 0 0,-1 0 1 0 0,1 0-1 0 0,0 0 0 0 0,-1 0 0 0 0,1 0 1 0 0,0 0-1 0 0,0 0 0 0 0,-1 0 1 0 0,1 0-1 0 0,0-1 0 0 0,0 1 0 0 0,0 0 1 0 0,0-1-1 0 0,0 1 0 0 0,0-1 1 0 0,0 1-1 0 0,1-1 0 0 0,-1 1 0 0 0,0-1 1 0 0,0 0-1 0 0,0 0 0 0 0,0 1 1 0 0,1-1-1 0 0,-1 0 0 0 0,0 0 0 0 0,0 0 1 0 0,0 0-1 0 0,0 0 0 0 0,1-1 1 0 0,-1 1-1 0 0,1-1-2 0 0,50-29 222 0 0,50-112-53 0 0,-50 47-113 0 0,-52 94-52 0 0,0 1-20 0 0,0 0-6 0 0,0 0-48 0 0,0 0-14 0 0,0 19-92 0 0,-22 124 205 0 0,21-54-3136 0 0,5-83-518 0 0,9-5-6135 0 0,-9-1 5965 0 0,-2 0-1635 0 0</inkml:trace>
  <inkml:trace contextRef="#ctx0" brushRef="#br0" timeOffset="5947.022">757 336 0 0 0,'0'0'1828'0'0,"0"0"106"0"0,0 0 133 0 0,0 0 59 0 0,0 0-103 0 0,0 0-300 0 0,0 0-356 0 0,0 0-308 0 0,0 0-187 0 0,0 0-121 0 0,0 0-77 0 0,0 0-41 0 0,-8 22-42 0 0,-23 68 6 0 0,30-90-574 0 0,0 0-1 0 0,1 1 0 0 0,-1-1 0 0 0,0 1 1 0 0,1-1-1 0 0,-1 0 0 0 0,1 1 1 0 0,-1-1-1 0 0,1 1 0 0 0,-1 0 1 0 0,1-1-1 0 0,0 1 0 0 0,-1-1 1 0 0,1 1-1 0 0,0 0 0 0 0,-1-1 1 0 0,1 1-1 0 0,0 0 0 0 0,0-1 0 0 0,-1 1 1 0 0,1 0-1 0 0,0-1 0 0 0,0 1 1 0 0,0 0-1 0 0,0-1 0 0 0,0 1 1 0 0,0 0-1 0 0,0 0 0 0 0,0-1 1 0 0,0 1-1 0 0,0 0 0 0 0,1-1 0 0 0,-1 1 1 0 0,0 0-1 0 0,0-1 0 0 0,1 1 1 0 0,-1 0-1 0 0,0-1 0 0 0,1 1 1 0 0,-1-1-1 0 0,1 1 0 0 0,-1 0 1 0 0,1-1-1 0 0,-1 1 0 0 0,1-1 0 0 0,-1 1 1 0 0,1-1-1 0 0,-1 0 0 0 0,1 1 1 0 0,0-1-1 0 0,-1 0 0 0 0,1 1 1 0 0,-1-1-1 0 0,1 0 0 0 0,0 0 1 0 0,0 1-1 0 0,-1-1 0 0 0,1 0 1 0 0,0 0-1 0 0,-1 0 0 0 0,1 0 0 0 0,0 0-22 0 0,4 0 446 0 0,4-1-242 0 0,1 0 0 0 0,-1 0 0 0 0,1-1 0 0 0,-1-1 0 0 0,0 1 0 0 0,0-2 0 0 0,0 1 0 0 0,0-1-1 0 0,-1 0 1 0 0,1-1 0 0 0,-1 0 0 0 0,0-1 0 0 0,-1 1 0 0 0,1-1 0 0 0,-1-1 0 0 0,0 1 0 0 0,-1-1 0 0 0,1-1 0 0 0,-1 1 0 0 0,-1-1 0 0 0,0 0 0 0 0,0 0 0 0 0,4-9-204 0 0,4-45 124 0 0,-41 58-2536 0 0,-60 41-8291 0 0,72-27 5692 0 0,3-2-1752 0 0</inkml:trace>
  <inkml:trace contextRef="#ctx0" brushRef="#br0" timeOffset="6467.208">131 704 0 0 0,'0'0'2038'0'0,"0"0"-104"0"0,0 0-126 0 0,0 0 10 0 0,0 0-35 0 0,0 0-159 0 0,0 0-209 0 0,0 0-184 0 0,0 0-140 0 0,0 0-75 0 0,0 0-16 0 0,0 0-66 0 0,0 0-83 0 0,26-6-67 0 0,170-39 916 0 0,124-11-266 0 0,-88 5-4028 0 0,-207 47-192 0 0,-14 4-2693 0 0,-10 0 4486 0 0,-1 0-3144 0 0,0 0 98 0 0,0 0 1606 0 0</inkml:trace>
  <inkml:trace contextRef="#ctx0" brushRef="#br0" timeOffset="12966.339">537 822 0 0 0,'0'0'1484'0'0,"0"0"11"0"0,0 0-28 0 0,0 0-48 0 0,0 0-10 0 0,0 0 4 0 0,0 0 27 0 0,4-5 23 0 0,10-15-22 0 0,-21 35 6361 0 0,-4 25-7300 0 0,2-10-168 0 0,-31 133 330 0 0,21-80-256 0 0,37-150 1511 0 0,60-145-1656 0 0,-45 145-187 0 0,-33 67-83 0 0,0 0 8 0 0,0 0-14 0 0,0 0-16 0 0,0 0-26 0 0,0 0 10 0 0,16 36-86 0 0,22 78 336 0 0,-38-113-200 0 0,0-1-1 0 0,0 1 0 0 0,0 0 0 0 0,0 0 0 0 0,1 0 1 0 0,-1-1-1 0 0,0 1 0 0 0,0 0 0 0 0,1 0 1 0 0,-1-1-1 0 0,0 1 0 0 0,1 0 0 0 0,-1-1 0 0 0,1 1 1 0 0,-1 0-1 0 0,1-1 0 0 0,-1 1 0 0 0,1 0 1 0 0,-1-1-1 0 0,1 1 0 0 0,-1-1 0 0 0,1 1 0 0 0,0-1 1 0 0,-1 0-1 0 0,1 1 0 0 0,0-1 0 0 0,0 1 1 0 0,-1-1-1 0 0,1 0 0 0 0,0 0 0 0 0,0 0 0 0 0,-1 1 1 0 0,1-1-1 0 0,0 0 0 0 0,0 0 0 0 0,0 0 0 0 0,-1 0 1 0 0,1 0-1 0 0,0 0 0 0 0,0 0 0 0 0,0-1 1 0 0,-1 1-1 0 0,1 0 0 0 0,0 0 0 0 0,0-1 0 0 0,-1 1 1 0 0,1 0-1 0 0,0-1 0 0 0,-1 1 0 0 0,1 0 1 0 0,0-1-1 0 0,-1 1 0 0 0,1-1 0 0 0,-1 0 0 0 0,1 1 1 0 0,0-1-1 0 0,-1 1 0 0 0,1-1 0 0 0,-1 0 1 0 0,0 1-1 0 0,1-1 0 0 0,-1 0 0 0 0,0 0 0 0 0,1 1 1 0 0,-1-1-1 0 0,0 0 0 0 0,0 0-4 0 0,88-145 197 0 0,-30 76-198 0 0,-49 103-128 0 0,-6 197 677 0 0,3-212-520 0 0,1-11-2870 0 0,1-5-3006 0 0,1-5-4425 0 0,-5 2 3385 0 0</inkml:trace>
  <inkml:trace contextRef="#ctx0" brushRef="#br0" timeOffset="14778.124">712 597 0 0 0,'0'0'253'0'0,"0"0"573"0"0,0 0 167 0 0,0 0-2 0 0,0 0-45 0 0,0 0-59 0 0,0 0-94 0 0,11 0-89 0 0,87 0 4481 0 0,-14-10-1533 0 0,126 6-794 0 0,-158 0-2543 0 0,-52 4-293 0 0,0 0-11 0 0,29-4 321 0 0,-22 4-1556 0 0,2-3 3806 0 0,-4 1-2251 0 0,1 1-3387 0 0,2 0-9811 0 0,-8 1 8333 0 0</inkml:trace>
  <inkml:trace contextRef="#ctx0" brushRef="#br0" timeOffset="24356.793">1244 108 0 0 0,'0'0'1019'0'0,"0"0"455"0"0,0 0 87 0 0,0 0-59 0 0,0 0-77 0 0,0 0-59 0 0,0 0-6 0 0,0 0-2 0 0,0 0-56 0 0,0 0-109 0 0,0 0-115 0 0,0 0-130 0 0,0 0-129 0 0,0 0-68 0 0,0 0-78 0 0,0 0-47 0 0,0 0-45 0 0,-2 16 2185 0 0,-54 63-1170 0 0,-158 179-562 0 0,169-199-694 0 0,26-30 124 0 0,18-28-420 0 0,1-1-17 0 0,0 0 9 0 0,-14 17-484 0 0,14-16 130 0 0,0-1-126 0 0,0 0-156 0 0,5 0-1302 0 0,12-1-8496 0 0,-10-2-75 0 0</inkml:trace>
  <inkml:trace contextRef="#ctx0" brushRef="#br0" timeOffset="25007.956">1266 266 0 0 0,'0'0'424'0'0,"0"0"886"0"0,0 0 366 0 0,0 0 312 0 0,0 0 158 0 0,0 0-119 0 0,0 0-278 0 0,0 0-360 0 0,0 0-268 0 0,0 0-148 0 0,0 0-93 0 0,0 0-55 0 0,0 0-48 0 0,3-2-53 0 0,9 4 2736 0 0,-19 24-1595 0 0,-56 80-1181 0 0,36-43-528 0 0,63-64 866 0 0,-10-8-787 0 0,68-35-19 0 0,-91 39-2679 0 0,-3-1-4047 0 0,1-2-4827 0 0,1 4 6000 0 0</inkml:trace>
  <inkml:trace contextRef="#ctx0" brushRef="#br0" timeOffset="25320.791">1463 237 3649 0 0,'0'0'1971'0'0,"0"0"-245"0"0,0 0-42 0 0,0 0 66 0 0,0 0-75 0 0,0 0-202 0 0,0 0-239 0 0,0 0-193 0 0,0 0-106 0 0,0 0-62 0 0,0 0-60 0 0,0 0-73 0 0,0 0-77 0 0,-11 16-27 0 0,-36 52-34 0 0,13 14 1559 0 0,-39 97-1323 0 0,40-116-1464 0 0,35-53-3240 0 0,12-16-8531 0 0,-10 2 4822 0 0</inkml:trace>
  <inkml:trace contextRef="#ctx0" brushRef="#br0" timeOffset="26553.62">1314 1 0 0 0,'0'0'580'0'0,"0"0"768"0"0,0 0 235 0 0,0 0-82 0 0,0 0-152 0 0,0 0-96 0 0,0 0-21 0 0,0 0 49 0 0,0 0 21 0 0,0 0-60 0 0,4-1-78 0 0,-1 1-956 0 0,-1 1 0 0 0,1-1 0 0 0,0 0 0 0 0,-1 1 0 0 0,1-1 0 0 0,-1 1 0 0 0,0 0-1 0 0,1-1 1 0 0,-1 1 0 0 0,1 1 0 0 0,-1-1 0 0 0,0 0 0 0 0,0 0 0 0 0,0 1 0 0 0,0-1 0 0 0,0 1 0 0 0,0 0 0 0 0,0 0 0 0 0,0 0 0 0 0,-1 0 0 0 0,1 0 0 0 0,-1 0 0 0 0,1 0-1 0 0,-1 0 1 0 0,1 2-208 0 0,9 16 308 0 0,-1 1-1 0 0,-1 1 0 0 0,-1-1 1 0 0,-1 1-1 0 0,0 1 1 0 0,-2-1-1 0 0,-1 1 0 0 0,-1 0 1 0 0,0 0-1 0 0,-2 0 0 0 0,-1 3-307 0 0,8 58 155 0 0,2 181-171 0 0,-14-241 49 0 0,-2-1 1 0 0,0 1 0 0 0,-2-1-1 0 0,0-1 1 0 0,-2 1-1 0 0,-1-1 1 0 0,0-1 0 0 0,-1 0-1 0 0,-2-1 1 0 0,0 0 0 0 0,-1-1-1 0 0,-1-1 1 0 0,0 0-1 0 0,-5 2-33 0 0,17-15 11 0 0,-157 128 357 0 0,125-108-346 0 0,34-22-2367 0 0,8-19-10344 0 0,-1 15 4299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3:26.3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1356 2118 0 0 0,'0'0'0'0'0,"0"0"0"0"0,0 0 0 0 0,0 0 0 0 0,0 0 0 0 0,0 0 0 0 0,0 0 0 0 0,0 0 0 0 0,0 0 0 0 0</inkml:trace>
  <inkml:trace contextRef="#ctx0" brushRef="#br0" timeOffset="40378.053">2453 45 0 0 0,'0'0'1068'0'0,"0"0"92"0"0,0 0 79 0 0,0 0 66 0 0,-9 4 11299 0 0,-24 40-9402 0 0,-117 146-1274 0 0,82-67-1318 0 0,5-31 90 0 0,14-22-396 0 0,-34 65-39 0 0,20-21-173 0 0,-51 48 68 0 0,19-39-161 0 0,18-3 9 0 0,-17 3 8 0 0,57-72-65 0 0,10-7 30 0 0,-15 8 63 0 0,26-30-53 0 0,-19 33-1 0 0,-7 19-11 0 0,7-1 0 0 0,-17 4 26 0 0,32-51-4 0 0,20-26 9 0 0,0 0 0 0 0,0 0-14 0 0,0 0 0 0 0,0 0 12 0 0,0 0-13 0 0,0 0-11 0 0,0 0-9 0 0,0 0-7 0 0,0 0 22 0 0,0 0 26 0 0,0 0 19 0 0,0 0-11 0 0,0 0-37 0 0,0 0-6 0 0,0 0-1 0 0,0 0 5 0 0,0 0-10 0 0,0 0 12 0 0,0 0 18 0 0,0 0-12 0 0,0 0 9 0 0,0 0-5 0 0,0 0 11 0 0,5-15-20 0 0,24-34 82 0 0,2 1 0 0 0,2 1 0 0 0,2 2 1 0 0,12-9-71 0 0,-22 25 103 0 0,151-166 242 0 0,5-25-167 0 0,-113 138-94 0 0,62-95-11 0 0,2-10-56 0 0,-82 99 38 0 0,-8 2-20 0 0,-13 18-39 0 0,0 18 12 0 0,-2-7-7 0 0,-8-3 14 0 0,14 8-74 0 0,-2-13 35 0 0,-31 64 33 0 0,-11 5-171 0 0,-59 95 56 0 0,-22 34 92 0 0,-208 334 31 0 0,146-235-36 0 0,44-63 34 0 0,12-25-48 0 0,80-124 31 0 0,0 1 1 0 0,1 0-1 0 0,1 2 1 0 0,1-1-1 0 0,1 2 1 0 0,1 0-1 0 0,1 1 1 0 0,-2 8 1 0 0,-94 118-3 0 0,86-103 12 0 0,22-47-1 0 0,-7 16-105 0 0,12-24 1 0 0,62-74 207 0 0,180-188-125 0 0,-186 182-140 0 0,-61 87 140 0 0,0 0-8 0 0,-17 12-252 0 0,-138 167 86 0 0,109-119 170 0 0,-22 30 4 0 0,57-80 18 0 0,-1 1-85 0 0,20-24-32 0 0,175-226 90 0 0,-182 236 35 0 0,-1 2-23 0 0,-13 3-99 0 0,1 6 70 0 0,-1 2 1 0 0,1-1 0 0 0,1 2-1 0 0,0-1 1 0 0,0 2 0 0 0,1-1-1 0 0,1 2 1 0 0,-8 11 39 0 0,-15 17-86 0 0,-65 106 0 0 0,79-92 22 0 0,18-54 74 0 0,0-1 22 0 0,-1 4 887 0 0,1-5-877 0 0,0 1-18 0 0,0 0 12 0 0,0 0-19 0 0,0 0 4 0 0,0 0 3 0 0,0 0-5 0 0,0 0-18 0 0,0 0 13 0 0,0 0-2 0 0,0 0-30 0 0,0 0 29 0 0,2 11-138 0 0,43-66 210 0 0,82-121-155 0 0,-123 168-20 0 0,-41 54-125 0 0,-73 117 7 0 0,167-236 209 0 0,65-137 369 0 0,36-69-323 0 0,-36 77-22 0 0,-75 136-16 0 0,-47 65 10 0 0,0 1-8 0 0,0 0-5 0 0,0 0-17 0 0,0 0-15 0 0,0 0-23 0 0,-3 22-158 0 0,-33 52 190 0 0,-38 48 9 0 0,9-16-29 0 0,59-100-39 0 0,10-20 51 0 0,11-22 2 0 0,182-307 5 0 0,-75 126-37 0 0,-116 203 58 0 0,-3 7-108 0 0,-4 18-52 0 0,-6 11 133 0 0,0 0 0 0 0,-2-1 0 0 0,0 0 0 0 0,-1-1 0 0 0,-2 0 0 0 0,-10 15 26 0 0,-168 269-43 0 0,162-245-60 0 0,28-57-1 0 0,0-2-41 0 0,11-5-120 0 0,174-230 437 0 0,-129 158-134 0 0,-3-2 1 0 0,31-66-39 0 0,-59 86 101 0 0,-25 58-50 0 0,0 1 1 0 0,0 0-35 0 0,-17 19-174 0 0,-104 161 45 0 0,40-66 144 0 0,95-112-53 0 0,55-85 395 0 0,0-8-275 0 0,-4-2 0 0 0,29-58-99 0 0,-16 23 0 0 0,-63 100 65 0 0,-14 21 19 0 0,-12 18-129 0 0,-141 189-111 0 0,98-130 209 0 0,70-74-132 0 0,149-177 390 0 0,-140 153-296 0 0,-2-2 1 0 0,-2-1-1 0 0,0-1 0 0 0,-2-1 0 0 0,-1-3-15 0 0,-8-4 150 0 0,-40 46-317 0 0,-15 35 208 0 0,68-70 87 0 0,3 3-120 0 0,-35 11 246 0 0,-74 48-273 0 0,-91 52 275 0 0,45-22-27 0 0,-38 35 93 0 0,143-83-296 0 0,37-18 82 0 0,260-122 187 0 0,-85 44-228 0 0,-133 59-82 0 0,-55 22 30 0 0,0 0 10 0 0,0 0 5 0 0,0 0-26 0 0,0 0 0 0 0,-23 11 14 0 0,-360 172 72 0 0,272-127-58 0 0,111-55-35 0 0,0-1 1 0 0,0 1 0 0 0,0 0-1 0 0,0-1 1 0 0,0 1 0 0 0,0 0-1 0 0,0-1 1 0 0,0 1 0 0 0,1 0-1 0 0,-1-1 1 0 0,0 1 0 0 0,0 0-1 0 0,0-1 1 0 0,1 1 0 0 0,-1 0 0 0 0,0-1-1 0 0,1 1 1 0 0,-1-1 0 0 0,0 1-1 0 0,1-1 1 0 0,-1 1 0 0 0,1-1-1 0 0,-1 1 1 0 0,1-1 0 0 0,-1 1-1 0 0,1-1 1 0 0,0 1 0 0 0,-1-1-1 0 0,1 0 1 0 0,-1 1 0 0 0,1-1 0 0 0,0 0-1 0 0,-1 0 1 0 0,1 1 0 0 0,0-1-1 0 0,-1 0 1 0 0,1 0 0 0 0,0 0-1 0 0,-1 0 1 0 0,1 0 0 0 0,0 0-1 0 0,-1 0 1 0 0,1 0 0 0 0,0 0-1 0 0,-1 0 1 0 0,1-1 0 0 0,0 1 0 0 0,-1 0-1 0 0,1 0 1 0 0,0-1 0 0 0,-1 1-1 0 0,1 0 1 0 0,-1-1 0 0 0,1 1-1 0 0,0 0 1 0 0,-1-1 0 0 0,1 1-1 0 0,-1-1 1 0 0,1 1 0 0 0,-1-1-1 0 0,0 1 1 0 0,1-1 0 0 0,-1 1 0 0 0,1-2 2 0 0,194-99 138 0 0,-36 20-134 0 0,-148 77 74 0 0,-140 77-113 0 0,58-37 19 0 0,-189 111 48 0 0,236-128-261 0 0,24-19 155 0 0,13 0 17 0 0,0-4 71 0 0,0-1 0 0 0,-1 0 0 0 0,1 0 0 0 0,-1-2 0 0 0,-1 1 0 0 0,1-1 0 0 0,-1-1 0 0 0,6-5-14 0 0,35-22 15 0 0,220-124 14 0 0,-190 112-24 0 0,-75 45 219 0 0,-5 6-247 0 0,0 8 48 0 0,9 17-3 0 0,-2 0 0 0 0,-1 1 1 0 0,-1 0-1 0 0,-2 0 0 0 0,0 1 1 0 0,-3-1-1 0 0,0 1 0 0 0,-2 0 1 0 0,-3 22-23 0 0,3-1 3 0 0,-17 153 30 0 0,21-349 542 0 0,9-126-661 0 0,5 136 61 0 0,-13 103-45 0 0,-3 53-153 0 0,6 568 388 0 0,-8-589-177 0 0,0-1 16 0 0,0 0 12 0 0,0 0 11 0 0,0 0 19 0 0,0 0 14 0 0,0 0 0 0 0,0 0 12 0 0,-22-82 216 0 0,14 33-298 0 0,3-2-1 0 0,1 1 0 0 0,3 0 1 0 0,4-27 10 0 0,-1-12-16 0 0,1-85-99 0 0,-3 174 118 0 0,0 0 11 0 0,0 0-67 0 0,0 51-323 0 0,-1 24 394 0 0,11 149 9 0 0,1-145-3 0 0,-4 1 0 0 0,-4 0 0 0 0,-3 15-24 0 0,-6-74 114 0 0,-3-30 142 0 0,-4-351-394 0 0,13 275 76 0 0,-3 44 136 0 0,-5 213-291 0 0,36 94 246 0 0,-28-223-18 0 0,0-42-3 0 0,0-1 3 0 0,0 0-13 0 0,0 0 9 0 0,0 0 0 0 0,3 7-19 0 0,-2-7 30 0 0,-1 0-14 0 0,0 0-21 0 0,1 37 133 0 0,1-32-4114 0 0,-4-6-8353 0 0,1 1 1769 0 0</inkml:trace>
  <inkml:trace contextRef="#ctx0" brushRef="#br0" timeOffset="50280.976">684 560 5281 0 0,'0'0'2549'0'0,"0"0"-191"0"0,0 0-90 0 0,0 0 7 0 0,0 0-176 0 0,0 0-340 0 0,0 0-360 0 0,0 0-289 0 0,0 0-210 0 0,0 0-140 0 0,0 0-100 0 0,-3 0-102 0 0,3 0-506 0 0,0 0 1 0 0,0 0 0 0 0,1 1 0 0 0,-1-1-1 0 0,0 0 1 0 0,0 0 0 0 0,0 1-1 0 0,0-1 1 0 0,0 0 0 0 0,1 1-1 0 0,-1-1 1 0 0,0 0 0 0 0,0 1-1 0 0,0-1 1 0 0,0 0 0 0 0,0 1-1 0 0,0-1 1 0 0,0 0 0 0 0,0 1 0 0 0,0-1-1 0 0,0 0 1 0 0,0 1 0 0 0,0-1-1 0 0,-1 0 1 0 0,1 1 0 0 0,0-1-1 0 0,0 0 1 0 0,0 1 0 0 0,0-1-1 0 0,0 0 1 0 0,-1 0 0 0 0,1 1-1 0 0,0-1 1 0 0,0 0 0 0 0,0 0 0 0 0,-1 1-1 0 0,1-1 1 0 0,0 0 0 0 0,0 0-1 0 0,-1 0 1 0 0,1 1 0 0 0,0-1-1 0 0,-1 0 1 0 0,1 0 0 0 0,0 0-1 0 0,-1 0 1 0 0,1 0 0 0 0,0 0-1 0 0,-1 0 1 0 0,1 0 0 0 0,0 0 0 0 0,-1 0-1 0 0,1 0-52 0 0,8 15 275 0 0,66 131 1109 0 0,-51-88-1247 0 0,24 97 96 0 0,-45-135 29 0 0,-4-29 501 0 0,-27-82-588 0 0,18 35-149 0 0,3 0 1 0 0,2 0-1 0 0,1-44-26 0 0,22-62-10 0 0,-16 160 8 0 0,1 0 0 0 0,-1 1 1 0 0,0-1-1 0 0,1 1 0 0 0,-1 0 0 0 0,1 0 0 0 0,0-1 0 0 0,-1 1 0 0 0,1 0 0 0 0,0 0 0 0 0,0 0 0 0 0,-1 1 0 0 0,1-1 0 0 0,0 0 0 0 0,0 1 0 0 0,0-1 0 0 0,0 1 0 0 0,0 0 0 0 0,0-1 0 0 0,0 1 0 0 0,0 0 0 0 0,0 0 0 0 0,0 0 0 0 0,0 1 0 0 0,0-1 0 0 0,0 0 0 0 0,0 1 0 0 0,0-1 0 0 0,0 1 0 0 0,0 0 0 0 0,0 0 0 0 0,0 0 0 0 0,-1 0 0 0 0,1 0 0 0 0,0 0 0 0 0,-1 0 1 0 0,1 0-1 0 0,-1 1 0 0 0,1-1 0 0 0,-1 1 0 0 0,1-1 0 0 0,-1 1 0 0 0,0-1 0 0 0,0 1 0 0 0,0 0 0 0 0,1 0 2 0 0,45 57 64 0 0,-27-11-76 0 0,6 99-1161 0 0,-25-146 889 0 0,0-1 0 0 0,0 0 0 0 0,0 0 0 0 0,0 0 0 0 0,0 0 0 0 0,0 0 0 0 0,-1 0 0 0 0,1 0 0 0 0,0-1 0 0 0,0 1 0 0 0,0 0 0 0 0,0 0 0 0 0,0-1 0 0 0,0 1 0 0 0,0 0 0 0 0,-1-1 0 0 0,1 1 0 0 0,0-1 0 0 0,0 1 0 0 0,-1-1 0 0 0,1 0-1 0 0,0 1 1 0 0,-1-1 0 0 0,1 0 0 0 0,0 1 0 0 0,-1-1 0 0 0,1 0 0 0 0,-1 0 0 0 0,1 1 0 0 0,-1-1 0 0 0,0 0 0 0 0,1 0 0 0 0,-1 0 0 0 0,0 0 0 0 0,1 0 0 0 0,-1 0 0 0 0,0 1 0 0 0,0-2 284 0 0,1 0-2321 0 0,3-6-9595 0 0</inkml:trace>
  <inkml:trace contextRef="#ctx0" brushRef="#br0" timeOffset="50961.055">1024 888 3169 0 0,'0'0'2466'0'0,"0"0"-263"0"0,0 0 22 0 0,0 0 23 0 0,0 0-277 0 0,0 0-430 0 0,0 0-322 0 0,0 0-200 0 0,0 0-103 0 0,0 0-67 0 0,0 0-61 0 0,0 0-53 0 0,0 0-75 0 0,5-1-39 0 0,-3 1-555 0 0,-1 0-1 0 0,1 0 1 0 0,-1 0-1 0 0,1 0 1 0 0,0 0-1 0 0,-1 0 1 0 0,1 0 0 0 0,-1 1-1 0 0,1-1 1 0 0,-1 1-1 0 0,1-1 1 0 0,-1 1-1 0 0,0-1 1 0 0,1 1-1 0 0,-1 0 1 0 0,0 0 0 0 0,1 0-1 0 0,-1-1 1 0 0,0 1-1 0 0,0 0 1 0 0,0 1-1 0 0,0-1 1 0 0,0 0-1 0 0,0 0 1 0 0,0 0 0 0 0,0 1-1 0 0,0-1 1 0 0,0 0-1 0 0,-1 1 1 0 0,1-1-1 0 0,-1 1 1 0 0,1-1-1 0 0,-1 1 1 0 0,1-1 0 0 0,-1 1-1 0 0,0-1 1 0 0,0 1-1 0 0,0-1 1 0 0,0 2-66 0 0,21 108 1288 0 0,-13-89-1048 0 0,-7-22-189 0 0,-1 0 39 0 0,0 0 33 0 0,0 0 58 0 0,0 0 17 0 0,-7-15 165 0 0,-28-110-243 0 0,27 191-222 0 0,8 16-499 0 0,6-78-1648 0 0,-2-5-2369 0 0,-1 1-4412 0 0,-3 0-2211 0 0</inkml:trace>
  <inkml:trace contextRef="#ctx0" brushRef="#br0" timeOffset="51899.152">456 383 0 0 0,'0'0'800'0'0,"0"0"672"0"0,0 0 460 0 0,0 0 281 0 0,0 0 101 0 0,0 0-87 0 0,0 0-226 0 0,0 0-224 0 0,0 0-198 0 0,0 0-140 0 0,0 0-77 0 0,0 0-91 0 0,-8-3 3757 0 0,10-3-4879 0 0,0 1 0 0 0,1 0 0 0 0,-1 0 0 0 0,1 0 0 0 0,0 1 1 0 0,0-1-1 0 0,1 0 0 0 0,-1 1 0 0 0,1 0 0 0 0,0 0 0 0 0,0 0 0 0 0,0 1 0 0 0,1-1 1 0 0,0 1-1 0 0,-1 0 0 0 0,1 0 0 0 0,0 0 0 0 0,0 1 0 0 0,5-2-149 0 0,4-4 261 0 0,25-13-142 0 0,1 2 1 0 0,1 1-1 0 0,0 3 1 0 0,15-3-120 0 0,-44 14 10 0 0,78-22 958 0 0,-238 49-543 0 0,131-22-374 0 0,8 2-5 0 0,0-1 0 0 0,0-1 0 0 0,0 0 0 0 0,1 0 0 0 0,-1-1 0 0 0,0 0 0 0 0,0 0 0 0 0,0-1 0 0 0,0 0 0 0 0,0-1 1 0 0,0 1-1 0 0,1-2 0 0 0,-1 0 0 0 0,1 0 0 0 0,-1 0 0 0 0,1-1 0 0 0,0 0 0 0 0,0-1 0 0 0,1 1 0 0 0,0-2 0 0 0,-2 0-46 0 0,6 2-47 0 0,1 1 0 0 0,0-1 1 0 0,0 1-1 0 0,0-1 0 0 0,0 0 0 0 0,0 0 0 0 0,1 0 0 0 0,-1 0 1 0 0,1 0-1 0 0,0-1 0 0 0,1 1 0 0 0,-1 0 0 0 0,1 0 1 0 0,0-1-1 0 0,0 1 0 0 0,0 0 0 0 0,0 0 0 0 0,1-1 0 0 0,-1 1 1 0 0,1 0-1 0 0,1 0 47 0 0,26-47-5037 0 0,-17 43-1064 0 0,-3 1-6521 0 0</inkml:trace>
  <inkml:trace contextRef="#ctx0" brushRef="#br0" timeOffset="61335.09">1312 1978 0 0 0,'-6'-5'221'0'0,"-25"-19"1590"0"0,31 23-621 0 0,-1-3 7373 0 0,-1 1-3359 0 0,-9 3-1189 0 0,5 0-3436 0 0,5 0-360 0 0,1 0-8 0 0,0 0 3 0 0,0 0 20 0 0,0 0-22 0 0,0 0 7 0 0,0 0-11 0 0,0 0-30 0 0,0 0 25 0 0,0 0-6 0 0,0 0 5 0 0,0 0 4 0 0,0 0-24 0 0,0 0-19 0 0,0 0-25 0 0,0 0 2 0 0,0 0-20 0 0,0 0 23 0 0,2 8 290 0 0,121 142 438 0 0,-54-48-544 0 0,45 42-146 0 0,-46-62 127 0 0,-4 6-185 0 0,-9-28-28 0 0,-35-35-115 0 0,42 60 156 0 0,-7-5-135 0 0,-16-39 34 0 0,32 62-47 0 0,7-7 59 0 0,-38-41-13 0 0,17 4-50 0 0,-22-18 56 0 0,28 25-57 0 0,-25-26 36 0 0,68 71-6 0 0,-33-8 8 0 0,-22-41-13 0 0,-19-29-46 0 0,-84-132 348 0 0,-27-33-286 0 0,29 76-12 0 0,-58-61-6 0 0,-6 2 12 0 0,19 4 8 0 0,-24-69-61 0 0,21 52 54 0 0,18 42 54 0 0,-99-116-134 0 0,13 52 115 0 0,159 143-55 0 0,0-1 1 0 0,0 1-1 0 0,1-1 0 0 0,0 0 0 0 0,0 0 0 0 0,1-1 0 0 0,0 1 1 0 0,1-1-1 0 0,0 0 0 0 0,0-1 0 0 0,-1-6 1 0 0,-80-80 75 0 0,58 74-322 0 0,160 147 347 0 0,6 33-120 0 0,112 192 144 0 0,29 59-143 0 0,-104-196-29 0 0,-53-35 78 0 0,-82-131-110 0 0,-26-29 56 0 0,-15-18 37 0 0,0 0 0 0 0,0 0 1 0 0,-1 0-1 0 0,1 0 1 0 0,0 0-1 0 0,0 1 0 0 0,0-1 1 0 0,0 0-1 0 0,0 0 1 0 0,0 0-1 0 0,-1 0 0 0 0,1 0 1 0 0,0 0-1 0 0,0 1 1 0 0,0-1-1 0 0,0 0 0 0 0,0 0 1 0 0,0 0-1 0 0,0 0 1 0 0,0 1-1 0 0,0-1 0 0 0,0 0-13 0 0,-8-7-36 0 0,-80-114-22 0 0,-24-40 91 0 0,-10-9-40 0 0,-19 1 19 0 0,49 69-1 0 0,-45-54 17 0 0,56 44-36 0 0,13 3-59 0 0,-65-26 58 0 0,111 117 2 0 0,1-2 1 0 0,1-1-1 0 0,1-1 0 0 0,1 0 1 0 0,0-1-1 0 0,2-1 0 0 0,-2-4 7 0 0,-82-121 34 0 0,77 129-246 0 0,32 32-2 0 0,85 88 250 0 0,115 145-4 0 0,-42-59 46 0 0,-76-85-49 0 0,16 37-14 0 0,-10-14-46 0 0,56 47 46 0 0,-59-67-17 0 0,-3 1 37 0 0,-42-38-35 0 0,12-9 17 0 0,-28-21-3 0 0,-12 10 92 0 0,-18-56-32 0 0,-161-196 26 0 0,-37-68-115 0 0,77 115 11 0 0,34 28-17 0 0,63 87-2 0 0,-1 1-1 0 0,-2 0 1 0 0,-2 2 0 0 0,-1 1 0 0 0,-2 2 0 0 0,-9-8 23 0 0,-78-82-112 0 0,-63-135 141 0 0,46 131-42 0 0,109 100 28 0 0,29 53-203 0 0,157 179 270 0 0,110 107 33 0 0,-231-253-116 0 0,34 48 14 0 0,4-3 0 0 0,30 25-13 0 0,29 34 3 0 0,-65-51 16 0 0,-8 2-13 0 0,11-3-2 0 0,-28-39 6 0 0,-27-40-41 0 0,-20-30 48 0 0,-1 0-10 0 0,0 0-12 0 0,0 0 15 0 0,0 4-1358 0 0,1-13-5644 0 0,-1-1 2573 0 0,0 3-1818 0 0,0-1-2742 0 0</inkml:trace>
  <inkml:trace contextRef="#ctx0" brushRef="#br0" timeOffset="69793.104">2396 2935 984 0 0,'0'0'2049'0'0,"0"0"-628"0"0,0 0-324 0 0,0 0 60 0 0,0 0 122 0 0,0 0-35 0 0,0 0-183 0 0,0 0-215 0 0,0 0-141 0 0,0 0-56 0 0,0 0-5 0 0,2 12-18 0 0,22 205 2234 0 0,-4-5-1854 0 0,-5-98-646 0 0,-9-91-213 0 0,-5-23-97 0 0,-1 0 38 0 0,0 0 36 0 0,0 0 48 0 0,7-86 1630 0 0,4-413-16 0 0,-11 499-1680 0 0,-9 37 329 0 0,-2 93-287 0 0,6 1-1 0 0,7 12-147 0 0,31 100 44 0 0,-17-195-29 0 0,-15-49 2 0 0,0 1 1 0 0,0-1 0 0 0,0 1 0 0 0,0-1 0 0 0,0 0 0 0 0,0 0 0 0 0,0 1-1 0 0,0-1 1 0 0,0 0 0 0 0,0 0 0 0 0,0 0 0 0 0,-1 0 0 0 0,1 0 0 0 0,0 0 0 0 0,-1 0-1 0 0,1 0 1 0 0,-1 0 0 0 0,1 0 0 0 0,-1 0 0 0 0,1 0 0 0 0,-1 0 0 0 0,0-1-1 0 0,0 1 1 0 0,0 0 0 0 0,1 0 0 0 0,-1 0 0 0 0,0-1 0 0 0,0 1 0 0 0,-1 0-1 0 0,1 0 1 0 0,0 0 0 0 0,0-1 0 0 0,-1 1-18 0 0,6-127 368 0 0,-6 0 0 0 0,-17-123-368 0 0,5 138 27 0 0,13 112 0 0 0,0 1 9 0 0,0 0-6 0 0,-5 35 66 0 0,10 451 228 0 0,6-382-196 0 0,-11-104-128 0 0,0 0-1 0 0,0-1 0 0 0,1 1 0 0 0,-1 0 0 0 0,0 0 0 0 0,0 0 1 0 0,0-1-1 0 0,0 1 0 0 0,0 0 0 0 0,1 0 0 0 0,-1 0 0 0 0,0-1 1 0 0,0 1-1 0 0,1 0 0 0 0,-1 0 0 0 0,0 0 0 0 0,0 0 1 0 0,0 0-1 0 0,1 0 0 0 0,-1-1 0 0 0,0 1 0 0 0,0 0 0 0 0,1 0 1 0 0,-1 0-1 0 0,0 0 0 0 0,0 0 0 0 0,1 0 0 0 0,-1 0 0 0 0,0 0 1 0 0,1 0-1 0 0,-1 0 0 0 0,0 0 0 0 0,0 0 0 0 0,1 0 0 0 0,-1 0 1 0 0,0 1-1 0 0,0-1 0 0 0,1 0 0 0 0,-1 0 0 0 0,0 0 1 0 0,0 0-1 0 0,0 0 0 0 0,1 1 0 0 0,-1-1 0 0 0,0 0 0 0 0,0 0 1 0 0,0 0-1 0 0,1 1 1 0 0,3-28 138 0 0,-4 26-133 0 0,6-80 79 0 0,-3-1-1 0 0,-4 1 0 0 0,-3-1 1 0 0,-9-40-84 0 0,-2-3 22 0 0,15 124-26 0 0,0 28-14 0 0,26 399 279 0 0,-23-396-280 0 0,2 9-182 0 0,-4-13-3448 0 0,-1-25 1150 0 0,0-1-1636 0 0,0 0-2279 0 0,0 0-2413 0 0</inkml:trace>
  <inkml:trace contextRef="#ctx0" brushRef="#br0" timeOffset="74588.421">2070 3406 0 0 0,'0'0'148'0'0,"0"0"355"0"0,0 0 178 0 0,0 0 123 0 0,0 0 142 0 0,0 0 137 0 0,-6 2 7092 0 0,-6 3-5197 0 0,-1 2 132 0 0,18-4 759 0 0,2-2-3780 0 0,108 4 565 0 0,-93-2-608 0 0,0 2 0 0 0,-1 0 1 0 0,1 2-1 0 0,-1 0 1 0 0,-1 1-1 0 0,0 1 1 0 0,0 1-1 0 0,0 1 0 0 0,-1 1 1 0 0,-1 0-1 0 0,4 5-46 0 0,38 23 175 0 0,-50-39 500 0 0,-37 0-485 0 0,-53-13-99 0 0,-254-150 39 0 0,234 118 10 0 0,306 110 747 0 0,-65-7-721 0 0,-4 15-36 0 0,-86-53-137 0 0,-51-21 16 0 0,0 0-9 0 0,0 0 7 0 0,0 0 10 0 0,0 0 5 0 0,0 0-25 0 0,0 0 19 0 0,-21-8 281 0 0,-153-64-67 0 0,-52-10-230 0 0,190 75 60 0 0,48 7 166 0 0,157 60 210 0 0,-108-43-330 0 0,85 31 293 0 0,-19-15-151 0 0,-139-59-4611 0 0,-7 2-7296 0 0,12 15-516 0 0</inkml:trace>
  <inkml:trace contextRef="#ctx0" brushRef="#br0" timeOffset="77922.091">457 3196 3881 0 0,'0'0'1968'0'0,"0"0"-118"0"0,0 0 48 0 0,0 0 182 0 0,0 0 15 0 0,0 0-212 0 0,0 0-333 0 0,0 0-319 0 0,0 0-240 0 0,0 0-151 0 0,0 0-84 0 0,-3-3-104 0 0,-12-12-66 0 0,11 11-58 0 0,4 4-79 0 0,0 0-51 0 0,0 0-60 0 0,0 0-81 0 0,0 0-76 0 0,8 20 439 0 0,121 270 1135 0 0,-98-222-1335 0 0,-23-60 1129 0 0,-14-26-768 0 0,-42-117-522 0 0,33 67-235 0 0,2-1 0 0 0,3 0 0 0 0,1-31-24 0 0,-7-51 6 0 0,14 95 20 0 0,2 42-44 0 0,0 14 5 0 0,0 0 21 0 0,0 0-1 0 0,0 0-18 0 0,0 0-22 0 0,0 0 2 0 0,0 0 16 0 0,0 0 14 0 0,18 3 5 0 0,67 59 1 0 0,-77-53-314 0 0,4 8-4174 0 0,-7 2-8752 0 0,-4-15 1460 0 0</inkml:trace>
  <inkml:trace contextRef="#ctx0" brushRef="#br0" timeOffset="78504.083">754 3377 5849 0 0,'0'0'2744'0'0,"0"0"-683"0"0,0 0-160 0 0,0 0 55 0 0,0 0-188 0 0,0 0-375 0 0,0 0-392 0 0,0 0-286 0 0,0 0-117 0 0,0 0-21 0 0,0 0 33 0 0,0 0 46 0 0,0 0 40 0 0,11-11 1334 0 0,66-51 325 0 0,-72 58-2299 0 0,0 1 1 0 0,0 0-1 0 0,0 0 1 0 0,1 1-1 0 0,-1 0 1 0 0,1 0-1 0 0,-1 0 1 0 0,1 0-1 0 0,0 1 1 0 0,0 0-1 0 0,-1 0 1 0 0,1 1-1 0 0,0-1 1 0 0,2 1-57 0 0,-7 30 537 0 0,-79 131 52 0 0,61-87-378 0 0,19-73-183 0 0,0 1 0 0 0,0-1 0 0 0,1 1 0 0 0,-1-1 0 0 0,1 0 0 0 0,-1 0 0 0 0,0 0 0 0 0,1 0 0 0 0,0-1 0 0 0,-1 1 0 0 0,1-1-1 0 0,-1 1 1 0 0,1-1 0 0 0,0 0 0 0 0,-1 0 0 0 0,1 0 0 0 0,0-1 0 0 0,-1 1 0 0 0,1 0 0 0 0,2-2-28 0 0,5-3 113 0 0,0 0 0 0 0,0-1 0 0 0,0 0 0 0 0,-1-1 0 0 0,0 0 0 0 0,0 0 0 0 0,-1-1 0 0 0,0 0 0 0 0,6-8-113 0 0,4-3 117 0 0,7-21-948 0 0,-25 39 257 0 0,0-1-2446 0 0,-4-3-6982 0 0,4 5 8057 0 0,-3-4-10614 0 0</inkml:trace>
  <inkml:trace contextRef="#ctx0" brushRef="#br0" timeOffset="79390.071">157 2861 0 0 0,'0'0'2433'0'0,"0"0"-548"0"0,0 0 18 0 0,0 0 231 0 0,0 0 132 0 0,0 0-82 0 0,0 0-274 0 0,0 0-274 0 0,0 0-197 0 0,0 0-189 0 0,0 0-102 0 0,0 0-101 0 0,0 0-135 0 0,-6-4-113 0 0,-18-13-109 0 0,23 17-657 0 0,1-1 1 0 0,0 1-1 0 0,-1 0 1 0 0,1 0-1 0 0,0 0 1 0 0,-1-1 0 0 0,1 1-1 0 0,0 0 1 0 0,0-1-1 0 0,-1 1 1 0 0,1 0-1 0 0,0-1 1 0 0,0 1-1 0 0,-1 0 1 0 0,1-1-1 0 0,0 1 1 0 0,0 0-1 0 0,0-1 1 0 0,0 1 0 0 0,0 0-1 0 0,0-1 1 0 0,0 1-1 0 0,0-1 1 0 0,-1 1-1 0 0,1 0 1 0 0,0-1-1 0 0,1 1 1 0 0,-1-1-1 0 0,0 1 1 0 0,0 0 0 0 0,0-1-1 0 0,0 1 1 0 0,0 0-1 0 0,0-1 1 0 0,0 1-1 0 0,1-1 1 0 0,-1 1-1 0 0,0 0 1 0 0,0-1-1 0 0,0 1 1 0 0,1 0-1 0 0,-1 0 1 0 0,0-1 0 0 0,0 1-1 0 0,1 0 1 0 0,-1 0-1 0 0,0-1 1 0 0,1 1-1 0 0,-1 0 1 0 0,0 0-1 0 0,1 0 1 0 0,-1-1-1 0 0,0 1 1 0 0,1 0 0 0 0,-1 0-1 0 0,1 0 1 0 0,-1 0-1 0 0,0 0 1 0 0,1 0-1 0 0,-1 0 1 0 0,1 0-1 0 0,-1 0-33 0 0,3-2 231 0 0,40-34 521 0 0,1 3 0 0 0,1 2 0 0 0,47-24-752 0 0,-90 53-166 0 0,-2 2 229 0 0,-1 0 0 0 0,1-1 0 0 0,0 1 0 0 0,0 0 0 0 0,-1-1-1 0 0,1 1 1 0 0,0 0 0 0 0,0-1 0 0 0,0 1 0 0 0,0 0 0 0 0,0-1-1 0 0,0 1 1 0 0,-1-1 0 0 0,1 1 0 0 0,0 0 0 0 0,0-1 0 0 0,0 1-1 0 0,0-1 1 0 0,0 1 0 0 0,0 0 0 0 0,0-1 0 0 0,1 1 0 0 0,-1 0 0 0 0,0-1-1 0 0,0 1 1 0 0,0-1 0 0 0,0 1 0 0 0,0 0 0 0 0,1-1 0 0 0,-1 1-1 0 0,0 0 1 0 0,0-1 0 0 0,1 1 0 0 0,-1 0 0 0 0,0-1-63 0 0,-163 1 761 0 0,50-44-990 0 0,92 33-507 0 0,-13-3-1811 0 0,23 12-2307 0 0,-2 4-3522 0 0,9 1-4303 0 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22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12 207 8050 0 0,'0'0'868'0'0,"0"0"-291"0"0,0 0 59 0 0,0 0 398 0 0,0 0 320 0 0,0 0 29 0 0,0 0-232 0 0,0 0-281 0 0,0 0-115 0 0,0 0 17 0 0,0 0 94 0 0,11 1 7 0 0,212-6 3236 0 0,204-21-2203 0 0,-317 37-1849 0 0,-98-6-1054 0 0,-24-2-15493 0 0,10-3 8716 0 0</inkml:trace>
  <inkml:trace contextRef="#ctx0" brushRef="#br0" timeOffset="315.984">1 424 8938 0 0,'0'0'1898'0'0,"0"0"-279"0"0,0 0-163 0 0,0 0 7 0 0,0 0-89 0 0,0 0-250 0 0,0 0-244 0 0,0 0-130 0 0,0 0-38 0 0,0 0 37 0 0,0 0 26 0 0,0 0-52 0 0,0 0-91 0 0,26 1-89 0 0,86 4-66 0 0,354-4 1228 0 0,-388-8-3300 0 0,-32-12-4664 0 0,-31-2-6169 0 0,-15 17 6892 0 0</inkml:trace>
  <inkml:trace contextRef="#ctx0" brushRef="#br0" timeOffset="876.04">382 1 4825 0 0,'0'0'3047'0'0,"0"0"-958"0"0,0 0-331 0 0,0 0-3 0 0,0 0 1 0 0,0 0-177 0 0,0 0-357 0 0,0 0-365 0 0,0 0-302 0 0,0 0-194 0 0,0 0-50 0 0,0 0 58 0 0,0 0 61 0 0,-2 3 66 0 0,2-2-458 0 0,0-1 0 0 0,-1 1 0 0 0,1 0 0 0 0,0 0 0 0 0,-1-1 0 0 0,1 1 0 0 0,0 0 0 0 0,0 0 0 0 0,0 0 0 0 0,0 0 0 0 0,0-1 0 0 0,0 1 0 0 0,0 0 0 0 0,0 0 0 0 0,0 0 0 0 0,0 0 0 0 0,0-1 1 0 0,0 1-1 0 0,1 0 0 0 0,-1 0 0 0 0,0 0 0 0 0,1-1 0 0 0,-1 1 0 0 0,1 0 0 0 0,-1-1 0 0 0,0 1 0 0 0,1 0 0 0 0,0-1 0 0 0,-1 1 0 0 0,1 0 0 0 0,-1-1 0 0 0,1 1 0 0 0,0-1 0 0 0,-1 1 0 0 0,1-1 0 0 0,0 1 0 0 0,0-1 0 0 0,-1 0 0 0 0,1 1 0 0 0,0-1 0 0 0,0 0 0 0 0,0 0 0 0 0,-1 0 0 0 0,1 1 0 0 0,0-1 0 0 0,0 0 1 0 0,0 0-40 0 0,8 5 285 0 0,222 98 2593 0 0,-218-99-2863 0 0,0 1 0 0 0,-1 1 1 0 0,0 0-1 0 0,0 1 1 0 0,0 0-1 0 0,-1 1 0 0 0,0 0 1 0 0,-1 1-1 0 0,1 0 1 0 0,-2 1-1 0 0,1 0 0 0 0,-2 0 1 0 0,1 1-1 0 0,-1 0 1 0 0,1 4-15 0 0,-8-11 18 0 0,0 1 0 0 0,-1 0 1 0 0,0-1-1 0 0,0 1 1 0 0,0-1-1 0 0,0 1 1 0 0,-1 0-1 0 0,0-1 0 0 0,0 1 1 0 0,0-1-1 0 0,0 0 1 0 0,-1 1-1 0 0,1-1 0 0 0,-1 0 1 0 0,0 0-1 0 0,-1 0 1 0 0,1 0-1 0 0,-1 0 0 0 0,0 0 1 0 0,0-1-1 0 0,0 1 1 0 0,0-1-1 0 0,0 0 0 0 0,-1 0 1 0 0,1 0-1 0 0,-1 0 1 0 0,-2 0-19 0 0,-20 25 71 0 0,-180 207 478 0 0,133-154-554 0 0,32-39-979 0 0,41-42-85 0 0,-1 1 3257 0 0,1-1-3938 0 0,0 1-3388 0 0,-1 0-4691 0 0,1-1-1275 0 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3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4497 0 0,'0'0'1866'0'0,"0"0"-137"0"0,0 0 81 0 0,0 0 196 0 0,0 0-3 0 0,0 0-267 0 0,0 0-358 0 0,0 0-370 0 0,0 0-249 0 0,0 0-82 0 0,0 0 41 0 0,0 0 73 0 0,3 1 29 0 0,163 5 4004 0 0,-22-17-3936 0 0,-139 10-1012 0 0,111-21 210 0 0,-65 19-4988 0 0,-50 3 3104 0 0,-1 8-10539 0 0,-2-5 3902 0 0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3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14651 0 0,'0'0'1190'0'0,"0"0"-405"0"0,0 0 38 0 0,0 0 272 0 0,0 0 187 0 0,0 0-46 0 0,0 0-197 0 0,0 0-199 0 0,0 0-179 0 0,0 0-122 0 0,0 0-91 0 0,35-3-61 0 0,110-8-79 0 0,0-8 291 0 0,-109 14-1296 0 0,51-6 48 0 0,-58 9-4074 0 0,1 1-4611 0 0,-20 1-1146 0 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32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30 176 0 0,'0'0'1544'0'0,"0"0"34"0"0,0 0 170 0 0,0 0 221 0 0,0 0 195 0 0,0 0 41 0 0,0 0-190 0 0,0 0-337 0 0,0 0-371 0 0,0 0-343 0 0,0 0-247 0 0,0-5-159 0 0,0-20 1015 0 0,17 59-31 0 0,26 87 68 0 0,18 57-942 0 0,-8 2 0 0 0,5 62-668 0 0,-38-146 199 0 0,-19-96-155 0 0,0 0 0 0 0,0 0 1 0 0,0-1-1 0 0,0 1 1 0 0,0 0-1 0 0,0 0 0 0 0,0-1 1 0 0,0 1-1 0 0,0-1 0 0 0,0 1 1 0 0,0-1-1 0 0,0 1 1 0 0,0-1-1 0 0,0 0 0 0 0,0 1 1 0 0,-1-1-1 0 0,1 0 1 0 0,0 0-1 0 0,0 1 0 0 0,-1-1 1 0 0,1 0-1 0 0,-1 0 0 0 0,1 0 1 0 0,-1 0-1 0 0,1 0 1 0 0,-1 0-1 0 0,1 0 0 0 0,-1 0 1 0 0,0 0-1 0 0,1 0 1 0 0,-1 0-1 0 0,0 0 0 0 0,0 0 1 0 0,0 0-1 0 0,0 0 0 0 0,0 0 1 0 0,0 0-1 0 0,0 0 1 0 0,0 0-1 0 0,-1 0 0 0 0,1 0 1 0 0,0 0-1 0 0,-1 0 1 0 0,1-1-45 0 0,2-7 60 0 0,21-63 161 0 0,-4 0 0 0 0,-3-1 0 0 0,1-22-221 0 0,6-32 90 0 0,25-163-133 0 0,-44 242-957 0 0,-4 48 345 0 0,0 0-377 0 0,0 0-502 0 0,0 4-2591 0 0,3 13 266 0 0,-3-17 3653 0 0,2 12-5863 0 0,0-1-3057 0 0</inkml:trace>
  <inkml:trace contextRef="#ctx0" brushRef="#br0" timeOffset="469.964">560 575 4489 0 0,'0'0'1910'0'0,"0"0"-438"0"0,0 0-93 0 0,0 0 264 0 0,0 0 252 0 0,0 0-12 0 0,0 0-221 0 0,0 0-386 0 0,0 0-381 0 0,0 0-270 0 0,0 0-163 0 0,0 0-82 0 0,0 0-5 0 0,3-4 58 0 0,0 0-332 0 0,-3 4-79 0 0,0-1-1 0 0,1 1 1 0 0,-1 0 0 0 0,0-1 0 0 0,0 1 0 0 0,0-1-1 0 0,0 1 1 0 0,1 0 0 0 0,-1-1 0 0 0,0 1 0 0 0,0-1 0 0 0,1 1-1 0 0,-1 0 1 0 0,0-1 0 0 0,1 1 0 0 0,-1 0 0 0 0,0-1 0 0 0,1 1-1 0 0,-1 0 1 0 0,0 0 0 0 0,1-1 0 0 0,-1 1 0 0 0,1 0 0 0 0,-1 0-1 0 0,1 0 1 0 0,-1 0 0 0 0,1 0 0 0 0,-1-1 0 0 0,0 1 0 0 0,1 0-1 0 0,-1 0 1 0 0,1 0 0 0 0,-1 0 0 0 0,1 0 0 0 0,-1 0-1 0 0,1 1 1 0 0,-1-1 0 0 0,1 0 0 0 0,-1 0 0 0 0,0 0 0 0 0,1 0-1 0 0,-1 0 1 0 0,1 1 0 0 0,-1-1 0 0 0,0 0 0 0 0,1 0 0 0 0,-1 1-1 0 0,1-1 1 0 0,-1 0 0 0 0,0 1 0 0 0,1-1 0 0 0,-1 0 0 0 0,0 1-1 0 0,0-1 1 0 0,1 0 0 0 0,-1 1 0 0 0,0-1 0 0 0,0 1 0 0 0,0-1-1 0 0,1 0 1 0 0,-1 1 0 0 0,0-1 0 0 0,0 1 0 0 0,0-1-1 0 0,0 1 1 0 0,0-1 0 0 0,0 1-22 0 0,9 26 400 0 0,-2 0 0 0 0,-1 1 0 0 0,-1 0 0 0 0,-1 1-1 0 0,-1-1 1 0 0,-2 14-400 0 0,3 100-405 0 0,-4-141 83 0 0,0-1-90 0 0,0 0-102 0 0,0 0-93 0 0,0 0-108 0 0,0 0-97 0 0,0 0-111 0 0,0-25-10701 0 0,0 17 6932 0 0,0 4 977 0 0</inkml:trace>
  <inkml:trace contextRef="#ctx0" brushRef="#br0" timeOffset="770.02">495 564 3265 0 0,'0'0'3058'0'0,"0"0"-1162"0"0,0 0-568 0 0,0 0 46 0 0,0 0 241 0 0,0 0 63 0 0,0 0-91 0 0,0 0-239 0 0,0 0-293 0 0,0 0-200 0 0,0 0-111 0 0,0 0-59 0 0,0 0-35 0 0,23 0-59 0 0,153-7 1014 0 0,-13-8-1367 0 0,-149 13-409 0 0,-13 2-51 0 0,-1 0-1 0 0,0 1 1 0 0,1-1 0 0 0,-1 0 0 0 0,0 0-1 0 0,1 0 1 0 0,-1 0 0 0 0,0 0 0 0 0,1 0-1 0 0,-1 0 1 0 0,0 1 0 0 0,0-1 0 0 0,1 0-1 0 0,-1 0 1 0 0,0 0 0 0 0,1 1 0 0 0,-1-1-1 0 0,0 0 1 0 0,0 0 0 0 0,0 1 0 0 0,1-1-1 0 0,-1 0 1 0 0,0 0 0 0 0,0 1 0 0 0,0-1-1 0 0,0 0 1 0 0,1 1 0 0 0,-1-1 0 0 0,0 0-1 0 0,0 1 1 0 0,0-1 0 0 0,0 0 0 0 0,0 1-1 0 0,0-1 1 0 0,0 0 0 0 0,0 1 0 0 0,0-1-1 0 0,0 0 1 0 0,0 1 0 0 0,0-1 0 0 0,0 1-1 0 0,0-1 1 0 0,0 0 0 0 0,-1 0 0 0 0,1 1-1 0 0,0-1 1 0 0,0 0 0 0 0,0 1 0 0 0,0-1-1 0 0,-1 0 1 0 0,1 1 0 0 0,0-1 0 0 0,0 0-1 0 0,-1 0 1 0 0,1 0 0 0 0,0 1 0 0 0,0-1-1 0 0,-1 0 1 0 0,1 0 0 0 0,0 0 0 0 0,-1 1-1 0 0,1-1 1 0 0,0 0 0 0 0,-1 0 0 0 0,1 0-1 0 0,0 0 1 0 0,-1 0 0 0 0,1 0 0 0 0,0 0 222 0 0,-7 7-4519 0 0,0-3 972 0 0</inkml:trace>
  <inkml:trace contextRef="#ctx0" brushRef="#br0" timeOffset="1063.502">512 781 6513 0 0,'0'0'1643'0'0,"0"0"-433"0"0,0 0-28 0 0,0 0 313 0 0,0 0 264 0 0,0 0 45 0 0,0 0-165 0 0,0 0-295 0 0,0 0-270 0 0,0 0-185 0 0,0 0-123 0 0,0 0-95 0 0,20 0-97 0 0,65 3-103 0 0,-4-10 299 0 0,11 1-933 0 0,-61 5-3344 0 0,0 1-5030 0 0,-21 0-2468 0 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42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22 435 0 0 0,'0'0'979'0'0,"0"0"905"0"0,0 0 354 0 0,0 0 63 0 0,0 0-93 0 0,0 0-204 0 0,0 0-190 0 0,0 0-208 0 0,-3 0-167 0 0,-12-3-160 0 0,11 3-160 0 0,4 0-142 0 0,0 0-154 0 0,0 0-135 0 0,0 0-125 0 0,0 0-115 0 0,0 0-104 0 0,16 8 1056 0 0,15 5-226 0 0,12-7-849 0 0,0-3 0 0 0,1-1 0 0 0,-1-2-1 0 0,1-2 1 0 0,-1-2 0 0 0,0-2 0 0 0,10-3-325 0 0,1-3-270 0 0,-13 7-28 0 0,-23 4-2314 0 0,-6 0-3353 0 0,1 1-5009 0 0,-11 0 3531 0 0</inkml:trace>
  <inkml:trace contextRef="#ctx0" brushRef="#br0" timeOffset="517.929">534 170 11178 0 0,'0'0'1626'0'0,"0"0"-223"0"0,0 0-60 0 0,0 0 41 0 0,0 0-14 0 0,0 0-189 0 0,0 0-271 0 0,0 0-287 0 0,0 0-250 0 0,0 0-174 0 0,0 0-92 0 0,0 0-31 0 0,0 0 14 0 0,2 5 86 0 0,60 156 1267 0 0,3 75-1281 0 0,-63-228-163 0 0,3 22-6 0 0,2 0-1 0 0,1-1 1 0 0,1 0 0 0 0,2-1 0 0 0,0 0 0 0 0,9 13 7 0 0,-19-41 34 0 0,0 1 0 0 0,1-1 0 0 0,-1 0 1 0 0,0 0-1 0 0,0 1 0 0 0,0-1 0 0 0,0 0 1 0 0,0 0-1 0 0,0 0 0 0 0,0 0 0 0 0,1 0 1 0 0,-1-1-1 0 0,0 1 0 0 0,0 0 0 0 0,0 0 1 0 0,0-1-1 0 0,0 1 0 0 0,0-1 0 0 0,0 1 1 0 0,0-1-1 0 0,0 1 0 0 0,0-1 0 0 0,0 0 1 0 0,0 1-1 0 0,0-1 0 0 0,-1 0 0 0 0,1 0 1 0 0,0 0-1 0 0,0 0 0 0 0,-1 1 0 0 0,1-1 1 0 0,-1 0-1 0 0,1 0 0 0 0,0 0 0 0 0,-1 0 1 0 0,0 0-1 0 0,1-1 0 0 0,-1 1 0 0 0,0 0 1 0 0,0 0-1 0 0,1 0 0 0 0,-1 0 0 0 0,0 0 1 0 0,0 0-1 0 0,0 0 0 0 0,0-1 0 0 0,0 1 1 0 0,-1 0-1 0 0,1 0 0 0 0,0 0-34 0 0,2-5 27 0 0,199-540 1065 0 0,-170 417-3188 0 0,-31 128 697 0 0,0 1-775 0 0,3 15-11609 0 0,-2-8 6804 0 0</inkml:trace>
  <inkml:trace contextRef="#ctx0" brushRef="#br0" timeOffset="1003.5">1015 723 4625 0 0,'0'0'979'0'0,"0"0"198"0"0,0 0 472 0 0,0 0 389 0 0,0 0-6 0 0,0 0-282 0 0,0 0-333 0 0,0 0-271 0 0,0 0-159 0 0,0 0-115 0 0,0 0-81 0 0,0 0-84 0 0,19-5-97 0 0,62-17-59 0 0,-79 22-489 0 0,1-1 1 0 0,0 0-1 0 0,0 0 0 0 0,0 0 0 0 0,-1 0 1 0 0,1 0-1 0 0,-1 0 0 0 0,1-1 0 0 0,-1 0 0 0 0,1 1 1 0 0,-1-1-1 0 0,0 0 0 0 0,0 0 0 0 0,0 0 1 0 0,0 0-1 0 0,0 0 0 0 0,0-1 0 0 0,0 1 0 0 0,-1-1 1 0 0,1 1-1 0 0,-1-1-62 0 0,5-7 228 0 0,-3 6-152 0 0,0 0-1 0 0,-1 1 1 0 0,1-2-1 0 0,-1 1 0 0 0,0 0 1 0 0,0 0-1 0 0,0-1 1 0 0,-1 1-1 0 0,0-1 1 0 0,0 1-1 0 0,0-1 0 0 0,0 1 1 0 0,0-1-1 0 0,-1 0 1 0 0,0 1-1 0 0,0-4-75 0 0,-3 5-53 0 0,1 1-1 0 0,0 0 1 0 0,-1-1-1 0 0,0 1 1 0 0,1 1 0 0 0,-1-1-1 0 0,0 0 1 0 0,0 1-1 0 0,0-1 1 0 0,0 1-1 0 0,0 0 1 0 0,0 0-1 0 0,0 0 1 0 0,-1 0 0 0 0,1 1-1 0 0,0-1 1 0 0,-1 1-1 0 0,1 0 1 0 0,0 0-1 0 0,0 0 1 0 0,-1 1 0 0 0,1-1-1 0 0,0 1 1 0 0,-1-1-1 0 0,1 1 1 0 0,0 0-1 0 0,0 0 1 0 0,0 1 0 0 0,-1-1 52 0 0,-6 4-49 0 0,0 0 0 0 0,0 1 0 0 0,0 0 0 0 0,1 1-1 0 0,-1 0 1 0 0,2 0 0 0 0,-1 1 0 0 0,1 0 0 0 0,0 0-1 0 0,1 1 1 0 0,0 0 0 0 0,0 0 0 0 0,1 1 0 0 0,0 0-1 0 0,1 0 1 0 0,0 0 0 0 0,-3 9 50 0 0,7-14 19 0 0,0-1-1 0 0,0 0 1 0 0,1 1 0 0 0,0-1-1 0 0,-1 1 1 0 0,2-1 0 0 0,-1 1-1 0 0,0-1 1 0 0,1 1 0 0 0,0-1-1 0 0,0 0 1 0 0,0 1 0 0 0,0-1-1 0 0,1 0 1 0 0,0 0-1 0 0,0 0 1 0 0,0 0 0 0 0,0 0-1 0 0,0 0 1 0 0,1 0 0 0 0,0-1-1 0 0,0 0 1 0 0,0 1 0 0 0,0-1-1 0 0,0 0 1 0 0,1 0 0 0 0,-1-1-1 0 0,1 1 1 0 0,0-1 0 0 0,0 1-1 0 0,0-1 1 0 0,0-1 0 0 0,0 1-1 0 0,0 0 1 0 0,0-1 0 0 0,1 0-19 0 0,4 2-163 0 0,0 0 0 0 0,0-1 0 0 0,0 0 0 0 0,0 0 0 0 0,0-1 0 0 0,0 0 0 0 0,1-1 0 0 0,-1 0 0 0 0,0 0 0 0 0,1-1 0 0 0,-1 0 0 0 0,0-1 0 0 0,0 0 0 0 0,0 0 0 0 0,0-1 0 0 0,0 0 0 0 0,3-3 163 0 0,0 0-1442 0 0,14-9-3099 0 0,-10 3-2328 0 0,-8 5 150 0 0</inkml:trace>
  <inkml:trace contextRef="#ctx0" brushRef="#br0" timeOffset="1251.138">1561 557 8434 0 0,'0'0'3650'0'0,"0"0"-2059"0"0,0 0-524 0 0,0 0 225 0 0,0 0 194 0 0,0 0-54 0 0,0 0-241 0 0,0 0-299 0 0,0 0-250 0 0,0 0-189 0 0,0 0-121 0 0,0 0-92 0 0,-23 32-85 0 0,-73 98-72 0 0,40-38-159 0 0,47-72-901 0 0,-15 25-803 0 0,14-33-3542 0 0,-2-1-4631 0 0,9-11 5121 0 0</inkml:trace>
  <inkml:trace contextRef="#ctx0" brushRef="#br0" timeOffset="1490.356">1316 575 9906 0 0,'0'0'1999'0'0,"0"0"-390"0"0,0 0-253 0 0,0 0-188 0 0,0 0-236 0 0,0 0-306 0 0,0 0-235 0 0,0 0-101 0 0,0 0 45 0 0,0 0 122 0 0,0 0 104 0 0,0 0 47 0 0,11 13-20 0 0,32 41-27 0 0,-36-46-393 0 0,1-1-1 0 0,0 1 1 0 0,0-1-1 0 0,1-1 0 0 0,0 0 1 0 0,0 0-1 0 0,0 0 1 0 0,1-1-1 0 0,0-1 1 0 0,1 1-168 0 0,28 14 256 0 0,89 70-1512 0 0,-122-79-669 0 0,-3-4-1355 0 0,0-3-4863 0 0,-2-3-571 0 0</inkml:trace>
  <inkml:trace contextRef="#ctx0" brushRef="#br0" timeOffset="3748.31">1849 1006 4377 0 0,'0'0'1023'0'0,"0"0"-132"0"0,0 0 168 0 0,0 0 388 0 0,0 0 289 0 0,0 0 58 0 0,0 0-193 0 0,0 0-315 0 0,0 0-263 0 0,0 0-148 0 0,33-15-82 0 0,105-47-61 0 0,-52 10 586 0 0,74-95 986 0 0,-133 121-2136 0 0,0-2 0 0 0,-2 0 0 0 0,-2-1-1 0 0,0-2 1 0 0,-2 0 0 0 0,-1-2-1 0 0,-2 0 1 0 0,-1-1 0 0 0,-2 0-1 0 0,-1-2 1 0 0,-2 1 0 0 0,6-29-168 0 0,-15 48 5 0 0,0 0 0 0 0,0-1 0 0 0,-2 1 0 0 0,0-1 0 0 0,-1 1 1 0 0,-1-1-1 0 0,0 1 0 0 0,-1-1 0 0 0,-1 1 0 0 0,0 0 0 0 0,-1 0 0 0 0,-7-15-5 0 0,10 27-23 0 0,-2 0-1 0 0,1 0 1 0 0,0 1 0 0 0,-1-1-1 0 0,1 0 1 0 0,-1 1-1 0 0,0 0 1 0 0,-1 0-1 0 0,1 0 1 0 0,0 0 0 0 0,-1 0-1 0 0,1 1 1 0 0,-1-1-1 0 0,0 1 1 0 0,0 0 0 0 0,0 0-1 0 0,0 1 1 0 0,0-1-1 0 0,-1 1 1 0 0,1 0 0 0 0,0 0-1 0 0,-1 0 1 0 0,1 0-1 0 0,0 1 1 0 0,-1 0-1 0 0,1 0 1 0 0,-1 0 0 0 0,1 1-1 0 0,-1-1 1 0 0,1 1-1 0 0,0 0 1 0 0,-1 0 0 0 0,1 1-1 0 0,0-1 1 0 0,0 1-1 0 0,-3 1 24 0 0,-13 15-19 0 0,1 0 0 0 0,1 1 0 0 0,0 1 0 0 0,1 0 0 0 0,2 1 0 0 0,0 1 0 0 0,1 1 0 0 0,1 0 0 0 0,1 1 0 0 0,1 0 0 0 0,2 1 0 0 0,0 0 0 0 0,1 0 0 0 0,2 1 0 0 0,1 0 0 0 0,-1 9 19 0 0,-1 3 22 0 0,1 0 0 0 0,2 0 0 0 0,2 1 0 0 0,2 0 0 0 0,1 10-22 0 0,0-39 25 0 0,-1 1 0 0 0,2-1 0 0 0,-1 0 0 0 0,1 0 0 0 0,1 0 0 0 0,0-1 0 0 0,0 1 0 0 0,1 0 0 0 0,0-1 0 0 0,0 0 0 0 0,1 0 0 0 0,1 0 0 0 0,-1-1 0 0 0,1 0 0 0 0,1 0 0 0 0,-1 0 0 0 0,2-1 0 0 0,-1 0 0 0 0,1 0 0 0 0,0-1 0 0 0,0 0 0 0 0,0 0 0 0 0,1-1 0 0 0,0 0 0 0 0,0-1 0 0 0,1 0 0 0 0,-1 0 0 0 0,1-1 0 0 0,0 0 1 0 0,4 1-27 0 0,-3-4 66 0 0,-1 1-1 0 0,1-1 0 0 0,-1-1 0 0 0,1 0 0 0 0,-1 0 0 0 0,0-1 1 0 0,0-1-1 0 0,0 1 0 0 0,0-2 0 0 0,0 1 0 0 0,0-1 0 0 0,-1-1 0 0 0,0 0 1 0 0,0 0-1 0 0,0-1 0 0 0,0 0 0 0 0,-1 0 0 0 0,0-1 0 0 0,2-3-64 0 0,139-144 614 0 0,-142 217-772 0 0,-7-57 173 0 0,-1 0-7 0 0,0-1 1 0 0,0 1-1 0 0,1 0 1 0 0,0 0-1 0 0,0 0 0 0 0,0 0 1 0 0,1 0-1 0 0,0 0 1 0 0,0-1-1 0 0,0 1 1 0 0,1 0-1 0 0,0-1 1 0 0,0 1-1 0 0,0-1 0 0 0,1 1 1 0 0,0-1-1 0 0,0 0 1 0 0,0 0-1 0 0,0 0 1 0 0,1-1-1 0 0,0 1 1 0 0,0-1-1 0 0,0 0 0 0 0,1 0 1 0 0,-1 0-1 0 0,1-1 1 0 0,0 1-1 0 0,0-1 1 0 0,0 0-1 0 0,1-1 1 0 0,1 1-9 0 0,3-2 40 0 0,0-1 1 0 0,1 0-1 0 0,-1-1 1 0 0,0 0-1 0 0,0 0 1 0 0,1-1 0 0 0,-1 0-1 0 0,0-1 1 0 0,-1-1-1 0 0,1 1 1 0 0,0-1-1 0 0,-1-1 1 0 0,0 0-1 0 0,0 0 1 0 0,0-1 0 0 0,-1 0-1 0 0,0 0 1 0 0,4-5-41 0 0,72-40 98 0 0,-73 46-89 0 0,52-10 0 0 0,-46 47-94 0 0,34 53-26 0 0,-49-71-3845 0 0,-9-2-8859 0 0,5-9 2938 0 0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47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1 0 0 0,'0'0'1132'0'0,"0"0"301"0"0,0 0 347 0 0,0 0 251 0 0,0 0-4 0 0,0 0-254 0 0,0 0-367 0 0,0 0-305 0 0,0 0-196 0 0,0 0-99 0 0,0 0-65 0 0,-22 25-59 0 0,-67 83-30 0 0,46-31 576 0 0,17-1-289 0 0,3 1 0 0 0,3 2 0 0 0,4 0 0 0 0,-2 43-939 0 0,12-63 494 0 0,3 0 1 0 0,3 0 0 0 0,5 36-495 0 0,-4-81 111 0 0,2 0 1 0 0,0 0 0 0 0,0 0-1 0 0,2-1 1 0 0,-1 1-1 0 0,2-1 1 0 0,0-1-1 0 0,0 1 1 0 0,1-1-1 0 0,1 0 1 0 0,2 3-112 0 0,-8-13 10 0 0,1 1 0 0 0,0-1 0 0 0,-1 1-1 0 0,1-1 1 0 0,0 0 0 0 0,1 0 0 0 0,-1 0 0 0 0,0-1 0 0 0,0 1 0 0 0,1-1 0 0 0,-1 0 0 0 0,1 1 0 0 0,-1-2 0 0 0,1 1 0 0 0,0 0-1 0 0,-1-1 1 0 0,1 0 0 0 0,0 1 0 0 0,-1-2 0 0 0,1 1 0 0 0,0 0 0 0 0,-1-1 0 0 0,1 1 0 0 0,-1-1 0 0 0,1 0 0 0 0,-1 0-1 0 0,1-1 1 0 0,-1 1 0 0 0,1-1 0 0 0,-1 1 0 0 0,0-1 0 0 0,0 0 0 0 0,0-1 0 0 0,0 1 0 0 0,0 0 0 0 0,-1-1 0 0 0,2 0-10 0 0,25-52-3678 0 0,-19 33-897 0 0,2 0-4139 0 0,-8 14 1150 0 0</inkml:trace>
  <inkml:trace contextRef="#ctx0" brushRef="#br0" timeOffset="403.21">641 126 6249 0 0,'0'0'2496'0'0,"0"0"-839"0"0,0 0-180 0 0,0 0 138 0 0,0 0 129 0 0,0 0-36 0 0,0 0-227 0 0,0 0-325 0 0,0 0-303 0 0,0 0-199 0 0,0 0-122 0 0,0 0-89 0 0,0 0-74 0 0,3-6-62 0 0,10-19-46 0 0,-9 19-23 0 0,-25 157 1846 0 0,-2 191-2648 0 0,54-349-9684 0 0,-22-7 926 0 0,-7 10 4132 0 0</inkml:trace>
  <inkml:trace contextRef="#ctx0" brushRef="#br0" timeOffset="670.151">274 520 8306 0 0,'0'0'2006'0'0,"0"0"-430"0"0,0 0-216 0 0,0 0 70 0 0,0 0 93 0 0,0 0-22 0 0,0 0-154 0 0,0 0-206 0 0,0 0-213 0 0,0 0-156 0 0,0 0-148 0 0,0 0-110 0 0,34 4-72 0 0,106 12-74 0 0,-49-23 113 0 0,-73 1-376 0 0,225-59 439 0 0,-128 30-4029 0 0,-114 34 2482 0 0,-2-1-10336 0 0,-1 2 2198 0 0</inkml:trace>
  <inkml:trace contextRef="#ctx0" brushRef="#br0" timeOffset="1053.135">504 674 10050 0 0,'0'0'1439'0'0,"0"0"-408"0"0,0 0-119 0 0,0 0 232 0 0,0 0 203 0 0,0 0 12 0 0,0 0-154 0 0,0 0-275 0 0,0 0-211 0 0,0 0-133 0 0,0 0-106 0 0,0 0-71 0 0,-4 15-51 0 0,-14 44-33 0 0,-9 0 437 0 0,5 15-113 0 0,22-71-618 0 0,0-1-1 0 0,0 0 0 0 0,0 0 1 0 0,1 1-1 0 0,-1-1 1 0 0,1 0-1 0 0,-1 0 1 0 0,1 0-1 0 0,0 0 1 0 0,0 0-1 0 0,0 0 0 0 0,0 0 1 0 0,1 0-1 0 0,-1 0 1 0 0,0 0-1 0 0,1-1 1 0 0,-1 1-1 0 0,1 0 1 0 0,0-1-1 0 0,-1 1 1 0 0,1-1-1 0 0,0 0 0 0 0,0 0 1 0 0,0 1-1 0 0,0-1 1 0 0,0-1-1 0 0,0 1 1 0 0,0 0-1 0 0,0 0 1 0 0,0-1-1 0 0,1 1 1 0 0,-1-1-1 0 0,0 0 0 0 0,0 1 1 0 0,1-1-1 0 0,-1 0 1 0 0,0 0-1 0 0,2-1-30 0 0,89-15 362 0 0,-27-25-3940 0 0,-50 22-1922 0 0,-1-5-4389 0 0,-10 16 3632 0 0</inkml:trace>
  <inkml:trace contextRef="#ctx0" brushRef="#br0" timeOffset="1281.36">784 627 6249 0 0,'0'0'1875'0'0,"0"0"-192"0"0,0 0 62 0 0,0 0 139 0 0,0 0 1 0 0,0 0-186 0 0,0 0-271 0 0,0 0-249 0 0,0 0-171 0 0,0 0-146 0 0,-19 32-128 0 0,-58 103-127 0 0,13 3 676 0 0,16 31-1256 0 0,43-95-8782 0 0,19-72-4681 0 0,-12-3 12625 0 0,2 0-335 0 0</inkml:trace>
  <inkml:trace contextRef="#ctx0" brushRef="#br0" timeOffset="1668.173">994 200 0 0 0,'0'0'661'0'0,"0"0"1352"0"0,0 0 542 0 0,0 0 112 0 0,0 0-105 0 0,0 0-296 0 0,0 0-340 0 0,0 0-366 0 0,0 0-298 0 0,0 0-229 0 0,0 0-203 0 0,0 0-179 0 0,0-13-153 0 0,-1 2-296 0 0,1-18-180 0 0,6 31 1379 0 0,15 72-332 0 0,-3 1 0 0 0,-3 1 0 0 0,2 38-1069 0 0,-6-36 211 0 0,-6-52-173 0 0,0-1 1 0 0,-2 1-1 0 0,-1 0 1 0 0,-1 0 0 0 0,-2 0-1 0 0,0 0 1 0 0,-2-1-1 0 0,0 1 1 0 0,-2 0-1 0 0,-1-1 1 0 0,-7 18-39 0 0,4-22-71 0 0,-1 1-1 0 0,-1-2 1 0 0,-1 0-1 0 0,-1 0 1 0 0,-1-1 0 0 0,-1 0-1 0 0,0-1 1 0 0,-14 11 71 0 0,-6 10-925 0 0,-3 1-2418 0 0,10-17-5245 0 0,20-19 353 0 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5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6249 0 0,'0'0'1305'0'0,"0"0"-324"0"0,0 0 114 0 0,0 0 425 0 0,0 0 329 0 0,0 0 19 0 0,0 0-287 0 0,0 0-375 0 0,0 0-273 0 0,0 0-165 0 0,0 0-108 0 0,24 1-77 0 0,72 4-48 0 0,75-15 1445 0 0,59 7-1992 0 0,-208 1-361 0 0,1 0-5310 0 0,-25 5-1912 0 0,-7 2 1576 0 0,5-2 2588 0 0</inkml:trace>
  <inkml:trace contextRef="#ctx0" brushRef="#br0" timeOffset="289.782">67 348 2921 0 0,'0'0'3302'0'0,"0"0"-1087"0"0,0 0-579 0 0,0 0-21 0 0,0 0 131 0 0,0 0-18 0 0,0 0-254 0 0,0 0-349 0 0,0 0-282 0 0,0 0-155 0 0,0 0-86 0 0,0 0-39 0 0,27 2-19 0 0,86 1-27 0 0,43-23 811 0 0,-87 6-1301 0 0,50-9-3035 0 0,-87 17-659 0 0,-13-1-6196 0 0,-19 6 3527 0 0</inkml:trace>
  <inkml:trace contextRef="#ctx0" brushRef="#br0" timeOffset="765.064">280 13 7098 0 0,'0'0'2005'0'0,"0"0"-66"0"0,0 0 14 0 0,0 0-15 0 0,0 0-158 0 0,0 0-354 0 0,0 0-380 0 0,0 0-295 0 0,0 0-195 0 0,0 0-173 0 0,0 0-113 0 0,0 0-78 0 0,0 0-40 0 0,-6-3 74 0 0,-18-7 98 0 0,40 23 853 0 0,12 0-758 0 0,0-1 0 0 0,0-2 1 0 0,1-1-1 0 0,1-1 0 0 0,29 4-419 0 0,19 5 199 0 0,-71-16-193 0 0,0 0 0 0 0,0 0 0 0 0,0 1 1 0 0,0-1-1 0 0,0 1 0 0 0,-1 1 0 0 0,1 0 0 0 0,-1 0 1 0 0,0 0-1 0 0,0 0 0 0 0,0 1 0 0 0,0 0 0 0 0,0 0 1 0 0,-1 1-1 0 0,0 0 0 0 0,0 0 0 0 0,0 0 0 0 0,0 0 0 0 0,-1 1 1 0 0,0 0-1 0 0,0-1 0 0 0,-1 2 0 0 0,1-1 0 0 0,-1 0 1 0 0,-1 1-1 0 0,1-1 0 0 0,-1 1 0 0 0,0 0 0 0 0,-1 0 1 0 0,0 0-1 0 0,0 0-6 0 0,-1 2 12 0 0,-1-1 0 0 0,0 1 0 0 0,-1-1 0 0 0,0 0 0 0 0,0 0 0 0 0,-1 0 0 0 0,0 0 0 0 0,0 0 0 0 0,-1-1 0 0 0,0 1 0 0 0,-1-1 1 0 0,1 0-1 0 0,-1 0 0 0 0,0-1 0 0 0,-1 1 0 0 0,0-1 0 0 0,0 0 0 0 0,0-1-12 0 0,-133 94 163 0 0,87-66-122 0 0,-42 27-122 0 0,87-51-1290 0 0,7-6-2294 0 0,2 0-4241 0 0,1 0-698 0 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8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4337 0 0,'0'0'3862'0'0,"0"0"-1369"0"0,0 0-652 0 0,0 0-138 0 0,0 0-56 0 0,0 0-105 0 0,0 0-188 0 0,0 0-198 0 0,0 0-172 0 0,0 0-129 0 0,0 0-96 0 0,0 0-86 0 0,0 0-54 0 0,21 2-64 0 0,133 10 705 0 0,173-27-473 0 0,-301 10-1243 0 0,9 0-3298 0 0,-33 2 1191 0 0,-2 2-7334 0 0,-2 1 140 0 0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8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9858 0 0,'0'0'1750'0'0,"0"0"-345"0"0,0 0 18 0 0,0 0 134 0 0,0 0-86 0 0,0 0-242 0 0,0 0-271 0 0,0 0-237 0 0,0 0-153 0 0,0 0-103 0 0,0 0-99 0 0,36 6-95 0 0,118 17-74 0 0,-64-25-31 0 0,-69-3-130 0 0,150-30-891 0 0,-60 7-5061 0 0,-87 21 128 0 0,-7 0-4094 0 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7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0 140 4057 0 0,'0'0'2932'0'0,"0"0"-1306"0"0,0 0-214 0 0,0 0 183 0 0,0 0 157 0 0,0 0 45 0 0,0 0-127 0 0,0 0-248 0 0,0 0-296 0 0,0 0-228 0 0,0 0-140 0 0,0 0-97 0 0,1-11-68 0 0,6-36-59 0 0,-6 46-486 0 0,0 0-1 0 0,-1 0 1 0 0,1 0-1 0 0,0 0 1 0 0,0 0 0 0 0,1 0-1 0 0,-1 0 1 0 0,0 1 0 0 0,0-1-1 0 0,0 0 1 0 0,0 1-1 0 0,1-1 1 0 0,-1 1 0 0 0,0-1-1 0 0,1 1 1 0 0,-1 0 0 0 0,0-1-1 0 0,1 1 1 0 0,-1 0 0 0 0,0 0-1 0 0,1 0 1 0 0,-1 0-1 0 0,1 0 1 0 0,-1 0 0 0 0,0 0-1 0 0,1 1 1 0 0,-1-1 0 0 0,0 0-1 0 0,1 1 1 0 0,-1-1 0 0 0,0 1-1 0 0,0 0 1 0 0,0-1-1 0 0,1 1 1 0 0,-1 0 0 0 0,0 0-1 0 0,0-1 1 0 0,0 1 0 0 0,0 0-48 0 0,9 8 150 0 0,-1-1 0 0 0,0 1-1 0 0,0 0 1 0 0,0 1 0 0 0,-2 0 0 0 0,1 1 0 0 0,-1 0 0 0 0,-1 0 0 0 0,3 4-150 0 0,42 103 417 0 0,-4 2 0 0 0,21 94-417 0 0,-42-118 58 0 0,-14-126 1413 0 0,52-166-1208 0 0,-36 127-211 0 0,12-32-51 0 0,-13 37-3 0 0,-2-2 1 0 0,-4-1-1 0 0,3-23 2 0 0,-18 45-521 0 0,-6 44 118 0 0,0 1-205 0 0,0 0-246 0 0,4 24-2770 0 0,3 14-459 0 0,2 7-6627 0 0,-5-30 2799 0 0</inkml:trace>
  <inkml:trace contextRef="#ctx0" brushRef="#br0" timeOffset="281.865">801 523 12339 0 0,'0'0'1869'0'0,"0"0"-472"0"0,0 0-150 0 0,0 0 86 0 0,0 0 16 0 0,0 0-155 0 0,0 0-209 0 0,0 0-211 0 0,0 0-171 0 0,0 0-121 0 0,0 0-102 0 0,-6 32-81 0 0,-17 99-69 0 0,17-29 229 0 0,6 12-2009 0 0,2-116-6739 0 0,7-14 860 0 0,-7 9 3131 0 0,-2-1 924 0 0</inkml:trace>
  <inkml:trace contextRef="#ctx0" brushRef="#br0" timeOffset="547.929">702 516 3081 0 0,'0'0'2562'0'0,"0"0"-145"0"0,0 0-255 0 0,0 0-193 0 0,0 0-334 0 0,0 0-378 0 0,0 0-179 0 0,0 0-69 0 0,0 0-14 0 0,0 0-23 0 0,0 0-127 0 0,0 0-136 0 0,0 0-102 0 0,15 1-68 0 0,107 2 753 0 0,-80-5-1130 0 0,0-2 1 0 0,0-1-1 0 0,-1-2 0 0 0,26-9-162 0 0,-56 14-401 0 0,15-5-360 0 0,-9 5-4037 0 0,-23 8-3421 0 0,-5 6 3665 0 0,0-8 664 0 0,4 0 2735 0 0</inkml:trace>
  <inkml:trace contextRef="#ctx0" brushRef="#br0" timeOffset="794.93">771 696 1312 0 0,'0'0'2365'0'0,"0"0"-171"0"0,0 0-1 0 0,0 0 75 0 0,0 0-123 0 0,0 0-282 0 0,0 0-296 0 0,0 0-312 0 0,0 0-253 0 0,0 0-191 0 0,0 0-139 0 0,0 0-128 0 0,0 0-124 0 0,26 6-109 0 0,81 16-107 0 0,-17-17-181 0 0,-15-19-3034 0 0,-27 0-7688 0 0,-38 13 3260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78 1000 0 0,'0'0'1190'0'0,"0"0"-218"0"0,0 0 43 0 0,0 0 194 0 0,0 0 260 0 0,0 0 162 0 0,0 0-11 0 0,0 0-134 0 0,0 0-201 0 0,0 0-211 0 0,0 0-167 0 0,-1-3-110 0 0,-3-12-68 0 0,3 11-32 0 0,1 4-21 0 0,0 0-38 0 0,0 0-61 0 0,0 0-88 0 0,0 0-87 0 0,-9 390 3343 0 0,-18-105-2981 0 0,26-256-494 0 0,1-23 336 0 0,0-21 29 0 0,29-186-74 0 0,68-255-398 0 0,-67 367-135 0 0,-25 85-30 0 0,-3 6-152 0 0,-1 4 153 0 0,31 136 203 0 0,14-42-1847 0 0,-40-74-5330 0 0,-5-8-3417 0 0,-1-10 2724 0 0</inkml:trace>
  <inkml:trace contextRef="#ctx0" brushRef="#br0" timeOffset="361.669">343 634 11322 0 0,'0'0'1594'0'0,"0"0"-90"0"0,0 0 18 0 0,0 0 118 0 0,0 0-93 0 0,0 0-248 0 0,0 0-328 0 0,0 0-332 0 0,0 0-206 0 0,0 0-120 0 0,0 0-39 0 0,0 0 22 0 0,0 0 30 0 0,0 9 10 0 0,0 229 1173 0 0,-2-229-785 0 0,0-1-3956 0 0,-2-13-11539 0 0,4 0 6525 0 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9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1 243 7930 0 0,'0'0'1168'0'0,"0"0"-319"0"0,0 0-134 0 0,0 0 272 0 0,0 0 348 0 0,0 0 208 0 0,0 0-29 0 0,0 0-251 0 0,0 0-262 0 0,0 0-206 0 0,0 0-145 0 0,0 0-92 0 0,0 0-52 0 0,9 30-39 0 0,29 99-26 0 0,-6-4 639 0 0,38 228-189 0 0,-39-224-696 0 0,-30-129-137 0 0,1 0 1 0 0,-1 0-1 0 0,0-1 1 0 0,0 1-1 0 0,0 0 1 0 0,0 0-1 0 0,1-1 1 0 0,-1 1-1 0 0,0 0 1 0 0,0-1-1 0 0,0 1 1 0 0,0-1-1 0 0,0 0 1 0 0,0 1-1 0 0,0-1 1 0 0,0 0-1 0 0,0 1 1 0 0,0-1-1 0 0,0 0 1 0 0,0 0 0 0 0,-1 0-1 0 0,1 0 1 0 0,0 0-1 0 0,-1 0 1 0 0,1 0-1 0 0,-1 0 1 0 0,1 0-1 0 0,-1 0 1 0 0,1 0-1 0 0,-1-1 1 0 0,0 1-1 0 0,1 0 1 0 0,-1 0-1 0 0,0 0 1 0 0,0 0-1 0 0,0-1 1 0 0,0 1-1 0 0,0 0 1 0 0,0-1-59 0 0,1 0 14 0 0,92-274 849 0 0,-10 11-724 0 0,-46 130-443 0 0,-33 121 363 0 0,-4 14-168 0 0,0 1 0 0 0,0-1 0 0 0,0 0 0 0 0,0 0 0 0 0,0 1 0 0 0,1-1 0 0 0,-1 0-1 0 0,0 0 1 0 0,0 1 0 0 0,0-1 0 0 0,1 0 0 0 0,-1 0 0 0 0,0 1 0 0 0,0-1 0 0 0,1 0 0 0 0,-1 0 0 0 0,0 0 0 0 0,0 0-1 0 0,1 1 1 0 0,-1-1 0 0 0,0 0 0 0 0,1 0 0 0 0,-1 0 0 0 0,0 0 0 0 0,0 0 0 0 0,1 0 0 0 0,-1 0 0 0 0,0 0-1 0 0,1 0 1 0 0,-1 0 0 0 0,0 0 0 0 0,1 0 0 0 0,-1 0 0 0 0,0 0 0 0 0,0 0 0 0 0,1 0 0 0 0,-1 0 0 0 0,0 0 0 0 0,1-1-1 0 0,-1 1 1 0 0,0 0 0 0 0,0 0 0 0 0,1 0 0 0 0,-1 0 0 0 0,0-1 0 0 0,0 1 0 0 0,1 0 0 0 0,-1 0 0 0 0,0-1 0 0 0,0 1-1 0 0,0 0 1 0 0,1 0 0 0 0,-1-1 0 0 0,0 1 0 0 0,0 0 0 0 0,0 0 0 0 0,0-1 0 0 0,0 1 0 0 0,0 0 0 0 0,0-1-1 0 0,1 1 1 0 0,-1 0 0 0 0,0-1 109 0 0,9 24-8080 0 0,-6-9-1756 0 0</inkml:trace>
  <inkml:trace contextRef="#ctx0" brushRef="#br0" timeOffset="404.574">492 1005 4137 0 0,'0'0'2615'0'0,"0"0"-729"0"0,0 0-82 0 0,0 0 226 0 0,0 0-38 0 0,0 0-279 0 0,0 0-366 0 0,0 0-294 0 0,0 0-206 0 0,0 0-124 0 0,0 0-71 0 0,0 0-74 0 0,21-10-74 0 0,65-32-72 0 0,-81 40-366 0 0,0 0 1 0 0,0 0-1 0 0,-1-1 0 0 0,1 1 1 0 0,-1-1-1 0 0,0 0 1 0 0,0-1-1 0 0,0 1 1 0 0,0-1-1 0 0,-1 1 0 0 0,1-1 1 0 0,-1 0-1 0 0,0-1 1 0 0,0 1-1 0 0,0 0 0 0 0,-1-1 1 0 0,1 0-1 0 0,-1 1 1 0 0,0-1-1 0 0,0-4-66 0 0,3-3 112 0 0,-4 10-103 0 0,0 0 1 0 0,0 0-1 0 0,0 0 0 0 0,0 0 0 0 0,0 0 1 0 0,-1 0-1 0 0,1 0 0 0 0,0 0 0 0 0,-1-1 1 0 0,0 1-1 0 0,1 0 0 0 0,-1-1 0 0 0,0 1 0 0 0,0 0 1 0 0,0 0-1 0 0,-1-1 0 0 0,1 1 0 0 0,-1 0 1 0 0,1 0-1 0 0,-1-1 0 0 0,1 1 0 0 0,-1 0 1 0 0,0 0-1 0 0,0 0 0 0 0,0 0 0 0 0,-1 0 1 0 0,1 0-1 0 0,0 0 0 0 0,-1 1 0 0 0,1-1 1 0 0,-1 0-1 0 0,1 1 0 0 0,-1-1 0 0 0,0 1 1 0 0,0-1-1 0 0,0 1 0 0 0,0 0 0 0 0,0 0 1 0 0,0 0-1 0 0,0 0 0 0 0,0 0 0 0 0,0 0 1 0 0,0 1-1 0 0,-1-1-9 0 0,-2 1-24 0 0,1 1 0 0 0,-1-1 0 0 0,0 1 0 0 0,0 0 0 0 0,1 0-1 0 0,-1 0 1 0 0,1 0 0 0 0,-1 1 0 0 0,1 0 0 0 0,0 0 0 0 0,-1 0 0 0 0,1 1 0 0 0,0-1 0 0 0,0 1 0 0 0,1 0 0 0 0,-1 0 0 0 0,1 0 0 0 0,-1 1 0 0 0,1-1 0 0 0,0 1 0 0 0,0 0 0 0 0,1 0 0 0 0,-1 0-1 0 0,1 0 1 0 0,0 0 0 0 0,-1 1 24 0 0,-4 8-7 0 0,0 1 0 0 0,0-1 0 0 0,1 1-1 0 0,1 1 1 0 0,0-1 0 0 0,1 1-1 0 0,1-1 1 0 0,0 1 0 0 0,1 0 0 0 0,1 1-1 0 0,0-1 1 0 0,1 0 0 0 0,1 9 7 0 0,1-20 3 0 0,0 1 1 0 0,0-1 0 0 0,1 1-1 0 0,-1-1 1 0 0,1 0 0 0 0,0 0 0 0 0,0 0-1 0 0,0 0 1 0 0,1-1 0 0 0,-1 1-1 0 0,1-1 1 0 0,0 0 0 0 0,0 0-1 0 0,0 0 1 0 0,0-1 0 0 0,0 1 0 0 0,1-1-1 0 0,-1 0 1 0 0,1 0 0 0 0,0-1-1 0 0,-1 1 1 0 0,1-1 0 0 0,0 0 0 0 0,0 0-1 0 0,0-1 1 0 0,0 0 0 0 0,0 0-1 0 0,0 0 1 0 0,0 0 0 0 0,0-1-1 0 0,-1 1 1 0 0,1-1 0 0 0,0 0 0 0 0,0-1-1 0 0,0 1 1 0 0,-1-1 0 0 0,1 0-1 0 0,-1 0 1 0 0,0-1 0 0 0,1 0-4 0 0,102-64-3103 0 0,-42 16-5257 0 0,-43 33 3018 0 0,-11 7-1441 0 0</inkml:trace>
  <inkml:trace contextRef="#ctx0" brushRef="#br0" timeOffset="572.96">1107 802 3441 0 0,'0'0'2238'0'0,"0"0"-189"0"0,0 0 16 0 0,0 0-2 0 0,0 0-236 0 0,0 0-391 0 0,0 0-360 0 0,0 0-285 0 0,-22 32-208 0 0,-69 97-160 0 0,22-14 89 0 0,56-63-835 0 0,11-16-4028 0 0,2-35 2597 0 0,0-1-200 0 0,0 0-76 0 0,0 0-302 0 0,0 0-591 0 0,0 0 549 0 0,-2 0 1911 0 0</inkml:trace>
  <inkml:trace contextRef="#ctx0" brushRef="#br0" timeOffset="779.186">877 839 5561 0 0,'0'0'3394'0'0,"0"0"-501"0"0,0 0-538 0 0,0 0-453 0 0,0 0-465 0 0,0 0-472 0 0,0 0-217 0 0,0 0-116 0 0,0 0-29 0 0,0 0 28 0 0,0 0-81 0 0,0 0-79 0 0,0 0-42 0 0,10 19-20 0 0,66 120 497 0 0,-67-127-885 0 0,1-1 0 0 0,1 0-1 0 0,0 0 1 0 0,0-1 0 0 0,1 0-1 0 0,1-1 1 0 0,-1-1-1 0 0,1 0 1 0 0,1 0 0 0 0,-1-2-1 0 0,1 1 1 0 0,1-2 0 0 0,0 0-22 0 0,43 8-1591 0 0,-39-11-2221 0 0,-1-1-4779 0 0,-13-1-1565 0 0</inkml:trace>
  <inkml:trace contextRef="#ctx0" brushRef="#br0" timeOffset="2833">1416 1252 1168 0 0,'0'0'1673'0'0,"0"0"-73"0"0,0 0 107 0 0,0 0 185 0 0,0 0 102 0 0,0 0-111 0 0,0 0-221 0 0,0 0-264 0 0,0 0-205 0 0,0 0-118 0 0,33-16-89 0 0,102-52-84 0 0,-44 7 675 0 0,-45 25-1119 0 0,-2-2 1 0 0,-1-2-1 0 0,-2-2 1 0 0,-2-2-1 0 0,-2-1 1 0 0,-2-2-1 0 0,-2-1 1 0 0,-3-2-1 0 0,-1-1 1 0 0,16-42-459 0 0,-28 49 76 0 0,-1-1 0 0 0,-3-1 0 0 0,-1-1 0 0 0,-3 0 0 0 0,-2 0 0 0 0,-2 0 0 0 0,-1-19-76 0 0,-4 51-1 0 0,1 7-3 0 0,0-1 1 0 0,0 1 0 0 0,-1-1 0 0 0,-1 1 0 0 0,0-1-1 0 0,0 1 1 0 0,0-1 0 0 0,-1 1 0 0 0,0 0 0 0 0,-1 0-1 0 0,0 0 1 0 0,0 0 0 0 0,-1 0 0 0 0,0 0 0 0 0,0 1 0 0 0,-1 0-1 0 0,0 0 1 0 0,-2-2 3 0 0,4 7-26 0 0,-1 0-1 0 0,-1 0 0 0 0,1 0 1 0 0,0 1-1 0 0,0-1 1 0 0,0 1-1 0 0,-1 0 0 0 0,1 1 1 0 0,-1-1-1 0 0,1 1 1 0 0,-1 0-1 0 0,1 0 0 0 0,-1 0 1 0 0,1 0-1 0 0,0 1 1 0 0,-1 0-1 0 0,1 0 1 0 0,-1 0-1 0 0,1 0 0 0 0,0 1 1 0 0,0-1-1 0 0,0 1 1 0 0,0 0-1 0 0,0 1 0 0 0,0-1 1 0 0,1 1-1 0 0,-1 0 1 0 0,1-1-1 0 0,-1 1 0 0 0,1 1 1 0 0,0-1-1 0 0,0 0 1 0 0,-1 3 26 0 0,-22 26-49 0 0,1 1 1 0 0,2 2-1 0 0,1 0 1 0 0,1 1 0 0 0,3 1-1 0 0,1 1 1 0 0,-5 17 48 0 0,9-20-17 0 0,1 1 0 0 0,2 0 0 0 0,2 1 0 0 0,1 0 0 0 0,1 0-1 0 0,3 1 1 0 0,1 0 0 0 0,1-1 0 0 0,3 1 0 0 0,4 26 17 0 0,-6-55 4 0 0,2-1 0 0 0,-1 1 0 0 0,1-1 1 0 0,0 0-1 0 0,1 0 0 0 0,0 0 0 0 0,0 0 0 0 0,1 0 0 0 0,-1 0 0 0 0,2-1 0 0 0,-1 0 0 0 0,1 0 0 0 0,1 0 0 0 0,-1 0 1 0 0,1-1-1 0 0,0 0 0 0 0,0 0 0 0 0,1-1 0 0 0,0 1 0 0 0,0-1 0 0 0,0-1 0 0 0,0 0 0 0 0,1 0 0 0 0,0 0 0 0 0,0-1 1 0 0,0 0-1 0 0,0 0 0 0 0,0-1 0 0 0,0 0 0 0 0,3 0-4 0 0,82-13 357 0 0,-72 0-268 0 0,-1 0 0 0 0,-1-2 0 0 0,0 0 1 0 0,-1-1-1 0 0,0 0 0 0 0,-1-2 0 0 0,0 0 0 0 0,-2-1 0 0 0,1-2-89 0 0,104-83 127 0 0,-119 102-134 0 0,1 1 1 0 0,-1-1-1 0 0,0 0 1 0 0,1 1-1 0 0,-1-1 1 0 0,0 1 0 0 0,1-1-1 0 0,-1 1 1 0 0,0 0-1 0 0,0-1 1 0 0,0 1-1 0 0,0 0 1 0 0,1 0 0 0 0,-1 0-1 0 0,0 0 1 0 0,0 0-1 0 0,-1 0 1 0 0,1 0 0 0 0,0 0-1 0 0,0 1 1 0 0,0-1-1 0 0,-1 0 1 0 0,1 0-1 0 0,-1 1 1 0 0,1-1 0 0 0,-1 0-1 0 0,1 1 1 0 0,-1-1-1 0 0,0 0 1 0 0,0 1 0 0 0,0-1-1 0 0,0 1 1 0 0,0-1-1 0 0,0 1 1 0 0,0-1-1 0 0,0 0 1 0 0,0 1 0 0 0,-1-1-1 0 0,1 0 1 0 0,0 1-1 0 0,-1-1 1 0 0,1 0-1 0 0,-1 1 1 0 0,0-1 6 0 0,1 6-14 0 0,1-3 15 0 0,14 103-11 0 0,-14-103 15 0 0,0-1 1 0 0,0 1-1 0 0,0-1 0 0 0,1 0 0 0 0,0 1 0 0 0,0-1 1 0 0,0 0-1 0 0,0 0 0 0 0,0 0 0 0 0,0 0 0 0 0,1 0 0 0 0,-1-1 1 0 0,1 1-1 0 0,0-1 0 0 0,0 0 0 0 0,0 0 0 0 0,0 0 1 0 0,0 0-1 0 0,1 0 0 0 0,-1-1 0 0 0,0 1 0 0 0,1-1 0 0 0,-1 0 1 0 0,1 0-1 0 0,0 0 0 0 0,-1 0 0 0 0,2-1-5 0 0,9 0 40 0 0,0-1 0 0 0,0 0-1 0 0,0-1 1 0 0,0-1 0 0 0,-1 0 0 0 0,1-1-1 0 0,-1 0 1 0 0,0-1 0 0 0,0 0 0 0 0,0-2-1 0 0,-1 1 1 0 0,0-1 0 0 0,0-1 0 0 0,-1 0 0 0 0,0-1-1 0 0,6-5-39 0 0,86-63 175 0 0,-102 76-177 0 0,0 1 1 0 0,0 0-1 0 0,0-1 0 0 0,0 1 0 0 0,0 0 1 0 0,0 0-1 0 0,0 0 0 0 0,0-1 0 0 0,-1 1 1 0 0,1 0-1 0 0,0 0 0 0 0,0 1 0 0 0,0-1 1 0 0,0 0-1 0 0,0 0 0 0 0,0 0 0 0 0,0 0 1 0 0,0 1-1 0 0,0-1 0 0 0,0 1 1 0 0,0-1-1 0 0,-1 0 0 0 0,1 1 0 0 0,0-1 1 0 0,0 1-1 0 0,-1 0 0 0 0,1-1 0 0 0,0 1 1 0 0,0 0-1 0 0,-1-1 0 0 0,1 1 0 0 0,-1 0 1 0 0,1 0-1 0 0,-1-1 0 0 0,1 1 1 0 0,-1 0-1 0 0,1 0 0 0 0,-1 0 0 0 0,0 0 1 0 0,0 0-1 0 0,1 0 0 0 0,-1 0 0 0 0,0 0 1 0 0,0-1-1 0 0,0 1 0 0 0,0 0 0 0 0,0 0 1 0 0,0 0-1 0 0,0 1 2 0 0,7 59 14 0 0,-7-53-12 0 0,1 1-25 0 0,0 0 0 0 0,1-1 0 0 0,0 1 0 0 0,0 0 0 0 0,1-1 0 0 0,0 1 0 0 0,0-1 1 0 0,1 0-1 0 0,0 0 0 0 0,0 0 0 0 0,1-1 0 0 0,0 1 0 0 0,2 1 23 0 0,0 2-1119 0 0,4 6-3633 0 0,-3-12-6756 0 0,-8-5 2819 0 0</inkml:trace>
  <inkml:trace contextRef="#ctx0" brushRef="#br0" timeOffset="3316.257">3318 51 6481 0 0,'0'0'2055'0'0,"0"0"-190"0"0,0 0 1 0 0,0 0 106 0 0,0 0-10 0 0,0 0-261 0 0,0 0-343 0 0,0 0-294 0 0,0 0-223 0 0,0 0-115 0 0,0 0-66 0 0,0 0-77 0 0,0 0-88 0 0,-6 0 484 0 0,-11 36-572 0 0,-16 22-88 0 0,4 1-1 0 0,2 1 1 0 0,2 1-1 0 0,4 2 1 0 0,2 0-1 0 0,2 1 0 0 0,-6 64-318 0 0,12 126 130 0 0,12-243-127 0 0,0 0-1 0 0,1 0 1 0 0,0-1 0 0 0,0 1-1 0 0,1-1 1 0 0,0 0 0 0 0,1 0-1 0 0,0 0 1 0 0,1 0 0 0 0,0 0-1 0 0,1-1 1 0 0,0 0 0 0 0,0 0-1 0 0,2 1-2 0 0,-6-8-85 0 0,0-1 0 0 0,0 1 0 0 0,0-1 0 0 0,0 1-1 0 0,0-1 1 0 0,0 1 0 0 0,0-1 0 0 0,0 0 0 0 0,1 0 0 0 0,-1 0-1 0 0,0-1 1 0 0,1 1 0 0 0,-1 0 0 0 0,1-1 0 0 0,-1 0 0 0 0,1 1 0 0 0,-1-1-1 0 0,1 0 1 0 0,-1 0 0 0 0,1-1 0 0 0,-1 1 0 0 0,1 0 0 0 0,-1-1-1 0 0,0 1 1 0 0,1-1 0 0 0,-1 0 0 0 0,1 0 0 0 0,-1 0 0 0 0,0 0 0 0 0,0 0-1 0 0,0-1 1 0 0,0 1 0 0 0,0-1 0 0 0,0 1 0 0 0,0-1 0 0 0,0 0-1 0 0,0 0 1 0 0,0 0 85 0 0,60-79-9343 0 0,-61 79 9078 0 0,24-38-10995 0 0,-15 28 7953 0 0</inkml:trace>
  <inkml:trace contextRef="#ctx0" brushRef="#br0" timeOffset="3647.96">3603 280 10666 0 0,'0'0'1873'0'0,"0"0"-332"0"0,0 0-247 0 0,0 0-80 0 0,0 0-89 0 0,0 0-111 0 0,0 0-134 0 0,0 0-148 0 0,0 0-80 0 0,0 0-72 0 0,0 0-64 0 0,0 0-68 0 0,0 0-42 0 0,-8 21-46 0 0,-40 104 233 0 0,42-108-445 0 0,1 1 0 0 0,1 0-1 0 0,1 0 1 0 0,0-1-1 0 0,1 2 1 0 0,1-1-1 0 0,1 0 1 0 0,1 13-148 0 0,0-28 19 0 0,-1 0 0 0 0,1 1-1 0 0,0-1 1 0 0,0 0 0 0 0,0 0 0 0 0,0 0 0 0 0,0 0 0 0 0,1 0 0 0 0,-1 0 0 0 0,1 0 0 0 0,0 0 0 0 0,0-1 0 0 0,0 1-1 0 0,0-1 1 0 0,0 1 0 0 0,1-1 0 0 0,-1 0 0 0 0,1 0 0 0 0,-1 0 0 0 0,1 0 0 0 0,0 0 0 0 0,0-1 0 0 0,0 1 0 0 0,0-1-1 0 0,0 0 1 0 0,0 0 0 0 0,0 0 0 0 0,0 0 0 0 0,1 0 0 0 0,-1-1-19 0 0,103 5 742 0 0,-100-6-719 0 0,1 0 0 0 0,0 0 0 0 0,-1 0 0 0 0,0-1 0 0 0,1 0-1 0 0,-1-1 1 0 0,0 1 0 0 0,0-1 0 0 0,0 0 0 0 0,0-1 0 0 0,-1 1-1 0 0,1-1 1 0 0,-1 0 0 0 0,0-1 0 0 0,0 1 0 0 0,0-1 0 0 0,-1 0 0 0 0,3-3-23 0 0,8-44-2485 0 0,-20 30-3268 0 0,-4 12-3675 0 0,7 8 7320 0 0,0-1-4914 0 0</inkml:trace>
  <inkml:trace contextRef="#ctx0" brushRef="#br0" timeOffset="4005.025">3872 287 4193 0 0,'0'0'3782'0'0,"0"0"-1299"0"0,0 0-597 0 0,0 0-86 0 0,0 0-45 0 0,0 0-170 0 0,0 0-232 0 0,0 0-235 0 0,0 0-223 0 0,0 0-122 0 0,0 0-45 0 0,0 0-34 0 0,0 0-42 0 0,-6 12-32 0 0,-95 215 2078 0 0,65-130-2522 0 0,5 1 0 0 0,3 2 0 0 0,-2 40-176 0 0,-1 11-1692 0 0,30-141-189 0 0,3-15-5910 0 0,4-11-1696 0 0,-4 8 2795 0 0</inkml:trace>
  <inkml:trace contextRef="#ctx0" brushRef="#br0" timeOffset="4367.456">4023 140 4865 0 0,'0'0'2166'0'0,"0"0"-132"0"0,0 0-7 0 0,0 0-3 0 0,0 0-114 0 0,0 0-296 0 0,0 0-294 0 0,0 0-191 0 0,0 0-146 0 0,0 0-85 0 0,0 0-77 0 0,0 0-111 0 0,0 0-109 0 0,-1-5-123 0 0,-5-12 543 0 0,56 83 456 0 0,-31-43-1330 0 0,-1 1 0 0 0,-1 1 0 0 0,-1 0 0 0 0,-1 1 0 0 0,-2 0 0 0 0,0 2 1 0 0,-2-1-1 0 0,-1 1 0 0 0,-1 1 0 0 0,-2 0 0 0 0,0 0 0 0 0,-1 10-147 0 0,-2-14 18 0 0,-2 1 0 0 0,-1 0 0 0 0,-1 0 0 0 0,-1 0 0 0 0,-1-1 0 0 0,-1 1 0 0 0,-2 0 0 0 0,0-1 0 0 0,-2 0 0 0 0,-1 0 0 0 0,-1-1-18 0 0,-4 7-151 0 0,-2-1 0 0 0,-1-1 0 0 0,-1-1 0 0 0,-2 0 0 0 0,0-1 0 0 0,-2-1 1 0 0,-1-1-1 0 0,-18 16 151 0 0,-22 3-3611 0 0,40-31-820 0 0,0-1-4259 0 0,14-8-1412 0 0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2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53 324 14075 0 0,'0'0'3226'0'0,"0"0"-1640"0"0,0 0-691 0 0,0 0-34 0 0,0 0 27 0 0,0 0-61 0 0,0 0-173 0 0,0 0-220 0 0,0 0-144 0 0,0 0-80 0 0,0 0-20 0 0,0 0 3 0 0,1 27-22 0 0,4 85-46 0 0,0 179 357 0 0,-4-287-450 0 0,-1 0 0 0 0,1 1 0 0 0,-1-1 0 0 0,0 0 0 0 0,-1 1 0 0 0,1-1 0 0 0,-1 0 0 0 0,0 1 0 0 0,0-1 0 0 0,0 0 0 0 0,-1 0 0 0 0,1 0 0 0 0,-1 0 0 0 0,0 0 0 0 0,0 0 0 0 0,0-1 0 0 0,-1 1 0 0 0,1-1 0 0 0,-1 1 0 0 0,0-1 0 0 0,0 0 0 0 0,-3 3-32 0 0,4-7 30 0 0,0 0 1 0 0,1 0-1 0 0,-1 0 0 0 0,0 0 0 0 0,0-1 1 0 0,1 1-1 0 0,-1 0 0 0 0,1-1 1 0 0,-1 1-1 0 0,1-1 0 0 0,-1 1 1 0 0,1-1-1 0 0,0 0 0 0 0,0 1 1 0 0,0-1-1 0 0,0 0 0 0 0,0 0 1 0 0,0 0-1 0 0,0 0 0 0 0,1 0 1 0 0,-1 0-1 0 0,1 0 0 0 0,0 0 1 0 0,-1 0-1 0 0,1 0 0 0 0,0 0 1 0 0,0 0-1 0 0,0-1 0 0 0,0 1 1 0 0,1 0-1 0 0,-1 0 0 0 0,0 0 1 0 0,1 0-1 0 0,0 0 0 0 0,-1 0 1 0 0,1 0-1 0 0,0 0-30 0 0,-1-6 63 0 0,4-19-42 0 0,1 0-1 0 0,1 0 0 0 0,2 1 0 0 0,0 0 0 0 0,2 0 0 0 0,0 1 0 0 0,2 0 0 0 0,1 1 0 0 0,1 0 1 0 0,1 1-1 0 0,1 1 0 0 0,17-19-20 0 0,-5 4 30 0 0,1 2 1 0 0,2 1 0 0 0,1 2 0 0 0,1 0-1 0 0,2 3 1 0 0,1 1 0 0 0,21-12-31 0 0,-54 38 12 0 0,1-1 1 0 0,0 0-1 0 0,0 1 1 0 0,1 0-1 0 0,-1 0 1 0 0,0 1-1 0 0,1-1 1 0 0,-1 1-1 0 0,1 0 1 0 0,0 0-1 0 0,-1 0 1 0 0,1 0-1 0 0,0 1 1 0 0,-1 0-1 0 0,1 0 1 0 0,4 1-13 0 0,-6 1 12 0 0,-1 1 1 0 0,1 0 0 0 0,-1 0-1 0 0,0-1 1 0 0,0 1 0 0 0,0 1-1 0 0,0-1 1 0 0,0 0 0 0 0,-1 0 0 0 0,1 1-1 0 0,-1-1 1 0 0,0 1 0 0 0,0-1-1 0 0,0 1 1 0 0,-1-1 0 0 0,1 1-1 0 0,-1 0 1 0 0,0-1 0 0 0,0 1 0 0 0,0 0-1 0 0,-1 0-12 0 0,1 16 63 0 0,-2 1 0 0 0,0-1-1 0 0,-2 1 1 0 0,0-1-1 0 0,-1 0 1 0 0,-1-1 0 0 0,-1 1-1 0 0,0-1 1 0 0,-2 0-1 0 0,0-1 1 0 0,-1 0 0 0 0,-1 0-1 0 0,0-1 1 0 0,-2-1-1 0 0,0 0 1 0 0,0-1 0 0 0,-4 2-63 0 0,11-11-37 0 0,1-1 1 0 0,-2 0 0 0 0,1-1 0 0 0,0 1 0 0 0,-1-1-1 0 0,0-1 1 0 0,0 1 0 0 0,0-1 0 0 0,0 0 0 0 0,-1-1-1 0 0,1 0 1 0 0,-1 0 0 0 0,1 0 0 0 0,-1-1 0 0 0,0 0-1 0 0,1-1 1 0 0,-1 0 0 0 0,0 0 0 0 0,0 0 0 0 0,1-1-1 0 0,-4-1 37 0 0,7 1-159 0 0,1-1 0 0 0,-1 1-1 0 0,1-1 1 0 0,0 0 0 0 0,-1 0 0 0 0,1 0-1 0 0,0 0 1 0 0,1 0 0 0 0,-1-1-1 0 0,0 1 1 0 0,0-1 0 0 0,1 0-1 0 0,0 0 1 0 0,0 0 0 0 0,0 0 0 0 0,0 0-1 0 0,0 0 1 0 0,0-1 0 0 0,1 1-1 0 0,-1-1 1 0 0,1 1 0 0 0,0-1 0 0 0,0 1-1 0 0,1-1 1 0 0,-1 0 0 0 0,1 1-1 0 0,0-1 1 0 0,-1 0 0 0 0,2-2 159 0 0,-1-1-737 0 0,0 0 1 0 0,0 1-1 0 0,1-1 0 0 0,0 0 1 0 0,0 1-1 0 0,1-1 1 0 0,0 1-1 0 0,0 0 1 0 0,0-1-1 0 0,1 1 0 0 0,0 0 1 0 0,0 0-1 0 0,1 1 1 0 0,0-1-1 0 0,0 1 1 0 0,1-2 736 0 0,17-14-8625 0 0,-13 16 5431 0 0</inkml:trace>
  <inkml:trace contextRef="#ctx0" brushRef="#br0" timeOffset="470.113">401 438 0 0 0,'0'0'347'0'0,"0"0"1377"0"0,0 0 471 0 0,0 0 188 0 0,0 0 22 0 0,0 0-107 0 0,0 0-167 0 0,0 0-225 0 0,0 0-230 0 0,0 0-206 0 0,0 0-181 0 0,0 0-163 0 0,32 8-143 0 0,98 23-140 0 0,-61-36 275 0 0,-59 0-887 0 0,10-3-47 0 0,0-1 0 0 0,-1-1 1 0 0,0-1-1 0 0,0-1 0 0 0,-1 0 0 0 0,-1-1 0 0 0,0-1 0 0 0,0 0 0 0 0,-2-2 0 0 0,0 0 1 0 0,-1 0-1 0 0,0-1 0 0 0,-1-1 0 0 0,-1-1 0 0 0,-1 1 0 0 0,3-9-184 0 0,-13 23 11 0 0,1 0 0 0 0,-1 0 0 0 0,0 0 0 0 0,0 0 0 0 0,0 0 0 0 0,-1 0 0 0 0,0 0 0 0 0,1 0 0 0 0,-1 0 0 0 0,-1 0 0 0 0,1 0 0 0 0,-1 0 0 0 0,1 0 0 0 0,-1 0 0 0 0,0 0-1 0 0,0 0 1 0 0,-2-3-11 0 0,-39-20-195 0 0,35 26 163 0 0,1 0-1 0 0,0 1 1 0 0,-1 0 0 0 0,1 0 0 0 0,-1 0-1 0 0,1 1 1 0 0,0 0 0 0 0,-1 0 0 0 0,1 1 0 0 0,0 0-1 0 0,0 0 1 0 0,0 0 0 0 0,0 1 0 0 0,0 0 0 0 0,1 0-1 0 0,-1 0 1 0 0,1 1 0 0 0,0-1 0 0 0,-1 2 32 0 0,3-4-11 0 0,0 1 1 0 0,-1 1 0 0 0,1-1 0 0 0,0 0 0 0 0,0 1-1 0 0,0-1 1 0 0,1 1 0 0 0,-1 0 0 0 0,0 0 0 0 0,1 0 0 0 0,0 0-1 0 0,0 1 1 0 0,0-1 0 0 0,0 1 0 0 0,1-1 0 0 0,-1 1-1 0 0,1-1 1 0 0,0 1 0 0 0,0 0 0 0 0,0 0 0 0 0,0 0-1 0 0,1 0 1 0 0,0-1 0 0 0,-1 1 0 0 0,1 0 0 0 0,1 0-1 0 0,-1 0 1 0 0,1 1 10 0 0,3-1 13 0 0,0-1 0 0 0,0-1 0 0 0,0 1 0 0 0,0 0-1 0 0,1-1 1 0 0,-1 0 0 0 0,1 0 0 0 0,0 0 0 0 0,0-1 0 0 0,-1 0-1 0 0,1 0 1 0 0,0 0 0 0 0,0 0 0 0 0,0-1 0 0 0,0 1 0 0 0,0-1-1 0 0,0-1 1 0 0,0 1 0 0 0,5-2-13 0 0,3 2 31 0 0,89-11 189 0 0,-2 0 140 0 0,-98 12-353 0 0,-1 1 0 0 0,1-1 0 0 0,-1 1 0 0 0,1 0 1 0 0,-1-1-1 0 0,0 1 0 0 0,0 0 0 0 0,0 0 0 0 0,0 0 0 0 0,0 0 0 0 0,0 0 0 0 0,0 0 0 0 0,-1 0 0 0 0,1 0 0 0 0,-1 0 1 0 0,1 0-1 0 0,-1 0 0 0 0,0 0 0 0 0,0 0 0 0 0,0 0 0 0 0,0 1 0 0 0,0-1 0 0 0,0 0 0 0 0,-1 0 0 0 0,1 0 0 0 0,-1 0 1 0 0,0 1-8 0 0,1 2 21 0 0,-26 63 212 0 0,23-64-293 0 0,0 1 1 0 0,0 0 0 0 0,0 0-1 0 0,1 1 1 0 0,-1-1 0 0 0,1 0-1 0 0,1 1 1 0 0,-1-1-1 0 0,1 1 1 0 0,0 0 0 0 0,0-1-1 0 0,1 1 1 0 0,-1 0 0 0 0,1-1-1 0 0,1 1 1 0 0,-1 1 59 0 0,2-6-310 0 0,0 0 1 0 0,0 0-1 0 0,1 0 1 0 0,-1 0-1 0 0,0 0 0 0 0,0 0 1 0 0,1-1-1 0 0,-1 1 0 0 0,0-1 1 0 0,1 0-1 0 0,-1 0 1 0 0,0 0-1 0 0,1 0 0 0 0,-1 0 1 0 0,0 0-1 0 0,1-1 0 0 0,-1 1 1 0 0,0-1-1 0 0,1 1 1 0 0,-1-1-1 0 0,0 0 0 0 0,0 0 1 0 0,0 0-1 0 0,1 0 310 0 0,21-10-10030 0 0,-17 6 976 0 0</inkml:trace>
  <inkml:trace contextRef="#ctx0" brushRef="#br0" timeOffset="904.539">1255 391 4641 0 0,'0'0'1956'0'0,"0"0"-177"0"0,0 0 217 0 0,0 0 144 0 0,0 0-98 0 0,0 0-271 0 0,0 0-315 0 0,0 0-272 0 0,0 0-190 0 0,0 0-131 0 0,0 0-88 0 0,0 0-55 0 0,0 0-41 0 0,9 8-18 0 0,27 24-21 0 0,-35-31-588 0 0,1-1 0 0 0,-1 1 0 0 0,1 0 0 0 0,-1 0 0 0 0,1 0 0 0 0,-1-1 0 0 0,1 1 0 0 0,-1-1 0 0 0,1 1 0 0 0,0-1 0 0 0,-1 0 0 0 0,1 0 0 0 0,0 1 0 0 0,-1-1 0 0 0,1 0 0 0 0,0 0 0 0 0,-1-1 0 0 0,1 1 0 0 0,0 0 1 0 0,-1-1-1 0 0,1 1 0 0 0,0-1 0 0 0,-1 1 0 0 0,1-1 0 0 0,-1 0 0 0 0,1 1 0 0 0,-1-1 0 0 0,1 0 0 0 0,-1 0 0 0 0,0 0 0 0 0,1 0 0 0 0,0-2-52 0 0,8-3 270 0 0,0 1-171 0 0,0-1 0 0 0,-1 1-1 0 0,1-2 1 0 0,-1 0 0 0 0,0 0-1 0 0,-1 0 1 0 0,0-1 0 0 0,0 0-1 0 0,-1-1 1 0 0,0 0 0 0 0,0 0 0 0 0,-1 0-1 0 0,4-9-98 0 0,5-7 96 0 0,-11 20-87 0 0,0 0-1 0 0,-1 0 0 0 0,0 0 1 0 0,0-1-1 0 0,0 1 0 0 0,-1-1 1 0 0,0 0-1 0 0,0 1 0 0 0,0-1 1 0 0,-1 0-1 0 0,0 0 0 0 0,0 0 1 0 0,0 0-1 0 0,-1 0 0 0 0,0 0 1 0 0,0-1-9 0 0,-2 5-17 0 0,-1-1 1 0 0,1 1 0 0 0,-1-1 0 0 0,0 1 0 0 0,1 0-1 0 0,-1 0 1 0 0,0 0 0 0 0,0 1 0 0 0,-1-1 0 0 0,1 1-1 0 0,0-1 1 0 0,0 1 0 0 0,-1 0 0 0 0,1 0-1 0 0,-1 1 1 0 0,1-1 0 0 0,-1 1 0 0 0,1-1 0 0 0,-1 1-1 0 0,1 0 1 0 0,-1 1 0 0 0,1-1 0 0 0,-1 1 0 0 0,1-1-1 0 0,-1 1 1 0 0,-1 1 16 0 0,-7 1-31 0 0,2 1 0 0 0,-1 0 0 0 0,1 1 0 0 0,-1 0 0 0 0,1 1 0 0 0,0 0 0 0 0,1 1 0 0 0,0 0 0 0 0,0 0 0 0 0,0 1 0 0 0,1 0 0 0 0,0 0 0 0 0,-5 8 31 0 0,8-9-48 0 0,0 1-1 0 0,1-1 1 0 0,0 1-1 0 0,0-1 1 0 0,1 1-1 0 0,0 0 1 0 0,0 1-1 0 0,1-1 1 0 0,0 0-1 0 0,0 1 1 0 0,1-1-1 0 0,0 1 1 0 0,0-1-1 0 0,1 1 1 0 0,1 0-1 0 0,-1 1 49 0 0,3-6-70 0 0,0 0-1 0 0,-1 0 0 0 0,1 0 0 0 0,0 0 1 0 0,1-1-1 0 0,-1 1 0 0 0,1-1 0 0 0,-1 0 1 0 0,1 0-1 0 0,0-1 0 0 0,0 1 0 0 0,0-1 1 0 0,1 1-1 0 0,-1-1 0 0 0,1-1 1 0 0,-1 1-1 0 0,1-1 0 0 0,-1 0 0 0 0,1 0 1 0 0,0 0-1 0 0,0 0 0 0 0,-1-1 0 0 0,1 0 1 0 0,0 0-1 0 0,0 0 0 0 0,0 0 71 0 0,8 0-618 0 0,1 0 0 0 0,-1-1 0 0 0,1 0-1 0 0,-1 0 1 0 0,0-2 0 0 0,0 0 0 0 0,0 0 0 0 0,0-1-1 0 0,2-2 619 0 0,44-21-6070 0 0,-23 6-3276 0 0,-27 13 6021 0 0</inkml:trace>
  <inkml:trace contextRef="#ctx0" brushRef="#br0" timeOffset="1250.621">1743 118 2977 0 0,'0'0'6606'0'0,"0"0"-2585"0"0,0 0-1399 0 0,0 0-663 0 0,0 0-553 0 0,0 0-382 0 0,0 0-222 0 0,0 0-112 0 0,0 0-125 0 0,0 0-95 0 0,0 0-90 0 0,0 0-94 0 0,0 0-52 0 0,-5 20-51 0 0,-16 64-28 0 0,19-4 186 0 0,6-58-242 0 0,34 95 104 0 0,-38-116-194 0 0,0 1 0 0 0,1-1 0 0 0,-1 1 1 0 0,1-1-1 0 0,0 0 0 0 0,-1 0 0 0 0,1 1 0 0 0,0-1 1 0 0,0 0-1 0 0,-1 0 0 0 0,1 0 0 0 0,0 0 0 0 0,0 0 1 0 0,1 0-1 0 0,-1 0 0 0 0,0 0 0 0 0,0 0 1 0 0,0 0-1 0 0,1 0 0 0 0,-1-1 0 0 0,0 1 0 0 0,0-1 1 0 0,1 1-1 0 0,-1-1 0 0 0,1 1 0 0 0,-1-1 0 0 0,1 0 1 0 0,-1 0-1 0 0,0 0 0 0 0,1 1 0 0 0,-1-1 1 0 0,1-1-1 0 0,-1 1 0 0 0,1 0 0 0 0,-1 0 0 0 0,1 0 1 0 0,-1-1-1 0 0,0 1 0 0 0,1-1 0 0 0,-1 1 0 0 0,0-1 1 0 0,1 0-1 0 0,-1 1 0 0 0,0-1 0 0 0,0 0 1 0 0,0 0-1 0 0,1 0 0 0 0,-1 0 0 0 0,0 0 0 0 0,0 0 1 0 0,0 0-1 0 0,-1 0 0 0 0,1-1 0 0 0,0 1 0 0 0,0-1-9 0 0,120-207 1860 0 0,-78 136-1604 0 0,-37 62-2418 0 0,-10 14-2534 0 0,-3 4-5270 0 0,4-3-855 0 0</inkml:trace>
  <inkml:trace contextRef="#ctx0" brushRef="#br0" timeOffset="1503.007">2198 214 16764 0 0,'0'0'1240'0'0,"0"0"-896"0"0,0 0-32 0 0,0 0-64 0 0,0 0-96 0 0,0 0-184 0 0,0 0-240 0 0,0 0-288 0 0,0 0-552 0 0,0 0-841 0 0,0 0-1704 0 0,0 0-1896 0 0,0 0-368 0 0</inkml:trace>
  <inkml:trace contextRef="#ctx0" brushRef="#br0" timeOffset="1736.785">2102 0 14403 0 0,'0'0'3025'0'0,"0"0"-2169"0"0,0 0-336 0 0,0 0-200 0 0,0 0-264 0 0,0 0-344 0 0,0 0-320 0 0,0 0-384 0 0,0 0-825 0 0,0 0-1295 0 0,0 0-2089 0 0,0 0-1961 0 0</inkml:trace>
  <inkml:trace contextRef="#ctx0" brushRef="#br0" timeOffset="1984.533">2367 67 14603 0 0,'0'0'1921'0'0,"0"0"-685"0"0,0 0-237 0 0,0 0-136 0 0,0 0-215 0 0,0 0-224 0 0,0 0-180 0 0,0 0-113 0 0,0 0-65 0 0,-14 32-66 0 0,-41 99-41 0 0,45-68-96 0 0,13-57 108 0 0,-2-2 63 0 0,1-1-1 0 0,0 1 1 0 0,0 0-1 0 0,0 0 0 0 0,0-1 1 0 0,1 1-1 0 0,-1-1 1 0 0,1 0-1 0 0,0 1 0 0 0,0-1 1 0 0,0-1-1 0 0,0 1 1 0 0,0 0-1 0 0,1-1 0 0 0,0 1 1 0 0,-1-1-1 0 0,1 0 1 0 0,0-1-1 0 0,0 1 1 0 0,0-1-1 0 0,0 1 0 0 0,0-1 1 0 0,0 0-1 0 0,0-1 1 0 0,0 1-1 0 0,1-1 0 0 0,-1 1 1 0 0,0-1-1 0 0,0-1 1 0 0,1 1-1 0 0,-1-1 0 0 0,0 1 1 0 0,0-1-1 0 0,0 0 1 0 0,0-1-1 0 0,0 1 0 0 0,0-1 1 0 0,0 1-1 0 0,0-1 1 0 0,0-1-1 0 0,-1 1 0 0 0,1 0 1 0 0,-1-1-1 0 0,2-2-33 0 0,-1 0 129 0 0,-1-1 0 0 0,-1 0-1 0 0,1 0 1 0 0,-1 0 0 0 0,0 0 0 0 0,-1-1-1 0 0,1 1 1 0 0,-1-1 0 0 0,0 1 0 0 0,-1-1-1 0 0,0 1 1 0 0,0-1 0 0 0,0 1-1 0 0,-1-1 1 0 0,0 0-129 0 0,0 2-11 0 0,0 1 0 0 0,0 0 0 0 0,0 0-1 0 0,-1-1 1 0 0,0 1 0 0 0,0 0 0 0 0,0 1 0 0 0,0-1-1 0 0,-1 0 1 0 0,1 1 0 0 0,-1-1 0 0 0,0 1 0 0 0,0 0-1 0 0,0 0 1 0 0,0 0 0 0 0,-1 0 0 0 0,1 0 0 0 0,-1 1 0 0 0,0 0-1 0 0,0 0 1 0 0,0 0 0 0 0,0 0 0 0 0,0 0 0 0 0,0 1-1 0 0,0 0 12 0 0,-42-8-9554 0 0,38 9 3127 0 0,5 3-1641 0 0</inkml:trace>
  <inkml:trace contextRef="#ctx0" brushRef="#br0" timeOffset="2220.512">2607 203 13979 0 0,'0'0'3964'0'0,"0"0"-2304"0"0,0 0-869 0 0,0 0-173 0 0,0 0-125 0 0,0 0-85 0 0,0 0-75 0 0,0 0-84 0 0,0 0-72 0 0,0 0-45 0 0,0 0-46 0 0,0 0-19 0 0,9 18-7 0 0,33 57-3 0 0,-3-45 201 0 0,-32-29-177 0 0,6 1 53 0 0,0-1-1 0 0,0-1 1 0 0,0-1-1 0 0,1 0 1 0 0,-1 0-1 0 0,0-1 1 0 0,-1-1-1 0 0,1 0 1 0 0,0-1-1 0 0,-1 0 1 0 0,1-1-1 0 0,-1 0 1 0 0,-1-1-1 0 0,1-1 1 0 0,-1 0-1 0 0,0 0 1 0 0,-1-1-1 0 0,1 0 1 0 0,-1-1-1 0 0,-1 0 1 0 0,0-1-1 0 0,0 0 1 0 0,-1 0 0 0 0,-1-1-1 0 0,1 0-133 0 0,34-65-363 0 0,-40 39-3954 0 0,-7 29-6624 0 0,4 4-189 0 0</inkml:trace>
  <inkml:trace contextRef="#ctx0" brushRef="#br0" timeOffset="2484.315">3255 11 16396 0 0,'0'0'2172'0'0,"0"0"-690"0"0,0 0-353 0 0,0 0-263 0 0,0 0-202 0 0,0 0-139 0 0,0 0-86 0 0,0 0-107 0 0,0 0-92 0 0,0 0-61 0 0,0 0-67 0 0,0 0-44 0 0,-28 19-48 0 0,-83 55-35 0 0,84-52-18 0 0,30-19 27 0 0,-1-1 0 0 0,1 1 1 0 0,-1-1-1 0 0,1 0 0 0 0,0 0 0 0 0,0 0 1 0 0,0-1-1 0 0,0 1 0 0 0,0 0 1 0 0,0-1-1 0 0,1 0 0 0 0,-1 0 0 0 0,0 0 1 0 0,1 0-1 0 0,-1-1 0 0 0,1 1 0 0 0,-1-1 1 0 0,1 0-1 0 0,-1 0 0 0 0,1 0 6 0 0,10 2-28 0 0,2 1 17 0 0,-8-3 3 0 0,-1 1 1 0 0,1 0-1 0 0,0 0 0 0 0,0 1 0 0 0,-1 0 0 0 0,1 0 0 0 0,-1 1 0 0 0,1 0 0 0 0,-1 1 0 0 0,0-1 0 0 0,0 1 1 0 0,-1 1-1 0 0,1-1 0 0 0,-1 1 0 0 0,4 4 8 0 0,-9-8-19 0 0,1 1-1 0 0,-1 0 1 0 0,1 1 0 0 0,-1-1 0 0 0,1 0 0 0 0,-1 0 0 0 0,0 1-1 0 0,0-1 1 0 0,0 0 0 0 0,-1 1 0 0 0,1-1 0 0 0,-1 1-1 0 0,1-1 1 0 0,-1 1 0 0 0,0-1 0 0 0,0 1 0 0 0,0 0-1 0 0,0-1 1 0 0,0 1 0 0 0,0-1 0 0 0,-1 1 0 0 0,1-1-1 0 0,-1 1 1 0 0,0-1 0 0 0,0 1 0 0 0,0-1 0 0 0,0 0 0 0 0,0 0-1 0 0,0 1 1 0 0,-1-1 0 0 0,1 0 0 0 0,-1 0 0 0 0,0 0-1 0 0,1 0 1 0 0,-2 0 19 0 0,-35 28-2500 0 0,-4-15-3964 0 0,27-11 326 0 0,6 0-2392 0 0</inkml:trace>
  <inkml:trace contextRef="#ctx0" brushRef="#br0" timeOffset="2920.06">2141 276 0 0 0,'0'0'0'0'0,"0"0"0"0"0</inkml:trace>
  <inkml:trace contextRef="#ctx0" brushRef="#br0" timeOffset="3188.316">2141 276 0 0 0,'-6'-32'2497'0'0,"6"31"-692"0"0,0 1-74 0 0,0 0-197 0 0,0 0-162 0 0,0 0-93 0 0,0 0-48 0 0,0 0-23 0 0,0 0-46 0 0,0 0-51 0 0,0 0-59 0 0,0 0-73 0 0,0 0-67 0 0,0 0-62 0 0,0 0-65 0 0,0 0-81 0 0,0 0-64 0 0,0 0-89 0 0,0 0-92 0 0,0 0-55 0 0,-5 19 2435 0 0,-19 88-2961 0 0,24-91-2839 0 0,1-11-1211 0 0,1-1-3337 0 0,0-4-2832 0 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0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102 291 8178 0 0,'0'0'1172'0'0,"0"0"-232"0"0,0 0-254 0 0,0 0 38 0 0,0 0 201 0 0,0 0 156 0 0,0 0 102 0 0,0 0-35 0 0,0 0-84 0 0,0 0-92 0 0,0 0-100 0 0,19-8-78 0 0,115-50 538 0 0,-28 7-27 0 0,-1 0-116 0 0,2 5 1 0 0,74-20-1190 0 0,-179 65 9 0 0,-1 0 0 0 0,1-1 0 0 0,0 1 0 0 0,1 0 0 0 0,-1 0 1 0 0,0 1-1 0 0,0-1 0 0 0,0 0 0 0 0,0 1 0 0 0,1-1 1 0 0,-1 1-1 0 0,0 0 0 0 0,1 0 0 0 0,-1 0 0 0 0,0 0 0 0 0,1 0 1 0 0,-1 0-1 0 0,0 1 0 0 0,0-1 0 0 0,1 1 0 0 0,-1 0 0 0 0,0-1 1 0 0,0 1-1 0 0,0 0 0 0 0,0 0 0 0 0,0 0 0 0 0,0 1 0 0 0,0-1 1 0 0,0 0-1 0 0,0 1 0 0 0,-1-1 0 0 0,1 1 0 0 0,-1 0 1 0 0,1-1-1 0 0,-1 1 0 0 0,1 0 0 0 0,-1 0 0 0 0,0 0 0 0 0,0 0 1 0 0,0 0-1 0 0,0 0-9 0 0,6 25 88 0 0,-2-1-1 0 0,0 1 1 0 0,-2 0 0 0 0,-1 0 0 0 0,-1 0 0 0 0,-2 11-88 0 0,2 24 43 0 0,11 151 392 0 0,26 122-435 0 0,-36-322 7 0 0,2 19 33 0 0,1-1-1 0 0,1 0 1 0 0,2-1-1 0 0,1 0 1 0 0,2 0-1 0 0,1 1-39 0 0,4-5 1302 0 0,-30-52-531 0 0,2 9-759 0 0,0 1 0 0 0,-1 0 0 0 0,0 0 0 0 0,-1 2 0 0 0,-1-1 1 0 0,-1 2-1 0 0,0 0 0 0 0,0 1 0 0 0,-2 0 0 0 0,1 2 0 0 0,-1 0 0 0 0,-1 1 1 0 0,0 1-1 0 0,0 0 0 0 0,0 2 0 0 0,-1 0 0 0 0,0 1 0 0 0,0 1 0 0 0,0 1 0 0 0,-6 0-12 0 0,-5 5-16 0 0,0 1-1 0 0,0 1 1 0 0,1 2-1 0 0,0 1 1 0 0,0 1-1 0 0,1 1 1 0 0,0 2-1 0 0,0 1 1 0 0,1 1-1 0 0,1 2 1 0 0,0 0-1 0 0,2 2 1 0 0,-1 1-1 0 0,2 1 1 0 0,0 1-1 0 0,2 1 1 0 0,0 1-1 0 0,-17 23 17 0 0,32-39-165 0 0,1 0-1 0 0,0 0 1 0 0,1 1-1 0 0,-1-1 1 0 0,1 1-1 0 0,0 0 1 0 0,1 1 0 0 0,0-1-1 0 0,0 1 1 0 0,1 0-1 0 0,0 0 1 0 0,0 0-1 0 0,1 0 1 0 0,0 1 0 0 0,0-1-1 0 0,1 0 1 0 0,0 1-1 0 0,0 0 1 0 0,1-1-1 0 0,0 3 166 0 0,32 15-6459 0 0,-6-22-4252 0 0,-14-4 2792 0 0</inkml:trace>
  <inkml:trace contextRef="#ctx0" brushRef="#br0" timeOffset="266.318">304 707 17356 0 0,'0'0'1641'0'0,"0"0"-654"0"0,0 0-340 0 0,0 0 49 0 0,0 0 139 0 0,0 0 77 0 0,0 0-22 0 0,0 0-134 0 0,33-7-164 0 0,110-26-136 0 0,344-89 400 0 0,-336 104-4571 0 0,-140 24 1409 0 0,-6 3-5029 0 0,-3-2-1628 0 0</inkml:trace>
  <inkml:trace contextRef="#ctx0" brushRef="#br0" timeOffset="654.614">1342 836 5281 0 0,'0'0'5265'0'0,"0"0"-2938"0"0,0 0-948 0 0,0 0-44 0 0,0 0 7 0 0,0 0-135 0 0,0 0-202 0 0,0 0-191 0 0,-8 32-186 0 0,-28 101-128 0 0,13-41 955 0 0,11-59 596 0 0,12-32-1692 0 0,0-1 88 0 0,0-12 1157 0 0,0-5-1252 0 0,15-124 816 0 0,-4 106-1091 0 0,1 0 0 0 0,3 0 0 0 0,0 2 0 0 0,2-1 0 0 0,5-4-77 0 0,-7 16 11 0 0,-3 1-11 0 0,1 1 0 0 0,0 1 0 0 0,2 0 0 0 0,1 1 0 0 0,0 0 0 0 0,1 1 1 0 0,17-12-1 0 0,-21 65-7677 0 0,-13-25 2128 0 0,2-3-6140 0 0</inkml:trace>
  <inkml:trace contextRef="#ctx0" brushRef="#br0" timeOffset="1001.763">1797 703 12139 0 0,'0'0'2064'0'0,"0"0"-481"0"0,0 0-256 0 0,0 0-115 0 0,0 0-208 0 0,0 0-227 0 0,0 0-147 0 0,0 0-155 0 0,0 0-147 0 0,0 0-106 0 0,0 0-69 0 0,0 0-29 0 0,0 0-29 0 0,-24 32-9 0 0,-72 99-6 0 0,73-83-6 0 0,22-44-57 0 0,1-1 1 0 0,0 1-1 0 0,0 0 1 0 0,0 0-1 0 0,1 0 1 0 0,-1 0-1 0 0,1-1 1 0 0,0 1 0 0 0,0 0-1 0 0,1-1 1 0 0,-1 1-1 0 0,1 0 1 0 0,-1-1-1 0 0,1 0 1 0 0,0 1-1 0 0,1-1 1 0 0,-1 0-1 0 0,0 0 1 0 0,1 0-1 0 0,0-1 1 0 0,-1 1-1 0 0,1 0 1 0 0,0-1-1 0 0,0 0 1 0 0,1 0-1 0 0,-1 0 1 0 0,0 0 0 0 0,1 0-1 0 0,-1-1 1 0 0,1 1-1 0 0,0-1 1 0 0,-1 0-1 0 0,1 0 1 0 0,0-1-1 0 0,0 1-17 0 0,5-1 104 0 0,0 1-1 0 0,0-2 1 0 0,0 1 0 0 0,0-1-1 0 0,-1 0 1 0 0,1-1-1 0 0,0 0 1 0 0,0-1 0 0 0,-1 0-1 0 0,0 0 1 0 0,1-1-1 0 0,-1 0 1 0 0,0 0-1 0 0,-1-1 1 0 0,1 0 0 0 0,-1 0-1 0 0,0 0 1 0 0,0-1-1 0 0,-1-1 1 0 0,0 1 0 0 0,0-1-1 0 0,0 0 1 0 0,-1 0-1 0 0,0 0 1 0 0,0-1 0 0 0,-1 0-1 0 0,0 0 1 0 0,0 0-1 0 0,-1-1 1 0 0,0 1-1 0 0,-1-1 1 0 0,1 1 0 0 0,-2-1-1 0 0,1 0 1 0 0,-1 0-1 0 0,-1 0 1 0 0,0 0 0 0 0,0 0-1 0 0,0 0 1 0 0,-2-2-104 0 0,1 6-63 0 0,0 1 0 0 0,-1-1 1 0 0,0 1-1 0 0,0 0 0 0 0,0 0 0 0 0,0 0 1 0 0,-1 0-1 0 0,1 0 0 0 0,-1 0 0 0 0,0 1 1 0 0,0-1-1 0 0,0 1 0 0 0,-1 0 1 0 0,1 0-1 0 0,-1 0 0 0 0,-2-1 63 0 0,-45-13-4941 0 0,45 17 3585 0 0,-16 1-7875 0 0,12 2-1367 0 0</inkml:trace>
  <inkml:trace contextRef="#ctx0" brushRef="#br0" timeOffset="1468.331">2060 1057 12651 0 0,'0'0'3546'0'0,"0"0"-1456"0"0,0 0-433 0 0,0 0-24 0 0,0 0-254 0 0,0 0-313 0 0,0 0-215 0 0,0 0-200 0 0,0 0-167 0 0,0 0-146 0 0,0 0-60 0 0,0 0-71 0 0,0 0-64 0 0,10-27 2 0 0,31-84-54 0 0,-40 104-83 0 0,1 1 1 0 0,1-1-1 0 0,-1 1 1 0 0,1 0-1 0 0,0 0 1 0 0,0 0-1 0 0,1 1 1 0 0,-1-1-1 0 0,1 1 0 0 0,1-1 1 0 0,-1 1-1 0 0,1 1 1 0 0,0-1-1 0 0,3-2-8 0 0,9-8 11 0 0,-13 11-25 0 0,0 0-1 0 0,0 0 1 0 0,0 1-1 0 0,0-1 1 0 0,1 1 0 0 0,0 0-1 0 0,-1 0 1 0 0,1 1-1 0 0,0-1 1 0 0,0 1 0 0 0,0 0-1 0 0,1 0 1 0 0,-1 1-1 0 0,0 0 1 0 0,1-1-1 0 0,3 1 15 0 0,-7 35-150 0 0,-15 43 376 0 0,15-76-212 0 0,-1 0 0 0 0,0 0-1 0 0,1 0 1 0 0,-1 0 0 0 0,1 0-1 0 0,-1 0 1 0 0,1 0-1 0 0,0 0 1 0 0,-1-1 0 0 0,1 1-1 0 0,0 0 1 0 0,-1-1-1 0 0,1 0 1 0 0,0 1 0 0 0,0-1-1 0 0,0 0 1 0 0,-1 0 0 0 0,1 0-1 0 0,0 0 1 0 0,0 0-1 0 0,0 0 1 0 0,-1-1 0 0 0,1 1-1 0 0,0-1 1 0 0,0 1-1 0 0,-1-1 1 0 0,1 1 0 0 0,0-1-1 0 0,0-1-13 0 0,147-85 442 0 0,-96 57-413 0 0,-52 29-28 0 0,-1 1 0 0 0,0 0-1 0 0,1 0 1 0 0,-1 0 0 0 0,0-1 0 0 0,1 1 0 0 0,-1 0-1 0 0,0 0 1 0 0,1 0 0 0 0,-1 0 0 0 0,1 0 0 0 0,-1 0-1 0 0,0 0 1 0 0,1 0 0 0 0,-1 0 0 0 0,0 0-1 0 0,1 0 1 0 0,-1 0 0 0 0,0 0 0 0 0,1 0 0 0 0,-1 0-1 0 0,1 0 1 0 0,-1 1 0 0 0,0-1 0 0 0,1 0 0 0 0,-1 0-1 0 0,0 0 1 0 0,0 0 0 0 0,1 1 0 0 0,-1-1 0 0 0,0 0-1 0 0,1 0 1 0 0,-1 1 0 0 0,0-1 0 0 0,0 0 0 0 0,1 0-1 0 0,-1 1 1 0 0,0-1 0 0 0,0 0 0 0 0,0 1 0 0 0,0-1-1 0 0,1 0 1 0 0,-1 1 0 0 0,0-1 0 0 0,0 1-1 0 0,0-1 1 0 0,0 0 0 0 0,0 1 0 0 0,0-1 0 0 0,0 0-1 0 0,0 1 1 0 0,0-1 0 0 0,0 0 0 0 0,0 1 0 0 0,0-1-1 0 0,0 1 1 0 0,0-1 0 0 0,0 0 0 0 0,-1 1 0 0 0,1-1-1 0 0,0 0 1 0 0,0 1-1 0 0,-1 7 34 0 0,1-1-24 0 0,0 1 0 0 0,0-1 1 0 0,0 1-1 0 0,1 0 1 0 0,0-1-1 0 0,1 1 1 0 0,-1-1-1 0 0,1 0 0 0 0,1 0 1 0 0,0 1-1 0 0,2 3-10 0 0,-3-8-171 0 0,0-1-1 0 0,0 1 0 0 0,0-1 1 0 0,0 0-1 0 0,1 0 0 0 0,-1 0 1 0 0,1 0-1 0 0,-1 0 1 0 0,1-1-1 0 0,0 1 0 0 0,-1-1 1 0 0,1 1-1 0 0,0-1 0 0 0,0 0 1 0 0,0 0-1 0 0,0-1 1 0 0,0 1-1 0 0,1 0 0 0 0,-1-1 1 0 0,0 0 171 0 0,18 1-4208 0 0,-15-1 1138 0 0,2 0-6321 0 0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0 4881 0 0,'0'0'1890'0'0,"0"0"-367"0"0,0 0-139 0 0,0 0 115 0 0,0 0 115 0 0,0 0-33 0 0,0 0-196 0 0,0 0-236 0 0,0 0-230 0 0,0 0-168 0 0,0 0-124 0 0,0 0-103 0 0,0 0-81 0 0,-25 2-55 0 0,-83 7-7 0 0,33 14 440 0 0,55-13-508 0 0,-111 64 1614 0 0,131-74-1919 0 0,-1 1 1 0 0,1-1 0 0 0,-1 1-1 0 0,0 0 1 0 0,1-1 0 0 0,-1 1-1 0 0,1-1 1 0 0,0 1-1 0 0,-1 0 1 0 0,1-1 0 0 0,-1 1-1 0 0,1 0 1 0 0,0 0-1 0 0,0-1 1 0 0,-1 1 0 0 0,1 0-1 0 0,0 0 1 0 0,0-1 0 0 0,0 1-1 0 0,0 0 1 0 0,0 0-1 0 0,0-1 1 0 0,0 1 0 0 0,0 0-1 0 0,0 0 1 0 0,0-1 0 0 0,0 1-1 0 0,1 0 1 0 0,-1 0-1 0 0,0-1 1 0 0,0 1 0 0 0,1 0-1 0 0,-1 0 1 0 0,1-1 0 0 0,-1 1-1 0 0,0-1 1 0 0,1 1-1 0 0,-1 0 1 0 0,1-1 0 0 0,0 1-1 0 0,-1-1 1 0 0,1 1-1 0 0,-1-1 1 0 0,1 1 0 0 0,0-1-1 0 0,-1 0 1 0 0,1 1 0 0 0,0-1-1 0 0,0 0 1 0 0,-1 1-1 0 0,1-1 1 0 0,0 0 0 0 0,0 0-1 0 0,0 0-8 0 0,41 20 139 0 0,37-1 80 0 0,-63-17-181 0 0,-1 1 1 0 0,1 1-1 0 0,-1 0 1 0 0,0 1-1 0 0,0 1 1 0 0,0 0-1 0 0,9 7-38 0 0,-23-11 31 0 0,1 0 1 0 0,-1 0-1 0 0,0 1 0 0 0,0-1 0 0 0,0 1 1 0 0,-1-1-1 0 0,1 1 0 0 0,0 0 1 0 0,-1-1-1 0 0,0 1 0 0 0,1 0 1 0 0,-1-1-1 0 0,0 1 0 0 0,0-1 0 0 0,-1 1 1 0 0,1 0-1 0 0,-1-1 0 0 0,1 1 1 0 0,-1 0-1 0 0,0-1 0 0 0,0 1 0 0 0,0-1 1 0 0,0 0-1 0 0,0 1 0 0 0,0-1 1 0 0,-1 0-1 0 0,1 0 0 0 0,-1 1 0 0 0,0-1 1 0 0,0-1-1 0 0,0 1 0 0 0,0 0 1 0 0,0 0-1 0 0,0-1 0 0 0,0 1 1 0 0,0-1-1 0 0,-1 1 0 0 0,1-1 0 0 0,0 0 1 0 0,-2 0-32 0 0,1 2-2 0 0,-160 106 74 0 0,22-31-1970 0 0,142-81-4150 0 0,67-52-7344 0 0,-52 47 8316 0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11658 0 0,'0'0'3093'0'0,"0"0"-1230"0"0,0 0-544 0 0,0 0-83 0 0,0 0 13 0 0,0 0-41 0 0,0 0-178 0 0,0 0-224 0 0,0 0-220 0 0,0 0-161 0 0,0 0-53 0 0,0 0-32 0 0,0 0 2 0 0,-1 12-21 0 0,-15 234 1404 0 0,17-171-1559 0 0,0-9-90 0 0,-2-1 0 0 0,-2 0 0 0 0,-4 1 0 0 0,-6 19-76 0 0,-4 15-332 0 0,17-100 84 0 0,0 0-131 0 0,0 0-146 0 0,0 0-134 0 0,0 0-101 0 0,3-10-972 0 0,34-44-4774 0 0,-9 15-3500 0 0,-20 25 3110 0 0</inkml:trace>
  <inkml:trace contextRef="#ctx0" brushRef="#br0" timeOffset="244.738">334 417 10554 0 0,'0'0'2179'0'0,"0"0"-614"0"0,0 0-200 0 0,0 0 65 0 0,0 0-6 0 0,0 0-161 0 0,0 0-228 0 0,-17 33-228 0 0,-49 103-222 0 0,39-70 112 0 0,24-22-852 0 0,16-44-5921 0 0,-6-3-1930 0 0,-1-1-661 0 0</inkml:trace>
  <inkml:trace contextRef="#ctx0" brushRef="#br0" timeOffset="481.597">319 71 15443 0 0,'0'0'1601'0'0,"0"0"-969"0"0,0 0-456 0 0,0 0-232 0 0,0 0-288 0 0,0 0-176 0 0,0 0-193 0 0,0 0-383 0 0,0 0-560 0 0,0 0-1329 0 0,0 0-1776 0 0,0 0-960 0 0</inkml:trace>
  <inkml:trace contextRef="#ctx0" brushRef="#br0" timeOffset="921.358">591 351 8610 0 0,'0'0'5064'0'0,"0"0"-2765"0"0,0 0-966 0 0,0 0-126 0 0,0 0-124 0 0,0 0-220 0 0,0 0-241 0 0,-25 33-212 0 0,-76 106-151 0 0,72-76-23 0 0,30-56-195 0 0,1-2-14 0 0,1 0 0 0 0,-1 0-1 0 0,1 0 1 0 0,0 0 0 0 0,0 0-1 0 0,0-1 1 0 0,1 0 0 0 0,0 1-1 0 0,-1-1 1 0 0,1-1 0 0 0,1 1-1 0 0,-1 0 1 0 0,1-1 0 0 0,-1 0-1 0 0,1 0 1 0 0,0-1 0 0 0,0 1-1 0 0,0-1 1 0 0,0 0 0 0 0,1 0 0 0 0,-1-1-1 0 0,1 1 1 0 0,-1-1 0 0 0,1 0-1 0 0,-1-1 1 0 0,1 0 0 0 0,-1 0-1 0 0,1 0 1 0 0,0 0 0 0 0,3-1-27 0 0,10-2 141 0 0,0 0 0 0 0,1-1 0 0 0,-2-1 0 0 0,1-1 1 0 0,0-1-1 0 0,-1 0 0 0 0,-1-1 0 0 0,1-1 0 0 0,-1-1 1 0 0,-1 0-1 0 0,1-2 0 0 0,-2 1 0 0 0,0-2 1 0 0,0 0-1 0 0,-1-1 0 0 0,-1 0 0 0 0,0-1 0 0 0,7-13-141 0 0,4-4 63 0 0,-1-1 0 0 0,-2-1-1 0 0,-1 0 1 0 0,-2-2 0 0 0,-1 0 0 0 0,2-12-63 0 0,-15 39-17 0 0,-1 0 1 0 0,0 0 0 0 0,-1 0 0 0 0,0-1 0 0 0,0 1-1 0 0,-1-1 1 0 0,0 1 0 0 0,0-1 0 0 0,-1 0 0 0 0,-1 1-1 0 0,0-1 1 0 0,0 0 0 0 0,-1 1 0 0 0,-2-10 16 0 0,3 17-6 0 0,-1-1 1 0 0,1 1 0 0 0,-1-1-1 0 0,1 1 1 0 0,-1 0 0 0 0,0 0 0 0 0,0 0-1 0 0,0 0 1 0 0,0 0 0 0 0,-1 0-1 0 0,1 0 1 0 0,0 1 0 0 0,-1-1-1 0 0,1 1 1 0 0,-1-1 0 0 0,0 1-1 0 0,1 0 1 0 0,-1 0 0 0 0,0 0-1 0 0,0 1 1 0 0,0-1 0 0 0,1 1-1 0 0,-1-1 1 0 0,0 1 0 0 0,0 0-1 0 0,0 0 1 0 0,0 0 0 0 0,0 1-1 0 0,0-1 1 0 0,1 1 0 0 0,-1-1-1 0 0,0 1 1 0 0,0 0 0 0 0,-1 1 5 0 0,-87 44-194 0 0,78-36 171 0 0,1 0 0 0 0,0 1 0 0 0,0 0 0 0 0,1 1 0 0 0,0 1 0 0 0,1-1 0 0 0,1 2 0 0 0,0-1 0 0 0,0 1 0 0 0,2 1 0 0 0,0 0 0 0 0,0 0 0 0 0,2 0 0 0 0,-1 0 0 0 0,2 1 0 0 0,0 0 0 0 0,1 0 0 0 0,1 0 0 0 0,0 0 0 0 0,2 1 0 0 0,-1-1 0 0 0,2 0 0 0 0,1 5 23 0 0,2-10-9 0 0,0 0 0 0 0,1-1 0 0 0,1 1 0 0 0,0-1 0 0 0,0 0 0 0 0,1 0 0 0 0,0-1 0 0 0,1 0 0 0 0,0 0 0 0 0,0-1 0 0 0,1 0 0 0 0,0 0 0 0 0,0-1 0 0 0,1-1 0 0 0,0 1 0 0 0,0-1 0 0 0,1-1 0 0 0,-1 0 0 0 0,1-1 0 0 0,0 0 0 0 0,0 0 0 0 0,11 1 9 0 0,7 2 149 0 0,1-1-1 0 0,0-1 0 0 0,0-2 1 0 0,0-1-1 0 0,1-2 1 0 0,-1 0-1 0 0,23-5-148 0 0,-32 3 104 0 0,-1-1 1 0 0,1-1-1 0 0,-1-1 1 0 0,-1-1-1 0 0,1 0 0 0 0,-1-2 1 0 0,0 0-1 0 0,0-1 0 0 0,8-7-104 0 0,-17 11 21 0 0,-1-1-1 0 0,0 0 1 0 0,0-1-1 0 0,-1 0 1 0 0,0 0-1 0 0,0-1 0 0 0,-1 0 1 0 0,0-1-1 0 0,0 1 1 0 0,-1-1-1 0 0,0-1 0 0 0,-1 1 1 0 0,0-1-1 0 0,0 0 1 0 0,-1 0-1 0 0,-1 0 1 0 0,1 0-1 0 0,0-8-20 0 0,-3 15-20 0 0,-1 0 0 0 0,0 0-1 0 0,1 0 1 0 0,-1 1 0 0 0,0-1 0 0 0,0 0 0 0 0,-1 0 0 0 0,1 0-1 0 0,-1 1 1 0 0,1-1 0 0 0,-1 0 0 0 0,0 0 0 0 0,0 1 0 0 0,0-1-1 0 0,0 1 1 0 0,-1-1 0 0 0,1 1 0 0 0,-1-1 0 0 0,1 1-1 0 0,-1 0 1 0 0,0 0 0 0 0,0 0 0 0 0,0 0 0 0 0,0 0 0 0 0,0 0-1 0 0,0 0 1 0 0,-1 1 0 0 0,1-1 0 0 0,0 1 0 0 0,-1 0-1 0 0,1-1 1 0 0,-1 1 0 0 0,0 0 0 0 0,1 1 0 0 0,-1-1 0 0 0,0 0-1 0 0,0 1 1 0 0,0 0 0 0 0,1-1 0 0 0,-1 1 0 0 0,0 0-1 0 0,0 0 1 0 0,0 1 0 0 0,1-1 0 0 0,-4 1 20 0 0,-6 1-31 0 0,-1 0 1 0 0,1 1 0 0 0,0 0-1 0 0,0 1 1 0 0,1 0-1 0 0,-1 1 1 0 0,1 0-1 0 0,0 1 1 0 0,0 0-1 0 0,0 1 1 0 0,1 0-1 0 0,0 1 1 0 0,1 0 0 0 0,-1 0-1 0 0,1 1 1 0 0,1 0-1 0 0,0 1 1 0 0,0 0-1 0 0,1 0 1 0 0,1 1-1 0 0,-1 0 1 0 0,2 0-1 0 0,-1 0 1 0 0,-2 11 30 0 0,6-15-5 0 0,1 0 1 0 0,1 0-1 0 0,-1 1 1 0 0,1-1-1 0 0,0 0 1 0 0,1 0-1 0 0,0 1 1 0 0,0-1-1 0 0,0 0 0 0 0,1 0 1 0 0,0 0-1 0 0,1 0 1 0 0,-1-1-1 0 0,1 1 1 0 0,1 0-1 0 0,-1-1 0 0 0,1 0 1 0 0,0 0-1 0 0,0 0 1 0 0,1 0-1 0 0,0-1 1 0 0,0 0-1 0 0,0 0 0 0 0,1 0 1 0 0,-1-1-1 0 0,1 1 1 0 0,0-1-1 0 0,1-1 1 0 0,-1 1-1 0 0,1-1 0 0 0,-1 0 1 0 0,1-1-1 0 0,2 1 5 0 0,13 7-119 0 0,0-2 0 0 0,1 0 0 0 0,0-2 0 0 0,0-1 0 0 0,0 0 0 0 0,1-2 0 0 0,15 1 119 0 0,30-1-3399 0 0,-1-3-4530 0 0,-46 0-3331 0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2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53 1360 0 0,'0'0'2302'0'0,"0"0"-671"0"0,0 0-335 0 0,0 0 107 0 0,0 0 242 0 0,0 0 143 0 0,0 0-56 0 0,0 0-242 0 0,0 0-296 0 0,0 0-247 0 0,0 0-159 0 0,0 0-112 0 0,0 0-57 0 0,-4-6-31 0 0,-12-22-9 0 0,-32 12 2157 0 0,37 14-2592 0 0,0 2 0 0 0,-1-1 0 0 0,1 2 0 0 0,-1-1 0 0 0,1 2 0 0 0,-1-1-1 0 0,1 2 1 0 0,0 0 0 0 0,0 0 0 0 0,0 0 0 0 0,0 2 0 0 0,1-1 0 0 0,0 1 0 0 0,-1 1 0 0 0,2 0-1 0 0,-1 0 1 0 0,1 1 0 0 0,-6 6-144 0 0,-5 3 42 0 0,2 2 0 0 0,0 0-1 0 0,2 0 1 0 0,0 2 0 0 0,1 0-1 0 0,0 1 1 0 0,2 0-1 0 0,0 3-41 0 0,6-13 16 0 0,2 1-1 0 0,-1-1 1 0 0,2 1-1 0 0,-1 0 0 0 0,2 0 1 0 0,-1 0-1 0 0,2 0 1 0 0,0 1-1 0 0,0-1 0 0 0,1 1 1 0 0,1 0-1 0 0,0-1 0 0 0,0 1 1 0 0,1 0-1 0 0,2 3-15 0 0,-2-12 22 0 0,1 0-1 0 0,0-1 0 0 0,0 1 1 0 0,0-1-1 0 0,0 1 1 0 0,0-1-1 0 0,1 0 1 0 0,-1 0-1 0 0,1 0 0 0 0,0 0 1 0 0,0-1-1 0 0,0 1 1 0 0,0-1-1 0 0,1 1 0 0 0,-1-1 1 0 0,1 0-1 0 0,-1 0 1 0 0,1-1-1 0 0,0 1 1 0 0,0-1-1 0 0,-1 0 0 0 0,1 0 1 0 0,0 0-1 0 0,0 0 1 0 0,0-1-1 0 0,0 0 0 0 0,0 0 1 0 0,1 0-22 0 0,115-17 806 0 0,-90 0-703 0 0,1-1 0 0 0,-2-2 1 0 0,-1-1-1 0 0,0-1 0 0 0,-2-2 1 0 0,-1 0-1 0 0,0-2 0 0 0,-2 0 1 0 0,-1-2-1 0 0,-2 0 0 0 0,0-2 1 0 0,5-12-104 0 0,-16 28 12 0 0,25-40-16 0 0,-15 99-420 0 0,-1 15 459 0 0,-6-16-34 0 0,2-1 0 0 0,2-1 0 0 0,2 0 0 0 0,7 11-1 0 0,17-10-1201 0 0,-7-39-6389 0 0,-14-19-4692 0 0,-14 8 5158 0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13827 0 0,'0'0'1658'0'0,"0"0"-566"0"0,0 0-69 0 0,0 0 233 0 0,0 0 118 0 0,0 0-75 0 0,0 0-195 0 0,0 0-205 0 0,0 0-155 0 0,0 0-120 0 0,0 0-132 0 0,34 5-92 0 0,107 15-82 0 0,-18-15 306 0 0,90-5-783 0 0,-162 8-4150 0 0,-48-5 2052 0 0,-4 3-9764 0 0,-2-5 4033 0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10810 0 0,'0'0'1905'0'0,"0"0"-676"0"0,0 0-130 0 0,0 0 212 0 0,0 0 129 0 0,0 0-46 0 0,0 0-176 0 0,0 0-227 0 0,0 0-222 0 0,0 0-155 0 0,0 0-146 0 0,35 4-124 0 0,108 12-92 0 0,-45-24-13 0 0,-74 1-265 0 0,58-10-1155 0 0,-46 11-2709 0 0,0-2-6042 0 0,-23 5 878 0 0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6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4089 0 0,'0'0'2342'0'0,"0"0"-422"0"0,0 0-169 0 0,0 0 132 0 0,0 0 79 0 0,0 0-84 0 0,0 0-205 0 0,0 0-248 0 0,0 0-142 0 0,0 0-112 0 0,0 0-50 0 0,0 0-77 0 0,4-30 2472 0 0,6-1-3310 0 0,1 0 0 0 0,2 1 0 0 0,1 0 1 0 0,1 1-1 0 0,2 1 0 0 0,1 0 0 0 0,1 1 0 0 0,7-6-206 0 0,-13 16 12 0 0,1 1-1 0 0,0 1 1 0 0,1 0-1 0 0,1 1 1 0 0,0 1-1 0 0,1 1 0 0 0,14-9-11 0 0,-30 21-6 0 0,0 0 0 0 0,0 0 0 0 0,-1-1-1 0 0,1 1 1 0 0,0 0 0 0 0,0 0-1 0 0,-1 0 1 0 0,1 0 0 0 0,0 0-1 0 0,0 0 1 0 0,0 0 0 0 0,-1 0-1 0 0,1 1 1 0 0,0-1 0 0 0,0 0-1 0 0,-1 0 1 0 0,1 1 0 0 0,0-1-1 0 0,-1 0 1 0 0,1 1 0 0 0,0-1-1 0 0,-1 1 1 0 0,1-1 0 0 0,-1 1-1 0 0,1-1 1 0 0,0 1 0 0 0,-1-1-1 0 0,1 1 1 0 0,-1 0 0 0 0,0-1-1 0 0,1 1 1 0 0,-1 0 0 0 0,1-1-1 0 0,-1 1 1 0 0,0 0 0 0 0,0-1-1 0 0,1 1 1 0 0,-1 0 0 0 0,0 0 0 0 0,0-1-1 0 0,0 1 1 0 0,0 0 0 0 0,0 0-1 0 0,0-1 1 0 0,0 1 0 0 0,0 0-1 0 0,0 0 1 0 0,0 0 0 0 0,-1 0 6 0 0,4 52 37 0 0,-3-47-19 0 0,0-4-17 0 0,-1 1-2 0 0,1-1-1 0 0,0 0 0 0 0,0 1 0 0 0,-1-1 0 0 0,1 0 0 0 0,1 1 0 0 0,-1-1 1 0 0,0 0-1 0 0,1 1 0 0 0,-1-1 0 0 0,1 0 0 0 0,0 1 0 0 0,-1-1 1 0 0,1 0-1 0 0,0 0 0 0 0,0 0 0 0 0,1 0 0 0 0,-1 0 0 0 0,0 0 0 0 0,1 0 1 0 0,-1 0-1 0 0,1 0 0 0 0,0-1 0 0 0,0 1 2 0 0,3-1 6 0 0,1 0 0 0 0,-1-1-1 0 0,1 0 1 0 0,-1 0 0 0 0,1 0 0 0 0,-1 0-1 0 0,1-1 1 0 0,-1 0 0 0 0,1 0-1 0 0,-1-1 1 0 0,0 1 0 0 0,1-1 0 0 0,-1-1-1 0 0,0 1 1 0 0,0 0 0 0 0,0-1 0 0 0,-1 0-1 0 0,1 0 1 0 0,-1-1 0 0 0,0 1 0 0 0,1-1-1 0 0,-2 0 1 0 0,4-4-6 0 0,3 0-3 0 0,126-97 14 0 0,-76 86-150 0 0,-47 63 55 0 0,-12 8 64 0 0,-2-40 20 0 0,0 1 0 0 0,1-1-1 0 0,1 0 1 0 0,0 0-1 0 0,1 0 1 0 0,0 0 0 0 0,1 0-1 0 0,0 0 1 0 0,1-1-1 0 0,2 5 1 0 0,10-3-604 0 0,-1-12-6933 0 0,-15-1 1721 0 0,1-3 879 0 0,0 3-4552 0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8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267 454 2649 0 0,'0'0'1475'0'0,"0"0"-43"0"0,0 0 66 0 0,0 0 186 0 0,0 0 146 0 0,0 0-83 0 0,0 0-232 0 0,0 0-303 0 0,0 0-287 0 0,0 0-215 0 0,0 0-139 0 0,0 0-83 0 0,-32 10-63 0 0,-99 36-27 0 0,128-46-372 0 0,0 1 1 0 0,0 0-1 0 0,-1 0 0 0 0,1 0 1 0 0,0 1-1 0 0,0-1 1 0 0,0 1-1 0 0,0-1 1 0 0,1 1-1 0 0,-1 0 0 0 0,0 0 1 0 0,1 0-1 0 0,-1 1 1 0 0,1-1-1 0 0,0 1 1 0 0,0-1-1 0 0,0 1 1 0 0,0 0-1 0 0,0 0 0 0 0,0 0 1 0 0,1 0-27 0 0,-5 8 115 0 0,0 0-45 0 0,0 0-1 0 0,1 1 1 0 0,0-1-1 0 0,1 1 1 0 0,0 0-1 0 0,1 0 1 0 0,0 0-1 0 0,1 1 0 0 0,0-1 1 0 0,1 1-1 0 0,1-1 1 0 0,0 1-1 0 0,0-1 1 0 0,2 4-70 0 0,-2-13 37 0 0,1 0 0 0 0,0-1 0 0 0,0 1 0 0 0,0 0 0 0 0,0 0 0 0 0,0 0 0 0 0,1-1 0 0 0,-1 1 0 0 0,1-1 0 0 0,0 1 0 0 0,0-1 0 0 0,0 0 0 0 0,0 0 0 0 0,0 0 0 0 0,0 0 0 0 0,0 0 0 0 0,1 0 1 0 0,-1 0-1 0 0,1-1 0 0 0,-1 1 0 0 0,1-1 0 0 0,0 0 0 0 0,-1 0 0 0 0,1 0 0 0 0,0 0 0 0 0,0 0 0 0 0,0 0 0 0 0,0-1 0 0 0,0 0 0 0 0,0 1 0 0 0,0-1 0 0 0,0 0 0 0 0,0 0 0 0 0,0-1 0 0 0,3 0-37 0 0,101-33 1680 0 0,-82 19-1542 0 0,-1-1 0 0 0,0-2 1 0 0,-1 0-1 0 0,-2-2 0 0 0,0 0 0 0 0,0-1 0 0 0,-2-1 0 0 0,-1-1 0 0 0,-1-1 0 0 0,-1 0 0 0 0,-1-1 0 0 0,-1-1 0 0 0,-1 0 1 0 0,-1-1-1 0 0,-2 0 0 0 0,0-1 0 0 0,-2 0 0 0 0,-1 0 0 0 0,-2-1 0 0 0,-1 0 0 0 0,0 0 0 0 0,-3-2-138 0 0,1 22-21 0 0,-1-1 1 0 0,-1 1-1 0 0,0 0 0 0 0,0-1 0 0 0,-1 1 0 0 0,0-1 1 0 0,0 1-1 0 0,-1 0 0 0 0,0-1 0 0 0,-1 1 0 0 0,0 1 0 0 0,-1-1 1 0 0,0 0-1 0 0,0 1 0 0 0,0-1 0 0 0,-1 1 0 0 0,-1 1 1 0 0,1-1-1 0 0,-1 1 0 0 0,-1 0 0 0 0,1 0 0 0 0,-1 0 1 0 0,-4-2 20 0 0,7 7-30 0 0,0 1 0 0 0,0 0 1 0 0,0 0-1 0 0,0 0 1 0 0,0 0-1 0 0,0 0 1 0 0,0 1-1 0 0,0 0 1 0 0,-1 0-1 0 0,1 0 1 0 0,0 0-1 0 0,0 1 1 0 0,0 0-1 0 0,0-1 1 0 0,0 2-1 0 0,0-1 0 0 0,0 0 1 0 0,0 1-1 0 0,0 0 1 0 0,1-1-1 0 0,-1 2 1 0 0,0-1-1 0 0,1 0 1 0 0,0 1-1 0 0,-1-1 1 0 0,1 1-1 0 0,0 0 1 0 0,0 1 29 0 0,-70 95-259 0 0,65-88 239 0 0,1 0 0 0 0,0 1 0 0 0,1 0 0 0 0,1 0 0 0 0,-1 0 0 0 0,2 1 1 0 0,0 0-1 0 0,0 0 0 0 0,1 0 0 0 0,1 0 0 0 0,0 0 0 0 0,1 1 0 0 0,0-1 0 0 0,1 0 0 0 0,1 1 0 0 0,0-1 1 0 0,1 0-1 0 0,0 1 0 0 0,1-1 0 0 0,0 0 0 0 0,1 0 0 0 0,1-1 0 0 0,0 1 0 0 0,1-1 0 0 0,0 0 0 0 0,1-1 0 0 0,5 8 20 0 0,3-4-556 0 0,0 0-1 0 0,1-1 0 0 0,0-1 0 0 0,1-1 0 0 0,0 0 0 0 0,18 8 557 0 0,14 3-4584 0 0,3-2-3757 0 0,-35-14 3858 0 0,-7-3 1118 0 0</inkml:trace>
  <inkml:trace contextRef="#ctx0" brushRef="#br0" timeOffset="503.242">648 767 3601 0 0,'0'0'2778'0'0,"0"0"-266"0"0,0 0-129 0 0,0 0-99 0 0,0 0-277 0 0,0 0-315 0 0,0 0-249 0 0,0 0-171 0 0,0 0-186 0 0,0 0-202 0 0,0 0-193 0 0,0 0-180 0 0,-1-8-63 0 0,24-69 756 0 0,51-41 22 0 0,34-11-946 0 0,-106 182-452 0 0,-2 42 278 0 0,2-94-93 0 0,-1 1 0 0 0,1 0-1 0 0,0-1 1 0 0,0 0 0 0 0,0 1 0 0 0,0-1-1 0 0,0 0 1 0 0,1 0 0 0 0,-1 0 0 0 0,0-1-1 0 0,0 1 1 0 0,1 0 0 0 0,-1-1 0 0 0,0 1-1 0 0,1-1 1 0 0,-1 0 0 0 0,1 0-1 0 0,-1 0 1 0 0,0 0 0 0 0,1 0 0 0 0,-1-1-1 0 0,1 1 1 0 0,-1-1 0 0 0,0 1 0 0 0,0-1-1 0 0,1 0 1 0 0,-1 0 0 0 0,0 0 0 0 0,0 0-1 0 0,0 0 1 0 0,0-1-13 0 0,140-100 451 0 0,-51 29-394 0 0,-92 73-62 0 0,1 1 0 0 0,0-1 0 0 0,0 1 1 0 0,-1-1-1 0 0,1 0 0 0 0,0 1 0 0 0,0-1 0 0 0,0 1 0 0 0,0-1 0 0 0,0 1 0 0 0,0-1 0 0 0,0 1 0 0 0,0-1 1 0 0,0 1-1 0 0,0-1 0 0 0,0 1 0 0 0,0-1 0 0 0,0 1 0 0 0,0-1 0 0 0,0 1 0 0 0,0-1 0 0 0,0 0 0 0 0,0 1 1 0 0,1-1-1 0 0,-1 1 0 0 0,0-1 0 0 0,0 1 0 0 0,1-1 0 0 0,-1 0 0 0 0,0 1 0 0 0,1-1 0 0 0,-1 0 0 0 0,0 1 1 0 0,1-1-1 0 0,-1 0 0 0 0,0 1 0 0 0,1-1 0 0 0,-1 0 0 0 0,1 0 0 0 0,-1 1 0 0 0,0-1 0 0 0,1 0 0 0 0,-1 0 1 0 0,1 0-1 0 0,-1 0 0 0 0,1 0 0 0 0,-1 0 0 0 0,1 0 0 0 0,-1 1 0 0 0,1-1 0 0 0,-1-1 0 0 0,1 1 0 0 0,-1 0 1 0 0,1 0-1 0 0,-1 0 0 0 0,1 0 0 0 0,-1 0 0 0 0,0 0 0 0 0,1 0 0 0 0,-1-1 0 0 0,1 1 0 0 0,-1 0 0 0 0,1 0 1 0 0,-1-1-1 0 0,0 1 0 0 0,1 0 5 0 0,-2 10 62 0 0,1 7-75 0 0,-1-13-12 0 0,0 0 0 0 0,0 1 0 0 0,1-1 0 0 0,-1 0 0 0 0,1 0 0 0 0,0 1 0 0 0,0-1 0 0 0,1 0 0 0 0,-1 1 0 0 0,1-1 0 0 0,0 0 0 0 0,0 0 0 0 0,0 0 1 0 0,1 1-1 0 0,-1-1 0 0 0,1-1 0 0 0,0 1 0 0 0,0 0 0 0 0,0 0 0 0 0,1-1 0 0 0,-1 1 0 0 0,1-1 0 0 0,0 0 0 0 0,0 0 0 0 0,0 0 0 0 0,1 0 0 0 0,-1 0 0 0 0,1-1 0 0 0,-1 1 0 0 0,1-1 0 0 0,0 0 0 0 0,1 0 25 0 0,66 9-3346 0 0,-48-11-942 0 0,1 0-4752 0 0,-16 0 4845 0 0,-4 0-1002 0 0</inkml:trace>
  <inkml:trace contextRef="#ctx0" brushRef="#br0" timeOffset="799.479">44 977 12427 0 0,'0'0'1400'0'0,"0"0"-338"0"0,0 0 18 0 0,0 0 243 0 0,0 0 89 0 0,0 0-137 0 0,0 0-228 0 0,0 0-184 0 0,0 0-68 0 0,38 0-86 0 0,122 2-81 0 0,-15-15 364 0 0,606-53-636 0 0,-653 62-3142 0 0,-66 4-2192 0 0,0 0-6052 0 0,-23 0 4455 0 0</inkml:trace>
  <inkml:trace contextRef="#ctx0" brushRef="#br0" timeOffset="1412.543">539 1279 10490 0 0,'0'0'2146'0'0,"0"0"-331"0"0,0 0-157 0 0,0 0-125 0 0,0 0-251 0 0,0 0-246 0 0,0 0-210 0 0,0 0-157 0 0,0 0-91 0 0,0 0-74 0 0,0 0-77 0 0,0 0-87 0 0,0 0-48 0 0,-23 5-47 0 0,-73 20-25 0 0,40 8 154 0 0,47-26-347 0 0,0 0 0 0 0,1 1 1 0 0,0 0-1 0 0,0 0 0 0 0,1 1 1 0 0,0 0-1 0 0,0 0 0 0 0,1 1 1 0 0,0 0-1 0 0,1 0 0 0 0,0 1 1 0 0,1-1-1 0 0,0 1 0 0 0,0 0 1 0 0,1 0-1 0 0,1 0 0 0 0,0 0 1 0 0,0 1-1 0 0,1-1 0 0 0,1 11-27 0 0,2-18 16 0 0,1 0-1 0 0,-1-1 0 0 0,1 1 0 0 0,0-1 0 0 0,0 1 1 0 0,1-1-1 0 0,-1 0 0 0 0,1 0 0 0 0,0 0 0 0 0,0-1 1 0 0,0 1-1 0 0,0-1 0 0 0,0 0 0 0 0,0 0 0 0 0,0 0 1 0 0,1-1-1 0 0,-1 0 0 0 0,1 1 0 0 0,-1-2 0 0 0,1 1 1 0 0,0 0-1 0 0,-1-1 0 0 0,1 0 0 0 0,0 0 0 0 0,-1 0 1 0 0,1-1-1 0 0,-1 0 0 0 0,1 1 0 0 0,3-2-15 0 0,8 1 81 0 0,0-1-4 0 0,1-1 0 0 0,-1 0 0 0 0,0-1 0 0 0,0-1 0 0 0,-1-1 0 0 0,1 0 0 0 0,-1-1 0 0 0,-1-1 0 0 0,1 0 0 0 0,-1-1 0 0 0,0-1-77 0 0,3 0 74 0 0,2-2-35 0 0,0-1 1 0 0,-1 0-1 0 0,0-1 0 0 0,-1-1 0 0 0,-1-1 0 0 0,0 0 1 0 0,-1-1-1 0 0,-1-1 0 0 0,-1 0 0 0 0,0-1 0 0 0,-2 0 0 0 0,0-1 1 0 0,-1 0-1 0 0,-1-1 0 0 0,0 0 0 0 0,-1-4-39 0 0,-5 15-29 0 0,0 0-1 0 0,-1-1 0 0 0,0 1 1 0 0,-1-1-1 0 0,0 0 1 0 0,-1 1-1 0 0,0-1 1 0 0,-1 0-1 0 0,0 1 0 0 0,0-1 1 0 0,-1 1-1 0 0,0-1 1 0 0,-1 1-1 0 0,-1 0 0 0 0,1 0 1 0 0,-2 0-1 0 0,-4-8 30 0 0,5 14-22 0 0,0 1-1 0 0,0 0 0 0 0,0 0 0 0 0,0 0 0 0 0,-1 0 1 0 0,1 1-1 0 0,-1 0 0 0 0,0 0 0 0 0,0 0 0 0 0,0 1 1 0 0,0-1-1 0 0,0 1 0 0 0,0 0 0 0 0,0 1 1 0 0,0-1-1 0 0,-1 1 0 0 0,1 0 0 0 0,0 1 0 0 0,0-1 1 0 0,0 1-1 0 0,0 0 0 0 0,0 0 0 0 0,0 0 0 0 0,0 1 1 0 0,0 0-1 0 0,0 0 0 0 0,0 0 0 0 0,1 0 0 0 0,-1 1 1 0 0,1 0-1 0 0,0 0 0 0 0,0 0 0 0 0,0 0 1 0 0,-2 3 22 0 0,-1 0-5 0 0,0 1 0 0 0,0 0 0 0 0,1 1 0 0 0,0-1 0 0 0,0 1 0 0 0,1 1 0 0 0,0-1 0 0 0,0 1 0 0 0,1 0 0 0 0,0 0 0 0 0,0 0 0 0 0,1 0 1 0 0,1 1-1 0 0,0-1 0 0 0,0 1 0 0 0,0 0 0 0 0,1 0 0 0 0,1-1 0 0 0,0 1 0 0 0,0 0 0 0 0,1 0 0 0 0,0 0 0 0 0,1-1 0 0 0,0 1 1 0 0,0-1-1 0 0,1 1 0 0 0,0-1 0 0 0,1 0 0 0 0,0 0 0 0 0,0 0 0 0 0,1 0 0 0 0,1 0 5 0 0,57 72 64 0 0,-55-75-144 0 0,0 0-1 0 0,1 0 0 0 0,0 0 1 0 0,-1-1-1 0 0,2-1 1 0 0,-1 0-1 0 0,1 0 1 0 0,-1 0-1 0 0,1-1 1 0 0,0-1-1 0 0,0 0 0 0 0,4 0 81 0 0,16 1-4004 0 0,2-2-3629 0 0,-24-2 1578 0 0,-3-2-966 0 0</inkml:trace>
  <inkml:trace contextRef="#ctx0" brushRef="#br0" timeOffset="2033.155">1189 1002 10170 0 0,'0'0'2075'0'0,"0"0"-768"0"0,0 0-199 0 0,0 0 145 0 0,0 0 104 0 0,0 0-76 0 0,0 0-236 0 0,0 0-229 0 0,0 0-143 0 0,0 0-60 0 0,0 0-28 0 0,0 0-42 0 0,0 0-32 0 0,15 19 3224 0 0,-29 98-3046 0 0,-95 171-471 0 0,101-219-223 0 0,9-67 5 0 0,0-1-1 0 0,0 1 1 0 0,0-1-1 0 0,0 1 1 0 0,1-1 0 0 0,-1 1-1 0 0,0-1 1 0 0,1 0-1 0 0,-1 0 1 0 0,1 0-1 0 0,0 0 1 0 0,-1 0 0 0 0,1 0-1 0 0,0 0 1 0 0,-1 0-1 0 0,1-1 1 0 0,0 1 0 0 0,0-1-1 0 0,0 1 1 0 0,0-1-1 0 0,0 0 1 0 0,-1 0 0 0 0,1 0-1 0 0,0 0 1 0 0,0 0-1 0 0,0 0 1 0 0,0 0-1 0 0,0-1 1 0 0,0 1 0 0 0,-1 0-1 0 0,2-2 1 0 0,6 2 16 0 0,206-44 274 0 0,-142 26-846 0 0,-62 4-3449 0 0,-16-6-10608 0 0,2 17 5520 0 0</inkml:trace>
  <inkml:trace contextRef="#ctx0" brushRef="#br0" timeOffset="2278.833">937 1326 12667 0 0,'0'0'2498'0'0,"0"0"-1033"0"0,0 0-383 0 0,0 0 154 0 0,0 0 112 0 0,0 0-143 0 0,0 0-305 0 0,0 0-295 0 0,0 0-186 0 0,34-3-91 0 0,111-13-71 0 0,-8-6 188 0 0,-51 11-493 0 0,-7 1-2100 0 0,-29 2-3705 0 0,-31 5-3471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9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1 285 0 0 0,'0'0'83'0'0,"0"0"357"0"0,0 0 363 0 0,0 0 300 0 0,0 0 166 0 0,0 0 29 0 0,0 0-35 0 0,0 0-78 0 0,0 0-73 0 0,0 0-45 0 0,0 0-60 0 0,0 0-61 0 0,12 0-41 0 0,100 0 3828 0 0,110-37-366 0 0,-129 23-3822 0 0,-36 10-257 0 0,-56 4-257 0 0,-1 0 5 0 0,0 0 18 0 0,0 0 17 0 0,0 0 8 0 0,0 0 4 0 0,0 0 9 0 0,0 0 0 0 0,0 0 12 0 0,0 0 9 0 0,0 0-10 0 0,0 0 5 0 0,0 0-10 0 0,0 0-23 0 0,0 0 6 0 0,0 0-9 0 0,0 0-6 0 0,0 0 19 0 0,0 0-10 0 0,0 0-10 0 0,0 0-5 0 0,0 0-16 0 0,0 0-1 0 0,0 0 13 0 0,0 0 9 0 0,0 0-9 0 0,0 0 10 0 0,0 0-9 0 0,0 0-1 0 0,0 0 23 0 0,0 0-3 0 0,0 0 8 0 0,0 0 25 0 0,0 0 16 0 0,0 0 10 0 0,0 0 25 0 0,0 0-3 0 0,-13-3 262 0 0,-83-80 560 0 0,68 54-795 0 0,-1-1-46 0 0,-66-52-323 0 0,93 80 1552 0 0,1 1-3710 0 0,0 3-12857 0 0,1-1 14762 0 0,0 5-9908 0 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0 664 0 0 0,'0'0'1682'0'0,"0"0"167"0"0,0 0 80 0 0,0 0 122 0 0,0 0 59 0 0,0 0-107 0 0,0 0-212 0 0,0 0-291 0 0,0 0-278 0 0,0 0-222 0 0,0 0-192 0 0,0 0-128 0 0,0 0-100 0 0,4 10 1989 0 0,89 2 164 0 0,154-23-1173 0 0,-216 5-1628 0 0,5-1-1848 0 0,-13 1-5706 0 0,-19 3 951 0 0,-2-1-3119 0 0</inkml:trace>
  <inkml:trace contextRef="#ctx0" brushRef="#br0" timeOffset="898.614">794 229 9274 0 0,'0'0'2056'0'0,"0"0"-165"0"0,0 0-181 0 0,0 0-57 0 0,0 0-116 0 0,0 0-199 0 0,0 0-249 0 0,0 0-268 0 0,0 0-223 0 0,0 0-179 0 0,0 0-152 0 0,0 0-107 0 0,0 0-80 0 0,2 12 97 0 0,61 106 960 0 0,27 102-393 0 0,-90-219-678 0 0,0 0 0 0 0,1 1 1 0 0,-1-1-1 0 0,0 0 1 0 0,1 0-1 0 0,-1 0 0 0 0,1 0 1 0 0,0 0-1 0 0,-1 0 0 0 0,1-1 1 0 0,-1 1-1 0 0,1 0 1 0 0,0 0-1 0 0,0 0 0 0 0,0-1 1 0 0,-1 1-1 0 0,1 0 0 0 0,0-1 1 0 0,0 1-1 0 0,0 0 1 0 0,0-1-1 0 0,0 1 0 0 0,0-1 1 0 0,0 0-1 0 0,0 1 0 0 0,0-1 1 0 0,1 0-1 0 0,-1 0 1 0 0,0 1-1 0 0,0-1 0 0 0,0 0 1 0 0,0 0-1 0 0,0 0 0 0 0,0-1 1 0 0,1 1-67 0 0,97-205 1068 0 0,-61 137-1152 0 0,3 1 0 0 0,2 2 0 0 0,45-49 84 0 0,-62 80-251 0 0,26-9-2330 0 0,-51 42 2253 0 0,0 0-1 0 0,0 1 0 0 0,0 0 0 0 0,1-1 1 0 0,-1 1-1 0 0,0 0 0 0 0,0 0 0 0 0,1-1 1 0 0,-1 1-1 0 0,0 0 0 0 0,0 0 0 0 0,1 0 0 0 0,-1 1 1 0 0,0-1-1 0 0,0 0 0 0 0,1 0 0 0 0,-1 1 1 0 0,0-1-1 0 0,0 1 0 0 0,0-1 0 0 0,0 1 0 0 0,0-1 1 0 0,1 1-1 0 0,-1 0 0 0 0,0-1 0 0 0,0 1 1 0 0,0 0-1 0 0,-1 0 0 0 0,1 0 0 0 0,1 1 329 0 0,6 5-6322 0 0,-2-3-2751 0 0</inkml:trace>
  <inkml:trace contextRef="#ctx0" brushRef="#br0" timeOffset="1248.72">674 704 8106 0 0,'0'0'2366'0'0,"0"0"-477"0"0,0 0-299 0 0,0 0-54 0 0,0 0-113 0 0,0 0-216 0 0,0 0-259 0 0,0 0-189 0 0,0 0-48 0 0,0 0 9 0 0,0 0 7 0 0,0 0-39 0 0,9 5-80 0 0,77 20 871 0 0,198-51 328 0 0,-58-6-2457 0 0,-177 28-4385 0 0,-1 3-4836 0 0,-43 1-1137 0 0</inkml:trace>
  <inkml:trace contextRef="#ctx0" brushRef="#br0" timeOffset="2670.372">1201 576 1384 0 0,'0'0'2310'0'0,"0"0"-495"0"0,0 0-266 0 0,0 0-76 0 0,0 0-41 0 0,0 0-33 0 0,0 0-8 0 0,0 0-8 0 0,0 0-33 0 0,0 0-120 0 0,0 0-177 0 0,0 0-162 0 0,0 0-139 0 0,20-4-96 0 0,62-12-61 0 0,-77 15-486 0 0,0 0 0 0 0,0 0 0 0 0,0-1 0 0 0,0 1 0 0 0,0-1 0 0 0,0 0-1 0 0,0 0 1 0 0,-1-1 0 0 0,1 0 0 0 0,-1 0 0 0 0,0 0 0 0 0,0 0 0 0 0,0 0 0 0 0,0-1 0 0 0,0 0 0 0 0,-1 0-1 0 0,0 0 1 0 0,2-3-109 0 0,2-1 137 0 0,-4 4-68 0 0,-1 1 0 0 0,1-1 0 0 0,-1 0 0 0 0,1 0 0 0 0,-1-1 0 0 0,-1 1 0 0 0,1 0 0 0 0,-1-1 0 0 0,1 1 0 0 0,-1-1 0 0 0,0 0 1 0 0,-1 1-1 0 0,1-1 0 0 0,-1 0 0 0 0,0-3-69 0 0,-2 7-13 0 0,1 0 0 0 0,-1 0 0 0 0,1 0 0 0 0,-1 0 0 0 0,0 0 0 0 0,1 1 0 0 0,-1-1 0 0 0,0 1 1 0 0,1-1-1 0 0,-1 1 0 0 0,0 0 0 0 0,0 0 0 0 0,0 0 0 0 0,1 0 0 0 0,-1 0 0 0 0,0 0 0 0 0,0 0 0 0 0,0 0 1 0 0,1 1-1 0 0,-1-1 0 0 0,0 1 0 0 0,1-1 0 0 0,-1 1 0 0 0,0 0 0 0 0,1 0 0 0 0,-1-1 0 0 0,1 1 0 0 0,-1 1 13 0 0,-7 3 14 0 0,-1 0-1 0 0,2 1 1 0 0,-1 0-1 0 0,0 1 1 0 0,1 0 0 0 0,1 0-1 0 0,-1 1 1 0 0,1 0-1 0 0,0 0 1 0 0,1 1-1 0 0,0 0 1 0 0,0 0-1 0 0,1 0 1 0 0,0 1-1 0 0,1-1 1 0 0,0 1-1 0 0,1 0 1 0 0,0 1-1 0 0,0-1 1 0 0,1 0-1 0 0,-1 7-13 0 0,3-13 26 0 0,0-1-1 0 0,0 0 0 0 0,1 0 1 0 0,-1 0-1 0 0,1 0 0 0 0,-1 0 1 0 0,1 0-1 0 0,0 0 0 0 0,0 0 0 0 0,0 0 1 0 0,0 0-1 0 0,1 0 0 0 0,-1-1 1 0 0,1 1-1 0 0,0 0 0 0 0,0-1 1 0 0,0 0-1 0 0,0 1 0 0 0,0-1 0 0 0,0 0 1 0 0,1 0-1 0 0,-1 0 0 0 0,1 0 1 0 0,-1 0-1 0 0,1-1 0 0 0,0 1 1 0 0,0-1-1 0 0,0 0 0 0 0,0 0 0 0 0,0 0 1 0 0,0 0-1 0 0,0 0 0 0 0,0-1 1 0 0,0 1-1 0 0,1-1-25 0 0,9 1-46 0 0,0 0 0 0 0,0-1 0 0 0,0-1 0 0 0,0 0-1 0 0,0 0 1 0 0,0-1 0 0 0,0-1 0 0 0,-1 0 0 0 0,10-5 46 0 0,63-29-4546 0 0,-66 29 1804 0 0,10-7-6901 0 0,-22 8 2385 0 0</inkml:trace>
  <inkml:trace contextRef="#ctx0" brushRef="#br0" timeOffset="2921.431">1795 469 8530 0 0,'0'0'1952'0'0,"0"0"-297"0"0,0 0-116 0 0,0 0-72 0 0,0 0-208 0 0,0 0-325 0 0,0 0-345 0 0,0 0-273 0 0,0 0-164 0 0,0 0-82 0 0,-21 31-72 0 0,-66 96-48 0 0,64-75-242 0 0,23-45-166 0 0,-2 11-2133 0 0,0-13-1920 0 0,-1-2-3381 0 0,1 0 5225 0 0</inkml:trace>
  <inkml:trace contextRef="#ctx0" brushRef="#br0" timeOffset="3091.018">1622 469 12515 0 0,'0'0'2199'0'0,"0"0"-615"0"0,0 0-440 0 0,0 0-245 0 0,0 0-105 0 0,0 0-54 0 0,0 0-75 0 0,0 0-26 0 0,0 0-57 0 0,0 0-104 0 0,0 0-84 0 0,0 0-78 0 0,14 18-85 0 0,44 55-62 0 0,21-10-21 0 0,-18-26-3055 0 0,-47-31-1826 0 0,0-1-3729 0 0,-7-5 1067 0 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56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1 299 536 0 0,'0'0'1666'0'0,"0"0"-634"0"0,0 0-88 0 0,0 0 327 0 0,0 0 351 0 0,0 0 168 0 0,0 0-63 0 0,0 0-214 0 0,0 0-259 0 0,0 0-234 0 0,35-5-177 0 0,112-16-147 0 0,159-37 2944 0 0,-209 46-4882 0 0,-97 12 219 0 0,0 14-12780 0 0,-1-13 10317 0 0</inkml:trace>
  <inkml:trace contextRef="#ctx0" brushRef="#br0" timeOffset="282.248">49 428 5249 0 0,'0'0'3445'0'0,"0"0"-1191"0"0,0 0-637 0 0,0 0-158 0 0,0 0-124 0 0,0 0-202 0 0,0 0-223 0 0,0 0-148 0 0,0 0-62 0 0,0 0-25 0 0,0 0-16 0 0,0 0-46 0 0,0 0-85 0 0,14 6-62 0 0,110 32 643 0 0,146-34-153 0 0,-162-18-2525 0 0,-74 1-1874 0 0,-6-4-3699 0 0,-21 10 1690 0 0,-3 2-812 0 0</inkml:trace>
  <inkml:trace contextRef="#ctx0" brushRef="#br0" timeOffset="864.738">209 1 10122 0 0,'0'0'1715'0'0,"0"0"-112"0"0,0 0-100 0 0,0 0 84 0 0,0 0-24 0 0,0 0-247 0 0,0 0-333 0 0,0 0-304 0 0,0 0-232 0 0,0 0-171 0 0,0 0-71 0 0,0 0 18 0 0,0 0 89 0 0,-3 3 99 0 0,2-2-372 0 0,0 0 0 0 0,0 0 0 0 0,1 1-1 0 0,-1-1 1 0 0,1 0 0 0 0,-1 1 0 0 0,1-1 0 0 0,-1 0 0 0 0,1 1 0 0 0,-1-1-1 0 0,1 1 1 0 0,0-1 0 0 0,0 1 0 0 0,0-1 0 0 0,0 0 0 0 0,0 1 0 0 0,0-1 0 0 0,0 1-1 0 0,1-1 1 0 0,-1 1 0 0 0,0-1 0 0 0,1 0 0 0 0,-1 1 0 0 0,1-1 0 0 0,0 0 0 0 0,-1 1-1 0 0,1-1 1 0 0,0 0 0 0 0,0 0 0 0 0,0 0 0 0 0,0 0 0 0 0,0 0 0 0 0,0 0 0 0 0,0 0-1 0 0,0 0 1 0 0,0 0 0 0 0,0 0 0 0 0,0 0 0 0 0,1-1 0 0 0,-1 1 0 0 0,0 0 0 0 0,1-1-1 0 0,-1 1 1 0 0,1-1-39 0 0,2 4 61 0 0,34 24 371 0 0,1-2 0 0 0,1-1-1 0 0,2-2 1 0 0,0-2 0 0 0,1-1 0 0 0,33 9-432 0 0,-11-3 86 0 0,46 36 83 0 0,-110-60-164 0 0,0-1 1 0 0,0 0 0 0 0,-1 1-1 0 0,1-1 1 0 0,0 1-1 0 0,0-1 1 0 0,-1 1 0 0 0,1-1-1 0 0,-1 1 1 0 0,1 0 0 0 0,-1-1-1 0 0,0 1 1 0 0,1 0-1 0 0,-1-1 1 0 0,0 1 0 0 0,0 0-1 0 0,0-1 1 0 0,0 1-1 0 0,-1-1 1 0 0,1 1 0 0 0,0 0-1 0 0,-1-1 1 0 0,1 1-1 0 0,-1 0 1 0 0,1-1 0 0 0,-1 1-1 0 0,0-1 1 0 0,0 0-1 0 0,0 1 1 0 0,0-1 0 0 0,0 1-1 0 0,0-1 1 0 0,0 0-1 0 0,0 0 1 0 0,0 0 0 0 0,-1 0-1 0 0,1 0 1 0 0,0 0-1 0 0,-1 0 1 0 0,1 0 0 0 0,-1 0-1 0 0,1 0 1 0 0,-1-1-1 0 0,1 1 1 0 0,-1-1 0 0 0,1 1-1 0 0,-1-1 1 0 0,0 0-1 0 0,1 0 1 0 0,-2 1-6 0 0,-90 87 116 0 0,-110 107 393 0 0,91-118-198 0 0,107-64-2395 0 0,27-19-1810 0 0,-2-1-777 0 0,-6 1-2112 0 0,0 1-4563 0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6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853 615 344 0 0,'0'0'1234'0'0,"0"0"-117"0"0,0 0 39 0 0,0 0 217 0 0,0 0 211 0 0,0 0 75 0 0,0 0-115 0 0,0 0-218 0 0,0 0-242 0 0,0 0-214 0 0,0 0-151 0 0,0-2-97 0 0,-37-36 6292 0 0,-26 19-4478 0 0,50 19-2261 0 0,-1-1-53 0 0,1 1 0 0 0,-1 1 0 0 0,0 0 0 0 0,0 1 0 0 0,1 0 0 0 0,-1 1 0 0 0,1 0 0 0 0,-12 5-122 0 0,9 0 16 0 0,1 0-1 0 0,-1 0 1 0 0,1 1-1 0 0,1 1 0 0 0,0 1 1 0 0,1 0-1 0 0,0 1 1 0 0,0 0-1 0 0,1 1 1 0 0,1 0-1 0 0,0 1 0 0 0,1 0 1 0 0,0 1-1 0 0,1 0 1 0 0,1 1-1 0 0,1-1 0 0 0,0 2 1 0 0,1-1-1 0 0,0 1 1 0 0,2 0-1 0 0,0 0 1 0 0,1 0-1 0 0,0 0 0 0 0,1 1 1 0 0,1 2-16 0 0,1-15 9 0 0,-1-1 0 0 0,0 0 0 0 0,1 0 0 0 0,0 1 0 0 0,0-1 0 0 0,0 0 0 0 0,0 0 0 0 0,1 1 0 0 0,0-1 0 0 0,0 0 0 0 0,0 0 0 0 0,0 0 0 0 0,1 0 0 0 0,-1 0 0 0 0,1 0 0 0 0,0 0 0 0 0,0-1 0 0 0,1 1 0 0 0,-1-1 0 0 0,1 1 0 0 0,-1-1 0 0 0,1 0 0 0 0,0 0 0 0 0,0 0 0 0 0,1 0 0 0 0,-1-1 0 0 0,1 1 0 0 0,-1-1 0 0 0,1 0 0 0 0,0 0 0 0 0,0 0 0 0 0,0-1 0 0 0,0 1 1 0 0,3 0-10 0 0,5-2 78 0 0,1 0 0 0 0,-1-1 0 0 0,1 0 0 0 0,-1-1 0 0 0,0 0 0 0 0,1-1 0 0 0,-1-1 0 0 0,0 0 0 0 0,-1 0 1 0 0,1-1-1 0 0,-1 0 0 0 0,0-1 0 0 0,0-1 0 0 0,7-5-78 0 0,134-119 535 0 0,21-86-231 0 0,-167 208-236 0 0,-3 9-117 0 0,-4 21-27 0 0,-1 21 100 0 0,0-31-17 0 0,1 0 1 0 0,1 0-1 0 0,0 0 0 0 0,0 0 0 0 0,1-1 0 0 0,0 1 0 0 0,1 0 0 0 0,0 0 0 0 0,1-1 0 0 0,0 1 0 0 0,2 2-7 0 0,0-4 5 0 0,0 0 0 0 0,1 0-1 0 0,0-1 1 0 0,0 0-1 0 0,0 0 1 0 0,1-1 0 0 0,0 0-1 0 0,1 0 1 0 0,0-1-1 0 0,0 0 1 0 0,0 0 0 0 0,1 0-1 0 0,0-1-4 0 0,1 1-1146 0 0,42 21 3017 0 0,-33-22-6496 0 0,2-3-7019 0 0,-20-2 157 0 0</inkml:trace>
  <inkml:trace contextRef="#ctx0" brushRef="#br0" timeOffset="3784.985">257 85 0 0 0,'0'0'1239'0'0,"0"0"451"0"0,0 0 273 0 0,0 0 80 0 0,0 0-41 0 0,0 0-206 0 0,0 0-221 0 0,0 0-195 0 0,0 0-195 0 0,0 0-169 0 0,0 0-149 0 0,-12-11-105 0 0,-34-34-75 0 0,43 42-496 0 0,0 1 0 0 0,0-1 0 0 0,-1 0 0 0 0,1 1 0 0 0,-1 0 0 0 0,1 0 0 0 0,-1 0 0 0 0,0 0 0 0 0,0 1 0 0 0,1-1 0 0 0,-1 1 0 0 0,0 0 0 0 0,0 0 0 0 0,-1 1 0 0 0,1-1 0 0 0,0 1 0 0 0,0 0 0 0 0,0 0 0 0 0,0 0 0 0 0,0 1 0 0 0,-4 0-191 0 0,-11 0 557 0 0,14 1-509 0 0,0 0-1 0 0,0 1 1 0 0,0 0-1 0 0,0 0 1 0 0,1 0 0 0 0,-1 0-1 0 0,1 1 1 0 0,0 0 0 0 0,0 0-1 0 0,0 0 1 0 0,0 0 0 0 0,1 1-1 0 0,0-1 1 0 0,0 1 0 0 0,0 0-1 0 0,0 0 1 0 0,1 0 0 0 0,0 0-1 0 0,0 0 1 0 0,0 1-1 0 0,1-1 1 0 0,-1 5-48 0 0,1-10 1 0 0,-11 135 570 0 0,13-100-421 0 0,4 44 168 0 0,4 0 1 0 0,4-1-1 0 0,3 0 1 0 0,3-1-1 0 0,12 22-318 0 0,-2 7 216 0 0,-21-78-149 0 0,21 76 272 0 0,-5 1 0 0 0,10 96-339 0 0,-32-52 418 0 0,-3-141-365 0 0,0 0 0 0 0,-1-1 0 0 0,1 1 0 0 0,-1 0 0 0 0,-1-1 0 0 0,1 1 0 0 0,-1-1-1 0 0,-1 0 1 0 0,1 0 0 0 0,-1 0 0 0 0,-1-1 0 0 0,1 1 0 0 0,-1-1 0 0 0,0 0 0 0 0,0 0 0 0 0,-1-1 0 0 0,-4 4-53 0 0,-34 22 363 0 0,42-30-359 0 0,0 1 0 0 0,0-1 0 0 0,0 0 0 0 0,0 1 0 0 0,0-1 0 0 0,0 0 0 0 0,-1 0 0 0 0,1 0 0 0 0,0 0 0 0 0,-1-1 1 0 0,1 1-1 0 0,0-1 0 0 0,-1 1 0 0 0,1-1 0 0 0,-1 0 0 0 0,1 0 0 0 0,-1 0 0 0 0,1 0 0 0 0,0-1 0 0 0,-1 1 0 0 0,1-1 0 0 0,-1 1 0 0 0,1-1 0 0 0,0 0 0 0 0,-1 0 0 0 0,1 0 1 0 0,0 0-1 0 0,0 0 0 0 0,0 0 0 0 0,0-1 0 0 0,0 1 0 0 0,0-1 0 0 0,0 1 0 0 0,0-1 0 0 0,1 0 0 0 0,-1 0 0 0 0,1 1 0 0 0,-1-1 0 0 0,1-1 0 0 0,0 1 0 0 0,-1 0 0 0 0,1 0 0 0 0,0 0 1 0 0,0-1-5 0 0,-17-103-3204 0 0,21 70-1468 0 0,8 3-4770 0 0,-7 25-2196 0 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8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319 436 1296 0 0,'0'0'1373'0'0,"0"0"-90"0"0,0 0 102 0 0,0 0 221 0 0,0 0 180 0 0,0 0-49 0 0,0 0-242 0 0,0 0-259 0 0,0 0-254 0 0,0 0-199 0 0,0 0-150 0 0,0 0-99 0 0,0 0-63 0 0,-28-1-23 0 0,-87-2 6 0 0,58 19 363 0 0,47-9-733 0 0,1 1 0 0 0,-1 0 0 0 0,2 1 0 0 0,-1 0 1 0 0,1 1-1 0 0,0 0 0 0 0,1 0 0 0 0,0 0 0 0 0,1 1 0 0 0,0 0 1 0 0,0 0-1 0 0,2 1 0 0 0,-1 0 0 0 0,1 0 0 0 0,1 0 1 0 0,0 0-1 0 0,1 0 0 0 0,0 1 0 0 0,1-1 0 0 0,0 0 0 0 0,1 1 1 0 0,0 0-1 0 0,1-1 0 0 0,2 9-84 0 0,-2-17 40 0 0,0 1 0 0 0,1 0 0 0 0,-1-1-1 0 0,1 0 1 0 0,0 1 0 0 0,0-1 0 0 0,1 0 0 0 0,-1 0-1 0 0,1 0 1 0 0,0 0 0 0 0,0-1 0 0 0,0 1 0 0 0,0-1 0 0 0,0 0-1 0 0,1 1 1 0 0,0-2 0 0 0,0 1 0 0 0,-1 0 0 0 0,2-1 0 0 0,-1 0-1 0 0,0 0 1 0 0,0 0 0 0 0,1 0 0 0 0,-1-1 0 0 0,1 1 0 0 0,-1-1-1 0 0,1 0 1 0 0,0-1 0 0 0,-1 1 0 0 0,1-1 0 0 0,0 0 0 0 0,-1 0-1 0 0,1 0 1 0 0,0-1 0 0 0,-1 0 0 0 0,1 0 0 0 0,0 0 0 0 0,-1 0-1 0 0,1-1 1 0 0,-1 0 0 0 0,0 0 0 0 0,0 0 0 0 0,1 0 0 0 0,-1 0-1 0 0,2-3-39 0 0,23-14 184 0 0,0-1-1 0 0,-1-1 0 0 0,-2-2 0 0 0,0-1 0 0 0,-1 0 0 0 0,-2-2 0 0 0,0-1 0 0 0,-2-1 0 0 0,-1-1 0 0 0,-1 0 1 0 0,-2-2-1 0 0,6-14-183 0 0,-19 38 7 0 0,9-13 5 0 0,-2 0 0 0 0,0-1 1 0 0,-2 0-1 0 0,0-1 0 0 0,-1 0 0 0 0,-1 0 1 0 0,-1 0-1 0 0,-2-1 0 0 0,0 0 0 0 0,-1 0 1 0 0,-1-6-13 0 0,-1 17-3 0 0,-1 1 1 0 0,-1-1 0 0 0,0 0-1 0 0,0 1 1 0 0,-1-1 0 0 0,-1 1-1 0 0,0-1 1 0 0,-1 1 0 0 0,0 0-1 0 0,0 0 1 0 0,-1 1 0 0 0,-5-8 2 0 0,8 16-11 0 0,0 0 1 0 0,0 0 0 0 0,0 0 0 0 0,0 1 0 0 0,-1-1 0 0 0,1 1 0 0 0,-1-1 0 0 0,1 1-1 0 0,-1 0 1 0 0,0 0 0 0 0,0 0 0 0 0,1 0 0 0 0,-1 1 0 0 0,0-1 0 0 0,0 1 0 0 0,0 0 0 0 0,1-1-1 0 0,-1 1 1 0 0,0 0 0 0 0,0 1 0 0 0,0-1 0 0 0,0 0 0 0 0,0 1 0 0 0,1 0 0 0 0,-1 0-1 0 0,0 0 1 0 0,1 0 0 0 0,-1 0 0 0 0,0 0 0 0 0,1 1 0 0 0,-1-1 0 0 0,1 1 0 0 0,0-1 0 0 0,0 1-1 0 0,-1 0 1 0 0,1 0 0 0 0,0 0 0 0 0,1 0 0 0 0,-1 1 0 0 0,0-1 0 0 0,0 0 0 0 0,1 1-1 0 0,0-1 1 0 0,-1 1 0 0 0,1 0 0 0 0,0 1 10 0 0,-15 19 9 0 0,2 0 1 0 0,0 0-1 0 0,2 2 0 0 0,1-1 1 0 0,0 1-1 0 0,2 1 0 0 0,1 0 1 0 0,1 0-1 0 0,2 1 0 0 0,0 0 1 0 0,2 0-1 0 0,1 0 0 0 0,1 0 1 0 0,1 0-1 0 0,1 0 0 0 0,4 19-9 0 0,1-22 21 0 0,0-1 1 0 0,2-1-1 0 0,0 1 0 0 0,1-1 0 0 0,2 0 0 0 0,0-1 0 0 0,1-1 0 0 0,1 1 0 0 0,1-2 0 0 0,1 0 0 0 0,0-1 0 0 0,10 8-21 0 0,8 18-40 0 0,-38-42-7341 0 0,0-11-3766 0 0,5 5 5336 0 0</inkml:trace>
  <inkml:trace contextRef="#ctx0" brushRef="#br0" timeOffset="427.462">939 200 10402 0 0,'0'0'1977'0'0,"0"0"-588"0"0,0 0-288 0 0,0 0 43 0 0,0 0 81 0 0,0 0-35 0 0,0 0-182 0 0,0 0-244 0 0,0 0-150 0 0,0 0-126 0 0,0 0-85 0 0,0 0-46 0 0,-11 19-68 0 0,-52 94 185 0 0,10 57 303 0 0,34 3-641 0 0,20-168-111 0 0,0-1-1 0 0,1 1 0 0 0,-1 0 0 0 0,1 0 1 0 0,0-1-1 0 0,0 1 0 0 0,0-1 0 0 0,1 1 0 0 0,0-1 1 0 0,0 0-1 0 0,0 0 0 0 0,0 0 0 0 0,0 0 1 0 0,1-1-1 0 0,0 0 0 0 0,-1 1 0 0 0,1-1 1 0 0,0 0-1 0 0,1-1 0 0 0,-1 1 0 0 0,1-1 0 0 0,-1 0 1 0 0,1 0-1 0 0,-1 0 0 0 0,1-1 0 0 0,0 0 1 0 0,0 1-1 0 0,0-2 0 0 0,0 1 0 0 0,4 0-24 0 0,3 1 108 0 0,-1-1 1 0 0,1 0-1 0 0,0 0 0 0 0,-1-1 0 0 0,1-1 0 0 0,0 0 0 0 0,0 0 1 0 0,-1-1-1 0 0,8-3-108 0 0,-13 3-50 0 0,31-20-807 0 0,-29-10-5430 0 0,-8 28 5046 0 0,-2-20-11870 0 0,0 20 9218 0 0</inkml:trace>
  <inkml:trace contextRef="#ctx0" brushRef="#br0" timeOffset="661.828">571 506 7274 0 0,'0'0'3046'0'0,"0"0"-998"0"0,0 0-446 0 0,0 0 46 0 0,0 0 28 0 0,0 0-251 0 0,0 0-306 0 0,0 0-242 0 0,0 0-186 0 0,31 4-111 0 0,102 11-107 0 0,153-8 732 0 0,-201-7-2445 0 0,-66 0-3903 0 0,-1 0-4842 0 0,-16 0 2689 0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0 0 0,'0'0'1151'0'0,"0"0"357"0"0,0 0 19 0 0,0 0 78 0 0,0 0 267 0 0,0 0 103 0 0,0 0-68 0 0,0 0-201 0 0,0 0-286 0 0,0 0-194 0 0,0 0-154 0 0,-5 2-125 0 0,-12 8-329 0 0,15-8 3037 0 0,141 6 195 0 0,167-5-2124 0 0,-192 5-1442 0 0,-113-8-284 0 0,-1 0 2 0 0,0 0-15 0 0,0 0-34 0 0,0 0-14 0 0,0 0-56 0 0,0 0-58 0 0,0 0-58 0 0,0 0-101 0 0,-2-2-613 0 0,-1 1-1 0 0,1-1 1 0 0,0 1-1 0 0,-1 0 0 0 0,1 0 1 0 0,-1 0-1 0 0,0 0 1 0 0,1 0-1 0 0,-1 0 1 0 0,0 1-1 0 0,1-1 1 0 0,-1 1-1 0 0,0 0 1 0 0,0 0-1 0 0,1 0 1 0 0,-1 0-1 0 0,0 0 0 0 0,0 1 1 0 0,1-1-1 0 0,-3 1 948 0 0,-4 2-4853 0 0,-1 1 1586 0 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7570 0 0,'0'0'1948'0'0,"0"0"-430"0"0,0 0-205 0 0,0 0 52 0 0,0 0 47 0 0,0 0 10 0 0,0 0-50 0 0,0 0-107 0 0,0 0-116 0 0,0 0-132 0 0,0 0-121 0 0,0 0-87 0 0,0 0-89 0 0,17 7-105 0 0,53 21-61 0 0,18-17 743 0 0,-62-13-1024 0 0,13 2-1448 0 0,52-1 4459 0 0,-27-1-6073 0 0,-32 2-3300 0 0,1 0-4550 0 0,-31 0 1532 0 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9 438 2345 0 0,'0'0'2783'0'0,"0"0"-233"0"0,0 0-90 0 0,0 0-94 0 0,0 0-160 0 0,0 0-254 0 0,0 0-401 0 0,0 0-340 0 0,0 0-269 0 0,0 0-225 0 0,0 0-161 0 0,-2-1-128 0 0,-4-9 254 0 0,25 10 395 0 0,-5 0-797 0 0,316-3 1861 0 0,-288 2-3667 0 0,-24 2-2588 0 0,-15 2 464 0 0,-3-3-4856 0 0,0 0 55 0 0</inkml:trace>
  <inkml:trace contextRef="#ctx0" brushRef="#br0" timeOffset="465.01">567 0 10754 0 0,'0'0'1989'0'0,"0"0"-241"0"0,0 0-326 0 0,0 0-186 0 0,0 0-118 0 0,0 0-190 0 0,0 0-237 0 0,0 0-215 0 0,0 0-114 0 0,0 0-7 0 0,0 0 55 0 0,0 0 52 0 0,0 0-18 0 0,5 19-45 0 0,35 132 528 0 0,66 117-167 0 0,-25-96-610 0 0,-80-172-113 0 0,0 0 1 0 0,0 0-1 0 0,-1 0 1 0 0,1 0 0 0 0,0 0-1 0 0,0 0 1 0 0,0 0 0 0 0,0 0-1 0 0,0-1 1 0 0,0 1-1 0 0,-1 0 1 0 0,1-1 0 0 0,0 1-1 0 0,0 0 1 0 0,0-1-1 0 0,-1 1 1 0 0,1-1 0 0 0,0 1-1 0 0,0-1 1 0 0,-1 0 0 0 0,1 1-1 0 0,0-1 1 0 0,-1 0-1 0 0,1 1 1 0 0,-1-1 0 0 0,1 0-1 0 0,-1 0 1 0 0,0 0 0 0 0,1 1-1 0 0,-1-1 1 0 0,0 0-1 0 0,1 0 1 0 0,-1 0 0 0 0,0 0-1 0 0,0 0 1 0 0,0 0-1 0 0,0 0 1 0 0,0 1 0 0 0,0-1-1 0 0,0 0 1 0 0,0 0 0 0 0,0 0-1 0 0,0 0 1 0 0,0 0-1 0 0,0 0 1 0 0,-1 0 0 0 0,1 1-1 0 0,0-1 1 0 0,-1 0-1 0 0,1 0 1 0 0,-1 0-38 0 0,2-6 54 0 0,97-300 472 0 0,-4 113-535 0 0,-63 140-309 0 0,-21 55-5922 0 0,-8 4 6192 0 0,3 28-7758 0 0,-4-22 3026 0 0,0 1-3148 0 0</inkml:trace>
  <inkml:trace contextRef="#ctx0" brushRef="#br0" timeOffset="874.653">1127 530 9626 0 0,'0'0'1591'0'0,"0"0"-81"0"0,0 0 210 0 0,0 0 148 0 0,0 0-211 0 0,0 0-314 0 0,0 0-255 0 0,0 0-194 0 0,0 0-138 0 0,0 0-131 0 0,0 0-103 0 0,0 0-109 0 0,0 0-60 0 0,27-9-34 0 0,82-33-7 0 0,-67 12 266 0 0,-40 29-569 0 0,-1 0 1 0 0,1-1-1 0 0,-1 0 1 0 0,0 1-1 0 0,0-1 0 0 0,0 0 1 0 0,0 1-1 0 0,0-1 1 0 0,0 0-1 0 0,0 0 1 0 0,-1 0-1 0 0,1 0 1 0 0,-1 0-1 0 0,1 0 1 0 0,-1 0-1 0 0,0 0 1 0 0,0 0-1 0 0,0 0 0 0 0,0 0 1 0 0,0 0-1 0 0,0 0 1 0 0,0 0-1 0 0,-1 0 1 0 0,1 0-1 0 0,-1 0 1 0 0,1 0-1 0 0,-1 0 1 0 0,0 0-1 0 0,0 0 0 0 0,0 1 1 0 0,0-1-1 0 0,0 0 1 0 0,0 1-1 0 0,-1-1 1 0 0,1 0-1 0 0,0 1 1 0 0,-1 0-1 0 0,1-1 1 0 0,-1 1-1 0 0,0 0 1 0 0,1 0-1 0 0,-1 0 0 0 0,0 0 1 0 0,0 0-1 0 0,1 0 1 0 0,-1 0-1 0 0,0 0 1 0 0,0 1-1 0 0,0-1 1 0 0,0 1-1 0 0,0 0 1 0 0,0 0-1 0 0,0-1 0 0 0,-2 1-9 0 0,-1 0-54 0 0,-1 0 0 0 0,1 0 0 0 0,-1 1 0 0 0,1-1 0 0 0,0 1 0 0 0,-1 0 0 0 0,1 1 0 0 0,0-1 0 0 0,0 1 0 0 0,0 0-1 0 0,0 1 1 0 0,0-1 0 0 0,0 1 0 0 0,0 0 0 0 0,1 0 0 0 0,0 0 0 0 0,-1 0 0 0 0,1 1 0 0 0,0 0 0 0 0,1 0 0 0 0,-1 0-1 0 0,1 0 1 0 0,0 1 0 0 0,0-1 0 0 0,-1 4 54 0 0,-1-2 0 0 0,1 1 0 0 0,0 0 0 0 0,0 1 0 0 0,1-1-1 0 0,0 1 1 0 0,1-1 0 0 0,-1 1 0 0 0,1 0 0 0 0,1 0 0 0 0,0 0-1 0 0,0 0 1 0 0,0 0 0 0 0,1 0 0 0 0,0 0 0 0 0,1 0 0 0 0,-1 0 0 0 0,2 1 0 0 0,1-4 16 0 0,1 1 0 0 0,0-1 1 0 0,0 0-1 0 0,1 0 1 0 0,-1 0-1 0 0,1-1 1 0 0,0 0-1 0 0,1 0 0 0 0,-1 0 1 0 0,0-1-1 0 0,1 1 1 0 0,0-1-1 0 0,0-1 1 0 0,0 1-1 0 0,0-1 0 0 0,0 0 1 0 0,1 0-1 0 0,-1-1 1 0 0,1 0-1 0 0,-1 0 1 0 0,1 0-1 0 0,-1-1 0 0 0,1 0 1 0 0,-1 0-1 0 0,1-1 1 0 0,-1 0-1 0 0,1 0 1 0 0,5-2-17 0 0,79-36-3096 0 0,-64 19-2193 0 0,-3-1-4950 0 0,-18 17 4072 0 0</inkml:trace>
  <inkml:trace contextRef="#ctx0" brushRef="#br0" timeOffset="1132.293">1624 376 8562 0 0,'0'0'2786'0'0,"0"0"-879"0"0,0 0-280 0 0,0 0 29 0 0,0 0-61 0 0,0 0-208 0 0,0 0-245 0 0,0 0-194 0 0,0 0-157 0 0,0 0-131 0 0,0 0-136 0 0,0 0-127 0 0,0 0-126 0 0,-17 25-91 0 0,-53 78-48 0 0,46-50-12 0 0,23-39-96 0 0,-13 63-1277 0 0,10-65-3190 0 0,1-10-62 0 0,-2-1-3547 0 0,3-1 1596 0 0</inkml:trace>
  <inkml:trace contextRef="#ctx0" brushRef="#br0" timeOffset="1321.317">1431 372 9794 0 0,'0'0'2598'0'0,"0"0"-894"0"0,0 0-546 0 0,0 0-121 0 0,0 0 54 0 0,0 0 19 0 0,0 0-58 0 0,0 0-145 0 0,0 0-151 0 0,0 0-125 0 0,0 0-84 0 0,0 0-44 0 0,12 21-66 0 0,39 65-53 0 0,-47-79-303 0 0,1 0 0 0 0,0-1 0 0 0,0 1 0 0 0,0-1 1 0 0,0 0-1 0 0,1 0 0 0 0,0-1 0 0 0,1 0 0 0 0,-1 0 0 0 0,1 0 0 0 0,0-1 0 0 0,0 0 0 0 0,6 3-81 0 0,16 9 137 0 0,-22-12-265 0 0,46 28 231 0 0,-16-17-4055 0 0,-27-15-1010 0 0,-5 0-2136 0 0,-1 0-1765 0 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26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308 188 0 0 0,'0'0'169'0'0,"0"0"669"0"0,0 0 287 0 0,0 0 205 0 0,0 0 190 0 0,0 0 41 0 0,0 0-94 0 0,0 0-142 0 0,0 0-154 0 0,0 0-133 0 0,0 0-81 0 0,0 0-83 0 0,-5-14-103 0 0,-14-47-70 0 0,-1 30 1070 0 0,-55-39 2503 0 0,53 59-2864 0 0,21 11-1330 0 0,1 0-35 0 0,0 0-11 0 0,0 0-6 0 0,-1 0-19 0 0,-11 29-28 0 0,-8 104 208 0 0,20-104-121 0 0,15 180 594 0 0,98 197 681 0 0,-103-371-1167 0 0,-2-1 0 0 0,-1 1-1 0 0,-2 1 1 0 0,-2-1 0 0 0,-1 1-1 0 0,-2-1 1 0 0,-1 2-176 0 0,0-30 67 0 0,-1 1-1 0 0,0-1 1 0 0,0 0-1 0 0,-1 1 1 0 0,0-1 0 0 0,0 0-1 0 0,-1 0 1 0 0,0-1 0 0 0,0 1-1 0 0,0-1 1 0 0,-1 0-1 0 0,0 0 1 0 0,0-1 0 0 0,0 1-1 0 0,-1-1 1 0 0,0 0 0 0 0,0 0-1 0 0,0-1 1 0 0,-1 0 0 0 0,1 0-1 0 0,-1 0 1 0 0,0-1-1 0 0,0 0 1 0 0,0-1 0 0 0,-1 1-1 0 0,1-1 1 0 0,-1-1 0 0 0,1 1-1 0 0,-8-1-66 0 0,-66 3 159 0 0,70-7-247 0 0,10 2 42 0 0,-1 1 1 0 0,0 0-1 0 0,1 0 0 0 0,-1-1 1 0 0,0 1-1 0 0,1-1 1 0 0,-1 0-1 0 0,1 1 0 0 0,-1-1 1 0 0,1 0-1 0 0,0 0 0 0 0,-1 0 1 0 0,1 0-1 0 0,0 0 0 0 0,-1 0 1 0 0,1 0-1 0 0,0 0 0 0 0,0-1 1 0 0,0 1-1 0 0,0 0 0 0 0,0-1 1 0 0,0 1-1 0 0,1-1 1 0 0,-1 1-1 0 0,0-1 0 0 0,1 1 1 0 0,-1-1-1 0 0,1 1 0 0 0,-1-1 1 0 0,1 0-1 0 0,0 0 46 0 0,-5-35-3981 0 0,5 25 148 0 0,0 0-3482 0 0,0 7-3827 0 0</inkml:trace>
  <inkml:trace contextRef="#ctx0" brushRef="#br0" timeOffset="2596.477">927 409 0 0 0,'0'0'217'0'0,"0"0"790"0"0,0 0 300 0 0,0 0 194 0 0,0 0 43 0 0,0 0-100 0 0,0 0-73 0 0,0 0-140 0 0,0 0-152 0 0,0 0-104 0 0,0 0-127 0 0,-5-5-121 0 0,-17-22 542 0 0,-25 26 1599 0 0,-24 49-1955 0 0,65-39-872 0 0,0 0 0 0 0,1 1 0 0 0,-1-1 0 0 0,2 1-1 0 0,0 1 1 0 0,0-1 0 0 0,0 0 0 0 0,2 1 0 0 0,-1 0-1 0 0,1 0 1 0 0,1 0 0 0 0,0-1 0 0 0,0 1 0 0 0,1 0 0 0 0,1 0-1 0 0,0 0 1 0 0,0 0 0 0 0,2 5-41 0 0,-3-11 66 0 0,1 0 0 0 0,-1 0 0 0 0,1 1 0 0 0,1-1 0 0 0,-1-1 0 0 0,1 1 0 0 0,-1 0 0 0 0,1 0 0 0 0,1 0 0 0 0,-1-1 0 0 0,1 1 0 0 0,0-1 0 0 0,0 0 0 0 0,0 0 0 0 0,0 0 0 0 0,1 0 0 0 0,-1-1 0 0 0,1 1 0 0 0,0-1 0 0 0,0 0 0 0 0,1 0 0 0 0,-1 0 0 0 0,1-1 0 0 0,-1 1 0 0 0,1-1 0 0 0,0 0 0 0 0,-1-1 0 0 0,1 1 0 0 0,0-1 0 0 0,0 0 0 0 0,5 1-66 0 0,0-5 138 0 0,-1 0 1 0 0,1 0-1 0 0,-1 0 1 0 0,0-1-1 0 0,0-1 1 0 0,0 1-1 0 0,-1-2 0 0 0,0 1 1 0 0,0-1-1 0 0,0 0 1 0 0,-1-1-1 0 0,1 1 1 0 0,-2-2-1 0 0,1 1 1 0 0,-1-1-1 0 0,0 0 1 0 0,3-5-139 0 0,4-3 96 0 0,7-9-47 0 0,-2 0 0 0 0,0-1 1 0 0,-2-1-1 0 0,0 0 0 0 0,-2-1 1 0 0,-2-1-1 0 0,0 0 0 0 0,-2-1 1 0 0,4-20-50 0 0,-8-85-188 0 0,-6 126 153 0 0,-1 0 1 0 0,-1 0-1 0 0,1 1 1 0 0,-1-1 0 0 0,-1 1-1 0 0,0-1 1 0 0,0 1-1 0 0,-1 0 1 0 0,1 0-1 0 0,-2 0 1 0 0,1 0-1 0 0,-1 1 1 0 0,-1 0 0 0 0,-1-2 34 0 0,5 6-24 0 0,0 0 0 0 0,-1 0 0 0 0,1 0 0 0 0,-1 1 0 0 0,0-1 0 0 0,0 1 1 0 0,0 0-1 0 0,0-1 0 0 0,-1 1 0 0 0,1 1 0 0 0,-1-1 0 0 0,1 0 0 0 0,-1 1 0 0 0,1 0 1 0 0,-1 0-1 0 0,0 0 0 0 0,0 0 0 0 0,1 0 0 0 0,-1 1 0 0 0,0 0 0 0 0,0 0 1 0 0,0 0-1 0 0,0 0 0 0 0,1 1 0 0 0,-1-1 0 0 0,0 1 0 0 0,0 0 0 0 0,1 0 1 0 0,-1 0-1 0 0,0 1 0 0 0,1-1 0 0 0,-1 1 0 0 0,-1 1 24 0 0,-5 6 19 0 0,1 1 0 0 0,0 0 0 0 0,0 1-1 0 0,1 0 1 0 0,1 0 0 0 0,0 1 0 0 0,0 0-1 0 0,1 0 1 0 0,1 0 0 0 0,0 1 0 0 0,1 0 0 0 0,0 0-1 0 0,1 0 1 0 0,0 0 0 0 0,1 1 0 0 0,0-1 0 0 0,2 1-1 0 0,-1-1 1 0 0,2 1 0 0 0,-1-1 0 0 0,2 1-1 0 0,0-1 1 0 0,1 2-19 0 0,0 0 38 0 0,1 1 1 0 0,1-1-1 0 0,0 0 0 0 0,1 0 0 0 0,0-1 0 0 0,1 0 0 0 0,1 0 0 0 0,0 0 1 0 0,1-1-1 0 0,0 0 0 0 0,1-1 0 0 0,1 0 0 0 0,0-1 0 0 0,1 0 0 0 0,7 6-38 0 0,44 35-1241 0 0,-57-44-1744 0 0,-5-6-1936 0 0,-1-1-4144 0 0,0 2 3755 0 0</inkml:trace>
  <inkml:trace contextRef="#ctx0" brushRef="#br0" timeOffset="8381.538">1256 358 4257 0 0,'0'0'1908'0'0,"0"0"-239"0"0,0 0-25 0 0,0 0 150 0 0,0 0 10 0 0,0 0-237 0 0,0 0-327 0 0,0 0-314 0 0,0 0-221 0 0,0 0-144 0 0,0 0-71 0 0,4 0 773 0 0,-6 38-564 0 0,-2 1 0 0 0,-1-1 0 0 0,-2 0 0 0 0,-2-1 0 0 0,-1 0 0 0 0,-2 1-699 0 0,-7 53 490 0 0,19-90-434 0 0,0-1 23 0 0,0 0 54 0 0,0 0 75 0 0,4-8 662 0 0,51-77 140 0 0,123-157-420 0 0,-179 242-590 0 0,1 1 1 0 0,0-1 0 0 0,0 0-1 0 0,0 1 1 0 0,0-1-1 0 0,0 1 1 0 0,0-1 0 0 0,0 0-1 0 0,0 1 1 0 0,0-1-1 0 0,0 1 1 0 0,0-1 0 0 0,0 1-1 0 0,0-1 1 0 0,0 0-1 0 0,1 1 1 0 0,-1-1-1 0 0,0 1 1 0 0,0-1 0 0 0,0 0-1 0 0,1 1 1 0 0,-1-1-1 0 0,0 0 1 0 0,0 1 0 0 0,1-1-1 0 0,-1 0 1 0 0,0 1-1 0 0,1-1 1 0 0,-1 0 0 0 0,0 0-1 0 0,1 1 1 0 0,-1-1-1 0 0,0 0 1 0 0,1 0-1 0 0,-1 0 1 0 0,0 1 0 0 0,1-1-1 0 0,-1 0 1 0 0,1 0-1 0 0,-1 0 1 0 0,1 0 0 0 0,-1 0-1 0 0,0 0 1 0 0,1 0-1 0 0,-1 0 1 0 0,1 0-1 0 0,-1 0 1 0 0,0 0 0 0 0,1 0-1 0 0,-1 0 1 0 0,1 0-1 0 0,-1-1 1 0 0,1 1 0 0 0,-1 0-1 0 0,0 4 11 0 0,-9 171 377 0 0,9-174-386 0 0,-1 0 0 0 0,1 0 0 0 0,0 0 0 0 0,0 1 1 0 0,0-1-1 0 0,0 0 0 0 0,0 0 0 0 0,0 0 0 0 0,0 0 1 0 0,0 0-1 0 0,1 0 0 0 0,-1 0 0 0 0,0 0 0 0 0,1 0 1 0 0,-1 0-1 0 0,1 0 0 0 0,-1 0 0 0 0,1 0 1 0 0,-1 0-1 0 0,1 0 0 0 0,0 0 0 0 0,-1-1 0 0 0,1 1 1 0 0,0 0-1 0 0,0 0 0 0 0,-1-1 0 0 0,1 1 0 0 0,0 0 1 0 0,0-1-1 0 0,0 1 0 0 0,0-1 0 0 0,0 1 0 0 0,0-1 1 0 0,0 0-1 0 0,0 1 0 0 0,0-1 0 0 0,0 0 0 0 0,0 0 1 0 0,0 1-1 0 0,0-1 0 0 0,0 0 0 0 0,1 0 0 0 0,-1 0 1 0 0,0 0-1 0 0,0-1 0 0 0,0 1 0 0 0,0 0 0 0 0,0 0 1 0 0,0-1-1 0 0,0 1 0 0 0,0 0 0 0 0,0-1 0 0 0,0 1 1 0 0,0-1-1 0 0,1 0-2 0 0,53-34 177 0 0,145-143-222 0 0,-161 151-63 0 0,-39 42-13 0 0,-27 256 223 0 0,27-270-141 0 0,0 1 1 0 0,0-1-1 0 0,0 0 0 0 0,1 0 0 0 0,-1 0 0 0 0,0 0 0 0 0,1 0 1 0 0,-1 1-1 0 0,1-1 0 0 0,-1 0 0 0 0,1 0 0 0 0,0 0 0 0 0,-1 0 0 0 0,1-1 1 0 0,0 1-1 0 0,0 0 0 0 0,0 0 0 0 0,0 0 0 0 0,0 0 0 0 0,0-1 1 0 0,0 1-1 0 0,0-1 0 0 0,0 1 0 0 0,0 0 0 0 0,0-1 0 0 0,0 0 0 0 0,0 1 1 0 0,0-1-1 0 0,0 0 0 0 0,0 1 0 0 0,1-1 0 0 0,-1 0 0 0 0,0 0 1 0 0,1 0 38 0 0,23-10-5406 0 0,-13-1-5221 0 0,-8 7-35 0 0</inkml:trace>
  <inkml:trace contextRef="#ctx0" brushRef="#br0" timeOffset="8730.529">542 936 11650 0 0,'0'0'1890'0'0,"0"0"-564"0"0,0 0-199 0 0,0 0 133 0 0,0 0 64 0 0,0 0-67 0 0,0 0-177 0 0,0 0-155 0 0,0 0-84 0 0,0 0-48 0 0,36 0-63 0 0,115 0-60 0 0,148-22 1804 0 0,-134 15-1655 0 0,153 14-819 0 0,-16-4-1798 0 0,-254-8 590 0 0,-11 0-3407 0 0,-14 4-6549 0 0,-20 1 1783 0 0</inkml:trace>
  <inkml:trace contextRef="#ctx0" brushRef="#br0" timeOffset="9678.596">917 1204 5345 0 0,'0'0'2002'0'0,"0"0"-258"0"0,0 0-79 0 0,0 0 11 0 0,0 0-104 0 0,0 0-210 0 0,0 0-219 0 0,0 0-175 0 0,0 0-97 0 0,0 0-56 0 0,0 0-51 0 0,0 0-40 0 0,0 0-48 0 0,3-7-25 0 0,9-25 12 0 0,-8 24-15 0 0,-4 8-31 0 0,0 0-56 0 0,0 0-65 0 0,0 0-59 0 0,0 0-39 0 0,0 0-50 0 0,-4 22 630 0 0,-68 154-296 0 0,13-47-539 0 0,47-107 44 0 0,16-30 451 0 0,129-190-306 0 0,3 44-186 0 0,-135 154-147 0 0,0 0 0 0 0,0 0 0 0 0,0 1 0 0 0,0-1 0 0 0,0 0 0 0 0,0 0 0 0 0,0 0 0 0 0,0 1 0 0 0,-1-1 0 0 0,1 1 0 0 0,0-1 0 0 0,0 1 0 0 0,0-1 0 0 0,-1 1 0 0 0,1-1 0 0 0,0 1 0 0 0,0 0 0 0 0,-1-1 0 0 0,1 1 0 0 0,-1 0 0 0 0,1-1 0 0 0,0 1 0 0 0,-1 0 0 0 0,1 0 0 0 0,-1 0 0 0 0,0 0 0 0 0,1-1 0 0 0,-1 1 0 0 0,0 0 0 0 0,0 0 0 0 0,1 0 0 0 0,-1 0 0 0 0,0 0 0 0 0,0 0 0 0 0,0 0 0 0 0,0 0 0 0 0,0 0 0 0 0,0 0 0 0 0,0 0 0 0 0,-1 0 0 0 0,1-1 0 0 0,0 2 1 0 0,2 142 152 0 0,-2-143-150 0 0,0 0-1 0 0,0-1 0 0 0,0 1 1 0 0,0 0-1 0 0,1 0 1 0 0,-1-1-1 0 0,0 1 0 0 0,0 0 1 0 0,1-1-1 0 0,-1 1 0 0 0,1 0 1 0 0,-1-1-1 0 0,0 1 0 0 0,1 0 1 0 0,-1-1-1 0 0,1 1 1 0 0,-1-1-1 0 0,1 1 0 0 0,0-1 1 0 0,-1 1-1 0 0,1-1 0 0 0,-1 1 1 0 0,1-1-1 0 0,0 0 1 0 0,-1 1-1 0 0,1-1 0 0 0,0 0 1 0 0,0 0-1 0 0,-1 0 0 0 0,1 1 1 0 0,0-1-1 0 0,0 0 1 0 0,-1 0-1 0 0,1 0 0 0 0,0 0 1 0 0,0 0-1 0 0,-1 0 0 0 0,1 0 1 0 0,0 0-1 0 0,0-1 1 0 0,-1 1-1 0 0,1 0 0 0 0,0 0 1 0 0,-1-1-1 0 0,1 1 0 0 0,0 0 1 0 0,-1-1-1 0 0,1 1 1 0 0,0-1-1 0 0,-1 1 0 0 0,1-1 1 0 0,-1 1-1 0 0,1-1 0 0 0,-1 1-1 0 0,41-27 85 0 0,1-16-71 0 0,2 2 0 0 0,2 2 1 0 0,27-18-15 0 0,-73 57-1 0 0,0-1 0 0 0,1 1 0 0 0,-1-1 0 0 0,0 1 0 0 0,1-1 1 0 0,-1 1-1 0 0,0-1 0 0 0,1 1 0 0 0,-1-1 0 0 0,1 1 0 0 0,-1-1 0 0 0,0 1 1 0 0,1-1-1 0 0,-1 1 0 0 0,1 0 0 0 0,-1-1 0 0 0,1 1 0 0 0,0 0 0 0 0,-1 0 1 0 0,1-1-1 0 0,-1 1 0 0 0,1 0 0 0 0,-1 0 0 0 0,1 0 0 0 0,0 0 0 0 0,-1-1 1 0 0,1 1-1 0 0,0 0 0 0 0,-1 0 0 0 0,1 0 0 0 0,-1 0 0 0 0,1 1 0 0 0,0-1 1 0 0,-1 0-1 0 0,1 0 0 0 0,-1 0 0 0 0,1 0 0 0 0,0 1 0 0 0,-1-1 1 0 0,1 0-1 0 0,-1 1 0 0 0,1-1 0 0 0,-1 0 0 0 0,1 1 0 0 0,-1-1 0 0 0,1 0 1 0 0,-1 1-1 0 0,1-1 0 0 0,-1 1 0 0 0,0-1 0 0 0,1 1 0 0 0,-1-1 0 0 0,0 1 1 0 0,1-1-1 0 0,-1 1 0 0 0,0 0 0 0 0,0-1 0 0 0,0 1 0 0 0,1-1 0 0 0,-1 1 1 0 0,0 0-1 0 0,0-1 0 0 0,0 1 0 0 0,0 0 1 0 0,14 241 221 0 0,-5-218 256 0 0,-1-5-3091 0 0,-6-7-8984 0 0,-2-12-484 0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41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0 243 6273 0 0,'0'0'2872'0'0,"0"0"-1205"0"0,0 0-596 0 0,0 0-49 0 0,0 0 136 0 0,0 0 66 0 0,0 0-63 0 0,0 0-160 0 0,0 0-189 0 0,0 0-132 0 0,0 0-55 0 0,3 2-37 0 0,44 11 2168 0 0,157-17 789 0 0,-49-14-2954 0 0,-73 11-330 0 0,-50 6-4672 0 0,-46 8-1276 0 0,8-3-976 0 0,2-4-2835 0 0</inkml:trace>
  <inkml:trace contextRef="#ctx0" brushRef="#br0" timeOffset="266.004">64 379 10386 0 0,'0'0'3148'0'0,"0"0"-1061"0"0,0 0-688 0 0,0 0-155 0 0,0 0-83 0 0,0 0-135 0 0,0 0-115 0 0,0 0-103 0 0,0 0-66 0 0,0 0-40 0 0,0 0-55 0 0,0 0-112 0 0,0 0-78 0 0,24 3-87 0 0,74 10-74 0 0,78-10 565 0 0,1-15-1965 0 0,-139 5-1710 0 0,-27 2-851 0 0,-3-1-3752 0 0,-6 3-274 0 0</inkml:trace>
  <inkml:trace contextRef="#ctx0" brushRef="#br0" timeOffset="1055.025">204 0 0 0 0,'0'0'351'0'0,"0"0"1126"0"0,0 0 328 0 0,0 0 2 0 0,0 0-60 0 0,0 0-121 0 0,0 0-133 0 0,0 0-143 0 0,0 0-142 0 0,0 23 6916 0 0,3-15-7897 0 0,-1-1-1 0 0,1 0 1 0 0,0 0-1 0 0,1-1 1 0 0,0 1-1 0 0,0-1 0 0 0,0 0 1 0 0,0 0-1 0 0,1 0 1 0 0,0 0-1 0 0,1-1 0 0 0,-1 0 1 0 0,1 0-1 0 0,0 0 1 0 0,0-1-1 0 0,1 0 1 0 0,3 2-227 0 0,3 4 197 0 0,21 14-41 0 0,1-2 1 0 0,1-1 0 0 0,1-2 0 0 0,1-1 0 0 0,1-2-1 0 0,0-2 1 0 0,3 0-157 0 0,18 11 116 0 0,-91 9 754 0 0,-147 94-218 0 0,53-7-429 0 0,40-35-123 0 0,71-71-124 0 0,12-12-5457 0 0,1-2-5793 0 0,1-1-40 0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943 529 288 0 0,'0'0'2279'0'0,"0"0"-465"0"0,0 0-142 0 0,0 0 109 0 0,0 0 176 0 0,0 0-7 0 0,0 0-204 0 0,0 0-294 0 0,0 0-282 0 0,0 0-226 0 0,0 0-152 0 0,-24-2-137 0 0,-73-1-131 0 0,94 2-479 0 0,1 1 0 0 0,-1 0-1 0 0,0-1 1 0 0,1 1 0 0 0,-1 0 0 0 0,0 1-1 0 0,1-1 1 0 0,-1 0 0 0 0,0 1 0 0 0,1 0-1 0 0,-1-1 1 0 0,1 1 0 0 0,-1 0 0 0 0,1 0-1 0 0,-1 1 1 0 0,1-1 0 0 0,0 0 0 0 0,0 1-1 0 0,-1-1 1 0 0,1 1 0 0 0,0 0 0 0 0,-1 2-45 0 0,-6 4 247 0 0,-4 6-131 0 0,0 0 0 0 0,1 0 0 0 0,1 1 0 0 0,1 1 0 0 0,0 0 0 0 0,0 0 0 0 0,2 1 1 0 0,0 0-1 0 0,1 1 0 0 0,1 0 0 0 0,1 0 0 0 0,0 0 0 0 0,1 0 0 0 0,1 1 0 0 0,0 12-116 0 0,2-28 34 0 0,0 0 0 0 0,0-1 0 0 0,1 1 1 0 0,-1 0-1 0 0,1 0 0 0 0,-1 0 0 0 0,1 0 1 0 0,0 0-1 0 0,0 0 0 0 0,1 0 0 0 0,-1 0 1 0 0,1 0-1 0 0,-1 0 0 0 0,1 0 0 0 0,0 0 1 0 0,0-1-1 0 0,0 1 0 0 0,0 0 0 0 0,1 0 1 0 0,-1-1-1 0 0,1 1 0 0 0,-1-1 0 0 0,1 1 0 0 0,0-1 1 0 0,0 0-1 0 0,0 0 0 0 0,0 0 0 0 0,1 0 1 0 0,-1 0-1 0 0,1 0 0 0 0,-1-1 0 0 0,1 1 1 0 0,-1-1-1 0 0,1 0 0 0 0,0 1 0 0 0,0-1 1 0 0,-1 0-1 0 0,1-1 0 0 0,0 1 0 0 0,0 0-34 0 0,6-2 159 0 0,0 0-1 0 0,0 0 0 0 0,-1-1 1 0 0,1 0-1 0 0,0 0 0 0 0,-1-1 1 0 0,0 0-1 0 0,0 0 0 0 0,0-1 1 0 0,0 0-1 0 0,0-1 0 0 0,-1 0 1 0 0,0 0-1 0 0,0 0 1 0 0,5-5-159 0 0,9-10 118 0 0,-1 0 1 0 0,0-2 0 0 0,-2 0-1 0 0,0-1 1 0 0,-2-1 0 0 0,0 0-1 0 0,-2-1 1 0 0,-1-1 0 0 0,-1 0-1 0 0,-1-1 1 0 0,-1 0 0 0 0,-1-3-119 0 0,-3 16-40 0 0,-1 0 0 0 0,0-1 0 0 0,-1 1 1 0 0,-1-1-1 0 0,-1 0 0 0 0,0 0 0 0 0,0 0 0 0 0,-2 0 1 0 0,0 0-1 0 0,-1 0 0 0 0,0 0 0 0 0,-1 0 0 0 0,-1 0 0 0 0,0 1 1 0 0,-1-1-1 0 0,0 1 0 0 0,-2 0 0 0 0,1 0 0 0 0,-2 0 1 0 0,-2-4 39 0 0,6 15-28 0 0,0 0 0 0 0,-1 0 0 0 0,1 0 0 0 0,-1 0 1 0 0,0 0-1 0 0,1 1 0 0 0,-1-1 0 0 0,0 1 0 0 0,-1 0 1 0 0,1 0-1 0 0,0 1 0 0 0,0-1 0 0 0,-1 1 0 0 0,1 0 1 0 0,-1 0-1 0 0,1 0 0 0 0,-1 1 0 0 0,0 0 0 0 0,1 0 1 0 0,-1 0-1 0 0,1 0 0 0 0,-1 1 0 0 0,1-1 0 0 0,-1 1 1 0 0,1 1-1 0 0,-1-1 0 0 0,1 0 0 0 0,0 1 0 0 0,-1 0 1 0 0,1 0-1 0 0,0 0 0 0 0,1 1 0 0 0,-1-1 0 0 0,0 1 1 0 0,0 0-1 0 0,1 0 0 0 0,0 0 0 0 0,0 1 0 0 0,-2 2 28 0 0,-3 3 26 0 0,2 0 0 0 0,-1 1 0 0 0,1 0 0 0 0,1 0 0 0 0,0 0-1 0 0,0 1 1 0 0,1 0 0 0 0,1 0 0 0 0,-1 0 0 0 0,2 0-1 0 0,0 1 1 0 0,0-1 0 0 0,1 0 0 0 0,0 1 0 0 0,1 0 0 0 0,0-1-1 0 0,1 1 1 0 0,0-1 0 0 0,1 1 0 0 0,1-1 0 0 0,-1 0-1 0 0,2 0 1 0 0,0 0 0 0 0,0 0 0 0 0,4 6-26 0 0,12 20 161 0 0,1-1 0 0 0,2-2 0 0 0,1 0 0 0 0,2-1 1 0 0,1-2-1 0 0,9 7-161 0 0,63 43-116 0 0,-98-81-147 0 0,-1 0 0 0 0,1 0 0 0 0,0 0-1 0 0,0 0 1 0 0,-1 0 0 0 0,1 0 0 0 0,0 0 0 0 0,0 0 0 0 0,-1 0 0 0 0,1-1 0 0 0,0 1 0 0 0,0 0 0 0 0,-1 0 0 0 0,1-1 0 0 0,0 1 0 0 0,-1-1 0 0 0,1 1 0 0 0,-1-1 0 0 0,1 1 0 0 0,-1-1 0 0 0,1 1-1 0 0,0-1 1 0 0,-1 1 0 0 0,0-1 0 0 0,1 0 0 0 0,-1 1 0 0 0,1-1 0 0 0,-1 0 0 0 0,0 1 0 0 0,1-1 0 0 0,-1 0 0 0 0,0 0 0 0 0,0 1 0 0 0,0-1 0 0 0,0 0 0 0 0,1 0 0 0 0,-1 1 0 0 0,0-1 0 0 0,0 0-1 0 0,0 0 1 0 0,0 1 0 0 0,-1-1 0 0 0,1 0 0 0 0,0 0 0 0 0,0 1 0 0 0,0-1 0 0 0,-1 0 0 0 0,1 1 263 0 0,1-8-4405 0 0,1 0-4129 0 0</inkml:trace>
  <inkml:trace contextRef="#ctx0" brushRef="#br0" timeOffset="398.801">1319 367 11907 0 0,'0'0'2444'0'0,"0"0"-449"0"0,0 0-453 0 0,0 0-261 0 0,0 0-224 0 0,0 0-263 0 0,0 0-167 0 0,0 0-119 0 0,0 0-62 0 0,0 0-23 0 0,0 0-3 0 0,0 0-42 0 0,0 0-35 0 0,-1 18-16 0 0,4 118 437 0 0,49 89-245 0 0,-31-164-475 0 0,-20-61-9 0 0,0 0 1 0 0,1 0-1 0 0,-1 0 1 0 0,0 0-1 0 0,0 0 1 0 0,1 0-1 0 0,-1-1 0 0 0,0 1 1 0 0,0 0-1 0 0,0-1 1 0 0,0 1-1 0 0,1-1 1 0 0,-1 0-1 0 0,0 1 1 0 0,0-1-1 0 0,0 0 1 0 0,0 0-1 0 0,0 1 1 0 0,0-1-1 0 0,0 0 0 0 0,-1 0 1 0 0,1 0-1 0 0,0 0 1 0 0,0 0-1 0 0,-1 0 1 0 0,1 0-1 0 0,-1 0 1 0 0,1-1-1 0 0,-1 1 1 0 0,1 0-1 0 0,-1 0 0 0 0,0 0 1 0 0,1-1-1 0 0,-1 1 1 0 0,0 0-1 0 0,0 0 1 0 0,0-1-36 0 0,2-1 48 0 0,178-420 671 0 0,-161 390-1320 0 0,-5 8-3618 0 0,-13 24 833 0 0,0 1 1509 0 0,-1 0-2631 0 0,1 0 1072 0 0,-1 0-6435 0 0</inkml:trace>
  <inkml:trace contextRef="#ctx0" brushRef="#br0" timeOffset="985.993">313 1213 2312 0 0,'0'0'3097'0'0,"0"0"-934"0"0,0 0-373 0 0,0 0-31 0 0,0 0 24 0 0,0 0-27 0 0,0 0-137 0 0,0 0-226 0 0,0 0-177 0 0,0 0-132 0 0,0 0-134 0 0,33-6-114 0 0,103-20-97 0 0,39-3 2559 0 0,171-5-3298 0 0,-146 27-251 0 0,-114 6-4533 0 0,-83 3 2175 0 0,-3 4-8934 0 0,-3-3 4935 0 0</inkml:trace>
  <inkml:trace contextRef="#ctx0" brushRef="#br0" timeOffset="1536.61">868 1353 6113 0 0,'0'0'2191'0'0,"0"0"-278"0"0,0 0-129 0 0,0 0-7 0 0,0 0-98 0 0,0 0-202 0 0,0 0-262 0 0,0 0-261 0 0,0 0-198 0 0,0 0-184 0 0,0 0-128 0 0,0 0-72 0 0,0 0-65 0 0,-26 29-27 0 0,-77 89-12 0 0,64-62 264 0 0,35-42-309 0 0,1-6-79 0 0,0 0 1 0 0,1 0 0 0 0,-1 0-1 0 0,1 1 1 0 0,1-1-1 0 0,0 1 1 0 0,0-1 0 0 0,1 1-1 0 0,0 0 1 0 0,0-1-1 0 0,1 1 1 0 0,0 1-145 0 0,2-7 66 0 0,-1 0 0 0 0,1-1 0 0 0,0 1 0 0 0,0-1-1 0 0,0 1 1 0 0,0-1 0 0 0,0 0 0 0 0,0 0 0 0 0,1-1 0 0 0,-1 1 0 0 0,1 0 0 0 0,-1-1 0 0 0,1 0 0 0 0,-1 0 0 0 0,1 0-1 0 0,0-1 1 0 0,0 1 0 0 0,-1-1 0 0 0,1 0 0 0 0,0 0 0 0 0,0 0 0 0 0,0 0 0 0 0,-1-1 0 0 0,1 1 0 0 0,0-1-1 0 0,0 0 1 0 0,-1 0 0 0 0,1-1 0 0 0,-1 1 0 0 0,1-1 0 0 0,-1 0-66 0 0,23-12 79 0 0,-1-2 1 0 0,-1-1-1 0 0,0-1 0 0 0,-2-1 1 0 0,0-1-1 0 0,-1-1 0 0 0,0-1 0 0 0,-2 0 1 0 0,-1-2-1 0 0,-1 0 0 0 0,-1-1 1 0 0,-1-1-1 0 0,0-3-79 0 0,-7 17-19 0 0,0-1 0 0 0,-1 0 0 0 0,0 0-1 0 0,-1 0 1 0 0,0-1 0 0 0,-1 1 0 0 0,-1-1 0 0 0,0-1 0 0 0,-1 1 0 0 0,-1-1 0 0 0,0 1 0 0 0,-1-1-1 0 0,-1 1 1 0 0,0-1 0 0 0,-2-14 19 0 0,1 25-24 0 0,0 1-1 0 0,0-1 0 0 0,-1 0 1 0 0,1 0-1 0 0,-1 1 0 0 0,0-1 1 0 0,0 1-1 0 0,0 0 1 0 0,-1 0-1 0 0,1 0 0 0 0,-1 0 1 0 0,0 0-1 0 0,0 0 0 0 0,0 0 1 0 0,0 1-1 0 0,0 0 1 0 0,0-1-1 0 0,-1 1 0 0 0,1 1 1 0 0,-1-1-1 0 0,1 0 0 0 0,-1 1 1 0 0,0 0-1 0 0,0 0 1 0 0,0 0-1 0 0,1 0 0 0 0,-1 0 1 0 0,0 1-1 0 0,0 0 0 0 0,0 0 1 0 0,0 0-1 0 0,0 0 1 0 0,0 1-1 0 0,0-1 0 0 0,0 1 1 0 0,0 0-1 0 0,0 0 0 0 0,1 0 1 0 0,-1 1-1 0 0,0-1 1 0 0,1 1-1 0 0,-1 0 0 0 0,0 1 25 0 0,-8 7 6 0 0,0 1-1 0 0,1 0 1 0 0,1 1-1 0 0,0 0 1 0 0,0 0-1 0 0,1 1 1 0 0,1 0-1 0 0,0 1 0 0 0,1 0 1 0 0,0 0-1 0 0,1 1 1 0 0,1 0-1 0 0,0 0 1 0 0,1 0-1 0 0,1 0 1 0 0,0 1-1 0 0,1-1 1 0 0,1 1-1 0 0,0 0 1 0 0,1-1-1 0 0,2 12-5 0 0,1-16 24 0 0,0 0 0 0 0,1 0 0 0 0,0 0 0 0 0,1-1 0 0 0,1 0 0 0 0,-1 1 0 0 0,2-2 0 0 0,-1 1 0 0 0,1-1 0 0 0,1 0 0 0 0,-1-1 0 0 0,2 0 0 0 0,-1 0 0 0 0,1 0 0 0 0,0-1 0 0 0,0-1 0 0 0,1 1 0 0 0,0-2 0 0 0,0 1 0 0 0,1-1 0 0 0,0-1 0 0 0,-1 0 0 0 0,1 0 0 0 0,3-1-24 0 0,102 5-2307 0 0,-113-9 1834 0 0,0 0 0 0 0,-1 0 0 0 0,1 0-1 0 0,-1 0 1 0 0,1-1 0 0 0,-1 1 0 0 0,0-1 0 0 0,1 1 0 0 0,-1-1 0 0 0,0 0 0 0 0,0 0 0 0 0,0 0-1 0 0,0 0 1 0 0,-1-1 0 0 0,1 1 0 0 0,0 0 0 0 0,-1-1 0 0 0,0 1 0 0 0,1-1 0 0 0,-1 1 0 0 0,0-1-1 0 0,-1 0 1 0 0,1 0 473 0 0,7-11-6384 0 0,-2 5-1054 0 0</inkml:trace>
  <inkml:trace contextRef="#ctx0" brushRef="#br0" timeOffset="1857.95">1403 1147 8178 0 0,'0'0'2992'0'0,"0"0"-596"0"0,0 0-511 0 0,0 0-272 0 0,0 0-178 0 0,0 0-156 0 0,0 0-157 0 0,0 0-144 0 0,0 0-139 0 0,0 0-135 0 0,0 0-99 0 0,0 0-76 0 0,-11 35-112 0 0,-36 111-118 0 0,-4-28 236 0 0,46-108-516 0 0,-1 1 0 0 0,1-1-1 0 0,1 1 1 0 0,0-1 0 0 0,1 2 0 0 0,0-1-1 0 0,0 0 1 0 0,1 0 0 0 0,1 1 0 0 0,0-1-1 0 0,0 4-18 0 0,1-13 3 0 0,-1 2 1 0 0,0 0 0 0 0,1 0 0 0 0,-1 0-1 0 0,1 0 1 0 0,0 0 0 0 0,0 0 0 0 0,0 0 0 0 0,0 0-1 0 0,1 0 1 0 0,0 0 0 0 0,0 0 0 0 0,0 0-1 0 0,0 0 1 0 0,0-1 0 0 0,1 1 0 0 0,0 0-1 0 0,0-1 1 0 0,0 1 0 0 0,0-1 0 0 0,0 0 0 0 0,1 0-1 0 0,-1 0 1 0 0,1 0 0 0 0,0 0 0 0 0,0 0-1 0 0,0-1 1 0 0,0 1 0 0 0,1-1 0 0 0,-1 0-1 0 0,1 0 1 0 0,2 1-4 0 0,93 7 532 0 0,-88-11-519 0 0,-1-1 0 0 0,1 0-1 0 0,-1-1 1 0 0,1 0 0 0 0,-1-1 0 0 0,0 0-1 0 0,-1-1 1 0 0,1 0 0 0 0,-1 0-1 0 0,0-1 1 0 0,3-2-13 0 0,-9 6-230 0 0,0-1 1 0 0,0 0-1 0 0,0 0 0 0 0,0 0 0 0 0,-1 0 0 0 0,1 0 1 0 0,-1 0-1 0 0,0-1 0 0 0,0 1 0 0 0,0-1 0 0 0,0 0 1 0 0,0 1-1 0 0,-1-1 0 0 0,0 0 0 0 0,0 0 0 0 0,0 0 1 0 0,0 0-1 0 0,0 0 0 0 0,-1-3 230 0 0,0-1-1408 0 0,-2-17-3001 0 0,-5 10-4197 0 0,0 7 591 0 0</inkml:trace>
  <inkml:trace contextRef="#ctx0" brushRef="#br0" timeOffset="2102.681">1129 1423 10050 0 0,'0'0'2501'0'0,"0"0"-576"0"0,0 0-310 0 0,0 0-26 0 0,0 0-85 0 0,0 0-241 0 0,0 0-300 0 0,0 0-262 0 0,0 0-200 0 0,0 0-89 0 0,32-2-78 0 0,101-9-80 0 0,116-31-1600 0 0,-192 30-1870 0 0,-21 4-2906 0 0,-31 7 4807 0 0,15-4-9834 0 0</inkml:trace>
  <inkml:trace contextRef="#ctx0" brushRef="#br0" timeOffset="2553.067">2182 871 7298 0 0,'0'0'4091'0'0,"0"0"-1672"0"0,0 0-628 0 0,0 0-173 0 0,0 0-248 0 0,0 0-313 0 0,0 0-254 0 0,0 0-211 0 0,0 0-137 0 0,0 0-96 0 0,0 0-89 0 0,0 0-58 0 0,-35 6-33 0 0,-107 22-23 0 0,138-28-144 0 0,-1 0 0 0 0,1 1 0 0 0,0 0 0 0 0,0 0 1 0 0,0 0-1 0 0,0 1 0 0 0,0-1 0 0 0,0 1 0 0 0,0 0 0 0 0,1 0 0 0 0,-1 0 0 0 0,0 0 0 0 0,1 1 0 0 0,0-1 0 0 0,0 1 0 0 0,0 0 0 0 0,-3 3-12 0 0,-2 3 45 0 0,2-2-40 0 0,-1 0 0 0 0,1 0 1 0 0,0 0-1 0 0,1 0 1 0 0,-1 1-1 0 0,1 0 0 0 0,1 0 1 0 0,0 1-1 0 0,0-1 1 0 0,1 1-1 0 0,0 0 1 0 0,0 0-1 0 0,1 0 0 0 0,0 0 1 0 0,1 0-1 0 0,0 1 1 0 0,0 2-6 0 0,1-9 1 0 0,1-1 0 0 0,-1 1 1 0 0,1 0-1 0 0,0-1 1 0 0,0 1-1 0 0,0-1 0 0 0,0 1 1 0 0,0-1-1 0 0,1 1 1 0 0,-1-1-1 0 0,1 0 0 0 0,0 0 1 0 0,-1 0-1 0 0,1 0 1 0 0,0 0-1 0 0,0 0 0 0 0,0 0 1 0 0,1-1-1 0 0,-1 1 1 0 0,0-1-1 0 0,1 1 0 0 0,-1-1 1 0 0,0 0-1 0 0,1 0 1 0 0,0 0-1 0 0,-1 0 1 0 0,1 0-1 0 0,0-1 0 0 0,-1 1 1 0 0,1-1-1 0 0,0 0 1 0 0,0 0-2 0 0,93-2 516 0 0,-78-4-319 0 0,-1 0 0 0 0,1-1-1 0 0,-2-1 1 0 0,1-1 0 0 0,-1-1 0 0 0,-1 0-1 0 0,0-1 1 0 0,0 0 0 0 0,-1-1 0 0 0,0-1-1 0 0,6-8-195 0 0,36-47 351 0 0,-4-1 0 0 0,-2-3 0 0 0,7-21-352 0 0,-49 82-38 0 0,-1-1 0 0 0,0-1 1 0 0,-1 1-1 0 0,0-1 0 0 0,-1 0 1 0 0,-1 0-1 0 0,0-1 0 0 0,0 1 1 0 0,-2-1-1 0 0,1 0 0 0 0,-2 0 1 0 0,0 0-1 0 0,-1 0 1 0 0,0 0-1 0 0,-1 0 0 0 0,0 0 1 0 0,-1 0-1 0 0,-1 0 0 0 0,0 1 1 0 0,-1-1-1 0 0,-3-5 38 0 0,4 14-13 0 0,-1 1 1 0 0,1 0-1 0 0,-1 1 0 0 0,0-1 1 0 0,0 1-1 0 0,0-1 0 0 0,0 1 1 0 0,-1 0-1 0 0,1 1 0 0 0,-1-1 1 0 0,0 1-1 0 0,0 0 0 0 0,1 0 1 0 0,-2 0-1 0 0,1 1 0 0 0,0 0 1 0 0,0 0-1 0 0,0 0 0 0 0,-1 0 0 0 0,1 1 1 0 0,0 0-1 0 0,0 0 0 0 0,-1 1 1 0 0,1-1-1 0 0,0 1 0 0 0,0 0 1 0 0,-1 0-1 0 0,1 1 0 0 0,0 0 1 0 0,0 0-1 0 0,1 0 0 0 0,-1 0 1 0 0,0 1-1 0 0,1 0 0 0 0,-1 0 1 0 0,1 0-1 0 0,0 0 0 0 0,0 1 1 0 0,0-1-1 0 0,1 1 0 0 0,-1 0 1 0 0,1 1-1 0 0,0-1 0 0 0,-1 1 13 0 0,-10 11 26 0 0,1 0-1 0 0,0 0 1 0 0,1 1-1 0 0,0 1 0 0 0,2 0 1 0 0,0 1-1 0 0,1 0 1 0 0,1 0-1 0 0,0 1 1 0 0,2 0-1 0 0,0 0 0 0 0,2 1 1 0 0,0 0-1 0 0,1-1 1 0 0,1 1-1 0 0,1 0 0 0 0,1 1 1 0 0,1-1-1 0 0,1 3-25 0 0,0-11-1 0 0,2-1 0 0 0,-1 1 0 0 0,1 0 0 0 0,1-1 0 0 0,0 0 0 0 0,1 0 0 0 0,0 0 0 0 0,1-1 0 0 0,1 0 0 0 0,-1 0 0 0 0,2-1 0 0 0,-1 0-1 0 0,1 0 1 0 0,1-1 0 0 0,0 0 0 0 0,0-1 0 0 0,1 0 0 0 0,0 0 0 0 0,0-1 0 0 0,1-1 0 0 0,0 0 0 0 0,0 0 0 0 0,0-2 0 0 0,6 2 1 0 0,-10-3-194 0 0,0-1 0 0 0,1 0 0 0 0,-1-1-1 0 0,1 0 1 0 0,-1 0 0 0 0,1-1 0 0 0,-1 0 0 0 0,1-1 0 0 0,-1 1 0 0 0,1-2 0 0 0,-1 1 0 0 0,1-1-1 0 0,-1-1 195 0 0,60-39-6165 0 0,-48 21 2316 0 0,-7 6-1484 0 0,-2 0-2699 0 0</inkml:trace>
  <inkml:trace contextRef="#ctx0" brushRef="#br0" timeOffset="2834.367">2848 396 15035 0 0,'0'0'1200'0'0,"0"0"-242"0"0,0 0 5 0 0,0 0 76 0 0,0 0-11 0 0,0 0-110 0 0,-25 36-158 0 0,-81 113-212 0 0,45-46 77 0 0,54-87-561 0 0,0 0-1 0 0,1 1 1 0 0,1 0-1 0 0,1 0 1 0 0,1 0-1 0 0,0 1 1 0 0,1-1-1 0 0,1 1 1 0 0,0-1-1 0 0,3 18-63 0 0,-1-30 14 0 0,0 1 0 0 0,0 0 0 0 0,0-1 0 0 0,1 1 0 0 0,0-1 0 0 0,0 1 1 0 0,0-1-1 0 0,1 0 0 0 0,0 0 0 0 0,0 0 0 0 0,0 0 0 0 0,1-1 0 0 0,-1 1 0 0 0,1-1 0 0 0,0 0 0 0 0,0 0 0 0 0,1-1 0 0 0,-1 1 0 0 0,1-1 0 0 0,0 0 0 0 0,0 0 0 0 0,0 0 1 0 0,0 0-1 0 0,3 0-14 0 0,6 2-48 0 0,1 0 1 0 0,0 0-1 0 0,0-2 1 0 0,0 0-1 0 0,0 0 0 0 0,1-2 1 0 0,-1 0-1 0 0,7 0 48 0 0,-20-2-132 0 0,0 1 0 0 0,0-1 0 0 0,0 1 0 0 0,0-1 0 0 0,0 0 0 0 0,0 1 0 0 0,0-1-1 0 0,0 0 1 0 0,0 0 0 0 0,-1-1 0 0 0,1 1 0 0 0,0 0 0 0 0,-1 0 0 0 0,1-1 0 0 0,-1 1-1 0 0,1-1 1 0 0,-1 0 0 0 0,1 1 0 0 0,-1-1 0 0 0,0 0 0 0 0,0 0 0 0 0,0 0 0 0 0,0 0-1 0 0,0 0 1 0 0,0-1 132 0 0,5-16-4333 0 0,-2 3-4053 0 0,-3 8 742 0 0</inkml:trace>
  <inkml:trace contextRef="#ctx0" brushRef="#br0" timeOffset="3068.603">2443 749 9074 0 0,'0'0'4772'0'0,"0"0"-2524"0"0,0 0-725 0 0,0 0 125 0 0,0 0-70 0 0,0 0-218 0 0,0 0-215 0 0,0 0-225 0 0,33 5-153 0 0,104 12-93 0 0,5-20 673 0 0,61-36-1279 0 0,-132 23-2825 0 0,-55 13 255 0 0,-4 1-3317 0 0,-5-1-6042 0 0</inkml:trace>
  <inkml:trace contextRef="#ctx0" brushRef="#br0" timeOffset="4135.993">428 2 3385 0 0,'0'0'1709'0'0,"0"0"41"0"0,0 0 89 0 0,0 0 44 0 0,0 0-70 0 0,0 0-189 0 0,0 0-273 0 0,0 0-280 0 0,0 0-219 0 0,0 0-181 0 0,0 0-154 0 0,0 0-141 0 0,0 0-73 0 0,-22-1-22 0 0,-67 1 28 0 0,87 0-292 0 0,1 0 1 0 0,-1 0 0 0 0,1 0 0 0 0,-1 0 0 0 0,1 0 0 0 0,-1 0 0 0 0,1 0-1 0 0,-1 0 1 0 0,1 1 0 0 0,-1-1 0 0 0,1 0 0 0 0,0 1 0 0 0,-1-1 0 0 0,1 1 0 0 0,0 0-1 0 0,-1-1 1 0 0,1 1 0 0 0,0 0 0 0 0,0 0 0 0 0,0 0 0 0 0,0 0 0 0 0,-1 0-1 0 0,1 0 1 0 0,0 0 0 0 0,1 0 0 0 0,-1 1 0 0 0,0-1 0 0 0,0 0 0 0 0,0 0 0 0 0,1 1-1 0 0,-1-1 1 0 0,1 0 0 0 0,-1 1-18 0 0,-2 5 137 0 0,-13 35 366 0 0,1 2-1 0 0,2-1 0 0 0,3 1 0 0 0,1 1 1 0 0,2 0-1 0 0,2 0 0 0 0,1 0 0 0 0,3 1 1 0 0,2-1-1 0 0,4 19-502 0 0,39 243 998 0 0,-37-268-879 0 0,10 43 113 0 0,4 22 92 0 0,-4 0 0 0 0,-4 1 1 0 0,-4 18-325 0 0,-8-90 64 0 0,-2-1 0 0 0,-1 0 0 0 0,-1 0 0 0 0,-1 0 0 0 0,-3 0 0 0 0,0 0 0 0 0,-2-1 0 0 0,-1-1 1 0 0,-1 1-1 0 0,-2-2 0 0 0,-1 0 0 0 0,-2 0 0 0 0,0-1 0 0 0,-11 12-64 0 0,23-35 14 0 0,-5 8 14 0 0,0 0-1 0 0,-1 0 1 0 0,-1-1 0 0 0,0 0-1 0 0,0-1 1 0 0,-1-1-1 0 0,0 0 1 0 0,-1 0-1 0 0,0-1 1 0 0,-1-1 0 0 0,-4 2-28 0 0,17-9-54 0 0,0-1 1 0 0,0 1-1 0 0,0-1 1 0 0,0 1 0 0 0,-1-1-1 0 0,1 0 1 0 0,0 1 0 0 0,0-1-1 0 0,0 0 1 0 0,0 0-1 0 0,-1 0 1 0 0,1 0 0 0 0,0 0-1 0 0,0 0 1 0 0,0 0 0 0 0,-1 0-1 0 0,1-1 1 0 0,0 1 0 0 0,0 0-1 0 0,0-1 1 0 0,0 1-1 0 0,0-1 1 0 0,0 1 0 0 0,0-1-1 0 0,0 0 1 0 0,0 1 0 0 0,0-1-1 0 0,0 0 1 0 0,0 0 0 0 0,0 1-1 0 0,0-1 1 0 0,1 0-1 0 0,-1 0 1 0 0,0 0 0 0 0,1 0-1 0 0,-1 0 1 0 0,0 0 0 0 0,1 0-1 0 0,0 0 1 0 0,-1-1-1 0 0,1 1 1 0 0,-1 0 0 0 0,1 0-1 0 0,0 0 1 0 0,0 0 0 0 0,0-1-1 0 0,0 1 1 0 0,0 0 0 0 0,0 0-1 0 0,0 0 1 0 0,0 0-1 0 0,0-1 1 0 0,1 1 53 0 0,1-22-4750 0 0,5 3-4227 0 0,-1 9-3239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1104 0 0,'0'0'1370'0'0,"0"0"-54"0"0,0 0 56 0 0,0 0 239 0 0,0 0 199 0 0,0 0 24 0 0,0 0-188 0 0,0 0-334 0 0,0 0-340 0 0,0 0-240 0 0,0 0-125 0 0,0 0-38 0 0,0 0 16 0 0,29 0 2523 0 0,109-10 1475 0 0,-114 7-5780 0 0,40 1 4529 0 0,-48 2-5661 0 0,-4 0-3777 0 0,-6 0-4066 0 0,-8 0 2113 0 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2785 0 0,'0'0'2824'0'0,"0"0"-510"0"0,0 0-250 0 0,0 0-55 0 0,0 0-14 0 0,0 0-85 0 0,0 0-214 0 0,0 0-276 0 0,0 0-290 0 0,0 0-249 0 0,0 0-191 0 0,0-2-134 0 0,0-8-73 0 0,0 7-54 0 0,21 4 1940 0 0,73 21-393 0 0,108-22-845 0 0,50-1-717 0 0,-250-3-645 0 0,-6-3-5776 0 0,-8 7 1352 0 0,2 0-2403 0 0,3 0-3995 0 0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6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13563 0 0,'0'0'2192'0'0,"0"0"-323"0"0,0 0-348 0 0,0 0-152 0 0,0 0-226 0 0,0 0-253 0 0,0 0-197 0 0,0 0-115 0 0,0 0 3 0 0,0 0 7 0 0,0 0-18 0 0,0 0-45 0 0,0 0-72 0 0,31 1-78 0 0,102 3-55 0 0,6-16 245 0 0,76-7-2266 0 0,-193 24-1334 0 0,-9 1-6102 0 0,-10-6-2537 0 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7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0 565 7034 0 0,'0'0'2433'0'0,"0"0"-224"0"0,0 0-206 0 0,0 0-87 0 0,0 0-186 0 0,0 0-307 0 0,0 0-321 0 0,0 0-262 0 0,0 0-205 0 0,0 0-135 0 0,0 0-38 0 0,0 0 15 0 0,0 0 36 0 0,7 2 40 0 0,206 24 2293 0 0,-61-25-5073 0 0,-98-1-436 0 0,-22-5-2059 0 0,-11-2-2658 0 0,-15 4 4039 0 0,3 0-3002 0 0</inkml:trace>
  <inkml:trace contextRef="#ctx0" brushRef="#br0" timeOffset="427.063">519 200 15595 0 0,'0'0'1179'0'0,"0"0"-220"0"0,0 0-189 0 0,0 0 10 0 0,0 0 25 0 0,0 0-53 0 0,0 0-73 0 0,0 0-83 0 0,0 0-94 0 0,0 0-74 0 0,0 0-60 0 0,-1 32-77 0 0,-1 101-46 0 0,14-44 109 0 0,-5-59-278 0 0,1 0 0 0 0,1 0 1 0 0,2 0-1 0 0,1-1 0 0 0,1-1 1 0 0,1 0-1 0 0,2-1 0 0 0,5 5-76 0 0,22-5 670 0 0,-13-71 230 0 0,104-275 154 0 0,-42 86-1254 0 0,-62 171-1756 0 0,-27 65-5100 0 0,-2 21-1039 0 0,-1-23 6762 0 0,0 7-7564 0 0</inkml:trace>
  <inkml:trace contextRef="#ctx0" brushRef="#br0" timeOffset="827.433">924 701 6281 0 0,'0'0'4036'0'0,"0"0"-2164"0"0,0 0-733 0 0,0 0 123 0 0,0 0 171 0 0,0 0-6 0 0,0 0-148 0 0,0 0-220 0 0,0 0-160 0 0,0 0-124 0 0,0 0-94 0 0,0 0-79 0 0,0 0-73 0 0,17 1-65 0 0,50 3-52 0 0,-65-4-369 0 0,1 0 0 0 0,-1 0 0 0 0,1 0 0 0 0,-1-1 0 0 0,1 1 0 0 0,-1-1 0 0 0,0 1-1 0 0,1-1 1 0 0,-1 0 0 0 0,0 0 0 0 0,1 0 0 0 0,-1 0 0 0 0,0 0 0 0 0,0-1-1 0 0,0 1 1 0 0,0-1 0 0 0,0 1 0 0 0,0-1 0 0 0,0 0 0 0 0,0 0 0 0 0,-1 0-1 0 0,1 1 1 0 0,-1-2-43 0 0,4-2 129 0 0,-2 1-90 0 0,0 0 0 0 0,0-1-1 0 0,0 1 1 0 0,0 0 0 0 0,-1-1-1 0 0,0 1 1 0 0,0-1 0 0 0,0 0-1 0 0,-1 0 1 0 0,1 0 0 0 0,-1 0-1 0 0,0 0 1 0 0,-1 0 0 0 0,1 0 0 0 0,-1 0-1 0 0,0 0 1 0 0,0 0 0 0 0,-1 0-1 0 0,0-4-38 0 0,-2 7-39 0 0,1-1 0 0 0,-1 1 0 0 0,0 1 0 0 0,1-1 1 0 0,-1 0-1 0 0,0 1 0 0 0,0-1 0 0 0,0 1 0 0 0,-1 0 0 0 0,1 0 0 0 0,0 0 0 0 0,0 1 0 0 0,0-1 0 0 0,-1 1 0 0 0,1-1 0 0 0,0 1 0 0 0,-1 0 0 0 0,1 1 1 0 0,0-1-1 0 0,-1 0 0 0 0,1 1 0 0 0,0 0 0 0 0,0 0 0 0 0,-1 0 0 0 0,1 0 0 0 0,0 0 39 0 0,-8 5-29 0 0,-1 0-1 0 0,1 1 1 0 0,0 0-1 0 0,1 1 1 0 0,0 0-1 0 0,0 1 1 0 0,1 0-1 0 0,0 0 1 0 0,0 1-1 0 0,1 0 1 0 0,0 0-1 0 0,1 1 1 0 0,0 0-1 0 0,1 1 1 0 0,0-1-1 0 0,1 1 1 0 0,1 0-1 0 0,-2 6 30 0 0,5-13 24 0 0,2 1 0 0 0,-1-1 0 0 0,0 0 0 0 0,1 0 0 0 0,0 0-1 0 0,0 0 1 0 0,1 0 0 0 0,-1 0 0 0 0,1 0 0 0 0,0 0 0 0 0,0-1 0 0 0,1 1 0 0 0,-1 0-1 0 0,1-1 1 0 0,0 0 0 0 0,0 0 0 0 0,1 0 0 0 0,-1 0 0 0 0,1 0 0 0 0,0-1 0 0 0,0 0-1 0 0,0 0 1 0 0,0 0 0 0 0,1 0 0 0 0,-1 0 0 0 0,1-1 0 0 0,-1 0 0 0 0,1 0 0 0 0,0 0-1 0 0,0-1 1 0 0,0 1 0 0 0,0-1 0 0 0,0 0 0 0 0,0-1 0 0 0,1 1 0 0 0,-1-1 0 0 0,0 0-1 0 0,0 0 1 0 0,0-1 0 0 0,1 0 0 0 0,3-1-24 0 0,88-12-535 0 0,-31-23-2553 0 0,-27 7-1726 0 0,14-11-8562 0 0,-40 31 9753 0 0</inkml:trace>
  <inkml:trace contextRef="#ctx0" brushRef="#br0" timeOffset="1070.428">1407 591 0 0 0,'0'0'3046'0'0,"0"0"-389"0"0,0 0-333 0 0,0 0-127 0 0,0 0-102 0 0,0 0-244 0 0,0 0-319 0 0,0 0-276 0 0,0 0-222 0 0,0 0-177 0 0,0 0-167 0 0,-16 33-182 0 0,-47 107-141 0 0,6-23 105 0 0,38-47-1763 0 0,19-70 484 0 0,0 0-195 0 0,-2-2-5726 0 0,-2-7 2755 0 0,3 6 1277 0 0,-1-1-1693 0 0</inkml:trace>
  <inkml:trace contextRef="#ctx0" brushRef="#br0" timeOffset="1262.452">1217 635 5153 0 0,'0'0'4700'0'0,"0"0"-1524"0"0,0 0-938 0 0,0 0-552 0 0,0 0-420 0 0,0 0-230 0 0,0 0-133 0 0,0 0-87 0 0,0 0-56 0 0,0 0-88 0 0,0 0-122 0 0,0 0-97 0 0,12 19-50 0 0,37 63-83 0 0,5-7 259 0 0,-46-64-729 0 0,1-1 0 0 0,0 0 0 0 0,0 0 1 0 0,1-1-1 0 0,1 0 0 0 0,0-1 0 0 0,0 0 1 0 0,0 0-1 0 0,1-1 0 0 0,0-1 0 0 0,1 0 1 0 0,-1-1-1 0 0,1 0 0 0 0,6 1 150 0 0,-4-5-2023 0 0,3 1-6005 0 0,-14-1-3175 0 0</inkml:trace>
  <inkml:trace contextRef="#ctx0" brushRef="#br0" timeOffset="3737.477">1594 1073 0 0 0,'0'0'460'0'0,"0"0"1198"0"0,0 0 390 0 0,0 0-75 0 0,0 0-182 0 0,0 0-218 0 0,0 0-158 0 0,0 0-97 0 0,0 0-118 0 0,15 2-96 0 0,47 7-86 0 0,5-28 1721 0 0,-30-1-1944 0 0,-2-2 0 0 0,0-1 0 0 0,-1-2 0 0 0,-2-1 0 0 0,-1-2 0 0 0,0-2-795 0 0,-10 12 251 0 0,13-17-70 0 0,-1 0 0 0 0,-2-3 0 0 0,-1 0 0 0 0,-2-2 0 0 0,-2-1 0 0 0,-1-1 0 0 0,-3-1 0 0 0,-1-1 0 0 0,-3-1 0 0 0,-1-1 0 0 0,-2-1-1 0 0,-2 0-180 0 0,-5 10-13 0 0,-1-1 0 0 0,-2-1 0 0 0,-1 1 0 0 0,-2 0 0 0 0,-3-17 13 0 0,2 51-23 0 0,-1 1 0 0 0,0 0 0 0 0,0 0 0 0 0,0-1 1 0 0,0 1-1 0 0,-1 0 0 0 0,1 0 0 0 0,-1-1 0 0 0,0 1 0 0 0,0 0 0 0 0,0 0 0 0 0,0 0 0 0 0,-1 0 0 0 0,1 0 0 0 0,-1 0 0 0 0,0 1 0 0 0,0-1 1 0 0,0 0-1 0 0,0 1 0 0 0,0-1 0 0 0,0 1 0 0 0,-1 0 0 0 0,1 0 0 0 0,-1 0 0 0 0,1 0 0 0 0,-1 0 0 0 0,0 1 0 0 0,0-1 0 0 0,0 1 1 0 0,0 0-1 0 0,0-1 0 0 0,0 1 0 0 0,0 1 0 0 0,-1-1 0 0 0,1 0 0 0 0,0 1 0 0 0,0 0 0 0 0,-1 0 0 0 0,1 0 0 0 0,0 0 0 0 0,0 0 0 0 0,-1 0 1 0 0,-2 2 22 0 0,-5 3-39 0 0,0 1 1 0 0,1 0 0 0 0,-1 0 0 0 0,1 2 0 0 0,1-1 0 0 0,-1 1 0 0 0,1 0-1 0 0,1 1 1 0 0,0 0 0 0 0,0 1 0 0 0,0-1 0 0 0,1 1 0 0 0,1 1 0 0 0,0-1-1 0 0,-2 6 39 0 0,-10 14 5 0 0,2 0-1 0 0,1 1 1 0 0,1 1-1 0 0,2 0 1 0 0,1 1-1 0 0,2 0 1 0 0,1 0-1 0 0,1 1 0 0 0,2 0 1 0 0,2 1-1 0 0,1-1 1 0 0,2 28-5 0 0,0-55 28 0 0,1 1 1 0 0,1-1-1 0 0,-1 1 1 0 0,1-1-1 0 0,0 1 0 0 0,1-1 1 0 0,0 0-1 0 0,0 0 1 0 0,0 0-1 0 0,1 0 1 0 0,0-1-1 0 0,1 0 1 0 0,-1 1-1 0 0,1-1 1 0 0,0-1-1 0 0,0 1 0 0 0,1-1 1 0 0,0 0-1 0 0,0 0 1 0 0,0-1-1 0 0,1 0 1 0 0,-1 0-1 0 0,1 0 1 0 0,0-1-1 0 0,0 0 0 0 0,0 0 1 0 0,0-1-1 0 0,1 0 1 0 0,-1 0-1 0 0,1 0 1 0 0,0-1-1 0 0,-1-1 1 0 0,8 1-29 0 0,-4-1 52 0 0,-1 0 1 0 0,0-1-1 0 0,0 0 1 0 0,0 0-1 0 0,-1-1 1 0 0,1 0-1 0 0,0-1 1 0 0,-1 0 0 0 0,1-1-1 0 0,2-1-52 0 0,7-5 59 0 0,1 0-1 0 0,-1-2 0 0 0,-1 0 1 0 0,0-1-1 0 0,-1-1 1 0 0,11-11-59 0 0,0 14-50 0 0,-18 34-38 0 0,-2 25 187 0 0,-8-44-88 0 0,0 0 0 0 0,-1 0 0 0 0,1 0 0 0 0,1 0 0 0 0,-1 0 0 0 0,1 0 0 0 0,-1 0 0 0 0,1 0 1 0 0,0 0-1 0 0,1 0 0 0 0,-1 0 0 0 0,1-1 0 0 0,-1 1 0 0 0,1 0 0 0 0,0-1 0 0 0,1 1 1 0 0,-1-1-1 0 0,0 0 0 0 0,1 0 0 0 0,0 0 0 0 0,0 0 0 0 0,0 0 0 0 0,0-1 0 0 0,0 1 1 0 0,0-1-1 0 0,1 0 0 0 0,-1 0 0 0 0,1 0 0 0 0,0 0 0 0 0,0-1 0 0 0,-1 1 0 0 0,1-1 0 0 0,0 0 1 0 0,2 0-12 0 0,5-1 59 0 0,0-2 1 0 0,0 1 0 0 0,0-1 0 0 0,0-1 0 0 0,0 0 0 0 0,0 0 0 0 0,0-1 0 0 0,-1-1 0 0 0,0 1 0 0 0,0-2 0 0 0,0 1 0 0 0,0-2-1 0 0,-1 1 1 0 0,0-1-60 0 0,9-5 59 0 0,20-12 10 0 0,104-51-10 0 0,-140 75-61 0 0,-1-1 1 0 0,1 1-1 0 0,0-1 0 0 0,0 1 1 0 0,0 0-1 0 0,-1-1 0 0 0,1 1 1 0 0,0 0-1 0 0,0 0 0 0 0,0 0 1 0 0,0 1-1 0 0,-1-1 0 0 0,1 0 1 0 0,0 1-1 0 0,0-1 0 0 0,-1 1 1 0 0,1-1-1 0 0,0 1 0 0 0,-1 0 1 0 0,1 0-1 0 0,0 0 0 0 0,-1 0 1 0 0,1 0-1 0 0,-1 0 0 0 0,0 0 1 0 0,1 0-1 0 0,-1 1 0 0 0,0-1 1 0 0,0 1-1 0 0,0-1 0 0 0,1 1 1 0 0,-2-1-1 0 0,1 1 0 0 0,0-1 1 0 0,0 1-1 0 0,0 0 0 0 0,-1 0 1 0 0,1-1-1 0 0,-1 1 0 0 0,0 0 1 0 0,1 0-1 0 0,-1-1 0 0 0,0 1 0 0 0,0 0 1 0 0,0 0-1 0 0,0 0 0 0 0,0 0 1 0 0,-1-1-1 0 0,1 1 0 0 0,0 0 1 0 0,-1 0 1 0 0,17 142-1215 0 0,-15-139-324 0 0,-1 2-4382 0 0,0-5 314 0 0,0-2-5733 0 0</inkml:trace>
  <inkml:trace contextRef="#ctx0" brushRef="#br0" timeOffset="5919.002">3229 933 0 0 0,'0'0'1624'0'0,"0"0"186"0"0,0 0 126 0 0,0 0-63 0 0,0 0-167 0 0,0 0-177 0 0,0 0-151 0 0,0 0-89 0 0,0 0-91 0 0,0 0-71 0 0,0 0-44 0 0,0-5-59 0 0,-1-38 1630 0 0,0 21-2039 0 0,0 0 1 0 0,2-1-1 0 0,0 1 0 0 0,2 0 0 0 0,0 0 1 0 0,1 1-1 0 0,1-1 0 0 0,2-1-615 0 0,1 5 71 0 0,2-1 0 0 0,0 2 0 0 0,0-1 0 0 0,2 1 0 0 0,0 1 0 0 0,1 0 0 0 0,0 1 0 0 0,2 1 0 0 0,0 0 0 0 0,0 0 0 0 0,1 2 0 0 0,1 0 0 0 0,12-7-71 0 0,-29 18-2 0 0,1 0 0 0 0,0 0 0 0 0,0 0 0 0 0,0 0 0 0 0,1 0 0 0 0,-1 0 0 0 0,0 0 0 0 0,0 1 0 0 0,0-1 0 0 0,1 0 0 0 0,-1 1-1 0 0,0-1 1 0 0,1 1 0 0 0,-1-1 0 0 0,0 1 0 0 0,1 0 0 0 0,-1-1 0 0 0,1 1 0 0 0,-1 0 0 0 0,1 0 0 0 0,-1 0 0 0 0,1 0 0 0 0,-1 0 0 0 0,0 0 0 0 0,1 1 0 0 0,-1-1-1 0 0,1 0 1 0 0,-1 1 0 0 0,0-1 0 0 0,1 1 0 0 0,-1-1 0 0 0,0 1 0 0 0,1 0 0 0 0,-1 0 0 0 0,0 0 0 0 0,0-1 0 0 0,0 1 0 0 0,0 0 0 0 0,0 0 0 0 0,0 0 0 0 0,0 1-1 0 0,0-1 1 0 0,0 0 0 0 0,0 0 0 0 0,-1 0 0 0 0,1 1 0 0 0,0-1 0 0 0,-1 0 0 0 0,1 1 0 0 0,-1-1 0 0 0,0 0 0 0 0,1 1 0 0 0,-1-1 0 0 0,0 1 0 0 0,0-1 0 0 0,0 1-1 0 0,0-1 1 0 0,0 0 0 0 0,0 1 0 0 0,0 0 2 0 0,-8 160 86 0 0,8-78-62 0 0,0-83-23 0 0,0 0 1 0 0,-1-1-1 0 0,1 1 1 0 0,0 0-1 0 0,0 0 1 0 0,0 0-1 0 0,0-1 1 0 0,0 1-1 0 0,0 0 1 0 0,0 0-1 0 0,0 0 1 0 0,0-1 0 0 0,0 1-1 0 0,0 0 1 0 0,0 0-1 0 0,1 0 1 0 0,-1-1-1 0 0,0 1 1 0 0,0 0-1 0 0,1 0 1 0 0,-1-1-1 0 0,1 1 1 0 0,-1 0 0 0 0,1-1-1 0 0,-1 1 1 0 0,1-1-1 0 0,-1 1 1 0 0,1 0-1 0 0,-1-1 1 0 0,1 1-1 0 0,0-1 1 0 0,-1 0-1 0 0,1 1 1 0 0,0-1-1 0 0,0 1 1 0 0,-1-1 0 0 0,1 0-1 0 0,0 0 1 0 0,0 1-1 0 0,-1-1 1 0 0,1 0-1 0 0,0 0 1 0 0,0 0-1 0 0,0 0 1 0 0,-1 0-1 0 0,1 0 1 0 0,0 0-1 0 0,0 0 1 0 0,0 0 0 0 0,-1 0-1 0 0,1-1 1 0 0,0 1-2 0 0,37-22 173 0 0,-36 20-174 0 0,85-83 107 0 0,68-69-126 0 0,-125 135-164 0 0,-30 45 104 0 0,-16 111 171 0 0,20-29 20 0 0,23-79-1329 0 0,-14-27-2764 0 0,1-2-4499 0 0,-10 0 6004 0 0,0 0-7703 0 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24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0 340 7682 0 0,'0'0'1923'0'0,"0"0"28"0"0,0 0-44 0 0,0 0-17 0 0,0 0-126 0 0,0 0-292 0 0,0 0-323 0 0,0 0-289 0 0,0 0-199 0 0,0 0-149 0 0,0 0-110 0 0,0 0-96 0 0,0 11 215 0 0,12 151 1855 0 0,-1 622-478 0 0,-10-261-1797 0 0,-4-416-59 0 0,1-96-3852 0 0,-2-22-8200 0 0,4 7 677 0 0</inkml:trace>
  <inkml:trace contextRef="#ctx0" brushRef="#br0" timeOffset="2376.465">216 1691 2272 0 0,'0'0'1629'0'0,"0"0"-374"0"0,0 0-211 0 0,0 0 74 0 0,0 0 103 0 0,0 0-9 0 0,0 0-179 0 0,0 0-248 0 0,0 0-222 0 0,0 0-120 0 0,0 0-109 0 0,-7 20-74 0 0,-21 62-26 0 0,13 5 462 0 0,4-18-74 0 0,10-48-510 0 0,-2 0 0 0 0,-1 0 0 0 0,-1 0 0 0 0,0 0 0 0 0,-2-1 0 0 0,-5 13-112 0 0,0-24 3144 0 0,13-41-874 0 0,0 28-2650 0 0,60-182 1820 0 0,8-2-377 0 0,-53 240-1044 0 0,15 135 66 0 0,-16-128-65 0 0,13-85 616 0 0,86-194-185 0 0,-88 169-368 0 0,-14 65-222 0 0,-4 12 217 0 0,-1 1-1 0 0,-2-1 0 0 0,-1 1 1 0 0,-1 1-1 0 0,-1-1 1 0 0,-1 19-78 0 0,3 36 82 0 0,5-42-1245 0 0,0-33-4377 0 0,6-4-7105 0 0,-13-3 7361 0 0</inkml:trace>
  <inkml:trace contextRef="#ctx0" brushRef="#br0" timeOffset="2676.093">705 1945 3321 0 0,'0'0'2896'0'0,"0"0"-665"0"0,0 0-401 0 0,0 0-157 0 0,0 0-133 0 0,0 0-198 0 0,0 0-272 0 0,0 0-216 0 0,0 0-138 0 0,0 0-64 0 0,0 0-6 0 0,0 0-13 0 0,0 0-45 0 0,-5 30-54 0 0,-14 88-10 0 0,19-117-508 0 0,-1 0 1 0 0,1-1-1 0 0,-1 1 0 0 0,1 0 1 0 0,-1 0-1 0 0,1-1 0 0 0,-1 1 1 0 0,1 0-1 0 0,-1 0 0 0 0,1 0 1 0 0,0 0-1 0 0,0 0 0 0 0,-1-1 1 0 0,1 1-1 0 0,0 0 1 0 0,0 0-1 0 0,0 0 0 0 0,0 0 1 0 0,0 0-1 0 0,0 0 0 0 0,0 0 1 0 0,1 0-1 0 0,-1 0 0 0 0,0 0 1 0 0,0-1-1 0 0,1 1 1 0 0,-1 0-1 0 0,0 0 0 0 0,1 0 1 0 0,-1 0-1 0 0,1-1 0 0 0,-1 1 1 0 0,1 0-1 0 0,-1-1 0 0 0,1 1 1 0 0,0 0-1 0 0,-1-1 0 0 0,1 1 1 0 0,0 0-1 0 0,0-1 1 0 0,-1 1-1 0 0,1-1 0 0 0,0 0 1 0 0,0 1-1 0 0,0-1 0 0 0,0 0 1 0 0,-1 1-1 0 0,1-1 0 0 0,0 0 1 0 0,0 0-1 0 0,0 0 0 0 0,0 1 1 0 0,0-1-1 0 0,0 0 1 0 0,0-1-1 0 0,0 1-16 0 0,4 0 165 0 0,2 0-41 0 0,1 0-1 0 0,-1-1 1 0 0,1 0 0 0 0,0 0-1 0 0,-1 0 1 0 0,1-1-1 0 0,-1-1 1 0 0,0 1-1 0 0,0-1 1 0 0,0 0-1 0 0,0 0 1 0 0,0-1-1 0 0,-1 0 1 0 0,1-1 0 0 0,-1 1-1 0 0,0-1 1 0 0,-1 0-1 0 0,1 0 1 0 0,-1-1-1 0 0,0 0 1 0 0,0 0-1 0 0,-1 0 1 0 0,1 0-1 0 0,-2-1 1 0 0,1 0-1 0 0,-1 0 1 0 0,0 0 0 0 0,0 0-1 0 0,0 0 1 0 0,-1 0-1 0 0,-1-1 1 0 0,1 1-1 0 0,-1-1-123 0 0,-1 5-34 0 0,0 1 0 0 0,0-1 0 0 0,-1 1 0 0 0,1-1 0 0 0,-1 1 1 0 0,1-1-1 0 0,-1 1 0 0 0,0-1 0 0 0,0 1 0 0 0,0 0 0 0 0,0 0 0 0 0,0-1 0 0 0,-1 1 0 0 0,1 0 0 0 0,-1 0 0 0 0,1 0 0 0 0,-1 0 0 0 0,0 0 0 0 0,0 1 0 0 0,0-1 0 0 0,0 0 0 0 0,0 1 0 0 0,0 0 0 0 0,0-1 0 0 0,0 1 0 0 0,-1 0 0 0 0,1 0 0 0 0,0 0 1 0 0,-1 0-1 0 0,1 1 0 0 0,-1-1 0 0 0,1 1 0 0 0,-1-1 0 0 0,1 1 0 0 0,-1 0 0 0 0,1 0 0 0 0,-1 0 0 0 0,1 0 0 0 0,-2 1 34 0 0,-51 8-3877 0 0,22 10-6778 0 0,25-14 303 0 0</inkml:trace>
  <inkml:trace contextRef="#ctx0" brushRef="#br0" timeOffset="6554.998">256 60 0 0 0,'0'0'1276'0'0,"0"0"99"0"0,0 0 128 0 0,0 0 162 0 0,0 0 43 0 0,0 0-153 0 0,0 0-313 0 0,0 0-352 0 0,0 0-273 0 0,0 0-205 0 0,0 0-96 0 0,0 13 827 0 0,-18 107 1740 0 0,12-78-2525 0 0,-2 0-1 0 0,-1 0 1 0 0,-2-1 0 0 0,-13 32-358 0 0,1-12 288 0 0,23-60-211 0 0,0-1 53 0 0,0 0 64 0 0,0 0 84 0 0,0 0 103 0 0,0 0 98 0 0,0-12 1008 0 0,39-128-627 0 0,-23 90-772 0 0,-6 16-27 0 0,1 0 0 0 0,2 0 0 0 0,2 1 0 0 0,0 1 1 0 0,7-7-62 0 0,0 86-65 0 0,-10 144 467 0 0,4-143-339 0 0,17-71 794 0 0,68-171-422 0 0,-44 102-466 0 0,-48 78 83 0 0,-6 18-680 0 0,-3 6 612 0 0,5 226 727 0 0,4-123-300 0 0,-9-112-378 0 0,0-1 14 0 0,0 0 10 0 0,0 0 12 0 0,0 0 5 0 0,0 0 10 0 0,0 0 22 0 0,0 0 4 0 0,0 0-14 0 0,0 0-15 0 0,0 0-9 0 0,0 0-5 0 0,0 0 6 0 0,0 0 6 0 0,0 0-26 0 0,0 0-17 0 0,0 0-26 0 0,1-17-3163 0 0,0 11-1701 0 0,1 2-4106 0 0,-2 1 5 0 0</inkml:trace>
  <inkml:trace contextRef="#ctx0" brushRef="#br0" timeOffset="8340.271">711 281 0 0 0,'0'0'1087'0'0,"0"0"-98"0"0,0 0-135 0 0,0 0-49 0 0,0 0 32 0 0,0 0 55 0 0,0 0 41 0 0,0 0 18 0 0,-3 8-24 0 0,1-2-785 0 0,-3 8 376 0 0,-1 0 0 0 0,2 0 0 0 0,0 0-1 0 0,1 1 1 0 0,1-1 0 0 0,0 1 0 0 0,0 0-1 0 0,2 0 1 0 0,0 0 0 0 0,1 2-518 0 0,1-14 173 0 0,0-1-1 0 0,0 1 1 0 0,1-1 0 0 0,-1 0 0 0 0,1 0 0 0 0,0 0-1 0 0,0 0 1 0 0,0 0 0 0 0,0-1 0 0 0,0 1-1 0 0,0-1 1 0 0,0 0 0 0 0,0 0 0 0 0,0 0-1 0 0,1 0 1 0 0,-1-1 0 0 0,0 1 0 0 0,0-1 0 0 0,1 0-1 0 0,-1 0 1 0 0,1 0 0 0 0,-1 0 0 0 0,0-1-1 0 0,0 1 1 0 0,1-1 0 0 0,-1 0 0 0 0,0 0 0 0 0,0 0-1 0 0,1-1-172 0 0,4-1 177 0 0,1-1-1 0 0,-2 0 1 0 0,1-1-1 0 0,0 0 0 0 0,-1 0 1 0 0,0 0-1 0 0,0-1 1 0 0,0 0-1 0 0,-1-1 0 0 0,0 1 1 0 0,0-1-1 0 0,-1 0 1 0 0,0-1-1 0 0,3-5-176 0 0,-7 11-3 0 0,0 0-1 0 0,0 0 1 0 0,0 0-1 0 0,0 0 1 0 0,-1 0-1 0 0,1 0 1 0 0,-1 0-1 0 0,0 0 1 0 0,1 0-1 0 0,-1 0 1 0 0,0 0-1 0 0,0 0 1 0 0,0 0-1 0 0,-1-1 1 0 0,1 1 0 0 0,0 0-1 0 0,-1 0 1 0 0,0 0-1 0 0,1 0 1 0 0,-1 0-1 0 0,0 0 1 0 0,0 0-1 0 0,0 1 1 0 0,0-1-1 0 0,0 0 1 0 0,0 0-1 0 0,-1 1 1 0 0,1-1-1 0 0,-1 1 1 0 0,1-1-1 0 0,-1 1 1 0 0,1-1-1 0 0,-1 1 1 0 0,0 0-1 0 0,0 0 1 0 0,0 0 0 0 0,1 0-1 0 0,-1 0 1 0 0,0 0-1 0 0,0 1 1 0 0,0-1-1 0 0,0 1 1 0 0,-1-1-1 0 0,-1 1 4 0 0,-96 2-6808 0 0,63 13-1670 0 0,27-8 2842 0 0</inkml:trace>
  <inkml:trace contextRef="#ctx0" brushRef="#br0" timeOffset="18547.97">1346 1 0 0 0,'0'0'1030'0'0,"0"0"447"0"0,0 0-7 0 0,0 0-211 0 0,0 0-178 0 0,0 0-138 0 0,0 0-143 0 0,0 0-71 0 0,0 0-111 0 0,-10 0 4535 0 0,-69 89-1050 0 0,-165 283-1900 0 0,211-324-2136 0 0,-84 94 75 0 0,108-133-570 0 0,11-6-6999 0 0,15-13-4966 0 0,-13 9 11566 0 0</inkml:trace>
  <inkml:trace contextRef="#ctx0" brushRef="#br0" timeOffset="19075.576">1333 292 0 0 0,'0'0'943'0'0,"0"0"469"0"0,0 0 120 0 0,0 0 110 0 0,0 0 117 0 0,0 0-18 0 0,0 0-201 0 0,0 0-277 0 0,0 0-251 0 0,0 0-170 0 0,0 0-57 0 0,0 0-19 0 0,-13 19 2126 0 0,-107 172 1516 0 0,106-125-3703 0 0,15-64-659 0 0,1 0-1 0 0,0 0 1 0 0,0-1 0 0 0,0 1-1 0 0,-1-1 1 0 0,1 1-1 0 0,1-1 1 0 0,-1 0 0 0 0,0 0-1 0 0,0 0 1 0 0,0 0-1 0 0,1 0 1 0 0,-1 0 0 0 0,0-1-1 0 0,1 1 1 0 0,-1-1-1 0 0,0 1 1 0 0,1-1 0 0 0,-1 0-1 0 0,1 0 1 0 0,-1 0-1 0 0,1 0 1 0 0,-1-1 0 0 0,0 1-1 0 0,2-1-45 0 0,0 1 63 0 0,125-38 511 0 0,-51-2-2336 0 0,-70 24-5100 0 0,-3-3-3697 0 0,-4 14 6241 0 0,-1 1 2800 0 0</inkml:trace>
  <inkml:trace contextRef="#ctx0" brushRef="#br0" timeOffset="19392.027">1545 263 0 0 0,'0'0'523'0'0,"0"0"862"0"0,0 0 180 0 0,0 0 40 0 0,0 0 97 0 0,0 0 26 0 0,0 0-30 0 0,0 0-80 0 0,0 0-139 0 0,0 0-132 0 0,0 0-148 0 0,0 0-148 0 0,0 0-103 0 0,-12 15-77 0 0,-38 50-72 0 0,-9 50 2524 0 0,50-90-2876 0 0,-69 216 1029 0 0,71-216-1445 0 0,-39 114-2860 0 0,45-134 2102 0 0,1 3-8343 0 0,0-6 4000 0 0,0-2-2029 0 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53.5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3879 645 0 0 0,'-209'-131'329'0'0,"160"103"-49"0"0,0 2 0 0 0,-2 3-1 0 0,0 1 1 0 0,-1 3 0 0 0,-2 2-1 0 0,1 2 1 0 0,-20-1-280 0 0,-94-13 591 0 0,0 7 0 0 0,-2 8 1 0 0,0 7-1 0 0,-144 13-591 0 0,104 6 1516 0 0,1 8-1 0 0,1 10 1 0 0,-95 29-1516 0 0,235-45 214 0 0,0 3 0 0 0,2 2-1 0 0,0 3 1 0 0,1 3 0 0 0,2 3-1 0 0,1 2 1 0 0,1 4-1 0 0,2 1 1 0 0,1 4 0 0 0,2 1-1 0 0,2 3 1 0 0,2 2 0 0 0,1 3-1 0 0,3 2 1 0 0,1 3-214 0 0,23-23 26 0 0,1 1-1 0 0,2 1 1 0 0,1 1-1 0 0,1 1 1 0 0,2 1-1 0 0,1 0 1 0 0,2 1-1 0 0,1 0 1 0 0,3 1 0 0 0,0 0-1 0 0,3 1 1 0 0,-1 15-26 0 0,5-23 23 0 0,2 1 0 0 0,1 0 0 0 0,1-1 0 0 0,2 1 0 0 0,1-1 1 0 0,1 0-1 0 0,2 0 0 0 0,1-1 0 0 0,1 0 0 0 0,2 0 0 0 0,8 14-23 0 0,4-3 148 0 0,1-2 0 0 0,2-1 0 0 0,1-1 0 0 0,2-1 0 0 0,1-2 0 0 0,2-1 0 0 0,1-1 0 0 0,2-2-1 0 0,1-2 1 0 0,1-1 0 0 0,1-2 0 0 0,1-2 0 0 0,0-1 0 0 0,2-2 0 0 0,1-2 0 0 0,0-2-1 0 0,1-2 1 0 0,7 0-148 0 0,106 17 464 0 0,1-7-1 0 0,1-6 1 0 0,0-7 0 0 0,1-8-1 0 0,121-14-463 0 0,48-12 304 0 0,-2-13 0 0 0,20-19-304 0 0,-204 28 42 0 0,-2-5 0 0 0,-1-7-1 0 0,34-19-41 0 0,-107 33 17 0 0,0-3 0 0 0,-2-3-1 0 0,-2-3 1 0 0,-1-3-1 0 0,-2-2 1 0 0,-1-3 0 0 0,24-25-17 0 0,-59 48-9 0 0,0-2 1 0 0,-1 0-1 0 0,-1-2 1 0 0,-2 0-1 0 0,0-1 0 0 0,-1-2 1 0 0,-2 0-1 0 0,-1 0 1 0 0,-1-2-1 0 0,-1 0 1 0 0,-2 0-1 0 0,-1-1 1 0 0,-1-1-1 0 0,-1 0 1 0 0,-2 0-1 0 0,-2-1 1 0 0,0 1-1 0 0,-2-1 1 0 0,-2 0-1 0 0,-2-27 9 0 0,-6 31-50 0 0,-2-1 0 0 0,-2 2 1 0 0,0-1-1 0 0,-2 1 0 0 0,-1 1 0 0 0,-1 1 1 0 0,-1 0-1 0 0,-1 1 0 0 0,-1 0 0 0 0,-1 2 1 0 0,-1 0-1 0 0,-2 1 0 0 0,0 1 0 0 0,0 1 1 0 0,-2 1-1 0 0,-15-8 50 0 0,-29-15-109 0 0,-1 2-1 0 0,-2 4 1 0 0,-2 2 0 0 0,-1 4 0 0 0,-1 4 0 0 0,-1 2-1 0 0,-2 4 1 0 0,1 3 0 0 0,-7 3 109 0 0,-162-18-91 0 0,-2 11 1 0 0,-1 11-1 0 0,1 10 1 0 0,-1 12-1 0 0,2 10 1 0 0,1 11-1 0 0,-61 24 91 0 0,171-31 5 0 0,2 7 0 0 0,1 6 0 0 0,-72 33-5 0 0,136-43-5 0 0,2 2 0 0 0,0 3 0 0 0,3 3-1 0 0,1 3 1 0 0,2 2 0 0 0,2 3 0 0 0,-21 23 5 0 0,55-45-1 0 0,1 1 0 0 0,2 1 0 0 0,0 0-1 0 0,2 2 1 0 0,0 1 0 0 0,3 0 0 0 0,0 1 0 0 0,-7 19 1 0 0,18-33 5 0 0,0 1 1 0 0,0-1-1 0 0,2 1 1 0 0,0 0 0 0 0,1 0-1 0 0,1 0 1 0 0,0 0-1 0 0,1 1 1 0 0,1-1-1 0 0,1 0 1 0 0,0 1 0 0 0,2-1-1 0 0,0 0 1 0 0,0 0-1 0 0,2-1 1 0 0,0 1-1 0 0,7 14-5 0 0,11 9 94 0 0,2-1-1 0 0,2-1 0 0 0,1-1 0 0 0,2-2 0 0 0,1-1 0 0 0,2-1 0 0 0,1-2 0 0 0,1-1 0 0 0,2-2 0 0 0,1-2 0 0 0,1-1 1 0 0,1-2-1 0 0,1-2 0 0 0,1-1 0 0 0,43 13-93 0 0,1-2 272 0 0,0-4 0 0 0,2-4 0 0 0,1-4 0 0 0,0-4 0 0 0,1-3 0 0 0,1-5 0 0 0,28-3-272 0 0,109-7 781 0 0,-1-11 0 0 0,72-19-781 0 0,144-32 459 0 0,-213 19-134 0 0,191-64-325 0 0,-357 93 5 0 0,-1-4 0 0 0,-1-2 0 0 0,0-3 0 0 0,-2-2 1 0 0,-2-3-1 0 0,-1-3 0 0 0,-1-2 0 0 0,-2-2 0 0 0,-1-3 0 0 0,-3-2 0 0 0,-1-2 0 0 0,-2-3-5 0 0,-27 21-53 0 0,-2 0 0 0 0,0-1-1 0 0,-2-1 1 0 0,-1-1 0 0 0,-2 0 0 0 0,0-1-1 0 0,-3 0 1 0 0,0-1 0 0 0,-2 0-1 0 0,-1-1 1 0 0,-2 1 0 0 0,-1-1-1 0 0,-2-1 1 0 0,-1 1 0 0 0,-1 0 0 0 0,-2 0-1 0 0,-2 0 1 0 0,0 0 0 0 0,-3 1-1 0 0,0-1 1 0 0,-2 1 0 0 0,-2 1-1 0 0,-1 0 1 0 0,-1 0 0 0 0,-1 2 0 0 0,-2-1-1 0 0,-1 2 1 0 0,-1 0 0 0 0,-5-3 53 0 0,-13-15-133 0 0,-2 1 1 0 0,-2 2-1 0 0,-2 2 0 0 0,-2 2 1 0 0,-2 2-1 0 0,-1 1 1 0 0,-1 3-1 0 0,-2 2 1 0 0,-43-19 132 0 0,8 10-135 0 0,-1 4 0 0 0,-2 3 0 0 0,-1 5 0 0 0,-1 3 1 0 0,-78-10 134 0 0,19 15-121 0 0,-1 7 0 0 0,0 6-1 0 0,0 7 1 0 0,0 7 0 0 0,1 5 0 0 0,0 8 0 0 0,1 6 0 0 0,2 6 0 0 0,-137 50 121 0 0,194-53-78 0 0,1 4 1 0 0,2 3-1 0 0,2 5 0 0 0,-76 48 78 0 0,119-62-81 0 0,2 1 0 0 0,1 2-1 0 0,1 1 1 0 0,1 2 0 0 0,2 2 0 0 0,2 1 0 0 0,1 1 0 0 0,2 2-1 0 0,1 1 1 0 0,-8 19 81 0 0,15-20-376 0 0,2 2-1 0 0,2-1 1 0 0,2 2 0 0 0,1 0-1 0 0,3 1 1 0 0,1 0 0 0 0,2 1-1 0 0,2-1 1 0 0,2 2-1 0 0,2-1 377 0 0,2-6-766 0 0,1 0 0 0 0,2-1-1 0 0,1 1 1 0 0,3-1 0 0 0,0 0-1 0 0,3-1 1 0 0,1 0 0 0 0,2 0 0 0 0,1-1-1 0 0,1-1 1 0 0,19 29 766 0 0,-1-14-595 0 0,3-1 0 0 0,1-2 0 0 0,3-1 0 0 0,1-2 0 0 0,2-2 0 0 0,2-2 0 0 0,14 7 595 0 0,23 15 0 0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5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1 193 4065 0 0,'0'0'2723'0'0,"0"0"-1356"0"0,0 0-375 0 0,0 0 235 0 0,0 0 312 0 0,0 0 120 0 0,0 0-150 0 0,0 0-281 0 0,0 0-256 0 0,0 0-125 0 0,0 0-48 0 0,9 0-68 0 0,196 7 3683 0 0,-153 1-4207 0 0,0-3 0 0 0,0-1 0 0 0,1-3 0 0 0,28-5-207 0 0,1-8 370 0 0,-15 2-2809 0 0,-23 7-7247 0 0,-42 6 766 0 0,-2-2 4695 0 0</inkml:trace>
  <inkml:trace contextRef="#ctx0" brushRef="#br0" timeOffset="342.01">52 403 5433 0 0,'0'0'2375'0'0,"0"0"-557"0"0,0 0-263 0 0,0 0 81 0 0,0 0 42 0 0,0 0-207 0 0,0 0-279 0 0,0 0-298 0 0,0 0-234 0 0,0 0-129 0 0,0 0-58 0 0,0 0-3 0 0,2 5 36 0 0,-1-3-406 0 0,1 0-1 0 0,-1 1 0 0 0,0-1 0 0 0,1 0 0 0 0,0 0 0 0 0,-1 0 1 0 0,1 0-1 0 0,0 0 0 0 0,0 0 0 0 0,0-1 0 0 0,0 1 0 0 0,0-1 1 0 0,1 1-1 0 0,-1-1 0 0 0,0 0 0 0 0,1 0 0 0 0,-1 0 0 0 0,1 0 1 0 0,-1 0-1 0 0,1 0 0 0 0,-1-1 0 0 0,1 1 0 0 0,0-1 0 0 0,-1 0 1 0 0,1 0-1 0 0,0 0 0 0 0,-1 0 0 0 0,1 0-99 0 0,179 0 1894 0 0,39-26-2625 0 0,-181 17-2505 0 0,-28 3-1427 0 0,1-1-4756 0 0,-10 4 2105 0 0</inkml:trace>
  <inkml:trace contextRef="#ctx0" brushRef="#br0" timeOffset="877.128">334 5 10346 0 0,'0'0'1118'0'0,"0"0"45"0"0,0 0 133 0 0,0 0 151 0 0,0 0-5 0 0,0 0-178 0 0,0 0-268 0 0,0 0-246 0 0,0 0-157 0 0,0 0-128 0 0,0 0-111 0 0,0 0-78 0 0,0 0-76 0 0,-4 0-35 0 0,-8-5 40 0 0,23 11 469 0 0,134 63 1204 0 0,-111-49-1800 0 0,-1 0 0 0 0,-1 3 0 0 0,-1 0-1 0 0,-2 2 1 0 0,3 4-78 0 0,-28-26 8 0 0,-1 1 0 0 0,1 0 0 0 0,-1 0 0 0 0,1 0-1 0 0,-1 0 1 0 0,0 0 0 0 0,-1 1 0 0 0,1-1-1 0 0,-1 1 1 0 0,0 0 0 0 0,0 0 0 0 0,0 0 0 0 0,-1 0-1 0 0,1 0 1 0 0,-1 0 0 0 0,-1 0 0 0 0,1 0 0 0 0,-1 0-1 0 0,0 5-7 0 0,-39 38 358 0 0,-69 84 95 0 0,-83 85 354 0 0,151-172-883 0 0,31-25-327 0 0,8-11-5001 0 0,2-9-323 0 0,2 2 2677 0 0,-2-1-4 0 0,0 0-6019 0 0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5625 0 0,'0'0'2249'0'0,"0"0"-104"0"0,0 0-60 0 0,0 0-78 0 0,0 0-181 0 0,0 0-310 0 0,0 0-293 0 0,0 0-285 0 0,0 0-258 0 0,0 0-159 0 0,0 0-121 0 0,0 0-80 0 0,4 19 1257 0 0,15-11-1194 0 0,1-2 0 0 0,0 0 0 0 0,0-1 1 0 0,0 0-1 0 0,1-2 0 0 0,-1-1 0 0 0,1 0 1 0 0,0-1-1 0 0,-1-2 0 0 0,1 0 0 0 0,1-1-383 0 0,34 1 224 0 0,26-11-70 0 0,-79 11 838 0 0,8-3-4886 0 0,-18 3-4196 0 0,-6 7-1984 0 0,7-1 3435 0 0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10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14211 0 0,'0'0'1171'0'0,"0"0"-144"0"0,0 0 148 0 0,0 0 206 0 0,0 0-20 0 0,0 0-197 0 0,0 0-211 0 0,0 0-195 0 0,31 1-166 0 0,97 1-126 0 0,41-11 450 0 0,-85 1-1894 0 0,-54 6-1467 0 0,-11 2-1284 0 0,-1-2-4176 0 0,-8 2-2213 0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8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274 140 0 0 0,'145'-85'0'0'0,"-105"67"91"0"0,-32 14 2085 0 0,7 0 7561 0 0,-15 4-8544 0 0,-4 4 6815 0 0,-18 15-7588 0 0,-127 147 17 0 0,-28 13 133 0 0,53-57 128 0 0,124-121-694 0 0,-1 0-1 0 0,0 0 1 0 0,1 0-1 0 0,-1 0 0 0 0,1 0 1 0 0,0 0-1 0 0,-1 0 1 0 0,1 1-1 0 0,0-1 0 0 0,-1 0 1 0 0,1 0-1 0 0,0 0 1 0 0,0 1-1 0 0,0-1 0 0 0,0 0 1 0 0,0 0-1 0 0,0 0 0 0 0,0 1 1 0 0,1-1-1 0 0,-1 0 1 0 0,0 0-1 0 0,1 0 0 0 0,-1 0 1 0 0,1 0-1 0 0,-1 0 1 0 0,1 0-1 0 0,0 0 0 0 0,-1 0 1 0 0,1 0-1 0 0,0 0 1 0 0,0 0-1 0 0,-1 0 0 0 0,1 0 1 0 0,0 0-1 0 0,0-1 1 0 0,0 1-1 0 0,0 0 0 0 0,0-1 1 0 0,0 1-1 0 0,0-1 1 0 0,0 1-1 0 0,1-1-3 0 0,52 18 166 0 0,-45-15-145 0 0,365 70 554 0 0,-325-51-509 0 0,-49-22-26 0 0,0 0 43 0 0,0 0 60 0 0,0 0 65 0 0,0 0 82 0 0,0 0 36 0 0,0 0 4 0 0,-2-22 601 0 0,-57-158-172 0 0,45 134-690 0 0,-2 0-1 0 0,-1 2 1 0 0,-3-1-1 0 0,-2 2 0 0 0,-1 1 1 0 0,-20-27-69 0 0,-22-12-273 0 0,65 81 94 0 0,0 0-95 0 0,0 0-163 0 0,0 0-203 0 0,0 0-208 0 0,24 18-4741 0 0,6 4 939 0 0,-5-4-2962 0 0,-14-10 292 0 0</inkml:trace>
  <inkml:trace contextRef="#ctx0" brushRef="#br0" timeOffset="434.435">718 195 12891 0 0,'0'0'1480'0'0,"0"0"-12"0"0,0 0-37 0 0,0 0 32 0 0,0 0-14 0 0,0 0-164 0 0,0 0-239 0 0,0 0-262 0 0,0 0-260 0 0,0 0-221 0 0,0 0-130 0 0,-3-3-111 0 0,3 4-63 0 0,0-1 0 0 0,0 0 0 0 0,0 1 0 0 0,0-1 0 0 0,0 0 0 0 0,0 1 0 0 0,0-1 0 0 0,0 0 0 0 0,0 1 0 0 0,0-1 0 0 0,0 0 0 0 0,0 1 0 0 0,0-1 0 0 0,-1 0 0 0 0,1 1 0 0 0,0-1 0 0 0,0 0 0 0 0,0 0 0 0 0,0 1 0 0 0,-1-1 0 0 0,1 0 0 0 0,0 0 0 0 0,0 1 1 0 0,-1-1-1 0 0,1 0 0 0 0,0 0 0 0 0,0 0 0 0 0,-1 1 0 0 0,1-1 0 0 0,0 0 0 0 0,-1 0 0 0 0,1 0 0 0 0,0 0 0 0 0,-1 0 0 0 0,1 0 0 0 0,0 0 0 0 0,-1 0 0 0 0,1 1 0 0 0,0-1 0 0 0,-1 0 0 0 0,1-1 0 0 0,0 1 0 0 0,-1 0 0 0 0,1 0 0 0 0,0 0 0 0 0,0 0 0 0 0,-1 0 1 0 0,1 0-1 0 0,0 0 0 0 0,-1 0 0 0 0,1 0 0 0 0,0-1 0 0 0,-1 1 0 0 0,1 0 0 0 0,0 0 0 0 0,0 0 0 0 0,-1-1 0 0 0,1 1 0 0 0,0 0 0 0 0,0 0 0 0 0,0-1 0 0 0,-1 1 0 0 0,1 0 0 0 0,0 0 0 0 0,0-1 0 0 0,0 1 0 0 0,0 0 0 0 0,-1-1 1 0 0,8 38 10 0 0,58 289 144 0 0,-65-326-152 0 0,1 7 14 0 0,0 0 1 0 0,1 0-1 0 0,0 0 0 0 0,0-1 0 0 0,0 1 1 0 0,1-1-1 0 0,0 1 0 0 0,0-1 1 0 0,1 0-1 0 0,0 0 0 0 0,0 0 1 0 0,4 4-17 0 0,9-33 2260 0 0,110-318-820 0 0,-49 125-1222 0 0,-49 149-552 0 0,-29 73-5074 0 0,1 10 2716 0 0,0-1-1670 0 0,-1-1-2032 0 0,0-3-2989 0 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1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43 659 72 0 0,'0'0'1447'0'0,"0"0"201"0"0,0 0 270 0 0,0 0 248 0 0,0 0 133 0 0,0 0-61 0 0,0 0-227 0 0,0 0-337 0 0,0 0-338 0 0,0 0-264 0 0,0 0-194 0 0,-7 0-99 0 0,-22 0-67 0 0,22 0-63 0 0,7 0-61 0 0,0 0-84 0 0,15 4 950 0 0,145 28 1489 0 0,-5-24-2271 0 0,-122-8-3948 0 0,0 0-3566 0 0,-28 1 694 0 0,-3 2-4646 0 0</inkml:trace>
  <inkml:trace contextRef="#ctx0" brushRef="#br0" timeOffset="523.925">503 346 10994 0 0,'0'0'1618'0'0,"0"0"-139"0"0,0 0-236 0 0,0 0-147 0 0,0 0-108 0 0,0 0-171 0 0,0 0-157 0 0,0 0-112 0 0,0 0-23 0 0,0 0 13 0 0,0 0-13 0 0,0 0-38 0 0,0 0-68 0 0,10 26-35 0 0,34 82-29 0 0,-22-43-2 0 0,-2 1 0 0 0,-3 0 0 0 0,1 23-353 0 0,11 43 118 0 0,-9-44-86 0 0,-20-88 60 0 0,0-1 0 0 0,1 1 0 0 0,-1 0 0 0 0,0 0 0 0 0,0 0-1 0 0,1 0 1 0 0,-1-1 0 0 0,0 1 0 0 0,0 0 0 0 0,1 0 0 0 0,-1 0 0 0 0,0 0 0 0 0,0 0 0 0 0,1 0-1 0 0,-1 0 1 0 0,0 0 0 0 0,1 0 0 0 0,-1 0 0 0 0,0 0 0 0 0,0 0 0 0 0,1 0 0 0 0,-1 0 0 0 0,0 0 0 0 0,1 0-1 0 0,-1 0 1 0 0,0 0 0 0 0,0 0 0 0 0,1 0-92 0 0,0-13-72 0 0,9-50 274 0 0,3 0 0 0 0,2 1 0 0 0,4 1 0 0 0,8-16-202 0 0,117-233-102 0 0,-140 300 1010 0 0,-1 1-3882 0 0,-6 17-5494 0 0,0 3 2811 0 0,-1 0-5012 0 0</inkml:trace>
  <inkml:trace contextRef="#ctx0" brushRef="#br0" timeOffset="935.582">970 843 8642 0 0,'0'0'1855'0'0,"0"0"-45"0"0,0 0 69 0 0,0 0-47 0 0,0 0-182 0 0,0 0-229 0 0,0 0-210 0 0,0 0-189 0 0,0 0-175 0 0,0 0-188 0 0,0 0-123 0 0,0 0-102 0 0,28-8-76 0 0,84-26-25 0 0,-70 6 149 0 0,-38 21-342 0 0,-1 5-107 0 0,-1-1 0 0 0,0 0 1 0 0,1 0-1 0 0,-1 0 1 0 0,0 0-1 0 0,-1 0 0 0 0,1-1 1 0 0,-1 1-1 0 0,1 0 1 0 0,-1-1-1 0 0,0 1 0 0 0,0-1 1 0 0,0 0-1 0 0,-1 1 0 0 0,1-1 1 0 0,-1 0-1 0 0,0 1 1 0 0,0-1-1 0 0,0 0 0 0 0,-1 1 1 0 0,1-1-1 0 0,-1 0 0 0 0,0 1 1 0 0,0-1-1 0 0,0 1 1 0 0,0-1-1 0 0,-1 1 0 0 0,1 0 1 0 0,-1-1-1 0 0,0 1 1 0 0,0 0-1 0 0,0 0 0 0 0,-2-1-33 0 0,1 2-44 0 0,-1 1 0 0 0,1-1-1 0 0,-1 1 1 0 0,0 0 0 0 0,0 0-1 0 0,0 1 1 0 0,0-1 0 0 0,1 1 0 0 0,-1 0-1 0 0,0 0 1 0 0,0 0 0 0 0,0 0-1 0 0,0 1 1 0 0,0-1 0 0 0,0 1-1 0 0,1 0 1 0 0,-1 0 0 0 0,0 1 0 0 0,1-1-1 0 0,-1 1 1 0 0,1 0 0 0 0,-1 0-1 0 0,1 0 1 0 0,0 0 0 0 0,0 0-1 0 0,0 1 1 0 0,0-1 0 0 0,0 1-1 0 0,0 0 1 0 0,1 0 0 0 0,-1 1 44 0 0,-71 105-370 0 0,70-100 356 0 0,-1 1-1 0 0,1 0 1 0 0,1-1-1 0 0,0 2 0 0 0,0-1 1 0 0,1 0-1 0 0,0 1 1 0 0,1-1-1 0 0,0 1 1 0 0,1-1-1 0 0,0 1 1 0 0,1 7 14 0 0,1-12 9 0 0,1 0 1 0 0,0 0 0 0 0,0 0 0 0 0,0 0-1 0 0,1-1 1 0 0,0 1 0 0 0,0-1-1 0 0,0 0 1 0 0,1 0 0 0 0,0 0 0 0 0,-1-1-1 0 0,2 0 1 0 0,-1 0 0 0 0,0 0 0 0 0,1 0-1 0 0,0-1 1 0 0,0 0 0 0 0,0 0 0 0 0,0-1-1 0 0,0 1 1 0 0,1-1 0 0 0,-1-1 0 0 0,1 1-1 0 0,-1-1 1 0 0,1 0 0 0 0,-1-1-10 0 0,12 2-303 0 0,1-2 1 0 0,-1 0-1 0 0,0-1 0 0 0,0-1 1 0 0,0 0-1 0 0,-1-1 0 0 0,15-5 303 0 0,62-40-7464 0 0,-34 1-4727 0 0,-49 35 9417 0 0</inkml:trace>
  <inkml:trace contextRef="#ctx0" brushRef="#br0" timeOffset="1140.383">1622 725 3961 0 0,'0'0'3198'0'0,"0"0"-848"0"0,0 0-474 0 0,0 0-70 0 0,0 0-18 0 0,0 0-166 0 0,0 0-255 0 0,0 0-295 0 0,0 0-254 0 0,0 0-173 0 0,0 0-128 0 0,0 0-108 0 0,0 0-132 0 0,-26 33-113 0 0,-81 103-85 0 0,24-7-231 0 0,74-109-201 0 0,-9 14-3523 0 0,5-29-10257 0 0,10-5 10698 0 0</inkml:trace>
  <inkml:trace contextRef="#ctx0" brushRef="#br0" timeOffset="1352.411">1368 744 5161 0 0,'0'0'4138'0'0,"0"0"-1060"0"0,0 0-731 0 0,0 0-446 0 0,0 0-369 0 0,0 0-370 0 0,0 0-353 0 0,0 0-259 0 0,0 0-141 0 0,0 0-37 0 0,0 0 32 0 0,0 0 43 0 0,0 0-24 0 0,8 11-38 0 0,56 91 613 0 0,-52-82-915 0 0,2 0 1 0 0,0-1 0 0 0,1-1-1 0 0,1-1 1 0 0,1 0 0 0 0,0-1-1 0 0,1 0 1 0 0,1-2-1 0 0,0 0 1 0 0,8 3-84 0 0,18-1-1780 0 0,-14-13-7714 0 0,-25-3-1759 0 0</inkml:trace>
  <inkml:trace contextRef="#ctx0" brushRef="#br0" timeOffset="2485.911">2215 37 2529 0 0,'0'0'1049'0'0,"0"0"-71"0"0,0 0 91 0 0,0 0 219 0 0,0 0 222 0 0,0 0 97 0 0,0 0-137 0 0,0 0-266 0 0,0 0-278 0 0,0 0-186 0 0,0 0-120 0 0,0 0-108 0 0,0 0-51 0 0,-19-7-40 0 0,-61-17-19 0 0,15 18 1108 0 0,61 7-1434 0 0,-1 0 1 0 0,1 1-1 0 0,-1-1 1 0 0,1 1-1 0 0,0 0 1 0 0,0 0-1 0 0,0 0 1 0 0,0 0-1 0 0,0 1 0 0 0,0-1 1 0 0,0 1-1 0 0,1 0 1 0 0,0 1-1 0 0,-1-1 1 0 0,1 0-1 0 0,1 1 1 0 0,-1 0-1 0 0,0-1 1 0 0,1 1-1 0 0,0 0 0 0 0,0 1 1 0 0,0-1-1 0 0,0 0 1 0 0,1 0-1 0 0,-1 3-76 0 0,-18 117 472 0 0,19-117-443 0 0,-2 120 791 0 0,5-1 0 0 0,8 28-820 0 0,3 131 734 0 0,-13-284-732 0 0,1 57 81 0 0,-2-1 0 0 0,-3 1 0 0 0,-3 0 0 0 0,-6 20-83 0 0,-27 57 274 0 0,50-120 1934 0 0,37-14-1769 0 0,-33-2-150 0 0,209-24 332 0 0,-141 18-561 0 0,-68 5-738 0 0,1 0 2342 0 0,-7-2-3447 0 0,-3-1-3643 0 0,-4-2-5161 0 0,-1 4 90 0 0</inkml:trace>
  <inkml:trace contextRef="#ctx0" brushRef="#br0" timeOffset="4261.769">2314 939 0 0 0,'0'0'268'0'0,"0"0"659"0"0,0 0 283 0 0,0 0-38 0 0,0 0-164 0 0,0 0-291 0 0,0 0-224 0 0,0 0-29 0 0,0 0 64 0 0,0 0 131 0 0,0 0 107 0 0,2 4 35 0 0,1-1-483 0 0,-1 0 0 0 0,1 0 1 0 0,0 0-1 0 0,0-1 0 0 0,0 1 0 0 0,0-1 1 0 0,0 0-1 0 0,0 0 0 0 0,1 0 1 0 0,-1 0-1 0 0,1-1 0 0 0,0 1 1 0 0,-1-1-1 0 0,1 0 0 0 0,0 0 1 0 0,0 0-1 0 0,-1 0 0 0 0,1-1 1 0 0,3 1-319 0 0,7-2 471 0 0,-1 0 0 0 0,1-1 1 0 0,-1-1-1 0 0,1 0 1 0 0,-1-1-1 0 0,0 0 1 0 0,0-1-1 0 0,0 0 0 0 0,-1-1 1 0 0,0 0-1 0 0,0-1 1 0 0,-1-1-1 0 0,1 0 1 0 0,2-3-472 0 0,37-27 485 0 0,-1-2-1 0 0,-2-2 1 0 0,-2-2 0 0 0,-3-2 0 0 0,9-13-485 0 0,-38 43 57 0 0,0-1 0 0 0,0 0 0 0 0,-2-1 0 0 0,0-1 0 0 0,-2 0 0 0 0,0 0 0 0 0,0-1 0 0 0,-2 0 0 0 0,-1 0 0 0 0,0-1 0 0 0,-2 0 0 0 0,0-1 0 0 0,-1 1 0 0 0,-2-1 0 0 0,0 0 0 0 0,-1-20-57 0 0,-1 38-31 0 0,-1 0-1 0 0,0 0 0 0 0,1 0 1 0 0,-1 1-1 0 0,-1-1 1 0 0,1 0-1 0 0,-1 0 0 0 0,1 1 1 0 0,-1-1-1 0 0,0 1 0 0 0,0-1 1 0 0,0 1-1 0 0,-1 0 0 0 0,1 0 1 0 0,-1 0-1 0 0,0 0 0 0 0,0 0 1 0 0,0 0-1 0 0,0 1 1 0 0,0 0-1 0 0,-1-1 0 0 0,1 1 1 0 0,-1 1-1 0 0,1-1 0 0 0,-1 0 1 0 0,0 1-1 0 0,0 0 0 0 0,1 0 1 0 0,-1 0-1 0 0,0 0 1 0 0,0 0-1 0 0,0 1 0 0 0,0 0 1 0 0,0 0-1 0 0,0 0 0 0 0,0 0 1 0 0,0 1-1 0 0,0-1 0 0 0,0 1 1 0 0,0 0-1 0 0,0 0 1 0 0,0 1-1 0 0,1-1 0 0 0,-1 1 1 0 0,1 0-1 0 0,-1 0 0 0 0,-2 2 32 0 0,-13 10-56 0 0,0 1-1 0 0,2 1 0 0 0,0 1 1 0 0,0 1-1 0 0,2 0 0 0 0,0 1 1 0 0,1 0-1 0 0,1 1 0 0 0,1 1 1 0 0,1 0-1 0 0,1 0 0 0 0,-4 13 57 0 0,1-9 4 0 0,0 1-1 0 0,2 0 1 0 0,1 1 0 0 0,1 0-1 0 0,1 0 1 0 0,2 1 0 0 0,1 0-1 0 0,1 0 1 0 0,1 0 0 0 0,1 0-1 0 0,2 19-3 0 0,1-43 23 0 0,0 1 1 0 0,1-1-1 0 0,-1 0 0 0 0,1 0 0 0 0,-1 0 0 0 0,1 0 0 0 0,0 0 0 0 0,1-1 1 0 0,-1 1-1 0 0,1 0 0 0 0,0-1 0 0 0,0 0 0 0 0,0 0 0 0 0,0 0 0 0 0,0 0 1 0 0,0 0-1 0 0,1-1 0 0 0,0 1 0 0 0,-1-1 0 0 0,1 0 0 0 0,0 0 0 0 0,0 0 1 0 0,0-1-1 0 0,0 1 0 0 0,1-1 0 0 0,-1 0 0 0 0,0 0 0 0 0,0-1 0 0 0,1 1 1 0 0,-1-1-1 0 0,4 0-23 0 0,8 0 106 0 0,-1-1-1 0 0,1 0 1 0 0,-1-2 0 0 0,1 1 0 0 0,-1-2 0 0 0,0 0-1 0 0,0-1 1 0 0,0 0 0 0 0,7-5-106 0 0,45-22 220 0 0,-2-4 1 0 0,-1-2-1 0 0,42-34-220 0 0,-21 20 176 0 0,-82 90-274 0 0,-10 93 248 0 0,8-129-143 0 0,0 1-1 0 0,0-1 1 0 0,0 0-1 0 0,0 1 1 0 0,1-1-1 0 0,-1 0 0 0 0,1 0 1 0 0,-1 0-1 0 0,1 0 1 0 0,0 0-1 0 0,-1-1 1 0 0,1 1-1 0 0,0 0 0 0 0,0-1 1 0 0,1 0-1 0 0,-1 1 1 0 0,0-1-1 0 0,0 0 0 0 0,1 0 1 0 0,-1 0-1 0 0,0 0 1 0 0,1-1-1 0 0,-1 1 1 0 0,1-1-1 0 0,-1 1 0 0 0,1-1 1 0 0,-1 0-1 0 0,3 0-6 0 0,74-4 378 0 0,185-87 59 0 0,-183 80-471 0 0,-80 12 31 0 0,0 0 1 0 0,1 1 0 0 0,-1-1 0 0 0,0 0 0 0 0,0 1-1 0 0,0-1 1 0 0,0 1 0 0 0,0 0 0 0 0,0-1-1 0 0,0 1 1 0 0,0 0 0 0 0,-1 0 0 0 0,1-1 0 0 0,-1 1-1 0 0,1 0 1 0 0,-1 0 0 0 0,0 0 0 0 0,1 0 0 0 0,-1-1-1 0 0,0 1 1 0 0,0 0 0 0 0,0 0 0 0 0,-1 0-1 0 0,1 0 1 0 0,0 0 0 0 0,-1-1 0 0 0,1 1 0 0 0,-1 0 2 0 0,0 8 14 0 0,1 7-43 0 0,-1-15 2 0 0,0 1 0 0 0,0-1-1 0 0,0 1 1 0 0,1-1-1 0 0,-1 1 1 0 0,1 0-1 0 0,0-1 1 0 0,-1 1-1 0 0,1 0 1 0 0,1-1-1 0 0,-1 1 1 0 0,0-1-1 0 0,1 1 1 0 0,-1 0 0 0 0,1-1-1 0 0,0 1 1 0 0,-1-1-1 0 0,1 1 1 0 0,0-1-1 0 0,1 0 1 0 0,-1 1-1 0 0,0-1 1 0 0,1 0-1 0 0,-1 0 1 0 0,1 0-1 0 0,0 0 1 0 0,0 0 0 0 0,0 0-1 0 0,0-1 1 0 0,0 1-1 0 0,0 0 1 0 0,0-1-1 0 0,0 0 1 0 0,1 1-1 0 0,-1-1 1 0 0,1 0-1 0 0,0 0 28 0 0,-2-1-57 0 0,35-1-3417 0 0,-11-5-6084 0 0,-16 2-1674 0 0</inkml:trace>
  <inkml:trace contextRef="#ctx0" brushRef="#br0" timeOffset="5323.336">4157 618 5369 0 0,'0'0'2615'0'0,"0"0"-550"0"0,0 0-255 0 0,0 0 2 0 0,0 0-21 0 0,0 0-224 0 0,0 0-273 0 0,0 0-246 0 0,0 0-200 0 0,0 0-151 0 0,0 0-91 0 0,0 0-42 0 0,9-14-60 0 0,54-89 828 0 0,93-78 441 0 0,-72 100-1522 0 0,-65 71-241 0 0,-19 9-24 0 0,0 1-10 0 0,0 0-34 0 0,0 0-20 0 0,0 0-25 0 0,0 12-16 0 0,-1 87 230 0 0,3-97-89 0 0,1-1 0 0 0,0 1 0 0 0,-1 0 0 0 0,1-1 0 0 0,0 1 0 0 0,0-1 0 0 0,0 0 0 0 0,0 0 0 0 0,0 0 0 0 0,0 0 0 0 0,0 0 0 0 0,0-1 0 0 0,1 1 0 0 0,-1-1 0 0 0,0 0-1 0 0,0 0 1 0 0,0 0 0 0 0,1-1 0 0 0,-1 1 0 0 0,0-1 0 0 0,0 0 0 0 0,0 1 0 0 0,0-2 0 0 0,0 1 0 0 0,0 0 0 0 0,0 0 0 0 0,0-1-22 0 0,191-145 250 0 0,-193 148-260 0 0,0 0 1 0 0,0 1-1 0 0,0-1 1 0 0,0 1 0 0 0,0 0-1 0 0,0-1 1 0 0,-1 1-1 0 0,1 0 1 0 0,-1-1 0 0 0,1 1-1 0 0,-1 0 1 0 0,1 0-1 0 0,-1-1 1 0 0,0 1 0 0 0,0 0-1 0 0,0 0 1 0 0,0 0-1 0 0,0-1 1 0 0,0 1-1 0 0,0 0 1 0 0,-1 0 0 0 0,1 0-1 0 0,-1-1 1 0 0,1 1-1 0 0,-1 0 1 0 0,0-1 0 0 0,1 1-1 0 0,-1 0 1 0 0,0-1-1 0 0,-1 2 10 0 0,0 7-4 0 0,-2 12 5 0 0,2-13-4 0 0,-1 1 1 0 0,1 0 0 0 0,1 1 0 0 0,0-1-1 0 0,0 0 1 0 0,1 0 0 0 0,0 1-1 0 0,1-1 1 0 0,0 0 0 0 0,1 0-1 0 0,0 0 1 0 0,0 0 0 0 0,1 0 0 0 0,1 0-1 0 0,-1-1 1 0 0,3 3 2 0 0,-3-8-265 0 0,30 32-3264 0 0,-18-30-1484 0 0,2-4-3963 0 0,-13-2 1552 0 0</inkml:trace>
  <inkml:trace contextRef="#ctx0" brushRef="#br0" timeOffset="5608.359">4976 420 2184 0 0,'0'0'1179'0'0,"0"0"-153"0"0,0 0 249 0 0,0 0 352 0 0,0 0 204 0 0,0 0-109 0 0,0 0-262 0 0,0 0-157 0 0,0 0-140 0 0,0 0-82 0 0,0 0-104 0 0,0 0-163 0 0,-2 20-111 0 0,-7 65-56 0 0,19-47 813 0 0,-4-34-954 0 0,-3-2-359 0 0,1 0 0 0 0,0 0 0 0 0,0-1 0 0 0,0 1 0 0 0,0-1 0 0 0,0 0 0 0 0,0 0-1 0 0,0 0 1 0 0,0-1 0 0 0,1 1 0 0 0,-1-1 0 0 0,0 0 0 0 0,0 0 0 0 0,1-1 0 0 0,-1 1 0 0 0,0-1 0 0 0,0 0 0 0 0,0 0 0 0 0,0 0 0 0 0,0-1 0 0 0,0 1 0 0 0,0-1 0 0 0,0 0 0 0 0,-1 0 0 0 0,1-1 0 0 0,-1 1 0 0 0,1-1 0 0 0,-1 1 0 0 0,0-1 0 0 0,0 0-1 0 0,2-3-146 0 0,3 0 32 0 0,-1-1-1 0 0,-1 0 0 0 0,1 0 1 0 0,-1 0-1 0 0,-1 0 0 0 0,1-1 1 0 0,-1 0-1 0 0,0-1 1 0 0,-1 1-1 0 0,0-1 0 0 0,0 1 1 0 0,-1-1-1 0 0,0 0 0 0 0,-1-1 1 0 0,0 1-1 0 0,0 0 0 0 0,-1-1 1 0 0,0 1-1 0 0,-1-1 0 0 0,0-1-31 0 0,-3 8-211 0 0,0 1-1 0 0,0 0 1 0 0,0 0-1 0 0,0 0 1 0 0,0 0-1 0 0,-1 0 1 0 0,1 0-1 0 0,-1 1 1 0 0,1 0-1 0 0,-1 0 1 0 0,1 0-1 0 0,-1 0 1 0 0,0 0-1 0 0,1 1 1 0 0,-1-1-1 0 0,0 1 1 0 0,0 0 0 0 0,0 0-1 0 0,1 1 1 0 0,-1-1-1 0 0,0 1 1 0 0,1 0-1 0 0,-1 0 1 0 0,0 0-1 0 0,1 0 1 0 0,-1 1-1 0 0,1-1 1 0 0,0 1-1 0 0,-1 0 1 0 0,1 0-1 0 0,0 0 212 0 0,-27 17-5168 0 0,18-10 567 0 0,-3-1-5214 0 0</inkml:trace>
  <inkml:trace contextRef="#ctx0" brushRef="#br0" timeOffset="6029.799">3945 747 9706 0 0,'0'0'1284'0'0,"0"0"-167"0"0,0 0 35 0 0,0 0 209 0 0,0 0 48 0 0,0 0-164 0 0,0 0-122 0 0,0 0-87 0 0,0 0-65 0 0,0 0-61 0 0,0 0-94 0 0,34-2-72 0 0,107-5-68 0 0,423-24 2120 0 0,-248 30-3437 0 0,-242 1-6086 0 0,-1 1-7195 0 0,-69-1 8866 0 0</inkml:trace>
  <inkml:trace contextRef="#ctx0" brushRef="#br0" timeOffset="6360.398">4459 872 11715 0 0,'0'0'1474'0'0,"0"0"-509"0"0,0 0-249 0 0,0 0 121 0 0,0 0 122 0 0,0 0-35 0 0,0 0-142 0 0,0 0-245 0 0,0 0-186 0 0,0 0-104 0 0,0 0-58 0 0,0 0-31 0 0,0 0-36 0 0,-9 18-27 0 0,-44 89 42 0 0,47-97-103 0 0,1 1 0 0 0,0 0 0 0 0,0 0 0 0 0,1 0 0 0 0,1 1 0 0 0,0-1 0 0 0,1 1 0 0 0,0 0 0 0 0,1 0 0 0 0,0 4-34 0 0,48-5 1005 0 0,-29-10-1127 0 0,-1-1 0 0 0,1-2 0 0 0,-1 1 0 0 0,1-2 0 0 0,-1 0 0 0 0,0-2 0 0 0,0 1 0 0 0,-1-2 0 0 0,1 0 0 0 0,-1-1 0 0 0,6-4 122 0 0,9-14-4550 0 0,-14 5-5066 0 0,-13 13 3571 0 0</inkml:trace>
  <inkml:trace contextRef="#ctx0" brushRef="#br0" timeOffset="6621.374">4718 891 9282 0 0,'0'0'1474'0'0,"0"0"-202"0"0,0 0 50 0 0,0 0 153 0 0,0 0-6 0 0,0 0-150 0 0,0 0-193 0 0,0 0-217 0 0,0 0-139 0 0,0 0-115 0 0,-16 31-113 0 0,-51 100-90 0 0,-27 79 610 0 0,71-138-1175 0 0,23-42-3419 0 0,12-22-7117 0 0,-8-8 1814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3049 0 0,'0'0'3236'0'0,"0"0"-1438"0"0,0 0-658 0 0,0 0-53 0 0,0 0 163 0 0,0 0 119 0 0,0 0-2 0 0,0 0-108 0 0,0 0-172 0 0,0 0-149 0 0,0 0-105 0 0,0 0-78 0 0,8 0-35 0 0,118 7 3609 0 0,-39-5-1906 0 0,-44-1-4287 0 0,-21-1-2859 0 0,0 1-3680 0 0,-21-1-2775 0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20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0 995 6057 0 0,'0'0'3804'0'0,"0"0"-1680"0"0,0 0-787 0 0,0 0-220 0 0,0 0-21 0 0,0 0-22 0 0,0 0-62 0 0,0 0-80 0 0,0 0-69 0 0,0 0-64 0 0,0 0-47 0 0,0 0-78 0 0,21 0-108 0 0,148-4 560 0 0,-100 1-1393 0 0,80-6 427 0 0,-101 2-4067 0 0,-1-3-3906 0 0,-34 7-3413 0 0</inkml:trace>
  <inkml:trace contextRef="#ctx0" brushRef="#br0" timeOffset="817.76">436 1261 4313 0 0,'0'0'2234'0'0,"0"0"-1435"0"0,0 0-385 0 0,0 0 431 0 0,0 0 460 0 0,0 0 225 0 0,0 0-3 0 0,0 0-144 0 0,0 0-164 0 0,0 0-120 0 0,0 0-95 0 0,32 0-71 0 0,101-2-47 0 0,-54-12 440 0 0,-65 7-1026 0 0,29-10 226 0 0,0-3 1 0 0,-2-2 0 0 0,0-1 0 0 0,-2-2-1 0 0,-1-2 1 0 0,-1-2 0 0 0,13-13-527 0 0,-27 20 141 0 0,9-6-39 0 0,-2 0-1 0 0,-1-2 1 0 0,-1-2 0 0 0,-2 0-1 0 0,-1-2 1 0 0,-2 0-1 0 0,-1-3-101 0 0,-15 21-12 0 0,-1 0 0 0 0,-1-1 1 0 0,0 0-1 0 0,-1 0 0 0 0,-1 0 0 0 0,-1 0 0 0 0,0-1 0 0 0,-2 1 0 0 0,0-14 12 0 0,0 26-31 0 0,0 0-1 0 0,-1 0 1 0 0,1 0-1 0 0,-1 1 1 0 0,0-1-1 0 0,-1 0 1 0 0,1 1-1 0 0,-1-1 1 0 0,0 1-1 0 0,0-1 1 0 0,0 1-1 0 0,-1 0 1 0 0,1 0-1 0 0,-1 0 1 0 0,0 0-1 0 0,0 0 1 0 0,-1 1-1 0 0,1-1 0 0 0,-1 1 1 0 0,1 0-1 0 0,-1 0 1 0 0,0 0-1 0 0,0 1 1 0 0,-1-1-1 0 0,1 1 1 0 0,0 0-1 0 0,-1 0 1 0 0,1 1-1 0 0,-1-1 1 0 0,0 1-1 0 0,1 0 1 0 0,-1 0-1 0 0,0 1 1 0 0,0-1-1 0 0,0 1 1 0 0,0 0-1 0 0,1 0 0 0 0,-1 1 1 0 0,0-1-1 0 0,0 1 1 0 0,0 0-1 0 0,1 1 1 0 0,-1-1-1 0 0,1 1 1 0 0,-1 0-1 0 0,1 0 1 0 0,0 0-1 0 0,-1 1 1 0 0,1-1-1 0 0,-3 4 32 0 0,-17 13-37 0 0,2 0 0 0 0,0 2 1 0 0,2 1-1 0 0,0 0 0 0 0,1 2 0 0 0,2 0 0 0 0,0 1 0 0 0,-6 14 37 0 0,11-21 22 0 0,1 1-1 0 0,1 0 0 0 0,1 0 1 0 0,1 1-1 0 0,1 0 0 0 0,0 0 1 0 0,2 1-1 0 0,0 0 0 0 0,1 0 1 0 0,1 0-1 0 0,1 1 0 0 0,1 10-21 0 0,1-26 29 0 0,1-1 0 0 0,0 0 0 0 0,0 1 0 0 0,0-1 0 0 0,0 0 0 0 0,1 0-1 0 0,0 0 1 0 0,0 0 0 0 0,0 0 0 0 0,0 0 0 0 0,1-1 0 0 0,0 1 0 0 0,0-1-1 0 0,0 1 1 0 0,1-1 0 0 0,-1 0 0 0 0,1-1 0 0 0,0 1 0 0 0,0-1 0 0 0,1 1-1 0 0,-1-1 1 0 0,1 0 0 0 0,-1-1 0 0 0,1 1 0 0 0,0-1 0 0 0,0 0 0 0 0,0 0-1 0 0,0-1 1 0 0,0 1 0 0 0,0-1 0 0 0,4 0-29 0 0,7 2 109 0 0,-1-1-1 0 0,1 0 1 0 0,0-2 0 0 0,0 0 0 0 0,0 0-1 0 0,0-2 1 0 0,-1 0 0 0 0,1 0-1 0 0,0-2 1 0 0,3-1-109 0 0,170-82 666 0 0,-86 35-494 0 0,-102 51-174 0 0,0 0 1 0 0,0 1-1 0 0,0-1 0 0 0,-1 1 1 0 0,1-1-1 0 0,0 1 1 0 0,0 0-1 0 0,0-1 1 0 0,0 1-1 0 0,1 0 1 0 0,-1 0-1 0 0,0 0 0 0 0,0 0 1 0 0,0 0-1 0 0,0 0 1 0 0,0 0-1 0 0,0 0 1 0 0,0 0-1 0 0,0 0 0 0 0,0 1 1 0 0,0-1-1 0 0,0 0 1 0 0,0 1-1 0 0,0-1 1 0 0,0 1-1 0 0,0-1 1 0 0,0 1-1 0 0,0-1 0 0 0,-1 1 1 0 0,1-1-1 0 0,0 1 1 0 0,0 0-1 0 0,-1 0 1 0 0,1-1-1 0 0,0 1 0 0 0,-1 0 1 0 0,1 0-1 0 0,0 0 1 0 0,-1 0-1 0 0,0 0 1 0 0,1 0-1 0 0,-1 0 1 0 0,1 0-1 0 0,-1 0 0 0 0,0 0 1 0 0,0 0-1 0 0,0 0 1 0 0,1 0-1 0 0,-1 0 1 0 0,0 0-1 0 0,0 0 0 0 0,0 0 1 0 0,-1 0-1 0 0,1 0 1 0 0,0 0-1 0 0,0 0 1 0 0,-1 0-1 0 0,1 0 1 0 0,0 0-1 0 0,-1 0 0 0 0,0 1 2 0 0,2-1 6 0 0,-2 3-1 0 0,1 1-1 0 0,0-1 1 0 0,1 0-1 0 0,-1 0 1 0 0,1 0-1 0 0,0 0 0 0 0,0 1 1 0 0,0-1-1 0 0,0 0 1 0 0,1-1-1 0 0,-1 1 1 0 0,1 0-1 0 0,0 0 0 0 0,1-1 1 0 0,-1 1-1 0 0,0-1 1 0 0,1 1-1 0 0,0-1 1 0 0,0 0-1 0 0,0 0 0 0 0,0-1 1 0 0,0 1-1 0 0,1 0 1 0 0,-1-1-1 0 0,1 0 1 0 0,0 0-1 0 0,-1 0 0 0 0,1 0 1 0 0,0-1-1 0 0,0 0 1 0 0,4 2-5 0 0,133-20 344 0 0,-102 8-332 0 0,24 2 42 0 0,-60 8-50 0 0,-1 1-1 0 0,0 0 0 0 0,1-1 0 0 0,-1 1 0 0 0,0 0 0 0 0,0 0 1 0 0,0 0-1 0 0,-1 0 0 0 0,1 1 0 0 0,0-1 0 0 0,-1 0 0 0 0,1 1 1 0 0,-1-1-1 0 0,0 1 0 0 0,0-1 0 0 0,0 1 0 0 0,0 0 0 0 0,-1-1 1 0 0,1 1-1 0 0,-1 0 0 0 0,1 0 0 0 0,-1 2-3 0 0,4 10-16 0 0,-3-13-45 0 0,0 1 1 0 0,0-1 0 0 0,0 0-1 0 0,0 1 1 0 0,0-1 0 0 0,1 0 0 0 0,-1 0-1 0 0,1 0 1 0 0,-1 0 0 0 0,1 0-1 0 0,0-1 1 0 0,0 1 0 0 0,0 0-1 0 0,0-1 1 0 0,0 1 0 0 0,0-1-1 0 0,0 0 1 0 0,0 0 0 0 0,0 1-1 0 0,1-2 1 0 0,-1 1 0 0 0,0 0-1 0 0,1 0 1 0 0,0-1 60 0 0,41 4-7790 0 0,-35-5 1064 0 0,-4-5-4576 0 0</inkml:trace>
  <inkml:trace contextRef="#ctx0" brushRef="#br0" timeOffset="2415.578">2080 1246 4289 0 0,'0'0'2480'0'0,"0"0"-358"0"0,0 0-225 0 0,0 0 8 0 0,0 0 26 0 0,0 0-145 0 0,0 0-276 0 0,0 0-306 0 0,0 0-268 0 0,0 0-153 0 0,0 0-75 0 0,0 0-66 0 0,7-13-38 0 0,47-89 959 0 0,62-74 440 0 0,14 37-1535 0 0,-131 139-474 0 0,1 0 0 0 0,0 1 0 0 0,0-1 0 0 0,0 1 0 0 0,0-1 0 0 0,0 0 0 0 0,0 1 0 0 0,0-1 0 0 0,0 1 0 0 0,0-1 1 0 0,0 0-1 0 0,0 1 0 0 0,0-1 0 0 0,0 1 0 0 0,0-1 0 0 0,0 0 0 0 0,0 1 0 0 0,1-1 0 0 0,-1 0 0 0 0,0 1 0 0 0,0-1 0 0 0,0 0 0 0 0,1 1 0 0 0,-1-1 0 0 0,0 0 0 0 0,0 1 0 0 0,1-1 0 0 0,-1 0 0 0 0,0 1 0 0 0,1-1 0 0 0,-1 0 0 0 0,0 0 0 0 0,1 0 0 0 0,-1 1 1 0 0,0-1-1 0 0,1 0 0 0 0,-1 0 0 0 0,0 0 0 0 0,1 0 0 0 0,-1 0 0 0 0,1 0 0 0 0,-1 1 0 0 0,0-1 0 0 0,1 0 0 0 0,-1 0 0 0 0,1 0 0 0 0,-1 0 0 0 0,0-1 0 0 0,1 1 0 0 0,-1 0 0 0 0,1 0 0 0 0,-1 0 0 0 0,0 0 0 0 0,1 0 0 0 0,-1 0 0 0 0,0-1 0 0 0,1 1 0 0 0,-1 0 0 0 0,0 0 1 0 0,1-1 5 0 0,-1 10 46 0 0,-17 132 17 0 0,12-63-55 0 0,5-76-5 0 0,0 0-1 0 0,0-1 1 0 0,0 1-1 0 0,0-1 1 0 0,1 1-1 0 0,-1-1 1 0 0,1 1 0 0 0,-1-1-1 0 0,1 1 1 0 0,-1-1-1 0 0,1 1 1 0 0,0-1 0 0 0,0 0-1 0 0,0 1 1 0 0,0-1-1 0 0,0 0 1 0 0,0 0-1 0 0,0 0 1 0 0,0 0 0 0 0,0 0-1 0 0,1 0 1 0 0,-1 0-1 0 0,0 0 1 0 0,1 0 0 0 0,-1 0-1 0 0,0-1 1 0 0,1 1-1 0 0,-1-1 1 0 0,1 1-1 0 0,-1-1 1 0 0,1 1 0 0 0,-1-1-1 0 0,1 0 1 0 0,0 0-1 0 0,-1 0 1 0 0,1 0-1 0 0,-1 0 1 0 0,2 0-3 0 0,61-16 273 0 0,-28-8-238 0 0,0-2 1 0 0,-2-2 0 0 0,-1-1 0 0 0,-1-1-1 0 0,16-22-35 0 0,-8 12 2 0 0,-26 27-1 0 0,0 0 1 0 0,-1-1-1 0 0,0-1 1 0 0,-2 0-1 0 0,1 0 1 0 0,-2-1-1 0 0,0-2-1 0 0,-9 18-16 0 0,-1 0-25 0 0,0 0-11 0 0,-9 26-121 0 0,-2 1 164 0 0,1 1 0 0 0,1 0 0 0 0,2 0 0 0 0,0 0 0 0 0,2 1 0 0 0,2 0 0 0 0,-1 23 9 0 0,17 29-1437 0 0,32-51-7037 0 0,-21-27-1991 0 0,-17-2 4034 0 0</inkml:trace>
  <inkml:trace contextRef="#ctx0" brushRef="#br0" timeOffset="2716.005">3067 1014 8298 0 0,'0'0'1757'0'0,"0"0"-414"0"0,0 0-164 0 0,0 0 24 0 0,0 0-70 0 0,0 0-157 0 0,0 0-183 0 0,0 0-121 0 0,0 0-83 0 0,0 0 4 0 0,0 0 47 0 0,0 0 12 0 0,0 0 60 0 0,-3 28 17 0 0,-6 82-3 0 0,8-109-705 0 0,1-1-1 0 0,-1 1 1 0 0,1 0 0 0 0,0 0-1 0 0,-1 0 1 0 0,1-1-1 0 0,0 1 1 0 0,0 0-1 0 0,0 0 1 0 0,-1 0-1 0 0,1 0 1 0 0,0-1-1 0 0,0 1 1 0 0,0 0-1 0 0,0 0 1 0 0,1 0 0 0 0,-1 0-1 0 0,0-1 1 0 0,0 1-1 0 0,0 0 1 0 0,1 0-1 0 0,-1 0 1 0 0,0-1-1 0 0,1 1 1 0 0,-1 0-1 0 0,1 0 1 0 0,-1-1-1 0 0,1 1 1 0 0,-1 0 0 0 0,1-1-1 0 0,-1 1 1 0 0,1-1-1 0 0,0 1 1 0 0,-1-1-1 0 0,1 1 1 0 0,0-1-1 0 0,0 1 1 0 0,-1-1-1 0 0,1 0 1 0 0,0 1 0 0 0,0-1-1 0 0,-1 0 1 0 0,1 1-1 0 0,0-1 1 0 0,0 0-1 0 0,0 0 1 0 0,0 0-1 0 0,-1 0 1 0 0,1 0-1 0 0,0 0 1 0 0,0 0-1 0 0,0 0 1 0 0,0 0 0 0 0,-1-1-1 0 0,1 1 1 0 0,0 0-1 0 0,0 0-20 0 0,5-1 222 0 0,3-1-81 0 0,-1-1 0 0 0,1 1 0 0 0,-1-1 1 0 0,1-1-1 0 0,-1 0 0 0 0,0 0 0 0 0,0 0 1 0 0,-1-1-1 0 0,1 0 0 0 0,-1-1 0 0 0,0 0 1 0 0,0 0-1 0 0,-1 0 0 0 0,0-1 0 0 0,0 0 1 0 0,-1 0-1 0 0,1 0 0 0 0,-1-1 0 0 0,-1 0 1 0 0,0 0-1 0 0,0 0 0 0 0,0 0 0 0 0,-1-3-141 0 0,-1 8-22 0 0,0 0 0 0 0,-1 1 0 0 0,0-1-1 0 0,1 0 1 0 0,-1 0 0 0 0,-1 0 0 0 0,1 0 0 0 0,0 0-1 0 0,-1-1 1 0 0,1 1 0 0 0,-1 0 0 0 0,0 0 0 0 0,0 0-1 0 0,0 0 1 0 0,-1 0 0 0 0,1-1 0 0 0,-1 1-1 0 0,1 0 1 0 0,-1 0 0 0 0,0 0 0 0 0,0 0 0 0 0,-1 0-1 0 0,1 1 1 0 0,-1-1 0 0 0,1 0 0 0 0,-1 0-1 0 0,0 1 1 0 0,0-1 0 0 0,0 1 0 0 0,0 0 0 0 0,0-1-1 0 0,-1 1 1 0 0,1 0 0 0 0,-1 1 0 0 0,1-1 0 0 0,-1 0-1 0 0,0 1 1 0 0,0-1 0 0 0,1 1 0 0 0,-1 0-1 0 0,0 0 1 0 0,0 0 0 0 0,0 0 0 0 0,-1 0 0 0 0,1 1-1 0 0,0 0 1 0 0,-3-1 22 0 0,-67 10-3106 0 0,27 8-4982 0 0,34-10-1429 0 0</inkml:trace>
  <inkml:trace contextRef="#ctx0" brushRef="#br0" timeOffset="3533.733">2936 57 9618 0 0,'0'0'698'0'0,"0"0"-5"0"0,0 0 138 0 0,0 0 260 0 0,0 0 126 0 0,0 0-88 0 0,0 0-133 0 0,31-7-107 0 0,98-21-63 0 0,23 12 1846 0 0,-140 15-2460 0 0,-5-1-122 0 0,0 1-1 0 0,1 0 1 0 0,0 1-1 0 0,-1-1 1 0 0,1 2-1 0 0,-1-1 1 0 0,1 1-1 0 0,-1 0 1 0 0,1 0-1 0 0,-1 1 1 0 0,0 0-1 0 0,0 0 1 0 0,1 1-1 0 0,-1 0 1 0 0,-1 0-1 0 0,1 1 1 0 0,0 0-1 0 0,-1 0 1 0 0,4 3-90 0 0,7 71 1063 0 0,-21 75-117 0 0,1-71-639 0 0,3 1 0 0 0,9 69-307 0 0,5 6 143 0 0,-7 1-1 0 0,-8 55-142 0 0,-34 90-49 0 0,8-123 37 0 0,23-92 127 0 0,4-89-78 0 0,0 0 39 0 0,0 0 62 0 0,0 0 66 0 0,0 0 50 0 0,0 0 28 0 0,-34-22 594 0 0,19 17-855 0 0,-1 1 0 0 0,0 1 0 0 0,-1 0 0 0 0,1 1 0 0 0,0 1 0 0 0,-1 1 0 0 0,1 0 0 0 0,-1 1 0 0 0,-13 2-21 0 0,-48 11-51 0 0,-28 1-3523 0 0,104-15 3318 0 0,-8-1-3823 0 0,6-5-5677 0 0,4 2-119 0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0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0 0 0,'0'0'607'0'0,"0"0"56"0"0,0 0 195 0 0,0 0 368 0 0,0 0 292 0 0,0 0 107 0 0,0 0-147 0 0,0 0-230 0 0,0 0-162 0 0,0 0-85 0 0,19 8 5433 0 0,47-10-2322 0 0,31-12-2194 0 0,146-32-460 0 0,-191 42-1551 0 0,-47 3-1437 0 0,8 1 3840 0 0,-9 0-4528 0 0,1 0-3910 0 0,-1 1-5393 0 0,-6-1 5469 0 0</inkml:trace>
  <inkml:trace contextRef="#ctx0" brushRef="#br0" timeOffset="266.142">19 435 9050 0 0,'0'0'2616'0'0,"0"0"-823"0"0,0 0-541 0 0,0 0-93 0 0,0 0 25 0 0,0 0-59 0 0,0 0-103 0 0,0 0-108 0 0,0 0-99 0 0,0 0-76 0 0,0 0-93 0 0,0 0-99 0 0,19 0-81 0 0,127 3 673 0 0,52-29-1270 0 0,-164 22-2555 0 0,-24 0-991 0 0,0 1-3934 0 0,-7 0-2751 0 0</inkml:trace>
  <inkml:trace contextRef="#ctx0" brushRef="#br0" timeOffset="812.173">177 0 3721 0 0,'0'0'2192'0'0,"0"0"-278"0"0,0 0-143 0 0,0 0 13 0 0,0 0-81 0 0,0 0-260 0 0,0 0-356 0 0,0 0-277 0 0,0 0-186 0 0,0 0-40 0 0,0 0 20 0 0,0 0 22 0 0,0 0 43 0 0,-1 3 13 0 0,0-2-600 0 0,1 0-1 0 0,-1 0 1 0 0,1 1 0 0 0,-1-1 0 0 0,1 1 0 0 0,0-1 0 0 0,0 0 0 0 0,0 1 0 0 0,0-1 0 0 0,0 1 0 0 0,0-1-1 0 0,0 0 1 0 0,0 1 0 0 0,0-1 0 0 0,1 1 0 0 0,-1-1 0 0 0,1 0 0 0 0,-1 1 0 0 0,1-1 0 0 0,-1 0 0 0 0,1 0-1 0 0,0 1 1 0 0,-1-1 0 0 0,1 0 0 0 0,0 0 0 0 0,0 0 0 0 0,0 0 0 0 0,0 0 0 0 0,0 0 0 0 0,0 0 0 0 0,0 0-1 0 0,1-1 1 0 0,-1 1 0 0 0,0 0-82 0 0,11 9 319 0 0,1 0 1 0 0,1 0-1 0 0,-1-1 0 0 0,1-1 0 0 0,1 0 1 0 0,0-1-1 0 0,0-1 0 0 0,7 2-319 0 0,145 59 635 0 0,-161-63-641 0 0,-4-3 10 0 0,1-1 0 0 0,-1 1-1 0 0,1 0 1 0 0,-1 0 0 0 0,1 0 0 0 0,-1 1-1 0 0,0-1 1 0 0,1 0 0 0 0,-1 1 0 0 0,0 0-1 0 0,0-1 1 0 0,0 1 0 0 0,0 0-1 0 0,0 0 1 0 0,-1 0 0 0 0,1 0 0 0 0,0 1-1 0 0,-1-1 1 0 0,0 0 0 0 0,1 1 0 0 0,-1-1-1 0 0,0 0 1 0 0,0 1 0 0 0,-1 0 0 0 0,1-1-1 0 0,0 1 1 0 0,-1-1 0 0 0,0 1-1 0 0,1 0 1 0 0,-1 0 0 0 0,0-1 0 0 0,0 1-1 0 0,-1 0 1 0 0,1-1 0 0 0,-1 1 0 0 0,1 0-1 0 0,-1-1 1 0 0,0 1 0 0 0,0-1-1 0 0,0 1 1 0 0,0-1 0 0 0,0 0 0 0 0,0 1-4 0 0,-141 142 353 0 0,0-7-212 0 0,69-28-575 0 0,69-105-678 0 0,-3 8 226 0 0,6-8-4022 0 0,0 0-4822 0 0,1-4-36 0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3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84 7946 0 0,'0'0'1459'0'0,"0"0"-28"0"0,0 0-8 0 0,0 0 114 0 0,0 0 113 0 0,0 0-54 0 0,0 0-177 0 0,0 0-337 0 0,0 0-347 0 0,0 0-255 0 0,0 0-212 0 0,0 0-113 0 0,0 0-11 0 0,-2-3 46 0 0,-3-5 255 0 0,17 31 287 0 0,5 9-44 0 0,18 48-2 0 0,-5 1 0 0 0,-3 2 0 0 0,15 80-686 0 0,16 49 247 0 0,-27-102-104 0 0,-19-70 0 0 0,-12-39-58 0 0,0-1 81 0 0,0 0 27 0 0,0 0 40 0 0,0-5 209 0 0,4-47-314 0 0,2-1 0 0 0,3 2 0 0 0,2-1 0 0 0,2 1 0 0 0,7-16-128 0 0,26-110 17 0 0,15-157 47 0 0,-57 292 232 0 0,-3 28-4442 0 0,7 96-2926 0 0,3-29-4126 0 0,-8-41 5507 0 0</inkml:trace>
  <inkml:trace contextRef="#ctx0" brushRef="#br0" timeOffset="333.414">577 651 10498 0 0,'0'0'2035'0'0,"0"0"-521"0"0,0 0-314 0 0,0 0 5 0 0,0 0 23 0 0,0 0-103 0 0,0 0-174 0 0,0 0-187 0 0,0 0-161 0 0,0 0-111 0 0,0 0-82 0 0,0 0-80 0 0,0 0-88 0 0,-4 33-57 0 0,-8 104-43 0 0,6 46 264 0 0,4-165 769 0 0,0-6-5300 0 0,0-30-10026 0 0,2 11 10348 0 0,0 3 1377 0 0</inkml:trace>
  <inkml:trace contextRef="#ctx0" brushRef="#br0" timeOffset="595.959">475 648 3729 0 0,'0'0'2348'0'0,"0"0"-537"0"0,0 0-244 0 0,0 0 168 0 0,0 0 135 0 0,0 0-118 0 0,0 0-295 0 0,0 0-308 0 0,0 0-204 0 0,0 0-120 0 0,0 0-94 0 0,0 0-75 0 0,25 3-44 0 0,80 9-52 0 0,12-18 941 0 0,-87 0-1301 0 0,71-8-2206 0 0,-112 25-2216 0 0,-30 17-8085 0 0,28-23 7394 0 0</inkml:trace>
  <inkml:trace contextRef="#ctx0" brushRef="#br0" timeOffset="780.544">514 883 1472 0 0,'0'0'2258'0'0,"0"0"-231"0"0,0 0 79 0 0,0 0 253 0 0,0 0-61 0 0,0 0-374 0 0,0 0-379 0 0,0 0-321 0 0,0 0-229 0 0,0 0-135 0 0,0 0-104 0 0,0 0-114 0 0,0 0-116 0 0,25 4-119 0 0,81 11-124 0 0,-24-18-107 0 0,-62-2-424 0 0,35-7-3229 0 0,-20 2-6768 0 0,-25 6 2357 0 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5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1320 0 0,'0'0'2211'0'0,"0"0"-223"0"0,0 0-75 0 0,0 0 89 0 0,0 0 16 0 0,0 0-212 0 0,0 0-368 0 0,0 0-383 0 0,0 0-293 0 0,0 0-135 0 0,0 0-47 0 0,0 0 4 0 0,0 0-15 0 0,6 0-17 0 0,108-7 2541 0 0,29-11-1605 0 0,-49 11-1384 0 0,-91 6-1622 0 0,9 1 3669 0 0,-10 0-4265 0 0,-2 0-4573 0 0,-4 0-6402 0 0,-2 0 10236 0 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5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2296 0 0,'0'0'2712'0'0,"0"0"-812"0"0,0 0-452 0 0,0 0 5 0 0,0 0 135 0 0,0 0 32 0 0,0 0-73 0 0,0 0-198 0 0,0 0-200 0 0,0 0-146 0 0,0 0-135 0 0,0 0-65 0 0,0 0-65 0 0,12 0-58 0 0,107-4 1792 0 0,1-14-830 0 0,-68 15-3375 0 0,-15 2-3621 0 0,-1 1-5041 0 0,-31 0 2609 0 0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42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34 534 0 0 0,'0'0'579'0'0,"0"0"276"0"0,0 0 116 0 0,0 0 65 0 0,-5 0 49 0 0,-11 0-205 0 0,4 0 2941 0 0,12 0-2592 0 0,0 0-71 0 0,0 0-131 0 0,0 0-84 0 0,0 0-95 0 0,0 0-58 0 0,0 0-17 0 0,0 0-71 0 0,0 0-74 0 0,0 0-83 0 0,0 0-79 0 0,0 0-74 0 0,0 0-67 0 0,0 0-50 0 0,22 4 1019 0 0,235-7 1872 0 0,-227 2-2976 0 0,-32 1-4329 0 0,6 3-10859 0 0,-1-2 13390 0 0,-1-1-1625 0 0</inkml:trace>
  <inkml:trace contextRef="#ctx0" brushRef="#br0" timeOffset="1181.957">459 11 0 0 0,'0'0'1332'0'0,"0"0"249"0"0,0 0 127 0 0,0 0 176 0 0,0 0 139 0 0,0 0 26 0 0,0 0-158 0 0,0 0-356 0 0,0 0-427 0 0,0 0-280 0 0,0 0-149 0 0,0 0-55 0 0,-1 7 12 0 0,-1 11-201 0 0,0 0-1 0 0,2 0 1 0 0,0 0-1 0 0,1 0 1 0 0,0 0-1 0 0,2-1 0 0 0,0 1 1 0 0,4 9-435 0 0,34 109 1090 0 0,36 158-248 0 0,-68-164-704 0 0,13 57-17 0 0,-22-186-59 0 0,0 0-34 0 0,0 1 1 0 0,0-1-1 0 0,0 0 1 0 0,0 1 0 0 0,1-1-1 0 0,-1 0 1 0 0,0 0-1 0 0,0 0 1 0 0,1 1 0 0 0,-1-1-1 0 0,1 0 1 0 0,-1 0-1 0 0,1 0 1 0 0,-1 0-1 0 0,1 1 1 0 0,0-1 0 0 0,0 0-1 0 0,-1 0 1 0 0,1-1-1 0 0,0 1 1 0 0,0 0 0 0 0,0 0-1 0 0,0 0 1 0 0,0 0-1 0 0,0-1 1 0 0,0 1-1 0 0,1-1 1 0 0,-1 1 0 0 0,0-1-1 0 0,0 1 1 0 0,0-1-1 0 0,0 1 1 0 0,1-1 0 0 0,-1 0-29 0 0,7-32 897 0 0,112-499 79 0 0,-22 212-888 0 0,-81 234-197 0 0,-17 84-51 0 0,0 1-133 0 0,0 0-173 0 0,0 0-199 0 0,-2 27-2180 0 0,-7 23-2315 0 0,6-18-3160 0 0,2-19-202 0 0</inkml:trace>
  <inkml:trace contextRef="#ctx0" brushRef="#br0" timeOffset="1673.948">899 748 8906 0 0,'0'0'1392'0'0,"0"0"-562"0"0,0 0-274 0 0,0 0 233 0 0,0 0 300 0 0,0 0 143 0 0,0 0-17 0 0,0 0-160 0 0,0 0-131 0 0,0 0-101 0 0,0 0-99 0 0,0 0-87 0 0,0 0-82 0 0,10-2-39 0 0,33-7-17 0 0,10-32 854 0 0,-42 27-1196 0 0,-7 9-103 0 0,-1 1 0 0 0,0 0 0 0 0,0-1 1 0 0,0 0-1 0 0,0 0 0 0 0,-1 1 0 0 0,0-1 1 0 0,0-1-1 0 0,0 1 0 0 0,-1 0 0 0 0,0 0 1 0 0,0-1-1 0 0,0 1 0 0 0,0-1 0 0 0,-1-4-54 0 0,0 8-3 0 0,0 0-1 0 0,0-1 1 0 0,0 1-1 0 0,-1 0 0 0 0,1 0 1 0 0,-1 0-1 0 0,0 0 0 0 0,1-1 1 0 0,-1 1-1 0 0,0 0 0 0 0,0 0 1 0 0,0 0-1 0 0,0 1 0 0 0,-1-1 1 0 0,1 0-1 0 0,-1 0 0 0 0,1 1 1 0 0,-1-1-1 0 0,1 1 0 0 0,-1-1 1 0 0,0 1-1 0 0,0 0 0 0 0,1-1 1 0 0,-1 1-1 0 0,0 0 0 0 0,0 0 1 0 0,0 0-1 0 0,0 1 0 0 0,-1-1 1 0 0,1 0-1 0 0,0 1 0 0 0,0 0 1 0 0,0-1-1 0 0,-1 1 0 0 0,1 0 1 0 0,0 0-1 0 0,0 0 0 0 0,-1 0 4 0 0,-9 2-20 0 0,1 0 1 0 0,0 1-1 0 0,-1 0 0 0 0,1 1 0 0 0,0 0 0 0 0,1 0 0 0 0,-1 1 0 0 0,1 1 0 0 0,0 0 0 0 0,0 0 0 0 0,1 1 0 0 0,0 0 0 0 0,0 1 0 0 0,0 0 0 0 0,1 0 0 0 0,0 1 0 0 0,1 0 0 0 0,0 0 0 0 0,0 1 0 0 0,1-1 0 0 0,1 2 0 0 0,-1-1 0 0 0,2 1 0 0 0,-1-1 0 0 0,1 1 0 0 0,1 0 0 0 0,0 1 0 0 0,1-1 0 0 0,0 1 1 0 0,0-1-1 0 0,2 1 0 0 0,-1-1 0 0 0,1 1 0 0 0,2 9 20 0 0,-1-16 10 0 0,0 0 0 0 0,0-1 1 0 0,0 1-1 0 0,1-1 0 0 0,-1 0 0 0 0,1 1 1 0 0,0-1-1 0 0,1 0 0 0 0,-1 0 1 0 0,1 0-1 0 0,0-1 0 0 0,-1 1 0 0 0,2 0 1 0 0,-1-1-1 0 0,0 0 0 0 0,1 0 1 0 0,-1 0-1 0 0,1 0 0 0 0,0-1 1 0 0,0 1-1 0 0,0-1 0 0 0,0 0 0 0 0,1 0 1 0 0,-1-1-1 0 0,0 1 0 0 0,1-1-10 0 0,6 3-18 0 0,0-1-1 0 0,0-1 0 0 0,0 0 1 0 0,0 0-1 0 0,0-1 1 0 0,1-1-1 0 0,-1 0 0 0 0,0 0 1 0 0,0-1-1 0 0,7-2 19 0 0,67-39-2684 0 0,-34-1-2734 0 0,-7 7-4588 0 0,-31 25 4785 0 0</inkml:trace>
  <inkml:trace contextRef="#ctx0" brushRef="#br0" timeOffset="1911.469">1387 608 5057 0 0,'0'0'2846'0'0,"0"0"-712"0"0,0 0-400 0 0,0 0-43 0 0,0 0-90 0 0,0 0-230 0 0,0 0-251 0 0,0 0-233 0 0,0 0-173 0 0,0 0-150 0 0,-26 34-128 0 0,-81 108-111 0 0,52-61 46 0 0,15 5-196 0 0,34-47-3241 0 0,6-38 1658 0 0,0-1-298 0 0,0 0-255 0 0,1-6-4272 0 0,-1-3 2931 0 0,-1 2 537 0 0,1-1 2180 0 0</inkml:trace>
  <inkml:trace contextRef="#ctx0" brushRef="#br0" timeOffset="2076.007">1148 582 9546 0 0,'0'0'2893'0'0,"0"0"-585"0"0,0 0-527 0 0,0 0-352 0 0,0 0-321 0 0,0 0-286 0 0,0 0-179 0 0,0 0-78 0 0,0 0-29 0 0,0 0-8 0 0,0 0-61 0 0,0 0-61 0 0,0 0-44 0 0,5 24-44 0 0,19 75-6 0 0,10-32 300 0 0,-20-51-407 0 0,64 94 487 0 0,5-17-596 0 0,-76-85-635 0 0,3 3 403 0 0,-6-9-4250 0 0,0-1-4045 0 0,-4-1-2546 0 0</inkml:trace>
  <inkml:trace contextRef="#ctx0" brushRef="#br0" timeOffset="4298.635">1569 980 0 0 0,'0'0'369'0'0,"0"0"534"0"0,0 0 73 0 0,0 0-10 0 0,0 0 45 0 0,0 0 113 0 0,-1 5 87 0 0,-5 15 84 0 0,17-8 4427 0 0,21-9-2209 0 0,-31-3-3409 0 0,8-2 281 0 0,1 0-1 0 0,-1-1 1 0 0,0 0 0 0 0,0-1-1 0 0,0 0 1 0 0,-1 0-1 0 0,1-1 1 0 0,-1 0-1 0 0,0-1 1 0 0,0 0 0 0 0,5-5-385 0 0,22-20 553 0 0,-2-1 1 0 0,-1-2-1 0 0,-1-1 1 0 0,-2-1-1 0 0,16-29-553 0 0,1 2 316 0 0,-25 34-245 0 0,0-1 0 0 0,-2 0 0 0 0,-2-2 1 0 0,-1 0-1 0 0,-1-1 0 0 0,-2-1 0 0 0,-1 0 0 0 0,-2-1 0 0 0,-1 0 0 0 0,-2 0 1 0 0,-1-1-1 0 0,-2 1 0 0 0,-1-2 0 0 0,-2-9-71 0 0,-2 38-8 0 0,0-1 0 0 0,0 1 0 0 0,-1-1-1 0 0,0 1 1 0 0,0 0 0 0 0,-1 0 0 0 0,0 0 0 0 0,0 0 0 0 0,-1 0-1 0 0,0 1 1 0 0,0-1 0 0 0,-2 0 8 0 0,5 6-17 0 0,-1 0 1 0 0,0-1-1 0 0,0 1 1 0 0,0 0-1 0 0,0 0 0 0 0,0 0 1 0 0,0 0-1 0 0,0 1 0 0 0,-1-1 1 0 0,1 0-1 0 0,0 1 0 0 0,-1 0 1 0 0,0 0-1 0 0,1-1 1 0 0,-1 2-1 0 0,0-1 0 0 0,1 0 1 0 0,-1 0-1 0 0,0 1 0 0 0,0-1 1 0 0,0 1-1 0 0,1 0 0 0 0,-1 0 1 0 0,0 0-1 0 0,0 1 1 0 0,0-1-1 0 0,0 0 0 0 0,1 1 1 0 0,-1 0-1 0 0,0 0 0 0 0,1 0 1 0 0,-1 0-1 0 0,0 0 1 0 0,1 0-1 0 0,-1 1 0 0 0,1-1 1 0 0,-1 2 16 0 0,-11 7-18 0 0,1 0 1 0 0,0 1-1 0 0,1 1 1 0 0,0 1-1 0 0,1-1 1 0 0,0 2-1 0 0,1-1 1 0 0,0 1-1 0 0,2 1 1 0 0,-1 0 0 0 0,2 0-1 0 0,0 1 1 0 0,1 0-1 0 0,0 1 18 0 0,-9 29 13 0 0,3 1-1 0 0,1 0 0 0 0,3 1 1 0 0,0 17-13 0 0,4-37 9 0 0,2 1 0 0 0,2-1 0 0 0,0 1 1 0 0,2-1-1 0 0,1 0 0 0 0,1 1 0 0 0,1-1 0 0 0,8 21-9 0 0,-12-43 24 0 0,0-1-1 0 0,1 1 1 0 0,0 0-1 0 0,0 0 0 0 0,1-1 1 0 0,0 1-1 0 0,0-1 1 0 0,0 0-1 0 0,0 0 0 0 0,1 0 1 0 0,0 0-1 0 0,0-1 1 0 0,0 1-1 0 0,1-1 1 0 0,-1 0-1 0 0,1 0 0 0 0,0-1 1 0 0,0 1-1 0 0,0-1 1 0 0,1 0-1 0 0,-1-1 0 0 0,1 1 1 0 0,0-1-1 0 0,-1 0 1 0 0,7 1-24 0 0,1-6 64 0 0,0 0 0 0 0,0-1-1 0 0,0 0 1 0 0,-1-1 0 0 0,0 0 0 0 0,0-1 0 0 0,0 0 0 0 0,0-1 0 0 0,-1 0 0 0 0,0-1 0 0 0,-1-1 0 0 0,1 1 0 0 0,-2-2 0 0 0,1 1 0 0 0,-1-1 0 0 0,-1-1-1 0 0,0 0 1 0 0,0-1-64 0 0,50-49 133 0 0,-7 14-115 0 0,-49 48-24 0 0,-1 0 1 0 0,0 0-1 0 0,1-1 0 0 0,-1 1 0 0 0,0 0 0 0 0,0 1 0 0 0,0-1 0 0 0,0 0 0 0 0,0 0 1 0 0,0 0-1 0 0,0 0 0 0 0,0 1 0 0 0,0-1 0 0 0,-1 1 0 0 0,1-1 0 0 0,0 0 0 0 0,-1 1 1 0 0,1-1-1 0 0,-1 1 0 0 0,0-1 0 0 0,1 1 0 0 0,-1-1 0 0 0,0 1 0 0 0,0 0 0 0 0,0-1 1 0 0,0 1-1 0 0,0-1 0 0 0,-1 1 0 0 0,1-1 0 0 0,0 1 0 0 0,-1-1 0 0 0,1 1 6 0 0,0 130 90 0 0,1-131-87 0 0,-1 1 0 0 0,0 0 0 0 0,1-1 0 0 0,-1 1 1 0 0,1-1-1 0 0,0 1 0 0 0,-1-1 0 0 0,1 1 1 0 0,0-1-1 0 0,0 0 0 0 0,0 1 0 0 0,0-1 0 0 0,0 0 1 0 0,0 0-1 0 0,1 1 0 0 0,-1-1 0 0 0,0 0 0 0 0,1 0 1 0 0,-1 0-1 0 0,0-1 0 0 0,1 1 0 0 0,-1 0 0 0 0,1 0 1 0 0,-1-1-1 0 0,1 1 0 0 0,0-1 0 0 0,-1 0 1 0 0,1 1-1 0 0,0-1 0 0 0,-1 0 0 0 0,1 0 0 0 0,0 0 1 0 0,-1 0-1 0 0,1 0 0 0 0,-1 0 0 0 0,1 0 0 0 0,0-1 1 0 0,-1 1-1 0 0,1-1 0 0 0,1 0-3 0 0,62-29 280 0 0,153-138-27 0 0,-179 153-394 0 0,-37 48 41 0 0,-7 140 196 0 0,20-136-434 0 0,-15-37-1226 0 0,1 2 4135 0 0,-1-1-5317 0 0,0-1-3953 0 0,0 0-2592 0 0,0 0 384 0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49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41 0 0 0,'0'0'1059'0'0,"0"0"771"0"0,0 0 177 0 0,0 0 62 0 0,0 0 39 0 0,0 0-140 0 0,0 0-268 0 0,0 0-279 0 0,0 0-289 0 0,0 0-251 0 0,0 0-150 0 0,0 0-140 0 0,0 0-111 0 0,-2-1-73 0 0,2 0-386 0 0,0 1 0 0 0,-1 0 1 0 0,1-1-1 0 0,-1 1 0 0 0,1 0 0 0 0,0-1 0 0 0,-1 1 1 0 0,1 0-1 0 0,-1 0 0 0 0,1 0 0 0 0,0-1 0 0 0,-1 1 1 0 0,1 0-1 0 0,-1 0 0 0 0,1 0 0 0 0,-1 0 0 0 0,1 0 1 0 0,-1 0-1 0 0,1 0 0 0 0,-1 0 0 0 0,1 0 0 0 0,-1 0 1 0 0,1 0-1 0 0,-1 0 0 0 0,1 0 0 0 0,0 0 0 0 0,-1 0 1 0 0,1 1-1 0 0,-1-1 0 0 0,1 0 0 0 0,-1 0 0 0 0,1 1 1 0 0,0-1-1 0 0,-1 0 0 0 0,1 0 0 0 0,-1 1 0 0 0,1-1 1 0 0,0 0-1 0 0,-1 1 0 0 0,1-1 0 0 0,0 1 0 0 0,0-1 1 0 0,-1 0-1 0 0,1 1 0 0 0,0-1 0 0 0,0 1 0 0 0,0-1 1 0 0,-1 0-1 0 0,1 1 0 0 0,0-1 0 0 0,0 1 0 0 0,0-1 1 0 0,0 1-1 0 0,0-1 0 0 0,0 1 0 0 0,0 0-21 0 0,-3 4-28 0 0,-14 25 568 0 0,1 1 0 0 0,1 0 0 0 0,2 2 0 0 0,2-1 0 0 0,-2 9-540 0 0,-4 12 489 0 0,2-4-203 0 0,2 2 1 0 0,2 0-1 0 0,2 0 1 0 0,2 1-1 0 0,3 0 1 0 0,2 0-1 0 0,3 30-286 0 0,2-62 116 0 0,1-1 0 0 0,1 0 0 0 0,0 0 0 0 0,2-1 0 0 0,0 1 0 0 0,1-1 0 0 0,0-1 0 0 0,2 1 0 0 0,0-2-1 0 0,1 1 1 0 0,0-1 0 0 0,2-1-116 0 0,69 52 1078 0 0,-73-80-6509 0 0,-4-6-5507 0 0,-3 15 101 0 0</inkml:trace>
  <inkml:trace contextRef="#ctx0" brushRef="#br0" timeOffset="5660.056">221 487 0 0 0,'0'0'1167'0'0,"0"0"377"0"0,0 0 113 0 0,0 0 90 0 0,0 0 8 0 0,0 0-112 0 0,0 0-203 0 0,0 0-265 0 0,0 0-210 0 0,0 0-131 0 0,0 0-71 0 0,0 0-20 0 0,-3 2-18 0 0,-10 8-29 0 0,10-7-32 0 0,3-3-31 0 0,0 0-32 0 0,0 0-24 0 0,5-4 4045 0 0,2-4-3765 0 0,131-231 354 0 0,-70 162-1196 0 0,-68 77-24 0 0,0 1 1 0 0,0-1 0 0 0,0 1-1 0 0,0-1 1 0 0,0 0 0 0 0,0 1-1 0 0,0-1 1 0 0,0 1 0 0 0,0-1-1 0 0,0 0 1 0 0,0 1 0 0 0,0-1-1 0 0,0 0 1 0 0,0 1 0 0 0,0-1-1 0 0,1 1 1 0 0,-1-1 0 0 0,0 0-1 0 0,0 1 1 0 0,1-1 0 0 0,-1 0 0 0 0,0 0-1 0 0,0 1 1 0 0,1-1 0 0 0,-1 0-1 0 0,0 1 1 0 0,0-1 0 0 0,1 0-1 0 0,-1 0 1 0 0,1 0 0 0 0,-1 1-1 0 0,0-1 1 0 0,1 0 0 0 0,-1 0-1 0 0,0 0 1 0 0,1 0 0 0 0,-1 0-1 0 0,1 0 1 0 0,-1 0 0 0 0,0 0-1 0 0,1 0 1 0 0,-1 0 0 0 0,0 0-1 0 0,1 0 1 0 0,-1 0 0 0 0,1 0 0 0 0,-1 0-1 0 0,0 0 1 0 0,1 0 0 0 0,-1 0-1 0 0,1 0 1 0 0,-1-1 0 0 0,0 1-1 0 0,1 0 1 0 0,-1 0 0 0 0,0 0-1 0 0,0-1 1 0 0,1 1 0 0 0,-1 0-1 0 0,0-1 1 0 0,1 1 0 0 0,-1 0-1 0 0,0-1 9 0 0,-13 193-12 0 0,13-191 15 0 0,0 0-1 0 0,0 0 0 0 0,0 1 1 0 0,-1-1-1 0 0,1 0 0 0 0,1 0 0 0 0,-1 0 1 0 0,0 0-1 0 0,0 1 0 0 0,0-1 1 0 0,0 0-1 0 0,1 0 0 0 0,-1 0 0 0 0,1 0 1 0 0,-1 0-1 0 0,1 0 0 0 0,-1 0 1 0 0,1 0-1 0 0,0 0 0 0 0,-1 0 0 0 0,1 0 1 0 0,0 0-1 0 0,0 0 0 0 0,-1 0 1 0 0,1 0-1 0 0,0-1 0 0 0,0 1 0 0 0,0 0 1 0 0,0-1-1 0 0,0 1 0 0 0,0-1 1 0 0,0 1-1 0 0,1-1 0 0 0,-1 1 0 0 0,0-1 1 0 0,0 0-1 0 0,0 0 0 0 0,0 1 1 0 0,1-1-1 0 0,-1 0 0 0 0,0 0 0 0 0,0 0 1 0 0,0 0-1 0 0,0 0 0 0 0,1-1 1 0 0,-1 1-1 0 0,1-1-2 0 0,50-29 222 0 0,50-112-53 0 0,-50 47-113 0 0,-52 94-52 0 0,0 1-20 0 0,0 0-6 0 0,0 0-48 0 0,0 0-14 0 0,0 19-92 0 0,-22 124 205 0 0,21-54-3136 0 0,5-83-518 0 0,9-5-6135 0 0,-9-1 5965 0 0,-2 0-1635 0 0</inkml:trace>
  <inkml:trace contextRef="#ctx0" brushRef="#br0" timeOffset="5947.022">757 336 0 0 0,'0'0'1828'0'0,"0"0"106"0"0,0 0 133 0 0,0 0 59 0 0,0 0-103 0 0,0 0-300 0 0,0 0-356 0 0,0 0-308 0 0,0 0-187 0 0,0 0-121 0 0,0 0-77 0 0,0 0-41 0 0,-8 22-42 0 0,-23 68 6 0 0,30-90-574 0 0,0 0-1 0 0,1 1 0 0 0,-1-1 0 0 0,0 1 1 0 0,1-1-1 0 0,-1 0 0 0 0,1 1 1 0 0,-1-1-1 0 0,1 1 0 0 0,-1 0 1 0 0,1-1-1 0 0,0 1 0 0 0,-1-1 1 0 0,1 1-1 0 0,0 0 0 0 0,-1-1 1 0 0,1 1-1 0 0,0 0 0 0 0,0-1 0 0 0,-1 1 1 0 0,1 0-1 0 0,0-1 0 0 0,0 1 1 0 0,0 0-1 0 0,0-1 0 0 0,0 1 1 0 0,0 0-1 0 0,0 0 0 0 0,0-1 1 0 0,0 1-1 0 0,0 0 0 0 0,1-1 0 0 0,-1 1 1 0 0,0 0-1 0 0,0-1 0 0 0,1 1 1 0 0,-1 0-1 0 0,0-1 0 0 0,1 1 1 0 0,-1-1-1 0 0,1 1 0 0 0,-1 0 1 0 0,1-1-1 0 0,-1 1 0 0 0,1-1 0 0 0,-1 1 1 0 0,1-1-1 0 0,-1 0 0 0 0,1 1 1 0 0,0-1-1 0 0,-1 0 0 0 0,1 1 1 0 0,-1-1-1 0 0,1 0 0 0 0,0 0 1 0 0,0 1-1 0 0,-1-1 0 0 0,1 0 1 0 0,0 0-1 0 0,-1 0 0 0 0,1 0 0 0 0,0 0-22 0 0,4 0 446 0 0,4-1-242 0 0,1 0 0 0 0,-1 0 0 0 0,1-1 0 0 0,-1-1 0 0 0,0 1 0 0 0,0-2 0 0 0,0 1 0 0 0,0-1-1 0 0,-1 0 1 0 0,1-1 0 0 0,-1 0 0 0 0,0-1 0 0 0,-1 1 0 0 0,1-1 0 0 0,-1-1 0 0 0,0 1 0 0 0,-1-1 0 0 0,1-1 0 0 0,-1 1 0 0 0,-1-1 0 0 0,0 0 0 0 0,0 0 0 0 0,4-9-204 0 0,4-45 124 0 0,-41 58-2536 0 0,-60 41-8291 0 0,72-27 5692 0 0,3-2-1752 0 0</inkml:trace>
  <inkml:trace contextRef="#ctx0" brushRef="#br0" timeOffset="6467.208">131 704 0 0 0,'0'0'2038'0'0,"0"0"-104"0"0,0 0-126 0 0,0 0 10 0 0,0 0-35 0 0,0 0-159 0 0,0 0-209 0 0,0 0-184 0 0,0 0-140 0 0,0 0-75 0 0,0 0-16 0 0,0 0-66 0 0,0 0-83 0 0,26-6-67 0 0,170-39 916 0 0,124-11-266 0 0,-88 5-4028 0 0,-207 47-192 0 0,-14 4-2693 0 0,-10 0 4486 0 0,-1 0-3144 0 0,0 0 98 0 0,0 0 1606 0 0</inkml:trace>
  <inkml:trace contextRef="#ctx0" brushRef="#br0" timeOffset="12966.339">537 822 0 0 0,'0'0'1484'0'0,"0"0"11"0"0,0 0-28 0 0,0 0-48 0 0,0 0-10 0 0,0 0 4 0 0,0 0 27 0 0,4-5 23 0 0,10-15-22 0 0,-21 35 6361 0 0,-4 25-7300 0 0,2-10-168 0 0,-31 133 330 0 0,21-80-256 0 0,37-150 1511 0 0,60-145-1656 0 0,-45 145-187 0 0,-33 67-83 0 0,0 0 8 0 0,0 0-14 0 0,0 0-16 0 0,0 0-26 0 0,0 0 10 0 0,16 36-86 0 0,22 78 336 0 0,-38-113-200 0 0,0-1-1 0 0,0 1 0 0 0,0 0 0 0 0,0 0 0 0 0,1 0 1 0 0,-1-1-1 0 0,0 1 0 0 0,0 0 0 0 0,1 0 1 0 0,-1-1-1 0 0,0 1 0 0 0,1 0 0 0 0,-1-1 0 0 0,1 1 1 0 0,-1 0-1 0 0,1-1 0 0 0,-1 1 0 0 0,1 0 1 0 0,-1-1-1 0 0,1 1 0 0 0,-1-1 0 0 0,1 1 0 0 0,0-1 1 0 0,-1 0-1 0 0,1 1 0 0 0,0-1 0 0 0,0 1 1 0 0,-1-1-1 0 0,1 0 0 0 0,0 0 0 0 0,0 0 0 0 0,-1 1 1 0 0,1-1-1 0 0,0 0 0 0 0,0 0 0 0 0,0 0 0 0 0,-1 0 1 0 0,1 0-1 0 0,0 0 0 0 0,0 0 0 0 0,0-1 1 0 0,-1 1-1 0 0,1 0 0 0 0,0 0 0 0 0,0-1 0 0 0,-1 1 1 0 0,1 0-1 0 0,0-1 0 0 0,-1 1 0 0 0,1 0 1 0 0,0-1-1 0 0,-1 1 0 0 0,1-1 0 0 0,-1 0 0 0 0,1 1 1 0 0,0-1-1 0 0,-1 1 0 0 0,1-1 0 0 0,-1 0 1 0 0,0 1-1 0 0,1-1 0 0 0,-1 0 0 0 0,0 0 0 0 0,1 1 1 0 0,-1-1-1 0 0,0 0 0 0 0,0 0-4 0 0,88-145 197 0 0,-30 76-198 0 0,-49 103-128 0 0,-6 197 677 0 0,3-212-520 0 0,1-11-2870 0 0,1-5-3006 0 0,1-5-4425 0 0,-5 2 3385 0 0</inkml:trace>
  <inkml:trace contextRef="#ctx0" brushRef="#br0" timeOffset="14778.124">712 597 0 0 0,'0'0'253'0'0,"0"0"573"0"0,0 0 167 0 0,0 0-2 0 0,0 0-45 0 0,0 0-59 0 0,0 0-94 0 0,11 0-89 0 0,87 0 4481 0 0,-14-10-1533 0 0,126 6-794 0 0,-158 0-2543 0 0,-52 4-293 0 0,0 0-11 0 0,29-4 321 0 0,-22 4-1556 0 0,2-3 3806 0 0,-4 1-2251 0 0,1 1-3387 0 0,2 0-9811 0 0,-8 1 8333 0 0</inkml:trace>
  <inkml:trace contextRef="#ctx0" brushRef="#br0" timeOffset="24356.793">1244 108 0 0 0,'0'0'1019'0'0,"0"0"455"0"0,0 0 87 0 0,0 0-59 0 0,0 0-77 0 0,0 0-59 0 0,0 0-6 0 0,0 0-2 0 0,0 0-56 0 0,0 0-109 0 0,0 0-115 0 0,0 0-130 0 0,0 0-129 0 0,0 0-68 0 0,0 0-78 0 0,0 0-47 0 0,0 0-45 0 0,-2 16 2185 0 0,-54 63-1170 0 0,-158 179-562 0 0,169-199-694 0 0,26-30 124 0 0,18-28-420 0 0,1-1-17 0 0,0 0 9 0 0,-14 17-484 0 0,14-16 130 0 0,0-1-126 0 0,0 0-156 0 0,5 0-1302 0 0,12-1-8496 0 0,-10-2-75 0 0</inkml:trace>
  <inkml:trace contextRef="#ctx0" brushRef="#br0" timeOffset="25007.956">1266 266 0 0 0,'0'0'424'0'0,"0"0"886"0"0,0 0 366 0 0,0 0 312 0 0,0 0 158 0 0,0 0-119 0 0,0 0-278 0 0,0 0-360 0 0,0 0-268 0 0,0 0-148 0 0,0 0-93 0 0,0 0-55 0 0,0 0-48 0 0,3-2-53 0 0,9 4 2736 0 0,-19 24-1595 0 0,-56 80-1181 0 0,36-43-528 0 0,63-64 866 0 0,-10-8-787 0 0,68-35-19 0 0,-91 39-2679 0 0,-3-1-4047 0 0,1-2-4827 0 0,1 4 6000 0 0</inkml:trace>
  <inkml:trace contextRef="#ctx0" brushRef="#br0" timeOffset="25320.791">1463 237 3649 0 0,'0'0'1971'0'0,"0"0"-245"0"0,0 0-42 0 0,0 0 66 0 0,0 0-75 0 0,0 0-202 0 0,0 0-239 0 0,0 0-193 0 0,0 0-106 0 0,0 0-62 0 0,0 0-60 0 0,0 0-73 0 0,0 0-77 0 0,-11 16-27 0 0,-36 52-34 0 0,13 14 1559 0 0,-39 97-1323 0 0,40-116-1464 0 0,35-53-3240 0 0,12-16-8531 0 0,-10 2 4822 0 0</inkml:trace>
  <inkml:trace contextRef="#ctx0" brushRef="#br0" timeOffset="26553.62">1314 1 0 0 0,'0'0'580'0'0,"0"0"768"0"0,0 0 235 0 0,0 0-82 0 0,0 0-152 0 0,0 0-96 0 0,0 0-21 0 0,0 0 49 0 0,0 0 21 0 0,0 0-60 0 0,4-1-78 0 0,-1 1-956 0 0,-1 1 0 0 0,1-1 0 0 0,0 0 0 0 0,-1 1 0 0 0,1-1 0 0 0,-1 1 0 0 0,0 0-1 0 0,1-1 1 0 0,-1 1 0 0 0,1 1 0 0 0,-1-1 0 0 0,0 0 0 0 0,0 0 0 0 0,0 1 0 0 0,0-1 0 0 0,0 1 0 0 0,0 0 0 0 0,0 0 0 0 0,0 0 0 0 0,-1 0 0 0 0,1 0 0 0 0,-1 0 0 0 0,1 0-1 0 0,-1 0 1 0 0,1 2-208 0 0,9 16 308 0 0,-1 1-1 0 0,-1 1 0 0 0,-1-1 1 0 0,-1 1-1 0 0,0 1 1 0 0,-2-1-1 0 0,-1 1 0 0 0,-1 0 1 0 0,0 0-1 0 0,-2 0 0 0 0,-1 3-307 0 0,8 58 155 0 0,2 181-171 0 0,-14-241 49 0 0,-2-1 1 0 0,0 1 0 0 0,-2-1-1 0 0,0-1 1 0 0,-2 1-1 0 0,-1-1 1 0 0,0-1 0 0 0,-1 0-1 0 0,-2-1 1 0 0,0 0 0 0 0,-1-1-1 0 0,-1-1 1 0 0,0 0-1 0 0,-5 2-33 0 0,17-15 11 0 0,-157 128 357 0 0,125-108-346 0 0,34-22-2367 0 0,8-19-10344 0 0,-1 15 4299 0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22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12 207 8050 0 0,'0'0'868'0'0,"0"0"-291"0"0,0 0 59 0 0,0 0 398 0 0,0 0 320 0 0,0 0 29 0 0,0 0-232 0 0,0 0-281 0 0,0 0-115 0 0,0 0 17 0 0,0 0 94 0 0,11 1 7 0 0,212-6 3236 0 0,204-21-2203 0 0,-317 37-1849 0 0,-98-6-1054 0 0,-24-2-15493 0 0,10-3 8716 0 0</inkml:trace>
  <inkml:trace contextRef="#ctx0" brushRef="#br0" timeOffset="315.984">1 424 8938 0 0,'0'0'1898'0'0,"0"0"-279"0"0,0 0-163 0 0,0 0 7 0 0,0 0-89 0 0,0 0-250 0 0,0 0-244 0 0,0 0-130 0 0,0 0-38 0 0,0 0 37 0 0,0 0 26 0 0,0 0-52 0 0,0 0-91 0 0,26 1-89 0 0,86 4-66 0 0,354-4 1228 0 0,-388-8-3300 0 0,-32-12-4664 0 0,-31-2-6169 0 0,-15 17 6892 0 0</inkml:trace>
  <inkml:trace contextRef="#ctx0" brushRef="#br0" timeOffset="876.04">382 1 4825 0 0,'0'0'3047'0'0,"0"0"-958"0"0,0 0-331 0 0,0 0-3 0 0,0 0 1 0 0,0 0-177 0 0,0 0-357 0 0,0 0-365 0 0,0 0-302 0 0,0 0-194 0 0,0 0-50 0 0,0 0 58 0 0,0 0 61 0 0,-2 3 66 0 0,2-2-458 0 0,0-1 0 0 0,-1 1 0 0 0,1 0 0 0 0,0 0 0 0 0,-1-1 0 0 0,1 1 0 0 0,0 0 0 0 0,0 0 0 0 0,0 0 0 0 0,0 0 0 0 0,0-1 0 0 0,0 1 0 0 0,0 0 0 0 0,0 0 0 0 0,0 0 0 0 0,0 0 0 0 0,0-1 1 0 0,0 1-1 0 0,1 0 0 0 0,-1 0 0 0 0,0 0 0 0 0,1-1 0 0 0,-1 1 0 0 0,1 0 0 0 0,-1-1 0 0 0,0 1 0 0 0,1 0 0 0 0,0-1 0 0 0,-1 1 0 0 0,1 0 0 0 0,-1-1 0 0 0,1 1 0 0 0,0-1 0 0 0,-1 1 0 0 0,1-1 0 0 0,0 1 0 0 0,0-1 0 0 0,-1 0 0 0 0,1 1 0 0 0,0-1 0 0 0,0 0 0 0 0,0 0 0 0 0,-1 0 0 0 0,1 1 0 0 0,0-1 0 0 0,0 0 1 0 0,0 0-40 0 0,8 5 285 0 0,222 98 2593 0 0,-218-99-2863 0 0,0 1 0 0 0,-1 1 1 0 0,0 0-1 0 0,0 1 1 0 0,0 0-1 0 0,-1 1 0 0 0,0 0 1 0 0,-1 1-1 0 0,1 0 1 0 0,-2 1-1 0 0,1 0 0 0 0,-2 0 1 0 0,1 1-1 0 0,-1 0 1 0 0,1 4-15 0 0,-8-11 18 0 0,0 1 0 0 0,-1 0 1 0 0,0-1-1 0 0,0 1 1 0 0,0-1-1 0 0,0 1 1 0 0,-1 0-1 0 0,0-1 0 0 0,0 1 1 0 0,0-1-1 0 0,0 0 1 0 0,-1 1-1 0 0,1-1 0 0 0,-1 0 1 0 0,0 0-1 0 0,-1 0 1 0 0,1 0-1 0 0,-1 0 0 0 0,0 0 1 0 0,0-1-1 0 0,0 1 1 0 0,0-1-1 0 0,0 0 0 0 0,-1 0 1 0 0,1 0-1 0 0,-1 0 1 0 0,-2 0-19 0 0,-20 25 71 0 0,-180 207 478 0 0,133-154-554 0 0,32-39-979 0 0,41-42-85 0 0,-1 1 3257 0 0,1-1-3938 0 0,0 1-3388 0 0,-1 0-4691 0 0,1-1-1275 0 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3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4497 0 0,'0'0'1866'0'0,"0"0"-137"0"0,0 0 81 0 0,0 0 196 0 0,0 0-3 0 0,0 0-267 0 0,0 0-358 0 0,0 0-370 0 0,0 0-249 0 0,0 0-82 0 0,0 0 41 0 0,0 0 73 0 0,3 1 29 0 0,163 5 4004 0 0,-22-17-3936 0 0,-139 10-1012 0 0,111-21 210 0 0,-65 19-4988 0 0,-50 3 3104 0 0,-1 8-10539 0 0,-2-5 3902 0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3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14651 0 0,'0'0'1190'0'0,"0"0"-405"0"0,0 0 38 0 0,0 0 272 0 0,0 0 187 0 0,0 0-46 0 0,0 0-197 0 0,0 0-199 0 0,0 0-179 0 0,0 0-122 0 0,0 0-91 0 0,35-3-61 0 0,110-8-79 0 0,0-8 291 0 0,-109 14-1296 0 0,51-6 48 0 0,-58 9-4074 0 0,1 1-4611 0 0,-20 1-1146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5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273 563 1664 0 0,'0'0'1015'0'0,"0"0"25"0"0,0 0 171 0 0,0 0 267 0 0,0 0 217 0 0,0 0 64 0 0,0 0-144 0 0,0 0-255 0 0,0 0-257 0 0,0 0-186 0 0,0 0-112 0 0,-6-7-46 0 0,-19-26-38 0 0,23 32-580 0 0,1-1-1 0 0,-1 1 0 0 0,1 0 0 0 0,-1 0 1 0 0,0 0-1 0 0,1 0 0 0 0,-1 0 0 0 0,0 0 1 0 0,0 0-1 0 0,0 0 0 0 0,0 1 0 0 0,0-1 1 0 0,1 1-1 0 0,-1-1 0 0 0,0 1 0 0 0,0 0 1 0 0,0 0-1 0 0,0 0 0 0 0,0 0 0 0 0,0 0 1 0 0,0 0-1 0 0,0 1 0 0 0,0-1 0 0 0,-1 1-140 0 0,-5 0 244 0 0,4 0-202 0 0,0 0 0 0 0,0 0 0 0 0,0 0 0 0 0,0 1 0 0 0,0 0 0 0 0,1 0 0 0 0,-1 0 0 0 0,0 0-1 0 0,1 0 1 0 0,0 1 0 0 0,-1-1 0 0 0,1 1 0 0 0,0 0 0 0 0,1 0 0 0 0,-1 0 0 0 0,0 1-42 0 0,-12 11 123 0 0,4-6-76 0 0,2 1 1 0 0,-1 0-1 0 0,1 0 0 0 0,0 1 0 0 0,1 0 1 0 0,1 0-1 0 0,0 1 0 0 0,0 0 1 0 0,1 0-1 0 0,0 1 0 0 0,1-1 1 0 0,1 1-1 0 0,0 1 0 0 0,1-1 1 0 0,0 0-1 0 0,1 1 0 0 0,1-1 0 0 0,0 1 1 0 0,0 1-48 0 0,1-11 22 0 0,0 0 1 0 0,0 0-1 0 0,1 1 1 0 0,-1-1-1 0 0,1 0 1 0 0,0 0-1 0 0,0 0 1 0 0,0 0-1 0 0,1 0 1 0 0,0 0-1 0 0,-1 0 1 0 0,1-1-1 0 0,0 1 1 0 0,1 0-1 0 0,-1-1 1 0 0,1 0-1 0 0,-1 1 0 0 0,1-1 1 0 0,0 0-1 0 0,0 0 1 0 0,1-1-1 0 0,-1 1 1 0 0,0-1-1 0 0,1 0 1 0 0,0 0-1 0 0,-1 0 1 0 0,1 0-1 0 0,1 0-22 0 0,7 2 93 0 0,0 0-1 0 0,-1-2 1 0 0,2 1-1 0 0,-1-1 1 0 0,0-1-1 0 0,0 0 1 0 0,1-1-1 0 0,-1 0 1 0 0,0-1-1 0 0,0-1 1 0 0,0 0-1 0 0,1 0 0 0 0,-2-1 1 0 0,1-1-1 0 0,0 0 1 0 0,-1 0-1 0 0,1-1 1 0 0,-1-1-1 0 0,-1 1 1 0 0,1-2-1 0 0,-1 0 1 0 0,0 0-1 0 0,-1-1 1 0 0,1 0-1 0 0,-1-1 1 0 0,-1 1-1 0 0,0-2 1 0 0,0 1-1 0 0,3-8-92 0 0,7-4 70 0 0,-2-1 0 0 0,0-1 0 0 0,-2-1 0 0 0,0 0 0 0 0,-2-1 0 0 0,0 0 0 0 0,-2-1 0 0 0,-1 0 0 0 0,-1 0 0 0 0,-1-1 0 0 0,-2 0 0 0 0,0-1-70 0 0,1-1 4 0 0,-2-1 0 0 0,-1 0 0 0 0,-1 0 0 0 0,-2 0 0 0 0,-1 0 0 0 0,-1 0 0 0 0,-1 1-1 0 0,-2-1 1 0 0,-1 1 0 0 0,-1 0 0 0 0,-7-15-4 0 0,11 38-17 0 0,1 0 0 0 0,-2 0 1 0 0,1 0-1 0 0,-1 1 0 0 0,0-1 0 0 0,0 1 0 0 0,0 0 1 0 0,-1 0-1 0 0,0 0 0 0 0,0 1 0 0 0,0-1 0 0 0,0 1 0 0 0,-1 1 1 0 0,1-1-1 0 0,-1 1 0 0 0,0 0 0 0 0,0 0 0 0 0,-1 1 1 0 0,1-1-1 0 0,0 1 0 0 0,-1 1 0 0 0,1-1 0 0 0,-1 1 1 0 0,0 1-1 0 0,1-1 0 0 0,-1 1 0 0 0,0 0 0 0 0,0 0 1 0 0,1 1-1 0 0,-1 0 0 0 0,0 0 0 0 0,1 1 0 0 0,-1 0 0 0 0,1 0 1 0 0,0 0-1 0 0,0 1 0 0 0,0 0 0 0 0,-5 2 17 0 0,-2 8 2 0 0,0-1 0 0 0,0 2 0 0 0,1-1-1 0 0,1 2 1 0 0,0-1 0 0 0,2 2 0 0 0,-1-1 0 0 0,2 1-1 0 0,0 1 1 0 0,1-1 0 0 0,0 1 0 0 0,2 1 0 0 0,0-1-1 0 0,1 1 1 0 0,0 0 0 0 0,2 0 0 0 0,0 0 0 0 0,1 0-1 0 0,1 0 1 0 0,1 6-2 0 0,-1 4 53 0 0,1 0 0 0 0,2 0 0 0 0,1 0 0 0 0,1 0 0 0 0,2-1-1 0 0,1 0 1 0 0,0 0 0 0 0,2-1 0 0 0,1 0 0 0 0,2 0 0 0 0,0-2 0 0 0,1 1-1 0 0,2-2 1 0 0,0 0 0 0 0,1-1 0 0 0,2 0 0 0 0,0-2 0 0 0,1 0 0 0 0,1-1-1 0 0,1-1 1 0 0,1-2 0 0 0,3 3-53 0 0,-10-9 84 0 0,-10-6-12 0 0,1 1 0 0 0,0-1 0 0 0,-1 0 0 0 0,1-1-1 0 0,0 0 1 0 0,1 0 0 0 0,-1 0 0 0 0,0-1-1 0 0,1 0 1 0 0,0-1 0 0 0,-1 1 0 0 0,2-1-72 0 0,-19-17-299 0 0,0 8-698 0 0,-15-11-1866 0 0,14 15-2200 0 0,-1 3-4023 0 0,9 1-751 0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32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30 176 0 0,'0'0'1544'0'0,"0"0"34"0"0,0 0 170 0 0,0 0 221 0 0,0 0 195 0 0,0 0 41 0 0,0 0-190 0 0,0 0-337 0 0,0 0-371 0 0,0 0-343 0 0,0 0-247 0 0,0-5-159 0 0,0-20 1015 0 0,17 59-31 0 0,26 87 68 0 0,18 57-942 0 0,-8 2 0 0 0,5 62-668 0 0,-38-146 199 0 0,-19-96-155 0 0,0 0 0 0 0,0 0 1 0 0,0-1-1 0 0,0 1 1 0 0,0 0-1 0 0,0 0 0 0 0,0-1 1 0 0,0 1-1 0 0,0-1 0 0 0,0 1 1 0 0,0-1-1 0 0,0 1 1 0 0,0-1-1 0 0,0 0 0 0 0,0 1 1 0 0,-1-1-1 0 0,1 0 1 0 0,0 0-1 0 0,0 1 0 0 0,-1-1 1 0 0,1 0-1 0 0,-1 0 0 0 0,1 0 1 0 0,-1 0-1 0 0,1 0 1 0 0,-1 0-1 0 0,1 0 0 0 0,-1 0 1 0 0,0 0-1 0 0,1 0 1 0 0,-1 0-1 0 0,0 0 0 0 0,0 0 1 0 0,0 0-1 0 0,0 0 0 0 0,0 0 1 0 0,0 0-1 0 0,0 0 1 0 0,0 0-1 0 0,-1 0 0 0 0,1 0 1 0 0,0 0-1 0 0,-1 0 1 0 0,1-1-45 0 0,2-7 60 0 0,21-63 161 0 0,-4 0 0 0 0,-3-1 0 0 0,1-22-221 0 0,6-32 90 0 0,25-163-133 0 0,-44 242-957 0 0,-4 48 345 0 0,0 0-377 0 0,0 0-502 0 0,0 4-2591 0 0,3 13 266 0 0,-3-17 3653 0 0,2 12-5863 0 0,0-1-3057 0 0</inkml:trace>
  <inkml:trace contextRef="#ctx0" brushRef="#br0" timeOffset="469.964">560 575 4489 0 0,'0'0'1910'0'0,"0"0"-438"0"0,0 0-93 0 0,0 0 264 0 0,0 0 252 0 0,0 0-12 0 0,0 0-221 0 0,0 0-386 0 0,0 0-381 0 0,0 0-270 0 0,0 0-163 0 0,0 0-82 0 0,0 0-5 0 0,3-4 58 0 0,0 0-332 0 0,-3 4-79 0 0,0-1-1 0 0,1 1 1 0 0,-1 0 0 0 0,0-1 0 0 0,0 1 0 0 0,0-1-1 0 0,0 1 1 0 0,1 0 0 0 0,-1-1 0 0 0,0 1 0 0 0,0-1 0 0 0,1 1-1 0 0,-1 0 1 0 0,0-1 0 0 0,1 1 0 0 0,-1 0 0 0 0,0-1 0 0 0,1 1-1 0 0,-1 0 1 0 0,0 0 0 0 0,1-1 0 0 0,-1 1 0 0 0,1 0 0 0 0,-1 0-1 0 0,1 0 1 0 0,-1 0 0 0 0,1 0 0 0 0,-1-1 0 0 0,0 1 0 0 0,1 0-1 0 0,-1 0 1 0 0,1 0 0 0 0,-1 0 0 0 0,1 0 0 0 0,-1 0-1 0 0,1 1 1 0 0,-1-1 0 0 0,1 0 0 0 0,-1 0 0 0 0,0 0 0 0 0,1 0-1 0 0,-1 0 1 0 0,1 1 0 0 0,-1-1 0 0 0,0 0 0 0 0,1 0 0 0 0,-1 1-1 0 0,1-1 1 0 0,-1 0 0 0 0,0 1 0 0 0,1-1 0 0 0,-1 0 0 0 0,0 1-1 0 0,0-1 1 0 0,1 0 0 0 0,-1 1 0 0 0,0-1 0 0 0,0 1 0 0 0,0-1-1 0 0,1 0 1 0 0,-1 1 0 0 0,0-1 0 0 0,0 1 0 0 0,0-1-1 0 0,0 1 1 0 0,0-1 0 0 0,0 1-22 0 0,9 26 400 0 0,-2 0 0 0 0,-1 1 0 0 0,-1 0 0 0 0,-1 1-1 0 0,-1-1 1 0 0,-2 14-400 0 0,3 100-405 0 0,-4-141 83 0 0,0-1-90 0 0,0 0-102 0 0,0 0-93 0 0,0 0-108 0 0,0 0-97 0 0,0 0-111 0 0,0-25-10701 0 0,0 17 6932 0 0,0 4 977 0 0</inkml:trace>
  <inkml:trace contextRef="#ctx0" brushRef="#br0" timeOffset="770.02">495 564 3265 0 0,'0'0'3058'0'0,"0"0"-1162"0"0,0 0-568 0 0,0 0 46 0 0,0 0 241 0 0,0 0 63 0 0,0 0-91 0 0,0 0-239 0 0,0 0-293 0 0,0 0-200 0 0,0 0-111 0 0,0 0-59 0 0,0 0-35 0 0,23 0-59 0 0,153-7 1014 0 0,-13-8-1367 0 0,-149 13-409 0 0,-13 2-51 0 0,-1 0-1 0 0,0 1 1 0 0,1-1 0 0 0,-1 0 0 0 0,0 0-1 0 0,1 0 1 0 0,-1 0 0 0 0,0 0 0 0 0,1 0-1 0 0,-1 0 1 0 0,0 1 0 0 0,0-1 0 0 0,1 0-1 0 0,-1 0 1 0 0,0 0 0 0 0,1 1 0 0 0,-1-1-1 0 0,0 0 1 0 0,0 0 0 0 0,0 1 0 0 0,1-1-1 0 0,-1 0 1 0 0,0 0 0 0 0,0 1 0 0 0,0-1-1 0 0,0 0 1 0 0,1 1 0 0 0,-1-1 0 0 0,0 0-1 0 0,0 1 1 0 0,0-1 0 0 0,0 0 0 0 0,0 1-1 0 0,0-1 1 0 0,0 0 0 0 0,0 1 0 0 0,0-1-1 0 0,0 0 1 0 0,0 1 0 0 0,0-1 0 0 0,0 1-1 0 0,0-1 1 0 0,0 0 0 0 0,-1 0 0 0 0,1 1-1 0 0,0-1 1 0 0,0 0 0 0 0,0 1 0 0 0,0-1-1 0 0,-1 0 1 0 0,1 1 0 0 0,0-1 0 0 0,0 0-1 0 0,-1 0 1 0 0,1 0 0 0 0,0 1 0 0 0,0-1-1 0 0,-1 0 1 0 0,1 0 0 0 0,0 0 0 0 0,-1 1-1 0 0,1-1 1 0 0,0 0 0 0 0,-1 0 0 0 0,1 0-1 0 0,0 0 1 0 0,-1 0 0 0 0,1 0 0 0 0,0 0 222 0 0,-7 7-4519 0 0,0-3 972 0 0</inkml:trace>
  <inkml:trace contextRef="#ctx0" brushRef="#br0" timeOffset="1063.502">512 781 6513 0 0,'0'0'1643'0'0,"0"0"-433"0"0,0 0-28 0 0,0 0 313 0 0,0 0 264 0 0,0 0 45 0 0,0 0-165 0 0,0 0-295 0 0,0 0-270 0 0,0 0-185 0 0,0 0-123 0 0,0 0-95 0 0,20 0-97 0 0,65 3-103 0 0,-4-10 299 0 0,11 1-933 0 0,-61 5-3344 0 0,0 1-5030 0 0,-21 0-2468 0 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42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22 435 0 0 0,'0'0'979'0'0,"0"0"905"0"0,0 0 354 0 0,0 0 63 0 0,0 0-93 0 0,0 0-204 0 0,0 0-190 0 0,0 0-208 0 0,-3 0-167 0 0,-12-3-160 0 0,11 3-160 0 0,4 0-142 0 0,0 0-154 0 0,0 0-135 0 0,0 0-125 0 0,0 0-115 0 0,0 0-104 0 0,16 8 1056 0 0,15 5-226 0 0,12-7-849 0 0,0-3 0 0 0,1-1 0 0 0,-1-2-1 0 0,1-2 1 0 0,-1-2 0 0 0,0-2 0 0 0,10-3-325 0 0,1-3-270 0 0,-13 7-28 0 0,-23 4-2314 0 0,-6 0-3353 0 0,1 1-5009 0 0,-11 0 3531 0 0</inkml:trace>
  <inkml:trace contextRef="#ctx0" brushRef="#br0" timeOffset="517.929">534 170 11178 0 0,'0'0'1626'0'0,"0"0"-223"0"0,0 0-60 0 0,0 0 41 0 0,0 0-14 0 0,0 0-189 0 0,0 0-271 0 0,0 0-287 0 0,0 0-250 0 0,0 0-174 0 0,0 0-92 0 0,0 0-31 0 0,0 0 14 0 0,2 5 86 0 0,60 156 1267 0 0,3 75-1281 0 0,-63-228-163 0 0,3 22-6 0 0,2 0-1 0 0,1-1 1 0 0,1 0 0 0 0,2-1 0 0 0,0 0 0 0 0,9 13 7 0 0,-19-41 34 0 0,0 1 0 0 0,1-1 0 0 0,-1 0 1 0 0,0 0-1 0 0,0 1 0 0 0,0-1 0 0 0,0 0 1 0 0,0 0-1 0 0,0 0 0 0 0,0 0 0 0 0,1 0 1 0 0,-1-1-1 0 0,0 1 0 0 0,0 0 0 0 0,0 0 1 0 0,0-1-1 0 0,0 1 0 0 0,0-1 0 0 0,0 1 1 0 0,0-1-1 0 0,0 1 0 0 0,0-1 0 0 0,0 0 1 0 0,0 1-1 0 0,0-1 0 0 0,-1 0 0 0 0,1 0 1 0 0,0 0-1 0 0,0 0 0 0 0,-1 1 0 0 0,1-1 1 0 0,-1 0-1 0 0,1 0 0 0 0,0 0 0 0 0,-1 0 1 0 0,0 0-1 0 0,1-1 0 0 0,-1 1 0 0 0,0 0 1 0 0,0 0-1 0 0,1 0 0 0 0,-1 0 0 0 0,0 0 1 0 0,0 0-1 0 0,0 0 0 0 0,0-1 0 0 0,0 1 1 0 0,-1 0-1 0 0,1 0 0 0 0,0 0-34 0 0,2-5 27 0 0,199-540 1065 0 0,-170 417-3188 0 0,-31 128 697 0 0,0 1-775 0 0,3 15-11609 0 0,-2-8 6804 0 0</inkml:trace>
  <inkml:trace contextRef="#ctx0" brushRef="#br0" timeOffset="1003.5">1015 723 4625 0 0,'0'0'979'0'0,"0"0"198"0"0,0 0 472 0 0,0 0 389 0 0,0 0-6 0 0,0 0-282 0 0,0 0-333 0 0,0 0-271 0 0,0 0-159 0 0,0 0-115 0 0,0 0-81 0 0,0 0-84 0 0,19-5-97 0 0,62-17-59 0 0,-79 22-489 0 0,1-1 1 0 0,0 0-1 0 0,0 0 0 0 0,0 0 0 0 0,-1 0 1 0 0,1 0-1 0 0,-1 0 0 0 0,1-1 0 0 0,-1 0 0 0 0,1 1 1 0 0,-1-1-1 0 0,0 0 0 0 0,0 0 0 0 0,0 0 1 0 0,0 0-1 0 0,0 0 0 0 0,0-1 0 0 0,0 1 0 0 0,-1-1 1 0 0,1 1-1 0 0,-1-1-62 0 0,5-7 228 0 0,-3 6-152 0 0,0 0-1 0 0,-1 1 1 0 0,1-2-1 0 0,-1 1 0 0 0,0 0 1 0 0,0 0-1 0 0,0-1 1 0 0,-1 1-1 0 0,0-1 1 0 0,0 1-1 0 0,0-1 0 0 0,0 1 1 0 0,0-1-1 0 0,-1 0 1 0 0,0 1-1 0 0,0-4-75 0 0,-3 5-53 0 0,1 1-1 0 0,0 0 1 0 0,-1-1-1 0 0,0 1 1 0 0,1 1 0 0 0,-1-1-1 0 0,0 0 1 0 0,0 1-1 0 0,0-1 1 0 0,0 1-1 0 0,0 0 1 0 0,0 0-1 0 0,0 0 1 0 0,-1 0 0 0 0,1 1-1 0 0,0-1 1 0 0,-1 1-1 0 0,1 0 1 0 0,0 0-1 0 0,0 0 1 0 0,-1 1 0 0 0,1-1-1 0 0,0 1 1 0 0,-1-1-1 0 0,1 1 1 0 0,0 0-1 0 0,0 0 1 0 0,0 1 0 0 0,-1-1 52 0 0,-6 4-49 0 0,0 0 0 0 0,0 1 0 0 0,0 0 0 0 0,1 1-1 0 0,-1 0 1 0 0,2 0 0 0 0,-1 1 0 0 0,1 0 0 0 0,0 0-1 0 0,1 1 1 0 0,0 0 0 0 0,0 0 0 0 0,1 1 0 0 0,0 0-1 0 0,1 0 1 0 0,0 0 0 0 0,-3 9 50 0 0,7-14 19 0 0,0-1-1 0 0,0 0 1 0 0,1 1 0 0 0,0-1-1 0 0,-1 1 1 0 0,2-1 0 0 0,-1 1-1 0 0,0-1 1 0 0,1 1 0 0 0,0-1-1 0 0,0 0 1 0 0,0 1 0 0 0,0-1-1 0 0,1 0 1 0 0,0 0-1 0 0,0 0 1 0 0,0 0 0 0 0,0 0-1 0 0,0 0 1 0 0,1 0 0 0 0,0-1-1 0 0,0 0 1 0 0,0 1 0 0 0,0-1-1 0 0,0 0 1 0 0,1 0 0 0 0,-1-1-1 0 0,1 1 1 0 0,0-1 0 0 0,0 1-1 0 0,0-1 1 0 0,0-1 0 0 0,0 1-1 0 0,0 0 1 0 0,0-1 0 0 0,1 0-19 0 0,4 2-163 0 0,0 0 0 0 0,0-1 0 0 0,0 0 0 0 0,0 0 0 0 0,0-1 0 0 0,0 0 0 0 0,1-1 0 0 0,-1 0 0 0 0,0 0 0 0 0,1-1 0 0 0,-1 0 0 0 0,0-1 0 0 0,0 0 0 0 0,0 0 0 0 0,0-1 0 0 0,0 0 0 0 0,3-3 163 0 0,0 0-1442 0 0,14-9-3099 0 0,-10 3-2328 0 0,-8 5 150 0 0</inkml:trace>
  <inkml:trace contextRef="#ctx0" brushRef="#br0" timeOffset="1251.138">1561 557 8434 0 0,'0'0'3650'0'0,"0"0"-2059"0"0,0 0-524 0 0,0 0 225 0 0,0 0 194 0 0,0 0-54 0 0,0 0-241 0 0,0 0-299 0 0,0 0-250 0 0,0 0-189 0 0,0 0-121 0 0,0 0-92 0 0,-23 32-85 0 0,-73 98-72 0 0,40-38-159 0 0,47-72-901 0 0,-15 25-803 0 0,14-33-3542 0 0,-2-1-4631 0 0,9-11 5121 0 0</inkml:trace>
  <inkml:trace contextRef="#ctx0" brushRef="#br0" timeOffset="1490.356">1316 575 9906 0 0,'0'0'1999'0'0,"0"0"-390"0"0,0 0-253 0 0,0 0-188 0 0,0 0-236 0 0,0 0-306 0 0,0 0-235 0 0,0 0-101 0 0,0 0 45 0 0,0 0 122 0 0,0 0 104 0 0,0 0 47 0 0,11 13-20 0 0,32 41-27 0 0,-36-46-393 0 0,1-1-1 0 0,0 1 1 0 0,0-1-1 0 0,1-1 0 0 0,0 0 1 0 0,0 0-1 0 0,0 0 1 0 0,1-1-1 0 0,0-1 1 0 0,1 1-168 0 0,28 14 256 0 0,89 70-1512 0 0,-122-79-669 0 0,-3-4-1355 0 0,0-3-4863 0 0,-2-3-571 0 0</inkml:trace>
  <inkml:trace contextRef="#ctx0" brushRef="#br0" timeOffset="3748.31">1849 1006 4377 0 0,'0'0'1023'0'0,"0"0"-132"0"0,0 0 168 0 0,0 0 388 0 0,0 0 289 0 0,0 0 58 0 0,0 0-193 0 0,0 0-315 0 0,0 0-263 0 0,0 0-148 0 0,33-15-82 0 0,105-47-61 0 0,-52 10 586 0 0,74-95 986 0 0,-133 121-2136 0 0,0-2 0 0 0,-2 0 0 0 0,-2-1-1 0 0,0-2 1 0 0,-2 0 0 0 0,-1-2-1 0 0,-2 0 1 0 0,-1-1 0 0 0,-2 0-1 0 0,-1-2 1 0 0,-2 1 0 0 0,6-29-168 0 0,-15 48 5 0 0,0 0 0 0 0,0-1 0 0 0,-2 1 0 0 0,0-1 0 0 0,-1 1 1 0 0,-1-1-1 0 0,0 1 0 0 0,-1-1 0 0 0,-1 1 0 0 0,0 0 0 0 0,-1 0 0 0 0,-7-15-5 0 0,10 27-23 0 0,-2 0-1 0 0,1 0 1 0 0,0 1 0 0 0,-1-1-1 0 0,1 0 1 0 0,-1 1-1 0 0,0 0 1 0 0,-1 0-1 0 0,1 0 1 0 0,0 0 0 0 0,-1 0-1 0 0,1 1 1 0 0,-1-1-1 0 0,0 1 1 0 0,0 0 0 0 0,0 0-1 0 0,0 1 1 0 0,0-1-1 0 0,-1 1 1 0 0,1 0 0 0 0,0 0-1 0 0,-1 0 1 0 0,1 0-1 0 0,0 1 1 0 0,-1 0-1 0 0,1 0 1 0 0,-1 0 0 0 0,1 1-1 0 0,-1-1 1 0 0,1 1-1 0 0,0 0 1 0 0,-1 0 0 0 0,1 1-1 0 0,0-1 1 0 0,0 1-1 0 0,-3 1 24 0 0,-13 15-19 0 0,1 0 0 0 0,1 1 0 0 0,0 1 0 0 0,1 0 0 0 0,2 1 0 0 0,0 1 0 0 0,1 1 0 0 0,1 0 0 0 0,1 1 0 0 0,1 0 0 0 0,2 1 0 0 0,0 0 0 0 0,1 0 0 0 0,2 1 0 0 0,1 0 0 0 0,-1 9 19 0 0,-1 3 22 0 0,1 0 0 0 0,2 0 0 0 0,2 1 0 0 0,2 0 0 0 0,1 10-22 0 0,0-39 25 0 0,-1 1 0 0 0,2-1 0 0 0,-1 0 0 0 0,1 0 0 0 0,1 0 0 0 0,0-1 0 0 0,0 1 0 0 0,1 0 0 0 0,0-1 0 0 0,0 0 0 0 0,1 0 0 0 0,1 0 0 0 0,-1-1 0 0 0,1 0 0 0 0,1 0 0 0 0,-1 0 0 0 0,2-1 0 0 0,-1 0 0 0 0,1 0 0 0 0,0-1 0 0 0,0 0 0 0 0,0 0 0 0 0,1-1 0 0 0,0 0 0 0 0,0-1 0 0 0,1 0 0 0 0,-1 0 0 0 0,1-1 0 0 0,0 0 1 0 0,4 1-27 0 0,-3-4 66 0 0,-1 1-1 0 0,1-1 0 0 0,-1-1 0 0 0,1 0 0 0 0,-1 0 0 0 0,0-1 1 0 0,0-1-1 0 0,0 1 0 0 0,0-2 0 0 0,0 1 0 0 0,0-1 0 0 0,-1-1 0 0 0,0 0 1 0 0,0 0-1 0 0,0-1 0 0 0,0 0 0 0 0,-1 0 0 0 0,0-1 0 0 0,2-3-64 0 0,139-144 614 0 0,-142 217-772 0 0,-7-57 173 0 0,-1 0-7 0 0,0-1 1 0 0,0 1-1 0 0,1 0 1 0 0,0 0-1 0 0,0 0 0 0 0,0 0 1 0 0,1 0-1 0 0,0 0 1 0 0,0-1-1 0 0,0 1 1 0 0,1 0-1 0 0,0-1 1 0 0,0 1-1 0 0,0-1 0 0 0,1 1 1 0 0,0-1-1 0 0,0 0 1 0 0,0 0-1 0 0,0 0 1 0 0,1-1-1 0 0,0 1 1 0 0,0-1-1 0 0,0 0 0 0 0,1 0 1 0 0,-1 0-1 0 0,1-1 1 0 0,0 1-1 0 0,0-1 1 0 0,0 0-1 0 0,1-1 1 0 0,1 1-9 0 0,3-2 40 0 0,0-1 1 0 0,1 0-1 0 0,-1-1 1 0 0,0 0-1 0 0,0 0 1 0 0,1-1 0 0 0,-1 0-1 0 0,0-1 1 0 0,-1-1-1 0 0,1 1 1 0 0,0-1-1 0 0,-1-1 1 0 0,0 0-1 0 0,0 0 1 0 0,0-1 0 0 0,-1 0-1 0 0,0 0 1 0 0,4-5-41 0 0,72-40 98 0 0,-73 46-89 0 0,52-10 0 0 0,-46 47-94 0 0,34 53-26 0 0,-49-71-3845 0 0,-9-2-8859 0 0,5-9 2938 0 0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47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1 0 0 0,'0'0'1132'0'0,"0"0"301"0"0,0 0 347 0 0,0 0 251 0 0,0 0-4 0 0,0 0-254 0 0,0 0-367 0 0,0 0-305 0 0,0 0-196 0 0,0 0-99 0 0,0 0-65 0 0,-22 25-59 0 0,-67 83-30 0 0,46-31 576 0 0,17-1-289 0 0,3 1 0 0 0,3 2 0 0 0,4 0 0 0 0,-2 43-939 0 0,12-63 494 0 0,3 0 1 0 0,3 0 0 0 0,5 36-495 0 0,-4-81 111 0 0,2 0 1 0 0,0 0 0 0 0,0 0-1 0 0,2-1 1 0 0,-1 1-1 0 0,2-1 1 0 0,0-1-1 0 0,0 1 1 0 0,1-1-1 0 0,1 0 1 0 0,2 3-112 0 0,-8-13 10 0 0,1 1 0 0 0,0-1 0 0 0,-1 1-1 0 0,1-1 1 0 0,0 0 0 0 0,1 0 0 0 0,-1 0 0 0 0,0-1 0 0 0,0 1 0 0 0,1-1 0 0 0,-1 0 0 0 0,1 1 0 0 0,-1-2 0 0 0,1 1 0 0 0,0 0-1 0 0,-1-1 1 0 0,1 0 0 0 0,0 1 0 0 0,-1-2 0 0 0,1 1 0 0 0,0 0 0 0 0,-1-1 0 0 0,1 1 0 0 0,-1-1 0 0 0,1 0 0 0 0,-1 0-1 0 0,1-1 1 0 0,-1 1 0 0 0,1-1 0 0 0,-1 1 0 0 0,0-1 0 0 0,0 0 0 0 0,0-1 0 0 0,0 1 0 0 0,0 0 0 0 0,-1-1 0 0 0,2 0-10 0 0,25-52-3678 0 0,-19 33-897 0 0,2 0-4139 0 0,-8 14 1150 0 0</inkml:trace>
  <inkml:trace contextRef="#ctx0" brushRef="#br0" timeOffset="403.21">641 126 6249 0 0,'0'0'2496'0'0,"0"0"-839"0"0,0 0-180 0 0,0 0 138 0 0,0 0 129 0 0,0 0-36 0 0,0 0-227 0 0,0 0-325 0 0,0 0-303 0 0,0 0-199 0 0,0 0-122 0 0,0 0-89 0 0,0 0-74 0 0,3-6-62 0 0,10-19-46 0 0,-9 19-23 0 0,-25 157 1846 0 0,-2 191-2648 0 0,54-349-9684 0 0,-22-7 926 0 0,-7 10 4132 0 0</inkml:trace>
  <inkml:trace contextRef="#ctx0" brushRef="#br0" timeOffset="670.151">274 520 8306 0 0,'0'0'2006'0'0,"0"0"-430"0"0,0 0-216 0 0,0 0 70 0 0,0 0 93 0 0,0 0-22 0 0,0 0-154 0 0,0 0-206 0 0,0 0-213 0 0,0 0-156 0 0,0 0-148 0 0,0 0-110 0 0,34 4-72 0 0,106 12-74 0 0,-49-23 113 0 0,-73 1-376 0 0,225-59 439 0 0,-128 30-4029 0 0,-114 34 2482 0 0,-2-1-10336 0 0,-1 2 2198 0 0</inkml:trace>
  <inkml:trace contextRef="#ctx0" brushRef="#br0" timeOffset="1053.135">504 674 10050 0 0,'0'0'1439'0'0,"0"0"-408"0"0,0 0-119 0 0,0 0 232 0 0,0 0 203 0 0,0 0 12 0 0,0 0-154 0 0,0 0-275 0 0,0 0-211 0 0,0 0-133 0 0,0 0-106 0 0,0 0-71 0 0,-4 15-51 0 0,-14 44-33 0 0,-9 0 437 0 0,5 15-113 0 0,22-71-618 0 0,0-1-1 0 0,0 0 0 0 0,0 0 1 0 0,1 1-1 0 0,-1-1 1 0 0,1 0-1 0 0,-1 0 1 0 0,1 0-1 0 0,0 0 1 0 0,0 0-1 0 0,0 0 0 0 0,0 0 1 0 0,1 0-1 0 0,-1 0 1 0 0,0 0-1 0 0,1-1 1 0 0,-1 1-1 0 0,1 0 1 0 0,0-1-1 0 0,-1 1 1 0 0,1-1-1 0 0,0 0 0 0 0,0 0 1 0 0,0 1-1 0 0,0-1 1 0 0,0-1-1 0 0,0 1 1 0 0,0 0-1 0 0,0 0 1 0 0,0-1-1 0 0,1 1 1 0 0,-1-1-1 0 0,0 0 0 0 0,0 1 1 0 0,1-1-1 0 0,-1 0 1 0 0,0 0-1 0 0,2-1-30 0 0,89-15 362 0 0,-27-25-3940 0 0,-50 22-1922 0 0,-1-5-4389 0 0,-10 16 3632 0 0</inkml:trace>
  <inkml:trace contextRef="#ctx0" brushRef="#br0" timeOffset="1281.36">784 627 6249 0 0,'0'0'1875'0'0,"0"0"-192"0"0,0 0 62 0 0,0 0 139 0 0,0 0 1 0 0,0 0-186 0 0,0 0-271 0 0,0 0-249 0 0,0 0-171 0 0,0 0-146 0 0,-19 32-128 0 0,-58 103-127 0 0,13 3 676 0 0,16 31-1256 0 0,43-95-8782 0 0,19-72-4681 0 0,-12-3 12625 0 0,2 0-335 0 0</inkml:trace>
  <inkml:trace contextRef="#ctx0" brushRef="#br0" timeOffset="1668.173">994 200 0 0 0,'0'0'661'0'0,"0"0"1352"0"0,0 0 542 0 0,0 0 112 0 0,0 0-105 0 0,0 0-296 0 0,0 0-340 0 0,0 0-366 0 0,0 0-298 0 0,0 0-229 0 0,0 0-203 0 0,0 0-179 0 0,0-13-153 0 0,-1 2-296 0 0,1-18-180 0 0,6 31 1379 0 0,15 72-332 0 0,-3 1 0 0 0,-3 1 0 0 0,2 38-1069 0 0,-6-36 211 0 0,-6-52-173 0 0,0-1 1 0 0,-2 1-1 0 0,-1 0 1 0 0,-1 0 0 0 0,-2 0-1 0 0,0 0 1 0 0,-2-1-1 0 0,0 1 1 0 0,-2 0-1 0 0,-1-1 1 0 0,-7 18-39 0 0,4-22-71 0 0,-1 1-1 0 0,-1-2 1 0 0,-1 0-1 0 0,-1 0 1 0 0,-1-1 0 0 0,-1 0-1 0 0,0-1 1 0 0,-14 11 71 0 0,-6 10-925 0 0,-3 1-2418 0 0,10-17-5245 0 0,20-19 353 0 0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5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6249 0 0,'0'0'1305'0'0,"0"0"-324"0"0,0 0 114 0 0,0 0 425 0 0,0 0 329 0 0,0 0 19 0 0,0 0-287 0 0,0 0-375 0 0,0 0-273 0 0,0 0-165 0 0,0 0-108 0 0,24 1-77 0 0,72 4-48 0 0,75-15 1445 0 0,59 7-1992 0 0,-208 1-361 0 0,1 0-5310 0 0,-25 5-1912 0 0,-7 2 1576 0 0,5-2 2588 0 0</inkml:trace>
  <inkml:trace contextRef="#ctx0" brushRef="#br0" timeOffset="289.782">67 348 2921 0 0,'0'0'3302'0'0,"0"0"-1087"0"0,0 0-579 0 0,0 0-21 0 0,0 0 131 0 0,0 0-18 0 0,0 0-254 0 0,0 0-349 0 0,0 0-282 0 0,0 0-155 0 0,0 0-86 0 0,0 0-39 0 0,27 2-19 0 0,86 1-27 0 0,43-23 811 0 0,-87 6-1301 0 0,50-9-3035 0 0,-87 17-659 0 0,-13-1-6196 0 0,-19 6 3527 0 0</inkml:trace>
  <inkml:trace contextRef="#ctx0" brushRef="#br0" timeOffset="765.064">280 13 7098 0 0,'0'0'2005'0'0,"0"0"-66"0"0,0 0 14 0 0,0 0-15 0 0,0 0-158 0 0,0 0-354 0 0,0 0-380 0 0,0 0-295 0 0,0 0-195 0 0,0 0-173 0 0,0 0-113 0 0,0 0-78 0 0,0 0-40 0 0,-6-3 74 0 0,-18-7 98 0 0,40 23 853 0 0,12 0-758 0 0,0-1 0 0 0,0-2 1 0 0,1-1-1 0 0,1-1 0 0 0,29 4-419 0 0,19 5 199 0 0,-71-16-193 0 0,0 0 0 0 0,0 0 0 0 0,0 1 1 0 0,0-1-1 0 0,0 1 0 0 0,-1 1 0 0 0,1 0 0 0 0,-1 0 1 0 0,0 0-1 0 0,0 0 0 0 0,0 1 0 0 0,0 0 0 0 0,0 0 1 0 0,-1 1-1 0 0,0 0 0 0 0,0 0 0 0 0,0 0 0 0 0,0 0 0 0 0,-1 1 1 0 0,0 0-1 0 0,0-1 0 0 0,-1 2 0 0 0,1-1 0 0 0,-1 0 1 0 0,-1 1-1 0 0,1-1 0 0 0,-1 1 0 0 0,0 0 0 0 0,-1 0 1 0 0,0 0-1 0 0,0 0-6 0 0,-1 2 12 0 0,-1-1 0 0 0,0 1 0 0 0,-1-1 0 0 0,0 0 0 0 0,0 0 0 0 0,-1 0 0 0 0,0 0 0 0 0,0 0 0 0 0,-1-1 0 0 0,0 1 0 0 0,-1-1 1 0 0,1 0-1 0 0,-1 0 0 0 0,0-1 0 0 0,-1 1 0 0 0,0-1 0 0 0,0 0 0 0 0,0-1-12 0 0,-133 94 163 0 0,87-66-122 0 0,-42 27-122 0 0,87-51-1290 0 0,7-6-2294 0 0,2 0-4241 0 0,1 0-698 0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8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4337 0 0,'0'0'3862'0'0,"0"0"-1369"0"0,0 0-652 0 0,0 0-138 0 0,0 0-56 0 0,0 0-105 0 0,0 0-188 0 0,0 0-198 0 0,0 0-172 0 0,0 0-129 0 0,0 0-96 0 0,0 0-86 0 0,0 0-54 0 0,21 2-64 0 0,133 10 705 0 0,173-27-473 0 0,-301 10-1243 0 0,9 0-3298 0 0,-33 2 1191 0 0,-2 2-7334 0 0,-2 1 140 0 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8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9858 0 0,'0'0'1750'0'0,"0"0"-345"0"0,0 0 18 0 0,0 0 134 0 0,0 0-86 0 0,0 0-242 0 0,0 0-271 0 0,0 0-237 0 0,0 0-153 0 0,0 0-103 0 0,0 0-99 0 0,36 6-95 0 0,118 17-74 0 0,-64-25-31 0 0,-69-3-130 0 0,150-30-891 0 0,-60 7-5061 0 0,-87 21 128 0 0,-7 0-4094 0 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7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0 140 4057 0 0,'0'0'2932'0'0,"0"0"-1306"0"0,0 0-214 0 0,0 0 183 0 0,0 0 157 0 0,0 0 45 0 0,0 0-127 0 0,0 0-248 0 0,0 0-296 0 0,0 0-228 0 0,0 0-140 0 0,0 0-97 0 0,1-11-68 0 0,6-36-59 0 0,-6 46-486 0 0,0 0-1 0 0,-1 0 1 0 0,1 0-1 0 0,0 0 1 0 0,0 0 0 0 0,1 0-1 0 0,-1 0 1 0 0,0 1 0 0 0,0-1-1 0 0,0 0 1 0 0,0 1-1 0 0,1-1 1 0 0,-1 1 0 0 0,0-1-1 0 0,1 1 1 0 0,-1 0 0 0 0,0-1-1 0 0,1 1 1 0 0,-1 0 0 0 0,0 0-1 0 0,1 0 1 0 0,-1 0-1 0 0,1 0 1 0 0,-1 0 0 0 0,0 0-1 0 0,1 1 1 0 0,-1-1 0 0 0,0 0-1 0 0,1 1 1 0 0,-1-1 0 0 0,0 1-1 0 0,0 0 1 0 0,0-1-1 0 0,1 1 1 0 0,-1 0 0 0 0,0 0-1 0 0,0-1 1 0 0,0 1 0 0 0,0 0-48 0 0,9 8 150 0 0,-1-1 0 0 0,0 1-1 0 0,0 0 1 0 0,0 1 0 0 0,-2 0 0 0 0,1 1 0 0 0,-1 0 0 0 0,-1 0 0 0 0,3 4-150 0 0,42 103 417 0 0,-4 2 0 0 0,21 94-417 0 0,-42-118 58 0 0,-14-126 1413 0 0,52-166-1208 0 0,-36 127-211 0 0,12-32-51 0 0,-13 37-3 0 0,-2-2 1 0 0,-4-1-1 0 0,3-23 2 0 0,-18 45-521 0 0,-6 44 118 0 0,0 1-205 0 0,0 0-246 0 0,4 24-2770 0 0,3 14-459 0 0,2 7-6627 0 0,-5-30 2799 0 0</inkml:trace>
  <inkml:trace contextRef="#ctx0" brushRef="#br0" timeOffset="281.865">801 523 12339 0 0,'0'0'1869'0'0,"0"0"-472"0"0,0 0-150 0 0,0 0 86 0 0,0 0 16 0 0,0 0-155 0 0,0 0-209 0 0,0 0-211 0 0,0 0-171 0 0,0 0-121 0 0,0 0-102 0 0,-6 32-81 0 0,-17 99-69 0 0,17-29 229 0 0,6 12-2009 0 0,2-116-6739 0 0,7-14 860 0 0,-7 9 3131 0 0,-2-1 924 0 0</inkml:trace>
  <inkml:trace contextRef="#ctx0" brushRef="#br0" timeOffset="547.929">702 516 3081 0 0,'0'0'2562'0'0,"0"0"-145"0"0,0 0-255 0 0,0 0-193 0 0,0 0-334 0 0,0 0-378 0 0,0 0-179 0 0,0 0-69 0 0,0 0-14 0 0,0 0-23 0 0,0 0-127 0 0,0 0-136 0 0,0 0-102 0 0,15 1-68 0 0,107 2 753 0 0,-80-5-1130 0 0,0-2 1 0 0,0-1-1 0 0,-1-2 0 0 0,26-9-162 0 0,-56 14-401 0 0,15-5-360 0 0,-9 5-4037 0 0,-23 8-3421 0 0,-5 6 3665 0 0,0-8 664 0 0,4 0 2735 0 0</inkml:trace>
  <inkml:trace contextRef="#ctx0" brushRef="#br0" timeOffset="794.93">771 696 1312 0 0,'0'0'2365'0'0,"0"0"-171"0"0,0 0-1 0 0,0 0 75 0 0,0 0-123 0 0,0 0-282 0 0,0 0-296 0 0,0 0-312 0 0,0 0-253 0 0,0 0-191 0 0,0 0-139 0 0,0 0-128 0 0,0 0-124 0 0,26 6-109 0 0,81 16-107 0 0,-17-17-181 0 0,-15-19-3034 0 0,-27 0-7688 0 0,-38 13 3260 0 0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9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1 243 7930 0 0,'0'0'1168'0'0,"0"0"-319"0"0,0 0-134 0 0,0 0 272 0 0,0 0 348 0 0,0 0 208 0 0,0 0-29 0 0,0 0-251 0 0,0 0-262 0 0,0 0-206 0 0,0 0-145 0 0,0 0-92 0 0,0 0-52 0 0,9 30-39 0 0,29 99-26 0 0,-6-4 639 0 0,38 228-189 0 0,-39-224-696 0 0,-30-129-137 0 0,1 0 1 0 0,-1 0-1 0 0,0-1 1 0 0,0 1-1 0 0,0 0 1 0 0,0 0-1 0 0,1-1 1 0 0,-1 1-1 0 0,0 0 1 0 0,0-1-1 0 0,0 1 1 0 0,0-1-1 0 0,0 0 1 0 0,0 1-1 0 0,0-1 1 0 0,0 0-1 0 0,0 1 1 0 0,0-1-1 0 0,0 0 1 0 0,0 0 0 0 0,-1 0-1 0 0,1 0 1 0 0,0 0-1 0 0,-1 0 1 0 0,1 0-1 0 0,-1 0 1 0 0,1 0-1 0 0,-1 0 1 0 0,1 0-1 0 0,-1-1 1 0 0,0 1-1 0 0,1 0 1 0 0,-1 0-1 0 0,0 0 1 0 0,0 0-1 0 0,0-1 1 0 0,0 1-1 0 0,0 0 1 0 0,0-1-59 0 0,1 0 14 0 0,92-274 849 0 0,-10 11-724 0 0,-46 130-443 0 0,-33 121 363 0 0,-4 14-168 0 0,0 1 0 0 0,0-1 0 0 0,0 0 0 0 0,0 0 0 0 0,0 1 0 0 0,1-1 0 0 0,-1 0-1 0 0,0 0 1 0 0,0 1 0 0 0,0-1 0 0 0,1 0 0 0 0,-1 0 0 0 0,0 1 0 0 0,0-1 0 0 0,1 0 0 0 0,-1 0 0 0 0,0 0 0 0 0,0 0-1 0 0,1 1 1 0 0,-1-1 0 0 0,0 0 0 0 0,1 0 0 0 0,-1 0 0 0 0,0 0 0 0 0,0 0 0 0 0,1 0 0 0 0,-1 0 0 0 0,0 0-1 0 0,1 0 1 0 0,-1 0 0 0 0,0 0 0 0 0,1 0 0 0 0,-1 0 0 0 0,0 0 0 0 0,0 0 0 0 0,1 0 0 0 0,-1 0 0 0 0,0 0 0 0 0,1-1-1 0 0,-1 1 1 0 0,0 0 0 0 0,0 0 0 0 0,1 0 0 0 0,-1 0 0 0 0,0-1 0 0 0,0 1 0 0 0,1 0 0 0 0,-1 0 0 0 0,0-1 0 0 0,0 1-1 0 0,0 0 1 0 0,1 0 0 0 0,-1-1 0 0 0,0 1 0 0 0,0 0 0 0 0,0 0 0 0 0,0-1 0 0 0,0 1 0 0 0,0 0 0 0 0,0-1-1 0 0,1 1 1 0 0,-1 0 0 0 0,0-1 109 0 0,9 24-8080 0 0,-6-9-1756 0 0</inkml:trace>
  <inkml:trace contextRef="#ctx0" brushRef="#br0" timeOffset="404.574">492 1005 4137 0 0,'0'0'2615'0'0,"0"0"-729"0"0,0 0-82 0 0,0 0 226 0 0,0 0-38 0 0,0 0-279 0 0,0 0-366 0 0,0 0-294 0 0,0 0-206 0 0,0 0-124 0 0,0 0-71 0 0,0 0-74 0 0,21-10-74 0 0,65-32-72 0 0,-81 40-366 0 0,0 0 1 0 0,0 0-1 0 0,-1-1 0 0 0,1 1 1 0 0,-1-1-1 0 0,0 0 1 0 0,0-1-1 0 0,0 1 1 0 0,0-1-1 0 0,-1 1 0 0 0,1-1 1 0 0,-1 0-1 0 0,0-1 1 0 0,0 1-1 0 0,0 0 0 0 0,-1-1 1 0 0,1 0-1 0 0,-1 1 1 0 0,0-1-1 0 0,0-4-66 0 0,3-3 112 0 0,-4 10-103 0 0,0 0 1 0 0,0 0-1 0 0,0 0 0 0 0,0 0 0 0 0,0 0 1 0 0,-1 0-1 0 0,1 0 0 0 0,0 0 0 0 0,-1-1 1 0 0,0 1-1 0 0,1 0 0 0 0,-1-1 0 0 0,0 1 0 0 0,0 0 1 0 0,0 0-1 0 0,-1-1 0 0 0,1 1 0 0 0,-1 0 1 0 0,1 0-1 0 0,-1-1 0 0 0,1 1 0 0 0,-1 0 1 0 0,0 0-1 0 0,0 0 0 0 0,0 0 0 0 0,-1 0 1 0 0,1 0-1 0 0,0 0 0 0 0,-1 1 0 0 0,1-1 1 0 0,-1 0-1 0 0,1 1 0 0 0,-1-1 0 0 0,0 1 1 0 0,0-1-1 0 0,0 1 0 0 0,0 0 0 0 0,0 0 1 0 0,0 0-1 0 0,0 0 0 0 0,0 0 0 0 0,0 0 1 0 0,0 1-1 0 0,-1-1-9 0 0,-2 1-24 0 0,1 1 0 0 0,-1-1 0 0 0,0 1 0 0 0,0 0 0 0 0,1 0-1 0 0,-1 0 1 0 0,1 0 0 0 0,-1 1 0 0 0,1 0 0 0 0,0 0 0 0 0,-1 0 0 0 0,1 1 0 0 0,0-1 0 0 0,0 1 0 0 0,1 0 0 0 0,-1 0 0 0 0,1 0 0 0 0,-1 1 0 0 0,1-1 0 0 0,0 1 0 0 0,0 0 0 0 0,1 0 0 0 0,-1 0-1 0 0,1 0 1 0 0,0 0 0 0 0,-1 1 24 0 0,-4 8-7 0 0,0 1 0 0 0,0-1 0 0 0,1 1-1 0 0,1 1 1 0 0,0-1 0 0 0,1 1-1 0 0,1-1 1 0 0,0 1 0 0 0,1 0 0 0 0,1 1-1 0 0,0-1 1 0 0,1 0 0 0 0,1 9 7 0 0,1-20 3 0 0,0 1 1 0 0,0-1 0 0 0,1 1-1 0 0,-1-1 1 0 0,1 0 0 0 0,0 0 0 0 0,0 0-1 0 0,0 0 1 0 0,1-1 0 0 0,-1 1-1 0 0,1-1 1 0 0,0 0 0 0 0,0 0-1 0 0,0 0 1 0 0,0-1 0 0 0,0 1 0 0 0,1-1-1 0 0,-1 0 1 0 0,1 0 0 0 0,0-1-1 0 0,-1 1 1 0 0,1-1 0 0 0,0 0 0 0 0,0 0-1 0 0,0-1 1 0 0,0 0 0 0 0,0 0-1 0 0,0 0 1 0 0,0 0 0 0 0,0-1-1 0 0,-1 1 1 0 0,1-1 0 0 0,0 0 0 0 0,0-1-1 0 0,0 1 1 0 0,-1-1 0 0 0,1 0-1 0 0,-1 0 1 0 0,0-1 0 0 0,1 0-4 0 0,102-64-3103 0 0,-42 16-5257 0 0,-43 33 3018 0 0,-11 7-1441 0 0</inkml:trace>
  <inkml:trace contextRef="#ctx0" brushRef="#br0" timeOffset="572.96">1107 802 3441 0 0,'0'0'2238'0'0,"0"0"-189"0"0,0 0 16 0 0,0 0-2 0 0,0 0-236 0 0,0 0-391 0 0,0 0-360 0 0,0 0-285 0 0,-22 32-208 0 0,-69 97-160 0 0,22-14 89 0 0,56-63-835 0 0,11-16-4028 0 0,2-35 2597 0 0,0-1-200 0 0,0 0-76 0 0,0 0-302 0 0,0 0-591 0 0,0 0 549 0 0,-2 0 1911 0 0</inkml:trace>
  <inkml:trace contextRef="#ctx0" brushRef="#br0" timeOffset="779.186">877 839 5561 0 0,'0'0'3394'0'0,"0"0"-501"0"0,0 0-538 0 0,0 0-453 0 0,0 0-465 0 0,0 0-472 0 0,0 0-217 0 0,0 0-116 0 0,0 0-29 0 0,0 0 28 0 0,0 0-81 0 0,0 0-79 0 0,0 0-42 0 0,10 19-20 0 0,66 120 497 0 0,-67-127-885 0 0,1-1 0 0 0,1 0-1 0 0,0 0 1 0 0,0-1 0 0 0,1 0-1 0 0,1-1 1 0 0,-1-1-1 0 0,1 0 1 0 0,1 0 0 0 0,-1-2-1 0 0,1 1 1 0 0,1-2 0 0 0,0 0-22 0 0,43 8-1591 0 0,-39-11-2221 0 0,-1-1-4779 0 0,-13-1-1565 0 0</inkml:trace>
  <inkml:trace contextRef="#ctx0" brushRef="#br0" timeOffset="2833">1416 1252 1168 0 0,'0'0'1673'0'0,"0"0"-73"0"0,0 0 107 0 0,0 0 185 0 0,0 0 102 0 0,0 0-111 0 0,0 0-221 0 0,0 0-264 0 0,0 0-205 0 0,0 0-118 0 0,33-16-89 0 0,102-52-84 0 0,-44 7 675 0 0,-45 25-1119 0 0,-2-2 1 0 0,-1-2-1 0 0,-2-2 1 0 0,-2-2-1 0 0,-2-1 1 0 0,-2-2-1 0 0,-2-1 1 0 0,-3-2-1 0 0,-1-1 1 0 0,16-42-459 0 0,-28 49 76 0 0,-1-1 0 0 0,-3-1 0 0 0,-1-1 0 0 0,-3 0 0 0 0,-2 0 0 0 0,-2 0 0 0 0,-1-19-76 0 0,-4 51-1 0 0,1 7-3 0 0,0-1 1 0 0,0 1 0 0 0,-1-1 0 0 0,-1 1 0 0 0,0-1-1 0 0,0 1 1 0 0,0-1 0 0 0,-1 1 0 0 0,0 0 0 0 0,-1 0-1 0 0,0 0 1 0 0,0 0 0 0 0,-1 0 0 0 0,0 0 0 0 0,0 1 0 0 0,-1 0-1 0 0,0 0 1 0 0,-2-2 3 0 0,4 7-26 0 0,-1 0-1 0 0,-1 0 0 0 0,1 0 1 0 0,0 1-1 0 0,0-1 1 0 0,0 1-1 0 0,-1 0 0 0 0,1 1 1 0 0,-1-1-1 0 0,1 1 1 0 0,-1 0-1 0 0,1 0 0 0 0,-1 0 1 0 0,1 0-1 0 0,0 1 1 0 0,-1 0-1 0 0,1 0 1 0 0,-1 0-1 0 0,1 0 0 0 0,0 1 1 0 0,0-1-1 0 0,0 1 1 0 0,0 0-1 0 0,0 1 0 0 0,0-1 1 0 0,1 1-1 0 0,-1 0 1 0 0,1-1-1 0 0,-1 1 0 0 0,1 1 1 0 0,0-1-1 0 0,0 0 1 0 0,-1 3 26 0 0,-22 26-49 0 0,1 1 1 0 0,2 2-1 0 0,1 0 1 0 0,1 1 0 0 0,3 1-1 0 0,1 1 1 0 0,-5 17 48 0 0,9-20-17 0 0,1 1 0 0 0,2 0 0 0 0,2 1 0 0 0,1 0 0 0 0,1 0-1 0 0,3 1 1 0 0,1 0 0 0 0,1-1 0 0 0,3 1 0 0 0,4 26 17 0 0,-6-55 4 0 0,2-1 0 0 0,-1 1 0 0 0,1-1 1 0 0,0 0-1 0 0,1 0 0 0 0,0 0 0 0 0,0 0 0 0 0,1 0 0 0 0,-1 0 0 0 0,2-1 0 0 0,-1 0 0 0 0,1 0 0 0 0,1 0 0 0 0,-1 0 1 0 0,1-1-1 0 0,0 0 0 0 0,0 0 0 0 0,1-1 0 0 0,0 1 0 0 0,0-1 0 0 0,0-1 0 0 0,0 0 0 0 0,1 0 0 0 0,0 0 0 0 0,0-1 1 0 0,0 0-1 0 0,0 0 0 0 0,0-1 0 0 0,0 0 0 0 0,3 0-4 0 0,82-13 357 0 0,-72 0-268 0 0,-1 0 0 0 0,-1-2 0 0 0,0 0 1 0 0,-1-1-1 0 0,0 0 0 0 0,-1-2 0 0 0,0 0 0 0 0,-2-1 0 0 0,1-2-89 0 0,104-83 127 0 0,-119 102-134 0 0,1 1 1 0 0,-1-1-1 0 0,0 0 1 0 0,1 1-1 0 0,-1-1 1 0 0,0 1 0 0 0,1-1-1 0 0,-1 1 1 0 0,0 0-1 0 0,0-1 1 0 0,0 1-1 0 0,0 0 1 0 0,1 0 0 0 0,-1 0-1 0 0,0 0 1 0 0,0 0-1 0 0,-1 0 1 0 0,1 0 0 0 0,0 0-1 0 0,0 1 1 0 0,0-1-1 0 0,-1 0 1 0 0,1 0-1 0 0,-1 1 1 0 0,1-1 0 0 0,-1 0-1 0 0,1 1 1 0 0,-1-1-1 0 0,0 0 1 0 0,0 1 0 0 0,0-1-1 0 0,0 1 1 0 0,0-1-1 0 0,0 1 1 0 0,0-1-1 0 0,0 0 1 0 0,0 1 0 0 0,-1-1-1 0 0,1 0 1 0 0,0 1-1 0 0,-1-1 1 0 0,1 0-1 0 0,-1 1 1 0 0,0-1 6 0 0,1 6-14 0 0,1-3 15 0 0,14 103-11 0 0,-14-103 15 0 0,0-1 1 0 0,0 1-1 0 0,0-1 0 0 0,1 0 0 0 0,0 1 0 0 0,0-1 1 0 0,0 0-1 0 0,0 0 0 0 0,0 0 0 0 0,0 0 0 0 0,1 0 0 0 0,-1-1 1 0 0,1 1-1 0 0,0-1 0 0 0,0 0 0 0 0,0 0 0 0 0,0 0 1 0 0,0 0-1 0 0,1 0 0 0 0,-1-1 0 0 0,0 1 0 0 0,1-1 0 0 0,-1 0 1 0 0,1 0-1 0 0,0 0 0 0 0,-1 0 0 0 0,2-1-5 0 0,9 0 40 0 0,0-1 0 0 0,0 0-1 0 0,0-1 1 0 0,0-1 0 0 0,-1 0 0 0 0,1-1-1 0 0,-1 0 1 0 0,0-1 0 0 0,0 0 0 0 0,0-2-1 0 0,-1 1 1 0 0,0-1 0 0 0,0-1 0 0 0,-1 0 0 0 0,0-1-1 0 0,6-5-39 0 0,86-63 175 0 0,-102 76-177 0 0,0 1 1 0 0,0 0-1 0 0,0-1 0 0 0,0 1 0 0 0,0 0 1 0 0,0 0-1 0 0,0 0 0 0 0,0-1 0 0 0,-1 1 1 0 0,1 0-1 0 0,0 0 0 0 0,0 1 0 0 0,0-1 1 0 0,0 0-1 0 0,0 0 0 0 0,0 0 0 0 0,0 0 1 0 0,0 1-1 0 0,0-1 0 0 0,0 1 1 0 0,0-1-1 0 0,-1 0 0 0 0,1 1 0 0 0,0-1 1 0 0,0 1-1 0 0,-1 0 0 0 0,1-1 0 0 0,0 1 1 0 0,0 0-1 0 0,-1-1 0 0 0,1 1 0 0 0,-1 0 1 0 0,1 0-1 0 0,-1-1 0 0 0,1 1 1 0 0,-1 0-1 0 0,1 0 0 0 0,-1 0 0 0 0,0 0 1 0 0,0 0-1 0 0,1 0 0 0 0,-1 0 0 0 0,0 0 1 0 0,0-1-1 0 0,0 1 0 0 0,0 0 0 0 0,0 0 1 0 0,0 0-1 0 0,0 1 2 0 0,7 59 14 0 0,-7-53-12 0 0,1 1-25 0 0,0 0 0 0 0,1-1 0 0 0,0 1 0 0 0,0 0 0 0 0,1-1 0 0 0,0 1 0 0 0,0-1 1 0 0,1 0-1 0 0,0 0 0 0 0,0 0 0 0 0,1-1 0 0 0,0 1 0 0 0,2 1 23 0 0,0 2-1119 0 0,4 6-3633 0 0,-3-12-6756 0 0,-8-5 2819 0 0</inkml:trace>
  <inkml:trace contextRef="#ctx0" brushRef="#br0" timeOffset="3316.257">3318 51 6481 0 0,'0'0'2055'0'0,"0"0"-190"0"0,0 0 1 0 0,0 0 106 0 0,0 0-10 0 0,0 0-261 0 0,0 0-343 0 0,0 0-294 0 0,0 0-223 0 0,0 0-115 0 0,0 0-66 0 0,0 0-77 0 0,0 0-88 0 0,-6 0 484 0 0,-11 36-572 0 0,-16 22-88 0 0,4 1-1 0 0,2 1 1 0 0,2 1-1 0 0,4 2 1 0 0,2 0-1 0 0,2 1 0 0 0,-6 64-318 0 0,12 126 130 0 0,12-243-127 0 0,0 0-1 0 0,1 0 1 0 0,0-1 0 0 0,0 1-1 0 0,1-1 1 0 0,0 0 0 0 0,1 0-1 0 0,0 0 1 0 0,1 0 0 0 0,0 0-1 0 0,1-1 1 0 0,0 0 0 0 0,0 0-1 0 0,2 1-2 0 0,-6-8-85 0 0,0-1 0 0 0,0 1 0 0 0,0-1 0 0 0,0 1-1 0 0,0-1 1 0 0,0 1 0 0 0,0-1 0 0 0,0 0 0 0 0,1 0 0 0 0,-1 0-1 0 0,0-1 1 0 0,1 1 0 0 0,-1 0 0 0 0,1-1 0 0 0,-1 0 0 0 0,1 1 0 0 0,-1-1-1 0 0,1 0 1 0 0,-1 0 0 0 0,1-1 0 0 0,-1 1 0 0 0,1 0 0 0 0,-1-1-1 0 0,0 1 1 0 0,1-1 0 0 0,-1 0 0 0 0,1 0 0 0 0,-1 0 0 0 0,0 0 0 0 0,0 0-1 0 0,0-1 1 0 0,0 1 0 0 0,0-1 0 0 0,0 1 0 0 0,0-1 0 0 0,0 0-1 0 0,0 0 1 0 0,0 0 85 0 0,60-79-9343 0 0,-61 79 9078 0 0,24-38-10995 0 0,-15 28 7953 0 0</inkml:trace>
  <inkml:trace contextRef="#ctx0" brushRef="#br0" timeOffset="3647.96">3603 280 10666 0 0,'0'0'1873'0'0,"0"0"-332"0"0,0 0-247 0 0,0 0-80 0 0,0 0-89 0 0,0 0-111 0 0,0 0-134 0 0,0 0-148 0 0,0 0-80 0 0,0 0-72 0 0,0 0-64 0 0,0 0-68 0 0,0 0-42 0 0,-8 21-46 0 0,-40 104 233 0 0,42-108-445 0 0,1 1 0 0 0,1 0-1 0 0,1 0 1 0 0,0-1-1 0 0,1 2 1 0 0,1-1-1 0 0,1 0 1 0 0,1 13-148 0 0,0-28 19 0 0,-1 0 0 0 0,1 1-1 0 0,0-1 1 0 0,0 0 0 0 0,0 0 0 0 0,0 0 0 0 0,0 0 0 0 0,1 0 0 0 0,-1 0 0 0 0,1 0 0 0 0,0 0 0 0 0,0-1 0 0 0,0 1-1 0 0,0-1 1 0 0,0 1 0 0 0,1-1 0 0 0,-1 0 0 0 0,1 0 0 0 0,-1 0 0 0 0,1 0 0 0 0,0 0 0 0 0,0-1 0 0 0,0 1 0 0 0,0-1-1 0 0,0 0 1 0 0,0 0 0 0 0,0 0 0 0 0,0 0 0 0 0,1 0 0 0 0,-1-1-19 0 0,103 5 742 0 0,-100-6-719 0 0,1 0 0 0 0,0 0 0 0 0,-1 0 0 0 0,0-1 0 0 0,1 0-1 0 0,-1-1 1 0 0,0 1 0 0 0,0-1 0 0 0,0 0 0 0 0,0-1 0 0 0,-1 1-1 0 0,1-1 1 0 0,-1 0 0 0 0,0-1 0 0 0,0 1 0 0 0,0-1 0 0 0,-1 0 0 0 0,3-3-23 0 0,8-44-2485 0 0,-20 30-3268 0 0,-4 12-3675 0 0,7 8 7320 0 0,0-1-4914 0 0</inkml:trace>
  <inkml:trace contextRef="#ctx0" brushRef="#br0" timeOffset="4005.025">3872 287 4193 0 0,'0'0'3782'0'0,"0"0"-1299"0"0,0 0-597 0 0,0 0-86 0 0,0 0-45 0 0,0 0-170 0 0,0 0-232 0 0,0 0-235 0 0,0 0-223 0 0,0 0-122 0 0,0 0-45 0 0,0 0-34 0 0,0 0-42 0 0,-6 12-32 0 0,-95 215 2078 0 0,65-130-2522 0 0,5 1 0 0 0,3 2 0 0 0,-2 40-176 0 0,-1 11-1692 0 0,30-141-189 0 0,3-15-5910 0 0,4-11-1696 0 0,-4 8 2795 0 0</inkml:trace>
  <inkml:trace contextRef="#ctx0" brushRef="#br0" timeOffset="4367.456">4023 140 4865 0 0,'0'0'2166'0'0,"0"0"-132"0"0,0 0-7 0 0,0 0-3 0 0,0 0-114 0 0,0 0-296 0 0,0 0-294 0 0,0 0-191 0 0,0 0-146 0 0,0 0-85 0 0,0 0-77 0 0,0 0-111 0 0,0 0-109 0 0,-1-5-123 0 0,-5-12 543 0 0,56 83 456 0 0,-31-43-1330 0 0,-1 1 0 0 0,-1 1 0 0 0,-1 0 0 0 0,-1 1 0 0 0,-2 0 0 0 0,0 2 1 0 0,-2-1-1 0 0,-1 1 0 0 0,-1 1 0 0 0,-2 0 0 0 0,0 0 0 0 0,-1 10-147 0 0,-2-14 18 0 0,-2 1 0 0 0,-1 0 0 0 0,-1 0 0 0 0,-1 0 0 0 0,-1-1 0 0 0,-1 1 0 0 0,-2 0 0 0 0,0-1 0 0 0,-2 0 0 0 0,-1 0 0 0 0,-1-1-18 0 0,-4 7-151 0 0,-2-1 0 0 0,-1-1 0 0 0,-1-1 0 0 0,-2 0 0 0 0,0-1 0 0 0,-2-1 1 0 0,-1-1-1 0 0,-18 16 151 0 0,-22 3-3611 0 0,40-31-820 0 0,0-1-4259 0 0,14-8-1412 0 0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5:19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0 158 0 0 0,'0'0'1015'0'0,"0"0"1043"0"0,0 0 344 0 0,0 0-53 0 0,0 0-271 0 0,0 0-379 0 0,0 0-331 0 0,0 0-202 0 0,0 0-82 0 0,0 0-16 0 0,5 2-27 0 0,137 40 5364 0 0,279-30-3799 0 0,-405-10-6775 0 0,-24-1-1393 0 0,-18 6-7241 0 0,19-6 8998 0 0</inkml:trace>
  <inkml:trace contextRef="#ctx0" brushRef="#br0" timeOffset="286.039">46 453 3017 0 0,'0'0'4413'0'0,"0"0"-1617"0"0,0 0-802 0 0,0 0-276 0 0,0 0-169 0 0,0 0-164 0 0,0 0-176 0 0,0 0-181 0 0,0 0-102 0 0,0 0-62 0 0,0 0-50 0 0,0 0-50 0 0,0 0-117 0 0,25 1-109 0 0,79 4-84 0 0,14-11 575 0 0,73-1-426 0 0,-171 8-1114 0 0,32-1-3441 0 0,-38-5-1741 0 0,-4-2-3812 0 0,-8 3 3418 0 0</inkml:trace>
  <inkml:trace contextRef="#ctx0" brushRef="#br0" timeOffset="920.247">299 30 5393 0 0,'0'0'2581'0'0,"0"0"-493"0"0,0 0-225 0 0,0 0-22 0 0,0 0-60 0 0,0 0-218 0 0,0 0-301 0 0,0 0-289 0 0,0 0-247 0 0,0 0-179 0 0,0 0-119 0 0,0 0-83 0 0,0 0-43 0 0,-5-5-44 0 0,-15-15-34 0 0,15 15-29 0 0,30 24 1097 0 0,87 73 441 0 0,-17-27-1411 0 0,-10-2-219 0 0,-80-59-97 0 0,0 0 0 0 0,-1 0 0 0 0,1 0 0 0 0,-1 0 0 0 0,0 1-1 0 0,0 0 1 0 0,-1 0 0 0 0,1 0 0 0 0,-1 0 0 0 0,0 1 0 0 0,-1-1 0 0 0,1 1-1 0 0,-1 0 1 0 0,0 0 0 0 0,-1 0 0 0 0,1 0 0 0 0,-1 0 0 0 0,0 0 0 0 0,-1 0 0 0 0,1 1-6 0 0,-14 37 525 0 0,-68 30 338 0 0,-134 106-219 0 0,141-110-617 0 0,97-66-14393 0 0,-17-5 8258 0 0,2-2-1415 0 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5:24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7162 0 0,'0'0'2213'0'0,"0"0"-654"0"0,0 0-276 0 0,0 0 84 0 0,0 0 134 0 0,0 0-40 0 0,0 0-218 0 0,0 0-259 0 0,0 0-185 0 0,0 0-105 0 0,0 0-68 0 0,0 0-51 0 0,27-1-51 0 0,132-8 385 0 0,110-13-149 0 0,-207 15-4008 0 0,-49 6-2104 0 0,0 1-4378 0 0,-13 0 4400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3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 11466 0 0,'0'0'1405'0'0,"0"0"-373"0"0,0 0-345 0 0,0 0-32 0 0,0 0 123 0 0,0 0 107 0 0,0 0-9 0 0,0 0-148 0 0,0 0-196 0 0,0 0-156 0 0,0 0-130 0 0,-5 11-73 0 0,-76 129 327 0 0,-7-19-835 0 0,51-71-4166 0 0,37-48 2231 0 0,0-2-830 0 0,1 0-1937 0 0,1 0 2611 0 0,2 0-244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30 0 0 0,'0'0'697'0'0,"0"0"664"0"0,0 0 370 0 0,0 0 128 0 0,0 0-5 0 0,0 0-110 0 0,0 0-156 0 0,0 0-158 0 0,0 0-182 0 0,0 0-133 0 0,0 0-137 0 0,0 0-123 0 0,-11-5-74 0 0,-32-15-93 0 0,-30 15 2589 0 0,68 7-3224 0 0,-1-1-1 0 0,1 1 1 0 0,0 0 0 0 0,0 0-1 0 0,1 1 1 0 0,-1 0 0 0 0,0 0-1 0 0,1 0 1 0 0,0 0 0 0 0,-1 1 0 0 0,1-1-1 0 0,1 1 1 0 0,-1 0 0 0 0,1 0-1 0 0,-1 1 1 0 0,1-1 0 0 0,0 1-1 0 0,1 0 1 0 0,-1-1 0 0 0,1 1 0 0 0,0 0-1 0 0,0 1 1 0 0,0-1 0 0 0,1 0-1 0 0,0 0 1 0 0,0 1 0 0 0,0-1-1 0 0,1 0 1 0 0,0 1 0 0 0,0-1 0 0 0,0 4-53 0 0,-25 359 592 0 0,-10-181-380 0 0,-5 31 70 0 0,33-134-128 0 0,7-84-132 0 0,0 0 14 0 0,27 0 1765 0 0,22-16-1315 0 0,0 3 1 0 0,0 2-1 0 0,1 2 1 0 0,13 0-487 0 0,12 9 158 0 0,-74 0-174 0 0,-1 0-16 0 0,0 0-21 0 0,0 0-54 0 0,0 0-106 0 0,-6-5-3031 0 0,-3 7-7363 0 0,5 1-1292 0 0</inkml:trace>
  <inkml:trace contextRef="#ctx0" brushRef="#br0" timeOffset="849.663">661 464 10626 0 0,'0'0'1766'0'0,"0"0"-399"0"0,0 0-207 0 0,0 0 95 0 0,0 0 91 0 0,0 0-78 0 0,0 0-266 0 0,0 0-338 0 0,0 0-252 0 0,0 0-184 0 0,0 0-60 0 0,0 0-13 0 0,0 0-34 0 0,-10 20 40 0 0,-65 126 355 0 0,63-119-372 0 0,0 0 68 0 0,0 1 1 0 0,2 0-1 0 0,1 1 1 0 0,1-1-1 0 0,-2 22-212 0 0,9-47 34 0 0,0 0 0 0 0,0 0 0 0 0,1 0-1 0 0,-1 0 1 0 0,1 0 0 0 0,0 0 0 0 0,-1 0 0 0 0,1 0 0 0 0,1 0-1 0 0,-1 0 1 0 0,0 0 0 0 0,1 0 0 0 0,0 0 0 0 0,-1 0 0 0 0,1 0-1 0 0,0 0 1 0 0,0 0 0 0 0,1 0 0 0 0,-1-1 0 0 0,1 1 0 0 0,-1 0-1 0 0,1-1 1 0 0,0 1 0 0 0,0-1 0 0 0,0 0 0 0 0,0 0 0 0 0,1 1-1 0 0,-1-1 1 0 0,0-1 0 0 0,1 1 0 0 0,0 0 0 0 0,-1-1 0 0 0,1 1-1 0 0,0-1 1 0 0,1 1-34 0 0,5-1 119 0 0,0 1 0 0 0,0-2 0 0 0,0 1 0 0 0,0-2-1 0 0,0 1 1 0 0,0-1 0 0 0,0 0 0 0 0,0-1 0 0 0,0 0 0 0 0,0 0-1 0 0,0-1 1 0 0,-1 0 0 0 0,0-1 0 0 0,1 0 0 0 0,-1 0 0 0 0,-1-1-1 0 0,1 0 1 0 0,-1 0 0 0 0,6-6-119 0 0,-12 11-57 0 0,0-1 0 0 0,0 0-1 0 0,-1 0 1 0 0,1 0 0 0 0,-1 0 0 0 0,1 0-1 0 0,-1 0 1 0 0,1 0 0 0 0,-1 0 0 0 0,0-1-1 0 0,0 1 1 0 0,1 0 0 0 0,-1 0 0 0 0,0 0 0 0 0,0 0-1 0 0,0 0 1 0 0,0 0 0 0 0,0-1 0 0 0,0 1-1 0 0,0 0 1 0 0,-1 0 0 0 0,1 0 0 0 0,0 0-1 0 0,-1 0 1 0 0,1 0 0 0 0,-1 0 0 0 0,1 0 0 0 0,-1 0-1 0 0,1 0 1 0 0,-1 0 0 0 0,0 0 0 0 0,1 0-1 0 0,-1 0 1 0 0,0 0 0 0 0,0 0 0 0 0,0 0 57 0 0,-17-19-7763 0 0,14 13 1308 0 0,0 3-4130 0 0</inkml:trace>
  <inkml:trace contextRef="#ctx0" brushRef="#br0" timeOffset="1283.602">308 350 7170 0 0,'0'0'1040'0'0,"0"0"56"0"0,0 0 286 0 0,0 0 317 0 0,0 0 76 0 0,0 0-224 0 0,0 0-250 0 0,0 0-182 0 0,0 0-135 0 0,0 0-93 0 0,0 0-72 0 0,0 0-64 0 0,32-12-82 0 0,102-36-75 0 0,-41-2 697 0 0,-79 40-1112 0 0,0 0 0 0 0,-1-1-1 0 0,-1 0 1 0 0,0-1 0 0 0,0 0 0 0 0,-1-1 0 0 0,-1-1 0 0 0,3-4-183 0 0,-11 16-23 0 0,-2 2 38 0 0,0 0 0 0 0,1 1 1 0 0,-1-1-1 0 0,0 0 1 0 0,0 0-1 0 0,1 1 0 0 0,-1-1 1 0 0,1 0-1 0 0,-1 0 1 0 0,0 1-1 0 0,1-1 0 0 0,-1 0 1 0 0,0 0-1 0 0,1 0 1 0 0,-1 0-1 0 0,1 0 0 0 0,-1 0 1 0 0,1 1-1 0 0,-1-1 1 0 0,0 0-1 0 0,1 0 0 0 0,-1 0 1 0 0,1 0-1 0 0,-1-1 0 0 0,1 1 1 0 0,-1 0-1 0 0,0 0 1 0 0,1 0-1 0 0,-1 0 0 0 0,1 0 1 0 0,-1 0-1 0 0,0-1 1 0 0,1 1-1 0 0,-1 0 0 0 0,0 0 1 0 0,1-1-1 0 0,-1 1 1 0 0,0 0-1 0 0,1-1 0 0 0,-1 1 1 0 0,0 0-1 0 0,1-1 1 0 0,-1 1-16 0 0,0 11 14 0 0,0 1 1 0 0,0-1-1 0 0,1 0 1 0 0,1 0-1 0 0,0 1 1 0 0,1-1-1 0 0,0 0 1 0 0,0-1-1 0 0,1 1 1 0 0,4 6-15 0 0,8 20-737 0 0,7 11 2005 0 0,-5-18-3285 0 0,0-8-3710 0 0,3-5-5353 0 0,-16-16 2978 0 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5:25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7730 0 0,'0'0'1959'0'0,"0"0"-380"0"0,0 0-3 0 0,0 0 224 0 0,0 0-59 0 0,0 0-301 0 0,0 0-305 0 0,0 0-256 0 0,0 0-182 0 0,0 0-123 0 0,0 0-103 0 0,33 2-123 0 0,106 4-87 0 0,-40-19 43 0 0,-72 4-252 0 0,111-26-1477 0 0,-93 24-3285 0 0,0 1-5776 0 0,-30 6 4561 0 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5:22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26 1240 0 0,'0'0'2713'0'0,"0"0"-894"0"0,0 0-179 0 0,0 0 166 0 0,0 0 140 0 0,0 0 31 0 0,0 0-175 0 0,0 0-382 0 0,0 0-437 0 0,0 0-313 0 0,0 0-213 0 0,0 0-121 0 0,0 0-68 0 0,-2-2-41 0 0,-4-5-21 0 0,5 5-5 0 0,3 17 494 0 0,50 171 1965 0 0,-2-7-1932 0 0,59 129-263 0 0,-92-260-395 0 0,-8-54 2280 0 0,4-39-1837 0 0,90-297-37 0 0,-62 225-411 0 0,41-123-99 0 0,-83 242-5757 0 0,-8 32-1260 0 0,6-23 1405 0 0,2 0-3565 0 0</inkml:trace>
  <inkml:trace contextRef="#ctx0" brushRef="#br0" timeOffset="1135.951">628 564 0 0 0,'0'0'1563'0'0,"0"0"464"0"0,0 0 152 0 0,0 0 76 0 0,0 0 14 0 0,0 0-167 0 0,0 0-325 0 0,0 0-403 0 0,0 0-374 0 0,0 0-258 0 0,0 0-172 0 0,0 0-112 0 0,0 0-94 0 0,0-3-77 0 0,-3 103 1821 0 0,3-72-1916 0 0,1-4-119 0 0,-1-1 0 0 0,0 1 1 0 0,-2 0-1 0 0,-1-1 0 0 0,-1 1 0 0 0,-1-1 0 0 0,-8 22-73 0 0,2-11-256 0 0,-2 4-3598 0 0,12-37 3166 0 0,1-1-3199 0 0,-1 0-4101 0 0,1 0 6584 0 0,0 0-2298 0 0</inkml:trace>
  <inkml:trace contextRef="#ctx0" brushRef="#br0" timeOffset="1436.938">564 578 728 0 0,'0'0'2091'0'0,"0"0"-129"0"0,0 0-62 0 0,0 0 53 0 0,0 0-30 0 0,0 0-247 0 0,0 0-354 0 0,0 0-270 0 0,0 0-101 0 0,0 0-31 0 0,0 0-2 0 0,0 0-53 0 0,10 0-106 0 0,199-22 2628 0 0,-112 12-5268 0 0,-97 11 1457 0 0,1-1 1 0 0,0 1 0 0 0,-1 0-1 0 0,1 0 1 0 0,-1 0 0 0 0,1 0-1 0 0,-1 0 1 0 0,1 0 0 0 0,-1 0-1 0 0,0 0 1 0 0,0 0-1 0 0,1 0 1 0 0,-1 0 0 0 0,0 0-1 0 0,0 0 1 0 0,0 0 0 0 0,0 0-1 0 0,0 0 1 0 0,0 0 0 0 0,0 0-1 0 0,0 0 1 0 0,-1 0 0 0 0,1 0-1 0 0,0 0 1 0 0,-1 0 0 0 0,1 0-1 0 0,0 0 1 0 0,-1-1-1 0 0,1 1 1 0 0,-1 0 0 0 0,0 0-1 0 0,1 0 1 0 0,-1 0 0 0 0,0-1-1 0 0,1 1 1 0 0,-1 0 0 0 0,0-1-1 0 0,0 1 424 0 0,-4 4-4438 0 0</inkml:trace>
  <inkml:trace contextRef="#ctx0" brushRef="#br0" timeOffset="1637.734">507 836 4033 0 0,'0'0'1631'0'0,"0"0"-300"0"0,0 0 85 0 0,0 0 341 0 0,0 0 236 0 0,0 0-184 0 0,0 0-390 0 0,0 0-332 0 0,0 0-241 0 0,0 0-159 0 0,0 0-120 0 0,0 0-128 0 0,33 0-157 0 0,102-1-123 0 0,-11-14-1207 0 0,-115 14 521 0 0,37-6-3600 0 0,-14 2-3660 0 0,-19 5 1820 0 0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5:44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0 479 4681 0 0,'0'0'2126'0'0,"0"0"-610"0"0,0 0-208 0 0,0 0 134 0 0,0 0 204 0 0,0 0 89 0 0,0 0-151 0 0,0 0-298 0 0,0 0-315 0 0,0 0-222 0 0,0 0-111 0 0,3-8-54 0 0,18-42 1119 0 0,-12 43-1436 0 0,1-1 1 0 0,-1 1-1 0 0,1 0 1 0 0,0 1-1 0 0,1 0 1 0 0,0 1-1 0 0,0 0 1 0 0,0 1-1 0 0,0 0 1 0 0,1 1-1 0 0,-1 0 1 0 0,3 0-268 0 0,136-18 567 0 0,-148 23-554 0 0,1-1 0 0 0,-1 1 0 0 0,0 0 0 0 0,0 0 0 0 0,0 0 0 0 0,0 1 0 0 0,0-1 0 0 0,0 0 0 0 0,-1 1 0 0 0,1-1 0 0 0,-1 1 0 0 0,0 0 0 0 0,0-1 0 0 0,0 1 0 0 0,0 0 0 0 0,0 0 0 0 0,0-1 0 0 0,-1 1 0 0 0,1 0 0 0 0,-1 0 0 0 0,0 0 0 0 0,0 0 0 0 0,0 0 0 0 0,0 0 0 0 0,-1 0 0 0 0,1 0 0 0 0,-1 0 0 0 0,0 2-13 0 0,1 3 28 0 0,-3 7 2 0 0,0 1 0 0 0,0-1 0 0 0,-2-1 0 0 0,0 1 0 0 0,0-1 0 0 0,-1 1 0 0 0,-1-2 1 0 0,-1 1-1 0 0,0-1 0 0 0,0 0 0 0 0,-1 0 0 0 0,-1-1 0 0 0,-2 1-30 0 0,-19 31 19 0 0,6-9 2 0 0,-59 113 66 0 0,84-147-77 0 0,-1 1 0 0 0,1 0 0 0 0,-1-1-1 0 0,1 1 1 0 0,0 0 0 0 0,0-1 0 0 0,0 1-1 0 0,0 0 1 0 0,0 0 0 0 0,0-1 0 0 0,0 1-1 0 0,0 0 1 0 0,1-1 0 0 0,-1 1 0 0 0,1 0-1 0 0,-1-1 1 0 0,1 1 0 0 0,0-1 0 0 0,0 1-1 0 0,-1-1 1 0 0,1 1 0 0 0,0-1 0 0 0,0 0-1 0 0,1 1 1 0 0,-1-1 0 0 0,0 0 0 0 0,0 0-1 0 0,0 0 1 0 0,1 0 0 0 0,-1 0 0 0 0,1 0-1 0 0,-1 0 1 0 0,1 0 0 0 0,-1 0 0 0 0,1-1-1 0 0,-1 1 1 0 0,1-1 0 0 0,0 1 0 0 0,-1-1 0 0 0,1 0-1 0 0,0 1 1 0 0,0-1-10 0 0,78 7 501 0 0,-74-7-479 0 0,173-25 640 0 0,-81-2-622 0 0,-61-15-7656 0 0,-29 29 4345 0 0,10-12-7031 0 0,-14 17 3200 0 0</inkml:trace>
  <inkml:trace contextRef="#ctx0" brushRef="#br0" timeOffset="378.111">854 203 7418 0 0,'0'0'2664'0'0,"0"0"-795"0"0,0 0-310 0 0,0 0-68 0 0,0 0-117 0 0,0 0-200 0 0,0 0-220 0 0,0 0-177 0 0,0 0-127 0 0,0 0-98 0 0,0 0-43 0 0,0 0-66 0 0,-16 18-59 0 0,-48 55-33 0 0,45-31 113 0 0,19-35-359 0 0,-1 2-42 0 0,1-1-1 0 0,0 1 1 0 0,0 0-1 0 0,1 0 1 0 0,0-1 0 0 0,0 1-1 0 0,1 0 1 0 0,0-1-1 0 0,1 0 1 0 0,0 1-1 0 0,0-1 1 0 0,1 0 0 0 0,0 0-1 0 0,0-1 1 0 0,1 1-1 0 0,0-1 1 0 0,0 0-1 0 0,1 0 1 0 0,0-1 0 0 0,0 0-1 0 0,0 0 1 0 0,1 0-1 0 0,0-1 1 0 0,3 2-63 0 0,-1-2 70 0 0,0 0 0 0 0,0-1 0 0 0,0 0 0 0 0,0 0 0 0 0,1-1 1 0 0,-1-1-1 0 0,1 0 0 0 0,0 0 0 0 0,0-1 0 0 0,0 0 0 0 0,0 0 0 0 0,6-1-70 0 0,-15-1-54 0 0,1 1 0 0 0,-1 0 1 0 0,0 0-1 0 0,0-1 0 0 0,0 1 0 0 0,0-1 0 0 0,0 1 0 0 0,1-1 0 0 0,-1 0 0 0 0,0 1 0 0 0,0-1 0 0 0,0 0 0 0 0,0 0 0 0 0,-1 1 0 0 0,1-1 0 0 0,0 0 0 0 0,0 0 1 0 0,0 0-1 0 0,-1 0 0 0 0,1 0 0 0 0,0 0 0 0 0,-1 0 0 0 0,1 0 0 0 0,-1-1 0 0 0,0 1 0 0 0,1 0 0 0 0,-1 0 0 0 0,0 0 0 0 0,1-1 0 0 0,-1 1 0 0 0,0 0 0 0 0,0 0 0 0 0,0 0 1 0 0,0-1-1 0 0,0 1 0 0 0,-1 0 54 0 0,1-34-7796 0 0,-1 23 11 0 0,1 7 226 0 0</inkml:trace>
  <inkml:trace contextRef="#ctx0" brushRef="#br0" timeOffset="633.084">1149 218 5201 0 0,'0'0'3753'0'0,"0"0"-1586"0"0,0 0-572 0 0,0 0-5 0 0,0 0 11 0 0,0 0-118 0 0,0 0-184 0 0,0 0-237 0 0,-19 35-217 0 0,-59 111-150 0 0,41-44 387 0 0,26-45-782 0 0,1 0-1 0 0,4 1 1 0 0,1 1 0 0 0,4-1 0 0 0,4 47-300 0 0,4-74-944 0 0,2-15-2972 0 0,11-16-14225 0 0,-16-3 17270 0 0</inkml:trace>
  <inkml:trace contextRef="#ctx0" brushRef="#br0" timeOffset="953.385">1456 398 5881 0 0,'0'0'2801'0'0,"0"0"-466"0"0,0 0-345 0 0,0 0-277 0 0,0 0-291 0 0,0 0-259 0 0,0 0-187 0 0,0 0-185 0 0,0 0-131 0 0,0 0-98 0 0,0 0-85 0 0,0 0-63 0 0,0 0-70 0 0,-31 33-75 0 0,-98 105-76 0 0,80-61 33 0 0,46-63-182 0 0,0-9 2 0 0,1 1-1 0 0,-1 1 1 0 0,2-1 0 0 0,-1 0 0 0 0,1 0-1 0 0,0 1 1 0 0,0-1 0 0 0,1 1 0 0 0,-1-1 0 0 0,2 1-1 0 0,-1-1 1 0 0,1 0 0 0 0,0 1 0 0 0,0-1 0 0 0,0 0-1 0 0,1 1 1 0 0,0-1 0 0 0,0 0 0 0 0,1 0 0 0 0,0-1-1 0 0,0 1 1 0 0,0 0 0 0 0,1-1 0 0 0,0 0-1 0 0,0 0 1 0 0,0 0 0 0 0,0 0 0 0 0,1-1 0 0 0,0 1-1 0 0,0-1 1 0 0,0 0 0 0 0,0-1 0 0 0,1 1 0 0 0,0-1-1 0 0,-1 0 1 0 0,7 1-46 0 0,1-2 128 0 0,-1-1-1 0 0,1 0 1 0 0,-1-1-1 0 0,1 0 1 0 0,-1-1 0 0 0,1-1-1 0 0,-1 0 1 0 0,0-1-1 0 0,1 0 1 0 0,-1-1 0 0 0,0 0-1 0 0,-1-1 1 0 0,1 0-1 0 0,-1 0 1 0 0,0-2-1 0 0,-1 1 1 0 0,1-2 0 0 0,-1 1-1 0 0,-1-1 1 0 0,1-1-1 0 0,-1 1 1 0 0,-1-2-1 0 0,0 1 1 0 0,4-6-128 0 0,-2 3 9 0 0,-1-1 0 0 0,0 0 0 0 0,-1-1 0 0 0,0 0 0 0 0,-1 0-1 0 0,-1-1 1 0 0,0 1 0 0 0,-1-1 0 0 0,0-1 0 0 0,-2 1 0 0 0,1-1 0 0 0,-2 1 0 0 0,0-1 0 0 0,-1 0-1 0 0,-1 0 1 0 0,0 0 0 0 0,-1 0 0 0 0,-2-4-9 0 0,2 14-102 0 0,-1 0-1 0 0,1 0 1 0 0,-1 1-1 0 0,-1-1 1 0 0,1 1-1 0 0,-1-1 1 0 0,0 1-1 0 0,-1 0 1 0 0,1 0-1 0 0,-1 1 1 0 0,0-1-1 0 0,0 1 1 0 0,0-1-1 0 0,0 1 1 0 0,-1 1-1 0 0,0-1 1 0 0,0 1-1 0 0,0-1 1 0 0,0 2-1 0 0,0-1 1 0 0,-1 0-1 0 0,0 1 1 0 0,1 0-1 0 0,-2 0 103 0 0,-41-1-4402 0 0,2 21-4847 0 0,34-10-1771 0 0</inkml:trace>
  <inkml:trace contextRef="#ctx0" brushRef="#br0" timeOffset="1313.029">1959 428 5057 0 0,'0'0'3506'0'0,"0"0"-1555"0"0,0 0-321 0 0,0 0 145 0 0,0 0-67 0 0,0 0-297 0 0,0 0-354 0 0,0 0-312 0 0,0 0-225 0 0,-31 9-164 0 0,-96 31-100 0 0,124-40-242 0 0,-1 1 0 0 0,1-1 1 0 0,0 1-1 0 0,0 0 0 0 0,0 0 0 0 0,0 0 0 0 0,1 1 0 0 0,-1-1 0 0 0,0 1 0 0 0,0-1 0 0 0,1 1 0 0 0,-1 0 0 0 0,1 0 1 0 0,-1 0-1 0 0,1 1 0 0 0,0-1 0 0 0,0 0 0 0 0,0 1 0 0 0,0-1 0 0 0,1 1 0 0 0,-1 0-14 0 0,-3 6 51 0 0,1-3-29 0 0,1 0 0 0 0,-1-1 1 0 0,1 1-1 0 0,1 1 0 0 0,-1-1 0 0 0,1 0 1 0 0,0 1-1 0 0,1-1 0 0 0,-1 1 0 0 0,1-1 1 0 0,0 1-1 0 0,1 0 0 0 0,0-1 0 0 0,0 1 1 0 0,0 0-1 0 0,1-1 0 0 0,0 1 0 0 0,0 0 1 0 0,1-1-1 0 0,0 0 0 0 0,0 1 0 0 0,0-1 0 0 0,1 0 1 0 0,0 0-1 0 0,0 0 0 0 0,0 0 0 0 0,1-1 1 0 0,0 1-1 0 0,0-1 0 0 0,0 0 0 0 0,1 0 1 0 0,0 0-1 0 0,0-1 0 0 0,0 0 0 0 0,0 0 1 0 0,1 0-1 0 0,0 0 0 0 0,-1-1 0 0 0,1 0 1 0 0,5 1-23 0 0,0 1 241 0 0,1-1 0 0 0,0 0 0 0 0,0-1 0 0 0,0 0 1 0 0,0-1-1 0 0,1 0 0 0 0,-1-1 0 0 0,1 0 0 0 0,-1-1 1 0 0,1-1-1 0 0,-1 0 0 0 0,0 0 0 0 0,1-2 1 0 0,-1 1-1 0 0,0-1 0 0 0,0-1 0 0 0,0 0 0 0 0,-1-1 1 0 0,0 0-1 0 0,1-1 0 0 0,-2 0 0 0 0,1-1 1 0 0,-1 0-1 0 0,4-4-241 0 0,-7 6 47 0 0,-1 0 0 0 0,0 0-1 0 0,0-1 1 0 0,0 0 0 0 0,-1 0 0 0 0,0 0 0 0 0,0-1 0 0 0,0 0 0 0 0,-1 0 0 0 0,0 0 0 0 0,0-1 0 0 0,-1 1 0 0 0,0-1-1 0 0,0 0 1 0 0,-1 1 0 0 0,0-1 0 0 0,0 0 0 0 0,-1-1 0 0 0,0 1 0 0 0,-1 0 0 0 0,1 0 0 0 0,-2 0 0 0 0,0-6-47 0 0,-2 7-121 0 0,-1 0 0 0 0,0 0 0 0 0,-1 0 0 0 0,0 0 0 0 0,0 1 0 0 0,0 0 1 0 0,-1 0-1 0 0,0 1 0 0 0,0-1 0 0 0,0 1 0 0 0,-1 0 0 0 0,0 1 0 0 0,0 0 1 0 0,0 0-1 0 0,0 0 0 0 0,0 1 0 0 0,-1 0 0 0 0,0 0 0 0 0,-6 0 121 0 0,-56-11-4108 0 0,24 12-6304 0 0,29 2-848 0 0</inkml:trace>
  <inkml:trace contextRef="#ctx0" brushRef="#br0" timeOffset="3968.118">2458 542 2296 0 0,'0'0'1345'0'0,"0"0"27"0"0,0 0 140 0 0,0 0 178 0 0,0 0 176 0 0,0 0-10 0 0,0 0-222 0 0,0 0-311 0 0,0 0-268 0 0,0 0-186 0 0,0 0-109 0 0,0 0-63 0 0,0 0-53 0 0,9-22-35 0 0,44-104 533 0 0,38-45 1413 0 0,-88 166-2501 0 0,-3 6-54 0 0,0-1-1 0 0,1 0 0 0 0,-1 0 1 0 0,0 1-1 0 0,0-1 1 0 0,1 0-1 0 0,-1 0 1 0 0,0 1-1 0 0,1-1 1 0 0,-1 0-1 0 0,0 0 1 0 0,0 0-1 0 0,1 0 1 0 0,-1 0-1 0 0,0 1 1 0 0,1-1-1 0 0,-1 0 0 0 0,0 0 1 0 0,1 0-1 0 0,-1 0 1 0 0,0 0-1 0 0,1 0 1 0 0,-1 0-1 0 0,0 0 1 0 0,1 0-1 0 0,-1 0 1 0 0,0 0-1 0 0,1 0 1 0 0,-1-1-1 0 0,0 1 1 0 0,1 0-1 0 0,-1 0 0 0 0,0 0 1 0 0,1 0-1 0 0,-1 0 1 0 0,0-1-1 0 0,0 1 1 0 0,1 0-1 0 0,-1 0 1 0 0,0-1-1 0 0,0 1 1 0 0,1 0-1 0 0,-1 0 1 0 0,0-1 0 0 0,-3 163 365 0 0,3-161-357 0 0,0-1-1 0 0,0 1 0 0 0,0 0 1 0 0,0 0-1 0 0,0-1 1 0 0,0 1-1 0 0,1 0 1 0 0,-1 0-1 0 0,0-1 1 0 0,1 1-1 0 0,-1 0 1 0 0,0-1-1 0 0,1 1 1 0 0,-1 0-1 0 0,1-1 1 0 0,-1 1-1 0 0,1-1 1 0 0,-1 1-1 0 0,1-1 1 0 0,0 1-1 0 0,-1-1 1 0 0,1 1-1 0 0,-1-1 1 0 0,1 1-1 0 0,0-1 1 0 0,0 0-1 0 0,-1 1 1 0 0,1-1-1 0 0,0 0 1 0 0,0 0-1 0 0,-1 0 0 0 0,1 1 1 0 0,0-1-1 0 0,0 0 1 0 0,-1 0-1 0 0,1 0 1 0 0,0 0-1 0 0,0 0 1 0 0,-1-1-1 0 0,1 1 1 0 0,0 0-1 0 0,0 0 1 0 0,0 0-1 0 0,-1-1 1 0 0,1 1-1 0 0,0 0 1 0 0,-1-1-1 0 0,1 1 1 0 0,0 0-1 0 0,-1-1 1 0 0,1 1-1 0 0,-1-1-7 0 0,35-24 469 0 0,148-165-12 0 0,-139 143-388 0 0,-29 72-167 0 0,-13-18 77 0 0,1 0 1 0 0,0 0-1 0 0,0 0 1 0 0,0-1-1 0 0,1 1 1 0 0,0-1-1 0 0,1 0 0 0 0,-1 0 1 0 0,1 0-1 0 0,0-1 1 0 0,0 0-1 0 0,1 0 1 0 0,0 0-1 0 0,-1 0 1 0 0,2-1-1 0 0,-1 0 1 0 0,0-1-1 0 0,4 3 21 0 0,85 23-6329 0 0,-76-23 2142 0 0,-10 2-6451 0 0,-8-8 7255 0 0</inkml:trace>
  <inkml:trace contextRef="#ctx0" brushRef="#br0" timeOffset="4210.927">2367 700 10850 0 0,'0'0'1554'0'0,"0"0"-646"0"0,0 0-5 0 0,0 0 363 0 0,0 0 210 0 0,0 0-68 0 0,0 0-242 0 0,32 2-249 0 0,103 4-208 0 0,25-21 654 0 0,-100 4-978 0 0,340-44-1885 0 0,-353 54-3047 0 0,-31 1-2830 0 0,-10 0-2104 0 0</inkml:trace>
  <inkml:trace contextRef="#ctx0" brushRef="#br0" timeOffset="4639.626">2905 840 3601 0 0,'0'0'2980'0'0,"0"0"-1049"0"0,0 0-287 0 0,0 0 16 0 0,0 0-77 0 0,0 0-240 0 0,0 0-291 0 0,0 0-205 0 0,-31 10-112 0 0,-99 34-42 0 0,-8 12 2108 0 0,136-56-2783 0 0,1 0 1 0 0,0 0-1 0 0,0 0 1 0 0,0 0-1 0 0,0 0 1 0 0,0 0-1 0 0,-1 0 1 0 0,1 1-1 0 0,0-1 1 0 0,0 0-1 0 0,0 1 1 0 0,0-1-1 0 0,0 1 1 0 0,0-1-1 0 0,0 1 1 0 0,0-1-1 0 0,0 1 1 0 0,0-1-1 0 0,0 1 1 0 0,0 0-1 0 0,1 0 1 0 0,-1 0-1 0 0,0-1 1 0 0,0 1-1 0 0,1 0 1 0 0,-1 0-1 0 0,0 0 1 0 0,1 0 0 0 0,-1 0-1 0 0,1 0 1 0 0,0 0-1 0 0,-1 0 1 0 0,1 0-1 0 0,0 1 1 0 0,-1-1-1 0 0,1 0 1 0 0,0 0-1 0 0,0 0 1 0 0,0 0-1 0 0,0 0 1 0 0,0 0-1 0 0,0 1 1 0 0,0-1-1 0 0,1 0 1 0 0,-1 0-1 0 0,0 0 1 0 0,1 0-1 0 0,-1 0 1 0 0,1 0-1 0 0,-1 0 1 0 0,1 0-1 0 0,-1 0 1 0 0,1 0-1 0 0,-1 0 1 0 0,1 0-1 0 0,0 0 1 0 0,0 0-19 0 0,158 43 686 0 0,-154-42-669 0 0,72 32 290 0 0,-75-33-264 0 0,0 0 0 0 0,0 1 0 0 0,0-1 0 0 0,0 1 1 0 0,0 0-1 0 0,0-1 0 0 0,0 1 0 0 0,-1 0 0 0 0,1 0 0 0 0,-1 0 1 0 0,0 0-1 0 0,1 0 0 0 0,-1 1 0 0 0,0-1 0 0 0,0 0 1 0 0,0 1-1 0 0,-1-1 0 0 0,1 0 0 0 0,0 1 0 0 0,-1-1 0 0 0,0 1 1 0 0,1-1-1 0 0,-1 1 0 0 0,0-1 0 0 0,0 1 0 0 0,-1-1 0 0 0,1 1 1 0 0,0-1-1 0 0,-1 0 0 0 0,0 1 0 0 0,0 1-43 0 0,-3 2 56 0 0,0 0-1 0 0,-1 0 0 0 0,0-1 1 0 0,0 1-1 0 0,0-1 0 0 0,-1-1 1 0 0,0 1-1 0 0,0-1 0 0 0,0 0 1 0 0,0 0-1 0 0,0 0 0 0 0,-2 0-55 0 0,-140 51-457 0 0,44-44-4544 0 0,92-16 113 0 0,9-1-2092 0 0,3 3-631 0 0</inkml:trace>
  <inkml:trace contextRef="#ctx0" brushRef="#br0" timeOffset="5394.108">3249 1017 1104 0 0,'0'0'2119'0'0,"0"0"-798"0"0,0 0-109 0 0,0 0 342 0 0,0 0 354 0 0,0 0 108 0 0,0 0-121 0 0,0 0-244 0 0,0 0-290 0 0,0 0-202 0 0,0 0-146 0 0,0 0-110 0 0,0 0-75 0 0,37-13-57 0 0,115-42-67 0 0,-47-3 551 0 0,-44 14-536 0 0,-2-3 0 0 0,-3-3 0 0 0,30-33-719 0 0,-71 66 38 0 0,1-1 1 0 0,-2 0 0 0 0,-1-1-1 0 0,0 0 1 0 0,-1-2 0 0 0,-1 1-1 0 0,-1-1 1 0 0,-1 0 0 0 0,-1-1-1 0 0,-1 0 1 0 0,-1-1 0 0 0,0 1-1 0 0,-2-1 1 0 0,-1 0 0 0 0,1-21-39 0 0,-4 44 0 0 0,-7-113-76 0 0,7 110 64 0 0,-1-1-1 0 0,0 0 1 0 0,0 1-1 0 0,0 0 1 0 0,-1-1 0 0 0,1 1-1 0 0,-1 0 1 0 0,1 0-1 0 0,-1-1 1 0 0,0 1-1 0 0,-1 1 1 0 0,1-1 0 0 0,0 0-1 0 0,-1 0 1 0 0,1 1-1 0 0,-1 0 1 0 0,0-1-1 0 0,0 1 1 0 0,0 0 0 0 0,0 0-1 0 0,0 1 1 0 0,-1-1-1 0 0,1 1 1 0 0,0-1-1 0 0,-1 1 1 0 0,1 0 0 0 0,-1 0-1 0 0,1 1 1 0 0,-3-1 12 0 0,-7 3-22 0 0,1 0 0 0 0,-1 1 1 0 0,1 1-1 0 0,0 0 0 0 0,1 1 0 0 0,-1 0 1 0 0,1 0-1 0 0,0 2 0 0 0,0-1 1 0 0,1 1-1 0 0,-1 1 0 0 0,2 0 1 0 0,-1 0-1 0 0,1 1 0 0 0,0 0 0 0 0,1 0 1 0 0,0 1-1 0 0,1 0 0 0 0,0 1 1 0 0,0 0-1 0 0,1 0 0 0 0,-1 4 22 0 0,-17 24-12 0 0,1 0 0 0 0,3 2 0 0 0,1 0 0 0 0,2 1 0 0 0,2 1 0 0 0,-1 13 12 0 0,12-43 2 0 0,1 0 0 0 0,0 1-1 0 0,1-1 1 0 0,1 1-1 0 0,0 0 1 0 0,1-1 0 0 0,1 1-1 0 0,0-1 1 0 0,0 1 0 0 0,2-1-1 0 0,0 3-1 0 0,-1-10 11 0 0,-1-1-1 0 0,1 1 1 0 0,0-1-1 0 0,1 0 1 0 0,-1 1-1 0 0,1-1 0 0 0,0-1 1 0 0,1 1-1 0 0,-1 0 1 0 0,1-1-1 0 0,0 1 1 0 0,0-1-1 0 0,0 0 1 0 0,0 0-1 0 0,1-1 0 0 0,-1 0 1 0 0,1 1-1 0 0,0-1 1 0 0,0-1-1 0 0,1 1 1 0 0,-1-1-1 0 0,0 0 1 0 0,1 0-1 0 0,-1-1 0 0 0,1 1 1 0 0,0-1-1 0 0,1 0-10 0 0,5 0 49 0 0,0 1-1 0 0,0-2 1 0 0,1 0-1 0 0,-1 0 1 0 0,0-1-1 0 0,0-1 1 0 0,0 0-1 0 0,0 0 1 0 0,0-1-1 0 0,0-1 1 0 0,8-4-49 0 0,225-120 459 0 0,-151 73-327 0 0,-93 56-132 0 0,1 0 1 0 0,-1 0 0 0 0,0 0 0 0 0,0 0-1 0 0,0 0 1 0 0,0 0 0 0 0,0 0 0 0 0,-1 1-1 0 0,1-1 1 0 0,0 0 0 0 0,0 1 0 0 0,-1-1-1 0 0,1 0 1 0 0,-1 1 0 0 0,1-1 0 0 0,-1 1 0 0 0,0-1-1 0 0,0 1 1 0 0,1-1 0 0 0,-1 1 0 0 0,0-1-1 0 0,0 1 1 0 0,-1-1 0 0 0,1 1 0 0 0,0-1-1 0 0,0 0 1 0 0,-1 1 0 0 0,1-1 0 0 0,-1 1-1 0 0,1 2 0 0 0,0-2 3 0 0,-1 1 1 0 0,1 1 1 0 0,-1 0-1 0 0,1-1 0 0 0,0 1 1 0 0,0 0-1 0 0,0 0 0 0 0,1 0 0 0 0,-1-1 1 0 0,1 1-1 0 0,0 0 0 0 0,0-1 1 0 0,0 1-1 0 0,0-1 0 0 0,1 1 0 0 0,-1-1 1 0 0,1 1-1 0 0,0-1 0 0 0,0 0 1 0 0,0 0-1 0 0,1 0 0 0 0,-1 0 0 0 0,1 0 1 0 0,0-1-1 0 0,-1 1 0 0 0,1-1 1 0 0,0 0-1 0 0,2 2-4 0 0,11 0 20 0 0,0-1 0 0 0,0 0 0 0 0,1-1 0 0 0,-1 0 0 0 0,0-2 0 0 0,1 0 0 0 0,-1-1 0 0 0,1 0 0 0 0,-1-1 1 0 0,13-4-21 0 0,34-2 48 0 0,-47 6-42 0 0,-13 1-6 0 0,0 0 0 0 0,0 0 0 0 0,0 1 1 0 0,0-1-1 0 0,0 1 0 0 0,0-1 0 0 0,1 1 0 0 0,-1 0 0 0 0,0 0 0 0 0,0 1 0 0 0,0-1 0 0 0,0 1 0 0 0,0-1 0 0 0,0 1 0 0 0,0 0 0 0 0,0 0 0 0 0,0 0 0 0 0,0 1 1 0 0,0-1-1 0 0,-1 1 0 0 0,1-1 0 0 0,0 1 0 0 0,-1 0 0 0 0,0 0 0 0 0,1 0 0 0 0,-1 0 0 0 0,0 1 0 0 0,0-1 0 0 0,0 1 0 0 0,1 0 0 0 0,-3-1-1 0 0,1 1-50 0 0,0-1 0 0 0,0 0 0 0 0,-1 1 0 0 0,1-1 0 0 0,1 0 0 0 0,-1 1 0 0 0,0-1 0 0 0,1 0 0 0 0,-1 0 0 0 0,1 0 0 0 0,-1 0 0 0 0,1 0 0 0 0,0 0 0 0 0,0-1 0 0 0,0 1 0 0 0,0-1 0 0 0,0 1 0 0 0,0-1 0 0 0,0 1 0 0 0,1-1 1 0 0,-1 0-1 0 0,0 0 0 0 0,1-1 0 0 0,-1 1 0 0 0,1 0 0 0 0,-1-1 0 0 0,1 1 0 0 0,-1-1 0 0 0,1 0 0 0 0,-1 0 0 0 0,3 0 51 0 0,36-4-3644 0 0,-15-4-4600 0 0,-14 2-3243 0 0</inkml:trace>
  <inkml:trace contextRef="#ctx0" brushRef="#br0" timeOffset="5748.614">5040 1 7786 0 0,'0'0'1643'0'0,"0"0"-108"0"0,0 0 5 0 0,0 0-22 0 0,0 0-123 0 0,0 0-184 0 0,0 0-155 0 0,0 0-140 0 0,0 0-124 0 0,-32 22-118 0 0,-101 72-105 0 0,68-24 239 0 0,58-56-641 0 0,-8 14 76 0 0,2 2 1 0 0,0-1-1 0 0,3 2 0 0 0,0 0 1 0 0,2 0-1 0 0,1 0 1 0 0,1 1-1 0 0,2 0 0 0 0,1 0 1 0 0,2 20-244 0 0,-1-31 17 0 0,1-1 0 0 0,1 1 0 0 0,1 0 0 0 0,1-1 0 0 0,0 1 0 0 0,2-1 0 0 0,0 0 0 0 0,2 0 0 0 0,0 0-1 0 0,1-1 1 0 0,1 0 0 0 0,0 0 0 0 0,2-1 0 0 0,0 0 0 0 0,1-1 0 0 0,1 0 0 0 0,1-1 0 0 0,4 5-17 0 0,-13-18-165 0 0,0 0 0 0 0,0 0 1 0 0,0-1-1 0 0,1 1 0 0 0,-1-1 0 0 0,1 0 0 0 0,-1-1 0 0 0,1 1 0 0 0,0-1 0 0 0,0 1 1 0 0,0-1-1 0 0,0-1 0 0 0,0 1 0 0 0,0-1 0 0 0,0 0 0 0 0,0 0 0 0 0,0 0 0 0 0,0-1 0 0 0,0 0 1 0 0,3-1 164 0 0,26-10-4664 0 0,-4-9-3817 0 0,-20 10 574 0 0</inkml:trace>
  <inkml:trace contextRef="#ctx0" brushRef="#br0" timeOffset="6153.967">5269 199 7650 0 0,'0'0'4470'0'0,"0"0"-2940"0"0,0 0-632 0 0,0 0 247 0 0,0 0 179 0 0,0 0-18 0 0,0 0-214 0 0,0 0-255 0 0,-12 33-194 0 0,-34 106-125 0 0,26-15 687 0 0,0 74-239 0 0,9-110-701 0 0,35-106-30 0 0,166-110 612 0 0,-86 73-319 0 0,-65 39-400 0 0,-39 16-160 0 0,0 0-64 0 0,0 0-114 0 0,0 0-164 0 0,0 0-230 0 0,-5-2-4332 0 0,-2 0-4733 0 0,4 2 3 0 0</inkml:trace>
  <inkml:trace contextRef="#ctx0" brushRef="#br0" timeOffset="6400.111">5547 273 13251 0 0,'0'0'1381'0'0,"0"0"-71"0"0,0 0 133 0 0,0 0 101 0 0,0 0-97 0 0,0 0-234 0 0,0 0-241 0 0,-13 34-215 0 0,-38 110-179 0 0,13 42 537 0 0,-21 116-2088 0 0,47-255-447 0 0,3-16-5339 0 0,8-25-2253 0 0,1-5 2165 0 0</inkml:trace>
  <inkml:trace contextRef="#ctx0" brushRef="#br0" timeOffset="6664.646">5738 34 13867 0 0,'0'0'1510'0'0,"0"0"-366"0"0,0 0-235 0 0,0 0-72 0 0,0 0 51 0 0,0 0 33 0 0,0 0-45 0 0,0 0-102 0 0,0 0-86 0 0,0 0-40 0 0,7 33-9 0 0,22 109-44 0 0,7-30 357 0 0,5-15-303 0 0,-25-66-607 0 0,-1 1 1 0 0,-2 1-1 0 0,-1 0 1 0 0,-1 1-1 0 0,-2 0 1 0 0,-2 1-1 0 0,-1 0 1 0 0,-1 0-1 0 0,-3 0 1 0 0,0 6-43 0 0,-3-31-89 0 0,-1 1-1 0 0,0 0 1 0 0,-1-1 0 0 0,0 0 0 0 0,0 0 0 0 0,-1 0 0 0 0,-1 0 0 0 0,1 0 0 0 0,-2-1 0 0 0,1 0 0 0 0,-1 0 0 0 0,-1 0 0 0 0,1-1 0 0 0,-1 0 0 0 0,-1 0-1 0 0,-5 4 90 0 0,-37 27-4100 0 0,-5-8-5088 0 0,41-26-1892 0 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2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53 324 14075 0 0,'0'0'3226'0'0,"0"0"-1640"0"0,0 0-691 0 0,0 0-34 0 0,0 0 27 0 0,0 0-61 0 0,0 0-173 0 0,0 0-220 0 0,0 0-144 0 0,0 0-80 0 0,0 0-20 0 0,0 0 3 0 0,1 27-22 0 0,4 85-46 0 0,0 179 357 0 0,-4-287-450 0 0,-1 0 0 0 0,1 1 0 0 0,-1-1 0 0 0,0 0 0 0 0,-1 1 0 0 0,1-1 0 0 0,-1 0 0 0 0,0 1 0 0 0,0-1 0 0 0,0 0 0 0 0,-1 0 0 0 0,1 0 0 0 0,-1 0 0 0 0,0 0 0 0 0,0 0 0 0 0,0-1 0 0 0,-1 1 0 0 0,1-1 0 0 0,-1 1 0 0 0,0-1 0 0 0,0 0 0 0 0,-3 3-32 0 0,4-7 30 0 0,0 0 1 0 0,1 0-1 0 0,-1 0 0 0 0,0 0 0 0 0,0-1 1 0 0,1 1-1 0 0,-1 0 0 0 0,1-1 1 0 0,-1 1-1 0 0,1-1 0 0 0,-1 1 1 0 0,1-1-1 0 0,0 0 0 0 0,0 1 1 0 0,0-1-1 0 0,0 0 0 0 0,0 0 1 0 0,0 0-1 0 0,0 0 0 0 0,1 0 1 0 0,-1 0-1 0 0,1 0 0 0 0,0 0 1 0 0,-1 0-1 0 0,1 0 0 0 0,0 0 1 0 0,0 0-1 0 0,0-1 0 0 0,0 1 1 0 0,1 0-1 0 0,-1 0 0 0 0,0 0 1 0 0,1 0-1 0 0,0 0 0 0 0,-1 0 1 0 0,1 0-1 0 0,0 0-30 0 0,-1-6 63 0 0,4-19-42 0 0,1 0-1 0 0,1 0 0 0 0,2 1 0 0 0,0 0 0 0 0,2 0 0 0 0,0 1 0 0 0,2 0 0 0 0,1 1 0 0 0,1 0 1 0 0,1 1-1 0 0,1 1 0 0 0,17-19-20 0 0,-5 4 30 0 0,1 2 1 0 0,2 1 0 0 0,1 2 0 0 0,1 0-1 0 0,2 3 1 0 0,1 1 0 0 0,21-12-31 0 0,-54 38 12 0 0,1-1 1 0 0,0 0-1 0 0,0 1 1 0 0,1 0-1 0 0,-1 0 1 0 0,0 1-1 0 0,1-1 1 0 0,-1 1-1 0 0,1 0 1 0 0,0 0-1 0 0,-1 0 1 0 0,1 0-1 0 0,0 1 1 0 0,-1 0-1 0 0,1 0 1 0 0,4 1-13 0 0,-6 1 12 0 0,-1 1 1 0 0,1 0 0 0 0,-1 0-1 0 0,0-1 1 0 0,0 1 0 0 0,0 1-1 0 0,0-1 1 0 0,0 0 0 0 0,-1 0 0 0 0,1 1-1 0 0,-1-1 1 0 0,0 1 0 0 0,0-1-1 0 0,0 1 1 0 0,-1-1 0 0 0,1 1-1 0 0,-1 0 1 0 0,0-1 0 0 0,0 1 0 0 0,0 0-1 0 0,-1 0-12 0 0,1 16 63 0 0,-2 1 0 0 0,0-1-1 0 0,-2 1 1 0 0,0-1-1 0 0,-1 0 1 0 0,-1-1 0 0 0,-1 1-1 0 0,0-1 1 0 0,-2 0-1 0 0,0-1 1 0 0,-1 0 0 0 0,-1 0-1 0 0,0-1 1 0 0,-2-1-1 0 0,0 0 1 0 0,0-1 0 0 0,-4 2-63 0 0,11-11-37 0 0,1-1 1 0 0,-2 0 0 0 0,1-1 0 0 0,0 1 0 0 0,-1-1-1 0 0,0-1 1 0 0,0 1 0 0 0,0-1 0 0 0,0 0 0 0 0,-1-1-1 0 0,1 0 1 0 0,-1 0 0 0 0,1 0 0 0 0,-1-1 0 0 0,0 0-1 0 0,1-1 1 0 0,-1 0 0 0 0,0 0 0 0 0,0 0 0 0 0,1-1-1 0 0,-4-1 37 0 0,7 1-159 0 0,1-1 0 0 0,-1 1-1 0 0,1-1 1 0 0,0 0 0 0 0,-1 0 0 0 0,1 0-1 0 0,0 0 1 0 0,1 0 0 0 0,-1-1-1 0 0,0 1 1 0 0,0-1 0 0 0,1 0-1 0 0,0 0 1 0 0,0 0 0 0 0,0 0 0 0 0,0 0-1 0 0,0 0 1 0 0,0-1 0 0 0,1 1-1 0 0,-1-1 1 0 0,1 1 0 0 0,0-1 0 0 0,0 1-1 0 0,1-1 1 0 0,-1 0 0 0 0,1 1-1 0 0,0-1 1 0 0,-1 0 0 0 0,2-2 159 0 0,-1-1-737 0 0,0 0 1 0 0,0 1-1 0 0,1-1 0 0 0,0 0 1 0 0,0 1-1 0 0,1-1 1 0 0,0 1-1 0 0,0 0 1 0 0,0-1-1 0 0,1 1 0 0 0,0 0 1 0 0,0 0-1 0 0,1 1 1 0 0,0-1-1 0 0,0 1 1 0 0,1-2 736 0 0,17-14-8625 0 0,-13 16 5431 0 0</inkml:trace>
  <inkml:trace contextRef="#ctx0" brushRef="#br0" timeOffset="470.113">401 438 0 0 0,'0'0'347'0'0,"0"0"1377"0"0,0 0 471 0 0,0 0 188 0 0,0 0 22 0 0,0 0-107 0 0,0 0-167 0 0,0 0-225 0 0,0 0-230 0 0,0 0-206 0 0,0 0-181 0 0,0 0-163 0 0,32 8-143 0 0,98 23-140 0 0,-61-36 275 0 0,-59 0-887 0 0,10-3-47 0 0,0-1 0 0 0,-1-1 1 0 0,0-1-1 0 0,0-1 0 0 0,-1 0 0 0 0,-1-1 0 0 0,0-1 0 0 0,0 0 0 0 0,-2-2 0 0 0,0 0 1 0 0,-1 0-1 0 0,0-1 0 0 0,-1-1 0 0 0,-1-1 0 0 0,-1 1 0 0 0,3-9-184 0 0,-13 23 11 0 0,1 0 0 0 0,-1 0 0 0 0,0 0 0 0 0,0 0 0 0 0,0 0 0 0 0,-1 0 0 0 0,0 0 0 0 0,1 0 0 0 0,-1 0 0 0 0,-1 0 0 0 0,1 0 0 0 0,-1 0 0 0 0,1 0 0 0 0,-1 0 0 0 0,0 0-1 0 0,0 0 1 0 0,-2-3-11 0 0,-39-20-195 0 0,35 26 163 0 0,1 0-1 0 0,0 1 1 0 0,-1 0 0 0 0,1 0 0 0 0,-1 0-1 0 0,1 1 1 0 0,0 0 0 0 0,-1 0 0 0 0,1 1 0 0 0,0 0-1 0 0,0 0 1 0 0,0 0 0 0 0,0 1 0 0 0,0 0 0 0 0,1 0-1 0 0,-1 0 1 0 0,1 1 0 0 0,0-1 0 0 0,-1 2 32 0 0,3-4-11 0 0,0 1 1 0 0,-1 1 0 0 0,1-1 0 0 0,0 0 0 0 0,0 1-1 0 0,0-1 1 0 0,1 1 0 0 0,-1 0 0 0 0,0 0 0 0 0,1 0 0 0 0,0 0-1 0 0,0 1 1 0 0,0-1 0 0 0,0 1 0 0 0,1-1 0 0 0,-1 1-1 0 0,1-1 1 0 0,0 1 0 0 0,0 0 0 0 0,0 0 0 0 0,0 0-1 0 0,1 0 1 0 0,0-1 0 0 0,-1 1 0 0 0,1 0 0 0 0,1 0-1 0 0,-1 0 1 0 0,1 1 10 0 0,3-1 13 0 0,0-1 0 0 0,0-1 0 0 0,0 1 0 0 0,0 0-1 0 0,1-1 1 0 0,-1 0 0 0 0,1 0 0 0 0,0 0 0 0 0,0-1 0 0 0,-1 0-1 0 0,1 0 1 0 0,0 0 0 0 0,0 0 0 0 0,0-1 0 0 0,0 1 0 0 0,0-1-1 0 0,0-1 1 0 0,0 1 0 0 0,5-2-13 0 0,3 2 31 0 0,89-11 189 0 0,-2 0 140 0 0,-98 12-353 0 0,-1 1 0 0 0,1-1 0 0 0,-1 1 0 0 0,1 0 1 0 0,-1-1-1 0 0,0 1 0 0 0,0 0 0 0 0,0 0 0 0 0,0 0 0 0 0,0 0 0 0 0,0 0 0 0 0,0 0 0 0 0,-1 0 0 0 0,1 0 0 0 0,-1 0 1 0 0,1 0-1 0 0,-1 0 0 0 0,0 0 0 0 0,0 0 0 0 0,0 0 0 0 0,0 1 0 0 0,0-1 0 0 0,0 0 0 0 0,-1 0 0 0 0,1 0 0 0 0,-1 0 1 0 0,0 1-8 0 0,1 2 21 0 0,-26 63 212 0 0,23-64-293 0 0,0 1 1 0 0,0 0 0 0 0,0 0-1 0 0,1 1 1 0 0,-1-1 0 0 0,1 0-1 0 0,1 1 1 0 0,-1-1-1 0 0,1 1 1 0 0,0 0 0 0 0,0-1-1 0 0,1 1 1 0 0,-1 0 0 0 0,1-1-1 0 0,1 1 1 0 0,-1 1 59 0 0,2-6-310 0 0,0 0 1 0 0,0 0-1 0 0,1 0 1 0 0,-1 0-1 0 0,0 0 0 0 0,0 0 1 0 0,1-1-1 0 0,-1 1 0 0 0,0-1 1 0 0,1 0-1 0 0,-1 0 1 0 0,0 0-1 0 0,1 0 0 0 0,-1 0 1 0 0,0 0-1 0 0,1-1 0 0 0,-1 1 1 0 0,0-1-1 0 0,1 1 1 0 0,-1-1-1 0 0,0 0 0 0 0,0 0 1 0 0,0 0-1 0 0,1 0 310 0 0,21-10-10030 0 0,-17 6 976 0 0</inkml:trace>
  <inkml:trace contextRef="#ctx0" brushRef="#br0" timeOffset="904.539">1255 391 4641 0 0,'0'0'1956'0'0,"0"0"-177"0"0,0 0 217 0 0,0 0 144 0 0,0 0-98 0 0,0 0-271 0 0,0 0-315 0 0,0 0-272 0 0,0 0-190 0 0,0 0-131 0 0,0 0-88 0 0,0 0-55 0 0,0 0-41 0 0,9 8-18 0 0,27 24-21 0 0,-35-31-588 0 0,1-1 0 0 0,-1 1 0 0 0,1 0 0 0 0,-1 0 0 0 0,1 0 0 0 0,-1-1 0 0 0,1 1 0 0 0,-1-1 0 0 0,1 1 0 0 0,0-1 0 0 0,-1 0 0 0 0,1 0 0 0 0,0 1 0 0 0,-1-1 0 0 0,1 0 0 0 0,0 0 0 0 0,-1-1 0 0 0,1 1 0 0 0,0 0 1 0 0,-1-1-1 0 0,1 1 0 0 0,0-1 0 0 0,-1 1 0 0 0,1-1 0 0 0,-1 0 0 0 0,1 1 0 0 0,-1-1 0 0 0,1 0 0 0 0,-1 0 0 0 0,0 0 0 0 0,1 0 0 0 0,0-2-52 0 0,8-3 270 0 0,0 1-171 0 0,0-1 0 0 0,-1 1-1 0 0,1-2 1 0 0,-1 0 0 0 0,0 0-1 0 0,-1 0 1 0 0,0-1 0 0 0,0 0-1 0 0,-1-1 1 0 0,0 0 0 0 0,0 0 0 0 0,-1 0-1 0 0,4-9-98 0 0,5-7 96 0 0,-11 20-87 0 0,0 0-1 0 0,-1 0 0 0 0,0 0 1 0 0,0-1-1 0 0,0 1 0 0 0,-1-1 1 0 0,0 0-1 0 0,0 1 0 0 0,0-1 1 0 0,-1 0-1 0 0,0 0 0 0 0,0 0 1 0 0,0 0-1 0 0,-1 0 0 0 0,0 0 1 0 0,0-1-9 0 0,-2 5-17 0 0,-1-1 1 0 0,1 1 0 0 0,-1-1 0 0 0,0 1 0 0 0,1 0-1 0 0,-1 0 1 0 0,0 0 0 0 0,0 1 0 0 0,-1-1 0 0 0,1 1-1 0 0,0-1 1 0 0,0 1 0 0 0,-1 0 0 0 0,1 0-1 0 0,-1 1 1 0 0,1-1 0 0 0,-1 1 0 0 0,1-1 0 0 0,-1 1-1 0 0,1 0 1 0 0,-1 1 0 0 0,1-1 0 0 0,-1 1 0 0 0,1-1-1 0 0,-1 1 1 0 0,-1 1 16 0 0,-7 1-31 0 0,2 1 0 0 0,-1 0 0 0 0,1 1 0 0 0,-1 0 0 0 0,1 1 0 0 0,0 0 0 0 0,1 1 0 0 0,0 0 0 0 0,0 0 0 0 0,0 1 0 0 0,1 0 0 0 0,0 0 0 0 0,-5 8 31 0 0,8-9-48 0 0,0 1-1 0 0,1-1 1 0 0,0 1-1 0 0,0-1 1 0 0,1 1-1 0 0,0 0 1 0 0,0 1-1 0 0,1-1 1 0 0,0 0-1 0 0,0 1 1 0 0,1-1-1 0 0,0 1 1 0 0,0-1-1 0 0,1 1 1 0 0,1 0-1 0 0,-1 1 49 0 0,3-6-70 0 0,0 0-1 0 0,-1 0 0 0 0,1 0 0 0 0,0 0 1 0 0,1-1-1 0 0,-1 1 0 0 0,1-1 0 0 0,-1 0 1 0 0,1 0-1 0 0,0-1 0 0 0,0 1 0 0 0,0-1 1 0 0,1 1-1 0 0,-1-1 0 0 0,1-1 1 0 0,-1 1-1 0 0,1-1 0 0 0,-1 0 0 0 0,1 0 1 0 0,0 0-1 0 0,0 0 0 0 0,-1-1 0 0 0,1 0 1 0 0,0 0-1 0 0,0 0 0 0 0,0 0 71 0 0,8 0-618 0 0,1 0 0 0 0,-1-1 0 0 0,1 0-1 0 0,-1 0 1 0 0,0-2 0 0 0,0 0 0 0 0,0 0 0 0 0,0-1-1 0 0,2-2 619 0 0,44-21-6070 0 0,-23 6-3276 0 0,-27 13 6021 0 0</inkml:trace>
  <inkml:trace contextRef="#ctx0" brushRef="#br0" timeOffset="1250.621">1743 118 2977 0 0,'0'0'6606'0'0,"0"0"-2585"0"0,0 0-1399 0 0,0 0-663 0 0,0 0-553 0 0,0 0-382 0 0,0 0-222 0 0,0 0-112 0 0,0 0-125 0 0,0 0-95 0 0,0 0-90 0 0,0 0-94 0 0,0 0-52 0 0,-5 20-51 0 0,-16 64-28 0 0,19-4 186 0 0,6-58-242 0 0,34 95 104 0 0,-38-116-194 0 0,0 1 0 0 0,1-1 0 0 0,-1 1 1 0 0,1-1-1 0 0,0 0 0 0 0,-1 0 0 0 0,1 1 0 0 0,0-1 1 0 0,0 0-1 0 0,-1 0 0 0 0,1 0 0 0 0,0 0 0 0 0,0 0 1 0 0,1 0-1 0 0,-1 0 0 0 0,0 0 0 0 0,0 0 1 0 0,0 0-1 0 0,1 0 0 0 0,-1-1 0 0 0,0 1 0 0 0,0-1 1 0 0,1 1-1 0 0,-1-1 0 0 0,1 1 0 0 0,-1-1 0 0 0,1 0 1 0 0,-1 0-1 0 0,0 0 0 0 0,1 1 0 0 0,-1-1 1 0 0,1-1-1 0 0,-1 1 0 0 0,1 0 0 0 0,-1 0 0 0 0,1 0 1 0 0,-1-1-1 0 0,0 1 0 0 0,1-1 0 0 0,-1 1 0 0 0,0-1 1 0 0,1 0-1 0 0,-1 1 0 0 0,0-1 0 0 0,0 0 1 0 0,0 0-1 0 0,1 0 0 0 0,-1 0 0 0 0,0 0 0 0 0,0 0 1 0 0,0 0-1 0 0,-1 0 0 0 0,1-1 0 0 0,0 1 0 0 0,0-1-9 0 0,120-207 1860 0 0,-78 136-1604 0 0,-37 62-2418 0 0,-10 14-2534 0 0,-3 4-5270 0 0,4-3-855 0 0</inkml:trace>
  <inkml:trace contextRef="#ctx0" brushRef="#br0" timeOffset="1503.007">2198 214 16764 0 0,'0'0'1240'0'0,"0"0"-896"0"0,0 0-32 0 0,0 0-64 0 0,0 0-96 0 0,0 0-184 0 0,0 0-240 0 0,0 0-288 0 0,0 0-552 0 0,0 0-841 0 0,0 0-1704 0 0,0 0-1896 0 0,0 0-368 0 0</inkml:trace>
  <inkml:trace contextRef="#ctx0" brushRef="#br0" timeOffset="1736.785">2102 0 14403 0 0,'0'0'3025'0'0,"0"0"-2169"0"0,0 0-336 0 0,0 0-200 0 0,0 0-264 0 0,0 0-344 0 0,0 0-320 0 0,0 0-384 0 0,0 0-825 0 0,0 0-1295 0 0,0 0-2089 0 0,0 0-1961 0 0</inkml:trace>
  <inkml:trace contextRef="#ctx0" brushRef="#br0" timeOffset="1984.533">2367 67 14603 0 0,'0'0'1921'0'0,"0"0"-685"0"0,0 0-237 0 0,0 0-136 0 0,0 0-215 0 0,0 0-224 0 0,0 0-180 0 0,0 0-113 0 0,0 0-65 0 0,-14 32-66 0 0,-41 99-41 0 0,45-68-96 0 0,13-57 108 0 0,-2-2 63 0 0,1-1-1 0 0,0 1 1 0 0,0 0-1 0 0,0 0 0 0 0,0-1 1 0 0,1 1-1 0 0,-1-1 1 0 0,1 0-1 0 0,0 1 0 0 0,0-1 1 0 0,0-1-1 0 0,0 1 1 0 0,0 0-1 0 0,1-1 0 0 0,0 1 1 0 0,-1-1-1 0 0,1 0 1 0 0,0-1-1 0 0,0 1 1 0 0,0-1-1 0 0,0 1 0 0 0,0-1 1 0 0,0 0-1 0 0,0-1 1 0 0,0 1-1 0 0,1-1 0 0 0,-1 1 1 0 0,0-1-1 0 0,0-1 1 0 0,1 1-1 0 0,-1-1 0 0 0,0 1 1 0 0,0-1-1 0 0,0 0 1 0 0,0-1-1 0 0,0 1 0 0 0,0-1 1 0 0,0 1-1 0 0,0-1 1 0 0,0-1-1 0 0,-1 1 0 0 0,1 0 1 0 0,-1-1-1 0 0,2-2-33 0 0,-1 0 129 0 0,-1-1 0 0 0,-1 0-1 0 0,1 0 1 0 0,-1 0 0 0 0,0 0 0 0 0,-1-1-1 0 0,1 1 1 0 0,-1-1 0 0 0,0 1 0 0 0,-1-1-1 0 0,0 1 1 0 0,0-1 0 0 0,0 1-1 0 0,-1-1 1 0 0,0 0-129 0 0,0 2-11 0 0,0 1 0 0 0,0 0 0 0 0,0 0-1 0 0,-1-1 1 0 0,0 1 0 0 0,0 0 0 0 0,0 1 0 0 0,0-1-1 0 0,-1 0 1 0 0,1 1 0 0 0,-1-1 0 0 0,0 1 0 0 0,0 0-1 0 0,0 0 1 0 0,0 0 0 0 0,-1 0 0 0 0,1 0 0 0 0,-1 1 0 0 0,0 0-1 0 0,0 0 1 0 0,0 0 0 0 0,0 0 0 0 0,0 0 0 0 0,0 1-1 0 0,0 0 12 0 0,-42-8-9554 0 0,38 9 3127 0 0,5 3-1641 0 0</inkml:trace>
  <inkml:trace contextRef="#ctx0" brushRef="#br0" timeOffset="2220.512">2607 203 13979 0 0,'0'0'3964'0'0,"0"0"-2304"0"0,0 0-869 0 0,0 0-173 0 0,0 0-125 0 0,0 0-85 0 0,0 0-75 0 0,0 0-84 0 0,0 0-72 0 0,0 0-45 0 0,0 0-46 0 0,0 0-19 0 0,9 18-7 0 0,33 57-3 0 0,-3-45 201 0 0,-32-29-177 0 0,6 1 53 0 0,0-1-1 0 0,0-1 1 0 0,0-1-1 0 0,1 0 1 0 0,-1 0-1 0 0,0-1 1 0 0,-1-1-1 0 0,1 0 1 0 0,0-1-1 0 0,-1 0 1 0 0,1-1-1 0 0,-1 0 1 0 0,-1-1-1 0 0,1-1 1 0 0,-1 0-1 0 0,0 0 1 0 0,-1-1-1 0 0,1 0 1 0 0,-1-1-1 0 0,-1 0 1 0 0,0-1-1 0 0,0 0 1 0 0,-1 0 0 0 0,-1-1-1 0 0,1 0-133 0 0,34-65-363 0 0,-40 39-3954 0 0,-7 29-6624 0 0,4 4-189 0 0</inkml:trace>
  <inkml:trace contextRef="#ctx0" brushRef="#br0" timeOffset="2484.315">3255 11 16396 0 0,'0'0'2172'0'0,"0"0"-690"0"0,0 0-353 0 0,0 0-263 0 0,0 0-202 0 0,0 0-139 0 0,0 0-86 0 0,0 0-107 0 0,0 0-92 0 0,0 0-61 0 0,0 0-67 0 0,0 0-44 0 0,-28 19-48 0 0,-83 55-35 0 0,84-52-18 0 0,30-19 27 0 0,-1-1 0 0 0,1 1 1 0 0,-1-1-1 0 0,1 0 0 0 0,0 0 0 0 0,0 0 1 0 0,0-1-1 0 0,0 1 0 0 0,0 0 1 0 0,0-1-1 0 0,1 0 0 0 0,-1 0 0 0 0,0 0 1 0 0,1 0-1 0 0,-1-1 0 0 0,1 1 0 0 0,-1-1 1 0 0,1 0-1 0 0,-1 0 0 0 0,1 0 6 0 0,10 2-28 0 0,2 1 17 0 0,-8-3 3 0 0,-1 1 1 0 0,1 0-1 0 0,0 0 0 0 0,0 1 0 0 0,-1 0 0 0 0,1 0 0 0 0,-1 1 0 0 0,1 0 0 0 0,-1 1 0 0 0,0-1 0 0 0,0 1 1 0 0,-1 1-1 0 0,1-1 0 0 0,-1 1 0 0 0,4 4 8 0 0,-9-8-19 0 0,1 1-1 0 0,-1 0 1 0 0,1 1 0 0 0,-1-1 0 0 0,1 0 0 0 0,-1 0 0 0 0,0 1-1 0 0,0-1 1 0 0,0 0 0 0 0,-1 1 0 0 0,1-1 0 0 0,-1 1-1 0 0,1-1 1 0 0,-1 1 0 0 0,0-1 0 0 0,0 1 0 0 0,0 0-1 0 0,0-1 1 0 0,0 1 0 0 0,0-1 0 0 0,-1 1 0 0 0,1-1-1 0 0,-1 1 1 0 0,0-1 0 0 0,0 1 0 0 0,0-1 0 0 0,0 0 0 0 0,0 0-1 0 0,0 1 1 0 0,-1-1 0 0 0,1 0 0 0 0,-1 0 0 0 0,0 0-1 0 0,1 0 1 0 0,-2 0 19 0 0,-35 28-2500 0 0,-4-15-3964 0 0,27-11 326 0 0,6 0-2392 0 0</inkml:trace>
  <inkml:trace contextRef="#ctx0" brushRef="#br0" timeOffset="2920.06">2141 276 0 0 0,'0'0'0'0'0,"0"0"0"0"0</inkml:trace>
  <inkml:trace contextRef="#ctx0" brushRef="#br0" timeOffset="3188.316">2141 276 0 0 0,'-6'-32'2497'0'0,"6"31"-692"0"0,0 1-74 0 0,0 0-197 0 0,0 0-162 0 0,0 0-93 0 0,0 0-48 0 0,0 0-23 0 0,0 0-46 0 0,0 0-51 0 0,0 0-59 0 0,0 0-73 0 0,0 0-67 0 0,0 0-62 0 0,0 0-65 0 0,0 0-81 0 0,0 0-64 0 0,0 0-89 0 0,0 0-92 0 0,0 0-55 0 0,-5 19 2435 0 0,-19 88-2961 0 0,24-91-2839 0 0,1-11-1211 0 0,1-1-3337 0 0,0-4-2832 0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0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102 291 8178 0 0,'0'0'1172'0'0,"0"0"-232"0"0,0 0-254 0 0,0 0 38 0 0,0 0 201 0 0,0 0 156 0 0,0 0 102 0 0,0 0-35 0 0,0 0-84 0 0,0 0-92 0 0,0 0-100 0 0,19-8-78 0 0,115-50 538 0 0,-28 7-27 0 0,-1 0-116 0 0,2 5 1 0 0,74-20-1190 0 0,-179 65 9 0 0,-1 0 0 0 0,1-1 0 0 0,0 1 0 0 0,1 0 0 0 0,-1 0 1 0 0,0 1-1 0 0,0-1 0 0 0,0 0 0 0 0,0 1 0 0 0,1-1 1 0 0,-1 1-1 0 0,0 0 0 0 0,1 0 0 0 0,-1 0 0 0 0,0 0 0 0 0,1 0 1 0 0,-1 0-1 0 0,0 1 0 0 0,0-1 0 0 0,1 1 0 0 0,-1 0 0 0 0,0-1 1 0 0,0 1-1 0 0,0 0 0 0 0,0 0 0 0 0,0 0 0 0 0,0 1 0 0 0,0-1 1 0 0,0 0-1 0 0,0 1 0 0 0,-1-1 0 0 0,1 1 0 0 0,-1 0 1 0 0,1-1-1 0 0,-1 1 0 0 0,1 0 0 0 0,-1 0 0 0 0,0 0 0 0 0,0 0 1 0 0,0 0-1 0 0,0 0-9 0 0,6 25 88 0 0,-2-1-1 0 0,0 1 1 0 0,-2 0 0 0 0,-1 0 0 0 0,-1 0 0 0 0,-2 11-88 0 0,2 24 43 0 0,11 151 392 0 0,26 122-435 0 0,-36-322 7 0 0,2 19 33 0 0,1-1-1 0 0,1 0 1 0 0,2-1-1 0 0,1 0 1 0 0,2 0-1 0 0,1 1-39 0 0,4-5 1302 0 0,-30-52-531 0 0,2 9-759 0 0,0 1 0 0 0,-1 0 0 0 0,0 0 0 0 0,-1 2 0 0 0,-1-1 1 0 0,-1 2-1 0 0,0 0 0 0 0,0 1 0 0 0,-2 0 0 0 0,1 2 0 0 0,-1 0 0 0 0,-1 1 1 0 0,0 1-1 0 0,0 0 0 0 0,0 2 0 0 0,-1 0 0 0 0,0 1 0 0 0,0 1 0 0 0,0 1 0 0 0,-6 0-12 0 0,-5 5-16 0 0,0 1-1 0 0,0 1 1 0 0,1 2-1 0 0,0 1 1 0 0,0 1-1 0 0,1 1 1 0 0,0 2-1 0 0,0 1 1 0 0,1 1-1 0 0,1 2 1 0 0,0 0-1 0 0,2 2 1 0 0,-1 1-1 0 0,2 1 1 0 0,0 1-1 0 0,2 1 1 0 0,0 1-1 0 0,-17 23 17 0 0,32-39-165 0 0,1 0-1 0 0,0 0 1 0 0,1 1-1 0 0,-1-1 1 0 0,1 1-1 0 0,0 0 1 0 0,1 1 0 0 0,0-1-1 0 0,0 1 1 0 0,1 0-1 0 0,0 0 1 0 0,0 0-1 0 0,1 0 1 0 0,0 1 0 0 0,0-1-1 0 0,1 0 1 0 0,0 1-1 0 0,0 0 1 0 0,1-1-1 0 0,0 3 166 0 0,32 15-6459 0 0,-6-22-4252 0 0,-14-4 2792 0 0</inkml:trace>
  <inkml:trace contextRef="#ctx0" brushRef="#br0" timeOffset="266.318">304 707 17356 0 0,'0'0'1641'0'0,"0"0"-654"0"0,0 0-340 0 0,0 0 49 0 0,0 0 139 0 0,0 0 77 0 0,0 0-22 0 0,0 0-134 0 0,33-7-164 0 0,110-26-136 0 0,344-89 400 0 0,-336 104-4571 0 0,-140 24 1409 0 0,-6 3-5029 0 0,-3-2-1628 0 0</inkml:trace>
  <inkml:trace contextRef="#ctx0" brushRef="#br0" timeOffset="654.614">1342 836 5281 0 0,'0'0'5265'0'0,"0"0"-2938"0"0,0 0-948 0 0,0 0-44 0 0,0 0 7 0 0,0 0-135 0 0,0 0-202 0 0,0 0-191 0 0,-8 32-186 0 0,-28 101-128 0 0,13-41 955 0 0,11-59 596 0 0,12-32-1692 0 0,0-1 88 0 0,0-12 1157 0 0,0-5-1252 0 0,15-124 816 0 0,-4 106-1091 0 0,1 0 0 0 0,3 0 0 0 0,0 2 0 0 0,2-1 0 0 0,5-4-77 0 0,-7 16 11 0 0,-3 1-11 0 0,1 1 0 0 0,0 1 0 0 0,2 0 0 0 0,1 1 0 0 0,0 0 0 0 0,1 1 1 0 0,17-12-1 0 0,-21 65-7677 0 0,-13-25 2128 0 0,2-3-6140 0 0</inkml:trace>
  <inkml:trace contextRef="#ctx0" brushRef="#br0" timeOffset="1001.763">1797 703 12139 0 0,'0'0'2064'0'0,"0"0"-481"0"0,0 0-256 0 0,0 0-115 0 0,0 0-208 0 0,0 0-227 0 0,0 0-147 0 0,0 0-155 0 0,0 0-147 0 0,0 0-106 0 0,0 0-69 0 0,0 0-29 0 0,0 0-29 0 0,-24 32-9 0 0,-72 99-6 0 0,73-83-6 0 0,22-44-57 0 0,1-1 1 0 0,0 1-1 0 0,0 0 1 0 0,0 0-1 0 0,1 0 1 0 0,-1 0-1 0 0,1-1 1 0 0,0 1 0 0 0,0 0-1 0 0,1-1 1 0 0,-1 1-1 0 0,1 0 1 0 0,-1-1-1 0 0,1 0 1 0 0,0 1-1 0 0,1-1 1 0 0,-1 0-1 0 0,0 0 1 0 0,1 0-1 0 0,0-1 1 0 0,-1 1-1 0 0,1 0 1 0 0,0-1-1 0 0,0 0 1 0 0,1 0-1 0 0,-1 0 1 0 0,0 0 0 0 0,1 0-1 0 0,-1-1 1 0 0,1 1-1 0 0,0-1 1 0 0,-1 0-1 0 0,1 0 1 0 0,0-1-1 0 0,0 1-17 0 0,5-1 104 0 0,0 1-1 0 0,0-2 1 0 0,0 1 0 0 0,0-1-1 0 0,-1 0 1 0 0,1-1-1 0 0,0 0 1 0 0,0-1 0 0 0,-1 0-1 0 0,0 0 1 0 0,1-1-1 0 0,-1 0 1 0 0,0 0-1 0 0,-1-1 1 0 0,1 0 0 0 0,-1 0-1 0 0,0 0 1 0 0,0-1-1 0 0,-1-1 1 0 0,0 1 0 0 0,0-1-1 0 0,0 0 1 0 0,-1 0-1 0 0,0 0 1 0 0,0-1 0 0 0,-1 0-1 0 0,0 0 1 0 0,0 0-1 0 0,-1-1 1 0 0,0 1-1 0 0,-1-1 1 0 0,1 1 0 0 0,-2-1-1 0 0,1 0 1 0 0,-1 0-1 0 0,-1 0 1 0 0,0 0 0 0 0,0 0-1 0 0,0 0 1 0 0,-2-2-104 0 0,1 6-63 0 0,0 1 0 0 0,-1-1 1 0 0,0 1-1 0 0,0 0 0 0 0,0 0 0 0 0,0 0 1 0 0,-1 0-1 0 0,1 0 0 0 0,-1 0 0 0 0,0 1 1 0 0,0-1-1 0 0,0 1 0 0 0,-1 0 1 0 0,1 0-1 0 0,-1 0 0 0 0,-2-1 63 0 0,-45-13-4941 0 0,45 17 3585 0 0,-16 1-7875 0 0,12 2-1367 0 0</inkml:trace>
  <inkml:trace contextRef="#ctx0" brushRef="#br0" timeOffset="1468.331">2060 1057 12651 0 0,'0'0'3546'0'0,"0"0"-1456"0"0,0 0-433 0 0,0 0-24 0 0,0 0-254 0 0,0 0-313 0 0,0 0-215 0 0,0 0-200 0 0,0 0-167 0 0,0 0-146 0 0,0 0-60 0 0,0 0-71 0 0,0 0-64 0 0,10-27 2 0 0,31-84-54 0 0,-40 104-83 0 0,1 1 1 0 0,1-1-1 0 0,-1 1 1 0 0,1 0-1 0 0,0 0 1 0 0,0 0-1 0 0,1 1 1 0 0,-1-1-1 0 0,1 1 0 0 0,1-1 1 0 0,-1 1-1 0 0,1 1 1 0 0,0-1-1 0 0,3-2-8 0 0,9-8 11 0 0,-13 11-25 0 0,0 0-1 0 0,0 0 1 0 0,0 1-1 0 0,0-1 1 0 0,1 1 0 0 0,0 0-1 0 0,-1 0 1 0 0,1 1-1 0 0,0-1 1 0 0,0 1 0 0 0,0 0-1 0 0,1 0 1 0 0,-1 1-1 0 0,0 0 1 0 0,1-1-1 0 0,3 1 15 0 0,-7 35-150 0 0,-15 43 376 0 0,15-76-212 0 0,-1 0 0 0 0,0 0-1 0 0,1 0 1 0 0,-1 0 0 0 0,1 0-1 0 0,-1 0 1 0 0,1 0-1 0 0,0 0 1 0 0,-1-1 0 0 0,1 1-1 0 0,0 0 1 0 0,-1-1-1 0 0,1 0 1 0 0,0 1 0 0 0,0-1-1 0 0,0 0 1 0 0,-1 0 0 0 0,1 0-1 0 0,0 0 1 0 0,0 0-1 0 0,0 0 1 0 0,-1-1 0 0 0,1 1-1 0 0,0-1 1 0 0,0 1-1 0 0,-1-1 1 0 0,1 1 0 0 0,0-1-1 0 0,0-1-13 0 0,147-85 442 0 0,-96 57-413 0 0,-52 29-28 0 0,-1 1 0 0 0,0 0-1 0 0,1 0 1 0 0,-1 0 0 0 0,0-1 0 0 0,1 1 0 0 0,-1 0-1 0 0,0 0 1 0 0,1 0 0 0 0,-1 0 0 0 0,1 0 0 0 0,-1 0-1 0 0,0 0 1 0 0,1 0 0 0 0,-1 0 0 0 0,0 0-1 0 0,1 0 1 0 0,-1 0 0 0 0,0 0 0 0 0,1 0 0 0 0,-1 0-1 0 0,1 0 1 0 0,-1 1 0 0 0,0-1 0 0 0,1 0 0 0 0,-1 0-1 0 0,0 0 1 0 0,0 0 0 0 0,1 1 0 0 0,-1-1 0 0 0,0 0-1 0 0,1 0 1 0 0,-1 1 0 0 0,0-1 0 0 0,0 0 0 0 0,1 0-1 0 0,-1 1 1 0 0,0-1 0 0 0,0 0 0 0 0,0 1 0 0 0,0-1-1 0 0,1 0 1 0 0,-1 1 0 0 0,0-1 0 0 0,0 1-1 0 0,0-1 1 0 0,0 0 0 0 0,0 1 0 0 0,0-1 0 0 0,0 0-1 0 0,0 1 1 0 0,0-1 0 0 0,0 0 0 0 0,0 1 0 0 0,0-1-1 0 0,0 1 1 0 0,0-1 0 0 0,0 0 0 0 0,-1 1 0 0 0,1-1-1 0 0,0 0 1 0 0,0 1-1 0 0,-1 7 34 0 0,1-1-24 0 0,0 1 0 0 0,0-1 1 0 0,0 1-1 0 0,1 0 1 0 0,0-1-1 0 0,1 1 1 0 0,-1-1-1 0 0,1 0 0 0 0,1 0 1 0 0,0 1-1 0 0,2 3-10 0 0,-3-8-171 0 0,0-1-1 0 0,0 1 0 0 0,0-1 1 0 0,0 0-1 0 0,1 0 0 0 0,-1 0 1 0 0,1 0-1 0 0,-1 0 1 0 0,1-1-1 0 0,0 1 0 0 0,-1-1 1 0 0,1 1-1 0 0,0-1 0 0 0,0 0 1 0 0,0 0-1 0 0,0-1 1 0 0,0 1-1 0 0,1 0 0 0 0,-1-1 1 0 0,0 0 171 0 0,18 1-4208 0 0,-15-1 1138 0 0,2 0-6321 0 0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0 4881 0 0,'0'0'1890'0'0,"0"0"-367"0"0,0 0-139 0 0,0 0 115 0 0,0 0 115 0 0,0 0-33 0 0,0 0-196 0 0,0 0-236 0 0,0 0-230 0 0,0 0-168 0 0,0 0-124 0 0,0 0-103 0 0,0 0-81 0 0,-25 2-55 0 0,-83 7-7 0 0,33 14 440 0 0,55-13-508 0 0,-111 64 1614 0 0,131-74-1919 0 0,-1 1 1 0 0,1-1 0 0 0,-1 1-1 0 0,0 0 1 0 0,1-1 0 0 0,-1 1-1 0 0,1-1 1 0 0,0 1-1 0 0,-1 0 1 0 0,1-1 0 0 0,-1 1-1 0 0,1 0 1 0 0,0 0-1 0 0,0-1 1 0 0,-1 1 0 0 0,1 0-1 0 0,0 0 1 0 0,0-1 0 0 0,0 1-1 0 0,0 0 1 0 0,0 0-1 0 0,0-1 1 0 0,0 1 0 0 0,0 0-1 0 0,0 0 1 0 0,0-1 0 0 0,0 1-1 0 0,1 0 1 0 0,-1 0-1 0 0,0-1 1 0 0,0 1 0 0 0,1 0-1 0 0,-1 0 1 0 0,1-1 0 0 0,-1 1-1 0 0,0-1 1 0 0,1 1-1 0 0,-1 0 1 0 0,1-1 0 0 0,0 1-1 0 0,-1-1 1 0 0,1 1-1 0 0,-1-1 1 0 0,1 1 0 0 0,0-1-1 0 0,-1 0 1 0 0,1 1 0 0 0,0-1-1 0 0,0 0 1 0 0,-1 1-1 0 0,1-1 1 0 0,0 0 0 0 0,0 0-1 0 0,0 0-8 0 0,41 20 139 0 0,37-1 80 0 0,-63-17-181 0 0,-1 1 1 0 0,1 1-1 0 0,-1 0 1 0 0,0 1-1 0 0,0 1 1 0 0,0 0-1 0 0,9 7-38 0 0,-23-11 31 0 0,1 0 1 0 0,-1 0-1 0 0,0 1 0 0 0,0-1 0 0 0,0 1 1 0 0,-1-1-1 0 0,1 1 0 0 0,0 0 1 0 0,-1-1-1 0 0,0 1 0 0 0,1 0 1 0 0,-1-1-1 0 0,0 1 0 0 0,0-1 0 0 0,-1 1 1 0 0,1 0-1 0 0,-1-1 0 0 0,1 1 1 0 0,-1 0-1 0 0,0-1 0 0 0,0 1 0 0 0,0-1 1 0 0,0 0-1 0 0,0 1 0 0 0,0-1 1 0 0,-1 0-1 0 0,1 0 0 0 0,-1 1 0 0 0,0-1 1 0 0,0-1-1 0 0,0 1 0 0 0,0 0 1 0 0,0 0-1 0 0,0-1 0 0 0,0 1 1 0 0,0-1-1 0 0,-1 1 0 0 0,1-1 0 0 0,0 0 1 0 0,-2 0-32 0 0,1 2-2 0 0,-160 106 74 0 0,22-31-1970 0 0,142-81-4150 0 0,67-52-7344 0 0,-52 47 8316 0 0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3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11658 0 0,'0'0'3093'0'0,"0"0"-1230"0"0,0 0-544 0 0,0 0-83 0 0,0 0 13 0 0,0 0-41 0 0,0 0-178 0 0,0 0-224 0 0,0 0-220 0 0,0 0-161 0 0,0 0-53 0 0,0 0-32 0 0,0 0 2 0 0,-1 12-21 0 0,-15 234 1404 0 0,17-171-1559 0 0,0-9-90 0 0,-2-1 0 0 0,-2 0 0 0 0,-4 1 0 0 0,-6 19-76 0 0,-4 15-332 0 0,17-100 84 0 0,0 0-131 0 0,0 0-146 0 0,0 0-134 0 0,0 0-101 0 0,3-10-972 0 0,34-44-4774 0 0,-9 15-3500 0 0,-20 25 3110 0 0</inkml:trace>
  <inkml:trace contextRef="#ctx0" brushRef="#br0" timeOffset="244.738">334 417 10554 0 0,'0'0'2179'0'0,"0"0"-614"0"0,0 0-200 0 0,0 0 65 0 0,0 0-6 0 0,0 0-161 0 0,0 0-228 0 0,-17 33-228 0 0,-49 103-222 0 0,39-70 112 0 0,24-22-852 0 0,16-44-5921 0 0,-6-3-1930 0 0,-1-1-661 0 0</inkml:trace>
  <inkml:trace contextRef="#ctx0" brushRef="#br0" timeOffset="481.597">319 71 15443 0 0,'0'0'1601'0'0,"0"0"-969"0"0,0 0-456 0 0,0 0-232 0 0,0 0-288 0 0,0 0-176 0 0,0 0-193 0 0,0 0-383 0 0,0 0-560 0 0,0 0-1329 0 0,0 0-1776 0 0,0 0-960 0 0</inkml:trace>
  <inkml:trace contextRef="#ctx0" brushRef="#br0" timeOffset="921.358">591 351 8610 0 0,'0'0'5064'0'0,"0"0"-2765"0"0,0 0-966 0 0,0 0-126 0 0,0 0-124 0 0,0 0-220 0 0,0 0-241 0 0,-25 33-212 0 0,-76 106-151 0 0,72-76-23 0 0,30-56-195 0 0,1-2-14 0 0,1 0 0 0 0,-1 0-1 0 0,1 0 1 0 0,0 0 0 0 0,0 0-1 0 0,0-1 1 0 0,1 0 0 0 0,0 1-1 0 0,-1-1 1 0 0,1-1 0 0 0,1 1-1 0 0,-1 0 1 0 0,1-1 0 0 0,-1 0-1 0 0,1 0 1 0 0,0-1 0 0 0,0 1-1 0 0,0-1 1 0 0,0 0 0 0 0,1 0 0 0 0,-1-1-1 0 0,1 1 1 0 0,-1-1 0 0 0,1 0-1 0 0,-1-1 1 0 0,1 0 0 0 0,-1 0-1 0 0,1 0 1 0 0,0 0 0 0 0,3-1-27 0 0,10-2 141 0 0,0 0 0 0 0,1-1 0 0 0,-2-1 0 0 0,1-1 1 0 0,0-1-1 0 0,-1 0 0 0 0,-1-1 0 0 0,1-1 0 0 0,-1-1 1 0 0,-1 0-1 0 0,1-2 0 0 0,-2 1 0 0 0,0-2 1 0 0,0 0-1 0 0,-1-1 0 0 0,-1 0 0 0 0,0-1 0 0 0,7-13-141 0 0,4-4 63 0 0,-1-1 0 0 0,-2-1-1 0 0,-1 0 1 0 0,-2-2 0 0 0,-1 0 0 0 0,2-12-63 0 0,-15 39-17 0 0,-1 0 1 0 0,0 0 0 0 0,-1 0 0 0 0,0-1 0 0 0,0 1-1 0 0,-1-1 1 0 0,0 1 0 0 0,0-1 0 0 0,-1 0 0 0 0,-1 1-1 0 0,0-1 1 0 0,0 0 0 0 0,-1 1 0 0 0,-2-10 16 0 0,3 17-6 0 0,-1-1 1 0 0,1 1 0 0 0,-1-1-1 0 0,1 1 1 0 0,-1 0 0 0 0,0 0 0 0 0,0 0-1 0 0,0 0 1 0 0,0 0 0 0 0,-1 0-1 0 0,1 0 1 0 0,0 1 0 0 0,-1-1-1 0 0,1 1 1 0 0,-1-1 0 0 0,0 1-1 0 0,1 0 1 0 0,-1 0 0 0 0,0 0-1 0 0,0 1 1 0 0,0-1 0 0 0,1 1-1 0 0,-1-1 1 0 0,0 1 0 0 0,0 0-1 0 0,0 0 1 0 0,0 0 0 0 0,0 1-1 0 0,0-1 1 0 0,1 1 0 0 0,-1-1-1 0 0,0 1 1 0 0,0 0 0 0 0,-1 1 5 0 0,-87 44-194 0 0,78-36 171 0 0,1 0 0 0 0,0 1 0 0 0,0 0 0 0 0,1 1 0 0 0,0 1 0 0 0,1-1 0 0 0,1 2 0 0 0,0-1 0 0 0,0 1 0 0 0,2 1 0 0 0,0 0 0 0 0,0 0 0 0 0,2 0 0 0 0,-1 0 0 0 0,2 1 0 0 0,0 0 0 0 0,1 0 0 0 0,1 0 0 0 0,0 0 0 0 0,2 1 0 0 0,-1-1 0 0 0,2 0 0 0 0,1 5 23 0 0,2-10-9 0 0,0 0 0 0 0,1-1 0 0 0,1 1 0 0 0,0-1 0 0 0,0 0 0 0 0,1 0 0 0 0,0-1 0 0 0,1 0 0 0 0,0 0 0 0 0,0-1 0 0 0,1 0 0 0 0,0 0 0 0 0,0-1 0 0 0,1-1 0 0 0,0 1 0 0 0,0-1 0 0 0,1-1 0 0 0,-1 0 0 0 0,1-1 0 0 0,0 0 0 0 0,0 0 0 0 0,11 1 9 0 0,7 2 149 0 0,1-1-1 0 0,0-1 0 0 0,0-2 1 0 0,0-1-1 0 0,1-2 1 0 0,-1 0-1 0 0,23-5-148 0 0,-32 3 104 0 0,-1-1 1 0 0,1-1-1 0 0,-1-1 1 0 0,-1-1-1 0 0,1 0 0 0 0,-1-2 1 0 0,0 0-1 0 0,0-1 0 0 0,8-7-104 0 0,-17 11 21 0 0,-1-1-1 0 0,0 0 1 0 0,0-1-1 0 0,-1 0 1 0 0,0 0-1 0 0,0-1 0 0 0,-1 0 1 0 0,0-1-1 0 0,0 1 1 0 0,-1-1-1 0 0,0-1 0 0 0,-1 1 1 0 0,0-1-1 0 0,0 0 1 0 0,-1 0-1 0 0,-1 0 1 0 0,1 0-1 0 0,0-8-20 0 0,-3 15-20 0 0,-1 0 0 0 0,0 0-1 0 0,1 0 1 0 0,-1 1 0 0 0,0-1 0 0 0,0 0 0 0 0,-1 0 0 0 0,1 0-1 0 0,-1 1 1 0 0,1-1 0 0 0,-1 0 0 0 0,0 0 0 0 0,0 1 0 0 0,0-1-1 0 0,0 1 1 0 0,-1-1 0 0 0,1 1 0 0 0,-1-1 0 0 0,1 1-1 0 0,-1 0 1 0 0,0 0 0 0 0,0 0 0 0 0,0 0 0 0 0,0 0 0 0 0,0 0-1 0 0,0 0 1 0 0,-1 1 0 0 0,1-1 0 0 0,0 1 0 0 0,-1 0-1 0 0,1-1 1 0 0,-1 1 0 0 0,0 0 0 0 0,1 1 0 0 0,-1-1 0 0 0,0 0-1 0 0,0 1 1 0 0,0 0 0 0 0,1-1 0 0 0,-1 1 0 0 0,0 0-1 0 0,0 0 1 0 0,0 1 0 0 0,1-1 0 0 0,-4 1 20 0 0,-6 1-31 0 0,-1 0 1 0 0,1 1 0 0 0,0 0-1 0 0,0 1 1 0 0,1 0-1 0 0,-1 1 1 0 0,1 0-1 0 0,0 1 1 0 0,0 0-1 0 0,0 1 1 0 0,1 0-1 0 0,0 1 1 0 0,1 0 0 0 0,-1 0-1 0 0,1 1 1 0 0,1 0-1 0 0,0 1 1 0 0,0 0-1 0 0,1 0 1 0 0,1 1-1 0 0,-1 0 1 0 0,2 0-1 0 0,-1 0 1 0 0,-2 11 30 0 0,6-15-5 0 0,1 0 1 0 0,1 0-1 0 0,-1 1 1 0 0,1-1-1 0 0,0 0 1 0 0,1 0-1 0 0,0 1 1 0 0,0-1-1 0 0,0 0 0 0 0,1 0 1 0 0,0 0-1 0 0,1 0 1 0 0,-1-1-1 0 0,1 1 1 0 0,1 0-1 0 0,-1-1 0 0 0,1 0 1 0 0,0 0-1 0 0,0 0 1 0 0,1 0-1 0 0,0-1 1 0 0,0 0-1 0 0,0 0 0 0 0,1 0 1 0 0,-1-1-1 0 0,1 1 1 0 0,0-1-1 0 0,1-1 1 0 0,-1 1-1 0 0,1-1 0 0 0,-1 0 1 0 0,1-1-1 0 0,2 1 5 0 0,13 7-119 0 0,0-2 0 0 0,1 0 0 0 0,0-2 0 0 0,0-1 0 0 0,0 0 0 0 0,1-2 0 0 0,15 1 119 0 0,30-1-3399 0 0,-1-3-4530 0 0,-46 0-3331 0 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2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53 1360 0 0,'0'0'2302'0'0,"0"0"-671"0"0,0 0-335 0 0,0 0 107 0 0,0 0 242 0 0,0 0 143 0 0,0 0-56 0 0,0 0-242 0 0,0 0-296 0 0,0 0-247 0 0,0 0-159 0 0,0 0-112 0 0,0 0-57 0 0,-4-6-31 0 0,-12-22-9 0 0,-32 12 2157 0 0,37 14-2592 0 0,0 2 0 0 0,-1-1 0 0 0,1 2 0 0 0,-1-1 0 0 0,1 2 0 0 0,-1-1-1 0 0,1 2 1 0 0,0 0 0 0 0,0 0 0 0 0,0 0 0 0 0,0 2 0 0 0,1-1 0 0 0,0 1 0 0 0,-1 1 0 0 0,2 0-1 0 0,-1 0 1 0 0,1 1 0 0 0,-6 6-144 0 0,-5 3 42 0 0,2 2 0 0 0,0 0-1 0 0,2 0 1 0 0,0 2 0 0 0,1 0-1 0 0,0 1 1 0 0,2 0-1 0 0,0 3-41 0 0,6-13 16 0 0,2 1-1 0 0,-1-1 1 0 0,2 1-1 0 0,-1 0 0 0 0,2 0 1 0 0,-1 0-1 0 0,2 0 1 0 0,0 1-1 0 0,0-1 0 0 0,1 1 1 0 0,1 0-1 0 0,0-1 0 0 0,0 1 1 0 0,1 0-1 0 0,2 3-15 0 0,-2-12 22 0 0,1 0-1 0 0,0-1 0 0 0,0 1 1 0 0,0-1-1 0 0,0 1 1 0 0,0-1-1 0 0,1 0 1 0 0,-1 0-1 0 0,1 0 0 0 0,0 0 1 0 0,0-1-1 0 0,0 1 1 0 0,0-1-1 0 0,1 1 0 0 0,-1-1 1 0 0,1 0-1 0 0,-1 0 1 0 0,1-1-1 0 0,0 1 1 0 0,0-1-1 0 0,-1 0 0 0 0,1 0 1 0 0,0 0-1 0 0,0 0 1 0 0,0-1-1 0 0,0 0 0 0 0,0 0 1 0 0,1 0-22 0 0,115-17 806 0 0,-90 0-703 0 0,1-1 0 0 0,-2-2 1 0 0,-1-1-1 0 0,0-1 0 0 0,-2-2 1 0 0,-1 0-1 0 0,0-2 0 0 0,-2 0 1 0 0,-1-2-1 0 0,-2 0 0 0 0,0-2 1 0 0,5-12-104 0 0,-16 28 12 0 0,25-40-16 0 0,-15 99-420 0 0,-1 15 459 0 0,-6-16-34 0 0,2-1 0 0 0,2-1 0 0 0,2 0 0 0 0,7 11-1 0 0,17-10-1201 0 0,-7-39-6389 0 0,-14-19-4692 0 0,-14 8 5158 0 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13827 0 0,'0'0'1658'0'0,"0"0"-566"0"0,0 0-69 0 0,0 0 233 0 0,0 0 118 0 0,0 0-75 0 0,0 0-195 0 0,0 0-205 0 0,0 0-155 0 0,0 0-120 0 0,0 0-132 0 0,34 5-92 0 0,107 15-82 0 0,-18-15 306 0 0,90-5-783 0 0,-162 8-4150 0 0,-48-5 2052 0 0,-4 3-9764 0 0,-2-5 4033 0 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10810 0 0,'0'0'1905'0'0,"0"0"-676"0"0,0 0-130 0 0,0 0 212 0 0,0 0 129 0 0,0 0-46 0 0,0 0-176 0 0,0 0-227 0 0,0 0-222 0 0,0 0-155 0 0,0 0-146 0 0,35 4-124 0 0,108 12-92 0 0,-45-24-13 0 0,-74 1-265 0 0,58-10-1155 0 0,-46 11-2709 0 0,0-2-6042 0 0,-23 5 878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35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234 227 1152 0 0,'0'0'1489'0'0,"0"0"-28"0"0,0 0 180 0 0,0 0 258 0 0,0 0 201 0 0,0 0-25 0 0,0 0-256 0 0,0 0-326 0 0,0 0-332 0 0,0 0-243 0 0,0 0-141 0 0,-4-6-107 0 0,-10-16-77 0 0,13 21-474 0 0,-1 0 0 0 0,1 1-1 0 0,-1-1 1 0 0,0 0 0 0 0,1 1 0 0 0,-1-1 0 0 0,0 1-1 0 0,1-1 1 0 0,-1 1 0 0 0,0 0 0 0 0,0 0 0 0 0,1 0-1 0 0,-1 0 1 0 0,0 0 0 0 0,0 0 0 0 0,1 0 0 0 0,-1 0-1 0 0,0 1 1 0 0,1-1 0 0 0,-1 1 0 0 0,0-1-1 0 0,1 1 1 0 0,-1 0 0 0 0,0 0 0 0 0,1-1 0 0 0,-1 1-1 0 0,1 0 1 0 0,-1 1-119 0 0,-18 16 290 0 0,2 1 0 0 0,0 0 0 0 0,1 1 0 0 0,1 1 0 0 0,1 0 0 0 0,1 1 0 0 0,0 3-290 0 0,8-14 103 0 0,1 1 0 0 0,0-1-1 0 0,1 1 1 0 0,0 0 0 0 0,1 0 0 0 0,0 0 0 0 0,1 1-1 0 0,0-1 1 0 0,1 1 0 0 0,1-1 0 0 0,0 1 0 0 0,1 8-103 0 0,2-16 47 0 0,-1 0 0 0 0,1-1 0 0 0,0 1 0 0 0,1-1 0 0 0,-1 0 0 0 0,1 0 0 0 0,-1 0 0 0 0,1 0 1 0 0,1-1-1 0 0,-1 0 0 0 0,0 1 0 0 0,1-1 0 0 0,-1-1 0 0 0,1 1 0 0 0,0-1 0 0 0,0 0 1 0 0,0 0-1 0 0,0 0 0 0 0,0-1 0 0 0,1 0 0 0 0,-1 0 0 0 0,0 0 0 0 0,1 0 0 0 0,-1-1 1 0 0,1 0-1 0 0,-1 0 0 0 0,0-1 0 0 0,1 1 0 0 0,-1-1 0 0 0,4-1-47 0 0,-8 2 4 0 0,16-1 30 0 0,-1 0-1 0 0,1-2 1 0 0,0 1 0 0 0,-1-2-1 0 0,1 0 1 0 0,-1-1 0 0 0,0-1-1 0 0,-1 0 1 0 0,11-6-34 0 0,-17 0-521 0 0,-8 10-3732 0 0,-2 1-4315 0 0,-1 1-3023 0 0</inkml:trace>
  <inkml:trace contextRef="#ctx0" brushRef="#br0" timeOffset="386.602">688 201 9738 0 0,'0'0'1500'0'0,"0"0"-359"0"0,0 0-150 0 0,0 0 117 0 0,0 0 95 0 0,0 0-47 0 0,0 0-139 0 0,0 0-204 0 0,0 0-199 0 0,0 0-157 0 0,0 0-119 0 0,0 0-90 0 0,-27 34-49 0 0,-81 105-12 0 0,77-78 110 0 0,32-52-197 0 0,-1-5-49 0 0,-1 0 0 0 0,1 0 0 0 0,1 0 0 0 0,-1 0 0 0 0,0 0-1 0 0,1 0 1 0 0,0-1 0 0 0,0 1 0 0 0,0 0 0 0 0,1 0 0 0 0,-1-1 0 0 0,1 1 0 0 0,0-1-1 0 0,0 1 1 0 0,0-1 0 0 0,0 0 0 0 0,0 0 0 0 0,1 0 0 0 0,0 0 0 0 0,-1 0 0 0 0,1 0-1 0 0,0-1 1 0 0,0 1 0 0 0,1-1 0 0 0,-1 0 0 0 0,0 0 0 0 0,1 0 0 0 0,-1 0 0 0 0,1-1-1 0 0,0 0 1 0 0,-1 1 0 0 0,1-1 0 0 0,0-1 0 0 0,3 1-51 0 0,60 0 1251 0 0,-58-3-1132 0 0,1-1 0 0 0,-1 0 0 0 0,-1-1 0 0 0,1 0-1 0 0,0 0 1 0 0,-1-1 0 0 0,0 0 0 0 0,0-1 0 0 0,0 1-1 0 0,-1-2 1 0 0,0 1 0 0 0,0-1 0 0 0,0 0 0 0 0,-1 0 0 0 0,0-1-1 0 0,0 0 1 0 0,-1 0 0 0 0,0 0 0 0 0,-1 0 0 0 0,0-1 0 0 0,0 0-1 0 0,-1 0 1 0 0,0 0 0 0 0,0 0 0 0 0,-1-1 0 0 0,0 0-119 0 0,0 4 4 0 0,0 1 0 0 0,0-1 1 0 0,0-1-1 0 0,-1 1 0 0 0,0 0 1 0 0,0 0-1 0 0,0 0 0 0 0,-1-1 0 0 0,0 1 1 0 0,-1 0-1 0 0,1 0 0 0 0,-1-1 1 0 0,0 1-1 0 0,0 0 0 0 0,-1 0 1 0 0,0 0-1 0 0,0 0 0 0 0,-1 0 0 0 0,1 1 1 0 0,-1-1-1 0 0,0 1 0 0 0,-1-1 1 0 0,1 1-1 0 0,-1 0 0 0 0,0 1 1 0 0,-1-1-1 0 0,1 0 0 0 0,-1 1 0 0 0,0 0 1 0 0,0 0-1 0 0,0 1 0 0 0,0-1 1 0 0,0 1-1 0 0,-1 1 0 0 0,0-1 0 0 0,-2 0-3 0 0,1 1-182 0 0,0 1 1 0 0,0 0 0 0 0,0 1-1 0 0,0 0 1 0 0,0 0 0 0 0,0 0 0 0 0,0 1-1 0 0,0 0 1 0 0,0 1 0 0 0,1-1-1 0 0,-1 1 1 0 0,0 1 0 0 0,1-1 0 0 0,-6 3 180 0 0,-36 52-5813 0 0,42-45 3859 0 0,-5 12-5793 0 0,5-13-1548 0 0</inkml:trace>
  <inkml:trace contextRef="#ctx0" brushRef="#br0" timeOffset="819.379">1176 109 6097 0 0,'0'0'2752'0'0,"0"0"-355"0"0,0 0-367 0 0,0 0-340 0 0,0 0-354 0 0,0 0-298 0 0,0 0-169 0 0,0 0-117 0 0,0 0-105 0 0,0 0-73 0 0,0 0-41 0 0,0 0-9 0 0,0 0 11 0 0,-22 10 5 0 0,-68 30-22 0 0,43-9 774 0 0,46-29-1278 0 0,0 0 1 0 0,1 0-1 0 0,-1-1 1 0 0,1 1-1 0 0,-1 0 1 0 0,1 0 0 0 0,0 0-1 0 0,0 0 1 0 0,0 0-1 0 0,0 0 1 0 0,0 0-1 0 0,0 0 1 0 0,0 0-1 0 0,1 0 1 0 0,-1 0-1 0 0,1 0 1 0 0,-1 0-1 0 0,1-1 1 0 0,0 1-1 0 0,0 0 1 0 0,0 0-1 0 0,0-1 1 0 0,0 1 0 0 0,0 0-1 0 0,0-1 1 0 0,1 1-1 0 0,-1-1 1 0 0,0 0-1 0 0,1 1 1 0 0,-1-1-1 0 0,1 0 1 0 0,0 0-1 0 0,-1 0 1 0 0,1 0-1 0 0,0 0 1 0 0,0 0-1 0 0,-1-1 1 0 0,3 2-15 0 0,11 8 61 0 0,-6-6-32 0 0,0 0-1 0 0,0 1 1 0 0,-1 0 0 0 0,1 1 0 0 0,-1 0 0 0 0,-1 0 0 0 0,1 0-1 0 0,-1 1 1 0 0,0 0 0 0 0,-1 1 0 0 0,1 0 0 0 0,-1 0 0 0 0,-1 0-1 0 0,0 0 1 0 0,0 1 0 0 0,-1 0 0 0 0,0 0 0 0 0,0 0 0 0 0,-1 1 0 0 0,0-1-1 0 0,-1 1 1 0 0,0 0 0 0 0,0 3-29 0 0,-4-9 76 0 0,0 0 0 0 0,0 0-1 0 0,-1 0 1 0 0,1 0 0 0 0,-1 0 0 0 0,0-1 0 0 0,0 1-1 0 0,0-1 1 0 0,-1 0 0 0 0,1 0 0 0 0,-1 0 0 0 0,1-1-1 0 0,-1 1 1 0 0,0-1 0 0 0,0 0 0 0 0,0 0 0 0 0,-1 0-1 0 0,1 0 1 0 0,0-1 0 0 0,-1 0 0 0 0,1 0 0 0 0,-1 0 0 0 0,1 0-1 0 0,-1-1 1 0 0,1 0 0 0 0,-1 0 0 0 0,1 0 0 0 0,-1 0-1 0 0,0-1 1 0 0,1 0 0 0 0,-3 0-76 0 0,-115-21-1090 0 0,112 21-551 0 0,3 2-2952 0 0,3-1-1539 0 0,1 0-5737 0 0</inkml:trace>
  <inkml:trace contextRef="#ctx0" brushRef="#br0" timeOffset="6702.347">1596 65 0 0 0,'0'0'1020'0'0,"0"0"466"0"0,0 0 240 0 0,0 0-5 0 0,0 0-154 0 0,0 0-174 0 0,0 0-225 0 0,0 0-187 0 0,0 0-108 0 0,-5-4-133 0 0,-15-11-67 0 0,18 14-484 0 0,0 1 0 0 0,0-1-1 0 0,0 0 1 0 0,0 1 0 0 0,0-1-1 0 0,0 1 1 0 0,0-1 0 0 0,0 1-1 0 0,0 0 1 0 0,0 0 0 0 0,0 0-1 0 0,0 0 1 0 0,-1 0 0 0 0,1 1-1 0 0,0-1 1 0 0,0 0 0 0 0,0 1-1 0 0,0 0 1 0 0,0-1 0 0 0,0 1 0 0 0,0 0-1 0 0,1 0 1 0 0,-1 0 0 0 0,0 1-1 0 0,0-1 1 0 0,1 0 0 0 0,-1 0-1 0 0,1 1 1 0 0,-1 0-189 0 0,-27 24 910 0 0,19-13-746 0 0,0 1 1 0 0,1 0 0 0 0,0 0 0 0 0,1 1 0 0 0,0 0-1 0 0,1 0 1 0 0,1 1 0 0 0,1 0 0 0 0,0 0 0 0 0,1 0-1 0 0,0 0 1 0 0,2 1 0 0 0,0 0 0 0 0,0 9-165 0 0,1-17 33 0 0,0 1 1 0 0,1-1 0 0 0,0 1 0 0 0,1-1 0 0 0,-1 0-1 0 0,2 0 1 0 0,-1 1 0 0 0,2-1 0 0 0,-1 0-1 0 0,1 0 1 0 0,0 0 0 0 0,1-1 0 0 0,0 1-1 0 0,0-1 1 0 0,1 0 0 0 0,0 0 0 0 0,0-1 0 0 0,1 1-1 0 0,0-1 1 0 0,1 0 0 0 0,-1-1 0 0 0,1 1-1 0 0,0-1 1 0 0,1-1 0 0 0,3 3-34 0 0,-1-4 119 0 0,0 0 0 0 0,1-1-1 0 0,-1-1 1 0 0,1 1 0 0 0,-1-2 0 0 0,1 1 0 0 0,0-2 0 0 0,-1 1 0 0 0,1-2-1 0 0,0 1 1 0 0,-1-1 0 0 0,1-1 0 0 0,0 0 0 0 0,-1 0 0 0 0,0-1-1 0 0,1-1 1 0 0,-1 1 0 0 0,0-2 0 0 0,-1 1 0 0 0,1-1 0 0 0,7-6-119 0 0,3-2 174 0 0,0-1 0 0 0,0-1 1 0 0,-2-1-1 0 0,0-1 0 0 0,0 0 1 0 0,-2-2-1 0 0,0 1 0 0 0,-1-2 1 0 0,1-4-175 0 0,-10 16 34 0 0,-1 0 0 0 0,0 0 1 0 0,-1-1-1 0 0,0 0 0 0 0,0 0 0 0 0,-1 0 1 0 0,0 0-1 0 0,-1-1 0 0 0,0 1 0 0 0,0-1 1 0 0,-1 0-1 0 0,0 1 0 0 0,-1-1 1 0 0,0 0-1 0 0,0 1 0 0 0,-1-1 0 0 0,0 0 1 0 0,-1 1-1 0 0,0-1 0 0 0,-1 1 0 0 0,0-1 1 0 0,0 1-1 0 0,-4-5-34 0 0,1 5-99 0 0,-1 0-1 0 0,0 0 1 0 0,-1 1-1 0 0,0 0 1 0 0,0 1 0 0 0,-1 0-1 0 0,0 0 1 0 0,0 1-1 0 0,0 0 1 0 0,-1 0 0 0 0,0 1-1 0 0,0 0 1 0 0,0 1-1 0 0,-1 0 1 0 0,0 1 0 0 0,1 0-1 0 0,-1 1 1 0 0,0 0-1 0 0,-1 1 1 0 0,1 0 0 0 0,0 0-1 0 0,0 1 1 0 0,0 1-1 0 0,0 0 1 0 0,0 1 0 0 0,0 0-1 0 0,0 0 1 0 0,0 1 0 0 0,0 0-1 0 0,1 1 1 0 0,0 1-1 0 0,0-1 1 0 0,0 2 0 0 0,-1 0 99 0 0,-98 82-5441 0 0,78-52 245 0 0,5 1-3828 0 0,17-21 4330 0 0</inkml:trace>
  <inkml:trace contextRef="#ctx0" brushRef="#br0" timeOffset="7255.027">1303 370 1816 0 0,'0'0'2418'0'0,"0"0"53"0"0,0 0 69 0 0,0 0-48 0 0,0 0-235 0 0,0 0-378 0 0,0 0-427 0 0,0 0-372 0 0,0 0-277 0 0,0 0-172 0 0,0 0-91 0 0,0 0-51 0 0,3 0-3 0 0,92-58 2337 0 0,-83 49-2681 0 0,1 1 0 0 0,-1 1 0 0 0,2 0 1 0 0,-1 1-1 0 0,1 1 0 0 0,0 0 0 0 0,0 0 0 0 0,0 2 0 0 0,1 0 0 0 0,-1 0 0 0 0,8 1-142 0 0,0 46 611 0 0,-22-38-571 0 0,0-1-1 0 0,1 1 1 0 0,0-1-1 0 0,0 0 1 0 0,0 1 0 0 0,0-1-1 0 0,1 0 1 0 0,0 0-1 0 0,0 0 1 0 0,0 0 0 0 0,1 0-1 0 0,0 0 1 0 0,0 0-1 0 0,0-1 1 0 0,0 0 0 0 0,1 1-1 0 0,0-1 1 0 0,-1 0-1 0 0,1-1 1 0 0,1 1 0 0 0,-1-1-1 0 0,1 0 1 0 0,-1 0-1 0 0,1 0 1 0 0,0-1 0 0 0,1 1-40 0 0,141 8 1402 0 0,-91-29-613 0 0,-67 4-2133 0 0,4 9-2943 0 0,3 2-4983 0 0,0 2-3257 0 0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6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4089 0 0,'0'0'2342'0'0,"0"0"-422"0"0,0 0-169 0 0,0 0 132 0 0,0 0 79 0 0,0 0-84 0 0,0 0-205 0 0,0 0-248 0 0,0 0-142 0 0,0 0-112 0 0,0 0-50 0 0,0 0-77 0 0,4-30 2472 0 0,6-1-3310 0 0,1 0 0 0 0,2 1 0 0 0,1 0 1 0 0,1 1-1 0 0,2 1 0 0 0,1 0 0 0 0,1 1 0 0 0,7-6-206 0 0,-13 16 12 0 0,1 1-1 0 0,0 1 1 0 0,1 0-1 0 0,1 1 1 0 0,0 1-1 0 0,1 1 0 0 0,14-9-11 0 0,-30 21-6 0 0,0 0 0 0 0,0 0 0 0 0,-1-1-1 0 0,1 1 1 0 0,0 0 0 0 0,0 0-1 0 0,-1 0 1 0 0,1 0 0 0 0,0 0-1 0 0,0 0 1 0 0,0 0 0 0 0,-1 0-1 0 0,1 1 1 0 0,0-1 0 0 0,0 0-1 0 0,-1 0 1 0 0,1 1 0 0 0,0-1-1 0 0,-1 0 1 0 0,1 1 0 0 0,0-1-1 0 0,-1 1 1 0 0,1-1 0 0 0,-1 1-1 0 0,1-1 1 0 0,0 1 0 0 0,-1-1-1 0 0,1 1 1 0 0,-1 0 0 0 0,0-1-1 0 0,1 1 1 0 0,-1 0 0 0 0,1-1-1 0 0,-1 1 1 0 0,0 0 0 0 0,0-1-1 0 0,1 1 1 0 0,-1 0 0 0 0,0 0 0 0 0,0-1-1 0 0,0 1 1 0 0,0 0 0 0 0,0 0-1 0 0,0-1 1 0 0,0 1 0 0 0,0 0-1 0 0,0 0 1 0 0,0 0 0 0 0,-1 0 6 0 0,4 52 37 0 0,-3-47-19 0 0,0-4-17 0 0,-1 1-2 0 0,1-1-1 0 0,0 0 0 0 0,0 1 0 0 0,-1-1 0 0 0,1 0 0 0 0,1 1 0 0 0,-1-1 1 0 0,0 0-1 0 0,1 1 0 0 0,-1-1 0 0 0,1 0 0 0 0,0 1 0 0 0,-1-1 1 0 0,1 0-1 0 0,0 0 0 0 0,0 0 0 0 0,1 0 0 0 0,-1 0 0 0 0,0 0 0 0 0,1 0 1 0 0,-1 0-1 0 0,1 0 0 0 0,0-1 0 0 0,0 1 2 0 0,3-1 6 0 0,1 0 0 0 0,-1-1-1 0 0,1 0 1 0 0,-1 0 0 0 0,1 0 0 0 0,-1 0-1 0 0,1-1 1 0 0,-1 0 0 0 0,1 0-1 0 0,-1-1 1 0 0,0 1 0 0 0,1-1 0 0 0,-1-1-1 0 0,0 1 1 0 0,0 0 0 0 0,0-1 0 0 0,-1 0-1 0 0,1 0 1 0 0,-1-1 0 0 0,0 1 0 0 0,1-1-1 0 0,-2 0 1 0 0,4-4-6 0 0,3 0-3 0 0,126-97 14 0 0,-76 86-150 0 0,-47 63 55 0 0,-12 8 64 0 0,-2-40 20 0 0,0 1 0 0 0,1-1-1 0 0,1 0 1 0 0,0 0-1 0 0,1 0 1 0 0,0 0 0 0 0,1 0-1 0 0,0 0 1 0 0,1-1-1 0 0,2 5 1 0 0,10-3-604 0 0,-1-12-6933 0 0,-15-1 1721 0 0,1-3 879 0 0,0 3-4552 0 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8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267 454 2649 0 0,'0'0'1475'0'0,"0"0"-43"0"0,0 0 66 0 0,0 0 186 0 0,0 0 146 0 0,0 0-83 0 0,0 0-232 0 0,0 0-303 0 0,0 0-287 0 0,0 0-215 0 0,0 0-139 0 0,0 0-83 0 0,-32 10-63 0 0,-99 36-27 0 0,128-46-372 0 0,0 1 1 0 0,0 0-1 0 0,-1 0 0 0 0,1 0 1 0 0,0 1-1 0 0,0-1 1 0 0,0 1-1 0 0,0-1 1 0 0,1 1-1 0 0,-1 0 0 0 0,0 0 1 0 0,1 0-1 0 0,-1 1 1 0 0,1-1-1 0 0,0 1 1 0 0,0-1-1 0 0,0 1 1 0 0,0 0-1 0 0,0 0 0 0 0,0 0 1 0 0,1 0-27 0 0,-5 8 115 0 0,0 0-45 0 0,0 0-1 0 0,1 1 1 0 0,0-1-1 0 0,1 1 1 0 0,0 0-1 0 0,1 0 1 0 0,0 0-1 0 0,1 1 0 0 0,0-1 1 0 0,1 1-1 0 0,1-1 1 0 0,0 1-1 0 0,0-1 1 0 0,2 4-70 0 0,-2-13 37 0 0,1 0 0 0 0,0-1 0 0 0,0 1 0 0 0,0 0 0 0 0,0 0 0 0 0,0 0 0 0 0,1-1 0 0 0,-1 1 0 0 0,1-1 0 0 0,0 1 0 0 0,0-1 0 0 0,0 0 0 0 0,0 0 0 0 0,0 0 0 0 0,0 0 0 0 0,0 0 0 0 0,1 0 1 0 0,-1 0-1 0 0,1-1 0 0 0,-1 1 0 0 0,1-1 0 0 0,0 0 0 0 0,-1 0 0 0 0,1 0 0 0 0,0 0 0 0 0,0 0 0 0 0,0 0 0 0 0,0-1 0 0 0,0 0 0 0 0,0 1 0 0 0,0-1 0 0 0,0 0 0 0 0,0 0 0 0 0,0-1 0 0 0,3 0-37 0 0,101-33 1680 0 0,-82 19-1542 0 0,-1-1 0 0 0,0-2 1 0 0,-1 0-1 0 0,-2-2 0 0 0,0 0 0 0 0,0-1 0 0 0,-2-1 0 0 0,-1-1 0 0 0,-1-1 0 0 0,-1 0 0 0 0,-1-1 0 0 0,-1-1 0 0 0,-1 0 1 0 0,-1-1-1 0 0,-2 0 0 0 0,0-1 0 0 0,-2 0 0 0 0,-1 0 0 0 0,-2-1 0 0 0,-1 0 0 0 0,0 0 0 0 0,-3-2-138 0 0,1 22-21 0 0,-1-1 1 0 0,-1 1-1 0 0,0 0 0 0 0,0-1 0 0 0,-1 1 0 0 0,0-1 1 0 0,0 1-1 0 0,-1 0 0 0 0,0-1 0 0 0,-1 1 0 0 0,0 1 0 0 0,-1-1 1 0 0,0 0-1 0 0,0 1 0 0 0,0-1 0 0 0,-1 1 0 0 0,-1 1 1 0 0,1-1-1 0 0,-1 1 0 0 0,-1 0 0 0 0,1 0 0 0 0,-1 0 1 0 0,-4-2 20 0 0,7 7-30 0 0,0 1 0 0 0,0 0 1 0 0,0 0-1 0 0,0 0 1 0 0,0 0-1 0 0,0 0 1 0 0,0 1-1 0 0,0 0 1 0 0,-1 0-1 0 0,1 0 1 0 0,0 0-1 0 0,0 1 1 0 0,0 0-1 0 0,0-1 1 0 0,0 2-1 0 0,0-1 0 0 0,0 0 1 0 0,0 1-1 0 0,0 0 1 0 0,1-1-1 0 0,-1 2 1 0 0,0-1-1 0 0,1 0 1 0 0,0 1-1 0 0,-1-1 1 0 0,1 1-1 0 0,0 0 1 0 0,0 1 29 0 0,-70 95-259 0 0,65-88 239 0 0,1 0 0 0 0,0 1 0 0 0,1 0 0 0 0,1 0 0 0 0,-1 0 0 0 0,2 1 1 0 0,0 0-1 0 0,0 0 0 0 0,1 0 0 0 0,1 0 0 0 0,0 0 0 0 0,1 1 0 0 0,0-1 0 0 0,1 0 0 0 0,1 1 0 0 0,0-1 1 0 0,1 0-1 0 0,0 1 0 0 0,1-1 0 0 0,0 0 0 0 0,1 0 0 0 0,1-1 0 0 0,0 1 0 0 0,1-1 0 0 0,0 0 0 0 0,1-1 0 0 0,5 8 20 0 0,3-4-556 0 0,0 0-1 0 0,1-1 0 0 0,0-1 0 0 0,1-1 0 0 0,0 0 0 0 0,18 8 557 0 0,14 3-4584 0 0,3-2-3757 0 0,-35-14 3858 0 0,-7-3 1118 0 0</inkml:trace>
  <inkml:trace contextRef="#ctx0" brushRef="#br0" timeOffset="503.242">648 767 3601 0 0,'0'0'2778'0'0,"0"0"-266"0"0,0 0-129 0 0,0 0-99 0 0,0 0-277 0 0,0 0-315 0 0,0 0-249 0 0,0 0-171 0 0,0 0-186 0 0,0 0-202 0 0,0 0-193 0 0,0 0-180 0 0,-1-8-63 0 0,24-69 756 0 0,51-41 22 0 0,34-11-946 0 0,-106 182-452 0 0,-2 42 278 0 0,2-94-93 0 0,-1 1 0 0 0,1 0-1 0 0,0-1 1 0 0,0 0 0 0 0,0 1 0 0 0,0-1-1 0 0,0 0 1 0 0,1 0 0 0 0,-1 0 0 0 0,0-1-1 0 0,0 1 1 0 0,1 0 0 0 0,-1-1 0 0 0,0 1-1 0 0,1-1 1 0 0,-1 0 0 0 0,1 0-1 0 0,-1 0 1 0 0,0 0 0 0 0,1 0 0 0 0,-1-1-1 0 0,1 1 1 0 0,-1-1 0 0 0,0 1 0 0 0,0-1-1 0 0,1 0 1 0 0,-1 0 0 0 0,0 0 0 0 0,0 0-1 0 0,0 0 1 0 0,0-1-13 0 0,140-100 451 0 0,-51 29-394 0 0,-92 73-62 0 0,1 1 0 0 0,0-1 0 0 0,0 1 1 0 0,-1-1-1 0 0,1 0 0 0 0,0 1 0 0 0,0-1 0 0 0,0 1 0 0 0,0-1 0 0 0,0 1 0 0 0,0-1 0 0 0,0 1 0 0 0,0-1 1 0 0,0 1-1 0 0,0-1 0 0 0,0 1 0 0 0,0-1 0 0 0,0 1 0 0 0,0-1 0 0 0,0 1 0 0 0,0-1 0 0 0,0 0 0 0 0,0 1 1 0 0,1-1-1 0 0,-1 1 0 0 0,0-1 0 0 0,0 1 0 0 0,1-1 0 0 0,-1 0 0 0 0,0 1 0 0 0,1-1 0 0 0,-1 0 0 0 0,0 1 1 0 0,1-1-1 0 0,-1 0 0 0 0,0 1 0 0 0,1-1 0 0 0,-1 0 0 0 0,1 0 0 0 0,-1 1 0 0 0,0-1 0 0 0,1 0 0 0 0,-1 0 1 0 0,1 0-1 0 0,-1 0 0 0 0,1 0 0 0 0,-1 0 0 0 0,1 0 0 0 0,-1 1 0 0 0,1-1 0 0 0,-1-1 0 0 0,1 1 0 0 0,-1 0 1 0 0,1 0-1 0 0,-1 0 0 0 0,1 0 0 0 0,-1 0 0 0 0,0 0 0 0 0,1 0 0 0 0,-1-1 0 0 0,1 1 0 0 0,-1 0 0 0 0,1 0 1 0 0,-1-1-1 0 0,0 1 0 0 0,1 0 5 0 0,-2 10 62 0 0,1 7-75 0 0,-1-13-12 0 0,0 0 0 0 0,0 1 0 0 0,1-1 0 0 0,-1 0 0 0 0,1 0 0 0 0,0 1 0 0 0,0-1 0 0 0,1 0 0 0 0,-1 1 0 0 0,1-1 0 0 0,0 0 0 0 0,0 0 0 0 0,0 0 1 0 0,1 1-1 0 0,-1-1 0 0 0,1-1 0 0 0,0 1 0 0 0,0 0 0 0 0,0 0 0 0 0,1-1 0 0 0,-1 1 0 0 0,1-1 0 0 0,0 0 0 0 0,0 0 0 0 0,0 0 0 0 0,1 0 0 0 0,-1 0 0 0 0,1-1 0 0 0,-1 1 0 0 0,1-1 0 0 0,0 0 0 0 0,1 0 25 0 0,66 9-3346 0 0,-48-11-942 0 0,1 0-4752 0 0,-16 0 4845 0 0,-4 0-1002 0 0</inkml:trace>
  <inkml:trace contextRef="#ctx0" brushRef="#br0" timeOffset="799.479">44 977 12427 0 0,'0'0'1400'0'0,"0"0"-338"0"0,0 0 18 0 0,0 0 243 0 0,0 0 89 0 0,0 0-137 0 0,0 0-228 0 0,0 0-184 0 0,0 0-68 0 0,38 0-86 0 0,122 2-81 0 0,-15-15 364 0 0,606-53-636 0 0,-653 62-3142 0 0,-66 4-2192 0 0,0 0-6052 0 0,-23 0 4455 0 0</inkml:trace>
  <inkml:trace contextRef="#ctx0" brushRef="#br0" timeOffset="1412.543">539 1279 10490 0 0,'0'0'2146'0'0,"0"0"-331"0"0,0 0-157 0 0,0 0-125 0 0,0 0-251 0 0,0 0-246 0 0,0 0-210 0 0,0 0-157 0 0,0 0-91 0 0,0 0-74 0 0,0 0-77 0 0,0 0-87 0 0,0 0-48 0 0,-23 5-47 0 0,-73 20-25 0 0,40 8 154 0 0,47-26-347 0 0,0 0 0 0 0,1 1 1 0 0,0 0-1 0 0,0 0 0 0 0,1 1 1 0 0,0 0-1 0 0,0 0 0 0 0,1 1 1 0 0,0 0-1 0 0,1 0 0 0 0,0 1 1 0 0,1-1-1 0 0,0 1 0 0 0,0 0 1 0 0,1 0-1 0 0,1 0 0 0 0,0 0 1 0 0,0 1-1 0 0,1-1 0 0 0,1 11-27 0 0,2-18 16 0 0,1 0-1 0 0,-1-1 0 0 0,1 1 0 0 0,0-1 0 0 0,0 1 1 0 0,1-1-1 0 0,-1 0 0 0 0,1 0 0 0 0,0 0 0 0 0,0-1 1 0 0,0 1-1 0 0,0-1 0 0 0,0 0 0 0 0,0 0 0 0 0,0 0 1 0 0,1-1-1 0 0,-1 0 0 0 0,1 1 0 0 0,-1-2 0 0 0,1 1 1 0 0,0 0-1 0 0,-1-1 0 0 0,1 0 0 0 0,0 0 0 0 0,-1 0 1 0 0,1-1-1 0 0,-1 0 0 0 0,1 1 0 0 0,3-2-15 0 0,8 1 81 0 0,0-1-4 0 0,1-1 0 0 0,-1 0 0 0 0,0-1 0 0 0,0-1 0 0 0,-1-1 0 0 0,1 0 0 0 0,-1-1 0 0 0,-1-1 0 0 0,1 0 0 0 0,-1-1 0 0 0,0-1-77 0 0,3 0 74 0 0,2-2-35 0 0,0-1 1 0 0,-1 0-1 0 0,0-1 0 0 0,-1-1 0 0 0,-1-1 0 0 0,0 0 1 0 0,-1-1-1 0 0,-1-1 0 0 0,-1 0 0 0 0,0-1 0 0 0,-2 0 0 0 0,0-1 1 0 0,-1 0-1 0 0,-1-1 0 0 0,0 0 0 0 0,-1-4-39 0 0,-5 15-29 0 0,0 0-1 0 0,-1-1 0 0 0,0 1 1 0 0,-1-1-1 0 0,0 0 1 0 0,-1 1-1 0 0,0-1 1 0 0,-1 0-1 0 0,0 1 0 0 0,0-1 1 0 0,-1 1-1 0 0,0-1 1 0 0,-1 1-1 0 0,-1 0 0 0 0,1 0 1 0 0,-2 0-1 0 0,-4-8 30 0 0,5 14-22 0 0,0 1-1 0 0,0 0 0 0 0,0 0 0 0 0,0 0 0 0 0,-1 0 1 0 0,1 1-1 0 0,-1 0 0 0 0,0 0 0 0 0,0 0 0 0 0,0 1 1 0 0,0-1-1 0 0,0 1 0 0 0,0 0 0 0 0,0 1 1 0 0,0-1-1 0 0,-1 1 0 0 0,1 0 0 0 0,0 1 0 0 0,0-1 1 0 0,0 1-1 0 0,0 0 0 0 0,0 0 0 0 0,0 0 0 0 0,0 1 1 0 0,0 0-1 0 0,0 0 0 0 0,0 0 0 0 0,1 0 0 0 0,-1 1 1 0 0,1 0-1 0 0,0 0 0 0 0,0 0 0 0 0,0 0 1 0 0,-2 3 22 0 0,-1 0-5 0 0,0 1 0 0 0,0 0 0 0 0,1 1 0 0 0,0-1 0 0 0,0 1 0 0 0,1 1 0 0 0,0-1 0 0 0,0 1 0 0 0,1 0 0 0 0,0 0 0 0 0,0 0 0 0 0,1 0 1 0 0,1 1-1 0 0,0-1 0 0 0,0 1 0 0 0,0 0 0 0 0,1 0 0 0 0,1-1 0 0 0,0 1 0 0 0,0 0 0 0 0,1 0 0 0 0,0 0 0 0 0,1-1 0 0 0,0 1 1 0 0,0-1-1 0 0,1 1 0 0 0,0-1 0 0 0,1 0 0 0 0,0 0 0 0 0,0 0 0 0 0,1 0 0 0 0,1 0 5 0 0,57 72 64 0 0,-55-75-144 0 0,0 0-1 0 0,1 0 0 0 0,0 0 1 0 0,-1-1-1 0 0,2-1 1 0 0,-1 0-1 0 0,1 0 1 0 0,-1 0-1 0 0,1-1 1 0 0,0-1-1 0 0,0 0 0 0 0,4 0 81 0 0,16 1-4004 0 0,2-2-3629 0 0,-24-2 1578 0 0,-3-2-966 0 0</inkml:trace>
  <inkml:trace contextRef="#ctx0" brushRef="#br0" timeOffset="2033.155">1189 1002 10170 0 0,'0'0'2075'0'0,"0"0"-768"0"0,0 0-199 0 0,0 0 145 0 0,0 0 104 0 0,0 0-76 0 0,0 0-236 0 0,0 0-229 0 0,0 0-143 0 0,0 0-60 0 0,0 0-28 0 0,0 0-42 0 0,0 0-32 0 0,15 19 3224 0 0,-29 98-3046 0 0,-95 171-471 0 0,101-219-223 0 0,9-67 5 0 0,0-1-1 0 0,0 1 1 0 0,0-1-1 0 0,0 1 1 0 0,1-1 0 0 0,-1 1-1 0 0,0-1 1 0 0,1 0-1 0 0,-1 0 1 0 0,1 0-1 0 0,0 0 1 0 0,-1 0 0 0 0,1 0-1 0 0,0 0 1 0 0,-1 0-1 0 0,1-1 1 0 0,0 1 0 0 0,0-1-1 0 0,0 1 1 0 0,0-1-1 0 0,0 0 1 0 0,-1 0 0 0 0,1 0-1 0 0,0 0 1 0 0,0 0-1 0 0,0 0 1 0 0,0 0-1 0 0,0-1 1 0 0,0 1 0 0 0,-1 0-1 0 0,2-2 1 0 0,6 2 16 0 0,206-44 274 0 0,-142 26-846 0 0,-62 4-3449 0 0,-16-6-10608 0 0,2 17 5520 0 0</inkml:trace>
  <inkml:trace contextRef="#ctx0" brushRef="#br0" timeOffset="2278.833">937 1326 12667 0 0,'0'0'2498'0'0,"0"0"-1033"0"0,0 0-383 0 0,0 0 154 0 0,0 0 112 0 0,0 0-143 0 0,0 0-305 0 0,0 0-295 0 0,0 0-186 0 0,34-3-91 0 0,111-13-71 0 0,-8-6 188 0 0,-51 11-493 0 0,-7 1-2100 0 0,-29 2-3705 0 0,-31 5-3471 0 0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4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0 664 0 0 0,'0'0'1682'0'0,"0"0"167"0"0,0 0 80 0 0,0 0 122 0 0,0 0 59 0 0,0 0-107 0 0,0 0-212 0 0,0 0-291 0 0,0 0-278 0 0,0 0-222 0 0,0 0-192 0 0,0 0-128 0 0,0 0-100 0 0,4 10 1989 0 0,89 2 164 0 0,154-23-1173 0 0,-216 5-1628 0 0,5-1-1848 0 0,-13 1-5706 0 0,-19 3 951 0 0,-2-1-3119 0 0</inkml:trace>
  <inkml:trace contextRef="#ctx0" brushRef="#br0" timeOffset="898.614">794 229 9274 0 0,'0'0'2056'0'0,"0"0"-165"0"0,0 0-181 0 0,0 0-57 0 0,0 0-116 0 0,0 0-199 0 0,0 0-249 0 0,0 0-268 0 0,0 0-223 0 0,0 0-179 0 0,0 0-152 0 0,0 0-107 0 0,0 0-80 0 0,2 12 97 0 0,61 106 960 0 0,27 102-393 0 0,-90-219-678 0 0,0 0 0 0 0,1 1 1 0 0,-1-1-1 0 0,0 0 1 0 0,1 0-1 0 0,-1 0 0 0 0,1 0 1 0 0,0 0-1 0 0,-1 0 0 0 0,1-1 1 0 0,-1 1-1 0 0,1 0 1 0 0,0 0-1 0 0,0 0 0 0 0,0-1 1 0 0,-1 1-1 0 0,1 0 0 0 0,0-1 1 0 0,0 1-1 0 0,0 0 1 0 0,0-1-1 0 0,0 1 0 0 0,0-1 1 0 0,0 0-1 0 0,0 1 0 0 0,0-1 1 0 0,1 0-1 0 0,-1 0 1 0 0,0 1-1 0 0,0-1 0 0 0,0 0 1 0 0,0 0-1 0 0,0 0 0 0 0,0-1 1 0 0,1 1-67 0 0,97-205 1068 0 0,-61 137-1152 0 0,3 1 0 0 0,2 2 0 0 0,45-49 84 0 0,-62 80-251 0 0,26-9-2330 0 0,-51 42 2253 0 0,0 0-1 0 0,0 1 0 0 0,0 0 0 0 0,1-1 1 0 0,-1 1-1 0 0,0 0 0 0 0,0 0 0 0 0,1-1 1 0 0,-1 1-1 0 0,0 0 0 0 0,0 0 0 0 0,1 0 0 0 0,-1 1 1 0 0,0-1-1 0 0,0 0 0 0 0,1 0 0 0 0,-1 1 1 0 0,0-1-1 0 0,0 1 0 0 0,0-1 0 0 0,0 1 0 0 0,0-1 1 0 0,1 1-1 0 0,-1 0 0 0 0,0-1 0 0 0,0 1 1 0 0,0 0-1 0 0,-1 0 0 0 0,1 0 0 0 0,1 1 329 0 0,6 5-6322 0 0,-2-3-2751 0 0</inkml:trace>
  <inkml:trace contextRef="#ctx0" brushRef="#br0" timeOffset="1248.72">674 704 8106 0 0,'0'0'2366'0'0,"0"0"-477"0"0,0 0-299 0 0,0 0-54 0 0,0 0-113 0 0,0 0-216 0 0,0 0-259 0 0,0 0-189 0 0,0 0-48 0 0,0 0 9 0 0,0 0 7 0 0,0 0-39 0 0,9 5-80 0 0,77 20 871 0 0,198-51 328 0 0,-58-6-2457 0 0,-177 28-4385 0 0,-1 3-4836 0 0,-43 1-1137 0 0</inkml:trace>
  <inkml:trace contextRef="#ctx0" brushRef="#br0" timeOffset="2670.372">1201 576 1384 0 0,'0'0'2310'0'0,"0"0"-495"0"0,0 0-266 0 0,0 0-76 0 0,0 0-41 0 0,0 0-33 0 0,0 0-8 0 0,0 0-8 0 0,0 0-33 0 0,0 0-120 0 0,0 0-177 0 0,0 0-162 0 0,0 0-139 0 0,20-4-96 0 0,62-12-61 0 0,-77 15-486 0 0,0 0 0 0 0,0 0 0 0 0,0-1 0 0 0,0 1 0 0 0,0-1 0 0 0,0 0-1 0 0,0 0 1 0 0,-1-1 0 0 0,1 0 0 0 0,-1 0 0 0 0,0 0 0 0 0,0 0 0 0 0,0 0 0 0 0,0-1 0 0 0,0 0 0 0 0,-1 0-1 0 0,0 0 1 0 0,2-3-109 0 0,2-1 137 0 0,-4 4-68 0 0,-1 1 0 0 0,1-1 0 0 0,-1 0 0 0 0,1 0 0 0 0,-1-1 0 0 0,-1 1 0 0 0,1 0 0 0 0,-1-1 0 0 0,1 1 0 0 0,-1-1 0 0 0,0 0 1 0 0,-1 1-1 0 0,1-1 0 0 0,-1 0 0 0 0,0-3-69 0 0,-2 7-13 0 0,1 0 0 0 0,-1 0 0 0 0,1 0 0 0 0,-1 0 0 0 0,0 0 0 0 0,1 1 0 0 0,-1-1 0 0 0,0 1 1 0 0,1-1-1 0 0,-1 1 0 0 0,0 0 0 0 0,0 0 0 0 0,0 0 0 0 0,1 0 0 0 0,-1 0 0 0 0,0 0 0 0 0,0 0 0 0 0,0 0 1 0 0,1 1-1 0 0,-1-1 0 0 0,0 1 0 0 0,1-1 0 0 0,-1 1 0 0 0,0 0 0 0 0,1 0 0 0 0,-1-1 0 0 0,1 1 0 0 0,-1 1 13 0 0,-7 3 14 0 0,-1 0-1 0 0,2 1 1 0 0,-1 0-1 0 0,0 1 1 0 0,1 0 0 0 0,1 0-1 0 0,-1 1 1 0 0,1 0-1 0 0,0 0 1 0 0,1 1-1 0 0,0 0 1 0 0,0 0-1 0 0,1 0 1 0 0,0 1-1 0 0,1-1 1 0 0,0 1-1 0 0,1 0 1 0 0,0 1-1 0 0,0-1 1 0 0,1 0-1 0 0,-1 7-13 0 0,3-13 26 0 0,0-1-1 0 0,0 0 0 0 0,1 0 1 0 0,-1 0-1 0 0,1 0 0 0 0,-1 0 1 0 0,1 0-1 0 0,0 0 0 0 0,0 0 0 0 0,0 0 1 0 0,0 0-1 0 0,1 0 0 0 0,-1-1 1 0 0,1 1-1 0 0,0 0 0 0 0,0-1 1 0 0,0 0-1 0 0,0 1 0 0 0,0-1 0 0 0,0 0 1 0 0,1 0-1 0 0,-1 0 0 0 0,1 0 1 0 0,-1 0-1 0 0,1-1 0 0 0,0 1 1 0 0,0-1-1 0 0,0 0 0 0 0,0 0 0 0 0,0 0 1 0 0,0 0-1 0 0,0 0 0 0 0,0-1 1 0 0,0 1-1 0 0,1-1-25 0 0,9 1-46 0 0,0 0 0 0 0,0-1 0 0 0,0-1 0 0 0,0 0-1 0 0,0 0 1 0 0,0-1 0 0 0,0-1 0 0 0,-1 0 0 0 0,10-5 46 0 0,63-29-4546 0 0,-66 29 1804 0 0,10-7-6901 0 0,-22 8 2385 0 0</inkml:trace>
  <inkml:trace contextRef="#ctx0" brushRef="#br0" timeOffset="2921.431">1795 469 8530 0 0,'0'0'1952'0'0,"0"0"-297"0"0,0 0-116 0 0,0 0-72 0 0,0 0-208 0 0,0 0-325 0 0,0 0-345 0 0,0 0-273 0 0,0 0-164 0 0,0 0-82 0 0,-21 31-72 0 0,-66 96-48 0 0,64-75-242 0 0,23-45-166 0 0,-2 11-2133 0 0,0-13-1920 0 0,-1-2-3381 0 0,1 0 5225 0 0</inkml:trace>
  <inkml:trace contextRef="#ctx0" brushRef="#br0" timeOffset="3091.018">1622 469 12515 0 0,'0'0'2199'0'0,"0"0"-615"0"0,0 0-440 0 0,0 0-245 0 0,0 0-105 0 0,0 0-54 0 0,0 0-75 0 0,0 0-26 0 0,0 0-57 0 0,0 0-104 0 0,0 0-84 0 0,0 0-78 0 0,14 18-85 0 0,44 55-62 0 0,21-10-21 0 0,-18-26-3055 0 0,-47-31-1826 0 0,0-1-3729 0 0,-7-5 1067 0 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19:56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1 299 536 0 0,'0'0'1666'0'0,"0"0"-634"0"0,0 0-88 0 0,0 0 327 0 0,0 0 351 0 0,0 0 168 0 0,0 0-63 0 0,0 0-214 0 0,0 0-259 0 0,0 0-234 0 0,35-5-177 0 0,112-16-147 0 0,159-37 2944 0 0,-209 46-4882 0 0,-97 12 219 0 0,0 14-12780 0 0,-1-13 10317 0 0</inkml:trace>
  <inkml:trace contextRef="#ctx0" brushRef="#br0" timeOffset="282.248">49 428 5249 0 0,'0'0'3445'0'0,"0"0"-1191"0"0,0 0-637 0 0,0 0-158 0 0,0 0-124 0 0,0 0-202 0 0,0 0-223 0 0,0 0-148 0 0,0 0-62 0 0,0 0-25 0 0,0 0-16 0 0,0 0-46 0 0,0 0-85 0 0,14 6-62 0 0,110 32 643 0 0,146-34-153 0 0,-162-18-2525 0 0,-74 1-1874 0 0,-6-4-3699 0 0,-21 10 1690 0 0,-3 2-812 0 0</inkml:trace>
  <inkml:trace contextRef="#ctx0" brushRef="#br0" timeOffset="864.738">209 1 10122 0 0,'0'0'1715'0'0,"0"0"-112"0"0,0 0-100 0 0,0 0 84 0 0,0 0-24 0 0,0 0-247 0 0,0 0-333 0 0,0 0-304 0 0,0 0-232 0 0,0 0-171 0 0,0 0-71 0 0,0 0 18 0 0,0 0 89 0 0,-3 3 99 0 0,2-2-372 0 0,0 0 0 0 0,0 0 0 0 0,1 1-1 0 0,-1-1 1 0 0,1 0 0 0 0,-1 1 0 0 0,1-1 0 0 0,-1 0 0 0 0,1 1 0 0 0,-1-1-1 0 0,1 1 1 0 0,0-1 0 0 0,0 1 0 0 0,0-1 0 0 0,0 0 0 0 0,0 1 0 0 0,0-1 0 0 0,0 1-1 0 0,1-1 1 0 0,-1 1 0 0 0,0-1 0 0 0,1 0 0 0 0,-1 1 0 0 0,1-1 0 0 0,0 0 0 0 0,-1 1-1 0 0,1-1 1 0 0,0 0 0 0 0,0 0 0 0 0,0 0 0 0 0,0 0 0 0 0,0 0 0 0 0,0 0 0 0 0,0 0-1 0 0,0 0 1 0 0,0 0 0 0 0,0 0 0 0 0,0 0 0 0 0,1-1 0 0 0,-1 1 0 0 0,0 0 0 0 0,1-1-1 0 0,-1 1 1 0 0,1-1-39 0 0,2 4 61 0 0,34 24 371 0 0,1-2 0 0 0,1-1-1 0 0,2-2 1 0 0,0-2 0 0 0,1-1 0 0 0,33 9-432 0 0,-11-3 86 0 0,46 36 83 0 0,-110-60-164 0 0,0-1 1 0 0,0 0 0 0 0,-1 1-1 0 0,1-1 1 0 0,0 1-1 0 0,0-1 1 0 0,-1 1 0 0 0,1-1-1 0 0,-1 1 1 0 0,1 0 0 0 0,-1-1-1 0 0,0 1 1 0 0,1 0-1 0 0,-1-1 1 0 0,0 1 0 0 0,0 0-1 0 0,0-1 1 0 0,0 1-1 0 0,-1-1 1 0 0,1 1 0 0 0,0 0-1 0 0,-1-1 1 0 0,1 1-1 0 0,-1 0 1 0 0,1-1 0 0 0,-1 1-1 0 0,0-1 1 0 0,0 0-1 0 0,0 1 1 0 0,0-1 0 0 0,0 1-1 0 0,0-1 1 0 0,0 0-1 0 0,0 0 1 0 0,0 0 0 0 0,-1 0-1 0 0,1 0 1 0 0,0 0-1 0 0,-1 0 1 0 0,1 0 0 0 0,-1 0-1 0 0,1 0 1 0 0,-1-1-1 0 0,1 1 1 0 0,-1-1 0 0 0,1 1-1 0 0,-1-1 1 0 0,0 0-1 0 0,1 0 1 0 0,-2 1-6 0 0,-90 87 116 0 0,-110 107 393 0 0,91-118-198 0 0,107-64-2395 0 0,27-19-1810 0 0,-2-1-777 0 0,-6 1-2112 0 0,0 1-4563 0 0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6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853 615 344 0 0,'0'0'1234'0'0,"0"0"-117"0"0,0 0 39 0 0,0 0 217 0 0,0 0 211 0 0,0 0 75 0 0,0 0-115 0 0,0 0-218 0 0,0 0-242 0 0,0 0-214 0 0,0 0-151 0 0,0-2-97 0 0,-37-36 6292 0 0,-26 19-4478 0 0,50 19-2261 0 0,-1-1-53 0 0,1 1 0 0 0,-1 1 0 0 0,0 0 0 0 0,0 1 0 0 0,1 0 0 0 0,-1 1 0 0 0,1 0 0 0 0,-12 5-122 0 0,9 0 16 0 0,1 0-1 0 0,-1 0 1 0 0,1 1-1 0 0,1 1 0 0 0,0 1 1 0 0,1 0-1 0 0,0 1 1 0 0,0 0-1 0 0,1 1 1 0 0,1 0-1 0 0,0 1 0 0 0,1 0 1 0 0,0 1-1 0 0,1 0 1 0 0,1 1-1 0 0,1-1 0 0 0,0 2 1 0 0,1-1-1 0 0,0 1 1 0 0,2 0-1 0 0,0 0 1 0 0,1 0-1 0 0,0 0 0 0 0,1 1 1 0 0,1 2-16 0 0,1-15 9 0 0,-1-1 0 0 0,0 0 0 0 0,1 0 0 0 0,0 1 0 0 0,0-1 0 0 0,0 0 0 0 0,0 0 0 0 0,1 1 0 0 0,0-1 0 0 0,0 0 0 0 0,0 0 0 0 0,0 0 0 0 0,1 0 0 0 0,-1 0 0 0 0,1 0 0 0 0,0 0 0 0 0,0-1 0 0 0,1 1 0 0 0,-1-1 0 0 0,1 1 0 0 0,-1-1 0 0 0,1 0 0 0 0,0 0 0 0 0,0 0 0 0 0,1 0 0 0 0,-1-1 0 0 0,1 1 0 0 0,-1-1 0 0 0,1 0 0 0 0,0 0 0 0 0,0 0 0 0 0,0-1 0 0 0,0 1 1 0 0,3 0-10 0 0,5-2 78 0 0,1 0 0 0 0,-1-1 0 0 0,1 0 0 0 0,-1-1 0 0 0,0 0 0 0 0,1-1 0 0 0,-1-1 0 0 0,0 0 0 0 0,-1 0 1 0 0,1-1-1 0 0,-1 0 0 0 0,0-1 0 0 0,0-1 0 0 0,7-5-78 0 0,134-119 535 0 0,21-86-231 0 0,-167 208-236 0 0,-3 9-117 0 0,-4 21-27 0 0,-1 21 100 0 0,0-31-17 0 0,1 0 1 0 0,1 0-1 0 0,0 0 0 0 0,0 0 0 0 0,1-1 0 0 0,0 1 0 0 0,1 0 0 0 0,0 0 0 0 0,1-1 0 0 0,0 1 0 0 0,2 2-7 0 0,0-4 5 0 0,0 0 0 0 0,1 0-1 0 0,0-1 1 0 0,0 0-1 0 0,0 0 1 0 0,1-1 0 0 0,0 0-1 0 0,1 0 1 0 0,0-1-1 0 0,0 0 1 0 0,0 0 0 0 0,1 0-1 0 0,0-1-4 0 0,1 1-1146 0 0,42 21 3017 0 0,-33-22-6496 0 0,2-3-7019 0 0,-20-2 157 0 0</inkml:trace>
  <inkml:trace contextRef="#ctx0" brushRef="#br0" timeOffset="3784.985">257 85 0 0 0,'0'0'1239'0'0,"0"0"451"0"0,0 0 273 0 0,0 0 80 0 0,0 0-41 0 0,0 0-206 0 0,0 0-221 0 0,0 0-195 0 0,0 0-195 0 0,0 0-169 0 0,0 0-149 0 0,-12-11-105 0 0,-34-34-75 0 0,43 42-496 0 0,0 1 0 0 0,0-1 0 0 0,-1 0 0 0 0,1 1 0 0 0,-1 0 0 0 0,1 0 0 0 0,-1 0 0 0 0,0 0 0 0 0,0 1 0 0 0,1-1 0 0 0,-1 1 0 0 0,0 0 0 0 0,0 0 0 0 0,-1 1 0 0 0,1-1 0 0 0,0 1 0 0 0,0 0 0 0 0,0 0 0 0 0,0 0 0 0 0,0 1 0 0 0,-4 0-191 0 0,-11 0 557 0 0,14 1-509 0 0,0 0-1 0 0,0 1 1 0 0,0 0-1 0 0,0 0 1 0 0,1 0 0 0 0,-1 0-1 0 0,1 1 1 0 0,0 0 0 0 0,0 0-1 0 0,0 0 1 0 0,0 0 0 0 0,1 1-1 0 0,0-1 1 0 0,0 1 0 0 0,0 0-1 0 0,0 0 1 0 0,1 0 0 0 0,0 0-1 0 0,0 0 1 0 0,0 1-1 0 0,1-1 1 0 0,-1 5-48 0 0,1-10 1 0 0,-11 135 570 0 0,13-100-421 0 0,4 44 168 0 0,4 0 1 0 0,4-1-1 0 0,3 0 1 0 0,3-1-1 0 0,12 22-318 0 0,-2 7 216 0 0,-21-78-149 0 0,21 76 272 0 0,-5 1 0 0 0,10 96-339 0 0,-32-52 418 0 0,-3-141-365 0 0,0 0 0 0 0,-1-1 0 0 0,1 1 0 0 0,-1 0 0 0 0,-1-1 0 0 0,1 1 0 0 0,-1-1-1 0 0,-1 0 1 0 0,1 0 0 0 0,-1 0 0 0 0,-1-1 0 0 0,1 1 0 0 0,-1-1 0 0 0,0 0 0 0 0,0 0 0 0 0,-1-1 0 0 0,-4 4-53 0 0,-34 22 363 0 0,42-30-359 0 0,0 1 0 0 0,0-1 0 0 0,0 0 0 0 0,0 1 0 0 0,0-1 0 0 0,0 0 0 0 0,-1 0 0 0 0,1 0 0 0 0,0 0 0 0 0,-1-1 1 0 0,1 1-1 0 0,0-1 0 0 0,-1 1 0 0 0,1-1 0 0 0,-1 0 0 0 0,1 0 0 0 0,-1 0 0 0 0,1 0 0 0 0,0-1 0 0 0,-1 1 0 0 0,1-1 0 0 0,-1 1 0 0 0,1-1 0 0 0,0 0 0 0 0,-1 0 0 0 0,1 0 1 0 0,0 0-1 0 0,0 0 0 0 0,0 0 0 0 0,0-1 0 0 0,0 1 0 0 0,0-1 0 0 0,0 1 0 0 0,0-1 0 0 0,1 0 0 0 0,-1 0 0 0 0,1 1 0 0 0,-1-1 0 0 0,1-1 0 0 0,0 1 0 0 0,-1 0 0 0 0,1 0 0 0 0,0 0 1 0 0,0-1-5 0 0,-17-103-3204 0 0,21 70-1468 0 0,8 3-4770 0 0,-7 25-2196 0 0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08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319 436 1296 0 0,'0'0'1373'0'0,"0"0"-90"0"0,0 0 102 0 0,0 0 221 0 0,0 0 180 0 0,0 0-49 0 0,0 0-242 0 0,0 0-259 0 0,0 0-254 0 0,0 0-199 0 0,0 0-150 0 0,0 0-99 0 0,0 0-63 0 0,-28-1-23 0 0,-87-2 6 0 0,58 19 363 0 0,47-9-733 0 0,1 1 0 0 0,-1 0 0 0 0,2 1 0 0 0,-1 0 1 0 0,1 1-1 0 0,0 0 0 0 0,1 0 0 0 0,0 0 0 0 0,1 1 0 0 0,0 0 1 0 0,0 0-1 0 0,2 1 0 0 0,-1 0 0 0 0,1 0 0 0 0,1 0 1 0 0,0 0-1 0 0,1 0 0 0 0,0 1 0 0 0,1-1 0 0 0,0 0 0 0 0,1 1 1 0 0,0 0-1 0 0,1-1 0 0 0,2 9-84 0 0,-2-17 40 0 0,0 1 0 0 0,1 0 0 0 0,-1-1-1 0 0,1 0 1 0 0,0 1 0 0 0,0-1 0 0 0,1 0 0 0 0,-1 0-1 0 0,1 0 1 0 0,0 0 0 0 0,0-1 0 0 0,0 1 0 0 0,0-1 0 0 0,0 0-1 0 0,1 1 1 0 0,0-2 0 0 0,0 1 0 0 0,-1 0 0 0 0,2-1 0 0 0,-1 0-1 0 0,0 0 1 0 0,0 0 0 0 0,1 0 0 0 0,-1-1 0 0 0,1 1 0 0 0,-1-1-1 0 0,1 0 1 0 0,0-1 0 0 0,-1 1 0 0 0,1-1 0 0 0,0 0 0 0 0,-1 0-1 0 0,1 0 1 0 0,0-1 0 0 0,-1 0 0 0 0,1 0 0 0 0,0 0 0 0 0,-1 0-1 0 0,1-1 1 0 0,-1 0 0 0 0,0 0 0 0 0,0 0 0 0 0,1 0 0 0 0,-1 0-1 0 0,2-3-39 0 0,23-14 184 0 0,0-1-1 0 0,-1-1 0 0 0,-2-2 0 0 0,0-1 0 0 0,-1 0 0 0 0,-2-2 0 0 0,0-1 0 0 0,-2-1 0 0 0,-1-1 0 0 0,-1 0 1 0 0,-2-2-1 0 0,6-14-183 0 0,-19 38 7 0 0,9-13 5 0 0,-2 0 0 0 0,0-1 1 0 0,-2 0-1 0 0,0-1 0 0 0,-1 0 0 0 0,-1 0 1 0 0,-1 0-1 0 0,-2-1 0 0 0,0 0 0 0 0,-1 0 1 0 0,-1-6-13 0 0,-1 17-3 0 0,-1 1 1 0 0,-1-1 0 0 0,0 0-1 0 0,0 1 1 0 0,-1-1 0 0 0,-1 1-1 0 0,0-1 1 0 0,-1 1 0 0 0,0 0-1 0 0,0 0 1 0 0,-1 1 0 0 0,-5-8 2 0 0,8 16-11 0 0,0 0 1 0 0,0 0 0 0 0,0 0 0 0 0,0 1 0 0 0,-1-1 0 0 0,1 1 0 0 0,-1-1 0 0 0,1 1-1 0 0,-1 0 1 0 0,0 0 0 0 0,0 0 0 0 0,1 0 0 0 0,-1 1 0 0 0,0-1 0 0 0,0 1 0 0 0,0 0 0 0 0,1-1-1 0 0,-1 1 1 0 0,0 0 0 0 0,0 1 0 0 0,0-1 0 0 0,0 0 0 0 0,0 1 0 0 0,1 0 0 0 0,-1 0-1 0 0,0 0 1 0 0,1 0 0 0 0,-1 0 0 0 0,0 0 0 0 0,1 1 0 0 0,-1-1 0 0 0,1 1 0 0 0,0-1 0 0 0,0 1-1 0 0,-1 0 1 0 0,1 0 0 0 0,0 0 0 0 0,1 0 0 0 0,-1 1 0 0 0,0-1 0 0 0,0 0 0 0 0,1 1-1 0 0,0-1 1 0 0,-1 1 0 0 0,1 0 0 0 0,0 1 10 0 0,-15 19 9 0 0,2 0 1 0 0,0 0-1 0 0,2 2 0 0 0,1-1 1 0 0,0 1-1 0 0,2 1 0 0 0,1 0 1 0 0,1 0-1 0 0,2 1 0 0 0,0 0 1 0 0,2 0-1 0 0,1 0 0 0 0,1 0 1 0 0,1 0-1 0 0,1 0 0 0 0,4 19-9 0 0,1-22 21 0 0,0-1 1 0 0,2-1-1 0 0,0 1 0 0 0,1-1 0 0 0,2 0 0 0 0,0-1 0 0 0,1-1 0 0 0,1 1 0 0 0,1-2 0 0 0,1 0 0 0 0,0-1 0 0 0,10 8-21 0 0,8 18-40 0 0,-38-42-7341 0 0,0-11-3766 0 0,5 5 5336 0 0</inkml:trace>
  <inkml:trace contextRef="#ctx0" brushRef="#br0" timeOffset="427.462">939 200 10402 0 0,'0'0'1977'0'0,"0"0"-588"0"0,0 0-288 0 0,0 0 43 0 0,0 0 81 0 0,0 0-35 0 0,0 0-182 0 0,0 0-244 0 0,0 0-150 0 0,0 0-126 0 0,0 0-85 0 0,0 0-46 0 0,-11 19-68 0 0,-52 94 185 0 0,10 57 303 0 0,34 3-641 0 0,20-168-111 0 0,0-1-1 0 0,1 1 0 0 0,-1 0 0 0 0,1 0 1 0 0,0-1-1 0 0,0 1 0 0 0,0-1 0 0 0,1 1 0 0 0,0-1 1 0 0,0 0-1 0 0,0 0 0 0 0,0 0 0 0 0,0 0 1 0 0,1-1-1 0 0,0 0 0 0 0,-1 1 0 0 0,1-1 1 0 0,0 0-1 0 0,1-1 0 0 0,-1 1 0 0 0,1-1 0 0 0,-1 0 1 0 0,1 0-1 0 0,-1 0 0 0 0,1-1 0 0 0,0 0 1 0 0,0 1-1 0 0,0-2 0 0 0,0 1 0 0 0,4 0-24 0 0,3 1 108 0 0,-1-1 1 0 0,1 0-1 0 0,0 0 0 0 0,-1-1 0 0 0,1-1 0 0 0,0 0 0 0 0,0 0 1 0 0,-1-1-1 0 0,8-3-108 0 0,-13 3-50 0 0,31-20-807 0 0,-29-10-5430 0 0,-8 28 5046 0 0,-2-20-11870 0 0,0 20 9218 0 0</inkml:trace>
  <inkml:trace contextRef="#ctx0" brushRef="#br0" timeOffset="661.828">571 506 7274 0 0,'0'0'3046'0'0,"0"0"-998"0"0,0 0-446 0 0,0 0 46 0 0,0 0 28 0 0,0 0-251 0 0,0 0-306 0 0,0 0-242 0 0,0 0-186 0 0,31 4-111 0 0,102 11-107 0 0,153-8 732 0 0,-201-7-2445 0 0,-66 0-3903 0 0,-1 0-4842 0 0,-16 0 2689 0 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0 0 0,'0'0'1151'0'0,"0"0"357"0"0,0 0 19 0 0,0 0 78 0 0,0 0 267 0 0,0 0 103 0 0,0 0-68 0 0,0 0-201 0 0,0 0-286 0 0,0 0-194 0 0,0 0-154 0 0,-5 2-125 0 0,-12 8-329 0 0,15-8 3037 0 0,141 6 195 0 0,167-5-2124 0 0,-192 5-1442 0 0,-113-8-284 0 0,-1 0 2 0 0,0 0-15 0 0,0 0-34 0 0,0 0-14 0 0,0 0-56 0 0,0 0-58 0 0,0 0-58 0 0,0 0-101 0 0,-2-2-613 0 0,-1 1-1 0 0,1-1 1 0 0,0 1-1 0 0,-1 0 0 0 0,1 0 1 0 0,-1 0-1 0 0,0 0 1 0 0,1 0-1 0 0,-1 0 1 0 0,0 1-1 0 0,1-1 1 0 0,-1 1-1 0 0,0 0 1 0 0,0 0-1 0 0,1 0 1 0 0,-1 0-1 0 0,0 0 0 0 0,0 1 1 0 0,1-1-1 0 0,-3 1 948 0 0,-4 2-4853 0 0,-1 1 1586 0 0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1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7570 0 0,'0'0'1948'0'0,"0"0"-430"0"0,0 0-205 0 0,0 0 52 0 0,0 0 47 0 0,0 0 10 0 0,0 0-50 0 0,0 0-107 0 0,0 0-116 0 0,0 0-132 0 0,0 0-121 0 0,0 0-87 0 0,0 0-89 0 0,17 7-105 0 0,53 21-61 0 0,18-17 743 0 0,-62-13-1024 0 0,13 2-1448 0 0,52-1 4459 0 0,-27-1-6073 0 0,-32 2-3300 0 0,1 0-4550 0 0,-31 0 1532 0 0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12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9 438 2345 0 0,'0'0'2783'0'0,"0"0"-233"0"0,0 0-90 0 0,0 0-94 0 0,0 0-160 0 0,0 0-254 0 0,0 0-401 0 0,0 0-340 0 0,0 0-269 0 0,0 0-225 0 0,0 0-161 0 0,-2-1-128 0 0,-4-9 254 0 0,25 10 395 0 0,-5 0-797 0 0,316-3 1861 0 0,-288 2-3667 0 0,-24 2-2588 0 0,-15 2 464 0 0,-3-3-4856 0 0,0 0 55 0 0</inkml:trace>
  <inkml:trace contextRef="#ctx0" brushRef="#br0" timeOffset="465.01">567 0 10754 0 0,'0'0'1989'0'0,"0"0"-241"0"0,0 0-326 0 0,0 0-186 0 0,0 0-118 0 0,0 0-190 0 0,0 0-237 0 0,0 0-215 0 0,0 0-114 0 0,0 0-7 0 0,0 0 55 0 0,0 0 52 0 0,0 0-18 0 0,5 19-45 0 0,35 132 528 0 0,66 117-167 0 0,-25-96-610 0 0,-80-172-113 0 0,0 0 1 0 0,0 0-1 0 0,-1 0 1 0 0,1 0 0 0 0,0 0-1 0 0,0 0 1 0 0,0 0 0 0 0,0 0-1 0 0,0-1 1 0 0,0 1-1 0 0,-1 0 1 0 0,1-1 0 0 0,0 1-1 0 0,0 0 1 0 0,0-1-1 0 0,-1 1 1 0 0,1-1 0 0 0,0 1-1 0 0,0-1 1 0 0,-1 0 0 0 0,1 1-1 0 0,0-1 1 0 0,-1 0-1 0 0,1 1 1 0 0,-1-1 0 0 0,1 0-1 0 0,-1 0 1 0 0,0 0 0 0 0,1 1-1 0 0,-1-1 1 0 0,0 0-1 0 0,1 0 1 0 0,-1 0 0 0 0,0 0-1 0 0,0 0 1 0 0,0 0-1 0 0,0 0 1 0 0,0 1 0 0 0,0-1-1 0 0,0 0 1 0 0,0 0 0 0 0,0 0-1 0 0,0 0 1 0 0,0 0-1 0 0,0 0 1 0 0,-1 0 0 0 0,1 1-1 0 0,0-1 1 0 0,-1 0-1 0 0,1 0 1 0 0,-1 0-38 0 0,2-6 54 0 0,97-300 472 0 0,-4 113-535 0 0,-63 140-309 0 0,-21 55-5922 0 0,-8 4 6192 0 0,3 28-7758 0 0,-4-22 3026 0 0,0 1-3148 0 0</inkml:trace>
  <inkml:trace contextRef="#ctx0" brushRef="#br0" timeOffset="874.653">1127 530 9626 0 0,'0'0'1591'0'0,"0"0"-81"0"0,0 0 210 0 0,0 0 148 0 0,0 0-211 0 0,0 0-314 0 0,0 0-255 0 0,0 0-194 0 0,0 0-138 0 0,0 0-131 0 0,0 0-103 0 0,0 0-109 0 0,0 0-60 0 0,27-9-34 0 0,82-33-7 0 0,-67 12 266 0 0,-40 29-569 0 0,-1 0 1 0 0,1-1-1 0 0,-1 0 1 0 0,0 1-1 0 0,0-1 0 0 0,0 0 1 0 0,0 1-1 0 0,0-1 1 0 0,0 0-1 0 0,0 0 1 0 0,-1 0-1 0 0,1 0 1 0 0,-1 0-1 0 0,1 0 1 0 0,-1 0-1 0 0,0 0 1 0 0,0 0-1 0 0,0 0 0 0 0,0 0 1 0 0,0 0-1 0 0,0 0 1 0 0,0 0-1 0 0,-1 0 1 0 0,1 0-1 0 0,-1 0 1 0 0,1 0-1 0 0,-1 0 1 0 0,0 0-1 0 0,0 0 0 0 0,0 1 1 0 0,0-1-1 0 0,0 0 1 0 0,0 1-1 0 0,-1-1 1 0 0,1 0-1 0 0,0 1 1 0 0,-1 0-1 0 0,1-1 1 0 0,-1 1-1 0 0,0 0 1 0 0,1 0-1 0 0,-1 0 0 0 0,0 0 1 0 0,0 0-1 0 0,1 0 1 0 0,-1 0-1 0 0,0 0 1 0 0,0 1-1 0 0,0-1 1 0 0,0 1-1 0 0,0 0 1 0 0,0 0-1 0 0,0-1 0 0 0,-2 1-9 0 0,-1 0-54 0 0,-1 0 0 0 0,1 0 0 0 0,-1 1 0 0 0,1-1 0 0 0,0 1 0 0 0,-1 0 0 0 0,1 1 0 0 0,0-1 0 0 0,0 1 0 0 0,0 0-1 0 0,0 1 1 0 0,0-1 0 0 0,0 1 0 0 0,0 0 0 0 0,1 0 0 0 0,0 0 0 0 0,-1 0 0 0 0,1 1 0 0 0,0 0 0 0 0,1 0 0 0 0,-1 0-1 0 0,1 0 1 0 0,0 1 0 0 0,0-1 0 0 0,-1 4 54 0 0,-1-2 0 0 0,1 1 0 0 0,0 0 0 0 0,0 1 0 0 0,1-1-1 0 0,0 1 1 0 0,1-1 0 0 0,-1 1 0 0 0,1 0 0 0 0,1 0 0 0 0,0 0-1 0 0,0 0 1 0 0,0 0 0 0 0,1 0 0 0 0,0 0 0 0 0,1 0 0 0 0,-1 0 0 0 0,2 1 0 0 0,1-4 16 0 0,1 1 0 0 0,0-1 1 0 0,0 0-1 0 0,1 0 1 0 0,-1 0-1 0 0,1-1 1 0 0,0 0-1 0 0,1 0 0 0 0,-1 0 1 0 0,0-1-1 0 0,1 1 1 0 0,0-1-1 0 0,0-1 1 0 0,0 1-1 0 0,0-1 0 0 0,0 0 1 0 0,1 0-1 0 0,-1-1 1 0 0,1 0-1 0 0,-1 0 1 0 0,1 0-1 0 0,-1-1 0 0 0,1 0 1 0 0,-1 0-1 0 0,1-1 1 0 0,-1 0-1 0 0,1 0 1 0 0,5-2-17 0 0,79-36-3096 0 0,-64 19-2193 0 0,-3-1-4950 0 0,-18 17 4072 0 0</inkml:trace>
  <inkml:trace contextRef="#ctx0" brushRef="#br0" timeOffset="1132.293">1624 376 8562 0 0,'0'0'2786'0'0,"0"0"-879"0"0,0 0-280 0 0,0 0 29 0 0,0 0-61 0 0,0 0-208 0 0,0 0-245 0 0,0 0-194 0 0,0 0-157 0 0,0 0-131 0 0,0 0-136 0 0,0 0-127 0 0,0 0-126 0 0,-17 25-91 0 0,-53 78-48 0 0,46-50-12 0 0,23-39-96 0 0,-13 63-1277 0 0,10-65-3190 0 0,1-10-62 0 0,-2-1-3547 0 0,3-1 1596 0 0</inkml:trace>
  <inkml:trace contextRef="#ctx0" brushRef="#br0" timeOffset="1321.317">1431 372 9794 0 0,'0'0'2598'0'0,"0"0"-894"0"0,0 0-546 0 0,0 0-121 0 0,0 0 54 0 0,0 0 19 0 0,0 0-58 0 0,0 0-145 0 0,0 0-151 0 0,0 0-125 0 0,0 0-84 0 0,0 0-44 0 0,12 21-66 0 0,39 65-53 0 0,-47-79-303 0 0,1 0 0 0 0,0-1 0 0 0,0 1 0 0 0,0-1 1 0 0,0 0-1 0 0,1 0 0 0 0,0-1 0 0 0,1 0 0 0 0,-1 0 0 0 0,1 0 0 0 0,0-1 0 0 0,0 0 0 0 0,6 3-81 0 0,16 9 137 0 0,-22-12-265 0 0,46 28 231 0 0,-16-17-4055 0 0,-27-15-1010 0 0,-5 0-2136 0 0,-1 0-1765 0 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26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308 188 0 0 0,'0'0'169'0'0,"0"0"669"0"0,0 0 287 0 0,0 0 205 0 0,0 0 190 0 0,0 0 41 0 0,0 0-94 0 0,0 0-142 0 0,0 0-154 0 0,0 0-133 0 0,0 0-81 0 0,0 0-83 0 0,-5-14-103 0 0,-14-47-70 0 0,-1 30 1070 0 0,-55-39 2503 0 0,53 59-2864 0 0,21 11-1330 0 0,1 0-35 0 0,0 0-11 0 0,0 0-6 0 0,-1 0-19 0 0,-11 29-28 0 0,-8 104 208 0 0,20-104-121 0 0,15 180 594 0 0,98 197 681 0 0,-103-371-1167 0 0,-2-1 0 0 0,-1 1-1 0 0,-2 1 1 0 0,-2-1 0 0 0,-1 1-1 0 0,-2-1 1 0 0,-1 2-176 0 0,0-30 67 0 0,-1 1-1 0 0,0-1 1 0 0,0 0-1 0 0,-1 1 1 0 0,0-1 0 0 0,0 0-1 0 0,-1 0 1 0 0,0-1 0 0 0,0 1-1 0 0,0-1 1 0 0,-1 0-1 0 0,0 0 1 0 0,0-1 0 0 0,0 1-1 0 0,-1-1 1 0 0,0 0 0 0 0,0 0-1 0 0,0-1 1 0 0,-1 0 0 0 0,1 0-1 0 0,-1 0 1 0 0,0-1-1 0 0,0 0 1 0 0,0-1 0 0 0,-1 1-1 0 0,1-1 1 0 0,-1-1 0 0 0,1 1-1 0 0,-8-1-66 0 0,-66 3 159 0 0,70-7-247 0 0,10 2 42 0 0,-1 1 1 0 0,0 0-1 0 0,1 0 0 0 0,-1-1 1 0 0,0 1-1 0 0,1-1 1 0 0,-1 0-1 0 0,1 1 0 0 0,-1-1 1 0 0,1 0-1 0 0,0 0 0 0 0,-1 0 1 0 0,1 0-1 0 0,0 0 0 0 0,-1 0 1 0 0,1 0-1 0 0,0 0 0 0 0,0-1 1 0 0,0 1-1 0 0,0 0 0 0 0,0-1 1 0 0,0 1-1 0 0,1-1 1 0 0,-1 1-1 0 0,0-1 0 0 0,1 1 1 0 0,-1-1-1 0 0,1 1 0 0 0,-1-1 1 0 0,1 0-1 0 0,0 0 46 0 0,-5-35-3981 0 0,5 25 148 0 0,0 0-3482 0 0,0 7-3827 0 0</inkml:trace>
  <inkml:trace contextRef="#ctx0" brushRef="#br0" timeOffset="2596.477">927 409 0 0 0,'0'0'217'0'0,"0"0"790"0"0,0 0 300 0 0,0 0 194 0 0,0 0 43 0 0,0 0-100 0 0,0 0-73 0 0,0 0-140 0 0,0 0-152 0 0,0 0-104 0 0,0 0-127 0 0,-5-5-121 0 0,-17-22 542 0 0,-25 26 1599 0 0,-24 49-1955 0 0,65-39-872 0 0,0 0 0 0 0,1 1 0 0 0,-1-1 0 0 0,2 1-1 0 0,0 1 1 0 0,0-1 0 0 0,0 0 0 0 0,2 1 0 0 0,-1 0-1 0 0,1 0 1 0 0,1 0 0 0 0,0-1 0 0 0,0 1 0 0 0,1 0 0 0 0,1 0-1 0 0,0 0 1 0 0,0 0 0 0 0,2 5-41 0 0,-3-11 66 0 0,1 0 0 0 0,-1 0 0 0 0,1 1 0 0 0,1-1 0 0 0,-1-1 0 0 0,1 1 0 0 0,-1 0 0 0 0,1 0 0 0 0,1 0 0 0 0,-1-1 0 0 0,1 1 0 0 0,0-1 0 0 0,0 0 0 0 0,0 0 0 0 0,0 0 0 0 0,1 0 0 0 0,-1-1 0 0 0,1 1 0 0 0,0-1 0 0 0,0 0 0 0 0,1 0 0 0 0,-1 0 0 0 0,1-1 0 0 0,-1 1 0 0 0,1-1 0 0 0,0 0 0 0 0,-1-1 0 0 0,1 1 0 0 0,0-1 0 0 0,0 0 0 0 0,5 1-66 0 0,0-5 138 0 0,-1 0 1 0 0,1 0-1 0 0,-1 0 1 0 0,0-1-1 0 0,0-1 1 0 0,0 1-1 0 0,-1-2 0 0 0,0 1 1 0 0,0-1-1 0 0,0 0 1 0 0,-1-1-1 0 0,1 1 1 0 0,-2-2-1 0 0,1 1 1 0 0,-1-1-1 0 0,0 0 1 0 0,3-5-139 0 0,4-3 96 0 0,7-9-47 0 0,-2 0 0 0 0,0-1 1 0 0,-2-1-1 0 0,0 0 0 0 0,-2-1 1 0 0,-2-1-1 0 0,0 0 0 0 0,-2-1 1 0 0,4-20-50 0 0,-8-85-188 0 0,-6 126 153 0 0,-1 0 1 0 0,-1 0-1 0 0,1 1 1 0 0,-1-1 0 0 0,-1 1-1 0 0,0-1 1 0 0,0 1-1 0 0,-1 0 1 0 0,1 0-1 0 0,-2 0 1 0 0,1 0-1 0 0,-1 1 1 0 0,-1 0 0 0 0,-1-2 34 0 0,5 6-24 0 0,0 0 0 0 0,-1 0 0 0 0,1 0 0 0 0,-1 1 0 0 0,0-1 0 0 0,0 1 1 0 0,0 0-1 0 0,0-1 0 0 0,-1 1 0 0 0,1 1 0 0 0,-1-1 0 0 0,1 0 0 0 0,-1 1 0 0 0,1 0 1 0 0,-1 0-1 0 0,0 0 0 0 0,0 0 0 0 0,1 0 0 0 0,-1 1 0 0 0,0 0 0 0 0,0 0 1 0 0,0 0-1 0 0,0 0 0 0 0,1 1 0 0 0,-1-1 0 0 0,0 1 0 0 0,0 0 0 0 0,1 0 1 0 0,-1 0-1 0 0,0 1 0 0 0,1-1 0 0 0,-1 1 0 0 0,-1 1 24 0 0,-5 6 19 0 0,1 1 0 0 0,0 0 0 0 0,0 1-1 0 0,1 0 1 0 0,1 0 0 0 0,0 1 0 0 0,0 0-1 0 0,1 0 1 0 0,1 0 0 0 0,0 1 0 0 0,1 0 0 0 0,0 0-1 0 0,1 0 1 0 0,0 0 0 0 0,1 1 0 0 0,0-1 0 0 0,2 1-1 0 0,-1-1 1 0 0,2 1 0 0 0,-1-1 0 0 0,2 1-1 0 0,0-1 1 0 0,1 2-19 0 0,0 0 38 0 0,1 1 1 0 0,1-1-1 0 0,0 0 0 0 0,1 0 0 0 0,0-1 0 0 0,1 0 0 0 0,1 0 0 0 0,0 0 1 0 0,1-1-1 0 0,0 0 0 0 0,1-1 0 0 0,1 0 0 0 0,0-1 0 0 0,1 0 0 0 0,7 6-38 0 0,44 35-1241 0 0,-57-44-1744 0 0,-5-6-1936 0 0,-1-1-4144 0 0,0 2 3755 0 0</inkml:trace>
  <inkml:trace contextRef="#ctx0" brushRef="#br0" timeOffset="8381.538">1256 358 4257 0 0,'0'0'1908'0'0,"0"0"-239"0"0,0 0-25 0 0,0 0 150 0 0,0 0 10 0 0,0 0-237 0 0,0 0-327 0 0,0 0-314 0 0,0 0-221 0 0,0 0-144 0 0,0 0-71 0 0,4 0 773 0 0,-6 38-564 0 0,-2 1 0 0 0,-1-1 0 0 0,-2 0 0 0 0,-2-1 0 0 0,-1 0 0 0 0,-2 1-699 0 0,-7 53 490 0 0,19-90-434 0 0,0-1 23 0 0,0 0 54 0 0,0 0 75 0 0,4-8 662 0 0,51-77 140 0 0,123-157-420 0 0,-179 242-590 0 0,1 1 1 0 0,0-1 0 0 0,0 0-1 0 0,0 1 1 0 0,0-1-1 0 0,0 1 1 0 0,0-1 0 0 0,0 0-1 0 0,0 1 1 0 0,0-1-1 0 0,0 1 1 0 0,0-1 0 0 0,0 1-1 0 0,0-1 1 0 0,0 0-1 0 0,1 1 1 0 0,-1-1-1 0 0,0 1 1 0 0,0-1 0 0 0,0 0-1 0 0,1 1 1 0 0,-1-1-1 0 0,0 0 1 0 0,0 1 0 0 0,1-1-1 0 0,-1 0 1 0 0,0 1-1 0 0,1-1 1 0 0,-1 0 0 0 0,0 0-1 0 0,1 1 1 0 0,-1-1-1 0 0,0 0 1 0 0,1 0-1 0 0,-1 0 1 0 0,0 1 0 0 0,1-1-1 0 0,-1 0 1 0 0,1 0-1 0 0,-1 0 1 0 0,1 0 0 0 0,-1 0-1 0 0,0 0 1 0 0,1 0-1 0 0,-1 0 1 0 0,1 0-1 0 0,-1 0 1 0 0,0 0 0 0 0,1 0-1 0 0,-1 0 1 0 0,1 0-1 0 0,-1-1 1 0 0,1 1 0 0 0,-1 0-1 0 0,0 4 11 0 0,-9 171 377 0 0,9-174-386 0 0,-1 0 0 0 0,1 0 0 0 0,0 0 0 0 0,0 1 1 0 0,0-1-1 0 0,0 0 0 0 0,0 0 0 0 0,0 0 0 0 0,0 0 1 0 0,0 0-1 0 0,1 0 0 0 0,-1 0 0 0 0,0 0 0 0 0,1 0 1 0 0,-1 0-1 0 0,1 0 0 0 0,-1 0 0 0 0,1 0 1 0 0,-1 0-1 0 0,1 0 0 0 0,0 0 0 0 0,-1-1 0 0 0,1 1 1 0 0,0 0-1 0 0,0 0 0 0 0,-1-1 0 0 0,1 1 0 0 0,0 0 1 0 0,0-1-1 0 0,0 1 0 0 0,0-1 0 0 0,0 1 0 0 0,0-1 1 0 0,0 0-1 0 0,0 1 0 0 0,0-1 0 0 0,0 0 0 0 0,0 0 1 0 0,0 1-1 0 0,0-1 0 0 0,0 0 0 0 0,1 0 0 0 0,-1 0 1 0 0,0 0-1 0 0,0-1 0 0 0,0 1 0 0 0,0 0 0 0 0,0 0 1 0 0,0-1-1 0 0,0 1 0 0 0,0 0 0 0 0,0-1 0 0 0,0 1 1 0 0,0-1-1 0 0,1 0-2 0 0,53-34 177 0 0,145-143-222 0 0,-161 151-63 0 0,-39 42-13 0 0,-27 256 223 0 0,27-270-141 0 0,0 1 1 0 0,0-1-1 0 0,0 0 0 0 0,1 0 0 0 0,-1 0 0 0 0,0 0 0 0 0,1 0 1 0 0,-1 1-1 0 0,1-1 0 0 0,-1 0 0 0 0,1 0 0 0 0,0 0 0 0 0,-1 0 0 0 0,1-1 1 0 0,0 1-1 0 0,0 0 0 0 0,0 0 0 0 0,0 0 0 0 0,0 0 0 0 0,0-1 1 0 0,0 1-1 0 0,0-1 0 0 0,0 1 0 0 0,0 0 0 0 0,0-1 0 0 0,0 0 0 0 0,0 1 1 0 0,0-1-1 0 0,0 0 0 0 0,0 1 0 0 0,1-1 0 0 0,-1 0 0 0 0,0 0 1 0 0,1 0 38 0 0,23-10-5406 0 0,-13-1-5221 0 0,-8 7-35 0 0</inkml:trace>
  <inkml:trace contextRef="#ctx0" brushRef="#br0" timeOffset="8730.529">542 936 11650 0 0,'0'0'1890'0'0,"0"0"-564"0"0,0 0-199 0 0,0 0 133 0 0,0 0 64 0 0,0 0-67 0 0,0 0-177 0 0,0 0-155 0 0,0 0-84 0 0,0 0-48 0 0,36 0-63 0 0,115 0-60 0 0,148-22 1804 0 0,-134 15-1655 0 0,153 14-819 0 0,-16-4-1798 0 0,-254-8 590 0 0,-11 0-3407 0 0,-14 4-6549 0 0,-20 1 1783 0 0</inkml:trace>
  <inkml:trace contextRef="#ctx0" brushRef="#br0" timeOffset="9678.596">917 1204 5345 0 0,'0'0'2002'0'0,"0"0"-258"0"0,0 0-79 0 0,0 0 11 0 0,0 0-104 0 0,0 0-210 0 0,0 0-219 0 0,0 0-175 0 0,0 0-97 0 0,0 0-56 0 0,0 0-51 0 0,0 0-40 0 0,0 0-48 0 0,3-7-25 0 0,9-25 12 0 0,-8 24-15 0 0,-4 8-31 0 0,0 0-56 0 0,0 0-65 0 0,0 0-59 0 0,0 0-39 0 0,0 0-50 0 0,-4 22 630 0 0,-68 154-296 0 0,13-47-539 0 0,47-107 44 0 0,16-30 451 0 0,129-190-306 0 0,3 44-186 0 0,-135 154-147 0 0,0 0 0 0 0,0 0 0 0 0,0 1 0 0 0,0-1 0 0 0,0 0 0 0 0,0 0 0 0 0,0 0 0 0 0,0 1 0 0 0,-1-1 0 0 0,1 1 0 0 0,0-1 0 0 0,0 1 0 0 0,0-1 0 0 0,-1 1 0 0 0,1-1 0 0 0,0 1 0 0 0,0 0 0 0 0,-1-1 0 0 0,1 1 0 0 0,-1 0 0 0 0,1-1 0 0 0,0 1 0 0 0,-1 0 0 0 0,1 0 0 0 0,-1 0 0 0 0,0 0 0 0 0,1-1 0 0 0,-1 1 0 0 0,0 0 0 0 0,0 0 0 0 0,1 0 0 0 0,-1 0 0 0 0,0 0 0 0 0,0 0 0 0 0,0 0 0 0 0,0 0 0 0 0,0 0 0 0 0,0 0 0 0 0,0 0 0 0 0,-1 0 0 0 0,1-1 0 0 0,0 2 1 0 0,2 142 152 0 0,-2-143-150 0 0,0 0-1 0 0,0-1 0 0 0,0 1 1 0 0,0 0-1 0 0,1 0 1 0 0,-1-1-1 0 0,0 1 0 0 0,0 0 1 0 0,1-1-1 0 0,-1 1 0 0 0,1 0 1 0 0,-1-1-1 0 0,0 1 0 0 0,1 0 1 0 0,-1-1-1 0 0,1 1 1 0 0,-1-1-1 0 0,1 1 0 0 0,0-1 1 0 0,-1 1-1 0 0,1-1 0 0 0,-1 1 1 0 0,1-1-1 0 0,0 0 1 0 0,-1 1-1 0 0,1-1 0 0 0,0 0 1 0 0,0 0-1 0 0,-1 0 0 0 0,1 1 1 0 0,0-1-1 0 0,0 0 1 0 0,-1 0-1 0 0,1 0 0 0 0,0 0 1 0 0,0 0-1 0 0,-1 0 0 0 0,1 0 1 0 0,0 0-1 0 0,0-1 1 0 0,-1 1-1 0 0,1 0 0 0 0,0 0 1 0 0,-1-1-1 0 0,1 1 0 0 0,0 0 1 0 0,-1-1-1 0 0,1 1 1 0 0,0-1-1 0 0,-1 1 0 0 0,1-1 1 0 0,-1 1-1 0 0,1-1 0 0 0,-1 1-1 0 0,41-27 85 0 0,1-16-71 0 0,2 2 0 0 0,2 2 1 0 0,27-18-15 0 0,-73 57-1 0 0,0-1 0 0 0,1 1 0 0 0,-1-1 0 0 0,0 1 0 0 0,1-1 1 0 0,-1 1-1 0 0,0-1 0 0 0,1 1 0 0 0,-1-1 0 0 0,1 1 0 0 0,-1-1 0 0 0,0 1 1 0 0,1-1-1 0 0,-1 1 0 0 0,1 0 0 0 0,-1-1 0 0 0,1 1 0 0 0,0 0 0 0 0,-1 0 1 0 0,1-1-1 0 0,-1 1 0 0 0,1 0 0 0 0,-1 0 0 0 0,1 0 0 0 0,0 0 0 0 0,-1-1 1 0 0,1 1-1 0 0,0 0 0 0 0,-1 0 0 0 0,1 0 0 0 0,-1 0 0 0 0,1 1 0 0 0,0-1 1 0 0,-1 0-1 0 0,1 0 0 0 0,-1 0 0 0 0,1 0 0 0 0,0 1 0 0 0,-1-1 1 0 0,1 0-1 0 0,-1 1 0 0 0,1-1 0 0 0,-1 0 0 0 0,1 1 0 0 0,-1-1 0 0 0,1 0 1 0 0,-1 1-1 0 0,1-1 0 0 0,-1 1 0 0 0,0-1 0 0 0,1 1 0 0 0,-1-1 0 0 0,0 1 1 0 0,1-1-1 0 0,-1 1 0 0 0,0 0 0 0 0,0-1 0 0 0,0 1 0 0 0,1-1 0 0 0,-1 1 1 0 0,0 0-1 0 0,0-1 0 0 0,0 1 0 0 0,0 0 1 0 0,14 241 221 0 0,-5-218 256 0 0,-1-5-3091 0 0,-6-7-8984 0 0,-2-12-484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6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264 420 0 0 0,'0'0'631'0'0,"0"0"646"0"0,0 0 362 0 0,0 0 230 0 0,0 0 219 0 0,0 0 19 0 0,0 0-117 0 0,0 0-180 0 0,0 0-286 0 0,0 0-236 0 0,0 0-209 0 0,0 0-164 0 0,0 0-92 0 0,-24 3-96 0 0,-74 9-47 0 0,43 14 522 0 0,47-17-1073 0 0,-1 0-1 0 0,2 0 1 0 0,-1 1 0 0 0,1 0 0 0 0,0 0 0 0 0,1 1 0 0 0,1 0 0 0 0,-1 0 0 0 0,2 0 0 0 0,-1 0 0 0 0,2 1 0 0 0,-1 0 0 0 0,2 0-1 0 0,0 0 1 0 0,0 0 0 0 0,1 0 0 0 0,0 0 0 0 0,1 1 0 0 0,1-1 0 0 0,0 0 0 0 0,0 1-129 0 0,1-5-11 0 0,0 0 1 0 0,0 0-1 0 0,1 0 1 0 0,0 0-1 0 0,0-1 1 0 0,1 0-1 0 0,0 1 1 0 0,0-1-1 0 0,0-1 1 0 0,1 1-1 0 0,0-1 1 0 0,1 1-1 0 0,-1-1 1 0 0,1-1-1 0 0,0 1 1 0 0,1-1-1 0 0,-1 0 1 0 0,1-1-1 0 0,0 1 1 0 0,0-2-1 0 0,1 1 1 0 0,-1-1-1 0 0,1 0 1 0 0,-1 0-1 0 0,6 1 11 0 0,-9-4-390 0 0,-1 0 1 0 0,0 0-1 0 0,1 0 0 0 0,-1 0 1 0 0,1 0-1 0 0,-1 0 0 0 0,0-1 1 0 0,1 0-1 0 0,-1 0 0 0 0,0 0 1 0 0,0 0-1 0 0,0 0 0 0 0,0-1 1 0 0,0 1-1 0 0,0-1 0 0 0,0 0 1 0 0,0 0-1 0 0,0 0 0 0 0,-1 0 0 0 0,1 0 1 0 0,1-3 389 0 0,30-34-13245 0 0,-33 39 12894 0 0,7-12-1963 0 0</inkml:trace>
  <inkml:trace contextRef="#ctx0" brushRef="#br0" timeOffset="301.848">507 424 6257 0 0,'0'0'2230'0'0,"0"0"-223"0"0,0 0-272 0 0,0 0-185 0 0,0 0-263 0 0,0 0-267 0 0,0 0-152 0 0,0 0-108 0 0,0 0-89 0 0,0 0-36 0 0,0 0-43 0 0,0 0-49 0 0,0 0-51 0 0,-15 24-41 0 0,-43 75-56 0 0,43-42 234 0 0,15-53-588 0 0,0 0 1 0 0,1 0-1 0 0,0 0 0 0 0,0 0 1 0 0,0 0-1 0 0,0 0 1 0 0,0 0-1 0 0,1-1 0 0 0,0 1 1 0 0,0 0-1 0 0,0-1 0 0 0,0 1 1 0 0,0-1-1 0 0,1 0 0 0 0,0 0 1 0 0,-1 0-1 0 0,1 0 1 0 0,0 0-1 0 0,0 0 0 0 0,1-1 1 0 0,-1 0-1 0 0,1 0 0 0 0,-1 1 1 0 0,1-2-1 0 0,-1 1 0 0 0,1 0 1 0 0,0-1-1 0 0,0 0-41 0 0,116 19 1053 0 0,-111-20-997 0 0,-1-1 0 0 0,0 0 0 0 0,1-1 1 0 0,-1 0-1 0 0,0 0 0 0 0,0-1 0 0 0,0 1 0 0 0,0-2 0 0 0,-1 1 0 0 0,1-1 0 0 0,-1 0 0 0 0,0-1 0 0 0,0 0 0 0 0,-1 0 0 0 0,1-1 1 0 0,-1 1-1 0 0,0-1 0 0 0,-1 0 0 0 0,1-1 0 0 0,-1 0 0 0 0,0 0 0 0 0,-1 0 0 0 0,0 0 0 0 0,0 0 0 0 0,0-1 0 0 0,-1 0 0 0 0,0 0 1 0 0,-1 0-1 0 0,0 0 0 0 0,0 0 0 0 0,-1 0 0 0 0,1-1 0 0 0,-2 1 0 0 0,1-1 0 0 0,-2 1 0 0 0,1 0 0 0 0,-1-6-56 0 0,-4 4-41 0 0,0 1-1 0 0,0 0 0 0 0,-1 1 0 0 0,0-1 1 0 0,-1 1-1 0 0,1 0 0 0 0,-2 1 1 0 0,1-1-1 0 0,-1 1 0 0 0,0 1 0 0 0,0 0 1 0 0,-1 0-1 0 0,0 0 0 0 0,0 1 1 0 0,0 1-1 0 0,-1-1 0 0 0,1 2 0 0 0,-4-2 42 0 0,7 3-136 0 0,-1 0 0 0 0,0 0 0 0 0,1 0-1 0 0,-1 1 1 0 0,0 0 0 0 0,0 0-1 0 0,0 1 1 0 0,0 0 0 0 0,0 0 0 0 0,0 1-1 0 0,0 0 1 0 0,0 0 0 0 0,0 0-1 0 0,0 1 1 0 0,0 0 0 0 0,1 0 0 0 0,-1 1-1 0 0,1 0 1 0 0,0 0 0 0 0,0 0-1 0 0,-6 5 137 0 0,-28 27-4849 0 0,8 9-5334 0 0,24-32 2420 0 0</inkml:trace>
  <inkml:trace contextRef="#ctx0" brushRef="#br0" timeOffset="698.848">1190 332 10482 0 0,'0'0'2366'0'0,"0"0"-389"0"0,0 0-353 0 0,0 0-245 0 0,0 0-264 0 0,0 0-218 0 0,0 0-131 0 0,0 0-98 0 0,0 0-109 0 0,0 0-113 0 0,-31 9-92 0 0,-99 30-107 0 0,71-7 46 0 0,54-24-265 0 0,3-6-30 0 0,0 1 0 0 0,1-1 0 0 0,0 0-1 0 0,-1 1 1 0 0,1-1 0 0 0,0 1 0 0 0,0-1 0 0 0,0 1 0 0 0,0-1 0 0 0,1 1 0 0 0,-1 0-1 0 0,1 0 1 0 0,0-1 0 0 0,0 1 0 0 0,0 0 0 0 0,0-1 0 0 0,0 1 0 0 0,0 0 0 0 0,1 0-1 0 0,-1-1 1 0 0,1 1 0 0 0,0 0 0 0 0,0-1 0 0 0,0 1 0 0 0,0-1 0 0 0,0 1 0 0 0,0-1-1 0 0,1 0 1 0 0,0 1 0 0 0,-1-1 0 0 0,1 0 0 0 0,0 0 0 0 0,2 2 2 0 0,79 58-119 0 0,-62-48 109 0 0,-18-13 47 0 0,0 1 1 0 0,0 0-1 0 0,0-1 0 0 0,0 1 0 0 0,0 1 0 0 0,0-1 1 0 0,-1 0-1 0 0,1 1 0 0 0,-1-1 0 0 0,1 1 0 0 0,-1 0 1 0 0,0 0-1 0 0,0 0 0 0 0,0 0 0 0 0,-1 0 0 0 0,1 0 1 0 0,-1 0-1 0 0,1 1 0 0 0,-1-1 0 0 0,0 1 0 0 0,-1-1 1 0 0,1 1-1 0 0,0-1 0 0 0,-1 1 0 0 0,0-1 0 0 0,0 1 1 0 0,0-1-1 0 0,0 1 0 0 0,-1-1 0 0 0,1 1 0 0 0,-1-1 1 0 0,0 1-1 0 0,0-1 0 0 0,0 1 0 0 0,0-1 0 0 0,-1 0 1 0 0,0 0-1 0 0,1 0 0 0 0,-1 1 0 0 0,0-2 0 0 0,0 1 0 0 0,-1 0 1 0 0,1 0-1 0 0,-1-1 0 0 0,1 1 0 0 0,-2 0-37 0 0,-10 7 67 0 0,-1 0 0 0 0,0-1 0 0 0,-1 0 0 0 0,0-1 0 0 0,0-1 0 0 0,-1-1 0 0 0,1 0 0 0 0,-11 1-67 0 0,-28-1-767 0 0,35-10-3452 0 0,18 2-1232 0 0,2-2 612 0 0,-1 2-5134 0 0</inkml:trace>
  <inkml:trace contextRef="#ctx0" brushRef="#br0" timeOffset="1230.893">1730 346 6425 0 0,'0'0'2233'0'0,"0"0"-118"0"0,0 0-125 0 0,0 0-139 0 0,0 0-288 0 0,0 0-332 0 0,0 0-275 0 0,0 0-224 0 0,0 0-129 0 0,0 0-60 0 0,0 0-26 0 0,0 0-33 0 0,0 0-46 0 0,-24 16-38 0 0,-75 49-59 0 0,92-61-292 0 0,0 1 0 0 0,1-1 0 0 0,0 1 0 0 0,0 1 0 0 0,0-1 0 0 0,1 1 0 0 0,-1 0 0 0 0,1 0 0 0 0,1 1 0 0 0,-1-1 0 0 0,1 1 0 0 0,0 0-1 0 0,1 0 1 0 0,-2 5-49 0 0,-3 5 43 0 0,1-2-13 0 0,1 0 0 0 0,0 1-1 0 0,1 0 1 0 0,1 0 0 0 0,0 0-1 0 0,1 0 1 0 0,1 0 0 0 0,0 1-1 0 0,1-1 1 0 0,1 1 0 0 0,1-1-1 0 0,1 10-29 0 0,0-20 27 0 0,-1-1 0 0 0,0 1 0 0 0,1-1 0 0 0,0 0 0 0 0,0 1 0 0 0,1-1 0 0 0,-1 0-1 0 0,1 0 1 0 0,0-1 0 0 0,1 1 0 0 0,-1-1 0 0 0,1 1 0 0 0,0-1 0 0 0,0 0 0 0 0,0-1-1 0 0,0 1 1 0 0,1-1 0 0 0,-1 1 0 0 0,1-1 0 0 0,0-1 0 0 0,0 1 0 0 0,0-1 0 0 0,0 1-1 0 0,1-2 1 0 0,-1 1 0 0 0,1-1 0 0 0,-1 1 0 0 0,1-1 0 0 0,1-1-27 0 0,6 2 135 0 0,0 0 0 0 0,0-1 1 0 0,0-1-1 0 0,0-1 0 0 0,0 1 1 0 0,0-2-1 0 0,0 0 0 0 0,0-1 1 0 0,0 0-1 0 0,0 0 0 0 0,-1-2 1 0 0,3 0-136 0 0,0-2 80 0 0,-1 0 0 0 0,1-1 0 0 0,-1-1 0 0 0,0 0 0 0 0,-1-1 0 0 0,0 0 0 0 0,-1-1 0 0 0,0-1 1 0 0,-1 0-1 0 0,0 0 0 0 0,-1-1 0 0 0,0 0 0 0 0,-1-1 0 0 0,-1 0 0 0 0,0 0 0 0 0,-1-1 1 0 0,0 0-1 0 0,-1-1 0 0 0,-1 1 0 0 0,0-1 0 0 0,-2 0 0 0 0,1 0 0 0 0,-2 0 0 0 0,0-1 0 0 0,-1 1 1 0 0,-1-1-1 0 0,-1-8-80 0 0,0 18-123 0 0,-1 0 1 0 0,-1 0 0 0 0,1 1 0 0 0,-1-1 0 0 0,0 0 0 0 0,0 1 0 0 0,-1 0-1 0 0,0 0 1 0 0,0 0 0 0 0,0 0 0 0 0,-1 0 0 0 0,0 1 0 0 0,0 0-1 0 0,0 0 1 0 0,-1 1 0 0 0,0-1 0 0 0,0 1 0 0 0,0 0 0 0 0,0 1-1 0 0,-1-1 1 0 0,1 1 0 0 0,-1 1 0 0 0,0-1 0 0 0,1 1 0 0 0,-7-1 122 0 0,4 1-542 0 0,1 0 0 0 0,-1 1 1 0 0,0 0-1 0 0,0 1 0 0 0,0 0 1 0 0,0 0-1 0 0,0 1 0 0 0,0 0 1 0 0,0 1-1 0 0,0-1 0 0 0,0 2 1 0 0,1-1-1 0 0,-3 2 542 0 0,-58 31-11538 0 0,43-24 5099 0 0</inkml:trace>
  <inkml:trace contextRef="#ctx0" brushRef="#br0" timeOffset="1529.583">1337 696 6689 0 0,'0'0'3269'0'0,"0"0"-366"0"0,0 0-389 0 0,0 0-399 0 0,0 0-381 0 0,0 0-315 0 0,34-9-249 0 0,105-30-190 0 0,84-26 3477 0 0,-223 65-4446 0 0,2-1 7 0 0,0 0 0 0 0,0 1 0 0 0,0-1-1 0 0,0 1 1 0 0,0-1 0 0 0,0 1 0 0 0,0 0 0 0 0,0 0 0 0 0,0 0-1 0 0,0 0 1 0 0,0 0 0 0 0,0 0 0 0 0,0 0 0 0 0,0 1 0 0 0,0-1-1 0 0,0 1 1 0 0,0 0 0 0 0,0 0 0 0 0,0-1 0 0 0,0 1 0 0 0,0 0-1 0 0,-1 0 1 0 0,1 1 0 0 0,0-1 0 0 0,-1 0 0 0 0,1 1 0 0 0,-1-1-1 0 0,1 1 1 0 0,-1-1 0 0 0,0 1 0 0 0,1 1-18 0 0,-1 1 11 0 0,-1 0-1 0 0,1 1 1 0 0,1-1-1 0 0,-1 0 1 0 0,0 1-1 0 0,1-1 1 0 0,0 0 0 0 0,0 0-1 0 0,0 0 1 0 0,1 0-1 0 0,-1-1 1 0 0,1 1-1 0 0,0-1 1 0 0,0 1 0 0 0,0-1-1 0 0,0 0 1 0 0,1 0-1 0 0,-1 0 1 0 0,1-1 0 0 0,0 1-1 0 0,0-1 1 0 0,0 0-1 0 0,0 0 1 0 0,0 0-1 0 0,0-1 1 0 0,1 1 0 0 0,-1-1-1 0 0,0 0 1 0 0,1 0-1 0 0,2 0-10 0 0,1-2-22 0 0,0 1-1 0 0,0-2 0 0 0,0 1 0 0 0,-1-1 0 0 0,1 0 1 0 0,0 0-1 0 0,-1-1 0 0 0,1 0 0 0 0,-1 0 1 0 0,0-1-1 0 0,0 0 0 0 0,0 0 0 0 0,5-5 23 0 0,19-10-2579 0 0,-21 15-7352 0 0,-10 4 3633 0 0,0 0-2729 0 0</inkml:trace>
  <inkml:trace contextRef="#ctx0" brushRef="#br0" timeOffset="2311.709">1888 19 1360 0 0,'0'0'2365'0'0,"0"0"-279"0"0,0 0-98 0 0,0 0-45 0 0,0 0-149 0 0,0 0-213 0 0,0 0-279 0 0,0 0-356 0 0,0 0-318 0 0,0 0-204 0 0,0 0-71 0 0,0 0 35 0 0,0 0 98 0 0,17-8 1354 0 0,229 2 3311 0 0,-167 1-4207 0 0,-70 39-333 0 0,-7 102 49 0 0,-18 114-442 0 0,16-240-206 0 0,0 122 48 0 0,5 0-1 0 0,8 17-59 0 0,4-1 227 0 0,-26-170 1090 0 0,-16 11-1246 0 0,-12 11-105 0 0,-1 3 0 0 0,1 1 0 0 0,0 2 0 0 0,0 1-1 0 0,-11 5 35 0 0,12-5-279 0 0,7-1-3199 0 0,11 0-7510 0 0,15-6-1430 0 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0:41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0 243 6273 0 0,'0'0'2872'0'0,"0"0"-1205"0"0,0 0-596 0 0,0 0-49 0 0,0 0 136 0 0,0 0 66 0 0,0 0-63 0 0,0 0-160 0 0,0 0-189 0 0,0 0-132 0 0,0 0-55 0 0,3 2-37 0 0,44 11 2168 0 0,157-17 789 0 0,-49-14-2954 0 0,-73 11-330 0 0,-50 6-4672 0 0,-46 8-1276 0 0,8-3-976 0 0,2-4-2835 0 0</inkml:trace>
  <inkml:trace contextRef="#ctx0" brushRef="#br0" timeOffset="266.004">64 379 10386 0 0,'0'0'3148'0'0,"0"0"-1061"0"0,0 0-688 0 0,0 0-155 0 0,0 0-83 0 0,0 0-135 0 0,0 0-115 0 0,0 0-103 0 0,0 0-66 0 0,0 0-40 0 0,0 0-55 0 0,0 0-112 0 0,0 0-78 0 0,24 3-87 0 0,74 10-74 0 0,78-10 565 0 0,1-15-1965 0 0,-139 5-1710 0 0,-27 2-851 0 0,-3-1-3752 0 0,-6 3-274 0 0</inkml:trace>
  <inkml:trace contextRef="#ctx0" brushRef="#br0" timeOffset="1055.025">204 0 0 0 0,'0'0'351'0'0,"0"0"1126"0"0,0 0 328 0 0,0 0 2 0 0,0 0-60 0 0,0 0-121 0 0,0 0-133 0 0,0 0-143 0 0,0 0-142 0 0,0 23 6916 0 0,3-15-7897 0 0,-1-1-1 0 0,1 0 1 0 0,0 0-1 0 0,1-1 1 0 0,0 1-1 0 0,0-1 0 0 0,0 0 1 0 0,0 0-1 0 0,1 0 1 0 0,0 0-1 0 0,1-1 0 0 0,-1 0 1 0 0,1 0-1 0 0,0 0 1 0 0,0-1-1 0 0,1 0 1 0 0,3 2-227 0 0,3 4 197 0 0,21 14-41 0 0,1-2 1 0 0,1-1 0 0 0,1-2 0 0 0,1-1 0 0 0,1-2-1 0 0,0-2 1 0 0,3 0-157 0 0,18 11 116 0 0,-91 9 754 0 0,-147 94-218 0 0,53-7-429 0 0,40-35-123 0 0,71-71-124 0 0,12-12-5457 0 0,1-2-5793 0 0,1-1-40 0 0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1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943 529 288 0 0,'0'0'2279'0'0,"0"0"-465"0"0,0 0-142 0 0,0 0 109 0 0,0 0 176 0 0,0 0-7 0 0,0 0-204 0 0,0 0-294 0 0,0 0-282 0 0,0 0-226 0 0,0 0-152 0 0,-24-2-137 0 0,-73-1-131 0 0,94 2-479 0 0,1 1 0 0 0,-1 0-1 0 0,0-1 1 0 0,1 1 0 0 0,-1 0 0 0 0,0 1-1 0 0,1-1 1 0 0,-1 0 0 0 0,0 1 0 0 0,1 0-1 0 0,-1-1 1 0 0,1 1 0 0 0,-1 0 0 0 0,1 0-1 0 0,-1 1 1 0 0,1-1 0 0 0,0 0 0 0 0,0 1-1 0 0,-1-1 1 0 0,1 1 0 0 0,0 0 0 0 0,-1 2-45 0 0,-6 4 247 0 0,-4 6-131 0 0,0 0 0 0 0,1 0 0 0 0,1 1 0 0 0,1 1 0 0 0,0 0 0 0 0,0 0 0 0 0,2 1 1 0 0,0 0-1 0 0,1 1 0 0 0,1 0 0 0 0,1 0 0 0 0,0 0 0 0 0,1 0 0 0 0,1 1 0 0 0,0 12-116 0 0,2-28 34 0 0,0 0 0 0 0,0-1 0 0 0,1 1 1 0 0,-1 0-1 0 0,1 0 0 0 0,-1 0 0 0 0,1 0 1 0 0,0 0-1 0 0,0 0 0 0 0,1 0 0 0 0,-1 0 1 0 0,1 0-1 0 0,-1 0 0 0 0,1 0 0 0 0,0 0 1 0 0,0-1-1 0 0,0 1 0 0 0,0 0 0 0 0,1 0 1 0 0,-1-1-1 0 0,1 1 0 0 0,-1-1 0 0 0,1 1 0 0 0,0-1 1 0 0,0 0-1 0 0,0 0 0 0 0,0 0 0 0 0,1 0 1 0 0,-1 0-1 0 0,1 0 0 0 0,-1-1 0 0 0,1 1 1 0 0,-1-1-1 0 0,1 0 0 0 0,0 1 0 0 0,0-1 1 0 0,-1 0-1 0 0,1-1 0 0 0,0 1 0 0 0,0 0-34 0 0,6-2 159 0 0,0 0-1 0 0,0 0 0 0 0,-1-1 1 0 0,1 0-1 0 0,0 0 0 0 0,-1-1 1 0 0,0 0-1 0 0,0 0 0 0 0,0-1 1 0 0,0 0-1 0 0,0-1 0 0 0,-1 0 1 0 0,0 0-1 0 0,0 0 1 0 0,5-5-159 0 0,9-10 118 0 0,-1 0 1 0 0,0-2 0 0 0,-2 0-1 0 0,0-1 1 0 0,-2-1 0 0 0,0 0-1 0 0,-2-1 1 0 0,-1-1 0 0 0,-1 0-1 0 0,-1-1 1 0 0,-1 0 0 0 0,-1-3-119 0 0,-3 16-40 0 0,-1 0 0 0 0,0-1 0 0 0,-1 1 1 0 0,-1-1-1 0 0,-1 0 0 0 0,0 0 0 0 0,0 0 0 0 0,-2 0 1 0 0,0 0-1 0 0,-1 0 0 0 0,0 0 0 0 0,-1 0 0 0 0,-1 0 0 0 0,0 1 1 0 0,-1-1-1 0 0,0 1 0 0 0,-2 0 0 0 0,1 0 0 0 0,-2 0 1 0 0,-2-4 39 0 0,6 15-28 0 0,0 0 0 0 0,-1 0 0 0 0,1 0 0 0 0,-1 0 1 0 0,0 0-1 0 0,1 1 0 0 0,-1-1 0 0 0,0 1 0 0 0,-1 0 1 0 0,1 0-1 0 0,0 1 0 0 0,0-1 0 0 0,-1 1 0 0 0,1 0 1 0 0,-1 0-1 0 0,1 0 0 0 0,-1 1 0 0 0,0 0 0 0 0,1 0 1 0 0,-1 0-1 0 0,1 0 0 0 0,-1 1 0 0 0,1-1 0 0 0,-1 1 1 0 0,1 1-1 0 0,-1-1 0 0 0,1 0 0 0 0,0 1 0 0 0,-1 0 1 0 0,1 0-1 0 0,0 0 0 0 0,1 1 0 0 0,-1-1 0 0 0,0 1 1 0 0,0 0-1 0 0,1 0 0 0 0,0 0 0 0 0,0 1 0 0 0,-2 2 28 0 0,-3 3 26 0 0,2 0 0 0 0,-1 1 0 0 0,1 0 0 0 0,1 0 0 0 0,0 0-1 0 0,0 1 1 0 0,1 0 0 0 0,1 0 0 0 0,-1 0 0 0 0,2 0-1 0 0,0 1 1 0 0,0-1 0 0 0,1 0 0 0 0,0 1 0 0 0,1 0 0 0 0,0-1-1 0 0,1 1 1 0 0,0-1 0 0 0,1 1 0 0 0,1-1 0 0 0,-1 0-1 0 0,2 0 1 0 0,0 0 0 0 0,0 0 0 0 0,4 6-26 0 0,12 20 161 0 0,1-1 0 0 0,2-2 0 0 0,1 0 0 0 0,2-1 1 0 0,1-2-1 0 0,9 7-161 0 0,63 43-116 0 0,-98-81-147 0 0,-1 0 0 0 0,1 0 0 0 0,0 0-1 0 0,0 0 1 0 0,-1 0 0 0 0,1 0 0 0 0,0 0 0 0 0,0 0 0 0 0,-1 0 0 0 0,1-1 0 0 0,0 1 0 0 0,0 0 0 0 0,-1 0 0 0 0,1-1 0 0 0,0 1 0 0 0,-1-1 0 0 0,1 1 0 0 0,-1-1 0 0 0,1 1 0 0 0,-1-1 0 0 0,1 1-1 0 0,0-1 1 0 0,-1 1 0 0 0,0-1 0 0 0,1 0 0 0 0,-1 1 0 0 0,1-1 0 0 0,-1 0 0 0 0,0 1 0 0 0,1-1 0 0 0,-1 0 0 0 0,0 0 0 0 0,0 1 0 0 0,0-1 0 0 0,0 0 0 0 0,1 0 0 0 0,-1 1 0 0 0,0-1 0 0 0,0 0-1 0 0,0 0 1 0 0,0 1 0 0 0,-1-1 0 0 0,1 0 0 0 0,0 0 0 0 0,0 1 0 0 0,0-1 0 0 0,-1 0 0 0 0,1 1 263 0 0,1-8-4405 0 0,1 0-4129 0 0</inkml:trace>
  <inkml:trace contextRef="#ctx0" brushRef="#br0" timeOffset="398.801">1319 367 11907 0 0,'0'0'2444'0'0,"0"0"-449"0"0,0 0-453 0 0,0 0-261 0 0,0 0-224 0 0,0 0-263 0 0,0 0-167 0 0,0 0-119 0 0,0 0-62 0 0,0 0-23 0 0,0 0-3 0 0,0 0-42 0 0,0 0-35 0 0,-1 18-16 0 0,4 118 437 0 0,49 89-245 0 0,-31-164-475 0 0,-20-61-9 0 0,0 0 1 0 0,1 0-1 0 0,-1 0 1 0 0,0 0-1 0 0,0 0 1 0 0,1 0-1 0 0,-1-1 0 0 0,0 1 1 0 0,0 0-1 0 0,0-1 1 0 0,0 1-1 0 0,1-1 1 0 0,-1 0-1 0 0,0 1 1 0 0,0-1-1 0 0,0 0 1 0 0,0 0-1 0 0,0 1 1 0 0,0-1-1 0 0,0 0 0 0 0,-1 0 1 0 0,1 0-1 0 0,0 0 1 0 0,0 0-1 0 0,-1 0 1 0 0,1 0-1 0 0,-1 0 1 0 0,1-1-1 0 0,-1 1 1 0 0,1 0-1 0 0,-1 0 0 0 0,0 0 1 0 0,1-1-1 0 0,-1 1 1 0 0,0 0-1 0 0,0 0 1 0 0,0-1-36 0 0,2-1 48 0 0,178-420 671 0 0,-161 390-1320 0 0,-5 8-3618 0 0,-13 24 833 0 0,0 1 1509 0 0,-1 0-2631 0 0,1 0 1072 0 0,-1 0-6435 0 0</inkml:trace>
  <inkml:trace contextRef="#ctx0" brushRef="#br0" timeOffset="985.993">313 1213 2312 0 0,'0'0'3097'0'0,"0"0"-934"0"0,0 0-373 0 0,0 0-31 0 0,0 0 24 0 0,0 0-27 0 0,0 0-137 0 0,0 0-226 0 0,0 0-177 0 0,0 0-132 0 0,0 0-134 0 0,33-6-114 0 0,103-20-97 0 0,39-3 2559 0 0,171-5-3298 0 0,-146 27-251 0 0,-114 6-4533 0 0,-83 3 2175 0 0,-3 4-8934 0 0,-3-3 4935 0 0</inkml:trace>
  <inkml:trace contextRef="#ctx0" brushRef="#br0" timeOffset="1536.61">868 1353 6113 0 0,'0'0'2191'0'0,"0"0"-278"0"0,0 0-129 0 0,0 0-7 0 0,0 0-98 0 0,0 0-202 0 0,0 0-262 0 0,0 0-261 0 0,0 0-198 0 0,0 0-184 0 0,0 0-128 0 0,0 0-72 0 0,0 0-65 0 0,-26 29-27 0 0,-77 89-12 0 0,64-62 264 0 0,35-42-309 0 0,1-6-79 0 0,0 0 1 0 0,1 0 0 0 0,-1 0-1 0 0,1 1 1 0 0,1-1-1 0 0,0 1 1 0 0,0-1 0 0 0,1 1-1 0 0,0 0 1 0 0,0-1-1 0 0,1 1 1 0 0,0 1-145 0 0,2-7 66 0 0,-1 0 0 0 0,1-1 0 0 0,0 1 0 0 0,0-1-1 0 0,0 1 1 0 0,0-1 0 0 0,0 0 0 0 0,0 0 0 0 0,1-1 0 0 0,-1 1 0 0 0,1 0 0 0 0,-1-1 0 0 0,1 0 0 0 0,-1 0 0 0 0,1 0-1 0 0,0-1 1 0 0,0 1 0 0 0,-1-1 0 0 0,1 0 0 0 0,0 0 0 0 0,0 0 0 0 0,0 0 0 0 0,-1-1 0 0 0,1 1 0 0 0,0-1-1 0 0,0 0 1 0 0,-1 0 0 0 0,1-1 0 0 0,-1 1 0 0 0,1-1 0 0 0,-1 0-66 0 0,23-12 79 0 0,-1-2 1 0 0,-1-1-1 0 0,0-1 0 0 0,-2-1 1 0 0,0-1-1 0 0,-1-1 0 0 0,0-1 0 0 0,-2 0 1 0 0,-1-2-1 0 0,-1 0 0 0 0,-1-1 1 0 0,-1-1-1 0 0,0-3-79 0 0,-7 17-19 0 0,0-1 0 0 0,-1 0 0 0 0,0 0-1 0 0,-1 0 1 0 0,0-1 0 0 0,-1 1 0 0 0,-1-1 0 0 0,0-1 0 0 0,-1 1 0 0 0,-1-1 0 0 0,0 1 0 0 0,-1-1-1 0 0,-1 1 1 0 0,0-1 0 0 0,-2-14 19 0 0,1 25-24 0 0,0 1-1 0 0,0-1 0 0 0,-1 0 1 0 0,1 0-1 0 0,-1 1 0 0 0,0-1 1 0 0,0 1-1 0 0,0 0 1 0 0,-1 0-1 0 0,1 0 0 0 0,-1 0 1 0 0,0 0-1 0 0,0 0 0 0 0,0 0 1 0 0,0 1-1 0 0,0 0 1 0 0,0-1-1 0 0,-1 1 0 0 0,1 1 1 0 0,-1-1-1 0 0,1 0 0 0 0,-1 1 1 0 0,0 0-1 0 0,0 0 1 0 0,0 0-1 0 0,1 0 0 0 0,-1 0 1 0 0,0 1-1 0 0,0 0 0 0 0,0 0 1 0 0,0 0-1 0 0,0 0 1 0 0,0 1-1 0 0,0-1 0 0 0,0 1 1 0 0,0 0-1 0 0,0 0 0 0 0,1 0 1 0 0,-1 1-1 0 0,0-1 1 0 0,1 1-1 0 0,-1 0 0 0 0,0 1 25 0 0,-8 7 6 0 0,0 1-1 0 0,1 0 1 0 0,1 1-1 0 0,0 0 1 0 0,0 0-1 0 0,1 1 1 0 0,1 0-1 0 0,0 1 0 0 0,1 0 1 0 0,0 0-1 0 0,1 1 1 0 0,1 0-1 0 0,0 0 1 0 0,1 0-1 0 0,1 0 1 0 0,0 1-1 0 0,1-1 1 0 0,1 1-1 0 0,0 0 1 0 0,1-1-1 0 0,2 12-5 0 0,1-16 24 0 0,0 0 0 0 0,1 0 0 0 0,0 0 0 0 0,1-1 0 0 0,1 0 0 0 0,-1 1 0 0 0,2-2 0 0 0,-1 1 0 0 0,1-1 0 0 0,1 0 0 0 0,-1-1 0 0 0,2 0 0 0 0,-1 0 0 0 0,1 0 0 0 0,0-1 0 0 0,0-1 0 0 0,1 1 0 0 0,0-2 0 0 0,0 1 0 0 0,1-1 0 0 0,0-1 0 0 0,-1 0 0 0 0,1 0 0 0 0,3-1-24 0 0,102 5-2307 0 0,-113-9 1834 0 0,0 0 0 0 0,-1 0 0 0 0,1 0-1 0 0,-1 0 1 0 0,1-1 0 0 0,-1 1 0 0 0,0-1 0 0 0,1 1 0 0 0,-1-1 0 0 0,0 0 0 0 0,0 0 0 0 0,0 0-1 0 0,0 0 1 0 0,-1-1 0 0 0,1 1 0 0 0,0 0 0 0 0,-1-1 0 0 0,0 1 0 0 0,1-1 0 0 0,-1 1 0 0 0,0-1-1 0 0,-1 0 1 0 0,1 0 473 0 0,7-11-6384 0 0,-2 5-1054 0 0</inkml:trace>
  <inkml:trace contextRef="#ctx0" brushRef="#br0" timeOffset="1857.95">1403 1147 8178 0 0,'0'0'2992'0'0,"0"0"-596"0"0,0 0-511 0 0,0 0-272 0 0,0 0-178 0 0,0 0-156 0 0,0 0-157 0 0,0 0-144 0 0,0 0-139 0 0,0 0-135 0 0,0 0-99 0 0,0 0-76 0 0,-11 35-112 0 0,-36 111-118 0 0,-4-28 236 0 0,46-108-516 0 0,-1 1 0 0 0,1-1-1 0 0,1 1 1 0 0,0-1 0 0 0,1 2 0 0 0,0-1-1 0 0,0 0 1 0 0,1 0 0 0 0,1 1 0 0 0,0-1-1 0 0,0 4-18 0 0,1-13 3 0 0,-1 2 1 0 0,0 0 0 0 0,1 0 0 0 0,-1 0-1 0 0,1 0 1 0 0,0 0 0 0 0,0 0 0 0 0,0 0 0 0 0,0 0-1 0 0,1 0 1 0 0,0 0 0 0 0,0 0 0 0 0,0 0-1 0 0,0 0 1 0 0,0-1 0 0 0,1 1 0 0 0,0 0-1 0 0,0-1 1 0 0,0 1 0 0 0,0-1 0 0 0,0 0 0 0 0,1 0-1 0 0,-1 0 1 0 0,1 0 0 0 0,0 0 0 0 0,0 0-1 0 0,0-1 1 0 0,0 1 0 0 0,1-1 0 0 0,-1 0-1 0 0,1 0 1 0 0,2 1-4 0 0,93 7 532 0 0,-88-11-519 0 0,-1-1 0 0 0,1 0-1 0 0,-1-1 1 0 0,1 0 0 0 0,-1-1 0 0 0,0 0-1 0 0,-1-1 1 0 0,1 0 0 0 0,-1 0-1 0 0,0-1 1 0 0,3-2-13 0 0,-9 6-230 0 0,0-1 1 0 0,0 0-1 0 0,0 0 0 0 0,0 0 0 0 0,-1 0 0 0 0,1 0 1 0 0,-1 0-1 0 0,0-1 0 0 0,0 1 0 0 0,0-1 0 0 0,0 0 1 0 0,0 1-1 0 0,-1-1 0 0 0,0 0 0 0 0,0 0 0 0 0,0 0 1 0 0,0 0-1 0 0,0 0 0 0 0,-1-3 230 0 0,0-1-1408 0 0,-2-17-3001 0 0,-5 10-4197 0 0,0 7 591 0 0</inkml:trace>
  <inkml:trace contextRef="#ctx0" brushRef="#br0" timeOffset="2102.681">1129 1423 10050 0 0,'0'0'2501'0'0,"0"0"-576"0"0,0 0-310 0 0,0 0-26 0 0,0 0-85 0 0,0 0-241 0 0,0 0-300 0 0,0 0-262 0 0,0 0-200 0 0,0 0-89 0 0,32-2-78 0 0,101-9-80 0 0,116-31-1600 0 0,-192 30-1870 0 0,-21 4-2906 0 0,-31 7 4807 0 0,15-4-9834 0 0</inkml:trace>
  <inkml:trace contextRef="#ctx0" brushRef="#br0" timeOffset="2553.067">2182 871 7298 0 0,'0'0'4091'0'0,"0"0"-1672"0"0,0 0-628 0 0,0 0-173 0 0,0 0-248 0 0,0 0-313 0 0,0 0-254 0 0,0 0-211 0 0,0 0-137 0 0,0 0-96 0 0,0 0-89 0 0,0 0-58 0 0,-35 6-33 0 0,-107 22-23 0 0,138-28-144 0 0,-1 0 0 0 0,1 1 0 0 0,0 0 0 0 0,0 0 1 0 0,0 0-1 0 0,0 1 0 0 0,0-1 0 0 0,0 1 0 0 0,0 0 0 0 0,1 0 0 0 0,-1 0 0 0 0,0 0 0 0 0,1 1 0 0 0,0-1 0 0 0,0 1 0 0 0,0 0 0 0 0,-3 3-12 0 0,-2 3 45 0 0,2-2-40 0 0,-1 0 0 0 0,1 0 1 0 0,0 0-1 0 0,1 0 1 0 0,-1 1-1 0 0,1 0 0 0 0,1 0 1 0 0,0 1-1 0 0,0-1 1 0 0,1 1-1 0 0,0 0 1 0 0,0 0-1 0 0,1 0 0 0 0,0 0 1 0 0,1 0-1 0 0,0 1 1 0 0,0 2-6 0 0,1-9 1 0 0,1-1 0 0 0,-1 1 1 0 0,1 0-1 0 0,0-1 1 0 0,0 1-1 0 0,0-1 0 0 0,0 1 1 0 0,0-1-1 0 0,1 1 1 0 0,-1-1-1 0 0,1 0 0 0 0,0 0 1 0 0,-1 0-1 0 0,1 0 1 0 0,0 0-1 0 0,0 0 0 0 0,0 0 1 0 0,1-1-1 0 0,-1 1 1 0 0,0-1-1 0 0,1 1 0 0 0,-1-1 1 0 0,0 0-1 0 0,1 0 1 0 0,0 0-1 0 0,-1 0 1 0 0,1 0-1 0 0,0-1 0 0 0,-1 1 1 0 0,1-1-1 0 0,0 0 1 0 0,0 0-2 0 0,93-2 516 0 0,-78-4-319 0 0,-1 0 0 0 0,1-1-1 0 0,-2-1 1 0 0,1-1 0 0 0,-1-1 0 0 0,-1 0-1 0 0,0-1 1 0 0,0 0 0 0 0,-1-1 0 0 0,0-1-1 0 0,6-8-195 0 0,36-47 351 0 0,-4-1 0 0 0,-2-3 0 0 0,7-21-352 0 0,-49 82-38 0 0,-1-1 0 0 0,0-1 1 0 0,-1 1-1 0 0,0-1 0 0 0,-1 0 1 0 0,-1 0-1 0 0,0-1 0 0 0,0 1 1 0 0,-2-1-1 0 0,1 0 0 0 0,-2 0 1 0 0,0 0-1 0 0,-1 0 1 0 0,0 0-1 0 0,-1 0 0 0 0,0 0 1 0 0,-1 0-1 0 0,-1 0 0 0 0,0 1 1 0 0,-1-1-1 0 0,-3-5 38 0 0,4 14-13 0 0,-1 1 1 0 0,1 0-1 0 0,-1 1 0 0 0,0-1 1 0 0,0 1-1 0 0,0-1 0 0 0,0 1 1 0 0,-1 0-1 0 0,1 1 0 0 0,-1-1 1 0 0,0 1-1 0 0,0 0 0 0 0,1 0 1 0 0,-2 0-1 0 0,1 1 0 0 0,0 0 1 0 0,0 0-1 0 0,0 0 0 0 0,-1 0 0 0 0,1 1 1 0 0,0 0-1 0 0,0 0 0 0 0,-1 1 1 0 0,1-1-1 0 0,0 1 0 0 0,0 0 1 0 0,-1 0-1 0 0,1 1 0 0 0,0 0 1 0 0,0 0-1 0 0,1 0 0 0 0,-1 0 1 0 0,0 1-1 0 0,1 0 0 0 0,-1 0 1 0 0,1 0-1 0 0,0 0 0 0 0,0 1 1 0 0,0-1-1 0 0,1 1 0 0 0,-1 0 1 0 0,1 1-1 0 0,0-1 0 0 0,-1 1 13 0 0,-10 11 26 0 0,1 0-1 0 0,0 0 1 0 0,1 1-1 0 0,0 1 0 0 0,2 0 1 0 0,0 1-1 0 0,1 0 1 0 0,1 0-1 0 0,0 1 1 0 0,2 0-1 0 0,0 0 0 0 0,2 1 1 0 0,0 0-1 0 0,1-1 1 0 0,1 1-1 0 0,1 0 0 0 0,1 1 1 0 0,1-1-1 0 0,1 3-25 0 0,0-11-1 0 0,2-1 0 0 0,-1 1 0 0 0,1 0 0 0 0,1-1 0 0 0,0 0 0 0 0,1 0 0 0 0,0 0 0 0 0,1-1 0 0 0,1 0 0 0 0,-1 0 0 0 0,2-1 0 0 0,-1 0-1 0 0,1 0 1 0 0,1-1 0 0 0,0 0 0 0 0,0-1 0 0 0,1 0 0 0 0,0 0 0 0 0,0-1 0 0 0,1-1 0 0 0,0 0 0 0 0,0 0 0 0 0,0-2 0 0 0,6 2 1 0 0,-10-3-194 0 0,0-1 0 0 0,1 0 0 0 0,-1-1-1 0 0,1 0 1 0 0,-1 0 0 0 0,1-1 0 0 0,-1 0 0 0 0,1-1 0 0 0,-1 1 0 0 0,1-2 0 0 0,-1 1 0 0 0,1-1-1 0 0,-1-1 195 0 0,60-39-6165 0 0,-48 21 2316 0 0,-7 6-1484 0 0,-2 0-2699 0 0</inkml:trace>
  <inkml:trace contextRef="#ctx0" brushRef="#br0" timeOffset="2834.367">2848 396 15035 0 0,'0'0'1200'0'0,"0"0"-242"0"0,0 0 5 0 0,0 0 76 0 0,0 0-11 0 0,0 0-110 0 0,-25 36-158 0 0,-81 113-212 0 0,45-46 77 0 0,54-87-561 0 0,0 0-1 0 0,1 1 1 0 0,1 0-1 0 0,1 0 1 0 0,1 0-1 0 0,0 1 1 0 0,1-1-1 0 0,1 1 1 0 0,0-1-1 0 0,3 18-63 0 0,-1-30 14 0 0,0 1 0 0 0,0 0 0 0 0,0-1 0 0 0,1 1 0 0 0,0-1 0 0 0,0 1 1 0 0,0-1-1 0 0,1 0 0 0 0,0 0 0 0 0,0 0 0 0 0,0 0 0 0 0,1-1 0 0 0,-1 1 0 0 0,1-1 0 0 0,0 0 0 0 0,0 0 0 0 0,1-1 0 0 0,-1 1 0 0 0,1-1 0 0 0,0 0 0 0 0,0 0 0 0 0,0 0 1 0 0,0 0-1 0 0,3 0-14 0 0,6 2-48 0 0,1 0 1 0 0,0 0-1 0 0,0-2 1 0 0,0 0-1 0 0,0 0 0 0 0,1-2 1 0 0,-1 0-1 0 0,7 0 48 0 0,-20-2-132 0 0,0 1 0 0 0,0-1 0 0 0,0 1 0 0 0,0-1 0 0 0,0 0 0 0 0,0 1 0 0 0,0-1-1 0 0,0 0 1 0 0,0 0 0 0 0,-1-1 0 0 0,1 1 0 0 0,0 0 0 0 0,-1 0 0 0 0,1-1 0 0 0,-1 1-1 0 0,1-1 1 0 0,-1 0 0 0 0,1 1 0 0 0,-1-1 0 0 0,0 0 0 0 0,0 0 0 0 0,0 0 0 0 0,0 0-1 0 0,0 0 1 0 0,0-1 132 0 0,5-16-4333 0 0,-2 3-4053 0 0,-3 8 742 0 0</inkml:trace>
  <inkml:trace contextRef="#ctx0" brushRef="#br0" timeOffset="3068.603">2443 749 9074 0 0,'0'0'4772'0'0,"0"0"-2524"0"0,0 0-725 0 0,0 0 125 0 0,0 0-70 0 0,0 0-218 0 0,0 0-215 0 0,0 0-225 0 0,33 5-153 0 0,104 12-93 0 0,5-20 673 0 0,61-36-1279 0 0,-132 23-2825 0 0,-55 13 255 0 0,-4 1-3317 0 0,-5-1-6042 0 0</inkml:trace>
  <inkml:trace contextRef="#ctx0" brushRef="#br0" timeOffset="4135.993">428 2 3385 0 0,'0'0'1709'0'0,"0"0"41"0"0,0 0 89 0 0,0 0 44 0 0,0 0-70 0 0,0 0-189 0 0,0 0-273 0 0,0 0-280 0 0,0 0-219 0 0,0 0-181 0 0,0 0-154 0 0,0 0-141 0 0,0 0-73 0 0,-22-1-22 0 0,-67 1 28 0 0,87 0-292 0 0,1 0 1 0 0,-1 0 0 0 0,1 0 0 0 0,-1 0 0 0 0,1 0 0 0 0,-1 0 0 0 0,1 0-1 0 0,-1 0 1 0 0,1 1 0 0 0,-1-1 0 0 0,1 0 0 0 0,0 1 0 0 0,-1-1 0 0 0,1 1 0 0 0,0 0-1 0 0,-1-1 1 0 0,1 1 0 0 0,0 0 0 0 0,0 0 0 0 0,0 0 0 0 0,0 0 0 0 0,-1 0-1 0 0,1 0 1 0 0,0 0 0 0 0,1 0 0 0 0,-1 1 0 0 0,0-1 0 0 0,0 0 0 0 0,0 0 0 0 0,1 1-1 0 0,-1-1 1 0 0,1 0 0 0 0,-1 1-18 0 0,-2 5 137 0 0,-13 35 366 0 0,1 2-1 0 0,2-1 0 0 0,3 1 0 0 0,1 1 1 0 0,2 0-1 0 0,2 0 0 0 0,1 0 0 0 0,3 1 1 0 0,2-1-1 0 0,4 19-502 0 0,39 243 998 0 0,-37-268-879 0 0,10 43 113 0 0,4 22 92 0 0,-4 0 0 0 0,-4 1 1 0 0,-4 18-325 0 0,-8-90 64 0 0,-2-1 0 0 0,-1 0 0 0 0,-1 0 0 0 0,-1 0 0 0 0,-3 0 0 0 0,0 0 0 0 0,-2-1 0 0 0,-1-1 1 0 0,-1 1-1 0 0,-2-2 0 0 0,-1 0 0 0 0,-2 0 0 0 0,0-1 0 0 0,-11 12-64 0 0,23-35 14 0 0,-5 8 14 0 0,0 0-1 0 0,-1 0 1 0 0,-1-1 0 0 0,0 0-1 0 0,0-1 1 0 0,-1-1-1 0 0,0 0 1 0 0,-1 0-1 0 0,0-1 1 0 0,-1-1 0 0 0,-4 2-28 0 0,17-9-54 0 0,0-1 1 0 0,0 1-1 0 0,0-1 1 0 0,0 1 0 0 0,-1-1-1 0 0,1 0 1 0 0,0 1 0 0 0,0-1-1 0 0,0 0 1 0 0,0 0-1 0 0,-1 0 1 0 0,1 0 0 0 0,0 0-1 0 0,0 0 1 0 0,0 0 0 0 0,-1 0-1 0 0,1-1 1 0 0,0 1 0 0 0,0 0-1 0 0,0-1 1 0 0,0 1-1 0 0,0-1 1 0 0,0 1 0 0 0,0-1-1 0 0,0 0 1 0 0,0 1 0 0 0,0-1-1 0 0,0 0 1 0 0,0 0 0 0 0,0 1-1 0 0,0-1 1 0 0,1 0-1 0 0,-1 0 1 0 0,0 0 0 0 0,1 0-1 0 0,-1 0 1 0 0,0 0 0 0 0,1 0-1 0 0,0 0 1 0 0,-1-1-1 0 0,1 1 1 0 0,-1 0 0 0 0,1 0-1 0 0,0 0 1 0 0,0 0 0 0 0,0-1-1 0 0,0 1 1 0 0,0 0 0 0 0,0 0-1 0 0,0 0 1 0 0,0 0-1 0 0,0-1 1 0 0,1 1 53 0 0,1-22-4750 0 0,5 3-4227 0 0,-1 9-3239 0 0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2785 0 0,'0'0'2824'0'0,"0"0"-510"0"0,0 0-250 0 0,0 0-55 0 0,0 0-14 0 0,0 0-85 0 0,0 0-214 0 0,0 0-276 0 0,0 0-290 0 0,0 0-249 0 0,0 0-191 0 0,0-2-134 0 0,0-8-73 0 0,0 7-54 0 0,21 4 1940 0 0,73 21-393 0 0,108-22-845 0 0,50-1-717 0 0,-250-3-645 0 0,-6-3-5776 0 0,-8 7 1352 0 0,2 0-2403 0 0,3 0-3995 0 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6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13563 0 0,'0'0'2192'0'0,"0"0"-323"0"0,0 0-348 0 0,0 0-152 0 0,0 0-226 0 0,0 0-253 0 0,0 0-197 0 0,0 0-115 0 0,0 0 3 0 0,0 0 7 0 0,0 0-18 0 0,0 0-45 0 0,0 0-72 0 0,31 1-78 0 0,102 3-55 0 0,6-16 245 0 0,76-7-2266 0 0,-193 24-1334 0 0,-9 1-6102 0 0,-10-6-2537 0 0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17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0 565 7034 0 0,'0'0'2433'0'0,"0"0"-224"0"0,0 0-206 0 0,0 0-87 0 0,0 0-186 0 0,0 0-307 0 0,0 0-321 0 0,0 0-262 0 0,0 0-205 0 0,0 0-135 0 0,0 0-38 0 0,0 0 15 0 0,0 0 36 0 0,7 2 40 0 0,206 24 2293 0 0,-61-25-5073 0 0,-98-1-436 0 0,-22-5-2059 0 0,-11-2-2658 0 0,-15 4 4039 0 0,3 0-3002 0 0</inkml:trace>
  <inkml:trace contextRef="#ctx0" brushRef="#br0" timeOffset="427.063">519 200 15595 0 0,'0'0'1179'0'0,"0"0"-220"0"0,0 0-189 0 0,0 0 10 0 0,0 0 25 0 0,0 0-53 0 0,0 0-73 0 0,0 0-83 0 0,0 0-94 0 0,0 0-74 0 0,0 0-60 0 0,-1 32-77 0 0,-1 101-46 0 0,14-44 109 0 0,-5-59-278 0 0,1 0 0 0 0,1 0 1 0 0,2 0-1 0 0,1-1 0 0 0,1-1 1 0 0,1 0-1 0 0,2-1 0 0 0,5 5-76 0 0,22-5 670 0 0,-13-71 230 0 0,104-275 154 0 0,-42 86-1254 0 0,-62 171-1756 0 0,-27 65-5100 0 0,-2 21-1039 0 0,-1-23 6762 0 0,0 7-7564 0 0</inkml:trace>
  <inkml:trace contextRef="#ctx0" brushRef="#br0" timeOffset="827.433">924 701 6281 0 0,'0'0'4036'0'0,"0"0"-2164"0"0,0 0-733 0 0,0 0 123 0 0,0 0 171 0 0,0 0-6 0 0,0 0-148 0 0,0 0-220 0 0,0 0-160 0 0,0 0-124 0 0,0 0-94 0 0,0 0-79 0 0,0 0-73 0 0,17 1-65 0 0,50 3-52 0 0,-65-4-369 0 0,1 0 0 0 0,-1 0 0 0 0,1 0 0 0 0,-1-1 0 0 0,1 1 0 0 0,-1-1 0 0 0,0 1-1 0 0,1-1 1 0 0,-1 0 0 0 0,0 0 0 0 0,1 0 0 0 0,-1 0 0 0 0,0 0 0 0 0,0-1-1 0 0,0 1 1 0 0,0-1 0 0 0,0 1 0 0 0,0-1 0 0 0,0 0 0 0 0,0 0 0 0 0,-1 0-1 0 0,1 1 1 0 0,-1-2-43 0 0,4-2 129 0 0,-2 1-90 0 0,0 0 0 0 0,0-1-1 0 0,0 1 1 0 0,0 0 0 0 0,-1-1-1 0 0,0 1 1 0 0,0-1 0 0 0,0 0-1 0 0,-1 0 1 0 0,1 0 0 0 0,-1 0-1 0 0,0 0 1 0 0,-1 0 0 0 0,1 0 0 0 0,-1 0-1 0 0,0 0 1 0 0,0 0 0 0 0,-1 0-1 0 0,0-4-38 0 0,-2 7-39 0 0,1-1 0 0 0,-1 1 0 0 0,0 1 0 0 0,1-1 1 0 0,-1 0-1 0 0,0 1 0 0 0,0-1 0 0 0,0 1 0 0 0,-1 0 0 0 0,1 0 0 0 0,0 0 0 0 0,0 1 0 0 0,0-1 0 0 0,-1 1 0 0 0,1-1 0 0 0,0 1 0 0 0,-1 0 0 0 0,1 1 1 0 0,0-1-1 0 0,-1 0 0 0 0,1 1 0 0 0,0 0 0 0 0,0 0 0 0 0,-1 0 0 0 0,1 0 0 0 0,0 0 39 0 0,-8 5-29 0 0,-1 0-1 0 0,1 1 1 0 0,0 0-1 0 0,1 1 1 0 0,0 0-1 0 0,0 1 1 0 0,1 0-1 0 0,0 0 1 0 0,0 1-1 0 0,1 0 1 0 0,0 0-1 0 0,1 1 1 0 0,0 0-1 0 0,1 1 1 0 0,0-1-1 0 0,1 1 1 0 0,1 0-1 0 0,-2 6 30 0 0,5-13 24 0 0,2 1 0 0 0,-1-1 0 0 0,0 0 0 0 0,1 0 0 0 0,0 0-1 0 0,0 0 1 0 0,1 0 0 0 0,-1 0 0 0 0,1 0 0 0 0,0 0 0 0 0,0-1 0 0 0,1 1 0 0 0,-1 0-1 0 0,1-1 1 0 0,0 0 0 0 0,0 0 0 0 0,1 0 0 0 0,-1 0 0 0 0,1 0 0 0 0,0-1 0 0 0,0 0-1 0 0,0 0 1 0 0,0 0 0 0 0,1 0 0 0 0,-1 0 0 0 0,1-1 0 0 0,-1 0 0 0 0,1 0 0 0 0,0 0-1 0 0,0-1 1 0 0,0 1 0 0 0,0-1 0 0 0,0 0 0 0 0,0-1 0 0 0,1 1 0 0 0,-1-1 0 0 0,0 0-1 0 0,0 0 1 0 0,0-1 0 0 0,1 0 0 0 0,3-1-24 0 0,88-12-535 0 0,-31-23-2553 0 0,-27 7-1726 0 0,14-11-8562 0 0,-40 31 9753 0 0</inkml:trace>
  <inkml:trace contextRef="#ctx0" brushRef="#br0" timeOffset="1070.428">1407 591 0 0 0,'0'0'3046'0'0,"0"0"-389"0"0,0 0-333 0 0,0 0-127 0 0,0 0-102 0 0,0 0-244 0 0,0 0-319 0 0,0 0-276 0 0,0 0-222 0 0,0 0-177 0 0,0 0-167 0 0,-16 33-182 0 0,-47 107-141 0 0,6-23 105 0 0,38-47-1763 0 0,19-70 484 0 0,0 0-195 0 0,-2-2-5726 0 0,-2-7 2755 0 0,3 6 1277 0 0,-1-1-1693 0 0</inkml:trace>
  <inkml:trace contextRef="#ctx0" brushRef="#br0" timeOffset="1262.452">1217 635 5153 0 0,'0'0'4700'0'0,"0"0"-1524"0"0,0 0-938 0 0,0 0-552 0 0,0 0-420 0 0,0 0-230 0 0,0 0-133 0 0,0 0-87 0 0,0 0-56 0 0,0 0-88 0 0,0 0-122 0 0,0 0-97 0 0,12 19-50 0 0,37 63-83 0 0,5-7 259 0 0,-46-64-729 0 0,1-1 0 0 0,0 0 0 0 0,0 0 1 0 0,1-1-1 0 0,1 0 0 0 0,0-1 0 0 0,0 0 1 0 0,0 0-1 0 0,1-1 0 0 0,0-1 0 0 0,1 0 1 0 0,-1-1-1 0 0,1 0 0 0 0,6 1 150 0 0,-4-5-2023 0 0,3 1-6005 0 0,-14-1-3175 0 0</inkml:trace>
  <inkml:trace contextRef="#ctx0" brushRef="#br0" timeOffset="3737.477">1594 1073 0 0 0,'0'0'460'0'0,"0"0"1198"0"0,0 0 390 0 0,0 0-75 0 0,0 0-182 0 0,0 0-218 0 0,0 0-158 0 0,0 0-97 0 0,0 0-118 0 0,15 2-96 0 0,47 7-86 0 0,5-28 1721 0 0,-30-1-1944 0 0,-2-2 0 0 0,0-1 0 0 0,-1-2 0 0 0,-2-1 0 0 0,-1-2 0 0 0,0-2-795 0 0,-10 12 251 0 0,13-17-70 0 0,-1 0 0 0 0,-2-3 0 0 0,-1 0 0 0 0,-2-2 0 0 0,-2-1 0 0 0,-1-1 0 0 0,-3-1 0 0 0,-1-1 0 0 0,-3-1 0 0 0,-1-1 0 0 0,-2-1-1 0 0,-2 0-180 0 0,-5 10-13 0 0,-1-1 0 0 0,-2-1 0 0 0,-1 1 0 0 0,-2 0 0 0 0,-3-17 13 0 0,2 51-23 0 0,-1 1 0 0 0,0 0 0 0 0,0 0 0 0 0,0-1 1 0 0,0 1-1 0 0,-1 0 0 0 0,1 0 0 0 0,-1-1 0 0 0,0 1 0 0 0,0 0 0 0 0,0 0 0 0 0,0 0 0 0 0,-1 0 0 0 0,1 0 0 0 0,-1 0 0 0 0,0 1 0 0 0,0-1 1 0 0,0 0-1 0 0,0 1 0 0 0,0-1 0 0 0,0 1 0 0 0,-1 0 0 0 0,1 0 0 0 0,-1 0 0 0 0,1 0 0 0 0,-1 0 0 0 0,0 1 0 0 0,0-1 0 0 0,0 1 1 0 0,0 0-1 0 0,0-1 0 0 0,0 1 0 0 0,0 1 0 0 0,-1-1 0 0 0,1 0 0 0 0,0 1 0 0 0,0 0 0 0 0,-1 0 0 0 0,1 0 0 0 0,0 0 0 0 0,0 0 0 0 0,-1 0 1 0 0,-2 2 22 0 0,-5 3-39 0 0,0 1 1 0 0,1 0 0 0 0,-1 0 0 0 0,1 2 0 0 0,1-1 0 0 0,-1 1 0 0 0,1 0-1 0 0,1 1 1 0 0,0 0 0 0 0,0 1 0 0 0,0-1 0 0 0,1 1 0 0 0,1 1 0 0 0,0-1-1 0 0,-2 6 39 0 0,-10 14 5 0 0,2 0-1 0 0,1 1 1 0 0,1 1-1 0 0,2 0 1 0 0,1 1-1 0 0,2 0 1 0 0,1 0-1 0 0,1 1 0 0 0,2 0 1 0 0,2 1-1 0 0,1-1 1 0 0,2 28-5 0 0,0-55 28 0 0,1 1 1 0 0,1-1-1 0 0,-1 1 1 0 0,1-1-1 0 0,0 1 0 0 0,1-1 1 0 0,0 0-1 0 0,0 0 1 0 0,0 0-1 0 0,1 0 1 0 0,0-1-1 0 0,1 0 1 0 0,-1 1-1 0 0,1-1 1 0 0,0-1-1 0 0,0 1 0 0 0,1-1 1 0 0,0 0-1 0 0,0 0 1 0 0,0-1-1 0 0,1 0 1 0 0,-1 0-1 0 0,1 0 1 0 0,0-1-1 0 0,0 0 0 0 0,0 0 1 0 0,0-1-1 0 0,1 0 1 0 0,-1 0-1 0 0,1 0 1 0 0,0-1-1 0 0,-1-1 1 0 0,8 1-29 0 0,-4-1 52 0 0,-1 0 1 0 0,0-1-1 0 0,0 0 1 0 0,0 0-1 0 0,-1-1 1 0 0,1 0-1 0 0,0-1 1 0 0,-1 0 0 0 0,1-1-1 0 0,2-1-52 0 0,7-5 59 0 0,1 0-1 0 0,-1-2 0 0 0,-1 0 1 0 0,0-1-1 0 0,-1-1 1 0 0,11-11-59 0 0,0 14-50 0 0,-18 34-38 0 0,-2 25 187 0 0,-8-44-88 0 0,0 0 0 0 0,-1 0 0 0 0,1 0 0 0 0,1 0 0 0 0,-1 0 0 0 0,1 0 0 0 0,-1 0 0 0 0,1 0 1 0 0,0 0-1 0 0,1 0 0 0 0,-1 0 0 0 0,1-1 0 0 0,-1 1 0 0 0,1 0 0 0 0,0-1 0 0 0,1 1 1 0 0,-1-1-1 0 0,0 0 0 0 0,1 0 0 0 0,0 0 0 0 0,0 0 0 0 0,0 0 0 0 0,0-1 0 0 0,0 1 1 0 0,0-1-1 0 0,1 0 0 0 0,-1 0 0 0 0,1 0 0 0 0,0 0 0 0 0,0-1 0 0 0,-1 1 0 0 0,1-1 0 0 0,0 0 1 0 0,2 0-12 0 0,5-1 59 0 0,0-2 1 0 0,0 1 0 0 0,0-1 0 0 0,0-1 0 0 0,0 0 0 0 0,0 0 0 0 0,0-1 0 0 0,-1-1 0 0 0,0 1 0 0 0,0-2 0 0 0,0 1 0 0 0,0-2-1 0 0,-1 1 1 0 0,0-1-60 0 0,9-5 59 0 0,20-12 10 0 0,104-51-10 0 0,-140 75-61 0 0,-1-1 1 0 0,1 1-1 0 0,0-1 0 0 0,0 1 1 0 0,0 0-1 0 0,-1-1 0 0 0,1 1 1 0 0,0 0-1 0 0,0 0 0 0 0,0 0 1 0 0,0 1-1 0 0,-1-1 0 0 0,1 0 1 0 0,0 1-1 0 0,0-1 0 0 0,-1 1 1 0 0,1-1-1 0 0,0 1 0 0 0,-1 0 1 0 0,1 0-1 0 0,0 0 0 0 0,-1 0 1 0 0,1 0-1 0 0,-1 0 0 0 0,0 0 1 0 0,1 0-1 0 0,-1 1 0 0 0,0-1 1 0 0,0 1-1 0 0,0-1 0 0 0,1 1 1 0 0,-2-1-1 0 0,1 1 0 0 0,0-1 1 0 0,0 1-1 0 0,0 0 0 0 0,-1 0 1 0 0,1-1-1 0 0,-1 1 0 0 0,0 0 1 0 0,1 0-1 0 0,-1-1 0 0 0,0 1 0 0 0,0 0 1 0 0,0 0-1 0 0,0 0 0 0 0,0 0 1 0 0,-1-1-1 0 0,1 1 0 0 0,0 0 1 0 0,-1 0 1 0 0,17 142-1215 0 0,-15-139-324 0 0,-1 2-4382 0 0,0-5 314 0 0,0-2-5733 0 0</inkml:trace>
  <inkml:trace contextRef="#ctx0" brushRef="#br0" timeOffset="5919.002">3229 933 0 0 0,'0'0'1624'0'0,"0"0"186"0"0,0 0 126 0 0,0 0-63 0 0,0 0-167 0 0,0 0-177 0 0,0 0-151 0 0,0 0-89 0 0,0 0-91 0 0,0 0-71 0 0,0 0-44 0 0,0-5-59 0 0,-1-38 1630 0 0,0 21-2039 0 0,0 0 1 0 0,2-1-1 0 0,0 1 0 0 0,2 0 0 0 0,0 0 1 0 0,1 1-1 0 0,1-1 0 0 0,2-1-615 0 0,1 5 71 0 0,2-1 0 0 0,0 2 0 0 0,0-1 0 0 0,2 1 0 0 0,0 1 0 0 0,1 0 0 0 0,0 1 0 0 0,2 1 0 0 0,0 0 0 0 0,0 0 0 0 0,1 2 0 0 0,1 0 0 0 0,12-7-71 0 0,-29 18-2 0 0,1 0 0 0 0,0 0 0 0 0,0 0 0 0 0,0 0 0 0 0,1 0 0 0 0,-1 0 0 0 0,0 0 0 0 0,0 1 0 0 0,0-1 0 0 0,1 0 0 0 0,-1 1-1 0 0,0-1 1 0 0,1 1 0 0 0,-1-1 0 0 0,0 1 0 0 0,1 0 0 0 0,-1-1 0 0 0,1 1 0 0 0,-1 0 0 0 0,1 0 0 0 0,-1 0 0 0 0,1 0 0 0 0,-1 0 0 0 0,0 0 0 0 0,1 1 0 0 0,-1-1-1 0 0,1 0 1 0 0,-1 1 0 0 0,0-1 0 0 0,1 1 0 0 0,-1-1 0 0 0,0 1 0 0 0,1 0 0 0 0,-1 0 0 0 0,0 0 0 0 0,0-1 0 0 0,0 1 0 0 0,0 0 0 0 0,0 0 0 0 0,0 0 0 0 0,0 1-1 0 0,0-1 1 0 0,0 0 0 0 0,0 0 0 0 0,-1 0 0 0 0,1 1 0 0 0,0-1 0 0 0,-1 0 0 0 0,1 1 0 0 0,-1-1 0 0 0,0 0 0 0 0,1 1 0 0 0,-1-1 0 0 0,0 1 0 0 0,0-1 0 0 0,0 1-1 0 0,0-1 1 0 0,0 0 0 0 0,0 1 0 0 0,0 0 2 0 0,-8 160 86 0 0,8-78-62 0 0,0-83-23 0 0,0 0 1 0 0,-1-1-1 0 0,1 1 1 0 0,0 0-1 0 0,0 0 1 0 0,0 0-1 0 0,0-1 1 0 0,0 1-1 0 0,0 0 1 0 0,0 0-1 0 0,0 0 1 0 0,0-1 0 0 0,0 1-1 0 0,0 0 1 0 0,0 0-1 0 0,1 0 1 0 0,-1-1-1 0 0,0 1 1 0 0,0 0-1 0 0,1 0 1 0 0,-1-1-1 0 0,1 1 1 0 0,-1 0 0 0 0,1-1-1 0 0,-1 1 1 0 0,1-1-1 0 0,-1 1 1 0 0,1 0-1 0 0,-1-1 1 0 0,1 1-1 0 0,0-1 1 0 0,-1 0-1 0 0,1 1 1 0 0,0-1-1 0 0,0 1 1 0 0,-1-1 0 0 0,1 0-1 0 0,0 0 1 0 0,0 1-1 0 0,-1-1 1 0 0,1 0-1 0 0,0 0 1 0 0,0 0-1 0 0,0 0 1 0 0,-1 0-1 0 0,1 0 1 0 0,0 0-1 0 0,0 0 1 0 0,0 0 0 0 0,-1 0-1 0 0,1-1 1 0 0,0 1-2 0 0,37-22 173 0 0,-36 20-174 0 0,85-83 107 0 0,68-69-126 0 0,-125 135-164 0 0,-30 45 104 0 0,-16 111 171 0 0,20-29 20 0 0,23-79-1329 0 0,-14-27-2764 0 0,1-2-4499 0 0,-10 0 6004 0 0,0 0-7703 0 0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24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0 340 7682 0 0,'0'0'1923'0'0,"0"0"28"0"0,0 0-44 0 0,0 0-17 0 0,0 0-126 0 0,0 0-292 0 0,0 0-323 0 0,0 0-289 0 0,0 0-199 0 0,0 0-149 0 0,0 0-110 0 0,0 0-96 0 0,0 11 215 0 0,12 151 1855 0 0,-1 622-478 0 0,-10-261-1797 0 0,-4-416-59 0 0,1-96-3852 0 0,-2-22-8200 0 0,4 7 677 0 0</inkml:trace>
  <inkml:trace contextRef="#ctx0" brushRef="#br0" timeOffset="2376.465">216 1691 2272 0 0,'0'0'1629'0'0,"0"0"-374"0"0,0 0-211 0 0,0 0 74 0 0,0 0 103 0 0,0 0-9 0 0,0 0-179 0 0,0 0-248 0 0,0 0-222 0 0,0 0-120 0 0,0 0-109 0 0,-7 20-74 0 0,-21 62-26 0 0,13 5 462 0 0,4-18-74 0 0,10-48-510 0 0,-2 0 0 0 0,-1 0 0 0 0,-1 0 0 0 0,0 0 0 0 0,-2-1 0 0 0,-5 13-112 0 0,0-24 3144 0 0,13-41-874 0 0,0 28-2650 0 0,60-182 1820 0 0,8-2-377 0 0,-53 240-1044 0 0,15 135 66 0 0,-16-128-65 0 0,13-85 616 0 0,86-194-185 0 0,-88 169-368 0 0,-14 65-222 0 0,-4 12 217 0 0,-1 1-1 0 0,-2-1 0 0 0,-1 1 1 0 0,-1 1-1 0 0,-1-1 1 0 0,-1 19-78 0 0,3 36 82 0 0,5-42-1245 0 0,0-33-4377 0 0,6-4-7105 0 0,-13-3 7361 0 0</inkml:trace>
  <inkml:trace contextRef="#ctx0" brushRef="#br0" timeOffset="2676.093">705 1945 3321 0 0,'0'0'2896'0'0,"0"0"-665"0"0,0 0-401 0 0,0 0-157 0 0,0 0-133 0 0,0 0-198 0 0,0 0-272 0 0,0 0-216 0 0,0 0-138 0 0,0 0-64 0 0,0 0-6 0 0,0 0-13 0 0,0 0-45 0 0,-5 30-54 0 0,-14 88-10 0 0,19-117-508 0 0,-1 0 1 0 0,1-1-1 0 0,-1 1 0 0 0,1 0 1 0 0,-1 0-1 0 0,1-1 0 0 0,-1 1 1 0 0,1 0-1 0 0,-1 0 0 0 0,1 0 1 0 0,0 0-1 0 0,0 0 0 0 0,-1-1 1 0 0,1 1-1 0 0,0 0 1 0 0,0 0-1 0 0,0 0 0 0 0,0 0 1 0 0,0 0-1 0 0,0 0 0 0 0,0 0 1 0 0,1 0-1 0 0,-1 0 0 0 0,0 0 1 0 0,0-1-1 0 0,1 1 1 0 0,-1 0-1 0 0,0 0 0 0 0,1 0 1 0 0,-1 0-1 0 0,1-1 0 0 0,-1 1 1 0 0,1 0-1 0 0,-1-1 0 0 0,1 1 1 0 0,0 0-1 0 0,-1-1 0 0 0,1 1 1 0 0,0 0-1 0 0,0-1 1 0 0,-1 1-1 0 0,1-1 0 0 0,0 0 1 0 0,0 1-1 0 0,0-1 0 0 0,0 0 1 0 0,-1 1-1 0 0,1-1 0 0 0,0 0 1 0 0,0 0-1 0 0,0 0 0 0 0,0 1 1 0 0,0-1-1 0 0,0 0 1 0 0,0-1-1 0 0,0 1-16 0 0,4 0 165 0 0,2 0-41 0 0,1 0-1 0 0,-1-1 1 0 0,1 0 0 0 0,0 0-1 0 0,-1 0 1 0 0,1-1-1 0 0,-1-1 1 0 0,0 1-1 0 0,0-1 1 0 0,0 0-1 0 0,0 0 1 0 0,0-1-1 0 0,-1 0 1 0 0,1-1 0 0 0,-1 1-1 0 0,0-1 1 0 0,-1 0-1 0 0,1 0 1 0 0,-1-1-1 0 0,0 0 1 0 0,0 0-1 0 0,-1 0 1 0 0,1 0-1 0 0,-2-1 1 0 0,1 0-1 0 0,-1 0 1 0 0,0 0 0 0 0,0 0-1 0 0,0 0 1 0 0,-1 0-1 0 0,-1-1 1 0 0,1 1-1 0 0,-1-1-123 0 0,-1 5-34 0 0,0 1 0 0 0,0-1 0 0 0,-1 1 0 0 0,1-1 0 0 0,-1 1 1 0 0,1-1-1 0 0,-1 1 0 0 0,0-1 0 0 0,0 1 0 0 0,0 0 0 0 0,0 0 0 0 0,0-1 0 0 0,-1 1 0 0 0,1 0 0 0 0,-1 0 0 0 0,1 0 0 0 0,-1 0 0 0 0,0 0 0 0 0,0 1 0 0 0,0-1 0 0 0,0 0 0 0 0,0 1 0 0 0,0 0 0 0 0,0-1 0 0 0,0 1 0 0 0,-1 0 0 0 0,1 0 0 0 0,0 0 1 0 0,-1 0-1 0 0,1 1 0 0 0,-1-1 0 0 0,1 1 0 0 0,-1-1 0 0 0,1 1 0 0 0,-1 0 0 0 0,1 0 0 0 0,-1 0 0 0 0,1 0 0 0 0,-2 1 34 0 0,-51 8-3877 0 0,22 10-6778 0 0,25-14 303 0 0</inkml:trace>
  <inkml:trace contextRef="#ctx0" brushRef="#br0" timeOffset="6554.998">256 60 0 0 0,'0'0'1276'0'0,"0"0"99"0"0,0 0 128 0 0,0 0 162 0 0,0 0 43 0 0,0 0-153 0 0,0 0-313 0 0,0 0-352 0 0,0 0-273 0 0,0 0-205 0 0,0 0-96 0 0,0 13 827 0 0,-18 107 1740 0 0,12-78-2525 0 0,-2 0-1 0 0,-1 0 1 0 0,-2-1 0 0 0,-13 32-358 0 0,1-12 288 0 0,23-60-211 0 0,0-1 53 0 0,0 0 64 0 0,0 0 84 0 0,0 0 103 0 0,0 0 98 0 0,0-12 1008 0 0,39-128-627 0 0,-23 90-772 0 0,-6 16-27 0 0,1 0 0 0 0,2 0 0 0 0,2 1 0 0 0,0 1 1 0 0,7-7-62 0 0,0 86-65 0 0,-10 144 467 0 0,4-143-339 0 0,17-71 794 0 0,68-171-422 0 0,-44 102-466 0 0,-48 78 83 0 0,-6 18-680 0 0,-3 6 612 0 0,5 226 727 0 0,4-123-300 0 0,-9-112-378 0 0,0-1 14 0 0,0 0 10 0 0,0 0 12 0 0,0 0 5 0 0,0 0 10 0 0,0 0 22 0 0,0 0 4 0 0,0 0-14 0 0,0 0-15 0 0,0 0-9 0 0,0 0-5 0 0,0 0 6 0 0,0 0 6 0 0,0 0-26 0 0,0 0-17 0 0,0 0-26 0 0,1-17-3163 0 0,0 11-1701 0 0,1 2-4106 0 0,-2 1 5 0 0</inkml:trace>
  <inkml:trace contextRef="#ctx0" brushRef="#br0" timeOffset="8340.271">711 281 0 0 0,'0'0'1087'0'0,"0"0"-98"0"0,0 0-135 0 0,0 0-49 0 0,0 0 32 0 0,0 0 55 0 0,0 0 41 0 0,0 0 18 0 0,-3 8-24 0 0,1-2-785 0 0,-3 8 376 0 0,-1 0 0 0 0,2 0 0 0 0,0 0-1 0 0,1 1 1 0 0,1-1 0 0 0,0 1 0 0 0,0 0-1 0 0,2 0 1 0 0,0 0 0 0 0,1 2-518 0 0,1-14 173 0 0,0-1-1 0 0,0 1 1 0 0,1-1 0 0 0,-1 0 0 0 0,1 0 0 0 0,0 0-1 0 0,0 0 1 0 0,0 0 0 0 0,0-1 0 0 0,0 1-1 0 0,0-1 1 0 0,0 0 0 0 0,0 0 0 0 0,0 0-1 0 0,1 0 1 0 0,-1-1 0 0 0,0 1 0 0 0,0-1 0 0 0,1 0-1 0 0,-1 0 1 0 0,1 0 0 0 0,-1 0 0 0 0,0-1-1 0 0,0 1 1 0 0,1-1 0 0 0,-1 0 0 0 0,0 0 0 0 0,0 0-1 0 0,1-1-172 0 0,4-1 177 0 0,1-1-1 0 0,-2 0 1 0 0,1-1-1 0 0,0 0 0 0 0,-1 0 1 0 0,0 0-1 0 0,0-1 1 0 0,0 0-1 0 0,-1-1 0 0 0,0 1 1 0 0,0-1-1 0 0,-1 0 1 0 0,0-1-1 0 0,3-5-176 0 0,-7 11-3 0 0,0 0-1 0 0,0 0 1 0 0,0 0-1 0 0,0 0 1 0 0,-1 0-1 0 0,1 0 1 0 0,-1 0-1 0 0,0 0 1 0 0,1 0-1 0 0,-1 0 1 0 0,0 0-1 0 0,0 0 1 0 0,0 0-1 0 0,-1-1 1 0 0,1 1 0 0 0,0 0-1 0 0,-1 0 1 0 0,0 0-1 0 0,1 0 1 0 0,-1 0-1 0 0,0 0 1 0 0,0 0-1 0 0,0 1 1 0 0,0-1-1 0 0,0 0 1 0 0,0 0-1 0 0,-1 1 1 0 0,1-1-1 0 0,-1 1 1 0 0,1-1-1 0 0,-1 1 1 0 0,1-1-1 0 0,-1 1 1 0 0,0 0-1 0 0,0 0 1 0 0,0 0 0 0 0,1 0-1 0 0,-1 0 1 0 0,0 0-1 0 0,0 1 1 0 0,0-1-1 0 0,0 1 1 0 0,-1-1-1 0 0,-1 1 4 0 0,-96 2-6808 0 0,63 13-1670 0 0,27-8 2842 0 0</inkml:trace>
  <inkml:trace contextRef="#ctx0" brushRef="#br0" timeOffset="18547.97">1346 1 0 0 0,'0'0'1030'0'0,"0"0"447"0"0,0 0-7 0 0,0 0-211 0 0,0 0-178 0 0,0 0-138 0 0,0 0-143 0 0,0 0-71 0 0,0 0-111 0 0,-10 0 4535 0 0,-69 89-1050 0 0,-165 283-1900 0 0,211-324-2136 0 0,-84 94 75 0 0,108-133-570 0 0,11-6-6999 0 0,15-13-4966 0 0,-13 9 11566 0 0</inkml:trace>
  <inkml:trace contextRef="#ctx0" brushRef="#br0" timeOffset="19075.576">1333 292 0 0 0,'0'0'943'0'0,"0"0"469"0"0,0 0 120 0 0,0 0 110 0 0,0 0 117 0 0,0 0-18 0 0,0 0-201 0 0,0 0-277 0 0,0 0-251 0 0,0 0-170 0 0,0 0-57 0 0,0 0-19 0 0,-13 19 2126 0 0,-107 172 1516 0 0,106-125-3703 0 0,15-64-659 0 0,1 0-1 0 0,0 0 1 0 0,0-1 0 0 0,0 1-1 0 0,-1-1 1 0 0,1 1-1 0 0,1-1 1 0 0,-1 0 0 0 0,0 0-1 0 0,0 0 1 0 0,0 0-1 0 0,1 0 1 0 0,-1 0 0 0 0,0-1-1 0 0,1 1 1 0 0,-1-1-1 0 0,0 1 1 0 0,1-1 0 0 0,-1 0-1 0 0,1 0 1 0 0,-1 0-1 0 0,1 0 1 0 0,-1-1 0 0 0,0 1-1 0 0,2-1-45 0 0,0 1 63 0 0,125-38 511 0 0,-51-2-2336 0 0,-70 24-5100 0 0,-3-3-3697 0 0,-4 14 6241 0 0,-1 1 2800 0 0</inkml:trace>
  <inkml:trace contextRef="#ctx0" brushRef="#br0" timeOffset="19392.027">1545 263 0 0 0,'0'0'523'0'0,"0"0"862"0"0,0 0 180 0 0,0 0 40 0 0,0 0 97 0 0,0 0 26 0 0,0 0-30 0 0,0 0-80 0 0,0 0-139 0 0,0 0-132 0 0,0 0-148 0 0,0 0-148 0 0,0 0-103 0 0,-12 15-77 0 0,-38 50-72 0 0,-9 50 2524 0 0,50-90-2876 0 0,-69 216 1029 0 0,71-216-1445 0 0,-39 114-2860 0 0,45-134 2102 0 0,1 3-8343 0 0,0-6 4000 0 0,0-2-2029 0 0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1:53.5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3879 645 0 0 0,'-209'-131'329'0'0,"160"103"-49"0"0,0 2 0 0 0,-2 3-1 0 0,0 1 1 0 0,-1 3 0 0 0,-2 2-1 0 0,1 2 1 0 0,-20-1-280 0 0,-94-13 591 0 0,0 7 0 0 0,-2 8 1 0 0,0 7-1 0 0,-144 13-591 0 0,104 6 1516 0 0,1 8-1 0 0,1 10 1 0 0,-95 29-1516 0 0,235-45 214 0 0,0 3 0 0 0,2 2-1 0 0,0 3 1 0 0,1 3 0 0 0,2 3-1 0 0,1 2 1 0 0,1 4-1 0 0,2 1 1 0 0,1 4 0 0 0,2 1-1 0 0,2 3 1 0 0,2 2 0 0 0,1 3-1 0 0,3 2 1 0 0,1 3-214 0 0,23-23 26 0 0,1 1-1 0 0,2 1 1 0 0,1 1-1 0 0,1 1 1 0 0,2 1-1 0 0,1 0 1 0 0,2 1-1 0 0,1 0 1 0 0,3 1 0 0 0,0 0-1 0 0,3 1 1 0 0,-1 15-26 0 0,5-23 23 0 0,2 1 0 0 0,1 0 0 0 0,1-1 0 0 0,2 1 0 0 0,1-1 1 0 0,1 0-1 0 0,2 0 0 0 0,1-1 0 0 0,1 0 0 0 0,2 0 0 0 0,8 14-23 0 0,4-3 148 0 0,1-2 0 0 0,2-1 0 0 0,1-1 0 0 0,2-1 0 0 0,1-2 0 0 0,2-1 0 0 0,1-1 0 0 0,2-2-1 0 0,1-2 1 0 0,1-1 0 0 0,1-2 0 0 0,1-2 0 0 0,0-1 0 0 0,2-2 0 0 0,1-2 0 0 0,0-2-1 0 0,1-2 1 0 0,7 0-148 0 0,106 17 464 0 0,1-7-1 0 0,1-6 1 0 0,0-7 0 0 0,1-8-1 0 0,121-14-463 0 0,48-12 304 0 0,-2-13 0 0 0,20-19-304 0 0,-204 28 42 0 0,-2-5 0 0 0,-1-7-1 0 0,34-19-41 0 0,-107 33 17 0 0,0-3 0 0 0,-2-3-1 0 0,-2-3 1 0 0,-1-3-1 0 0,-2-2 1 0 0,-1-3 0 0 0,24-25-17 0 0,-59 48-9 0 0,0-2 1 0 0,-1 0-1 0 0,-1-2 1 0 0,-2 0-1 0 0,0-1 0 0 0,-1-2 1 0 0,-2 0-1 0 0,-1 0 1 0 0,-1-2-1 0 0,-1 0 1 0 0,-2 0-1 0 0,-1-1 1 0 0,-1-1-1 0 0,-1 0 1 0 0,-2 0-1 0 0,-2-1 1 0 0,0 1-1 0 0,-2-1 1 0 0,-2 0-1 0 0,-2-27 9 0 0,-6 31-50 0 0,-2-1 0 0 0,-2 2 1 0 0,0-1-1 0 0,-2 1 0 0 0,-1 1 0 0 0,-1 1 1 0 0,-1 0-1 0 0,-1 1 0 0 0,-1 0 0 0 0,-1 2 1 0 0,-1 0-1 0 0,-2 1 0 0 0,0 1 0 0 0,0 1 1 0 0,-2 1-1 0 0,-15-8 50 0 0,-29-15-109 0 0,-1 2-1 0 0,-2 4 1 0 0,-2 2 0 0 0,-1 4 0 0 0,-1 4 0 0 0,-1 2-1 0 0,-2 4 1 0 0,1 3 0 0 0,-7 3 109 0 0,-162-18-91 0 0,-2 11 1 0 0,-1 11-1 0 0,1 10 1 0 0,-1 12-1 0 0,2 10 1 0 0,1 11-1 0 0,-61 24 91 0 0,171-31 5 0 0,2 7 0 0 0,1 6 0 0 0,-72 33-5 0 0,136-43-5 0 0,2 2 0 0 0,0 3 0 0 0,3 3-1 0 0,1 3 1 0 0,2 2 0 0 0,2 3 0 0 0,-21 23 5 0 0,55-45-1 0 0,1 1 0 0 0,2 1 0 0 0,0 0-1 0 0,2 2 1 0 0,0 1 0 0 0,3 0 0 0 0,0 1 0 0 0,-7 19 1 0 0,18-33 5 0 0,0 1 1 0 0,0-1-1 0 0,2 1 1 0 0,0 0 0 0 0,1 0-1 0 0,1 0 1 0 0,0 0-1 0 0,1 1 1 0 0,1-1-1 0 0,1 0 1 0 0,0 1 0 0 0,2-1-1 0 0,0 0 1 0 0,0 0-1 0 0,2-1 1 0 0,0 1-1 0 0,7 14-5 0 0,11 9 94 0 0,2-1-1 0 0,2-1 0 0 0,1-1 0 0 0,2-2 0 0 0,1-1 0 0 0,2-1 0 0 0,1-2 0 0 0,1-1 0 0 0,2-2 0 0 0,1-2 0 0 0,1-1 1 0 0,1-2-1 0 0,1-2 0 0 0,1-1 0 0 0,43 13-93 0 0,1-2 272 0 0,0-4 0 0 0,2-4 0 0 0,1-4 0 0 0,0-4 0 0 0,1-3 0 0 0,1-5 0 0 0,28-3-272 0 0,109-7 781 0 0,-1-11 0 0 0,72-19-781 0 0,144-32 459 0 0,-213 19-134 0 0,191-64-325 0 0,-357 93 5 0 0,-1-4 0 0 0,-1-2 0 0 0,0-3 0 0 0,-2-2 1 0 0,-2-3-1 0 0,-1-3 0 0 0,-1-2 0 0 0,-2-2 0 0 0,-1-3 0 0 0,-3-2 0 0 0,-1-2 0 0 0,-2-3-5 0 0,-27 21-53 0 0,-2 0 0 0 0,0-1-1 0 0,-2-1 1 0 0,-1-1 0 0 0,-2 0 0 0 0,0-1-1 0 0,-3 0 1 0 0,0-1 0 0 0,-2 0-1 0 0,-1-1 1 0 0,-2 1 0 0 0,-1-1-1 0 0,-2-1 1 0 0,-1 1 0 0 0,-1 0 0 0 0,-2 0-1 0 0,-2 0 1 0 0,0 0 0 0 0,-3 1-1 0 0,0-1 1 0 0,-2 1 0 0 0,-2 1-1 0 0,-1 0 1 0 0,-1 0 0 0 0,-1 2 0 0 0,-2-1-1 0 0,-1 2 1 0 0,-1 0 0 0 0,-5-3 53 0 0,-13-15-133 0 0,-2 1 1 0 0,-2 2-1 0 0,-2 2 0 0 0,-2 2 1 0 0,-2 2-1 0 0,-1 1 1 0 0,-1 3-1 0 0,-2 2 1 0 0,-43-19 132 0 0,8 10-135 0 0,-1 4 0 0 0,-2 3 0 0 0,-1 5 0 0 0,-1 3 1 0 0,-78-10 134 0 0,19 15-121 0 0,-1 7 0 0 0,0 6-1 0 0,0 7 1 0 0,0 7 0 0 0,1 5 0 0 0,0 8 0 0 0,1 6 0 0 0,2 6 0 0 0,-137 50 121 0 0,194-53-78 0 0,1 4 1 0 0,2 3-1 0 0,2 5 0 0 0,-76 48 78 0 0,119-62-81 0 0,2 1 0 0 0,1 2-1 0 0,1 1 1 0 0,1 2 0 0 0,2 2 0 0 0,2 1 0 0 0,1 1 0 0 0,2 2-1 0 0,1 1 1 0 0,-8 19 81 0 0,15-20-376 0 0,2 2-1 0 0,2-1 1 0 0,2 2 0 0 0,1 0-1 0 0,3 1 1 0 0,1 0 0 0 0,2 1-1 0 0,2-1 1 0 0,2 2-1 0 0,2-1 377 0 0,2-6-766 0 0,1 0 0 0 0,2-1-1 0 0,1 1 1 0 0,3-1 0 0 0,0 0-1 0 0,3-1 1 0 0,1 0 0 0 0,2 0 0 0 0,1-1-1 0 0,1-1 1 0 0,19 29 766 0 0,-1-14-595 0 0,3-1 0 0 0,1-2 0 0 0,3-1 0 0 0,1-2 0 0 0,2-2 0 0 0,2-2 0 0 0,14 7 595 0 0,23 15 0 0 0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5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1 193 4065 0 0,'0'0'2723'0'0,"0"0"-1356"0"0,0 0-375 0 0,0 0 235 0 0,0 0 312 0 0,0 0 120 0 0,0 0-150 0 0,0 0-281 0 0,0 0-256 0 0,0 0-125 0 0,0 0-48 0 0,9 0-68 0 0,196 7 3683 0 0,-153 1-4207 0 0,0-3 0 0 0,0-1 0 0 0,1-3 0 0 0,28-5-207 0 0,1-8 370 0 0,-15 2-2809 0 0,-23 7-7247 0 0,-42 6 766 0 0,-2-2 4695 0 0</inkml:trace>
  <inkml:trace contextRef="#ctx0" brushRef="#br0" timeOffset="342.01">52 403 5433 0 0,'0'0'2375'0'0,"0"0"-557"0"0,0 0-263 0 0,0 0 81 0 0,0 0 42 0 0,0 0-207 0 0,0 0-279 0 0,0 0-298 0 0,0 0-234 0 0,0 0-129 0 0,0 0-58 0 0,0 0-3 0 0,2 5 36 0 0,-1-3-406 0 0,1 0-1 0 0,-1 1 0 0 0,0-1 0 0 0,1 0 0 0 0,0 0 0 0 0,-1 0 1 0 0,1 0-1 0 0,0 0 0 0 0,0 0 0 0 0,0-1 0 0 0,0 1 0 0 0,0-1 1 0 0,1 1-1 0 0,-1-1 0 0 0,0 0 0 0 0,1 0 0 0 0,-1 0 0 0 0,1 0 1 0 0,-1 0-1 0 0,1 0 0 0 0,-1-1 0 0 0,1 1 0 0 0,0-1 0 0 0,-1 0 1 0 0,1 0-1 0 0,0 0 0 0 0,-1 0 0 0 0,1 0-99 0 0,179 0 1894 0 0,39-26-2625 0 0,-181 17-2505 0 0,-28 3-1427 0 0,1-1-4756 0 0,-10 4 2105 0 0</inkml:trace>
  <inkml:trace contextRef="#ctx0" brushRef="#br0" timeOffset="877.128">334 5 10346 0 0,'0'0'1118'0'0,"0"0"45"0"0,0 0 133 0 0,0 0 151 0 0,0 0-5 0 0,0 0-178 0 0,0 0-268 0 0,0 0-246 0 0,0 0-157 0 0,0 0-128 0 0,0 0-111 0 0,0 0-78 0 0,0 0-76 0 0,-4 0-35 0 0,-8-5 40 0 0,23 11 469 0 0,134 63 1204 0 0,-111-49-1800 0 0,-1 0 0 0 0,-1 3 0 0 0,-1 0-1 0 0,-2 2 1 0 0,3 4-78 0 0,-28-26 8 0 0,-1 1 0 0 0,1 0 0 0 0,-1 0 0 0 0,1 0-1 0 0,-1 0 1 0 0,0 0 0 0 0,-1 1 0 0 0,1-1-1 0 0,-1 1 1 0 0,0 0 0 0 0,0 0 0 0 0,0 0 0 0 0,-1 0-1 0 0,1 0 1 0 0,-1 0 0 0 0,-1 0 0 0 0,1 0 0 0 0,-1 0-1 0 0,0 5-7 0 0,-39 38 358 0 0,-69 84 95 0 0,-83 85 354 0 0,151-172-883 0 0,31-25-327 0 0,8-11-5001 0 0,2-9-323 0 0,2 2 2677 0 0,-2-1-4 0 0,0 0-6019 0 0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5625 0 0,'0'0'2249'0'0,"0"0"-104"0"0,0 0-60 0 0,0 0-78 0 0,0 0-181 0 0,0 0-310 0 0,0 0-293 0 0,0 0-285 0 0,0 0-258 0 0,0 0-159 0 0,0 0-121 0 0,0 0-80 0 0,4 19 1257 0 0,15-11-1194 0 0,1-2 0 0 0,0 0 0 0 0,0-1 1 0 0,0 0-1 0 0,1-2 0 0 0,-1-1 0 0 0,1 0 1 0 0,0-1-1 0 0,-1-2 0 0 0,1 0 0 0 0,1-1-383 0 0,34 1 224 0 0,26-11-70 0 0,-79 11 838 0 0,8-3-4886 0 0,-18 3-4196 0 0,-6 7-1984 0 0,7-1 3435 0 0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10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14211 0 0,'0'0'1171'0'0,"0"0"-144"0"0,0 0 148 0 0,0 0 206 0 0,0 0-20 0 0,0 0-197 0 0,0 0-211 0 0,0 0-195 0 0,31 1-166 0 0,97 1-126 0 0,41-11 450 0 0,-85 1-1894 0 0,-54 6-1467 0 0,-11 2-1284 0 0,-1-2-4176 0 0,-8 2-2213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3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1 644 1280 0 0,'0'0'1537'0'0,"0"0"-81"0"0,0 0 70 0 0,0 0 147 0 0,0 0 76 0 0,0 0-77 0 0,0 0-210 0 0,0 0-278 0 0,0 0-273 0 0,0 0-202 0 0,0 0-123 0 0,0 0-64 0 0,0 0-12 0 0,9 8 3179 0 0,205-8 1221 0 0,-172 0-4558 0 0,66 3 496 0 0,-108-3-817 0 0,-11-1-6361 0 0,-3-1-3543 0 0,12 2 5076 0 0,0 0-810 0 0</inkml:trace>
  <inkml:trace contextRef="#ctx0" brushRef="#br0" timeOffset="732.296">61 479 3577 0 0,'0'0'1319'0'0,"0"0"-362"0"0,0 0-47 0 0,0 0 289 0 0,0 0 338 0 0,0 0 148 0 0,0 0-90 0 0,0 0-219 0 0,0 0-232 0 0,0 0-196 0 0,0 0-159 0 0,0 0-105 0 0,0 0-71 0 0,1 19-42 0 0,0 120 813 0 0,-43 96-323 0 0,42-206-2005 0 0,0-17-3298 0 0,0-12 308 0 0,3 1 1111 0 0,-3-1 2008 0 0,2 3-5984 0 0</inkml:trace>
  <inkml:trace contextRef="#ctx0" brushRef="#br0" timeOffset="1434.059">496 615 0 0 0,'0'0'725'0'0,"0"0"72"0"0,0 0 126 0 0,0 0 213 0 0,0 0 120 0 0,0 0-21 0 0,0 0-137 0 0,0 0-180 0 0,0 0-131 0 0,0 0-13 0 0,0 0 27 0 0,0 0 15 0 0,0 0 25 0 0,-1 4-29 0 0,1-3-690 0 0,0 0 1 0 0,0 0-1 0 0,0 1 1 0 0,0-1-1 0 0,0 0 1 0 0,0 0-1 0 0,0 0 1 0 0,1 1 0 0 0,-1-1-1 0 0,0 0 1 0 0,1 0-1 0 0,-1 0 1 0 0,1 0-1 0 0,-1 0 1 0 0,1 0-1 0 0,0 0 1 0 0,-1 0-1 0 0,1 0 1 0 0,0 0-1 0 0,0 0 1 0 0,0 0-1 0 0,0 0 1 0 0,0 0-1 0 0,-1-1 1 0 0,1 1-1 0 0,1 0 1 0 0,-1-1 0 0 0,0 1-1 0 0,0-1 1 0 0,0 1-1 0 0,0-1 1 0 0,0 1-1 0 0,0-1 1 0 0,1 0-1 0 0,-1 0 1 0 0,0 0-1 0 0,0 1 1 0 0,0-1-1 0 0,1 0 1 0 0,-1 0-1 0 0,0-1 1 0 0,0 1-1 0 0,1 0 1 0 0,-1 0-1 0 0,0-1 1 0 0,0 1-1 0 0,0 0 1 0 0,0-1-123 0 0,8-1 277 0 0,-1 0 0 0 0,0 0 0 0 0,0-1 0 0 0,-1-1 0 0 0,1 1 0 0 0,-1-1 0 0 0,0 0 0 0 0,1-1 1 0 0,-2 0-1 0 0,1 0 0 0 0,-1 0 0 0 0,1-1 0 0 0,-1-1-277 0 0,10-6 291 0 0,127-131 1384 0 0,-136 130-1489 0 0,-2 6 160 0 0,-5 20-370 0 0,-4 17 28 0 0,1 1 1 0 0,1 0-1 0 0,2-1 1 0 0,1 1-1 0 0,2-1 1 0 0,1 1-1 0 0,1-1 1 0 0,3 8-5 0 0,0-10 1 0 0,5 12 5 0 0,-1 2 0 0 0,-2-1 0 0 0,-2 2 1 0 0,-2-1-1 0 0,0 38-6 0 0,-5-53 3 0 0,-11 110 118 0 0,9-131-117 0 0,0-1 0 0 0,-1 1 0 0 0,1-1 0 0 0,-1 1 0 0 0,0-1 0 0 0,0 0 0 0 0,0 0 0 0 0,0 0 0 0 0,-1 0 0 0 0,0 0 0 0 0,1-1 0 0 0,-1 1 0 0 0,-1-1 0 0 0,1 1 0 0 0,0-1 0 0 0,-1 0 0 0 0,0-1 0 0 0,0 1 0 0 0,0-1 0 0 0,0 1 0 0 0,0-1 0 0 0,0 0 0 0 0,0-1 0 0 0,-1 1 0 0 0,1-1 0 0 0,-4 1-4 0 0,3-1-111 0 0,0 0 1 0 0,0 0-1 0 0,0-1 1 0 0,0 0-1 0 0,-1 0 1 0 0,1 0-1 0 0,0-1 1 0 0,0 1-1 0 0,0-1 0 0 0,0 0 1 0 0,1-1-1 0 0,-1 1 1 0 0,0-1-1 0 0,0 0 1 0 0,1 0-1 0 0,-1 0 0 0 0,1-1 1 0 0,0 0-1 0 0,-1 0 111 0 0,-30-53-10484 0 0,31 45 5117 0 0,1 3-1853 0 0</inkml:trace>
  <inkml:trace contextRef="#ctx0" brushRef="#br0" timeOffset="1868.722">545 287 4193 0 0,'0'0'1790'0'0,"0"0"-173"0"0,0 0-18 0 0,0 0 118 0 0,0 0 14 0 0,0 0-123 0 0,0 0-240 0 0,0 0-255 0 0,0 0-208 0 0,0 0-114 0 0,0 0-38 0 0,0 0-7 0 0,0 0 18 0 0,18-25-21 0 0,53-79-42 0 0,30-25 2395 0 0,-82 101-2048 0 0,-19 27-936 0 0,0 1 4 0 0,0 0-28 0 0,0 0-37 0 0,0 0-30 0 0,8 12-8 0 0,49 126 339 0 0,-54-129-930 0 0,64 107 834 0 0,-47-97-4605 0 0,2-4-4012 0 0,-19-15-2970 0 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08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274 140 0 0 0,'145'-85'0'0'0,"-105"67"91"0"0,-32 14 2085 0 0,7 0 7561 0 0,-15 4-8544 0 0,-4 4 6815 0 0,-18 15-7588 0 0,-127 147 17 0 0,-28 13 133 0 0,53-57 128 0 0,124-121-694 0 0,-1 0-1 0 0,0 0 1 0 0,1 0-1 0 0,-1 0 0 0 0,1 0 1 0 0,0 0-1 0 0,-1 0 1 0 0,1 1-1 0 0,0-1 0 0 0,-1 0 1 0 0,1 0-1 0 0,0 0 1 0 0,0 1-1 0 0,0-1 0 0 0,0 0 1 0 0,0 0-1 0 0,0 0 0 0 0,0 1 1 0 0,1-1-1 0 0,-1 0 1 0 0,0 0-1 0 0,1 0 0 0 0,-1 0 1 0 0,1 0-1 0 0,-1 0 1 0 0,1 0-1 0 0,0 0 0 0 0,-1 0 1 0 0,1 0-1 0 0,0 0 1 0 0,0 0-1 0 0,-1 0 0 0 0,1 0 1 0 0,0 0-1 0 0,0-1 1 0 0,0 1-1 0 0,0 0 0 0 0,0-1 1 0 0,0 1-1 0 0,0-1 1 0 0,0 1-1 0 0,1-1-3 0 0,52 18 166 0 0,-45-15-145 0 0,365 70 554 0 0,-325-51-509 0 0,-49-22-26 0 0,0 0 43 0 0,0 0 60 0 0,0 0 65 0 0,0 0 82 0 0,0 0 36 0 0,0 0 4 0 0,-2-22 601 0 0,-57-158-172 0 0,45 134-690 0 0,-2 0-1 0 0,-1 2 1 0 0,-3-1-1 0 0,-2 2 0 0 0,-1 1 1 0 0,-20-27-69 0 0,-22-12-273 0 0,65 81 94 0 0,0 0-95 0 0,0 0-163 0 0,0 0-203 0 0,0 0-208 0 0,24 18-4741 0 0,6 4 939 0 0,-5-4-2962 0 0,-14-10 292 0 0</inkml:trace>
  <inkml:trace contextRef="#ctx0" brushRef="#br0" timeOffset="434.435">718 195 12891 0 0,'0'0'1480'0'0,"0"0"-12"0"0,0 0-37 0 0,0 0 32 0 0,0 0-14 0 0,0 0-164 0 0,0 0-239 0 0,0 0-262 0 0,0 0-260 0 0,0 0-221 0 0,0 0-130 0 0,-3-3-111 0 0,3 4-63 0 0,0-1 0 0 0,0 0 0 0 0,0 1 0 0 0,0-1 0 0 0,0 0 0 0 0,0 1 0 0 0,0-1 0 0 0,0 0 0 0 0,0 1 0 0 0,0-1 0 0 0,0 0 0 0 0,0 1 0 0 0,0-1 0 0 0,-1 0 0 0 0,1 1 0 0 0,0-1 0 0 0,0 0 0 0 0,0 0 0 0 0,0 1 0 0 0,-1-1 0 0 0,1 0 0 0 0,0 0 0 0 0,0 1 1 0 0,-1-1-1 0 0,1 0 0 0 0,0 0 0 0 0,0 0 0 0 0,-1 1 0 0 0,1-1 0 0 0,0 0 0 0 0,-1 0 0 0 0,1 0 0 0 0,0 0 0 0 0,-1 0 0 0 0,1 0 0 0 0,0 0 0 0 0,-1 0 0 0 0,1 1 0 0 0,0-1 0 0 0,-1 0 0 0 0,1-1 0 0 0,0 1 0 0 0,-1 0 0 0 0,1 0 0 0 0,0 0 0 0 0,0 0 0 0 0,-1 0 1 0 0,1 0-1 0 0,0 0 0 0 0,-1 0 0 0 0,1 0 0 0 0,0-1 0 0 0,-1 1 0 0 0,1 0 0 0 0,0 0 0 0 0,0 0 0 0 0,-1-1 0 0 0,1 1 0 0 0,0 0 0 0 0,0 0 0 0 0,0-1 0 0 0,-1 1 0 0 0,1 0 0 0 0,0 0 0 0 0,0-1 0 0 0,0 1 0 0 0,0 0 0 0 0,-1-1 1 0 0,8 38 10 0 0,58 289 144 0 0,-65-326-152 0 0,1 7 14 0 0,0 0 1 0 0,1 0-1 0 0,0 0 0 0 0,0-1 0 0 0,0 1 1 0 0,1-1-1 0 0,0 1 0 0 0,0-1 1 0 0,1 0-1 0 0,0 0 0 0 0,0 0 1 0 0,4 4-17 0 0,9-33 2260 0 0,110-318-820 0 0,-49 125-1222 0 0,-49 149-552 0 0,-29 73-5074 0 0,1 10 2716 0 0,0-1-1670 0 0,-1-1-2032 0 0,0-3-2989 0 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1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43 659 72 0 0,'0'0'1447'0'0,"0"0"201"0"0,0 0 270 0 0,0 0 248 0 0,0 0 133 0 0,0 0-61 0 0,0 0-227 0 0,0 0-337 0 0,0 0-338 0 0,0 0-264 0 0,0 0-194 0 0,-7 0-99 0 0,-22 0-67 0 0,22 0-63 0 0,7 0-61 0 0,0 0-84 0 0,15 4 950 0 0,145 28 1489 0 0,-5-24-2271 0 0,-122-8-3948 0 0,0 0-3566 0 0,-28 1 694 0 0,-3 2-4646 0 0</inkml:trace>
  <inkml:trace contextRef="#ctx0" brushRef="#br0" timeOffset="523.925">503 346 10994 0 0,'0'0'1618'0'0,"0"0"-139"0"0,0 0-236 0 0,0 0-147 0 0,0 0-108 0 0,0 0-171 0 0,0 0-157 0 0,0 0-112 0 0,0 0-23 0 0,0 0 13 0 0,0 0-13 0 0,0 0-38 0 0,0 0-68 0 0,10 26-35 0 0,34 82-29 0 0,-22-43-2 0 0,-2 1 0 0 0,-3 0 0 0 0,1 23-353 0 0,11 43 118 0 0,-9-44-86 0 0,-20-88 60 0 0,0-1 0 0 0,1 1 0 0 0,-1 0 0 0 0,0 0 0 0 0,0 0-1 0 0,1 0 1 0 0,-1-1 0 0 0,0 1 0 0 0,0 0 0 0 0,1 0 0 0 0,-1 0 0 0 0,0 0 0 0 0,0 0 0 0 0,1 0-1 0 0,-1 0 1 0 0,0 0 0 0 0,1 0 0 0 0,-1 0 0 0 0,0 0 0 0 0,0 0 0 0 0,1 0 0 0 0,-1 0 0 0 0,0 0 0 0 0,1 0-1 0 0,-1 0 1 0 0,0 0 0 0 0,0 0 0 0 0,1 0-92 0 0,0-13-72 0 0,9-50 274 0 0,3 0 0 0 0,2 1 0 0 0,4 1 0 0 0,8-16-202 0 0,117-233-102 0 0,-140 300 1010 0 0,-1 1-3882 0 0,-6 17-5494 0 0,0 3 2811 0 0,-1 0-5012 0 0</inkml:trace>
  <inkml:trace contextRef="#ctx0" brushRef="#br0" timeOffset="935.582">970 843 8642 0 0,'0'0'1855'0'0,"0"0"-45"0"0,0 0 69 0 0,0 0-47 0 0,0 0-182 0 0,0 0-229 0 0,0 0-210 0 0,0 0-189 0 0,0 0-175 0 0,0 0-188 0 0,0 0-123 0 0,0 0-102 0 0,28-8-76 0 0,84-26-25 0 0,-70 6 149 0 0,-38 21-342 0 0,-1 5-107 0 0,-1-1 0 0 0,0 0 1 0 0,1 0-1 0 0,-1 0 1 0 0,0 0-1 0 0,-1 0 0 0 0,1-1 1 0 0,-1 1-1 0 0,1 0 1 0 0,-1-1-1 0 0,0 1 0 0 0,0-1 1 0 0,0 0-1 0 0,-1 1 0 0 0,1-1 1 0 0,-1 0-1 0 0,0 1 1 0 0,0-1-1 0 0,0 0 0 0 0,-1 1 1 0 0,1-1-1 0 0,-1 0 0 0 0,0 1 1 0 0,0-1-1 0 0,0 1 1 0 0,0-1-1 0 0,-1 1 0 0 0,1 0 1 0 0,-1-1-1 0 0,0 1 1 0 0,0 0-1 0 0,0 0 0 0 0,-2-1-33 0 0,1 2-44 0 0,-1 1 0 0 0,1-1-1 0 0,-1 1 1 0 0,0 0 0 0 0,0 0-1 0 0,0 1 1 0 0,0-1 0 0 0,1 1 0 0 0,-1 0-1 0 0,0 0 1 0 0,0 0 0 0 0,0 0-1 0 0,0 1 1 0 0,0-1 0 0 0,0 1-1 0 0,1 0 1 0 0,-1 0 0 0 0,0 1 0 0 0,1-1-1 0 0,-1 1 1 0 0,1 0 0 0 0,-1 0-1 0 0,1 0 1 0 0,0 0 0 0 0,0 0-1 0 0,0 1 1 0 0,0-1 0 0 0,0 1-1 0 0,0 0 1 0 0,1 0 0 0 0,-1 1 44 0 0,-71 105-370 0 0,70-100 356 0 0,-1 1-1 0 0,1 0 1 0 0,1-1-1 0 0,0 2 0 0 0,0-1 1 0 0,1 0-1 0 0,0 1 1 0 0,1-1-1 0 0,0 1 1 0 0,1-1-1 0 0,0 1 1 0 0,1 7 14 0 0,1-12 9 0 0,1 0 1 0 0,0 0 0 0 0,0 0 0 0 0,0 0-1 0 0,1-1 1 0 0,0 1 0 0 0,0-1-1 0 0,0 0 1 0 0,1 0 0 0 0,0 0 0 0 0,-1-1-1 0 0,2 0 1 0 0,-1 0 0 0 0,0 0 0 0 0,1 0-1 0 0,0-1 1 0 0,0 0 0 0 0,0 0 0 0 0,0-1-1 0 0,0 1 1 0 0,1-1 0 0 0,-1-1 0 0 0,1 1-1 0 0,-1-1 1 0 0,1 0 0 0 0,-1-1-10 0 0,12 2-303 0 0,1-2 1 0 0,-1 0-1 0 0,0-1 0 0 0,0-1 1 0 0,0 0-1 0 0,-1-1 0 0 0,15-5 303 0 0,62-40-7464 0 0,-34 1-4727 0 0,-49 35 9417 0 0</inkml:trace>
  <inkml:trace contextRef="#ctx0" brushRef="#br0" timeOffset="1140.383">1622 725 3961 0 0,'0'0'3198'0'0,"0"0"-848"0"0,0 0-474 0 0,0 0-70 0 0,0 0-18 0 0,0 0-166 0 0,0 0-255 0 0,0 0-295 0 0,0 0-254 0 0,0 0-173 0 0,0 0-128 0 0,0 0-108 0 0,0 0-132 0 0,-26 33-113 0 0,-81 103-85 0 0,24-7-231 0 0,74-109-201 0 0,-9 14-3523 0 0,5-29-10257 0 0,10-5 10698 0 0</inkml:trace>
  <inkml:trace contextRef="#ctx0" brushRef="#br0" timeOffset="1352.411">1368 744 5161 0 0,'0'0'4138'0'0,"0"0"-1060"0"0,0 0-731 0 0,0 0-446 0 0,0 0-369 0 0,0 0-370 0 0,0 0-353 0 0,0 0-259 0 0,0 0-141 0 0,0 0-37 0 0,0 0 32 0 0,0 0 43 0 0,0 0-24 0 0,8 11-38 0 0,56 91 613 0 0,-52-82-915 0 0,2 0 1 0 0,0-1 0 0 0,1-1-1 0 0,1-1 1 0 0,1 0 0 0 0,0-1-1 0 0,1 0 1 0 0,1-2-1 0 0,0 0 1 0 0,8 3-84 0 0,18-1-1780 0 0,-14-13-7714 0 0,-25-3-1759 0 0</inkml:trace>
  <inkml:trace contextRef="#ctx0" brushRef="#br0" timeOffset="2485.911">2215 37 2529 0 0,'0'0'1049'0'0,"0"0"-71"0"0,0 0 91 0 0,0 0 219 0 0,0 0 222 0 0,0 0 97 0 0,0 0-137 0 0,0 0-266 0 0,0 0-278 0 0,0 0-186 0 0,0 0-120 0 0,0 0-108 0 0,0 0-51 0 0,-19-7-40 0 0,-61-17-19 0 0,15 18 1108 0 0,61 7-1434 0 0,-1 0 1 0 0,1 1-1 0 0,-1-1 1 0 0,1 1-1 0 0,0 0 1 0 0,0 0-1 0 0,0 0 1 0 0,0 0-1 0 0,0 1 0 0 0,0-1 1 0 0,0 1-1 0 0,1 0 1 0 0,0 1-1 0 0,-1-1 1 0 0,1 0-1 0 0,1 1 1 0 0,-1 0-1 0 0,0-1 1 0 0,1 1-1 0 0,0 0 0 0 0,0 1 1 0 0,0-1-1 0 0,0 0 1 0 0,1 0-1 0 0,-1 3-76 0 0,-18 117 472 0 0,19-117-443 0 0,-2 120 791 0 0,5-1 0 0 0,8 28-820 0 0,3 131 734 0 0,-13-284-732 0 0,1 57 81 0 0,-2-1 0 0 0,-3 1 0 0 0,-3 0 0 0 0,-6 20-83 0 0,-27 57 274 0 0,50-120 1934 0 0,37-14-1769 0 0,-33-2-150 0 0,209-24 332 0 0,-141 18-561 0 0,-68 5-738 0 0,1 0 2342 0 0,-7-2-3447 0 0,-3-1-3643 0 0,-4-2-5161 0 0,-1 4 90 0 0</inkml:trace>
  <inkml:trace contextRef="#ctx0" brushRef="#br0" timeOffset="4261.769">2314 939 0 0 0,'0'0'268'0'0,"0"0"659"0"0,0 0 283 0 0,0 0-38 0 0,0 0-164 0 0,0 0-291 0 0,0 0-224 0 0,0 0-29 0 0,0 0 64 0 0,0 0 131 0 0,0 0 107 0 0,2 4 35 0 0,1-1-483 0 0,-1 0 0 0 0,1 0 1 0 0,0 0-1 0 0,0-1 0 0 0,0 1 0 0 0,0-1 1 0 0,0 0-1 0 0,0 0 0 0 0,1 0 1 0 0,-1 0-1 0 0,1-1 0 0 0,0 1 1 0 0,-1-1-1 0 0,1 0 0 0 0,0 0 1 0 0,0 0-1 0 0,-1 0 0 0 0,1-1 1 0 0,3 1-319 0 0,7-2 471 0 0,-1 0 0 0 0,1-1 1 0 0,-1-1-1 0 0,1 0 1 0 0,-1-1-1 0 0,0 0 1 0 0,0-1-1 0 0,0 0 0 0 0,-1-1 1 0 0,0 0-1 0 0,0-1 1 0 0,-1-1-1 0 0,1 0 1 0 0,2-3-472 0 0,37-27 485 0 0,-1-2-1 0 0,-2-2 1 0 0,-2-2 0 0 0,-3-2 0 0 0,9-13-485 0 0,-38 43 57 0 0,0-1 0 0 0,0 0 0 0 0,-2-1 0 0 0,0-1 0 0 0,-2 0 0 0 0,0 0 0 0 0,0-1 0 0 0,-2 0 0 0 0,-1 0 0 0 0,0-1 0 0 0,-2 0 0 0 0,0-1 0 0 0,-1 1 0 0 0,-2-1 0 0 0,0 0 0 0 0,-1-20-57 0 0,-1 38-31 0 0,-1 0-1 0 0,0 0 0 0 0,1 0 1 0 0,-1 1-1 0 0,-1-1 1 0 0,1 0-1 0 0,-1 0 0 0 0,1 1 1 0 0,-1-1-1 0 0,0 1 0 0 0,0-1 1 0 0,0 1-1 0 0,-1 0 0 0 0,1 0 1 0 0,-1 0-1 0 0,0 0 0 0 0,0 0 1 0 0,0 0-1 0 0,0 1 1 0 0,0 0-1 0 0,-1-1 0 0 0,1 1 1 0 0,-1 1-1 0 0,1-1 0 0 0,-1 0 1 0 0,0 1-1 0 0,0 0 0 0 0,1 0 1 0 0,-1 0-1 0 0,0 0 1 0 0,0 0-1 0 0,0 1 0 0 0,0 0 1 0 0,0 0-1 0 0,0 0 0 0 0,0 0 1 0 0,0 1-1 0 0,0-1 0 0 0,0 1 1 0 0,0 0-1 0 0,0 0 1 0 0,0 1-1 0 0,1-1 0 0 0,-1 1 1 0 0,1 0-1 0 0,-1 0 0 0 0,-2 2 32 0 0,-13 10-56 0 0,0 1-1 0 0,2 1 0 0 0,0 1 1 0 0,0 1-1 0 0,2 0 0 0 0,0 1 1 0 0,1 0-1 0 0,1 1 0 0 0,1 1 1 0 0,1 0-1 0 0,1 0 0 0 0,-4 13 57 0 0,1-9 4 0 0,0 1-1 0 0,2 0 1 0 0,1 1 0 0 0,1 0-1 0 0,1 0 1 0 0,2 1 0 0 0,1 0-1 0 0,1 0 1 0 0,1 0 0 0 0,1 0-1 0 0,2 19-3 0 0,1-43 23 0 0,0 1 1 0 0,1-1-1 0 0,-1 0 0 0 0,1 0 0 0 0,-1 0 0 0 0,1 0 0 0 0,0 0 0 0 0,1-1 1 0 0,-1 1-1 0 0,1 0 0 0 0,0-1 0 0 0,0 0 0 0 0,0 0 0 0 0,0 0 0 0 0,0 0 1 0 0,0 0-1 0 0,1-1 0 0 0,0 1 0 0 0,-1-1 0 0 0,1 0 0 0 0,0 0 0 0 0,0 0 1 0 0,0-1-1 0 0,0 1 0 0 0,1-1 0 0 0,-1 0 0 0 0,0 0 0 0 0,0-1 0 0 0,1 1 1 0 0,-1-1-1 0 0,4 0-23 0 0,8 0 106 0 0,-1-1-1 0 0,1 0 1 0 0,-1-2 0 0 0,1 1 0 0 0,-1-2 0 0 0,0 0-1 0 0,0-1 1 0 0,0 0 0 0 0,7-5-106 0 0,45-22 220 0 0,-2-4 1 0 0,-1-2-1 0 0,42-34-220 0 0,-21 20 176 0 0,-82 90-274 0 0,-10 93 248 0 0,8-129-143 0 0,0 1-1 0 0,0-1 1 0 0,0 0-1 0 0,0 1 1 0 0,1-1-1 0 0,-1 0 0 0 0,1 0 1 0 0,-1 0-1 0 0,1 0 1 0 0,0 0-1 0 0,-1-1 1 0 0,1 1-1 0 0,0 0 0 0 0,0-1 1 0 0,1 0-1 0 0,-1 1 1 0 0,0-1-1 0 0,0 0 0 0 0,1 0 1 0 0,-1 0-1 0 0,0 0 1 0 0,1-1-1 0 0,-1 1 1 0 0,1-1-1 0 0,-1 1 0 0 0,1-1 1 0 0,-1 0-1 0 0,3 0-6 0 0,74-4 378 0 0,185-87 59 0 0,-183 80-471 0 0,-80 12 31 0 0,0 0 1 0 0,1 1 0 0 0,-1-1 0 0 0,0 0 0 0 0,0 1-1 0 0,0-1 1 0 0,0 1 0 0 0,0 0 0 0 0,0-1-1 0 0,0 1 1 0 0,0 0 0 0 0,-1 0 0 0 0,1-1 0 0 0,-1 1-1 0 0,1 0 1 0 0,-1 0 0 0 0,0 0 0 0 0,1 0 0 0 0,-1-1-1 0 0,0 1 1 0 0,0 0 0 0 0,0 0 0 0 0,-1 0-1 0 0,1 0 1 0 0,0 0 0 0 0,-1-1 0 0 0,1 1 0 0 0,-1 0 2 0 0,0 8 14 0 0,1 7-43 0 0,-1-15 2 0 0,0 1 0 0 0,0-1-1 0 0,0 1 1 0 0,1-1-1 0 0,-1 1 1 0 0,1 0-1 0 0,0-1 1 0 0,-1 1-1 0 0,1 0 1 0 0,1-1-1 0 0,-1 1 1 0 0,0-1-1 0 0,1 1 1 0 0,-1 0 0 0 0,1-1-1 0 0,0 1 1 0 0,-1-1-1 0 0,1 1 1 0 0,0-1-1 0 0,1 0 1 0 0,-1 1-1 0 0,0-1 1 0 0,1 0-1 0 0,-1 0 1 0 0,1 0-1 0 0,0 0 1 0 0,0 0 0 0 0,0 0-1 0 0,0-1 1 0 0,0 1-1 0 0,0 0 1 0 0,0-1-1 0 0,0 0 1 0 0,1 1-1 0 0,-1-1 1 0 0,1 0-1 0 0,0 0 28 0 0,-2-1-57 0 0,35-1-3417 0 0,-11-5-6084 0 0,-16 2-1674 0 0</inkml:trace>
  <inkml:trace contextRef="#ctx0" brushRef="#br0" timeOffset="5323.336">4157 618 5369 0 0,'0'0'2615'0'0,"0"0"-550"0"0,0 0-255 0 0,0 0 2 0 0,0 0-21 0 0,0 0-224 0 0,0 0-273 0 0,0 0-246 0 0,0 0-200 0 0,0 0-151 0 0,0 0-91 0 0,0 0-42 0 0,9-14-60 0 0,54-89 828 0 0,93-78 441 0 0,-72 100-1522 0 0,-65 71-241 0 0,-19 9-24 0 0,0 1-10 0 0,0 0-34 0 0,0 0-20 0 0,0 0-25 0 0,0 12-16 0 0,-1 87 230 0 0,3-97-89 0 0,1-1 0 0 0,0 1 0 0 0,-1 0 0 0 0,1-1 0 0 0,0 1 0 0 0,0-1 0 0 0,0 0 0 0 0,0 0 0 0 0,0 0 0 0 0,0 0 0 0 0,0 0 0 0 0,0-1 0 0 0,1 1 0 0 0,-1-1 0 0 0,0 0-1 0 0,0 0 1 0 0,0 0 0 0 0,1-1 0 0 0,-1 1 0 0 0,0-1 0 0 0,0 0 0 0 0,0 1 0 0 0,0-2 0 0 0,0 1 0 0 0,0 0 0 0 0,0 0 0 0 0,0-1-22 0 0,191-145 250 0 0,-193 148-260 0 0,0 0 1 0 0,0 1-1 0 0,0-1 1 0 0,0 1 0 0 0,0 0-1 0 0,0-1 1 0 0,-1 1-1 0 0,1 0 1 0 0,-1-1 0 0 0,1 1-1 0 0,-1 0 1 0 0,1 0-1 0 0,-1-1 1 0 0,0 1 0 0 0,0 0-1 0 0,0 0 1 0 0,0 0-1 0 0,0-1 1 0 0,0 1-1 0 0,0 0 1 0 0,-1 0 0 0 0,1 0-1 0 0,-1-1 1 0 0,1 1-1 0 0,-1 0 1 0 0,0-1 0 0 0,1 1-1 0 0,-1 0 1 0 0,0-1-1 0 0,-1 2 10 0 0,0 7-4 0 0,-2 12 5 0 0,2-13-4 0 0,-1 1 1 0 0,1 0 0 0 0,1 1 0 0 0,0-1-1 0 0,0 0 1 0 0,1 0 0 0 0,0 1-1 0 0,1-1 1 0 0,0 0 0 0 0,1 0-1 0 0,0 0 1 0 0,0 0 0 0 0,1 0 0 0 0,1 0-1 0 0,-1-1 1 0 0,3 3 2 0 0,-3-8-265 0 0,30 32-3264 0 0,-18-30-1484 0 0,2-4-3963 0 0,-13-2 1552 0 0</inkml:trace>
  <inkml:trace contextRef="#ctx0" brushRef="#br0" timeOffset="5608.359">4976 420 2184 0 0,'0'0'1179'0'0,"0"0"-153"0"0,0 0 249 0 0,0 0 352 0 0,0 0 204 0 0,0 0-109 0 0,0 0-262 0 0,0 0-157 0 0,0 0-140 0 0,0 0-82 0 0,0 0-104 0 0,0 0-163 0 0,-2 20-111 0 0,-7 65-56 0 0,19-47 813 0 0,-4-34-954 0 0,-3-2-359 0 0,1 0 0 0 0,0 0 0 0 0,0-1 0 0 0,0 1 0 0 0,0-1 0 0 0,0 0 0 0 0,0 0-1 0 0,0 0 1 0 0,0-1 0 0 0,1 1 0 0 0,-1-1 0 0 0,0 0 0 0 0,0 0 0 0 0,1-1 0 0 0,-1 1 0 0 0,0-1 0 0 0,0 0 0 0 0,0 0 0 0 0,0 0 0 0 0,0-1 0 0 0,0 1 0 0 0,0-1 0 0 0,0 0 0 0 0,-1 0 0 0 0,1-1 0 0 0,-1 1 0 0 0,1-1 0 0 0,-1 1 0 0 0,0-1 0 0 0,0 0-1 0 0,2-3-146 0 0,3 0 32 0 0,-1-1-1 0 0,-1 0 0 0 0,1 0 1 0 0,-1 0-1 0 0,-1 0 0 0 0,1-1 1 0 0,-1 0-1 0 0,0-1 1 0 0,-1 1-1 0 0,0-1 0 0 0,0 1 1 0 0,-1-1-1 0 0,0 0 0 0 0,-1-1 1 0 0,0 1-1 0 0,0 0 0 0 0,-1-1 1 0 0,0 1-1 0 0,-1-1 0 0 0,0-1-31 0 0,-3 8-211 0 0,0 1-1 0 0,0 0 1 0 0,0 0-1 0 0,0 0 1 0 0,0 0-1 0 0,-1 0 1 0 0,1 0-1 0 0,-1 1 1 0 0,1 0-1 0 0,-1 0 1 0 0,1 0-1 0 0,-1 0 1 0 0,0 0-1 0 0,1 1 1 0 0,-1-1-1 0 0,0 1 1 0 0,0 0 0 0 0,0 0-1 0 0,1 1 1 0 0,-1-1-1 0 0,0 1 1 0 0,1 0-1 0 0,-1 0 1 0 0,0 0-1 0 0,1 0 1 0 0,-1 1-1 0 0,1-1 1 0 0,0 1-1 0 0,-1 0 1 0 0,1 0-1 0 0,0 0 212 0 0,-27 17-5168 0 0,18-10 567 0 0,-3-1-5214 0 0</inkml:trace>
  <inkml:trace contextRef="#ctx0" brushRef="#br0" timeOffset="6029.799">3945 747 9706 0 0,'0'0'1284'0'0,"0"0"-167"0"0,0 0 35 0 0,0 0 209 0 0,0 0 48 0 0,0 0-164 0 0,0 0-122 0 0,0 0-87 0 0,0 0-65 0 0,0 0-61 0 0,0 0-94 0 0,34-2-72 0 0,107-5-68 0 0,423-24 2120 0 0,-248 30-3437 0 0,-242 1-6086 0 0,-1 1-7195 0 0,-69-1 8866 0 0</inkml:trace>
  <inkml:trace contextRef="#ctx0" brushRef="#br0" timeOffset="6360.398">4459 872 11715 0 0,'0'0'1474'0'0,"0"0"-509"0"0,0 0-249 0 0,0 0 121 0 0,0 0 122 0 0,0 0-35 0 0,0 0-142 0 0,0 0-245 0 0,0 0-186 0 0,0 0-104 0 0,0 0-58 0 0,0 0-31 0 0,0 0-36 0 0,-9 18-27 0 0,-44 89 42 0 0,47-97-103 0 0,1 1 0 0 0,0 0 0 0 0,0 0 0 0 0,1 0 0 0 0,1 1 0 0 0,0-1 0 0 0,1 1 0 0 0,0 0 0 0 0,1 0 0 0 0,0 4-34 0 0,48-5 1005 0 0,-29-10-1127 0 0,-1-1 0 0 0,1-2 0 0 0,-1 1 0 0 0,1-2 0 0 0,-1 0 0 0 0,0-2 0 0 0,0 1 0 0 0,-1-2 0 0 0,1 0 0 0 0,-1-1 0 0 0,6-4 122 0 0,9-14-4550 0 0,-14 5-5066 0 0,-13 13 3571 0 0</inkml:trace>
  <inkml:trace contextRef="#ctx0" brushRef="#br0" timeOffset="6621.374">4718 891 9282 0 0,'0'0'1474'0'0,"0"0"-202"0"0,0 0 50 0 0,0 0 153 0 0,0 0-6 0 0,0 0-150 0 0,0 0-193 0 0,0 0-217 0 0,0 0-139 0 0,0 0-115 0 0,-16 31-113 0 0,-51 100-90 0 0,-27 79 610 0 0,71-138-1175 0 0,23-42-3419 0 0,12-22-7117 0 0,-8-8 1814 0 0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20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0 995 6057 0 0,'0'0'3804'0'0,"0"0"-1680"0"0,0 0-787 0 0,0 0-220 0 0,0 0-21 0 0,0 0-22 0 0,0 0-62 0 0,0 0-80 0 0,0 0-69 0 0,0 0-64 0 0,0 0-47 0 0,0 0-78 0 0,21 0-108 0 0,148-4 560 0 0,-100 1-1393 0 0,80-6 427 0 0,-101 2-4067 0 0,-1-3-3906 0 0,-34 7-3413 0 0</inkml:trace>
  <inkml:trace contextRef="#ctx0" brushRef="#br0" timeOffset="817.76">436 1261 4313 0 0,'0'0'2234'0'0,"0"0"-1435"0"0,0 0-385 0 0,0 0 431 0 0,0 0 460 0 0,0 0 225 0 0,0 0-3 0 0,0 0-144 0 0,0 0-164 0 0,0 0-120 0 0,0 0-95 0 0,32 0-71 0 0,101-2-47 0 0,-54-12 440 0 0,-65 7-1026 0 0,29-10 226 0 0,0-3 1 0 0,-2-2 0 0 0,0-1 0 0 0,-2-2-1 0 0,-1-2 1 0 0,-1-2 0 0 0,13-13-527 0 0,-27 20 141 0 0,9-6-39 0 0,-2 0-1 0 0,-1-2 1 0 0,-1-2 0 0 0,-2 0-1 0 0,-1-2 1 0 0,-2 0-1 0 0,-1-3-101 0 0,-15 21-12 0 0,-1 0 0 0 0,-1-1 1 0 0,0 0-1 0 0,-1 0 0 0 0,-1 0 0 0 0,-1 0 0 0 0,0-1 0 0 0,-2 1 0 0 0,0-14 12 0 0,0 26-31 0 0,0 0-1 0 0,-1 0 1 0 0,1 0-1 0 0,-1 1 1 0 0,0-1-1 0 0,-1 0 1 0 0,1 1-1 0 0,-1-1 1 0 0,0 1-1 0 0,0-1 1 0 0,0 1-1 0 0,-1 0 1 0 0,1 0-1 0 0,-1 0 1 0 0,0 0-1 0 0,0 0 1 0 0,-1 1-1 0 0,1-1 0 0 0,-1 1 1 0 0,1 0-1 0 0,-1 0 1 0 0,0 0-1 0 0,0 1 1 0 0,-1-1-1 0 0,1 1 1 0 0,0 0-1 0 0,-1 0 1 0 0,1 1-1 0 0,-1-1 1 0 0,0 1-1 0 0,1 0 1 0 0,-1 0-1 0 0,0 1 1 0 0,0-1-1 0 0,0 1 1 0 0,0 0-1 0 0,1 0 0 0 0,-1 1 1 0 0,0-1-1 0 0,0 1 1 0 0,0 0-1 0 0,1 1 1 0 0,-1-1-1 0 0,1 1 1 0 0,-1 0-1 0 0,1 0 1 0 0,0 0-1 0 0,-1 1 1 0 0,1-1-1 0 0,-3 4 32 0 0,-17 13-37 0 0,2 0 0 0 0,0 2 1 0 0,2 1-1 0 0,0 0 0 0 0,1 2 0 0 0,2 0 0 0 0,0 1 0 0 0,-6 14 37 0 0,11-21 22 0 0,1 1-1 0 0,1 0 0 0 0,1 0 1 0 0,1 1-1 0 0,1 0 0 0 0,0 0 1 0 0,2 1-1 0 0,0 0 0 0 0,1 0 1 0 0,1 0-1 0 0,1 1 0 0 0,1 10-21 0 0,1-26 29 0 0,1-1 0 0 0,0 0 0 0 0,0 1 0 0 0,0-1 0 0 0,0 0 0 0 0,1 0-1 0 0,0 0 1 0 0,0 0 0 0 0,0 0 0 0 0,0 0 0 0 0,1-1 0 0 0,0 1 0 0 0,0-1-1 0 0,0 1 1 0 0,1-1 0 0 0,-1 0 0 0 0,1-1 0 0 0,0 1 0 0 0,0-1 0 0 0,1 1-1 0 0,-1-1 1 0 0,1 0 0 0 0,-1-1 0 0 0,1 1 0 0 0,0-1 0 0 0,0 0 0 0 0,0 0-1 0 0,0-1 1 0 0,0 1 0 0 0,0-1 0 0 0,4 0-29 0 0,7 2 109 0 0,-1-1-1 0 0,1 0 1 0 0,0-2 0 0 0,0 0 0 0 0,0 0-1 0 0,0-2 1 0 0,-1 0 0 0 0,1 0-1 0 0,0-2 1 0 0,3-1-109 0 0,170-82 666 0 0,-86 35-494 0 0,-102 51-174 0 0,0 0 1 0 0,0 1-1 0 0,0-1 0 0 0,-1 1 1 0 0,1-1-1 0 0,0 1 1 0 0,0 0-1 0 0,0-1 1 0 0,0 1-1 0 0,1 0 1 0 0,-1 0-1 0 0,0 0 0 0 0,0 0 1 0 0,0 0-1 0 0,0 0 1 0 0,0 0-1 0 0,0 0 1 0 0,0 0-1 0 0,0 0 0 0 0,0 1 1 0 0,0-1-1 0 0,0 0 1 0 0,0 1-1 0 0,0-1 1 0 0,0 1-1 0 0,0-1 1 0 0,0 1-1 0 0,0-1 0 0 0,-1 1 1 0 0,1-1-1 0 0,0 1 1 0 0,0 0-1 0 0,-1 0 1 0 0,1-1-1 0 0,0 1 0 0 0,-1 0 1 0 0,1 0-1 0 0,0 0 1 0 0,-1 0-1 0 0,0 0 1 0 0,1 0-1 0 0,-1 0 1 0 0,1 0-1 0 0,-1 0 0 0 0,0 0 1 0 0,0 0-1 0 0,0 0 1 0 0,1 0-1 0 0,-1 0 1 0 0,0 0-1 0 0,0 0 0 0 0,0 0 1 0 0,-1 0-1 0 0,1 0 1 0 0,0 0-1 0 0,0 0 1 0 0,-1 0-1 0 0,1 0 1 0 0,0 0-1 0 0,-1 0 0 0 0,0 1 2 0 0,2-1 6 0 0,-2 3-1 0 0,1 1-1 0 0,0-1 1 0 0,1 0-1 0 0,-1 0 1 0 0,1 0-1 0 0,0 0 0 0 0,0 1 1 0 0,0-1-1 0 0,0 0 1 0 0,1-1-1 0 0,-1 1 1 0 0,1 0-1 0 0,0 0 0 0 0,1-1 1 0 0,-1 1-1 0 0,0-1 1 0 0,1 1-1 0 0,0-1 1 0 0,0 0-1 0 0,0 0 0 0 0,0-1 1 0 0,0 1-1 0 0,1 0 1 0 0,-1-1-1 0 0,1 0 1 0 0,0 0-1 0 0,-1 0 0 0 0,1 0 1 0 0,0-1-1 0 0,0 0 1 0 0,4 2-5 0 0,133-20 344 0 0,-102 8-332 0 0,24 2 42 0 0,-60 8-50 0 0,-1 1-1 0 0,0 0 0 0 0,1-1 0 0 0,-1 1 0 0 0,0 0 0 0 0,0 0 1 0 0,0 0-1 0 0,-1 0 0 0 0,1 1 0 0 0,0-1 0 0 0,-1 0 0 0 0,1 1 1 0 0,-1-1-1 0 0,0 1 0 0 0,0-1 0 0 0,0 1 0 0 0,0 0 0 0 0,-1-1 1 0 0,1 1-1 0 0,-1 0 0 0 0,1 0 0 0 0,-1 2-3 0 0,4 10-16 0 0,-3-13-45 0 0,0 1 1 0 0,0-1 0 0 0,0 0-1 0 0,0 1 1 0 0,0-1 0 0 0,1 0 0 0 0,-1 0-1 0 0,1 0 1 0 0,-1 0 0 0 0,1 0-1 0 0,0-1 1 0 0,0 1 0 0 0,0 0-1 0 0,0-1 1 0 0,0 1 0 0 0,0-1-1 0 0,0 0 1 0 0,0 0 0 0 0,0 1-1 0 0,1-2 1 0 0,-1 1 0 0 0,0 0-1 0 0,1 0 1 0 0,0-1 60 0 0,41 4-7790 0 0,-35-5 1064 0 0,-4-5-4576 0 0</inkml:trace>
  <inkml:trace contextRef="#ctx0" brushRef="#br0" timeOffset="2415.578">2080 1246 4289 0 0,'0'0'2480'0'0,"0"0"-358"0"0,0 0-225 0 0,0 0 8 0 0,0 0 26 0 0,0 0-145 0 0,0 0-276 0 0,0 0-306 0 0,0 0-268 0 0,0 0-153 0 0,0 0-75 0 0,0 0-66 0 0,7-13-38 0 0,47-89 959 0 0,62-74 440 0 0,14 37-1535 0 0,-131 139-474 0 0,1 0 0 0 0,0 1 0 0 0,0-1 0 0 0,0 1 0 0 0,0-1 0 0 0,0 0 0 0 0,0 1 0 0 0,0-1 0 0 0,0 1 0 0 0,0-1 1 0 0,0 0-1 0 0,0 1 0 0 0,0-1 0 0 0,0 1 0 0 0,0-1 0 0 0,0 0 0 0 0,0 1 0 0 0,1-1 0 0 0,-1 0 0 0 0,0 1 0 0 0,0-1 0 0 0,0 0 0 0 0,1 1 0 0 0,-1-1 0 0 0,0 0 0 0 0,0 1 0 0 0,1-1 0 0 0,-1 0 0 0 0,0 1 0 0 0,1-1 0 0 0,-1 0 0 0 0,0 0 0 0 0,1 0 0 0 0,-1 1 1 0 0,0-1-1 0 0,1 0 0 0 0,-1 0 0 0 0,0 0 0 0 0,1 0 0 0 0,-1 0 0 0 0,1 0 0 0 0,-1 1 0 0 0,0-1 0 0 0,1 0 0 0 0,-1 0 0 0 0,1 0 0 0 0,-1 0 0 0 0,0-1 0 0 0,1 1 0 0 0,-1 0 0 0 0,1 0 0 0 0,-1 0 0 0 0,0 0 0 0 0,1 0 0 0 0,-1 0 0 0 0,0-1 0 0 0,1 1 0 0 0,-1 0 0 0 0,0 0 1 0 0,1-1 5 0 0,-1 10 46 0 0,-17 132 17 0 0,12-63-55 0 0,5-76-5 0 0,0 0-1 0 0,0-1 1 0 0,0 1-1 0 0,0-1 1 0 0,1 1-1 0 0,-1-1 1 0 0,1 1 0 0 0,-1-1-1 0 0,1 1 1 0 0,-1-1-1 0 0,1 1 1 0 0,0-1 0 0 0,0 0-1 0 0,0 1 1 0 0,0-1-1 0 0,0 0 1 0 0,0 0-1 0 0,0 0 1 0 0,0 0 0 0 0,0 0-1 0 0,1 0 1 0 0,-1 0-1 0 0,0 0 1 0 0,1 0 0 0 0,-1 0-1 0 0,0-1 1 0 0,1 1-1 0 0,-1-1 1 0 0,1 1-1 0 0,-1-1 1 0 0,1 1 0 0 0,-1-1-1 0 0,1 0 1 0 0,0 0-1 0 0,-1 0 1 0 0,1 0-1 0 0,-1 0 1 0 0,2 0-3 0 0,61-16 273 0 0,-28-8-238 0 0,0-2 1 0 0,-2-2 0 0 0,-1-1 0 0 0,-1-1-1 0 0,16-22-35 0 0,-8 12 2 0 0,-26 27-1 0 0,0 0 1 0 0,-1-1-1 0 0,0-1 1 0 0,-2 0-1 0 0,1 0 1 0 0,-2-1-1 0 0,0-2-1 0 0,-9 18-16 0 0,-1 0-25 0 0,0 0-11 0 0,-9 26-121 0 0,-2 1 164 0 0,1 1 0 0 0,1 0 0 0 0,2 0 0 0 0,0 0 0 0 0,2 1 0 0 0,2 0 0 0 0,-1 23 9 0 0,17 29-1437 0 0,32-51-7037 0 0,-21-27-1991 0 0,-17-2 4034 0 0</inkml:trace>
  <inkml:trace contextRef="#ctx0" brushRef="#br0" timeOffset="2716.005">3067 1014 8298 0 0,'0'0'1757'0'0,"0"0"-414"0"0,0 0-164 0 0,0 0 24 0 0,0 0-70 0 0,0 0-157 0 0,0 0-183 0 0,0 0-121 0 0,0 0-83 0 0,0 0 4 0 0,0 0 47 0 0,0 0 12 0 0,0 0 60 0 0,-3 28 17 0 0,-6 82-3 0 0,8-109-705 0 0,1-1-1 0 0,-1 1 1 0 0,1 0 0 0 0,0 0-1 0 0,-1 0 1 0 0,1-1-1 0 0,0 1 1 0 0,0 0-1 0 0,0 0 1 0 0,-1 0-1 0 0,1 0 1 0 0,0-1-1 0 0,0 1 1 0 0,0 0-1 0 0,0 0 1 0 0,1 0 0 0 0,-1 0-1 0 0,0-1 1 0 0,0 1-1 0 0,0 0 1 0 0,1 0-1 0 0,-1 0 1 0 0,0-1-1 0 0,1 1 1 0 0,-1 0-1 0 0,1 0 1 0 0,-1-1-1 0 0,1 1 1 0 0,-1 0 0 0 0,1-1-1 0 0,-1 1 1 0 0,1-1-1 0 0,0 1 1 0 0,-1-1-1 0 0,1 1 1 0 0,0-1-1 0 0,0 1 1 0 0,-1-1-1 0 0,1 0 1 0 0,0 1 0 0 0,0-1-1 0 0,-1 0 1 0 0,1 1-1 0 0,0-1 1 0 0,0 0-1 0 0,0 0 1 0 0,0 0-1 0 0,-1 0 1 0 0,1 0-1 0 0,0 0 1 0 0,0 0-1 0 0,0 0 1 0 0,0 0 0 0 0,-1-1-1 0 0,1 1 1 0 0,0 0-1 0 0,0 0-20 0 0,5-1 222 0 0,3-1-81 0 0,-1-1 0 0 0,1 1 0 0 0,-1-1 1 0 0,1-1-1 0 0,-1 0 0 0 0,0 0 0 0 0,0 0 1 0 0,-1-1-1 0 0,1 0 0 0 0,-1-1 0 0 0,0 0 1 0 0,0 0-1 0 0,-1 0 0 0 0,0-1 0 0 0,0 0 1 0 0,-1 0-1 0 0,1 0 0 0 0,-1-1 0 0 0,-1 0 1 0 0,0 0-1 0 0,0 0 0 0 0,0 0 0 0 0,-1-3-141 0 0,-1 8-22 0 0,0 0 0 0 0,-1 1 0 0 0,0-1-1 0 0,1 0 1 0 0,-1 0 0 0 0,-1 0 0 0 0,1 0 0 0 0,0 0-1 0 0,-1-1 1 0 0,1 1 0 0 0,-1 0 0 0 0,0 0 0 0 0,0 0-1 0 0,0 0 1 0 0,-1 0 0 0 0,1-1 0 0 0,-1 1-1 0 0,1 0 1 0 0,-1 0 0 0 0,0 0 0 0 0,0 0 0 0 0,-1 0-1 0 0,1 1 1 0 0,-1-1 0 0 0,1 0 0 0 0,-1 0-1 0 0,0 1 1 0 0,0-1 0 0 0,0 1 0 0 0,0 0 0 0 0,0-1-1 0 0,-1 1 1 0 0,1 0 0 0 0,-1 1 0 0 0,1-1 0 0 0,-1 0-1 0 0,0 1 1 0 0,0-1 0 0 0,1 1 0 0 0,-1 0-1 0 0,0 0 1 0 0,0 0 0 0 0,0 0 0 0 0,-1 0 0 0 0,1 1-1 0 0,0 0 1 0 0,-3-1 22 0 0,-67 10-3106 0 0,27 8-4982 0 0,34-10-1429 0 0</inkml:trace>
  <inkml:trace contextRef="#ctx0" brushRef="#br0" timeOffset="3533.733">2936 57 9618 0 0,'0'0'698'0'0,"0"0"-5"0"0,0 0 138 0 0,0 0 260 0 0,0 0 126 0 0,0 0-88 0 0,0 0-133 0 0,31-7-107 0 0,98-21-63 0 0,23 12 1846 0 0,-140 15-2460 0 0,-5-1-122 0 0,0 1-1 0 0,1 0 1 0 0,0 1-1 0 0,-1-1 1 0 0,1 2-1 0 0,-1-1 1 0 0,1 1-1 0 0,-1 0 1 0 0,1 0-1 0 0,-1 1 1 0 0,0 0-1 0 0,0 0 1 0 0,1 1-1 0 0,-1 0 1 0 0,-1 0-1 0 0,1 1 1 0 0,0 0-1 0 0,-1 0 1 0 0,4 3-90 0 0,7 71 1063 0 0,-21 75-117 0 0,1-71-639 0 0,3 1 0 0 0,9 69-307 0 0,5 6 143 0 0,-7 1-1 0 0,-8 55-142 0 0,-34 90-49 0 0,8-123 37 0 0,23-92 127 0 0,4-89-78 0 0,0 0 39 0 0,0 0 62 0 0,0 0 66 0 0,0 0 50 0 0,0 0 28 0 0,-34-22 594 0 0,19 17-855 0 0,-1 1 0 0 0,0 1 0 0 0,-1 0 0 0 0,1 1 0 0 0,0 1 0 0 0,-1 1 0 0 0,1 0 0 0 0,-1 1 0 0 0,-13 2-21 0 0,-48 11-51 0 0,-28 1-3523 0 0,104-15 3318 0 0,-8-1-3823 0 0,6-5-5677 0 0,4 2-119 0 0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0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0 0 0,'0'0'607'0'0,"0"0"56"0"0,0 0 195 0 0,0 0 368 0 0,0 0 292 0 0,0 0 107 0 0,0 0-147 0 0,0 0-230 0 0,0 0-162 0 0,0 0-85 0 0,19 8 5433 0 0,47-10-2322 0 0,31-12-2194 0 0,146-32-460 0 0,-191 42-1551 0 0,-47 3-1437 0 0,8 1 3840 0 0,-9 0-4528 0 0,1 0-3910 0 0,-1 1-5393 0 0,-6-1 5469 0 0</inkml:trace>
  <inkml:trace contextRef="#ctx0" brushRef="#br0" timeOffset="266.142">19 435 9050 0 0,'0'0'2616'0'0,"0"0"-823"0"0,0 0-541 0 0,0 0-93 0 0,0 0 25 0 0,0 0-59 0 0,0 0-103 0 0,0 0-108 0 0,0 0-99 0 0,0 0-76 0 0,0 0-93 0 0,0 0-99 0 0,19 0-81 0 0,127 3 673 0 0,52-29-1270 0 0,-164 22-2555 0 0,-24 0-991 0 0,0 1-3934 0 0,-7 0-2751 0 0</inkml:trace>
  <inkml:trace contextRef="#ctx0" brushRef="#br0" timeOffset="812.173">177 0 3721 0 0,'0'0'2192'0'0,"0"0"-278"0"0,0 0-143 0 0,0 0 13 0 0,0 0-81 0 0,0 0-260 0 0,0 0-356 0 0,0 0-277 0 0,0 0-186 0 0,0 0-40 0 0,0 0 20 0 0,0 0 22 0 0,0 0 43 0 0,-1 3 13 0 0,0-2-600 0 0,1 0-1 0 0,-1 0 1 0 0,1 1 0 0 0,-1-1 0 0 0,1 1 0 0 0,0-1 0 0 0,0 0 0 0 0,0 1 0 0 0,0-1 0 0 0,0 1 0 0 0,0-1-1 0 0,0 0 1 0 0,0 1 0 0 0,0-1 0 0 0,1 1 0 0 0,-1-1 0 0 0,1 0 0 0 0,-1 1 0 0 0,1-1 0 0 0,-1 0 0 0 0,1 0-1 0 0,0 1 1 0 0,-1-1 0 0 0,1 0 0 0 0,0 0 0 0 0,0 0 0 0 0,0 0 0 0 0,0 0 0 0 0,0 0 0 0 0,0 0 0 0 0,0 0-1 0 0,1-1 1 0 0,-1 1 0 0 0,0 0-82 0 0,11 9 319 0 0,1 0 1 0 0,1 0-1 0 0,-1-1 0 0 0,1-1 0 0 0,1 0 1 0 0,0-1-1 0 0,0-1 0 0 0,7 2-319 0 0,145 59 635 0 0,-161-63-641 0 0,-4-3 10 0 0,1-1 0 0 0,-1 1-1 0 0,1 0 1 0 0,-1 0 0 0 0,1 0 0 0 0,-1 1-1 0 0,0-1 1 0 0,1 0 0 0 0,-1 1 0 0 0,0 0-1 0 0,0-1 1 0 0,0 1 0 0 0,0 0-1 0 0,0 0 1 0 0,-1 0 0 0 0,1 0 0 0 0,0 1-1 0 0,-1-1 1 0 0,0 0 0 0 0,1 1 0 0 0,-1-1-1 0 0,0 0 1 0 0,0 1 0 0 0,-1 0 0 0 0,1-1-1 0 0,0 1 1 0 0,-1-1 0 0 0,0 1-1 0 0,1 0 1 0 0,-1 0 0 0 0,0-1 0 0 0,0 1-1 0 0,-1 0 1 0 0,1-1 0 0 0,-1 1 0 0 0,1 0-1 0 0,-1-1 1 0 0,0 1 0 0 0,0-1-1 0 0,0 1 1 0 0,0-1 0 0 0,0 0 0 0 0,0 1-4 0 0,-141 142 353 0 0,0-7-212 0 0,69-28-575 0 0,69-105-678 0 0,-3 8 226 0 0,6-8-4022 0 0,0 0-4822 0 0,1-4-36 0 0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3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84 7946 0 0,'0'0'1459'0'0,"0"0"-28"0"0,0 0-8 0 0,0 0 114 0 0,0 0 113 0 0,0 0-54 0 0,0 0-177 0 0,0 0-337 0 0,0 0-347 0 0,0 0-255 0 0,0 0-212 0 0,0 0-113 0 0,0 0-11 0 0,-2-3 46 0 0,-3-5 255 0 0,17 31 287 0 0,5 9-44 0 0,18 48-2 0 0,-5 1 0 0 0,-3 2 0 0 0,15 80-686 0 0,16 49 247 0 0,-27-102-104 0 0,-19-70 0 0 0,-12-39-58 0 0,0-1 81 0 0,0 0 27 0 0,0 0 40 0 0,0-5 209 0 0,4-47-314 0 0,2-1 0 0 0,3 2 0 0 0,2-1 0 0 0,2 1 0 0 0,7-16-128 0 0,26-110 17 0 0,15-157 47 0 0,-57 292 232 0 0,-3 28-4442 0 0,7 96-2926 0 0,3-29-4126 0 0,-8-41 5507 0 0</inkml:trace>
  <inkml:trace contextRef="#ctx0" brushRef="#br0" timeOffset="333.414">577 651 10498 0 0,'0'0'2035'0'0,"0"0"-521"0"0,0 0-314 0 0,0 0 5 0 0,0 0 23 0 0,0 0-103 0 0,0 0-174 0 0,0 0-187 0 0,0 0-161 0 0,0 0-111 0 0,0 0-82 0 0,0 0-80 0 0,0 0-88 0 0,-4 33-57 0 0,-8 104-43 0 0,6 46 264 0 0,4-165 769 0 0,0-6-5300 0 0,0-30-10026 0 0,2 11 10348 0 0,0 3 1377 0 0</inkml:trace>
  <inkml:trace contextRef="#ctx0" brushRef="#br0" timeOffset="595.959">475 648 3729 0 0,'0'0'2348'0'0,"0"0"-537"0"0,0 0-244 0 0,0 0 168 0 0,0 0 135 0 0,0 0-118 0 0,0 0-295 0 0,0 0-308 0 0,0 0-204 0 0,0 0-120 0 0,0 0-94 0 0,0 0-75 0 0,25 3-44 0 0,80 9-52 0 0,12-18 941 0 0,-87 0-1301 0 0,71-8-2206 0 0,-112 25-2216 0 0,-30 17-8085 0 0,28-23 7394 0 0</inkml:trace>
  <inkml:trace contextRef="#ctx0" brushRef="#br0" timeOffset="780.544">514 883 1472 0 0,'0'0'2258'0'0,"0"0"-231"0"0,0 0 79 0 0,0 0 253 0 0,0 0-61 0 0,0 0-374 0 0,0 0-379 0 0,0 0-321 0 0,0 0-229 0 0,0 0-135 0 0,0 0-104 0 0,0 0-114 0 0,0 0-116 0 0,25 4-119 0 0,81 11-124 0 0,-24-18-107 0 0,-62-2-424 0 0,35-7-3229 0 0,-20 2-6768 0 0,-25 6 2357 0 0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5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1320 0 0,'0'0'2211'0'0,"0"0"-223"0"0,0 0-75 0 0,0 0 89 0 0,0 0 16 0 0,0 0-212 0 0,0 0-368 0 0,0 0-383 0 0,0 0-293 0 0,0 0-135 0 0,0 0-47 0 0,0 0 4 0 0,0 0-15 0 0,6 0-17 0 0,108-7 2541 0 0,29-11-1605 0 0,-49 11-1384 0 0,-91 6-1622 0 0,9 1 3669 0 0,-10 0-4265 0 0,-2 0-4573 0 0,-4 0-6402 0 0,-2 0 10236 0 0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35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2296 0 0,'0'0'2712'0'0,"0"0"-812"0"0,0 0-452 0 0,0 0 5 0 0,0 0 135 0 0,0 0 32 0 0,0 0-73 0 0,0 0-198 0 0,0 0-200 0 0,0 0-146 0 0,0 0-135 0 0,0 0-65 0 0,0 0-65 0 0,12 0-58 0 0,107-4 1792 0 0,1-14-830 0 0,-68 15-3375 0 0,-15 2-3621 0 0,-1 1-5041 0 0,-31 0 2609 0 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42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34 534 0 0 0,'0'0'579'0'0,"0"0"276"0"0,0 0 116 0 0,0 0 65 0 0,-5 0 49 0 0,-11 0-205 0 0,4 0 2941 0 0,12 0-2592 0 0,0 0-71 0 0,0 0-131 0 0,0 0-84 0 0,0 0-95 0 0,0 0-58 0 0,0 0-17 0 0,0 0-71 0 0,0 0-74 0 0,0 0-83 0 0,0 0-79 0 0,0 0-74 0 0,0 0-67 0 0,0 0-50 0 0,22 4 1019 0 0,235-7 1872 0 0,-227 2-2976 0 0,-32 1-4329 0 0,6 3-10859 0 0,-1-2 13390 0 0,-1-1-1625 0 0</inkml:trace>
  <inkml:trace contextRef="#ctx0" brushRef="#br0" timeOffset="1181.957">459 11 0 0 0,'0'0'1332'0'0,"0"0"249"0"0,0 0 127 0 0,0 0 176 0 0,0 0 139 0 0,0 0 26 0 0,0 0-158 0 0,0 0-356 0 0,0 0-427 0 0,0 0-280 0 0,0 0-149 0 0,0 0-55 0 0,-1 7 12 0 0,-1 11-201 0 0,0 0-1 0 0,2 0 1 0 0,0 0-1 0 0,1 0 1 0 0,0 0-1 0 0,2-1 0 0 0,0 1 1 0 0,4 9-435 0 0,34 109 1090 0 0,36 158-248 0 0,-68-164-704 0 0,13 57-17 0 0,-22-186-59 0 0,0 0-34 0 0,0 1 1 0 0,0-1-1 0 0,0 0 1 0 0,0 1 0 0 0,1-1-1 0 0,-1 0 1 0 0,0 0-1 0 0,0 0 1 0 0,1 1 0 0 0,-1-1-1 0 0,1 0 1 0 0,-1 0-1 0 0,1 0 1 0 0,-1 0-1 0 0,1 1 1 0 0,0-1 0 0 0,0 0-1 0 0,-1 0 1 0 0,1-1-1 0 0,0 1 1 0 0,0 0 0 0 0,0 0-1 0 0,0 0 1 0 0,0 0-1 0 0,0-1 1 0 0,0 1-1 0 0,1-1 1 0 0,-1 1 0 0 0,0-1-1 0 0,0 1 1 0 0,0-1-1 0 0,0 1 1 0 0,1-1 0 0 0,-1 0-29 0 0,7-32 897 0 0,112-499 79 0 0,-22 212-888 0 0,-81 234-197 0 0,-17 84-51 0 0,0 1-133 0 0,0 0-173 0 0,0 0-199 0 0,-2 27-2180 0 0,-7 23-2315 0 0,6-18-3160 0 0,2-19-202 0 0</inkml:trace>
  <inkml:trace contextRef="#ctx0" brushRef="#br0" timeOffset="1673.948">899 748 8906 0 0,'0'0'1392'0'0,"0"0"-562"0"0,0 0-274 0 0,0 0 233 0 0,0 0 300 0 0,0 0 143 0 0,0 0-17 0 0,0 0-160 0 0,0 0-131 0 0,0 0-101 0 0,0 0-99 0 0,0 0-87 0 0,0 0-82 0 0,10-2-39 0 0,33-7-17 0 0,10-32 854 0 0,-42 27-1196 0 0,-7 9-103 0 0,-1 1 0 0 0,0 0 0 0 0,0-1 1 0 0,0 0-1 0 0,0 0 0 0 0,-1 1 0 0 0,0-1 1 0 0,0-1-1 0 0,0 1 0 0 0,-1 0 0 0 0,0 0 1 0 0,0-1-1 0 0,0 1 0 0 0,0-1 0 0 0,-1-4-54 0 0,0 8-3 0 0,0 0-1 0 0,0-1 1 0 0,0 1-1 0 0,-1 0 0 0 0,1 0 1 0 0,-1 0-1 0 0,0 0 0 0 0,1-1 1 0 0,-1 1-1 0 0,0 0 0 0 0,0 0 1 0 0,0 0-1 0 0,0 1 0 0 0,-1-1 1 0 0,1 0-1 0 0,-1 0 0 0 0,1 1 1 0 0,-1-1-1 0 0,1 1 0 0 0,-1-1 1 0 0,0 1-1 0 0,0 0 0 0 0,1-1 1 0 0,-1 1-1 0 0,0 0 0 0 0,0 0 1 0 0,0 0-1 0 0,0 1 0 0 0,-1-1 1 0 0,1 0-1 0 0,0 1 0 0 0,0 0 1 0 0,0-1-1 0 0,-1 1 0 0 0,1 0 1 0 0,0 0-1 0 0,0 0 0 0 0,-1 0 4 0 0,-9 2-20 0 0,1 0 1 0 0,0 1-1 0 0,-1 0 0 0 0,1 1 0 0 0,0 0 0 0 0,1 0 0 0 0,-1 1 0 0 0,1 1 0 0 0,0 0 0 0 0,0 0 0 0 0,1 1 0 0 0,0 0 0 0 0,0 1 0 0 0,0 0 0 0 0,1 0 0 0 0,0 1 0 0 0,1 0 0 0 0,0 0 0 0 0,0 1 0 0 0,1-1 0 0 0,1 2 0 0 0,-1-1 0 0 0,2 1 0 0 0,-1-1 0 0 0,1 1 0 0 0,1 0 0 0 0,0 1 0 0 0,1-1 0 0 0,0 1 1 0 0,0-1-1 0 0,2 1 0 0 0,-1-1 0 0 0,1 1 0 0 0,2 9 20 0 0,-1-16 10 0 0,0 0 0 0 0,0-1 1 0 0,0 1-1 0 0,1-1 0 0 0,-1 0 0 0 0,1 1 1 0 0,0-1-1 0 0,1 0 0 0 0,-1 0 1 0 0,1 0-1 0 0,0-1 0 0 0,-1 1 0 0 0,2 0 1 0 0,-1-1-1 0 0,0 0 0 0 0,1 0 1 0 0,-1 0-1 0 0,1 0 0 0 0,0-1 1 0 0,0 1-1 0 0,0-1 0 0 0,0 0 0 0 0,1 0 1 0 0,-1-1-1 0 0,0 1 0 0 0,1-1-10 0 0,6 3-18 0 0,0-1-1 0 0,0-1 0 0 0,0 0 1 0 0,0 0-1 0 0,0-1 1 0 0,1-1-1 0 0,-1 0 0 0 0,0 0 1 0 0,0-1-1 0 0,7-2 19 0 0,67-39-2684 0 0,-34-1-2734 0 0,-7 7-4588 0 0,-31 25 4785 0 0</inkml:trace>
  <inkml:trace contextRef="#ctx0" brushRef="#br0" timeOffset="1911.469">1387 608 5057 0 0,'0'0'2846'0'0,"0"0"-712"0"0,0 0-400 0 0,0 0-43 0 0,0 0-90 0 0,0 0-230 0 0,0 0-251 0 0,0 0-233 0 0,0 0-173 0 0,0 0-150 0 0,-26 34-128 0 0,-81 108-111 0 0,52-61 46 0 0,15 5-196 0 0,34-47-3241 0 0,6-38 1658 0 0,0-1-298 0 0,0 0-255 0 0,1-6-4272 0 0,-1-3 2931 0 0,-1 2 537 0 0,1-1 2180 0 0</inkml:trace>
  <inkml:trace contextRef="#ctx0" brushRef="#br0" timeOffset="2076.007">1148 582 9546 0 0,'0'0'2893'0'0,"0"0"-585"0"0,0 0-527 0 0,0 0-352 0 0,0 0-321 0 0,0 0-286 0 0,0 0-179 0 0,0 0-78 0 0,0 0-29 0 0,0 0-8 0 0,0 0-61 0 0,0 0-61 0 0,0 0-44 0 0,5 24-44 0 0,19 75-6 0 0,10-32 300 0 0,-20-51-407 0 0,64 94 487 0 0,5-17-596 0 0,-76-85-635 0 0,3 3 403 0 0,-6-9-4250 0 0,0-1-4045 0 0,-4-1-2546 0 0</inkml:trace>
  <inkml:trace contextRef="#ctx0" brushRef="#br0" timeOffset="4298.635">1569 980 0 0 0,'0'0'369'0'0,"0"0"534"0"0,0 0 73 0 0,0 0-10 0 0,0 0 45 0 0,0 0 113 0 0,-1 5 87 0 0,-5 15 84 0 0,17-8 4427 0 0,21-9-2209 0 0,-31-3-3409 0 0,8-2 281 0 0,1 0-1 0 0,-1-1 1 0 0,0 0 0 0 0,0-1-1 0 0,0 0 1 0 0,-1 0-1 0 0,1-1 1 0 0,-1 0-1 0 0,0-1 1 0 0,0 0 0 0 0,5-5-385 0 0,22-20 553 0 0,-2-1 1 0 0,-1-2-1 0 0,-1-1 1 0 0,-2-1-1 0 0,16-29-553 0 0,1 2 316 0 0,-25 34-245 0 0,0-1 0 0 0,-2 0 0 0 0,-2-2 1 0 0,-1 0-1 0 0,-1-1 0 0 0,-2-1 0 0 0,-1 0 0 0 0,-2-1 0 0 0,-1 0 0 0 0,-2 0 1 0 0,-1-1-1 0 0,-2 1 0 0 0,-1-2 0 0 0,-2-9-71 0 0,-2 38-8 0 0,0-1 0 0 0,0 1 0 0 0,-1-1-1 0 0,0 1 1 0 0,0 0 0 0 0,-1 0 0 0 0,0 0 0 0 0,0 0 0 0 0,-1 0-1 0 0,0 1 1 0 0,0-1 0 0 0,-2 0 8 0 0,5 6-17 0 0,-1 0 1 0 0,0-1-1 0 0,0 1 1 0 0,0 0-1 0 0,0 0 0 0 0,0 0 1 0 0,0 0-1 0 0,0 1 0 0 0,-1-1 1 0 0,1 0-1 0 0,0 1 0 0 0,-1 0 1 0 0,0 0-1 0 0,1-1 1 0 0,-1 2-1 0 0,0-1 0 0 0,1 0 1 0 0,-1 0-1 0 0,0 1 0 0 0,0-1 1 0 0,0 1-1 0 0,1 0 0 0 0,-1 0 1 0 0,0 0-1 0 0,0 1 1 0 0,0-1-1 0 0,0 0 0 0 0,1 1 1 0 0,-1 0-1 0 0,0 0 0 0 0,1 0 1 0 0,-1 0-1 0 0,0 0 1 0 0,1 0-1 0 0,-1 1 0 0 0,1-1 1 0 0,-1 2 16 0 0,-11 7-18 0 0,1 0 1 0 0,0 1-1 0 0,1 1 1 0 0,0 1-1 0 0,1-1 1 0 0,0 2-1 0 0,1-1 1 0 0,0 1-1 0 0,2 1 1 0 0,-1 0 0 0 0,2 0-1 0 0,0 1 1 0 0,1 0-1 0 0,0 1 18 0 0,-9 29 13 0 0,3 1-1 0 0,1 0 0 0 0,3 1 1 0 0,0 17-13 0 0,4-37 9 0 0,2 1 0 0 0,2-1 0 0 0,0 1 1 0 0,2-1-1 0 0,1 0 0 0 0,1 1 0 0 0,1-1 0 0 0,8 21-9 0 0,-12-43 24 0 0,0-1-1 0 0,1 1 1 0 0,0 0-1 0 0,0 0 0 0 0,1-1 1 0 0,0 1-1 0 0,0-1 1 0 0,0 0-1 0 0,0 0 0 0 0,1 0 1 0 0,0 0-1 0 0,0-1 1 0 0,0 1-1 0 0,1-1 1 0 0,-1 0-1 0 0,1 0 0 0 0,0-1 1 0 0,0 1-1 0 0,0-1 1 0 0,1 0-1 0 0,-1-1 0 0 0,1 1 1 0 0,0-1-1 0 0,-1 0 1 0 0,7 1-24 0 0,1-6 64 0 0,0 0 0 0 0,0-1-1 0 0,0 0 1 0 0,-1-1 0 0 0,0 0 0 0 0,0-1 0 0 0,0 0 0 0 0,0-1 0 0 0,-1 0 0 0 0,0-1 0 0 0,-1-1 0 0 0,1 1 0 0 0,-2-2 0 0 0,1 1 0 0 0,-1-1 0 0 0,-1-1-1 0 0,0 0 1 0 0,0-1-64 0 0,50-49 133 0 0,-7 14-115 0 0,-49 48-24 0 0,-1 0 1 0 0,0 0-1 0 0,1-1 0 0 0,-1 1 0 0 0,0 0 0 0 0,0 1 0 0 0,0-1 0 0 0,0 0 0 0 0,0 0 1 0 0,0 0-1 0 0,0 0 0 0 0,0 1 0 0 0,0-1 0 0 0,-1 1 0 0 0,1-1 0 0 0,0 0 0 0 0,-1 1 1 0 0,1-1-1 0 0,-1 1 0 0 0,0-1 0 0 0,1 1 0 0 0,-1-1 0 0 0,0 1 0 0 0,0 0 0 0 0,0-1 1 0 0,0 1-1 0 0,0-1 0 0 0,-1 1 0 0 0,1-1 0 0 0,0 1 0 0 0,-1-1 0 0 0,1 1 6 0 0,0 130 90 0 0,1-131-87 0 0,-1 1 0 0 0,0 0 0 0 0,1-1 0 0 0,-1 1 1 0 0,1-1-1 0 0,0 1 0 0 0,-1-1 0 0 0,1 1 1 0 0,0-1-1 0 0,0 0 0 0 0,0 1 0 0 0,0-1 0 0 0,0 0 1 0 0,0 0-1 0 0,1 1 0 0 0,-1-1 0 0 0,0 0 0 0 0,1 0 1 0 0,-1 0-1 0 0,0-1 0 0 0,1 1 0 0 0,-1 0 0 0 0,1 0 1 0 0,-1-1-1 0 0,1 1 0 0 0,0-1 0 0 0,-1 0 1 0 0,1 1-1 0 0,0-1 0 0 0,-1 0 0 0 0,1 0 0 0 0,0 0 1 0 0,-1 0-1 0 0,1 0 0 0 0,-1 0 0 0 0,1 0 0 0 0,0-1 1 0 0,-1 1-1 0 0,1-1 0 0 0,1 0-3 0 0,62-29 280 0 0,153-138-27 0 0,-179 153-394 0 0,-37 48 41 0 0,-7 140 196 0 0,20-136-434 0 0,-15-37-1226 0 0,1 2 4135 0 0,-1-1-5317 0 0,0-1-3953 0 0,0 0-2592 0 0,0 0 384 0 0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3:49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41 0 0 0,'0'0'1059'0'0,"0"0"771"0"0,0 0 177 0 0,0 0 62 0 0,0 0 39 0 0,0 0-140 0 0,0 0-268 0 0,0 0-279 0 0,0 0-289 0 0,0 0-251 0 0,0 0-150 0 0,0 0-140 0 0,0 0-111 0 0,-2-1-73 0 0,2 0-386 0 0,0 1 0 0 0,-1 0 1 0 0,1-1-1 0 0,-1 1 0 0 0,1 0 0 0 0,0-1 0 0 0,-1 1 1 0 0,1 0-1 0 0,-1 0 0 0 0,1 0 0 0 0,0-1 0 0 0,-1 1 1 0 0,1 0-1 0 0,-1 0 0 0 0,1 0 0 0 0,-1 0 0 0 0,1 0 1 0 0,-1 0-1 0 0,1 0 0 0 0,-1 0 0 0 0,1 0 0 0 0,-1 0 1 0 0,1 0-1 0 0,-1 0 0 0 0,1 0 0 0 0,0 0 0 0 0,-1 0 1 0 0,1 1-1 0 0,-1-1 0 0 0,1 0 0 0 0,-1 0 0 0 0,1 1 1 0 0,0-1-1 0 0,-1 0 0 0 0,1 0 0 0 0,-1 1 0 0 0,1-1 1 0 0,0 0-1 0 0,-1 1 0 0 0,1-1 0 0 0,0 1 0 0 0,0-1 1 0 0,-1 0-1 0 0,1 1 0 0 0,0-1 0 0 0,0 1 0 0 0,0-1 1 0 0,-1 0-1 0 0,1 1 0 0 0,0-1 0 0 0,0 1 0 0 0,0-1 1 0 0,0 1-1 0 0,0-1 0 0 0,0 1 0 0 0,0 0-21 0 0,-3 4-28 0 0,-14 25 568 0 0,1 1 0 0 0,1 0 0 0 0,2 2 0 0 0,2-1 0 0 0,-2 9-540 0 0,-4 12 489 0 0,2-4-203 0 0,2 2 1 0 0,2 0-1 0 0,2 0 1 0 0,2 1-1 0 0,3 0 1 0 0,2 0-1 0 0,3 30-286 0 0,2-62 116 0 0,1-1 0 0 0,1 0 0 0 0,0 0 0 0 0,2-1 0 0 0,0 1 0 0 0,1-1 0 0 0,0-1 0 0 0,2 1 0 0 0,0-2-1 0 0,1 1 1 0 0,0-1 0 0 0,2-1-116 0 0,69 52 1078 0 0,-73-80-6509 0 0,-4-6-5507 0 0,-3 15 101 0 0</inkml:trace>
  <inkml:trace contextRef="#ctx0" brushRef="#br0" timeOffset="5660.056">221 487 0 0 0,'0'0'1167'0'0,"0"0"377"0"0,0 0 113 0 0,0 0 90 0 0,0 0 8 0 0,0 0-112 0 0,0 0-203 0 0,0 0-265 0 0,0 0-210 0 0,0 0-131 0 0,0 0-71 0 0,0 0-20 0 0,-3 2-18 0 0,-10 8-29 0 0,10-7-32 0 0,3-3-31 0 0,0 0-32 0 0,0 0-24 0 0,5-4 4045 0 0,2-4-3765 0 0,131-231 354 0 0,-70 162-1196 0 0,-68 77-24 0 0,0 1 1 0 0,0-1 0 0 0,0 1-1 0 0,0-1 1 0 0,0 0 0 0 0,0 1-1 0 0,0-1 1 0 0,0 1 0 0 0,0-1-1 0 0,0 0 1 0 0,0 1 0 0 0,0-1-1 0 0,0 0 1 0 0,0 1 0 0 0,0-1-1 0 0,1 1 1 0 0,-1-1 0 0 0,0 0-1 0 0,0 1 1 0 0,1-1 0 0 0,-1 0 0 0 0,0 0-1 0 0,0 1 1 0 0,1-1 0 0 0,-1 0-1 0 0,0 1 1 0 0,0-1 0 0 0,1 0-1 0 0,-1 0 1 0 0,1 0 0 0 0,-1 1-1 0 0,0-1 1 0 0,1 0 0 0 0,-1 0-1 0 0,0 0 1 0 0,1 0 0 0 0,-1 0-1 0 0,1 0 1 0 0,-1 0 0 0 0,0 0-1 0 0,1 0 1 0 0,-1 0 0 0 0,0 0-1 0 0,1 0 1 0 0,-1 0 0 0 0,1 0 0 0 0,-1 0-1 0 0,0 0 1 0 0,1 0 0 0 0,-1 0-1 0 0,1 0 1 0 0,-1-1 0 0 0,0 1-1 0 0,1 0 1 0 0,-1 0 0 0 0,0 0-1 0 0,0-1 1 0 0,1 1 0 0 0,-1 0-1 0 0,0-1 1 0 0,1 1 0 0 0,-1 0-1 0 0,0-1 9 0 0,-13 193-12 0 0,13-191 15 0 0,0 0-1 0 0,0 0 0 0 0,0 1 1 0 0,-1-1-1 0 0,1 0 0 0 0,1 0 0 0 0,-1 0 1 0 0,0 0-1 0 0,0 1 0 0 0,0-1 1 0 0,0 0-1 0 0,1 0 0 0 0,-1 0 0 0 0,1 0 1 0 0,-1 0-1 0 0,1 0 0 0 0,-1 0 1 0 0,1 0-1 0 0,0 0 0 0 0,-1 0 0 0 0,1 0 1 0 0,0 0-1 0 0,0 0 0 0 0,-1 0 1 0 0,1 0-1 0 0,0-1 0 0 0,0 1 0 0 0,0 0 1 0 0,0-1-1 0 0,0 1 0 0 0,0-1 1 0 0,0 1-1 0 0,1-1 0 0 0,-1 1 0 0 0,0-1 1 0 0,0 0-1 0 0,0 0 0 0 0,0 1 1 0 0,1-1-1 0 0,-1 0 0 0 0,0 0 0 0 0,0 0 1 0 0,0 0-1 0 0,0 0 0 0 0,1-1 1 0 0,-1 1-1 0 0,1-1-2 0 0,50-29 222 0 0,50-112-53 0 0,-50 47-113 0 0,-52 94-52 0 0,0 1-20 0 0,0 0-6 0 0,0 0-48 0 0,0 0-14 0 0,0 19-92 0 0,-22 124 205 0 0,21-54-3136 0 0,5-83-518 0 0,9-5-6135 0 0,-9-1 5965 0 0,-2 0-1635 0 0</inkml:trace>
  <inkml:trace contextRef="#ctx0" brushRef="#br0" timeOffset="5947.022">757 336 0 0 0,'0'0'1828'0'0,"0"0"106"0"0,0 0 133 0 0,0 0 59 0 0,0 0-103 0 0,0 0-300 0 0,0 0-356 0 0,0 0-308 0 0,0 0-187 0 0,0 0-121 0 0,0 0-77 0 0,0 0-41 0 0,-8 22-42 0 0,-23 68 6 0 0,30-90-574 0 0,0 0-1 0 0,1 1 0 0 0,-1-1 0 0 0,0 1 1 0 0,1-1-1 0 0,-1 0 0 0 0,1 1 1 0 0,-1-1-1 0 0,1 1 0 0 0,-1 0 1 0 0,1-1-1 0 0,0 1 0 0 0,-1-1 1 0 0,1 1-1 0 0,0 0 0 0 0,-1-1 1 0 0,1 1-1 0 0,0 0 0 0 0,0-1 0 0 0,-1 1 1 0 0,1 0-1 0 0,0-1 0 0 0,0 1 1 0 0,0 0-1 0 0,0-1 0 0 0,0 1 1 0 0,0 0-1 0 0,0 0 0 0 0,0-1 1 0 0,0 1-1 0 0,0 0 0 0 0,1-1 0 0 0,-1 1 1 0 0,0 0-1 0 0,0-1 0 0 0,1 1 1 0 0,-1 0-1 0 0,0-1 0 0 0,1 1 1 0 0,-1-1-1 0 0,1 1 0 0 0,-1 0 1 0 0,1-1-1 0 0,-1 1 0 0 0,1-1 0 0 0,-1 1 1 0 0,1-1-1 0 0,-1 0 0 0 0,1 1 1 0 0,0-1-1 0 0,-1 0 0 0 0,1 1 1 0 0,-1-1-1 0 0,1 0 0 0 0,0 0 1 0 0,0 1-1 0 0,-1-1 0 0 0,1 0 1 0 0,0 0-1 0 0,-1 0 0 0 0,1 0 0 0 0,0 0-22 0 0,4 0 446 0 0,4-1-242 0 0,1 0 0 0 0,-1 0 0 0 0,1-1 0 0 0,-1-1 0 0 0,0 1 0 0 0,0-2 0 0 0,0 1 0 0 0,0-1-1 0 0,-1 0 1 0 0,1-1 0 0 0,-1 0 0 0 0,0-1 0 0 0,-1 1 0 0 0,1-1 0 0 0,-1-1 0 0 0,0 1 0 0 0,-1-1 0 0 0,1-1 0 0 0,-1 1 0 0 0,-1-1 0 0 0,0 0 0 0 0,0 0 0 0 0,4-9-204 0 0,4-45 124 0 0,-41 58-2536 0 0,-60 41-8291 0 0,72-27 5692 0 0,3-2-1752 0 0</inkml:trace>
  <inkml:trace contextRef="#ctx0" brushRef="#br0" timeOffset="6467.208">131 704 0 0 0,'0'0'2038'0'0,"0"0"-104"0"0,0 0-126 0 0,0 0 10 0 0,0 0-35 0 0,0 0-159 0 0,0 0-209 0 0,0 0-184 0 0,0 0-140 0 0,0 0-75 0 0,0 0-16 0 0,0 0-66 0 0,0 0-83 0 0,26-6-67 0 0,170-39 916 0 0,124-11-266 0 0,-88 5-4028 0 0,-207 47-192 0 0,-14 4-2693 0 0,-10 0 4486 0 0,-1 0-3144 0 0,0 0 98 0 0,0 0 1606 0 0</inkml:trace>
  <inkml:trace contextRef="#ctx0" brushRef="#br0" timeOffset="12966.339">537 822 0 0 0,'0'0'1484'0'0,"0"0"11"0"0,0 0-28 0 0,0 0-48 0 0,0 0-10 0 0,0 0 4 0 0,0 0 27 0 0,4-5 23 0 0,10-15-22 0 0,-21 35 6361 0 0,-4 25-7300 0 0,2-10-168 0 0,-31 133 330 0 0,21-80-256 0 0,37-150 1511 0 0,60-145-1656 0 0,-45 145-187 0 0,-33 67-83 0 0,0 0 8 0 0,0 0-14 0 0,0 0-16 0 0,0 0-26 0 0,0 0 10 0 0,16 36-86 0 0,22 78 336 0 0,-38-113-200 0 0,0-1-1 0 0,0 1 0 0 0,0 0 0 0 0,0 0 0 0 0,1 0 1 0 0,-1-1-1 0 0,0 1 0 0 0,0 0 0 0 0,1 0 1 0 0,-1-1-1 0 0,0 1 0 0 0,1 0 0 0 0,-1-1 0 0 0,1 1 1 0 0,-1 0-1 0 0,1-1 0 0 0,-1 1 0 0 0,1 0 1 0 0,-1-1-1 0 0,1 1 0 0 0,-1-1 0 0 0,1 1 0 0 0,0-1 1 0 0,-1 0-1 0 0,1 1 0 0 0,0-1 0 0 0,0 1 1 0 0,-1-1-1 0 0,1 0 0 0 0,0 0 0 0 0,0 0 0 0 0,-1 1 1 0 0,1-1-1 0 0,0 0 0 0 0,0 0 0 0 0,0 0 0 0 0,-1 0 1 0 0,1 0-1 0 0,0 0 0 0 0,0 0 0 0 0,0-1 1 0 0,-1 1-1 0 0,1 0 0 0 0,0 0 0 0 0,0-1 0 0 0,-1 1 1 0 0,1 0-1 0 0,0-1 0 0 0,-1 1 0 0 0,1 0 1 0 0,0-1-1 0 0,-1 1 0 0 0,1-1 0 0 0,-1 0 0 0 0,1 1 1 0 0,0-1-1 0 0,-1 1 0 0 0,1-1 0 0 0,-1 0 1 0 0,0 1-1 0 0,1-1 0 0 0,-1 0 0 0 0,0 0 0 0 0,1 1 1 0 0,-1-1-1 0 0,0 0 0 0 0,0 0-4 0 0,88-145 197 0 0,-30 76-198 0 0,-49 103-128 0 0,-6 197 677 0 0,3-212-520 0 0,1-11-2870 0 0,1-5-3006 0 0,1-5-4425 0 0,-5 2 3385 0 0</inkml:trace>
  <inkml:trace contextRef="#ctx0" brushRef="#br0" timeOffset="14778.124">712 597 0 0 0,'0'0'253'0'0,"0"0"573"0"0,0 0 167 0 0,0 0-2 0 0,0 0-45 0 0,0 0-59 0 0,0 0-94 0 0,11 0-89 0 0,87 0 4481 0 0,-14-10-1533 0 0,126 6-794 0 0,-158 0-2543 0 0,-52 4-293 0 0,0 0-11 0 0,29-4 321 0 0,-22 4-1556 0 0,2-3 3806 0 0,-4 1-2251 0 0,1 1-3387 0 0,2 0-9811 0 0,-8 1 8333 0 0</inkml:trace>
  <inkml:trace contextRef="#ctx0" brushRef="#br0" timeOffset="24356.793">1244 108 0 0 0,'0'0'1019'0'0,"0"0"455"0"0,0 0 87 0 0,0 0-59 0 0,0 0-77 0 0,0 0-59 0 0,0 0-6 0 0,0 0-2 0 0,0 0-56 0 0,0 0-109 0 0,0 0-115 0 0,0 0-130 0 0,0 0-129 0 0,0 0-68 0 0,0 0-78 0 0,0 0-47 0 0,0 0-45 0 0,-2 16 2185 0 0,-54 63-1170 0 0,-158 179-562 0 0,169-199-694 0 0,26-30 124 0 0,18-28-420 0 0,1-1-17 0 0,0 0 9 0 0,-14 17-484 0 0,14-16 130 0 0,0-1-126 0 0,0 0-156 0 0,5 0-1302 0 0,12-1-8496 0 0,-10-2-75 0 0</inkml:trace>
  <inkml:trace contextRef="#ctx0" brushRef="#br0" timeOffset="25007.956">1266 266 0 0 0,'0'0'424'0'0,"0"0"886"0"0,0 0 366 0 0,0 0 312 0 0,0 0 158 0 0,0 0-119 0 0,0 0-278 0 0,0 0-360 0 0,0 0-268 0 0,0 0-148 0 0,0 0-93 0 0,0 0-55 0 0,0 0-48 0 0,3-2-53 0 0,9 4 2736 0 0,-19 24-1595 0 0,-56 80-1181 0 0,36-43-528 0 0,63-64 866 0 0,-10-8-787 0 0,68-35-19 0 0,-91 39-2679 0 0,-3-1-4047 0 0,1-2-4827 0 0,1 4 6000 0 0</inkml:trace>
  <inkml:trace contextRef="#ctx0" brushRef="#br0" timeOffset="25320.791">1463 237 3649 0 0,'0'0'1971'0'0,"0"0"-245"0"0,0 0-42 0 0,0 0 66 0 0,0 0-75 0 0,0 0-202 0 0,0 0-239 0 0,0 0-193 0 0,0 0-106 0 0,0 0-62 0 0,0 0-60 0 0,0 0-73 0 0,0 0-77 0 0,-11 16-27 0 0,-36 52-34 0 0,13 14 1559 0 0,-39 97-1323 0 0,40-116-1464 0 0,35-53-3240 0 0,12-16-8531 0 0,-10 2 4822 0 0</inkml:trace>
  <inkml:trace contextRef="#ctx0" brushRef="#br0" timeOffset="26553.62">1314 1 0 0 0,'0'0'580'0'0,"0"0"768"0"0,0 0 235 0 0,0 0-82 0 0,0 0-152 0 0,0 0-96 0 0,0 0-21 0 0,0 0 49 0 0,0 0 21 0 0,0 0-60 0 0,4-1-78 0 0,-1 1-956 0 0,-1 1 0 0 0,1-1 0 0 0,0 0 0 0 0,-1 1 0 0 0,1-1 0 0 0,-1 1 0 0 0,0 0-1 0 0,1-1 1 0 0,-1 1 0 0 0,1 1 0 0 0,-1-1 0 0 0,0 0 0 0 0,0 0 0 0 0,0 1 0 0 0,0-1 0 0 0,0 1 0 0 0,0 0 0 0 0,0 0 0 0 0,0 0 0 0 0,-1 0 0 0 0,1 0 0 0 0,-1 0 0 0 0,1 0-1 0 0,-1 0 1 0 0,1 2-208 0 0,9 16 308 0 0,-1 1-1 0 0,-1 1 0 0 0,-1-1 1 0 0,-1 1-1 0 0,0 1 1 0 0,-2-1-1 0 0,-1 1 0 0 0,-1 0 1 0 0,0 0-1 0 0,-2 0 0 0 0,-1 3-307 0 0,8 58 155 0 0,2 181-171 0 0,-14-241 49 0 0,-2-1 1 0 0,0 1 0 0 0,-2-1-1 0 0,0-1 1 0 0,-2 1-1 0 0,-1-1 1 0 0,0-1 0 0 0,-1 0-1 0 0,-2-1 1 0 0,0 0 0 0 0,-1-1-1 0 0,-1-1 1 0 0,0 0-1 0 0,-5 2-33 0 0,17-15 11 0 0,-157 128 357 0 0,125-108-346 0 0,34-22-2367 0 0,8-19-10344 0 0,-1 15 4299 0 0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22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12 207 8050 0 0,'0'0'868'0'0,"0"0"-291"0"0,0 0 59 0 0,0 0 398 0 0,0 0 320 0 0,0 0 29 0 0,0 0-232 0 0,0 0-281 0 0,0 0-115 0 0,0 0 17 0 0,0 0 94 0 0,11 1 7 0 0,212-6 3236 0 0,204-21-2203 0 0,-317 37-1849 0 0,-98-6-1054 0 0,-24-2-15493 0 0,10-3 8716 0 0</inkml:trace>
  <inkml:trace contextRef="#ctx0" brushRef="#br0" timeOffset="315.984">1 424 8938 0 0,'0'0'1898'0'0,"0"0"-279"0"0,0 0-163 0 0,0 0 7 0 0,0 0-89 0 0,0 0-250 0 0,0 0-244 0 0,0 0-130 0 0,0 0-38 0 0,0 0 37 0 0,0 0 26 0 0,0 0-52 0 0,0 0-91 0 0,26 1-89 0 0,86 4-66 0 0,354-4 1228 0 0,-388-8-3300 0 0,-32-12-4664 0 0,-31-2-6169 0 0,-15 17 6892 0 0</inkml:trace>
  <inkml:trace contextRef="#ctx0" brushRef="#br0" timeOffset="876.04">382 1 4825 0 0,'0'0'3047'0'0,"0"0"-958"0"0,0 0-331 0 0,0 0-3 0 0,0 0 1 0 0,0 0-177 0 0,0 0-357 0 0,0 0-365 0 0,0 0-302 0 0,0 0-194 0 0,0 0-50 0 0,0 0 58 0 0,0 0 61 0 0,-2 3 66 0 0,2-2-458 0 0,0-1 0 0 0,-1 1 0 0 0,1 0 0 0 0,0 0 0 0 0,-1-1 0 0 0,1 1 0 0 0,0 0 0 0 0,0 0 0 0 0,0 0 0 0 0,0 0 0 0 0,0-1 0 0 0,0 1 0 0 0,0 0 0 0 0,0 0 0 0 0,0 0 0 0 0,0 0 0 0 0,0-1 1 0 0,0 1-1 0 0,1 0 0 0 0,-1 0 0 0 0,0 0 0 0 0,1-1 0 0 0,-1 1 0 0 0,1 0 0 0 0,-1-1 0 0 0,0 1 0 0 0,1 0 0 0 0,0-1 0 0 0,-1 1 0 0 0,1 0 0 0 0,-1-1 0 0 0,1 1 0 0 0,0-1 0 0 0,-1 1 0 0 0,1-1 0 0 0,0 1 0 0 0,0-1 0 0 0,-1 0 0 0 0,1 1 0 0 0,0-1 0 0 0,0 0 0 0 0,0 0 0 0 0,-1 0 0 0 0,1 1 0 0 0,0-1 0 0 0,0 0 1 0 0,0 0-40 0 0,8 5 285 0 0,222 98 2593 0 0,-218-99-2863 0 0,0 1 0 0 0,-1 1 1 0 0,0 0-1 0 0,0 1 1 0 0,0 0-1 0 0,-1 1 0 0 0,0 0 1 0 0,-1 1-1 0 0,1 0 1 0 0,-2 1-1 0 0,1 0 0 0 0,-2 0 1 0 0,1 1-1 0 0,-1 0 1 0 0,1 4-15 0 0,-8-11 18 0 0,0 1 0 0 0,-1 0 1 0 0,0-1-1 0 0,0 1 1 0 0,0-1-1 0 0,0 1 1 0 0,-1 0-1 0 0,0-1 0 0 0,0 1 1 0 0,0-1-1 0 0,0 0 1 0 0,-1 1-1 0 0,1-1 0 0 0,-1 0 1 0 0,0 0-1 0 0,-1 0 1 0 0,1 0-1 0 0,-1 0 0 0 0,0 0 1 0 0,0-1-1 0 0,0 1 1 0 0,0-1-1 0 0,0 0 0 0 0,-1 0 1 0 0,1 0-1 0 0,-1 0 1 0 0,-2 0-19 0 0,-20 25 71 0 0,-180 207 478 0 0,133-154-554 0 0,32-39-979 0 0,41-42-85 0 0,-1 1 3257 0 0,1-1-3938 0 0,0 1-3388 0 0,-1 0-4691 0 0,1-1-1275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4529 0 0,'0'0'2981'0'0,"0"0"-741"0"0,0 0-245 0 0,0 0 32 0 0,0 0-49 0 0,0 0-202 0 0,0 0-250 0 0,0 0-204 0 0,0 0-175 0 0,0 0-134 0 0,0 0-130 0 0,0 0-124 0 0,0 0-118 0 0,13 3-73 0 0,8 1-247 0 0,0-1 0 0 0,0-1 0 0 0,0-1 1 0 0,1-1-1 0 0,-1-1 0 0 0,0 0 0 0 0,1-2-321 0 0,185-42 769 0 0,-199 43-1792 0 0,27-7 2600 0 0,-26 9-6001 0 0,-17 8-9434 0 0,1-5 3184 0 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33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 4497 0 0,'0'0'1866'0'0,"0"0"-137"0"0,0 0 81 0 0,0 0 196 0 0,0 0-3 0 0,0 0-267 0 0,0 0-358 0 0,0 0-370 0 0,0 0-249 0 0,0 0-82 0 0,0 0 41 0 0,0 0 73 0 0,3 1 29 0 0,163 5 4004 0 0,-22-17-3936 0 0,-139 10-1012 0 0,111-21 210 0 0,-65 19-4988 0 0,-50 3 3104 0 0,-1 8-10539 0 0,-2-5 3902 0 0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3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14651 0 0,'0'0'1190'0'0,"0"0"-405"0"0,0 0 38 0 0,0 0 272 0 0,0 0 187 0 0,0 0-46 0 0,0 0-197 0 0,0 0-199 0 0,0 0-179 0 0,0 0-122 0 0,0 0-91 0 0,35-3-61 0 0,110-8-79 0 0,0-8 291 0 0,-109 14-1296 0 0,51-6 48 0 0,-58 9-4074 0 0,1 1-4611 0 0,-20 1-1146 0 0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32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30 176 0 0,'0'0'1544'0'0,"0"0"34"0"0,0 0 170 0 0,0 0 221 0 0,0 0 195 0 0,0 0 41 0 0,0 0-190 0 0,0 0-337 0 0,0 0-371 0 0,0 0-343 0 0,0 0-247 0 0,0-5-159 0 0,0-20 1015 0 0,17 59-31 0 0,26 87 68 0 0,18 57-942 0 0,-8 2 0 0 0,5 62-668 0 0,-38-146 199 0 0,-19-96-155 0 0,0 0 0 0 0,0 0 1 0 0,0-1-1 0 0,0 1 1 0 0,0 0-1 0 0,0 0 0 0 0,0-1 1 0 0,0 1-1 0 0,0-1 0 0 0,0 1 1 0 0,0-1-1 0 0,0 1 1 0 0,0-1-1 0 0,0 0 0 0 0,0 1 1 0 0,-1-1-1 0 0,1 0 1 0 0,0 0-1 0 0,0 1 0 0 0,-1-1 1 0 0,1 0-1 0 0,-1 0 0 0 0,1 0 1 0 0,-1 0-1 0 0,1 0 1 0 0,-1 0-1 0 0,1 0 0 0 0,-1 0 1 0 0,0 0-1 0 0,1 0 1 0 0,-1 0-1 0 0,0 0 0 0 0,0 0 1 0 0,0 0-1 0 0,0 0 0 0 0,0 0 1 0 0,0 0-1 0 0,0 0 1 0 0,0 0-1 0 0,-1 0 0 0 0,1 0 1 0 0,0 0-1 0 0,-1 0 1 0 0,1-1-45 0 0,2-7 60 0 0,21-63 161 0 0,-4 0 0 0 0,-3-1 0 0 0,1-22-221 0 0,6-32 90 0 0,25-163-133 0 0,-44 242-957 0 0,-4 48 345 0 0,0 0-377 0 0,0 0-502 0 0,0 4-2591 0 0,3 13 266 0 0,-3-17 3653 0 0,2 12-5863 0 0,0-1-3057 0 0</inkml:trace>
  <inkml:trace contextRef="#ctx0" brushRef="#br0" timeOffset="469.964">560 575 4489 0 0,'0'0'1910'0'0,"0"0"-438"0"0,0 0-93 0 0,0 0 264 0 0,0 0 252 0 0,0 0-12 0 0,0 0-221 0 0,0 0-386 0 0,0 0-381 0 0,0 0-270 0 0,0 0-163 0 0,0 0-82 0 0,0 0-5 0 0,3-4 58 0 0,0 0-332 0 0,-3 4-79 0 0,0-1-1 0 0,1 1 1 0 0,-1 0 0 0 0,0-1 0 0 0,0 1 0 0 0,0-1-1 0 0,0 1 1 0 0,1 0 0 0 0,-1-1 0 0 0,0 1 0 0 0,0-1 0 0 0,1 1-1 0 0,-1 0 1 0 0,0-1 0 0 0,1 1 0 0 0,-1 0 0 0 0,0-1 0 0 0,1 1-1 0 0,-1 0 1 0 0,0 0 0 0 0,1-1 0 0 0,-1 1 0 0 0,1 0 0 0 0,-1 0-1 0 0,1 0 1 0 0,-1 0 0 0 0,1 0 0 0 0,-1-1 0 0 0,0 1 0 0 0,1 0-1 0 0,-1 0 1 0 0,1 0 0 0 0,-1 0 0 0 0,1 0 0 0 0,-1 0-1 0 0,1 1 1 0 0,-1-1 0 0 0,1 0 0 0 0,-1 0 0 0 0,0 0 0 0 0,1 0-1 0 0,-1 0 1 0 0,1 1 0 0 0,-1-1 0 0 0,0 0 0 0 0,1 0 0 0 0,-1 1-1 0 0,1-1 1 0 0,-1 0 0 0 0,0 1 0 0 0,1-1 0 0 0,-1 0 0 0 0,0 1-1 0 0,0-1 1 0 0,1 0 0 0 0,-1 1 0 0 0,0-1 0 0 0,0 1 0 0 0,0-1-1 0 0,1 0 1 0 0,-1 1 0 0 0,0-1 0 0 0,0 1 0 0 0,0-1-1 0 0,0 1 1 0 0,0-1 0 0 0,0 1-22 0 0,9 26 400 0 0,-2 0 0 0 0,-1 1 0 0 0,-1 0 0 0 0,-1 1-1 0 0,-1-1 1 0 0,-2 14-400 0 0,3 100-405 0 0,-4-141 83 0 0,0-1-90 0 0,0 0-102 0 0,0 0-93 0 0,0 0-108 0 0,0 0-97 0 0,0 0-111 0 0,0-25-10701 0 0,0 17 6932 0 0,0 4 977 0 0</inkml:trace>
  <inkml:trace contextRef="#ctx0" brushRef="#br0" timeOffset="770.02">495 564 3265 0 0,'0'0'3058'0'0,"0"0"-1162"0"0,0 0-568 0 0,0 0 46 0 0,0 0 241 0 0,0 0 63 0 0,0 0-91 0 0,0 0-239 0 0,0 0-293 0 0,0 0-200 0 0,0 0-111 0 0,0 0-59 0 0,0 0-35 0 0,23 0-59 0 0,153-7 1014 0 0,-13-8-1367 0 0,-149 13-409 0 0,-13 2-51 0 0,-1 0-1 0 0,0 1 1 0 0,1-1 0 0 0,-1 0 0 0 0,0 0-1 0 0,1 0 1 0 0,-1 0 0 0 0,0 0 0 0 0,1 0-1 0 0,-1 0 1 0 0,0 1 0 0 0,0-1 0 0 0,1 0-1 0 0,-1 0 1 0 0,0 0 0 0 0,1 1 0 0 0,-1-1-1 0 0,0 0 1 0 0,0 0 0 0 0,0 1 0 0 0,1-1-1 0 0,-1 0 1 0 0,0 0 0 0 0,0 1 0 0 0,0-1-1 0 0,0 0 1 0 0,1 1 0 0 0,-1-1 0 0 0,0 0-1 0 0,0 1 1 0 0,0-1 0 0 0,0 0 0 0 0,0 1-1 0 0,0-1 1 0 0,0 0 0 0 0,0 1 0 0 0,0-1-1 0 0,0 0 1 0 0,0 1 0 0 0,0-1 0 0 0,0 1-1 0 0,0-1 1 0 0,0 0 0 0 0,-1 0 0 0 0,1 1-1 0 0,0-1 1 0 0,0 0 0 0 0,0 1 0 0 0,0-1-1 0 0,-1 0 1 0 0,1 1 0 0 0,0-1 0 0 0,0 0-1 0 0,-1 0 1 0 0,1 0 0 0 0,0 1 0 0 0,0-1-1 0 0,-1 0 1 0 0,1 0 0 0 0,0 0 0 0 0,-1 1-1 0 0,1-1 1 0 0,0 0 0 0 0,-1 0 0 0 0,1 0-1 0 0,0 0 1 0 0,-1 0 0 0 0,1 0 0 0 0,0 0 222 0 0,-7 7-4519 0 0,0-3 972 0 0</inkml:trace>
  <inkml:trace contextRef="#ctx0" brushRef="#br0" timeOffset="1063.502">512 781 6513 0 0,'0'0'1643'0'0,"0"0"-433"0"0,0 0-28 0 0,0 0 313 0 0,0 0 264 0 0,0 0 45 0 0,0 0-165 0 0,0 0-295 0 0,0 0-270 0 0,0 0-185 0 0,0 0-123 0 0,0 0-95 0 0,20 0-97 0 0,65 3-103 0 0,-4-10 299 0 0,11 1-933 0 0,-61 5-3344 0 0,0 1-5030 0 0,-21 0-2468 0 0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42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22 435 0 0 0,'0'0'979'0'0,"0"0"905"0"0,0 0 354 0 0,0 0 63 0 0,0 0-93 0 0,0 0-204 0 0,0 0-190 0 0,0 0-208 0 0,-3 0-167 0 0,-12-3-160 0 0,11 3-160 0 0,4 0-142 0 0,0 0-154 0 0,0 0-135 0 0,0 0-125 0 0,0 0-115 0 0,0 0-104 0 0,16 8 1056 0 0,15 5-226 0 0,12-7-849 0 0,0-3 0 0 0,1-1 0 0 0,-1-2-1 0 0,1-2 1 0 0,-1-2 0 0 0,0-2 0 0 0,10-3-325 0 0,1-3-270 0 0,-13 7-28 0 0,-23 4-2314 0 0,-6 0-3353 0 0,1 1-5009 0 0,-11 0 3531 0 0</inkml:trace>
  <inkml:trace contextRef="#ctx0" brushRef="#br0" timeOffset="517.929">534 170 11178 0 0,'0'0'1626'0'0,"0"0"-223"0"0,0 0-60 0 0,0 0 41 0 0,0 0-14 0 0,0 0-189 0 0,0 0-271 0 0,0 0-287 0 0,0 0-250 0 0,0 0-174 0 0,0 0-92 0 0,0 0-31 0 0,0 0 14 0 0,2 5 86 0 0,60 156 1267 0 0,3 75-1281 0 0,-63-228-163 0 0,3 22-6 0 0,2 0-1 0 0,1-1 1 0 0,1 0 0 0 0,2-1 0 0 0,0 0 0 0 0,9 13 7 0 0,-19-41 34 0 0,0 1 0 0 0,1-1 0 0 0,-1 0 1 0 0,0 0-1 0 0,0 1 0 0 0,0-1 0 0 0,0 0 1 0 0,0 0-1 0 0,0 0 0 0 0,0 0 0 0 0,1 0 1 0 0,-1-1-1 0 0,0 1 0 0 0,0 0 0 0 0,0 0 1 0 0,0-1-1 0 0,0 1 0 0 0,0-1 0 0 0,0 1 1 0 0,0-1-1 0 0,0 1 0 0 0,0-1 0 0 0,0 0 1 0 0,0 1-1 0 0,0-1 0 0 0,-1 0 0 0 0,1 0 1 0 0,0 0-1 0 0,0 0 0 0 0,-1 1 0 0 0,1-1 1 0 0,-1 0-1 0 0,1 0 0 0 0,0 0 0 0 0,-1 0 1 0 0,0 0-1 0 0,1-1 0 0 0,-1 1 0 0 0,0 0 1 0 0,0 0-1 0 0,1 0 0 0 0,-1 0 0 0 0,0 0 1 0 0,0 0-1 0 0,0 0 0 0 0,0-1 0 0 0,0 1 1 0 0,-1 0-1 0 0,1 0 0 0 0,0 0-34 0 0,2-5 27 0 0,199-540 1065 0 0,-170 417-3188 0 0,-31 128 697 0 0,0 1-775 0 0,3 15-11609 0 0,-2-8 6804 0 0</inkml:trace>
  <inkml:trace contextRef="#ctx0" brushRef="#br0" timeOffset="1003.5">1015 723 4625 0 0,'0'0'979'0'0,"0"0"198"0"0,0 0 472 0 0,0 0 389 0 0,0 0-6 0 0,0 0-282 0 0,0 0-333 0 0,0 0-271 0 0,0 0-159 0 0,0 0-115 0 0,0 0-81 0 0,0 0-84 0 0,19-5-97 0 0,62-17-59 0 0,-79 22-489 0 0,1-1 1 0 0,0 0-1 0 0,0 0 0 0 0,0 0 0 0 0,-1 0 1 0 0,1 0-1 0 0,-1 0 0 0 0,1-1 0 0 0,-1 0 0 0 0,1 1 1 0 0,-1-1-1 0 0,0 0 0 0 0,0 0 0 0 0,0 0 1 0 0,0 0-1 0 0,0 0 0 0 0,0-1 0 0 0,0 1 0 0 0,-1-1 1 0 0,1 1-1 0 0,-1-1-62 0 0,5-7 228 0 0,-3 6-152 0 0,0 0-1 0 0,-1 1 1 0 0,1-2-1 0 0,-1 1 0 0 0,0 0 1 0 0,0 0-1 0 0,0-1 1 0 0,-1 1-1 0 0,0-1 1 0 0,0 1-1 0 0,0-1 0 0 0,0 1 1 0 0,0-1-1 0 0,-1 0 1 0 0,0 1-1 0 0,0-4-75 0 0,-3 5-53 0 0,1 1-1 0 0,0 0 1 0 0,-1-1-1 0 0,0 1 1 0 0,1 1 0 0 0,-1-1-1 0 0,0 0 1 0 0,0 1-1 0 0,0-1 1 0 0,0 1-1 0 0,0 0 1 0 0,0 0-1 0 0,0 0 1 0 0,-1 0 0 0 0,1 1-1 0 0,0-1 1 0 0,-1 1-1 0 0,1 0 1 0 0,0 0-1 0 0,0 0 1 0 0,-1 1 0 0 0,1-1-1 0 0,0 1 1 0 0,-1-1-1 0 0,1 1 1 0 0,0 0-1 0 0,0 0 1 0 0,0 1 0 0 0,-1-1 52 0 0,-6 4-49 0 0,0 0 0 0 0,0 1 0 0 0,0 0 0 0 0,1 1-1 0 0,-1 0 1 0 0,2 0 0 0 0,-1 1 0 0 0,1 0 0 0 0,0 0-1 0 0,1 1 1 0 0,0 0 0 0 0,0 0 0 0 0,1 1 0 0 0,0 0-1 0 0,1 0 1 0 0,0 0 0 0 0,-3 9 50 0 0,7-14 19 0 0,0-1-1 0 0,0 0 1 0 0,1 1 0 0 0,0-1-1 0 0,-1 1 1 0 0,2-1 0 0 0,-1 1-1 0 0,0-1 1 0 0,1 1 0 0 0,0-1-1 0 0,0 0 1 0 0,0 1 0 0 0,0-1-1 0 0,1 0 1 0 0,0 0-1 0 0,0 0 1 0 0,0 0 0 0 0,0 0-1 0 0,0 0 1 0 0,1 0 0 0 0,0-1-1 0 0,0 0 1 0 0,0 1 0 0 0,0-1-1 0 0,0 0 1 0 0,1 0 0 0 0,-1-1-1 0 0,1 1 1 0 0,0-1 0 0 0,0 1-1 0 0,0-1 1 0 0,0-1 0 0 0,0 1-1 0 0,0 0 1 0 0,0-1 0 0 0,1 0-19 0 0,4 2-163 0 0,0 0 0 0 0,0-1 0 0 0,0 0 0 0 0,0 0 0 0 0,0-1 0 0 0,0 0 0 0 0,1-1 0 0 0,-1 0 0 0 0,0 0 0 0 0,1-1 0 0 0,-1 0 0 0 0,0-1 0 0 0,0 0 0 0 0,0 0 0 0 0,0-1 0 0 0,0 0 0 0 0,3-3 163 0 0,0 0-1442 0 0,14-9-3099 0 0,-10 3-2328 0 0,-8 5 150 0 0</inkml:trace>
  <inkml:trace contextRef="#ctx0" brushRef="#br0" timeOffset="1251.138">1561 557 8434 0 0,'0'0'3650'0'0,"0"0"-2059"0"0,0 0-524 0 0,0 0 225 0 0,0 0 194 0 0,0 0-54 0 0,0 0-241 0 0,0 0-299 0 0,0 0-250 0 0,0 0-189 0 0,0 0-121 0 0,0 0-92 0 0,-23 32-85 0 0,-73 98-72 0 0,40-38-159 0 0,47-72-901 0 0,-15 25-803 0 0,14-33-3542 0 0,-2-1-4631 0 0,9-11 5121 0 0</inkml:trace>
  <inkml:trace contextRef="#ctx0" brushRef="#br0" timeOffset="1490.356">1316 575 9906 0 0,'0'0'1999'0'0,"0"0"-390"0"0,0 0-253 0 0,0 0-188 0 0,0 0-236 0 0,0 0-306 0 0,0 0-235 0 0,0 0-101 0 0,0 0 45 0 0,0 0 122 0 0,0 0 104 0 0,0 0 47 0 0,11 13-20 0 0,32 41-27 0 0,-36-46-393 0 0,1-1-1 0 0,0 1 1 0 0,0-1-1 0 0,1-1 0 0 0,0 0 1 0 0,0 0-1 0 0,0 0 1 0 0,1-1-1 0 0,0-1 1 0 0,1 1-168 0 0,28 14 256 0 0,89 70-1512 0 0,-122-79-669 0 0,-3-4-1355 0 0,0-3-4863 0 0,-2-3-571 0 0</inkml:trace>
  <inkml:trace contextRef="#ctx0" brushRef="#br0" timeOffset="3748.31">1849 1006 4377 0 0,'0'0'1023'0'0,"0"0"-132"0"0,0 0 168 0 0,0 0 388 0 0,0 0 289 0 0,0 0 58 0 0,0 0-193 0 0,0 0-315 0 0,0 0-263 0 0,0 0-148 0 0,33-15-82 0 0,105-47-61 0 0,-52 10 586 0 0,74-95 986 0 0,-133 121-2136 0 0,0-2 0 0 0,-2 0 0 0 0,-2-1-1 0 0,0-2 1 0 0,-2 0 0 0 0,-1-2-1 0 0,-2 0 1 0 0,-1-1 0 0 0,-2 0-1 0 0,-1-2 1 0 0,-2 1 0 0 0,6-29-168 0 0,-15 48 5 0 0,0 0 0 0 0,0-1 0 0 0,-2 1 0 0 0,0-1 0 0 0,-1 1 1 0 0,-1-1-1 0 0,0 1 0 0 0,-1-1 0 0 0,-1 1 0 0 0,0 0 0 0 0,-1 0 0 0 0,-7-15-5 0 0,10 27-23 0 0,-2 0-1 0 0,1 0 1 0 0,0 1 0 0 0,-1-1-1 0 0,1 0 1 0 0,-1 1-1 0 0,0 0 1 0 0,-1 0-1 0 0,1 0 1 0 0,0 0 0 0 0,-1 0-1 0 0,1 1 1 0 0,-1-1-1 0 0,0 1 1 0 0,0 0 0 0 0,0 0-1 0 0,0 1 1 0 0,0-1-1 0 0,-1 1 1 0 0,1 0 0 0 0,0 0-1 0 0,-1 0 1 0 0,1 0-1 0 0,0 1 1 0 0,-1 0-1 0 0,1 0 1 0 0,-1 0 0 0 0,1 1-1 0 0,-1-1 1 0 0,1 1-1 0 0,0 0 1 0 0,-1 0 0 0 0,1 1-1 0 0,0-1 1 0 0,0 1-1 0 0,-3 1 24 0 0,-13 15-19 0 0,1 0 0 0 0,1 1 0 0 0,0 1 0 0 0,1 0 0 0 0,2 1 0 0 0,0 1 0 0 0,1 1 0 0 0,1 0 0 0 0,1 1 0 0 0,1 0 0 0 0,2 1 0 0 0,0 0 0 0 0,1 0 0 0 0,2 1 0 0 0,1 0 0 0 0,-1 9 19 0 0,-1 3 22 0 0,1 0 0 0 0,2 0 0 0 0,2 1 0 0 0,2 0 0 0 0,1 10-22 0 0,0-39 25 0 0,-1 1 0 0 0,2-1 0 0 0,-1 0 0 0 0,1 0 0 0 0,1 0 0 0 0,0-1 0 0 0,0 1 0 0 0,1 0 0 0 0,0-1 0 0 0,0 0 0 0 0,1 0 0 0 0,1 0 0 0 0,-1-1 0 0 0,1 0 0 0 0,1 0 0 0 0,-1 0 0 0 0,2-1 0 0 0,-1 0 0 0 0,1 0 0 0 0,0-1 0 0 0,0 0 0 0 0,0 0 0 0 0,1-1 0 0 0,0 0 0 0 0,0-1 0 0 0,1 0 0 0 0,-1 0 0 0 0,1-1 0 0 0,0 0 1 0 0,4 1-27 0 0,-3-4 66 0 0,-1 1-1 0 0,1-1 0 0 0,-1-1 0 0 0,1 0 0 0 0,-1 0 0 0 0,0-1 1 0 0,0-1-1 0 0,0 1 0 0 0,0-2 0 0 0,0 1 0 0 0,0-1 0 0 0,-1-1 0 0 0,0 0 1 0 0,0 0-1 0 0,0-1 0 0 0,0 0 0 0 0,-1 0 0 0 0,0-1 0 0 0,2-3-64 0 0,139-144 614 0 0,-142 217-772 0 0,-7-57 173 0 0,-1 0-7 0 0,0-1 1 0 0,0 1-1 0 0,1 0 1 0 0,0 0-1 0 0,0 0 0 0 0,0 0 1 0 0,1 0-1 0 0,0 0 1 0 0,0-1-1 0 0,0 1 1 0 0,1 0-1 0 0,0-1 1 0 0,0 1-1 0 0,0-1 0 0 0,1 1 1 0 0,0-1-1 0 0,0 0 1 0 0,0 0-1 0 0,0 0 1 0 0,1-1-1 0 0,0 1 1 0 0,0-1-1 0 0,0 0 0 0 0,1 0 1 0 0,-1 0-1 0 0,1-1 1 0 0,0 1-1 0 0,0-1 1 0 0,0 0-1 0 0,1-1 1 0 0,1 1-9 0 0,3-2 40 0 0,0-1 1 0 0,1 0-1 0 0,-1-1 1 0 0,0 0-1 0 0,0 0 1 0 0,1-1 0 0 0,-1 0-1 0 0,0-1 1 0 0,-1-1-1 0 0,1 1 1 0 0,0-1-1 0 0,-1-1 1 0 0,0 0-1 0 0,0 0 1 0 0,0-1 0 0 0,-1 0-1 0 0,0 0 1 0 0,4-5-41 0 0,72-40 98 0 0,-73 46-89 0 0,52-10 0 0 0,-46 47-94 0 0,34 53-26 0 0,-49-71-3845 0 0,-9-2-8859 0 0,5-9 2938 0 0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47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267 1 0 0 0,'0'0'1132'0'0,"0"0"301"0"0,0 0 347 0 0,0 0 251 0 0,0 0-4 0 0,0 0-254 0 0,0 0-367 0 0,0 0-305 0 0,0 0-196 0 0,0 0-99 0 0,0 0-65 0 0,-22 25-59 0 0,-67 83-30 0 0,46-31 576 0 0,17-1-289 0 0,3 1 0 0 0,3 2 0 0 0,4 0 0 0 0,-2 43-939 0 0,12-63 494 0 0,3 0 1 0 0,3 0 0 0 0,5 36-495 0 0,-4-81 111 0 0,2 0 1 0 0,0 0 0 0 0,0 0-1 0 0,2-1 1 0 0,-1 1-1 0 0,2-1 1 0 0,0-1-1 0 0,0 1 1 0 0,1-1-1 0 0,1 0 1 0 0,2 3-112 0 0,-8-13 10 0 0,1 1 0 0 0,0-1 0 0 0,-1 1-1 0 0,1-1 1 0 0,0 0 0 0 0,1 0 0 0 0,-1 0 0 0 0,0-1 0 0 0,0 1 0 0 0,1-1 0 0 0,-1 0 0 0 0,1 1 0 0 0,-1-2 0 0 0,1 1 0 0 0,0 0-1 0 0,-1-1 1 0 0,1 0 0 0 0,0 1 0 0 0,-1-2 0 0 0,1 1 0 0 0,0 0 0 0 0,-1-1 0 0 0,1 1 0 0 0,-1-1 0 0 0,1 0 0 0 0,-1 0-1 0 0,1-1 1 0 0,-1 1 0 0 0,1-1 0 0 0,-1 1 0 0 0,0-1 0 0 0,0 0 0 0 0,0-1 0 0 0,0 1 0 0 0,0 0 0 0 0,-1-1 0 0 0,2 0-10 0 0,25-52-3678 0 0,-19 33-897 0 0,2 0-4139 0 0,-8 14 1150 0 0</inkml:trace>
  <inkml:trace contextRef="#ctx0" brushRef="#br0" timeOffset="403.21">641 126 6249 0 0,'0'0'2496'0'0,"0"0"-839"0"0,0 0-180 0 0,0 0 138 0 0,0 0 129 0 0,0 0-36 0 0,0 0-227 0 0,0 0-325 0 0,0 0-303 0 0,0 0-199 0 0,0 0-122 0 0,0 0-89 0 0,0 0-74 0 0,3-6-62 0 0,10-19-46 0 0,-9 19-23 0 0,-25 157 1846 0 0,-2 191-2648 0 0,54-349-9684 0 0,-22-7 926 0 0,-7 10 4132 0 0</inkml:trace>
  <inkml:trace contextRef="#ctx0" brushRef="#br0" timeOffset="670.151">274 520 8306 0 0,'0'0'2006'0'0,"0"0"-430"0"0,0 0-216 0 0,0 0 70 0 0,0 0 93 0 0,0 0-22 0 0,0 0-154 0 0,0 0-206 0 0,0 0-213 0 0,0 0-156 0 0,0 0-148 0 0,0 0-110 0 0,34 4-72 0 0,106 12-74 0 0,-49-23 113 0 0,-73 1-376 0 0,225-59 439 0 0,-128 30-4029 0 0,-114 34 2482 0 0,-2-1-10336 0 0,-1 2 2198 0 0</inkml:trace>
  <inkml:trace contextRef="#ctx0" brushRef="#br0" timeOffset="1053.135">504 674 10050 0 0,'0'0'1439'0'0,"0"0"-408"0"0,0 0-119 0 0,0 0 232 0 0,0 0 203 0 0,0 0 12 0 0,0 0-154 0 0,0 0-275 0 0,0 0-211 0 0,0 0-133 0 0,0 0-106 0 0,0 0-71 0 0,-4 15-51 0 0,-14 44-33 0 0,-9 0 437 0 0,5 15-113 0 0,22-71-618 0 0,0-1-1 0 0,0 0 0 0 0,0 0 1 0 0,1 1-1 0 0,-1-1 1 0 0,1 0-1 0 0,-1 0 1 0 0,1 0-1 0 0,0 0 1 0 0,0 0-1 0 0,0 0 0 0 0,0 0 1 0 0,1 0-1 0 0,-1 0 1 0 0,0 0-1 0 0,1-1 1 0 0,-1 1-1 0 0,1 0 1 0 0,0-1-1 0 0,-1 1 1 0 0,1-1-1 0 0,0 0 0 0 0,0 0 1 0 0,0 1-1 0 0,0-1 1 0 0,0-1-1 0 0,0 1 1 0 0,0 0-1 0 0,0 0 1 0 0,0-1-1 0 0,1 1 1 0 0,-1-1-1 0 0,0 0 0 0 0,0 1 1 0 0,1-1-1 0 0,-1 0 1 0 0,0 0-1 0 0,2-1-30 0 0,89-15 362 0 0,-27-25-3940 0 0,-50 22-1922 0 0,-1-5-4389 0 0,-10 16 3632 0 0</inkml:trace>
  <inkml:trace contextRef="#ctx0" brushRef="#br0" timeOffset="1281.36">784 627 6249 0 0,'0'0'1875'0'0,"0"0"-192"0"0,0 0 62 0 0,0 0 139 0 0,0 0 1 0 0,0 0-186 0 0,0 0-271 0 0,0 0-249 0 0,0 0-171 0 0,0 0-146 0 0,-19 32-128 0 0,-58 103-127 0 0,13 3 676 0 0,16 31-1256 0 0,43-95-8782 0 0,19-72-4681 0 0,-12-3 12625 0 0,2 0-335 0 0</inkml:trace>
  <inkml:trace contextRef="#ctx0" brushRef="#br0" timeOffset="1668.173">994 200 0 0 0,'0'0'661'0'0,"0"0"1352"0"0,0 0 542 0 0,0 0 112 0 0,0 0-105 0 0,0 0-296 0 0,0 0-340 0 0,0 0-366 0 0,0 0-298 0 0,0 0-229 0 0,0 0-203 0 0,0 0-179 0 0,0-13-153 0 0,-1 2-296 0 0,1-18-180 0 0,6 31 1379 0 0,15 72-332 0 0,-3 1 0 0 0,-3 1 0 0 0,2 38-1069 0 0,-6-36 211 0 0,-6-52-173 0 0,0-1 1 0 0,-2 1-1 0 0,-1 0 1 0 0,-1 0 0 0 0,-2 0-1 0 0,0 0 1 0 0,-2-1-1 0 0,0 1 1 0 0,-2 0-1 0 0,-1-1 1 0 0,-7 18-39 0 0,4-22-71 0 0,-1 1-1 0 0,-1-2 1 0 0,-1 0-1 0 0,-1 0 1 0 0,-1-1 0 0 0,-1 0-1 0 0,0-1 1 0 0,-14 11 71 0 0,-6 10-925 0 0,-3 1-2418 0 0,10-17-5245 0 0,20-19 353 0 0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5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6249 0 0,'0'0'1305'0'0,"0"0"-324"0"0,0 0 114 0 0,0 0 425 0 0,0 0 329 0 0,0 0 19 0 0,0 0-287 0 0,0 0-375 0 0,0 0-273 0 0,0 0-165 0 0,0 0-108 0 0,24 1-77 0 0,72 4-48 0 0,75-15 1445 0 0,59 7-1992 0 0,-208 1-361 0 0,1 0-5310 0 0,-25 5-1912 0 0,-7 2 1576 0 0,5-2 2588 0 0</inkml:trace>
  <inkml:trace contextRef="#ctx0" brushRef="#br0" timeOffset="289.782">67 348 2921 0 0,'0'0'3302'0'0,"0"0"-1087"0"0,0 0-579 0 0,0 0-21 0 0,0 0 131 0 0,0 0-18 0 0,0 0-254 0 0,0 0-349 0 0,0 0-282 0 0,0 0-155 0 0,0 0-86 0 0,0 0-39 0 0,27 2-19 0 0,86 1-27 0 0,43-23 811 0 0,-87 6-1301 0 0,50-9-3035 0 0,-87 17-659 0 0,-13-1-6196 0 0,-19 6 3527 0 0</inkml:trace>
  <inkml:trace contextRef="#ctx0" brushRef="#br0" timeOffset="765.064">280 13 7098 0 0,'0'0'2005'0'0,"0"0"-66"0"0,0 0 14 0 0,0 0-15 0 0,0 0-158 0 0,0 0-354 0 0,0 0-380 0 0,0 0-295 0 0,0 0-195 0 0,0 0-173 0 0,0 0-113 0 0,0 0-78 0 0,0 0-40 0 0,-6-3 74 0 0,-18-7 98 0 0,40 23 853 0 0,12 0-758 0 0,0-1 0 0 0,0-2 1 0 0,1-1-1 0 0,1-1 0 0 0,29 4-419 0 0,19 5 199 0 0,-71-16-193 0 0,0 0 0 0 0,0 0 0 0 0,0 1 1 0 0,0-1-1 0 0,0 1 0 0 0,-1 1 0 0 0,1 0 0 0 0,-1 0 1 0 0,0 0-1 0 0,0 0 0 0 0,0 1 0 0 0,0 0 0 0 0,0 0 1 0 0,-1 1-1 0 0,0 0 0 0 0,0 0 0 0 0,0 0 0 0 0,0 0 0 0 0,-1 1 1 0 0,0 0-1 0 0,0-1 0 0 0,-1 2 0 0 0,1-1 0 0 0,-1 0 1 0 0,-1 1-1 0 0,1-1 0 0 0,-1 1 0 0 0,0 0 0 0 0,-1 0 1 0 0,0 0-1 0 0,0 0-6 0 0,-1 2 12 0 0,-1-1 0 0 0,0 1 0 0 0,-1-1 0 0 0,0 0 0 0 0,0 0 0 0 0,-1 0 0 0 0,0 0 0 0 0,0 0 0 0 0,-1-1 0 0 0,0 1 0 0 0,-1-1 1 0 0,1 0-1 0 0,-1 0 0 0 0,0-1 0 0 0,-1 1 0 0 0,0-1 0 0 0,0 0 0 0 0,0-1-12 0 0,-133 94 163 0 0,87-66-122 0 0,-42 27-122 0 0,87-51-1290 0 0,7-6-2294 0 0,2 0-4241 0 0,1 0-698 0 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8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4337 0 0,'0'0'3862'0'0,"0"0"-1369"0"0,0 0-652 0 0,0 0-138 0 0,0 0-56 0 0,0 0-105 0 0,0 0-188 0 0,0 0-198 0 0,0 0-172 0 0,0 0-129 0 0,0 0-96 0 0,0 0-86 0 0,0 0-54 0 0,21 2-64 0 0,133 10 705 0 0,173-27-473 0 0,-301 10-1243 0 0,9 0-3298 0 0,-33 2 1191 0 0,-2 2-7334 0 0,-2 1 140 0 0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8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9858 0 0,'0'0'1750'0'0,"0"0"-345"0"0,0 0 18 0 0,0 0 134 0 0,0 0-86 0 0,0 0-242 0 0,0 0-271 0 0,0 0-237 0 0,0 0-153 0 0,0 0-103 0 0,0 0-99 0 0,36 6-95 0 0,118 17-74 0 0,-64-25-31 0 0,-69-3-130 0 0,150-30-891 0 0,-60 7-5061 0 0,-87 21 128 0 0,-7 0-4094 0 0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7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0 140 4057 0 0,'0'0'2932'0'0,"0"0"-1306"0"0,0 0-214 0 0,0 0 183 0 0,0 0 157 0 0,0 0 45 0 0,0 0-127 0 0,0 0-248 0 0,0 0-296 0 0,0 0-228 0 0,0 0-140 0 0,0 0-97 0 0,1-11-68 0 0,6-36-59 0 0,-6 46-486 0 0,0 0-1 0 0,-1 0 1 0 0,1 0-1 0 0,0 0 1 0 0,0 0 0 0 0,1 0-1 0 0,-1 0 1 0 0,0 1 0 0 0,0-1-1 0 0,0 0 1 0 0,0 1-1 0 0,1-1 1 0 0,-1 1 0 0 0,0-1-1 0 0,1 1 1 0 0,-1 0 0 0 0,0-1-1 0 0,1 1 1 0 0,-1 0 0 0 0,0 0-1 0 0,1 0 1 0 0,-1 0-1 0 0,1 0 1 0 0,-1 0 0 0 0,0 0-1 0 0,1 1 1 0 0,-1-1 0 0 0,0 0-1 0 0,1 1 1 0 0,-1-1 0 0 0,0 1-1 0 0,0 0 1 0 0,0-1-1 0 0,1 1 1 0 0,-1 0 0 0 0,0 0-1 0 0,0-1 1 0 0,0 1 0 0 0,0 0-48 0 0,9 8 150 0 0,-1-1 0 0 0,0 1-1 0 0,0 0 1 0 0,0 1 0 0 0,-2 0 0 0 0,1 1 0 0 0,-1 0 0 0 0,-1 0 0 0 0,3 4-150 0 0,42 103 417 0 0,-4 2 0 0 0,21 94-417 0 0,-42-118 58 0 0,-14-126 1413 0 0,52-166-1208 0 0,-36 127-211 0 0,12-32-51 0 0,-13 37-3 0 0,-2-2 1 0 0,-4-1-1 0 0,3-23 2 0 0,-18 45-521 0 0,-6 44 118 0 0,0 1-205 0 0,0 0-246 0 0,4 24-2770 0 0,3 14-459 0 0,2 7-6627 0 0,-5-30 2799 0 0</inkml:trace>
  <inkml:trace contextRef="#ctx0" brushRef="#br0" timeOffset="281.865">801 523 12339 0 0,'0'0'1869'0'0,"0"0"-472"0"0,0 0-150 0 0,0 0 86 0 0,0 0 16 0 0,0 0-155 0 0,0 0-209 0 0,0 0-211 0 0,0 0-171 0 0,0 0-121 0 0,0 0-102 0 0,-6 32-81 0 0,-17 99-69 0 0,17-29 229 0 0,6 12-2009 0 0,2-116-6739 0 0,7-14 860 0 0,-7 9 3131 0 0,-2-1 924 0 0</inkml:trace>
  <inkml:trace contextRef="#ctx0" brushRef="#br0" timeOffset="547.929">702 516 3081 0 0,'0'0'2562'0'0,"0"0"-145"0"0,0 0-255 0 0,0 0-193 0 0,0 0-334 0 0,0 0-378 0 0,0 0-179 0 0,0 0-69 0 0,0 0-14 0 0,0 0-23 0 0,0 0-127 0 0,0 0-136 0 0,0 0-102 0 0,15 1-68 0 0,107 2 753 0 0,-80-5-1130 0 0,0-2 1 0 0,0-1-1 0 0,-1-2 0 0 0,26-9-162 0 0,-56 14-401 0 0,15-5-360 0 0,-9 5-4037 0 0,-23 8-3421 0 0,-5 6 3665 0 0,0-8 664 0 0,4 0 2735 0 0</inkml:trace>
  <inkml:trace contextRef="#ctx0" brushRef="#br0" timeOffset="794.93">771 696 1312 0 0,'0'0'2365'0'0,"0"0"-171"0"0,0 0-1 0 0,0 0 75 0 0,0 0-123 0 0,0 0-282 0 0,0 0-296 0 0,0 0-312 0 0,0 0-253 0 0,0 0-191 0 0,0 0-139 0 0,0 0-128 0 0,0 0-124 0 0,26 6-109 0 0,81 16-107 0 0,-17-17-181 0 0,-15-19-3034 0 0,-27 0-7688 0 0,-38 13 3260 0 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4:59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1 243 7930 0 0,'0'0'1168'0'0,"0"0"-319"0"0,0 0-134 0 0,0 0 272 0 0,0 0 348 0 0,0 0 208 0 0,0 0-29 0 0,0 0-251 0 0,0 0-262 0 0,0 0-206 0 0,0 0-145 0 0,0 0-92 0 0,0 0-52 0 0,9 30-39 0 0,29 99-26 0 0,-6-4 639 0 0,38 228-189 0 0,-39-224-696 0 0,-30-129-137 0 0,1 0 1 0 0,-1 0-1 0 0,0-1 1 0 0,0 1-1 0 0,0 0 1 0 0,0 0-1 0 0,1-1 1 0 0,-1 1-1 0 0,0 0 1 0 0,0-1-1 0 0,0 1 1 0 0,0-1-1 0 0,0 0 1 0 0,0 1-1 0 0,0-1 1 0 0,0 0-1 0 0,0 1 1 0 0,0-1-1 0 0,0 0 1 0 0,0 0 0 0 0,-1 0-1 0 0,1 0 1 0 0,0 0-1 0 0,-1 0 1 0 0,1 0-1 0 0,-1 0 1 0 0,1 0-1 0 0,-1 0 1 0 0,1 0-1 0 0,-1-1 1 0 0,0 1-1 0 0,1 0 1 0 0,-1 0-1 0 0,0 0 1 0 0,0 0-1 0 0,0-1 1 0 0,0 1-1 0 0,0 0 1 0 0,0-1-59 0 0,1 0 14 0 0,92-274 849 0 0,-10 11-724 0 0,-46 130-443 0 0,-33 121 363 0 0,-4 14-168 0 0,0 1 0 0 0,0-1 0 0 0,0 0 0 0 0,0 0 0 0 0,0 1 0 0 0,1-1 0 0 0,-1 0-1 0 0,0 0 1 0 0,0 1 0 0 0,0-1 0 0 0,1 0 0 0 0,-1 0 0 0 0,0 1 0 0 0,0-1 0 0 0,1 0 0 0 0,-1 0 0 0 0,0 0 0 0 0,0 0-1 0 0,1 1 1 0 0,-1-1 0 0 0,0 0 0 0 0,1 0 0 0 0,-1 0 0 0 0,0 0 0 0 0,0 0 0 0 0,1 0 0 0 0,-1 0 0 0 0,0 0-1 0 0,1 0 1 0 0,-1 0 0 0 0,0 0 0 0 0,1 0 0 0 0,-1 0 0 0 0,0 0 0 0 0,0 0 0 0 0,1 0 0 0 0,-1 0 0 0 0,0 0 0 0 0,1-1-1 0 0,-1 1 1 0 0,0 0 0 0 0,0 0 0 0 0,1 0 0 0 0,-1 0 0 0 0,0-1 0 0 0,0 1 0 0 0,1 0 0 0 0,-1 0 0 0 0,0-1 0 0 0,0 1-1 0 0,0 0 1 0 0,1 0 0 0 0,-1-1 0 0 0,0 1 0 0 0,0 0 0 0 0,0 0 0 0 0,0-1 0 0 0,0 1 0 0 0,0 0 0 0 0,0-1-1 0 0,1 1 1 0 0,-1 0 0 0 0,0-1 109 0 0,9 24-8080 0 0,-6-9-1756 0 0</inkml:trace>
  <inkml:trace contextRef="#ctx0" brushRef="#br0" timeOffset="404.574">492 1005 4137 0 0,'0'0'2615'0'0,"0"0"-729"0"0,0 0-82 0 0,0 0 226 0 0,0 0-38 0 0,0 0-279 0 0,0 0-366 0 0,0 0-294 0 0,0 0-206 0 0,0 0-124 0 0,0 0-71 0 0,0 0-74 0 0,21-10-74 0 0,65-32-72 0 0,-81 40-366 0 0,0 0 1 0 0,0 0-1 0 0,-1-1 0 0 0,1 1 1 0 0,-1-1-1 0 0,0 0 1 0 0,0-1-1 0 0,0 1 1 0 0,0-1-1 0 0,-1 1 0 0 0,1-1 1 0 0,-1 0-1 0 0,0-1 1 0 0,0 1-1 0 0,0 0 0 0 0,-1-1 1 0 0,1 0-1 0 0,-1 1 1 0 0,0-1-1 0 0,0-4-66 0 0,3-3 112 0 0,-4 10-103 0 0,0 0 1 0 0,0 0-1 0 0,0 0 0 0 0,0 0 0 0 0,0 0 1 0 0,-1 0-1 0 0,1 0 0 0 0,0 0 0 0 0,-1-1 1 0 0,0 1-1 0 0,1 0 0 0 0,-1-1 0 0 0,0 1 0 0 0,0 0 1 0 0,0 0-1 0 0,-1-1 0 0 0,1 1 0 0 0,-1 0 1 0 0,1 0-1 0 0,-1-1 0 0 0,1 1 0 0 0,-1 0 1 0 0,0 0-1 0 0,0 0 0 0 0,0 0 0 0 0,-1 0 1 0 0,1 0-1 0 0,0 0 0 0 0,-1 1 0 0 0,1-1 1 0 0,-1 0-1 0 0,1 1 0 0 0,-1-1 0 0 0,0 1 1 0 0,0-1-1 0 0,0 1 0 0 0,0 0 0 0 0,0 0 1 0 0,0 0-1 0 0,0 0 0 0 0,0 0 0 0 0,0 0 1 0 0,0 1-1 0 0,-1-1-9 0 0,-2 1-24 0 0,1 1 0 0 0,-1-1 0 0 0,0 1 0 0 0,0 0 0 0 0,1 0-1 0 0,-1 0 1 0 0,1 0 0 0 0,-1 1 0 0 0,1 0 0 0 0,0 0 0 0 0,-1 0 0 0 0,1 1 0 0 0,0-1 0 0 0,0 1 0 0 0,1 0 0 0 0,-1 0 0 0 0,1 0 0 0 0,-1 1 0 0 0,1-1 0 0 0,0 1 0 0 0,0 0 0 0 0,1 0 0 0 0,-1 0-1 0 0,1 0 1 0 0,0 0 0 0 0,-1 1 24 0 0,-4 8-7 0 0,0 1 0 0 0,0-1 0 0 0,1 1-1 0 0,1 1 1 0 0,0-1 0 0 0,1 1-1 0 0,1-1 1 0 0,0 1 0 0 0,1 0 0 0 0,1 1-1 0 0,0-1 1 0 0,1 0 0 0 0,1 9 7 0 0,1-20 3 0 0,0 1 1 0 0,0-1 0 0 0,1 1-1 0 0,-1-1 1 0 0,1 0 0 0 0,0 0 0 0 0,0 0-1 0 0,0 0 1 0 0,1-1 0 0 0,-1 1-1 0 0,1-1 1 0 0,0 0 0 0 0,0 0-1 0 0,0 0 1 0 0,0-1 0 0 0,0 1 0 0 0,1-1-1 0 0,-1 0 1 0 0,1 0 0 0 0,0-1-1 0 0,-1 1 1 0 0,1-1 0 0 0,0 0 0 0 0,0 0-1 0 0,0-1 1 0 0,0 0 0 0 0,0 0-1 0 0,0 0 1 0 0,0 0 0 0 0,0-1-1 0 0,-1 1 1 0 0,1-1 0 0 0,0 0 0 0 0,0-1-1 0 0,0 1 1 0 0,-1-1 0 0 0,1 0-1 0 0,-1 0 1 0 0,0-1 0 0 0,1 0-4 0 0,102-64-3103 0 0,-42 16-5257 0 0,-43 33 3018 0 0,-11 7-1441 0 0</inkml:trace>
  <inkml:trace contextRef="#ctx0" brushRef="#br0" timeOffset="572.96">1107 802 3441 0 0,'0'0'2238'0'0,"0"0"-189"0"0,0 0 16 0 0,0 0-2 0 0,0 0-236 0 0,0 0-391 0 0,0 0-360 0 0,0 0-285 0 0,-22 32-208 0 0,-69 97-160 0 0,22-14 89 0 0,56-63-835 0 0,11-16-4028 0 0,2-35 2597 0 0,0-1-200 0 0,0 0-76 0 0,0 0-302 0 0,0 0-591 0 0,0 0 549 0 0,-2 0 1911 0 0</inkml:trace>
  <inkml:trace contextRef="#ctx0" brushRef="#br0" timeOffset="779.186">877 839 5561 0 0,'0'0'3394'0'0,"0"0"-501"0"0,0 0-538 0 0,0 0-453 0 0,0 0-465 0 0,0 0-472 0 0,0 0-217 0 0,0 0-116 0 0,0 0-29 0 0,0 0 28 0 0,0 0-81 0 0,0 0-79 0 0,0 0-42 0 0,10 19-20 0 0,66 120 497 0 0,-67-127-885 0 0,1-1 0 0 0,1 0-1 0 0,0 0 1 0 0,0-1 0 0 0,1 0-1 0 0,1-1 1 0 0,-1-1-1 0 0,1 0 1 0 0,1 0 0 0 0,-1-2-1 0 0,1 1 1 0 0,1-2 0 0 0,0 0-22 0 0,43 8-1591 0 0,-39-11-2221 0 0,-1-1-4779 0 0,-13-1-1565 0 0</inkml:trace>
  <inkml:trace contextRef="#ctx0" brushRef="#br0" timeOffset="2833">1416 1252 1168 0 0,'0'0'1673'0'0,"0"0"-73"0"0,0 0 107 0 0,0 0 185 0 0,0 0 102 0 0,0 0-111 0 0,0 0-221 0 0,0 0-264 0 0,0 0-205 0 0,0 0-118 0 0,33-16-89 0 0,102-52-84 0 0,-44 7 675 0 0,-45 25-1119 0 0,-2-2 1 0 0,-1-2-1 0 0,-2-2 1 0 0,-2-2-1 0 0,-2-1 1 0 0,-2-2-1 0 0,-2-1 1 0 0,-3-2-1 0 0,-1-1 1 0 0,16-42-459 0 0,-28 49 76 0 0,-1-1 0 0 0,-3-1 0 0 0,-1-1 0 0 0,-3 0 0 0 0,-2 0 0 0 0,-2 0 0 0 0,-1-19-76 0 0,-4 51-1 0 0,1 7-3 0 0,0-1 1 0 0,0 1 0 0 0,-1-1 0 0 0,-1 1 0 0 0,0-1-1 0 0,0 1 1 0 0,0-1 0 0 0,-1 1 0 0 0,0 0 0 0 0,-1 0-1 0 0,0 0 1 0 0,0 0 0 0 0,-1 0 0 0 0,0 0 0 0 0,0 1 0 0 0,-1 0-1 0 0,0 0 1 0 0,-2-2 3 0 0,4 7-26 0 0,-1 0-1 0 0,-1 0 0 0 0,1 0 1 0 0,0 1-1 0 0,0-1 1 0 0,0 1-1 0 0,-1 0 0 0 0,1 1 1 0 0,-1-1-1 0 0,1 1 1 0 0,-1 0-1 0 0,1 0 0 0 0,-1 0 1 0 0,1 0-1 0 0,0 1 1 0 0,-1 0-1 0 0,1 0 1 0 0,-1 0-1 0 0,1 0 0 0 0,0 1 1 0 0,0-1-1 0 0,0 1 1 0 0,0 0-1 0 0,0 1 0 0 0,0-1 1 0 0,1 1-1 0 0,-1 0 1 0 0,1-1-1 0 0,-1 1 0 0 0,1 1 1 0 0,0-1-1 0 0,0 0 1 0 0,-1 3 26 0 0,-22 26-49 0 0,1 1 1 0 0,2 2-1 0 0,1 0 1 0 0,1 1 0 0 0,3 1-1 0 0,1 1 1 0 0,-5 17 48 0 0,9-20-17 0 0,1 1 0 0 0,2 0 0 0 0,2 1 0 0 0,1 0 0 0 0,1 0-1 0 0,3 1 1 0 0,1 0 0 0 0,1-1 0 0 0,3 1 0 0 0,4 26 17 0 0,-6-55 4 0 0,2-1 0 0 0,-1 1 0 0 0,1-1 1 0 0,0 0-1 0 0,1 0 0 0 0,0 0 0 0 0,0 0 0 0 0,1 0 0 0 0,-1 0 0 0 0,2-1 0 0 0,-1 0 0 0 0,1 0 0 0 0,1 0 0 0 0,-1 0 1 0 0,1-1-1 0 0,0 0 0 0 0,0 0 0 0 0,1-1 0 0 0,0 1 0 0 0,0-1 0 0 0,0-1 0 0 0,0 0 0 0 0,1 0 0 0 0,0 0 0 0 0,0-1 1 0 0,0 0-1 0 0,0 0 0 0 0,0-1 0 0 0,0 0 0 0 0,3 0-4 0 0,82-13 357 0 0,-72 0-268 0 0,-1 0 0 0 0,-1-2 0 0 0,0 0 1 0 0,-1-1-1 0 0,0 0 0 0 0,-1-2 0 0 0,0 0 0 0 0,-2-1 0 0 0,1-2-89 0 0,104-83 127 0 0,-119 102-134 0 0,1 1 1 0 0,-1-1-1 0 0,0 0 1 0 0,1 1-1 0 0,-1-1 1 0 0,0 1 0 0 0,1-1-1 0 0,-1 1 1 0 0,0 0-1 0 0,0-1 1 0 0,0 1-1 0 0,0 0 1 0 0,1 0 0 0 0,-1 0-1 0 0,0 0 1 0 0,0 0-1 0 0,-1 0 1 0 0,1 0 0 0 0,0 0-1 0 0,0 1 1 0 0,0-1-1 0 0,-1 0 1 0 0,1 0-1 0 0,-1 1 1 0 0,1-1 0 0 0,-1 0-1 0 0,1 1 1 0 0,-1-1-1 0 0,0 0 1 0 0,0 1 0 0 0,0-1-1 0 0,0 1 1 0 0,0-1-1 0 0,0 1 1 0 0,0-1-1 0 0,0 0 1 0 0,0 1 0 0 0,-1-1-1 0 0,1 0 1 0 0,0 1-1 0 0,-1-1 1 0 0,1 0-1 0 0,-1 1 1 0 0,0-1 6 0 0,1 6-14 0 0,1-3 15 0 0,14 103-11 0 0,-14-103 15 0 0,0-1 1 0 0,0 1-1 0 0,0-1 0 0 0,1 0 0 0 0,0 1 0 0 0,0-1 1 0 0,0 0-1 0 0,0 0 0 0 0,0 0 0 0 0,0 0 0 0 0,1 0 0 0 0,-1-1 1 0 0,1 1-1 0 0,0-1 0 0 0,0 0 0 0 0,0 0 0 0 0,0 0 1 0 0,0 0-1 0 0,1 0 0 0 0,-1-1 0 0 0,0 1 0 0 0,1-1 0 0 0,-1 0 1 0 0,1 0-1 0 0,0 0 0 0 0,-1 0 0 0 0,2-1-5 0 0,9 0 40 0 0,0-1 0 0 0,0 0-1 0 0,0-1 1 0 0,0-1 0 0 0,-1 0 0 0 0,1-1-1 0 0,-1 0 1 0 0,0-1 0 0 0,0 0 0 0 0,0-2-1 0 0,-1 1 1 0 0,0-1 0 0 0,0-1 0 0 0,-1 0 0 0 0,0-1-1 0 0,6-5-39 0 0,86-63 175 0 0,-102 76-177 0 0,0 1 1 0 0,0 0-1 0 0,0-1 0 0 0,0 1 0 0 0,0 0 1 0 0,0 0-1 0 0,0 0 0 0 0,0-1 0 0 0,-1 1 1 0 0,1 0-1 0 0,0 0 0 0 0,0 1 0 0 0,0-1 1 0 0,0 0-1 0 0,0 0 0 0 0,0 0 0 0 0,0 0 1 0 0,0 1-1 0 0,0-1 0 0 0,0 1 1 0 0,0-1-1 0 0,-1 0 0 0 0,1 1 0 0 0,0-1 1 0 0,0 1-1 0 0,-1 0 0 0 0,1-1 0 0 0,0 1 1 0 0,0 0-1 0 0,-1-1 0 0 0,1 1 0 0 0,-1 0 1 0 0,1 0-1 0 0,-1-1 0 0 0,1 1 1 0 0,-1 0-1 0 0,1 0 0 0 0,-1 0 0 0 0,0 0 1 0 0,0 0-1 0 0,1 0 0 0 0,-1 0 0 0 0,0 0 1 0 0,0-1-1 0 0,0 1 0 0 0,0 0 0 0 0,0 0 1 0 0,0 0-1 0 0,0 1 2 0 0,7 59 14 0 0,-7-53-12 0 0,1 1-25 0 0,0 0 0 0 0,1-1 0 0 0,0 1 0 0 0,0 0 0 0 0,1-1 0 0 0,0 1 0 0 0,0-1 1 0 0,1 0-1 0 0,0 0 0 0 0,0 0 0 0 0,1-1 0 0 0,0 1 0 0 0,2 1 23 0 0,0 2-1119 0 0,4 6-3633 0 0,-3-12-6756 0 0,-8-5 2819 0 0</inkml:trace>
  <inkml:trace contextRef="#ctx0" brushRef="#br0" timeOffset="3316.257">3318 51 6481 0 0,'0'0'2055'0'0,"0"0"-190"0"0,0 0 1 0 0,0 0 106 0 0,0 0-10 0 0,0 0-261 0 0,0 0-343 0 0,0 0-294 0 0,0 0-223 0 0,0 0-115 0 0,0 0-66 0 0,0 0-77 0 0,0 0-88 0 0,-6 0 484 0 0,-11 36-572 0 0,-16 22-88 0 0,4 1-1 0 0,2 1 1 0 0,2 1-1 0 0,4 2 1 0 0,2 0-1 0 0,2 1 0 0 0,-6 64-318 0 0,12 126 130 0 0,12-243-127 0 0,0 0-1 0 0,1 0 1 0 0,0-1 0 0 0,0 1-1 0 0,1-1 1 0 0,0 0 0 0 0,1 0-1 0 0,0 0 1 0 0,1 0 0 0 0,0 0-1 0 0,1-1 1 0 0,0 0 0 0 0,0 0-1 0 0,2 1-2 0 0,-6-8-85 0 0,0-1 0 0 0,0 1 0 0 0,0-1 0 0 0,0 1-1 0 0,0-1 1 0 0,0 1 0 0 0,0-1 0 0 0,0 0 0 0 0,1 0 0 0 0,-1 0-1 0 0,0-1 1 0 0,1 1 0 0 0,-1 0 0 0 0,1-1 0 0 0,-1 0 0 0 0,1 1 0 0 0,-1-1-1 0 0,1 0 1 0 0,-1 0 0 0 0,1-1 0 0 0,-1 1 0 0 0,1 0 0 0 0,-1-1-1 0 0,0 1 1 0 0,1-1 0 0 0,-1 0 0 0 0,1 0 0 0 0,-1 0 0 0 0,0 0 0 0 0,0 0-1 0 0,0-1 1 0 0,0 1 0 0 0,0-1 0 0 0,0 1 0 0 0,0-1 0 0 0,0 0-1 0 0,0 0 1 0 0,0 0 85 0 0,60-79-9343 0 0,-61 79 9078 0 0,24-38-10995 0 0,-15 28 7953 0 0</inkml:trace>
  <inkml:trace contextRef="#ctx0" brushRef="#br0" timeOffset="3647.96">3603 280 10666 0 0,'0'0'1873'0'0,"0"0"-332"0"0,0 0-247 0 0,0 0-80 0 0,0 0-89 0 0,0 0-111 0 0,0 0-134 0 0,0 0-148 0 0,0 0-80 0 0,0 0-72 0 0,0 0-64 0 0,0 0-68 0 0,0 0-42 0 0,-8 21-46 0 0,-40 104 233 0 0,42-108-445 0 0,1 1 0 0 0,1 0-1 0 0,1 0 1 0 0,0-1-1 0 0,1 2 1 0 0,1-1-1 0 0,1 0 1 0 0,1 13-148 0 0,0-28 19 0 0,-1 0 0 0 0,1 1-1 0 0,0-1 1 0 0,0 0 0 0 0,0 0 0 0 0,0 0 0 0 0,0 0 0 0 0,1 0 0 0 0,-1 0 0 0 0,1 0 0 0 0,0 0 0 0 0,0-1 0 0 0,0 1-1 0 0,0-1 1 0 0,0 1 0 0 0,1-1 0 0 0,-1 0 0 0 0,1 0 0 0 0,-1 0 0 0 0,1 0 0 0 0,0 0 0 0 0,0-1 0 0 0,0 1 0 0 0,0-1-1 0 0,0 0 1 0 0,0 0 0 0 0,0 0 0 0 0,0 0 0 0 0,1 0 0 0 0,-1-1-19 0 0,103 5 742 0 0,-100-6-719 0 0,1 0 0 0 0,0 0 0 0 0,-1 0 0 0 0,0-1 0 0 0,1 0-1 0 0,-1-1 1 0 0,0 1 0 0 0,0-1 0 0 0,0 0 0 0 0,0-1 0 0 0,-1 1-1 0 0,1-1 1 0 0,-1 0 0 0 0,0-1 0 0 0,0 1 0 0 0,0-1 0 0 0,-1 0 0 0 0,3-3-23 0 0,8-44-2485 0 0,-20 30-3268 0 0,-4 12-3675 0 0,7 8 7320 0 0,0-1-4914 0 0</inkml:trace>
  <inkml:trace contextRef="#ctx0" brushRef="#br0" timeOffset="4005.025">3872 287 4193 0 0,'0'0'3782'0'0,"0"0"-1299"0"0,0 0-597 0 0,0 0-86 0 0,0 0-45 0 0,0 0-170 0 0,0 0-232 0 0,0 0-235 0 0,0 0-223 0 0,0 0-122 0 0,0 0-45 0 0,0 0-34 0 0,0 0-42 0 0,-6 12-32 0 0,-95 215 2078 0 0,65-130-2522 0 0,5 1 0 0 0,3 2 0 0 0,-2 40-176 0 0,-1 11-1692 0 0,30-141-189 0 0,3-15-5910 0 0,4-11-1696 0 0,-4 8 2795 0 0</inkml:trace>
  <inkml:trace contextRef="#ctx0" brushRef="#br0" timeOffset="4367.456">4023 140 4865 0 0,'0'0'2166'0'0,"0"0"-132"0"0,0 0-7 0 0,0 0-3 0 0,0 0-114 0 0,0 0-296 0 0,0 0-294 0 0,0 0-191 0 0,0 0-146 0 0,0 0-85 0 0,0 0-77 0 0,0 0-111 0 0,0 0-109 0 0,-1-5-123 0 0,-5-12 543 0 0,56 83 456 0 0,-31-43-1330 0 0,-1 1 0 0 0,-1 1 0 0 0,-1 0 0 0 0,-1 1 0 0 0,-2 0 0 0 0,0 2 1 0 0,-2-1-1 0 0,-1 1 0 0 0,-1 1 0 0 0,-2 0 0 0 0,0 0 0 0 0,-1 10-147 0 0,-2-14 18 0 0,-2 1 0 0 0,-1 0 0 0 0,-1 0 0 0 0,-1 0 0 0 0,-1-1 0 0 0,-1 1 0 0 0,-2 0 0 0 0,0-1 0 0 0,-2 0 0 0 0,-1 0 0 0 0,-1-1-18 0 0,-4 7-151 0 0,-2-1 0 0 0,-1-1 0 0 0,-1-1 0 0 0,-2 0 0 0 0,0-1 0 0 0,-2-1 1 0 0,-1-1-1 0 0,-18 16 151 0 0,-22 3-3611 0 0,40-31-820 0 0,0-1-4259 0 0,14-8-1412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12563 0 0,'0'0'2095'0'0,"0"0"-654"0"0,0 0-288 0 0,0 0 71 0 0,0 0 80 0 0,0 0-49 0 0,0 0-177 0 0,0 0-206 0 0,0 0-167 0 0,0 0-116 0 0,0 0-92 0 0,0 0-80 0 0,0 0-75 0 0,30 0-85 0 0,96 2-77 0 0,0-18-171 0 0,-95 7-695 0 0,-6 4-965 0 0,-12 2-1123 0 0,0 0-4710 0 0,-5 0-4110 0 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5:19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0 158 0 0 0,'0'0'1015'0'0,"0"0"1043"0"0,0 0 344 0 0,0 0-53 0 0,0 0-271 0 0,0 0-379 0 0,0 0-331 0 0,0 0-202 0 0,0 0-82 0 0,0 0-16 0 0,5 2-27 0 0,137 40 5364 0 0,279-30-3799 0 0,-405-10-6775 0 0,-24-1-1393 0 0,-18 6-7241 0 0,19-6 8998 0 0</inkml:trace>
  <inkml:trace contextRef="#ctx0" brushRef="#br0" timeOffset="286.039">46 453 3017 0 0,'0'0'4413'0'0,"0"0"-1617"0"0,0 0-802 0 0,0 0-276 0 0,0 0-169 0 0,0 0-164 0 0,0 0-176 0 0,0 0-181 0 0,0 0-102 0 0,0 0-62 0 0,0 0-50 0 0,0 0-50 0 0,0 0-117 0 0,25 1-109 0 0,79 4-84 0 0,14-11 575 0 0,73-1-426 0 0,-171 8-1114 0 0,32-1-3441 0 0,-38-5-1741 0 0,-4-2-3812 0 0,-8 3 3418 0 0</inkml:trace>
  <inkml:trace contextRef="#ctx0" brushRef="#br0" timeOffset="920.247">299 30 5393 0 0,'0'0'2581'0'0,"0"0"-493"0"0,0 0-225 0 0,0 0-22 0 0,0 0-60 0 0,0 0-218 0 0,0 0-301 0 0,0 0-289 0 0,0 0-247 0 0,0 0-179 0 0,0 0-119 0 0,0 0-83 0 0,0 0-43 0 0,-5-5-44 0 0,-15-15-34 0 0,15 15-29 0 0,30 24 1097 0 0,87 73 441 0 0,-17-27-1411 0 0,-10-2-219 0 0,-80-59-97 0 0,0 0 0 0 0,-1 0 0 0 0,1 0 0 0 0,-1 0 0 0 0,0 1-1 0 0,0 0 1 0 0,-1 0 0 0 0,1 0 0 0 0,-1 0 0 0 0,0 1 0 0 0,-1-1 0 0 0,1 1-1 0 0,-1 0 1 0 0,0 0 0 0 0,-1 0 0 0 0,1 0 0 0 0,-1 0 0 0 0,0 0 0 0 0,-1 0 0 0 0,1 1-6 0 0,-14 37 525 0 0,-68 30 338 0 0,-134 106-219 0 0,141-110-617 0 0,97-66-14393 0 0,-17-5 8258 0 0,2-2-1415 0 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5:24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7162 0 0,'0'0'2213'0'0,"0"0"-654"0"0,0 0-276 0 0,0 0 84 0 0,0 0 134 0 0,0 0-40 0 0,0 0-218 0 0,0 0-259 0 0,0 0-185 0 0,0 0-105 0 0,0 0-68 0 0,0 0-51 0 0,27-1-51 0 0,132-8 385 0 0,110-13-149 0 0,-207 15-4008 0 0,-49 6-2104 0 0,0 1-4378 0 0,-13 0 4400 0 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5:25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7730 0 0,'0'0'1959'0'0,"0"0"-380"0"0,0 0-3 0 0,0 0 224 0 0,0 0-59 0 0,0 0-301 0 0,0 0-305 0 0,0 0-256 0 0,0 0-182 0 0,0 0-123 0 0,0 0-103 0 0,33 2-123 0 0,106 4-87 0 0,-40-19 43 0 0,-72 4-252 0 0,111-26-1477 0 0,-93 24-3285 0 0,0 1-5776 0 0,-30 6 4561 0 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5:22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26 1240 0 0,'0'0'2713'0'0,"0"0"-894"0"0,0 0-179 0 0,0 0 166 0 0,0 0 140 0 0,0 0 31 0 0,0 0-175 0 0,0 0-382 0 0,0 0-437 0 0,0 0-313 0 0,0 0-213 0 0,0 0-121 0 0,0 0-68 0 0,-2-2-41 0 0,-4-5-21 0 0,5 5-5 0 0,3 17 494 0 0,50 171 1965 0 0,-2-7-1932 0 0,59 129-263 0 0,-92-260-395 0 0,-8-54 2280 0 0,4-39-1837 0 0,90-297-37 0 0,-62 225-411 0 0,41-123-99 0 0,-83 242-5757 0 0,-8 32-1260 0 0,6-23 1405 0 0,2 0-3565 0 0</inkml:trace>
  <inkml:trace contextRef="#ctx0" brushRef="#br0" timeOffset="1135.951">628 564 0 0 0,'0'0'1563'0'0,"0"0"464"0"0,0 0 152 0 0,0 0 76 0 0,0 0 14 0 0,0 0-167 0 0,0 0-325 0 0,0 0-403 0 0,0 0-374 0 0,0 0-258 0 0,0 0-172 0 0,0 0-112 0 0,0 0-94 0 0,0-3-77 0 0,-3 103 1821 0 0,3-72-1916 0 0,1-4-119 0 0,-1-1 0 0 0,0 1 1 0 0,-2 0-1 0 0,-1-1 0 0 0,-1 1 0 0 0,-1-1 0 0 0,-8 22-73 0 0,2-11-256 0 0,-2 4-3598 0 0,12-37 3166 0 0,1-1-3199 0 0,-1 0-4101 0 0,1 0 6584 0 0,0 0-2298 0 0</inkml:trace>
  <inkml:trace contextRef="#ctx0" brushRef="#br0" timeOffset="1436.938">564 578 728 0 0,'0'0'2091'0'0,"0"0"-129"0"0,0 0-62 0 0,0 0 53 0 0,0 0-30 0 0,0 0-247 0 0,0 0-354 0 0,0 0-270 0 0,0 0-101 0 0,0 0-31 0 0,0 0-2 0 0,0 0-53 0 0,10 0-106 0 0,199-22 2628 0 0,-112 12-5268 0 0,-97 11 1457 0 0,1-1 1 0 0,0 1 0 0 0,-1 0-1 0 0,1 0 1 0 0,-1 0 0 0 0,1 0-1 0 0,-1 0 1 0 0,1 0 0 0 0,-1 0-1 0 0,0 0 1 0 0,0 0-1 0 0,1 0 1 0 0,-1 0 0 0 0,0 0-1 0 0,0 0 1 0 0,0 0 0 0 0,0 0-1 0 0,0 0 1 0 0,0 0 0 0 0,0 0-1 0 0,0 0 1 0 0,-1 0 0 0 0,1 0-1 0 0,0 0 1 0 0,-1 0 0 0 0,1 0-1 0 0,0 0 1 0 0,-1-1-1 0 0,1 1 1 0 0,-1 0 0 0 0,0 0-1 0 0,1 0 1 0 0,-1 0 0 0 0,0-1-1 0 0,1 1 1 0 0,-1 0 0 0 0,0-1-1 0 0,0 1 424 0 0,-4 4-4438 0 0</inkml:trace>
  <inkml:trace contextRef="#ctx0" brushRef="#br0" timeOffset="1637.734">507 836 4033 0 0,'0'0'1631'0'0,"0"0"-300"0"0,0 0 85 0 0,0 0 341 0 0,0 0 236 0 0,0 0-184 0 0,0 0-390 0 0,0 0-332 0 0,0 0-241 0 0,0 0-159 0 0,0 0-120 0 0,0 0-128 0 0,33 0-157 0 0,102-1-123 0 0,-11-14-1207 0 0,-115 14 521 0 0,37-6-3600 0 0,-14 2-3660 0 0,-19 5 1820 0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5:44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0 479 4681 0 0,'0'0'2126'0'0,"0"0"-610"0"0,0 0-208 0 0,0 0 134 0 0,0 0 204 0 0,0 0 89 0 0,0 0-151 0 0,0 0-298 0 0,0 0-315 0 0,0 0-222 0 0,0 0-111 0 0,3-8-54 0 0,18-42 1119 0 0,-12 43-1436 0 0,1-1 1 0 0,-1 1-1 0 0,1 0 1 0 0,0 1-1 0 0,1 0 1 0 0,0 1-1 0 0,0 0 1 0 0,0 1-1 0 0,0 0 1 0 0,1 1-1 0 0,-1 0 1 0 0,3 0-268 0 0,136-18 567 0 0,-148 23-554 0 0,1-1 0 0 0,-1 1 0 0 0,0 0 0 0 0,0 0 0 0 0,0 0 0 0 0,0 1 0 0 0,0-1 0 0 0,0 0 0 0 0,-1 1 0 0 0,1-1 0 0 0,-1 1 0 0 0,0 0 0 0 0,0-1 0 0 0,0 1 0 0 0,0 0 0 0 0,0 0 0 0 0,0-1 0 0 0,-1 1 0 0 0,1 0 0 0 0,-1 0 0 0 0,0 0 0 0 0,0 0 0 0 0,0 0 0 0 0,0 0 0 0 0,-1 0 0 0 0,1 0 0 0 0,-1 0 0 0 0,0 2-13 0 0,1 3 28 0 0,-3 7 2 0 0,0 1 0 0 0,0-1 0 0 0,-2-1 0 0 0,0 1 0 0 0,0-1 0 0 0,-1 1 0 0 0,-1-2 1 0 0,-1 1-1 0 0,0-1 0 0 0,0 0 0 0 0,-1 0 0 0 0,-1-1 0 0 0,-2 1-30 0 0,-19 31 19 0 0,6-9 2 0 0,-59 113 66 0 0,84-147-77 0 0,-1 1 0 0 0,1 0 0 0 0,-1-1-1 0 0,1 1 1 0 0,0 0 0 0 0,0-1 0 0 0,0 1-1 0 0,0 0 1 0 0,0 0 0 0 0,0-1 0 0 0,0 1-1 0 0,0 0 1 0 0,1-1 0 0 0,-1 1 0 0 0,1 0-1 0 0,-1-1 1 0 0,1 1 0 0 0,0-1 0 0 0,0 1-1 0 0,-1-1 1 0 0,1 1 0 0 0,0-1 0 0 0,0 0-1 0 0,1 1 1 0 0,-1-1 0 0 0,0 0 0 0 0,0 0-1 0 0,0 0 1 0 0,1 0 0 0 0,-1 0 0 0 0,1 0-1 0 0,-1 0 1 0 0,1 0 0 0 0,-1 0 0 0 0,1-1-1 0 0,-1 1 1 0 0,1-1 0 0 0,0 1 0 0 0,-1-1 0 0 0,1 0-1 0 0,0 1 1 0 0,0-1-10 0 0,78 7 501 0 0,-74-7-479 0 0,173-25 640 0 0,-81-2-622 0 0,-61-15-7656 0 0,-29 29 4345 0 0,10-12-7031 0 0,-14 17 3200 0 0</inkml:trace>
  <inkml:trace contextRef="#ctx0" brushRef="#br0" timeOffset="378.111">854 203 7418 0 0,'0'0'2664'0'0,"0"0"-795"0"0,0 0-310 0 0,0 0-68 0 0,0 0-117 0 0,0 0-200 0 0,0 0-220 0 0,0 0-177 0 0,0 0-127 0 0,0 0-98 0 0,0 0-43 0 0,0 0-66 0 0,-16 18-59 0 0,-48 55-33 0 0,45-31 113 0 0,19-35-359 0 0,-1 2-42 0 0,1-1-1 0 0,0 1 1 0 0,0 0-1 0 0,1 0 1 0 0,0-1 0 0 0,0 1-1 0 0,1 0 1 0 0,0-1-1 0 0,1 0 1 0 0,0 1-1 0 0,0-1 1 0 0,1 0 0 0 0,0 0-1 0 0,0-1 1 0 0,1 1-1 0 0,0-1 1 0 0,0 0-1 0 0,1 0 1 0 0,0-1 0 0 0,0 0-1 0 0,0 0 1 0 0,1 0-1 0 0,0-1 1 0 0,3 2-63 0 0,-1-2 70 0 0,0 0 0 0 0,0-1 0 0 0,0 0 0 0 0,0 0 0 0 0,1-1 1 0 0,-1-1-1 0 0,1 0 0 0 0,0 0 0 0 0,0-1 0 0 0,0 0 0 0 0,0 0 0 0 0,6-1-70 0 0,-15-1-54 0 0,1 1 0 0 0,-1 0 1 0 0,0 0-1 0 0,0-1 0 0 0,0 1 0 0 0,0-1 0 0 0,0 1 0 0 0,1-1 0 0 0,-1 0 0 0 0,0 1 0 0 0,0-1 0 0 0,0 0 0 0 0,0 0 0 0 0,-1 1 0 0 0,1-1 0 0 0,0 0 0 0 0,0 0 1 0 0,0 0-1 0 0,-1 0 0 0 0,1 0 0 0 0,0 0 0 0 0,-1 0 0 0 0,1 0 0 0 0,-1-1 0 0 0,0 1 0 0 0,1 0 0 0 0,-1 0 0 0 0,0 0 0 0 0,1-1 0 0 0,-1 1 0 0 0,0 0 0 0 0,0 0 0 0 0,0 0 1 0 0,0-1-1 0 0,0 1 0 0 0,-1 0 54 0 0,1-34-7796 0 0,-1 23 11 0 0,1 7 226 0 0</inkml:trace>
  <inkml:trace contextRef="#ctx0" brushRef="#br0" timeOffset="633.084">1149 218 5201 0 0,'0'0'3753'0'0,"0"0"-1586"0"0,0 0-572 0 0,0 0-5 0 0,0 0 11 0 0,0 0-118 0 0,0 0-184 0 0,0 0-237 0 0,-19 35-217 0 0,-59 111-150 0 0,41-44 387 0 0,26-45-782 0 0,1 0-1 0 0,4 1 1 0 0,1 1 0 0 0,4-1 0 0 0,4 47-300 0 0,4-74-944 0 0,2-15-2972 0 0,11-16-14225 0 0,-16-3 17270 0 0</inkml:trace>
  <inkml:trace contextRef="#ctx0" brushRef="#br0" timeOffset="953.385">1456 398 5881 0 0,'0'0'2801'0'0,"0"0"-466"0"0,0 0-345 0 0,0 0-277 0 0,0 0-291 0 0,0 0-259 0 0,0 0-187 0 0,0 0-185 0 0,0 0-131 0 0,0 0-98 0 0,0 0-85 0 0,0 0-63 0 0,0 0-70 0 0,-31 33-75 0 0,-98 105-76 0 0,80-61 33 0 0,46-63-182 0 0,0-9 2 0 0,1 1-1 0 0,-1 1 1 0 0,2-1 0 0 0,-1 0 0 0 0,1 0-1 0 0,0 1 1 0 0,0-1 0 0 0,1 1 0 0 0,-1-1 0 0 0,2 1-1 0 0,-1-1 1 0 0,1 0 0 0 0,0 1 0 0 0,0-1 0 0 0,0 0-1 0 0,1 1 1 0 0,0-1 0 0 0,0 0 0 0 0,1 0 0 0 0,0-1-1 0 0,0 1 1 0 0,0 0 0 0 0,1-1 0 0 0,0 0-1 0 0,0 0 1 0 0,0 0 0 0 0,0 0 0 0 0,1-1 0 0 0,0 1-1 0 0,0-1 1 0 0,0 0 0 0 0,0-1 0 0 0,1 1 0 0 0,0-1-1 0 0,-1 0 1 0 0,7 1-46 0 0,1-2 128 0 0,-1-1-1 0 0,1 0 1 0 0,-1-1-1 0 0,1 0 1 0 0,-1-1 0 0 0,1-1-1 0 0,-1 0 1 0 0,0-1-1 0 0,1 0 1 0 0,-1-1 0 0 0,0 0-1 0 0,-1-1 1 0 0,1 0-1 0 0,-1 0 1 0 0,0-2-1 0 0,-1 1 1 0 0,1-2 0 0 0,-1 1-1 0 0,-1-1 1 0 0,1-1-1 0 0,-1 1 1 0 0,-1-2-1 0 0,0 1 1 0 0,4-6-128 0 0,-2 3 9 0 0,-1-1 0 0 0,0 0 0 0 0,-1-1 0 0 0,0 0 0 0 0,-1 0-1 0 0,-1-1 1 0 0,0 1 0 0 0,-1-1 0 0 0,0-1 0 0 0,-2 1 0 0 0,1-1 0 0 0,-2 1 0 0 0,0-1 0 0 0,-1 0-1 0 0,-1 0 1 0 0,0 0 0 0 0,-1 0 0 0 0,-2-4-9 0 0,2 14-102 0 0,-1 0-1 0 0,1 0 1 0 0,-1 1-1 0 0,-1-1 1 0 0,1 1-1 0 0,-1-1 1 0 0,0 1-1 0 0,-1 0 1 0 0,1 0-1 0 0,-1 1 1 0 0,0-1-1 0 0,0 1 1 0 0,0-1-1 0 0,0 1 1 0 0,-1 1-1 0 0,0-1 1 0 0,0 1-1 0 0,0-1 1 0 0,0 2-1 0 0,0-1 1 0 0,-1 0-1 0 0,0 1 1 0 0,1 0-1 0 0,-2 0 103 0 0,-41-1-4402 0 0,2 21-4847 0 0,34-10-1771 0 0</inkml:trace>
  <inkml:trace contextRef="#ctx0" brushRef="#br0" timeOffset="1313.029">1959 428 5057 0 0,'0'0'3506'0'0,"0"0"-1555"0"0,0 0-321 0 0,0 0 145 0 0,0 0-67 0 0,0 0-297 0 0,0 0-354 0 0,0 0-312 0 0,0 0-225 0 0,-31 9-164 0 0,-96 31-100 0 0,124-40-242 0 0,-1 1 0 0 0,1-1 1 0 0,0 1-1 0 0,0 0 0 0 0,0 0 0 0 0,0 0 0 0 0,1 1 0 0 0,-1-1 0 0 0,0 1 0 0 0,0-1 0 0 0,1 1 0 0 0,-1 0 0 0 0,1 0 1 0 0,-1 0-1 0 0,1 1 0 0 0,0-1 0 0 0,0 0 0 0 0,0 1 0 0 0,0-1 0 0 0,1 1 0 0 0,-1 0-14 0 0,-3 6 51 0 0,1-3-29 0 0,1 0 0 0 0,-1-1 1 0 0,1 1-1 0 0,1 1 0 0 0,-1-1 0 0 0,1 0 1 0 0,0 1-1 0 0,1-1 0 0 0,-1 1 0 0 0,1-1 1 0 0,0 1-1 0 0,1 0 0 0 0,0-1 0 0 0,0 1 1 0 0,0 0-1 0 0,1-1 0 0 0,0 1 0 0 0,0 0 1 0 0,1-1-1 0 0,0 0 0 0 0,0 1 0 0 0,0-1 0 0 0,1 0 1 0 0,0 0-1 0 0,0 0 0 0 0,0 0 0 0 0,1-1 1 0 0,0 1-1 0 0,0-1 0 0 0,0 0 0 0 0,1 0 1 0 0,0 0-1 0 0,0-1 0 0 0,0 0 0 0 0,0 0 1 0 0,1 0-1 0 0,0 0 0 0 0,-1-1 0 0 0,1 0 1 0 0,5 1-23 0 0,0 1 241 0 0,1-1 0 0 0,0 0 0 0 0,0-1 0 0 0,0 0 1 0 0,0-1-1 0 0,1 0 0 0 0,-1-1 0 0 0,1 0 0 0 0,-1-1 1 0 0,1-1-1 0 0,-1 0 0 0 0,0 0 0 0 0,1-2 1 0 0,-1 1-1 0 0,0-1 0 0 0,0-1 0 0 0,0 0 0 0 0,-1-1 1 0 0,0 0-1 0 0,1-1 0 0 0,-2 0 0 0 0,1-1 1 0 0,-1 0-1 0 0,4-4-241 0 0,-7 6 47 0 0,-1 0 0 0 0,0 0-1 0 0,0-1 1 0 0,0 0 0 0 0,-1 0 0 0 0,0 0 0 0 0,0-1 0 0 0,0 0 0 0 0,-1 0 0 0 0,0 0 0 0 0,0-1 0 0 0,-1 1 0 0 0,0-1-1 0 0,0 0 1 0 0,-1 1 0 0 0,0-1 0 0 0,0 0 0 0 0,-1-1 0 0 0,0 1 0 0 0,-1 0 0 0 0,1 0 0 0 0,-2 0 0 0 0,0-6-47 0 0,-2 7-121 0 0,-1 0 0 0 0,0 0 0 0 0,-1 0 0 0 0,0 0 0 0 0,0 1 0 0 0,0 0 1 0 0,-1 0-1 0 0,0 1 0 0 0,0-1 0 0 0,0 1 0 0 0,-1 0 0 0 0,0 1 0 0 0,0 0 1 0 0,0 0-1 0 0,0 0 0 0 0,0 1 0 0 0,-1 0 0 0 0,0 0 0 0 0,-6 0 121 0 0,-56-11-4108 0 0,24 12-6304 0 0,29 2-848 0 0</inkml:trace>
  <inkml:trace contextRef="#ctx0" brushRef="#br0" timeOffset="3968.118">2458 542 2296 0 0,'0'0'1345'0'0,"0"0"27"0"0,0 0 140 0 0,0 0 178 0 0,0 0 176 0 0,0 0-10 0 0,0 0-222 0 0,0 0-311 0 0,0 0-268 0 0,0 0-186 0 0,0 0-109 0 0,0 0-63 0 0,0 0-53 0 0,9-22-35 0 0,44-104 533 0 0,38-45 1413 0 0,-88 166-2501 0 0,-3 6-54 0 0,0-1-1 0 0,1 0 0 0 0,-1 0 1 0 0,0 1-1 0 0,0-1 1 0 0,1 0-1 0 0,-1 0 1 0 0,0 1-1 0 0,1-1 1 0 0,-1 0-1 0 0,0 0 1 0 0,0 0-1 0 0,1 0 1 0 0,-1 0-1 0 0,0 1 1 0 0,1-1-1 0 0,-1 0 0 0 0,0 0 1 0 0,1 0-1 0 0,-1 0 1 0 0,0 0-1 0 0,1 0 1 0 0,-1 0-1 0 0,0 0 1 0 0,1 0-1 0 0,-1 0 1 0 0,0 0-1 0 0,1 0 1 0 0,-1-1-1 0 0,0 1 1 0 0,1 0-1 0 0,-1 0 0 0 0,0 0 1 0 0,1 0-1 0 0,-1 0 1 0 0,0-1-1 0 0,0 1 1 0 0,1 0-1 0 0,-1 0 1 0 0,0-1-1 0 0,0 1 1 0 0,1 0-1 0 0,-1 0 1 0 0,0-1 0 0 0,-3 163 365 0 0,3-161-357 0 0,0-1-1 0 0,0 1 0 0 0,0 0 1 0 0,0 0-1 0 0,0-1 1 0 0,0 1-1 0 0,1 0 1 0 0,-1 0-1 0 0,0-1 1 0 0,1 1-1 0 0,-1 0 1 0 0,0-1-1 0 0,1 1 1 0 0,-1 0-1 0 0,1-1 1 0 0,-1 1-1 0 0,1-1 1 0 0,-1 1-1 0 0,1-1 1 0 0,0 1-1 0 0,-1-1 1 0 0,1 1-1 0 0,-1-1 1 0 0,1 1-1 0 0,0-1 1 0 0,0 0-1 0 0,-1 1 1 0 0,1-1-1 0 0,0 0 1 0 0,0 0-1 0 0,-1 0 0 0 0,1 1 1 0 0,0-1-1 0 0,0 0 1 0 0,-1 0-1 0 0,1 0 1 0 0,0 0-1 0 0,0 0 1 0 0,-1-1-1 0 0,1 1 1 0 0,0 0-1 0 0,0 0 1 0 0,0 0-1 0 0,-1-1 1 0 0,1 1-1 0 0,0 0 1 0 0,-1-1-1 0 0,1 1 1 0 0,0 0-1 0 0,-1-1 1 0 0,1 1-1 0 0,-1-1-7 0 0,35-24 469 0 0,148-165-12 0 0,-139 143-388 0 0,-29 72-167 0 0,-13-18 77 0 0,1 0 1 0 0,0 0-1 0 0,0 0 1 0 0,0-1-1 0 0,1 1 1 0 0,0-1-1 0 0,1 0 0 0 0,-1 0 1 0 0,1 0-1 0 0,0-1 1 0 0,0 0-1 0 0,1 0 1 0 0,0 0-1 0 0,-1 0 1 0 0,2-1-1 0 0,-1 0 1 0 0,0-1-1 0 0,4 3 21 0 0,85 23-6329 0 0,-76-23 2142 0 0,-10 2-6451 0 0,-8-8 7255 0 0</inkml:trace>
  <inkml:trace contextRef="#ctx0" brushRef="#br0" timeOffset="4210.927">2367 700 10850 0 0,'0'0'1554'0'0,"0"0"-646"0"0,0 0-5 0 0,0 0 363 0 0,0 0 210 0 0,0 0-68 0 0,0 0-242 0 0,32 2-249 0 0,103 4-208 0 0,25-21 654 0 0,-100 4-978 0 0,340-44-1885 0 0,-353 54-3047 0 0,-31 1-2830 0 0,-10 0-2104 0 0</inkml:trace>
  <inkml:trace contextRef="#ctx0" brushRef="#br0" timeOffset="4639.626">2905 840 3601 0 0,'0'0'2980'0'0,"0"0"-1049"0"0,0 0-287 0 0,0 0 16 0 0,0 0-77 0 0,0 0-240 0 0,0 0-291 0 0,0 0-205 0 0,-31 10-112 0 0,-99 34-42 0 0,-8 12 2108 0 0,136-56-2783 0 0,1 0 1 0 0,0 0-1 0 0,0 0 1 0 0,0 0-1 0 0,0 0 1 0 0,0 0-1 0 0,-1 0 1 0 0,1 1-1 0 0,0-1 1 0 0,0 0-1 0 0,0 1 1 0 0,0-1-1 0 0,0 1 1 0 0,0-1-1 0 0,0 1 1 0 0,0-1-1 0 0,0 1 1 0 0,0-1-1 0 0,0 1 1 0 0,0 0-1 0 0,1 0 1 0 0,-1 0-1 0 0,0-1 1 0 0,0 1-1 0 0,1 0 1 0 0,-1 0-1 0 0,0 0 1 0 0,1 0 0 0 0,-1 0-1 0 0,1 0 1 0 0,0 0-1 0 0,-1 0 1 0 0,1 0-1 0 0,0 1 1 0 0,-1-1-1 0 0,1 0 1 0 0,0 0-1 0 0,0 0 1 0 0,0 0-1 0 0,0 0 1 0 0,0 0-1 0 0,0 1 1 0 0,0-1-1 0 0,1 0 1 0 0,-1 0-1 0 0,0 0 1 0 0,1 0-1 0 0,-1 0 1 0 0,1 0-1 0 0,-1 0 1 0 0,1 0-1 0 0,-1 0 1 0 0,1 0-1 0 0,-1 0 1 0 0,1 0-1 0 0,0 0 1 0 0,0 0-19 0 0,158 43 686 0 0,-154-42-669 0 0,72 32 290 0 0,-75-33-264 0 0,0 0 0 0 0,0 1 0 0 0,0-1 0 0 0,0 1 1 0 0,0 0-1 0 0,0-1 0 0 0,0 1 0 0 0,-1 0 0 0 0,1 0 0 0 0,-1 0 1 0 0,0 0-1 0 0,1 0 0 0 0,-1 1 0 0 0,0-1 0 0 0,0 0 1 0 0,0 1-1 0 0,-1-1 0 0 0,1 0 0 0 0,0 1 0 0 0,-1-1 0 0 0,0 1 1 0 0,1-1-1 0 0,-1 1 0 0 0,0-1 0 0 0,0 1 0 0 0,-1-1 0 0 0,1 1 1 0 0,0-1-1 0 0,-1 0 0 0 0,0 1 0 0 0,0 1-43 0 0,-3 2 56 0 0,0 0-1 0 0,-1 0 0 0 0,0-1 1 0 0,0 1-1 0 0,0-1 0 0 0,-1-1 1 0 0,0 1-1 0 0,0-1 0 0 0,0 0 1 0 0,0 0-1 0 0,0 0 0 0 0,-2 0-55 0 0,-140 51-457 0 0,44-44-4544 0 0,92-16 113 0 0,9-1-2092 0 0,3 3-631 0 0</inkml:trace>
  <inkml:trace contextRef="#ctx0" brushRef="#br0" timeOffset="5394.108">3249 1017 1104 0 0,'0'0'2119'0'0,"0"0"-798"0"0,0 0-109 0 0,0 0 342 0 0,0 0 354 0 0,0 0 108 0 0,0 0-121 0 0,0 0-244 0 0,0 0-290 0 0,0 0-202 0 0,0 0-146 0 0,0 0-110 0 0,0 0-75 0 0,37-13-57 0 0,115-42-67 0 0,-47-3 551 0 0,-44 14-536 0 0,-2-3 0 0 0,-3-3 0 0 0,30-33-719 0 0,-71 66 38 0 0,1-1 1 0 0,-2 0 0 0 0,-1-1-1 0 0,0 0 1 0 0,-1-2 0 0 0,-1 1-1 0 0,-1-1 1 0 0,-1 0 0 0 0,-1-1-1 0 0,-1 0 1 0 0,-1-1 0 0 0,0 1-1 0 0,-2-1 1 0 0,-1 0 0 0 0,1-21-39 0 0,-4 44 0 0 0,-7-113-76 0 0,7 110 64 0 0,-1-1-1 0 0,0 0 1 0 0,0 1-1 0 0,0 0 1 0 0,-1-1 0 0 0,1 1-1 0 0,-1 0 1 0 0,1 0-1 0 0,-1-1 1 0 0,0 1-1 0 0,-1 1 1 0 0,1-1 0 0 0,0 0-1 0 0,-1 0 1 0 0,1 1-1 0 0,-1 0 1 0 0,0-1-1 0 0,0 1 1 0 0,0 0 0 0 0,0 0-1 0 0,0 1 1 0 0,-1-1-1 0 0,1 1 1 0 0,0-1-1 0 0,-1 1 1 0 0,1 0 0 0 0,-1 0-1 0 0,1 1 1 0 0,-3-1 12 0 0,-7 3-22 0 0,1 0 0 0 0,-1 1 1 0 0,1 1-1 0 0,0 0 0 0 0,1 1 0 0 0,-1 0 1 0 0,1 0-1 0 0,0 2 0 0 0,0-1 1 0 0,1 1-1 0 0,-1 1 0 0 0,2 0 1 0 0,-1 0-1 0 0,1 1 0 0 0,0 0 0 0 0,1 0 1 0 0,0 1-1 0 0,1 0 0 0 0,0 1 1 0 0,0 0-1 0 0,1 0 0 0 0,-1 4 22 0 0,-17 24-12 0 0,1 0 0 0 0,3 2 0 0 0,1 0 0 0 0,2 1 0 0 0,2 1 0 0 0,-1 13 12 0 0,12-43 2 0 0,1 0 0 0 0,0 1-1 0 0,1-1 1 0 0,1 1-1 0 0,0 0 1 0 0,1-1 0 0 0,1 1-1 0 0,0-1 1 0 0,0 1 0 0 0,2-1-1 0 0,0 3-1 0 0,-1-10 11 0 0,-1-1-1 0 0,1 1 1 0 0,0-1-1 0 0,1 0 1 0 0,-1 1-1 0 0,1-1 0 0 0,0-1 1 0 0,1 1-1 0 0,-1 0 1 0 0,1-1-1 0 0,0 1 1 0 0,0-1-1 0 0,0 0 1 0 0,0 0-1 0 0,1-1 0 0 0,-1 0 1 0 0,1 1-1 0 0,0-1 1 0 0,0-1-1 0 0,1 1 1 0 0,-1-1-1 0 0,0 0 1 0 0,1 0-1 0 0,-1-1 0 0 0,1 1 1 0 0,0-1-1 0 0,1 0-10 0 0,5 0 49 0 0,0 1-1 0 0,0-2 1 0 0,1 0-1 0 0,-1 0 1 0 0,0-1-1 0 0,0-1 1 0 0,0 0-1 0 0,0 0 1 0 0,0-1-1 0 0,0-1 1 0 0,8-4-49 0 0,225-120 459 0 0,-151 73-327 0 0,-93 56-132 0 0,1 0 1 0 0,-1 0 0 0 0,0 0 0 0 0,0 0-1 0 0,0 0 1 0 0,0 0 0 0 0,0 0 0 0 0,-1 1-1 0 0,1-1 1 0 0,0 0 0 0 0,0 1 0 0 0,-1-1-1 0 0,1 0 1 0 0,-1 1 0 0 0,1-1 0 0 0,-1 1 0 0 0,0-1-1 0 0,0 1 1 0 0,1-1 0 0 0,-1 1 0 0 0,0-1-1 0 0,0 1 1 0 0,-1-1 0 0 0,1 1 0 0 0,0-1-1 0 0,0 0 1 0 0,-1 1 0 0 0,1-1 0 0 0,-1 1-1 0 0,1 2 0 0 0,0-2 3 0 0,-1 1 1 0 0,1 1 1 0 0,-1 0-1 0 0,1-1 0 0 0,0 1 1 0 0,0 0-1 0 0,0 0 0 0 0,1 0 0 0 0,-1-1 1 0 0,1 1-1 0 0,0 0 0 0 0,0-1 1 0 0,0 1-1 0 0,0-1 0 0 0,1 1 0 0 0,-1-1 1 0 0,1 1-1 0 0,0-1 0 0 0,0 0 1 0 0,0 0-1 0 0,1 0 0 0 0,-1 0 0 0 0,1 0 1 0 0,0-1-1 0 0,-1 1 0 0 0,1-1 1 0 0,0 0-1 0 0,2 2-4 0 0,11 0 20 0 0,0-1 0 0 0,0 0 0 0 0,1-1 0 0 0,-1 0 0 0 0,0-2 0 0 0,1 0 0 0 0,-1-1 0 0 0,1 0 0 0 0,-1-1 1 0 0,13-4-21 0 0,34-2 48 0 0,-47 6-42 0 0,-13 1-6 0 0,0 0 0 0 0,0 0 0 0 0,0 1 1 0 0,0-1-1 0 0,0 1 0 0 0,0-1 0 0 0,1 1 0 0 0,-1 0 0 0 0,0 0 0 0 0,0 1 0 0 0,0-1 0 0 0,0 1 0 0 0,0-1 0 0 0,0 1 0 0 0,0 0 0 0 0,0 0 0 0 0,0 0 0 0 0,0 1 1 0 0,0-1-1 0 0,-1 1 0 0 0,1-1 0 0 0,0 1 0 0 0,-1 0 0 0 0,0 0 0 0 0,1 0 0 0 0,-1 0 0 0 0,0 1 0 0 0,0-1 0 0 0,0 1 0 0 0,1 0 0 0 0,-3-1-1 0 0,1 1-50 0 0,0-1 0 0 0,0 0 0 0 0,-1 1 0 0 0,1-1 0 0 0,1 0 0 0 0,-1 1 0 0 0,0-1 0 0 0,1 0 0 0 0,-1 0 0 0 0,1 0 0 0 0,-1 0 0 0 0,1 0 0 0 0,0 0 0 0 0,0-1 0 0 0,0 1 0 0 0,0-1 0 0 0,0 1 0 0 0,0-1 0 0 0,0 1 0 0 0,1-1 1 0 0,-1 0-1 0 0,0 0 0 0 0,1-1 0 0 0,-1 1 0 0 0,1 0 0 0 0,-1-1 0 0 0,1 1 0 0 0,-1-1 0 0 0,1 0 0 0 0,-1 0 0 0 0,3 0 51 0 0,36-4-3644 0 0,-15-4-4600 0 0,-14 2-3243 0 0</inkml:trace>
  <inkml:trace contextRef="#ctx0" brushRef="#br0" timeOffset="5748.614">5040 1 7786 0 0,'0'0'1643'0'0,"0"0"-108"0"0,0 0 5 0 0,0 0-22 0 0,0 0-123 0 0,0 0-184 0 0,0 0-155 0 0,0 0-140 0 0,0 0-124 0 0,-32 22-118 0 0,-101 72-105 0 0,68-24 239 0 0,58-56-641 0 0,-8 14 76 0 0,2 2 1 0 0,0-1-1 0 0,3 2 0 0 0,0 0 1 0 0,2 0-1 0 0,1 0 1 0 0,1 1-1 0 0,2 0 0 0 0,1 0 1 0 0,2 20-244 0 0,-1-31 17 0 0,1-1 0 0 0,1 1 0 0 0,1 0 0 0 0,1-1 0 0 0,0 1 0 0 0,2-1 0 0 0,0 0 0 0 0,2 0 0 0 0,0 0-1 0 0,1-1 1 0 0,1 0 0 0 0,0 0 0 0 0,2-1 0 0 0,0 0 0 0 0,1-1 0 0 0,1 0 0 0 0,1-1 0 0 0,4 5-17 0 0,-13-18-165 0 0,0 0 0 0 0,0 0 1 0 0,0-1-1 0 0,1 1 0 0 0,-1-1 0 0 0,1 0 0 0 0,-1-1 0 0 0,1 1 0 0 0,0-1 0 0 0,0 1 1 0 0,0-1-1 0 0,0-1 0 0 0,0 1 0 0 0,0-1 0 0 0,0 0 0 0 0,0 0 0 0 0,0 0 0 0 0,0-1 0 0 0,0 0 1 0 0,3-1 164 0 0,26-10-4664 0 0,-4-9-3817 0 0,-20 10 574 0 0</inkml:trace>
  <inkml:trace contextRef="#ctx0" brushRef="#br0" timeOffset="6153.967">5269 199 7650 0 0,'0'0'4470'0'0,"0"0"-2940"0"0,0 0-632 0 0,0 0 247 0 0,0 0 179 0 0,0 0-18 0 0,0 0-214 0 0,0 0-255 0 0,-12 33-194 0 0,-34 106-125 0 0,26-15 687 0 0,0 74-239 0 0,9-110-701 0 0,35-106-30 0 0,166-110 612 0 0,-86 73-319 0 0,-65 39-400 0 0,-39 16-160 0 0,0 0-64 0 0,0 0-114 0 0,0 0-164 0 0,0 0-230 0 0,-5-2-4332 0 0,-2 0-4733 0 0,4 2 3 0 0</inkml:trace>
  <inkml:trace contextRef="#ctx0" brushRef="#br0" timeOffset="6400.111">5547 273 13251 0 0,'0'0'1381'0'0,"0"0"-71"0"0,0 0 133 0 0,0 0 101 0 0,0 0-97 0 0,0 0-234 0 0,0 0-241 0 0,-13 34-215 0 0,-38 110-179 0 0,13 42 537 0 0,-21 116-2088 0 0,47-255-447 0 0,3-16-5339 0 0,8-25-2253 0 0,1-5 2165 0 0</inkml:trace>
  <inkml:trace contextRef="#ctx0" brushRef="#br0" timeOffset="6664.646">5738 34 13867 0 0,'0'0'1510'0'0,"0"0"-366"0"0,0 0-235 0 0,0 0-72 0 0,0 0 51 0 0,0 0 33 0 0,0 0-45 0 0,0 0-102 0 0,0 0-86 0 0,0 0-40 0 0,7 33-9 0 0,22 109-44 0 0,7-30 357 0 0,5-15-303 0 0,-25-66-607 0 0,-1 1 1 0 0,-2 1-1 0 0,-1 0 1 0 0,-1 1-1 0 0,-2 0 1 0 0,-2 1-1 0 0,-1 0 1 0 0,-1 0-1 0 0,-3 0 1 0 0,0 6-43 0 0,-3-31-89 0 0,-1 1-1 0 0,0 0 1 0 0,-1-1 0 0 0,0 0 0 0 0,0 0 0 0 0,-1 0 0 0 0,-1 0 0 0 0,1 0 0 0 0,-2-1 0 0 0,1 0 0 0 0,-1 0 0 0 0,-1 0 0 0 0,1-1 0 0 0,-1 0 0 0 0,-1 0-1 0 0,-5 4 90 0 0,-37 27-4100 0 0,-5-8-5088 0 0,41-26-1892 0 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5:59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7722 0 0,'0'0'4229'0'0,"0"0"-2148"0"0,0 0-958 0 0,0 0-59 0 0,0 0 117 0 0,0 0 74 0 0,0 0-8 0 0,0 0-151 0 0,0 0-175 0 0,0 0-132 0 0,0 0-108 0 0,0 0-96 0 0,0 0-83 0 0,34 6-69 0 0,109 18-86 0 0,-30-21 158 0 0,-83-7-419 0 0,174-29-1537 0 0,-186 27-324 0 0,-16 5-2791 0 0,-3 1-4256 0 0,-6 0-411 0 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5:59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10578 0 0,'0'0'2337'0'0,"0"0"-553"0"0,0 0-176 0 0,0 0-151 0 0,0 0-289 0 0,202-18-272 0 0,-156 7-208 0 0,4 3-208 0 0,1-3-159 0 0,1 0-185 0 0,-2 0-256 0 0,-4 4-377 0 0,-8 0-735 0 0,3-1-1456 0 0,-14 8-3482 0 0,-10-3-4576 0 0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5:58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0 214 11074 0 0,'0'0'2645'0'0,"0"0"-1494"0"0,0 0-350 0 0,0 0 218 0 0,0 0 260 0 0,0 0 137 0 0,0 0-127 0 0,0 0-285 0 0,0 0-312 0 0,0 0-240 0 0,0 0-106 0 0,0 0-32 0 0,0 0 17 0 0,10 4 5 0 0,-2-1-245 0 0,-5-2-65 0 0,-1-1 0 0 0,1 1 0 0 0,0 1 0 0 0,0-1 0 0 0,-1 0 1 0 0,1 0-1 0 0,-1 1 0 0 0,1 0 0 0 0,-1-1 0 0 0,0 1 0 0 0,0 0 0 0 0,1 0 0 0 0,-1 0 0 0 0,-1 1 0 0 0,1-1 0 0 0,0 0 0 0 0,0 1 0 0 0,-1-1 0 0 0,0 1 0 0 0,1-1 0 0 0,-1 3-26 0 0,51 165 985 0 0,-8 3 0 0 0,16 145-985 0 0,-54-286 42 0 0,23 82 78 0 0,-13-121 803 0 0,102-270 122 0 0,-97 234-987 0 0,-11 22-38 0 0,21-35-10 0 0,-3-1-1 0 0,-2-1 1 0 0,-3-1-1 0 0,-2-1 1 0 0,-3 0 0 0 0,-3-2-1 0 0,-2 0 1 0 0,-3-1 0 0 0,-1-29-10 0 0,-8 75-75 0 0,0 13 42 0 0,-1 1 0 0 0,1-1 1 0 0,-1 1-1 0 0,0-1 0 0 0,0 0 1 0 0,0 1-1 0 0,0-1 0 0 0,-1 0 0 0 0,0 1 1 0 0,1-1-1 0 0,-1 1 0 0 0,0-1 1 0 0,-1 1-1 0 0,1-1 0 0 0,-1 1 1 0 0,1 0-1 0 0,-1 0 0 0 0,0-1 0 0 0,0 1 1 0 0,0 1-1 0 0,-1-1 33 0 0,-14 36-2362 0 0,0 126-4321 0 0,24-107 1502 0 0,7 1-3562 0 0,-5-31 3422 0 0</inkml:trace>
  <inkml:trace contextRef="#ctx0" brushRef="#br0" timeOffset="261.905">834 777 13515 0 0,'0'0'2006'0'0,"0"0"-621"0"0,0 0-260 0 0,0 0 64 0 0,0 0 97 0 0,0 0-94 0 0,0 0-234 0 0,0 0-262 0 0,0 0-216 0 0,0 0-141 0 0,-5 32-110 0 0,-16 103-78 0 0,7 13 1166 0 0,15-101-3631 0 0,0 3-7053 0 0,-1-60 70 0 0,0 5 4407 0 0</inkml:trace>
  <inkml:trace contextRef="#ctx0" brushRef="#br0" timeOffset="511.57">715 751 9458 0 0,'0'0'2046'0'0,"0"0"-563"0"0,0 0-279 0 0,0 0 19 0 0,0 0 45 0 0,0 0-56 0 0,0 0-166 0 0,0 0-219 0 0,0 0-170 0 0,0 0-87 0 0,0 0-65 0 0,0 0-55 0 0,31 1-54 0 0,102 1-71 0 0,-12-12 182 0 0,-37-6-228 0 0,-9 2-2315 0 0,-25 11-6840 0 0,-49 3 4644 0 0,-1 0-489 0 0,0 3 1130 0 0</inkml:trace>
  <inkml:trace contextRef="#ctx0" brushRef="#br0" timeOffset="666.973">757 1020 5969 0 0,'0'0'2215'0'0,"0"0"-454"0"0,0 0-69 0 0,0 0 187 0 0,0 0-61 0 0,0 0-298 0 0,0 0-390 0 0,0 0-350 0 0,0 0-245 0 0,0 0-160 0 0,0 0-118 0 0,34 0-101 0 0,109-1-95 0 0,-51-14-640 0 0,-62 5 2 0 0,27-7-3162 0 0,-30 9-2080 0 0,-12 4-3615 0 0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5:56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1 365 0 0 0,'9'-31'0'0'0,"0"19"3475"0"0,23 12 18032 0 0,-22 2-19912 0 0,-1-2-4854 0 0,51 1 4468 0 0,-1-3 1 0 0,1-3-1 0 0,47-11-1209 0 0,92-20 597 0 0,-58 13-426 0 0,-143 24-3261 0 0,-44 28-5418 0 0,18-14-1281 0 0,18-8 3462 0 0</inkml:trace>
  <inkml:trace contextRef="#ctx0" brushRef="#br0" timeOffset="299.715">52 516 8818 0 0,'0'0'2855'0'0,"0"0"-529"0"0,0 0-446 0 0,0 0-211 0 0,0 0-170 0 0,0 0-254 0 0,0 0-280 0 0,0 0-259 0 0,0 0-183 0 0,0 0-59 0 0,0 0 3 0 0,0 0 18 0 0,0 0 5 0 0,14 0-30 0 0,201-11 1479 0 0,-7-22-1616 0 0,-133 13-1564 0 0,-25 4-2385 0 0,-47 15 3244 0 0,16-12-4291 0 0,-10 1-3705 0 0,-7 7-436 0 0</inkml:trace>
  <inkml:trace contextRef="#ctx0" brushRef="#br0" timeOffset="708.79">207 0 8722 0 0,'0'0'2331'0'0,"0"0"-247"0"0,0 0-203 0 0,0 0-129 0 0,0 0-159 0 0,0 0-241 0 0,0 0-285 0 0,0 0-272 0 0,0 0-223 0 0,0 0-182 0 0,0 0-105 0 0,0 0-29 0 0,62 37 2149 0 0,35 10-1360 0 0,-46-25-878 0 0,-1 3-1 0 0,-1 1 1 0 0,-1 3 0 0 0,-2 2-1 0 0,28 25-166 0 0,-70-51 8 0 0,0 1 0 0 0,0 0 0 0 0,0-1 0 0 0,-1 1-1 0 0,0 1 1 0 0,0-1 0 0 0,0 0 0 0 0,-1 1 0 0 0,0-1 0 0 0,-1 1 0 0 0,1 0-1 0 0,-1 0 1 0 0,0-1 0 0 0,-1 1 0 0 0,0 0 0 0 0,0 0 0 0 0,0 0 0 0 0,-1 0-1 0 0,0 0 1 0 0,0-1 0 0 0,-1 1 0 0 0,0 0 0 0 0,0-1 0 0 0,-1 1-1 0 0,1-1 1 0 0,-1 0 0 0 0,-3 4-8 0 0,-18 22 65 0 0,-2 0 0 0 0,-2-2 0 0 0,0-1 0 0 0,-2-1 0 0 0,-1-2-1 0 0,-1-1 1 0 0,-5 1-65 0 0,27-18 4 0 0,-9 5-154 0 0,-27 23 167 0 0,28-8-3018 0 0,23-18-4395 0 0,2-9-490 0 0,-1-1-1731 0 0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6:13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1 446 0 0 0,'0'0'788'0'0,"0"0"396"0"0,0 0 223 0 0,0 0 92 0 0,0 0-56 0 0,0 0-162 0 0,0 0-153 0 0,0 0-124 0 0,0 0-40 0 0,0 0-1 0 0,1-5 19 0 0,7-22 1067 0 0,-8 26-1024 0 0,6 0 7482 0 0,5-1-5374 0 0,-4-8-3043 0 0,1 1 0 0 0,1 1 0 0 0,-1-1 0 0 0,2 1 0 0 0,-1 1 0 0 0,1-1 0 0 0,0 2 1 0 0,0-1-1 0 0,1 2 0 0 0,0-1 0 0 0,0 1 0 0 0,0 1 0 0 0,4-1-90 0 0,8-5 102 0 0,9-5-52 0 0,0 1 0 0 0,1 2 0 0 0,1 1-1 0 0,0 2 1 0 0,0 1 0 0 0,1 1 0 0 0,0 2 0 0 0,22 1-50 0 0,-55 6-1 0 0,1 0 1 0 0,0 0-1 0 0,-1 0 1 0 0,0 0 0 0 0,1 0-1 0 0,-1 1 1 0 0,0-1-1 0 0,0 1 1 0 0,0 0-1 0 0,-1-1 1 0 0,1 1-1 0 0,-1 0 1 0 0,1 0-1 0 0,-1 0 1 0 0,0 0 0 0 0,0 0-1 0 0,-1 1 1 0 0,1-1-1 0 0,0 0 1 0 0,-1 0-1 0 0,0 0 1 0 0,0 1-1 0 0,0-1 1 0 0,0 0-1 0 0,-1 0 1 0 0,1 1-1 0 0,-1-1 1 0 0,1 0 0 0 0,-1 0-1 0 0,0 0 1 0 0,-1 0-1 0 0,0 2 1 0 0,-7 18-4 0 0,-2-1 0 0 0,0 0 0 0 0,-2-1 0 0 0,0 0 0 0 0,-1-1-1 0 0,-2-1 1 0 0,0 0 0 0 0,0-1 0 0 0,-2 0 0 0 0,0-2 0 0 0,-11 8 4 0 0,-118 99-183 0 0,197-125-141 0 0,180-43 380 0 0,-220 45-56 0 0,-2-2-1 0 0,0 0 0 0 0,0 1 0 0 0,0 0 0 0 0,-1 0 0 0 0,1 1 0 0 0,0 0 0 0 0,0 0 0 0 0,0 1 0 0 0,0 0 0 0 0,0 0 0 0 0,0 1 0 0 0,-1 0 0 0 0,1 1 0 0 0,-1-1 0 0 0,1 1 0 0 0,-1 1 0 0 0,0 0 0 0 0,0 0 0 0 0,0 0 0 0 0,-1 0 0 0 0,0 1 0 0 0,1 1 0 0 0,-2-1-1 0 0,1 1 1 0 0,-1-1 0 0 0,5 7 1 0 0,-7-2 15 0 0,1 0 1 0 0,-1 0-1 0 0,-1 0 0 0 0,0 1 0 0 0,0-1 0 0 0,-1 1 0 0 0,0-1 0 0 0,-1 1 0 0 0,0-1 0 0 0,-1 1 0 0 0,0-1 0 0 0,0 1 0 0 0,-1-1 0 0 0,-1 0 0 0 0,0 0 0 0 0,0 0 0 0 0,-1 0 0 0 0,0 0 0 0 0,-1-1 0 0 0,0 1 0 0 0,0-1 0 0 0,-1 0 0 0 0,0-1 0 0 0,-1 0 0 0 0,0 0 0 0 0,0 0 1 0 0,-1-1-1 0 0,0 0 0 0 0,0 0 0 0 0,0-1 0 0 0,-1 0 0 0 0,0-1 0 0 0,0 1 0 0 0,-1-2 0 0 0,1 1 0 0 0,-10 2-15 0 0,-1 1-16 0 0,-1 0 0 0 0,0-1-1 0 0,1-1 1 0 0,-2-2 0 0 0,1 1 0 0 0,-1-2 0 0 0,1-1 0 0 0,-21-1 16 0 0,41 0-60 0 0,-1-1 1 0 0,1 0 0 0 0,0 1-1 0 0,-1-1 1 0 0,1 0 0 0 0,-1 0 0 0 0,1 0-1 0 0,0 0 1 0 0,-1 0 0 0 0,1 0-1 0 0,-1 0 1 0 0,1-1 0 0 0,0 1 0 0 0,-1-1-1 0 0,1 1 1 0 0,0-1 0 0 0,0 1-1 0 0,-1-1 1 0 0,1 1 0 0 0,0-1 0 0 0,0 0-1 0 0,0 0 1 0 0,0 0 0 0 0,0 0-1 0 0,0 0 1 0 0,0 0 0 0 0,0 0 0 0 0,0 0-1 0 0,0 0 1 0 0,0 0 0 0 0,1 0 0 0 0,-1 0-1 0 0,0-1 1 0 0,1 1 0 0 0,-1 0-1 0 0,1-1 1 0 0,0 1 0 0 0,-1 0 0 0 0,1-1-1 0 0,0 1 1 0 0,0 0 0 0 0,0-1-1 0 0,0 1 1 0 0,0-1 0 0 0,0 1 0 0 0,0 0-1 0 0,0-1 1 0 0,0 1 0 0 0,1 0-1 0 0,-1-1 1 0 0,1 1 59 0 0,25-44-4709 0 0,1 20-1748 0 0,-12 12 186 0 0,-3 1-2172 0 0</inkml:trace>
  <inkml:trace contextRef="#ctx0" brushRef="#br0" timeOffset="1285.986">890 240 520 0 0,'0'0'1492'0'0,"0"0"-94"0"0,0 0 88 0 0,0 0 231 0 0,0 0 164 0 0,0 0 19 0 0,0 0-130 0 0,0 0-215 0 0,0 0-212 0 0,0 0-182 0 0,0 0-150 0 0,0 0-80 0 0,0 0-79 0 0,-3 0-69 0 0,4 0-725 0 0,-1 0 1 0 0,1 0-1 0 0,-1 0 0 0 0,1 0 0 0 0,-1 0 0 0 0,1 0 0 0 0,-1 0 0 0 0,0-1 1 0 0,1 1-1 0 0,-1 0 0 0 0,1 0 0 0 0,-1 0 0 0 0,1-1 0 0 0,-1 1 1 0 0,1 0-1 0 0,-1-1 0 0 0,0 1 0 0 0,1 0 0 0 0,-1-1 0 0 0,0 1 1 0 0,1 0-1 0 0,-1-1 0 0 0,0 1 0 0 0,1 0 0 0 0,-1-1 0 0 0,0 1 1 0 0,0-1-1 0 0,1 1 0 0 0,-1-1 0 0 0,0 1 0 0 0,0-1 0 0 0,0 1 0 0 0,0-1 1 0 0,0 1-1 0 0,0-1 0 0 0,0 1 0 0 0,0-1 0 0 0,0 1 0 0 0,0-1 1 0 0,0 1-1 0 0,0-1 0 0 0,0 1 0 0 0,0-1 0 0 0,0 1 0 0 0,0-1 1 0 0,-1 1-1 0 0,1-1 0 0 0,0 1 0 0 0,0 0 0 0 0,0-1 0 0 0,-1 1 0 0 0,1-1 1 0 0,0 1-1 0 0,-1 0 0 0 0,1-1 0 0 0,0 1 0 0 0,-1 0 0 0 0,1-1 1 0 0,-1 1-1 0 0,1 0 0 0 0,0-1 0 0 0,-1 1 0 0 0,1 0 0 0 0,-1 0 1 0 0,1 0-1 0 0,-1-1 0 0 0,1 1 0 0 0,-1 0-58 0 0,4-3-87 0 0,14-13 290 0 0,2 1 0 0 0,0 1 0 0 0,1 1 0 0 0,0 1 1 0 0,1 0-1 0 0,0 1 0 0 0,1 2 0 0 0,0 0 0 0 0,0 1 0 0 0,1 2 1 0 0,15-3-204 0 0,-32 7 16 0 0,115-13 164 0 0,-119 17-176 0 0,-1-1-1 0 0,0 0 1 0 0,1 1 0 0 0,-1-1 0 0 0,0 1-1 0 0,0 0 1 0 0,0-1 0 0 0,0 1 0 0 0,0 0-1 0 0,0 0 1 0 0,0 0 0 0 0,0 0 0 0 0,-1 0 0 0 0,1 0-1 0 0,-1 0 1 0 0,0 0 0 0 0,1 0 0 0 0,-1 0-1 0 0,0 0 1 0 0,0 0 0 0 0,0 0 0 0 0,-1 0-1 0 0,1 0 1 0 0,0 0 0 0 0,-1 0 0 0 0,1 0-1 0 0,-1-1 1 0 0,0 1 0 0 0,1 0 0 0 0,-1 0-1 0 0,0 0 1 0 0,0 0 0 0 0,-1 0-4 0 0,-10 15 38 0 0,0-1 1 0 0,-1-1-1 0 0,-1 0 0 0 0,0-1 0 0 0,-1-1 1 0 0,-1 0-1 0 0,0-1 0 0 0,-8 4-38 0 0,-30 26 9 0 0,30-24-9 0 0,17-13-1 0 0,0-1 0 0 0,0 1 0 0 0,1 0 1 0 0,-1 1-1 0 0,2 0 0 0 0,-1 0 1 0 0,0 0-1 0 0,1 0 0 0 0,0 1 0 0 0,1 0 1 0 0,-1 0-1 0 0,2 0 0 0 0,-3 5 1 0 0,7-9-2 0 0,-1 0 0 0 0,1 1 0 0 0,0-1-1 0 0,0 0 1 0 0,1 0 0 0 0,-1 0 0 0 0,1 1 0 0 0,0-2-1 0 0,-1 1 1 0 0,1 0 0 0 0,1 0 0 0 0,-1 0-1 0 0,0-1 1 0 0,1 1 0 0 0,-1-1 0 0 0,1 0 0 0 0,-1 0-1 0 0,1 0 1 0 0,0 0 0 0 0,0 0 0 0 0,0-1-1 0 0,0 1 1 0 0,1-1 0 0 0,-1 0 0 0 0,0 0-1 0 0,0 0 1 0 0,1 0 0 0 0,-1-1 0 0 0,1 1 0 0 0,1-1 2 0 0,4 4-2 0 0,38 11-3 0 0,79 39 72 0 0,-121-51-63 0 0,0 1 0 0 0,-1-1-1 0 0,1 1 1 0 0,-1 0 0 0 0,0 0 0 0 0,-1 1 0 0 0,1-1-1 0 0,-1 1 1 0 0,1 0 0 0 0,-2-1 0 0 0,1 1 0 0 0,0 1 0 0 0,-1-1-1 0 0,0 0 1 0 0,0 1 0 0 0,0-1 0 0 0,-1 1 0 0 0,0-1-1 0 0,0 1 1 0 0,-1 0 0 0 0,1-1 0 0 0,-1 5-4 0 0,-1-1 33 0 0,0 1 0 0 0,-1 0 0 0 0,0 0 0 0 0,0-1 0 0 0,-1 1 0 0 0,-1-1 1 0 0,1 0-1 0 0,-1 0 0 0 0,-1 0 0 0 0,0-1 0 0 0,0 1 0 0 0,-1-1 0 0 0,0 0 1 0 0,0-1-1 0 0,-1 1 0 0 0,0-1 0 0 0,0-1 0 0 0,0 1 0 0 0,-2-1-33 0 0,-12 10 70 0 0,0 0-1 0 0,-1-2 0 0 0,-1-1 1 0 0,0 0-1 0 0,-1-2 0 0 0,-18 6-69 0 0,-92-2 198 0 0,133-15-249 0 0,-1 0-1 0 0,0 0 1 0 0,1 0 0 0 0,-1 0 0 0 0,1 0 0 0 0,-1-1 0 0 0,0 1 0 0 0,1-1 0 0 0,-1 1 0 0 0,1-1 0 0 0,-1 1 0 0 0,1-1 0 0 0,-1 0-1 0 0,1 0 1 0 0,0 0 0 0 0,-1 0 0 0 0,1 0 0 0 0,0 0 0 0 0,0 0 0 0 0,0 0 0 0 0,0 0 0 0 0,0-1 0 0 0,0 1 0 0 0,0 0 0 0 0,0-1-1 0 0,0 1 1 0 0,1-1 0 0 0,-1 1 0 0 0,0-1 0 0 0,1 1 0 0 0,-1-1 51 0 0,14-47-7697 0 0,-2 38 1320 0 0,-5 3-5078 0 0</inkml:trace>
  <inkml:trace contextRef="#ctx0" brushRef="#br0" timeOffset="1959.017">1494 325 0 0 0,'0'0'1346'0'0,"0"0"181"0"0,0 0 160 0 0,0 0 269 0 0,0 0 194 0 0,0 0 5 0 0,0 0-163 0 0,0 0-257 0 0,0 0-262 0 0,0 0-205 0 0,0 0-193 0 0,0 0-146 0 0,0 0-95 0 0,1-9-77 0 0,6-27-55 0 0,33-3 1446 0 0,88-17-313 0 0,-101 48-1685 0 0,1 2 0 0 0,-1 0-1 0 0,1 2 1 0 0,1 1-1 0 0,-1 1 1 0 0,4 1-150 0 0,-30 1 4 0 0,0 0 0 0 0,0 0 0 0 0,0 0 0 0 0,0 1 0 0 0,0-1 0 0 0,0 0 0 0 0,0 1 0 0 0,0-1 0 0 0,0 1 0 0 0,0 0 0 0 0,0 0 0 0 0,0 0 0 0 0,0 0 0 0 0,-1 0 0 0 0,1 0 0 0 0,0 0 0 0 0,-1 1 1 0 0,1-1-1 0 0,-1 1 0 0 0,1-1 0 0 0,-1 1 0 0 0,1-1 0 0 0,-1 1 0 0 0,0 0 0 0 0,0 0 0 0 0,0-1 0 0 0,0 1 0 0 0,0 0 0 0 0,-1 0 0 0 0,1 0 0 0 0,0 0 0 0 0,-1 0 0 0 0,0 0 0 0 0,1 0 0 0 0,-1 0 0 0 0,0 1 0 0 0,0-1 0 0 0,0 0 0 0 0,0 0 0 0 0,0 0 0 0 0,-1 0-4 0 0,-27 85 216 0 0,-266 248 8 0 0,289-330-216 0 0,1 1 0 0 0,-1-1-1 0 0,1 0 1 0 0,0 1-1 0 0,1 0 1 0 0,-1 0-1 0 0,1 0 1 0 0,0 1-1 0 0,1-1 1 0 0,-1 0-1 0 0,1 1 1 0 0,1 0-1 0 0,-1 0 1 0 0,1-1-1 0 0,0 1 1 0 0,1 0 0 0 0,-1 0-1 0 0,1 0 1 0 0,1 0-1 0 0,-1 0 1 0 0,1 0-1 0 0,1-1 1 0 0,-1 1-1 0 0,1 0 1 0 0,0-1-1 0 0,1 1 1 0 0,-1-1-1 0 0,1 1 1 0 0,1-1-1 0 0,-1 0 1 0 0,1-1 0 0 0,0 1-1 0 0,0 0 1 0 0,1-1-1 0 0,-1 0 1 0 0,1 0-1 0 0,2 1-7 0 0,0-3 25 0 0,-1 1-1 0 0,1-1 1 0 0,1 0-1 0 0,-1 0 0 0 0,0-1 1 0 0,1 0-1 0 0,-1 0 1 0 0,1-1-1 0 0,-1 0 1 0 0,1 0-1 0 0,0-1 1 0 0,6 0-25 0 0,-2 1 8 0 0,0-1 0 0 0,1-1 0 0 0,-1 0 0 0 0,0 0 0 0 0,0-1 0 0 0,0-1 0 0 0,0 0 0 0 0,0-1 0 0 0,0 0-8 0 0,117-73-1965 0 0,-94 42-2102 0 0,-5-4-4370 0 0,-22 26 2313 0 0,-2 7-1000 0 0</inkml:trace>
  <inkml:trace contextRef="#ctx0" brushRef="#br0" timeOffset="2677.031">2265 210 0 0 0,'0'0'1375'0'0,"0"0"344"0"0,0 0 68 0 0,0 0-51 0 0,0 0-74 0 0,0 0-22 0 0,0 0 23 0 0,0 0 14 0 0,0 0-46 0 0,4-9-108 0 0,10-28-175 0 0,-10 27 2576 0 0,3 3 3081 0 0,0 8-7582 0 0,31-4 760 0 0,0-2 1 0 0,0-1-1 0 0,-1-2 0 0 0,0-2 1 0 0,34-13-184 0 0,-24 8 102 0 0,52-18 100 0 0,-95 67-200 0 0,-6-8 28 0 0,-1 1 0 0 0,-2 0 0 0 0,0-1 0 0 0,-2 1 0 0 0,-8 20-30 0 0,-2 8-17 0 0,-64 210 161 0 0,68-194-212 0 0,3 0 0 0 0,4 1 0 0 0,1 55 68 0 0,5-126-111 0 0,0-1-31 0 0,0 0-53 0 0,0 0-40 0 0,0 0-42 0 0,0 0-31 0 0,0 0-14 0 0,0-26-2276 0 0,-4-40-3880 0 0,-13 3-9570 0 0,14 52 13353 0 0</inkml:trace>
  <inkml:trace contextRef="#ctx0" brushRef="#br0" timeOffset="2924.022">2322 571 2024 0 0,'0'0'3362'0'0,"0"0"-349"0"0,0 0-232 0 0,0 0-134 0 0,0 0-237 0 0,0 0-372 0 0,0 0-454 0 0,0 0-388 0 0,0 0-277 0 0,0 0-189 0 0,0 0-129 0 0,0 0-66 0 0,0 0 4 0 0,1-9 623 0 0,41 7 5 0 0,9 1-618 0 0,1-3 1 0 0,-1-2-1 0 0,0-2 0 0 0,13-5-549 0 0,145-39 117 0 0,-174 44-916 0 0,3 0-2683 0 0,-17-2-6903 0 0,-17 6-1787 0 0</inkml:trace>
  <inkml:trace contextRef="#ctx0" brushRef="#br0" timeOffset="3905.831">3023 406 3129 0 0,'0'0'1105'0'0,"0"0"-386"0"0,0 0-64 0 0,0 0 317 0 0,0 0 396 0 0,0 0 211 0 0,0 0-9 0 0,0 0-174 0 0,0 0-207 0 0,0 0-161 0 0,0 0-120 0 0,0 0-72 0 0,2 0-415 0 0,13 6 8720 0 0,-11-6-7734 0 0,22-40-244 0 0,89-122-552 0 0,-20 24-414 0 0,-95 138-199 0 0,0 0-1 0 0,0 1 0 0 0,1-1 0 0 0,-1 0 1 0 0,0 1-1 0 0,1-1 0 0 0,-1 0 1 0 0,0 0-1 0 0,1 1 0 0 0,-1-1 1 0 0,1 0-1 0 0,-1 0 0 0 0,0 0 0 0 0,1 0 1 0 0,-1 1-1 0 0,1-1 0 0 0,-1 0 1 0 0,0 0-1 0 0,1 0 0 0 0,-1 0 1 0 0,1 0-1 0 0,-1 0 0 0 0,1 0 1 0 0,-1 0-1 0 0,0 0 0 0 0,1 0 0 0 0,-1-1 1 0 0,1 1-1 0 0,-1 0 0 0 0,1 0 1 0 0,-1 0-1 0 0,0 0 0 0 0,1-1 1 0 0,-1 1-1 0 0,0 0 0 0 0,1 0 0 0 0,-1-1 1 0 0,0 1-1 0 0,1 0 0 0 0,-1-1 1 0 0,0 1-1 0 0,1 0 0 0 0,-1-1 1 0 0,0 1-1 0 0,0 0 0 0 0,0-1 0 0 0,1 1 1 0 0,-1-1-1 0 0,0 1 0 0 0,0 0 1 0 0,0-1-1 0 0,0 1 0 0 0,0-1 1 0 0,0 1-1 0 0,0 0 0 0 0,0-1 0 0 0,0 1 1 0 0,0-1-1 0 0,0 1 0 0 0,0-1 3 0 0,0 44-293 0 0,-1-28 374 0 0,0 14-44 0 0,0-21-36 0 0,-1-1 1 0 0,2 1-1 0 0,-1-1 1 0 0,1 0-1 0 0,0 1 1 0 0,1-1-1 0 0,0 1 1 0 0,0-1 0 0 0,0 0-1 0 0,1 1 1 0 0,0-1-1 0 0,0 0 1 0 0,1 0-1 0 0,0-1 1 0 0,0 1-1 0 0,1 0 1 0 0,0-1-1 0 0,0 0 1 0 0,1 0 0 0 0,-1 0-2 0 0,1-4 13 0 0,0-1 1 0 0,0 0 0 0 0,0 0 0 0 0,-1 0-1 0 0,1 0 1 0 0,0-1 0 0 0,0 0-1 0 0,0 0 1 0 0,0 0 0 0 0,0-1 0 0 0,0 0-1 0 0,0 0 1 0 0,0 0 0 0 0,-1 0 0 0 0,1-1-1 0 0,0 0 1 0 0,-1 0 0 0 0,1 0 0 0 0,-1 0-1 0 0,0-1 1 0 0,0 1 0 0 0,0-1 0 0 0,0-1-1 0 0,0 1 1 0 0,2-3-14 0 0,-1 3 6 0 0,238-203 170 0 0,-236 199-169 0 0,-7 8-10 0 0,0-1 1 0 0,0 0 0 0 0,1 0-1 0 0,-1 1 1 0 0,0-1 0 0 0,0 0 0 0 0,0 0-1 0 0,0 1 1 0 0,0-1 0 0 0,0 0 0 0 0,1 0-1 0 0,-1 1 1 0 0,0-1 0 0 0,0 0-1 0 0,0 0 1 0 0,1 0 0 0 0,-1 1 0 0 0,0-1-1 0 0,0 0 1 0 0,1 0 0 0 0,-1 0-1 0 0,0 0 1 0 0,0 0 0 0 0,1 0 0 0 0,-1 0-1 0 0,0 1 1 0 0,0-1 0 0 0,1 0 0 0 0,-1 0-1 0 0,0 0 1 0 0,0 0 0 0 0,1 0-1 0 0,-1 0 1 0 0,0 0 0 0 0,1 0 0 0 0,-1 0-1 0 0,0 0 1 0 0,0 0 0 0 0,1-1 0 0 0,-1 1-1 0 0,0 0 1 0 0,0 0 0 0 0,1 0-1 0 0,-1 0 1 0 0,0 0 0 0 0,0 0 0 0 0,1-1-1 0 0,-1 1 3 0 0,-38 220 19 0 0,37-198-328 0 0,0 0 1 0 0,2 0-1 0 0,1 0 0 0 0,0-1 1 0 0,2 1-1 0 0,0 0 1 0 0,6 15 308 0 0,20-17-7138 0 0,-6-21-6106 0 0,-17-2 6257 0 0</inkml:trace>
  <inkml:trace contextRef="#ctx0" brushRef="#br0" timeOffset="4158.923">4306 1 10570 0 0,'0'0'5348'0'0,"0"0"-3223"0"0,0 0-1029 0 0,0 0 43 0 0,0 0 77 0 0,0 0-66 0 0,-35 30-158 0 0,-112 97-221 0 0,25-11 255 0 0,-198 220-261 0 0,317-333-785 0 0,-12 9-175 0 0,2 1-1 0 0,0 0 0 0 0,0 1 0 0 0,1 1 1 0 0,1 0-1 0 0,0 0 0 0 0,2 1 0 0 0,-1 0 1 0 0,2 1-1 0 0,0 0 0 0 0,-5 17 196 0 0,21-1-5167 0 0,27-29-8669 0 0,-29-4 8814 0 0</inkml:trace>
  <inkml:trace contextRef="#ctx0" brushRef="#br0" timeOffset="4924.032">4266 435 16 0 0,'0'0'3062'0'0,"0"0"-812"0"0,0 0-322 0 0,0 0-2 0 0,0 0 0 0 0,0 0-134 0 0,0 0-240 0 0,0 0-199 0 0,0 0-174 0 0,0 0-131 0 0,0 0-121 0 0,0 0-120 0 0,0 0-90 0 0,-7-5-51 0 0,-20-15-17 0 0,1 16 6382 0 0,-11 24-7669 0 0,23-11 1192 0 0,-97 65-461 0 0,109-72-93 0 0,-1 1 0 0 0,0-1-1 0 0,1 0 1 0 0,0 1 0 0 0,-1 0 0 0 0,1-1 0 0 0,0 1-1 0 0,0 0 1 0 0,1 0 0 0 0,-1 0 0 0 0,1 0-1 0 0,-1 0 1 0 0,1 1 0 0 0,0-1 0 0 0,0 0-1 0 0,0 1 1 0 0,1-1 0 0 0,-1 0 0 0 0,1 1 0 0 0,0-1-1 0 0,0 1 1 0 0,0-1 0 0 0,0 2 0 0 0,57 28-43 0 0,139 8 110 0 0,-193-41-63 0 0,0 0 1 0 0,0 0 0 0 0,0 1-1 0 0,0-1 1 0 0,0 1 0 0 0,0 0-1 0 0,-1 0 1 0 0,1 0-1 0 0,0 0 1 0 0,0 1 0 0 0,-1-1-1 0 0,1 1 1 0 0,-1 0 0 0 0,0-1-1 0 0,1 1 1 0 0,-1 0-1 0 0,0 0 1 0 0,0 0 0 0 0,0 1-1 0 0,0-1 1 0 0,-1 0 0 0 0,1 1-1 0 0,0 0 1 0 0,-1-1-1 0 0,0 1 1 0 0,0 0 0 0 0,0-1-1 0 0,0 1 1 0 0,0 0 0 0 0,0 0-1 0 0,-1 0 1 0 0,1 0-1 0 0,-1 0 1 0 0,0 0 0 0 0,0 0-1 0 0,0 0 1 0 0,0 0 0 0 0,-1-1-1 0 0,1 1 1 0 0,-1 0-1 0 0,0 0 1 0 0,1 0 0 0 0,-1 0-1 0 0,-1 0 1 0 0,1 0-5 0 0,-88 42 362 0 0,69-38-331 0 0,-10 1-101 0 0,1-2-1 0 0,-1-1 0 0 0,0-1 1 0 0,-1-1-1 0 0,1-2 0 0 0,-27-2 71 0 0,29 1-441 0 0,25-23-5490 0 0,11 9-4611 0 0,-2 7-1554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7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257 111 2665 0 0,'0'0'2099'0'0,"0"0"-631"0"0,0 0-140 0 0,0 0 129 0 0,0 0 190 0 0,0 0 73 0 0,0 0-105 0 0,0 0-249 0 0,0 0-297 0 0,0 0-222 0 0,0 0-192 0 0,-8-5-124 0 0,-23-14-67 0 0,0 28 383 0 0,15 5-630 0 0,0 0 0 0 0,2 1 0 0 0,-1 1 0 0 0,2 1 0 0 0,0-1 0 0 0,1 2 0 0 0,1 0 0 0 0,1 0 0 0 0,0 1 0 0 0,2 1 0 0 0,0-1 0 0 0,1 1 0 0 0,-2 11-217 0 0,5-23 33 0 0,0 1-1 0 0,0-1 1 0 0,1 1-1 0 0,1 0 1 0 0,0 0-1 0 0,0 0 1 0 0,0 1-1 0 0,1-1 0 0 0,1 0 1 0 0,-1 1-1 0 0,1-1 1 0 0,1 0-1 0 0,0 1 1 0 0,0-1-1 0 0,1 0 0 0 0,0 0 1 0 0,1 0-1 0 0,0 0 1 0 0,0 0-1 0 0,1 0 1 0 0,0-1-1 0 0,1 0 0 0 0,0 0 1 0 0,0 0-1 0 0,4 5-32 0 0,1-7 86 0 0,0 1 1 0 0,1-2-1 0 0,-1 1 0 0 0,1-1 0 0 0,0-1 0 0 0,1 0 0 0 0,-1-1 0 0 0,1 0 0 0 0,0 0 1 0 0,-1-1-1 0 0,1-1 0 0 0,0 0 0 0 0,0-1 0 0 0,0 0 0 0 0,0-1 0 0 0,0 0 1 0 0,0-1-1 0 0,-1 0 0 0 0,1-1 0 0 0,0 0 0 0 0,10-5-86 0 0,5-3 228 0 0,-1 0 0 0 0,0-2 0 0 0,-1-1 0 0 0,0-1 0 0 0,-1-1 0 0 0,-1-2 0 0 0,0 0 0 0 0,11-13-228 0 0,-15 14 94 0 0,-2-1-1 0 0,0-1 1 0 0,-1 0-1 0 0,-1-1 0 0 0,-1 0 1 0 0,-1-2-1 0 0,0 0 1 0 0,-2 0-1 0 0,-1-1 1 0 0,0 0-1 0 0,0-7-93 0 0,-8 24-2 0 0,0 0 0 0 0,-1-1-1 0 0,1 1 1 0 0,-1-1 0 0 0,-1 1 0 0 0,1-1-1 0 0,-1 0 1 0 0,-1 1 0 0 0,1-1 0 0 0,-1 1-1 0 0,0-1 1 0 0,0 0 0 0 0,-1 1-1 0 0,0 0 1 0 0,0 0 0 0 0,-1-1 0 0 0,0 1-1 0 0,0 0 1 0 0,0 1 0 0 0,0-1-1 0 0,-1 1 1 0 0,0-1 0 0 0,0 1 0 0 0,-1 0-1 0 0,1 1 1 0 0,-1-1 0 0 0,0 1 0 0 0,-1 0-1 0 0,1 0 1 0 0,-1 0 0 0 0,-1 0 2 0 0,-2-1-118 0 0,0 1 0 0 0,0 0 1 0 0,-1 0-1 0 0,1 1 0 0 0,-1 0 0 0 0,0 1 1 0 0,1 0-1 0 0,-1 1 0 0 0,0 0 1 0 0,-1 0-1 0 0,1 1 0 0 0,0 0 1 0 0,0 1-1 0 0,0 0 0 0 0,0 1 1 0 0,1 0-1 0 0,-1 0 0 0 0,0 1 1 0 0,1 1-1 0 0,-1-1 0 0 0,1 1 0 0 0,-6 4 118 0 0,-86 59-4699 0 0,17 15-7303 0 0,67-62 3292 0 0</inkml:trace>
  <inkml:trace contextRef="#ctx0" brushRef="#br0" timeOffset="413.402">75 461 1456 0 0,'0'0'5053'0'0,"0"0"-2331"0"0,0 0-744 0 0,0 0-54 0 0,0 0-56 0 0,0 0-188 0 0,0 0-244 0 0,0 0-224 0 0,0 0-170 0 0,0 0-152 0 0,0 0-142 0 0,0 0-127 0 0,5-10-123 0 0,18-33-84 0 0,-21 39-312 0 0,1 0 0 0 0,0 0 0 0 0,0 0-1 0 0,0 0 1 0 0,0 1 0 0 0,1-1-1 0 0,-1 1 1 0 0,1 0 0 0 0,0 0 0 0 0,0 0-1 0 0,0 0 1 0 0,1 1 0 0 0,-1 0 0 0 0,0 0-1 0 0,1 0 1 0 0,4-1-102 0 0,10-5 155 0 0,-11 3-124 0 0,0 1 0 0 0,0 1 0 0 0,0-1 0 0 0,1 1 0 0 0,0 0 0 0 0,0 1 0 0 0,-1 0 0 0 0,1 1 0 0 0,0 0 0 0 0,0 0-1 0 0,1 0-30 0 0,2 3 70 0 0,0 0-1 0 0,0 0 0 0 0,0 1 1 0 0,0 0-1 0 0,0 1 0 0 0,-1 1 0 0 0,1 0 1 0 0,9 6-70 0 0,31 11 775 0 0,-44-19-645 0 0,-1-1 1 0 0,1 0-1 0 0,0-1 0 0 0,0 0 1 0 0,0 0-1 0 0,0-1 0 0 0,0 0 1 0 0,0 0-1 0 0,0-1 1 0 0,0 0-1 0 0,0 0 0 0 0,0-1 1 0 0,0 0-1 0 0,-1-1 0 0 0,3 0-130 0 0,-6 1-1598 0 0,7-6 5201 0 0,-9 5-4993 0 0,-3 2-4722 0 0,-4 0-6700 0 0,4 1 2171 0 0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26:30.47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268 446 0 0 0,'0'0'484'0'0,"0"0"318"0"0,0 0 155 0 0,0 0 121 0 0,0 0 2 0 0,0 0-104 0 0,0 0-77 0 0,0 0-107 0 0,0 0-88 0 0,0 0-96 0 0,0 0-167 0 0,-18-24-231 0 0,-52-74-256 0 0,53 74-113 0 0,22 256 2673 0 0,71 213-1145 0 0,-57-329-1072 0 0,-6 0-1 0 0,-4 0 0 0 0,-5 1 1 0 0,-5 0-1 0 0,-6 0 0 0 0,-9 33-296 0 0,13-131 102 0 0,-5 40 325 0 0,-3-1 1 0 0,-3 0-1 0 0,-2 0 0 0 0,-2-1 0 0 0,-20 39-427 0 0,-50 8 1547 0 0,142-104-955 0 0,282-29-79 0 0,1274-63-182 0 0,-851 85-233 0 0,368-13 15 0 0,1112-56-72 0 0,-1061 46-23 0 0,-1153 32-341 0 0,-2 0 4170 0 0,-15-16-3801 0 0,30 9-294 0 0,144-17 257 0 0,-54 2-2 0 0,1 7-1 0 0,103 2-6 0 0,-232 11 0 0 0,0 0 14 0 0,0 0-14 0 0,0 0 6 0 0,0 0 8 0 0,0 0-4 0 0,0 0 4 0 0,0 0-4 0 0,0 0 0 0 0,0 0-16 0 0,0 0 18 0 0,0 0 8 0 0,0 0-5 0 0,0 0 9 0 0,0 0-12 0 0,0 0-3 0 0,0 0 7 0 0,0 0 8 0 0,0 0 7 0 0,0 0 4 0 0,0 0 9 0 0,0 0-2 0 0,0 0 6 0 0,0 0 4 0 0,0 0-8 0 0,0 0 8 0 0,0 0 23 0 0,0 0 5 0 0,0 0 5 0 0,0 0 20 0 0,0 0-5 0 0,0 0 8 0 0,0 0 18 0 0,0 0-3 0 0,5-295 612 0 0,-7-252-726 0 0,-17 176 127 0 0,19-113-136 0 0,20 182-64 0 0,-20 302 37 0 0,0 0-19 0 0,0 0-24 0 0,0 0-31 0 0,0 0 0 0 0,0 0-9 0 0,0 0 2 0 0,0 0 18 0 0,0 0 11 0 0,0 0 15 0 0,0 0 15 0 0,0 0 6 0 0,0 0-2 0 0,0 0 6 0 0,0 0 8 0 0,0 0-7 0 0,0 0 18 0 0,0 0 9 0 0,0 0 0 0 0,0 0 15 0 0,0 0 4 0 0,0 0 3 0 0,0 0 9 0 0,0 0-3 0 0,0 0 1 0 0,0 0 4 0 0,0 0 1 0 0,0 0-7 0 0,0 0-9 0 0,-509 32-2205 0 0,-790 26 1433 0 0,923-46 744 0 0,-1199 36 101 0 0,139-14-89 0 0,185 47 149 0 0,217 77 20 0 0,1029-157-160 0 0,-136 25-9 0 0,0 6-1 0 0,-29 15 10 0 0,129-57 274 0 0,28 7-228 0 0,9 15-428 0 0,4-9 387 0 0,-3 166 89 0 0,-7 0 0 0 0,-7 0-1 0 0,-10 8-93 0 0,-8 25-2 0 0,8 1 0 0 0,9 2 0 0 0,10 5 2 0 0,8-188-81 0 0,2-1 1 0 0,0 0-1 0 0,2 0 0 0 0,0 0 1 0 0,1 0-1 0 0,1-1 1 0 0,3 4 80 0 0,40 83-3895 0 0,-44-97 2961 0 0,27 51-9365 0 0,-27-45 3850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0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33 0 0 0,'0'0'488'0'0,"0"0"847"0"0,0 0 423 0 0,0 0 208 0 0,0 0 89 0 0,0 0-79 0 0,0 0-178 0 0,0 0-207 0 0,0 0-203 0 0,0 0-162 0 0,0 0-165 0 0,-1-5-114 0 0,-3-17-95 0 0,3 16-92 0 0,1 6-35 0 0,0 0-39 0 0,0 0-44 0 0,0 0-51 0 0,0 0-82 0 0,0 0-73 0 0,0 13 754 0 0,2 101-282 0 0,0-14-395 0 0,-5 0 0 0 0,-8 52-513 0 0,-6-17 298 0 0,11-76-174 0 0,6-58-126 0 0,0-1-1 0 0,0 0 16 0 0,0 0-15 0 0,0 0-12 0 0,0 0-26 0 0,0 0-37 0 0,6-26-1575 0 0,10-5-4166 0 0,-9 15-4928 0 0,-4 12 2751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0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130 199 0 0 0,'0'0'779'0'0,"0"0"666"0"0,0 0 252 0 0,0 0 90 0 0,0 0-96 0 0,0 0-193 0 0,0 0-201 0 0,0 0-183 0 0,0 0-139 0 0,0 0-91 0 0,0 0-41 0 0,0 0-54 0 0,-16 10-65 0 0,-48 28-61 0 0,62-36-596 0 0,0-1 0 0 0,-1 0-1 0 0,1 1 1 0 0,0 0 0 0 0,0 0 0 0 0,0-1-1 0 0,0 1 1 0 0,0 0 0 0 0,0 0 0 0 0,1 1-1 0 0,-1-1 1 0 0,1 0 0 0 0,-1 1 0 0 0,1-1-1 0 0,0 1 1 0 0,0-1 0 0 0,0 1-1 0 0,0-1 1 0 0,0 1 0 0 0,1 0 0 0 0,-1-1-1 0 0,1 1 1 0 0,0 0 0 0 0,0 0-67 0 0,-2 12 299 0 0,-3 6-60 0 0,2 0 1 0 0,0 0 0 0 0,1 0 0 0 0,1 1 0 0 0,1-1 0 0 0,1 1 0 0 0,1-1 0 0 0,2 10-240 0 0,-3-26 74 0 0,1 1 1 0 0,-1-1-1 0 0,1 0 1 0 0,0 1 0 0 0,0-1-1 0 0,0 0 1 0 0,1 0 0 0 0,0 0-1 0 0,0-1 1 0 0,0 1-1 0 0,1-1 1 0 0,-1 1 0 0 0,1-1-1 0 0,0 0 1 0 0,0-1 0 0 0,1 1-1 0 0,-1-1 1 0 0,1 0-1 0 0,0 0 1 0 0,-1 0 0 0 0,1 0-1 0 0,1-1 1 0 0,-1 0 0 0 0,0 0-1 0 0,0 0 1 0 0,1-1-1 0 0,-1 0 1 0 0,1 0 0 0 0,-1 0-1 0 0,1-1 1 0 0,0 0 0 0 0,-1 0-1 0 0,1 0 1 0 0,-1 0-1 0 0,1-1 1 0 0,0 0 0 0 0,-1 0-1 0 0,0-1 1 0 0,1 0 0 0 0,-1 0-1 0 0,0 0 1 0 0,0 0-1 0 0,0-1 1 0 0,1 0-75 0 0,11-10 118 0 0,-1-1 1 0 0,0-1-1 0 0,-1-1 0 0 0,-1 0 1 0 0,0-1-1 0 0,-1 0 0 0 0,-1-1 1 0 0,0 0-1 0 0,-2-1 0 0 0,0 0 1 0 0,-1-1-1 0 0,-1 0 0 0 0,-1 0 1 0 0,0-1-1 0 0,1-13-118 0 0,-5 28-36 0 0,-1 0-1 0 0,0 0 1 0 0,0 0-1 0 0,0 0 1 0 0,-1 0 0 0 0,0-1-1 0 0,0 1 1 0 0,-1 0-1 0 0,1-1 1 0 0,-2 1 0 0 0,1-1-1 0 0,0 1 1 0 0,-1 0-1 0 0,0-1 1 0 0,-1 1 0 0 0,0 0-1 0 0,0 0 1 0 0,0 0-1 0 0,0 0 1 0 0,-1 0 0 0 0,0 1-1 0 0,0-1 1 0 0,-1 1-1 0 0,1 0 1 0 0,-1-1-1 0 0,-1 2 1 0 0,1-1 0 0 0,0 0-1 0 0,-1 1 1 0 0,0 0-1 0 0,0 0 1 0 0,0 1 0 0 0,-1-1-1 0 0,1 1 1 0 0,-1 0-1 0 0,0 0 1 0 0,-4-1 36 0 0,1 3-399 0 0,1 0 0 0 0,-1 1 0 0 0,1-1 0 0 0,-1 1 0 0 0,1 1 0 0 0,-1 0 0 0 0,1 0 0 0 0,0 1 0 0 0,-1 0 0 0 0,1 0 0 0 0,0 1 0 0 0,0 0 0 0 0,0 0 0 0 0,1 1 0 0 0,-1 0 0 0 0,1 0 0 0 0,0 1 0 0 0,0 0 0 0 0,0 0 0 0 0,0 2 399 0 0,-36 33-9066 0 0,30-25 2395 0 0</inkml:trace>
  <inkml:trace contextRef="#ctx0" brushRef="#br0" timeOffset="2292.329">835 130 0 0 0,'0'0'661'0'0,"0"0"136"0"0,0 0 260 0 0,0 0 231 0 0,0 0 83 0 0,0 0-40 0 0,0 0-192 0 0,0 0-177 0 0,0 0-135 0 0,0 0-126 0 0,-5-5-46 0 0,-18-12-20 0 0,21 16-484 0 0,0 0 1 0 0,0 0 0 0 0,-1 1-1 0 0,1-1 1 0 0,0 1 0 0 0,0-1-1 0 0,-1 1 1 0 0,1 0 0 0 0,0 0-1 0 0,-1 0 1 0 0,1 0-1 0 0,0 0 1 0 0,-1 1 0 0 0,1-1-1 0 0,0 1 1 0 0,0-1 0 0 0,-1 1-1 0 0,1 0 1 0 0,0 0 0 0 0,0 0-1 0 0,0 0 1 0 0,0 0-1 0 0,0 0 1 0 0,0 0 0 0 0,0 1-1 0 0,1-1 1 0 0,-1 1-152 0 0,-102 73 3262 0 0,103-74-3232 0 0,1 1 0 0 0,-1-1 1 0 0,1 1-1 0 0,-1 0 0 0 0,1-1 0 0 0,0 1 1 0 0,-1 0-1 0 0,1-1 0 0 0,0 1 0 0 0,0 0 1 0 0,0-1-1 0 0,1 1 0 0 0,-1 0 0 0 0,0-1 1 0 0,1 1-1 0 0,-1 0 0 0 0,1-1 0 0 0,-1 1 1 0 0,1-1-1 0 0,0 1 0 0 0,-1-1 0 0 0,1 1 1 0 0,0-1-1 0 0,0 1 0 0 0,0-1 0 0 0,0 0 0 0 0,1 0 1 0 0,-1 1-1 0 0,0-1 0 0 0,0 0 0 0 0,1 0 1 0 0,-1 0-1 0 0,1-1 0 0 0,-1 1 0 0 0,1 0 1 0 0,-1 0-1 0 0,1-1 0 0 0,-1 1 0 0 0,1-1 1 0 0,0 1-31 0 0,85 20 1019 0 0,-75-19-978 0 0,0 0 0 0 0,0 0 0 0 0,-1 1 0 0 0,1 0 0 0 0,-1 1 0 0 0,0 1 0 0 0,1-1 0 0 0,-2 2 0 0 0,1 0 1 0 0,-1 0-1 0 0,1 1-41 0 0,-8-3 32 0 0,1 1 1 0 0,0-1 0 0 0,-1 1-1 0 0,0 0 1 0 0,0 0 0 0 0,-1 0-1 0 0,1 0 1 0 0,-1 1 0 0 0,0-1-1 0 0,-1 1 1 0 0,1-1 0 0 0,-1 1-1 0 0,0 0 1 0 0,-1-1 0 0 0,1 1-1 0 0,-1 0 1 0 0,0 0 0 0 0,0-1-1 0 0,-1 1 1 0 0,0 0 0 0 0,0-1-1 0 0,0 1 1 0 0,-1 0 0 0 0,0-1-1 0 0,0 0 1 0 0,0 1 0 0 0,0-1-1 0 0,-1 0 1 0 0,0 0 0 0 0,0 0-33 0 0,-11 14 125 0 0,0-2 0 0 0,-2 1 0 0 0,1-2-1 0 0,-2 0 1 0 0,0 0 0 0 0,-14 7-125 0 0,23-16-116 0 0,-1-1-1 0 0,0 0 1 0 0,-1-1-1 0 0,1 0 1 0 0,-1 0-1 0 0,0-1 1 0 0,0 0 0 0 0,-1-1-1 0 0,1 0 1 0 0,-1-1-1 0 0,1 0 1 0 0,-1 0-1 0 0,0-1 1 0 0,0-1-1 0 0,0 0 117 0 0,9-2-695 0 0,1-1 1 0 0,-1 0-1 0 0,1 1 0 0 0,0-1 0 0 0,0 0 1 0 0,0 0-1 0 0,0 0 0 0 0,0 0 0 0 0,1 0 1 0 0,-1 0-1 0 0,1 0 0 0 0,0 0 0 0 0,0 0 1 0 0,0 0-1 0 0,0 0 0 0 0,0 0 0 0 0,1 0 1 0 0,-1 0-1 0 0,1 0 0 0 0,0 0 0 0 0,0-1 695 0 0,4-8-3762 0 0,-1 1 671 0 0</inkml:trace>
  <inkml:trace contextRef="#ctx0" brushRef="#br0" timeOffset="2544.956">693 100 2881 0 0,'0'0'1980'0'0,"0"0"-234"0"0,0 0 17 0 0,0 0 247 0 0,0 0 78 0 0,0 0-224 0 0,0 0-318 0 0,0 0-307 0 0,0 0-235 0 0,0 0-165 0 0,0 0-121 0 0,0 0-98 0 0,0 0-106 0 0,35-4-101 0 0,108-11-117 0 0,-1-7-31 0 0,-134 21-933 0 0,23-2 353 0 0,-22 6-3137 0 0,-5 2-3645 0 0,-4-1-1565 0 0</inkml:trace>
  <inkml:trace contextRef="#ctx0" brushRef="#br0" timeOffset="2871.576">1097 130 3521 0 0,'0'0'1788'0'0,"0"0"-449"0"0,0 0-147 0 0,0 0 118 0 0,0 0 58 0 0,0 0-99 0 0,0 0-189 0 0,0 0-221 0 0,0 0-171 0 0,0 0-88 0 0,0 0-39 0 0,0 0-14 0 0,0 0 39 0 0,7 17 76 0 0,23 54 51 0 0,-29-69-669 0 0,-1-1 1 0 0,1 0 0 0 0,0 0 0 0 0,0 0-1 0 0,-1 0 1 0 0,1 0 0 0 0,0 0 0 0 0,0 0-1 0 0,0 0 1 0 0,0 0 0 0 0,0 0 0 0 0,0 0-1 0 0,0 0 1 0 0,1-1 0 0 0,-1 1 0 0 0,0-1-1 0 0,0 1 1 0 0,0-1 0 0 0,1 1 0 0 0,-1-1-1 0 0,0 1 1 0 0,1-1 0 0 0,-1 0 0 0 0,0 0-1 0 0,1 0 1 0 0,-1 0 0 0 0,0 0 0 0 0,1 0-1 0 0,-1 0 1 0 0,0 0 0 0 0,1-1 0 0 0,-1 1-1 0 0,0 0 1 0 0,1-1 0 0 0,-1 1 0 0 0,0-1 0 0 0,0 0-1 0 0,0 1 1 0 0,1-1 0 0 0,-1 0 0 0 0,1 0-45 0 0,2-1 196 0 0,4-2-39 0 0,0 0 1 0 0,-1 0 0 0 0,1 0-1 0 0,-1-1 1 0 0,0 0 0 0 0,0-1 0 0 0,0 0-1 0 0,-1 0 1 0 0,0 0 0 0 0,0 0-1 0 0,-1-1 1 0 0,1 0 0 0 0,-2-1 0 0 0,1 1-1 0 0,-1-1 1 0 0,0 0 0 0 0,0 0-1 0 0,-1 0 1 0 0,0 0 0 0 0,-1 0 0 0 0,0-1-1 0 0,0 1 1 0 0,0-7-158 0 0,-1 13-23 0 0,-1 0 0 0 0,1 0-1 0 0,-1 0 1 0 0,0 0 0 0 0,0 0 0 0 0,0 0-1 0 0,0 0 1 0 0,0 0 0 0 0,0-1 0 0 0,0 1-1 0 0,-1 0 1 0 0,1 0 0 0 0,-1 0 0 0 0,1 0-1 0 0,-1 0 1 0 0,0 0 0 0 0,0 0 0 0 0,0 1-1 0 0,0-1 1 0 0,0 0 0 0 0,-1 0 0 0 0,1 1-1 0 0,0-1 1 0 0,-1 1 0 0 0,1-1 0 0 0,-1 1-1 0 0,1-1 1 0 0,-1 1 0 0 0,0 0 0 0 0,0 0-1 0 0,1 0 1 0 0,-1 0 0 0 0,0 0 0 0 0,0 0-1 0 0,0 1 1 0 0,0-1 0 0 0,0 1 0 0 0,0-1-1 0 0,0 1 1 0 0,-1 0 0 0 0,1 0 0 0 0,0-1-1 0 0,0 1 1 0 0,0 1 23 0 0,-57 26-3952 0 0,26 5-2883 0 0,23-22 2762 0 0,-2 2-3785 0 0</inkml:trace>
  <inkml:trace contextRef="#ctx0" brushRef="#br0" timeOffset="3235.323">1746 15 8282 0 0,'0'0'1995'0'0,"0"0"-357"0"0,0 0-137 0 0,0 0 10 0 0,0 0-139 0 0,0 0-227 0 0,0 0-228 0 0,0 0-161 0 0,0 0-98 0 0,0 0-83 0 0,0 0-87 0 0,0 0-85 0 0,0 0-73 0 0,-31 35-52 0 0,-97 109-37 0 0,58-61 84 0 0,2 2-282 0 0,-4-4-1 0 0,-3-3 0 0 0,-66 53-42 0 0,-5-17-1383 0 0,83-66-2840 0 0,59-45 2995 0 0,-8 7-1672 0 0,7-1-6293 0 0,3-9 5578 0 0</inkml:trace>
  <inkml:trace contextRef="#ctx0" brushRef="#br0" timeOffset="3820.151">1415 527 10306 0 0,'0'0'1703'0'0,"0"0"-266"0"0,0 0-84 0 0,0 0-13 0 0,0 0-138 0 0,0 0-272 0 0,0 0-322 0 0,0 0-199 0 0,0 0-107 0 0,0 0-2 0 0,0 0 48 0 0,0 0-10 0 0,0 0 14 0 0,13-5 10 0 0,104-34 902 0 0,-19 32-373 0 0,-97 8-872 0 0,0 1-1 0 0,1 0 1 0 0,-1 0-1 0 0,0 0 0 0 0,0 0 1 0 0,-1 0-1 0 0,1 0 1 0 0,0 1-1 0 0,-1-1 1 0 0,1 0-1 0 0,-1 0 1 0 0,1 0-1 0 0,-1 1 1 0 0,0-1-1 0 0,0 0 1 0 0,0 0-1 0 0,0 1 1 0 0,-1-1-1 0 0,1 0 1 0 0,-1 0-1 0 0,1 0 1 0 0,-1 1-1 0 0,0-1-18 0 0,-5 10 46 0 0,0 0 0 0 0,-1-1 0 0 0,-1 0-1 0 0,0 0 1 0 0,0 0 0 0 0,-1-1-1 0 0,0-1 1 0 0,-7 6-46 0 0,-2 4 32 0 0,-124 117 421 0 0,126-120-352 0 0,11-13-59 0 0,1 1 0 0 0,-1 0 0 0 0,1 0 0 0 0,0 0 0 0 0,0 1 1 0 0,0-1-1 0 0,0 1 0 0 0,1 0 0 0 0,0 0 0 0 0,0 0 0 0 0,0 1 0 0 0,1-1 0 0 0,0 1 0 0 0,0-1 0 0 0,0 1 0 0 0,0 0 0 0 0,1 4-42 0 0,2-9 59 0 0,1 1 0 0 0,0 0 0 0 0,1-1 0 0 0,-1 0-1 0 0,0 1 1 0 0,0-1 0 0 0,1 0 0 0 0,-1 0-1 0 0,0 0 1 0 0,1-1 0 0 0,-1 1 0 0 0,1 0 0 0 0,-1-1-1 0 0,1 0 1 0 0,-1 1 0 0 0,1-1 0 0 0,-1 0-1 0 0,1 0 1 0 0,0-1 0 0 0,-1 1 0 0 0,1-1-59 0 0,-2 1 30 0 0,157-14 918 0 0,-58-14-830 0 0,-68 18-2239 0 0,0 1-3374 0 0,-20 7-1966 0 0,-5-5-4682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3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0 0 0,'0'0'777'0'0,"0"0"488"0"0,0 0 292 0 0,0 0 241 0 0,0 0 112 0 0,0 0-87 0 0,0 0-257 0 0,0 0-286 0 0,0 0-213 0 0,0 0-143 0 0,0 0-79 0 0,3 0-44 0 0,80-7 5173 0 0,8 0-4096 0 0,159-12 164 0 0,-225 17-1803 0 0,-33 0-2177 0 0,-11 14-5225 0 0,7-2-4172 0 0,10-9 6025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3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77 3153 0 0,'0'0'2175'0'0,"0"0"-371"0"0,0 0-21 0 0,0 0 6 0 0,0 0-108 0 0,0 0-178 0 0,0 0-170 0 0,0 0-177 0 0,0 0-164 0 0,0 0-173 0 0,0 0-211 0 0,0 0-157 0 0,0 0-119 0 0,-29-13-64 0 0,-87-38-25 0 0,53 40 190 0 0,56 14-356 0 0,-12 5 41 0 0,1 0 0 0 0,0 1 0 0 0,1 1 0 0 0,0 1-1 0 0,0 1 1 0 0,1 0 0 0 0,1 1 0 0 0,0 0 0 0 0,-12 15-118 0 0,24-25 5 0 0,-1 0 0 0 0,1 0 0 0 0,-1 1 0 0 0,1 0 1 0 0,0 0-1 0 0,1-1 0 0 0,-1 1 0 0 0,1 1 0 0 0,-1-1 0 0 0,1 0 1 0 0,0 1-1 0 0,1-1 0 0 0,-1 1 0 0 0,1-1 0 0 0,0 1 1 0 0,0 0-1 0 0,0 0 0 0 0,1-1 0 0 0,0 1 0 0 0,0 0 1 0 0,0 0-1 0 0,0 0 0 0 0,1-1 0 0 0,0 1 0 0 0,0 0 0 0 0,0-1 1 0 0,1 1-1 0 0,-1 0 0 0 0,1-1 0 0 0,0 0 0 0 0,0 1 1 0 0,1-1-1 0 0,-1 0 0 0 0,1 0 0 0 0,0 0 0 0 0,0-1 0 0 0,0 1 1 0 0,1-1-1 0 0,-1 1 0 0 0,1-1 0 0 0,0 0 0 0 0,-1-1 1 0 0,2 1-1 0 0,-1-1 0 0 0,4 2-5 0 0,2-1 110 0 0,0 0 1 0 0,0-1-1 0 0,1-1 1 0 0,-1 0-1 0 0,1 0 0 0 0,-1-1 1 0 0,0 0-1 0 0,1-1 1 0 0,-1 0-1 0 0,1-1 0 0 0,-1 0 1 0 0,0 0-1 0 0,0-1 1 0 0,0-1-1 0 0,0 1 0 0 0,0-2 1 0 0,-1 1-1 0 0,0-2 0 0 0,2 0-110 0 0,157-127 1364 0 0,-6-20-332 0 0,-163 153-1025 0 0,1 0 0 0 0,0 0 0 0 0,0 1-1 0 0,-1-1 1 0 0,1 0 0 0 0,0 0 0 0 0,0 1 0 0 0,0-1 0 0 0,0 0 0 0 0,-1 1 0 0 0,1-1-1 0 0,0 0 1 0 0,0 1 0 0 0,0-1 0 0 0,0 0 0 0 0,0 1 0 0 0,0-1 0 0 0,0 0-1 0 0,0 1 1 0 0,0-1 0 0 0,0 0 0 0 0,0 1 0 0 0,0-1 0 0 0,0 0 0 0 0,0 1 0 0 0,0-1-1 0 0,0 0 1 0 0,1 1 0 0 0,-1-1 0 0 0,0 0 0 0 0,0 1 0 0 0,0-1 0 0 0,0 0 0 0 0,1 0-1 0 0,-1 1 1 0 0,0-1 0 0 0,0 0 0 0 0,1 0 0 0 0,-1 1 0 0 0,0-1 0 0 0,0 0-1 0 0,1 0 1 0 0,-1 0 0 0 0,0 1 0 0 0,1-1 0 0 0,-1 0 0 0 0,0 0 0 0 0,1 0 0 0 0,-1 0-1 0 0,0 0 1 0 0,1 0 0 0 0,-1 0 0 0 0,0 0 0 0 0,1 0 0 0 0,-1 0 0 0 0,0 0 0 0 0,1 0-1 0 0,-1 0 1 0 0,0 0 0 0 0,1 0 0 0 0,-1 0 0 0 0,0 0 0 0 0,1 0 0 0 0,-1 0-1 0 0,1-1-6 0 0,-9 41 15 0 0,7-36 31 0 0,-93 385 433 0 0,54-125-441 0 0,31-168-64 0 0,9-56-2542 0 0,16-40-1954 0 0,12-23-2414 0 0,-17 11 562 0 0,-2 7-611 0 0</inkml:trace>
  <inkml:trace contextRef="#ctx0" brushRef="#br0" timeOffset="277.729">916 552 15283 0 0,'0'0'1565'0'0,"0"0"-466"0"0,0 0-227 0 0,0 0 31 0 0,0 0 27 0 0,0 0-39 0 0,0 0-95 0 0,0 0-178 0 0,0 0-186 0 0,0 0-148 0 0,0 0-111 0 0,0 0-53 0 0,0 0-34 0 0,-5 19-20 0 0,-19 80-22 0 0,22-89-643 0 0,1 2 2111 0 0,-1-6-3450 0 0,0-2-3477 0 0,-2-3-4908 0 0,4-1 2924 0 0</inkml:trace>
  <inkml:trace contextRef="#ctx0" brushRef="#br0" timeOffset="726.643">1157 155 6633 0 0,'0'0'2013'0'0,"0"0"-46"0"0,0 0-16 0 0,0 0-77 0 0,0 0-157 0 0,0 0-287 0 0,0 0-272 0 0,0 0-267 0 0,0 0-243 0 0,0 0-159 0 0,0 0-69 0 0,0 0-25 0 0,0 0 18 0 0,17-15 17 0 0,52-42-1 0 0,-11 29 375 0 0,-36 19-667 0 0,0 2-1 0 0,1 1 1 0 0,0 1-1 0 0,0 1 1 0 0,0 0-1 0 0,1 2 1 0 0,-1 1-1 0 0,1 1 1 0 0,13 2-137 0 0,-34-1 4 0 0,0 0-1 0 0,0 1 1 0 0,0-1 0 0 0,0 1 0 0 0,0-1 0 0 0,0 1 0 0 0,-1 0 0 0 0,1 0 0 0 0,-1 0-1 0 0,1 0 1 0 0,-1 1 0 0 0,0-1 0 0 0,0 1 0 0 0,0-1 0 0 0,0 1 0 0 0,0 0 0 0 0,-1 0-1 0 0,1 0 1 0 0,-1 0 0 0 0,0 0 0 0 0,0 0 0 0 0,0 0 0 0 0,0 0 0 0 0,-1 0 0 0 0,1 1-1 0 0,-1-1 1 0 0,0 0 0 0 0,0 0 0 0 0,0 1 0 0 0,0-1 0 0 0,0 0 0 0 0,-1 0 0 0 0,1 1-1 0 0,-1-1 1 0 0,0 0 0 0 0,0 0 0 0 0,0 0 0 0 0,-1 0 0 0 0,1 0 0 0 0,-1 0 0 0 0,1 0-1 0 0,-1-1 1 0 0,-1 2-4 0 0,-219 312 938 0 0,219-312-922 0 0,0 1 1 0 0,0 0 0 0 0,0 0-1 0 0,1 0 1 0 0,-1 0-1 0 0,1 0 1 0 0,1 0-1 0 0,-1 1 1 0 0,1-1-1 0 0,0 0 1 0 0,0 1 0 0 0,1 0-1 0 0,-1-1 1 0 0,1 1-1 0 0,0-1 1 0 0,1 1-1 0 0,-1-1 1 0 0,1 1 0 0 0,0-1-1 0 0,1 1 1 0 0,-1-1-1 0 0,1 0 1 0 0,0 0-1 0 0,1 0 1 0 0,-1 0-1 0 0,1 0 1 0 0,0 0 0 0 0,0 0-1 0 0,0-1 1 0 0,1 0-1 0 0,-1 0 1 0 0,1 0-1 0 0,0 0 1 0 0,1 0-1 0 0,-1-1 1 0 0,4 3-17 0 0,5 0 76 0 0,0-1 0 0 0,1-1 0 0 0,0 0 0 0 0,-1-1 1 0 0,1 0-1 0 0,1-1 0 0 0,-1 0 0 0 0,0-1 0 0 0,0-1 0 0 0,0-1 0 0 0,1 0 0 0 0,-1 0 0 0 0,0-1 1 0 0,0-1-1 0 0,12-4-76 0 0,124-49-3153 0 0,-117 40 89 0 0,-13 4-2747 0 0,-4 4-6093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3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2280 0 0,'0'0'1638'0'0,"0"0"-100"0"0,0 0 23 0 0,0 0 101 0 0,0 0-21 0 0,0 0-184 0 0,0 0-247 0 0,0 0-267 0 0,0 0-202 0 0,0 0-131 0 0,0 0-93 0 0,0 0 3 0 0,0 0 51 0 0,17 11 2406 0 0,44-10 590 0 0,121-9-738 0 0,-40 4-2099 0 0,-134 6-3993 0 0,-5-5-4708 0 0,0-4 4960 0 0,-1 4-8040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21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275 121 0 0 0,'0'0'392'0'0,"0"0"958"0"0,0 0 367 0 0,0 0 90 0 0,0 0-57 0 0,0 0-116 0 0,0 0-178 0 0,0 0-170 0 0,0 0-99 0 0,0 0-115 0 0,0 0-67 0 0,0 0-62 0 0,0 0-70 0 0,-7-2-72 0 0,-25-5-69 0 0,-34 21 2907 0 0,55-8-3205 0 0,5-5-366 0 0,0 1 1 0 0,0 0-1 0 0,1 0 0 0 0,-1 1 1 0 0,0-1-1 0 0,1 1 0 0 0,0 1 1 0 0,-1-1-1 0 0,1 1 0 0 0,1 0 0 0 0,-1 0 1 0 0,1 0-1 0 0,-1 0 0 0 0,1 1 1 0 0,0 0-1 0 0,1 0 0 0 0,-1 0 1 0 0,1 0-1 0 0,0 1 0 0 0,0-1 1 0 0,1 1-1 0 0,0 0 0 0 0,0-1 1 0 0,0 1-1 0 0,0 0 0 0 0,1 0 0 0 0,0 2-68 0 0,1-4 15 0 0,0-1 0 0 0,1 1 0 0 0,-1-1 0 0 0,1 1 0 0 0,0-1 0 0 0,0 1 0 0 0,0-1 0 0 0,0 0 0 0 0,1 0 0 0 0,0 1 0 0 0,-1-1 0 0 0,1 0 0 0 0,0 0 0 0 0,0-1 0 0 0,0 1 0 0 0,1 0 0 0 0,-1-1 0 0 0,1 1 0 0 0,0-1 0 0 0,-1 0-1 0 0,1 0 1 0 0,0 0 0 0 0,0 0 0 0 0,0 0 0 0 0,0-1 0 0 0,1 1-15 0 0,1 1 22 0 0,109 63 449 0 0,-107-62-406 0 0,0 1 0 0 0,0 0 1 0 0,0 0-1 0 0,-1 0 0 0 0,1 1 1 0 0,-1 0-1 0 0,-1 1 0 0 0,1-1 0 0 0,-1 1 1 0 0,0 0-1 0 0,0 0 0 0 0,-1 1 0 0 0,0-1 1 0 0,-1 1-1 0 0,0 0 0 0 0,3 8-65 0 0,-7-10 52 0 0,-1 1-1 0 0,1-1 1 0 0,-1 0-1 0 0,-1 0 0 0 0,1 0 1 0 0,-1 0-1 0 0,0 0 1 0 0,0-1-1 0 0,-1 1 1 0 0,1-1-1 0 0,-1 0 1 0 0,0 0-1 0 0,-1 0 1 0 0,1 0-1 0 0,-1-1 0 0 0,0 0 1 0 0,0 0-1 0 0,-1 0 1 0 0,1-1-1 0 0,-1 0 1 0 0,1 0-1 0 0,-1 0 1 0 0,0-1-1 0 0,0 1 1 0 0,-1-1-1 0 0,1-1 0 0 0,-3 1-51 0 0,-4 4 35 0 0,-132 34-1055 0 0,115-48-1391 0 0,28-39-7390 0 0,2 45 9484 0 0,2-10-4886 0 0,2 1-3261 0 0</inkml:trace>
  <inkml:trace contextRef="#ctx0" brushRef="#br0" timeOffset="282.814">128 143 7522 0 0,'0'0'2123'0'0,"0"0"-279"0"0,0 0-79 0 0,0 0-58 0 0,0 0-204 0 0,0 0-329 0 0,0 0-300 0 0,0 0-175 0 0,0 0-67 0 0,0 0-25 0 0,0 0-57 0 0,0 0-63 0 0,14 0-33 0 0,107 0 1182 0 0,49 0-1552 0 0,-161 5-2810 0 0,-7-3-5846 0 0,-1-2-726 0 0</inkml:trace>
  <inkml:trace contextRef="#ctx0" brushRef="#br0" timeOffset="685.748">701 73 6145 0 0,'0'0'2055'0'0,"0"0"-529"0"0,0 0-162 0 0,0 0 42 0 0,0 0-75 0 0,0 0-244 0 0,0 0-252 0 0,0 0-223 0 0,0 0-163 0 0,0 0-111 0 0,0 0-94 0 0,0 0-75 0 0,0 0-56 0 0,-17 20-21 0 0,-48 61-22 0 0,64-80-65 0 0,-1 0 1 0 0,1 0-1 0 0,-1 1 1 0 0,1-1-1 0 0,0 1 1 0 0,0-1-1 0 0,0 1 1 0 0,0 0-1 0 0,0-1 1 0 0,0 1-1 0 0,0 0 1 0 0,0 0-1 0 0,1 0 1 0 0,-1-1 0 0 0,1 1-1 0 0,-1 0 1 0 0,1 0-1 0 0,0 0 1 0 0,-1 0-1 0 0,1 0 1 0 0,0 0-1 0 0,0 0 1 0 0,1 0-1 0 0,-1 0 1 0 0,0 0-1 0 0,1 0 1 0 0,-1 0-1 0 0,1-1 1 0 0,0 1-1 0 0,-1 0 1 0 0,1 0-1 0 0,0 0 1 0 0,0-1-1 0 0,0 1 1 0 0,0-1-1 0 0,1 1 1 0 0,-1-1-1 0 0,0 1 1 0 0,1-1-1 0 0,-1 1 1 0 0,1-1-1 0 0,-1 0 1 0 0,1 1-6 0 0,5 3 32 0 0,-1 0 164 0 0,0-1-1 0 0,0 0 1 0 0,1 0-1 0 0,-1-1 1 0 0,1 0-1 0 0,0 0 1 0 0,0-1-1 0 0,0 1 1 0 0,0-2-1 0 0,1 1 1 0 0,-1-1-1 0 0,1 0 1 0 0,-1 0-1 0 0,0-1 1 0 0,1 0-1 0 0,-1-1 1 0 0,1 1-1 0 0,-1-1 1 0 0,0-1-1 0 0,1 1 1 0 0,-1-1-1 0 0,0-1 1 0 0,0 1-1 0 0,0-1 1 0 0,0 0-1 0 0,-1-1 1 0 0,1 0-1 0 0,-1 0 1 0 0,0 0-1 0 0,0-1 1 0 0,0 0-1 0 0,-1 0 1 0 0,0 0-1 0 0,0 0 1 0 0,0-1-1 0 0,-1 0 1 0 0,1 0-1 0 0,-1-1 1 0 0,-1 1 0 0 0,3-7-196 0 0,22-88 936 0 0,-27 98-961 0 0,-1 0-1 0 0,0-1 1 0 0,-1 1-1 0 0,1 0 1 0 0,0 0 0 0 0,-1-1-1 0 0,0 1 1 0 0,0 0-1 0 0,0 0 1 0 0,0 0-1 0 0,0 0 1 0 0,-1 0-1 0 0,1 0 1 0 0,-1 1 0 0 0,0-1-1 0 0,0 0 1 0 0,0 1-1 0 0,0-1 1 0 0,0 1-1 0 0,0 0 1 0 0,-1 0 0 0 0,1-1-1 0 0,-1 2 1 0 0,1-1-1 0 0,-1 0 1 0 0,0 0-1 0 0,0 1 1 0 0,0 0-1 0 0,0-1 1 0 0,0 1 0 0 0,-1 0 25 0 0,-66-6-2632 0 0,25 17-5025 0 0,32-6-2655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7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63 0 0 0,'0'0'713'0'0,"0"0"150"0"0,0 0-32 0 0,0 0-52 0 0,0 0-1 0 0,0 0 19 0 0,0 0 39 0 0,3 1 2964 0 0,-3-2 5920 0 0,-9-3-9416 0 0,0 0 0 0 0,0 1 0 0 0,0 1 0 0 0,0 0 0 0 0,-1 0-1 0 0,1 0 1 0 0,-1 1 0 0 0,0 1 0 0 0,1 0 0 0 0,-1 0 0 0 0,-9 1-304 0 0,-7 0 344 0 0,13 0-181 0 0,0 0 1 0 0,0 1-1 0 0,0 1 1 0 0,1 0-1 0 0,-1 1 1 0 0,1 0-1 0 0,0 1 1 0 0,0 0-1 0 0,1 1 1 0 0,-9 5-164 0 0,12 51 214 0 0,23 8 132 0 0,-12-67-316 0 0,-1 0 0 0 0,1 0 0 0 0,-1 0 0 0 0,1 0 0 0 0,0 0 0 0 0,0-1 0 0 0,0 1 0 0 0,1-1 0 0 0,-1 0 1 0 0,0 0-1 0 0,1 0 0 0 0,0-1 0 0 0,-1 1 0 0 0,1-1 0 0 0,0 0 0 0 0,0 1 0 0 0,0-2 0 0 0,-1 1 0 0 0,1 0 0 0 0,0-1 1 0 0,0 0-1 0 0,0 0 0 0 0,0 0 0 0 0,0-1 0 0 0,0 1 0 0 0,0-1 0 0 0,1 0-30 0 0,49 4 119 0 0,44 5-26 0 0,-41 6-37 0 0,-42-5-50 0 0,19 30 93 0 0,-30-24-59 0 0,0-1 0 0 0,-2 1 0 0 0,1 0 0 0 0,-2 0 0 0 0,0-1 0 0 0,-1 1 0 0 0,-1 0 0 0 0,0 3-40 0 0,-1-11 45 0 0,0 1 0 0 0,-1-1 0 0 0,0 0 0 0 0,0 0 0 0 0,-1 0-1 0 0,0 0 1 0 0,0 0 0 0 0,-1-1 0 0 0,1 0 0 0 0,-1 0 0 0 0,-1 0 0 0 0,1 0-1 0 0,-1-1 1 0 0,0 0 0 0 0,0 0 0 0 0,-1-1 0 0 0,1 1 0 0 0,-1-2 0 0 0,0 1-45 0 0,-5 2 45 0 0,1-2 0 0 0,-1 1 0 0 0,0-2 0 0 0,0 1 1 0 0,0-1-1 0 0,-1-1 0 0 0,1-1 0 0 0,0 1 0 0 0,-1-2 1 0 0,-11 0-46 0 0,-16-26-909 0 0,38 19-3551 0 0,2 4-481 0 0,1 2-4448 0 0,-1 1 1279 0 0</inkml:trace>
  <inkml:trace contextRef="#ctx0" brushRef="#br0" timeOffset="1984.465">551 85 0 0 0,'0'0'639'0'0,"0"0"598"0"0,0 0 264 0 0,0 0 52 0 0,0 0-39 0 0,0 0-119 0 0,0 0-149 0 0,0 0-131 0 0,0 0-110 0 0,0 0-77 0 0,0 0-37 0 0,0 0-15 0 0,6-5 6844 0 0,17-15-6242 0 0,28-5-280 0 0,71-9-317 0 0,-67 34-665 0 0,-53 1-213 0 0,0 0 1 0 0,0 0-1 0 0,0 0 0 0 0,0 0 0 0 0,0 1 0 0 0,0-1 0 0 0,0 1 0 0 0,0-1 0 0 0,-1 1 0 0 0,1 0 0 0 0,-1-1 0 0 0,1 1 0 0 0,-1 0 0 0 0,0 0 0 0 0,0 0 0 0 0,0 0 0 0 0,0 0 0 0 0,0 1 1 0 0,0-1-1 0 0,0 0 0 0 0,-1 0 0 0 0,1 1 0 0 0,-1-1 0 0 0,0 1-3 0 0,0 7 28 0 0,-1-1 0 0 0,0 1 0 0 0,0 0 0 0 0,-1 0 1 0 0,-1 0-1 0 0,1-1 0 0 0,-2 0 0 0 0,1 1 0 0 0,-1-1 0 0 0,-1 0 1 0 0,0-1-1 0 0,0 1 0 0 0,0-1 0 0 0,-1 0 0 0 0,-1 0 0 0 0,1-1 1 0 0,-2 1-29 0 0,-132 165 84 0 0,137-169-80 0 0,1 0 0 0 0,-1 0 0 0 0,1 0 0 0 0,0 1 0 0 0,1-1 1 0 0,-1 1-1 0 0,1-1 0 0 0,-1 1 0 0 0,2-1 0 0 0,-1 1 0 0 0,0 0 1 0 0,1 0-1 0 0,0-1 0 0 0,0 1 0 0 0,0 0 0 0 0,1 3-4 0 0,53 30 480 0 0,42-38 795 0 0,-50-8-920 0 0,-46 8-348 0 0,0 0 3 0 0,0 0 5 0 0,0 0 0 0 0,0 0 5 0 0,0 0 30 0 0,0 0-34 0 0,0 0-24 0 0,0 0-28 0 0,0 0-57 0 0,0 0-8 0 0,0 0-43 0 0,0 0-66 0 0,0 0-106 0 0,0 0-141 0 0,0 1-1307 0 0,0-2 3334 0 0,-1 1-4417 0 0,1 0-8758 0 0,0 0 285 0 0</inkml:trace>
  <inkml:trace contextRef="#ctx0" brushRef="#br0" timeOffset="2500.092">1035 413 11883 0 0,'0'0'3336'0'0,"0"0"-1570"0"0,0 0-642 0 0,0 0-60 0 0,0 0-21 0 0,0 0-141 0 0,0 0-187 0 0,0 0-194 0 0,0 0-118 0 0,0 0-55 0 0,0 0-25 0 0,0 0-18 0 0,-1 6-33 0 0,-10 40 734 0 0,1-28-258 0 0,20-22 211 0 0,20-32-819 0 0,-30 36-115 0 0,0 0-5 0 0,0 0 7 0 0,0 0 14 0 0,0 0-6 0 0,0 0-2 0 0,0 0 2 0 0,0 0-13 0 0,0 0 6 0 0,0 0-2 0 0,0 0-1 0 0,-4 1-1356 0 0,-2 4 3981 0 0,3-1-2567 0 0,-1-1-3700 0 0,-2-2-10645 0 0,6-1 3564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4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5673 0 0,'0'0'1846'0'0,"0"0"-66"0"0,0 0 49 0 0,0 0 119 0 0,0 0-43 0 0,0 0-260 0 0,0 0-366 0 0,0 0-340 0 0,0 0-243 0 0,0 0-149 0 0,0 0-76 0 0,0 0-13 0 0,0 0-7 0 0,63-15 3319 0 0,-12 0-3333 0 0,0 3-1 0 0,2 2 0 0 0,-1 2 1 0 0,1 2-1 0 0,28 2-436 0 0,9 15 51 0 0,-123-25 1129 0 0,-123-126-976 0 0,116 107-332 0 0,61 42-8541 0 0,-8-3 1664 0 0,-3 1-4599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6 111 0 0 0,'0'0'517'0'0,"0"0"672"0"0,0 0 263 0 0,0 0 299 0 0,0 0 259 0 0,0 0 110 0 0,0 0-99 0 0,0 0-262 0 0,0 0-320 0 0,0 0-278 0 0,0 0-168 0 0,-6 0 4461 0 0,14 471-2440 0 0,-3-401-2746 0 0,1-92 1655 0 0,-3-29-1865 0 0,3 1 0 0 0,2-1 0 0 0,2 2 1 0 0,2-1-1 0 0,2 2 0 0 0,3 0 0 0 0,14-29-58 0 0,29-91 69 0 0,-49 131 54 0 0,-10 37-123 0 0,-1 0-1 0 0,0 0 18 0 0,0 0-21 0 0,0 0 4 0 0,11 21-63 0 0,26 54 151 0 0,19-14-174 0 0,-42-56-1894 0 0,-8-4-2362 0 0,1 2-6401 0 0,-4 0 187 0 0</inkml:trace>
  <inkml:trace contextRef="#ctx0" brushRef="#br0" timeOffset="550.04">354 524 10514 0 0,'0'0'1706'0'0,"0"0"-247"0"0,0 0-27 0 0,0 0 70 0 0,0 0-75 0 0,0 0-203 0 0,0 0-257 0 0,0 0-258 0 0,0 0-186 0 0,0 0-85 0 0,0 0-21 0 0,0 0-23 0 0,0 0 8 0 0,14 7 856 0 0,117-26 1112 0 0,-129 21-2349 0 0,0 0 1 0 0,-1 0-1 0 0,1 0 1 0 0,-1 1-1 0 0,0-1 1 0 0,1 0-1 0 0,-1 0 1 0 0,0 1-1 0 0,-1-1 1 0 0,1 0-1 0 0,0 1 1 0 0,-1-1-1 0 0,1 1 1 0 0,-1-1-1 0 0,0 1 1 0 0,0-1-1 0 0,0 1 1 0 0,0-1 0 0 0,0 1-1 0 0,0-1 1 0 0,-1 1-1 0 0,1-1 1 0 0,-1 1-1 0 0,0-1 1 0 0,0 0-1 0 0,0 1 1 0 0,0-1-1 0 0,0 0 1 0 0,0 0-1 0 0,-2 2-21 0 0,-117 180 266 0 0,119-182-264 0 0,0 0 1 0 0,0-1 0 0 0,0 1 0 0 0,1 0 0 0 0,-1 0-1 0 0,0 0 1 0 0,1 0 0 0 0,-1-1 0 0 0,1 1 0 0 0,0 0-1 0 0,-1 0 1 0 0,1 0 0 0 0,0 0 0 0 0,0 0 0 0 0,0 0-1 0 0,1 0 1 0 0,-1 0 0 0 0,0 0 0 0 0,1 0 0 0 0,-1 0-1 0 0,1 0 1 0 0,0 0 0 0 0,0-1 0 0 0,-1 1 0 0 0,1 0-1 0 0,0 0 1 0 0,1-1 0 0 0,-1 1 0 0 0,0 0-3 0 0,7 0-32 0 0,0-1 1 0 0,1-1-1 0 0,-1 1 0 0 0,0-1 0 0 0,0 0 1 0 0,0-1-1 0 0,0 0 0 0 0,0 0 1 0 0,0-1-1 0 0,0 0 0 0 0,-1 0 0 0 0,1-1 1 0 0,0 0-1 0 0,-1-1 0 0 0,0 1 1 0 0,0-1-1 0 0,0 0 0 0 0,0-1 32 0 0,36-27-5548 0 0,-11-4-6961 0 0,-26 28 3403 0 0</inkml:trace>
  <inkml:trace contextRef="#ctx0" brushRef="#br0" timeOffset="1686.027">759 192 992 0 0,'0'0'3932'0'0,"0"0"-1774"0"0,0 0-513 0 0,0 0 93 0 0,0 0 141 0 0,0 0-31 0 0,0 0-262 0 0,0 0-343 0 0,0 0-347 0 0,0 0-233 0 0,0 0-111 0 0,0 0-46 0 0,0 0-2 0 0,15 8 1661 0 0,7-4-1461 0 0,0-1-1 0 0,1-1 1 0 0,-1 0-1 0 0,0-2 1 0 0,1-1-1 0 0,12-2-703 0 0,40-1 584 0 0,4 4-371 0 0,-48 11-1234 0 0,-30-10-784 0 0,0 0 4167 0 0,-1 0-5471 0 0,0 0-2098 0 0,1-1-3437 0 0,-1 0-537 0 0</inkml:trace>
  <inkml:trace contextRef="#ctx0" brushRef="#br0" timeOffset="1951.986">818 420 13227 0 0,'0'0'1549'0'0,"0"0"-430"0"0,0 0-98 0 0,0 0 103 0 0,0 0 59 0 0,0 0-68 0 0,0 0-148 0 0,0 0-154 0 0,0 0-95 0 0,0 0-58 0 0,0 0-39 0 0,0 0-50 0 0,11 9-66 0 0,39 25-42 0 0,13-24 394 0 0,-51-12-692 0 0,123-24 774 0 0,-88 14-2889 0 0,1 3-4121 0 0,-37 6-1329 0 0,-2 2-4612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213 466 4897 0 0,'0'0'1795'0'0,"0"0"-567"0"0,0 0-251 0 0,0 0 48 0 0,0 0 117 0 0,0 0 19 0 0,0 0-127 0 0,0 0-194 0 0,0 0-221 0 0,0 0-174 0 0,0 0-106 0 0,0 0-76 0 0,-32 31-46 0 0,-94 98-33 0 0,83-68 45 0 0,41-50-164 0 0,0-6 19 0 0,0 1 1 0 0,1-1 0 0 0,-1 1 0 0 0,1 0 0 0 0,1 0 0 0 0,-1 0 0 0 0,1-1 0 0 0,0 1 0 0 0,0 0-1 0 0,0 0 1 0 0,1 0 0 0 0,0 0 0 0 0,0 0 0 0 0,1-1 0 0 0,0 1 0 0 0,0-1 0 0 0,0 1 0 0 0,0-1 0 0 0,1 0-1 0 0,0 1 1 0 0,0-1 0 0 0,0-1 0 0 0,1 1 0 0 0,0 0 0 0 0,0-1 0 0 0,0 0 0 0 0,0 0 0 0 0,1 0 0 0 0,-1 0-1 0 0,1-1 1 0 0,0 0 0 0 0,0 0 0 0 0,0 0 0 0 0,1-1 0 0 0,-1 1 0 0 0,1-1 0 0 0,-1 0 0 0 0,1-1-1 0 0,0 0 1 0 0,0 0 0 0 0,3 1-85 0 0,4-4 240 0 0,0 0 0 0 0,-1 0-1 0 0,1-1 1 0 0,-1-1-1 0 0,0 0 1 0 0,0-1 0 0 0,0 0-1 0 0,0 0 1 0 0,-1-1 0 0 0,0-1-1 0 0,0 0 1 0 0,-1-1 0 0 0,0 0-1 0 0,0 0 1 0 0,-1-1-1 0 0,5-5-239 0 0,8-9 113 0 0,0 0 0 0 0,-1-2-1 0 0,-2 0 1 0 0,-1-1-1 0 0,0-1 1 0 0,-2-1 0 0 0,-1 0-1 0 0,-2-1 1 0 0,-1-1 0 0 0,-1 0-1 0 0,-1 0 1 0 0,-2-1-1 0 0,-1 0 1 0 0,-1-1 0 0 0,-2 0-1 0 0,-1 1 1 0 0,-1-1-1 0 0,-3-26-111 0 0,0 48-26 0 0,1 0 0 0 0,-1-1 0 0 0,-1 1 0 0 0,0 0 0 0 0,0 0 0 0 0,-1 0 1 0 0,0 0-1 0 0,-1 1 0 0 0,0-1 0 0 0,-1 1 0 0 0,0 0 0 0 0,0 0 0 0 0,-1 1 1 0 0,0-1-1 0 0,0 1 0 0 0,-1 1 0 0 0,0-1 0 0 0,-1 1 0 0 0,1 0 0 0 0,-1 1 1 0 0,-1 0-1 0 0,-3-2 25 0 0,8 6-20 0 0,-1 0 0 0 0,1 1 1 0 0,-1-1-1 0 0,0 1 1 0 0,1 0-1 0 0,-1 0 0 0 0,0 1 1 0 0,0 0-1 0 0,0 0 0 0 0,0 0 1 0 0,0 0-1 0 0,1 1 1 0 0,-1-1-1 0 0,0 1 0 0 0,0 1 1 0 0,1-1-1 0 0,-1 0 0 0 0,0 1 1 0 0,1 0-1 0 0,0 0 0 0 0,-1 1 1 0 0,1-1-1 0 0,0 1 1 0 0,0 0-1 0 0,0 0 0 0 0,1 0 1 0 0,-1 1-1 0 0,1-1 0 0 0,0 1 1 0 0,0 0-1 0 0,-1 1 20 0 0,-5 7-11 0 0,0 0 0 0 0,1 0 0 0 0,0 1 0 0 0,1 1 1 0 0,0-1-1 0 0,2 1 0 0 0,-1 0 0 0 0,2 1 0 0 0,-3 9 11 0 0,3-10 16 0 0,1 1 0 0 0,1 0 0 0 0,0-1 1 0 0,0 1-1 0 0,2 0 0 0 0,0 0 0 0 0,0 0 0 0 0,2-1 0 0 0,0 1 1 0 0,0 0-1 0 0,2-1 0 0 0,-1 0 0 0 0,2 1 0 0 0,0-1 0 0 0,1-1 1 0 0,3 7-17 0 0,5 3 87 0 0,1-1 1 0 0,1 0 0 0 0,1 0 0 0 0,1-2-1 0 0,0 0 1 0 0,2-2 0 0 0,0 0 0 0 0,1-1-1 0 0,1-1 1 0 0,23 13-88 0 0,90 34 355 0 0,-124-59-1161 0 0,-1 0 3023 0 0,-6-3-3710 0 0,-3-2-3984 0 0,-2-3-5605 0 0,1 4 1684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42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15651 0 0,'0'0'1402'0'0,"0"0"-268"0"0,0 0 30 0 0,0 0 181 0 0,0 0-19 0 0,0 0-231 0 0,0 0-243 0 0,0 0-216 0 0,0 0-181 0 0,33 1-106 0 0,105 0-53 0 0,60-24-460 0 0,-141 16-4132 0 0,-27 3-6589 0 0,-16 3 525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40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0 8826 0 0,'0'0'2008'0'0,"0"0"-270"0"0,0 0-115 0 0,0 0-11 0 0,0 0-149 0 0,0 0-238 0 0,0 0-198 0 0,0 0-193 0 0,0 0-142 0 0,0 0-89 0 0,0 0-93 0 0,0 0-74 0 0,0 0-49 0 0,-27 11-39 0 0,-84 37-44 0 0,109-48-288 0 0,0 1 0 0 0,0-1 0 0 0,0 1 0 0 0,0 0 1 0 0,0 0-1 0 0,0 0 0 0 0,0 0 0 0 0,0 0 0 0 0,0 0 1 0 0,0 0-1 0 0,1 1 0 0 0,-1-1 0 0 0,0 1 0 0 0,1-1 0 0 0,-1 1 1 0 0,1 0-1 0 0,0-1 0 0 0,0 1 0 0 0,-1 0 0 0 0,1 0 1 0 0,0 0-1 0 0,1 0 0 0 0,-1 0 0 0 0,0 0 0 0 0,0 0 0 0 0,1 2-16 0 0,-2 5 70 0 0,-3 5-20 0 0,1 1 0 0 0,1-1 0 0 0,0 1-1 0 0,1 0 1 0 0,0 0 0 0 0,1 1-1 0 0,1-1 1 0 0,2 12-50 0 0,0-20-79 0 0,1 0 0 0 0,0 0 0 0 0,1 0 0 0 0,0 0 0 0 0,0-1 0 0 0,0 0 0 0 0,1 0-1 0 0,0 0 1 0 0,0 0 0 0 0,0-1 0 0 0,1 0 0 0 0,-1 0 0 0 0,1 0 0 0 0,1-1 0 0 0,-1 0 0 0 0,1 0 0 0 0,-1-1 0 0 0,1 1 0 0 0,0-2 0 0 0,0 1 0 0 0,0-1 0 0 0,1 0 0 0 0,-1 0 0 0 0,1-1 0 0 0,2 1 78 0 0,49-6-6249 0 0,-24-7-3844 0 0,-28 8 3891 0 0</inkml:trace>
  <inkml:trace contextRef="#ctx0" brushRef="#br0" timeOffset="336.289">520 15 3457 0 0,'0'0'1924'0'0,"0"0"-71"0"0,0 0 24 0 0,0 0 30 0 0,0 0-164 0 0,0 0-277 0 0,0 0-299 0 0,0 0-316 0 0,-25 31-255 0 0,-76 99-232 0 0,58-52-24 0 0,42-75-317 0 0,0 1-1 0 0,0 0 0 0 0,0 0 1 0 0,0 0-1 0 0,0 0 1 0 0,1-1-1 0 0,0 1 1 0 0,-1 0-1 0 0,2 0 1 0 0,-1 0-1 0 0,0 0 1 0 0,1 0-1 0 0,0 0 1 0 0,-1 0-1 0 0,2 0 1 0 0,-1-1-1 0 0,0 1 1 0 0,1 0-1 0 0,-1-1 0 0 0,1 1 1 0 0,0-1-1 0 0,1 0 1 0 0,-1 1-1 0 0,0-1 1 0 0,1 0-1 0 0,0-1 1 0 0,0 1-1 0 0,-1 0 1 0 0,2-1-1 0 0,-1 1 1 0 0,0-1-1 0 0,0 0 1 0 0,1 0-1 0 0,-1 0 0 0 0,1-1 1 0 0,0 1-1 0 0,-1-1 1 0 0,1 0-1 0 0,0 0 1 0 0,0 0-1 0 0,0-1 1 0 0,0 1-1 0 0,0-1 1 0 0,0 0-1 0 0,0 0 1 0 0,0 0-23 0 0,12 1 281 0 0,0-1 1 0 0,0 0 0 0 0,0-1-1 0 0,0-1 1 0 0,0-1 0 0 0,0 0 0 0 0,-1-1-1 0 0,1 0 1 0 0,-1-2 0 0 0,0 0-1 0 0,0 0 1 0 0,-1-1 0 0 0,0-1 0 0 0,0 0-1 0 0,-1-1 1 0 0,0-1 0 0 0,0 0-1 0 0,-1-1 1 0 0,-1 0 0 0 0,0-1 0 0 0,3-4-282 0 0,-10 12 45 0 0,0-1 0 0 0,0 0 0 0 0,-1 0 0 0 0,1 0 0 0 0,-1 0 0 0 0,-1 0 0 0 0,1-1 0 0 0,-1 0 0 0 0,0 1 1 0 0,0-1-1 0 0,0 0 0 0 0,-1 0 0 0 0,0 0 0 0 0,0 0 0 0 0,-1 0 0 0 0,1 0 0 0 0,-1 0 0 0 0,-1 0 0 0 0,1 0 1 0 0,-1 0-1 0 0,0 0 0 0 0,-1 0 0 0 0,1 0 0 0 0,-1 0 0 0 0,0 0 0 0 0,0 1 0 0 0,-1-1 0 0 0,0 1 0 0 0,0 0 1 0 0,0 0-1 0 0,-1 0 0 0 0,1 0 0 0 0,-1 0 0 0 0,0 1 0 0 0,-1-1 0 0 0,1 1 0 0 0,-1 0 0 0 0,0 1 0 0 0,0-1 1 0 0,0 1-1 0 0,0 0 0 0 0,0 0 0 0 0,-1 1 0 0 0,-3-2-45 0 0,3 2-96 0 0,-1 0 1 0 0,0 1-1 0 0,0 0 0 0 0,0 0 1 0 0,0 0-1 0 0,0 1 0 0 0,-1 0 1 0 0,1 0-1 0 0,0 1 0 0 0,0 0 1 0 0,0 0-1 0 0,0 1 0 0 0,0-1 1 0 0,0 2-1 0 0,1-1 1 0 0,-6 3 95 0 0,-54 49-6126 0 0,53-37 599 0 0,2-5-4704 0 0</inkml:trace>
  <inkml:trace contextRef="#ctx0" brushRef="#br0" timeOffset="713.935">1142 4 9226 0 0,'0'0'4274'0'0,"0"0"-2139"0"0,0 0-782 0 0,0 0-118 0 0,0 0-134 0 0,0 0-201 0 0,0 0-150 0 0,0 0-174 0 0,0 0-172 0 0,0 0-121 0 0,0 0-93 0 0,-32 15-59 0 0,-98 49-39 0 0,82-25-1 0 0,46-37-99 0 0,1 0 1 0 0,-1 0-1 0 0,1 0 0 0 0,0 0 1 0 0,-1 0-1 0 0,1 0 1 0 0,0 1-1 0 0,1-1 0 0 0,-1 0 1 0 0,0 1-1 0 0,0-1 1 0 0,1 1-1 0 0,0-1 0 0 0,-1 1 1 0 0,1-1-1 0 0,0 1 1 0 0,0-1-1 0 0,0 1 0 0 0,1-1 1 0 0,-1 1-1 0 0,1-1 1 0 0,-1 1-1 0 0,1-1 0 0 0,0 0 1 0 0,0 1-1 0 0,0-1 1 0 0,0 0-1 0 0,0 0 0 0 0,0 1 1 0 0,2 0 7 0 0,84 33-59 0 0,-79-35 97 0 0,-1 1 0 0 0,1-1 0 0 0,-1 2-1 0 0,1-1 1 0 0,-1 1 0 0 0,0 0 0 0 0,0 1 0 0 0,0-1 0 0 0,-1 1 0 0 0,1 1 0 0 0,-1-1 0 0 0,0 1 0 0 0,0 0 0 0 0,0 1-1 0 0,-1-1 1 0 0,0 1 0 0 0,2 3-38 0 0,-6-4 74 0 0,1 0 0 0 0,-2 0 0 0 0,1-1 0 0 0,0 1 0 0 0,-1 0 0 0 0,0 0 0 0 0,0 0-1 0 0,0 0 1 0 0,-1 0 0 0 0,0 0 0 0 0,0 0 0 0 0,0-1 0 0 0,0 1 0 0 0,-1 0 0 0 0,0-1 0 0 0,1 1 0 0 0,-2-1 0 0 0,1 1-1 0 0,-1-1 1 0 0,1 0 0 0 0,-1 0 0 0 0,0 0 0 0 0,-1-1 0 0 0,1 1 0 0 0,-1-1 0 0 0,1 1 0 0 0,-1-1 0 0 0,0 0-1 0 0,0-1 1 0 0,0 1 0 0 0,-1-1 0 0 0,1 0 0 0 0,-1 0 0 0 0,1 0 0 0 0,-1 0 0 0 0,-3 0-74 0 0,-68 24 59 0 0,23-28-3359 0 0,40-6-1497 0 0,8 3-13 0 0,-3 1-6829 0 0</inkml:trace>
  <inkml:trace contextRef="#ctx0" brushRef="#br0" timeOffset="1319.368">1564 22 6161 0 0,'0'0'3281'0'0,"0"0"-843"0"0,0 0-384 0 0,0 0-139 0 0,0 0-235 0 0,0 0-282 0 0,0 0-238 0 0,0 0-213 0 0,0 0-174 0 0,0 0-165 0 0,0 0-131 0 0,0 0-107 0 0,0 0-82 0 0,-11 9-48 0 0,-35 28-34 0 0,41-32-160 0 0,1 0 0 0 0,-1 0 0 0 0,1 0 0 0 0,0 1 0 0 0,1-1 0 0 0,-1 1 0 0 0,1 0-1 0 0,0 0 1 0 0,1 0 0 0 0,-1 0 0 0 0,1 0 0 0 0,-1 7-46 0 0,0-3 42 0 0,-7 19 17 0 0,2 0 0 0 0,1 0 0 0 0,1 1 0 0 0,2 0 0 0 0,1 0 0 0 0,1 3-59 0 0,1-27 17 0 0,0 0 0 0 0,1 0 0 0 0,0 0 0 0 0,1 1 0 0 0,-1-1-1 0 0,1 0 1 0 0,1 0 0 0 0,-1 0 0 0 0,1 0 0 0 0,0 0 0 0 0,0-1 0 0 0,0 1 0 0 0,1 0 0 0 0,0-1 0 0 0,0 0 0 0 0,1 0 0 0 0,-1 0 0 0 0,1 0 0 0 0,0 0 0 0 0,0-1 0 0 0,1 0 0 0 0,-1 1 0 0 0,1-2 0 0 0,0 1 0 0 0,0 0 0 0 0,1-1 0 0 0,-1 0 0 0 0,0-1 0 0 0,6 3-17 0 0,0-3 98 0 0,0-1-1 0 0,1 0 1 0 0,-1-1 0 0 0,0 0-1 0 0,1 0 1 0 0,-1-1 0 0 0,0-1 0 0 0,0 0-1 0 0,0-1 1 0 0,0 0 0 0 0,0 0 0 0 0,0-1-1 0 0,-1 0 1 0 0,0-1 0 0 0,0-1 0 0 0,0 1-1 0 0,0-2 1 0 0,-1 1 0 0 0,0-1 0 0 0,0-1-1 0 0,-1 1 1 0 0,0-1 0 0 0,-1-1 0 0 0,7-8-98 0 0,-5 6 36 0 0,0 0 0 0 0,-1-1 0 0 0,0 1 1 0 0,-1-2-1 0 0,0 1 0 0 0,-1-1 1 0 0,-1 0-1 0 0,0-1 0 0 0,0 1 1 0 0,-2-1-1 0 0,1 0 0 0 0,-2 0 0 0 0,0 0 1 0 0,-1 0-1 0 0,0 0 0 0 0,-1-1 1 0 0,0 1-1 0 0,-1 0 0 0 0,-3-11-36 0 0,3 20-95 0 0,0-1-1 0 0,-1 1 0 0 0,1 0 1 0 0,-1-1-1 0 0,0 1 1 0 0,-1 0-1 0 0,1 0 1 0 0,-1 0-1 0 0,0 1 0 0 0,0-1 1 0 0,-1 1-1 0 0,1-1 1 0 0,-1 1-1 0 0,0 0 1 0 0,0 1-1 0 0,0-1 1 0 0,-1 1-1 0 0,0-1 0 0 0,1 1 1 0 0,-1 1-1 0 0,0-1 1 0 0,0 1-1 0 0,0-1 1 0 0,-1 2-1 0 0,1-1 0 0 0,0 0 1 0 0,-1 1-1 0 0,1 0 1 0 0,-2 0 95 0 0,-94 17-5923 0 0,50 14-831 0 0,36-22 2941 0 0,-7 5-5396 0 0</inkml:trace>
  <inkml:trace contextRef="#ctx0" brushRef="#br0" timeOffset="1567.396">1304 313 4745 0 0,'0'0'4185'0'0,"0"0"-938"0"0,0 0-569 0 0,0 0-379 0 0,0 0-385 0 0,0 0-366 0 0,0 0-275 0 0,0 0-224 0 0,0 0-201 0 0,0 0-153 0 0,35-13-83 0 0,107-39-54 0 0,-15 15 1332 0 0,-122 36-1848 0 0,1 0 0 0 0,-1 0 0 0 0,0 1 1 0 0,1 0-1 0 0,-1 0 0 0 0,0 1 0 0 0,1-1 1 0 0,-1 1-1 0 0,0 0 0 0 0,0 0 0 0 0,1 1 1 0 0,-1 0-1 0 0,0 0 0 0 0,-1 0 0 0 0,1 0 1 0 0,0 1-1 0 0,-1 0 0 0 0,1 0 0 0 0,2 2-42 0 0,0 0-95 0 0,1 0 1 0 0,0 0-1 0 0,0-1 0 0 0,1 0 0 0 0,-1-1 0 0 0,1 0 0 0 0,0 0 0 0 0,0-1 0 0 0,0 0 0 0 0,0-1 0 0 0,0 1 0 0 0,0-2 0 0 0,0 1 0 0 0,0-1 0 0 0,0-1 0 0 0,1 0 0 0 0,-1 0 0 0 0,0-1 1 0 0,0 0-1 0 0,-1 0 0 0 0,7-3 95 0 0,0 0-3567 0 0,-7 3-3389 0 0,-3 1-4966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6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 5641 0 0,'0'0'2954'0'0,"0"0"-791"0"0,0 0-305 0 0,0 0-56 0 0,0 0-118 0 0,0 0-238 0 0,0 0-245 0 0,0 0-231 0 0,0 0-221 0 0,0 0-186 0 0,0 0-132 0 0,0 0-91 0 0,0 0-57 0 0,-27 7-10 0 0,-84 24 2 0 0,71-11 224 0 0,37-12-327 0 0,-1 1-147 0 0,0-1 1 0 0,1 2-1 0 0,0-1 1 0 0,1 0-1 0 0,0 0 1 0 0,0 1-1 0 0,1-1 1 0 0,0 1-1 0 0,1 0 1 0 0,0-1-1 0 0,0 1 1 0 0,2 5-26 0 0,-2 9 20 0 0,17 248 60 0 0,-18-232-59 0 0,-1-1 0 0 0,-2 0 0 0 0,-2 0 0 0 0,-1 0-1 0 0,-9 25-20 0 0,8 27 170 0 0,11-89-119 0 0,-1 0 0 0 0,1 0 1 0 0,0 0-1 0 0,-1 0 0 0 0,1-1 0 0 0,0 1 1 0 0,0-1-1 0 0,0 0 0 0 0,0 0 0 0 0,1 0 1 0 0,-1 0-1 0 0,0 0 0 0 0,0-1 0 0 0,1 1 1 0 0,-1-1-1 0 0,0 0 0 0 0,0 0 0 0 0,1 0 1 0 0,-1 0-1 0 0,0-1 0 0 0,1 1 0 0 0,-1-1 1 0 0,0 0-52 0 0,167-54 1103 0 0,-160 52-2335 0 0,16-3 3173 0 0,-17 5-6715 0 0,0 0-6345 0 0,-7 1 37 0 0</inkml:trace>
  <inkml:trace contextRef="#ctx0" brushRef="#br0" timeOffset="2600.556">620 413 3633 0 0,'0'0'1573'0'0,"0"0"-330"0"0,0 0-30 0 0,0 0 244 0 0,0 0 188 0 0,0 0-65 0 0,0 0-240 0 0,0 0-309 0 0,0 0-272 0 0,0 0-164 0 0,0 0-100 0 0,-2 16 942 0 0,-104 240 1460 0 0,103-178-2097 0 0,5-75-690 0 0,1 1 1 0 0,0-1-1 0 0,1 0 1 0 0,-1 0-1 0 0,1 0 1 0 0,-1 0-1 0 0,1-1 1 0 0,0 1-1 0 0,0-1 0 0 0,0 0 1 0 0,0 0-1 0 0,0-1 1 0 0,1 1-1 0 0,-1-1 1 0 0,0 0-1 0 0,1 0 1 0 0,-1 0-1 0 0,1-1 0 0 0,-1 1 1 0 0,1-1-1 0 0,-1 0 1 0 0,1 0-1 0 0,-1-1 1 0 0,1 0-1 0 0,-1 1 1 0 0,1-2-1 0 0,0 1-110 0 0,43-17 457 0 0,-47 18-507 0 0,-1 0-85 0 0,-3-15-5450 0 0,-1 5-4569 0 0,3 9 8385 0 0,0-2-5675 0 0</inkml:trace>
  <inkml:trace contextRef="#ctx0" brushRef="#br0" timeOffset="3049.193">333 372 2737 0 0,'0'0'1399'0'0,"0"0"248"0"0,0 0 348 0 0,0 0 285 0 0,0 0-1 0 0,0 0-316 0 0,0 0-486 0 0,0 0-461 0 0,0 0-277 0 0,0 0-136 0 0,0 0-7 0 0,0 0 37 0 0,0 0 46 0 0,4-3 28 0 0,207-188 4625 0 0,-169 158-4936 0 0,-24 47-358 0 0,69 173 756 0 0,-76-169-1373 0 0,9 11-2885 0 0,-1-13-7968 0 0,-15-12 77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51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219 442 12651 0 0,'0'0'1612'0'0,"0"0"-180"0"0,0 0-162 0 0,0 0 16 0 0,0 0-84 0 0,0 0-161 0 0,0 0-158 0 0,0 0-195 0 0,0 0-162 0 0,0 0-103 0 0,0 0-115 0 0,0 0-76 0 0,0 0-65 0 0,-32 20-64 0 0,-96 63-37 0 0,126-82-63 0 0,-1 0 0 0 0,0 0 0 0 0,0 1 0 0 0,1 0 0 0 0,-1-1 0 0 0,1 1 0 0 0,-1 0 0 0 0,1 0 0 0 0,0 0 0 0 0,0 1 0 0 0,0-1 0 0 0,0 0 0 0 0,0 1 0 0 0,0 0 0 0 0,1-1 0 0 0,-1 1 0 0 0,1 0 0 0 0,0 0 0 0 0,0-1 0 0 0,0 1 0 0 0,0 0 0 0 0,0 0 0 0 0,1 2-3 0 0,-2 6 10 0 0,-2 4-1 0 0,1 0-1 0 0,1 0 0 0 0,0 1 1 0 0,1-1-1 0 0,1 1 0 0 0,0-1 1 0 0,1 0-1 0 0,2 7-8 0 0,-3-17-53 0 0,2 0 1 0 0,-1 1-1 0 0,1-1 0 0 0,-1 0 0 0 0,2 0 0 0 0,-1 0 0 0 0,0 0 1 0 0,1 0-1 0 0,0-1 0 0 0,0 1 0 0 0,0-1 0 0 0,1 0 0 0 0,0 0 1 0 0,-1 0-1 0 0,1 0 0 0 0,1-1 0 0 0,-1 1 0 0 0,0-1 0 0 0,1 0 1 0 0,0 0-1 0 0,0-1 0 0 0,0 1 0 0 0,0-1 0 0 0,0 0 1 0 0,1 0 52 0 0,83 4-4685 0 0,-32-19-7211 0 0,-45 9 5761 0 0</inkml:trace>
  <inkml:trace contextRef="#ctx0" brushRef="#br0" timeOffset="318.855">493 486 3649 0 0,'0'0'2210'0'0,"0"0"-590"0"0,0 0-201 0 0,0 0 59 0 0,0 0 54 0 0,0 0-82 0 0,0 0-197 0 0,0 0-211 0 0,0 0-251 0 0,0 0-197 0 0,0 0-134 0 0,0 0-96 0 0,-25 33-46 0 0,-77 102-37 0 0,75-89-13 0 0,27-42-221 0 0,0 0 1 0 0,0 0-1 0 0,1-1 0 0 0,-1 1 0 0 0,1 0 0 0 0,0 0 0 0 0,0-1 0 0 0,0 1 1 0 0,0-1-1 0 0,1 1 0 0 0,0-1 0 0 0,-1 0 0 0 0,1 1 0 0 0,1-1 0 0 0,-1 0 0 0 0,0 0 1 0 0,1 0-1 0 0,-1-1 0 0 0,1 1 0 0 0,0-1 0 0 0,0 1 0 0 0,0-1 0 0 0,0 0 1 0 0,0 0-1 0 0,0 0 0 0 0,1 0 0 0 0,-1-1 0 0 0,1 0 0 0 0,-1 1 0 0 0,1-1 0 0 0,0 0 1 0 0,-1-1-1 0 0,1 1 0 0 0,0-1 0 0 0,2 1-47 0 0,8-1 190 0 0,0 1 0 0 0,-1-2 0 0 0,1 0 1 0 0,0-1-1 0 0,0 0 0 0 0,-1-1 0 0 0,1 0 0 0 0,-1-1 0 0 0,0-1 1 0 0,0 0-1 0 0,-1-1 0 0 0,1 0 0 0 0,-1-1 0 0 0,0 0 0 0 0,-1-1 1 0 0,0 0-1 0 0,0-1 0 0 0,-1 0 0 0 0,0-1 0 0 0,-1 0 0 0 0,1-1 0 0 0,-2 0 1 0 0,0 0-1 0 0,0-1 0 0 0,-1 0 0 0 0,-1 0 0 0 0,0 0 0 0 0,0-1 1 0 0,0-4-191 0 0,-4 14 26 0 0,0-1 1 0 0,0 0-1 0 0,0 0 1 0 0,0 0-1 0 0,-1 0 1 0 0,0 0-1 0 0,1 0 1 0 0,-2 0-1 0 0,1 0 1 0 0,0-1-1 0 0,-1 1 1 0 0,0 0-1 0 0,0-1 1 0 0,0 1-1 0 0,0 0 1 0 0,-1 0-1 0 0,0-1 1 0 0,1 1-1 0 0,-2 0 1 0 0,1 0-1 0 0,0 0 1 0 0,-1 0-1 0 0,0 0 1 0 0,0 0-1 0 0,0 1 1 0 0,0-1-1 0 0,-1 0 1 0 0,1 1-1 0 0,-1 0 1 0 0,0 0-1 0 0,0 0 1 0 0,0 0-1 0 0,-2-1-26 0 0,-2 0-71 0 0,0 1-1 0 0,-1 1 0 0 0,1-1 0 0 0,0 1 0 0 0,-1 1 0 0 0,0-1 0 0 0,1 1 0 0 0,-1 1 1 0 0,0-1-1 0 0,0 1 0 0 0,0 1 0 0 0,1-1 0 0 0,-1 1 0 0 0,0 1 0 0 0,1-1 0 0 0,-1 1 1 0 0,1 1-1 0 0,-1-1 0 0 0,-3 3 72 0 0,-74 59-4927 0 0,66-41 836 0 0,9-7-1810 0 0,3-4-4583 0 0</inkml:trace>
  <inkml:trace contextRef="#ctx0" brushRef="#br0" timeOffset="697.089">1106 413 11426 0 0,'0'0'2458'0'0,"0"0"-760"0"0,0 0-434 0 0,0 0-142 0 0,0 0-146 0 0,0 0-132 0 0,0 0-142 0 0,0 0-154 0 0,0 0-143 0 0,0 0-141 0 0,0 0-105 0 0,0 0-72 0 0,-28 13-61 0 0,-84 42-16 0 0,82-31-3 0 0,31-21-6 0 0,-1 0-11 0 0,0-1 1 0 0,0 1-1 0 0,1 0 1 0 0,-1-1-1 0 0,1 1 1 0 0,0-1-1 0 0,-1 1 1 0 0,1-1-1 0 0,0 0 1 0 0,1 1-1 0 0,-1-1 1 0 0,0 0-1 0 0,1 0 1 0 0,-1 0-1 0 0,1 0 1 0 0,-1 0-1 0 0,1 0 1 0 0,0 0-1 0 0,0 0 1 0 0,0-1-1 0 0,0 1 1 0 0,0-1-1 0 0,0 0 1 0 0,1 1-1 0 0,-1-1 1 0 0,0 0-1 0 0,1 0 0 0 0,-1 0 1 0 0,1-1-1 0 0,-1 1 1 0 0,2 0 9 0 0,3 1 60 0 0,1 0 0 0 0,-1 1 0 0 0,1-1 1 0 0,-1 2-1 0 0,0-1 0 0 0,0 1 0 0 0,0 0 0 0 0,-1 1 0 0 0,1 0 1 0 0,-1 0-1 0 0,0 0 0 0 0,-1 0 0 0 0,1 1 0 0 0,-1 0 0 0 0,0 1 1 0 0,-1-1-1 0 0,1 1 0 0 0,-1-1 0 0 0,-1 1 0 0 0,1 1 0 0 0,-1-1 0 0 0,0 0 1 0 0,-1 1-1 0 0,0-1 0 0 0,0 1 0 0 0,0 0 0 0 0,0 7-60 0 0,-4-10 131 0 0,0 1-1 0 0,-1 0 0 0 0,1-1 1 0 0,-1 0-1 0 0,0 1 1 0 0,0-1-1 0 0,-1 0 0 0 0,1-1 1 0 0,-1 1-1 0 0,0-1 1 0 0,0 1-1 0 0,-1-1 0 0 0,1 0 1 0 0,-1-1-1 0 0,0 1 0 0 0,0-1 1 0 0,-5 2-131 0 0,-112 43 564 0 0,65-44-3447 0 0,54-21-15153 0 0,3 12 12848 0 0</inkml:trace>
  <inkml:trace contextRef="#ctx0" brushRef="#br0" timeOffset="1050.752">1570 284 15203 0 0,'0'0'1375'0'0,"0"0"-340"0"0,0 0-133 0 0,0 0 2 0 0,0 0-56 0 0,0 0-139 0 0,0 0-163 0 0,0 0-166 0 0,-32 30-163 0 0,-98 98-86 0 0,74-58-3 0 0,50-55-111 0 0,2-6-11 0 0,0 0 0 0 0,1 0-1 0 0,0 1 1 0 0,0-1 0 0 0,1 1-1 0 0,0 0 1 0 0,1-1 0 0 0,0 1-1 0 0,0 0 1 0 0,1 0 0 0 0,1 0-1 0 0,-1 0 1 0 0,3 6-6 0 0,-3-12 9 0 0,1 0 0 0 0,0 1 0 0 0,1-1 0 0 0,-1 0 1 0 0,1 0-1 0 0,0 0 0 0 0,0 0 0 0 0,0 0 0 0 0,0 0 0 0 0,1-1 0 0 0,0 1 0 0 0,-1-1 0 0 0,1 1 1 0 0,1-1-1 0 0,-1 0 0 0 0,0 0 0 0 0,1-1 0 0 0,-1 1 0 0 0,1-1 0 0 0,0 1 0 0 0,0-1 0 0 0,0 0 0 0 0,0-1 1 0 0,0 1-1 0 0,0-1 0 0 0,1 0 0 0 0,-1 0 0 0 0,0 0 0 0 0,1 0 0 0 0,2-1-9 0 0,7 0 117 0 0,0-2 0 0 0,-1 0 0 0 0,1-1 0 0 0,-1 0 0 0 0,1-1 1 0 0,-1 0-1 0 0,0-1 0 0 0,-1 0 0 0 0,1-1 0 0 0,-1-1 0 0 0,0 0 0 0 0,-1-1 0 0 0,0 0 0 0 0,0-1 0 0 0,0 0 0 0 0,-1 0 0 0 0,-1-1 0 0 0,0 0 0 0 0,0-1 0 0 0,-1 0 0 0 0,0-1 0 0 0,-1 1 0 0 0,0-2 0 0 0,-1 1 1 0 0,0 0-1 0 0,-1-1 0 0 0,-1 0 0 0 0,0-1 0 0 0,-1 1 0 0 0,0-1 0 0 0,-1 1 0 0 0,0-1 0 0 0,-1 0 0 0 0,-1 1 0 0 0,0-6-117 0 0,-1 13-58 0 0,0 0-1 0 0,-1 1 1 0 0,1-1 0 0 0,-1 1-1 0 0,0 0 1 0 0,-1-1 0 0 0,1 1-1 0 0,-1 0 1 0 0,0 0 0 0 0,0 1-1 0 0,-1-1 1 0 0,1 1 0 0 0,-1-1-1 0 0,0 1 1 0 0,0 0 0 0 0,-1 1-1 0 0,1-1 1 0 0,-1 1 0 0 0,0 0-1 0 0,1 0 1 0 0,-2 0 0 0 0,1 1-1 0 0,0-1 1 0 0,0 1 0 0 0,-1 0-1 0 0,-1 0 60 0 0,0 1-307 0 0,1-1 0 0 0,-1 1 1 0 0,1 0-1 0 0,-1 1 1 0 0,1-1-1 0 0,-1 1 1 0 0,1 1-1 0 0,-1-1 0 0 0,1 1 1 0 0,-1 0-1 0 0,1 1 1 0 0,-1-1-1 0 0,1 1 1 0 0,0 1-1 0 0,0-1 306 0 0,-46 26-5199 0 0,19-6-2761 0 0,17-11 380 0 0</inkml:trace>
  <inkml:trace contextRef="#ctx0" brushRef="#br0" timeOffset="1334.989">1242 619 1520 0 0,'0'0'4676'0'0,"0"0"-1511"0"0,0 0-602 0 0,0 0-280 0 0,0 0-399 0 0,0 0-343 0 0,0 0-270 0 0,0 0-215 0 0,0 0-149 0 0,33-12-132 0 0,100-40-39 0 0,-34 9 1386 0 0,-84 38-1711 0 0,-8 2-278 0 0,0 0-1 0 0,0 0 0 0 0,0 1 1 0 0,0 0-1 0 0,1 1 0 0 0,-1-1 0 0 0,1 1 1 0 0,-1 1-1 0 0,1-1 0 0 0,-1 1 1 0 0,8 2-133 0 0,44 63 201 0 0,-57-62-222 0 0,1-1-1 0 0,0 1 1 0 0,0 0-1 0 0,1-1 1 0 0,-1 1-1 0 0,0-1 1 0 0,1 0 0 0 0,-1 0-1 0 0,1-1 1 0 0,0 1-1 0 0,-1-1 1 0 0,1 0 0 0 0,0 1-1 0 0,0-2 1 0 0,0 1-1 0 0,0 0 1 0 0,0-1-1 0 0,0 0 1 0 0,0 0 0 0 0,0 0-1 0 0,0 0 1 0 0,0-1-1 0 0,0 0 1 0 0,0 1 0 0 0,0-2 21 0 0,61-25-5958 0 0,-46 13 859 0 0,0-1-5258 0 0,-14 11 5739 0 0</inkml:trace>
  <inkml:trace contextRef="#ctx0" brushRef="#br0" timeOffset="1936.61">1655 0 11162 0 0,'0'0'2089'0'0,"0"0"-267"0"0,0 0-259 0 0,0 0-219 0 0,0 0-275 0 0,0 0-298 0 0,0 0-279 0 0,0 0-221 0 0,0 0-158 0 0,0 0-42 0 0,0 0 10 0 0,0 0 22 0 0,0 0 17 0 0,10 4 18 0 0,146 47 1152 0 0,12-6 628 0 0,-163-42-1862 0 0,0 0-1 0 0,-1 1 1 0 0,1 0 0 0 0,-1 0-1 0 0,0 0 1 0 0,0 1 0 0 0,0-1-1 0 0,0 1 1 0 0,-1 0-1 0 0,0 0 1 0 0,0 0 0 0 0,0 1-1 0 0,-1-1 1 0 0,0 1 0 0 0,0-1-1 0 0,0 1 1 0 0,0 0 0 0 0,-1 0-1 0 0,0-1 1 0 0,-1 1-1 0 0,1 0 1 0 0,-1 0 0 0 0,0 0-1 0 0,0 0 1 0 0,-1 0 0 0 0,0 0-1 0 0,0 0 1 0 0,0-1-1 0 0,-2 4-55 0 0,2 22 77 0 0,-19 233 248 0 0,27 55-250 0 0,-12-190 661 0 0,3-127-650 0 0,0 0-1 0 0,-1 0 1 0 0,1-1-1 0 0,0 1 1 0 0,-1-1 0 0 0,1 0-1 0 0,-1 1 1 0 0,1-1-1 0 0,-1 0 1 0 0,1 0-1 0 0,-1-1 1 0 0,0 1-1 0 0,0 0 1 0 0,1-1 0 0 0,-1 0-1 0 0,0 0 1 0 0,0 0-1 0 0,0 0 1 0 0,1 0-1 0 0,-1 0 1 0 0,0-1-1 0 0,0 1 1 0 0,1-1 0 0 0,-1 0-1 0 0,0 0 1 0 0,1 0-1 0 0,-2 0-85 0 0,-28-3 233 0 0,-130 16-82 0 0,85 8-254 0 0,13-3-1216 0 0,21-8-2691 0 0,35-8-2532 0 0,2-1-6036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25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702 329 3897 0 0,'0'0'3321'0'0,"0"0"-1181"0"0,0 0-413 0 0,0 0-67 0 0,0 0 34 0 0,0 0-68 0 0,0 0-194 0 0,0 0-237 0 0,0 0-199 0 0,0 0-168 0 0,0 0-143 0 0,-5-5 4185 0 0,5 6-4635 0 0,0-1-23 0 0,0 0-15 0 0,0 0-41 0 0,0 31 178 0 0,0 1-1 0 0,-2-1 1 0 0,-2 0 0 0 0,0 0-1 0 0,-6 15-333 0 0,-59 146 246 0 0,-15 61-47 0 0,84-251-189 0 0,-1-1 0 0 0,1 1 0 0 0,0 0 0 0 0,0-1 0 0 0,0 1 0 0 0,0-1 0 0 0,0 1 0 0 0,0-1 0 0 0,1 1 0 0 0,-1 0 0 0 0,0-1 0 0 0,1 1 0 0 0,-1-1 0 0 0,1 1 0 0 0,0-1 0 0 0,-1 1 0 0 0,1-1 0 0 0,0 0 0 0 0,0 1 0 0 0,0-1 0 0 0,0 0 0 0 0,0 0 0 0 0,0 0 0 0 0,0 0 0 0 0,0 1 0 0 0,1-1 0 0 0,-1-1 0 0 0,0 1 0 0 0,1 0 0 0 0,-1 0 0 0 0,1 0 0 0 0,-1-1 0 0 0,0 1 0 0 0,1-1 0 0 0,0 1 0 0 0,-1-1 0 0 0,1 0 0 0 0,-1 0 0 0 0,1 1 0 0 0,-1-1 0 0 0,1 0 0 0 0,0 0 0 0 0,-1 0 0 0 0,1-1 0 0 0,-1 1 0 0 0,1 0 0 0 0,-1-1 0 0 0,2 0-10 0 0,18 4 69 0 0,137 0 359 0 0,41-19-116 0 0,-125-1-85 0 0,-71 16-953 0 0,-8-6-2692 0 0,2 0-1793 0 0,1 3-2692 0 0,0 1-4251 0 0</inkml:trace>
  <inkml:trace contextRef="#ctx0" brushRef="#br0" timeOffset="1158.243">1411 443 1920 0 0,'0'0'1678'0'0,"0"0"17"0"0,0 0 139 0 0,0 0 154 0 0,0 0 51 0 0,0 0-89 0 0,0 0-204 0 0,0 0-266 0 0,0 0-220 0 0,0 0-209 0 0,0 0-158 0 0,0 0-99 0 0,0 0-75 0 0,-5-4-71 0 0,-16-11-45 0 0,16 12-60 0 0,5 3-71 0 0,34-18 908 0 0,5 5-1140 0 0,0 2 0 0 0,0 1 0 0 0,1 3-1 0 0,0 1 1 0 0,6 1-240 0 0,-44 4 10 0 0,-1 0-1 0 0,0 1 0 0 0,1-1 1 0 0,-1 0-1 0 0,0 0 0 0 0,1 1 1 0 0,-1-1-1 0 0,1 1 1 0 0,-1-1-1 0 0,1 1 0 0 0,-1 0 1 0 0,1 0-1 0 0,0-1 1 0 0,-1 1-1 0 0,1 0 0 0 0,-1 0 1 0 0,1 1-1 0 0,-1-1 0 0 0,1 0 1 0 0,-1 0-1 0 0,1 1 1 0 0,0-1-1 0 0,-1 1 0 0 0,0-1 1 0 0,1 1-1 0 0,-1 0 1 0 0,1-1-1 0 0,-1 1 0 0 0,0 0 1 0 0,0 0-1 0 0,1 0 0 0 0,-1 0 1 0 0,0 0-1 0 0,0 0 1 0 0,0 1-1 0 0,0-1 0 0 0,0 0 1 0 0,0 1-1 0 0,-1-1 0 0 0,1 0 1 0 0,0 1-1 0 0,-1-1 1 0 0,1 1-1 0 0,0-1 0 0 0,-1 1 1 0 0,0-1-1 0 0,1 1 1 0 0,-1-1-1 0 0,0 1 0 0 0,0-1 1 0 0,0 1-1 0 0,0 0 0 0 0,0-1 1 0 0,0 1-1 0 0,-1-1 1 0 0,1 1-10 0 0,-97 100 482 0 0,24-38-367 0 0,-41 49 34 0 0,109-107-140 0 0,0 1 19 0 0,0-1 0 0 0,0 1 0 0 0,1 0 0 0 0,0 0 0 0 0,0 0-1 0 0,1 0 1 0 0,-1 1 0 0 0,2 0 0 0 0,-1-1 0 0 0,1 1 0 0 0,0 0 0 0 0,1 0-1 0 0,0 0 1 0 0,0 8-28 0 0,1-11 35 0 0,1-1 0 0 0,-1 1 0 0 0,2-1 0 0 0,-1 1 0 0 0,0-1 1 0 0,1 1-1 0 0,0-1 0 0 0,0 0 0 0 0,0 0 0 0 0,0 0 0 0 0,1 0 0 0 0,0 0 0 0 0,-1 0 0 0 0,1-1 0 0 0,1 1 0 0 0,-1-1 0 0 0,0 0 0 0 0,1 0 0 0 0,0 0 0 0 0,0-1 0 0 0,0 1 0 0 0,0-1 0 0 0,4 2-35 0 0,106 31 717 0 0,-19-31-529 0 0,-46-46-4625 0 0,-23 7-5545 0 0,-18 25 3669 0 0,-4 2-2229 0 0</inkml:trace>
  <inkml:trace contextRef="#ctx0" brushRef="#br0" timeOffset="1495.996">2166 251 11322 0 0,'0'0'2010'0'0,"0"0"-440"0"0,0 0-226 0 0,0 0-53 0 0,0 0-51 0 0,0 0-173 0 0,0 0-180 0 0,0 0-117 0 0,0 0-94 0 0,0 0-85 0 0,-34 23-110 0 0,-103 74-86 0 0,58-21 66 0 0,68-61-379 0 0,-1-2-37 0 0,1 0 1 0 0,1 1 0 0 0,0 0 0 0 0,1 1 0 0 0,1 0 0 0 0,0 1 0 0 0,1 0 0 0 0,0 0 0 0 0,1 0-1 0 0,1 1 1 0 0,1 0 0 0 0,1 0 0 0 0,0 0 0 0 0,1 0 0 0 0,0 1 0 0 0,2-1 0 0 0,1 12-46 0 0,3-21 16 0 0,0 0 1 0 0,1-1 0 0 0,0 1 0 0 0,0-1-1 0 0,1 0 1 0 0,0-1 0 0 0,0 1 0 0 0,0-1 0 0 0,1 0-1 0 0,0-1 1 0 0,0 0 0 0 0,1 0 0 0 0,-1 0-1 0 0,1-1 1 0 0,0 0 0 0 0,0 0 0 0 0,1-1-1 0 0,-1 0 1 0 0,1-1 0 0 0,-1 0 0 0 0,1 0 0 0 0,0-1-1 0 0,0 0 1 0 0,0 0 0 0 0,0-1 0 0 0,0 0-1 0 0,0-1 1 0 0,2-1-17 0 0,124-17 839 0 0,-130 17-772 0 0,0 0 0 0 0,0 0 0 0 0,0 0 0 0 0,0-1 0 0 0,0 0 0 0 0,-1 0 0 0 0,1 0-1 0 0,-1 0 1 0 0,1-1 0 0 0,-1 0 0 0 0,-1 0 0 0 0,1 0 0 0 0,0 0 0 0 0,-1 0 0 0 0,0-1 0 0 0,0 0 0 0 0,0 1 0 0 0,-1-1 0 0 0,1 0 0 0 0,-1 0 0 0 0,0-1 0 0 0,-1 1 0 0 0,1-3-67 0 0,-1 5 14 0 0,-1-1 0 0 0,0 1 0 0 0,0 0 0 0 0,0-1 0 0 0,0 1 0 0 0,0-1-1 0 0,-1 1 1 0 0,0-1 0 0 0,0 1 0 0 0,0 0 0 0 0,0-1 0 0 0,0 1 0 0 0,0 0-1 0 0,-1 0 1 0 0,0 0 0 0 0,1 0 0 0 0,-1 0 0 0 0,0 0 0 0 0,-1 0 0 0 0,1 1 0 0 0,0-1-1 0 0,-1 1 1 0 0,1 0 0 0 0,-1 0 0 0 0,0-1 0 0 0,0 2 0 0 0,0-1 0 0 0,0 0 0 0 0,-3-1-14 0 0,-98-32-435 0 0,-67 14-1275 0 0,59 35-3435 0 0,91-6 239 0 0,7-1-4723 0 0</inkml:trace>
  <inkml:trace contextRef="#ctx0" brushRef="#br0" timeOffset="3040.947">2390 56 0 0 0,'0'0'309'0'0,"0"0"900"0"0,0 0 450 0 0,0 0 312 0 0,0 0 231 0 0,0 0 11 0 0,0 0-211 0 0,0 0-197 0 0,0 0-196 0 0,0 0-182 0 0,0 0-136 0 0,0 0-119 0 0,0 0-115 0 0,1-9-64 0 0,1-28-71 0 0,-1 28-78 0 0,-1 9-97 0 0,0 0-119 0 0,0 0-105 0 0,-8 22 1458 0 0,4-3-1861 0 0,1 0 0 0 0,0 0-1 0 0,2 1 1 0 0,0-1-1 0 0,1 0 1 0 0,1 1 0 0 0,1-1-1 0 0,1 0 1 0 0,0 0 0 0 0,2 0-1 0 0,4 13-119 0 0,1 16 89 0 0,108 459 60 0 0,-62-267-134 0 0,-55-239-7 0 0,-1 0-1 0 0,1 0 1 0 0,-1 0 0 0 0,1 0 0 0 0,-1 0 0 0 0,1 0 0 0 0,-1 0 0 0 0,0 0-1 0 0,0 0 1 0 0,1 0 0 0 0,-1 0 0 0 0,0 0 0 0 0,0 0 0 0 0,0 0 0 0 0,0 0-1 0 0,0 0 1 0 0,0 0 0 0 0,0 0 0 0 0,-1 0 0 0 0,1 0 0 0 0,0 0 0 0 0,-1 0-1 0 0,1 0 1 0 0,0 0 0 0 0,-1-1 0 0 0,1 1 0 0 0,-1 0 0 0 0,1 0 0 0 0,-1 0-1 0 0,0 0 1 0 0,1-1 0 0 0,-1 1 0 0 0,0 0 0 0 0,0 0 0 0 0,0-1 0 0 0,1 1-1 0 0,-1-1 1 0 0,0 1 0 0 0,0-1 0 0 0,0 1 0 0 0,0-1 0 0 0,0 1 0 0 0,0-1-1 0 0,0 0 1 0 0,0 0 0 0 0,0 1 0 0 0,0-1 0 0 0,0 0 0 0 0,0 0 0 0 0,0 0-1 0 0,0 0 1 0 0,0 0 0 0 0,0 0 0 0 0,0-1 0 0 0,-1 1-8 0 0,-334 11 28 0 0,-645 110-647 0 0,258-3 667 0 0,498-59-25 0 0,-35 19 187 0 0,242-72-319 0 0,18-6 145 0 0,0 0 0 0 0,1-1-1 0 0,-1 1 1 0 0,0 0 0 0 0,0-1 0 0 0,0 1-1 0 0,0-1 1 0 0,0 1 0 0 0,1 0 0 0 0,-1-1 0 0 0,0 1-1 0 0,0-1 1 0 0,0 1 0 0 0,0-1 0 0 0,0 1 0 0 0,0 0-1 0 0,0-1 1 0 0,0 1 0 0 0,-1-1 0 0 0,1 1-1 0 0,0-1 1 0 0,0 1 0 0 0,0 0 0 0 0,0-1 0 0 0,0 1-1 0 0,-1-1 1 0 0,1 1 0 0 0,0 0 0 0 0,0-1-1 0 0,-1 1 1 0 0,1 0 0 0 0,0-1 0 0 0,-1 1 0 0 0,1 0-1 0 0,0 0 1 0 0,-1-1 0 0 0,1 1 0 0 0,0 0-1 0 0,-1 0 1 0 0,1 0 0 0 0,-1-1 0 0 0,1 1 0 0 0,0 0-1 0 0,-1 0 1 0 0,1 0 0 0 0,-1 0 0 0 0,1 0 0 0 0,0 0-1 0 0,-1 0 1 0 0,1 0 0 0 0,-1 0 0 0 0,1 0-1 0 0,-1 0 1 0 0,1 0 0 0 0,0 0 0 0 0,-1 0 0 0 0,1 0-1 0 0,-1 0 1 0 0,1 1-36 0 0,14-205 342 0 0,-15-607-278 0 0,38 556-82 0 0,-14 177 81 0 0,20 97-359 0 0,104-7 377 0 0,-104-13-65 0 0,222-21-40 0 0,83 5 66 0 0,260 23-42 0 0,-151 16 12 0 0,-239-36-11 0 0,11-31-120 0 0,-145 23-509 0 0,-72 19 203 0 0,8 1-5014 0 0,-7 11-5945 0 0,-11-5-321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5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115 533 0 0 0,'0'-12'16'0'0,"0"9"125"0"0,0 3 258 0 0,0 0 43 0 0,0 0-8 0 0,0 0 34 0 0,0 0 37 0 0,0 0 65 0 0,0 0 86 0 0,0 0 78 0 0,0 0 39 0 0,0 0 44 0 0,0 0 11 0 0,0 0-5 0 0,15 28 8134 0 0,-13-27-8752 0 0,0 0-1 0 0,0-1 0 0 0,0 0 0 0 0,0 1 0 0 0,0-1 1 0 0,1 0-1 0 0,-1 0 0 0 0,0 0 0 0 0,0 0 1 0 0,0 0-1 0 0,0-1 0 0 0,0 1 0 0 0,0-1 0 0 0,0 1 1 0 0,0-1-1 0 0,0 0 0 0 0,0 0 0 0 0,0 0 1 0 0,0 0-1 0 0,0 0 0 0 0,0 0 0 0 0,-1-1 1 0 0,2 1-205 0 0,6-8 275 0 0,0-1-1 0 0,0 1 1 0 0,-1-1 0 0 0,0-1 0 0 0,0 0 0 0 0,-1 0 0 0 0,-1 0 0 0 0,0-1 0 0 0,0 0 0 0 0,-1 0 0 0 0,2-10-275 0 0,16-18 400 0 0,9 47-409 0 0,-10 25 92 0 0,-2 1-1 0 0,-2 1 1 0 0,0 1 0 0 0,-3 0-1 0 0,-1 1 1 0 0,6 25-83 0 0,-10-33 33 0 0,5 21 129 0 0,-3 0 0 0 0,-1 1 0 0 0,-3 1 1 0 0,-2 0-1 0 0,-2 0 0 0 0,-3 31-162 0 0,-1-62 63 0 0,-1-1 1 0 0,-1 0 0 0 0,-1 1 0 0 0,-1-1 0 0 0,0 0 0 0 0,-2 0 0 0 0,0-1-1 0 0,-1 1 1 0 0,-6 11-64 0 0,8-21 36 0 0,-1 0 0 0 0,1 0 0 0 0,-1-1-1 0 0,0 1 1 0 0,-1-1 0 0 0,0-1 0 0 0,-1 1 0 0 0,1-1-1 0 0,-1-1 1 0 0,-1 1 0 0 0,1-1 0 0 0,-1 0-36 0 0,7-5 15 0 0,0 1 1 0 0,0-1 0 0 0,0 0-1 0 0,0 1 1 0 0,0-1 0 0 0,-1 0-1 0 0,1 0 1 0 0,0 0 0 0 0,-1-1-1 0 0,1 1 1 0 0,0-1 0 0 0,-1 1-1 0 0,1-1 1 0 0,0 0 0 0 0,-1 1-1 0 0,1-1 1 0 0,-1-1 0 0 0,1 1-1 0 0,0 0 1 0 0,-1-1 0 0 0,1 1-1 0 0,-1-1 1 0 0,1 1 0 0 0,0-1-1 0 0,0 0 1 0 0,-1 0 0 0 0,1 0-1 0 0,0 0 1 0 0,0-1-1 0 0,0 1 1 0 0,0-1 0 0 0,0 1-1 0 0,1-1 1 0 0,-1 0 0 0 0,0 1-1 0 0,1-1 1 0 0,-1 0 0 0 0,1 0-1 0 0,-1 0 1 0 0,1 0 0 0 0,0 0-1 0 0,0-1 1 0 0,0 1 0 0 0,0 0-1 0 0,1 0 1 0 0,-1-2-16 0 0,-4-14-10 0 0,2-1-1 0 0,0 0 1 0 0,1 0 0 0 0,1 0-1 0 0,1 0 1 0 0,0-1 0 0 0,1 1-1 0 0,2 0 11 0 0,-2 7-10 0 0,30-175-3737 0 0,-22 150 832 0 0,-4 19-222 0 0,-1-1-3663 0 0,-4 8-2826 0 0</inkml:trace>
  <inkml:trace contextRef="#ctx0" brushRef="#br0" timeOffset="516.185">1 272 3785 0 0,'0'0'1931'0'0,"0"0"-141"0"0,0 0 23 0 0,0 0 109 0 0,0 0-71 0 0,0 0-181 0 0,0 0-247 0 0,0 0-284 0 0,0 0-228 0 0,0 0-118 0 0,0 0-59 0 0,0 0-48 0 0,8-6 3 0 0,146-136 3267 0 0,-54 25-2791 0 0,-99 116-1165 0 0,-1 1 0 0 0,1-1 0 0 0,-1 1 0 0 0,1-1 0 0 0,-1 1 0 0 0,1-1-1 0 0,0 1 1 0 0,-1 0 0 0 0,1-1 0 0 0,-1 1 0 0 0,1 0 0 0 0,0-1 0 0 0,-1 1 0 0 0,1 0 0 0 0,0 0 0 0 0,0 0 0 0 0,-1-1 0 0 0,1 1 0 0 0,0 0 0 0 0,-1 0 0 0 0,1 0 0 0 0,0 0 0 0 0,0 0 0 0 0,-1 0 0 0 0,1 0 0 0 0,0 1 0 0 0,-1-1 0 0 0,1 0 0 0 0,0 0 0 0 0,-1 1 0 0 0,1-1 0 0 0,0 0 0 0 0,-1 1 0 0 0,1-1 0 0 0,0 0 0 0 0,-1 1 0 0 0,1-1 0 0 0,-1 1 0 0 0,1-1 0 0 0,-1 1 0 0 0,1-1 0 0 0,-1 1 0 0 0,1-1 0 0 0,-1 1 0 0 0,0 0 0 0 0,1-1 0 0 0,-1 1 0 0 0,0 0 0 0 0,1-1 0 0 0,-1 1 0 0 0,0 0 0 0 0,0-1 0 0 0,0 1 0 0 0,0 0 0 0 0,0 0 0 0 0,0-1 0 0 0,0 1 0 0 0,0 0 0 0 0,0-1 0 0 0,0 1 0 0 0,0 0 0 0 0,0 0 0 0 0,0-1-1 0 0,5 12 65 0 0,42 108 370 0 0,-2-37-2029 0 0,-24-60-4192 0 0,2-4-6829 0 0,-16-14 5860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3:26.3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1356 2118 0 0 0,'0'0'0'0'0,"0"0"0"0"0,0 0 0 0 0,0 0 0 0 0,0 0 0 0 0,0 0 0 0 0,0 0 0 0 0,0 0 0 0 0,0 0 0 0 0</inkml:trace>
  <inkml:trace contextRef="#ctx0" brushRef="#br0" timeOffset="40378.053">2453 45 0 0 0,'0'0'1068'0'0,"0"0"92"0"0,0 0 79 0 0,0 0 66 0 0,-9 4 11299 0 0,-24 40-9402 0 0,-117 146-1274 0 0,82-67-1318 0 0,5-31 90 0 0,14-22-396 0 0,-34 65-39 0 0,20-21-173 0 0,-51 48 68 0 0,19-39-161 0 0,18-3 9 0 0,-17 3 8 0 0,57-72-65 0 0,10-7 30 0 0,-15 8 63 0 0,26-30-53 0 0,-19 33-1 0 0,-7 19-11 0 0,7-1 0 0 0,-17 4 26 0 0,32-51-4 0 0,20-26 9 0 0,0 0 0 0 0,0 0-14 0 0,0 0 0 0 0,0 0 12 0 0,0 0-13 0 0,0 0-11 0 0,0 0-9 0 0,0 0-7 0 0,0 0 22 0 0,0 0 26 0 0,0 0 19 0 0,0 0-11 0 0,0 0-37 0 0,0 0-6 0 0,0 0-1 0 0,0 0 5 0 0,0 0-10 0 0,0 0 12 0 0,0 0 18 0 0,0 0-12 0 0,0 0 9 0 0,0 0-5 0 0,0 0 11 0 0,5-15-20 0 0,24-34 82 0 0,2 1 0 0 0,2 1 0 0 0,2 2 1 0 0,12-9-71 0 0,-22 25 103 0 0,151-166 242 0 0,5-25-167 0 0,-113 138-94 0 0,62-95-11 0 0,2-10-56 0 0,-82 99 38 0 0,-8 2-20 0 0,-13 18-39 0 0,0 18 12 0 0,-2-7-7 0 0,-8-3 14 0 0,14 8-74 0 0,-2-13 35 0 0,-31 64 33 0 0,-11 5-171 0 0,-59 95 56 0 0,-22 34 92 0 0,-208 334 31 0 0,146-235-36 0 0,44-63 34 0 0,12-25-48 0 0,80-124 31 0 0,0 1 1 0 0,1 0-1 0 0,1 2 1 0 0,1-1-1 0 0,1 2 1 0 0,1 0-1 0 0,1 1 1 0 0,-2 8 1 0 0,-94 118-3 0 0,86-103 12 0 0,22-47-1 0 0,-7 16-105 0 0,12-24 1 0 0,62-74 207 0 0,180-188-125 0 0,-186 182-140 0 0,-61 87 140 0 0,0 0-8 0 0,-17 12-252 0 0,-138 167 86 0 0,109-119 170 0 0,-22 30 4 0 0,57-80 18 0 0,-1 1-85 0 0,20-24-32 0 0,175-226 90 0 0,-182 236 35 0 0,-1 2-23 0 0,-13 3-99 0 0,1 6 70 0 0,-1 2 1 0 0,1-1 0 0 0,1 2-1 0 0,0-1 1 0 0,0 2 0 0 0,1-1-1 0 0,1 2 1 0 0,-8 11 39 0 0,-15 17-86 0 0,-65 106 0 0 0,79-92 22 0 0,18-54 74 0 0,0-1 22 0 0,-1 4 887 0 0,1-5-877 0 0,0 1-18 0 0,0 0 12 0 0,0 0-19 0 0,0 0 4 0 0,0 0 3 0 0,0 0-5 0 0,0 0-18 0 0,0 0 13 0 0,0 0-2 0 0,0 0-30 0 0,0 0 29 0 0,2 11-138 0 0,43-66 210 0 0,82-121-155 0 0,-123 168-20 0 0,-41 54-125 0 0,-73 117 7 0 0,167-236 209 0 0,65-137 369 0 0,36-69-323 0 0,-36 77-22 0 0,-75 136-16 0 0,-47 65 10 0 0,0 1-8 0 0,0 0-5 0 0,0 0-17 0 0,0 0-15 0 0,0 0-23 0 0,-3 22-158 0 0,-33 52 190 0 0,-38 48 9 0 0,9-16-29 0 0,59-100-39 0 0,10-20 51 0 0,11-22 2 0 0,182-307 5 0 0,-75 126-37 0 0,-116 203 58 0 0,-3 7-108 0 0,-4 18-52 0 0,-6 11 133 0 0,0 0 0 0 0,-2-1 0 0 0,0 0 0 0 0,-1-1 0 0 0,-2 0 0 0 0,-10 15 26 0 0,-168 269-43 0 0,162-245-60 0 0,28-57-1 0 0,0-2-41 0 0,11-5-120 0 0,174-230 437 0 0,-129 158-134 0 0,-3-2 1 0 0,31-66-39 0 0,-59 86 101 0 0,-25 58-50 0 0,0 1 1 0 0,0 0-35 0 0,-17 19-174 0 0,-104 161 45 0 0,40-66 144 0 0,95-112-53 0 0,55-85 395 0 0,0-8-275 0 0,-4-2 0 0 0,29-58-99 0 0,-16 23 0 0 0,-63 100 65 0 0,-14 21 19 0 0,-12 18-129 0 0,-141 189-111 0 0,98-130 209 0 0,70-74-132 0 0,149-177 390 0 0,-140 153-296 0 0,-2-2 1 0 0,-2-1-1 0 0,0-1 0 0 0,-2-1 0 0 0,-1-3-15 0 0,-8-4 150 0 0,-40 46-317 0 0,-15 35 208 0 0,68-70 87 0 0,3 3-120 0 0,-35 11 246 0 0,-74 48-273 0 0,-91 52 275 0 0,45-22-27 0 0,-38 35 93 0 0,143-83-296 0 0,37-18 82 0 0,260-122 187 0 0,-85 44-228 0 0,-133 59-82 0 0,-55 22 30 0 0,0 0 10 0 0,0 0 5 0 0,0 0-26 0 0,0 0 0 0 0,-23 11 14 0 0,-360 172 72 0 0,272-127-58 0 0,111-55-35 0 0,0-1 1 0 0,0 1 0 0 0,0 0-1 0 0,0-1 1 0 0,0 1 0 0 0,0 0-1 0 0,0-1 1 0 0,0 1 0 0 0,1 0-1 0 0,-1-1 1 0 0,0 1 0 0 0,0 0-1 0 0,0-1 1 0 0,1 1 0 0 0,-1 0 0 0 0,0-1-1 0 0,1 1 1 0 0,-1-1 0 0 0,0 1-1 0 0,1-1 1 0 0,-1 1 0 0 0,1-1-1 0 0,-1 1 1 0 0,1-1 0 0 0,-1 1-1 0 0,1-1 1 0 0,0 1 0 0 0,-1-1-1 0 0,1 0 1 0 0,-1 1 0 0 0,1-1 0 0 0,0 0-1 0 0,-1 0 1 0 0,1 1 0 0 0,0-1-1 0 0,-1 0 1 0 0,1 0 0 0 0,0 0-1 0 0,-1 0 1 0 0,1 0 0 0 0,0 0-1 0 0,-1 0 1 0 0,1 0 0 0 0,0 0-1 0 0,-1 0 1 0 0,1-1 0 0 0,0 1 0 0 0,-1 0-1 0 0,1 0 1 0 0,0-1 0 0 0,-1 1-1 0 0,1 0 1 0 0,-1-1 0 0 0,1 1-1 0 0,0 0 1 0 0,-1-1 0 0 0,1 1-1 0 0,-1-1 1 0 0,1 1 0 0 0,-1-1-1 0 0,0 1 1 0 0,1-1 0 0 0,-1 1 0 0 0,1-2 2 0 0,194-99 138 0 0,-36 20-134 0 0,-148 77 74 0 0,-140 77-113 0 0,58-37 19 0 0,-189 111 48 0 0,236-128-261 0 0,24-19 155 0 0,13 0 17 0 0,0-4 71 0 0,0-1 0 0 0,-1 0 0 0 0,1 0 0 0 0,-1-2 0 0 0,-1 1 0 0 0,1-1 0 0 0,-1-1 0 0 0,6-5-14 0 0,35-22 15 0 0,220-124 14 0 0,-190 112-24 0 0,-75 45 219 0 0,-5 6-247 0 0,0 8 48 0 0,9 17-3 0 0,-2 0 0 0 0,-1 1 1 0 0,-1 0-1 0 0,-2 0 0 0 0,0 1 1 0 0,-3-1-1 0 0,0 1 0 0 0,-2 0 1 0 0,-3 22-23 0 0,3-1 3 0 0,-17 153 30 0 0,21-349 542 0 0,9-126-661 0 0,5 136 61 0 0,-13 103-45 0 0,-3 53-153 0 0,6 568 388 0 0,-8-589-177 0 0,0-1 16 0 0,0 0 12 0 0,0 0 11 0 0,0 0 19 0 0,0 0 14 0 0,0 0 0 0 0,0 0 12 0 0,-22-82 216 0 0,14 33-298 0 0,3-2-1 0 0,1 1 0 0 0,3 0 1 0 0,4-27 10 0 0,-1-12-16 0 0,1-85-99 0 0,-3 174 118 0 0,0 0 11 0 0,0 0-67 0 0,0 51-323 0 0,-1 24 394 0 0,11 149 9 0 0,1-145-3 0 0,-4 1 0 0 0,-4 0 0 0 0,-3 15-24 0 0,-6-74 114 0 0,-3-30 142 0 0,-4-351-394 0 0,13 275 76 0 0,-3 44 136 0 0,-5 213-291 0 0,36 94 246 0 0,-28-223-18 0 0,0-42-3 0 0,0-1 3 0 0,0 0-13 0 0,0 0 9 0 0,0 0 0 0 0,3 7-19 0 0,-2-7 30 0 0,-1 0-14 0 0,0 0-21 0 0,1 37 133 0 0,1-32-4114 0 0,-4-6-8353 0 0,1 1 1769 0 0</inkml:trace>
  <inkml:trace contextRef="#ctx0" brushRef="#br0" timeOffset="50280.976">684 560 5281 0 0,'0'0'2549'0'0,"0"0"-191"0"0,0 0-90 0 0,0 0 7 0 0,0 0-176 0 0,0 0-340 0 0,0 0-360 0 0,0 0-289 0 0,0 0-210 0 0,0 0-140 0 0,0 0-100 0 0,-3 0-102 0 0,3 0-506 0 0,0 0 1 0 0,0 0 0 0 0,1 1 0 0 0,-1-1-1 0 0,0 0 1 0 0,0 0 0 0 0,0 1-1 0 0,0-1 1 0 0,0 0 0 0 0,1 1-1 0 0,-1-1 1 0 0,0 0 0 0 0,0 1-1 0 0,0-1 1 0 0,0 0 0 0 0,0 1-1 0 0,0-1 1 0 0,0 0 0 0 0,0 1 0 0 0,0-1-1 0 0,0 0 1 0 0,0 1 0 0 0,0-1-1 0 0,-1 0 1 0 0,1 1 0 0 0,0-1-1 0 0,0 0 1 0 0,0 1 0 0 0,0-1-1 0 0,0 0 1 0 0,-1 0 0 0 0,1 1-1 0 0,0-1 1 0 0,0 0 0 0 0,0 0 0 0 0,-1 1-1 0 0,1-1 1 0 0,0 0 0 0 0,0 0-1 0 0,-1 0 1 0 0,1 1 0 0 0,0-1-1 0 0,-1 0 1 0 0,1 0 0 0 0,0 0-1 0 0,-1 0 1 0 0,1 0 0 0 0,0 0-1 0 0,-1 0 1 0 0,1 0 0 0 0,0 0 0 0 0,-1 0-1 0 0,1 0-52 0 0,8 15 275 0 0,66 131 1109 0 0,-51-88-1247 0 0,24 97 96 0 0,-45-135 29 0 0,-4-29 501 0 0,-27-82-588 0 0,18 35-149 0 0,3 0 1 0 0,2 0-1 0 0,1-44-26 0 0,22-62-10 0 0,-16 160 8 0 0,1 0 0 0 0,-1 1 1 0 0,0-1-1 0 0,1 1 0 0 0,-1 0 0 0 0,1 0 0 0 0,0-1 0 0 0,-1 1 0 0 0,1 0 0 0 0,0 0 0 0 0,0 0 0 0 0,-1 1 0 0 0,1-1 0 0 0,0 0 0 0 0,0 1 0 0 0,0-1 0 0 0,0 1 0 0 0,0 0 0 0 0,0-1 0 0 0,0 1 0 0 0,0 0 0 0 0,0 0 0 0 0,0 0 0 0 0,0 1 0 0 0,0-1 0 0 0,0 0 0 0 0,0 1 0 0 0,0-1 0 0 0,0 1 0 0 0,0 0 0 0 0,0 0 0 0 0,0 0 0 0 0,-1 0 0 0 0,1 0 0 0 0,0 0 0 0 0,-1 0 1 0 0,1 0-1 0 0,-1 1 0 0 0,1-1 0 0 0,-1 1 0 0 0,1-1 0 0 0,-1 1 0 0 0,0-1 0 0 0,0 1 0 0 0,0 0 0 0 0,1 0 2 0 0,45 57 64 0 0,-27-11-76 0 0,6 99-1161 0 0,-25-146 889 0 0,0-1 0 0 0,0 0 0 0 0,0 0 0 0 0,0 0 0 0 0,0 0 0 0 0,0 0 0 0 0,-1 0 0 0 0,1 0 0 0 0,0-1 0 0 0,0 1 0 0 0,0 0 0 0 0,0 0 0 0 0,0-1 0 0 0,0 1 0 0 0,0 0 0 0 0,-1-1 0 0 0,1 1 0 0 0,0-1 0 0 0,0 1 0 0 0,-1-1 0 0 0,1 0-1 0 0,0 1 1 0 0,-1-1 0 0 0,1 0 0 0 0,0 1 0 0 0,-1-1 0 0 0,1 0 0 0 0,-1 0 0 0 0,1 1 0 0 0,-1-1 0 0 0,0 0 0 0 0,1 0 0 0 0,-1 0 0 0 0,0 0 0 0 0,1 0 0 0 0,-1 0 0 0 0,0 1 0 0 0,0-2 284 0 0,1 0-2321 0 0,3-6-9595 0 0</inkml:trace>
  <inkml:trace contextRef="#ctx0" brushRef="#br0" timeOffset="50961.055">1024 888 3169 0 0,'0'0'2466'0'0,"0"0"-263"0"0,0 0 22 0 0,0 0 23 0 0,0 0-277 0 0,0 0-430 0 0,0 0-322 0 0,0 0-200 0 0,0 0-103 0 0,0 0-67 0 0,0 0-61 0 0,0 0-53 0 0,0 0-75 0 0,5-1-39 0 0,-3 1-555 0 0,-1 0-1 0 0,1 0 1 0 0,-1 0-1 0 0,1 0 1 0 0,0 0-1 0 0,-1 0 1 0 0,1 0 0 0 0,-1 1-1 0 0,1-1 1 0 0,-1 1-1 0 0,1-1 1 0 0,-1 1-1 0 0,0-1 1 0 0,1 1-1 0 0,-1 0 1 0 0,0 0 0 0 0,1 0-1 0 0,-1-1 1 0 0,0 1-1 0 0,0 0 1 0 0,0 1-1 0 0,0-1 1 0 0,0 0-1 0 0,0 0 1 0 0,0 0 0 0 0,0 1-1 0 0,0-1 1 0 0,0 0-1 0 0,-1 1 1 0 0,1-1-1 0 0,-1 1 1 0 0,1-1-1 0 0,-1 1 1 0 0,1-1 0 0 0,-1 1-1 0 0,0-1 1 0 0,0 1-1 0 0,0-1 1 0 0,0 2-66 0 0,21 108 1288 0 0,-13-89-1048 0 0,-7-22-189 0 0,-1 0 39 0 0,0 0 33 0 0,0 0 58 0 0,0 0 17 0 0,-7-15 165 0 0,-28-110-243 0 0,27 191-222 0 0,8 16-499 0 0,6-78-1648 0 0,-2-5-2369 0 0,-1 1-4412 0 0,-3 0-2211 0 0</inkml:trace>
  <inkml:trace contextRef="#ctx0" brushRef="#br0" timeOffset="51899.152">456 383 0 0 0,'0'0'800'0'0,"0"0"672"0"0,0 0 460 0 0,0 0 281 0 0,0 0 101 0 0,0 0-87 0 0,0 0-226 0 0,0 0-224 0 0,0 0-198 0 0,0 0-140 0 0,0 0-77 0 0,0 0-91 0 0,-8-3 3757 0 0,10-3-4879 0 0,0 1 0 0 0,1 0 0 0 0,-1 0 0 0 0,1 0 0 0 0,0 1 1 0 0,0-1-1 0 0,1 0 0 0 0,-1 1 0 0 0,1 0 0 0 0,0 0 0 0 0,0 0 0 0 0,0 1 0 0 0,1-1 1 0 0,0 1-1 0 0,-1 0 0 0 0,1 0 0 0 0,0 0 0 0 0,0 1 0 0 0,5-2-149 0 0,4-4 261 0 0,25-13-142 0 0,1 2 1 0 0,1 1-1 0 0,0 3 1 0 0,15-3-120 0 0,-44 14 10 0 0,78-22 958 0 0,-238 49-543 0 0,131-22-374 0 0,8 2-5 0 0,0-1 0 0 0,0-1 0 0 0,0 0 0 0 0,1 0 0 0 0,-1-1 0 0 0,0 0 0 0 0,0 0 0 0 0,0-1 0 0 0,0 0 0 0 0,0-1 1 0 0,0 1-1 0 0,1-2 0 0 0,-1 0 0 0 0,1 0 0 0 0,-1 0 0 0 0,1-1 0 0 0,0 0 0 0 0,0-1 0 0 0,1 1 0 0 0,0-2 0 0 0,-2 0-46 0 0,6 2-47 0 0,1 1 0 0 0,0-1 1 0 0,0 1-1 0 0,0-1 0 0 0,0 0 0 0 0,0 0 0 0 0,1 0 0 0 0,-1 0 1 0 0,1 0-1 0 0,0-1 0 0 0,1 1 0 0 0,-1 0 0 0 0,1 0 1 0 0,0-1-1 0 0,0 1 0 0 0,0 0 0 0 0,0 0 0 0 0,1-1 0 0 0,-1 1 1 0 0,1 0-1 0 0,1 0 47 0 0,26-47-5037 0 0,-17 43-1064 0 0,-3 1-6521 0 0</inkml:trace>
  <inkml:trace contextRef="#ctx0" brushRef="#br0" timeOffset="61335.09">1312 1978 0 0 0,'-6'-5'221'0'0,"-25"-19"1590"0"0,31 23-621 0 0,-1-3 7373 0 0,-1 1-3359 0 0,-9 3-1189 0 0,5 0-3436 0 0,5 0-360 0 0,1 0-8 0 0,0 0 3 0 0,0 0 20 0 0,0 0-22 0 0,0 0 7 0 0,0 0-11 0 0,0 0-30 0 0,0 0 25 0 0,0 0-6 0 0,0 0 5 0 0,0 0 4 0 0,0 0-24 0 0,0 0-19 0 0,0 0-25 0 0,0 0 2 0 0,0 0-20 0 0,0 0 23 0 0,2 8 290 0 0,121 142 438 0 0,-54-48-544 0 0,45 42-146 0 0,-46-62 127 0 0,-4 6-185 0 0,-9-28-28 0 0,-35-35-115 0 0,42 60 156 0 0,-7-5-135 0 0,-16-39 34 0 0,32 62-47 0 0,7-7 59 0 0,-38-41-13 0 0,17 4-50 0 0,-22-18 56 0 0,28 25-57 0 0,-25-26 36 0 0,68 71-6 0 0,-33-8 8 0 0,-22-41-13 0 0,-19-29-46 0 0,-84-132 348 0 0,-27-33-286 0 0,29 76-12 0 0,-58-61-6 0 0,-6 2 12 0 0,19 4 8 0 0,-24-69-61 0 0,21 52 54 0 0,18 42 54 0 0,-99-116-134 0 0,13 52 115 0 0,159 143-55 0 0,0-1 1 0 0,0 1-1 0 0,1-1 0 0 0,0 0 0 0 0,0 0 0 0 0,1-1 0 0 0,0 1 1 0 0,1-1-1 0 0,0 0 0 0 0,0-1 0 0 0,-1-6 1 0 0,-80-80 75 0 0,58 74-322 0 0,160 147 347 0 0,6 33-120 0 0,112 192 144 0 0,29 59-143 0 0,-104-196-29 0 0,-53-35 78 0 0,-82-131-110 0 0,-26-29 56 0 0,-15-18 37 0 0,0 0 0 0 0,0 0 1 0 0,-1 0-1 0 0,1 0 1 0 0,0 0-1 0 0,0 1 0 0 0,0-1 1 0 0,0 0-1 0 0,0 0 1 0 0,0 0-1 0 0,-1 0 0 0 0,1 0 1 0 0,0 0-1 0 0,0 1 1 0 0,0-1-1 0 0,0 0 0 0 0,0 0 1 0 0,0 0-1 0 0,0 0 1 0 0,0 1-1 0 0,0-1 0 0 0,0 0-13 0 0,-8-7-36 0 0,-80-114-22 0 0,-24-40 91 0 0,-10-9-40 0 0,-19 1 19 0 0,49 69-1 0 0,-45-54 17 0 0,56 44-36 0 0,13 3-59 0 0,-65-26 58 0 0,111 117 2 0 0,1-2 1 0 0,1-1-1 0 0,1-1 0 0 0,1 0 1 0 0,0-1-1 0 0,2-1 0 0 0,-2-4 7 0 0,-82-121 34 0 0,77 129-246 0 0,32 32-2 0 0,85 88 250 0 0,115 145-4 0 0,-42-59 46 0 0,-76-85-49 0 0,16 37-14 0 0,-10-14-46 0 0,56 47 46 0 0,-59-67-17 0 0,-3 1 37 0 0,-42-38-35 0 0,12-9 17 0 0,-28-21-3 0 0,-12 10 92 0 0,-18-56-32 0 0,-161-196 26 0 0,-37-68-115 0 0,77 115 11 0 0,34 28-17 0 0,63 87-2 0 0,-1 1-1 0 0,-2 0 1 0 0,-2 2 0 0 0,-1 1 0 0 0,-2 2 0 0 0,-9-8 23 0 0,-78-82-112 0 0,-63-135 141 0 0,46 131-42 0 0,109 100 28 0 0,29 53-203 0 0,157 179 270 0 0,110 107 33 0 0,-231-253-116 0 0,34 48 14 0 0,4-3 0 0 0,30 25-13 0 0,29 34 3 0 0,-65-51 16 0 0,-8 2-13 0 0,11-3-2 0 0,-28-39 6 0 0,-27-40-41 0 0,-20-30 48 0 0,-1 0-10 0 0,0 0-12 0 0,0 0 15 0 0,0 4-1358 0 0,1-13-5644 0 0,-1-1 2573 0 0,0 3-1818 0 0,0-1-2742 0 0</inkml:trace>
  <inkml:trace contextRef="#ctx0" brushRef="#br0" timeOffset="69793.104">2396 2935 984 0 0,'0'0'2049'0'0,"0"0"-628"0"0,0 0-324 0 0,0 0 60 0 0,0 0 122 0 0,0 0-35 0 0,0 0-183 0 0,0 0-215 0 0,0 0-141 0 0,0 0-56 0 0,0 0-5 0 0,2 12-18 0 0,22 205 2234 0 0,-4-5-1854 0 0,-5-98-646 0 0,-9-91-213 0 0,-5-23-97 0 0,-1 0 38 0 0,0 0 36 0 0,0 0 48 0 0,7-86 1630 0 0,4-413-16 0 0,-11 499-1680 0 0,-9 37 329 0 0,-2 93-287 0 0,6 1-1 0 0,7 12-147 0 0,31 100 44 0 0,-17-195-29 0 0,-15-49 2 0 0,0 1 1 0 0,0-1 0 0 0,0 1 0 0 0,0-1 0 0 0,0 0 0 0 0,0 0 0 0 0,0 1-1 0 0,0-1 1 0 0,0 0 0 0 0,0 0 0 0 0,0 0 0 0 0,-1 0 0 0 0,1 0 0 0 0,0 0 0 0 0,-1 0-1 0 0,1 0 1 0 0,-1 0 0 0 0,1 0 0 0 0,-1 0 0 0 0,1 0 0 0 0,-1 0 0 0 0,0-1-1 0 0,0 1 1 0 0,0 0 0 0 0,1 0 0 0 0,-1 0 0 0 0,0-1 0 0 0,0 1 0 0 0,-1 0-1 0 0,1 0 1 0 0,0 0 0 0 0,0-1 0 0 0,-1 1-18 0 0,6-127 368 0 0,-6 0 0 0 0,-17-123-368 0 0,5 138 27 0 0,13 112 0 0 0,0 1 9 0 0,0 0-6 0 0,-5 35 66 0 0,10 451 228 0 0,6-382-196 0 0,-11-104-128 0 0,0 0-1 0 0,0-1 0 0 0,1 1 0 0 0,-1 0 0 0 0,0 0 0 0 0,0 0 1 0 0,0-1-1 0 0,0 1 0 0 0,0 0 0 0 0,1 0 0 0 0,-1 0 0 0 0,0-1 1 0 0,0 1-1 0 0,1 0 0 0 0,-1 0 0 0 0,0 0 0 0 0,0 0 1 0 0,0 0-1 0 0,1 0 0 0 0,-1-1 0 0 0,0 1 0 0 0,0 0 0 0 0,1 0 1 0 0,-1 0-1 0 0,0 0 0 0 0,0 0 0 0 0,1 0 0 0 0,-1 0 0 0 0,0 0 1 0 0,1 0-1 0 0,-1 0 0 0 0,0 0 0 0 0,0 0 0 0 0,1 0 0 0 0,-1 0 1 0 0,0 1-1 0 0,0-1 0 0 0,1 0 0 0 0,-1 0 0 0 0,0 0 1 0 0,0 0-1 0 0,0 0 0 0 0,1 1 0 0 0,-1-1 0 0 0,0 0 0 0 0,0 0 1 0 0,0 0-1 0 0,1 1 1 0 0,3-28 138 0 0,-4 26-133 0 0,6-80 79 0 0,-3-1-1 0 0,-4 1 0 0 0,-3-1 1 0 0,-9-40-84 0 0,-2-3 22 0 0,15 124-26 0 0,0 28-14 0 0,26 399 279 0 0,-23-396-280 0 0,2 9-182 0 0,-4-13-3448 0 0,-1-25 1150 0 0,0-1-1636 0 0,0 0-2279 0 0,0 0-2413 0 0</inkml:trace>
  <inkml:trace contextRef="#ctx0" brushRef="#br0" timeOffset="74588.421">2070 3406 0 0 0,'0'0'148'0'0,"0"0"355"0"0,0 0 178 0 0,0 0 123 0 0,0 0 142 0 0,0 0 137 0 0,-6 2 7092 0 0,-6 3-5197 0 0,-1 2 132 0 0,18-4 759 0 0,2-2-3780 0 0,108 4 565 0 0,-93-2-608 0 0,0 2 0 0 0,-1 0 1 0 0,1 2-1 0 0,-1 0 1 0 0,-1 1-1 0 0,0 1 1 0 0,0 1-1 0 0,0 1 0 0 0,-1 1 1 0 0,-1 0-1 0 0,4 5-46 0 0,38 23 175 0 0,-50-39 500 0 0,-37 0-485 0 0,-53-13-99 0 0,-254-150 39 0 0,234 118 10 0 0,306 110 747 0 0,-65-7-721 0 0,-4 15-36 0 0,-86-53-137 0 0,-51-21 16 0 0,0 0-9 0 0,0 0 7 0 0,0 0 10 0 0,0 0 5 0 0,0 0-25 0 0,0 0 19 0 0,-21-8 281 0 0,-153-64-67 0 0,-52-10-230 0 0,190 75 60 0 0,48 7 166 0 0,157 60 210 0 0,-108-43-330 0 0,85 31 293 0 0,-19-15-151 0 0,-139-59-4611 0 0,-7 2-7296 0 0,12 15-516 0 0</inkml:trace>
  <inkml:trace contextRef="#ctx0" brushRef="#br0" timeOffset="77922.091">457 3196 3881 0 0,'0'0'1968'0'0,"0"0"-118"0"0,0 0 48 0 0,0 0 182 0 0,0 0 15 0 0,0 0-212 0 0,0 0-333 0 0,0 0-319 0 0,0 0-240 0 0,0 0-151 0 0,0 0-84 0 0,-3-3-104 0 0,-12-12-66 0 0,11 11-58 0 0,4 4-79 0 0,0 0-51 0 0,0 0-60 0 0,0 0-81 0 0,0 0-76 0 0,8 20 439 0 0,121 270 1135 0 0,-98-222-1335 0 0,-23-60 1129 0 0,-14-26-768 0 0,-42-117-522 0 0,33 67-235 0 0,2-1 0 0 0,3 0 0 0 0,1-31-24 0 0,-7-51 6 0 0,14 95 20 0 0,2 42-44 0 0,0 14 5 0 0,0 0 21 0 0,0 0-1 0 0,0 0-18 0 0,0 0-22 0 0,0 0 2 0 0,0 0 16 0 0,0 0 14 0 0,18 3 5 0 0,67 59 1 0 0,-77-53-314 0 0,4 8-4174 0 0,-7 2-8752 0 0,-4-15 1460 0 0</inkml:trace>
  <inkml:trace contextRef="#ctx0" brushRef="#br0" timeOffset="78504.083">754 3377 5849 0 0,'0'0'2744'0'0,"0"0"-683"0"0,0 0-160 0 0,0 0 55 0 0,0 0-188 0 0,0 0-375 0 0,0 0-392 0 0,0 0-286 0 0,0 0-117 0 0,0 0-21 0 0,0 0 33 0 0,0 0 46 0 0,0 0 40 0 0,11-11 1334 0 0,66-51 325 0 0,-72 58-2299 0 0,0 1 1 0 0,0 0-1 0 0,0 0 1 0 0,1 1-1 0 0,-1 0 1 0 0,1 0-1 0 0,-1 0 1 0 0,1 0-1 0 0,0 1 1 0 0,0 0-1 0 0,-1 0 1 0 0,1 1-1 0 0,0-1 1 0 0,2 1-57 0 0,-7 30 537 0 0,-79 131 52 0 0,61-87-378 0 0,19-73-183 0 0,0 1 0 0 0,0-1 0 0 0,1 1 0 0 0,-1-1 0 0 0,1 0 0 0 0,-1 0 0 0 0,0 0 0 0 0,1 0 0 0 0,0-1 0 0 0,-1 1 0 0 0,1-1-1 0 0,-1 1 1 0 0,1-1 0 0 0,0 0 0 0 0,-1 0 0 0 0,1 0 0 0 0,0-1 0 0 0,-1 1 0 0 0,1 0 0 0 0,2-2-28 0 0,5-3 113 0 0,0 0 0 0 0,0-1 0 0 0,0 0 0 0 0,-1-1 0 0 0,0 0 0 0 0,0 0 0 0 0,-1-1 0 0 0,0 0 0 0 0,6-8-113 0 0,4-3 117 0 0,7-21-948 0 0,-25 39 257 0 0,0-1-2446 0 0,-4-3-6982 0 0,4 5 8057 0 0,-3-4-10614 0 0</inkml:trace>
  <inkml:trace contextRef="#ctx0" brushRef="#br0" timeOffset="79390.071">157 2861 0 0 0,'0'0'2433'0'0,"0"0"-548"0"0,0 0 18 0 0,0 0 231 0 0,0 0 132 0 0,0 0-82 0 0,0 0-274 0 0,0 0-274 0 0,0 0-197 0 0,0 0-189 0 0,0 0-102 0 0,0 0-101 0 0,0 0-135 0 0,-6-4-113 0 0,-18-13-109 0 0,23 17-657 0 0,1-1 1 0 0,0 1-1 0 0,-1 0 1 0 0,1 0-1 0 0,0 0 1 0 0,-1-1 0 0 0,1 1-1 0 0,0 0 1 0 0,0-1-1 0 0,-1 1 1 0 0,1 0-1 0 0,0-1 1 0 0,0 1-1 0 0,-1 0 1 0 0,1-1-1 0 0,0 1 1 0 0,0 0-1 0 0,0-1 1 0 0,0 1 0 0 0,0 0-1 0 0,0-1 1 0 0,0 1-1 0 0,0-1 1 0 0,-1 1-1 0 0,1 0 1 0 0,0-1-1 0 0,1 1 1 0 0,-1-1-1 0 0,0 1 1 0 0,0 0 0 0 0,0-1-1 0 0,0 1 1 0 0,0 0-1 0 0,0-1 1 0 0,0 1-1 0 0,1-1 1 0 0,-1 1-1 0 0,0 0 1 0 0,0-1-1 0 0,0 1 1 0 0,1 0-1 0 0,-1 0 1 0 0,0-1 0 0 0,0 1-1 0 0,1 0 1 0 0,-1 0-1 0 0,0-1 1 0 0,1 1-1 0 0,-1 0 1 0 0,0 0-1 0 0,1 0 1 0 0,-1-1-1 0 0,0 1 1 0 0,1 0 0 0 0,-1 0-1 0 0,1 0 1 0 0,-1 0-1 0 0,0 0 1 0 0,1 0-1 0 0,-1 0 1 0 0,1 0-1 0 0,-1 0-33 0 0,3-2 231 0 0,40-34 521 0 0,1 3 0 0 0,1 2 0 0 0,47-24-752 0 0,-90 53-166 0 0,-2 2 229 0 0,-1 0 0 0 0,1-1 0 0 0,0 1 0 0 0,0 0 0 0 0,-1-1-1 0 0,1 1 1 0 0,0 0 0 0 0,0-1 0 0 0,0 1 0 0 0,0 0 0 0 0,0-1-1 0 0,0 1 1 0 0,-1-1 0 0 0,1 1 0 0 0,0 0 0 0 0,0-1 0 0 0,0 1-1 0 0,0-1 1 0 0,0 1 0 0 0,0 0 0 0 0,0-1 0 0 0,1 1 0 0 0,-1 0 0 0 0,0-1-1 0 0,0 1 1 0 0,0-1 0 0 0,0 1 0 0 0,0 0 0 0 0,1-1 0 0 0,-1 1-1 0 0,0 0 1 0 0,0-1 0 0 0,1 1 0 0 0,-1 0 0 0 0,0-1-63 0 0,-163 1 761 0 0,50-44-990 0 0,92 33-507 0 0,-13-3-1811 0 0,23 12-2307 0 0,-2 4-3522 0 0,9 1-4303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5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81 0 0 0,'0'0'1204'0'0,"3"-5"185"0"0,8-17 76 0 0,-9-9 11439 0 0,-25 15-8782 0 0,-34 9-2740 0 0,39 7-1209 0 0,1 1 1 0 0,-1 0-1 0 0,0 2 0 0 0,1 0 0 0 0,-1 0 1 0 0,1 2-1 0 0,0 0 0 0 0,0 1 0 0 0,1 1 1 0 0,0 1-1 0 0,-15 8-173 0 0,-24 22 408 0 0,55 17-280 0 0,11-42-64 0 0,1-1 0 0 0,1-1 0 0 0,0 0-1 0 0,1 0 1 0 0,0-2 0 0 0,0 1 0 0 0,1-2 0 0 0,0 0 0 0 0,1-1-64 0 0,36 22 128 0 0,-32-17-81 0 0,58 49 277 0 0,-77-60-283 0 0,0 1-1 0 0,0-1 1 0 0,-1 0 0 0 0,1 1 0 0 0,-1-1 0 0 0,1 1 0 0 0,-1-1 0 0 0,0 1 0 0 0,0-1 0 0 0,1 1 0 0 0,-1 0 0 0 0,0-1 0 0 0,0 1 0 0 0,0-1 0 0 0,-1 1 0 0 0,1-1 0 0 0,0 1 0 0 0,-1-1 0 0 0,1 1 0 0 0,-1-1 0 0 0,1 1 0 0 0,-1-1 0 0 0,1 1 0 0 0,-1-1 0 0 0,0 0 0 0 0,0 0 0 0 0,0 1 0 0 0,0-1 0 0 0,0 0 0 0 0,0 0 0 0 0,0 0 0 0 0,0 0 0 0 0,0 0 0 0 0,-1 0 0 0 0,1 0 0 0 0,-2 0-41 0 0,-53 31 362 0 0,48-29-294 0 0,-312 114 268 0 0,250-87-552 0 0,191-84-12493 0 0,-106 47 8953 0 0,9-1-7034 0 0</inkml:trace>
  <inkml:trace contextRef="#ctx0" brushRef="#br0" timeOffset="302.809">976 151 8258 0 0,'0'0'2420'0'0,"0"0"-1021"0"0,0 0-275 0 0,0 0 130 0 0,0 0 100 0 0,0 0-59 0 0,0 0-191 0 0,0 0-207 0 0,0 0-170 0 0,-32 31-152 0 0,-99 96-95 0 0,68-46 222 0 0,60-77-671 0 0,0-1-1 0 0,1 1 1 0 0,-1-1 0 0 0,1 1 0 0 0,0 0 0 0 0,0 0 0 0 0,0 0 0 0 0,1 0 0 0 0,-1 0 0 0 0,1 0 0 0 0,0 0-1 0 0,0 1 1 0 0,1-1 0 0 0,-1 0 0 0 0,1 1 0 0 0,0-1 0 0 0,0 0 0 0 0,0 1 0 0 0,1-1 0 0 0,-1 0 0 0 0,1 1 0 0 0,0-1-1 0 0,0 0 1 0 0,1 0 0 0 0,-1 0 0 0 0,1 0 0 0 0,0 0 0 0 0,0 0 0 0 0,1 0 0 0 0,-1 0 0 0 0,1-1 0 0 0,-1 0-1 0 0,1 1 1 0 0,0-1 0 0 0,0 0 0 0 0,1 0 0 0 0,-1 0 0 0 0,1-1 0 0 0,-1 1 0 0 0,1-1 0 0 0,0 0 0 0 0,0 0 0 0 0,0 0-1 0 0,0-1 1 0 0,0 1 0 0 0,0-1-31 0 0,17-1 203 0 0,-1-1 0 0 0,0-1-1 0 0,0-1 1 0 0,0-1-1 0 0,0-1 1 0 0,-1 0 0 0 0,1-1-1 0 0,-1-2 1 0 0,-1 1 0 0 0,0-2-1 0 0,0-1 1 0 0,0 0-1 0 0,-1-1 1 0 0,-1-1 0 0 0,0-1-1 0 0,0 0 1 0 0,11-14-203 0 0,-15 19 74 0 0,-1-2-1 0 0,0 1 1 0 0,0-1-1 0 0,-1-1 1 0 0,0 0-1 0 0,-1-1 1 0 0,-1 1 0 0 0,0-2-1 0 0,0 1 1 0 0,-1-1-1 0 0,-1 0 1 0 0,0-1 0 0 0,-1 1-1 0 0,0-1 1 0 0,-1 0-1 0 0,-1-1 1 0 0,0 1-74 0 0,-3 11-4 0 0,0 0 0 0 0,-1 0 0 0 0,1 0 0 0 0,-1 0 0 0 0,0 0 0 0 0,0 0 0 0 0,0 0 0 0 0,0 0 0 0 0,-1 1 0 0 0,1-1 0 0 0,-1 1 0 0 0,1-1 0 0 0,-1 1 0 0 0,0-1-1 0 0,0 1 1 0 0,0 0 0 0 0,0 0 0 0 0,0 0 0 0 0,-1 0 0 0 0,1 0 0 0 0,-1 0 0 0 0,1 1 0 0 0,-1-1 0 0 0,1 1 0 0 0,-1 0 0 0 0,0 0 0 0 0,0 0 0 0 0,0 0 0 0 0,0 0 0 0 0,0 1 0 0 0,-1-1 4 0 0,-99-1-1351 0 0,30 27-1046 0 0,29-1-3906 0 0,21-9-5162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8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2 177 2649 0 0,'0'0'1481'0'0,"0"0"149"0"0,0 0 236 0 0,0 0 135 0 0,0 0-34 0 0,0 0-187 0 0,0 0-292 0 0,0 0-285 0 0,0 0-279 0 0,0 0-197 0 0,0 0-150 0 0,0 0-126 0 0,-1-2-71 0 0,1 2-347 0 0,0-1 1 0 0,0 1-1 0 0,0-1 0 0 0,0 1 1 0 0,0-1-1 0 0,-1 1 0 0 0,1-1 1 0 0,0 1-1 0 0,1-1 0 0 0,-1 1 1 0 0,0-1-1 0 0,0 1 0 0 0,0-1 1 0 0,0 1-1 0 0,0-1 0 0 0,0 1 1 0 0,1-1-1 0 0,-1 1 0 0 0,0-1 1 0 0,0 1-1 0 0,1 0 0 0 0,-1-1 1 0 0,0 1-1 0 0,1-1 0 0 0,-1 1 1 0 0,0 0-1 0 0,1-1 0 0 0,-1 1 1 0 0,0 0-1 0 0,1-1 0 0 0,-1 1 1 0 0,1 0-1 0 0,-1 0 0 0 0,1 0 1 0 0,-1-1-1 0 0,1 1 0 0 0,-1 0 1 0 0,1 0-1 0 0,-1 0 0 0 0,1 0 0 0 0,-1 0 1 0 0,1 0-1 0 0,-1 0 0 0 0,1 0 1 0 0,-1 0-1 0 0,1 0 0 0 0,-1 0 1 0 0,1 0-1 0 0,-1 0 0 0 0,0 0 1 0 0,1 0-1 0 0,-1 1 0 0 0,1-1 1 0 0,-1 0-1 0 0,1 0 0 0 0,-1 1 1 0 0,1-1-1 0 0,-1 0 0 0 0,0 1-33 0 0,9-1 183 0 0,15 0 470 0 0,174 14 1653 0 0,-69-6-1585 0 0,-129-8-659 0 0,0 0 47 0 0,-8 2 2955 0 0,-14-16-3217 0 0,19 12 417 0 0,-170-146-182 0 0,162 142-292 0 0,-3-3-656 0 0,10 2-3214 0 0,20 13-10104 0 0,-8-1 5143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6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 10274 0 0,'0'0'2209'0'0,"0"0"-885"0"0,0 0-273 0 0,0 0 104 0 0,0 0 154 0 0,0 0 2 0 0,0 0-168 0 0,0 0-312 0 0,0 0-272 0 0,0 0-190 0 0,0 0-113 0 0,-5 6-1 0 0,3-4-200 0 0,-1 1-1 0 0,1-1 1 0 0,0 1-1 0 0,0 0 1 0 0,0 0-1 0 0,0 0 1 0 0,0 0-1 0 0,1 1 1 0 0,-1-1-1 0 0,1 0 1 0 0,0 1-1 0 0,0-1 1 0 0,0 0-1 0 0,0 1 1 0 0,1-1 0 0 0,-1 1-1 0 0,1 0 1 0 0,0-1-55 0 0,22 296 2104 0 0,-29-57-1222 0 0,-3-168 26 0 0,4-115 727 0 0,5 6-1599 0 0,1 0 0 0 0,3 0 0 0 0,0 0 0 0 0,3 0 0 0 0,0 1 0 0 0,3-1 0 0 0,5-12-36 0 0,8-26 84 0 0,4 1 1 0 0,3 2-1 0 0,32-56-84 0 0,-61 125 1 0 0,0 1-1 0 0,0-1 1 0 0,0 0 0 0 0,1 0-1 0 0,-1 1 1 0 0,0-1-1 0 0,0 0 1 0 0,1 1-1 0 0,-1-1 1 0 0,1 0 0 0 0,-1 1-1 0 0,0-1 1 0 0,1 0-1 0 0,-1 1 1 0 0,1-1-1 0 0,-1 1 1 0 0,1-1 0 0 0,0 1-1 0 0,-1-1 1 0 0,1 1-1 0 0,-1 0 1 0 0,1-1 0 0 0,0 1-1 0 0,-1 0 1 0 0,1-1-1 0 0,0 1 1 0 0,0 0-1 0 0,-1 0 1 0 0,1 0 0 0 0,0-1-1 0 0,0 1 1 0 0,-1 0-1 0 0,1 0 1 0 0,0 0 0 0 0,0 0-1 0 0,-1 0 1 0 0,1 1-1 0 0,0-1 1 0 0,0 0-1 0 0,-1 0 1 0 0,1 0 0 0 0,0 1-1 0 0,-1-1 1 0 0,1 0-1 0 0,0 1 1 0 0,-1-1-1 0 0,1 0 1 0 0,0 1 0 0 0,-1-1-1 0 0,1 1 0 0 0,20 36-18 0 0,21 110-45 0 0,-24-92-1435 0 0,-11-36-3839 0 0,1-1-6644 0 0,-6-15 1787 0 0</inkml:trace>
  <inkml:trace contextRef="#ctx0" brushRef="#br0" timeOffset="414.248">469 612 5569 0 0,'0'0'3340'0'0,"0"0"-1049"0"0,0 0-376 0 0,0 0-4 0 0,0 0-167 0 0,0 0-275 0 0,0 0-292 0 0,0 0-294 0 0,0 0-109 0 0,0 0-72 0 0,0 0-60 0 0,0 0-9 0 0,0 0-49 0 0,-5-3-61 0 0,2 1-433 0 0,0 0 1 0 0,0 1-1 0 0,0-1 0 0 0,0 1 0 0 0,0 0 1 0 0,0-1-1 0 0,0 1 0 0 0,0 1 0 0 0,0-1 1 0 0,-1 0-1 0 0,1 1 0 0 0,0 0 1 0 0,0 0-1 0 0,-1 0 0 0 0,1 0 0 0 0,0 0 1 0 0,-1 1-1 0 0,1-1 0 0 0,0 1 0 0 0,0 0 1 0 0,0 0-1 0 0,0 0 0 0 0,0 0 0 0 0,0 1 1 0 0,-1 0-91 0 0,-2 1 49 0 0,0 1 1 0 0,0 0 0 0 0,0 0-1 0 0,0 0 1 0 0,1 1-1 0 0,0 0 1 0 0,0 0 0 0 0,0 0-1 0 0,0 1 1 0 0,1-1-1 0 0,0 1 1 0 0,0 0 0 0 0,1 1-1 0 0,0-1 1 0 0,0 0 0 0 0,0 1-1 0 0,1 0 1 0 0,-1 0-1 0 0,2 0 1 0 0,-1 0 0 0 0,1 0-1 0 0,0 0 1 0 0,1 0 0 0 0,0 6-50 0 0,1-9 10 0 0,2-1 0 0 0,-1 0 0 0 0,0 1 0 0 0,1-1 0 0 0,-1 0 1 0 0,1 0-1 0 0,0 0 0 0 0,0 0 0 0 0,0-1 0 0 0,1 1 0 0 0,-1-1 1 0 0,1 0-1 0 0,-1 0 0 0 0,1 0 0 0 0,0 0 0 0 0,-1-1 0 0 0,1 0 1 0 0,0 1-1 0 0,0-1 0 0 0,0-1 0 0 0,0 1 0 0 0,0-1 0 0 0,0 1 0 0 0,1-1 1 0 0,-1 0-1 0 0,0-1 0 0 0,0 1 0 0 0,0-1 0 0 0,1 0-10 0 0,64-24-819 0 0,-50 3-7322 0 0,-18 18 1007 0 0,0 0-4543 0 0</inkml:trace>
  <inkml:trace contextRef="#ctx0" brushRef="#br0" timeOffset="932.627">517 888 13475 0 0,'0'0'1664'0'0,"0"0"-261"0"0,0 0 58 0 0,0 0 96 0 0,0 0-95 0 0,0 0-217 0 0,0 0-246 0 0,0 0-236 0 0,0 0-155 0 0,0 0-93 0 0,0 0-52 0 0,0 0-71 0 0,7-10-45 0 0,57-76 653 0 0,-49 65-899 0 0,2 0 0 0 0,0 1 0 0 0,2 0-1 0 0,0 2 1 0 0,1 0 0 0 0,1 1-101 0 0,-20 16-3 0 0,-1 0 0 0 0,0 1 0 0 0,1-1 0 0 0,-1 1 0 0 0,1-1 0 0 0,-1 1 0 0 0,1-1 0 0 0,-1 0 0 0 0,1 1 0 0 0,-1 0 0 0 0,1-1 0 0 0,0 1 0 0 0,-1-1 0 0 0,1 1 0 0 0,0 0 0 0 0,-1-1 0 0 0,1 1 0 0 0,0 0 0 0 0,-1 0 0 0 0,1 0 0 0 0,0 0 0 0 0,0-1 0 0 0,-1 1 0 0 0,1 0 1 0 0,0 0-1 0 0,0 0 0 0 0,-1 0 0 0 0,1 1 0 0 0,0-1 0 0 0,0 0 0 0 0,-1 0 0 0 0,1 0 0 0 0,0 1 0 0 0,-1-1 0 0 0,1 0 0 0 0,0 0 0 0 0,-1 1 0 0 0,1-1 0 0 0,0 1 0 0 0,-1-1 0 0 0,1 1 0 0 0,-1-1 0 0 0,1 1 0 0 0,-1-1 0 0 0,1 1 0 0 0,-1-1 0 0 0,1 1 0 0 0,-1 0 0 0 0,0-1 0 0 0,1 1 0 0 0,-1 0 0 0 0,0-1 0 0 0,1 1 0 0 0,-1 0 0 0 0,0-1 0 0 0,0 1 0 0 0,0 0 0 0 0,0 0 0 0 0,0-1 0 0 0,0 1 0 0 0,0 0 0 0 0,0 0 0 0 0,0-1 0 0 0,0 1 0 0 0,0 0 0 0 0,0-1 0 0 0,0 1 0 0 0,0 0 0 0 0,-1 0 0 0 0,1-1 3 0 0,-4 91-3 0 0,29-94-15 0 0,60-55 112 0 0,-84 58-97 0 0,0 0 0 0 0,1 0-1 0 0,-1 0 1 0 0,0 1 0 0 0,1-1-1 0 0,-1 0 1 0 0,0 1 0 0 0,1-1-1 0 0,-1 1 1 0 0,0-1 0 0 0,0 1 0 0 0,1 0-1 0 0,-1-1 1 0 0,0 1 0 0 0,0 0-1 0 0,0 0 1 0 0,0 0 0 0 0,0 0-1 0 0,0 0 1 0 0,0 0 0 0 0,-1 0-1 0 0,1 0 1 0 0,0 0 0 0 0,0 0 0 0 0,-1 1-1 0 0,1-1 1 0 0,-1 0 0 0 0,1 0-1 0 0,-1 1 1 0 0,0-1 0 0 0,1 0-1 0 0,-1 1 1 0 0,0-1 0 0 0,0 1 3 0 0,14 23-122 0 0,25-14-1952 0 0,-26-14-1521 0 0,-2-5-3528 0 0,-4 4-2225 0 0</inkml:trace>
  <inkml:trace contextRef="#ctx0" brushRef="#br0" timeOffset="2166.859">1113 52 6265 0 0,'0'0'1881'0'0,"0"0"-257"0"0,0 0-58 0 0,0 0-2 0 0,0 0-125 0 0,0 0-217 0 0,0 0-209 0 0,0 0-161 0 0,0 0-65 0 0,0 0-1 0 0,0 0 5 0 0,0 0-30 0 0,7 4-27 0 0,102 18 2682 0 0,-79-21-3001 0 0,-1-2 0 0 0,1-1 0 0 0,-1-2 0 0 0,1 0 0 0 0,20-7-415 0 0,68-19 399 0 0,-78 22-444 0 0,-22 8-5310 0 0,-18 10-2604 0 0,0-9 4737 0 0,0-1-7372 0 0</inkml:trace>
  <inkml:trace contextRef="#ctx0" brushRef="#br0" timeOffset="2500.147">1180 310 8426 0 0,'0'0'2522'0'0,"0"0"-585"0"0,0 0-319 0 0,0 0-92 0 0,0 0-174 0 0,0 0-262 0 0,0 0-268 0 0,0 0-219 0 0,0 0-111 0 0,0 0 22 0 0,0 0 51 0 0,0 0 37 0 0,0 0-1 0 0,4 6-34 0 0,18 16-42 0 0,39-17 1288 0 0,111-19-27 0 0,-64-11-1794 0 0,-53 23-2726 0 0,-43 2-2096 0 0,-1 1-3882 0 0,-7-1-2365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56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2119 939 0 0 0,'0'0'723'0'0,"0"0"512"0"0,0 0 253 0 0,0 0 234 0 0,0 0 153 0 0,0 0-56 0 0,0 0-172 0 0,0 0-253 0 0,0 0-245 0 0,0 0-154 0 0,0 0-117 0 0,0 0-93 0 0,0 0-75 0 0,0-3-60 0 0,0-6-76 0 0,0 6-79 0 0,20 3 1976 0 0,35-4-1472 0 0,0-2-1 0 0,-1-2 1 0 0,0-3 0 0 0,0-3 0 0 0,39-15-999 0 0,-66 21 126 0 0,-13 4-1602 0 0,11-1 4220 0 0,-9 1-2465 0 0,-9 3-3582 0 0,-5 0-2772 0 0,-4 0-3890 0 0,0 1 2031 0 0</inkml:trace>
  <inkml:trace contextRef="#ctx0" brushRef="#br0" timeOffset="273.121">2320 615 8714 0 0,'0'0'1858'0'0,"0"0"-202"0"0,0 0-82 0 0,0 0 78 0 0,0 0-4 0 0,0 0-181 0 0,0 0-220 0 0,0 0-241 0 0,0 0-189 0 0,-3 33-127 0 0,-10 105-82 0 0,18-45 351 0 0,12 15 18 0 0,-11-78-946 0 0,-1 1 1 0 0,-1 0 0 0 0,-1-1-1 0 0,-2 2 1 0 0,-2-1 0 0 0,-1 8-32 0 0,0-28-1030 0 0,-1 11-316 0 0,3-15-3477 0 0,0 1-4256 0 0,0-8 294 0 0</inkml:trace>
  <inkml:trace contextRef="#ctx0" brushRef="#br0" timeOffset="-13818.129">170 1079 0 0 0,'0'0'900'0'0,"0"0"515"0"0,0 0 199 0 0,0 0-15 0 0,0 0-159 0 0,0 0-158 0 0,0 0-137 0 0,0 0-84 0 0,-4 8-32 0 0,-18 36 1826 0 0,21-36 3670 0 0,2-18-3593 0 0,1-13-2620 0 0,2 0 1 0 0,0-1-1 0 0,1 2 1 0 0,2-1-1 0 0,0 1 0 0 0,5-9-312 0 0,7-24 315 0 0,0 6-138 0 0,2 0 0 0 0,2 2 1 0 0,29-44-178 0 0,-37 65 53 0 0,46-76 152 0 0,-62 103-211 0 0,1-1 0 0 0,0 1-1 0 0,-1 0 1 0 0,1-1 0 0 0,0 1-1 0 0,0 0 1 0 0,0 0 0 0 0,-1 0-1 0 0,1-1 1 0 0,0 1 0 0 0,0 0-1 0 0,0 0 1 0 0,0-1 0 0 0,0 1-1 0 0,0 0 1 0 0,1 0 0 0 0,-1 0 0 0 0,0-1-1 0 0,0 1 1 0 0,1 0 0 0 0,-1 0-1 0 0,0-1 1 0 0,1 1 0 0 0,-1 0-1 0 0,0-1 1 0 0,1 1 0 0 0,-1 0-1 0 0,1-1 1 0 0,-1 1 0 0 0,1-1-1 0 0,-1 1 1 0 0,1-1 0 0 0,0 1-1 0 0,-1-1 1 0 0,1 1 0 0 0,0-1-1 0 0,-1 0 1 0 0,1 1 0 0 0,0-1-1 0 0,0 0 1 0 0,-1 1 0 0 0,1-1-1 0 0,0 0 1 0 0,0 0 0 0 0,-1 0-1 0 0,1 0 1 0 0,0 0 0 0 0,0 0-1 0 0,0 0 1 0 0,-1 0 0 0 0,1 0-1 0 0,0 0 1 0 0,0 0 0 0 0,-1 0-1 0 0,1-1 1 0 0,0 1 0 0 0,0 0-1 0 0,-1-1 1 0 0,1 1 0 0 0,0 0 0 0 0,-1-1-1 0 0,1 1 1 0 0,0-1 0 0 0,-1 1-1 0 0,1-1 1 0 0,-1 1 0 0 0,1-1-1 0 0,-1 0 1 0 0,1 1 0 0 0,0-1 6 0 0,10 60 41 0 0,-2 1 1 0 0,-3 0-1 0 0,-2 33-41 0 0,-1-36 9 0 0,15 7-29 0 0,-16-64 24 0 0,-1 1-1 0 0,0-1 1 0 0,0 1-1 0 0,1-1 1 0 0,-1 1-1 0 0,0-1 1 0 0,1 0-1 0 0,-1 0 1 0 0,0 1-1 0 0,1-1 1 0 0,-1 0-1 0 0,1 0 1 0 0,-1-1-1 0 0,0 1 1 0 0,1 0-1 0 0,-1 0 1 0 0,0-1-1 0 0,1 1 1 0 0,-1 0 0 0 0,0-1-1 0 0,0 0 1 0 0,1 1-1 0 0,-1-1 1 0 0,0 0-1 0 0,0 1 1 0 0,0-1-1 0 0,0 0 1 0 0,0 0-1 0 0,0 0 1 0 0,0 0-1 0 0,1-1-3 0 0,56-81 123 0 0,15-55-19 0 0,-61 114-85 0 0,61-111-49 0 0,-66 127-29 0 0,-9 24-139 0 0,0-8 257 0 0,-11 324 161 0 0,9-191-215 0 0,4-141-85 0 0,0 1-1 0 0,0 0 1 0 0,0-1-1 0 0,0 1 1 0 0,0 0 0 0 0,1 0-1 0 0,-1-1 1 0 0,0 1-1 0 0,0 0 1 0 0,0-1 0 0 0,1 1-1 0 0,-1 0 1 0 0,0-1-1 0 0,1 1 1 0 0,-1-1 0 0 0,0 1-1 0 0,1 0 1 0 0,-1-1-1 0 0,1 1 1 0 0,-1-1 0 0 0,1 1-1 0 0,-1-1 1 0 0,1 0-1 0 0,-1 1 1 0 0,1-1 0 0 0,0 1-1 0 0,-1-1 1 0 0,1 0-1 0 0,-1 1 1 0 0,1-1 0 0 0,0 0-1 0 0,-1 0 1 0 0,1 0-1 0 0,0 0 1 0 0,-1 1 0 0 0,1-1-1 0 0,0 0 1 0 0,0 0-1 0 0,-1 0 1 0 0,1 0 0 0 0,0 0-1 0 0,-1-1 1 0 0,1 1-1 0 0,0 0 1 0 0,-1 0 0 0 0,1 0-1 0 0,0-1 1 0 0,-1 1-1 0 0,1 0 81 0 0,19-13-12521 0 0,-16 9 2183 0 0</inkml:trace>
  <inkml:trace contextRef="#ctx0" brushRef="#br0" timeOffset="-13213.52">884 990 0 0 0,'0'0'846'0'0,"0"0"379"0"0,0 0 254 0 0,0 0 67 0 0,0 0-127 0 0,0 0-206 0 0,0 0-143 0 0,0 0-41 0 0,0 0 17 0 0,0 0 58 0 0,0 0 6 0 0,2-4-14 0 0,1-1-305 0 0,3-6-660 0 0,-4-2 8696 0 0,-22 46-7816 0 0,16-23-991 0 0,1-1 0 0 0,0 0 0 0 0,0 1 0 0 0,1-1 0 0 0,0 1 0 0 0,1 0 0 0 0,0-1 0 0 0,1 1 0 0 0,0 0 0 0 0,0 0 0 0 0,1 0 0 0 0,1 0-20 0 0,-2-8 33 0 0,1 0 0 0 0,-1 1-1 0 0,1-1 1 0 0,0 0 0 0 0,0 0 0 0 0,0 0 0 0 0,0 0 0 0 0,0 0 0 0 0,1 0 0 0 0,-1 0 0 0 0,1 0 0 0 0,-1 0 0 0 0,1-1-1 0 0,0 1 1 0 0,-1 0 0 0 0,1-1 0 0 0,0 0 0 0 0,0 1 0 0 0,0-1 0 0 0,0 0 0 0 0,0 0 0 0 0,1 0 0 0 0,-1 0-1 0 0,0 0 1 0 0,0-1 0 0 0,1 1 0 0 0,-1-1 0 0 0,0 1 0 0 0,1-1 0 0 0,-1 0 0 0 0,0 0 0 0 0,1 0 0 0 0,-1 0 0 0 0,1-1-1 0 0,-1 1 1 0 0,0 0 0 0 0,0-1 0 0 0,1 0 0 0 0,-1 0 0 0 0,2 0-33 0 0,2-2 41 0 0,-1 0 1 0 0,1-1-1 0 0,-1 0 0 0 0,1 0 0 0 0,-1 0 1 0 0,0-1-1 0 0,-1 0 0 0 0,1 1 1 0 0,-1-2-1 0 0,0 1 0 0 0,0 0 1 0 0,-1-1-1 0 0,1 0 0 0 0,-1 0 0 0 0,-1 0 1 0 0,1 0-1 0 0,-1 0 0 0 0,0 0 1 0 0,0-1-1 0 0,-1 1 0 0 0,0-1 1 0 0,0 1-1 0 0,0-1 0 0 0,-1 0 0 0 0,0 1 1 0 0,0-1-1 0 0,-1 0 0 0 0,0 1 1 0 0,-1-6-42 0 0,-1 8-87 0 0,1 1 1 0 0,-1-1 0 0 0,0 0 0 0 0,0 1-1 0 0,-1 0 1 0 0,1 0 0 0 0,0 0 0 0 0,-1 0 0 0 0,0 1-1 0 0,0-1 1 0 0,0 1 0 0 0,0 0 0 0 0,0 0 0 0 0,0 0-1 0 0,0 1 1 0 0,-1-1 0 0 0,1 1 0 0 0,-1 0-1 0 0,1 1 1 0 0,-1-1 0 0 0,1 1 0 0 0,-1-1 0 0 0,1 1-1 0 0,-1 1 1 0 0,0-1 0 0 0,1 1 0 0 0,-4 0 86 0 0,-34 11-4187 0 0,8 11-4323 0 0,23-15-1882 0 0</inkml:trace>
  <inkml:trace contextRef="#ctx0" brushRef="#br0" timeOffset="-6795.951">1280 696 0 0 0,'0'0'353'0'0,"0"0"965"0"0,0 0 397 0 0,0 0 207 0 0,0 0 60 0 0,0 0-117 0 0,0 0-192 0 0,0 0-265 0 0,0 0-268 0 0,0 0-213 0 0,0 0-177 0 0,-4-3-161 0 0,-10-6-84 0 0,10 6-80 0 0,4 3-56 0 0,0 0-56 0 0,0 0-94 0 0,0 16 347 0 0,-2 457 3274 0 0,2-472-3802 0 0,0-1 10 0 0,0 0 41 0 0,0 0 64 0 0,0 0 97 0 0,0 0 79 0 0,0 0 74 0 0,0 0 40 0 0,4-16 692 0 0,80-336 254 0 0,-10 118-1218 0 0,-35 176 21 0 0,-38 57-191 0 0,0 0-1 0 0,0 0 1 0 0,0 0-1 0 0,0 1 1 0 0,1-1-1 0 0,-1 0 1 0 0,0 0-1 0 0,0 1 1 0 0,1-1-1 0 0,-1 1 1 0 0,1-1-1 0 0,-1 1 1 0 0,0-1-1 0 0,1 1 1 0 0,-1 0-1 0 0,1 0 1 0 0,-1 0-1 0 0,0 0 1 0 0,1 0-1 0 0,-1 0 1 0 0,1 0-1 0 0,-1 0 1 0 0,1 0-1 0 0,-1 1 1 0 0,0-1-1 0 0,1 1 1 0 0,-1-1-1 0 0,1 1 1 0 0,-1-1-1 0 0,0 1 1 0 0,0 0-1 0 0,1 0 0 0 0,-1-1 1 0 0,0 1-1 0 0,0 0 1 0 0,0 0-1 0 0,0 0 1 0 0,0 0-1 0 0,0 1 1 0 0,0-1-1 0 0,0 0 1 0 0,-1 0-1 0 0,1 1 0 0 0,6 8-1 0 0,0 1 0 0 0,-1 0 0 0 0,0 0 0 0 0,-1 1 0 0 0,0-1 0 0 0,-1 1-1 0 0,0 0 1 0 0,-1 0 0 0 0,-1 1 0 0 0,0-1 0 0 0,0 1 0 0 0,-1-1 0 0 0,-1 3 1 0 0,-12-4-2742 0 0,6-9-1797 0 0,0-1-5420 0 0,5-1 673 0 0</inkml:trace>
  <inkml:trace contextRef="#ctx0" brushRef="#br0" timeOffset="-1862.242">1569 1075 0 0 0,'0'0'395'0'0,"0"0"409"0"0,0 0 19 0 0,0 0-108 0 0,0 0-102 0 0,0 0-101 0 0,0 0-65 0 0,0 0-31 0 0,-5-11 1106 0 0,-19 22 3104 0 0,17 0-4396 0 0,2 0 1 0 0,-1 0-1 0 0,1 0 0 0 0,1 1 1 0 0,0-1-1 0 0,1 1 1 0 0,0 0-1 0 0,1 0 0 0 0,0 0 1 0 0,1 1-1 0 0,0-1 0 0 0,1 0 1 0 0,1 1-1 0 0,0-1 0 0 0,1 7-230 0 0,-2-16 81 0 0,1 0-1 0 0,-1 0 0 0 0,1 0 0 0 0,0 0 0 0 0,-1 0 0 0 0,1 0 1 0 0,1-1-1 0 0,-1 1 0 0 0,0 0 0 0 0,1-1 0 0 0,-1 1 1 0 0,1 0-1 0 0,0-1 0 0 0,0 0 0 0 0,0 1 0 0 0,0-1 0 0 0,0 0 1 0 0,0 0-1 0 0,1 0 0 0 0,-1-1 0 0 0,1 1 0 0 0,-1 0 0 0 0,1-1 1 0 0,0 0-1 0 0,-1 1 0 0 0,1-1 0 0 0,0 0 0 0 0,0-1 1 0 0,0 1-1 0 0,0 0 0 0 0,0-1 0 0 0,0 0 0 0 0,0 1-80 0 0,6-3 209 0 0,-1 1 0 0 0,1-2 0 0 0,-1 1 1 0 0,0-1-1 0 0,0 0 0 0 0,0-1 0 0 0,0 1 0 0 0,0-2 0 0 0,-1 1 0 0 0,1-1 0 0 0,-1 0 0 0 0,-1-1 0 0 0,1 1 0 0 0,-1-1 0 0 0,0-1 0 0 0,0 1 0 0 0,-1-1 0 0 0,1 0 0 0 0,-2 0 0 0 0,1-1 1 0 0,3-7-210 0 0,-7 13 5 0 0,1-1 1 0 0,-1 0 0 0 0,0 1 0 0 0,0-1 0 0 0,0 0-1 0 0,0 0 1 0 0,-1 0 0 0 0,1 1 0 0 0,-1-1-1 0 0,0 0 1 0 0,0 0 0 0 0,0 0 0 0 0,0 0 0 0 0,0 0-1 0 0,0 0 1 0 0,-1 0 0 0 0,0 1 0 0 0,1-1 0 0 0,-1 0-1 0 0,0 0 1 0 0,0 1 0 0 0,-1-2-6 0 0,-35-20-3696 0 0,5 17-5495 0 0,22 7 586 0 0</inkml:trace>
  <inkml:trace contextRef="#ctx0" brushRef="#br0" timeOffset="-744.07">1146 416 0 0 0,'0'0'600'0'0,"0"0"739"0"0,0 0 188 0 0,0 0-45 0 0,0 0-95 0 0,0 0-32 0 0,0 0-10 0 0,0 0-30 0 0,-17-12-21 0 0,-50-35-13 0 0,48 28 5473 0 0,32 19-4567 0 0,-7 1-2396 0 0,166-15 2393 0 0,123-16-933 0 0,-130 26-860 0 0,-165 4-350 0 0,0 0 0 0 0,0 0 9 0 0,0 0 35 0 0,0 0 13 0 0,0 0 36 0 0,0 0 38 0 0,0 0 22 0 0,0 0 19 0 0,0 0 11 0 0,-29-12 406 0 0,-39-27-418 0 0,53 30-316 0 0,0 0 1 0 0,1-1-1 0 0,0 0 1 0 0,0-2 0 0 0,1 1-1 0 0,1-1 1 0 0,0-1 0 0 0,1-1-1 0 0,0 1 1 0 0,-3-8 103 0 0,6-4-3123 0 0,10 17-1621 0 0,4 1-4759 0 0,2 4 330 0 0</inkml:trace>
  <inkml:trace contextRef="#ctx0" brushRef="#br0" timeOffset="6236.833">4023 210 5201 0 0,'0'0'2581'0'0,"0"0"-452"0"0,0 0-40 0 0,0 0 81 0 0,0 0-99 0 0,0 0-277 0 0,0 0-341 0 0,0 0-341 0 0,0 0-255 0 0,0 0-141 0 0,0 0-87 0 0,0 0-34 0 0,0 0-40 0 0,5-9-39 0 0,16-29-59 0 0,-19 37-408 0 0,-1-1 0 0 0,1 1 0 0 0,-1-1 0 0 0,1 1 0 0 0,-1 0 1 0 0,1 0-1 0 0,0 0 0 0 0,0 0 0 0 0,0 0 0 0 0,0 0 0 0 0,-1 0 0 0 0,1 1 0 0 0,0-1 0 0 0,0 0 0 0 0,0 1 0 0 0,0 0 0 0 0,1-1 0 0 0,-1 1 0 0 0,0 0 0 0 0,0 0 0 0 0,0 0 0 0 0,0 1 0 0 0,1-1-49 0 0,2 0 90 0 0,139 11 1021 0 0,-26 4-850 0 0,-135-15 1464 0 0,-93-92-1332 0 0,53 26-1431 0 0,55 58-277 0 0,2 7-3566 0 0,0 0-5243 0 0,3 7-1479 0 0</inkml:trace>
  <inkml:trace contextRef="#ctx0" brushRef="#br0" timeOffset="2341.836">2929 1193 392 0 0,'0'0'2017'0'0,"0"0"-148"0"0,0 0-84 0 0,0 0 88 0 0,0 0 102 0 0,0 0-55 0 0,0 0-208 0 0,0 0-296 0 0,0 0-302 0 0,0 0-239 0 0,0 0-121 0 0,0 0-73 0 0,0 0-39 0 0,17-41 3274 0 0,14-32-3071 0 0,4 2 1 0 0,3 1-1 0 0,3 2 1 0 0,35-43-846 0 0,19-25 340 0 0,-67 98-168 0 0,-17 62-289 0 0,-1 45 201 0 0,-6-33-62 0 0,2 0 0 0 0,1 0 0 0 0,2 0 0 0 0,11 26-22 0 0,-20-61 2 0 0,0 0 0 0 0,0 1 1 0 0,0-1-1 0 0,0 0 1 0 0,0 0-1 0 0,0 1 0 0 0,0-1 1 0 0,0 0-1 0 0,1 1 0 0 0,-1-1 1 0 0,1 0-1 0 0,-1 0 0 0 0,1 0 1 0 0,-1 1-1 0 0,1-1 0 0 0,0 0 1 0 0,-1 0-1 0 0,1 0 1 0 0,0 0-1 0 0,0 0 0 0 0,0 0 1 0 0,0 0-1 0 0,0-1 0 0 0,0 1 1 0 0,0 0-1 0 0,0 0 0 0 0,0-1 1 0 0,0 1-1 0 0,0 0 1 0 0,0-1-1 0 0,1 0 0 0 0,-1 1 1 0 0,0-1-1 0 0,0 0 0 0 0,1 1 1 0 0,-1-1-1 0 0,0 0 0 0 0,1 0 1 0 0,-1 0-1 0 0,0 0 0 0 0,1 0 1 0 0,-1 0-1 0 0,0-1 1 0 0,0 1-1 0 0,1 0 0 0 0,-1-1 1 0 0,0 1-1 0 0,0 0 0 0 0,0-1 1 0 0,1 0-1 0 0,-1 1 0 0 0,0-1-2 0 0,165-253 291 0 0,-80 122-273 0 0,-85 173-173 0 0,-30 194 512 0 0,14-25-165 0 0,15-99-8 0 0,0-97-4874 0 0,0-11-5069 0 0,0-9 4227 0 0,0 1-2386 0 0</inkml:trace>
  <inkml:trace contextRef="#ctx0" brushRef="#br0" timeOffset="2622.979">3822 921 5793 0 0,'0'0'2275'0'0,"0"0"-177"0"0,0 0-40 0 0,0 0-67 0 0,0 0-171 0 0,0 0-269 0 0,0 0-277 0 0,0 0-208 0 0,0 0-172 0 0,0 0-109 0 0,0 0-97 0 0,0 0-95 0 0,0 0-90 0 0,-5 24-86 0 0,-16 76-61 0 0,4 38 582 0 0,-15-37-1980 0 0,30-98-823 0 0,-1 5 3428 0 0,3-5-6495 0 0,-1-4-1817 0 0,1 0-3963 0 0,0-3 9349 0 0</inkml:trace>
  <inkml:trace contextRef="#ctx0" brushRef="#br0" timeOffset="2886.795">3979 968 336 0 0,'0'0'2042'0'0,"0"0"-311"0"0,0 0-143 0 0,0 0 165 0 0,0 0 174 0 0,0 0 30 0 0,0 0-155 0 0,0 0-276 0 0,0 0-265 0 0,0 0-191 0 0,0 0-127 0 0,0 0-115 0 0,-1 13-103 0 0,-2 100 1647 0 0,4-87-2129 0 0,0-19-300 0 0,0 0-1 0 0,-1 0 1 0 0,1 0-1 0 0,-2 0 1 0 0,1 0 0 0 0,-1-1-1 0 0,0 1 1 0 0,0 0-1 0 0,-1 0 1 0 0,0-1 0 0 0,0 1-1 0 0,0-1 1 0 0,-3 5 57 0 0,-10-4-5232 0 0,2-7-2894 0 0,8 0 2753 0 0,0 0 2746 0 0</inkml:trace>
  <inkml:trace contextRef="#ctx0" brushRef="#br0" timeOffset="3135.285">3611 1156 7466 0 0,'0'0'1872'0'0,"0"0"-197"0"0,0 0 81 0 0,0 0 127 0 0,0 0-106 0 0,0 0-254 0 0,0 0-254 0 0,0 0-184 0 0,0 0-128 0 0,0 0-113 0 0,0 0-78 0 0,0 0-118 0 0,32-1-148 0 0,101-4-118 0 0,-33-4 74 0 0,-4 5-722 0 0,-32-3-6874 0 0,-53 4 561 0 0,-4 3-4295 0 0</inkml:trace>
  <inkml:trace contextRef="#ctx0" brushRef="#br0" timeOffset="5319.841">4213 493 7346 0 0,'0'0'1856'0'0,"0"0"-141"0"0,0 0-72 0 0,0 0 35 0 0,0 0-49 0 0,0 0-218 0 0,0 0-314 0 0,0 0-348 0 0,0 0-278 0 0,0 0-167 0 0,0 0-101 0 0,0 0-30 0 0,0 0 59 0 0,-4 3 55 0 0,3-2-223 0 0,0 1 0 0 0,-1-1-1 0 0,1 1 1 0 0,0-1 0 0 0,0 1 0 0 0,0 0 0 0 0,0-1 0 0 0,1 1 0 0 0,-1 0 0 0 0,0 0-1 0 0,1 0 1 0 0,-1 0 0 0 0,1-1 0 0 0,0 1 0 0 0,0 0 0 0 0,-1 0 0 0 0,1 0 0 0 0,0 0-1 0 0,1 0 1 0 0,-1 0 0 0 0,0 0 0 0 0,0 0 0 0 0,1-1 0 0 0,-1 1 0 0 0,1 0 0 0 0,0 0-64 0 0,1 10 210 0 0,3 241 1796 0 0,-14-41-1744 0 0,9-209-115 0 0,0 28-425 0 0,1-22 709 0 0,0-17 1234 0 0,26-102-994 0 0,56-220-350 0 0,-68 283-291 0 0,57-132 60 0 0,-71 179-89 0 0,-1 0-1 0 0,1 0 1 0 0,0 0-1 0 0,-1 0 1 0 0,1-1-1 0 0,0 1 1 0 0,0 0-1 0 0,-1 0 1 0 0,1 1-1 0 0,0-1 1 0 0,0 0 0 0 0,-1 0-1 0 0,1 0 1 0 0,0 0-1 0 0,-1 1 1 0 0,1-1-1 0 0,0 0 1 0 0,-1 0-1 0 0,1 1 1 0 0,0-1 0 0 0,-1 1-1 0 0,1-1 1 0 0,-1 0-1 0 0,1 1 1 0 0,-1-1-1 0 0,1 1 1 0 0,-1 0-1 0 0,1-1 1 0 0,-1 1-1 0 0,1-1 1 0 0,-1 1 0 0 0,0 0-1 0 0,1-1 1 0 0,-1 1-1 0 0,0 0 1 0 0,0-1-1 0 0,1 1 1 0 0,-1 0-1 0 0,0-1 1 0 0,0 1 0 0 0,0 0-1 0 0,0 0 1 0 0,0-1-1 0 0,0 1 1 0 0,0 0-1 0 0,0-1 1 0 0,0 1-1 0 0,0 0 1 0 0,-1 0 0 0 0,1-1-1 0 0,0 1 1 0 0,0 0-1 0 0,-1-1 1 0 0,1 1-1 0 0,9 56 63 0 0,-9-52-114 0 0,0 0 0 0 0,1 0 1 0 0,0 0-1 0 0,0-1 0 0 0,0 1 0 0 0,0 0 0 0 0,0-1 0 0 0,1 1 0 0 0,0-1 0 0 0,0 1 0 0 0,0-1 0 0 0,1 0 0 0 0,0 0 0 0 0,-1 0 1 0 0,1 0-1 0 0,1 0 0 0 0,-1-1 0 0 0,0 1 0 0 0,1-1 0 0 0,0 0 0 0 0,0 0 0 0 0,1 0 51 0 0,-4-2-20 0 0,9 4-3794 0 0,-4 4-5899 0 0,-5-8-1883 0 0</inkml:trace>
  <inkml:trace contextRef="#ctx0" brushRef="#br0" timeOffset="5621.982">4518 1005 15059 0 0,'0'0'2825'0'0,"0"0"-1502"0"0,0 0-446 0 0,0 0 156 0 0,0 0 131 0 0,0 0-27 0 0,0 0-186 0 0,0 0-239 0 0,0 0-169 0 0,0 0-95 0 0,0 0-73 0 0,0 0-47 0 0,0 20-45 0 0,0 63-62 0 0,6 57-224 0 0,-9-144-8640 0 0,2 1 2471 0 0,1-1-5345 0 0</inkml:trace>
  <inkml:trace contextRef="#ctx0" brushRef="#br0" timeOffset="6856.014">4818 747 6937 0 0,'0'0'2180'0'0,"0"0"-321"0"0,0 0-127 0 0,0 0-69 0 0,0 0-177 0 0,0 0-255 0 0,0 0-292 0 0,0 0-241 0 0,0 0-139 0 0,0 0-37 0 0,0 0 70 0 0,0 0 58 0 0,0 0 31 0 0,6 3-1 0 0,75 9 1686 0 0,241-8 226 0 0,-280-22-3012 0 0,-35 5-4506 0 0,-10-3-7114 0 0,1 15 2059 0 0</inkml:trace>
  <inkml:trace contextRef="#ctx0" brushRef="#br0" timeOffset="7141.321">4978 567 10362 0 0,'0'0'3710'0'0,"0"0"-1917"0"0,0 0-634 0 0,0 0 120 0 0,0 0 129 0 0,0 0-57 0 0,0 0-176 0 0,0 0-234 0 0,0 0-230 0 0,0 0-137 0 0,0 0-96 0 0,-5 32-87 0 0,-14 99-66 0 0,21-36 214 0 0,4 115-1990 0 0,-2-191-1142 0 0,2-7-4020 0 0,-3-7 395 0 0,-1-1-3103 0 0</inkml:trace>
  <inkml:trace contextRef="#ctx0" brushRef="#br0" timeOffset="8542.885">5396 1156 5297 0 0,'0'0'1726'0'0,"0"0"-99"0"0,0 0 48 0 0,0 0 184 0 0,0 0 32 0 0,0 0-161 0 0,0 0-250 0 0,0 0-325 0 0,0 0-220 0 0,0 0-112 0 0,0 0-114 0 0,0 0-67 0 0,0 0-56 0 0,4-24-69 0 0,10-75-61 0 0,-13 88-310 0 0,1-1-1 0 0,0 0 1 0 0,1 1 0 0 0,1-1 0 0 0,-1 1 0 0 0,2 0 0 0 0,0 0 0 0 0,0 0 0 0 0,1 1 0 0 0,6-9-146 0 0,0-1 125 0 0,8-12 64 0 0,2 0 1 0 0,1 1-1 0 0,1 1 0 0 0,2 2 1 0 0,22-20-190 0 0,-47 48 3 0 0,-1-1 0 0 0,1 1 0 0 0,0-1 0 0 0,-1 1 0 0 0,1-1 0 0 0,0 1 0 0 0,-1-1 0 0 0,1 1 1 0 0,0 0-1 0 0,0-1 0 0 0,0 1 0 0 0,-1 0 0 0 0,1 0 0 0 0,0-1 0 0 0,0 1 0 0 0,0 0 0 0 0,0 0 0 0 0,-1 0 0 0 0,1 0 0 0 0,0 0 0 0 0,0 0 1 0 0,0 1-1 0 0,0-1 0 0 0,-1 0 0 0 0,1 0 0 0 0,0 1 0 0 0,0-1 0 0 0,-1 0 0 0 0,1 1 0 0 0,0-1 0 0 0,0 0 0 0 0,-1 1 0 0 0,1-1 0 0 0,0 1 1 0 0,-1 0-1 0 0,1-1 0 0 0,-1 1 0 0 0,1-1 0 0 0,-1 1 0 0 0,1 0 0 0 0,-1-1 0 0 0,1 1 0 0 0,-1 0 0 0 0,1 0 0 0 0,-1-1 0 0 0,0 1 0 0 0,0 0 1 0 0,1 0-1 0 0,-1 0 0 0 0,0-1 0 0 0,0 1 0 0 0,0 0 0 0 0,0 0 0 0 0,0 0 0 0 0,0 0 0 0 0,0-1 0 0 0,0 1 0 0 0,0 0 0 0 0,0 0 0 0 0,-1 0 1 0 0,1 0-1 0 0,0-1 0 0 0,0 1 0 0 0,-1 0 0 0 0,1 0 0 0 0,-1-1 0 0 0,1 1 0 0 0,-1 0-3 0 0,3 15 136 0 0,2 49 147 0 0,-5-58-272 0 0,1 1-1 0 0,-1 0 1 0 0,2-1 0 0 0,-1 1-1 0 0,1 0 1 0 0,0-1 0 0 0,0 1-1 0 0,1-1 1 0 0,0 1 0 0 0,0-1-1 0 0,1 0 1 0 0,0 0 0 0 0,1 0-1 0 0,-1 0 1 0 0,1 0 0 0 0,4 4-11 0 0,-7-10 8 0 0,0 0 1 0 0,0 0 0 0 0,0 0 0 0 0,0 0 0 0 0,0 0 0 0 0,0 0-1 0 0,0 0 1 0 0,0 0 0 0 0,0-1 0 0 0,0 1 0 0 0,1 0-1 0 0,-1-1 1 0 0,0 1 0 0 0,1-1 0 0 0,-1 1 0 0 0,0-1 0 0 0,1 0-1 0 0,-1 0 1 0 0,0 1 0 0 0,1-1 0 0 0,-1 0 0 0 0,1 0-1 0 0,-1-1 1 0 0,0 1 0 0 0,1 0 0 0 0,-1 0 0 0 0,0-1 0 0 0,1 1-1 0 0,-1 0 1 0 0,0-1 0 0 0,1 0 0 0 0,-1 1 0 0 0,0-1-1 0 0,0 0 1 0 0,0 1 0 0 0,1-1 0 0 0,-1 0 0 0 0,0 0-1 0 0,0 0-8 0 0,36-51 387 0 0,-23 27-375 0 0,192-291 161 0 0,-199 400-12 0 0,-8 306 430 0 0,-3-342-1616 0 0,4-48 477 0 0,10 8-7117 0 0,-2-9 4225 0 0,5-1-6669 0 0,-9 1 4791 0 0</inkml:trace>
  <inkml:trace contextRef="#ctx0" brushRef="#br0" timeOffset="8809.826">6245 865 6337 0 0,'0'0'2401'0'0,"0"0"-206"0"0,0 0-109 0 0,0 0-90 0 0,0 0-237 0 0,0 0-304 0 0,0 0-268 0 0,0 0-189 0 0,0 0-167 0 0,0 0-111 0 0,0 0-102 0 0,0 0-119 0 0,0 0-111 0 0,-8 26-84 0 0,-26 81-57 0 0,7 51 457 0 0,-3-73-2184 0 0,31-80-6596 0 0,18-21-2291 0 0,-12 8 5565 0 0</inkml:trace>
  <inkml:trace contextRef="#ctx0" brushRef="#br0" timeOffset="9071.832">6412 895 4273 0 0,'0'0'2248'0'0,"0"0"-154"0"0,0 0-29 0 0,0 0-77 0 0,0 0-205 0 0,0 0-241 0 0,0 0-254 0 0,0 0-249 0 0,0 0-206 0 0,0 0-127 0 0,0 0-99 0 0,-11 33-71 0 0,-34 101-73 0 0,33-77 175 0 0,26 13 35 0 0,-13-68-2444 0 0,-6-8-12517 0 0,3 3 7571 0 0</inkml:trace>
  <inkml:trace contextRef="#ctx0" brushRef="#br0" timeOffset="9306.031">6096 1086 4977 0 0,'0'0'2361'0'0,"0"0"-357"0"0,0 0-230 0 0,0 0-82 0 0,0 0-106 0 0,0 0-150 0 0,0 0-173 0 0,0 0-180 0 0,0 0-151 0 0,0 0-69 0 0,0 0-59 0 0,0 0-65 0 0,16 3-36 0 0,119 12 1465 0 0,-6-13-854 0 0,-98-3-6337 0 0,0 1-6212 0 0,-29 0 1794 0 0</inkml:trace>
  <inkml:trace contextRef="#ctx0" brushRef="#br0" timeOffset="13840.558">6525 232 0 0 0,'0'0'1664'0'0,"0"0"-103"0"0,0 0 110 0 0,0 0 256 0 0,0 0 228 0 0,0 0 32 0 0,0 0-93 0 0,0 0-226 0 0,0 0-283 0 0,0 0-236 0 0,0 0-217 0 0,0 0-161 0 0,-2-2-105 0 0,1 1-787 0 0,0 0 0 0 0,1 0-1 0 0,-1 1 1 0 0,1-1 0 0 0,-1 0 0 0 0,1 0 0 0 0,-1 0 0 0 0,1 1 0 0 0,0-1 0 0 0,0 0 0 0 0,-1 0 0 0 0,1 0-1 0 0,0 0 1 0 0,0 0 0 0 0,0 0 0 0 0,0 0 0 0 0,0 0 0 0 0,0 1 0 0 0,0-1 0 0 0,0 0 0 0 0,0 0-1 0 0,0 0 1 0 0,1 0 0 0 0,-1 0 0 0 0,0 0 0 0 0,0 0 0 0 0,1 1 0 0 0,-1-1 0 0 0,1 0 0 0 0,-1 0-1 0 0,1 0 1 0 0,-1 1 0 0 0,1-1 0 0 0,0 0 0 0 0,-1 1 0 0 0,1-1 0 0 0,0 0 0 0 0,-1 1 0 0 0,1-1-1 0 0,0 1 1 0 0,0-1 0 0 0,-1 1 0 0 0,1 0 0 0 0,0-1 0 0 0,0 1 0 0 0,0 0 0 0 0,0-1 0 0 0,0 1-1 0 0,0 0 1 0 0,0 0 0 0 0,-1 0 0 0 0,1 0 0 0 0,0 0 0 0 0,0 0 0 0 0,0 0 0 0 0,0 0 0 0 0,0 0-1 0 0,1 1-78 0 0,161-4 1614 0 0,43 10-1068 0 0,-112 0-276 0 0,-111-7 1125 0 0,-99-73-1120 0 0,82 47-512 0 0,27 21 93 0 0,-1 0-1 0 0,1-1 1 0 0,0 1 0 0 0,0-2 0 0 0,1 1 0 0 0,-1-1 0 0 0,2 1-1 0 0,-1-2 1 0 0,1 1 0 0 0,0-1 0 0 0,-2-4 144 0 0,5 2-1662 0 0,1-1-5498 0 0,1 7-2994 0 0</inkml:trace>
  <inkml:trace contextRef="#ctx0" brushRef="#br0" timeOffset="10793.436">6668 589 5417 0 0,'0'0'4988'0'0,"0"0"-2482"0"0,0 0-846 0 0,0 0-66 0 0,0 0-67 0 0,0 0-220 0 0,0 0-303 0 0,0 0-288 0 0,0 0-218 0 0,0 0-116 0 0,0 0-4 0 0,0 0 22 0 0,0 0 15 0 0,-2 13-29 0 0,-7 42-46 0 0,18 11 503 0 0,-3-15-528 0 0,-2 0 0 0 0,-3 0 0 0 0,-2 0 0 0 0,-5 35-315 0 0,1-21 205 0 0,5-64-187 0 0,0-1 4 0 0,0 0 18 0 0,0 0 25 0 0,0 0 36 0 0,0 0 61 0 0,0 0 68 0 0,0 0 56 0 0,0-27 534 0 0,-1 7-766 0 0,2-1-1 0 0,0 1 1 0 0,2 0 0 0 0,0-1 0 0 0,1 1 0 0 0,1 1-1 0 0,1-1 1 0 0,0 0 0 0 0,2 0-54 0 0,124-263 328 0 0,-33 158-71 0 0,-39 98-107 0 0,-45 60-97 0 0,-11 20 275 0 0,-1-12-2008 0 0,3-13-4481 0 0,-5-25 4408 0 0,0 1-2674 0 0,0-1-1868 0 0,0-2-2559 0 0</inkml:trace>
  <inkml:trace contextRef="#ctx0" brushRef="#br0" timeOffset="13159.784">6889 1009 1256 0 0,'0'0'2079'0'0,"0"0"-36"0"0,0 0 2 0 0,0 0-17 0 0,0 0-190 0 0,0 0-240 0 0,0 0-227 0 0,0 0-235 0 0,0 0-196 0 0,0 0-138 0 0,0 0-113 0 0,0 0-59 0 0,0 0-9 0 0,-2 1-27 0 0,-3 1 2374 0 0,26-9-1273 0 0,-8 3-1495 0 0,0 0 0 0 0,0 1-1 0 0,0 0 1 0 0,1 1 0 0 0,-1 0-1 0 0,1 2 1 0 0,-1-1 0 0 0,8 2-200 0 0,-2 7 382 0 0,-37 11 103 0 0,10-12-513 0 0,-129 121 310 0 0,136-127-281 0 0,0 0-1 0 0,0 0 0 0 0,1-1 1 0 0,-1 1-1 0 0,0 1 0 0 0,1-1 0 0 0,-1 0 1 0 0,0 0-1 0 0,1 0 0 0 0,0 0 0 0 0,-1 0 1 0 0,1 0-1 0 0,0 1 0 0 0,-1-1 1 0 0,1 0-1 0 0,0 0 0 0 0,0 1 0 0 0,0-1 1 0 0,0 0-1 0 0,0 0 0 0 0,0 0 0 0 0,0 1 1 0 0,1-1-1 0 0,-1 0 0 0 0,0 0 1 0 0,1 0-1 0 0,-1 1 0 0 0,1-1 0 0 0,-1 0 1 0 0,1 0-1 0 0,0 0 0 0 0,-1 0 0 0 0,1 0 1 0 0,0 0-1 0 0,0 0 0 0 0,0 0 1 0 0,-1-1-1 0 0,1 1 0 0 0,1 0 0 0 0,168 7 1191 0 0,-159-15-2507 0 0,-8-8-6744 0 0,-1 4-1888 0 0,-2 8 1018 0 0</inkml:trace>
  <inkml:trace contextRef="#ctx0" brushRef="#br0" timeOffset="16192.82">1 1521 0 0 0,'0'0'437'0'0,"0"0"493"0"0,0 0 356 0 0,0 0 169 0 0,0 0 14 0 0,0 0-123 0 0,0 0-171 0 0,0 0-159 0 0,12 0-173 0 0,232 3 5341 0 0,150-17-3294 0 0,-386 14-2841 0 0,101-1 655 0 0,0 6-1 0 0,44 9-703 0 0,-56-2 469 0 0,0-3 1 0 0,0-5-1 0 0,70-7-469 0 0,179-19 738 0 0,418 22 463 0 0,-547-7-951 0 0,790 3 635 0 0,-762-7-726 0 0,85 7-28 0 0,32-14 90 0 0,80-12 231 0 0,-242 12-229 0 0,88 11-106 0 0,-194 7-113 0 0,36 1 12 0 0,0-5-1 0 0,13-8-15 0 0,206-17 45 0 0,-18 28 73 0 0,-251-2-80 0 0,-6 2-220 0 0,-67 9-3553 0 0,-7-3-4481 0 0,0-3 4782 0 0,0-2-7507 0 0</inkml:trace>
  <inkml:trace contextRef="#ctx0" brushRef="#br0" timeOffset="18028.882">1657 1156 0 0 0,'0'0'709'0'0,"0"0"213"0"0,0 0 41 0 0,0 0-32 0 0,0 0-30 0 0,-10-15 3215 0 0,-3-3 2036 0 0,-7 6-3680 0 0,-69 1 1355 0 0,67 12-3273 0 0,19 1-518 0 0,0-1 0 0 0,0 1 1 0 0,0 0-1 0 0,0 1 0 0 0,0-1 0 0 0,0 0 0 0 0,1 1 0 0 0,-1-1 0 0 0,1 1 0 0 0,0 0 1 0 0,0 0-1 0 0,0 0 0 0 0,0 0 0 0 0,0 0 0 0 0,1 1 0 0 0,-1-1 0 0 0,1 0 0 0 0,-1 4-36 0 0,-2 1 62 0 0,-7 103 641 0 0,11-106-671 0 0,0-1-1 0 0,0 1 1 0 0,1 0 0 0 0,0-1-1 0 0,0 1 1 0 0,0-1-1 0 0,0 1 1 0 0,1-1-1 0 0,0 0 1 0 0,0 0 0 0 0,0 1-1 0 0,0-1 1 0 0,0 0-1 0 0,1-1 1 0 0,0 1 0 0 0,0 0-1 0 0,0-1 1 0 0,0 0-1 0 0,1 1 1 0 0,-1-1-1 0 0,1-1 1 0 0,0 1 0 0 0,0 0-1 0 0,0-1 1 0 0,0 0-1 0 0,0 0 1 0 0,0 0-1 0 0,1 0-31 0 0,4 2 98 0 0,0 0-1 0 0,0-1 0 0 0,0 0 0 0 0,0-1 0 0 0,0 0 0 0 0,0 0 0 0 0,1-1 1 0 0,-1 0-1 0 0,1 0 0 0 0,-1-1 0 0 0,1 0 0 0 0,-1-1 0 0 0,2 0-97 0 0,-6-3 50 0 0,-1 0-1 0 0,0-1 1 0 0,0 1-1 0 0,0-1 1 0 0,0 1-1 0 0,-1-1 0 0 0,1 0 1 0 0,-1 0-1 0 0,-1-1 1 0 0,1 1-1 0 0,-1-1 1 0 0,0 1-1 0 0,0-1 1 0 0,0 0-1 0 0,-1 0 1 0 0,0 0-1 0 0,0 0 0 0 0,-1 0 1 0 0,1 0-1 0 0,-1 0 1 0 0,0 0-1 0 0,-1 0 1 0 0,0 1-1 0 0,0-1 1 0 0,0 0-1 0 0,-1 0-49 0 0,0-1-30 0 0,0 1-1 0 0,-1 0 1 0 0,0-1 0 0 0,0 1-1 0 0,-1 1 1 0 0,1-1 0 0 0,-1 1-1 0 0,0-1 1 0 0,-1 1 0 0 0,0 0-1 0 0,1 0 1 0 0,-1 1 0 0 0,-1 0-1 0 0,1 0 1 0 0,-1 0 0 0 0,-1 0 30 0 0,-1-1-196 0 0,0 2 0 0 0,0-1 0 0 0,0 1 0 0 0,0 0 0 0 0,-1 1 0 0 0,1 0 0 0 0,-1 0 0 0 0,0 1 0 0 0,0 0 0 0 0,1 1 0 0 0,-1 0 1 0 0,0 0-1 0 0,0 1 0 0 0,0 0 0 0 0,1 0 0 0 0,-3 2 196 0 0,6-2-372 0 0,-1 1 0 0 0,0 0 0 0 0,1 0 0 0 0,0 1 1 0 0,-1-1-1 0 0,1 1 0 0 0,0 1 0 0 0,0-1 0 0 0,1 0 0 0 0,-1 1 0 0 0,1 0 0 0 0,0 0 1 0 0,0 1-1 0 0,0-1 0 0 0,0 1 0 0 0,0 0 372 0 0,-15 28-8459 0 0,14-21 93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16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81 0 0 0,'0'0'1683'0'0,"0"0"59"0"0,0 0 106 0 0,0 0 174 0 0,0 0 144 0 0,0 0-23 0 0,0 0-191 0 0,0 0-350 0 0,0 0-391 0 0,0 0-315 0 0,0 0-240 0 0,0 0-126 0 0,0-2-68 0 0,0-8-54 0 0,0 8-19 0 0,0 21 1202 0 0,-14 37-1005 0 0,-1 0 1 0 0,-3-2-1 0 0,-3 0 1 0 0,-25 47-587 0 0,3-4 183 0 0,-26 40 89 0 0,82-196 1970 0 0,11-6-2142 0 0,3 2 0 0 0,2 1 0 0 0,16-21-100 0 0,8-19 104 0 0,42-45-60 0 0,-74 129-24 0 0,-20 17-6 0 0,0 1-18 0 0,-1 0-11 0 0,13 15-10 0 0,19 180 201 0 0,-14-52-183 0 0,2-79-24 0 0,-19-63 33 0 0,-1 1-1 0 0,1-1 1 0 0,0 0-1 0 0,0 0 1 0 0,-1 0-1 0 0,1 0 1 0 0,0 0-1 0 0,0 0 1 0 0,0 0-1 0 0,0 0 1 0 0,0-1-1 0 0,0 1 1 0 0,0 0-1 0 0,0 0 1 0 0,1-1-1 0 0,-1 1 1 0 0,0-1-1 0 0,0 1 1 0 0,1-1-1 0 0,-1 1 1 0 0,0-1-1 0 0,1 0 1 0 0,-1 0-1 0 0,0 0 1 0 0,0 0-1 0 0,1 0 1 0 0,-1 0 0 0 0,0 0-1 0 0,1 0 1 0 0,-1 0-1 0 0,0 0 1 0 0,1-1-1 0 0,-1 1 1 0 0,0-1-1 0 0,0 1 1 0 0,1-1-1 0 0,-1 1 1 0 0,0-1-1 0 0,0 0 1 0 0,0 1-1 0 0,0-1 1 0 0,0 0-1 0 0,0 0 1 0 0,0 0-1 0 0,0 0 1 0 0,0 0-1 0 0,0 0-1 0 0,103-144 269 0 0,-90 121-238 0 0,118-204 100 0 0,-95 163-99 0 0,-36 63-47 0 0,2 2 1 0 0,-3 0-12 0 0,0 0 29 0 0,0 0-12 0 0,0 27-94 0 0,13 237 446 0 0,-2-87-213 0 0,-11-177-173 0 0,0-1-1 0 0,1 1 0 0 0,-1 0 1 0 0,0-1-1 0 0,1 1 1 0 0,-1 0-1 0 0,0 0 0 0 0,1-1 1 0 0,-1 1-1 0 0,1 0 0 0 0,-1 0 1 0 0,0 0-1 0 0,1 0 1 0 0,-1-1-1 0 0,1 1 0 0 0,-1 0 1 0 0,0 0-1 0 0,1 0 0 0 0,-1 0 1 0 0,1 0-1 0 0,-1 0 1 0 0,1 0-1 0 0,-1 0 0 0 0,1 0 1 0 0,-1 0-1 0 0,0 1 1 0 0,1-1-1 0 0,-1 0 0 0 0,1 0 1 0 0,-1 0-1 0 0,0 0 0 0 0,1 1 1 0 0,-1-1-1 0 0,1 0 1 0 0,-1 0-1 0 0,0 1 0 0 0,1-1 1 0 0,-1 0-1 0 0,0 0 0 0 0,1 1 1 0 0,-1-1-1 0 0,0 1 1 0 0,0-1-1 0 0,1 0 0 0 0,-1 1 1 0 0,0-1-1 0 0,0 0 1 0 0,0 1-1 0 0,0-1 0 0 0,1 1 1 0 0,-1-1-1 0 0,0 1 0 0 0,0-1 1 0 0,0 0-1 0 0,0 1 1 0 0,0-1-1 0 0,0 1 0 0 0,0-1 1 0 0,0 1-1 0 0,0-1 0 0 0,0 1 1 0 0,0-1-1 0 0,-1 0 1 0 0,1 1-1 0 0,0 0 44 0 0,13-24-5205 0 0,-3 10-5876 0 0,-6 9 2439 0 0</inkml:trace>
  <inkml:trace contextRef="#ctx0" brushRef="#br0" timeOffset="644.814">990 453 0 0 0,'0'0'1680'0'0,"0"0"-117"0"0,0 0 58 0 0,0 0 234 0 0,0 0 173 0 0,0 0-91 0 0,0 0-225 0 0,0 0-274 0 0,0 0-263 0 0,0 0-139 0 0,0 0-91 0 0,0 0-85 0 0,0 0-95 0 0,0-2-87 0 0,-1 1-633 0 0,1 1-1 0 0,0-1 1 0 0,0 1-1 0 0,0-1 1 0 0,0 0-1 0 0,-1 1 1 0 0,1-1-1 0 0,0 1 0 0 0,-1-1 1 0 0,1 1-1 0 0,0-1 1 0 0,-1 1-1 0 0,1-1 1 0 0,-1 1-1 0 0,1 0 1 0 0,-1-1-1 0 0,1 1 0 0 0,-1-1 1 0 0,1 1-1 0 0,-1 0 1 0 0,1 0-1 0 0,-1-1 1 0 0,1 1-1 0 0,-1 0 1 0 0,1 0-1 0 0,-1 0 0 0 0,0-1 1 0 0,1 1-1 0 0,-1 0 1 0 0,1 0-1 0 0,-1 0 1 0 0,0 0-1 0 0,1 0 1 0 0,-1 0-1 0 0,1 0 1 0 0,-1 0-1 0 0,0 1 0 0 0,1-1 1 0 0,-1 0-1 0 0,1 0 1 0 0,-1 0-1 0 0,1 1 1 0 0,-1-1-1 0 0,0 0 1 0 0,1 0-1 0 0,-1 1 0 0 0,1-1 1 0 0,0 1-1 0 0,-1-1 1 0 0,1 0-1 0 0,-1 1 1 0 0,1-1-1 0 0,-1 1 1 0 0,1-1-1 0 0,0 1 0 0 0,0-1 1 0 0,-1 1-1 0 0,1-1 1 0 0,0 1-1 0 0,0 0 1 0 0,-1 0-45 0 0,-4 6 51 0 0,-1 1 0 0 0,2-1 0 0 0,-1 1 1 0 0,1 1-1 0 0,0-1 0 0 0,0 1 0 0 0,1-1 1 0 0,1 1-1 0 0,-1 0 0 0 0,1 0 0 0 0,1 0 0 0 0,0 0 1 0 0,0 0-1 0 0,0 1 0 0 0,1-1 0 0 0,1 0 1 0 0,1 7-52 0 0,-1-13 48 0 0,1 0 0 0 0,0 0-1 0 0,0-1 1 0 0,0 1 0 0 0,1 0 0 0 0,-1-1 0 0 0,0 0 0 0 0,1 0 0 0 0,0 0 0 0 0,-1 0 0 0 0,1 0 0 0 0,0 0 0 0 0,0-1 0 0 0,0 1 0 0 0,0-1 0 0 0,1 0 0 0 0,-1 0 0 0 0,0 0 0 0 0,0 0 0 0 0,1-1 0 0 0,-1 1 0 0 0,0-1 0 0 0,1 0 0 0 0,-1 0 0 0 0,0 0 0 0 0,1 0 0 0 0,-1-1 0 0 0,0 1 0 0 0,1-1 0 0 0,-1 0 0 0 0,0 0 0 0 0,0 0 0 0 0,0 0 0 0 0,0-1 0 0 0,0 1 0 0 0,0-1 0 0 0,0 0 0 0 0,1 0-48 0 0,3-2 67 0 0,0-1 0 0 0,0 1 0 0 0,0-1 0 0 0,-1 0 0 0 0,0-1 0 0 0,0 0 0 0 0,0 0 1 0 0,0 0-1 0 0,-1-1 0 0 0,0 1 0 0 0,0-1 0 0 0,-1 0 0 0 0,0-1 0 0 0,0 1 0 0 0,-1-1 1 0 0,0 0-1 0 0,0 0 0 0 0,-1 0 0 0 0,0 0 0 0 0,0 0 0 0 0,-1 0 0 0 0,0-1 0 0 0,-1 1 1 0 0,0-5-68 0 0,-1 10-82 0 0,-1 1 1 0 0,0 0 0 0 0,0 0 0 0 0,-1 0 0 0 0,1-1 0 0 0,0 2-1 0 0,-1-1 1 0 0,1 0 0 0 0,-1 0 0 0 0,1 1 0 0 0,-1 0-1 0 0,0-1 1 0 0,0 1 0 0 0,0 0 0 0 0,0 0 0 0 0,1 1 0 0 0,-1-1-1 0 0,0 1 1 0 0,0-1 0 0 0,0 1 0 0 0,-1 0 0 0 0,1 0-1 0 0,0 0 1 0 0,0 1 0 0 0,0-1 0 0 0,0 1 0 0 0,0-1 0 0 0,1 1-1 0 0,-1 0 1 0 0,0 0 0 0 0,-2 1 81 0 0,-62 31-5084 0 0,29-4-5729 0 0,31-21 2917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17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1 461 688 0 0,'0'0'2174'0'0,"0"0"120"0"0,0 0 170 0 0,0 0 47 0 0,0 0-166 0 0,0 0-321 0 0,0 0-398 0 0,0 0-359 0 0,0 0-259 0 0,0 0-157 0 0,0 0-65 0 0,0 0-46 0 0,2-2-56 0 0,125-25 3559 0 0,64 8-3054 0 0,-108 11-3255 0 0,-81 2-3821 0 0,-6-3-7042 0 0,0 6 6917 0 0</inkml:trace>
  <inkml:trace contextRef="#ctx0" brushRef="#br0" timeOffset="257.319">275 181 5041 0 0,'0'0'2246'0'0,"0"0"-182"0"0,0 0-79 0 0,0 0-15 0 0,0 0-139 0 0,0 0-238 0 0,0 0-256 0 0,0 0-276 0 0,0 0-205 0 0,0 0-94 0 0,0 0-61 0 0,0 0-33 0 0,0 0-33 0 0,-10 24-103 0 0,-31 78-73 0 0,28-18 520 0 0,14-63-784 0 0,10 116 186 0 0,-7-116-2570 0 0,11 13-8305 0 0,-13-34-631 0 0</inkml:trace>
  <inkml:trace contextRef="#ctx0" brushRef="#br0" timeOffset="3053.351">846 133 0 0 0,'0'0'958'0'0,"0"0"741"0"0,0 0 396 0 0,0 0 172 0 0,0 0 13 0 0,0 0-149 0 0,0 0-330 0 0,0 0-385 0 0,0 0-325 0 0,0 0-287 0 0,0 0-230 0 0,0 0-184 0 0,-4 1-111 0 0,-1 4-204 0 0,0-1 1 0 0,0 1-1 0 0,1 0 0 0 0,-1 0 0 0 0,1 0 0 0 0,1 1 0 0 0,-1-1 1 0 0,1 1-1 0 0,-1 0 0 0 0,2 0 0 0 0,-1 0 0 0 0,1 0 1 0 0,0 1-1 0 0,0-1 0 0 0,1 1 0 0 0,-1 6-75 0 0,-6 13 204 0 0,-72 256 779 0 0,26-113 136 0 0,53-168-836 0 0,1-1 5 0 0,0 0 45 0 0,0 0 22 0 0,0 0 22 0 0,2-47-137 0 0,3 1 0 0 0,1 0-1 0 0,2 0 1 0 0,2 0 0 0 0,3 1 0 0 0,1 1 0 0 0,2 0-1 0 0,2 1 1 0 0,15-25-240 0 0,-24 50 17 0 0,0 0 0 0 0,1 1 0 0 0,0 1 1 0 0,1-1-1 0 0,1 2 0 0 0,1 0 0 0 0,5-5-17 0 0,-17 19-1 0 0,0 0-1 0 0,0 0 1 0 0,0 0 0 0 0,-1 1-1 0 0,1-1 1 0 0,0 0 0 0 0,1 0 0 0 0,-1 1-1 0 0,0-1 1 0 0,0 0 0 0 0,0 1-1 0 0,0 0 1 0 0,0-1 0 0 0,1 1-1 0 0,-1-1 1 0 0,0 1 0 0 0,0 0-1 0 0,1 0 1 0 0,-1 0 0 0 0,0 0-1 0 0,0 0 1 0 0,1 0 0 0 0,-1 0-1 0 0,0 0 1 0 0,0 0 0 0 0,1 1 0 0 0,-1-1-1 0 0,0 0 1 0 0,0 1 0 0 0,0-1-1 0 0,0 1 1 0 0,1 0 0 0 0,-1-1-1 0 0,0 1 1 0 0,0 0 0 0 0,0-1-1 0 0,0 1 1 0 0,0 0 0 0 0,-1 0-1 0 0,1 0 1 0 0,0 0 0 0 0,0 0-1 0 0,0 0 1 0 0,-1 0 0 0 0,1 0-1 0 0,-1 0 1 0 0,1 1 0 0 0,-1-1 0 0 0,1 0-1 0 0,-1 0 1 0 0,0 1 1 0 0,19 68 98 0 0,-18-65-85 0 0,12 224 335 0 0,-14-228-347 0 0,1 1-1 0 0,0-1 1 0 0,0 1-1 0 0,0 0 1 0 0,0-1 0 0 0,0 1-1 0 0,0 0 1 0 0,0-1-1 0 0,0 1 1 0 0,1-1-1 0 0,-1 1 1 0 0,1-1 0 0 0,-1 1-1 0 0,1-1 1 0 0,0 1-1 0 0,0-1 1 0 0,-1 1-1 0 0,1-1 1 0 0,0 0 0 0 0,0 1-1 0 0,0-1 1 0 0,0 0-1 0 0,1 0 1 0 0,-1 0-1 0 0,0 0 1 0 0,0 0 0 0 0,1 0-1 0 0,-1 0 1 0 0,1 0-1 0 0,-1 0 1 0 0,1-1-1 0 0,-1 1 1 0 0,1-1 0 0 0,-1 1-1 0 0,1-1 0 0 0,6-2 29 0 0,0 0 1 0 0,0-1-1 0 0,0 0 0 0 0,-1 0 0 0 0,1-1 0 0 0,-1 0 1 0 0,0 0-1 0 0,0-1 0 0 0,-1 0 0 0 0,1 0 0 0 0,-1-1 1 0 0,0 1-1 0 0,0-1 0 0 0,-1-1 0 0 0,0 1 0 0 0,0-1 1 0 0,-1 0-1 0 0,1 0 0 0 0,-2 0 0 0 0,2-2-29 0 0,18-24 31 0 0,137-190 69 0 0,-112 164-75 0 0,-49 59-26 0 0,1 0 0 0 0,0 0 0 0 0,0 1-1 0 0,0-1 1 0 0,0 0 0 0 0,0 0-1 0 0,0 1 1 0 0,1-1 0 0 0,-1 0 0 0 0,0 0-1 0 0,0 1 1 0 0,0-1 0 0 0,0 0 0 0 0,0 0-1 0 0,0 1 1 0 0,0-1 0 0 0,0 0 0 0 0,1 0-1 0 0,-1 1 1 0 0,0-1 0 0 0,0 0 0 0 0,0 0-1 0 0,0 0 1 0 0,1 1 0 0 0,-1-1-1 0 0,0 0 1 0 0,0 0 0 0 0,1 0 0 0 0,-1 0-1 0 0,0 0 1 0 0,0 1 0 0 0,1-1 0 0 0,-1 0-1 0 0,0 0 1 0 0,0 0 0 0 0,1 0 0 0 0,-1 0-1 0 0,0 0 1 0 0,0 0 0 0 0,1 0 0 0 0,-1 0-1 0 0,0 0 1 0 0,0 0 0 0 0,1 0 0 0 0,-1 0-1 0 0,0 0 1 0 0,0 0 0 0 0,1 0-1 0 0,-1-1 1 0 0,0 1 0 0 0,0 0 0 0 0,1 0-1 0 0,-1 0 1 0 0,0 0 0 0 0,0 0 0 0 0,1 0-1 0 0,-1-1 1 0 0,0 1 0 0 0,0 0 1 0 0,1 33-88 0 0,-1-27 89 0 0,-24 207 420 0 0,20-33-331 0 0,18-161-4671 0 0,-6-15-1603 0 0,-3 3-4513 0 0,-4-4 5449 0 0</inkml:trace>
  <inkml:trace contextRef="#ctx0" brushRef="#br0" timeOffset="3388.358">1538 354 7082 0 0,'0'0'2680'0'0,"0"0"-466"0"0,0 0-315 0 0,0 0-105 0 0,0 0-147 0 0,0 0-263 0 0,0 0-278 0 0,0 0-229 0 0,0 0-174 0 0,0 0-164 0 0,0 0-47 0 0,0 0-59 0 0,-7 14-47 0 0,-20 45-1 0 0,15 32 705 0 0,-20 32-836 0 0,7-76-2017 0 0,25-49-6093 0 0,5-15 4180 0 0,31-44-7622 0 0,-29 50 10926 0 0</inkml:trace>
  <inkml:trace contextRef="#ctx0" brushRef="#br0" timeOffset="3652.062">1694 302 0 0 0,'0'0'1364'0'0,"0"0"493"0"0,0 0 226 0 0,0 0 1 0 0,0 0-131 0 0,0 0-249 0 0,0 0-250 0 0,0 0-166 0 0,0 0-125 0 0,0 0-52 0 0,0 0-52 0 0,0 0-102 0 0,-6 23-97 0 0,-18 70-111 0 0,18-15 1183 0 0,38 34-497 0 0,-36-109-9806 0 0,-9-24 2218 0 0,9 14 1530 0 0,2 2 717 0 0</inkml:trace>
  <inkml:trace contextRef="#ctx0" brushRef="#br0" timeOffset="3888.613">1400 479 5185 0 0,'0'0'2070'0'0,"0"0"-259"0"0,0 0-11 0 0,0 0 103 0 0,0 0-4 0 0,0 0-135 0 0,0 0-257 0 0,0 0-307 0 0,0 0-219 0 0,0 0-159 0 0,0 0-102 0 0,0 0-83 0 0,19 6-56 0 0,61 16-44 0 0,36-12 962 0 0,-79-11-1388 0 0,48-3 656 0 0,-43 2-4003 0 0,-21 1-2133 0 0,0 1-3585 0 0,-17 0 719 0 0</inkml:trace>
  <inkml:trace contextRef="#ctx0" brushRef="#br0" timeOffset="4221.311">2074 354 8586 0 0,'0'0'4150'0'0,"0"0"-2174"0"0,0 0-843 0 0,0 0-37 0 0,0 0 43 0 0,0 0-28 0 0,0 0-124 0 0,0 0-179 0 0,0 0-125 0 0,0 0-95 0 0,0 0-65 0 0,0 0-27 0 0,24-1-56 0 0,78-5-88 0 0,71-6 472 0 0,-132 12-1102 0 0,-25 0-2534 0 0,-15 0 1240 0 0,-1 0-707 0 0,0 0-1288 0 0,-1 0-2306 0 0,-2 0-2638 0 0</inkml:trace>
  <inkml:trace contextRef="#ctx0" brushRef="#br0" timeOffset="4473.081">2241 170 10794 0 0,'0'0'1769'0'0,"0"0"-293"0"0,0 0-77 0 0,0 0 31 0 0,0 0-53 0 0,0 0-173 0 0,0 0-230 0 0,0 0-188 0 0,0 0-168 0 0,0 0-147 0 0,-3 32-119 0 0,-8 103-110 0 0,9 48-92 0 0,7-104-1281 0 0,10-30-3075 0 0,-6-34-595 0 0,3-4-3826 0 0,-7-11 4350 0 0</inkml:trace>
  <inkml:trace contextRef="#ctx0" brushRef="#br0" timeOffset="5141.376">2475 615 928 0 0,'0'0'2419'0'0,"0"0"-155"0"0,0 0 81 0 0,0 0 96 0 0,0 0-170 0 0,0 0-304 0 0,0 0-435 0 0,0 0-393 0 0,0 0-268 0 0,0 0-187 0 0,0 0-60 0 0,0 0-3 0 0,0 0-13 0 0,5-14-16 0 0,19-48-21 0 0,17-6 793 0 0,79-119 188 0 0,-109 168-1531 0 0,2 1 0 0 0,0 0 0 0 0,1 0-1 0 0,1 2 1 0 0,1 0 0 0 0,0 0 0 0 0,16-10-21 0 0,-31 26-6 0 0,1 0 1 0 0,-1 1 0 0 0,0-1 0 0 0,0 1 0 0 0,0-1-1 0 0,0 1 1 0 0,0 0 0 0 0,0 0 0 0 0,0-1 0 0 0,0 1-1 0 0,0 0 1 0 0,0 0 0 0 0,0 0 0 0 0,0 0-1 0 0,-1 0 1 0 0,1 0 0 0 0,0 0 0 0 0,-1 0 0 0 0,1 0-1 0 0,-1 0 1 0 0,1 0 0 0 0,-1 1 0 0 0,1-1 0 0 0,-1 0-1 0 0,0 0 1 0 0,0 0 0 0 0,0 1 0 0 0,1-1-1 0 0,-1 0 1 0 0,0 0 0 0 0,-1 1 0 0 0,1-1 0 0 0,0 0-1 0 0,0 0 1 0 0,0 1 0 0 0,-1-1 0 0 0,1 0 0 0 0,-1 0-1 0 0,1 0 1 0 0,-1 0 0 0 0,1 0 0 0 0,-1 1 0 0 0,0-1-1 0 0,0 0 6 0 0,1 9-18 0 0,-9 111-1 0 0,8-119 17 0 0,1 1 0 0 0,-1 0 0 0 0,1 0 0 0 0,0-1 0 0 0,0 1 1 0 0,0 0-1 0 0,0 0 0 0 0,0 0 0 0 0,1-1 0 0 0,-1 1 0 0 0,1 0 0 0 0,0-1 0 0 0,-1 1 0 0 0,1 0 0 0 0,1-1 0 0 0,-1 1 1 0 0,0-1-1 0 0,1 0 0 0 0,-1 1 0 0 0,1-1 0 0 0,-1 0 0 0 0,1 0 0 0 0,0 0 0 0 0,0 0 0 0 0,0 0 0 0 0,1 0 1 0 0,-1-1-1 0 0,0 1 0 0 0,0-1 0 0 0,1 1 0 0 0,-1-1 0 0 0,1 0 0 0 0,-1 0 0 0 0,1 0 0 0 0,0 0 2 0 0,8-4 21 0 0,-1-1-1 0 0,1 1 0 0 0,-1-2 1 0 0,0 0-1 0 0,0 0 1 0 0,0 0-1 0 0,-1-1 0 0 0,0-1 1 0 0,0 0-1 0 0,-1 0 0 0 0,0 0 1 0 0,0-1-1 0 0,0 0 1 0 0,-1-1-1 0 0,-1 0 0 0 0,1 0 1 0 0,-1 0-1 0 0,-1-1 1 0 0,5-9-21 0 0,7-6 64 0 0,13-20-59 0 0,93-112 8 0 0,-106 139 5 0 0,-16 17-3 0 0,-1 1-3 0 0,-1 12-25 0 0,-50 132 271 0 0,46-127-242 0 0,-1 0-1 0 0,2 1 0 0 0,1 0 0 0 0,0 0 0 0 0,1 0 0 0 0,1 0 1 0 0,0 0-1 0 0,2 1 0 0 0,0-1 0 0 0,1 0 0 0 0,0 0 0 0 0,2 0 1 0 0,0-1-1 0 0,1 1 0 0 0,1-1 0 0 0,1 1-15 0 0,1-4-596 0 0,-8-12 249 0 0,1 0-1 0 0,0 0 1 0 0,0 1 0 0 0,0-1-1 0 0,0 0 1 0 0,0 0 0 0 0,0 0-1 0 0,1 0 1 0 0,-1-1 0 0 0,1 1-1 0 0,-1 0 1 0 0,1-1 0 0 0,0 1-1 0 0,0-1 1 0 0,0 1 0 0 0,0-1-1 0 0,0 0 1 0 0,0 0 0 0 0,0 0-1 0 0,0 0 1 0 0,0 0 0 0 0,0 0-1 0 0,1 0 1 0 0,-1-1 0 0 0,0 1-1 0 0,0-1 1 0 0,1 0 347 0 0,7 0-9909 0 0,-6 0 4184 0 0</inkml:trace>
  <inkml:trace contextRef="#ctx0" brushRef="#br0" timeOffset="5386.934">3432 288 9306 0 0,'0'0'2007'0'0,"0"0"-247"0"0,0 0 6 0 0,0 0 25 0 0,0 0-188 0 0,0 0-290 0 0,0 0-295 0 0,0 0-243 0 0,0 0-200 0 0,0 0-155 0 0,-10 33-104 0 0,-33 103-101 0 0,25-40 65 0 0,9-1-237 0 0,8-55-2965 0 0,1-39 1396 0 0,0-1-545 0 0,1 0-1883 0 0,4 0 580 0 0,-3 0-781 0 0,-1 0-1031 0 0</inkml:trace>
  <inkml:trace contextRef="#ctx0" brushRef="#br0" timeOffset="5673.31">3589 339 2625 0 0,'0'0'2932'0'0,"0"0"-883"0"0,0 0-208 0 0,0 0 110 0 0,0 0-13 0 0,0 0-159 0 0,0 0-264 0 0,0 0-271 0 0,0 0-233 0 0,0 0-154 0 0,0 0-128 0 0,0 0-90 0 0,0 0-96 0 0,-5 29-129 0 0,-13 89-108 0 0,13 0 251 0 0,14-41-2208 0 0,-9-76 831 0 0,0-1-254 0 0,0 0-304 0 0,0 0-358 0 0,0 0-445 0 0,0 0-919 0 0,0 0-1585 0 0,0 0-1620 0 0</inkml:trace>
  <inkml:trace contextRef="#ctx0" brushRef="#br0" timeOffset="5918.871">3318 534 7898 0 0,'0'0'2923'0'0,"0"0"-1060"0"0,0 0-276 0 0,0 0 151 0 0,0 0-50 0 0,0 0-266 0 0,0 0-301 0 0,0 0-227 0 0,0 0-185 0 0,0 0-145 0 0,0 0-90 0 0,33 3-78 0 0,106 7-93 0 0,16-18-583 0 0,-107 0-4393 0 0,-35 7-1715 0 0,-5-2-4995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78 1000 0 0,'0'0'1190'0'0,"0"0"-218"0"0,0 0 43 0 0,0 0 194 0 0,0 0 260 0 0,0 0 162 0 0,0 0-11 0 0,0 0-134 0 0,0 0-201 0 0,0 0-211 0 0,0 0-167 0 0,-1-3-110 0 0,-3-12-68 0 0,3 11-32 0 0,1 4-21 0 0,0 0-38 0 0,0 0-61 0 0,0 0-88 0 0,0 0-87 0 0,-9 390 3343 0 0,-18-105-2981 0 0,26-256-494 0 0,1-23 336 0 0,0-21 29 0 0,29-186-74 0 0,68-255-398 0 0,-67 367-135 0 0,-25 85-30 0 0,-3 6-152 0 0,-1 4 153 0 0,31 136 203 0 0,14-42-1847 0 0,-40-74-5330 0 0,-5-8-3417 0 0,-1-10 2724 0 0</inkml:trace>
  <inkml:trace contextRef="#ctx0" brushRef="#br0" timeOffset="361.669">343 634 11322 0 0,'0'0'1594'0'0,"0"0"-90"0"0,0 0 18 0 0,0 0 118 0 0,0 0-93 0 0,0 0-248 0 0,0 0-328 0 0,0 0-332 0 0,0 0-206 0 0,0 0-120 0 0,0 0-39 0 0,0 0 22 0 0,0 0 30 0 0,0 9 10 0 0,0 229 1173 0 0,-2-229-785 0 0,0-1-3956 0 0,-2-13-11539 0 0,4 0 6525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9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1 285 0 0 0,'0'0'83'0'0,"0"0"357"0"0,0 0 363 0 0,0 0 300 0 0,0 0 166 0 0,0 0 29 0 0,0 0-35 0 0,0 0-78 0 0,0 0-73 0 0,0 0-45 0 0,0 0-60 0 0,0 0-61 0 0,12 0-41 0 0,100 0 3828 0 0,110-37-366 0 0,-129 23-3822 0 0,-36 10-257 0 0,-56 4-257 0 0,-1 0 5 0 0,0 0 18 0 0,0 0 17 0 0,0 0 8 0 0,0 0 4 0 0,0 0 9 0 0,0 0 0 0 0,0 0 12 0 0,0 0 9 0 0,0 0-10 0 0,0 0 5 0 0,0 0-10 0 0,0 0-23 0 0,0 0 6 0 0,0 0-9 0 0,0 0-6 0 0,0 0 19 0 0,0 0-10 0 0,0 0-10 0 0,0 0-5 0 0,0 0-16 0 0,0 0-1 0 0,0 0 13 0 0,0 0 9 0 0,0 0-9 0 0,0 0 10 0 0,0 0-9 0 0,0 0-1 0 0,0 0 23 0 0,0 0-3 0 0,0 0 8 0 0,0 0 25 0 0,0 0 16 0 0,0 0 10 0 0,0 0 25 0 0,0 0-3 0 0,-13-3 262 0 0,-83-80 560 0 0,68 54-795 0 0,-1-1-46 0 0,-66-52-323 0 0,93 80 1552 0 0,1 1-3710 0 0,0 3-12857 0 0,1-1 14762 0 0,0 5-9908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3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897 22 15115 0 0,'0'0'1083'0'0,"0"0"-232"0"0,0 0-118 0 0,0 0 56 0 0,0 0 140 0 0,0 0 51 0 0,0 0-73 0 0,0 0-176 0 0,0 0-176 0 0,0 0-124 0 0,0 0-78 0 0,-5 24-40 0 0,-18 79-49 0 0,4 50 339 0 0,3 348 147 0 0,15-413-600 0 0,-1 11-4348 0 0,3-100-418 0 0,1-1 1807 0 0,1-3 715 0 0,-2 2-2448 0 0,0-4-2736 0 0</inkml:trace>
  <inkml:trace contextRef="#ctx0" brushRef="#br0" timeOffset="241.618">341 221 12971 0 0,'0'0'992'0'0,"0"0"-273"0"0,0 0-247 0 0,0 0 15 0 0,0 0 194 0 0,0 0 219 0 0,0 0 151 0 0,0 0 28 0 0,0 0-89 0 0,0 0-99 0 0,38-6-117 0 0,121-22-120 0 0,40-30 493 0 0,-105 25-791 0 0,-20 11-314 0 0,-24 4-381 0 0,1 3 0 0 0,1 2-1 0 0,0 3 1 0 0,1 1 0 0 0,45 0 339 0 0,-53 21-4128 0 0,-26 12-4933 0 0,-14-12-260 0 0</inkml:trace>
  <inkml:trace contextRef="#ctx0" brushRef="#br0" timeOffset="632.394">1409 527 5057 0 0,'0'0'3041'0'0,"0"0"-1184"0"0,0 0-407 0 0,0 0-6 0 0,0 0 33 0 0,0 0-133 0 0,0 0-178 0 0,0 0-188 0 0,0 0-180 0 0,-27 34-185 0 0,-84 108-158 0 0,67-70 16 0 0,42-60-396 0 0,0-8-27 0 0,0 0 1 0 0,0 0 0 0 0,1-1 0 0 0,-1 1 0 0 0,1 0-1 0 0,0 0 1 0 0,1 1 0 0 0,-1-1 0 0 0,1 0-1 0 0,-1 0 1 0 0,1 0 0 0 0,0 0 0 0 0,1 0-1 0 0,-1 1 1 0 0,1-1 0 0 0,0 0 0 0 0,0 0 0 0 0,0 0-1 0 0,0 0 1 0 0,1 0 0 0 0,0-1 0 0 0,0 1-1 0 0,0 0 1 0 0,0-1 0 0 0,0 1 0 0 0,1-1-1 0 0,-1 0 1 0 0,1 0 0 0 0,0 0 0 0 0,0 0 0 0 0,0 0-1 0 0,1-1 1 0 0,-1 1 0 0 0,0-1 0 0 0,1 0-1 0 0,0 0 1 0 0,-1 0 0 0 0,1-1 0 0 0,0 1 0 0 0,0-1-1 0 0,0 0 1 0 0,3 1-49 0 0,-1-3 153 0 0,1 0-1 0 0,-1 0 1 0 0,0-1-1 0 0,0 0 0 0 0,0 0 1 0 0,0 0-1 0 0,0-1 1 0 0,-1 0-1 0 0,1 0 1 0 0,-1 0-1 0 0,0-1 1 0 0,0 1-1 0 0,0-1 1 0 0,0-1-1 0 0,0 1 1 0 0,-1-1-1 0 0,0 1 1 0 0,0-1-1 0 0,0-1 1 0 0,-1 1-153 0 0,63-115 1292 0 0,-61 106-1238 0 0,0-1 0 0 0,-1 1 1 0 0,0-1-1 0 0,-2 0 0 0 0,0 0 0 0 0,0 0 0 0 0,-1-1 0 0 0,-1 1 0 0 0,-1 0 0 0 0,0 0 0 0 0,-1-4-54 0 0,1 15-109 0 0,0 0 0 0 0,0 0 0 0 0,0 0 0 0 0,-1 0 0 0 0,0 1 0 0 0,1-1 0 0 0,-1 0 1 0 0,-1 1-1 0 0,1-1 0 0 0,0 1 0 0 0,-1 0 0 0 0,0 0 0 0 0,0 0 0 0 0,0 0 0 0 0,0 0 0 0 0,0 0 0 0 0,0 1 0 0 0,-1 0 0 0 0,1-1 0 0 0,-1 2 0 0 0,0-1 0 0 0,1 0 0 0 0,-1 1 0 0 0,0-1 0 0 0,0 1 0 0 0,0 0 0 0 0,0 0 0 0 0,0 1 1 0 0,0-1-1 0 0,-1 1 0 0 0,1 0 0 0 0,0 0 0 0 0,-1 0 109 0 0,-21 22-6016 0 0,19-1-2929 0 0,4-9 290 0 0</inkml:trace>
  <inkml:trace contextRef="#ctx0" brushRef="#br0" timeOffset="1131.012">1785 637 3777 0 0,'0'0'3407'0'0,"0"0"-1525"0"0,0 0-570 0 0,0 0-73 0 0,0 0 4 0 0,0 0-72 0 0,0 0-112 0 0,0 0-112 0 0,0 0-142 0 0,0 0-181 0 0,0 0-156 0 0,-32 32-130 0 0,-96 99-115 0 0,125-129-214 0 0,0-1 0 0 0,1 1 0 0 0,-1 0 0 0 0,1 0 0 0 0,-1 0 0 0 0,1 0 0 0 0,0 1 0 0 0,0-1 0 0 0,0 1 0 0 0,0-1 0 0 0,1 1 0 0 0,-1-1 0 0 0,1 1 0 0 0,-1 0 0 0 0,1 0 0 0 0,0 0 0 0 0,0 0 0 0 0,0 0-1 0 0,0 0 1 0 0,1 0 0 0 0,-1 0 0 0 0,1 0 0 0 0,0 2-9 0 0,1 5 42 0 0,-2-7-23 0 0,1-1 0 0 0,0 1-1 0 0,-1 0 1 0 0,1 0 0 0 0,0 0 0 0 0,0 0 0 0 0,1 0 0 0 0,-1 0 0 0 0,1 0 0 0 0,-1 0 0 0 0,1 0 0 0 0,0 0 0 0 0,0 0 0 0 0,0-1 0 0 0,0 1 0 0 0,1 0 0 0 0,-1-1-1 0 0,1 1 1 0 0,0-1 0 0 0,-1 0 0 0 0,1 1 0 0 0,0-1 0 0 0,0 0 0 0 0,1 0 0 0 0,-1 0 0 0 0,0 0 0 0 0,1-1 0 0 0,-1 1 0 0 0,1 0 0 0 0,-1-1 0 0 0,1 0-1 0 0,0 0 1 0 0,0 0 0 0 0,0 0 0 0 0,-1 0 0 0 0,1 0 0 0 0,0-1 0 0 0,0 0 0 0 0,0 1 0 0 0,0-1 0 0 0,3 0-19 0 0,9-3 294 0 0,1 1 0 0 0,-1-2 0 0 0,0 0 1 0 0,0-1-1 0 0,0-1 0 0 0,-1 0 0 0 0,0-1 1 0 0,0 0-1 0 0,0-1 0 0 0,-1-1 0 0 0,0 0 0 0 0,-1-1 1 0 0,0 0-1 0 0,-1-1 0 0 0,0 0 0 0 0,0-1 0 0 0,-1 0 1 0 0,8-13-295 0 0,2-1 214 0 0,-1-1 1 0 0,-1 0 0 0 0,-1-1 0 0 0,-2-1 0 0 0,-1-1 0 0 0,-1 0-1 0 0,-1-1 1 0 0,-2 0 0 0 0,-1-1 0 0 0,-2 0 0 0 0,0-6-215 0 0,-4 26-11 0 0,0 0 1 0 0,0-1-1 0 0,-2 1 1 0 0,1-1-1 0 0,-2 1 1 0 0,0-1-1 0 0,0 1 1 0 0,-1-1-1 0 0,-1 1 1 0 0,0-1-1 0 0,0 1 1 0 0,-1 0-1 0 0,-1 0 1 0 0,0 0-1 0 0,-1 0 1 0 0,0 1-1 0 0,-1 0 1 0 0,0 0-1 0 0,-1 0 1 0 0,0 1-1 0 0,0 0 1 0 0,-1 0-1 0 0,-1 1 1 0 0,-1-1 10 0 0,5 7-19 0 0,0 0 1 0 0,0 1 0 0 0,0 0 0 0 0,0 0-1 0 0,-1 0 1 0 0,1 0 0 0 0,-1 1-1 0 0,1 0 1 0 0,-1 0 0 0 0,0 1 0 0 0,1 0-1 0 0,-1 0 1 0 0,0 0 0 0 0,1 0 0 0 0,-1 1-1 0 0,1 0 1 0 0,-1 0 0 0 0,1 1-1 0 0,-1-1 1 0 0,1 1 0 0 0,0 0 0 0 0,-1 1-1 0 0,1-1 1 0 0,0 1 0 0 0,1 0-1 0 0,-1 0 1 0 0,0 1 0 0 0,1-1 0 0 0,0 1-1 0 0,0 0 1 0 0,-1 1 18 0 0,-11 10-18 0 0,1 2 0 0 0,1 0 0 0 0,0 0-1 0 0,1 1 1 0 0,1 1 0 0 0,0 0 0 0 0,2 0 0 0 0,0 1 0 0 0,2 1 0 0 0,0-1-1 0 0,1 1 1 0 0,1 1 0 0 0,1-1 0 0 0,1 1 0 0 0,0 0 0 0 0,2 0 0 0 0,1 1-1 0 0,1-1 1 0 0,0 0 0 0 0,2 4 18 0 0,-1-18-26 0 0,0-1 0 0 0,1 0 1 0 0,-1 0-1 0 0,2 0 0 0 0,-1 0 0 0 0,1 0 0 0 0,0 0 0 0 0,0-1 0 0 0,0 1 0 0 0,1-1 0 0 0,0 0 0 0 0,1 0 1 0 0,-1 0-1 0 0,1 0 0 0 0,0-1 0 0 0,1 0 0 0 0,-1 0 0 0 0,1-1 0 0 0,0 1 0 0 0,0-1 0 0 0,0 0 1 0 0,1-1-1 0 0,-1 1 0 0 0,1-1 0 0 0,0-1 0 0 0,0 1 0 0 0,3-1 26 0 0,19 6-436 0 0,0-2 0 0 0,0-1 1 0 0,0-1-1 0 0,0-2 0 0 0,0-1 0 0 0,6-1 436 0 0,64-14-4215 0 0,-38-5-4995 0 0,-40 11-47 0 0</inkml:trace>
  <inkml:trace contextRef="#ctx0" brushRef="#br0" timeOffset="2138.58">2431 519 10234 0 0,'0'0'1971'0'0,"0"0"-137"0"0,0 0-8 0 0,0 0-98 0 0,0 0-198 0 0,0 0-237 0 0,0 0-215 0 0,0 0-203 0 0,-33 26-234 0 0,-99 80-175 0 0,69-43 46 0 0,26 13-238 0 0,36-74-273 0 0,0 1 0 0 0,1-1 0 0 0,0 0 0 0 0,-1 1 0 0 0,1-1-1 0 0,0 0 1 0 0,0 1 0 0 0,0-1 0 0 0,0 0 0 0 0,0 1 0 0 0,1-1 0 0 0,-1 0-1 0 0,1 1 1 0 0,-1-1 0 0 0,1 0 0 0 0,0 1 0 0 0,0-1 0 0 0,0 0 0 0 0,0 0-1 0 0,1 0 1 0 0,-1 0 0 0 0,0 0 0 0 0,1 0 0 0 0,0-1 0 0 0,-1 1 0 0 0,1 0-1 0 0,0-1 1 0 0,0 1 0 0 0,0-1 0 0 0,0 0 0 0 0,0 1 0 0 0,0-1 0 0 0,0 0-1 0 0,4 2 41 0 0,1-1 1 0 0,0 0-1 0 0,-1 0 1 0 0,1-1-1 0 0,0 0 1 0 0,0 0-1 0 0,0 0 1 0 0,0-1-1 0 0,0 0 1 0 0,0 0-1 0 0,0-1 1 0 0,0 0-1 0 0,0 0 1 0 0,0-1-1 0 0,-1 1 1 0 0,1-1-1 0 0,0-1 1 0 0,-1 0-1 0 0,4-2-41 0 0,113-76 794 0 0,-107 68-672 0 0,-2 3-23 0 0,-1-2 1 0 0,-1 0-1 0 0,0-1 1 0 0,0 0-1 0 0,-1 0 0 0 0,-1-1 1 0 0,0-1-1 0 0,-1 0 1 0 0,-1 0-1 0 0,0-1 0 0 0,1-4-99 0 0,-4 5 253 0 0,-8 21 11 0 0,-10 21-271 0 0,6-17-16 0 0,2 0 1 0 0,-1 0-1 0 0,1 0 1 0 0,1 1-1 0 0,0 0 1 0 0,1 0-1 0 0,0 0 1 0 0,0 0-1 0 0,1 1 1 0 0,1-1-1 0 0,0 0 1 0 0,0 1-1 0 0,1-1 1 0 0,0 1-1 0 0,3 8 23 0 0,-2-17 1 0 0,1 1 0 0 0,0 0-1 0 0,0-1 1 0 0,1 1-1 0 0,-1-1 1 0 0,1 0-1 0 0,-1 0 1 0 0,1 0-1 0 0,0 0 1 0 0,0 0 0 0 0,1-1-1 0 0,-1 1 1 0 0,0-1-1 0 0,1 0 1 0 0,0 0-1 0 0,-1 0 1 0 0,1 0-1 0 0,0-1 1 0 0,0 1 0 0 0,0-1-1 0 0,0 0 1 0 0,0-1-1 0 0,0 1 1 0 0,0 0-1 0 0,0-1 1 0 0,1 0-1 0 0,-1 0 1 0 0,0-1 0 0 0,0 1-1 0 0,0-1 1 0 0,0 1-1 0 0,0-1 1 0 0,0-1-1 0 0,0 1 1 0 0,0-1-1 0 0,0 1 1 0 0,-1-1-1 0 0,1 0 1 0 0,0 0 0 0 0,-1-1-1 0 0,3-1 0 0 0,12-11 78 0 0,0-1 0 0 0,-1-1 0 0 0,-1-1 0 0 0,-1 0 1 0 0,0 0-1 0 0,-1-2 0 0 0,-2 0 0 0 0,0 0 0 0 0,0-1 0 0 0,-2-1 0 0 0,6-19-78 0 0,-21 155-863 0 0,6-110 851 0 0,0 0 0 0 0,0 0 0 0 0,0 0 0 0 0,0 0 0 0 0,1 0 0 0 0,0-1 0 0 0,0 1 0 0 0,0-1 0 0 0,0 1 0 0 0,0-1 1 0 0,1 1-1 0 0,0-1 0 0 0,-1 0 0 0 0,1 0 0 0 0,0-1 0 0 0,0 1 0 0 0,1 0 0 0 0,-1-1 0 0 0,1 0 0 0 0,-1 0 0 0 0,1 0 0 0 0,0 0 0 0 0,-1-1 0 0 0,1 1 0 0 0,0-1 0 0 0,0 0 0 0 0,0 0 0 0 0,0 0 0 0 0,0-1 0 0 0,1 0 0 0 0,-1 1 0 0 0,0-1 0 0 0,0-1 0 0 0,0 1 0 0 0,0-1 0 0 0,0 1 0 0 0,0-1 0 0 0,1-1 12 0 0,3-2 41 0 0,-1-2-1 0 0,0 1 1 0 0,0-1-1 0 0,0 0 1 0 0,-1 0-1 0 0,0-1 1 0 0,0 0-1 0 0,0 0 0 0 0,-1-1 1 0 0,0 1-1 0 0,-1-1 1 0 0,3-4-41 0 0,59-158 576 0 0,-29 104-389 0 0,-36 65-188 0 0,0 0 1 0 0,0 1 0 0 0,0 0 0 0 0,0-1-1 0 0,1 1 1 0 0,-1 0 0 0 0,0-1-1 0 0,0 1 1 0 0,0 0 0 0 0,1 0 0 0 0,-1 0-1 0 0,0 0 1 0 0,0 0 0 0 0,0 0-1 0 0,1 0 1 0 0,-1 1 0 0 0,0-1 0 0 0,0 0-1 0 0,0 1 1 0 0,0-1 0 0 0,0 1 0 0 0,0-1-1 0 0,0 1 1 0 0,1-1 0 0 0,-2 1-1 0 0,1 0 1 0 0,0 0 0 0 0,0-1 0 0 0,0 1-1 0 0,0 0 1 0 0,0 0 0 0 0,-1 0-1 0 0,1 0 1 0 0,0 0 0 0 0,-1 0 0 0 0,1 0-1 0 0,0 0 1 0 0,-1 0 0 0 0,0 0-1 0 0,1 0 1 0 0,-1 1 0 0 0,0-1 0 0 0,1 0-1 0 0,-1 0 1 0 0,0 0 0 0 0,0 1 0 0 0,0-1-1 0 0,0 0 1 0 0,0 0 0 0 0,0 0-1 0 0,0 0 1 0 0,-1 1 0 0 0,1-1 0 0 0,2 4 27 0 0,44 176 263 0 0,63 277-86 0 0,-100-394-189 0 0,-3 1-1 0 0,-2 1 0 0 0,-3-1 1 0 0,-4 0-15 0 0,3-50 22 0 0,-1 0-1 0 0,-1 0 1 0 0,0-1 0 0 0,-1 1-1 0 0,0-1 1 0 0,-2 0 0 0 0,1 0 0 0 0,-2 0-1 0 0,0-1 1 0 0,0 1 0 0 0,-2-1 0 0 0,1-1-1 0 0,-1 0 1 0 0,-1 0 0 0 0,-1 0 0 0 0,1-1-1 0 0,-2 0 1 0 0,1-1 0 0 0,-1-1 0 0 0,-7 5-22 0 0,15-12 9 0 0,-1 0 1 0 0,1 0-1 0 0,-1 0 1 0 0,0 0-1 0 0,0 0 1 0 0,0-1-1 0 0,0 0 1 0 0,0 0-1 0 0,0 0 1 0 0,0 0-1 0 0,0-1 1 0 0,0 0 0 0 0,0 1-1 0 0,0-2 1 0 0,-1 1-1 0 0,1 0 1 0 0,0-1-1 0 0,0 0 1 0 0,0 1-1 0 0,0-2 1 0 0,0 1-1 0 0,0 0 1 0 0,0-1 0 0 0,1 0-1 0 0,-1 0 1 0 0,0 0-1 0 0,1 0 1 0 0,-1-1-1 0 0,1 1 1 0 0,0-1-1 0 0,0 0 1 0 0,0 0-1 0 0,0 0 1 0 0,1 0-1 0 0,-1-1 1 0 0,1 1 0 0 0,0-1-1 0 0,0 1 1 0 0,0-1-10 0 0,-4-11-1 0 0,1 0 0 0 0,1 0 1 0 0,1 0-1 0 0,0-1 0 0 0,1 1 1 0 0,0-1-1 0 0,1 0 0 0 0,1 0 1 0 0,1 1-1 0 0,0-1 0 0 0,1 0 1 0 0,1 1-1 0 0,0 0 0 0 0,3-8 1 0 0,7-12-166 0 0,1 1-1 0 0,1 0 1 0 0,2 0 0 0 0,1 2-1 0 0,2 0 1 0 0,1 2 0 0 0,2 0-1 0 0,1 1 1 0 0,1 1-1 0 0,1 2 1 0 0,1 0 0 0 0,1 2-1 0 0,24-15 167 0 0,110-54-3582 0 0,-103 70-635 0 0,-2 6-4137 0 0,-39 13-2692 0 0</inkml:trace>
  <inkml:trace contextRef="#ctx0" brushRef="#br0" timeOffset="2450.235">1 1649 15323 0 0,'0'0'1030'0'0,"0"0"-141"0"0,0 0 140 0 0,37-18 296 0 0,123-59 165 0 0,3 22 1108 0 0,-38 28-579 0 0,1 5 1 0 0,121-4-2020 0 0,-174 20 283 0 0,576-31 1307 0 0,861-23-754 0 0,-727-5-990 0 0,-451 16-2561 0 0,-235 27-1663 0 0,-61 13-1475 0 0,-9 4-6254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1104 0 0,'0'0'1370'0'0,"0"0"-54"0"0,0 0 56 0 0,0 0 239 0 0,0 0 199 0 0,0 0 24 0 0,0 0-188 0 0,0 0-334 0 0,0 0-340 0 0,0 0-240 0 0,0 0-125 0 0,0 0-38 0 0,0 0 16 0 0,29 0 2523 0 0,109-10 1475 0 0,-114 7-5780 0 0,40 1 4529 0 0,-48 2-5661 0 0,-4 0-3777 0 0,-6 0-4066 0 0,-8 0 2113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3049 0 0,'0'0'3236'0'0,"0"0"-1438"0"0,0 0-658 0 0,0 0-53 0 0,0 0 163 0 0,0 0 119 0 0,0 0-2 0 0,0 0-108 0 0,0 0-172 0 0,0 0-149 0 0,0 0-105 0 0,0 0-78 0 0,8 0-35 0 0,118 7 3609 0 0,-39-5-1906 0 0,-44-1-4287 0 0,-21-1-2859 0 0,0 1-3680 0 0,-21-1-2775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5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273 563 1664 0 0,'0'0'1015'0'0,"0"0"25"0"0,0 0 171 0 0,0 0 267 0 0,0 0 217 0 0,0 0 64 0 0,0 0-144 0 0,0 0-255 0 0,0 0-257 0 0,0 0-186 0 0,0 0-112 0 0,-6-7-46 0 0,-19-26-38 0 0,23 32-580 0 0,1-1-1 0 0,-1 1 0 0 0,1 0 0 0 0,-1 0 1 0 0,0 0-1 0 0,1 0 0 0 0,-1 0 0 0 0,0 0 1 0 0,0 0-1 0 0,0 0 0 0 0,0 1 0 0 0,0-1 1 0 0,1 1-1 0 0,-1-1 0 0 0,0 1 0 0 0,0 0 1 0 0,0 0-1 0 0,0 0 0 0 0,0 0 0 0 0,0 0 1 0 0,0 0-1 0 0,0 1 0 0 0,0-1 0 0 0,-1 1-140 0 0,-5 0 244 0 0,4 0-202 0 0,0 0 0 0 0,0 0 0 0 0,0 0 0 0 0,0 1 0 0 0,0 0 0 0 0,1 0 0 0 0,-1 0 0 0 0,0 0-1 0 0,1 0 1 0 0,0 1 0 0 0,-1-1 0 0 0,1 1 0 0 0,0 0 0 0 0,1 0 0 0 0,-1 0 0 0 0,0 1-42 0 0,-12 11 123 0 0,4-6-76 0 0,2 1 1 0 0,-1 0-1 0 0,1 0 0 0 0,0 1 0 0 0,1 0 1 0 0,1 0-1 0 0,0 1 0 0 0,0 0 1 0 0,1 0-1 0 0,0 1 0 0 0,1-1 1 0 0,1 1-1 0 0,0 1 0 0 0,1-1 1 0 0,0 0-1 0 0,1 1 0 0 0,1-1 0 0 0,0 1 1 0 0,0 1-48 0 0,1-11 22 0 0,0 0 1 0 0,0 0-1 0 0,1 1 1 0 0,-1-1-1 0 0,1 0 1 0 0,0 0-1 0 0,0 0 1 0 0,0 0-1 0 0,1 0 1 0 0,0 0-1 0 0,-1 0 1 0 0,1-1-1 0 0,0 1 1 0 0,1 0-1 0 0,-1-1 1 0 0,1 0-1 0 0,-1 1 0 0 0,1-1 1 0 0,0 0-1 0 0,0 0 1 0 0,1-1-1 0 0,-1 1 1 0 0,0-1-1 0 0,1 0 1 0 0,0 0-1 0 0,-1 0 1 0 0,1 0-1 0 0,1 0-22 0 0,7 2 93 0 0,0 0-1 0 0,-1-2 1 0 0,2 1-1 0 0,-1-1 1 0 0,0-1-1 0 0,0 0 1 0 0,1-1-1 0 0,-1 0 1 0 0,0-1-1 0 0,0-1 1 0 0,0 0-1 0 0,1 0 0 0 0,-2-1 1 0 0,1-1-1 0 0,0 0 1 0 0,-1 0-1 0 0,1-1 1 0 0,-1-1-1 0 0,-1 1 1 0 0,1-2-1 0 0,-1 0 1 0 0,0 0-1 0 0,-1-1 1 0 0,1 0-1 0 0,-1-1 1 0 0,-1 1-1 0 0,0-2 1 0 0,0 1-1 0 0,3-8-92 0 0,7-4 70 0 0,-2-1 0 0 0,0-1 0 0 0,-2-1 0 0 0,0 0 0 0 0,-2-1 0 0 0,0 0 0 0 0,-2-1 0 0 0,-1 0 0 0 0,-1 0 0 0 0,-1-1 0 0 0,-2 0 0 0 0,0-1-70 0 0,1-1 4 0 0,-2-1 0 0 0,-1 0 0 0 0,-1 0 0 0 0,-2 0 0 0 0,-1 0 0 0 0,-1 0 0 0 0,-1 1-1 0 0,-2-1 1 0 0,-1 1 0 0 0,-1 0 0 0 0,-7-15-4 0 0,11 38-17 0 0,1 0 0 0 0,-2 0 1 0 0,1 0-1 0 0,-1 1 0 0 0,0-1 0 0 0,0 1 0 0 0,0 0 1 0 0,-1 0-1 0 0,0 0 0 0 0,0 1 0 0 0,0-1 0 0 0,0 1 0 0 0,-1 1 1 0 0,1-1-1 0 0,-1 1 0 0 0,0 0 0 0 0,0 0 0 0 0,-1 1 1 0 0,1-1-1 0 0,0 1 0 0 0,-1 1 0 0 0,1-1 0 0 0,-1 1 1 0 0,0 1-1 0 0,1-1 0 0 0,-1 1 0 0 0,0 0 0 0 0,0 0 1 0 0,1 1-1 0 0,-1 0 0 0 0,0 0 0 0 0,1 1 0 0 0,-1 0 0 0 0,1 0 1 0 0,0 0-1 0 0,0 1 0 0 0,0 0 0 0 0,-5 2 17 0 0,-2 8 2 0 0,0-1 0 0 0,0 2 0 0 0,1-1-1 0 0,1 2 1 0 0,0-1 0 0 0,2 2 0 0 0,-1-1 0 0 0,2 1-1 0 0,0 1 1 0 0,1-1 0 0 0,0 1 0 0 0,2 1 0 0 0,0-1-1 0 0,1 1 1 0 0,0 0 0 0 0,2 0 0 0 0,0 0 0 0 0,1 0-1 0 0,1 0 1 0 0,1 6-2 0 0,-1 4 53 0 0,1 0 0 0 0,2 0 0 0 0,1 0 0 0 0,1 0 0 0 0,2-1-1 0 0,1 0 1 0 0,0 0 0 0 0,2-1 0 0 0,1 0 0 0 0,2 0 0 0 0,0-2 0 0 0,1 1-1 0 0,2-2 1 0 0,0 0 0 0 0,1-1 0 0 0,2 0 0 0 0,0-2 0 0 0,1 0 0 0 0,1-1-1 0 0,1-1 1 0 0,1-2 0 0 0,3 3-53 0 0,-10-9 84 0 0,-10-6-12 0 0,1 1 0 0 0,0-1 0 0 0,-1 0 0 0 0,1-1-1 0 0,0 0 1 0 0,1 0 0 0 0,-1 0 0 0 0,0-1-1 0 0,1 0 1 0 0,0-1 0 0 0,-1 1 0 0 0,2-1-72 0 0,-19-17-299 0 0,0 8-698 0 0,-15-11-1866 0 0,14 15-2200 0 0,-1 3-4023 0 0,9 1-751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30 0 0 0,'0'0'697'0'0,"0"0"664"0"0,0 0 370 0 0,0 0 128 0 0,0 0-5 0 0,0 0-110 0 0,0 0-156 0 0,0 0-158 0 0,0 0-182 0 0,0 0-133 0 0,0 0-137 0 0,0 0-123 0 0,-11-5-74 0 0,-32-15-93 0 0,-30 15 2589 0 0,68 7-3224 0 0,-1-1-1 0 0,1 1 1 0 0,0 0 0 0 0,0 0-1 0 0,1 1 1 0 0,-1 0 0 0 0,0 0-1 0 0,1 0 1 0 0,0 0 0 0 0,-1 1 0 0 0,1-1-1 0 0,1 1 1 0 0,-1 0 0 0 0,1 0-1 0 0,-1 1 1 0 0,1-1 0 0 0,0 1-1 0 0,1 0 1 0 0,-1-1 0 0 0,1 1 0 0 0,0 0-1 0 0,0 1 1 0 0,0-1 0 0 0,1 0-1 0 0,0 0 1 0 0,0 1 0 0 0,0-1-1 0 0,1 0 1 0 0,0 1 0 0 0,0-1 0 0 0,0 4-53 0 0,-25 359 592 0 0,-10-181-380 0 0,-5 31 70 0 0,33-134-128 0 0,7-84-132 0 0,0 0 14 0 0,27 0 1765 0 0,22-16-1315 0 0,0 3 1 0 0,0 2-1 0 0,1 2 1 0 0,13 0-487 0 0,12 9 158 0 0,-74 0-174 0 0,-1 0-16 0 0,0 0-21 0 0,0 0-54 0 0,0 0-106 0 0,-6-5-3031 0 0,-3 7-7363 0 0,5 1-1292 0 0</inkml:trace>
  <inkml:trace contextRef="#ctx0" brushRef="#br0" timeOffset="849.663">661 464 10626 0 0,'0'0'1766'0'0,"0"0"-399"0"0,0 0-207 0 0,0 0 95 0 0,0 0 91 0 0,0 0-78 0 0,0 0-266 0 0,0 0-338 0 0,0 0-252 0 0,0 0-184 0 0,0 0-60 0 0,0 0-13 0 0,0 0-34 0 0,-10 20 40 0 0,-65 126 355 0 0,63-119-372 0 0,0 0 68 0 0,0 1 1 0 0,2 0-1 0 0,1 1 1 0 0,1-1-1 0 0,-2 22-212 0 0,9-47 34 0 0,0 0 0 0 0,0 0 0 0 0,1 0-1 0 0,-1 0 1 0 0,1 0 0 0 0,0 0 0 0 0,-1 0 0 0 0,1 0 0 0 0,1 0-1 0 0,-1 0 1 0 0,0 0 0 0 0,1 0 0 0 0,0 0 0 0 0,-1 0 0 0 0,1 0-1 0 0,0 0 1 0 0,0 0 0 0 0,1 0 0 0 0,-1-1 0 0 0,1 1 0 0 0,-1 0-1 0 0,1-1 1 0 0,0 1 0 0 0,0-1 0 0 0,0 0 0 0 0,0 0 0 0 0,1 1-1 0 0,-1-1 1 0 0,0-1 0 0 0,1 1 0 0 0,0 0 0 0 0,-1-1 0 0 0,1 1-1 0 0,0-1 1 0 0,1 1-34 0 0,5-1 119 0 0,0 1 0 0 0,0-2 0 0 0,0 1 0 0 0,0-2-1 0 0,0 1 1 0 0,0-1 0 0 0,0 0 0 0 0,0-1 0 0 0,0 0 0 0 0,0 0-1 0 0,0-1 1 0 0,-1 0 0 0 0,0-1 0 0 0,1 0 0 0 0,-1 0 0 0 0,-1-1-1 0 0,1 0 1 0 0,-1 0 0 0 0,6-6-119 0 0,-12 11-57 0 0,0-1 0 0 0,0 0-1 0 0,-1 0 1 0 0,1 0 0 0 0,-1 0 0 0 0,1 0-1 0 0,-1 0 1 0 0,1 0 0 0 0,-1 0 0 0 0,0-1-1 0 0,0 1 1 0 0,1 0 0 0 0,-1 0 0 0 0,0 0 0 0 0,0 0-1 0 0,0 0 1 0 0,0 0 0 0 0,0-1 0 0 0,0 1-1 0 0,0 0 1 0 0,-1 0 0 0 0,1 0 0 0 0,0 0-1 0 0,-1 0 1 0 0,1 0 0 0 0,-1 0 0 0 0,1 0 0 0 0,-1 0-1 0 0,1 0 1 0 0,-1 0 0 0 0,0 0 0 0 0,1 0-1 0 0,-1 0 1 0 0,0 0 0 0 0,0 0 0 0 0,0 0 57 0 0,-17-19-7763 0 0,14 13 1308 0 0,0 3-4130 0 0</inkml:trace>
  <inkml:trace contextRef="#ctx0" brushRef="#br0" timeOffset="1283.602">308 350 7170 0 0,'0'0'1040'0'0,"0"0"56"0"0,0 0 286 0 0,0 0 317 0 0,0 0 76 0 0,0 0-224 0 0,0 0-250 0 0,0 0-182 0 0,0 0-135 0 0,0 0-93 0 0,0 0-72 0 0,0 0-64 0 0,32-12-82 0 0,102-36-75 0 0,-41-2 697 0 0,-79 40-1112 0 0,0 0 0 0 0,-1-1-1 0 0,-1 0 1 0 0,0-1 0 0 0,0 0 0 0 0,-1-1 0 0 0,-1-1 0 0 0,3-4-183 0 0,-11 16-23 0 0,-2 2 38 0 0,0 0 0 0 0,1 1 1 0 0,-1-1-1 0 0,0 0 1 0 0,0 0-1 0 0,1 1 0 0 0,-1-1 1 0 0,1 0-1 0 0,-1 0 1 0 0,0 1-1 0 0,1-1 0 0 0,-1 0 1 0 0,0 0-1 0 0,1 0 1 0 0,-1 0-1 0 0,1 0 0 0 0,-1 0 1 0 0,1 1-1 0 0,-1-1 1 0 0,0 0-1 0 0,1 0 0 0 0,-1 0 1 0 0,1 0-1 0 0,-1-1 0 0 0,1 1 1 0 0,-1 0-1 0 0,0 0 1 0 0,1 0-1 0 0,-1 0 0 0 0,1 0 1 0 0,-1 0-1 0 0,0-1 1 0 0,1 1-1 0 0,-1 0 0 0 0,0 0 1 0 0,1-1-1 0 0,-1 1 1 0 0,0 0-1 0 0,1-1 0 0 0,-1 1 1 0 0,0 0-1 0 0,1-1 1 0 0,-1 1-16 0 0,0 11 14 0 0,0 1 1 0 0,0-1-1 0 0,1 0 1 0 0,1 0-1 0 0,0 1 1 0 0,1-1-1 0 0,0 0 1 0 0,0-1-1 0 0,1 1 1 0 0,4 6-15 0 0,8 20-737 0 0,7 11 2005 0 0,-5-18-3285 0 0,0-8-3710 0 0,3-5-5353 0 0,-16-16 2978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35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234 227 1152 0 0,'0'0'1489'0'0,"0"0"-28"0"0,0 0 180 0 0,0 0 258 0 0,0 0 201 0 0,0 0-25 0 0,0 0-256 0 0,0 0-326 0 0,0 0-332 0 0,0 0-243 0 0,0 0-141 0 0,-4-6-107 0 0,-10-16-77 0 0,13 21-474 0 0,-1 0 0 0 0,1 1-1 0 0,-1-1 1 0 0,0 0 0 0 0,1 1 0 0 0,-1-1 0 0 0,0 1-1 0 0,1-1 1 0 0,-1 1 0 0 0,0 0 0 0 0,0 0 0 0 0,1 0-1 0 0,-1 0 1 0 0,0 0 0 0 0,0 0 0 0 0,1 0 0 0 0,-1 0-1 0 0,0 1 1 0 0,1-1 0 0 0,-1 1 0 0 0,0-1-1 0 0,1 1 1 0 0,-1 0 0 0 0,0 0 0 0 0,1-1 0 0 0,-1 1-1 0 0,1 0 1 0 0,-1 1-119 0 0,-18 16 290 0 0,2 1 0 0 0,0 0 0 0 0,1 1 0 0 0,1 1 0 0 0,1 0 0 0 0,1 1 0 0 0,0 3-290 0 0,8-14 103 0 0,1 1 0 0 0,0-1-1 0 0,1 1 1 0 0,0 0 0 0 0,1 0 0 0 0,0 0 0 0 0,1 1-1 0 0,0-1 1 0 0,1 1 0 0 0,1-1 0 0 0,0 1 0 0 0,1 8-103 0 0,2-16 47 0 0,-1 0 0 0 0,1-1 0 0 0,0 1 0 0 0,1-1 0 0 0,-1 0 0 0 0,1 0 0 0 0,-1 0 0 0 0,1 0 1 0 0,1-1-1 0 0,-1 0 0 0 0,0 1 0 0 0,1-1 0 0 0,-1-1 0 0 0,1 1 0 0 0,0-1 0 0 0,0 0 1 0 0,0 0-1 0 0,0 0 0 0 0,0-1 0 0 0,1 0 0 0 0,-1 0 0 0 0,0 0 0 0 0,1 0 0 0 0,-1-1 1 0 0,1 0-1 0 0,-1 0 0 0 0,0-1 0 0 0,1 1 0 0 0,-1-1 0 0 0,4-1-47 0 0,-8 2 4 0 0,16-1 30 0 0,-1 0-1 0 0,1-2 1 0 0,0 1 0 0 0,-1-2-1 0 0,1 0 1 0 0,-1-1 0 0 0,0-1-1 0 0,-1 0 1 0 0,11-6-34 0 0,-17 0-521 0 0,-8 10-3732 0 0,-2 1-4315 0 0,-1 1-3023 0 0</inkml:trace>
  <inkml:trace contextRef="#ctx0" brushRef="#br0" timeOffset="386.602">688 201 9738 0 0,'0'0'1500'0'0,"0"0"-359"0"0,0 0-150 0 0,0 0 117 0 0,0 0 95 0 0,0 0-47 0 0,0 0-139 0 0,0 0-204 0 0,0 0-199 0 0,0 0-157 0 0,0 0-119 0 0,0 0-90 0 0,-27 34-49 0 0,-81 105-12 0 0,77-78 110 0 0,32-52-197 0 0,-1-5-49 0 0,-1 0 0 0 0,1 0 0 0 0,1 0 0 0 0,-1 0 0 0 0,0 0-1 0 0,1 0 1 0 0,0-1 0 0 0,0 1 0 0 0,0 0 0 0 0,1 0 0 0 0,-1-1 0 0 0,1 1 0 0 0,0-1-1 0 0,0 1 1 0 0,0-1 0 0 0,0 0 0 0 0,0 0 0 0 0,1 0 0 0 0,0 0 0 0 0,-1 0 0 0 0,1 0-1 0 0,0-1 1 0 0,0 1 0 0 0,1-1 0 0 0,-1 0 0 0 0,0 0 0 0 0,1 0 0 0 0,-1 0 0 0 0,1-1-1 0 0,0 0 1 0 0,-1 1 0 0 0,1-1 0 0 0,0-1 0 0 0,3 1-51 0 0,60 0 1251 0 0,-58-3-1132 0 0,1-1 0 0 0,-1 0 0 0 0,-1-1 0 0 0,1 0-1 0 0,0 0 1 0 0,-1-1 0 0 0,0 0 0 0 0,0-1 0 0 0,0 1-1 0 0,-1-2 1 0 0,0 1 0 0 0,0-1 0 0 0,0 0 0 0 0,-1 0 0 0 0,0-1-1 0 0,0 0 1 0 0,-1 0 0 0 0,0 0 0 0 0,-1 0 0 0 0,0-1 0 0 0,0 0-1 0 0,-1 0 1 0 0,0 0 0 0 0,0 0 0 0 0,-1-1 0 0 0,0 0-119 0 0,0 4 4 0 0,0 1 0 0 0,0-1 1 0 0,0-1-1 0 0,-1 1 0 0 0,0 0 1 0 0,0 0-1 0 0,0 0 0 0 0,-1-1 0 0 0,0 1 1 0 0,-1 0-1 0 0,1 0 0 0 0,-1-1 1 0 0,0 1-1 0 0,0 0 0 0 0,-1 0 1 0 0,0 0-1 0 0,0 0 0 0 0,-1 0 0 0 0,1 1 1 0 0,-1-1-1 0 0,0 1 0 0 0,-1-1 1 0 0,1 1-1 0 0,-1 0 0 0 0,0 1 1 0 0,-1-1-1 0 0,1 0 0 0 0,-1 1 0 0 0,0 0 1 0 0,0 0-1 0 0,0 1 0 0 0,0-1 1 0 0,0 1-1 0 0,-1 1 0 0 0,0-1 0 0 0,-2 0-3 0 0,1 1-182 0 0,0 1 1 0 0,0 0 0 0 0,0 1-1 0 0,0 0 1 0 0,0 0 0 0 0,0 0 0 0 0,0 1-1 0 0,0 0 1 0 0,0 1 0 0 0,1-1-1 0 0,-1 1 1 0 0,0 1 0 0 0,1-1 0 0 0,-6 3 180 0 0,-36 52-5813 0 0,42-45 3859 0 0,-5 12-5793 0 0,5-13-1548 0 0</inkml:trace>
  <inkml:trace contextRef="#ctx0" brushRef="#br0" timeOffset="819.379">1176 109 6097 0 0,'0'0'2752'0'0,"0"0"-355"0"0,0 0-367 0 0,0 0-340 0 0,0 0-354 0 0,0 0-298 0 0,0 0-169 0 0,0 0-117 0 0,0 0-105 0 0,0 0-73 0 0,0 0-41 0 0,0 0-9 0 0,0 0 11 0 0,-22 10 5 0 0,-68 30-22 0 0,43-9 774 0 0,46-29-1278 0 0,0 0 1 0 0,1 0-1 0 0,-1-1 1 0 0,1 1-1 0 0,-1 0 1 0 0,1 0 0 0 0,0 0-1 0 0,0 0 1 0 0,0 0-1 0 0,0 0 1 0 0,0 0-1 0 0,0 0 1 0 0,0 0-1 0 0,1 0 1 0 0,-1 0-1 0 0,1 0 1 0 0,-1 0-1 0 0,1-1 1 0 0,0 1-1 0 0,0 0 1 0 0,0 0-1 0 0,0-1 1 0 0,0 1 0 0 0,0 0-1 0 0,0-1 1 0 0,1 1-1 0 0,-1-1 1 0 0,0 0-1 0 0,1 1 1 0 0,-1-1-1 0 0,1 0 1 0 0,0 0-1 0 0,-1 0 1 0 0,1 0-1 0 0,0 0 1 0 0,0 0-1 0 0,-1-1 1 0 0,3 2-15 0 0,11 8 61 0 0,-6-6-32 0 0,0 0-1 0 0,0 1 1 0 0,-1 0 0 0 0,1 1 0 0 0,-1 0 0 0 0,-1 0 0 0 0,1 0-1 0 0,-1 1 1 0 0,0 0 0 0 0,-1 1 0 0 0,1 0 0 0 0,-1 0 0 0 0,-1 0-1 0 0,0 0 1 0 0,0 1 0 0 0,-1 0 0 0 0,0 0 0 0 0,0 0 0 0 0,-1 1 0 0 0,0-1-1 0 0,-1 1 1 0 0,0 0 0 0 0,0 3-29 0 0,-4-9 76 0 0,0 0 0 0 0,0 0-1 0 0,-1 0 1 0 0,1 0 0 0 0,-1 0 0 0 0,0-1 0 0 0,0 1-1 0 0,0-1 1 0 0,-1 0 0 0 0,1 0 0 0 0,-1 0 0 0 0,1-1-1 0 0,-1 1 1 0 0,0-1 0 0 0,0 0 0 0 0,0 0 0 0 0,-1 0-1 0 0,1 0 1 0 0,0-1 0 0 0,-1 0 0 0 0,1 0 0 0 0,-1 0 0 0 0,1 0-1 0 0,-1-1 1 0 0,1 0 0 0 0,-1 0 0 0 0,1 0 0 0 0,-1 0-1 0 0,0-1 1 0 0,1 0 0 0 0,-3 0-76 0 0,-115-21-1090 0 0,112 21-551 0 0,3 2-2952 0 0,3-1-1539 0 0,1 0-5737 0 0</inkml:trace>
  <inkml:trace contextRef="#ctx0" brushRef="#br0" timeOffset="6702.347">1596 65 0 0 0,'0'0'1020'0'0,"0"0"466"0"0,0 0 240 0 0,0 0-5 0 0,0 0-154 0 0,0 0-174 0 0,0 0-225 0 0,0 0-187 0 0,0 0-108 0 0,-5-4-133 0 0,-15-11-67 0 0,18 14-484 0 0,0 1 0 0 0,0-1-1 0 0,0 0 1 0 0,0 1 0 0 0,0-1-1 0 0,0 1 1 0 0,0-1 0 0 0,0 1-1 0 0,0 0 1 0 0,0 0 0 0 0,0 0-1 0 0,0 0 1 0 0,-1 0 0 0 0,1 1-1 0 0,0-1 1 0 0,0 0 0 0 0,0 1-1 0 0,0 0 1 0 0,0-1 0 0 0,0 1 0 0 0,0 0-1 0 0,1 0 1 0 0,-1 0 0 0 0,0 1-1 0 0,0-1 1 0 0,1 0 0 0 0,-1 0-1 0 0,1 1 1 0 0,-1 0-189 0 0,-27 24 910 0 0,19-13-746 0 0,0 1 1 0 0,1 0 0 0 0,0 0 0 0 0,1 1 0 0 0,0 0-1 0 0,1 0 1 0 0,1 1 0 0 0,1 0 0 0 0,0 0 0 0 0,1 0-1 0 0,0 0 1 0 0,2 1 0 0 0,0 0 0 0 0,0 9-165 0 0,1-17 33 0 0,0 1 1 0 0,1-1 0 0 0,0 1 0 0 0,1-1 0 0 0,-1 0-1 0 0,2 0 1 0 0,-1 1 0 0 0,2-1 0 0 0,-1 0-1 0 0,1 0 1 0 0,0 0 0 0 0,1-1 0 0 0,0 1-1 0 0,0-1 1 0 0,1 0 0 0 0,0 0 0 0 0,0-1 0 0 0,1 1-1 0 0,0-1 1 0 0,1 0 0 0 0,-1-1 0 0 0,1 1-1 0 0,0-1 1 0 0,1-1 0 0 0,3 3-34 0 0,-1-4 119 0 0,0 0 0 0 0,1-1-1 0 0,-1-1 1 0 0,1 1 0 0 0,-1-2 0 0 0,1 1 0 0 0,0-2 0 0 0,-1 1 0 0 0,1-2-1 0 0,0 1 1 0 0,-1-1 0 0 0,1-1 0 0 0,0 0 0 0 0,-1 0 0 0 0,0-1-1 0 0,1-1 1 0 0,-1 1 0 0 0,0-2 0 0 0,-1 1 0 0 0,1-1 0 0 0,7-6-119 0 0,3-2 174 0 0,0-1 0 0 0,0-1 1 0 0,-2-1-1 0 0,0-1 0 0 0,0 0 1 0 0,-2-2-1 0 0,0 1 0 0 0,-1-2 1 0 0,1-4-175 0 0,-10 16 34 0 0,-1 0 0 0 0,0 0 1 0 0,-1-1-1 0 0,0 0 0 0 0,0 0 0 0 0,-1 0 1 0 0,0 0-1 0 0,-1-1 0 0 0,0 1 0 0 0,0-1 1 0 0,-1 0-1 0 0,0 1 0 0 0,-1-1 1 0 0,0 0-1 0 0,0 1 0 0 0,-1-1 0 0 0,0 0 1 0 0,-1 1-1 0 0,0-1 0 0 0,-1 1 0 0 0,0-1 1 0 0,0 1-1 0 0,-4-5-34 0 0,1 5-99 0 0,-1 0-1 0 0,0 0 1 0 0,-1 1-1 0 0,0 0 1 0 0,0 1 0 0 0,-1 0-1 0 0,0 0 1 0 0,0 1-1 0 0,0 0 1 0 0,-1 0 0 0 0,0 1-1 0 0,0 0 1 0 0,0 1-1 0 0,-1 0 1 0 0,0 1 0 0 0,1 0-1 0 0,-1 1 1 0 0,0 0-1 0 0,-1 1 1 0 0,1 0 0 0 0,0 0-1 0 0,0 1 1 0 0,0 1-1 0 0,0 0 1 0 0,0 1 0 0 0,0 0-1 0 0,0 0 1 0 0,0 1 0 0 0,0 0-1 0 0,1 1 1 0 0,0 1-1 0 0,0-1 1 0 0,0 2 0 0 0,-1 0 99 0 0,-98 82-5441 0 0,78-52 245 0 0,5 1-3828 0 0,17-21 4330 0 0</inkml:trace>
  <inkml:trace contextRef="#ctx0" brushRef="#br0" timeOffset="7255.027">1303 370 1816 0 0,'0'0'2418'0'0,"0"0"53"0"0,0 0 69 0 0,0 0-48 0 0,0 0-235 0 0,0 0-378 0 0,0 0-427 0 0,0 0-372 0 0,0 0-277 0 0,0 0-172 0 0,0 0-91 0 0,0 0-51 0 0,3 0-3 0 0,92-58 2337 0 0,-83 49-2681 0 0,1 1 0 0 0,-1 1 0 0 0,2 0 1 0 0,-1 1-1 0 0,1 1 0 0 0,0 0 0 0 0,0 0 0 0 0,0 2 0 0 0,1 0 0 0 0,-1 0 0 0 0,8 1-142 0 0,0 46 611 0 0,-22-38-571 0 0,0-1-1 0 0,1 1 1 0 0,0-1-1 0 0,0 0 1 0 0,0 1 0 0 0,0-1-1 0 0,1 0 1 0 0,0 0-1 0 0,0 0 1 0 0,0 0 0 0 0,1 0-1 0 0,0 0 1 0 0,0 0-1 0 0,0-1 1 0 0,0 0 0 0 0,1 1-1 0 0,0-1 1 0 0,-1 0-1 0 0,1-1 1 0 0,1 1 0 0 0,-1-1-1 0 0,1 0 1 0 0,-1 0-1 0 0,1 0 1 0 0,0-1 0 0 0,1 1-40 0 0,141 8 1402 0 0,-91-29-613 0 0,-67 4-2133 0 0,4 9-2943 0 0,3 2-4983 0 0,0 2-3257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6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264 420 0 0 0,'0'0'631'0'0,"0"0"646"0"0,0 0 362 0 0,0 0 230 0 0,0 0 219 0 0,0 0 19 0 0,0 0-117 0 0,0 0-180 0 0,0 0-286 0 0,0 0-236 0 0,0 0-209 0 0,0 0-164 0 0,0 0-92 0 0,-24 3-96 0 0,-74 9-47 0 0,43 14 522 0 0,47-17-1073 0 0,-1 0-1 0 0,2 0 1 0 0,-1 1 0 0 0,1 0 0 0 0,0 0 0 0 0,1 1 0 0 0,1 0 0 0 0,-1 0 0 0 0,2 0 0 0 0,-1 0 0 0 0,2 1 0 0 0,-1 0 0 0 0,2 0-1 0 0,0 0 1 0 0,0 0 0 0 0,1 0 0 0 0,0 0 0 0 0,1 1 0 0 0,1-1 0 0 0,0 0 0 0 0,0 1-129 0 0,1-5-11 0 0,0 0 1 0 0,0 0-1 0 0,1 0 1 0 0,0 0-1 0 0,0-1 1 0 0,1 0-1 0 0,0 1 1 0 0,0-1-1 0 0,0-1 1 0 0,1 1-1 0 0,0-1 1 0 0,1 1-1 0 0,-1-1 1 0 0,1-1-1 0 0,0 1 1 0 0,1-1-1 0 0,-1 0 1 0 0,1-1-1 0 0,0 1 1 0 0,0-2-1 0 0,1 1 1 0 0,-1-1-1 0 0,1 0 1 0 0,-1 0-1 0 0,6 1 11 0 0,-9-4-390 0 0,-1 0 1 0 0,0 0-1 0 0,1 0 0 0 0,-1 0 1 0 0,1 0-1 0 0,-1 0 0 0 0,0-1 1 0 0,1 0-1 0 0,-1 0 0 0 0,0 0 1 0 0,0 0-1 0 0,0 0 0 0 0,0-1 1 0 0,0 1-1 0 0,0-1 0 0 0,0 0 1 0 0,0 0-1 0 0,0 0 0 0 0,-1 0 0 0 0,1 0 1 0 0,1-3 389 0 0,30-34-13245 0 0,-33 39 12894 0 0,7-12-1963 0 0</inkml:trace>
  <inkml:trace contextRef="#ctx0" brushRef="#br0" timeOffset="301.848">507 424 6257 0 0,'0'0'2230'0'0,"0"0"-223"0"0,0 0-272 0 0,0 0-185 0 0,0 0-263 0 0,0 0-267 0 0,0 0-152 0 0,0 0-108 0 0,0 0-89 0 0,0 0-36 0 0,0 0-43 0 0,0 0-49 0 0,0 0-51 0 0,-15 24-41 0 0,-43 75-56 0 0,43-42 234 0 0,15-53-588 0 0,0 0 1 0 0,1 0-1 0 0,0 0 0 0 0,0 0 1 0 0,0 0-1 0 0,0 0 1 0 0,0 0-1 0 0,1-1 0 0 0,0 1 1 0 0,0 0-1 0 0,0-1 0 0 0,0 1 1 0 0,0-1-1 0 0,1 0 0 0 0,0 0 1 0 0,-1 0-1 0 0,1 0 1 0 0,0 0-1 0 0,0 0 0 0 0,1-1 1 0 0,-1 0-1 0 0,1 0 0 0 0,-1 1 1 0 0,1-2-1 0 0,-1 1 0 0 0,1 0 1 0 0,0-1-1 0 0,0 0-41 0 0,116 19 1053 0 0,-111-20-997 0 0,-1-1 0 0 0,0 0 0 0 0,1-1 1 0 0,-1 0-1 0 0,0 0 0 0 0,0-1 0 0 0,0 1 0 0 0,0-2 0 0 0,-1 1 0 0 0,1-1 0 0 0,-1 0 0 0 0,0-1 0 0 0,0 0 0 0 0,-1 0 0 0 0,1-1 1 0 0,-1 1-1 0 0,0-1 0 0 0,-1 0 0 0 0,1-1 0 0 0,-1 0 0 0 0,0 0 0 0 0,-1 0 0 0 0,0 0 0 0 0,0 0 0 0 0,0-1 0 0 0,-1 0 0 0 0,0 0 1 0 0,-1 0-1 0 0,0 0 0 0 0,0 0 0 0 0,-1 0 0 0 0,1-1 0 0 0,-2 1 0 0 0,1-1 0 0 0,-2 1 0 0 0,1 0 0 0 0,-1-6-56 0 0,-4 4-41 0 0,0 1-1 0 0,0 0 0 0 0,-1 1 0 0 0,0-1 1 0 0,-1 1-1 0 0,1 0 0 0 0,-2 1 1 0 0,1-1-1 0 0,-1 1 0 0 0,0 1 0 0 0,0 0 1 0 0,-1 0-1 0 0,0 0 0 0 0,0 1 1 0 0,0 1-1 0 0,-1-1 0 0 0,1 2 0 0 0,-4-2 42 0 0,7 3-136 0 0,-1 0 0 0 0,0 0 0 0 0,1 0-1 0 0,-1 1 1 0 0,0 0 0 0 0,0 0-1 0 0,0 1 1 0 0,0 0 0 0 0,0 0 0 0 0,0 1-1 0 0,0 0 1 0 0,0 0 0 0 0,0 0-1 0 0,0 1 1 0 0,0 0 0 0 0,1 0 0 0 0,-1 1-1 0 0,1 0 1 0 0,0 0 0 0 0,0 0-1 0 0,-6 5 137 0 0,-28 27-4849 0 0,8 9-5334 0 0,24-32 2420 0 0</inkml:trace>
  <inkml:trace contextRef="#ctx0" brushRef="#br0" timeOffset="698.848">1190 332 10482 0 0,'0'0'2366'0'0,"0"0"-389"0"0,0 0-353 0 0,0 0-245 0 0,0 0-264 0 0,0 0-218 0 0,0 0-131 0 0,0 0-98 0 0,0 0-109 0 0,0 0-113 0 0,-31 9-92 0 0,-99 30-107 0 0,71-7 46 0 0,54-24-265 0 0,3-6-30 0 0,0 1 0 0 0,1-1 0 0 0,0 0-1 0 0,-1 1 1 0 0,1-1 0 0 0,0 1 0 0 0,0-1 0 0 0,0 1 0 0 0,0-1 0 0 0,1 1 0 0 0,-1 0-1 0 0,1 0 1 0 0,0-1 0 0 0,0 1 0 0 0,0 0 0 0 0,0-1 0 0 0,0 1 0 0 0,0 0 0 0 0,1 0-1 0 0,-1-1 1 0 0,1 1 0 0 0,0 0 0 0 0,0-1 0 0 0,0 1 0 0 0,0-1 0 0 0,0 1 0 0 0,0-1-1 0 0,1 0 1 0 0,0 1 0 0 0,-1-1 0 0 0,1 0 0 0 0,0 0 0 0 0,2 2 2 0 0,79 58-119 0 0,-62-48 109 0 0,-18-13 47 0 0,0 1 1 0 0,0 0-1 0 0,0-1 0 0 0,0 1 0 0 0,0 1 0 0 0,0-1 1 0 0,-1 0-1 0 0,1 1 0 0 0,-1-1 0 0 0,1 1 0 0 0,-1 0 1 0 0,0 0-1 0 0,0 0 0 0 0,0 0 0 0 0,-1 0 0 0 0,1 0 1 0 0,-1 0-1 0 0,1 1 0 0 0,-1-1 0 0 0,0 1 0 0 0,-1-1 1 0 0,1 1-1 0 0,0-1 0 0 0,-1 1 0 0 0,0-1 0 0 0,0 1 1 0 0,0-1-1 0 0,0 1 0 0 0,-1-1 0 0 0,1 1 0 0 0,-1-1 1 0 0,0 1-1 0 0,0-1 0 0 0,0 1 0 0 0,0-1 0 0 0,-1 0 1 0 0,0 0-1 0 0,1 0 0 0 0,-1 1 0 0 0,0-2 0 0 0,0 1 0 0 0,-1 0 1 0 0,1 0-1 0 0,-1-1 0 0 0,1 1 0 0 0,-2 0-37 0 0,-10 7 67 0 0,-1 0 0 0 0,0-1 0 0 0,-1 0 0 0 0,0-1 0 0 0,0-1 0 0 0,-1-1 0 0 0,1 0 0 0 0,-11 1-67 0 0,-28-1-767 0 0,35-10-3452 0 0,18 2-1232 0 0,2-2 612 0 0,-1 2-5134 0 0</inkml:trace>
  <inkml:trace contextRef="#ctx0" brushRef="#br0" timeOffset="1230.893">1730 346 6425 0 0,'0'0'2233'0'0,"0"0"-118"0"0,0 0-125 0 0,0 0-139 0 0,0 0-288 0 0,0 0-332 0 0,0 0-275 0 0,0 0-224 0 0,0 0-129 0 0,0 0-60 0 0,0 0-26 0 0,0 0-33 0 0,0 0-46 0 0,-24 16-38 0 0,-75 49-59 0 0,92-61-292 0 0,0 1 0 0 0,1-1 0 0 0,0 1 0 0 0,0 1 0 0 0,0-1 0 0 0,1 1 0 0 0,-1 0 0 0 0,1 0 0 0 0,1 1 0 0 0,-1-1 0 0 0,1 1 0 0 0,0 0-1 0 0,1 0 1 0 0,-2 5-49 0 0,-3 5 43 0 0,1-2-13 0 0,1 0 0 0 0,0 1-1 0 0,1 0 1 0 0,1 0 0 0 0,0 0-1 0 0,1 0 1 0 0,1 0 0 0 0,0 1-1 0 0,1-1 1 0 0,1 1 0 0 0,1-1-1 0 0,1 10-29 0 0,0-20 27 0 0,-1-1 0 0 0,0 1 0 0 0,1-1 0 0 0,0 0 0 0 0,0 1 0 0 0,1-1 0 0 0,-1 0-1 0 0,1 0 1 0 0,0-1 0 0 0,1 1 0 0 0,-1-1 0 0 0,1 1 0 0 0,0-1 0 0 0,0 0 0 0 0,0-1-1 0 0,0 1 1 0 0,1-1 0 0 0,-1 1 0 0 0,1-1 0 0 0,0-1 0 0 0,0 1 0 0 0,0-1 0 0 0,0 1-1 0 0,1-2 1 0 0,-1 1 0 0 0,1-1 0 0 0,-1 1 0 0 0,1-1 0 0 0,1-1-27 0 0,6 2 135 0 0,0 0 0 0 0,0-1 1 0 0,0-1-1 0 0,0-1 0 0 0,0 1 1 0 0,0-2-1 0 0,0 0 0 0 0,0-1 1 0 0,0 0-1 0 0,0 0 0 0 0,-1-2 1 0 0,3 0-136 0 0,0-2 80 0 0,-1 0 0 0 0,1-1 0 0 0,-1-1 0 0 0,0 0 0 0 0,-1-1 0 0 0,0 0 0 0 0,-1-1 0 0 0,0-1 1 0 0,-1 0-1 0 0,0 0 0 0 0,-1-1 0 0 0,0 0 0 0 0,-1-1 0 0 0,-1 0 0 0 0,0 0 0 0 0,-1-1 1 0 0,0 0-1 0 0,-1-1 0 0 0,-1 1 0 0 0,0-1 0 0 0,-2 0 0 0 0,1 0 0 0 0,-2 0 0 0 0,0-1 0 0 0,-1 1 1 0 0,-1-1-1 0 0,-1-8-80 0 0,0 18-123 0 0,-1 0 1 0 0,-1 0 0 0 0,1 1 0 0 0,-1-1 0 0 0,0 0 0 0 0,0 1 0 0 0,-1 0-1 0 0,0 0 1 0 0,0 0 0 0 0,0 0 0 0 0,-1 0 0 0 0,0 1 0 0 0,0 0-1 0 0,0 0 1 0 0,-1 1 0 0 0,0-1 0 0 0,0 1 0 0 0,0 0 0 0 0,0 1-1 0 0,-1-1 1 0 0,1 1 0 0 0,-1 1 0 0 0,0-1 0 0 0,1 1 0 0 0,-7-1 122 0 0,4 1-542 0 0,1 0 0 0 0,-1 1 1 0 0,0 0-1 0 0,0 1 0 0 0,0 0 1 0 0,0 0-1 0 0,0 1 0 0 0,0 0 1 0 0,0 1-1 0 0,0-1 0 0 0,0 2 1 0 0,1-1-1 0 0,-3 2 542 0 0,-58 31-11538 0 0,43-24 5099 0 0</inkml:trace>
  <inkml:trace contextRef="#ctx0" brushRef="#br0" timeOffset="1529.583">1337 696 6689 0 0,'0'0'3269'0'0,"0"0"-366"0"0,0 0-389 0 0,0 0-399 0 0,0 0-381 0 0,0 0-315 0 0,34-9-249 0 0,105-30-190 0 0,84-26 3477 0 0,-223 65-4446 0 0,2-1 7 0 0,0 0 0 0 0,0 1 0 0 0,0-1-1 0 0,0 1 1 0 0,0-1 0 0 0,0 1 0 0 0,0 0 0 0 0,0 0 0 0 0,0 0-1 0 0,0 0 1 0 0,0 0 0 0 0,0 0 0 0 0,0 0 0 0 0,0 1 0 0 0,0-1-1 0 0,0 1 1 0 0,0 0 0 0 0,0 0 0 0 0,0-1 0 0 0,0 1 0 0 0,0 0-1 0 0,-1 0 1 0 0,1 1 0 0 0,0-1 0 0 0,-1 0 0 0 0,1 1 0 0 0,-1-1-1 0 0,1 1 1 0 0,-1-1 0 0 0,0 1 0 0 0,1 1-18 0 0,-1 1 11 0 0,-1 0-1 0 0,1 1 1 0 0,1-1-1 0 0,-1 0 1 0 0,0 1-1 0 0,1-1 1 0 0,0 0 0 0 0,0 0-1 0 0,0 0 1 0 0,1 0-1 0 0,-1-1 1 0 0,1 1-1 0 0,0-1 1 0 0,0 1 0 0 0,0-1-1 0 0,0 0 1 0 0,1 0-1 0 0,-1 0 1 0 0,1-1 0 0 0,0 1-1 0 0,0-1 1 0 0,0 0-1 0 0,0 0 1 0 0,0 0-1 0 0,0-1 1 0 0,1 1 0 0 0,-1-1-1 0 0,0 0 1 0 0,1 0-1 0 0,2 0-10 0 0,1-2-22 0 0,0 1-1 0 0,0-2 0 0 0,0 1 0 0 0,-1-1 0 0 0,1 0 1 0 0,0 0-1 0 0,-1-1 0 0 0,1 0 0 0 0,-1 0 1 0 0,0-1-1 0 0,0 0 0 0 0,0 0 0 0 0,5-5 23 0 0,19-10-2579 0 0,-21 15-7352 0 0,-10 4 3633 0 0,0 0-2729 0 0</inkml:trace>
  <inkml:trace contextRef="#ctx0" brushRef="#br0" timeOffset="2311.709">1888 19 1360 0 0,'0'0'2365'0'0,"0"0"-279"0"0,0 0-98 0 0,0 0-45 0 0,0 0-149 0 0,0 0-213 0 0,0 0-279 0 0,0 0-356 0 0,0 0-318 0 0,0 0-204 0 0,0 0-71 0 0,0 0 35 0 0,0 0 98 0 0,17-8 1354 0 0,229 2 3311 0 0,-167 1-4207 0 0,-70 39-333 0 0,-7 102 49 0 0,-18 114-442 0 0,16-240-206 0 0,0 122 48 0 0,5 0-1 0 0,8 17-59 0 0,4-1 227 0 0,-26-170 1090 0 0,-16 11-1246 0 0,-12 11-105 0 0,-1 3 0 0 0,1 1 0 0 0,0 2 0 0 0,0 1-1 0 0,-11 5 35 0 0,12-5-279 0 0,7-1-3199 0 0,11 0-7510 0 0,15-6-1430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3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1 644 1280 0 0,'0'0'1537'0'0,"0"0"-81"0"0,0 0 70 0 0,0 0 147 0 0,0 0 76 0 0,0 0-77 0 0,0 0-210 0 0,0 0-278 0 0,0 0-273 0 0,0 0-202 0 0,0 0-123 0 0,0 0-64 0 0,0 0-12 0 0,9 8 3179 0 0,205-8 1221 0 0,-172 0-4558 0 0,66 3 496 0 0,-108-3-817 0 0,-11-1-6361 0 0,-3-1-3543 0 0,12 2 5076 0 0,0 0-810 0 0</inkml:trace>
  <inkml:trace contextRef="#ctx0" brushRef="#br0" timeOffset="732.296">61 479 3577 0 0,'0'0'1319'0'0,"0"0"-362"0"0,0 0-47 0 0,0 0 289 0 0,0 0 338 0 0,0 0 148 0 0,0 0-90 0 0,0 0-219 0 0,0 0-232 0 0,0 0-196 0 0,0 0-159 0 0,0 0-105 0 0,0 0-71 0 0,1 19-42 0 0,0 120 813 0 0,-43 96-323 0 0,42-206-2005 0 0,0-17-3298 0 0,0-12 308 0 0,3 1 1111 0 0,-3-1 2008 0 0,2 3-5984 0 0</inkml:trace>
  <inkml:trace contextRef="#ctx0" brushRef="#br0" timeOffset="1434.059">496 615 0 0 0,'0'0'725'0'0,"0"0"72"0"0,0 0 126 0 0,0 0 213 0 0,0 0 120 0 0,0 0-21 0 0,0 0-137 0 0,0 0-180 0 0,0 0-131 0 0,0 0-13 0 0,0 0 27 0 0,0 0 15 0 0,0 0 25 0 0,-1 4-29 0 0,1-3-690 0 0,0 0 1 0 0,0 0-1 0 0,0 1 1 0 0,0-1-1 0 0,0 0 1 0 0,0 0-1 0 0,0 0 1 0 0,1 1 0 0 0,-1-1-1 0 0,0 0 1 0 0,1 0-1 0 0,-1 0 1 0 0,1 0-1 0 0,-1 0 1 0 0,1 0-1 0 0,0 0 1 0 0,-1 0-1 0 0,1 0 1 0 0,0 0-1 0 0,0 0 1 0 0,0 0-1 0 0,0 0 1 0 0,0 0-1 0 0,-1-1 1 0 0,1 1-1 0 0,1 0 1 0 0,-1-1 0 0 0,0 1-1 0 0,0-1 1 0 0,0 1-1 0 0,0-1 1 0 0,0 1-1 0 0,0-1 1 0 0,1 0-1 0 0,-1 0 1 0 0,0 0-1 0 0,0 1 1 0 0,0-1-1 0 0,1 0 1 0 0,-1 0-1 0 0,0-1 1 0 0,0 1-1 0 0,1 0 1 0 0,-1 0-1 0 0,0-1 1 0 0,0 1-1 0 0,0 0 1 0 0,0-1-123 0 0,8-1 277 0 0,-1 0 0 0 0,0 0 0 0 0,0-1 0 0 0,-1-1 0 0 0,1 1 0 0 0,-1-1 0 0 0,0 0 0 0 0,1-1 1 0 0,-2 0-1 0 0,1 0 0 0 0,-1 0 0 0 0,1-1 0 0 0,-1-1-277 0 0,10-6 291 0 0,127-131 1384 0 0,-136 130-1489 0 0,-2 6 160 0 0,-5 20-370 0 0,-4 17 28 0 0,1 1 1 0 0,1 0-1 0 0,2-1 1 0 0,1 1-1 0 0,2-1 1 0 0,1 1-1 0 0,1-1 1 0 0,3 8-5 0 0,0-10 1 0 0,5 12 5 0 0,-1 2 0 0 0,-2-1 0 0 0,-2 2 1 0 0,-2-1-1 0 0,0 38-6 0 0,-5-53 3 0 0,-11 110 118 0 0,9-131-117 0 0,0-1 0 0 0,-1 1 0 0 0,1-1 0 0 0,-1 1 0 0 0,0-1 0 0 0,0 0 0 0 0,0 0 0 0 0,0 0 0 0 0,-1 0 0 0 0,0 0 0 0 0,1-1 0 0 0,-1 1 0 0 0,-1-1 0 0 0,1 1 0 0 0,0-1 0 0 0,-1 0 0 0 0,0-1 0 0 0,0 1 0 0 0,0-1 0 0 0,0 1 0 0 0,0-1 0 0 0,0 0 0 0 0,0-1 0 0 0,-1 1 0 0 0,1-1 0 0 0,-4 1-4 0 0,3-1-111 0 0,0 0 1 0 0,0 0-1 0 0,0-1 1 0 0,0 0-1 0 0,-1 0 1 0 0,1 0-1 0 0,0-1 1 0 0,0 1-1 0 0,0-1 0 0 0,0 0 1 0 0,1-1-1 0 0,-1 1 1 0 0,0-1-1 0 0,0 0 1 0 0,1 0-1 0 0,-1 0 0 0 0,1-1 1 0 0,0 0-1 0 0,-1 0 111 0 0,-30-53-10484 0 0,31 45 5117 0 0,1 3-1853 0 0</inkml:trace>
  <inkml:trace contextRef="#ctx0" brushRef="#br0" timeOffset="1868.722">545 287 4193 0 0,'0'0'1790'0'0,"0"0"-173"0"0,0 0-18 0 0,0 0 118 0 0,0 0 14 0 0,0 0-123 0 0,0 0-240 0 0,0 0-255 0 0,0 0-208 0 0,0 0-114 0 0,0 0-38 0 0,0 0-7 0 0,0 0 18 0 0,18-25-21 0 0,53-79-42 0 0,30-25 2395 0 0,-82 101-2048 0 0,-19 27-936 0 0,0 1 4 0 0,0 0-28 0 0,0 0-37 0 0,0 0-30 0 0,8 12-8 0 0,49 126 339 0 0,-54-129-930 0 0,64 107 834 0 0,-47-97-4605 0 0,2-4-4012 0 0,-19-15-2970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4529 0 0,'0'0'2981'0'0,"0"0"-741"0"0,0 0-245 0 0,0 0 32 0 0,0 0-49 0 0,0 0-202 0 0,0 0-250 0 0,0 0-204 0 0,0 0-175 0 0,0 0-134 0 0,0 0-130 0 0,0 0-124 0 0,0 0-118 0 0,13 3-73 0 0,8 1-247 0 0,0-1 0 0 0,0-1 0 0 0,0-1 1 0 0,1-1-1 0 0,-1-1 0 0 0,0 0 0 0 0,1-2-321 0 0,185-42 769 0 0,-199 43-1792 0 0,27-7 2600 0 0,-26 9-6001 0 0,-17 8-9434 0 0,1-5 3184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12563 0 0,'0'0'2095'0'0,"0"0"-654"0"0,0 0-288 0 0,0 0 71 0 0,0 0 80 0 0,0 0-49 0 0,0 0-177 0 0,0 0-206 0 0,0 0-167 0 0,0 0-116 0 0,0 0-92 0 0,0 0-80 0 0,0 0-75 0 0,30 0-85 0 0,96 2-77 0 0,0-18-171 0 0,-95 7-695 0 0,-6 4-965 0 0,-12 2-1123 0 0,0 0-4710 0 0,-5 0-4110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7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257 111 2665 0 0,'0'0'2099'0'0,"0"0"-631"0"0,0 0-140 0 0,0 0 129 0 0,0 0 190 0 0,0 0 73 0 0,0 0-105 0 0,0 0-249 0 0,0 0-297 0 0,0 0-222 0 0,0 0-192 0 0,-8-5-124 0 0,-23-14-67 0 0,0 28 383 0 0,15 5-630 0 0,0 0 0 0 0,2 1 0 0 0,-1 1 0 0 0,2 1 0 0 0,0-1 0 0 0,1 2 0 0 0,1 0 0 0 0,1 0 0 0 0,0 1 0 0 0,2 1 0 0 0,0-1 0 0 0,1 1 0 0 0,-2 11-217 0 0,5-23 33 0 0,0 1-1 0 0,0-1 1 0 0,1 1-1 0 0,1 0 1 0 0,0 0-1 0 0,0 0 1 0 0,0 1-1 0 0,1-1 0 0 0,1 0 1 0 0,-1 1-1 0 0,1-1 1 0 0,1 0-1 0 0,0 1 1 0 0,0-1-1 0 0,1 0 0 0 0,0 0 1 0 0,1 0-1 0 0,0 0 1 0 0,0 0-1 0 0,1 0 1 0 0,0-1-1 0 0,1 0 0 0 0,0 0 1 0 0,0 0-1 0 0,4 5-32 0 0,1-7 86 0 0,0 1 1 0 0,1-2-1 0 0,-1 1 0 0 0,1-1 0 0 0,0-1 0 0 0,1 0 0 0 0,-1-1 0 0 0,1 0 0 0 0,0 0 1 0 0,-1-1-1 0 0,1-1 0 0 0,0 0 0 0 0,0-1 0 0 0,0 0 0 0 0,0-1 0 0 0,0 0 1 0 0,0-1-1 0 0,-1 0 0 0 0,1-1 0 0 0,0 0 0 0 0,10-5-86 0 0,5-3 228 0 0,-1 0 0 0 0,0-2 0 0 0,-1-1 0 0 0,0-1 0 0 0,-1-1 0 0 0,-1-2 0 0 0,0 0 0 0 0,11-13-228 0 0,-15 14 94 0 0,-2-1-1 0 0,0-1 1 0 0,-1 0-1 0 0,-1-1 0 0 0,-1 0 1 0 0,-1-2-1 0 0,0 0 1 0 0,-2 0-1 0 0,-1-1 1 0 0,0 0-1 0 0,0-7-93 0 0,-8 24-2 0 0,0 0 0 0 0,-1-1-1 0 0,1 1 1 0 0,-1-1 0 0 0,-1 1 0 0 0,1-1-1 0 0,-1 0 1 0 0,-1 1 0 0 0,1-1 0 0 0,-1 1-1 0 0,0-1 1 0 0,0 0 0 0 0,-1 1-1 0 0,0 0 1 0 0,0 0 0 0 0,-1-1 0 0 0,0 1-1 0 0,0 0 1 0 0,0 1 0 0 0,0-1-1 0 0,-1 1 1 0 0,0-1 0 0 0,0 1 0 0 0,-1 0-1 0 0,1 1 1 0 0,-1-1 0 0 0,0 1 0 0 0,-1 0-1 0 0,1 0 1 0 0,-1 0 0 0 0,-1 0 2 0 0,-2-1-118 0 0,0 1 0 0 0,0 0 1 0 0,-1 0-1 0 0,1 1 0 0 0,-1 0 0 0 0,0 1 1 0 0,1 0-1 0 0,-1 1 0 0 0,0 0 1 0 0,-1 0-1 0 0,1 1 0 0 0,0 0 1 0 0,0 1-1 0 0,0 0 0 0 0,0 1 1 0 0,1 0-1 0 0,-1 0 0 0 0,0 1 1 0 0,1 1-1 0 0,-1-1 0 0 0,1 1 0 0 0,-6 4 118 0 0,-86 59-4699 0 0,17 15-7303 0 0,67-62 3292 0 0</inkml:trace>
  <inkml:trace contextRef="#ctx0" brushRef="#br0" timeOffset="413.402">75 461 1456 0 0,'0'0'5053'0'0,"0"0"-2331"0"0,0 0-744 0 0,0 0-54 0 0,0 0-56 0 0,0 0-188 0 0,0 0-244 0 0,0 0-224 0 0,0 0-170 0 0,0 0-152 0 0,0 0-142 0 0,0 0-127 0 0,5-10-123 0 0,18-33-84 0 0,-21 39-312 0 0,1 0 0 0 0,0 0 0 0 0,0 0-1 0 0,0 0 1 0 0,0 1 0 0 0,1-1-1 0 0,-1 1 1 0 0,1 0 0 0 0,0 0 0 0 0,0 0-1 0 0,0 0 1 0 0,1 1 0 0 0,-1 0 0 0 0,0 0-1 0 0,1 0 1 0 0,4-1-102 0 0,10-5 155 0 0,-11 3-124 0 0,0 1 0 0 0,0 1 0 0 0,0-1 0 0 0,1 1 0 0 0,0 0 0 0 0,0 1 0 0 0,-1 0 0 0 0,1 1 0 0 0,0 0 0 0 0,0 0-1 0 0,1 0-30 0 0,2 3 70 0 0,0 0-1 0 0,0 0 0 0 0,0 1 1 0 0,0 0-1 0 0,0 1 0 0 0,-1 1 0 0 0,1 0 1 0 0,9 6-70 0 0,31 11 775 0 0,-44-19-645 0 0,-1-1 1 0 0,1 0-1 0 0,0-1 0 0 0,0 0 1 0 0,0 0-1 0 0,0-1 0 0 0,0 0 1 0 0,0 0-1 0 0,0-1 1 0 0,0 0-1 0 0,0 0 0 0 0,0-1 1 0 0,0 0-1 0 0,-1-1 0 0 0,3 0-130 0 0,-6 1-1598 0 0,7-6 5201 0 0,-9 5-4993 0 0,-3 2-4722 0 0,-4 0-6700 0 0,4 1 2171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25 10138 0 0,'0'0'1863'0'0,"0"0"-194"0"0,0 0-184 0 0,0 0-162 0 0,0 0-211 0 0,0 0-201 0 0,-34 11-113 0 0,-106 34-105 0 0,134-44-631 0 0,0 1 0 0 0,1 0 0 0 0,-1 0 0 0 0,0 0 0 0 0,1 1 0 0 0,-1 0 0 0 0,1 0 0 0 0,0 0 0 0 0,0 1 0 0 0,0-1 0 0 0,1 1 0 0 0,-1 1 0 0 0,1-1 0 0 0,-3 4-62 0 0,-4 5 136 0 0,-2 0-77 0 0,-1 1 0 0 0,2 0 0 0 0,0 1 0 0 0,1 1 0 0 0,0-1 0 0 0,2 2 0 0 0,0-1 0 0 0,0 2 0 0 0,2-1 0 0 0,0 1 0 0 0,1 0 0 0 0,0 0 0 0 0,2 0 0 0 0,0 1 0 0 0,2 0 0 0 0,0 0 0 0 0,0 0 0 0 0,2 0 0 0 0,1 12-59 0 0,2-25 66 0 0,0 0 0 0 0,1 0 0 0 0,-1 0 0 0 0,1 0 0 0 0,0 0 0 0 0,1-1 0 0 0,-1 0 0 0 0,1 0 0 0 0,0 0 0 0 0,0-1 0 0 0,1 1 0 0 0,-1-1 0 0 0,1-1 0 0 0,0 1 0 0 0,0-1 1 0 0,0 0-1 0 0,1 0 0 0 0,-1-1 0 0 0,1 1 0 0 0,-1-2 0 0 0,1 1 0 0 0,0-1 0 0 0,0 0 0 0 0,0 0 0 0 0,0-1 0 0 0,-1 0 0 0 0,1 0 0 0 0,0 0 0 0 0,0-1 0 0 0,0 0 0 0 0,0-1 0 0 0,-1 1 0 0 0,1-1 0 0 0,0-1 1 0 0,-1 1-1 0 0,3-2-66 0 0,17-6 233 0 0,-1-1 1 0 0,0-1 0 0 0,-1-2 0 0 0,-1 0 0 0 0,0-1 0 0 0,0-1 0 0 0,-2-2 0 0 0,0 0 0 0 0,-1-1 0 0 0,3-5-234 0 0,-12 11 29 0 0,0 0 1 0 0,0 0 0 0 0,-2-1 0 0 0,1-1 0 0 0,-2 0-1 0 0,0 0 1 0 0,-1 0 0 0 0,-1-1 0 0 0,0 0-1 0 0,-1-1 1 0 0,0 1 0 0 0,-2-1 0 0 0,0 0-1 0 0,-1 0 1 0 0,0 0 0 0 0,-2-17-30 0 0,0 29-95 0 0,-1-1 1 0 0,0 1-1 0 0,0 0 1 0 0,0-1-1 0 0,-1 1 1 0 0,1 0 0 0 0,-1 0-1 0 0,0 0 1 0 0,-1 0-1 0 0,0 0 1 0 0,1 1-1 0 0,-1-1 1 0 0,-1 1-1 0 0,1 0 1 0 0,-1-1-1 0 0,1 2 1 0 0,-1-1-1 0 0,-1 0 1 0 0,1 1-1 0 0,0 0 1 0 0,-1 0-1 0 0,1 0 1 0 0,-1 0-1 0 0,0 1 1 0 0,0 0 0 0 0,0 0-1 0 0,0 0 1 0 0,-1 0-1 0 0,1 1 95 0 0,-6-2-466 0 0,0 1 0 0 0,0 0 0 0 0,0 1 0 0 0,0 0 0 0 0,0 1 0 0 0,0 0 0 0 0,0 1 0 0 0,0 0 0 0 0,0 1-1 0 0,0 0 1 0 0,0 0 0 0 0,1 1 0 0 0,-1 1 0 0 0,0 0 466 0 0,-59 32-9894 0 0,48-22 1743 0 0</inkml:trace>
  <inkml:trace contextRef="#ctx0" brushRef="#br0" timeOffset="388.899">411 441 5473 0 0,'0'0'1698'0'0,"0"0"-107"0"0,0 0 55 0 0,0 0 99 0 0,0 0-11 0 0,0 0-144 0 0,0 0-190 0 0,-35 13-228 0 0,-111 39-240 0 0,68-6 191 0 0,67-35-895 0 0,-1-1-128 0 0,0 1 0 0 0,0-1 0 0 0,2 2 0 0 0,-1-1-1 0 0,2 2 1 0 0,-1-1 0 0 0,2 1 0 0 0,-1 1 0 0 0,2-1 0 0 0,0 1-1 0 0,1 1 1 0 0,0-1 0 0 0,1 1 0 0 0,1 0 0 0 0,0 0-1 0 0,1 1 1 0 0,0-1 0 0 0,2 1 0 0 0,0-1 0 0 0,0 2-100 0 0,2-11 41 0 0,0-1 1 0 0,1 0-1 0 0,0 0 0 0 0,0 0 1 0 0,0 0-1 0 0,0-1 0 0 0,0 1 1 0 0,1 0-1 0 0,0-1 0 0 0,0 0 1 0 0,0 1-1 0 0,1-1 1 0 0,0-1-1 0 0,-1 1 0 0 0,1 0 1 0 0,0-1-1 0 0,1 0 0 0 0,-1 0 1 0 0,1 0-1 0 0,-1 0 0 0 0,1-1 1 0 0,0 0-1 0 0,0 0 1 0 0,0 0-1 0 0,0-1 0 0 0,0 1 1 0 0,0-1-1 0 0,1 0-41 0 0,5 1 206 0 0,1-1-1 0 0,-1 0 1 0 0,0 0-1 0 0,1-1 1 0 0,-1-1-1 0 0,0 0 1 0 0,1 0-1 0 0,-1-1 1 0 0,0 0-1 0 0,0-1 1 0 0,0-1 0 0 0,7-2-206 0 0,-6 1 95 0 0,1 0 0 0 0,-1-1 0 0 0,-1 0 0 0 0,1-1 0 0 0,-1 0 1 0 0,0 0-1 0 0,-1-2 0 0 0,1 1 0 0 0,-2-1 0 0 0,1-1 0 0 0,-1 1 1 0 0,-1-2-1 0 0,0 1 0 0 0,0-1 0 0 0,-1 0 0 0 0,0-1 0 0 0,-1 0 1 0 0,-1 0-1 0 0,0 0 0 0 0,0-1 0 0 0,-1 1 0 0 0,-1-1 0 0 0,0 0 1 0 0,-1 0-1 0 0,0-2-95 0 0,-1 7-50 0 0,-1-1 1 0 0,0 1 0 0 0,0 0-1 0 0,-1 0 1 0 0,0 0 0 0 0,-1-1-1 0 0,0 1 1 0 0,0 0 0 0 0,-1 1-1 0 0,1-1 1 0 0,-2 0 0 0 0,1 1-1 0 0,-1 0 1 0 0,0-1 0 0 0,-1 1-1 0 0,0 1 1 0 0,0-1 0 0 0,0 1-1 0 0,-1 0 1 0 0,1 0-1 0 0,-2 1 1 0 0,0-1 49 0 0,2 2-182 0 0,0 1 1 0 0,-1 0-1 0 0,1 1 0 0 0,-1-1 0 0 0,0 1 1 0 0,0 0-1 0 0,0 1 0 0 0,0-1 0 0 0,0 1 0 0 0,0 0 1 0 0,0 1-1 0 0,-1-1 0 0 0,1 1 0 0 0,0 0 1 0 0,0 1-1 0 0,0 0 0 0 0,-6 1 182 0 0,-57 29-10245 0 0,55-20-906 0 0</inkml:trace>
  <inkml:trace contextRef="#ctx0" brushRef="#br0" timeOffset="647.194">765 721 17588 0 0,'0'0'1445'0'0,"0"0"-382"0"0,0 0-183 0 0,0 0-90 0 0,0 0-127 0 0,0 0-140 0 0,0 0-129 0 0,0 0-116 0 0,0 0-112 0 0,0 0-58 0 0,0 0-52 0 0,0 0-21 0 0,0 0-11 0 0,-11 19-36 0 0,-33 55-33 0 0,39-42-1997 0 0,23-36-1593 0 0,-17 3 3404 0 0,15-12-7908 0 0,-11 6-1770 0 0</inkml:trace>
  <inkml:trace contextRef="#ctx0" brushRef="#br0" timeOffset="1051.742">1196 117 11835 0 0,'0'0'4007'0'0,"0"0"-1758"0"0,0 0-826 0 0,0 0-345 0 0,0 0-292 0 0,0 0-217 0 0,0 0-139 0 0,0 0-41 0 0,0 0 9 0 0,0 0 16 0 0,0 0-44 0 0,0 0-61 0 0,-30 33-79 0 0,-93 104-105 0 0,45-23 34 0 0,69-97-151 0 0,0-1 1 0 0,1 1 0 0 0,1 0 0 0 0,0 1 0 0 0,2 0 0 0 0,0 0 0 0 0,1 0 0 0 0,0 0-1 0 0,2 1 1 0 0,0 0 0 0 0,1-1 0 0 0,1 1 0 0 0,1 0 0 0 0,2 13-9 0 0,-1-24 25 0 0,1-1-1 0 0,-1 0 1 0 0,1 0 0 0 0,0 0 0 0 0,1 0 0 0 0,0-1 0 0 0,0 1 0 0 0,0-1 0 0 0,1 0-1 0 0,0 0 1 0 0,0-1 0 0 0,1 0 0 0 0,-1 1 0 0 0,1-2 0 0 0,0 1 0 0 0,0-1 0 0 0,1 0 0 0 0,-1 0-1 0 0,1 0 1 0 0,0-1 0 0 0,0 0 0 0 0,0-1 0 0 0,1 0 0 0 0,-1 0 0 0 0,0 0 0 0 0,1-1-1 0 0,5 1-24 0 0,-2-1 132 0 0,0 0 0 0 0,0 0 0 0 0,0-1 0 0 0,0-1 0 0 0,0 1-1 0 0,0-2 1 0 0,0 0 0 0 0,0 0 0 0 0,0-1 0 0 0,-1 0 0 0 0,1-1-1 0 0,-1 0 1 0 0,0-1 0 0 0,0 0 0 0 0,0 0 0 0 0,-1-1-1 0 0,0 0 1 0 0,8-8-132 0 0,-12 11 24 0 0,-1 0 0 0 0,0-1 0 0 0,0 0 0 0 0,0 0 0 0 0,0 0 0 0 0,-1 0 0 0 0,1-1 0 0 0,-1 1-1 0 0,0-1 1 0 0,0 0 0 0 0,-1 0 0 0 0,1 0 0 0 0,-1 0 0 0 0,0 0 0 0 0,-1-1 0 0 0,1 1 0 0 0,-1-1 0 0 0,0 1 0 0 0,-1-1-1 0 0,1 1 1 0 0,-1-1 0 0 0,0 1 0 0 0,0-1 0 0 0,-1 0 0 0 0,0 1 0 0 0,0-1 0 0 0,0 1 0 0 0,0 0 0 0 0,-1-1 0 0 0,0 1-1 0 0,0 0 1 0 0,-1 0 0 0 0,1 0 0 0 0,-1 0 0 0 0,0 0 0 0 0,0 1 0 0 0,-1-1 0 0 0,1 1 0 0 0,-1 0 0 0 0,0 0 0 0 0,0 0-1 0 0,-3-1-22 0 0,-5-1-89 0 0,0 2 0 0 0,-1 0 1 0 0,1 0-1 0 0,-1 1 0 0 0,0 0 1 0 0,0 1-1 0 0,0 1 0 0 0,0 0 1 0 0,0 1-1 0 0,0 0 0 0 0,0 1 1 0 0,0 0-1 0 0,1 1 0 0 0,-1 1 1 0 0,0 0-1 0 0,1 0 0 0 0,-1 2 1 0 0,1-1-1 0 0,0 2 88 0 0,-114 59-2841 0 0,87-38-732 0 0,2 1-3699 0 0,20-13-4520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0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33 0 0 0,'0'0'488'0'0,"0"0"847"0"0,0 0 423 0 0,0 0 208 0 0,0 0 89 0 0,0 0-79 0 0,0 0-178 0 0,0 0-207 0 0,0 0-203 0 0,0 0-162 0 0,0 0-165 0 0,-1-5-114 0 0,-3-17-95 0 0,3 16-92 0 0,1 6-35 0 0,0 0-39 0 0,0 0-44 0 0,0 0-51 0 0,0 0-82 0 0,0 0-73 0 0,0 13 754 0 0,2 101-282 0 0,0-14-395 0 0,-5 0 0 0 0,-8 52-513 0 0,-6-17 298 0 0,11-76-174 0 0,6-58-126 0 0,0-1-1 0 0,0 0 16 0 0,0 0-15 0 0,0 0-12 0 0,0 0-26 0 0,0 0-37 0 0,6-26-1575 0 0,10-5-4166 0 0,-9 15-4928 0 0,-4 12 2751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0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130 199 0 0 0,'0'0'779'0'0,"0"0"666"0"0,0 0 252 0 0,0 0 90 0 0,0 0-96 0 0,0 0-193 0 0,0 0-201 0 0,0 0-183 0 0,0 0-139 0 0,0 0-91 0 0,0 0-41 0 0,0 0-54 0 0,-16 10-65 0 0,-48 28-61 0 0,62-36-596 0 0,0-1 0 0 0,-1 0-1 0 0,1 1 1 0 0,0 0 0 0 0,0 0 0 0 0,0-1-1 0 0,0 1 1 0 0,0 0 0 0 0,0 0 0 0 0,1 1-1 0 0,-1-1 1 0 0,1 0 0 0 0,-1 1 0 0 0,1-1-1 0 0,0 1 1 0 0,0-1 0 0 0,0 1-1 0 0,0-1 1 0 0,0 1 0 0 0,1 0 0 0 0,-1-1-1 0 0,1 1 1 0 0,0 0 0 0 0,0 0-67 0 0,-2 12 299 0 0,-3 6-60 0 0,2 0 1 0 0,0 0 0 0 0,1 0 0 0 0,1 1 0 0 0,1-1 0 0 0,1 1 0 0 0,1-1 0 0 0,2 10-240 0 0,-3-26 74 0 0,1 1 1 0 0,-1-1-1 0 0,1 0 1 0 0,0 1 0 0 0,0-1-1 0 0,0 0 1 0 0,1 0 0 0 0,0 0-1 0 0,0-1 1 0 0,0 1-1 0 0,1-1 1 0 0,-1 1 0 0 0,1-1-1 0 0,0 0 1 0 0,0-1 0 0 0,1 1-1 0 0,-1-1 1 0 0,1 0-1 0 0,0 0 1 0 0,-1 0 0 0 0,1 0-1 0 0,1-1 1 0 0,-1 0 0 0 0,0 0-1 0 0,0 0 1 0 0,1-1-1 0 0,-1 0 1 0 0,1 0 0 0 0,-1 0-1 0 0,1-1 1 0 0,0 0 0 0 0,-1 0-1 0 0,1 0 1 0 0,-1 0-1 0 0,1-1 1 0 0,0 0 0 0 0,-1 0-1 0 0,0-1 1 0 0,1 0 0 0 0,-1 0-1 0 0,0 0 1 0 0,0 0-1 0 0,0-1 1 0 0,1 0-75 0 0,11-10 118 0 0,-1-1 1 0 0,0-1-1 0 0,-1-1 0 0 0,-1 0 1 0 0,0-1-1 0 0,-1 0 0 0 0,-1-1 1 0 0,0 0-1 0 0,-2-1 0 0 0,0 0 1 0 0,-1-1-1 0 0,-1 0 0 0 0,-1 0 1 0 0,0-1-1 0 0,1-13-118 0 0,-5 28-36 0 0,-1 0-1 0 0,0 0 1 0 0,0 0-1 0 0,0 0 1 0 0,-1 0 0 0 0,0-1-1 0 0,0 1 1 0 0,-1 0-1 0 0,1-1 1 0 0,-2 1 0 0 0,1-1-1 0 0,0 1 1 0 0,-1 0-1 0 0,0-1 1 0 0,-1 1 0 0 0,0 0-1 0 0,0 0 1 0 0,0 0-1 0 0,0 0 1 0 0,-1 0 0 0 0,0 1-1 0 0,0-1 1 0 0,-1 1-1 0 0,1 0 1 0 0,-1-1-1 0 0,-1 2 1 0 0,1-1 0 0 0,0 0-1 0 0,-1 1 1 0 0,0 0-1 0 0,0 0 1 0 0,0 1 0 0 0,-1-1-1 0 0,1 1 1 0 0,-1 0-1 0 0,0 0 1 0 0,-4-1 36 0 0,1 3-399 0 0,1 0 0 0 0,-1 1 0 0 0,1-1 0 0 0,-1 1 0 0 0,1 1 0 0 0,-1 0 0 0 0,1 0 0 0 0,0 1 0 0 0,-1 0 0 0 0,1 0 0 0 0,0 1 0 0 0,0 0 0 0 0,0 0 0 0 0,1 1 0 0 0,-1 0 0 0 0,1 0 0 0 0,0 1 0 0 0,0 0 0 0 0,0 0 0 0 0,0 2 399 0 0,-36 33-9066 0 0,30-25 2395 0 0</inkml:trace>
  <inkml:trace contextRef="#ctx0" brushRef="#br0" timeOffset="2292.329">835 130 0 0 0,'0'0'661'0'0,"0"0"136"0"0,0 0 260 0 0,0 0 231 0 0,0 0 83 0 0,0 0-40 0 0,0 0-192 0 0,0 0-177 0 0,0 0-135 0 0,0 0-126 0 0,-5-5-46 0 0,-18-12-20 0 0,21 16-484 0 0,0 0 1 0 0,0 0 0 0 0,-1 1-1 0 0,1-1 1 0 0,0 1 0 0 0,0-1-1 0 0,-1 1 1 0 0,1 0 0 0 0,0 0-1 0 0,-1 0 1 0 0,1 0-1 0 0,0 0 1 0 0,-1 1 0 0 0,1-1-1 0 0,0 1 1 0 0,0-1 0 0 0,-1 1-1 0 0,1 0 1 0 0,0 0 0 0 0,0 0-1 0 0,0 0 1 0 0,0 0-1 0 0,0 0 1 0 0,0 0 0 0 0,0 1-1 0 0,1-1 1 0 0,-1 1-152 0 0,-102 73 3262 0 0,103-74-3232 0 0,1 1 0 0 0,-1-1 1 0 0,1 1-1 0 0,-1 0 0 0 0,1-1 0 0 0,0 1 1 0 0,-1 0-1 0 0,1-1 0 0 0,0 1 0 0 0,0 0 1 0 0,0-1-1 0 0,1 1 0 0 0,-1 0 0 0 0,0-1 1 0 0,1 1-1 0 0,-1 0 0 0 0,1-1 0 0 0,-1 1 1 0 0,1-1-1 0 0,0 1 0 0 0,-1-1 0 0 0,1 1 1 0 0,0-1-1 0 0,0 1 0 0 0,0-1 0 0 0,0 0 0 0 0,1 0 1 0 0,-1 1-1 0 0,0-1 0 0 0,0 0 0 0 0,1 0 1 0 0,-1 0-1 0 0,1-1 0 0 0,-1 1 0 0 0,1 0 1 0 0,-1 0-1 0 0,1-1 0 0 0,-1 1 0 0 0,1-1 1 0 0,0 1-31 0 0,85 20 1019 0 0,-75-19-978 0 0,0 0 0 0 0,0 0 0 0 0,-1 1 0 0 0,1 0 0 0 0,-1 1 0 0 0,0 1 0 0 0,1-1 0 0 0,-2 2 0 0 0,1 0 1 0 0,-1 0-1 0 0,1 1-41 0 0,-8-3 32 0 0,1 1 1 0 0,0-1 0 0 0,-1 1-1 0 0,0 0 1 0 0,0 0 0 0 0,-1 0-1 0 0,1 0 1 0 0,-1 1 0 0 0,0-1-1 0 0,-1 1 1 0 0,1-1 0 0 0,-1 1-1 0 0,0 0 1 0 0,-1-1 0 0 0,1 1-1 0 0,-1 0 1 0 0,0 0 0 0 0,0-1-1 0 0,-1 1 1 0 0,0 0 0 0 0,0-1-1 0 0,0 1 1 0 0,-1 0 0 0 0,0-1-1 0 0,0 0 1 0 0,0 1 0 0 0,0-1-1 0 0,-1 0 1 0 0,0 0 0 0 0,0 0-33 0 0,-11 14 125 0 0,0-2 0 0 0,-2 1 0 0 0,1-2-1 0 0,-2 0 1 0 0,0 0 0 0 0,-14 7-125 0 0,23-16-116 0 0,-1-1-1 0 0,0 0 1 0 0,-1-1-1 0 0,1 0 1 0 0,-1 0-1 0 0,0-1 1 0 0,0 0 0 0 0,-1-1-1 0 0,1 0 1 0 0,-1-1-1 0 0,1 0 1 0 0,-1 0-1 0 0,0-1 1 0 0,0-1-1 0 0,0 0 117 0 0,9-2-695 0 0,1-1 1 0 0,-1 0-1 0 0,1 1 0 0 0,0-1 0 0 0,0 0 1 0 0,0 0-1 0 0,0 0 0 0 0,0 0 0 0 0,1 0 1 0 0,-1 0-1 0 0,1 0 0 0 0,0 0 0 0 0,0 0 1 0 0,0 0-1 0 0,0 0 0 0 0,0 0 0 0 0,1 0 1 0 0,-1 0-1 0 0,1 0 0 0 0,0 0 0 0 0,0-1 695 0 0,4-8-3762 0 0,-1 1 671 0 0</inkml:trace>
  <inkml:trace contextRef="#ctx0" brushRef="#br0" timeOffset="2544.956">693 100 2881 0 0,'0'0'1980'0'0,"0"0"-234"0"0,0 0 17 0 0,0 0 247 0 0,0 0 78 0 0,0 0-224 0 0,0 0-318 0 0,0 0-307 0 0,0 0-235 0 0,0 0-165 0 0,0 0-121 0 0,0 0-98 0 0,0 0-106 0 0,35-4-101 0 0,108-11-117 0 0,-1-7-31 0 0,-134 21-933 0 0,23-2 353 0 0,-22 6-3137 0 0,-5 2-3645 0 0,-4-1-1565 0 0</inkml:trace>
  <inkml:trace contextRef="#ctx0" brushRef="#br0" timeOffset="2871.576">1097 130 3521 0 0,'0'0'1788'0'0,"0"0"-449"0"0,0 0-147 0 0,0 0 118 0 0,0 0 58 0 0,0 0-99 0 0,0 0-189 0 0,0 0-221 0 0,0 0-171 0 0,0 0-88 0 0,0 0-39 0 0,0 0-14 0 0,0 0 39 0 0,7 17 76 0 0,23 54 51 0 0,-29-69-669 0 0,-1-1 1 0 0,1 0 0 0 0,0 0 0 0 0,0 0-1 0 0,-1 0 1 0 0,1 0 0 0 0,0 0 0 0 0,0 0-1 0 0,0 0 1 0 0,0 0 0 0 0,0 0 0 0 0,0 0-1 0 0,0 0 1 0 0,1-1 0 0 0,-1 1 0 0 0,0-1-1 0 0,0 1 1 0 0,0-1 0 0 0,1 1 0 0 0,-1-1-1 0 0,0 1 1 0 0,1-1 0 0 0,-1 0 0 0 0,0 0-1 0 0,1 0 1 0 0,-1 0 0 0 0,0 0 0 0 0,1 0-1 0 0,-1 0 1 0 0,0 0 0 0 0,1-1 0 0 0,-1 1-1 0 0,0 0 1 0 0,1-1 0 0 0,-1 1 0 0 0,0-1 0 0 0,0 0-1 0 0,0 1 1 0 0,1-1 0 0 0,-1 0 0 0 0,1 0-45 0 0,2-1 196 0 0,4-2-39 0 0,0 0 1 0 0,-1 0 0 0 0,1 0-1 0 0,-1-1 1 0 0,0 0 0 0 0,0-1 0 0 0,0 0-1 0 0,-1 0 1 0 0,0 0 0 0 0,0 0-1 0 0,-1-1 1 0 0,1 0 0 0 0,-2-1 0 0 0,1 1-1 0 0,-1-1 1 0 0,0 0 0 0 0,0 0-1 0 0,-1 0 1 0 0,0 0 0 0 0,-1 0 0 0 0,0-1-1 0 0,0 1 1 0 0,0-7-158 0 0,-1 13-23 0 0,-1 0 0 0 0,1 0-1 0 0,-1 0 1 0 0,0 0 0 0 0,0 0 0 0 0,0 0-1 0 0,0 0 1 0 0,0 0 0 0 0,0-1 0 0 0,0 1-1 0 0,-1 0 1 0 0,1 0 0 0 0,-1 0 0 0 0,1 0-1 0 0,-1 0 1 0 0,0 0 0 0 0,0 0 0 0 0,0 1-1 0 0,0-1 1 0 0,0 0 0 0 0,-1 0 0 0 0,1 1-1 0 0,0-1 1 0 0,-1 1 0 0 0,1-1 0 0 0,-1 1-1 0 0,1-1 1 0 0,-1 1 0 0 0,0 0 0 0 0,0 0-1 0 0,1 0 1 0 0,-1 0 0 0 0,0 0 0 0 0,0 0-1 0 0,0 1 1 0 0,0-1 0 0 0,0 1 0 0 0,0-1-1 0 0,0 1 1 0 0,-1 0 0 0 0,1 0 0 0 0,0-1-1 0 0,0 1 1 0 0,0 1 23 0 0,-57 26-3952 0 0,26 5-2883 0 0,23-22 2762 0 0,-2 2-3785 0 0</inkml:trace>
  <inkml:trace contextRef="#ctx0" brushRef="#br0" timeOffset="3235.323">1746 15 8282 0 0,'0'0'1995'0'0,"0"0"-357"0"0,0 0-137 0 0,0 0 10 0 0,0 0-139 0 0,0 0-227 0 0,0 0-228 0 0,0 0-161 0 0,0 0-98 0 0,0 0-83 0 0,0 0-87 0 0,0 0-85 0 0,0 0-73 0 0,-31 35-52 0 0,-97 109-37 0 0,58-61 84 0 0,2 2-282 0 0,-4-4-1 0 0,-3-3 0 0 0,-66 53-42 0 0,-5-17-1383 0 0,83-66-2840 0 0,59-45 2995 0 0,-8 7-1672 0 0,7-1-6293 0 0,3-9 5578 0 0</inkml:trace>
  <inkml:trace contextRef="#ctx0" brushRef="#br0" timeOffset="3820.151">1415 527 10306 0 0,'0'0'1703'0'0,"0"0"-266"0"0,0 0-84 0 0,0 0-13 0 0,0 0-138 0 0,0 0-272 0 0,0 0-322 0 0,0 0-199 0 0,0 0-107 0 0,0 0-2 0 0,0 0 48 0 0,0 0-10 0 0,0 0 14 0 0,13-5 10 0 0,104-34 902 0 0,-19 32-373 0 0,-97 8-872 0 0,0 1-1 0 0,1 0 1 0 0,-1 0-1 0 0,0 0 0 0 0,0 0 1 0 0,-1 0-1 0 0,1 0 1 0 0,0 1-1 0 0,-1-1 1 0 0,1 0-1 0 0,-1 0 1 0 0,1 0-1 0 0,-1 1 1 0 0,0-1-1 0 0,0 0 1 0 0,0 0-1 0 0,0 1 1 0 0,-1-1-1 0 0,1 0 1 0 0,-1 0-1 0 0,1 0 1 0 0,-1 1-1 0 0,0-1-18 0 0,-5 10 46 0 0,0 0 0 0 0,-1-1 0 0 0,-1 0-1 0 0,0 0 1 0 0,0 0 0 0 0,-1-1-1 0 0,0-1 1 0 0,-7 6-46 0 0,-2 4 32 0 0,-124 117 421 0 0,126-120-352 0 0,11-13-59 0 0,1 1 0 0 0,-1 0 0 0 0,1 0 0 0 0,0 0 0 0 0,0 1 1 0 0,0-1-1 0 0,0 1 0 0 0,1 0 0 0 0,0 0 0 0 0,0 0 0 0 0,0 1 0 0 0,1-1 0 0 0,0 1 0 0 0,0-1 0 0 0,0 1 0 0 0,0 0 0 0 0,1 4-42 0 0,2-9 59 0 0,1 1 0 0 0,0 0 0 0 0,1-1 0 0 0,-1 0-1 0 0,0 1 1 0 0,0-1 0 0 0,1 0 0 0 0,-1 0-1 0 0,0 0 1 0 0,1-1 0 0 0,-1 1 0 0 0,1 0 0 0 0,-1-1-1 0 0,1 0 1 0 0,-1 1 0 0 0,1-1 0 0 0,-1 0-1 0 0,1 0 1 0 0,0-1 0 0 0,-1 1 0 0 0,1-1-59 0 0,-2 1 30 0 0,157-14 918 0 0,-58-14-830 0 0,-68 18-2239 0 0,0 1-3374 0 0,-20 7-1966 0 0,-5-5-4682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3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0 0 0,'0'0'777'0'0,"0"0"488"0"0,0 0 292 0 0,0 0 241 0 0,0 0 112 0 0,0 0-87 0 0,0 0-257 0 0,0 0-286 0 0,0 0-213 0 0,0 0-143 0 0,0 0-79 0 0,3 0-44 0 0,80-7 5173 0 0,8 0-4096 0 0,159-12 164 0 0,-225 17-1803 0 0,-33 0-2177 0 0,-11 14-5225 0 0,7-2-4172 0 0,10-9 6025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3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2280 0 0,'0'0'1638'0'0,"0"0"-100"0"0,0 0 23 0 0,0 0 101 0 0,0 0-21 0 0,0 0-184 0 0,0 0-247 0 0,0 0-267 0 0,0 0-202 0 0,0 0-131 0 0,0 0-93 0 0,0 0 3 0 0,0 0 51 0 0,17 11 2406 0 0,44-10 590 0 0,121-9-738 0 0,-40 4-2099 0 0,-134 6-3993 0 0,-5-5-4708 0 0,0-4 4960 0 0,-1 4-8040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21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275 121 0 0 0,'0'0'392'0'0,"0"0"958"0"0,0 0 367 0 0,0 0 90 0 0,0 0-57 0 0,0 0-116 0 0,0 0-178 0 0,0 0-170 0 0,0 0-99 0 0,0 0-115 0 0,0 0-67 0 0,0 0-62 0 0,0 0-70 0 0,-7-2-72 0 0,-25-5-69 0 0,-34 21 2907 0 0,55-8-3205 0 0,5-5-366 0 0,0 1 1 0 0,0 0-1 0 0,1 0 0 0 0,-1 1 1 0 0,0-1-1 0 0,1 1 0 0 0,0 1 1 0 0,-1-1-1 0 0,1 1 0 0 0,1 0 0 0 0,-1 0 1 0 0,1 0-1 0 0,-1 0 0 0 0,1 1 1 0 0,0 0-1 0 0,1 0 0 0 0,-1 0 1 0 0,1 0-1 0 0,0 1 0 0 0,0-1 1 0 0,1 1-1 0 0,0 0 0 0 0,0-1 1 0 0,0 1-1 0 0,0 0 0 0 0,1 0 0 0 0,0 2-68 0 0,1-4 15 0 0,0-1 0 0 0,1 1 0 0 0,-1-1 0 0 0,1 1 0 0 0,0-1 0 0 0,0 1 0 0 0,0-1 0 0 0,0 0 0 0 0,1 0 0 0 0,0 1 0 0 0,-1-1 0 0 0,1 0 0 0 0,0 0 0 0 0,0-1 0 0 0,0 1 0 0 0,1 0 0 0 0,-1-1 0 0 0,1 1 0 0 0,0-1 0 0 0,-1 0-1 0 0,1 0 1 0 0,0 0 0 0 0,0 0 0 0 0,0 0 0 0 0,0-1 0 0 0,1 1-15 0 0,1 1 22 0 0,109 63 449 0 0,-107-62-406 0 0,0 1 0 0 0,0 0 1 0 0,0 0-1 0 0,-1 0 0 0 0,1 1 1 0 0,-1 0-1 0 0,-1 1 0 0 0,1-1 0 0 0,-1 1 1 0 0,0 0-1 0 0,0 0 0 0 0,-1 1 0 0 0,0-1 1 0 0,-1 1-1 0 0,0 0 0 0 0,3 8-65 0 0,-7-10 52 0 0,-1 1-1 0 0,1-1 1 0 0,-1 0-1 0 0,-1 0 0 0 0,1 0 1 0 0,-1 0-1 0 0,0 0 1 0 0,0-1-1 0 0,-1 1 1 0 0,1-1-1 0 0,-1 0 1 0 0,0 0-1 0 0,-1 0 1 0 0,1 0-1 0 0,-1-1 0 0 0,0 0 1 0 0,0 0-1 0 0,-1 0 1 0 0,1-1-1 0 0,-1 0 1 0 0,1 0-1 0 0,-1 0 1 0 0,0-1-1 0 0,0 1 1 0 0,-1-1-1 0 0,1-1 0 0 0,-3 1-51 0 0,-4 4 35 0 0,-132 34-1055 0 0,115-48-1391 0 0,28-39-7390 0 0,2 45 9484 0 0,2-10-4886 0 0,2 1-3261 0 0</inkml:trace>
  <inkml:trace contextRef="#ctx0" brushRef="#br0" timeOffset="282.814">128 143 7522 0 0,'0'0'2123'0'0,"0"0"-279"0"0,0 0-79 0 0,0 0-58 0 0,0 0-204 0 0,0 0-329 0 0,0 0-300 0 0,0 0-175 0 0,0 0-67 0 0,0 0-25 0 0,0 0-57 0 0,0 0-63 0 0,14 0-33 0 0,107 0 1182 0 0,49 0-1552 0 0,-161 5-2810 0 0,-7-3-5846 0 0,-1-2-726 0 0</inkml:trace>
  <inkml:trace contextRef="#ctx0" brushRef="#br0" timeOffset="685.748">701 73 6145 0 0,'0'0'2055'0'0,"0"0"-529"0"0,0 0-162 0 0,0 0 42 0 0,0 0-75 0 0,0 0-244 0 0,0 0-252 0 0,0 0-223 0 0,0 0-163 0 0,0 0-111 0 0,0 0-94 0 0,0 0-75 0 0,0 0-56 0 0,-17 20-21 0 0,-48 61-22 0 0,64-80-65 0 0,-1 0 1 0 0,1 0-1 0 0,-1 1 1 0 0,1-1-1 0 0,0 1 1 0 0,0-1-1 0 0,0 1 1 0 0,0 0-1 0 0,0-1 1 0 0,0 1-1 0 0,0 0 1 0 0,0 0-1 0 0,1 0 1 0 0,-1-1 0 0 0,1 1-1 0 0,-1 0 1 0 0,1 0-1 0 0,0 0 1 0 0,-1 0-1 0 0,1 0 1 0 0,0 0-1 0 0,0 0 1 0 0,1 0-1 0 0,-1 0 1 0 0,0 0-1 0 0,1 0 1 0 0,-1 0-1 0 0,1-1 1 0 0,0 1-1 0 0,-1 0 1 0 0,1 0-1 0 0,0 0 1 0 0,0-1-1 0 0,0 1 1 0 0,0-1-1 0 0,1 1 1 0 0,-1-1-1 0 0,0 1 1 0 0,1-1-1 0 0,-1 1 1 0 0,1-1-1 0 0,-1 0 1 0 0,1 1-6 0 0,5 3 32 0 0,-1 0 164 0 0,0-1-1 0 0,0 0 1 0 0,1 0-1 0 0,-1-1 1 0 0,1 0-1 0 0,0 0 1 0 0,0-1-1 0 0,0 1 1 0 0,0-2-1 0 0,1 1 1 0 0,-1-1-1 0 0,1 0 1 0 0,-1 0-1 0 0,0-1 1 0 0,1 0-1 0 0,-1-1 1 0 0,1 1-1 0 0,-1-1 1 0 0,0-1-1 0 0,1 1 1 0 0,-1-1-1 0 0,0-1 1 0 0,0 1-1 0 0,0-1 1 0 0,0 0-1 0 0,-1-1 1 0 0,1 0-1 0 0,-1 0 1 0 0,0 0-1 0 0,0-1 1 0 0,0 0-1 0 0,-1 0 1 0 0,0 0-1 0 0,0 0 1 0 0,0-1-1 0 0,-1 0 1 0 0,1 0-1 0 0,-1-1 1 0 0,-1 1 0 0 0,3-7-196 0 0,22-88 936 0 0,-27 98-961 0 0,-1 0-1 0 0,0-1 1 0 0,-1 1-1 0 0,1 0 1 0 0,0 0 0 0 0,-1-1-1 0 0,0 1 1 0 0,0 0-1 0 0,0 0 1 0 0,0 0-1 0 0,0 0 1 0 0,-1 0-1 0 0,1 0 1 0 0,-1 1 0 0 0,0-1-1 0 0,0 0 1 0 0,0 1-1 0 0,0-1 1 0 0,0 1-1 0 0,0 0 1 0 0,-1 0 0 0 0,1-1-1 0 0,-1 2 1 0 0,1-1-1 0 0,-1 0 1 0 0,0 0-1 0 0,0 1 1 0 0,0 0-1 0 0,0-1 1 0 0,0 1 0 0 0,-1 0 25 0 0,-66-6-2632 0 0,25 17-5025 0 0,32-6-2655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7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63 0 0 0,'0'0'713'0'0,"0"0"150"0"0,0 0-32 0 0,0 0-52 0 0,0 0-1 0 0,0 0 19 0 0,0 0 39 0 0,3 1 2964 0 0,-3-2 5920 0 0,-9-3-9416 0 0,0 0 0 0 0,0 1 0 0 0,0 1 0 0 0,0 0 0 0 0,-1 0-1 0 0,1 0 1 0 0,-1 1 0 0 0,0 1 0 0 0,1 0 0 0 0,-1 0 0 0 0,-9 1-304 0 0,-7 0 344 0 0,13 0-181 0 0,0 0 1 0 0,0 1-1 0 0,0 1 1 0 0,1 0-1 0 0,-1 1 1 0 0,1 0-1 0 0,0 1 1 0 0,0 0-1 0 0,1 1 1 0 0,-9 5-164 0 0,12 51 214 0 0,23 8 132 0 0,-12-67-316 0 0,-1 0 0 0 0,1 0 0 0 0,-1 0 0 0 0,1 0 0 0 0,0 0 0 0 0,0-1 0 0 0,0 1 0 0 0,1-1 0 0 0,-1 0 1 0 0,0 0-1 0 0,1 0 0 0 0,0-1 0 0 0,-1 1 0 0 0,1-1 0 0 0,0 0 0 0 0,0 1 0 0 0,0-2 0 0 0,-1 1 0 0 0,1 0 0 0 0,0-1 1 0 0,0 0-1 0 0,0 0 0 0 0,0 0 0 0 0,0-1 0 0 0,0 1 0 0 0,0-1 0 0 0,1 0-30 0 0,49 4 119 0 0,44 5-26 0 0,-41 6-37 0 0,-42-5-50 0 0,19 30 93 0 0,-30-24-59 0 0,0-1 0 0 0,-2 1 0 0 0,1 0 0 0 0,-2 0 0 0 0,0-1 0 0 0,-1 1 0 0 0,-1 0 0 0 0,0 3-40 0 0,-1-11 45 0 0,0 1 0 0 0,-1-1 0 0 0,0 0 0 0 0,0 0 0 0 0,-1 0-1 0 0,0 0 1 0 0,0 0 0 0 0,-1-1 0 0 0,1 0 0 0 0,-1 0 0 0 0,-1 0 0 0 0,1 0-1 0 0,-1-1 1 0 0,0 0 0 0 0,0 0 0 0 0,-1-1 0 0 0,1 1 0 0 0,-1-2 0 0 0,0 1-45 0 0,-5 2 45 0 0,1-2 0 0 0,-1 1 0 0 0,0-2 0 0 0,0 1 1 0 0,0-1-1 0 0,-1-1 0 0 0,1-1 0 0 0,0 1 0 0 0,-1-2 1 0 0,-11 0-46 0 0,-16-26-909 0 0,38 19-3551 0 0,2 4-481 0 0,1 2-4448 0 0,-1 1 1279 0 0</inkml:trace>
  <inkml:trace contextRef="#ctx0" brushRef="#br0" timeOffset="1984.465">551 85 0 0 0,'0'0'639'0'0,"0"0"598"0"0,0 0 264 0 0,0 0 52 0 0,0 0-39 0 0,0 0-119 0 0,0 0-149 0 0,0 0-131 0 0,0 0-110 0 0,0 0-77 0 0,0 0-37 0 0,0 0-15 0 0,6-5 6844 0 0,17-15-6242 0 0,28-5-280 0 0,71-9-317 0 0,-67 34-665 0 0,-53 1-213 0 0,0 0 1 0 0,0 0-1 0 0,0 0 0 0 0,0 0 0 0 0,0 1 0 0 0,0-1 0 0 0,0 1 0 0 0,0-1 0 0 0,-1 1 0 0 0,1 0 0 0 0,-1-1 0 0 0,1 1 0 0 0,-1 0 0 0 0,0 0 0 0 0,0 0 0 0 0,0 0 0 0 0,0 0 0 0 0,0 1 1 0 0,0-1-1 0 0,0 0 0 0 0,-1 0 0 0 0,1 1 0 0 0,-1-1 0 0 0,0 1-3 0 0,0 7 28 0 0,-1-1 0 0 0,0 1 0 0 0,0 0 0 0 0,-1 0 1 0 0,-1 0-1 0 0,1-1 0 0 0,-2 0 0 0 0,1 1 0 0 0,-1-1 0 0 0,-1 0 1 0 0,0-1-1 0 0,0 1 0 0 0,0-1 0 0 0,-1 0 0 0 0,-1 0 0 0 0,1-1 1 0 0,-2 1-29 0 0,-132 165 84 0 0,137-169-80 0 0,1 0 0 0 0,-1 0 0 0 0,1 0 0 0 0,0 1 0 0 0,1-1 1 0 0,-1 1-1 0 0,1-1 0 0 0,-1 1 0 0 0,2-1 0 0 0,-1 1 0 0 0,0 0 1 0 0,1 0-1 0 0,0-1 0 0 0,0 1 0 0 0,0 0 0 0 0,1 3-4 0 0,53 30 480 0 0,42-38 795 0 0,-50-8-920 0 0,-46 8-348 0 0,0 0 3 0 0,0 0 5 0 0,0 0 0 0 0,0 0 5 0 0,0 0 30 0 0,0 0-34 0 0,0 0-24 0 0,0 0-28 0 0,0 0-57 0 0,0 0-8 0 0,0 0-43 0 0,0 0-66 0 0,0 0-106 0 0,0 0-141 0 0,0 1-1307 0 0,0-2 3334 0 0,-1 1-4417 0 0,1 0-8758 0 0,0 0 285 0 0</inkml:trace>
  <inkml:trace contextRef="#ctx0" brushRef="#br0" timeOffset="2500.092">1035 413 11883 0 0,'0'0'3336'0'0,"0"0"-1570"0"0,0 0-642 0 0,0 0-60 0 0,0 0-21 0 0,0 0-141 0 0,0 0-187 0 0,0 0-194 0 0,0 0-118 0 0,0 0-55 0 0,0 0-25 0 0,0 0-18 0 0,-1 6-33 0 0,-10 40 734 0 0,1-28-258 0 0,20-22 211 0 0,20-32-819 0 0,-30 36-115 0 0,0 0-5 0 0,0 0 7 0 0,0 0 14 0 0,0 0-6 0 0,0 0-2 0 0,0 0 2 0 0,0 0-13 0 0,0 0 6 0 0,0 0-2 0 0,0 0-1 0 0,-4 1-1356 0 0,-2 4 3981 0 0,3-1-2567 0 0,-1-1-3700 0 0,-2-2-10645 0 0,6-1 3564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4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5673 0 0,'0'0'1846'0'0,"0"0"-66"0"0,0 0 49 0 0,0 0 119 0 0,0 0-43 0 0,0 0-260 0 0,0 0-366 0 0,0 0-340 0 0,0 0-243 0 0,0 0-149 0 0,0 0-76 0 0,0 0-13 0 0,0 0-7 0 0,63-15 3319 0 0,-12 0-3333 0 0,0 3-1 0 0,2 2 0 0 0,-1 2 1 0 0,1 2-1 0 0,28 2-436 0 0,9 15 51 0 0,-123-25 1129 0 0,-123-126-976 0 0,116 107-332 0 0,61 42-8541 0 0,-8-3 1664 0 0,-3 1-4599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6 111 0 0 0,'0'0'517'0'0,"0"0"672"0"0,0 0 263 0 0,0 0 299 0 0,0 0 259 0 0,0 0 110 0 0,0 0-99 0 0,0 0-262 0 0,0 0-320 0 0,0 0-278 0 0,0 0-168 0 0,-6 0 4461 0 0,14 471-2440 0 0,-3-401-2746 0 0,1-92 1655 0 0,-3-29-1865 0 0,3 1 0 0 0,2-1 0 0 0,2 2 1 0 0,2-1-1 0 0,2 2 0 0 0,3 0 0 0 0,14-29-58 0 0,29-91 69 0 0,-49 131 54 0 0,-10 37-123 0 0,-1 0-1 0 0,0 0 18 0 0,0 0-21 0 0,0 0 4 0 0,11 21-63 0 0,26 54 151 0 0,19-14-174 0 0,-42-56-1894 0 0,-8-4-2362 0 0,1 2-6401 0 0,-4 0 187 0 0</inkml:trace>
  <inkml:trace contextRef="#ctx0" brushRef="#br0" timeOffset="550.04">354 524 10514 0 0,'0'0'1706'0'0,"0"0"-247"0"0,0 0-27 0 0,0 0 70 0 0,0 0-75 0 0,0 0-203 0 0,0 0-257 0 0,0 0-258 0 0,0 0-186 0 0,0 0-85 0 0,0 0-21 0 0,0 0-23 0 0,0 0 8 0 0,14 7 856 0 0,117-26 1112 0 0,-129 21-2349 0 0,0 0 1 0 0,-1 0-1 0 0,1 0 1 0 0,-1 1-1 0 0,0-1 1 0 0,1 0-1 0 0,-1 0 1 0 0,0 1-1 0 0,-1-1 1 0 0,1 0-1 0 0,0 1 1 0 0,-1-1-1 0 0,1 1 1 0 0,-1-1-1 0 0,0 1 1 0 0,0-1-1 0 0,0 1 1 0 0,0-1 0 0 0,0 1-1 0 0,0-1 1 0 0,-1 1-1 0 0,1-1 1 0 0,-1 1-1 0 0,0-1 1 0 0,0 0-1 0 0,0 1 1 0 0,0-1-1 0 0,0 0 1 0 0,0 0-1 0 0,-2 2-21 0 0,-117 180 266 0 0,119-182-264 0 0,0 0 1 0 0,0-1 0 0 0,0 1 0 0 0,1 0 0 0 0,-1 0-1 0 0,0 0 1 0 0,1 0 0 0 0,-1-1 0 0 0,1 1 0 0 0,0 0-1 0 0,-1 0 1 0 0,1 0 0 0 0,0 0 0 0 0,0 0 0 0 0,0 0-1 0 0,1 0 1 0 0,-1 0 0 0 0,0 0 0 0 0,1 0 0 0 0,-1 0-1 0 0,1 0 1 0 0,0 0 0 0 0,0-1 0 0 0,-1 1 0 0 0,1 0-1 0 0,0 0 1 0 0,1-1 0 0 0,-1 1 0 0 0,0 0-3 0 0,7 0-32 0 0,0-1 1 0 0,1-1-1 0 0,-1 1 0 0 0,0-1 0 0 0,0 0 1 0 0,0-1-1 0 0,0 0 0 0 0,0 0 1 0 0,0-1-1 0 0,0 0 0 0 0,-1 0 0 0 0,1-1 1 0 0,0 0-1 0 0,-1-1 0 0 0,0 1 1 0 0,0-1-1 0 0,0 0 0 0 0,0-1 32 0 0,36-27-5548 0 0,-11-4-6961 0 0,-26 28 3403 0 0</inkml:trace>
  <inkml:trace contextRef="#ctx0" brushRef="#br0" timeOffset="1686.027">759 192 992 0 0,'0'0'3932'0'0,"0"0"-1774"0"0,0 0-513 0 0,0 0 93 0 0,0 0 141 0 0,0 0-31 0 0,0 0-262 0 0,0 0-343 0 0,0 0-347 0 0,0 0-233 0 0,0 0-111 0 0,0 0-46 0 0,0 0-2 0 0,15 8 1661 0 0,7-4-1461 0 0,0-1-1 0 0,1-1 1 0 0,-1 0-1 0 0,0-2 1 0 0,1-1-1 0 0,12-2-703 0 0,40-1 584 0 0,4 4-371 0 0,-48 11-1234 0 0,-30-10-784 0 0,0 0 4167 0 0,-1 0-5471 0 0,0 0-2098 0 0,1-1-3437 0 0,-1 0-537 0 0</inkml:trace>
  <inkml:trace contextRef="#ctx0" brushRef="#br0" timeOffset="1951.986">818 420 13227 0 0,'0'0'1549'0'0,"0"0"-430"0"0,0 0-98 0 0,0 0 103 0 0,0 0 59 0 0,0 0-68 0 0,0 0-148 0 0,0 0-154 0 0,0 0-95 0 0,0 0-58 0 0,0 0-39 0 0,0 0-50 0 0,11 9-66 0 0,39 25-42 0 0,13-24 394 0 0,-51-12-692 0 0,123-24 774 0 0,-88 14-2889 0 0,1 3-4121 0 0,-37 6-1329 0 0,-2 2-4612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213 466 4897 0 0,'0'0'1795'0'0,"0"0"-567"0"0,0 0-251 0 0,0 0 48 0 0,0 0 117 0 0,0 0 19 0 0,0 0-127 0 0,0 0-194 0 0,0 0-221 0 0,0 0-174 0 0,0 0-106 0 0,0 0-76 0 0,-32 31-46 0 0,-94 98-33 0 0,83-68 45 0 0,41-50-164 0 0,0-6 19 0 0,0 1 1 0 0,1-1 0 0 0,-1 1 0 0 0,1 0 0 0 0,1 0 0 0 0,-1 0 0 0 0,1-1 0 0 0,0 1 0 0 0,0 0-1 0 0,0 0 1 0 0,1 0 0 0 0,0 0 0 0 0,0 0 0 0 0,1-1 0 0 0,0 1 0 0 0,0-1 0 0 0,0 1 0 0 0,0-1 0 0 0,1 0-1 0 0,0 1 1 0 0,0-1 0 0 0,0-1 0 0 0,1 1 0 0 0,0 0 0 0 0,0-1 0 0 0,0 0 0 0 0,0 0 0 0 0,1 0 0 0 0,-1 0-1 0 0,1-1 1 0 0,0 0 0 0 0,0 0 0 0 0,0 0 0 0 0,1-1 0 0 0,-1 1 0 0 0,1-1 0 0 0,-1 0 0 0 0,1-1-1 0 0,0 0 1 0 0,0 0 0 0 0,3 1-85 0 0,4-4 240 0 0,0 0 0 0 0,-1 0-1 0 0,1-1 1 0 0,-1-1-1 0 0,0 0 1 0 0,0-1 0 0 0,0 0-1 0 0,0 0 1 0 0,-1-1 0 0 0,0-1-1 0 0,0 0 1 0 0,-1-1 0 0 0,0 0-1 0 0,0 0 1 0 0,-1-1-1 0 0,5-5-239 0 0,8-9 113 0 0,0 0 0 0 0,-1-2-1 0 0,-2 0 1 0 0,-1-1-1 0 0,0-1 1 0 0,-2-1 0 0 0,-1 0-1 0 0,-2-1 1 0 0,-1-1 0 0 0,-1 0-1 0 0,-1 0 1 0 0,-2-1-1 0 0,-1 0 1 0 0,-1-1 0 0 0,-2 0-1 0 0,-1 1 1 0 0,-1-1-1 0 0,-3-26-111 0 0,0 48-26 0 0,1 0 0 0 0,-1-1 0 0 0,-1 1 0 0 0,0 0 0 0 0,0 0 0 0 0,-1 0 1 0 0,0 0-1 0 0,-1 1 0 0 0,0-1 0 0 0,-1 1 0 0 0,0 0 0 0 0,0 0 0 0 0,-1 1 1 0 0,0-1-1 0 0,0 1 0 0 0,-1 1 0 0 0,0-1 0 0 0,-1 1 0 0 0,1 0 0 0 0,-1 1 1 0 0,-1 0-1 0 0,-3-2 25 0 0,8 6-20 0 0,-1 0 0 0 0,1 1 1 0 0,-1-1-1 0 0,0 1 1 0 0,1 0-1 0 0,-1 0 0 0 0,0 1 1 0 0,0 0-1 0 0,0 0 0 0 0,0 0 1 0 0,0 0-1 0 0,1 1 1 0 0,-1-1-1 0 0,0 1 0 0 0,0 1 1 0 0,1-1-1 0 0,-1 0 0 0 0,0 1 1 0 0,1 0-1 0 0,0 0 0 0 0,-1 1 1 0 0,1-1-1 0 0,0 1 1 0 0,0 0-1 0 0,0 0 0 0 0,1 0 1 0 0,-1 1-1 0 0,1-1 0 0 0,0 1 1 0 0,0 0-1 0 0,-1 1 20 0 0,-5 7-11 0 0,0 0 0 0 0,1 0 0 0 0,0 1 0 0 0,1 1 1 0 0,0-1-1 0 0,2 1 0 0 0,-1 0 0 0 0,2 1 0 0 0,-3 9 11 0 0,3-10 16 0 0,1 1 0 0 0,1 0 0 0 0,0-1 1 0 0,0 1-1 0 0,2 0 0 0 0,0 0 0 0 0,0 0 0 0 0,2-1 0 0 0,0 1 1 0 0,0 0-1 0 0,2-1 0 0 0,-1 0 0 0 0,2 1 0 0 0,0-1 0 0 0,1-1 1 0 0,3 7-17 0 0,5 3 87 0 0,1-1 1 0 0,1 0 0 0 0,1 0 0 0 0,1-2-1 0 0,0 0 1 0 0,2-2 0 0 0,0 0 0 0 0,1-1-1 0 0,1-1 1 0 0,23 13-88 0 0,90 34 355 0 0,-124-59-1161 0 0,-1 0 3023 0 0,-6-3-3710 0 0,-3-2-3984 0 0,-2-3-5605 0 0,1 4 1684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42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15651 0 0,'0'0'1402'0'0,"0"0"-268"0"0,0 0 30 0 0,0 0 181 0 0,0 0-19 0 0,0 0-231 0 0,0 0-243 0 0,0 0-216 0 0,0 0-181 0 0,33 1-106 0 0,105 0-53 0 0,60-24-460 0 0,-141 16-4132 0 0,-27 3-6589 0 0,-16 3 525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281 108 8482 0 0,'0'0'1625'0'0,"0"0"-304"0"0,0 0-169 0 0,0 0-37 0 0,0 0 15 0 0,0 0-129 0 0,0 0-178 0 0,0 0-132 0 0,0 0-121 0 0,0 0-48 0 0,0 0-37 0 0,-27 9-70 0 0,-83 28-53 0 0,54-1 153 0 0,48-26-378 0 0,-1 1-35 0 0,0 1 0 0 0,1 0 1 0 0,1 0-1 0 0,0 0 1 0 0,0 1-1 0 0,1 0 0 0 0,1 1 1 0 0,0-1-1 0 0,1 1 0 0 0,0 0 1 0 0,1 0-1 0 0,1 0 1 0 0,0 0-1 0 0,1 1 0 0 0,0-1 1 0 0,1 1-1 0 0,2 5-102 0 0,-2-15 39 0 0,1 0 1 0 0,0 0-1 0 0,0 0 1 0 0,0 0-1 0 0,1 0 1 0 0,-1 0-1 0 0,1 0 0 0 0,0 0 1 0 0,1-1-1 0 0,-1 1 1 0 0,1-1-1 0 0,0 0 0 0 0,0 0 1 0 0,0 0-1 0 0,1 0 1 0 0,-1 0-1 0 0,1-1 1 0 0,0 0-1 0 0,0 1 0 0 0,0-1 1 0 0,0-1-1 0 0,1 1 1 0 0,-1-1-1 0 0,1 0 0 0 0,0 0 1 0 0,0 0-1 0 0,2 1-39 0 0,9 1 247 0 0,-1 0 1 0 0,1-1-1 0 0,0-1 0 0 0,0 0 0 0 0,0-1 1 0 0,0-1-1 0 0,0 0 0 0 0,5-2-247 0 0,0-1 204 0 0,1-2 1 0 0,-1 0-1 0 0,-1-2 0 0 0,1 0 0 0 0,-1-1 0 0 0,0-1 1 0 0,-1-1-1 0 0,0-1 0 0 0,0 0 0 0 0,-1-2 1 0 0,-1 0-1 0 0,0-1 0 0 0,-1 0 0 0 0,14-17-204 0 0,-22 22 40 0 0,1-2 0 0 0,-2 1 1 0 0,1-1-1 0 0,-1 0 0 0 0,-1 0 0 0 0,0-1 0 0 0,-1 0 0 0 0,0 0 0 0 0,0 0 0 0 0,-2-1 0 0 0,1 0 0 0 0,-2 1 0 0 0,1-1 0 0 0,-2 0 0 0 0,0 0 1 0 0,-1 0-1 0 0,0-1 0 0 0,0 1 0 0 0,-2-2-40 0 0,-1 6-93 0 0,0 0 0 0 0,-1 0 0 0 0,0 0 0 0 0,0 0 0 0 0,-1 1 0 0 0,-1 0 1 0 0,1 0-1 0 0,-1 0 0 0 0,0 1 0 0 0,-1-1 0 0 0,0 1 0 0 0,0 1 0 0 0,0 0 0 0 0,-1 0 0 0 0,0 0 1 0 0,0 1-1 0 0,-1 0 0 0 0,1 0 0 0 0,-1 1 0 0 0,0 1 0 0 0,0-1 0 0 0,-1 1 0 0 0,-8-1 93 0 0,5 1-324 0 0,0 2-1 0 0,0-1 1 0 0,0 2 0 0 0,0-1-1 0 0,-1 2 1 0 0,1 0-1 0 0,0 0 1 0 0,0 2-1 0 0,0-1 1 0 0,0 2-1 0 0,1-1 1 0 0,-1 2-1 0 0,1 0 1 0 0,0 0-1 0 0,0 1 1 0 0,0 1 0 0 0,-6 4 324 0 0,-27 21-3714 0 0,15-11-2717 0 0,8-1-4521 0 0</inkml:trace>
  <inkml:trace contextRef="#ctx0" brushRef="#br0" timeOffset="455.995">251 565 5649 0 0,'0'0'2445'0'0,"0"0"-353"0"0,0 0-145 0 0,0 0-49 0 0,0 0-220 0 0,0 0-277 0 0,0 0-254 0 0,0 0-177 0 0,0 0-154 0 0,0 0-141 0 0,0 0-96 0 0,0 0-70 0 0,0 0-53 0 0,-23 16-78 0 0,-76 52-78 0 0,94-65-272 0 0,0 1 0 0 0,0-1 0 0 0,0 1 1 0 0,0 1-1 0 0,1-1 0 0 0,0 1 1 0 0,0-1-1 0 0,0 1 0 0 0,1 1 1 0 0,-1-1-1 0 0,1 0 0 0 0,0 1 0 0 0,1-1 1 0 0,-1 1-1 0 0,1 0 0 0 0,0 0 1 0 0,1 0-1 0 0,-2 6-28 0 0,0 2 48 0 0,1-6-1 0 0,0-1 0 0 0,0 0-1 0 0,1 0 1 0 0,0 1 0 0 0,0-1 0 0 0,1 0 0 0 0,0 1-1 0 0,0-1 1 0 0,0 1 0 0 0,1-1 0 0 0,1 0 0 0 0,-1 1-1 0 0,1-1 1 0 0,0 0 0 0 0,1 0 0 0 0,-1 0 0 0 0,2 0-1 0 0,-1-1 1 0 0,1 1 0 0 0,0-1 0 0 0,0 0 0 0 0,0 0-1 0 0,1 0 1 0 0,0-1 0 0 0,0 1 0 0 0,1-1 0 0 0,-1-1-1 0 0,1 1 1 0 0,0-1 0 0 0,0 0 0 0 0,1 0 0 0 0,3 1-47 0 0,3 1 152 0 0,0-2 1 0 0,0 0-1 0 0,1 0 0 0 0,0-1 1 0 0,-1-1-1 0 0,1 0 1 0 0,0-1-1 0 0,0 0 1 0 0,0-2-1 0 0,0 1 0 0 0,0-2 1 0 0,0 1-1 0 0,0-2 1 0 0,-1 0-1 0 0,1-1 1 0 0,9-4-153 0 0,-14 5 58 0 0,-1-1 0 0 0,1 0 1 0 0,-1 0-1 0 0,0-1 1 0 0,0 0-1 0 0,-1-1 1 0 0,0 1-1 0 0,0-2 0 0 0,0 1 1 0 0,0-1-1 0 0,-1 0 1 0 0,0 0-1 0 0,-1 0 0 0 0,1-1 1 0 0,-1 0-1 0 0,-1 0 1 0 0,0 0-1 0 0,0-1 1 0 0,0 0-1 0 0,-1 1 0 0 0,-1-1 1 0 0,1 0-1 0 0,-2-1 1 0 0,1 1-1 0 0,-1-4-58 0 0,1 3-43 0 0,-1 1-1 0 0,0-1 0 0 0,-1 0 1 0 0,0 1-1 0 0,-1-1 0 0 0,0 1 1 0 0,0-1-1 0 0,-1 0 0 0 0,0 1 1 0 0,-1 0-1 0 0,0 0 0 0 0,-1 0 1 0 0,0 0-1 0 0,0 0 1 0 0,0 1-1 0 0,-1-1 0 0 0,-1 1 1 0 0,1 0-1 0 0,-1 1 0 0 0,-1 0 1 0 0,1 0-1 0 0,-1 0 0 0 0,-1 0 1 0 0,1 1-1 0 0,-1 1 0 0 0,0-1 1 0 0,0 1-1 0 0,-1 0 0 0 0,1 1 1 0 0,-1 0-1 0 0,0 1 1 0 0,0 0-1 0 0,-2-1 44 0 0,0 2-221 0 0,-1 0-1 0 0,1 0 1 0 0,-1 1 0 0 0,0 1 0 0 0,0-1-1 0 0,1 2 1 0 0,-1 0 0 0 0,0 0 0 0 0,1 1-1 0 0,-1 1 1 0 0,1 0 0 0 0,0 0 0 0 0,0 1-1 0 0,-9 5 222 0 0,-32 22-4386 0 0,4 10-4816 0 0,31-25-1566 0 0</inkml:trace>
  <inkml:trace contextRef="#ctx0" brushRef="#br0" timeOffset="809.903">772 830 16484 0 0,'0'0'1797'0'0,"0"0"-422"0"0,0 0-91 0 0,0 0-6 0 0,0 0-70 0 0,0 0-154 0 0,0 0-210 0 0,0 0-198 0 0,0 0-169 0 0,0 0-140 0 0,0 0-118 0 0,0 0-79 0 0,0 0-68 0 0,-5 15-12 0 0,-16 47-12 0 0,69-98-8554 0 0,-38 25 1718 0 0,1 3-4817 0 0</inkml:trace>
  <inkml:trace contextRef="#ctx0" brushRef="#br0" timeOffset="1287.997">1161 248 16323 0 0,'0'0'1550'0'0,"0"0"-264"0"0,0 0-55 0 0,0 0 1 0 0,0 0-58 0 0,0 0-180 0 0,0 0-208 0 0,0 0-159 0 0,0 0-171 0 0,0 0-89 0 0,0 0-75 0 0,0 0-82 0 0,0 0-39 0 0,-14 4-19 0 0,-110 48 272 0 0,118-49-424 0 0,-1 0 1 0 0,1 1-1 0 0,0 0 0 0 0,0 0 0 0 0,1 1 0 0 0,-1 0 1 0 0,1 0-1 0 0,0 0 0 0 0,0 0 0 0 0,1 1 0 0 0,0-1 1 0 0,0 1-1 0 0,0 1 0 0 0,1-1 0 0 0,-1 0 0 0 0,1 1 1 0 0,1 0-1 0 0,-1-1 0 0 0,1 1 0 0 0,1 0 0 0 0,-1 0 1 0 0,1 0-1 0 0,0 0 0 0 0,1 1 0 0 0,0-1 0 0 0,0 1 0 0 0,4-1 0 0 0,1 0 0 0 0,0-1 0 0 0,1 0 0 0 0,0 1-1 0 0,-1-2 1 0 0,2 1 0 0 0,-1-1 0 0 0,1 0-1 0 0,0 0 1 0 0,0-1 0 0 0,0 0 0 0 0,4 2 0 0 0,140 45 3 0 0,-71-30 39 0 0,-74-19-21 0 0,0-1 1 0 0,-1 1-1 0 0,1 0 0 0 0,-1 0 1 0 0,1 0-1 0 0,-1 1 0 0 0,0 0 1 0 0,0 0-1 0 0,0 0 0 0 0,-1 1 0 0 0,1-1 1 0 0,-1 1-1 0 0,1 0 0 0 0,-1 1 1 0 0,-1-1-1 0 0,1 1 0 0 0,-1-1 1 0 0,1 1-1 0 0,-1 0 0 0 0,-1 1 0 0 0,1-1 1 0 0,-1 0-1 0 0,0 1 0 0 0,0-1 1 0 0,0 1-1 0 0,-1 0 0 0 0,0-1 0 0 0,0 1 1 0 0,0 0-1 0 0,-1 0 0 0 0,0 0 1 0 0,0 3-22 0 0,-3 2 21 0 0,-1-1-1 0 0,0 0 1 0 0,0 0 0 0 0,-1-1 0 0 0,0 0 0 0 0,-1 1 0 0 0,0-1 0 0 0,0-1 0 0 0,-1 0 0 0 0,0 1-1 0 0,0-2 1 0 0,-1 1 0 0 0,0-1 0 0 0,0-1 0 0 0,-1 1 0 0 0,0-1 0 0 0,0-1 0 0 0,-9 4-21 0 0,-7 8-214 0 0,-47 8-2823 0 0,47-28-1686 0 0,2-6-4891 0 0,14 5-1179 0 0</inkml:trace>
  <inkml:trace contextRef="#ctx0" brushRef="#br0" timeOffset="1537.351">960 237 14395 0 0,'0'0'3826'0'0,"0"0"-2108"0"0,0 0-778 0 0,0 0-77 0 0,0 0 32 0 0,0 0-2 0 0,0 0-51 0 0,0 0-61 0 0,33-11-78 0 0,102-34-119 0 0,81-30 665 0 0,-115 60-1781 0 0,-33 14-3145 0 0,-54 1 2067 0 0,2 0-3987 0 0,-8 3-6155 0 0</inkml:trace>
  <inkml:trace contextRef="#ctx0" brushRef="#br0" timeOffset="2007.548">1792 811 16163 0 0,'0'0'1039'0'0,"0"0"-304"0"0,0 0-95 0 0,0 0 74 0 0,0 0 1 0 0,-21 32-81 0 0,-70 101-119 0 0,3-18 248 0 0,65-84-807 0 0,-9 12-553 0 0,15-15-5626 0 0,17-26 54 0 0,0 1-2716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40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0 8826 0 0,'0'0'2008'0'0,"0"0"-270"0"0,0 0-115 0 0,0 0-11 0 0,0 0-149 0 0,0 0-238 0 0,0 0-198 0 0,0 0-193 0 0,0 0-142 0 0,0 0-89 0 0,0 0-93 0 0,0 0-74 0 0,0 0-49 0 0,-27 11-39 0 0,-84 37-44 0 0,109-48-288 0 0,0 1 0 0 0,0-1 0 0 0,0 1 0 0 0,0 0 1 0 0,0 0-1 0 0,0 0 0 0 0,0 0 0 0 0,0 0 0 0 0,0 0 1 0 0,0 0-1 0 0,1 1 0 0 0,-1-1 0 0 0,0 1 0 0 0,1-1 0 0 0,-1 1 1 0 0,1 0-1 0 0,0-1 0 0 0,0 1 0 0 0,-1 0 0 0 0,1 0 1 0 0,0 0-1 0 0,1 0 0 0 0,-1 0 0 0 0,0 0 0 0 0,0 0 0 0 0,1 2-16 0 0,-2 5 70 0 0,-3 5-20 0 0,1 1 0 0 0,1-1 0 0 0,0 1-1 0 0,1 0 1 0 0,0 0 0 0 0,1 1-1 0 0,1-1 1 0 0,2 12-50 0 0,0-20-79 0 0,1 0 0 0 0,0 0 0 0 0,1 0 0 0 0,0 0 0 0 0,0-1 0 0 0,0 0 0 0 0,1 0-1 0 0,0 0 1 0 0,0 0 0 0 0,0-1 0 0 0,1 0 0 0 0,-1 0 0 0 0,1 0 0 0 0,1-1 0 0 0,-1 0 0 0 0,1 0 0 0 0,-1-1 0 0 0,1 1 0 0 0,0-2 0 0 0,0 1 0 0 0,0-1 0 0 0,1 0 0 0 0,-1 0 0 0 0,1-1 0 0 0,2 1 78 0 0,49-6-6249 0 0,-24-7-3844 0 0,-28 8 3891 0 0</inkml:trace>
  <inkml:trace contextRef="#ctx0" brushRef="#br0" timeOffset="336.289">520 15 3457 0 0,'0'0'1924'0'0,"0"0"-71"0"0,0 0 24 0 0,0 0 30 0 0,0 0-164 0 0,0 0-277 0 0,0 0-299 0 0,0 0-316 0 0,-25 31-255 0 0,-76 99-232 0 0,58-52-24 0 0,42-75-317 0 0,0 1-1 0 0,0 0 0 0 0,0 0 1 0 0,0 0-1 0 0,0 0 1 0 0,1-1-1 0 0,0 1 1 0 0,-1 0-1 0 0,2 0 1 0 0,-1 0-1 0 0,0 0 1 0 0,1 0-1 0 0,0 0 1 0 0,-1 0-1 0 0,2 0 1 0 0,-1-1-1 0 0,0 1 1 0 0,1 0-1 0 0,-1-1 0 0 0,1 1 1 0 0,0-1-1 0 0,1 0 1 0 0,-1 1-1 0 0,0-1 1 0 0,1 0-1 0 0,0-1 1 0 0,0 1-1 0 0,-1 0 1 0 0,2-1-1 0 0,-1 1 1 0 0,0-1-1 0 0,0 0 1 0 0,1 0-1 0 0,-1 0 0 0 0,1-1 1 0 0,0 1-1 0 0,-1-1 1 0 0,1 0-1 0 0,0 0 1 0 0,0 0-1 0 0,0-1 1 0 0,0 1-1 0 0,0-1 1 0 0,0 0-1 0 0,0 0 1 0 0,0 0-23 0 0,12 1 281 0 0,0-1 1 0 0,0 0 0 0 0,0-1-1 0 0,0-1 1 0 0,0-1 0 0 0,0 0 0 0 0,-1-1-1 0 0,1 0 1 0 0,-1-2 0 0 0,0 0-1 0 0,0 0 1 0 0,-1-1 0 0 0,0-1 0 0 0,0 0-1 0 0,-1-1 1 0 0,0-1 0 0 0,0 0-1 0 0,-1-1 1 0 0,-1 0 0 0 0,0-1 0 0 0,3-4-282 0 0,-10 12 45 0 0,0-1 0 0 0,0 0 0 0 0,-1 0 0 0 0,1 0 0 0 0,-1 0 0 0 0,-1 0 0 0 0,1-1 0 0 0,-1 0 0 0 0,0 1 1 0 0,0-1-1 0 0,0 0 0 0 0,-1 0 0 0 0,0 0 0 0 0,0 0 0 0 0,-1 0 0 0 0,1 0 0 0 0,-1 0 0 0 0,-1 0 0 0 0,1 0 1 0 0,-1 0-1 0 0,0 0 0 0 0,-1 0 0 0 0,1 0 0 0 0,-1 0 0 0 0,0 0 0 0 0,0 1 0 0 0,-1-1 0 0 0,0 1 0 0 0,0 0 1 0 0,0 0-1 0 0,-1 0 0 0 0,1 0 0 0 0,-1 0 0 0 0,0 1 0 0 0,-1-1 0 0 0,1 1 0 0 0,-1 0 0 0 0,0 1 0 0 0,0-1 1 0 0,0 1-1 0 0,0 0 0 0 0,0 0 0 0 0,-1 1 0 0 0,-3-2-45 0 0,3 2-96 0 0,-1 0 1 0 0,0 1-1 0 0,0 0 0 0 0,0 0 1 0 0,0 0-1 0 0,0 1 0 0 0,-1 0 1 0 0,1 0-1 0 0,0 1 0 0 0,0 0 1 0 0,0 0-1 0 0,0 1 0 0 0,0-1 1 0 0,0 2-1 0 0,1-1 1 0 0,-6 3 95 0 0,-54 49-6126 0 0,53-37 599 0 0,2-5-4704 0 0</inkml:trace>
  <inkml:trace contextRef="#ctx0" brushRef="#br0" timeOffset="713.935">1142 4 9226 0 0,'0'0'4274'0'0,"0"0"-2139"0"0,0 0-782 0 0,0 0-118 0 0,0 0-134 0 0,0 0-201 0 0,0 0-150 0 0,0 0-174 0 0,0 0-172 0 0,0 0-121 0 0,0 0-93 0 0,-32 15-59 0 0,-98 49-39 0 0,82-25-1 0 0,46-37-99 0 0,1 0 1 0 0,-1 0-1 0 0,1 0 0 0 0,0 0 1 0 0,-1 0-1 0 0,1 0 1 0 0,0 1-1 0 0,1-1 0 0 0,-1 0 1 0 0,0 1-1 0 0,0-1 1 0 0,1 1-1 0 0,0-1 0 0 0,-1 1 1 0 0,1-1-1 0 0,0 1 1 0 0,0-1-1 0 0,0 1 0 0 0,1-1 1 0 0,-1 1-1 0 0,1-1 1 0 0,-1 1-1 0 0,1-1 0 0 0,0 0 1 0 0,0 1-1 0 0,0-1 1 0 0,0 0-1 0 0,0 0 0 0 0,0 1 1 0 0,2 0 7 0 0,84 33-59 0 0,-79-35 97 0 0,-1 1 0 0 0,1-1 0 0 0,-1 2-1 0 0,1-1 1 0 0,-1 1 0 0 0,0 0 0 0 0,0 1 0 0 0,0-1 0 0 0,-1 1 0 0 0,1 1 0 0 0,-1-1 0 0 0,0 1 0 0 0,0 0 0 0 0,0 1-1 0 0,-1-1 1 0 0,0 1 0 0 0,2 3-38 0 0,-6-4 74 0 0,1 0 0 0 0,-2 0 0 0 0,1-1 0 0 0,0 1 0 0 0,-1 0 0 0 0,0 0 0 0 0,0 0-1 0 0,0 0 1 0 0,-1 0 0 0 0,0 0 0 0 0,0 0 0 0 0,0-1 0 0 0,0 1 0 0 0,-1 0 0 0 0,0-1 0 0 0,1 1 0 0 0,-2-1 0 0 0,1 1-1 0 0,-1-1 1 0 0,1 0 0 0 0,-1 0 0 0 0,0 0 0 0 0,-1-1 0 0 0,1 1 0 0 0,-1-1 0 0 0,1 1 0 0 0,-1-1 0 0 0,0 0-1 0 0,0-1 1 0 0,0 1 0 0 0,-1-1 0 0 0,1 0 0 0 0,-1 0 0 0 0,1 0 0 0 0,-1 0 0 0 0,-3 0-74 0 0,-68 24 59 0 0,23-28-3359 0 0,40-6-1497 0 0,8 3-13 0 0,-3 1-6829 0 0</inkml:trace>
  <inkml:trace contextRef="#ctx0" brushRef="#br0" timeOffset="1319.368">1564 22 6161 0 0,'0'0'3281'0'0,"0"0"-843"0"0,0 0-384 0 0,0 0-139 0 0,0 0-235 0 0,0 0-282 0 0,0 0-238 0 0,0 0-213 0 0,0 0-174 0 0,0 0-165 0 0,0 0-131 0 0,0 0-107 0 0,0 0-82 0 0,-11 9-48 0 0,-35 28-34 0 0,41-32-160 0 0,1 0 0 0 0,-1 0 0 0 0,1 0 0 0 0,0 1 0 0 0,1-1 0 0 0,-1 1 0 0 0,1 0-1 0 0,0 0 1 0 0,1 0 0 0 0,-1 0 0 0 0,1 0 0 0 0,-1 7-46 0 0,0-3 42 0 0,-7 19 17 0 0,2 0 0 0 0,1 0 0 0 0,1 1 0 0 0,2 0 0 0 0,1 0 0 0 0,1 3-59 0 0,1-27 17 0 0,0 0 0 0 0,1 0 0 0 0,0 0 0 0 0,1 1 0 0 0,-1-1-1 0 0,1 0 1 0 0,1 0 0 0 0,-1 0 0 0 0,1 0 0 0 0,0 0 0 0 0,0-1 0 0 0,0 1 0 0 0,1 0 0 0 0,0-1 0 0 0,0 0 0 0 0,1 0 0 0 0,-1 0 0 0 0,1 0 0 0 0,0 0 0 0 0,0-1 0 0 0,1 0 0 0 0,-1 1 0 0 0,1-2 0 0 0,0 1 0 0 0,0 0 0 0 0,1-1 0 0 0,-1 0 0 0 0,0-1 0 0 0,6 3-17 0 0,0-3 98 0 0,0-1-1 0 0,1 0 1 0 0,-1-1 0 0 0,0 0-1 0 0,1 0 1 0 0,-1-1 0 0 0,0-1 0 0 0,0 0-1 0 0,0-1 1 0 0,0 0 0 0 0,0 0 0 0 0,0-1-1 0 0,-1 0 1 0 0,0-1 0 0 0,0-1 0 0 0,0 1-1 0 0,0-2 1 0 0,-1 1 0 0 0,0-1 0 0 0,0-1-1 0 0,-1 1 1 0 0,0-1 0 0 0,-1-1 0 0 0,7-8-98 0 0,-5 6 36 0 0,0 0 0 0 0,-1-1 0 0 0,0 1 1 0 0,-1-2-1 0 0,0 1 0 0 0,-1-1 1 0 0,-1 0-1 0 0,0-1 0 0 0,0 1 1 0 0,-2-1-1 0 0,1 0 0 0 0,-2 0 0 0 0,0 0 1 0 0,-1 0-1 0 0,0 0 0 0 0,-1-1 1 0 0,0 1-1 0 0,-1 0 0 0 0,-3-11-36 0 0,3 20-95 0 0,0-1-1 0 0,-1 1 0 0 0,1 0 1 0 0,-1-1-1 0 0,0 1 1 0 0,-1 0-1 0 0,1 0 1 0 0,-1 0-1 0 0,0 1 0 0 0,0-1 1 0 0,-1 1-1 0 0,1-1 1 0 0,-1 1-1 0 0,0 0 1 0 0,0 1-1 0 0,0-1 1 0 0,-1 1-1 0 0,0-1 0 0 0,1 1 1 0 0,-1 1-1 0 0,0-1 1 0 0,0 1-1 0 0,0-1 1 0 0,-1 2-1 0 0,1-1 0 0 0,0 0 1 0 0,-1 1-1 0 0,1 0 1 0 0,-2 0 95 0 0,-94 17-5923 0 0,50 14-831 0 0,36-22 2941 0 0,-7 5-5396 0 0</inkml:trace>
  <inkml:trace contextRef="#ctx0" brushRef="#br0" timeOffset="1567.396">1304 313 4745 0 0,'0'0'4185'0'0,"0"0"-938"0"0,0 0-569 0 0,0 0-379 0 0,0 0-385 0 0,0 0-366 0 0,0 0-275 0 0,0 0-224 0 0,0 0-201 0 0,0 0-153 0 0,35-13-83 0 0,107-39-54 0 0,-15 15 1332 0 0,-122 36-1848 0 0,1 0 0 0 0,-1 0 0 0 0,0 1 1 0 0,1 0-1 0 0,-1 0 0 0 0,0 1 0 0 0,1-1 1 0 0,-1 1-1 0 0,0 0 0 0 0,0 0 0 0 0,1 1 1 0 0,-1 0-1 0 0,0 0 0 0 0,-1 0 0 0 0,1 0 1 0 0,0 1-1 0 0,-1 0 0 0 0,1 0 0 0 0,2 2-42 0 0,0 0-95 0 0,1 0 1 0 0,0 0-1 0 0,0-1 0 0 0,1 0 0 0 0,-1-1 0 0 0,1 0 0 0 0,0 0 0 0 0,0-1 0 0 0,0 0 0 0 0,0-1 0 0 0,0 1 0 0 0,0-2 0 0 0,0 1 0 0 0,0-1 0 0 0,0-1 0 0 0,1 0 0 0 0,-1 0 0 0 0,0-1 1 0 0,0 0-1 0 0,-1 0 0 0 0,7-3 95 0 0,0 0-3567 0 0,-7 3-3389 0 0,-3 1-4966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6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 5641 0 0,'0'0'2954'0'0,"0"0"-791"0"0,0 0-305 0 0,0 0-56 0 0,0 0-118 0 0,0 0-238 0 0,0 0-245 0 0,0 0-231 0 0,0 0-221 0 0,0 0-186 0 0,0 0-132 0 0,0 0-91 0 0,0 0-57 0 0,-27 7-10 0 0,-84 24 2 0 0,71-11 224 0 0,37-12-327 0 0,-1 1-147 0 0,0-1 1 0 0,1 2-1 0 0,0-1 1 0 0,1 0-1 0 0,0 0 1 0 0,0 1-1 0 0,1-1 1 0 0,0 1-1 0 0,1 0 1 0 0,0-1-1 0 0,0 1 1 0 0,2 5-26 0 0,-2 9 20 0 0,17 248 60 0 0,-18-232-59 0 0,-1-1 0 0 0,-2 0 0 0 0,-2 0 0 0 0,-1 0-1 0 0,-9 25-20 0 0,8 27 170 0 0,11-89-119 0 0,-1 0 0 0 0,1 0 1 0 0,0 0-1 0 0,-1 0 0 0 0,1-1 0 0 0,0 1 1 0 0,0-1-1 0 0,0 0 0 0 0,0 0 0 0 0,1 0 1 0 0,-1 0-1 0 0,0 0 0 0 0,0-1 0 0 0,1 1 1 0 0,-1-1-1 0 0,0 0 0 0 0,0 0 0 0 0,1 0 1 0 0,-1 0-1 0 0,0-1 0 0 0,1 1 0 0 0,-1-1 1 0 0,0 0-52 0 0,167-54 1103 0 0,-160 52-2335 0 0,16-3 3173 0 0,-17 5-6715 0 0,0 0-6345 0 0,-7 1 37 0 0</inkml:trace>
  <inkml:trace contextRef="#ctx0" brushRef="#br0" timeOffset="2600.556">620 413 3633 0 0,'0'0'1573'0'0,"0"0"-330"0"0,0 0-30 0 0,0 0 244 0 0,0 0 188 0 0,0 0-65 0 0,0 0-240 0 0,0 0-309 0 0,0 0-272 0 0,0 0-164 0 0,0 0-100 0 0,-2 16 942 0 0,-104 240 1460 0 0,103-178-2097 0 0,5-75-690 0 0,1 1 1 0 0,0-1-1 0 0,1 0 1 0 0,-1 0-1 0 0,1 0 1 0 0,-1 0-1 0 0,1-1 1 0 0,0 1-1 0 0,0-1 0 0 0,0 0 1 0 0,0 0-1 0 0,0-1 1 0 0,1 1-1 0 0,-1-1 1 0 0,0 0-1 0 0,1 0 1 0 0,-1 0-1 0 0,1-1 0 0 0,-1 1 1 0 0,1-1-1 0 0,-1 0 1 0 0,1 0-1 0 0,-1-1 1 0 0,1 0-1 0 0,-1 1 1 0 0,1-2-1 0 0,0 1-110 0 0,43-17 457 0 0,-47 18-507 0 0,-1 0-85 0 0,-3-15-5450 0 0,-1 5-4569 0 0,3 9 8385 0 0,0-2-5675 0 0</inkml:trace>
  <inkml:trace contextRef="#ctx0" brushRef="#br0" timeOffset="3049.193">333 372 2737 0 0,'0'0'1399'0'0,"0"0"248"0"0,0 0 348 0 0,0 0 285 0 0,0 0-1 0 0,0 0-316 0 0,0 0-486 0 0,0 0-461 0 0,0 0-277 0 0,0 0-136 0 0,0 0-7 0 0,0 0 37 0 0,0 0 46 0 0,4-3 28 0 0,207-188 4625 0 0,-169 158-4936 0 0,-24 47-358 0 0,69 173 756 0 0,-76-169-1373 0 0,9 11-2885 0 0,-1-13-7968 0 0,-15-12 77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51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219 442 12651 0 0,'0'0'1612'0'0,"0"0"-180"0"0,0 0-162 0 0,0 0 16 0 0,0 0-84 0 0,0 0-161 0 0,0 0-158 0 0,0 0-195 0 0,0 0-162 0 0,0 0-103 0 0,0 0-115 0 0,0 0-76 0 0,0 0-65 0 0,-32 20-64 0 0,-96 63-37 0 0,126-82-63 0 0,-1 0 0 0 0,0 0 0 0 0,0 1 0 0 0,1 0 0 0 0,-1-1 0 0 0,1 1 0 0 0,-1 0 0 0 0,1 0 0 0 0,0 0 0 0 0,0 1 0 0 0,0-1 0 0 0,0 0 0 0 0,0 1 0 0 0,0 0 0 0 0,1-1 0 0 0,-1 1 0 0 0,1 0 0 0 0,0 0 0 0 0,0-1 0 0 0,0 1 0 0 0,0 0 0 0 0,0 0 0 0 0,1 2-3 0 0,-2 6 10 0 0,-2 4-1 0 0,1 0-1 0 0,1 0 0 0 0,0 1 1 0 0,1-1-1 0 0,1 1 0 0 0,0-1 1 0 0,1 0-1 0 0,2 7-8 0 0,-3-17-53 0 0,2 0 1 0 0,-1 1-1 0 0,1-1 0 0 0,-1 0 0 0 0,2 0 0 0 0,-1 0 0 0 0,0 0 1 0 0,1 0-1 0 0,0-1 0 0 0,0 1 0 0 0,0-1 0 0 0,1 0 0 0 0,0 0 1 0 0,-1 0-1 0 0,1 0 0 0 0,1-1 0 0 0,-1 1 0 0 0,0-1 0 0 0,1 0 1 0 0,0 0-1 0 0,0-1 0 0 0,0 1 0 0 0,0-1 0 0 0,0 0 1 0 0,1 0 52 0 0,83 4-4685 0 0,-32-19-7211 0 0,-45 9 5761 0 0</inkml:trace>
  <inkml:trace contextRef="#ctx0" brushRef="#br0" timeOffset="318.855">493 486 3649 0 0,'0'0'2210'0'0,"0"0"-590"0"0,0 0-201 0 0,0 0 59 0 0,0 0 54 0 0,0 0-82 0 0,0 0-197 0 0,0 0-211 0 0,0 0-251 0 0,0 0-197 0 0,0 0-134 0 0,0 0-96 0 0,-25 33-46 0 0,-77 102-37 0 0,75-89-13 0 0,27-42-221 0 0,0 0 1 0 0,0 0-1 0 0,1-1 0 0 0,-1 1 0 0 0,1 0 0 0 0,0 0 0 0 0,0-1 0 0 0,0 1 1 0 0,0-1-1 0 0,1 1 0 0 0,0-1 0 0 0,-1 0 0 0 0,1 1 0 0 0,1-1 0 0 0,-1 0 0 0 0,0 0 1 0 0,1 0-1 0 0,-1-1 0 0 0,1 1 0 0 0,0-1 0 0 0,0 1 0 0 0,0-1 0 0 0,0 0 1 0 0,0 0-1 0 0,0 0 0 0 0,1 0 0 0 0,-1-1 0 0 0,1 0 0 0 0,-1 1 0 0 0,1-1 0 0 0,0 0 1 0 0,-1-1-1 0 0,1 1 0 0 0,0-1 0 0 0,2 1-47 0 0,8-1 190 0 0,0 1 0 0 0,-1-2 0 0 0,1 0 1 0 0,0-1-1 0 0,0 0 0 0 0,-1-1 0 0 0,1 0 0 0 0,-1-1 0 0 0,0-1 1 0 0,0 0-1 0 0,-1-1 0 0 0,1 0 0 0 0,-1-1 0 0 0,0 0 0 0 0,-1-1 1 0 0,0 0-1 0 0,0-1 0 0 0,-1 0 0 0 0,0-1 0 0 0,-1 0 0 0 0,1-1 0 0 0,-2 0 1 0 0,0 0-1 0 0,0-1 0 0 0,-1 0 0 0 0,-1 0 0 0 0,0 0 0 0 0,0-1 1 0 0,0-4-191 0 0,-4 14 26 0 0,0-1 1 0 0,0 0-1 0 0,0 0 1 0 0,0 0-1 0 0,-1 0 1 0 0,0 0-1 0 0,1 0 1 0 0,-2 0-1 0 0,1 0 1 0 0,0-1-1 0 0,-1 1 1 0 0,0 0-1 0 0,0-1 1 0 0,0 1-1 0 0,0 0 1 0 0,-1 0-1 0 0,0-1 1 0 0,1 1-1 0 0,-2 0 1 0 0,1 0-1 0 0,0 0 1 0 0,-1 0-1 0 0,0 0 1 0 0,0 0-1 0 0,0 1 1 0 0,0-1-1 0 0,-1 0 1 0 0,1 1-1 0 0,-1 0 1 0 0,0 0-1 0 0,0 0 1 0 0,0 0-1 0 0,-2-1-26 0 0,-2 0-71 0 0,0 1-1 0 0,-1 1 0 0 0,1-1 0 0 0,0 1 0 0 0,-1 1 0 0 0,0-1 0 0 0,1 1 0 0 0,-1 1 1 0 0,0-1-1 0 0,0 1 0 0 0,0 1 0 0 0,1-1 0 0 0,-1 1 0 0 0,0 1 0 0 0,1-1 0 0 0,-1 1 1 0 0,1 1-1 0 0,-1-1 0 0 0,-3 3 72 0 0,-74 59-4927 0 0,66-41 836 0 0,9-7-1810 0 0,3-4-4583 0 0</inkml:trace>
  <inkml:trace contextRef="#ctx0" brushRef="#br0" timeOffset="697.089">1106 413 11426 0 0,'0'0'2458'0'0,"0"0"-760"0"0,0 0-434 0 0,0 0-142 0 0,0 0-146 0 0,0 0-132 0 0,0 0-142 0 0,0 0-154 0 0,0 0-143 0 0,0 0-141 0 0,0 0-105 0 0,0 0-72 0 0,-28 13-61 0 0,-84 42-16 0 0,82-31-3 0 0,31-21-6 0 0,-1 0-11 0 0,0-1 1 0 0,0 1-1 0 0,1 0 1 0 0,-1-1-1 0 0,1 1 1 0 0,0-1-1 0 0,-1 1 1 0 0,1-1-1 0 0,0 0 1 0 0,1 1-1 0 0,-1-1 1 0 0,0 0-1 0 0,1 0 1 0 0,-1 0-1 0 0,1 0 1 0 0,-1 0-1 0 0,1 0 1 0 0,0 0-1 0 0,0 0 1 0 0,0-1-1 0 0,0 1 1 0 0,0-1-1 0 0,0 0 1 0 0,1 1-1 0 0,-1-1 1 0 0,0 0-1 0 0,1 0 0 0 0,-1 0 1 0 0,1-1-1 0 0,-1 1 1 0 0,2 0 9 0 0,3 1 60 0 0,1 0 0 0 0,-1 1 0 0 0,1-1 1 0 0,-1 2-1 0 0,0-1 0 0 0,0 1 0 0 0,0 0 0 0 0,-1 1 0 0 0,1 0 1 0 0,-1 0-1 0 0,0 0 0 0 0,-1 0 0 0 0,1 1 0 0 0,-1 0 0 0 0,0 1 1 0 0,-1-1-1 0 0,1 1 0 0 0,-1-1 0 0 0,-1 1 0 0 0,1 1 0 0 0,-1-1 0 0 0,0 0 1 0 0,-1 1-1 0 0,0-1 0 0 0,0 1 0 0 0,0 0 0 0 0,0 7-60 0 0,-4-10 131 0 0,0 1-1 0 0,-1 0 0 0 0,1-1 1 0 0,-1 0-1 0 0,0 1 1 0 0,0-1-1 0 0,-1 0 0 0 0,1-1 1 0 0,-1 1-1 0 0,0-1 1 0 0,0 1-1 0 0,-1-1 0 0 0,1 0 1 0 0,-1-1-1 0 0,0 1 0 0 0,0-1 1 0 0,-5 2-131 0 0,-112 43 564 0 0,65-44-3447 0 0,54-21-15153 0 0,3 12 12848 0 0</inkml:trace>
  <inkml:trace contextRef="#ctx0" brushRef="#br0" timeOffset="1050.752">1570 284 15203 0 0,'0'0'1375'0'0,"0"0"-340"0"0,0 0-133 0 0,0 0 2 0 0,0 0-56 0 0,0 0-139 0 0,0 0-163 0 0,0 0-166 0 0,-32 30-163 0 0,-98 98-86 0 0,74-58-3 0 0,50-55-111 0 0,2-6-11 0 0,0 0 0 0 0,1 0-1 0 0,0 1 1 0 0,0-1 0 0 0,1 1-1 0 0,0 0 1 0 0,1-1 0 0 0,0 1-1 0 0,0 0 1 0 0,1 0 0 0 0,1 0-1 0 0,-1 0 1 0 0,3 6-6 0 0,-3-12 9 0 0,1 0 0 0 0,0 1 0 0 0,1-1 0 0 0,-1 0 1 0 0,1 0-1 0 0,0 0 0 0 0,0 0 0 0 0,0 0 0 0 0,0 0 0 0 0,1-1 0 0 0,0 1 0 0 0,-1-1 0 0 0,1 1 1 0 0,1-1-1 0 0,-1 0 0 0 0,0 0 0 0 0,1-1 0 0 0,-1 1 0 0 0,1-1 0 0 0,0 1 0 0 0,0-1 0 0 0,0 0 0 0 0,0-1 1 0 0,0 1-1 0 0,0-1 0 0 0,1 0 0 0 0,-1 0 0 0 0,0 0 0 0 0,1 0 0 0 0,2-1-9 0 0,7 0 117 0 0,0-2 0 0 0,-1 0 0 0 0,1-1 0 0 0,-1 0 0 0 0,1-1 1 0 0,-1 0-1 0 0,0-1 0 0 0,-1 0 0 0 0,1-1 0 0 0,-1-1 0 0 0,0 0 0 0 0,-1-1 0 0 0,0 0 0 0 0,0-1 0 0 0,0 0 0 0 0,-1 0 0 0 0,-1-1 0 0 0,0 0 0 0 0,0-1 0 0 0,-1 0 0 0 0,0-1 0 0 0,-1 1 0 0 0,0-2 0 0 0,-1 1 1 0 0,0 0-1 0 0,-1-1 0 0 0,-1 0 0 0 0,0-1 0 0 0,-1 1 0 0 0,0-1 0 0 0,-1 1 0 0 0,0-1 0 0 0,-1 0 0 0 0,-1 1 0 0 0,0-6-117 0 0,-1 13-58 0 0,0 0-1 0 0,-1 1 1 0 0,1-1 0 0 0,-1 1-1 0 0,0 0 1 0 0,-1-1 0 0 0,1 1-1 0 0,-1 0 1 0 0,0 0 0 0 0,0 1-1 0 0,-1-1 1 0 0,1 1 0 0 0,-1-1-1 0 0,0 1 1 0 0,0 0 0 0 0,-1 1-1 0 0,1-1 1 0 0,-1 1 0 0 0,0 0-1 0 0,1 0 1 0 0,-2 0 0 0 0,1 1-1 0 0,0-1 1 0 0,0 1 0 0 0,-1 0-1 0 0,-1 0 60 0 0,0 1-307 0 0,1-1 0 0 0,-1 1 1 0 0,1 0-1 0 0,-1 1 1 0 0,1-1-1 0 0,-1 1 1 0 0,1 1-1 0 0,-1-1 0 0 0,1 1 1 0 0,-1 0-1 0 0,1 1 1 0 0,-1-1-1 0 0,1 1 1 0 0,0 1-1 0 0,0-1 306 0 0,-46 26-5199 0 0,19-6-2761 0 0,17-11 380 0 0</inkml:trace>
  <inkml:trace contextRef="#ctx0" brushRef="#br0" timeOffset="1334.989">1242 619 1520 0 0,'0'0'4676'0'0,"0"0"-1511"0"0,0 0-602 0 0,0 0-280 0 0,0 0-399 0 0,0 0-343 0 0,0 0-270 0 0,0 0-215 0 0,0 0-149 0 0,33-12-132 0 0,100-40-39 0 0,-34 9 1386 0 0,-84 38-1711 0 0,-8 2-278 0 0,0 0-1 0 0,0 0 0 0 0,0 1 1 0 0,0 0-1 0 0,1 1 0 0 0,-1-1 0 0 0,1 1 1 0 0,-1 1-1 0 0,1-1 0 0 0,-1 1 1 0 0,8 2-133 0 0,44 63 201 0 0,-57-62-222 0 0,1-1-1 0 0,0 1 1 0 0,0 0-1 0 0,1-1 1 0 0,-1 1-1 0 0,0-1 1 0 0,1 0 0 0 0,-1 0-1 0 0,1-1 1 0 0,0 1-1 0 0,-1-1 1 0 0,1 0 0 0 0,0 1-1 0 0,0-2 1 0 0,0 1-1 0 0,0 0 1 0 0,0-1-1 0 0,0 0 1 0 0,0 0 0 0 0,0 0-1 0 0,0 0 1 0 0,0-1-1 0 0,0 0 1 0 0,0 1 0 0 0,0-2 21 0 0,61-25-5958 0 0,-46 13 859 0 0,0-1-5258 0 0,-14 11 5739 0 0</inkml:trace>
  <inkml:trace contextRef="#ctx0" brushRef="#br0" timeOffset="1936.61">1655 0 11162 0 0,'0'0'2089'0'0,"0"0"-267"0"0,0 0-259 0 0,0 0-219 0 0,0 0-275 0 0,0 0-298 0 0,0 0-279 0 0,0 0-221 0 0,0 0-158 0 0,0 0-42 0 0,0 0 10 0 0,0 0 22 0 0,0 0 17 0 0,10 4 18 0 0,146 47 1152 0 0,12-6 628 0 0,-163-42-1862 0 0,0 0-1 0 0,-1 1 1 0 0,1 0 0 0 0,-1 0-1 0 0,0 0 1 0 0,0 1 0 0 0,0-1-1 0 0,0 1 1 0 0,-1 0-1 0 0,0 0 1 0 0,0 0 0 0 0,0 1-1 0 0,-1-1 1 0 0,0 1 0 0 0,0-1-1 0 0,0 1 1 0 0,0 0 0 0 0,-1 0-1 0 0,0-1 1 0 0,-1 1-1 0 0,1 0 1 0 0,-1 0 0 0 0,0 0-1 0 0,0 0 1 0 0,-1 0 0 0 0,0 0-1 0 0,0 0 1 0 0,0-1-1 0 0,-2 4-55 0 0,2 22 77 0 0,-19 233 248 0 0,27 55-250 0 0,-12-190 661 0 0,3-127-650 0 0,0 0-1 0 0,-1 0 1 0 0,1-1-1 0 0,0 1 1 0 0,-1-1 0 0 0,1 0-1 0 0,-1 1 1 0 0,1-1-1 0 0,-1 0 1 0 0,1 0-1 0 0,-1-1 1 0 0,0 1-1 0 0,0 0 1 0 0,1-1 0 0 0,-1 0-1 0 0,0 0 1 0 0,0 0-1 0 0,0 0 1 0 0,1 0-1 0 0,-1 0 1 0 0,0-1-1 0 0,0 1 1 0 0,1-1 0 0 0,-1 0-1 0 0,0 0 1 0 0,1 0-1 0 0,-2 0-85 0 0,-28-3 233 0 0,-130 16-82 0 0,85 8-254 0 0,13-3-1216 0 0,21-8-2691 0 0,35-8-2532 0 0,2-1-6036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5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115 533 0 0 0,'0'-12'16'0'0,"0"9"125"0"0,0 3 258 0 0,0 0 43 0 0,0 0-8 0 0,0 0 34 0 0,0 0 37 0 0,0 0 65 0 0,0 0 86 0 0,0 0 78 0 0,0 0 39 0 0,0 0 44 0 0,0 0 11 0 0,0 0-5 0 0,15 28 8134 0 0,-13-27-8752 0 0,0 0-1 0 0,0-1 0 0 0,0 0 0 0 0,0 1 0 0 0,0-1 1 0 0,1 0-1 0 0,-1 0 0 0 0,0 0 0 0 0,0 0 1 0 0,0 0-1 0 0,0-1 0 0 0,0 1 0 0 0,0-1 0 0 0,0 1 1 0 0,0-1-1 0 0,0 0 0 0 0,0 0 0 0 0,0 0 1 0 0,0 0-1 0 0,0 0 0 0 0,0 0 0 0 0,-1-1 1 0 0,2 1-205 0 0,6-8 275 0 0,0-1-1 0 0,0 1 1 0 0,-1-1 0 0 0,0-1 0 0 0,0 0 0 0 0,-1 0 0 0 0,-1 0 0 0 0,0-1 0 0 0,0 0 0 0 0,-1 0 0 0 0,2-10-275 0 0,16-18 400 0 0,9 47-409 0 0,-10 25 92 0 0,-2 1-1 0 0,-2 1 1 0 0,0 1 0 0 0,-3 0-1 0 0,-1 1 1 0 0,6 25-83 0 0,-10-33 33 0 0,5 21 129 0 0,-3 0 0 0 0,-1 1 0 0 0,-3 1 1 0 0,-2 0-1 0 0,-2 0 0 0 0,-3 31-162 0 0,-1-62 63 0 0,-1-1 1 0 0,-1 0 0 0 0,-1 1 0 0 0,-1-1 0 0 0,0 0 0 0 0,-2 0 0 0 0,0-1-1 0 0,-1 1 1 0 0,-6 11-64 0 0,8-21 36 0 0,-1 0 0 0 0,1 0 0 0 0,-1-1-1 0 0,0 1 1 0 0,-1-1 0 0 0,0-1 0 0 0,-1 1 0 0 0,1-1-1 0 0,-1-1 1 0 0,-1 1 0 0 0,1-1 0 0 0,-1 0-36 0 0,7-5 15 0 0,0 1 1 0 0,0-1 0 0 0,0 0-1 0 0,0 1 1 0 0,0-1 0 0 0,-1 0-1 0 0,1 0 1 0 0,0 0 0 0 0,-1-1-1 0 0,1 1 1 0 0,0-1 0 0 0,-1 1-1 0 0,1-1 1 0 0,0 0 0 0 0,-1 1-1 0 0,1-1 1 0 0,-1-1 0 0 0,1 1-1 0 0,0 0 1 0 0,-1-1 0 0 0,1 1-1 0 0,-1-1 1 0 0,1 1 0 0 0,0-1-1 0 0,0 0 1 0 0,-1 0 0 0 0,1 0-1 0 0,0 0 1 0 0,0-1-1 0 0,0 1 1 0 0,0-1 0 0 0,0 1-1 0 0,1-1 1 0 0,-1 0 0 0 0,0 1-1 0 0,1-1 1 0 0,-1 0 0 0 0,1 0-1 0 0,-1 0 1 0 0,1 0 0 0 0,0 0-1 0 0,0-1 1 0 0,0 1 0 0 0,0 0-1 0 0,1 0 1 0 0,-1-2-16 0 0,-4-14-10 0 0,2-1-1 0 0,0 0 1 0 0,1 0 0 0 0,1 0-1 0 0,1 0 1 0 0,0-1 0 0 0,1 1-1 0 0,2 0 11 0 0,-2 7-10 0 0,30-175-3737 0 0,-22 150 832 0 0,-4 19-222 0 0,-1-1-3663 0 0,-4 8-2826 0 0</inkml:trace>
  <inkml:trace contextRef="#ctx0" brushRef="#br0" timeOffset="516.185">1 272 3785 0 0,'0'0'1931'0'0,"0"0"-141"0"0,0 0 23 0 0,0 0 109 0 0,0 0-71 0 0,0 0-181 0 0,0 0-247 0 0,0 0-284 0 0,0 0-228 0 0,0 0-118 0 0,0 0-59 0 0,0 0-48 0 0,8-6 3 0 0,146-136 3267 0 0,-54 25-2791 0 0,-99 116-1165 0 0,-1 1 0 0 0,1-1 0 0 0,-1 1 0 0 0,1-1 0 0 0,-1 1 0 0 0,1-1-1 0 0,0 1 1 0 0,-1 0 0 0 0,1-1 0 0 0,-1 1 0 0 0,1 0 0 0 0,0-1 0 0 0,-1 1 0 0 0,1 0 0 0 0,0 0 0 0 0,0 0 0 0 0,-1-1 0 0 0,1 1 0 0 0,0 0 0 0 0,-1 0 0 0 0,1 0 0 0 0,0 0 0 0 0,0 0 0 0 0,-1 0 0 0 0,1 0 0 0 0,0 1 0 0 0,-1-1 0 0 0,1 0 0 0 0,0 0 0 0 0,-1 1 0 0 0,1-1 0 0 0,0 0 0 0 0,-1 1 0 0 0,1-1 0 0 0,0 0 0 0 0,-1 1 0 0 0,1-1 0 0 0,-1 1 0 0 0,1-1 0 0 0,-1 1 0 0 0,1-1 0 0 0,-1 1 0 0 0,1-1 0 0 0,-1 1 0 0 0,0 0 0 0 0,1-1 0 0 0,-1 1 0 0 0,0 0 0 0 0,1-1 0 0 0,-1 1 0 0 0,0 0 0 0 0,0-1 0 0 0,0 1 0 0 0,0 0 0 0 0,0 0 0 0 0,0-1 0 0 0,0 1 0 0 0,0 0 0 0 0,0-1 0 0 0,0 1 0 0 0,0 0 0 0 0,0 0 0 0 0,0-1-1 0 0,5 12 65 0 0,42 108 370 0 0,-2-37-2029 0 0,-24-60-4192 0 0,2-4-6829 0 0,-16-14 5860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3:26.3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1356 2118 0 0 0,'0'0'0'0'0,"0"0"0"0"0,0 0 0 0 0,0 0 0 0 0,0 0 0 0 0,0 0 0 0 0,0 0 0 0 0,0 0 0 0 0,0 0 0 0 0</inkml:trace>
  <inkml:trace contextRef="#ctx0" brushRef="#br0" timeOffset="40378.053">2453 45 0 0 0,'0'0'1068'0'0,"0"0"92"0"0,0 0 79 0 0,0 0 66 0 0,-9 4 11299 0 0,-24 40-9402 0 0,-117 146-1274 0 0,82-67-1318 0 0,5-31 90 0 0,14-22-396 0 0,-34 65-39 0 0,20-21-173 0 0,-51 48 68 0 0,19-39-161 0 0,18-3 9 0 0,-17 3 8 0 0,57-72-65 0 0,10-7 30 0 0,-15 8 63 0 0,26-30-53 0 0,-19 33-1 0 0,-7 19-11 0 0,7-1 0 0 0,-17 4 26 0 0,32-51-4 0 0,20-26 9 0 0,0 0 0 0 0,0 0-14 0 0,0 0 0 0 0,0 0 12 0 0,0 0-13 0 0,0 0-11 0 0,0 0-9 0 0,0 0-7 0 0,0 0 22 0 0,0 0 26 0 0,0 0 19 0 0,0 0-11 0 0,0 0-37 0 0,0 0-6 0 0,0 0-1 0 0,0 0 5 0 0,0 0-10 0 0,0 0 12 0 0,0 0 18 0 0,0 0-12 0 0,0 0 9 0 0,0 0-5 0 0,0 0 11 0 0,5-15-20 0 0,24-34 82 0 0,2 1 0 0 0,2 1 0 0 0,2 2 1 0 0,12-9-71 0 0,-22 25 103 0 0,151-166 242 0 0,5-25-167 0 0,-113 138-94 0 0,62-95-11 0 0,2-10-56 0 0,-82 99 38 0 0,-8 2-20 0 0,-13 18-39 0 0,0 18 12 0 0,-2-7-7 0 0,-8-3 14 0 0,14 8-74 0 0,-2-13 35 0 0,-31 64 33 0 0,-11 5-171 0 0,-59 95 56 0 0,-22 34 92 0 0,-208 334 31 0 0,146-235-36 0 0,44-63 34 0 0,12-25-48 0 0,80-124 31 0 0,0 1 1 0 0,1 0-1 0 0,1 2 1 0 0,1-1-1 0 0,1 2 1 0 0,1 0-1 0 0,1 1 1 0 0,-2 8 1 0 0,-94 118-3 0 0,86-103 12 0 0,22-47-1 0 0,-7 16-105 0 0,12-24 1 0 0,62-74 207 0 0,180-188-125 0 0,-186 182-140 0 0,-61 87 140 0 0,0 0-8 0 0,-17 12-252 0 0,-138 167 86 0 0,109-119 170 0 0,-22 30 4 0 0,57-80 18 0 0,-1 1-85 0 0,20-24-32 0 0,175-226 90 0 0,-182 236 35 0 0,-1 2-23 0 0,-13 3-99 0 0,1 6 70 0 0,-1 2 1 0 0,1-1 0 0 0,1 2-1 0 0,0-1 1 0 0,0 2 0 0 0,1-1-1 0 0,1 2 1 0 0,-8 11 39 0 0,-15 17-86 0 0,-65 106 0 0 0,79-92 22 0 0,18-54 74 0 0,0-1 22 0 0,-1 4 887 0 0,1-5-877 0 0,0 1-18 0 0,0 0 12 0 0,0 0-19 0 0,0 0 4 0 0,0 0 3 0 0,0 0-5 0 0,0 0-18 0 0,0 0 13 0 0,0 0-2 0 0,0 0-30 0 0,0 0 29 0 0,2 11-138 0 0,43-66 210 0 0,82-121-155 0 0,-123 168-20 0 0,-41 54-125 0 0,-73 117 7 0 0,167-236 209 0 0,65-137 369 0 0,36-69-323 0 0,-36 77-22 0 0,-75 136-16 0 0,-47 65 10 0 0,0 1-8 0 0,0 0-5 0 0,0 0-17 0 0,0 0-15 0 0,0 0-23 0 0,-3 22-158 0 0,-33 52 190 0 0,-38 48 9 0 0,9-16-29 0 0,59-100-39 0 0,10-20 51 0 0,11-22 2 0 0,182-307 5 0 0,-75 126-37 0 0,-116 203 58 0 0,-3 7-108 0 0,-4 18-52 0 0,-6 11 133 0 0,0 0 0 0 0,-2-1 0 0 0,0 0 0 0 0,-1-1 0 0 0,-2 0 0 0 0,-10 15 26 0 0,-168 269-43 0 0,162-245-60 0 0,28-57-1 0 0,0-2-41 0 0,11-5-120 0 0,174-230 437 0 0,-129 158-134 0 0,-3-2 1 0 0,31-66-39 0 0,-59 86 101 0 0,-25 58-50 0 0,0 1 1 0 0,0 0-35 0 0,-17 19-174 0 0,-104 161 45 0 0,40-66 144 0 0,95-112-53 0 0,55-85 395 0 0,0-8-275 0 0,-4-2 0 0 0,29-58-99 0 0,-16 23 0 0 0,-63 100 65 0 0,-14 21 19 0 0,-12 18-129 0 0,-141 189-111 0 0,98-130 209 0 0,70-74-132 0 0,149-177 390 0 0,-140 153-296 0 0,-2-2 1 0 0,-2-1-1 0 0,0-1 0 0 0,-2-1 0 0 0,-1-3-15 0 0,-8-4 150 0 0,-40 46-317 0 0,-15 35 208 0 0,68-70 87 0 0,3 3-120 0 0,-35 11 246 0 0,-74 48-273 0 0,-91 52 275 0 0,45-22-27 0 0,-38 35 93 0 0,143-83-296 0 0,37-18 82 0 0,260-122 187 0 0,-85 44-228 0 0,-133 59-82 0 0,-55 22 30 0 0,0 0 10 0 0,0 0 5 0 0,0 0-26 0 0,0 0 0 0 0,-23 11 14 0 0,-360 172 72 0 0,272-127-58 0 0,111-55-35 0 0,0-1 1 0 0,0 1 0 0 0,0 0-1 0 0,0-1 1 0 0,0 1 0 0 0,0 0-1 0 0,0-1 1 0 0,0 1 0 0 0,1 0-1 0 0,-1-1 1 0 0,0 1 0 0 0,0 0-1 0 0,0-1 1 0 0,1 1 0 0 0,-1 0 0 0 0,0-1-1 0 0,1 1 1 0 0,-1-1 0 0 0,0 1-1 0 0,1-1 1 0 0,-1 1 0 0 0,1-1-1 0 0,-1 1 1 0 0,1-1 0 0 0,-1 1-1 0 0,1-1 1 0 0,0 1 0 0 0,-1-1-1 0 0,1 0 1 0 0,-1 1 0 0 0,1-1 0 0 0,0 0-1 0 0,-1 0 1 0 0,1 1 0 0 0,0-1-1 0 0,-1 0 1 0 0,1 0 0 0 0,0 0-1 0 0,-1 0 1 0 0,1 0 0 0 0,0 0-1 0 0,-1 0 1 0 0,1 0 0 0 0,0 0-1 0 0,-1 0 1 0 0,1-1 0 0 0,0 1 0 0 0,-1 0-1 0 0,1 0 1 0 0,0-1 0 0 0,-1 1-1 0 0,1 0 1 0 0,-1-1 0 0 0,1 1-1 0 0,0 0 1 0 0,-1-1 0 0 0,1 1-1 0 0,-1-1 1 0 0,1 1 0 0 0,-1-1-1 0 0,0 1 1 0 0,1-1 0 0 0,-1 1 0 0 0,1-2 2 0 0,194-99 138 0 0,-36 20-134 0 0,-148 77 74 0 0,-140 77-113 0 0,58-37 19 0 0,-189 111 48 0 0,236-128-261 0 0,24-19 155 0 0,13 0 17 0 0,0-4 71 0 0,0-1 0 0 0,-1 0 0 0 0,1 0 0 0 0,-1-2 0 0 0,-1 1 0 0 0,1-1 0 0 0,-1-1 0 0 0,6-5-14 0 0,35-22 15 0 0,220-124 14 0 0,-190 112-24 0 0,-75 45 219 0 0,-5 6-247 0 0,0 8 48 0 0,9 17-3 0 0,-2 0 0 0 0,-1 1 1 0 0,-1 0-1 0 0,-2 0 0 0 0,0 1 1 0 0,-3-1-1 0 0,0 1 0 0 0,-2 0 1 0 0,-3 22-23 0 0,3-1 3 0 0,-17 153 30 0 0,21-349 542 0 0,9-126-661 0 0,5 136 61 0 0,-13 103-45 0 0,-3 53-153 0 0,6 568 388 0 0,-8-589-177 0 0,0-1 16 0 0,0 0 12 0 0,0 0 11 0 0,0 0 19 0 0,0 0 14 0 0,0 0 0 0 0,0 0 12 0 0,-22-82 216 0 0,14 33-298 0 0,3-2-1 0 0,1 1 0 0 0,3 0 1 0 0,4-27 10 0 0,-1-12-16 0 0,1-85-99 0 0,-3 174 118 0 0,0 0 11 0 0,0 0-67 0 0,0 51-323 0 0,-1 24 394 0 0,11 149 9 0 0,1-145-3 0 0,-4 1 0 0 0,-4 0 0 0 0,-3 15-24 0 0,-6-74 114 0 0,-3-30 142 0 0,-4-351-394 0 0,13 275 76 0 0,-3 44 136 0 0,-5 213-291 0 0,36 94 246 0 0,-28-223-18 0 0,0-42-3 0 0,0-1 3 0 0,0 0-13 0 0,0 0 9 0 0,0 0 0 0 0,3 7-19 0 0,-2-7 30 0 0,-1 0-14 0 0,0 0-21 0 0,1 37 133 0 0,1-32-4114 0 0,-4-6-8353 0 0,1 1 1769 0 0</inkml:trace>
  <inkml:trace contextRef="#ctx0" brushRef="#br0" timeOffset="50280.976">684 560 5281 0 0,'0'0'2549'0'0,"0"0"-191"0"0,0 0-90 0 0,0 0 7 0 0,0 0-176 0 0,0 0-340 0 0,0 0-360 0 0,0 0-289 0 0,0 0-210 0 0,0 0-140 0 0,0 0-100 0 0,-3 0-102 0 0,3 0-506 0 0,0 0 1 0 0,0 0 0 0 0,1 1 0 0 0,-1-1-1 0 0,0 0 1 0 0,0 0 0 0 0,0 1-1 0 0,0-1 1 0 0,0 0 0 0 0,1 1-1 0 0,-1-1 1 0 0,0 0 0 0 0,0 1-1 0 0,0-1 1 0 0,0 0 0 0 0,0 1-1 0 0,0-1 1 0 0,0 0 0 0 0,0 1 0 0 0,0-1-1 0 0,0 0 1 0 0,0 1 0 0 0,0-1-1 0 0,-1 0 1 0 0,1 1 0 0 0,0-1-1 0 0,0 0 1 0 0,0 1 0 0 0,0-1-1 0 0,0 0 1 0 0,-1 0 0 0 0,1 1-1 0 0,0-1 1 0 0,0 0 0 0 0,0 0 0 0 0,-1 1-1 0 0,1-1 1 0 0,0 0 0 0 0,0 0-1 0 0,-1 0 1 0 0,1 1 0 0 0,0-1-1 0 0,-1 0 1 0 0,1 0 0 0 0,0 0-1 0 0,-1 0 1 0 0,1 0 0 0 0,0 0-1 0 0,-1 0 1 0 0,1 0 0 0 0,0 0 0 0 0,-1 0-1 0 0,1 0-52 0 0,8 15 275 0 0,66 131 1109 0 0,-51-88-1247 0 0,24 97 96 0 0,-45-135 29 0 0,-4-29 501 0 0,-27-82-588 0 0,18 35-149 0 0,3 0 1 0 0,2 0-1 0 0,1-44-26 0 0,22-62-10 0 0,-16 160 8 0 0,1 0 0 0 0,-1 1 1 0 0,0-1-1 0 0,1 1 0 0 0,-1 0 0 0 0,1 0 0 0 0,0-1 0 0 0,-1 1 0 0 0,1 0 0 0 0,0 0 0 0 0,0 0 0 0 0,-1 1 0 0 0,1-1 0 0 0,0 0 0 0 0,0 1 0 0 0,0-1 0 0 0,0 1 0 0 0,0 0 0 0 0,0-1 0 0 0,0 1 0 0 0,0 0 0 0 0,0 0 0 0 0,0 0 0 0 0,0 1 0 0 0,0-1 0 0 0,0 0 0 0 0,0 1 0 0 0,0-1 0 0 0,0 1 0 0 0,0 0 0 0 0,0 0 0 0 0,0 0 0 0 0,-1 0 0 0 0,1 0 0 0 0,0 0 0 0 0,-1 0 1 0 0,1 0-1 0 0,-1 1 0 0 0,1-1 0 0 0,-1 1 0 0 0,1-1 0 0 0,-1 1 0 0 0,0-1 0 0 0,0 1 0 0 0,0 0 0 0 0,1 0 2 0 0,45 57 64 0 0,-27-11-76 0 0,6 99-1161 0 0,-25-146 889 0 0,0-1 0 0 0,0 0 0 0 0,0 0 0 0 0,0 0 0 0 0,0 0 0 0 0,0 0 0 0 0,-1 0 0 0 0,1 0 0 0 0,0-1 0 0 0,0 1 0 0 0,0 0 0 0 0,0 0 0 0 0,0-1 0 0 0,0 1 0 0 0,0 0 0 0 0,-1-1 0 0 0,1 1 0 0 0,0-1 0 0 0,0 1 0 0 0,-1-1 0 0 0,1 0-1 0 0,0 1 1 0 0,-1-1 0 0 0,1 0 0 0 0,0 1 0 0 0,-1-1 0 0 0,1 0 0 0 0,-1 0 0 0 0,1 1 0 0 0,-1-1 0 0 0,0 0 0 0 0,1 0 0 0 0,-1 0 0 0 0,0 0 0 0 0,1 0 0 0 0,-1 0 0 0 0,0 1 0 0 0,0-2 284 0 0,1 0-2321 0 0,3-6-9595 0 0</inkml:trace>
  <inkml:trace contextRef="#ctx0" brushRef="#br0" timeOffset="50961.055">1024 888 3169 0 0,'0'0'2466'0'0,"0"0"-263"0"0,0 0 22 0 0,0 0 23 0 0,0 0-277 0 0,0 0-430 0 0,0 0-322 0 0,0 0-200 0 0,0 0-103 0 0,0 0-67 0 0,0 0-61 0 0,0 0-53 0 0,0 0-75 0 0,5-1-39 0 0,-3 1-555 0 0,-1 0-1 0 0,1 0 1 0 0,-1 0-1 0 0,1 0 1 0 0,0 0-1 0 0,-1 0 1 0 0,1 0 0 0 0,-1 1-1 0 0,1-1 1 0 0,-1 1-1 0 0,1-1 1 0 0,-1 1-1 0 0,0-1 1 0 0,1 1-1 0 0,-1 0 1 0 0,0 0 0 0 0,1 0-1 0 0,-1-1 1 0 0,0 1-1 0 0,0 0 1 0 0,0 1-1 0 0,0-1 1 0 0,0 0-1 0 0,0 0 1 0 0,0 0 0 0 0,0 1-1 0 0,0-1 1 0 0,0 0-1 0 0,-1 1 1 0 0,1-1-1 0 0,-1 1 1 0 0,1-1-1 0 0,-1 1 1 0 0,1-1 0 0 0,-1 1-1 0 0,0-1 1 0 0,0 1-1 0 0,0-1 1 0 0,0 2-66 0 0,21 108 1288 0 0,-13-89-1048 0 0,-7-22-189 0 0,-1 0 39 0 0,0 0 33 0 0,0 0 58 0 0,0 0 17 0 0,-7-15 165 0 0,-28-110-243 0 0,27 191-222 0 0,8 16-499 0 0,6-78-1648 0 0,-2-5-2369 0 0,-1 1-4412 0 0,-3 0-2211 0 0</inkml:trace>
  <inkml:trace contextRef="#ctx0" brushRef="#br0" timeOffset="51899.152">456 383 0 0 0,'0'0'800'0'0,"0"0"672"0"0,0 0 460 0 0,0 0 281 0 0,0 0 101 0 0,0 0-87 0 0,0 0-226 0 0,0 0-224 0 0,0 0-198 0 0,0 0-140 0 0,0 0-77 0 0,0 0-91 0 0,-8-3 3757 0 0,10-3-4879 0 0,0 1 0 0 0,1 0 0 0 0,-1 0 0 0 0,1 0 0 0 0,0 1 1 0 0,0-1-1 0 0,1 0 0 0 0,-1 1 0 0 0,1 0 0 0 0,0 0 0 0 0,0 0 0 0 0,0 1 0 0 0,1-1 1 0 0,0 1-1 0 0,-1 0 0 0 0,1 0 0 0 0,0 0 0 0 0,0 1 0 0 0,5-2-149 0 0,4-4 261 0 0,25-13-142 0 0,1 2 1 0 0,1 1-1 0 0,0 3 1 0 0,15-3-120 0 0,-44 14 10 0 0,78-22 958 0 0,-238 49-543 0 0,131-22-374 0 0,8 2-5 0 0,0-1 0 0 0,0-1 0 0 0,0 0 0 0 0,1 0 0 0 0,-1-1 0 0 0,0 0 0 0 0,0 0 0 0 0,0-1 0 0 0,0 0 0 0 0,0-1 1 0 0,0 1-1 0 0,1-2 0 0 0,-1 0 0 0 0,1 0 0 0 0,-1 0 0 0 0,1-1 0 0 0,0 0 0 0 0,0-1 0 0 0,1 1 0 0 0,0-2 0 0 0,-2 0-46 0 0,6 2-47 0 0,1 1 0 0 0,0-1 1 0 0,0 1-1 0 0,0-1 0 0 0,0 0 0 0 0,0 0 0 0 0,1 0 0 0 0,-1 0 1 0 0,1 0-1 0 0,0-1 0 0 0,1 1 0 0 0,-1 0 0 0 0,1 0 1 0 0,0-1-1 0 0,0 1 0 0 0,0 0 0 0 0,0 0 0 0 0,1-1 0 0 0,-1 1 1 0 0,1 0-1 0 0,1 0 47 0 0,26-47-5037 0 0,-17 43-1064 0 0,-3 1-6521 0 0</inkml:trace>
  <inkml:trace contextRef="#ctx0" brushRef="#br0" timeOffset="61335.09">1312 1978 0 0 0,'-6'-5'221'0'0,"-25"-19"1590"0"0,31 23-621 0 0,-1-3 7373 0 0,-1 1-3359 0 0,-9 3-1189 0 0,5 0-3436 0 0,5 0-360 0 0,1 0-8 0 0,0 0 3 0 0,0 0 20 0 0,0 0-22 0 0,0 0 7 0 0,0 0-11 0 0,0 0-30 0 0,0 0 25 0 0,0 0-6 0 0,0 0 5 0 0,0 0 4 0 0,0 0-24 0 0,0 0-19 0 0,0 0-25 0 0,0 0 2 0 0,0 0-20 0 0,0 0 23 0 0,2 8 290 0 0,121 142 438 0 0,-54-48-544 0 0,45 42-146 0 0,-46-62 127 0 0,-4 6-185 0 0,-9-28-28 0 0,-35-35-115 0 0,42 60 156 0 0,-7-5-135 0 0,-16-39 34 0 0,32 62-47 0 0,7-7 59 0 0,-38-41-13 0 0,17 4-50 0 0,-22-18 56 0 0,28 25-57 0 0,-25-26 36 0 0,68 71-6 0 0,-33-8 8 0 0,-22-41-13 0 0,-19-29-46 0 0,-84-132 348 0 0,-27-33-286 0 0,29 76-12 0 0,-58-61-6 0 0,-6 2 12 0 0,19 4 8 0 0,-24-69-61 0 0,21 52 54 0 0,18 42 54 0 0,-99-116-134 0 0,13 52 115 0 0,159 143-55 0 0,0-1 1 0 0,0 1-1 0 0,1-1 0 0 0,0 0 0 0 0,0 0 0 0 0,1-1 0 0 0,0 1 1 0 0,1-1-1 0 0,0 0 0 0 0,0-1 0 0 0,-1-6 1 0 0,-80-80 75 0 0,58 74-322 0 0,160 147 347 0 0,6 33-120 0 0,112 192 144 0 0,29 59-143 0 0,-104-196-29 0 0,-53-35 78 0 0,-82-131-110 0 0,-26-29 56 0 0,-15-18 37 0 0,0 0 0 0 0,0 0 1 0 0,-1 0-1 0 0,1 0 1 0 0,0 0-1 0 0,0 1 0 0 0,0-1 1 0 0,0 0-1 0 0,0 0 1 0 0,0 0-1 0 0,-1 0 0 0 0,1 0 1 0 0,0 0-1 0 0,0 1 1 0 0,0-1-1 0 0,0 0 0 0 0,0 0 1 0 0,0 0-1 0 0,0 0 1 0 0,0 1-1 0 0,0-1 0 0 0,0 0-13 0 0,-8-7-36 0 0,-80-114-22 0 0,-24-40 91 0 0,-10-9-40 0 0,-19 1 19 0 0,49 69-1 0 0,-45-54 17 0 0,56 44-36 0 0,13 3-59 0 0,-65-26 58 0 0,111 117 2 0 0,1-2 1 0 0,1-1-1 0 0,1-1 0 0 0,1 0 1 0 0,0-1-1 0 0,2-1 0 0 0,-2-4 7 0 0,-82-121 34 0 0,77 129-246 0 0,32 32-2 0 0,85 88 250 0 0,115 145-4 0 0,-42-59 46 0 0,-76-85-49 0 0,16 37-14 0 0,-10-14-46 0 0,56 47 46 0 0,-59-67-17 0 0,-3 1 37 0 0,-42-38-35 0 0,12-9 17 0 0,-28-21-3 0 0,-12 10 92 0 0,-18-56-32 0 0,-161-196 26 0 0,-37-68-115 0 0,77 115 11 0 0,34 28-17 0 0,63 87-2 0 0,-1 1-1 0 0,-2 0 1 0 0,-2 2 0 0 0,-1 1 0 0 0,-2 2 0 0 0,-9-8 23 0 0,-78-82-112 0 0,-63-135 141 0 0,46 131-42 0 0,109 100 28 0 0,29 53-203 0 0,157 179 270 0 0,110 107 33 0 0,-231-253-116 0 0,34 48 14 0 0,4-3 0 0 0,30 25-13 0 0,29 34 3 0 0,-65-51 16 0 0,-8 2-13 0 0,11-3-2 0 0,-28-39 6 0 0,-27-40-41 0 0,-20-30 48 0 0,-1 0-10 0 0,0 0-12 0 0,0 0 15 0 0,0 4-1358 0 0,1-13-5644 0 0,-1-1 2573 0 0,0 3-1818 0 0,0-1-2742 0 0</inkml:trace>
  <inkml:trace contextRef="#ctx0" brushRef="#br0" timeOffset="69793.104">2396 2935 984 0 0,'0'0'2049'0'0,"0"0"-628"0"0,0 0-324 0 0,0 0 60 0 0,0 0 122 0 0,0 0-35 0 0,0 0-183 0 0,0 0-215 0 0,0 0-141 0 0,0 0-56 0 0,0 0-5 0 0,2 12-18 0 0,22 205 2234 0 0,-4-5-1854 0 0,-5-98-646 0 0,-9-91-213 0 0,-5-23-97 0 0,-1 0 38 0 0,0 0 36 0 0,0 0 48 0 0,7-86 1630 0 0,4-413-16 0 0,-11 499-1680 0 0,-9 37 329 0 0,-2 93-287 0 0,6 1-1 0 0,7 12-147 0 0,31 100 44 0 0,-17-195-29 0 0,-15-49 2 0 0,0 1 1 0 0,0-1 0 0 0,0 1 0 0 0,0-1 0 0 0,0 0 0 0 0,0 0 0 0 0,0 1-1 0 0,0-1 1 0 0,0 0 0 0 0,0 0 0 0 0,0 0 0 0 0,-1 0 0 0 0,1 0 0 0 0,0 0 0 0 0,-1 0-1 0 0,1 0 1 0 0,-1 0 0 0 0,1 0 0 0 0,-1 0 0 0 0,1 0 0 0 0,-1 0 0 0 0,0-1-1 0 0,0 1 1 0 0,0 0 0 0 0,1 0 0 0 0,-1 0 0 0 0,0-1 0 0 0,0 1 0 0 0,-1 0-1 0 0,1 0 1 0 0,0 0 0 0 0,0-1 0 0 0,-1 1-18 0 0,6-127 368 0 0,-6 0 0 0 0,-17-123-368 0 0,5 138 27 0 0,13 112 0 0 0,0 1 9 0 0,0 0-6 0 0,-5 35 66 0 0,10 451 228 0 0,6-382-196 0 0,-11-104-128 0 0,0 0-1 0 0,0-1 0 0 0,1 1 0 0 0,-1 0 0 0 0,0 0 0 0 0,0 0 1 0 0,0-1-1 0 0,0 1 0 0 0,0 0 0 0 0,1 0 0 0 0,-1 0 0 0 0,0-1 1 0 0,0 1-1 0 0,1 0 0 0 0,-1 0 0 0 0,0 0 0 0 0,0 0 1 0 0,0 0-1 0 0,1 0 0 0 0,-1-1 0 0 0,0 1 0 0 0,0 0 0 0 0,1 0 1 0 0,-1 0-1 0 0,0 0 0 0 0,0 0 0 0 0,1 0 0 0 0,-1 0 0 0 0,0 0 1 0 0,1 0-1 0 0,-1 0 0 0 0,0 0 0 0 0,0 0 0 0 0,1 0 0 0 0,-1 0 1 0 0,0 1-1 0 0,0-1 0 0 0,1 0 0 0 0,-1 0 0 0 0,0 0 1 0 0,0 0-1 0 0,0 0 0 0 0,1 1 0 0 0,-1-1 0 0 0,0 0 0 0 0,0 0 1 0 0,0 0-1 0 0,1 1 1 0 0,3-28 138 0 0,-4 26-133 0 0,6-80 79 0 0,-3-1-1 0 0,-4 1 0 0 0,-3-1 1 0 0,-9-40-84 0 0,-2-3 22 0 0,15 124-26 0 0,0 28-14 0 0,26 399 279 0 0,-23-396-280 0 0,2 9-182 0 0,-4-13-3448 0 0,-1-25 1150 0 0,0-1-1636 0 0,0 0-2279 0 0,0 0-2413 0 0</inkml:trace>
  <inkml:trace contextRef="#ctx0" brushRef="#br0" timeOffset="74588.421">2070 3406 0 0 0,'0'0'148'0'0,"0"0"355"0"0,0 0 178 0 0,0 0 123 0 0,0 0 142 0 0,0 0 137 0 0,-6 2 7092 0 0,-6 3-5197 0 0,-1 2 132 0 0,18-4 759 0 0,2-2-3780 0 0,108 4 565 0 0,-93-2-608 0 0,0 2 0 0 0,-1 0 1 0 0,1 2-1 0 0,-1 0 1 0 0,-1 1-1 0 0,0 1 1 0 0,0 1-1 0 0,0 1 0 0 0,-1 1 1 0 0,-1 0-1 0 0,4 5-46 0 0,38 23 175 0 0,-50-39 500 0 0,-37 0-485 0 0,-53-13-99 0 0,-254-150 39 0 0,234 118 10 0 0,306 110 747 0 0,-65-7-721 0 0,-4 15-36 0 0,-86-53-137 0 0,-51-21 16 0 0,0 0-9 0 0,0 0 7 0 0,0 0 10 0 0,0 0 5 0 0,0 0-25 0 0,0 0 19 0 0,-21-8 281 0 0,-153-64-67 0 0,-52-10-230 0 0,190 75 60 0 0,48 7 166 0 0,157 60 210 0 0,-108-43-330 0 0,85 31 293 0 0,-19-15-151 0 0,-139-59-4611 0 0,-7 2-7296 0 0,12 15-516 0 0</inkml:trace>
  <inkml:trace contextRef="#ctx0" brushRef="#br0" timeOffset="77922.091">457 3196 3881 0 0,'0'0'1968'0'0,"0"0"-118"0"0,0 0 48 0 0,0 0 182 0 0,0 0 15 0 0,0 0-212 0 0,0 0-333 0 0,0 0-319 0 0,0 0-240 0 0,0 0-151 0 0,0 0-84 0 0,-3-3-104 0 0,-12-12-66 0 0,11 11-58 0 0,4 4-79 0 0,0 0-51 0 0,0 0-60 0 0,0 0-81 0 0,0 0-76 0 0,8 20 439 0 0,121 270 1135 0 0,-98-222-1335 0 0,-23-60 1129 0 0,-14-26-768 0 0,-42-117-522 0 0,33 67-235 0 0,2-1 0 0 0,3 0 0 0 0,1-31-24 0 0,-7-51 6 0 0,14 95 20 0 0,2 42-44 0 0,0 14 5 0 0,0 0 21 0 0,0 0-1 0 0,0 0-18 0 0,0 0-22 0 0,0 0 2 0 0,0 0 16 0 0,0 0 14 0 0,18 3 5 0 0,67 59 1 0 0,-77-53-314 0 0,4 8-4174 0 0,-7 2-8752 0 0,-4-15 1460 0 0</inkml:trace>
  <inkml:trace contextRef="#ctx0" brushRef="#br0" timeOffset="78504.083">754 3377 5849 0 0,'0'0'2744'0'0,"0"0"-683"0"0,0 0-160 0 0,0 0 55 0 0,0 0-188 0 0,0 0-375 0 0,0 0-392 0 0,0 0-286 0 0,0 0-117 0 0,0 0-21 0 0,0 0 33 0 0,0 0 46 0 0,0 0 40 0 0,11-11 1334 0 0,66-51 325 0 0,-72 58-2299 0 0,0 1 1 0 0,0 0-1 0 0,0 0 1 0 0,1 1-1 0 0,-1 0 1 0 0,1 0-1 0 0,-1 0 1 0 0,1 0-1 0 0,0 1 1 0 0,0 0-1 0 0,-1 0 1 0 0,1 1-1 0 0,0-1 1 0 0,2 1-57 0 0,-7 30 537 0 0,-79 131 52 0 0,61-87-378 0 0,19-73-183 0 0,0 1 0 0 0,0-1 0 0 0,1 1 0 0 0,-1-1 0 0 0,1 0 0 0 0,-1 0 0 0 0,0 0 0 0 0,1 0 0 0 0,0-1 0 0 0,-1 1 0 0 0,1-1-1 0 0,-1 1 1 0 0,1-1 0 0 0,0 0 0 0 0,-1 0 0 0 0,1 0 0 0 0,0-1 0 0 0,-1 1 0 0 0,1 0 0 0 0,2-2-28 0 0,5-3 113 0 0,0 0 0 0 0,0-1 0 0 0,0 0 0 0 0,-1-1 0 0 0,0 0 0 0 0,0 0 0 0 0,-1-1 0 0 0,0 0 0 0 0,6-8-113 0 0,4-3 117 0 0,7-21-948 0 0,-25 39 257 0 0,0-1-2446 0 0,-4-3-6982 0 0,4 5 8057 0 0,-3-4-10614 0 0</inkml:trace>
  <inkml:trace contextRef="#ctx0" brushRef="#br0" timeOffset="79390.071">157 2861 0 0 0,'0'0'2433'0'0,"0"0"-548"0"0,0 0 18 0 0,0 0 231 0 0,0 0 132 0 0,0 0-82 0 0,0 0-274 0 0,0 0-274 0 0,0 0-197 0 0,0 0-189 0 0,0 0-102 0 0,0 0-101 0 0,0 0-135 0 0,-6-4-113 0 0,-18-13-109 0 0,23 17-657 0 0,1-1 1 0 0,0 1-1 0 0,-1 0 1 0 0,1 0-1 0 0,0 0 1 0 0,-1-1 0 0 0,1 1-1 0 0,0 0 1 0 0,0-1-1 0 0,-1 1 1 0 0,1 0-1 0 0,0-1 1 0 0,0 1-1 0 0,-1 0 1 0 0,1-1-1 0 0,0 1 1 0 0,0 0-1 0 0,0-1 1 0 0,0 1 0 0 0,0 0-1 0 0,0-1 1 0 0,0 1-1 0 0,0-1 1 0 0,-1 1-1 0 0,1 0 1 0 0,0-1-1 0 0,1 1 1 0 0,-1-1-1 0 0,0 1 1 0 0,0 0 0 0 0,0-1-1 0 0,0 1 1 0 0,0 0-1 0 0,0-1 1 0 0,0 1-1 0 0,1-1 1 0 0,-1 1-1 0 0,0 0 1 0 0,0-1-1 0 0,0 1 1 0 0,1 0-1 0 0,-1 0 1 0 0,0-1 0 0 0,0 1-1 0 0,1 0 1 0 0,-1 0-1 0 0,0-1 1 0 0,1 1-1 0 0,-1 0 1 0 0,0 0-1 0 0,1 0 1 0 0,-1-1-1 0 0,0 1 1 0 0,1 0 0 0 0,-1 0-1 0 0,1 0 1 0 0,-1 0-1 0 0,0 0 1 0 0,1 0-1 0 0,-1 0 1 0 0,1 0-1 0 0,-1 0-33 0 0,3-2 231 0 0,40-34 521 0 0,1 3 0 0 0,1 2 0 0 0,47-24-752 0 0,-90 53-166 0 0,-2 2 229 0 0,-1 0 0 0 0,1-1 0 0 0,0 1 0 0 0,0 0 0 0 0,-1-1-1 0 0,1 1 1 0 0,0 0 0 0 0,0-1 0 0 0,0 1 0 0 0,0 0 0 0 0,0-1-1 0 0,0 1 1 0 0,-1-1 0 0 0,1 1 0 0 0,0 0 0 0 0,0-1 0 0 0,0 1-1 0 0,0-1 1 0 0,0 1 0 0 0,0 0 0 0 0,0-1 0 0 0,1 1 0 0 0,-1 0 0 0 0,0-1-1 0 0,0 1 1 0 0,0-1 0 0 0,0 1 0 0 0,0 0 0 0 0,1-1 0 0 0,-1 1-1 0 0,0 0 1 0 0,0-1 0 0 0,1 1 0 0 0,-1 0 0 0 0,0-1-63 0 0,-163 1 761 0 0,50-44-990 0 0,92 33-507 0 0,-13-3-1811 0 0,23 12-2307 0 0,-2 4-3522 0 0,9 1-4303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5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81 0 0 0,'0'0'1204'0'0,"3"-5"185"0"0,8-17 76 0 0,-9-9 11439 0 0,-25 15-8782 0 0,-34 9-2740 0 0,39 7-1209 0 0,1 1 1 0 0,-1 0-1 0 0,0 2 0 0 0,1 0 0 0 0,-1 0 1 0 0,1 2-1 0 0,0 0 0 0 0,0 1 0 0 0,1 1 1 0 0,0 1-1 0 0,-15 8-173 0 0,-24 22 408 0 0,55 17-280 0 0,11-42-64 0 0,1-1 0 0 0,1-1 0 0 0,0 0-1 0 0,1 0 1 0 0,0-2 0 0 0,0 1 0 0 0,1-2 0 0 0,0 0 0 0 0,1-1-64 0 0,36 22 128 0 0,-32-17-81 0 0,58 49 277 0 0,-77-60-283 0 0,0 1-1 0 0,0-1 1 0 0,-1 0 0 0 0,1 1 0 0 0,-1-1 0 0 0,1 1 0 0 0,-1-1 0 0 0,0 1 0 0 0,0-1 0 0 0,1 1 0 0 0,-1 0 0 0 0,0-1 0 0 0,0 1 0 0 0,0-1 0 0 0,-1 1 0 0 0,1-1 0 0 0,0 1 0 0 0,-1-1 0 0 0,1 1 0 0 0,-1-1 0 0 0,1 1 0 0 0,-1-1 0 0 0,1 1 0 0 0,-1-1 0 0 0,0 0 0 0 0,0 0 0 0 0,0 1 0 0 0,0-1 0 0 0,0 0 0 0 0,0 0 0 0 0,0 0 0 0 0,0 0 0 0 0,0 0 0 0 0,-1 0 0 0 0,1 0 0 0 0,-2 0-41 0 0,-53 31 362 0 0,48-29-294 0 0,-312 114 268 0 0,250-87-552 0 0,191-84-12493 0 0,-106 47 8953 0 0,9-1-7034 0 0</inkml:trace>
  <inkml:trace contextRef="#ctx0" brushRef="#br0" timeOffset="302.809">976 151 8258 0 0,'0'0'2420'0'0,"0"0"-1021"0"0,0 0-275 0 0,0 0 130 0 0,0 0 100 0 0,0 0-59 0 0,0 0-191 0 0,0 0-207 0 0,0 0-170 0 0,-32 31-152 0 0,-99 96-95 0 0,68-46 222 0 0,60-77-671 0 0,0-1-1 0 0,1 1 1 0 0,-1-1 0 0 0,1 1 0 0 0,0 0 0 0 0,0 0 0 0 0,0 0 0 0 0,1 0 0 0 0,-1 0 0 0 0,1 0 0 0 0,0 0-1 0 0,0 1 1 0 0,1-1 0 0 0,-1 0 0 0 0,1 1 0 0 0,0-1 0 0 0,0 0 0 0 0,0 1 0 0 0,1-1 0 0 0,-1 0 0 0 0,1 1 0 0 0,0-1-1 0 0,0 0 1 0 0,1 0 0 0 0,-1 0 0 0 0,1 0 0 0 0,0 0 0 0 0,0 0 0 0 0,1 0 0 0 0,-1 0 0 0 0,1-1 0 0 0,-1 0-1 0 0,1 1 1 0 0,0-1 0 0 0,0 0 0 0 0,1 0 0 0 0,-1 0 0 0 0,1-1 0 0 0,-1 1 0 0 0,1-1 0 0 0,0 0 0 0 0,0 0 0 0 0,0 0-1 0 0,0-1 1 0 0,0 1 0 0 0,0-1-31 0 0,17-1 203 0 0,-1-1 0 0 0,0-1-1 0 0,0-1 1 0 0,0-1-1 0 0,0-1 1 0 0,-1 0 0 0 0,1-1-1 0 0,-1-2 1 0 0,-1 1 0 0 0,0-2-1 0 0,0-1 1 0 0,0 0-1 0 0,-1-1 1 0 0,-1-1 0 0 0,0-1-1 0 0,0 0 1 0 0,11-14-203 0 0,-15 19 74 0 0,-1-2-1 0 0,0 1 1 0 0,0-1-1 0 0,-1-1 1 0 0,0 0-1 0 0,-1-1 1 0 0,-1 1 0 0 0,0-2-1 0 0,0 1 1 0 0,-1-1-1 0 0,-1 0 1 0 0,0-1 0 0 0,-1 1-1 0 0,0-1 1 0 0,-1 0-1 0 0,-1-1 1 0 0,0 1-74 0 0,-3 11-4 0 0,0 0 0 0 0,-1 0 0 0 0,1 0 0 0 0,-1 0 0 0 0,0 0 0 0 0,0 0 0 0 0,0 0 0 0 0,0 0 0 0 0,-1 1 0 0 0,1-1 0 0 0,-1 1 0 0 0,1-1 0 0 0,-1 1 0 0 0,0-1-1 0 0,0 1 1 0 0,0 0 0 0 0,0 0 0 0 0,0 0 0 0 0,-1 0 0 0 0,1 0 0 0 0,-1 0 0 0 0,1 1 0 0 0,-1-1 0 0 0,1 1 0 0 0,-1 0 0 0 0,0 0 0 0 0,0 0 0 0 0,0 0 0 0 0,0 0 0 0 0,0 1 0 0 0,-1-1 4 0 0,-99-1-1351 0 0,30 27-1046 0 0,29-1-3906 0 0,21-9-5162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8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2 177 2649 0 0,'0'0'1481'0'0,"0"0"149"0"0,0 0 236 0 0,0 0 135 0 0,0 0-34 0 0,0 0-187 0 0,0 0-292 0 0,0 0-285 0 0,0 0-279 0 0,0 0-197 0 0,0 0-150 0 0,0 0-126 0 0,-1-2-71 0 0,1 2-347 0 0,0-1 1 0 0,0 1-1 0 0,0-1 0 0 0,0 1 1 0 0,0-1-1 0 0,-1 1 0 0 0,1-1 1 0 0,0 1-1 0 0,1-1 0 0 0,-1 1 1 0 0,0-1-1 0 0,0 1 0 0 0,0-1 1 0 0,0 1-1 0 0,0-1 0 0 0,0 1 1 0 0,1-1-1 0 0,-1 1 0 0 0,0-1 1 0 0,0 1-1 0 0,1 0 0 0 0,-1-1 1 0 0,0 1-1 0 0,1-1 0 0 0,-1 1 1 0 0,0 0-1 0 0,1-1 0 0 0,-1 1 1 0 0,0 0-1 0 0,1-1 0 0 0,-1 1 1 0 0,1 0-1 0 0,-1 0 0 0 0,1 0 1 0 0,-1-1-1 0 0,1 1 0 0 0,-1 0 1 0 0,1 0-1 0 0,-1 0 0 0 0,1 0 0 0 0,-1 0 1 0 0,1 0-1 0 0,-1 0 0 0 0,1 0 1 0 0,-1 0-1 0 0,1 0 0 0 0,-1 0 1 0 0,1 0-1 0 0,-1 0 0 0 0,0 0 1 0 0,1 0-1 0 0,-1 1 0 0 0,1-1 1 0 0,-1 0-1 0 0,1 0 0 0 0,-1 1 1 0 0,1-1-1 0 0,-1 0 0 0 0,0 1-33 0 0,9-1 183 0 0,15 0 470 0 0,174 14 1653 0 0,-69-6-1585 0 0,-129-8-659 0 0,0 0 47 0 0,-8 2 2955 0 0,-14-16-3217 0 0,19 12 417 0 0,-170-146-182 0 0,162 142-292 0 0,-3-3-656 0 0,10 2-3214 0 0,20 13-10104 0 0,-8-1 5143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6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 10274 0 0,'0'0'2209'0'0,"0"0"-885"0"0,0 0-273 0 0,0 0 104 0 0,0 0 154 0 0,0 0 2 0 0,0 0-168 0 0,0 0-312 0 0,0 0-272 0 0,0 0-190 0 0,0 0-113 0 0,-5 6-1 0 0,3-4-200 0 0,-1 1-1 0 0,1-1 1 0 0,0 1-1 0 0,0 0 1 0 0,0 0-1 0 0,0 0 1 0 0,0 0-1 0 0,1 1 1 0 0,-1-1-1 0 0,1 0 1 0 0,0 1-1 0 0,0-1 1 0 0,0 0-1 0 0,0 1 1 0 0,1-1 0 0 0,-1 1-1 0 0,1 0 1 0 0,0-1-55 0 0,22 296 2104 0 0,-29-57-1222 0 0,-3-168 26 0 0,4-115 727 0 0,5 6-1599 0 0,1 0 0 0 0,3 0 0 0 0,0 0 0 0 0,3 0 0 0 0,0 1 0 0 0,3-1 0 0 0,5-12-36 0 0,8-26 84 0 0,4 1 1 0 0,3 2-1 0 0,32-56-84 0 0,-61 125 1 0 0,0 1-1 0 0,0-1 1 0 0,0 0 0 0 0,1 0-1 0 0,-1 1 1 0 0,0-1-1 0 0,0 0 1 0 0,1 1-1 0 0,-1-1 1 0 0,1 0 0 0 0,-1 1-1 0 0,0-1 1 0 0,1 0-1 0 0,-1 1 1 0 0,1-1-1 0 0,-1 1 1 0 0,1-1 0 0 0,0 1-1 0 0,-1-1 1 0 0,1 1-1 0 0,-1 0 1 0 0,1-1 0 0 0,0 1-1 0 0,-1 0 1 0 0,1-1-1 0 0,0 1 1 0 0,0 0-1 0 0,-1 0 1 0 0,1 0 0 0 0,0-1-1 0 0,0 1 1 0 0,-1 0-1 0 0,1 0 1 0 0,0 0 0 0 0,0 0-1 0 0,-1 0 1 0 0,1 1-1 0 0,0-1 1 0 0,0 0-1 0 0,-1 0 1 0 0,1 0 0 0 0,0 1-1 0 0,-1-1 1 0 0,1 0-1 0 0,0 1 1 0 0,-1-1-1 0 0,1 0 1 0 0,0 1 0 0 0,-1-1-1 0 0,1 1 0 0 0,20 36-18 0 0,21 110-45 0 0,-24-92-1435 0 0,-11-36-3839 0 0,1-1-6644 0 0,-6-15 1787 0 0</inkml:trace>
  <inkml:trace contextRef="#ctx0" brushRef="#br0" timeOffset="414.248">469 612 5569 0 0,'0'0'3340'0'0,"0"0"-1049"0"0,0 0-376 0 0,0 0-4 0 0,0 0-167 0 0,0 0-275 0 0,0 0-292 0 0,0 0-294 0 0,0 0-109 0 0,0 0-72 0 0,0 0-60 0 0,0 0-9 0 0,0 0-49 0 0,-5-3-61 0 0,2 1-433 0 0,0 0 1 0 0,0 1-1 0 0,0-1 0 0 0,0 1 0 0 0,0 0 1 0 0,0-1-1 0 0,0 1 0 0 0,0 1 0 0 0,0-1 1 0 0,-1 0-1 0 0,1 1 0 0 0,0 0 1 0 0,0 0-1 0 0,-1 0 0 0 0,1 0 0 0 0,0 0 1 0 0,-1 1-1 0 0,1-1 0 0 0,0 1 0 0 0,0 0 1 0 0,0 0-1 0 0,0 0 0 0 0,0 0 0 0 0,0 1 1 0 0,-1 0-91 0 0,-2 1 49 0 0,0 1 1 0 0,0 0 0 0 0,0 0-1 0 0,0 0 1 0 0,1 1-1 0 0,0 0 1 0 0,0 0 0 0 0,0 0-1 0 0,0 1 1 0 0,1-1-1 0 0,0 1 1 0 0,0 0 0 0 0,1 1-1 0 0,0-1 1 0 0,0 0 0 0 0,0 1-1 0 0,1 0 1 0 0,-1 0-1 0 0,2 0 1 0 0,-1 0 0 0 0,1 0-1 0 0,0 0 1 0 0,1 0 0 0 0,0 6-50 0 0,1-9 10 0 0,2-1 0 0 0,-1 0 0 0 0,0 1 0 0 0,1-1 0 0 0,-1 0 1 0 0,1 0-1 0 0,0 0 0 0 0,0 0 0 0 0,0-1 0 0 0,1 1 0 0 0,-1-1 1 0 0,1 0-1 0 0,-1 0 0 0 0,1 0 0 0 0,0 0 0 0 0,-1-1 0 0 0,1 0 1 0 0,0 1-1 0 0,0-1 0 0 0,0-1 0 0 0,0 1 0 0 0,0-1 0 0 0,0 1 0 0 0,1-1 1 0 0,-1 0-1 0 0,0-1 0 0 0,0 1 0 0 0,0-1 0 0 0,1 0-10 0 0,64-24-819 0 0,-50 3-7322 0 0,-18 18 1007 0 0,0 0-4543 0 0</inkml:trace>
  <inkml:trace contextRef="#ctx0" brushRef="#br0" timeOffset="932.627">517 888 13475 0 0,'0'0'1664'0'0,"0"0"-261"0"0,0 0 58 0 0,0 0 96 0 0,0 0-95 0 0,0 0-217 0 0,0 0-246 0 0,0 0-236 0 0,0 0-155 0 0,0 0-93 0 0,0 0-52 0 0,0 0-71 0 0,7-10-45 0 0,57-76 653 0 0,-49 65-899 0 0,2 0 0 0 0,0 1 0 0 0,2 0-1 0 0,0 2 1 0 0,1 0 0 0 0,1 1-101 0 0,-20 16-3 0 0,-1 0 0 0 0,0 1 0 0 0,1-1 0 0 0,-1 1 0 0 0,1-1 0 0 0,-1 1 0 0 0,1-1 0 0 0,-1 0 0 0 0,1 1 0 0 0,-1 0 0 0 0,1-1 0 0 0,0 1 0 0 0,-1-1 0 0 0,1 1 0 0 0,0 0 0 0 0,-1-1 0 0 0,1 1 0 0 0,0 0 0 0 0,-1 0 0 0 0,1 0 0 0 0,0 0 0 0 0,0-1 0 0 0,-1 1 0 0 0,1 0 1 0 0,0 0-1 0 0,0 0 0 0 0,-1 0 0 0 0,1 1 0 0 0,0-1 0 0 0,0 0 0 0 0,-1 0 0 0 0,1 0 0 0 0,0 1 0 0 0,-1-1 0 0 0,1 0 0 0 0,0 0 0 0 0,-1 1 0 0 0,1-1 0 0 0,0 1 0 0 0,-1-1 0 0 0,1 1 0 0 0,-1-1 0 0 0,1 1 0 0 0,-1-1 0 0 0,1 1 0 0 0,-1-1 0 0 0,1 1 0 0 0,-1 0 0 0 0,0-1 0 0 0,1 1 0 0 0,-1 0 0 0 0,0-1 0 0 0,1 1 0 0 0,-1 0 0 0 0,0-1 0 0 0,0 1 0 0 0,0 0 0 0 0,0 0 0 0 0,0-1 0 0 0,0 1 0 0 0,0 0 0 0 0,0 0 0 0 0,0-1 0 0 0,0 1 0 0 0,0 0 0 0 0,0-1 0 0 0,0 1 0 0 0,0 0 0 0 0,-1 0 0 0 0,1-1 3 0 0,-4 91-3 0 0,29-94-15 0 0,60-55 112 0 0,-84 58-97 0 0,0 0 0 0 0,1 0-1 0 0,-1 0 1 0 0,0 1 0 0 0,1-1-1 0 0,-1 0 1 0 0,0 1 0 0 0,1-1-1 0 0,-1 1 1 0 0,0-1 0 0 0,0 1 0 0 0,1 0-1 0 0,-1-1 1 0 0,0 1 0 0 0,0 0-1 0 0,0 0 1 0 0,0 0 0 0 0,0 0-1 0 0,0 0 1 0 0,0 0 0 0 0,-1 0-1 0 0,1 0 1 0 0,0 0 0 0 0,0 0 0 0 0,-1 1-1 0 0,1-1 1 0 0,-1 0 0 0 0,1 0-1 0 0,-1 1 1 0 0,0-1 0 0 0,1 0-1 0 0,-1 1 1 0 0,0-1 0 0 0,0 1 3 0 0,14 23-122 0 0,25-14-1952 0 0,-26-14-1521 0 0,-2-5-3528 0 0,-4 4-2225 0 0</inkml:trace>
  <inkml:trace contextRef="#ctx0" brushRef="#br0" timeOffset="2166.859">1113 52 6265 0 0,'0'0'1881'0'0,"0"0"-257"0"0,0 0-58 0 0,0 0-2 0 0,0 0-125 0 0,0 0-217 0 0,0 0-209 0 0,0 0-161 0 0,0 0-65 0 0,0 0-1 0 0,0 0 5 0 0,0 0-30 0 0,7 4-27 0 0,102 18 2682 0 0,-79-21-3001 0 0,-1-2 0 0 0,1-1 0 0 0,-1-2 0 0 0,1 0 0 0 0,20-7-415 0 0,68-19 399 0 0,-78 22-444 0 0,-22 8-5310 0 0,-18 10-2604 0 0,0-9 4737 0 0,0-1-7372 0 0</inkml:trace>
  <inkml:trace contextRef="#ctx0" brushRef="#br0" timeOffset="2500.147">1180 310 8426 0 0,'0'0'2522'0'0,"0"0"-585"0"0,0 0-319 0 0,0 0-92 0 0,0 0-174 0 0,0 0-262 0 0,0 0-268 0 0,0 0-219 0 0,0 0-111 0 0,0 0 22 0 0,0 0 51 0 0,0 0 37 0 0,0 0-1 0 0,4 6-34 0 0,18 16-42 0 0,39-17 1288 0 0,111-19-27 0 0,-64-11-1794 0 0,-53 23-2726 0 0,-43 2-2096 0 0,-1 1-3882 0 0,-7-1-2365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56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2119 939 0 0 0,'0'0'723'0'0,"0"0"512"0"0,0 0 253 0 0,0 0 234 0 0,0 0 153 0 0,0 0-56 0 0,0 0-172 0 0,0 0-253 0 0,0 0-245 0 0,0 0-154 0 0,0 0-117 0 0,0 0-93 0 0,0 0-75 0 0,0-3-60 0 0,0-6-76 0 0,0 6-79 0 0,20 3 1976 0 0,35-4-1472 0 0,0-2-1 0 0,-1-2 1 0 0,0-3 0 0 0,0-3 0 0 0,39-15-999 0 0,-66 21 126 0 0,-13 4-1602 0 0,11-1 4220 0 0,-9 1-2465 0 0,-9 3-3582 0 0,-5 0-2772 0 0,-4 0-3890 0 0,0 1 2031 0 0</inkml:trace>
  <inkml:trace contextRef="#ctx0" brushRef="#br0" timeOffset="273.121">2320 615 8714 0 0,'0'0'1858'0'0,"0"0"-202"0"0,0 0-82 0 0,0 0 78 0 0,0 0-4 0 0,0 0-181 0 0,0 0-220 0 0,0 0-241 0 0,0 0-189 0 0,-3 33-127 0 0,-10 105-82 0 0,18-45 351 0 0,12 15 18 0 0,-11-78-946 0 0,-1 1 1 0 0,-1 0 0 0 0,-1-1-1 0 0,-2 2 1 0 0,-2-1 0 0 0,-1 8-32 0 0,0-28-1030 0 0,-1 11-316 0 0,3-15-3477 0 0,0 1-4256 0 0,0-8 294 0 0</inkml:trace>
  <inkml:trace contextRef="#ctx0" brushRef="#br0" timeOffset="-13818.129">170 1079 0 0 0,'0'0'900'0'0,"0"0"515"0"0,0 0 199 0 0,0 0-15 0 0,0 0-159 0 0,0 0-158 0 0,0 0-137 0 0,0 0-84 0 0,-4 8-32 0 0,-18 36 1826 0 0,21-36 3670 0 0,2-18-3593 0 0,1-13-2620 0 0,2 0 1 0 0,0-1-1 0 0,1 2 1 0 0,2-1-1 0 0,0 1 0 0 0,5-9-312 0 0,7-24 315 0 0,0 6-138 0 0,2 0 0 0 0,2 2 1 0 0,29-44-178 0 0,-37 65 53 0 0,46-76 152 0 0,-62 103-211 0 0,1-1 0 0 0,0 1-1 0 0,-1 0 1 0 0,1-1 0 0 0,0 1-1 0 0,0 0 1 0 0,0 0 0 0 0,-1 0-1 0 0,1-1 1 0 0,0 1 0 0 0,0 0-1 0 0,0 0 1 0 0,0-1 0 0 0,0 1-1 0 0,0 0 1 0 0,1 0 0 0 0,-1 0 0 0 0,0-1-1 0 0,0 1 1 0 0,1 0 0 0 0,-1 0-1 0 0,0-1 1 0 0,1 1 0 0 0,-1 0-1 0 0,0-1 1 0 0,1 1 0 0 0,-1 0-1 0 0,1-1 1 0 0,-1 1 0 0 0,1-1-1 0 0,-1 1 1 0 0,1-1 0 0 0,0 1-1 0 0,-1-1 1 0 0,1 1 0 0 0,0-1-1 0 0,-1 0 1 0 0,1 1 0 0 0,0-1-1 0 0,0 0 1 0 0,-1 1 0 0 0,1-1-1 0 0,0 0 1 0 0,0 0 0 0 0,-1 0-1 0 0,1 0 1 0 0,0 0 0 0 0,0 0-1 0 0,0 0 1 0 0,-1 0 0 0 0,1 0-1 0 0,0 0 1 0 0,0 0 0 0 0,-1 0-1 0 0,1-1 1 0 0,0 1 0 0 0,0 0-1 0 0,-1-1 1 0 0,1 1 0 0 0,0 0 0 0 0,-1-1-1 0 0,1 1 1 0 0,0-1 0 0 0,-1 1-1 0 0,1-1 1 0 0,-1 1 0 0 0,1-1-1 0 0,-1 0 1 0 0,1 1 0 0 0,0-1 6 0 0,10 60 41 0 0,-2 1 1 0 0,-3 0-1 0 0,-2 33-41 0 0,-1-36 9 0 0,15 7-29 0 0,-16-64 24 0 0,-1 1-1 0 0,0-1 1 0 0,0 1-1 0 0,1-1 1 0 0,-1 1-1 0 0,0-1 1 0 0,1 0-1 0 0,-1 0 1 0 0,0 1-1 0 0,1-1 1 0 0,-1 0-1 0 0,1 0 1 0 0,-1-1-1 0 0,0 1 1 0 0,1 0-1 0 0,-1 0 1 0 0,0-1-1 0 0,1 1 1 0 0,-1 0 0 0 0,0-1-1 0 0,0 0 1 0 0,1 1-1 0 0,-1-1 1 0 0,0 0-1 0 0,0 1 1 0 0,0-1-1 0 0,0 0 1 0 0,0 0-1 0 0,0 0 1 0 0,0 0-1 0 0,1-1-3 0 0,56-81 123 0 0,15-55-19 0 0,-61 114-85 0 0,61-111-49 0 0,-66 127-29 0 0,-9 24-139 0 0,0-8 257 0 0,-11 324 161 0 0,9-191-215 0 0,4-141-85 0 0,0 1-1 0 0,0 0 1 0 0,0-1-1 0 0,0 1 1 0 0,0 0 0 0 0,1 0-1 0 0,-1-1 1 0 0,0 1-1 0 0,0 0 1 0 0,0-1 0 0 0,1 1-1 0 0,-1 0 1 0 0,0-1-1 0 0,1 1 1 0 0,-1-1 0 0 0,0 1-1 0 0,1 0 1 0 0,-1-1-1 0 0,1 1 1 0 0,-1-1 0 0 0,1 1-1 0 0,-1-1 1 0 0,1 0-1 0 0,-1 1 1 0 0,1-1 0 0 0,0 1-1 0 0,-1-1 1 0 0,1 0-1 0 0,-1 1 1 0 0,1-1 0 0 0,0 0-1 0 0,-1 0 1 0 0,1 0-1 0 0,0 0 1 0 0,-1 1 0 0 0,1-1-1 0 0,0 0 1 0 0,0 0-1 0 0,-1 0 1 0 0,1 0 0 0 0,0 0-1 0 0,-1-1 1 0 0,1 1-1 0 0,0 0 1 0 0,-1 0 0 0 0,1 0-1 0 0,0-1 1 0 0,-1 1-1 0 0,1 0 81 0 0,19-13-12521 0 0,-16 9 2183 0 0</inkml:trace>
  <inkml:trace contextRef="#ctx0" brushRef="#br0" timeOffset="-13213.52">884 990 0 0 0,'0'0'846'0'0,"0"0"379"0"0,0 0 254 0 0,0 0 67 0 0,0 0-127 0 0,0 0-206 0 0,0 0-143 0 0,0 0-41 0 0,0 0 17 0 0,0 0 58 0 0,0 0 6 0 0,2-4-14 0 0,1-1-305 0 0,3-6-660 0 0,-4-2 8696 0 0,-22 46-7816 0 0,16-23-991 0 0,1-1 0 0 0,0 0 0 0 0,0 1 0 0 0,1-1 0 0 0,0 1 0 0 0,1 0 0 0 0,0-1 0 0 0,1 1 0 0 0,0 0 0 0 0,0 0 0 0 0,1 0 0 0 0,1 0-20 0 0,-2-8 33 0 0,1 0 0 0 0,-1 1-1 0 0,1-1 1 0 0,0 0 0 0 0,0 0 0 0 0,0 0 0 0 0,0 0 0 0 0,0 0 0 0 0,1 0 0 0 0,-1 0 0 0 0,1 0 0 0 0,-1 0 0 0 0,1-1-1 0 0,0 1 1 0 0,-1 0 0 0 0,1-1 0 0 0,0 0 0 0 0,0 1 0 0 0,0-1 0 0 0,0 0 0 0 0,0 0 0 0 0,1 0 0 0 0,-1 0-1 0 0,0 0 1 0 0,0-1 0 0 0,1 1 0 0 0,-1-1 0 0 0,0 1 0 0 0,1-1 0 0 0,-1 0 0 0 0,0 0 0 0 0,1 0 0 0 0,-1 0 0 0 0,1-1-1 0 0,-1 1 1 0 0,0 0 0 0 0,0-1 0 0 0,1 0 0 0 0,-1 0 0 0 0,2 0-33 0 0,2-2 41 0 0,-1 0 1 0 0,1-1-1 0 0,-1 0 0 0 0,1 0 0 0 0,-1 0 1 0 0,0-1-1 0 0,-1 0 0 0 0,1 1 1 0 0,-1-2-1 0 0,0 1 0 0 0,0 0 1 0 0,-1-1-1 0 0,1 0 0 0 0,-1 0 0 0 0,-1 0 1 0 0,1 0-1 0 0,-1 0 0 0 0,0 0 1 0 0,0-1-1 0 0,-1 1 0 0 0,0-1 1 0 0,0 1-1 0 0,0-1 0 0 0,-1 0 0 0 0,0 1 1 0 0,0-1-1 0 0,-1 0 0 0 0,0 1 1 0 0,-1-6-42 0 0,-1 8-87 0 0,1 1 1 0 0,-1-1 0 0 0,0 0 0 0 0,0 1-1 0 0,-1 0 1 0 0,1 0 0 0 0,0 0 0 0 0,-1 0 0 0 0,0 1-1 0 0,0-1 1 0 0,0 1 0 0 0,0 0 0 0 0,0 0 0 0 0,0 0-1 0 0,0 1 1 0 0,-1-1 0 0 0,1 1 0 0 0,-1 0-1 0 0,1 1 1 0 0,-1-1 0 0 0,1 1 0 0 0,-1-1 0 0 0,1 1-1 0 0,-1 1 1 0 0,0-1 0 0 0,1 1 0 0 0,-4 0 86 0 0,-34 11-4187 0 0,8 11-4323 0 0,23-15-1882 0 0</inkml:trace>
  <inkml:trace contextRef="#ctx0" brushRef="#br0" timeOffset="-6795.951">1280 696 0 0 0,'0'0'353'0'0,"0"0"965"0"0,0 0 397 0 0,0 0 207 0 0,0 0 60 0 0,0 0-117 0 0,0 0-192 0 0,0 0-265 0 0,0 0-268 0 0,0 0-213 0 0,0 0-177 0 0,-4-3-161 0 0,-10-6-84 0 0,10 6-80 0 0,4 3-56 0 0,0 0-56 0 0,0 0-94 0 0,0 16 347 0 0,-2 457 3274 0 0,2-472-3802 0 0,0-1 10 0 0,0 0 41 0 0,0 0 64 0 0,0 0 97 0 0,0 0 79 0 0,0 0 74 0 0,0 0 40 0 0,4-16 692 0 0,80-336 254 0 0,-10 118-1218 0 0,-35 176 21 0 0,-38 57-191 0 0,0 0-1 0 0,0 0 1 0 0,0 0-1 0 0,0 1 1 0 0,1-1-1 0 0,-1 0 1 0 0,0 0-1 0 0,0 1 1 0 0,1-1-1 0 0,-1 1 1 0 0,1-1-1 0 0,-1 1 1 0 0,0-1-1 0 0,1 1 1 0 0,-1 0-1 0 0,1 0 1 0 0,-1 0-1 0 0,0 0 1 0 0,1 0-1 0 0,-1 0 1 0 0,1 0-1 0 0,-1 0 1 0 0,1 0-1 0 0,-1 1 1 0 0,0-1-1 0 0,1 1 1 0 0,-1-1-1 0 0,1 1 1 0 0,-1-1-1 0 0,0 1 1 0 0,0 0-1 0 0,1 0 0 0 0,-1-1 1 0 0,0 1-1 0 0,0 0 1 0 0,0 0-1 0 0,0 0 1 0 0,0 0-1 0 0,0 1 1 0 0,0-1-1 0 0,0 0 1 0 0,-1 0-1 0 0,1 1 0 0 0,6 8-1 0 0,0 1 0 0 0,-1 0 0 0 0,0 0 0 0 0,-1 1 0 0 0,0-1 0 0 0,-1 1-1 0 0,0 0 1 0 0,-1 0 0 0 0,-1 1 0 0 0,0-1 0 0 0,0 1 0 0 0,-1-1 0 0 0,-1 3 1 0 0,-12-4-2742 0 0,6-9-1797 0 0,0-1-5420 0 0,5-1 673 0 0</inkml:trace>
  <inkml:trace contextRef="#ctx0" brushRef="#br0" timeOffset="-1862.242">1569 1075 0 0 0,'0'0'395'0'0,"0"0"409"0"0,0 0 19 0 0,0 0-108 0 0,0 0-102 0 0,0 0-101 0 0,0 0-65 0 0,0 0-31 0 0,-5-11 1106 0 0,-19 22 3104 0 0,17 0-4396 0 0,2 0 1 0 0,-1 0-1 0 0,1 0 0 0 0,1 1 1 0 0,0-1-1 0 0,1 1 1 0 0,0 0-1 0 0,1 0 0 0 0,0 0 1 0 0,1 1-1 0 0,0-1 0 0 0,1 0 1 0 0,1 1-1 0 0,0-1 0 0 0,1 7-230 0 0,-2-16 81 0 0,1 0-1 0 0,-1 0 0 0 0,1 0 0 0 0,0 0 0 0 0,-1 0 0 0 0,1 0 1 0 0,1-1-1 0 0,-1 1 0 0 0,0 0 0 0 0,1-1 0 0 0,-1 1 1 0 0,1 0-1 0 0,0-1 0 0 0,0 0 0 0 0,0 1 0 0 0,0-1 0 0 0,0 0 1 0 0,0 0-1 0 0,1 0 0 0 0,-1-1 0 0 0,1 1 0 0 0,-1 0 0 0 0,1-1 1 0 0,0 0-1 0 0,-1 1 0 0 0,1-1 0 0 0,0 0 0 0 0,0-1 1 0 0,0 1-1 0 0,0 0 0 0 0,0-1 0 0 0,0 0 0 0 0,0 1-80 0 0,6-3 209 0 0,-1 1 0 0 0,1-2 0 0 0,-1 1 1 0 0,0-1-1 0 0,0 0 0 0 0,0-1 0 0 0,0 1 0 0 0,0-2 0 0 0,-1 1 0 0 0,1-1 0 0 0,-1 0 0 0 0,-1-1 0 0 0,1 1 0 0 0,-1-1 0 0 0,0-1 0 0 0,0 1 0 0 0,-1-1 0 0 0,1 0 0 0 0,-2 0 0 0 0,1-1 1 0 0,3-7-210 0 0,-7 13 5 0 0,1-1 1 0 0,-1 0 0 0 0,0 1 0 0 0,0-1 0 0 0,0 0-1 0 0,0 0 1 0 0,-1 0 0 0 0,1 1 0 0 0,-1-1-1 0 0,0 0 1 0 0,0 0 0 0 0,0 0 0 0 0,0 0 0 0 0,0 0-1 0 0,0 0 1 0 0,-1 0 0 0 0,0 1 0 0 0,1-1 0 0 0,-1 0-1 0 0,0 0 1 0 0,0 1 0 0 0,-1-2-6 0 0,-35-20-3696 0 0,5 17-5495 0 0,22 7 586 0 0</inkml:trace>
  <inkml:trace contextRef="#ctx0" brushRef="#br0" timeOffset="-744.07">1146 416 0 0 0,'0'0'600'0'0,"0"0"739"0"0,0 0 188 0 0,0 0-45 0 0,0 0-95 0 0,0 0-32 0 0,0 0-10 0 0,0 0-30 0 0,-17-12-21 0 0,-50-35-13 0 0,48 28 5473 0 0,32 19-4567 0 0,-7 1-2396 0 0,166-15 2393 0 0,123-16-933 0 0,-130 26-860 0 0,-165 4-350 0 0,0 0 0 0 0,0 0 9 0 0,0 0 35 0 0,0 0 13 0 0,0 0 36 0 0,0 0 38 0 0,0 0 22 0 0,0 0 19 0 0,0 0 11 0 0,-29-12 406 0 0,-39-27-418 0 0,53 30-316 0 0,0 0 1 0 0,1-1-1 0 0,0 0 1 0 0,0-2 0 0 0,1 1-1 0 0,1-1 1 0 0,0-1 0 0 0,1-1-1 0 0,0 1 1 0 0,-3-8 103 0 0,6-4-3123 0 0,10 17-1621 0 0,4 1-4759 0 0,2 4 330 0 0</inkml:trace>
  <inkml:trace contextRef="#ctx0" brushRef="#br0" timeOffset="6236.833">4023 210 5201 0 0,'0'0'2581'0'0,"0"0"-452"0"0,0 0-40 0 0,0 0 81 0 0,0 0-99 0 0,0 0-277 0 0,0 0-341 0 0,0 0-341 0 0,0 0-255 0 0,0 0-141 0 0,0 0-87 0 0,0 0-34 0 0,0 0-40 0 0,5-9-39 0 0,16-29-59 0 0,-19 37-408 0 0,-1-1 0 0 0,1 1 0 0 0,-1-1 0 0 0,1 1 0 0 0,-1 0 1 0 0,1 0-1 0 0,0 0 0 0 0,0 0 0 0 0,0 0 0 0 0,0 0 0 0 0,-1 0 0 0 0,1 1 0 0 0,0-1 0 0 0,0 0 0 0 0,0 1 0 0 0,0 0 0 0 0,1-1 0 0 0,-1 1 0 0 0,0 0 0 0 0,0 0 0 0 0,0 0 0 0 0,0 1 0 0 0,1-1-49 0 0,2 0 90 0 0,139 11 1021 0 0,-26 4-850 0 0,-135-15 1464 0 0,-93-92-1332 0 0,53 26-1431 0 0,55 58-277 0 0,2 7-3566 0 0,0 0-5243 0 0,3 7-1479 0 0</inkml:trace>
  <inkml:trace contextRef="#ctx0" brushRef="#br0" timeOffset="2341.836">2929 1193 392 0 0,'0'0'2017'0'0,"0"0"-148"0"0,0 0-84 0 0,0 0 88 0 0,0 0 102 0 0,0 0-55 0 0,0 0-208 0 0,0 0-296 0 0,0 0-302 0 0,0 0-239 0 0,0 0-121 0 0,0 0-73 0 0,0 0-39 0 0,17-41 3274 0 0,14-32-3071 0 0,4 2 1 0 0,3 1-1 0 0,3 2 1 0 0,35-43-846 0 0,19-25 340 0 0,-67 98-168 0 0,-17 62-289 0 0,-1 45 201 0 0,-6-33-62 0 0,2 0 0 0 0,1 0 0 0 0,2 0 0 0 0,11 26-22 0 0,-20-61 2 0 0,0 0 0 0 0,0 1 1 0 0,0-1-1 0 0,0 0 1 0 0,0 0-1 0 0,0 1 0 0 0,0-1 1 0 0,0 0-1 0 0,1 1 0 0 0,-1-1 1 0 0,1 0-1 0 0,-1 0 0 0 0,1 0 1 0 0,-1 1-1 0 0,1-1 0 0 0,0 0 1 0 0,-1 0-1 0 0,1 0 1 0 0,0 0-1 0 0,0 0 0 0 0,0 0 1 0 0,0 0-1 0 0,0-1 0 0 0,0 1 1 0 0,0 0-1 0 0,0 0 0 0 0,0-1 1 0 0,0 1-1 0 0,0 0 1 0 0,0-1-1 0 0,1 0 0 0 0,-1 1 1 0 0,0-1-1 0 0,0 0 0 0 0,1 1 1 0 0,-1-1-1 0 0,0 0 0 0 0,1 0 1 0 0,-1 0-1 0 0,0 0 0 0 0,1 0 1 0 0,-1 0-1 0 0,0-1 1 0 0,0 1-1 0 0,1 0 0 0 0,-1-1 1 0 0,0 1-1 0 0,0 0 0 0 0,0-1 1 0 0,1 0-1 0 0,-1 1 0 0 0,0-1-2 0 0,165-253 291 0 0,-80 122-273 0 0,-85 173-173 0 0,-30 194 512 0 0,14-25-165 0 0,15-99-8 0 0,0-97-4874 0 0,0-11-5069 0 0,0-9 4227 0 0,0 1-2386 0 0</inkml:trace>
  <inkml:trace contextRef="#ctx0" brushRef="#br0" timeOffset="2622.979">3822 921 5793 0 0,'0'0'2275'0'0,"0"0"-177"0"0,0 0-40 0 0,0 0-67 0 0,0 0-171 0 0,0 0-269 0 0,0 0-277 0 0,0 0-208 0 0,0 0-172 0 0,0 0-109 0 0,0 0-97 0 0,0 0-95 0 0,0 0-90 0 0,-5 24-86 0 0,-16 76-61 0 0,4 38 582 0 0,-15-37-1980 0 0,30-98-823 0 0,-1 5 3428 0 0,3-5-6495 0 0,-1-4-1817 0 0,1 0-3963 0 0,0-3 9349 0 0</inkml:trace>
  <inkml:trace contextRef="#ctx0" brushRef="#br0" timeOffset="2886.795">3979 968 336 0 0,'0'0'2042'0'0,"0"0"-311"0"0,0 0-143 0 0,0 0 165 0 0,0 0 174 0 0,0 0 30 0 0,0 0-155 0 0,0 0-276 0 0,0 0-265 0 0,0 0-191 0 0,0 0-127 0 0,0 0-115 0 0,-1 13-103 0 0,-2 100 1647 0 0,4-87-2129 0 0,0-19-300 0 0,0 0-1 0 0,-1 0 1 0 0,1 0-1 0 0,-2 0 1 0 0,1 0 0 0 0,-1-1-1 0 0,0 1 1 0 0,0 0-1 0 0,-1 0 1 0 0,0-1 0 0 0,0 1-1 0 0,0-1 1 0 0,-3 5 57 0 0,-10-4-5232 0 0,2-7-2894 0 0,8 0 2753 0 0,0 0 2746 0 0</inkml:trace>
  <inkml:trace contextRef="#ctx0" brushRef="#br0" timeOffset="3135.285">3611 1156 7466 0 0,'0'0'1872'0'0,"0"0"-197"0"0,0 0 81 0 0,0 0 127 0 0,0 0-106 0 0,0 0-254 0 0,0 0-254 0 0,0 0-184 0 0,0 0-128 0 0,0 0-113 0 0,0 0-78 0 0,0 0-118 0 0,32-1-148 0 0,101-4-118 0 0,-33-4 74 0 0,-4 5-722 0 0,-32-3-6874 0 0,-53 4 561 0 0,-4 3-4295 0 0</inkml:trace>
  <inkml:trace contextRef="#ctx0" brushRef="#br0" timeOffset="5319.841">4213 493 7346 0 0,'0'0'1856'0'0,"0"0"-141"0"0,0 0-72 0 0,0 0 35 0 0,0 0-49 0 0,0 0-218 0 0,0 0-314 0 0,0 0-348 0 0,0 0-278 0 0,0 0-167 0 0,0 0-101 0 0,0 0-30 0 0,0 0 59 0 0,-4 3 55 0 0,3-2-223 0 0,0 1 0 0 0,-1-1-1 0 0,1 1 1 0 0,0-1 0 0 0,0 1 0 0 0,0 0 0 0 0,0-1 0 0 0,1 1 0 0 0,-1 0 0 0 0,0 0-1 0 0,1 0 1 0 0,-1 0 0 0 0,1-1 0 0 0,0 1 0 0 0,0 0 0 0 0,-1 0 0 0 0,1 0 0 0 0,0 0-1 0 0,1 0 1 0 0,-1 0 0 0 0,0 0 0 0 0,0 0 0 0 0,1-1 0 0 0,-1 1 0 0 0,1 0 0 0 0,0 0-64 0 0,1 10 210 0 0,3 241 1796 0 0,-14-41-1744 0 0,9-209-115 0 0,0 28-425 0 0,1-22 709 0 0,0-17 1234 0 0,26-102-994 0 0,56-220-350 0 0,-68 283-291 0 0,57-132 60 0 0,-71 179-89 0 0,-1 0-1 0 0,1 0 1 0 0,0 0-1 0 0,-1 0 1 0 0,1-1-1 0 0,0 1 1 0 0,0 0-1 0 0,-1 0 1 0 0,1 1-1 0 0,0-1 1 0 0,0 0 0 0 0,-1 0-1 0 0,1 0 1 0 0,0 0-1 0 0,-1 1 1 0 0,1-1-1 0 0,0 0 1 0 0,-1 0-1 0 0,1 1 1 0 0,0-1 0 0 0,-1 1-1 0 0,1-1 1 0 0,-1 0-1 0 0,1 1 1 0 0,-1-1-1 0 0,1 1 1 0 0,-1 0-1 0 0,1-1 1 0 0,-1 1-1 0 0,1-1 1 0 0,-1 1 0 0 0,0 0-1 0 0,1-1 1 0 0,-1 1-1 0 0,0 0 1 0 0,0-1-1 0 0,1 1 1 0 0,-1 0-1 0 0,0-1 1 0 0,0 1 0 0 0,0 0-1 0 0,0 0 1 0 0,0-1-1 0 0,0 1 1 0 0,0 0-1 0 0,0-1 1 0 0,0 1-1 0 0,0 0 1 0 0,-1 0 0 0 0,1-1-1 0 0,0 1 1 0 0,0 0-1 0 0,-1-1 1 0 0,1 1-1 0 0,9 56 63 0 0,-9-52-114 0 0,0 0 0 0 0,1 0 1 0 0,0 0-1 0 0,0-1 0 0 0,0 1 0 0 0,0 0 0 0 0,0-1 0 0 0,1 1 0 0 0,0-1 0 0 0,0 1 0 0 0,0-1 0 0 0,1 0 0 0 0,0 0 0 0 0,-1 0 1 0 0,1 0-1 0 0,1 0 0 0 0,-1-1 0 0 0,0 1 0 0 0,1-1 0 0 0,0 0 0 0 0,0 0 0 0 0,1 0 51 0 0,-4-2-20 0 0,9 4-3794 0 0,-4 4-5899 0 0,-5-8-1883 0 0</inkml:trace>
  <inkml:trace contextRef="#ctx0" brushRef="#br0" timeOffset="5621.982">4518 1005 15059 0 0,'0'0'2825'0'0,"0"0"-1502"0"0,0 0-446 0 0,0 0 156 0 0,0 0 131 0 0,0 0-27 0 0,0 0-186 0 0,0 0-239 0 0,0 0-169 0 0,0 0-95 0 0,0 0-73 0 0,0 0-47 0 0,0 20-45 0 0,0 63-62 0 0,6 57-224 0 0,-9-144-8640 0 0,2 1 2471 0 0,1-1-5345 0 0</inkml:trace>
  <inkml:trace contextRef="#ctx0" brushRef="#br0" timeOffset="6856.014">4818 747 6937 0 0,'0'0'2180'0'0,"0"0"-321"0"0,0 0-127 0 0,0 0-69 0 0,0 0-177 0 0,0 0-255 0 0,0 0-292 0 0,0 0-241 0 0,0 0-139 0 0,0 0-37 0 0,0 0 70 0 0,0 0 58 0 0,0 0 31 0 0,6 3-1 0 0,75 9 1686 0 0,241-8 226 0 0,-280-22-3012 0 0,-35 5-4506 0 0,-10-3-7114 0 0,1 15 2059 0 0</inkml:trace>
  <inkml:trace contextRef="#ctx0" brushRef="#br0" timeOffset="7141.321">4978 567 10362 0 0,'0'0'3710'0'0,"0"0"-1917"0"0,0 0-634 0 0,0 0 120 0 0,0 0 129 0 0,0 0-57 0 0,0 0-176 0 0,0 0-234 0 0,0 0-230 0 0,0 0-137 0 0,0 0-96 0 0,-5 32-87 0 0,-14 99-66 0 0,21-36 214 0 0,4 115-1990 0 0,-2-191-1142 0 0,2-7-4020 0 0,-3-7 395 0 0,-1-1-3103 0 0</inkml:trace>
  <inkml:trace contextRef="#ctx0" brushRef="#br0" timeOffset="8542.885">5396 1156 5297 0 0,'0'0'1726'0'0,"0"0"-99"0"0,0 0 48 0 0,0 0 184 0 0,0 0 32 0 0,0 0-161 0 0,0 0-250 0 0,0 0-325 0 0,0 0-220 0 0,0 0-112 0 0,0 0-114 0 0,0 0-67 0 0,0 0-56 0 0,4-24-69 0 0,10-75-61 0 0,-13 88-310 0 0,1-1-1 0 0,0 0 1 0 0,1 1 0 0 0,1-1 0 0 0,-1 1 0 0 0,2 0 0 0 0,0 0 0 0 0,0 0 0 0 0,1 1 0 0 0,6-9-146 0 0,0-1 125 0 0,8-12 64 0 0,2 0 1 0 0,1 1-1 0 0,1 1 0 0 0,2 2 1 0 0,22-20-190 0 0,-47 48 3 0 0,-1-1 0 0 0,1 1 0 0 0,0-1 0 0 0,-1 1 0 0 0,1-1 0 0 0,0 1 0 0 0,-1-1 0 0 0,1 1 1 0 0,0 0-1 0 0,0-1 0 0 0,0 1 0 0 0,-1 0 0 0 0,1 0 0 0 0,0-1 0 0 0,0 1 0 0 0,0 0 0 0 0,0 0 0 0 0,-1 0 0 0 0,1 0 0 0 0,0 0 0 0 0,0 0 1 0 0,0 1-1 0 0,0-1 0 0 0,-1 0 0 0 0,1 0 0 0 0,0 1 0 0 0,0-1 0 0 0,-1 0 0 0 0,1 1 0 0 0,0-1 0 0 0,0 0 0 0 0,-1 1 0 0 0,1-1 0 0 0,0 1 1 0 0,-1 0-1 0 0,1-1 0 0 0,-1 1 0 0 0,1-1 0 0 0,-1 1 0 0 0,1 0 0 0 0,-1-1 0 0 0,1 1 0 0 0,-1 0 0 0 0,1 0 0 0 0,-1-1 0 0 0,0 1 0 0 0,0 0 1 0 0,1 0-1 0 0,-1 0 0 0 0,0-1 0 0 0,0 1 0 0 0,0 0 0 0 0,0 0 0 0 0,0 0 0 0 0,0 0 0 0 0,0-1 0 0 0,0 1 0 0 0,0 0 0 0 0,0 0 0 0 0,-1 0 1 0 0,1 0-1 0 0,0-1 0 0 0,0 1 0 0 0,-1 0 0 0 0,1 0 0 0 0,-1-1 0 0 0,1 1 0 0 0,-1 0-3 0 0,3 15 136 0 0,2 49 147 0 0,-5-58-272 0 0,1 1-1 0 0,-1 0 1 0 0,2-1 0 0 0,-1 1-1 0 0,1 0 1 0 0,0-1 0 0 0,0 1-1 0 0,1-1 1 0 0,0 1 0 0 0,0-1-1 0 0,1 0 1 0 0,0 0 0 0 0,1 0-1 0 0,-1 0 1 0 0,1 0 0 0 0,4 4-11 0 0,-7-10 8 0 0,0 0 1 0 0,0 0 0 0 0,0 0 0 0 0,0 0 0 0 0,0 0 0 0 0,0 0-1 0 0,0 0 1 0 0,0 0 0 0 0,0-1 0 0 0,0 1 0 0 0,1 0-1 0 0,-1-1 1 0 0,0 1 0 0 0,1-1 0 0 0,-1 1 0 0 0,0-1 0 0 0,1 0-1 0 0,-1 0 1 0 0,0 1 0 0 0,1-1 0 0 0,-1 0 0 0 0,1 0-1 0 0,-1-1 1 0 0,0 1 0 0 0,1 0 0 0 0,-1 0 0 0 0,0-1 0 0 0,1 1-1 0 0,-1 0 1 0 0,0-1 0 0 0,1 0 0 0 0,-1 1 0 0 0,0-1-1 0 0,0 0 1 0 0,0 1 0 0 0,1-1 0 0 0,-1 0 0 0 0,0 0-1 0 0,0 0-8 0 0,36-51 387 0 0,-23 27-375 0 0,192-291 161 0 0,-199 400-12 0 0,-8 306 430 0 0,-3-342-1616 0 0,4-48 477 0 0,10 8-7117 0 0,-2-9 4225 0 0,5-1-6669 0 0,-9 1 4791 0 0</inkml:trace>
  <inkml:trace contextRef="#ctx0" brushRef="#br0" timeOffset="8809.826">6245 865 6337 0 0,'0'0'2401'0'0,"0"0"-206"0"0,0 0-109 0 0,0 0-90 0 0,0 0-237 0 0,0 0-304 0 0,0 0-268 0 0,0 0-189 0 0,0 0-167 0 0,0 0-111 0 0,0 0-102 0 0,0 0-119 0 0,0 0-111 0 0,-8 26-84 0 0,-26 81-57 0 0,7 51 457 0 0,-3-73-2184 0 0,31-80-6596 0 0,18-21-2291 0 0,-12 8 5565 0 0</inkml:trace>
  <inkml:trace contextRef="#ctx0" brushRef="#br0" timeOffset="9071.832">6412 895 4273 0 0,'0'0'2248'0'0,"0"0"-154"0"0,0 0-29 0 0,0 0-77 0 0,0 0-205 0 0,0 0-241 0 0,0 0-254 0 0,0 0-249 0 0,0 0-206 0 0,0 0-127 0 0,0 0-99 0 0,-11 33-71 0 0,-34 101-73 0 0,33-77 175 0 0,26 13 35 0 0,-13-68-2444 0 0,-6-8-12517 0 0,3 3 7571 0 0</inkml:trace>
  <inkml:trace contextRef="#ctx0" brushRef="#br0" timeOffset="9306.031">6096 1086 4977 0 0,'0'0'2361'0'0,"0"0"-357"0"0,0 0-230 0 0,0 0-82 0 0,0 0-106 0 0,0 0-150 0 0,0 0-173 0 0,0 0-180 0 0,0 0-151 0 0,0 0-69 0 0,0 0-59 0 0,0 0-65 0 0,16 3-36 0 0,119 12 1465 0 0,-6-13-854 0 0,-98-3-6337 0 0,0 1-6212 0 0,-29 0 1794 0 0</inkml:trace>
  <inkml:trace contextRef="#ctx0" brushRef="#br0" timeOffset="13840.558">6525 232 0 0 0,'0'0'1664'0'0,"0"0"-103"0"0,0 0 110 0 0,0 0 256 0 0,0 0 228 0 0,0 0 32 0 0,0 0-93 0 0,0 0-226 0 0,0 0-283 0 0,0 0-236 0 0,0 0-217 0 0,0 0-161 0 0,-2-2-105 0 0,1 1-787 0 0,0 0 0 0 0,1 0-1 0 0,-1 1 1 0 0,1-1 0 0 0,-1 0 0 0 0,1 0 0 0 0,-1 0 0 0 0,1 1 0 0 0,0-1 0 0 0,0 0 0 0 0,-1 0 0 0 0,1 0-1 0 0,0 0 1 0 0,0 0 0 0 0,0 0 0 0 0,0 0 0 0 0,0 0 0 0 0,0 1 0 0 0,0-1 0 0 0,0 0 0 0 0,0 0-1 0 0,0 0 1 0 0,1 0 0 0 0,-1 0 0 0 0,0 0 0 0 0,0 0 0 0 0,1 1 0 0 0,-1-1 0 0 0,1 0 0 0 0,-1 0-1 0 0,1 0 1 0 0,-1 1 0 0 0,1-1 0 0 0,0 0 0 0 0,-1 1 0 0 0,1-1 0 0 0,0 0 0 0 0,-1 1 0 0 0,1-1-1 0 0,0 1 1 0 0,0-1 0 0 0,-1 1 0 0 0,1 0 0 0 0,0-1 0 0 0,0 1 0 0 0,0 0 0 0 0,0-1 0 0 0,0 1-1 0 0,0 0 1 0 0,0 0 0 0 0,-1 0 0 0 0,1 0 0 0 0,0 0 0 0 0,0 0 0 0 0,0 0 0 0 0,0 0 0 0 0,0 0-1 0 0,1 1-78 0 0,161-4 1614 0 0,43 10-1068 0 0,-112 0-276 0 0,-111-7 1125 0 0,-99-73-1120 0 0,82 47-512 0 0,27 21 93 0 0,-1 0-1 0 0,1-1 1 0 0,0 1 0 0 0,0-2 0 0 0,1 1 0 0 0,-1-1 0 0 0,2 1-1 0 0,-1-2 1 0 0,1 1 0 0 0,0-1 0 0 0,-2-4 144 0 0,5 2-1662 0 0,1-1-5498 0 0,1 7-2994 0 0</inkml:trace>
  <inkml:trace contextRef="#ctx0" brushRef="#br0" timeOffset="10793.436">6668 589 5417 0 0,'0'0'4988'0'0,"0"0"-2482"0"0,0 0-846 0 0,0 0-66 0 0,0 0-67 0 0,0 0-220 0 0,0 0-303 0 0,0 0-288 0 0,0 0-218 0 0,0 0-116 0 0,0 0-4 0 0,0 0 22 0 0,0 0 15 0 0,-2 13-29 0 0,-7 42-46 0 0,18 11 503 0 0,-3-15-528 0 0,-2 0 0 0 0,-3 0 0 0 0,-2 0 0 0 0,-5 35-315 0 0,1-21 205 0 0,5-64-187 0 0,0-1 4 0 0,0 0 18 0 0,0 0 25 0 0,0 0 36 0 0,0 0 61 0 0,0 0 68 0 0,0 0 56 0 0,0-27 534 0 0,-1 7-766 0 0,2-1-1 0 0,0 1 1 0 0,2 0 0 0 0,0-1 0 0 0,1 1 0 0 0,1 1-1 0 0,1-1 1 0 0,0 0 0 0 0,2 0-54 0 0,124-263 328 0 0,-33 158-71 0 0,-39 98-107 0 0,-45 60-97 0 0,-11 20 275 0 0,-1-12-2008 0 0,3-13-4481 0 0,-5-25 4408 0 0,0 1-2674 0 0,0-1-1868 0 0,0-2-2559 0 0</inkml:trace>
  <inkml:trace contextRef="#ctx0" brushRef="#br0" timeOffset="13159.784">6889 1009 1256 0 0,'0'0'2079'0'0,"0"0"-36"0"0,0 0 2 0 0,0 0-17 0 0,0 0-190 0 0,0 0-240 0 0,0 0-227 0 0,0 0-235 0 0,0 0-196 0 0,0 0-138 0 0,0 0-113 0 0,0 0-59 0 0,0 0-9 0 0,-2 1-27 0 0,-3 1 2374 0 0,26-9-1273 0 0,-8 3-1495 0 0,0 0 0 0 0,0 1-1 0 0,0 0 1 0 0,1 1 0 0 0,-1 0-1 0 0,1 2 1 0 0,-1-1 0 0 0,8 2-200 0 0,-2 7 382 0 0,-37 11 103 0 0,10-12-513 0 0,-129 121 310 0 0,136-127-281 0 0,0 0-1 0 0,0 0 0 0 0,1-1 1 0 0,-1 1-1 0 0,0 1 0 0 0,1-1 0 0 0,-1 0 1 0 0,0 0-1 0 0,1 0 0 0 0,0 0 0 0 0,-1 0 1 0 0,1 0-1 0 0,0 1 0 0 0,-1-1 1 0 0,1 0-1 0 0,0 0 0 0 0,0 1 0 0 0,0-1 1 0 0,0 0-1 0 0,0 0 0 0 0,0 0 0 0 0,0 1 1 0 0,1-1-1 0 0,-1 0 0 0 0,0 0 1 0 0,1 0-1 0 0,-1 1 0 0 0,1-1 0 0 0,-1 0 1 0 0,1 0-1 0 0,0 0 0 0 0,-1 0 0 0 0,1 0 1 0 0,0 0-1 0 0,0 0 0 0 0,0 0 1 0 0,-1-1-1 0 0,1 1 0 0 0,1 0 0 0 0,168 7 1191 0 0,-159-15-2507 0 0,-8-8-6744 0 0,-1 4-1888 0 0,-2 8 1018 0 0</inkml:trace>
  <inkml:trace contextRef="#ctx0" brushRef="#br0" timeOffset="16192.82">1 1521 0 0 0,'0'0'437'0'0,"0"0"493"0"0,0 0 356 0 0,0 0 169 0 0,0 0 14 0 0,0 0-123 0 0,0 0-171 0 0,0 0-159 0 0,12 0-173 0 0,232 3 5341 0 0,150-17-3294 0 0,-386 14-2841 0 0,101-1 655 0 0,0 6-1 0 0,44 9-703 0 0,-56-2 469 0 0,0-3 1 0 0,0-5-1 0 0,70-7-469 0 0,179-19 738 0 0,418 22 463 0 0,-547-7-951 0 0,790 3 635 0 0,-762-7-726 0 0,85 7-28 0 0,32-14 90 0 0,80-12 231 0 0,-242 12-229 0 0,88 11-106 0 0,-194 7-113 0 0,36 1 12 0 0,0-5-1 0 0,13-8-15 0 0,206-17 45 0 0,-18 28 73 0 0,-251-2-80 0 0,-6 2-220 0 0,-67 9-3553 0 0,-7-3-4481 0 0,0-3 4782 0 0,0-2-7507 0 0</inkml:trace>
  <inkml:trace contextRef="#ctx0" brushRef="#br0" timeOffset="18028.882">1657 1156 0 0 0,'0'0'709'0'0,"0"0"213"0"0,0 0 41 0 0,0 0-32 0 0,0 0-30 0 0,-10-15 3215 0 0,-3-3 2036 0 0,-7 6-3680 0 0,-69 1 1355 0 0,67 12-3273 0 0,19 1-518 0 0,0-1 0 0 0,0 1 1 0 0,0 0-1 0 0,0 1 0 0 0,0-1 0 0 0,0 0 0 0 0,1 1 0 0 0,-1-1 0 0 0,1 1 0 0 0,0 0 1 0 0,0 0-1 0 0,0 0 0 0 0,0 0 0 0 0,0 0 0 0 0,1 1 0 0 0,-1-1 0 0 0,1 0 0 0 0,-1 4-36 0 0,-2 1 62 0 0,-7 103 641 0 0,11-106-671 0 0,0-1-1 0 0,0 1 1 0 0,1 0 0 0 0,0-1-1 0 0,0 1 1 0 0,0-1-1 0 0,0 1 1 0 0,1-1-1 0 0,0 0 1 0 0,0 0 0 0 0,0 1-1 0 0,0-1 1 0 0,0 0-1 0 0,1-1 1 0 0,0 1 0 0 0,0 0-1 0 0,0-1 1 0 0,0 0-1 0 0,1 1 1 0 0,-1-1-1 0 0,1-1 1 0 0,0 1 0 0 0,0 0-1 0 0,0-1 1 0 0,0 0-1 0 0,0 0 1 0 0,0 0-1 0 0,1 0-31 0 0,4 2 98 0 0,0 0-1 0 0,0-1 0 0 0,0 0 0 0 0,0-1 0 0 0,0 0 0 0 0,0 0 0 0 0,1-1 1 0 0,-1 0-1 0 0,1 0 0 0 0,-1-1 0 0 0,1 0 0 0 0,-1-1 0 0 0,2 0-97 0 0,-6-3 50 0 0,-1 0-1 0 0,0-1 1 0 0,0 1-1 0 0,0-1 1 0 0,0 1-1 0 0,-1-1 0 0 0,1 0 1 0 0,-1 0-1 0 0,-1-1 1 0 0,1 1-1 0 0,-1-1 1 0 0,0 1-1 0 0,0-1 1 0 0,0 0-1 0 0,-1 0 1 0 0,0 0-1 0 0,0 0 0 0 0,-1 0 1 0 0,1 0-1 0 0,-1 0 1 0 0,0 0-1 0 0,-1 0 1 0 0,0 1-1 0 0,0-1 1 0 0,0 0-1 0 0,-1 0-49 0 0,0-1-30 0 0,0 1-1 0 0,-1 0 1 0 0,0-1 0 0 0,0 1-1 0 0,-1 1 1 0 0,1-1 0 0 0,-1 1-1 0 0,0-1 1 0 0,-1 1 0 0 0,0 0-1 0 0,1 0 1 0 0,-1 1 0 0 0,-1 0-1 0 0,1 0 1 0 0,-1 0 0 0 0,-1 0 30 0 0,-1-1-196 0 0,0 2 0 0 0,0-1 0 0 0,0 1 0 0 0,0 0 0 0 0,-1 1 0 0 0,1 0 0 0 0,-1 0 0 0 0,0 1 0 0 0,0 0 0 0 0,1 1 0 0 0,-1 0 1 0 0,0 0-1 0 0,0 1 0 0 0,0 0 0 0 0,1 0 0 0 0,-3 2 196 0 0,6-2-372 0 0,-1 1 0 0 0,0 0 0 0 0,1 0 0 0 0,0 1 1 0 0,-1-1-1 0 0,1 1 0 0 0,0 1 0 0 0,0-1 0 0 0,1 0 0 0 0,-1 1 0 0 0,1 0 0 0 0,0 0 1 0 0,0 1-1 0 0,0-1 0 0 0,0 1 0 0 0,0 0 372 0 0,-15 28-8459 0 0,14-21 93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16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81 0 0 0,'0'0'1683'0'0,"0"0"59"0"0,0 0 106 0 0,0 0 174 0 0,0 0 144 0 0,0 0-23 0 0,0 0-191 0 0,0 0-350 0 0,0 0-391 0 0,0 0-315 0 0,0 0-240 0 0,0 0-126 0 0,0-2-68 0 0,0-8-54 0 0,0 8-19 0 0,0 21 1202 0 0,-14 37-1005 0 0,-1 0 1 0 0,-3-2-1 0 0,-3 0 1 0 0,-25 47-587 0 0,3-4 183 0 0,-26 40 89 0 0,82-196 1970 0 0,11-6-2142 0 0,3 2 0 0 0,2 1 0 0 0,16-21-100 0 0,8-19 104 0 0,42-45-60 0 0,-74 129-24 0 0,-20 17-6 0 0,0 1-18 0 0,-1 0-11 0 0,13 15-10 0 0,19 180 201 0 0,-14-52-183 0 0,2-79-24 0 0,-19-63 33 0 0,-1 1-1 0 0,1-1 1 0 0,0 0-1 0 0,0 0 1 0 0,-1 0-1 0 0,1 0 1 0 0,0 0-1 0 0,0 0 1 0 0,0 0-1 0 0,0 0 1 0 0,0-1-1 0 0,0 1 1 0 0,0 0-1 0 0,0 0 1 0 0,1-1-1 0 0,-1 1 1 0 0,0-1-1 0 0,0 1 1 0 0,1-1-1 0 0,-1 1 1 0 0,0-1-1 0 0,1 0 1 0 0,-1 0-1 0 0,0 0 1 0 0,0 0-1 0 0,1 0 1 0 0,-1 0 0 0 0,0 0-1 0 0,1 0 1 0 0,-1 0-1 0 0,0 0 1 0 0,1-1-1 0 0,-1 1 1 0 0,0-1-1 0 0,0 1 1 0 0,1-1-1 0 0,-1 1 1 0 0,0-1-1 0 0,0 0 1 0 0,0 1-1 0 0,0-1 1 0 0,0 0-1 0 0,0 0 1 0 0,0 0-1 0 0,0 0 1 0 0,0 0-1 0 0,0 0-1 0 0,103-144 269 0 0,-90 121-238 0 0,118-204 100 0 0,-95 163-99 0 0,-36 63-47 0 0,2 2 1 0 0,-3 0-12 0 0,0 0 29 0 0,0 0-12 0 0,0 27-94 0 0,13 237 446 0 0,-2-87-213 0 0,-11-177-173 0 0,0-1-1 0 0,1 1 0 0 0,-1 0 1 0 0,0-1-1 0 0,1 1 1 0 0,-1 0-1 0 0,0 0 0 0 0,1-1 1 0 0,-1 1-1 0 0,1 0 0 0 0,-1 0 1 0 0,0 0-1 0 0,1 0 1 0 0,-1-1-1 0 0,1 1 0 0 0,-1 0 1 0 0,0 0-1 0 0,1 0 0 0 0,-1 0 1 0 0,1 0-1 0 0,-1 0 1 0 0,1 0-1 0 0,-1 0 0 0 0,1 0 1 0 0,-1 0-1 0 0,0 1 1 0 0,1-1-1 0 0,-1 0 0 0 0,1 0 1 0 0,-1 0-1 0 0,0 0 0 0 0,1 1 1 0 0,-1-1-1 0 0,1 0 1 0 0,-1 0-1 0 0,0 1 0 0 0,1-1 1 0 0,-1 0-1 0 0,0 0 0 0 0,1 1 1 0 0,-1-1-1 0 0,0 1 1 0 0,0-1-1 0 0,1 0 0 0 0,-1 1 1 0 0,0-1-1 0 0,0 0 1 0 0,0 1-1 0 0,0-1 0 0 0,1 1 1 0 0,-1-1-1 0 0,0 1 0 0 0,0-1 1 0 0,0 0-1 0 0,0 1 1 0 0,0-1-1 0 0,0 1 0 0 0,0-1 1 0 0,0 1-1 0 0,0-1 0 0 0,0 1 1 0 0,0-1-1 0 0,-1 0 1 0 0,1 1-1 0 0,0 0 44 0 0,13-24-5205 0 0,-3 10-5876 0 0,-6 9 2439 0 0</inkml:trace>
  <inkml:trace contextRef="#ctx0" brushRef="#br0" timeOffset="644.814">990 453 0 0 0,'0'0'1680'0'0,"0"0"-117"0"0,0 0 58 0 0,0 0 234 0 0,0 0 173 0 0,0 0-91 0 0,0 0-225 0 0,0 0-274 0 0,0 0-263 0 0,0 0-139 0 0,0 0-91 0 0,0 0-85 0 0,0 0-95 0 0,0-2-87 0 0,-1 1-633 0 0,1 1-1 0 0,0-1 1 0 0,0 1-1 0 0,0-1 1 0 0,0 0-1 0 0,-1 1 1 0 0,1-1-1 0 0,0 1 0 0 0,-1-1 1 0 0,1 1-1 0 0,0-1 1 0 0,-1 1-1 0 0,1-1 1 0 0,-1 1-1 0 0,1 0 1 0 0,-1-1-1 0 0,1 1 0 0 0,-1-1 1 0 0,1 1-1 0 0,-1 0 1 0 0,1 0-1 0 0,-1-1 1 0 0,1 1-1 0 0,-1 0 1 0 0,1 0-1 0 0,-1 0 0 0 0,0-1 1 0 0,1 1-1 0 0,-1 0 1 0 0,1 0-1 0 0,-1 0 1 0 0,0 0-1 0 0,1 0 1 0 0,-1 0-1 0 0,1 0 1 0 0,-1 0-1 0 0,0 1 0 0 0,1-1 1 0 0,-1 0-1 0 0,1 0 1 0 0,-1 0-1 0 0,1 1 1 0 0,-1-1-1 0 0,0 0 1 0 0,1 0-1 0 0,-1 1 0 0 0,1-1 1 0 0,0 1-1 0 0,-1-1 1 0 0,1 0-1 0 0,-1 1 1 0 0,1-1-1 0 0,-1 1 1 0 0,1-1-1 0 0,0 1 0 0 0,0-1 1 0 0,-1 1-1 0 0,1-1 1 0 0,0 1-1 0 0,0 0 1 0 0,-1 0-45 0 0,-4 6 51 0 0,-1 1 0 0 0,2-1 0 0 0,-1 1 1 0 0,1 1-1 0 0,0-1 0 0 0,0 1 0 0 0,1-1 1 0 0,1 1-1 0 0,-1 0 0 0 0,1 0 0 0 0,1 0 0 0 0,0 0 1 0 0,0 0-1 0 0,0 1 0 0 0,1-1 0 0 0,1 0 1 0 0,1 7-52 0 0,-1-13 48 0 0,1 0 0 0 0,0 0-1 0 0,0-1 1 0 0,0 1 0 0 0,1 0 0 0 0,-1-1 0 0 0,0 0 0 0 0,1 0 0 0 0,0 0 0 0 0,-1 0 0 0 0,1 0 0 0 0,0 0 0 0 0,0-1 0 0 0,0 1 0 0 0,0-1 0 0 0,1 0 0 0 0,-1 0 0 0 0,0 0 0 0 0,0 0 0 0 0,1-1 0 0 0,-1 1 0 0 0,0-1 0 0 0,1 0 0 0 0,-1 0 0 0 0,0 0 0 0 0,1 0 0 0 0,-1-1 0 0 0,0 1 0 0 0,1-1 0 0 0,-1 0 0 0 0,0 0 0 0 0,0 0 0 0 0,0 0 0 0 0,0-1 0 0 0,0 1 0 0 0,0-1 0 0 0,0 0 0 0 0,1 0-48 0 0,3-2 67 0 0,0-1 0 0 0,0 1 0 0 0,0-1 0 0 0,-1 0 0 0 0,0-1 0 0 0,0 0 0 0 0,0 0 1 0 0,0 0-1 0 0,-1-1 0 0 0,0 1 0 0 0,0-1 0 0 0,-1 0 0 0 0,0-1 0 0 0,0 1 0 0 0,-1-1 1 0 0,0 0-1 0 0,0 0 0 0 0,-1 0 0 0 0,0 0 0 0 0,0 0 0 0 0,-1 0 0 0 0,0-1 0 0 0,-1 1 1 0 0,0-5-68 0 0,-1 10-82 0 0,-1 1 1 0 0,0 0 0 0 0,0 0 0 0 0,-1 0 0 0 0,1-1 0 0 0,0 2-1 0 0,-1-1 1 0 0,1 0 0 0 0,-1 0 0 0 0,1 1 0 0 0,-1 0-1 0 0,0-1 1 0 0,0 1 0 0 0,0 0 0 0 0,0 0 0 0 0,1 1 0 0 0,-1-1-1 0 0,0 1 1 0 0,0-1 0 0 0,0 1 0 0 0,-1 0 0 0 0,1 0-1 0 0,0 0 1 0 0,0 1 0 0 0,0-1 0 0 0,0 1 0 0 0,0-1 0 0 0,1 1-1 0 0,-1 0 1 0 0,0 0 0 0 0,-2 1 81 0 0,-62 31-5084 0 0,29-4-5729 0 0,31-21 2917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25 10138 0 0,'0'0'1863'0'0,"0"0"-194"0"0,0 0-184 0 0,0 0-162 0 0,0 0-211 0 0,0 0-201 0 0,-34 11-113 0 0,-106 34-105 0 0,134-44-631 0 0,0 1 0 0 0,1 0 0 0 0,-1 0 0 0 0,0 0 0 0 0,1 1 0 0 0,-1 0 0 0 0,1 0 0 0 0,0 0 0 0 0,0 1 0 0 0,0-1 0 0 0,1 1 0 0 0,-1 1 0 0 0,1-1 0 0 0,-3 4-62 0 0,-4 5 136 0 0,-2 0-77 0 0,-1 1 0 0 0,2 0 0 0 0,0 1 0 0 0,1 1 0 0 0,0-1 0 0 0,2 2 0 0 0,0-1 0 0 0,0 2 0 0 0,2-1 0 0 0,0 1 0 0 0,1 0 0 0 0,0 0 0 0 0,2 0 0 0 0,0 1 0 0 0,2 0 0 0 0,0 0 0 0 0,0 0 0 0 0,2 0 0 0 0,1 12-59 0 0,2-25 66 0 0,0 0 0 0 0,1 0 0 0 0,-1 0 0 0 0,1 0 0 0 0,0 0 0 0 0,1-1 0 0 0,-1 0 0 0 0,1 0 0 0 0,0 0 0 0 0,0-1 0 0 0,1 1 0 0 0,-1-1 0 0 0,1-1 0 0 0,0 1 0 0 0,0-1 1 0 0,0 0-1 0 0,1 0 0 0 0,-1-1 0 0 0,1 1 0 0 0,-1-2 0 0 0,1 1 0 0 0,0-1 0 0 0,0 0 0 0 0,0 0 0 0 0,0-1 0 0 0,-1 0 0 0 0,1 0 0 0 0,0 0 0 0 0,0-1 0 0 0,0 0 0 0 0,0-1 0 0 0,-1 1 0 0 0,1-1 0 0 0,0-1 1 0 0,-1 1-1 0 0,3-2-66 0 0,17-6 233 0 0,-1-1 1 0 0,0-1 0 0 0,-1-2 0 0 0,-1 0 0 0 0,0-1 0 0 0,0-1 0 0 0,-2-2 0 0 0,0 0 0 0 0,-1-1 0 0 0,3-5-234 0 0,-12 11 29 0 0,0 0 1 0 0,0 0 0 0 0,-2-1 0 0 0,1-1 0 0 0,-2 0-1 0 0,0 0 1 0 0,-1 0 0 0 0,-1-1 0 0 0,0 0-1 0 0,-1-1 1 0 0,0 1 0 0 0,-2-1 0 0 0,0 0-1 0 0,-1 0 1 0 0,0 0 0 0 0,-2-17-30 0 0,0 29-95 0 0,-1-1 1 0 0,0 1-1 0 0,0 0 1 0 0,0-1-1 0 0,-1 1 1 0 0,1 0 0 0 0,-1 0-1 0 0,0 0 1 0 0,-1 0-1 0 0,0 0 1 0 0,1 1-1 0 0,-1-1 1 0 0,-1 1-1 0 0,1 0 1 0 0,-1-1-1 0 0,1 2 1 0 0,-1-1-1 0 0,-1 0 1 0 0,1 1-1 0 0,0 0 1 0 0,-1 0-1 0 0,1 0 1 0 0,-1 0-1 0 0,0 1 1 0 0,0 0 0 0 0,0 0-1 0 0,0 0 1 0 0,-1 0-1 0 0,1 1 95 0 0,-6-2-466 0 0,0 1 0 0 0,0 0 0 0 0,0 1 0 0 0,0 0 0 0 0,0 1 0 0 0,0 0 0 0 0,0 1 0 0 0,0 0 0 0 0,0 1-1 0 0,0 0 1 0 0,0 0 0 0 0,1 1 0 0 0,-1 1 0 0 0,0 0 466 0 0,-59 32-9894 0 0,48-22 1743 0 0</inkml:trace>
  <inkml:trace contextRef="#ctx0" brushRef="#br0" timeOffset="388.899">411 441 5473 0 0,'0'0'1698'0'0,"0"0"-107"0"0,0 0 55 0 0,0 0 99 0 0,0 0-11 0 0,0 0-144 0 0,0 0-190 0 0,-35 13-228 0 0,-111 39-240 0 0,68-6 191 0 0,67-35-895 0 0,-1-1-128 0 0,0 1 0 0 0,0-1 0 0 0,2 2 0 0 0,-1-1-1 0 0,2 2 1 0 0,-1-1 0 0 0,2 1 0 0 0,-1 1 0 0 0,2-1 0 0 0,0 1-1 0 0,1 1 1 0 0,0-1 0 0 0,1 1 0 0 0,1 0 0 0 0,0 0-1 0 0,1 1 1 0 0,0-1 0 0 0,2 1 0 0 0,0-1 0 0 0,0 2-100 0 0,2-11 41 0 0,0-1 1 0 0,1 0-1 0 0,0 0 0 0 0,0 0 1 0 0,0 0-1 0 0,0-1 0 0 0,0 1 1 0 0,1 0-1 0 0,0-1 0 0 0,0 0 1 0 0,0 1-1 0 0,1-1 1 0 0,0-1-1 0 0,-1 1 0 0 0,1 0 1 0 0,0-1-1 0 0,1 0 0 0 0,-1 0 1 0 0,1 0-1 0 0,-1 0 0 0 0,1-1 1 0 0,0 0-1 0 0,0 0 1 0 0,0 0-1 0 0,0-1 0 0 0,0 1 1 0 0,0-1-1 0 0,1 0-41 0 0,5 1 206 0 0,1-1-1 0 0,-1 0 1 0 0,0 0-1 0 0,1-1 1 0 0,-1-1-1 0 0,0 0 1 0 0,1 0-1 0 0,-1-1 1 0 0,0 0-1 0 0,0-1 1 0 0,0-1 0 0 0,7-2-206 0 0,-6 1 95 0 0,1 0 0 0 0,-1-1 0 0 0,-1 0 0 0 0,1-1 0 0 0,-1 0 1 0 0,0 0-1 0 0,-1-2 0 0 0,1 1 0 0 0,-2-1 0 0 0,1-1 0 0 0,-1 1 1 0 0,-1-2-1 0 0,0 1 0 0 0,0-1 0 0 0,-1 0 0 0 0,0-1 0 0 0,-1 0 1 0 0,-1 0-1 0 0,0 0 0 0 0,0-1 0 0 0,-1 1 0 0 0,-1-1 0 0 0,0 0 1 0 0,-1 0-1 0 0,0-2-95 0 0,-1 7-50 0 0,-1-1 1 0 0,0 1 0 0 0,0 0-1 0 0,-1 0 1 0 0,0 0 0 0 0,-1-1-1 0 0,0 1 1 0 0,0 0 0 0 0,-1 1-1 0 0,1-1 1 0 0,-2 0 0 0 0,1 1-1 0 0,-1 0 1 0 0,0-1 0 0 0,-1 1-1 0 0,0 1 1 0 0,0-1 0 0 0,0 1-1 0 0,-1 0 1 0 0,1 0-1 0 0,-2 1 1 0 0,0-1 49 0 0,2 2-182 0 0,0 1 1 0 0,-1 0-1 0 0,1 1 0 0 0,-1-1 0 0 0,0 1 1 0 0,0 0-1 0 0,0 1 0 0 0,0-1 0 0 0,0 1 0 0 0,0 0 1 0 0,0 1-1 0 0,-1-1 0 0 0,1 1 0 0 0,0 0 1 0 0,0 1-1 0 0,0 0 0 0 0,-6 1 182 0 0,-57 29-10245 0 0,55-20-906 0 0</inkml:trace>
  <inkml:trace contextRef="#ctx0" brushRef="#br0" timeOffset="647.194">765 721 17588 0 0,'0'0'1445'0'0,"0"0"-382"0"0,0 0-183 0 0,0 0-90 0 0,0 0-127 0 0,0 0-140 0 0,0 0-129 0 0,0 0-116 0 0,0 0-112 0 0,0 0-58 0 0,0 0-52 0 0,0 0-21 0 0,0 0-11 0 0,-11 19-36 0 0,-33 55-33 0 0,39-42-1997 0 0,23-36-1593 0 0,-17 3 3404 0 0,15-12-7908 0 0,-11 6-1770 0 0</inkml:trace>
  <inkml:trace contextRef="#ctx0" brushRef="#br0" timeOffset="1051.742">1196 117 11835 0 0,'0'0'4007'0'0,"0"0"-1758"0"0,0 0-826 0 0,0 0-345 0 0,0 0-292 0 0,0 0-217 0 0,0 0-139 0 0,0 0-41 0 0,0 0 9 0 0,0 0 16 0 0,0 0-44 0 0,0 0-61 0 0,-30 33-79 0 0,-93 104-105 0 0,45-23 34 0 0,69-97-151 0 0,0-1 1 0 0,1 1 0 0 0,1 0 0 0 0,0 1 0 0 0,2 0 0 0 0,0 0 0 0 0,1 0 0 0 0,0 0-1 0 0,2 1 1 0 0,0 0 0 0 0,1-1 0 0 0,1 1 0 0 0,1 0 0 0 0,2 13-9 0 0,-1-24 25 0 0,1-1-1 0 0,-1 0 1 0 0,1 0 0 0 0,0 0 0 0 0,1 0 0 0 0,0-1 0 0 0,0 1 0 0 0,0-1 0 0 0,1 0-1 0 0,0 0 1 0 0,0-1 0 0 0,1 0 0 0 0,-1 1 0 0 0,1-2 0 0 0,0 1 0 0 0,0-1 0 0 0,1 0 0 0 0,-1 0-1 0 0,1 0 1 0 0,0-1 0 0 0,0 0 0 0 0,0-1 0 0 0,1 0 0 0 0,-1 0 0 0 0,0 0 0 0 0,1-1-1 0 0,5 1-24 0 0,-2-1 132 0 0,0 0 0 0 0,0 0 0 0 0,0-1 0 0 0,0-1 0 0 0,0 1-1 0 0,0-2 1 0 0,0 0 0 0 0,0 0 0 0 0,0-1 0 0 0,-1 0 0 0 0,1-1-1 0 0,-1 0 1 0 0,0-1 0 0 0,0 0 0 0 0,0 0 0 0 0,-1-1-1 0 0,0 0 1 0 0,8-8-132 0 0,-12 11 24 0 0,-1 0 0 0 0,0-1 0 0 0,0 0 0 0 0,0 0 0 0 0,0 0 0 0 0,-1 0 0 0 0,1-1 0 0 0,-1 1-1 0 0,0-1 1 0 0,0 0 0 0 0,-1 0 0 0 0,1 0 0 0 0,-1 0 0 0 0,0 0 0 0 0,-1-1 0 0 0,1 1 0 0 0,-1-1 0 0 0,0 1 0 0 0,-1-1-1 0 0,1 1 1 0 0,-1-1 0 0 0,0 1 0 0 0,0-1 0 0 0,-1 0 0 0 0,0 1 0 0 0,0-1 0 0 0,0 1 0 0 0,0 0 0 0 0,-1-1 0 0 0,0 1-1 0 0,0 0 1 0 0,-1 0 0 0 0,1 0 0 0 0,-1 0 0 0 0,0 0 0 0 0,0 1 0 0 0,-1-1 0 0 0,1 1 0 0 0,-1 0 0 0 0,0 0 0 0 0,0 0-1 0 0,-3-1-22 0 0,-5-1-89 0 0,0 2 0 0 0,-1 0 1 0 0,1 0-1 0 0,-1 1 0 0 0,0 0 1 0 0,0 1-1 0 0,0 1 0 0 0,0 0 1 0 0,0 1-1 0 0,0 0 0 0 0,0 1 1 0 0,0 0-1 0 0,1 1 0 0 0,-1 1 1 0 0,0 0-1 0 0,1 0 0 0 0,-1 2 1 0 0,1-1-1 0 0,0 2 88 0 0,-114 59-2841 0 0,87-38-732 0 0,2 1-3699 0 0,20-13-4520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18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 78 3601 0 0,'0'0'3095'0'0,"0"0"-1300"0"0,0 0-347 0 0,0 0 151 0 0,0 0 162 0 0,0 0 2 0 0,0 0-159 0 0,0 0-235 0 0,0 0-243 0 0,0 0-207 0 0,0 0-175 0 0,-1-13-155 0 0,-2-39-108 0 0,2 39-80 0 0,1 13-39 0 0,0 0-29 0 0,0 0-42 0 0,0 5 106 0 0,13 194 1102 0 0,-13-155-1367 0 0,-1 61 124 0 0,4 0 0 0 0,5 0 1 0 0,5 1-257 0 0,-12-99 9 0 0,0-1 0 0 0,0 1 1 0 0,1-1-1 0 0,0 0 0 0 0,0 0 1 0 0,0 0-1 0 0,1 0 0 0 0,0 0 1 0 0,0 0-1 0 0,0-1 0 0 0,1 1 1 0 0,0-1-1 0 0,0 0 0 0 0,1 1-9 0 0,-4-6 10 0 0,0 0-1 0 0,0 0 1 0 0,0 0-1 0 0,0 0 1 0 0,-1 0 0 0 0,1 0-1 0 0,0 0 1 0 0,0 0-1 0 0,0 0 1 0 0,0 0-1 0 0,0 0 1 0 0,-1 0-1 0 0,1-1 1 0 0,0 1-1 0 0,0 0 1 0 0,0-1-1 0 0,-1 1 1 0 0,1-1 0 0 0,0 1-1 0 0,0-1 1 0 0,-1 1-1 0 0,1-1 1 0 0,0 1-1 0 0,-1-1 1 0 0,1 0-1 0 0,-1 1 1 0 0,1-1-1 0 0,-1 0 1 0 0,1 1-1 0 0,-1-1 1 0 0,1 0 0 0 0,-1 0-1 0 0,0 0 1 0 0,1 1-1 0 0,-1-1 1 0 0,0 0-1 0 0,0 0 1 0 0,0 0-1 0 0,1 0-9 0 0,1-4 60 0 0,167-301 100 0 0,-164 346-792 0 0,-6 9 599 0 0,11 116 66 0 0,-8-158-33 0 0,0-1-1 0 0,0 1 1 0 0,0-1 0 0 0,1 1 0 0 0,0-1 0 0 0,0 0 0 0 0,1 0 0 0 0,0 0 0 0 0,0-1 0 0 0,0 1 0 0 0,0-1 0 0 0,1 0-1 0 0,0 0 1 0 0,0-1 0 0 0,1 1 0 0 0,-1-1 0 0 0,1 0 0 0 0,0-1 0 0 0,0 1 0 0 0,0-1 0 0 0,0 0 0 0 0,4 0 0 0 0,-4-1 23 0 0,0 0 1 0 0,0-1 0 0 0,0 0 0 0 0,0-1 0 0 0,1 1 0 0 0,-1-1-1 0 0,0 0 1 0 0,0-1 0 0 0,0 1 0 0 0,0-1 0 0 0,1 0-1 0 0,-1-1 1 0 0,0 0 0 0 0,-1 1 0 0 0,1-2 0 0 0,0 1 0 0 0,-1-1-1 0 0,1 0 1 0 0,-1 0 0 0 0,0-1 0 0 0,0 1 0 0 0,0-1-1 0 0,0 0 1 0 0,2-3-24 0 0,93-121 786 0 0,-78 86-641 0 0,-2-1 1 0 0,-2-1-1 0 0,-1-1 0 0 0,-3 0 0 0 0,-1-1 0 0 0,-3 0 0 0 0,3-26-145 0 0,-7-71 152 0 0,-6 142-215 0 0,0 0 0 0 0,1 1-1 0 0,-1-1 1 0 0,0 0 0 0 0,0 0-1 0 0,0 1 1 0 0,0-1 0 0 0,0 0-1 0 0,0 0 1 0 0,0 0-1 0 0,0 1 1 0 0,0-1 0 0 0,0 0-1 0 0,-1 0 1 0 0,1 1 0 0 0,0-1-1 0 0,0 0 1 0 0,-1 1-1 0 0,1-1 1 0 0,0 0 0 0 0,-1 1-1 0 0,1-1 1 0 0,-1 0 0 0 0,1 1-1 0 0,-1-1 1 0 0,1 1 0 0 0,-1-1-1 0 0,0 1 1 0 0,1-1-1 0 0,-1 1 1 0 0,1-1 0 0 0,-1 1-1 0 0,0 0 1 0 0,0-1 0 0 0,1 1-1 0 0,-1 0 1 0 0,0-1 0 0 0,1 1-1 0 0,-1 0 1 0 0,0 0-1 0 0,0 0 1 0 0,0 0 0 0 0,1 0-1 0 0,-1 0 1 0 0,0 0 0 0 0,0 0-1 0 0,1 0 1 0 0,-1 0-1 0 0,0 0 1 0 0,0 0 0 0 0,1 1-1 0 0,-1-1 1 0 0,0 0 0 0 0,0 1-1 0 0,1-1 1 0 0,-1 0 0 0 0,0 1-1 0 0,1-1 1 0 0,-1 1-1 0 0,1-1 1 0 0,-1 1 0 0 0,1-1-1 0 0,-1 1 1 0 0,1-1 0 0 0,-1 1-1 0 0,1 0 1 0 0,-1-1-1 0 0,0 2 65 0 0,-12 36-4825 0 0,8-12-2470 0 0,1-7-4091 0 0</inkml:trace>
  <inkml:trace contextRef="#ctx0" brushRef="#br0" timeOffset="373.606">1348 766 10346 0 0,'0'0'3482'0'0,"0"0"-1880"0"0,0 0-443 0 0,0 0 66 0 0,0 0-38 0 0,0 0-173 0 0,0 0-170 0 0,0 0-112 0 0,0 0-94 0 0,0 0-117 0 0,0 0-66 0 0,32-32-83 0 0,95-98-68 0 0,-93 85-35 0 0,-33 43-247 0 0,0-1-1 0 0,-1 1 0 0 0,1-1 0 0 0,-1 1 1 0 0,1-1-1 0 0,-1 0 0 0 0,0 1 0 0 0,0-1 1 0 0,0 0-1 0 0,0 1 0 0 0,0-1 0 0 0,-1 0 1 0 0,1 1-1 0 0,-1-1 0 0 0,0 0 0 0 0,0 1 1 0 0,0-1-1 0 0,0 1 0 0 0,0 0 0 0 0,0-1 0 0 0,-1 1 1 0 0,1 0-1 0 0,-1 0 0 0 0,0 0 0 0 0,0 0 1 0 0,1 0-1 0 0,-1 0 0 0 0,0 0 0 0 0,-1 0 1 0 0,1 1-1 0 0,0-1 0 0 0,0 1 0 0 0,-1 0 1 0 0,1 0-1 0 0,-1 0 0 0 0,1 0 0 0 0,-1 0 1 0 0,1 0-1 0 0,-1 1 0 0 0,0-1-21 0 0,-3 1-20 0 0,0-1 1 0 0,0 1-1 0 0,0 1 0 0 0,0-1 1 0 0,0 1-1 0 0,0 0 0 0 0,0 1 0 0 0,1-1 1 0 0,-1 1-1 0 0,0 0 0 0 0,1 1 1 0 0,-1-1-1 0 0,1 1 0 0 0,0 0 1 0 0,0 1-1 0 0,0-1 0 0 0,0 1 1 0 0,0 0-1 0 0,1 0 0 0 0,0 0 0 0 0,0 1 1 0 0,0-1-1 0 0,0 1 0 0 0,1 0 1 0 0,0 0-1 0 0,0 1 0 0 0,-2 4 20 0 0,-1 2-74 0 0,1 0 0 0 0,1 0 0 0 0,0 1 0 0 0,0-1 0 0 0,1 1 0 0 0,1 0 0 0 0,0 0 0 0 0,1 0 0 0 0,0 0 0 0 0,1 0 0 0 0,1 1 0 0 0,1 7 74 0 0,-1-15-28 0 0,0-1 0 0 0,0 0 0 0 0,1 1 0 0 0,0-1 0 0 0,0 0 0 0 0,0 0 0 0 0,1 0 0 0 0,-1 0 0 0 0,1 0 0 0 0,1-1 1 0 0,-1 1-1 0 0,1-1 0 0 0,-1 0 0 0 0,1 0 0 0 0,0 0 0 0 0,1-1 0 0 0,-1 1 0 0 0,1-1 0 0 0,-1 0 0 0 0,1 0 0 0 0,0-1 0 0 0,0 1 0 0 0,0-1 1 0 0,0 0-1 0 0,1-1 0 0 0,-1 1 0 0 0,0-1 0 0 0,1 0 0 0 0,-1 0 0 0 0,6-1 28 0 0,5 2-431 0 0,0-1 1 0 0,0-1-1 0 0,0-1 1 0 0,0 0-1 0 0,0-1 0 0 0,0-1 1 0 0,0-1-1 0 0,0 0 1 0 0,-1-1-1 0 0,4-2 431 0 0,51-26-6481 0 0,-28 5-1553 0 0,-27 16 4113 0 0</inkml:trace>
  <inkml:trace contextRef="#ctx0" brushRef="#br0" timeOffset="819.963">1849 523 2465 0 0,'0'0'2272'0'0,"0"0"-444"0"0,0 0-75 0 0,0 0 81 0 0,0 0-38 0 0,0 0-228 0 0,0 0-260 0 0,0 0-323 0 0,0 0-294 0 0,-33 34-206 0 0,-97 104-146 0 0,94-88-65 0 0,35-45-207 0 0,0-1 0 0 0,0 0-1 0 0,0 1 1 0 0,0-1 0 0 0,1 0 0 0 0,0 1-1 0 0,0-1 1 0 0,0 1 0 0 0,0-1-1 0 0,1 0 1 0 0,0 1 0 0 0,0-1-1 0 0,0 0 1 0 0,0 1 0 0 0,1-1-1 0 0,-1 0 1 0 0,1 0 0 0 0,0 0-1 0 0,0 0 1 0 0,1 0 0 0 0,-1-1-1 0 0,1 1 1 0 0,0-1 0 0 0,0 0-1 0 0,0 1 1 0 0,0-1 0 0 0,0-1 0 0 0,1 1-1 0 0,0 0 1 0 0,-1-1 0 0 0,1 0-1 0 0,0 0 1 0 0,0 0 0 0 0,0 0-1 0 0,0 0 1 0 0,1-1-67 0 0,6 1 200 0 0,-1 0-1 0 0,1-1 1 0 0,-1 0 0 0 0,1 0-1 0 0,-1-2 1 0 0,1 1 0 0 0,-1-1 0 0 0,1-1-1 0 0,-1 0 1 0 0,1 0 0 0 0,-1-1-1 0 0,0 0 1 0 0,0-1 0 0 0,0 0-1 0 0,-1 0 1 0 0,1-1 0 0 0,-1-1 0 0 0,0 0-1 0 0,-1 0 1 0 0,1 0 0 0 0,3-5-200 0 0,17-17 372 0 0,0-1 1 0 0,-2-2-1 0 0,-2-1 1 0 0,21-31-373 0 0,-29 40-3 0 0,0 0 1 0 0,-2-1 0 0 0,0-1-1 0 0,-1 0 1 0 0,-2-1-1 0 0,-1-1 1 0 0,-1 1 0 0 0,-1-2-1 0 0,-1 1 1 0 0,-2-1-1 0 0,-1-1 1 0 0,-1 1 0 0 0,-1 0-1 0 0,-1-1 1 0 0,-3-24 2 0 0,0 47-17 0 0,-1 1 0 0 0,0-1 0 0 0,0 1 1 0 0,0-1-1 0 0,-1 1 0 0 0,0 0 0 0 0,0 0 0 0 0,0 0 1 0 0,-1 0-1 0 0,0 0 0 0 0,0 1 0 0 0,0 0 1 0 0,0-1-1 0 0,0 2 0 0 0,-1-1 0 0 0,0 0 0 0 0,0 1 1 0 0,0 0-1 0 0,0 0 0 0 0,0 1 0 0 0,-1-1 0 0 0,1 1 1 0 0,-1 0-1 0 0,0 1 0 0 0,1-1 0 0 0,-1 1 0 0 0,0 0 1 0 0,0 0-1 0 0,0 1 0 0 0,0 0 0 0 0,0 0 1 0 0,0 1-1 0 0,0-1 0 0 0,0 1 0 0 0,1 0 0 0 0,-1 1 1 0 0,0-1-1 0 0,1 1 0 0 0,-1 0 0 0 0,1 1 0 0 0,-1 0 1 0 0,1-1-1 0 0,0 1 0 0 0,0 1 17 0 0,-9 5-8 0 0,0 0 0 0 0,1 1 1 0 0,1 0-1 0 0,0 1 0 0 0,0 0 0 0 0,1 1 1 0 0,0 1-1 0 0,1 0 0 0 0,1 0 0 0 0,0 1 1 0 0,0 0-1 0 0,2 0 0 0 0,0 1 0 0 0,0 0 1 0 0,2 0-1 0 0,0 0 0 0 0,0 1 0 0 0,2 0 0 0 0,0 0 1 0 0,0 0-1 0 0,2 1 0 0 0,0-1 0 0 0,1 0 1 0 0,0 0-1 0 0,1 1 0 0 0,1-1 0 0 0,1 0 1 0 0,3 9 7 0 0,1-5-22 0 0,2-1 0 0 0,0 0 1 0 0,1 0-1 0 0,1-1 1 0 0,1 0-1 0 0,1 0 1 0 0,0-2-1 0 0,1 0 1 0 0,0 0-1 0 0,2-1 0 0 0,0-1 1 0 0,0-1-1 0 0,2 0 1 0 0,-1-1-1 0 0,1-1 1 0 0,1 0-1 0 0,0-2 1 0 0,11 4 21 0 0,76 21-2104 0 0,-68-30-1780 0 0,-3-5-4333 0 0,-23-2-1881 0 0</inkml:trace>
  <inkml:trace contextRef="#ctx0" brushRef="#br0" timeOffset="1247.995">2350 873 6217 0 0,'0'0'1953'0'0,"0"0"-369"0"0,0 0 150 0 0,0 0 306 0 0,0 0 67 0 0,0 0-221 0 0,0 0-262 0 0,0 0-253 0 0,0 0-220 0 0,0 0-136 0 0,0 0-152 0 0,0 0-159 0 0,0 0-124 0 0,13-12-89 0 0,43-40-48 0 0,5-39 624 0 0,7-31-778 0 0,-33 61-188 0 0,-35 60-90 0 0,0 1-30 0 0,0 0-22 0 0,0 0-54 0 0,-7 34-699 0 0,3-26 793 0 0,1 1 1 0 0,0-1 0 0 0,0 1 0 0 0,0 0 0 0 0,1 0 0 0 0,1 0-1 0 0,0 0 1 0 0,0 0 0 0 0,0 0 0 0 0,1 1 0 0 0,1-1-1 0 0,-1 0 1 0 0,2 0 0 0 0,-1 0 0 0 0,1 0 0 0 0,0 0 0 0 0,1 0-1 0 0,0-1 1 0 0,1 1 0 0 0,-1-1 0 0 0,2 0 0 0 0,4 7 0 0 0,-7-13 61 0 0,0 0 0 0 0,0-1 0 0 0,0 1 0 0 0,0-1-1 0 0,0 1 1 0 0,1-1 0 0 0,-1 0 0 0 0,0 0 0 0 0,1 0 0 0 0,-1 0 0 0 0,1 0 0 0 0,0-1 0 0 0,-1 1 0 0 0,1-1 0 0 0,-1 0 0 0 0,1 0 0 0 0,0 0 0 0 0,-1 0 0 0 0,1 0 0 0 0,0 0 0 0 0,-1-1 0 0 0,1 1 0 0 0,-1-1 0 0 0,1 0 0 0 0,-1 0 0 0 0,1 0 0 0 0,-1 0 0 0 0,1 0 0 0 0,-1 0 0 0 0,0-1 0 0 0,0 1 0 0 0,0-1 0 0 0,0 0 0 0 0,0 1 0 0 0,0-1 0 0 0,2-2-61 0 0,58-80 996 0 0,2-73-1331 0 0,-60 128-2961 0 0,-4 28 1302 0 0,0 1-1038 0 0,0 0-2861 0 0,0 0-5705 0 0</inkml:trace>
  <inkml:trace contextRef="#ctx0" brushRef="#br0" timeOffset="1621.973">2889 770 11715 0 0,'0'0'2325'0'0,"0"0"-395"0"0,0 0-124 0 0,0 0-139 0 0,0 0-299 0 0,0 0-293 0 0,0 0-224 0 0,0 0-136 0 0,0 0-107 0 0,0 0-93 0 0,0 0-58 0 0,0 0-69 0 0,0 0-49 0 0,28-15-12 0 0,85-49-34 0 0,-59 22 182 0 0,-49 37-427 0 0,-1 0 0 0 0,1-1 1 0 0,-1 0-1 0 0,0 0 0 0 0,-1 0 1 0 0,1 0-1 0 0,-1 0 0 0 0,-1-1 1 0 0,1 1-1 0 0,-1-1 0 0 0,0 0 1 0 0,-1 1-1 0 0,1-1 0 0 0,-1 0 1 0 0,-1 0-1 0 0,1 0 0 0 0,-1-1-48 0 0,-2 5-19 0 0,0 0 0 0 0,0 0 0 0 0,0 1 0 0 0,-1-1 0 0 0,1 0 0 0 0,-1 1 0 0 0,1 0 0 0 0,-1-1 0 0 0,0 1 0 0 0,0 0 0 0 0,0 0 0 0 0,0 1-1 0 0,0-1 1 0 0,0 1 0 0 0,-1-1 0 0 0,1 1 0 0 0,0 0 0 0 0,-1 0 0 0 0,1 1 0 0 0,-1-1 0 0 0,1 1 0 0 0,-1-1 0 0 0,0 1 0 0 0,1 0 0 0 0,-1 1 0 0 0,1-1 0 0 0,-1 0 0 0 0,1 1 0 0 0,-1 0 0 0 0,1 0-1 0 0,-2 1 20 0 0,-5 1-68 0 0,1 0 0 0 0,-1 1-1 0 0,1 1 1 0 0,0-1-1 0 0,0 2 1 0 0,1-1 0 0 0,-1 1-1 0 0,1 0 1 0 0,0 1-1 0 0,1 0 1 0 0,0 0-1 0 0,0 0 1 0 0,0 1 0 0 0,1 0-1 0 0,0 1 1 0 0,1-1-1 0 0,0 1 1 0 0,0 0 0 0 0,1 1-1 0 0,-3 7 69 0 0,5-12-43 0 0,0-1 1 0 0,0 0-1 0 0,0 1 0 0 0,1 0 0 0 0,0-1 1 0 0,0 1-1 0 0,0 0 0 0 0,0 0 0 0 0,1 0 0 0 0,0 0 1 0 0,0 0-1 0 0,0-1 0 0 0,0 1 0 0 0,1 0 1 0 0,0 0-1 0 0,0 0 0 0 0,0-1 0 0 0,1 1 0 0 0,-1 0 1 0 0,1-1-1 0 0,0 1 0 0 0,0-1 0 0 0,1 0 1 0 0,0 0-1 0 0,-1 0 0 0 0,1 0 0 0 0,0 0 0 0 0,1-1 1 0 0,-1 1-1 0 0,1-1 0 0 0,0 0 0 0 0,-1 0 1 0 0,2 0-1 0 0,-1 0 0 0 0,0-1 0 0 0,0 0 1 0 0,1 0-1 0 0,-1 0 0 0 0,1 0 0 0 0,-1-1 0 0 0,5 1 43 0 0,9 1-332 0 0,0-1 0 0 0,-1-1 0 0 0,1 0 0 0 0,0-2-1 0 0,0 0 1 0 0,0-1 0 0 0,-1 0 0 0 0,1-2 0 0 0,-1 0 0 0 0,0-1-1 0 0,3-2 333 0 0,90-41-6243 0 0,-8-12-5542 0 0,-82 48 9505 0 0</inkml:trace>
  <inkml:trace contextRef="#ctx0" brushRef="#br0" timeOffset="1937.992">3657 420 5745 0 0,'0'0'3840'0'0,"0"0"-981"0"0,0 0-595 0 0,0 0-376 0 0,0 0-429 0 0,0 0-327 0 0,0 0-208 0 0,0 0-141 0 0,-31 9-132 0 0,-96 31-113 0 0,51 1 345 0 0,57-25-627 0 0,18-14-235 0 0,-4 0 40 0 0,0 1 0 0 0,1 0 1 0 0,-1 1-1 0 0,1-1 0 0 0,0 1 0 0 0,0 0 0 0 0,0 0 1 0 0,0 0-1 0 0,1 1 0 0 0,0-1 0 0 0,0 1 1 0 0,0 0-1 0 0,0 0 0 0 0,1 0 0 0 0,0 0 1 0 0,0 0-1 0 0,-1 5-61 0 0,59 4 440 0 0,-4-14-196 0 0,-45-1-211 0 0,0 0 1 0 0,1 0 0 0 0,-1 1-1 0 0,0 0 1 0 0,0 0-1 0 0,0 1 1 0 0,0 0 0 0 0,0 0-1 0 0,0 0 1 0 0,0 1 0 0 0,0 0-1 0 0,0 1 1 0 0,0-1-1 0 0,-1 1 1 0 0,0 1 0 0 0,1-1-1 0 0,-1 1 1 0 0,0 0 0 0 0,-1 0-1 0 0,2 2-33 0 0,-5-3 52 0 0,0-1 1 0 0,-1 1-1 0 0,1-1 0 0 0,-1 1 1 0 0,0 0-1 0 0,0 0 1 0 0,0 0-1 0 0,0-1 0 0 0,0 1 1 0 0,-1 0-1 0 0,1 0 0 0 0,-1 0 1 0 0,0 0-1 0 0,0 0 0 0 0,0 0 1 0 0,0 0-1 0 0,0 0 0 0 0,-1 0 1 0 0,0 0-1 0 0,1 0 0 0 0,-1 0 1 0 0,0 0-1 0 0,0 0 0 0 0,-1 0 1 0 0,1-1-1 0 0,0 1 0 0 0,-1-1 1 0 0,0 1-1 0 0,0-1 0 0 0,1 1 1 0 0,-2-1-1 0 0,1 0 0 0 0,0 0 1 0 0,0 0-53 0 0,-86 64 718 0 0,-7-36-778 0 0,28-31-3622 0 0,55-3 666 0 0,6-2-3211 0 0,0 2-5653 0 0</inkml:trace>
  <inkml:trace contextRef="#ctx0" brushRef="#br0" timeOffset="2642.171">4163 531 1776 0 0,'0'0'1674'0'0,"0"0"285"0"0,0 0 299 0 0,0 0 106 0 0,0 0-111 0 0,0 0-291 0 0,0 0-319 0 0,0 0-294 0 0,0 0-223 0 0,0 0-157 0 0,0 0-136 0 0,0 0-135 0 0,0 0-112 0 0,-10-16-82 0 0,-34-43-101 0 0,43 58-392 0 0,0 0 1 0 0,0 0 0 0 0,0 1 0 0 0,0-1-1 0 0,0 0 1 0 0,0 1 0 0 0,0-1-1 0 0,0 0 1 0 0,0 1 0 0 0,0 0 0 0 0,0-1-1 0 0,0 1 1 0 0,0 0 0 0 0,-1-1-1 0 0,1 1 1 0 0,0 0 0 0 0,0 0 0 0 0,0 0-1 0 0,0 0 1 0 0,-1 0 0 0 0,1 0-1 0 0,0 0 1 0 0,0 1 0 0 0,0-1 0 0 0,0 0-1 0 0,-1 1 1 0 0,1-1 0 0 0,0 0-1 0 0,0 1 1 0 0,0-1 0 0 0,0 1 0 0 0,0 0-1 0 0,0-1 1 0 0,0 1 0 0 0,0 0-1 0 0,1 0 1 0 0,-1 0 0 0 0,0-1 0 0 0,0 2-12 0 0,-7 4 87 0 0,-6 2-45 0 0,0 0 1 0 0,1 0-1 0 0,0 1 1 0 0,1 1-1 0 0,0 0 1 0 0,0 1-1 0 0,1 0 1 0 0,0 1-1 0 0,1 0 0 0 0,1 1 1 0 0,0 0-1 0 0,1 0 1 0 0,0 1-1 0 0,1 0 1 0 0,0 0-1 0 0,1 1 1 0 0,1 0-1 0 0,0 0 1 0 0,2 0-1 0 0,-1 1 0 0 0,2-1 1 0 0,0 1-1 0 0,1 0 1 0 0,0 13-43 0 0,3-24 47 0 0,0 0 0 0 0,0 0 0 0 0,1 0 0 0 0,0-1 0 0 0,-1 1 0 0 0,2-1 0 0 0,-1 0 0 0 0,0 0 0 0 0,1 0 0 0 0,0 0 0 0 0,0 0 0 0 0,0-1-1 0 0,0 0 1 0 0,1 0 0 0 0,-1 0 0 0 0,1 0 0 0 0,-1-1 0 0 0,1 0 0 0 0,0 0 0 0 0,0 0 0 0 0,0 0 0 0 0,1-1 0 0 0,-1 0 0 0 0,0 0 0 0 0,0 0 0 0 0,1-1 0 0 0,-1 0 0 0 0,0 0 0 0 0,1 0 0 0 0,-1 0 0 0 0,0-1 0 0 0,1 0 0 0 0,-1 0 0 0 0,0-1 0 0 0,0 1 0 0 0,0-1 0 0 0,0 0 0 0 0,0-1 0 0 0,0 1 0 0 0,3-3-47 0 0,22-14 160 0 0,-1-1 1 0 0,0-1-1 0 0,-1-1 1 0 0,-2-1-1 0 0,0-2 1 0 0,-2-1-1 0 0,-1-1 1 0 0,-1 0 0 0 0,-1-2-1 0 0,-1-1 1 0 0,2-7-161 0 0,-9 18 9 0 0,-2-1 1 0 0,0-1 0 0 0,-1 0 0 0 0,-2 0 0 0 0,0-1 0 0 0,-1 0 0 0 0,-1 0 0 0 0,-1-1-1 0 0,-1 0 1 0 0,-1 0 0 0 0,-1 0 0 0 0,-1 0 0 0 0,-1 0 0 0 0,-1 0 0 0 0,-1 0-10 0 0,1 16-28 0 0,0 0 1 0 0,0 0-1 0 0,-1 1 1 0 0,0-1-1 0 0,0 0 1 0 0,-1 1-1 0 0,0 0 1 0 0,0-1-1 0 0,0 1 1 0 0,-1 0-1 0 0,1 1 1 0 0,-2-1 0 0 0,1 1-1 0 0,0-1 1 0 0,-1 1-1 0 0,0 1 1 0 0,-1-1-1 0 0,1 1 1 0 0,-1 0-1 0 0,1 0 1 0 0,-1 0-1 0 0,0 1 1 0 0,-1 0-1 0 0,1 0 1 0 0,0 1-1 0 0,-1-1 1 0 0,0 1 0 0 0,1 1-1 0 0,-1 0 1 0 0,0-1-1 0 0,0 2 1 0 0,0-1-1 0 0,0 1 1 0 0,0 0-1 0 0,1 1 1 0 0,-1 0-1 0 0,0 0 1 0 0,0 0-1 0 0,0 1 1 0 0,1 0-1 0 0,-1 0 1 0 0,-1 1 27 0 0,-9 4-96 0 0,1 1 0 0 0,0 1 0 0 0,0 1 0 0 0,1 0 0 0 0,0 1 0 0 0,1 0 0 0 0,0 2 0 0 0,1-1 0 0 0,0 2 0 0 0,1-1 0 0 0,1 2 0 0 0,0 0 0 0 0,1 0 0 0 0,0 1 0 0 0,1 0 0 0 0,1 0 0 0 0,1 1 0 0 0,0 0 1 0 0,1 0-1 0 0,1 1 0 0 0,1 0 0 0 0,0 0 0 0 0,1 0 0 0 0,1 0 0 0 0,1 1 0 0 0,1-1 0 0 0,0 0 0 0 0,3 14 96 0 0,0-22-197 0 0,-1-1 1 0 0,2 0-1 0 0,0 0 1 0 0,0 0-1 0 0,0-1 1 0 0,1 1-1 0 0,0-1 1 0 0,1 0 0 0 0,0-1-1 0 0,0 1 1 0 0,0-1-1 0 0,1 0 1 0 0,0-1-1 0 0,1 0 1 0 0,0 0-1 0 0,0 0 1 0 0,0-1-1 0 0,0 0 1 0 0,1-1-1 0 0,4 2 197 0 0,88 26-4704 0 0,1-23-5534 0 0,-77-9 5238 0 0</inkml:trace>
  <inkml:trace contextRef="#ctx0" brushRef="#br0" timeOffset="3548.43">4754 387 12275 0 0,'0'0'1631'0'0,"0"0"66"0"0,0 0 25 0 0,0 0-122 0 0,-35 21-207 0 0,-112 70-193 0 0,55-15 556 0 0,85-69-1649 0 0,0 0 0 0 0,0 1-1 0 0,0-1 1 0 0,1 2 0 0 0,1-1-1 0 0,-1 1 1 0 0,1-1 0 0 0,0 2 0 0 0,1-1-1 0 0,0 0 1 0 0,1 1 0 0 0,0 0-1 0 0,0 0 1 0 0,1-1 0 0 0,1 2-1 0 0,-1-1 1 0 0,2 0 0 0 0,-1 0-1 0 0,2 10-106 0 0,1-15 48 0 0,1 0-1 0 0,1 0 1 0 0,-1 0-1 0 0,0-1 0 0 0,1 1 1 0 0,0-1-1 0 0,0 0 0 0 0,0 0 1 0 0,1-1-1 0 0,-1 1 0 0 0,1-1 1 0 0,0 0-1 0 0,0 0 1 0 0,0 0-1 0 0,0-1 0 0 0,1 0 1 0 0,-1 0-1 0 0,1 0 0 0 0,-1-1 1 0 0,1 1-1 0 0,-1-2 0 0 0,1 1 1 0 0,0 0-1 0 0,0-1 1 0 0,-1 0-1 0 0,1-1 0 0 0,0 1 1 0 0,0-1-1 0 0,4-1-47 0 0,15-5 101 0 0,0-1 0 0 0,-1-1 0 0 0,0-1 0 0 0,-1-1 0 0 0,0-1 0 0 0,-1-2 0 0 0,0 0 0 0 0,-1-1 0 0 0,-1-1 0 0 0,0-1 0 0 0,13-14-101 0 0,2-3 21 0 0,-3-1-1 0 0,0-2 1 0 0,-3-1 0 0 0,22-35-21 0 0,-59 86-54 0 0,1-1 0 0 0,1 2 0 0 0,0-1 0 0 0,0 1 0 0 0,2 0 0 0 0,0 0 0 0 0,0 0 0 0 0,1 1 0 0 0,0 12 54 0 0,2-24-4 0 0,0 0 0 0 0,0 1-1 0 0,1-1 1 0 0,-1 1 0 0 0,1-1-1 0 0,0 1 1 0 0,0-1 0 0 0,1 1 0 0 0,-1-1-1 0 0,0 1 1 0 0,1-1 0 0 0,0 1 0 0 0,0-1-1 0 0,0 0 1 0 0,0 1 0 0 0,1-1-1 0 0,-1 0 1 0 0,1 0 0 0 0,0 0 0 0 0,0 0-1 0 0,0 0 1 0 0,0 0 0 0 0,1-1-1 0 0,-1 1 1 0 0,1-1 0 0 0,-1 0 0 0 0,1 1-1 0 0,0-1 1 0 0,0 0 0 0 0,0-1-1 0 0,0 1 1 0 0,0 0 0 0 0,0-1 0 0 0,1 0-1 0 0,-1 0 1 0 0,0 0 0 0 0,1 0 0 0 0,2 0 3 0 0,5-1 47 0 0,0-1-1 0 0,-1-1 0 0 0,1 0 0 0 0,0 0 1 0 0,-1-1-1 0 0,1 0 0 0 0,-1-1 0 0 0,0 0 1 0 0,0-1-1 0 0,-1 0 0 0 0,1-1 0 0 0,5-4-45 0 0,30-20 64 0 0,-1-3 0 0 0,-1-1-1 0 0,-2-2 1 0 0,10-14-64 0 0,-47 82-447 0 0,-8-8 477 0 0,-2 110-84 0 0,7-130 55 0 0,-1-1 1 0 0,1 1-1 0 0,0-1 0 0 0,0 1 1 0 0,1-1-1 0 0,-1 1 0 0 0,1-1 1 0 0,-1 0-1 0 0,1 0 1 0 0,0 0-1 0 0,0 0 0 0 0,0 0 1 0 0,1 0-1 0 0,-1 0 1 0 0,1-1-1 0 0,0 1 0 0 0,-1-1 1 0 0,1 0-1 0 0,0 0 0 0 0,0 0 1 0 0,1 0-1 0 0,-1 0 1 0 0,0-1-1 0 0,0 0 0 0 0,1 1 1 0 0,-1-1-1 0 0,1 0 1 0 0,-1-1-1 0 0,1 1 0 0 0,0 0 1 0 0,-1-1-1 0 0,1 0 1 0 0,0 0-1 0 0,2-1-1 0 0,5-1 48 0 0,0 0 1 0 0,0-2 0 0 0,0 1-1 0 0,-1-1 1 0 0,1-1-1 0 0,-1 0 1 0 0,0 0-1 0 0,-1-1 1 0 0,1-1-1 0 0,-1 1 1 0 0,-1-1-1 0 0,1-1 1 0 0,-1 0-1 0 0,0 0 1 0 0,-1 0 0 0 0,0-1-1 0 0,0 0 1 0 0,-1-1-1 0 0,5-9-48 0 0,13-12 89 0 0,117-167 101 0 0,-141 198-197 0 0,0 1 0 0 0,0-1 0 0 0,0 0-1 0 0,1 1 1 0 0,-1-1 0 0 0,0 0 0 0 0,0 1-1 0 0,0-1 1 0 0,0 0 0 0 0,0 0 0 0 0,1 1-1 0 0,-1-1 1 0 0,0 0 0 0 0,0 0-1 0 0,1 1 1 0 0,-1-1 0 0 0,0 0 0 0 0,0 0-1 0 0,1 0 1 0 0,-1 1 0 0 0,0-1 0 0 0,0 0-1 0 0,1 0 1 0 0,-1 0 0 0 0,0 0-1 0 0,1 0 1 0 0,-1 0 0 0 0,0 0 0 0 0,1 1-1 0 0,-1-1 1 0 0,0 0 0 0 0,1 0 0 0 0,-1 0-1 0 0,0 0 1 0 0,1 0 0 0 0,-1-1-1 0 0,0 1 1 0 0,1 0 0 0 0,-1 0 0 0 0,0 0-1 0 0,1 0 8 0 0,-2 13-8 0 0,-21 392 37 0 0,-9 106-20 0 0,28-452-3 0 0,-3 0-1 0 0,-2 0 0 0 0,-3 0 1 0 0,-17 54-6 0 0,-20-32 205 0 0,47-80-197 0 0,-1 0 0 0 0,0 0 1 0 0,0 0-1 0 0,1 0 0 0 0,-1 0 0 0 0,0 0 0 0 0,0-1 0 0 0,0 1 1 0 0,0-1-1 0 0,0 0 0 0 0,0 1 0 0 0,0-1 0 0 0,0 0 0 0 0,0 0 0 0 0,0-1 1 0 0,0 1-1 0 0,0 0 0 0 0,0 0 0 0 0,0-1 0 0 0,0 0 0 0 0,0 1 1 0 0,0-1-1 0 0,0 0 0 0 0,0 0 0 0 0,0 0 0 0 0,1 0 0 0 0,-1 0 0 0 0,0 0 1 0 0,1 0-1 0 0,-1-1 0 0 0,1 1 0 0 0,-1-1 0 0 0,1 1 0 0 0,0-1 1 0 0,0 1-1 0 0,-1-1 0 0 0,1 0 0 0 0,0 0 0 0 0,1 1 0 0 0,-1-1 0 0 0,0 0 1 0 0,0 0-1 0 0,1 0 0 0 0,-1-1-8 0 0,-6-22-14 0 0,1 1 1 0 0,1-1-1 0 0,1 0 0 0 0,2 0 1 0 0,0-1-1 0 0,2 1 0 0 0,1-15 14 0 0,-1 12-15 0 0,0-20-382 0 0,3-1-1 0 0,1 1 0 0 0,2 0 1 0 0,3 0-1 0 0,2 0 0 0 0,1 1 1 0 0,3 1-1 0 0,2 0 0 0 0,2 1 1 0 0,1 1-1 0 0,12-15 398 0 0,32-19-4080 0 0,-39 56-110 0 0,3 3-3555 0 0,-15 11-868 0 0</inkml:trace>
  <inkml:trace contextRef="#ctx0" brushRef="#br0" timeOffset="4561.892">1 1289 4113 0 0,'0'0'256'0'0,"0"0"-11"0"0,0 0 266 0 0,0 0 371 0 0,0 0 258 0 0,32-7 75 0 0,107-20-28 0 0,68 9 2442 0 0,-145 18-2649 0 0,815-9 4979 0 0,237-7-4582 0 0,756-123-722 0 0,-1427 99-798 0 0,347-30-2035 0 0,-445 40-4618 0 0,-219 18-4012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17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1 461 688 0 0,'0'0'2174'0'0,"0"0"120"0"0,0 0 170 0 0,0 0 47 0 0,0 0-166 0 0,0 0-321 0 0,0 0-398 0 0,0 0-359 0 0,0 0-259 0 0,0 0-157 0 0,0 0-65 0 0,0 0-46 0 0,2-2-56 0 0,125-25 3559 0 0,64 8-3054 0 0,-108 11-3255 0 0,-81 2-3821 0 0,-6-3-7042 0 0,0 6 6917 0 0</inkml:trace>
  <inkml:trace contextRef="#ctx0" brushRef="#br0" timeOffset="257.319">275 181 5041 0 0,'0'0'2246'0'0,"0"0"-182"0"0,0 0-79 0 0,0 0-15 0 0,0 0-139 0 0,0 0-238 0 0,0 0-256 0 0,0 0-276 0 0,0 0-205 0 0,0 0-94 0 0,0 0-61 0 0,0 0-33 0 0,0 0-33 0 0,-10 24-103 0 0,-31 78-73 0 0,28-18 520 0 0,14-63-784 0 0,10 116 186 0 0,-7-116-2570 0 0,11 13-8305 0 0,-13-34-631 0 0</inkml:trace>
  <inkml:trace contextRef="#ctx0" brushRef="#br0" timeOffset="3053.351">846 133 0 0 0,'0'0'958'0'0,"0"0"741"0"0,0 0 396 0 0,0 0 172 0 0,0 0 13 0 0,0 0-149 0 0,0 0-330 0 0,0 0-385 0 0,0 0-325 0 0,0 0-287 0 0,0 0-230 0 0,0 0-184 0 0,-4 1-111 0 0,-1 4-204 0 0,0-1 1 0 0,0 1-1 0 0,1 0 0 0 0,-1 0 0 0 0,1 0 0 0 0,1 1 0 0 0,-1-1 1 0 0,1 1-1 0 0,-1 0 0 0 0,2 0 0 0 0,-1 0 0 0 0,1 0 1 0 0,0 1-1 0 0,0-1 0 0 0,1 1 0 0 0,-1 6-75 0 0,-6 13 204 0 0,-72 256 779 0 0,26-113 136 0 0,53-168-836 0 0,1-1 5 0 0,0 0 45 0 0,0 0 22 0 0,0 0 22 0 0,2-47-137 0 0,3 1 0 0 0,1 0-1 0 0,2 0 1 0 0,2 0 0 0 0,3 1 0 0 0,1 1 0 0 0,2 0-1 0 0,2 1 1 0 0,15-25-240 0 0,-24 50 17 0 0,0 0 0 0 0,1 1 0 0 0,0 1 1 0 0,1-1-1 0 0,1 2 0 0 0,1 0 0 0 0,5-5-17 0 0,-17 19-1 0 0,0 0-1 0 0,0 0 1 0 0,0 0 0 0 0,-1 1-1 0 0,1-1 1 0 0,0 0 0 0 0,1 0 0 0 0,-1 1-1 0 0,0-1 1 0 0,0 0 0 0 0,0 1-1 0 0,0 0 1 0 0,0-1 0 0 0,1 1-1 0 0,-1-1 1 0 0,0 1 0 0 0,0 0-1 0 0,1 0 1 0 0,-1 0 0 0 0,0 0-1 0 0,0 0 1 0 0,1 0 0 0 0,-1 0-1 0 0,0 0 1 0 0,0 0 0 0 0,1 1 0 0 0,-1-1-1 0 0,0 0 1 0 0,0 1 0 0 0,0-1-1 0 0,0 1 1 0 0,1 0 0 0 0,-1-1-1 0 0,0 1 1 0 0,0 0 0 0 0,0-1-1 0 0,0 1 1 0 0,0 0 0 0 0,-1 0-1 0 0,1 0 1 0 0,0 0 0 0 0,0 0-1 0 0,0 0 1 0 0,-1 0 0 0 0,1 0-1 0 0,-1 0 1 0 0,1 1 0 0 0,-1-1 0 0 0,1 0-1 0 0,-1 0 1 0 0,0 1 1 0 0,19 68 98 0 0,-18-65-85 0 0,12 224 335 0 0,-14-228-347 0 0,1 1-1 0 0,0-1 1 0 0,0 1-1 0 0,0 0 1 0 0,0-1 0 0 0,0 1-1 0 0,0 0 1 0 0,0-1-1 0 0,0 1 1 0 0,1-1-1 0 0,-1 1 1 0 0,1-1 0 0 0,-1 1-1 0 0,1-1 1 0 0,0 1-1 0 0,0-1 1 0 0,-1 1-1 0 0,1-1 1 0 0,0 0 0 0 0,0 1-1 0 0,0-1 1 0 0,0 0-1 0 0,1 0 1 0 0,-1 0-1 0 0,0 0 1 0 0,0 0 0 0 0,1 0-1 0 0,-1 0 1 0 0,1 0-1 0 0,-1 0 1 0 0,1-1-1 0 0,-1 1 1 0 0,1-1 0 0 0,-1 1-1 0 0,1-1 0 0 0,6-2 29 0 0,0 0 1 0 0,0-1-1 0 0,0 0 0 0 0,-1 0 0 0 0,1-1 0 0 0,-1 0 1 0 0,0 0-1 0 0,0-1 0 0 0,-1 0 0 0 0,1 0 0 0 0,-1-1 1 0 0,0 1-1 0 0,0-1 0 0 0,-1-1 0 0 0,0 1 0 0 0,0-1 1 0 0,-1 0-1 0 0,1 0 0 0 0,-2 0 0 0 0,2-2-29 0 0,18-24 31 0 0,137-190 69 0 0,-112 164-75 0 0,-49 59-26 0 0,1 0 0 0 0,0 0 0 0 0,0 1-1 0 0,0-1 1 0 0,0 0 0 0 0,0 0-1 0 0,0 1 1 0 0,1-1 0 0 0,-1 0 0 0 0,0 0-1 0 0,0 1 1 0 0,0-1 0 0 0,0 0 0 0 0,0 0-1 0 0,0 1 1 0 0,0-1 0 0 0,0 0 0 0 0,1 0-1 0 0,-1 1 1 0 0,0-1 0 0 0,0 0 0 0 0,0 0-1 0 0,0 0 1 0 0,1 1 0 0 0,-1-1-1 0 0,0 0 1 0 0,0 0 0 0 0,1 0 0 0 0,-1 0-1 0 0,0 0 1 0 0,0 1 0 0 0,1-1 0 0 0,-1 0-1 0 0,0 0 1 0 0,0 0 0 0 0,1 0 0 0 0,-1 0-1 0 0,0 0 1 0 0,0 0 0 0 0,1 0 0 0 0,-1 0-1 0 0,0 0 1 0 0,0 0 0 0 0,1 0 0 0 0,-1 0-1 0 0,0 0 1 0 0,0 0 0 0 0,1 0-1 0 0,-1-1 1 0 0,0 1 0 0 0,0 0 0 0 0,1 0-1 0 0,-1 0 1 0 0,0 0 0 0 0,0 0 0 0 0,1 0-1 0 0,-1-1 1 0 0,0 1 0 0 0,0 0 1 0 0,1 33-88 0 0,-1-27 89 0 0,-24 207 420 0 0,20-33-331 0 0,18-161-4671 0 0,-6-15-1603 0 0,-3 3-4513 0 0,-4-4 5449 0 0</inkml:trace>
  <inkml:trace contextRef="#ctx0" brushRef="#br0" timeOffset="3388.358">1538 354 7082 0 0,'0'0'2680'0'0,"0"0"-466"0"0,0 0-315 0 0,0 0-105 0 0,0 0-147 0 0,0 0-263 0 0,0 0-278 0 0,0 0-229 0 0,0 0-174 0 0,0 0-164 0 0,0 0-47 0 0,0 0-59 0 0,-7 14-47 0 0,-20 45-1 0 0,15 32 705 0 0,-20 32-836 0 0,7-76-2017 0 0,25-49-6093 0 0,5-15 4180 0 0,31-44-7622 0 0,-29 50 10926 0 0</inkml:trace>
  <inkml:trace contextRef="#ctx0" brushRef="#br0" timeOffset="3652.062">1694 302 0 0 0,'0'0'1364'0'0,"0"0"493"0"0,0 0 226 0 0,0 0 1 0 0,0 0-131 0 0,0 0-249 0 0,0 0-250 0 0,0 0-166 0 0,0 0-125 0 0,0 0-52 0 0,0 0-52 0 0,0 0-102 0 0,-6 23-97 0 0,-18 70-111 0 0,18-15 1183 0 0,38 34-497 0 0,-36-109-9806 0 0,-9-24 2218 0 0,9 14 1530 0 0,2 2 717 0 0</inkml:trace>
  <inkml:trace contextRef="#ctx0" brushRef="#br0" timeOffset="3888.613">1400 479 5185 0 0,'0'0'2070'0'0,"0"0"-259"0"0,0 0-11 0 0,0 0 103 0 0,0 0-4 0 0,0 0-135 0 0,0 0-257 0 0,0 0-307 0 0,0 0-219 0 0,0 0-159 0 0,0 0-102 0 0,0 0-83 0 0,19 6-56 0 0,61 16-44 0 0,36-12 962 0 0,-79-11-1388 0 0,48-3 656 0 0,-43 2-4003 0 0,-21 1-2133 0 0,0 1-3585 0 0,-17 0 719 0 0</inkml:trace>
  <inkml:trace contextRef="#ctx0" brushRef="#br0" timeOffset="4221.311">2074 354 8586 0 0,'0'0'4150'0'0,"0"0"-2174"0"0,0 0-843 0 0,0 0-37 0 0,0 0 43 0 0,0 0-28 0 0,0 0-124 0 0,0 0-179 0 0,0 0-125 0 0,0 0-95 0 0,0 0-65 0 0,0 0-27 0 0,24-1-56 0 0,78-5-88 0 0,71-6 472 0 0,-132 12-1102 0 0,-25 0-2534 0 0,-15 0 1240 0 0,-1 0-707 0 0,0 0-1288 0 0,-1 0-2306 0 0,-2 0-2638 0 0</inkml:trace>
  <inkml:trace contextRef="#ctx0" brushRef="#br0" timeOffset="4473.081">2241 170 10794 0 0,'0'0'1769'0'0,"0"0"-293"0"0,0 0-77 0 0,0 0 31 0 0,0 0-53 0 0,0 0-173 0 0,0 0-230 0 0,0 0-188 0 0,0 0-168 0 0,0 0-147 0 0,-3 32-119 0 0,-8 103-110 0 0,9 48-92 0 0,7-104-1281 0 0,10-30-3075 0 0,-6-34-595 0 0,3-4-3826 0 0,-7-11 4350 0 0</inkml:trace>
  <inkml:trace contextRef="#ctx0" brushRef="#br0" timeOffset="5141.376">2475 615 928 0 0,'0'0'2419'0'0,"0"0"-155"0"0,0 0 81 0 0,0 0 96 0 0,0 0-170 0 0,0 0-304 0 0,0 0-435 0 0,0 0-393 0 0,0 0-268 0 0,0 0-187 0 0,0 0-60 0 0,0 0-3 0 0,0 0-13 0 0,5-14-16 0 0,19-48-21 0 0,17-6 793 0 0,79-119 188 0 0,-109 168-1531 0 0,2 1 0 0 0,0 0 0 0 0,1 0-1 0 0,1 2 1 0 0,1 0 0 0 0,0 0 0 0 0,16-10-21 0 0,-31 26-6 0 0,1 0 1 0 0,-1 1 0 0 0,0-1 0 0 0,0 1 0 0 0,0-1-1 0 0,0 1 1 0 0,0 0 0 0 0,0 0 0 0 0,0-1 0 0 0,0 1-1 0 0,0 0 1 0 0,0 0 0 0 0,0 0 0 0 0,0 0-1 0 0,-1 0 1 0 0,1 0 0 0 0,0 0 0 0 0,-1 0 0 0 0,1 0-1 0 0,-1 0 1 0 0,1 0 0 0 0,-1 1 0 0 0,1-1 0 0 0,-1 0-1 0 0,0 0 1 0 0,0 0 0 0 0,0 1 0 0 0,1-1-1 0 0,-1 0 1 0 0,0 0 0 0 0,-1 1 0 0 0,1-1 0 0 0,0 0-1 0 0,0 0 1 0 0,0 1 0 0 0,-1-1 0 0 0,1 0 0 0 0,-1 0-1 0 0,1 0 1 0 0,-1 0 0 0 0,1 0 0 0 0,-1 1 0 0 0,0-1-1 0 0,0 0 6 0 0,1 9-18 0 0,-9 111-1 0 0,8-119 17 0 0,1 1 0 0 0,-1 0 0 0 0,1 0 0 0 0,0-1 0 0 0,0 1 1 0 0,0 0-1 0 0,0 0 0 0 0,0 0 0 0 0,1-1 0 0 0,-1 1 0 0 0,1 0 0 0 0,0-1 0 0 0,-1 1 0 0 0,1 0 0 0 0,1-1 0 0 0,-1 1 1 0 0,0-1-1 0 0,1 0 0 0 0,-1 1 0 0 0,1-1 0 0 0,-1 0 0 0 0,1 0 0 0 0,0 0 0 0 0,0 0 0 0 0,0 0 0 0 0,1 0 1 0 0,-1-1-1 0 0,0 1 0 0 0,0-1 0 0 0,1 1 0 0 0,-1-1 0 0 0,1 0 0 0 0,-1 0 0 0 0,1 0 0 0 0,0 0 2 0 0,8-4 21 0 0,-1-1-1 0 0,1 1 0 0 0,-1-2 1 0 0,0 0-1 0 0,0 0 1 0 0,0 0-1 0 0,-1-1 0 0 0,0-1 1 0 0,0 0-1 0 0,-1 0 0 0 0,0 0 1 0 0,0-1-1 0 0,0 0 1 0 0,-1-1-1 0 0,-1 0 0 0 0,1 0 1 0 0,-1 0-1 0 0,-1-1 1 0 0,5-9-21 0 0,7-6 64 0 0,13-20-59 0 0,93-112 8 0 0,-106 139 5 0 0,-16 17-3 0 0,-1 1-3 0 0,-1 12-25 0 0,-50 132 271 0 0,46-127-242 0 0,-1 0-1 0 0,2 1 0 0 0,1 0 0 0 0,0 0 0 0 0,1 0 0 0 0,1 0 1 0 0,0 0-1 0 0,2 1 0 0 0,0-1 0 0 0,1 0 0 0 0,0 0 0 0 0,2 0 1 0 0,0-1-1 0 0,1 1 0 0 0,1-1 0 0 0,1 1-15 0 0,1-4-596 0 0,-8-12 249 0 0,1 0-1 0 0,0 0 1 0 0,0 1 0 0 0,0-1-1 0 0,0 0 1 0 0,0 0 0 0 0,0 0-1 0 0,1 0 1 0 0,-1-1 0 0 0,1 1-1 0 0,-1 0 1 0 0,1-1 0 0 0,0 1-1 0 0,0-1 1 0 0,0 1 0 0 0,0-1-1 0 0,0 0 1 0 0,0 0 0 0 0,0 0-1 0 0,0 0 1 0 0,0 0 0 0 0,0 0-1 0 0,1 0 1 0 0,-1-1 0 0 0,0 1-1 0 0,0-1 1 0 0,1 0 347 0 0,7 0-9909 0 0,-6 0 4184 0 0</inkml:trace>
  <inkml:trace contextRef="#ctx0" brushRef="#br0" timeOffset="5386.934">3432 288 9306 0 0,'0'0'2007'0'0,"0"0"-247"0"0,0 0 6 0 0,0 0 25 0 0,0 0-188 0 0,0 0-290 0 0,0 0-295 0 0,0 0-243 0 0,0 0-200 0 0,0 0-155 0 0,-10 33-104 0 0,-33 103-101 0 0,25-40 65 0 0,9-1-237 0 0,8-55-2965 0 0,1-39 1396 0 0,0-1-545 0 0,1 0-1883 0 0,4 0 580 0 0,-3 0-781 0 0,-1 0-1031 0 0</inkml:trace>
  <inkml:trace contextRef="#ctx0" brushRef="#br0" timeOffset="5673.31">3589 339 2625 0 0,'0'0'2932'0'0,"0"0"-883"0"0,0 0-208 0 0,0 0 110 0 0,0 0-13 0 0,0 0-159 0 0,0 0-264 0 0,0 0-271 0 0,0 0-233 0 0,0 0-154 0 0,0 0-128 0 0,0 0-90 0 0,0 0-96 0 0,-5 29-129 0 0,-13 89-108 0 0,13 0 251 0 0,14-41-2208 0 0,-9-76 831 0 0,0-1-254 0 0,0 0-304 0 0,0 0-358 0 0,0 0-445 0 0,0 0-919 0 0,0 0-1585 0 0,0 0-1620 0 0</inkml:trace>
  <inkml:trace contextRef="#ctx0" brushRef="#br0" timeOffset="5918.871">3318 534 7898 0 0,'0'0'2923'0'0,"0"0"-1060"0"0,0 0-276 0 0,0 0 151 0 0,0 0-50 0 0,0 0-266 0 0,0 0-301 0 0,0 0-227 0 0,0 0-185 0 0,0 0-145 0 0,0 0-90 0 0,33 3-78 0 0,106 7-93 0 0,16-18-583 0 0,-107 0-4393 0 0,-35 7-1715 0 0,-5-2-4995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43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2261 6337 0 0,'0'0'1310'0'0,"0"0"-216"0"0,0 0 76 0 0,0 0 289 0 0,0 0 139 0 0,0 0-96 0 0,0 0-251 0 0,0 0-264 0 0,0 0-134 0 0,0 0-98 0 0,0 0-56 0 0,24-23-42 0 0,76-72-58 0 0,148-200 2991 0 0,90-91-972 0 0,294-243-1234 0 0,-468 459-1104 0 0,-46 44 126 0 0,-58 76-310 0 0,-30 5 263 0 0,-19 32-277 0 0,-19 11 293 0 0,-36 18-359 0 0,-2-3 0 0 0,0-1 0 0 0,0-2 0 0 0,-33 2-16 0 0,37-7 13 0 0,0 3 1 0 0,0 1-1 0 0,1 3 0 0 0,0 1 1 0 0,-12 6-14 0 0,54-19-2 0 0,-1 1-1 0 0,1-1 1 0 0,-1 0 0 0 0,1 0 0 0 0,-1 0 0 0 0,1 0 0 0 0,-1 0 0 0 0,1 0-1 0 0,-1 0 1 0 0,0 1 0 0 0,1-1 0 0 0,-1 0 0 0 0,1 0 0 0 0,-1 1 0 0 0,0-1 0 0 0,1 0-1 0 0,-1 0 1 0 0,0 1 0 0 0,1-1 0 0 0,-1 1 0 0 0,0-1 0 0 0,1 0 0 0 0,-1 1-1 0 0,0-1 1 0 0,0 0 0 0 0,0 1 0 0 0,1-1 0 0 0,-1 1 0 0 0,0-1 0 0 0,0 1 0 0 0,0-1-1 0 0,0 1 1 0 0,0-1 0 0 0,0 1 0 0 0,0-1 0 0 0,0 0 0 0 0,0 1 0 0 0,0-1-1 0 0,0 1 1 0 0,0-1 0 0 0,0 1 0 0 0,0-1 0 0 0,0 1 0 0 0,0-1 0 0 0,-1 1 0 0 0,1-1-1 0 0,0 0 1 0 0,0 1 0 0 0,0-1 0 0 0,-1 1 0 0 0,1-1 0 0 0,0 0 0 0 0,-1 1-1 0 0,1-1 1 0 0,0 0 0 0 0,-1 1 0 0 0,1-1 0 0 0,0 0 0 0 0,-1 0 2 0 0,14 7 6 0 0,130 84 78 0 0,-129-78-83 0 0,0 1 1 0 0,0 0 0 0 0,-2 1-1 0 0,1 0 1 0 0,-2 1 0 0 0,0 0-1 0 0,-1 1 1 0 0,-1 0 0 0 0,-1 1-1 0 0,0 0 1 0 0,-1 0 0 0 0,-1 1 0 0 0,-1 0-1 0 0,0 0 1 0 0,-2 0 0 0 0,0 0-1 0 0,-1 1 1 0 0,-1-1 0 0 0,-1 2-2 0 0,2 53 9 0 0,4-81 302 0 0,76-382 153 0 0,-35 197-427 0 0,-7-22-293 0 0,-56 226-2873 0 0,5 45-2800 0 0,10-37 1205 0 0,0 0-3829 0 0,1-12 735 0 0</inkml:trace>
  <inkml:trace contextRef="#ctx0" brushRef="#br0" timeOffset="419.027">2016 137 5545 0 0,'0'0'3924'0'0,"0"0"-1413"0"0,0 0-557 0 0,0 0-195 0 0,0 0-191 0 0,0 0-222 0 0,0 0-219 0 0,0 0-181 0 0,0 0-131 0 0,0 0-125 0 0,0 0-114 0 0,0 0-87 0 0,-13-9-94 0 0,-41-25-59 0 0,53 34-322 0 0,1-1 0 0 0,-1 1 1 0 0,0-1-1 0 0,1 1 0 0 0,-1-1 0 0 0,0 1 0 0 0,0-1 0 0 0,1 1 1 0 0,-1 0-1 0 0,0-1 0 0 0,0 1 0 0 0,0 0 0 0 0,0 0 0 0 0,0-1 1 0 0,1 1-1 0 0,-1 0 0 0 0,0 0 0 0 0,0 0 0 0 0,0 0 0 0 0,0 0 1 0 0,0 1-1 0 0,0-1 0 0 0,1 0 0 0 0,-1 0 0 0 0,0 0 0 0 0,0 1 1 0 0,0-1-1 0 0,0 0 0 0 0,1 1 0 0 0,-1-1 0 0 0,0 1 0 0 0,0-1 1 0 0,1 1-1 0 0,-1-1 0 0 0,0 1 0 0 0,1 0 0 0 0,-1-1 0 0 0,1 1 1 0 0,-1 0-1 0 0,1-1 0 0 0,-1 1 0 0 0,1 0 0 0 0,-1 0 0 0 0,1-1 1 0 0,0 1-1 0 0,-1 1-14 0 0,-2 2 99 0 0,-4 10-57 0 0,-1-1 0 0 0,1 1 0 0 0,1 1 1 0 0,1-1-1 0 0,0 1 0 0 0,1 0 0 0 0,0 0 0 0 0,1 1 1 0 0,1-1-1 0 0,1 1 0 0 0,0-1 0 0 0,1 1 0 0 0,0-1 0 0 0,1 1 1 0 0,1-1-1 0 0,2 7-42 0 0,-2-12 26 0 0,-1-1 0 0 0,1 0-1 0 0,1 1 1 0 0,0-1 0 0 0,0 0 0 0 0,1-1 0 0 0,0 1 0 0 0,1-1 0 0 0,0 1-1 0 0,0-1 1 0 0,1-1 0 0 0,-1 1 0 0 0,2-1 0 0 0,-1 0 0 0 0,1 0 0 0 0,0-1 0 0 0,1 0-1 0 0,-1 0 1 0 0,1 0 0 0 0,0-1 0 0 0,1-1 0 0 0,-1 1 0 0 0,1-1 0 0 0,0-1 0 0 0,0 0-1 0 0,0 0 1 0 0,0-1 0 0 0,1 0 0 0 0,-1 0 0 0 0,2-1-26 0 0,-2-1 106 0 0,-1 0 0 0 0,0-1 1 0 0,0 0-1 0 0,0 0 0 0 0,0-1 1 0 0,0 0-1 0 0,0 0 0 0 0,-1-1 0 0 0,1 0 1 0 0,-1-1-1 0 0,1 1 0 0 0,-1-1 0 0 0,0-1 1 0 0,-1 1-1 0 0,1-1 0 0 0,2-3-106 0 0,9-8 146 0 0,-1-1-1 0 0,-1-2 0 0 0,-1 1 1 0 0,0-2-1 0 0,-1 0 0 0 0,-1 0 1 0 0,-1-1-1 0 0,-1-1 1 0 0,-1 0-1 0 0,-1 0 0 0 0,0-1 1 0 0,4-24-146 0 0,-10 41-45 0 0,-1-1 1 0 0,1 0-1 0 0,-1 1 1 0 0,-1-1-1 0 0,1 0 1 0 0,-1 0-1 0 0,0 0 1 0 0,-1 0-1 0 0,0 0 1 0 0,0 0-1 0 0,0 0 1 0 0,-1 0-1 0 0,0 0 1 0 0,0 0-1 0 0,-1 0 1 0 0,0 0-1 0 0,0 1 1 0 0,0-1-1 0 0,-1 1 1 0 0,0-1-1 0 0,-1 1 1 0 0,1 0-1 0 0,-1 0 1 0 0,0 0-1 0 0,-1 1 1 0 0,1-1-1 0 0,-1 1 1 0 0,0 0-1 0 0,-1 1 1 0 0,1-1-1 0 0,-1 1 1 0 0,1 0-1 0 0,-1 0 1 0 0,-1 1-1 0 0,1 0 1 0 0,0 0-1 0 0,-1 0 1 0 0,-1 1 44 0 0,-2 1-514 0 0,0 0 0 0 0,0 2 1 0 0,-1-1-1 0 0,1 1 0 0 0,0 0 0 0 0,0 1 1 0 0,0 0-1 0 0,0 1 0 0 0,1 0 1 0 0,-1 1-1 0 0,1 0 0 0 0,-4 1 514 0 0,-65 39-11829 0 0,54-29 1886 0 0</inkml:trace>
  <inkml:trace contextRef="#ctx0" brushRef="#br0" timeOffset="860.686">1609 376 10146 0 0,'0'0'2355'0'0,"0"0"-234"0"0,0 0-182 0 0,0 0-231 0 0,0 0-235 0 0,0 0-239 0 0,0 0-245 0 0,0 0-193 0 0,0 0-128 0 0,0 0-88 0 0,0 0-38 0 0,0 0-29 0 0,0 0-5 0 0,4-1-38 0 0,221-35 2701 0 0,156-56-2184 0 0,-147 47-728 0 0,-5 12-210 0 0,-144 30 24 0 0,-85 3-75 0 0,0 0 14 0 0,0 0 5 0 0,0 0-1 0 0,0 0-19 0 0,0 0 18 0 0,0 0-15 0 0,-1-12-1351 0 0,1 8-2663 0 0,-1 1-4641 0 0,1 0-3112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78 1000 0 0,'0'0'1190'0'0,"0"0"-218"0"0,0 0 43 0 0,0 0 194 0 0,0 0 260 0 0,0 0 162 0 0,0 0-11 0 0,0 0-134 0 0,0 0-201 0 0,0 0-211 0 0,0 0-167 0 0,-1-3-110 0 0,-3-12-68 0 0,3 11-32 0 0,1 4-21 0 0,0 0-38 0 0,0 0-61 0 0,0 0-88 0 0,0 0-87 0 0,-9 390 3343 0 0,-18-105-2981 0 0,26-256-494 0 0,1-23 336 0 0,0-21 29 0 0,29-186-74 0 0,68-255-398 0 0,-67 367-135 0 0,-25 85-30 0 0,-3 6-152 0 0,-1 4 153 0 0,31 136 203 0 0,14-42-1847 0 0,-40-74-5330 0 0,-5-8-3417 0 0,-1-10 2724 0 0</inkml:trace>
  <inkml:trace contextRef="#ctx0" brushRef="#br0" timeOffset="361.669">343 634 11322 0 0,'0'0'1594'0'0,"0"0"-90"0"0,0 0 18 0 0,0 0 118 0 0,0 0-93 0 0,0 0-248 0 0,0 0-328 0 0,0 0-332 0 0,0 0-206 0 0,0 0-120 0 0,0 0-39 0 0,0 0 22 0 0,0 0 30 0 0,0 9 10 0 0,0 229 1173 0 0,-2-229-785 0 0,0-1-3956 0 0,-2-13-11539 0 0,4 0 6525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9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1 285 0 0 0,'0'0'83'0'0,"0"0"357"0"0,0 0 363 0 0,0 0 300 0 0,0 0 166 0 0,0 0 29 0 0,0 0-35 0 0,0 0-78 0 0,0 0-73 0 0,0 0-45 0 0,0 0-60 0 0,0 0-61 0 0,12 0-41 0 0,100 0 3828 0 0,110-37-366 0 0,-129 23-3822 0 0,-36 10-257 0 0,-56 4-257 0 0,-1 0 5 0 0,0 0 18 0 0,0 0 17 0 0,0 0 8 0 0,0 0 4 0 0,0 0 9 0 0,0 0 0 0 0,0 0 12 0 0,0 0 9 0 0,0 0-10 0 0,0 0 5 0 0,0 0-10 0 0,0 0-23 0 0,0 0 6 0 0,0 0-9 0 0,0 0-6 0 0,0 0 19 0 0,0 0-10 0 0,0 0-10 0 0,0 0-5 0 0,0 0-16 0 0,0 0-1 0 0,0 0 13 0 0,0 0 9 0 0,0 0-9 0 0,0 0 10 0 0,0 0-9 0 0,0 0-1 0 0,0 0 23 0 0,0 0-3 0 0,0 0 8 0 0,0 0 25 0 0,0 0 16 0 0,0 0 10 0 0,0 0 25 0 0,0 0-3 0 0,-13-3 262 0 0,-83-80 560 0 0,68 54-795 0 0,-1-1-46 0 0,-66-52-323 0 0,93 80 1552 0 0,1 1-3710 0 0,0 3-12857 0 0,1-1 14762 0 0,0 5-9908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1104 0 0,'0'0'1370'0'0,"0"0"-54"0"0,0 0 56 0 0,0 0 239 0 0,0 0 199 0 0,0 0 24 0 0,0 0-188 0 0,0 0-334 0 0,0 0-340 0 0,0 0-240 0 0,0 0-125 0 0,0 0-38 0 0,0 0 16 0 0,29 0 2523 0 0,109-10 1475 0 0,-114 7-5780 0 0,40 1 4529 0 0,-48 2-5661 0 0,-4 0-3777 0 0,-6 0-4066 0 0,-8 0 2113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3049 0 0,'0'0'3236'0'0,"0"0"-1438"0"0,0 0-658 0 0,0 0-53 0 0,0 0 163 0 0,0 0 119 0 0,0 0-2 0 0,0 0-108 0 0,0 0-172 0 0,0 0-149 0 0,0 0-105 0 0,0 0-78 0 0,8 0-35 0 0,118 7 3609 0 0,-39-5-1906 0 0,-44-1-4287 0 0,-21-1-2859 0 0,0 1-3680 0 0,-21-1-2775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5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273 563 1664 0 0,'0'0'1015'0'0,"0"0"25"0"0,0 0 171 0 0,0 0 267 0 0,0 0 217 0 0,0 0 64 0 0,0 0-144 0 0,0 0-255 0 0,0 0-257 0 0,0 0-186 0 0,0 0-112 0 0,-6-7-46 0 0,-19-26-38 0 0,23 32-580 0 0,1-1-1 0 0,-1 1 0 0 0,1 0 0 0 0,-1 0 1 0 0,0 0-1 0 0,1 0 0 0 0,-1 0 0 0 0,0 0 1 0 0,0 0-1 0 0,0 0 0 0 0,0 1 0 0 0,0-1 1 0 0,1 1-1 0 0,-1-1 0 0 0,0 1 0 0 0,0 0 1 0 0,0 0-1 0 0,0 0 0 0 0,0 0 0 0 0,0 0 1 0 0,0 0-1 0 0,0 1 0 0 0,0-1 0 0 0,-1 1-140 0 0,-5 0 244 0 0,4 0-202 0 0,0 0 0 0 0,0 0 0 0 0,0 0 0 0 0,0 1 0 0 0,0 0 0 0 0,1 0 0 0 0,-1 0 0 0 0,0 0-1 0 0,1 0 1 0 0,0 1 0 0 0,-1-1 0 0 0,1 1 0 0 0,0 0 0 0 0,1 0 0 0 0,-1 0 0 0 0,0 1-42 0 0,-12 11 123 0 0,4-6-76 0 0,2 1 1 0 0,-1 0-1 0 0,1 0 0 0 0,0 1 0 0 0,1 0 1 0 0,1 0-1 0 0,0 1 0 0 0,0 0 1 0 0,1 0-1 0 0,0 1 0 0 0,1-1 1 0 0,1 1-1 0 0,0 1 0 0 0,1-1 1 0 0,0 0-1 0 0,1 1 0 0 0,1-1 0 0 0,0 1 1 0 0,0 1-48 0 0,1-11 22 0 0,0 0 1 0 0,0 0-1 0 0,1 1 1 0 0,-1-1-1 0 0,1 0 1 0 0,0 0-1 0 0,0 0 1 0 0,0 0-1 0 0,1 0 1 0 0,0 0-1 0 0,-1 0 1 0 0,1-1-1 0 0,0 1 1 0 0,1 0-1 0 0,-1-1 1 0 0,1 0-1 0 0,-1 1 0 0 0,1-1 1 0 0,0 0-1 0 0,0 0 1 0 0,1-1-1 0 0,-1 1 1 0 0,0-1-1 0 0,1 0 1 0 0,0 0-1 0 0,-1 0 1 0 0,1 0-1 0 0,1 0-22 0 0,7 2 93 0 0,0 0-1 0 0,-1-2 1 0 0,2 1-1 0 0,-1-1 1 0 0,0-1-1 0 0,0 0 1 0 0,1-1-1 0 0,-1 0 1 0 0,0-1-1 0 0,0-1 1 0 0,0 0-1 0 0,1 0 0 0 0,-2-1 1 0 0,1-1-1 0 0,0 0 1 0 0,-1 0-1 0 0,1-1 1 0 0,-1-1-1 0 0,-1 1 1 0 0,1-2-1 0 0,-1 0 1 0 0,0 0-1 0 0,-1-1 1 0 0,1 0-1 0 0,-1-1 1 0 0,-1 1-1 0 0,0-2 1 0 0,0 1-1 0 0,3-8-92 0 0,7-4 70 0 0,-2-1 0 0 0,0-1 0 0 0,-2-1 0 0 0,0 0 0 0 0,-2-1 0 0 0,0 0 0 0 0,-2-1 0 0 0,-1 0 0 0 0,-1 0 0 0 0,-1-1 0 0 0,-2 0 0 0 0,0-1-70 0 0,1-1 4 0 0,-2-1 0 0 0,-1 0 0 0 0,-1 0 0 0 0,-2 0 0 0 0,-1 0 0 0 0,-1 0 0 0 0,-1 1-1 0 0,-2-1 1 0 0,-1 1 0 0 0,-1 0 0 0 0,-7-15-4 0 0,11 38-17 0 0,1 0 0 0 0,-2 0 1 0 0,1 0-1 0 0,-1 1 0 0 0,0-1 0 0 0,0 1 0 0 0,0 0 1 0 0,-1 0-1 0 0,0 0 0 0 0,0 1 0 0 0,0-1 0 0 0,0 1 0 0 0,-1 1 1 0 0,1-1-1 0 0,-1 1 0 0 0,0 0 0 0 0,0 0 0 0 0,-1 1 1 0 0,1-1-1 0 0,0 1 0 0 0,-1 1 0 0 0,1-1 0 0 0,-1 1 1 0 0,0 1-1 0 0,1-1 0 0 0,-1 1 0 0 0,0 0 0 0 0,0 0 1 0 0,1 1-1 0 0,-1 0 0 0 0,0 0 0 0 0,1 1 0 0 0,-1 0 0 0 0,1 0 1 0 0,0 0-1 0 0,0 1 0 0 0,0 0 0 0 0,-5 2 17 0 0,-2 8 2 0 0,0-1 0 0 0,0 2 0 0 0,1-1-1 0 0,1 2 1 0 0,0-1 0 0 0,2 2 0 0 0,-1-1 0 0 0,2 1-1 0 0,0 1 1 0 0,1-1 0 0 0,0 1 0 0 0,2 1 0 0 0,0-1-1 0 0,1 1 1 0 0,0 0 0 0 0,2 0 0 0 0,0 0 0 0 0,1 0-1 0 0,1 0 1 0 0,1 6-2 0 0,-1 4 53 0 0,1 0 0 0 0,2 0 0 0 0,1 0 0 0 0,1 0 0 0 0,2-1-1 0 0,1 0 1 0 0,0 0 0 0 0,2-1 0 0 0,1 0 0 0 0,2 0 0 0 0,0-2 0 0 0,1 1-1 0 0,2-2 1 0 0,0 0 0 0 0,1-1 0 0 0,2 0 0 0 0,0-2 0 0 0,1 0 0 0 0,1-1-1 0 0,1-1 1 0 0,1-2 0 0 0,3 3-53 0 0,-10-9 84 0 0,-10-6-12 0 0,1 1 0 0 0,0-1 0 0 0,-1 0 0 0 0,1-1-1 0 0,0 0 1 0 0,1 0 0 0 0,-1 0 0 0 0,0-1-1 0 0,1 0 1 0 0,0-1 0 0 0,-1 1 0 0 0,2-1-72 0 0,-19-17-299 0 0,0 8-698 0 0,-15-11-1866 0 0,14 15-2200 0 0,-1 3-4023 0 0,9 1-751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30 0 0 0,'0'0'697'0'0,"0"0"664"0"0,0 0 370 0 0,0 0 128 0 0,0 0-5 0 0,0 0-110 0 0,0 0-156 0 0,0 0-158 0 0,0 0-182 0 0,0 0-133 0 0,0 0-137 0 0,0 0-123 0 0,-11-5-74 0 0,-32-15-93 0 0,-30 15 2589 0 0,68 7-3224 0 0,-1-1-1 0 0,1 1 1 0 0,0 0 0 0 0,0 0-1 0 0,1 1 1 0 0,-1 0 0 0 0,0 0-1 0 0,1 0 1 0 0,0 0 0 0 0,-1 1 0 0 0,1-1-1 0 0,1 1 1 0 0,-1 0 0 0 0,1 0-1 0 0,-1 1 1 0 0,1-1 0 0 0,0 1-1 0 0,1 0 1 0 0,-1-1 0 0 0,1 1 0 0 0,0 0-1 0 0,0 1 1 0 0,0-1 0 0 0,1 0-1 0 0,0 0 1 0 0,0 1 0 0 0,0-1-1 0 0,1 0 1 0 0,0 1 0 0 0,0-1 0 0 0,0 4-53 0 0,-25 359 592 0 0,-10-181-380 0 0,-5 31 70 0 0,33-134-128 0 0,7-84-132 0 0,0 0 14 0 0,27 0 1765 0 0,22-16-1315 0 0,0 3 1 0 0,0 2-1 0 0,1 2 1 0 0,13 0-487 0 0,12 9 158 0 0,-74 0-174 0 0,-1 0-16 0 0,0 0-21 0 0,0 0-54 0 0,0 0-106 0 0,-6-5-3031 0 0,-3 7-7363 0 0,5 1-1292 0 0</inkml:trace>
  <inkml:trace contextRef="#ctx0" brushRef="#br0" timeOffset="849.663">661 464 10626 0 0,'0'0'1766'0'0,"0"0"-399"0"0,0 0-207 0 0,0 0 95 0 0,0 0 91 0 0,0 0-78 0 0,0 0-266 0 0,0 0-338 0 0,0 0-252 0 0,0 0-184 0 0,0 0-60 0 0,0 0-13 0 0,0 0-34 0 0,-10 20 40 0 0,-65 126 355 0 0,63-119-372 0 0,0 0 68 0 0,0 1 1 0 0,2 0-1 0 0,1 1 1 0 0,1-1-1 0 0,-2 22-212 0 0,9-47 34 0 0,0 0 0 0 0,0 0 0 0 0,1 0-1 0 0,-1 0 1 0 0,1 0 0 0 0,0 0 0 0 0,-1 0 0 0 0,1 0 0 0 0,1 0-1 0 0,-1 0 1 0 0,0 0 0 0 0,1 0 0 0 0,0 0 0 0 0,-1 0 0 0 0,1 0-1 0 0,0 0 1 0 0,0 0 0 0 0,1 0 0 0 0,-1-1 0 0 0,1 1 0 0 0,-1 0-1 0 0,1-1 1 0 0,0 1 0 0 0,0-1 0 0 0,0 0 0 0 0,0 0 0 0 0,1 1-1 0 0,-1-1 1 0 0,0-1 0 0 0,1 1 0 0 0,0 0 0 0 0,-1-1 0 0 0,1 1-1 0 0,0-1 1 0 0,1 1-34 0 0,5-1 119 0 0,0 1 0 0 0,0-2 0 0 0,0 1 0 0 0,0-2-1 0 0,0 1 1 0 0,0-1 0 0 0,0 0 0 0 0,0-1 0 0 0,0 0 0 0 0,0 0-1 0 0,0-1 1 0 0,-1 0 0 0 0,0-1 0 0 0,1 0 0 0 0,-1 0 0 0 0,-1-1-1 0 0,1 0 1 0 0,-1 0 0 0 0,6-6-119 0 0,-12 11-57 0 0,0-1 0 0 0,0 0-1 0 0,-1 0 1 0 0,1 0 0 0 0,-1 0 0 0 0,1 0-1 0 0,-1 0 1 0 0,1 0 0 0 0,-1 0 0 0 0,0-1-1 0 0,0 1 1 0 0,1 0 0 0 0,-1 0 0 0 0,0 0 0 0 0,0 0-1 0 0,0 0 1 0 0,0 0 0 0 0,0-1 0 0 0,0 1-1 0 0,0 0 1 0 0,-1 0 0 0 0,1 0 0 0 0,0 0-1 0 0,-1 0 1 0 0,1 0 0 0 0,-1 0 0 0 0,1 0 0 0 0,-1 0-1 0 0,1 0 1 0 0,-1 0 0 0 0,0 0 0 0 0,1 0-1 0 0,-1 0 1 0 0,0 0 0 0 0,0 0 0 0 0,0 0 57 0 0,-17-19-7763 0 0,14 13 1308 0 0,0 3-4130 0 0</inkml:trace>
  <inkml:trace contextRef="#ctx0" brushRef="#br0" timeOffset="1283.602">308 350 7170 0 0,'0'0'1040'0'0,"0"0"56"0"0,0 0 286 0 0,0 0 317 0 0,0 0 76 0 0,0 0-224 0 0,0 0-250 0 0,0 0-182 0 0,0 0-135 0 0,0 0-93 0 0,0 0-72 0 0,0 0-64 0 0,32-12-82 0 0,102-36-75 0 0,-41-2 697 0 0,-79 40-1112 0 0,0 0 0 0 0,-1-1-1 0 0,-1 0 1 0 0,0-1 0 0 0,0 0 0 0 0,-1-1 0 0 0,-1-1 0 0 0,3-4-183 0 0,-11 16-23 0 0,-2 2 38 0 0,0 0 0 0 0,1 1 1 0 0,-1-1-1 0 0,0 0 1 0 0,0 0-1 0 0,1 1 0 0 0,-1-1 1 0 0,1 0-1 0 0,-1 0 1 0 0,0 1-1 0 0,1-1 0 0 0,-1 0 1 0 0,0 0-1 0 0,1 0 1 0 0,-1 0-1 0 0,1 0 0 0 0,-1 0 1 0 0,1 1-1 0 0,-1-1 1 0 0,0 0-1 0 0,1 0 0 0 0,-1 0 1 0 0,1 0-1 0 0,-1-1 0 0 0,1 1 1 0 0,-1 0-1 0 0,0 0 1 0 0,1 0-1 0 0,-1 0 0 0 0,1 0 1 0 0,-1 0-1 0 0,0-1 1 0 0,1 1-1 0 0,-1 0 0 0 0,0 0 1 0 0,1-1-1 0 0,-1 1 1 0 0,0 0-1 0 0,1-1 0 0 0,-1 1 1 0 0,0 0-1 0 0,1-1 1 0 0,-1 1-16 0 0,0 11 14 0 0,0 1 1 0 0,0-1-1 0 0,1 0 1 0 0,1 0-1 0 0,0 1 1 0 0,1-1-1 0 0,0 0 1 0 0,0-1-1 0 0,1 1 1 0 0,4 6-15 0 0,8 20-737 0 0,7 11 2005 0 0,-5-18-3285 0 0,0-8-3710 0 0,3-5-5353 0 0,-16-16 2978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35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234 227 1152 0 0,'0'0'1489'0'0,"0"0"-28"0"0,0 0 180 0 0,0 0 258 0 0,0 0 201 0 0,0 0-25 0 0,0 0-256 0 0,0 0-326 0 0,0 0-332 0 0,0 0-243 0 0,0 0-141 0 0,-4-6-107 0 0,-10-16-77 0 0,13 21-474 0 0,-1 0 0 0 0,1 1-1 0 0,-1-1 1 0 0,0 0 0 0 0,1 1 0 0 0,-1-1 0 0 0,0 1-1 0 0,1-1 1 0 0,-1 1 0 0 0,0 0 0 0 0,0 0 0 0 0,1 0-1 0 0,-1 0 1 0 0,0 0 0 0 0,0 0 0 0 0,1 0 0 0 0,-1 0-1 0 0,0 1 1 0 0,1-1 0 0 0,-1 1 0 0 0,0-1-1 0 0,1 1 1 0 0,-1 0 0 0 0,0 0 0 0 0,1-1 0 0 0,-1 1-1 0 0,1 0 1 0 0,-1 1-119 0 0,-18 16 290 0 0,2 1 0 0 0,0 0 0 0 0,1 1 0 0 0,1 1 0 0 0,1 0 0 0 0,1 1 0 0 0,0 3-290 0 0,8-14 103 0 0,1 1 0 0 0,0-1-1 0 0,1 1 1 0 0,0 0 0 0 0,1 0 0 0 0,0 0 0 0 0,1 1-1 0 0,0-1 1 0 0,1 1 0 0 0,1-1 0 0 0,0 1 0 0 0,1 8-103 0 0,2-16 47 0 0,-1 0 0 0 0,1-1 0 0 0,0 1 0 0 0,1-1 0 0 0,-1 0 0 0 0,1 0 0 0 0,-1 0 0 0 0,1 0 1 0 0,1-1-1 0 0,-1 0 0 0 0,0 1 0 0 0,1-1 0 0 0,-1-1 0 0 0,1 1 0 0 0,0-1 0 0 0,0 0 1 0 0,0 0-1 0 0,0 0 0 0 0,0-1 0 0 0,1 0 0 0 0,-1 0 0 0 0,0 0 0 0 0,1 0 0 0 0,-1-1 1 0 0,1 0-1 0 0,-1 0 0 0 0,0-1 0 0 0,1 1 0 0 0,-1-1 0 0 0,4-1-47 0 0,-8 2 4 0 0,16-1 30 0 0,-1 0-1 0 0,1-2 1 0 0,0 1 0 0 0,-1-2-1 0 0,1 0 1 0 0,-1-1 0 0 0,0-1-1 0 0,-1 0 1 0 0,11-6-34 0 0,-17 0-521 0 0,-8 10-3732 0 0,-2 1-4315 0 0,-1 1-3023 0 0</inkml:trace>
  <inkml:trace contextRef="#ctx0" brushRef="#br0" timeOffset="386.602">688 201 9738 0 0,'0'0'1500'0'0,"0"0"-359"0"0,0 0-150 0 0,0 0 117 0 0,0 0 95 0 0,0 0-47 0 0,0 0-139 0 0,0 0-204 0 0,0 0-199 0 0,0 0-157 0 0,0 0-119 0 0,0 0-90 0 0,-27 34-49 0 0,-81 105-12 0 0,77-78 110 0 0,32-52-197 0 0,-1-5-49 0 0,-1 0 0 0 0,1 0 0 0 0,1 0 0 0 0,-1 0 0 0 0,0 0-1 0 0,1 0 1 0 0,0-1 0 0 0,0 1 0 0 0,0 0 0 0 0,1 0 0 0 0,-1-1 0 0 0,1 1 0 0 0,0-1-1 0 0,0 1 1 0 0,0-1 0 0 0,0 0 0 0 0,0 0 0 0 0,1 0 0 0 0,0 0 0 0 0,-1 0 0 0 0,1 0-1 0 0,0-1 1 0 0,0 1 0 0 0,1-1 0 0 0,-1 0 0 0 0,0 0 0 0 0,1 0 0 0 0,-1 0 0 0 0,1-1-1 0 0,0 0 1 0 0,-1 1 0 0 0,1-1 0 0 0,0-1 0 0 0,3 1-51 0 0,60 0 1251 0 0,-58-3-1132 0 0,1-1 0 0 0,-1 0 0 0 0,-1-1 0 0 0,1 0-1 0 0,0 0 1 0 0,-1-1 0 0 0,0 0 0 0 0,0-1 0 0 0,0 1-1 0 0,-1-2 1 0 0,0 1 0 0 0,0-1 0 0 0,0 0 0 0 0,-1 0 0 0 0,0-1-1 0 0,0 0 1 0 0,-1 0 0 0 0,0 0 0 0 0,-1 0 0 0 0,0-1 0 0 0,0 0-1 0 0,-1 0 1 0 0,0 0 0 0 0,0 0 0 0 0,-1-1 0 0 0,0 0-119 0 0,0 4 4 0 0,0 1 0 0 0,0-1 1 0 0,0-1-1 0 0,-1 1 0 0 0,0 0 1 0 0,0 0-1 0 0,0 0 0 0 0,-1-1 0 0 0,0 1 1 0 0,-1 0-1 0 0,1 0 0 0 0,-1-1 1 0 0,0 1-1 0 0,0 0 0 0 0,-1 0 1 0 0,0 0-1 0 0,0 0 0 0 0,-1 0 0 0 0,1 1 1 0 0,-1-1-1 0 0,0 1 0 0 0,-1-1 1 0 0,1 1-1 0 0,-1 0 0 0 0,0 1 1 0 0,-1-1-1 0 0,1 0 0 0 0,-1 1 0 0 0,0 0 1 0 0,0 0-1 0 0,0 1 0 0 0,0-1 1 0 0,0 1-1 0 0,-1 1 0 0 0,0-1 0 0 0,-2 0-3 0 0,1 1-182 0 0,0 1 1 0 0,0 0 0 0 0,0 1-1 0 0,0 0 1 0 0,0 0 0 0 0,0 0 0 0 0,0 1-1 0 0,0 0 1 0 0,0 1 0 0 0,1-1-1 0 0,-1 1 1 0 0,0 1 0 0 0,1-1 0 0 0,-6 3 180 0 0,-36 52-5813 0 0,42-45 3859 0 0,-5 12-5793 0 0,5-13-1548 0 0</inkml:trace>
  <inkml:trace contextRef="#ctx0" brushRef="#br0" timeOffset="819.379">1176 109 6097 0 0,'0'0'2752'0'0,"0"0"-355"0"0,0 0-367 0 0,0 0-340 0 0,0 0-354 0 0,0 0-298 0 0,0 0-169 0 0,0 0-117 0 0,0 0-105 0 0,0 0-73 0 0,0 0-41 0 0,0 0-9 0 0,0 0 11 0 0,-22 10 5 0 0,-68 30-22 0 0,43-9 774 0 0,46-29-1278 0 0,0 0 1 0 0,1 0-1 0 0,-1-1 1 0 0,1 1-1 0 0,-1 0 1 0 0,1 0 0 0 0,0 0-1 0 0,0 0 1 0 0,0 0-1 0 0,0 0 1 0 0,0 0-1 0 0,0 0 1 0 0,0 0-1 0 0,1 0 1 0 0,-1 0-1 0 0,1 0 1 0 0,-1 0-1 0 0,1-1 1 0 0,0 1-1 0 0,0 0 1 0 0,0 0-1 0 0,0-1 1 0 0,0 1 0 0 0,0 0-1 0 0,0-1 1 0 0,1 1-1 0 0,-1-1 1 0 0,0 0-1 0 0,1 1 1 0 0,-1-1-1 0 0,1 0 1 0 0,0 0-1 0 0,-1 0 1 0 0,1 0-1 0 0,0 0 1 0 0,0 0-1 0 0,-1-1 1 0 0,3 2-15 0 0,11 8 61 0 0,-6-6-32 0 0,0 0-1 0 0,0 1 1 0 0,-1 0 0 0 0,1 1 0 0 0,-1 0 0 0 0,-1 0 0 0 0,1 0-1 0 0,-1 1 1 0 0,0 0 0 0 0,-1 1 0 0 0,1 0 0 0 0,-1 0 0 0 0,-1 0-1 0 0,0 0 1 0 0,0 1 0 0 0,-1 0 0 0 0,0 0 0 0 0,0 0 0 0 0,-1 1 0 0 0,0-1-1 0 0,-1 1 1 0 0,0 0 0 0 0,0 3-29 0 0,-4-9 76 0 0,0 0 0 0 0,0 0-1 0 0,-1 0 1 0 0,1 0 0 0 0,-1 0 0 0 0,0-1 0 0 0,0 1-1 0 0,0-1 1 0 0,-1 0 0 0 0,1 0 0 0 0,-1 0 0 0 0,1-1-1 0 0,-1 1 1 0 0,0-1 0 0 0,0 0 0 0 0,0 0 0 0 0,-1 0-1 0 0,1 0 1 0 0,0-1 0 0 0,-1 0 0 0 0,1 0 0 0 0,-1 0 0 0 0,1 0-1 0 0,-1-1 1 0 0,1 0 0 0 0,-1 0 0 0 0,1 0 0 0 0,-1 0-1 0 0,0-1 1 0 0,1 0 0 0 0,-3 0-76 0 0,-115-21-1090 0 0,112 21-551 0 0,3 2-2952 0 0,3-1-1539 0 0,1 0-5737 0 0</inkml:trace>
  <inkml:trace contextRef="#ctx0" brushRef="#br0" timeOffset="6702.347">1596 65 0 0 0,'0'0'1020'0'0,"0"0"466"0"0,0 0 240 0 0,0 0-5 0 0,0 0-154 0 0,0 0-174 0 0,0 0-225 0 0,0 0-187 0 0,0 0-108 0 0,-5-4-133 0 0,-15-11-67 0 0,18 14-484 0 0,0 1 0 0 0,0-1-1 0 0,0 0 1 0 0,0 1 0 0 0,0-1-1 0 0,0 1 1 0 0,0-1 0 0 0,0 1-1 0 0,0 0 1 0 0,0 0 0 0 0,0 0-1 0 0,0 0 1 0 0,-1 0 0 0 0,1 1-1 0 0,0-1 1 0 0,0 0 0 0 0,0 1-1 0 0,0 0 1 0 0,0-1 0 0 0,0 1 0 0 0,0 0-1 0 0,1 0 1 0 0,-1 0 0 0 0,0 1-1 0 0,0-1 1 0 0,1 0 0 0 0,-1 0-1 0 0,1 1 1 0 0,-1 0-189 0 0,-27 24 910 0 0,19-13-746 0 0,0 1 1 0 0,1 0 0 0 0,0 0 0 0 0,1 1 0 0 0,0 0-1 0 0,1 0 1 0 0,1 1 0 0 0,1 0 0 0 0,0 0 0 0 0,1 0-1 0 0,0 0 1 0 0,2 1 0 0 0,0 0 0 0 0,0 9-165 0 0,1-17 33 0 0,0 1 1 0 0,1-1 0 0 0,0 1 0 0 0,1-1 0 0 0,-1 0-1 0 0,2 0 1 0 0,-1 1 0 0 0,2-1 0 0 0,-1 0-1 0 0,1 0 1 0 0,0 0 0 0 0,1-1 0 0 0,0 1-1 0 0,0-1 1 0 0,1 0 0 0 0,0 0 0 0 0,0-1 0 0 0,1 1-1 0 0,0-1 1 0 0,1 0 0 0 0,-1-1 0 0 0,1 1-1 0 0,0-1 1 0 0,1-1 0 0 0,3 3-34 0 0,-1-4 119 0 0,0 0 0 0 0,1-1-1 0 0,-1-1 1 0 0,1 1 0 0 0,-1-2 0 0 0,1 1 0 0 0,0-2 0 0 0,-1 1 0 0 0,1-2-1 0 0,0 1 1 0 0,-1-1 0 0 0,1-1 0 0 0,0 0 0 0 0,-1 0 0 0 0,0-1-1 0 0,1-1 1 0 0,-1 1 0 0 0,0-2 0 0 0,-1 1 0 0 0,1-1 0 0 0,7-6-119 0 0,3-2 174 0 0,0-1 0 0 0,0-1 1 0 0,-2-1-1 0 0,0-1 0 0 0,0 0 1 0 0,-2-2-1 0 0,0 1 0 0 0,-1-2 1 0 0,1-4-175 0 0,-10 16 34 0 0,-1 0 0 0 0,0 0 1 0 0,-1-1-1 0 0,0 0 0 0 0,0 0 0 0 0,-1 0 1 0 0,0 0-1 0 0,-1-1 0 0 0,0 1 0 0 0,0-1 1 0 0,-1 0-1 0 0,0 1 0 0 0,-1-1 1 0 0,0 0-1 0 0,0 1 0 0 0,-1-1 0 0 0,0 0 1 0 0,-1 1-1 0 0,0-1 0 0 0,-1 1 0 0 0,0-1 1 0 0,0 1-1 0 0,-4-5-34 0 0,1 5-99 0 0,-1 0-1 0 0,0 0 1 0 0,-1 1-1 0 0,0 0 1 0 0,0 1 0 0 0,-1 0-1 0 0,0 0 1 0 0,0 1-1 0 0,0 0 1 0 0,-1 0 0 0 0,0 1-1 0 0,0 0 1 0 0,0 1-1 0 0,-1 0 1 0 0,0 1 0 0 0,1 0-1 0 0,-1 1 1 0 0,0 0-1 0 0,-1 1 1 0 0,1 0 0 0 0,0 0-1 0 0,0 1 1 0 0,0 1-1 0 0,0 0 1 0 0,0 1 0 0 0,0 0-1 0 0,0 0 1 0 0,0 1 0 0 0,0 0-1 0 0,1 1 1 0 0,0 1-1 0 0,0-1 1 0 0,0 2 0 0 0,-1 0 99 0 0,-98 82-5441 0 0,78-52 245 0 0,5 1-3828 0 0,17-21 4330 0 0</inkml:trace>
  <inkml:trace contextRef="#ctx0" brushRef="#br0" timeOffset="7255.027">1303 370 1816 0 0,'0'0'2418'0'0,"0"0"53"0"0,0 0 69 0 0,0 0-48 0 0,0 0-235 0 0,0 0-378 0 0,0 0-427 0 0,0 0-372 0 0,0 0-277 0 0,0 0-172 0 0,0 0-91 0 0,0 0-51 0 0,3 0-3 0 0,92-58 2337 0 0,-83 49-2681 0 0,1 1 0 0 0,-1 1 0 0 0,2 0 1 0 0,-1 1-1 0 0,1 1 0 0 0,0 0 0 0 0,0 0 0 0 0,0 2 0 0 0,1 0 0 0 0,-1 0 0 0 0,8 1-142 0 0,0 46 611 0 0,-22-38-571 0 0,0-1-1 0 0,1 1 1 0 0,0-1-1 0 0,0 0 1 0 0,0 1 0 0 0,0-1-1 0 0,1 0 1 0 0,0 0-1 0 0,0 0 1 0 0,0 0 0 0 0,1 0-1 0 0,0 0 1 0 0,0 0-1 0 0,0-1 1 0 0,0 0 0 0 0,1 1-1 0 0,0-1 1 0 0,-1 0-1 0 0,1-1 1 0 0,1 1 0 0 0,-1-1-1 0 0,1 0 1 0 0,-1 0-1 0 0,1 0 1 0 0,0-1 0 0 0,1 1-40 0 0,141 8 1402 0 0,-91-29-613 0 0,-67 4-2133 0 0,4 9-2943 0 0,3 2-4983 0 0,0 2-3257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6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264 420 0 0 0,'0'0'631'0'0,"0"0"646"0"0,0 0 362 0 0,0 0 230 0 0,0 0 219 0 0,0 0 19 0 0,0 0-117 0 0,0 0-180 0 0,0 0-286 0 0,0 0-236 0 0,0 0-209 0 0,0 0-164 0 0,0 0-92 0 0,-24 3-96 0 0,-74 9-47 0 0,43 14 522 0 0,47-17-1073 0 0,-1 0-1 0 0,2 0 1 0 0,-1 1 0 0 0,1 0 0 0 0,0 0 0 0 0,1 1 0 0 0,1 0 0 0 0,-1 0 0 0 0,2 0 0 0 0,-1 0 0 0 0,2 1 0 0 0,-1 0 0 0 0,2 0-1 0 0,0 0 1 0 0,0 0 0 0 0,1 0 0 0 0,0 0 0 0 0,1 1 0 0 0,1-1 0 0 0,0 0 0 0 0,0 1-129 0 0,1-5-11 0 0,0 0 1 0 0,0 0-1 0 0,1 0 1 0 0,0 0-1 0 0,0-1 1 0 0,1 0-1 0 0,0 1 1 0 0,0-1-1 0 0,0-1 1 0 0,1 1-1 0 0,0-1 1 0 0,1 1-1 0 0,-1-1 1 0 0,1-1-1 0 0,0 1 1 0 0,1-1-1 0 0,-1 0 1 0 0,1-1-1 0 0,0 1 1 0 0,0-2-1 0 0,1 1 1 0 0,-1-1-1 0 0,1 0 1 0 0,-1 0-1 0 0,6 1 11 0 0,-9-4-390 0 0,-1 0 1 0 0,0 0-1 0 0,1 0 0 0 0,-1 0 1 0 0,1 0-1 0 0,-1 0 0 0 0,0-1 1 0 0,1 0-1 0 0,-1 0 0 0 0,0 0 1 0 0,0 0-1 0 0,0 0 0 0 0,0-1 1 0 0,0 1-1 0 0,0-1 0 0 0,0 0 1 0 0,0 0-1 0 0,0 0 0 0 0,-1 0 0 0 0,1 0 1 0 0,1-3 389 0 0,30-34-13245 0 0,-33 39 12894 0 0,7-12-1963 0 0</inkml:trace>
  <inkml:trace contextRef="#ctx0" brushRef="#br0" timeOffset="301.848">507 424 6257 0 0,'0'0'2230'0'0,"0"0"-223"0"0,0 0-272 0 0,0 0-185 0 0,0 0-263 0 0,0 0-267 0 0,0 0-152 0 0,0 0-108 0 0,0 0-89 0 0,0 0-36 0 0,0 0-43 0 0,0 0-49 0 0,0 0-51 0 0,-15 24-41 0 0,-43 75-56 0 0,43-42 234 0 0,15-53-588 0 0,0 0 1 0 0,1 0-1 0 0,0 0 0 0 0,0 0 1 0 0,0 0-1 0 0,0 0 1 0 0,0 0-1 0 0,1-1 0 0 0,0 1 1 0 0,0 0-1 0 0,0-1 0 0 0,0 1 1 0 0,0-1-1 0 0,1 0 0 0 0,0 0 1 0 0,-1 0-1 0 0,1 0 1 0 0,0 0-1 0 0,0 0 0 0 0,1-1 1 0 0,-1 0-1 0 0,1 0 0 0 0,-1 1 1 0 0,1-2-1 0 0,-1 1 0 0 0,1 0 1 0 0,0-1-1 0 0,0 0-41 0 0,116 19 1053 0 0,-111-20-997 0 0,-1-1 0 0 0,0 0 0 0 0,1-1 1 0 0,-1 0-1 0 0,0 0 0 0 0,0-1 0 0 0,0 1 0 0 0,0-2 0 0 0,-1 1 0 0 0,1-1 0 0 0,-1 0 0 0 0,0-1 0 0 0,0 0 0 0 0,-1 0 0 0 0,1-1 1 0 0,-1 1-1 0 0,0-1 0 0 0,-1 0 0 0 0,1-1 0 0 0,-1 0 0 0 0,0 0 0 0 0,-1 0 0 0 0,0 0 0 0 0,0 0 0 0 0,0-1 0 0 0,-1 0 0 0 0,0 0 1 0 0,-1 0-1 0 0,0 0 0 0 0,0 0 0 0 0,-1 0 0 0 0,1-1 0 0 0,-2 1 0 0 0,1-1 0 0 0,-2 1 0 0 0,1 0 0 0 0,-1-6-56 0 0,-4 4-41 0 0,0 1-1 0 0,0 0 0 0 0,-1 1 0 0 0,0-1 1 0 0,-1 1-1 0 0,1 0 0 0 0,-2 1 1 0 0,1-1-1 0 0,-1 1 0 0 0,0 1 0 0 0,0 0 1 0 0,-1 0-1 0 0,0 0 0 0 0,0 1 1 0 0,0 1-1 0 0,-1-1 0 0 0,1 2 0 0 0,-4-2 42 0 0,7 3-136 0 0,-1 0 0 0 0,0 0 0 0 0,1 0-1 0 0,-1 1 1 0 0,0 0 0 0 0,0 0-1 0 0,0 1 1 0 0,0 0 0 0 0,0 0 0 0 0,0 1-1 0 0,0 0 1 0 0,0 0 0 0 0,0 0-1 0 0,0 1 1 0 0,0 0 0 0 0,1 0 0 0 0,-1 1-1 0 0,1 0 1 0 0,0 0 0 0 0,0 0-1 0 0,-6 5 137 0 0,-28 27-4849 0 0,8 9-5334 0 0,24-32 2420 0 0</inkml:trace>
  <inkml:trace contextRef="#ctx0" brushRef="#br0" timeOffset="698.848">1190 332 10482 0 0,'0'0'2366'0'0,"0"0"-389"0"0,0 0-353 0 0,0 0-245 0 0,0 0-264 0 0,0 0-218 0 0,0 0-131 0 0,0 0-98 0 0,0 0-109 0 0,0 0-113 0 0,-31 9-92 0 0,-99 30-107 0 0,71-7 46 0 0,54-24-265 0 0,3-6-30 0 0,0 1 0 0 0,1-1 0 0 0,0 0-1 0 0,-1 1 1 0 0,1-1 0 0 0,0 1 0 0 0,0-1 0 0 0,0 1 0 0 0,0-1 0 0 0,1 1 0 0 0,-1 0-1 0 0,1 0 1 0 0,0-1 0 0 0,0 1 0 0 0,0 0 0 0 0,0-1 0 0 0,0 1 0 0 0,0 0 0 0 0,1 0-1 0 0,-1-1 1 0 0,1 1 0 0 0,0 0 0 0 0,0-1 0 0 0,0 1 0 0 0,0-1 0 0 0,0 1 0 0 0,0-1-1 0 0,1 0 1 0 0,0 1 0 0 0,-1-1 0 0 0,1 0 0 0 0,0 0 0 0 0,2 2 2 0 0,79 58-119 0 0,-62-48 109 0 0,-18-13 47 0 0,0 1 1 0 0,0 0-1 0 0,0-1 0 0 0,0 1 0 0 0,0 1 0 0 0,0-1 1 0 0,-1 0-1 0 0,1 1 0 0 0,-1-1 0 0 0,1 1 0 0 0,-1 0 1 0 0,0 0-1 0 0,0 0 0 0 0,0 0 0 0 0,-1 0 0 0 0,1 0 1 0 0,-1 0-1 0 0,1 1 0 0 0,-1-1 0 0 0,0 1 0 0 0,-1-1 1 0 0,1 1-1 0 0,0-1 0 0 0,-1 1 0 0 0,0-1 0 0 0,0 1 1 0 0,0-1-1 0 0,0 1 0 0 0,-1-1 0 0 0,1 1 0 0 0,-1-1 1 0 0,0 1-1 0 0,0-1 0 0 0,0 1 0 0 0,0-1 0 0 0,-1 0 1 0 0,0 0-1 0 0,1 0 0 0 0,-1 1 0 0 0,0-2 0 0 0,0 1 0 0 0,-1 0 1 0 0,1 0-1 0 0,-1-1 0 0 0,1 1 0 0 0,-2 0-37 0 0,-10 7 67 0 0,-1 0 0 0 0,0-1 0 0 0,-1 0 0 0 0,0-1 0 0 0,0-1 0 0 0,-1-1 0 0 0,1 0 0 0 0,-11 1-67 0 0,-28-1-767 0 0,35-10-3452 0 0,18 2-1232 0 0,2-2 612 0 0,-1 2-5134 0 0</inkml:trace>
  <inkml:trace contextRef="#ctx0" brushRef="#br0" timeOffset="1230.893">1730 346 6425 0 0,'0'0'2233'0'0,"0"0"-118"0"0,0 0-125 0 0,0 0-139 0 0,0 0-288 0 0,0 0-332 0 0,0 0-275 0 0,0 0-224 0 0,0 0-129 0 0,0 0-60 0 0,0 0-26 0 0,0 0-33 0 0,0 0-46 0 0,-24 16-38 0 0,-75 49-59 0 0,92-61-292 0 0,0 1 0 0 0,1-1 0 0 0,0 1 0 0 0,0 1 0 0 0,0-1 0 0 0,1 1 0 0 0,-1 0 0 0 0,1 0 0 0 0,1 1 0 0 0,-1-1 0 0 0,1 1 0 0 0,0 0-1 0 0,1 0 1 0 0,-2 5-49 0 0,-3 5 43 0 0,1-2-13 0 0,1 0 0 0 0,0 1-1 0 0,1 0 1 0 0,1 0 0 0 0,0 0-1 0 0,1 0 1 0 0,1 0 0 0 0,0 1-1 0 0,1-1 1 0 0,1 1 0 0 0,1-1-1 0 0,1 10-29 0 0,0-20 27 0 0,-1-1 0 0 0,0 1 0 0 0,1-1 0 0 0,0 0 0 0 0,0 1 0 0 0,1-1 0 0 0,-1 0-1 0 0,1 0 1 0 0,0-1 0 0 0,1 1 0 0 0,-1-1 0 0 0,1 1 0 0 0,0-1 0 0 0,0 0 0 0 0,0-1-1 0 0,0 1 1 0 0,1-1 0 0 0,-1 1 0 0 0,1-1 0 0 0,0-1 0 0 0,0 1 0 0 0,0-1 0 0 0,0 1-1 0 0,1-2 1 0 0,-1 1 0 0 0,1-1 0 0 0,-1 1 0 0 0,1-1 0 0 0,1-1-27 0 0,6 2 135 0 0,0 0 0 0 0,0-1 1 0 0,0-1-1 0 0,0-1 0 0 0,0 1 1 0 0,0-2-1 0 0,0 0 0 0 0,0-1 1 0 0,0 0-1 0 0,0 0 0 0 0,-1-2 1 0 0,3 0-136 0 0,0-2 80 0 0,-1 0 0 0 0,1-1 0 0 0,-1-1 0 0 0,0 0 0 0 0,-1-1 0 0 0,0 0 0 0 0,-1-1 0 0 0,0-1 1 0 0,-1 0-1 0 0,0 0 0 0 0,-1-1 0 0 0,0 0 0 0 0,-1-1 0 0 0,-1 0 0 0 0,0 0 0 0 0,-1-1 1 0 0,0 0-1 0 0,-1-1 0 0 0,-1 1 0 0 0,0-1 0 0 0,-2 0 0 0 0,1 0 0 0 0,-2 0 0 0 0,0-1 0 0 0,-1 1 1 0 0,-1-1-1 0 0,-1-8-80 0 0,0 18-123 0 0,-1 0 1 0 0,-1 0 0 0 0,1 1 0 0 0,-1-1 0 0 0,0 0 0 0 0,0 1 0 0 0,-1 0-1 0 0,0 0 1 0 0,0 0 0 0 0,0 0 0 0 0,-1 0 0 0 0,0 1 0 0 0,0 0-1 0 0,0 0 1 0 0,-1 1 0 0 0,0-1 0 0 0,0 1 0 0 0,0 0 0 0 0,0 1-1 0 0,-1-1 1 0 0,1 1 0 0 0,-1 1 0 0 0,0-1 0 0 0,1 1 0 0 0,-7-1 122 0 0,4 1-542 0 0,1 0 0 0 0,-1 1 1 0 0,0 0-1 0 0,0 1 0 0 0,0 0 1 0 0,0 0-1 0 0,0 1 0 0 0,0 0 1 0 0,0 1-1 0 0,0-1 0 0 0,0 2 1 0 0,1-1-1 0 0,-3 2 542 0 0,-58 31-11538 0 0,43-24 5099 0 0</inkml:trace>
  <inkml:trace contextRef="#ctx0" brushRef="#br0" timeOffset="1529.583">1337 696 6689 0 0,'0'0'3269'0'0,"0"0"-366"0"0,0 0-389 0 0,0 0-399 0 0,0 0-381 0 0,0 0-315 0 0,34-9-249 0 0,105-30-190 0 0,84-26 3477 0 0,-223 65-4446 0 0,2-1 7 0 0,0 0 0 0 0,0 1 0 0 0,0-1-1 0 0,0 1 1 0 0,0-1 0 0 0,0 1 0 0 0,0 0 0 0 0,0 0 0 0 0,0 0-1 0 0,0 0 1 0 0,0 0 0 0 0,0 0 0 0 0,0 0 0 0 0,0 1 0 0 0,0-1-1 0 0,0 1 1 0 0,0 0 0 0 0,0 0 0 0 0,0-1 0 0 0,0 1 0 0 0,0 0-1 0 0,-1 0 1 0 0,1 1 0 0 0,0-1 0 0 0,-1 0 0 0 0,1 1 0 0 0,-1-1-1 0 0,1 1 1 0 0,-1-1 0 0 0,0 1 0 0 0,1 1-18 0 0,-1 1 11 0 0,-1 0-1 0 0,1 1 1 0 0,1-1-1 0 0,-1 0 1 0 0,0 1-1 0 0,1-1 1 0 0,0 0 0 0 0,0 0-1 0 0,0 0 1 0 0,1 0-1 0 0,-1-1 1 0 0,1 1-1 0 0,0-1 1 0 0,0 1 0 0 0,0-1-1 0 0,0 0 1 0 0,1 0-1 0 0,-1 0 1 0 0,1-1 0 0 0,0 1-1 0 0,0-1 1 0 0,0 0-1 0 0,0 0 1 0 0,0 0-1 0 0,0-1 1 0 0,1 1 0 0 0,-1-1-1 0 0,0 0 1 0 0,1 0-1 0 0,2 0-10 0 0,1-2-22 0 0,0 1-1 0 0,0-2 0 0 0,0 1 0 0 0,-1-1 0 0 0,1 0 1 0 0,0 0-1 0 0,-1-1 0 0 0,1 0 0 0 0,-1 0 1 0 0,0-1-1 0 0,0 0 0 0 0,0 0 0 0 0,5-5 23 0 0,19-10-2579 0 0,-21 15-7352 0 0,-10 4 3633 0 0,0 0-2729 0 0</inkml:trace>
  <inkml:trace contextRef="#ctx0" brushRef="#br0" timeOffset="2311.709">1888 19 1360 0 0,'0'0'2365'0'0,"0"0"-279"0"0,0 0-98 0 0,0 0-45 0 0,0 0-149 0 0,0 0-213 0 0,0 0-279 0 0,0 0-356 0 0,0 0-318 0 0,0 0-204 0 0,0 0-71 0 0,0 0 35 0 0,0 0 98 0 0,17-8 1354 0 0,229 2 3311 0 0,-167 1-4207 0 0,-70 39-333 0 0,-7 102 49 0 0,-18 114-442 0 0,16-240-206 0 0,0 122 48 0 0,5 0-1 0 0,8 17-59 0 0,4-1 227 0 0,-26-170 1090 0 0,-16 11-1246 0 0,-12 11-105 0 0,-1 3 0 0 0,1 1 0 0 0,0 2 0 0 0,0 1-1 0 0,-11 5 35 0 0,12-5-279 0 0,7-1-3199 0 0,11 0-7510 0 0,15-6-1430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24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631 158 8842 0 0,'0'0'1456'0'0,"0"0"-90"0"0,0 0 15 0 0,0 0 100 0 0,0 0 80 0 0,0 0-67 0 0,0 0-210 0 0,0 0-250 0 0,0 0-231 0 0,0 0-142 0 0,-34-26-77 0 0,-107-77-86 0 0,138 100-467 0 0,1 0 0 0 0,-1 1 0 0 0,0 0 0 0 0,0-1 0 0 0,0 1 0 0 0,0 0 0 0 0,-1 0 0 0 0,1 1 0 0 0,0-1 0 0 0,-1 1 0 0 0,1 0 0 0 0,-1 0 0 0 0,0 0 0 0 0,1 0 0 0 0,-1 0 0 0 0,0 1 0 0 0,1 0 1 0 0,-1 0-1 0 0,0 0 0 0 0,1 0 0 0 0,-3 0-31 0 0,-7 3 144 0 0,-6 0-65 0 0,0 2-1 0 0,1 1 1 0 0,0 0 0 0 0,0 1-1 0 0,0 1 1 0 0,1 0 0 0 0,0 2-1 0 0,1 0 1 0 0,0 0 0 0 0,0 2-1 0 0,1 0 1 0 0,1 1 0 0 0,0 0 0 0 0,1 1-1 0 0,0 1 1 0 0,1 0 0 0 0,-3 5-79 0 0,6-8 11 0 0,0 1-1 0 0,0 0 1 0 0,2 1 0 0 0,-1 0 0 0 0,2 0 0 0 0,0 1 0 0 0,0 0 0 0 0,2 0 0 0 0,-1 0 0 0 0,2 0 0 0 0,0 1 0 0 0,1-1 0 0 0,1 1 0 0 0,0 0 0 0 0,1 0-11 0 0,1-10 12 0 0,-1-1 1 0 0,1 1 0 0 0,0-1-1 0 0,1 0 1 0 0,-1 1 0 0 0,1-1-1 0 0,0 0 1 0 0,0 0 0 0 0,1 0-1 0 0,-1 0 1 0 0,1 0 0 0 0,0-1 0 0 0,1 1-1 0 0,-1-1 1 0 0,1 0 0 0 0,0 0-1 0 0,0 0 1 0 0,0 0 0 0 0,0-1-1 0 0,1 0 1 0 0,-1 0 0 0 0,1 0-1 0 0,0 0 1 0 0,0-1 0 0 0,0 1-1 0 0,0-1 1 0 0,0-1 0 0 0,1 1 0 0 0,-1-1-1 0 0,1 0 1 0 0,3 0-13 0 0,6 2 69 0 0,-1-2 0 0 0,1 0 0 0 0,0 0-1 0 0,0-2 1 0 0,0 0 0 0 0,-1 0 0 0 0,1-2 0 0 0,0 1 0 0 0,-1-2 0 0 0,0 0 0 0 0,5-3-69 0 0,3-3 118 0 0,0 0 0 0 0,-1-2 0 0 0,-1-1 1 0 0,0 0-1 0 0,-1-2 0 0 0,0 0 0 0 0,-1-1 1 0 0,-1-1-1 0 0,0 0 0 0 0,-2-2 0 0 0,0 0 1 0 0,-1 0-1 0 0,-1-1 0 0 0,0-1 0 0 0,3-9-118 0 0,-9 15 65 0 0,24-50 148 0 0,-23 19 323 0 0,-8 46-426 0 0,0 0-35 0 0,0 0-32 0 0,0 0-47 0 0,-18 41-192 0 0,-2 0 241 0 0,2 2-1 0 0,2-1 1 0 0,2 2 0 0 0,1 0 0 0 0,3 1-1 0 0,1 0 1 0 0,1 18-45 0 0,4 228 102 0 0,31-114-587 0 0,-25-202-17825 0 0,-2 20 8181 0 0</inkml:trace>
  <inkml:trace contextRef="#ctx0" brushRef="#br0" timeOffset="247.007">859 802 17964 0 0,'0'0'1308'0'0,"0"0"-280"0"0,0 0-93 0 0,0 0 4 0 0,0 0-87 0 0,0 0-188 0 0,0 0-208 0 0,0 0-189 0 0,0 0-113 0 0,0 0-84 0 0,0 0-44 0 0,0 0-14 0 0,0 0-52 0 0,-10 23-64 0 0,-30 71-78 0 0,36-67-3232 0 0,28-42-8418 0 0,-19 7 2729 0 0</inkml:trace>
  <inkml:trace contextRef="#ctx0" brushRef="#br0" timeOffset="561.974">1189 62 15179 0 0,'0'0'1171'0'0,"0"0"-301"0"0,0 0-169 0 0,0 0-22 0 0,0 0 53 0 0,0 0 52 0 0,0 0 34 0 0,0 0-53 0 0,0 0-149 0 0,0 0-87 0 0,0 0-88 0 0,0 0-46 0 0,0 0-2 0 0,-2 20-11 0 0,-4 64 3 0 0,14-33 382 0 0,27 103 710 0 0,-20 315-491 0 0,-15-386-937 0 0,6-21-235 0 0,-5-61 43 0 0,-1-1-61 0 0,10-22-12541 0 0,-9 19 7806 0 0,1-1-4963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3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1 644 1280 0 0,'0'0'1537'0'0,"0"0"-81"0"0,0 0 70 0 0,0 0 147 0 0,0 0 76 0 0,0 0-77 0 0,0 0-210 0 0,0 0-278 0 0,0 0-273 0 0,0 0-202 0 0,0 0-123 0 0,0 0-64 0 0,0 0-12 0 0,9 8 3179 0 0,205-8 1221 0 0,-172 0-4558 0 0,66 3 496 0 0,-108-3-817 0 0,-11-1-6361 0 0,-3-1-3543 0 0,12 2 5076 0 0,0 0-810 0 0</inkml:trace>
  <inkml:trace contextRef="#ctx0" brushRef="#br0" timeOffset="732.296">61 479 3577 0 0,'0'0'1319'0'0,"0"0"-362"0"0,0 0-47 0 0,0 0 289 0 0,0 0 338 0 0,0 0 148 0 0,0 0-90 0 0,0 0-219 0 0,0 0-232 0 0,0 0-196 0 0,0 0-159 0 0,0 0-105 0 0,0 0-71 0 0,1 19-42 0 0,0 120 813 0 0,-43 96-323 0 0,42-206-2005 0 0,0-17-3298 0 0,0-12 308 0 0,3 1 1111 0 0,-3-1 2008 0 0,2 3-5984 0 0</inkml:trace>
  <inkml:trace contextRef="#ctx0" brushRef="#br0" timeOffset="1434.059">496 615 0 0 0,'0'0'725'0'0,"0"0"72"0"0,0 0 126 0 0,0 0 213 0 0,0 0 120 0 0,0 0-21 0 0,0 0-137 0 0,0 0-180 0 0,0 0-131 0 0,0 0-13 0 0,0 0 27 0 0,0 0 15 0 0,0 0 25 0 0,-1 4-29 0 0,1-3-690 0 0,0 0 1 0 0,0 0-1 0 0,0 1 1 0 0,0-1-1 0 0,0 0 1 0 0,0 0-1 0 0,0 0 1 0 0,1 1 0 0 0,-1-1-1 0 0,0 0 1 0 0,1 0-1 0 0,-1 0 1 0 0,1 0-1 0 0,-1 0 1 0 0,1 0-1 0 0,0 0 1 0 0,-1 0-1 0 0,1 0 1 0 0,0 0-1 0 0,0 0 1 0 0,0 0-1 0 0,0 0 1 0 0,0 0-1 0 0,-1-1 1 0 0,1 1-1 0 0,1 0 1 0 0,-1-1 0 0 0,0 1-1 0 0,0-1 1 0 0,0 1-1 0 0,0-1 1 0 0,0 1-1 0 0,0-1 1 0 0,1 0-1 0 0,-1 0 1 0 0,0 0-1 0 0,0 1 1 0 0,0-1-1 0 0,1 0 1 0 0,-1 0-1 0 0,0-1 1 0 0,0 1-1 0 0,1 0 1 0 0,-1 0-1 0 0,0-1 1 0 0,0 1-1 0 0,0 0 1 0 0,0-1-123 0 0,8-1 277 0 0,-1 0 0 0 0,0 0 0 0 0,0-1 0 0 0,-1-1 0 0 0,1 1 0 0 0,-1-1 0 0 0,0 0 0 0 0,1-1 1 0 0,-2 0-1 0 0,1 0 0 0 0,-1 0 0 0 0,1-1 0 0 0,-1-1-277 0 0,10-6 291 0 0,127-131 1384 0 0,-136 130-1489 0 0,-2 6 160 0 0,-5 20-370 0 0,-4 17 28 0 0,1 1 1 0 0,1 0-1 0 0,2-1 1 0 0,1 1-1 0 0,2-1 1 0 0,1 1-1 0 0,1-1 1 0 0,3 8-5 0 0,0-10 1 0 0,5 12 5 0 0,-1 2 0 0 0,-2-1 0 0 0,-2 2 1 0 0,-2-1-1 0 0,0 38-6 0 0,-5-53 3 0 0,-11 110 118 0 0,9-131-117 0 0,0-1 0 0 0,-1 1 0 0 0,1-1 0 0 0,-1 1 0 0 0,0-1 0 0 0,0 0 0 0 0,0 0 0 0 0,0 0 0 0 0,-1 0 0 0 0,0 0 0 0 0,1-1 0 0 0,-1 1 0 0 0,-1-1 0 0 0,1 1 0 0 0,0-1 0 0 0,-1 0 0 0 0,0-1 0 0 0,0 1 0 0 0,0-1 0 0 0,0 1 0 0 0,0-1 0 0 0,0 0 0 0 0,0-1 0 0 0,-1 1 0 0 0,1-1 0 0 0,-4 1-4 0 0,3-1-111 0 0,0 0 1 0 0,0 0-1 0 0,0-1 1 0 0,0 0-1 0 0,-1 0 1 0 0,1 0-1 0 0,0-1 1 0 0,0 1-1 0 0,0-1 0 0 0,0 0 1 0 0,1-1-1 0 0,-1 1 1 0 0,0-1-1 0 0,0 0 1 0 0,1 0-1 0 0,-1 0 0 0 0,1-1 1 0 0,0 0-1 0 0,-1 0 111 0 0,-30-53-10484 0 0,31 45 5117 0 0,1 3-1853 0 0</inkml:trace>
  <inkml:trace contextRef="#ctx0" brushRef="#br0" timeOffset="1868.722">545 287 4193 0 0,'0'0'1790'0'0,"0"0"-173"0"0,0 0-18 0 0,0 0 118 0 0,0 0 14 0 0,0 0-123 0 0,0 0-240 0 0,0 0-255 0 0,0 0-208 0 0,0 0-114 0 0,0 0-38 0 0,0 0-7 0 0,0 0 18 0 0,18-25-21 0 0,53-79-42 0 0,30-25 2395 0 0,-82 101-2048 0 0,-19 27-936 0 0,0 1 4 0 0,0 0-28 0 0,0 0-37 0 0,0 0-30 0 0,8 12-8 0 0,49 126 339 0 0,-54-129-930 0 0,64 107 834 0 0,-47-97-4605 0 0,2-4-4012 0 0,-19-15-2970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4529 0 0,'0'0'2981'0'0,"0"0"-741"0"0,0 0-245 0 0,0 0 32 0 0,0 0-49 0 0,0 0-202 0 0,0 0-250 0 0,0 0-204 0 0,0 0-175 0 0,0 0-134 0 0,0 0-130 0 0,0 0-124 0 0,0 0-118 0 0,13 3-73 0 0,8 1-247 0 0,0-1 0 0 0,0-1 0 0 0,0-1 1 0 0,1-1-1 0 0,-1-1 0 0 0,0 0 0 0 0,1-2-321 0 0,185-42 769 0 0,-199 43-1792 0 0,27-7 2600 0 0,-26 9-6001 0 0,-17 8-9434 0 0,1-5 3184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12563 0 0,'0'0'2095'0'0,"0"0"-654"0"0,0 0-288 0 0,0 0 71 0 0,0 0 80 0 0,0 0-49 0 0,0 0-177 0 0,0 0-206 0 0,0 0-167 0 0,0 0-116 0 0,0 0-92 0 0,0 0-80 0 0,0 0-75 0 0,30 0-85 0 0,96 2-77 0 0,0-18-171 0 0,-95 7-695 0 0,-6 4-965 0 0,-12 2-1123 0 0,0 0-4710 0 0,-5 0-4110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7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257 111 2665 0 0,'0'0'2099'0'0,"0"0"-631"0"0,0 0-140 0 0,0 0 129 0 0,0 0 190 0 0,0 0 73 0 0,0 0-105 0 0,0 0-249 0 0,0 0-297 0 0,0 0-222 0 0,0 0-192 0 0,-8-5-124 0 0,-23-14-67 0 0,0 28 383 0 0,15 5-630 0 0,0 0 0 0 0,2 1 0 0 0,-1 1 0 0 0,2 1 0 0 0,0-1 0 0 0,1 2 0 0 0,1 0 0 0 0,1 0 0 0 0,0 1 0 0 0,2 1 0 0 0,0-1 0 0 0,1 1 0 0 0,-2 11-217 0 0,5-23 33 0 0,0 1-1 0 0,0-1 1 0 0,1 1-1 0 0,1 0 1 0 0,0 0-1 0 0,0 0 1 0 0,0 1-1 0 0,1-1 0 0 0,1 0 1 0 0,-1 1-1 0 0,1-1 1 0 0,1 0-1 0 0,0 1 1 0 0,0-1-1 0 0,1 0 0 0 0,0 0 1 0 0,1 0-1 0 0,0 0 1 0 0,0 0-1 0 0,1 0 1 0 0,0-1-1 0 0,1 0 0 0 0,0 0 1 0 0,0 0-1 0 0,4 5-32 0 0,1-7 86 0 0,0 1 1 0 0,1-2-1 0 0,-1 1 0 0 0,1-1 0 0 0,0-1 0 0 0,1 0 0 0 0,-1-1 0 0 0,1 0 0 0 0,0 0 1 0 0,-1-1-1 0 0,1-1 0 0 0,0 0 0 0 0,0-1 0 0 0,0 0 0 0 0,0-1 0 0 0,0 0 1 0 0,0-1-1 0 0,-1 0 0 0 0,1-1 0 0 0,0 0 0 0 0,10-5-86 0 0,5-3 228 0 0,-1 0 0 0 0,0-2 0 0 0,-1-1 0 0 0,0-1 0 0 0,-1-1 0 0 0,-1-2 0 0 0,0 0 0 0 0,11-13-228 0 0,-15 14 94 0 0,-2-1-1 0 0,0-1 1 0 0,-1 0-1 0 0,-1-1 0 0 0,-1 0 1 0 0,-1-2-1 0 0,0 0 1 0 0,-2 0-1 0 0,-1-1 1 0 0,0 0-1 0 0,0-7-93 0 0,-8 24-2 0 0,0 0 0 0 0,-1-1-1 0 0,1 1 1 0 0,-1-1 0 0 0,-1 1 0 0 0,1-1-1 0 0,-1 0 1 0 0,-1 1 0 0 0,1-1 0 0 0,-1 1-1 0 0,0-1 1 0 0,0 0 0 0 0,-1 1-1 0 0,0 0 1 0 0,0 0 0 0 0,-1-1 0 0 0,0 1-1 0 0,0 0 1 0 0,0 1 0 0 0,0-1-1 0 0,-1 1 1 0 0,0-1 0 0 0,0 1 0 0 0,-1 0-1 0 0,1 1 1 0 0,-1-1 0 0 0,0 1 0 0 0,-1 0-1 0 0,1 0 1 0 0,-1 0 0 0 0,-1 0 2 0 0,-2-1-118 0 0,0 1 0 0 0,0 0 1 0 0,-1 0-1 0 0,1 1 0 0 0,-1 0 0 0 0,0 1 1 0 0,1 0-1 0 0,-1 1 0 0 0,0 0 1 0 0,-1 0-1 0 0,1 1 0 0 0,0 0 1 0 0,0 1-1 0 0,0 0 0 0 0,0 1 1 0 0,1 0-1 0 0,-1 0 0 0 0,0 1 1 0 0,1 1-1 0 0,-1-1 0 0 0,1 1 0 0 0,-6 4 118 0 0,-86 59-4699 0 0,17 15-7303 0 0,67-62 3292 0 0</inkml:trace>
  <inkml:trace contextRef="#ctx0" brushRef="#br0" timeOffset="413.402">75 461 1456 0 0,'0'0'5053'0'0,"0"0"-2331"0"0,0 0-744 0 0,0 0-54 0 0,0 0-56 0 0,0 0-188 0 0,0 0-244 0 0,0 0-224 0 0,0 0-170 0 0,0 0-152 0 0,0 0-142 0 0,0 0-127 0 0,5-10-123 0 0,18-33-84 0 0,-21 39-312 0 0,1 0 0 0 0,0 0 0 0 0,0 0-1 0 0,0 0 1 0 0,0 1 0 0 0,1-1-1 0 0,-1 1 1 0 0,1 0 0 0 0,0 0 0 0 0,0 0-1 0 0,0 0 1 0 0,1 1 0 0 0,-1 0 0 0 0,0 0-1 0 0,1 0 1 0 0,4-1-102 0 0,10-5 155 0 0,-11 3-124 0 0,0 1 0 0 0,0 1 0 0 0,0-1 0 0 0,1 1 0 0 0,0 0 0 0 0,0 1 0 0 0,-1 0 0 0 0,1 1 0 0 0,0 0 0 0 0,0 0-1 0 0,1 0-30 0 0,2 3 70 0 0,0 0-1 0 0,0 0 0 0 0,0 1 1 0 0,0 0-1 0 0,0 1 0 0 0,-1 1 0 0 0,1 0 1 0 0,9 6-70 0 0,31 11 775 0 0,-44-19-645 0 0,-1-1 1 0 0,1 0-1 0 0,0-1 0 0 0,0 0 1 0 0,0 0-1 0 0,0-1 0 0 0,0 0 1 0 0,0 0-1 0 0,0-1 1 0 0,0 0-1 0 0,0 0 0 0 0,0-1 1 0 0,0 0-1 0 0,-1-1 0 0 0,3 0-130 0 0,-6 1-1598 0 0,7-6 5201 0 0,-9 5-4993 0 0,-3 2-4722 0 0,-4 0-6700 0 0,4 1 2171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0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33 0 0 0,'0'0'488'0'0,"0"0"847"0"0,0 0 423 0 0,0 0 208 0 0,0 0 89 0 0,0 0-79 0 0,0 0-178 0 0,0 0-207 0 0,0 0-203 0 0,0 0-162 0 0,0 0-165 0 0,-1-5-114 0 0,-3-17-95 0 0,3 16-92 0 0,1 6-35 0 0,0 0-39 0 0,0 0-44 0 0,0 0-51 0 0,0 0-82 0 0,0 0-73 0 0,0 13 754 0 0,2 101-282 0 0,0-14-395 0 0,-5 0 0 0 0,-8 52-513 0 0,-6-17 298 0 0,11-76-174 0 0,6-58-126 0 0,0-1-1 0 0,0 0 16 0 0,0 0-15 0 0,0 0-12 0 0,0 0-26 0 0,0 0-37 0 0,6-26-1575 0 0,10-5-4166 0 0,-9 15-4928 0 0,-4 12 2751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0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130 199 0 0 0,'0'0'779'0'0,"0"0"666"0"0,0 0 252 0 0,0 0 90 0 0,0 0-96 0 0,0 0-193 0 0,0 0-201 0 0,0 0-183 0 0,0 0-139 0 0,0 0-91 0 0,0 0-41 0 0,0 0-54 0 0,-16 10-65 0 0,-48 28-61 0 0,62-36-596 0 0,0-1 0 0 0,-1 0-1 0 0,1 1 1 0 0,0 0 0 0 0,0 0 0 0 0,0-1-1 0 0,0 1 1 0 0,0 0 0 0 0,0 0 0 0 0,1 1-1 0 0,-1-1 1 0 0,1 0 0 0 0,-1 1 0 0 0,1-1-1 0 0,0 1 1 0 0,0-1 0 0 0,0 1-1 0 0,0-1 1 0 0,0 1 0 0 0,1 0 0 0 0,-1-1-1 0 0,1 1 1 0 0,0 0 0 0 0,0 0-67 0 0,-2 12 299 0 0,-3 6-60 0 0,2 0 1 0 0,0 0 0 0 0,1 0 0 0 0,1 1 0 0 0,1-1 0 0 0,1 1 0 0 0,1-1 0 0 0,2 10-240 0 0,-3-26 74 0 0,1 1 1 0 0,-1-1-1 0 0,1 0 1 0 0,0 1 0 0 0,0-1-1 0 0,0 0 1 0 0,1 0 0 0 0,0 0-1 0 0,0-1 1 0 0,0 1-1 0 0,1-1 1 0 0,-1 1 0 0 0,1-1-1 0 0,0 0 1 0 0,0-1 0 0 0,1 1-1 0 0,-1-1 1 0 0,1 0-1 0 0,0 0 1 0 0,-1 0 0 0 0,1 0-1 0 0,1-1 1 0 0,-1 0 0 0 0,0 0-1 0 0,0 0 1 0 0,1-1-1 0 0,-1 0 1 0 0,1 0 0 0 0,-1 0-1 0 0,1-1 1 0 0,0 0 0 0 0,-1 0-1 0 0,1 0 1 0 0,-1 0-1 0 0,1-1 1 0 0,0 0 0 0 0,-1 0-1 0 0,0-1 1 0 0,1 0 0 0 0,-1 0-1 0 0,0 0 1 0 0,0 0-1 0 0,0-1 1 0 0,1 0-75 0 0,11-10 118 0 0,-1-1 1 0 0,0-1-1 0 0,-1-1 0 0 0,-1 0 1 0 0,0-1-1 0 0,-1 0 0 0 0,-1-1 1 0 0,0 0-1 0 0,-2-1 0 0 0,0 0 1 0 0,-1-1-1 0 0,-1 0 0 0 0,-1 0 1 0 0,0-1-1 0 0,1-13-118 0 0,-5 28-36 0 0,-1 0-1 0 0,0 0 1 0 0,0 0-1 0 0,0 0 1 0 0,-1 0 0 0 0,0-1-1 0 0,0 1 1 0 0,-1 0-1 0 0,1-1 1 0 0,-2 1 0 0 0,1-1-1 0 0,0 1 1 0 0,-1 0-1 0 0,0-1 1 0 0,-1 1 0 0 0,0 0-1 0 0,0 0 1 0 0,0 0-1 0 0,0 0 1 0 0,-1 0 0 0 0,0 1-1 0 0,0-1 1 0 0,-1 1-1 0 0,1 0 1 0 0,-1-1-1 0 0,-1 2 1 0 0,1-1 0 0 0,0 0-1 0 0,-1 1 1 0 0,0 0-1 0 0,0 0 1 0 0,0 1 0 0 0,-1-1-1 0 0,1 1 1 0 0,-1 0-1 0 0,0 0 1 0 0,-4-1 36 0 0,1 3-399 0 0,1 0 0 0 0,-1 1 0 0 0,1-1 0 0 0,-1 1 0 0 0,1 1 0 0 0,-1 0 0 0 0,1 0 0 0 0,0 1 0 0 0,-1 0 0 0 0,1 0 0 0 0,0 1 0 0 0,0 0 0 0 0,0 0 0 0 0,1 1 0 0 0,-1 0 0 0 0,1 0 0 0 0,0 1 0 0 0,0 0 0 0 0,0 0 0 0 0,0 2 399 0 0,-36 33-9066 0 0,30-25 2395 0 0</inkml:trace>
  <inkml:trace contextRef="#ctx0" brushRef="#br0" timeOffset="2292.329">835 130 0 0 0,'0'0'661'0'0,"0"0"136"0"0,0 0 260 0 0,0 0 231 0 0,0 0 83 0 0,0 0-40 0 0,0 0-192 0 0,0 0-177 0 0,0 0-135 0 0,0 0-126 0 0,-5-5-46 0 0,-18-12-20 0 0,21 16-484 0 0,0 0 1 0 0,0 0 0 0 0,-1 1-1 0 0,1-1 1 0 0,0 1 0 0 0,0-1-1 0 0,-1 1 1 0 0,1 0 0 0 0,0 0-1 0 0,-1 0 1 0 0,1 0-1 0 0,0 0 1 0 0,-1 1 0 0 0,1-1-1 0 0,0 1 1 0 0,0-1 0 0 0,-1 1-1 0 0,1 0 1 0 0,0 0 0 0 0,0 0-1 0 0,0 0 1 0 0,0 0-1 0 0,0 0 1 0 0,0 0 0 0 0,0 1-1 0 0,1-1 1 0 0,-1 1-152 0 0,-102 73 3262 0 0,103-74-3232 0 0,1 1 0 0 0,-1-1 1 0 0,1 1-1 0 0,-1 0 0 0 0,1-1 0 0 0,0 1 1 0 0,-1 0-1 0 0,1-1 0 0 0,0 1 0 0 0,0 0 1 0 0,0-1-1 0 0,1 1 0 0 0,-1 0 0 0 0,0-1 1 0 0,1 1-1 0 0,-1 0 0 0 0,1-1 0 0 0,-1 1 1 0 0,1-1-1 0 0,0 1 0 0 0,-1-1 0 0 0,1 1 1 0 0,0-1-1 0 0,0 1 0 0 0,0-1 0 0 0,0 0 0 0 0,1 0 1 0 0,-1 1-1 0 0,0-1 0 0 0,0 0 0 0 0,1 0 1 0 0,-1 0-1 0 0,1-1 0 0 0,-1 1 0 0 0,1 0 1 0 0,-1 0-1 0 0,1-1 0 0 0,-1 1 0 0 0,1-1 1 0 0,0 1-31 0 0,85 20 1019 0 0,-75-19-978 0 0,0 0 0 0 0,0 0 0 0 0,-1 1 0 0 0,1 0 0 0 0,-1 1 0 0 0,0 1 0 0 0,1-1 0 0 0,-2 2 0 0 0,1 0 1 0 0,-1 0-1 0 0,1 1-41 0 0,-8-3 32 0 0,1 1 1 0 0,0-1 0 0 0,-1 1-1 0 0,0 0 1 0 0,0 0 0 0 0,-1 0-1 0 0,1 0 1 0 0,-1 1 0 0 0,0-1-1 0 0,-1 1 1 0 0,1-1 0 0 0,-1 1-1 0 0,0 0 1 0 0,-1-1 0 0 0,1 1-1 0 0,-1 0 1 0 0,0 0 0 0 0,0-1-1 0 0,-1 1 1 0 0,0 0 0 0 0,0-1-1 0 0,0 1 1 0 0,-1 0 0 0 0,0-1-1 0 0,0 0 1 0 0,0 1 0 0 0,0-1-1 0 0,-1 0 1 0 0,0 0 0 0 0,0 0-33 0 0,-11 14 125 0 0,0-2 0 0 0,-2 1 0 0 0,1-2-1 0 0,-2 0 1 0 0,0 0 0 0 0,-14 7-125 0 0,23-16-116 0 0,-1-1-1 0 0,0 0 1 0 0,-1-1-1 0 0,1 0 1 0 0,-1 0-1 0 0,0-1 1 0 0,0 0 0 0 0,-1-1-1 0 0,1 0 1 0 0,-1-1-1 0 0,1 0 1 0 0,-1 0-1 0 0,0-1 1 0 0,0-1-1 0 0,0 0 117 0 0,9-2-695 0 0,1-1 1 0 0,-1 0-1 0 0,1 1 0 0 0,0-1 0 0 0,0 0 1 0 0,0 0-1 0 0,0 0 0 0 0,0 0 0 0 0,1 0 1 0 0,-1 0-1 0 0,1 0 0 0 0,0 0 0 0 0,0 0 1 0 0,0 0-1 0 0,0 0 0 0 0,0 0 0 0 0,1 0 1 0 0,-1 0-1 0 0,1 0 0 0 0,0 0 0 0 0,0-1 695 0 0,4-8-3762 0 0,-1 1 671 0 0</inkml:trace>
  <inkml:trace contextRef="#ctx0" brushRef="#br0" timeOffset="2544.956">693 100 2881 0 0,'0'0'1980'0'0,"0"0"-234"0"0,0 0 17 0 0,0 0 247 0 0,0 0 78 0 0,0 0-224 0 0,0 0-318 0 0,0 0-307 0 0,0 0-235 0 0,0 0-165 0 0,0 0-121 0 0,0 0-98 0 0,0 0-106 0 0,35-4-101 0 0,108-11-117 0 0,-1-7-31 0 0,-134 21-933 0 0,23-2 353 0 0,-22 6-3137 0 0,-5 2-3645 0 0,-4-1-1565 0 0</inkml:trace>
  <inkml:trace contextRef="#ctx0" brushRef="#br0" timeOffset="2871.576">1097 130 3521 0 0,'0'0'1788'0'0,"0"0"-449"0"0,0 0-147 0 0,0 0 118 0 0,0 0 58 0 0,0 0-99 0 0,0 0-189 0 0,0 0-221 0 0,0 0-171 0 0,0 0-88 0 0,0 0-39 0 0,0 0-14 0 0,0 0 39 0 0,7 17 76 0 0,23 54 51 0 0,-29-69-669 0 0,-1-1 1 0 0,1 0 0 0 0,0 0 0 0 0,0 0-1 0 0,-1 0 1 0 0,1 0 0 0 0,0 0 0 0 0,0 0-1 0 0,0 0 1 0 0,0 0 0 0 0,0 0 0 0 0,0 0-1 0 0,0 0 1 0 0,1-1 0 0 0,-1 1 0 0 0,0-1-1 0 0,0 1 1 0 0,0-1 0 0 0,1 1 0 0 0,-1-1-1 0 0,0 1 1 0 0,1-1 0 0 0,-1 0 0 0 0,0 0-1 0 0,1 0 1 0 0,-1 0 0 0 0,0 0 0 0 0,1 0-1 0 0,-1 0 1 0 0,0 0 0 0 0,1-1 0 0 0,-1 1-1 0 0,0 0 1 0 0,1-1 0 0 0,-1 1 0 0 0,0-1 0 0 0,0 0-1 0 0,0 1 1 0 0,1-1 0 0 0,-1 0 0 0 0,1 0-45 0 0,2-1 196 0 0,4-2-39 0 0,0 0 1 0 0,-1 0 0 0 0,1 0-1 0 0,-1-1 1 0 0,0 0 0 0 0,0-1 0 0 0,0 0-1 0 0,-1 0 1 0 0,0 0 0 0 0,0 0-1 0 0,-1-1 1 0 0,1 0 0 0 0,-2-1 0 0 0,1 1-1 0 0,-1-1 1 0 0,0 0 0 0 0,0 0-1 0 0,-1 0 1 0 0,0 0 0 0 0,-1 0 0 0 0,0-1-1 0 0,0 1 1 0 0,0-7-158 0 0,-1 13-23 0 0,-1 0 0 0 0,1 0-1 0 0,-1 0 1 0 0,0 0 0 0 0,0 0 0 0 0,0 0-1 0 0,0 0 1 0 0,0 0 0 0 0,0-1 0 0 0,0 1-1 0 0,-1 0 1 0 0,1 0 0 0 0,-1 0 0 0 0,1 0-1 0 0,-1 0 1 0 0,0 0 0 0 0,0 0 0 0 0,0 1-1 0 0,0-1 1 0 0,0 0 0 0 0,-1 0 0 0 0,1 1-1 0 0,0-1 1 0 0,-1 1 0 0 0,1-1 0 0 0,-1 1-1 0 0,1-1 1 0 0,-1 1 0 0 0,0 0 0 0 0,0 0-1 0 0,1 0 1 0 0,-1 0 0 0 0,0 0 0 0 0,0 0-1 0 0,0 1 1 0 0,0-1 0 0 0,0 1 0 0 0,0-1-1 0 0,0 1 1 0 0,-1 0 0 0 0,1 0 0 0 0,0-1-1 0 0,0 1 1 0 0,0 1 23 0 0,-57 26-3952 0 0,26 5-2883 0 0,23-22 2762 0 0,-2 2-3785 0 0</inkml:trace>
  <inkml:trace contextRef="#ctx0" brushRef="#br0" timeOffset="3235.323">1746 15 8282 0 0,'0'0'1995'0'0,"0"0"-357"0"0,0 0-137 0 0,0 0 10 0 0,0 0-139 0 0,0 0-227 0 0,0 0-228 0 0,0 0-161 0 0,0 0-98 0 0,0 0-83 0 0,0 0-87 0 0,0 0-85 0 0,0 0-73 0 0,-31 35-52 0 0,-97 109-37 0 0,58-61 84 0 0,2 2-282 0 0,-4-4-1 0 0,-3-3 0 0 0,-66 53-42 0 0,-5-17-1383 0 0,83-66-2840 0 0,59-45 2995 0 0,-8 7-1672 0 0,7-1-6293 0 0,3-9 5578 0 0</inkml:trace>
  <inkml:trace contextRef="#ctx0" brushRef="#br0" timeOffset="3820.151">1415 527 10306 0 0,'0'0'1703'0'0,"0"0"-266"0"0,0 0-84 0 0,0 0-13 0 0,0 0-138 0 0,0 0-272 0 0,0 0-322 0 0,0 0-199 0 0,0 0-107 0 0,0 0-2 0 0,0 0 48 0 0,0 0-10 0 0,0 0 14 0 0,13-5 10 0 0,104-34 902 0 0,-19 32-373 0 0,-97 8-872 0 0,0 1-1 0 0,1 0 1 0 0,-1 0-1 0 0,0 0 0 0 0,0 0 1 0 0,-1 0-1 0 0,1 0 1 0 0,0 1-1 0 0,-1-1 1 0 0,1 0-1 0 0,-1 0 1 0 0,1 0-1 0 0,-1 1 1 0 0,0-1-1 0 0,0 0 1 0 0,0 0-1 0 0,0 1 1 0 0,-1-1-1 0 0,1 0 1 0 0,-1 0-1 0 0,1 0 1 0 0,-1 1-1 0 0,0-1-18 0 0,-5 10 46 0 0,0 0 0 0 0,-1-1 0 0 0,-1 0-1 0 0,0 0 1 0 0,0 0 0 0 0,-1-1-1 0 0,0-1 1 0 0,-7 6-46 0 0,-2 4 32 0 0,-124 117 421 0 0,126-120-352 0 0,11-13-59 0 0,1 1 0 0 0,-1 0 0 0 0,1 0 0 0 0,0 0 0 0 0,0 1 1 0 0,0-1-1 0 0,0 1 0 0 0,1 0 0 0 0,0 0 0 0 0,0 0 0 0 0,0 1 0 0 0,1-1 0 0 0,0 1 0 0 0,0-1 0 0 0,0 1 0 0 0,0 0 0 0 0,1 4-42 0 0,2-9 59 0 0,1 1 0 0 0,0 0 0 0 0,1-1 0 0 0,-1 0-1 0 0,0 1 1 0 0,0-1 0 0 0,1 0 0 0 0,-1 0-1 0 0,0 0 1 0 0,1-1 0 0 0,-1 1 0 0 0,1 0 0 0 0,-1-1-1 0 0,1 0 1 0 0,-1 1 0 0 0,1-1 0 0 0,-1 0-1 0 0,1 0 1 0 0,0-1 0 0 0,-1 1 0 0 0,1-1-59 0 0,-2 1 30 0 0,157-14 918 0 0,-58-14-830 0 0,-68 18-2239 0 0,0 1-3374 0 0,-20 7-1966 0 0,-5-5-4682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3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0 0 0,'0'0'777'0'0,"0"0"488"0"0,0 0 292 0 0,0 0 241 0 0,0 0 112 0 0,0 0-87 0 0,0 0-257 0 0,0 0-286 0 0,0 0-213 0 0,0 0-143 0 0,0 0-79 0 0,3 0-44 0 0,80-7 5173 0 0,8 0-4096 0 0,159-12 164 0 0,-225 17-1803 0 0,-33 0-2177 0 0,-11 14-5225 0 0,7-2-4172 0 0,10-9 6025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3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2280 0 0,'0'0'1638'0'0,"0"0"-100"0"0,0 0 23 0 0,0 0 101 0 0,0 0-21 0 0,0 0-184 0 0,0 0-247 0 0,0 0-267 0 0,0 0-202 0 0,0 0-131 0 0,0 0-93 0 0,0 0 3 0 0,0 0 51 0 0,17 11 2406 0 0,44-10 590 0 0,121-9-738 0 0,-40 4-2099 0 0,-134 6-3993 0 0,-5-5-4708 0 0,0-4 4960 0 0,-1 4-8040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21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275 121 0 0 0,'0'0'392'0'0,"0"0"958"0"0,0 0 367 0 0,0 0 90 0 0,0 0-57 0 0,0 0-116 0 0,0 0-178 0 0,0 0-170 0 0,0 0-99 0 0,0 0-115 0 0,0 0-67 0 0,0 0-62 0 0,0 0-70 0 0,-7-2-72 0 0,-25-5-69 0 0,-34 21 2907 0 0,55-8-3205 0 0,5-5-366 0 0,0 1 1 0 0,0 0-1 0 0,1 0 0 0 0,-1 1 1 0 0,0-1-1 0 0,1 1 0 0 0,0 1 1 0 0,-1-1-1 0 0,1 1 0 0 0,1 0 0 0 0,-1 0 1 0 0,1 0-1 0 0,-1 0 0 0 0,1 1 1 0 0,0 0-1 0 0,1 0 0 0 0,-1 0 1 0 0,1 0-1 0 0,0 1 0 0 0,0-1 1 0 0,1 1-1 0 0,0 0 0 0 0,0-1 1 0 0,0 1-1 0 0,0 0 0 0 0,1 0 0 0 0,0 2-68 0 0,1-4 15 0 0,0-1 0 0 0,1 1 0 0 0,-1-1 0 0 0,1 1 0 0 0,0-1 0 0 0,0 1 0 0 0,0-1 0 0 0,0 0 0 0 0,1 0 0 0 0,0 1 0 0 0,-1-1 0 0 0,1 0 0 0 0,0 0 0 0 0,0-1 0 0 0,0 1 0 0 0,1 0 0 0 0,-1-1 0 0 0,1 1 0 0 0,0-1 0 0 0,-1 0-1 0 0,1 0 1 0 0,0 0 0 0 0,0 0 0 0 0,0 0 0 0 0,0-1 0 0 0,1 1-15 0 0,1 1 22 0 0,109 63 449 0 0,-107-62-406 0 0,0 1 0 0 0,0 0 1 0 0,0 0-1 0 0,-1 0 0 0 0,1 1 1 0 0,-1 0-1 0 0,-1 1 0 0 0,1-1 0 0 0,-1 1 1 0 0,0 0-1 0 0,0 0 0 0 0,-1 1 0 0 0,0-1 1 0 0,-1 1-1 0 0,0 0 0 0 0,3 8-65 0 0,-7-10 52 0 0,-1 1-1 0 0,1-1 1 0 0,-1 0-1 0 0,-1 0 0 0 0,1 0 1 0 0,-1 0-1 0 0,0 0 1 0 0,0-1-1 0 0,-1 1 1 0 0,1-1-1 0 0,-1 0 1 0 0,0 0-1 0 0,-1 0 1 0 0,1 0-1 0 0,-1-1 0 0 0,0 0 1 0 0,0 0-1 0 0,-1 0 1 0 0,1-1-1 0 0,-1 0 1 0 0,1 0-1 0 0,-1 0 1 0 0,0-1-1 0 0,0 1 1 0 0,-1-1-1 0 0,1-1 0 0 0,-3 1-51 0 0,-4 4 35 0 0,-132 34-1055 0 0,115-48-1391 0 0,28-39-7390 0 0,2 45 9484 0 0,2-10-4886 0 0,2 1-3261 0 0</inkml:trace>
  <inkml:trace contextRef="#ctx0" brushRef="#br0" timeOffset="282.814">128 143 7522 0 0,'0'0'2123'0'0,"0"0"-279"0"0,0 0-79 0 0,0 0-58 0 0,0 0-204 0 0,0 0-329 0 0,0 0-300 0 0,0 0-175 0 0,0 0-67 0 0,0 0-25 0 0,0 0-57 0 0,0 0-63 0 0,14 0-33 0 0,107 0 1182 0 0,49 0-1552 0 0,-161 5-2810 0 0,-7-3-5846 0 0,-1-2-726 0 0</inkml:trace>
  <inkml:trace contextRef="#ctx0" brushRef="#br0" timeOffset="685.748">701 73 6145 0 0,'0'0'2055'0'0,"0"0"-529"0"0,0 0-162 0 0,0 0 42 0 0,0 0-75 0 0,0 0-244 0 0,0 0-252 0 0,0 0-223 0 0,0 0-163 0 0,0 0-111 0 0,0 0-94 0 0,0 0-75 0 0,0 0-56 0 0,-17 20-21 0 0,-48 61-22 0 0,64-80-65 0 0,-1 0 1 0 0,1 0-1 0 0,-1 1 1 0 0,1-1-1 0 0,0 1 1 0 0,0-1-1 0 0,0 1 1 0 0,0 0-1 0 0,0-1 1 0 0,0 1-1 0 0,0 0 1 0 0,0 0-1 0 0,1 0 1 0 0,-1-1 0 0 0,1 1-1 0 0,-1 0 1 0 0,1 0-1 0 0,0 0 1 0 0,-1 0-1 0 0,1 0 1 0 0,0 0-1 0 0,0 0 1 0 0,1 0-1 0 0,-1 0 1 0 0,0 0-1 0 0,1 0 1 0 0,-1 0-1 0 0,1-1 1 0 0,0 1-1 0 0,-1 0 1 0 0,1 0-1 0 0,0 0 1 0 0,0-1-1 0 0,0 1 1 0 0,0-1-1 0 0,1 1 1 0 0,-1-1-1 0 0,0 1 1 0 0,1-1-1 0 0,-1 1 1 0 0,1-1-1 0 0,-1 0 1 0 0,1 1-6 0 0,5 3 32 0 0,-1 0 164 0 0,0-1-1 0 0,0 0 1 0 0,1 0-1 0 0,-1-1 1 0 0,1 0-1 0 0,0 0 1 0 0,0-1-1 0 0,0 1 1 0 0,0-2-1 0 0,1 1 1 0 0,-1-1-1 0 0,1 0 1 0 0,-1 0-1 0 0,0-1 1 0 0,1 0-1 0 0,-1-1 1 0 0,1 1-1 0 0,-1-1 1 0 0,0-1-1 0 0,1 1 1 0 0,-1-1-1 0 0,0-1 1 0 0,0 1-1 0 0,0-1 1 0 0,0 0-1 0 0,-1-1 1 0 0,1 0-1 0 0,-1 0 1 0 0,0 0-1 0 0,0-1 1 0 0,0 0-1 0 0,-1 0 1 0 0,0 0-1 0 0,0 0 1 0 0,0-1-1 0 0,-1 0 1 0 0,1 0-1 0 0,-1-1 1 0 0,-1 1 0 0 0,3-7-196 0 0,22-88 936 0 0,-27 98-961 0 0,-1 0-1 0 0,0-1 1 0 0,-1 1-1 0 0,1 0 1 0 0,0 0 0 0 0,-1-1-1 0 0,0 1 1 0 0,0 0-1 0 0,0 0 1 0 0,0 0-1 0 0,0 0 1 0 0,-1 0-1 0 0,1 0 1 0 0,-1 1 0 0 0,0-1-1 0 0,0 0 1 0 0,0 1-1 0 0,0-1 1 0 0,0 1-1 0 0,0 0 1 0 0,-1 0 0 0 0,1-1-1 0 0,-1 2 1 0 0,1-1-1 0 0,-1 0 1 0 0,0 0-1 0 0,0 1 1 0 0,0 0-1 0 0,0-1 1 0 0,0 1 0 0 0,-1 0 25 0 0,-66-6-2632 0 0,25 17-5025 0 0,32-6-2655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7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63 0 0 0,'0'0'713'0'0,"0"0"150"0"0,0 0-32 0 0,0 0-52 0 0,0 0-1 0 0,0 0 19 0 0,0 0 39 0 0,3 1 2964 0 0,-3-2 5920 0 0,-9-3-9416 0 0,0 0 0 0 0,0 1 0 0 0,0 1 0 0 0,0 0 0 0 0,-1 0-1 0 0,1 0 1 0 0,-1 1 0 0 0,0 1 0 0 0,1 0 0 0 0,-1 0 0 0 0,-9 1-304 0 0,-7 0 344 0 0,13 0-181 0 0,0 0 1 0 0,0 1-1 0 0,0 1 1 0 0,1 0-1 0 0,-1 1 1 0 0,1 0-1 0 0,0 1 1 0 0,0 0-1 0 0,1 1 1 0 0,-9 5-164 0 0,12 51 214 0 0,23 8 132 0 0,-12-67-316 0 0,-1 0 0 0 0,1 0 0 0 0,-1 0 0 0 0,1 0 0 0 0,0 0 0 0 0,0-1 0 0 0,0 1 0 0 0,1-1 0 0 0,-1 0 1 0 0,0 0-1 0 0,1 0 0 0 0,0-1 0 0 0,-1 1 0 0 0,1-1 0 0 0,0 0 0 0 0,0 1 0 0 0,0-2 0 0 0,-1 1 0 0 0,1 0 0 0 0,0-1 1 0 0,0 0-1 0 0,0 0 0 0 0,0 0 0 0 0,0-1 0 0 0,0 1 0 0 0,0-1 0 0 0,1 0-30 0 0,49 4 119 0 0,44 5-26 0 0,-41 6-37 0 0,-42-5-50 0 0,19 30 93 0 0,-30-24-59 0 0,0-1 0 0 0,-2 1 0 0 0,1 0 0 0 0,-2 0 0 0 0,0-1 0 0 0,-1 1 0 0 0,-1 0 0 0 0,0 3-40 0 0,-1-11 45 0 0,0 1 0 0 0,-1-1 0 0 0,0 0 0 0 0,0 0 0 0 0,-1 0-1 0 0,0 0 1 0 0,0 0 0 0 0,-1-1 0 0 0,1 0 0 0 0,-1 0 0 0 0,-1 0 0 0 0,1 0-1 0 0,-1-1 1 0 0,0 0 0 0 0,0 0 0 0 0,-1-1 0 0 0,1 1 0 0 0,-1-2 0 0 0,0 1-45 0 0,-5 2 45 0 0,1-2 0 0 0,-1 1 0 0 0,0-2 0 0 0,0 1 1 0 0,0-1-1 0 0,-1-1 0 0 0,1-1 0 0 0,0 1 0 0 0,-1-2 1 0 0,-11 0-46 0 0,-16-26-909 0 0,38 19-3551 0 0,2 4-481 0 0,1 2-4448 0 0,-1 1 1279 0 0</inkml:trace>
  <inkml:trace contextRef="#ctx0" brushRef="#br0" timeOffset="1984.465">551 85 0 0 0,'0'0'639'0'0,"0"0"598"0"0,0 0 264 0 0,0 0 52 0 0,0 0-39 0 0,0 0-119 0 0,0 0-149 0 0,0 0-131 0 0,0 0-110 0 0,0 0-77 0 0,0 0-37 0 0,0 0-15 0 0,6-5 6844 0 0,17-15-6242 0 0,28-5-280 0 0,71-9-317 0 0,-67 34-665 0 0,-53 1-213 0 0,0 0 1 0 0,0 0-1 0 0,0 0 0 0 0,0 0 0 0 0,0 1 0 0 0,0-1 0 0 0,0 1 0 0 0,0-1 0 0 0,-1 1 0 0 0,1 0 0 0 0,-1-1 0 0 0,1 1 0 0 0,-1 0 0 0 0,0 0 0 0 0,0 0 0 0 0,0 0 0 0 0,0 0 0 0 0,0 1 1 0 0,0-1-1 0 0,0 0 0 0 0,-1 0 0 0 0,1 1 0 0 0,-1-1 0 0 0,0 1-3 0 0,0 7 28 0 0,-1-1 0 0 0,0 1 0 0 0,0 0 0 0 0,-1 0 1 0 0,-1 0-1 0 0,1-1 0 0 0,-2 0 0 0 0,1 1 0 0 0,-1-1 0 0 0,-1 0 1 0 0,0-1-1 0 0,0 1 0 0 0,0-1 0 0 0,-1 0 0 0 0,-1 0 0 0 0,1-1 1 0 0,-2 1-29 0 0,-132 165 84 0 0,137-169-80 0 0,1 0 0 0 0,-1 0 0 0 0,1 0 0 0 0,0 1 0 0 0,1-1 1 0 0,-1 1-1 0 0,1-1 0 0 0,-1 1 0 0 0,2-1 0 0 0,-1 1 0 0 0,0 0 1 0 0,1 0-1 0 0,0-1 0 0 0,0 1 0 0 0,0 0 0 0 0,1 3-4 0 0,53 30 480 0 0,42-38 795 0 0,-50-8-920 0 0,-46 8-348 0 0,0 0 3 0 0,0 0 5 0 0,0 0 0 0 0,0 0 5 0 0,0 0 30 0 0,0 0-34 0 0,0 0-24 0 0,0 0-28 0 0,0 0-57 0 0,0 0-8 0 0,0 0-43 0 0,0 0-66 0 0,0 0-106 0 0,0 0-141 0 0,0 1-1307 0 0,0-2 3334 0 0,-1 1-4417 0 0,1 0-8758 0 0,0 0 285 0 0</inkml:trace>
  <inkml:trace contextRef="#ctx0" brushRef="#br0" timeOffset="2500.092">1035 413 11883 0 0,'0'0'3336'0'0,"0"0"-1570"0"0,0 0-642 0 0,0 0-60 0 0,0 0-21 0 0,0 0-141 0 0,0 0-187 0 0,0 0-194 0 0,0 0-118 0 0,0 0-55 0 0,0 0-25 0 0,0 0-18 0 0,-1 6-33 0 0,-10 40 734 0 0,1-28-258 0 0,20-22 211 0 0,20-32-819 0 0,-30 36-115 0 0,0 0-5 0 0,0 0 7 0 0,0 0 14 0 0,0 0-6 0 0,0 0-2 0 0,0 0 2 0 0,0 0-13 0 0,0 0 6 0 0,0 0-2 0 0,0 0-1 0 0,-4 1-1356 0 0,-2 4 3981 0 0,3-1-2567 0 0,-1-1-3700 0 0,-2-2-10645 0 0,6-1 3564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3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 11466 0 0,'0'0'1405'0'0,"0"0"-373"0"0,0 0-345 0 0,0 0-32 0 0,0 0 123 0 0,0 0 107 0 0,0 0-9 0 0,0 0-148 0 0,0 0-196 0 0,0 0-156 0 0,0 0-130 0 0,-5 11-73 0 0,-76 129 327 0 0,-7-19-835 0 0,51-71-4166 0 0,37-48 2231 0 0,0-2-830 0 0,1 0-1937 0 0,1 0 2611 0 0,2 0-244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4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5673 0 0,'0'0'1846'0'0,"0"0"-66"0"0,0 0 49 0 0,0 0 119 0 0,0 0-43 0 0,0 0-260 0 0,0 0-366 0 0,0 0-340 0 0,0 0-243 0 0,0 0-149 0 0,0 0-76 0 0,0 0-13 0 0,0 0-7 0 0,63-15 3319 0 0,-12 0-3333 0 0,0 3-1 0 0,2 2 0 0 0,-1 2 1 0 0,1 2-1 0 0,28 2-436 0 0,9 15 51 0 0,-123-25 1129 0 0,-123-126-976 0 0,116 107-332 0 0,61 42-8541 0 0,-8-3 1664 0 0,-3 1-4599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6 111 0 0 0,'0'0'517'0'0,"0"0"672"0"0,0 0 263 0 0,0 0 299 0 0,0 0 259 0 0,0 0 110 0 0,0 0-99 0 0,0 0-262 0 0,0 0-320 0 0,0 0-278 0 0,0 0-168 0 0,-6 0 4461 0 0,14 471-2440 0 0,-3-401-2746 0 0,1-92 1655 0 0,-3-29-1865 0 0,3 1 0 0 0,2-1 0 0 0,2 2 1 0 0,2-1-1 0 0,2 2 0 0 0,3 0 0 0 0,14-29-58 0 0,29-91 69 0 0,-49 131 54 0 0,-10 37-123 0 0,-1 0-1 0 0,0 0 18 0 0,0 0-21 0 0,0 0 4 0 0,11 21-63 0 0,26 54 151 0 0,19-14-174 0 0,-42-56-1894 0 0,-8-4-2362 0 0,1 2-6401 0 0,-4 0 187 0 0</inkml:trace>
  <inkml:trace contextRef="#ctx0" brushRef="#br0" timeOffset="550.04">354 524 10514 0 0,'0'0'1706'0'0,"0"0"-247"0"0,0 0-27 0 0,0 0 70 0 0,0 0-75 0 0,0 0-203 0 0,0 0-257 0 0,0 0-258 0 0,0 0-186 0 0,0 0-85 0 0,0 0-21 0 0,0 0-23 0 0,0 0 8 0 0,14 7 856 0 0,117-26 1112 0 0,-129 21-2349 0 0,0 0 1 0 0,-1 0-1 0 0,1 0 1 0 0,-1 1-1 0 0,0-1 1 0 0,1 0-1 0 0,-1 0 1 0 0,0 1-1 0 0,-1-1 1 0 0,1 0-1 0 0,0 1 1 0 0,-1-1-1 0 0,1 1 1 0 0,-1-1-1 0 0,0 1 1 0 0,0-1-1 0 0,0 1 1 0 0,0-1 0 0 0,0 1-1 0 0,0-1 1 0 0,-1 1-1 0 0,1-1 1 0 0,-1 1-1 0 0,0-1 1 0 0,0 0-1 0 0,0 1 1 0 0,0-1-1 0 0,0 0 1 0 0,0 0-1 0 0,-2 2-21 0 0,-117 180 266 0 0,119-182-264 0 0,0 0 1 0 0,0-1 0 0 0,0 1 0 0 0,1 0 0 0 0,-1 0-1 0 0,0 0 1 0 0,1 0 0 0 0,-1-1 0 0 0,1 1 0 0 0,0 0-1 0 0,-1 0 1 0 0,1 0 0 0 0,0 0 0 0 0,0 0 0 0 0,0 0-1 0 0,1 0 1 0 0,-1 0 0 0 0,0 0 0 0 0,1 0 0 0 0,-1 0-1 0 0,1 0 1 0 0,0 0 0 0 0,0-1 0 0 0,-1 1 0 0 0,1 0-1 0 0,0 0 1 0 0,1-1 0 0 0,-1 1 0 0 0,0 0-3 0 0,7 0-32 0 0,0-1 1 0 0,1-1-1 0 0,-1 1 0 0 0,0-1 0 0 0,0 0 1 0 0,0-1-1 0 0,0 0 0 0 0,0 0 1 0 0,0-1-1 0 0,0 0 0 0 0,-1 0 0 0 0,1-1 1 0 0,0 0-1 0 0,-1-1 0 0 0,0 1 1 0 0,0-1-1 0 0,0 0 0 0 0,0-1 32 0 0,36-27-5548 0 0,-11-4-6961 0 0,-26 28 3403 0 0</inkml:trace>
  <inkml:trace contextRef="#ctx0" brushRef="#br0" timeOffset="1686.027">759 192 992 0 0,'0'0'3932'0'0,"0"0"-1774"0"0,0 0-513 0 0,0 0 93 0 0,0 0 141 0 0,0 0-31 0 0,0 0-262 0 0,0 0-343 0 0,0 0-347 0 0,0 0-233 0 0,0 0-111 0 0,0 0-46 0 0,0 0-2 0 0,15 8 1661 0 0,7-4-1461 0 0,0-1-1 0 0,1-1 1 0 0,-1 0-1 0 0,0-2 1 0 0,1-1-1 0 0,12-2-703 0 0,40-1 584 0 0,4 4-371 0 0,-48 11-1234 0 0,-30-10-784 0 0,0 0 4167 0 0,-1 0-5471 0 0,0 0-2098 0 0,1-1-3437 0 0,-1 0-537 0 0</inkml:trace>
  <inkml:trace contextRef="#ctx0" brushRef="#br0" timeOffset="1951.986">818 420 13227 0 0,'0'0'1549'0'0,"0"0"-430"0"0,0 0-98 0 0,0 0 103 0 0,0 0 59 0 0,0 0-68 0 0,0 0-148 0 0,0 0-154 0 0,0 0-95 0 0,0 0-58 0 0,0 0-39 0 0,0 0-50 0 0,11 9-66 0 0,39 25-42 0 0,13-24 394 0 0,-51-12-692 0 0,123-24 774 0 0,-88 14-2889 0 0,1 3-4121 0 0,-37 6-1329 0 0,-2 2-4612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213 466 4897 0 0,'0'0'1795'0'0,"0"0"-567"0"0,0 0-251 0 0,0 0 48 0 0,0 0 117 0 0,0 0 19 0 0,0 0-127 0 0,0 0-194 0 0,0 0-221 0 0,0 0-174 0 0,0 0-106 0 0,0 0-76 0 0,-32 31-46 0 0,-94 98-33 0 0,83-68 45 0 0,41-50-164 0 0,0-6 19 0 0,0 1 1 0 0,1-1 0 0 0,-1 1 0 0 0,1 0 0 0 0,1 0 0 0 0,-1 0 0 0 0,1-1 0 0 0,0 1 0 0 0,0 0-1 0 0,0 0 1 0 0,1 0 0 0 0,0 0 0 0 0,0 0 0 0 0,1-1 0 0 0,0 1 0 0 0,0-1 0 0 0,0 1 0 0 0,0-1 0 0 0,1 0-1 0 0,0 1 1 0 0,0-1 0 0 0,0-1 0 0 0,1 1 0 0 0,0 0 0 0 0,0-1 0 0 0,0 0 0 0 0,0 0 0 0 0,1 0 0 0 0,-1 0-1 0 0,1-1 1 0 0,0 0 0 0 0,0 0 0 0 0,0 0 0 0 0,1-1 0 0 0,-1 1 0 0 0,1-1 0 0 0,-1 0 0 0 0,1-1-1 0 0,0 0 1 0 0,0 0 0 0 0,3 1-85 0 0,4-4 240 0 0,0 0 0 0 0,-1 0-1 0 0,1-1 1 0 0,-1-1-1 0 0,0 0 1 0 0,0-1 0 0 0,0 0-1 0 0,0 0 1 0 0,-1-1 0 0 0,0-1-1 0 0,0 0 1 0 0,-1-1 0 0 0,0 0-1 0 0,0 0 1 0 0,-1-1-1 0 0,5-5-239 0 0,8-9 113 0 0,0 0 0 0 0,-1-2-1 0 0,-2 0 1 0 0,-1-1-1 0 0,0-1 1 0 0,-2-1 0 0 0,-1 0-1 0 0,-2-1 1 0 0,-1-1 0 0 0,-1 0-1 0 0,-1 0 1 0 0,-2-1-1 0 0,-1 0 1 0 0,-1-1 0 0 0,-2 0-1 0 0,-1 1 1 0 0,-1-1-1 0 0,-3-26-111 0 0,0 48-26 0 0,1 0 0 0 0,-1-1 0 0 0,-1 1 0 0 0,0 0 0 0 0,0 0 0 0 0,-1 0 1 0 0,0 0-1 0 0,-1 1 0 0 0,0-1 0 0 0,-1 1 0 0 0,0 0 0 0 0,0 0 0 0 0,-1 1 1 0 0,0-1-1 0 0,0 1 0 0 0,-1 1 0 0 0,0-1 0 0 0,-1 1 0 0 0,1 0 0 0 0,-1 1 1 0 0,-1 0-1 0 0,-3-2 25 0 0,8 6-20 0 0,-1 0 0 0 0,1 1 1 0 0,-1-1-1 0 0,0 1 1 0 0,1 0-1 0 0,-1 0 0 0 0,0 1 1 0 0,0 0-1 0 0,0 0 0 0 0,0 0 1 0 0,0 0-1 0 0,1 1 1 0 0,-1-1-1 0 0,0 1 0 0 0,0 1 1 0 0,1-1-1 0 0,-1 0 0 0 0,0 1 1 0 0,1 0-1 0 0,0 0 0 0 0,-1 1 1 0 0,1-1-1 0 0,0 1 1 0 0,0 0-1 0 0,0 0 0 0 0,1 0 1 0 0,-1 1-1 0 0,1-1 0 0 0,0 1 1 0 0,0 0-1 0 0,-1 1 20 0 0,-5 7-11 0 0,0 0 0 0 0,1 0 0 0 0,0 1 0 0 0,1 1 1 0 0,0-1-1 0 0,2 1 0 0 0,-1 0 0 0 0,2 1 0 0 0,-3 9 11 0 0,3-10 16 0 0,1 1 0 0 0,1 0 0 0 0,0-1 1 0 0,0 1-1 0 0,2 0 0 0 0,0 0 0 0 0,0 0 0 0 0,2-1 0 0 0,0 1 1 0 0,0 0-1 0 0,2-1 0 0 0,-1 0 0 0 0,2 1 0 0 0,0-1 0 0 0,1-1 1 0 0,3 7-17 0 0,5 3 87 0 0,1-1 1 0 0,1 0 0 0 0,1 0 0 0 0,1-2-1 0 0,0 0 1 0 0,2-2 0 0 0,0 0 0 0 0,1-1-1 0 0,1-1 1 0 0,23 13-88 0 0,90 34 355 0 0,-124-59-1161 0 0,-1 0 3023 0 0,-6-3-3710 0 0,-3-2-3984 0 0,-2-3-5605 0 0,1 4 1684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42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15651 0 0,'0'0'1402'0'0,"0"0"-268"0"0,0 0 30 0 0,0 0 181 0 0,0 0-19 0 0,0 0-231 0 0,0 0-243 0 0,0 0-216 0 0,0 0-181 0 0,33 1-106 0 0,105 0-53 0 0,60-24-460 0 0,-141 16-4132 0 0,-27 3-6589 0 0,-16 3 525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40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0 8826 0 0,'0'0'2008'0'0,"0"0"-270"0"0,0 0-115 0 0,0 0-11 0 0,0 0-149 0 0,0 0-238 0 0,0 0-198 0 0,0 0-193 0 0,0 0-142 0 0,0 0-89 0 0,0 0-93 0 0,0 0-74 0 0,0 0-49 0 0,-27 11-39 0 0,-84 37-44 0 0,109-48-288 0 0,0 1 0 0 0,0-1 0 0 0,0 1 0 0 0,0 0 1 0 0,0 0-1 0 0,0 0 0 0 0,0 0 0 0 0,0 0 0 0 0,0 0 1 0 0,0 0-1 0 0,1 1 0 0 0,-1-1 0 0 0,0 1 0 0 0,1-1 0 0 0,-1 1 1 0 0,1 0-1 0 0,0-1 0 0 0,0 1 0 0 0,-1 0 0 0 0,1 0 1 0 0,0 0-1 0 0,1 0 0 0 0,-1 0 0 0 0,0 0 0 0 0,0 0 0 0 0,1 2-16 0 0,-2 5 70 0 0,-3 5-20 0 0,1 1 0 0 0,1-1 0 0 0,0 1-1 0 0,1 0 1 0 0,0 0 0 0 0,1 1-1 0 0,1-1 1 0 0,2 12-50 0 0,0-20-79 0 0,1 0 0 0 0,0 0 0 0 0,1 0 0 0 0,0 0 0 0 0,0-1 0 0 0,0 0 0 0 0,1 0-1 0 0,0 0 1 0 0,0 0 0 0 0,0-1 0 0 0,1 0 0 0 0,-1 0 0 0 0,1 0 0 0 0,1-1 0 0 0,-1 0 0 0 0,1 0 0 0 0,-1-1 0 0 0,1 1 0 0 0,0-2 0 0 0,0 1 0 0 0,0-1 0 0 0,1 0 0 0 0,-1 0 0 0 0,1-1 0 0 0,2 1 78 0 0,49-6-6249 0 0,-24-7-3844 0 0,-28 8 3891 0 0</inkml:trace>
  <inkml:trace contextRef="#ctx0" brushRef="#br0" timeOffset="336.289">520 15 3457 0 0,'0'0'1924'0'0,"0"0"-71"0"0,0 0 24 0 0,0 0 30 0 0,0 0-164 0 0,0 0-277 0 0,0 0-299 0 0,0 0-316 0 0,-25 31-255 0 0,-76 99-232 0 0,58-52-24 0 0,42-75-317 0 0,0 1-1 0 0,0 0 0 0 0,0 0 1 0 0,0 0-1 0 0,0 0 1 0 0,1-1-1 0 0,0 1 1 0 0,-1 0-1 0 0,2 0 1 0 0,-1 0-1 0 0,0 0 1 0 0,1 0-1 0 0,0 0 1 0 0,-1 0-1 0 0,2 0 1 0 0,-1-1-1 0 0,0 1 1 0 0,1 0-1 0 0,-1-1 0 0 0,1 1 1 0 0,0-1-1 0 0,1 0 1 0 0,-1 1-1 0 0,0-1 1 0 0,1 0-1 0 0,0-1 1 0 0,0 1-1 0 0,-1 0 1 0 0,2-1-1 0 0,-1 1 1 0 0,0-1-1 0 0,0 0 1 0 0,1 0-1 0 0,-1 0 0 0 0,1-1 1 0 0,0 1-1 0 0,-1-1 1 0 0,1 0-1 0 0,0 0 1 0 0,0 0-1 0 0,0-1 1 0 0,0 1-1 0 0,0-1 1 0 0,0 0-1 0 0,0 0 1 0 0,0 0-23 0 0,12 1 281 0 0,0-1 1 0 0,0 0 0 0 0,0-1-1 0 0,0-1 1 0 0,0-1 0 0 0,0 0 0 0 0,-1-1-1 0 0,1 0 1 0 0,-1-2 0 0 0,0 0-1 0 0,0 0 1 0 0,-1-1 0 0 0,0-1 0 0 0,0 0-1 0 0,-1-1 1 0 0,0-1 0 0 0,0 0-1 0 0,-1-1 1 0 0,-1 0 0 0 0,0-1 0 0 0,3-4-282 0 0,-10 12 45 0 0,0-1 0 0 0,0 0 0 0 0,-1 0 0 0 0,1 0 0 0 0,-1 0 0 0 0,-1 0 0 0 0,1-1 0 0 0,-1 0 0 0 0,0 1 1 0 0,0-1-1 0 0,0 0 0 0 0,-1 0 0 0 0,0 0 0 0 0,0 0 0 0 0,-1 0 0 0 0,1 0 0 0 0,-1 0 0 0 0,-1 0 0 0 0,1 0 1 0 0,-1 0-1 0 0,0 0 0 0 0,-1 0 0 0 0,1 0 0 0 0,-1 0 0 0 0,0 0 0 0 0,0 1 0 0 0,-1-1 0 0 0,0 1 0 0 0,0 0 1 0 0,0 0-1 0 0,-1 0 0 0 0,1 0 0 0 0,-1 0 0 0 0,0 1 0 0 0,-1-1 0 0 0,1 1 0 0 0,-1 0 0 0 0,0 1 0 0 0,0-1 1 0 0,0 1-1 0 0,0 0 0 0 0,0 0 0 0 0,-1 1 0 0 0,-3-2-45 0 0,3 2-96 0 0,-1 0 1 0 0,0 1-1 0 0,0 0 0 0 0,0 0 1 0 0,0 0-1 0 0,0 1 0 0 0,-1 0 1 0 0,1 0-1 0 0,0 1 0 0 0,0 0 1 0 0,0 0-1 0 0,0 1 0 0 0,0-1 1 0 0,0 2-1 0 0,1-1 1 0 0,-6 3 95 0 0,-54 49-6126 0 0,53-37 599 0 0,2-5-4704 0 0</inkml:trace>
  <inkml:trace contextRef="#ctx0" brushRef="#br0" timeOffset="713.935">1142 4 9226 0 0,'0'0'4274'0'0,"0"0"-2139"0"0,0 0-782 0 0,0 0-118 0 0,0 0-134 0 0,0 0-201 0 0,0 0-150 0 0,0 0-174 0 0,0 0-172 0 0,0 0-121 0 0,0 0-93 0 0,-32 15-59 0 0,-98 49-39 0 0,82-25-1 0 0,46-37-99 0 0,1 0 1 0 0,-1 0-1 0 0,1 0 0 0 0,0 0 1 0 0,-1 0-1 0 0,1 0 1 0 0,0 1-1 0 0,1-1 0 0 0,-1 0 1 0 0,0 1-1 0 0,0-1 1 0 0,1 1-1 0 0,0-1 0 0 0,-1 1 1 0 0,1-1-1 0 0,0 1 1 0 0,0-1-1 0 0,0 1 0 0 0,1-1 1 0 0,-1 1-1 0 0,1-1 1 0 0,-1 1-1 0 0,1-1 0 0 0,0 0 1 0 0,0 1-1 0 0,0-1 1 0 0,0 0-1 0 0,0 0 0 0 0,0 1 1 0 0,2 0 7 0 0,84 33-59 0 0,-79-35 97 0 0,-1 1 0 0 0,1-1 0 0 0,-1 2-1 0 0,1-1 1 0 0,-1 1 0 0 0,0 0 0 0 0,0 1 0 0 0,0-1 0 0 0,-1 1 0 0 0,1 1 0 0 0,-1-1 0 0 0,0 1 0 0 0,0 0 0 0 0,0 1-1 0 0,-1-1 1 0 0,0 1 0 0 0,2 3-38 0 0,-6-4 74 0 0,1 0 0 0 0,-2 0 0 0 0,1-1 0 0 0,0 1 0 0 0,-1 0 0 0 0,0 0 0 0 0,0 0-1 0 0,0 0 1 0 0,-1 0 0 0 0,0 0 0 0 0,0 0 0 0 0,0-1 0 0 0,0 1 0 0 0,-1 0 0 0 0,0-1 0 0 0,1 1 0 0 0,-2-1 0 0 0,1 1-1 0 0,-1-1 1 0 0,1 0 0 0 0,-1 0 0 0 0,0 0 0 0 0,-1-1 0 0 0,1 1 0 0 0,-1-1 0 0 0,1 1 0 0 0,-1-1 0 0 0,0 0-1 0 0,0-1 1 0 0,0 1 0 0 0,-1-1 0 0 0,1 0 0 0 0,-1 0 0 0 0,1 0 0 0 0,-1 0 0 0 0,-3 0-74 0 0,-68 24 59 0 0,23-28-3359 0 0,40-6-1497 0 0,8 3-13 0 0,-3 1-6829 0 0</inkml:trace>
  <inkml:trace contextRef="#ctx0" brushRef="#br0" timeOffset="1319.368">1564 22 6161 0 0,'0'0'3281'0'0,"0"0"-843"0"0,0 0-384 0 0,0 0-139 0 0,0 0-235 0 0,0 0-282 0 0,0 0-238 0 0,0 0-213 0 0,0 0-174 0 0,0 0-165 0 0,0 0-131 0 0,0 0-107 0 0,0 0-82 0 0,-11 9-48 0 0,-35 28-34 0 0,41-32-160 0 0,1 0 0 0 0,-1 0 0 0 0,1 0 0 0 0,0 1 0 0 0,1-1 0 0 0,-1 1 0 0 0,1 0-1 0 0,0 0 1 0 0,1 0 0 0 0,-1 0 0 0 0,1 0 0 0 0,-1 7-46 0 0,0-3 42 0 0,-7 19 17 0 0,2 0 0 0 0,1 0 0 0 0,1 1 0 0 0,2 0 0 0 0,1 0 0 0 0,1 3-59 0 0,1-27 17 0 0,0 0 0 0 0,1 0 0 0 0,0 0 0 0 0,1 1 0 0 0,-1-1-1 0 0,1 0 1 0 0,1 0 0 0 0,-1 0 0 0 0,1 0 0 0 0,0 0 0 0 0,0-1 0 0 0,0 1 0 0 0,1 0 0 0 0,0-1 0 0 0,0 0 0 0 0,1 0 0 0 0,-1 0 0 0 0,1 0 0 0 0,0 0 0 0 0,0-1 0 0 0,1 0 0 0 0,-1 1 0 0 0,1-2 0 0 0,0 1 0 0 0,0 0 0 0 0,1-1 0 0 0,-1 0 0 0 0,0-1 0 0 0,6 3-17 0 0,0-3 98 0 0,0-1-1 0 0,1 0 1 0 0,-1-1 0 0 0,0 0-1 0 0,1 0 1 0 0,-1-1 0 0 0,0-1 0 0 0,0 0-1 0 0,0-1 1 0 0,0 0 0 0 0,0 0 0 0 0,0-1-1 0 0,-1 0 1 0 0,0-1 0 0 0,0-1 0 0 0,0 1-1 0 0,0-2 1 0 0,-1 1 0 0 0,0-1 0 0 0,0-1-1 0 0,-1 1 1 0 0,0-1 0 0 0,-1-1 0 0 0,7-8-98 0 0,-5 6 36 0 0,0 0 0 0 0,-1-1 0 0 0,0 1 1 0 0,-1-2-1 0 0,0 1 0 0 0,-1-1 1 0 0,-1 0-1 0 0,0-1 0 0 0,0 1 1 0 0,-2-1-1 0 0,1 0 0 0 0,-2 0 0 0 0,0 0 1 0 0,-1 0-1 0 0,0 0 0 0 0,-1-1 1 0 0,0 1-1 0 0,-1 0 0 0 0,-3-11-36 0 0,3 20-95 0 0,0-1-1 0 0,-1 1 0 0 0,1 0 1 0 0,-1-1-1 0 0,0 1 1 0 0,-1 0-1 0 0,1 0 1 0 0,-1 0-1 0 0,0 1 0 0 0,0-1 1 0 0,-1 1-1 0 0,1-1 1 0 0,-1 1-1 0 0,0 0 1 0 0,0 1-1 0 0,0-1 1 0 0,-1 1-1 0 0,0-1 0 0 0,1 1 1 0 0,-1 1-1 0 0,0-1 1 0 0,0 1-1 0 0,0-1 1 0 0,-1 2-1 0 0,1-1 0 0 0,0 0 1 0 0,-1 1-1 0 0,1 0 1 0 0,-2 0 95 0 0,-94 17-5923 0 0,50 14-831 0 0,36-22 2941 0 0,-7 5-5396 0 0</inkml:trace>
  <inkml:trace contextRef="#ctx0" brushRef="#br0" timeOffset="1567.396">1304 313 4745 0 0,'0'0'4185'0'0,"0"0"-938"0"0,0 0-569 0 0,0 0-379 0 0,0 0-385 0 0,0 0-366 0 0,0 0-275 0 0,0 0-224 0 0,0 0-201 0 0,0 0-153 0 0,35-13-83 0 0,107-39-54 0 0,-15 15 1332 0 0,-122 36-1848 0 0,1 0 0 0 0,-1 0 0 0 0,0 1 1 0 0,1 0-1 0 0,-1 0 0 0 0,0 1 0 0 0,1-1 1 0 0,-1 1-1 0 0,0 0 0 0 0,0 0 0 0 0,1 1 1 0 0,-1 0-1 0 0,0 0 0 0 0,-1 0 0 0 0,1 0 1 0 0,0 1-1 0 0,-1 0 0 0 0,1 0 0 0 0,2 2-42 0 0,0 0-95 0 0,1 0 1 0 0,0 0-1 0 0,0-1 0 0 0,1 0 0 0 0,-1-1 0 0 0,1 0 0 0 0,0 0 0 0 0,0-1 0 0 0,0 0 0 0 0,0-1 0 0 0,0 1 0 0 0,0-2 0 0 0,0 1 0 0 0,0-1 0 0 0,0-1 0 0 0,1 0 0 0 0,-1 0 0 0 0,0-1 1 0 0,0 0-1 0 0,-1 0 0 0 0,7-3 95 0 0,0 0-3567 0 0,-7 3-3389 0 0,-3 1-4966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6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 5641 0 0,'0'0'2954'0'0,"0"0"-791"0"0,0 0-305 0 0,0 0-56 0 0,0 0-118 0 0,0 0-238 0 0,0 0-245 0 0,0 0-231 0 0,0 0-221 0 0,0 0-186 0 0,0 0-132 0 0,0 0-91 0 0,0 0-57 0 0,-27 7-10 0 0,-84 24 2 0 0,71-11 224 0 0,37-12-327 0 0,-1 1-147 0 0,0-1 1 0 0,1 2-1 0 0,0-1 1 0 0,1 0-1 0 0,0 0 1 0 0,0 1-1 0 0,1-1 1 0 0,0 1-1 0 0,1 0 1 0 0,0-1-1 0 0,0 1 1 0 0,2 5-26 0 0,-2 9 20 0 0,17 248 60 0 0,-18-232-59 0 0,-1-1 0 0 0,-2 0 0 0 0,-2 0 0 0 0,-1 0-1 0 0,-9 25-20 0 0,8 27 170 0 0,11-89-119 0 0,-1 0 0 0 0,1 0 1 0 0,0 0-1 0 0,-1 0 0 0 0,1-1 0 0 0,0 1 1 0 0,0-1-1 0 0,0 0 0 0 0,0 0 0 0 0,1 0 1 0 0,-1 0-1 0 0,0 0 0 0 0,0-1 0 0 0,1 1 1 0 0,-1-1-1 0 0,0 0 0 0 0,0 0 0 0 0,1 0 1 0 0,-1 0-1 0 0,0-1 0 0 0,1 1 0 0 0,-1-1 1 0 0,0 0-52 0 0,167-54 1103 0 0,-160 52-2335 0 0,16-3 3173 0 0,-17 5-6715 0 0,0 0-6345 0 0,-7 1 37 0 0</inkml:trace>
  <inkml:trace contextRef="#ctx0" brushRef="#br0" timeOffset="2600.556">620 413 3633 0 0,'0'0'1573'0'0,"0"0"-330"0"0,0 0-30 0 0,0 0 244 0 0,0 0 188 0 0,0 0-65 0 0,0 0-240 0 0,0 0-309 0 0,0 0-272 0 0,0 0-164 0 0,0 0-100 0 0,-2 16 942 0 0,-104 240 1460 0 0,103-178-2097 0 0,5-75-690 0 0,1 1 1 0 0,0-1-1 0 0,1 0 1 0 0,-1 0-1 0 0,1 0 1 0 0,-1 0-1 0 0,1-1 1 0 0,0 1-1 0 0,0-1 0 0 0,0 0 1 0 0,0 0-1 0 0,0-1 1 0 0,1 1-1 0 0,-1-1 1 0 0,0 0-1 0 0,1 0 1 0 0,-1 0-1 0 0,1-1 0 0 0,-1 1 1 0 0,1-1-1 0 0,-1 0 1 0 0,1 0-1 0 0,-1-1 1 0 0,1 0-1 0 0,-1 1 1 0 0,1-2-1 0 0,0 1-110 0 0,43-17 457 0 0,-47 18-507 0 0,-1 0-85 0 0,-3-15-5450 0 0,-1 5-4569 0 0,3 9 8385 0 0,0-2-5675 0 0</inkml:trace>
  <inkml:trace contextRef="#ctx0" brushRef="#br0" timeOffset="3049.193">333 372 2737 0 0,'0'0'1399'0'0,"0"0"248"0"0,0 0 348 0 0,0 0 285 0 0,0 0-1 0 0,0 0-316 0 0,0 0-486 0 0,0 0-461 0 0,0 0-277 0 0,0 0-136 0 0,0 0-7 0 0,0 0 37 0 0,0 0 46 0 0,4-3 28 0 0,207-188 4625 0 0,-169 158-4936 0 0,-24 47-358 0 0,69 173 756 0 0,-76-169-1373 0 0,9 11-2885 0 0,-1-13-7968 0 0,-15-12 77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51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219 442 12651 0 0,'0'0'1612'0'0,"0"0"-180"0"0,0 0-162 0 0,0 0 16 0 0,0 0-84 0 0,0 0-161 0 0,0 0-158 0 0,0 0-195 0 0,0 0-162 0 0,0 0-103 0 0,0 0-115 0 0,0 0-76 0 0,0 0-65 0 0,-32 20-64 0 0,-96 63-37 0 0,126-82-63 0 0,-1 0 0 0 0,0 0 0 0 0,0 1 0 0 0,1 0 0 0 0,-1-1 0 0 0,1 1 0 0 0,-1 0 0 0 0,1 0 0 0 0,0 0 0 0 0,0 1 0 0 0,0-1 0 0 0,0 0 0 0 0,0 1 0 0 0,0 0 0 0 0,1-1 0 0 0,-1 1 0 0 0,1 0 0 0 0,0 0 0 0 0,0-1 0 0 0,0 1 0 0 0,0 0 0 0 0,0 0 0 0 0,1 2-3 0 0,-2 6 10 0 0,-2 4-1 0 0,1 0-1 0 0,1 0 0 0 0,0 1 1 0 0,1-1-1 0 0,1 1 0 0 0,0-1 1 0 0,1 0-1 0 0,2 7-8 0 0,-3-17-53 0 0,2 0 1 0 0,-1 1-1 0 0,1-1 0 0 0,-1 0 0 0 0,2 0 0 0 0,-1 0 0 0 0,0 0 1 0 0,1 0-1 0 0,0-1 0 0 0,0 1 0 0 0,0-1 0 0 0,1 0 0 0 0,0 0 1 0 0,-1 0-1 0 0,1 0 0 0 0,1-1 0 0 0,-1 1 0 0 0,0-1 0 0 0,1 0 1 0 0,0 0-1 0 0,0-1 0 0 0,0 1 0 0 0,0-1 0 0 0,0 0 1 0 0,1 0 52 0 0,83 4-4685 0 0,-32-19-7211 0 0,-45 9 5761 0 0</inkml:trace>
  <inkml:trace contextRef="#ctx0" brushRef="#br0" timeOffset="318.855">493 486 3649 0 0,'0'0'2210'0'0,"0"0"-590"0"0,0 0-201 0 0,0 0 59 0 0,0 0 54 0 0,0 0-82 0 0,0 0-197 0 0,0 0-211 0 0,0 0-251 0 0,0 0-197 0 0,0 0-134 0 0,0 0-96 0 0,-25 33-46 0 0,-77 102-37 0 0,75-89-13 0 0,27-42-221 0 0,0 0 1 0 0,0 0-1 0 0,1-1 0 0 0,-1 1 0 0 0,1 0 0 0 0,0 0 0 0 0,0-1 0 0 0,0 1 1 0 0,0-1-1 0 0,1 1 0 0 0,0-1 0 0 0,-1 0 0 0 0,1 1 0 0 0,1-1 0 0 0,-1 0 0 0 0,0 0 1 0 0,1 0-1 0 0,-1-1 0 0 0,1 1 0 0 0,0-1 0 0 0,0 1 0 0 0,0-1 0 0 0,0 0 1 0 0,0 0-1 0 0,0 0 0 0 0,1 0 0 0 0,-1-1 0 0 0,1 0 0 0 0,-1 1 0 0 0,1-1 0 0 0,0 0 1 0 0,-1-1-1 0 0,1 1 0 0 0,0-1 0 0 0,2 1-47 0 0,8-1 190 0 0,0 1 0 0 0,-1-2 0 0 0,1 0 1 0 0,0-1-1 0 0,0 0 0 0 0,-1-1 0 0 0,1 0 0 0 0,-1-1 0 0 0,0-1 1 0 0,0 0-1 0 0,-1-1 0 0 0,1 0 0 0 0,-1-1 0 0 0,0 0 0 0 0,-1-1 1 0 0,0 0-1 0 0,0-1 0 0 0,-1 0 0 0 0,0-1 0 0 0,-1 0 0 0 0,1-1 0 0 0,-2 0 1 0 0,0 0-1 0 0,0-1 0 0 0,-1 0 0 0 0,-1 0 0 0 0,0 0 0 0 0,0-1 1 0 0,0-4-191 0 0,-4 14 26 0 0,0-1 1 0 0,0 0-1 0 0,0 0 1 0 0,0 0-1 0 0,-1 0 1 0 0,0 0-1 0 0,1 0 1 0 0,-2 0-1 0 0,1 0 1 0 0,0-1-1 0 0,-1 1 1 0 0,0 0-1 0 0,0-1 1 0 0,0 1-1 0 0,0 0 1 0 0,-1 0-1 0 0,0-1 1 0 0,1 1-1 0 0,-2 0 1 0 0,1 0-1 0 0,0 0 1 0 0,-1 0-1 0 0,0 0 1 0 0,0 0-1 0 0,0 1 1 0 0,0-1-1 0 0,-1 0 1 0 0,1 1-1 0 0,-1 0 1 0 0,0 0-1 0 0,0 0 1 0 0,0 0-1 0 0,-2-1-26 0 0,-2 0-71 0 0,0 1-1 0 0,-1 1 0 0 0,1-1 0 0 0,0 1 0 0 0,-1 1 0 0 0,0-1 0 0 0,1 1 0 0 0,-1 1 1 0 0,0-1-1 0 0,0 1 0 0 0,0 1 0 0 0,1-1 0 0 0,-1 1 0 0 0,0 1 0 0 0,1-1 0 0 0,-1 1 1 0 0,1 1-1 0 0,-1-1 0 0 0,-3 3 72 0 0,-74 59-4927 0 0,66-41 836 0 0,9-7-1810 0 0,3-4-4583 0 0</inkml:trace>
  <inkml:trace contextRef="#ctx0" brushRef="#br0" timeOffset="697.089">1106 413 11426 0 0,'0'0'2458'0'0,"0"0"-760"0"0,0 0-434 0 0,0 0-142 0 0,0 0-146 0 0,0 0-132 0 0,0 0-142 0 0,0 0-154 0 0,0 0-143 0 0,0 0-141 0 0,0 0-105 0 0,0 0-72 0 0,-28 13-61 0 0,-84 42-16 0 0,82-31-3 0 0,31-21-6 0 0,-1 0-11 0 0,0-1 1 0 0,0 1-1 0 0,1 0 1 0 0,-1-1-1 0 0,1 1 1 0 0,0-1-1 0 0,-1 1 1 0 0,1-1-1 0 0,0 0 1 0 0,1 1-1 0 0,-1-1 1 0 0,0 0-1 0 0,1 0 1 0 0,-1 0-1 0 0,1 0 1 0 0,-1 0-1 0 0,1 0 1 0 0,0 0-1 0 0,0 0 1 0 0,0-1-1 0 0,0 1 1 0 0,0-1-1 0 0,0 0 1 0 0,1 1-1 0 0,-1-1 1 0 0,0 0-1 0 0,1 0 0 0 0,-1 0 1 0 0,1-1-1 0 0,-1 1 1 0 0,2 0 9 0 0,3 1 60 0 0,1 0 0 0 0,-1 1 0 0 0,1-1 1 0 0,-1 2-1 0 0,0-1 0 0 0,0 1 0 0 0,0 0 0 0 0,-1 1 0 0 0,1 0 1 0 0,-1 0-1 0 0,0 0 0 0 0,-1 0 0 0 0,1 1 0 0 0,-1 0 0 0 0,0 1 1 0 0,-1-1-1 0 0,1 1 0 0 0,-1-1 0 0 0,-1 1 0 0 0,1 1 0 0 0,-1-1 0 0 0,0 0 1 0 0,-1 1-1 0 0,0-1 0 0 0,0 1 0 0 0,0 0 0 0 0,0 7-60 0 0,-4-10 131 0 0,0 1-1 0 0,-1 0 0 0 0,1-1 1 0 0,-1 0-1 0 0,0 1 1 0 0,0-1-1 0 0,-1 0 0 0 0,1-1 1 0 0,-1 1-1 0 0,0-1 1 0 0,0 1-1 0 0,-1-1 0 0 0,1 0 1 0 0,-1-1-1 0 0,0 1 0 0 0,0-1 1 0 0,-5 2-131 0 0,-112 43 564 0 0,65-44-3447 0 0,54-21-15153 0 0,3 12 12848 0 0</inkml:trace>
  <inkml:trace contextRef="#ctx0" brushRef="#br0" timeOffset="1050.752">1570 284 15203 0 0,'0'0'1375'0'0,"0"0"-340"0"0,0 0-133 0 0,0 0 2 0 0,0 0-56 0 0,0 0-139 0 0,0 0-163 0 0,0 0-166 0 0,-32 30-163 0 0,-98 98-86 0 0,74-58-3 0 0,50-55-111 0 0,2-6-11 0 0,0 0 0 0 0,1 0-1 0 0,0 1 1 0 0,0-1 0 0 0,1 1-1 0 0,0 0 1 0 0,1-1 0 0 0,0 1-1 0 0,0 0 1 0 0,1 0 0 0 0,1 0-1 0 0,-1 0 1 0 0,3 6-6 0 0,-3-12 9 0 0,1 0 0 0 0,0 1 0 0 0,1-1 0 0 0,-1 0 1 0 0,1 0-1 0 0,0 0 0 0 0,0 0 0 0 0,0 0 0 0 0,0 0 0 0 0,1-1 0 0 0,0 1 0 0 0,-1-1 0 0 0,1 1 1 0 0,1-1-1 0 0,-1 0 0 0 0,0 0 0 0 0,1-1 0 0 0,-1 1 0 0 0,1-1 0 0 0,0 1 0 0 0,0-1 0 0 0,0 0 0 0 0,0-1 1 0 0,0 1-1 0 0,0-1 0 0 0,1 0 0 0 0,-1 0 0 0 0,0 0 0 0 0,1 0 0 0 0,2-1-9 0 0,7 0 117 0 0,0-2 0 0 0,-1 0 0 0 0,1-1 0 0 0,-1 0 0 0 0,1-1 1 0 0,-1 0-1 0 0,0-1 0 0 0,-1 0 0 0 0,1-1 0 0 0,-1-1 0 0 0,0 0 0 0 0,-1-1 0 0 0,0 0 0 0 0,0-1 0 0 0,0 0 0 0 0,-1 0 0 0 0,-1-1 0 0 0,0 0 0 0 0,0-1 0 0 0,-1 0 0 0 0,0-1 0 0 0,-1 1 0 0 0,0-2 0 0 0,-1 1 1 0 0,0 0-1 0 0,-1-1 0 0 0,-1 0 0 0 0,0-1 0 0 0,-1 1 0 0 0,0-1 0 0 0,-1 1 0 0 0,0-1 0 0 0,-1 0 0 0 0,-1 1 0 0 0,0-6-117 0 0,-1 13-58 0 0,0 0-1 0 0,-1 1 1 0 0,1-1 0 0 0,-1 1-1 0 0,0 0 1 0 0,-1-1 0 0 0,1 1-1 0 0,-1 0 1 0 0,0 0 0 0 0,0 1-1 0 0,-1-1 1 0 0,1 1 0 0 0,-1-1-1 0 0,0 1 1 0 0,0 0 0 0 0,-1 1-1 0 0,1-1 1 0 0,-1 1 0 0 0,0 0-1 0 0,1 0 1 0 0,-2 0 0 0 0,1 1-1 0 0,0-1 1 0 0,0 1 0 0 0,-1 0-1 0 0,-1 0 60 0 0,0 1-307 0 0,1-1 0 0 0,-1 1 1 0 0,1 0-1 0 0,-1 1 1 0 0,1-1-1 0 0,-1 1 1 0 0,1 1-1 0 0,-1-1 0 0 0,1 1 1 0 0,-1 0-1 0 0,1 1 1 0 0,-1-1-1 0 0,1 1 1 0 0,0 1-1 0 0,0-1 306 0 0,-46 26-5199 0 0,19-6-2761 0 0,17-11 380 0 0</inkml:trace>
  <inkml:trace contextRef="#ctx0" brushRef="#br0" timeOffset="1334.989">1242 619 1520 0 0,'0'0'4676'0'0,"0"0"-1511"0"0,0 0-602 0 0,0 0-280 0 0,0 0-399 0 0,0 0-343 0 0,0 0-270 0 0,0 0-215 0 0,0 0-149 0 0,33-12-132 0 0,100-40-39 0 0,-34 9 1386 0 0,-84 38-1711 0 0,-8 2-278 0 0,0 0-1 0 0,0 0 0 0 0,0 1 1 0 0,0 0-1 0 0,1 1 0 0 0,-1-1 0 0 0,1 1 1 0 0,-1 1-1 0 0,1-1 0 0 0,-1 1 1 0 0,8 2-133 0 0,44 63 201 0 0,-57-62-222 0 0,1-1-1 0 0,0 1 1 0 0,0 0-1 0 0,1-1 1 0 0,-1 1-1 0 0,0-1 1 0 0,1 0 0 0 0,-1 0-1 0 0,1-1 1 0 0,0 1-1 0 0,-1-1 1 0 0,1 0 0 0 0,0 1-1 0 0,0-2 1 0 0,0 1-1 0 0,0 0 1 0 0,0-1-1 0 0,0 0 1 0 0,0 0 0 0 0,0 0-1 0 0,0 0 1 0 0,0-1-1 0 0,0 0 1 0 0,0 1 0 0 0,0-2 21 0 0,61-25-5958 0 0,-46 13 859 0 0,0-1-5258 0 0,-14 11 5739 0 0</inkml:trace>
  <inkml:trace contextRef="#ctx0" brushRef="#br0" timeOffset="1936.61">1655 0 11162 0 0,'0'0'2089'0'0,"0"0"-267"0"0,0 0-259 0 0,0 0-219 0 0,0 0-275 0 0,0 0-298 0 0,0 0-279 0 0,0 0-221 0 0,0 0-158 0 0,0 0-42 0 0,0 0 10 0 0,0 0 22 0 0,0 0 17 0 0,10 4 18 0 0,146 47 1152 0 0,12-6 628 0 0,-163-42-1862 0 0,0 0-1 0 0,-1 1 1 0 0,1 0 0 0 0,-1 0-1 0 0,0 0 1 0 0,0 1 0 0 0,0-1-1 0 0,0 1 1 0 0,-1 0-1 0 0,0 0 1 0 0,0 0 0 0 0,0 1-1 0 0,-1-1 1 0 0,0 1 0 0 0,0-1-1 0 0,0 1 1 0 0,0 0 0 0 0,-1 0-1 0 0,0-1 1 0 0,-1 1-1 0 0,1 0 1 0 0,-1 0 0 0 0,0 0-1 0 0,0 0 1 0 0,-1 0 0 0 0,0 0-1 0 0,0 0 1 0 0,0-1-1 0 0,-2 4-55 0 0,2 22 77 0 0,-19 233 248 0 0,27 55-250 0 0,-12-190 661 0 0,3-127-650 0 0,0 0-1 0 0,-1 0 1 0 0,1-1-1 0 0,0 1 1 0 0,-1-1 0 0 0,1 0-1 0 0,-1 1 1 0 0,1-1-1 0 0,-1 0 1 0 0,1 0-1 0 0,-1-1 1 0 0,0 1-1 0 0,0 0 1 0 0,1-1 0 0 0,-1 0-1 0 0,0 0 1 0 0,0 0-1 0 0,0 0 1 0 0,1 0-1 0 0,-1 0 1 0 0,0-1-1 0 0,0 1 1 0 0,1-1 0 0 0,-1 0-1 0 0,0 0 1 0 0,1 0-1 0 0,-2 0-85 0 0,-28-3 233 0 0,-130 16-82 0 0,85 8-254 0 0,13-3-1216 0 0,21-8-2691 0 0,35-8-2532 0 0,2-1-6036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5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115 533 0 0 0,'0'-12'16'0'0,"0"9"125"0"0,0 3 258 0 0,0 0 43 0 0,0 0-8 0 0,0 0 34 0 0,0 0 37 0 0,0 0 65 0 0,0 0 86 0 0,0 0 78 0 0,0 0 39 0 0,0 0 44 0 0,0 0 11 0 0,0 0-5 0 0,15 28 8134 0 0,-13-27-8752 0 0,0 0-1 0 0,0-1 0 0 0,0 0 0 0 0,0 1 0 0 0,0-1 1 0 0,1 0-1 0 0,-1 0 0 0 0,0 0 0 0 0,0 0 1 0 0,0 0-1 0 0,0-1 0 0 0,0 1 0 0 0,0-1 0 0 0,0 1 1 0 0,0-1-1 0 0,0 0 0 0 0,0 0 0 0 0,0 0 1 0 0,0 0-1 0 0,0 0 0 0 0,0 0 0 0 0,-1-1 1 0 0,2 1-205 0 0,6-8 275 0 0,0-1-1 0 0,0 1 1 0 0,-1-1 0 0 0,0-1 0 0 0,0 0 0 0 0,-1 0 0 0 0,-1 0 0 0 0,0-1 0 0 0,0 0 0 0 0,-1 0 0 0 0,2-10-275 0 0,16-18 400 0 0,9 47-409 0 0,-10 25 92 0 0,-2 1-1 0 0,-2 1 1 0 0,0 1 0 0 0,-3 0-1 0 0,-1 1 1 0 0,6 25-83 0 0,-10-33 33 0 0,5 21 129 0 0,-3 0 0 0 0,-1 1 0 0 0,-3 1 1 0 0,-2 0-1 0 0,-2 0 0 0 0,-3 31-162 0 0,-1-62 63 0 0,-1-1 1 0 0,-1 0 0 0 0,-1 1 0 0 0,-1-1 0 0 0,0 0 0 0 0,-2 0 0 0 0,0-1-1 0 0,-1 1 1 0 0,-6 11-64 0 0,8-21 36 0 0,-1 0 0 0 0,1 0 0 0 0,-1-1-1 0 0,0 1 1 0 0,-1-1 0 0 0,0-1 0 0 0,-1 1 0 0 0,1-1-1 0 0,-1-1 1 0 0,-1 1 0 0 0,1-1 0 0 0,-1 0-36 0 0,7-5 15 0 0,0 1 1 0 0,0-1 0 0 0,0 0-1 0 0,0 1 1 0 0,0-1 0 0 0,-1 0-1 0 0,1 0 1 0 0,0 0 0 0 0,-1-1-1 0 0,1 1 1 0 0,0-1 0 0 0,-1 1-1 0 0,1-1 1 0 0,0 0 0 0 0,-1 1-1 0 0,1-1 1 0 0,-1-1 0 0 0,1 1-1 0 0,0 0 1 0 0,-1-1 0 0 0,1 1-1 0 0,-1-1 1 0 0,1 1 0 0 0,0-1-1 0 0,0 0 1 0 0,-1 0 0 0 0,1 0-1 0 0,0 0 1 0 0,0-1-1 0 0,0 1 1 0 0,0-1 0 0 0,0 1-1 0 0,1-1 1 0 0,-1 0 0 0 0,0 1-1 0 0,1-1 1 0 0,-1 0 0 0 0,1 0-1 0 0,-1 0 1 0 0,1 0 0 0 0,0 0-1 0 0,0-1 1 0 0,0 1 0 0 0,0 0-1 0 0,1 0 1 0 0,-1-2-16 0 0,-4-14-10 0 0,2-1-1 0 0,0 0 1 0 0,1 0 0 0 0,1 0-1 0 0,1 0 1 0 0,0-1 0 0 0,1 1-1 0 0,2 0 11 0 0,-2 7-10 0 0,30-175-3737 0 0,-22 150 832 0 0,-4 19-222 0 0,-1-1-3663 0 0,-4 8-2826 0 0</inkml:trace>
  <inkml:trace contextRef="#ctx0" brushRef="#br0" timeOffset="516.185">1 272 3785 0 0,'0'0'1931'0'0,"0"0"-141"0"0,0 0 23 0 0,0 0 109 0 0,0 0-71 0 0,0 0-181 0 0,0 0-247 0 0,0 0-284 0 0,0 0-228 0 0,0 0-118 0 0,0 0-59 0 0,0 0-48 0 0,8-6 3 0 0,146-136 3267 0 0,-54 25-2791 0 0,-99 116-1165 0 0,-1 1 0 0 0,1-1 0 0 0,-1 1 0 0 0,1-1 0 0 0,-1 1 0 0 0,1-1-1 0 0,0 1 1 0 0,-1 0 0 0 0,1-1 0 0 0,-1 1 0 0 0,1 0 0 0 0,0-1 0 0 0,-1 1 0 0 0,1 0 0 0 0,0 0 0 0 0,0 0 0 0 0,-1-1 0 0 0,1 1 0 0 0,0 0 0 0 0,-1 0 0 0 0,1 0 0 0 0,0 0 0 0 0,0 0 0 0 0,-1 0 0 0 0,1 0 0 0 0,0 1 0 0 0,-1-1 0 0 0,1 0 0 0 0,0 0 0 0 0,-1 1 0 0 0,1-1 0 0 0,0 0 0 0 0,-1 1 0 0 0,1-1 0 0 0,0 0 0 0 0,-1 1 0 0 0,1-1 0 0 0,-1 1 0 0 0,1-1 0 0 0,-1 1 0 0 0,1-1 0 0 0,-1 1 0 0 0,1-1 0 0 0,-1 1 0 0 0,0 0 0 0 0,1-1 0 0 0,-1 1 0 0 0,0 0 0 0 0,1-1 0 0 0,-1 1 0 0 0,0 0 0 0 0,0-1 0 0 0,0 1 0 0 0,0 0 0 0 0,0 0 0 0 0,0-1 0 0 0,0 1 0 0 0,0 0 0 0 0,0-1 0 0 0,0 1 0 0 0,0 0 0 0 0,0 0 0 0 0,0-1-1 0 0,5 12 65 0 0,42 108 370 0 0,-2-37-2029 0 0,-24-60-4192 0 0,2-4-6829 0 0,-16-14 5860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3:26.3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1356 2118 0 0 0,'0'0'0'0'0,"0"0"0"0"0,0 0 0 0 0,0 0 0 0 0,0 0 0 0 0,0 0 0 0 0,0 0 0 0 0,0 0 0 0 0,0 0 0 0 0</inkml:trace>
  <inkml:trace contextRef="#ctx0" brushRef="#br0" timeOffset="40378.053">2453 45 0 0 0,'0'0'1068'0'0,"0"0"92"0"0,0 0 79 0 0,0 0 66 0 0,-9 4 11299 0 0,-24 40-9402 0 0,-117 146-1274 0 0,82-67-1318 0 0,5-31 90 0 0,14-22-396 0 0,-34 65-39 0 0,20-21-173 0 0,-51 48 68 0 0,19-39-161 0 0,18-3 9 0 0,-17 3 8 0 0,57-72-65 0 0,10-7 30 0 0,-15 8 63 0 0,26-30-53 0 0,-19 33-1 0 0,-7 19-11 0 0,7-1 0 0 0,-17 4 26 0 0,32-51-4 0 0,20-26 9 0 0,0 0 0 0 0,0 0-14 0 0,0 0 0 0 0,0 0 12 0 0,0 0-13 0 0,0 0-11 0 0,0 0-9 0 0,0 0-7 0 0,0 0 22 0 0,0 0 26 0 0,0 0 19 0 0,0 0-11 0 0,0 0-37 0 0,0 0-6 0 0,0 0-1 0 0,0 0 5 0 0,0 0-10 0 0,0 0 12 0 0,0 0 18 0 0,0 0-12 0 0,0 0 9 0 0,0 0-5 0 0,0 0 11 0 0,5-15-20 0 0,24-34 82 0 0,2 1 0 0 0,2 1 0 0 0,2 2 1 0 0,12-9-71 0 0,-22 25 103 0 0,151-166 242 0 0,5-25-167 0 0,-113 138-94 0 0,62-95-11 0 0,2-10-56 0 0,-82 99 38 0 0,-8 2-20 0 0,-13 18-39 0 0,0 18 12 0 0,-2-7-7 0 0,-8-3 14 0 0,14 8-74 0 0,-2-13 35 0 0,-31 64 33 0 0,-11 5-171 0 0,-59 95 56 0 0,-22 34 92 0 0,-208 334 31 0 0,146-235-36 0 0,44-63 34 0 0,12-25-48 0 0,80-124 31 0 0,0 1 1 0 0,1 0-1 0 0,1 2 1 0 0,1-1-1 0 0,1 2 1 0 0,1 0-1 0 0,1 1 1 0 0,-2 8 1 0 0,-94 118-3 0 0,86-103 12 0 0,22-47-1 0 0,-7 16-105 0 0,12-24 1 0 0,62-74 207 0 0,180-188-125 0 0,-186 182-140 0 0,-61 87 140 0 0,0 0-8 0 0,-17 12-252 0 0,-138 167 86 0 0,109-119 170 0 0,-22 30 4 0 0,57-80 18 0 0,-1 1-85 0 0,20-24-32 0 0,175-226 90 0 0,-182 236 35 0 0,-1 2-23 0 0,-13 3-99 0 0,1 6 70 0 0,-1 2 1 0 0,1-1 0 0 0,1 2-1 0 0,0-1 1 0 0,0 2 0 0 0,1-1-1 0 0,1 2 1 0 0,-8 11 39 0 0,-15 17-86 0 0,-65 106 0 0 0,79-92 22 0 0,18-54 74 0 0,0-1 22 0 0,-1 4 887 0 0,1-5-877 0 0,0 1-18 0 0,0 0 12 0 0,0 0-19 0 0,0 0 4 0 0,0 0 3 0 0,0 0-5 0 0,0 0-18 0 0,0 0 13 0 0,0 0-2 0 0,0 0-30 0 0,0 0 29 0 0,2 11-138 0 0,43-66 210 0 0,82-121-155 0 0,-123 168-20 0 0,-41 54-125 0 0,-73 117 7 0 0,167-236 209 0 0,65-137 369 0 0,36-69-323 0 0,-36 77-22 0 0,-75 136-16 0 0,-47 65 10 0 0,0 1-8 0 0,0 0-5 0 0,0 0-17 0 0,0 0-15 0 0,0 0-23 0 0,-3 22-158 0 0,-33 52 190 0 0,-38 48 9 0 0,9-16-29 0 0,59-100-39 0 0,10-20 51 0 0,11-22 2 0 0,182-307 5 0 0,-75 126-37 0 0,-116 203 58 0 0,-3 7-108 0 0,-4 18-52 0 0,-6 11 133 0 0,0 0 0 0 0,-2-1 0 0 0,0 0 0 0 0,-1-1 0 0 0,-2 0 0 0 0,-10 15 26 0 0,-168 269-43 0 0,162-245-60 0 0,28-57-1 0 0,0-2-41 0 0,11-5-120 0 0,174-230 437 0 0,-129 158-134 0 0,-3-2 1 0 0,31-66-39 0 0,-59 86 101 0 0,-25 58-50 0 0,0 1 1 0 0,0 0-35 0 0,-17 19-174 0 0,-104 161 45 0 0,40-66 144 0 0,95-112-53 0 0,55-85 395 0 0,0-8-275 0 0,-4-2 0 0 0,29-58-99 0 0,-16 23 0 0 0,-63 100 65 0 0,-14 21 19 0 0,-12 18-129 0 0,-141 189-111 0 0,98-130 209 0 0,70-74-132 0 0,149-177 390 0 0,-140 153-296 0 0,-2-2 1 0 0,-2-1-1 0 0,0-1 0 0 0,-2-1 0 0 0,-1-3-15 0 0,-8-4 150 0 0,-40 46-317 0 0,-15 35 208 0 0,68-70 87 0 0,3 3-120 0 0,-35 11 246 0 0,-74 48-273 0 0,-91 52 275 0 0,45-22-27 0 0,-38 35 93 0 0,143-83-296 0 0,37-18 82 0 0,260-122 187 0 0,-85 44-228 0 0,-133 59-82 0 0,-55 22 30 0 0,0 0 10 0 0,0 0 5 0 0,0 0-26 0 0,0 0 0 0 0,-23 11 14 0 0,-360 172 72 0 0,272-127-58 0 0,111-55-35 0 0,0-1 1 0 0,0 1 0 0 0,0 0-1 0 0,0-1 1 0 0,0 1 0 0 0,0 0-1 0 0,0-1 1 0 0,0 1 0 0 0,1 0-1 0 0,-1-1 1 0 0,0 1 0 0 0,0 0-1 0 0,0-1 1 0 0,1 1 0 0 0,-1 0 0 0 0,0-1-1 0 0,1 1 1 0 0,-1-1 0 0 0,0 1-1 0 0,1-1 1 0 0,-1 1 0 0 0,1-1-1 0 0,-1 1 1 0 0,1-1 0 0 0,-1 1-1 0 0,1-1 1 0 0,0 1 0 0 0,-1-1-1 0 0,1 0 1 0 0,-1 1 0 0 0,1-1 0 0 0,0 0-1 0 0,-1 0 1 0 0,1 1 0 0 0,0-1-1 0 0,-1 0 1 0 0,1 0 0 0 0,0 0-1 0 0,-1 0 1 0 0,1 0 0 0 0,0 0-1 0 0,-1 0 1 0 0,1 0 0 0 0,0 0-1 0 0,-1 0 1 0 0,1-1 0 0 0,0 1 0 0 0,-1 0-1 0 0,1 0 1 0 0,0-1 0 0 0,-1 1-1 0 0,1 0 1 0 0,-1-1 0 0 0,1 1-1 0 0,0 0 1 0 0,-1-1 0 0 0,1 1-1 0 0,-1-1 1 0 0,1 1 0 0 0,-1-1-1 0 0,0 1 1 0 0,1-1 0 0 0,-1 1 0 0 0,1-2 2 0 0,194-99 138 0 0,-36 20-134 0 0,-148 77 74 0 0,-140 77-113 0 0,58-37 19 0 0,-189 111 48 0 0,236-128-261 0 0,24-19 155 0 0,13 0 17 0 0,0-4 71 0 0,0-1 0 0 0,-1 0 0 0 0,1 0 0 0 0,-1-2 0 0 0,-1 1 0 0 0,1-1 0 0 0,-1-1 0 0 0,6-5-14 0 0,35-22 15 0 0,220-124 14 0 0,-190 112-24 0 0,-75 45 219 0 0,-5 6-247 0 0,0 8 48 0 0,9 17-3 0 0,-2 0 0 0 0,-1 1 1 0 0,-1 0-1 0 0,-2 0 0 0 0,0 1 1 0 0,-3-1-1 0 0,0 1 0 0 0,-2 0 1 0 0,-3 22-23 0 0,3-1 3 0 0,-17 153 30 0 0,21-349 542 0 0,9-126-661 0 0,5 136 61 0 0,-13 103-45 0 0,-3 53-153 0 0,6 568 388 0 0,-8-589-177 0 0,0-1 16 0 0,0 0 12 0 0,0 0 11 0 0,0 0 19 0 0,0 0 14 0 0,0 0 0 0 0,0 0 12 0 0,-22-82 216 0 0,14 33-298 0 0,3-2-1 0 0,1 1 0 0 0,3 0 1 0 0,4-27 10 0 0,-1-12-16 0 0,1-85-99 0 0,-3 174 118 0 0,0 0 11 0 0,0 0-67 0 0,0 51-323 0 0,-1 24 394 0 0,11 149 9 0 0,1-145-3 0 0,-4 1 0 0 0,-4 0 0 0 0,-3 15-24 0 0,-6-74 114 0 0,-3-30 142 0 0,-4-351-394 0 0,13 275 76 0 0,-3 44 136 0 0,-5 213-291 0 0,36 94 246 0 0,-28-223-18 0 0,0-42-3 0 0,0-1 3 0 0,0 0-13 0 0,0 0 9 0 0,0 0 0 0 0,3 7-19 0 0,-2-7 30 0 0,-1 0-14 0 0,0 0-21 0 0,1 37 133 0 0,1-32-4114 0 0,-4-6-8353 0 0,1 1 1769 0 0</inkml:trace>
  <inkml:trace contextRef="#ctx0" brushRef="#br0" timeOffset="50280.976">684 560 5281 0 0,'0'0'2549'0'0,"0"0"-191"0"0,0 0-90 0 0,0 0 7 0 0,0 0-176 0 0,0 0-340 0 0,0 0-360 0 0,0 0-289 0 0,0 0-210 0 0,0 0-140 0 0,0 0-100 0 0,-3 0-102 0 0,3 0-506 0 0,0 0 1 0 0,0 0 0 0 0,1 1 0 0 0,-1-1-1 0 0,0 0 1 0 0,0 0 0 0 0,0 1-1 0 0,0-1 1 0 0,0 0 0 0 0,1 1-1 0 0,-1-1 1 0 0,0 0 0 0 0,0 1-1 0 0,0-1 1 0 0,0 0 0 0 0,0 1-1 0 0,0-1 1 0 0,0 0 0 0 0,0 1 0 0 0,0-1-1 0 0,0 0 1 0 0,0 1 0 0 0,0-1-1 0 0,-1 0 1 0 0,1 1 0 0 0,0-1-1 0 0,0 0 1 0 0,0 1 0 0 0,0-1-1 0 0,0 0 1 0 0,-1 0 0 0 0,1 1-1 0 0,0-1 1 0 0,0 0 0 0 0,0 0 0 0 0,-1 1-1 0 0,1-1 1 0 0,0 0 0 0 0,0 0-1 0 0,-1 0 1 0 0,1 1 0 0 0,0-1-1 0 0,-1 0 1 0 0,1 0 0 0 0,0 0-1 0 0,-1 0 1 0 0,1 0 0 0 0,0 0-1 0 0,-1 0 1 0 0,1 0 0 0 0,0 0 0 0 0,-1 0-1 0 0,1 0-52 0 0,8 15 275 0 0,66 131 1109 0 0,-51-88-1247 0 0,24 97 96 0 0,-45-135 29 0 0,-4-29 501 0 0,-27-82-588 0 0,18 35-149 0 0,3 0 1 0 0,2 0-1 0 0,1-44-26 0 0,22-62-10 0 0,-16 160 8 0 0,1 0 0 0 0,-1 1 1 0 0,0-1-1 0 0,1 1 0 0 0,-1 0 0 0 0,1 0 0 0 0,0-1 0 0 0,-1 1 0 0 0,1 0 0 0 0,0 0 0 0 0,0 0 0 0 0,-1 1 0 0 0,1-1 0 0 0,0 0 0 0 0,0 1 0 0 0,0-1 0 0 0,0 1 0 0 0,0 0 0 0 0,0-1 0 0 0,0 1 0 0 0,0 0 0 0 0,0 0 0 0 0,0 0 0 0 0,0 1 0 0 0,0-1 0 0 0,0 0 0 0 0,0 1 0 0 0,0-1 0 0 0,0 1 0 0 0,0 0 0 0 0,0 0 0 0 0,0 0 0 0 0,-1 0 0 0 0,1 0 0 0 0,0 0 0 0 0,-1 0 1 0 0,1 0-1 0 0,-1 1 0 0 0,1-1 0 0 0,-1 1 0 0 0,1-1 0 0 0,-1 1 0 0 0,0-1 0 0 0,0 1 0 0 0,0 0 0 0 0,1 0 2 0 0,45 57 64 0 0,-27-11-76 0 0,6 99-1161 0 0,-25-146 889 0 0,0-1 0 0 0,0 0 0 0 0,0 0 0 0 0,0 0 0 0 0,0 0 0 0 0,0 0 0 0 0,-1 0 0 0 0,1 0 0 0 0,0-1 0 0 0,0 1 0 0 0,0 0 0 0 0,0 0 0 0 0,0-1 0 0 0,0 1 0 0 0,0 0 0 0 0,-1-1 0 0 0,1 1 0 0 0,0-1 0 0 0,0 1 0 0 0,-1-1 0 0 0,1 0-1 0 0,0 1 1 0 0,-1-1 0 0 0,1 0 0 0 0,0 1 0 0 0,-1-1 0 0 0,1 0 0 0 0,-1 0 0 0 0,1 1 0 0 0,-1-1 0 0 0,0 0 0 0 0,1 0 0 0 0,-1 0 0 0 0,0 0 0 0 0,1 0 0 0 0,-1 0 0 0 0,0 1 0 0 0,0-2 284 0 0,1 0-2321 0 0,3-6-9595 0 0</inkml:trace>
  <inkml:trace contextRef="#ctx0" brushRef="#br0" timeOffset="50961.055">1024 888 3169 0 0,'0'0'2466'0'0,"0"0"-263"0"0,0 0 22 0 0,0 0 23 0 0,0 0-277 0 0,0 0-430 0 0,0 0-322 0 0,0 0-200 0 0,0 0-103 0 0,0 0-67 0 0,0 0-61 0 0,0 0-53 0 0,0 0-75 0 0,5-1-39 0 0,-3 1-555 0 0,-1 0-1 0 0,1 0 1 0 0,-1 0-1 0 0,1 0 1 0 0,0 0-1 0 0,-1 0 1 0 0,1 0 0 0 0,-1 1-1 0 0,1-1 1 0 0,-1 1-1 0 0,1-1 1 0 0,-1 1-1 0 0,0-1 1 0 0,1 1-1 0 0,-1 0 1 0 0,0 0 0 0 0,1 0-1 0 0,-1-1 1 0 0,0 1-1 0 0,0 0 1 0 0,0 1-1 0 0,0-1 1 0 0,0 0-1 0 0,0 0 1 0 0,0 0 0 0 0,0 1-1 0 0,0-1 1 0 0,0 0-1 0 0,-1 1 1 0 0,1-1-1 0 0,-1 1 1 0 0,1-1-1 0 0,-1 1 1 0 0,1-1 0 0 0,-1 1-1 0 0,0-1 1 0 0,0 1-1 0 0,0-1 1 0 0,0 2-66 0 0,21 108 1288 0 0,-13-89-1048 0 0,-7-22-189 0 0,-1 0 39 0 0,0 0 33 0 0,0 0 58 0 0,0 0 17 0 0,-7-15 165 0 0,-28-110-243 0 0,27 191-222 0 0,8 16-499 0 0,6-78-1648 0 0,-2-5-2369 0 0,-1 1-4412 0 0,-3 0-2211 0 0</inkml:trace>
  <inkml:trace contextRef="#ctx0" brushRef="#br0" timeOffset="51899.152">456 383 0 0 0,'0'0'800'0'0,"0"0"672"0"0,0 0 460 0 0,0 0 281 0 0,0 0 101 0 0,0 0-87 0 0,0 0-226 0 0,0 0-224 0 0,0 0-198 0 0,0 0-140 0 0,0 0-77 0 0,0 0-91 0 0,-8-3 3757 0 0,10-3-4879 0 0,0 1 0 0 0,1 0 0 0 0,-1 0 0 0 0,1 0 0 0 0,0 1 1 0 0,0-1-1 0 0,1 0 0 0 0,-1 1 0 0 0,1 0 0 0 0,0 0 0 0 0,0 0 0 0 0,0 1 0 0 0,1-1 1 0 0,0 1-1 0 0,-1 0 0 0 0,1 0 0 0 0,0 0 0 0 0,0 1 0 0 0,5-2-149 0 0,4-4 261 0 0,25-13-142 0 0,1 2 1 0 0,1 1-1 0 0,0 3 1 0 0,15-3-120 0 0,-44 14 10 0 0,78-22 958 0 0,-238 49-543 0 0,131-22-374 0 0,8 2-5 0 0,0-1 0 0 0,0-1 0 0 0,0 0 0 0 0,1 0 0 0 0,-1-1 0 0 0,0 0 0 0 0,0 0 0 0 0,0-1 0 0 0,0 0 0 0 0,0-1 1 0 0,0 1-1 0 0,1-2 0 0 0,-1 0 0 0 0,1 0 0 0 0,-1 0 0 0 0,1-1 0 0 0,0 0 0 0 0,0-1 0 0 0,1 1 0 0 0,0-2 0 0 0,-2 0-46 0 0,6 2-47 0 0,1 1 0 0 0,0-1 1 0 0,0 1-1 0 0,0-1 0 0 0,0 0 0 0 0,0 0 0 0 0,1 0 0 0 0,-1 0 1 0 0,1 0-1 0 0,0-1 0 0 0,1 1 0 0 0,-1 0 0 0 0,1 0 1 0 0,0-1-1 0 0,0 1 0 0 0,0 0 0 0 0,0 0 0 0 0,1-1 0 0 0,-1 1 1 0 0,1 0-1 0 0,1 0 47 0 0,26-47-5037 0 0,-17 43-1064 0 0,-3 1-6521 0 0</inkml:trace>
  <inkml:trace contextRef="#ctx0" brushRef="#br0" timeOffset="61335.09">1312 1978 0 0 0,'-6'-5'221'0'0,"-25"-19"1590"0"0,31 23-621 0 0,-1-3 7373 0 0,-1 1-3359 0 0,-9 3-1189 0 0,5 0-3436 0 0,5 0-360 0 0,1 0-8 0 0,0 0 3 0 0,0 0 20 0 0,0 0-22 0 0,0 0 7 0 0,0 0-11 0 0,0 0-30 0 0,0 0 25 0 0,0 0-6 0 0,0 0 5 0 0,0 0 4 0 0,0 0-24 0 0,0 0-19 0 0,0 0-25 0 0,0 0 2 0 0,0 0-20 0 0,0 0 23 0 0,2 8 290 0 0,121 142 438 0 0,-54-48-544 0 0,45 42-146 0 0,-46-62 127 0 0,-4 6-185 0 0,-9-28-28 0 0,-35-35-115 0 0,42 60 156 0 0,-7-5-135 0 0,-16-39 34 0 0,32 62-47 0 0,7-7 59 0 0,-38-41-13 0 0,17 4-50 0 0,-22-18 56 0 0,28 25-57 0 0,-25-26 36 0 0,68 71-6 0 0,-33-8 8 0 0,-22-41-13 0 0,-19-29-46 0 0,-84-132 348 0 0,-27-33-286 0 0,29 76-12 0 0,-58-61-6 0 0,-6 2 12 0 0,19 4 8 0 0,-24-69-61 0 0,21 52 54 0 0,18 42 54 0 0,-99-116-134 0 0,13 52 115 0 0,159 143-55 0 0,0-1 1 0 0,0 1-1 0 0,1-1 0 0 0,0 0 0 0 0,0 0 0 0 0,1-1 0 0 0,0 1 1 0 0,1-1-1 0 0,0 0 0 0 0,0-1 0 0 0,-1-6 1 0 0,-80-80 75 0 0,58 74-322 0 0,160 147 347 0 0,6 33-120 0 0,112 192 144 0 0,29 59-143 0 0,-104-196-29 0 0,-53-35 78 0 0,-82-131-110 0 0,-26-29 56 0 0,-15-18 37 0 0,0 0 0 0 0,0 0 1 0 0,-1 0-1 0 0,1 0 1 0 0,0 0-1 0 0,0 1 0 0 0,0-1 1 0 0,0 0-1 0 0,0 0 1 0 0,0 0-1 0 0,-1 0 0 0 0,1 0 1 0 0,0 0-1 0 0,0 1 1 0 0,0-1-1 0 0,0 0 0 0 0,0 0 1 0 0,0 0-1 0 0,0 0 1 0 0,0 1-1 0 0,0-1 0 0 0,0 0-13 0 0,-8-7-36 0 0,-80-114-22 0 0,-24-40 91 0 0,-10-9-40 0 0,-19 1 19 0 0,49 69-1 0 0,-45-54 17 0 0,56 44-36 0 0,13 3-59 0 0,-65-26 58 0 0,111 117 2 0 0,1-2 1 0 0,1-1-1 0 0,1-1 0 0 0,1 0 1 0 0,0-1-1 0 0,2-1 0 0 0,-2-4 7 0 0,-82-121 34 0 0,77 129-246 0 0,32 32-2 0 0,85 88 250 0 0,115 145-4 0 0,-42-59 46 0 0,-76-85-49 0 0,16 37-14 0 0,-10-14-46 0 0,56 47 46 0 0,-59-67-17 0 0,-3 1 37 0 0,-42-38-35 0 0,12-9 17 0 0,-28-21-3 0 0,-12 10 92 0 0,-18-56-32 0 0,-161-196 26 0 0,-37-68-115 0 0,77 115 11 0 0,34 28-17 0 0,63 87-2 0 0,-1 1-1 0 0,-2 0 1 0 0,-2 2 0 0 0,-1 1 0 0 0,-2 2 0 0 0,-9-8 23 0 0,-78-82-112 0 0,-63-135 141 0 0,46 131-42 0 0,109 100 28 0 0,29 53-203 0 0,157 179 270 0 0,110 107 33 0 0,-231-253-116 0 0,34 48 14 0 0,4-3 0 0 0,30 25-13 0 0,29 34 3 0 0,-65-51 16 0 0,-8 2-13 0 0,11-3-2 0 0,-28-39 6 0 0,-27-40-41 0 0,-20-30 48 0 0,-1 0-10 0 0,0 0-12 0 0,0 0 15 0 0,0 4-1358 0 0,1-13-5644 0 0,-1-1 2573 0 0,0 3-1818 0 0,0-1-2742 0 0</inkml:trace>
  <inkml:trace contextRef="#ctx0" brushRef="#br0" timeOffset="69793.104">2396 2935 984 0 0,'0'0'2049'0'0,"0"0"-628"0"0,0 0-324 0 0,0 0 60 0 0,0 0 122 0 0,0 0-35 0 0,0 0-183 0 0,0 0-215 0 0,0 0-141 0 0,0 0-56 0 0,0 0-5 0 0,2 12-18 0 0,22 205 2234 0 0,-4-5-1854 0 0,-5-98-646 0 0,-9-91-213 0 0,-5-23-97 0 0,-1 0 38 0 0,0 0 36 0 0,0 0 48 0 0,7-86 1630 0 0,4-413-16 0 0,-11 499-1680 0 0,-9 37 329 0 0,-2 93-287 0 0,6 1-1 0 0,7 12-147 0 0,31 100 44 0 0,-17-195-29 0 0,-15-49 2 0 0,0 1 1 0 0,0-1 0 0 0,0 1 0 0 0,0-1 0 0 0,0 0 0 0 0,0 0 0 0 0,0 1-1 0 0,0-1 1 0 0,0 0 0 0 0,0 0 0 0 0,0 0 0 0 0,-1 0 0 0 0,1 0 0 0 0,0 0 0 0 0,-1 0-1 0 0,1 0 1 0 0,-1 0 0 0 0,1 0 0 0 0,-1 0 0 0 0,1 0 0 0 0,-1 0 0 0 0,0-1-1 0 0,0 1 1 0 0,0 0 0 0 0,1 0 0 0 0,-1 0 0 0 0,0-1 0 0 0,0 1 0 0 0,-1 0-1 0 0,1 0 1 0 0,0 0 0 0 0,0-1 0 0 0,-1 1-18 0 0,6-127 368 0 0,-6 0 0 0 0,-17-123-368 0 0,5 138 27 0 0,13 112 0 0 0,0 1 9 0 0,0 0-6 0 0,-5 35 66 0 0,10 451 228 0 0,6-382-196 0 0,-11-104-128 0 0,0 0-1 0 0,0-1 0 0 0,1 1 0 0 0,-1 0 0 0 0,0 0 0 0 0,0 0 1 0 0,0-1-1 0 0,0 1 0 0 0,0 0 0 0 0,1 0 0 0 0,-1 0 0 0 0,0-1 1 0 0,0 1-1 0 0,1 0 0 0 0,-1 0 0 0 0,0 0 0 0 0,0 0 1 0 0,0 0-1 0 0,1 0 0 0 0,-1-1 0 0 0,0 1 0 0 0,0 0 0 0 0,1 0 1 0 0,-1 0-1 0 0,0 0 0 0 0,0 0 0 0 0,1 0 0 0 0,-1 0 0 0 0,0 0 1 0 0,1 0-1 0 0,-1 0 0 0 0,0 0 0 0 0,0 0 0 0 0,1 0 0 0 0,-1 0 1 0 0,0 1-1 0 0,0-1 0 0 0,1 0 0 0 0,-1 0 0 0 0,0 0 1 0 0,0 0-1 0 0,0 0 0 0 0,1 1 0 0 0,-1-1 0 0 0,0 0 0 0 0,0 0 1 0 0,0 0-1 0 0,1 1 1 0 0,3-28 138 0 0,-4 26-133 0 0,6-80 79 0 0,-3-1-1 0 0,-4 1 0 0 0,-3-1 1 0 0,-9-40-84 0 0,-2-3 22 0 0,15 124-26 0 0,0 28-14 0 0,26 399 279 0 0,-23-396-280 0 0,2 9-182 0 0,-4-13-3448 0 0,-1-25 1150 0 0,0-1-1636 0 0,0 0-2279 0 0,0 0-2413 0 0</inkml:trace>
  <inkml:trace contextRef="#ctx0" brushRef="#br0" timeOffset="74588.421">2070 3406 0 0 0,'0'0'148'0'0,"0"0"355"0"0,0 0 178 0 0,0 0 123 0 0,0 0 142 0 0,0 0 137 0 0,-6 2 7092 0 0,-6 3-5197 0 0,-1 2 132 0 0,18-4 759 0 0,2-2-3780 0 0,108 4 565 0 0,-93-2-608 0 0,0 2 0 0 0,-1 0 1 0 0,1 2-1 0 0,-1 0 1 0 0,-1 1-1 0 0,0 1 1 0 0,0 1-1 0 0,0 1 0 0 0,-1 1 1 0 0,-1 0-1 0 0,4 5-46 0 0,38 23 175 0 0,-50-39 500 0 0,-37 0-485 0 0,-53-13-99 0 0,-254-150 39 0 0,234 118 10 0 0,306 110 747 0 0,-65-7-721 0 0,-4 15-36 0 0,-86-53-137 0 0,-51-21 16 0 0,0 0-9 0 0,0 0 7 0 0,0 0 10 0 0,0 0 5 0 0,0 0-25 0 0,0 0 19 0 0,-21-8 281 0 0,-153-64-67 0 0,-52-10-230 0 0,190 75 60 0 0,48 7 166 0 0,157 60 210 0 0,-108-43-330 0 0,85 31 293 0 0,-19-15-151 0 0,-139-59-4611 0 0,-7 2-7296 0 0,12 15-516 0 0</inkml:trace>
  <inkml:trace contextRef="#ctx0" brushRef="#br0" timeOffset="77922.091">457 3196 3881 0 0,'0'0'1968'0'0,"0"0"-118"0"0,0 0 48 0 0,0 0 182 0 0,0 0 15 0 0,0 0-212 0 0,0 0-333 0 0,0 0-319 0 0,0 0-240 0 0,0 0-151 0 0,0 0-84 0 0,-3-3-104 0 0,-12-12-66 0 0,11 11-58 0 0,4 4-79 0 0,0 0-51 0 0,0 0-60 0 0,0 0-81 0 0,0 0-76 0 0,8 20 439 0 0,121 270 1135 0 0,-98-222-1335 0 0,-23-60 1129 0 0,-14-26-768 0 0,-42-117-522 0 0,33 67-235 0 0,2-1 0 0 0,3 0 0 0 0,1-31-24 0 0,-7-51 6 0 0,14 95 20 0 0,2 42-44 0 0,0 14 5 0 0,0 0 21 0 0,0 0-1 0 0,0 0-18 0 0,0 0-22 0 0,0 0 2 0 0,0 0 16 0 0,0 0 14 0 0,18 3 5 0 0,67 59 1 0 0,-77-53-314 0 0,4 8-4174 0 0,-7 2-8752 0 0,-4-15 1460 0 0</inkml:trace>
  <inkml:trace contextRef="#ctx0" brushRef="#br0" timeOffset="78504.083">754 3377 5849 0 0,'0'0'2744'0'0,"0"0"-683"0"0,0 0-160 0 0,0 0 55 0 0,0 0-188 0 0,0 0-375 0 0,0 0-392 0 0,0 0-286 0 0,0 0-117 0 0,0 0-21 0 0,0 0 33 0 0,0 0 46 0 0,0 0 40 0 0,11-11 1334 0 0,66-51 325 0 0,-72 58-2299 0 0,0 1 1 0 0,0 0-1 0 0,0 0 1 0 0,1 1-1 0 0,-1 0 1 0 0,1 0-1 0 0,-1 0 1 0 0,1 0-1 0 0,0 1 1 0 0,0 0-1 0 0,-1 0 1 0 0,1 1-1 0 0,0-1 1 0 0,2 1-57 0 0,-7 30 537 0 0,-79 131 52 0 0,61-87-378 0 0,19-73-183 0 0,0 1 0 0 0,0-1 0 0 0,1 1 0 0 0,-1-1 0 0 0,1 0 0 0 0,-1 0 0 0 0,0 0 0 0 0,1 0 0 0 0,0-1 0 0 0,-1 1 0 0 0,1-1-1 0 0,-1 1 1 0 0,1-1 0 0 0,0 0 0 0 0,-1 0 0 0 0,1 0 0 0 0,0-1 0 0 0,-1 1 0 0 0,1 0 0 0 0,2-2-28 0 0,5-3 113 0 0,0 0 0 0 0,0-1 0 0 0,0 0 0 0 0,-1-1 0 0 0,0 0 0 0 0,0 0 0 0 0,-1-1 0 0 0,0 0 0 0 0,6-8-113 0 0,4-3 117 0 0,7-21-948 0 0,-25 39 257 0 0,0-1-2446 0 0,-4-3-6982 0 0,4 5 8057 0 0,-3-4-10614 0 0</inkml:trace>
  <inkml:trace contextRef="#ctx0" brushRef="#br0" timeOffset="79390.071">157 2861 0 0 0,'0'0'2433'0'0,"0"0"-548"0"0,0 0 18 0 0,0 0 231 0 0,0 0 132 0 0,0 0-82 0 0,0 0-274 0 0,0 0-274 0 0,0 0-197 0 0,0 0-189 0 0,0 0-102 0 0,0 0-101 0 0,0 0-135 0 0,-6-4-113 0 0,-18-13-109 0 0,23 17-657 0 0,1-1 1 0 0,0 1-1 0 0,-1 0 1 0 0,1 0-1 0 0,0 0 1 0 0,-1-1 0 0 0,1 1-1 0 0,0 0 1 0 0,0-1-1 0 0,-1 1 1 0 0,1 0-1 0 0,0-1 1 0 0,0 1-1 0 0,-1 0 1 0 0,1-1-1 0 0,0 1 1 0 0,0 0-1 0 0,0-1 1 0 0,0 1 0 0 0,0 0-1 0 0,0-1 1 0 0,0 1-1 0 0,0-1 1 0 0,-1 1-1 0 0,1 0 1 0 0,0-1-1 0 0,1 1 1 0 0,-1-1-1 0 0,0 1 1 0 0,0 0 0 0 0,0-1-1 0 0,0 1 1 0 0,0 0-1 0 0,0-1 1 0 0,0 1-1 0 0,1-1 1 0 0,-1 1-1 0 0,0 0 1 0 0,0-1-1 0 0,0 1 1 0 0,1 0-1 0 0,-1 0 1 0 0,0-1 0 0 0,0 1-1 0 0,1 0 1 0 0,-1 0-1 0 0,0-1 1 0 0,1 1-1 0 0,-1 0 1 0 0,0 0-1 0 0,1 0 1 0 0,-1-1-1 0 0,0 1 1 0 0,1 0 0 0 0,-1 0-1 0 0,1 0 1 0 0,-1 0-1 0 0,0 0 1 0 0,1 0-1 0 0,-1 0 1 0 0,1 0-1 0 0,-1 0-33 0 0,3-2 231 0 0,40-34 521 0 0,1 3 0 0 0,1 2 0 0 0,47-24-752 0 0,-90 53-166 0 0,-2 2 229 0 0,-1 0 0 0 0,1-1 0 0 0,0 1 0 0 0,0 0 0 0 0,-1-1-1 0 0,1 1 1 0 0,0 0 0 0 0,0-1 0 0 0,0 1 0 0 0,0 0 0 0 0,0-1-1 0 0,0 1 1 0 0,-1-1 0 0 0,1 1 0 0 0,0 0 0 0 0,0-1 0 0 0,0 1-1 0 0,0-1 1 0 0,0 1 0 0 0,0 0 0 0 0,0-1 0 0 0,1 1 0 0 0,-1 0 0 0 0,0-1-1 0 0,0 1 1 0 0,0-1 0 0 0,0 1 0 0 0,0 0 0 0 0,1-1 0 0 0,-1 1-1 0 0,0 0 1 0 0,0-1 0 0 0,1 1 0 0 0,-1 0 0 0 0,0-1-63 0 0,-163 1 761 0 0,50-44-990 0 0,92 33-507 0 0,-13-3-1811 0 0,23 12-2307 0 0,-2 4-3522 0 0,9 1-4303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5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81 0 0 0,'0'0'1204'0'0,"3"-5"185"0"0,8-17 76 0 0,-9-9 11439 0 0,-25 15-8782 0 0,-34 9-2740 0 0,39 7-1209 0 0,1 1 1 0 0,-1 0-1 0 0,0 2 0 0 0,1 0 0 0 0,-1 0 1 0 0,1 2-1 0 0,0 0 0 0 0,0 1 0 0 0,1 1 1 0 0,0 1-1 0 0,-15 8-173 0 0,-24 22 408 0 0,55 17-280 0 0,11-42-64 0 0,1-1 0 0 0,1-1 0 0 0,0 0-1 0 0,1 0 1 0 0,0-2 0 0 0,0 1 0 0 0,1-2 0 0 0,0 0 0 0 0,1-1-64 0 0,36 22 128 0 0,-32-17-81 0 0,58 49 277 0 0,-77-60-283 0 0,0 1-1 0 0,0-1 1 0 0,-1 0 0 0 0,1 1 0 0 0,-1-1 0 0 0,1 1 0 0 0,-1-1 0 0 0,0 1 0 0 0,0-1 0 0 0,1 1 0 0 0,-1 0 0 0 0,0-1 0 0 0,0 1 0 0 0,0-1 0 0 0,-1 1 0 0 0,1-1 0 0 0,0 1 0 0 0,-1-1 0 0 0,1 1 0 0 0,-1-1 0 0 0,1 1 0 0 0,-1-1 0 0 0,1 1 0 0 0,-1-1 0 0 0,0 0 0 0 0,0 0 0 0 0,0 1 0 0 0,0-1 0 0 0,0 0 0 0 0,0 0 0 0 0,0 0 0 0 0,0 0 0 0 0,0 0 0 0 0,-1 0 0 0 0,1 0 0 0 0,-2 0-41 0 0,-53 31 362 0 0,48-29-294 0 0,-312 114 268 0 0,250-87-552 0 0,191-84-12493 0 0,-106 47 8953 0 0,9-1-7034 0 0</inkml:trace>
  <inkml:trace contextRef="#ctx0" brushRef="#br0" timeOffset="302.809">976 151 8258 0 0,'0'0'2420'0'0,"0"0"-1021"0"0,0 0-275 0 0,0 0 130 0 0,0 0 100 0 0,0 0-59 0 0,0 0-191 0 0,0 0-207 0 0,0 0-170 0 0,-32 31-152 0 0,-99 96-95 0 0,68-46 222 0 0,60-77-671 0 0,0-1-1 0 0,1 1 1 0 0,-1-1 0 0 0,1 1 0 0 0,0 0 0 0 0,0 0 0 0 0,0 0 0 0 0,1 0 0 0 0,-1 0 0 0 0,1 0 0 0 0,0 0-1 0 0,0 1 1 0 0,1-1 0 0 0,-1 0 0 0 0,1 1 0 0 0,0-1 0 0 0,0 0 0 0 0,0 1 0 0 0,1-1 0 0 0,-1 0 0 0 0,1 1 0 0 0,0-1-1 0 0,0 0 1 0 0,1 0 0 0 0,-1 0 0 0 0,1 0 0 0 0,0 0 0 0 0,0 0 0 0 0,1 0 0 0 0,-1 0 0 0 0,1-1 0 0 0,-1 0-1 0 0,1 1 1 0 0,0-1 0 0 0,0 0 0 0 0,1 0 0 0 0,-1 0 0 0 0,1-1 0 0 0,-1 1 0 0 0,1-1 0 0 0,0 0 0 0 0,0 0 0 0 0,0 0-1 0 0,0-1 1 0 0,0 1 0 0 0,0-1-31 0 0,17-1 203 0 0,-1-1 0 0 0,0-1-1 0 0,0-1 1 0 0,0-1-1 0 0,0-1 1 0 0,-1 0 0 0 0,1-1-1 0 0,-1-2 1 0 0,-1 1 0 0 0,0-2-1 0 0,0-1 1 0 0,0 0-1 0 0,-1-1 1 0 0,-1-1 0 0 0,0-1-1 0 0,0 0 1 0 0,11-14-203 0 0,-15 19 74 0 0,-1-2-1 0 0,0 1 1 0 0,0-1-1 0 0,-1-1 1 0 0,0 0-1 0 0,-1-1 1 0 0,-1 1 0 0 0,0-2-1 0 0,0 1 1 0 0,-1-1-1 0 0,-1 0 1 0 0,0-1 0 0 0,-1 1-1 0 0,0-1 1 0 0,-1 0-1 0 0,-1-1 1 0 0,0 1-74 0 0,-3 11-4 0 0,0 0 0 0 0,-1 0 0 0 0,1 0 0 0 0,-1 0 0 0 0,0 0 0 0 0,0 0 0 0 0,0 0 0 0 0,0 0 0 0 0,-1 1 0 0 0,1-1 0 0 0,-1 1 0 0 0,1-1 0 0 0,-1 1 0 0 0,0-1-1 0 0,0 1 1 0 0,0 0 0 0 0,0 0 0 0 0,0 0 0 0 0,-1 0 0 0 0,1 0 0 0 0,-1 0 0 0 0,1 1 0 0 0,-1-1 0 0 0,1 1 0 0 0,-1 0 0 0 0,0 0 0 0 0,0 0 0 0 0,0 0 0 0 0,0 0 0 0 0,0 1 0 0 0,-1-1 4 0 0,-99-1-1351 0 0,30 27-1046 0 0,29-1-3906 0 0,21-9-5162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3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77 3153 0 0,'0'0'2175'0'0,"0"0"-371"0"0,0 0-21 0 0,0 0 6 0 0,0 0-108 0 0,0 0-178 0 0,0 0-170 0 0,0 0-177 0 0,0 0-164 0 0,0 0-173 0 0,0 0-211 0 0,0 0-157 0 0,0 0-119 0 0,-29-13-64 0 0,-87-38-25 0 0,53 40 190 0 0,56 14-356 0 0,-12 5 41 0 0,1 0 0 0 0,0 1 0 0 0,1 1 0 0 0,0 1-1 0 0,0 1 1 0 0,1 0 0 0 0,1 1 0 0 0,0 0 0 0 0,-12 15-118 0 0,24-25 5 0 0,-1 0 0 0 0,1 0 0 0 0,-1 1 0 0 0,1 0 1 0 0,0 0-1 0 0,1-1 0 0 0,-1 1 0 0 0,1 1 0 0 0,-1-1 0 0 0,1 0 1 0 0,0 1-1 0 0,1-1 0 0 0,-1 1 0 0 0,1-1 0 0 0,0 1 1 0 0,0 0-1 0 0,0 0 0 0 0,1-1 0 0 0,0 1 0 0 0,0 0 1 0 0,0 0-1 0 0,0 0 0 0 0,1-1 0 0 0,0 1 0 0 0,0 0 0 0 0,0-1 1 0 0,1 1-1 0 0,-1 0 0 0 0,1-1 0 0 0,0 0 0 0 0,0 1 1 0 0,1-1-1 0 0,-1 0 0 0 0,1 0 0 0 0,0 0 0 0 0,0-1 0 0 0,0 1 1 0 0,1-1-1 0 0,-1 1 0 0 0,1-1 0 0 0,0 0 0 0 0,-1-1 1 0 0,2 1-1 0 0,-1-1 0 0 0,4 2-5 0 0,2-1 110 0 0,0 0 1 0 0,0-1-1 0 0,1-1 1 0 0,-1 0-1 0 0,1 0 0 0 0,-1-1 1 0 0,0 0-1 0 0,1-1 1 0 0,-1 0-1 0 0,1-1 0 0 0,-1 0 1 0 0,0 0-1 0 0,0-1 1 0 0,0-1-1 0 0,0 1 0 0 0,0-2 1 0 0,-1 1-1 0 0,0-2 0 0 0,2 0-110 0 0,157-127 1364 0 0,-6-20-332 0 0,-163 153-1025 0 0,1 0 0 0 0,0 0 0 0 0,0 1-1 0 0,-1-1 1 0 0,1 0 0 0 0,0 0 0 0 0,0 1 0 0 0,0-1 0 0 0,0 0 0 0 0,-1 1 0 0 0,1-1-1 0 0,0 0 1 0 0,0 1 0 0 0,0-1 0 0 0,0 0 0 0 0,0 1 0 0 0,0-1 0 0 0,0 0-1 0 0,0 1 1 0 0,0-1 0 0 0,0 0 0 0 0,0 1 0 0 0,0-1 0 0 0,0 0 0 0 0,0 1 0 0 0,0-1-1 0 0,0 0 1 0 0,1 1 0 0 0,-1-1 0 0 0,0 0 0 0 0,0 1 0 0 0,0-1 0 0 0,0 0 0 0 0,1 0-1 0 0,-1 1 1 0 0,0-1 0 0 0,0 0 0 0 0,1 0 0 0 0,-1 1 0 0 0,0-1 0 0 0,0 0-1 0 0,1 0 1 0 0,-1 0 0 0 0,0 1 0 0 0,1-1 0 0 0,-1 0 0 0 0,0 0 0 0 0,1 0 0 0 0,-1 0-1 0 0,0 0 1 0 0,1 0 0 0 0,-1 0 0 0 0,0 0 0 0 0,1 0 0 0 0,-1 0 0 0 0,0 0 0 0 0,1 0-1 0 0,-1 0 1 0 0,0 0 0 0 0,1 0 0 0 0,-1 0 0 0 0,0 0 0 0 0,1 0 0 0 0,-1 0-1 0 0,1-1-6 0 0,-9 41 15 0 0,7-36 31 0 0,-93 385 433 0 0,54-125-441 0 0,31-168-64 0 0,9-56-2542 0 0,16-40-1954 0 0,12-23-2414 0 0,-17 11 562 0 0,-2 7-611 0 0</inkml:trace>
  <inkml:trace contextRef="#ctx0" brushRef="#br0" timeOffset="277.729">916 552 15283 0 0,'0'0'1565'0'0,"0"0"-466"0"0,0 0-227 0 0,0 0 31 0 0,0 0 27 0 0,0 0-39 0 0,0 0-95 0 0,0 0-178 0 0,0 0-186 0 0,0 0-148 0 0,0 0-111 0 0,0 0-53 0 0,0 0-34 0 0,-5 19-20 0 0,-19 80-22 0 0,22-89-643 0 0,1 2 2111 0 0,-1-6-3450 0 0,0-2-3477 0 0,-2-3-4908 0 0,4-1 2924 0 0</inkml:trace>
  <inkml:trace contextRef="#ctx0" brushRef="#br0" timeOffset="726.643">1157 155 6633 0 0,'0'0'2013'0'0,"0"0"-46"0"0,0 0-16 0 0,0 0-77 0 0,0 0-157 0 0,0 0-287 0 0,0 0-272 0 0,0 0-267 0 0,0 0-243 0 0,0 0-159 0 0,0 0-69 0 0,0 0-25 0 0,0 0 18 0 0,17-15 17 0 0,52-42-1 0 0,-11 29 375 0 0,-36 19-667 0 0,0 2-1 0 0,1 1 1 0 0,0 1-1 0 0,0 1 1 0 0,0 0-1 0 0,1 2 1 0 0,-1 1-1 0 0,1 1 1 0 0,13 2-137 0 0,-34-1 4 0 0,0 0-1 0 0,0 1 1 0 0,0-1 0 0 0,0 1 0 0 0,0-1 0 0 0,0 1 0 0 0,-1 0 0 0 0,1 0 0 0 0,-1 0-1 0 0,1 0 1 0 0,-1 1 0 0 0,0-1 0 0 0,0 1 0 0 0,0-1 0 0 0,0 1 0 0 0,0 0 0 0 0,-1 0-1 0 0,1 0 1 0 0,-1 0 0 0 0,0 0 0 0 0,0 0 0 0 0,0 0 0 0 0,0 0 0 0 0,-1 0 0 0 0,1 1-1 0 0,-1-1 1 0 0,0 0 0 0 0,0 0 0 0 0,0 1 0 0 0,0-1 0 0 0,0 0 0 0 0,-1 0 0 0 0,1 1-1 0 0,-1-1 1 0 0,0 0 0 0 0,0 0 0 0 0,0 0 0 0 0,-1 0 0 0 0,1 0 0 0 0,-1 0 0 0 0,1 0-1 0 0,-1-1 1 0 0,-1 2-4 0 0,-219 312 938 0 0,219-312-922 0 0,0 1 1 0 0,0 0 0 0 0,0 0-1 0 0,1 0 1 0 0,-1 0-1 0 0,1 0 1 0 0,1 0-1 0 0,-1 1 1 0 0,1-1-1 0 0,0 0 1 0 0,0 1 0 0 0,1 0-1 0 0,-1-1 1 0 0,1 1-1 0 0,0-1 1 0 0,1 1-1 0 0,-1-1 1 0 0,1 1 0 0 0,0-1-1 0 0,1 1 1 0 0,-1-1-1 0 0,1 0 1 0 0,0 0-1 0 0,1 0 1 0 0,-1 0-1 0 0,1 0 1 0 0,0 0 0 0 0,0 0-1 0 0,0-1 1 0 0,1 0-1 0 0,-1 0 1 0 0,1 0-1 0 0,0 0 1 0 0,1 0-1 0 0,-1-1 1 0 0,4 3-17 0 0,5 0 76 0 0,0-1 0 0 0,1-1 0 0 0,0 0 0 0 0,-1-1 1 0 0,1 0-1 0 0,1-1 0 0 0,-1 0 0 0 0,0-1 0 0 0,0-1 0 0 0,0-1 0 0 0,1 0 0 0 0,-1 0 0 0 0,0-1 1 0 0,0-1-1 0 0,12-4-76 0 0,124-49-3153 0 0,-117 40 89 0 0,-13 4-2747 0 0,-4 4-6093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8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2 177 2649 0 0,'0'0'1481'0'0,"0"0"149"0"0,0 0 236 0 0,0 0 135 0 0,0 0-34 0 0,0 0-187 0 0,0 0-292 0 0,0 0-285 0 0,0 0-279 0 0,0 0-197 0 0,0 0-150 0 0,0 0-126 0 0,-1-2-71 0 0,1 2-347 0 0,0-1 1 0 0,0 1-1 0 0,0-1 0 0 0,0 1 1 0 0,0-1-1 0 0,-1 1 0 0 0,1-1 1 0 0,0 1-1 0 0,1-1 0 0 0,-1 1 1 0 0,0-1-1 0 0,0 1 0 0 0,0-1 1 0 0,0 1-1 0 0,0-1 0 0 0,0 1 1 0 0,1-1-1 0 0,-1 1 0 0 0,0-1 1 0 0,0 1-1 0 0,1 0 0 0 0,-1-1 1 0 0,0 1-1 0 0,1-1 0 0 0,-1 1 1 0 0,0 0-1 0 0,1-1 0 0 0,-1 1 1 0 0,0 0-1 0 0,1-1 0 0 0,-1 1 1 0 0,1 0-1 0 0,-1 0 0 0 0,1 0 1 0 0,-1-1-1 0 0,1 1 0 0 0,-1 0 1 0 0,1 0-1 0 0,-1 0 0 0 0,1 0 0 0 0,-1 0 1 0 0,1 0-1 0 0,-1 0 0 0 0,1 0 1 0 0,-1 0-1 0 0,1 0 0 0 0,-1 0 1 0 0,1 0-1 0 0,-1 0 0 0 0,0 0 1 0 0,1 0-1 0 0,-1 1 0 0 0,1-1 1 0 0,-1 0-1 0 0,1 0 0 0 0,-1 1 1 0 0,1-1-1 0 0,-1 0 0 0 0,0 1-33 0 0,9-1 183 0 0,15 0 470 0 0,174 14 1653 0 0,-69-6-1585 0 0,-129-8-659 0 0,0 0 47 0 0,-8 2 2955 0 0,-14-16-3217 0 0,19 12 417 0 0,-170-146-182 0 0,162 142-292 0 0,-3-3-656 0 0,10 2-3214 0 0,20 13-10104 0 0,-8-1 5143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6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 10274 0 0,'0'0'2209'0'0,"0"0"-885"0"0,0 0-273 0 0,0 0 104 0 0,0 0 154 0 0,0 0 2 0 0,0 0-168 0 0,0 0-312 0 0,0 0-272 0 0,0 0-190 0 0,0 0-113 0 0,-5 6-1 0 0,3-4-200 0 0,-1 1-1 0 0,1-1 1 0 0,0 1-1 0 0,0 0 1 0 0,0 0-1 0 0,0 0 1 0 0,0 0-1 0 0,1 1 1 0 0,-1-1-1 0 0,1 0 1 0 0,0 1-1 0 0,0-1 1 0 0,0 0-1 0 0,0 1 1 0 0,1-1 0 0 0,-1 1-1 0 0,1 0 1 0 0,0-1-55 0 0,22 296 2104 0 0,-29-57-1222 0 0,-3-168 26 0 0,4-115 727 0 0,5 6-1599 0 0,1 0 0 0 0,3 0 0 0 0,0 0 0 0 0,3 0 0 0 0,0 1 0 0 0,3-1 0 0 0,5-12-36 0 0,8-26 84 0 0,4 1 1 0 0,3 2-1 0 0,32-56-84 0 0,-61 125 1 0 0,0 1-1 0 0,0-1 1 0 0,0 0 0 0 0,1 0-1 0 0,-1 1 1 0 0,0-1-1 0 0,0 0 1 0 0,1 1-1 0 0,-1-1 1 0 0,1 0 0 0 0,-1 1-1 0 0,0-1 1 0 0,1 0-1 0 0,-1 1 1 0 0,1-1-1 0 0,-1 1 1 0 0,1-1 0 0 0,0 1-1 0 0,-1-1 1 0 0,1 1-1 0 0,-1 0 1 0 0,1-1 0 0 0,0 1-1 0 0,-1 0 1 0 0,1-1-1 0 0,0 1 1 0 0,0 0-1 0 0,-1 0 1 0 0,1 0 0 0 0,0-1-1 0 0,0 1 1 0 0,-1 0-1 0 0,1 0 1 0 0,0 0 0 0 0,0 0-1 0 0,-1 0 1 0 0,1 1-1 0 0,0-1 1 0 0,0 0-1 0 0,-1 0 1 0 0,1 0 0 0 0,0 1-1 0 0,-1-1 1 0 0,1 0-1 0 0,0 1 1 0 0,-1-1-1 0 0,1 0 1 0 0,0 1 0 0 0,-1-1-1 0 0,1 1 0 0 0,20 36-18 0 0,21 110-45 0 0,-24-92-1435 0 0,-11-36-3839 0 0,1-1-6644 0 0,-6-15 1787 0 0</inkml:trace>
  <inkml:trace contextRef="#ctx0" brushRef="#br0" timeOffset="414.248">469 612 5569 0 0,'0'0'3340'0'0,"0"0"-1049"0"0,0 0-376 0 0,0 0-4 0 0,0 0-167 0 0,0 0-275 0 0,0 0-292 0 0,0 0-294 0 0,0 0-109 0 0,0 0-72 0 0,0 0-60 0 0,0 0-9 0 0,0 0-49 0 0,-5-3-61 0 0,2 1-433 0 0,0 0 1 0 0,0 1-1 0 0,0-1 0 0 0,0 1 0 0 0,0 0 1 0 0,0-1-1 0 0,0 1 0 0 0,0 1 0 0 0,0-1 1 0 0,-1 0-1 0 0,1 1 0 0 0,0 0 1 0 0,0 0-1 0 0,-1 0 0 0 0,1 0 0 0 0,0 0 1 0 0,-1 1-1 0 0,1-1 0 0 0,0 1 0 0 0,0 0 1 0 0,0 0-1 0 0,0 0 0 0 0,0 0 0 0 0,0 1 1 0 0,-1 0-91 0 0,-2 1 49 0 0,0 1 1 0 0,0 0 0 0 0,0 0-1 0 0,0 0 1 0 0,1 1-1 0 0,0 0 1 0 0,0 0 0 0 0,0 0-1 0 0,0 1 1 0 0,1-1-1 0 0,0 1 1 0 0,0 0 0 0 0,1 1-1 0 0,0-1 1 0 0,0 0 0 0 0,0 1-1 0 0,1 0 1 0 0,-1 0-1 0 0,2 0 1 0 0,-1 0 0 0 0,1 0-1 0 0,0 0 1 0 0,1 0 0 0 0,0 6-50 0 0,1-9 10 0 0,2-1 0 0 0,-1 0 0 0 0,0 1 0 0 0,1-1 0 0 0,-1 0 1 0 0,1 0-1 0 0,0 0 0 0 0,0 0 0 0 0,0-1 0 0 0,1 1 0 0 0,-1-1 1 0 0,1 0-1 0 0,-1 0 0 0 0,1 0 0 0 0,0 0 0 0 0,-1-1 0 0 0,1 0 1 0 0,0 1-1 0 0,0-1 0 0 0,0-1 0 0 0,0 1 0 0 0,0-1 0 0 0,0 1 0 0 0,1-1 1 0 0,-1 0-1 0 0,0-1 0 0 0,0 1 0 0 0,0-1 0 0 0,1 0-10 0 0,64-24-819 0 0,-50 3-7322 0 0,-18 18 1007 0 0,0 0-4543 0 0</inkml:trace>
  <inkml:trace contextRef="#ctx0" brushRef="#br0" timeOffset="932.627">517 888 13475 0 0,'0'0'1664'0'0,"0"0"-261"0"0,0 0 58 0 0,0 0 96 0 0,0 0-95 0 0,0 0-217 0 0,0 0-246 0 0,0 0-236 0 0,0 0-155 0 0,0 0-93 0 0,0 0-52 0 0,0 0-71 0 0,7-10-45 0 0,57-76 653 0 0,-49 65-899 0 0,2 0 0 0 0,0 1 0 0 0,2 0-1 0 0,0 2 1 0 0,1 0 0 0 0,1 1-101 0 0,-20 16-3 0 0,-1 0 0 0 0,0 1 0 0 0,1-1 0 0 0,-1 1 0 0 0,1-1 0 0 0,-1 1 0 0 0,1-1 0 0 0,-1 0 0 0 0,1 1 0 0 0,-1 0 0 0 0,1-1 0 0 0,0 1 0 0 0,-1-1 0 0 0,1 1 0 0 0,0 0 0 0 0,-1-1 0 0 0,1 1 0 0 0,0 0 0 0 0,-1 0 0 0 0,1 0 0 0 0,0 0 0 0 0,0-1 0 0 0,-1 1 0 0 0,1 0 1 0 0,0 0-1 0 0,0 0 0 0 0,-1 0 0 0 0,1 1 0 0 0,0-1 0 0 0,0 0 0 0 0,-1 0 0 0 0,1 0 0 0 0,0 1 0 0 0,-1-1 0 0 0,1 0 0 0 0,0 0 0 0 0,-1 1 0 0 0,1-1 0 0 0,0 1 0 0 0,-1-1 0 0 0,1 1 0 0 0,-1-1 0 0 0,1 1 0 0 0,-1-1 0 0 0,1 1 0 0 0,-1-1 0 0 0,1 1 0 0 0,-1 0 0 0 0,0-1 0 0 0,1 1 0 0 0,-1 0 0 0 0,0-1 0 0 0,1 1 0 0 0,-1 0 0 0 0,0-1 0 0 0,0 1 0 0 0,0 0 0 0 0,0 0 0 0 0,0-1 0 0 0,0 1 0 0 0,0 0 0 0 0,0 0 0 0 0,0-1 0 0 0,0 1 0 0 0,0 0 0 0 0,0-1 0 0 0,0 1 0 0 0,0 0 0 0 0,-1 0 0 0 0,1-1 3 0 0,-4 91-3 0 0,29-94-15 0 0,60-55 112 0 0,-84 58-97 0 0,0 0 0 0 0,1 0-1 0 0,-1 0 1 0 0,0 1 0 0 0,1-1-1 0 0,-1 0 1 0 0,0 1 0 0 0,1-1-1 0 0,-1 1 1 0 0,0-1 0 0 0,0 1 0 0 0,1 0-1 0 0,-1-1 1 0 0,0 1 0 0 0,0 0-1 0 0,0 0 1 0 0,0 0 0 0 0,0 0-1 0 0,0 0 1 0 0,0 0 0 0 0,-1 0-1 0 0,1 0 1 0 0,0 0 0 0 0,0 0 0 0 0,-1 1-1 0 0,1-1 1 0 0,-1 0 0 0 0,1 0-1 0 0,-1 1 1 0 0,0-1 0 0 0,1 0-1 0 0,-1 1 1 0 0,0-1 0 0 0,0 1 3 0 0,14 23-122 0 0,25-14-1952 0 0,-26-14-1521 0 0,-2-5-3528 0 0,-4 4-2225 0 0</inkml:trace>
  <inkml:trace contextRef="#ctx0" brushRef="#br0" timeOffset="2166.859">1113 52 6265 0 0,'0'0'1881'0'0,"0"0"-257"0"0,0 0-58 0 0,0 0-2 0 0,0 0-125 0 0,0 0-217 0 0,0 0-209 0 0,0 0-161 0 0,0 0-65 0 0,0 0-1 0 0,0 0 5 0 0,0 0-30 0 0,7 4-27 0 0,102 18 2682 0 0,-79-21-3001 0 0,-1-2 0 0 0,1-1 0 0 0,-1-2 0 0 0,1 0 0 0 0,20-7-415 0 0,68-19 399 0 0,-78 22-444 0 0,-22 8-5310 0 0,-18 10-2604 0 0,0-9 4737 0 0,0-1-7372 0 0</inkml:trace>
  <inkml:trace contextRef="#ctx0" brushRef="#br0" timeOffset="2500.147">1180 310 8426 0 0,'0'0'2522'0'0,"0"0"-585"0"0,0 0-319 0 0,0 0-92 0 0,0 0-174 0 0,0 0-262 0 0,0 0-268 0 0,0 0-219 0 0,0 0-111 0 0,0 0 22 0 0,0 0 51 0 0,0 0 37 0 0,0 0-1 0 0,4 6-34 0 0,18 16-42 0 0,39-17 1288 0 0,111-19-27 0 0,-64-11-1794 0 0,-53 23-2726 0 0,-43 2-2096 0 0,-1 1-3882 0 0,-7-1-2365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56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2119 939 0 0 0,'0'0'723'0'0,"0"0"512"0"0,0 0 253 0 0,0 0 234 0 0,0 0 153 0 0,0 0-56 0 0,0 0-172 0 0,0 0-253 0 0,0 0-245 0 0,0 0-154 0 0,0 0-117 0 0,0 0-93 0 0,0 0-75 0 0,0-3-60 0 0,0-6-76 0 0,0 6-79 0 0,20 3 1976 0 0,35-4-1472 0 0,0-2-1 0 0,-1-2 1 0 0,0-3 0 0 0,0-3 0 0 0,39-15-999 0 0,-66 21 126 0 0,-13 4-1602 0 0,11-1 4220 0 0,-9 1-2465 0 0,-9 3-3582 0 0,-5 0-2772 0 0,-4 0-3890 0 0,0 1 2031 0 0</inkml:trace>
  <inkml:trace contextRef="#ctx0" brushRef="#br0" timeOffset="273.121">2320 615 8714 0 0,'0'0'1858'0'0,"0"0"-202"0"0,0 0-82 0 0,0 0 78 0 0,0 0-4 0 0,0 0-181 0 0,0 0-220 0 0,0 0-241 0 0,0 0-189 0 0,-3 33-127 0 0,-10 105-82 0 0,18-45 351 0 0,12 15 18 0 0,-11-78-946 0 0,-1 1 1 0 0,-1 0 0 0 0,-1-1-1 0 0,-2 2 1 0 0,-2-1 0 0 0,-1 8-32 0 0,0-28-1030 0 0,-1 11-316 0 0,3-15-3477 0 0,0 1-4256 0 0,0-8 294 0 0</inkml:trace>
  <inkml:trace contextRef="#ctx0" brushRef="#br0" timeOffset="-13818.129">170 1079 0 0 0,'0'0'900'0'0,"0"0"515"0"0,0 0 199 0 0,0 0-15 0 0,0 0-159 0 0,0 0-158 0 0,0 0-137 0 0,0 0-84 0 0,-4 8-32 0 0,-18 36 1826 0 0,21-36 3670 0 0,2-18-3593 0 0,1-13-2620 0 0,2 0 1 0 0,0-1-1 0 0,1 2 1 0 0,2-1-1 0 0,0 1 0 0 0,5-9-312 0 0,7-24 315 0 0,0 6-138 0 0,2 0 0 0 0,2 2 1 0 0,29-44-178 0 0,-37 65 53 0 0,46-76 152 0 0,-62 103-211 0 0,1-1 0 0 0,0 1-1 0 0,-1 0 1 0 0,1-1 0 0 0,0 1-1 0 0,0 0 1 0 0,0 0 0 0 0,-1 0-1 0 0,1-1 1 0 0,0 1 0 0 0,0 0-1 0 0,0 0 1 0 0,0-1 0 0 0,0 1-1 0 0,0 0 1 0 0,1 0 0 0 0,-1 0 0 0 0,0-1-1 0 0,0 1 1 0 0,1 0 0 0 0,-1 0-1 0 0,0-1 1 0 0,1 1 0 0 0,-1 0-1 0 0,0-1 1 0 0,1 1 0 0 0,-1 0-1 0 0,1-1 1 0 0,-1 1 0 0 0,1-1-1 0 0,-1 1 1 0 0,1-1 0 0 0,0 1-1 0 0,-1-1 1 0 0,1 1 0 0 0,0-1-1 0 0,-1 0 1 0 0,1 1 0 0 0,0-1-1 0 0,0 0 1 0 0,-1 1 0 0 0,1-1-1 0 0,0 0 1 0 0,0 0 0 0 0,-1 0-1 0 0,1 0 1 0 0,0 0 0 0 0,0 0-1 0 0,0 0 1 0 0,-1 0 0 0 0,1 0-1 0 0,0 0 1 0 0,0 0 0 0 0,-1 0-1 0 0,1-1 1 0 0,0 1 0 0 0,0 0-1 0 0,-1-1 1 0 0,1 1 0 0 0,0 0 0 0 0,-1-1-1 0 0,1 1 1 0 0,0-1 0 0 0,-1 1-1 0 0,1-1 1 0 0,-1 1 0 0 0,1-1-1 0 0,-1 0 1 0 0,1 1 0 0 0,0-1 6 0 0,10 60 41 0 0,-2 1 1 0 0,-3 0-1 0 0,-2 33-41 0 0,-1-36 9 0 0,15 7-29 0 0,-16-64 24 0 0,-1 1-1 0 0,0-1 1 0 0,0 1-1 0 0,1-1 1 0 0,-1 1-1 0 0,0-1 1 0 0,1 0-1 0 0,-1 0 1 0 0,0 1-1 0 0,1-1 1 0 0,-1 0-1 0 0,1 0 1 0 0,-1-1-1 0 0,0 1 1 0 0,1 0-1 0 0,-1 0 1 0 0,0-1-1 0 0,1 1 1 0 0,-1 0 0 0 0,0-1-1 0 0,0 0 1 0 0,1 1-1 0 0,-1-1 1 0 0,0 0-1 0 0,0 1 1 0 0,0-1-1 0 0,0 0 1 0 0,0 0-1 0 0,0 0 1 0 0,0 0-1 0 0,1-1-3 0 0,56-81 123 0 0,15-55-19 0 0,-61 114-85 0 0,61-111-49 0 0,-66 127-29 0 0,-9 24-139 0 0,0-8 257 0 0,-11 324 161 0 0,9-191-215 0 0,4-141-85 0 0,0 1-1 0 0,0 0 1 0 0,0-1-1 0 0,0 1 1 0 0,0 0 0 0 0,1 0-1 0 0,-1-1 1 0 0,0 1-1 0 0,0 0 1 0 0,0-1 0 0 0,1 1-1 0 0,-1 0 1 0 0,0-1-1 0 0,1 1 1 0 0,-1-1 0 0 0,0 1-1 0 0,1 0 1 0 0,-1-1-1 0 0,1 1 1 0 0,-1-1 0 0 0,1 1-1 0 0,-1-1 1 0 0,1 0-1 0 0,-1 1 1 0 0,1-1 0 0 0,0 1-1 0 0,-1-1 1 0 0,1 0-1 0 0,-1 1 1 0 0,1-1 0 0 0,0 0-1 0 0,-1 0 1 0 0,1 0-1 0 0,0 0 1 0 0,-1 1 0 0 0,1-1-1 0 0,0 0 1 0 0,0 0-1 0 0,-1 0 1 0 0,1 0 0 0 0,0 0-1 0 0,-1-1 1 0 0,1 1-1 0 0,0 0 1 0 0,-1 0 0 0 0,1 0-1 0 0,0-1 1 0 0,-1 1-1 0 0,1 0 81 0 0,19-13-12521 0 0,-16 9 2183 0 0</inkml:trace>
  <inkml:trace contextRef="#ctx0" brushRef="#br0" timeOffset="-13213.52">884 990 0 0 0,'0'0'846'0'0,"0"0"379"0"0,0 0 254 0 0,0 0 67 0 0,0 0-127 0 0,0 0-206 0 0,0 0-143 0 0,0 0-41 0 0,0 0 17 0 0,0 0 58 0 0,0 0 6 0 0,2-4-14 0 0,1-1-305 0 0,3-6-660 0 0,-4-2 8696 0 0,-22 46-7816 0 0,16-23-991 0 0,1-1 0 0 0,0 0 0 0 0,0 1 0 0 0,1-1 0 0 0,0 1 0 0 0,1 0 0 0 0,0-1 0 0 0,1 1 0 0 0,0 0 0 0 0,0 0 0 0 0,1 0 0 0 0,1 0-20 0 0,-2-8 33 0 0,1 0 0 0 0,-1 1-1 0 0,1-1 1 0 0,0 0 0 0 0,0 0 0 0 0,0 0 0 0 0,0 0 0 0 0,0 0 0 0 0,1 0 0 0 0,-1 0 0 0 0,1 0 0 0 0,-1 0 0 0 0,1-1-1 0 0,0 1 1 0 0,-1 0 0 0 0,1-1 0 0 0,0 0 0 0 0,0 1 0 0 0,0-1 0 0 0,0 0 0 0 0,0 0 0 0 0,1 0 0 0 0,-1 0-1 0 0,0 0 1 0 0,0-1 0 0 0,1 1 0 0 0,-1-1 0 0 0,0 1 0 0 0,1-1 0 0 0,-1 0 0 0 0,0 0 0 0 0,1 0 0 0 0,-1 0 0 0 0,1-1-1 0 0,-1 1 1 0 0,0 0 0 0 0,0-1 0 0 0,1 0 0 0 0,-1 0 0 0 0,2 0-33 0 0,2-2 41 0 0,-1 0 1 0 0,1-1-1 0 0,-1 0 0 0 0,1 0 0 0 0,-1 0 1 0 0,0-1-1 0 0,-1 0 0 0 0,1 1 1 0 0,-1-2-1 0 0,0 1 0 0 0,0 0 1 0 0,-1-1-1 0 0,1 0 0 0 0,-1 0 0 0 0,-1 0 1 0 0,1 0-1 0 0,-1 0 0 0 0,0 0 1 0 0,0-1-1 0 0,-1 1 0 0 0,0-1 1 0 0,0 1-1 0 0,0-1 0 0 0,-1 0 0 0 0,0 1 1 0 0,0-1-1 0 0,-1 0 0 0 0,0 1 1 0 0,-1-6-42 0 0,-1 8-87 0 0,1 1 1 0 0,-1-1 0 0 0,0 0 0 0 0,0 1-1 0 0,-1 0 1 0 0,1 0 0 0 0,0 0 0 0 0,-1 0 0 0 0,0 1-1 0 0,0-1 1 0 0,0 1 0 0 0,0 0 0 0 0,0 0 0 0 0,0 0-1 0 0,0 1 1 0 0,-1-1 0 0 0,1 1 0 0 0,-1 0-1 0 0,1 1 1 0 0,-1-1 0 0 0,1 1 0 0 0,-1-1 0 0 0,1 1-1 0 0,-1 1 1 0 0,0-1 0 0 0,1 1 0 0 0,-4 0 86 0 0,-34 11-4187 0 0,8 11-4323 0 0,23-15-1882 0 0</inkml:trace>
  <inkml:trace contextRef="#ctx0" brushRef="#br0" timeOffset="-6795.951">1280 696 0 0 0,'0'0'353'0'0,"0"0"965"0"0,0 0 397 0 0,0 0 207 0 0,0 0 60 0 0,0 0-117 0 0,0 0-192 0 0,0 0-265 0 0,0 0-268 0 0,0 0-213 0 0,0 0-177 0 0,-4-3-161 0 0,-10-6-84 0 0,10 6-80 0 0,4 3-56 0 0,0 0-56 0 0,0 0-94 0 0,0 16 347 0 0,-2 457 3274 0 0,2-472-3802 0 0,0-1 10 0 0,0 0 41 0 0,0 0 64 0 0,0 0 97 0 0,0 0 79 0 0,0 0 74 0 0,0 0 40 0 0,4-16 692 0 0,80-336 254 0 0,-10 118-1218 0 0,-35 176 21 0 0,-38 57-191 0 0,0 0-1 0 0,0 0 1 0 0,0 0-1 0 0,0 1 1 0 0,1-1-1 0 0,-1 0 1 0 0,0 0-1 0 0,0 1 1 0 0,1-1-1 0 0,-1 1 1 0 0,1-1-1 0 0,-1 1 1 0 0,0-1-1 0 0,1 1 1 0 0,-1 0-1 0 0,1 0 1 0 0,-1 0-1 0 0,0 0 1 0 0,1 0-1 0 0,-1 0 1 0 0,1 0-1 0 0,-1 0 1 0 0,1 0-1 0 0,-1 1 1 0 0,0-1-1 0 0,1 1 1 0 0,-1-1-1 0 0,1 1 1 0 0,-1-1-1 0 0,0 1 1 0 0,0 0-1 0 0,1 0 0 0 0,-1-1 1 0 0,0 1-1 0 0,0 0 1 0 0,0 0-1 0 0,0 0 1 0 0,0 0-1 0 0,0 1 1 0 0,0-1-1 0 0,0 0 1 0 0,-1 0-1 0 0,1 1 0 0 0,6 8-1 0 0,0 1 0 0 0,-1 0 0 0 0,0 0 0 0 0,-1 1 0 0 0,0-1 0 0 0,-1 1-1 0 0,0 0 1 0 0,-1 0 0 0 0,-1 1 0 0 0,0-1 0 0 0,0 1 0 0 0,-1-1 0 0 0,-1 3 1 0 0,-12-4-2742 0 0,6-9-1797 0 0,0-1-5420 0 0,5-1 673 0 0</inkml:trace>
  <inkml:trace contextRef="#ctx0" brushRef="#br0" timeOffset="-1862.242">1569 1075 0 0 0,'0'0'395'0'0,"0"0"409"0"0,0 0 19 0 0,0 0-108 0 0,0 0-102 0 0,0 0-101 0 0,0 0-65 0 0,0 0-31 0 0,-5-11 1106 0 0,-19 22 3104 0 0,17 0-4396 0 0,2 0 1 0 0,-1 0-1 0 0,1 0 0 0 0,1 1 1 0 0,0-1-1 0 0,1 1 1 0 0,0 0-1 0 0,1 0 0 0 0,0 0 1 0 0,1 1-1 0 0,0-1 0 0 0,1 0 1 0 0,1 1-1 0 0,0-1 0 0 0,1 7-230 0 0,-2-16 81 0 0,1 0-1 0 0,-1 0 0 0 0,1 0 0 0 0,0 0 0 0 0,-1 0 0 0 0,1 0 1 0 0,1-1-1 0 0,-1 1 0 0 0,0 0 0 0 0,1-1 0 0 0,-1 1 1 0 0,1 0-1 0 0,0-1 0 0 0,0 0 0 0 0,0 1 0 0 0,0-1 0 0 0,0 0 1 0 0,0 0-1 0 0,1 0 0 0 0,-1-1 0 0 0,1 1 0 0 0,-1 0 0 0 0,1-1 1 0 0,0 0-1 0 0,-1 1 0 0 0,1-1 0 0 0,0 0 0 0 0,0-1 1 0 0,0 1-1 0 0,0 0 0 0 0,0-1 0 0 0,0 0 0 0 0,0 1-80 0 0,6-3 209 0 0,-1 1 0 0 0,1-2 0 0 0,-1 1 1 0 0,0-1-1 0 0,0 0 0 0 0,0-1 0 0 0,0 1 0 0 0,0-2 0 0 0,-1 1 0 0 0,1-1 0 0 0,-1 0 0 0 0,-1-1 0 0 0,1 1 0 0 0,-1-1 0 0 0,0-1 0 0 0,0 1 0 0 0,-1-1 0 0 0,1 0 0 0 0,-2 0 0 0 0,1-1 1 0 0,3-7-210 0 0,-7 13 5 0 0,1-1 1 0 0,-1 0 0 0 0,0 1 0 0 0,0-1 0 0 0,0 0-1 0 0,0 0 1 0 0,-1 0 0 0 0,1 1 0 0 0,-1-1-1 0 0,0 0 1 0 0,0 0 0 0 0,0 0 0 0 0,0 0 0 0 0,0 0-1 0 0,0 0 1 0 0,-1 0 0 0 0,0 1 0 0 0,1-1 0 0 0,-1 0-1 0 0,0 0 1 0 0,0 1 0 0 0,-1-2-6 0 0,-35-20-3696 0 0,5 17-5495 0 0,22 7 586 0 0</inkml:trace>
  <inkml:trace contextRef="#ctx0" brushRef="#br0" timeOffset="-744.07">1146 416 0 0 0,'0'0'600'0'0,"0"0"739"0"0,0 0 188 0 0,0 0-45 0 0,0 0-95 0 0,0 0-32 0 0,0 0-10 0 0,0 0-30 0 0,-17-12-21 0 0,-50-35-13 0 0,48 28 5473 0 0,32 19-4567 0 0,-7 1-2396 0 0,166-15 2393 0 0,123-16-933 0 0,-130 26-860 0 0,-165 4-350 0 0,0 0 0 0 0,0 0 9 0 0,0 0 35 0 0,0 0 13 0 0,0 0 36 0 0,0 0 38 0 0,0 0 22 0 0,0 0 19 0 0,0 0 11 0 0,-29-12 406 0 0,-39-27-418 0 0,53 30-316 0 0,0 0 1 0 0,1-1-1 0 0,0 0 1 0 0,0-2 0 0 0,1 1-1 0 0,1-1 1 0 0,0-1 0 0 0,1-1-1 0 0,0 1 1 0 0,-3-8 103 0 0,6-4-3123 0 0,10 17-1621 0 0,4 1-4759 0 0,2 4 330 0 0</inkml:trace>
  <inkml:trace contextRef="#ctx0" brushRef="#br0" timeOffset="6236.833">4023 210 5201 0 0,'0'0'2581'0'0,"0"0"-452"0"0,0 0-40 0 0,0 0 81 0 0,0 0-99 0 0,0 0-277 0 0,0 0-341 0 0,0 0-341 0 0,0 0-255 0 0,0 0-141 0 0,0 0-87 0 0,0 0-34 0 0,0 0-40 0 0,5-9-39 0 0,16-29-59 0 0,-19 37-408 0 0,-1-1 0 0 0,1 1 0 0 0,-1-1 0 0 0,1 1 0 0 0,-1 0 1 0 0,1 0-1 0 0,0 0 0 0 0,0 0 0 0 0,0 0 0 0 0,0 0 0 0 0,-1 0 0 0 0,1 1 0 0 0,0-1 0 0 0,0 0 0 0 0,0 1 0 0 0,0 0 0 0 0,1-1 0 0 0,-1 1 0 0 0,0 0 0 0 0,0 0 0 0 0,0 0 0 0 0,0 1 0 0 0,1-1-49 0 0,2 0 90 0 0,139 11 1021 0 0,-26 4-850 0 0,-135-15 1464 0 0,-93-92-1332 0 0,53 26-1431 0 0,55 58-277 0 0,2 7-3566 0 0,0 0-5243 0 0,3 7-1479 0 0</inkml:trace>
  <inkml:trace contextRef="#ctx0" brushRef="#br0" timeOffset="2341.836">2929 1193 392 0 0,'0'0'2017'0'0,"0"0"-148"0"0,0 0-84 0 0,0 0 88 0 0,0 0 102 0 0,0 0-55 0 0,0 0-208 0 0,0 0-296 0 0,0 0-302 0 0,0 0-239 0 0,0 0-121 0 0,0 0-73 0 0,0 0-39 0 0,17-41 3274 0 0,14-32-3071 0 0,4 2 1 0 0,3 1-1 0 0,3 2 1 0 0,35-43-846 0 0,19-25 340 0 0,-67 98-168 0 0,-17 62-289 0 0,-1 45 201 0 0,-6-33-62 0 0,2 0 0 0 0,1 0 0 0 0,2 0 0 0 0,11 26-22 0 0,-20-61 2 0 0,0 0 0 0 0,0 1 1 0 0,0-1-1 0 0,0 0 1 0 0,0 0-1 0 0,0 1 0 0 0,0-1 1 0 0,0 0-1 0 0,1 1 0 0 0,-1-1 1 0 0,1 0-1 0 0,-1 0 0 0 0,1 0 1 0 0,-1 1-1 0 0,1-1 0 0 0,0 0 1 0 0,-1 0-1 0 0,1 0 1 0 0,0 0-1 0 0,0 0 0 0 0,0 0 1 0 0,0 0-1 0 0,0-1 0 0 0,0 1 1 0 0,0 0-1 0 0,0 0 0 0 0,0-1 1 0 0,0 1-1 0 0,0 0 1 0 0,0-1-1 0 0,1 0 0 0 0,-1 1 1 0 0,0-1-1 0 0,0 0 0 0 0,1 1 1 0 0,-1-1-1 0 0,0 0 0 0 0,1 0 1 0 0,-1 0-1 0 0,0 0 0 0 0,1 0 1 0 0,-1 0-1 0 0,0-1 1 0 0,0 1-1 0 0,1 0 0 0 0,-1-1 1 0 0,0 1-1 0 0,0 0 0 0 0,0-1 1 0 0,1 0-1 0 0,-1 1 0 0 0,0-1-2 0 0,165-253 291 0 0,-80 122-273 0 0,-85 173-173 0 0,-30 194 512 0 0,14-25-165 0 0,15-99-8 0 0,0-97-4874 0 0,0-11-5069 0 0,0-9 4227 0 0,0 1-2386 0 0</inkml:trace>
  <inkml:trace contextRef="#ctx0" brushRef="#br0" timeOffset="2622.979">3822 921 5793 0 0,'0'0'2275'0'0,"0"0"-177"0"0,0 0-40 0 0,0 0-67 0 0,0 0-171 0 0,0 0-269 0 0,0 0-277 0 0,0 0-208 0 0,0 0-172 0 0,0 0-109 0 0,0 0-97 0 0,0 0-95 0 0,0 0-90 0 0,-5 24-86 0 0,-16 76-61 0 0,4 38 582 0 0,-15-37-1980 0 0,30-98-823 0 0,-1 5 3428 0 0,3-5-6495 0 0,-1-4-1817 0 0,1 0-3963 0 0,0-3 9349 0 0</inkml:trace>
  <inkml:trace contextRef="#ctx0" brushRef="#br0" timeOffset="2886.795">3979 968 336 0 0,'0'0'2042'0'0,"0"0"-311"0"0,0 0-143 0 0,0 0 165 0 0,0 0 174 0 0,0 0 30 0 0,0 0-155 0 0,0 0-276 0 0,0 0-265 0 0,0 0-191 0 0,0 0-127 0 0,0 0-115 0 0,-1 13-103 0 0,-2 100 1647 0 0,4-87-2129 0 0,0-19-300 0 0,0 0-1 0 0,-1 0 1 0 0,1 0-1 0 0,-2 0 1 0 0,1 0 0 0 0,-1-1-1 0 0,0 1 1 0 0,0 0-1 0 0,-1 0 1 0 0,0-1 0 0 0,0 1-1 0 0,0-1 1 0 0,-3 5 57 0 0,-10-4-5232 0 0,2-7-2894 0 0,8 0 2753 0 0,0 0 2746 0 0</inkml:trace>
  <inkml:trace contextRef="#ctx0" brushRef="#br0" timeOffset="3135.285">3611 1156 7466 0 0,'0'0'1872'0'0,"0"0"-197"0"0,0 0 81 0 0,0 0 127 0 0,0 0-106 0 0,0 0-254 0 0,0 0-254 0 0,0 0-184 0 0,0 0-128 0 0,0 0-113 0 0,0 0-78 0 0,0 0-118 0 0,32-1-148 0 0,101-4-118 0 0,-33-4 74 0 0,-4 5-722 0 0,-32-3-6874 0 0,-53 4 561 0 0,-4 3-4295 0 0</inkml:trace>
  <inkml:trace contextRef="#ctx0" brushRef="#br0" timeOffset="5319.841">4213 493 7346 0 0,'0'0'1856'0'0,"0"0"-141"0"0,0 0-72 0 0,0 0 35 0 0,0 0-49 0 0,0 0-218 0 0,0 0-314 0 0,0 0-348 0 0,0 0-278 0 0,0 0-167 0 0,0 0-101 0 0,0 0-30 0 0,0 0 59 0 0,-4 3 55 0 0,3-2-223 0 0,0 1 0 0 0,-1-1-1 0 0,1 1 1 0 0,0-1 0 0 0,0 1 0 0 0,0 0 0 0 0,0-1 0 0 0,1 1 0 0 0,-1 0 0 0 0,0 0-1 0 0,1 0 1 0 0,-1 0 0 0 0,1-1 0 0 0,0 1 0 0 0,0 0 0 0 0,-1 0 0 0 0,1 0 0 0 0,0 0-1 0 0,1 0 1 0 0,-1 0 0 0 0,0 0 0 0 0,0 0 0 0 0,1-1 0 0 0,-1 1 0 0 0,1 0 0 0 0,0 0-64 0 0,1 10 210 0 0,3 241 1796 0 0,-14-41-1744 0 0,9-209-115 0 0,0 28-425 0 0,1-22 709 0 0,0-17 1234 0 0,26-102-994 0 0,56-220-350 0 0,-68 283-291 0 0,57-132 60 0 0,-71 179-89 0 0,-1 0-1 0 0,1 0 1 0 0,0 0-1 0 0,-1 0 1 0 0,1-1-1 0 0,0 1 1 0 0,0 0-1 0 0,-1 0 1 0 0,1 1-1 0 0,0-1 1 0 0,0 0 0 0 0,-1 0-1 0 0,1 0 1 0 0,0 0-1 0 0,-1 1 1 0 0,1-1-1 0 0,0 0 1 0 0,-1 0-1 0 0,1 1 1 0 0,0-1 0 0 0,-1 1-1 0 0,1-1 1 0 0,-1 0-1 0 0,1 1 1 0 0,-1-1-1 0 0,1 1 1 0 0,-1 0-1 0 0,1-1 1 0 0,-1 1-1 0 0,1-1 1 0 0,-1 1 0 0 0,0 0-1 0 0,1-1 1 0 0,-1 1-1 0 0,0 0 1 0 0,0-1-1 0 0,1 1 1 0 0,-1 0-1 0 0,0-1 1 0 0,0 1 0 0 0,0 0-1 0 0,0 0 1 0 0,0-1-1 0 0,0 1 1 0 0,0 0-1 0 0,0-1 1 0 0,0 1-1 0 0,0 0 1 0 0,-1 0 0 0 0,1-1-1 0 0,0 1 1 0 0,0 0-1 0 0,-1-1 1 0 0,1 1-1 0 0,9 56 63 0 0,-9-52-114 0 0,0 0 0 0 0,1 0 1 0 0,0 0-1 0 0,0-1 0 0 0,0 1 0 0 0,0 0 0 0 0,0-1 0 0 0,1 1 0 0 0,0-1 0 0 0,0 1 0 0 0,0-1 0 0 0,1 0 0 0 0,0 0 0 0 0,-1 0 1 0 0,1 0-1 0 0,1 0 0 0 0,-1-1 0 0 0,0 1 0 0 0,1-1 0 0 0,0 0 0 0 0,0 0 0 0 0,1 0 51 0 0,-4-2-20 0 0,9 4-3794 0 0,-4 4-5899 0 0,-5-8-1883 0 0</inkml:trace>
  <inkml:trace contextRef="#ctx0" brushRef="#br0" timeOffset="5621.982">4518 1005 15059 0 0,'0'0'2825'0'0,"0"0"-1502"0"0,0 0-446 0 0,0 0 156 0 0,0 0 131 0 0,0 0-27 0 0,0 0-186 0 0,0 0-239 0 0,0 0-169 0 0,0 0-95 0 0,0 0-73 0 0,0 0-47 0 0,0 20-45 0 0,0 63-62 0 0,6 57-224 0 0,-9-144-8640 0 0,2 1 2471 0 0,1-1-5345 0 0</inkml:trace>
  <inkml:trace contextRef="#ctx0" brushRef="#br0" timeOffset="6856.014">4818 747 6937 0 0,'0'0'2180'0'0,"0"0"-321"0"0,0 0-127 0 0,0 0-69 0 0,0 0-177 0 0,0 0-255 0 0,0 0-292 0 0,0 0-241 0 0,0 0-139 0 0,0 0-37 0 0,0 0 70 0 0,0 0 58 0 0,0 0 31 0 0,6 3-1 0 0,75 9 1686 0 0,241-8 226 0 0,-280-22-3012 0 0,-35 5-4506 0 0,-10-3-7114 0 0,1 15 2059 0 0</inkml:trace>
  <inkml:trace contextRef="#ctx0" brushRef="#br0" timeOffset="7141.321">4978 567 10362 0 0,'0'0'3710'0'0,"0"0"-1917"0"0,0 0-634 0 0,0 0 120 0 0,0 0 129 0 0,0 0-57 0 0,0 0-176 0 0,0 0-234 0 0,0 0-230 0 0,0 0-137 0 0,0 0-96 0 0,-5 32-87 0 0,-14 99-66 0 0,21-36 214 0 0,4 115-1990 0 0,-2-191-1142 0 0,2-7-4020 0 0,-3-7 395 0 0,-1-1-3103 0 0</inkml:trace>
  <inkml:trace contextRef="#ctx0" brushRef="#br0" timeOffset="8542.885">5396 1156 5297 0 0,'0'0'1726'0'0,"0"0"-99"0"0,0 0 48 0 0,0 0 184 0 0,0 0 32 0 0,0 0-161 0 0,0 0-250 0 0,0 0-325 0 0,0 0-220 0 0,0 0-112 0 0,0 0-114 0 0,0 0-67 0 0,0 0-56 0 0,4-24-69 0 0,10-75-61 0 0,-13 88-310 0 0,1-1-1 0 0,0 0 1 0 0,1 1 0 0 0,1-1 0 0 0,-1 1 0 0 0,2 0 0 0 0,0 0 0 0 0,0 0 0 0 0,1 1 0 0 0,6-9-146 0 0,0-1 125 0 0,8-12 64 0 0,2 0 1 0 0,1 1-1 0 0,1 1 0 0 0,2 2 1 0 0,22-20-190 0 0,-47 48 3 0 0,-1-1 0 0 0,1 1 0 0 0,0-1 0 0 0,-1 1 0 0 0,1-1 0 0 0,0 1 0 0 0,-1-1 0 0 0,1 1 1 0 0,0 0-1 0 0,0-1 0 0 0,0 1 0 0 0,-1 0 0 0 0,1 0 0 0 0,0-1 0 0 0,0 1 0 0 0,0 0 0 0 0,0 0 0 0 0,-1 0 0 0 0,1 0 0 0 0,0 0 0 0 0,0 0 1 0 0,0 1-1 0 0,0-1 0 0 0,-1 0 0 0 0,1 0 0 0 0,0 1 0 0 0,0-1 0 0 0,-1 0 0 0 0,1 1 0 0 0,0-1 0 0 0,0 0 0 0 0,-1 1 0 0 0,1-1 0 0 0,0 1 1 0 0,-1 0-1 0 0,1-1 0 0 0,-1 1 0 0 0,1-1 0 0 0,-1 1 0 0 0,1 0 0 0 0,-1-1 0 0 0,1 1 0 0 0,-1 0 0 0 0,1 0 0 0 0,-1-1 0 0 0,0 1 0 0 0,0 0 1 0 0,1 0-1 0 0,-1 0 0 0 0,0-1 0 0 0,0 1 0 0 0,0 0 0 0 0,0 0 0 0 0,0 0 0 0 0,0 0 0 0 0,0-1 0 0 0,0 1 0 0 0,0 0 0 0 0,0 0 0 0 0,-1 0 1 0 0,1 0-1 0 0,0-1 0 0 0,0 1 0 0 0,-1 0 0 0 0,1 0 0 0 0,-1-1 0 0 0,1 1 0 0 0,-1 0-3 0 0,3 15 136 0 0,2 49 147 0 0,-5-58-272 0 0,1 1-1 0 0,-1 0 1 0 0,2-1 0 0 0,-1 1-1 0 0,1 0 1 0 0,0-1 0 0 0,0 1-1 0 0,1-1 1 0 0,0 1 0 0 0,0-1-1 0 0,1 0 1 0 0,0 0 0 0 0,1 0-1 0 0,-1 0 1 0 0,1 0 0 0 0,4 4-11 0 0,-7-10 8 0 0,0 0 1 0 0,0 0 0 0 0,0 0 0 0 0,0 0 0 0 0,0 0 0 0 0,0 0-1 0 0,0 0 1 0 0,0 0 0 0 0,0-1 0 0 0,0 1 0 0 0,1 0-1 0 0,-1-1 1 0 0,0 1 0 0 0,1-1 0 0 0,-1 1 0 0 0,0-1 0 0 0,1 0-1 0 0,-1 0 1 0 0,0 1 0 0 0,1-1 0 0 0,-1 0 0 0 0,1 0-1 0 0,-1-1 1 0 0,0 1 0 0 0,1 0 0 0 0,-1 0 0 0 0,0-1 0 0 0,1 1-1 0 0,-1 0 1 0 0,0-1 0 0 0,1 0 0 0 0,-1 1 0 0 0,0-1-1 0 0,0 0 1 0 0,0 1 0 0 0,1-1 0 0 0,-1 0 0 0 0,0 0-1 0 0,0 0-8 0 0,36-51 387 0 0,-23 27-375 0 0,192-291 161 0 0,-199 400-12 0 0,-8 306 430 0 0,-3-342-1616 0 0,4-48 477 0 0,10 8-7117 0 0,-2-9 4225 0 0,5-1-6669 0 0,-9 1 4791 0 0</inkml:trace>
  <inkml:trace contextRef="#ctx0" brushRef="#br0" timeOffset="8809.826">6245 865 6337 0 0,'0'0'2401'0'0,"0"0"-206"0"0,0 0-109 0 0,0 0-90 0 0,0 0-237 0 0,0 0-304 0 0,0 0-268 0 0,0 0-189 0 0,0 0-167 0 0,0 0-111 0 0,0 0-102 0 0,0 0-119 0 0,0 0-111 0 0,-8 26-84 0 0,-26 81-57 0 0,7 51 457 0 0,-3-73-2184 0 0,31-80-6596 0 0,18-21-2291 0 0,-12 8 5565 0 0</inkml:trace>
  <inkml:trace contextRef="#ctx0" brushRef="#br0" timeOffset="9071.832">6412 895 4273 0 0,'0'0'2248'0'0,"0"0"-154"0"0,0 0-29 0 0,0 0-77 0 0,0 0-205 0 0,0 0-241 0 0,0 0-254 0 0,0 0-249 0 0,0 0-206 0 0,0 0-127 0 0,0 0-99 0 0,-11 33-71 0 0,-34 101-73 0 0,33-77 175 0 0,26 13 35 0 0,-13-68-2444 0 0,-6-8-12517 0 0,3 3 7571 0 0</inkml:trace>
  <inkml:trace contextRef="#ctx0" brushRef="#br0" timeOffset="9306.031">6096 1086 4977 0 0,'0'0'2361'0'0,"0"0"-357"0"0,0 0-230 0 0,0 0-82 0 0,0 0-106 0 0,0 0-150 0 0,0 0-173 0 0,0 0-180 0 0,0 0-151 0 0,0 0-69 0 0,0 0-59 0 0,0 0-65 0 0,16 3-36 0 0,119 12 1465 0 0,-6-13-854 0 0,-98-3-6337 0 0,0 1-6212 0 0,-29 0 1794 0 0</inkml:trace>
  <inkml:trace contextRef="#ctx0" brushRef="#br0" timeOffset="13840.558">6525 232 0 0 0,'0'0'1664'0'0,"0"0"-103"0"0,0 0 110 0 0,0 0 256 0 0,0 0 228 0 0,0 0 32 0 0,0 0-93 0 0,0 0-226 0 0,0 0-283 0 0,0 0-236 0 0,0 0-217 0 0,0 0-161 0 0,-2-2-105 0 0,1 1-787 0 0,0 0 0 0 0,1 0-1 0 0,-1 1 1 0 0,1-1 0 0 0,-1 0 0 0 0,1 0 0 0 0,-1 0 0 0 0,1 1 0 0 0,0-1 0 0 0,0 0 0 0 0,-1 0 0 0 0,1 0-1 0 0,0 0 1 0 0,0 0 0 0 0,0 0 0 0 0,0 0 0 0 0,0 0 0 0 0,0 1 0 0 0,0-1 0 0 0,0 0 0 0 0,0 0-1 0 0,0 0 1 0 0,1 0 0 0 0,-1 0 0 0 0,0 0 0 0 0,0 0 0 0 0,1 1 0 0 0,-1-1 0 0 0,1 0 0 0 0,-1 0-1 0 0,1 0 1 0 0,-1 1 0 0 0,1-1 0 0 0,0 0 0 0 0,-1 1 0 0 0,1-1 0 0 0,0 0 0 0 0,-1 1 0 0 0,1-1-1 0 0,0 1 1 0 0,0-1 0 0 0,-1 1 0 0 0,1 0 0 0 0,0-1 0 0 0,0 1 0 0 0,0 0 0 0 0,0-1 0 0 0,0 1-1 0 0,0 0 1 0 0,0 0 0 0 0,-1 0 0 0 0,1 0 0 0 0,0 0 0 0 0,0 0 0 0 0,0 0 0 0 0,0 0 0 0 0,0 0-1 0 0,1 1-78 0 0,161-4 1614 0 0,43 10-1068 0 0,-112 0-276 0 0,-111-7 1125 0 0,-99-73-1120 0 0,82 47-512 0 0,27 21 93 0 0,-1 0-1 0 0,1-1 1 0 0,0 1 0 0 0,0-2 0 0 0,1 1 0 0 0,-1-1 0 0 0,2 1-1 0 0,-1-2 1 0 0,1 1 0 0 0,0-1 0 0 0,-2-4 144 0 0,5 2-1662 0 0,1-1-5498 0 0,1 7-2994 0 0</inkml:trace>
  <inkml:trace contextRef="#ctx0" brushRef="#br0" timeOffset="10793.436">6668 589 5417 0 0,'0'0'4988'0'0,"0"0"-2482"0"0,0 0-846 0 0,0 0-66 0 0,0 0-67 0 0,0 0-220 0 0,0 0-303 0 0,0 0-288 0 0,0 0-218 0 0,0 0-116 0 0,0 0-4 0 0,0 0 22 0 0,0 0 15 0 0,-2 13-29 0 0,-7 42-46 0 0,18 11 503 0 0,-3-15-528 0 0,-2 0 0 0 0,-3 0 0 0 0,-2 0 0 0 0,-5 35-315 0 0,1-21 205 0 0,5-64-187 0 0,0-1 4 0 0,0 0 18 0 0,0 0 25 0 0,0 0 36 0 0,0 0 61 0 0,0 0 68 0 0,0 0 56 0 0,0-27 534 0 0,-1 7-766 0 0,2-1-1 0 0,0 1 1 0 0,2 0 0 0 0,0-1 0 0 0,1 1 0 0 0,1 1-1 0 0,1-1 1 0 0,0 0 0 0 0,2 0-54 0 0,124-263 328 0 0,-33 158-71 0 0,-39 98-107 0 0,-45 60-97 0 0,-11 20 275 0 0,-1-12-2008 0 0,3-13-4481 0 0,-5-25 4408 0 0,0 1-2674 0 0,0-1-1868 0 0,0-2-2559 0 0</inkml:trace>
  <inkml:trace contextRef="#ctx0" brushRef="#br0" timeOffset="13159.784">6889 1009 1256 0 0,'0'0'2079'0'0,"0"0"-36"0"0,0 0 2 0 0,0 0-17 0 0,0 0-190 0 0,0 0-240 0 0,0 0-227 0 0,0 0-235 0 0,0 0-196 0 0,0 0-138 0 0,0 0-113 0 0,0 0-59 0 0,0 0-9 0 0,-2 1-27 0 0,-3 1 2374 0 0,26-9-1273 0 0,-8 3-1495 0 0,0 0 0 0 0,0 1-1 0 0,0 0 1 0 0,1 1 0 0 0,-1 0-1 0 0,1 2 1 0 0,-1-1 0 0 0,8 2-200 0 0,-2 7 382 0 0,-37 11 103 0 0,10-12-513 0 0,-129 121 310 0 0,136-127-281 0 0,0 0-1 0 0,0 0 0 0 0,1-1 1 0 0,-1 1-1 0 0,0 1 0 0 0,1-1 0 0 0,-1 0 1 0 0,0 0-1 0 0,1 0 0 0 0,0 0 0 0 0,-1 0 1 0 0,1 0-1 0 0,0 1 0 0 0,-1-1 1 0 0,1 0-1 0 0,0 0 0 0 0,0 1 0 0 0,0-1 1 0 0,0 0-1 0 0,0 0 0 0 0,0 0 0 0 0,0 1 1 0 0,1-1-1 0 0,-1 0 0 0 0,0 0 1 0 0,1 0-1 0 0,-1 1 0 0 0,1-1 0 0 0,-1 0 1 0 0,1 0-1 0 0,0 0 0 0 0,-1 0 0 0 0,1 0 1 0 0,0 0-1 0 0,0 0 0 0 0,0 0 1 0 0,-1-1-1 0 0,1 1 0 0 0,1 0 0 0 0,168 7 1191 0 0,-159-15-2507 0 0,-8-8-6744 0 0,-1 4-1888 0 0,-2 8 1018 0 0</inkml:trace>
  <inkml:trace contextRef="#ctx0" brushRef="#br0" timeOffset="16192.82">1 1521 0 0 0,'0'0'437'0'0,"0"0"493"0"0,0 0 356 0 0,0 0 169 0 0,0 0 14 0 0,0 0-123 0 0,0 0-171 0 0,0 0-159 0 0,12 0-173 0 0,232 3 5341 0 0,150-17-3294 0 0,-386 14-2841 0 0,101-1 655 0 0,0 6-1 0 0,44 9-703 0 0,-56-2 469 0 0,0-3 1 0 0,0-5-1 0 0,70-7-469 0 0,179-19 738 0 0,418 22 463 0 0,-547-7-951 0 0,790 3 635 0 0,-762-7-726 0 0,85 7-28 0 0,32-14 90 0 0,80-12 231 0 0,-242 12-229 0 0,88 11-106 0 0,-194 7-113 0 0,36 1 12 0 0,0-5-1 0 0,13-8-15 0 0,206-17 45 0 0,-18 28 73 0 0,-251-2-80 0 0,-6 2-220 0 0,-67 9-3553 0 0,-7-3-4481 0 0,0-3 4782 0 0,0-2-7507 0 0</inkml:trace>
  <inkml:trace contextRef="#ctx0" brushRef="#br0" timeOffset="18028.882">1657 1156 0 0 0,'0'0'709'0'0,"0"0"213"0"0,0 0 41 0 0,0 0-32 0 0,0 0-30 0 0,-10-15 3215 0 0,-3-3 2036 0 0,-7 6-3680 0 0,-69 1 1355 0 0,67 12-3273 0 0,19 1-518 0 0,0-1 0 0 0,0 1 1 0 0,0 0-1 0 0,0 1 0 0 0,0-1 0 0 0,0 0 0 0 0,1 1 0 0 0,-1-1 0 0 0,1 1 0 0 0,0 0 1 0 0,0 0-1 0 0,0 0 0 0 0,0 0 0 0 0,0 0 0 0 0,1 1 0 0 0,-1-1 0 0 0,1 0 0 0 0,-1 4-36 0 0,-2 1 62 0 0,-7 103 641 0 0,11-106-671 0 0,0-1-1 0 0,0 1 1 0 0,1 0 0 0 0,0-1-1 0 0,0 1 1 0 0,0-1-1 0 0,0 1 1 0 0,1-1-1 0 0,0 0 1 0 0,0 0 0 0 0,0 1-1 0 0,0-1 1 0 0,0 0-1 0 0,1-1 1 0 0,0 1 0 0 0,0 0-1 0 0,0-1 1 0 0,0 0-1 0 0,1 1 1 0 0,-1-1-1 0 0,1-1 1 0 0,0 1 0 0 0,0 0-1 0 0,0-1 1 0 0,0 0-1 0 0,0 0 1 0 0,0 0-1 0 0,1 0-31 0 0,4 2 98 0 0,0 0-1 0 0,0-1 0 0 0,0 0 0 0 0,0-1 0 0 0,0 0 0 0 0,0 0 0 0 0,1-1 1 0 0,-1 0-1 0 0,1 0 0 0 0,-1-1 0 0 0,1 0 0 0 0,-1-1 0 0 0,2 0-97 0 0,-6-3 50 0 0,-1 0-1 0 0,0-1 1 0 0,0 1-1 0 0,0-1 1 0 0,0 1-1 0 0,-1-1 0 0 0,1 0 1 0 0,-1 0-1 0 0,-1-1 1 0 0,1 1-1 0 0,-1-1 1 0 0,0 1-1 0 0,0-1 1 0 0,0 0-1 0 0,-1 0 1 0 0,0 0-1 0 0,0 0 0 0 0,-1 0 1 0 0,1 0-1 0 0,-1 0 1 0 0,0 0-1 0 0,-1 0 1 0 0,0 1-1 0 0,0-1 1 0 0,0 0-1 0 0,-1 0-49 0 0,0-1-30 0 0,0 1-1 0 0,-1 0 1 0 0,0-1 0 0 0,0 1-1 0 0,-1 1 1 0 0,1-1 0 0 0,-1 1-1 0 0,0-1 1 0 0,-1 1 0 0 0,0 0-1 0 0,1 0 1 0 0,-1 1 0 0 0,-1 0-1 0 0,1 0 1 0 0,-1 0 0 0 0,-1 0 30 0 0,-1-1-196 0 0,0 2 0 0 0,0-1 0 0 0,0 1 0 0 0,0 0 0 0 0,-1 1 0 0 0,1 0 0 0 0,-1 0 0 0 0,0 1 0 0 0,0 0 0 0 0,1 1 0 0 0,-1 0 1 0 0,0 0-1 0 0,0 1 0 0 0,0 0 0 0 0,1 0 0 0 0,-3 2 196 0 0,6-2-372 0 0,-1 1 0 0 0,0 0 0 0 0,1 0 0 0 0,0 1 1 0 0,-1-1-1 0 0,1 1 0 0 0,0 1 0 0 0,0-1 0 0 0,1 0 0 0 0,-1 1 0 0 0,1 0 0 0 0,0 0 1 0 0,0 1-1 0 0,0-1 0 0 0,0 1 0 0 0,0 0 372 0 0,-15 28-8459 0 0,14-21 93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16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81 0 0 0,'0'0'1683'0'0,"0"0"59"0"0,0 0 106 0 0,0 0 174 0 0,0 0 144 0 0,0 0-23 0 0,0 0-191 0 0,0 0-350 0 0,0 0-391 0 0,0 0-315 0 0,0 0-240 0 0,0 0-126 0 0,0-2-68 0 0,0-8-54 0 0,0 8-19 0 0,0 21 1202 0 0,-14 37-1005 0 0,-1 0 1 0 0,-3-2-1 0 0,-3 0 1 0 0,-25 47-587 0 0,3-4 183 0 0,-26 40 89 0 0,82-196 1970 0 0,11-6-2142 0 0,3 2 0 0 0,2 1 0 0 0,16-21-100 0 0,8-19 104 0 0,42-45-60 0 0,-74 129-24 0 0,-20 17-6 0 0,0 1-18 0 0,-1 0-11 0 0,13 15-10 0 0,19 180 201 0 0,-14-52-183 0 0,2-79-24 0 0,-19-63 33 0 0,-1 1-1 0 0,1-1 1 0 0,0 0-1 0 0,0 0 1 0 0,-1 0-1 0 0,1 0 1 0 0,0 0-1 0 0,0 0 1 0 0,0 0-1 0 0,0 0 1 0 0,0-1-1 0 0,0 1 1 0 0,0 0-1 0 0,0 0 1 0 0,1-1-1 0 0,-1 1 1 0 0,0-1-1 0 0,0 1 1 0 0,1-1-1 0 0,-1 1 1 0 0,0-1-1 0 0,1 0 1 0 0,-1 0-1 0 0,0 0 1 0 0,0 0-1 0 0,1 0 1 0 0,-1 0 0 0 0,0 0-1 0 0,1 0 1 0 0,-1 0-1 0 0,0 0 1 0 0,1-1-1 0 0,-1 1 1 0 0,0-1-1 0 0,0 1 1 0 0,1-1-1 0 0,-1 1 1 0 0,0-1-1 0 0,0 0 1 0 0,0 1-1 0 0,0-1 1 0 0,0 0-1 0 0,0 0 1 0 0,0 0-1 0 0,0 0 1 0 0,0 0-1 0 0,0 0-1 0 0,103-144 269 0 0,-90 121-238 0 0,118-204 100 0 0,-95 163-99 0 0,-36 63-47 0 0,2 2 1 0 0,-3 0-12 0 0,0 0 29 0 0,0 0-12 0 0,0 27-94 0 0,13 237 446 0 0,-2-87-213 0 0,-11-177-173 0 0,0-1-1 0 0,1 1 0 0 0,-1 0 1 0 0,0-1-1 0 0,1 1 1 0 0,-1 0-1 0 0,0 0 0 0 0,1-1 1 0 0,-1 1-1 0 0,1 0 0 0 0,-1 0 1 0 0,0 0-1 0 0,1 0 1 0 0,-1-1-1 0 0,1 1 0 0 0,-1 0 1 0 0,0 0-1 0 0,1 0 0 0 0,-1 0 1 0 0,1 0-1 0 0,-1 0 1 0 0,1 0-1 0 0,-1 0 0 0 0,1 0 1 0 0,-1 0-1 0 0,0 1 1 0 0,1-1-1 0 0,-1 0 0 0 0,1 0 1 0 0,-1 0-1 0 0,0 0 0 0 0,1 1 1 0 0,-1-1-1 0 0,1 0 1 0 0,-1 0-1 0 0,0 1 0 0 0,1-1 1 0 0,-1 0-1 0 0,0 0 0 0 0,1 1 1 0 0,-1-1-1 0 0,0 1 1 0 0,0-1-1 0 0,1 0 0 0 0,-1 1 1 0 0,0-1-1 0 0,0 0 1 0 0,0 1-1 0 0,0-1 0 0 0,1 1 1 0 0,-1-1-1 0 0,0 1 0 0 0,0-1 1 0 0,0 0-1 0 0,0 1 1 0 0,0-1-1 0 0,0 1 0 0 0,0-1 1 0 0,0 1-1 0 0,0-1 0 0 0,0 1 1 0 0,0-1-1 0 0,-1 0 1 0 0,1 1-1 0 0,0 0 44 0 0,13-24-5205 0 0,-3 10-5876 0 0,-6 9 2439 0 0</inkml:trace>
  <inkml:trace contextRef="#ctx0" brushRef="#br0" timeOffset="644.814">990 453 0 0 0,'0'0'1680'0'0,"0"0"-117"0"0,0 0 58 0 0,0 0 234 0 0,0 0 173 0 0,0 0-91 0 0,0 0-225 0 0,0 0-274 0 0,0 0-263 0 0,0 0-139 0 0,0 0-91 0 0,0 0-85 0 0,0 0-95 0 0,0-2-87 0 0,-1 1-633 0 0,1 1-1 0 0,0-1 1 0 0,0 1-1 0 0,0-1 1 0 0,0 0-1 0 0,-1 1 1 0 0,1-1-1 0 0,0 1 0 0 0,-1-1 1 0 0,1 1-1 0 0,0-1 1 0 0,-1 1-1 0 0,1-1 1 0 0,-1 1-1 0 0,1 0 1 0 0,-1-1-1 0 0,1 1 0 0 0,-1-1 1 0 0,1 1-1 0 0,-1 0 1 0 0,1 0-1 0 0,-1-1 1 0 0,1 1-1 0 0,-1 0 1 0 0,1 0-1 0 0,-1 0 0 0 0,0-1 1 0 0,1 1-1 0 0,-1 0 1 0 0,1 0-1 0 0,-1 0 1 0 0,0 0-1 0 0,1 0 1 0 0,-1 0-1 0 0,1 0 1 0 0,-1 0-1 0 0,0 1 0 0 0,1-1 1 0 0,-1 0-1 0 0,1 0 1 0 0,-1 0-1 0 0,1 1 1 0 0,-1-1-1 0 0,0 0 1 0 0,1 0-1 0 0,-1 1 0 0 0,1-1 1 0 0,0 1-1 0 0,-1-1 1 0 0,1 0-1 0 0,-1 1 1 0 0,1-1-1 0 0,-1 1 1 0 0,1-1-1 0 0,0 1 0 0 0,0-1 1 0 0,-1 1-1 0 0,1-1 1 0 0,0 1-1 0 0,0 0 1 0 0,-1 0-45 0 0,-4 6 51 0 0,-1 1 0 0 0,2-1 0 0 0,-1 1 1 0 0,1 1-1 0 0,0-1 0 0 0,0 1 0 0 0,1-1 1 0 0,1 1-1 0 0,-1 0 0 0 0,1 0 0 0 0,1 0 0 0 0,0 0 1 0 0,0 0-1 0 0,0 1 0 0 0,1-1 0 0 0,1 0 1 0 0,1 7-52 0 0,-1-13 48 0 0,1 0 0 0 0,0 0-1 0 0,0-1 1 0 0,0 1 0 0 0,1 0 0 0 0,-1-1 0 0 0,0 0 0 0 0,1 0 0 0 0,0 0 0 0 0,-1 0 0 0 0,1 0 0 0 0,0 0 0 0 0,0-1 0 0 0,0 1 0 0 0,0-1 0 0 0,1 0 0 0 0,-1 0 0 0 0,0 0 0 0 0,0 0 0 0 0,1-1 0 0 0,-1 1 0 0 0,0-1 0 0 0,1 0 0 0 0,-1 0 0 0 0,0 0 0 0 0,1 0 0 0 0,-1-1 0 0 0,0 1 0 0 0,1-1 0 0 0,-1 0 0 0 0,0 0 0 0 0,0 0 0 0 0,0 0 0 0 0,0-1 0 0 0,0 1 0 0 0,0-1 0 0 0,0 0 0 0 0,1 0-48 0 0,3-2 67 0 0,0-1 0 0 0,0 1 0 0 0,0-1 0 0 0,-1 0 0 0 0,0-1 0 0 0,0 0 0 0 0,0 0 1 0 0,0 0-1 0 0,-1-1 0 0 0,0 1 0 0 0,0-1 0 0 0,-1 0 0 0 0,0-1 0 0 0,0 1 0 0 0,-1-1 1 0 0,0 0-1 0 0,0 0 0 0 0,-1 0 0 0 0,0 0 0 0 0,0 0 0 0 0,-1 0 0 0 0,0-1 0 0 0,-1 1 1 0 0,0-5-68 0 0,-1 10-82 0 0,-1 1 1 0 0,0 0 0 0 0,0 0 0 0 0,-1 0 0 0 0,1-1 0 0 0,0 2-1 0 0,-1-1 1 0 0,1 0 0 0 0,-1 0 0 0 0,1 1 0 0 0,-1 0-1 0 0,0-1 1 0 0,0 1 0 0 0,0 0 0 0 0,0 0 0 0 0,1 1 0 0 0,-1-1-1 0 0,0 1 1 0 0,0-1 0 0 0,0 1 0 0 0,-1 0 0 0 0,1 0-1 0 0,0 0 1 0 0,0 1 0 0 0,0-1 0 0 0,0 1 0 0 0,0-1 0 0 0,1 1-1 0 0,-1 0 1 0 0,0 0 0 0 0,-2 1 81 0 0,-62 31-5084 0 0,29-4-5729 0 0,31-21 2917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17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1 461 688 0 0,'0'0'2174'0'0,"0"0"120"0"0,0 0 170 0 0,0 0 47 0 0,0 0-166 0 0,0 0-321 0 0,0 0-398 0 0,0 0-359 0 0,0 0-259 0 0,0 0-157 0 0,0 0-65 0 0,0 0-46 0 0,2-2-56 0 0,125-25 3559 0 0,64 8-3054 0 0,-108 11-3255 0 0,-81 2-3821 0 0,-6-3-7042 0 0,0 6 6917 0 0</inkml:trace>
  <inkml:trace contextRef="#ctx0" brushRef="#br0" timeOffset="257.319">275 181 5041 0 0,'0'0'2246'0'0,"0"0"-182"0"0,0 0-79 0 0,0 0-15 0 0,0 0-139 0 0,0 0-238 0 0,0 0-256 0 0,0 0-276 0 0,0 0-205 0 0,0 0-94 0 0,0 0-61 0 0,0 0-33 0 0,0 0-33 0 0,-10 24-103 0 0,-31 78-73 0 0,28-18 520 0 0,14-63-784 0 0,10 116 186 0 0,-7-116-2570 0 0,11 13-8305 0 0,-13-34-631 0 0</inkml:trace>
  <inkml:trace contextRef="#ctx0" brushRef="#br0" timeOffset="3053.351">846 133 0 0 0,'0'0'958'0'0,"0"0"741"0"0,0 0 396 0 0,0 0 172 0 0,0 0 13 0 0,0 0-149 0 0,0 0-330 0 0,0 0-385 0 0,0 0-325 0 0,0 0-287 0 0,0 0-230 0 0,0 0-184 0 0,-4 1-111 0 0,-1 4-204 0 0,0-1 1 0 0,0 1-1 0 0,1 0 0 0 0,-1 0 0 0 0,1 0 0 0 0,1 1 0 0 0,-1-1 1 0 0,1 1-1 0 0,-1 0 0 0 0,2 0 0 0 0,-1 0 0 0 0,1 0 1 0 0,0 1-1 0 0,0-1 0 0 0,1 1 0 0 0,-1 6-75 0 0,-6 13 204 0 0,-72 256 779 0 0,26-113 136 0 0,53-168-836 0 0,1-1 5 0 0,0 0 45 0 0,0 0 22 0 0,0 0 22 0 0,2-47-137 0 0,3 1 0 0 0,1 0-1 0 0,2 0 1 0 0,2 0 0 0 0,3 1 0 0 0,1 1 0 0 0,2 0-1 0 0,2 1 1 0 0,15-25-240 0 0,-24 50 17 0 0,0 0 0 0 0,1 1 0 0 0,0 1 1 0 0,1-1-1 0 0,1 2 0 0 0,1 0 0 0 0,5-5-17 0 0,-17 19-1 0 0,0 0-1 0 0,0 0 1 0 0,0 0 0 0 0,-1 1-1 0 0,1-1 1 0 0,0 0 0 0 0,1 0 0 0 0,-1 1-1 0 0,0-1 1 0 0,0 0 0 0 0,0 1-1 0 0,0 0 1 0 0,0-1 0 0 0,1 1-1 0 0,-1-1 1 0 0,0 1 0 0 0,0 0-1 0 0,1 0 1 0 0,-1 0 0 0 0,0 0-1 0 0,0 0 1 0 0,1 0 0 0 0,-1 0-1 0 0,0 0 1 0 0,0 0 0 0 0,1 1 0 0 0,-1-1-1 0 0,0 0 1 0 0,0 1 0 0 0,0-1-1 0 0,0 1 1 0 0,1 0 0 0 0,-1-1-1 0 0,0 1 1 0 0,0 0 0 0 0,0-1-1 0 0,0 1 1 0 0,0 0 0 0 0,-1 0-1 0 0,1 0 1 0 0,0 0 0 0 0,0 0-1 0 0,0 0 1 0 0,-1 0 0 0 0,1 0-1 0 0,-1 0 1 0 0,1 1 0 0 0,-1-1 0 0 0,1 0-1 0 0,-1 0 1 0 0,0 1 1 0 0,19 68 98 0 0,-18-65-85 0 0,12 224 335 0 0,-14-228-347 0 0,1 1-1 0 0,0-1 1 0 0,0 1-1 0 0,0 0 1 0 0,0-1 0 0 0,0 1-1 0 0,0 0 1 0 0,0-1-1 0 0,0 1 1 0 0,1-1-1 0 0,-1 1 1 0 0,1-1 0 0 0,-1 1-1 0 0,1-1 1 0 0,0 1-1 0 0,0-1 1 0 0,-1 1-1 0 0,1-1 1 0 0,0 0 0 0 0,0 1-1 0 0,0-1 1 0 0,0 0-1 0 0,1 0 1 0 0,-1 0-1 0 0,0 0 1 0 0,0 0 0 0 0,1 0-1 0 0,-1 0 1 0 0,1 0-1 0 0,-1 0 1 0 0,1-1-1 0 0,-1 1 1 0 0,1-1 0 0 0,-1 1-1 0 0,1-1 0 0 0,6-2 29 0 0,0 0 1 0 0,0-1-1 0 0,0 0 0 0 0,-1 0 0 0 0,1-1 0 0 0,-1 0 1 0 0,0 0-1 0 0,0-1 0 0 0,-1 0 0 0 0,1 0 0 0 0,-1-1 1 0 0,0 1-1 0 0,0-1 0 0 0,-1-1 0 0 0,0 1 0 0 0,0-1 1 0 0,-1 0-1 0 0,1 0 0 0 0,-2 0 0 0 0,2-2-29 0 0,18-24 31 0 0,137-190 69 0 0,-112 164-75 0 0,-49 59-26 0 0,1 0 0 0 0,0 0 0 0 0,0 1-1 0 0,0-1 1 0 0,0 0 0 0 0,0 0-1 0 0,0 1 1 0 0,1-1 0 0 0,-1 0 0 0 0,0 0-1 0 0,0 1 1 0 0,0-1 0 0 0,0 0 0 0 0,0 0-1 0 0,0 1 1 0 0,0-1 0 0 0,0 0 0 0 0,1 0-1 0 0,-1 1 1 0 0,0-1 0 0 0,0 0 0 0 0,0 0-1 0 0,0 0 1 0 0,1 1 0 0 0,-1-1-1 0 0,0 0 1 0 0,0 0 0 0 0,1 0 0 0 0,-1 0-1 0 0,0 0 1 0 0,0 1 0 0 0,1-1 0 0 0,-1 0-1 0 0,0 0 1 0 0,0 0 0 0 0,1 0 0 0 0,-1 0-1 0 0,0 0 1 0 0,0 0 0 0 0,1 0 0 0 0,-1 0-1 0 0,0 0 1 0 0,0 0 0 0 0,1 0 0 0 0,-1 0-1 0 0,0 0 1 0 0,0 0 0 0 0,1 0-1 0 0,-1-1 1 0 0,0 1 0 0 0,0 0 0 0 0,1 0-1 0 0,-1 0 1 0 0,0 0 0 0 0,0 0 0 0 0,1 0-1 0 0,-1-1 1 0 0,0 1 0 0 0,0 0 1 0 0,1 33-88 0 0,-1-27 89 0 0,-24 207 420 0 0,20-33-331 0 0,18-161-4671 0 0,-6-15-1603 0 0,-3 3-4513 0 0,-4-4 5449 0 0</inkml:trace>
  <inkml:trace contextRef="#ctx0" brushRef="#br0" timeOffset="3388.358">1538 354 7082 0 0,'0'0'2680'0'0,"0"0"-466"0"0,0 0-315 0 0,0 0-105 0 0,0 0-147 0 0,0 0-263 0 0,0 0-278 0 0,0 0-229 0 0,0 0-174 0 0,0 0-164 0 0,0 0-47 0 0,0 0-59 0 0,-7 14-47 0 0,-20 45-1 0 0,15 32 705 0 0,-20 32-836 0 0,7-76-2017 0 0,25-49-6093 0 0,5-15 4180 0 0,31-44-7622 0 0,-29 50 10926 0 0</inkml:trace>
  <inkml:trace contextRef="#ctx0" brushRef="#br0" timeOffset="3652.062">1694 302 0 0 0,'0'0'1364'0'0,"0"0"493"0"0,0 0 226 0 0,0 0 1 0 0,0 0-131 0 0,0 0-249 0 0,0 0-250 0 0,0 0-166 0 0,0 0-125 0 0,0 0-52 0 0,0 0-52 0 0,0 0-102 0 0,-6 23-97 0 0,-18 70-111 0 0,18-15 1183 0 0,38 34-497 0 0,-36-109-9806 0 0,-9-24 2218 0 0,9 14 1530 0 0,2 2 717 0 0</inkml:trace>
  <inkml:trace contextRef="#ctx0" brushRef="#br0" timeOffset="3888.613">1400 479 5185 0 0,'0'0'2070'0'0,"0"0"-259"0"0,0 0-11 0 0,0 0 103 0 0,0 0-4 0 0,0 0-135 0 0,0 0-257 0 0,0 0-307 0 0,0 0-219 0 0,0 0-159 0 0,0 0-102 0 0,0 0-83 0 0,19 6-56 0 0,61 16-44 0 0,36-12 962 0 0,-79-11-1388 0 0,48-3 656 0 0,-43 2-4003 0 0,-21 1-2133 0 0,0 1-3585 0 0,-17 0 719 0 0</inkml:trace>
  <inkml:trace contextRef="#ctx0" brushRef="#br0" timeOffset="4221.311">2074 354 8586 0 0,'0'0'4150'0'0,"0"0"-2174"0"0,0 0-843 0 0,0 0-37 0 0,0 0 43 0 0,0 0-28 0 0,0 0-124 0 0,0 0-179 0 0,0 0-125 0 0,0 0-95 0 0,0 0-65 0 0,0 0-27 0 0,24-1-56 0 0,78-5-88 0 0,71-6 472 0 0,-132 12-1102 0 0,-25 0-2534 0 0,-15 0 1240 0 0,-1 0-707 0 0,0 0-1288 0 0,-1 0-2306 0 0,-2 0-2638 0 0</inkml:trace>
  <inkml:trace contextRef="#ctx0" brushRef="#br0" timeOffset="4473.081">2241 170 10794 0 0,'0'0'1769'0'0,"0"0"-293"0"0,0 0-77 0 0,0 0 31 0 0,0 0-53 0 0,0 0-173 0 0,0 0-230 0 0,0 0-188 0 0,0 0-168 0 0,0 0-147 0 0,-3 32-119 0 0,-8 103-110 0 0,9 48-92 0 0,7-104-1281 0 0,10-30-3075 0 0,-6-34-595 0 0,3-4-3826 0 0,-7-11 4350 0 0</inkml:trace>
  <inkml:trace contextRef="#ctx0" brushRef="#br0" timeOffset="5141.376">2475 615 928 0 0,'0'0'2419'0'0,"0"0"-155"0"0,0 0 81 0 0,0 0 96 0 0,0 0-170 0 0,0 0-304 0 0,0 0-435 0 0,0 0-393 0 0,0 0-268 0 0,0 0-187 0 0,0 0-60 0 0,0 0-3 0 0,0 0-13 0 0,5-14-16 0 0,19-48-21 0 0,17-6 793 0 0,79-119 188 0 0,-109 168-1531 0 0,2 1 0 0 0,0 0 0 0 0,1 0-1 0 0,1 2 1 0 0,1 0 0 0 0,0 0 0 0 0,16-10-21 0 0,-31 26-6 0 0,1 0 1 0 0,-1 1 0 0 0,0-1 0 0 0,0 1 0 0 0,0-1-1 0 0,0 1 1 0 0,0 0 0 0 0,0 0 0 0 0,0-1 0 0 0,0 1-1 0 0,0 0 1 0 0,0 0 0 0 0,0 0 0 0 0,0 0-1 0 0,-1 0 1 0 0,1 0 0 0 0,0 0 0 0 0,-1 0 0 0 0,1 0-1 0 0,-1 0 1 0 0,1 0 0 0 0,-1 1 0 0 0,1-1 0 0 0,-1 0-1 0 0,0 0 1 0 0,0 0 0 0 0,0 1 0 0 0,1-1-1 0 0,-1 0 1 0 0,0 0 0 0 0,-1 1 0 0 0,1-1 0 0 0,0 0-1 0 0,0 0 1 0 0,0 1 0 0 0,-1-1 0 0 0,1 0 0 0 0,-1 0-1 0 0,1 0 1 0 0,-1 0 0 0 0,1 0 0 0 0,-1 1 0 0 0,0-1-1 0 0,0 0 6 0 0,1 9-18 0 0,-9 111-1 0 0,8-119 17 0 0,1 1 0 0 0,-1 0 0 0 0,1 0 0 0 0,0-1 0 0 0,0 1 1 0 0,0 0-1 0 0,0 0 0 0 0,0 0 0 0 0,1-1 0 0 0,-1 1 0 0 0,1 0 0 0 0,0-1 0 0 0,-1 1 0 0 0,1 0 0 0 0,1-1 0 0 0,-1 1 1 0 0,0-1-1 0 0,1 0 0 0 0,-1 1 0 0 0,1-1 0 0 0,-1 0 0 0 0,1 0 0 0 0,0 0 0 0 0,0 0 0 0 0,0 0 0 0 0,1 0 1 0 0,-1-1-1 0 0,0 1 0 0 0,0-1 0 0 0,1 1 0 0 0,-1-1 0 0 0,1 0 0 0 0,-1 0 0 0 0,1 0 0 0 0,0 0 2 0 0,8-4 21 0 0,-1-1-1 0 0,1 1 0 0 0,-1-2 1 0 0,0 0-1 0 0,0 0 1 0 0,0 0-1 0 0,-1-1 0 0 0,0-1 1 0 0,0 0-1 0 0,-1 0 0 0 0,0 0 1 0 0,0-1-1 0 0,0 0 1 0 0,-1-1-1 0 0,-1 0 0 0 0,1 0 1 0 0,-1 0-1 0 0,-1-1 1 0 0,5-9-21 0 0,7-6 64 0 0,13-20-59 0 0,93-112 8 0 0,-106 139 5 0 0,-16 17-3 0 0,-1 1-3 0 0,-1 12-25 0 0,-50 132 271 0 0,46-127-242 0 0,-1 0-1 0 0,2 1 0 0 0,1 0 0 0 0,0 0 0 0 0,1 0 0 0 0,1 0 1 0 0,0 0-1 0 0,2 1 0 0 0,0-1 0 0 0,1 0 0 0 0,0 0 0 0 0,2 0 1 0 0,0-1-1 0 0,1 1 0 0 0,1-1 0 0 0,1 1-15 0 0,1-4-596 0 0,-8-12 249 0 0,1 0-1 0 0,0 0 1 0 0,0 1 0 0 0,0-1-1 0 0,0 0 1 0 0,0 0 0 0 0,0 0-1 0 0,1 0 1 0 0,-1-1 0 0 0,1 1-1 0 0,-1 0 1 0 0,1-1 0 0 0,0 1-1 0 0,0-1 1 0 0,0 1 0 0 0,0-1-1 0 0,0 0 1 0 0,0 0 0 0 0,0 0-1 0 0,0 0 1 0 0,0 0 0 0 0,0 0-1 0 0,1 0 1 0 0,-1-1 0 0 0,0 1-1 0 0,0-1 1 0 0,1 0 347 0 0,7 0-9909 0 0,-6 0 4184 0 0</inkml:trace>
  <inkml:trace contextRef="#ctx0" brushRef="#br0" timeOffset="5386.934">3432 288 9306 0 0,'0'0'2007'0'0,"0"0"-247"0"0,0 0 6 0 0,0 0 25 0 0,0 0-188 0 0,0 0-290 0 0,0 0-295 0 0,0 0-243 0 0,0 0-200 0 0,0 0-155 0 0,-10 33-104 0 0,-33 103-101 0 0,25-40 65 0 0,9-1-237 0 0,8-55-2965 0 0,1-39 1396 0 0,0-1-545 0 0,1 0-1883 0 0,4 0 580 0 0,-3 0-781 0 0,-1 0-1031 0 0</inkml:trace>
  <inkml:trace contextRef="#ctx0" brushRef="#br0" timeOffset="5673.31">3589 339 2625 0 0,'0'0'2932'0'0,"0"0"-883"0"0,0 0-208 0 0,0 0 110 0 0,0 0-13 0 0,0 0-159 0 0,0 0-264 0 0,0 0-271 0 0,0 0-233 0 0,0 0-154 0 0,0 0-128 0 0,0 0-90 0 0,0 0-96 0 0,-5 29-129 0 0,-13 89-108 0 0,13 0 251 0 0,14-41-2208 0 0,-9-76 831 0 0,0-1-254 0 0,0 0-304 0 0,0 0-358 0 0,0 0-445 0 0,0 0-919 0 0,0 0-1585 0 0,0 0-1620 0 0</inkml:trace>
  <inkml:trace contextRef="#ctx0" brushRef="#br0" timeOffset="5918.871">3318 534 7898 0 0,'0'0'2923'0'0,"0"0"-1060"0"0,0 0-276 0 0,0 0 151 0 0,0 0-50 0 0,0 0-266 0 0,0 0-301 0 0,0 0-227 0 0,0 0-185 0 0,0 0-145 0 0,0 0-90 0 0,33 3-78 0 0,106 7-93 0 0,16-18-583 0 0,-107 0-4393 0 0,-35 7-1715 0 0,-5-2-4995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43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2261 6337 0 0,'0'0'1310'0'0,"0"0"-216"0"0,0 0 76 0 0,0 0 289 0 0,0 0 139 0 0,0 0-96 0 0,0 0-251 0 0,0 0-264 0 0,0 0-134 0 0,0 0-98 0 0,0 0-56 0 0,24-23-42 0 0,76-72-58 0 0,148-200 2991 0 0,90-91-972 0 0,294-243-1234 0 0,-468 459-1104 0 0,-46 44 126 0 0,-58 76-310 0 0,-30 5 263 0 0,-19 32-277 0 0,-19 11 293 0 0,-36 18-359 0 0,-2-3 0 0 0,0-1 0 0 0,0-2 0 0 0,-33 2-16 0 0,37-7 13 0 0,0 3 1 0 0,0 1-1 0 0,1 3 0 0 0,0 1 1 0 0,-12 6-14 0 0,54-19-2 0 0,-1 1-1 0 0,1-1 1 0 0,-1 0 0 0 0,1 0 0 0 0,-1 0 0 0 0,1 0 0 0 0,-1 0 0 0 0,1 0-1 0 0,-1 0 1 0 0,0 1 0 0 0,1-1 0 0 0,-1 0 0 0 0,1 0 0 0 0,-1 1 0 0 0,0-1 0 0 0,1 0-1 0 0,-1 0 1 0 0,0 1 0 0 0,1-1 0 0 0,-1 1 0 0 0,0-1 0 0 0,1 0 0 0 0,-1 1-1 0 0,0-1 1 0 0,0 0 0 0 0,0 1 0 0 0,1-1 0 0 0,-1 1 0 0 0,0-1 0 0 0,0 1 0 0 0,0-1-1 0 0,0 1 1 0 0,0-1 0 0 0,0 1 0 0 0,0-1 0 0 0,0 0 0 0 0,0 1 0 0 0,0-1-1 0 0,0 1 1 0 0,0-1 0 0 0,0 1 0 0 0,0-1 0 0 0,0 1 0 0 0,0-1 0 0 0,-1 1 0 0 0,1-1-1 0 0,0 0 1 0 0,0 1 0 0 0,0-1 0 0 0,-1 1 0 0 0,1-1 0 0 0,0 0 0 0 0,-1 1-1 0 0,1-1 1 0 0,0 0 0 0 0,-1 1 0 0 0,1-1 0 0 0,0 0 0 0 0,-1 0 2 0 0,14 7 6 0 0,130 84 78 0 0,-129-78-83 0 0,0 1 1 0 0,0 0 0 0 0,-2 1-1 0 0,1 0 1 0 0,-2 1 0 0 0,0 0-1 0 0,-1 1 1 0 0,-1 0 0 0 0,-1 1-1 0 0,0 0 1 0 0,-1 0 0 0 0,-1 1 0 0 0,-1 0-1 0 0,0 0 1 0 0,-2 0 0 0 0,0 0-1 0 0,-1 1 1 0 0,-1-1 0 0 0,-1 2-2 0 0,2 53 9 0 0,4-81 302 0 0,76-382 153 0 0,-35 197-427 0 0,-7-22-293 0 0,-56 226-2873 0 0,5 45-2800 0 0,10-37 1205 0 0,0 0-3829 0 0,1-12 735 0 0</inkml:trace>
  <inkml:trace contextRef="#ctx0" brushRef="#br0" timeOffset="419.027">2016 137 5545 0 0,'0'0'3924'0'0,"0"0"-1413"0"0,0 0-557 0 0,0 0-195 0 0,0 0-191 0 0,0 0-222 0 0,0 0-219 0 0,0 0-181 0 0,0 0-131 0 0,0 0-125 0 0,0 0-114 0 0,0 0-87 0 0,-13-9-94 0 0,-41-25-59 0 0,53 34-322 0 0,1-1 0 0 0,-1 1 1 0 0,0-1-1 0 0,1 1 0 0 0,-1-1 0 0 0,0 1 0 0 0,0-1 0 0 0,1 1 1 0 0,-1 0-1 0 0,0-1 0 0 0,0 1 0 0 0,0 0 0 0 0,0 0 0 0 0,0-1 1 0 0,1 1-1 0 0,-1 0 0 0 0,0 0 0 0 0,0 0 0 0 0,0 0 0 0 0,0 0 1 0 0,0 1-1 0 0,0-1 0 0 0,1 0 0 0 0,-1 0 0 0 0,0 0 0 0 0,0 1 1 0 0,0-1-1 0 0,0 0 0 0 0,1 1 0 0 0,-1-1 0 0 0,0 1 0 0 0,0-1 1 0 0,1 1-1 0 0,-1-1 0 0 0,0 1 0 0 0,1 0 0 0 0,-1-1 0 0 0,1 1 1 0 0,-1 0-1 0 0,1-1 0 0 0,-1 1 0 0 0,1 0 0 0 0,-1 0 0 0 0,1-1 1 0 0,0 1-1 0 0,-1 1-14 0 0,-2 2 99 0 0,-4 10-57 0 0,-1-1 0 0 0,1 1 0 0 0,1 1 1 0 0,1-1-1 0 0,0 1 0 0 0,1 0 0 0 0,0 0 0 0 0,1 1 1 0 0,1-1-1 0 0,1 1 0 0 0,0-1 0 0 0,1 1 0 0 0,0-1 0 0 0,1 1 1 0 0,1-1-1 0 0,2 7-42 0 0,-2-12 26 0 0,-1-1 0 0 0,1 0-1 0 0,1 1 1 0 0,0-1 0 0 0,0 0 0 0 0,1-1 0 0 0,0 1 0 0 0,1-1 0 0 0,0 1-1 0 0,0-1 1 0 0,1-1 0 0 0,-1 1 0 0 0,2-1 0 0 0,-1 0 0 0 0,1 0 0 0 0,0-1 0 0 0,1 0-1 0 0,-1 0 1 0 0,1 0 0 0 0,0-1 0 0 0,1-1 0 0 0,-1 1 0 0 0,1-1 0 0 0,0-1 0 0 0,0 0-1 0 0,0 0 1 0 0,0-1 0 0 0,1 0 0 0 0,-1 0 0 0 0,2-1-26 0 0,-2-1 106 0 0,-1 0 0 0 0,0-1 1 0 0,0 0-1 0 0,0 0 0 0 0,0-1 1 0 0,0 0-1 0 0,0 0 0 0 0,-1-1 0 0 0,1 0 1 0 0,-1-1-1 0 0,1 1 0 0 0,-1-1 0 0 0,0-1 1 0 0,-1 1-1 0 0,1-1 0 0 0,2-3-106 0 0,9-8 146 0 0,-1-1-1 0 0,-1-2 0 0 0,-1 1 1 0 0,0-2-1 0 0,-1 0 0 0 0,-1 0 1 0 0,-1-1-1 0 0,-1-1 1 0 0,-1 0-1 0 0,-1 0 0 0 0,0-1 1 0 0,4-24-146 0 0,-10 41-45 0 0,-1-1 1 0 0,1 0-1 0 0,-1 1 1 0 0,-1-1-1 0 0,1 0 1 0 0,-1 0-1 0 0,0 0 1 0 0,-1 0-1 0 0,0 0 1 0 0,0 0-1 0 0,0 0 1 0 0,-1 0-1 0 0,0 0 1 0 0,0 0-1 0 0,-1 0 1 0 0,0 0-1 0 0,0 1 1 0 0,0-1-1 0 0,-1 1 1 0 0,0-1-1 0 0,-1 1 1 0 0,1 0-1 0 0,-1 0 1 0 0,0 0-1 0 0,-1 1 1 0 0,1-1-1 0 0,-1 1 1 0 0,0 0-1 0 0,-1 1 1 0 0,1-1-1 0 0,-1 1 1 0 0,1 0-1 0 0,-1 0 1 0 0,-1 1-1 0 0,1 0 1 0 0,0 0-1 0 0,-1 0 1 0 0,-1 1 44 0 0,-2 1-514 0 0,0 0 0 0 0,0 2 1 0 0,-1-1-1 0 0,1 1 0 0 0,0 0 0 0 0,0 1 1 0 0,0 0-1 0 0,0 1 0 0 0,1 0 1 0 0,-1 1-1 0 0,1 0 0 0 0,-4 1 514 0 0,-65 39-11829 0 0,54-29 1886 0 0</inkml:trace>
  <inkml:trace contextRef="#ctx0" brushRef="#br0" timeOffset="860.686">1609 376 10146 0 0,'0'0'2355'0'0,"0"0"-234"0"0,0 0-182 0 0,0 0-231 0 0,0 0-235 0 0,0 0-239 0 0,0 0-245 0 0,0 0-193 0 0,0 0-128 0 0,0 0-88 0 0,0 0-38 0 0,0 0-29 0 0,0 0-5 0 0,4-1-38 0 0,221-35 2701 0 0,156-56-2184 0 0,-147 47-728 0 0,-5 12-210 0 0,-144 30 24 0 0,-85 3-75 0 0,0 0 14 0 0,0 0 5 0 0,0 0-1 0 0,0 0-19 0 0,0 0 18 0 0,0 0-15 0 0,-1-12-1351 0 0,1 8-2663 0 0,-1 1-4641 0 0,1 0-3112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5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0 279 3305 0 0,'0'0'1883'0'0,"0"0"-163"0"0,0 0 71 0 0,0 0 195 0 0,0 0 52 0 0,0 0-181 0 0,0 0-347 0 0,0 0-375 0 0,0 0-303 0 0,0 0-201 0 0,0 0-90 0 0,19 7 2607 0 0,311-10 963 0 0,-132-12-5507 0 0,-200 14-1357 0 0,-9-2-13478 0 0,7 3 10123 0 0</inkml:trace>
  <inkml:trace contextRef="#ctx0" brushRef="#br0" timeOffset="364.912">6 463 3465 0 0,'0'0'2866'0'0,"0"0"-630"0"0,0 0-223 0 0,0 0 106 0 0,0 0-24 0 0,0 0-300 0 0,0 0-404 0 0,0 0-376 0 0,0 0-275 0 0,0 0-107 0 0,0 0-33 0 0,0 0-10 0 0,14 3 1236 0 0,293-10 2097 0 0,-76 11-4688 0 0,-216-13-2188 0 0,-14 3-1118 0 0,0 0-4075 0 0,-1 5-2842 0 0</inkml:trace>
  <inkml:trace contextRef="#ctx0" brushRef="#br0" timeOffset="1047.95">326 3 0 0 0,'0'0'1776'0'0,"0"0"58"0"0,0 0 147 0 0,0 0 180 0 0,0 0 42 0 0,0 0-137 0 0,0 0-299 0 0,0 0-360 0 0,0 0-331 0 0,0 0-254 0 0,0 0-158 0 0,0 0-113 0 0,0 0-11 0 0,-4-2 47 0 0,2 1-602 0 0,2 1 72 0 0,0 1 0 0 0,0-1 0 0 0,1 0-1 0 0,-1 1 1 0 0,0-1 0 0 0,0 1 0 0 0,0-1 0 0 0,-1 0-1 0 0,1 1 1 0 0,0-1 0 0 0,0 0 0 0 0,0 1 0 0 0,0-1-1 0 0,0 0 1 0 0,0 1 0 0 0,0-1 0 0 0,-1 0 0 0 0,1 1-1 0 0,0-1 1 0 0,0 0 0 0 0,0 0 0 0 0,-1 1 0 0 0,1-1-1 0 0,0 0 1 0 0,0 0 0 0 0,-1 1 0 0 0,1-1 0 0 0,0 0-1 0 0,-1 0 1 0 0,1 0 0 0 0,0 1 0 0 0,-1-1 0 0 0,1 0-1 0 0,0 0 1 0 0,-1 0 0 0 0,1 0 0 0 0,0 0 0 0 0,-1 0-1 0 0,1 0 1 0 0,0 0 0 0 0,-1 0 0 0 0,1 0 0 0 0,0 0-1 0 0,-1 0-56 0 0,72 51 3417 0 0,250 93-1522 0 0,-296-129-1855 0 0,-18-12-32 0 0,0 1 0 0 0,-1-1 0 0 0,1 1 0 0 0,-1 1 0 0 0,0-1 0 0 0,-1 1 0 0 0,1 0 0 0 0,-1 0 0 0 0,0 1 0 0 0,0 0 0 0 0,-1-1 0 0 0,4 6-8 0 0,-8-9 11 0 0,0 1 1 0 0,0-1-1 0 0,-1 0 0 0 0,1 0 0 0 0,0 0 0 0 0,-1 0 0 0 0,0 0 1 0 0,1 0-1 0 0,-1 0 0 0 0,0 0 0 0 0,0 0 0 0 0,0 0 1 0 0,0 0-1 0 0,0 0 0 0 0,0-1 0 0 0,-1 1 0 0 0,1 0 1 0 0,-1-1-1 0 0,1 1 0 0 0,-1-1 0 0 0,0 0 0 0 0,1 1 0 0 0,-1-1 1 0 0,0 0-1 0 0,0 0 0 0 0,0 0 0 0 0,0 0 0 0 0,0-1 1 0 0,0 1-1 0 0,0 0 0 0 0,0-1 0 0 0,0 1 0 0 0,0-1 1 0 0,-1 0-13 0 0,-20 12 17 0 0,-49 50 67 0 0,-170 159 2 0 0,128-137-111 0 0,91-71-214 0 0,-9 6-731 0 0,17-3-3505 0 0,14-14-1217 0 0,2 0 2722 0 0,-1-2 562 0 0,0 1-8736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58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12 230 384 0 0,'0'0'2042'0'0,"0"0"96"0"0,0 0 138 0 0,0 0 65 0 0,0 0-130 0 0,0 0-307 0 0,0 0-305 0 0,0 0-268 0 0,0 0-236 0 0,0 0-165 0 0,0 0-116 0 0,0 0-104 0 0,0 0-79 0 0,-3 0-57 0 0,-6-4 449 0 0,28 3 972 0 0,8 0-918 0 0,75-3 498 0 0,84 3-760 0 0,-66 20-573 0 0,-126-20 1775 0 0,-82-83-1779 0 0,-46-48-486 0 0,135 132 153 0 0,-1 0-1 0 0,1 0 0 0 0,-1 0 0 0 0,1-1 1 0 0,-1 1-1 0 0,1 0 0 0 0,-1 0 0 0 0,1 0 1 0 0,-1 0-1 0 0,1 0 0 0 0,-1 0 0 0 0,1-1 1 0 0,-1 1-1 0 0,0 0 0 0 0,1 0 0 0 0,-1-1 1 0 0,1 1-1 0 0,-1 0 0 0 0,0-1 0 0 0,1 1 1 0 0,-1 0-1 0 0,0-1 0 0 0,1 1 0 0 0,-1-1 1 0 0,0 1-1 0 0,0 0 0 0 0,1-1 0 0 0,-1 1 1 0 0,0-1-1 0 0,0 1 0 0 0,0-1 0 0 0,0 1 1 0 0,0-1-1 0 0,1 1 0 0 0,-1-1 0 0 0,0 1 1 0 0,0 0-1 0 0,0-1 0 0 0,0 1 0 0 0,0-1 1 0 0,-1 1-1 0 0,1-1 0 0 0,0 1 0 0 0,0-1 1 0 0,0 1-1 0 0,0-1 0 0 0,0 1 0 0 0,-1-1 1 0 0,1 1-1 0 0,0 0 0 0 0,0-1 1 0 0,-1 1-1 0 0,1-1 0 0 0,0 1 0 0 0,-1 0 1 0 0,1-1-1 0 0,0 1 0 0 0,-1-1 96 0 0,45 10-10145 0 0,-34-5 146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56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11 3665 0 0,'0'0'3721'0'0,"0"0"-1724"0"0,0 0-406 0 0,0 0 34 0 0,0 0 54 0 0,0 0-8 0 0,0 0-170 0 0,0 0-278 0 0,0 0-293 0 0,0 0-246 0 0,0 0-177 0 0,-5-1-112 0 0,-12-4-54 0 0,13 4-24 0 0,4 1-27 0 0,-6 566 3393 0 0,-7-367-1397 0 0,11-489-1786 0 0,8 236-496 0 0,2 0 1 0 0,2 0-1 0 0,3 2 1 0 0,2-1-1 0 0,2 2 0 0 0,3 0 1 0 0,8-14-5 0 0,7 21 16 0 0,-34 44-23 0 0,1 0 1 0 0,0 1-1 0 0,-1-1 0 0 0,1 1 1 0 0,-1 0-1 0 0,0-1 0 0 0,1 1 1 0 0,-1 0-1 0 0,1 0 0 0 0,-1 0 1 0 0,0 0-1 0 0,0 0 1 0 0,0 0-1 0 0,1 0 0 0 0,-1 1 1 0 0,0-1-1 0 0,0 0 0 0 0,-1 1 1 0 0,1-1-1 0 0,0 0 1 0 0,0 1-1 0 0,-1-1 0 0 0,1 1 1 0 0,-1-1-1 0 0,1 1 0 0 0,-1 0 1 0 0,1-1-1 0 0,-1 2 7 0 0,5 8 7 0 0,53 88 13 0 0,-37-52-792 0 0,-18-29-4403 0 0,-3 2-7370 0 0,0-13 2543 0 0</inkml:trace>
  <inkml:trace contextRef="#ctx0" brushRef="#br0" timeOffset="479.022">482 552 3513 0 0,'0'0'2746'0'0,"0"0"-402"0"0,0 0-183 0 0,0 0-50 0 0,0 0-175 0 0,0 0-281 0 0,0 0-327 0 0,0 0-278 0 0,0 0-152 0 0,0 0-61 0 0,0 0-46 0 0,0 0-31 0 0,0 0-65 0 0,-9-4-100 0 0,-27-13-71 0 0,34 16-461 0 0,0 0 0 0 0,0 0-1 0 0,0 1 1 0 0,0-1 0 0 0,0 1 0 0 0,0-1 0 0 0,0 1 0 0 0,0 0 0 0 0,0 0 0 0 0,0 0-1 0 0,0 0 1 0 0,0 0 0 0 0,0 0 0 0 0,0 0 0 0 0,0 1 0 0 0,0-1 0 0 0,0 1 0 0 0,0-1 0 0 0,1 1-1 0 0,-1 0 1 0 0,0 0 0 0 0,0 0 0 0 0,0 0 0 0 0,1 0 0 0 0,-1 0 0 0 0,1 1 0 0 0,-1-1-1 0 0,1 0 1 0 0,-1 1 0 0 0,1-1 0 0 0,0 1 0 0 0,-1-1 0 0 0,1 1 0 0 0,0 0 0 0 0,0 0-1 0 0,0-1 1 0 0,0 3-63 0 0,-16 65 112 0 0,17-65-98 0 0,-1-1 1 0 0,1 0-1 0 0,0 1 1 0 0,1-1 0 0 0,-1 0-1 0 0,1 0 1 0 0,-1 1-1 0 0,1-1 1 0 0,0 0-1 0 0,0 0 1 0 0,0 0 0 0 0,1 0-1 0 0,-1 0 1 0 0,1 0-1 0 0,-1 0 1 0 0,1-1 0 0 0,0 1-1 0 0,0 0 1 0 0,0-1-1 0 0,1 0 1 0 0,-1 1-1 0 0,1-1 1 0 0,-1 0 0 0 0,1 0-1 0 0,0 0 1 0 0,-1-1-1 0 0,1 1 1 0 0,0-1 0 0 0,0 1-1 0 0,0-1 1 0 0,1 0-15 0 0,0 1 29 0 0,0-1-1 0 0,0 0 1 0 0,0 1 0 0 0,0-1 0 0 0,0-1 0 0 0,1 1-1 0 0,-1-1 1 0 0,0 0 0 0 0,1 0 0 0 0,-1 0 0 0 0,0 0-1 0 0,0-1 1 0 0,1 1 0 0 0,-1-1 0 0 0,0 0 0 0 0,0-1-1 0 0,0 1 1 0 0,0-1 0 0 0,0 0 0 0 0,0 0-29 0 0,9-9-852 0 0,-12 5-4450 0 0,0-2-7344 0 0,-1 8 4036 0 0</inkml:trace>
  <inkml:trace contextRef="#ctx0" brushRef="#br0" timeOffset="1046.422">576 747 7642 0 0,'0'0'2423'0'0,"0"0"-223"0"0,0 0-34 0 0,0 0-60 0 0,0 0-286 0 0,0 0-433 0 0,0 0-396 0 0,0 0-261 0 0,0 0-104 0 0,0 0-49 0 0,0 0-23 0 0,0 0-39 0 0,6-6-61 0 0,90-113 1715 0 0,-26 53-1733 0 0,-55 59-448 0 0,-14 7-6 0 0,-1 0 2 0 0,0 0 5 0 0,3 22 102 0 0,-2-2 36 0 0,-2-17-120 0 0,1 0 0 0 0,0 0 1 0 0,0 0-1 0 0,0 0 0 0 0,0-1 0 0 0,0 1 1 0 0,0 0-1 0 0,1 0 0 0 0,0 0 0 0 0,-1-1 1 0 0,1 1-1 0 0,0 0 0 0 0,0-1 0 0 0,1 1 1 0 0,-1 0-1 0 0,0-1 0 0 0,1 0 0 0 0,0 1 1 0 0,-1-1-1 0 0,2 0-7 0 0,1 0 26 0 0,0-1 0 0 0,0 0 0 0 0,1 0 0 0 0,-1-1 0 0 0,0 1 0 0 0,1-1 0 0 0,-1 0 0 0 0,0 0 0 0 0,1-1 0 0 0,-1 1-1 0 0,0-1 1 0 0,1 0 0 0 0,-1 0 0 0 0,0-1 0 0 0,0 1 0 0 0,0-1 0 0 0,0 0 0 0 0,0 0 0 0 0,0 0 0 0 0,0 0 0 0 0,-1-1 0 0 0,1 1 0 0 0,-1-1 0 0 0,0 0 0 0 0,0 0 0 0 0,3-3-26 0 0,42-25 12 0 0,-48 31-14 0 0,1-1-1 0 0,0 0 1 0 0,0 1 0 0 0,0-1 0 0 0,0 1 0 0 0,0-1 0 0 0,0 1 0 0 0,0-1 0 0 0,0 1 0 0 0,0 0 0 0 0,0-1-1 0 0,0 1 1 0 0,0 0 0 0 0,0 0 0 0 0,0 0 0 0 0,0 0 0 0 0,0 0 0 0 0,0 0 0 0 0,0 0 0 0 0,0 0 0 0 0,0 0-1 0 0,0 0 1 0 0,0 1 0 0 0,0-1 0 0 0,0 0 0 0 0,0 1 0 0 0,0-1 0 0 0,0 1 0 0 0,0-1 0 0 0,0 1 0 0 0,0-1 0 0 0,0 1-1 0 0,0 0 1 0 0,0-1 0 0 0,-1 1 0 0 0,1 0 0 0 0,0 0 0 0 0,-1-1 0 0 0,1 1 0 0 0,0 0 0 0 0,-1 0 0 0 0,1 0-1 0 0,-1 0 1 0 0,1 0 0 0 0,-1 0 0 0 0,0 0 0 0 0,1 0 0 0 0,-1 0 0 0 0,0 1 2 0 0,1 0-51 0 0,0 0 0 0 0,0 0 0 0 0,1 0 0 0 0,-1-1 0 0 0,1 1 0 0 0,-1 0 0 0 0,1-1 0 0 0,-1 1 0 0 0,1 0 0 0 0,0-1 0 0 0,0 0 0 0 0,0 1 0 0 0,0-1 0 0 0,0 0 0 0 0,0 0 0 0 0,0 0 0 0 0,0-1 0 0 0,0 1 0 0 0,1 0 0 0 0,-1-1 0 0 0,0 1 0 0 0,0-1 0 0 0,1 0 0 0 0,1 0 51 0 0,22 1-8289 0 0,-16-1 1534 0 0,-4 0-4495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58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1 649 4017 0 0,'0'0'2694'0'0,"0"0"-614"0"0,0 0-239 0 0,0 0 16 0 0,0 0-64 0 0,0 0-232 0 0,0 0-322 0 0,0 0-320 0 0,0 0-211 0 0,0 0-90 0 0,0 0 1 0 0,0 0 25 0 0,0 0 3 0 0,2-1-38 0 0,112 6 3307 0 0,-79-6-3417 0 0,0-1 0 0 0,0-1 0 0 0,0-3 0 0 0,32-8-499 0 0,57-11 516 0 0,-91 20-557 0 0,-33 5-33 0 0,0 0-43 0 0,0 0-71 0 0,0 0-101 0 0,0 0-141 0 0,0 0-139 0 0,-20 24-9807 0 0,11-18 2497 0 0,5-3-432 0 0</inkml:trace>
  <inkml:trace contextRef="#ctx0" brushRef="#br0" timeOffset="332.707">37 884 9522 0 0,'0'0'1836'0'0,"0"0"-286"0"0,0 0 8 0 0,0 0 61 0 0,0 0-98 0 0,0 0-287 0 0,0 0-342 0 0,0 0-270 0 0,0 0-114 0 0,0 0 32 0 0,0 0 77 0 0,0 0 73 0 0,5 2 7 0 0,92 15 2880 0 0,-51-17-3122 0 0,-1-2-1 0 0,0-2 0 0 0,0-2 1 0 0,10-4-455 0 0,-35 5-46 0 0,0 1 1 0 0,1 1-1 0 0,0 0 1 0 0,0 2-1 0 0,-1 0 1 0 0,1 2-1 0 0,11 1 46 0 0,-10 13-2018 0 0,-13-2-6658 0 0,-7-9-3383 0 0</inkml:trace>
  <inkml:trace contextRef="#ctx0" brushRef="#br0" timeOffset="9931.093">1591 516 0 0 0,'0'0'1264'0'0,"0"0"115"0"0,0 0 115 0 0,0 0 77 0 0,0 0-21 0 0,0 0-103 0 0,0 0-177 0 0,0 0-147 0 0,0 0-65 0 0,0 0-33 0 0,-1-3 4 0 0,0-2-1772 0 0,1 5 954 0 0,0 1-1 0 0,0-1 1 0 0,0 0-1 0 0,-1 0 0 0 0,1 0 1 0 0,0 0-1 0 0,0 0 1 0 0,0 0-1 0 0,-1 0 1 0 0,1 0-1 0 0,0 0 0 0 0,0 0 1 0 0,0 0-1 0 0,-1 0 1 0 0,1 0-1 0 0,0 0 1 0 0,0 0-1 0 0,-1 0 0 0 0,1 0 1 0 0,0 0-1 0 0,0 0 1 0 0,-1 0-1 0 0,1 0 1 0 0,0 0-1 0 0,0 0 0 0 0,0-1 1 0 0,-1 1-1 0 0,1 0 1 0 0,0 0-1 0 0,0 0 0 0 0,0 0 1 0 0,0 0-1 0 0,-1-1 1 0 0,1 1-211 0 0,-20 105 747 0 0,4-38-409 0 0,4-9-138 0 0,-3 0 1 0 0,-3-1-1 0 0,-2-1 0 0 0,-2 0 1 0 0,-18 29-201 0 0,19-51 1718 0 0,14-72-930 0 0,5 10-728 0 0,2-1 0 0 0,2 0 0 0 0,0 1 0 0 0,2 0 0 0 0,1-1 0 0 0,1 1 0 0 0,1 1 0 0 0,5-11-60 0 0,100-208 65 0 0,-99 222-55 0 0,-9 16-4 0 0,-1 0 0 0 0,1 1-1 0 0,1-1 1 0 0,-1 1 0 0 0,1 0 0 0 0,1 0-1 0 0,-1 0 1 0 0,1 1 0 0 0,0 0 0 0 0,1 0 0 0 0,4-3-6 0 0,12 45-134 0 0,-17-8 174 0 0,-1-1 0 0 0,-1 1 0 0 0,-2 1 0 0 0,-1-1 0 0 0,-1 0 0 0 0,-1 1-40 0 0,2 50 63 0 0,8 53 16 0 0,-7-119-78 0 0,15 27 16 0 0,-15-41 7 0 0,1 0 0 0 0,0 0-1 0 0,0-1 1 0 0,-1 1 0 0 0,1-1-1 0 0,-1 1 1 0 0,1-1 0 0 0,-1 0-1 0 0,0 0 1 0 0,0 0 0 0 0,0 0-1 0 0,0-1 1 0 0,0 1 0 0 0,0 0-1 0 0,-1-1 1 0 0,1 1 0 0 0,-1-1-1 0 0,1 0 1 0 0,-1 1 0 0 0,0-1-1 0 0,0 0 1 0 0,0 0 0 0 0,-1 0-1 0 0,1 0 1 0 0,-1 0 0 0 0,1 0-24 0 0,3-8 16 0 0,123-272 119 0 0,-36 113-122 0 0,-81 163-5 0 0,-9 7 0 0 0,-1 0-18 0 0,0 0-8 0 0,0 0-11 0 0,0 0-27 0 0,0 0-3 0 0,0 0 1 0 0,0 22 46 0 0,17 119 229 0 0,-9 130 399 0 0,-11-168-437 0 0,12-102-1626 0 0,-9-3 795 0 0,0-12-3299 0 0,2 4-5866 0 0,0 6-1542 0 0</inkml:trace>
  <inkml:trace contextRef="#ctx0" brushRef="#br0" timeOffset="10387.476">2116 752 4185 0 0,'0'0'3171'0'0,"0"0"-922"0"0,0 0-362 0 0,0 0 4 0 0,0 0-15 0 0,0 0-221 0 0,0 0-365 0 0,0 0-382 0 0,0 0-329 0 0,0 0-179 0 0,0 0-91 0 0,0 0 11 0 0,0 0 59 0 0,-1 3 45 0 0,-2 134 2209 0 0,2-99-2457 0 0,-3 0 1 0 0,-1-1-1 0 0,-1 1 0 0 0,-9 24-176 0 0,14-55-8637 0 0,7-21 3382 0 0,1-3 454 0 0,-3 8 1020 0 0,0 2 1394 0 0</inkml:trace>
  <inkml:trace contextRef="#ctx0" brushRef="#br0" timeOffset="10786.911">2316 682 0 0 0,'0'0'2298'0'0,"0"0"-144"0"0,0 0-278 0 0,0 0-237 0 0,0 0-132 0 0,0 0-89 0 0,0 0-57 0 0,0 0-80 0 0,0 0-123 0 0,0 0-125 0 0,0 0-94 0 0,0 0-79 0 0,-8 23-92 0 0,-24 73-91 0 0,18-10 1498 0 0,15-71-1938 0 0,35 74 759 0 0,-22-41-713 0 0,-14-48-245 0 0,-71-70 2591 0 0,65 63-2670 0 0,0 1 0 0 0,-1 1-1 0 0,1-1 1 0 0,-1 1 0 0 0,0 1 0 0 0,-1-1 0 0 0,1 1 0 0 0,-1 0 0 0 0,0 1 0 0 0,0 0 0 0 0,0 0 0 0 0,0 0 0 0 0,0 1 0 0 0,-1 1-1 0 0,1-1 1 0 0,-1 1 0 0 0,1 1 0 0 0,-1 0 0 0 0,1 0 0 0 0,-1 0 0 0 0,-6 2 41 0 0,-28 15-3351 0 0,17 0-4309 0 0,18-12 2309 0 0,1 0-2751 0 0</inkml:trace>
  <inkml:trace contextRef="#ctx0" brushRef="#br0" timeOffset="11284.811">1197 1205 0 0 0,'0'0'1278'0'0,"0"0"499"0"0,0 0 264 0 0,0 0 111 0 0,0 0-55 0 0,0 0-212 0 0,0 0-222 0 0,0 0-216 0 0,0 0-192 0 0,0 0-185 0 0,0 0-167 0 0,0 0-160 0 0,0 0-126 0 0,-6 2-85 0 0,4-1-640 0 0,3-1 205 0 0,-1 1 1 0 0,0-1-1 0 0,1 0 0 0 0,-1 1 1 0 0,0-1-1 0 0,0 1 1 0 0,1-1-1 0 0,-1 0 1 0 0,0 1-1 0 0,0-1 1 0 0,0 1-1 0 0,0-1 0 0 0,0 1 1 0 0,0-1-1 0 0,1 1 1 0 0,-1-1-1 0 0,0 1 1 0 0,0-1-1 0 0,-1 0 1 0 0,1 1-1 0 0,0-1 0 0 0,0 1 1 0 0,0-1-1 0 0,0 1 1 0 0,0-1-1 0 0,0 1 1 0 0,0-1-1 0 0,-1 0 1 0 0,1 1-1 0 0,0-1 0 0 0,0 1 1 0 0,-1-1-1 0 0,1 0 1 0 0,0 1-1 0 0,-1-1-97 0 0,247-5 3800 0 0,122-22-2795 0 0,49 3-731 0 0,-264 18-209 0 0,146 3-134 0 0,-158-10-2852 0 0,-126 8 1202 0 0,-13 4-8531 0 0,-2 1-905 0 0</inkml:trace>
  <inkml:trace contextRef="#ctx0" brushRef="#br0" timeOffset="14421.016">1184 1415 8 0 0,'0'0'2118'0'0,"0"0"-88"0"0,0 0-66 0 0,0 0 3 0 0,0 0-76 0 0,0 0-220 0 0,0 0-293 0 0,0 0-318 0 0,0 0-260 0 0,0 0-172 0 0,0 0-105 0 0,0 0-77 0 0,0 0-48 0 0,-2 5-19 0 0,-98 200 2622 0 0,20-29-2557 0 0,20-36-180 0 0,52-123 294 0 0,10-27 1238 0 0,47-119-960 0 0,117-179-396 0 0,-100 187-257 0 0,-55 179-290 0 0,-2 209 348 0 0,-10-174-242 0 0,1-92-18 0 0,3-3 37 0 0,-1 1 1 0 0,1-1-1 0 0,0 1 0 0 0,-1-1 0 0 0,0 0 0 0 0,1 0 0 0 0,-1 0 0 0 0,0 0 0 0 0,0 0 1 0 0,0-1-1 0 0,0 1 0 0 0,-1-1 0 0 0,1 1 0 0 0,-1-1 0 0 0,1 0 0 0 0,-1 1 1 0 0,0-1-1 0 0,0 0 0 0 0,0 0 0 0 0,0 0-18 0 0,6-12 55 0 0,109-264 130 0 0,-89 201-88 0 0,-21 69-150 0 0,-8 24-66 0 0,0-2 166 0 0,-4 28 12 0 0,3 0-1 0 0,0 1 1 0 0,3-1 0 0 0,1 0 0 0 0,3 1-1 0 0,1 4-58 0 0,1 31-2596 0 0,-6-77 1475 0 0,0 0-250 0 0,0 0-270 0 0,11-11-11463 0 0,-7 7 7113 0 0</inkml:trace>
  <inkml:trace contextRef="#ctx0" brushRef="#br0" timeOffset="14735.121">1558 1687 1168 0 0,'0'0'2127'0'0,"0"0"-212"0"0,0 0 39 0 0,0 0 121 0 0,0 0-16 0 0,0 0-186 0 0,0 0-305 0 0,0 0-288 0 0,0 0-238 0 0,0 0-181 0 0,0 0-119 0 0,0 0-114 0 0,0 0-96 0 0,-9 27-73 0 0,-26 79-55 0 0,33-66 280 0 0,5-38-581 0 0,0 1 1 0 0,1-1-1 0 0,-1 0 0 0 0,1-1 0 0 0,-1 1 1 0 0,1-1-1 0 0,0 0 0 0 0,-1 0 0 0 0,1 0 0 0 0,0 0 1 0 0,0 0-1 0 0,0-1 0 0 0,0 0 0 0 0,0 0 0 0 0,0 0 1 0 0,0 0-1 0 0,0-1 0 0 0,-1 1 0 0 0,1-1 1 0 0,0 0-1 0 0,0 0 0 0 0,0 0 0 0 0,-1-1 0 0 0,1 0 1 0 0,-1 1-1 0 0,1-1 0 0 0,-1 0 0 0 0,0-1 0 0 0,1 1 1 0 0,-1 0-1 0 0,0-1 0 0 0,-1 0 0 0 0,4-3-103 0 0,0 2 73 0 0,1-1 0 0 0,-1 0 0 0 0,0 0 0 0 0,-1 0 1 0 0,1-1-1 0 0,-1 0 0 0 0,0 0 0 0 0,0-1 0 0 0,-1 1 0 0 0,0-1 0 0 0,0 0 0 0 0,0 0 0 0 0,-1-1 0 0 0,0 1 0 0 0,-1 0 0 0 0,0-1 0 0 0,0 0 0 0 0,0 0 0 0 0,-1 1 0 0 0,0-1 0 0 0,-1 0 0 0 0,0-1-73 0 0,-2 6-68 0 0,0 0-1 0 0,-1 0 0 0 0,0 0 1 0 0,1 0-1 0 0,-1 1 0 0 0,0-1 1 0 0,-1 1-1 0 0,1 0 0 0 0,0 0 1 0 0,-1 0-1 0 0,1 0 0 0 0,-1 1 1 0 0,1-1-1 0 0,-1 1 0 0 0,0 0 1 0 0,1 0-1 0 0,-1 0 0 0 0,0 1 1 0 0,0-1-1 0 0,0 1 0 0 0,0 0 1 0 0,0 0-1 0 0,1 1 1 0 0,-1-1-1 0 0,0 1 0 0 0,0-1 1 0 0,0 1-1 0 0,1 0 0 0 0,-2 1 69 0 0,-47 23-3837 0 0,22-3-5699 0 0,24-15-228 0 0</inkml:trace>
  <inkml:trace contextRef="#ctx0" brushRef="#br0" timeOffset="15067.98">1834 1639 6905 0 0,'0'0'2288'0'0,"0"0"-425"0"0,0 0-84 0 0,0 0 106 0 0,0 0-96 0 0,0 0-275 0 0,0 0-240 0 0,0 0-204 0 0,0 0-171 0 0,0 0-118 0 0,0 0-88 0 0,0 0-96 0 0,0 0-77 0 0,17 1-74 0 0,116 6 823 0 0,-39-18-1023 0 0,-79 6-2241 0 0,-23-9-9127 0 0,-2 7 2007 0 0,5 3 5529 0 0</inkml:trace>
  <inkml:trace contextRef="#ctx0" brushRef="#br0" timeOffset="15302.857">1980 1440 3337 0 0,'0'0'2130'0'0,"0"0"-135"0"0,0 0 53 0 0,0 0 38 0 0,0 0-154 0 0,0 0-255 0 0,0 0-301 0 0,0 0-243 0 0,0 0-188 0 0,0 0-120 0 0,0 0-107 0 0,-8 34-134 0 0,-20 105-87 0 0,18-43 393 0 0,9 37-424 0 0,2-71-8883 0 0,-1-62 2959 0 0,1 0 1975 0 0,-1 0-1798 0 0</inkml:trace>
  <inkml:trace contextRef="#ctx0" brushRef="#br0" timeOffset="15750.965">2145 1437 8290 0 0,'0'0'2487'0'0,"0"0"-385"0"0,0 0-217 0 0,0 0-128 0 0,0 0-238 0 0,0 0-306 0 0,0 0-318 0 0,0 0-265 0 0,0 0-142 0 0,0 0-100 0 0,0 0-44 0 0,0 0-12 0 0,11-6-42 0 0,74-32 479 0 0,53 15 53 0 0,-135 25-820 0 0,-1 0 1 0 0,1 0 0 0 0,-1-1 0 0 0,1 1 0 0 0,-1 0 0 0 0,0 1 0 0 0,0-1 0 0 0,0 0 0 0 0,0 1 0 0 0,-1-1 0 0 0,1 1 0 0 0,0 0 0 0 0,-1-1 0 0 0,0 1 0 0 0,0 0 0 0 0,0 0 0 0 0,0 0 0 0 0,0 0 0 0 0,0 0 0 0 0,-1 0 0 0 0,0 0 0 0 0,1 0 0 0 0,-1 0 0 0 0,0 0 0 0 0,0 0 0 0 0,-1 0 0 0 0,1 0 0 0 0,-1 0 0 0 0,1 0 0 0 0,-1 0 0 0 0,0 0 0 0 0,0-1 0 0 0,-1 1 0 0 0,1 0 0 0 0,0 0 0 0 0,-1-1 0 0 0,0 1 0 0 0,0 0-3 0 0,-91 130 131 0 0,69-103-102 0 0,13-17 9 0 0,0 0 0 0 0,1 0 0 0 0,0 1 0 0 0,1 0 0 0 0,1 1 0 0 0,0 0 0 0 0,1 0 0 0 0,-3 11-38 0 0,9-24 4 0 0,1 0 0 0 0,-1 0-1 0 0,1 0 1 0 0,-1 0 0 0 0,1 0 0 0 0,0 0 0 0 0,0 1 0 0 0,0-1 0 0 0,0 0-1 0 0,0 0 1 0 0,1 0 0 0 0,-1 0 0 0 0,1 0 0 0 0,-1 0 0 0 0,1 0 0 0 0,0-1-1 0 0,-1 1 1 0 0,1 0 0 0 0,0 0 0 0 0,0 0 0 0 0,1-1 0 0 0,-1 1-1 0 0,0 0 1 0 0,0-1 0 0 0,1 1 0 0 0,-1-1 0 0 0,1 0 0 0 0,-1 1 0 0 0,1-1-1 0 0,0 0 1 0 0,-1 0 0 0 0,1 0 0 0 0,0 0 0 0 0,0 0 0 0 0,0 0-1 0 0,0-1 1 0 0,0 1 0 0 0,0-1 0 0 0,0 1 0 0 0,0-1 0 0 0,0 0 0 0 0,0 0-1 0 0,0 0 1 0 0,0 0 0 0 0,0 0 0 0 0,0 0 0 0 0,0 0 0 0 0,0-1-1 0 0,0 1 1 0 0,0-1 0 0 0,0 1 0 0 0,1-2-4 0 0,52-14-1695 0 0,-39 5-2269 0 0,0-1-4303 0 0,-12 7-2771 0 0</inkml:trace>
  <inkml:trace contextRef="#ctx0" brushRef="#br0" timeOffset="16487.067">2443 1775 11915 0 0,'0'0'2581'0'0,"0"0"-944"0"0,0 0-370 0 0,0 0 8 0 0,0 0-28 0 0,0 0-193 0 0,0 0-273 0 0,0 0-201 0 0,0 0-124 0 0,0 0-71 0 0,0 0-25 0 0,0 0-22 0 0,0 0-42 0 0,13-20-20 0 0,62-106 179 0 0,37-55 279 0 0,-103 165-720 0 0,0 0 0 0 0,0 1-1 0 0,1 0 1 0 0,1 1 0 0 0,1 0-1 0 0,0 0 1 0 0,1 1 0 0 0,0 1-1 0 0,3-2-13 0 0,-15 13-4 0 0,0 1 1 0 0,-1 0-1 0 0,1-1 0 0 0,-1 1 0 0 0,1 0 0 0 0,0 0 0 0 0,-1-1 1 0 0,1 1-1 0 0,0 0 0 0 0,0 0 0 0 0,-1 0 0 0 0,1 0 1 0 0,0 0-1 0 0,-1 0 0 0 0,1 0 0 0 0,0 0 0 0 0,0 0 1 0 0,-1 0-1 0 0,1 0 0 0 0,0 1 0 0 0,-1-1 0 0 0,1 0 0 0 0,0 0 1 0 0,-1 1-1 0 0,1-1 0 0 0,0 0 0 0 0,-1 1 0 0 0,1-1 1 0 0,-1 1-1 0 0,1-1 0 0 0,-1 0 0 0 0,1 1 0 0 0,-1 0 1 0 0,1-1-1 0 0,-1 1 0 0 0,1-1 0 0 0,-1 1 0 0 0,0-1 0 0 0,1 1 1 0 0,-1 0-1 0 0,0-1 0 0 0,0 1 0 0 0,1 0 0 0 0,-1 0 1 0 0,0-1-1 0 0,0 1 0 0 0,0 0 0 0 0,0-1 0 0 0,0 1 1 0 0,0 0-1 0 0,0-1 0 0 0,0 1 0 0 0,0 0 0 0 0,0 0 0 0 0,0-1 1 0 0,0 1-1 0 0,-1 0 0 0 0,1-1 0 0 0,0 1 4 0 0,-2 48 49 0 0,-14 65-136 0 0,15-111 84 0 0,1-1 0 0 0,0 1 0 0 0,-1-1 0 0 0,1 1-1 0 0,0-1 1 0 0,1 1 0 0 0,-1-1 0 0 0,0 1 0 0 0,1-1 0 0 0,-1 1-1 0 0,1-1 1 0 0,0 0 0 0 0,0 1 0 0 0,0-1 0 0 0,0 0-1 0 0,0 0 1 0 0,0 1 0 0 0,0-1 0 0 0,1 0 0 0 0,-1 0-1 0 0,1 0 1 0 0,0-1 0 0 0,0 1 0 0 0,-1 0 0 0 0,1-1-1 0 0,0 1 1 0 0,1-1 0 0 0,-1 1 0 0 0,0-1 0 0 0,0 0-1 0 0,0 0 1 0 0,1 0 0 0 0,-1 0 0 0 0,0-1 0 0 0,1 1-1 0 0,-1-1 1 0 0,1 1 0 0 0,1-1 3 0 0,1-2 14 0 0,0 0-1 0 0,0-1 1 0 0,0 0 0 0 0,0 0-1 0 0,-1 0 1 0 0,1 0 0 0 0,-1-1-1 0 0,0 0 1 0 0,0 0-1 0 0,0 0 1 0 0,-1 0 0 0 0,1 0-1 0 0,-1-1 1 0 0,0 0 0 0 0,0 0-1 0 0,2-4-13 0 0,6-9 23 0 0,-1 5-20 0 0,7-9 24 0 0,-1-1-1 0 0,-1 0 1 0 0,-1-1-1 0 0,-1-1 0 0 0,-1 0 1 0 0,-1-2-27 0 0,-10 27-1 0 0,-1 1-1 0 0,0-1 1 0 0,1 0 0 0 0,-1 0 0 0 0,0 0-1 0 0,0 0 1 0 0,1 0 0 0 0,-1 0 0 0 0,0 0-1 0 0,1 0 1 0 0,-1 0 0 0 0,0 0 0 0 0,0 0-1 0 0,1 0 1 0 0,-1 0 0 0 0,0 0 0 0 0,1 0-1 0 0,-1-1 1 0 0,0 1 0 0 0,0 0 0 0 0,1 0-1 0 0,-1 0 1 0 0,0 0 0 0 0,0 0 0 0 0,1-1-1 0 0,-1 1 1 0 0,0 0 0 0 0,0 0 0 0 0,0 0-1 0 0,1-1 1 0 0,-1 1 0 0 0,0 0 0 0 0,0 0-1 0 0,0-1 2 0 0,1 36-9 0 0,-1-32 45 0 0,-24 170 232 0 0,17 63-352 0 0,13-217-1043 0 0,2-16-8804 0 0,-7-4 4153 0 0,0-2-3333 0 0</inkml:trace>
  <inkml:trace contextRef="#ctx0" brushRef="#br0" timeOffset="16785.642">3165 1584 13171 0 0,'0'0'2654'0'0,"0"0"-1197"0"0,0 0-391 0 0,0 0 100 0 0,0 0 30 0 0,0 0-135 0 0,0 0-267 0 0,0 0-278 0 0,0 0-208 0 0,0 0-107 0 0,0 0-45 0 0,0 0-17 0 0,-5 23-15 0 0,-25 112 67 0 0,13-73-157 0 0,-2-24-2934 0 0,15-32 1333 0 0,-3 9-12871 0 0,6-14 9109 0 0</inkml:trace>
  <inkml:trace contextRef="#ctx0" brushRef="#br0" timeOffset="17053.054">3333 1566 7258 0 0,'0'0'1689'0'0,"0"0"-270"0"0,0 0 135 0 0,0 0 185 0 0,0 0-39 0 0,0 0-234 0 0,0 0-288 0 0,0 0-242 0 0,0 0-160 0 0,0 0-115 0 0,0 0-109 0 0,0 0-87 0 0,0 0-111 0 0,-6 30-100 0 0,-14 92-76 0 0,14-20 136 0 0,6-58-7129 0 0,-3-44-2461 0 0,2 0 6615 0 0,-2 0-1080 0 0</inkml:trace>
  <inkml:trace contextRef="#ctx0" brushRef="#br0" timeOffset="17288.453">3045 1783 2529 0 0,'0'0'4895'0'0,"0"0"-2366"0"0,0 0-763 0 0,0 0 146 0 0,0 0 118 0 0,0 0-197 0 0,0 0-376 0 0,0 0-366 0 0,0 0-297 0 0,0 0-197 0 0,0 0-129 0 0,0 0-90 0 0,0 0-53 0 0,32-1-87 0 0,100-5-63 0 0,21-6-647 0 0,-124 6-1798 0 0,-10 1-4835 0 0,-11 2 1067 0 0,-1 3-1094 0 0</inkml:trace>
  <inkml:trace contextRef="#ctx0" brushRef="#br0" timeOffset="17804.02">3430 343 688 0 0,'0'0'2039'0'0,"0"0"-249"0"0,0 0 22 0 0,0 0 182 0 0,0 0 52 0 0,0 0-126 0 0,0 0-198 0 0,0 0-222 0 0,0 0-182 0 0,0 0-182 0 0,0 0-174 0 0,0 0-138 0 0,22 15-117 0 0,67 48-68 0 0,-22 3 507 0 0,-31-15-884 0 0,-2 1 0 0 0,-3 2 0 0 0,-2 1 0 0 0,-2 1 0 0 0,-3 1 0 0 0,-3 1 0 0 0,-2 1 0 0 0,-2 1 0 0 0,6 53-262 0 0,-15-66-37 0 0,-2 2-1 0 0,-2-1 0 0 0,-2 0 1 0 0,-2 1-1 0 0,-3 4 38 0 0,0-28-157 0 0,-1-1 0 0 0,-1 1 0 0 0,-1-1 0 0 0,-1 0 0 0 0,-1-1-1 0 0,-1 0 1 0 0,-1 0 0 0 0,-1-1 0 0 0,-1 0 0 0 0,-1-1 0 0 0,-9 10 157 0 0,-85 90-4516 0 0,68-85 44 0 0,-1-2-3313 0 0,24-22 1873 0 0</inkml:trace>
  <inkml:trace contextRef="#ctx0" brushRef="#br0" timeOffset="18534.958">956 100 0 0 0,'0'0'733'0'0,"0"0"238"0"0,0 0 23 0 0,0 0-37 0 0,0 0-3 0 0,0 0 37 0 0,3-16 42 0 0,11-51 36 0 0,-15 50 2681 0 0,-11 25-2583 0 0,11-7-730 0 0,-77 142 5571 0 0,20-5-5294 0 0,8 2 0 0 0,5 2 0 0 0,6 2 0 0 0,7 1 0 0 0,-9 110-714 0 0,31-175 213 0 0,4 1-1 0 0,4 0 1 0 0,4 37-213 0 0,0-94 55 0 0,0 1 1 0 0,2-1 0 0 0,0 0-1 0 0,2-1 1 0 0,1 1 0 0 0,0-1-1 0 0,2 0 1 0 0,1-1-1 0 0,1 0 1 0 0,0-1 0 0 0,2 0-1 0 0,0-1 1 0 0,2 0 0 0 0,0-1-1 0 0,1-1 1 0 0,0 0 0 0 0,2-1-1 0 0,0-1 1 0 0,1 0 0 0 0,1-2-1 0 0,0 0 1 0 0,1-2-1 0 0,0 0 1 0 0,1-1 0 0 0,0-1-1 0 0,1-1 1 0 0,0-1 0 0 0,0-1-1 0 0,7 0-55 0 0,122 10-836 0 0,-86-16-8399 0 0,-58-1-1602 0 0</inkml:trace>
  <inkml:trace contextRef="#ctx0" brushRef="#br0" timeOffset="20656.624">4271 295 0 0 0,'0'0'884'0'0,"0"0"371"0"0,0 0-41 0 0,0 0-143 0 0,0 0-91 0 0,0 0 4 0 0,1-5 64 0 0,0-14 88 0 0,-1 14 21 0 0,0 5-49 0 0,0 0-92 0 0,0 0-144 0 0,0 0-101 0 0,0 0-99 0 0,0 0-65 0 0,0 0-32 0 0,0 0-28 0 0,0 0-26 0 0,0 0-47 0 0,-9 12 1602 0 0,-18 24 1207 0 0,1 40 102 0 0,-24 73-2342 0 0,-19 138-313 0 0,59-193-492 0 0,4 0 0 0 0,4 0 0 0 0,8 68-238 0 0,-3-121 117 0 0,1-1-1 0 0,3 0 1 0 0,1 0-1 0 0,2-1 1 0 0,1 0-1 0 0,10 20-116 0 0,-16-51 48 0 0,1-1-1 0 0,0 1 1 0 0,0-1-1 0 0,1 0 1 0 0,0-1 0 0 0,0 0-1 0 0,0 0 1 0 0,1 0-1 0 0,0-1 1 0 0,0 0-1 0 0,0-1 1 0 0,1 0 0 0 0,0 0-1 0 0,0-1 1 0 0,0 0-1 0 0,0 0 1 0 0,0-1-1 0 0,0 0 1 0 0,0-1-1 0 0,1 0 1 0 0,-1 0 0 0 0,1-1-1 0 0,-1 0 1 0 0,8-2-48 0 0,-7 3-1318 0 0,-10-1-996 0 0,-6-7-1507 0 0,3 5-2081 0 0,0-1-6074 0 0</inkml:trace>
  <inkml:trace contextRef="#ctx0" brushRef="#br0" timeOffset="24356.048">2837 675 376 0 0,'0'0'2258'0'0,"0"0"-420"0"0,0 0-262 0 0,0 0-24 0 0,0 0 82 0 0,0 0-35 0 0,0 0-151 0 0,0 0-233 0 0,0 0-241 0 0,0 0-173 0 0,0 0-87 0 0,-6-6-62 0 0,-32-25 1106 0 0,35 31-1652 0 0,-1 0 0 0 0,0 1 0 0 0,1-1 0 0 0,-1 0 0 0 0,1 1 1 0 0,-1 0-1 0 0,1 0 0 0 0,0 0 0 0 0,-1 0 0 0 0,1 1 0 0 0,0-1 0 0 0,-1 1 1 0 0,1 0-1 0 0,0 0 0 0 0,0 0 0 0 0,1 0 0 0 0,-1 0 0 0 0,0 1 1 0 0,1-1-1 0 0,-1 1 0 0 0,1 0 0 0 0,0 0 0 0 0,0 0 0 0 0,0 0 0 0 0,0 0 1 0 0,1 0-1 0 0,-1 0 0 0 0,1 0 0 0 0,-1 3-106 0 0,-11 13 345 0 0,4-4-278 0 0,0 0-1 0 0,1 1 1 0 0,0 0 0 0 0,2 0-1 0 0,0 1 1 0 0,1-1 0 0 0,0 2-1 0 0,1-1 1 0 0,1 0 0 0 0,1 1-1 0 0,1-1 1 0 0,0 1 0 0 0,1 0 0 0 0,2 9-67 0 0,-1-22 55 0 0,1 0 1 0 0,0 0 0 0 0,0 0 0 0 0,1 0-1 0 0,-1 0 1 0 0,1 0 0 0 0,0-1 0 0 0,1 1 0 0 0,-1-1-1 0 0,1 0 1 0 0,0 0 0 0 0,0 0 0 0 0,0-1-1 0 0,0 1 1 0 0,1-1 0 0 0,-1 0 0 0 0,1 0 0 0 0,0 0-1 0 0,0-1 1 0 0,0 0 0 0 0,0 0 0 0 0,0 0 0 0 0,1-1-1 0 0,-1 1 1 0 0,1-1 0 0 0,-1-1 0 0 0,1 1-1 0 0,-1-1 1 0 0,1 0 0 0 0,-1 0 0 0 0,1 0 0 0 0,-1-1-1 0 0,1 0 1 0 0,-1 0 0 0 0,0 0 0 0 0,1-1 0 0 0,-1 0-1 0 0,0 0 1 0 0,0 0 0 0 0,0 0 0 0 0,3-3-56 0 0,12-5 137 0 0,0-1 0 0 0,-1 0 1 0 0,0-2-1 0 0,-1 0 0 0 0,-1-1 1 0 0,0-1-1 0 0,0-1 1 0 0,-2 0-1 0 0,0-1 0 0 0,-1 0 1 0 0,0-1-1 0 0,-2-1 0 0 0,0 0 1 0 0,-1-1-1 0 0,1-5-137 0 0,0-2 53 0 0,-2 0-1 0 0,0-1 0 0 0,-2 0 1 0 0,-1 0-1 0 0,-1-1 1 0 0,-2 1-1 0 0,-1-1 1 0 0,-1 0-1 0 0,-2-27-52 0 0,1 49-13 0 0,-1 0-1 0 0,-1-1 0 0 0,1 1 1 0 0,-1-1-1 0 0,-1 1 0 0 0,1-1 1 0 0,-1 1-1 0 0,0 0 0 0 0,-1 0 1 0 0,0 0-1 0 0,0 0 0 0 0,-1 1 1 0 0,1-1-1 0 0,-1 1 0 0 0,-1 0 1 0 0,1 0-1 0 0,-1 0 0 0 0,0 1 1 0 0,0-1-1 0 0,-1 1 0 0 0,0 1 1 0 0,0-1-1 0 0,0 1 0 0 0,0 0 1 0 0,-1 0-1 0 0,1 0 0 0 0,-1 1 1 0 0,0 0-1 0 0,0 1 0 0 0,0 0 1 0 0,0 0-1 0 0,-1 0 0 0 0,-2 0 14 0 0,5 2-21 0 0,-1 0 0 0 0,0 1-1 0 0,0-1 1 0 0,0 1-1 0 0,1 0 1 0 0,-1 0-1 0 0,0 1 1 0 0,1 0-1 0 0,0 0 1 0 0,-1 0-1 0 0,1 1 1 0 0,0-1-1 0 0,0 1 1 0 0,0 0-1 0 0,0 1 1 0 0,1-1-1 0 0,-1 1 1 0 0,1 0-1 0 0,-2 3 22 0 0,-8 9-4 0 0,1 2-1 0 0,1 0 1 0 0,1 0-1 0 0,1 1 0 0 0,0 1 1 0 0,1-1-1 0 0,1 2 1 0 0,1-1-1 0 0,1 1 1 0 0,1 0-1 0 0,1 0 0 0 0,1 0 1 0 0,0 1-1 0 0,2 0 1 0 0,0-1-1 0 0,3 14 5 0 0,-1-21 34 0 0,1 0 0 0 0,1 0 0 0 0,1-1 0 0 0,0 1 0 0 0,0-1 0 0 0,2 0 1 0 0,-1 0-1 0 0,2-1 0 0 0,-1 1 0 0 0,2-1 0 0 0,0-1 0 0 0,0 1 0 0 0,1-1 0 0 0,0-1 0 0 0,1 0 0 0 0,0 0 0 0 0,1-1 0 0 0,0 0 0 0 0,0-1 1 0 0,1 0-1 0 0,0-1 0 0 0,1-1 0 0 0,-1 1 0 0 0,1-2 0 0 0,0 0 0 0 0,1 0 0 0 0,-1-2 0 0 0,1 1 0 0 0,3-1-34 0 0,148 33 800 0 0,-102-32-532 0 0,-63-4-314 0 0,0 0-77 0 0,0 0-114 0 0,0 0-221 0 0,-7 0-6475 0 0,5 0 1933 0 0,-1 0-7297 0 0</inkml:trace>
  <inkml:trace contextRef="#ctx0" brushRef="#br0" timeOffset="55966.696">4446 796 0 0 0,'0'0'1199'0'0,"0"0"523"0"0,0 0 215 0 0,0 0 110 0 0,0 0-37 0 0,0 0-175 0 0,0 0-254 0 0,0 0-268 0 0,0 0-195 0 0,0 0-147 0 0,0 0-94 0 0,-1-5-59 0 0,-7-22 707 0 0,8 26-794 0 0,0 1-40 0 0,0 0-40 0 0,0 0-60 0 0,13-15 1570 0 0,165-80 409 0 0,-162 88-2483 0 0,0 1 0 0 0,1 1 0 0 0,0 1 1 0 0,0 0-1 0 0,1 1 0 0 0,-1 1 0 0 0,16-1-87 0 0,-31 4 3 0 0,-1 0 0 0 0,0 0 0 0 0,0 0 0 0 0,1 0 0 0 0,-1 1 1 0 0,0-1-1 0 0,0 0 0 0 0,0 0 0 0 0,0 1 0 0 0,-1-1 0 0 0,1 1 0 0 0,0-1 0 0 0,0 0 1 0 0,-1 1-1 0 0,1 0 0 0 0,-1-1 0 0 0,0 1 0 0 0,1-1 0 0 0,-1 1 0 0 0,0-1 1 0 0,0 1-1 0 0,0 0 0 0 0,0-1 0 0 0,0 1 0 0 0,0-1 0 0 0,0 1 0 0 0,-1 0 0 0 0,1-1 1 0 0,-1 2-4 0 0,1 2 19 0 0,-3 11 8 0 0,-1 0 0 0 0,-1-1 0 0 0,0 1 0 0 0,-1-1 0 0 0,-1-1-1 0 0,0 1 1 0 0,-1-1 0 0 0,-1 0 0 0 0,0 0 0 0 0,-1-1 0 0 0,0-1-1 0 0,-1 0 1 0 0,-9 8-27 0 0,5-3 14 0 0,-12 15 18 0 0,10-15-25 0 0,1 1-1 0 0,1 1 0 0 0,1 0 1 0 0,1 1-1 0 0,0 1 0 0 0,2 0 1 0 0,0 0-1 0 0,1 2-6 0 0,8-19 35 0 0,0 0 0 0 0,1 1 1 0 0,-1-1-1 0 0,1 0 0 0 0,0 1 1 0 0,1 0-1 0 0,-1-1 0 0 0,1 1 0 0 0,0-1 1 0 0,0 1-1 0 0,0 0 0 0 0,0-1 1 0 0,1 1-1 0 0,0-1 0 0 0,0 1 0 0 0,0-1 1 0 0,1 0-1 0 0,-1 1 0 0 0,1-1 0 0 0,0 0 1 0 0,0 0-1 0 0,1 0 0 0 0,-1 0 1 0 0,1 0-1 0 0,0-1 0 0 0,0 1 0 0 0,0-1 1 0 0,0 0-1 0 0,1 1 0 0 0,-1-2 1 0 0,1 1-1 0 0,0 0 0 0 0,0-1 0 0 0,0 0 1 0 0,0 1-1 0 0,0-2 0 0 0,0 1 1 0 0,1 0-1 0 0,-1-1 0 0 0,1 0 0 0 0,-1 0 1 0 0,1 0-1 0 0,-1-1 0 0 0,1 1-35 0 0,133-23 983 0 0,-40-15-644 0 0,-35 15-148 0 0,-76 25-2915 0 0,2 10-219 0 0,7-9 5 0 0,0 1-3942 0 0,1-1-5117 0 0</inkml:trace>
  <inkml:trace contextRef="#ctx0" brushRef="#br0" timeOffset="56382.659">5150 862 13635 0 0,'0'0'1863'0'0,"0"0"-305"0"0,0 0 13 0 0,0 0 58 0 0,0 0-111 0 0,0 0-259 0 0,0 0-300 0 0,0 0-264 0 0,0 0-175 0 0,0 0-74 0 0,0 0-76 0 0,0 0-50 0 0,0 0-41 0 0,6 8 173 0 0,-21 40 148 0 0,13-43-574 0 0,-10 24 30 0 0,1 1-1 0 0,1 0 1 0 0,2 0-1 0 0,1 1 1 0 0,1 1-1 0 0,2-1 1 0 0,1 5-56 0 0,4-33 12 0 0,1 1 0 0 0,-1-1 1 0 0,1 1-1 0 0,0-1 0 0 0,0 0 0 0 0,0 0 1 0 0,1 0-1 0 0,-1 0 0 0 0,1 0 1 0 0,0-1-1 0 0,-1 1 0 0 0,1-1 1 0 0,0 1-1 0 0,1-1 0 0 0,-1 0 0 0 0,0 0 1 0 0,1-1-1 0 0,-1 1 0 0 0,1-1 1 0 0,-1 1-1 0 0,1-1 0 0 0,0 0 1 0 0,-1-1-1 0 0,1 1 0 0 0,0-1 0 0 0,0 1 1 0 0,-1-1-1 0 0,1 0 0 0 0,0 0 1 0 0,0-1-1 0 0,0 1 0 0 0,-1-1 1 0 0,1 0-1 0 0,0 0 0 0 0,-1 0 0 0 0,3-1-12 0 0,2-1-18 0 0,0 1 1 0 0,0-1-1 0 0,0 0 0 0 0,0-1 0 0 0,0 0 0 0 0,-1 0 0 0 0,0-1 0 0 0,0 0 0 0 0,0 0 0 0 0,-1-1 0 0 0,1 1 0 0 0,-1-1 0 0 0,1-2 18 0 0,4-36-4381 0 0,-11 12-5077 0 0,0 21 2119 0 0,0 7 219 0 0</inkml:trace>
  <inkml:trace contextRef="#ctx0" brushRef="#br0" timeOffset="56833.805">4897 715 2801 0 0,'0'0'2247'0'0,"0"0"-225"0"0,0 0-30 0 0,0 0 38 0 0,0 0-89 0 0,0 0-238 0 0,0 0-325 0 0,0 0-288 0 0,0 0-189 0 0,0 0-83 0 0,0 0-51 0 0,0 0-33 0 0,0 0-59 0 0,8-14-49 0 0,26-44-17 0 0,25 5 1560 0 0,127-90 678 0 0,-186 142-2836 0 0,1 0 1 0 0,-1 1-1 0 0,1-1 0 0 0,-1 0 1 0 0,1 1-1 0 0,0-1 0 0 0,-1 0 1 0 0,1 1-1 0 0,0-1 0 0 0,-1 1 1 0 0,1-1-1 0 0,0 1 0 0 0,0 0 1 0 0,-1-1-1 0 0,1 1 0 0 0,0-1 1 0 0,0 1-1 0 0,0 0 0 0 0,0 0 1 0 0,0 0-1 0 0,-1 0 0 0 0,1-1 1 0 0,0 1-1 0 0,0 0 0 0 0,0 0 1 0 0,0 0-1 0 0,0 1 0 0 0,0-1 1 0 0,-1 0-1 0 0,1 0 0 0 0,0 0 1 0 0,0 1-1 0 0,0-1 0 0 0,0 0 1 0 0,-1 1-1 0 0,1-1 0 0 0,0 1 1 0 0,0-1-1 0 0,-1 1 0 0 0,1-1 1 0 0,0 1-1 0 0,-1 0 0 0 0,1-1 1 0 0,-1 1-1 0 0,1 0 0 0 0,-1-1 1 0 0,1 1-1 0 0,0 0-11 0 0,47 78 397 0 0,-13-22-295 0 0,-10-21-1379 0 0,-8 6-3437 0 0,-12-12-1068 0 0,-2-10-2386 0 0,-2-9-284 0 0</inkml:trace>
  <inkml:trace contextRef="#ctx0" brushRef="#br0" timeOffset="57229.046">5717 811 8386 0 0,'0'0'2903'0'0,"0"0"-312"0"0,0 0-181 0 0,0 0-212 0 0,0 0-334 0 0,0 0-350 0 0,0 0-306 0 0,0 0-249 0 0,0 0-185 0 0,0 0-164 0 0,0 0-93 0 0,0 0-87 0 0,-8 4-55 0 0,-54 37 433 0 0,56-33-746 0 0,-6 5-25 0 0,1 2 1 0 0,0-1-1 0 0,2 1 1 0 0,-1 0-1 0 0,2 1 0 0 0,0 0 1 0 0,1 1-1 0 0,0-1 1 0 0,2 1-1 0 0,0 1 1 0 0,1-1-1 0 0,0 1 0 0 0,0 12-37 0 0,3-25-16 0 0,1-1-1 0 0,-1 1 0 0 0,1-1 0 0 0,0 1 0 0 0,0 0 0 0 0,1-1 1 0 0,-1 1-1 0 0,1-1 0 0 0,0 1 0 0 0,0-1 0 0 0,1 1 1 0 0,-1-1-1 0 0,1 0 0 0 0,0 0 0 0 0,0 0 0 0 0,0 0 1 0 0,1 0-1 0 0,0 0 0 0 0,-1 0 0 0 0,1-1 0 0 0,0 1 1 0 0,1-1-1 0 0,-1 0 0 0 0,1 0 0 0 0,-1 0 0 0 0,1-1 0 0 0,0 1 1 0 0,0-1-1 0 0,0 0 0 0 0,0 0 0 0 0,0 0 0 0 0,1-1 1 0 0,-1 1-1 0 0,1-1 0 0 0,-1 0 0 0 0,1 0 0 0 0,-1-1 1 0 0,5 1 16 0 0,-2-1-285 0 0,-1 1 0 0 0,1-2 0 0 0,-1 1 1 0 0,1-1-1 0 0,0 0 0 0 0,-1 0 0 0 0,0-1 1 0 0,1 1-1 0 0,-1-1 0 0 0,0-1 1 0 0,0 1-1 0 0,4-4 285 0 0,11-5-1662 0 0,34-22-3825 0 0,-22 8-3202 0 0,-21 13 487 0 0</inkml:trace>
  <inkml:trace contextRef="#ctx0" brushRef="#br0" timeOffset="57553.926">6096 811 5625 0 0,'0'0'2681'0'0,"0"0"-627"0"0,0 0-362 0 0,0 0-137 0 0,0 0-167 0 0,0 0-226 0 0,0 0-230 0 0,0 0-205 0 0,0 0-163 0 0,0 0-99 0 0,0 0-50 0 0,-32 31-45 0 0,-99 96-40 0 0,87-65 102 0 0,41-51-313 0 0,1-7-73 0 0,1-1 0 0 0,-1 1 0 0 0,1-1 0 0 0,0 1-1 0 0,0 0 1 0 0,0-1 0 0 0,1 1 0 0 0,-1 0 0 0 0,1 0 0 0 0,0 0 0 0 0,0-1-1 0 0,0 1 1 0 0,0 0 0 0 0,1 0 0 0 0,-1 0 0 0 0,1-1 0 0 0,0 1 0 0 0,0 0 0 0 0,1-1-1 0 0,-1 1 1 0 0,1-1 0 0 0,0 1 0 0 0,-1-1 0 0 0,2 0 0 0 0,-1 0 0 0 0,0 0-1 0 0,1 0 1 0 0,0 1-46 0 0,4-1 130 0 0,1 0 0 0 0,0 0-1 0 0,-1-1 1 0 0,1 0 0 0 0,0-1 0 0 0,0 0-1 0 0,0 0 1 0 0,0 0 0 0 0,0-1 0 0 0,0 0-1 0 0,0-1 1 0 0,0 0 0 0 0,0 0-1 0 0,0-1 1 0 0,0 0 0 0 0,0 0 0 0 0,0 0-1 0 0,-1-1 1 0 0,6-4-130 0 0,6-2 329 0 0,0-1-1 0 0,0-1 1 0 0,-1-1 0 0 0,-1 0 0 0 0,0-1-1 0 0,14-16-328 0 0,-23 23 94 0 0,-1-2 0 0 0,0 1 0 0 0,-1-1 0 0 0,0 0 0 0 0,0-1 0 0 0,-1 0 0 0 0,0 1 0 0 0,0-2 0 0 0,-1 1 0 0 0,0 0 0 0 0,-1-1 0 0 0,0 0 0 0 0,-1 0 0 0 0,0 0 0 0 0,0 0 0 0 0,-1 0-1 0 0,0 0 1 0 0,-1 0 0 0 0,0 0 0 0 0,-1-4-94 0 0,1 11-1 0 0,-1 1 0 0 0,0-1 0 0 0,1 0-1 0 0,-1 0 1 0 0,0 0 0 0 0,-1 0 0 0 0,1 1 0 0 0,0-1-1 0 0,-1 1 1 0 0,0-1 0 0 0,1 1 0 0 0,-1-1-1 0 0,0 1 1 0 0,0 0 0 0 0,0 0 0 0 0,-1 0-1 0 0,1 0 1 0 0,0 0 0 0 0,-1 1 0 0 0,1-1 0 0 0,-1 1-1 0 0,0 0 1 0 0,1-1 0 0 0,-1 1 0 0 0,0 0-1 0 0,0 1 1 0 0,0-1 0 0 0,0 0 0 0 0,0 1-1 0 0,0 0 1 0 0,0-1 0 0 0,0 1 0 0 0,0 0 1 0 0,-5 0-107 0 0,-1 0 0 0 0,1 0 0 0 0,0 1 0 0 0,-1 0 0 0 0,1 0 0 0 0,0 1 0 0 0,-1 0 0 0 0,1 0 0 0 0,0 1 0 0 0,1 0 0 0 0,-4 2 107 0 0,-59 47-3682 0 0,49-31-475 0 0,2-1-3673 0 0,7-7-3395 0 0</inkml:trace>
  <inkml:trace contextRef="#ctx0" brushRef="#br0" timeOffset="57962.19">6731 722 13571 0 0,'0'0'2123'0'0,"0"0"-461"0"0,0 0-234 0 0,0 0-177 0 0,0 0-220 0 0,0 0-171 0 0,0 0-144 0 0,0 0-144 0 0,0 0-93 0 0,0 0-54 0 0,-34 18-43 0 0,-102 53-55 0 0,58-20 305 0 0,76-50-628 0 0,0 0-1 0 0,1-1 1 0 0,-1 1 0 0 0,1 0 0 0 0,-1 0 0 0 0,0 0-1 0 0,1 0 1 0 0,-1 0 0 0 0,1 1 0 0 0,0-1 0 0 0,-1 0-1 0 0,1 1 1 0 0,0-1 0 0 0,0 1 0 0 0,0-1 0 0 0,0 1 0 0 0,0-1-1 0 0,0 1 1 0 0,1 0 0 0 0,-1 0 0 0 0,0-1 0 0 0,1 1-1 0 0,-1 0 1 0 0,1 0 0 0 0,0 0 0 0 0,0-1 0 0 0,-1 1-1 0 0,1 0 1 0 0,0 0 0 0 0,1 0 0 0 0,-1 0 0 0 0,0 0 0 0 0,0-1-1 0 0,1 1 1 0 0,-1 0 0 0 0,1 0 0 0 0,0-1 0 0 0,0 1-1 0 0,-1 0 1 0 0,1-1 0 0 0,0 1 0 0 0,1 1-4 0 0,125 56 9 0 0,-123-57 19 0 0,0 0 0 0 0,1 1 0 0 0,-1-1-1 0 0,0 1 1 0 0,0 0 0 0 0,0 0 0 0 0,-1 0 0 0 0,1 0-1 0 0,-1 1 1 0 0,1 0 0 0 0,-1-1 0 0 0,0 1 0 0 0,-1 0-1 0 0,1 1 1 0 0,-1-1 0 0 0,1 0 0 0 0,-1 1 0 0 0,-1-1-1 0 0,1 1 1 0 0,-1 0 0 0 0,0-1 0 0 0,0 1 0 0 0,0 0-1 0 0,0 0 1 0 0,-1 0 0 0 0,0 0 0 0 0,0 0 0 0 0,0-1 0 0 0,-1 1-1 0 0,1 0 1 0 0,-1 0 0 0 0,0 0 0 0 0,-1-1 0 0 0,1 1-1 0 0,-1 0 1 0 0,0-1 0 0 0,0 1 0 0 0,-1-1 0 0 0,1 0-1 0 0,-1 1-27 0 0,-6 3 67 0 0,0-1 0 0 0,0 0 0 0 0,0-1 0 0 0,-1 0 0 0 0,0 0 0 0 0,0-1 0 0 0,0 0 0 0 0,-1-1 0 0 0,1 0 1 0 0,-1 0-1 0 0,0-1 0 0 0,0-1 0 0 0,-3 0-67 0 0,-95 6-2269 0 0,88-12-2029 0 0,12-6-6625 0 0,7 6 801 0 0</inkml:trace>
  <inkml:trace contextRef="#ctx0" brushRef="#br0" timeOffset="58362.864">7040 774 12259 0 0,'0'0'5406'0'0,"0"0"-3283"0"0,0 0-968 0 0,0 0-36 0 0,0 0-64 0 0,0 0-216 0 0,0 0-268 0 0,0 0-194 0 0,0 0-130 0 0,0 0-85 0 0,0 0-28 0 0,0 0-2 0 0,0 0-15 0 0,-20 16-21 0 0,-64 51-1 0 0,26 1 74 0 0,53-59-170 0 0,0 1 0 0 0,1 0-1 0 0,0-1 1 0 0,1 1 0 0 0,0 1-1 0 0,1-1 1 0 0,0 0 0 0 0,1 1-1 0 0,0-1 1 0 0,0 1 0 0 0,1-1-1 0 0,1 1 1 0 0,0-1 0 0 0,0 2 1 0 0,1-6-3 0 0,0-1 0 0 0,0 1 0 0 0,0-1-1 0 0,1 0 1 0 0,0 1 0 0 0,0-1 0 0 0,0-1 0 0 0,0 1 0 0 0,1 0 0 0 0,0-1 0 0 0,0 1 0 0 0,0-1 0 0 0,0 0 0 0 0,1-1 0 0 0,0 1 0 0 0,0-1 0 0 0,0 0 0 0 0,0 0 0 0 0,0 0 0 0 0,0-1 0 0 0,1 0 0 0 0,-1 0 0 0 0,1 0 0 0 0,2 0 3 0 0,142 10 741 0 0,-132-15-549 0 0,0 0 0 0 0,1-2 1 0 0,-2-1-1 0 0,1 0 1 0 0,-1-1-1 0 0,0 0 0 0 0,0-2 1 0 0,-1 0-1 0 0,0-1 0 0 0,0-1 1 0 0,-2 0-1 0 0,13-11-192 0 0,-17 13 32 0 0,0-1-1 0 0,0 0 0 0 0,-1 0 0 0 0,-1-1 1 0 0,0 0-1 0 0,0-1 0 0 0,-1 1 1 0 0,0-1-1 0 0,-1-1 0 0 0,-1 1 1 0 0,0-1-1 0 0,-1 0 0 0 0,0 0 0 0 0,-1-1 1 0 0,0 1-1 0 0,-1-1 0 0 0,0 1 1 0 0,-1-1-1 0 0,-1-12-31 0 0,-1 23-67 0 0,0-1-1 0 0,0 1 1 0 0,0-1 0 0 0,0 1 0 0 0,0 0-1 0 0,-1-1 1 0 0,0 1 0 0 0,1 0 0 0 0,-1 0-1 0 0,0 0 1 0 0,-1 0 0 0 0,1 1-1 0 0,0-1 1 0 0,-1 1 0 0 0,1-1 0 0 0,-1 1-1 0 0,0 0 1 0 0,0 0 0 0 0,0 0 0 0 0,0 0-1 0 0,0 0 1 0 0,0 1 0 0 0,-1-1-1 0 0,1 1 1 0 0,-1 0 0 0 0,-1 0 67 0 0,-94-13-5385 0 0,59 16 465 0 0,12 3-2003 0 0,3 2-3709 0 0</inkml:trace>
  <inkml:trace contextRef="#ctx0" brushRef="#br0" timeOffset="58683.744">6828 962 13563 0 0,'0'0'2315'0'0,"0"0"-355"0"0,0 0-171 0 0,0 0-182 0 0,0 0-196 0 0,0 0-154 0 0,0 0-156 0 0,0 0-225 0 0,32-4-192 0 0,98-11-157 0 0,53 12 1284 0 0,-4-5-1584 0 0,-151 16-154 0 0,6 1-1529 0 0,-14-15-5366 0 0,-15 3 2799 0 0,-1 3-3108 0 0,-2 0-2638 0 0</inkml:trace>
  <inkml:trace contextRef="#ctx0" brushRef="#br0" timeOffset="60202.312">7186 781 0 0 0,'0'0'208'0'0,"0"0"696"0"0,0 0 130 0 0,0 0-82 0 0,0 0-76 0 0,0 0-13 0 0,0 0 48 0 0,0 0 29 0 0,0 0 27 0 0,0 0-8 0 0,-13 0 3455 0 0,-8 0 2858 0 0,-3-1-5379 0 0,-33-1-1648 0 0,34 0 232 0 0,20 1-446 0 0,0 0 0 0 0,0 0 1 0 0,0 1-1 0 0,0 0 0 0 0,0-1 1 0 0,0 1-1 0 0,0 0 0 0 0,0 1 0 0 0,0-1 1 0 0,0 0-1 0 0,0 1 0 0 0,0 0 1 0 0,0-1-1 0 0,0 1 0 0 0,0 1 1 0 0,1-1-1 0 0,-1 0 0 0 0,0 1 1 0 0,1-1-1 0 0,-1 1-31 0 0,-21 23-2320 0 0,34-24-4536 0 0,-9-1 4027 0 0,1 0-8035 0 0</inkml:trace>
  <inkml:trace contextRef="#ctx0" brushRef="#br0" timeOffset="62001.971">7572 163 0 0 0,'0'0'733'0'0,"0"0"469"0"0,0 0 120 0 0,0 0 29 0 0,0 0 2 0 0,0 0-12 0 0,-2-3-66 0 0,-9-9 917 0 0,11 12-1321 0 0,0 0-159 0 0,0 0-144 0 0,0 0-80 0 0,0 0-52 0 0,0 0-1 0 0,0 0 21 0 0,0 0 30 0 0,0 0 47 0 0,17 19 2336 0 0,68 128 1159 0 0,-68-101-3660 0 0,-2 0 1 0 0,-2 1 0 0 0,-3 0-1 0 0,1 16-368 0 0,-2-19 103 0 0,-2 0 0 0 0,-1 0 0 0 0,-3 1 0 0 0,-2-1 0 0 0,-2 1-1 0 0,-1-1 1 0 0,-3 1 0 0 0,-2-1 0 0 0,-1 0 0 0 0,-2-1 0 0 0,-3 0 0 0 0,-1 0 0 0 0,-2-2-1 0 0,-15 28-102 0 0,18-43 18 0 0,-1 0 0 0 0,-1-1-1 0 0,-2 0 1 0 0,0-2-1 0 0,-2 0 1 0 0,0 0 0 0 0,-2-2-1 0 0,0-1 1 0 0,-1 0 0 0 0,-16 9-18 0 0,29-25-135 0 0,0 0 1 0 0,-1-1-1 0 0,1 0 1 0 0,-1 0-1 0 0,0-1 1 0 0,0 0-1 0 0,0-1 1 0 0,0 0 0 0 0,0-1-1 0 0,-2 0 135 0 0,-5-17-4494 0 0,16 8-110 0 0,2 2-3411 0 0,2 3 731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40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5473 23 4225 0 0,'0'0'2115'0'0,"0"0"-257"0"0,0 0-109 0 0,0 0 5 0 0,0 0 29 0 0,0 0-84 0 0,0 0-194 0 0,0 0-220 0 0,0 0-223 0 0,0 0-210 0 0,0 0-215 0 0,0-4-186 0 0,0-11-136 0 0,0 12-107 0 0,36 121 1284 0 0,61 227-786 0 0,-68-230-412 0 0,-6-82 21 0 0,24-34 577 0 0,161-56-412 0 0,206 27-225 0 0,188 11 445 0 0,-599 12 2840 0 0,-1-18-3460 0 0,-2 12 25 0 0,48-130 63 0 0,1 3-2055 0 0,-49 139 776 0 0,1-5-2000 0 0,1 2-8218 0 0,0 1-742 0 0</inkml:trace>
  <inkml:trace contextRef="#ctx0" brushRef="#br0" timeOffset="12529.024">480 2810 5857 0 0,'0'0'2976'0'0,"0"0"-1313"0"0,0 0-543 0 0,0 0-8 0 0,0 0 131 0 0,0 0 47 0 0,0 0-90 0 0,0 0-220 0 0,0 0-278 0 0,0 0-234 0 0,0 0-183 0 0,0 9 26 0 0,-37 248 1711 0 0,-28 7-1065 0 0,-96 196 187 0 0,154-438-1013 0 0,7-22-59 0 0,0 0 16 0 0,0 0 33 0 0,0 0 13 0 0,1-23 463 0 0,156-624-73 0 0,-82 408-76 0 0,-55 195-170 0 0,6 55-194 0 0,-6 2-35 0 0,-2 1 1 0 0,0 1-1 0 0,0 1 1 0 0,-1 1 0 0 0,-1 0-1 0 0,-1 1 1 0 0,0 1-50 0 0,7 13 50 0 0,-2 0 0 0 0,-1 2 1 0 0,-2 1-1 0 0,-1 0 0 0 0,1 9-50 0 0,-14-39 6 0 0,77 278 158 0 0,-63-176 1303 0 0,-35-115-879 0 0,-163-126-160 0 0,145 103-436 0 0,-2 2 0 0 0,0 1 0 0 0,-2 1 0 0 0,-1 3 0 0 0,-1 1 0 0 0,-40-15 8 0 0,61 31-133 0 0,-1 1 0 0 0,0 0 0 0 0,0 2 0 0 0,-1 0 0 0 0,1 2 0 0 0,-1 0 0 0 0,1 2 0 0 0,-1 0 0 0 0,-9 3 133 0 0,26-3-232 0 0,1 1 1 0 0,0 1-1 0 0,0-1 1 0 0,0 1 0 0 0,0 0-1 0 0,1 0 1 0 0,-1 0-1 0 0,0 0 1 0 0,1 1 0 0 0,0 0-1 0 0,-1 0 1 0 0,1 0-1 0 0,0 1 1 0 0,1-1-1 0 0,-1 1 1 0 0,1 0 0 0 0,-1 1 231 0 0,-4 22-5467 0 0,18 5-4891 0 0,-1-21 2304 0 0</inkml:trace>
  <inkml:trace contextRef="#ctx0" brushRef="#br0" timeOffset="13160.143">830 3635 6449 0 0,'0'0'1637'0'0,"0"0"-148"0"0,0 0-39 0 0,0 0 4 0 0,0 0-111 0 0,0 0-191 0 0,0 0-125 0 0,0 0-26 0 0,0 0 29 0 0,0 0 22 0 0,0 0-14 0 0,0 0-102 0 0,0 0-143 0 0,5-13-111 0 0,33-111 1161 0 0,-5-19-524 0 0,-6 81-938 0 0,-25 62-401 0 0,-1 0 0 0 0,1 0 0 0 0,0 0 0 0 0,-1 0 0 0 0,1 1 0 0 0,0-1 0 0 0,-1 1 0 0 0,1-1 0 0 0,-1 1 0 0 0,1-1 0 0 0,-1 1 0 0 0,1 0 0 0 0,-1 0 0 0 0,0 0 0 0 0,1 0 0 0 0,-1 0 0 0 0,0 0 0 0 0,0 0-1 0 0,0 0 1 0 0,1 0 0 0 0,-1 1 0 0 0,0-1 0 0 0,-1 0 0 0 0,1 1 0 0 0,0-1 0 0 0,0 1 0 0 0,-1-1 0 0 0,1 1 0 0 0,0-1 0 0 0,-1 1 20 0 0,3 3-26 0 0,7 9 9 0 0,112 130 30 0 0,-121-143 37 0 0,0 0-1 0 0,0 0 1 0 0,0 0-1 0 0,0 0 0 0 0,0 0 1 0 0,0 0-1 0 0,0 0 0 0 0,0-1 1 0 0,0 1-1 0 0,0 0 0 0 0,0-1 1 0 0,1 1-1 0 0,-1 0 1 0 0,0-1-1 0 0,0 0 0 0 0,1 1 1 0 0,-1-1-1 0 0,0 0 0 0 0,1 0 1 0 0,-1 1-1 0 0,1-1 0 0 0,-1 0 1 0 0,0 0-1 0 0,1 0 1 0 0,-1-1-1 0 0,0 1 0 0 0,1 0 1 0 0,-1-1-1 0 0,0 1 0 0 0,1 0 1 0 0,-1-1-1 0 0,0 0 1 0 0,0 1-1 0 0,1-1 0 0 0,-1 0 1 0 0,0 1-1 0 0,0-1 0 0 0,0 0 1 0 0,0 0-1 0 0,0 0 0 0 0,0 0 1 0 0,0 0-1 0 0,0 0 1 0 0,-1 0-1 0 0,1 0 0 0 0,0-1 1 0 0,-1 1-1 0 0,1 0 0 0 0,0 0 1 0 0,-1-1-1 0 0,0 1 0 0 0,1 0 1 0 0,-1-1-1 0 0,0 1 1 0 0,0 0-1 0 0,1-1 0 0 0,-1 1 1 0 0,0 0-1 0 0,0-1-49 0 0,18-68 718 0 0,-5 27-712 0 0,-2 0-1 0 0,-3 0 1 0 0,-1-1-1 0 0,-2 0 1 0 0,-1-2-6 0 0,-4 45-417 0 0,0 1-208 0 0,0 0-319 0 0,0 0-366 0 0,0 0-344 0 0,4 2-3335 0 0,8 9 84 0 0,-9-8-48 0 0,3 3-4354 0 0</inkml:trace>
  <inkml:trace contextRef="#ctx0" brushRef="#br0" timeOffset="13757.09">1491 3197 7434 0 0,'0'0'2457'0'0,"0"0"-884"0"0,0 0-312 0 0,0 0 21 0 0,0 0-18 0 0,0 0-198 0 0,0 0-171 0 0,0 0-128 0 0,0 0-114 0 0,0 0-70 0 0,0 0-86 0 0,0 0-61 0 0,0 0-61 0 0,-15 9-44 0 0,-48 29-60 0 0,58-34-239 0 0,0-1 0 0 0,0 0 1 0 0,1 1-1 0 0,0 0 1 0 0,-1 0-1 0 0,2 0 1 0 0,-1 1-1 0 0,0-1 0 0 0,1 1 1 0 0,0 0-1 0 0,0 0 1 0 0,0 0-1 0 0,1 1 0 0 0,-1-1 1 0 0,1 0-1 0 0,1 1 1 0 0,-1 1-33 0 0,-2 5 21 0 0,-13 94 111 0 0,17-104-74 0 0,1 0 1 0 0,0-1 0 0 0,-1 1-1 0 0,1-1 1 0 0,0 1 0 0 0,0-1 0 0 0,0 1-1 0 0,0-1 1 0 0,0 0 0 0 0,0 0-1 0 0,0 1 1 0 0,1-1 0 0 0,-1 0 0 0 0,0 0-1 0 0,1 0 1 0 0,-1 0 0 0 0,1 0-1 0 0,-1 0 1 0 0,1-1 0 0 0,0 1 0 0 0,-1-1-1 0 0,1 1 1 0 0,-1-1 0 0 0,1 1-1 0 0,0-1 1 0 0,0 0 0 0 0,-1 0-1 0 0,1 1 1 0 0,0-1 0 0 0,-1-1 0 0 0,1 1-1 0 0,0 0 1 0 0,0 0 0 0 0,-1-1-1 0 0,1 1 1 0 0,0-1 0 0 0,-1 1 0 0 0,1-1-1 0 0,-1 0 1 0 0,1 1 0 0 0,-1-1-1 0 0,1 0 1 0 0,-1 0 0 0 0,0 0-1 0 0,1 0 1 0 0,-1-1 0 0 0,0 1 0 0 0,1-1-59 0 0,109-158 1905 0 0,15-24-1437 0 0,-124 184-475 0 0,-1 0-1 0 0,1 0 0 0 0,-1 1 0 0 0,0-1 0 0 0,1 0 0 0 0,-1 1 0 0 0,0-1 0 0 0,0 1 0 0 0,1 0 1 0 0,-1-1-1 0 0,0 1 0 0 0,0 0 0 0 0,0 0 0 0 0,0 0 0 0 0,0 0 0 0 0,0 0 0 0 0,0 0 0 0 0,0 0 1 0 0,0 0-1 0 0,0 0 0 0 0,-1 1 0 0 0,1-1 0 0 0,0 0 0 0 0,-1 0 0 0 0,1 1 0 0 0,-1-1 0 0 0,1 0 1 0 0,-1 1-1 0 0,0-1 0 0 0,0 0 0 0 0,0 1 0 0 0,1-1 0 0 0,-1 1 0 0 0,0-1 0 0 0,-1 0 0 0 0,1 1 8 0 0,28 131 67 0 0,1 4-74 0 0,-5 1 1 0 0,-3 43 6 0 0,-12 58-10 0 0,-10-222 27 0 0,-1-1-1 0 0,-1 0 1 0 0,-1 0-1 0 0,0 0 1 0 0,-1 0-1 0 0,0 0 1 0 0,-1-1-1 0 0,-1 0 0 0 0,-8 12-16 0 0,14-25 5 0 0,0 0 0 0 0,0 0 0 0 0,0 0 0 0 0,-1 0 0 0 0,1 0 0 0 0,-1-1-1 0 0,1 1 1 0 0,-1 0 0 0 0,0-1 0 0 0,0 0 0 0 0,0 1 0 0 0,0-1 0 0 0,0 0-1 0 0,0 0 1 0 0,0 0 0 0 0,0 0 0 0 0,0 0 0 0 0,0 0 0 0 0,0-1 0 0 0,-1 1-1 0 0,1-1 1 0 0,0 0 0 0 0,0 1 0 0 0,-1-1 0 0 0,-1 0-5 0 0,-31-42-138 0 0,22 12-11 0 0,3-1 0 0 0,0 1 0 0 0,2-2-1 0 0,1 1 1 0 0,2-1 0 0 0,-1-23 149 0 0,2-112-3778 0 0,11 96-400 0 0,1 23-4365 0 0,-3 27-995 0 0</inkml:trace>
  <inkml:trace contextRef="#ctx0" brushRef="#br0" timeOffset="14392.012">1780 3127 13291 0 0,'0'0'1433'0'0,"0"0"-512"0"0,0 0-142 0 0,0 0 45 0 0,0 0 20 0 0,0 0-55 0 0,0 0-142 0 0,0 0-169 0 0,0 0-164 0 0,0 0-76 0 0,0 0 8 0 0,0 0 79 0 0,0 0 61 0 0,3 3 20 0 0,37 69 1254 0 0,-39-66-1624 0 0,1 0-1 0 0,0 0 0 0 0,0 0 1 0 0,1 0-1 0 0,0 0 0 0 0,0 0 1 0 0,0-1-1 0 0,1 1 0 0 0,0-1 1 0 0,0 0-1 0 0,0 0 0 0 0,0 0 1 0 0,1-1-1 0 0,0 1 0 0 0,0-1 1 0 0,0 0-1 0 0,0-1 0 0 0,1 1 1 0 0,0-1-1 0 0,3 1-35 0 0,-5-4 92 0 0,0-1 1 0 0,-1 0 0 0 0,1 0-1 0 0,0 0 1 0 0,-1-1 0 0 0,1 1-1 0 0,-1-1 1 0 0,0 0 0 0 0,1 0-1 0 0,-1 0 1 0 0,0 0-1 0 0,0-1 1 0 0,0 1 0 0 0,-1-1-1 0 0,1 0 1 0 0,-1 0 0 0 0,1 0-1 0 0,-1 0 1 0 0,0 0 0 0 0,0 0-1 0 0,0-1 1 0 0,-1 1-1 0 0,1 0 1 0 0,-1-1 0 0 0,0 0-1 0 0,0 1 1 0 0,0-1 0 0 0,0 0-93 0 0,9-16 82 0 0,52-140 226 0 0,-49 129-529 0 0,-11 62-611 0 0,-1-25 825 0 0,0 1 0 0 0,0 0-1 0 0,0-1 1 0 0,1 1 0 0 0,-1-1 0 0 0,2 1 0 0 0,-1-1 0 0 0,1 0-1 0 0,0 0 1 0 0,0 0 0 0 0,1 0 0 0 0,-1-1 0 0 0,1 1 0 0 0,1-1-1 0 0,-1 0 1 0 0,1 0 0 0 0,0-1 0 0 0,0 1 0 0 0,0-1 0 0 0,0 0-1 0 0,1 0 1 0 0,0-1 0 0 0,0 0 0 0 0,0 0 0 0 0,0 0 0 0 0,0-1-1 0 0,1 1 1 0 0,-1-2 0 0 0,1 1 0 0 0,-1-1 0 0 0,1 0 0 0 0,3 0 7 0 0,-1-3 51 0 0,0-1 1 0 0,-1-1 0 0 0,0 1 0 0 0,0-1-1 0 0,0-1 1 0 0,0 1 0 0 0,-1-1-1 0 0,0-1 1 0 0,0 0 0 0 0,0 0 0 0 0,-1 0-1 0 0,1 0 1 0 0,-1-1 0 0 0,-1 0 0 0 0,0 0-1 0 0,0-1 1 0 0,0 0 0 0 0,-1 0 0 0 0,0 0-1 0 0,0 0 1 0 0,-1 0 0 0 0,0-1 0 0 0,0-5-52 0 0,4 1 43 0 0,20-48 33 0 0,-3 0-1 0 0,-3-2 1 0 0,-2 0-1 0 0,-3-1 1 0 0,3-37-76 0 0,-14 72-45 0 0,-1 0 1 0 0,-2-1-1 0 0,-1 1 1 0 0,-1-1-1 0 0,-2 1 1 0 0,-1-1-1 0 0,-1 1 0 0 0,-4-10 45 0 0,9 37-13 0 0,-1 0-1 0 0,0 0 0 0 0,0 0 0 0 0,0 0 1 0 0,-1 0-1 0 0,1 0 0 0 0,0 0 0 0 0,-1 0 1 0 0,1 0-1 0 0,-1 0 0 0 0,0 0 0 0 0,0 0 1 0 0,1 0-1 0 0,-1 0 0 0 0,0 1 0 0 0,-1-1 1 0 0,1 0-1 0 0,0 1 0 0 0,0-1 0 0 0,-1 1 1 0 0,1-1-1 0 0,-1 1 0 0 0,1 0 0 0 0,-1-1 1 0 0,0 1-1 0 0,0 0 0 0 0,1 0 0 0 0,-1 0 1 0 0,0 0-1 0 0,0 1 0 0 0,0-1 0 0 0,0 0 0 0 0,0 1 1 0 0,0 0-1 0 0,0-1 0 0 0,0 1 0 0 0,0 0 1 0 0,0 0-1 0 0,0 0 0 0 0,0 0 0 0 0,0 0 1 0 0,0 1-1 0 0,0-1 0 0 0,0 0 0 0 0,0 1 1 0 0,0 0-1 0 0,0-1 0 0 0,0 1 0 0 0,0 0 1 0 0,1 0-1 0 0,-1 0 0 0 0,0 0 0 0 0,1 0 1 0 0,-1 1-1 0 0,0-1 0 0 0,1 0 0 0 0,-1 1 14 0 0,-11 18-34 0 0,1 1 0 0 0,1 0 0 0 0,1 0 0 0 0,0 1 0 0 0,2 0 0 0 0,1 1 0 0 0,0 0 0 0 0,2 0 0 0 0,1 0 0 0 0,0 1 0 0 0,2-1 0 0 0,1 1 0 0 0,0 0 0 0 0,2-1 0 0 0,3 17 34 0 0,-2-25 1 0 0,1-1 0 0 0,0 1 0 0 0,1-1 1 0 0,0 0-1 0 0,2 0 0 0 0,-1-1 0 0 0,2 0 1 0 0,0 0-1 0 0,0 0 0 0 0,1-1 1 0 0,1 0-1 0 0,0 0 0 0 0,0-1 0 0 0,1 0 1 0 0,1-1-1 0 0,0 0 0 0 0,0-1 1 0 0,1 0-1 0 0,0 0 0 0 0,1-2 0 0 0,0 1 1 0 0,0-2-1 0 0,0 0 0 0 0,14 5-1 0 0,-21-10-181 0 0,-1 0 0 0 0,1 0 0 0 0,0 0 1 0 0,-1-1-1 0 0,1 1 0 0 0,0-2 0 0 0,-1 1 0 0 0,1 0 0 0 0,0-1 0 0 0,-1 0 0 0 0,1-1 0 0 0,0 1 0 0 0,-1-1 0 0 0,0 0 1 0 0,2-1 180 0 0,19-12-4228 0 0,-2-6-3923 0 0,-16 10-2737 0 0</inkml:trace>
  <inkml:trace contextRef="#ctx0" brushRef="#br0" timeOffset="15078.365">2881 2600 15947 0 0,'0'0'1119'0'0,"0"0"-216"0"0,0 0-12 0 0,0 0-43 0 0,0 0-126 0 0,-24 31-138 0 0,-74 99-131 0 0,50-45 98 0 0,45-79-532 0 0,0-1 0 0 0,1 1 0 0 0,0 0 1 0 0,0 0-1 0 0,0 0 0 0 0,1 0 0 0 0,0 0 0 0 0,0 0 0 0 0,0 0 0 0 0,1 0 1 0 0,0 1-1 0 0,0-1 0 0 0,1 0 0 0 0,0 0 0 0 0,0 0 0 0 0,0 0 0 0 0,1 0 0 0 0,0 0 1 0 0,0 0-1 0 0,0 0 0 0 0,1-1 0 0 0,0 1 0 0 0,3 4-19 0 0,-4-9 38 0 0,1 0 0 0 0,0 0 0 0 0,0 0 0 0 0,-1-1 0 0 0,1 1 0 0 0,0-1 0 0 0,0 1 0 0 0,0-1 0 0 0,0 0 1 0 0,0 0-1 0 0,-1 0 0 0 0,1-1 0 0 0,0 1 0 0 0,0-1 0 0 0,0 1 0 0 0,0-1 0 0 0,-1 0 0 0 0,1 0 0 0 0,0 0 0 0 0,-1-1 0 0 0,1 1 0 0 0,-1-1 0 0 0,2 0-38 0 0,21-19 111 0 0,0-2 0 0 0,-2 0 1 0 0,0-2-1 0 0,-2 0 0 0 0,-1-1 0 0 0,-1-2 1 0 0,-1 0-1 0 0,-1 0 0 0 0,-2-2 0 0 0,10-25-111 0 0,4-37 83 0 0,-68 190-754 0 0,37-94 658 0 0,0 0 0 0 0,0 0 0 0 0,1-1-1 0 0,-1 1 1 0 0,1 0 0 0 0,0 0 0 0 0,0 0 0 0 0,0 0 0 0 0,1 1-1 0 0,-1-1 1 0 0,1 0 0 0 0,0 0 0 0 0,0 0 0 0 0,1 0 0 0 0,-1 0-1 0 0,1 1 1 0 0,0-1 0 0 0,0 0 0 0 0,0 0 0 0 0,0 0 0 0 0,1-1-1 0 0,0 1 1 0 0,0 0 0 0 0,0 0 0 0 0,0-1 0 0 0,0 0 0 0 0,1 1-1 0 0,0-1 1 0 0,-1 0 0 0 0,1 0 0 0 0,0 0 0 0 0,1 0 0 0 0,-1-1-1 0 0,0 0 1 0 0,1 1 0 0 0,-1-1 0 0 0,1 0 0 0 0,0 0 0 0 0,3 0 13 0 0,3-2 22 0 0,0 0 1 0 0,0-1-1 0 0,0 0 1 0 0,0 0-1 0 0,-1-2 1 0 0,1 1-1 0 0,-1-1 1 0 0,1 0 0 0 0,-1-1-1 0 0,0 0 1 0 0,0-1-1 0 0,0 1 1 0 0,-1-2-1 0 0,0 1 1 0 0,0-1-1 0 0,0-1 1 0 0,-1 1-1 0 0,0-1 1 0 0,0 0 0 0 0,0-1-1 0 0,1-4-22 0 0,13-10 53 0 0,-2-1 0 0 0,-1-1 0 0 0,-1-1 0 0 0,-1 0 0 0 0,-1-1 1 0 0,-1-1-1 0 0,-1 0 0 0 0,-2-1 0 0 0,-1-1 0 0 0,-1 1 0 0 0,-1-1 0 0 0,-2-1 0 0 0,0 0 0 0 0,-3 1 0 0 0,1-20-53 0 0,-4 46 0 0 0,1 0 0 0 0,-1 0 0 0 0,0 1 0 0 0,0-1-1 0 0,0 0 1 0 0,0 0 0 0 0,-1 0 0 0 0,1 1 0 0 0,-1-1 0 0 0,0 0-1 0 0,1 1 1 0 0,-1-1 0 0 0,0 0 0 0 0,-1 1 0 0 0,1-1-1 0 0,0 1 1 0 0,-1 0 0 0 0,1-1 0 0 0,-1 1 0 0 0,0 0 0 0 0,0 0-1 0 0,0 0 1 0 0,0 0 0 0 0,0 0 0 0 0,0 0 0 0 0,-1 1 0 0 0,1-1-1 0 0,0 1 1 0 0,-1 0 0 0 0,1-1 0 0 0,-1 1 0 0 0,0 0 0 0 0,1 1-1 0 0,-1-1 1 0 0,0 0 0 0 0,1 1 0 0 0,-1-1 0 0 0,0 1-1 0 0,0 0 1 0 0,0 0 0 0 0,1 0 0 0 0,-1 0 0 0 0,0 1 0 0 0,0-1-1 0 0,1 1 1 0 0,-2 0 0 0 0,-5 2-11 0 0,0 1 0 0 0,0 0-1 0 0,0 1 1 0 0,0-1-1 0 0,1 2 1 0 0,0-1 0 0 0,0 1-1 0 0,1 0 1 0 0,-1 1 0 0 0,1 0-1 0 0,1 0 1 0 0,-1 1-1 0 0,1-1 1 0 0,1 1 0 0 0,0 1-1 0 0,0-1 1 0 0,0 1 0 0 0,1 0-1 0 0,-1 3 12 0 0,3-8-6 0 0,0 1-1 0 0,0-1 1 0 0,1 0 0 0 0,-1 0-1 0 0,1 1 1 0 0,0-1-1 0 0,1 0 1 0 0,-1 1 0 0 0,1-1-1 0 0,0 1 1 0 0,0-1-1 0 0,0 1 1 0 0,1-1-1 0 0,-1 1 1 0 0,1-1 0 0 0,0 1-1 0 0,1-1 1 0 0,-1 0-1 0 0,1 0 1 0 0,0 0 0 0 0,0 1-1 0 0,0-2 1 0 0,0 1-1 0 0,1 0 1 0 0,-1 0 0 0 0,2 1 6 0 0,10 1 37 0 0,-1 0 0 0 0,1-1 1 0 0,0-1-1 0 0,0 0 1 0 0,1-1-1 0 0,-1-1 1 0 0,1 0-1 0 0,-1 0 1 0 0,8-2-38 0 0,70 13 231 0 0,-81-11-219 0 0,0 0 0 0 0,0 1 1 0 0,-1 1-1 0 0,1 0 0 0 0,-1 0 1 0 0,1 1-1 0 0,-1 0 0 0 0,-1 1 1 0 0,1 0-1 0 0,-1 1 0 0 0,0 0 1 0 0,0 0-1 0 0,-1 1 0 0 0,0 0 1 0 0,0 0-1 0 0,-1 1 0 0 0,0 0 1 0 0,-1 0-1 0 0,0 1 0 0 0,4 7-12 0 0,31 64-2313 0 0,-31-78-902 0 0,-1-2-6082 0 0,-4-1-915 0 0</inkml:trace>
  <inkml:trace contextRef="#ctx0" brushRef="#br0" timeOffset="16438.787">907 4456 14307 0 0,'0'0'518'0'0,"0"0"44"0"0,0 0 144 0 0,0 0 199 0 0,0 0 66 0 0,0 0-97 0 0,0 0-201 0 0,0 0-258 0 0,0 0-204 0 0,0 0-137 0 0,0 0-51 0 0,0 0 84 0 0,4 8 129 0 0,193 454 2168 0 0,-102-281-2053 0 0,-70-159 681 0 0,-15-42 383 0 0,7-40-1129 0 0,-2 0 0 0 0,-4-1 1 0 0,-2-1-1 0 0,-3 1 0 0 0,-2-1 0 0 0,-3 0 0 0 0,-4-18-286 0 0,3 38 35 0 0,-4-65-1817 0 0,3 105-6164 0 0,2 15-777 0 0,-1-6-648 0 0</inkml:trace>
  <inkml:trace contextRef="#ctx0" brushRef="#br0" timeOffset="16989.005">1579 4916 4377 0 0,'0'0'2066'0'0,"0"0"189"0"0,0 0 153 0 0,0 0 22 0 0,0 0-336 0 0,0 0-464 0 0,0 0-358 0 0,0 0-276 0 0,0 0-178 0 0,28-35-119 0 0,85-111-97 0 0,-74 65 144 0 0,-37 66-561 0 0,1-89 776 0 0,-3 101-950 0 0,0 1 1 0 0,0-1-1 0 0,-1 0 0 0 0,1 0 0 0 0,-1 0 1 0 0,0 1-1 0 0,0-1 0 0 0,0 0 1 0 0,0 1-1 0 0,0-1 0 0 0,-1 1 0 0 0,1-1 1 0 0,-1 1-1 0 0,1 0 0 0 0,-1 0 1 0 0,0-1-1 0 0,0 1 0 0 0,0 0 0 0 0,0 1 1 0 0,0-1-1 0 0,-1 0 0 0 0,1 1 0 0 0,0-1 1 0 0,-1 1-1 0 0,1-1 0 0 0,-1 1 1 0 0,0 0-1 0 0,1 0 0 0 0,-1 1 0 0 0,0-1 1 0 0,0 0-1 0 0,1 1 0 0 0,-1 0 0 0 0,-1-1-11 0 0,-1 2-45 0 0,1-1-1 0 0,-1 1 1 0 0,1 0-1 0 0,-1 0 1 0 0,1 0-1 0 0,-1 1 1 0 0,1-1-1 0 0,0 1 1 0 0,0 0-1 0 0,-1 0 1 0 0,1 1-1 0 0,1-1 1 0 0,-1 1-1 0 0,0 0 1 0 0,1 0-1 0 0,-1 0 1 0 0,1 0-1 0 0,0 1 1 0 0,0-1-1 0 0,0 1 1 0 0,1 0-1 0 0,-1 0 1 0 0,1 1 45 0 0,-8 10-49 0 0,1 1 0 0 0,1 0 0 0 0,0 1 0 0 0,1 0 0 0 0,1 0 1 0 0,1 1-1 0 0,0 0 0 0 0,1-1 0 0 0,1 2 0 0 0,1-1 0 0 0,1 0 1 0 0,0 0-1 0 0,1 2 49 0 0,0-13-4 0 0,1-1 1 0 0,-1 0-1 0 0,1 0 1 0 0,0 0-1 0 0,0 0 1 0 0,1 0-1 0 0,-1 0 1 0 0,1 0-1 0 0,1 0 1 0 0,-1 0-1 0 0,1-1 1 0 0,0 0-1 0 0,0 1 1 0 0,1-1-1 0 0,-1 0 1 0 0,1 0-1 0 0,1-1 0 0 0,-1 1 1 0 0,0-1-1 0 0,1 0 1 0 0,0 0-1 0 0,0 0 1 0 0,0-1-1 0 0,0 0 1 0 0,1 0-1 0 0,0 0 1 0 0,-1-1-1 0 0,1 0 1 0 0,0 0-1 0 0,0 0 1 0 0,0-1-1 0 0,0 1 1 0 0,5-1 3 0 0,5-1 105 0 0,-1 0 0 0 0,1-1 0 0 0,0-1 1 0 0,-1-1-1 0 0,1 0 0 0 0,-1-1 0 0 0,0-1 0 0 0,0 0 1 0 0,0-1-1 0 0,-1 0 0 0 0,0-1 0 0 0,0-1 0 0 0,-1 0 1 0 0,0-1-1 0 0,0-1 0 0 0,-1 0 0 0 0,0 0 0 0 0,1-3-105 0 0,29-28 192 0 0,-3-2 0 0 0,-2-2 0 0 0,-1-1-1 0 0,-3-1 1 0 0,-2-2 0 0 0,-2-1-1 0 0,-2-2 1 0 0,20-53-192 0 0,-34 72 26 0 0,0-1 1 0 0,-3 0-1 0 0,0-1 0 0 0,-3 0 0 0 0,2-21-26 0 0,-7 43-6 0 0,-1-1 0 0 0,0 1 0 0 0,-1-1 0 0 0,0 1 0 0 0,-2-1 0 0 0,1 1 1 0 0,-2 0-1 0 0,1-1 0 0 0,-2 1 0 0 0,0 0 0 0 0,0 1 0 0 0,-2-1 0 0 0,1 1 0 0 0,-1 0 0 0 0,-1 0 0 0 0,-2-1 6 0 0,7 8-14 0 0,-1 1 0 0 0,0 0 0 0 0,0 1 0 0 0,0-1 0 0 0,-1 0 0 0 0,1 1 0 0 0,-1 0 0 0 0,0 0 0 0 0,0 0 0 0 0,0 0 0 0 0,0 0 0 0 0,0 1 0 0 0,0 0 0 0 0,-1 0 0 0 0,1 0 0 0 0,-1 1 0 0 0,0-1 0 0 0,0 1 0 0 0,1 0 0 0 0,-1 0 0 0 0,0 1 0 0 0,0 0 0 0 0,0-1 0 0 0,0 1 0 0 0,0 1-1 0 0,0-1 1 0 0,1 1 0 0 0,-1 0 0 0 0,0 0 0 0 0,0 1 0 0 0,-3 1 14 0 0,-6 11-24 0 0,1 1 0 0 0,1 0-1 0 0,0 1 1 0 0,1 0-1 0 0,1 1 1 0 0,1 0-1 0 0,0 1 1 0 0,1 0 0 0 0,1 0-1 0 0,1 0 1 0 0,1 1-1 0 0,0 0 1 0 0,1 1-1 0 0,1-1 1 0 0,1 0 0 0 0,1 1-1 0 0,0 0 1 0 0,2-1-1 0 0,1 10 25 0 0,-3-1-7 0 0,2-1 0 0 0,0 1 1 0 0,2-1-1 0 0,1 1 0 0 0,1-1 0 0 0,1 0 0 0 0,2 0 0 0 0,1-1 0 0 0,0 0 0 0 0,2-1 0 0 0,7 10 7 0 0,-14-24-25 0 0,1-1-1 0 0,0 0 1 0 0,0 0-1 0 0,2 0 1 0 0,-1-1-1 0 0,1 0 1 0 0,0 0-1 0 0,1-1 1 0 0,0 0-1 0 0,0 0 1 0 0,0-1-1 0 0,1 0 1 0 0,1 0-1 0 0,-1-1 1 0 0,1-1-1 0 0,0 1 1 0 0,0-1-1 0 0,1-1 1 0 0,-1 0-1 0 0,1-1 1 0 0,0 0-1 0 0,0 0 1 0 0,0-1-1 0 0,7 0 26 0 0,-14-3-229 0 0,-1-1 1 0 0,1 0-1 0 0,-1 0 0 0 0,1 0 0 0 0,-1 0 1 0 0,0 0-1 0 0,0-1 0 0 0,0 0 0 0 0,0 1 0 0 0,0-1 1 0 0,0 0-1 0 0,-1 0 0 0 0,1-1 0 0 0,-1 1 1 0 0,0 0-1 0 0,1-4 229 0 0,19-33-9775 0 0,-16 25-791 0 0</inkml:trace>
  <inkml:trace contextRef="#ctx0" brushRef="#br0" timeOffset="17293.493">2494 4242 7538 0 0,'0'0'1429'0'0,"0"0"-67"0"0,0 0 29 0 0,0 0 64 0 0,0 0-142 0 0,-8 33-260 0 0,-27 105-198 0 0,28-52 459 0 0,8-80-1177 0 0,-1-1-1 0 0,1 1 0 0 0,1-1 0 0 0,-1 0 0 0 0,1 1 1 0 0,0-1-1 0 0,0 0 0 0 0,1 0 0 0 0,-1 0 0 0 0,1 0 0 0 0,0-1 1 0 0,1 1-1 0 0,-1-1 0 0 0,1 0 0 0 0,0 0 0 0 0,0 0 0 0 0,0 0 1 0 0,0-1-1 0 0,1 1 0 0 0,-1-1 0 0 0,1 0 0 0 0,0-1 1 0 0,0 1-1 0 0,0-1 0 0 0,0 0 0 0 0,0 0 0 0 0,1-1 0 0 0,-1 1 1 0 0,1-1-1 0 0,-1 0 0 0 0,1-1 0 0 0,-1 1 0 0 0,1-1 0 0 0,-1 0 1 0 0,1-1-1 0 0,-1 1 0 0 0,1-1 0 0 0,-1 0 0 0 0,1-1 1 0 0,-1 1-1 0 0,0-1 0 0 0,1 0 0 0 0,-1 0 0 0 0,0-1 0 0 0,0 0-136 0 0,7-6 140 0 0,-1 0-1 0 0,0-1 1 0 0,-1-1-1 0 0,0 1 0 0 0,-1-2 1 0 0,0 1-1 0 0,-1-1 0 0 0,0-1 1 0 0,-1 1-1 0 0,0-1 0 0 0,-1-1 1 0 0,-1 1-1 0 0,0-1 1 0 0,-1 0-1 0 0,0 0 0 0 0,-1 0 1 0 0,-1 0-1 0 0,0-1 0 0 0,-1 1 1 0 0,0-1-1 0 0,-1 0 0 0 0,-1 1 1 0 0,0-1-1 0 0,-2-1-139 0 0,3 8-43 0 0,-2 0 0 0 0,1-1 0 0 0,-1 1 0 0 0,0 0 0 0 0,-1 0-1 0 0,0 0 1 0 0,0 1 0 0 0,-1-1 0 0 0,0 1 0 0 0,0-1 0 0 0,-1 1 0 0 0,0 1 0 0 0,0-1-1 0 0,-1 1 1 0 0,1 0 0 0 0,-1 0 0 0 0,-1 0 0 0 0,1 1 0 0 0,-1 0 0 0 0,0 0 0 0 0,0 1 0 0 0,-1 0-1 0 0,1 0 1 0 0,-5-2 43 0 0,9 6-193 0 0,0-1-1 0 0,0 0 1 0 0,0 1-1 0 0,1-1 0 0 0,-1 1 1 0 0,0 0-1 0 0,0 0 1 0 0,0 0-1 0 0,0 0 0 0 0,0 1 1 0 0,1-1-1 0 0,-1 1 1 0 0,0-1-1 0 0,0 1 1 0 0,1 0-1 0 0,-1 0 0 0 0,0 0 1 0 0,1 1-1 0 0,-1-1 1 0 0,1 1-1 0 0,-1-1 1 0 0,1 1-1 0 0,0 0 0 0 0,0 0 1 0 0,0 0-1 0 0,0 0 1 0 0,0 0 193 0 0,-25 44-11688 0 0,21-33 2454 0 0</inkml:trace>
  <inkml:trace contextRef="#ctx0" brushRef="#br0" timeOffset="17657.864">3126 3966 3497 0 0,'0'0'2748'0'0,"0"0"-454"0"0,0 0-213 0 0,0 0-134 0 0,0 0-271 0 0,0 0-280 0 0,0 0-215 0 0,0 0-156 0 0,0 0-130 0 0,0 0-100 0 0,0 0-86 0 0,0 0-87 0 0,0 0-77 0 0,-26 12-94 0 0,-81 41-84 0 0,103-52-343 0 0,1 0 1 0 0,0 1-1 0 0,0-1 1 0 0,0 1-1 0 0,0 0 1 0 0,1 0-1 0 0,-1 0 1 0 0,0 0-1 0 0,1 0 1 0 0,-1 0-1 0 0,1 1 1 0 0,0-1-1 0 0,0 1 1 0 0,0 0-1 0 0,0-1 1 0 0,0 1-1 0 0,1 0 1 0 0,-1 0-1 0 0,0 3-24 0 0,-2 3 76 0 0,-1 3-12 0 0,0 1 0 0 0,1 0 0 0 0,0 0-1 0 0,1 0 1 0 0,0 0 0 0 0,1 1 0 0 0,1-1 0 0 0,0 1-1 0 0,1-1 1 0 0,0 1 0 0 0,1-1 0 0 0,1 6-64 0 0,1-12 54 0 0,1 0 0 0 0,0 0 0 0 0,0 0 1 0 0,0-1-1 0 0,1 1 0 0 0,0-1 0 0 0,0 0 0 0 0,1-1 1 0 0,0 1-1 0 0,0-1 0 0 0,0-1 0 0 0,0 1 1 0 0,1-1-1 0 0,0 0 0 0 0,-1 0 0 0 0,2-1 0 0 0,-1 1 1 0 0,0-2-1 0 0,1 1 0 0 0,-1-1 0 0 0,1 0 1 0 0,0-1-1 0 0,-1 0 0 0 0,1 0 0 0 0,0-1 0 0 0,0 0 1 0 0,0 0-1 0 0,0-1 0 0 0,-1 1 0 0 0,1-2 1 0 0,0 1-1 0 0,-1-1 0 0 0,1-1 0 0 0,-1 1 0 0 0,7-4-54 0 0,0-2-55 0 0,-1-1 0 0 0,0 0-1 0 0,0-1 1 0 0,-2-1-1 0 0,1 0 1 0 0,-1 0-1 0 0,-1-1 1 0 0,0 0-1 0 0,0-1 1 0 0,-1 0-1 0 0,-1 0 1 0 0,2-6 55 0 0,8-20-2882 0 0,-14 25-1355 0 0,0 1-4643 0 0,-4 9 111 0 0</inkml:trace>
  <inkml:trace contextRef="#ctx0" brushRef="#br0" timeOffset="17904.966">3439 3929 10490 0 0,'0'0'1729'0'0,"0"0"-457"0"0,0 0-152 0 0,0 0-80 0 0,0 0-255 0 0,0 0-305 0 0,0 0-192 0 0,0 184-160 0 0,1-162-160 0 0,7-7-128 0 0,-4 0-232 0 0,-1-4-377 0 0,-1 0-503 0 0,0-4-792 0 0,0-3-1689 0 0,-2-4-5137 0 0</inkml:trace>
  <inkml:trace contextRef="#ctx0" brushRef="#br0" timeOffset="18074.999">3278 3572 17676 0 0,'0'0'576'0'0,"0"0"-88"0"0,0 0-96 0 0,0 0-152 0 0,0 0-184 0 0,0 0-272 0 0,0 0-208 0 0,0 0-232 0 0,0 0-488 0 0,0 0-921 0 0,0 0-2216 0 0,0 0-6361 0 0</inkml:trace>
  <inkml:trace contextRef="#ctx0" brushRef="#br0" timeOffset="18383.378">3781 3178 15675 0 0,'0'0'2796'0'0,"0"0"-1177"0"0,0 0-574 0 0,0 0-210 0 0,0 0-145 0 0,0 0-68 0 0,0 0-27 0 0,0 0-40 0 0,0 0-55 0 0,0 0-117 0 0,0 0-69 0 0,3 31-29 0 0,9 101-84 0 0,10 8 143 0 0,-12-86-505 0 0,3 1 1 0 0,1-2-1 0 0,4 0 0 0 0,1-1 0 0 0,2-1 1 0 0,9 12 160 0 0,-19-47-892 0 0,8 19-2257 0 0,-19-11-3635 0 0,-11-16-3418 0 0,9-2 5734 0 0</inkml:trace>
  <inkml:trace contextRef="#ctx0" brushRef="#br0" timeOffset="19149.116">3689 3752 6369 0 0,'0'0'4347'0'0,"0"0"-1906"0"0,0 0-692 0 0,0 0-169 0 0,0 0-258 0 0,0 0-322 0 0,0 0-226 0 0,0 0-137 0 0,0 0-74 0 0,0 0-74 0 0,0 0-37 0 0,0 0-25 0 0,32-17-60 0 0,98-54-20 0 0,-65 51 105 0 0,-52 22-332 0 0,146-2 561 0 0,-109 7-566 0 0,-43-7-140 0 0,-6 0 46 0 0,-1 1 0 0 0,1-1 0 0 0,-1 0 0 0 0,1 0-1 0 0,-1 0 1 0 0,1 0 0 0 0,-1 0 0 0 0,1 0 0 0 0,-1 0 0 0 0,1 0-1 0 0,-1 0 1 0 0,0 0 0 0 0,1 0 0 0 0,-1 0 0 0 0,1 0 0 0 0,-1-1-1 0 0,1 1 1 0 0,-1 0 0 0 0,1 0 0 0 0,-1 0 0 0 0,0-1 0 0 0,1 1-1 0 0,-1 0 1 0 0,1 0 0 0 0,-1-1 0 0 0,0 1 0 0 0,1 0 0 0 0,-1-1-1 0 0,0 1 1 0 0,1 0 0 0 0,-1-1 0 0 0,0 1 0 0 0,0-1 0 0 0,0 1-1 0 0,1 0 1 0 0,-1-1 0 0 0,0 1 0 0 0,0-1 0 0 0,0 1 0 0 0,0-1-1 0 0,0 1 1 0 0,1-1 0 0 0,-1 1 0 0 0,0-1 0 0 0,0 1 0 0 0,0 0-1 0 0,0-1 1 0 0,-1 1 0 0 0,1-1 0 0 0,0 1 0 0 0,0-1 0 0 0,0 1-1 0 0,0-1 1 0 0,0 1 0 0 0,-1-1 0 0 0,1 1 0 0 0,0 0 0 0 0,0-1-1 0 0,-1 1-19 0 0,1-6-58 0 0,11-100 269 0 0,-11 105-216 0 0,0 1 20 0 0,0 0-11 0 0,0 0-46 0 0,0 0-10 0 0,0 9 41 0 0,0 0 0 0 0,1 0 0 0 0,0 0-1 0 0,0 0 1 0 0,1 0 0 0 0,0-1 0 0 0,0 1-1 0 0,1-1 1 0 0,0 1 0 0 0,1-1-1 0 0,0 0 1 0 0,0 0 0 0 0,1-1 0 0 0,0 1-1 0 0,0-1 1 0 0,1 0 0 0 0,5 6 10 0 0,-5-9 12 0 0,-1 0 0 0 0,1-1 1 0 0,0 0-1 0 0,0 0 0 0 0,0 0 1 0 0,0-1-1 0 0,1 0 0 0 0,-1 0 1 0 0,1-1-1 0 0,-1 0 0 0 0,1 0 0 0 0,-1 0 1 0 0,6-1-13 0 0,-8 0 51 0 0,-1 0 1 0 0,1 0 0 0 0,-1-1-1 0 0,1 1 1 0 0,-1-1 0 0 0,0 0-1 0 0,1 0 1 0 0,-1 0 0 0 0,0 0-1 0 0,0-1 1 0 0,0 1 0 0 0,1-1-1 0 0,-2 0 1 0 0,1 0 0 0 0,0 0-1 0 0,0 0 1 0 0,-1-1 0 0 0,1 1-1 0 0,-1-1 1 0 0,0 1-1 0 0,0-1 1 0 0,0 0 0 0 0,0 0-1 0 0,0 0 1 0 0,0 0 0 0 0,-1-1-52 0 0,59-103 710 0 0,45-64-497 0 0,-104 170-213 0 0,-1-1 1 0 0,1 1 0 0 0,0 0 0 0 0,-1 0 0 0 0,1 0 0 0 0,0 0 0 0 0,0 0 0 0 0,0 0-1 0 0,0 0 1 0 0,0 0 0 0 0,0 0 0 0 0,0 1 0 0 0,0-1 0 0 0,0 0 0 0 0,0 0 0 0 0,0 1-1 0 0,0-1 1 0 0,1 1 0 0 0,-1-1 0 0 0,0 1 0 0 0,0 0 0 0 0,1-1 0 0 0,-1 1 0 0 0,0 0-1 0 0,1 0 1 0 0,-1 0 0 0 0,0 0 0 0 0,1 0 0 0 0,-1 0 0 0 0,0 0 0 0 0,1 0 0 0 0,-1 1-1 0 0,0-1 1 0 0,0 1 0 0 0,1-1 0 0 0,-1 1 0 0 0,0-1 0 0 0,0 1 0 0 0,0-1 0 0 0,0 1-1 0 0,0 0 1 0 0,0 0 0 0 0,0 0 0 0 0,0-1 0 0 0,0 1 0 0 0,0 0 0 0 0,0 0-1 0 0,0 0 1 0 0,0 0 0 0 0,-1 1 0 0 0,1-1 0 0 0,0 1-1 0 0,22 33 33 0 0,-2 2-1 0 0,-1 1 1 0 0,-2 0 0 0 0,-1 1 0 0 0,-1 6-33 0 0,4 7-3 0 0,49 126 110 0 0,25 121-107 0 0,-82-247-5 0 0,-2 0-1 0 0,-2 1 1 0 0,-3 0 0 0 0,-2 1-1 0 0,-3 9 6 0 0,0-49 9 0 0,0-1-1 0 0,-1 1 0 0 0,0-1 1 0 0,-1 1-1 0 0,-1-1 0 0 0,0 0 0 0 0,0 0 1 0 0,-2 0-1 0 0,1-1 0 0 0,-2 1 1 0 0,0-1-1 0 0,0 0 0 0 0,-1 0 1 0 0,0-1-1 0 0,-1 0 0 0 0,-1-1 1 0 0,0 1-1 0 0,0-2 0 0 0,-1 1 0 0 0,0-1 1 0 0,0-1-1 0 0,-2 2-8 0 0,7-9 5 0 0,1 1-1 0 0,0 0 1 0 0,0-1 0 0 0,0 0-1 0 0,-1 0 1 0 0,1 0 0 0 0,0-1-1 0 0,-1 1 1 0 0,1-1 0 0 0,-1 0-1 0 0,1 0 1 0 0,0-1 0 0 0,-1 1 0 0 0,1-1-1 0 0,-1 0 1 0 0,1 0 0 0 0,0 0-1 0 0,0-1 1 0 0,0 0 0 0 0,0 0-1 0 0,0 0 1 0 0,0 0 0 0 0,0 0-1 0 0,1-1 1 0 0,-1 1 0 0 0,1-1-1 0 0,-1 0 1 0 0,1 0 0 0 0,0-1-1 0 0,-1-1-4 0 0,-6-7 8 0 0,0-1 0 0 0,1 0 0 0 0,0 0-1 0 0,1-1 1 0 0,0 0 0 0 0,1-1 0 0 0,-4-14-8 0 0,4 6-10 0 0,1-2 0 0 0,1 1 0 0 0,2 0 1 0 0,0-1-1 0 0,2 0 0 0 0,0 0 0 0 0,2 1 1 0 0,1-1-1 0 0,1 0 0 0 0,1 1 0 0 0,1-1 1 0 0,1 1-1 0 0,1 1 0 0 0,1-1 0 0 0,1 1 1 0 0,1 0-1 0 0,1 1 0 0 0,1 1 0 0 0,2-1 10 0 0,5-13-300 0 0,2 2 1 0 0,2 0-1 0 0,1 1 0 0 0,1 1 0 0 0,22-21 300 0 0,-30 37-1547 0 0,0 0-1 0 0,1 0 1 0 0,1 2-1 0 0,0 0 1 0 0,1 1 0 0 0,15-6 1547 0 0,-15 8-6722 0 0,-6 2-4020 0 0</inkml:trace>
  <inkml:trace contextRef="#ctx0" brushRef="#br0" timeOffset="21138.038">887 6120 0 0 0,'0'0'1286'0'0,"0"0"489"0"0,0 0 200 0 0,0 0 13 0 0,0 0-87 0 0,0 0-129 0 0,0 0-142 0 0,3-14-130 0 0,9-40-133 0 0,-12 53-1285 0 0,0 0 1 0 0,0 0-1 0 0,0 0 0 0 0,0 1 1 0 0,0-1-1 0 0,0 0 1 0 0,0 0-1 0 0,0 0 0 0 0,-1 0 1 0 0,1 1-1 0 0,0-1 0 0 0,-1 0 1 0 0,1 0-1 0 0,0 1 1 0 0,-1-1-1 0 0,1 0 0 0 0,-1 0 1 0 0,1 1-1 0 0,-1-1 0 0 0,1 1 1 0 0,-1-1-1 0 0,0 0 1 0 0,1 1-1 0 0,-1-1 0 0 0,0 1 1 0 0,1-1-1 0 0,-1 1 0 0 0,0 0 1 0 0,1-1-1 0 0,-1 1 1 0 0,0 0-1 0 0,0-1 0 0 0,0 1 1 0 0,1 0-1 0 0,-1 0 0 0 0,0 0 1 0 0,0 0-1 0 0,0 0 1 0 0,0 0-1 0 0,0 0 0 0 0,1 0 1 0 0,-1 0-1 0 0,0 0 0 0 0,0 0 1 0 0,0 0-1 0 0,1 1 1 0 0,-1-1-1 0 0,0 0-82 0 0,-2 1 248 0 0,-10-1 72 0 0,0 1 1 0 0,-1 1-1 0 0,1 0 0 0 0,0 1 1 0 0,0 1-1 0 0,0 0 0 0 0,0 0 1 0 0,1 2-1 0 0,-1-1 0 0 0,1 1 0 0 0,1 1 1 0 0,-2 1-321 0 0,-8 7 140 0 0,1 1 1 0 0,1 0 0 0 0,0 1 0 0 0,2 1 0 0 0,0 1-1 0 0,0 1 1 0 0,2 0 0 0 0,1 1 0 0 0,-9 16-141 0 0,10-9 35 0 0,0 1-1 0 0,2 0 1 0 0,1 1 0 0 0,1 0 0 0 0,2 1 0 0 0,1 0 0 0 0,1 0 0 0 0,2 0 0 0 0,1 1 0 0 0,2 24-35 0 0,-1-51 1 0 0,0 1 1 0 0,1-1-1 0 0,0 1 1 0 0,-1 0-1 0 0,2-1 1 0 0,-1 1-1 0 0,1-1 1 0 0,-1 1-1 0 0,2-1 1 0 0,-1 1-1 0 0,1-1 1 0 0,-1 0-1 0 0,1 1 1 0 0,1-1-1 0 0,-1 0 1 0 0,1 0-1 0 0,0-1 1 0 0,0 1-1 0 0,0-1 1 0 0,1 1-1 0 0,-1-1 1 0 0,1 0-1 0 0,0 0 1 0 0,1 0-1 0 0,-1-1 1 0 0,1 0-1 0 0,-1 0 1 0 0,1 0-1 0 0,0 0 1 0 0,0-1-1 0 0,0 1 1 0 0,0-1-1 0 0,1-1 1 0 0,4 2-2 0 0,-3-3 42 0 0,0-1 0 0 0,0 1 0 0 0,0-1 0 0 0,0-1 0 0 0,0 0 0 0 0,0 0 0 0 0,0 0 0 0 0,0-1 0 0 0,-1 1 0 0 0,1-2 0 0 0,-1 1 0 0 0,0-1 0 0 0,0 0 0 0 0,0 0 0 0 0,0-1 0 0 0,-1 1 1 0 0,0-1-1 0 0,0 0 0 0 0,2-3-42 0 0,82-114 598 0 0,-84 114-572 0 0,26-43 98 0 0,-2-1 1 0 0,-3 0 0 0 0,-2-2 0 0 0,-2-1 0 0 0,-3-1 0 0 0,-3-1 0 0 0,-1 0-1 0 0,-2-12-123 0 0,-9-26-315 0 0,-2 114 107 0 0,1-1 1 0 0,0 1-1 0 0,1-1 0 0 0,1 0 1 0 0,0 0-1 0 0,2 0 0 0 0,0-1 0 0 0,1 0 1 0 0,1 0-1 0 0,0-1 0 0 0,1 0 1 0 0,6 6 206 0 0,63 61-4784 0 0,-21-37-6752 0 0,-43-34 3321 0 0</inkml:trace>
  <inkml:trace contextRef="#ctx0" brushRef="#br0" timeOffset="21560.284">1454 6322 15339 0 0,'0'0'1071'0'0,"0"0"-35"0"0,0 0 23 0 0,0 0 75 0 0,0 0-82 0 0,0 0-250 0 0,0 0-238 0 0,0 0-166 0 0,0 0-87 0 0,0 0-39 0 0,-4-32 2 0 0,-12-102 11 0 0,23 76 133 0 0,-2 50-277 0 0,2-6 78 0 0,-4 6-149 0 0,0-1 1 0 0,1 2 0 0 0,0-1-1 0 0,1 0 1 0 0,0 1 0 0 0,0 0-1 0 0,0 0 1 0 0,1 0 0 0 0,0 1-1 0 0,1-1 1 0 0,5-3-71 0 0,-8 10-8 0 0,1 0 0 0 0,-1 0 0 0 0,1 0-1 0 0,-1 1 1 0 0,1-1 0 0 0,-1 1 0 0 0,0 0 0 0 0,1 1 0 0 0,-1-1 0 0 0,0 1-1 0 0,0 0 1 0 0,0 0 0 0 0,0 0 0 0 0,0 0 0 0 0,0 1 0 0 0,-1 0 0 0 0,1-1-1 0 0,-1 1 1 0 0,0 1 0 0 0,0-1 0 0 0,0 0 0 0 0,0 1 0 0 0,0-1 0 0 0,-1 1-1 0 0,0 0 1 0 0,0 0 0 0 0,0 0 0 0 0,1 3 8 0 0,6 6-1 0 0,-5-7 34 0 0,0 0 1 0 0,0 0-1 0 0,0-1 1 0 0,1 1-1 0 0,0-1 1 0 0,0 0-1 0 0,1 0 1 0 0,-1 0-1 0 0,1-1 1 0 0,0 0-1 0 0,0 0 1 0 0,0-1-1 0 0,1 1 1 0 0,-1-2-1 0 0,1 1 1 0 0,0 0-1 0 0,-1-1 1 0 0,1-1-1 0 0,1 1 1 0 0,-1-1-1 0 0,0 0 1 0 0,0 0-1 0 0,5-1-33 0 0,-6-3 146 0 0,-1 0 0 0 0,1-1 0 0 0,-1 0-1 0 0,0 0 1 0 0,0 0 0 0 0,0 0-1 0 0,-1-1 1 0 0,0 1 0 0 0,0-1-1 0 0,0 0 1 0 0,0-1 0 0 0,-1 1-1 0 0,0-1 1 0 0,0 1 0 0 0,0-1 0 0 0,-1 0-1 0 0,1 0 1 0 0,0-6-146 0 0,5-5 130 0 0,3-12-29 0 0,0 0 0 0 0,-2-1 1 0 0,0 0-1 0 0,-3-1 0 0 0,0 0 0 0 0,-2 0 0 0 0,-1-20-101 0 0,0-65-3124 0 0,0 105-725 0 0,6 10-5904 0 0,-8 1 9156 0 0,3 0-10842 0 0</inkml:trace>
  <inkml:trace contextRef="#ctx0" brushRef="#br0" timeOffset="22006.042">2502 5582 13971 0 0,'0'0'1410'0'0,"0"0"-103"0"0,0 0-71 0 0,0 0-56 0 0,0 0-228 0 0,0 0-273 0 0,0 0-145 0 0,0 0-62 0 0,0 0-51 0 0,0 0-56 0 0,0 0-46 0 0,-31 27-77 0 0,-96 87-72 0 0,123-110-157 0 0,0-1 0 0 0,0 1-1 0 0,0-1 1 0 0,0 1 0 0 0,0 0-1 0 0,1 1 1 0 0,0-1-1 0 0,0 1 1 0 0,0-1 0 0 0,0 1-1 0 0,1 0 1 0 0,0 0 0 0 0,0 0-1 0 0,0 0 1 0 0,0 0 0 0 0,0 4-13 0 0,0 4 31 0 0,-1-8-23 0 0,1 1 0 0 0,0-1 0 0 0,0 1 0 0 0,0-1 0 0 0,1 1 0 0 0,0 0 0 0 0,0 0 0 0 0,0-1 0 0 0,1 1 0 0 0,0 0 0 0 0,0 0 0 0 0,0 0 0 0 0,1 0 0 0 0,0 0 0 0 0,0-1 0 0 0,1 1 0 0 0,-1 0 0 0 0,1-1 0 0 0,0 1 0 0 0,1-1 0 0 0,-1 0 1 0 0,1 0-1 0 0,0 0 0 0 0,0 0 0 0 0,1 0 0 0 0,0 0 0 0 0,0-1 0 0 0,0 0 0 0 0,0 0 0 0 0,0 0 0 0 0,1 0 0 0 0,0-1 0 0 0,0 1 0 0 0,0-1 0 0 0,0-1 0 0 0,0 1 0 0 0,0-1 0 0 0,4 2-8 0 0,0-4 63 0 0,0 1 1 0 0,-1-1-1 0 0,1-1 1 0 0,0 0-1 0 0,-1 0 1 0 0,1-1-1 0 0,-1 1 0 0 0,1-2 1 0 0,-1 1-1 0 0,0-1 1 0 0,0-1-1 0 0,0 0 0 0 0,0 0 1 0 0,-1 0-1 0 0,1-1 1 0 0,-1 0-1 0 0,0 0 0 0 0,-1-1 1 0 0,1 0-1 0 0,-1 0 1 0 0,0 0-1 0 0,-1-1 1 0 0,2-2-64 0 0,13-17 256 0 0,-1-2 0 0 0,-1 0 0 0 0,-2-1 0 0 0,0-1 0 0 0,4-14-256 0 0,0-3 140 0 0,-1 0 0 0 0,-2-2 0 0 0,-2 0 0 0 0,-3-1 0 0 0,-2 0 0 0 0,-2-1 0 0 0,-2 0-1 0 0,-2 0 1 0 0,-3-37-140 0 0,-3 73-6 0 0,0 0 0 0 0,0 0-1 0 0,-2 0 1 0 0,0 0 0 0 0,0 1-1 0 0,-2-1 1 0 0,1 1 0 0 0,-2 1-1 0 0,0-1 1 0 0,-1 1 0 0 0,0 0-1 0 0,-1 1 1 0 0,0 0 0 0 0,-1 0 0 0 0,0 1-1 0 0,-1 0 1 0 0,0 1 0 0 0,-1 0-1 0 0,-2 0 7 0 0,10 7-14 0 0,0 0 0 0 0,0 1 0 0 0,0-1 0 0 0,0 1 0 0 0,-1 0 0 0 0,1 0 0 0 0,-1 1 0 0 0,1 0 0 0 0,-1-1 0 0 0,0 2 0 0 0,0-1 0 0 0,1 0 0 0 0,-1 1 0 0 0,0 0 0 0 0,0 0 0 0 0,0 0 0 0 0,0 1 0 0 0,1 0 0 0 0,-1 0 0 0 0,0 0 0 0 0,1 0 0 0 0,-1 1 0 0 0,1-1 0 0 0,-1 1 0 0 0,1 1 0 0 0,0-1 0 0 0,-1 0 0 0 0,1 1 0 0 0,1 0 0 0 0,-1 0 0 0 0,0 0 0 0 0,1 1 0 0 0,-1-1 0 0 0,1 1 0 0 0,0-1-1 0 0,0 1 1 0 0,-2 4 14 0 0,-5 12-17 0 0,0 0-1 0 0,0 0 0 0 0,2 1 0 0 0,1 0 0 0 0,0 0 0 0 0,2 1 0 0 0,1 0 1 0 0,0 0-1 0 0,1 0 0 0 0,2 0 0 0 0,0 0 0 0 0,2 1 0 0 0,0-1 0 0 0,1 0 0 0 0,3 11 18 0 0,2-9-14 0 0,0 0 1 0 0,1-1-1 0 0,2 0 0 0 0,0-1 0 0 0,1 0 0 0 0,2 0 0 0 0,0-1 0 0 0,1-1 0 0 0,1 0 0 0 0,1-1 0 0 0,1-1 0 0 0,0 0 0 0 0,8 4 14 0 0,-7-7-100 0 0,1-1 0 0 0,0 0 1 0 0,1-1-1 0 0,1-2 0 0 0,0 0 0 0 0,1-1 0 0 0,0-1 0 0 0,0-1 1 0 0,2-1 99 0 0,129 19-6182 0 0,-121-23-720 0 0,-10-3-4815 0 0</inkml:trace>
  <inkml:trace contextRef="#ctx0" brushRef="#br0" timeOffset="22762.098">1947 7180 4665 0 0,'0'0'1494'0'0,"0"0"85"0"0,0 0 164 0 0,0 0 132 0 0,0 0 17 0 0,0 0-214 0 0,0 0-295 0 0,-32 8-254 0 0,-103 25-240 0 0,130-32-811 0 0,-1 0 1 0 0,1 0 0 0 0,0 1 0 0 0,-1 0 0 0 0,1 0-1 0 0,0 1 1 0 0,0-1 0 0 0,1 1 0 0 0,-1 0 0 0 0,0 0 0 0 0,1 0-1 0 0,0 1 1 0 0,0 0 0 0 0,0 0 0 0 0,0 0-79 0 0,-6 7 214 0 0,-7 6 0 0 0,0 2 0 0 0,1 0-1 0 0,1 0 1 0 0,1 2 0 0 0,1 0 0 0 0,1 0 0 0 0,0 1-1 0 0,2 1 1 0 0,0 0 0 0 0,2 0 0 0 0,1 1 0 0 0,0 0 0 0 0,2 0-1 0 0,1 1 1 0 0,0 15-214 0 0,3-34 12 0 0,0 0-1 0 0,1 0 1 0 0,0-1 0 0 0,1 1-1 0 0,-1 0 1 0 0,1 0-1 0 0,0-1 1 0 0,0 1 0 0 0,1 0-1 0 0,0-1 1 0 0,0 0-1 0 0,0 1 1 0 0,0-1 0 0 0,1 0-1 0 0,0 0 1 0 0,0 0-1 0 0,0 0 1 0 0,1-1 0 0 0,0 1-1 0 0,0-1 1 0 0,0 0-1 0 0,0 0 1 0 0,1 0 0 0 0,-1-1-1 0 0,1 0 1 0 0,0 0-1 0 0,0 0 1 0 0,0 0-1 0 0,0-1 1 0 0,1 1 0 0 0,-1-2-1 0 0,1 1 1 0 0,-1 0-1 0 0,1-1 1 0 0,0 0 0 0 0,3 0-12 0 0,5-3 100 0 0,0-1 1 0 0,-1-1 0 0 0,1 1 0 0 0,-1-2 0 0 0,0 0-1 0 0,0-1 1 0 0,-1 0 0 0 0,0-1 0 0 0,0 0 0 0 0,0-1-1 0 0,-1 0 1 0 0,0-1 0 0 0,-1 0 0 0 0,0-1 0 0 0,0 0-1 0 0,-1-1 1 0 0,0 0 0 0 0,-1 0 0 0 0,5-9-101 0 0,16-18 199 0 0,-1-1 1 0 0,-2-1-1 0 0,-2-1 1 0 0,-2-1-1 0 0,-1-2 1 0 0,-3 0-1 0 0,-1 0 1 0 0,-2-2-1 0 0,-3 0 1 0 0,1-10-200 0 0,-12 45 117 0 0,0-3 71 0 0,3 20-190 0 0,7 29-33 0 0,2 0 1 0 0,1-1-1 0 0,2-1 1 0 0,1 0-1 0 0,2-1 1 0 0,5 4 34 0 0,-24-35-14 0 0,63 76-1032 0 0,-61-75 854 0 0,0 0-1 0 0,1 0 1 0 0,-1-1-1 0 0,1 1 1 0 0,-1-1-1 0 0,1 1 1 0 0,0-1-1 0 0,-1 0 1 0 0,1 0 0 0 0,0 0-1 0 0,0-1 1 0 0,0 1-1 0 0,0-1 1 0 0,0 1-1 0 0,0-1 1 0 0,0 0-1 0 0,0 0 1 0 0,0 0-1 0 0,0-1 1 0 0,0 1 192 0 0,52-44-8904 0 0,-46 35 4601 0 0,1-3-4935 0 0</inkml:trace>
  <inkml:trace contextRef="#ctx0" brushRef="#br0" timeOffset="23003.987">2770 6709 8714 0 0,'0'0'4190'0'0,"0"0"-1723"0"0,0 0-772 0 0,0 0-276 0 0,0 0-201 0 0,0 0-207 0 0,-32 36-170 0 0,-101 114-153 0 0,65-44 109 0 0,61-86-668 0 0,-3 3-47 0 0,1 0 0 0 0,2 1 0 0 0,0-1 0 0 0,2 1 0 0 0,0 1 0 0 0,2-1 0 0 0,0 1 0 0 0,2-1-1 0 0,1 7-81 0 0,0-28-1 0 0,1 0 0 0 0,-1 0 0 0 0,1 0-1 0 0,0 0 1 0 0,0 0 0 0 0,0 0 0 0 0,0-1-1 0 0,1 1 1 0 0,-1 0 0 0 0,0-1-1 0 0,1 1 1 0 0,0-1 0 0 0,0 0 0 0 0,0 1-1 0 0,0-1 1 0 0,0 0 0 0 0,0 0 0 0 0,1 0-1 0 0,-1 0 1 0 0,0-1 0 0 0,1 1-1 0 0,0-1 1 0 0,-1 1 0 0 0,1-1 0 0 0,0 0-1 0 0,0 0 1 0 0,-1 0 0 0 0,1-1 0 0 0,0 1-1 0 0,0-1 1 0 0,3 1 1 0 0,93-11-113 0 0,-75-1-188 0 0,-1-1-1 0 0,0 0 1 0 0,0-2-1 0 0,-2 0 1 0 0,1-2-1 0 0,-2 0 1 0 0,2-3 301 0 0,28-30-3970 0 0,-4-4-4177 0 0,-30 34-1380 0 0</inkml:trace>
  <inkml:trace contextRef="#ctx0" brushRef="#br0" timeOffset="23277.847">3177 6565 13067 0 0,'0'0'1068'0'0,"0"0"-112"0"0,0 0-17 0 0,0 0 28 0 0,0 0-74 0 0,0 0-126 0 0,0 0-79 0 0,0 0-57 0 0,0 0-33 0 0,0 0-38 0 0,0 0-47 0 0,-21 34-81 0 0,-66 106-101 0 0,42-47 253 0 0,36-64-370 0 0,3-11-135 0 0,1 0 0 0 0,1 1 1 0 0,1 0-1 0 0,0 0 1 0 0,1 0-1 0 0,1 0 1 0 0,1 0-1 0 0,1 0 0 0 0,1 9-79 0 0,0-23 24 0 0,0 0 0 0 0,0 0 0 0 0,1 0 0 0 0,-1 0 0 0 0,1 0 0 0 0,0-1 0 0 0,1 0 0 0 0,-1 1 0 0 0,1-1 0 0 0,0 0-1 0 0,-1-1 1 0 0,2 1 0 0 0,-1-1 0 0 0,0 0 0 0 0,1 0 0 0 0,-1 0 0 0 0,1 0 0 0 0,0-1 0 0 0,0 0 0 0 0,0 0 0 0 0,0 0-1 0 0,1-1 1 0 0,-1 1 0 0 0,0-1 0 0 0,1-1 0 0 0,-1 1 0 0 0,1-1 0 0 0,-1 0 0 0 0,0 0 0 0 0,1 0 0 0 0,-1-1-1 0 0,1 0 1 0 0,-1 0 0 0 0,0 0 0 0 0,0-1 0 0 0,1 1 0 0 0,-1-1 0 0 0,0-1 0 0 0,-1 1 0 0 0,1-1 0 0 0,4-3-24 0 0,22-13 12 0 0,-1-1 1 0 0,-1-2 0 0 0,-2-1 0 0 0,0-1-1 0 0,-1-1 1 0 0,-1-2 0 0 0,-2 0 0 0 0,-1-2-1 0 0,0-1-12 0 0,10-21-2749 0 0,-23 34-1223 0 0,0 0-4253 0 0,-7 10-1846 0 0</inkml:trace>
  <inkml:trace contextRef="#ctx0" brushRef="#br0" timeOffset="24480.893">3424 6908 1688 0 0,'0'0'2150'0'0,"0"0"-180"0"0,0 0 205 0 0,0 0 204 0 0,0 0-146 0 0,0 0-337 0 0,0 0-284 0 0,0 0-187 0 0,0 0-158 0 0,0 0-116 0 0,0 0-107 0 0,33-6-93 0 0,102-21-95 0 0,-131 27-802 0 0,0-1 0 0 0,0 0 1 0 0,-1 0-1 0 0,1 0 0 0 0,-1 0 1 0 0,1-1-1 0 0,-1 0 0 0 0,1 1 1 0 0,-1-1-1 0 0,0 0 0 0 0,0-1 1 0 0,0 1-1 0 0,0 0 0 0 0,0-1 0 0 0,-1 0 1 0 0,1 0-1 0 0,-1 1 0 0 0,1-2 1 0 0,-1 1-1 0 0,0 0 0 0 0,0-1-54 0 0,7-10 290 0 0,12-13-120 0 0,-2-1 0 0 0,-1-1 1 0 0,-1-1-1 0 0,-1-1 0 0 0,-2 0 1 0 0,-1-1-1 0 0,-1 0 0 0 0,-2-1 1 0 0,-2 0-1 0 0,0-1 0 0 0,-3 1 1 0 0,0-2-1 0 0,-3 1 0 0 0,0 0 1 0 0,-3-15-171 0 0,1 47-20 0 0,0-1 1 0 0,0 0-1 0 0,0 0 0 0 0,0 1 1 0 0,0-1-1 0 0,-1 0 1 0 0,0 1-1 0 0,1-1 0 0 0,-1 0 1 0 0,0 1-1 0 0,0-1 1 0 0,0 1-1 0 0,0-1 0 0 0,-1 1 1 0 0,1 0-1 0 0,-1-1 1 0 0,0 1-1 0 0,1 0 0 0 0,-1 0 1 0 0,0 0-1 0 0,0 0 1 0 0,0 0-1 0 0,0 1 0 0 0,-1-1 1 0 0,1 1-1 0 0,0-1 1 0 0,-1 1-1 0 0,1 0 0 0 0,-1 0 1 0 0,1 0-1 0 0,-1 0 1 0 0,0 0-1 0 0,1 1 0 0 0,-1-1 1 0 0,0 1-1 0 0,0 0 1 0 0,1-1-1 0 0,-1 1 1 0 0,0 1-1 0 0,0-1 0 0 0,1 0 1 0 0,-1 1-1 0 0,0-1 1 0 0,1 1-1 0 0,-1 0 0 0 0,0 0 1 0 0,1 0-1 0 0,-1 0 1 0 0,0 1 19 0 0,-12 12-66 0 0,1 1 0 0 0,1 0 0 0 0,0 1 0 0 0,1 1 0 0 0,0 0 0 0 0,2 1 0 0 0,0 0 0 0 0,1 0 0 0 0,1 1 0 0 0,0 0 0 0 0,2 1 0 0 0,0-1 0 0 0,1 1 0 0 0,1 1 1 0 0,1-1-1 0 0,1 5 66 0 0,-1-11-31 0 0,1-1 0 0 0,0 1 1 0 0,1 0-1 0 0,1 0 1 0 0,0 0-1 0 0,1-1 0 0 0,1 1 1 0 0,0 0-1 0 0,1-1 1 0 0,0 1-1 0 0,1-1 0 0 0,0 0 1 0 0,1 0-1 0 0,1 0 1 0 0,0-1-1 0 0,0 0 0 0 0,2 0 1 0 0,-1 0-1 0 0,3 1 31 0 0,-3-8 36 0 0,1-1 0 0 0,-1 0 0 0 0,1 0 1 0 0,0-1-1 0 0,0 0 0 0 0,0 0 0 0 0,1-1 0 0 0,-1 0 0 0 0,0-1 0 0 0,1 1 0 0 0,-1-2 0 0 0,1 1 0 0 0,0-1 1 0 0,-1-1-1 0 0,1 1 0 0 0,-1-1 0 0 0,1-1 0 0 0,-1 0 0 0 0,0 0 0 0 0,1 0 0 0 0,-1-1 0 0 0,0-1 0 0 0,-1 1 1 0 0,1-1-1 0 0,0 0 0 0 0,-1-1 0 0 0,0 0 0 0 0,0 0 0 0 0,-1-1-36 0 0,36-27 245 0 0,-2-2-1 0 0,-1-2 1 0 0,-2-1-1 0 0,-1-2 1 0 0,-3-2-1 0 0,-1-1 1 0 0,-2-1-1 0 0,5-14-244 0 0,-8 17 16 0 0,-2-1 0 0 0,-2-1-1 0 0,-1-1 1 0 0,-3-1-1 0 0,-1-1 1 0 0,-2 0-1 0 0,-3-2 1 0 0,-1 1-1 0 0,-3-1 1 0 0,-2-1 0 0 0,-1 0-1 0 0,-2-40-15 0 0,-4 74-41 0 0,-1 0-1 0 0,0 0 1 0 0,-1 0-1 0 0,0 0 1 0 0,-1 0 0 0 0,-1 0-1 0 0,-1 0 1 0 0,0 1-1 0 0,0 0 1 0 0,-2 0-1 0 0,1 1 1 0 0,-2-1 0 0 0,0 1-1 0 0,-1 1 1 0 0,0 0-1 0 0,-7-8 42 0 0,11 17-13 0 0,1 0 0 0 0,-1 0 0 0 0,0 0 0 0 0,-1 1 0 0 0,1 0 0 0 0,0 0 0 0 0,-1 0 0 0 0,1 0 0 0 0,-1 1 0 0 0,1 0-1 0 0,-1 0 1 0 0,0 1 0 0 0,1 0 0 0 0,-1 0 0 0 0,0 0 0 0 0,0 0 0 0 0,1 1 0 0 0,-1 0 0 0 0,0 0 0 0 0,1 1 0 0 0,-1-1 0 0 0,1 1-1 0 0,0 0 1 0 0,0 1 0 0 0,0-1 0 0 0,0 1 0 0 0,0 0 0 0 0,0 0 0 0 0,0 1 0 0 0,1 0 0 0 0,0-1 0 0 0,0 1 0 0 0,0 1 0 0 0,0-1-1 0 0,1 1 1 0 0,-1-1 0 0 0,-1 5 13 0 0,-11 16-15 0 0,0 1 0 0 0,2 0 0 0 0,2 2 0 0 0,0-1 0 0 0,1 1 1 0 0,2 1-1 0 0,1 0 0 0 0,1 0 0 0 0,2 0 0 0 0,1 1 0 0 0,1 0 0 0 0,2 0 0 0 0,0 0 0 0 0,4 24 15 0 0,-3-37 1 0 0,0-1-1 0 0,1 0 1 0 0,0 0 0 0 0,2 0-1 0 0,0 0 1 0 0,0 0 0 0 0,2 0 0 0 0,0 0-1 0 0,1-1 1 0 0,0 0 0 0 0,1-1-1 0 0,1 1 1 0 0,0-1 0 0 0,1-1 0 0 0,0 1-1 0 0,1-1 1 0 0,1-1 0 0 0,0 0-1 0 0,1-1 1 0 0,0 0 0 0 0,0-1 0 0 0,1 0-1 0 0,1-1 1 0 0,0 0 0 0 0,0-1-1 0 0,0-1 1 0 0,1 0 0 0 0,7 2-1 0 0,-9-6 40 0 0,1 0 0 0 0,-1-1 1 0 0,1 0-1 0 0,-1-1 0 0 0,1-1 1 0 0,0 0-1 0 0,-1-1 0 0 0,1 0 1 0 0,-1-1-1 0 0,1-1 0 0 0,-1 0 0 0 0,0-1 1 0 0,0 0-1 0 0,0-1 0 0 0,-1 0 1 0 0,0-1-1 0 0,0-1 0 0 0,0 0 1 0 0,0 0-1 0 0,-1-1 0 0 0,-1-1 0 0 0,1 1 1 0 0,5-8-41 0 0,-1-1 85 0 0,0-1 1 0 0,-1-1 0 0 0,-1 0 0 0 0,-1-1-1 0 0,-1 0 1 0 0,0-1 0 0 0,-1 0-1 0 0,0-5-85 0 0,-5 8 60 0 0,0 0 0 0 0,-1-1 0 0 0,-1 1 0 0 0,-1-1 0 0 0,-1 0 0 0 0,0 1 0 0 0,-2-10-60 0 0,0 26-11 0 0,0 0 0 0 0,0 1 0 0 0,-1-1-1 0 0,1 1 1 0 0,0-1 0 0 0,-1 1 0 0 0,1-1 0 0 0,-1 1-1 0 0,0 0 1 0 0,1 0 0 0 0,-1 0 0 0 0,0 0-1 0 0,0 0 1 0 0,1 0 0 0 0,-1 0 0 0 0,0 0 0 0 0,0 1-1 0 0,0-1 1 0 0,0 1 0 0 0,0 0 0 0 0,0-1 0 0 0,0 1-1 0 0,0 0 1 0 0,-1 0 0 0 0,1 0 0 0 0,0 0-1 0 0,0 1 1 0 0,0-1 0 0 0,0 1 0 0 0,0-1 0 0 0,0 1-1 0 0,0 0 1 0 0,1-1 0 0 0,-2 2 11 0 0,-10 4-102 0 0,0 2 1 0 0,0 0-1 0 0,0 0 0 0 0,1 1 1 0 0,1 1-1 0 0,0 0 1 0 0,0 1-1 0 0,1 0 0 0 0,0 0 1 0 0,-1 3 101 0 0,5-8-27 0 0,0-1-1 0 0,1 1 1 0 0,0 0 0 0 0,0 1 0 0 0,1-1 0 0 0,-1 1-1 0 0,1 0 1 0 0,1 0 0 0 0,0 1 0 0 0,0-1 0 0 0,0 0-1 0 0,1 1 1 0 0,0 0 0 0 0,0 0 0 0 0,1-1 0 0 0,0 1-1 0 0,0 0 1 0 0,1 0 0 0 0,0 0 0 0 0,0 0 0 0 0,1 0-1 0 0,0 0 1 0 0,1 2 27 0 0,4-4 2 0 0,0 0 0 0 0,0 0 0 0 0,0 0-1 0 0,1-1 1 0 0,0 0 0 0 0,0 0 0 0 0,1-1-1 0 0,-1 0 1 0 0,1 0 0 0 0,0 0 0 0 0,0-1-1 0 0,0-1 1 0 0,0 1 0 0 0,0-1 0 0 0,1-1-1 0 0,-1 0 1 0 0,1 0 0 0 0,-1 0 0 0 0,1-1-1 0 0,0 0 1 0 0,-1-1 0 0 0,1 0 0 0 0,-1 0-1 0 0,0-1 1 0 0,1 0-2 0 0,10-4 87 0 0,0-1-1 0 0,-1 0 0 0 0,0-1 1 0 0,-1-1-1 0 0,1-1 0 0 0,-2 0 1 0 0,0-1-1 0 0,0-1 1 0 0,-1-1-1 0 0,0 0 0 0 0,-1 0 1 0 0,-1-2-1 0 0,3-3-86 0 0,-7 9 28 0 0,14-18-8 0 0,-2 0 0 0 0,0-2-1 0 0,-2 0 1 0 0,-1-1 0 0 0,-1-1 0 0 0,-2-1 0 0 0,-1 0-1 0 0,-2-1 1 0 0,-1 0 0 0 0,-2-1 0 0 0,0 0-1 0 0,-3 0 1 0 0,-1-1 0 0 0,-1 0 0 0 0,-2 0-1 0 0,-2 0 1 0 0,-2-12-20 0 0,2 35-54 0 0,-1 0-1 0 0,0 0 1 0 0,-1-1 0 0 0,0 1-1 0 0,-1 0 1 0 0,0 1 0 0 0,-1-1-1 0 0,0 0 1 0 0,-5-8 54 0 0,6 18-21 0 0,1 0-1 0 0,-1 0 1 0 0,1 0 0 0 0,-1 0 0 0 0,0 1-1 0 0,0-1 1 0 0,0 1 0 0 0,0 0 0 0 0,0 0-1 0 0,0 0 1 0 0,0 0 0 0 0,0 1 0 0 0,0-1-1 0 0,0 1 1 0 0,0 0 0 0 0,-1 0 0 0 0,1 0 0 0 0,0 0-1 0 0,0 1 1 0 0,0-1 0 0 0,0 1 0 0 0,-1-1-1 0 0,1 1 1 0 0,0 0 0 0 0,0 1 0 0 0,1-1-1 0 0,-1 0 1 0 0,0 1 0 0 0,0 0 0 0 0,1-1-1 0 0,-1 1 1 0 0,1 0 0 0 0,-1 0 0 0 0,1 1 0 0 0,0-1-1 0 0,0 0 1 0 0,0 1 0 0 0,0-1 0 0 0,-1 3 21 0 0,-11 9-16 0 0,1 1 1 0 0,1 0 0 0 0,0 0 0 0 0,1 1 0 0 0,1 1 0 0 0,0 0-1 0 0,1 0 1 0 0,1 1 0 0 0,0 1 15 0 0,-14 108 5 0 0,23-124-7 0 0,-1 1 0 0 0,1-1 0 0 0,-1 0 0 0 0,1 0 1 0 0,0 0-1 0 0,0 1 0 0 0,0-1 0 0 0,1 0 0 0 0,-1 0 1 0 0,1-1-1 0 0,0 1 0 0 0,-1 0 0 0 0,1 0 0 0 0,0-1 1 0 0,1 1-1 0 0,-1-1 0 0 0,0 0 0 0 0,1 1 0 0 0,-1-1 1 0 0,1 0-1 0 0,0-1 0 0 0,0 1 0 0 0,0 0 0 0 0,0-1 1 0 0,0 0-1 0 0,0 1 0 0 0,0-1 0 0 0,0-1 0 0 0,0 1 1 0 0,0 0-1 0 0,1-1 0 0 0,-1 1 0 0 0,0-1 0 0 0,1 0 0 0 0,-1 0 1 0 0,2-1 1 0 0,122-18 319 0 0,-94 5-241 0 0,-26 11-70 0 0,0-1 0 0 0,1 1 0 0 0,-1 0 1 0 0,1 0-1 0 0,0 1 0 0 0,-1 0 0 0 0,1 1 0 0 0,0 0 0 0 0,0 0 0 0 0,0 0 0 0 0,1 1 0 0 0,-1 0 0 0 0,0 1 0 0 0,5 1-8 0 0,-8 2 16 0 0,0 0 0 0 0,-1 0-1 0 0,1 1 1 0 0,-1 0 0 0 0,0 0 0 0 0,-1 0-1 0 0,1 1 1 0 0,-1-1 0 0 0,0 1 0 0 0,0 0-1 0 0,-1 0 1 0 0,1 0 0 0 0,-1 0 0 0 0,-1 0-1 0 0,1 0 1 0 0,-1 0 0 0 0,0 1 0 0 0,-1-1-1 0 0,1 1 1 0 0,-1-1 0 0 0,0 1-16 0 0,0-1-3 0 0,22 108-2175 0 0,-13-113-6647 0 0,-8-1 3591 0 0,-1 0-5432 0 0</inkml:trace>
  <inkml:trace contextRef="#ctx0" brushRef="#br0" timeOffset="25362.48">5661 5435 5785 0 0,'0'0'1637'0'0,"0"0"-346"0"0,0 0 182 0 0,0 0 336 0 0,0 0 123 0 0,0 0-178 0 0,0 0-323 0 0,0 0-294 0 0,0 0-174 0 0,0 0-100 0 0,0 0-64 0 0,0 0-60 0 0,-34 7-49 0 0,-103 24-33 0 0,133-30-607 0 0,0-1 0 0 0,1 1 0 0 0,-1 0 0 0 0,1 1 0 0 0,-1-1 1 0 0,0 0-1 0 0,1 1 0 0 0,0 0 0 0 0,-1 0 0 0 0,1 0 0 0 0,0 0 1 0 0,0 1-1 0 0,0-1 0 0 0,1 1 0 0 0,-1-1 0 0 0,0 1 0 0 0,1 0 0 0 0,0 0 1 0 0,-2 3-51 0 0,-5 7 251 0 0,-8 8-74 0 0,1 2-1 0 0,0 0 1 0 0,2 1 0 0 0,0 0 0 0 0,2 1 0 0 0,1 1 0 0 0,1 0 0 0 0,1 0-1 0 0,1 1 1 0 0,1 6-177 0 0,5-30 8 0 0,1 1 0 0 0,-1 0 0 0 0,1 0 0 0 0,0 0 0 0 0,1 0 0 0 0,-1 0 0 0 0,1 0 0 0 0,0 0 0 0 0,0 0 0 0 0,0 0 0 0 0,0 0 0 0 0,0 0 0 0 0,1 0 0 0 0,0 0 0 0 0,0-1 0 0 0,0 1 0 0 0,0 0 0 0 0,1 0 0 0 0,0-1 0 0 0,-1 1 0 0 0,1-1 0 0 0,1 1 0 0 0,-1-1 0 0 0,0 0 0 0 0,1 0 0 0 0,0 0 0 0 0,-1 0 0 0 0,1 0 0 0 0,0 0 0 0 0,0-1 0 0 0,1 0 0 0 0,-1 1 0 0 0,1-1 0 0 0,-1-1 0 0 0,4 2-8 0 0,2-3 52 0 0,0-1-1 0 0,0-1 1 0 0,0 1 0 0 0,0-2-1 0 0,0 1 1 0 0,0-1-1 0 0,-1-1 1 0 0,1 1-1 0 0,-1-1 1 0 0,0-1 0 0 0,0 0-1 0 0,0 0 1 0 0,-1 0-1 0 0,0-1 1 0 0,0 0-1 0 0,0 0 1 0 0,-1-1-1 0 0,0 0 1 0 0,0 0 0 0 0,-1-1-1 0 0,0 1 1 0 0,0-1-1 0 0,0 0 1 0 0,-1-1-1 0 0,-1 1 1 0 0,1-1-52 0 0,8-9 36 0 0,115-199 286 0 0,-127 215-330 0 0,0 1 1 0 0,0 0-1 0 0,0-1 0 0 0,1 1 0 0 0,-1 0 0 0 0,0 0 0 0 0,1-1 0 0 0,-1 1 0 0 0,0 0 1 0 0,1 0-1 0 0,0 0 0 0 0,-1 0 0 0 0,1-1 0 0 0,0 1 0 0 0,0 0 0 0 0,-1 0 1 0 0,1 0-1 0 0,0 1 0 0 0,0-1 0 0 0,0 0 0 0 0,0 0 0 0 0,0 0 0 0 0,0 1 0 0 0,0-1 1 0 0,1 0-1 0 0,-1 1 0 0 0,0-1 0 0 0,0 1 0 0 0,0 0 0 0 0,1-1 0 0 0,-1 1 1 0 0,0 0-1 0 0,0 0 0 0 0,1-1 0 0 0,-1 1 0 0 0,0 0 0 0 0,1 0 0 0 0,-1 1 0 0 0,0-1 1 0 0,0 0-1 0 0,1 0 0 0 0,-1 1 0 0 0,0-1 0 0 0,0 0 0 0 0,1 1 0 0 0,-1-1 1 0 0,0 1-1 0 0,0 0 0 0 0,0-1 0 0 0,0 1 0 0 0,0 0 0 0 0,0 0 0 0 0,0 0 0 0 0,0 0 1 0 0,0 0-1 0 0,0 0 0 0 0,-1 0 0 0 0,1 0 0 0 0,0 1 8 0 0,8 16-41 0 0,-1 0-1 0 0,2-1 1 0 0,0 0-1 0 0,2-1 1 0 0,-1 0-1 0 0,2-1 1 0 0,0 0-1 0 0,1-1 1 0 0,0 0-1 0 0,4 1 42 0 0,-15-13 3 0 0,0 1 0 0 0,0-1-1 0 0,1 0 1 0 0,0 0-1 0 0,-1 0 1 0 0,1-1 0 0 0,0 1-1 0 0,0-1 1 0 0,0 0-1 0 0,0 0 1 0 0,0 0-1 0 0,0-1 1 0 0,0 1 0 0 0,0-1-1 0 0,0 0 1 0 0,0 0-1 0 0,0-1 1 0 0,0 1 0 0 0,0-1-1 0 0,0 0 1 0 0,0 0-1 0 0,0 0 1 0 0,0 0 0 0 0,0-1-1 0 0,-1 1 1 0 0,1-1-1 0 0,0 0 1 0 0,-1 0-1 0 0,0-1 1 0 0,1 1 0 0 0,-1-1-1 0 0,0 1 1 0 0,0-2-3 0 0,10-22 60 0 0,-2-1 0 0 0,-1 0-1 0 0,-1-1 1 0 0,-1 0 0 0 0,-2-1 0 0 0,-1 1 0 0 0,-1-1 0 0 0,-1 0 0 0 0,-1-1 0 0 0,-2 1 0 0 0,-2-14-60 0 0,2 11 13 0 0,-17-242-6 0 0,-10 139-126 0 0,-6 2 0 0 0,-27-60 119 0 0,57 182-3 0 0,-37-63 57 0 0,28 100-437 0 0,9 135 308 0 0,8-104 114 0 0,3 1 0 0 0,3-1-1 0 0,2-1 1 0 0,2 0-1 0 0,3-1 1 0 0,2 0-1 0 0,12 17-38 0 0,-31-70 1 0 0,111 237 105 0 0,-98-216-102 0 0,-4-3-5 0 0,2 1-1 0 0,0-2 1 0 0,1 0-1 0 0,1 0 1 0 0,1-1 0 0 0,1-1-1 0 0,0 0 1 0 0,16 11 1 0 0,9-12-1078 0 0,-47-38-253 0 0,-34-31-3000 0 0,6 26-4660 0 0,20 18-2168 0 0</inkml:trace>
  <inkml:trace contextRef="#ctx0" brushRef="#br0" timeOffset="25541.992">5685 5273 10034 0 0,'0'0'3661'0'0,"0"0"-1978"0"0,0 0-479 0 0,0 0 205 0 0,0 0 39 0 0,0 0-249 0 0,0 0-275 0 0,0 0-213 0 0,32-11-164 0 0,105-35-105 0 0,-1-7 547 0 0,162-84-1791 0 0,-237 103-3240 0 0,-42 20-202 0 0,-1 1-3600 0 0,-9 8 525 0 0</inkml:trace>
  <inkml:trace contextRef="#ctx0" brushRef="#br0" timeOffset="25803.992">6528 5104 8050 0 0,'0'0'976'0'0,"0"0"-888"0"0,0 0-120 0 0,0 0 32 0 0,0 0-40 0 0,0 0-152 0 0,0 0-272 0 0,0 0-616 0 0,0 0-1121 0 0,0 0-672 0 0,0 0 641 0 0</inkml:trace>
  <inkml:trace contextRef="#ctx0" brushRef="#br0" timeOffset="26132.628">6693 4798 4353 0 0,'0'0'3055'0'0,"0"0"-929"0"0,0 0-354 0 0,0 0-130 0 0,0 0-244 0 0,0 0-374 0 0,0 0-279 0 0,-2 31-228 0 0,-6 96-163 0 0,6-118-276 0 0,0 1-1 0 0,1-1 0 0 0,0 0 0 0 0,1 0 0 0 0,0 0 1 0 0,1 0-1 0 0,0 0 0 0 0,0 1 0 0 0,1-1 0 0 0,0 0 1 0 0,0-1-1 0 0,1 1 0 0 0,1 0 0 0 0,-1-1 1 0 0,1 0-1 0 0,0 1 0 0 0,1-2 0 0 0,0 1 0 0 0,1 0 1 0 0,1 1-78 0 0,-4-6 126 0 0,0 0 1 0 0,0 0 0 0 0,0 0 0 0 0,1 0 0 0 0,-1 0 0 0 0,1-1-1 0 0,0 0 1 0 0,0 0 0 0 0,0 0 0 0 0,0 0 0 0 0,0 0-1 0 0,0-1 1 0 0,0 0 0 0 0,0 1 0 0 0,1-2 0 0 0,-1 1-1 0 0,0 0 1 0 0,1-1 0 0 0,-1 0 0 0 0,0 0 0 0 0,1 0 0 0 0,-1-1-1 0 0,0 0 1 0 0,1 1 0 0 0,-1-1 0 0 0,0-1 0 0 0,0 1-1 0 0,0-1 1 0 0,0 1 0 0 0,0-1 0 0 0,0 0 0 0 0,0-1-1 0 0,0 1 1 0 0,-1-1 0 0 0,1 0 0 0 0,-1 1 0 0 0,0-1 0 0 0,0-1-1 0 0,0 1 1 0 0,0 0 0 0 0,-1-1 0 0 0,1 1 0 0 0,-1-1-1 0 0,0 0 1 0 0,1-1-127 0 0,3-5 121 0 0,0 0 0 0 0,-1-1 1 0 0,0 1-1 0 0,0-1 0 0 0,-1-1 0 0 0,0 1 0 0 0,-1 0 0 0 0,-1-1 1 0 0,0 0-1 0 0,0 0 0 0 0,-1 1 0 0 0,-1-1 0 0 0,0 0 0 0 0,0 0 0 0 0,-1 0 1 0 0,-1 0-1 0 0,0 1 0 0 0,0-1 0 0 0,-1 0 0 0 0,-1 1 0 0 0,0 0 1 0 0,0 0-1 0 0,-2 0 0 0 0,1 1 0 0 0,-1-1 0 0 0,-1 0-121 0 0,3 5-60 0 0,1 1 1 0 0,-2-1-1 0 0,1 0 0 0 0,-1 1 1 0 0,0 0-1 0 0,0 0 0 0 0,0 0 0 0 0,-1 1 1 0 0,0 0-1 0 0,0 0 0 0 0,0 0 0 0 0,0 1 1 0 0,0 0-1 0 0,-1 0 0 0 0,0 0 0 0 0,1 1 1 0 0,-1 0-1 0 0,0 0 0 0 0,0 1 0 0 0,0 0 1 0 0,0 0-1 0 0,0 1 0 0 0,0 0 1 0 0,-2 0 59 0 0,6 1-291 0 0,1 1 0 0 0,-1-1 0 0 0,0 1 1 0 0,0 0-1 0 0,1-1 0 0 0,-1 1 0 0 0,1 1 1 0 0,-1-1-1 0 0,1 0 0 0 0,0 0 0 0 0,0 1 1 0 0,0 0-1 0 0,0-1 0 0 0,0 1 0 0 0,1 0 1 0 0,-1 0-1 0 0,1 0 0 0 0,0 0 1 0 0,-1 0-1 0 0,2 0 0 0 0,-1 0 291 0 0,-8 43-12881 0 0,8-35 5914 0 0</inkml:trace>
  <inkml:trace contextRef="#ctx0" brushRef="#br0" timeOffset="26413.993">7119 4916 16468 0 0,'0'0'1505'0'0,"0"0"-271"0"0,0 0-33 0 0,0 0-38 0 0,0 0-172 0 0,0 0-192 0 0,0 0-139 0 0,4-32-145 0 0,15-101-154 0 0,4-52 617 0 0,-16 145-874 0 0,1 61-604 0 0,-7-16 492 0 0,1 0 1 0 0,-1 0-1 0 0,1 0 1 0 0,0-1-1 0 0,0 1 1 0 0,0-1-1 0 0,1 1 1 0 0,0-1-1 0 0,-1 0 0 0 0,2 0 1 0 0,-1 0-1 0 0,0 0 1 0 0,1-1-1 0 0,0 1 1 0 0,-1-1-1 0 0,1 0 1 0 0,1 0-1 0 0,-1 0 1 0 0,0-1-1 0 0,1 1 1 0 0,-1-1-1 0 0,1 0 1 0 0,0-1-1 0 0,0 1 1 0 0,-1-1-1 0 0,1 0 0 0 0,0 0 1 0 0,0 0-1 0 0,0-1 1 0 0,1 1-1 0 0,-1-1 1 0 0,0-1-1 0 0,0 1 1 0 0,0-1 7 0 0,49-38-1545 0 0,-46 13-8904 0 0,-8 22-588 0 0</inkml:trace>
  <inkml:trace contextRef="#ctx0" brushRef="#br0" timeOffset="26910.389">6347 5159 5977 0 0,'0'0'2557'0'0,"0"0"-79"0"0,0 0-32 0 0,0 0-141 0 0,0 0-364 0 0,0 0-365 0 0,0 0-314 0 0,0 0-270 0 0,0 0-200 0 0,0 0-172 0 0,0 0-122 0 0,0 0-94 0 0,0 0-43 0 0,-2 12-35 0 0,-9 84 331 0 0,43 42-536 0 0,-15-94-3497 0 0,-15-43-1291 0 0,-1-1-2844 0 0,1 0-2248 0 0</inkml:trace>
  <inkml:trace contextRef="#ctx0" brushRef="#br0" timeOffset="27158.85">6058 4658 17868 0 0,'0'0'1080'0'0,"0"0"-368"0"0,0 0-168 0 0,0 0-168 0 0,0 0-256 0 0,0 0-112 0 0,0 0-24 0 0,0 0-16 0 0,0 0-8 0 0,0 0-56 0 0,0 0-240 0 0,0 0-512 0 0,0 0-888 0 0,0 0-2033 0 0,46 19-8170 0 0</inkml:trace>
  <inkml:trace contextRef="#ctx0" brushRef="#br0" timeOffset="29117.882">6250 719 0 0 0,'0'0'875'0'0,"0"0"218"0"0,0 0 92 0 0,0 0-148 0 0,0 0-361 0 0,0 0-396 0 0,0 0-244 0 0,0 0 50 0 0,-2 5 242 0 0,-17 54 1275 0 0,3 1 0 0 0,3 0 0 0 0,-2 32-1603 0 0,2-18 464 0 0,-121 782 682 0 0,110-726-240 0 0,-6-2 1 0 0,-34 93-907 0 0,39-143 448 0 0,22-85 2905 0 0,-11-17-2596 0 0,-3-7-994 0 0,3-2 268 0 0,-1 1 0 0 0,-2 0 0 0 0,-1 2-1 0 0,-1 0 1 0 0,-1 1 0 0 0,-2 1 0 0 0,-1 1 0 0 0,-1 1-1 0 0,-2 1 1 0 0,-19-15-31 0 0,-163-99 371 0 0,209 137-406 0 0,0 1 0 0 0,0-1 0 0 0,0 0 0 0 0,1 1 0 0 0,-1-1 0 0 0,1 1 0 0 0,-1 0 0 0 0,1-1 0 0 0,-1 1 0 0 0,1 0 0 0 0,0 0 0 0 0,-1 0 0 0 0,1 0 0 0 0,0 0 0 0 0,0 0 0 0 0,0 1 0 0 0,0-1 0 0 0,0 1 0 0 0,0-1 0 0 0,0 1 0 0 0,0 0 0 0 0,0-1 0 0 0,0 1 0 0 0,0 0 0 0 0,0 1 0 0 0,0-1 0 0 0,0 0 0 0 0,0 0 0 0 0,0 1 0 0 0,2 0 35 0 0,10-3 11 0 0,72-13-1 0 0,0 4 1 0 0,0 4-1 0 0,39 3-10 0 0,120 5-26 0 0,-235 0-5 0 0,1 0 0 0 0,-1 0-1 0 0,0 1 1 0 0,1 1 0 0 0,-1-1-1 0 0,0 2 1 0 0,0-1-1 0 0,-1 2 1 0 0,1-1 0 0 0,-1 1-1 0 0,0 1 1 0 0,0-1-1 0 0,4 5 32 0 0,-12-9 21 0 0,-1 1 0 0 0,1 0-1 0 0,0 0 1 0 0,-1 0 0 0 0,1-1-1 0 0,-1 1 1 0 0,0 0 0 0 0,1 0-1 0 0,-1 0 1 0 0,0 0 0 0 0,0 0-1 0 0,0 0 1 0 0,-1 0-1 0 0,1-1 1 0 0,0 1 0 0 0,-1 0-1 0 0,1 0 1 0 0,-1 0 0 0 0,0 0-1 0 0,1-1 1 0 0,-1 1 0 0 0,0 0-1 0 0,0-1 1 0 0,0 1 0 0 0,0 0-1 0 0,0-1 1 0 0,-1 0 0 0 0,1 1-1 0 0,0-1 1 0 0,-1 0 0 0 0,0 1-21 0 0,-145 115 544 0 0,-104 49-417 0 0,96-71-973 0 0,138-78-1183 0 0,18-8-7962 0 0,2-9 4159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78 1000 0 0,'0'0'1190'0'0,"0"0"-218"0"0,0 0 43 0 0,0 0 194 0 0,0 0 260 0 0,0 0 162 0 0,0 0-11 0 0,0 0-134 0 0,0 0-201 0 0,0 0-211 0 0,0 0-167 0 0,-1-3-110 0 0,-3-12-68 0 0,3 11-32 0 0,1 4-21 0 0,0 0-38 0 0,0 0-61 0 0,0 0-88 0 0,0 0-87 0 0,-9 390 3343 0 0,-18-105-2981 0 0,26-256-494 0 0,1-23 336 0 0,0-21 29 0 0,29-186-74 0 0,68-255-398 0 0,-67 367-135 0 0,-25 85-30 0 0,-3 6-152 0 0,-1 4 153 0 0,31 136 203 0 0,14-42-1847 0 0,-40-74-5330 0 0,-5-8-3417 0 0,-1-10 2724 0 0</inkml:trace>
  <inkml:trace contextRef="#ctx0" brushRef="#br0" timeOffset="361.669">343 634 11322 0 0,'0'0'1594'0'0,"0"0"-90"0"0,0 0 18 0 0,0 0 118 0 0,0 0-93 0 0,0 0-248 0 0,0 0-328 0 0,0 0-332 0 0,0 0-206 0 0,0 0-120 0 0,0 0-39 0 0,0 0 22 0 0,0 0 30 0 0,0 9 10 0 0,0 229 1173 0 0,-2-229-785 0 0,0-1-3956 0 0,-2-13-11539 0 0,4 0 6525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9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1 285 0 0 0,'0'0'83'0'0,"0"0"357"0"0,0 0 363 0 0,0 0 300 0 0,0 0 166 0 0,0 0 29 0 0,0 0-35 0 0,0 0-78 0 0,0 0-73 0 0,0 0-45 0 0,0 0-60 0 0,0 0-61 0 0,12 0-41 0 0,100 0 3828 0 0,110-37-366 0 0,-129 23-3822 0 0,-36 10-257 0 0,-56 4-257 0 0,-1 0 5 0 0,0 0 18 0 0,0 0 17 0 0,0 0 8 0 0,0 0 4 0 0,0 0 9 0 0,0 0 0 0 0,0 0 12 0 0,0 0 9 0 0,0 0-10 0 0,0 0 5 0 0,0 0-10 0 0,0 0-23 0 0,0 0 6 0 0,0 0-9 0 0,0 0-6 0 0,0 0 19 0 0,0 0-10 0 0,0 0-10 0 0,0 0-5 0 0,0 0-16 0 0,0 0-1 0 0,0 0 13 0 0,0 0 9 0 0,0 0-9 0 0,0 0 10 0 0,0 0-9 0 0,0 0-1 0 0,0 0 23 0 0,0 0-3 0 0,0 0 8 0 0,0 0 25 0 0,0 0 16 0 0,0 0 10 0 0,0 0 25 0 0,0 0-3 0 0,-13-3 262 0 0,-83-80 560 0 0,68 54-795 0 0,-1-1-46 0 0,-66-52-323 0 0,93 80 1552 0 0,1 1-3710 0 0,0 3-12857 0 0,1-1 14762 0 0,0 5-9908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1104 0 0,'0'0'1370'0'0,"0"0"-54"0"0,0 0 56 0 0,0 0 239 0 0,0 0 199 0 0,0 0 24 0 0,0 0-188 0 0,0 0-334 0 0,0 0-340 0 0,0 0-240 0 0,0 0-125 0 0,0 0-38 0 0,0 0 16 0 0,29 0 2523 0 0,109-10 1475 0 0,-114 7-5780 0 0,40 1 4529 0 0,-48 2-5661 0 0,-4 0-3777 0 0,-6 0-4066 0 0,-8 0 2113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3049 0 0,'0'0'3236'0'0,"0"0"-1438"0"0,0 0-658 0 0,0 0-53 0 0,0 0 163 0 0,0 0 119 0 0,0 0-2 0 0,0 0-108 0 0,0 0-172 0 0,0 0-149 0 0,0 0-105 0 0,0 0-78 0 0,8 0-35 0 0,118 7 3609 0 0,-39-5-1906 0 0,-44-1-4287 0 0,-21-1-2859 0 0,0 1-3680 0 0,-21-1-2775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5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273 563 1664 0 0,'0'0'1015'0'0,"0"0"25"0"0,0 0 171 0 0,0 0 267 0 0,0 0 217 0 0,0 0 64 0 0,0 0-144 0 0,0 0-255 0 0,0 0-257 0 0,0 0-186 0 0,0 0-112 0 0,-6-7-46 0 0,-19-26-38 0 0,23 32-580 0 0,1-1-1 0 0,-1 1 0 0 0,1 0 0 0 0,-1 0 1 0 0,0 0-1 0 0,1 0 0 0 0,-1 0 0 0 0,0 0 1 0 0,0 0-1 0 0,0 0 0 0 0,0 1 0 0 0,0-1 1 0 0,1 1-1 0 0,-1-1 0 0 0,0 1 0 0 0,0 0 1 0 0,0 0-1 0 0,0 0 0 0 0,0 0 0 0 0,0 0 1 0 0,0 0-1 0 0,0 1 0 0 0,0-1 0 0 0,-1 1-140 0 0,-5 0 244 0 0,4 0-202 0 0,0 0 0 0 0,0 0 0 0 0,0 0 0 0 0,0 1 0 0 0,0 0 0 0 0,1 0 0 0 0,-1 0 0 0 0,0 0-1 0 0,1 0 1 0 0,0 1 0 0 0,-1-1 0 0 0,1 1 0 0 0,0 0 0 0 0,1 0 0 0 0,-1 0 0 0 0,0 1-42 0 0,-12 11 123 0 0,4-6-76 0 0,2 1 1 0 0,-1 0-1 0 0,1 0 0 0 0,0 1 0 0 0,1 0 1 0 0,1 0-1 0 0,0 1 0 0 0,0 0 1 0 0,1 0-1 0 0,0 1 0 0 0,1-1 1 0 0,1 1-1 0 0,0 1 0 0 0,1-1 1 0 0,0 0-1 0 0,1 1 0 0 0,1-1 0 0 0,0 1 1 0 0,0 1-48 0 0,1-11 22 0 0,0 0 1 0 0,0 0-1 0 0,1 1 1 0 0,-1-1-1 0 0,1 0 1 0 0,0 0-1 0 0,0 0 1 0 0,0 0-1 0 0,1 0 1 0 0,0 0-1 0 0,-1 0 1 0 0,1-1-1 0 0,0 1 1 0 0,1 0-1 0 0,-1-1 1 0 0,1 0-1 0 0,-1 1 0 0 0,1-1 1 0 0,0 0-1 0 0,0 0 1 0 0,1-1-1 0 0,-1 1 1 0 0,0-1-1 0 0,1 0 1 0 0,0 0-1 0 0,-1 0 1 0 0,1 0-1 0 0,1 0-22 0 0,7 2 93 0 0,0 0-1 0 0,-1-2 1 0 0,2 1-1 0 0,-1-1 1 0 0,0-1-1 0 0,0 0 1 0 0,1-1-1 0 0,-1 0 1 0 0,0-1-1 0 0,0-1 1 0 0,0 0-1 0 0,1 0 0 0 0,-2-1 1 0 0,1-1-1 0 0,0 0 1 0 0,-1 0-1 0 0,1-1 1 0 0,-1-1-1 0 0,-1 1 1 0 0,1-2-1 0 0,-1 0 1 0 0,0 0-1 0 0,-1-1 1 0 0,1 0-1 0 0,-1-1 1 0 0,-1 1-1 0 0,0-2 1 0 0,0 1-1 0 0,3-8-92 0 0,7-4 70 0 0,-2-1 0 0 0,0-1 0 0 0,-2-1 0 0 0,0 0 0 0 0,-2-1 0 0 0,0 0 0 0 0,-2-1 0 0 0,-1 0 0 0 0,-1 0 0 0 0,-1-1 0 0 0,-2 0 0 0 0,0-1-70 0 0,1-1 4 0 0,-2-1 0 0 0,-1 0 0 0 0,-1 0 0 0 0,-2 0 0 0 0,-1 0 0 0 0,-1 0 0 0 0,-1 1-1 0 0,-2-1 1 0 0,-1 1 0 0 0,-1 0 0 0 0,-7-15-4 0 0,11 38-17 0 0,1 0 0 0 0,-2 0 1 0 0,1 0-1 0 0,-1 1 0 0 0,0-1 0 0 0,0 1 0 0 0,0 0 1 0 0,-1 0-1 0 0,0 0 0 0 0,0 1 0 0 0,0-1 0 0 0,0 1 0 0 0,-1 1 1 0 0,1-1-1 0 0,-1 1 0 0 0,0 0 0 0 0,0 0 0 0 0,-1 1 1 0 0,1-1-1 0 0,0 1 0 0 0,-1 1 0 0 0,1-1 0 0 0,-1 1 1 0 0,0 1-1 0 0,1-1 0 0 0,-1 1 0 0 0,0 0 0 0 0,0 0 1 0 0,1 1-1 0 0,-1 0 0 0 0,0 0 0 0 0,1 1 0 0 0,-1 0 0 0 0,1 0 1 0 0,0 0-1 0 0,0 1 0 0 0,0 0 0 0 0,-5 2 17 0 0,-2 8 2 0 0,0-1 0 0 0,0 2 0 0 0,1-1-1 0 0,1 2 1 0 0,0-1 0 0 0,2 2 0 0 0,-1-1 0 0 0,2 1-1 0 0,0 1 1 0 0,1-1 0 0 0,0 1 0 0 0,2 1 0 0 0,0-1-1 0 0,1 1 1 0 0,0 0 0 0 0,2 0 0 0 0,0 0 0 0 0,1 0-1 0 0,1 0 1 0 0,1 6-2 0 0,-1 4 53 0 0,1 0 0 0 0,2 0 0 0 0,1 0 0 0 0,1 0 0 0 0,2-1-1 0 0,1 0 1 0 0,0 0 0 0 0,2-1 0 0 0,1 0 0 0 0,2 0 0 0 0,0-2 0 0 0,1 1-1 0 0,2-2 1 0 0,0 0 0 0 0,1-1 0 0 0,2 0 0 0 0,0-2 0 0 0,1 0 0 0 0,1-1-1 0 0,1-1 1 0 0,1-2 0 0 0,3 3-53 0 0,-10-9 84 0 0,-10-6-12 0 0,1 1 0 0 0,0-1 0 0 0,-1 0 0 0 0,1-1-1 0 0,0 0 1 0 0,1 0 0 0 0,-1 0 0 0 0,0-1-1 0 0,1 0 1 0 0,0-1 0 0 0,-1 1 0 0 0,2-1-72 0 0,-19-17-299 0 0,0 8-698 0 0,-15-11-1866 0 0,14 15-2200 0 0,-1 3-4023 0 0,9 1-751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30 0 0 0,'0'0'697'0'0,"0"0"664"0"0,0 0 370 0 0,0 0 128 0 0,0 0-5 0 0,0 0-110 0 0,0 0-156 0 0,0 0-158 0 0,0 0-182 0 0,0 0-133 0 0,0 0-137 0 0,0 0-123 0 0,-11-5-74 0 0,-32-15-93 0 0,-30 15 2589 0 0,68 7-3224 0 0,-1-1-1 0 0,1 1 1 0 0,0 0 0 0 0,0 0-1 0 0,1 1 1 0 0,-1 0 0 0 0,0 0-1 0 0,1 0 1 0 0,0 0 0 0 0,-1 1 0 0 0,1-1-1 0 0,1 1 1 0 0,-1 0 0 0 0,1 0-1 0 0,-1 1 1 0 0,1-1 0 0 0,0 1-1 0 0,1 0 1 0 0,-1-1 0 0 0,1 1 0 0 0,0 0-1 0 0,0 1 1 0 0,0-1 0 0 0,1 0-1 0 0,0 0 1 0 0,0 1 0 0 0,0-1-1 0 0,1 0 1 0 0,0 1 0 0 0,0-1 0 0 0,0 4-53 0 0,-25 359 592 0 0,-10-181-380 0 0,-5 31 70 0 0,33-134-128 0 0,7-84-132 0 0,0 0 14 0 0,27 0 1765 0 0,22-16-1315 0 0,0 3 1 0 0,0 2-1 0 0,1 2 1 0 0,13 0-487 0 0,12 9 158 0 0,-74 0-174 0 0,-1 0-16 0 0,0 0-21 0 0,0 0-54 0 0,0 0-106 0 0,-6-5-3031 0 0,-3 7-7363 0 0,5 1-1292 0 0</inkml:trace>
  <inkml:trace contextRef="#ctx0" brushRef="#br0" timeOffset="849.663">661 464 10626 0 0,'0'0'1766'0'0,"0"0"-399"0"0,0 0-207 0 0,0 0 95 0 0,0 0 91 0 0,0 0-78 0 0,0 0-266 0 0,0 0-338 0 0,0 0-252 0 0,0 0-184 0 0,0 0-60 0 0,0 0-13 0 0,0 0-34 0 0,-10 20 40 0 0,-65 126 355 0 0,63-119-372 0 0,0 0 68 0 0,0 1 1 0 0,2 0-1 0 0,1 1 1 0 0,1-1-1 0 0,-2 22-212 0 0,9-47 34 0 0,0 0 0 0 0,0 0 0 0 0,1 0-1 0 0,-1 0 1 0 0,1 0 0 0 0,0 0 0 0 0,-1 0 0 0 0,1 0 0 0 0,1 0-1 0 0,-1 0 1 0 0,0 0 0 0 0,1 0 0 0 0,0 0 0 0 0,-1 0 0 0 0,1 0-1 0 0,0 0 1 0 0,0 0 0 0 0,1 0 0 0 0,-1-1 0 0 0,1 1 0 0 0,-1 0-1 0 0,1-1 1 0 0,0 1 0 0 0,0-1 0 0 0,0 0 0 0 0,0 0 0 0 0,1 1-1 0 0,-1-1 1 0 0,0-1 0 0 0,1 1 0 0 0,0 0 0 0 0,-1-1 0 0 0,1 1-1 0 0,0-1 1 0 0,1 1-34 0 0,5-1 119 0 0,0 1 0 0 0,0-2 0 0 0,0 1 0 0 0,0-2-1 0 0,0 1 1 0 0,0-1 0 0 0,0 0 0 0 0,0-1 0 0 0,0 0 0 0 0,0 0-1 0 0,0-1 1 0 0,-1 0 0 0 0,0-1 0 0 0,1 0 0 0 0,-1 0 0 0 0,-1-1-1 0 0,1 0 1 0 0,-1 0 0 0 0,6-6-119 0 0,-12 11-57 0 0,0-1 0 0 0,0 0-1 0 0,-1 0 1 0 0,1 0 0 0 0,-1 0 0 0 0,1 0-1 0 0,-1 0 1 0 0,1 0 0 0 0,-1 0 0 0 0,0-1-1 0 0,0 1 1 0 0,1 0 0 0 0,-1 0 0 0 0,0 0 0 0 0,0 0-1 0 0,0 0 1 0 0,0 0 0 0 0,0-1 0 0 0,0 1-1 0 0,0 0 1 0 0,-1 0 0 0 0,1 0 0 0 0,0 0-1 0 0,-1 0 1 0 0,1 0 0 0 0,-1 0 0 0 0,1 0 0 0 0,-1 0-1 0 0,1 0 1 0 0,-1 0 0 0 0,0 0 0 0 0,1 0-1 0 0,-1 0 1 0 0,0 0 0 0 0,0 0 0 0 0,0 0 57 0 0,-17-19-7763 0 0,14 13 1308 0 0,0 3-4130 0 0</inkml:trace>
  <inkml:trace contextRef="#ctx0" brushRef="#br0" timeOffset="1283.602">308 350 7170 0 0,'0'0'1040'0'0,"0"0"56"0"0,0 0 286 0 0,0 0 317 0 0,0 0 76 0 0,0 0-224 0 0,0 0-250 0 0,0 0-182 0 0,0 0-135 0 0,0 0-93 0 0,0 0-72 0 0,0 0-64 0 0,32-12-82 0 0,102-36-75 0 0,-41-2 697 0 0,-79 40-1112 0 0,0 0 0 0 0,-1-1-1 0 0,-1 0 1 0 0,0-1 0 0 0,0 0 0 0 0,-1-1 0 0 0,-1-1 0 0 0,3-4-183 0 0,-11 16-23 0 0,-2 2 38 0 0,0 0 0 0 0,1 1 1 0 0,-1-1-1 0 0,0 0 1 0 0,0 0-1 0 0,1 1 0 0 0,-1-1 1 0 0,1 0-1 0 0,-1 0 1 0 0,0 1-1 0 0,1-1 0 0 0,-1 0 1 0 0,0 0-1 0 0,1 0 1 0 0,-1 0-1 0 0,1 0 0 0 0,-1 0 1 0 0,1 1-1 0 0,-1-1 1 0 0,0 0-1 0 0,1 0 0 0 0,-1 0 1 0 0,1 0-1 0 0,-1-1 0 0 0,1 1 1 0 0,-1 0-1 0 0,0 0 1 0 0,1 0-1 0 0,-1 0 0 0 0,1 0 1 0 0,-1 0-1 0 0,0-1 1 0 0,1 1-1 0 0,-1 0 0 0 0,0 0 1 0 0,1-1-1 0 0,-1 1 1 0 0,0 0-1 0 0,1-1 0 0 0,-1 1 1 0 0,0 0-1 0 0,1-1 1 0 0,-1 1-16 0 0,0 11 14 0 0,0 1 1 0 0,0-1-1 0 0,1 0 1 0 0,1 0-1 0 0,0 1 1 0 0,1-1-1 0 0,0 0 1 0 0,0-1-1 0 0,1 1 1 0 0,4 6-15 0 0,8 20-737 0 0,7 11 2005 0 0,-5-18-3285 0 0,0-8-3710 0 0,3-5-5353 0 0,-16-16 2978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35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234 227 1152 0 0,'0'0'1489'0'0,"0"0"-28"0"0,0 0 180 0 0,0 0 258 0 0,0 0 201 0 0,0 0-25 0 0,0 0-256 0 0,0 0-326 0 0,0 0-332 0 0,0 0-243 0 0,0 0-141 0 0,-4-6-107 0 0,-10-16-77 0 0,13 21-474 0 0,-1 0 0 0 0,1 1-1 0 0,-1-1 1 0 0,0 0 0 0 0,1 1 0 0 0,-1-1 0 0 0,0 1-1 0 0,1-1 1 0 0,-1 1 0 0 0,0 0 0 0 0,0 0 0 0 0,1 0-1 0 0,-1 0 1 0 0,0 0 0 0 0,0 0 0 0 0,1 0 0 0 0,-1 0-1 0 0,0 1 1 0 0,1-1 0 0 0,-1 1 0 0 0,0-1-1 0 0,1 1 1 0 0,-1 0 0 0 0,0 0 0 0 0,1-1 0 0 0,-1 1-1 0 0,1 0 1 0 0,-1 1-119 0 0,-18 16 290 0 0,2 1 0 0 0,0 0 0 0 0,1 1 0 0 0,1 1 0 0 0,1 0 0 0 0,1 1 0 0 0,0 3-290 0 0,8-14 103 0 0,1 1 0 0 0,0-1-1 0 0,1 1 1 0 0,0 0 0 0 0,1 0 0 0 0,0 0 0 0 0,1 1-1 0 0,0-1 1 0 0,1 1 0 0 0,1-1 0 0 0,0 1 0 0 0,1 8-103 0 0,2-16 47 0 0,-1 0 0 0 0,1-1 0 0 0,0 1 0 0 0,1-1 0 0 0,-1 0 0 0 0,1 0 0 0 0,-1 0 0 0 0,1 0 1 0 0,1-1-1 0 0,-1 0 0 0 0,0 1 0 0 0,1-1 0 0 0,-1-1 0 0 0,1 1 0 0 0,0-1 0 0 0,0 0 1 0 0,0 0-1 0 0,0 0 0 0 0,0-1 0 0 0,1 0 0 0 0,-1 0 0 0 0,0 0 0 0 0,1 0 0 0 0,-1-1 1 0 0,1 0-1 0 0,-1 0 0 0 0,0-1 0 0 0,1 1 0 0 0,-1-1 0 0 0,4-1-47 0 0,-8 2 4 0 0,16-1 30 0 0,-1 0-1 0 0,1-2 1 0 0,0 1 0 0 0,-1-2-1 0 0,1 0 1 0 0,-1-1 0 0 0,0-1-1 0 0,-1 0 1 0 0,11-6-34 0 0,-17 0-521 0 0,-8 10-3732 0 0,-2 1-4315 0 0,-1 1-3023 0 0</inkml:trace>
  <inkml:trace contextRef="#ctx0" brushRef="#br0" timeOffset="386.602">688 201 9738 0 0,'0'0'1500'0'0,"0"0"-359"0"0,0 0-150 0 0,0 0 117 0 0,0 0 95 0 0,0 0-47 0 0,0 0-139 0 0,0 0-204 0 0,0 0-199 0 0,0 0-157 0 0,0 0-119 0 0,0 0-90 0 0,-27 34-49 0 0,-81 105-12 0 0,77-78 110 0 0,32-52-197 0 0,-1-5-49 0 0,-1 0 0 0 0,1 0 0 0 0,1 0 0 0 0,-1 0 0 0 0,0 0-1 0 0,1 0 1 0 0,0-1 0 0 0,0 1 0 0 0,0 0 0 0 0,1 0 0 0 0,-1-1 0 0 0,1 1 0 0 0,0-1-1 0 0,0 1 1 0 0,0-1 0 0 0,0 0 0 0 0,0 0 0 0 0,1 0 0 0 0,0 0 0 0 0,-1 0 0 0 0,1 0-1 0 0,0-1 1 0 0,0 1 0 0 0,1-1 0 0 0,-1 0 0 0 0,0 0 0 0 0,1 0 0 0 0,-1 0 0 0 0,1-1-1 0 0,0 0 1 0 0,-1 1 0 0 0,1-1 0 0 0,0-1 0 0 0,3 1-51 0 0,60 0 1251 0 0,-58-3-1132 0 0,1-1 0 0 0,-1 0 0 0 0,-1-1 0 0 0,1 0-1 0 0,0 0 1 0 0,-1-1 0 0 0,0 0 0 0 0,0-1 0 0 0,0 1-1 0 0,-1-2 1 0 0,0 1 0 0 0,0-1 0 0 0,0 0 0 0 0,-1 0 0 0 0,0-1-1 0 0,0 0 1 0 0,-1 0 0 0 0,0 0 0 0 0,-1 0 0 0 0,0-1 0 0 0,0 0-1 0 0,-1 0 1 0 0,0 0 0 0 0,0 0 0 0 0,-1-1 0 0 0,0 0-119 0 0,0 4 4 0 0,0 1 0 0 0,0-1 1 0 0,0-1-1 0 0,-1 1 0 0 0,0 0 1 0 0,0 0-1 0 0,0 0 0 0 0,-1-1 0 0 0,0 1 1 0 0,-1 0-1 0 0,1 0 0 0 0,-1-1 1 0 0,0 1-1 0 0,0 0 0 0 0,-1 0 1 0 0,0 0-1 0 0,0 0 0 0 0,-1 0 0 0 0,1 1 1 0 0,-1-1-1 0 0,0 1 0 0 0,-1-1 1 0 0,1 1-1 0 0,-1 0 0 0 0,0 1 1 0 0,-1-1-1 0 0,1 0 0 0 0,-1 1 0 0 0,0 0 1 0 0,0 0-1 0 0,0 1 0 0 0,0-1 1 0 0,0 1-1 0 0,-1 1 0 0 0,0-1 0 0 0,-2 0-3 0 0,1 1-182 0 0,0 1 1 0 0,0 0 0 0 0,0 1-1 0 0,0 0 1 0 0,0 0 0 0 0,0 0 0 0 0,0 1-1 0 0,0 0 1 0 0,0 1 0 0 0,1-1-1 0 0,-1 1 1 0 0,0 1 0 0 0,1-1 0 0 0,-6 3 180 0 0,-36 52-5813 0 0,42-45 3859 0 0,-5 12-5793 0 0,5-13-1548 0 0</inkml:trace>
  <inkml:trace contextRef="#ctx0" brushRef="#br0" timeOffset="819.379">1176 109 6097 0 0,'0'0'2752'0'0,"0"0"-355"0"0,0 0-367 0 0,0 0-340 0 0,0 0-354 0 0,0 0-298 0 0,0 0-169 0 0,0 0-117 0 0,0 0-105 0 0,0 0-73 0 0,0 0-41 0 0,0 0-9 0 0,0 0 11 0 0,-22 10 5 0 0,-68 30-22 0 0,43-9 774 0 0,46-29-1278 0 0,0 0 1 0 0,1 0-1 0 0,-1-1 1 0 0,1 1-1 0 0,-1 0 1 0 0,1 0 0 0 0,0 0-1 0 0,0 0 1 0 0,0 0-1 0 0,0 0 1 0 0,0 0-1 0 0,0 0 1 0 0,0 0-1 0 0,1 0 1 0 0,-1 0-1 0 0,1 0 1 0 0,-1 0-1 0 0,1-1 1 0 0,0 1-1 0 0,0 0 1 0 0,0 0-1 0 0,0-1 1 0 0,0 1 0 0 0,0 0-1 0 0,0-1 1 0 0,1 1-1 0 0,-1-1 1 0 0,0 0-1 0 0,1 1 1 0 0,-1-1-1 0 0,1 0 1 0 0,0 0-1 0 0,-1 0 1 0 0,1 0-1 0 0,0 0 1 0 0,0 0-1 0 0,-1-1 1 0 0,3 2-15 0 0,11 8 61 0 0,-6-6-32 0 0,0 0-1 0 0,0 1 1 0 0,-1 0 0 0 0,1 1 0 0 0,-1 0 0 0 0,-1 0 0 0 0,1 0-1 0 0,-1 1 1 0 0,0 0 0 0 0,-1 1 0 0 0,1 0 0 0 0,-1 0 0 0 0,-1 0-1 0 0,0 0 1 0 0,0 1 0 0 0,-1 0 0 0 0,0 0 0 0 0,0 0 0 0 0,-1 1 0 0 0,0-1-1 0 0,-1 1 1 0 0,0 0 0 0 0,0 3-29 0 0,-4-9 76 0 0,0 0 0 0 0,0 0-1 0 0,-1 0 1 0 0,1 0 0 0 0,-1 0 0 0 0,0-1 0 0 0,0 1-1 0 0,0-1 1 0 0,-1 0 0 0 0,1 0 0 0 0,-1 0 0 0 0,1-1-1 0 0,-1 1 1 0 0,0-1 0 0 0,0 0 0 0 0,0 0 0 0 0,-1 0-1 0 0,1 0 1 0 0,0-1 0 0 0,-1 0 0 0 0,1 0 0 0 0,-1 0 0 0 0,1 0-1 0 0,-1-1 1 0 0,1 0 0 0 0,-1 0 0 0 0,1 0 0 0 0,-1 0-1 0 0,0-1 1 0 0,1 0 0 0 0,-3 0-76 0 0,-115-21-1090 0 0,112 21-551 0 0,3 2-2952 0 0,3-1-1539 0 0,1 0-5737 0 0</inkml:trace>
  <inkml:trace contextRef="#ctx0" brushRef="#br0" timeOffset="6702.347">1596 65 0 0 0,'0'0'1020'0'0,"0"0"466"0"0,0 0 240 0 0,0 0-5 0 0,0 0-154 0 0,0 0-174 0 0,0 0-225 0 0,0 0-187 0 0,0 0-108 0 0,-5-4-133 0 0,-15-11-67 0 0,18 14-484 0 0,0 1 0 0 0,0-1-1 0 0,0 0 1 0 0,0 1 0 0 0,0-1-1 0 0,0 1 1 0 0,0-1 0 0 0,0 1-1 0 0,0 0 1 0 0,0 0 0 0 0,0 0-1 0 0,0 0 1 0 0,-1 0 0 0 0,1 1-1 0 0,0-1 1 0 0,0 0 0 0 0,0 1-1 0 0,0 0 1 0 0,0-1 0 0 0,0 1 0 0 0,0 0-1 0 0,1 0 1 0 0,-1 0 0 0 0,0 1-1 0 0,0-1 1 0 0,1 0 0 0 0,-1 0-1 0 0,1 1 1 0 0,-1 0-189 0 0,-27 24 910 0 0,19-13-746 0 0,0 1 1 0 0,1 0 0 0 0,0 0 0 0 0,1 1 0 0 0,0 0-1 0 0,1 0 1 0 0,1 1 0 0 0,1 0 0 0 0,0 0 0 0 0,1 0-1 0 0,0 0 1 0 0,2 1 0 0 0,0 0 0 0 0,0 9-165 0 0,1-17 33 0 0,0 1 1 0 0,1-1 0 0 0,0 1 0 0 0,1-1 0 0 0,-1 0-1 0 0,2 0 1 0 0,-1 1 0 0 0,2-1 0 0 0,-1 0-1 0 0,1 0 1 0 0,0 0 0 0 0,1-1 0 0 0,0 1-1 0 0,0-1 1 0 0,1 0 0 0 0,0 0 0 0 0,0-1 0 0 0,1 1-1 0 0,0-1 1 0 0,1 0 0 0 0,-1-1 0 0 0,1 1-1 0 0,0-1 1 0 0,1-1 0 0 0,3 3-34 0 0,-1-4 119 0 0,0 0 0 0 0,1-1-1 0 0,-1-1 1 0 0,1 1 0 0 0,-1-2 0 0 0,1 1 0 0 0,0-2 0 0 0,-1 1 0 0 0,1-2-1 0 0,0 1 1 0 0,-1-1 0 0 0,1-1 0 0 0,0 0 0 0 0,-1 0 0 0 0,0-1-1 0 0,1-1 1 0 0,-1 1 0 0 0,0-2 0 0 0,-1 1 0 0 0,1-1 0 0 0,7-6-119 0 0,3-2 174 0 0,0-1 0 0 0,0-1 1 0 0,-2-1-1 0 0,0-1 0 0 0,0 0 1 0 0,-2-2-1 0 0,0 1 0 0 0,-1-2 1 0 0,1-4-175 0 0,-10 16 34 0 0,-1 0 0 0 0,0 0 1 0 0,-1-1-1 0 0,0 0 0 0 0,0 0 0 0 0,-1 0 1 0 0,0 0-1 0 0,-1-1 0 0 0,0 1 0 0 0,0-1 1 0 0,-1 0-1 0 0,0 1 0 0 0,-1-1 1 0 0,0 0-1 0 0,0 1 0 0 0,-1-1 0 0 0,0 0 1 0 0,-1 1-1 0 0,0-1 0 0 0,-1 1 0 0 0,0-1 1 0 0,0 1-1 0 0,-4-5-34 0 0,1 5-99 0 0,-1 0-1 0 0,0 0 1 0 0,-1 1-1 0 0,0 0 1 0 0,0 1 0 0 0,-1 0-1 0 0,0 0 1 0 0,0 1-1 0 0,0 0 1 0 0,-1 0 0 0 0,0 1-1 0 0,0 0 1 0 0,0 1-1 0 0,-1 0 1 0 0,0 1 0 0 0,1 0-1 0 0,-1 1 1 0 0,0 0-1 0 0,-1 1 1 0 0,1 0 0 0 0,0 0-1 0 0,0 1 1 0 0,0 1-1 0 0,0 0 1 0 0,0 1 0 0 0,0 0-1 0 0,0 0 1 0 0,0 1 0 0 0,0 0-1 0 0,1 1 1 0 0,0 1-1 0 0,0-1 1 0 0,0 2 0 0 0,-1 0 99 0 0,-98 82-5441 0 0,78-52 245 0 0,5 1-3828 0 0,17-21 4330 0 0</inkml:trace>
  <inkml:trace contextRef="#ctx0" brushRef="#br0" timeOffset="7255.027">1303 370 1816 0 0,'0'0'2418'0'0,"0"0"53"0"0,0 0 69 0 0,0 0-48 0 0,0 0-235 0 0,0 0-378 0 0,0 0-427 0 0,0 0-372 0 0,0 0-277 0 0,0 0-172 0 0,0 0-91 0 0,0 0-51 0 0,3 0-3 0 0,92-58 2337 0 0,-83 49-2681 0 0,1 1 0 0 0,-1 1 0 0 0,2 0 1 0 0,-1 1-1 0 0,1 1 0 0 0,0 0 0 0 0,0 0 0 0 0,0 2 0 0 0,1 0 0 0 0,-1 0 0 0 0,8 1-142 0 0,0 46 611 0 0,-22-38-571 0 0,0-1-1 0 0,1 1 1 0 0,0-1-1 0 0,0 0 1 0 0,0 1 0 0 0,0-1-1 0 0,1 0 1 0 0,0 0-1 0 0,0 0 1 0 0,0 0 0 0 0,1 0-1 0 0,0 0 1 0 0,0 0-1 0 0,0-1 1 0 0,0 0 0 0 0,1 1-1 0 0,0-1 1 0 0,-1 0-1 0 0,1-1 1 0 0,1 1 0 0 0,-1-1-1 0 0,1 0 1 0 0,-1 0-1 0 0,1 0 1 0 0,0-1 0 0 0,1 1-40 0 0,141 8 1402 0 0,-91-29-613 0 0,-67 4-2133 0 0,4 9-2943 0 0,3 2-4983 0 0,0 2-3257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6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264 420 0 0 0,'0'0'631'0'0,"0"0"646"0"0,0 0 362 0 0,0 0 230 0 0,0 0 219 0 0,0 0 19 0 0,0 0-117 0 0,0 0-180 0 0,0 0-286 0 0,0 0-236 0 0,0 0-209 0 0,0 0-164 0 0,0 0-92 0 0,-24 3-96 0 0,-74 9-47 0 0,43 14 522 0 0,47-17-1073 0 0,-1 0-1 0 0,2 0 1 0 0,-1 1 0 0 0,1 0 0 0 0,0 0 0 0 0,1 1 0 0 0,1 0 0 0 0,-1 0 0 0 0,2 0 0 0 0,-1 0 0 0 0,2 1 0 0 0,-1 0 0 0 0,2 0-1 0 0,0 0 1 0 0,0 0 0 0 0,1 0 0 0 0,0 0 0 0 0,1 1 0 0 0,1-1 0 0 0,0 0 0 0 0,0 1-129 0 0,1-5-11 0 0,0 0 1 0 0,0 0-1 0 0,1 0 1 0 0,0 0-1 0 0,0-1 1 0 0,1 0-1 0 0,0 1 1 0 0,0-1-1 0 0,0-1 1 0 0,1 1-1 0 0,0-1 1 0 0,1 1-1 0 0,-1-1 1 0 0,1-1-1 0 0,0 1 1 0 0,1-1-1 0 0,-1 0 1 0 0,1-1-1 0 0,0 1 1 0 0,0-2-1 0 0,1 1 1 0 0,-1-1-1 0 0,1 0 1 0 0,-1 0-1 0 0,6 1 11 0 0,-9-4-390 0 0,-1 0 1 0 0,0 0-1 0 0,1 0 0 0 0,-1 0 1 0 0,1 0-1 0 0,-1 0 0 0 0,0-1 1 0 0,1 0-1 0 0,-1 0 0 0 0,0 0 1 0 0,0 0-1 0 0,0 0 0 0 0,0-1 1 0 0,0 1-1 0 0,0-1 0 0 0,0 0 1 0 0,0 0-1 0 0,0 0 0 0 0,-1 0 0 0 0,1 0 1 0 0,1-3 389 0 0,30-34-13245 0 0,-33 39 12894 0 0,7-12-1963 0 0</inkml:trace>
  <inkml:trace contextRef="#ctx0" brushRef="#br0" timeOffset="301.848">507 424 6257 0 0,'0'0'2230'0'0,"0"0"-223"0"0,0 0-272 0 0,0 0-185 0 0,0 0-263 0 0,0 0-267 0 0,0 0-152 0 0,0 0-108 0 0,0 0-89 0 0,0 0-36 0 0,0 0-43 0 0,0 0-49 0 0,0 0-51 0 0,-15 24-41 0 0,-43 75-56 0 0,43-42 234 0 0,15-53-588 0 0,0 0 1 0 0,1 0-1 0 0,0 0 0 0 0,0 0 1 0 0,0 0-1 0 0,0 0 1 0 0,0 0-1 0 0,1-1 0 0 0,0 1 1 0 0,0 0-1 0 0,0-1 0 0 0,0 1 1 0 0,0-1-1 0 0,1 0 0 0 0,0 0 1 0 0,-1 0-1 0 0,1 0 1 0 0,0 0-1 0 0,0 0 0 0 0,1-1 1 0 0,-1 0-1 0 0,1 0 0 0 0,-1 1 1 0 0,1-2-1 0 0,-1 1 0 0 0,1 0 1 0 0,0-1-1 0 0,0 0-41 0 0,116 19 1053 0 0,-111-20-997 0 0,-1-1 0 0 0,0 0 0 0 0,1-1 1 0 0,-1 0-1 0 0,0 0 0 0 0,0-1 0 0 0,0 1 0 0 0,0-2 0 0 0,-1 1 0 0 0,1-1 0 0 0,-1 0 0 0 0,0-1 0 0 0,0 0 0 0 0,-1 0 0 0 0,1-1 1 0 0,-1 1-1 0 0,0-1 0 0 0,-1 0 0 0 0,1-1 0 0 0,-1 0 0 0 0,0 0 0 0 0,-1 0 0 0 0,0 0 0 0 0,0 0 0 0 0,0-1 0 0 0,-1 0 0 0 0,0 0 1 0 0,-1 0-1 0 0,0 0 0 0 0,0 0 0 0 0,-1 0 0 0 0,1-1 0 0 0,-2 1 0 0 0,1-1 0 0 0,-2 1 0 0 0,1 0 0 0 0,-1-6-56 0 0,-4 4-41 0 0,0 1-1 0 0,0 0 0 0 0,-1 1 0 0 0,0-1 1 0 0,-1 1-1 0 0,1 0 0 0 0,-2 1 1 0 0,1-1-1 0 0,-1 1 0 0 0,0 1 0 0 0,0 0 1 0 0,-1 0-1 0 0,0 0 0 0 0,0 1 1 0 0,0 1-1 0 0,-1-1 0 0 0,1 2 0 0 0,-4-2 42 0 0,7 3-136 0 0,-1 0 0 0 0,0 0 0 0 0,1 0-1 0 0,-1 1 1 0 0,0 0 0 0 0,0 0-1 0 0,0 1 1 0 0,0 0 0 0 0,0 0 0 0 0,0 1-1 0 0,0 0 1 0 0,0 0 0 0 0,0 0-1 0 0,0 1 1 0 0,0 0 0 0 0,1 0 0 0 0,-1 1-1 0 0,1 0 1 0 0,0 0 0 0 0,0 0-1 0 0,-6 5 137 0 0,-28 27-4849 0 0,8 9-5334 0 0,24-32 2420 0 0</inkml:trace>
  <inkml:trace contextRef="#ctx0" brushRef="#br0" timeOffset="698.848">1190 332 10482 0 0,'0'0'2366'0'0,"0"0"-389"0"0,0 0-353 0 0,0 0-245 0 0,0 0-264 0 0,0 0-218 0 0,0 0-131 0 0,0 0-98 0 0,0 0-109 0 0,0 0-113 0 0,-31 9-92 0 0,-99 30-107 0 0,71-7 46 0 0,54-24-265 0 0,3-6-30 0 0,0 1 0 0 0,1-1 0 0 0,0 0-1 0 0,-1 1 1 0 0,1-1 0 0 0,0 1 0 0 0,0-1 0 0 0,0 1 0 0 0,0-1 0 0 0,1 1 0 0 0,-1 0-1 0 0,1 0 1 0 0,0-1 0 0 0,0 1 0 0 0,0 0 0 0 0,0-1 0 0 0,0 1 0 0 0,0 0 0 0 0,1 0-1 0 0,-1-1 1 0 0,1 1 0 0 0,0 0 0 0 0,0-1 0 0 0,0 1 0 0 0,0-1 0 0 0,0 1 0 0 0,0-1-1 0 0,1 0 1 0 0,0 1 0 0 0,-1-1 0 0 0,1 0 0 0 0,0 0 0 0 0,2 2 2 0 0,79 58-119 0 0,-62-48 109 0 0,-18-13 47 0 0,0 1 1 0 0,0 0-1 0 0,0-1 0 0 0,0 1 0 0 0,0 1 0 0 0,0-1 1 0 0,-1 0-1 0 0,1 1 0 0 0,-1-1 0 0 0,1 1 0 0 0,-1 0 1 0 0,0 0-1 0 0,0 0 0 0 0,0 0 0 0 0,-1 0 0 0 0,1 0 1 0 0,-1 0-1 0 0,1 1 0 0 0,-1-1 0 0 0,0 1 0 0 0,-1-1 1 0 0,1 1-1 0 0,0-1 0 0 0,-1 1 0 0 0,0-1 0 0 0,0 1 1 0 0,0-1-1 0 0,0 1 0 0 0,-1-1 0 0 0,1 1 0 0 0,-1-1 1 0 0,0 1-1 0 0,0-1 0 0 0,0 1 0 0 0,0-1 0 0 0,-1 0 1 0 0,0 0-1 0 0,1 0 0 0 0,-1 1 0 0 0,0-2 0 0 0,0 1 0 0 0,-1 0 1 0 0,1 0-1 0 0,-1-1 0 0 0,1 1 0 0 0,-2 0-37 0 0,-10 7 67 0 0,-1 0 0 0 0,0-1 0 0 0,-1 0 0 0 0,0-1 0 0 0,0-1 0 0 0,-1-1 0 0 0,1 0 0 0 0,-11 1-67 0 0,-28-1-767 0 0,35-10-3452 0 0,18 2-1232 0 0,2-2 612 0 0,-1 2-5134 0 0</inkml:trace>
  <inkml:trace contextRef="#ctx0" brushRef="#br0" timeOffset="1230.893">1730 346 6425 0 0,'0'0'2233'0'0,"0"0"-118"0"0,0 0-125 0 0,0 0-139 0 0,0 0-288 0 0,0 0-332 0 0,0 0-275 0 0,0 0-224 0 0,0 0-129 0 0,0 0-60 0 0,0 0-26 0 0,0 0-33 0 0,0 0-46 0 0,-24 16-38 0 0,-75 49-59 0 0,92-61-292 0 0,0 1 0 0 0,1-1 0 0 0,0 1 0 0 0,0 1 0 0 0,0-1 0 0 0,1 1 0 0 0,-1 0 0 0 0,1 0 0 0 0,1 1 0 0 0,-1-1 0 0 0,1 1 0 0 0,0 0-1 0 0,1 0 1 0 0,-2 5-49 0 0,-3 5 43 0 0,1-2-13 0 0,1 0 0 0 0,0 1-1 0 0,1 0 1 0 0,1 0 0 0 0,0 0-1 0 0,1 0 1 0 0,1 0 0 0 0,0 1-1 0 0,1-1 1 0 0,1 1 0 0 0,1-1-1 0 0,1 10-29 0 0,0-20 27 0 0,-1-1 0 0 0,0 1 0 0 0,1-1 0 0 0,0 0 0 0 0,0 1 0 0 0,1-1 0 0 0,-1 0-1 0 0,1 0 1 0 0,0-1 0 0 0,1 1 0 0 0,-1-1 0 0 0,1 1 0 0 0,0-1 0 0 0,0 0 0 0 0,0-1-1 0 0,0 1 1 0 0,1-1 0 0 0,-1 1 0 0 0,1-1 0 0 0,0-1 0 0 0,0 1 0 0 0,0-1 0 0 0,0 1-1 0 0,1-2 1 0 0,-1 1 0 0 0,1-1 0 0 0,-1 1 0 0 0,1-1 0 0 0,1-1-27 0 0,6 2 135 0 0,0 0 0 0 0,0-1 1 0 0,0-1-1 0 0,0-1 0 0 0,0 1 1 0 0,0-2-1 0 0,0 0 0 0 0,0-1 1 0 0,0 0-1 0 0,0 0 0 0 0,-1-2 1 0 0,3 0-136 0 0,0-2 80 0 0,-1 0 0 0 0,1-1 0 0 0,-1-1 0 0 0,0 0 0 0 0,-1-1 0 0 0,0 0 0 0 0,-1-1 0 0 0,0-1 1 0 0,-1 0-1 0 0,0 0 0 0 0,-1-1 0 0 0,0 0 0 0 0,-1-1 0 0 0,-1 0 0 0 0,0 0 0 0 0,-1-1 1 0 0,0 0-1 0 0,-1-1 0 0 0,-1 1 0 0 0,0-1 0 0 0,-2 0 0 0 0,1 0 0 0 0,-2 0 0 0 0,0-1 0 0 0,-1 1 1 0 0,-1-1-1 0 0,-1-8-80 0 0,0 18-123 0 0,-1 0 1 0 0,-1 0 0 0 0,1 1 0 0 0,-1-1 0 0 0,0 0 0 0 0,0 1 0 0 0,-1 0-1 0 0,0 0 1 0 0,0 0 0 0 0,0 0 0 0 0,-1 0 0 0 0,0 1 0 0 0,0 0-1 0 0,0 0 1 0 0,-1 1 0 0 0,0-1 0 0 0,0 1 0 0 0,0 0 0 0 0,0 1-1 0 0,-1-1 1 0 0,1 1 0 0 0,-1 1 0 0 0,0-1 0 0 0,1 1 0 0 0,-7-1 122 0 0,4 1-542 0 0,1 0 0 0 0,-1 1 1 0 0,0 0-1 0 0,0 1 0 0 0,0 0 1 0 0,0 0-1 0 0,0 1 0 0 0,0 0 1 0 0,0 1-1 0 0,0-1 0 0 0,0 2 1 0 0,1-1-1 0 0,-3 2 542 0 0,-58 31-11538 0 0,43-24 5099 0 0</inkml:trace>
  <inkml:trace contextRef="#ctx0" brushRef="#br0" timeOffset="1529.583">1337 696 6689 0 0,'0'0'3269'0'0,"0"0"-366"0"0,0 0-389 0 0,0 0-399 0 0,0 0-381 0 0,0 0-315 0 0,34-9-249 0 0,105-30-190 0 0,84-26 3477 0 0,-223 65-4446 0 0,2-1 7 0 0,0 0 0 0 0,0 1 0 0 0,0-1-1 0 0,0 1 1 0 0,0-1 0 0 0,0 1 0 0 0,0 0 0 0 0,0 0 0 0 0,0 0-1 0 0,0 0 1 0 0,0 0 0 0 0,0 0 0 0 0,0 0 0 0 0,0 1 0 0 0,0-1-1 0 0,0 1 1 0 0,0 0 0 0 0,0 0 0 0 0,0-1 0 0 0,0 1 0 0 0,0 0-1 0 0,-1 0 1 0 0,1 1 0 0 0,0-1 0 0 0,-1 0 0 0 0,1 1 0 0 0,-1-1-1 0 0,1 1 1 0 0,-1-1 0 0 0,0 1 0 0 0,1 1-18 0 0,-1 1 11 0 0,-1 0-1 0 0,1 1 1 0 0,1-1-1 0 0,-1 0 1 0 0,0 1-1 0 0,1-1 1 0 0,0 0 0 0 0,0 0-1 0 0,0 0 1 0 0,1 0-1 0 0,-1-1 1 0 0,1 1-1 0 0,0-1 1 0 0,0 1 0 0 0,0-1-1 0 0,0 0 1 0 0,1 0-1 0 0,-1 0 1 0 0,1-1 0 0 0,0 1-1 0 0,0-1 1 0 0,0 0-1 0 0,0 0 1 0 0,0 0-1 0 0,0-1 1 0 0,1 1 0 0 0,-1-1-1 0 0,0 0 1 0 0,1 0-1 0 0,2 0-10 0 0,1-2-22 0 0,0 1-1 0 0,0-2 0 0 0,0 1 0 0 0,-1-1 0 0 0,1 0 1 0 0,0 0-1 0 0,-1-1 0 0 0,1 0 0 0 0,-1 0 1 0 0,0-1-1 0 0,0 0 0 0 0,0 0 0 0 0,5-5 23 0 0,19-10-2579 0 0,-21 15-7352 0 0,-10 4 3633 0 0,0 0-2729 0 0</inkml:trace>
  <inkml:trace contextRef="#ctx0" brushRef="#br0" timeOffset="2311.709">1888 19 1360 0 0,'0'0'2365'0'0,"0"0"-279"0"0,0 0-98 0 0,0 0-45 0 0,0 0-149 0 0,0 0-213 0 0,0 0-279 0 0,0 0-356 0 0,0 0-318 0 0,0 0-204 0 0,0 0-71 0 0,0 0 35 0 0,0 0 98 0 0,17-8 1354 0 0,229 2 3311 0 0,-167 1-4207 0 0,-70 39-333 0 0,-7 102 49 0 0,-18 114-442 0 0,16-240-206 0 0,0 122 48 0 0,5 0-1 0 0,8 17-59 0 0,4-1 227 0 0,-26-170 1090 0 0,-16 11-1246 0 0,-12 11-105 0 0,-1 3 0 0 0,1 1 0 0 0,0 2 0 0 0,0 1-1 0 0,-11 5 35 0 0,12-5-279 0 0,7-1-3199 0 0,11 0-7510 0 0,15-6-1430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3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1 644 1280 0 0,'0'0'1537'0'0,"0"0"-81"0"0,0 0 70 0 0,0 0 147 0 0,0 0 76 0 0,0 0-77 0 0,0 0-210 0 0,0 0-278 0 0,0 0-273 0 0,0 0-202 0 0,0 0-123 0 0,0 0-64 0 0,0 0-12 0 0,9 8 3179 0 0,205-8 1221 0 0,-172 0-4558 0 0,66 3 496 0 0,-108-3-817 0 0,-11-1-6361 0 0,-3-1-3543 0 0,12 2 5076 0 0,0 0-810 0 0</inkml:trace>
  <inkml:trace contextRef="#ctx0" brushRef="#br0" timeOffset="732.296">61 479 3577 0 0,'0'0'1319'0'0,"0"0"-362"0"0,0 0-47 0 0,0 0 289 0 0,0 0 338 0 0,0 0 148 0 0,0 0-90 0 0,0 0-219 0 0,0 0-232 0 0,0 0-196 0 0,0 0-159 0 0,0 0-105 0 0,0 0-71 0 0,1 19-42 0 0,0 120 813 0 0,-43 96-323 0 0,42-206-2005 0 0,0-17-3298 0 0,0-12 308 0 0,3 1 1111 0 0,-3-1 2008 0 0,2 3-5984 0 0</inkml:trace>
  <inkml:trace contextRef="#ctx0" brushRef="#br0" timeOffset="1434.059">496 615 0 0 0,'0'0'725'0'0,"0"0"72"0"0,0 0 126 0 0,0 0 213 0 0,0 0 120 0 0,0 0-21 0 0,0 0-137 0 0,0 0-180 0 0,0 0-131 0 0,0 0-13 0 0,0 0 27 0 0,0 0 15 0 0,0 0 25 0 0,-1 4-29 0 0,1-3-690 0 0,0 0 1 0 0,0 0-1 0 0,0 1 1 0 0,0-1-1 0 0,0 0 1 0 0,0 0-1 0 0,0 0 1 0 0,1 1 0 0 0,-1-1-1 0 0,0 0 1 0 0,1 0-1 0 0,-1 0 1 0 0,1 0-1 0 0,-1 0 1 0 0,1 0-1 0 0,0 0 1 0 0,-1 0-1 0 0,1 0 1 0 0,0 0-1 0 0,0 0 1 0 0,0 0-1 0 0,0 0 1 0 0,0 0-1 0 0,-1-1 1 0 0,1 1-1 0 0,1 0 1 0 0,-1-1 0 0 0,0 1-1 0 0,0-1 1 0 0,0 1-1 0 0,0-1 1 0 0,0 1-1 0 0,0-1 1 0 0,1 0-1 0 0,-1 0 1 0 0,0 0-1 0 0,0 1 1 0 0,0-1-1 0 0,1 0 1 0 0,-1 0-1 0 0,0-1 1 0 0,0 1-1 0 0,1 0 1 0 0,-1 0-1 0 0,0-1 1 0 0,0 1-1 0 0,0 0 1 0 0,0-1-123 0 0,8-1 277 0 0,-1 0 0 0 0,0 0 0 0 0,0-1 0 0 0,-1-1 0 0 0,1 1 0 0 0,-1-1 0 0 0,0 0 0 0 0,1-1 1 0 0,-2 0-1 0 0,1 0 0 0 0,-1 0 0 0 0,1-1 0 0 0,-1-1-277 0 0,10-6 291 0 0,127-131 1384 0 0,-136 130-1489 0 0,-2 6 160 0 0,-5 20-370 0 0,-4 17 28 0 0,1 1 1 0 0,1 0-1 0 0,2-1 1 0 0,1 1-1 0 0,2-1 1 0 0,1 1-1 0 0,1-1 1 0 0,3 8-5 0 0,0-10 1 0 0,5 12 5 0 0,-1 2 0 0 0,-2-1 0 0 0,-2 2 1 0 0,-2-1-1 0 0,0 38-6 0 0,-5-53 3 0 0,-11 110 118 0 0,9-131-117 0 0,0-1 0 0 0,-1 1 0 0 0,1-1 0 0 0,-1 1 0 0 0,0-1 0 0 0,0 0 0 0 0,0 0 0 0 0,0 0 0 0 0,-1 0 0 0 0,0 0 0 0 0,1-1 0 0 0,-1 1 0 0 0,-1-1 0 0 0,1 1 0 0 0,0-1 0 0 0,-1 0 0 0 0,0-1 0 0 0,0 1 0 0 0,0-1 0 0 0,0 1 0 0 0,0-1 0 0 0,0 0 0 0 0,0-1 0 0 0,-1 1 0 0 0,1-1 0 0 0,-4 1-4 0 0,3-1-111 0 0,0 0 1 0 0,0 0-1 0 0,0-1 1 0 0,0 0-1 0 0,-1 0 1 0 0,1 0-1 0 0,0-1 1 0 0,0 1-1 0 0,0-1 0 0 0,0 0 1 0 0,1-1-1 0 0,-1 1 1 0 0,0-1-1 0 0,0 0 1 0 0,1 0-1 0 0,-1 0 0 0 0,1-1 1 0 0,0 0-1 0 0,-1 0 111 0 0,-30-53-10484 0 0,31 45 5117 0 0,1 3-1853 0 0</inkml:trace>
  <inkml:trace contextRef="#ctx0" brushRef="#br0" timeOffset="1868.722">545 287 4193 0 0,'0'0'1790'0'0,"0"0"-173"0"0,0 0-18 0 0,0 0 118 0 0,0 0 14 0 0,0 0-123 0 0,0 0-240 0 0,0 0-255 0 0,0 0-208 0 0,0 0-114 0 0,0 0-38 0 0,0 0-7 0 0,0 0 18 0 0,18-25-21 0 0,53-79-42 0 0,30-25 2395 0 0,-82 101-2048 0 0,-19 27-936 0 0,0 1 4 0 0,0 0-28 0 0,0 0-37 0 0,0 0-30 0 0,8 12-8 0 0,49 126 339 0 0,-54-129-930 0 0,64 107 834 0 0,-47-97-4605 0 0,2-4-4012 0 0,-19-15-2970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4529 0 0,'0'0'2981'0'0,"0"0"-741"0"0,0 0-245 0 0,0 0 32 0 0,0 0-49 0 0,0 0-202 0 0,0 0-250 0 0,0 0-204 0 0,0 0-175 0 0,0 0-134 0 0,0 0-130 0 0,0 0-124 0 0,0 0-118 0 0,13 3-73 0 0,8 1-247 0 0,0-1 0 0 0,0-1 0 0 0,0-1 1 0 0,1-1-1 0 0,-1-1 0 0 0,0 0 0 0 0,1-2-321 0 0,185-42 769 0 0,-199 43-1792 0 0,27-7 2600 0 0,-26 9-6001 0 0,-17 8-9434 0 0,1-5 3184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25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702 329 3897 0 0,'0'0'3321'0'0,"0"0"-1181"0"0,0 0-413 0 0,0 0-67 0 0,0 0 34 0 0,0 0-68 0 0,0 0-194 0 0,0 0-237 0 0,0 0-199 0 0,0 0-168 0 0,0 0-143 0 0,-5-5 4185 0 0,5 6-4635 0 0,0-1-23 0 0,0 0-15 0 0,0 0-41 0 0,0 31 178 0 0,0 1-1 0 0,-2-1 1 0 0,-2 0 0 0 0,0 0-1 0 0,-6 15-333 0 0,-59 146 246 0 0,-15 61-47 0 0,84-251-189 0 0,-1-1 0 0 0,1 1 0 0 0,0 0 0 0 0,0-1 0 0 0,0 1 0 0 0,0-1 0 0 0,0 1 0 0 0,0-1 0 0 0,1 1 0 0 0,-1 0 0 0 0,0-1 0 0 0,1 1 0 0 0,-1-1 0 0 0,1 1 0 0 0,0-1 0 0 0,-1 1 0 0 0,1-1 0 0 0,0 0 0 0 0,0 1 0 0 0,0-1 0 0 0,0 0 0 0 0,0 0 0 0 0,0 0 0 0 0,0 0 0 0 0,0 1 0 0 0,1-1 0 0 0,-1-1 0 0 0,0 1 0 0 0,1 0 0 0 0,-1 0 0 0 0,1 0 0 0 0,-1-1 0 0 0,0 1 0 0 0,1-1 0 0 0,0 1 0 0 0,-1-1 0 0 0,1 0 0 0 0,-1 0 0 0 0,1 1 0 0 0,-1-1 0 0 0,1 0 0 0 0,0 0 0 0 0,-1 0 0 0 0,1-1 0 0 0,-1 1 0 0 0,1 0 0 0 0,-1-1 0 0 0,2 0-10 0 0,18 4 69 0 0,137 0 359 0 0,41-19-116 0 0,-125-1-85 0 0,-71 16-953 0 0,-8-6-2692 0 0,2 0-1793 0 0,1 3-2692 0 0,0 1-4251 0 0</inkml:trace>
  <inkml:trace contextRef="#ctx0" brushRef="#br0" timeOffset="1158.243">1411 443 1920 0 0,'0'0'1678'0'0,"0"0"17"0"0,0 0 139 0 0,0 0 154 0 0,0 0 51 0 0,0 0-89 0 0,0 0-204 0 0,0 0-266 0 0,0 0-220 0 0,0 0-209 0 0,0 0-158 0 0,0 0-99 0 0,0 0-75 0 0,-5-4-71 0 0,-16-11-45 0 0,16 12-60 0 0,5 3-71 0 0,34-18 908 0 0,5 5-1140 0 0,0 2 0 0 0,0 1 0 0 0,1 3-1 0 0,0 1 1 0 0,6 1-240 0 0,-44 4 10 0 0,-1 0-1 0 0,0 1 0 0 0,1-1 1 0 0,-1 0-1 0 0,0 0 0 0 0,1 1 1 0 0,-1-1-1 0 0,1 1 1 0 0,-1-1-1 0 0,1 1 0 0 0,-1 0 1 0 0,1 0-1 0 0,0-1 1 0 0,-1 1-1 0 0,1 0 0 0 0,-1 0 1 0 0,1 1-1 0 0,-1-1 0 0 0,1 0 1 0 0,-1 0-1 0 0,1 1 1 0 0,0-1-1 0 0,-1 1 0 0 0,0-1 1 0 0,1 1-1 0 0,-1 0 1 0 0,1-1-1 0 0,-1 1 0 0 0,0 0 1 0 0,0 0-1 0 0,1 0 0 0 0,-1 0 1 0 0,0 0-1 0 0,0 0 1 0 0,0 1-1 0 0,0-1 0 0 0,0 0 1 0 0,0 1-1 0 0,-1-1 0 0 0,1 0 1 0 0,0 1-1 0 0,-1-1 1 0 0,1 1-1 0 0,0-1 0 0 0,-1 1 1 0 0,0-1-1 0 0,1 1 1 0 0,-1-1-1 0 0,0 1 0 0 0,0-1 1 0 0,0 1-1 0 0,0 0 0 0 0,0-1 1 0 0,0 1-1 0 0,-1-1 1 0 0,1 1-10 0 0,-97 100 482 0 0,24-38-367 0 0,-41 49 34 0 0,109-107-140 0 0,0 1 19 0 0,0-1 0 0 0,0 1 0 0 0,1 0 0 0 0,0 0 0 0 0,0 0-1 0 0,1 0 1 0 0,-1 1 0 0 0,2 0 0 0 0,-1-1 0 0 0,1 1 0 0 0,0 0 0 0 0,1 0-1 0 0,0 0 1 0 0,0 8-28 0 0,1-11 35 0 0,1-1 0 0 0,-1 1 0 0 0,2-1 0 0 0,-1 1 0 0 0,0-1 1 0 0,1 1-1 0 0,0-1 0 0 0,0 0 0 0 0,0 0 0 0 0,0 0 0 0 0,1 0 0 0 0,0 0 0 0 0,-1 0 0 0 0,1-1 0 0 0,1 1 0 0 0,-1-1 0 0 0,0 0 0 0 0,1 0 0 0 0,0 0 0 0 0,0-1 0 0 0,0 1 0 0 0,0-1 0 0 0,4 2-35 0 0,106 31 717 0 0,-19-31-529 0 0,-46-46-4625 0 0,-23 7-5545 0 0,-18 25 3669 0 0,-4 2-2229 0 0</inkml:trace>
  <inkml:trace contextRef="#ctx0" brushRef="#br0" timeOffset="1495.996">2166 251 11322 0 0,'0'0'2010'0'0,"0"0"-440"0"0,0 0-226 0 0,0 0-53 0 0,0 0-51 0 0,0 0-173 0 0,0 0-180 0 0,0 0-117 0 0,0 0-94 0 0,0 0-85 0 0,-34 23-110 0 0,-103 74-86 0 0,58-21 66 0 0,68-61-379 0 0,-1-2-37 0 0,1 0 1 0 0,1 1 0 0 0,0 0 0 0 0,1 1 0 0 0,1 0 0 0 0,0 1 0 0 0,1 0 0 0 0,0 0 0 0 0,1 0-1 0 0,1 1 1 0 0,1 0 0 0 0,1 0 0 0 0,0 0 0 0 0,1 0 0 0 0,0 1 0 0 0,2-1 0 0 0,1 12-46 0 0,3-21 16 0 0,0 0 1 0 0,1-1 0 0 0,0 1 0 0 0,0-1-1 0 0,1 0 1 0 0,0-1 0 0 0,0 1 0 0 0,0-1 0 0 0,1 0-1 0 0,0-1 1 0 0,0 0 0 0 0,1 0 0 0 0,-1 0-1 0 0,1-1 1 0 0,0 0 0 0 0,0 0 0 0 0,1-1-1 0 0,-1 0 1 0 0,1-1 0 0 0,-1 0 0 0 0,1 0 0 0 0,0-1-1 0 0,0 0 1 0 0,0 0 0 0 0,0-1 0 0 0,0 0-1 0 0,0-1 1 0 0,2-1-17 0 0,124-17 839 0 0,-130 17-772 0 0,0 0 0 0 0,0 0 0 0 0,0 0 0 0 0,0-1 0 0 0,0 0 0 0 0,-1 0 0 0 0,1 0-1 0 0,-1 0 1 0 0,1-1 0 0 0,-1 0 0 0 0,-1 0 0 0 0,1 0 0 0 0,0 0 0 0 0,-1 0 0 0 0,0-1 0 0 0,0 0 0 0 0,0 1 0 0 0,-1-1 0 0 0,1 0 0 0 0,-1 0 0 0 0,0-1 0 0 0,-1 1 0 0 0,1-3-67 0 0,-1 5 14 0 0,-1-1 0 0 0,0 1 0 0 0,0 0 0 0 0,0-1 0 0 0,0 1 0 0 0,0-1-1 0 0,-1 1 1 0 0,0-1 0 0 0,0 1 0 0 0,0 0 0 0 0,0-1 0 0 0,0 1 0 0 0,0 0-1 0 0,-1 0 1 0 0,0 0 0 0 0,1 0 0 0 0,-1 0 0 0 0,0 0 0 0 0,-1 0 0 0 0,1 1 0 0 0,0-1-1 0 0,-1 1 1 0 0,1 0 0 0 0,-1 0 0 0 0,0-1 0 0 0,0 2 0 0 0,0-1 0 0 0,0 0 0 0 0,-3-1-14 0 0,-98-32-435 0 0,-67 14-1275 0 0,59 35-3435 0 0,91-6 239 0 0,7-1-4723 0 0</inkml:trace>
  <inkml:trace contextRef="#ctx0" brushRef="#br0" timeOffset="3040.947">2390 56 0 0 0,'0'0'309'0'0,"0"0"900"0"0,0 0 450 0 0,0 0 312 0 0,0 0 231 0 0,0 0 11 0 0,0 0-211 0 0,0 0-197 0 0,0 0-196 0 0,0 0-182 0 0,0 0-136 0 0,0 0-119 0 0,0 0-115 0 0,1-9-64 0 0,1-28-71 0 0,-1 28-78 0 0,-1 9-97 0 0,0 0-119 0 0,0 0-105 0 0,-8 22 1458 0 0,4-3-1861 0 0,1 0 0 0 0,0 0-1 0 0,2 1 1 0 0,0-1-1 0 0,1 0 1 0 0,1 1 0 0 0,1-1-1 0 0,1 0 1 0 0,0 0 0 0 0,2 0-1 0 0,4 13-119 0 0,1 16 89 0 0,108 459 60 0 0,-62-267-134 0 0,-55-239-7 0 0,-1 0-1 0 0,1 0 1 0 0,-1 0 0 0 0,1 0 0 0 0,-1 0 0 0 0,1 0 0 0 0,-1 0 0 0 0,0 0-1 0 0,0 0 1 0 0,1 0 0 0 0,-1 0 0 0 0,0 0 0 0 0,0 0 0 0 0,0 0 0 0 0,0 0-1 0 0,0 0 1 0 0,0 0 0 0 0,0 0 0 0 0,-1 0 0 0 0,1 0 0 0 0,0 0 0 0 0,-1 0-1 0 0,1 0 1 0 0,0 0 0 0 0,-1-1 0 0 0,1 1 0 0 0,-1 0 0 0 0,1 0 0 0 0,-1 0-1 0 0,0 0 1 0 0,1-1 0 0 0,-1 1 0 0 0,0 0 0 0 0,0 0 0 0 0,0-1 0 0 0,1 1-1 0 0,-1-1 1 0 0,0 1 0 0 0,0-1 0 0 0,0 1 0 0 0,0-1 0 0 0,0 1 0 0 0,0-1-1 0 0,0 0 1 0 0,0 0 0 0 0,0 1 0 0 0,0-1 0 0 0,0 0 0 0 0,0 0 0 0 0,0 0-1 0 0,0 0 1 0 0,0 0 0 0 0,0 0 0 0 0,0-1 0 0 0,-1 1-8 0 0,-334 11 28 0 0,-645 110-647 0 0,258-3 667 0 0,498-59-25 0 0,-35 19 187 0 0,242-72-319 0 0,18-6 145 0 0,0 0 0 0 0,1-1-1 0 0,-1 1 1 0 0,0 0 0 0 0,0-1 0 0 0,0 1-1 0 0,0-1 1 0 0,0 1 0 0 0,1 0 0 0 0,-1-1 0 0 0,0 1-1 0 0,0-1 1 0 0,0 1 0 0 0,0-1 0 0 0,0 1 0 0 0,0 0-1 0 0,0-1 1 0 0,0 1 0 0 0,-1-1 0 0 0,1 1-1 0 0,0-1 1 0 0,0 1 0 0 0,0 0 0 0 0,0-1 0 0 0,0 1-1 0 0,-1-1 1 0 0,1 1 0 0 0,0 0 0 0 0,0-1-1 0 0,-1 1 1 0 0,1 0 0 0 0,0-1 0 0 0,-1 1 0 0 0,1 0-1 0 0,0 0 1 0 0,-1-1 0 0 0,1 1 0 0 0,0 0-1 0 0,-1 0 1 0 0,1 0 0 0 0,-1-1 0 0 0,1 1 0 0 0,0 0-1 0 0,-1 0 1 0 0,1 0 0 0 0,-1 0 0 0 0,1 0 0 0 0,0 0-1 0 0,-1 0 1 0 0,1 0 0 0 0,-1 0 0 0 0,1 0-1 0 0,-1 0 1 0 0,1 0 0 0 0,0 0 0 0 0,-1 0 0 0 0,1 0-1 0 0,-1 0 1 0 0,1 1-36 0 0,14-205 342 0 0,-15-607-278 0 0,38 556-82 0 0,-14 177 81 0 0,20 97-359 0 0,104-7 377 0 0,-104-13-65 0 0,222-21-40 0 0,83 5 66 0 0,260 23-42 0 0,-151 16 12 0 0,-239-36-11 0 0,11-31-120 0 0,-145 23-509 0 0,-72 19 203 0 0,8 1-5014 0 0,-7 11-5945 0 0,-11-5-321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12563 0 0,'0'0'2095'0'0,"0"0"-654"0"0,0 0-288 0 0,0 0 71 0 0,0 0 80 0 0,0 0-49 0 0,0 0-177 0 0,0 0-206 0 0,0 0-167 0 0,0 0-116 0 0,0 0-92 0 0,0 0-80 0 0,0 0-75 0 0,30 0-85 0 0,96 2-77 0 0,0-18-171 0 0,-95 7-695 0 0,-6 4-965 0 0,-12 2-1123 0 0,0 0-4710 0 0,-5 0-4110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7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257 111 2665 0 0,'0'0'2099'0'0,"0"0"-631"0"0,0 0-140 0 0,0 0 129 0 0,0 0 190 0 0,0 0 73 0 0,0 0-105 0 0,0 0-249 0 0,0 0-297 0 0,0 0-222 0 0,0 0-192 0 0,-8-5-124 0 0,-23-14-67 0 0,0 28 383 0 0,15 5-630 0 0,0 0 0 0 0,2 1 0 0 0,-1 1 0 0 0,2 1 0 0 0,0-1 0 0 0,1 2 0 0 0,1 0 0 0 0,1 0 0 0 0,0 1 0 0 0,2 1 0 0 0,0-1 0 0 0,1 1 0 0 0,-2 11-217 0 0,5-23 33 0 0,0 1-1 0 0,0-1 1 0 0,1 1-1 0 0,1 0 1 0 0,0 0-1 0 0,0 0 1 0 0,0 1-1 0 0,1-1 0 0 0,1 0 1 0 0,-1 1-1 0 0,1-1 1 0 0,1 0-1 0 0,0 1 1 0 0,0-1-1 0 0,1 0 0 0 0,0 0 1 0 0,1 0-1 0 0,0 0 1 0 0,0 0-1 0 0,1 0 1 0 0,0-1-1 0 0,1 0 0 0 0,0 0 1 0 0,0 0-1 0 0,4 5-32 0 0,1-7 86 0 0,0 1 1 0 0,1-2-1 0 0,-1 1 0 0 0,1-1 0 0 0,0-1 0 0 0,1 0 0 0 0,-1-1 0 0 0,1 0 0 0 0,0 0 1 0 0,-1-1-1 0 0,1-1 0 0 0,0 0 0 0 0,0-1 0 0 0,0 0 0 0 0,0-1 0 0 0,0 0 1 0 0,0-1-1 0 0,-1 0 0 0 0,1-1 0 0 0,0 0 0 0 0,10-5-86 0 0,5-3 228 0 0,-1 0 0 0 0,0-2 0 0 0,-1-1 0 0 0,0-1 0 0 0,-1-1 0 0 0,-1-2 0 0 0,0 0 0 0 0,11-13-228 0 0,-15 14 94 0 0,-2-1-1 0 0,0-1 1 0 0,-1 0-1 0 0,-1-1 0 0 0,-1 0 1 0 0,-1-2-1 0 0,0 0 1 0 0,-2 0-1 0 0,-1-1 1 0 0,0 0-1 0 0,0-7-93 0 0,-8 24-2 0 0,0 0 0 0 0,-1-1-1 0 0,1 1 1 0 0,-1-1 0 0 0,-1 1 0 0 0,1-1-1 0 0,-1 0 1 0 0,-1 1 0 0 0,1-1 0 0 0,-1 1-1 0 0,0-1 1 0 0,0 0 0 0 0,-1 1-1 0 0,0 0 1 0 0,0 0 0 0 0,-1-1 0 0 0,0 1-1 0 0,0 0 1 0 0,0 1 0 0 0,0-1-1 0 0,-1 1 1 0 0,0-1 0 0 0,0 1 0 0 0,-1 0-1 0 0,1 1 1 0 0,-1-1 0 0 0,0 1 0 0 0,-1 0-1 0 0,1 0 1 0 0,-1 0 0 0 0,-1 0 2 0 0,-2-1-118 0 0,0 1 0 0 0,0 0 1 0 0,-1 0-1 0 0,1 1 0 0 0,-1 0 0 0 0,0 1 1 0 0,1 0-1 0 0,-1 1 0 0 0,0 0 1 0 0,-1 0-1 0 0,1 1 0 0 0,0 0 1 0 0,0 1-1 0 0,0 0 0 0 0,0 1 1 0 0,1 0-1 0 0,-1 0 0 0 0,0 1 1 0 0,1 1-1 0 0,-1-1 0 0 0,1 1 0 0 0,-6 4 118 0 0,-86 59-4699 0 0,17 15-7303 0 0,67-62 3292 0 0</inkml:trace>
  <inkml:trace contextRef="#ctx0" brushRef="#br0" timeOffset="413.402">75 461 1456 0 0,'0'0'5053'0'0,"0"0"-2331"0"0,0 0-744 0 0,0 0-54 0 0,0 0-56 0 0,0 0-188 0 0,0 0-244 0 0,0 0-224 0 0,0 0-170 0 0,0 0-152 0 0,0 0-142 0 0,0 0-127 0 0,5-10-123 0 0,18-33-84 0 0,-21 39-312 0 0,1 0 0 0 0,0 0 0 0 0,0 0-1 0 0,0 0 1 0 0,0 1 0 0 0,1-1-1 0 0,-1 1 1 0 0,1 0 0 0 0,0 0 0 0 0,0 0-1 0 0,0 0 1 0 0,1 1 0 0 0,-1 0 0 0 0,0 0-1 0 0,1 0 1 0 0,4-1-102 0 0,10-5 155 0 0,-11 3-124 0 0,0 1 0 0 0,0 1 0 0 0,0-1 0 0 0,1 1 0 0 0,0 0 0 0 0,0 1 0 0 0,-1 0 0 0 0,1 1 0 0 0,0 0 0 0 0,0 0-1 0 0,1 0-30 0 0,2 3 70 0 0,0 0-1 0 0,0 0 0 0 0,0 1 1 0 0,0 0-1 0 0,0 1 0 0 0,-1 1 0 0 0,1 0 1 0 0,9 6-70 0 0,31 11 775 0 0,-44-19-645 0 0,-1-1 1 0 0,1 0-1 0 0,0-1 0 0 0,0 0 1 0 0,0 0-1 0 0,0-1 0 0 0,0 0 1 0 0,0 0-1 0 0,0-1 1 0 0,0 0-1 0 0,0 0 0 0 0,0-1 1 0 0,0 0-1 0 0,-1-1 0 0 0,3 0-130 0 0,-6 1-1598 0 0,7-6 5201 0 0,-9 5-4993 0 0,-3 2-4722 0 0,-4 0-6700 0 0,4 1 2171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0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33 0 0 0,'0'0'488'0'0,"0"0"847"0"0,0 0 423 0 0,0 0 208 0 0,0 0 89 0 0,0 0-79 0 0,0 0-178 0 0,0 0-207 0 0,0 0-203 0 0,0 0-162 0 0,0 0-165 0 0,-1-5-114 0 0,-3-17-95 0 0,3 16-92 0 0,1 6-35 0 0,0 0-39 0 0,0 0-44 0 0,0 0-51 0 0,0 0-82 0 0,0 0-73 0 0,0 13 754 0 0,2 101-282 0 0,0-14-395 0 0,-5 0 0 0 0,-8 52-513 0 0,-6-17 298 0 0,11-76-174 0 0,6-58-126 0 0,0-1-1 0 0,0 0 16 0 0,0 0-15 0 0,0 0-12 0 0,0 0-26 0 0,0 0-37 0 0,6-26-1575 0 0,10-5-4166 0 0,-9 15-4928 0 0,-4 12 2751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0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130 199 0 0 0,'0'0'779'0'0,"0"0"666"0"0,0 0 252 0 0,0 0 90 0 0,0 0-96 0 0,0 0-193 0 0,0 0-201 0 0,0 0-183 0 0,0 0-139 0 0,0 0-91 0 0,0 0-41 0 0,0 0-54 0 0,-16 10-65 0 0,-48 28-61 0 0,62-36-596 0 0,0-1 0 0 0,-1 0-1 0 0,1 1 1 0 0,0 0 0 0 0,0 0 0 0 0,0-1-1 0 0,0 1 1 0 0,0 0 0 0 0,0 0 0 0 0,1 1-1 0 0,-1-1 1 0 0,1 0 0 0 0,-1 1 0 0 0,1-1-1 0 0,0 1 1 0 0,0-1 0 0 0,0 1-1 0 0,0-1 1 0 0,0 1 0 0 0,1 0 0 0 0,-1-1-1 0 0,1 1 1 0 0,0 0 0 0 0,0 0-67 0 0,-2 12 299 0 0,-3 6-60 0 0,2 0 1 0 0,0 0 0 0 0,1 0 0 0 0,1 1 0 0 0,1-1 0 0 0,1 1 0 0 0,1-1 0 0 0,2 10-240 0 0,-3-26 74 0 0,1 1 1 0 0,-1-1-1 0 0,1 0 1 0 0,0 1 0 0 0,0-1-1 0 0,0 0 1 0 0,1 0 0 0 0,0 0-1 0 0,0-1 1 0 0,0 1-1 0 0,1-1 1 0 0,-1 1 0 0 0,1-1-1 0 0,0 0 1 0 0,0-1 0 0 0,1 1-1 0 0,-1-1 1 0 0,1 0-1 0 0,0 0 1 0 0,-1 0 0 0 0,1 0-1 0 0,1-1 1 0 0,-1 0 0 0 0,0 0-1 0 0,0 0 1 0 0,1-1-1 0 0,-1 0 1 0 0,1 0 0 0 0,-1 0-1 0 0,1-1 1 0 0,0 0 0 0 0,-1 0-1 0 0,1 0 1 0 0,-1 0-1 0 0,1-1 1 0 0,0 0 0 0 0,-1 0-1 0 0,0-1 1 0 0,1 0 0 0 0,-1 0-1 0 0,0 0 1 0 0,0 0-1 0 0,0-1 1 0 0,1 0-75 0 0,11-10 118 0 0,-1-1 1 0 0,0-1-1 0 0,-1-1 0 0 0,-1 0 1 0 0,0-1-1 0 0,-1 0 0 0 0,-1-1 1 0 0,0 0-1 0 0,-2-1 0 0 0,0 0 1 0 0,-1-1-1 0 0,-1 0 0 0 0,-1 0 1 0 0,0-1-1 0 0,1-13-118 0 0,-5 28-36 0 0,-1 0-1 0 0,0 0 1 0 0,0 0-1 0 0,0 0 1 0 0,-1 0 0 0 0,0-1-1 0 0,0 1 1 0 0,-1 0-1 0 0,1-1 1 0 0,-2 1 0 0 0,1-1-1 0 0,0 1 1 0 0,-1 0-1 0 0,0-1 1 0 0,-1 1 0 0 0,0 0-1 0 0,0 0 1 0 0,0 0-1 0 0,0 0 1 0 0,-1 0 0 0 0,0 1-1 0 0,0-1 1 0 0,-1 1-1 0 0,1 0 1 0 0,-1-1-1 0 0,-1 2 1 0 0,1-1 0 0 0,0 0-1 0 0,-1 1 1 0 0,0 0-1 0 0,0 0 1 0 0,0 1 0 0 0,-1-1-1 0 0,1 1 1 0 0,-1 0-1 0 0,0 0 1 0 0,-4-1 36 0 0,1 3-399 0 0,1 0 0 0 0,-1 1 0 0 0,1-1 0 0 0,-1 1 0 0 0,1 1 0 0 0,-1 0 0 0 0,1 0 0 0 0,0 1 0 0 0,-1 0 0 0 0,1 0 0 0 0,0 1 0 0 0,0 0 0 0 0,0 0 0 0 0,1 1 0 0 0,-1 0 0 0 0,1 0 0 0 0,0 1 0 0 0,0 0 0 0 0,0 0 0 0 0,0 2 399 0 0,-36 33-9066 0 0,30-25 2395 0 0</inkml:trace>
  <inkml:trace contextRef="#ctx0" brushRef="#br0" timeOffset="2292.329">835 130 0 0 0,'0'0'661'0'0,"0"0"136"0"0,0 0 260 0 0,0 0 231 0 0,0 0 83 0 0,0 0-40 0 0,0 0-192 0 0,0 0-177 0 0,0 0-135 0 0,0 0-126 0 0,-5-5-46 0 0,-18-12-20 0 0,21 16-484 0 0,0 0 1 0 0,0 0 0 0 0,-1 1-1 0 0,1-1 1 0 0,0 1 0 0 0,0-1-1 0 0,-1 1 1 0 0,1 0 0 0 0,0 0-1 0 0,-1 0 1 0 0,1 0-1 0 0,0 0 1 0 0,-1 1 0 0 0,1-1-1 0 0,0 1 1 0 0,0-1 0 0 0,-1 1-1 0 0,1 0 1 0 0,0 0 0 0 0,0 0-1 0 0,0 0 1 0 0,0 0-1 0 0,0 0 1 0 0,0 0 0 0 0,0 1-1 0 0,1-1 1 0 0,-1 1-152 0 0,-102 73 3262 0 0,103-74-3232 0 0,1 1 0 0 0,-1-1 1 0 0,1 1-1 0 0,-1 0 0 0 0,1-1 0 0 0,0 1 1 0 0,-1 0-1 0 0,1-1 0 0 0,0 1 0 0 0,0 0 1 0 0,0-1-1 0 0,1 1 0 0 0,-1 0 0 0 0,0-1 1 0 0,1 1-1 0 0,-1 0 0 0 0,1-1 0 0 0,-1 1 1 0 0,1-1-1 0 0,0 1 0 0 0,-1-1 0 0 0,1 1 1 0 0,0-1-1 0 0,0 1 0 0 0,0-1 0 0 0,0 0 0 0 0,1 0 1 0 0,-1 1-1 0 0,0-1 0 0 0,0 0 0 0 0,1 0 1 0 0,-1 0-1 0 0,1-1 0 0 0,-1 1 0 0 0,1 0 1 0 0,-1 0-1 0 0,1-1 0 0 0,-1 1 0 0 0,1-1 1 0 0,0 1-31 0 0,85 20 1019 0 0,-75-19-978 0 0,0 0 0 0 0,0 0 0 0 0,-1 1 0 0 0,1 0 0 0 0,-1 1 0 0 0,0 1 0 0 0,1-1 0 0 0,-2 2 0 0 0,1 0 1 0 0,-1 0-1 0 0,1 1-41 0 0,-8-3 32 0 0,1 1 1 0 0,0-1 0 0 0,-1 1-1 0 0,0 0 1 0 0,0 0 0 0 0,-1 0-1 0 0,1 0 1 0 0,-1 1 0 0 0,0-1-1 0 0,-1 1 1 0 0,1-1 0 0 0,-1 1-1 0 0,0 0 1 0 0,-1-1 0 0 0,1 1-1 0 0,-1 0 1 0 0,0 0 0 0 0,0-1-1 0 0,-1 1 1 0 0,0 0 0 0 0,0-1-1 0 0,0 1 1 0 0,-1 0 0 0 0,0-1-1 0 0,0 0 1 0 0,0 1 0 0 0,0-1-1 0 0,-1 0 1 0 0,0 0 0 0 0,0 0-33 0 0,-11 14 125 0 0,0-2 0 0 0,-2 1 0 0 0,1-2-1 0 0,-2 0 1 0 0,0 0 0 0 0,-14 7-125 0 0,23-16-116 0 0,-1-1-1 0 0,0 0 1 0 0,-1-1-1 0 0,1 0 1 0 0,-1 0-1 0 0,0-1 1 0 0,0 0 0 0 0,-1-1-1 0 0,1 0 1 0 0,-1-1-1 0 0,1 0 1 0 0,-1 0-1 0 0,0-1 1 0 0,0-1-1 0 0,0 0 117 0 0,9-2-695 0 0,1-1 1 0 0,-1 0-1 0 0,1 1 0 0 0,0-1 0 0 0,0 0 1 0 0,0 0-1 0 0,0 0 0 0 0,0 0 0 0 0,1 0 1 0 0,-1 0-1 0 0,1 0 0 0 0,0 0 0 0 0,0 0 1 0 0,0 0-1 0 0,0 0 0 0 0,0 0 0 0 0,1 0 1 0 0,-1 0-1 0 0,1 0 0 0 0,0 0 0 0 0,0-1 695 0 0,4-8-3762 0 0,-1 1 671 0 0</inkml:trace>
  <inkml:trace contextRef="#ctx0" brushRef="#br0" timeOffset="2544.956">693 100 2881 0 0,'0'0'1980'0'0,"0"0"-234"0"0,0 0 17 0 0,0 0 247 0 0,0 0 78 0 0,0 0-224 0 0,0 0-318 0 0,0 0-307 0 0,0 0-235 0 0,0 0-165 0 0,0 0-121 0 0,0 0-98 0 0,0 0-106 0 0,35-4-101 0 0,108-11-117 0 0,-1-7-31 0 0,-134 21-933 0 0,23-2 353 0 0,-22 6-3137 0 0,-5 2-3645 0 0,-4-1-1565 0 0</inkml:trace>
  <inkml:trace contextRef="#ctx0" brushRef="#br0" timeOffset="2871.576">1097 130 3521 0 0,'0'0'1788'0'0,"0"0"-449"0"0,0 0-147 0 0,0 0 118 0 0,0 0 58 0 0,0 0-99 0 0,0 0-189 0 0,0 0-221 0 0,0 0-171 0 0,0 0-88 0 0,0 0-39 0 0,0 0-14 0 0,0 0 39 0 0,7 17 76 0 0,23 54 51 0 0,-29-69-669 0 0,-1-1 1 0 0,1 0 0 0 0,0 0 0 0 0,0 0-1 0 0,-1 0 1 0 0,1 0 0 0 0,0 0 0 0 0,0 0-1 0 0,0 0 1 0 0,0 0 0 0 0,0 0 0 0 0,0 0-1 0 0,0 0 1 0 0,1-1 0 0 0,-1 1 0 0 0,0-1-1 0 0,0 1 1 0 0,0-1 0 0 0,1 1 0 0 0,-1-1-1 0 0,0 1 1 0 0,1-1 0 0 0,-1 0 0 0 0,0 0-1 0 0,1 0 1 0 0,-1 0 0 0 0,0 0 0 0 0,1 0-1 0 0,-1 0 1 0 0,0 0 0 0 0,1-1 0 0 0,-1 1-1 0 0,0 0 1 0 0,1-1 0 0 0,-1 1 0 0 0,0-1 0 0 0,0 0-1 0 0,0 1 1 0 0,1-1 0 0 0,-1 0 0 0 0,1 0-45 0 0,2-1 196 0 0,4-2-39 0 0,0 0 1 0 0,-1 0 0 0 0,1 0-1 0 0,-1-1 1 0 0,0 0 0 0 0,0-1 0 0 0,0 0-1 0 0,-1 0 1 0 0,0 0 0 0 0,0 0-1 0 0,-1-1 1 0 0,1 0 0 0 0,-2-1 0 0 0,1 1-1 0 0,-1-1 1 0 0,0 0 0 0 0,0 0-1 0 0,-1 0 1 0 0,0 0 0 0 0,-1 0 0 0 0,0-1-1 0 0,0 1 1 0 0,0-7-158 0 0,-1 13-23 0 0,-1 0 0 0 0,1 0-1 0 0,-1 0 1 0 0,0 0 0 0 0,0 0 0 0 0,0 0-1 0 0,0 0 1 0 0,0 0 0 0 0,0-1 0 0 0,0 1-1 0 0,-1 0 1 0 0,1 0 0 0 0,-1 0 0 0 0,1 0-1 0 0,-1 0 1 0 0,0 0 0 0 0,0 0 0 0 0,0 1-1 0 0,0-1 1 0 0,0 0 0 0 0,-1 0 0 0 0,1 1-1 0 0,0-1 1 0 0,-1 1 0 0 0,1-1 0 0 0,-1 1-1 0 0,1-1 1 0 0,-1 1 0 0 0,0 0 0 0 0,0 0-1 0 0,1 0 1 0 0,-1 0 0 0 0,0 0 0 0 0,0 0-1 0 0,0 1 1 0 0,0-1 0 0 0,0 1 0 0 0,0-1-1 0 0,0 1 1 0 0,-1 0 0 0 0,1 0 0 0 0,0-1-1 0 0,0 1 1 0 0,0 1 23 0 0,-57 26-3952 0 0,26 5-2883 0 0,23-22 2762 0 0,-2 2-3785 0 0</inkml:trace>
  <inkml:trace contextRef="#ctx0" brushRef="#br0" timeOffset="3235.323">1746 15 8282 0 0,'0'0'1995'0'0,"0"0"-357"0"0,0 0-137 0 0,0 0 10 0 0,0 0-139 0 0,0 0-227 0 0,0 0-228 0 0,0 0-161 0 0,0 0-98 0 0,0 0-83 0 0,0 0-87 0 0,0 0-85 0 0,0 0-73 0 0,-31 35-52 0 0,-97 109-37 0 0,58-61 84 0 0,2 2-282 0 0,-4-4-1 0 0,-3-3 0 0 0,-66 53-42 0 0,-5-17-1383 0 0,83-66-2840 0 0,59-45 2995 0 0,-8 7-1672 0 0,7-1-6293 0 0,3-9 5578 0 0</inkml:trace>
  <inkml:trace contextRef="#ctx0" brushRef="#br0" timeOffset="3820.151">1415 527 10306 0 0,'0'0'1703'0'0,"0"0"-266"0"0,0 0-84 0 0,0 0-13 0 0,0 0-138 0 0,0 0-272 0 0,0 0-322 0 0,0 0-199 0 0,0 0-107 0 0,0 0-2 0 0,0 0 48 0 0,0 0-10 0 0,0 0 14 0 0,13-5 10 0 0,104-34 902 0 0,-19 32-373 0 0,-97 8-872 0 0,0 1-1 0 0,1 0 1 0 0,-1 0-1 0 0,0 0 0 0 0,0 0 1 0 0,-1 0-1 0 0,1 0 1 0 0,0 1-1 0 0,-1-1 1 0 0,1 0-1 0 0,-1 0 1 0 0,1 0-1 0 0,-1 1 1 0 0,0-1-1 0 0,0 0 1 0 0,0 0-1 0 0,0 1 1 0 0,-1-1-1 0 0,1 0 1 0 0,-1 0-1 0 0,1 0 1 0 0,-1 1-1 0 0,0-1-18 0 0,-5 10 46 0 0,0 0 0 0 0,-1-1 0 0 0,-1 0-1 0 0,0 0 1 0 0,0 0 0 0 0,-1-1-1 0 0,0-1 1 0 0,-7 6-46 0 0,-2 4 32 0 0,-124 117 421 0 0,126-120-352 0 0,11-13-59 0 0,1 1 0 0 0,-1 0 0 0 0,1 0 0 0 0,0 0 0 0 0,0 1 1 0 0,0-1-1 0 0,0 1 0 0 0,1 0 0 0 0,0 0 0 0 0,0 0 0 0 0,0 1 0 0 0,1-1 0 0 0,0 1 0 0 0,0-1 0 0 0,0 1 0 0 0,0 0 0 0 0,1 4-42 0 0,2-9 59 0 0,1 1 0 0 0,0 0 0 0 0,1-1 0 0 0,-1 0-1 0 0,0 1 1 0 0,0-1 0 0 0,1 0 0 0 0,-1 0-1 0 0,0 0 1 0 0,1-1 0 0 0,-1 1 0 0 0,1 0 0 0 0,-1-1-1 0 0,1 0 1 0 0,-1 1 0 0 0,1-1 0 0 0,-1 0-1 0 0,1 0 1 0 0,0-1 0 0 0,-1 1 0 0 0,1-1-59 0 0,-2 1 30 0 0,157-14 918 0 0,-58-14-830 0 0,-68 18-2239 0 0,0 1-3374 0 0,-20 7-1966 0 0,-5-5-4682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3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0 0 0,'0'0'777'0'0,"0"0"488"0"0,0 0 292 0 0,0 0 241 0 0,0 0 112 0 0,0 0-87 0 0,0 0-257 0 0,0 0-286 0 0,0 0-213 0 0,0 0-143 0 0,0 0-79 0 0,3 0-44 0 0,80-7 5173 0 0,8 0-4096 0 0,159-12 164 0 0,-225 17-1803 0 0,-33 0-2177 0 0,-11 14-5225 0 0,7-2-4172 0 0,10-9 6025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3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2280 0 0,'0'0'1638'0'0,"0"0"-100"0"0,0 0 23 0 0,0 0 101 0 0,0 0-21 0 0,0 0-184 0 0,0 0-247 0 0,0 0-267 0 0,0 0-202 0 0,0 0-131 0 0,0 0-93 0 0,0 0 3 0 0,0 0 51 0 0,17 11 2406 0 0,44-10 590 0 0,121-9-738 0 0,-40 4-2099 0 0,-134 6-3993 0 0,-5-5-4708 0 0,0-4 4960 0 0,-1 4-8040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21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275 121 0 0 0,'0'0'392'0'0,"0"0"958"0"0,0 0 367 0 0,0 0 90 0 0,0 0-57 0 0,0 0-116 0 0,0 0-178 0 0,0 0-170 0 0,0 0-99 0 0,0 0-115 0 0,0 0-67 0 0,0 0-62 0 0,0 0-70 0 0,-7-2-72 0 0,-25-5-69 0 0,-34 21 2907 0 0,55-8-3205 0 0,5-5-366 0 0,0 1 1 0 0,0 0-1 0 0,1 0 0 0 0,-1 1 1 0 0,0-1-1 0 0,1 1 0 0 0,0 1 1 0 0,-1-1-1 0 0,1 1 0 0 0,1 0 0 0 0,-1 0 1 0 0,1 0-1 0 0,-1 0 0 0 0,1 1 1 0 0,0 0-1 0 0,1 0 0 0 0,-1 0 1 0 0,1 0-1 0 0,0 1 0 0 0,0-1 1 0 0,1 1-1 0 0,0 0 0 0 0,0-1 1 0 0,0 1-1 0 0,0 0 0 0 0,1 0 0 0 0,0 2-68 0 0,1-4 15 0 0,0-1 0 0 0,1 1 0 0 0,-1-1 0 0 0,1 1 0 0 0,0-1 0 0 0,0 1 0 0 0,0-1 0 0 0,0 0 0 0 0,1 0 0 0 0,0 1 0 0 0,-1-1 0 0 0,1 0 0 0 0,0 0 0 0 0,0-1 0 0 0,0 1 0 0 0,1 0 0 0 0,-1-1 0 0 0,1 1 0 0 0,0-1 0 0 0,-1 0-1 0 0,1 0 1 0 0,0 0 0 0 0,0 0 0 0 0,0 0 0 0 0,0-1 0 0 0,1 1-15 0 0,1 1 22 0 0,109 63 449 0 0,-107-62-406 0 0,0 1 0 0 0,0 0 1 0 0,0 0-1 0 0,-1 0 0 0 0,1 1 1 0 0,-1 0-1 0 0,-1 1 0 0 0,1-1 0 0 0,-1 1 1 0 0,0 0-1 0 0,0 0 0 0 0,-1 1 0 0 0,0-1 1 0 0,-1 1-1 0 0,0 0 0 0 0,3 8-65 0 0,-7-10 52 0 0,-1 1-1 0 0,1-1 1 0 0,-1 0-1 0 0,-1 0 0 0 0,1 0 1 0 0,-1 0-1 0 0,0 0 1 0 0,0-1-1 0 0,-1 1 1 0 0,1-1-1 0 0,-1 0 1 0 0,0 0-1 0 0,-1 0 1 0 0,1 0-1 0 0,-1-1 0 0 0,0 0 1 0 0,0 0-1 0 0,-1 0 1 0 0,1-1-1 0 0,-1 0 1 0 0,1 0-1 0 0,-1 0 1 0 0,0-1-1 0 0,0 1 1 0 0,-1-1-1 0 0,1-1 0 0 0,-3 1-51 0 0,-4 4 35 0 0,-132 34-1055 0 0,115-48-1391 0 0,28-39-7390 0 0,2 45 9484 0 0,2-10-4886 0 0,2 1-3261 0 0</inkml:trace>
  <inkml:trace contextRef="#ctx0" brushRef="#br0" timeOffset="282.814">128 143 7522 0 0,'0'0'2123'0'0,"0"0"-279"0"0,0 0-79 0 0,0 0-58 0 0,0 0-204 0 0,0 0-329 0 0,0 0-300 0 0,0 0-175 0 0,0 0-67 0 0,0 0-25 0 0,0 0-57 0 0,0 0-63 0 0,14 0-33 0 0,107 0 1182 0 0,49 0-1552 0 0,-161 5-2810 0 0,-7-3-5846 0 0,-1-2-726 0 0</inkml:trace>
  <inkml:trace contextRef="#ctx0" brushRef="#br0" timeOffset="685.748">701 73 6145 0 0,'0'0'2055'0'0,"0"0"-529"0"0,0 0-162 0 0,0 0 42 0 0,0 0-75 0 0,0 0-244 0 0,0 0-252 0 0,0 0-223 0 0,0 0-163 0 0,0 0-111 0 0,0 0-94 0 0,0 0-75 0 0,0 0-56 0 0,-17 20-21 0 0,-48 61-22 0 0,64-80-65 0 0,-1 0 1 0 0,1 0-1 0 0,-1 1 1 0 0,1-1-1 0 0,0 1 1 0 0,0-1-1 0 0,0 1 1 0 0,0 0-1 0 0,0-1 1 0 0,0 1-1 0 0,0 0 1 0 0,0 0-1 0 0,1 0 1 0 0,-1-1 0 0 0,1 1-1 0 0,-1 0 1 0 0,1 0-1 0 0,0 0 1 0 0,-1 0-1 0 0,1 0 1 0 0,0 0-1 0 0,0 0 1 0 0,1 0-1 0 0,-1 0 1 0 0,0 0-1 0 0,1 0 1 0 0,-1 0-1 0 0,1-1 1 0 0,0 1-1 0 0,-1 0 1 0 0,1 0-1 0 0,0 0 1 0 0,0-1-1 0 0,0 1 1 0 0,0-1-1 0 0,1 1 1 0 0,-1-1-1 0 0,0 1 1 0 0,1-1-1 0 0,-1 1 1 0 0,1-1-1 0 0,-1 0 1 0 0,1 1-6 0 0,5 3 32 0 0,-1 0 164 0 0,0-1-1 0 0,0 0 1 0 0,1 0-1 0 0,-1-1 1 0 0,1 0-1 0 0,0 0 1 0 0,0-1-1 0 0,0 1 1 0 0,0-2-1 0 0,1 1 1 0 0,-1-1-1 0 0,1 0 1 0 0,-1 0-1 0 0,0-1 1 0 0,1 0-1 0 0,-1-1 1 0 0,1 1-1 0 0,-1-1 1 0 0,0-1-1 0 0,1 1 1 0 0,-1-1-1 0 0,0-1 1 0 0,0 1-1 0 0,0-1 1 0 0,0 0-1 0 0,-1-1 1 0 0,1 0-1 0 0,-1 0 1 0 0,0 0-1 0 0,0-1 1 0 0,0 0-1 0 0,-1 0 1 0 0,0 0-1 0 0,0 0 1 0 0,0-1-1 0 0,-1 0 1 0 0,1 0-1 0 0,-1-1 1 0 0,-1 1 0 0 0,3-7-196 0 0,22-88 936 0 0,-27 98-961 0 0,-1 0-1 0 0,0-1 1 0 0,-1 1-1 0 0,1 0 1 0 0,0 0 0 0 0,-1-1-1 0 0,0 1 1 0 0,0 0-1 0 0,0 0 1 0 0,0 0-1 0 0,0 0 1 0 0,-1 0-1 0 0,1 0 1 0 0,-1 1 0 0 0,0-1-1 0 0,0 0 1 0 0,0 1-1 0 0,0-1 1 0 0,0 1-1 0 0,0 0 1 0 0,-1 0 0 0 0,1-1-1 0 0,-1 2 1 0 0,1-1-1 0 0,-1 0 1 0 0,0 0-1 0 0,0 1 1 0 0,0 0-1 0 0,0-1 1 0 0,0 1 0 0 0,-1 0 25 0 0,-66-6-2632 0 0,25 17-5025 0 0,32-6-2655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7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63 0 0 0,'0'0'713'0'0,"0"0"150"0"0,0 0-32 0 0,0 0-52 0 0,0 0-1 0 0,0 0 19 0 0,0 0 39 0 0,3 1 2964 0 0,-3-2 5920 0 0,-9-3-9416 0 0,0 0 0 0 0,0 1 0 0 0,0 1 0 0 0,0 0 0 0 0,-1 0-1 0 0,1 0 1 0 0,-1 1 0 0 0,0 1 0 0 0,1 0 0 0 0,-1 0 0 0 0,-9 1-304 0 0,-7 0 344 0 0,13 0-181 0 0,0 0 1 0 0,0 1-1 0 0,0 1 1 0 0,1 0-1 0 0,-1 1 1 0 0,1 0-1 0 0,0 1 1 0 0,0 0-1 0 0,1 1 1 0 0,-9 5-164 0 0,12 51 214 0 0,23 8 132 0 0,-12-67-316 0 0,-1 0 0 0 0,1 0 0 0 0,-1 0 0 0 0,1 0 0 0 0,0 0 0 0 0,0-1 0 0 0,0 1 0 0 0,1-1 0 0 0,-1 0 1 0 0,0 0-1 0 0,1 0 0 0 0,0-1 0 0 0,-1 1 0 0 0,1-1 0 0 0,0 0 0 0 0,0 1 0 0 0,0-2 0 0 0,-1 1 0 0 0,1 0 0 0 0,0-1 1 0 0,0 0-1 0 0,0 0 0 0 0,0 0 0 0 0,0-1 0 0 0,0 1 0 0 0,0-1 0 0 0,1 0-30 0 0,49 4 119 0 0,44 5-26 0 0,-41 6-37 0 0,-42-5-50 0 0,19 30 93 0 0,-30-24-59 0 0,0-1 0 0 0,-2 1 0 0 0,1 0 0 0 0,-2 0 0 0 0,0-1 0 0 0,-1 1 0 0 0,-1 0 0 0 0,0 3-40 0 0,-1-11 45 0 0,0 1 0 0 0,-1-1 0 0 0,0 0 0 0 0,0 0 0 0 0,-1 0-1 0 0,0 0 1 0 0,0 0 0 0 0,-1-1 0 0 0,1 0 0 0 0,-1 0 0 0 0,-1 0 0 0 0,1 0-1 0 0,-1-1 1 0 0,0 0 0 0 0,0 0 0 0 0,-1-1 0 0 0,1 1 0 0 0,-1-2 0 0 0,0 1-45 0 0,-5 2 45 0 0,1-2 0 0 0,-1 1 0 0 0,0-2 0 0 0,0 1 1 0 0,0-1-1 0 0,-1-1 0 0 0,1-1 0 0 0,0 1 0 0 0,-1-2 1 0 0,-11 0-46 0 0,-16-26-909 0 0,38 19-3551 0 0,2 4-481 0 0,1 2-4448 0 0,-1 1 1279 0 0</inkml:trace>
  <inkml:trace contextRef="#ctx0" brushRef="#br0" timeOffset="1984.465">551 85 0 0 0,'0'0'639'0'0,"0"0"598"0"0,0 0 264 0 0,0 0 52 0 0,0 0-39 0 0,0 0-119 0 0,0 0-149 0 0,0 0-131 0 0,0 0-110 0 0,0 0-77 0 0,0 0-37 0 0,0 0-15 0 0,6-5 6844 0 0,17-15-6242 0 0,28-5-280 0 0,71-9-317 0 0,-67 34-665 0 0,-53 1-213 0 0,0 0 1 0 0,0 0-1 0 0,0 0 0 0 0,0 0 0 0 0,0 1 0 0 0,0-1 0 0 0,0 1 0 0 0,0-1 0 0 0,-1 1 0 0 0,1 0 0 0 0,-1-1 0 0 0,1 1 0 0 0,-1 0 0 0 0,0 0 0 0 0,0 0 0 0 0,0 0 0 0 0,0 0 0 0 0,0 1 1 0 0,0-1-1 0 0,0 0 0 0 0,-1 0 0 0 0,1 1 0 0 0,-1-1 0 0 0,0 1-3 0 0,0 7 28 0 0,-1-1 0 0 0,0 1 0 0 0,0 0 0 0 0,-1 0 1 0 0,-1 0-1 0 0,1-1 0 0 0,-2 0 0 0 0,1 1 0 0 0,-1-1 0 0 0,-1 0 1 0 0,0-1-1 0 0,0 1 0 0 0,0-1 0 0 0,-1 0 0 0 0,-1 0 0 0 0,1-1 1 0 0,-2 1-29 0 0,-132 165 84 0 0,137-169-80 0 0,1 0 0 0 0,-1 0 0 0 0,1 0 0 0 0,0 1 0 0 0,1-1 1 0 0,-1 1-1 0 0,1-1 0 0 0,-1 1 0 0 0,2-1 0 0 0,-1 1 0 0 0,0 0 1 0 0,1 0-1 0 0,0-1 0 0 0,0 1 0 0 0,0 0 0 0 0,1 3-4 0 0,53 30 480 0 0,42-38 795 0 0,-50-8-920 0 0,-46 8-348 0 0,0 0 3 0 0,0 0 5 0 0,0 0 0 0 0,0 0 5 0 0,0 0 30 0 0,0 0-34 0 0,0 0-24 0 0,0 0-28 0 0,0 0-57 0 0,0 0-8 0 0,0 0-43 0 0,0 0-66 0 0,0 0-106 0 0,0 0-141 0 0,0 1-1307 0 0,0-2 3334 0 0,-1 1-4417 0 0,1 0-8758 0 0,0 0 285 0 0</inkml:trace>
  <inkml:trace contextRef="#ctx0" brushRef="#br0" timeOffset="2500.092">1035 413 11883 0 0,'0'0'3336'0'0,"0"0"-1570"0"0,0 0-642 0 0,0 0-60 0 0,0 0-21 0 0,0 0-141 0 0,0 0-187 0 0,0 0-194 0 0,0 0-118 0 0,0 0-55 0 0,0 0-25 0 0,0 0-18 0 0,-1 6-33 0 0,-10 40 734 0 0,1-28-258 0 0,20-22 211 0 0,20-32-819 0 0,-30 36-115 0 0,0 0-5 0 0,0 0 7 0 0,0 0 14 0 0,0 0-6 0 0,0 0-2 0 0,0 0 2 0 0,0 0-13 0 0,0 0 6 0 0,0 0-2 0 0,0 0-1 0 0,-4 1-1356 0 0,-2 4 3981 0 0,3-1-2567 0 0,-1-1-3700 0 0,-2-2-10645 0 0,6-1 3564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4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5673 0 0,'0'0'1846'0'0,"0"0"-66"0"0,0 0 49 0 0,0 0 119 0 0,0 0-43 0 0,0 0-260 0 0,0 0-366 0 0,0 0-340 0 0,0 0-243 0 0,0 0-149 0 0,0 0-76 0 0,0 0-13 0 0,0 0-7 0 0,63-15 3319 0 0,-12 0-3333 0 0,0 3-1 0 0,2 2 0 0 0,-1 2 1 0 0,1 2-1 0 0,28 2-436 0 0,9 15 51 0 0,-123-25 1129 0 0,-123-126-976 0 0,116 107-332 0 0,61 42-8541 0 0,-8-3 1664 0 0,-3 1-4599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6 111 0 0 0,'0'0'517'0'0,"0"0"672"0"0,0 0 263 0 0,0 0 299 0 0,0 0 259 0 0,0 0 110 0 0,0 0-99 0 0,0 0-262 0 0,0 0-320 0 0,0 0-278 0 0,0 0-168 0 0,-6 0 4461 0 0,14 471-2440 0 0,-3-401-2746 0 0,1-92 1655 0 0,-3-29-1865 0 0,3 1 0 0 0,2-1 0 0 0,2 2 1 0 0,2-1-1 0 0,2 2 0 0 0,3 0 0 0 0,14-29-58 0 0,29-91 69 0 0,-49 131 54 0 0,-10 37-123 0 0,-1 0-1 0 0,0 0 18 0 0,0 0-21 0 0,0 0 4 0 0,11 21-63 0 0,26 54 151 0 0,19-14-174 0 0,-42-56-1894 0 0,-8-4-2362 0 0,1 2-6401 0 0,-4 0 187 0 0</inkml:trace>
  <inkml:trace contextRef="#ctx0" brushRef="#br0" timeOffset="550.04">354 524 10514 0 0,'0'0'1706'0'0,"0"0"-247"0"0,0 0-27 0 0,0 0 70 0 0,0 0-75 0 0,0 0-203 0 0,0 0-257 0 0,0 0-258 0 0,0 0-186 0 0,0 0-85 0 0,0 0-21 0 0,0 0-23 0 0,0 0 8 0 0,14 7 856 0 0,117-26 1112 0 0,-129 21-2349 0 0,0 0 1 0 0,-1 0-1 0 0,1 0 1 0 0,-1 1-1 0 0,0-1 1 0 0,1 0-1 0 0,-1 0 1 0 0,0 1-1 0 0,-1-1 1 0 0,1 0-1 0 0,0 1 1 0 0,-1-1-1 0 0,1 1 1 0 0,-1-1-1 0 0,0 1 1 0 0,0-1-1 0 0,0 1 1 0 0,0-1 0 0 0,0 1-1 0 0,0-1 1 0 0,-1 1-1 0 0,1-1 1 0 0,-1 1-1 0 0,0-1 1 0 0,0 0-1 0 0,0 1 1 0 0,0-1-1 0 0,0 0 1 0 0,0 0-1 0 0,-2 2-21 0 0,-117 180 266 0 0,119-182-264 0 0,0 0 1 0 0,0-1 0 0 0,0 1 0 0 0,1 0 0 0 0,-1 0-1 0 0,0 0 1 0 0,1 0 0 0 0,-1-1 0 0 0,1 1 0 0 0,0 0-1 0 0,-1 0 1 0 0,1 0 0 0 0,0 0 0 0 0,0 0 0 0 0,0 0-1 0 0,1 0 1 0 0,-1 0 0 0 0,0 0 0 0 0,1 0 0 0 0,-1 0-1 0 0,1 0 1 0 0,0 0 0 0 0,0-1 0 0 0,-1 1 0 0 0,1 0-1 0 0,0 0 1 0 0,1-1 0 0 0,-1 1 0 0 0,0 0-3 0 0,7 0-32 0 0,0-1 1 0 0,1-1-1 0 0,-1 1 0 0 0,0-1 0 0 0,0 0 1 0 0,0-1-1 0 0,0 0 0 0 0,0 0 1 0 0,0-1-1 0 0,0 0 0 0 0,-1 0 0 0 0,1-1 1 0 0,0 0-1 0 0,-1-1 0 0 0,0 1 1 0 0,0-1-1 0 0,0 0 0 0 0,0-1 32 0 0,36-27-5548 0 0,-11-4-6961 0 0,-26 28 3403 0 0</inkml:trace>
  <inkml:trace contextRef="#ctx0" brushRef="#br0" timeOffset="1686.027">759 192 992 0 0,'0'0'3932'0'0,"0"0"-1774"0"0,0 0-513 0 0,0 0 93 0 0,0 0 141 0 0,0 0-31 0 0,0 0-262 0 0,0 0-343 0 0,0 0-347 0 0,0 0-233 0 0,0 0-111 0 0,0 0-46 0 0,0 0-2 0 0,15 8 1661 0 0,7-4-1461 0 0,0-1-1 0 0,1-1 1 0 0,-1 0-1 0 0,0-2 1 0 0,1-1-1 0 0,12-2-703 0 0,40-1 584 0 0,4 4-371 0 0,-48 11-1234 0 0,-30-10-784 0 0,0 0 4167 0 0,-1 0-5471 0 0,0 0-2098 0 0,1-1-3437 0 0,-1 0-537 0 0</inkml:trace>
  <inkml:trace contextRef="#ctx0" brushRef="#br0" timeOffset="1951.986">818 420 13227 0 0,'0'0'1549'0'0,"0"0"-430"0"0,0 0-98 0 0,0 0 103 0 0,0 0 59 0 0,0 0-68 0 0,0 0-148 0 0,0 0-154 0 0,0 0-95 0 0,0 0-58 0 0,0 0-39 0 0,0 0-50 0 0,11 9-66 0 0,39 25-42 0 0,13-24 394 0 0,-51-12-692 0 0,123-24 774 0 0,-88 14-2889 0 0,1 3-4121 0 0,-37 6-1329 0 0,-2 2-4612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3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897 22 15115 0 0,'0'0'1083'0'0,"0"0"-232"0"0,0 0-118 0 0,0 0 56 0 0,0 0 140 0 0,0 0 51 0 0,0 0-73 0 0,0 0-176 0 0,0 0-176 0 0,0 0-124 0 0,0 0-78 0 0,-5 24-40 0 0,-18 79-49 0 0,4 50 339 0 0,3 348 147 0 0,15-413-600 0 0,-1 11-4348 0 0,3-100-418 0 0,1-1 1807 0 0,1-3 715 0 0,-2 2-2448 0 0,0-4-2736 0 0</inkml:trace>
  <inkml:trace contextRef="#ctx0" brushRef="#br0" timeOffset="241.618">341 221 12971 0 0,'0'0'992'0'0,"0"0"-273"0"0,0 0-247 0 0,0 0 15 0 0,0 0 194 0 0,0 0 219 0 0,0 0 151 0 0,0 0 28 0 0,0 0-89 0 0,0 0-99 0 0,38-6-117 0 0,121-22-120 0 0,40-30 493 0 0,-105 25-791 0 0,-20 11-314 0 0,-24 4-381 0 0,1 3 0 0 0,1 2-1 0 0,0 3 1 0 0,1 1 0 0 0,45 0 339 0 0,-53 21-4128 0 0,-26 12-4933 0 0,-14-12-260 0 0</inkml:trace>
  <inkml:trace contextRef="#ctx0" brushRef="#br0" timeOffset="632.394">1409 527 5057 0 0,'0'0'3041'0'0,"0"0"-1184"0"0,0 0-407 0 0,0 0-6 0 0,0 0 33 0 0,0 0-133 0 0,0 0-178 0 0,0 0-188 0 0,0 0-180 0 0,-27 34-185 0 0,-84 108-158 0 0,67-70 16 0 0,42-60-396 0 0,0-8-27 0 0,0 0 1 0 0,0 0 0 0 0,1-1 0 0 0,-1 1 0 0 0,1 0-1 0 0,0 0 1 0 0,1 1 0 0 0,-1-1 0 0 0,1 0-1 0 0,-1 0 1 0 0,1 0 0 0 0,0 0 0 0 0,1 0-1 0 0,-1 1 1 0 0,1-1 0 0 0,0 0 0 0 0,0 0 0 0 0,0 0-1 0 0,0 0 1 0 0,1 0 0 0 0,0-1 0 0 0,0 1-1 0 0,0 0 1 0 0,0-1 0 0 0,0 1 0 0 0,1-1-1 0 0,-1 0 1 0 0,1 0 0 0 0,0 0 0 0 0,0 0 0 0 0,0 0-1 0 0,1-1 1 0 0,-1 1 0 0 0,0-1 0 0 0,1 0-1 0 0,0 0 1 0 0,-1 0 0 0 0,1-1 0 0 0,0 1 0 0 0,0-1-1 0 0,0 0 1 0 0,3 1-49 0 0,-1-3 153 0 0,1 0-1 0 0,-1 0 1 0 0,0-1-1 0 0,0 0 0 0 0,0 0 1 0 0,0 0-1 0 0,0-1 1 0 0,-1 0-1 0 0,1 0 1 0 0,-1 0-1 0 0,0-1 1 0 0,0 1-1 0 0,0-1 1 0 0,0-1-1 0 0,0 1 1 0 0,-1-1-1 0 0,0 1 1 0 0,0-1-1 0 0,0-1 1 0 0,-1 1-153 0 0,63-115 1292 0 0,-61 106-1238 0 0,0-1 0 0 0,-1 1 1 0 0,0-1-1 0 0,-2 0 0 0 0,0 0 0 0 0,0 0 0 0 0,-1-1 0 0 0,-1 1 0 0 0,-1 0 0 0 0,0 0 0 0 0,-1-4-54 0 0,1 15-109 0 0,0 0 0 0 0,0 0 0 0 0,0 0 0 0 0,-1 0 0 0 0,0 1 0 0 0,1-1 0 0 0,-1 0 1 0 0,-1 1-1 0 0,1-1 0 0 0,0 1 0 0 0,-1 0 0 0 0,0 0 0 0 0,0 0 0 0 0,0 0 0 0 0,0 0 0 0 0,0 0 0 0 0,0 1 0 0 0,-1 0 0 0 0,1-1 0 0 0,-1 2 0 0 0,0-1 0 0 0,1 0 0 0 0,-1 1 0 0 0,0-1 0 0 0,0 1 0 0 0,0 0 0 0 0,0 0 0 0 0,0 1 1 0 0,0-1-1 0 0,-1 1 0 0 0,1 0 0 0 0,0 0 0 0 0,-1 0 109 0 0,-21 22-6016 0 0,19-1-2929 0 0,4-9 290 0 0</inkml:trace>
  <inkml:trace contextRef="#ctx0" brushRef="#br0" timeOffset="1131.012">1785 637 3777 0 0,'0'0'3407'0'0,"0"0"-1525"0"0,0 0-570 0 0,0 0-73 0 0,0 0 4 0 0,0 0-72 0 0,0 0-112 0 0,0 0-112 0 0,0 0-142 0 0,0 0-181 0 0,0 0-156 0 0,-32 32-130 0 0,-96 99-115 0 0,125-129-214 0 0,0-1 0 0 0,1 1 0 0 0,-1 0 0 0 0,1 0 0 0 0,-1 0 0 0 0,1 0 0 0 0,0 1 0 0 0,0-1 0 0 0,0 1 0 0 0,0-1 0 0 0,1 1 0 0 0,-1-1 0 0 0,1 1 0 0 0,-1 0 0 0 0,1 0 0 0 0,0 0 0 0 0,0 0 0 0 0,0 0-1 0 0,0 0 1 0 0,1 0 0 0 0,-1 0 0 0 0,1 0 0 0 0,0 2-9 0 0,1 5 42 0 0,-2-7-23 0 0,1-1 0 0 0,0 1-1 0 0,-1 0 1 0 0,1 0 0 0 0,0 0 0 0 0,0 0 0 0 0,1 0 0 0 0,-1 0 0 0 0,1 0 0 0 0,-1 0 0 0 0,1 0 0 0 0,0 0 0 0 0,0 0 0 0 0,0-1 0 0 0,0 1 0 0 0,1 0 0 0 0,-1-1-1 0 0,1 1 1 0 0,0-1 0 0 0,-1 0 0 0 0,1 1 0 0 0,0-1 0 0 0,0 0 0 0 0,1 0 0 0 0,-1 0 0 0 0,0 0 0 0 0,1-1 0 0 0,-1 1 0 0 0,1 0 0 0 0,-1-1 0 0 0,1 0-1 0 0,0 0 1 0 0,0 0 0 0 0,0 0 0 0 0,-1 0 0 0 0,1 0 0 0 0,0-1 0 0 0,0 0 0 0 0,0 1 0 0 0,0-1 0 0 0,3 0-19 0 0,9-3 294 0 0,1 1 0 0 0,-1-2 0 0 0,0 0 1 0 0,0-1-1 0 0,0-1 0 0 0,-1 0 0 0 0,0-1 1 0 0,0 0-1 0 0,0-1 0 0 0,-1-1 0 0 0,0 0 0 0 0,-1-1 1 0 0,0 0-1 0 0,-1-1 0 0 0,0 0 0 0 0,0-1 0 0 0,-1 0 1 0 0,8-13-295 0 0,2-1 214 0 0,-1-1 1 0 0,-1 0 0 0 0,-1-1 0 0 0,-2-1 0 0 0,-1-1 0 0 0,-1 0-1 0 0,-1-1 1 0 0,-2 0 0 0 0,-1-1 0 0 0,-2 0 0 0 0,0-6-215 0 0,-4 26-11 0 0,0 0 1 0 0,0-1-1 0 0,-2 1 1 0 0,1-1-1 0 0,-2 1 1 0 0,0-1-1 0 0,0 1 1 0 0,-1-1-1 0 0,-1 1 1 0 0,0-1-1 0 0,0 1 1 0 0,-1 0-1 0 0,-1 0 1 0 0,0 0-1 0 0,-1 0 1 0 0,0 1-1 0 0,-1 0 1 0 0,0 0-1 0 0,-1 0 1 0 0,0 1-1 0 0,0 0 1 0 0,-1 0-1 0 0,-1 1 1 0 0,-1-1 10 0 0,5 7-19 0 0,0 0 1 0 0,0 1 0 0 0,0 0 0 0 0,0 0-1 0 0,-1 0 1 0 0,1 0 0 0 0,-1 1-1 0 0,1 0 1 0 0,-1 0 0 0 0,0 1 0 0 0,1 0-1 0 0,-1 0 1 0 0,0 0 0 0 0,1 0 0 0 0,-1 1-1 0 0,1 0 1 0 0,-1 0 0 0 0,1 1-1 0 0,-1-1 1 0 0,1 1 0 0 0,0 0 0 0 0,-1 1-1 0 0,1-1 1 0 0,0 1 0 0 0,1 0-1 0 0,-1 0 1 0 0,0 1 0 0 0,1-1 0 0 0,0 1-1 0 0,0 0 1 0 0,-1 1 18 0 0,-11 10-18 0 0,1 2 0 0 0,1 0 0 0 0,0 0-1 0 0,1 1 1 0 0,1 1 0 0 0,0 0 0 0 0,2 0 0 0 0,0 1 0 0 0,2 1 0 0 0,0-1-1 0 0,1 1 1 0 0,1 1 0 0 0,1-1 0 0 0,1 1 0 0 0,0 0 0 0 0,2 0 0 0 0,1 1-1 0 0,1-1 1 0 0,0 0 0 0 0,2 4 18 0 0,-1-18-26 0 0,0-1 0 0 0,1 0 1 0 0,-1 0-1 0 0,2 0 0 0 0,-1 0 0 0 0,1 0 0 0 0,0 0 0 0 0,0-1 0 0 0,0 1 0 0 0,1-1 0 0 0,0 0 0 0 0,1 0 1 0 0,-1 0-1 0 0,1 0 0 0 0,0-1 0 0 0,1 0 0 0 0,-1 0 0 0 0,1-1 0 0 0,0 1 0 0 0,0-1 0 0 0,0 0 1 0 0,1-1-1 0 0,-1 1 0 0 0,1-1 0 0 0,0-1 0 0 0,0 1 0 0 0,3-1 26 0 0,19 6-436 0 0,0-2 0 0 0,0-1 1 0 0,0-1-1 0 0,0-2 0 0 0,0-1 0 0 0,6-1 436 0 0,64-14-4215 0 0,-38-5-4995 0 0,-40 11-47 0 0</inkml:trace>
  <inkml:trace contextRef="#ctx0" brushRef="#br0" timeOffset="2138.58">2431 519 10234 0 0,'0'0'1971'0'0,"0"0"-137"0"0,0 0-8 0 0,0 0-98 0 0,0 0-198 0 0,0 0-237 0 0,0 0-215 0 0,0 0-203 0 0,-33 26-234 0 0,-99 80-175 0 0,69-43 46 0 0,26 13-238 0 0,36-74-273 0 0,0 1 0 0 0,1-1 0 0 0,0 0 0 0 0,-1 1 0 0 0,1-1-1 0 0,0 0 1 0 0,0 1 0 0 0,0-1 0 0 0,0 0 0 0 0,0 1 0 0 0,1-1 0 0 0,-1 0-1 0 0,1 1 1 0 0,-1-1 0 0 0,1 0 0 0 0,0 1 0 0 0,0-1 0 0 0,0 0 0 0 0,0 0-1 0 0,1 0 1 0 0,-1 0 0 0 0,0 0 0 0 0,1 0 0 0 0,0-1 0 0 0,-1 1 0 0 0,1 0-1 0 0,0-1 1 0 0,0 1 0 0 0,0-1 0 0 0,0 0 0 0 0,0 1 0 0 0,0-1 0 0 0,0 0-1 0 0,4 2 41 0 0,1-1 1 0 0,0 0-1 0 0,-1 0 1 0 0,1-1-1 0 0,0 0 1 0 0,0 0-1 0 0,0 0 1 0 0,0-1-1 0 0,0 0 1 0 0,0 0-1 0 0,0-1 1 0 0,0 0-1 0 0,0 0 1 0 0,0-1-1 0 0,-1 1 1 0 0,1-1-1 0 0,0-1 1 0 0,-1 0-1 0 0,4-2-41 0 0,113-76 794 0 0,-107 68-672 0 0,-2 3-23 0 0,-1-2 1 0 0,-1 0-1 0 0,0-1 1 0 0,0 0-1 0 0,-1 0 0 0 0,-1-1 1 0 0,0-1-1 0 0,-1 0 1 0 0,-1 0-1 0 0,0-1 0 0 0,1-4-99 0 0,-4 5 253 0 0,-8 21 11 0 0,-10 21-271 0 0,6-17-16 0 0,2 0 1 0 0,-1 0-1 0 0,1 0 1 0 0,1 1-1 0 0,0 0 1 0 0,1 0-1 0 0,0 0 1 0 0,0 0-1 0 0,1 1 1 0 0,1-1-1 0 0,0 0 1 0 0,0 1-1 0 0,1-1 1 0 0,0 1-1 0 0,3 8 23 0 0,-2-17 1 0 0,1 1 0 0 0,0 0-1 0 0,0-1 1 0 0,1 1-1 0 0,-1-1 1 0 0,1 0-1 0 0,-1 0 1 0 0,1 0-1 0 0,0 0 1 0 0,0 0 0 0 0,1-1-1 0 0,-1 1 1 0 0,0-1-1 0 0,1 0 1 0 0,0 0-1 0 0,-1 0 1 0 0,1 0-1 0 0,0-1 1 0 0,0 1 0 0 0,0-1-1 0 0,0 0 1 0 0,0-1-1 0 0,0 1 1 0 0,0 0-1 0 0,0-1 1 0 0,1 0-1 0 0,-1 0 1 0 0,0-1 0 0 0,0 1-1 0 0,0-1 1 0 0,0 1-1 0 0,0-1 1 0 0,0-1-1 0 0,0 1 1 0 0,0-1-1 0 0,0 1 1 0 0,-1-1-1 0 0,1 0 1 0 0,0 0 0 0 0,-1-1-1 0 0,3-1 0 0 0,12-11 78 0 0,0-1 0 0 0,-1-1 0 0 0,-1-1 0 0 0,-1 0 1 0 0,0 0-1 0 0,-1-2 0 0 0,-2 0 0 0 0,0 0 0 0 0,0-1 0 0 0,-2-1 0 0 0,6-19-78 0 0,-21 155-863 0 0,6-110 851 0 0,0 0 0 0 0,0 0 0 0 0,0 0 0 0 0,0 0 0 0 0,1 0 0 0 0,0-1 0 0 0,0 1 0 0 0,0-1 0 0 0,0 1 0 0 0,0-1 1 0 0,1 1-1 0 0,0-1 0 0 0,-1 0 0 0 0,1 0 0 0 0,0-1 0 0 0,0 1 0 0 0,1 0 0 0 0,-1-1 0 0 0,1 0 0 0 0,-1 0 0 0 0,1 0 0 0 0,0 0 0 0 0,-1-1 0 0 0,1 1 0 0 0,0-1 0 0 0,0 0 0 0 0,0 0 0 0 0,0 0 0 0 0,0-1 0 0 0,1 0 0 0 0,-1 1 0 0 0,0-1 0 0 0,0-1 0 0 0,0 1 0 0 0,0-1 0 0 0,0 1 0 0 0,0-1 0 0 0,1-1 12 0 0,3-2 41 0 0,-1-2-1 0 0,0 1 1 0 0,0-1-1 0 0,0 0 1 0 0,-1 0-1 0 0,0-1 1 0 0,0 0-1 0 0,0 0 0 0 0,-1-1 1 0 0,0 1-1 0 0,-1-1 1 0 0,3-4-41 0 0,59-158 576 0 0,-29 104-389 0 0,-36 65-188 0 0,0 0 1 0 0,0 1 0 0 0,0 0 0 0 0,0-1-1 0 0,1 1 1 0 0,-1 0 0 0 0,0-1-1 0 0,0 1 1 0 0,0 0 0 0 0,1 0 0 0 0,-1 0-1 0 0,0 0 1 0 0,0 0 0 0 0,0 0-1 0 0,1 0 1 0 0,-1 1 0 0 0,0-1 0 0 0,0 0-1 0 0,0 1 1 0 0,0-1 0 0 0,0 1 0 0 0,0-1-1 0 0,0 1 1 0 0,1-1 0 0 0,-2 1-1 0 0,1 0 1 0 0,0 0 0 0 0,0-1 0 0 0,0 1-1 0 0,0 0 1 0 0,0 0 0 0 0,-1 0-1 0 0,1 0 1 0 0,0 0 0 0 0,-1 0 0 0 0,1 0-1 0 0,0 0 1 0 0,-1 0 0 0 0,0 0-1 0 0,1 0 1 0 0,-1 1 0 0 0,0-1 0 0 0,1 0-1 0 0,-1 0 1 0 0,0 0 0 0 0,0 1 0 0 0,0-1-1 0 0,0 0 1 0 0,0 0 0 0 0,0 0-1 0 0,0 0 1 0 0,-1 1 0 0 0,1-1 0 0 0,2 4 27 0 0,44 176 263 0 0,63 277-86 0 0,-100-394-189 0 0,-3 1-1 0 0,-2 1 0 0 0,-3-1 1 0 0,-4 0-15 0 0,3-50 22 0 0,-1 0-1 0 0,-1 0 1 0 0,0-1 0 0 0,-1 1-1 0 0,0-1 1 0 0,-2 0 0 0 0,1 0 0 0 0,-2 0-1 0 0,0-1 1 0 0,0 1 0 0 0,-2-1 0 0 0,1-1-1 0 0,-1 0 1 0 0,-1 0 0 0 0,-1 0 0 0 0,1-1-1 0 0,-2 0 1 0 0,1-1 0 0 0,-1-1 0 0 0,-7 5-22 0 0,15-12 9 0 0,-1 0 1 0 0,1 0-1 0 0,-1 0 1 0 0,0 0-1 0 0,0 0 1 0 0,0-1-1 0 0,0 0 1 0 0,0 0-1 0 0,0 0 1 0 0,0 0-1 0 0,0-1 1 0 0,0 0 0 0 0,0 1-1 0 0,0-2 1 0 0,-1 1-1 0 0,1 0 1 0 0,0-1-1 0 0,0 0 1 0 0,0 1-1 0 0,0-2 1 0 0,0 1-1 0 0,0 0 1 0 0,0-1 0 0 0,1 0-1 0 0,-1 0 1 0 0,0 0-1 0 0,1 0 1 0 0,-1-1-1 0 0,1 1 1 0 0,0-1-1 0 0,0 0 1 0 0,0 0-1 0 0,0 0 1 0 0,1 0-1 0 0,-1-1 1 0 0,1 1 0 0 0,0-1-1 0 0,0 1 1 0 0,0-1-10 0 0,-4-11-1 0 0,1 0 0 0 0,1 0 1 0 0,1 0-1 0 0,0-1 0 0 0,1 1 1 0 0,0-1-1 0 0,1 0 0 0 0,1 0 1 0 0,1 1-1 0 0,0-1 0 0 0,1 0 1 0 0,1 1-1 0 0,0 0 0 0 0,3-8 1 0 0,7-12-166 0 0,1 1-1 0 0,1 0 1 0 0,2 0 0 0 0,1 2-1 0 0,2 0 1 0 0,1 2 0 0 0,2 0-1 0 0,1 1 1 0 0,1 1-1 0 0,1 2 1 0 0,1 0 0 0 0,1 2-1 0 0,24-15 167 0 0,110-54-3582 0 0,-103 70-635 0 0,-2 6-4137 0 0,-39 13-2692 0 0</inkml:trace>
  <inkml:trace contextRef="#ctx0" brushRef="#br0" timeOffset="2450.235">1 1649 15323 0 0,'0'0'1030'0'0,"0"0"-141"0"0,0 0 140 0 0,37-18 296 0 0,123-59 165 0 0,3 22 1108 0 0,-38 28-579 0 0,1 5 1 0 0,121-4-2020 0 0,-174 20 283 0 0,576-31 1307 0 0,861-23-754 0 0,-727-5-990 0 0,-451 16-2561 0 0,-235 27-1663 0 0,-61 13-1475 0 0,-9 4-6254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213 466 4897 0 0,'0'0'1795'0'0,"0"0"-567"0"0,0 0-251 0 0,0 0 48 0 0,0 0 117 0 0,0 0 19 0 0,0 0-127 0 0,0 0-194 0 0,0 0-221 0 0,0 0-174 0 0,0 0-106 0 0,0 0-76 0 0,-32 31-46 0 0,-94 98-33 0 0,83-68 45 0 0,41-50-164 0 0,0-6 19 0 0,0 1 1 0 0,1-1 0 0 0,-1 1 0 0 0,1 0 0 0 0,1 0 0 0 0,-1 0 0 0 0,1-1 0 0 0,0 1 0 0 0,0 0-1 0 0,0 0 1 0 0,1 0 0 0 0,0 0 0 0 0,0 0 0 0 0,1-1 0 0 0,0 1 0 0 0,0-1 0 0 0,0 1 0 0 0,0-1 0 0 0,1 0-1 0 0,0 1 1 0 0,0-1 0 0 0,0-1 0 0 0,1 1 0 0 0,0 0 0 0 0,0-1 0 0 0,0 0 0 0 0,0 0 0 0 0,1 0 0 0 0,-1 0-1 0 0,1-1 1 0 0,0 0 0 0 0,0 0 0 0 0,0 0 0 0 0,1-1 0 0 0,-1 1 0 0 0,1-1 0 0 0,-1 0 0 0 0,1-1-1 0 0,0 0 1 0 0,0 0 0 0 0,3 1-85 0 0,4-4 240 0 0,0 0 0 0 0,-1 0-1 0 0,1-1 1 0 0,-1-1-1 0 0,0 0 1 0 0,0-1 0 0 0,0 0-1 0 0,0 0 1 0 0,-1-1 0 0 0,0-1-1 0 0,0 0 1 0 0,-1-1 0 0 0,0 0-1 0 0,0 0 1 0 0,-1-1-1 0 0,5-5-239 0 0,8-9 113 0 0,0 0 0 0 0,-1-2-1 0 0,-2 0 1 0 0,-1-1-1 0 0,0-1 1 0 0,-2-1 0 0 0,-1 0-1 0 0,-2-1 1 0 0,-1-1 0 0 0,-1 0-1 0 0,-1 0 1 0 0,-2-1-1 0 0,-1 0 1 0 0,-1-1 0 0 0,-2 0-1 0 0,-1 1 1 0 0,-1-1-1 0 0,-3-26-111 0 0,0 48-26 0 0,1 0 0 0 0,-1-1 0 0 0,-1 1 0 0 0,0 0 0 0 0,0 0 0 0 0,-1 0 1 0 0,0 0-1 0 0,-1 1 0 0 0,0-1 0 0 0,-1 1 0 0 0,0 0 0 0 0,0 0 0 0 0,-1 1 1 0 0,0-1-1 0 0,0 1 0 0 0,-1 1 0 0 0,0-1 0 0 0,-1 1 0 0 0,1 0 0 0 0,-1 1 1 0 0,-1 0-1 0 0,-3-2 25 0 0,8 6-20 0 0,-1 0 0 0 0,1 1 1 0 0,-1-1-1 0 0,0 1 1 0 0,1 0-1 0 0,-1 0 0 0 0,0 1 1 0 0,0 0-1 0 0,0 0 0 0 0,0 0 1 0 0,0 0-1 0 0,1 1 1 0 0,-1-1-1 0 0,0 1 0 0 0,0 1 1 0 0,1-1-1 0 0,-1 0 0 0 0,0 1 1 0 0,1 0-1 0 0,0 0 0 0 0,-1 1 1 0 0,1-1-1 0 0,0 1 1 0 0,0 0-1 0 0,0 0 0 0 0,1 0 1 0 0,-1 1-1 0 0,1-1 0 0 0,0 1 1 0 0,0 0-1 0 0,-1 1 20 0 0,-5 7-11 0 0,0 0 0 0 0,1 0 0 0 0,0 1 0 0 0,1 1 1 0 0,0-1-1 0 0,2 1 0 0 0,-1 0 0 0 0,2 1 0 0 0,-3 9 11 0 0,3-10 16 0 0,1 1 0 0 0,1 0 0 0 0,0-1 1 0 0,0 1-1 0 0,2 0 0 0 0,0 0 0 0 0,0 0 0 0 0,2-1 0 0 0,0 1 1 0 0,0 0-1 0 0,2-1 0 0 0,-1 0 0 0 0,2 1 0 0 0,0-1 0 0 0,1-1 1 0 0,3 7-17 0 0,5 3 87 0 0,1-1 1 0 0,1 0 0 0 0,1 0 0 0 0,1-2-1 0 0,0 0 1 0 0,2-2 0 0 0,0 0 0 0 0,1-1-1 0 0,1-1 1 0 0,23 13-88 0 0,90 34 355 0 0,-124-59-1161 0 0,-1 0 3023 0 0,-6-3-3710 0 0,-3-2-3984 0 0,-2-3-5605 0 0,1 4 1684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42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15651 0 0,'0'0'1402'0'0,"0"0"-268"0"0,0 0 30 0 0,0 0 181 0 0,0 0-19 0 0,0 0-231 0 0,0 0-243 0 0,0 0-216 0 0,0 0-181 0 0,33 1-106 0 0,105 0-53 0 0,60-24-460 0 0,-141 16-4132 0 0,-27 3-6589 0 0,-16 3 525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40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0 8826 0 0,'0'0'2008'0'0,"0"0"-270"0"0,0 0-115 0 0,0 0-11 0 0,0 0-149 0 0,0 0-238 0 0,0 0-198 0 0,0 0-193 0 0,0 0-142 0 0,0 0-89 0 0,0 0-93 0 0,0 0-74 0 0,0 0-49 0 0,-27 11-39 0 0,-84 37-44 0 0,109-48-288 0 0,0 1 0 0 0,0-1 0 0 0,0 1 0 0 0,0 0 1 0 0,0 0-1 0 0,0 0 0 0 0,0 0 0 0 0,0 0 0 0 0,0 0 1 0 0,0 0-1 0 0,1 1 0 0 0,-1-1 0 0 0,0 1 0 0 0,1-1 0 0 0,-1 1 1 0 0,1 0-1 0 0,0-1 0 0 0,0 1 0 0 0,-1 0 0 0 0,1 0 1 0 0,0 0-1 0 0,1 0 0 0 0,-1 0 0 0 0,0 0 0 0 0,0 0 0 0 0,1 2-16 0 0,-2 5 70 0 0,-3 5-20 0 0,1 1 0 0 0,1-1 0 0 0,0 1-1 0 0,1 0 1 0 0,0 0 0 0 0,1 1-1 0 0,1-1 1 0 0,2 12-50 0 0,0-20-79 0 0,1 0 0 0 0,0 0 0 0 0,1 0 0 0 0,0 0 0 0 0,0-1 0 0 0,0 0 0 0 0,1 0-1 0 0,0 0 1 0 0,0 0 0 0 0,0-1 0 0 0,1 0 0 0 0,-1 0 0 0 0,1 0 0 0 0,1-1 0 0 0,-1 0 0 0 0,1 0 0 0 0,-1-1 0 0 0,1 1 0 0 0,0-2 0 0 0,0 1 0 0 0,0-1 0 0 0,1 0 0 0 0,-1 0 0 0 0,1-1 0 0 0,2 1 78 0 0,49-6-6249 0 0,-24-7-3844 0 0,-28 8 3891 0 0</inkml:trace>
  <inkml:trace contextRef="#ctx0" brushRef="#br0" timeOffset="336.289">520 15 3457 0 0,'0'0'1924'0'0,"0"0"-71"0"0,0 0 24 0 0,0 0 30 0 0,0 0-164 0 0,0 0-277 0 0,0 0-299 0 0,0 0-316 0 0,-25 31-255 0 0,-76 99-232 0 0,58-52-24 0 0,42-75-317 0 0,0 1-1 0 0,0 0 0 0 0,0 0 1 0 0,0 0-1 0 0,0 0 1 0 0,1-1-1 0 0,0 1 1 0 0,-1 0-1 0 0,2 0 1 0 0,-1 0-1 0 0,0 0 1 0 0,1 0-1 0 0,0 0 1 0 0,-1 0-1 0 0,2 0 1 0 0,-1-1-1 0 0,0 1 1 0 0,1 0-1 0 0,-1-1 0 0 0,1 1 1 0 0,0-1-1 0 0,1 0 1 0 0,-1 1-1 0 0,0-1 1 0 0,1 0-1 0 0,0-1 1 0 0,0 1-1 0 0,-1 0 1 0 0,2-1-1 0 0,-1 1 1 0 0,0-1-1 0 0,0 0 1 0 0,1 0-1 0 0,-1 0 0 0 0,1-1 1 0 0,0 1-1 0 0,-1-1 1 0 0,1 0-1 0 0,0 0 1 0 0,0 0-1 0 0,0-1 1 0 0,0 1-1 0 0,0-1 1 0 0,0 0-1 0 0,0 0 1 0 0,0 0-23 0 0,12 1 281 0 0,0-1 1 0 0,0 0 0 0 0,0-1-1 0 0,0-1 1 0 0,0-1 0 0 0,0 0 0 0 0,-1-1-1 0 0,1 0 1 0 0,-1-2 0 0 0,0 0-1 0 0,0 0 1 0 0,-1-1 0 0 0,0-1 0 0 0,0 0-1 0 0,-1-1 1 0 0,0-1 0 0 0,0 0-1 0 0,-1-1 1 0 0,-1 0 0 0 0,0-1 0 0 0,3-4-282 0 0,-10 12 45 0 0,0-1 0 0 0,0 0 0 0 0,-1 0 0 0 0,1 0 0 0 0,-1 0 0 0 0,-1 0 0 0 0,1-1 0 0 0,-1 0 0 0 0,0 1 1 0 0,0-1-1 0 0,0 0 0 0 0,-1 0 0 0 0,0 0 0 0 0,0 0 0 0 0,-1 0 0 0 0,1 0 0 0 0,-1 0 0 0 0,-1 0 0 0 0,1 0 1 0 0,-1 0-1 0 0,0 0 0 0 0,-1 0 0 0 0,1 0 0 0 0,-1 0 0 0 0,0 0 0 0 0,0 1 0 0 0,-1-1 0 0 0,0 1 0 0 0,0 0 1 0 0,0 0-1 0 0,-1 0 0 0 0,1 0 0 0 0,-1 0 0 0 0,0 1 0 0 0,-1-1 0 0 0,1 1 0 0 0,-1 0 0 0 0,0 1 0 0 0,0-1 1 0 0,0 1-1 0 0,0 0 0 0 0,0 0 0 0 0,-1 1 0 0 0,-3-2-45 0 0,3 2-96 0 0,-1 0 1 0 0,0 1-1 0 0,0 0 0 0 0,0 0 1 0 0,0 0-1 0 0,0 1 0 0 0,-1 0 1 0 0,1 0-1 0 0,0 1 0 0 0,0 0 1 0 0,0 0-1 0 0,0 1 0 0 0,0-1 1 0 0,0 2-1 0 0,1-1 1 0 0,-6 3 95 0 0,-54 49-6126 0 0,53-37 599 0 0,2-5-4704 0 0</inkml:trace>
  <inkml:trace contextRef="#ctx0" brushRef="#br0" timeOffset="713.935">1142 4 9226 0 0,'0'0'4274'0'0,"0"0"-2139"0"0,0 0-782 0 0,0 0-118 0 0,0 0-134 0 0,0 0-201 0 0,0 0-150 0 0,0 0-174 0 0,0 0-172 0 0,0 0-121 0 0,0 0-93 0 0,-32 15-59 0 0,-98 49-39 0 0,82-25-1 0 0,46-37-99 0 0,1 0 1 0 0,-1 0-1 0 0,1 0 0 0 0,0 0 1 0 0,-1 0-1 0 0,1 0 1 0 0,0 1-1 0 0,1-1 0 0 0,-1 0 1 0 0,0 1-1 0 0,0-1 1 0 0,1 1-1 0 0,0-1 0 0 0,-1 1 1 0 0,1-1-1 0 0,0 1 1 0 0,0-1-1 0 0,0 1 0 0 0,1-1 1 0 0,-1 1-1 0 0,1-1 1 0 0,-1 1-1 0 0,1-1 0 0 0,0 0 1 0 0,0 1-1 0 0,0-1 1 0 0,0 0-1 0 0,0 0 0 0 0,0 1 1 0 0,2 0 7 0 0,84 33-59 0 0,-79-35 97 0 0,-1 1 0 0 0,1-1 0 0 0,-1 2-1 0 0,1-1 1 0 0,-1 1 0 0 0,0 0 0 0 0,0 1 0 0 0,0-1 0 0 0,-1 1 0 0 0,1 1 0 0 0,-1-1 0 0 0,0 1 0 0 0,0 0 0 0 0,0 1-1 0 0,-1-1 1 0 0,0 1 0 0 0,2 3-38 0 0,-6-4 74 0 0,1 0 0 0 0,-2 0 0 0 0,1-1 0 0 0,0 1 0 0 0,-1 0 0 0 0,0 0 0 0 0,0 0-1 0 0,0 0 1 0 0,-1 0 0 0 0,0 0 0 0 0,0 0 0 0 0,0-1 0 0 0,0 1 0 0 0,-1 0 0 0 0,0-1 0 0 0,1 1 0 0 0,-2-1 0 0 0,1 1-1 0 0,-1-1 1 0 0,1 0 0 0 0,-1 0 0 0 0,0 0 0 0 0,-1-1 0 0 0,1 1 0 0 0,-1-1 0 0 0,1 1 0 0 0,-1-1 0 0 0,0 0-1 0 0,0-1 1 0 0,0 1 0 0 0,-1-1 0 0 0,1 0 0 0 0,-1 0 0 0 0,1 0 0 0 0,-1 0 0 0 0,-3 0-74 0 0,-68 24 59 0 0,23-28-3359 0 0,40-6-1497 0 0,8 3-13 0 0,-3 1-6829 0 0</inkml:trace>
  <inkml:trace contextRef="#ctx0" brushRef="#br0" timeOffset="1319.368">1564 22 6161 0 0,'0'0'3281'0'0,"0"0"-843"0"0,0 0-384 0 0,0 0-139 0 0,0 0-235 0 0,0 0-282 0 0,0 0-238 0 0,0 0-213 0 0,0 0-174 0 0,0 0-165 0 0,0 0-131 0 0,0 0-107 0 0,0 0-82 0 0,-11 9-48 0 0,-35 28-34 0 0,41-32-160 0 0,1 0 0 0 0,-1 0 0 0 0,1 0 0 0 0,0 1 0 0 0,1-1 0 0 0,-1 1 0 0 0,1 0-1 0 0,0 0 1 0 0,1 0 0 0 0,-1 0 0 0 0,1 0 0 0 0,-1 7-46 0 0,0-3 42 0 0,-7 19 17 0 0,2 0 0 0 0,1 0 0 0 0,1 1 0 0 0,2 0 0 0 0,1 0 0 0 0,1 3-59 0 0,1-27 17 0 0,0 0 0 0 0,1 0 0 0 0,0 0 0 0 0,1 1 0 0 0,-1-1-1 0 0,1 0 1 0 0,1 0 0 0 0,-1 0 0 0 0,1 0 0 0 0,0 0 0 0 0,0-1 0 0 0,0 1 0 0 0,1 0 0 0 0,0-1 0 0 0,0 0 0 0 0,1 0 0 0 0,-1 0 0 0 0,1 0 0 0 0,0 0 0 0 0,0-1 0 0 0,1 0 0 0 0,-1 1 0 0 0,1-2 0 0 0,0 1 0 0 0,0 0 0 0 0,1-1 0 0 0,-1 0 0 0 0,0-1 0 0 0,6 3-17 0 0,0-3 98 0 0,0-1-1 0 0,1 0 1 0 0,-1-1 0 0 0,0 0-1 0 0,1 0 1 0 0,-1-1 0 0 0,0-1 0 0 0,0 0-1 0 0,0-1 1 0 0,0 0 0 0 0,0 0 0 0 0,0-1-1 0 0,-1 0 1 0 0,0-1 0 0 0,0-1 0 0 0,0 1-1 0 0,0-2 1 0 0,-1 1 0 0 0,0-1 0 0 0,0-1-1 0 0,-1 1 1 0 0,0-1 0 0 0,-1-1 0 0 0,7-8-98 0 0,-5 6 36 0 0,0 0 0 0 0,-1-1 0 0 0,0 1 1 0 0,-1-2-1 0 0,0 1 0 0 0,-1-1 1 0 0,-1 0-1 0 0,0-1 0 0 0,0 1 1 0 0,-2-1-1 0 0,1 0 0 0 0,-2 0 0 0 0,0 0 1 0 0,-1 0-1 0 0,0 0 0 0 0,-1-1 1 0 0,0 1-1 0 0,-1 0 0 0 0,-3-11-36 0 0,3 20-95 0 0,0-1-1 0 0,-1 1 0 0 0,1 0 1 0 0,-1-1-1 0 0,0 1 1 0 0,-1 0-1 0 0,1 0 1 0 0,-1 0-1 0 0,0 1 0 0 0,0-1 1 0 0,-1 1-1 0 0,1-1 1 0 0,-1 1-1 0 0,0 0 1 0 0,0 1-1 0 0,0-1 1 0 0,-1 1-1 0 0,0-1 0 0 0,1 1 1 0 0,-1 1-1 0 0,0-1 1 0 0,0 1-1 0 0,0-1 1 0 0,-1 2-1 0 0,1-1 0 0 0,0 0 1 0 0,-1 1-1 0 0,1 0 1 0 0,-2 0 95 0 0,-94 17-5923 0 0,50 14-831 0 0,36-22 2941 0 0,-7 5-5396 0 0</inkml:trace>
  <inkml:trace contextRef="#ctx0" brushRef="#br0" timeOffset="1567.396">1304 313 4745 0 0,'0'0'4185'0'0,"0"0"-938"0"0,0 0-569 0 0,0 0-379 0 0,0 0-385 0 0,0 0-366 0 0,0 0-275 0 0,0 0-224 0 0,0 0-201 0 0,0 0-153 0 0,35-13-83 0 0,107-39-54 0 0,-15 15 1332 0 0,-122 36-1848 0 0,1 0 0 0 0,-1 0 0 0 0,0 1 1 0 0,1 0-1 0 0,-1 0 0 0 0,0 1 0 0 0,1-1 1 0 0,-1 1-1 0 0,0 0 0 0 0,0 0 0 0 0,1 1 1 0 0,-1 0-1 0 0,0 0 0 0 0,-1 0 0 0 0,1 0 1 0 0,0 1-1 0 0,-1 0 0 0 0,1 0 0 0 0,2 2-42 0 0,0 0-95 0 0,1 0 1 0 0,0 0-1 0 0,0-1 0 0 0,1 0 0 0 0,-1-1 0 0 0,1 0 0 0 0,0 0 0 0 0,0-1 0 0 0,0 0 0 0 0,0-1 0 0 0,0 1 0 0 0,0-2 0 0 0,0 1 0 0 0,0-1 0 0 0,0-1 0 0 0,1 0 0 0 0,-1 0 0 0 0,0-1 1 0 0,0 0-1 0 0,-1 0 0 0 0,7-3 95 0 0,0 0-3567 0 0,-7 3-3389 0 0,-3 1-4966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6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 5641 0 0,'0'0'2954'0'0,"0"0"-791"0"0,0 0-305 0 0,0 0-56 0 0,0 0-118 0 0,0 0-238 0 0,0 0-245 0 0,0 0-231 0 0,0 0-221 0 0,0 0-186 0 0,0 0-132 0 0,0 0-91 0 0,0 0-57 0 0,-27 7-10 0 0,-84 24 2 0 0,71-11 224 0 0,37-12-327 0 0,-1 1-147 0 0,0-1 1 0 0,1 2-1 0 0,0-1 1 0 0,1 0-1 0 0,0 0 1 0 0,0 1-1 0 0,1-1 1 0 0,0 1-1 0 0,1 0 1 0 0,0-1-1 0 0,0 1 1 0 0,2 5-26 0 0,-2 9 20 0 0,17 248 60 0 0,-18-232-59 0 0,-1-1 0 0 0,-2 0 0 0 0,-2 0 0 0 0,-1 0-1 0 0,-9 25-20 0 0,8 27 170 0 0,11-89-119 0 0,-1 0 0 0 0,1 0 1 0 0,0 0-1 0 0,-1 0 0 0 0,1-1 0 0 0,0 1 1 0 0,0-1-1 0 0,0 0 0 0 0,0 0 0 0 0,1 0 1 0 0,-1 0-1 0 0,0 0 0 0 0,0-1 0 0 0,1 1 1 0 0,-1-1-1 0 0,0 0 0 0 0,0 0 0 0 0,1 0 1 0 0,-1 0-1 0 0,0-1 0 0 0,1 1 0 0 0,-1-1 1 0 0,0 0-52 0 0,167-54 1103 0 0,-160 52-2335 0 0,16-3 3173 0 0,-17 5-6715 0 0,0 0-6345 0 0,-7 1 37 0 0</inkml:trace>
  <inkml:trace contextRef="#ctx0" brushRef="#br0" timeOffset="2600.556">620 413 3633 0 0,'0'0'1573'0'0,"0"0"-330"0"0,0 0-30 0 0,0 0 244 0 0,0 0 188 0 0,0 0-65 0 0,0 0-240 0 0,0 0-309 0 0,0 0-272 0 0,0 0-164 0 0,0 0-100 0 0,-2 16 942 0 0,-104 240 1460 0 0,103-178-2097 0 0,5-75-690 0 0,1 1 1 0 0,0-1-1 0 0,1 0 1 0 0,-1 0-1 0 0,1 0 1 0 0,-1 0-1 0 0,1-1 1 0 0,0 1-1 0 0,0-1 0 0 0,0 0 1 0 0,0 0-1 0 0,0-1 1 0 0,1 1-1 0 0,-1-1 1 0 0,0 0-1 0 0,1 0 1 0 0,-1 0-1 0 0,1-1 0 0 0,-1 1 1 0 0,1-1-1 0 0,-1 0 1 0 0,1 0-1 0 0,-1-1 1 0 0,1 0-1 0 0,-1 1 1 0 0,1-2-1 0 0,0 1-110 0 0,43-17 457 0 0,-47 18-507 0 0,-1 0-85 0 0,-3-15-5450 0 0,-1 5-4569 0 0,3 9 8385 0 0,0-2-5675 0 0</inkml:trace>
  <inkml:trace contextRef="#ctx0" brushRef="#br0" timeOffset="3049.193">333 372 2737 0 0,'0'0'1399'0'0,"0"0"248"0"0,0 0 348 0 0,0 0 285 0 0,0 0-1 0 0,0 0-316 0 0,0 0-486 0 0,0 0-461 0 0,0 0-277 0 0,0 0-136 0 0,0 0-7 0 0,0 0 37 0 0,0 0 46 0 0,4-3 28 0 0,207-188 4625 0 0,-169 158-4936 0 0,-24 47-358 0 0,69 173 756 0 0,-76-169-1373 0 0,9 11-2885 0 0,-1-13-7968 0 0,-15-12 77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51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219 442 12651 0 0,'0'0'1612'0'0,"0"0"-180"0"0,0 0-162 0 0,0 0 16 0 0,0 0-84 0 0,0 0-161 0 0,0 0-158 0 0,0 0-195 0 0,0 0-162 0 0,0 0-103 0 0,0 0-115 0 0,0 0-76 0 0,0 0-65 0 0,-32 20-64 0 0,-96 63-37 0 0,126-82-63 0 0,-1 0 0 0 0,0 0 0 0 0,0 1 0 0 0,1 0 0 0 0,-1-1 0 0 0,1 1 0 0 0,-1 0 0 0 0,1 0 0 0 0,0 0 0 0 0,0 1 0 0 0,0-1 0 0 0,0 0 0 0 0,0 1 0 0 0,0 0 0 0 0,1-1 0 0 0,-1 1 0 0 0,1 0 0 0 0,0 0 0 0 0,0-1 0 0 0,0 1 0 0 0,0 0 0 0 0,0 0 0 0 0,1 2-3 0 0,-2 6 10 0 0,-2 4-1 0 0,1 0-1 0 0,1 0 0 0 0,0 1 1 0 0,1-1-1 0 0,1 1 0 0 0,0-1 1 0 0,1 0-1 0 0,2 7-8 0 0,-3-17-53 0 0,2 0 1 0 0,-1 1-1 0 0,1-1 0 0 0,-1 0 0 0 0,2 0 0 0 0,-1 0 0 0 0,0 0 1 0 0,1 0-1 0 0,0-1 0 0 0,0 1 0 0 0,0-1 0 0 0,1 0 0 0 0,0 0 1 0 0,-1 0-1 0 0,1 0 0 0 0,1-1 0 0 0,-1 1 0 0 0,0-1 0 0 0,1 0 1 0 0,0 0-1 0 0,0-1 0 0 0,0 1 0 0 0,0-1 0 0 0,0 0 1 0 0,1 0 52 0 0,83 4-4685 0 0,-32-19-7211 0 0,-45 9 5761 0 0</inkml:trace>
  <inkml:trace contextRef="#ctx0" brushRef="#br0" timeOffset="318.855">493 486 3649 0 0,'0'0'2210'0'0,"0"0"-590"0"0,0 0-201 0 0,0 0 59 0 0,0 0 54 0 0,0 0-82 0 0,0 0-197 0 0,0 0-211 0 0,0 0-251 0 0,0 0-197 0 0,0 0-134 0 0,0 0-96 0 0,-25 33-46 0 0,-77 102-37 0 0,75-89-13 0 0,27-42-221 0 0,0 0 1 0 0,0 0-1 0 0,1-1 0 0 0,-1 1 0 0 0,1 0 0 0 0,0 0 0 0 0,0-1 0 0 0,0 1 1 0 0,0-1-1 0 0,1 1 0 0 0,0-1 0 0 0,-1 0 0 0 0,1 1 0 0 0,1-1 0 0 0,-1 0 0 0 0,0 0 1 0 0,1 0-1 0 0,-1-1 0 0 0,1 1 0 0 0,0-1 0 0 0,0 1 0 0 0,0-1 0 0 0,0 0 1 0 0,0 0-1 0 0,0 0 0 0 0,1 0 0 0 0,-1-1 0 0 0,1 0 0 0 0,-1 1 0 0 0,1-1 0 0 0,0 0 1 0 0,-1-1-1 0 0,1 1 0 0 0,0-1 0 0 0,2 1-47 0 0,8-1 190 0 0,0 1 0 0 0,-1-2 0 0 0,1 0 1 0 0,0-1-1 0 0,0 0 0 0 0,-1-1 0 0 0,1 0 0 0 0,-1-1 0 0 0,0-1 1 0 0,0 0-1 0 0,-1-1 0 0 0,1 0 0 0 0,-1-1 0 0 0,0 0 0 0 0,-1-1 1 0 0,0 0-1 0 0,0-1 0 0 0,-1 0 0 0 0,0-1 0 0 0,-1 0 0 0 0,1-1 0 0 0,-2 0 1 0 0,0 0-1 0 0,0-1 0 0 0,-1 0 0 0 0,-1 0 0 0 0,0 0 0 0 0,0-1 1 0 0,0-4-191 0 0,-4 14 26 0 0,0-1 1 0 0,0 0-1 0 0,0 0 1 0 0,0 0-1 0 0,-1 0 1 0 0,0 0-1 0 0,1 0 1 0 0,-2 0-1 0 0,1 0 1 0 0,0-1-1 0 0,-1 1 1 0 0,0 0-1 0 0,0-1 1 0 0,0 1-1 0 0,0 0 1 0 0,-1 0-1 0 0,0-1 1 0 0,1 1-1 0 0,-2 0 1 0 0,1 0-1 0 0,0 0 1 0 0,-1 0-1 0 0,0 0 1 0 0,0 0-1 0 0,0 1 1 0 0,0-1-1 0 0,-1 0 1 0 0,1 1-1 0 0,-1 0 1 0 0,0 0-1 0 0,0 0 1 0 0,0 0-1 0 0,-2-1-26 0 0,-2 0-71 0 0,0 1-1 0 0,-1 1 0 0 0,1-1 0 0 0,0 1 0 0 0,-1 1 0 0 0,0-1 0 0 0,1 1 0 0 0,-1 1 1 0 0,0-1-1 0 0,0 1 0 0 0,0 1 0 0 0,1-1 0 0 0,-1 1 0 0 0,0 1 0 0 0,1-1 0 0 0,-1 1 1 0 0,1 1-1 0 0,-1-1 0 0 0,-3 3 72 0 0,-74 59-4927 0 0,66-41 836 0 0,9-7-1810 0 0,3-4-4583 0 0</inkml:trace>
  <inkml:trace contextRef="#ctx0" brushRef="#br0" timeOffset="697.089">1106 413 11426 0 0,'0'0'2458'0'0,"0"0"-760"0"0,0 0-434 0 0,0 0-142 0 0,0 0-146 0 0,0 0-132 0 0,0 0-142 0 0,0 0-154 0 0,0 0-143 0 0,0 0-141 0 0,0 0-105 0 0,0 0-72 0 0,-28 13-61 0 0,-84 42-16 0 0,82-31-3 0 0,31-21-6 0 0,-1 0-11 0 0,0-1 1 0 0,0 1-1 0 0,1 0 1 0 0,-1-1-1 0 0,1 1 1 0 0,0-1-1 0 0,-1 1 1 0 0,1-1-1 0 0,0 0 1 0 0,1 1-1 0 0,-1-1 1 0 0,0 0-1 0 0,1 0 1 0 0,-1 0-1 0 0,1 0 1 0 0,-1 0-1 0 0,1 0 1 0 0,0 0-1 0 0,0 0 1 0 0,0-1-1 0 0,0 1 1 0 0,0-1-1 0 0,0 0 1 0 0,1 1-1 0 0,-1-1 1 0 0,0 0-1 0 0,1 0 0 0 0,-1 0 1 0 0,1-1-1 0 0,-1 1 1 0 0,2 0 9 0 0,3 1 60 0 0,1 0 0 0 0,-1 1 0 0 0,1-1 1 0 0,-1 2-1 0 0,0-1 0 0 0,0 1 0 0 0,0 0 0 0 0,-1 1 0 0 0,1 0 1 0 0,-1 0-1 0 0,0 0 0 0 0,-1 0 0 0 0,1 1 0 0 0,-1 0 0 0 0,0 1 1 0 0,-1-1-1 0 0,1 1 0 0 0,-1-1 0 0 0,-1 1 0 0 0,1 1 0 0 0,-1-1 0 0 0,0 0 1 0 0,-1 1-1 0 0,0-1 0 0 0,0 1 0 0 0,0 0 0 0 0,0 7-60 0 0,-4-10 131 0 0,0 1-1 0 0,-1 0 0 0 0,1-1 1 0 0,-1 0-1 0 0,0 1 1 0 0,0-1-1 0 0,-1 0 0 0 0,1-1 1 0 0,-1 1-1 0 0,0-1 1 0 0,0 1-1 0 0,-1-1 0 0 0,1 0 1 0 0,-1-1-1 0 0,0 1 0 0 0,0-1 1 0 0,-5 2-131 0 0,-112 43 564 0 0,65-44-3447 0 0,54-21-15153 0 0,3 12 12848 0 0</inkml:trace>
  <inkml:trace contextRef="#ctx0" brushRef="#br0" timeOffset="1050.752">1570 284 15203 0 0,'0'0'1375'0'0,"0"0"-340"0"0,0 0-133 0 0,0 0 2 0 0,0 0-56 0 0,0 0-139 0 0,0 0-163 0 0,0 0-166 0 0,-32 30-163 0 0,-98 98-86 0 0,74-58-3 0 0,50-55-111 0 0,2-6-11 0 0,0 0 0 0 0,1 0-1 0 0,0 1 1 0 0,0-1 0 0 0,1 1-1 0 0,0 0 1 0 0,1-1 0 0 0,0 1-1 0 0,0 0 1 0 0,1 0 0 0 0,1 0-1 0 0,-1 0 1 0 0,3 6-6 0 0,-3-12 9 0 0,1 0 0 0 0,0 1 0 0 0,1-1 0 0 0,-1 0 1 0 0,1 0-1 0 0,0 0 0 0 0,0 0 0 0 0,0 0 0 0 0,0 0 0 0 0,1-1 0 0 0,0 1 0 0 0,-1-1 0 0 0,1 1 1 0 0,1-1-1 0 0,-1 0 0 0 0,0 0 0 0 0,1-1 0 0 0,-1 1 0 0 0,1-1 0 0 0,0 1 0 0 0,0-1 0 0 0,0 0 0 0 0,0-1 1 0 0,0 1-1 0 0,0-1 0 0 0,1 0 0 0 0,-1 0 0 0 0,0 0 0 0 0,1 0 0 0 0,2-1-9 0 0,7 0 117 0 0,0-2 0 0 0,-1 0 0 0 0,1-1 0 0 0,-1 0 0 0 0,1-1 1 0 0,-1 0-1 0 0,0-1 0 0 0,-1 0 0 0 0,1-1 0 0 0,-1-1 0 0 0,0 0 0 0 0,-1-1 0 0 0,0 0 0 0 0,0-1 0 0 0,0 0 0 0 0,-1 0 0 0 0,-1-1 0 0 0,0 0 0 0 0,0-1 0 0 0,-1 0 0 0 0,0-1 0 0 0,-1 1 0 0 0,0-2 0 0 0,-1 1 1 0 0,0 0-1 0 0,-1-1 0 0 0,-1 0 0 0 0,0-1 0 0 0,-1 1 0 0 0,0-1 0 0 0,-1 1 0 0 0,0-1 0 0 0,-1 0 0 0 0,-1 1 0 0 0,0-6-117 0 0,-1 13-58 0 0,0 0-1 0 0,-1 1 1 0 0,1-1 0 0 0,-1 1-1 0 0,0 0 1 0 0,-1-1 0 0 0,1 1-1 0 0,-1 0 1 0 0,0 0 0 0 0,0 1-1 0 0,-1-1 1 0 0,1 1 0 0 0,-1-1-1 0 0,0 1 1 0 0,0 0 0 0 0,-1 1-1 0 0,1-1 1 0 0,-1 1 0 0 0,0 0-1 0 0,1 0 1 0 0,-2 0 0 0 0,1 1-1 0 0,0-1 1 0 0,0 1 0 0 0,-1 0-1 0 0,-1 0 60 0 0,0 1-307 0 0,1-1 0 0 0,-1 1 1 0 0,1 0-1 0 0,-1 1 1 0 0,1-1-1 0 0,-1 1 1 0 0,1 1-1 0 0,-1-1 0 0 0,1 1 1 0 0,-1 0-1 0 0,1 1 1 0 0,-1-1-1 0 0,1 1 1 0 0,0 1-1 0 0,0-1 306 0 0,-46 26-5199 0 0,19-6-2761 0 0,17-11 380 0 0</inkml:trace>
  <inkml:trace contextRef="#ctx0" brushRef="#br0" timeOffset="1334.989">1242 619 1520 0 0,'0'0'4676'0'0,"0"0"-1511"0"0,0 0-602 0 0,0 0-280 0 0,0 0-399 0 0,0 0-343 0 0,0 0-270 0 0,0 0-215 0 0,0 0-149 0 0,33-12-132 0 0,100-40-39 0 0,-34 9 1386 0 0,-84 38-1711 0 0,-8 2-278 0 0,0 0-1 0 0,0 0 0 0 0,0 1 1 0 0,0 0-1 0 0,1 1 0 0 0,-1-1 0 0 0,1 1 1 0 0,-1 1-1 0 0,1-1 0 0 0,-1 1 1 0 0,8 2-133 0 0,44 63 201 0 0,-57-62-222 0 0,1-1-1 0 0,0 1 1 0 0,0 0-1 0 0,1-1 1 0 0,-1 1-1 0 0,0-1 1 0 0,1 0 0 0 0,-1 0-1 0 0,1-1 1 0 0,0 1-1 0 0,-1-1 1 0 0,1 0 0 0 0,0 1-1 0 0,0-2 1 0 0,0 1-1 0 0,0 0 1 0 0,0-1-1 0 0,0 0 1 0 0,0 0 0 0 0,0 0-1 0 0,0 0 1 0 0,0-1-1 0 0,0 0 1 0 0,0 1 0 0 0,0-2 21 0 0,61-25-5958 0 0,-46 13 859 0 0,0-1-5258 0 0,-14 11 5739 0 0</inkml:trace>
  <inkml:trace contextRef="#ctx0" brushRef="#br0" timeOffset="1936.61">1655 0 11162 0 0,'0'0'2089'0'0,"0"0"-267"0"0,0 0-259 0 0,0 0-219 0 0,0 0-275 0 0,0 0-298 0 0,0 0-279 0 0,0 0-221 0 0,0 0-158 0 0,0 0-42 0 0,0 0 10 0 0,0 0 22 0 0,0 0 17 0 0,10 4 18 0 0,146 47 1152 0 0,12-6 628 0 0,-163-42-1862 0 0,0 0-1 0 0,-1 1 1 0 0,1 0 0 0 0,-1 0-1 0 0,0 0 1 0 0,0 1 0 0 0,0-1-1 0 0,0 1 1 0 0,-1 0-1 0 0,0 0 1 0 0,0 0 0 0 0,0 1-1 0 0,-1-1 1 0 0,0 1 0 0 0,0-1-1 0 0,0 1 1 0 0,0 0 0 0 0,-1 0-1 0 0,0-1 1 0 0,-1 1-1 0 0,1 0 1 0 0,-1 0 0 0 0,0 0-1 0 0,0 0 1 0 0,-1 0 0 0 0,0 0-1 0 0,0 0 1 0 0,0-1-1 0 0,-2 4-55 0 0,2 22 77 0 0,-19 233 248 0 0,27 55-250 0 0,-12-190 661 0 0,3-127-650 0 0,0 0-1 0 0,-1 0 1 0 0,1-1-1 0 0,0 1 1 0 0,-1-1 0 0 0,1 0-1 0 0,-1 1 1 0 0,1-1-1 0 0,-1 0 1 0 0,1 0-1 0 0,-1-1 1 0 0,0 1-1 0 0,0 0 1 0 0,1-1 0 0 0,-1 0-1 0 0,0 0 1 0 0,0 0-1 0 0,0 0 1 0 0,1 0-1 0 0,-1 0 1 0 0,0-1-1 0 0,0 1 1 0 0,1-1 0 0 0,-1 0-1 0 0,0 0 1 0 0,1 0-1 0 0,-2 0-85 0 0,-28-3 233 0 0,-130 16-82 0 0,85 8-254 0 0,13-3-1216 0 0,21-8-2691 0 0,35-8-2532 0 0,2-1-6036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5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115 533 0 0 0,'0'-12'16'0'0,"0"9"125"0"0,0 3 258 0 0,0 0 43 0 0,0 0-8 0 0,0 0 34 0 0,0 0 37 0 0,0 0 65 0 0,0 0 86 0 0,0 0 78 0 0,0 0 39 0 0,0 0 44 0 0,0 0 11 0 0,0 0-5 0 0,15 28 8134 0 0,-13-27-8752 0 0,0 0-1 0 0,0-1 0 0 0,0 0 0 0 0,0 1 0 0 0,0-1 1 0 0,1 0-1 0 0,-1 0 0 0 0,0 0 0 0 0,0 0 1 0 0,0 0-1 0 0,0-1 0 0 0,0 1 0 0 0,0-1 0 0 0,0 1 1 0 0,0-1-1 0 0,0 0 0 0 0,0 0 0 0 0,0 0 1 0 0,0 0-1 0 0,0 0 0 0 0,0 0 0 0 0,-1-1 1 0 0,2 1-205 0 0,6-8 275 0 0,0-1-1 0 0,0 1 1 0 0,-1-1 0 0 0,0-1 0 0 0,0 0 0 0 0,-1 0 0 0 0,-1 0 0 0 0,0-1 0 0 0,0 0 0 0 0,-1 0 0 0 0,2-10-275 0 0,16-18 400 0 0,9 47-409 0 0,-10 25 92 0 0,-2 1-1 0 0,-2 1 1 0 0,0 1 0 0 0,-3 0-1 0 0,-1 1 1 0 0,6 25-83 0 0,-10-33 33 0 0,5 21 129 0 0,-3 0 0 0 0,-1 1 0 0 0,-3 1 1 0 0,-2 0-1 0 0,-2 0 0 0 0,-3 31-162 0 0,-1-62 63 0 0,-1-1 1 0 0,-1 0 0 0 0,-1 1 0 0 0,-1-1 0 0 0,0 0 0 0 0,-2 0 0 0 0,0-1-1 0 0,-1 1 1 0 0,-6 11-64 0 0,8-21 36 0 0,-1 0 0 0 0,1 0 0 0 0,-1-1-1 0 0,0 1 1 0 0,-1-1 0 0 0,0-1 0 0 0,-1 1 0 0 0,1-1-1 0 0,-1-1 1 0 0,-1 1 0 0 0,1-1 0 0 0,-1 0-36 0 0,7-5 15 0 0,0 1 1 0 0,0-1 0 0 0,0 0-1 0 0,0 1 1 0 0,0-1 0 0 0,-1 0-1 0 0,1 0 1 0 0,0 0 0 0 0,-1-1-1 0 0,1 1 1 0 0,0-1 0 0 0,-1 1-1 0 0,1-1 1 0 0,0 0 0 0 0,-1 1-1 0 0,1-1 1 0 0,-1-1 0 0 0,1 1-1 0 0,0 0 1 0 0,-1-1 0 0 0,1 1-1 0 0,-1-1 1 0 0,1 1 0 0 0,0-1-1 0 0,0 0 1 0 0,-1 0 0 0 0,1 0-1 0 0,0 0 1 0 0,0-1-1 0 0,0 1 1 0 0,0-1 0 0 0,0 1-1 0 0,1-1 1 0 0,-1 0 0 0 0,0 1-1 0 0,1-1 1 0 0,-1 0 0 0 0,1 0-1 0 0,-1 0 1 0 0,1 0 0 0 0,0 0-1 0 0,0-1 1 0 0,0 1 0 0 0,0 0-1 0 0,1 0 1 0 0,-1-2-16 0 0,-4-14-10 0 0,2-1-1 0 0,0 0 1 0 0,1 0 0 0 0,1 0-1 0 0,1 0 1 0 0,0-1 0 0 0,1 1-1 0 0,2 0 11 0 0,-2 7-10 0 0,30-175-3737 0 0,-22 150 832 0 0,-4 19-222 0 0,-1-1-3663 0 0,-4 8-2826 0 0</inkml:trace>
  <inkml:trace contextRef="#ctx0" brushRef="#br0" timeOffset="516.185">1 272 3785 0 0,'0'0'1931'0'0,"0"0"-141"0"0,0 0 23 0 0,0 0 109 0 0,0 0-71 0 0,0 0-181 0 0,0 0-247 0 0,0 0-284 0 0,0 0-228 0 0,0 0-118 0 0,0 0-59 0 0,0 0-48 0 0,8-6 3 0 0,146-136 3267 0 0,-54 25-2791 0 0,-99 116-1165 0 0,-1 1 0 0 0,1-1 0 0 0,-1 1 0 0 0,1-1 0 0 0,-1 1 0 0 0,1-1-1 0 0,0 1 1 0 0,-1 0 0 0 0,1-1 0 0 0,-1 1 0 0 0,1 0 0 0 0,0-1 0 0 0,-1 1 0 0 0,1 0 0 0 0,0 0 0 0 0,0 0 0 0 0,-1-1 0 0 0,1 1 0 0 0,0 0 0 0 0,-1 0 0 0 0,1 0 0 0 0,0 0 0 0 0,0 0 0 0 0,-1 0 0 0 0,1 0 0 0 0,0 1 0 0 0,-1-1 0 0 0,1 0 0 0 0,0 0 0 0 0,-1 1 0 0 0,1-1 0 0 0,0 0 0 0 0,-1 1 0 0 0,1-1 0 0 0,0 0 0 0 0,-1 1 0 0 0,1-1 0 0 0,-1 1 0 0 0,1-1 0 0 0,-1 1 0 0 0,1-1 0 0 0,-1 1 0 0 0,1-1 0 0 0,-1 1 0 0 0,0 0 0 0 0,1-1 0 0 0,-1 1 0 0 0,0 0 0 0 0,1-1 0 0 0,-1 1 0 0 0,0 0 0 0 0,0-1 0 0 0,0 1 0 0 0,0 0 0 0 0,0 0 0 0 0,0-1 0 0 0,0 1 0 0 0,0 0 0 0 0,0-1 0 0 0,0 1 0 0 0,0 0 0 0 0,0 0 0 0 0,0-1-1 0 0,5 12 65 0 0,42 108 370 0 0,-2-37-2029 0 0,-24-60-4192 0 0,2-4-6829 0 0,-16-14 5860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3:26.3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1356 2118 0 0 0,'0'0'0'0'0,"0"0"0"0"0,0 0 0 0 0,0 0 0 0 0,0 0 0 0 0,0 0 0 0 0,0 0 0 0 0,0 0 0 0 0,0 0 0 0 0</inkml:trace>
  <inkml:trace contextRef="#ctx0" brushRef="#br0" timeOffset="40378.053">2453 45 0 0 0,'0'0'1068'0'0,"0"0"92"0"0,0 0 79 0 0,0 0 66 0 0,-9 4 11299 0 0,-24 40-9402 0 0,-117 146-1274 0 0,82-67-1318 0 0,5-31 90 0 0,14-22-396 0 0,-34 65-39 0 0,20-21-173 0 0,-51 48 68 0 0,19-39-161 0 0,18-3 9 0 0,-17 3 8 0 0,57-72-65 0 0,10-7 30 0 0,-15 8 63 0 0,26-30-53 0 0,-19 33-1 0 0,-7 19-11 0 0,7-1 0 0 0,-17 4 26 0 0,32-51-4 0 0,20-26 9 0 0,0 0 0 0 0,0 0-14 0 0,0 0 0 0 0,0 0 12 0 0,0 0-13 0 0,0 0-11 0 0,0 0-9 0 0,0 0-7 0 0,0 0 22 0 0,0 0 26 0 0,0 0 19 0 0,0 0-11 0 0,0 0-37 0 0,0 0-6 0 0,0 0-1 0 0,0 0 5 0 0,0 0-10 0 0,0 0 12 0 0,0 0 18 0 0,0 0-12 0 0,0 0 9 0 0,0 0-5 0 0,0 0 11 0 0,5-15-20 0 0,24-34 82 0 0,2 1 0 0 0,2 1 0 0 0,2 2 1 0 0,12-9-71 0 0,-22 25 103 0 0,151-166 242 0 0,5-25-167 0 0,-113 138-94 0 0,62-95-11 0 0,2-10-56 0 0,-82 99 38 0 0,-8 2-20 0 0,-13 18-39 0 0,0 18 12 0 0,-2-7-7 0 0,-8-3 14 0 0,14 8-74 0 0,-2-13 35 0 0,-31 64 33 0 0,-11 5-171 0 0,-59 95 56 0 0,-22 34 92 0 0,-208 334 31 0 0,146-235-36 0 0,44-63 34 0 0,12-25-48 0 0,80-124 31 0 0,0 1 1 0 0,1 0-1 0 0,1 2 1 0 0,1-1-1 0 0,1 2 1 0 0,1 0-1 0 0,1 1 1 0 0,-2 8 1 0 0,-94 118-3 0 0,86-103 12 0 0,22-47-1 0 0,-7 16-105 0 0,12-24 1 0 0,62-74 207 0 0,180-188-125 0 0,-186 182-140 0 0,-61 87 140 0 0,0 0-8 0 0,-17 12-252 0 0,-138 167 86 0 0,109-119 170 0 0,-22 30 4 0 0,57-80 18 0 0,-1 1-85 0 0,20-24-32 0 0,175-226 90 0 0,-182 236 35 0 0,-1 2-23 0 0,-13 3-99 0 0,1 6 70 0 0,-1 2 1 0 0,1-1 0 0 0,1 2-1 0 0,0-1 1 0 0,0 2 0 0 0,1-1-1 0 0,1 2 1 0 0,-8 11 39 0 0,-15 17-86 0 0,-65 106 0 0 0,79-92 22 0 0,18-54 74 0 0,0-1 22 0 0,-1 4 887 0 0,1-5-877 0 0,0 1-18 0 0,0 0 12 0 0,0 0-19 0 0,0 0 4 0 0,0 0 3 0 0,0 0-5 0 0,0 0-18 0 0,0 0 13 0 0,0 0-2 0 0,0 0-30 0 0,0 0 29 0 0,2 11-138 0 0,43-66 210 0 0,82-121-155 0 0,-123 168-20 0 0,-41 54-125 0 0,-73 117 7 0 0,167-236 209 0 0,65-137 369 0 0,36-69-323 0 0,-36 77-22 0 0,-75 136-16 0 0,-47 65 10 0 0,0 1-8 0 0,0 0-5 0 0,0 0-17 0 0,0 0-15 0 0,0 0-23 0 0,-3 22-158 0 0,-33 52 190 0 0,-38 48 9 0 0,9-16-29 0 0,59-100-39 0 0,10-20 51 0 0,11-22 2 0 0,182-307 5 0 0,-75 126-37 0 0,-116 203 58 0 0,-3 7-108 0 0,-4 18-52 0 0,-6 11 133 0 0,0 0 0 0 0,-2-1 0 0 0,0 0 0 0 0,-1-1 0 0 0,-2 0 0 0 0,-10 15 26 0 0,-168 269-43 0 0,162-245-60 0 0,28-57-1 0 0,0-2-41 0 0,11-5-120 0 0,174-230 437 0 0,-129 158-134 0 0,-3-2 1 0 0,31-66-39 0 0,-59 86 101 0 0,-25 58-50 0 0,0 1 1 0 0,0 0-35 0 0,-17 19-174 0 0,-104 161 45 0 0,40-66 144 0 0,95-112-53 0 0,55-85 395 0 0,0-8-275 0 0,-4-2 0 0 0,29-58-99 0 0,-16 23 0 0 0,-63 100 65 0 0,-14 21 19 0 0,-12 18-129 0 0,-141 189-111 0 0,98-130 209 0 0,70-74-132 0 0,149-177 390 0 0,-140 153-296 0 0,-2-2 1 0 0,-2-1-1 0 0,0-1 0 0 0,-2-1 0 0 0,-1-3-15 0 0,-8-4 150 0 0,-40 46-317 0 0,-15 35 208 0 0,68-70 87 0 0,3 3-120 0 0,-35 11 246 0 0,-74 48-273 0 0,-91 52 275 0 0,45-22-27 0 0,-38 35 93 0 0,143-83-296 0 0,37-18 82 0 0,260-122 187 0 0,-85 44-228 0 0,-133 59-82 0 0,-55 22 30 0 0,0 0 10 0 0,0 0 5 0 0,0 0-26 0 0,0 0 0 0 0,-23 11 14 0 0,-360 172 72 0 0,272-127-58 0 0,111-55-35 0 0,0-1 1 0 0,0 1 0 0 0,0 0-1 0 0,0-1 1 0 0,0 1 0 0 0,0 0-1 0 0,0-1 1 0 0,0 1 0 0 0,1 0-1 0 0,-1-1 1 0 0,0 1 0 0 0,0 0-1 0 0,0-1 1 0 0,1 1 0 0 0,-1 0 0 0 0,0-1-1 0 0,1 1 1 0 0,-1-1 0 0 0,0 1-1 0 0,1-1 1 0 0,-1 1 0 0 0,1-1-1 0 0,-1 1 1 0 0,1-1 0 0 0,-1 1-1 0 0,1-1 1 0 0,0 1 0 0 0,-1-1-1 0 0,1 0 1 0 0,-1 1 0 0 0,1-1 0 0 0,0 0-1 0 0,-1 0 1 0 0,1 1 0 0 0,0-1-1 0 0,-1 0 1 0 0,1 0 0 0 0,0 0-1 0 0,-1 0 1 0 0,1 0 0 0 0,0 0-1 0 0,-1 0 1 0 0,1 0 0 0 0,0 0-1 0 0,-1 0 1 0 0,1-1 0 0 0,0 1 0 0 0,-1 0-1 0 0,1 0 1 0 0,0-1 0 0 0,-1 1-1 0 0,1 0 1 0 0,-1-1 0 0 0,1 1-1 0 0,0 0 1 0 0,-1-1 0 0 0,1 1-1 0 0,-1-1 1 0 0,1 1 0 0 0,-1-1-1 0 0,0 1 1 0 0,1-1 0 0 0,-1 1 0 0 0,1-2 2 0 0,194-99 138 0 0,-36 20-134 0 0,-148 77 74 0 0,-140 77-113 0 0,58-37 19 0 0,-189 111 48 0 0,236-128-261 0 0,24-19 155 0 0,13 0 17 0 0,0-4 71 0 0,0-1 0 0 0,-1 0 0 0 0,1 0 0 0 0,-1-2 0 0 0,-1 1 0 0 0,1-1 0 0 0,-1-1 0 0 0,6-5-14 0 0,35-22 15 0 0,220-124 14 0 0,-190 112-24 0 0,-75 45 219 0 0,-5 6-247 0 0,0 8 48 0 0,9 17-3 0 0,-2 0 0 0 0,-1 1 1 0 0,-1 0-1 0 0,-2 0 0 0 0,0 1 1 0 0,-3-1-1 0 0,0 1 0 0 0,-2 0 1 0 0,-3 22-23 0 0,3-1 3 0 0,-17 153 30 0 0,21-349 542 0 0,9-126-661 0 0,5 136 61 0 0,-13 103-45 0 0,-3 53-153 0 0,6 568 388 0 0,-8-589-177 0 0,0-1 16 0 0,0 0 12 0 0,0 0 11 0 0,0 0 19 0 0,0 0 14 0 0,0 0 0 0 0,0 0 12 0 0,-22-82 216 0 0,14 33-298 0 0,3-2-1 0 0,1 1 0 0 0,3 0 1 0 0,4-27 10 0 0,-1-12-16 0 0,1-85-99 0 0,-3 174 118 0 0,0 0 11 0 0,0 0-67 0 0,0 51-323 0 0,-1 24 394 0 0,11 149 9 0 0,1-145-3 0 0,-4 1 0 0 0,-4 0 0 0 0,-3 15-24 0 0,-6-74 114 0 0,-3-30 142 0 0,-4-351-394 0 0,13 275 76 0 0,-3 44 136 0 0,-5 213-291 0 0,36 94 246 0 0,-28-223-18 0 0,0-42-3 0 0,0-1 3 0 0,0 0-13 0 0,0 0 9 0 0,0 0 0 0 0,3 7-19 0 0,-2-7 30 0 0,-1 0-14 0 0,0 0-21 0 0,1 37 133 0 0,1-32-4114 0 0,-4-6-8353 0 0,1 1 1769 0 0</inkml:trace>
  <inkml:trace contextRef="#ctx0" brushRef="#br0" timeOffset="50280.976">684 560 5281 0 0,'0'0'2549'0'0,"0"0"-191"0"0,0 0-90 0 0,0 0 7 0 0,0 0-176 0 0,0 0-340 0 0,0 0-360 0 0,0 0-289 0 0,0 0-210 0 0,0 0-140 0 0,0 0-100 0 0,-3 0-102 0 0,3 0-506 0 0,0 0 1 0 0,0 0 0 0 0,1 1 0 0 0,-1-1-1 0 0,0 0 1 0 0,0 0 0 0 0,0 1-1 0 0,0-1 1 0 0,0 0 0 0 0,1 1-1 0 0,-1-1 1 0 0,0 0 0 0 0,0 1-1 0 0,0-1 1 0 0,0 0 0 0 0,0 1-1 0 0,0-1 1 0 0,0 0 0 0 0,0 1 0 0 0,0-1-1 0 0,0 0 1 0 0,0 1 0 0 0,0-1-1 0 0,-1 0 1 0 0,1 1 0 0 0,0-1-1 0 0,0 0 1 0 0,0 1 0 0 0,0-1-1 0 0,0 0 1 0 0,-1 0 0 0 0,1 1-1 0 0,0-1 1 0 0,0 0 0 0 0,0 0 0 0 0,-1 1-1 0 0,1-1 1 0 0,0 0 0 0 0,0 0-1 0 0,-1 0 1 0 0,1 1 0 0 0,0-1-1 0 0,-1 0 1 0 0,1 0 0 0 0,0 0-1 0 0,-1 0 1 0 0,1 0 0 0 0,0 0-1 0 0,-1 0 1 0 0,1 0 0 0 0,0 0 0 0 0,-1 0-1 0 0,1 0-52 0 0,8 15 275 0 0,66 131 1109 0 0,-51-88-1247 0 0,24 97 96 0 0,-45-135 29 0 0,-4-29 501 0 0,-27-82-588 0 0,18 35-149 0 0,3 0 1 0 0,2 0-1 0 0,1-44-26 0 0,22-62-10 0 0,-16 160 8 0 0,1 0 0 0 0,-1 1 1 0 0,0-1-1 0 0,1 1 0 0 0,-1 0 0 0 0,1 0 0 0 0,0-1 0 0 0,-1 1 0 0 0,1 0 0 0 0,0 0 0 0 0,0 0 0 0 0,-1 1 0 0 0,1-1 0 0 0,0 0 0 0 0,0 1 0 0 0,0-1 0 0 0,0 1 0 0 0,0 0 0 0 0,0-1 0 0 0,0 1 0 0 0,0 0 0 0 0,0 0 0 0 0,0 0 0 0 0,0 1 0 0 0,0-1 0 0 0,0 0 0 0 0,0 1 0 0 0,0-1 0 0 0,0 1 0 0 0,0 0 0 0 0,0 0 0 0 0,0 0 0 0 0,-1 0 0 0 0,1 0 0 0 0,0 0 0 0 0,-1 0 1 0 0,1 0-1 0 0,-1 1 0 0 0,1-1 0 0 0,-1 1 0 0 0,1-1 0 0 0,-1 1 0 0 0,0-1 0 0 0,0 1 0 0 0,0 0 0 0 0,1 0 2 0 0,45 57 64 0 0,-27-11-76 0 0,6 99-1161 0 0,-25-146 889 0 0,0-1 0 0 0,0 0 0 0 0,0 0 0 0 0,0 0 0 0 0,0 0 0 0 0,0 0 0 0 0,-1 0 0 0 0,1 0 0 0 0,0-1 0 0 0,0 1 0 0 0,0 0 0 0 0,0 0 0 0 0,0-1 0 0 0,0 1 0 0 0,0 0 0 0 0,-1-1 0 0 0,1 1 0 0 0,0-1 0 0 0,0 1 0 0 0,-1-1 0 0 0,1 0-1 0 0,0 1 1 0 0,-1-1 0 0 0,1 0 0 0 0,0 1 0 0 0,-1-1 0 0 0,1 0 0 0 0,-1 0 0 0 0,1 1 0 0 0,-1-1 0 0 0,0 0 0 0 0,1 0 0 0 0,-1 0 0 0 0,0 0 0 0 0,1 0 0 0 0,-1 0 0 0 0,0 1 0 0 0,0-2 284 0 0,1 0-2321 0 0,3-6-9595 0 0</inkml:trace>
  <inkml:trace contextRef="#ctx0" brushRef="#br0" timeOffset="50961.055">1024 888 3169 0 0,'0'0'2466'0'0,"0"0"-263"0"0,0 0 22 0 0,0 0 23 0 0,0 0-277 0 0,0 0-430 0 0,0 0-322 0 0,0 0-200 0 0,0 0-103 0 0,0 0-67 0 0,0 0-61 0 0,0 0-53 0 0,0 0-75 0 0,5-1-39 0 0,-3 1-555 0 0,-1 0-1 0 0,1 0 1 0 0,-1 0-1 0 0,1 0 1 0 0,0 0-1 0 0,-1 0 1 0 0,1 0 0 0 0,-1 1-1 0 0,1-1 1 0 0,-1 1-1 0 0,1-1 1 0 0,-1 1-1 0 0,0-1 1 0 0,1 1-1 0 0,-1 0 1 0 0,0 0 0 0 0,1 0-1 0 0,-1-1 1 0 0,0 1-1 0 0,0 0 1 0 0,0 1-1 0 0,0-1 1 0 0,0 0-1 0 0,0 0 1 0 0,0 0 0 0 0,0 1-1 0 0,0-1 1 0 0,0 0-1 0 0,-1 1 1 0 0,1-1-1 0 0,-1 1 1 0 0,1-1-1 0 0,-1 1 1 0 0,1-1 0 0 0,-1 1-1 0 0,0-1 1 0 0,0 1-1 0 0,0-1 1 0 0,0 2-66 0 0,21 108 1288 0 0,-13-89-1048 0 0,-7-22-189 0 0,-1 0 39 0 0,0 0 33 0 0,0 0 58 0 0,0 0 17 0 0,-7-15 165 0 0,-28-110-243 0 0,27 191-222 0 0,8 16-499 0 0,6-78-1648 0 0,-2-5-2369 0 0,-1 1-4412 0 0,-3 0-2211 0 0</inkml:trace>
  <inkml:trace contextRef="#ctx0" brushRef="#br0" timeOffset="51899.152">456 383 0 0 0,'0'0'800'0'0,"0"0"672"0"0,0 0 460 0 0,0 0 281 0 0,0 0 101 0 0,0 0-87 0 0,0 0-226 0 0,0 0-224 0 0,0 0-198 0 0,0 0-140 0 0,0 0-77 0 0,0 0-91 0 0,-8-3 3757 0 0,10-3-4879 0 0,0 1 0 0 0,1 0 0 0 0,-1 0 0 0 0,1 0 0 0 0,0 1 1 0 0,0-1-1 0 0,1 0 0 0 0,-1 1 0 0 0,1 0 0 0 0,0 0 0 0 0,0 0 0 0 0,0 1 0 0 0,1-1 1 0 0,0 1-1 0 0,-1 0 0 0 0,1 0 0 0 0,0 0 0 0 0,0 1 0 0 0,5-2-149 0 0,4-4 261 0 0,25-13-142 0 0,1 2 1 0 0,1 1-1 0 0,0 3 1 0 0,15-3-120 0 0,-44 14 10 0 0,78-22 958 0 0,-238 49-543 0 0,131-22-374 0 0,8 2-5 0 0,0-1 0 0 0,0-1 0 0 0,0 0 0 0 0,1 0 0 0 0,-1-1 0 0 0,0 0 0 0 0,0 0 0 0 0,0-1 0 0 0,0 0 0 0 0,0-1 1 0 0,0 1-1 0 0,1-2 0 0 0,-1 0 0 0 0,1 0 0 0 0,-1 0 0 0 0,1-1 0 0 0,0 0 0 0 0,0-1 0 0 0,1 1 0 0 0,0-2 0 0 0,-2 0-46 0 0,6 2-47 0 0,1 1 0 0 0,0-1 1 0 0,0 1-1 0 0,0-1 0 0 0,0 0 0 0 0,0 0 0 0 0,1 0 0 0 0,-1 0 1 0 0,1 0-1 0 0,0-1 0 0 0,1 1 0 0 0,-1 0 0 0 0,1 0 1 0 0,0-1-1 0 0,0 1 0 0 0,0 0 0 0 0,0 0 0 0 0,1-1 0 0 0,-1 1 1 0 0,1 0-1 0 0,1 0 47 0 0,26-47-5037 0 0,-17 43-1064 0 0,-3 1-6521 0 0</inkml:trace>
  <inkml:trace contextRef="#ctx0" brushRef="#br0" timeOffset="61335.09">1312 1978 0 0 0,'-6'-5'221'0'0,"-25"-19"1590"0"0,31 23-621 0 0,-1-3 7373 0 0,-1 1-3359 0 0,-9 3-1189 0 0,5 0-3436 0 0,5 0-360 0 0,1 0-8 0 0,0 0 3 0 0,0 0 20 0 0,0 0-22 0 0,0 0 7 0 0,0 0-11 0 0,0 0-30 0 0,0 0 25 0 0,0 0-6 0 0,0 0 5 0 0,0 0 4 0 0,0 0-24 0 0,0 0-19 0 0,0 0-25 0 0,0 0 2 0 0,0 0-20 0 0,0 0 23 0 0,2 8 290 0 0,121 142 438 0 0,-54-48-544 0 0,45 42-146 0 0,-46-62 127 0 0,-4 6-185 0 0,-9-28-28 0 0,-35-35-115 0 0,42 60 156 0 0,-7-5-135 0 0,-16-39 34 0 0,32 62-47 0 0,7-7 59 0 0,-38-41-13 0 0,17 4-50 0 0,-22-18 56 0 0,28 25-57 0 0,-25-26 36 0 0,68 71-6 0 0,-33-8 8 0 0,-22-41-13 0 0,-19-29-46 0 0,-84-132 348 0 0,-27-33-286 0 0,29 76-12 0 0,-58-61-6 0 0,-6 2 12 0 0,19 4 8 0 0,-24-69-61 0 0,21 52 54 0 0,18 42 54 0 0,-99-116-134 0 0,13 52 115 0 0,159 143-55 0 0,0-1 1 0 0,0 1-1 0 0,1-1 0 0 0,0 0 0 0 0,0 0 0 0 0,1-1 0 0 0,0 1 1 0 0,1-1-1 0 0,0 0 0 0 0,0-1 0 0 0,-1-6 1 0 0,-80-80 75 0 0,58 74-322 0 0,160 147 347 0 0,6 33-120 0 0,112 192 144 0 0,29 59-143 0 0,-104-196-29 0 0,-53-35 78 0 0,-82-131-110 0 0,-26-29 56 0 0,-15-18 37 0 0,0 0 0 0 0,0 0 1 0 0,-1 0-1 0 0,1 0 1 0 0,0 0-1 0 0,0 1 0 0 0,0-1 1 0 0,0 0-1 0 0,0 0 1 0 0,0 0-1 0 0,-1 0 0 0 0,1 0 1 0 0,0 0-1 0 0,0 1 1 0 0,0-1-1 0 0,0 0 0 0 0,0 0 1 0 0,0 0-1 0 0,0 0 1 0 0,0 1-1 0 0,0-1 0 0 0,0 0-13 0 0,-8-7-36 0 0,-80-114-22 0 0,-24-40 91 0 0,-10-9-40 0 0,-19 1 19 0 0,49 69-1 0 0,-45-54 17 0 0,56 44-36 0 0,13 3-59 0 0,-65-26 58 0 0,111 117 2 0 0,1-2 1 0 0,1-1-1 0 0,1-1 0 0 0,1 0 1 0 0,0-1-1 0 0,2-1 0 0 0,-2-4 7 0 0,-82-121 34 0 0,77 129-246 0 0,32 32-2 0 0,85 88 250 0 0,115 145-4 0 0,-42-59 46 0 0,-76-85-49 0 0,16 37-14 0 0,-10-14-46 0 0,56 47 46 0 0,-59-67-17 0 0,-3 1 37 0 0,-42-38-35 0 0,12-9 17 0 0,-28-21-3 0 0,-12 10 92 0 0,-18-56-32 0 0,-161-196 26 0 0,-37-68-115 0 0,77 115 11 0 0,34 28-17 0 0,63 87-2 0 0,-1 1-1 0 0,-2 0 1 0 0,-2 2 0 0 0,-1 1 0 0 0,-2 2 0 0 0,-9-8 23 0 0,-78-82-112 0 0,-63-135 141 0 0,46 131-42 0 0,109 100 28 0 0,29 53-203 0 0,157 179 270 0 0,110 107 33 0 0,-231-253-116 0 0,34 48 14 0 0,4-3 0 0 0,30 25-13 0 0,29 34 3 0 0,-65-51 16 0 0,-8 2-13 0 0,11-3-2 0 0,-28-39 6 0 0,-27-40-41 0 0,-20-30 48 0 0,-1 0-10 0 0,0 0-12 0 0,0 0 15 0 0,0 4-1358 0 0,1-13-5644 0 0,-1-1 2573 0 0,0 3-1818 0 0,0-1-2742 0 0</inkml:trace>
  <inkml:trace contextRef="#ctx0" brushRef="#br0" timeOffset="69793.104">2396 2935 984 0 0,'0'0'2049'0'0,"0"0"-628"0"0,0 0-324 0 0,0 0 60 0 0,0 0 122 0 0,0 0-35 0 0,0 0-183 0 0,0 0-215 0 0,0 0-141 0 0,0 0-56 0 0,0 0-5 0 0,2 12-18 0 0,22 205 2234 0 0,-4-5-1854 0 0,-5-98-646 0 0,-9-91-213 0 0,-5-23-97 0 0,-1 0 38 0 0,0 0 36 0 0,0 0 48 0 0,7-86 1630 0 0,4-413-16 0 0,-11 499-1680 0 0,-9 37 329 0 0,-2 93-287 0 0,6 1-1 0 0,7 12-147 0 0,31 100 44 0 0,-17-195-29 0 0,-15-49 2 0 0,0 1 1 0 0,0-1 0 0 0,0 1 0 0 0,0-1 0 0 0,0 0 0 0 0,0 0 0 0 0,0 1-1 0 0,0-1 1 0 0,0 0 0 0 0,0 0 0 0 0,0 0 0 0 0,-1 0 0 0 0,1 0 0 0 0,0 0 0 0 0,-1 0-1 0 0,1 0 1 0 0,-1 0 0 0 0,1 0 0 0 0,-1 0 0 0 0,1 0 0 0 0,-1 0 0 0 0,0-1-1 0 0,0 1 1 0 0,0 0 0 0 0,1 0 0 0 0,-1 0 0 0 0,0-1 0 0 0,0 1 0 0 0,-1 0-1 0 0,1 0 1 0 0,0 0 0 0 0,0-1 0 0 0,-1 1-18 0 0,6-127 368 0 0,-6 0 0 0 0,-17-123-368 0 0,5 138 27 0 0,13 112 0 0 0,0 1 9 0 0,0 0-6 0 0,-5 35 66 0 0,10 451 228 0 0,6-382-196 0 0,-11-104-128 0 0,0 0-1 0 0,0-1 0 0 0,1 1 0 0 0,-1 0 0 0 0,0 0 0 0 0,0 0 1 0 0,0-1-1 0 0,0 1 0 0 0,0 0 0 0 0,1 0 0 0 0,-1 0 0 0 0,0-1 1 0 0,0 1-1 0 0,1 0 0 0 0,-1 0 0 0 0,0 0 0 0 0,0 0 1 0 0,0 0-1 0 0,1 0 0 0 0,-1-1 0 0 0,0 1 0 0 0,0 0 0 0 0,1 0 1 0 0,-1 0-1 0 0,0 0 0 0 0,0 0 0 0 0,1 0 0 0 0,-1 0 0 0 0,0 0 1 0 0,1 0-1 0 0,-1 0 0 0 0,0 0 0 0 0,0 0 0 0 0,1 0 0 0 0,-1 0 1 0 0,0 1-1 0 0,0-1 0 0 0,1 0 0 0 0,-1 0 0 0 0,0 0 1 0 0,0 0-1 0 0,0 0 0 0 0,1 1 0 0 0,-1-1 0 0 0,0 0 0 0 0,0 0 1 0 0,0 0-1 0 0,1 1 1 0 0,3-28 138 0 0,-4 26-133 0 0,6-80 79 0 0,-3-1-1 0 0,-4 1 0 0 0,-3-1 1 0 0,-9-40-84 0 0,-2-3 22 0 0,15 124-26 0 0,0 28-14 0 0,26 399 279 0 0,-23-396-280 0 0,2 9-182 0 0,-4-13-3448 0 0,-1-25 1150 0 0,0-1-1636 0 0,0 0-2279 0 0,0 0-2413 0 0</inkml:trace>
  <inkml:trace contextRef="#ctx0" brushRef="#br0" timeOffset="74588.421">2070 3406 0 0 0,'0'0'148'0'0,"0"0"355"0"0,0 0 178 0 0,0 0 123 0 0,0 0 142 0 0,0 0 137 0 0,-6 2 7092 0 0,-6 3-5197 0 0,-1 2 132 0 0,18-4 759 0 0,2-2-3780 0 0,108 4 565 0 0,-93-2-608 0 0,0 2 0 0 0,-1 0 1 0 0,1 2-1 0 0,-1 0 1 0 0,-1 1-1 0 0,0 1 1 0 0,0 1-1 0 0,0 1 0 0 0,-1 1 1 0 0,-1 0-1 0 0,4 5-46 0 0,38 23 175 0 0,-50-39 500 0 0,-37 0-485 0 0,-53-13-99 0 0,-254-150 39 0 0,234 118 10 0 0,306 110 747 0 0,-65-7-721 0 0,-4 15-36 0 0,-86-53-137 0 0,-51-21 16 0 0,0 0-9 0 0,0 0 7 0 0,0 0 10 0 0,0 0 5 0 0,0 0-25 0 0,0 0 19 0 0,-21-8 281 0 0,-153-64-67 0 0,-52-10-230 0 0,190 75 60 0 0,48 7 166 0 0,157 60 210 0 0,-108-43-330 0 0,85 31 293 0 0,-19-15-151 0 0,-139-59-4611 0 0,-7 2-7296 0 0,12 15-516 0 0</inkml:trace>
  <inkml:trace contextRef="#ctx0" brushRef="#br0" timeOffset="77922.091">457 3196 3881 0 0,'0'0'1968'0'0,"0"0"-118"0"0,0 0 48 0 0,0 0 182 0 0,0 0 15 0 0,0 0-212 0 0,0 0-333 0 0,0 0-319 0 0,0 0-240 0 0,0 0-151 0 0,0 0-84 0 0,-3-3-104 0 0,-12-12-66 0 0,11 11-58 0 0,4 4-79 0 0,0 0-51 0 0,0 0-60 0 0,0 0-81 0 0,0 0-76 0 0,8 20 439 0 0,121 270 1135 0 0,-98-222-1335 0 0,-23-60 1129 0 0,-14-26-768 0 0,-42-117-522 0 0,33 67-235 0 0,2-1 0 0 0,3 0 0 0 0,1-31-24 0 0,-7-51 6 0 0,14 95 20 0 0,2 42-44 0 0,0 14 5 0 0,0 0 21 0 0,0 0-1 0 0,0 0-18 0 0,0 0-22 0 0,0 0 2 0 0,0 0 16 0 0,0 0 14 0 0,18 3 5 0 0,67 59 1 0 0,-77-53-314 0 0,4 8-4174 0 0,-7 2-8752 0 0,-4-15 1460 0 0</inkml:trace>
  <inkml:trace contextRef="#ctx0" brushRef="#br0" timeOffset="78504.083">754 3377 5849 0 0,'0'0'2744'0'0,"0"0"-683"0"0,0 0-160 0 0,0 0 55 0 0,0 0-188 0 0,0 0-375 0 0,0 0-392 0 0,0 0-286 0 0,0 0-117 0 0,0 0-21 0 0,0 0 33 0 0,0 0 46 0 0,0 0 40 0 0,11-11 1334 0 0,66-51 325 0 0,-72 58-2299 0 0,0 1 1 0 0,0 0-1 0 0,0 0 1 0 0,1 1-1 0 0,-1 0 1 0 0,1 0-1 0 0,-1 0 1 0 0,1 0-1 0 0,0 1 1 0 0,0 0-1 0 0,-1 0 1 0 0,1 1-1 0 0,0-1 1 0 0,2 1-57 0 0,-7 30 537 0 0,-79 131 52 0 0,61-87-378 0 0,19-73-183 0 0,0 1 0 0 0,0-1 0 0 0,1 1 0 0 0,-1-1 0 0 0,1 0 0 0 0,-1 0 0 0 0,0 0 0 0 0,1 0 0 0 0,0-1 0 0 0,-1 1 0 0 0,1-1-1 0 0,-1 1 1 0 0,1-1 0 0 0,0 0 0 0 0,-1 0 0 0 0,1 0 0 0 0,0-1 0 0 0,-1 1 0 0 0,1 0 0 0 0,2-2-28 0 0,5-3 113 0 0,0 0 0 0 0,0-1 0 0 0,0 0 0 0 0,-1-1 0 0 0,0 0 0 0 0,0 0 0 0 0,-1-1 0 0 0,0 0 0 0 0,6-8-113 0 0,4-3 117 0 0,7-21-948 0 0,-25 39 257 0 0,0-1-2446 0 0,-4-3-6982 0 0,4 5 8057 0 0,-3-4-10614 0 0</inkml:trace>
  <inkml:trace contextRef="#ctx0" brushRef="#br0" timeOffset="79390.071">157 2861 0 0 0,'0'0'2433'0'0,"0"0"-548"0"0,0 0 18 0 0,0 0 231 0 0,0 0 132 0 0,0 0-82 0 0,0 0-274 0 0,0 0-274 0 0,0 0-197 0 0,0 0-189 0 0,0 0-102 0 0,0 0-101 0 0,0 0-135 0 0,-6-4-113 0 0,-18-13-109 0 0,23 17-657 0 0,1-1 1 0 0,0 1-1 0 0,-1 0 1 0 0,1 0-1 0 0,0 0 1 0 0,-1-1 0 0 0,1 1-1 0 0,0 0 1 0 0,0-1-1 0 0,-1 1 1 0 0,1 0-1 0 0,0-1 1 0 0,0 1-1 0 0,-1 0 1 0 0,1-1-1 0 0,0 1 1 0 0,0 0-1 0 0,0-1 1 0 0,0 1 0 0 0,0 0-1 0 0,0-1 1 0 0,0 1-1 0 0,0-1 1 0 0,-1 1-1 0 0,1 0 1 0 0,0-1-1 0 0,1 1 1 0 0,-1-1-1 0 0,0 1 1 0 0,0 0 0 0 0,0-1-1 0 0,0 1 1 0 0,0 0-1 0 0,0-1 1 0 0,0 1-1 0 0,1-1 1 0 0,-1 1-1 0 0,0 0 1 0 0,0-1-1 0 0,0 1 1 0 0,1 0-1 0 0,-1 0 1 0 0,0-1 0 0 0,0 1-1 0 0,1 0 1 0 0,-1 0-1 0 0,0-1 1 0 0,1 1-1 0 0,-1 0 1 0 0,0 0-1 0 0,1 0 1 0 0,-1-1-1 0 0,0 1 1 0 0,1 0 0 0 0,-1 0-1 0 0,1 0 1 0 0,-1 0-1 0 0,0 0 1 0 0,1 0-1 0 0,-1 0 1 0 0,1 0-1 0 0,-1 0-33 0 0,3-2 231 0 0,40-34 521 0 0,1 3 0 0 0,1 2 0 0 0,47-24-752 0 0,-90 53-166 0 0,-2 2 229 0 0,-1 0 0 0 0,1-1 0 0 0,0 1 0 0 0,0 0 0 0 0,-1-1-1 0 0,1 1 1 0 0,0 0 0 0 0,0-1 0 0 0,0 1 0 0 0,0 0 0 0 0,0-1-1 0 0,0 1 1 0 0,-1-1 0 0 0,1 1 0 0 0,0 0 0 0 0,0-1 0 0 0,0 1-1 0 0,0-1 1 0 0,0 1 0 0 0,0 0 0 0 0,0-1 0 0 0,1 1 0 0 0,-1 0 0 0 0,0-1-1 0 0,0 1 1 0 0,0-1 0 0 0,0 1 0 0 0,0 0 0 0 0,1-1 0 0 0,-1 1-1 0 0,0 0 1 0 0,0-1 0 0 0,1 1 0 0 0,-1 0 0 0 0,0-1-63 0 0,-163 1 761 0 0,50-44-990 0 0,92 33-507 0 0,-13-3-1811 0 0,23 12-2307 0 0,-2 4-3522 0 0,9 1-4303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5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81 0 0 0,'0'0'1204'0'0,"3"-5"185"0"0,8-17 76 0 0,-9-9 11439 0 0,-25 15-8782 0 0,-34 9-2740 0 0,39 7-1209 0 0,1 1 1 0 0,-1 0-1 0 0,0 2 0 0 0,1 0 0 0 0,-1 0 1 0 0,1 2-1 0 0,0 0 0 0 0,0 1 0 0 0,1 1 1 0 0,0 1-1 0 0,-15 8-173 0 0,-24 22 408 0 0,55 17-280 0 0,11-42-64 0 0,1-1 0 0 0,1-1 0 0 0,0 0-1 0 0,1 0 1 0 0,0-2 0 0 0,0 1 0 0 0,1-2 0 0 0,0 0 0 0 0,1-1-64 0 0,36 22 128 0 0,-32-17-81 0 0,58 49 277 0 0,-77-60-283 0 0,0 1-1 0 0,0-1 1 0 0,-1 0 0 0 0,1 1 0 0 0,-1-1 0 0 0,1 1 0 0 0,-1-1 0 0 0,0 1 0 0 0,0-1 0 0 0,1 1 0 0 0,-1 0 0 0 0,0-1 0 0 0,0 1 0 0 0,0-1 0 0 0,-1 1 0 0 0,1-1 0 0 0,0 1 0 0 0,-1-1 0 0 0,1 1 0 0 0,-1-1 0 0 0,1 1 0 0 0,-1-1 0 0 0,1 1 0 0 0,-1-1 0 0 0,0 0 0 0 0,0 0 0 0 0,0 1 0 0 0,0-1 0 0 0,0 0 0 0 0,0 0 0 0 0,0 0 0 0 0,0 0 0 0 0,0 0 0 0 0,-1 0 0 0 0,1 0 0 0 0,-2 0-41 0 0,-53 31 362 0 0,48-29-294 0 0,-312 114 268 0 0,250-87-552 0 0,191-84-12493 0 0,-106 47 8953 0 0,9-1-7034 0 0</inkml:trace>
  <inkml:trace contextRef="#ctx0" brushRef="#br0" timeOffset="302.809">976 151 8258 0 0,'0'0'2420'0'0,"0"0"-1021"0"0,0 0-275 0 0,0 0 130 0 0,0 0 100 0 0,0 0-59 0 0,0 0-191 0 0,0 0-207 0 0,0 0-170 0 0,-32 31-152 0 0,-99 96-95 0 0,68-46 222 0 0,60-77-671 0 0,0-1-1 0 0,1 1 1 0 0,-1-1 0 0 0,1 1 0 0 0,0 0 0 0 0,0 0 0 0 0,0 0 0 0 0,1 0 0 0 0,-1 0 0 0 0,1 0 0 0 0,0 0-1 0 0,0 1 1 0 0,1-1 0 0 0,-1 0 0 0 0,1 1 0 0 0,0-1 0 0 0,0 0 0 0 0,0 1 0 0 0,1-1 0 0 0,-1 0 0 0 0,1 1 0 0 0,0-1-1 0 0,0 0 1 0 0,1 0 0 0 0,-1 0 0 0 0,1 0 0 0 0,0 0 0 0 0,0 0 0 0 0,1 0 0 0 0,-1 0 0 0 0,1-1 0 0 0,-1 0-1 0 0,1 1 1 0 0,0-1 0 0 0,0 0 0 0 0,1 0 0 0 0,-1 0 0 0 0,1-1 0 0 0,-1 1 0 0 0,1-1 0 0 0,0 0 0 0 0,0 0 0 0 0,0 0-1 0 0,0-1 1 0 0,0 1 0 0 0,0-1-31 0 0,17-1 203 0 0,-1-1 0 0 0,0-1-1 0 0,0-1 1 0 0,0-1-1 0 0,0-1 1 0 0,-1 0 0 0 0,1-1-1 0 0,-1-2 1 0 0,-1 1 0 0 0,0-2-1 0 0,0-1 1 0 0,0 0-1 0 0,-1-1 1 0 0,-1-1 0 0 0,0-1-1 0 0,0 0 1 0 0,11-14-203 0 0,-15 19 74 0 0,-1-2-1 0 0,0 1 1 0 0,0-1-1 0 0,-1-1 1 0 0,0 0-1 0 0,-1-1 1 0 0,-1 1 0 0 0,0-2-1 0 0,0 1 1 0 0,-1-1-1 0 0,-1 0 1 0 0,0-1 0 0 0,-1 1-1 0 0,0-1 1 0 0,-1 0-1 0 0,-1-1 1 0 0,0 1-74 0 0,-3 11-4 0 0,0 0 0 0 0,-1 0 0 0 0,1 0 0 0 0,-1 0 0 0 0,0 0 0 0 0,0 0 0 0 0,0 0 0 0 0,0 0 0 0 0,-1 1 0 0 0,1-1 0 0 0,-1 1 0 0 0,1-1 0 0 0,-1 1 0 0 0,0-1-1 0 0,0 1 1 0 0,0 0 0 0 0,0 0 0 0 0,0 0 0 0 0,-1 0 0 0 0,1 0 0 0 0,-1 0 0 0 0,1 1 0 0 0,-1-1 0 0 0,1 1 0 0 0,-1 0 0 0 0,0 0 0 0 0,0 0 0 0 0,0 0 0 0 0,0 0 0 0 0,0 1 0 0 0,-1-1 4 0 0,-99-1-1351 0 0,30 27-1046 0 0,29-1-3906 0 0,21-9-5162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8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2 177 2649 0 0,'0'0'1481'0'0,"0"0"149"0"0,0 0 236 0 0,0 0 135 0 0,0 0-34 0 0,0 0-187 0 0,0 0-292 0 0,0 0-285 0 0,0 0-279 0 0,0 0-197 0 0,0 0-150 0 0,0 0-126 0 0,-1-2-71 0 0,1 2-347 0 0,0-1 1 0 0,0 1-1 0 0,0-1 0 0 0,0 1 1 0 0,0-1-1 0 0,-1 1 0 0 0,1-1 1 0 0,0 1-1 0 0,1-1 0 0 0,-1 1 1 0 0,0-1-1 0 0,0 1 0 0 0,0-1 1 0 0,0 1-1 0 0,0-1 0 0 0,0 1 1 0 0,1-1-1 0 0,-1 1 0 0 0,0-1 1 0 0,0 1-1 0 0,1 0 0 0 0,-1-1 1 0 0,0 1-1 0 0,1-1 0 0 0,-1 1 1 0 0,0 0-1 0 0,1-1 0 0 0,-1 1 1 0 0,0 0-1 0 0,1-1 0 0 0,-1 1 1 0 0,1 0-1 0 0,-1 0 0 0 0,1 0 1 0 0,-1-1-1 0 0,1 1 0 0 0,-1 0 1 0 0,1 0-1 0 0,-1 0 0 0 0,1 0 0 0 0,-1 0 1 0 0,1 0-1 0 0,-1 0 0 0 0,1 0 1 0 0,-1 0-1 0 0,1 0 0 0 0,-1 0 1 0 0,1 0-1 0 0,-1 0 0 0 0,0 0 1 0 0,1 0-1 0 0,-1 1 0 0 0,1-1 1 0 0,-1 0-1 0 0,1 0 0 0 0,-1 1 1 0 0,1-1-1 0 0,-1 0 0 0 0,0 1-33 0 0,9-1 183 0 0,15 0 470 0 0,174 14 1653 0 0,-69-6-1585 0 0,-129-8-659 0 0,0 0 47 0 0,-8 2 2955 0 0,-14-16-3217 0 0,19 12 417 0 0,-170-146-182 0 0,162 142-292 0 0,-3-3-656 0 0,10 2-3214 0 0,20 13-10104 0 0,-8-1 5143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6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 10274 0 0,'0'0'2209'0'0,"0"0"-885"0"0,0 0-273 0 0,0 0 104 0 0,0 0 154 0 0,0 0 2 0 0,0 0-168 0 0,0 0-312 0 0,0 0-272 0 0,0 0-190 0 0,0 0-113 0 0,-5 6-1 0 0,3-4-200 0 0,-1 1-1 0 0,1-1 1 0 0,0 1-1 0 0,0 0 1 0 0,0 0-1 0 0,0 0 1 0 0,0 0-1 0 0,1 1 1 0 0,-1-1-1 0 0,1 0 1 0 0,0 1-1 0 0,0-1 1 0 0,0 0-1 0 0,0 1 1 0 0,1-1 0 0 0,-1 1-1 0 0,1 0 1 0 0,0-1-55 0 0,22 296 2104 0 0,-29-57-1222 0 0,-3-168 26 0 0,4-115 727 0 0,5 6-1599 0 0,1 0 0 0 0,3 0 0 0 0,0 0 0 0 0,3 0 0 0 0,0 1 0 0 0,3-1 0 0 0,5-12-36 0 0,8-26 84 0 0,4 1 1 0 0,3 2-1 0 0,32-56-84 0 0,-61 125 1 0 0,0 1-1 0 0,0-1 1 0 0,0 0 0 0 0,1 0-1 0 0,-1 1 1 0 0,0-1-1 0 0,0 0 1 0 0,1 1-1 0 0,-1-1 1 0 0,1 0 0 0 0,-1 1-1 0 0,0-1 1 0 0,1 0-1 0 0,-1 1 1 0 0,1-1-1 0 0,-1 1 1 0 0,1-1 0 0 0,0 1-1 0 0,-1-1 1 0 0,1 1-1 0 0,-1 0 1 0 0,1-1 0 0 0,0 1-1 0 0,-1 0 1 0 0,1-1-1 0 0,0 1 1 0 0,0 0-1 0 0,-1 0 1 0 0,1 0 0 0 0,0-1-1 0 0,0 1 1 0 0,-1 0-1 0 0,1 0 1 0 0,0 0 0 0 0,0 0-1 0 0,-1 0 1 0 0,1 1-1 0 0,0-1 1 0 0,0 0-1 0 0,-1 0 1 0 0,1 0 0 0 0,0 1-1 0 0,-1-1 1 0 0,1 0-1 0 0,0 1 1 0 0,-1-1-1 0 0,1 0 1 0 0,0 1 0 0 0,-1-1-1 0 0,1 1 0 0 0,20 36-18 0 0,21 110-45 0 0,-24-92-1435 0 0,-11-36-3839 0 0,1-1-6644 0 0,-6-15 1787 0 0</inkml:trace>
  <inkml:trace contextRef="#ctx0" brushRef="#br0" timeOffset="414.248">469 612 5569 0 0,'0'0'3340'0'0,"0"0"-1049"0"0,0 0-376 0 0,0 0-4 0 0,0 0-167 0 0,0 0-275 0 0,0 0-292 0 0,0 0-294 0 0,0 0-109 0 0,0 0-72 0 0,0 0-60 0 0,0 0-9 0 0,0 0-49 0 0,-5-3-61 0 0,2 1-433 0 0,0 0 1 0 0,0 1-1 0 0,0-1 0 0 0,0 1 0 0 0,0 0 1 0 0,0-1-1 0 0,0 1 0 0 0,0 1 0 0 0,0-1 1 0 0,-1 0-1 0 0,1 1 0 0 0,0 0 1 0 0,0 0-1 0 0,-1 0 0 0 0,1 0 0 0 0,0 0 1 0 0,-1 1-1 0 0,1-1 0 0 0,0 1 0 0 0,0 0 1 0 0,0 0-1 0 0,0 0 0 0 0,0 0 0 0 0,0 1 1 0 0,-1 0-91 0 0,-2 1 49 0 0,0 1 1 0 0,0 0 0 0 0,0 0-1 0 0,0 0 1 0 0,1 1-1 0 0,0 0 1 0 0,0 0 0 0 0,0 0-1 0 0,0 1 1 0 0,1-1-1 0 0,0 1 1 0 0,0 0 0 0 0,1 1-1 0 0,0-1 1 0 0,0 0 0 0 0,0 1-1 0 0,1 0 1 0 0,-1 0-1 0 0,2 0 1 0 0,-1 0 0 0 0,1 0-1 0 0,0 0 1 0 0,1 0 0 0 0,0 6-50 0 0,1-9 10 0 0,2-1 0 0 0,-1 0 0 0 0,0 1 0 0 0,1-1 0 0 0,-1 0 1 0 0,1 0-1 0 0,0 0 0 0 0,0 0 0 0 0,0-1 0 0 0,1 1 0 0 0,-1-1 1 0 0,1 0-1 0 0,-1 0 0 0 0,1 0 0 0 0,0 0 0 0 0,-1-1 0 0 0,1 0 1 0 0,0 1-1 0 0,0-1 0 0 0,0-1 0 0 0,0 1 0 0 0,0-1 0 0 0,0 1 0 0 0,1-1 1 0 0,-1 0-1 0 0,0-1 0 0 0,0 1 0 0 0,0-1 0 0 0,1 0-10 0 0,64-24-819 0 0,-50 3-7322 0 0,-18 18 1007 0 0,0 0-4543 0 0</inkml:trace>
  <inkml:trace contextRef="#ctx0" brushRef="#br0" timeOffset="932.627">517 888 13475 0 0,'0'0'1664'0'0,"0"0"-261"0"0,0 0 58 0 0,0 0 96 0 0,0 0-95 0 0,0 0-217 0 0,0 0-246 0 0,0 0-236 0 0,0 0-155 0 0,0 0-93 0 0,0 0-52 0 0,0 0-71 0 0,7-10-45 0 0,57-76 653 0 0,-49 65-899 0 0,2 0 0 0 0,0 1 0 0 0,2 0-1 0 0,0 2 1 0 0,1 0 0 0 0,1 1-101 0 0,-20 16-3 0 0,-1 0 0 0 0,0 1 0 0 0,1-1 0 0 0,-1 1 0 0 0,1-1 0 0 0,-1 1 0 0 0,1-1 0 0 0,-1 0 0 0 0,1 1 0 0 0,-1 0 0 0 0,1-1 0 0 0,0 1 0 0 0,-1-1 0 0 0,1 1 0 0 0,0 0 0 0 0,-1-1 0 0 0,1 1 0 0 0,0 0 0 0 0,-1 0 0 0 0,1 0 0 0 0,0 0 0 0 0,0-1 0 0 0,-1 1 0 0 0,1 0 1 0 0,0 0-1 0 0,0 0 0 0 0,-1 0 0 0 0,1 1 0 0 0,0-1 0 0 0,0 0 0 0 0,-1 0 0 0 0,1 0 0 0 0,0 1 0 0 0,-1-1 0 0 0,1 0 0 0 0,0 0 0 0 0,-1 1 0 0 0,1-1 0 0 0,0 1 0 0 0,-1-1 0 0 0,1 1 0 0 0,-1-1 0 0 0,1 1 0 0 0,-1-1 0 0 0,1 1 0 0 0,-1-1 0 0 0,1 1 0 0 0,-1 0 0 0 0,0-1 0 0 0,1 1 0 0 0,-1 0 0 0 0,0-1 0 0 0,1 1 0 0 0,-1 0 0 0 0,0-1 0 0 0,0 1 0 0 0,0 0 0 0 0,0 0 0 0 0,0-1 0 0 0,0 1 0 0 0,0 0 0 0 0,0 0 0 0 0,0-1 0 0 0,0 1 0 0 0,0 0 0 0 0,0-1 0 0 0,0 1 0 0 0,0 0 0 0 0,-1 0 0 0 0,1-1 3 0 0,-4 91-3 0 0,29-94-15 0 0,60-55 112 0 0,-84 58-97 0 0,0 0 0 0 0,1 0-1 0 0,-1 0 1 0 0,0 1 0 0 0,1-1-1 0 0,-1 0 1 0 0,0 1 0 0 0,1-1-1 0 0,-1 1 1 0 0,0-1 0 0 0,0 1 0 0 0,1 0-1 0 0,-1-1 1 0 0,0 1 0 0 0,0 0-1 0 0,0 0 1 0 0,0 0 0 0 0,0 0-1 0 0,0 0 1 0 0,0 0 0 0 0,-1 0-1 0 0,1 0 1 0 0,0 0 0 0 0,0 0 0 0 0,-1 1-1 0 0,1-1 1 0 0,-1 0 0 0 0,1 0-1 0 0,-1 1 1 0 0,0-1 0 0 0,1 0-1 0 0,-1 1 1 0 0,0-1 0 0 0,0 1 3 0 0,14 23-122 0 0,25-14-1952 0 0,-26-14-1521 0 0,-2-5-3528 0 0,-4 4-2225 0 0</inkml:trace>
  <inkml:trace contextRef="#ctx0" brushRef="#br0" timeOffset="2166.859">1113 52 6265 0 0,'0'0'1881'0'0,"0"0"-257"0"0,0 0-58 0 0,0 0-2 0 0,0 0-125 0 0,0 0-217 0 0,0 0-209 0 0,0 0-161 0 0,0 0-65 0 0,0 0-1 0 0,0 0 5 0 0,0 0-30 0 0,7 4-27 0 0,102 18 2682 0 0,-79-21-3001 0 0,-1-2 0 0 0,1-1 0 0 0,-1-2 0 0 0,1 0 0 0 0,20-7-415 0 0,68-19 399 0 0,-78 22-444 0 0,-22 8-5310 0 0,-18 10-2604 0 0,0-9 4737 0 0,0-1-7372 0 0</inkml:trace>
  <inkml:trace contextRef="#ctx0" brushRef="#br0" timeOffset="2500.147">1180 310 8426 0 0,'0'0'2522'0'0,"0"0"-585"0"0,0 0-319 0 0,0 0-92 0 0,0 0-174 0 0,0 0-262 0 0,0 0-268 0 0,0 0-219 0 0,0 0-111 0 0,0 0 22 0 0,0 0 51 0 0,0 0 37 0 0,0 0-1 0 0,4 6-34 0 0,18 16-42 0 0,39-17 1288 0 0,111-19-27 0 0,-64-11-1794 0 0,-53 23-2726 0 0,-43 2-2096 0 0,-1 1-3882 0 0,-7-1-2365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25 10138 0 0,'0'0'1863'0'0,"0"0"-194"0"0,0 0-184 0 0,0 0-162 0 0,0 0-211 0 0,0 0-201 0 0,-34 11-113 0 0,-106 34-105 0 0,134-44-631 0 0,0 1 0 0 0,1 0 0 0 0,-1 0 0 0 0,0 0 0 0 0,1 1 0 0 0,-1 0 0 0 0,1 0 0 0 0,0 0 0 0 0,0 1 0 0 0,0-1 0 0 0,1 1 0 0 0,-1 1 0 0 0,1-1 0 0 0,-3 4-62 0 0,-4 5 136 0 0,-2 0-77 0 0,-1 1 0 0 0,2 0 0 0 0,0 1 0 0 0,1 1 0 0 0,0-1 0 0 0,2 2 0 0 0,0-1 0 0 0,0 2 0 0 0,2-1 0 0 0,0 1 0 0 0,1 0 0 0 0,0 0 0 0 0,2 0 0 0 0,0 1 0 0 0,2 0 0 0 0,0 0 0 0 0,0 0 0 0 0,2 0 0 0 0,1 12-59 0 0,2-25 66 0 0,0 0 0 0 0,1 0 0 0 0,-1 0 0 0 0,1 0 0 0 0,0 0 0 0 0,1-1 0 0 0,-1 0 0 0 0,1 0 0 0 0,0 0 0 0 0,0-1 0 0 0,1 1 0 0 0,-1-1 0 0 0,1-1 0 0 0,0 1 0 0 0,0-1 1 0 0,0 0-1 0 0,1 0 0 0 0,-1-1 0 0 0,1 1 0 0 0,-1-2 0 0 0,1 1 0 0 0,0-1 0 0 0,0 0 0 0 0,0 0 0 0 0,0-1 0 0 0,-1 0 0 0 0,1 0 0 0 0,0 0 0 0 0,0-1 0 0 0,0 0 0 0 0,0-1 0 0 0,-1 1 0 0 0,1-1 0 0 0,0-1 1 0 0,-1 1-1 0 0,3-2-66 0 0,17-6 233 0 0,-1-1 1 0 0,0-1 0 0 0,-1-2 0 0 0,-1 0 0 0 0,0-1 0 0 0,0-1 0 0 0,-2-2 0 0 0,0 0 0 0 0,-1-1 0 0 0,3-5-234 0 0,-12 11 29 0 0,0 0 1 0 0,0 0 0 0 0,-2-1 0 0 0,1-1 0 0 0,-2 0-1 0 0,0 0 1 0 0,-1 0 0 0 0,-1-1 0 0 0,0 0-1 0 0,-1-1 1 0 0,0 1 0 0 0,-2-1 0 0 0,0 0-1 0 0,-1 0 1 0 0,0 0 0 0 0,-2-17-30 0 0,0 29-95 0 0,-1-1 1 0 0,0 1-1 0 0,0 0 1 0 0,0-1-1 0 0,-1 1 1 0 0,1 0 0 0 0,-1 0-1 0 0,0 0 1 0 0,-1 0-1 0 0,0 0 1 0 0,1 1-1 0 0,-1-1 1 0 0,-1 1-1 0 0,1 0 1 0 0,-1-1-1 0 0,1 2 1 0 0,-1-1-1 0 0,-1 0 1 0 0,1 1-1 0 0,0 0 1 0 0,-1 0-1 0 0,1 0 1 0 0,-1 0-1 0 0,0 1 1 0 0,0 0 0 0 0,0 0-1 0 0,0 0 1 0 0,-1 0-1 0 0,1 1 95 0 0,-6-2-466 0 0,0 1 0 0 0,0 0 0 0 0,0 1 0 0 0,0 0 0 0 0,0 1 0 0 0,0 0 0 0 0,0 1 0 0 0,0 0 0 0 0,0 1-1 0 0,0 0 1 0 0,0 0 0 0 0,1 1 0 0 0,-1 1 0 0 0,0 0 466 0 0,-59 32-9894 0 0,48-22 1743 0 0</inkml:trace>
  <inkml:trace contextRef="#ctx0" brushRef="#br0" timeOffset="388.899">411 441 5473 0 0,'0'0'1698'0'0,"0"0"-107"0"0,0 0 55 0 0,0 0 99 0 0,0 0-11 0 0,0 0-144 0 0,0 0-190 0 0,-35 13-228 0 0,-111 39-240 0 0,68-6 191 0 0,67-35-895 0 0,-1-1-128 0 0,0 1 0 0 0,0-1 0 0 0,2 2 0 0 0,-1-1-1 0 0,2 2 1 0 0,-1-1 0 0 0,2 1 0 0 0,-1 1 0 0 0,2-1 0 0 0,0 1-1 0 0,1 1 1 0 0,0-1 0 0 0,1 1 0 0 0,1 0 0 0 0,0 0-1 0 0,1 1 1 0 0,0-1 0 0 0,2 1 0 0 0,0-1 0 0 0,0 2-100 0 0,2-11 41 0 0,0-1 1 0 0,1 0-1 0 0,0 0 0 0 0,0 0 1 0 0,0 0-1 0 0,0-1 0 0 0,0 1 1 0 0,1 0-1 0 0,0-1 0 0 0,0 0 1 0 0,0 1-1 0 0,1-1 1 0 0,0-1-1 0 0,-1 1 0 0 0,1 0 1 0 0,0-1-1 0 0,1 0 0 0 0,-1 0 1 0 0,1 0-1 0 0,-1 0 0 0 0,1-1 1 0 0,0 0-1 0 0,0 0 1 0 0,0 0-1 0 0,0-1 0 0 0,0 1 1 0 0,0-1-1 0 0,1 0-41 0 0,5 1 206 0 0,1-1-1 0 0,-1 0 1 0 0,0 0-1 0 0,1-1 1 0 0,-1-1-1 0 0,0 0 1 0 0,1 0-1 0 0,-1-1 1 0 0,0 0-1 0 0,0-1 1 0 0,0-1 0 0 0,7-2-206 0 0,-6 1 95 0 0,1 0 0 0 0,-1-1 0 0 0,-1 0 0 0 0,1-1 0 0 0,-1 0 1 0 0,0 0-1 0 0,-1-2 0 0 0,1 1 0 0 0,-2-1 0 0 0,1-1 0 0 0,-1 1 1 0 0,-1-2-1 0 0,0 1 0 0 0,0-1 0 0 0,-1 0 0 0 0,0-1 0 0 0,-1 0 1 0 0,-1 0-1 0 0,0 0 0 0 0,0-1 0 0 0,-1 1 0 0 0,-1-1 0 0 0,0 0 1 0 0,-1 0-1 0 0,0-2-95 0 0,-1 7-50 0 0,-1-1 1 0 0,0 1 0 0 0,0 0-1 0 0,-1 0 1 0 0,0 0 0 0 0,-1-1-1 0 0,0 1 1 0 0,0 0 0 0 0,-1 1-1 0 0,1-1 1 0 0,-2 0 0 0 0,1 1-1 0 0,-1 0 1 0 0,0-1 0 0 0,-1 1-1 0 0,0 1 1 0 0,0-1 0 0 0,0 1-1 0 0,-1 0 1 0 0,1 0-1 0 0,-2 1 1 0 0,0-1 49 0 0,2 2-182 0 0,0 1 1 0 0,-1 0-1 0 0,1 1 0 0 0,-1-1 0 0 0,0 1 1 0 0,0 0-1 0 0,0 1 0 0 0,0-1 0 0 0,0 1 0 0 0,0 0 1 0 0,0 1-1 0 0,-1-1 0 0 0,1 1 0 0 0,0 0 1 0 0,0 1-1 0 0,0 0 0 0 0,-6 1 182 0 0,-57 29-10245 0 0,55-20-906 0 0</inkml:trace>
  <inkml:trace contextRef="#ctx0" brushRef="#br0" timeOffset="647.194">765 721 17588 0 0,'0'0'1445'0'0,"0"0"-382"0"0,0 0-183 0 0,0 0-90 0 0,0 0-127 0 0,0 0-140 0 0,0 0-129 0 0,0 0-116 0 0,0 0-112 0 0,0 0-58 0 0,0 0-52 0 0,0 0-21 0 0,0 0-11 0 0,-11 19-36 0 0,-33 55-33 0 0,39-42-1997 0 0,23-36-1593 0 0,-17 3 3404 0 0,15-12-7908 0 0,-11 6-1770 0 0</inkml:trace>
  <inkml:trace contextRef="#ctx0" brushRef="#br0" timeOffset="1051.742">1196 117 11835 0 0,'0'0'4007'0'0,"0"0"-1758"0"0,0 0-826 0 0,0 0-345 0 0,0 0-292 0 0,0 0-217 0 0,0 0-139 0 0,0 0-41 0 0,0 0 9 0 0,0 0 16 0 0,0 0-44 0 0,0 0-61 0 0,-30 33-79 0 0,-93 104-105 0 0,45-23 34 0 0,69-97-151 0 0,0-1 1 0 0,1 1 0 0 0,1 0 0 0 0,0 1 0 0 0,2 0 0 0 0,0 0 0 0 0,1 0 0 0 0,0 0-1 0 0,2 1 1 0 0,0 0 0 0 0,1-1 0 0 0,1 1 0 0 0,1 0 0 0 0,2 13-9 0 0,-1-24 25 0 0,1-1-1 0 0,-1 0 1 0 0,1 0 0 0 0,0 0 0 0 0,1 0 0 0 0,0-1 0 0 0,0 1 0 0 0,0-1 0 0 0,1 0-1 0 0,0 0 1 0 0,0-1 0 0 0,1 0 0 0 0,-1 1 0 0 0,1-2 0 0 0,0 1 0 0 0,0-1 0 0 0,1 0 0 0 0,-1 0-1 0 0,1 0 1 0 0,0-1 0 0 0,0 0 0 0 0,0-1 0 0 0,1 0 0 0 0,-1 0 0 0 0,0 0 0 0 0,1-1-1 0 0,5 1-24 0 0,-2-1 132 0 0,0 0 0 0 0,0 0 0 0 0,0-1 0 0 0,0-1 0 0 0,0 1-1 0 0,0-2 1 0 0,0 0 0 0 0,0 0 0 0 0,0-1 0 0 0,-1 0 0 0 0,1-1-1 0 0,-1 0 1 0 0,0-1 0 0 0,0 0 0 0 0,0 0 0 0 0,-1-1-1 0 0,0 0 1 0 0,8-8-132 0 0,-12 11 24 0 0,-1 0 0 0 0,0-1 0 0 0,0 0 0 0 0,0 0 0 0 0,0 0 0 0 0,-1 0 0 0 0,1-1 0 0 0,-1 1-1 0 0,0-1 1 0 0,0 0 0 0 0,-1 0 0 0 0,1 0 0 0 0,-1 0 0 0 0,0 0 0 0 0,-1-1 0 0 0,1 1 0 0 0,-1-1 0 0 0,0 1 0 0 0,-1-1-1 0 0,1 1 1 0 0,-1-1 0 0 0,0 1 0 0 0,0-1 0 0 0,-1 0 0 0 0,0 1 0 0 0,0-1 0 0 0,0 1 0 0 0,0 0 0 0 0,-1-1 0 0 0,0 1-1 0 0,0 0 1 0 0,-1 0 0 0 0,1 0 0 0 0,-1 0 0 0 0,0 0 0 0 0,0 1 0 0 0,-1-1 0 0 0,1 1 0 0 0,-1 0 0 0 0,0 0 0 0 0,0 0-1 0 0,-3-1-22 0 0,-5-1-89 0 0,0 2 0 0 0,-1 0 1 0 0,1 0-1 0 0,-1 1 0 0 0,0 0 1 0 0,0 1-1 0 0,0 1 0 0 0,0 0 1 0 0,0 1-1 0 0,0 0 0 0 0,0 1 1 0 0,0 0-1 0 0,1 1 0 0 0,-1 1 1 0 0,0 0-1 0 0,1 0 0 0 0,-1 2 1 0 0,1-1-1 0 0,0 2 88 0 0,-114 59-2841 0 0,87-38-732 0 0,2 1-3699 0 0,20-13-4520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56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2119 939 0 0 0,'0'0'723'0'0,"0"0"512"0"0,0 0 253 0 0,0 0 234 0 0,0 0 153 0 0,0 0-56 0 0,0 0-172 0 0,0 0-253 0 0,0 0-245 0 0,0 0-154 0 0,0 0-117 0 0,0 0-93 0 0,0 0-75 0 0,0-3-60 0 0,0-6-76 0 0,0 6-79 0 0,20 3 1976 0 0,35-4-1472 0 0,0-2-1 0 0,-1-2 1 0 0,0-3 0 0 0,0-3 0 0 0,39-15-999 0 0,-66 21 126 0 0,-13 4-1602 0 0,11-1 4220 0 0,-9 1-2465 0 0,-9 3-3582 0 0,-5 0-2772 0 0,-4 0-3890 0 0,0 1 2031 0 0</inkml:trace>
  <inkml:trace contextRef="#ctx0" brushRef="#br0" timeOffset="273.121">2320 615 8714 0 0,'0'0'1858'0'0,"0"0"-202"0"0,0 0-82 0 0,0 0 78 0 0,0 0-4 0 0,0 0-181 0 0,0 0-220 0 0,0 0-241 0 0,0 0-189 0 0,-3 33-127 0 0,-10 105-82 0 0,18-45 351 0 0,12 15 18 0 0,-11-78-946 0 0,-1 1 1 0 0,-1 0 0 0 0,-1-1-1 0 0,-2 2 1 0 0,-2-1 0 0 0,-1 8-32 0 0,0-28-1030 0 0,-1 11-316 0 0,3-15-3477 0 0,0 1-4256 0 0,0-8 294 0 0</inkml:trace>
  <inkml:trace contextRef="#ctx0" brushRef="#br0" timeOffset="-13818.129">170 1079 0 0 0,'0'0'900'0'0,"0"0"515"0"0,0 0 199 0 0,0 0-15 0 0,0 0-159 0 0,0 0-158 0 0,0 0-137 0 0,0 0-84 0 0,-4 8-32 0 0,-18 36 1826 0 0,21-36 3670 0 0,2-18-3593 0 0,1-13-2620 0 0,2 0 1 0 0,0-1-1 0 0,1 2 1 0 0,2-1-1 0 0,0 1 0 0 0,5-9-312 0 0,7-24 315 0 0,0 6-138 0 0,2 0 0 0 0,2 2 1 0 0,29-44-178 0 0,-37 65 53 0 0,46-76 152 0 0,-62 103-211 0 0,1-1 0 0 0,0 1-1 0 0,-1 0 1 0 0,1-1 0 0 0,0 1-1 0 0,0 0 1 0 0,0 0 0 0 0,-1 0-1 0 0,1-1 1 0 0,0 1 0 0 0,0 0-1 0 0,0 0 1 0 0,0-1 0 0 0,0 1-1 0 0,0 0 1 0 0,1 0 0 0 0,-1 0 0 0 0,0-1-1 0 0,0 1 1 0 0,1 0 0 0 0,-1 0-1 0 0,0-1 1 0 0,1 1 0 0 0,-1 0-1 0 0,0-1 1 0 0,1 1 0 0 0,-1 0-1 0 0,1-1 1 0 0,-1 1 0 0 0,1-1-1 0 0,-1 1 1 0 0,1-1 0 0 0,0 1-1 0 0,-1-1 1 0 0,1 1 0 0 0,0-1-1 0 0,-1 0 1 0 0,1 1 0 0 0,0-1-1 0 0,0 0 1 0 0,-1 1 0 0 0,1-1-1 0 0,0 0 1 0 0,0 0 0 0 0,-1 0-1 0 0,1 0 1 0 0,0 0 0 0 0,0 0-1 0 0,0 0 1 0 0,-1 0 0 0 0,1 0-1 0 0,0 0 1 0 0,0 0 0 0 0,-1 0-1 0 0,1-1 1 0 0,0 1 0 0 0,0 0-1 0 0,-1-1 1 0 0,1 1 0 0 0,0 0 0 0 0,-1-1-1 0 0,1 1 1 0 0,0-1 0 0 0,-1 1-1 0 0,1-1 1 0 0,-1 1 0 0 0,1-1-1 0 0,-1 0 1 0 0,1 1 0 0 0,0-1 6 0 0,10 60 41 0 0,-2 1 1 0 0,-3 0-1 0 0,-2 33-41 0 0,-1-36 9 0 0,15 7-29 0 0,-16-64 24 0 0,-1 1-1 0 0,0-1 1 0 0,0 1-1 0 0,1-1 1 0 0,-1 1-1 0 0,0-1 1 0 0,1 0-1 0 0,-1 0 1 0 0,0 1-1 0 0,1-1 1 0 0,-1 0-1 0 0,1 0 1 0 0,-1-1-1 0 0,0 1 1 0 0,1 0-1 0 0,-1 0 1 0 0,0-1-1 0 0,1 1 1 0 0,-1 0 0 0 0,0-1-1 0 0,0 0 1 0 0,1 1-1 0 0,-1-1 1 0 0,0 0-1 0 0,0 1 1 0 0,0-1-1 0 0,0 0 1 0 0,0 0-1 0 0,0 0 1 0 0,0 0-1 0 0,1-1-3 0 0,56-81 123 0 0,15-55-19 0 0,-61 114-85 0 0,61-111-49 0 0,-66 127-29 0 0,-9 24-139 0 0,0-8 257 0 0,-11 324 161 0 0,9-191-215 0 0,4-141-85 0 0,0 1-1 0 0,0 0 1 0 0,0-1-1 0 0,0 1 1 0 0,0 0 0 0 0,1 0-1 0 0,-1-1 1 0 0,0 1-1 0 0,0 0 1 0 0,0-1 0 0 0,1 1-1 0 0,-1 0 1 0 0,0-1-1 0 0,1 1 1 0 0,-1-1 0 0 0,0 1-1 0 0,1 0 1 0 0,-1-1-1 0 0,1 1 1 0 0,-1-1 0 0 0,1 1-1 0 0,-1-1 1 0 0,1 0-1 0 0,-1 1 1 0 0,1-1 0 0 0,0 1-1 0 0,-1-1 1 0 0,1 0-1 0 0,-1 1 1 0 0,1-1 0 0 0,0 0-1 0 0,-1 0 1 0 0,1 0-1 0 0,0 0 1 0 0,-1 1 0 0 0,1-1-1 0 0,0 0 1 0 0,0 0-1 0 0,-1 0 1 0 0,1 0 0 0 0,0 0-1 0 0,-1-1 1 0 0,1 1-1 0 0,0 0 1 0 0,-1 0 0 0 0,1 0-1 0 0,0-1 1 0 0,-1 1-1 0 0,1 0 81 0 0,19-13-12521 0 0,-16 9 2183 0 0</inkml:trace>
  <inkml:trace contextRef="#ctx0" brushRef="#br0" timeOffset="-13213.52">884 990 0 0 0,'0'0'846'0'0,"0"0"379"0"0,0 0 254 0 0,0 0 67 0 0,0 0-127 0 0,0 0-206 0 0,0 0-143 0 0,0 0-41 0 0,0 0 17 0 0,0 0 58 0 0,0 0 6 0 0,2-4-14 0 0,1-1-305 0 0,3-6-660 0 0,-4-2 8696 0 0,-22 46-7816 0 0,16-23-991 0 0,1-1 0 0 0,0 0 0 0 0,0 1 0 0 0,1-1 0 0 0,0 1 0 0 0,1 0 0 0 0,0-1 0 0 0,1 1 0 0 0,0 0 0 0 0,0 0 0 0 0,1 0 0 0 0,1 0-20 0 0,-2-8 33 0 0,1 0 0 0 0,-1 1-1 0 0,1-1 1 0 0,0 0 0 0 0,0 0 0 0 0,0 0 0 0 0,0 0 0 0 0,0 0 0 0 0,1 0 0 0 0,-1 0 0 0 0,1 0 0 0 0,-1 0 0 0 0,1-1-1 0 0,0 1 1 0 0,-1 0 0 0 0,1-1 0 0 0,0 0 0 0 0,0 1 0 0 0,0-1 0 0 0,0 0 0 0 0,0 0 0 0 0,1 0 0 0 0,-1 0-1 0 0,0 0 1 0 0,0-1 0 0 0,1 1 0 0 0,-1-1 0 0 0,0 1 0 0 0,1-1 0 0 0,-1 0 0 0 0,0 0 0 0 0,1 0 0 0 0,-1 0 0 0 0,1-1-1 0 0,-1 1 1 0 0,0 0 0 0 0,0-1 0 0 0,1 0 0 0 0,-1 0 0 0 0,2 0-33 0 0,2-2 41 0 0,-1 0 1 0 0,1-1-1 0 0,-1 0 0 0 0,1 0 0 0 0,-1 0 1 0 0,0-1-1 0 0,-1 0 0 0 0,1 1 1 0 0,-1-2-1 0 0,0 1 0 0 0,0 0 1 0 0,-1-1-1 0 0,1 0 0 0 0,-1 0 0 0 0,-1 0 1 0 0,1 0-1 0 0,-1 0 0 0 0,0 0 1 0 0,0-1-1 0 0,-1 1 0 0 0,0-1 1 0 0,0 1-1 0 0,0-1 0 0 0,-1 0 0 0 0,0 1 1 0 0,0-1-1 0 0,-1 0 0 0 0,0 1 1 0 0,-1-6-42 0 0,-1 8-87 0 0,1 1 1 0 0,-1-1 0 0 0,0 0 0 0 0,0 1-1 0 0,-1 0 1 0 0,1 0 0 0 0,0 0 0 0 0,-1 0 0 0 0,0 1-1 0 0,0-1 1 0 0,0 1 0 0 0,0 0 0 0 0,0 0 0 0 0,0 0-1 0 0,0 1 1 0 0,-1-1 0 0 0,1 1 0 0 0,-1 0-1 0 0,1 1 1 0 0,-1-1 0 0 0,1 1 0 0 0,-1-1 0 0 0,1 1-1 0 0,-1 1 1 0 0,0-1 0 0 0,1 1 0 0 0,-4 0 86 0 0,-34 11-4187 0 0,8 11-4323 0 0,23-15-1882 0 0</inkml:trace>
  <inkml:trace contextRef="#ctx0" brushRef="#br0" timeOffset="-6795.951">1280 696 0 0 0,'0'0'353'0'0,"0"0"965"0"0,0 0 397 0 0,0 0 207 0 0,0 0 60 0 0,0 0-117 0 0,0 0-192 0 0,0 0-265 0 0,0 0-268 0 0,0 0-213 0 0,0 0-177 0 0,-4-3-161 0 0,-10-6-84 0 0,10 6-80 0 0,4 3-56 0 0,0 0-56 0 0,0 0-94 0 0,0 16 347 0 0,-2 457 3274 0 0,2-472-3802 0 0,0-1 10 0 0,0 0 41 0 0,0 0 64 0 0,0 0 97 0 0,0 0 79 0 0,0 0 74 0 0,0 0 40 0 0,4-16 692 0 0,80-336 254 0 0,-10 118-1218 0 0,-35 176 21 0 0,-38 57-191 0 0,0 0-1 0 0,0 0 1 0 0,0 0-1 0 0,0 1 1 0 0,1-1-1 0 0,-1 0 1 0 0,0 0-1 0 0,0 1 1 0 0,1-1-1 0 0,-1 1 1 0 0,1-1-1 0 0,-1 1 1 0 0,0-1-1 0 0,1 1 1 0 0,-1 0-1 0 0,1 0 1 0 0,-1 0-1 0 0,0 0 1 0 0,1 0-1 0 0,-1 0 1 0 0,1 0-1 0 0,-1 0 1 0 0,1 0-1 0 0,-1 1 1 0 0,0-1-1 0 0,1 1 1 0 0,-1-1-1 0 0,1 1 1 0 0,-1-1-1 0 0,0 1 1 0 0,0 0-1 0 0,1 0 0 0 0,-1-1 1 0 0,0 1-1 0 0,0 0 1 0 0,0 0-1 0 0,0 0 1 0 0,0 0-1 0 0,0 1 1 0 0,0-1-1 0 0,0 0 1 0 0,-1 0-1 0 0,1 1 0 0 0,6 8-1 0 0,0 1 0 0 0,-1 0 0 0 0,0 0 0 0 0,-1 1 0 0 0,0-1 0 0 0,-1 1-1 0 0,0 0 1 0 0,-1 0 0 0 0,-1 1 0 0 0,0-1 0 0 0,0 1 0 0 0,-1-1 0 0 0,-1 3 1 0 0,-12-4-2742 0 0,6-9-1797 0 0,0-1-5420 0 0,5-1 673 0 0</inkml:trace>
  <inkml:trace contextRef="#ctx0" brushRef="#br0" timeOffset="-1862.242">1569 1075 0 0 0,'0'0'395'0'0,"0"0"409"0"0,0 0 19 0 0,0 0-108 0 0,0 0-102 0 0,0 0-101 0 0,0 0-65 0 0,0 0-31 0 0,-5-11 1106 0 0,-19 22 3104 0 0,17 0-4396 0 0,2 0 1 0 0,-1 0-1 0 0,1 0 0 0 0,1 1 1 0 0,0-1-1 0 0,1 1 1 0 0,0 0-1 0 0,1 0 0 0 0,0 0 1 0 0,1 1-1 0 0,0-1 0 0 0,1 0 1 0 0,1 1-1 0 0,0-1 0 0 0,1 7-230 0 0,-2-16 81 0 0,1 0-1 0 0,-1 0 0 0 0,1 0 0 0 0,0 0 0 0 0,-1 0 0 0 0,1 0 1 0 0,1-1-1 0 0,-1 1 0 0 0,0 0 0 0 0,1-1 0 0 0,-1 1 1 0 0,1 0-1 0 0,0-1 0 0 0,0 0 0 0 0,0 1 0 0 0,0-1 0 0 0,0 0 1 0 0,0 0-1 0 0,1 0 0 0 0,-1-1 0 0 0,1 1 0 0 0,-1 0 0 0 0,1-1 1 0 0,0 0-1 0 0,-1 1 0 0 0,1-1 0 0 0,0 0 0 0 0,0-1 1 0 0,0 1-1 0 0,0 0 0 0 0,0-1 0 0 0,0 0 0 0 0,0 1-80 0 0,6-3 209 0 0,-1 1 0 0 0,1-2 0 0 0,-1 1 1 0 0,0-1-1 0 0,0 0 0 0 0,0-1 0 0 0,0 1 0 0 0,0-2 0 0 0,-1 1 0 0 0,1-1 0 0 0,-1 0 0 0 0,-1-1 0 0 0,1 1 0 0 0,-1-1 0 0 0,0-1 0 0 0,0 1 0 0 0,-1-1 0 0 0,1 0 0 0 0,-2 0 0 0 0,1-1 1 0 0,3-7-210 0 0,-7 13 5 0 0,1-1 1 0 0,-1 0 0 0 0,0 1 0 0 0,0-1 0 0 0,0 0-1 0 0,0 0 1 0 0,-1 0 0 0 0,1 1 0 0 0,-1-1-1 0 0,0 0 1 0 0,0 0 0 0 0,0 0 0 0 0,0 0 0 0 0,0 0-1 0 0,0 0 1 0 0,-1 0 0 0 0,0 1 0 0 0,1-1 0 0 0,-1 0-1 0 0,0 0 1 0 0,0 1 0 0 0,-1-2-6 0 0,-35-20-3696 0 0,5 17-5495 0 0,22 7 586 0 0</inkml:trace>
  <inkml:trace contextRef="#ctx0" brushRef="#br0" timeOffset="-744.07">1146 416 0 0 0,'0'0'600'0'0,"0"0"739"0"0,0 0 188 0 0,0 0-45 0 0,0 0-95 0 0,0 0-32 0 0,0 0-10 0 0,0 0-30 0 0,-17-12-21 0 0,-50-35-13 0 0,48 28 5473 0 0,32 19-4567 0 0,-7 1-2396 0 0,166-15 2393 0 0,123-16-933 0 0,-130 26-860 0 0,-165 4-350 0 0,0 0 0 0 0,0 0 9 0 0,0 0 35 0 0,0 0 13 0 0,0 0 36 0 0,0 0 38 0 0,0 0 22 0 0,0 0 19 0 0,0 0 11 0 0,-29-12 406 0 0,-39-27-418 0 0,53 30-316 0 0,0 0 1 0 0,1-1-1 0 0,0 0 1 0 0,0-2 0 0 0,1 1-1 0 0,1-1 1 0 0,0-1 0 0 0,1-1-1 0 0,0 1 1 0 0,-3-8 103 0 0,6-4-3123 0 0,10 17-1621 0 0,4 1-4759 0 0,2 4 330 0 0</inkml:trace>
  <inkml:trace contextRef="#ctx0" brushRef="#br0" timeOffset="6236.833">4023 210 5201 0 0,'0'0'2581'0'0,"0"0"-452"0"0,0 0-40 0 0,0 0 81 0 0,0 0-99 0 0,0 0-277 0 0,0 0-341 0 0,0 0-341 0 0,0 0-255 0 0,0 0-141 0 0,0 0-87 0 0,0 0-34 0 0,0 0-40 0 0,5-9-39 0 0,16-29-59 0 0,-19 37-408 0 0,-1-1 0 0 0,1 1 0 0 0,-1-1 0 0 0,1 1 0 0 0,-1 0 1 0 0,1 0-1 0 0,0 0 0 0 0,0 0 0 0 0,0 0 0 0 0,0 0 0 0 0,-1 0 0 0 0,1 1 0 0 0,0-1 0 0 0,0 0 0 0 0,0 1 0 0 0,0 0 0 0 0,1-1 0 0 0,-1 1 0 0 0,0 0 0 0 0,0 0 0 0 0,0 0 0 0 0,0 1 0 0 0,1-1-49 0 0,2 0 90 0 0,139 11 1021 0 0,-26 4-850 0 0,-135-15 1464 0 0,-93-92-1332 0 0,53 26-1431 0 0,55 58-277 0 0,2 7-3566 0 0,0 0-5243 0 0,3 7-1479 0 0</inkml:trace>
  <inkml:trace contextRef="#ctx0" brushRef="#br0" timeOffset="2341.836">2929 1193 392 0 0,'0'0'2017'0'0,"0"0"-148"0"0,0 0-84 0 0,0 0 88 0 0,0 0 102 0 0,0 0-55 0 0,0 0-208 0 0,0 0-296 0 0,0 0-302 0 0,0 0-239 0 0,0 0-121 0 0,0 0-73 0 0,0 0-39 0 0,17-41 3274 0 0,14-32-3071 0 0,4 2 1 0 0,3 1-1 0 0,3 2 1 0 0,35-43-846 0 0,19-25 340 0 0,-67 98-168 0 0,-17 62-289 0 0,-1 45 201 0 0,-6-33-62 0 0,2 0 0 0 0,1 0 0 0 0,2 0 0 0 0,11 26-22 0 0,-20-61 2 0 0,0 0 0 0 0,0 1 1 0 0,0-1-1 0 0,0 0 1 0 0,0 0-1 0 0,0 1 0 0 0,0-1 1 0 0,0 0-1 0 0,1 1 0 0 0,-1-1 1 0 0,1 0-1 0 0,-1 0 0 0 0,1 0 1 0 0,-1 1-1 0 0,1-1 0 0 0,0 0 1 0 0,-1 0-1 0 0,1 0 1 0 0,0 0-1 0 0,0 0 0 0 0,0 0 1 0 0,0 0-1 0 0,0-1 0 0 0,0 1 1 0 0,0 0-1 0 0,0 0 0 0 0,0-1 1 0 0,0 1-1 0 0,0 0 1 0 0,0-1-1 0 0,1 0 0 0 0,-1 1 1 0 0,0-1-1 0 0,0 0 0 0 0,1 1 1 0 0,-1-1-1 0 0,0 0 0 0 0,1 0 1 0 0,-1 0-1 0 0,0 0 0 0 0,1 0 1 0 0,-1 0-1 0 0,0-1 1 0 0,0 1-1 0 0,1 0 0 0 0,-1-1 1 0 0,0 1-1 0 0,0 0 0 0 0,0-1 1 0 0,1 0-1 0 0,-1 1 0 0 0,0-1-2 0 0,165-253 291 0 0,-80 122-273 0 0,-85 173-173 0 0,-30 194 512 0 0,14-25-165 0 0,15-99-8 0 0,0-97-4874 0 0,0-11-5069 0 0,0-9 4227 0 0,0 1-2386 0 0</inkml:trace>
  <inkml:trace contextRef="#ctx0" brushRef="#br0" timeOffset="2622.979">3822 921 5793 0 0,'0'0'2275'0'0,"0"0"-177"0"0,0 0-40 0 0,0 0-67 0 0,0 0-171 0 0,0 0-269 0 0,0 0-277 0 0,0 0-208 0 0,0 0-172 0 0,0 0-109 0 0,0 0-97 0 0,0 0-95 0 0,0 0-90 0 0,-5 24-86 0 0,-16 76-61 0 0,4 38 582 0 0,-15-37-1980 0 0,30-98-823 0 0,-1 5 3428 0 0,3-5-6495 0 0,-1-4-1817 0 0,1 0-3963 0 0,0-3 9349 0 0</inkml:trace>
  <inkml:trace contextRef="#ctx0" brushRef="#br0" timeOffset="2886.795">3979 968 336 0 0,'0'0'2042'0'0,"0"0"-311"0"0,0 0-143 0 0,0 0 165 0 0,0 0 174 0 0,0 0 30 0 0,0 0-155 0 0,0 0-276 0 0,0 0-265 0 0,0 0-191 0 0,0 0-127 0 0,0 0-115 0 0,-1 13-103 0 0,-2 100 1647 0 0,4-87-2129 0 0,0-19-300 0 0,0 0-1 0 0,-1 0 1 0 0,1 0-1 0 0,-2 0 1 0 0,1 0 0 0 0,-1-1-1 0 0,0 1 1 0 0,0 0-1 0 0,-1 0 1 0 0,0-1 0 0 0,0 1-1 0 0,0-1 1 0 0,-3 5 57 0 0,-10-4-5232 0 0,2-7-2894 0 0,8 0 2753 0 0,0 0 2746 0 0</inkml:trace>
  <inkml:trace contextRef="#ctx0" brushRef="#br0" timeOffset="3135.285">3611 1156 7466 0 0,'0'0'1872'0'0,"0"0"-197"0"0,0 0 81 0 0,0 0 127 0 0,0 0-106 0 0,0 0-254 0 0,0 0-254 0 0,0 0-184 0 0,0 0-128 0 0,0 0-113 0 0,0 0-78 0 0,0 0-118 0 0,32-1-148 0 0,101-4-118 0 0,-33-4 74 0 0,-4 5-722 0 0,-32-3-6874 0 0,-53 4 561 0 0,-4 3-4295 0 0</inkml:trace>
  <inkml:trace contextRef="#ctx0" brushRef="#br0" timeOffset="5319.841">4213 493 7346 0 0,'0'0'1856'0'0,"0"0"-141"0"0,0 0-72 0 0,0 0 35 0 0,0 0-49 0 0,0 0-218 0 0,0 0-314 0 0,0 0-348 0 0,0 0-278 0 0,0 0-167 0 0,0 0-101 0 0,0 0-30 0 0,0 0 59 0 0,-4 3 55 0 0,3-2-223 0 0,0 1 0 0 0,-1-1-1 0 0,1 1 1 0 0,0-1 0 0 0,0 1 0 0 0,0 0 0 0 0,0-1 0 0 0,1 1 0 0 0,-1 0 0 0 0,0 0-1 0 0,1 0 1 0 0,-1 0 0 0 0,1-1 0 0 0,0 1 0 0 0,0 0 0 0 0,-1 0 0 0 0,1 0 0 0 0,0 0-1 0 0,1 0 1 0 0,-1 0 0 0 0,0 0 0 0 0,0 0 0 0 0,1-1 0 0 0,-1 1 0 0 0,1 0 0 0 0,0 0-64 0 0,1 10 210 0 0,3 241 1796 0 0,-14-41-1744 0 0,9-209-115 0 0,0 28-425 0 0,1-22 709 0 0,0-17 1234 0 0,26-102-994 0 0,56-220-350 0 0,-68 283-291 0 0,57-132 60 0 0,-71 179-89 0 0,-1 0-1 0 0,1 0 1 0 0,0 0-1 0 0,-1 0 1 0 0,1-1-1 0 0,0 1 1 0 0,0 0-1 0 0,-1 0 1 0 0,1 1-1 0 0,0-1 1 0 0,0 0 0 0 0,-1 0-1 0 0,1 0 1 0 0,0 0-1 0 0,-1 1 1 0 0,1-1-1 0 0,0 0 1 0 0,-1 0-1 0 0,1 1 1 0 0,0-1 0 0 0,-1 1-1 0 0,1-1 1 0 0,-1 0-1 0 0,1 1 1 0 0,-1-1-1 0 0,1 1 1 0 0,-1 0-1 0 0,1-1 1 0 0,-1 1-1 0 0,1-1 1 0 0,-1 1 0 0 0,0 0-1 0 0,1-1 1 0 0,-1 1-1 0 0,0 0 1 0 0,0-1-1 0 0,1 1 1 0 0,-1 0-1 0 0,0-1 1 0 0,0 1 0 0 0,0 0-1 0 0,0 0 1 0 0,0-1-1 0 0,0 1 1 0 0,0 0-1 0 0,0-1 1 0 0,0 1-1 0 0,0 0 1 0 0,-1 0 0 0 0,1-1-1 0 0,0 1 1 0 0,0 0-1 0 0,-1-1 1 0 0,1 1-1 0 0,9 56 63 0 0,-9-52-114 0 0,0 0 0 0 0,1 0 1 0 0,0 0-1 0 0,0-1 0 0 0,0 1 0 0 0,0 0 0 0 0,0-1 0 0 0,1 1 0 0 0,0-1 0 0 0,0 1 0 0 0,0-1 0 0 0,1 0 0 0 0,0 0 0 0 0,-1 0 1 0 0,1 0-1 0 0,1 0 0 0 0,-1-1 0 0 0,0 1 0 0 0,1-1 0 0 0,0 0 0 0 0,0 0 0 0 0,1 0 51 0 0,-4-2-20 0 0,9 4-3794 0 0,-4 4-5899 0 0,-5-8-1883 0 0</inkml:trace>
  <inkml:trace contextRef="#ctx0" brushRef="#br0" timeOffset="5621.982">4518 1005 15059 0 0,'0'0'2825'0'0,"0"0"-1502"0"0,0 0-446 0 0,0 0 156 0 0,0 0 131 0 0,0 0-27 0 0,0 0-186 0 0,0 0-239 0 0,0 0-169 0 0,0 0-95 0 0,0 0-73 0 0,0 0-47 0 0,0 20-45 0 0,0 63-62 0 0,6 57-224 0 0,-9-144-8640 0 0,2 1 2471 0 0,1-1-5345 0 0</inkml:trace>
  <inkml:trace contextRef="#ctx0" brushRef="#br0" timeOffset="6856.014">4818 747 6937 0 0,'0'0'2180'0'0,"0"0"-321"0"0,0 0-127 0 0,0 0-69 0 0,0 0-177 0 0,0 0-255 0 0,0 0-292 0 0,0 0-241 0 0,0 0-139 0 0,0 0-37 0 0,0 0 70 0 0,0 0 58 0 0,0 0 31 0 0,6 3-1 0 0,75 9 1686 0 0,241-8 226 0 0,-280-22-3012 0 0,-35 5-4506 0 0,-10-3-7114 0 0,1 15 2059 0 0</inkml:trace>
  <inkml:trace contextRef="#ctx0" brushRef="#br0" timeOffset="7141.321">4978 567 10362 0 0,'0'0'3710'0'0,"0"0"-1917"0"0,0 0-634 0 0,0 0 120 0 0,0 0 129 0 0,0 0-57 0 0,0 0-176 0 0,0 0-234 0 0,0 0-230 0 0,0 0-137 0 0,0 0-96 0 0,-5 32-87 0 0,-14 99-66 0 0,21-36 214 0 0,4 115-1990 0 0,-2-191-1142 0 0,2-7-4020 0 0,-3-7 395 0 0,-1-1-3103 0 0</inkml:trace>
  <inkml:trace contextRef="#ctx0" brushRef="#br0" timeOffset="8542.885">5396 1156 5297 0 0,'0'0'1726'0'0,"0"0"-99"0"0,0 0 48 0 0,0 0 184 0 0,0 0 32 0 0,0 0-161 0 0,0 0-250 0 0,0 0-325 0 0,0 0-220 0 0,0 0-112 0 0,0 0-114 0 0,0 0-67 0 0,0 0-56 0 0,4-24-69 0 0,10-75-61 0 0,-13 88-310 0 0,1-1-1 0 0,0 0 1 0 0,1 1 0 0 0,1-1 0 0 0,-1 1 0 0 0,2 0 0 0 0,0 0 0 0 0,0 0 0 0 0,1 1 0 0 0,6-9-146 0 0,0-1 125 0 0,8-12 64 0 0,2 0 1 0 0,1 1-1 0 0,1 1 0 0 0,2 2 1 0 0,22-20-190 0 0,-47 48 3 0 0,-1-1 0 0 0,1 1 0 0 0,0-1 0 0 0,-1 1 0 0 0,1-1 0 0 0,0 1 0 0 0,-1-1 0 0 0,1 1 1 0 0,0 0-1 0 0,0-1 0 0 0,0 1 0 0 0,-1 0 0 0 0,1 0 0 0 0,0-1 0 0 0,0 1 0 0 0,0 0 0 0 0,0 0 0 0 0,-1 0 0 0 0,1 0 0 0 0,0 0 0 0 0,0 0 1 0 0,0 1-1 0 0,0-1 0 0 0,-1 0 0 0 0,1 0 0 0 0,0 1 0 0 0,0-1 0 0 0,-1 0 0 0 0,1 1 0 0 0,0-1 0 0 0,0 0 0 0 0,-1 1 0 0 0,1-1 0 0 0,0 1 1 0 0,-1 0-1 0 0,1-1 0 0 0,-1 1 0 0 0,1-1 0 0 0,-1 1 0 0 0,1 0 0 0 0,-1-1 0 0 0,1 1 0 0 0,-1 0 0 0 0,1 0 0 0 0,-1-1 0 0 0,0 1 0 0 0,0 0 1 0 0,1 0-1 0 0,-1 0 0 0 0,0-1 0 0 0,0 1 0 0 0,0 0 0 0 0,0 0 0 0 0,0 0 0 0 0,0 0 0 0 0,0-1 0 0 0,0 1 0 0 0,0 0 0 0 0,0 0 0 0 0,-1 0 1 0 0,1 0-1 0 0,0-1 0 0 0,0 1 0 0 0,-1 0 0 0 0,1 0 0 0 0,-1-1 0 0 0,1 1 0 0 0,-1 0-3 0 0,3 15 136 0 0,2 49 147 0 0,-5-58-272 0 0,1 1-1 0 0,-1 0 1 0 0,2-1 0 0 0,-1 1-1 0 0,1 0 1 0 0,0-1 0 0 0,0 1-1 0 0,1-1 1 0 0,0 1 0 0 0,0-1-1 0 0,1 0 1 0 0,0 0 0 0 0,1 0-1 0 0,-1 0 1 0 0,1 0 0 0 0,4 4-11 0 0,-7-10 8 0 0,0 0 1 0 0,0 0 0 0 0,0 0 0 0 0,0 0 0 0 0,0 0 0 0 0,0 0-1 0 0,0 0 1 0 0,0 0 0 0 0,0-1 0 0 0,0 1 0 0 0,1 0-1 0 0,-1-1 1 0 0,0 1 0 0 0,1-1 0 0 0,-1 1 0 0 0,0-1 0 0 0,1 0-1 0 0,-1 0 1 0 0,0 1 0 0 0,1-1 0 0 0,-1 0 0 0 0,1 0-1 0 0,-1-1 1 0 0,0 1 0 0 0,1 0 0 0 0,-1 0 0 0 0,0-1 0 0 0,1 1-1 0 0,-1 0 1 0 0,0-1 0 0 0,1 0 0 0 0,-1 1 0 0 0,0-1-1 0 0,0 0 1 0 0,0 1 0 0 0,1-1 0 0 0,-1 0 0 0 0,0 0-1 0 0,0 0-8 0 0,36-51 387 0 0,-23 27-375 0 0,192-291 161 0 0,-199 400-12 0 0,-8 306 430 0 0,-3-342-1616 0 0,4-48 477 0 0,10 8-7117 0 0,-2-9 4225 0 0,5-1-6669 0 0,-9 1 4791 0 0</inkml:trace>
  <inkml:trace contextRef="#ctx0" brushRef="#br0" timeOffset="8809.826">6245 865 6337 0 0,'0'0'2401'0'0,"0"0"-206"0"0,0 0-109 0 0,0 0-90 0 0,0 0-237 0 0,0 0-304 0 0,0 0-268 0 0,0 0-189 0 0,0 0-167 0 0,0 0-111 0 0,0 0-102 0 0,0 0-119 0 0,0 0-111 0 0,-8 26-84 0 0,-26 81-57 0 0,7 51 457 0 0,-3-73-2184 0 0,31-80-6596 0 0,18-21-2291 0 0,-12 8 5565 0 0</inkml:trace>
  <inkml:trace contextRef="#ctx0" brushRef="#br0" timeOffset="9071.832">6412 895 4273 0 0,'0'0'2248'0'0,"0"0"-154"0"0,0 0-29 0 0,0 0-77 0 0,0 0-205 0 0,0 0-241 0 0,0 0-254 0 0,0 0-249 0 0,0 0-206 0 0,0 0-127 0 0,0 0-99 0 0,-11 33-71 0 0,-34 101-73 0 0,33-77 175 0 0,26 13 35 0 0,-13-68-2444 0 0,-6-8-12517 0 0,3 3 7571 0 0</inkml:trace>
  <inkml:trace contextRef="#ctx0" brushRef="#br0" timeOffset="9306.031">6096 1086 4977 0 0,'0'0'2361'0'0,"0"0"-357"0"0,0 0-230 0 0,0 0-82 0 0,0 0-106 0 0,0 0-150 0 0,0 0-173 0 0,0 0-180 0 0,0 0-151 0 0,0 0-69 0 0,0 0-59 0 0,0 0-65 0 0,16 3-36 0 0,119 12 1465 0 0,-6-13-854 0 0,-98-3-6337 0 0,0 1-6212 0 0,-29 0 1794 0 0</inkml:trace>
  <inkml:trace contextRef="#ctx0" brushRef="#br0" timeOffset="13840.558">6525 232 0 0 0,'0'0'1664'0'0,"0"0"-103"0"0,0 0 110 0 0,0 0 256 0 0,0 0 228 0 0,0 0 32 0 0,0 0-93 0 0,0 0-226 0 0,0 0-283 0 0,0 0-236 0 0,0 0-217 0 0,0 0-161 0 0,-2-2-105 0 0,1 1-787 0 0,0 0 0 0 0,1 0-1 0 0,-1 1 1 0 0,1-1 0 0 0,-1 0 0 0 0,1 0 0 0 0,-1 0 0 0 0,1 1 0 0 0,0-1 0 0 0,0 0 0 0 0,-1 0 0 0 0,1 0-1 0 0,0 0 1 0 0,0 0 0 0 0,0 0 0 0 0,0 0 0 0 0,0 0 0 0 0,0 1 0 0 0,0-1 0 0 0,0 0 0 0 0,0 0-1 0 0,0 0 1 0 0,1 0 0 0 0,-1 0 0 0 0,0 0 0 0 0,0 0 0 0 0,1 1 0 0 0,-1-1 0 0 0,1 0 0 0 0,-1 0-1 0 0,1 0 1 0 0,-1 1 0 0 0,1-1 0 0 0,0 0 0 0 0,-1 1 0 0 0,1-1 0 0 0,0 0 0 0 0,-1 1 0 0 0,1-1-1 0 0,0 1 1 0 0,0-1 0 0 0,-1 1 0 0 0,1 0 0 0 0,0-1 0 0 0,0 1 0 0 0,0 0 0 0 0,0-1 0 0 0,0 1-1 0 0,0 0 1 0 0,0 0 0 0 0,-1 0 0 0 0,1 0 0 0 0,0 0 0 0 0,0 0 0 0 0,0 0 0 0 0,0 0 0 0 0,0 0-1 0 0,1 1-78 0 0,161-4 1614 0 0,43 10-1068 0 0,-112 0-276 0 0,-111-7 1125 0 0,-99-73-1120 0 0,82 47-512 0 0,27 21 93 0 0,-1 0-1 0 0,1-1 1 0 0,0 1 0 0 0,0-2 0 0 0,1 1 0 0 0,-1-1 0 0 0,2 1-1 0 0,-1-2 1 0 0,1 1 0 0 0,0-1 0 0 0,-2-4 144 0 0,5 2-1662 0 0,1-1-5498 0 0,1 7-2994 0 0</inkml:trace>
  <inkml:trace contextRef="#ctx0" brushRef="#br0" timeOffset="10793.436">6668 589 5417 0 0,'0'0'4988'0'0,"0"0"-2482"0"0,0 0-846 0 0,0 0-66 0 0,0 0-67 0 0,0 0-220 0 0,0 0-303 0 0,0 0-288 0 0,0 0-218 0 0,0 0-116 0 0,0 0-4 0 0,0 0 22 0 0,0 0 15 0 0,-2 13-29 0 0,-7 42-46 0 0,18 11 503 0 0,-3-15-528 0 0,-2 0 0 0 0,-3 0 0 0 0,-2 0 0 0 0,-5 35-315 0 0,1-21 205 0 0,5-64-187 0 0,0-1 4 0 0,0 0 18 0 0,0 0 25 0 0,0 0 36 0 0,0 0 61 0 0,0 0 68 0 0,0 0 56 0 0,0-27 534 0 0,-1 7-766 0 0,2-1-1 0 0,0 1 1 0 0,2 0 0 0 0,0-1 0 0 0,1 1 0 0 0,1 1-1 0 0,1-1 1 0 0,0 0 0 0 0,2 0-54 0 0,124-263 328 0 0,-33 158-71 0 0,-39 98-107 0 0,-45 60-97 0 0,-11 20 275 0 0,-1-12-2008 0 0,3-13-4481 0 0,-5-25 4408 0 0,0 1-2674 0 0,0-1-1868 0 0,0-2-2559 0 0</inkml:trace>
  <inkml:trace contextRef="#ctx0" brushRef="#br0" timeOffset="13159.784">6889 1009 1256 0 0,'0'0'2079'0'0,"0"0"-36"0"0,0 0 2 0 0,0 0-17 0 0,0 0-190 0 0,0 0-240 0 0,0 0-227 0 0,0 0-235 0 0,0 0-196 0 0,0 0-138 0 0,0 0-113 0 0,0 0-59 0 0,0 0-9 0 0,-2 1-27 0 0,-3 1 2374 0 0,26-9-1273 0 0,-8 3-1495 0 0,0 0 0 0 0,0 1-1 0 0,0 0 1 0 0,1 1 0 0 0,-1 0-1 0 0,1 2 1 0 0,-1-1 0 0 0,8 2-200 0 0,-2 7 382 0 0,-37 11 103 0 0,10-12-513 0 0,-129 121 310 0 0,136-127-281 0 0,0 0-1 0 0,0 0 0 0 0,1-1 1 0 0,-1 1-1 0 0,0 1 0 0 0,1-1 0 0 0,-1 0 1 0 0,0 0-1 0 0,1 0 0 0 0,0 0 0 0 0,-1 0 1 0 0,1 0-1 0 0,0 1 0 0 0,-1-1 1 0 0,1 0-1 0 0,0 0 0 0 0,0 1 0 0 0,0-1 1 0 0,0 0-1 0 0,0 0 0 0 0,0 0 0 0 0,0 1 1 0 0,1-1-1 0 0,-1 0 0 0 0,0 0 1 0 0,1 0-1 0 0,-1 1 0 0 0,1-1 0 0 0,-1 0 1 0 0,1 0-1 0 0,0 0 0 0 0,-1 0 0 0 0,1 0 1 0 0,0 0-1 0 0,0 0 0 0 0,0 0 1 0 0,-1-1-1 0 0,1 1 0 0 0,1 0 0 0 0,168 7 1191 0 0,-159-15-2507 0 0,-8-8-6744 0 0,-1 4-1888 0 0,-2 8 1018 0 0</inkml:trace>
  <inkml:trace contextRef="#ctx0" brushRef="#br0" timeOffset="16192.82">1 1521 0 0 0,'0'0'437'0'0,"0"0"493"0"0,0 0 356 0 0,0 0 169 0 0,0 0 14 0 0,0 0-123 0 0,0 0-171 0 0,0 0-159 0 0,12 0-173 0 0,232 3 5341 0 0,150-17-3294 0 0,-386 14-2841 0 0,101-1 655 0 0,0 6-1 0 0,44 9-703 0 0,-56-2 469 0 0,0-3 1 0 0,0-5-1 0 0,70-7-469 0 0,179-19 738 0 0,418 22 463 0 0,-547-7-951 0 0,790 3 635 0 0,-762-7-726 0 0,85 7-28 0 0,32-14 90 0 0,80-12 231 0 0,-242 12-229 0 0,88 11-106 0 0,-194 7-113 0 0,36 1 12 0 0,0-5-1 0 0,13-8-15 0 0,206-17 45 0 0,-18 28 73 0 0,-251-2-80 0 0,-6 2-220 0 0,-67 9-3553 0 0,-7-3-4481 0 0,0-3 4782 0 0,0-2-7507 0 0</inkml:trace>
  <inkml:trace contextRef="#ctx0" brushRef="#br0" timeOffset="18028.882">1657 1156 0 0 0,'0'0'709'0'0,"0"0"213"0"0,0 0 41 0 0,0 0-32 0 0,0 0-30 0 0,-10-15 3215 0 0,-3-3 2036 0 0,-7 6-3680 0 0,-69 1 1355 0 0,67 12-3273 0 0,19 1-518 0 0,0-1 0 0 0,0 1 1 0 0,0 0-1 0 0,0 1 0 0 0,0-1 0 0 0,0 0 0 0 0,1 1 0 0 0,-1-1 0 0 0,1 1 0 0 0,0 0 1 0 0,0 0-1 0 0,0 0 0 0 0,0 0 0 0 0,0 0 0 0 0,1 1 0 0 0,-1-1 0 0 0,1 0 0 0 0,-1 4-36 0 0,-2 1 62 0 0,-7 103 641 0 0,11-106-671 0 0,0-1-1 0 0,0 1 1 0 0,1 0 0 0 0,0-1-1 0 0,0 1 1 0 0,0-1-1 0 0,0 1 1 0 0,1-1-1 0 0,0 0 1 0 0,0 0 0 0 0,0 1-1 0 0,0-1 1 0 0,0 0-1 0 0,1-1 1 0 0,0 1 0 0 0,0 0-1 0 0,0-1 1 0 0,0 0-1 0 0,1 1 1 0 0,-1-1-1 0 0,1-1 1 0 0,0 1 0 0 0,0 0-1 0 0,0-1 1 0 0,0 0-1 0 0,0 0 1 0 0,0 0-1 0 0,1 0-31 0 0,4 2 98 0 0,0 0-1 0 0,0-1 0 0 0,0 0 0 0 0,0-1 0 0 0,0 0 0 0 0,0 0 0 0 0,1-1 1 0 0,-1 0-1 0 0,1 0 0 0 0,-1-1 0 0 0,1 0 0 0 0,-1-1 0 0 0,2 0-97 0 0,-6-3 50 0 0,-1 0-1 0 0,0-1 1 0 0,0 1-1 0 0,0-1 1 0 0,0 1-1 0 0,-1-1 0 0 0,1 0 1 0 0,-1 0-1 0 0,-1-1 1 0 0,1 1-1 0 0,-1-1 1 0 0,0 1-1 0 0,0-1 1 0 0,0 0-1 0 0,-1 0 1 0 0,0 0-1 0 0,0 0 0 0 0,-1 0 1 0 0,1 0-1 0 0,-1 0 1 0 0,0 0-1 0 0,-1 0 1 0 0,0 1-1 0 0,0-1 1 0 0,0 0-1 0 0,-1 0-49 0 0,0-1-30 0 0,0 1-1 0 0,-1 0 1 0 0,0-1 0 0 0,0 1-1 0 0,-1 1 1 0 0,1-1 0 0 0,-1 1-1 0 0,0-1 1 0 0,-1 1 0 0 0,0 0-1 0 0,1 0 1 0 0,-1 1 0 0 0,-1 0-1 0 0,1 0 1 0 0,-1 0 0 0 0,-1 0 30 0 0,-1-1-196 0 0,0 2 0 0 0,0-1 0 0 0,0 1 0 0 0,0 0 0 0 0,-1 1 0 0 0,1 0 0 0 0,-1 0 0 0 0,0 1 0 0 0,0 0 0 0 0,1 1 0 0 0,-1 0 1 0 0,0 0-1 0 0,0 1 0 0 0,0 0 0 0 0,1 0 0 0 0,-3 2 196 0 0,6-2-372 0 0,-1 1 0 0 0,0 0 0 0 0,1 0 0 0 0,0 1 1 0 0,-1-1-1 0 0,1 1 0 0 0,0 1 0 0 0,0-1 0 0 0,1 0 0 0 0,-1 1 0 0 0,1 0 0 0 0,0 0 1 0 0,0 1-1 0 0,0-1 0 0 0,0 1 0 0 0,0 0 372 0 0,-15 28-8459 0 0,14-21 93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16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81 0 0 0,'0'0'1683'0'0,"0"0"59"0"0,0 0 106 0 0,0 0 174 0 0,0 0 144 0 0,0 0-23 0 0,0 0-191 0 0,0 0-350 0 0,0 0-391 0 0,0 0-315 0 0,0 0-240 0 0,0 0-126 0 0,0-2-68 0 0,0-8-54 0 0,0 8-19 0 0,0 21 1202 0 0,-14 37-1005 0 0,-1 0 1 0 0,-3-2-1 0 0,-3 0 1 0 0,-25 47-587 0 0,3-4 183 0 0,-26 40 89 0 0,82-196 1970 0 0,11-6-2142 0 0,3 2 0 0 0,2 1 0 0 0,16-21-100 0 0,8-19 104 0 0,42-45-60 0 0,-74 129-24 0 0,-20 17-6 0 0,0 1-18 0 0,-1 0-11 0 0,13 15-10 0 0,19 180 201 0 0,-14-52-183 0 0,2-79-24 0 0,-19-63 33 0 0,-1 1-1 0 0,1-1 1 0 0,0 0-1 0 0,0 0 1 0 0,-1 0-1 0 0,1 0 1 0 0,0 0-1 0 0,0 0 1 0 0,0 0-1 0 0,0 0 1 0 0,0-1-1 0 0,0 1 1 0 0,0 0-1 0 0,0 0 1 0 0,1-1-1 0 0,-1 1 1 0 0,0-1-1 0 0,0 1 1 0 0,1-1-1 0 0,-1 1 1 0 0,0-1-1 0 0,1 0 1 0 0,-1 0-1 0 0,0 0 1 0 0,0 0-1 0 0,1 0 1 0 0,-1 0 0 0 0,0 0-1 0 0,1 0 1 0 0,-1 0-1 0 0,0 0 1 0 0,1-1-1 0 0,-1 1 1 0 0,0-1-1 0 0,0 1 1 0 0,1-1-1 0 0,-1 1 1 0 0,0-1-1 0 0,0 0 1 0 0,0 1-1 0 0,0-1 1 0 0,0 0-1 0 0,0 0 1 0 0,0 0-1 0 0,0 0 1 0 0,0 0-1 0 0,0 0-1 0 0,103-144 269 0 0,-90 121-238 0 0,118-204 100 0 0,-95 163-99 0 0,-36 63-47 0 0,2 2 1 0 0,-3 0-12 0 0,0 0 29 0 0,0 0-12 0 0,0 27-94 0 0,13 237 446 0 0,-2-87-213 0 0,-11-177-173 0 0,0-1-1 0 0,1 1 0 0 0,-1 0 1 0 0,0-1-1 0 0,1 1 1 0 0,-1 0-1 0 0,0 0 0 0 0,1-1 1 0 0,-1 1-1 0 0,1 0 0 0 0,-1 0 1 0 0,0 0-1 0 0,1 0 1 0 0,-1-1-1 0 0,1 1 0 0 0,-1 0 1 0 0,0 0-1 0 0,1 0 0 0 0,-1 0 1 0 0,1 0-1 0 0,-1 0 1 0 0,1 0-1 0 0,-1 0 0 0 0,1 0 1 0 0,-1 0-1 0 0,0 1 1 0 0,1-1-1 0 0,-1 0 0 0 0,1 0 1 0 0,-1 0-1 0 0,0 0 0 0 0,1 1 1 0 0,-1-1-1 0 0,1 0 1 0 0,-1 0-1 0 0,0 1 0 0 0,1-1 1 0 0,-1 0-1 0 0,0 0 0 0 0,1 1 1 0 0,-1-1-1 0 0,0 1 1 0 0,0-1-1 0 0,1 0 0 0 0,-1 1 1 0 0,0-1-1 0 0,0 0 1 0 0,0 1-1 0 0,0-1 0 0 0,1 1 1 0 0,-1-1-1 0 0,0 1 0 0 0,0-1 1 0 0,0 0-1 0 0,0 1 1 0 0,0-1-1 0 0,0 1 0 0 0,0-1 1 0 0,0 1-1 0 0,0-1 0 0 0,0 1 1 0 0,0-1-1 0 0,-1 0 1 0 0,1 1-1 0 0,0 0 44 0 0,13-24-5205 0 0,-3 10-5876 0 0,-6 9 2439 0 0</inkml:trace>
  <inkml:trace contextRef="#ctx0" brushRef="#br0" timeOffset="644.814">990 453 0 0 0,'0'0'1680'0'0,"0"0"-117"0"0,0 0 58 0 0,0 0 234 0 0,0 0 173 0 0,0 0-91 0 0,0 0-225 0 0,0 0-274 0 0,0 0-263 0 0,0 0-139 0 0,0 0-91 0 0,0 0-85 0 0,0 0-95 0 0,0-2-87 0 0,-1 1-633 0 0,1 1-1 0 0,0-1 1 0 0,0 1-1 0 0,0-1 1 0 0,0 0-1 0 0,-1 1 1 0 0,1-1-1 0 0,0 1 0 0 0,-1-1 1 0 0,1 1-1 0 0,0-1 1 0 0,-1 1-1 0 0,1-1 1 0 0,-1 1-1 0 0,1 0 1 0 0,-1-1-1 0 0,1 1 0 0 0,-1-1 1 0 0,1 1-1 0 0,-1 0 1 0 0,1 0-1 0 0,-1-1 1 0 0,1 1-1 0 0,-1 0 1 0 0,1 0-1 0 0,-1 0 0 0 0,0-1 1 0 0,1 1-1 0 0,-1 0 1 0 0,1 0-1 0 0,-1 0 1 0 0,0 0-1 0 0,1 0 1 0 0,-1 0-1 0 0,1 0 1 0 0,-1 0-1 0 0,0 1 0 0 0,1-1 1 0 0,-1 0-1 0 0,1 0 1 0 0,-1 0-1 0 0,1 1 1 0 0,-1-1-1 0 0,0 0 1 0 0,1 0-1 0 0,-1 1 0 0 0,1-1 1 0 0,0 1-1 0 0,-1-1 1 0 0,1 0-1 0 0,-1 1 1 0 0,1-1-1 0 0,-1 1 1 0 0,1-1-1 0 0,0 1 0 0 0,0-1 1 0 0,-1 1-1 0 0,1-1 1 0 0,0 1-1 0 0,0 0 1 0 0,-1 0-45 0 0,-4 6 51 0 0,-1 1 0 0 0,2-1 0 0 0,-1 1 1 0 0,1 1-1 0 0,0-1 0 0 0,0 1 0 0 0,1-1 1 0 0,1 1-1 0 0,-1 0 0 0 0,1 0 0 0 0,1 0 0 0 0,0 0 1 0 0,0 0-1 0 0,0 1 0 0 0,1-1 0 0 0,1 0 1 0 0,1 7-52 0 0,-1-13 48 0 0,1 0 0 0 0,0 0-1 0 0,0-1 1 0 0,0 1 0 0 0,1 0 0 0 0,-1-1 0 0 0,0 0 0 0 0,1 0 0 0 0,0 0 0 0 0,-1 0 0 0 0,1 0 0 0 0,0 0 0 0 0,0-1 0 0 0,0 1 0 0 0,0-1 0 0 0,1 0 0 0 0,-1 0 0 0 0,0 0 0 0 0,0 0 0 0 0,1-1 0 0 0,-1 1 0 0 0,0-1 0 0 0,1 0 0 0 0,-1 0 0 0 0,0 0 0 0 0,1 0 0 0 0,-1-1 0 0 0,0 1 0 0 0,1-1 0 0 0,-1 0 0 0 0,0 0 0 0 0,0 0 0 0 0,0 0 0 0 0,0-1 0 0 0,0 1 0 0 0,0-1 0 0 0,0 0 0 0 0,1 0-48 0 0,3-2 67 0 0,0-1 0 0 0,0 1 0 0 0,0-1 0 0 0,-1 0 0 0 0,0-1 0 0 0,0 0 0 0 0,0 0 1 0 0,0 0-1 0 0,-1-1 0 0 0,0 1 0 0 0,0-1 0 0 0,-1 0 0 0 0,0-1 0 0 0,0 1 0 0 0,-1-1 1 0 0,0 0-1 0 0,0 0 0 0 0,-1 0 0 0 0,0 0 0 0 0,0 0 0 0 0,-1 0 0 0 0,0-1 0 0 0,-1 1 1 0 0,0-5-68 0 0,-1 10-82 0 0,-1 1 1 0 0,0 0 0 0 0,0 0 0 0 0,-1 0 0 0 0,1-1 0 0 0,0 2-1 0 0,-1-1 1 0 0,1 0 0 0 0,-1 0 0 0 0,1 1 0 0 0,-1 0-1 0 0,0-1 1 0 0,0 1 0 0 0,0 0 0 0 0,0 0 0 0 0,1 1 0 0 0,-1-1-1 0 0,0 1 1 0 0,0-1 0 0 0,0 1 0 0 0,-1 0 0 0 0,1 0-1 0 0,0 0 1 0 0,0 1 0 0 0,0-1 0 0 0,0 1 0 0 0,0-1 0 0 0,1 1-1 0 0,-1 0 1 0 0,0 0 0 0 0,-2 1 81 0 0,-62 31-5084 0 0,29-4-5729 0 0,31-21 2917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17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1 461 688 0 0,'0'0'2174'0'0,"0"0"120"0"0,0 0 170 0 0,0 0 47 0 0,0 0-166 0 0,0 0-321 0 0,0 0-398 0 0,0 0-359 0 0,0 0-259 0 0,0 0-157 0 0,0 0-65 0 0,0 0-46 0 0,2-2-56 0 0,125-25 3559 0 0,64 8-3054 0 0,-108 11-3255 0 0,-81 2-3821 0 0,-6-3-7042 0 0,0 6 6917 0 0</inkml:trace>
  <inkml:trace contextRef="#ctx0" brushRef="#br0" timeOffset="257.319">275 181 5041 0 0,'0'0'2246'0'0,"0"0"-182"0"0,0 0-79 0 0,0 0-15 0 0,0 0-139 0 0,0 0-238 0 0,0 0-256 0 0,0 0-276 0 0,0 0-205 0 0,0 0-94 0 0,0 0-61 0 0,0 0-33 0 0,0 0-33 0 0,-10 24-103 0 0,-31 78-73 0 0,28-18 520 0 0,14-63-784 0 0,10 116 186 0 0,-7-116-2570 0 0,11 13-8305 0 0,-13-34-631 0 0</inkml:trace>
  <inkml:trace contextRef="#ctx0" brushRef="#br0" timeOffset="3053.351">846 133 0 0 0,'0'0'958'0'0,"0"0"741"0"0,0 0 396 0 0,0 0 172 0 0,0 0 13 0 0,0 0-149 0 0,0 0-330 0 0,0 0-385 0 0,0 0-325 0 0,0 0-287 0 0,0 0-230 0 0,0 0-184 0 0,-4 1-111 0 0,-1 4-204 0 0,0-1 1 0 0,0 1-1 0 0,1 0 0 0 0,-1 0 0 0 0,1 0 0 0 0,1 1 0 0 0,-1-1 1 0 0,1 1-1 0 0,-1 0 0 0 0,2 0 0 0 0,-1 0 0 0 0,1 0 1 0 0,0 1-1 0 0,0-1 0 0 0,1 1 0 0 0,-1 6-75 0 0,-6 13 204 0 0,-72 256 779 0 0,26-113 136 0 0,53-168-836 0 0,1-1 5 0 0,0 0 45 0 0,0 0 22 0 0,0 0 22 0 0,2-47-137 0 0,3 1 0 0 0,1 0-1 0 0,2 0 1 0 0,2 0 0 0 0,3 1 0 0 0,1 1 0 0 0,2 0-1 0 0,2 1 1 0 0,15-25-240 0 0,-24 50 17 0 0,0 0 0 0 0,1 1 0 0 0,0 1 1 0 0,1-1-1 0 0,1 2 0 0 0,1 0 0 0 0,5-5-17 0 0,-17 19-1 0 0,0 0-1 0 0,0 0 1 0 0,0 0 0 0 0,-1 1-1 0 0,1-1 1 0 0,0 0 0 0 0,1 0 0 0 0,-1 1-1 0 0,0-1 1 0 0,0 0 0 0 0,0 1-1 0 0,0 0 1 0 0,0-1 0 0 0,1 1-1 0 0,-1-1 1 0 0,0 1 0 0 0,0 0-1 0 0,1 0 1 0 0,-1 0 0 0 0,0 0-1 0 0,0 0 1 0 0,1 0 0 0 0,-1 0-1 0 0,0 0 1 0 0,0 0 0 0 0,1 1 0 0 0,-1-1-1 0 0,0 0 1 0 0,0 1 0 0 0,0-1-1 0 0,0 1 1 0 0,1 0 0 0 0,-1-1-1 0 0,0 1 1 0 0,0 0 0 0 0,0-1-1 0 0,0 1 1 0 0,0 0 0 0 0,-1 0-1 0 0,1 0 1 0 0,0 0 0 0 0,0 0-1 0 0,0 0 1 0 0,-1 0 0 0 0,1 0-1 0 0,-1 0 1 0 0,1 1 0 0 0,-1-1 0 0 0,1 0-1 0 0,-1 0 1 0 0,0 1 1 0 0,19 68 98 0 0,-18-65-85 0 0,12 224 335 0 0,-14-228-347 0 0,1 1-1 0 0,0-1 1 0 0,0 1-1 0 0,0 0 1 0 0,0-1 0 0 0,0 1-1 0 0,0 0 1 0 0,0-1-1 0 0,0 1 1 0 0,1-1-1 0 0,-1 1 1 0 0,1-1 0 0 0,-1 1-1 0 0,1-1 1 0 0,0 1-1 0 0,0-1 1 0 0,-1 1-1 0 0,1-1 1 0 0,0 0 0 0 0,0 1-1 0 0,0-1 1 0 0,0 0-1 0 0,1 0 1 0 0,-1 0-1 0 0,0 0 1 0 0,0 0 0 0 0,1 0-1 0 0,-1 0 1 0 0,1 0-1 0 0,-1 0 1 0 0,1-1-1 0 0,-1 1 1 0 0,1-1 0 0 0,-1 1-1 0 0,1-1 0 0 0,6-2 29 0 0,0 0 1 0 0,0-1-1 0 0,0 0 0 0 0,-1 0 0 0 0,1-1 0 0 0,-1 0 1 0 0,0 0-1 0 0,0-1 0 0 0,-1 0 0 0 0,1 0 0 0 0,-1-1 1 0 0,0 1-1 0 0,0-1 0 0 0,-1-1 0 0 0,0 1 0 0 0,0-1 1 0 0,-1 0-1 0 0,1 0 0 0 0,-2 0 0 0 0,2-2-29 0 0,18-24 31 0 0,137-190 69 0 0,-112 164-75 0 0,-49 59-26 0 0,1 0 0 0 0,0 0 0 0 0,0 1-1 0 0,0-1 1 0 0,0 0 0 0 0,0 0-1 0 0,0 1 1 0 0,1-1 0 0 0,-1 0 0 0 0,0 0-1 0 0,0 1 1 0 0,0-1 0 0 0,0 0 0 0 0,0 0-1 0 0,0 1 1 0 0,0-1 0 0 0,0 0 0 0 0,1 0-1 0 0,-1 1 1 0 0,0-1 0 0 0,0 0 0 0 0,0 0-1 0 0,0 0 1 0 0,1 1 0 0 0,-1-1-1 0 0,0 0 1 0 0,0 0 0 0 0,1 0 0 0 0,-1 0-1 0 0,0 0 1 0 0,0 1 0 0 0,1-1 0 0 0,-1 0-1 0 0,0 0 1 0 0,0 0 0 0 0,1 0 0 0 0,-1 0-1 0 0,0 0 1 0 0,0 0 0 0 0,1 0 0 0 0,-1 0-1 0 0,0 0 1 0 0,0 0 0 0 0,1 0 0 0 0,-1 0-1 0 0,0 0 1 0 0,0 0 0 0 0,1 0-1 0 0,-1-1 1 0 0,0 1 0 0 0,0 0 0 0 0,1 0-1 0 0,-1 0 1 0 0,0 0 0 0 0,0 0 0 0 0,1 0-1 0 0,-1-1 1 0 0,0 1 0 0 0,0 0 1 0 0,1 33-88 0 0,-1-27 89 0 0,-24 207 420 0 0,20-33-331 0 0,18-161-4671 0 0,-6-15-1603 0 0,-3 3-4513 0 0,-4-4 5449 0 0</inkml:trace>
  <inkml:trace contextRef="#ctx0" brushRef="#br0" timeOffset="3388.358">1538 354 7082 0 0,'0'0'2680'0'0,"0"0"-466"0"0,0 0-315 0 0,0 0-105 0 0,0 0-147 0 0,0 0-263 0 0,0 0-278 0 0,0 0-229 0 0,0 0-174 0 0,0 0-164 0 0,0 0-47 0 0,0 0-59 0 0,-7 14-47 0 0,-20 45-1 0 0,15 32 705 0 0,-20 32-836 0 0,7-76-2017 0 0,25-49-6093 0 0,5-15 4180 0 0,31-44-7622 0 0,-29 50 10926 0 0</inkml:trace>
  <inkml:trace contextRef="#ctx0" brushRef="#br0" timeOffset="3652.062">1694 302 0 0 0,'0'0'1364'0'0,"0"0"493"0"0,0 0 226 0 0,0 0 1 0 0,0 0-131 0 0,0 0-249 0 0,0 0-250 0 0,0 0-166 0 0,0 0-125 0 0,0 0-52 0 0,0 0-52 0 0,0 0-102 0 0,-6 23-97 0 0,-18 70-111 0 0,18-15 1183 0 0,38 34-497 0 0,-36-109-9806 0 0,-9-24 2218 0 0,9 14 1530 0 0,2 2 717 0 0</inkml:trace>
  <inkml:trace contextRef="#ctx0" brushRef="#br0" timeOffset="3888.613">1400 479 5185 0 0,'0'0'2070'0'0,"0"0"-259"0"0,0 0-11 0 0,0 0 103 0 0,0 0-4 0 0,0 0-135 0 0,0 0-257 0 0,0 0-307 0 0,0 0-219 0 0,0 0-159 0 0,0 0-102 0 0,0 0-83 0 0,19 6-56 0 0,61 16-44 0 0,36-12 962 0 0,-79-11-1388 0 0,48-3 656 0 0,-43 2-4003 0 0,-21 1-2133 0 0,0 1-3585 0 0,-17 0 719 0 0</inkml:trace>
  <inkml:trace contextRef="#ctx0" brushRef="#br0" timeOffset="4221.311">2074 354 8586 0 0,'0'0'4150'0'0,"0"0"-2174"0"0,0 0-843 0 0,0 0-37 0 0,0 0 43 0 0,0 0-28 0 0,0 0-124 0 0,0 0-179 0 0,0 0-125 0 0,0 0-95 0 0,0 0-65 0 0,0 0-27 0 0,24-1-56 0 0,78-5-88 0 0,71-6 472 0 0,-132 12-1102 0 0,-25 0-2534 0 0,-15 0 1240 0 0,-1 0-707 0 0,0 0-1288 0 0,-1 0-2306 0 0,-2 0-2638 0 0</inkml:trace>
  <inkml:trace contextRef="#ctx0" brushRef="#br0" timeOffset="4473.081">2241 170 10794 0 0,'0'0'1769'0'0,"0"0"-293"0"0,0 0-77 0 0,0 0 31 0 0,0 0-53 0 0,0 0-173 0 0,0 0-230 0 0,0 0-188 0 0,0 0-168 0 0,0 0-147 0 0,-3 32-119 0 0,-8 103-110 0 0,9 48-92 0 0,7-104-1281 0 0,10-30-3075 0 0,-6-34-595 0 0,3-4-3826 0 0,-7-11 4350 0 0</inkml:trace>
  <inkml:trace contextRef="#ctx0" brushRef="#br0" timeOffset="5141.376">2475 615 928 0 0,'0'0'2419'0'0,"0"0"-155"0"0,0 0 81 0 0,0 0 96 0 0,0 0-170 0 0,0 0-304 0 0,0 0-435 0 0,0 0-393 0 0,0 0-268 0 0,0 0-187 0 0,0 0-60 0 0,0 0-3 0 0,0 0-13 0 0,5-14-16 0 0,19-48-21 0 0,17-6 793 0 0,79-119 188 0 0,-109 168-1531 0 0,2 1 0 0 0,0 0 0 0 0,1 0-1 0 0,1 2 1 0 0,1 0 0 0 0,0 0 0 0 0,16-10-21 0 0,-31 26-6 0 0,1 0 1 0 0,-1 1 0 0 0,0-1 0 0 0,0 1 0 0 0,0-1-1 0 0,0 1 1 0 0,0 0 0 0 0,0 0 0 0 0,0-1 0 0 0,0 1-1 0 0,0 0 1 0 0,0 0 0 0 0,0 0 0 0 0,0 0-1 0 0,-1 0 1 0 0,1 0 0 0 0,0 0 0 0 0,-1 0 0 0 0,1 0-1 0 0,-1 0 1 0 0,1 0 0 0 0,-1 1 0 0 0,1-1 0 0 0,-1 0-1 0 0,0 0 1 0 0,0 0 0 0 0,0 1 0 0 0,1-1-1 0 0,-1 0 1 0 0,0 0 0 0 0,-1 1 0 0 0,1-1 0 0 0,0 0-1 0 0,0 0 1 0 0,0 1 0 0 0,-1-1 0 0 0,1 0 0 0 0,-1 0-1 0 0,1 0 1 0 0,-1 0 0 0 0,1 0 0 0 0,-1 1 0 0 0,0-1-1 0 0,0 0 6 0 0,1 9-18 0 0,-9 111-1 0 0,8-119 17 0 0,1 1 0 0 0,-1 0 0 0 0,1 0 0 0 0,0-1 0 0 0,0 1 1 0 0,0 0-1 0 0,0 0 0 0 0,0 0 0 0 0,1-1 0 0 0,-1 1 0 0 0,1 0 0 0 0,0-1 0 0 0,-1 1 0 0 0,1 0 0 0 0,1-1 0 0 0,-1 1 1 0 0,0-1-1 0 0,1 0 0 0 0,-1 1 0 0 0,1-1 0 0 0,-1 0 0 0 0,1 0 0 0 0,0 0 0 0 0,0 0 0 0 0,0 0 0 0 0,1 0 1 0 0,-1-1-1 0 0,0 1 0 0 0,0-1 0 0 0,1 1 0 0 0,-1-1 0 0 0,1 0 0 0 0,-1 0 0 0 0,1 0 0 0 0,0 0 2 0 0,8-4 21 0 0,-1-1-1 0 0,1 1 0 0 0,-1-2 1 0 0,0 0-1 0 0,0 0 1 0 0,0 0-1 0 0,-1-1 0 0 0,0-1 1 0 0,0 0-1 0 0,-1 0 0 0 0,0 0 1 0 0,0-1-1 0 0,0 0 1 0 0,-1-1-1 0 0,-1 0 0 0 0,1 0 1 0 0,-1 0-1 0 0,-1-1 1 0 0,5-9-21 0 0,7-6 64 0 0,13-20-59 0 0,93-112 8 0 0,-106 139 5 0 0,-16 17-3 0 0,-1 1-3 0 0,-1 12-25 0 0,-50 132 271 0 0,46-127-242 0 0,-1 0-1 0 0,2 1 0 0 0,1 0 0 0 0,0 0 0 0 0,1 0 0 0 0,1 0 1 0 0,0 0-1 0 0,2 1 0 0 0,0-1 0 0 0,1 0 0 0 0,0 0 0 0 0,2 0 1 0 0,0-1-1 0 0,1 1 0 0 0,1-1 0 0 0,1 1-15 0 0,1-4-596 0 0,-8-12 249 0 0,1 0-1 0 0,0 0 1 0 0,0 1 0 0 0,0-1-1 0 0,0 0 1 0 0,0 0 0 0 0,0 0-1 0 0,1 0 1 0 0,-1-1 0 0 0,1 1-1 0 0,-1 0 1 0 0,1-1 0 0 0,0 1-1 0 0,0-1 1 0 0,0 1 0 0 0,0-1-1 0 0,0 0 1 0 0,0 0 0 0 0,0 0-1 0 0,0 0 1 0 0,0 0 0 0 0,0 0-1 0 0,1 0 1 0 0,-1-1 0 0 0,0 1-1 0 0,0-1 1 0 0,1 0 347 0 0,7 0-9909 0 0,-6 0 4184 0 0</inkml:trace>
  <inkml:trace contextRef="#ctx0" brushRef="#br0" timeOffset="5386.934">3432 288 9306 0 0,'0'0'2007'0'0,"0"0"-247"0"0,0 0 6 0 0,0 0 25 0 0,0 0-188 0 0,0 0-290 0 0,0 0-295 0 0,0 0-243 0 0,0 0-200 0 0,0 0-155 0 0,-10 33-104 0 0,-33 103-101 0 0,25-40 65 0 0,9-1-237 0 0,8-55-2965 0 0,1-39 1396 0 0,0-1-545 0 0,1 0-1883 0 0,4 0 580 0 0,-3 0-781 0 0,-1 0-1031 0 0</inkml:trace>
  <inkml:trace contextRef="#ctx0" brushRef="#br0" timeOffset="5673.31">3589 339 2625 0 0,'0'0'2932'0'0,"0"0"-883"0"0,0 0-208 0 0,0 0 110 0 0,0 0-13 0 0,0 0-159 0 0,0 0-264 0 0,0 0-271 0 0,0 0-233 0 0,0 0-154 0 0,0 0-128 0 0,0 0-90 0 0,0 0-96 0 0,-5 29-129 0 0,-13 89-108 0 0,13 0 251 0 0,14-41-2208 0 0,-9-76 831 0 0,0-1-254 0 0,0 0-304 0 0,0 0-358 0 0,0 0-445 0 0,0 0-919 0 0,0 0-1585 0 0,0 0-1620 0 0</inkml:trace>
  <inkml:trace contextRef="#ctx0" brushRef="#br0" timeOffset="5918.871">3318 534 7898 0 0,'0'0'2923'0'0,"0"0"-1060"0"0,0 0-276 0 0,0 0 151 0 0,0 0-50 0 0,0 0-266 0 0,0 0-301 0 0,0 0-227 0 0,0 0-185 0 0,0 0-145 0 0,0 0-90 0 0,33 3-78 0 0,106 7-93 0 0,16-18-583 0 0,-107 0-4393 0 0,-35 7-1715 0 0,-5-2-4995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43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2261 6337 0 0,'0'0'1310'0'0,"0"0"-216"0"0,0 0 76 0 0,0 0 289 0 0,0 0 139 0 0,0 0-96 0 0,0 0-251 0 0,0 0-264 0 0,0 0-134 0 0,0 0-98 0 0,0 0-56 0 0,24-23-42 0 0,76-72-58 0 0,148-200 2991 0 0,90-91-972 0 0,294-243-1234 0 0,-468 459-1104 0 0,-46 44 126 0 0,-58 76-310 0 0,-30 5 263 0 0,-19 32-277 0 0,-19 11 293 0 0,-36 18-359 0 0,-2-3 0 0 0,0-1 0 0 0,0-2 0 0 0,-33 2-16 0 0,37-7 13 0 0,0 3 1 0 0,0 1-1 0 0,1 3 0 0 0,0 1 1 0 0,-12 6-14 0 0,54-19-2 0 0,-1 1-1 0 0,1-1 1 0 0,-1 0 0 0 0,1 0 0 0 0,-1 0 0 0 0,1 0 0 0 0,-1 0 0 0 0,1 0-1 0 0,-1 0 1 0 0,0 1 0 0 0,1-1 0 0 0,-1 0 0 0 0,1 0 0 0 0,-1 1 0 0 0,0-1 0 0 0,1 0-1 0 0,-1 0 1 0 0,0 1 0 0 0,1-1 0 0 0,-1 1 0 0 0,0-1 0 0 0,1 0 0 0 0,-1 1-1 0 0,0-1 1 0 0,0 0 0 0 0,0 1 0 0 0,1-1 0 0 0,-1 1 0 0 0,0-1 0 0 0,0 1 0 0 0,0-1-1 0 0,0 1 1 0 0,0-1 0 0 0,0 1 0 0 0,0-1 0 0 0,0 0 0 0 0,0 1 0 0 0,0-1-1 0 0,0 1 1 0 0,0-1 0 0 0,0 1 0 0 0,0-1 0 0 0,0 1 0 0 0,0-1 0 0 0,-1 1 0 0 0,1-1-1 0 0,0 0 1 0 0,0 1 0 0 0,0-1 0 0 0,-1 1 0 0 0,1-1 0 0 0,0 0 0 0 0,-1 1-1 0 0,1-1 1 0 0,0 0 0 0 0,-1 1 0 0 0,1-1 0 0 0,0 0 0 0 0,-1 0 2 0 0,14 7 6 0 0,130 84 78 0 0,-129-78-83 0 0,0 1 1 0 0,0 0 0 0 0,-2 1-1 0 0,1 0 1 0 0,-2 1 0 0 0,0 0-1 0 0,-1 1 1 0 0,-1 0 0 0 0,-1 1-1 0 0,0 0 1 0 0,-1 0 0 0 0,-1 1 0 0 0,-1 0-1 0 0,0 0 1 0 0,-2 0 0 0 0,0 0-1 0 0,-1 1 1 0 0,-1-1 0 0 0,-1 2-2 0 0,2 53 9 0 0,4-81 302 0 0,76-382 153 0 0,-35 197-427 0 0,-7-22-293 0 0,-56 226-2873 0 0,5 45-2800 0 0,10-37 1205 0 0,0 0-3829 0 0,1-12 735 0 0</inkml:trace>
  <inkml:trace contextRef="#ctx0" brushRef="#br0" timeOffset="419.027">2016 137 5545 0 0,'0'0'3924'0'0,"0"0"-1413"0"0,0 0-557 0 0,0 0-195 0 0,0 0-191 0 0,0 0-222 0 0,0 0-219 0 0,0 0-181 0 0,0 0-131 0 0,0 0-125 0 0,0 0-114 0 0,0 0-87 0 0,-13-9-94 0 0,-41-25-59 0 0,53 34-322 0 0,1-1 0 0 0,-1 1 1 0 0,0-1-1 0 0,1 1 0 0 0,-1-1 0 0 0,0 1 0 0 0,0-1 0 0 0,1 1 1 0 0,-1 0-1 0 0,0-1 0 0 0,0 1 0 0 0,0 0 0 0 0,0 0 0 0 0,0-1 1 0 0,1 1-1 0 0,-1 0 0 0 0,0 0 0 0 0,0 0 0 0 0,0 0 0 0 0,0 0 1 0 0,0 1-1 0 0,0-1 0 0 0,1 0 0 0 0,-1 0 0 0 0,0 0 0 0 0,0 1 1 0 0,0-1-1 0 0,0 0 0 0 0,1 1 0 0 0,-1-1 0 0 0,0 1 0 0 0,0-1 1 0 0,1 1-1 0 0,-1-1 0 0 0,0 1 0 0 0,1 0 0 0 0,-1-1 0 0 0,1 1 1 0 0,-1 0-1 0 0,1-1 0 0 0,-1 1 0 0 0,1 0 0 0 0,-1 0 0 0 0,1-1 1 0 0,0 1-1 0 0,-1 1-14 0 0,-2 2 99 0 0,-4 10-57 0 0,-1-1 0 0 0,1 1 0 0 0,1 1 1 0 0,1-1-1 0 0,0 1 0 0 0,1 0 0 0 0,0 0 0 0 0,1 1 1 0 0,1-1-1 0 0,1 1 0 0 0,0-1 0 0 0,1 1 0 0 0,0-1 0 0 0,1 1 1 0 0,1-1-1 0 0,2 7-42 0 0,-2-12 26 0 0,-1-1 0 0 0,1 0-1 0 0,1 1 1 0 0,0-1 0 0 0,0 0 0 0 0,1-1 0 0 0,0 1 0 0 0,1-1 0 0 0,0 1-1 0 0,0-1 1 0 0,1-1 0 0 0,-1 1 0 0 0,2-1 0 0 0,-1 0 0 0 0,1 0 0 0 0,0-1 0 0 0,1 0-1 0 0,-1 0 1 0 0,1 0 0 0 0,0-1 0 0 0,1-1 0 0 0,-1 1 0 0 0,1-1 0 0 0,0-1 0 0 0,0 0-1 0 0,0 0 1 0 0,0-1 0 0 0,1 0 0 0 0,-1 0 0 0 0,2-1-26 0 0,-2-1 106 0 0,-1 0 0 0 0,0-1 1 0 0,0 0-1 0 0,0 0 0 0 0,0-1 1 0 0,0 0-1 0 0,0 0 0 0 0,-1-1 0 0 0,1 0 1 0 0,-1-1-1 0 0,1 1 0 0 0,-1-1 0 0 0,0-1 1 0 0,-1 1-1 0 0,1-1 0 0 0,2-3-106 0 0,9-8 146 0 0,-1-1-1 0 0,-1-2 0 0 0,-1 1 1 0 0,0-2-1 0 0,-1 0 0 0 0,-1 0 1 0 0,-1-1-1 0 0,-1-1 1 0 0,-1 0-1 0 0,-1 0 0 0 0,0-1 1 0 0,4-24-146 0 0,-10 41-45 0 0,-1-1 1 0 0,1 0-1 0 0,-1 1 1 0 0,-1-1-1 0 0,1 0 1 0 0,-1 0-1 0 0,0 0 1 0 0,-1 0-1 0 0,0 0 1 0 0,0 0-1 0 0,0 0 1 0 0,-1 0-1 0 0,0 0 1 0 0,0 0-1 0 0,-1 0 1 0 0,0 0-1 0 0,0 1 1 0 0,0-1-1 0 0,-1 1 1 0 0,0-1-1 0 0,-1 1 1 0 0,1 0-1 0 0,-1 0 1 0 0,0 0-1 0 0,-1 1 1 0 0,1-1-1 0 0,-1 1 1 0 0,0 0-1 0 0,-1 1 1 0 0,1-1-1 0 0,-1 1 1 0 0,1 0-1 0 0,-1 0 1 0 0,-1 1-1 0 0,1 0 1 0 0,0 0-1 0 0,-1 0 1 0 0,-1 1 44 0 0,-2 1-514 0 0,0 0 0 0 0,0 2 1 0 0,-1-1-1 0 0,1 1 0 0 0,0 0 0 0 0,0 1 1 0 0,0 0-1 0 0,0 1 0 0 0,1 0 1 0 0,-1 1-1 0 0,1 0 0 0 0,-4 1 514 0 0,-65 39-11829 0 0,54-29 1886 0 0</inkml:trace>
  <inkml:trace contextRef="#ctx0" brushRef="#br0" timeOffset="860.686">1609 376 10146 0 0,'0'0'2355'0'0,"0"0"-234"0"0,0 0-182 0 0,0 0-231 0 0,0 0-235 0 0,0 0-239 0 0,0 0-245 0 0,0 0-193 0 0,0 0-128 0 0,0 0-88 0 0,0 0-38 0 0,0 0-29 0 0,0 0-5 0 0,4-1-38 0 0,221-35 2701 0 0,156-56-2184 0 0,-147 47-728 0 0,-5 12-210 0 0,-144 30 24 0 0,-85 3-75 0 0,0 0 14 0 0,0 0 5 0 0,0 0-1 0 0,0 0-19 0 0,0 0 18 0 0,0 0-15 0 0,-1-12-1351 0 0,1 8-2663 0 0,-1 1-4641 0 0,1 0-3112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5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0 279 3305 0 0,'0'0'1883'0'0,"0"0"-163"0"0,0 0 71 0 0,0 0 195 0 0,0 0 52 0 0,0 0-181 0 0,0 0-347 0 0,0 0-375 0 0,0 0-303 0 0,0 0-201 0 0,0 0-90 0 0,19 7 2607 0 0,311-10 963 0 0,-132-12-5507 0 0,-200 14-1357 0 0,-9-2-13478 0 0,7 3 10123 0 0</inkml:trace>
  <inkml:trace contextRef="#ctx0" brushRef="#br0" timeOffset="364.912">6 463 3465 0 0,'0'0'2866'0'0,"0"0"-630"0"0,0 0-223 0 0,0 0 106 0 0,0 0-24 0 0,0 0-300 0 0,0 0-404 0 0,0 0-376 0 0,0 0-275 0 0,0 0-107 0 0,0 0-33 0 0,0 0-10 0 0,14 3 1236 0 0,293-10 2097 0 0,-76 11-4688 0 0,-216-13-2188 0 0,-14 3-1118 0 0,0 0-4075 0 0,-1 5-2842 0 0</inkml:trace>
  <inkml:trace contextRef="#ctx0" brushRef="#br0" timeOffset="1047.95">326 3 0 0 0,'0'0'1776'0'0,"0"0"58"0"0,0 0 147 0 0,0 0 180 0 0,0 0 42 0 0,0 0-137 0 0,0 0-299 0 0,0 0-360 0 0,0 0-331 0 0,0 0-254 0 0,0 0-158 0 0,0 0-113 0 0,0 0-11 0 0,-4-2 47 0 0,2 1-602 0 0,2 1 72 0 0,0 1 0 0 0,0-1 0 0 0,1 0-1 0 0,-1 1 1 0 0,0-1 0 0 0,0 1 0 0 0,0-1 0 0 0,-1 0-1 0 0,1 1 1 0 0,0-1 0 0 0,0 0 0 0 0,0 1 0 0 0,0-1-1 0 0,0 0 1 0 0,0 1 0 0 0,0-1 0 0 0,-1 0 0 0 0,1 1-1 0 0,0-1 1 0 0,0 0 0 0 0,0 0 0 0 0,-1 1 0 0 0,1-1-1 0 0,0 0 1 0 0,0 0 0 0 0,-1 1 0 0 0,1-1 0 0 0,0 0-1 0 0,-1 0 1 0 0,1 0 0 0 0,0 1 0 0 0,-1-1 0 0 0,1 0-1 0 0,0 0 1 0 0,-1 0 0 0 0,1 0 0 0 0,0 0 0 0 0,-1 0-1 0 0,1 0 1 0 0,0 0 0 0 0,-1 0 0 0 0,1 0 0 0 0,0 0-1 0 0,-1 0-56 0 0,72 51 3417 0 0,250 93-1522 0 0,-296-129-1855 0 0,-18-12-32 0 0,0 1 0 0 0,-1-1 0 0 0,1 1 0 0 0,-1 1 0 0 0,0-1 0 0 0,-1 1 0 0 0,1 0 0 0 0,-1 0 0 0 0,0 1 0 0 0,0 0 0 0 0,-1-1 0 0 0,4 6-8 0 0,-8-9 11 0 0,0 1 1 0 0,0-1-1 0 0,-1 0 0 0 0,1 0 0 0 0,0 0 0 0 0,-1 0 0 0 0,0 0 1 0 0,1 0-1 0 0,-1 0 0 0 0,0 0 0 0 0,0 0 0 0 0,0 0 1 0 0,0 0-1 0 0,0 0 0 0 0,0-1 0 0 0,-1 1 0 0 0,1 0 1 0 0,-1-1-1 0 0,1 1 0 0 0,-1-1 0 0 0,0 0 0 0 0,1 1 0 0 0,-1-1 1 0 0,0 0-1 0 0,0 0 0 0 0,0 0 0 0 0,0 0 0 0 0,0-1 1 0 0,0 1-1 0 0,0 0 0 0 0,0-1 0 0 0,0 1 0 0 0,0-1 1 0 0,-1 0-13 0 0,-20 12 17 0 0,-49 50 67 0 0,-170 159 2 0 0,128-137-111 0 0,91-71-214 0 0,-9 6-731 0 0,17-3-3505 0 0,14-14-1217 0 0,2 0 2722 0 0,-1-2 562 0 0,0 1-8736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58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12 230 384 0 0,'0'0'2042'0'0,"0"0"96"0"0,0 0 138 0 0,0 0 65 0 0,0 0-130 0 0,0 0-307 0 0,0 0-305 0 0,0 0-268 0 0,0 0-236 0 0,0 0-165 0 0,0 0-116 0 0,0 0-104 0 0,0 0-79 0 0,-3 0-57 0 0,-6-4 449 0 0,28 3 972 0 0,8 0-918 0 0,75-3 498 0 0,84 3-760 0 0,-66 20-573 0 0,-126-20 1775 0 0,-82-83-1779 0 0,-46-48-486 0 0,135 132 153 0 0,-1 0-1 0 0,1 0 0 0 0,-1 0 0 0 0,1-1 1 0 0,-1 1-1 0 0,1 0 0 0 0,-1 0 0 0 0,1 0 1 0 0,-1 0-1 0 0,1 0 0 0 0,-1 0 0 0 0,1-1 1 0 0,-1 1-1 0 0,0 0 0 0 0,1 0 0 0 0,-1-1 1 0 0,1 1-1 0 0,-1 0 0 0 0,0-1 0 0 0,1 1 1 0 0,-1 0-1 0 0,0-1 0 0 0,1 1 0 0 0,-1-1 1 0 0,0 1-1 0 0,0 0 0 0 0,1-1 0 0 0,-1 1 1 0 0,0-1-1 0 0,0 1 0 0 0,0-1 0 0 0,0 1 1 0 0,0-1-1 0 0,1 1 0 0 0,-1-1 0 0 0,0 1 1 0 0,0 0-1 0 0,0-1 0 0 0,0 1 0 0 0,0-1 1 0 0,-1 1-1 0 0,1-1 0 0 0,0 1 0 0 0,0-1 1 0 0,0 1-1 0 0,0-1 0 0 0,0 1 0 0 0,-1-1 1 0 0,1 1-1 0 0,0 0 0 0 0,0-1 1 0 0,-1 1-1 0 0,1-1 0 0 0,0 1 0 0 0,-1 0 1 0 0,1-1-1 0 0,0 1 0 0 0,-1-1 96 0 0,45 10-10145 0 0,-34-5 146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56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11 3665 0 0,'0'0'3721'0'0,"0"0"-1724"0"0,0 0-406 0 0,0 0 34 0 0,0 0 54 0 0,0 0-8 0 0,0 0-170 0 0,0 0-278 0 0,0 0-293 0 0,0 0-246 0 0,0 0-177 0 0,-5-1-112 0 0,-12-4-54 0 0,13 4-24 0 0,4 1-27 0 0,-6 566 3393 0 0,-7-367-1397 0 0,11-489-1786 0 0,8 236-496 0 0,2 0 1 0 0,2 0-1 0 0,3 2 1 0 0,2-1-1 0 0,2 2 0 0 0,3 0 1 0 0,8-14-5 0 0,7 21 16 0 0,-34 44-23 0 0,1 0 1 0 0,0 1-1 0 0,-1-1 0 0 0,1 1 1 0 0,-1 0-1 0 0,0-1 0 0 0,1 1 1 0 0,-1 0-1 0 0,1 0 0 0 0,-1 0 1 0 0,0 0-1 0 0,0 0 1 0 0,0 0-1 0 0,1 0 0 0 0,-1 1 1 0 0,0-1-1 0 0,0 0 0 0 0,-1 1 1 0 0,1-1-1 0 0,0 0 1 0 0,0 1-1 0 0,-1-1 0 0 0,1 1 1 0 0,-1-1-1 0 0,1 1 0 0 0,-1 0 1 0 0,1-1-1 0 0,-1 2 7 0 0,5 8 7 0 0,53 88 13 0 0,-37-52-792 0 0,-18-29-4403 0 0,-3 2-7370 0 0,0-13 2543 0 0</inkml:trace>
  <inkml:trace contextRef="#ctx0" brushRef="#br0" timeOffset="479.022">482 552 3513 0 0,'0'0'2746'0'0,"0"0"-402"0"0,0 0-183 0 0,0 0-50 0 0,0 0-175 0 0,0 0-281 0 0,0 0-327 0 0,0 0-278 0 0,0 0-152 0 0,0 0-61 0 0,0 0-46 0 0,0 0-31 0 0,0 0-65 0 0,-9-4-100 0 0,-27-13-71 0 0,34 16-461 0 0,0 0 0 0 0,0 0-1 0 0,0 1 1 0 0,0-1 0 0 0,0 1 0 0 0,0-1 0 0 0,0 1 0 0 0,0 0 0 0 0,0 0 0 0 0,0 0-1 0 0,0 0 1 0 0,0 0 0 0 0,0 0 0 0 0,0 0 0 0 0,0 1 0 0 0,0-1 0 0 0,0 1 0 0 0,0-1 0 0 0,1 1-1 0 0,-1 0 1 0 0,0 0 0 0 0,0 0 0 0 0,0 0 0 0 0,1 0 0 0 0,-1 0 0 0 0,1 1 0 0 0,-1-1-1 0 0,1 0 1 0 0,-1 1 0 0 0,1-1 0 0 0,0 1 0 0 0,-1-1 0 0 0,1 1 0 0 0,0 0 0 0 0,0 0-1 0 0,0-1 1 0 0,0 3-63 0 0,-16 65 112 0 0,17-65-98 0 0,-1-1 1 0 0,1 0-1 0 0,0 1 1 0 0,1-1 0 0 0,-1 0-1 0 0,1 0 1 0 0,-1 1-1 0 0,1-1 1 0 0,0 0-1 0 0,0 0 1 0 0,0 0 0 0 0,1 0-1 0 0,-1 0 1 0 0,1 0-1 0 0,-1 0 1 0 0,1-1 0 0 0,0 1-1 0 0,0 0 1 0 0,0-1-1 0 0,1 0 1 0 0,-1 1-1 0 0,1-1 1 0 0,-1 0 0 0 0,1 0-1 0 0,0 0 1 0 0,-1-1-1 0 0,1 1 1 0 0,0-1 0 0 0,0 1-1 0 0,0-1 1 0 0,1 0-15 0 0,0 1 29 0 0,0-1-1 0 0,0 0 1 0 0,0 1 0 0 0,0-1 0 0 0,0-1 0 0 0,1 1-1 0 0,-1-1 1 0 0,0 0 0 0 0,1 0 0 0 0,-1 0 0 0 0,0 0-1 0 0,0-1 1 0 0,1 1 0 0 0,-1-1 0 0 0,0 0 0 0 0,0-1-1 0 0,0 1 1 0 0,0-1 0 0 0,0 0 0 0 0,0 0-29 0 0,9-9-852 0 0,-12 5-4450 0 0,0-2-7344 0 0,-1 8 4036 0 0</inkml:trace>
  <inkml:trace contextRef="#ctx0" brushRef="#br0" timeOffset="1046.422">576 747 7642 0 0,'0'0'2423'0'0,"0"0"-223"0"0,0 0-34 0 0,0 0-60 0 0,0 0-286 0 0,0 0-433 0 0,0 0-396 0 0,0 0-261 0 0,0 0-104 0 0,0 0-49 0 0,0 0-23 0 0,0 0-39 0 0,6-6-61 0 0,90-113 1715 0 0,-26 53-1733 0 0,-55 59-448 0 0,-14 7-6 0 0,-1 0 2 0 0,0 0 5 0 0,3 22 102 0 0,-2-2 36 0 0,-2-17-120 0 0,1 0 0 0 0,0 0 1 0 0,0 0-1 0 0,0 0 0 0 0,0-1 0 0 0,0 1 1 0 0,0 0-1 0 0,1 0 0 0 0,0 0 0 0 0,-1-1 1 0 0,1 1-1 0 0,0 0 0 0 0,0-1 0 0 0,1 1 1 0 0,-1 0-1 0 0,0-1 0 0 0,1 0 0 0 0,0 1 1 0 0,-1-1-1 0 0,2 0-7 0 0,1 0 26 0 0,0-1 0 0 0,0 0 0 0 0,1 0 0 0 0,-1-1 0 0 0,0 1 0 0 0,1-1 0 0 0,-1 0 0 0 0,0 0 0 0 0,1-1 0 0 0,-1 1-1 0 0,0-1 1 0 0,1 0 0 0 0,-1 0 0 0 0,0-1 0 0 0,0 1 0 0 0,0-1 0 0 0,0 0 0 0 0,0 0 0 0 0,0 0 0 0 0,0 0 0 0 0,-1-1 0 0 0,1 1 0 0 0,-1-1 0 0 0,0 0 0 0 0,0 0 0 0 0,3-3-26 0 0,42-25 12 0 0,-48 31-14 0 0,1-1-1 0 0,0 0 1 0 0,0 1 0 0 0,0-1 0 0 0,0 1 0 0 0,0-1 0 0 0,0 1 0 0 0,0-1 0 0 0,0 1 0 0 0,0 0 0 0 0,0-1-1 0 0,0 1 1 0 0,0 0 0 0 0,0 0 0 0 0,0 0 0 0 0,0 0 0 0 0,0 0 0 0 0,0 0 0 0 0,0 0 0 0 0,0 0 0 0 0,0 0-1 0 0,0 0 1 0 0,0 1 0 0 0,0-1 0 0 0,0 0 0 0 0,0 1 0 0 0,0-1 0 0 0,0 1 0 0 0,0-1 0 0 0,0 1 0 0 0,0-1 0 0 0,0 1-1 0 0,0 0 1 0 0,0-1 0 0 0,-1 1 0 0 0,1 0 0 0 0,0 0 0 0 0,-1-1 0 0 0,1 1 0 0 0,0 0 0 0 0,-1 0 0 0 0,1 0-1 0 0,-1 0 1 0 0,1 0 0 0 0,-1 0 0 0 0,0 0 0 0 0,1 0 0 0 0,-1 0 0 0 0,0 1 2 0 0,1 0-51 0 0,0 0 0 0 0,0 0 0 0 0,1 0 0 0 0,-1-1 0 0 0,1 1 0 0 0,-1 0 0 0 0,1-1 0 0 0,-1 1 0 0 0,1 0 0 0 0,0-1 0 0 0,0 0 0 0 0,0 1 0 0 0,0-1 0 0 0,0 0 0 0 0,0 0 0 0 0,0 0 0 0 0,0-1 0 0 0,0 1 0 0 0,1 0 0 0 0,-1-1 0 0 0,0 1 0 0 0,0-1 0 0 0,1 0 0 0 0,1 0 51 0 0,22 1-8289 0 0,-16-1 1534 0 0,-4 0-4495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58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1 649 4017 0 0,'0'0'2694'0'0,"0"0"-614"0"0,0 0-239 0 0,0 0 16 0 0,0 0-64 0 0,0 0-232 0 0,0 0-322 0 0,0 0-320 0 0,0 0-211 0 0,0 0-90 0 0,0 0 1 0 0,0 0 25 0 0,0 0 3 0 0,2-1-38 0 0,112 6 3307 0 0,-79-6-3417 0 0,0-1 0 0 0,0-1 0 0 0,0-3 0 0 0,32-8-499 0 0,57-11 516 0 0,-91 20-557 0 0,-33 5-33 0 0,0 0-43 0 0,0 0-71 0 0,0 0-101 0 0,0 0-141 0 0,0 0-139 0 0,-20 24-9807 0 0,11-18 2497 0 0,5-3-432 0 0</inkml:trace>
  <inkml:trace contextRef="#ctx0" brushRef="#br0" timeOffset="332.707">37 884 9522 0 0,'0'0'1836'0'0,"0"0"-286"0"0,0 0 8 0 0,0 0 61 0 0,0 0-98 0 0,0 0-287 0 0,0 0-342 0 0,0 0-270 0 0,0 0-114 0 0,0 0 32 0 0,0 0 77 0 0,0 0 73 0 0,5 2 7 0 0,92 15 2880 0 0,-51-17-3122 0 0,-1-2-1 0 0,0-2 0 0 0,0-2 1 0 0,10-4-455 0 0,-35 5-46 0 0,0 1 1 0 0,1 1-1 0 0,0 0 1 0 0,0 2-1 0 0,-1 0 1 0 0,1 2-1 0 0,11 1 46 0 0,-10 13-2018 0 0,-13-2-6658 0 0,-7-9-3383 0 0</inkml:trace>
  <inkml:trace contextRef="#ctx0" brushRef="#br0" timeOffset="9931.093">1591 516 0 0 0,'0'0'1264'0'0,"0"0"115"0"0,0 0 115 0 0,0 0 77 0 0,0 0-21 0 0,0 0-103 0 0,0 0-177 0 0,0 0-147 0 0,0 0-65 0 0,0 0-33 0 0,-1-3 4 0 0,0-2-1772 0 0,1 5 954 0 0,0 1-1 0 0,0-1 1 0 0,0 0-1 0 0,-1 0 0 0 0,1 0 1 0 0,0 0-1 0 0,0 0 1 0 0,0 0-1 0 0,-1 0 1 0 0,1 0-1 0 0,0 0 0 0 0,0 0 1 0 0,0 0-1 0 0,-1 0 1 0 0,1 0-1 0 0,0 0 1 0 0,0 0-1 0 0,-1 0 0 0 0,1 0 1 0 0,0 0-1 0 0,0 0 1 0 0,-1 0-1 0 0,1 0 1 0 0,0 0-1 0 0,0 0 0 0 0,0-1 1 0 0,-1 1-1 0 0,1 0 1 0 0,0 0-1 0 0,0 0 0 0 0,0 0 1 0 0,0 0-1 0 0,-1-1 1 0 0,1 1-211 0 0,-20 105 747 0 0,4-38-409 0 0,4-9-138 0 0,-3 0 1 0 0,-3-1-1 0 0,-2-1 0 0 0,-2 0 1 0 0,-18 29-201 0 0,19-51 1718 0 0,14-72-930 0 0,5 10-728 0 0,2-1 0 0 0,2 0 0 0 0,0 1 0 0 0,2 0 0 0 0,1-1 0 0 0,1 1 0 0 0,1 1 0 0 0,5-11-60 0 0,100-208 65 0 0,-99 222-55 0 0,-9 16-4 0 0,-1 0 0 0 0,1 1-1 0 0,1-1 1 0 0,-1 1 0 0 0,1 0 0 0 0,1 0-1 0 0,-1 0 1 0 0,1 1 0 0 0,0 0 0 0 0,1 0 0 0 0,4-3-6 0 0,12 45-134 0 0,-17-8 174 0 0,-1-1 0 0 0,-1 1 0 0 0,-2 1 0 0 0,-1-1 0 0 0,-1 0 0 0 0,-1 1-40 0 0,2 50 63 0 0,8 53 16 0 0,-7-119-78 0 0,15 27 16 0 0,-15-41 7 0 0,1 0 0 0 0,0 0-1 0 0,0-1 1 0 0,-1 1 0 0 0,1-1-1 0 0,-1 1 1 0 0,1-1 0 0 0,-1 0-1 0 0,0 0 1 0 0,0 0 0 0 0,0 0-1 0 0,0-1 1 0 0,0 1 0 0 0,0 0-1 0 0,-1-1 1 0 0,1 1 0 0 0,-1-1-1 0 0,1 0 1 0 0,-1 1 0 0 0,0-1-1 0 0,0 0 1 0 0,0 0 0 0 0,-1 0-1 0 0,1 0 1 0 0,-1 0 0 0 0,1 0-24 0 0,3-8 16 0 0,123-272 119 0 0,-36 113-122 0 0,-81 163-5 0 0,-9 7 0 0 0,-1 0-18 0 0,0 0-8 0 0,0 0-11 0 0,0 0-27 0 0,0 0-3 0 0,0 0 1 0 0,0 22 46 0 0,17 119 229 0 0,-9 130 399 0 0,-11-168-437 0 0,12-102-1626 0 0,-9-3 795 0 0,0-12-3299 0 0,2 4-5866 0 0,0 6-1542 0 0</inkml:trace>
  <inkml:trace contextRef="#ctx0" brushRef="#br0" timeOffset="10387.476">2116 752 4185 0 0,'0'0'3171'0'0,"0"0"-922"0"0,0 0-362 0 0,0 0 4 0 0,0 0-15 0 0,0 0-221 0 0,0 0-365 0 0,0 0-382 0 0,0 0-329 0 0,0 0-179 0 0,0 0-91 0 0,0 0 11 0 0,0 0 59 0 0,-1 3 45 0 0,-2 134 2209 0 0,2-99-2457 0 0,-3 0 1 0 0,-1-1-1 0 0,-1 1 0 0 0,-9 24-176 0 0,14-55-8637 0 0,7-21 3382 0 0,1-3 454 0 0,-3 8 1020 0 0,0 2 1394 0 0</inkml:trace>
  <inkml:trace contextRef="#ctx0" brushRef="#br0" timeOffset="10786.911">2316 682 0 0 0,'0'0'2298'0'0,"0"0"-144"0"0,0 0-278 0 0,0 0-237 0 0,0 0-132 0 0,0 0-89 0 0,0 0-57 0 0,0 0-80 0 0,0 0-123 0 0,0 0-125 0 0,0 0-94 0 0,0 0-79 0 0,-8 23-92 0 0,-24 73-91 0 0,18-10 1498 0 0,15-71-1938 0 0,35 74 759 0 0,-22-41-713 0 0,-14-48-245 0 0,-71-70 2591 0 0,65 63-2670 0 0,0 1 0 0 0,-1 1-1 0 0,1-1 1 0 0,-1 1 0 0 0,0 1 0 0 0,-1-1 0 0 0,1 1 0 0 0,-1 0 0 0 0,0 1 0 0 0,0 0 0 0 0,0 0 0 0 0,0 0 0 0 0,0 1 0 0 0,-1 1-1 0 0,1-1 1 0 0,-1 1 0 0 0,1 1 0 0 0,-1 0 0 0 0,1 0 0 0 0,-1 0 0 0 0,-6 2 41 0 0,-28 15-3351 0 0,17 0-4309 0 0,18-12 2309 0 0,1 0-2751 0 0</inkml:trace>
  <inkml:trace contextRef="#ctx0" brushRef="#br0" timeOffset="11284.811">1197 1205 0 0 0,'0'0'1278'0'0,"0"0"499"0"0,0 0 264 0 0,0 0 111 0 0,0 0-55 0 0,0 0-212 0 0,0 0-222 0 0,0 0-216 0 0,0 0-192 0 0,0 0-185 0 0,0 0-167 0 0,0 0-160 0 0,0 0-126 0 0,-6 2-85 0 0,4-1-640 0 0,3-1 205 0 0,-1 1 1 0 0,0-1-1 0 0,1 0 0 0 0,-1 1 1 0 0,0-1-1 0 0,0 1 1 0 0,1-1-1 0 0,-1 0 1 0 0,0 1-1 0 0,0-1 1 0 0,0 1-1 0 0,0-1 0 0 0,0 1 1 0 0,0-1-1 0 0,1 1 1 0 0,-1-1-1 0 0,0 1 1 0 0,0-1-1 0 0,-1 0 1 0 0,1 1-1 0 0,0-1 0 0 0,0 1 1 0 0,0-1-1 0 0,0 1 1 0 0,0-1-1 0 0,0 1 1 0 0,0-1-1 0 0,-1 0 1 0 0,1 1-1 0 0,0-1 0 0 0,0 1 1 0 0,-1-1-1 0 0,1 0 1 0 0,0 1-1 0 0,-1-1-97 0 0,247-5 3800 0 0,122-22-2795 0 0,49 3-731 0 0,-264 18-209 0 0,146 3-134 0 0,-158-10-2852 0 0,-126 8 1202 0 0,-13 4-8531 0 0,-2 1-905 0 0</inkml:trace>
  <inkml:trace contextRef="#ctx0" brushRef="#br0" timeOffset="14421.016">1184 1415 8 0 0,'0'0'2118'0'0,"0"0"-88"0"0,0 0-66 0 0,0 0 3 0 0,0 0-76 0 0,0 0-220 0 0,0 0-293 0 0,0 0-318 0 0,0 0-260 0 0,0 0-172 0 0,0 0-105 0 0,0 0-77 0 0,0 0-48 0 0,-2 5-19 0 0,-98 200 2622 0 0,20-29-2557 0 0,20-36-180 0 0,52-123 294 0 0,10-27 1238 0 0,47-119-960 0 0,117-179-396 0 0,-100 187-257 0 0,-55 179-290 0 0,-2 209 348 0 0,-10-174-242 0 0,1-92-18 0 0,3-3 37 0 0,-1 1 1 0 0,1-1-1 0 0,0 1 0 0 0,-1-1 0 0 0,0 0 0 0 0,1 0 0 0 0,-1 0 0 0 0,0 0 0 0 0,0 0 1 0 0,0-1-1 0 0,0 1 0 0 0,-1-1 0 0 0,1 1 0 0 0,-1-1 0 0 0,1 0 0 0 0,-1 1 1 0 0,0-1-1 0 0,0 0 0 0 0,0 0 0 0 0,0 0-18 0 0,6-12 55 0 0,109-264 130 0 0,-89 201-88 0 0,-21 69-150 0 0,-8 24-66 0 0,0-2 166 0 0,-4 28 12 0 0,3 0-1 0 0,0 1 1 0 0,3-1 0 0 0,1 0 0 0 0,3 1-1 0 0,1 4-58 0 0,1 31-2596 0 0,-6-77 1475 0 0,0 0-250 0 0,0 0-270 0 0,11-11-11463 0 0,-7 7 7113 0 0</inkml:trace>
  <inkml:trace contextRef="#ctx0" brushRef="#br0" timeOffset="14735.121">1558 1687 1168 0 0,'0'0'2127'0'0,"0"0"-212"0"0,0 0 39 0 0,0 0 121 0 0,0 0-16 0 0,0 0-186 0 0,0 0-305 0 0,0 0-288 0 0,0 0-238 0 0,0 0-181 0 0,0 0-119 0 0,0 0-114 0 0,0 0-96 0 0,-9 27-73 0 0,-26 79-55 0 0,33-66 280 0 0,5-38-581 0 0,0 1 1 0 0,1-1-1 0 0,-1 0 0 0 0,1-1 0 0 0,-1 1 1 0 0,1-1-1 0 0,0 0 0 0 0,-1 0 0 0 0,1 0 0 0 0,0 0 1 0 0,0 0-1 0 0,0-1 0 0 0,0 0 0 0 0,0 0 0 0 0,0 0 1 0 0,0 0-1 0 0,0-1 0 0 0,-1 1 0 0 0,1-1 1 0 0,0 0-1 0 0,0 0 0 0 0,0 0 0 0 0,-1-1 0 0 0,1 0 1 0 0,-1 1-1 0 0,1-1 0 0 0,-1 0 0 0 0,0-1 0 0 0,1 1 1 0 0,-1 0-1 0 0,0-1 0 0 0,-1 0 0 0 0,4-3-103 0 0,0 2 73 0 0,1-1 0 0 0,-1 0 0 0 0,0 0 0 0 0,-1 0 1 0 0,1-1-1 0 0,-1 0 0 0 0,0 0 0 0 0,0-1 0 0 0,-1 1 0 0 0,0-1 0 0 0,0 0 0 0 0,0 0 0 0 0,-1-1 0 0 0,0 1 0 0 0,-1 0 0 0 0,0-1 0 0 0,0 0 0 0 0,0 0 0 0 0,-1 1 0 0 0,0-1 0 0 0,-1 0 0 0 0,0-1-73 0 0,-2 6-68 0 0,0 0-1 0 0,-1 0 0 0 0,0 0 1 0 0,1 0-1 0 0,-1 1 0 0 0,0-1 1 0 0,-1 1-1 0 0,1 0 0 0 0,0 0 1 0 0,-1 0-1 0 0,1 0 0 0 0,-1 1 1 0 0,1-1-1 0 0,-1 1 0 0 0,0 0 1 0 0,1 0-1 0 0,-1 0 0 0 0,0 1 1 0 0,0-1-1 0 0,0 1 0 0 0,0 0 1 0 0,0 0-1 0 0,1 1 1 0 0,-1-1-1 0 0,0 1 0 0 0,0-1 1 0 0,0 1-1 0 0,1 0 0 0 0,-2 1 69 0 0,-47 23-3837 0 0,22-3-5699 0 0,24-15-228 0 0</inkml:trace>
  <inkml:trace contextRef="#ctx0" brushRef="#br0" timeOffset="15067.98">1834 1639 6905 0 0,'0'0'2288'0'0,"0"0"-425"0"0,0 0-84 0 0,0 0 106 0 0,0 0-96 0 0,0 0-275 0 0,0 0-240 0 0,0 0-204 0 0,0 0-171 0 0,0 0-118 0 0,0 0-88 0 0,0 0-96 0 0,0 0-77 0 0,17 1-74 0 0,116 6 823 0 0,-39-18-1023 0 0,-79 6-2241 0 0,-23-9-9127 0 0,-2 7 2007 0 0,5 3 5529 0 0</inkml:trace>
  <inkml:trace contextRef="#ctx0" brushRef="#br0" timeOffset="15302.857">1980 1440 3337 0 0,'0'0'2130'0'0,"0"0"-135"0"0,0 0 53 0 0,0 0 38 0 0,0 0-154 0 0,0 0-255 0 0,0 0-301 0 0,0 0-243 0 0,0 0-188 0 0,0 0-120 0 0,0 0-107 0 0,-8 34-134 0 0,-20 105-87 0 0,18-43 393 0 0,9 37-424 0 0,2-71-8883 0 0,-1-62 2959 0 0,1 0 1975 0 0,-1 0-1798 0 0</inkml:trace>
  <inkml:trace contextRef="#ctx0" brushRef="#br0" timeOffset="15750.965">2145 1437 8290 0 0,'0'0'2487'0'0,"0"0"-385"0"0,0 0-217 0 0,0 0-128 0 0,0 0-238 0 0,0 0-306 0 0,0 0-318 0 0,0 0-265 0 0,0 0-142 0 0,0 0-100 0 0,0 0-44 0 0,0 0-12 0 0,11-6-42 0 0,74-32 479 0 0,53 15 53 0 0,-135 25-820 0 0,-1 0 1 0 0,1 0 0 0 0,-1-1 0 0 0,1 1 0 0 0,-1 0 0 0 0,0 1 0 0 0,0-1 0 0 0,0 0 0 0 0,0 1 0 0 0,-1-1 0 0 0,1 1 0 0 0,0 0 0 0 0,-1-1 0 0 0,0 1 0 0 0,0 0 0 0 0,0 0 0 0 0,0 0 0 0 0,0 0 0 0 0,0 0 0 0 0,-1 0 0 0 0,0 0 0 0 0,1 0 0 0 0,-1 0 0 0 0,0 0 0 0 0,0 0 0 0 0,-1 0 0 0 0,1 0 0 0 0,-1 0 0 0 0,1 0 0 0 0,-1 0 0 0 0,0 0 0 0 0,0-1 0 0 0,-1 1 0 0 0,1 0 0 0 0,0 0 0 0 0,-1-1 0 0 0,0 1 0 0 0,0 0-3 0 0,-91 130 131 0 0,69-103-102 0 0,13-17 9 0 0,0 0 0 0 0,1 0 0 0 0,0 1 0 0 0,1 0 0 0 0,1 1 0 0 0,0 0 0 0 0,1 0 0 0 0,-3 11-38 0 0,9-24 4 0 0,1 0 0 0 0,-1 0-1 0 0,1 0 1 0 0,-1 0 0 0 0,1 0 0 0 0,0 0 0 0 0,0 1 0 0 0,0-1 0 0 0,0 0-1 0 0,0 0 1 0 0,1 0 0 0 0,-1 0 0 0 0,1 0 0 0 0,-1 0 0 0 0,1 0 0 0 0,0-1-1 0 0,-1 1 1 0 0,1 0 0 0 0,0 0 0 0 0,0 0 0 0 0,1-1 0 0 0,-1 1-1 0 0,0 0 1 0 0,0-1 0 0 0,1 1 0 0 0,-1-1 0 0 0,1 0 0 0 0,-1 1 0 0 0,1-1-1 0 0,0 0 1 0 0,-1 0 0 0 0,1 0 0 0 0,0 0 0 0 0,0 0 0 0 0,0 0-1 0 0,0-1 1 0 0,0 1 0 0 0,0-1 0 0 0,0 1 0 0 0,0-1 0 0 0,0 0 0 0 0,0 0-1 0 0,0 0 1 0 0,0 0 0 0 0,0 0 0 0 0,0 0 0 0 0,0 0 0 0 0,0-1-1 0 0,0 1 1 0 0,0-1 0 0 0,0 1 0 0 0,1-2-4 0 0,52-14-1695 0 0,-39 5-2269 0 0,0-1-4303 0 0,-12 7-2771 0 0</inkml:trace>
  <inkml:trace contextRef="#ctx0" brushRef="#br0" timeOffset="16487.067">2443 1775 11915 0 0,'0'0'2581'0'0,"0"0"-944"0"0,0 0-370 0 0,0 0 8 0 0,0 0-28 0 0,0 0-193 0 0,0 0-273 0 0,0 0-201 0 0,0 0-124 0 0,0 0-71 0 0,0 0-25 0 0,0 0-22 0 0,0 0-42 0 0,13-20-20 0 0,62-106 179 0 0,37-55 279 0 0,-103 165-720 0 0,0 0 0 0 0,0 1-1 0 0,1 0 1 0 0,1 1 0 0 0,1 0-1 0 0,0 0 1 0 0,1 1 0 0 0,0 1-1 0 0,3-2-13 0 0,-15 13-4 0 0,0 1 1 0 0,-1 0-1 0 0,1-1 0 0 0,-1 1 0 0 0,1 0 0 0 0,0 0 0 0 0,-1-1 1 0 0,1 1-1 0 0,0 0 0 0 0,0 0 0 0 0,-1 0 0 0 0,1 0 1 0 0,0 0-1 0 0,-1 0 0 0 0,1 0 0 0 0,0 0 0 0 0,0 0 1 0 0,-1 0-1 0 0,1 0 0 0 0,0 1 0 0 0,-1-1 0 0 0,1 0 0 0 0,0 0 1 0 0,-1 1-1 0 0,1-1 0 0 0,0 0 0 0 0,-1 1 0 0 0,1-1 1 0 0,-1 1-1 0 0,1-1 0 0 0,-1 0 0 0 0,1 1 0 0 0,-1 0 1 0 0,1-1-1 0 0,-1 1 0 0 0,1-1 0 0 0,-1 1 0 0 0,0-1 0 0 0,1 1 1 0 0,-1 0-1 0 0,0-1 0 0 0,0 1 0 0 0,1 0 0 0 0,-1 0 1 0 0,0-1-1 0 0,0 1 0 0 0,0 0 0 0 0,0-1 0 0 0,0 1 1 0 0,0 0-1 0 0,0-1 0 0 0,0 1 0 0 0,0 0 0 0 0,0 0 0 0 0,0-1 1 0 0,0 1-1 0 0,-1 0 0 0 0,1-1 0 0 0,0 1 4 0 0,-2 48 49 0 0,-14 65-136 0 0,15-111 84 0 0,1-1 0 0 0,0 1 0 0 0,-1-1 0 0 0,1 1-1 0 0,0-1 1 0 0,1 1 0 0 0,-1-1 0 0 0,0 1 0 0 0,1-1 0 0 0,-1 1-1 0 0,1-1 1 0 0,0 0 0 0 0,0 1 0 0 0,0-1 0 0 0,0 0-1 0 0,0 0 1 0 0,0 1 0 0 0,0-1 0 0 0,1 0 0 0 0,-1 0-1 0 0,1 0 1 0 0,0-1 0 0 0,0 1 0 0 0,-1 0 0 0 0,1-1-1 0 0,0 1 1 0 0,1-1 0 0 0,-1 1 0 0 0,0-1 0 0 0,0 0-1 0 0,0 0 1 0 0,1 0 0 0 0,-1 0 0 0 0,0-1 0 0 0,1 1-1 0 0,-1-1 1 0 0,1 1 0 0 0,1-1 3 0 0,1-2 14 0 0,0 0-1 0 0,0-1 1 0 0,0 0 0 0 0,0 0-1 0 0,-1 0 1 0 0,1 0 0 0 0,-1-1-1 0 0,0 0 1 0 0,0 0-1 0 0,0 0 1 0 0,-1 0 0 0 0,1 0-1 0 0,-1-1 1 0 0,0 0 0 0 0,0 0-1 0 0,2-4-13 0 0,6-9 23 0 0,-1 5-20 0 0,7-9 24 0 0,-1-1-1 0 0,-1 0 1 0 0,-1-1-1 0 0,-1-1 0 0 0,-1 0 1 0 0,-1-2-27 0 0,-10 27-1 0 0,-1 1-1 0 0,0-1 1 0 0,1 0 0 0 0,-1 0 0 0 0,0 0-1 0 0,0 0 1 0 0,1 0 0 0 0,-1 0 0 0 0,0 0-1 0 0,1 0 1 0 0,-1 0 0 0 0,0 0 0 0 0,0 0-1 0 0,1 0 1 0 0,-1 0 0 0 0,0 0 0 0 0,1 0-1 0 0,-1-1 1 0 0,0 1 0 0 0,0 0 0 0 0,1 0-1 0 0,-1 0 1 0 0,0 0 0 0 0,0 0 0 0 0,1-1-1 0 0,-1 1 1 0 0,0 0 0 0 0,0 0 0 0 0,0 0-1 0 0,1-1 1 0 0,-1 1 0 0 0,0 0 0 0 0,0 0-1 0 0,0-1 2 0 0,1 36-9 0 0,-1-32 45 0 0,-24 170 232 0 0,17 63-352 0 0,13-217-1043 0 0,2-16-8804 0 0,-7-4 4153 0 0,0-2-3333 0 0</inkml:trace>
  <inkml:trace contextRef="#ctx0" brushRef="#br0" timeOffset="16785.642">3165 1584 13171 0 0,'0'0'2654'0'0,"0"0"-1197"0"0,0 0-391 0 0,0 0 100 0 0,0 0 30 0 0,0 0-135 0 0,0 0-267 0 0,0 0-278 0 0,0 0-208 0 0,0 0-107 0 0,0 0-45 0 0,0 0-17 0 0,-5 23-15 0 0,-25 112 67 0 0,13-73-157 0 0,-2-24-2934 0 0,15-32 1333 0 0,-3 9-12871 0 0,6-14 9109 0 0</inkml:trace>
  <inkml:trace contextRef="#ctx0" brushRef="#br0" timeOffset="17053.054">3333 1566 7258 0 0,'0'0'1689'0'0,"0"0"-270"0"0,0 0 135 0 0,0 0 185 0 0,0 0-39 0 0,0 0-234 0 0,0 0-288 0 0,0 0-242 0 0,0 0-160 0 0,0 0-115 0 0,0 0-109 0 0,0 0-87 0 0,0 0-111 0 0,-6 30-100 0 0,-14 92-76 0 0,14-20 136 0 0,6-58-7129 0 0,-3-44-2461 0 0,2 0 6615 0 0,-2 0-1080 0 0</inkml:trace>
  <inkml:trace contextRef="#ctx0" brushRef="#br0" timeOffset="17288.453">3045 1783 2529 0 0,'0'0'4895'0'0,"0"0"-2366"0"0,0 0-763 0 0,0 0 146 0 0,0 0 118 0 0,0 0-197 0 0,0 0-376 0 0,0 0-366 0 0,0 0-297 0 0,0 0-197 0 0,0 0-129 0 0,0 0-90 0 0,0 0-53 0 0,32-1-87 0 0,100-5-63 0 0,21-6-647 0 0,-124 6-1798 0 0,-10 1-4835 0 0,-11 2 1067 0 0,-1 3-1094 0 0</inkml:trace>
  <inkml:trace contextRef="#ctx0" brushRef="#br0" timeOffset="17804.02">3430 343 688 0 0,'0'0'2039'0'0,"0"0"-249"0"0,0 0 22 0 0,0 0 182 0 0,0 0 52 0 0,0 0-126 0 0,0 0-198 0 0,0 0-222 0 0,0 0-182 0 0,0 0-182 0 0,0 0-174 0 0,0 0-138 0 0,22 15-117 0 0,67 48-68 0 0,-22 3 507 0 0,-31-15-884 0 0,-2 1 0 0 0,-3 2 0 0 0,-2 1 0 0 0,-2 1 0 0 0,-3 1 0 0 0,-3 1 0 0 0,-2 1 0 0 0,-2 1 0 0 0,6 53-262 0 0,-15-66-37 0 0,-2 2-1 0 0,-2-1 0 0 0,-2 0 1 0 0,-2 1-1 0 0,-3 4 38 0 0,0-28-157 0 0,-1-1 0 0 0,-1 1 0 0 0,-1-1 0 0 0,-1 0 0 0 0,-1-1-1 0 0,-1 0 1 0 0,-1 0 0 0 0,-1-1 0 0 0,-1 0 0 0 0,-1-1 0 0 0,-9 10 157 0 0,-85 90-4516 0 0,68-85 44 0 0,-1-2-3313 0 0,24-22 1873 0 0</inkml:trace>
  <inkml:trace contextRef="#ctx0" brushRef="#br0" timeOffset="18534.958">956 100 0 0 0,'0'0'733'0'0,"0"0"238"0"0,0 0 23 0 0,0 0-37 0 0,0 0-3 0 0,0 0 37 0 0,3-16 42 0 0,11-51 36 0 0,-15 50 2681 0 0,-11 25-2583 0 0,11-7-730 0 0,-77 142 5571 0 0,20-5-5294 0 0,8 2 0 0 0,5 2 0 0 0,6 2 0 0 0,7 1 0 0 0,-9 110-714 0 0,31-175 213 0 0,4 1-1 0 0,4 0 1 0 0,4 37-213 0 0,0-94 55 0 0,0 1 1 0 0,2-1 0 0 0,0 0-1 0 0,2-1 1 0 0,1 1 0 0 0,0-1-1 0 0,2 0 1 0 0,1-1-1 0 0,1 0 1 0 0,0-1 0 0 0,2 0-1 0 0,0-1 1 0 0,2 0 0 0 0,0-1-1 0 0,1-1 1 0 0,0 0 0 0 0,2-1-1 0 0,0-1 1 0 0,1 0 0 0 0,1-2-1 0 0,0 0 1 0 0,1-2-1 0 0,0 0 1 0 0,1-1 0 0 0,0-1-1 0 0,1-1 1 0 0,0-1 0 0 0,0-1-1 0 0,7 0-55 0 0,122 10-836 0 0,-86-16-8399 0 0,-58-1-1602 0 0</inkml:trace>
  <inkml:trace contextRef="#ctx0" brushRef="#br0" timeOffset="20656.624">4271 295 0 0 0,'0'0'884'0'0,"0"0"371"0"0,0 0-41 0 0,0 0-143 0 0,0 0-91 0 0,0 0 4 0 0,1-5 64 0 0,0-14 88 0 0,-1 14 21 0 0,0 5-49 0 0,0 0-92 0 0,0 0-144 0 0,0 0-101 0 0,0 0-99 0 0,0 0-65 0 0,0 0-32 0 0,0 0-28 0 0,0 0-26 0 0,0 0-47 0 0,-9 12 1602 0 0,-18 24 1207 0 0,1 40 102 0 0,-24 73-2342 0 0,-19 138-313 0 0,59-193-492 0 0,4 0 0 0 0,4 0 0 0 0,8 68-238 0 0,-3-121 117 0 0,1-1-1 0 0,3 0 1 0 0,1 0-1 0 0,2-1 1 0 0,1 0-1 0 0,10 20-116 0 0,-16-51 48 0 0,1-1-1 0 0,0 1 1 0 0,0-1-1 0 0,1 0 1 0 0,0-1 0 0 0,0 0-1 0 0,0 0 1 0 0,1 0-1 0 0,0-1 1 0 0,0 0-1 0 0,0-1 1 0 0,1 0 0 0 0,0 0-1 0 0,0-1 1 0 0,0 0-1 0 0,0 0 1 0 0,0-1-1 0 0,0 0 1 0 0,0-1-1 0 0,1 0 1 0 0,-1 0 0 0 0,1-1-1 0 0,-1 0 1 0 0,8-2-48 0 0,-7 3-1318 0 0,-10-1-996 0 0,-6-7-1507 0 0,3 5-2081 0 0,0-1-6074 0 0</inkml:trace>
  <inkml:trace contextRef="#ctx0" brushRef="#br0" timeOffset="24356.048">2837 675 376 0 0,'0'0'2258'0'0,"0"0"-420"0"0,0 0-262 0 0,0 0-24 0 0,0 0 82 0 0,0 0-35 0 0,0 0-151 0 0,0 0-233 0 0,0 0-241 0 0,0 0-173 0 0,0 0-87 0 0,-6-6-62 0 0,-32-25 1106 0 0,35 31-1652 0 0,-1 0 0 0 0,0 1 0 0 0,1-1 0 0 0,-1 0 0 0 0,1 1 1 0 0,-1 0-1 0 0,1 0 0 0 0,0 0 0 0 0,-1 0 0 0 0,1 1 0 0 0,0-1 0 0 0,-1 1 1 0 0,1 0-1 0 0,0 0 0 0 0,0 0 0 0 0,1 0 0 0 0,-1 0 0 0 0,0 1 1 0 0,1-1-1 0 0,-1 1 0 0 0,1 0 0 0 0,0 0 0 0 0,0 0 0 0 0,0 0 0 0 0,0 0 1 0 0,1 0-1 0 0,-1 0 0 0 0,1 0 0 0 0,-1 3-106 0 0,-11 13 345 0 0,4-4-278 0 0,0 0-1 0 0,1 1 1 0 0,0 0 0 0 0,2 0-1 0 0,0 1 1 0 0,1-1 0 0 0,0 2-1 0 0,1-1 1 0 0,1 0 0 0 0,1 1-1 0 0,1-1 1 0 0,0 1 0 0 0,1 0 0 0 0,2 9-67 0 0,-1-22 55 0 0,1 0 1 0 0,0 0 0 0 0,0 0 0 0 0,1 0-1 0 0,-1 0 1 0 0,1 0 0 0 0,0-1 0 0 0,1 1 0 0 0,-1-1-1 0 0,1 0 1 0 0,0 0 0 0 0,0 0 0 0 0,0-1-1 0 0,0 1 1 0 0,1-1 0 0 0,-1 0 0 0 0,1 0 0 0 0,0 0-1 0 0,0-1 1 0 0,0 0 0 0 0,0 0 0 0 0,0 0 0 0 0,1-1-1 0 0,-1 1 1 0 0,1-1 0 0 0,-1-1 0 0 0,1 1-1 0 0,-1-1 1 0 0,1 0 0 0 0,-1 0 0 0 0,1 0 0 0 0,-1-1-1 0 0,1 0 1 0 0,-1 0 0 0 0,0 0 0 0 0,1-1 0 0 0,-1 0-1 0 0,0 0 1 0 0,0 0 0 0 0,0 0 0 0 0,3-3-56 0 0,12-5 137 0 0,0-1 0 0 0,-1 0 1 0 0,0-2-1 0 0,-1 0 0 0 0,-1-1 1 0 0,0-1-1 0 0,0-1 1 0 0,-2 0-1 0 0,0-1 0 0 0,-1 0 1 0 0,0-1-1 0 0,-2-1 0 0 0,0 0 1 0 0,-1-1-1 0 0,1-5-137 0 0,0-2 53 0 0,-2 0-1 0 0,0-1 0 0 0,-2 0 1 0 0,-1 0-1 0 0,-1-1 1 0 0,-2 1-1 0 0,-1-1 1 0 0,-1 0-1 0 0,-2-27-52 0 0,1 49-13 0 0,-1 0-1 0 0,-1-1 0 0 0,1 1 1 0 0,-1-1-1 0 0,-1 1 0 0 0,1-1 1 0 0,-1 1-1 0 0,0 0 0 0 0,-1 0 1 0 0,0 0-1 0 0,0 0 0 0 0,-1 1 1 0 0,1-1-1 0 0,-1 1 0 0 0,-1 0 1 0 0,1 0-1 0 0,-1 0 0 0 0,0 1 1 0 0,0-1-1 0 0,-1 1 0 0 0,0 1 1 0 0,0-1-1 0 0,0 1 0 0 0,0 0 1 0 0,-1 0-1 0 0,1 0 0 0 0,-1 1 1 0 0,0 0-1 0 0,0 1 0 0 0,0 0 1 0 0,0 0-1 0 0,-1 0 0 0 0,-2 0 14 0 0,5 2-21 0 0,-1 0 0 0 0,0 1-1 0 0,0-1 1 0 0,0 1-1 0 0,1 0 1 0 0,-1 0-1 0 0,0 1 1 0 0,1 0-1 0 0,0 0 1 0 0,-1 0-1 0 0,1 1 1 0 0,0-1-1 0 0,0 1 1 0 0,0 0-1 0 0,0 1 1 0 0,1-1-1 0 0,-1 1 1 0 0,1 0-1 0 0,-2 3 22 0 0,-8 9-4 0 0,1 2-1 0 0,1 0 1 0 0,1 0-1 0 0,1 1 0 0 0,0 1 1 0 0,1-1-1 0 0,1 2 1 0 0,1-1-1 0 0,1 1 1 0 0,1 0-1 0 0,1 0 0 0 0,1 0 1 0 0,0 1-1 0 0,2 0 1 0 0,0-1-1 0 0,3 14 5 0 0,-1-21 34 0 0,1 0 0 0 0,1 0 0 0 0,1-1 0 0 0,0 1 0 0 0,0-1 0 0 0,2 0 1 0 0,-1 0-1 0 0,2-1 0 0 0,-1 1 0 0 0,2-1 0 0 0,0-1 0 0 0,0 1 0 0 0,1-1 0 0 0,0-1 0 0 0,1 0 0 0 0,0 0 0 0 0,1-1 0 0 0,0 0 0 0 0,0-1 1 0 0,1 0-1 0 0,0-1 0 0 0,1-1 0 0 0,-1 1 0 0 0,1-2 0 0 0,0 0 0 0 0,1 0 0 0 0,-1-2 0 0 0,1 1 0 0 0,3-1-34 0 0,148 33 800 0 0,-102-32-532 0 0,-63-4-314 0 0,0 0-77 0 0,0 0-114 0 0,0 0-221 0 0,-7 0-6475 0 0,5 0 1933 0 0,-1 0-7297 0 0</inkml:trace>
  <inkml:trace contextRef="#ctx0" brushRef="#br0" timeOffset="55966.696">4446 796 0 0 0,'0'0'1199'0'0,"0"0"523"0"0,0 0 215 0 0,0 0 110 0 0,0 0-37 0 0,0 0-175 0 0,0 0-254 0 0,0 0-268 0 0,0 0-195 0 0,0 0-147 0 0,0 0-94 0 0,-1-5-59 0 0,-7-22 707 0 0,8 26-794 0 0,0 1-40 0 0,0 0-40 0 0,0 0-60 0 0,13-15 1570 0 0,165-80 409 0 0,-162 88-2483 0 0,0 1 0 0 0,1 1 0 0 0,0 1 1 0 0,0 0-1 0 0,1 1 0 0 0,-1 1 0 0 0,16-1-87 0 0,-31 4 3 0 0,-1 0 0 0 0,0 0 0 0 0,0 0 0 0 0,1 0 0 0 0,-1 1 1 0 0,0-1-1 0 0,0 0 0 0 0,0 0 0 0 0,0 1 0 0 0,-1-1 0 0 0,1 1 0 0 0,0-1 0 0 0,0 0 1 0 0,-1 1-1 0 0,1 0 0 0 0,-1-1 0 0 0,0 1 0 0 0,1-1 0 0 0,-1 1 0 0 0,0-1 1 0 0,0 1-1 0 0,0 0 0 0 0,0-1 0 0 0,0 1 0 0 0,0-1 0 0 0,0 1 0 0 0,-1 0 0 0 0,1-1 1 0 0,-1 2-4 0 0,1 2 19 0 0,-3 11 8 0 0,-1 0 0 0 0,-1-1 0 0 0,0 1 0 0 0,-1-1 0 0 0,-1-1-1 0 0,0 1 1 0 0,-1-1 0 0 0,-1 0 0 0 0,0 0 0 0 0,-1-1 0 0 0,0-1-1 0 0,-1 0 1 0 0,-9 8-27 0 0,5-3 14 0 0,-12 15 18 0 0,10-15-25 0 0,1 1-1 0 0,1 1 0 0 0,1 0 1 0 0,1 1-1 0 0,0 1 0 0 0,2 0 1 0 0,0 0-1 0 0,1 2-6 0 0,8-19 35 0 0,0 0 0 0 0,1 1 1 0 0,-1-1-1 0 0,1 0 0 0 0,0 1 1 0 0,1 0-1 0 0,-1-1 0 0 0,1 1 0 0 0,0-1 1 0 0,0 1-1 0 0,0 0 0 0 0,0-1 1 0 0,1 1-1 0 0,0-1 0 0 0,0 1 0 0 0,0-1 1 0 0,1 0-1 0 0,-1 1 0 0 0,1-1 0 0 0,0 0 1 0 0,0 0-1 0 0,1 0 0 0 0,-1 0 1 0 0,1 0-1 0 0,0-1 0 0 0,0 1 0 0 0,0-1 1 0 0,0 0-1 0 0,1 1 0 0 0,-1-2 1 0 0,1 1-1 0 0,0 0 0 0 0,0-1 0 0 0,0 0 1 0 0,0 1-1 0 0,0-2 0 0 0,0 1 1 0 0,1 0-1 0 0,-1-1 0 0 0,1 0 0 0 0,-1 0 1 0 0,1 0-1 0 0,-1-1 0 0 0,1 1-35 0 0,133-23 983 0 0,-40-15-644 0 0,-35 15-148 0 0,-76 25-2915 0 0,2 10-219 0 0,7-9 5 0 0,0 1-3942 0 0,1-1-5117 0 0</inkml:trace>
  <inkml:trace contextRef="#ctx0" brushRef="#br0" timeOffset="56382.659">5150 862 13635 0 0,'0'0'1863'0'0,"0"0"-305"0"0,0 0 13 0 0,0 0 58 0 0,0 0-111 0 0,0 0-259 0 0,0 0-300 0 0,0 0-264 0 0,0 0-175 0 0,0 0-74 0 0,0 0-76 0 0,0 0-50 0 0,0 0-41 0 0,6 8 173 0 0,-21 40 148 0 0,13-43-574 0 0,-10 24 30 0 0,1 1-1 0 0,1 0 1 0 0,2 0-1 0 0,1 1 1 0 0,1 1-1 0 0,2-1 1 0 0,1 5-56 0 0,4-33 12 0 0,1 1 0 0 0,-1-1 1 0 0,1 1-1 0 0,0-1 0 0 0,0 0 0 0 0,0 0 1 0 0,1 0-1 0 0,-1 0 0 0 0,1 0 1 0 0,0-1-1 0 0,-1 1 0 0 0,1-1 1 0 0,0 1-1 0 0,1-1 0 0 0,-1 0 0 0 0,0 0 1 0 0,1-1-1 0 0,-1 1 0 0 0,1-1 1 0 0,-1 1-1 0 0,1-1 0 0 0,0 0 1 0 0,-1-1-1 0 0,1 1 0 0 0,0-1 0 0 0,0 1 1 0 0,-1-1-1 0 0,1 0 0 0 0,0 0 1 0 0,0-1-1 0 0,0 1 0 0 0,-1-1 1 0 0,1 0-1 0 0,0 0 0 0 0,-1 0 0 0 0,3-1-12 0 0,2-1-18 0 0,0 1 1 0 0,0-1-1 0 0,0 0 0 0 0,0-1 0 0 0,0 0 0 0 0,-1 0 0 0 0,0-1 0 0 0,0 0 0 0 0,0 0 0 0 0,-1-1 0 0 0,1 1 0 0 0,-1-1 0 0 0,1-2 18 0 0,4-36-4381 0 0,-11 12-5077 0 0,0 21 2119 0 0,0 7 219 0 0</inkml:trace>
  <inkml:trace contextRef="#ctx0" brushRef="#br0" timeOffset="56833.805">4897 715 2801 0 0,'0'0'2247'0'0,"0"0"-225"0"0,0 0-30 0 0,0 0 38 0 0,0 0-89 0 0,0 0-238 0 0,0 0-325 0 0,0 0-288 0 0,0 0-189 0 0,0 0-83 0 0,0 0-51 0 0,0 0-33 0 0,0 0-59 0 0,8-14-49 0 0,26-44-17 0 0,25 5 1560 0 0,127-90 678 0 0,-186 142-2836 0 0,1 0 1 0 0,-1 1-1 0 0,1-1 0 0 0,-1 0 1 0 0,1 1-1 0 0,0-1 0 0 0,-1 0 1 0 0,1 1-1 0 0,0-1 0 0 0,-1 1 1 0 0,1-1-1 0 0,0 1 0 0 0,0 0 1 0 0,-1-1-1 0 0,1 1 0 0 0,0-1 1 0 0,0 1-1 0 0,0 0 0 0 0,0 0 1 0 0,0 0-1 0 0,-1 0 0 0 0,1-1 1 0 0,0 1-1 0 0,0 0 0 0 0,0 0 1 0 0,0 0-1 0 0,0 1 0 0 0,0-1 1 0 0,-1 0-1 0 0,1 0 0 0 0,0 0 1 0 0,0 1-1 0 0,0-1 0 0 0,0 0 1 0 0,-1 1-1 0 0,1-1 0 0 0,0 1 1 0 0,0-1-1 0 0,-1 1 0 0 0,1-1 1 0 0,0 1-1 0 0,-1 0 0 0 0,1-1 1 0 0,-1 1-1 0 0,1 0 0 0 0,-1-1 1 0 0,1 1-1 0 0,0 0-11 0 0,47 78 397 0 0,-13-22-295 0 0,-10-21-1379 0 0,-8 6-3437 0 0,-12-12-1068 0 0,-2-10-2386 0 0,-2-9-284 0 0</inkml:trace>
  <inkml:trace contextRef="#ctx0" brushRef="#br0" timeOffset="57229.046">5717 811 8386 0 0,'0'0'2903'0'0,"0"0"-312"0"0,0 0-181 0 0,0 0-212 0 0,0 0-334 0 0,0 0-350 0 0,0 0-306 0 0,0 0-249 0 0,0 0-185 0 0,0 0-164 0 0,0 0-93 0 0,0 0-87 0 0,-8 4-55 0 0,-54 37 433 0 0,56-33-746 0 0,-6 5-25 0 0,1 2 1 0 0,0-1-1 0 0,2 1 1 0 0,-1 0-1 0 0,2 1 0 0 0,0 0 1 0 0,1 1-1 0 0,0-1 1 0 0,2 1-1 0 0,0 1 1 0 0,1-1-1 0 0,0 1 0 0 0,0 12-37 0 0,3-25-16 0 0,1-1-1 0 0,-1 1 0 0 0,1-1 0 0 0,0 1 0 0 0,0 0 0 0 0,1-1 1 0 0,-1 1-1 0 0,1-1 0 0 0,0 1 0 0 0,0-1 0 0 0,1 1 1 0 0,-1-1-1 0 0,1 0 0 0 0,0 0 0 0 0,0 0 0 0 0,0 0 1 0 0,1 0-1 0 0,0 0 0 0 0,-1 0 0 0 0,1-1 0 0 0,0 1 1 0 0,1-1-1 0 0,-1 0 0 0 0,1 0 0 0 0,-1 0 0 0 0,1-1 0 0 0,0 1 1 0 0,0-1-1 0 0,0 0 0 0 0,0 0 0 0 0,0 0 0 0 0,1-1 1 0 0,-1 1-1 0 0,1-1 0 0 0,-1 0 0 0 0,1 0 0 0 0,-1-1 1 0 0,5 1 16 0 0,-2-1-285 0 0,-1 1 0 0 0,1-2 0 0 0,-1 1 1 0 0,1-1-1 0 0,0 0 0 0 0,-1 0 0 0 0,0-1 1 0 0,1 1-1 0 0,-1-1 0 0 0,0-1 1 0 0,0 1-1 0 0,4-4 285 0 0,11-5-1662 0 0,34-22-3825 0 0,-22 8-3202 0 0,-21 13 487 0 0</inkml:trace>
  <inkml:trace contextRef="#ctx0" brushRef="#br0" timeOffset="57553.926">6096 811 5625 0 0,'0'0'2681'0'0,"0"0"-627"0"0,0 0-362 0 0,0 0-137 0 0,0 0-167 0 0,0 0-226 0 0,0 0-230 0 0,0 0-205 0 0,0 0-163 0 0,0 0-99 0 0,0 0-50 0 0,-32 31-45 0 0,-99 96-40 0 0,87-65 102 0 0,41-51-313 0 0,1-7-73 0 0,1-1 0 0 0,-1 1 0 0 0,1-1 0 0 0,0 1-1 0 0,0 0 1 0 0,0-1 0 0 0,1 1 0 0 0,-1 0 0 0 0,1 0 0 0 0,0 0 0 0 0,0-1-1 0 0,0 1 1 0 0,0 0 0 0 0,1 0 0 0 0,-1 0 0 0 0,1-1 0 0 0,0 1 0 0 0,0 0 0 0 0,1-1-1 0 0,-1 1 1 0 0,1-1 0 0 0,0 1 0 0 0,-1-1 0 0 0,2 0 0 0 0,-1 0 0 0 0,0 0-1 0 0,1 0 1 0 0,0 1-46 0 0,4-1 130 0 0,1 0 0 0 0,0 0-1 0 0,-1-1 1 0 0,1 0 0 0 0,0-1 0 0 0,0 0-1 0 0,0 0 1 0 0,0 0 0 0 0,0-1 0 0 0,0 0-1 0 0,0-1 1 0 0,0 0 0 0 0,0 0-1 0 0,0-1 1 0 0,0 0 0 0 0,0 0 0 0 0,0 0-1 0 0,-1-1 1 0 0,6-4-130 0 0,6-2 329 0 0,0-1-1 0 0,0-1 1 0 0,-1-1 0 0 0,-1 0 0 0 0,0-1-1 0 0,14-16-328 0 0,-23 23 94 0 0,-1-2 0 0 0,0 1 0 0 0,-1-1 0 0 0,0 0 0 0 0,0-1 0 0 0,-1 0 0 0 0,0 1 0 0 0,0-2 0 0 0,-1 1 0 0 0,0 0 0 0 0,-1-1 0 0 0,0 0 0 0 0,-1 0 0 0 0,0 0 0 0 0,0 0 0 0 0,-1 0-1 0 0,0 0 1 0 0,-1 0 0 0 0,0 0 0 0 0,-1-4-94 0 0,1 11-1 0 0,-1 1 0 0 0,0-1 0 0 0,1 0-1 0 0,-1 0 1 0 0,0 0 0 0 0,-1 0 0 0 0,1 1 0 0 0,0-1-1 0 0,-1 1 1 0 0,0-1 0 0 0,1 1 0 0 0,-1-1-1 0 0,0 1 1 0 0,0 0 0 0 0,0 0 0 0 0,-1 0-1 0 0,1 0 1 0 0,0 0 0 0 0,-1 1 0 0 0,1-1 0 0 0,-1 1-1 0 0,0 0 1 0 0,1-1 0 0 0,-1 1 0 0 0,0 0-1 0 0,0 1 1 0 0,0-1 0 0 0,0 0 0 0 0,0 1-1 0 0,0 0 1 0 0,0-1 0 0 0,0 1 0 0 0,0 0 1 0 0,-5 0-107 0 0,-1 0 0 0 0,1 0 0 0 0,0 1 0 0 0,-1 0 0 0 0,1 0 0 0 0,0 1 0 0 0,-1 0 0 0 0,1 0 0 0 0,0 1 0 0 0,1 0 0 0 0,-4 2 107 0 0,-59 47-3682 0 0,49-31-475 0 0,2-1-3673 0 0,7-7-3395 0 0</inkml:trace>
  <inkml:trace contextRef="#ctx0" brushRef="#br0" timeOffset="57962.19">6731 722 13571 0 0,'0'0'2123'0'0,"0"0"-461"0"0,0 0-234 0 0,0 0-177 0 0,0 0-220 0 0,0 0-171 0 0,0 0-144 0 0,0 0-144 0 0,0 0-93 0 0,0 0-54 0 0,-34 18-43 0 0,-102 53-55 0 0,58-20 305 0 0,76-50-628 0 0,0 0-1 0 0,1-1 1 0 0,-1 1 0 0 0,1 0 0 0 0,-1 0 0 0 0,0 0-1 0 0,1 0 1 0 0,-1 0 0 0 0,1 1 0 0 0,0-1 0 0 0,-1 0-1 0 0,1 1 1 0 0,0-1 0 0 0,0 1 0 0 0,0-1 0 0 0,0 1 0 0 0,0-1-1 0 0,0 1 1 0 0,1 0 0 0 0,-1 0 0 0 0,0-1 0 0 0,1 1-1 0 0,-1 0 1 0 0,1 0 0 0 0,0 0 0 0 0,0-1 0 0 0,-1 1-1 0 0,1 0 1 0 0,0 0 0 0 0,1 0 0 0 0,-1 0 0 0 0,0 0 0 0 0,0-1-1 0 0,1 1 1 0 0,-1 0 0 0 0,1 0 0 0 0,0-1 0 0 0,0 1-1 0 0,-1 0 1 0 0,1-1 0 0 0,0 1 0 0 0,1 1-4 0 0,125 56 9 0 0,-123-57 19 0 0,0 0 0 0 0,1 1 0 0 0,-1-1-1 0 0,0 1 1 0 0,0 0 0 0 0,0 0 0 0 0,-1 0 0 0 0,1 0-1 0 0,-1 1 1 0 0,1 0 0 0 0,-1-1 0 0 0,0 1 0 0 0,-1 0-1 0 0,1 1 1 0 0,-1-1 0 0 0,1 0 0 0 0,-1 1 0 0 0,-1-1-1 0 0,1 1 1 0 0,-1 0 0 0 0,0-1 0 0 0,0 1 0 0 0,0 0-1 0 0,0 0 1 0 0,-1 0 0 0 0,0 0 0 0 0,0 0 0 0 0,0-1 0 0 0,-1 1-1 0 0,1 0 1 0 0,-1 0 0 0 0,0 0 0 0 0,-1-1 0 0 0,1 1-1 0 0,-1 0 1 0 0,0-1 0 0 0,0 1 0 0 0,-1-1 0 0 0,1 0-1 0 0,-1 1-27 0 0,-6 3 67 0 0,0-1 0 0 0,0 0 0 0 0,0-1 0 0 0,-1 0 0 0 0,0 0 0 0 0,0-1 0 0 0,0 0 0 0 0,-1-1 0 0 0,1 0 1 0 0,-1 0-1 0 0,0-1 0 0 0,0-1 0 0 0,-3 0-67 0 0,-95 6-2269 0 0,88-12-2029 0 0,12-6-6625 0 0,7 6 801 0 0</inkml:trace>
  <inkml:trace contextRef="#ctx0" brushRef="#br0" timeOffset="58362.864">7040 774 12259 0 0,'0'0'5406'0'0,"0"0"-3283"0"0,0 0-968 0 0,0 0-36 0 0,0 0-64 0 0,0 0-216 0 0,0 0-268 0 0,0 0-194 0 0,0 0-130 0 0,0 0-85 0 0,0 0-28 0 0,0 0-2 0 0,0 0-15 0 0,-20 16-21 0 0,-64 51-1 0 0,26 1 74 0 0,53-59-170 0 0,0 1 0 0 0,1 0-1 0 0,0-1 1 0 0,1 1 0 0 0,0 1-1 0 0,1-1 1 0 0,0 0 0 0 0,1 1-1 0 0,0-1 1 0 0,0 1 0 0 0,1-1-1 0 0,1 1 1 0 0,0-1 0 0 0,0 2 1 0 0,1-6-3 0 0,0-1 0 0 0,0 1 0 0 0,0-1-1 0 0,1 0 1 0 0,0 1 0 0 0,0-1 0 0 0,0-1 0 0 0,0 1 0 0 0,1 0 0 0 0,0-1 0 0 0,0 1 0 0 0,0-1 0 0 0,0 0 0 0 0,1-1 0 0 0,0 1 0 0 0,0-1 0 0 0,0 0 0 0 0,0 0 0 0 0,0 0 0 0 0,0-1 0 0 0,1 0 0 0 0,-1 0 0 0 0,1 0 0 0 0,2 0 3 0 0,142 10 741 0 0,-132-15-549 0 0,0 0 0 0 0,1-2 1 0 0,-2-1-1 0 0,1 0 1 0 0,-1-1-1 0 0,0 0 0 0 0,0-2 1 0 0,-1 0-1 0 0,0-1 0 0 0,0-1 1 0 0,-2 0-1 0 0,13-11-192 0 0,-17 13 32 0 0,0-1-1 0 0,0 0 0 0 0,-1 0 0 0 0,-1-1 1 0 0,0 0-1 0 0,0-1 0 0 0,-1 1 1 0 0,0-1-1 0 0,-1-1 0 0 0,-1 1 1 0 0,0-1-1 0 0,-1 0 0 0 0,0 0 0 0 0,-1-1 1 0 0,0 1-1 0 0,-1-1 0 0 0,0 1 1 0 0,-1-1-1 0 0,-1-12-31 0 0,-1 23-67 0 0,0-1-1 0 0,0 1 1 0 0,0-1 0 0 0,0 1 0 0 0,0 0-1 0 0,-1-1 1 0 0,0 1 0 0 0,1 0 0 0 0,-1 0-1 0 0,0 0 1 0 0,-1 0 0 0 0,1 1-1 0 0,0-1 1 0 0,-1 1 0 0 0,1-1 0 0 0,-1 1-1 0 0,0 0 1 0 0,0 0 0 0 0,0 0 0 0 0,0 0-1 0 0,0 0 1 0 0,0 1 0 0 0,-1-1-1 0 0,1 1 1 0 0,-1 0 0 0 0,-1 0 67 0 0,-94-13-5385 0 0,59 16 465 0 0,12 3-2003 0 0,3 2-3709 0 0</inkml:trace>
  <inkml:trace contextRef="#ctx0" brushRef="#br0" timeOffset="58683.744">6828 962 13563 0 0,'0'0'2315'0'0,"0"0"-355"0"0,0 0-171 0 0,0 0-182 0 0,0 0-196 0 0,0 0-154 0 0,0 0-156 0 0,0 0-225 0 0,32-4-192 0 0,98-11-157 0 0,53 12 1284 0 0,-4-5-1584 0 0,-151 16-154 0 0,6 1-1529 0 0,-14-15-5366 0 0,-15 3 2799 0 0,-1 3-3108 0 0,-2 0-2638 0 0</inkml:trace>
  <inkml:trace contextRef="#ctx0" brushRef="#br0" timeOffset="60202.312">7186 781 0 0 0,'0'0'208'0'0,"0"0"696"0"0,0 0 130 0 0,0 0-82 0 0,0 0-76 0 0,0 0-13 0 0,0 0 48 0 0,0 0 29 0 0,0 0 27 0 0,0 0-8 0 0,-13 0 3455 0 0,-8 0 2858 0 0,-3-1-5379 0 0,-33-1-1648 0 0,34 0 232 0 0,20 1-446 0 0,0 0 0 0 0,0 0 1 0 0,0 1-1 0 0,0 0 0 0 0,0-1 1 0 0,0 1-1 0 0,0 0 0 0 0,0 1 0 0 0,0-1 1 0 0,0 0-1 0 0,0 1 0 0 0,0 0 1 0 0,0-1-1 0 0,0 1 0 0 0,0 1 1 0 0,1-1-1 0 0,-1 0 0 0 0,0 1 1 0 0,1-1-1 0 0,-1 1-31 0 0,-21 23-2320 0 0,34-24-4536 0 0,-9-1 4027 0 0,1 0-8035 0 0</inkml:trace>
  <inkml:trace contextRef="#ctx0" brushRef="#br0" timeOffset="62001.971">7572 163 0 0 0,'0'0'733'0'0,"0"0"469"0"0,0 0 120 0 0,0 0 29 0 0,0 0 2 0 0,0 0-12 0 0,-2-3-66 0 0,-9-9 917 0 0,11 12-1321 0 0,0 0-159 0 0,0 0-144 0 0,0 0-80 0 0,0 0-52 0 0,0 0-1 0 0,0 0 21 0 0,0 0 30 0 0,0 0 47 0 0,17 19 2336 0 0,68 128 1159 0 0,-68-101-3660 0 0,-2 0 1 0 0,-2 1 0 0 0,-3 0-1 0 0,1 16-368 0 0,-2-19 103 0 0,-2 0 0 0 0,-1 0 0 0 0,-3 1 0 0 0,-2-1 0 0 0,-2 1-1 0 0,-1-1 1 0 0,-3 1 0 0 0,-2-1 0 0 0,-1 0 0 0 0,-2-1 0 0 0,-3 0 0 0 0,-1 0 0 0 0,-2-2-1 0 0,-15 28-102 0 0,18-43 18 0 0,-1 0 0 0 0,-1-1-1 0 0,-2 0 1 0 0,0-2-1 0 0,-2 0 1 0 0,0 0 0 0 0,-2-2-1 0 0,0-1 1 0 0,-1 0 0 0 0,-16 9-18 0 0,29-25-135 0 0,0 0 1 0 0,-1-1-1 0 0,1 0 1 0 0,-1 0-1 0 0,0-1 1 0 0,0 0-1 0 0,0-1 1 0 0,0 0 0 0 0,0-1-1 0 0,-2 0 135 0 0,-5-17-4494 0 0,16 8-110 0 0,2 2-3411 0 0,2 3 731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9:07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0 0 0,'0'0'656'0'0,"0"0"764"0"0,0 0 306 0 0,0 0 57 0 0,0 0-50 0 0,0 0-158 0 0,0 0-211 0 0,0 0-187 0 0,0 0-100 0 0,0 0-30 0 0,25 4 5573 0 0,-5-4-5371 0 0,26 1 97 0 0,-1-2 0 0 0,1-2 0 0 0,-1-2 0 0 0,19-6-1346 0 0,112-25 903 0 0,-134 32-642 0 0,-47-1-8397 0 0,-2 3 2428 0 0,4 2 254 0 0,1 0-2711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9:07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2465 0 0,'0'0'2249'0'0,"0"0"-347"0"0,0 0-187 0 0,0 0 80 0 0,0 0 50 0 0,0 0-130 0 0,0 0-251 0 0,0 0-259 0 0,0 0-186 0 0,0 0-80 0 0,0 0 9 0 0,0 0 6 0 0,0 0-28 0 0,5 1-54 0 0,216 1 4726 0 0,-106-5-5095 0 0,24-9-542 0 0,-124 4-1799 0 0,-12 6-8565 0 0,-3 2-1238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281 108 8482 0 0,'0'0'1625'0'0,"0"0"-304"0"0,0 0-169 0 0,0 0-37 0 0,0 0 15 0 0,0 0-129 0 0,0 0-178 0 0,0 0-132 0 0,0 0-121 0 0,0 0-48 0 0,0 0-37 0 0,-27 9-70 0 0,-83 28-53 0 0,54-1 153 0 0,48-26-378 0 0,-1 1-35 0 0,0 1 0 0 0,1 0 1 0 0,1 0-1 0 0,0 0 1 0 0,0 1-1 0 0,1 0 0 0 0,1 1 1 0 0,0-1-1 0 0,1 1 0 0 0,0 0 1 0 0,1 0-1 0 0,1 0 1 0 0,0 0-1 0 0,1 1 0 0 0,0-1 1 0 0,1 1-1 0 0,2 5-102 0 0,-2-15 39 0 0,1 0 1 0 0,0 0-1 0 0,0 0 1 0 0,0 0-1 0 0,1 0 1 0 0,-1 0-1 0 0,1 0 0 0 0,0 0 1 0 0,1-1-1 0 0,-1 1 1 0 0,1-1-1 0 0,0 0 0 0 0,0 0 1 0 0,0 0-1 0 0,1 0 1 0 0,-1 0-1 0 0,1-1 1 0 0,0 0-1 0 0,0 1 0 0 0,0-1 1 0 0,0-1-1 0 0,1 1 1 0 0,-1-1-1 0 0,1 0 0 0 0,0 0 1 0 0,0 0-1 0 0,2 1-39 0 0,9 1 247 0 0,-1 0 1 0 0,1-1-1 0 0,0-1 0 0 0,0 0 0 0 0,0-1 1 0 0,0-1-1 0 0,0 0 0 0 0,5-2-247 0 0,0-1 204 0 0,1-2 1 0 0,-1 0-1 0 0,-1-2 0 0 0,1 0 0 0 0,-1-1 0 0 0,0-1 1 0 0,-1-1-1 0 0,0-1 0 0 0,0 0 0 0 0,-1-2 1 0 0,-1 0-1 0 0,0-1 0 0 0,-1 0 0 0 0,14-17-204 0 0,-22 22 40 0 0,1-2 0 0 0,-2 1 1 0 0,1-1-1 0 0,-1 0 0 0 0,-1 0 0 0 0,0-1 0 0 0,-1 0 0 0 0,0 0 0 0 0,0 0 0 0 0,-2-1 0 0 0,1 0 0 0 0,-2 1 0 0 0,1-1 0 0 0,-2 0 0 0 0,0 0 1 0 0,-1 0-1 0 0,0-1 0 0 0,0 1 0 0 0,-2-2-40 0 0,-1 6-93 0 0,0 0 0 0 0,-1 0 0 0 0,0 0 0 0 0,0 0 0 0 0,-1 1 0 0 0,-1 0 1 0 0,1 0-1 0 0,-1 0 0 0 0,0 1 0 0 0,-1-1 0 0 0,0 1 0 0 0,0 1 0 0 0,0 0 0 0 0,-1 0 0 0 0,0 0 1 0 0,0 1-1 0 0,-1 0 0 0 0,1 0 0 0 0,-1 1 0 0 0,0 1 0 0 0,0-1 0 0 0,-1 1 0 0 0,-8-1 93 0 0,5 1-324 0 0,0 2-1 0 0,0-1 1 0 0,0 2 0 0 0,0-1-1 0 0,-1 2 1 0 0,1 0-1 0 0,0 0 1 0 0,0 2-1 0 0,0-1 1 0 0,0 2-1 0 0,1-1 1 0 0,-1 2-1 0 0,1 0 1 0 0,0 0-1 0 0,0 1 1 0 0,0 1 0 0 0,-6 4 324 0 0,-27 21-3714 0 0,15-11-2717 0 0,8-1-4521 0 0</inkml:trace>
  <inkml:trace contextRef="#ctx0" brushRef="#br0" timeOffset="455.995">251 565 5649 0 0,'0'0'2445'0'0,"0"0"-353"0"0,0 0-145 0 0,0 0-49 0 0,0 0-220 0 0,0 0-277 0 0,0 0-254 0 0,0 0-177 0 0,0 0-154 0 0,0 0-141 0 0,0 0-96 0 0,0 0-70 0 0,0 0-53 0 0,-23 16-78 0 0,-76 52-78 0 0,94-65-272 0 0,0 1 0 0 0,0-1 0 0 0,0 1 1 0 0,0 1-1 0 0,1-1 0 0 0,0 1 1 0 0,0-1-1 0 0,0 1 0 0 0,1 1 1 0 0,-1-1-1 0 0,1 0 0 0 0,0 1 0 0 0,1-1 1 0 0,-1 1-1 0 0,1 0 0 0 0,0 0 1 0 0,1 0-1 0 0,-2 6-28 0 0,0 2 48 0 0,1-6-1 0 0,0-1 0 0 0,0 0-1 0 0,1 0 1 0 0,0 1 0 0 0,0-1 0 0 0,1 0 0 0 0,0 1-1 0 0,0-1 1 0 0,0 1 0 0 0,1-1 0 0 0,1 0 0 0 0,-1 1-1 0 0,1-1 1 0 0,0 0 0 0 0,1 0 0 0 0,-1 0 0 0 0,2 0-1 0 0,-1-1 1 0 0,1 1 0 0 0,0-1 0 0 0,0 0 0 0 0,0 0-1 0 0,1 0 1 0 0,0-1 0 0 0,0 1 0 0 0,1-1 0 0 0,-1-1-1 0 0,1 1 1 0 0,0-1 0 0 0,0 0 0 0 0,1 0 0 0 0,3 1-47 0 0,3 1 152 0 0,0-2 1 0 0,0 0-1 0 0,1 0 0 0 0,0-1 1 0 0,-1-1-1 0 0,1 0 1 0 0,0-1-1 0 0,0 0 1 0 0,0-2-1 0 0,0 1 0 0 0,0-2 1 0 0,0 1-1 0 0,0-2 1 0 0,-1 0-1 0 0,1-1 1 0 0,9-4-153 0 0,-14 5 58 0 0,-1-1 0 0 0,1 0 1 0 0,-1 0-1 0 0,0-1 1 0 0,0 0-1 0 0,-1-1 1 0 0,0 1-1 0 0,0-2 0 0 0,0 1 1 0 0,0-1-1 0 0,-1 0 1 0 0,0 0-1 0 0,-1 0 0 0 0,1-1 1 0 0,-1 0-1 0 0,-1 0 1 0 0,0 0-1 0 0,0-1 1 0 0,0 0-1 0 0,-1 1 0 0 0,-1-1 1 0 0,1 0-1 0 0,-2-1 1 0 0,1 1-1 0 0,-1-4-58 0 0,1 3-43 0 0,-1 1-1 0 0,0-1 0 0 0,-1 0 1 0 0,0 1-1 0 0,-1-1 0 0 0,0 1 1 0 0,0-1-1 0 0,-1 0 0 0 0,0 1 1 0 0,-1 0-1 0 0,0 0 0 0 0,-1 0 1 0 0,0 0-1 0 0,0 0 1 0 0,0 1-1 0 0,-1-1 0 0 0,-1 1 1 0 0,1 0-1 0 0,-1 1 0 0 0,-1 0 1 0 0,1 0-1 0 0,-1 0 0 0 0,-1 0 1 0 0,1 1-1 0 0,-1 1 0 0 0,0-1 1 0 0,0 1-1 0 0,-1 0 0 0 0,1 1 1 0 0,-1 0-1 0 0,0 1 1 0 0,0 0-1 0 0,-2-1 44 0 0,0 2-221 0 0,-1 0-1 0 0,1 0 1 0 0,-1 1 0 0 0,0 1 0 0 0,0-1-1 0 0,1 2 1 0 0,-1 0 0 0 0,0 0 0 0 0,1 1-1 0 0,-1 1 1 0 0,1 0 0 0 0,0 0 0 0 0,0 1-1 0 0,-9 5 222 0 0,-32 22-4386 0 0,4 10-4816 0 0,31-25-1566 0 0</inkml:trace>
  <inkml:trace contextRef="#ctx0" brushRef="#br0" timeOffset="809.903">772 830 16484 0 0,'0'0'1797'0'0,"0"0"-422"0"0,0 0-91 0 0,0 0-6 0 0,0 0-70 0 0,0 0-154 0 0,0 0-210 0 0,0 0-198 0 0,0 0-169 0 0,0 0-140 0 0,0 0-118 0 0,0 0-79 0 0,0 0-68 0 0,-5 15-12 0 0,-16 47-12 0 0,69-98-8554 0 0,-38 25 1718 0 0,1 3-4817 0 0</inkml:trace>
  <inkml:trace contextRef="#ctx0" brushRef="#br0" timeOffset="1287.997">1161 248 16323 0 0,'0'0'1550'0'0,"0"0"-264"0"0,0 0-55 0 0,0 0 1 0 0,0 0-58 0 0,0 0-180 0 0,0 0-208 0 0,0 0-159 0 0,0 0-171 0 0,0 0-89 0 0,0 0-75 0 0,0 0-82 0 0,0 0-39 0 0,-14 4-19 0 0,-110 48 272 0 0,118-49-424 0 0,-1 0 1 0 0,1 1-1 0 0,0 0 0 0 0,0 0 0 0 0,1 1 0 0 0,-1 0 1 0 0,1 0-1 0 0,0 0 0 0 0,0 0 0 0 0,1 1 0 0 0,0-1 1 0 0,0 1-1 0 0,0 1 0 0 0,1-1 0 0 0,-1 0 0 0 0,1 1 1 0 0,1 0-1 0 0,-1-1 0 0 0,1 1 0 0 0,1 0 0 0 0,-1 0 1 0 0,1 0-1 0 0,0 0 0 0 0,1 1 0 0 0,0-1 0 0 0,0 1 0 0 0,4-1 0 0 0,1 0 0 0 0,0-1 0 0 0,1 0 0 0 0,0 1-1 0 0,-1-2 1 0 0,2 1 0 0 0,-1-1 0 0 0,1 0-1 0 0,0 0 1 0 0,0-1 0 0 0,0 0 0 0 0,4 2 0 0 0,140 45 3 0 0,-71-30 39 0 0,-74-19-21 0 0,0-1 1 0 0,-1 1-1 0 0,1 0 0 0 0,-1 0 1 0 0,1 0-1 0 0,-1 1 0 0 0,0 0 1 0 0,0 0-1 0 0,0 0 0 0 0,-1 1 0 0 0,1-1 1 0 0,-1 1-1 0 0,1 0 0 0 0,-1 1 1 0 0,-1-1-1 0 0,1 1 0 0 0,-1-1 1 0 0,1 1-1 0 0,-1 0 0 0 0,-1 1 0 0 0,1-1 1 0 0,-1 0-1 0 0,0 1 0 0 0,0-1 1 0 0,0 1-1 0 0,-1 0 0 0 0,0-1 0 0 0,0 1 1 0 0,0 0-1 0 0,-1 0 0 0 0,0 0 1 0 0,0 3-22 0 0,-3 2 21 0 0,-1-1-1 0 0,0 0 1 0 0,0 0 0 0 0,-1-1 0 0 0,0 0 0 0 0,-1 1 0 0 0,0-1 0 0 0,0-1 0 0 0,-1 0 0 0 0,0 1-1 0 0,0-2 1 0 0,-1 1 0 0 0,0-1 0 0 0,0-1 0 0 0,-1 1 0 0 0,0-1 0 0 0,0-1 0 0 0,-9 4-21 0 0,-7 8-214 0 0,-47 8-2823 0 0,47-28-1686 0 0,2-6-4891 0 0,14 5-1179 0 0</inkml:trace>
  <inkml:trace contextRef="#ctx0" brushRef="#br0" timeOffset="1537.351">960 237 14395 0 0,'0'0'3826'0'0,"0"0"-2108"0"0,0 0-778 0 0,0 0-77 0 0,0 0 32 0 0,0 0-2 0 0,0 0-51 0 0,0 0-61 0 0,33-11-78 0 0,102-34-119 0 0,81-30 665 0 0,-115 60-1781 0 0,-33 14-3145 0 0,-54 1 2067 0 0,2 0-3987 0 0,-8 3-6155 0 0</inkml:trace>
  <inkml:trace contextRef="#ctx0" brushRef="#br0" timeOffset="2007.548">1792 811 16163 0 0,'0'0'1039'0'0,"0"0"-304"0"0,0 0-95 0 0,0 0 74 0 0,0 0 1 0 0,-21 32-81 0 0,-70 101-119 0 0,3-18 248 0 0,65-84-807 0 0,-9 12-553 0 0,15-15-5626 0 0,17-26 54 0 0,0 1-2716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9:20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706 575 0 0 0,'0'0'1068'0'0,"0"0"331"0"0,0 0 43 0 0,0 0-107 0 0,0 0-114 0 0,0 0-55 0 0,0 0-12 0 0,0 5 7897 0 0,2 4-864 0 0,44-38-7362 0 0,-12 14-785 0 0,34-8 22 0 0,27 17-36 0 0,-68 39-30 0 0,-25 0 78 0 0,-4-21-53 0 0,0 1-1 0 0,-2-1 1 0 0,1 0 0 0 0,-1 0 0 0 0,-1-1-1 0 0,0 1 1 0 0,-1-1 0 0 0,0 0 0 0 0,0 0 0 0 0,-2-1-1 0 0,1 0 1 0 0,-1 0 0 0 0,-8 7-21 0 0,-16 26 50 0 0,-51 85 37 0 0,68-69-45 0 0,15-57-36 0 0,0 0 0 0 0,0 0 0 0 0,0 0-1 0 0,0-1 1 0 0,0 1 0 0 0,0 0 0 0 0,0 0 0 0 0,1-1-1 0 0,-1 1 1 0 0,1 0 0 0 0,-1-1 0 0 0,1 1 0 0 0,0 0-1 0 0,-1-1 1 0 0,1 1 0 0 0,0-1 0 0 0,0 1 0 0 0,0-1-1 0 0,0 1 1 0 0,1-1 0 0 0,-1 0 0 0 0,0 0 0 0 0,0 1 0 0 0,1-1-1 0 0,-1 0 1 0 0,1 0 0 0 0,-1 0 0 0 0,1-1 0 0 0,-1 1-1 0 0,1 0 1 0 0,0 0 0 0 0,-1-1 0 0 0,1 1 0 0 0,0-1-6 0 0,79 15 702 0 0,68-28 251 0 0,-68-6-588 0 0,-64 18-890 0 0,-22-5-2954 0 0,0 1-929 0 0,2 2-4396 0 0,3 3-3413 0 0</inkml:trace>
  <inkml:trace contextRef="#ctx0" brushRef="#br0" timeOffset="1495.404">1514 589 0 0 0,'0'0'1231'0'0,"0"0"381"0"0,0 0 75 0 0,0 0-156 0 0,0 0-212 0 0,0 0-216 0 0,0 0-177 0 0,0 0-115 0 0,0 0-75 0 0,0 0-4 0 0,5-2 33 0 0,15-7 60 0 0,-23 34 2963 0 0,-12 1-3404 0 0,-1-1 0 0 0,-2-1 1 0 0,-1-1-1 0 0,0 0 0 0 0,-2-1 0 0 0,-4 2-384 0 0,-41 35-1079 0 0,17-26-3126 0 0,40-28 3031 0 0,-24 11-11272 0 0,29-15 11979 0 0</inkml:trace>
  <inkml:trace contextRef="#ctx0" brushRef="#br0" timeOffset="1785.419">1242 615 0 0 0,'0'0'605'0'0,"0"0"294"0"0,0 0 12 0 0,0 0-28 0 0,0 0-21 0 0,0 0 18 0 0,0 0 4 0 0,0 0 13 0 0,0 0 20 0 0,0 0 4 0 0,0 0 3 0 0,0 0-3 0 0,1 14 15 0 0,5 41-7 0 0,-5-52-779 0 0,-1 0 1 0 0,1 0-1 0 0,0-1 0 0 0,0 1 0 0 0,0 0 0 0 0,0-1 0 0 0,1 1 0 0 0,-1-1 0 0 0,1 0 0 0 0,0 1 1 0 0,-1-1-1 0 0,1 0 0 0 0,0 0 0 0 0,0 0 0 0 0,0 0 0 0 0,1 0 0 0 0,-1-1 0 0 0,0 1 0 0 0,1 0 1 0 0,-1-1-1 0 0,1 0 0 0 0,0 0 0 0 0,-1 0 0 0 0,2 1-150 0 0,7 3 470 0 0,5 3 118 0 0,-2 0-354 0 0,0-1 0 0 0,0 2-1 0 0,0 0 1 0 0,-1 0 0 0 0,0 1 0 0 0,-1 1 0 0 0,9 10-234 0 0,4 26-40 0 0,-21-29-4735 0 0,-4-17 2567 0 0,0-1-619 0 0,0 0-614 0 0,0 0 107 0 0,-2 0 1292 0 0</inkml:trace>
  <inkml:trace contextRef="#ctx0" brushRef="#br0" timeOffset="2112.424">1352 431 0 0 0,'0'0'1103'0'0,"0"0"251"0"0,0 0-70 0 0,0 0-47 0 0,0 0 142 0 0,0 0 103 0 0,0 0-52 0 0,0 0-177 0 0,0 0-253 0 0,0 0-194 0 0,0 0-109 0 0,0 0-20 0 0,-3 17 12 0 0,-9 129 2068 0 0,34 55-666 0 0,-23-16-2130 0 0,-15-86-858 0 0,13-81 763 0 0,3-10-3386 0 0,0-1-4902 0 0,0-7 2195 0 0</inkml:trace>
  <inkml:trace contextRef="#ctx0" brushRef="#br0" timeOffset="4355.442">2175 398 7130 0 0,'0'0'1357'0'0,"0"0"-189"0"0,0 0 66 0 0,0 0 294 0 0,0 0 173 0 0,0 0-68 0 0,0 0-254 0 0,0 0-337 0 0,0 0-218 0 0,0 0-145 0 0,0 0-103 0 0,-11-9-64 0 0,-32-25-50 0 0,-4 25 812 0 0,41 10-1101 0 0,-6 3-94 0 0,1 0 1 0 0,0 1 0 0 0,1 0 0 0 0,-1 1 0 0 0,1 0 0 0 0,0 0-1 0 0,1 1 1 0 0,-1 1 0 0 0,1 0 0 0 0,1 0 0 0 0,0 0 0 0 0,0 1 0 0 0,-3 5-80 0 0,-4 2 70 0 0,6-6-52 0 0,0 1-1 0 0,1-1 1 0 0,1 1 0 0 0,-1 1 0 0 0,2 0-1 0 0,-1 0 1 0 0,2 0 0 0 0,0 1 0 0 0,0-1-1 0 0,1 1 1 0 0,1 1 0 0 0,0-1 0 0 0,1 0-1 0 0,0 1 1 0 0,1-1 0 0 0,1 12-18 0 0,0-23 16 0 0,0 0 1 0 0,1 1-1 0 0,-1-1 1 0 0,1 0-1 0 0,0 0 1 0 0,-1-1-1 0 0,1 1 1 0 0,0 0-1 0 0,0 0 1 0 0,0 0-1 0 0,0 0 1 0 0,1-1-1 0 0,-1 1 1 0 0,0-1-1 0 0,1 1 1 0 0,-1-1-1 0 0,1 1 1 0 0,0-1-1 0 0,-1 0 1 0 0,1 0-1 0 0,0 0 1 0 0,0 0-1 0 0,0 0 1 0 0,0 0-1 0 0,0 0 1 0 0,0 0-1 0 0,0-1 1 0 0,0 1-1 0 0,0-1 1 0 0,0 0-1 0 0,0 0 1 0 0,0 1-1 0 0,1-1-16 0 0,71-7 1035 0 0,-49-8-875 0 0,0-1 0 0 0,-1-1 0 0 0,-1-1-1 0 0,0-1 1 0 0,-2-1 0 0 0,0-1 0 0 0,-1-1 0 0 0,-1-1 0 0 0,-2 0 0 0 0,0-2 0 0 0,5-11-160 0 0,17-24 152 0 0,-47 108-244 0 0,-21 40 159 0 0,3 1 1 0 0,-11 79-68 0 0,16-32 33 0 0,6-49-523 0 0,15-86 202 0 0,0-1-112 0 0,0 0-146 0 0,0 0-171 0 0,10-7-2831 0 0,10-7-1333 0 0,-12 6-797 0 0,-7 8 5009 0 0,6-8-9744 0 0</inkml:trace>
  <inkml:trace contextRef="#ctx0" brushRef="#br0" timeOffset="4601.569">2394 740 10170 0 0,'0'0'2806'0'0,"0"0"-893"0"0,0 0-400 0 0,0 0-1 0 0,0 0-58 0 0,0 0-198 0 0,0 0-246 0 0,0 0-223 0 0,0 0-218 0 0,0 0-145 0 0,0 0-100 0 0,0 0-97 0 0,0 0-56 0 0,-9 23-38 0 0,-27 68-39 0 0,28-51 43 0 0,8-39-220 0 0,0-1-117 0 0,0 0-185 0 0,0 0-297 0 0,9-9-6979 0 0,3-8-2579 0 0,-9 10 4991 0 0</inkml:trace>
  <inkml:trace contextRef="#ctx0" brushRef="#br0" timeOffset="4996.79">2655 372 7634 0 0,'0'0'2463'0'0,"0"0"-396"0"0,0 0-267 0 0,0 0-167 0 0,0 0-222 0 0,0 0-235 0 0,0 0-141 0 0,0 0-102 0 0,0 0-69 0 0,0 0-43 0 0,0 0-91 0 0,0 0-111 0 0,-16 13-88 0 0,-53 41-116 0 0,16 12 657 0 0,52-64-1064 0 0,0-1 0 0 0,0 1 0 0 0,0-1 0 0 0,1 1 0 0 0,-1 0-1 0 0,1-1 1 0 0,-1 1 0 0 0,1 0 0 0 0,-1 0 0 0 0,1-1 0 0 0,0 1 0 0 0,0 0 0 0 0,0 0 0 0 0,0-1 0 0 0,0 1-1 0 0,0 0 1 0 0,0 0 0 0 0,1-1 0 0 0,-1 1 0 0 0,1 0 0 0 0,-1 0 0 0 0,1-1 0 0 0,-1 1 0 0 0,1 0 0 0 0,0-1 0 0 0,0 1-1 0 0,0-1-7 0 0,119 37 164 0 0,-114-36-158 0 0,0 0 0 0 0,0 0 0 0 0,0 0 0 0 0,-1 0 0 0 0,1 1 0 0 0,-1 0 0 0 0,1 0 0 0 0,-1 1 0 0 0,0 0-1 0 0,0 0 1 0 0,0 0 0 0 0,-1 0 0 0 0,1 0 0 0 0,-1 1 0 0 0,0 0 0 0 0,-1 0 0 0 0,1 0 0 0 0,-1 1-1 0 0,0-1 1 0 0,0 1 0 0 0,0-1 0 0 0,-1 1 0 0 0,0 0 0 0 0,0 0 0 0 0,-1 0 0 0 0,0 0 0 0 0,0 1 0 0 0,0-1-1 0 0,-1 0 1 0 0,1 0 0 0 0,-2 5-6 0 0,1-3-55 0 0,-1 0-1 0 0,-1 0 0 0 0,1 0 1 0 0,-1 0-1 0 0,-1 0 1 0 0,1 0-1 0 0,-1-1 0 0 0,-1 1 1 0 0,1-1-1 0 0,-1 0 1 0 0,-1 0-1 0 0,1 0 0 0 0,-1 0 1 0 0,0-1-1 0 0,-1 0 1 0 0,1 0-1 0 0,-1 0 0 0 0,-1-1 1 0 0,1 0-1 0 0,-1 0 1 0 0,1-1-1 0 0,-1 1 0 0 0,-1-1 1 0 0,1-1-1 0 0,-1 0 1 0 0,-1 1 55 0 0,-21-3-5518 0 0,12-4-3768 0 0,12 2 1883 0 0</inkml:trace>
  <inkml:trace contextRef="#ctx0" brushRef="#br0" timeOffset="5230.442">2552 424 8890 0 0,'0'0'2192'0'0,"0"0"-261"0"0,0 0-89 0 0,0 0-53 0 0,0 0-186 0 0,0 0-291 0 0,0 0-275 0 0,0 0-235 0 0,0 0-181 0 0,0 0-121 0 0,0 0-114 0 0,33-7-82 0 0,99-20-80 0 0,-48 24-35 0 0,-35 16-790 0 0,-2 0-6806 0 0,-40-10 1602 0 0,0 1-4004 0 0</inkml:trace>
  <inkml:trace contextRef="#ctx0" brushRef="#br0" timeOffset="5696.572">3044 328 10746 0 0,'0'0'2964'0'0,"0"0"-944"0"0,0 0-440 0 0,0 0-47 0 0,0 0-168 0 0,0 0-243 0 0,0 0-221 0 0,0 0-199 0 0,0 0-123 0 0,0 0-122 0 0,0 0-115 0 0,0 0-94 0 0,0 0-80 0 0,32-8-50 0 0,99-21-35 0 0,-81 25 49 0 0,-47 6-88 0 0,-1 0 0 0 0,1-1 0 0 0,-1 1 0 0 0,0 0 0 0 0,0 0 0 0 0,1 1 0 0 0,-2-1 0 0 0,1 0 0 0 0,0 1 0 0 0,0-1 0 0 0,-1 1 0 0 0,1-1 0 0 0,-1 1 0 0 0,0 0 0 0 0,0 0 0 0 0,0 0-1 0 0,0-1 1 0 0,0 1 0 0 0,-1 0 0 0 0,1 0 0 0 0,-1 0 0 0 0,0 0 0 0 0,0 0 0 0 0,0 0 0 0 0,0 0 0 0 0,-1 0 0 0 0,1 0 0 0 0,-1 0 0 0 0,1 0 0 0 0,-1 0 0 0 0,0 0 0 0 0,-1 2-44 0 0,-46 135 780 0 0,-17 102-437 0 0,31-147-230 0 0,17-57-55 0 0,3-64-11050 0 0,9 12-13 0 0,2 10 5241 0 0</inkml:trace>
  <inkml:trace contextRef="#ctx0" brushRef="#br0" timeOffset="5934.44">2819 670 7618 0 0,'0'0'4138'0'0,"0"0"-1938"0"0,0 0-790 0 0,0 0 9 0 0,0 0 88 0 0,0 0-88 0 0,0 0-234 0 0,0 0-214 0 0,0 0-158 0 0,0 0-125 0 0,0 0-92 0 0,0 0-96 0 0,37 3-77 0 0,114 6-57 0 0,-52-13 152 0 0,70-10-355 0 0,-133 13-5516 0 0,0 1-5511 0 0,-34 0 1147 0 0</inkml:trace>
  <inkml:trace contextRef="#ctx0" brushRef="#br0" timeOffset="6612.651">3835 508 9002 0 0,'0'0'2028'0'0,"0"0"-335"0"0,0 0-176 0 0,0 0 77 0 0,0 0-60 0 0,0 0-274 0 0,0 0-322 0 0,0 0-280 0 0,0 0-214 0 0,0 0-136 0 0,0 0-65 0 0,0 0-109 0 0,0 0-46 0 0,-26 33-32 0 0,-79 99-44 0 0,64-72 28 0 0,-20 15-1401 0 0,34-57-2711 0 0,-3-6-4653 0 0,19-10 3496 0 0,3-2 3067 0 0</inkml:trace>
  <inkml:trace contextRef="#ctx0" brushRef="#br0" timeOffset="6884.896">3436 567 3169 0 0,'0'0'3130'0'0,"0"0"-842"0"0,0 0-518 0 0,0 0-152 0 0,0 0-133 0 0,0 0-209 0 0,0 0-210 0 0,0 0-184 0 0,0 0-118 0 0,0 0-115 0 0,0 0-103 0 0,0 0-65 0 0,0 0-45 0 0,21 11-30 0 0,67 36-37 0 0,-9 9 459 0 0,105 59-352 0 0,-119-68-1820 0 0,-66-49-6800 0 0,-13-10-2015 0 0,12 12 8167 0 0</inkml:trace>
  <inkml:trace contextRef="#ctx0" brushRef="#br0" timeOffset="7149.937">3567 390 7730 0 0,'0'0'2333'0'0,"0"0"-667"0"0,0 0-334 0 0,0 0 29 0 0,0 0 15 0 0,0 0-85 0 0,0 0-203 0 0,0 0-261 0 0,0 0-155 0 0,0 0-64 0 0,0 0-41 0 0,0 0-24 0 0,3 33-59 0 0,11 102-77 0 0,31 151 852 0 0,-43-277-1312 0 0,-1 4-93 0 0,1-1-1 0 0,0 1 0 0 0,1 0 0 0 0,0-1 0 0 0,1 0 0 0 0,1 0 1 0 0,0 0-1 0 0,5 8 147 0 0,2-13-2394 0 0,-10-6-2982 0 0,-1-1-5078 0 0,-1 0 6361 0 0</inkml:trace>
  <inkml:trace contextRef="#ctx0" brushRef="#br0" timeOffset="7719.73">4045 361 9626 0 0,'0'0'2003'0'0,"0"0"-329"0"0,0 0-142 0 0,0 0 33 0 0,0 0-65 0 0,0 0-180 0 0,0 0-234 0 0,0 0-235 0 0,0 0-163 0 0,0 0-134 0 0,0 0-92 0 0,-5 34-91 0 0,-17 106-79 0 0,7-19 252 0 0,-5 36-528 0 0,15-128-590 0 0,2-8 1121 0 0,1-7-2936 0 0,1-2-2768 0 0,1 1-3956 0 0,0-13 1715 0 0</inkml:trace>
  <inkml:trace contextRef="#ctx0" brushRef="#br0" timeOffset="8033.235">4248 401 6321 0 0,'0'0'1846'0'0,"0"0"-416"0"0,0 0-167 0 0,0 0 40 0 0,0 0-56 0 0,0 0-213 0 0,0 0-232 0 0,0 0-221 0 0,0 0-182 0 0,-17 35-117 0 0,-51 108-98 0 0,37-49-11 0 0,31 6-189 0 0,1-97 23 0 0,0 0 0 0 0,0 0 0 0 0,0 0 0 0 0,0 0 0 0 0,1 0 0 0 0,-1 0 0 0 0,1 0 0 0 0,-1 0 0 0 0,1-1 0 0 0,0 1 0 0 0,0-1 0 0 0,0 0 0 0 0,1 1 0 0 0,-1-1 0 0 0,1 0 0 0 0,-1 0 0 0 0,1 0 1 0 0,-1-1-1 0 0,1 1 0 0 0,0-1 0 0 0,0 1 0 0 0,0-1 0 0 0,0 0 0 0 0,0 0 0 0 0,0 0 0 0 0,0-1 0 0 0,0 1 0 0 0,1-1 0 0 0,1 1-7 0 0,6-1 242 0 0,-1 0 0 0 0,1 0 0 0 0,-1-1-1 0 0,1 0 1 0 0,-1-1 0 0 0,0 0 0 0 0,1-1 0 0 0,-1 0 0 0 0,0-1 0 0 0,-1 0 0 0 0,1 0-1 0 0,-1-1 1 0 0,0 0 0 0 0,0-1 0 0 0,0 0 0 0 0,-1 0 0 0 0,0-1 0 0 0,0 0 0 0 0,0 0-1 0 0,-1-1 1 0 0,0 0 0 0 0,0-2-242 0 0,3-2 194 0 0,0 0 0 0 0,-1-1 0 0 0,0 0 0 0 0,-1-1-1 0 0,-1 0 1 0 0,0 0 0 0 0,-1-1 0 0 0,0 0 0 0 0,-2 0 0 0 0,1 0 0 0 0,-2-1 0 0 0,0 1-1 0 0,-1-1 1 0 0,0 0 0 0 0,-1 0 0 0 0,-2-15-194 0 0,1 26-19 0 0,-1 0 0 0 0,1 0 0 0 0,-1 0 0 0 0,-1 0 0 0 0,1 0-1 0 0,-1 0 1 0 0,1 0 0 0 0,-1 1 0 0 0,-1-1 0 0 0,1 0 0 0 0,-1 1 0 0 0,0 0 0 0 0,0 0 0 0 0,0 0-1 0 0,0 0 1 0 0,-1 0 0 0 0,1 1 0 0 0,-1-1 0 0 0,0 1 0 0 0,0 0 0 0 0,0 0 0 0 0,-1 0-1 0 0,1 1 1 0 0,-1 0 0 0 0,1 0 0 0 0,-1 0 0 0 0,0 0 0 0 0,0 1 0 0 0,0-1 0 0 0,-4 1 19 0 0,1-1-380 0 0,0 1 1 0 0,-1 0 0 0 0,1 1 0 0 0,0-1 0 0 0,-1 2 0 0 0,1-1-1 0 0,0 1 1 0 0,0 0 0 0 0,0 1 0 0 0,0 0 0 0 0,0 0-1 0 0,-3 2 380 0 0,-17 8-4331 0 0,11-2-2027 0 0,3-2-3305 0 0</inkml:trace>
  <inkml:trace contextRef="#ctx0" brushRef="#br0" timeOffset="8387.391">4419 243 8514 0 0,'0'0'4299'0'0,"0"0"-1790"0"0,0 0-722 0 0,0 0-101 0 0,0 0-179 0 0,0 0-279 0 0,0 0-321 0 0,0 0-235 0 0,0 0-108 0 0,0 0-34 0 0,0 0-32 0 0,0 0-75 0 0,0 0-70 0 0,16 1-71 0 0,82-1 218 0 0,-24-8-100 0 0,-36 8 840 0 0,-25 0-5470 0 0,0 0-8839 0 0,-13 0 2469 0 0</inkml:trace>
  <inkml:trace contextRef="#ctx0" brushRef="#br0" timeOffset="8651.509">4796 33 11194 0 0,'0'0'1905'0'0,"0"0"-284"0"0,0 0-48 0 0,0 0-38 0 0,0 0-258 0 0,0 0-370 0 0,0 0-327 0 0,0 0-218 0 0,0 0-126 0 0,0 0-81 0 0,-8 33-35 0 0,-24 103-31 0 0,23-47-22 0 0,9-12-2700 0 0,5-69-952 0 0,-3-5-5882 0 0,0-3 3531 0 0</inkml:trace>
  <inkml:trace contextRef="#ctx0" brushRef="#br0" timeOffset="8897.52">4980 0 7242 0 0,'0'0'3842'0'0,"0"0"-1423"0"0,0 0-703 0 0,0 0-255 0 0,0 0-245 0 0,0 0-221 0 0,0 0-191 0 0,0 0-137 0 0,0 0-102 0 0,0 0-47 0 0,0 0-57 0 0,-12 33-94 0 0,-41 102-90 0 0,7 25-66 0 0,44-89-1564 0 0,11-50-3048 0 0,6-6-5619 0 0,-10-12 3033 0 0</inkml:trace>
  <inkml:trace contextRef="#ctx0" brushRef="#br0" timeOffset="9525.616">4682 987 6889 0 0,'0'0'4055'0'0,"0"0"-1605"0"0,0 0-610 0 0,0 0-50 0 0,0 0-121 0 0,0 0-258 0 0,0 0-296 0 0,0 0-244 0 0,0 0-164 0 0,0 0-100 0 0,0 0-62 0 0,0 0-57 0 0,0 0-76 0 0,15-31-38 0 0,44-98-41 0 0,-12 46 379 0 0,19 6-321 0 0,-65 78-399 0 0,0 0 1 0 0,0 0-1 0 0,0 0 1 0 0,1 0-1 0 0,-1 0 0 0 0,0 0 1 0 0,-1 0-1 0 0,1 0 0 0 0,0 0 1 0 0,0 0-1 0 0,0 0 1 0 0,-1 1-1 0 0,1-1 0 0 0,0 0 1 0 0,-1 1-1 0 0,1-1 0 0 0,-1 0 1 0 0,0 1-1 0 0,1-1 1 0 0,-1 1-1 0 0,0-1 0 0 0,0 1 1 0 0,0-1-1 0 0,0 0 1 0 0,0 1-1 0 0,0-1 0 0 0,-1 1 1 0 0,1-1-1 0 0,0 1 0 0 0,-1-1 1 0 0,1 0-1 0 0,-1 1 1 0 0,0 0 7 0 0,1 6-12 0 0,-4 50-98 0 0,41-56 95 0 0,46-56 115 0 0,-25 15-95 0 0,-56 40-5 0 0,-1 0 0 0 0,0 0-1 0 0,1 0 1 0 0,-1 0-1 0 0,0 0 1 0 0,0 1 0 0 0,0-1-1 0 0,0 0 1 0 0,0 1 0 0 0,0-1-1 0 0,0 1 1 0 0,0-1 0 0 0,-1 1-1 0 0,1-1 1 0 0,-1 1-1 0 0,1 0 1 0 0,-1-1 0 0 0,1 1-1 0 0,-1 0 1 0 0,0-1 0 0 0,0 1-1 0 0,0 0 1 0 0,0 0 0 0 0,0-1-1 0 0,0 1 1 0 0,-1 0-1 0 0,1-1 1 0 0,0 1 0 0 0,-1 0-1 0 0,1-1 1 0 0,-1 1 0 0 0,0 0 0 0 0,1 7 1 0 0,2 93-331 0 0,14-88-2391 0 0,-8-13-823 0 0,0-1-3371 0 0,-4 0 2773 0 0,-2 0-4572 0 0</inkml:trace>
  <inkml:trace contextRef="#ctx0" brushRef="#br0" timeOffset="11286.515">454 1267 0 0 0,'0'0'309'0'0,"0"0"684"0"0,0 0 399 0 0,0 0 151 0 0,0 0-88 0 0,0 0-210 0 0,0 0-214 0 0,0 0-118 0 0,0 0-64 0 0,0 0-43 0 0,0 0-37 0 0,21-3-83 0 0,98-9 507 0 0,236 8 4238 0 0,-197-7-4734 0 0,151 10-697 0 0,-149 2 155 0 0,-75 0-93 0 0,-27 1 40 0 0,1-2 1 0 0,-1-4-1 0 0,33-6-102 0 0,80-4 250 0 0,184-9 570 0 0,-162 8-368 0 0,-58 1-183 0 0,1 7 133 0 0,50 0 10 0 0,0-8 247 0 0,-23 0-169 0 0,65 4 79 0 0,45-7-16 0 0,-1-1 175 0 0,91-27-36 0 0,56-11-476 0 0,-232 46-413 0 0,-147 8-1072 0 0,-27 0-1708 0 0,-3-2-3499 0 0,-7 5-6 0 0,1 0-2465 0 0</inkml:trace>
  <inkml:trace contextRef="#ctx0" brushRef="#br0" timeOffset="16089.06">1936 1480 3601 0 0,'0'0'1951'0'0,"0"0"-209"0"0,0 0-77 0 0,0 0 81 0 0,0 0 36 0 0,0 0-87 0 0,0 0-255 0 0,0 0-341 0 0,0 0-312 0 0,0 0-268 0 0,0 0-163 0 0,3-5 178 0 0,2 36 1401 0 0,-2 40-1212 0 0,-5-1-1 0 0,-2 1 0 0 0,-11 54-722 0 0,8-65 134 0 0,-34 100-394 0 0,30-117-1939 0 0,32-58-1815 0 0,11-21-6977 0 0,-26 28 5302 0 0</inkml:trace>
  <inkml:trace contextRef="#ctx0" brushRef="#br0" timeOffset="16516.44">2458 1425 4969 0 0,'0'0'2933'0'0,"0"0"-1221"0"0,0 0-344 0 0,0 0 153 0 0,0 0 131 0 0,0 0-78 0 0,0 0-239 0 0,0 0-292 0 0,0 0-241 0 0,0 0-155 0 0,0 0-133 0 0,0 0-93 0 0,0 0-64 0 0,-18 10-58 0 0,-56 31-24 0 0,48-11 148 0 0,21-18-367 0 0,0 1 1 0 0,1-1 0 0 0,0 1-1 0 0,1 0 1 0 0,1 0-1 0 0,0 0 1 0 0,1 1 0 0 0,0-1-1 0 0,1 0 1 0 0,0 1-1 0 0,2 8-56 0 0,-1-16 42 0 0,0-1-1 0 0,0 0 1 0 0,0 1-1 0 0,1-1 0 0 0,-1 0 1 0 0,1 0-1 0 0,1 0 0 0 0,-1 0 1 0 0,1 0-1 0 0,-1-1 1 0 0,1 1-1 0 0,1-1 0 0 0,-1 0 1 0 0,1 0-1 0 0,0 0 0 0 0,0 0 1 0 0,0 0-1 0 0,0-1 1 0 0,0 0-1 0 0,1 0 0 0 0,0 0 1 0 0,-1 0-1 0 0,1-1 0 0 0,0 0 1 0 0,0 0-1 0 0,0 0 1 0 0,1-1-1 0 0,-1 1 0 0 0,0-1 1 0 0,1-1-1 0 0,-1 1 0 0 0,1-1 1 0 0,-1 0-1 0 0,0 0 0 0 0,1 0 1 0 0,-1-1-1 0 0,1 0 1 0 0,-1 0-1 0 0,0 0 0 0 0,0-1 1 0 0,1 1-1 0 0,-1-1 0 0 0,0 0 1 0 0,4-4-42 0 0,3 1 108 0 0,-1 0 0 0 0,0-1 1 0 0,0-1-1 0 0,0 0 0 0 0,-1 0 1 0 0,0-1-1 0 0,0 0 0 0 0,-1-1 1 0 0,0 0-1 0 0,-1 0 0 0 0,0-1 1 0 0,0 0-1 0 0,-1-1 0 0 0,-1 0 1 0 0,0 0-1 0 0,0 0 0 0 0,-1-1 0 0 0,0 1 1 0 0,-1-1-1 0 0,0-1 0 0 0,-1 1 1 0 0,-1 0-1 0 0,1-7-108 0 0,-3 16-24 0 0,0-1 1 0 0,-1 0-1 0 0,1 1 0 0 0,-1-1 0 0 0,0 0 1 0 0,0 1-1 0 0,0-1 0 0 0,0 1 1 0 0,-1-1-1 0 0,1 1 0 0 0,-1 0 1 0 0,0 0-1 0 0,0 0 0 0 0,0 0 0 0 0,-1 0 1 0 0,1 0-1 0 0,-1 0 0 0 0,0 1 1 0 0,1-1-1 0 0,-1 1 0 0 0,0 0 0 0 0,0 0 1 0 0,0 0-1 0 0,-1 0 0 0 0,1 0 1 0 0,0 1-1 0 0,-1-1 0 0 0,1 1 0 0 0,-1 0 1 0 0,0 0-1 0 0,0 0 24 0 0,-4 0-262 0 0,0-1 0 0 0,0 1 0 0 0,0 0 0 0 0,0 1 0 0 0,0 0 0 0 0,0 0 0 0 0,0 1 0 0 0,0 0 0 0 0,1 0 0 0 0,-1 1 0 0 0,0 0 0 0 0,0 0-1 0 0,1 1 1 0 0,-2 0 262 0 0,-60 40-5333 0 0,28-9-3749 0 0,25-19 1122 0 0</inkml:trace>
  <inkml:trace contextRef="#ctx0" brushRef="#br0" timeOffset="16918.775">2394 1852 4657 0 0,'0'0'3194'0'0,"0"0"-588"0"0,0 0-352 0 0,0 0-177 0 0,0 0-272 0 0,0 0-367 0 0,0 0-332 0 0,0 0-299 0 0,0 0-255 0 0,0 0-172 0 0,0 0-99 0 0,0 0-57 0 0,-16 14-47 0 0,-48 46-44 0 0,39-12-5 0 0,23-43-98 0 0,0 0 0 0 0,0 1 0 0 0,0-1 0 0 0,1 1 0 0 0,0 0 0 0 0,0-1 0 0 0,0 1 0 0 0,1 0 0 0 0,0 0 0 0 0,0 0 0 0 0,0-1 0 0 0,1 1 0 0 0,0 0 0 0 0,0 0 0 0 0,0-1 0 0 0,1 1 0 0 0,0-1 0 0 0,0 1 0 0 0,0-1-1 0 0,1 0 1 0 0,0 0 0 0 0,0 0 0 0 0,0 0 0 0 0,0 0 0 0 0,1-1 0 0 0,0 1 0 0 0,0-1 0 0 0,0 0 0 0 0,0 0 0 0 0,1-1 0 0 0,-1 1 0 0 0,1-1 0 0 0,0 0 0 0 0,0 0 0 0 0,1-1 0 0 0,-1 1 0 0 0,0-1 0 0 0,1-1 0 0 0,-1 1 0 0 0,1-1 0 0 0,5 1-30 0 0,-5-1 118 0 0,0-1 1 0 0,-1 0 0 0 0,1-1 0 0 0,0 1 0 0 0,-1-1-1 0 0,1 0 1 0 0,-1 0 0 0 0,1-1 0 0 0,-1 0-1 0 0,1 0 1 0 0,-1 0 0 0 0,0-1 0 0 0,0 0 0 0 0,3-2-119 0 0,2 0 74 0 0,0 0 0 0 0,0-1 1 0 0,-1-1-1 0 0,0 1 0 0 0,0-1 1 0 0,-1-1-1 0 0,0 0 1 0 0,0 0-1 0 0,-1 0 0 0 0,0-1 1 0 0,-1 0-1 0 0,1-1 0 0 0,-2 1 1 0 0,1-1-1 0 0,-2 0 0 0 0,1-1 1 0 0,-1 1-1 0 0,-1-1 1 0 0,0 0-1 0 0,0 0 0 0 0,-1 0 1 0 0,-1 0-1 0 0,1 0 0 0 0,-2 0 1 0 0,0-5-75 0 0,-1 10-100 0 0,-1 0 1 0 0,-1-1 0 0 0,1 1 0 0 0,-1 1-1 0 0,0-1 1 0 0,0 0 0 0 0,0 1 0 0 0,-1-1-1 0 0,0 1 1 0 0,0 0 0 0 0,0 1-1 0 0,-1-1 1 0 0,1 1 0 0 0,-1-1 0 0 0,0 1-1 0 0,-1 1 1 0 0,1-1 0 0 0,-1 1 99 0 0,-68-30-9473 0 0,59 32-524 0 0</inkml:trace>
  <inkml:trace contextRef="#ctx0" brushRef="#br0" timeOffset="18236.426">284 413 0 0 0,'0'0'850'0'0,"0"0"510"0"0,0 0 96 0 0,0 0-37 0 0,0 0-37 0 0,0 0-61 0 0,-12 12-8 0 0,-73 86 2274 0 0,64-59-2449 0 0,1 1 0 0 0,1 1 0 0 0,3 1 1 0 0,1 1-1 0 0,0 10-1138 0 0,-8 43 911 0 0,5 1-1 0 0,5 1 1 0 0,2 27-911 0 0,3-61 147 0 0,3 1-1 0 0,2-1 1 0 0,4 1 0 0 0,2 0-1 0 0,4-1 1 0 0,2 1-1 0 0,3-2 1 0 0,2 1-1 0 0,4-2 1 0 0,2 0 0 0 0,2-2-1 0 0,7 8-146 0 0,-9-30-262 0 0,1-2 0 0 0,2 0 0 0 0,1-1 0 0 0,2-2 0 0 0,1 0 0 0 0,2-2 0 0 0,0-1 0 0 0,3-2 0 0 0,29 21 262 0 0,-4-18-3583 0 0,-17-17-3912 0 0,-20-10-1939 0 0</inkml:trace>
  <inkml:trace contextRef="#ctx0" brushRef="#br0" timeOffset="19288.193">5288 48 0 0 0,'0'0'786'0'0,"0"0"358"0"0,0 0 245 0 0,0 0 157 0 0,0 0 16 0 0,0 0-95 0 0,0 0-191 0 0,0 0-194 0 0,0 0-180 0 0,0 0-145 0 0,0 9 1311 0 0,14 100 2694 0 0,-5-77-4226 0 0,88 309 2650 0 0,-65-212-2874 0 0,-6 1 1 0 0,9 133-313 0 0,-27-202 70 0 0,-4 0 1 0 0,-2 1 0 0 0,-3-1 0 0 0,-2 1 0 0 0,-4-1-1 0 0,-2 0 1 0 0,-2-1 0 0 0,-3 0 0 0 0,-3 0 0 0 0,-2-2-1 0 0,-13 24-70 0 0,7-35 37 0 0,-2-1-1 0 0,-1-1 0 0 0,-3-1 1 0 0,-1-2-1 0 0,-2-1 0 0 0,-3-1-36 0 0,9-13-756 0 0,-1 0 0 0 0,-1-2 0 0 0,-1-1-1 0 0,-1-2 1 0 0,-10 4 756 0 0,-6-1-4028 0 0,14-15-6030 0 0,19-6 3841 0 0</inkml:trace>
  <inkml:trace contextRef="#ctx0" brushRef="#br0" timeOffset="23024.811">5932 273 0 0 0,'0'0'971'0'0,"0"0"551"0"0,0 0 114 0 0,0 0-46 0 0,0 0-74 0 0,-5 1-117 0 0,-1 0-790 0 0,0 1 0 0 0,0 0 1 0 0,0 1-1 0 0,1-1 0 0 0,-1 1 0 0 0,1 0 1 0 0,0 0-1 0 0,0 1 0 0 0,0 0 0 0 0,0 0 1 0 0,1 0-1 0 0,-1 0 0 0 0,-2 5-609 0 0,-25 30 977 0 0,3 2-1 0 0,1 1 1 0 0,2 1-1 0 0,3 1 1 0 0,-6 17-977 0 0,8-13 370 0 0,3 0-1 0 0,3 2 1 0 0,1 0 0 0 0,2 1-1 0 0,3 0 1 0 0,2 1 0 0 0,3 0 0 0 0,1 10-370 0 0,1 0 304 0 0,3 0 1 0 0,3 0 0 0 0,3 0-1 0 0,11 44-304 0 0,-8-61 150 0 0,2-1-1 0 0,3 0 0 0 0,1-1 0 0 0,2 0 0 0 0,2-2 1 0 0,1 0-1 0 0,3-2 0 0 0,13 18-149 0 0,-16-32 139 0 0,1-1 0 0 0,1-2 0 0 0,1 0 0 0 0,0-1 0 0 0,2-2 1 0 0,1 0-1 0 0,4 1-139 0 0,59 37 433 0 0,-89-57-424 0 0,0 4-1238 0 0,-9-4-34 0 0,-6 0-2131 0 0,6 0-894 0 0,-1 0-4612 0 0,4 0-249 0 0</inkml:trace>
  <inkml:trace contextRef="#ctx0" brushRef="#br0" timeOffset="30972.471">6074 1101 0 0 0,'0'0'1095'0'0,"0"0"676"0"0,0 0 184 0 0,0 0-84 0 0,0 0-96 0 0,0 0-119 0 0,0 0-97 0 0,0 0-98 0 0,0 0-114 0 0,0-2-111 0 0,0-8-128 0 0,0 7-146 0 0,7 8 4898 0 0,-38 98-4197 0 0,11-40-1295 0 0,13-44-269 0 0,0 1 1 0 0,2 0-1 0 0,0 0 0 0 0,1 0 1 0 0,1 1-1 0 0,1 15-99 0 0,1-32 40 0 0,1 0 1 0 0,0 0-1 0 0,1-1 0 0 0,-1 1 0 0 0,1 0 1 0 0,-1 0-1 0 0,1-1 0 0 0,0 1 1 0 0,1 0-1 0 0,-1-1 0 0 0,1 1 1 0 0,-1-1-1 0 0,1 0 0 0 0,0 0 0 0 0,0 1 1 0 0,0-1-1 0 0,1 0 0 0 0,-1-1 1 0 0,1 1-1 0 0,0 0 0 0 0,-1-1 1 0 0,1 1-1 0 0,0-1 0 0 0,1 0 0 0 0,-1 0 1 0 0,0 0-1 0 0,1-1 0 0 0,-1 1 1 0 0,1-1-1 0 0,-1 0 0 0 0,1 0 1 0 0,3 1-41 0 0,18-1 293 0 0,48-12 40 0 0,-54-35-2904 0 0,-20 5-3574 0 0,0 20-1321 0 0,1 11 1782 0 0,0 2-649 0 0</inkml:trace>
  <inkml:trace contextRef="#ctx0" brushRef="#br0" timeOffset="31403.424">5735 946 6625 0 0,'0'0'2538'0'0,"0"0"-920"0"0,0 0-150 0 0,0 0 317 0 0,0 0 170 0 0,0 0-115 0 0,0 0-292 0 0,0 0-295 0 0,0 0-229 0 0,0 0-144 0 0,0 0-102 0 0,0 0-112 0 0,0 0-76 0 0,23-14-77 0 0,70-45-63 0 0,-64 38-117 0 0,0 0 0 0 0,-1-2 0 0 0,-1-1 1 0 0,-1-2-1 0 0,7-9-333 0 0,-4 4 156 0 0,35-31 216 0 0,-62 62-360 0 0,5 19-78 0 0,53 165 280 0 0,-59-181-243 0 0,1 1 0 0 0,-1-1 0 0 0,1 1 0 0 0,0-1 1 0 0,0 0-1 0 0,1 0 0 0 0,-1 0 0 0 0,0 0 1 0 0,1 0-1 0 0,0 0 0 0 0,0-1 0 0 0,0 1 0 0 0,0-1 1 0 0,0 0-1 0 0,0 0 0 0 0,0 0 0 0 0,1 0 1 0 0,-1 0-1 0 0,1-1 0 0 0,-1 0 0 0 0,1 0 0 0 0,0 0 1 0 0,-1 0-1 0 0,4 0 29 0 0,20 1-2247 0 0,-14-1-1543 0 0,0 0-6546 0 0,-9-1-485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9:52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223 777 896 0 0,'0'0'3341'0'0,"0"0"-1185"0"0,0 0-473 0 0,0 0-26 0 0,0 0 22 0 0,0 0-120 0 0,0 0-234 0 0,0 0-288 0 0,0 0-261 0 0,0 0-148 0 0,0 0-69 0 0,0 0-27 0 0,0 0-5 0 0,-25 16-13 0 0,-77 49-36 0 0,56-17 182 0 0,42-37-523 0 0,-4 6 20 0 0,1 0 0 0 0,1 0 0 0 0,0 0 0 0 0,1 1-1 0 0,1 0 1 0 0,0 0 0 0 0,2 0 0 0 0,0 0 0 0 0,1 1-1 0 0,1-1 1 0 0,0 0 0 0 0,2 1-157 0 0,-1-13-43 0 0,0 0 0 0 0,1 0 0 0 0,0-1 0 0 0,0 1 0 0 0,1 0 0 0 0,-1-1 0 0 0,1 0 0 0 0,1 1 0 0 0,-1-1 0 0 0,1 0 0 0 0,-1-1 0 0 0,1 1 0 0 0,1-1 0 0 0,-1 0 0 0 0,0 0 0 0 0,1 0 0 0 0,3 2 43 0 0,25 10-3963 0 0,3-10-5154 0 0,-26-6 4564 0 0,-1 0 891 0 0</inkml:trace>
  <inkml:trace contextRef="#ctx0" brushRef="#br0" timeOffset="326.027">556 854 6745 0 0,'0'0'1483'0'0,"0"0"-286"0"0,0 0-82 0 0,0 0 92 0 0,0 0-9 0 0,0 0-164 0 0,0 0-188 0 0,0 0-149 0 0,0 0-64 0 0,0 0-11 0 0,-22 32-18 0 0,-66 99-40 0 0,65-83-53 0 0,23-43-398 0 0,0 0 0 0 0,0 0 0 0 0,0 0 0 0 0,0 0 1 0 0,1 0-1 0 0,-1 0 0 0 0,1 0 0 0 0,1 0 0 0 0,-1 0 0 0 0,1 0 0 0 0,0 0 0 0 0,0-1 0 0 0,0 1 1 0 0,0-1-1 0 0,1 0 0 0 0,0 1 0 0 0,0-1 0 0 0,0 0 0 0 0,0-1 0 0 0,1 1 0 0 0,0 0 0 0 0,-1-1 1 0 0,1 0-1 0 0,1 0 0 0 0,-1 0 0 0 0,0-1 0 0 0,1 1 0 0 0,-1-1 0 0 0,1 0 0 0 0,-1 0 1 0 0,1-1-1 0 0,0 1 0 0 0,1-1-113 0 0,7 0 176 0 0,0-2 1 0 0,0 0-1 0 0,0 0 0 0 0,0-1 1 0 0,0-1-1 0 0,0 0 1 0 0,-1 0-1 0 0,1-2 0 0 0,-1 1 1 0 0,0-2-1 0 0,0 1 1 0 0,-1-2-1 0 0,0 1 0 0 0,0-2 1 0 0,0 1-1 0 0,-1-2 0 0 0,0 1 1 0 0,-1-1-1 0 0,0-1 1 0 0,0 0-1 0 0,-1 0 0 0 0,0 0 1 0 0,-1-1-1 0 0,0 0 1 0 0,-1-1-1 0 0,2-4-176 0 0,-4 12-39 0 0,-1-1 0 0 0,1 0 0 0 0,-1-1 0 0 0,0 1-1 0 0,0 0 1 0 0,-1-1 0 0 0,0 0 0 0 0,0 0 0 0 0,0 1 0 0 0,-1-1 0 0 0,1 0-1 0 0,-1 0 1 0 0,-1-1 0 0 0,1 1 0 0 0,-1 0 0 0 0,0 0 0 0 0,-1 0 0 0 0,1 0 0 0 0,-1 0-1 0 0,-1 0 1 0 0,1 0 0 0 0,-1 0 0 0 0,0 0 0 0 0,0 1 0 0 0,0-1 0 0 0,-1 0 0 0 0,0 1-1 0 0,0 0 1 0 0,-1 0 0 0 0,1 0 0 0 0,-1 0 0 0 0,0 0 0 0 0,0 1 0 0 0,-1 0-1 0 0,1 0 1 0 0,-1 0 0 0 0,0 0 0 0 0,-1 0 39 0 0,0 2-355 0 0,0 0 0 0 0,-1 0 0 0 0,1 1 1 0 0,0 0-1 0 0,0 0 0 0 0,-1 0 0 0 0,1 1 0 0 0,-1-1 0 0 0,1 2 0 0 0,0-1 0 0 0,-1 1 0 0 0,1 0 1 0 0,0 0-1 0 0,0 1 0 0 0,0 0 0 0 0,-4 1 355 0 0,-54 37-12402 0 0,51-29 5194 0 0</inkml:trace>
  <inkml:trace contextRef="#ctx0" brushRef="#br0" timeOffset="714.019">1184 652 5465 0 0,'0'0'2485'0'0,"0"0"-420"0"0,0 0-324 0 0,0 0-237 0 0,0 0-341 0 0,0 0-343 0 0,0 0-236 0 0,0 0-100 0 0,0 0 10 0 0,0 0 43 0 0,0 0 27 0 0,0 0 31 0 0,-28 20 4 0 0,-84 64-44 0 0,52-23 525 0 0,58-59-1061 0 0,1-1 0 0 0,0 1 0 0 0,-1 0-1 0 0,1 0 1 0 0,0 0 0 0 0,0 0 0 0 0,0 0 0 0 0,0 0-1 0 0,1 0 1 0 0,-1 0 0 0 0,0 0 0 0 0,1 0 0 0 0,0 0 0 0 0,-1 0-1 0 0,1 0 1 0 0,0 1 0 0 0,0-1 0 0 0,0 0 0 0 0,0 0 0 0 0,0 0-1 0 0,1 0 1 0 0,-1 1 0 0 0,1-1 0 0 0,0 0 0 0 0,-1 0-1 0 0,1 0 1 0 0,0 0 0 0 0,0 0 0 0 0,0 0 0 0 0,0 0 0 0 0,1-1-1 0 0,-1 1 1 0 0,0 0 0 0 0,1-1 0 0 0,-1 1 0 0 0,1-1 0 0 0,0 1-1 0 0,-1-1 1 0 0,1 0 0 0 0,0 1 0 0 0,0-1 0 0 0,0 0-1 0 0,0 0 1 0 0,0 0-19 0 0,61 21 646 0 0,33 22 439 0 0,-93-41-1025 0 0,-1 1-1 0 0,1-1 1 0 0,-1 1 0 0 0,1 0-1 0 0,-1 0 1 0 0,-1 0-1 0 0,1 0 1 0 0,0 0-1 0 0,-1 0 1 0 0,0 1 0 0 0,0-1-1 0 0,0 0 1 0 0,0 1-1 0 0,-1-1 1 0 0,0 1-1 0 0,0-1 1 0 0,0 1 0 0 0,0-1-1 0 0,-1 0 1 0 0,0 1-1 0 0,0-1 1 0 0,0 0-1 0 0,0 1 1 0 0,0-1 0 0 0,-1 0-1 0 0,0 0 1 0 0,0 0-1 0 0,0 0 1 0 0,-1 0-1 0 0,1-1 1 0 0,-1 1 0 0 0,0-1-1 0 0,0 0 1 0 0,0 1-1 0 0,0-1 1 0 0,-1 0-60 0 0,-7 6-115 0 0,-1 1 1 0 0,-1-1 0 0 0,0-1 0 0 0,0 0-1 0 0,0-1 1 0 0,-1-1 0 0 0,0 0-1 0 0,-1 0 115 0 0,-45 3-9902 0 0,58-10 3732 0 0,0-2-2282 0 0</inkml:trace>
  <inkml:trace contextRef="#ctx0" brushRef="#br0" timeOffset="1054.032">1655 409 9210 0 0,'0'0'2147'0'0,"0"0"-440"0"0,0 0-224 0 0,0 0 16 0 0,0 0-76 0 0,0 0-207 0 0,0 0-226 0 0,0 0-198 0 0,0 0-149 0 0,0 0-90 0 0,-28 34-54 0 0,-85 106-88 0 0,62-57 114 0 0,44-64-410 0 0,-4 9-33 0 0,0 0 0 0 0,2 1 1 0 0,1 1-1 0 0,1 0 0 0 0,1 0 0 0 0,2 0 0 0 0,1 1 1 0 0,2-1-1 0 0,1 1 0 0 0,1-1 0 0 0,1 3-82 0 0,0-26-18 0 0,-1 0-1 0 0,1 0 1 0 0,0 0 0 0 0,1 0-1 0 0,-1 0 1 0 0,1 0 0 0 0,1-1-1 0 0,-1 1 1 0 0,1-1 0 0 0,0 0-1 0 0,1 0 1 0 0,0-1-1 0 0,-1 1 1 0 0,2-1 0 0 0,-1 0-1 0 0,1 0 1 0 0,-1-1 0 0 0,1 0-1 0 0,0 0 1 0 0,2 1 18 0 0,-1-2-441 0 0,0 0 1 0 0,0 0-1 0 0,0-1 1 0 0,0 0-1 0 0,0 0 1 0 0,1-1-1 0 0,-1 0 1 0 0,1 0-1 0 0,-1 0 1 0 0,1-1-1 0 0,-1 0 1 0 0,8-2 440 0 0,1-3-3535 0 0,-7 0-1561 0 0,-1 1-4737 0 0</inkml:trace>
  <inkml:trace contextRef="#ctx0" brushRef="#br0" timeOffset="1536.136">1817 678 13395 0 0,'0'0'1963'0'0,"0"0"-339"0"0,0 0-85 0 0,0 0-84 0 0,0 0-242 0 0,0 0-321 0 0,0 0-305 0 0,0 0-233 0 0,0 0-118 0 0,0 0-94 0 0,0 0-38 0 0,0 0 2 0 0,0 0-2 0 0,-13 10 20 0 0,-59 47 146 0 0,69-55-245 0 0,1 0 0 0 0,-1 0 0 0 0,1 1 0 0 0,0-1 0 0 0,-1 1 0 0 0,1 0 0 0 0,1 0 0 0 0,-1 0 0 0 0,0 0-1 0 0,1 0 1 0 0,-1 0 0 0 0,1 0 0 0 0,0 0 0 0 0,0 1 0 0 0,0-1 0 0 0,0 0 0 0 0,1 1 0 0 0,-1 2-25 0 0,49 9 124 0 0,3-12 124 0 0,-44-3-222 0 0,-1-1 0 0 0,1 1 0 0 0,0 0 0 0 0,-1 0 0 0 0,1 0 0 0 0,0 1 1 0 0,-1 0-1 0 0,1 1 0 0 0,0-1 0 0 0,-1 1 0 0 0,0 1 0 0 0,1-1 0 0 0,-1 1 1 0 0,0 0-1 0 0,0 0 0 0 0,-1 1 0 0 0,1 0 0 0 0,-1 0 0 0 0,0 0 1 0 0,0 1-1 0 0,0 0 0 0 0,0-1 0 0 0,-1 2 0 0 0,2 2-26 0 0,-2-1 65 0 0,0 1 1 0 0,-1 0-1 0 0,0 0 1 0 0,0 0-1 0 0,0 0 0 0 0,-1 1 1 0 0,-1-1-1 0 0,0 1 0 0 0,0-1 1 0 0,0 1-1 0 0,-1 0 0 0 0,0-1 1 0 0,-1 1-66 0 0,-1-3 23 0 0,0 0 1 0 0,-1 0-1 0 0,1 0 0 0 0,-1-1 1 0 0,-1 1-1 0 0,1-1 1 0 0,-1 0-1 0 0,0 0 1 0 0,0 0-1 0 0,0 0 0 0 0,0-1 1 0 0,-1 1-1 0 0,0-1 1 0 0,-2 0-24 0 0,-56 37-1798 0 0,13-33-3574 0 0,41-8 3670 0 0,-24-4-11687 0 0,27 1 8916 0 0</inkml:trace>
  <inkml:trace contextRef="#ctx0" brushRef="#br0" timeOffset="1771.198">1729 744 10338 0 0,'0'0'2501'0'0,"0"0"-598"0"0,0 0-279 0 0,0 0-11 0 0,0 0-108 0 0,0 0-255 0 0,0 0-279 0 0,0 0-257 0 0,0 0-188 0 0,0 0-99 0 0,0 0-93 0 0,0 0-70 0 0,0 0-69 0 0,30-10-81 0 0,93-30-56 0 0,-30 27-555 0 0,-42 10-2806 0 0,-34 3-560 0 0,0 0-3313 0 0,-6 0-2322 0 0</inkml:trace>
  <inkml:trace contextRef="#ctx0" brushRef="#br0" timeOffset="2129.03">2191 626 11570 0 0,'0'0'2128'0'0,"0"0"-556"0"0,0 0-272 0 0,0 0-26 0 0,0 0-90 0 0,0 0-172 0 0,0 0-165 0 0,0 0-131 0 0,0 0-97 0 0,0 0-51 0 0,0 0-46 0 0,0 0-65 0 0,19-3-42 0 0,59-12-62 0 0,-6 11 463 0 0,-70 4-811 0 0,0 1 1 0 0,0-1-1 0 0,0 0 0 0 0,0 1 0 0 0,0 0 0 0 0,0-1 0 0 0,0 1 0 0 0,0 0 0 0 0,-1 0 0 0 0,1 0 0 0 0,0 0 0 0 0,0 0 0 0 0,-1 0 0 0 0,1 1 1 0 0,-1-1-1 0 0,1 1 0 0 0,-1-1 0 0 0,0 1 0 0 0,1-1 0 0 0,-1 1 0 0 0,0 0 0 0 0,0 0 0 0 0,0-1 0 0 0,0 1 0 0 0,0 0 0 0 0,-1 0 0 0 0,1 0 1 0 0,0 0-1 0 0,-1 0 0 0 0,0 0 0 0 0,1 0 0 0 0,-1 0 0 0 0,0 0 0 0 0,0 1-5 0 0,-10 70 309 0 0,-112 117 79 0 0,117-180-375 0 0,0-1-1 0 0,0 0 1 0 0,1 1 0 0 0,0 0 0 0 0,1 0-1 0 0,0 0 1 0 0,0 1 0 0 0,1-1 0 0 0,1 1-1 0 0,0-1 1 0 0,0 9-13 0 0,2-16 3 0 0,1 0-1 0 0,0 0 1 0 0,0 0-1 0 0,0-1 1 0 0,0 1-1 0 0,1-1 1 0 0,-1 0-1 0 0,1 1 1 0 0,-1-1-1 0 0,1 0 1 0 0,0 0-1 0 0,0-1 1 0 0,0 1 0 0 0,0-1-1 0 0,0 1 1 0 0,0-1-1 0 0,0 0 1 0 0,0 0-1 0 0,0 0 1 0 0,1-1-1 0 0,-1 1 1 0 0,0-1-1 0 0,1 0 1 0 0,-1 1-1 0 0,0-2 1 0 0,1 1 0 0 0,-1 0-1 0 0,0-1 1 0 0,1 1-1 0 0,-1-1 1 0 0,2-1-3 0 0,42-25-1383 0 0,-30 11-2086 0 0,2-2-8094 0 0,-15 13 1536 0 0</inkml:trace>
  <inkml:trace contextRef="#ctx0" brushRef="#br0" timeOffset="2802.977">2561 987 16339 0 0,'0'0'2593'0'0,"0"0"-1067"0"0,0 0-530 0 0,0 0-13 0 0,0 0-46 0 0,0 0-155 0 0,0 0-173 0 0,0 0-190 0 0,0 0-67 0 0,0 0-40 0 0,0 0-60 0 0,0 0-34 0 0,0 0-77 0 0,0 10-60 0 0,5 53 58 0 0,0-59-607 0 0,-3-4-3731 0 0,-1 0-5798 0 0,-1 0-1314 0 0</inkml:trace>
  <inkml:trace contextRef="#ctx0" brushRef="#br0" timeOffset="3218.619">2887 659 6761 0 0,'0'0'5004'0'0,"0"0"-2841"0"0,0 0-938 0 0,0 0 27 0 0,0 0 29 0 0,0 0-143 0 0,0 0-222 0 0,0 0-261 0 0,0 0-195 0 0,0 0-105 0 0,0 0-88 0 0,0 0-19 0 0,-19 18-3 0 0,-57 52-14 0 0,42-22 359 0 0,34-44-568 0 0,53 26 638 0 0,-47-27-619 0 0,0 1-1 0 0,0 0 1 0 0,-1 0 0 0 0,1 1-1 0 0,-1-1 1 0 0,0 1-1 0 0,-1 0 1 0 0,1 1 0 0 0,-1-1-1 0 0,0 1 1 0 0,0 0 0 0 0,-1 0-1 0 0,0 0 1 0 0,0 0-1 0 0,0 0 1 0 0,-1 1 0 0 0,0 0-1 0 0,0-1 1 0 0,-1 1 0 0 0,1 0-1 0 0,-1 0 1 0 0,-1 0-1 0 0,0 0 1 0 0,0-1 0 0 0,0 1-1 0 0,-1 0 1 0 0,1 0 0 0 0,-2 0-1 0 0,0 1-40 0 0,2 8 160 0 0,0-12-144 0 0,0 0-1 0 0,-1 1 1 0 0,1-1 0 0 0,-1 0 0 0 0,0 0 0 0 0,0 0 0 0 0,-1 0 0 0 0,1-1 0 0 0,-1 1 0 0 0,0 0-1 0 0,0-1 1 0 0,0 1 0 0 0,0-1 0 0 0,-1 1 0 0 0,1-1 0 0 0,-1 0 0 0 0,0 0 0 0 0,0 0 0 0 0,-3 2-16 0 0,-27 6-6046 0 0,22-17-460 0 0,4 0-522 0 0,1 3 1495 0 0</inkml:trace>
  <inkml:trace contextRef="#ctx0" brushRef="#br0" timeOffset="3458.737">2725 707 14491 0 0,'0'0'1711'0'0,"0"0"-360"0"0,0 0-103 0 0,0 0-42 0 0,0 0-168 0 0,0 0-268 0 0,0 0-250 0 0,0 0-143 0 0,0 0-77 0 0,0 0-34 0 0,0 0-68 0 0,0 0-60 0 0,0 0-48 0 0,34 1-65 0 0,107 1-53 0 0,-28-9-2579 0 0,-96 4 714 0 0,-4 0-1678 0 0,-4 2-2809 0 0,-1 1-2870 0 0</inkml:trace>
  <inkml:trace contextRef="#ctx0" brushRef="#br0" timeOffset="4917.113">3231 663 0 0 0,'0'0'324'0'0,"0"0"1172"0"0,0 0 297 0 0,0 0-70 0 0,0 0-132 0 0,0 0-122 0 0,0 0-123 0 0,0 0-116 0 0,0 0-101 0 0,0 0-114 0 0,0 0-92 0 0,2-3-72 0 0,8-9-56 0 0,-7 9-44 0 0,-3 3-47 0 0,0 0-52 0 0,0 0-68 0 0,-21 19 956 0 0,15-15-1528 0 0,1 0 0 0 0,0 1 0 0 0,0 0 0 0 0,0 0 0 0 0,1 1 0 0 0,0-1 0 0 0,0 1 0 0 0,0 0 0 0 0,1 0 0 0 0,-1 0 0 0 0,2 0 0 0 0,-1 1 0 0 0,1-1 0 0 0,0 1 0 0 0,0 0 0 0 0,0-1 0 0 0,1 1 0 0 0,0 6-12 0 0,2-12 47 0 0,1 0 1 0 0,-1 0-1 0 0,0 0 0 0 0,1-1 0 0 0,-1 1 0 0 0,1 0 0 0 0,-1-1 1 0 0,1 1-1 0 0,0-1 0 0 0,-1 1 0 0 0,1-1 0 0 0,0 0 1 0 0,-1 0-1 0 0,1 1 0 0 0,0-1 0 0 0,-1-1 0 0 0,1 1 0 0 0,-1 0 1 0 0,1 0-1 0 0,0 0 0 0 0,-1-1 0 0 0,1 1 0 0 0,0-1 0 0 0,-1 0 1 0 0,1 1-1 0 0,-1-1 0 0 0,1 0-47 0 0,9-6 182 0 0,-1 0 0 0 0,1 0 0 0 0,-2-1 0 0 0,1 0 0 0 0,-1-1 1 0 0,0 0-1 0 0,-1-1 0 0 0,0 0 0 0 0,0 0 0 0 0,-1 0 0 0 0,5-11-182 0 0,-12 20-18 0 0,1 0 0 0 0,0 0 0 0 0,-1 1 1 0 0,1-1-1 0 0,-1 0 0 0 0,1 0 0 0 0,-1 0 0 0 0,0 0 0 0 0,1 0 0 0 0,-1 0 1 0 0,0 0-1 0 0,0 0 0 0 0,0 0 0 0 0,0 0 0 0 0,0 0 0 0 0,0 0 0 0 0,0-1 1 0 0,0 1-1 0 0,0 0 0 0 0,0 0 0 0 0,0 0 0 0 0,-1 0 0 0 0,1 0 0 0 0,0 0 1 0 0,-1 0-1 0 0,1 1 0 0 0,-1-1 0 0 0,1 0 0 0 0,-1 0 0 0 0,0 0 0 0 0,1 0 1 0 0,-1 0-1 0 0,0 1 0 0 0,1-1 0 0 0,-1 0 0 0 0,0 1 0 0 0,0-1 0 0 0,0 0 1 0 0,0 1-1 0 0,1-1 0 0 0,-1 1 0 0 0,0-1 0 0 0,0 1 0 0 0,0 0 0 0 0,0-1 1 0 0,0 1-1 0 0,0 0 0 0 0,0 0 0 0 0,0 0 0 0 0,0 0 0 0 0,0 0 0 0 0,-2 0 18 0 0,-57 6-3092 0 0,23 11-507 0 0,15-3-2888 0 0,10-6-2815 0 0</inkml:trace>
  <inkml:trace contextRef="#ctx0" brushRef="#br0" timeOffset="9187.039">3396 435 0 0 0,'0'0'740'0'0,"0"0"606"0"0,0 0 354 0 0,0 0 166 0 0,0 0-54 0 0,0 0-167 0 0,0 0-148 0 0,0 0-154 0 0,0 0-131 0 0,0 0-105 0 0,-2-3-92 0 0,1 0-507 0 0,-6-7-331 0 0,-2 7 3617 0 0,8 3-3269 0 0,1 0-24 0 0,0 0-4 0 0,0 0-5 0 0,0 0-20 0 0,0 0-25 0 0,0 0-33 0 0,0 0-40 0 0,0 0-54 0 0,0 0-56 0 0,0 0-51 0 0,0 0-30 0 0,0 0-32 0 0,0 0-37 0 0,40 101 1513 0 0,-26-65-1509 0 0,-3 0 0 0 0,-1 1 0 0 0,-1 1 0 0 0,-3-1-1 0 0,-1 1 1 0 0,-1 0 0 0 0,-2 0 0 0 0,-2 1 0 0 0,-4 25-118 0 0,-2-38 43 0 0,-2 1 0 0 0,0-1 0 0 0,-2-1 0 0 0,-1 1 0 0 0,-1-2 0 0 0,-1 0 1 0 0,-1 0-1 0 0,-1-1 0 0 0,-2-1 0 0 0,0 0 0 0 0,-1-2 0 0 0,-1 0 0 0 0,0-1 1 0 0,-17 12-44 0 0,-7 10 37 0 0,43-41-64 0 0,0 0-9 0 0,0 0-42 0 0,0 0-16 0 0,7-8-223 0 0,46-35-1172 0 0,-23 18-2227 0 0,-1 2-7311 0 0,-21 16-247 0 0</inkml:trace>
  <inkml:trace contextRef="#ctx0" brushRef="#br0" timeOffset="10791.615">3588 22 0 0 0,'0'0'551'0'0,"0"0"557"0"0,0 0 210 0 0,0 0 11 0 0,0 0-44 0 0,-2-3-107 0 0,-4-12-123 0 0,5 11-61 0 0,1 4-7 0 0,0 0 20 0 0,0 0 42 0 0,0 0 18 0 0,0 0-12 0 0,0 0-24 0 0,0 0-40 0 0,0 0-72 0 0,0 0-55 0 0,0 0-52 0 0,0 0-59 0 0,0 0-27 0 0,0 0-34 0 0,0 0-50 0 0,0 0-52 0 0,0 0-58 0 0,0 0-70 0 0,0 0-53 0 0,0 0-43 0 0,0 0-45 0 0,0 0-9 0 0,0 0-9 0 0,0 0-39 0 0,0 0-19 0 0,0 0-17 0 0,0 0-9 0 0,2 15 985 0 0,67 103-475 0 0,-45-55-607 0 0,-3 0 0 0 0,-3 2 0 0 0,-3 0 0 0 0,-2 1 0 0 0,-4 0 0 0 0,-2 1 0 0 0,-4 0 0 0 0,-4 66-122 0 0,-1-92 42 0 0,-3 1 0 0 0,-1-1 0 0 0,-2 0-1 0 0,-1-1 1 0 0,-3 1 0 0 0,-1-2 0 0 0,-2 0 0 0 0,-1-1 0 0 0,-2 0 0 0 0,-2-1 0 0 0,-2-2 0 0 0,-1 0 0 0 0,-1-1 0 0 0,-5 3-42 0 0,-84 121 114 0 0,48-99-70 0 0,-4 7-1 0 0,48-39 132 0 0,-1 6-89 0 0,4 0 72 0 0,18-33-154 0 0,-2 0 16 0 0,2 0 12 0 0,-15 15 106 0 0,-18 6-251 0 0,30-20-1246 0 0,7-8-10218 0 0,-1 6-339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78 1000 0 0,'0'0'1190'0'0,"0"0"-218"0"0,0 0 43 0 0,0 0 194 0 0,0 0 260 0 0,0 0 162 0 0,0 0-11 0 0,0 0-134 0 0,0 0-201 0 0,0 0-211 0 0,0 0-167 0 0,-1-3-110 0 0,-3-12-68 0 0,3 11-32 0 0,1 4-21 0 0,0 0-38 0 0,0 0-61 0 0,0 0-88 0 0,0 0-87 0 0,-9 390 3343 0 0,-18-105-2981 0 0,26-256-494 0 0,1-23 336 0 0,0-21 29 0 0,29-186-74 0 0,68-255-398 0 0,-67 367-135 0 0,-25 85-30 0 0,-3 6-152 0 0,-1 4 153 0 0,31 136 203 0 0,14-42-1847 0 0,-40-74-5330 0 0,-5-8-3417 0 0,-1-10 2724 0 0</inkml:trace>
  <inkml:trace contextRef="#ctx0" brushRef="#br0" timeOffset="361.669">343 634 11322 0 0,'0'0'1594'0'0,"0"0"-90"0"0,0 0 18 0 0,0 0 118 0 0,0 0-93 0 0,0 0-248 0 0,0 0-328 0 0,0 0-332 0 0,0 0-206 0 0,0 0-120 0 0,0 0-39 0 0,0 0 22 0 0,0 0 30 0 0,0 9 10 0 0,0 229 1173 0 0,-2-229-785 0 0,0-1-3956 0 0,-2-13-11539 0 0,4 0 6525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09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1 285 0 0 0,'0'0'83'0'0,"0"0"357"0"0,0 0 363 0 0,0 0 300 0 0,0 0 166 0 0,0 0 29 0 0,0 0-35 0 0,0 0-78 0 0,0 0-73 0 0,0 0-45 0 0,0 0-60 0 0,0 0-61 0 0,12 0-41 0 0,100 0 3828 0 0,110-37-366 0 0,-129 23-3822 0 0,-36 10-257 0 0,-56 4-257 0 0,-1 0 5 0 0,0 0 18 0 0,0 0 17 0 0,0 0 8 0 0,0 0 4 0 0,0 0 9 0 0,0 0 0 0 0,0 0 12 0 0,0 0 9 0 0,0 0-10 0 0,0 0 5 0 0,0 0-10 0 0,0 0-23 0 0,0 0 6 0 0,0 0-9 0 0,0 0-6 0 0,0 0 19 0 0,0 0-10 0 0,0 0-10 0 0,0 0-5 0 0,0 0-16 0 0,0 0-1 0 0,0 0 13 0 0,0 0 9 0 0,0 0-9 0 0,0 0 10 0 0,0 0-9 0 0,0 0-1 0 0,0 0 23 0 0,0 0-3 0 0,0 0 8 0 0,0 0 25 0 0,0 0 16 0 0,0 0 10 0 0,0 0 25 0 0,0 0-3 0 0,-13-3 262 0 0,-83-80 560 0 0,68 54-795 0 0,-1-1-46 0 0,-66-52-323 0 0,93 80 1552 0 0,1 1-3710 0 0,0 3-12857 0 0,1-1 14762 0 0,0 5-9908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1104 0 0,'0'0'1370'0'0,"0"0"-54"0"0,0 0 56 0 0,0 0 239 0 0,0 0 199 0 0,0 0 24 0 0,0 0-188 0 0,0 0-334 0 0,0 0-340 0 0,0 0-240 0 0,0 0-125 0 0,0 0-38 0 0,0 0 16 0 0,29 0 2523 0 0,109-10 1475 0 0,-114 7-5780 0 0,40 1 4529 0 0,-48 2-5661 0 0,-4 0-3777 0 0,-6 0-4066 0 0,-8 0 2113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0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3049 0 0,'0'0'3236'0'0,"0"0"-1438"0"0,0 0-658 0 0,0 0-53 0 0,0 0 163 0 0,0 0 119 0 0,0 0-2 0 0,0 0-108 0 0,0 0-172 0 0,0 0-149 0 0,0 0-105 0 0,0 0-78 0 0,8 0-35 0 0,118 7 3609 0 0,-39-5-1906 0 0,-44-1-4287 0 0,-21-1-2859 0 0,0 1-3680 0 0,-21-1-2775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5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273 563 1664 0 0,'0'0'1015'0'0,"0"0"25"0"0,0 0 171 0 0,0 0 267 0 0,0 0 217 0 0,0 0 64 0 0,0 0-144 0 0,0 0-255 0 0,0 0-257 0 0,0 0-186 0 0,0 0-112 0 0,-6-7-46 0 0,-19-26-38 0 0,23 32-580 0 0,1-1-1 0 0,-1 1 0 0 0,1 0 0 0 0,-1 0 1 0 0,0 0-1 0 0,1 0 0 0 0,-1 0 0 0 0,0 0 1 0 0,0 0-1 0 0,0 0 0 0 0,0 1 0 0 0,0-1 1 0 0,1 1-1 0 0,-1-1 0 0 0,0 1 0 0 0,0 0 1 0 0,0 0-1 0 0,0 0 0 0 0,0 0 0 0 0,0 0 1 0 0,0 0-1 0 0,0 1 0 0 0,0-1 0 0 0,-1 1-140 0 0,-5 0 244 0 0,4 0-202 0 0,0 0 0 0 0,0 0 0 0 0,0 0 0 0 0,0 1 0 0 0,0 0 0 0 0,1 0 0 0 0,-1 0 0 0 0,0 0-1 0 0,1 0 1 0 0,0 1 0 0 0,-1-1 0 0 0,1 1 0 0 0,0 0 0 0 0,1 0 0 0 0,-1 0 0 0 0,0 1-42 0 0,-12 11 123 0 0,4-6-76 0 0,2 1 1 0 0,-1 0-1 0 0,1 0 0 0 0,0 1 0 0 0,1 0 1 0 0,1 0-1 0 0,0 1 0 0 0,0 0 1 0 0,1 0-1 0 0,0 1 0 0 0,1-1 1 0 0,1 1-1 0 0,0 1 0 0 0,1-1 1 0 0,0 0-1 0 0,1 1 0 0 0,1-1 0 0 0,0 1 1 0 0,0 1-48 0 0,1-11 22 0 0,0 0 1 0 0,0 0-1 0 0,1 1 1 0 0,-1-1-1 0 0,1 0 1 0 0,0 0-1 0 0,0 0 1 0 0,0 0-1 0 0,1 0 1 0 0,0 0-1 0 0,-1 0 1 0 0,1-1-1 0 0,0 1 1 0 0,1 0-1 0 0,-1-1 1 0 0,1 0-1 0 0,-1 1 0 0 0,1-1 1 0 0,0 0-1 0 0,0 0 1 0 0,1-1-1 0 0,-1 1 1 0 0,0-1-1 0 0,1 0 1 0 0,0 0-1 0 0,-1 0 1 0 0,1 0-1 0 0,1 0-22 0 0,7 2 93 0 0,0 0-1 0 0,-1-2 1 0 0,2 1-1 0 0,-1-1 1 0 0,0-1-1 0 0,0 0 1 0 0,1-1-1 0 0,-1 0 1 0 0,0-1-1 0 0,0-1 1 0 0,0 0-1 0 0,1 0 0 0 0,-2-1 1 0 0,1-1-1 0 0,0 0 1 0 0,-1 0-1 0 0,1-1 1 0 0,-1-1-1 0 0,-1 1 1 0 0,1-2-1 0 0,-1 0 1 0 0,0 0-1 0 0,-1-1 1 0 0,1 0-1 0 0,-1-1 1 0 0,-1 1-1 0 0,0-2 1 0 0,0 1-1 0 0,3-8-92 0 0,7-4 70 0 0,-2-1 0 0 0,0-1 0 0 0,-2-1 0 0 0,0 0 0 0 0,-2-1 0 0 0,0 0 0 0 0,-2-1 0 0 0,-1 0 0 0 0,-1 0 0 0 0,-1-1 0 0 0,-2 0 0 0 0,0-1-70 0 0,1-1 4 0 0,-2-1 0 0 0,-1 0 0 0 0,-1 0 0 0 0,-2 0 0 0 0,-1 0 0 0 0,-1 0 0 0 0,-1 1-1 0 0,-2-1 1 0 0,-1 1 0 0 0,-1 0 0 0 0,-7-15-4 0 0,11 38-17 0 0,1 0 0 0 0,-2 0 1 0 0,1 0-1 0 0,-1 1 0 0 0,0-1 0 0 0,0 1 0 0 0,0 0 1 0 0,-1 0-1 0 0,0 0 0 0 0,0 1 0 0 0,0-1 0 0 0,0 1 0 0 0,-1 1 1 0 0,1-1-1 0 0,-1 1 0 0 0,0 0 0 0 0,0 0 0 0 0,-1 1 1 0 0,1-1-1 0 0,0 1 0 0 0,-1 1 0 0 0,1-1 0 0 0,-1 1 1 0 0,0 1-1 0 0,1-1 0 0 0,-1 1 0 0 0,0 0 0 0 0,0 0 1 0 0,1 1-1 0 0,-1 0 0 0 0,0 0 0 0 0,1 1 0 0 0,-1 0 0 0 0,1 0 1 0 0,0 0-1 0 0,0 1 0 0 0,0 0 0 0 0,-5 2 17 0 0,-2 8 2 0 0,0-1 0 0 0,0 2 0 0 0,1-1-1 0 0,1 2 1 0 0,0-1 0 0 0,2 2 0 0 0,-1-1 0 0 0,2 1-1 0 0,0 1 1 0 0,1-1 0 0 0,0 1 0 0 0,2 1 0 0 0,0-1-1 0 0,1 1 1 0 0,0 0 0 0 0,2 0 0 0 0,0 0 0 0 0,1 0-1 0 0,1 0 1 0 0,1 6-2 0 0,-1 4 53 0 0,1 0 0 0 0,2 0 0 0 0,1 0 0 0 0,1 0 0 0 0,2-1-1 0 0,1 0 1 0 0,0 0 0 0 0,2-1 0 0 0,1 0 0 0 0,2 0 0 0 0,0-2 0 0 0,1 1-1 0 0,2-2 1 0 0,0 0 0 0 0,1-1 0 0 0,2 0 0 0 0,0-2 0 0 0,1 0 0 0 0,1-1-1 0 0,1-1 1 0 0,1-2 0 0 0,3 3-53 0 0,-10-9 84 0 0,-10-6-12 0 0,1 1 0 0 0,0-1 0 0 0,-1 0 0 0 0,1-1-1 0 0,0 0 1 0 0,1 0 0 0 0,-1 0 0 0 0,0-1-1 0 0,1 0 1 0 0,0-1 0 0 0,-1 1 0 0 0,2-1-72 0 0,-19-17-299 0 0,0 8-698 0 0,-15-11-1866 0 0,14 15-2200 0 0,-1 3-4023 0 0,9 1-751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1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30 0 0 0,'0'0'697'0'0,"0"0"664"0"0,0 0 370 0 0,0 0 128 0 0,0 0-5 0 0,0 0-110 0 0,0 0-156 0 0,0 0-158 0 0,0 0-182 0 0,0 0-133 0 0,0 0-137 0 0,0 0-123 0 0,-11-5-74 0 0,-32-15-93 0 0,-30 15 2589 0 0,68 7-3224 0 0,-1-1-1 0 0,1 1 1 0 0,0 0 0 0 0,0 0-1 0 0,1 1 1 0 0,-1 0 0 0 0,0 0-1 0 0,1 0 1 0 0,0 0 0 0 0,-1 1 0 0 0,1-1-1 0 0,1 1 1 0 0,-1 0 0 0 0,1 0-1 0 0,-1 1 1 0 0,1-1 0 0 0,0 1-1 0 0,1 0 1 0 0,-1-1 0 0 0,1 1 0 0 0,0 0-1 0 0,0 1 1 0 0,0-1 0 0 0,1 0-1 0 0,0 0 1 0 0,0 1 0 0 0,0-1-1 0 0,1 0 1 0 0,0 1 0 0 0,0-1 0 0 0,0 4-53 0 0,-25 359 592 0 0,-10-181-380 0 0,-5 31 70 0 0,33-134-128 0 0,7-84-132 0 0,0 0 14 0 0,27 0 1765 0 0,22-16-1315 0 0,0 3 1 0 0,0 2-1 0 0,1 2 1 0 0,13 0-487 0 0,12 9 158 0 0,-74 0-174 0 0,-1 0-16 0 0,0 0-21 0 0,0 0-54 0 0,0 0-106 0 0,-6-5-3031 0 0,-3 7-7363 0 0,5 1-1292 0 0</inkml:trace>
  <inkml:trace contextRef="#ctx0" brushRef="#br0" timeOffset="849.663">661 464 10626 0 0,'0'0'1766'0'0,"0"0"-399"0"0,0 0-207 0 0,0 0 95 0 0,0 0 91 0 0,0 0-78 0 0,0 0-266 0 0,0 0-338 0 0,0 0-252 0 0,0 0-184 0 0,0 0-60 0 0,0 0-13 0 0,0 0-34 0 0,-10 20 40 0 0,-65 126 355 0 0,63-119-372 0 0,0 0 68 0 0,0 1 1 0 0,2 0-1 0 0,1 1 1 0 0,1-1-1 0 0,-2 22-212 0 0,9-47 34 0 0,0 0 0 0 0,0 0 0 0 0,1 0-1 0 0,-1 0 1 0 0,1 0 0 0 0,0 0 0 0 0,-1 0 0 0 0,1 0 0 0 0,1 0-1 0 0,-1 0 1 0 0,0 0 0 0 0,1 0 0 0 0,0 0 0 0 0,-1 0 0 0 0,1 0-1 0 0,0 0 1 0 0,0 0 0 0 0,1 0 0 0 0,-1-1 0 0 0,1 1 0 0 0,-1 0-1 0 0,1-1 1 0 0,0 1 0 0 0,0-1 0 0 0,0 0 0 0 0,0 0 0 0 0,1 1-1 0 0,-1-1 1 0 0,0-1 0 0 0,1 1 0 0 0,0 0 0 0 0,-1-1 0 0 0,1 1-1 0 0,0-1 1 0 0,1 1-34 0 0,5-1 119 0 0,0 1 0 0 0,0-2 0 0 0,0 1 0 0 0,0-2-1 0 0,0 1 1 0 0,0-1 0 0 0,0 0 0 0 0,0-1 0 0 0,0 0 0 0 0,0 0-1 0 0,0-1 1 0 0,-1 0 0 0 0,0-1 0 0 0,1 0 0 0 0,-1 0 0 0 0,-1-1-1 0 0,1 0 1 0 0,-1 0 0 0 0,6-6-119 0 0,-12 11-57 0 0,0-1 0 0 0,0 0-1 0 0,-1 0 1 0 0,1 0 0 0 0,-1 0 0 0 0,1 0-1 0 0,-1 0 1 0 0,1 0 0 0 0,-1 0 0 0 0,0-1-1 0 0,0 1 1 0 0,1 0 0 0 0,-1 0 0 0 0,0 0 0 0 0,0 0-1 0 0,0 0 1 0 0,0 0 0 0 0,0-1 0 0 0,0 1-1 0 0,0 0 1 0 0,-1 0 0 0 0,1 0 0 0 0,0 0-1 0 0,-1 0 1 0 0,1 0 0 0 0,-1 0 0 0 0,1 0 0 0 0,-1 0-1 0 0,1 0 1 0 0,-1 0 0 0 0,0 0 0 0 0,1 0-1 0 0,-1 0 1 0 0,0 0 0 0 0,0 0 0 0 0,0 0 57 0 0,-17-19-7763 0 0,14 13 1308 0 0,0 3-4130 0 0</inkml:trace>
  <inkml:trace contextRef="#ctx0" brushRef="#br0" timeOffset="1283.602">308 350 7170 0 0,'0'0'1040'0'0,"0"0"56"0"0,0 0 286 0 0,0 0 317 0 0,0 0 76 0 0,0 0-224 0 0,0 0-250 0 0,0 0-182 0 0,0 0-135 0 0,0 0-93 0 0,0 0-72 0 0,0 0-64 0 0,32-12-82 0 0,102-36-75 0 0,-41-2 697 0 0,-79 40-1112 0 0,0 0 0 0 0,-1-1-1 0 0,-1 0 1 0 0,0-1 0 0 0,0 0 0 0 0,-1-1 0 0 0,-1-1 0 0 0,3-4-183 0 0,-11 16-23 0 0,-2 2 38 0 0,0 0 0 0 0,1 1 1 0 0,-1-1-1 0 0,0 0 1 0 0,0 0-1 0 0,1 1 0 0 0,-1-1 1 0 0,1 0-1 0 0,-1 0 1 0 0,0 1-1 0 0,1-1 0 0 0,-1 0 1 0 0,0 0-1 0 0,1 0 1 0 0,-1 0-1 0 0,1 0 0 0 0,-1 0 1 0 0,1 1-1 0 0,-1-1 1 0 0,0 0-1 0 0,1 0 0 0 0,-1 0 1 0 0,1 0-1 0 0,-1-1 0 0 0,1 1 1 0 0,-1 0-1 0 0,0 0 1 0 0,1 0-1 0 0,-1 0 0 0 0,1 0 1 0 0,-1 0-1 0 0,0-1 1 0 0,1 1-1 0 0,-1 0 0 0 0,0 0 1 0 0,1-1-1 0 0,-1 1 1 0 0,0 0-1 0 0,1-1 0 0 0,-1 1 1 0 0,0 0-1 0 0,1-1 1 0 0,-1 1-16 0 0,0 11 14 0 0,0 1 1 0 0,0-1-1 0 0,1 0 1 0 0,1 0-1 0 0,0 1 1 0 0,1-1-1 0 0,0 0 1 0 0,0-1-1 0 0,1 1 1 0 0,4 6-15 0 0,8 20-737 0 0,7 11 2005 0 0,-5-18-3285 0 0,0-8-3710 0 0,3-5-5353 0 0,-16-16 2978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35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234 227 1152 0 0,'0'0'1489'0'0,"0"0"-28"0"0,0 0 180 0 0,0 0 258 0 0,0 0 201 0 0,0 0-25 0 0,0 0-256 0 0,0 0-326 0 0,0 0-332 0 0,0 0-243 0 0,0 0-141 0 0,-4-6-107 0 0,-10-16-77 0 0,13 21-474 0 0,-1 0 0 0 0,1 1-1 0 0,-1-1 1 0 0,0 0 0 0 0,1 1 0 0 0,-1-1 0 0 0,0 1-1 0 0,1-1 1 0 0,-1 1 0 0 0,0 0 0 0 0,0 0 0 0 0,1 0-1 0 0,-1 0 1 0 0,0 0 0 0 0,0 0 0 0 0,1 0 0 0 0,-1 0-1 0 0,0 1 1 0 0,1-1 0 0 0,-1 1 0 0 0,0-1-1 0 0,1 1 1 0 0,-1 0 0 0 0,0 0 0 0 0,1-1 0 0 0,-1 1-1 0 0,1 0 1 0 0,-1 1-119 0 0,-18 16 290 0 0,2 1 0 0 0,0 0 0 0 0,1 1 0 0 0,1 1 0 0 0,1 0 0 0 0,1 1 0 0 0,0 3-290 0 0,8-14 103 0 0,1 1 0 0 0,0-1-1 0 0,1 1 1 0 0,0 0 0 0 0,1 0 0 0 0,0 0 0 0 0,1 1-1 0 0,0-1 1 0 0,1 1 0 0 0,1-1 0 0 0,0 1 0 0 0,1 8-103 0 0,2-16 47 0 0,-1 0 0 0 0,1-1 0 0 0,0 1 0 0 0,1-1 0 0 0,-1 0 0 0 0,1 0 0 0 0,-1 0 0 0 0,1 0 1 0 0,1-1-1 0 0,-1 0 0 0 0,0 1 0 0 0,1-1 0 0 0,-1-1 0 0 0,1 1 0 0 0,0-1 0 0 0,0 0 1 0 0,0 0-1 0 0,0 0 0 0 0,0-1 0 0 0,1 0 0 0 0,-1 0 0 0 0,0 0 0 0 0,1 0 0 0 0,-1-1 1 0 0,1 0-1 0 0,-1 0 0 0 0,0-1 0 0 0,1 1 0 0 0,-1-1 0 0 0,4-1-47 0 0,-8 2 4 0 0,16-1 30 0 0,-1 0-1 0 0,1-2 1 0 0,0 1 0 0 0,-1-2-1 0 0,1 0 1 0 0,-1-1 0 0 0,0-1-1 0 0,-1 0 1 0 0,11-6-34 0 0,-17 0-521 0 0,-8 10-3732 0 0,-2 1-4315 0 0,-1 1-3023 0 0</inkml:trace>
  <inkml:trace contextRef="#ctx0" brushRef="#br0" timeOffset="386.602">688 201 9738 0 0,'0'0'1500'0'0,"0"0"-359"0"0,0 0-150 0 0,0 0 117 0 0,0 0 95 0 0,0 0-47 0 0,0 0-139 0 0,0 0-204 0 0,0 0-199 0 0,0 0-157 0 0,0 0-119 0 0,0 0-90 0 0,-27 34-49 0 0,-81 105-12 0 0,77-78 110 0 0,32-52-197 0 0,-1-5-49 0 0,-1 0 0 0 0,1 0 0 0 0,1 0 0 0 0,-1 0 0 0 0,0 0-1 0 0,1 0 1 0 0,0-1 0 0 0,0 1 0 0 0,0 0 0 0 0,1 0 0 0 0,-1-1 0 0 0,1 1 0 0 0,0-1-1 0 0,0 1 1 0 0,0-1 0 0 0,0 0 0 0 0,0 0 0 0 0,1 0 0 0 0,0 0 0 0 0,-1 0 0 0 0,1 0-1 0 0,0-1 1 0 0,0 1 0 0 0,1-1 0 0 0,-1 0 0 0 0,0 0 0 0 0,1 0 0 0 0,-1 0 0 0 0,1-1-1 0 0,0 0 1 0 0,-1 1 0 0 0,1-1 0 0 0,0-1 0 0 0,3 1-51 0 0,60 0 1251 0 0,-58-3-1132 0 0,1-1 0 0 0,-1 0 0 0 0,-1-1 0 0 0,1 0-1 0 0,0 0 1 0 0,-1-1 0 0 0,0 0 0 0 0,0-1 0 0 0,0 1-1 0 0,-1-2 1 0 0,0 1 0 0 0,0-1 0 0 0,0 0 0 0 0,-1 0 0 0 0,0-1-1 0 0,0 0 1 0 0,-1 0 0 0 0,0 0 0 0 0,-1 0 0 0 0,0-1 0 0 0,0 0-1 0 0,-1 0 1 0 0,0 0 0 0 0,0 0 0 0 0,-1-1 0 0 0,0 0-119 0 0,0 4 4 0 0,0 1 0 0 0,0-1 1 0 0,0-1-1 0 0,-1 1 0 0 0,0 0 1 0 0,0 0-1 0 0,0 0 0 0 0,-1-1 0 0 0,0 1 1 0 0,-1 0-1 0 0,1 0 0 0 0,-1-1 1 0 0,0 1-1 0 0,0 0 0 0 0,-1 0 1 0 0,0 0-1 0 0,0 0 0 0 0,-1 0 0 0 0,1 1 1 0 0,-1-1-1 0 0,0 1 0 0 0,-1-1 1 0 0,1 1-1 0 0,-1 0 0 0 0,0 1 1 0 0,-1-1-1 0 0,1 0 0 0 0,-1 1 0 0 0,0 0 1 0 0,0 0-1 0 0,0 1 0 0 0,0-1 1 0 0,0 1-1 0 0,-1 1 0 0 0,0-1 0 0 0,-2 0-3 0 0,1 1-182 0 0,0 1 1 0 0,0 0 0 0 0,0 1-1 0 0,0 0 1 0 0,0 0 0 0 0,0 0 0 0 0,0 1-1 0 0,0 0 1 0 0,0 1 0 0 0,1-1-1 0 0,-1 1 1 0 0,0 1 0 0 0,1-1 0 0 0,-6 3 180 0 0,-36 52-5813 0 0,42-45 3859 0 0,-5 12-5793 0 0,5-13-1548 0 0</inkml:trace>
  <inkml:trace contextRef="#ctx0" brushRef="#br0" timeOffset="819.379">1176 109 6097 0 0,'0'0'2752'0'0,"0"0"-355"0"0,0 0-367 0 0,0 0-340 0 0,0 0-354 0 0,0 0-298 0 0,0 0-169 0 0,0 0-117 0 0,0 0-105 0 0,0 0-73 0 0,0 0-41 0 0,0 0-9 0 0,0 0 11 0 0,-22 10 5 0 0,-68 30-22 0 0,43-9 774 0 0,46-29-1278 0 0,0 0 1 0 0,1 0-1 0 0,-1-1 1 0 0,1 1-1 0 0,-1 0 1 0 0,1 0 0 0 0,0 0-1 0 0,0 0 1 0 0,0 0-1 0 0,0 0 1 0 0,0 0-1 0 0,0 0 1 0 0,0 0-1 0 0,1 0 1 0 0,-1 0-1 0 0,1 0 1 0 0,-1 0-1 0 0,1-1 1 0 0,0 1-1 0 0,0 0 1 0 0,0 0-1 0 0,0-1 1 0 0,0 1 0 0 0,0 0-1 0 0,0-1 1 0 0,1 1-1 0 0,-1-1 1 0 0,0 0-1 0 0,1 1 1 0 0,-1-1-1 0 0,1 0 1 0 0,0 0-1 0 0,-1 0 1 0 0,1 0-1 0 0,0 0 1 0 0,0 0-1 0 0,-1-1 1 0 0,3 2-15 0 0,11 8 61 0 0,-6-6-32 0 0,0 0-1 0 0,0 1 1 0 0,-1 0 0 0 0,1 1 0 0 0,-1 0 0 0 0,-1 0 0 0 0,1 0-1 0 0,-1 1 1 0 0,0 0 0 0 0,-1 1 0 0 0,1 0 0 0 0,-1 0 0 0 0,-1 0-1 0 0,0 0 1 0 0,0 1 0 0 0,-1 0 0 0 0,0 0 0 0 0,0 0 0 0 0,-1 1 0 0 0,0-1-1 0 0,-1 1 1 0 0,0 0 0 0 0,0 3-29 0 0,-4-9 76 0 0,0 0 0 0 0,0 0-1 0 0,-1 0 1 0 0,1 0 0 0 0,-1 0 0 0 0,0-1 0 0 0,0 1-1 0 0,0-1 1 0 0,-1 0 0 0 0,1 0 0 0 0,-1 0 0 0 0,1-1-1 0 0,-1 1 1 0 0,0-1 0 0 0,0 0 0 0 0,0 0 0 0 0,-1 0-1 0 0,1 0 1 0 0,0-1 0 0 0,-1 0 0 0 0,1 0 0 0 0,-1 0 0 0 0,1 0-1 0 0,-1-1 1 0 0,1 0 0 0 0,-1 0 0 0 0,1 0 0 0 0,-1 0-1 0 0,0-1 1 0 0,1 0 0 0 0,-3 0-76 0 0,-115-21-1090 0 0,112 21-551 0 0,3 2-2952 0 0,3-1-1539 0 0,1 0-5737 0 0</inkml:trace>
  <inkml:trace contextRef="#ctx0" brushRef="#br0" timeOffset="6702.347">1596 65 0 0 0,'0'0'1020'0'0,"0"0"466"0"0,0 0 240 0 0,0 0-5 0 0,0 0-154 0 0,0 0-174 0 0,0 0-225 0 0,0 0-187 0 0,0 0-108 0 0,-5-4-133 0 0,-15-11-67 0 0,18 14-484 0 0,0 1 0 0 0,0-1-1 0 0,0 0 1 0 0,0 1 0 0 0,0-1-1 0 0,0 1 1 0 0,0-1 0 0 0,0 1-1 0 0,0 0 1 0 0,0 0 0 0 0,0 0-1 0 0,0 0 1 0 0,-1 0 0 0 0,1 1-1 0 0,0-1 1 0 0,0 0 0 0 0,0 1-1 0 0,0 0 1 0 0,0-1 0 0 0,0 1 0 0 0,0 0-1 0 0,1 0 1 0 0,-1 0 0 0 0,0 1-1 0 0,0-1 1 0 0,1 0 0 0 0,-1 0-1 0 0,1 1 1 0 0,-1 0-189 0 0,-27 24 910 0 0,19-13-746 0 0,0 1 1 0 0,1 0 0 0 0,0 0 0 0 0,1 1 0 0 0,0 0-1 0 0,1 0 1 0 0,1 1 0 0 0,1 0 0 0 0,0 0 0 0 0,1 0-1 0 0,0 0 1 0 0,2 1 0 0 0,0 0 0 0 0,0 9-165 0 0,1-17 33 0 0,0 1 1 0 0,1-1 0 0 0,0 1 0 0 0,1-1 0 0 0,-1 0-1 0 0,2 0 1 0 0,-1 1 0 0 0,2-1 0 0 0,-1 0-1 0 0,1 0 1 0 0,0 0 0 0 0,1-1 0 0 0,0 1-1 0 0,0-1 1 0 0,1 0 0 0 0,0 0 0 0 0,0-1 0 0 0,1 1-1 0 0,0-1 1 0 0,1 0 0 0 0,-1-1 0 0 0,1 1-1 0 0,0-1 1 0 0,1-1 0 0 0,3 3-34 0 0,-1-4 119 0 0,0 0 0 0 0,1-1-1 0 0,-1-1 1 0 0,1 1 0 0 0,-1-2 0 0 0,1 1 0 0 0,0-2 0 0 0,-1 1 0 0 0,1-2-1 0 0,0 1 1 0 0,-1-1 0 0 0,1-1 0 0 0,0 0 0 0 0,-1 0 0 0 0,0-1-1 0 0,1-1 1 0 0,-1 1 0 0 0,0-2 0 0 0,-1 1 0 0 0,1-1 0 0 0,7-6-119 0 0,3-2 174 0 0,0-1 0 0 0,0-1 1 0 0,-2-1-1 0 0,0-1 0 0 0,0 0 1 0 0,-2-2-1 0 0,0 1 0 0 0,-1-2 1 0 0,1-4-175 0 0,-10 16 34 0 0,-1 0 0 0 0,0 0 1 0 0,-1-1-1 0 0,0 0 0 0 0,0 0 0 0 0,-1 0 1 0 0,0 0-1 0 0,-1-1 0 0 0,0 1 0 0 0,0-1 1 0 0,-1 0-1 0 0,0 1 0 0 0,-1-1 1 0 0,0 0-1 0 0,0 1 0 0 0,-1-1 0 0 0,0 0 1 0 0,-1 1-1 0 0,0-1 0 0 0,-1 1 0 0 0,0-1 1 0 0,0 1-1 0 0,-4-5-34 0 0,1 5-99 0 0,-1 0-1 0 0,0 0 1 0 0,-1 1-1 0 0,0 0 1 0 0,0 1 0 0 0,-1 0-1 0 0,0 0 1 0 0,0 1-1 0 0,0 0 1 0 0,-1 0 0 0 0,0 1-1 0 0,0 0 1 0 0,0 1-1 0 0,-1 0 1 0 0,0 1 0 0 0,1 0-1 0 0,-1 1 1 0 0,0 0-1 0 0,-1 1 1 0 0,1 0 0 0 0,0 0-1 0 0,0 1 1 0 0,0 1-1 0 0,0 0 1 0 0,0 1 0 0 0,0 0-1 0 0,0 0 1 0 0,0 1 0 0 0,0 0-1 0 0,1 1 1 0 0,0 1-1 0 0,0-1 1 0 0,0 2 0 0 0,-1 0 99 0 0,-98 82-5441 0 0,78-52 245 0 0,5 1-3828 0 0,17-21 4330 0 0</inkml:trace>
  <inkml:trace contextRef="#ctx0" brushRef="#br0" timeOffset="7255.027">1303 370 1816 0 0,'0'0'2418'0'0,"0"0"53"0"0,0 0 69 0 0,0 0-48 0 0,0 0-235 0 0,0 0-378 0 0,0 0-427 0 0,0 0-372 0 0,0 0-277 0 0,0 0-172 0 0,0 0-91 0 0,0 0-51 0 0,3 0-3 0 0,92-58 2337 0 0,-83 49-2681 0 0,1 1 0 0 0,-1 1 0 0 0,2 0 1 0 0,-1 1-1 0 0,1 1 0 0 0,0 0 0 0 0,0 0 0 0 0,0 2 0 0 0,1 0 0 0 0,-1 0 0 0 0,8 1-142 0 0,0 46 611 0 0,-22-38-571 0 0,0-1-1 0 0,1 1 1 0 0,0-1-1 0 0,0 0 1 0 0,0 1 0 0 0,0-1-1 0 0,1 0 1 0 0,0 0-1 0 0,0 0 1 0 0,0 0 0 0 0,1 0-1 0 0,0 0 1 0 0,0 0-1 0 0,0-1 1 0 0,0 0 0 0 0,1 1-1 0 0,0-1 1 0 0,-1 0-1 0 0,1-1 1 0 0,1 1 0 0 0,-1-1-1 0 0,1 0 1 0 0,-1 0-1 0 0,1 0 1 0 0,0-1 0 0 0,1 1-40 0 0,141 8 1402 0 0,-91-29-613 0 0,-67 4-2133 0 0,4 9-2943 0 0,3 2-4983 0 0,0 2-3257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6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264 420 0 0 0,'0'0'631'0'0,"0"0"646"0"0,0 0 362 0 0,0 0 230 0 0,0 0 219 0 0,0 0 19 0 0,0 0-117 0 0,0 0-180 0 0,0 0-286 0 0,0 0-236 0 0,0 0-209 0 0,0 0-164 0 0,0 0-92 0 0,-24 3-96 0 0,-74 9-47 0 0,43 14 522 0 0,47-17-1073 0 0,-1 0-1 0 0,2 0 1 0 0,-1 1 0 0 0,1 0 0 0 0,0 0 0 0 0,1 1 0 0 0,1 0 0 0 0,-1 0 0 0 0,2 0 0 0 0,-1 0 0 0 0,2 1 0 0 0,-1 0 0 0 0,2 0-1 0 0,0 0 1 0 0,0 0 0 0 0,1 0 0 0 0,0 0 0 0 0,1 1 0 0 0,1-1 0 0 0,0 0 0 0 0,0 1-129 0 0,1-5-11 0 0,0 0 1 0 0,0 0-1 0 0,1 0 1 0 0,0 0-1 0 0,0-1 1 0 0,1 0-1 0 0,0 1 1 0 0,0-1-1 0 0,0-1 1 0 0,1 1-1 0 0,0-1 1 0 0,1 1-1 0 0,-1-1 1 0 0,1-1-1 0 0,0 1 1 0 0,1-1-1 0 0,-1 0 1 0 0,1-1-1 0 0,0 1 1 0 0,0-2-1 0 0,1 1 1 0 0,-1-1-1 0 0,1 0 1 0 0,-1 0-1 0 0,6 1 11 0 0,-9-4-390 0 0,-1 0 1 0 0,0 0-1 0 0,1 0 0 0 0,-1 0 1 0 0,1 0-1 0 0,-1 0 0 0 0,0-1 1 0 0,1 0-1 0 0,-1 0 0 0 0,0 0 1 0 0,0 0-1 0 0,0 0 0 0 0,0-1 1 0 0,0 1-1 0 0,0-1 0 0 0,0 0 1 0 0,0 0-1 0 0,0 0 0 0 0,-1 0 0 0 0,1 0 1 0 0,1-3 389 0 0,30-34-13245 0 0,-33 39 12894 0 0,7-12-1963 0 0</inkml:trace>
  <inkml:trace contextRef="#ctx0" brushRef="#br0" timeOffset="301.848">507 424 6257 0 0,'0'0'2230'0'0,"0"0"-223"0"0,0 0-272 0 0,0 0-185 0 0,0 0-263 0 0,0 0-267 0 0,0 0-152 0 0,0 0-108 0 0,0 0-89 0 0,0 0-36 0 0,0 0-43 0 0,0 0-49 0 0,0 0-51 0 0,-15 24-41 0 0,-43 75-56 0 0,43-42 234 0 0,15-53-588 0 0,0 0 1 0 0,1 0-1 0 0,0 0 0 0 0,0 0 1 0 0,0 0-1 0 0,0 0 1 0 0,0 0-1 0 0,1-1 0 0 0,0 1 1 0 0,0 0-1 0 0,0-1 0 0 0,0 1 1 0 0,0-1-1 0 0,1 0 0 0 0,0 0 1 0 0,-1 0-1 0 0,1 0 1 0 0,0 0-1 0 0,0 0 0 0 0,1-1 1 0 0,-1 0-1 0 0,1 0 0 0 0,-1 1 1 0 0,1-2-1 0 0,-1 1 0 0 0,1 0 1 0 0,0-1-1 0 0,0 0-41 0 0,116 19 1053 0 0,-111-20-997 0 0,-1-1 0 0 0,0 0 0 0 0,1-1 1 0 0,-1 0-1 0 0,0 0 0 0 0,0-1 0 0 0,0 1 0 0 0,0-2 0 0 0,-1 1 0 0 0,1-1 0 0 0,-1 0 0 0 0,0-1 0 0 0,0 0 0 0 0,-1 0 0 0 0,1-1 1 0 0,-1 1-1 0 0,0-1 0 0 0,-1 0 0 0 0,1-1 0 0 0,-1 0 0 0 0,0 0 0 0 0,-1 0 0 0 0,0 0 0 0 0,0 0 0 0 0,0-1 0 0 0,-1 0 0 0 0,0 0 1 0 0,-1 0-1 0 0,0 0 0 0 0,0 0 0 0 0,-1 0 0 0 0,1-1 0 0 0,-2 1 0 0 0,1-1 0 0 0,-2 1 0 0 0,1 0 0 0 0,-1-6-56 0 0,-4 4-41 0 0,0 1-1 0 0,0 0 0 0 0,-1 1 0 0 0,0-1 1 0 0,-1 1-1 0 0,1 0 0 0 0,-2 1 1 0 0,1-1-1 0 0,-1 1 0 0 0,0 1 0 0 0,0 0 1 0 0,-1 0-1 0 0,0 0 0 0 0,0 1 1 0 0,0 1-1 0 0,-1-1 0 0 0,1 2 0 0 0,-4-2 42 0 0,7 3-136 0 0,-1 0 0 0 0,0 0 0 0 0,1 0-1 0 0,-1 1 1 0 0,0 0 0 0 0,0 0-1 0 0,0 1 1 0 0,0 0 0 0 0,0 0 0 0 0,0 1-1 0 0,0 0 1 0 0,0 0 0 0 0,0 0-1 0 0,0 1 1 0 0,0 0 0 0 0,1 0 0 0 0,-1 1-1 0 0,1 0 1 0 0,0 0 0 0 0,0 0-1 0 0,-6 5 137 0 0,-28 27-4849 0 0,8 9-5334 0 0,24-32 2420 0 0</inkml:trace>
  <inkml:trace contextRef="#ctx0" brushRef="#br0" timeOffset="698.848">1190 332 10482 0 0,'0'0'2366'0'0,"0"0"-389"0"0,0 0-353 0 0,0 0-245 0 0,0 0-264 0 0,0 0-218 0 0,0 0-131 0 0,0 0-98 0 0,0 0-109 0 0,0 0-113 0 0,-31 9-92 0 0,-99 30-107 0 0,71-7 46 0 0,54-24-265 0 0,3-6-30 0 0,0 1 0 0 0,1-1 0 0 0,0 0-1 0 0,-1 1 1 0 0,1-1 0 0 0,0 1 0 0 0,0-1 0 0 0,0 1 0 0 0,0-1 0 0 0,1 1 0 0 0,-1 0-1 0 0,1 0 1 0 0,0-1 0 0 0,0 1 0 0 0,0 0 0 0 0,0-1 0 0 0,0 1 0 0 0,0 0 0 0 0,1 0-1 0 0,-1-1 1 0 0,1 1 0 0 0,0 0 0 0 0,0-1 0 0 0,0 1 0 0 0,0-1 0 0 0,0 1 0 0 0,0-1-1 0 0,1 0 1 0 0,0 1 0 0 0,-1-1 0 0 0,1 0 0 0 0,0 0 0 0 0,2 2 2 0 0,79 58-119 0 0,-62-48 109 0 0,-18-13 47 0 0,0 1 1 0 0,0 0-1 0 0,0-1 0 0 0,0 1 0 0 0,0 1 0 0 0,0-1 1 0 0,-1 0-1 0 0,1 1 0 0 0,-1-1 0 0 0,1 1 0 0 0,-1 0 1 0 0,0 0-1 0 0,0 0 0 0 0,0 0 0 0 0,-1 0 0 0 0,1 0 1 0 0,-1 0-1 0 0,1 1 0 0 0,-1-1 0 0 0,0 1 0 0 0,-1-1 1 0 0,1 1-1 0 0,0-1 0 0 0,-1 1 0 0 0,0-1 0 0 0,0 1 1 0 0,0-1-1 0 0,0 1 0 0 0,-1-1 0 0 0,1 1 0 0 0,-1-1 1 0 0,0 1-1 0 0,0-1 0 0 0,0 1 0 0 0,0-1 0 0 0,-1 0 1 0 0,0 0-1 0 0,1 0 0 0 0,-1 1 0 0 0,0-2 0 0 0,0 1 0 0 0,-1 0 1 0 0,1 0-1 0 0,-1-1 0 0 0,1 1 0 0 0,-2 0-37 0 0,-10 7 67 0 0,-1 0 0 0 0,0-1 0 0 0,-1 0 0 0 0,0-1 0 0 0,0-1 0 0 0,-1-1 0 0 0,1 0 0 0 0,-11 1-67 0 0,-28-1-767 0 0,35-10-3452 0 0,18 2-1232 0 0,2-2 612 0 0,-1 2-5134 0 0</inkml:trace>
  <inkml:trace contextRef="#ctx0" brushRef="#br0" timeOffset="1230.893">1730 346 6425 0 0,'0'0'2233'0'0,"0"0"-118"0"0,0 0-125 0 0,0 0-139 0 0,0 0-288 0 0,0 0-332 0 0,0 0-275 0 0,0 0-224 0 0,0 0-129 0 0,0 0-60 0 0,0 0-26 0 0,0 0-33 0 0,0 0-46 0 0,-24 16-38 0 0,-75 49-59 0 0,92-61-292 0 0,0 1 0 0 0,1-1 0 0 0,0 1 0 0 0,0 1 0 0 0,0-1 0 0 0,1 1 0 0 0,-1 0 0 0 0,1 0 0 0 0,1 1 0 0 0,-1-1 0 0 0,1 1 0 0 0,0 0-1 0 0,1 0 1 0 0,-2 5-49 0 0,-3 5 43 0 0,1-2-13 0 0,1 0 0 0 0,0 1-1 0 0,1 0 1 0 0,1 0 0 0 0,0 0-1 0 0,1 0 1 0 0,1 0 0 0 0,0 1-1 0 0,1-1 1 0 0,1 1 0 0 0,1-1-1 0 0,1 10-29 0 0,0-20 27 0 0,-1-1 0 0 0,0 1 0 0 0,1-1 0 0 0,0 0 0 0 0,0 1 0 0 0,1-1 0 0 0,-1 0-1 0 0,1 0 1 0 0,0-1 0 0 0,1 1 0 0 0,-1-1 0 0 0,1 1 0 0 0,0-1 0 0 0,0 0 0 0 0,0-1-1 0 0,0 1 1 0 0,1-1 0 0 0,-1 1 0 0 0,1-1 0 0 0,0-1 0 0 0,0 1 0 0 0,0-1 0 0 0,0 1-1 0 0,1-2 1 0 0,-1 1 0 0 0,1-1 0 0 0,-1 1 0 0 0,1-1 0 0 0,1-1-27 0 0,6 2 135 0 0,0 0 0 0 0,0-1 1 0 0,0-1-1 0 0,0-1 0 0 0,0 1 1 0 0,0-2-1 0 0,0 0 0 0 0,0-1 1 0 0,0 0-1 0 0,0 0 0 0 0,-1-2 1 0 0,3 0-136 0 0,0-2 80 0 0,-1 0 0 0 0,1-1 0 0 0,-1-1 0 0 0,0 0 0 0 0,-1-1 0 0 0,0 0 0 0 0,-1-1 0 0 0,0-1 1 0 0,-1 0-1 0 0,0 0 0 0 0,-1-1 0 0 0,0 0 0 0 0,-1-1 0 0 0,-1 0 0 0 0,0 0 0 0 0,-1-1 1 0 0,0 0-1 0 0,-1-1 0 0 0,-1 1 0 0 0,0-1 0 0 0,-2 0 0 0 0,1 0 0 0 0,-2 0 0 0 0,0-1 0 0 0,-1 1 1 0 0,-1-1-1 0 0,-1-8-80 0 0,0 18-123 0 0,-1 0 1 0 0,-1 0 0 0 0,1 1 0 0 0,-1-1 0 0 0,0 0 0 0 0,0 1 0 0 0,-1 0-1 0 0,0 0 1 0 0,0 0 0 0 0,0 0 0 0 0,-1 0 0 0 0,0 1 0 0 0,0 0-1 0 0,0 0 1 0 0,-1 1 0 0 0,0-1 0 0 0,0 1 0 0 0,0 0 0 0 0,0 1-1 0 0,-1-1 1 0 0,1 1 0 0 0,-1 1 0 0 0,0-1 0 0 0,1 1 0 0 0,-7-1 122 0 0,4 1-542 0 0,1 0 0 0 0,-1 1 1 0 0,0 0-1 0 0,0 1 0 0 0,0 0 1 0 0,0 0-1 0 0,0 1 0 0 0,0 0 1 0 0,0 1-1 0 0,0-1 0 0 0,0 2 1 0 0,1-1-1 0 0,-3 2 542 0 0,-58 31-11538 0 0,43-24 5099 0 0</inkml:trace>
  <inkml:trace contextRef="#ctx0" brushRef="#br0" timeOffset="1529.583">1337 696 6689 0 0,'0'0'3269'0'0,"0"0"-366"0"0,0 0-389 0 0,0 0-399 0 0,0 0-381 0 0,0 0-315 0 0,34-9-249 0 0,105-30-190 0 0,84-26 3477 0 0,-223 65-4446 0 0,2-1 7 0 0,0 0 0 0 0,0 1 0 0 0,0-1-1 0 0,0 1 1 0 0,0-1 0 0 0,0 1 0 0 0,0 0 0 0 0,0 0 0 0 0,0 0-1 0 0,0 0 1 0 0,0 0 0 0 0,0 0 0 0 0,0 0 0 0 0,0 1 0 0 0,0-1-1 0 0,0 1 1 0 0,0 0 0 0 0,0 0 0 0 0,0-1 0 0 0,0 1 0 0 0,0 0-1 0 0,-1 0 1 0 0,1 1 0 0 0,0-1 0 0 0,-1 0 0 0 0,1 1 0 0 0,-1-1-1 0 0,1 1 1 0 0,-1-1 0 0 0,0 1 0 0 0,1 1-18 0 0,-1 1 11 0 0,-1 0-1 0 0,1 1 1 0 0,1-1-1 0 0,-1 0 1 0 0,0 1-1 0 0,1-1 1 0 0,0 0 0 0 0,0 0-1 0 0,0 0 1 0 0,1 0-1 0 0,-1-1 1 0 0,1 1-1 0 0,0-1 1 0 0,0 1 0 0 0,0-1-1 0 0,0 0 1 0 0,1 0-1 0 0,-1 0 1 0 0,1-1 0 0 0,0 1-1 0 0,0-1 1 0 0,0 0-1 0 0,0 0 1 0 0,0 0-1 0 0,0-1 1 0 0,1 1 0 0 0,-1-1-1 0 0,0 0 1 0 0,1 0-1 0 0,2 0-10 0 0,1-2-22 0 0,0 1-1 0 0,0-2 0 0 0,0 1 0 0 0,-1-1 0 0 0,1 0 1 0 0,0 0-1 0 0,-1-1 0 0 0,1 0 0 0 0,-1 0 1 0 0,0-1-1 0 0,0 0 0 0 0,0 0 0 0 0,5-5 23 0 0,19-10-2579 0 0,-21 15-7352 0 0,-10 4 3633 0 0,0 0-2729 0 0</inkml:trace>
  <inkml:trace contextRef="#ctx0" brushRef="#br0" timeOffset="2311.709">1888 19 1360 0 0,'0'0'2365'0'0,"0"0"-279"0"0,0 0-98 0 0,0 0-45 0 0,0 0-149 0 0,0 0-213 0 0,0 0-279 0 0,0 0-356 0 0,0 0-318 0 0,0 0-204 0 0,0 0-71 0 0,0 0 35 0 0,0 0 98 0 0,17-8 1354 0 0,229 2 3311 0 0,-167 1-4207 0 0,-70 39-333 0 0,-7 102 49 0 0,-18 114-442 0 0,16-240-206 0 0,0 122 48 0 0,5 0-1 0 0,8 17-59 0 0,4-1 227 0 0,-26-170 1090 0 0,-16 11-1246 0 0,-12 11-105 0 0,-1 3 0 0 0,1 1 0 0 0,0 2 0 0 0,0 1-1 0 0,-11 5 35 0 0,12-5-279 0 0,7-1-3199 0 0,11 0-7510 0 0,15-6-1430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18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 78 3601 0 0,'0'0'3095'0'0,"0"0"-1300"0"0,0 0-347 0 0,0 0 151 0 0,0 0 162 0 0,0 0 2 0 0,0 0-159 0 0,0 0-235 0 0,0 0-243 0 0,0 0-207 0 0,0 0-175 0 0,-1-13-155 0 0,-2-39-108 0 0,2 39-80 0 0,1 13-39 0 0,0 0-29 0 0,0 0-42 0 0,0 5 106 0 0,13 194 1102 0 0,-13-155-1367 0 0,-1 61 124 0 0,4 0 0 0 0,5 0 1 0 0,5 1-257 0 0,-12-99 9 0 0,0-1 0 0 0,0 1 1 0 0,1-1-1 0 0,0 0 0 0 0,0 0 1 0 0,0 0-1 0 0,1 0 0 0 0,0 0 1 0 0,0 0-1 0 0,0-1 0 0 0,1 1 1 0 0,0-1-1 0 0,0 0 0 0 0,1 1-9 0 0,-4-6 10 0 0,0 0-1 0 0,0 0 1 0 0,0 0-1 0 0,0 0 1 0 0,-1 0 0 0 0,1 0-1 0 0,0 0 1 0 0,0 0-1 0 0,0 0 1 0 0,0 0-1 0 0,0 0 1 0 0,-1 0-1 0 0,1-1 1 0 0,0 1-1 0 0,0 0 1 0 0,0-1-1 0 0,-1 1 1 0 0,1-1 0 0 0,0 1-1 0 0,0-1 1 0 0,-1 1-1 0 0,1-1 1 0 0,0 1-1 0 0,-1-1 1 0 0,1 0-1 0 0,-1 1 1 0 0,1-1-1 0 0,-1 0 1 0 0,1 1-1 0 0,-1-1 1 0 0,1 0 0 0 0,-1 0-1 0 0,0 0 1 0 0,1 1-1 0 0,-1-1 1 0 0,0 0-1 0 0,0 0 1 0 0,0 0-1 0 0,1 0-9 0 0,1-4 60 0 0,167-301 100 0 0,-164 346-792 0 0,-6 9 599 0 0,11 116 66 0 0,-8-158-33 0 0,0-1-1 0 0,0 1 1 0 0,0-1 0 0 0,1 1 0 0 0,0-1 0 0 0,0 0 0 0 0,1 0 0 0 0,0 0 0 0 0,0-1 0 0 0,0 1 0 0 0,0-1 0 0 0,1 0-1 0 0,0 0 1 0 0,0-1 0 0 0,1 1 0 0 0,-1-1 0 0 0,1 0 0 0 0,0-1 0 0 0,0 1 0 0 0,0-1 0 0 0,0 0 0 0 0,4 0 0 0 0,-4-1 23 0 0,0 0 1 0 0,0-1 0 0 0,0 0 0 0 0,0-1 0 0 0,1 1 0 0 0,-1-1-1 0 0,0 0 1 0 0,0-1 0 0 0,0 1 0 0 0,0-1 0 0 0,1 0-1 0 0,-1-1 1 0 0,0 0 0 0 0,-1 1 0 0 0,1-2 0 0 0,0 1 0 0 0,-1-1-1 0 0,1 0 1 0 0,-1 0 0 0 0,0-1 0 0 0,0 1 0 0 0,0-1-1 0 0,0 0 1 0 0,2-3-24 0 0,93-121 786 0 0,-78 86-641 0 0,-2-1 1 0 0,-2-1-1 0 0,-1-1 0 0 0,-3 0 0 0 0,-1-1 0 0 0,-3 0 0 0 0,3-26-145 0 0,-7-71 152 0 0,-6 142-215 0 0,0 0 0 0 0,1 1-1 0 0,-1-1 1 0 0,0 0 0 0 0,0 0-1 0 0,0 1 1 0 0,0-1 0 0 0,0 0-1 0 0,0 0 1 0 0,0 0-1 0 0,0 1 1 0 0,0-1 0 0 0,0 0-1 0 0,-1 0 1 0 0,1 1 0 0 0,0-1-1 0 0,0 0 1 0 0,-1 1-1 0 0,1-1 1 0 0,0 0 0 0 0,-1 1-1 0 0,1-1 1 0 0,-1 0 0 0 0,1 1-1 0 0,-1-1 1 0 0,1 1 0 0 0,-1-1-1 0 0,0 1 1 0 0,1-1-1 0 0,-1 1 1 0 0,1-1 0 0 0,-1 1-1 0 0,0 0 1 0 0,0-1 0 0 0,1 1-1 0 0,-1 0 1 0 0,0-1 0 0 0,1 1-1 0 0,-1 0 1 0 0,0 0-1 0 0,0 0 1 0 0,0 0 0 0 0,1 0-1 0 0,-1 0 1 0 0,0 0 0 0 0,0 0-1 0 0,1 0 1 0 0,-1 0-1 0 0,0 0 1 0 0,0 0 0 0 0,1 1-1 0 0,-1-1 1 0 0,0 0 0 0 0,0 1-1 0 0,1-1 1 0 0,-1 0 0 0 0,0 1-1 0 0,1-1 1 0 0,-1 1-1 0 0,1-1 1 0 0,-1 1 0 0 0,1-1-1 0 0,-1 1 1 0 0,1-1 0 0 0,-1 1-1 0 0,1 0 1 0 0,-1-1-1 0 0,0 2 65 0 0,-12 36-4825 0 0,8-12-2470 0 0,1-7-4091 0 0</inkml:trace>
  <inkml:trace contextRef="#ctx0" brushRef="#br0" timeOffset="373.606">1348 766 10346 0 0,'0'0'3482'0'0,"0"0"-1880"0"0,0 0-443 0 0,0 0 66 0 0,0 0-38 0 0,0 0-173 0 0,0 0-170 0 0,0 0-112 0 0,0 0-94 0 0,0 0-117 0 0,0 0-66 0 0,32-32-83 0 0,95-98-68 0 0,-93 85-35 0 0,-33 43-247 0 0,0-1-1 0 0,-1 1 0 0 0,1-1 0 0 0,-1 1 1 0 0,1-1-1 0 0,-1 0 0 0 0,0 1 0 0 0,0-1 1 0 0,0 0-1 0 0,0 1 0 0 0,0-1 0 0 0,-1 0 1 0 0,1 1-1 0 0,-1-1 0 0 0,0 0 0 0 0,0 1 1 0 0,0-1-1 0 0,0 1 0 0 0,0 0 0 0 0,0-1 0 0 0,-1 1 1 0 0,1 0-1 0 0,-1 0 0 0 0,0 0 0 0 0,0 0 1 0 0,1 0-1 0 0,-1 0 0 0 0,0 0 0 0 0,-1 0 1 0 0,1 1-1 0 0,0-1 0 0 0,0 1 0 0 0,-1 0 1 0 0,1 0-1 0 0,-1 0 0 0 0,1 0 0 0 0,-1 0 1 0 0,1 0-1 0 0,-1 1 0 0 0,0-1-21 0 0,-3 1-20 0 0,0-1 1 0 0,0 1-1 0 0,0 1 0 0 0,0-1 1 0 0,0 1-1 0 0,0 0 0 0 0,0 1 0 0 0,1-1 1 0 0,-1 1-1 0 0,0 0 0 0 0,1 1 1 0 0,-1-1-1 0 0,1 1 0 0 0,0 0 1 0 0,0 1-1 0 0,0-1 0 0 0,0 1 1 0 0,0 0-1 0 0,1 0 0 0 0,0 0 0 0 0,0 1 1 0 0,0-1-1 0 0,0 1 0 0 0,1 0 1 0 0,0 0-1 0 0,0 1 0 0 0,-2 4 20 0 0,-1 2-74 0 0,1 0 0 0 0,1 0 0 0 0,0 1 0 0 0,0-1 0 0 0,1 1 0 0 0,1 0 0 0 0,0 0 0 0 0,1 0 0 0 0,0 0 0 0 0,1 0 0 0 0,1 1 0 0 0,1 7 74 0 0,-1-15-28 0 0,0-1 0 0 0,0 0 0 0 0,1 1 0 0 0,0-1 0 0 0,0 0 0 0 0,0 0 0 0 0,1 0 0 0 0,-1 0 0 0 0,1 0 0 0 0,1-1 1 0 0,-1 1-1 0 0,1-1 0 0 0,-1 0 0 0 0,1 0 0 0 0,0 0 0 0 0,1-1 0 0 0,-1 1 0 0 0,1-1 0 0 0,-1 0 0 0 0,1 0 0 0 0,0-1 0 0 0,0 1 0 0 0,0-1 1 0 0,0 0-1 0 0,1-1 0 0 0,-1 1 0 0 0,0-1 0 0 0,1 0 0 0 0,-1 0 0 0 0,6-1 28 0 0,5 2-431 0 0,0-1 1 0 0,0-1-1 0 0,0-1 1 0 0,0 0-1 0 0,0-1 0 0 0,0-1 1 0 0,0-1-1 0 0,0 0 1 0 0,-1-1-1 0 0,4-2 431 0 0,51-26-6481 0 0,-28 5-1553 0 0,-27 16 4113 0 0</inkml:trace>
  <inkml:trace contextRef="#ctx0" brushRef="#br0" timeOffset="819.963">1849 523 2465 0 0,'0'0'2272'0'0,"0"0"-444"0"0,0 0-75 0 0,0 0 81 0 0,0 0-38 0 0,0 0-228 0 0,0 0-260 0 0,0 0-323 0 0,0 0-294 0 0,-33 34-206 0 0,-97 104-146 0 0,94-88-65 0 0,35-45-207 0 0,0-1 0 0 0,0 0-1 0 0,0 1 1 0 0,0-1 0 0 0,1 0 0 0 0,0 1-1 0 0,0-1 1 0 0,0 1 0 0 0,0-1-1 0 0,1 0 1 0 0,0 1 0 0 0,0-1-1 0 0,0 0 1 0 0,0 1 0 0 0,1-1-1 0 0,-1 0 1 0 0,1 0 0 0 0,0 0-1 0 0,0 0 1 0 0,1 0 0 0 0,-1-1-1 0 0,1 1 1 0 0,0-1 0 0 0,0 0-1 0 0,0 1 1 0 0,0-1 0 0 0,0-1 0 0 0,1 1-1 0 0,0 0 1 0 0,-1-1 0 0 0,1 0-1 0 0,0 0 1 0 0,0 0 0 0 0,0 0-1 0 0,0 0 1 0 0,1-1-67 0 0,6 1 200 0 0,-1 0-1 0 0,1-1 1 0 0,-1 0 0 0 0,1 0-1 0 0,-1-2 1 0 0,1 1 0 0 0,-1-1 0 0 0,1-1-1 0 0,-1 0 1 0 0,1 0 0 0 0,-1-1-1 0 0,0 0 1 0 0,0-1 0 0 0,0 0-1 0 0,-1 0 1 0 0,1-1 0 0 0,-1-1 0 0 0,0 0-1 0 0,-1 0 1 0 0,1 0 0 0 0,3-5-200 0 0,17-17 372 0 0,0-1 1 0 0,-2-2-1 0 0,-2-1 1 0 0,21-31-373 0 0,-29 40-3 0 0,0 0 1 0 0,-2-1 0 0 0,0-1-1 0 0,-1 0 1 0 0,-2-1-1 0 0,-1-1 1 0 0,-1 1 0 0 0,-1-2-1 0 0,-1 1 1 0 0,-2-1-1 0 0,-1-1 1 0 0,-1 1 0 0 0,-1 0-1 0 0,-1-1 1 0 0,-3-24 2 0 0,0 47-17 0 0,-1 1 0 0 0,0-1 0 0 0,0 1 1 0 0,0-1-1 0 0,-1 1 0 0 0,0 0 0 0 0,0 0 0 0 0,0 0 1 0 0,-1 0-1 0 0,0 0 0 0 0,0 1 0 0 0,0 0 1 0 0,0-1-1 0 0,0 2 0 0 0,-1-1 0 0 0,0 0 0 0 0,0 1 1 0 0,0 0-1 0 0,0 0 0 0 0,0 1 0 0 0,-1-1 0 0 0,1 1 1 0 0,-1 0-1 0 0,0 1 0 0 0,1-1 0 0 0,-1 1 0 0 0,0 0 1 0 0,0 0-1 0 0,0 1 0 0 0,0 0 0 0 0,0 0 1 0 0,0 1-1 0 0,0-1 0 0 0,0 1 0 0 0,1 0 0 0 0,-1 1 1 0 0,0-1-1 0 0,1 1 0 0 0,-1 0 0 0 0,1 1 0 0 0,-1 0 1 0 0,1-1-1 0 0,0 1 0 0 0,0 1 17 0 0,-9 5-8 0 0,0 0 0 0 0,1 1 1 0 0,1 0-1 0 0,0 1 0 0 0,0 0 0 0 0,1 1 1 0 0,0 1-1 0 0,1 0 0 0 0,1 0 0 0 0,0 1 1 0 0,0 0-1 0 0,2 0 0 0 0,0 1 0 0 0,0 0 1 0 0,2 0-1 0 0,0 0 0 0 0,0 1 0 0 0,2 0 0 0 0,0 0 1 0 0,0 0-1 0 0,2 1 0 0 0,0-1 0 0 0,1 0 1 0 0,0 0-1 0 0,1 1 0 0 0,1-1 0 0 0,1 0 1 0 0,3 9 7 0 0,1-5-22 0 0,2-1 0 0 0,0 0 1 0 0,1 0-1 0 0,1-1 1 0 0,1 0-1 0 0,1 0 1 0 0,0-2-1 0 0,1 0 1 0 0,0 0-1 0 0,2-1 0 0 0,0-1 1 0 0,0-1-1 0 0,2 0 1 0 0,-1-1-1 0 0,1-1 1 0 0,1 0-1 0 0,0-2 1 0 0,11 4 21 0 0,76 21-2104 0 0,-68-30-1780 0 0,-3-5-4333 0 0,-23-2-1881 0 0</inkml:trace>
  <inkml:trace contextRef="#ctx0" brushRef="#br0" timeOffset="1247.995">2350 873 6217 0 0,'0'0'1953'0'0,"0"0"-369"0"0,0 0 150 0 0,0 0 306 0 0,0 0 67 0 0,0 0-221 0 0,0 0-262 0 0,0 0-253 0 0,0 0-220 0 0,0 0-136 0 0,0 0-152 0 0,0 0-159 0 0,0 0-124 0 0,13-12-89 0 0,43-40-48 0 0,5-39 624 0 0,7-31-778 0 0,-33 61-188 0 0,-35 60-90 0 0,0 1-30 0 0,0 0-22 0 0,0 0-54 0 0,-7 34-699 0 0,3-26 793 0 0,1 1 1 0 0,0-1 0 0 0,0 1 0 0 0,0 0 0 0 0,1 0 0 0 0,1 0-1 0 0,0 0 1 0 0,0 0 0 0 0,0 0 0 0 0,1 1 0 0 0,1-1-1 0 0,-1 0 1 0 0,2 0 0 0 0,-1 0 0 0 0,1 0 0 0 0,0 0 0 0 0,1 0-1 0 0,0-1 1 0 0,1 1 0 0 0,-1-1 0 0 0,2 0 0 0 0,4 7 0 0 0,-7-13 61 0 0,0 0 0 0 0,0-1 0 0 0,0 1 0 0 0,0-1-1 0 0,0 1 1 0 0,1-1 0 0 0,-1 0 0 0 0,0 0 0 0 0,1 0 0 0 0,-1 0 0 0 0,1 0 0 0 0,0-1 0 0 0,-1 1 0 0 0,1-1 0 0 0,-1 0 0 0 0,1 0 0 0 0,0 0 0 0 0,-1 0 0 0 0,1 0 0 0 0,0 0 0 0 0,-1-1 0 0 0,1 1 0 0 0,-1-1 0 0 0,1 0 0 0 0,-1 0 0 0 0,1 0 0 0 0,-1 0 0 0 0,1 0 0 0 0,-1 0 0 0 0,0-1 0 0 0,0 1 0 0 0,0-1 0 0 0,0 0 0 0 0,0 1 0 0 0,0-1 0 0 0,2-2-61 0 0,58-80 996 0 0,2-73-1331 0 0,-60 128-2961 0 0,-4 28 1302 0 0,0 1-1038 0 0,0 0-2861 0 0,0 0-5705 0 0</inkml:trace>
  <inkml:trace contextRef="#ctx0" brushRef="#br0" timeOffset="1621.973">2889 770 11715 0 0,'0'0'2325'0'0,"0"0"-395"0"0,0 0-124 0 0,0 0-139 0 0,0 0-299 0 0,0 0-293 0 0,0 0-224 0 0,0 0-136 0 0,0 0-107 0 0,0 0-93 0 0,0 0-58 0 0,0 0-69 0 0,0 0-49 0 0,28-15-12 0 0,85-49-34 0 0,-59 22 182 0 0,-49 37-427 0 0,-1 0 0 0 0,1-1 1 0 0,-1 0-1 0 0,0 0 0 0 0,-1 0 1 0 0,1 0-1 0 0,-1 0 0 0 0,-1-1 1 0 0,1 1-1 0 0,-1-1 0 0 0,0 0 1 0 0,-1 1-1 0 0,1-1 0 0 0,-1 0 1 0 0,-1 0-1 0 0,1 0 0 0 0,-1-1-48 0 0,-2 5-19 0 0,0 0 0 0 0,0 0 0 0 0,0 1 0 0 0,-1-1 0 0 0,1 0 0 0 0,-1 1 0 0 0,1 0 0 0 0,-1-1 0 0 0,0 1 0 0 0,0 0 0 0 0,0 0 0 0 0,0 1-1 0 0,0-1 1 0 0,0 1 0 0 0,-1-1 0 0 0,1 1 0 0 0,0 0 0 0 0,-1 0 0 0 0,1 1 0 0 0,-1-1 0 0 0,1 1 0 0 0,-1-1 0 0 0,0 1 0 0 0,1 0 0 0 0,-1 1 0 0 0,1-1 0 0 0,-1 0 0 0 0,1 1 0 0 0,-1 0 0 0 0,1 0-1 0 0,-2 1 20 0 0,-5 1-68 0 0,1 0 0 0 0,-1 1-1 0 0,1 1 1 0 0,0-1-1 0 0,0 2 1 0 0,1-1 0 0 0,-1 1-1 0 0,1 0 1 0 0,0 1-1 0 0,1 0 1 0 0,0 0-1 0 0,0 0 1 0 0,0 1 0 0 0,1 0-1 0 0,0 1 1 0 0,1-1-1 0 0,0 1 1 0 0,0 0 0 0 0,1 1-1 0 0,-3 7 69 0 0,5-12-43 0 0,0-1 1 0 0,0 0-1 0 0,0 1 0 0 0,1 0 0 0 0,0-1 1 0 0,0 1-1 0 0,0 0 0 0 0,0 0 0 0 0,1 0 0 0 0,0 0 1 0 0,0 0-1 0 0,0-1 0 0 0,0 1 0 0 0,1 0 1 0 0,0 0-1 0 0,0 0 0 0 0,0-1 0 0 0,1 1 0 0 0,-1 0 1 0 0,1-1-1 0 0,0 1 0 0 0,0-1 0 0 0,1 0 1 0 0,0 0-1 0 0,-1 0 0 0 0,1 0 0 0 0,0 0 0 0 0,1-1 1 0 0,-1 1-1 0 0,1-1 0 0 0,0 0 0 0 0,-1 0 1 0 0,2 0-1 0 0,-1 0 0 0 0,0-1 0 0 0,0 0 1 0 0,1 0-1 0 0,-1 0 0 0 0,1 0 0 0 0,-1-1 0 0 0,5 1 43 0 0,9 1-332 0 0,0-1 0 0 0,-1-1 0 0 0,1 0 0 0 0,0-2-1 0 0,0 0 1 0 0,0-1 0 0 0,-1 0 0 0 0,1-2 0 0 0,-1 0 0 0 0,0-1-1 0 0,3-2 333 0 0,90-41-6243 0 0,-8-12-5542 0 0,-82 48 9505 0 0</inkml:trace>
  <inkml:trace contextRef="#ctx0" brushRef="#br0" timeOffset="1937.992">3657 420 5745 0 0,'0'0'3840'0'0,"0"0"-981"0"0,0 0-595 0 0,0 0-376 0 0,0 0-429 0 0,0 0-327 0 0,0 0-208 0 0,0 0-141 0 0,-31 9-132 0 0,-96 31-113 0 0,51 1 345 0 0,57-25-627 0 0,18-14-235 0 0,-4 0 40 0 0,0 1 0 0 0,1 0 1 0 0,-1 1-1 0 0,1-1 0 0 0,0 1 0 0 0,0 0 0 0 0,0 0 1 0 0,0 0-1 0 0,1 1 0 0 0,0-1 0 0 0,0 1 1 0 0,0 0-1 0 0,0 0 0 0 0,1 0 0 0 0,0 0 1 0 0,0 0-1 0 0,-1 5-61 0 0,59 4 440 0 0,-4-14-196 0 0,-45-1-211 0 0,0 0 1 0 0,1 0 0 0 0,-1 1-1 0 0,0 0 1 0 0,0 0-1 0 0,0 1 1 0 0,0 0 0 0 0,0 0-1 0 0,0 0 1 0 0,0 1 0 0 0,0 0-1 0 0,0 1 1 0 0,0-1-1 0 0,-1 1 1 0 0,0 1 0 0 0,1-1-1 0 0,-1 1 1 0 0,0 0 0 0 0,-1 0-1 0 0,2 2-33 0 0,-5-3 52 0 0,0-1 1 0 0,-1 1-1 0 0,1-1 0 0 0,-1 1 1 0 0,0 0-1 0 0,0 0 1 0 0,0 0-1 0 0,0-1 0 0 0,0 1 1 0 0,-1 0-1 0 0,1 0 0 0 0,-1 0 1 0 0,0 0-1 0 0,0 0 0 0 0,0 0 1 0 0,0 0-1 0 0,0 0 0 0 0,-1 0 1 0 0,0 0-1 0 0,1 0 0 0 0,-1 0 1 0 0,0 0-1 0 0,0 0 0 0 0,-1 0 1 0 0,1-1-1 0 0,0 1 0 0 0,-1-1 1 0 0,0 1-1 0 0,0-1 0 0 0,1 1 1 0 0,-2-1-1 0 0,1 0 0 0 0,0 0 1 0 0,0 0-53 0 0,-86 64 718 0 0,-7-36-778 0 0,28-31-3622 0 0,55-3 666 0 0,6-2-3211 0 0,0 2-5653 0 0</inkml:trace>
  <inkml:trace contextRef="#ctx0" brushRef="#br0" timeOffset="2642.171">4163 531 1776 0 0,'0'0'1674'0'0,"0"0"285"0"0,0 0 299 0 0,0 0 106 0 0,0 0-111 0 0,0 0-291 0 0,0 0-319 0 0,0 0-294 0 0,0 0-223 0 0,0 0-157 0 0,0 0-136 0 0,0 0-135 0 0,0 0-112 0 0,-10-16-82 0 0,-34-43-101 0 0,43 58-392 0 0,0 0 1 0 0,0 0 0 0 0,0 1 0 0 0,0-1-1 0 0,0 0 1 0 0,0 1 0 0 0,0-1-1 0 0,0 0 1 0 0,0 1 0 0 0,0 0 0 0 0,0-1-1 0 0,0 1 1 0 0,0 0 0 0 0,-1-1-1 0 0,1 1 1 0 0,0 0 0 0 0,0 0 0 0 0,0 0-1 0 0,0 0 1 0 0,-1 0 0 0 0,1 0-1 0 0,0 0 1 0 0,0 1 0 0 0,0-1 0 0 0,0 0-1 0 0,-1 1 1 0 0,1-1 0 0 0,0 0-1 0 0,0 1 1 0 0,0-1 0 0 0,0 1 0 0 0,0 0-1 0 0,0-1 1 0 0,0 1 0 0 0,0 0-1 0 0,1 0 1 0 0,-1 0 0 0 0,0-1 0 0 0,0 2-12 0 0,-7 4 87 0 0,-6 2-45 0 0,0 0 1 0 0,1 0-1 0 0,0 1 1 0 0,1 1-1 0 0,0 0 1 0 0,0 1-1 0 0,1 0 1 0 0,0 1-1 0 0,1 0 0 0 0,1 1 1 0 0,0 0-1 0 0,1 0 1 0 0,0 1-1 0 0,1 0 1 0 0,0 0-1 0 0,1 1 1 0 0,1 0-1 0 0,0 0 1 0 0,2 0-1 0 0,-1 1 0 0 0,2-1 1 0 0,0 1-1 0 0,1 0 1 0 0,0 13-43 0 0,3-24 47 0 0,0 0 0 0 0,0 0 0 0 0,1 0 0 0 0,0-1 0 0 0,-1 1 0 0 0,2-1 0 0 0,-1 0 0 0 0,0 0 0 0 0,1 0 0 0 0,0 0 0 0 0,0 0 0 0 0,0-1-1 0 0,0 0 1 0 0,1 0 0 0 0,-1 0 0 0 0,1 0 0 0 0,-1-1 0 0 0,1 0 0 0 0,0 0 0 0 0,0 0 0 0 0,0 0 0 0 0,1-1 0 0 0,-1 0 0 0 0,0 0 0 0 0,0 0 0 0 0,1-1 0 0 0,-1 0 0 0 0,0 0 0 0 0,1 0 0 0 0,-1 0 0 0 0,0-1 0 0 0,1 0 0 0 0,-1 0 0 0 0,0-1 0 0 0,0 1 0 0 0,0-1 0 0 0,0 0 0 0 0,0-1 0 0 0,0 1 0 0 0,3-3-47 0 0,22-14 160 0 0,-1-1 1 0 0,0-1-1 0 0,-1-1 1 0 0,-2-1-1 0 0,0-2 1 0 0,-2-1-1 0 0,-1-1 1 0 0,-1 0 0 0 0,-1-2-1 0 0,-1-1 1 0 0,2-7-161 0 0,-9 18 9 0 0,-2-1 1 0 0,0-1 0 0 0,-1 0 0 0 0,-2 0 0 0 0,0-1 0 0 0,-1 0 0 0 0,-1 0 0 0 0,-1-1-1 0 0,-1 0 1 0 0,-1 0 0 0 0,-1 0 0 0 0,-1 0 0 0 0,-1 0 0 0 0,-1 0 0 0 0,-1 0-10 0 0,1 16-28 0 0,0 0 1 0 0,0 0-1 0 0,-1 1 1 0 0,0-1-1 0 0,0 0 1 0 0,-1 1-1 0 0,0 0 1 0 0,0-1-1 0 0,0 1 1 0 0,-1 0-1 0 0,1 1 1 0 0,-2-1 0 0 0,1 1-1 0 0,0-1 1 0 0,-1 1-1 0 0,0 1 1 0 0,-1-1-1 0 0,1 1 1 0 0,-1 0-1 0 0,1 0 1 0 0,-1 0-1 0 0,0 1 1 0 0,-1 0-1 0 0,1 0 1 0 0,0 1-1 0 0,-1-1 1 0 0,0 1 0 0 0,1 1-1 0 0,-1 0 1 0 0,0-1-1 0 0,0 2 1 0 0,0-1-1 0 0,0 1 1 0 0,0 0-1 0 0,1 1 1 0 0,-1 0-1 0 0,0 0 1 0 0,0 0-1 0 0,0 1 1 0 0,1 0-1 0 0,-1 0 1 0 0,-1 1 27 0 0,-9 4-96 0 0,1 1 0 0 0,0 1 0 0 0,0 1 0 0 0,1 0 0 0 0,0 1 0 0 0,1 0 0 0 0,0 2 0 0 0,1-1 0 0 0,0 2 0 0 0,1-1 0 0 0,1 2 0 0 0,0 0 0 0 0,1 0 0 0 0,0 1 0 0 0,1 0 0 0 0,1 0 0 0 0,1 1 0 0 0,0 0 1 0 0,1 0-1 0 0,1 1 0 0 0,1 0 0 0 0,0 0 0 0 0,1 0 0 0 0,1 0 0 0 0,1 1 0 0 0,1-1 0 0 0,0 0 0 0 0,3 14 96 0 0,0-22-197 0 0,-1-1 1 0 0,2 0-1 0 0,0 0 1 0 0,0 0-1 0 0,0-1 1 0 0,1 1-1 0 0,0-1 1 0 0,1 0 0 0 0,0-1-1 0 0,0 1 1 0 0,0-1-1 0 0,1 0 1 0 0,0-1-1 0 0,1 0 1 0 0,0 0-1 0 0,0 0 1 0 0,0-1-1 0 0,0 0 1 0 0,1-1-1 0 0,4 2 197 0 0,88 26-4704 0 0,1-23-5534 0 0,-77-9 5238 0 0</inkml:trace>
  <inkml:trace contextRef="#ctx0" brushRef="#br0" timeOffset="3548.43">4754 387 12275 0 0,'0'0'1631'0'0,"0"0"66"0"0,0 0 25 0 0,0 0-122 0 0,-35 21-207 0 0,-112 70-193 0 0,55-15 556 0 0,85-69-1649 0 0,0 0 0 0 0,0 1-1 0 0,0-1 1 0 0,1 2 0 0 0,1-1-1 0 0,-1 1 1 0 0,1-1 0 0 0,0 2 0 0 0,1-1-1 0 0,0 0 1 0 0,1 1 0 0 0,0 0-1 0 0,0 0 1 0 0,1-1 0 0 0,1 2-1 0 0,-1-1 1 0 0,2 0 0 0 0,-1 0-1 0 0,2 10-106 0 0,1-15 48 0 0,1 0-1 0 0,1 0 1 0 0,-1 0-1 0 0,0-1 0 0 0,1 1 1 0 0,0-1-1 0 0,0 0 0 0 0,0 0 1 0 0,1-1-1 0 0,-1 1 0 0 0,1-1 1 0 0,0 0-1 0 0,0 0 1 0 0,0 0-1 0 0,0-1 0 0 0,1 0 1 0 0,-1 0-1 0 0,1 0 0 0 0,-1-1 1 0 0,1 1-1 0 0,-1-2 0 0 0,1 1 1 0 0,0 0-1 0 0,0-1 1 0 0,-1 0-1 0 0,1-1 0 0 0,0 1 1 0 0,0-1-1 0 0,4-1-47 0 0,15-5 101 0 0,0-1 0 0 0,-1-1 0 0 0,0-1 0 0 0,-1-1 0 0 0,0-1 0 0 0,-1-2 0 0 0,0 0 0 0 0,-1-1 0 0 0,-1-1 0 0 0,0-1 0 0 0,13-14-101 0 0,2-3 21 0 0,-3-1-1 0 0,0-2 1 0 0,-3-1 0 0 0,22-35-21 0 0,-59 86-54 0 0,1-1 0 0 0,1 2 0 0 0,0-1 0 0 0,0 1 0 0 0,2 0 0 0 0,0 0 0 0 0,0 0 0 0 0,1 1 0 0 0,0 12 54 0 0,2-24-4 0 0,0 0 0 0 0,0 1-1 0 0,1-1 1 0 0,-1 1 0 0 0,1-1-1 0 0,0 1 1 0 0,0-1 0 0 0,1 1 0 0 0,-1-1-1 0 0,0 1 1 0 0,1-1 0 0 0,0 1 0 0 0,0-1-1 0 0,0 0 1 0 0,0 1 0 0 0,1-1-1 0 0,-1 0 1 0 0,1 0 0 0 0,0 0 0 0 0,0 0-1 0 0,0 0 1 0 0,0 0 0 0 0,1-1-1 0 0,-1 1 1 0 0,1-1 0 0 0,-1 0 0 0 0,1 1-1 0 0,0-1 1 0 0,0 0 0 0 0,0-1-1 0 0,0 1 1 0 0,0 0 0 0 0,0-1 0 0 0,1 0-1 0 0,-1 0 1 0 0,0 0 0 0 0,1 0 0 0 0,2 0 3 0 0,5-1 47 0 0,0-1-1 0 0,-1-1 0 0 0,1 0 0 0 0,0 0 1 0 0,-1-1-1 0 0,1 0 0 0 0,-1-1 0 0 0,0 0 1 0 0,0-1-1 0 0,-1 0 0 0 0,1-1 0 0 0,5-4-45 0 0,30-20 64 0 0,-1-3 0 0 0,-1-1-1 0 0,-2-2 1 0 0,10-14-64 0 0,-47 82-447 0 0,-8-8 477 0 0,-2 110-84 0 0,7-130 55 0 0,-1-1 1 0 0,1 1-1 0 0,0-1 0 0 0,0 1 1 0 0,1-1-1 0 0,-1 1 0 0 0,1-1 1 0 0,-1 0-1 0 0,1 0 1 0 0,0 0-1 0 0,0 0 0 0 0,0 0 1 0 0,1 0-1 0 0,-1 0 1 0 0,1-1-1 0 0,0 1 0 0 0,-1-1 1 0 0,1 0-1 0 0,0 0 0 0 0,0 0 1 0 0,1 0-1 0 0,-1 0 1 0 0,0-1-1 0 0,0 0 0 0 0,1 1 1 0 0,-1-1-1 0 0,1 0 1 0 0,-1-1-1 0 0,1 1 0 0 0,0 0 1 0 0,-1-1-1 0 0,1 0 1 0 0,0 0-1 0 0,2-1-1 0 0,5-1 48 0 0,0 0 1 0 0,0-2 0 0 0,0 1-1 0 0,-1-1 1 0 0,1-1-1 0 0,-1 0 1 0 0,0 0-1 0 0,-1-1 1 0 0,1-1-1 0 0,-1 1 1 0 0,-1-1-1 0 0,1-1 1 0 0,-1 0-1 0 0,0 0 1 0 0,-1 0 0 0 0,0-1-1 0 0,0 0 1 0 0,-1-1-1 0 0,5-9-48 0 0,13-12 89 0 0,117-167 101 0 0,-141 198-197 0 0,0 1 0 0 0,0-1 0 0 0,0 0-1 0 0,1 1 1 0 0,-1-1 0 0 0,0 0 0 0 0,0 1-1 0 0,0-1 1 0 0,0 0 0 0 0,0 0 0 0 0,1 1-1 0 0,-1-1 1 0 0,0 0 0 0 0,0 0-1 0 0,1 1 1 0 0,-1-1 0 0 0,0 0 0 0 0,0 0-1 0 0,1 0 1 0 0,-1 1 0 0 0,0-1 0 0 0,0 0-1 0 0,1 0 1 0 0,-1 0 0 0 0,0 0-1 0 0,1 0 1 0 0,-1 0 0 0 0,0 0 0 0 0,1 1-1 0 0,-1-1 1 0 0,0 0 0 0 0,1 0 0 0 0,-1 0-1 0 0,0 0 1 0 0,1 0 0 0 0,-1-1-1 0 0,0 1 1 0 0,1 0 0 0 0,-1 0 0 0 0,0 0-1 0 0,1 0 8 0 0,-2 13-8 0 0,-21 392 37 0 0,-9 106-20 0 0,28-452-3 0 0,-3 0-1 0 0,-2 0 0 0 0,-3 0 1 0 0,-17 54-6 0 0,-20-32 205 0 0,47-80-197 0 0,-1 0 0 0 0,0 0 1 0 0,0 0-1 0 0,1 0 0 0 0,-1 0 0 0 0,0 0 0 0 0,0-1 0 0 0,0 1 1 0 0,0-1-1 0 0,0 0 0 0 0,0 1 0 0 0,0-1 0 0 0,0 0 0 0 0,0 0 0 0 0,0-1 1 0 0,0 1-1 0 0,0 0 0 0 0,0 0 0 0 0,0-1 0 0 0,0 0 0 0 0,0 1 1 0 0,0-1-1 0 0,0 0 0 0 0,0 0 0 0 0,0 0 0 0 0,1 0 0 0 0,-1 0 0 0 0,0 0 1 0 0,1 0-1 0 0,-1-1 0 0 0,1 1 0 0 0,-1-1 0 0 0,1 1 0 0 0,0-1 1 0 0,0 1-1 0 0,-1-1 0 0 0,1 0 0 0 0,0 0 0 0 0,1 1 0 0 0,-1-1 0 0 0,0 0 1 0 0,0 0-1 0 0,1 0 0 0 0,-1-1-8 0 0,-6-22-14 0 0,1 1 1 0 0,1-1-1 0 0,1 0 0 0 0,2 0 1 0 0,0-1-1 0 0,2 1 0 0 0,1-15 14 0 0,-1 12-15 0 0,0-20-382 0 0,3-1-1 0 0,1 1 0 0 0,2 0 1 0 0,3 0-1 0 0,2 0 0 0 0,1 1 1 0 0,3 1-1 0 0,2 0 0 0 0,2 1 1 0 0,1 1-1 0 0,12-15 398 0 0,32-19-4080 0 0,-39 56-110 0 0,3 3-3555 0 0,-15 11-868 0 0</inkml:trace>
  <inkml:trace contextRef="#ctx0" brushRef="#br0" timeOffset="4561.892">1 1289 4113 0 0,'0'0'256'0'0,"0"0"-11"0"0,0 0 266 0 0,0 0 371 0 0,0 0 258 0 0,32-7 75 0 0,107-20-28 0 0,68 9 2442 0 0,-145 18-2649 0 0,815-9 4979 0 0,237-7-4582 0 0,756-123-722 0 0,-1427 99-798 0 0,347-30-2035 0 0,-445 40-4618 0 0,-219 18-4012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43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1 644 1280 0 0,'0'0'1537'0'0,"0"0"-81"0"0,0 0 70 0 0,0 0 147 0 0,0 0 76 0 0,0 0-77 0 0,0 0-210 0 0,0 0-278 0 0,0 0-273 0 0,0 0-202 0 0,0 0-123 0 0,0 0-64 0 0,0 0-12 0 0,9 8 3179 0 0,205-8 1221 0 0,-172 0-4558 0 0,66 3 496 0 0,-108-3-817 0 0,-11-1-6361 0 0,-3-1-3543 0 0,12 2 5076 0 0,0 0-810 0 0</inkml:trace>
  <inkml:trace contextRef="#ctx0" brushRef="#br0" timeOffset="732.296">61 479 3577 0 0,'0'0'1319'0'0,"0"0"-362"0"0,0 0-47 0 0,0 0 289 0 0,0 0 338 0 0,0 0 148 0 0,0 0-90 0 0,0 0-219 0 0,0 0-232 0 0,0 0-196 0 0,0 0-159 0 0,0 0-105 0 0,0 0-71 0 0,1 19-42 0 0,0 120 813 0 0,-43 96-323 0 0,42-206-2005 0 0,0-17-3298 0 0,0-12 308 0 0,3 1 1111 0 0,-3-1 2008 0 0,2 3-5984 0 0</inkml:trace>
  <inkml:trace contextRef="#ctx0" brushRef="#br0" timeOffset="1434.059">496 615 0 0 0,'0'0'725'0'0,"0"0"72"0"0,0 0 126 0 0,0 0 213 0 0,0 0 120 0 0,0 0-21 0 0,0 0-137 0 0,0 0-180 0 0,0 0-131 0 0,0 0-13 0 0,0 0 27 0 0,0 0 15 0 0,0 0 25 0 0,-1 4-29 0 0,1-3-690 0 0,0 0 1 0 0,0 0-1 0 0,0 1 1 0 0,0-1-1 0 0,0 0 1 0 0,0 0-1 0 0,0 0 1 0 0,1 1 0 0 0,-1-1-1 0 0,0 0 1 0 0,1 0-1 0 0,-1 0 1 0 0,1 0-1 0 0,-1 0 1 0 0,1 0-1 0 0,0 0 1 0 0,-1 0-1 0 0,1 0 1 0 0,0 0-1 0 0,0 0 1 0 0,0 0-1 0 0,0 0 1 0 0,0 0-1 0 0,-1-1 1 0 0,1 1-1 0 0,1 0 1 0 0,-1-1 0 0 0,0 1-1 0 0,0-1 1 0 0,0 1-1 0 0,0-1 1 0 0,0 1-1 0 0,0-1 1 0 0,1 0-1 0 0,-1 0 1 0 0,0 0-1 0 0,0 1 1 0 0,0-1-1 0 0,1 0 1 0 0,-1 0-1 0 0,0-1 1 0 0,0 1-1 0 0,1 0 1 0 0,-1 0-1 0 0,0-1 1 0 0,0 1-1 0 0,0 0 1 0 0,0-1-123 0 0,8-1 277 0 0,-1 0 0 0 0,0 0 0 0 0,0-1 0 0 0,-1-1 0 0 0,1 1 0 0 0,-1-1 0 0 0,0 0 0 0 0,1-1 1 0 0,-2 0-1 0 0,1 0 0 0 0,-1 0 0 0 0,1-1 0 0 0,-1-1-277 0 0,10-6 291 0 0,127-131 1384 0 0,-136 130-1489 0 0,-2 6 160 0 0,-5 20-370 0 0,-4 17 28 0 0,1 1 1 0 0,1 0-1 0 0,2-1 1 0 0,1 1-1 0 0,2-1 1 0 0,1 1-1 0 0,1-1 1 0 0,3 8-5 0 0,0-10 1 0 0,5 12 5 0 0,-1 2 0 0 0,-2-1 0 0 0,-2 2 1 0 0,-2-1-1 0 0,0 38-6 0 0,-5-53 3 0 0,-11 110 118 0 0,9-131-117 0 0,0-1 0 0 0,-1 1 0 0 0,1-1 0 0 0,-1 1 0 0 0,0-1 0 0 0,0 0 0 0 0,0 0 0 0 0,0 0 0 0 0,-1 0 0 0 0,0 0 0 0 0,1-1 0 0 0,-1 1 0 0 0,-1-1 0 0 0,1 1 0 0 0,0-1 0 0 0,-1 0 0 0 0,0-1 0 0 0,0 1 0 0 0,0-1 0 0 0,0 1 0 0 0,0-1 0 0 0,0 0 0 0 0,0-1 0 0 0,-1 1 0 0 0,1-1 0 0 0,-4 1-4 0 0,3-1-111 0 0,0 0 1 0 0,0 0-1 0 0,0-1 1 0 0,0 0-1 0 0,-1 0 1 0 0,1 0-1 0 0,0-1 1 0 0,0 1-1 0 0,0-1 0 0 0,0 0 1 0 0,1-1-1 0 0,-1 1 1 0 0,0-1-1 0 0,0 0 1 0 0,1 0-1 0 0,-1 0 0 0 0,1-1 1 0 0,0 0-1 0 0,-1 0 111 0 0,-30-53-10484 0 0,31 45 5117 0 0,1 3-1853 0 0</inkml:trace>
  <inkml:trace contextRef="#ctx0" brushRef="#br0" timeOffset="1868.722">545 287 4193 0 0,'0'0'1790'0'0,"0"0"-173"0"0,0 0-18 0 0,0 0 118 0 0,0 0 14 0 0,0 0-123 0 0,0 0-240 0 0,0 0-255 0 0,0 0-208 0 0,0 0-114 0 0,0 0-38 0 0,0 0-7 0 0,0 0 18 0 0,18-25-21 0 0,53-79-42 0 0,30-25 2395 0 0,-82 101-2048 0 0,-19 27-936 0 0,0 1 4 0 0,0 0-28 0 0,0 0-37 0 0,0 0-30 0 0,8 12-8 0 0,49 126 339 0 0,-54-129-930 0 0,64 107 834 0 0,-47-97-4605 0 0,2-4-4012 0 0,-19-15-2970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8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4529 0 0,'0'0'2981'0'0,"0"0"-741"0"0,0 0-245 0 0,0 0 32 0 0,0 0-49 0 0,0 0-202 0 0,0 0-250 0 0,0 0-204 0 0,0 0-175 0 0,0 0-134 0 0,0 0-130 0 0,0 0-124 0 0,0 0-118 0 0,13 3-73 0 0,8 1-247 0 0,0-1 0 0 0,0-1 0 0 0,0-1 1 0 0,1-1-1 0 0,-1-1 0 0 0,0 0 0 0 0,1-2-321 0 0,185-42 769 0 0,-199 43-1792 0 0,27-7 2600 0 0,-26 9-6001 0 0,-17 8-9434 0 0,1-5 3184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8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12563 0 0,'0'0'2095'0'0,"0"0"-654"0"0,0 0-288 0 0,0 0 71 0 0,0 0 80 0 0,0 0-49 0 0,0 0-177 0 0,0 0-206 0 0,0 0-167 0 0,0 0-116 0 0,0 0-92 0 0,0 0-80 0 0,0 0-75 0 0,30 0-85 0 0,96 2-77 0 0,0-18-171 0 0,-95 7-695 0 0,-6 4-965 0 0,-12 2-1123 0 0,0 0-4710 0 0,-5 0-4110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1:57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257 111 2665 0 0,'0'0'2099'0'0,"0"0"-631"0"0,0 0-140 0 0,0 0 129 0 0,0 0 190 0 0,0 0 73 0 0,0 0-105 0 0,0 0-249 0 0,0 0-297 0 0,0 0-222 0 0,0 0-192 0 0,-8-5-124 0 0,-23-14-67 0 0,0 28 383 0 0,15 5-630 0 0,0 0 0 0 0,2 1 0 0 0,-1 1 0 0 0,2 1 0 0 0,0-1 0 0 0,1 2 0 0 0,1 0 0 0 0,1 0 0 0 0,0 1 0 0 0,2 1 0 0 0,0-1 0 0 0,1 1 0 0 0,-2 11-217 0 0,5-23 33 0 0,0 1-1 0 0,0-1 1 0 0,1 1-1 0 0,1 0 1 0 0,0 0-1 0 0,0 0 1 0 0,0 1-1 0 0,1-1 0 0 0,1 0 1 0 0,-1 1-1 0 0,1-1 1 0 0,1 0-1 0 0,0 1 1 0 0,0-1-1 0 0,1 0 0 0 0,0 0 1 0 0,1 0-1 0 0,0 0 1 0 0,0 0-1 0 0,1 0 1 0 0,0-1-1 0 0,1 0 0 0 0,0 0 1 0 0,0 0-1 0 0,4 5-32 0 0,1-7 86 0 0,0 1 1 0 0,1-2-1 0 0,-1 1 0 0 0,1-1 0 0 0,0-1 0 0 0,1 0 0 0 0,-1-1 0 0 0,1 0 0 0 0,0 0 1 0 0,-1-1-1 0 0,1-1 0 0 0,0 0 0 0 0,0-1 0 0 0,0 0 0 0 0,0-1 0 0 0,0 0 1 0 0,0-1-1 0 0,-1 0 0 0 0,1-1 0 0 0,0 0 0 0 0,10-5-86 0 0,5-3 228 0 0,-1 0 0 0 0,0-2 0 0 0,-1-1 0 0 0,0-1 0 0 0,-1-1 0 0 0,-1-2 0 0 0,0 0 0 0 0,11-13-228 0 0,-15 14 94 0 0,-2-1-1 0 0,0-1 1 0 0,-1 0-1 0 0,-1-1 0 0 0,-1 0 1 0 0,-1-2-1 0 0,0 0 1 0 0,-2 0-1 0 0,-1-1 1 0 0,0 0-1 0 0,0-7-93 0 0,-8 24-2 0 0,0 0 0 0 0,-1-1-1 0 0,1 1 1 0 0,-1-1 0 0 0,-1 1 0 0 0,1-1-1 0 0,-1 0 1 0 0,-1 1 0 0 0,1-1 0 0 0,-1 1-1 0 0,0-1 1 0 0,0 0 0 0 0,-1 1-1 0 0,0 0 1 0 0,0 0 0 0 0,-1-1 0 0 0,0 1-1 0 0,0 0 1 0 0,0 1 0 0 0,0-1-1 0 0,-1 1 1 0 0,0-1 0 0 0,0 1 0 0 0,-1 0-1 0 0,1 1 1 0 0,-1-1 0 0 0,0 1 0 0 0,-1 0-1 0 0,1 0 1 0 0,-1 0 0 0 0,-1 0 2 0 0,-2-1-118 0 0,0 1 0 0 0,0 0 1 0 0,-1 0-1 0 0,1 1 0 0 0,-1 0 0 0 0,0 1 1 0 0,1 0-1 0 0,-1 1 0 0 0,0 0 1 0 0,-1 0-1 0 0,1 1 0 0 0,0 0 1 0 0,0 1-1 0 0,0 0 0 0 0,0 1 1 0 0,1 0-1 0 0,-1 0 0 0 0,0 1 1 0 0,1 1-1 0 0,-1-1 0 0 0,1 1 0 0 0,-6 4 118 0 0,-86 59-4699 0 0,17 15-7303 0 0,67-62 3292 0 0</inkml:trace>
  <inkml:trace contextRef="#ctx0" brushRef="#br0" timeOffset="413.402">75 461 1456 0 0,'0'0'5053'0'0,"0"0"-2331"0"0,0 0-744 0 0,0 0-54 0 0,0 0-56 0 0,0 0-188 0 0,0 0-244 0 0,0 0-224 0 0,0 0-170 0 0,0 0-152 0 0,0 0-142 0 0,0 0-127 0 0,5-10-123 0 0,18-33-84 0 0,-21 39-312 0 0,1 0 0 0 0,0 0 0 0 0,0 0-1 0 0,0 0 1 0 0,0 1 0 0 0,1-1-1 0 0,-1 1 1 0 0,1 0 0 0 0,0 0 0 0 0,0 0-1 0 0,0 0 1 0 0,1 1 0 0 0,-1 0 0 0 0,0 0-1 0 0,1 0 1 0 0,4-1-102 0 0,10-5 155 0 0,-11 3-124 0 0,0 1 0 0 0,0 1 0 0 0,0-1 0 0 0,1 1 0 0 0,0 0 0 0 0,0 1 0 0 0,-1 0 0 0 0,1 1 0 0 0,0 0 0 0 0,0 0-1 0 0,1 0-30 0 0,2 3 70 0 0,0 0-1 0 0,0 0 0 0 0,0 1 1 0 0,0 0-1 0 0,0 1 0 0 0,-1 1 0 0 0,1 0 1 0 0,9 6-70 0 0,31 11 775 0 0,-44-19-645 0 0,-1-1 1 0 0,1 0-1 0 0,0-1 0 0 0,0 0 1 0 0,0 0-1 0 0,0-1 0 0 0,0 0 1 0 0,0 0-1 0 0,0-1 1 0 0,0 0-1 0 0,0 0 0 0 0,0-1 1 0 0,0 0-1 0 0,-1-1 0 0 0,3 0-130 0 0,-6 1-1598 0 0,7-6 5201 0 0,-9 5-4993 0 0,-3 2-4722 0 0,-4 0-6700 0 0,4 1 2171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0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33 0 0 0,'0'0'488'0'0,"0"0"847"0"0,0 0 423 0 0,0 0 208 0 0,0 0 89 0 0,0 0-79 0 0,0 0-178 0 0,0 0-207 0 0,0 0-203 0 0,0 0-162 0 0,0 0-165 0 0,-1-5-114 0 0,-3-17-95 0 0,3 16-92 0 0,1 6-35 0 0,0 0-39 0 0,0 0-44 0 0,0 0-51 0 0,0 0-82 0 0,0 0-73 0 0,0 13 754 0 0,2 101-282 0 0,0-14-395 0 0,-5 0 0 0 0,-8 52-513 0 0,-6-17 298 0 0,11-76-174 0 0,6-58-126 0 0,0-1-1 0 0,0 0 16 0 0,0 0-15 0 0,0 0-12 0 0,0 0-26 0 0,0 0-37 0 0,6-26-1575 0 0,10-5-4166 0 0,-9 15-4928 0 0,-4 12 2751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0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130 199 0 0 0,'0'0'779'0'0,"0"0"666"0"0,0 0 252 0 0,0 0 90 0 0,0 0-96 0 0,0 0-193 0 0,0 0-201 0 0,0 0-183 0 0,0 0-139 0 0,0 0-91 0 0,0 0-41 0 0,0 0-54 0 0,-16 10-65 0 0,-48 28-61 0 0,62-36-596 0 0,0-1 0 0 0,-1 0-1 0 0,1 1 1 0 0,0 0 0 0 0,0 0 0 0 0,0-1-1 0 0,0 1 1 0 0,0 0 0 0 0,0 0 0 0 0,1 1-1 0 0,-1-1 1 0 0,1 0 0 0 0,-1 1 0 0 0,1-1-1 0 0,0 1 1 0 0,0-1 0 0 0,0 1-1 0 0,0-1 1 0 0,0 1 0 0 0,1 0 0 0 0,-1-1-1 0 0,1 1 1 0 0,0 0 0 0 0,0 0-67 0 0,-2 12 299 0 0,-3 6-60 0 0,2 0 1 0 0,0 0 0 0 0,1 0 0 0 0,1 1 0 0 0,1-1 0 0 0,1 1 0 0 0,1-1 0 0 0,2 10-240 0 0,-3-26 74 0 0,1 1 1 0 0,-1-1-1 0 0,1 0 1 0 0,0 1 0 0 0,0-1-1 0 0,0 0 1 0 0,1 0 0 0 0,0 0-1 0 0,0-1 1 0 0,0 1-1 0 0,1-1 1 0 0,-1 1 0 0 0,1-1-1 0 0,0 0 1 0 0,0-1 0 0 0,1 1-1 0 0,-1-1 1 0 0,1 0-1 0 0,0 0 1 0 0,-1 0 0 0 0,1 0-1 0 0,1-1 1 0 0,-1 0 0 0 0,0 0-1 0 0,0 0 1 0 0,1-1-1 0 0,-1 0 1 0 0,1 0 0 0 0,-1 0-1 0 0,1-1 1 0 0,0 0 0 0 0,-1 0-1 0 0,1 0 1 0 0,-1 0-1 0 0,1-1 1 0 0,0 0 0 0 0,-1 0-1 0 0,0-1 1 0 0,1 0 0 0 0,-1 0-1 0 0,0 0 1 0 0,0 0-1 0 0,0-1 1 0 0,1 0-75 0 0,11-10 118 0 0,-1-1 1 0 0,0-1-1 0 0,-1-1 0 0 0,-1 0 1 0 0,0-1-1 0 0,-1 0 0 0 0,-1-1 1 0 0,0 0-1 0 0,-2-1 0 0 0,0 0 1 0 0,-1-1-1 0 0,-1 0 0 0 0,-1 0 1 0 0,0-1-1 0 0,1-13-118 0 0,-5 28-36 0 0,-1 0-1 0 0,0 0 1 0 0,0 0-1 0 0,0 0 1 0 0,-1 0 0 0 0,0-1-1 0 0,0 1 1 0 0,-1 0-1 0 0,1-1 1 0 0,-2 1 0 0 0,1-1-1 0 0,0 1 1 0 0,-1 0-1 0 0,0-1 1 0 0,-1 1 0 0 0,0 0-1 0 0,0 0 1 0 0,0 0-1 0 0,0 0 1 0 0,-1 0 0 0 0,0 1-1 0 0,0-1 1 0 0,-1 1-1 0 0,1 0 1 0 0,-1-1-1 0 0,-1 2 1 0 0,1-1 0 0 0,0 0-1 0 0,-1 1 1 0 0,0 0-1 0 0,0 0 1 0 0,0 1 0 0 0,-1-1-1 0 0,1 1 1 0 0,-1 0-1 0 0,0 0 1 0 0,-4-1 36 0 0,1 3-399 0 0,1 0 0 0 0,-1 1 0 0 0,1-1 0 0 0,-1 1 0 0 0,1 1 0 0 0,-1 0 0 0 0,1 0 0 0 0,0 1 0 0 0,-1 0 0 0 0,1 0 0 0 0,0 1 0 0 0,0 0 0 0 0,0 0 0 0 0,1 1 0 0 0,-1 0 0 0 0,1 0 0 0 0,0 1 0 0 0,0 0 0 0 0,0 0 0 0 0,0 2 399 0 0,-36 33-9066 0 0,30-25 2395 0 0</inkml:trace>
  <inkml:trace contextRef="#ctx0" brushRef="#br0" timeOffset="2292.329">835 130 0 0 0,'0'0'661'0'0,"0"0"136"0"0,0 0 260 0 0,0 0 231 0 0,0 0 83 0 0,0 0-40 0 0,0 0-192 0 0,0 0-177 0 0,0 0-135 0 0,0 0-126 0 0,-5-5-46 0 0,-18-12-20 0 0,21 16-484 0 0,0 0 1 0 0,0 0 0 0 0,-1 1-1 0 0,1-1 1 0 0,0 1 0 0 0,0-1-1 0 0,-1 1 1 0 0,1 0 0 0 0,0 0-1 0 0,-1 0 1 0 0,1 0-1 0 0,0 0 1 0 0,-1 1 0 0 0,1-1-1 0 0,0 1 1 0 0,0-1 0 0 0,-1 1-1 0 0,1 0 1 0 0,0 0 0 0 0,0 0-1 0 0,0 0 1 0 0,0 0-1 0 0,0 0 1 0 0,0 0 0 0 0,0 1-1 0 0,1-1 1 0 0,-1 1-152 0 0,-102 73 3262 0 0,103-74-3232 0 0,1 1 0 0 0,-1-1 1 0 0,1 1-1 0 0,-1 0 0 0 0,1-1 0 0 0,0 1 1 0 0,-1 0-1 0 0,1-1 0 0 0,0 1 0 0 0,0 0 1 0 0,0-1-1 0 0,1 1 0 0 0,-1 0 0 0 0,0-1 1 0 0,1 1-1 0 0,-1 0 0 0 0,1-1 0 0 0,-1 1 1 0 0,1-1-1 0 0,0 1 0 0 0,-1-1 0 0 0,1 1 1 0 0,0-1-1 0 0,0 1 0 0 0,0-1 0 0 0,0 0 0 0 0,1 0 1 0 0,-1 1-1 0 0,0-1 0 0 0,0 0 0 0 0,1 0 1 0 0,-1 0-1 0 0,1-1 0 0 0,-1 1 0 0 0,1 0 1 0 0,-1 0-1 0 0,1-1 0 0 0,-1 1 0 0 0,1-1 1 0 0,0 1-31 0 0,85 20 1019 0 0,-75-19-978 0 0,0 0 0 0 0,0 0 0 0 0,-1 1 0 0 0,1 0 0 0 0,-1 1 0 0 0,0 1 0 0 0,1-1 0 0 0,-2 2 0 0 0,1 0 1 0 0,-1 0-1 0 0,1 1-41 0 0,-8-3 32 0 0,1 1 1 0 0,0-1 0 0 0,-1 1-1 0 0,0 0 1 0 0,0 0 0 0 0,-1 0-1 0 0,1 0 1 0 0,-1 1 0 0 0,0-1-1 0 0,-1 1 1 0 0,1-1 0 0 0,-1 1-1 0 0,0 0 1 0 0,-1-1 0 0 0,1 1-1 0 0,-1 0 1 0 0,0 0 0 0 0,0-1-1 0 0,-1 1 1 0 0,0 0 0 0 0,0-1-1 0 0,0 1 1 0 0,-1 0 0 0 0,0-1-1 0 0,0 0 1 0 0,0 1 0 0 0,0-1-1 0 0,-1 0 1 0 0,0 0 0 0 0,0 0-33 0 0,-11 14 125 0 0,0-2 0 0 0,-2 1 0 0 0,1-2-1 0 0,-2 0 1 0 0,0 0 0 0 0,-14 7-125 0 0,23-16-116 0 0,-1-1-1 0 0,0 0 1 0 0,-1-1-1 0 0,1 0 1 0 0,-1 0-1 0 0,0-1 1 0 0,0 0 0 0 0,-1-1-1 0 0,1 0 1 0 0,-1-1-1 0 0,1 0 1 0 0,-1 0-1 0 0,0-1 1 0 0,0-1-1 0 0,0 0 117 0 0,9-2-695 0 0,1-1 1 0 0,-1 0-1 0 0,1 1 0 0 0,0-1 0 0 0,0 0 1 0 0,0 0-1 0 0,0 0 0 0 0,0 0 0 0 0,1 0 1 0 0,-1 0-1 0 0,1 0 0 0 0,0 0 0 0 0,0 0 1 0 0,0 0-1 0 0,0 0 0 0 0,0 0 0 0 0,1 0 1 0 0,-1 0-1 0 0,1 0 0 0 0,0 0 0 0 0,0-1 695 0 0,4-8-3762 0 0,-1 1 671 0 0</inkml:trace>
  <inkml:trace contextRef="#ctx0" brushRef="#br0" timeOffset="2544.956">693 100 2881 0 0,'0'0'1980'0'0,"0"0"-234"0"0,0 0 17 0 0,0 0 247 0 0,0 0 78 0 0,0 0-224 0 0,0 0-318 0 0,0 0-307 0 0,0 0-235 0 0,0 0-165 0 0,0 0-121 0 0,0 0-98 0 0,0 0-106 0 0,35-4-101 0 0,108-11-117 0 0,-1-7-31 0 0,-134 21-933 0 0,23-2 353 0 0,-22 6-3137 0 0,-5 2-3645 0 0,-4-1-1565 0 0</inkml:trace>
  <inkml:trace contextRef="#ctx0" brushRef="#br0" timeOffset="2871.576">1097 130 3521 0 0,'0'0'1788'0'0,"0"0"-449"0"0,0 0-147 0 0,0 0 118 0 0,0 0 58 0 0,0 0-99 0 0,0 0-189 0 0,0 0-221 0 0,0 0-171 0 0,0 0-88 0 0,0 0-39 0 0,0 0-14 0 0,0 0 39 0 0,7 17 76 0 0,23 54 51 0 0,-29-69-669 0 0,-1-1 1 0 0,1 0 0 0 0,0 0 0 0 0,0 0-1 0 0,-1 0 1 0 0,1 0 0 0 0,0 0 0 0 0,0 0-1 0 0,0 0 1 0 0,0 0 0 0 0,0 0 0 0 0,0 0-1 0 0,0 0 1 0 0,1-1 0 0 0,-1 1 0 0 0,0-1-1 0 0,0 1 1 0 0,0-1 0 0 0,1 1 0 0 0,-1-1-1 0 0,0 1 1 0 0,1-1 0 0 0,-1 0 0 0 0,0 0-1 0 0,1 0 1 0 0,-1 0 0 0 0,0 0 0 0 0,1 0-1 0 0,-1 0 1 0 0,0 0 0 0 0,1-1 0 0 0,-1 1-1 0 0,0 0 1 0 0,1-1 0 0 0,-1 1 0 0 0,0-1 0 0 0,0 0-1 0 0,0 1 1 0 0,1-1 0 0 0,-1 0 0 0 0,1 0-45 0 0,2-1 196 0 0,4-2-39 0 0,0 0 1 0 0,-1 0 0 0 0,1 0-1 0 0,-1-1 1 0 0,0 0 0 0 0,0-1 0 0 0,0 0-1 0 0,-1 0 1 0 0,0 0 0 0 0,0 0-1 0 0,-1-1 1 0 0,1 0 0 0 0,-2-1 0 0 0,1 1-1 0 0,-1-1 1 0 0,0 0 0 0 0,0 0-1 0 0,-1 0 1 0 0,0 0 0 0 0,-1 0 0 0 0,0-1-1 0 0,0 1 1 0 0,0-7-158 0 0,-1 13-23 0 0,-1 0 0 0 0,1 0-1 0 0,-1 0 1 0 0,0 0 0 0 0,0 0 0 0 0,0 0-1 0 0,0 0 1 0 0,0 0 0 0 0,0-1 0 0 0,0 1-1 0 0,-1 0 1 0 0,1 0 0 0 0,-1 0 0 0 0,1 0-1 0 0,-1 0 1 0 0,0 0 0 0 0,0 0 0 0 0,0 1-1 0 0,0-1 1 0 0,0 0 0 0 0,-1 0 0 0 0,1 1-1 0 0,0-1 1 0 0,-1 1 0 0 0,1-1 0 0 0,-1 1-1 0 0,1-1 1 0 0,-1 1 0 0 0,0 0 0 0 0,0 0-1 0 0,1 0 1 0 0,-1 0 0 0 0,0 0 0 0 0,0 0-1 0 0,0 1 1 0 0,0-1 0 0 0,0 1 0 0 0,0-1-1 0 0,0 1 1 0 0,-1 0 0 0 0,1 0 0 0 0,0-1-1 0 0,0 1 1 0 0,0 1 23 0 0,-57 26-3952 0 0,26 5-2883 0 0,23-22 2762 0 0,-2 2-3785 0 0</inkml:trace>
  <inkml:trace contextRef="#ctx0" brushRef="#br0" timeOffset="3235.323">1746 15 8282 0 0,'0'0'1995'0'0,"0"0"-357"0"0,0 0-137 0 0,0 0 10 0 0,0 0-139 0 0,0 0-227 0 0,0 0-228 0 0,0 0-161 0 0,0 0-98 0 0,0 0-83 0 0,0 0-87 0 0,0 0-85 0 0,0 0-73 0 0,-31 35-52 0 0,-97 109-37 0 0,58-61 84 0 0,2 2-282 0 0,-4-4-1 0 0,-3-3 0 0 0,-66 53-42 0 0,-5-17-1383 0 0,83-66-2840 0 0,59-45 2995 0 0,-8 7-1672 0 0,7-1-6293 0 0,3-9 5578 0 0</inkml:trace>
  <inkml:trace contextRef="#ctx0" brushRef="#br0" timeOffset="3820.151">1415 527 10306 0 0,'0'0'1703'0'0,"0"0"-266"0"0,0 0-84 0 0,0 0-13 0 0,0 0-138 0 0,0 0-272 0 0,0 0-322 0 0,0 0-199 0 0,0 0-107 0 0,0 0-2 0 0,0 0 48 0 0,0 0-10 0 0,0 0 14 0 0,13-5 10 0 0,104-34 902 0 0,-19 32-373 0 0,-97 8-872 0 0,0 1-1 0 0,1 0 1 0 0,-1 0-1 0 0,0 0 0 0 0,0 0 1 0 0,-1 0-1 0 0,1 0 1 0 0,0 1-1 0 0,-1-1 1 0 0,1 0-1 0 0,-1 0 1 0 0,1 0-1 0 0,-1 1 1 0 0,0-1-1 0 0,0 0 1 0 0,0 0-1 0 0,0 1 1 0 0,-1-1-1 0 0,1 0 1 0 0,-1 0-1 0 0,1 0 1 0 0,-1 1-1 0 0,0-1-18 0 0,-5 10 46 0 0,0 0 0 0 0,-1-1 0 0 0,-1 0-1 0 0,0 0 1 0 0,0 0 0 0 0,-1-1-1 0 0,0-1 1 0 0,-7 6-46 0 0,-2 4 32 0 0,-124 117 421 0 0,126-120-352 0 0,11-13-59 0 0,1 1 0 0 0,-1 0 0 0 0,1 0 0 0 0,0 0 0 0 0,0 1 1 0 0,0-1-1 0 0,0 1 0 0 0,1 0 0 0 0,0 0 0 0 0,0 0 0 0 0,0 1 0 0 0,1-1 0 0 0,0 1 0 0 0,0-1 0 0 0,0 1 0 0 0,0 0 0 0 0,1 4-42 0 0,2-9 59 0 0,1 1 0 0 0,0 0 0 0 0,1-1 0 0 0,-1 0-1 0 0,0 1 1 0 0,0-1 0 0 0,1 0 0 0 0,-1 0-1 0 0,0 0 1 0 0,1-1 0 0 0,-1 1 0 0 0,1 0 0 0 0,-1-1-1 0 0,1 0 1 0 0,-1 1 0 0 0,1-1 0 0 0,-1 0-1 0 0,1 0 1 0 0,0-1 0 0 0,-1 1 0 0 0,1-1-59 0 0,-2 1 30 0 0,157-14 918 0 0,-58-14-830 0 0,-68 18-2239 0 0,0 1-3374 0 0,-20 7-1966 0 0,-5-5-4682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3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0 0 0,'0'0'777'0'0,"0"0"488"0"0,0 0 292 0 0,0 0 241 0 0,0 0 112 0 0,0 0-87 0 0,0 0-257 0 0,0 0-286 0 0,0 0-213 0 0,0 0-143 0 0,0 0-79 0 0,3 0-44 0 0,80-7 5173 0 0,8 0-4096 0 0,159-12 164 0 0,-225 17-1803 0 0,-33 0-2177 0 0,-11 14-5225 0 0,7-2-4172 0 0,10-9 6025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3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2280 0 0,'0'0'1638'0'0,"0"0"-100"0"0,0 0 23 0 0,0 0 101 0 0,0 0-21 0 0,0 0-184 0 0,0 0-247 0 0,0 0-267 0 0,0 0-202 0 0,0 0-131 0 0,0 0-93 0 0,0 0 3 0 0,0 0 51 0 0,17 11 2406 0 0,44-10 590 0 0,121-9-738 0 0,-40 4-2099 0 0,-134 6-3993 0 0,-5-5-4708 0 0,0-4 4960 0 0,-1 4-8040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21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275 121 0 0 0,'0'0'392'0'0,"0"0"958"0"0,0 0 367 0 0,0 0 90 0 0,0 0-57 0 0,0 0-116 0 0,0 0-178 0 0,0 0-170 0 0,0 0-99 0 0,0 0-115 0 0,0 0-67 0 0,0 0-62 0 0,0 0-70 0 0,-7-2-72 0 0,-25-5-69 0 0,-34 21 2907 0 0,55-8-3205 0 0,5-5-366 0 0,0 1 1 0 0,0 0-1 0 0,1 0 0 0 0,-1 1 1 0 0,0-1-1 0 0,1 1 0 0 0,0 1 1 0 0,-1-1-1 0 0,1 1 0 0 0,1 0 0 0 0,-1 0 1 0 0,1 0-1 0 0,-1 0 0 0 0,1 1 1 0 0,0 0-1 0 0,1 0 0 0 0,-1 0 1 0 0,1 0-1 0 0,0 1 0 0 0,0-1 1 0 0,1 1-1 0 0,0 0 0 0 0,0-1 1 0 0,0 1-1 0 0,0 0 0 0 0,1 0 0 0 0,0 2-68 0 0,1-4 15 0 0,0-1 0 0 0,1 1 0 0 0,-1-1 0 0 0,1 1 0 0 0,0-1 0 0 0,0 1 0 0 0,0-1 0 0 0,0 0 0 0 0,1 0 0 0 0,0 1 0 0 0,-1-1 0 0 0,1 0 0 0 0,0 0 0 0 0,0-1 0 0 0,0 1 0 0 0,1 0 0 0 0,-1-1 0 0 0,1 1 0 0 0,0-1 0 0 0,-1 0-1 0 0,1 0 1 0 0,0 0 0 0 0,0 0 0 0 0,0 0 0 0 0,0-1 0 0 0,1 1-15 0 0,1 1 22 0 0,109 63 449 0 0,-107-62-406 0 0,0 1 0 0 0,0 0 1 0 0,0 0-1 0 0,-1 0 0 0 0,1 1 1 0 0,-1 0-1 0 0,-1 1 0 0 0,1-1 0 0 0,-1 1 1 0 0,0 0-1 0 0,0 0 0 0 0,-1 1 0 0 0,0-1 1 0 0,-1 1-1 0 0,0 0 0 0 0,3 8-65 0 0,-7-10 52 0 0,-1 1-1 0 0,1-1 1 0 0,-1 0-1 0 0,-1 0 0 0 0,1 0 1 0 0,-1 0-1 0 0,0 0 1 0 0,0-1-1 0 0,-1 1 1 0 0,1-1-1 0 0,-1 0 1 0 0,0 0-1 0 0,-1 0 1 0 0,1 0-1 0 0,-1-1 0 0 0,0 0 1 0 0,0 0-1 0 0,-1 0 1 0 0,1-1-1 0 0,-1 0 1 0 0,1 0-1 0 0,-1 0 1 0 0,0-1-1 0 0,0 1 1 0 0,-1-1-1 0 0,1-1 0 0 0,-3 1-51 0 0,-4 4 35 0 0,-132 34-1055 0 0,115-48-1391 0 0,28-39-7390 0 0,2 45 9484 0 0,2-10-4886 0 0,2 1-3261 0 0</inkml:trace>
  <inkml:trace contextRef="#ctx0" brushRef="#br0" timeOffset="282.814">128 143 7522 0 0,'0'0'2123'0'0,"0"0"-279"0"0,0 0-79 0 0,0 0-58 0 0,0 0-204 0 0,0 0-329 0 0,0 0-300 0 0,0 0-175 0 0,0 0-67 0 0,0 0-25 0 0,0 0-57 0 0,0 0-63 0 0,14 0-33 0 0,107 0 1182 0 0,49 0-1552 0 0,-161 5-2810 0 0,-7-3-5846 0 0,-1-2-726 0 0</inkml:trace>
  <inkml:trace contextRef="#ctx0" brushRef="#br0" timeOffset="685.748">701 73 6145 0 0,'0'0'2055'0'0,"0"0"-529"0"0,0 0-162 0 0,0 0 42 0 0,0 0-75 0 0,0 0-244 0 0,0 0-252 0 0,0 0-223 0 0,0 0-163 0 0,0 0-111 0 0,0 0-94 0 0,0 0-75 0 0,0 0-56 0 0,-17 20-21 0 0,-48 61-22 0 0,64-80-65 0 0,-1 0 1 0 0,1 0-1 0 0,-1 1 1 0 0,1-1-1 0 0,0 1 1 0 0,0-1-1 0 0,0 1 1 0 0,0 0-1 0 0,0-1 1 0 0,0 1-1 0 0,0 0 1 0 0,0 0-1 0 0,1 0 1 0 0,-1-1 0 0 0,1 1-1 0 0,-1 0 1 0 0,1 0-1 0 0,0 0 1 0 0,-1 0-1 0 0,1 0 1 0 0,0 0-1 0 0,0 0 1 0 0,1 0-1 0 0,-1 0 1 0 0,0 0-1 0 0,1 0 1 0 0,-1 0-1 0 0,1-1 1 0 0,0 1-1 0 0,-1 0 1 0 0,1 0-1 0 0,0 0 1 0 0,0-1-1 0 0,0 1 1 0 0,0-1-1 0 0,1 1 1 0 0,-1-1-1 0 0,0 1 1 0 0,1-1-1 0 0,-1 1 1 0 0,1-1-1 0 0,-1 0 1 0 0,1 1-6 0 0,5 3 32 0 0,-1 0 164 0 0,0-1-1 0 0,0 0 1 0 0,1 0-1 0 0,-1-1 1 0 0,1 0-1 0 0,0 0 1 0 0,0-1-1 0 0,0 1 1 0 0,0-2-1 0 0,1 1 1 0 0,-1-1-1 0 0,1 0 1 0 0,-1 0-1 0 0,0-1 1 0 0,1 0-1 0 0,-1-1 1 0 0,1 1-1 0 0,-1-1 1 0 0,0-1-1 0 0,1 1 1 0 0,-1-1-1 0 0,0-1 1 0 0,0 1-1 0 0,0-1 1 0 0,0 0-1 0 0,-1-1 1 0 0,1 0-1 0 0,-1 0 1 0 0,0 0-1 0 0,0-1 1 0 0,0 0-1 0 0,-1 0 1 0 0,0 0-1 0 0,0 0 1 0 0,0-1-1 0 0,-1 0 1 0 0,1 0-1 0 0,-1-1 1 0 0,-1 1 0 0 0,3-7-196 0 0,22-88 936 0 0,-27 98-961 0 0,-1 0-1 0 0,0-1 1 0 0,-1 1-1 0 0,1 0 1 0 0,0 0 0 0 0,-1-1-1 0 0,0 1 1 0 0,0 0-1 0 0,0 0 1 0 0,0 0-1 0 0,0 0 1 0 0,-1 0-1 0 0,1 0 1 0 0,-1 1 0 0 0,0-1-1 0 0,0 0 1 0 0,0 1-1 0 0,0-1 1 0 0,0 1-1 0 0,0 0 1 0 0,-1 0 0 0 0,1-1-1 0 0,-1 2 1 0 0,1-1-1 0 0,-1 0 1 0 0,0 0-1 0 0,0 1 1 0 0,0 0-1 0 0,0-1 1 0 0,0 1 0 0 0,-1 0 25 0 0,-66-6-2632 0 0,25 17-5025 0 0,32-6-2655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17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63 0 0 0,'0'0'713'0'0,"0"0"150"0"0,0 0-32 0 0,0 0-52 0 0,0 0-1 0 0,0 0 19 0 0,0 0 39 0 0,3 1 2964 0 0,-3-2 5920 0 0,-9-3-9416 0 0,0 0 0 0 0,0 1 0 0 0,0 1 0 0 0,0 0 0 0 0,-1 0-1 0 0,1 0 1 0 0,-1 1 0 0 0,0 1 0 0 0,1 0 0 0 0,-1 0 0 0 0,-9 1-304 0 0,-7 0 344 0 0,13 0-181 0 0,0 0 1 0 0,0 1-1 0 0,0 1 1 0 0,1 0-1 0 0,-1 1 1 0 0,1 0-1 0 0,0 1 1 0 0,0 0-1 0 0,1 1 1 0 0,-9 5-164 0 0,12 51 214 0 0,23 8 132 0 0,-12-67-316 0 0,-1 0 0 0 0,1 0 0 0 0,-1 0 0 0 0,1 0 0 0 0,0 0 0 0 0,0-1 0 0 0,0 1 0 0 0,1-1 0 0 0,-1 0 1 0 0,0 0-1 0 0,1 0 0 0 0,0-1 0 0 0,-1 1 0 0 0,1-1 0 0 0,0 0 0 0 0,0 1 0 0 0,0-2 0 0 0,-1 1 0 0 0,1 0 0 0 0,0-1 1 0 0,0 0-1 0 0,0 0 0 0 0,0 0 0 0 0,0-1 0 0 0,0 1 0 0 0,0-1 0 0 0,1 0-30 0 0,49 4 119 0 0,44 5-26 0 0,-41 6-37 0 0,-42-5-50 0 0,19 30 93 0 0,-30-24-59 0 0,0-1 0 0 0,-2 1 0 0 0,1 0 0 0 0,-2 0 0 0 0,0-1 0 0 0,-1 1 0 0 0,-1 0 0 0 0,0 3-40 0 0,-1-11 45 0 0,0 1 0 0 0,-1-1 0 0 0,0 0 0 0 0,0 0 0 0 0,-1 0-1 0 0,0 0 1 0 0,0 0 0 0 0,-1-1 0 0 0,1 0 0 0 0,-1 0 0 0 0,-1 0 0 0 0,1 0-1 0 0,-1-1 1 0 0,0 0 0 0 0,0 0 0 0 0,-1-1 0 0 0,1 1 0 0 0,-1-2 0 0 0,0 1-45 0 0,-5 2 45 0 0,1-2 0 0 0,-1 1 0 0 0,0-2 0 0 0,0 1 1 0 0,0-1-1 0 0,-1-1 0 0 0,1-1 0 0 0,0 1 0 0 0,-1-2 1 0 0,-11 0-46 0 0,-16-26-909 0 0,38 19-3551 0 0,2 4-481 0 0,1 2-4448 0 0,-1 1 1279 0 0</inkml:trace>
  <inkml:trace contextRef="#ctx0" brushRef="#br0" timeOffset="1984.465">551 85 0 0 0,'0'0'639'0'0,"0"0"598"0"0,0 0 264 0 0,0 0 52 0 0,0 0-39 0 0,0 0-119 0 0,0 0-149 0 0,0 0-131 0 0,0 0-110 0 0,0 0-77 0 0,0 0-37 0 0,0 0-15 0 0,6-5 6844 0 0,17-15-6242 0 0,28-5-280 0 0,71-9-317 0 0,-67 34-665 0 0,-53 1-213 0 0,0 0 1 0 0,0 0-1 0 0,0 0 0 0 0,0 0 0 0 0,0 1 0 0 0,0-1 0 0 0,0 1 0 0 0,0-1 0 0 0,-1 1 0 0 0,1 0 0 0 0,-1-1 0 0 0,1 1 0 0 0,-1 0 0 0 0,0 0 0 0 0,0 0 0 0 0,0 0 0 0 0,0 0 0 0 0,0 1 1 0 0,0-1-1 0 0,0 0 0 0 0,-1 0 0 0 0,1 1 0 0 0,-1-1 0 0 0,0 1-3 0 0,0 7 28 0 0,-1-1 0 0 0,0 1 0 0 0,0 0 0 0 0,-1 0 1 0 0,-1 0-1 0 0,1-1 0 0 0,-2 0 0 0 0,1 1 0 0 0,-1-1 0 0 0,-1 0 1 0 0,0-1-1 0 0,0 1 0 0 0,0-1 0 0 0,-1 0 0 0 0,-1 0 0 0 0,1-1 1 0 0,-2 1-29 0 0,-132 165 84 0 0,137-169-80 0 0,1 0 0 0 0,-1 0 0 0 0,1 0 0 0 0,0 1 0 0 0,1-1 1 0 0,-1 1-1 0 0,1-1 0 0 0,-1 1 0 0 0,2-1 0 0 0,-1 1 0 0 0,0 0 1 0 0,1 0-1 0 0,0-1 0 0 0,0 1 0 0 0,0 0 0 0 0,1 3-4 0 0,53 30 480 0 0,42-38 795 0 0,-50-8-920 0 0,-46 8-348 0 0,0 0 3 0 0,0 0 5 0 0,0 0 0 0 0,0 0 5 0 0,0 0 30 0 0,0 0-34 0 0,0 0-24 0 0,0 0-28 0 0,0 0-57 0 0,0 0-8 0 0,0 0-43 0 0,0 0-66 0 0,0 0-106 0 0,0 0-141 0 0,0 1-1307 0 0,0-2 3334 0 0,-1 1-4417 0 0,1 0-8758 0 0,0 0 285 0 0</inkml:trace>
  <inkml:trace contextRef="#ctx0" brushRef="#br0" timeOffset="2500.092">1035 413 11883 0 0,'0'0'3336'0'0,"0"0"-1570"0"0,0 0-642 0 0,0 0-60 0 0,0 0-21 0 0,0 0-141 0 0,0 0-187 0 0,0 0-194 0 0,0 0-118 0 0,0 0-55 0 0,0 0-25 0 0,0 0-18 0 0,-1 6-33 0 0,-10 40 734 0 0,1-28-258 0 0,20-22 211 0 0,20-32-819 0 0,-30 36-115 0 0,0 0-5 0 0,0 0 7 0 0,0 0 14 0 0,0 0-6 0 0,0 0-2 0 0,0 0 2 0 0,0 0-13 0 0,0 0 6 0 0,0 0-2 0 0,0 0-1 0 0,-4 1-1356 0 0,-2 4 3981 0 0,3-1-2567 0 0,-1-1-3700 0 0,-2-2-10645 0 0,6-1 3564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281 108 8482 0 0,'0'0'1625'0'0,"0"0"-304"0"0,0 0-169 0 0,0 0-37 0 0,0 0 15 0 0,0 0-129 0 0,0 0-178 0 0,0 0-132 0 0,0 0-121 0 0,0 0-48 0 0,0 0-37 0 0,-27 9-70 0 0,-83 28-53 0 0,54-1 153 0 0,48-26-378 0 0,-1 1-35 0 0,0 1 0 0 0,1 0 1 0 0,1 0-1 0 0,0 0 1 0 0,0 1-1 0 0,1 0 0 0 0,1 1 1 0 0,0-1-1 0 0,1 1 0 0 0,0 0 1 0 0,1 0-1 0 0,1 0 1 0 0,0 0-1 0 0,1 1 0 0 0,0-1 1 0 0,1 1-1 0 0,2 5-102 0 0,-2-15 39 0 0,1 0 1 0 0,0 0-1 0 0,0 0 1 0 0,0 0-1 0 0,1 0 1 0 0,-1 0-1 0 0,1 0 0 0 0,0 0 1 0 0,1-1-1 0 0,-1 1 1 0 0,1-1-1 0 0,0 0 0 0 0,0 0 1 0 0,0 0-1 0 0,1 0 1 0 0,-1 0-1 0 0,1-1 1 0 0,0 0-1 0 0,0 1 0 0 0,0-1 1 0 0,0-1-1 0 0,1 1 1 0 0,-1-1-1 0 0,1 0 0 0 0,0 0 1 0 0,0 0-1 0 0,2 1-39 0 0,9 1 247 0 0,-1 0 1 0 0,1-1-1 0 0,0-1 0 0 0,0 0 0 0 0,0-1 1 0 0,0-1-1 0 0,0 0 0 0 0,5-2-247 0 0,0-1 204 0 0,1-2 1 0 0,-1 0-1 0 0,-1-2 0 0 0,1 0 0 0 0,-1-1 0 0 0,0-1 1 0 0,-1-1-1 0 0,0-1 0 0 0,0 0 0 0 0,-1-2 1 0 0,-1 0-1 0 0,0-1 0 0 0,-1 0 0 0 0,14-17-204 0 0,-22 22 40 0 0,1-2 0 0 0,-2 1 1 0 0,1-1-1 0 0,-1 0 0 0 0,-1 0 0 0 0,0-1 0 0 0,-1 0 0 0 0,0 0 0 0 0,0 0 0 0 0,-2-1 0 0 0,1 0 0 0 0,-2 1 0 0 0,1-1 0 0 0,-2 0 0 0 0,0 0 1 0 0,-1 0-1 0 0,0-1 0 0 0,0 1 0 0 0,-2-2-40 0 0,-1 6-93 0 0,0 0 0 0 0,-1 0 0 0 0,0 0 0 0 0,0 0 0 0 0,-1 1 0 0 0,-1 0 1 0 0,1 0-1 0 0,-1 0 0 0 0,0 1 0 0 0,-1-1 0 0 0,0 1 0 0 0,0 1 0 0 0,0 0 0 0 0,-1 0 0 0 0,0 0 1 0 0,0 1-1 0 0,-1 0 0 0 0,1 0 0 0 0,-1 1 0 0 0,0 1 0 0 0,0-1 0 0 0,-1 1 0 0 0,-8-1 93 0 0,5 1-324 0 0,0 2-1 0 0,0-1 1 0 0,0 2 0 0 0,0-1-1 0 0,-1 2 1 0 0,1 0-1 0 0,0 0 1 0 0,0 2-1 0 0,0-1 1 0 0,0 2-1 0 0,1-1 1 0 0,-1 2-1 0 0,1 0 1 0 0,0 0-1 0 0,0 1 1 0 0,0 1 0 0 0,-6 4 324 0 0,-27 21-3714 0 0,15-11-2717 0 0,8-1-4521 0 0</inkml:trace>
  <inkml:trace contextRef="#ctx0" brushRef="#br0" timeOffset="455.995">251 565 5649 0 0,'0'0'2445'0'0,"0"0"-353"0"0,0 0-145 0 0,0 0-49 0 0,0 0-220 0 0,0 0-277 0 0,0 0-254 0 0,0 0-177 0 0,0 0-154 0 0,0 0-141 0 0,0 0-96 0 0,0 0-70 0 0,0 0-53 0 0,-23 16-78 0 0,-76 52-78 0 0,94-65-272 0 0,0 1 0 0 0,0-1 0 0 0,0 1 1 0 0,0 1-1 0 0,1-1 0 0 0,0 1 1 0 0,0-1-1 0 0,0 1 0 0 0,1 1 1 0 0,-1-1-1 0 0,1 0 0 0 0,0 1 0 0 0,1-1 1 0 0,-1 1-1 0 0,1 0 0 0 0,0 0 1 0 0,1 0-1 0 0,-2 6-28 0 0,0 2 48 0 0,1-6-1 0 0,0-1 0 0 0,0 0-1 0 0,1 0 1 0 0,0 1 0 0 0,0-1 0 0 0,1 0 0 0 0,0 1-1 0 0,0-1 1 0 0,0 1 0 0 0,1-1 0 0 0,1 0 0 0 0,-1 1-1 0 0,1-1 1 0 0,0 0 0 0 0,1 0 0 0 0,-1 0 0 0 0,2 0-1 0 0,-1-1 1 0 0,1 1 0 0 0,0-1 0 0 0,0 0 0 0 0,0 0-1 0 0,1 0 1 0 0,0-1 0 0 0,0 1 0 0 0,1-1 0 0 0,-1-1-1 0 0,1 1 1 0 0,0-1 0 0 0,0 0 0 0 0,1 0 0 0 0,3 1-47 0 0,3 1 152 0 0,0-2 1 0 0,0 0-1 0 0,1 0 0 0 0,0-1 1 0 0,-1-1-1 0 0,1 0 1 0 0,0-1-1 0 0,0 0 1 0 0,0-2-1 0 0,0 1 0 0 0,0-2 1 0 0,0 1-1 0 0,0-2 1 0 0,-1 0-1 0 0,1-1 1 0 0,9-4-153 0 0,-14 5 58 0 0,-1-1 0 0 0,1 0 1 0 0,-1 0-1 0 0,0-1 1 0 0,0 0-1 0 0,-1-1 1 0 0,0 1-1 0 0,0-2 0 0 0,0 1 1 0 0,0-1-1 0 0,-1 0 1 0 0,0 0-1 0 0,-1 0 0 0 0,1-1 1 0 0,-1 0-1 0 0,-1 0 1 0 0,0 0-1 0 0,0-1 1 0 0,0 0-1 0 0,-1 1 0 0 0,-1-1 1 0 0,1 0-1 0 0,-2-1 1 0 0,1 1-1 0 0,-1-4-58 0 0,1 3-43 0 0,-1 1-1 0 0,0-1 0 0 0,-1 0 1 0 0,0 1-1 0 0,-1-1 0 0 0,0 1 1 0 0,0-1-1 0 0,-1 0 0 0 0,0 1 1 0 0,-1 0-1 0 0,0 0 0 0 0,-1 0 1 0 0,0 0-1 0 0,0 0 1 0 0,0 1-1 0 0,-1-1 0 0 0,-1 1 1 0 0,1 0-1 0 0,-1 1 0 0 0,-1 0 1 0 0,1 0-1 0 0,-1 0 0 0 0,-1 0 1 0 0,1 1-1 0 0,-1 1 0 0 0,0-1 1 0 0,0 1-1 0 0,-1 0 0 0 0,1 1 1 0 0,-1 0-1 0 0,0 1 1 0 0,0 0-1 0 0,-2-1 44 0 0,0 2-221 0 0,-1 0-1 0 0,1 0 1 0 0,-1 1 0 0 0,0 1 0 0 0,0-1-1 0 0,1 2 1 0 0,-1 0 0 0 0,0 0 0 0 0,1 1-1 0 0,-1 1 1 0 0,1 0 0 0 0,0 0 0 0 0,0 1-1 0 0,-9 5 222 0 0,-32 22-4386 0 0,4 10-4816 0 0,31-25-1566 0 0</inkml:trace>
  <inkml:trace contextRef="#ctx0" brushRef="#br0" timeOffset="809.903">772 830 16484 0 0,'0'0'1797'0'0,"0"0"-422"0"0,0 0-91 0 0,0 0-6 0 0,0 0-70 0 0,0 0-154 0 0,0 0-210 0 0,0 0-198 0 0,0 0-169 0 0,0 0-140 0 0,0 0-118 0 0,0 0-79 0 0,0 0-68 0 0,-5 15-12 0 0,-16 47-12 0 0,69-98-8554 0 0,-38 25 1718 0 0,1 3-4817 0 0</inkml:trace>
  <inkml:trace contextRef="#ctx0" brushRef="#br0" timeOffset="1287.997">1161 248 16323 0 0,'0'0'1550'0'0,"0"0"-264"0"0,0 0-55 0 0,0 0 1 0 0,0 0-58 0 0,0 0-180 0 0,0 0-208 0 0,0 0-159 0 0,0 0-171 0 0,0 0-89 0 0,0 0-75 0 0,0 0-82 0 0,0 0-39 0 0,-14 4-19 0 0,-110 48 272 0 0,118-49-424 0 0,-1 0 1 0 0,1 1-1 0 0,0 0 0 0 0,0 0 0 0 0,1 1 0 0 0,-1 0 1 0 0,1 0-1 0 0,0 0 0 0 0,0 0 0 0 0,1 1 0 0 0,0-1 1 0 0,0 1-1 0 0,0 1 0 0 0,1-1 0 0 0,-1 0 0 0 0,1 1 1 0 0,1 0-1 0 0,-1-1 0 0 0,1 1 0 0 0,1 0 0 0 0,-1 0 1 0 0,1 0-1 0 0,0 0 0 0 0,1 1 0 0 0,0-1 0 0 0,0 1 0 0 0,4-1 0 0 0,1 0 0 0 0,0-1 0 0 0,1 0 0 0 0,0 1-1 0 0,-1-2 1 0 0,2 1 0 0 0,-1-1 0 0 0,1 0-1 0 0,0 0 1 0 0,0-1 0 0 0,0 0 0 0 0,4 2 0 0 0,140 45 3 0 0,-71-30 39 0 0,-74-19-21 0 0,0-1 1 0 0,-1 1-1 0 0,1 0 0 0 0,-1 0 1 0 0,1 0-1 0 0,-1 1 0 0 0,0 0 1 0 0,0 0-1 0 0,0 0 0 0 0,-1 1 0 0 0,1-1 1 0 0,-1 1-1 0 0,1 0 0 0 0,-1 1 1 0 0,-1-1-1 0 0,1 1 0 0 0,-1-1 1 0 0,1 1-1 0 0,-1 0 0 0 0,-1 1 0 0 0,1-1 1 0 0,-1 0-1 0 0,0 1 0 0 0,0-1 1 0 0,0 1-1 0 0,-1 0 0 0 0,0-1 0 0 0,0 1 1 0 0,0 0-1 0 0,-1 0 0 0 0,0 0 1 0 0,0 3-22 0 0,-3 2 21 0 0,-1-1-1 0 0,0 0 1 0 0,0 0 0 0 0,-1-1 0 0 0,0 0 0 0 0,-1 1 0 0 0,0-1 0 0 0,0-1 0 0 0,-1 0 0 0 0,0 1-1 0 0,0-2 1 0 0,-1 1 0 0 0,0-1 0 0 0,0-1 0 0 0,-1 1 0 0 0,0-1 0 0 0,0-1 0 0 0,-9 4-21 0 0,-7 8-214 0 0,-47 8-2823 0 0,47-28-1686 0 0,2-6-4891 0 0,14 5-1179 0 0</inkml:trace>
  <inkml:trace contextRef="#ctx0" brushRef="#br0" timeOffset="1537.351">960 237 14395 0 0,'0'0'3826'0'0,"0"0"-2108"0"0,0 0-778 0 0,0 0-77 0 0,0 0 32 0 0,0 0-2 0 0,0 0-51 0 0,0 0-61 0 0,33-11-78 0 0,102-34-119 0 0,81-30 665 0 0,-115 60-1781 0 0,-33 14-3145 0 0,-54 1 2067 0 0,2 0-3987 0 0,-8 3-6155 0 0</inkml:trace>
  <inkml:trace contextRef="#ctx0" brushRef="#br0" timeOffset="2007.548">1792 811 16163 0 0,'0'0'1039'0'0,"0"0"-304"0"0,0 0-95 0 0,0 0 74 0 0,0 0 1 0 0,-21 32-81 0 0,-70 101-119 0 0,3-18 248 0 0,65-84-807 0 0,-9 12-553 0 0,15-15-5626 0 0,17-26 54 0 0,0 1-2716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24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631 158 8842 0 0,'0'0'1456'0'0,"0"0"-90"0"0,0 0 15 0 0,0 0 100 0 0,0 0 80 0 0,0 0-67 0 0,0 0-210 0 0,0 0-250 0 0,0 0-231 0 0,0 0-142 0 0,-34-26-77 0 0,-107-77-86 0 0,138 100-467 0 0,1 0 0 0 0,-1 1 0 0 0,0 0 0 0 0,0-1 0 0 0,0 1 0 0 0,0 0 0 0 0,-1 0 0 0 0,1 1 0 0 0,0-1 0 0 0,-1 1 0 0 0,1 0 0 0 0,-1 0 0 0 0,0 0 0 0 0,1 0 0 0 0,-1 0 0 0 0,0 1 0 0 0,1 0 1 0 0,-1 0-1 0 0,0 0 0 0 0,1 0 0 0 0,-3 0-31 0 0,-7 3 144 0 0,-6 0-65 0 0,0 2-1 0 0,1 1 1 0 0,0 0 0 0 0,0 1-1 0 0,0 1 1 0 0,1 0 0 0 0,0 2-1 0 0,1 0 1 0 0,0 0 0 0 0,0 2-1 0 0,1 0 1 0 0,1 1 0 0 0,0 0 0 0 0,1 1-1 0 0,0 1 1 0 0,1 0 0 0 0,-3 5-79 0 0,6-8 11 0 0,0 1-1 0 0,0 0 1 0 0,2 1 0 0 0,-1 0 0 0 0,2 0 0 0 0,0 1 0 0 0,0 0 0 0 0,2 0 0 0 0,-1 0 0 0 0,2 0 0 0 0,0 1 0 0 0,1-1 0 0 0,1 1 0 0 0,0 0 0 0 0,1 0-11 0 0,1-10 12 0 0,-1-1 1 0 0,1 1 0 0 0,0-1-1 0 0,1 0 1 0 0,-1 1 0 0 0,1-1-1 0 0,0 0 1 0 0,0 0 0 0 0,1 0-1 0 0,-1 0 1 0 0,1 0 0 0 0,0-1 0 0 0,1 1-1 0 0,-1-1 1 0 0,1 0 0 0 0,0 0-1 0 0,0 0 1 0 0,0 0 0 0 0,0-1-1 0 0,1 0 1 0 0,-1 0 0 0 0,1 0-1 0 0,0 0 1 0 0,0-1 0 0 0,0 1-1 0 0,0-1 1 0 0,0-1 0 0 0,1 1 0 0 0,-1-1-1 0 0,1 0 1 0 0,3 0-13 0 0,6 2 69 0 0,-1-2 0 0 0,1 0 0 0 0,0 0-1 0 0,0-2 1 0 0,0 0 0 0 0,-1 0 0 0 0,1-2 0 0 0,0 1 0 0 0,-1-2 0 0 0,0 0 0 0 0,5-3-69 0 0,3-3 118 0 0,0 0 0 0 0,-1-2 0 0 0,-1-1 1 0 0,0 0-1 0 0,-1-2 0 0 0,0 0 0 0 0,-1-1 1 0 0,-1-1-1 0 0,0 0 0 0 0,-2-2 0 0 0,0 0 1 0 0,-1 0-1 0 0,-1-1 0 0 0,0-1 0 0 0,3-9-118 0 0,-9 15 65 0 0,24-50 148 0 0,-23 19 323 0 0,-8 46-426 0 0,0 0-35 0 0,0 0-32 0 0,0 0-47 0 0,-18 41-192 0 0,-2 0 241 0 0,2 2-1 0 0,2-1 1 0 0,2 2 0 0 0,1 0 0 0 0,3 1-1 0 0,1 0 1 0 0,1 18-45 0 0,4 228 102 0 0,31-114-587 0 0,-25-202-17825 0 0,-2 20 8181 0 0</inkml:trace>
  <inkml:trace contextRef="#ctx0" brushRef="#br0" timeOffset="247.007">859 802 17964 0 0,'0'0'1308'0'0,"0"0"-280"0"0,0 0-93 0 0,0 0 4 0 0,0 0-87 0 0,0 0-188 0 0,0 0-208 0 0,0 0-189 0 0,0 0-113 0 0,0 0-84 0 0,0 0-44 0 0,0 0-14 0 0,0 0-52 0 0,-10 23-64 0 0,-30 71-78 0 0,36-67-3232 0 0,28-42-8418 0 0,-19 7 2729 0 0</inkml:trace>
  <inkml:trace contextRef="#ctx0" brushRef="#br0" timeOffset="561.974">1189 62 15179 0 0,'0'0'1171'0'0,"0"0"-301"0"0,0 0-169 0 0,0 0-22 0 0,0 0 53 0 0,0 0 52 0 0,0 0 34 0 0,0 0-53 0 0,0 0-149 0 0,0 0-87 0 0,0 0-88 0 0,0 0-46 0 0,0 0-2 0 0,-2 20-11 0 0,-4 64 3 0 0,14-33 382 0 0,27 103 710 0 0,-20 315-491 0 0,-15-386-937 0 0,6-21-235 0 0,-5-61 43 0 0,-1-1-61 0 0,10-22-12541 0 0,-9 19 7806 0 0,1-1-4963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4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5673 0 0,'0'0'1846'0'0,"0"0"-66"0"0,0 0 49 0 0,0 0 119 0 0,0 0-43 0 0,0 0-260 0 0,0 0-366 0 0,0 0-340 0 0,0 0-243 0 0,0 0-149 0 0,0 0-76 0 0,0 0-13 0 0,0 0-7 0 0,63-15 3319 0 0,-12 0-3333 0 0,0 3-1 0 0,2 2 0 0 0,-1 2 1 0 0,1 2-1 0 0,28 2-436 0 0,9 15 51 0 0,-123-25 1129 0 0,-123-126-976 0 0,116 107-332 0 0,61 42-8541 0 0,-8-3 1664 0 0,-3 1-4599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3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6 111 0 0 0,'0'0'517'0'0,"0"0"672"0"0,0 0 263 0 0,0 0 299 0 0,0 0 259 0 0,0 0 110 0 0,0 0-99 0 0,0 0-262 0 0,0 0-320 0 0,0 0-278 0 0,0 0-168 0 0,-6 0 4461 0 0,14 471-2440 0 0,-3-401-2746 0 0,1-92 1655 0 0,-3-29-1865 0 0,3 1 0 0 0,2-1 0 0 0,2 2 1 0 0,2-1-1 0 0,2 2 0 0 0,3 0 0 0 0,14-29-58 0 0,29-91 69 0 0,-49 131 54 0 0,-10 37-123 0 0,-1 0-1 0 0,0 0 18 0 0,0 0-21 0 0,0 0 4 0 0,11 21-63 0 0,26 54 151 0 0,19-14-174 0 0,-42-56-1894 0 0,-8-4-2362 0 0,1 2-6401 0 0,-4 0 187 0 0</inkml:trace>
  <inkml:trace contextRef="#ctx0" brushRef="#br0" timeOffset="550.04">354 524 10514 0 0,'0'0'1706'0'0,"0"0"-247"0"0,0 0-27 0 0,0 0 70 0 0,0 0-75 0 0,0 0-203 0 0,0 0-257 0 0,0 0-258 0 0,0 0-186 0 0,0 0-85 0 0,0 0-21 0 0,0 0-23 0 0,0 0 8 0 0,14 7 856 0 0,117-26 1112 0 0,-129 21-2349 0 0,0 0 1 0 0,-1 0-1 0 0,1 0 1 0 0,-1 1-1 0 0,0-1 1 0 0,1 0-1 0 0,-1 0 1 0 0,0 1-1 0 0,-1-1 1 0 0,1 0-1 0 0,0 1 1 0 0,-1-1-1 0 0,1 1 1 0 0,-1-1-1 0 0,0 1 1 0 0,0-1-1 0 0,0 1 1 0 0,0-1 0 0 0,0 1-1 0 0,0-1 1 0 0,-1 1-1 0 0,1-1 1 0 0,-1 1-1 0 0,0-1 1 0 0,0 0-1 0 0,0 1 1 0 0,0-1-1 0 0,0 0 1 0 0,0 0-1 0 0,-2 2-21 0 0,-117 180 266 0 0,119-182-264 0 0,0 0 1 0 0,0-1 0 0 0,0 1 0 0 0,1 0 0 0 0,-1 0-1 0 0,0 0 1 0 0,1 0 0 0 0,-1-1 0 0 0,1 1 0 0 0,0 0-1 0 0,-1 0 1 0 0,1 0 0 0 0,0 0 0 0 0,0 0 0 0 0,0 0-1 0 0,1 0 1 0 0,-1 0 0 0 0,0 0 0 0 0,1 0 0 0 0,-1 0-1 0 0,1 0 1 0 0,0 0 0 0 0,0-1 0 0 0,-1 1 0 0 0,1 0-1 0 0,0 0 1 0 0,1-1 0 0 0,-1 1 0 0 0,0 0-3 0 0,7 0-32 0 0,0-1 1 0 0,1-1-1 0 0,-1 1 0 0 0,0-1 0 0 0,0 0 1 0 0,0-1-1 0 0,0 0 0 0 0,0 0 1 0 0,0-1-1 0 0,0 0 0 0 0,-1 0 0 0 0,1-1 1 0 0,0 0-1 0 0,-1-1 0 0 0,0 1 1 0 0,0-1-1 0 0,0 0 0 0 0,0-1 32 0 0,36-27-5548 0 0,-11-4-6961 0 0,-26 28 3403 0 0</inkml:trace>
  <inkml:trace contextRef="#ctx0" brushRef="#br0" timeOffset="1686.027">759 192 992 0 0,'0'0'3932'0'0,"0"0"-1774"0"0,0 0-513 0 0,0 0 93 0 0,0 0 141 0 0,0 0-31 0 0,0 0-262 0 0,0 0-343 0 0,0 0-347 0 0,0 0-233 0 0,0 0-111 0 0,0 0-46 0 0,0 0-2 0 0,15 8 1661 0 0,7-4-1461 0 0,0-1-1 0 0,1-1 1 0 0,-1 0-1 0 0,0-2 1 0 0,1-1-1 0 0,12-2-703 0 0,40-1 584 0 0,4 4-371 0 0,-48 11-1234 0 0,-30-10-784 0 0,0 0 4167 0 0,-1 0-5471 0 0,0 0-2098 0 0,1-1-3437 0 0,-1 0-537 0 0</inkml:trace>
  <inkml:trace contextRef="#ctx0" brushRef="#br0" timeOffset="1951.986">818 420 13227 0 0,'0'0'1549'0'0,"0"0"-430"0"0,0 0-98 0 0,0 0 103 0 0,0 0 59 0 0,0 0-68 0 0,0 0-148 0 0,0 0-154 0 0,0 0-95 0 0,0 0-58 0 0,0 0-39 0 0,0 0-50 0 0,11 9-66 0 0,39 25-42 0 0,13-24 394 0 0,-51-12-692 0 0,123-24 774 0 0,-88 14-2889 0 0,1 3-4121 0 0,-37 6-1329 0 0,-2 2-4612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6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213 466 4897 0 0,'0'0'1795'0'0,"0"0"-567"0"0,0 0-251 0 0,0 0 48 0 0,0 0 117 0 0,0 0 19 0 0,0 0-127 0 0,0 0-194 0 0,0 0-221 0 0,0 0-174 0 0,0 0-106 0 0,0 0-76 0 0,-32 31-46 0 0,-94 98-33 0 0,83-68 45 0 0,41-50-164 0 0,0-6 19 0 0,0 1 1 0 0,1-1 0 0 0,-1 1 0 0 0,1 0 0 0 0,1 0 0 0 0,-1 0 0 0 0,1-1 0 0 0,0 1 0 0 0,0 0-1 0 0,0 0 1 0 0,1 0 0 0 0,0 0 0 0 0,0 0 0 0 0,1-1 0 0 0,0 1 0 0 0,0-1 0 0 0,0 1 0 0 0,0-1 0 0 0,1 0-1 0 0,0 1 1 0 0,0-1 0 0 0,0-1 0 0 0,1 1 0 0 0,0 0 0 0 0,0-1 0 0 0,0 0 0 0 0,0 0 0 0 0,1 0 0 0 0,-1 0-1 0 0,1-1 1 0 0,0 0 0 0 0,0 0 0 0 0,0 0 0 0 0,1-1 0 0 0,-1 1 0 0 0,1-1 0 0 0,-1 0 0 0 0,1-1-1 0 0,0 0 1 0 0,0 0 0 0 0,3 1-85 0 0,4-4 240 0 0,0 0 0 0 0,-1 0-1 0 0,1-1 1 0 0,-1-1-1 0 0,0 0 1 0 0,0-1 0 0 0,0 0-1 0 0,0 0 1 0 0,-1-1 0 0 0,0-1-1 0 0,0 0 1 0 0,-1-1 0 0 0,0 0-1 0 0,0 0 1 0 0,-1-1-1 0 0,5-5-239 0 0,8-9 113 0 0,0 0 0 0 0,-1-2-1 0 0,-2 0 1 0 0,-1-1-1 0 0,0-1 1 0 0,-2-1 0 0 0,-1 0-1 0 0,-2-1 1 0 0,-1-1 0 0 0,-1 0-1 0 0,-1 0 1 0 0,-2-1-1 0 0,-1 0 1 0 0,-1-1 0 0 0,-2 0-1 0 0,-1 1 1 0 0,-1-1-1 0 0,-3-26-111 0 0,0 48-26 0 0,1 0 0 0 0,-1-1 0 0 0,-1 1 0 0 0,0 0 0 0 0,0 0 0 0 0,-1 0 1 0 0,0 0-1 0 0,-1 1 0 0 0,0-1 0 0 0,-1 1 0 0 0,0 0 0 0 0,0 0 0 0 0,-1 1 1 0 0,0-1-1 0 0,0 1 0 0 0,-1 1 0 0 0,0-1 0 0 0,-1 1 0 0 0,1 0 0 0 0,-1 1 1 0 0,-1 0-1 0 0,-3-2 25 0 0,8 6-20 0 0,-1 0 0 0 0,1 1 1 0 0,-1-1-1 0 0,0 1 1 0 0,1 0-1 0 0,-1 0 0 0 0,0 1 1 0 0,0 0-1 0 0,0 0 0 0 0,0 0 1 0 0,0 0-1 0 0,1 1 1 0 0,-1-1-1 0 0,0 1 0 0 0,0 1 1 0 0,1-1-1 0 0,-1 0 0 0 0,0 1 1 0 0,1 0-1 0 0,0 0 0 0 0,-1 1 1 0 0,1-1-1 0 0,0 1 1 0 0,0 0-1 0 0,0 0 0 0 0,1 0 1 0 0,-1 1-1 0 0,1-1 0 0 0,0 1 1 0 0,0 0-1 0 0,-1 1 20 0 0,-5 7-11 0 0,0 0 0 0 0,1 0 0 0 0,0 1 0 0 0,1 1 1 0 0,0-1-1 0 0,2 1 0 0 0,-1 0 0 0 0,2 1 0 0 0,-3 9 11 0 0,3-10 16 0 0,1 1 0 0 0,1 0 0 0 0,0-1 1 0 0,0 1-1 0 0,2 0 0 0 0,0 0 0 0 0,0 0 0 0 0,2-1 0 0 0,0 1 1 0 0,0 0-1 0 0,2-1 0 0 0,-1 0 0 0 0,2 1 0 0 0,0-1 0 0 0,1-1 1 0 0,3 7-17 0 0,5 3 87 0 0,1-1 1 0 0,1 0 0 0 0,1 0 0 0 0,1-2-1 0 0,0 0 1 0 0,2-2 0 0 0,0 0 0 0 0,1-1-1 0 0,1-1 1 0 0,23 13-88 0 0,90 34 355 0 0,-124-59-1161 0 0,-1 0 3023 0 0,-6-3-3710 0 0,-3-2-3984 0 0,-2-3-5605 0 0,1 4 1684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42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15651 0 0,'0'0'1402'0'0,"0"0"-268"0"0,0 0 30 0 0,0 0 181 0 0,0 0-19 0 0,0 0-231 0 0,0 0-243 0 0,0 0-216 0 0,0 0-181 0 0,33 1-106 0 0,105 0-53 0 0,60-24-460 0 0,-141 16-4132 0 0,-27 3-6589 0 0,-16 3 525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40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0 8826 0 0,'0'0'2008'0'0,"0"0"-270"0"0,0 0-115 0 0,0 0-11 0 0,0 0-149 0 0,0 0-238 0 0,0 0-198 0 0,0 0-193 0 0,0 0-142 0 0,0 0-89 0 0,0 0-93 0 0,0 0-74 0 0,0 0-49 0 0,-27 11-39 0 0,-84 37-44 0 0,109-48-288 0 0,0 1 0 0 0,0-1 0 0 0,0 1 0 0 0,0 0 1 0 0,0 0-1 0 0,0 0 0 0 0,0 0 0 0 0,0 0 0 0 0,0 0 1 0 0,0 0-1 0 0,1 1 0 0 0,-1-1 0 0 0,0 1 0 0 0,1-1 0 0 0,-1 1 1 0 0,1 0-1 0 0,0-1 0 0 0,0 1 0 0 0,-1 0 0 0 0,1 0 1 0 0,0 0-1 0 0,1 0 0 0 0,-1 0 0 0 0,0 0 0 0 0,0 0 0 0 0,1 2-16 0 0,-2 5 70 0 0,-3 5-20 0 0,1 1 0 0 0,1-1 0 0 0,0 1-1 0 0,1 0 1 0 0,0 0 0 0 0,1 1-1 0 0,1-1 1 0 0,2 12-50 0 0,0-20-79 0 0,1 0 0 0 0,0 0 0 0 0,1 0 0 0 0,0 0 0 0 0,0-1 0 0 0,0 0 0 0 0,1 0-1 0 0,0 0 1 0 0,0 0 0 0 0,0-1 0 0 0,1 0 0 0 0,-1 0 0 0 0,1 0 0 0 0,1-1 0 0 0,-1 0 0 0 0,1 0 0 0 0,-1-1 0 0 0,1 1 0 0 0,0-2 0 0 0,0 1 0 0 0,0-1 0 0 0,1 0 0 0 0,-1 0 0 0 0,1-1 0 0 0,2 1 78 0 0,49-6-6249 0 0,-24-7-3844 0 0,-28 8 3891 0 0</inkml:trace>
  <inkml:trace contextRef="#ctx0" brushRef="#br0" timeOffset="336.289">520 15 3457 0 0,'0'0'1924'0'0,"0"0"-71"0"0,0 0 24 0 0,0 0 30 0 0,0 0-164 0 0,0 0-277 0 0,0 0-299 0 0,0 0-316 0 0,-25 31-255 0 0,-76 99-232 0 0,58-52-24 0 0,42-75-317 0 0,0 1-1 0 0,0 0 0 0 0,0 0 1 0 0,0 0-1 0 0,0 0 1 0 0,1-1-1 0 0,0 1 1 0 0,-1 0-1 0 0,2 0 1 0 0,-1 0-1 0 0,0 0 1 0 0,1 0-1 0 0,0 0 1 0 0,-1 0-1 0 0,2 0 1 0 0,-1-1-1 0 0,0 1 1 0 0,1 0-1 0 0,-1-1 0 0 0,1 1 1 0 0,0-1-1 0 0,1 0 1 0 0,-1 1-1 0 0,0-1 1 0 0,1 0-1 0 0,0-1 1 0 0,0 1-1 0 0,-1 0 1 0 0,2-1-1 0 0,-1 1 1 0 0,0-1-1 0 0,0 0 1 0 0,1 0-1 0 0,-1 0 0 0 0,1-1 1 0 0,0 1-1 0 0,-1-1 1 0 0,1 0-1 0 0,0 0 1 0 0,0 0-1 0 0,0-1 1 0 0,0 1-1 0 0,0-1 1 0 0,0 0-1 0 0,0 0 1 0 0,0 0-23 0 0,12 1 281 0 0,0-1 1 0 0,0 0 0 0 0,0-1-1 0 0,0-1 1 0 0,0-1 0 0 0,0 0 0 0 0,-1-1-1 0 0,1 0 1 0 0,-1-2 0 0 0,0 0-1 0 0,0 0 1 0 0,-1-1 0 0 0,0-1 0 0 0,0 0-1 0 0,-1-1 1 0 0,0-1 0 0 0,0 0-1 0 0,-1-1 1 0 0,-1 0 0 0 0,0-1 0 0 0,3-4-282 0 0,-10 12 45 0 0,0-1 0 0 0,0 0 0 0 0,-1 0 0 0 0,1 0 0 0 0,-1 0 0 0 0,-1 0 0 0 0,1-1 0 0 0,-1 0 0 0 0,0 1 1 0 0,0-1-1 0 0,0 0 0 0 0,-1 0 0 0 0,0 0 0 0 0,0 0 0 0 0,-1 0 0 0 0,1 0 0 0 0,-1 0 0 0 0,-1 0 0 0 0,1 0 1 0 0,-1 0-1 0 0,0 0 0 0 0,-1 0 0 0 0,1 0 0 0 0,-1 0 0 0 0,0 0 0 0 0,0 1 0 0 0,-1-1 0 0 0,0 1 0 0 0,0 0 1 0 0,0 0-1 0 0,-1 0 0 0 0,1 0 0 0 0,-1 0 0 0 0,0 1 0 0 0,-1-1 0 0 0,1 1 0 0 0,-1 0 0 0 0,0 1 0 0 0,0-1 1 0 0,0 1-1 0 0,0 0 0 0 0,0 0 0 0 0,-1 1 0 0 0,-3-2-45 0 0,3 2-96 0 0,-1 0 1 0 0,0 1-1 0 0,0 0 0 0 0,0 0 1 0 0,0 0-1 0 0,0 1 0 0 0,-1 0 1 0 0,1 0-1 0 0,0 1 0 0 0,0 0 1 0 0,0 0-1 0 0,0 1 0 0 0,0-1 1 0 0,0 2-1 0 0,1-1 1 0 0,-6 3 95 0 0,-54 49-6126 0 0,53-37 599 0 0,2-5-4704 0 0</inkml:trace>
  <inkml:trace contextRef="#ctx0" brushRef="#br0" timeOffset="713.935">1142 4 9226 0 0,'0'0'4274'0'0,"0"0"-2139"0"0,0 0-782 0 0,0 0-118 0 0,0 0-134 0 0,0 0-201 0 0,0 0-150 0 0,0 0-174 0 0,0 0-172 0 0,0 0-121 0 0,0 0-93 0 0,-32 15-59 0 0,-98 49-39 0 0,82-25-1 0 0,46-37-99 0 0,1 0 1 0 0,-1 0-1 0 0,1 0 0 0 0,0 0 1 0 0,-1 0-1 0 0,1 0 1 0 0,0 1-1 0 0,1-1 0 0 0,-1 0 1 0 0,0 1-1 0 0,0-1 1 0 0,1 1-1 0 0,0-1 0 0 0,-1 1 1 0 0,1-1-1 0 0,0 1 1 0 0,0-1-1 0 0,0 1 0 0 0,1-1 1 0 0,-1 1-1 0 0,1-1 1 0 0,-1 1-1 0 0,1-1 0 0 0,0 0 1 0 0,0 1-1 0 0,0-1 1 0 0,0 0-1 0 0,0 0 0 0 0,0 1 1 0 0,2 0 7 0 0,84 33-59 0 0,-79-35 97 0 0,-1 1 0 0 0,1-1 0 0 0,-1 2-1 0 0,1-1 1 0 0,-1 1 0 0 0,0 0 0 0 0,0 1 0 0 0,0-1 0 0 0,-1 1 0 0 0,1 1 0 0 0,-1-1 0 0 0,0 1 0 0 0,0 0 0 0 0,0 1-1 0 0,-1-1 1 0 0,0 1 0 0 0,2 3-38 0 0,-6-4 74 0 0,1 0 0 0 0,-2 0 0 0 0,1-1 0 0 0,0 1 0 0 0,-1 0 0 0 0,0 0 0 0 0,0 0-1 0 0,0 0 1 0 0,-1 0 0 0 0,0 0 0 0 0,0 0 0 0 0,0-1 0 0 0,0 1 0 0 0,-1 0 0 0 0,0-1 0 0 0,1 1 0 0 0,-2-1 0 0 0,1 1-1 0 0,-1-1 1 0 0,1 0 0 0 0,-1 0 0 0 0,0 0 0 0 0,-1-1 0 0 0,1 1 0 0 0,-1-1 0 0 0,1 1 0 0 0,-1-1 0 0 0,0 0-1 0 0,0-1 1 0 0,0 1 0 0 0,-1-1 0 0 0,1 0 0 0 0,-1 0 0 0 0,1 0 0 0 0,-1 0 0 0 0,-3 0-74 0 0,-68 24 59 0 0,23-28-3359 0 0,40-6-1497 0 0,8 3-13 0 0,-3 1-6829 0 0</inkml:trace>
  <inkml:trace contextRef="#ctx0" brushRef="#br0" timeOffset="1319.368">1564 22 6161 0 0,'0'0'3281'0'0,"0"0"-843"0"0,0 0-384 0 0,0 0-139 0 0,0 0-235 0 0,0 0-282 0 0,0 0-238 0 0,0 0-213 0 0,0 0-174 0 0,0 0-165 0 0,0 0-131 0 0,0 0-107 0 0,0 0-82 0 0,-11 9-48 0 0,-35 28-34 0 0,41-32-160 0 0,1 0 0 0 0,-1 0 0 0 0,1 0 0 0 0,0 1 0 0 0,1-1 0 0 0,-1 1 0 0 0,1 0-1 0 0,0 0 1 0 0,1 0 0 0 0,-1 0 0 0 0,1 0 0 0 0,-1 7-46 0 0,0-3 42 0 0,-7 19 17 0 0,2 0 0 0 0,1 0 0 0 0,1 1 0 0 0,2 0 0 0 0,1 0 0 0 0,1 3-59 0 0,1-27 17 0 0,0 0 0 0 0,1 0 0 0 0,0 0 0 0 0,1 1 0 0 0,-1-1-1 0 0,1 0 1 0 0,1 0 0 0 0,-1 0 0 0 0,1 0 0 0 0,0 0 0 0 0,0-1 0 0 0,0 1 0 0 0,1 0 0 0 0,0-1 0 0 0,0 0 0 0 0,1 0 0 0 0,-1 0 0 0 0,1 0 0 0 0,0 0 0 0 0,0-1 0 0 0,1 0 0 0 0,-1 1 0 0 0,1-2 0 0 0,0 1 0 0 0,0 0 0 0 0,1-1 0 0 0,-1 0 0 0 0,0-1 0 0 0,6 3-17 0 0,0-3 98 0 0,0-1-1 0 0,1 0 1 0 0,-1-1 0 0 0,0 0-1 0 0,1 0 1 0 0,-1-1 0 0 0,0-1 0 0 0,0 0-1 0 0,0-1 1 0 0,0 0 0 0 0,0 0 0 0 0,0-1-1 0 0,-1 0 1 0 0,0-1 0 0 0,0-1 0 0 0,0 1-1 0 0,0-2 1 0 0,-1 1 0 0 0,0-1 0 0 0,0-1-1 0 0,-1 1 1 0 0,0-1 0 0 0,-1-1 0 0 0,7-8-98 0 0,-5 6 36 0 0,0 0 0 0 0,-1-1 0 0 0,0 1 1 0 0,-1-2-1 0 0,0 1 0 0 0,-1-1 1 0 0,-1 0-1 0 0,0-1 0 0 0,0 1 1 0 0,-2-1-1 0 0,1 0 0 0 0,-2 0 0 0 0,0 0 1 0 0,-1 0-1 0 0,0 0 0 0 0,-1-1 1 0 0,0 1-1 0 0,-1 0 0 0 0,-3-11-36 0 0,3 20-95 0 0,0-1-1 0 0,-1 1 0 0 0,1 0 1 0 0,-1-1-1 0 0,0 1 1 0 0,-1 0-1 0 0,1 0 1 0 0,-1 0-1 0 0,0 1 0 0 0,0-1 1 0 0,-1 1-1 0 0,1-1 1 0 0,-1 1-1 0 0,0 0 1 0 0,0 1-1 0 0,0-1 1 0 0,-1 1-1 0 0,0-1 0 0 0,1 1 1 0 0,-1 1-1 0 0,0-1 1 0 0,0 1-1 0 0,0-1 1 0 0,-1 2-1 0 0,1-1 0 0 0,0 0 1 0 0,-1 1-1 0 0,1 0 1 0 0,-2 0 95 0 0,-94 17-5923 0 0,50 14-831 0 0,36-22 2941 0 0,-7 5-5396 0 0</inkml:trace>
  <inkml:trace contextRef="#ctx0" brushRef="#br0" timeOffset="1567.396">1304 313 4745 0 0,'0'0'4185'0'0,"0"0"-938"0"0,0 0-569 0 0,0 0-379 0 0,0 0-385 0 0,0 0-366 0 0,0 0-275 0 0,0 0-224 0 0,0 0-201 0 0,0 0-153 0 0,35-13-83 0 0,107-39-54 0 0,-15 15 1332 0 0,-122 36-1848 0 0,1 0 0 0 0,-1 0 0 0 0,0 1 1 0 0,1 0-1 0 0,-1 0 0 0 0,0 1 0 0 0,1-1 1 0 0,-1 1-1 0 0,0 0 0 0 0,0 0 0 0 0,1 1 1 0 0,-1 0-1 0 0,0 0 0 0 0,-1 0 0 0 0,1 0 1 0 0,0 1-1 0 0,-1 0 0 0 0,1 0 0 0 0,2 2-42 0 0,0 0-95 0 0,1 0 1 0 0,0 0-1 0 0,0-1 0 0 0,1 0 0 0 0,-1-1 0 0 0,1 0 0 0 0,0 0 0 0 0,0-1 0 0 0,0 0 0 0 0,0-1 0 0 0,0 1 0 0 0,0-2 0 0 0,0 1 0 0 0,0-1 0 0 0,0-1 0 0 0,1 0 0 0 0,-1 0 0 0 0,0-1 1 0 0,0 0-1 0 0,-1 0 0 0 0,7-3 95 0 0,0 0-3567 0 0,-7 3-3389 0 0,-3 1-4966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36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1 5641 0 0,'0'0'2954'0'0,"0"0"-791"0"0,0 0-305 0 0,0 0-56 0 0,0 0-118 0 0,0 0-238 0 0,0 0-245 0 0,0 0-231 0 0,0 0-221 0 0,0 0-186 0 0,0 0-132 0 0,0 0-91 0 0,0 0-57 0 0,-27 7-10 0 0,-84 24 2 0 0,71-11 224 0 0,37-12-327 0 0,-1 1-147 0 0,0-1 1 0 0,1 2-1 0 0,0-1 1 0 0,1 0-1 0 0,0 0 1 0 0,0 1-1 0 0,1-1 1 0 0,0 1-1 0 0,1 0 1 0 0,0-1-1 0 0,0 1 1 0 0,2 5-26 0 0,-2 9 20 0 0,17 248 60 0 0,-18-232-59 0 0,-1-1 0 0 0,-2 0 0 0 0,-2 0 0 0 0,-1 0-1 0 0,-9 25-20 0 0,8 27 170 0 0,11-89-119 0 0,-1 0 0 0 0,1 0 1 0 0,0 0-1 0 0,-1 0 0 0 0,1-1 0 0 0,0 1 1 0 0,0-1-1 0 0,0 0 0 0 0,0 0 0 0 0,1 0 1 0 0,-1 0-1 0 0,0 0 0 0 0,0-1 0 0 0,1 1 1 0 0,-1-1-1 0 0,0 0 0 0 0,0 0 0 0 0,1 0 1 0 0,-1 0-1 0 0,0-1 0 0 0,1 1 0 0 0,-1-1 1 0 0,0 0-52 0 0,167-54 1103 0 0,-160 52-2335 0 0,16-3 3173 0 0,-17 5-6715 0 0,0 0-6345 0 0,-7 1 37 0 0</inkml:trace>
  <inkml:trace contextRef="#ctx0" brushRef="#br0" timeOffset="2600.556">620 413 3633 0 0,'0'0'1573'0'0,"0"0"-330"0"0,0 0-30 0 0,0 0 244 0 0,0 0 188 0 0,0 0-65 0 0,0 0-240 0 0,0 0-309 0 0,0 0-272 0 0,0 0-164 0 0,0 0-100 0 0,-2 16 942 0 0,-104 240 1460 0 0,103-178-2097 0 0,5-75-690 0 0,1 1 1 0 0,0-1-1 0 0,1 0 1 0 0,-1 0-1 0 0,1 0 1 0 0,-1 0-1 0 0,1-1 1 0 0,0 1-1 0 0,0-1 0 0 0,0 0 1 0 0,0 0-1 0 0,0-1 1 0 0,1 1-1 0 0,-1-1 1 0 0,0 0-1 0 0,1 0 1 0 0,-1 0-1 0 0,1-1 0 0 0,-1 1 1 0 0,1-1-1 0 0,-1 0 1 0 0,1 0-1 0 0,-1-1 1 0 0,1 0-1 0 0,-1 1 1 0 0,1-2-1 0 0,0 1-110 0 0,43-17 457 0 0,-47 18-507 0 0,-1 0-85 0 0,-3-15-5450 0 0,-1 5-4569 0 0,3 9 8385 0 0,0-2-5675 0 0</inkml:trace>
  <inkml:trace contextRef="#ctx0" brushRef="#br0" timeOffset="3049.193">333 372 2737 0 0,'0'0'1399'0'0,"0"0"248"0"0,0 0 348 0 0,0 0 285 0 0,0 0-1 0 0,0 0-316 0 0,0 0-486 0 0,0 0-461 0 0,0 0-277 0 0,0 0-136 0 0,0 0-7 0 0,0 0 37 0 0,0 0 46 0 0,4-3 28 0 0,207-188 4625 0 0,-169 158-4936 0 0,-24 47-358 0 0,69 173 756 0 0,-76-169-1373 0 0,9 11-2885 0 0,-1-13-7968 0 0,-15-12 77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51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219 442 12651 0 0,'0'0'1612'0'0,"0"0"-180"0"0,0 0-162 0 0,0 0 16 0 0,0 0-84 0 0,0 0-161 0 0,0 0-158 0 0,0 0-195 0 0,0 0-162 0 0,0 0-103 0 0,0 0-115 0 0,0 0-76 0 0,0 0-65 0 0,-32 20-64 0 0,-96 63-37 0 0,126-82-63 0 0,-1 0 0 0 0,0 0 0 0 0,0 1 0 0 0,1 0 0 0 0,-1-1 0 0 0,1 1 0 0 0,-1 0 0 0 0,1 0 0 0 0,0 0 0 0 0,0 1 0 0 0,0-1 0 0 0,0 0 0 0 0,0 1 0 0 0,0 0 0 0 0,1-1 0 0 0,-1 1 0 0 0,1 0 0 0 0,0 0 0 0 0,0-1 0 0 0,0 1 0 0 0,0 0 0 0 0,0 0 0 0 0,1 2-3 0 0,-2 6 10 0 0,-2 4-1 0 0,1 0-1 0 0,1 0 0 0 0,0 1 1 0 0,1-1-1 0 0,1 1 0 0 0,0-1 1 0 0,1 0-1 0 0,2 7-8 0 0,-3-17-53 0 0,2 0 1 0 0,-1 1-1 0 0,1-1 0 0 0,-1 0 0 0 0,2 0 0 0 0,-1 0 0 0 0,0 0 1 0 0,1 0-1 0 0,0-1 0 0 0,0 1 0 0 0,0-1 0 0 0,1 0 0 0 0,0 0 1 0 0,-1 0-1 0 0,1 0 0 0 0,1-1 0 0 0,-1 1 0 0 0,0-1 0 0 0,1 0 1 0 0,0 0-1 0 0,0-1 0 0 0,0 1 0 0 0,0-1 0 0 0,0 0 1 0 0,1 0 52 0 0,83 4-4685 0 0,-32-19-7211 0 0,-45 9 5761 0 0</inkml:trace>
  <inkml:trace contextRef="#ctx0" brushRef="#br0" timeOffset="318.855">493 486 3649 0 0,'0'0'2210'0'0,"0"0"-590"0"0,0 0-201 0 0,0 0 59 0 0,0 0 54 0 0,0 0-82 0 0,0 0-197 0 0,0 0-211 0 0,0 0-251 0 0,0 0-197 0 0,0 0-134 0 0,0 0-96 0 0,-25 33-46 0 0,-77 102-37 0 0,75-89-13 0 0,27-42-221 0 0,0 0 1 0 0,0 0-1 0 0,1-1 0 0 0,-1 1 0 0 0,1 0 0 0 0,0 0 0 0 0,0-1 0 0 0,0 1 1 0 0,0-1-1 0 0,1 1 0 0 0,0-1 0 0 0,-1 0 0 0 0,1 1 0 0 0,1-1 0 0 0,-1 0 0 0 0,0 0 1 0 0,1 0-1 0 0,-1-1 0 0 0,1 1 0 0 0,0-1 0 0 0,0 1 0 0 0,0-1 0 0 0,0 0 1 0 0,0 0-1 0 0,0 0 0 0 0,1 0 0 0 0,-1-1 0 0 0,1 0 0 0 0,-1 1 0 0 0,1-1 0 0 0,0 0 1 0 0,-1-1-1 0 0,1 1 0 0 0,0-1 0 0 0,2 1-47 0 0,8-1 190 0 0,0 1 0 0 0,-1-2 0 0 0,1 0 1 0 0,0-1-1 0 0,0 0 0 0 0,-1-1 0 0 0,1 0 0 0 0,-1-1 0 0 0,0-1 1 0 0,0 0-1 0 0,-1-1 0 0 0,1 0 0 0 0,-1-1 0 0 0,0 0 0 0 0,-1-1 1 0 0,0 0-1 0 0,0-1 0 0 0,-1 0 0 0 0,0-1 0 0 0,-1 0 0 0 0,1-1 0 0 0,-2 0 1 0 0,0 0-1 0 0,0-1 0 0 0,-1 0 0 0 0,-1 0 0 0 0,0 0 0 0 0,0-1 1 0 0,0-4-191 0 0,-4 14 26 0 0,0-1 1 0 0,0 0-1 0 0,0 0 1 0 0,0 0-1 0 0,-1 0 1 0 0,0 0-1 0 0,1 0 1 0 0,-2 0-1 0 0,1 0 1 0 0,0-1-1 0 0,-1 1 1 0 0,0 0-1 0 0,0-1 1 0 0,0 1-1 0 0,0 0 1 0 0,-1 0-1 0 0,0-1 1 0 0,1 1-1 0 0,-2 0 1 0 0,1 0-1 0 0,0 0 1 0 0,-1 0-1 0 0,0 0 1 0 0,0 0-1 0 0,0 1 1 0 0,0-1-1 0 0,-1 0 1 0 0,1 1-1 0 0,-1 0 1 0 0,0 0-1 0 0,0 0 1 0 0,0 0-1 0 0,-2-1-26 0 0,-2 0-71 0 0,0 1-1 0 0,-1 1 0 0 0,1-1 0 0 0,0 1 0 0 0,-1 1 0 0 0,0-1 0 0 0,1 1 0 0 0,-1 1 1 0 0,0-1-1 0 0,0 1 0 0 0,0 1 0 0 0,1-1 0 0 0,-1 1 0 0 0,0 1 0 0 0,1-1 0 0 0,-1 1 1 0 0,1 1-1 0 0,-1-1 0 0 0,-3 3 72 0 0,-74 59-4927 0 0,66-41 836 0 0,9-7-1810 0 0,3-4-4583 0 0</inkml:trace>
  <inkml:trace contextRef="#ctx0" brushRef="#br0" timeOffset="697.089">1106 413 11426 0 0,'0'0'2458'0'0,"0"0"-760"0"0,0 0-434 0 0,0 0-142 0 0,0 0-146 0 0,0 0-132 0 0,0 0-142 0 0,0 0-154 0 0,0 0-143 0 0,0 0-141 0 0,0 0-105 0 0,0 0-72 0 0,-28 13-61 0 0,-84 42-16 0 0,82-31-3 0 0,31-21-6 0 0,-1 0-11 0 0,0-1 1 0 0,0 1-1 0 0,1 0 1 0 0,-1-1-1 0 0,1 1 1 0 0,0-1-1 0 0,-1 1 1 0 0,1-1-1 0 0,0 0 1 0 0,1 1-1 0 0,-1-1 1 0 0,0 0-1 0 0,1 0 1 0 0,-1 0-1 0 0,1 0 1 0 0,-1 0-1 0 0,1 0 1 0 0,0 0-1 0 0,0 0 1 0 0,0-1-1 0 0,0 1 1 0 0,0-1-1 0 0,0 0 1 0 0,1 1-1 0 0,-1-1 1 0 0,0 0-1 0 0,1 0 0 0 0,-1 0 1 0 0,1-1-1 0 0,-1 1 1 0 0,2 0 9 0 0,3 1 60 0 0,1 0 0 0 0,-1 1 0 0 0,1-1 1 0 0,-1 2-1 0 0,0-1 0 0 0,0 1 0 0 0,0 0 0 0 0,-1 1 0 0 0,1 0 1 0 0,-1 0-1 0 0,0 0 0 0 0,-1 0 0 0 0,1 1 0 0 0,-1 0 0 0 0,0 1 1 0 0,-1-1-1 0 0,1 1 0 0 0,-1-1 0 0 0,-1 1 0 0 0,1 1 0 0 0,-1-1 0 0 0,0 0 1 0 0,-1 1-1 0 0,0-1 0 0 0,0 1 0 0 0,0 0 0 0 0,0 7-60 0 0,-4-10 131 0 0,0 1-1 0 0,-1 0 0 0 0,1-1 1 0 0,-1 0-1 0 0,0 1 1 0 0,0-1-1 0 0,-1 0 0 0 0,1-1 1 0 0,-1 1-1 0 0,0-1 1 0 0,0 1-1 0 0,-1-1 0 0 0,1 0 1 0 0,-1-1-1 0 0,0 1 0 0 0,0-1 1 0 0,-5 2-131 0 0,-112 43 564 0 0,65-44-3447 0 0,54-21-15153 0 0,3 12 12848 0 0</inkml:trace>
  <inkml:trace contextRef="#ctx0" brushRef="#br0" timeOffset="1050.752">1570 284 15203 0 0,'0'0'1375'0'0,"0"0"-340"0"0,0 0-133 0 0,0 0 2 0 0,0 0-56 0 0,0 0-139 0 0,0 0-163 0 0,0 0-166 0 0,-32 30-163 0 0,-98 98-86 0 0,74-58-3 0 0,50-55-111 0 0,2-6-11 0 0,0 0 0 0 0,1 0-1 0 0,0 1 1 0 0,0-1 0 0 0,1 1-1 0 0,0 0 1 0 0,1-1 0 0 0,0 1-1 0 0,0 0 1 0 0,1 0 0 0 0,1 0-1 0 0,-1 0 1 0 0,3 6-6 0 0,-3-12 9 0 0,1 0 0 0 0,0 1 0 0 0,1-1 0 0 0,-1 0 1 0 0,1 0-1 0 0,0 0 0 0 0,0 0 0 0 0,0 0 0 0 0,0 0 0 0 0,1-1 0 0 0,0 1 0 0 0,-1-1 0 0 0,1 1 1 0 0,1-1-1 0 0,-1 0 0 0 0,0 0 0 0 0,1-1 0 0 0,-1 1 0 0 0,1-1 0 0 0,0 1 0 0 0,0-1 0 0 0,0 0 0 0 0,0-1 1 0 0,0 1-1 0 0,0-1 0 0 0,1 0 0 0 0,-1 0 0 0 0,0 0 0 0 0,1 0 0 0 0,2-1-9 0 0,7 0 117 0 0,0-2 0 0 0,-1 0 0 0 0,1-1 0 0 0,-1 0 0 0 0,1-1 1 0 0,-1 0-1 0 0,0-1 0 0 0,-1 0 0 0 0,1-1 0 0 0,-1-1 0 0 0,0 0 0 0 0,-1-1 0 0 0,0 0 0 0 0,0-1 0 0 0,0 0 0 0 0,-1 0 0 0 0,-1-1 0 0 0,0 0 0 0 0,0-1 0 0 0,-1 0 0 0 0,0-1 0 0 0,-1 1 0 0 0,0-2 0 0 0,-1 1 1 0 0,0 0-1 0 0,-1-1 0 0 0,-1 0 0 0 0,0-1 0 0 0,-1 1 0 0 0,0-1 0 0 0,-1 1 0 0 0,0-1 0 0 0,-1 0 0 0 0,-1 1 0 0 0,0-6-117 0 0,-1 13-58 0 0,0 0-1 0 0,-1 1 1 0 0,1-1 0 0 0,-1 1-1 0 0,0 0 1 0 0,-1-1 0 0 0,1 1-1 0 0,-1 0 1 0 0,0 0 0 0 0,0 1-1 0 0,-1-1 1 0 0,1 1 0 0 0,-1-1-1 0 0,0 1 1 0 0,0 0 0 0 0,-1 1-1 0 0,1-1 1 0 0,-1 1 0 0 0,0 0-1 0 0,1 0 1 0 0,-2 0 0 0 0,1 1-1 0 0,0-1 1 0 0,0 1 0 0 0,-1 0-1 0 0,-1 0 60 0 0,0 1-307 0 0,1-1 0 0 0,-1 1 1 0 0,1 0-1 0 0,-1 1 1 0 0,1-1-1 0 0,-1 1 1 0 0,1 1-1 0 0,-1-1 0 0 0,1 1 1 0 0,-1 0-1 0 0,1 1 1 0 0,-1-1-1 0 0,1 1 1 0 0,0 1-1 0 0,0-1 306 0 0,-46 26-5199 0 0,19-6-2761 0 0,17-11 380 0 0</inkml:trace>
  <inkml:trace contextRef="#ctx0" brushRef="#br0" timeOffset="1334.989">1242 619 1520 0 0,'0'0'4676'0'0,"0"0"-1511"0"0,0 0-602 0 0,0 0-280 0 0,0 0-399 0 0,0 0-343 0 0,0 0-270 0 0,0 0-215 0 0,0 0-149 0 0,33-12-132 0 0,100-40-39 0 0,-34 9 1386 0 0,-84 38-1711 0 0,-8 2-278 0 0,0 0-1 0 0,0 0 0 0 0,0 1 1 0 0,0 0-1 0 0,1 1 0 0 0,-1-1 0 0 0,1 1 1 0 0,-1 1-1 0 0,1-1 0 0 0,-1 1 1 0 0,8 2-133 0 0,44 63 201 0 0,-57-62-222 0 0,1-1-1 0 0,0 1 1 0 0,0 0-1 0 0,1-1 1 0 0,-1 1-1 0 0,0-1 1 0 0,1 0 0 0 0,-1 0-1 0 0,1-1 1 0 0,0 1-1 0 0,-1-1 1 0 0,1 0 0 0 0,0 1-1 0 0,0-2 1 0 0,0 1-1 0 0,0 0 1 0 0,0-1-1 0 0,0 0 1 0 0,0 0 0 0 0,0 0-1 0 0,0 0 1 0 0,0-1-1 0 0,0 0 1 0 0,0 1 0 0 0,0-2 21 0 0,61-25-5958 0 0,-46 13 859 0 0,0-1-5258 0 0,-14 11 5739 0 0</inkml:trace>
  <inkml:trace contextRef="#ctx0" brushRef="#br0" timeOffset="1936.61">1655 0 11162 0 0,'0'0'2089'0'0,"0"0"-267"0"0,0 0-259 0 0,0 0-219 0 0,0 0-275 0 0,0 0-298 0 0,0 0-279 0 0,0 0-221 0 0,0 0-158 0 0,0 0-42 0 0,0 0 10 0 0,0 0 22 0 0,0 0 17 0 0,10 4 18 0 0,146 47 1152 0 0,12-6 628 0 0,-163-42-1862 0 0,0 0-1 0 0,-1 1 1 0 0,1 0 0 0 0,-1 0-1 0 0,0 0 1 0 0,0 1 0 0 0,0-1-1 0 0,0 1 1 0 0,-1 0-1 0 0,0 0 1 0 0,0 0 0 0 0,0 1-1 0 0,-1-1 1 0 0,0 1 0 0 0,0-1-1 0 0,0 1 1 0 0,0 0 0 0 0,-1 0-1 0 0,0-1 1 0 0,-1 1-1 0 0,1 0 1 0 0,-1 0 0 0 0,0 0-1 0 0,0 0 1 0 0,-1 0 0 0 0,0 0-1 0 0,0 0 1 0 0,0-1-1 0 0,-2 4-55 0 0,2 22 77 0 0,-19 233 248 0 0,27 55-250 0 0,-12-190 661 0 0,3-127-650 0 0,0 0-1 0 0,-1 0 1 0 0,1-1-1 0 0,0 1 1 0 0,-1-1 0 0 0,1 0-1 0 0,-1 1 1 0 0,1-1-1 0 0,-1 0 1 0 0,1 0-1 0 0,-1-1 1 0 0,0 1-1 0 0,0 0 1 0 0,1-1 0 0 0,-1 0-1 0 0,0 0 1 0 0,0 0-1 0 0,0 0 1 0 0,1 0-1 0 0,-1 0 1 0 0,0-1-1 0 0,0 1 1 0 0,1-1 0 0 0,-1 0-1 0 0,0 0 1 0 0,1 0-1 0 0,-2 0-85 0 0,-28-3 233 0 0,-130 16-82 0 0,85 8-254 0 0,13-3-1216 0 0,21-8-2691 0 0,35-8-2532 0 0,2-1-6036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2:5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115 533 0 0 0,'0'-12'16'0'0,"0"9"125"0"0,0 3 258 0 0,0 0 43 0 0,0 0-8 0 0,0 0 34 0 0,0 0 37 0 0,0 0 65 0 0,0 0 86 0 0,0 0 78 0 0,0 0 39 0 0,0 0 44 0 0,0 0 11 0 0,0 0-5 0 0,15 28 8134 0 0,-13-27-8752 0 0,0 0-1 0 0,0-1 0 0 0,0 0 0 0 0,0 1 0 0 0,0-1 1 0 0,1 0-1 0 0,-1 0 0 0 0,0 0 0 0 0,0 0 1 0 0,0 0-1 0 0,0-1 0 0 0,0 1 0 0 0,0-1 0 0 0,0 1 1 0 0,0-1-1 0 0,0 0 0 0 0,0 0 0 0 0,0 0 1 0 0,0 0-1 0 0,0 0 0 0 0,0 0 0 0 0,-1-1 1 0 0,2 1-205 0 0,6-8 275 0 0,0-1-1 0 0,0 1 1 0 0,-1-1 0 0 0,0-1 0 0 0,0 0 0 0 0,-1 0 0 0 0,-1 0 0 0 0,0-1 0 0 0,0 0 0 0 0,-1 0 0 0 0,2-10-275 0 0,16-18 400 0 0,9 47-409 0 0,-10 25 92 0 0,-2 1-1 0 0,-2 1 1 0 0,0 1 0 0 0,-3 0-1 0 0,-1 1 1 0 0,6 25-83 0 0,-10-33 33 0 0,5 21 129 0 0,-3 0 0 0 0,-1 1 0 0 0,-3 1 1 0 0,-2 0-1 0 0,-2 0 0 0 0,-3 31-162 0 0,-1-62 63 0 0,-1-1 1 0 0,-1 0 0 0 0,-1 1 0 0 0,-1-1 0 0 0,0 0 0 0 0,-2 0 0 0 0,0-1-1 0 0,-1 1 1 0 0,-6 11-64 0 0,8-21 36 0 0,-1 0 0 0 0,1 0 0 0 0,-1-1-1 0 0,0 1 1 0 0,-1-1 0 0 0,0-1 0 0 0,-1 1 0 0 0,1-1-1 0 0,-1-1 1 0 0,-1 1 0 0 0,1-1 0 0 0,-1 0-36 0 0,7-5 15 0 0,0 1 1 0 0,0-1 0 0 0,0 0-1 0 0,0 1 1 0 0,0-1 0 0 0,-1 0-1 0 0,1 0 1 0 0,0 0 0 0 0,-1-1-1 0 0,1 1 1 0 0,0-1 0 0 0,-1 1-1 0 0,1-1 1 0 0,0 0 0 0 0,-1 1-1 0 0,1-1 1 0 0,-1-1 0 0 0,1 1-1 0 0,0 0 1 0 0,-1-1 0 0 0,1 1-1 0 0,-1-1 1 0 0,1 1 0 0 0,0-1-1 0 0,0 0 1 0 0,-1 0 0 0 0,1 0-1 0 0,0 0 1 0 0,0-1-1 0 0,0 1 1 0 0,0-1 0 0 0,0 1-1 0 0,1-1 1 0 0,-1 0 0 0 0,0 1-1 0 0,1-1 1 0 0,-1 0 0 0 0,1 0-1 0 0,-1 0 1 0 0,1 0 0 0 0,0 0-1 0 0,0-1 1 0 0,0 1 0 0 0,0 0-1 0 0,1 0 1 0 0,-1-2-16 0 0,-4-14-10 0 0,2-1-1 0 0,0 0 1 0 0,1 0 0 0 0,1 0-1 0 0,1 0 1 0 0,0-1 0 0 0,1 1-1 0 0,2 0 11 0 0,-2 7-10 0 0,30-175-3737 0 0,-22 150 832 0 0,-4 19-222 0 0,-1-1-3663 0 0,-4 8-2826 0 0</inkml:trace>
  <inkml:trace contextRef="#ctx0" brushRef="#br0" timeOffset="516.185">1 272 3785 0 0,'0'0'1931'0'0,"0"0"-141"0"0,0 0 23 0 0,0 0 109 0 0,0 0-71 0 0,0 0-181 0 0,0 0-247 0 0,0 0-284 0 0,0 0-228 0 0,0 0-118 0 0,0 0-59 0 0,0 0-48 0 0,8-6 3 0 0,146-136 3267 0 0,-54 25-2791 0 0,-99 116-1165 0 0,-1 1 0 0 0,1-1 0 0 0,-1 1 0 0 0,1-1 0 0 0,-1 1 0 0 0,1-1-1 0 0,0 1 1 0 0,-1 0 0 0 0,1-1 0 0 0,-1 1 0 0 0,1 0 0 0 0,0-1 0 0 0,-1 1 0 0 0,1 0 0 0 0,0 0 0 0 0,0 0 0 0 0,-1-1 0 0 0,1 1 0 0 0,0 0 0 0 0,-1 0 0 0 0,1 0 0 0 0,0 0 0 0 0,0 0 0 0 0,-1 0 0 0 0,1 0 0 0 0,0 1 0 0 0,-1-1 0 0 0,1 0 0 0 0,0 0 0 0 0,-1 1 0 0 0,1-1 0 0 0,0 0 0 0 0,-1 1 0 0 0,1-1 0 0 0,0 0 0 0 0,-1 1 0 0 0,1-1 0 0 0,-1 1 0 0 0,1-1 0 0 0,-1 1 0 0 0,1-1 0 0 0,-1 1 0 0 0,1-1 0 0 0,-1 1 0 0 0,0 0 0 0 0,1-1 0 0 0,-1 1 0 0 0,0 0 0 0 0,1-1 0 0 0,-1 1 0 0 0,0 0 0 0 0,0-1 0 0 0,0 1 0 0 0,0 0 0 0 0,0 0 0 0 0,0-1 0 0 0,0 1 0 0 0,0 0 0 0 0,0-1 0 0 0,0 1 0 0 0,0 0 0 0 0,0 0 0 0 0,0-1-1 0 0,5 12 65 0 0,42 108 370 0 0,-2-37-2029 0 0,-24-60-4192 0 0,2-4-6829 0 0,-16-14 5860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3:26.3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1356 2118 0 0 0,'0'0'0'0'0,"0"0"0"0"0,0 0 0 0 0,0 0 0 0 0,0 0 0 0 0,0 0 0 0 0,0 0 0 0 0,0 0 0 0 0,0 0 0 0 0</inkml:trace>
  <inkml:trace contextRef="#ctx0" brushRef="#br0" timeOffset="40378.053">2453 45 0 0 0,'0'0'1068'0'0,"0"0"92"0"0,0 0 79 0 0,0 0 66 0 0,-9 4 11299 0 0,-24 40-9402 0 0,-117 146-1274 0 0,82-67-1318 0 0,5-31 90 0 0,14-22-396 0 0,-34 65-39 0 0,20-21-173 0 0,-51 48 68 0 0,19-39-161 0 0,18-3 9 0 0,-17 3 8 0 0,57-72-65 0 0,10-7 30 0 0,-15 8 63 0 0,26-30-53 0 0,-19 33-1 0 0,-7 19-11 0 0,7-1 0 0 0,-17 4 26 0 0,32-51-4 0 0,20-26 9 0 0,0 0 0 0 0,0 0-14 0 0,0 0 0 0 0,0 0 12 0 0,0 0-13 0 0,0 0-11 0 0,0 0-9 0 0,0 0-7 0 0,0 0 22 0 0,0 0 26 0 0,0 0 19 0 0,0 0-11 0 0,0 0-37 0 0,0 0-6 0 0,0 0-1 0 0,0 0 5 0 0,0 0-10 0 0,0 0 12 0 0,0 0 18 0 0,0 0-12 0 0,0 0 9 0 0,0 0-5 0 0,0 0 11 0 0,5-15-20 0 0,24-34 82 0 0,2 1 0 0 0,2 1 0 0 0,2 2 1 0 0,12-9-71 0 0,-22 25 103 0 0,151-166 242 0 0,5-25-167 0 0,-113 138-94 0 0,62-95-11 0 0,2-10-56 0 0,-82 99 38 0 0,-8 2-20 0 0,-13 18-39 0 0,0 18 12 0 0,-2-7-7 0 0,-8-3 14 0 0,14 8-74 0 0,-2-13 35 0 0,-31 64 33 0 0,-11 5-171 0 0,-59 95 56 0 0,-22 34 92 0 0,-208 334 31 0 0,146-235-36 0 0,44-63 34 0 0,12-25-48 0 0,80-124 31 0 0,0 1 1 0 0,1 0-1 0 0,1 2 1 0 0,1-1-1 0 0,1 2 1 0 0,1 0-1 0 0,1 1 1 0 0,-2 8 1 0 0,-94 118-3 0 0,86-103 12 0 0,22-47-1 0 0,-7 16-105 0 0,12-24 1 0 0,62-74 207 0 0,180-188-125 0 0,-186 182-140 0 0,-61 87 140 0 0,0 0-8 0 0,-17 12-252 0 0,-138 167 86 0 0,109-119 170 0 0,-22 30 4 0 0,57-80 18 0 0,-1 1-85 0 0,20-24-32 0 0,175-226 90 0 0,-182 236 35 0 0,-1 2-23 0 0,-13 3-99 0 0,1 6 70 0 0,-1 2 1 0 0,1-1 0 0 0,1 2-1 0 0,0-1 1 0 0,0 2 0 0 0,1-1-1 0 0,1 2 1 0 0,-8 11 39 0 0,-15 17-86 0 0,-65 106 0 0 0,79-92 22 0 0,18-54 74 0 0,0-1 22 0 0,-1 4 887 0 0,1-5-877 0 0,0 1-18 0 0,0 0 12 0 0,0 0-19 0 0,0 0 4 0 0,0 0 3 0 0,0 0-5 0 0,0 0-18 0 0,0 0 13 0 0,0 0-2 0 0,0 0-30 0 0,0 0 29 0 0,2 11-138 0 0,43-66 210 0 0,82-121-155 0 0,-123 168-20 0 0,-41 54-125 0 0,-73 117 7 0 0,167-236 209 0 0,65-137 369 0 0,36-69-323 0 0,-36 77-22 0 0,-75 136-16 0 0,-47 65 10 0 0,0 1-8 0 0,0 0-5 0 0,0 0-17 0 0,0 0-15 0 0,0 0-23 0 0,-3 22-158 0 0,-33 52 190 0 0,-38 48 9 0 0,9-16-29 0 0,59-100-39 0 0,10-20 51 0 0,11-22 2 0 0,182-307 5 0 0,-75 126-37 0 0,-116 203 58 0 0,-3 7-108 0 0,-4 18-52 0 0,-6 11 133 0 0,0 0 0 0 0,-2-1 0 0 0,0 0 0 0 0,-1-1 0 0 0,-2 0 0 0 0,-10 15 26 0 0,-168 269-43 0 0,162-245-60 0 0,28-57-1 0 0,0-2-41 0 0,11-5-120 0 0,174-230 437 0 0,-129 158-134 0 0,-3-2 1 0 0,31-66-39 0 0,-59 86 101 0 0,-25 58-50 0 0,0 1 1 0 0,0 0-35 0 0,-17 19-174 0 0,-104 161 45 0 0,40-66 144 0 0,95-112-53 0 0,55-85 395 0 0,0-8-275 0 0,-4-2 0 0 0,29-58-99 0 0,-16 23 0 0 0,-63 100 65 0 0,-14 21 19 0 0,-12 18-129 0 0,-141 189-111 0 0,98-130 209 0 0,70-74-132 0 0,149-177 390 0 0,-140 153-296 0 0,-2-2 1 0 0,-2-1-1 0 0,0-1 0 0 0,-2-1 0 0 0,-1-3-15 0 0,-8-4 150 0 0,-40 46-317 0 0,-15 35 208 0 0,68-70 87 0 0,3 3-120 0 0,-35 11 246 0 0,-74 48-273 0 0,-91 52 275 0 0,45-22-27 0 0,-38 35 93 0 0,143-83-296 0 0,37-18 82 0 0,260-122 187 0 0,-85 44-228 0 0,-133 59-82 0 0,-55 22 30 0 0,0 0 10 0 0,0 0 5 0 0,0 0-26 0 0,0 0 0 0 0,-23 11 14 0 0,-360 172 72 0 0,272-127-58 0 0,111-55-35 0 0,0-1 1 0 0,0 1 0 0 0,0 0-1 0 0,0-1 1 0 0,0 1 0 0 0,0 0-1 0 0,0-1 1 0 0,0 1 0 0 0,1 0-1 0 0,-1-1 1 0 0,0 1 0 0 0,0 0-1 0 0,0-1 1 0 0,1 1 0 0 0,-1 0 0 0 0,0-1-1 0 0,1 1 1 0 0,-1-1 0 0 0,0 1-1 0 0,1-1 1 0 0,-1 1 0 0 0,1-1-1 0 0,-1 1 1 0 0,1-1 0 0 0,-1 1-1 0 0,1-1 1 0 0,0 1 0 0 0,-1-1-1 0 0,1 0 1 0 0,-1 1 0 0 0,1-1 0 0 0,0 0-1 0 0,-1 0 1 0 0,1 1 0 0 0,0-1-1 0 0,-1 0 1 0 0,1 0 0 0 0,0 0-1 0 0,-1 0 1 0 0,1 0 0 0 0,0 0-1 0 0,-1 0 1 0 0,1 0 0 0 0,0 0-1 0 0,-1 0 1 0 0,1-1 0 0 0,0 1 0 0 0,-1 0-1 0 0,1 0 1 0 0,0-1 0 0 0,-1 1-1 0 0,1 0 1 0 0,-1-1 0 0 0,1 1-1 0 0,0 0 1 0 0,-1-1 0 0 0,1 1-1 0 0,-1-1 1 0 0,1 1 0 0 0,-1-1-1 0 0,0 1 1 0 0,1-1 0 0 0,-1 1 0 0 0,1-2 2 0 0,194-99 138 0 0,-36 20-134 0 0,-148 77 74 0 0,-140 77-113 0 0,58-37 19 0 0,-189 111 48 0 0,236-128-261 0 0,24-19 155 0 0,13 0 17 0 0,0-4 71 0 0,0-1 0 0 0,-1 0 0 0 0,1 0 0 0 0,-1-2 0 0 0,-1 1 0 0 0,1-1 0 0 0,-1-1 0 0 0,6-5-14 0 0,35-22 15 0 0,220-124 14 0 0,-190 112-24 0 0,-75 45 219 0 0,-5 6-247 0 0,0 8 48 0 0,9 17-3 0 0,-2 0 0 0 0,-1 1 1 0 0,-1 0-1 0 0,-2 0 0 0 0,0 1 1 0 0,-3-1-1 0 0,0 1 0 0 0,-2 0 1 0 0,-3 22-23 0 0,3-1 3 0 0,-17 153 30 0 0,21-349 542 0 0,9-126-661 0 0,5 136 61 0 0,-13 103-45 0 0,-3 53-153 0 0,6 568 388 0 0,-8-589-177 0 0,0-1 16 0 0,0 0 12 0 0,0 0 11 0 0,0 0 19 0 0,0 0 14 0 0,0 0 0 0 0,0 0 12 0 0,-22-82 216 0 0,14 33-298 0 0,3-2-1 0 0,1 1 0 0 0,3 0 1 0 0,4-27 10 0 0,-1-12-16 0 0,1-85-99 0 0,-3 174 118 0 0,0 0 11 0 0,0 0-67 0 0,0 51-323 0 0,-1 24 394 0 0,11 149 9 0 0,1-145-3 0 0,-4 1 0 0 0,-4 0 0 0 0,-3 15-24 0 0,-6-74 114 0 0,-3-30 142 0 0,-4-351-394 0 0,13 275 76 0 0,-3 44 136 0 0,-5 213-291 0 0,36 94 246 0 0,-28-223-18 0 0,0-42-3 0 0,0-1 3 0 0,0 0-13 0 0,0 0 9 0 0,0 0 0 0 0,3 7-19 0 0,-2-7 30 0 0,-1 0-14 0 0,0 0-21 0 0,1 37 133 0 0,1-32-4114 0 0,-4-6-8353 0 0,1 1 1769 0 0</inkml:trace>
  <inkml:trace contextRef="#ctx0" brushRef="#br0" timeOffset="50280.976">684 560 5281 0 0,'0'0'2549'0'0,"0"0"-191"0"0,0 0-90 0 0,0 0 7 0 0,0 0-176 0 0,0 0-340 0 0,0 0-360 0 0,0 0-289 0 0,0 0-210 0 0,0 0-140 0 0,0 0-100 0 0,-3 0-102 0 0,3 0-506 0 0,0 0 1 0 0,0 0 0 0 0,1 1 0 0 0,-1-1-1 0 0,0 0 1 0 0,0 0 0 0 0,0 1-1 0 0,0-1 1 0 0,0 0 0 0 0,1 1-1 0 0,-1-1 1 0 0,0 0 0 0 0,0 1-1 0 0,0-1 1 0 0,0 0 0 0 0,0 1-1 0 0,0-1 1 0 0,0 0 0 0 0,0 1 0 0 0,0-1-1 0 0,0 0 1 0 0,0 1 0 0 0,0-1-1 0 0,-1 0 1 0 0,1 1 0 0 0,0-1-1 0 0,0 0 1 0 0,0 1 0 0 0,0-1-1 0 0,0 0 1 0 0,-1 0 0 0 0,1 1-1 0 0,0-1 1 0 0,0 0 0 0 0,0 0 0 0 0,-1 1-1 0 0,1-1 1 0 0,0 0 0 0 0,0 0-1 0 0,-1 0 1 0 0,1 1 0 0 0,0-1-1 0 0,-1 0 1 0 0,1 0 0 0 0,0 0-1 0 0,-1 0 1 0 0,1 0 0 0 0,0 0-1 0 0,-1 0 1 0 0,1 0 0 0 0,0 0 0 0 0,-1 0-1 0 0,1 0-52 0 0,8 15 275 0 0,66 131 1109 0 0,-51-88-1247 0 0,24 97 96 0 0,-45-135 29 0 0,-4-29 501 0 0,-27-82-588 0 0,18 35-149 0 0,3 0 1 0 0,2 0-1 0 0,1-44-26 0 0,22-62-10 0 0,-16 160 8 0 0,1 0 0 0 0,-1 1 1 0 0,0-1-1 0 0,1 1 0 0 0,-1 0 0 0 0,1 0 0 0 0,0-1 0 0 0,-1 1 0 0 0,1 0 0 0 0,0 0 0 0 0,0 0 0 0 0,-1 1 0 0 0,1-1 0 0 0,0 0 0 0 0,0 1 0 0 0,0-1 0 0 0,0 1 0 0 0,0 0 0 0 0,0-1 0 0 0,0 1 0 0 0,0 0 0 0 0,0 0 0 0 0,0 0 0 0 0,0 1 0 0 0,0-1 0 0 0,0 0 0 0 0,0 1 0 0 0,0-1 0 0 0,0 1 0 0 0,0 0 0 0 0,0 0 0 0 0,0 0 0 0 0,-1 0 0 0 0,1 0 0 0 0,0 0 0 0 0,-1 0 1 0 0,1 0-1 0 0,-1 1 0 0 0,1-1 0 0 0,-1 1 0 0 0,1-1 0 0 0,-1 1 0 0 0,0-1 0 0 0,0 1 0 0 0,0 0 0 0 0,1 0 2 0 0,45 57 64 0 0,-27-11-76 0 0,6 99-1161 0 0,-25-146 889 0 0,0-1 0 0 0,0 0 0 0 0,0 0 0 0 0,0 0 0 0 0,0 0 0 0 0,0 0 0 0 0,-1 0 0 0 0,1 0 0 0 0,0-1 0 0 0,0 1 0 0 0,0 0 0 0 0,0 0 0 0 0,0-1 0 0 0,0 1 0 0 0,0 0 0 0 0,-1-1 0 0 0,1 1 0 0 0,0-1 0 0 0,0 1 0 0 0,-1-1 0 0 0,1 0-1 0 0,0 1 1 0 0,-1-1 0 0 0,1 0 0 0 0,0 1 0 0 0,-1-1 0 0 0,1 0 0 0 0,-1 0 0 0 0,1 1 0 0 0,-1-1 0 0 0,0 0 0 0 0,1 0 0 0 0,-1 0 0 0 0,0 0 0 0 0,1 0 0 0 0,-1 0 0 0 0,0 1 0 0 0,0-2 284 0 0,1 0-2321 0 0,3-6-9595 0 0</inkml:trace>
  <inkml:trace contextRef="#ctx0" brushRef="#br0" timeOffset="50961.055">1024 888 3169 0 0,'0'0'2466'0'0,"0"0"-263"0"0,0 0 22 0 0,0 0 23 0 0,0 0-277 0 0,0 0-430 0 0,0 0-322 0 0,0 0-200 0 0,0 0-103 0 0,0 0-67 0 0,0 0-61 0 0,0 0-53 0 0,0 0-75 0 0,5-1-39 0 0,-3 1-555 0 0,-1 0-1 0 0,1 0 1 0 0,-1 0-1 0 0,1 0 1 0 0,0 0-1 0 0,-1 0 1 0 0,1 0 0 0 0,-1 1-1 0 0,1-1 1 0 0,-1 1-1 0 0,1-1 1 0 0,-1 1-1 0 0,0-1 1 0 0,1 1-1 0 0,-1 0 1 0 0,0 0 0 0 0,1 0-1 0 0,-1-1 1 0 0,0 1-1 0 0,0 0 1 0 0,0 1-1 0 0,0-1 1 0 0,0 0-1 0 0,0 0 1 0 0,0 0 0 0 0,0 1-1 0 0,0-1 1 0 0,0 0-1 0 0,-1 1 1 0 0,1-1-1 0 0,-1 1 1 0 0,1-1-1 0 0,-1 1 1 0 0,1-1 0 0 0,-1 1-1 0 0,0-1 1 0 0,0 1-1 0 0,0-1 1 0 0,0 2-66 0 0,21 108 1288 0 0,-13-89-1048 0 0,-7-22-189 0 0,-1 0 39 0 0,0 0 33 0 0,0 0 58 0 0,0 0 17 0 0,-7-15 165 0 0,-28-110-243 0 0,27 191-222 0 0,8 16-499 0 0,6-78-1648 0 0,-2-5-2369 0 0,-1 1-4412 0 0,-3 0-2211 0 0</inkml:trace>
  <inkml:trace contextRef="#ctx0" brushRef="#br0" timeOffset="51899.152">456 383 0 0 0,'0'0'800'0'0,"0"0"672"0"0,0 0 460 0 0,0 0 281 0 0,0 0 101 0 0,0 0-87 0 0,0 0-226 0 0,0 0-224 0 0,0 0-198 0 0,0 0-140 0 0,0 0-77 0 0,0 0-91 0 0,-8-3 3757 0 0,10-3-4879 0 0,0 1 0 0 0,1 0 0 0 0,-1 0 0 0 0,1 0 0 0 0,0 1 1 0 0,0-1-1 0 0,1 0 0 0 0,-1 1 0 0 0,1 0 0 0 0,0 0 0 0 0,0 0 0 0 0,0 1 0 0 0,1-1 1 0 0,0 1-1 0 0,-1 0 0 0 0,1 0 0 0 0,0 0 0 0 0,0 1 0 0 0,5-2-149 0 0,4-4 261 0 0,25-13-142 0 0,1 2 1 0 0,1 1-1 0 0,0 3 1 0 0,15-3-120 0 0,-44 14 10 0 0,78-22 958 0 0,-238 49-543 0 0,131-22-374 0 0,8 2-5 0 0,0-1 0 0 0,0-1 0 0 0,0 0 0 0 0,1 0 0 0 0,-1-1 0 0 0,0 0 0 0 0,0 0 0 0 0,0-1 0 0 0,0 0 0 0 0,0-1 1 0 0,0 1-1 0 0,1-2 0 0 0,-1 0 0 0 0,1 0 0 0 0,-1 0 0 0 0,1-1 0 0 0,0 0 0 0 0,0-1 0 0 0,1 1 0 0 0,0-2 0 0 0,-2 0-46 0 0,6 2-47 0 0,1 1 0 0 0,0-1 1 0 0,0 1-1 0 0,0-1 0 0 0,0 0 0 0 0,0 0 0 0 0,1 0 0 0 0,-1 0 1 0 0,1 0-1 0 0,0-1 0 0 0,1 1 0 0 0,-1 0 0 0 0,1 0 1 0 0,0-1-1 0 0,0 1 0 0 0,0 0 0 0 0,0 0 0 0 0,1-1 0 0 0,-1 1 1 0 0,1 0-1 0 0,1 0 47 0 0,26-47-5037 0 0,-17 43-1064 0 0,-3 1-6521 0 0</inkml:trace>
  <inkml:trace contextRef="#ctx0" brushRef="#br0" timeOffset="61335.09">1312 1978 0 0 0,'-6'-5'221'0'0,"-25"-19"1590"0"0,31 23-621 0 0,-1-3 7373 0 0,-1 1-3359 0 0,-9 3-1189 0 0,5 0-3436 0 0,5 0-360 0 0,1 0-8 0 0,0 0 3 0 0,0 0 20 0 0,0 0-22 0 0,0 0 7 0 0,0 0-11 0 0,0 0-30 0 0,0 0 25 0 0,0 0-6 0 0,0 0 5 0 0,0 0 4 0 0,0 0-24 0 0,0 0-19 0 0,0 0-25 0 0,0 0 2 0 0,0 0-20 0 0,0 0 23 0 0,2 8 290 0 0,121 142 438 0 0,-54-48-544 0 0,45 42-146 0 0,-46-62 127 0 0,-4 6-185 0 0,-9-28-28 0 0,-35-35-115 0 0,42 60 156 0 0,-7-5-135 0 0,-16-39 34 0 0,32 62-47 0 0,7-7 59 0 0,-38-41-13 0 0,17 4-50 0 0,-22-18 56 0 0,28 25-57 0 0,-25-26 36 0 0,68 71-6 0 0,-33-8 8 0 0,-22-41-13 0 0,-19-29-46 0 0,-84-132 348 0 0,-27-33-286 0 0,29 76-12 0 0,-58-61-6 0 0,-6 2 12 0 0,19 4 8 0 0,-24-69-61 0 0,21 52 54 0 0,18 42 54 0 0,-99-116-134 0 0,13 52 115 0 0,159 143-55 0 0,0-1 1 0 0,0 1-1 0 0,1-1 0 0 0,0 0 0 0 0,0 0 0 0 0,1-1 0 0 0,0 1 1 0 0,1-1-1 0 0,0 0 0 0 0,0-1 0 0 0,-1-6 1 0 0,-80-80 75 0 0,58 74-322 0 0,160 147 347 0 0,6 33-120 0 0,112 192 144 0 0,29 59-143 0 0,-104-196-29 0 0,-53-35 78 0 0,-82-131-110 0 0,-26-29 56 0 0,-15-18 37 0 0,0 0 0 0 0,0 0 1 0 0,-1 0-1 0 0,1 0 1 0 0,0 0-1 0 0,0 1 0 0 0,0-1 1 0 0,0 0-1 0 0,0 0 1 0 0,0 0-1 0 0,-1 0 0 0 0,1 0 1 0 0,0 0-1 0 0,0 1 1 0 0,0-1-1 0 0,0 0 0 0 0,0 0 1 0 0,0 0-1 0 0,0 0 1 0 0,0 1-1 0 0,0-1 0 0 0,0 0-13 0 0,-8-7-36 0 0,-80-114-22 0 0,-24-40 91 0 0,-10-9-40 0 0,-19 1 19 0 0,49 69-1 0 0,-45-54 17 0 0,56 44-36 0 0,13 3-59 0 0,-65-26 58 0 0,111 117 2 0 0,1-2 1 0 0,1-1-1 0 0,1-1 0 0 0,1 0 1 0 0,0-1-1 0 0,2-1 0 0 0,-2-4 7 0 0,-82-121 34 0 0,77 129-246 0 0,32 32-2 0 0,85 88 250 0 0,115 145-4 0 0,-42-59 46 0 0,-76-85-49 0 0,16 37-14 0 0,-10-14-46 0 0,56 47 46 0 0,-59-67-17 0 0,-3 1 37 0 0,-42-38-35 0 0,12-9 17 0 0,-28-21-3 0 0,-12 10 92 0 0,-18-56-32 0 0,-161-196 26 0 0,-37-68-115 0 0,77 115 11 0 0,34 28-17 0 0,63 87-2 0 0,-1 1-1 0 0,-2 0 1 0 0,-2 2 0 0 0,-1 1 0 0 0,-2 2 0 0 0,-9-8 23 0 0,-78-82-112 0 0,-63-135 141 0 0,46 131-42 0 0,109 100 28 0 0,29 53-203 0 0,157 179 270 0 0,110 107 33 0 0,-231-253-116 0 0,34 48 14 0 0,4-3 0 0 0,30 25-13 0 0,29 34 3 0 0,-65-51 16 0 0,-8 2-13 0 0,11-3-2 0 0,-28-39 6 0 0,-27-40-41 0 0,-20-30 48 0 0,-1 0-10 0 0,0 0-12 0 0,0 0 15 0 0,0 4-1358 0 0,1-13-5644 0 0,-1-1 2573 0 0,0 3-1818 0 0,0-1-2742 0 0</inkml:trace>
  <inkml:trace contextRef="#ctx0" brushRef="#br0" timeOffset="69793.104">2396 2935 984 0 0,'0'0'2049'0'0,"0"0"-628"0"0,0 0-324 0 0,0 0 60 0 0,0 0 122 0 0,0 0-35 0 0,0 0-183 0 0,0 0-215 0 0,0 0-141 0 0,0 0-56 0 0,0 0-5 0 0,2 12-18 0 0,22 205 2234 0 0,-4-5-1854 0 0,-5-98-646 0 0,-9-91-213 0 0,-5-23-97 0 0,-1 0 38 0 0,0 0 36 0 0,0 0 48 0 0,7-86 1630 0 0,4-413-16 0 0,-11 499-1680 0 0,-9 37 329 0 0,-2 93-287 0 0,6 1-1 0 0,7 12-147 0 0,31 100 44 0 0,-17-195-29 0 0,-15-49 2 0 0,0 1 1 0 0,0-1 0 0 0,0 1 0 0 0,0-1 0 0 0,0 0 0 0 0,0 0 0 0 0,0 1-1 0 0,0-1 1 0 0,0 0 0 0 0,0 0 0 0 0,0 0 0 0 0,-1 0 0 0 0,1 0 0 0 0,0 0 0 0 0,-1 0-1 0 0,1 0 1 0 0,-1 0 0 0 0,1 0 0 0 0,-1 0 0 0 0,1 0 0 0 0,-1 0 0 0 0,0-1-1 0 0,0 1 1 0 0,0 0 0 0 0,1 0 0 0 0,-1 0 0 0 0,0-1 0 0 0,0 1 0 0 0,-1 0-1 0 0,1 0 1 0 0,0 0 0 0 0,0-1 0 0 0,-1 1-18 0 0,6-127 368 0 0,-6 0 0 0 0,-17-123-368 0 0,5 138 27 0 0,13 112 0 0 0,0 1 9 0 0,0 0-6 0 0,-5 35 66 0 0,10 451 228 0 0,6-382-196 0 0,-11-104-128 0 0,0 0-1 0 0,0-1 0 0 0,1 1 0 0 0,-1 0 0 0 0,0 0 0 0 0,0 0 1 0 0,0-1-1 0 0,0 1 0 0 0,0 0 0 0 0,1 0 0 0 0,-1 0 0 0 0,0-1 1 0 0,0 1-1 0 0,1 0 0 0 0,-1 0 0 0 0,0 0 0 0 0,0 0 1 0 0,0 0-1 0 0,1 0 0 0 0,-1-1 0 0 0,0 1 0 0 0,0 0 0 0 0,1 0 1 0 0,-1 0-1 0 0,0 0 0 0 0,0 0 0 0 0,1 0 0 0 0,-1 0 0 0 0,0 0 1 0 0,1 0-1 0 0,-1 0 0 0 0,0 0 0 0 0,0 0 0 0 0,1 0 0 0 0,-1 0 1 0 0,0 1-1 0 0,0-1 0 0 0,1 0 0 0 0,-1 0 0 0 0,0 0 1 0 0,0 0-1 0 0,0 0 0 0 0,1 1 0 0 0,-1-1 0 0 0,0 0 0 0 0,0 0 1 0 0,0 0-1 0 0,1 1 1 0 0,3-28 138 0 0,-4 26-133 0 0,6-80 79 0 0,-3-1-1 0 0,-4 1 0 0 0,-3-1 1 0 0,-9-40-84 0 0,-2-3 22 0 0,15 124-26 0 0,0 28-14 0 0,26 399 279 0 0,-23-396-280 0 0,2 9-182 0 0,-4-13-3448 0 0,-1-25 1150 0 0,0-1-1636 0 0,0 0-2279 0 0,0 0-2413 0 0</inkml:trace>
  <inkml:trace contextRef="#ctx0" brushRef="#br0" timeOffset="74588.421">2070 3406 0 0 0,'0'0'148'0'0,"0"0"355"0"0,0 0 178 0 0,0 0 123 0 0,0 0 142 0 0,0 0 137 0 0,-6 2 7092 0 0,-6 3-5197 0 0,-1 2 132 0 0,18-4 759 0 0,2-2-3780 0 0,108 4 565 0 0,-93-2-608 0 0,0 2 0 0 0,-1 0 1 0 0,1 2-1 0 0,-1 0 1 0 0,-1 1-1 0 0,0 1 1 0 0,0 1-1 0 0,0 1 0 0 0,-1 1 1 0 0,-1 0-1 0 0,4 5-46 0 0,38 23 175 0 0,-50-39 500 0 0,-37 0-485 0 0,-53-13-99 0 0,-254-150 39 0 0,234 118 10 0 0,306 110 747 0 0,-65-7-721 0 0,-4 15-36 0 0,-86-53-137 0 0,-51-21 16 0 0,0 0-9 0 0,0 0 7 0 0,0 0 10 0 0,0 0 5 0 0,0 0-25 0 0,0 0 19 0 0,-21-8 281 0 0,-153-64-67 0 0,-52-10-230 0 0,190 75 60 0 0,48 7 166 0 0,157 60 210 0 0,-108-43-330 0 0,85 31 293 0 0,-19-15-151 0 0,-139-59-4611 0 0,-7 2-7296 0 0,12 15-516 0 0</inkml:trace>
  <inkml:trace contextRef="#ctx0" brushRef="#br0" timeOffset="77922.091">457 3196 3881 0 0,'0'0'1968'0'0,"0"0"-118"0"0,0 0 48 0 0,0 0 182 0 0,0 0 15 0 0,0 0-212 0 0,0 0-333 0 0,0 0-319 0 0,0 0-240 0 0,0 0-151 0 0,0 0-84 0 0,-3-3-104 0 0,-12-12-66 0 0,11 11-58 0 0,4 4-79 0 0,0 0-51 0 0,0 0-60 0 0,0 0-81 0 0,0 0-76 0 0,8 20 439 0 0,121 270 1135 0 0,-98-222-1335 0 0,-23-60 1129 0 0,-14-26-768 0 0,-42-117-522 0 0,33 67-235 0 0,2-1 0 0 0,3 0 0 0 0,1-31-24 0 0,-7-51 6 0 0,14 95 20 0 0,2 42-44 0 0,0 14 5 0 0,0 0 21 0 0,0 0-1 0 0,0 0-18 0 0,0 0-22 0 0,0 0 2 0 0,0 0 16 0 0,0 0 14 0 0,18 3 5 0 0,67 59 1 0 0,-77-53-314 0 0,4 8-4174 0 0,-7 2-8752 0 0,-4-15 1460 0 0</inkml:trace>
  <inkml:trace contextRef="#ctx0" brushRef="#br0" timeOffset="78504.083">754 3377 5849 0 0,'0'0'2744'0'0,"0"0"-683"0"0,0 0-160 0 0,0 0 55 0 0,0 0-188 0 0,0 0-375 0 0,0 0-392 0 0,0 0-286 0 0,0 0-117 0 0,0 0-21 0 0,0 0 33 0 0,0 0 46 0 0,0 0 40 0 0,11-11 1334 0 0,66-51 325 0 0,-72 58-2299 0 0,0 1 1 0 0,0 0-1 0 0,0 0 1 0 0,1 1-1 0 0,-1 0 1 0 0,1 0-1 0 0,-1 0 1 0 0,1 0-1 0 0,0 1 1 0 0,0 0-1 0 0,-1 0 1 0 0,1 1-1 0 0,0-1 1 0 0,2 1-57 0 0,-7 30 537 0 0,-79 131 52 0 0,61-87-378 0 0,19-73-183 0 0,0 1 0 0 0,0-1 0 0 0,1 1 0 0 0,-1-1 0 0 0,1 0 0 0 0,-1 0 0 0 0,0 0 0 0 0,1 0 0 0 0,0-1 0 0 0,-1 1 0 0 0,1-1-1 0 0,-1 1 1 0 0,1-1 0 0 0,0 0 0 0 0,-1 0 0 0 0,1 0 0 0 0,0-1 0 0 0,-1 1 0 0 0,1 0 0 0 0,2-2-28 0 0,5-3 113 0 0,0 0 0 0 0,0-1 0 0 0,0 0 0 0 0,-1-1 0 0 0,0 0 0 0 0,0 0 0 0 0,-1-1 0 0 0,0 0 0 0 0,6-8-113 0 0,4-3 117 0 0,7-21-948 0 0,-25 39 257 0 0,0-1-2446 0 0,-4-3-6982 0 0,4 5 8057 0 0,-3-4-10614 0 0</inkml:trace>
  <inkml:trace contextRef="#ctx0" brushRef="#br0" timeOffset="79390.071">157 2861 0 0 0,'0'0'2433'0'0,"0"0"-548"0"0,0 0 18 0 0,0 0 231 0 0,0 0 132 0 0,0 0-82 0 0,0 0-274 0 0,0 0-274 0 0,0 0-197 0 0,0 0-189 0 0,0 0-102 0 0,0 0-101 0 0,0 0-135 0 0,-6-4-113 0 0,-18-13-109 0 0,23 17-657 0 0,1-1 1 0 0,0 1-1 0 0,-1 0 1 0 0,1 0-1 0 0,0 0 1 0 0,-1-1 0 0 0,1 1-1 0 0,0 0 1 0 0,0-1-1 0 0,-1 1 1 0 0,1 0-1 0 0,0-1 1 0 0,0 1-1 0 0,-1 0 1 0 0,1-1-1 0 0,0 1 1 0 0,0 0-1 0 0,0-1 1 0 0,0 1 0 0 0,0 0-1 0 0,0-1 1 0 0,0 1-1 0 0,0-1 1 0 0,-1 1-1 0 0,1 0 1 0 0,0-1-1 0 0,1 1 1 0 0,-1-1-1 0 0,0 1 1 0 0,0 0 0 0 0,0-1-1 0 0,0 1 1 0 0,0 0-1 0 0,0-1 1 0 0,0 1-1 0 0,1-1 1 0 0,-1 1-1 0 0,0 0 1 0 0,0-1-1 0 0,0 1 1 0 0,1 0-1 0 0,-1 0 1 0 0,0-1 0 0 0,0 1-1 0 0,1 0 1 0 0,-1 0-1 0 0,0-1 1 0 0,1 1-1 0 0,-1 0 1 0 0,0 0-1 0 0,1 0 1 0 0,-1-1-1 0 0,0 1 1 0 0,1 0 0 0 0,-1 0-1 0 0,1 0 1 0 0,-1 0-1 0 0,0 0 1 0 0,1 0-1 0 0,-1 0 1 0 0,1 0-1 0 0,-1 0-33 0 0,3-2 231 0 0,40-34 521 0 0,1 3 0 0 0,1 2 0 0 0,47-24-752 0 0,-90 53-166 0 0,-2 2 229 0 0,-1 0 0 0 0,1-1 0 0 0,0 1 0 0 0,0 0 0 0 0,-1-1-1 0 0,1 1 1 0 0,0 0 0 0 0,0-1 0 0 0,0 1 0 0 0,0 0 0 0 0,0-1-1 0 0,0 1 1 0 0,-1-1 0 0 0,1 1 0 0 0,0 0 0 0 0,0-1 0 0 0,0 1-1 0 0,0-1 1 0 0,0 1 0 0 0,0 0 0 0 0,0-1 0 0 0,1 1 0 0 0,-1 0 0 0 0,0-1-1 0 0,0 1 1 0 0,0-1 0 0 0,0 1 0 0 0,0 0 0 0 0,1-1 0 0 0,-1 1-1 0 0,0 0 1 0 0,0-1 0 0 0,1 1 0 0 0,-1 0 0 0 0,0-1-63 0 0,-163 1 761 0 0,50-44-990 0 0,92 33-507 0 0,-13-3-1811 0 0,23 12-2307 0 0,-2 4-3522 0 0,9 1-4303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5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521 81 0 0 0,'0'0'1204'0'0,"3"-5"185"0"0,8-17 76 0 0,-9-9 11439 0 0,-25 15-8782 0 0,-34 9-2740 0 0,39 7-1209 0 0,1 1 1 0 0,-1 0-1 0 0,0 2 0 0 0,1 0 0 0 0,-1 0 1 0 0,1 2-1 0 0,0 0 0 0 0,0 1 0 0 0,1 1 1 0 0,0 1-1 0 0,-15 8-173 0 0,-24 22 408 0 0,55 17-280 0 0,11-42-64 0 0,1-1 0 0 0,1-1 0 0 0,0 0-1 0 0,1 0 1 0 0,0-2 0 0 0,0 1 0 0 0,1-2 0 0 0,0 0 0 0 0,1-1-64 0 0,36 22 128 0 0,-32-17-81 0 0,58 49 277 0 0,-77-60-283 0 0,0 1-1 0 0,0-1 1 0 0,-1 0 0 0 0,1 1 0 0 0,-1-1 0 0 0,1 1 0 0 0,-1-1 0 0 0,0 1 0 0 0,0-1 0 0 0,1 1 0 0 0,-1 0 0 0 0,0-1 0 0 0,0 1 0 0 0,0-1 0 0 0,-1 1 0 0 0,1-1 0 0 0,0 1 0 0 0,-1-1 0 0 0,1 1 0 0 0,-1-1 0 0 0,1 1 0 0 0,-1-1 0 0 0,1 1 0 0 0,-1-1 0 0 0,0 0 0 0 0,0 0 0 0 0,0 1 0 0 0,0-1 0 0 0,0 0 0 0 0,0 0 0 0 0,0 0 0 0 0,0 0 0 0 0,0 0 0 0 0,-1 0 0 0 0,1 0 0 0 0,-2 0-41 0 0,-53 31 362 0 0,48-29-294 0 0,-312 114 268 0 0,250-87-552 0 0,191-84-12493 0 0,-106 47 8953 0 0,9-1-7034 0 0</inkml:trace>
  <inkml:trace contextRef="#ctx0" brushRef="#br0" timeOffset="302.809">976 151 8258 0 0,'0'0'2420'0'0,"0"0"-1021"0"0,0 0-275 0 0,0 0 130 0 0,0 0 100 0 0,0 0-59 0 0,0 0-191 0 0,0 0-207 0 0,0 0-170 0 0,-32 31-152 0 0,-99 96-95 0 0,68-46 222 0 0,60-77-671 0 0,0-1-1 0 0,1 1 1 0 0,-1-1 0 0 0,1 1 0 0 0,0 0 0 0 0,0 0 0 0 0,0 0 0 0 0,1 0 0 0 0,-1 0 0 0 0,1 0 0 0 0,0 0-1 0 0,0 1 1 0 0,1-1 0 0 0,-1 0 0 0 0,1 1 0 0 0,0-1 0 0 0,0 0 0 0 0,0 1 0 0 0,1-1 0 0 0,-1 0 0 0 0,1 1 0 0 0,0-1-1 0 0,0 0 1 0 0,1 0 0 0 0,-1 0 0 0 0,1 0 0 0 0,0 0 0 0 0,0 0 0 0 0,1 0 0 0 0,-1 0 0 0 0,1-1 0 0 0,-1 0-1 0 0,1 1 1 0 0,0-1 0 0 0,0 0 0 0 0,1 0 0 0 0,-1 0 0 0 0,1-1 0 0 0,-1 1 0 0 0,1-1 0 0 0,0 0 0 0 0,0 0 0 0 0,0 0-1 0 0,0-1 1 0 0,0 1 0 0 0,0-1-31 0 0,17-1 203 0 0,-1-1 0 0 0,0-1-1 0 0,0-1 1 0 0,0-1-1 0 0,0-1 1 0 0,-1 0 0 0 0,1-1-1 0 0,-1-2 1 0 0,-1 1 0 0 0,0-2-1 0 0,0-1 1 0 0,0 0-1 0 0,-1-1 1 0 0,-1-1 0 0 0,0-1-1 0 0,0 0 1 0 0,11-14-203 0 0,-15 19 74 0 0,-1-2-1 0 0,0 1 1 0 0,0-1-1 0 0,-1-1 1 0 0,0 0-1 0 0,-1-1 1 0 0,-1 1 0 0 0,0-2-1 0 0,0 1 1 0 0,-1-1-1 0 0,-1 0 1 0 0,0-1 0 0 0,-1 1-1 0 0,0-1 1 0 0,-1 0-1 0 0,-1-1 1 0 0,0 1-74 0 0,-3 11-4 0 0,0 0 0 0 0,-1 0 0 0 0,1 0 0 0 0,-1 0 0 0 0,0 0 0 0 0,0 0 0 0 0,0 0 0 0 0,0 0 0 0 0,-1 1 0 0 0,1-1 0 0 0,-1 1 0 0 0,1-1 0 0 0,-1 1 0 0 0,0-1-1 0 0,0 1 1 0 0,0 0 0 0 0,0 0 0 0 0,0 0 0 0 0,-1 0 0 0 0,1 0 0 0 0,-1 0 0 0 0,1 1 0 0 0,-1-1 0 0 0,1 1 0 0 0,-1 0 0 0 0,0 0 0 0 0,0 0 0 0 0,0 0 0 0 0,0 0 0 0 0,0 1 0 0 0,-1-1 4 0 0,-99-1-1351 0 0,30 27-1046 0 0,29-1-3906 0 0,21-9-5162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3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 11466 0 0,'0'0'1405'0'0,"0"0"-373"0"0,0 0-345 0 0,0 0-32 0 0,0 0 123 0 0,0 0 107 0 0,0 0-9 0 0,0 0-148 0 0,0 0-196 0 0,0 0-156 0 0,0 0-130 0 0,-5 11-73 0 0,-76 129 327 0 0,-7-19-835 0 0,51-71-4166 0 0,37-48 2231 0 0,0-2-830 0 0,1 0-1937 0 0,1 0 2611 0 0,2 0-244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8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2 177 2649 0 0,'0'0'1481'0'0,"0"0"149"0"0,0 0 236 0 0,0 0 135 0 0,0 0-34 0 0,0 0-187 0 0,0 0-292 0 0,0 0-285 0 0,0 0-279 0 0,0 0-197 0 0,0 0-150 0 0,0 0-126 0 0,-1-2-71 0 0,1 2-347 0 0,0-1 1 0 0,0 1-1 0 0,0-1 0 0 0,0 1 1 0 0,0-1-1 0 0,-1 1 0 0 0,1-1 1 0 0,0 1-1 0 0,1-1 0 0 0,-1 1 1 0 0,0-1-1 0 0,0 1 0 0 0,0-1 1 0 0,0 1-1 0 0,0-1 0 0 0,0 1 1 0 0,1-1-1 0 0,-1 1 0 0 0,0-1 1 0 0,0 1-1 0 0,1 0 0 0 0,-1-1 1 0 0,0 1-1 0 0,1-1 0 0 0,-1 1 1 0 0,0 0-1 0 0,1-1 0 0 0,-1 1 1 0 0,0 0-1 0 0,1-1 0 0 0,-1 1 1 0 0,1 0-1 0 0,-1 0 0 0 0,1 0 1 0 0,-1-1-1 0 0,1 1 0 0 0,-1 0 1 0 0,1 0-1 0 0,-1 0 0 0 0,1 0 0 0 0,-1 0 1 0 0,1 0-1 0 0,-1 0 0 0 0,1 0 1 0 0,-1 0-1 0 0,1 0 0 0 0,-1 0 1 0 0,1 0-1 0 0,-1 0 0 0 0,0 0 1 0 0,1 0-1 0 0,-1 1 0 0 0,1-1 1 0 0,-1 0-1 0 0,1 0 0 0 0,-1 1 1 0 0,1-1-1 0 0,-1 0 0 0 0,0 1-33 0 0,9-1 183 0 0,15 0 470 0 0,174 14 1653 0 0,-69-6-1585 0 0,-129-8-659 0 0,0 0 47 0 0,-8 2 2955 0 0,-14-16-3217 0 0,19 12 417 0 0,-170-146-182 0 0,162 142-292 0 0,-3-3-656 0 0,10 2-3214 0 0,20 13-10104 0 0,-8-1 5143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26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 10274 0 0,'0'0'2209'0'0,"0"0"-885"0"0,0 0-273 0 0,0 0 104 0 0,0 0 154 0 0,0 0 2 0 0,0 0-168 0 0,0 0-312 0 0,0 0-272 0 0,0 0-190 0 0,0 0-113 0 0,-5 6-1 0 0,3-4-200 0 0,-1 1-1 0 0,1-1 1 0 0,0 1-1 0 0,0 0 1 0 0,0 0-1 0 0,0 0 1 0 0,0 0-1 0 0,1 1 1 0 0,-1-1-1 0 0,1 0 1 0 0,0 1-1 0 0,0-1 1 0 0,0 0-1 0 0,0 1 1 0 0,1-1 0 0 0,-1 1-1 0 0,1 0 1 0 0,0-1-55 0 0,22 296 2104 0 0,-29-57-1222 0 0,-3-168 26 0 0,4-115 727 0 0,5 6-1599 0 0,1 0 0 0 0,3 0 0 0 0,0 0 0 0 0,3 0 0 0 0,0 1 0 0 0,3-1 0 0 0,5-12-36 0 0,8-26 84 0 0,4 1 1 0 0,3 2-1 0 0,32-56-84 0 0,-61 125 1 0 0,0 1-1 0 0,0-1 1 0 0,0 0 0 0 0,1 0-1 0 0,-1 1 1 0 0,0-1-1 0 0,0 0 1 0 0,1 1-1 0 0,-1-1 1 0 0,1 0 0 0 0,-1 1-1 0 0,0-1 1 0 0,1 0-1 0 0,-1 1 1 0 0,1-1-1 0 0,-1 1 1 0 0,1-1 0 0 0,0 1-1 0 0,-1-1 1 0 0,1 1-1 0 0,-1 0 1 0 0,1-1 0 0 0,0 1-1 0 0,-1 0 1 0 0,1-1-1 0 0,0 1 1 0 0,0 0-1 0 0,-1 0 1 0 0,1 0 0 0 0,0-1-1 0 0,0 1 1 0 0,-1 0-1 0 0,1 0 1 0 0,0 0 0 0 0,0 0-1 0 0,-1 0 1 0 0,1 1-1 0 0,0-1 1 0 0,0 0-1 0 0,-1 0 1 0 0,1 0 0 0 0,0 1-1 0 0,-1-1 1 0 0,1 0-1 0 0,0 1 1 0 0,-1-1-1 0 0,1 0 1 0 0,0 1 0 0 0,-1-1-1 0 0,1 1 0 0 0,20 36-18 0 0,21 110-45 0 0,-24-92-1435 0 0,-11-36-3839 0 0,1-1-6644 0 0,-6-15 1787 0 0</inkml:trace>
  <inkml:trace contextRef="#ctx0" brushRef="#br0" timeOffset="414.248">469 612 5569 0 0,'0'0'3340'0'0,"0"0"-1049"0"0,0 0-376 0 0,0 0-4 0 0,0 0-167 0 0,0 0-275 0 0,0 0-292 0 0,0 0-294 0 0,0 0-109 0 0,0 0-72 0 0,0 0-60 0 0,0 0-9 0 0,0 0-49 0 0,-5-3-61 0 0,2 1-433 0 0,0 0 1 0 0,0 1-1 0 0,0-1 0 0 0,0 1 0 0 0,0 0 1 0 0,0-1-1 0 0,0 1 0 0 0,0 1 0 0 0,0-1 1 0 0,-1 0-1 0 0,1 1 0 0 0,0 0 1 0 0,0 0-1 0 0,-1 0 0 0 0,1 0 0 0 0,0 0 1 0 0,-1 1-1 0 0,1-1 0 0 0,0 1 0 0 0,0 0 1 0 0,0 0-1 0 0,0 0 0 0 0,0 0 0 0 0,0 1 1 0 0,-1 0-91 0 0,-2 1 49 0 0,0 1 1 0 0,0 0 0 0 0,0 0-1 0 0,0 0 1 0 0,1 1-1 0 0,0 0 1 0 0,0 0 0 0 0,0 0-1 0 0,0 1 1 0 0,1-1-1 0 0,0 1 1 0 0,0 0 0 0 0,1 1-1 0 0,0-1 1 0 0,0 0 0 0 0,0 1-1 0 0,1 0 1 0 0,-1 0-1 0 0,2 0 1 0 0,-1 0 0 0 0,1 0-1 0 0,0 0 1 0 0,1 0 0 0 0,0 6-50 0 0,1-9 10 0 0,2-1 0 0 0,-1 0 0 0 0,0 1 0 0 0,1-1 0 0 0,-1 0 1 0 0,1 0-1 0 0,0 0 0 0 0,0 0 0 0 0,0-1 0 0 0,1 1 0 0 0,-1-1 1 0 0,1 0-1 0 0,-1 0 0 0 0,1 0 0 0 0,0 0 0 0 0,-1-1 0 0 0,1 0 1 0 0,0 1-1 0 0,0-1 0 0 0,0-1 0 0 0,0 1 0 0 0,0-1 0 0 0,0 1 0 0 0,1-1 1 0 0,-1 0-1 0 0,0-1 0 0 0,0 1 0 0 0,0-1 0 0 0,1 0-10 0 0,64-24-819 0 0,-50 3-7322 0 0,-18 18 1007 0 0,0 0-4543 0 0</inkml:trace>
  <inkml:trace contextRef="#ctx0" brushRef="#br0" timeOffset="932.627">517 888 13475 0 0,'0'0'1664'0'0,"0"0"-261"0"0,0 0 58 0 0,0 0 96 0 0,0 0-95 0 0,0 0-217 0 0,0 0-246 0 0,0 0-236 0 0,0 0-155 0 0,0 0-93 0 0,0 0-52 0 0,0 0-71 0 0,7-10-45 0 0,57-76 653 0 0,-49 65-899 0 0,2 0 0 0 0,0 1 0 0 0,2 0-1 0 0,0 2 1 0 0,1 0 0 0 0,1 1-101 0 0,-20 16-3 0 0,-1 0 0 0 0,0 1 0 0 0,1-1 0 0 0,-1 1 0 0 0,1-1 0 0 0,-1 1 0 0 0,1-1 0 0 0,-1 0 0 0 0,1 1 0 0 0,-1 0 0 0 0,1-1 0 0 0,0 1 0 0 0,-1-1 0 0 0,1 1 0 0 0,0 0 0 0 0,-1-1 0 0 0,1 1 0 0 0,0 0 0 0 0,-1 0 0 0 0,1 0 0 0 0,0 0 0 0 0,0-1 0 0 0,-1 1 0 0 0,1 0 1 0 0,0 0-1 0 0,0 0 0 0 0,-1 0 0 0 0,1 1 0 0 0,0-1 0 0 0,0 0 0 0 0,-1 0 0 0 0,1 0 0 0 0,0 1 0 0 0,-1-1 0 0 0,1 0 0 0 0,0 0 0 0 0,-1 1 0 0 0,1-1 0 0 0,0 1 0 0 0,-1-1 0 0 0,1 1 0 0 0,-1-1 0 0 0,1 1 0 0 0,-1-1 0 0 0,1 1 0 0 0,-1-1 0 0 0,1 1 0 0 0,-1 0 0 0 0,0-1 0 0 0,1 1 0 0 0,-1 0 0 0 0,0-1 0 0 0,1 1 0 0 0,-1 0 0 0 0,0-1 0 0 0,0 1 0 0 0,0 0 0 0 0,0 0 0 0 0,0-1 0 0 0,0 1 0 0 0,0 0 0 0 0,0 0 0 0 0,0-1 0 0 0,0 1 0 0 0,0 0 0 0 0,0-1 0 0 0,0 1 0 0 0,0 0 0 0 0,-1 0 0 0 0,1-1 3 0 0,-4 91-3 0 0,29-94-15 0 0,60-55 112 0 0,-84 58-97 0 0,0 0 0 0 0,1 0-1 0 0,-1 0 1 0 0,0 1 0 0 0,1-1-1 0 0,-1 0 1 0 0,0 1 0 0 0,1-1-1 0 0,-1 1 1 0 0,0-1 0 0 0,0 1 0 0 0,1 0-1 0 0,-1-1 1 0 0,0 1 0 0 0,0 0-1 0 0,0 0 1 0 0,0 0 0 0 0,0 0-1 0 0,0 0 1 0 0,0 0 0 0 0,-1 0-1 0 0,1 0 1 0 0,0 0 0 0 0,0 0 0 0 0,-1 1-1 0 0,1-1 1 0 0,-1 0 0 0 0,1 0-1 0 0,-1 1 1 0 0,0-1 0 0 0,1 0-1 0 0,-1 1 1 0 0,0-1 0 0 0,0 1 3 0 0,14 23-122 0 0,25-14-1952 0 0,-26-14-1521 0 0,-2-5-3528 0 0,-4 4-2225 0 0</inkml:trace>
  <inkml:trace contextRef="#ctx0" brushRef="#br0" timeOffset="2166.859">1113 52 6265 0 0,'0'0'1881'0'0,"0"0"-257"0"0,0 0-58 0 0,0 0-2 0 0,0 0-125 0 0,0 0-217 0 0,0 0-209 0 0,0 0-161 0 0,0 0-65 0 0,0 0-1 0 0,0 0 5 0 0,0 0-30 0 0,7 4-27 0 0,102 18 2682 0 0,-79-21-3001 0 0,-1-2 0 0 0,1-1 0 0 0,-1-2 0 0 0,1 0 0 0 0,20-7-415 0 0,68-19 399 0 0,-78 22-444 0 0,-22 8-5310 0 0,-18 10-2604 0 0,0-9 4737 0 0,0-1-7372 0 0</inkml:trace>
  <inkml:trace contextRef="#ctx0" brushRef="#br0" timeOffset="2500.147">1180 310 8426 0 0,'0'0'2522'0'0,"0"0"-585"0"0,0 0-319 0 0,0 0-92 0 0,0 0-174 0 0,0 0-262 0 0,0 0-268 0 0,0 0-219 0 0,0 0-111 0 0,0 0 22 0 0,0 0 51 0 0,0 0 37 0 0,0 0-1 0 0,4 6-34 0 0,18 16-42 0 0,39-17 1288 0 0,111-19-27 0 0,-64-11-1794 0 0,-53 23-2726 0 0,-43 2-2096 0 0,-1 1-3882 0 0,-7-1-2365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6:56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2119 939 0 0 0,'0'0'723'0'0,"0"0"512"0"0,0 0 253 0 0,0 0 234 0 0,0 0 153 0 0,0 0-56 0 0,0 0-172 0 0,0 0-253 0 0,0 0-245 0 0,0 0-154 0 0,0 0-117 0 0,0 0-93 0 0,0 0-75 0 0,0-3-60 0 0,0-6-76 0 0,0 6-79 0 0,20 3 1976 0 0,35-4-1472 0 0,0-2-1 0 0,-1-2 1 0 0,0-3 0 0 0,0-3 0 0 0,39-15-999 0 0,-66 21 126 0 0,-13 4-1602 0 0,11-1 4220 0 0,-9 1-2465 0 0,-9 3-3582 0 0,-5 0-2772 0 0,-4 0-3890 0 0,0 1 2031 0 0</inkml:trace>
  <inkml:trace contextRef="#ctx0" brushRef="#br0" timeOffset="273.121">2320 615 8714 0 0,'0'0'1858'0'0,"0"0"-202"0"0,0 0-82 0 0,0 0 78 0 0,0 0-4 0 0,0 0-181 0 0,0 0-220 0 0,0 0-241 0 0,0 0-189 0 0,-3 33-127 0 0,-10 105-82 0 0,18-45 351 0 0,12 15 18 0 0,-11-78-946 0 0,-1 1 1 0 0,-1 0 0 0 0,-1-1-1 0 0,-2 2 1 0 0,-2-1 0 0 0,-1 8-32 0 0,0-28-1030 0 0,-1 11-316 0 0,3-15-3477 0 0,0 1-4256 0 0,0-8 294 0 0</inkml:trace>
  <inkml:trace contextRef="#ctx0" brushRef="#br0" timeOffset="-13818.129">170 1079 0 0 0,'0'0'900'0'0,"0"0"515"0"0,0 0 199 0 0,0 0-15 0 0,0 0-159 0 0,0 0-158 0 0,0 0-137 0 0,0 0-84 0 0,-4 8-32 0 0,-18 36 1826 0 0,21-36 3670 0 0,2-18-3593 0 0,1-13-2620 0 0,2 0 1 0 0,0-1-1 0 0,1 2 1 0 0,2-1-1 0 0,0 1 0 0 0,5-9-312 0 0,7-24 315 0 0,0 6-138 0 0,2 0 0 0 0,2 2 1 0 0,29-44-178 0 0,-37 65 53 0 0,46-76 152 0 0,-62 103-211 0 0,1-1 0 0 0,0 1-1 0 0,-1 0 1 0 0,1-1 0 0 0,0 1-1 0 0,0 0 1 0 0,0 0 0 0 0,-1 0-1 0 0,1-1 1 0 0,0 1 0 0 0,0 0-1 0 0,0 0 1 0 0,0-1 0 0 0,0 1-1 0 0,0 0 1 0 0,1 0 0 0 0,-1 0 0 0 0,0-1-1 0 0,0 1 1 0 0,1 0 0 0 0,-1 0-1 0 0,0-1 1 0 0,1 1 0 0 0,-1 0-1 0 0,0-1 1 0 0,1 1 0 0 0,-1 0-1 0 0,1-1 1 0 0,-1 1 0 0 0,1-1-1 0 0,-1 1 1 0 0,1-1 0 0 0,0 1-1 0 0,-1-1 1 0 0,1 1 0 0 0,0-1-1 0 0,-1 0 1 0 0,1 1 0 0 0,0-1-1 0 0,0 0 1 0 0,-1 1 0 0 0,1-1-1 0 0,0 0 1 0 0,0 0 0 0 0,-1 0-1 0 0,1 0 1 0 0,0 0 0 0 0,0 0-1 0 0,0 0 1 0 0,-1 0 0 0 0,1 0-1 0 0,0 0 1 0 0,0 0 0 0 0,-1 0-1 0 0,1-1 1 0 0,0 1 0 0 0,0 0-1 0 0,-1-1 1 0 0,1 1 0 0 0,0 0 0 0 0,-1-1-1 0 0,1 1 1 0 0,0-1 0 0 0,-1 1-1 0 0,1-1 1 0 0,-1 1 0 0 0,1-1-1 0 0,-1 0 1 0 0,1 1 0 0 0,0-1 6 0 0,10 60 41 0 0,-2 1 1 0 0,-3 0-1 0 0,-2 33-41 0 0,-1-36 9 0 0,15 7-29 0 0,-16-64 24 0 0,-1 1-1 0 0,0-1 1 0 0,0 1-1 0 0,1-1 1 0 0,-1 1-1 0 0,0-1 1 0 0,1 0-1 0 0,-1 0 1 0 0,0 1-1 0 0,1-1 1 0 0,-1 0-1 0 0,1 0 1 0 0,-1-1-1 0 0,0 1 1 0 0,1 0-1 0 0,-1 0 1 0 0,0-1-1 0 0,1 1 1 0 0,-1 0 0 0 0,0-1-1 0 0,0 0 1 0 0,1 1-1 0 0,-1-1 1 0 0,0 0-1 0 0,0 1 1 0 0,0-1-1 0 0,0 0 1 0 0,0 0-1 0 0,0 0 1 0 0,0 0-1 0 0,1-1-3 0 0,56-81 123 0 0,15-55-19 0 0,-61 114-85 0 0,61-111-49 0 0,-66 127-29 0 0,-9 24-139 0 0,0-8 257 0 0,-11 324 161 0 0,9-191-215 0 0,4-141-85 0 0,0 1-1 0 0,0 0 1 0 0,0-1-1 0 0,0 1 1 0 0,0 0 0 0 0,1 0-1 0 0,-1-1 1 0 0,0 1-1 0 0,0 0 1 0 0,0-1 0 0 0,1 1-1 0 0,-1 0 1 0 0,0-1-1 0 0,1 1 1 0 0,-1-1 0 0 0,0 1-1 0 0,1 0 1 0 0,-1-1-1 0 0,1 1 1 0 0,-1-1 0 0 0,1 1-1 0 0,-1-1 1 0 0,1 0-1 0 0,-1 1 1 0 0,1-1 0 0 0,0 1-1 0 0,-1-1 1 0 0,1 0-1 0 0,-1 1 1 0 0,1-1 0 0 0,0 0-1 0 0,-1 0 1 0 0,1 0-1 0 0,0 0 1 0 0,-1 1 0 0 0,1-1-1 0 0,0 0 1 0 0,0 0-1 0 0,-1 0 1 0 0,1 0 0 0 0,0 0-1 0 0,-1-1 1 0 0,1 1-1 0 0,0 0 1 0 0,-1 0 0 0 0,1 0-1 0 0,0-1 1 0 0,-1 1-1 0 0,1 0 81 0 0,19-13-12521 0 0,-16 9 2183 0 0</inkml:trace>
  <inkml:trace contextRef="#ctx0" brushRef="#br0" timeOffset="-13213.52">884 990 0 0 0,'0'0'846'0'0,"0"0"379"0"0,0 0 254 0 0,0 0 67 0 0,0 0-127 0 0,0 0-206 0 0,0 0-143 0 0,0 0-41 0 0,0 0 17 0 0,0 0 58 0 0,0 0 6 0 0,2-4-14 0 0,1-1-305 0 0,3-6-660 0 0,-4-2 8696 0 0,-22 46-7816 0 0,16-23-991 0 0,1-1 0 0 0,0 0 0 0 0,0 1 0 0 0,1-1 0 0 0,0 1 0 0 0,1 0 0 0 0,0-1 0 0 0,1 1 0 0 0,0 0 0 0 0,0 0 0 0 0,1 0 0 0 0,1 0-20 0 0,-2-8 33 0 0,1 0 0 0 0,-1 1-1 0 0,1-1 1 0 0,0 0 0 0 0,0 0 0 0 0,0 0 0 0 0,0 0 0 0 0,0 0 0 0 0,1 0 0 0 0,-1 0 0 0 0,1 0 0 0 0,-1 0 0 0 0,1-1-1 0 0,0 1 1 0 0,-1 0 0 0 0,1-1 0 0 0,0 0 0 0 0,0 1 0 0 0,0-1 0 0 0,0 0 0 0 0,0 0 0 0 0,1 0 0 0 0,-1 0-1 0 0,0 0 1 0 0,0-1 0 0 0,1 1 0 0 0,-1-1 0 0 0,0 1 0 0 0,1-1 0 0 0,-1 0 0 0 0,0 0 0 0 0,1 0 0 0 0,-1 0 0 0 0,1-1-1 0 0,-1 1 1 0 0,0 0 0 0 0,0-1 0 0 0,1 0 0 0 0,-1 0 0 0 0,2 0-33 0 0,2-2 41 0 0,-1 0 1 0 0,1-1-1 0 0,-1 0 0 0 0,1 0 0 0 0,-1 0 1 0 0,0-1-1 0 0,-1 0 0 0 0,1 1 1 0 0,-1-2-1 0 0,0 1 0 0 0,0 0 1 0 0,-1-1-1 0 0,1 0 0 0 0,-1 0 0 0 0,-1 0 1 0 0,1 0-1 0 0,-1 0 0 0 0,0 0 1 0 0,0-1-1 0 0,-1 1 0 0 0,0-1 1 0 0,0 1-1 0 0,0-1 0 0 0,-1 0 0 0 0,0 1 1 0 0,0-1-1 0 0,-1 0 0 0 0,0 1 1 0 0,-1-6-42 0 0,-1 8-87 0 0,1 1 1 0 0,-1-1 0 0 0,0 0 0 0 0,0 1-1 0 0,-1 0 1 0 0,1 0 0 0 0,0 0 0 0 0,-1 0 0 0 0,0 1-1 0 0,0-1 1 0 0,0 1 0 0 0,0 0 0 0 0,0 0 0 0 0,0 0-1 0 0,0 1 1 0 0,-1-1 0 0 0,1 1 0 0 0,-1 0-1 0 0,1 1 1 0 0,-1-1 0 0 0,1 1 0 0 0,-1-1 0 0 0,1 1-1 0 0,-1 1 1 0 0,0-1 0 0 0,1 1 0 0 0,-4 0 86 0 0,-34 11-4187 0 0,8 11-4323 0 0,23-15-1882 0 0</inkml:trace>
  <inkml:trace contextRef="#ctx0" brushRef="#br0" timeOffset="-6795.951">1280 696 0 0 0,'0'0'353'0'0,"0"0"965"0"0,0 0 397 0 0,0 0 207 0 0,0 0 60 0 0,0 0-117 0 0,0 0-192 0 0,0 0-265 0 0,0 0-268 0 0,0 0-213 0 0,0 0-177 0 0,-4-3-161 0 0,-10-6-84 0 0,10 6-80 0 0,4 3-56 0 0,0 0-56 0 0,0 0-94 0 0,0 16 347 0 0,-2 457 3274 0 0,2-472-3802 0 0,0-1 10 0 0,0 0 41 0 0,0 0 64 0 0,0 0 97 0 0,0 0 79 0 0,0 0 74 0 0,0 0 40 0 0,4-16 692 0 0,80-336 254 0 0,-10 118-1218 0 0,-35 176 21 0 0,-38 57-191 0 0,0 0-1 0 0,0 0 1 0 0,0 0-1 0 0,0 1 1 0 0,1-1-1 0 0,-1 0 1 0 0,0 0-1 0 0,0 1 1 0 0,1-1-1 0 0,-1 1 1 0 0,1-1-1 0 0,-1 1 1 0 0,0-1-1 0 0,1 1 1 0 0,-1 0-1 0 0,1 0 1 0 0,-1 0-1 0 0,0 0 1 0 0,1 0-1 0 0,-1 0 1 0 0,1 0-1 0 0,-1 0 1 0 0,1 0-1 0 0,-1 1 1 0 0,0-1-1 0 0,1 1 1 0 0,-1-1-1 0 0,1 1 1 0 0,-1-1-1 0 0,0 1 1 0 0,0 0-1 0 0,1 0 0 0 0,-1-1 1 0 0,0 1-1 0 0,0 0 1 0 0,0 0-1 0 0,0 0 1 0 0,0 0-1 0 0,0 1 1 0 0,0-1-1 0 0,0 0 1 0 0,-1 0-1 0 0,1 1 0 0 0,6 8-1 0 0,0 1 0 0 0,-1 0 0 0 0,0 0 0 0 0,-1 1 0 0 0,0-1 0 0 0,-1 1-1 0 0,0 0 1 0 0,-1 0 0 0 0,-1 1 0 0 0,0-1 0 0 0,0 1 0 0 0,-1-1 0 0 0,-1 3 1 0 0,-12-4-2742 0 0,6-9-1797 0 0,0-1-5420 0 0,5-1 673 0 0</inkml:trace>
  <inkml:trace contextRef="#ctx0" brushRef="#br0" timeOffset="-1862.242">1569 1075 0 0 0,'0'0'395'0'0,"0"0"409"0"0,0 0 19 0 0,0 0-108 0 0,0 0-102 0 0,0 0-101 0 0,0 0-65 0 0,0 0-31 0 0,-5-11 1106 0 0,-19 22 3104 0 0,17 0-4396 0 0,2 0 1 0 0,-1 0-1 0 0,1 0 0 0 0,1 1 1 0 0,0-1-1 0 0,1 1 1 0 0,0 0-1 0 0,1 0 0 0 0,0 0 1 0 0,1 1-1 0 0,0-1 0 0 0,1 0 1 0 0,1 1-1 0 0,0-1 0 0 0,1 7-230 0 0,-2-16 81 0 0,1 0-1 0 0,-1 0 0 0 0,1 0 0 0 0,0 0 0 0 0,-1 0 0 0 0,1 0 1 0 0,1-1-1 0 0,-1 1 0 0 0,0 0 0 0 0,1-1 0 0 0,-1 1 1 0 0,1 0-1 0 0,0-1 0 0 0,0 0 0 0 0,0 1 0 0 0,0-1 0 0 0,0 0 1 0 0,0 0-1 0 0,1 0 0 0 0,-1-1 0 0 0,1 1 0 0 0,-1 0 0 0 0,1-1 1 0 0,0 0-1 0 0,-1 1 0 0 0,1-1 0 0 0,0 0 0 0 0,0-1 1 0 0,0 1-1 0 0,0 0 0 0 0,0-1 0 0 0,0 0 0 0 0,0 1-80 0 0,6-3 209 0 0,-1 1 0 0 0,1-2 0 0 0,-1 1 1 0 0,0-1-1 0 0,0 0 0 0 0,0-1 0 0 0,0 1 0 0 0,0-2 0 0 0,-1 1 0 0 0,1-1 0 0 0,-1 0 0 0 0,-1-1 0 0 0,1 1 0 0 0,-1-1 0 0 0,0-1 0 0 0,0 1 0 0 0,-1-1 0 0 0,1 0 0 0 0,-2 0 0 0 0,1-1 1 0 0,3-7-210 0 0,-7 13 5 0 0,1-1 1 0 0,-1 0 0 0 0,0 1 0 0 0,0-1 0 0 0,0 0-1 0 0,0 0 1 0 0,-1 0 0 0 0,1 1 0 0 0,-1-1-1 0 0,0 0 1 0 0,0 0 0 0 0,0 0 0 0 0,0 0 0 0 0,0 0-1 0 0,0 0 1 0 0,-1 0 0 0 0,0 1 0 0 0,1-1 0 0 0,-1 0-1 0 0,0 0 1 0 0,0 1 0 0 0,-1-2-6 0 0,-35-20-3696 0 0,5 17-5495 0 0,22 7 586 0 0</inkml:trace>
  <inkml:trace contextRef="#ctx0" brushRef="#br0" timeOffset="-744.07">1146 416 0 0 0,'0'0'600'0'0,"0"0"739"0"0,0 0 188 0 0,0 0-45 0 0,0 0-95 0 0,0 0-32 0 0,0 0-10 0 0,0 0-30 0 0,-17-12-21 0 0,-50-35-13 0 0,48 28 5473 0 0,32 19-4567 0 0,-7 1-2396 0 0,166-15 2393 0 0,123-16-933 0 0,-130 26-860 0 0,-165 4-350 0 0,0 0 0 0 0,0 0 9 0 0,0 0 35 0 0,0 0 13 0 0,0 0 36 0 0,0 0 38 0 0,0 0 22 0 0,0 0 19 0 0,0 0 11 0 0,-29-12 406 0 0,-39-27-418 0 0,53 30-316 0 0,0 0 1 0 0,1-1-1 0 0,0 0 1 0 0,0-2 0 0 0,1 1-1 0 0,1-1 1 0 0,0-1 0 0 0,1-1-1 0 0,0 1 1 0 0,-3-8 103 0 0,6-4-3123 0 0,10 17-1621 0 0,4 1-4759 0 0,2 4 330 0 0</inkml:trace>
  <inkml:trace contextRef="#ctx0" brushRef="#br0" timeOffset="6236.833">4023 210 5201 0 0,'0'0'2581'0'0,"0"0"-452"0"0,0 0-40 0 0,0 0 81 0 0,0 0-99 0 0,0 0-277 0 0,0 0-341 0 0,0 0-341 0 0,0 0-255 0 0,0 0-141 0 0,0 0-87 0 0,0 0-34 0 0,0 0-40 0 0,5-9-39 0 0,16-29-59 0 0,-19 37-408 0 0,-1-1 0 0 0,1 1 0 0 0,-1-1 0 0 0,1 1 0 0 0,-1 0 1 0 0,1 0-1 0 0,0 0 0 0 0,0 0 0 0 0,0 0 0 0 0,0 0 0 0 0,-1 0 0 0 0,1 1 0 0 0,0-1 0 0 0,0 0 0 0 0,0 1 0 0 0,0 0 0 0 0,1-1 0 0 0,-1 1 0 0 0,0 0 0 0 0,0 0 0 0 0,0 0 0 0 0,0 1 0 0 0,1-1-49 0 0,2 0 90 0 0,139 11 1021 0 0,-26 4-850 0 0,-135-15 1464 0 0,-93-92-1332 0 0,53 26-1431 0 0,55 58-277 0 0,2 7-3566 0 0,0 0-5243 0 0,3 7-1479 0 0</inkml:trace>
  <inkml:trace contextRef="#ctx0" brushRef="#br0" timeOffset="2341.836">2929 1193 392 0 0,'0'0'2017'0'0,"0"0"-148"0"0,0 0-84 0 0,0 0 88 0 0,0 0 102 0 0,0 0-55 0 0,0 0-208 0 0,0 0-296 0 0,0 0-302 0 0,0 0-239 0 0,0 0-121 0 0,0 0-73 0 0,0 0-39 0 0,17-41 3274 0 0,14-32-3071 0 0,4 2 1 0 0,3 1-1 0 0,3 2 1 0 0,35-43-846 0 0,19-25 340 0 0,-67 98-168 0 0,-17 62-289 0 0,-1 45 201 0 0,-6-33-62 0 0,2 0 0 0 0,1 0 0 0 0,2 0 0 0 0,11 26-22 0 0,-20-61 2 0 0,0 0 0 0 0,0 1 1 0 0,0-1-1 0 0,0 0 1 0 0,0 0-1 0 0,0 1 0 0 0,0-1 1 0 0,0 0-1 0 0,1 1 0 0 0,-1-1 1 0 0,1 0-1 0 0,-1 0 0 0 0,1 0 1 0 0,-1 1-1 0 0,1-1 0 0 0,0 0 1 0 0,-1 0-1 0 0,1 0 1 0 0,0 0-1 0 0,0 0 0 0 0,0 0 1 0 0,0 0-1 0 0,0-1 0 0 0,0 1 1 0 0,0 0-1 0 0,0 0 0 0 0,0-1 1 0 0,0 1-1 0 0,0 0 1 0 0,0-1-1 0 0,1 0 0 0 0,-1 1 1 0 0,0-1-1 0 0,0 0 0 0 0,1 1 1 0 0,-1-1-1 0 0,0 0 0 0 0,1 0 1 0 0,-1 0-1 0 0,0 0 0 0 0,1 0 1 0 0,-1 0-1 0 0,0-1 1 0 0,0 1-1 0 0,1 0 0 0 0,-1-1 1 0 0,0 1-1 0 0,0 0 0 0 0,0-1 1 0 0,1 0-1 0 0,-1 1 0 0 0,0-1-2 0 0,165-253 291 0 0,-80 122-273 0 0,-85 173-173 0 0,-30 194 512 0 0,14-25-165 0 0,15-99-8 0 0,0-97-4874 0 0,0-11-5069 0 0,0-9 4227 0 0,0 1-2386 0 0</inkml:trace>
  <inkml:trace contextRef="#ctx0" brushRef="#br0" timeOffset="2622.979">3822 921 5793 0 0,'0'0'2275'0'0,"0"0"-177"0"0,0 0-40 0 0,0 0-67 0 0,0 0-171 0 0,0 0-269 0 0,0 0-277 0 0,0 0-208 0 0,0 0-172 0 0,0 0-109 0 0,0 0-97 0 0,0 0-95 0 0,0 0-90 0 0,-5 24-86 0 0,-16 76-61 0 0,4 38 582 0 0,-15-37-1980 0 0,30-98-823 0 0,-1 5 3428 0 0,3-5-6495 0 0,-1-4-1817 0 0,1 0-3963 0 0,0-3 9349 0 0</inkml:trace>
  <inkml:trace contextRef="#ctx0" brushRef="#br0" timeOffset="2886.795">3979 968 336 0 0,'0'0'2042'0'0,"0"0"-311"0"0,0 0-143 0 0,0 0 165 0 0,0 0 174 0 0,0 0 30 0 0,0 0-155 0 0,0 0-276 0 0,0 0-265 0 0,0 0-191 0 0,0 0-127 0 0,0 0-115 0 0,-1 13-103 0 0,-2 100 1647 0 0,4-87-2129 0 0,0-19-300 0 0,0 0-1 0 0,-1 0 1 0 0,1 0-1 0 0,-2 0 1 0 0,1 0 0 0 0,-1-1-1 0 0,0 1 1 0 0,0 0-1 0 0,-1 0 1 0 0,0-1 0 0 0,0 1-1 0 0,0-1 1 0 0,-3 5 57 0 0,-10-4-5232 0 0,2-7-2894 0 0,8 0 2753 0 0,0 0 2746 0 0</inkml:trace>
  <inkml:trace contextRef="#ctx0" brushRef="#br0" timeOffset="3135.285">3611 1156 7466 0 0,'0'0'1872'0'0,"0"0"-197"0"0,0 0 81 0 0,0 0 127 0 0,0 0-106 0 0,0 0-254 0 0,0 0-254 0 0,0 0-184 0 0,0 0-128 0 0,0 0-113 0 0,0 0-78 0 0,0 0-118 0 0,32-1-148 0 0,101-4-118 0 0,-33-4 74 0 0,-4 5-722 0 0,-32-3-6874 0 0,-53 4 561 0 0,-4 3-4295 0 0</inkml:trace>
  <inkml:trace contextRef="#ctx0" brushRef="#br0" timeOffset="5319.841">4213 493 7346 0 0,'0'0'1856'0'0,"0"0"-141"0"0,0 0-72 0 0,0 0 35 0 0,0 0-49 0 0,0 0-218 0 0,0 0-314 0 0,0 0-348 0 0,0 0-278 0 0,0 0-167 0 0,0 0-101 0 0,0 0-30 0 0,0 0 59 0 0,-4 3 55 0 0,3-2-223 0 0,0 1 0 0 0,-1-1-1 0 0,1 1 1 0 0,0-1 0 0 0,0 1 0 0 0,0 0 0 0 0,0-1 0 0 0,1 1 0 0 0,-1 0 0 0 0,0 0-1 0 0,1 0 1 0 0,-1 0 0 0 0,1-1 0 0 0,0 1 0 0 0,0 0 0 0 0,-1 0 0 0 0,1 0 0 0 0,0 0-1 0 0,1 0 1 0 0,-1 0 0 0 0,0 0 0 0 0,0 0 0 0 0,1-1 0 0 0,-1 1 0 0 0,1 0 0 0 0,0 0-64 0 0,1 10 210 0 0,3 241 1796 0 0,-14-41-1744 0 0,9-209-115 0 0,0 28-425 0 0,1-22 709 0 0,0-17 1234 0 0,26-102-994 0 0,56-220-350 0 0,-68 283-291 0 0,57-132 60 0 0,-71 179-89 0 0,-1 0-1 0 0,1 0 1 0 0,0 0-1 0 0,-1 0 1 0 0,1-1-1 0 0,0 1 1 0 0,0 0-1 0 0,-1 0 1 0 0,1 1-1 0 0,0-1 1 0 0,0 0 0 0 0,-1 0-1 0 0,1 0 1 0 0,0 0-1 0 0,-1 1 1 0 0,1-1-1 0 0,0 0 1 0 0,-1 0-1 0 0,1 1 1 0 0,0-1 0 0 0,-1 1-1 0 0,1-1 1 0 0,-1 0-1 0 0,1 1 1 0 0,-1-1-1 0 0,1 1 1 0 0,-1 0-1 0 0,1-1 1 0 0,-1 1-1 0 0,1-1 1 0 0,-1 1 0 0 0,0 0-1 0 0,1-1 1 0 0,-1 1-1 0 0,0 0 1 0 0,0-1-1 0 0,1 1 1 0 0,-1 0-1 0 0,0-1 1 0 0,0 1 0 0 0,0 0-1 0 0,0 0 1 0 0,0-1-1 0 0,0 1 1 0 0,0 0-1 0 0,0-1 1 0 0,0 1-1 0 0,0 0 1 0 0,-1 0 0 0 0,1-1-1 0 0,0 1 1 0 0,0 0-1 0 0,-1-1 1 0 0,1 1-1 0 0,9 56 63 0 0,-9-52-114 0 0,0 0 0 0 0,1 0 1 0 0,0 0-1 0 0,0-1 0 0 0,0 1 0 0 0,0 0 0 0 0,0-1 0 0 0,1 1 0 0 0,0-1 0 0 0,0 1 0 0 0,0-1 0 0 0,1 0 0 0 0,0 0 0 0 0,-1 0 1 0 0,1 0-1 0 0,1 0 0 0 0,-1-1 0 0 0,0 1 0 0 0,1-1 0 0 0,0 0 0 0 0,0 0 0 0 0,1 0 51 0 0,-4-2-20 0 0,9 4-3794 0 0,-4 4-5899 0 0,-5-8-1883 0 0</inkml:trace>
  <inkml:trace contextRef="#ctx0" brushRef="#br0" timeOffset="5621.982">4518 1005 15059 0 0,'0'0'2825'0'0,"0"0"-1502"0"0,0 0-446 0 0,0 0 156 0 0,0 0 131 0 0,0 0-27 0 0,0 0-186 0 0,0 0-239 0 0,0 0-169 0 0,0 0-95 0 0,0 0-73 0 0,0 0-47 0 0,0 20-45 0 0,0 63-62 0 0,6 57-224 0 0,-9-144-8640 0 0,2 1 2471 0 0,1-1-5345 0 0</inkml:trace>
  <inkml:trace contextRef="#ctx0" brushRef="#br0" timeOffset="6856.014">4818 747 6937 0 0,'0'0'2180'0'0,"0"0"-321"0"0,0 0-127 0 0,0 0-69 0 0,0 0-177 0 0,0 0-255 0 0,0 0-292 0 0,0 0-241 0 0,0 0-139 0 0,0 0-37 0 0,0 0 70 0 0,0 0 58 0 0,0 0 31 0 0,6 3-1 0 0,75 9 1686 0 0,241-8 226 0 0,-280-22-3012 0 0,-35 5-4506 0 0,-10-3-7114 0 0,1 15 2059 0 0</inkml:trace>
  <inkml:trace contextRef="#ctx0" brushRef="#br0" timeOffset="7141.321">4978 567 10362 0 0,'0'0'3710'0'0,"0"0"-1917"0"0,0 0-634 0 0,0 0 120 0 0,0 0 129 0 0,0 0-57 0 0,0 0-176 0 0,0 0-234 0 0,0 0-230 0 0,0 0-137 0 0,0 0-96 0 0,-5 32-87 0 0,-14 99-66 0 0,21-36 214 0 0,4 115-1990 0 0,-2-191-1142 0 0,2-7-4020 0 0,-3-7 395 0 0,-1-1-3103 0 0</inkml:trace>
  <inkml:trace contextRef="#ctx0" brushRef="#br0" timeOffset="8542.885">5396 1156 5297 0 0,'0'0'1726'0'0,"0"0"-99"0"0,0 0 48 0 0,0 0 184 0 0,0 0 32 0 0,0 0-161 0 0,0 0-250 0 0,0 0-325 0 0,0 0-220 0 0,0 0-112 0 0,0 0-114 0 0,0 0-67 0 0,0 0-56 0 0,4-24-69 0 0,10-75-61 0 0,-13 88-310 0 0,1-1-1 0 0,0 0 1 0 0,1 1 0 0 0,1-1 0 0 0,-1 1 0 0 0,2 0 0 0 0,0 0 0 0 0,0 0 0 0 0,1 1 0 0 0,6-9-146 0 0,0-1 125 0 0,8-12 64 0 0,2 0 1 0 0,1 1-1 0 0,1 1 0 0 0,2 2 1 0 0,22-20-190 0 0,-47 48 3 0 0,-1-1 0 0 0,1 1 0 0 0,0-1 0 0 0,-1 1 0 0 0,1-1 0 0 0,0 1 0 0 0,-1-1 0 0 0,1 1 1 0 0,0 0-1 0 0,0-1 0 0 0,0 1 0 0 0,-1 0 0 0 0,1 0 0 0 0,0-1 0 0 0,0 1 0 0 0,0 0 0 0 0,0 0 0 0 0,-1 0 0 0 0,1 0 0 0 0,0 0 0 0 0,0 0 1 0 0,0 1-1 0 0,0-1 0 0 0,-1 0 0 0 0,1 0 0 0 0,0 1 0 0 0,0-1 0 0 0,-1 0 0 0 0,1 1 0 0 0,0-1 0 0 0,0 0 0 0 0,-1 1 0 0 0,1-1 0 0 0,0 1 1 0 0,-1 0-1 0 0,1-1 0 0 0,-1 1 0 0 0,1-1 0 0 0,-1 1 0 0 0,1 0 0 0 0,-1-1 0 0 0,1 1 0 0 0,-1 0 0 0 0,1 0 0 0 0,-1-1 0 0 0,0 1 0 0 0,0 0 1 0 0,1 0-1 0 0,-1 0 0 0 0,0-1 0 0 0,0 1 0 0 0,0 0 0 0 0,0 0 0 0 0,0 0 0 0 0,0 0 0 0 0,0-1 0 0 0,0 1 0 0 0,0 0 0 0 0,0 0 0 0 0,-1 0 1 0 0,1 0-1 0 0,0-1 0 0 0,0 1 0 0 0,-1 0 0 0 0,1 0 0 0 0,-1-1 0 0 0,1 1 0 0 0,-1 0-3 0 0,3 15 136 0 0,2 49 147 0 0,-5-58-272 0 0,1 1-1 0 0,-1 0 1 0 0,2-1 0 0 0,-1 1-1 0 0,1 0 1 0 0,0-1 0 0 0,0 1-1 0 0,1-1 1 0 0,0 1 0 0 0,0-1-1 0 0,1 0 1 0 0,0 0 0 0 0,1 0-1 0 0,-1 0 1 0 0,1 0 0 0 0,4 4-11 0 0,-7-10 8 0 0,0 0 1 0 0,0 0 0 0 0,0 0 0 0 0,0 0 0 0 0,0 0 0 0 0,0 0-1 0 0,0 0 1 0 0,0 0 0 0 0,0-1 0 0 0,0 1 0 0 0,1 0-1 0 0,-1-1 1 0 0,0 1 0 0 0,1-1 0 0 0,-1 1 0 0 0,0-1 0 0 0,1 0-1 0 0,-1 0 1 0 0,0 1 0 0 0,1-1 0 0 0,-1 0 0 0 0,1 0-1 0 0,-1-1 1 0 0,0 1 0 0 0,1 0 0 0 0,-1 0 0 0 0,0-1 0 0 0,1 1-1 0 0,-1 0 1 0 0,0-1 0 0 0,1 0 0 0 0,-1 1 0 0 0,0-1-1 0 0,0 0 1 0 0,0 1 0 0 0,1-1 0 0 0,-1 0 0 0 0,0 0-1 0 0,0 0-8 0 0,36-51 387 0 0,-23 27-375 0 0,192-291 161 0 0,-199 400-12 0 0,-8 306 430 0 0,-3-342-1616 0 0,4-48 477 0 0,10 8-7117 0 0,-2-9 4225 0 0,5-1-6669 0 0,-9 1 4791 0 0</inkml:trace>
  <inkml:trace contextRef="#ctx0" brushRef="#br0" timeOffset="8809.826">6245 865 6337 0 0,'0'0'2401'0'0,"0"0"-206"0"0,0 0-109 0 0,0 0-90 0 0,0 0-237 0 0,0 0-304 0 0,0 0-268 0 0,0 0-189 0 0,0 0-167 0 0,0 0-111 0 0,0 0-102 0 0,0 0-119 0 0,0 0-111 0 0,-8 26-84 0 0,-26 81-57 0 0,7 51 457 0 0,-3-73-2184 0 0,31-80-6596 0 0,18-21-2291 0 0,-12 8 5565 0 0</inkml:trace>
  <inkml:trace contextRef="#ctx0" brushRef="#br0" timeOffset="9071.832">6412 895 4273 0 0,'0'0'2248'0'0,"0"0"-154"0"0,0 0-29 0 0,0 0-77 0 0,0 0-205 0 0,0 0-241 0 0,0 0-254 0 0,0 0-249 0 0,0 0-206 0 0,0 0-127 0 0,0 0-99 0 0,-11 33-71 0 0,-34 101-73 0 0,33-77 175 0 0,26 13 35 0 0,-13-68-2444 0 0,-6-8-12517 0 0,3 3 7571 0 0</inkml:trace>
  <inkml:trace contextRef="#ctx0" brushRef="#br0" timeOffset="9306.031">6096 1086 4977 0 0,'0'0'2361'0'0,"0"0"-357"0"0,0 0-230 0 0,0 0-82 0 0,0 0-106 0 0,0 0-150 0 0,0 0-173 0 0,0 0-180 0 0,0 0-151 0 0,0 0-69 0 0,0 0-59 0 0,0 0-65 0 0,16 3-36 0 0,119 12 1465 0 0,-6-13-854 0 0,-98-3-6337 0 0,0 1-6212 0 0,-29 0 1794 0 0</inkml:trace>
  <inkml:trace contextRef="#ctx0" brushRef="#br0" timeOffset="13840.558">6525 232 0 0 0,'0'0'1664'0'0,"0"0"-103"0"0,0 0 110 0 0,0 0 256 0 0,0 0 228 0 0,0 0 32 0 0,0 0-93 0 0,0 0-226 0 0,0 0-283 0 0,0 0-236 0 0,0 0-217 0 0,0 0-161 0 0,-2-2-105 0 0,1 1-787 0 0,0 0 0 0 0,1 0-1 0 0,-1 1 1 0 0,1-1 0 0 0,-1 0 0 0 0,1 0 0 0 0,-1 0 0 0 0,1 1 0 0 0,0-1 0 0 0,0 0 0 0 0,-1 0 0 0 0,1 0-1 0 0,0 0 1 0 0,0 0 0 0 0,0 0 0 0 0,0 0 0 0 0,0 0 0 0 0,0 1 0 0 0,0-1 0 0 0,0 0 0 0 0,0 0-1 0 0,0 0 1 0 0,1 0 0 0 0,-1 0 0 0 0,0 0 0 0 0,0 0 0 0 0,1 1 0 0 0,-1-1 0 0 0,1 0 0 0 0,-1 0-1 0 0,1 0 1 0 0,-1 1 0 0 0,1-1 0 0 0,0 0 0 0 0,-1 1 0 0 0,1-1 0 0 0,0 0 0 0 0,-1 1 0 0 0,1-1-1 0 0,0 1 1 0 0,0-1 0 0 0,-1 1 0 0 0,1 0 0 0 0,0-1 0 0 0,0 1 0 0 0,0 0 0 0 0,0-1 0 0 0,0 1-1 0 0,0 0 1 0 0,0 0 0 0 0,-1 0 0 0 0,1 0 0 0 0,0 0 0 0 0,0 0 0 0 0,0 0 0 0 0,0 0 0 0 0,0 0-1 0 0,1 1-78 0 0,161-4 1614 0 0,43 10-1068 0 0,-112 0-276 0 0,-111-7 1125 0 0,-99-73-1120 0 0,82 47-512 0 0,27 21 93 0 0,-1 0-1 0 0,1-1 1 0 0,0 1 0 0 0,0-2 0 0 0,1 1 0 0 0,-1-1 0 0 0,2 1-1 0 0,-1-2 1 0 0,1 1 0 0 0,0-1 0 0 0,-2-4 144 0 0,5 2-1662 0 0,1-1-5498 0 0,1 7-2994 0 0</inkml:trace>
  <inkml:trace contextRef="#ctx0" brushRef="#br0" timeOffset="10793.436">6668 589 5417 0 0,'0'0'4988'0'0,"0"0"-2482"0"0,0 0-846 0 0,0 0-66 0 0,0 0-67 0 0,0 0-220 0 0,0 0-303 0 0,0 0-288 0 0,0 0-218 0 0,0 0-116 0 0,0 0-4 0 0,0 0 22 0 0,0 0 15 0 0,-2 13-29 0 0,-7 42-46 0 0,18 11 503 0 0,-3-15-528 0 0,-2 0 0 0 0,-3 0 0 0 0,-2 0 0 0 0,-5 35-315 0 0,1-21 205 0 0,5-64-187 0 0,0-1 4 0 0,0 0 18 0 0,0 0 25 0 0,0 0 36 0 0,0 0 61 0 0,0 0 68 0 0,0 0 56 0 0,0-27 534 0 0,-1 7-766 0 0,2-1-1 0 0,0 1 1 0 0,2 0 0 0 0,0-1 0 0 0,1 1 0 0 0,1 1-1 0 0,1-1 1 0 0,0 0 0 0 0,2 0-54 0 0,124-263 328 0 0,-33 158-71 0 0,-39 98-107 0 0,-45 60-97 0 0,-11 20 275 0 0,-1-12-2008 0 0,3-13-4481 0 0,-5-25 4408 0 0,0 1-2674 0 0,0-1-1868 0 0,0-2-2559 0 0</inkml:trace>
  <inkml:trace contextRef="#ctx0" brushRef="#br0" timeOffset="13159.784">6889 1009 1256 0 0,'0'0'2079'0'0,"0"0"-36"0"0,0 0 2 0 0,0 0-17 0 0,0 0-190 0 0,0 0-240 0 0,0 0-227 0 0,0 0-235 0 0,0 0-196 0 0,0 0-138 0 0,0 0-113 0 0,0 0-59 0 0,0 0-9 0 0,-2 1-27 0 0,-3 1 2374 0 0,26-9-1273 0 0,-8 3-1495 0 0,0 0 0 0 0,0 1-1 0 0,0 0 1 0 0,1 1 0 0 0,-1 0-1 0 0,1 2 1 0 0,-1-1 0 0 0,8 2-200 0 0,-2 7 382 0 0,-37 11 103 0 0,10-12-513 0 0,-129 121 310 0 0,136-127-281 0 0,0 0-1 0 0,0 0 0 0 0,1-1 1 0 0,-1 1-1 0 0,0 1 0 0 0,1-1 0 0 0,-1 0 1 0 0,0 0-1 0 0,1 0 0 0 0,0 0 0 0 0,-1 0 1 0 0,1 0-1 0 0,0 1 0 0 0,-1-1 1 0 0,1 0-1 0 0,0 0 0 0 0,0 1 0 0 0,0-1 1 0 0,0 0-1 0 0,0 0 0 0 0,0 0 0 0 0,0 1 1 0 0,1-1-1 0 0,-1 0 0 0 0,0 0 1 0 0,1 0-1 0 0,-1 1 0 0 0,1-1 0 0 0,-1 0 1 0 0,1 0-1 0 0,0 0 0 0 0,-1 0 0 0 0,1 0 1 0 0,0 0-1 0 0,0 0 0 0 0,0 0 1 0 0,-1-1-1 0 0,1 1 0 0 0,1 0 0 0 0,168 7 1191 0 0,-159-15-2507 0 0,-8-8-6744 0 0,-1 4-1888 0 0,-2 8 1018 0 0</inkml:trace>
  <inkml:trace contextRef="#ctx0" brushRef="#br0" timeOffset="16192.82">1 1521 0 0 0,'0'0'437'0'0,"0"0"493"0"0,0 0 356 0 0,0 0 169 0 0,0 0 14 0 0,0 0-123 0 0,0 0-171 0 0,0 0-159 0 0,12 0-173 0 0,232 3 5341 0 0,150-17-3294 0 0,-386 14-2841 0 0,101-1 655 0 0,0 6-1 0 0,44 9-703 0 0,-56-2 469 0 0,0-3 1 0 0,0-5-1 0 0,70-7-469 0 0,179-19 738 0 0,418 22 463 0 0,-547-7-951 0 0,790 3 635 0 0,-762-7-726 0 0,85 7-28 0 0,32-14 90 0 0,80-12 231 0 0,-242 12-229 0 0,88 11-106 0 0,-194 7-113 0 0,36 1 12 0 0,0-5-1 0 0,13-8-15 0 0,206-17 45 0 0,-18 28 73 0 0,-251-2-80 0 0,-6 2-220 0 0,-67 9-3553 0 0,-7-3-4481 0 0,0-3 4782 0 0,0-2-7507 0 0</inkml:trace>
  <inkml:trace contextRef="#ctx0" brushRef="#br0" timeOffset="18028.882">1657 1156 0 0 0,'0'0'709'0'0,"0"0"213"0"0,0 0 41 0 0,0 0-32 0 0,0 0-30 0 0,-10-15 3215 0 0,-3-3 2036 0 0,-7 6-3680 0 0,-69 1 1355 0 0,67 12-3273 0 0,19 1-518 0 0,0-1 0 0 0,0 1 1 0 0,0 0-1 0 0,0 1 0 0 0,0-1 0 0 0,0 0 0 0 0,1 1 0 0 0,-1-1 0 0 0,1 1 0 0 0,0 0 1 0 0,0 0-1 0 0,0 0 0 0 0,0 0 0 0 0,0 0 0 0 0,1 1 0 0 0,-1-1 0 0 0,1 0 0 0 0,-1 4-36 0 0,-2 1 62 0 0,-7 103 641 0 0,11-106-671 0 0,0-1-1 0 0,0 1 1 0 0,1 0 0 0 0,0-1-1 0 0,0 1 1 0 0,0-1-1 0 0,0 1 1 0 0,1-1-1 0 0,0 0 1 0 0,0 0 0 0 0,0 1-1 0 0,0-1 1 0 0,0 0-1 0 0,1-1 1 0 0,0 1 0 0 0,0 0-1 0 0,0-1 1 0 0,0 0-1 0 0,1 1 1 0 0,-1-1-1 0 0,1-1 1 0 0,0 1 0 0 0,0 0-1 0 0,0-1 1 0 0,0 0-1 0 0,0 0 1 0 0,0 0-1 0 0,1 0-31 0 0,4 2 98 0 0,0 0-1 0 0,0-1 0 0 0,0 0 0 0 0,0-1 0 0 0,0 0 0 0 0,0 0 0 0 0,1-1 1 0 0,-1 0-1 0 0,1 0 0 0 0,-1-1 0 0 0,1 0 0 0 0,-1-1 0 0 0,2 0-97 0 0,-6-3 50 0 0,-1 0-1 0 0,0-1 1 0 0,0 1-1 0 0,0-1 1 0 0,0 1-1 0 0,-1-1 0 0 0,1 0 1 0 0,-1 0-1 0 0,-1-1 1 0 0,1 1-1 0 0,-1-1 1 0 0,0 1-1 0 0,0-1 1 0 0,0 0-1 0 0,-1 0 1 0 0,0 0-1 0 0,0 0 0 0 0,-1 0 1 0 0,1 0-1 0 0,-1 0 1 0 0,0 0-1 0 0,-1 0 1 0 0,0 1-1 0 0,0-1 1 0 0,0 0-1 0 0,-1 0-49 0 0,0-1-30 0 0,0 1-1 0 0,-1 0 1 0 0,0-1 0 0 0,0 1-1 0 0,-1 1 1 0 0,1-1 0 0 0,-1 1-1 0 0,0-1 1 0 0,-1 1 0 0 0,0 0-1 0 0,1 0 1 0 0,-1 1 0 0 0,-1 0-1 0 0,1 0 1 0 0,-1 0 0 0 0,-1 0 30 0 0,-1-1-196 0 0,0 2 0 0 0,0-1 0 0 0,0 1 0 0 0,0 0 0 0 0,-1 1 0 0 0,1 0 0 0 0,-1 0 0 0 0,0 1 0 0 0,0 0 0 0 0,1 1 0 0 0,-1 0 1 0 0,0 0-1 0 0,0 1 0 0 0,0 0 0 0 0,1 0 0 0 0,-3 2 196 0 0,6-2-372 0 0,-1 1 0 0 0,0 0 0 0 0,1 0 0 0 0,0 1 1 0 0,-1-1-1 0 0,1 1 0 0 0,0 1 0 0 0,0-1 0 0 0,1 0 0 0 0,-1 1 0 0 0,1 0 0 0 0,0 0 1 0 0,0 1-1 0 0,0-1 0 0 0,0 1 0 0 0,0 0 372 0 0,-15 28-8459 0 0,14-21 93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16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81 0 0 0,'0'0'1683'0'0,"0"0"59"0"0,0 0 106 0 0,0 0 174 0 0,0 0 144 0 0,0 0-23 0 0,0 0-191 0 0,0 0-350 0 0,0 0-391 0 0,0 0-315 0 0,0 0-240 0 0,0 0-126 0 0,0-2-68 0 0,0-8-54 0 0,0 8-19 0 0,0 21 1202 0 0,-14 37-1005 0 0,-1 0 1 0 0,-3-2-1 0 0,-3 0 1 0 0,-25 47-587 0 0,3-4 183 0 0,-26 40 89 0 0,82-196 1970 0 0,11-6-2142 0 0,3 2 0 0 0,2 1 0 0 0,16-21-100 0 0,8-19 104 0 0,42-45-60 0 0,-74 129-24 0 0,-20 17-6 0 0,0 1-18 0 0,-1 0-11 0 0,13 15-10 0 0,19 180 201 0 0,-14-52-183 0 0,2-79-24 0 0,-19-63 33 0 0,-1 1-1 0 0,1-1 1 0 0,0 0-1 0 0,0 0 1 0 0,-1 0-1 0 0,1 0 1 0 0,0 0-1 0 0,0 0 1 0 0,0 0-1 0 0,0 0 1 0 0,0-1-1 0 0,0 1 1 0 0,0 0-1 0 0,0 0 1 0 0,1-1-1 0 0,-1 1 1 0 0,0-1-1 0 0,0 1 1 0 0,1-1-1 0 0,-1 1 1 0 0,0-1-1 0 0,1 0 1 0 0,-1 0-1 0 0,0 0 1 0 0,0 0-1 0 0,1 0 1 0 0,-1 0 0 0 0,0 0-1 0 0,1 0 1 0 0,-1 0-1 0 0,0 0 1 0 0,1-1-1 0 0,-1 1 1 0 0,0-1-1 0 0,0 1 1 0 0,1-1-1 0 0,-1 1 1 0 0,0-1-1 0 0,0 0 1 0 0,0 1-1 0 0,0-1 1 0 0,0 0-1 0 0,0 0 1 0 0,0 0-1 0 0,0 0 1 0 0,0 0-1 0 0,0 0-1 0 0,103-144 269 0 0,-90 121-238 0 0,118-204 100 0 0,-95 163-99 0 0,-36 63-47 0 0,2 2 1 0 0,-3 0-12 0 0,0 0 29 0 0,0 0-12 0 0,0 27-94 0 0,13 237 446 0 0,-2-87-213 0 0,-11-177-173 0 0,0-1-1 0 0,1 1 0 0 0,-1 0 1 0 0,0-1-1 0 0,1 1 1 0 0,-1 0-1 0 0,0 0 0 0 0,1-1 1 0 0,-1 1-1 0 0,1 0 0 0 0,-1 0 1 0 0,0 0-1 0 0,1 0 1 0 0,-1-1-1 0 0,1 1 0 0 0,-1 0 1 0 0,0 0-1 0 0,1 0 0 0 0,-1 0 1 0 0,1 0-1 0 0,-1 0 1 0 0,1 0-1 0 0,-1 0 0 0 0,1 0 1 0 0,-1 0-1 0 0,0 1 1 0 0,1-1-1 0 0,-1 0 0 0 0,1 0 1 0 0,-1 0-1 0 0,0 0 0 0 0,1 1 1 0 0,-1-1-1 0 0,1 0 1 0 0,-1 0-1 0 0,0 1 0 0 0,1-1 1 0 0,-1 0-1 0 0,0 0 0 0 0,1 1 1 0 0,-1-1-1 0 0,0 1 1 0 0,0-1-1 0 0,1 0 0 0 0,-1 1 1 0 0,0-1-1 0 0,0 0 1 0 0,0 1-1 0 0,0-1 0 0 0,1 1 1 0 0,-1-1-1 0 0,0 1 0 0 0,0-1 1 0 0,0 0-1 0 0,0 1 1 0 0,0-1-1 0 0,0 1 0 0 0,0-1 1 0 0,0 1-1 0 0,0-1 0 0 0,0 1 1 0 0,0-1-1 0 0,-1 0 1 0 0,1 1-1 0 0,0 0 44 0 0,13-24-5205 0 0,-3 10-5876 0 0,-6 9 2439 0 0</inkml:trace>
  <inkml:trace contextRef="#ctx0" brushRef="#br0" timeOffset="644.814">990 453 0 0 0,'0'0'1680'0'0,"0"0"-117"0"0,0 0 58 0 0,0 0 234 0 0,0 0 173 0 0,0 0-91 0 0,0 0-225 0 0,0 0-274 0 0,0 0-263 0 0,0 0-139 0 0,0 0-91 0 0,0 0-85 0 0,0 0-95 0 0,0-2-87 0 0,-1 1-633 0 0,1 1-1 0 0,0-1 1 0 0,0 1-1 0 0,0-1 1 0 0,0 0-1 0 0,-1 1 1 0 0,1-1-1 0 0,0 1 0 0 0,-1-1 1 0 0,1 1-1 0 0,0-1 1 0 0,-1 1-1 0 0,1-1 1 0 0,-1 1-1 0 0,1 0 1 0 0,-1-1-1 0 0,1 1 0 0 0,-1-1 1 0 0,1 1-1 0 0,-1 0 1 0 0,1 0-1 0 0,-1-1 1 0 0,1 1-1 0 0,-1 0 1 0 0,1 0-1 0 0,-1 0 0 0 0,0-1 1 0 0,1 1-1 0 0,-1 0 1 0 0,1 0-1 0 0,-1 0 1 0 0,0 0-1 0 0,1 0 1 0 0,-1 0-1 0 0,1 0 1 0 0,-1 0-1 0 0,0 1 0 0 0,1-1 1 0 0,-1 0-1 0 0,1 0 1 0 0,-1 0-1 0 0,1 1 1 0 0,-1-1-1 0 0,0 0 1 0 0,1 0-1 0 0,-1 1 0 0 0,1-1 1 0 0,0 1-1 0 0,-1-1 1 0 0,1 0-1 0 0,-1 1 1 0 0,1-1-1 0 0,-1 1 1 0 0,1-1-1 0 0,0 1 0 0 0,0-1 1 0 0,-1 1-1 0 0,1-1 1 0 0,0 1-1 0 0,0 0 1 0 0,-1 0-45 0 0,-4 6 51 0 0,-1 1 0 0 0,2-1 0 0 0,-1 1 1 0 0,1 1-1 0 0,0-1 0 0 0,0 1 0 0 0,1-1 1 0 0,1 1-1 0 0,-1 0 0 0 0,1 0 0 0 0,1 0 0 0 0,0 0 1 0 0,0 0-1 0 0,0 1 0 0 0,1-1 0 0 0,1 0 1 0 0,1 7-52 0 0,-1-13 48 0 0,1 0 0 0 0,0 0-1 0 0,0-1 1 0 0,0 1 0 0 0,1 0 0 0 0,-1-1 0 0 0,0 0 0 0 0,1 0 0 0 0,0 0 0 0 0,-1 0 0 0 0,1 0 0 0 0,0 0 0 0 0,0-1 0 0 0,0 1 0 0 0,0-1 0 0 0,1 0 0 0 0,-1 0 0 0 0,0 0 0 0 0,0 0 0 0 0,1-1 0 0 0,-1 1 0 0 0,0-1 0 0 0,1 0 0 0 0,-1 0 0 0 0,0 0 0 0 0,1 0 0 0 0,-1-1 0 0 0,0 1 0 0 0,1-1 0 0 0,-1 0 0 0 0,0 0 0 0 0,0 0 0 0 0,0 0 0 0 0,0-1 0 0 0,0 1 0 0 0,0-1 0 0 0,0 0 0 0 0,1 0-48 0 0,3-2 67 0 0,0-1 0 0 0,0 1 0 0 0,0-1 0 0 0,-1 0 0 0 0,0-1 0 0 0,0 0 0 0 0,0 0 1 0 0,0 0-1 0 0,-1-1 0 0 0,0 1 0 0 0,0-1 0 0 0,-1 0 0 0 0,0-1 0 0 0,0 1 0 0 0,-1-1 1 0 0,0 0-1 0 0,0 0 0 0 0,-1 0 0 0 0,0 0 0 0 0,0 0 0 0 0,-1 0 0 0 0,0-1 0 0 0,-1 1 1 0 0,0-5-68 0 0,-1 10-82 0 0,-1 1 1 0 0,0 0 0 0 0,0 0 0 0 0,-1 0 0 0 0,1-1 0 0 0,0 2-1 0 0,-1-1 1 0 0,1 0 0 0 0,-1 0 0 0 0,1 1 0 0 0,-1 0-1 0 0,0-1 1 0 0,0 1 0 0 0,0 0 0 0 0,0 0 0 0 0,1 1 0 0 0,-1-1-1 0 0,0 1 1 0 0,0-1 0 0 0,0 1 0 0 0,-1 0 0 0 0,1 0-1 0 0,0 0 1 0 0,0 1 0 0 0,0-1 0 0 0,0 1 0 0 0,0-1 0 0 0,1 1-1 0 0,-1 0 1 0 0,0 0 0 0 0,-2 1 81 0 0,-62 31-5084 0 0,29-4-5729 0 0,31-21 2917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17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1 461 688 0 0,'0'0'2174'0'0,"0"0"120"0"0,0 0 170 0 0,0 0 47 0 0,0 0-166 0 0,0 0-321 0 0,0 0-398 0 0,0 0-359 0 0,0 0-259 0 0,0 0-157 0 0,0 0-65 0 0,0 0-46 0 0,2-2-56 0 0,125-25 3559 0 0,64 8-3054 0 0,-108 11-3255 0 0,-81 2-3821 0 0,-6-3-7042 0 0,0 6 6917 0 0</inkml:trace>
  <inkml:trace contextRef="#ctx0" brushRef="#br0" timeOffset="257.319">275 181 5041 0 0,'0'0'2246'0'0,"0"0"-182"0"0,0 0-79 0 0,0 0-15 0 0,0 0-139 0 0,0 0-238 0 0,0 0-256 0 0,0 0-276 0 0,0 0-205 0 0,0 0-94 0 0,0 0-61 0 0,0 0-33 0 0,0 0-33 0 0,-10 24-103 0 0,-31 78-73 0 0,28-18 520 0 0,14-63-784 0 0,10 116 186 0 0,-7-116-2570 0 0,11 13-8305 0 0,-13-34-631 0 0</inkml:trace>
  <inkml:trace contextRef="#ctx0" brushRef="#br0" timeOffset="3053.351">846 133 0 0 0,'0'0'958'0'0,"0"0"741"0"0,0 0 396 0 0,0 0 172 0 0,0 0 13 0 0,0 0-149 0 0,0 0-330 0 0,0 0-385 0 0,0 0-325 0 0,0 0-287 0 0,0 0-230 0 0,0 0-184 0 0,-4 1-111 0 0,-1 4-204 0 0,0-1 1 0 0,0 1-1 0 0,1 0 0 0 0,-1 0 0 0 0,1 0 0 0 0,1 1 0 0 0,-1-1 1 0 0,1 1-1 0 0,-1 0 0 0 0,2 0 0 0 0,-1 0 0 0 0,1 0 1 0 0,0 1-1 0 0,0-1 0 0 0,1 1 0 0 0,-1 6-75 0 0,-6 13 204 0 0,-72 256 779 0 0,26-113 136 0 0,53-168-836 0 0,1-1 5 0 0,0 0 45 0 0,0 0 22 0 0,0 0 22 0 0,2-47-137 0 0,3 1 0 0 0,1 0-1 0 0,2 0 1 0 0,2 0 0 0 0,3 1 0 0 0,1 1 0 0 0,2 0-1 0 0,2 1 1 0 0,15-25-240 0 0,-24 50 17 0 0,0 0 0 0 0,1 1 0 0 0,0 1 1 0 0,1-1-1 0 0,1 2 0 0 0,1 0 0 0 0,5-5-17 0 0,-17 19-1 0 0,0 0-1 0 0,0 0 1 0 0,0 0 0 0 0,-1 1-1 0 0,1-1 1 0 0,0 0 0 0 0,1 0 0 0 0,-1 1-1 0 0,0-1 1 0 0,0 0 0 0 0,0 1-1 0 0,0 0 1 0 0,0-1 0 0 0,1 1-1 0 0,-1-1 1 0 0,0 1 0 0 0,0 0-1 0 0,1 0 1 0 0,-1 0 0 0 0,0 0-1 0 0,0 0 1 0 0,1 0 0 0 0,-1 0-1 0 0,0 0 1 0 0,0 0 0 0 0,1 1 0 0 0,-1-1-1 0 0,0 0 1 0 0,0 1 0 0 0,0-1-1 0 0,0 1 1 0 0,1 0 0 0 0,-1-1-1 0 0,0 1 1 0 0,0 0 0 0 0,0-1-1 0 0,0 1 1 0 0,0 0 0 0 0,-1 0-1 0 0,1 0 1 0 0,0 0 0 0 0,0 0-1 0 0,0 0 1 0 0,-1 0 0 0 0,1 0-1 0 0,-1 0 1 0 0,1 1 0 0 0,-1-1 0 0 0,1 0-1 0 0,-1 0 1 0 0,0 1 1 0 0,19 68 98 0 0,-18-65-85 0 0,12 224 335 0 0,-14-228-347 0 0,1 1-1 0 0,0-1 1 0 0,0 1-1 0 0,0 0 1 0 0,0-1 0 0 0,0 1-1 0 0,0 0 1 0 0,0-1-1 0 0,0 1 1 0 0,1-1-1 0 0,-1 1 1 0 0,1-1 0 0 0,-1 1-1 0 0,1-1 1 0 0,0 1-1 0 0,0-1 1 0 0,-1 1-1 0 0,1-1 1 0 0,0 0 0 0 0,0 1-1 0 0,0-1 1 0 0,0 0-1 0 0,1 0 1 0 0,-1 0-1 0 0,0 0 1 0 0,0 0 0 0 0,1 0-1 0 0,-1 0 1 0 0,1 0-1 0 0,-1 0 1 0 0,1-1-1 0 0,-1 1 1 0 0,1-1 0 0 0,-1 1-1 0 0,1-1 0 0 0,6-2 29 0 0,0 0 1 0 0,0-1-1 0 0,0 0 0 0 0,-1 0 0 0 0,1-1 0 0 0,-1 0 1 0 0,0 0-1 0 0,0-1 0 0 0,-1 0 0 0 0,1 0 0 0 0,-1-1 1 0 0,0 1-1 0 0,0-1 0 0 0,-1-1 0 0 0,0 1 0 0 0,0-1 1 0 0,-1 0-1 0 0,1 0 0 0 0,-2 0 0 0 0,2-2-29 0 0,18-24 31 0 0,137-190 69 0 0,-112 164-75 0 0,-49 59-26 0 0,1 0 0 0 0,0 0 0 0 0,0 1-1 0 0,0-1 1 0 0,0 0 0 0 0,0 0-1 0 0,0 1 1 0 0,1-1 0 0 0,-1 0 0 0 0,0 0-1 0 0,0 1 1 0 0,0-1 0 0 0,0 0 0 0 0,0 0-1 0 0,0 1 1 0 0,0-1 0 0 0,0 0 0 0 0,1 0-1 0 0,-1 1 1 0 0,0-1 0 0 0,0 0 0 0 0,0 0-1 0 0,0 0 1 0 0,1 1 0 0 0,-1-1-1 0 0,0 0 1 0 0,0 0 0 0 0,1 0 0 0 0,-1 0-1 0 0,0 0 1 0 0,0 1 0 0 0,1-1 0 0 0,-1 0-1 0 0,0 0 1 0 0,0 0 0 0 0,1 0 0 0 0,-1 0-1 0 0,0 0 1 0 0,0 0 0 0 0,1 0 0 0 0,-1 0-1 0 0,0 0 1 0 0,0 0 0 0 0,1 0 0 0 0,-1 0-1 0 0,0 0 1 0 0,0 0 0 0 0,1 0-1 0 0,-1-1 1 0 0,0 1 0 0 0,0 0 0 0 0,1 0-1 0 0,-1 0 1 0 0,0 0 0 0 0,0 0 0 0 0,1 0-1 0 0,-1-1 1 0 0,0 1 0 0 0,0 0 1 0 0,1 33-88 0 0,-1-27 89 0 0,-24 207 420 0 0,20-33-331 0 0,18-161-4671 0 0,-6-15-1603 0 0,-3 3-4513 0 0,-4-4 5449 0 0</inkml:trace>
  <inkml:trace contextRef="#ctx0" brushRef="#br0" timeOffset="3388.358">1538 354 7082 0 0,'0'0'2680'0'0,"0"0"-466"0"0,0 0-315 0 0,0 0-105 0 0,0 0-147 0 0,0 0-263 0 0,0 0-278 0 0,0 0-229 0 0,0 0-174 0 0,0 0-164 0 0,0 0-47 0 0,0 0-59 0 0,-7 14-47 0 0,-20 45-1 0 0,15 32 705 0 0,-20 32-836 0 0,7-76-2017 0 0,25-49-6093 0 0,5-15 4180 0 0,31-44-7622 0 0,-29 50 10926 0 0</inkml:trace>
  <inkml:trace contextRef="#ctx0" brushRef="#br0" timeOffset="3652.062">1694 302 0 0 0,'0'0'1364'0'0,"0"0"493"0"0,0 0 226 0 0,0 0 1 0 0,0 0-131 0 0,0 0-249 0 0,0 0-250 0 0,0 0-166 0 0,0 0-125 0 0,0 0-52 0 0,0 0-52 0 0,0 0-102 0 0,-6 23-97 0 0,-18 70-111 0 0,18-15 1183 0 0,38 34-497 0 0,-36-109-9806 0 0,-9-24 2218 0 0,9 14 1530 0 0,2 2 717 0 0</inkml:trace>
  <inkml:trace contextRef="#ctx0" brushRef="#br0" timeOffset="3888.613">1400 479 5185 0 0,'0'0'2070'0'0,"0"0"-259"0"0,0 0-11 0 0,0 0 103 0 0,0 0-4 0 0,0 0-135 0 0,0 0-257 0 0,0 0-307 0 0,0 0-219 0 0,0 0-159 0 0,0 0-102 0 0,0 0-83 0 0,19 6-56 0 0,61 16-44 0 0,36-12 962 0 0,-79-11-1388 0 0,48-3 656 0 0,-43 2-4003 0 0,-21 1-2133 0 0,0 1-3585 0 0,-17 0 719 0 0</inkml:trace>
  <inkml:trace contextRef="#ctx0" brushRef="#br0" timeOffset="4221.311">2074 354 8586 0 0,'0'0'4150'0'0,"0"0"-2174"0"0,0 0-843 0 0,0 0-37 0 0,0 0 43 0 0,0 0-28 0 0,0 0-124 0 0,0 0-179 0 0,0 0-125 0 0,0 0-95 0 0,0 0-65 0 0,0 0-27 0 0,24-1-56 0 0,78-5-88 0 0,71-6 472 0 0,-132 12-1102 0 0,-25 0-2534 0 0,-15 0 1240 0 0,-1 0-707 0 0,0 0-1288 0 0,-1 0-2306 0 0,-2 0-2638 0 0</inkml:trace>
  <inkml:trace contextRef="#ctx0" brushRef="#br0" timeOffset="4473.081">2241 170 10794 0 0,'0'0'1769'0'0,"0"0"-293"0"0,0 0-77 0 0,0 0 31 0 0,0 0-53 0 0,0 0-173 0 0,0 0-230 0 0,0 0-188 0 0,0 0-168 0 0,0 0-147 0 0,-3 32-119 0 0,-8 103-110 0 0,9 48-92 0 0,7-104-1281 0 0,10-30-3075 0 0,-6-34-595 0 0,3-4-3826 0 0,-7-11 4350 0 0</inkml:trace>
  <inkml:trace contextRef="#ctx0" brushRef="#br0" timeOffset="5141.376">2475 615 928 0 0,'0'0'2419'0'0,"0"0"-155"0"0,0 0 81 0 0,0 0 96 0 0,0 0-170 0 0,0 0-304 0 0,0 0-435 0 0,0 0-393 0 0,0 0-268 0 0,0 0-187 0 0,0 0-60 0 0,0 0-3 0 0,0 0-13 0 0,5-14-16 0 0,19-48-21 0 0,17-6 793 0 0,79-119 188 0 0,-109 168-1531 0 0,2 1 0 0 0,0 0 0 0 0,1 0-1 0 0,1 2 1 0 0,1 0 0 0 0,0 0 0 0 0,16-10-21 0 0,-31 26-6 0 0,1 0 1 0 0,-1 1 0 0 0,0-1 0 0 0,0 1 0 0 0,0-1-1 0 0,0 1 1 0 0,0 0 0 0 0,0 0 0 0 0,0-1 0 0 0,0 1-1 0 0,0 0 1 0 0,0 0 0 0 0,0 0 0 0 0,0 0-1 0 0,-1 0 1 0 0,1 0 0 0 0,0 0 0 0 0,-1 0 0 0 0,1 0-1 0 0,-1 0 1 0 0,1 0 0 0 0,-1 1 0 0 0,1-1 0 0 0,-1 0-1 0 0,0 0 1 0 0,0 0 0 0 0,0 1 0 0 0,1-1-1 0 0,-1 0 1 0 0,0 0 0 0 0,-1 1 0 0 0,1-1 0 0 0,0 0-1 0 0,0 0 1 0 0,0 1 0 0 0,-1-1 0 0 0,1 0 0 0 0,-1 0-1 0 0,1 0 1 0 0,-1 0 0 0 0,1 0 0 0 0,-1 1 0 0 0,0-1-1 0 0,0 0 6 0 0,1 9-18 0 0,-9 111-1 0 0,8-119 17 0 0,1 1 0 0 0,-1 0 0 0 0,1 0 0 0 0,0-1 0 0 0,0 1 1 0 0,0 0-1 0 0,0 0 0 0 0,0 0 0 0 0,1-1 0 0 0,-1 1 0 0 0,1 0 0 0 0,0-1 0 0 0,-1 1 0 0 0,1 0 0 0 0,1-1 0 0 0,-1 1 1 0 0,0-1-1 0 0,1 0 0 0 0,-1 1 0 0 0,1-1 0 0 0,-1 0 0 0 0,1 0 0 0 0,0 0 0 0 0,0 0 0 0 0,0 0 0 0 0,1 0 1 0 0,-1-1-1 0 0,0 1 0 0 0,0-1 0 0 0,1 1 0 0 0,-1-1 0 0 0,1 0 0 0 0,-1 0 0 0 0,1 0 0 0 0,0 0 2 0 0,8-4 21 0 0,-1-1-1 0 0,1 1 0 0 0,-1-2 1 0 0,0 0-1 0 0,0 0 1 0 0,0 0-1 0 0,-1-1 0 0 0,0-1 1 0 0,0 0-1 0 0,-1 0 0 0 0,0 0 1 0 0,0-1-1 0 0,0 0 1 0 0,-1-1-1 0 0,-1 0 0 0 0,1 0 1 0 0,-1 0-1 0 0,-1-1 1 0 0,5-9-21 0 0,7-6 64 0 0,13-20-59 0 0,93-112 8 0 0,-106 139 5 0 0,-16 17-3 0 0,-1 1-3 0 0,-1 12-25 0 0,-50 132 271 0 0,46-127-242 0 0,-1 0-1 0 0,2 1 0 0 0,1 0 0 0 0,0 0 0 0 0,1 0 0 0 0,1 0 1 0 0,0 0-1 0 0,2 1 0 0 0,0-1 0 0 0,1 0 0 0 0,0 0 0 0 0,2 0 1 0 0,0-1-1 0 0,1 1 0 0 0,1-1 0 0 0,1 1-15 0 0,1-4-596 0 0,-8-12 249 0 0,1 0-1 0 0,0 0 1 0 0,0 1 0 0 0,0-1-1 0 0,0 0 1 0 0,0 0 0 0 0,0 0-1 0 0,1 0 1 0 0,-1-1 0 0 0,1 1-1 0 0,-1 0 1 0 0,1-1 0 0 0,0 1-1 0 0,0-1 1 0 0,0 1 0 0 0,0-1-1 0 0,0 0 1 0 0,0 0 0 0 0,0 0-1 0 0,0 0 1 0 0,0 0 0 0 0,0 0-1 0 0,1 0 1 0 0,-1-1 0 0 0,0 1-1 0 0,0-1 1 0 0,1 0 347 0 0,7 0-9909 0 0,-6 0 4184 0 0</inkml:trace>
  <inkml:trace contextRef="#ctx0" brushRef="#br0" timeOffset="5386.934">3432 288 9306 0 0,'0'0'2007'0'0,"0"0"-247"0"0,0 0 6 0 0,0 0 25 0 0,0 0-188 0 0,0 0-290 0 0,0 0-295 0 0,0 0-243 0 0,0 0-200 0 0,0 0-155 0 0,-10 33-104 0 0,-33 103-101 0 0,25-40 65 0 0,9-1-237 0 0,8-55-2965 0 0,1-39 1396 0 0,0-1-545 0 0,1 0-1883 0 0,4 0 580 0 0,-3 0-781 0 0,-1 0-1031 0 0</inkml:trace>
  <inkml:trace contextRef="#ctx0" brushRef="#br0" timeOffset="5673.31">3589 339 2625 0 0,'0'0'2932'0'0,"0"0"-883"0"0,0 0-208 0 0,0 0 110 0 0,0 0-13 0 0,0 0-159 0 0,0 0-264 0 0,0 0-271 0 0,0 0-233 0 0,0 0-154 0 0,0 0-128 0 0,0 0-90 0 0,0 0-96 0 0,-5 29-129 0 0,-13 89-108 0 0,13 0 251 0 0,14-41-2208 0 0,-9-76 831 0 0,0-1-254 0 0,0 0-304 0 0,0 0-358 0 0,0 0-445 0 0,0 0-919 0 0,0 0-1585 0 0,0 0-1620 0 0</inkml:trace>
  <inkml:trace contextRef="#ctx0" brushRef="#br0" timeOffset="5918.871">3318 534 7898 0 0,'0'0'2923'0'0,"0"0"-1060"0"0,0 0-276 0 0,0 0 151 0 0,0 0-50 0 0,0 0-266 0 0,0 0-301 0 0,0 0-227 0 0,0 0-185 0 0,0 0-145 0 0,0 0-90 0 0,33 3-78 0 0,106 7-93 0 0,16-18-583 0 0,-107 0-4393 0 0,-35 7-1715 0 0,-5-2-4995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43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2261 6337 0 0,'0'0'1310'0'0,"0"0"-216"0"0,0 0 76 0 0,0 0 289 0 0,0 0 139 0 0,0 0-96 0 0,0 0-251 0 0,0 0-264 0 0,0 0-134 0 0,0 0-98 0 0,0 0-56 0 0,24-23-42 0 0,76-72-58 0 0,148-200 2991 0 0,90-91-972 0 0,294-243-1234 0 0,-468 459-1104 0 0,-46 44 126 0 0,-58 76-310 0 0,-30 5 263 0 0,-19 32-277 0 0,-19 11 293 0 0,-36 18-359 0 0,-2-3 0 0 0,0-1 0 0 0,0-2 0 0 0,-33 2-16 0 0,37-7 13 0 0,0 3 1 0 0,0 1-1 0 0,1 3 0 0 0,0 1 1 0 0,-12 6-14 0 0,54-19-2 0 0,-1 1-1 0 0,1-1 1 0 0,-1 0 0 0 0,1 0 0 0 0,-1 0 0 0 0,1 0 0 0 0,-1 0 0 0 0,1 0-1 0 0,-1 0 1 0 0,0 1 0 0 0,1-1 0 0 0,-1 0 0 0 0,1 0 0 0 0,-1 1 0 0 0,0-1 0 0 0,1 0-1 0 0,-1 0 1 0 0,0 1 0 0 0,1-1 0 0 0,-1 1 0 0 0,0-1 0 0 0,1 0 0 0 0,-1 1-1 0 0,0-1 1 0 0,0 0 0 0 0,0 1 0 0 0,1-1 0 0 0,-1 1 0 0 0,0-1 0 0 0,0 1 0 0 0,0-1-1 0 0,0 1 1 0 0,0-1 0 0 0,0 1 0 0 0,0-1 0 0 0,0 0 0 0 0,0 1 0 0 0,0-1-1 0 0,0 1 1 0 0,0-1 0 0 0,0 1 0 0 0,0-1 0 0 0,0 1 0 0 0,0-1 0 0 0,-1 1 0 0 0,1-1-1 0 0,0 0 1 0 0,0 1 0 0 0,0-1 0 0 0,-1 1 0 0 0,1-1 0 0 0,0 0 0 0 0,-1 1-1 0 0,1-1 1 0 0,0 0 0 0 0,-1 1 0 0 0,1-1 0 0 0,0 0 0 0 0,-1 0 2 0 0,14 7 6 0 0,130 84 78 0 0,-129-78-83 0 0,0 1 1 0 0,0 0 0 0 0,-2 1-1 0 0,1 0 1 0 0,-2 1 0 0 0,0 0-1 0 0,-1 1 1 0 0,-1 0 0 0 0,-1 1-1 0 0,0 0 1 0 0,-1 0 0 0 0,-1 1 0 0 0,-1 0-1 0 0,0 0 1 0 0,-2 0 0 0 0,0 0-1 0 0,-1 1 1 0 0,-1-1 0 0 0,-1 2-2 0 0,2 53 9 0 0,4-81 302 0 0,76-382 153 0 0,-35 197-427 0 0,-7-22-293 0 0,-56 226-2873 0 0,5 45-2800 0 0,10-37 1205 0 0,0 0-3829 0 0,1-12 735 0 0</inkml:trace>
  <inkml:trace contextRef="#ctx0" brushRef="#br0" timeOffset="419.027">2016 137 5545 0 0,'0'0'3924'0'0,"0"0"-1413"0"0,0 0-557 0 0,0 0-195 0 0,0 0-191 0 0,0 0-222 0 0,0 0-219 0 0,0 0-181 0 0,0 0-131 0 0,0 0-125 0 0,0 0-114 0 0,0 0-87 0 0,-13-9-94 0 0,-41-25-59 0 0,53 34-322 0 0,1-1 0 0 0,-1 1 1 0 0,0-1-1 0 0,1 1 0 0 0,-1-1 0 0 0,0 1 0 0 0,0-1 0 0 0,1 1 1 0 0,-1 0-1 0 0,0-1 0 0 0,0 1 0 0 0,0 0 0 0 0,0 0 0 0 0,0-1 1 0 0,1 1-1 0 0,-1 0 0 0 0,0 0 0 0 0,0 0 0 0 0,0 0 0 0 0,0 0 1 0 0,0 1-1 0 0,0-1 0 0 0,1 0 0 0 0,-1 0 0 0 0,0 0 0 0 0,0 1 1 0 0,0-1-1 0 0,0 0 0 0 0,1 1 0 0 0,-1-1 0 0 0,0 1 0 0 0,0-1 1 0 0,1 1-1 0 0,-1-1 0 0 0,0 1 0 0 0,1 0 0 0 0,-1-1 0 0 0,1 1 1 0 0,-1 0-1 0 0,1-1 0 0 0,-1 1 0 0 0,1 0 0 0 0,-1 0 0 0 0,1-1 1 0 0,0 1-1 0 0,-1 1-14 0 0,-2 2 99 0 0,-4 10-57 0 0,-1-1 0 0 0,1 1 0 0 0,1 1 1 0 0,1-1-1 0 0,0 1 0 0 0,1 0 0 0 0,0 0 0 0 0,1 1 1 0 0,1-1-1 0 0,1 1 0 0 0,0-1 0 0 0,1 1 0 0 0,0-1 0 0 0,1 1 1 0 0,1-1-1 0 0,2 7-42 0 0,-2-12 26 0 0,-1-1 0 0 0,1 0-1 0 0,1 1 1 0 0,0-1 0 0 0,0 0 0 0 0,1-1 0 0 0,0 1 0 0 0,1-1 0 0 0,0 1-1 0 0,0-1 1 0 0,1-1 0 0 0,-1 1 0 0 0,2-1 0 0 0,-1 0 0 0 0,1 0 0 0 0,0-1 0 0 0,1 0-1 0 0,-1 0 1 0 0,1 0 0 0 0,0-1 0 0 0,1-1 0 0 0,-1 1 0 0 0,1-1 0 0 0,0-1 0 0 0,0 0-1 0 0,0 0 1 0 0,0-1 0 0 0,1 0 0 0 0,-1 0 0 0 0,2-1-26 0 0,-2-1 106 0 0,-1 0 0 0 0,0-1 1 0 0,0 0-1 0 0,0 0 0 0 0,0-1 1 0 0,0 0-1 0 0,0 0 0 0 0,-1-1 0 0 0,1 0 1 0 0,-1-1-1 0 0,1 1 0 0 0,-1-1 0 0 0,0-1 1 0 0,-1 1-1 0 0,1-1 0 0 0,2-3-106 0 0,9-8 146 0 0,-1-1-1 0 0,-1-2 0 0 0,-1 1 1 0 0,0-2-1 0 0,-1 0 0 0 0,-1 0 1 0 0,-1-1-1 0 0,-1-1 1 0 0,-1 0-1 0 0,-1 0 0 0 0,0-1 1 0 0,4-24-146 0 0,-10 41-45 0 0,-1-1 1 0 0,1 0-1 0 0,-1 1 1 0 0,-1-1-1 0 0,1 0 1 0 0,-1 0-1 0 0,0 0 1 0 0,-1 0-1 0 0,0 0 1 0 0,0 0-1 0 0,0 0 1 0 0,-1 0-1 0 0,0 0 1 0 0,0 0-1 0 0,-1 0 1 0 0,0 0-1 0 0,0 1 1 0 0,0-1-1 0 0,-1 1 1 0 0,0-1-1 0 0,-1 1 1 0 0,1 0-1 0 0,-1 0 1 0 0,0 0-1 0 0,-1 1 1 0 0,1-1-1 0 0,-1 1 1 0 0,0 0-1 0 0,-1 1 1 0 0,1-1-1 0 0,-1 1 1 0 0,1 0-1 0 0,-1 0 1 0 0,-1 1-1 0 0,1 0 1 0 0,0 0-1 0 0,-1 0 1 0 0,-1 1 44 0 0,-2 1-514 0 0,0 0 0 0 0,0 2 1 0 0,-1-1-1 0 0,1 1 0 0 0,0 0 0 0 0,0 1 1 0 0,0 0-1 0 0,0 1 0 0 0,1 0 1 0 0,-1 1-1 0 0,1 0 0 0 0,-4 1 514 0 0,-65 39-11829 0 0,54-29 1886 0 0</inkml:trace>
  <inkml:trace contextRef="#ctx0" brushRef="#br0" timeOffset="860.686">1609 376 10146 0 0,'0'0'2355'0'0,"0"0"-234"0"0,0 0-182 0 0,0 0-231 0 0,0 0-235 0 0,0 0-239 0 0,0 0-245 0 0,0 0-193 0 0,0 0-128 0 0,0 0-88 0 0,0 0-38 0 0,0 0-29 0 0,0 0-5 0 0,4-1-38 0 0,221-35 2701 0 0,156-56-2184 0 0,-147 47-728 0 0,-5 12-210 0 0,-144 30 24 0 0,-85 3-75 0 0,0 0 14 0 0,0 0 5 0 0,0 0-1 0 0,0 0-19 0 0,0 0 18 0 0,0 0-15 0 0,-1-12-1351 0 0,1 8-2663 0 0,-1 1-4641 0 0,1 0-3112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5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0 279 3305 0 0,'0'0'1883'0'0,"0"0"-163"0"0,0 0 71 0 0,0 0 195 0 0,0 0 52 0 0,0 0-181 0 0,0 0-347 0 0,0 0-375 0 0,0 0-303 0 0,0 0-201 0 0,0 0-90 0 0,19 7 2607 0 0,311-10 963 0 0,-132-12-5507 0 0,-200 14-1357 0 0,-9-2-13478 0 0,7 3 10123 0 0</inkml:trace>
  <inkml:trace contextRef="#ctx0" brushRef="#br0" timeOffset="364.912">6 463 3465 0 0,'0'0'2866'0'0,"0"0"-630"0"0,0 0-223 0 0,0 0 106 0 0,0 0-24 0 0,0 0-300 0 0,0 0-404 0 0,0 0-376 0 0,0 0-275 0 0,0 0-107 0 0,0 0-33 0 0,0 0-10 0 0,14 3 1236 0 0,293-10 2097 0 0,-76 11-4688 0 0,-216-13-2188 0 0,-14 3-1118 0 0,0 0-4075 0 0,-1 5-2842 0 0</inkml:trace>
  <inkml:trace contextRef="#ctx0" brushRef="#br0" timeOffset="1047.95">326 3 0 0 0,'0'0'1776'0'0,"0"0"58"0"0,0 0 147 0 0,0 0 180 0 0,0 0 42 0 0,0 0-137 0 0,0 0-299 0 0,0 0-360 0 0,0 0-331 0 0,0 0-254 0 0,0 0-158 0 0,0 0-113 0 0,0 0-11 0 0,-4-2 47 0 0,2 1-602 0 0,2 1 72 0 0,0 1 0 0 0,0-1 0 0 0,1 0-1 0 0,-1 1 1 0 0,0-1 0 0 0,0 1 0 0 0,0-1 0 0 0,-1 0-1 0 0,1 1 1 0 0,0-1 0 0 0,0 0 0 0 0,0 1 0 0 0,0-1-1 0 0,0 0 1 0 0,0 1 0 0 0,0-1 0 0 0,-1 0 0 0 0,1 1-1 0 0,0-1 1 0 0,0 0 0 0 0,0 0 0 0 0,-1 1 0 0 0,1-1-1 0 0,0 0 1 0 0,0 0 0 0 0,-1 1 0 0 0,1-1 0 0 0,0 0-1 0 0,-1 0 1 0 0,1 0 0 0 0,0 1 0 0 0,-1-1 0 0 0,1 0-1 0 0,0 0 1 0 0,-1 0 0 0 0,1 0 0 0 0,0 0 0 0 0,-1 0-1 0 0,1 0 1 0 0,0 0 0 0 0,-1 0 0 0 0,1 0 0 0 0,0 0-1 0 0,-1 0-56 0 0,72 51 3417 0 0,250 93-1522 0 0,-296-129-1855 0 0,-18-12-32 0 0,0 1 0 0 0,-1-1 0 0 0,1 1 0 0 0,-1 1 0 0 0,0-1 0 0 0,-1 1 0 0 0,1 0 0 0 0,-1 0 0 0 0,0 1 0 0 0,0 0 0 0 0,-1-1 0 0 0,4 6-8 0 0,-8-9 11 0 0,0 1 1 0 0,0-1-1 0 0,-1 0 0 0 0,1 0 0 0 0,0 0 0 0 0,-1 0 0 0 0,0 0 1 0 0,1 0-1 0 0,-1 0 0 0 0,0 0 0 0 0,0 0 0 0 0,0 0 1 0 0,0 0-1 0 0,0 0 0 0 0,0-1 0 0 0,-1 1 0 0 0,1 0 1 0 0,-1-1-1 0 0,1 1 0 0 0,-1-1 0 0 0,0 0 0 0 0,1 1 0 0 0,-1-1 1 0 0,0 0-1 0 0,0 0 0 0 0,0 0 0 0 0,0 0 0 0 0,0-1 1 0 0,0 1-1 0 0,0 0 0 0 0,0-1 0 0 0,0 1 0 0 0,0-1 1 0 0,-1 0-13 0 0,-20 12 17 0 0,-49 50 67 0 0,-170 159 2 0 0,128-137-111 0 0,91-71-214 0 0,-9 6-731 0 0,17-3-3505 0 0,14-14-1217 0 0,2 0 2722 0 0,-1-2 562 0 0,0 1-8736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58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12 230 384 0 0,'0'0'2042'0'0,"0"0"96"0"0,0 0 138 0 0,0 0 65 0 0,0 0-130 0 0,0 0-307 0 0,0 0-305 0 0,0 0-268 0 0,0 0-236 0 0,0 0-165 0 0,0 0-116 0 0,0 0-104 0 0,0 0-79 0 0,-3 0-57 0 0,-6-4 449 0 0,28 3 972 0 0,8 0-918 0 0,75-3 498 0 0,84 3-760 0 0,-66 20-573 0 0,-126-20 1775 0 0,-82-83-1779 0 0,-46-48-486 0 0,135 132 153 0 0,-1 0-1 0 0,1 0 0 0 0,-1 0 0 0 0,1-1 1 0 0,-1 1-1 0 0,1 0 0 0 0,-1 0 0 0 0,1 0 1 0 0,-1 0-1 0 0,1 0 0 0 0,-1 0 0 0 0,1-1 1 0 0,-1 1-1 0 0,0 0 0 0 0,1 0 0 0 0,-1-1 1 0 0,1 1-1 0 0,-1 0 0 0 0,0-1 0 0 0,1 1 1 0 0,-1 0-1 0 0,0-1 0 0 0,1 1 0 0 0,-1-1 1 0 0,0 1-1 0 0,0 0 0 0 0,1-1 0 0 0,-1 1 1 0 0,0-1-1 0 0,0 1 0 0 0,0-1 0 0 0,0 1 1 0 0,0-1-1 0 0,1 1 0 0 0,-1-1 0 0 0,0 1 1 0 0,0 0-1 0 0,0-1 0 0 0,0 1 0 0 0,0-1 1 0 0,-1 1-1 0 0,1-1 0 0 0,0 1 0 0 0,0-1 1 0 0,0 1-1 0 0,0-1 0 0 0,0 1 0 0 0,-1-1 1 0 0,1 1-1 0 0,0 0 0 0 0,0-1 1 0 0,-1 1-1 0 0,1-1 0 0 0,0 1 0 0 0,-1 0 1 0 0,1-1-1 0 0,0 1 0 0 0,-1-1 96 0 0,45 10-10145 0 0,-34-5 146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56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11 3665 0 0,'0'0'3721'0'0,"0"0"-1724"0"0,0 0-406 0 0,0 0 34 0 0,0 0 54 0 0,0 0-8 0 0,0 0-170 0 0,0 0-278 0 0,0 0-293 0 0,0 0-246 0 0,0 0-177 0 0,-5-1-112 0 0,-12-4-54 0 0,13 4-24 0 0,4 1-27 0 0,-6 566 3393 0 0,-7-367-1397 0 0,11-489-1786 0 0,8 236-496 0 0,2 0 1 0 0,2 0-1 0 0,3 2 1 0 0,2-1-1 0 0,2 2 0 0 0,3 0 1 0 0,8-14-5 0 0,7 21 16 0 0,-34 44-23 0 0,1 0 1 0 0,0 1-1 0 0,-1-1 0 0 0,1 1 1 0 0,-1 0-1 0 0,0-1 0 0 0,1 1 1 0 0,-1 0-1 0 0,1 0 0 0 0,-1 0 1 0 0,0 0-1 0 0,0 0 1 0 0,0 0-1 0 0,1 0 0 0 0,-1 1 1 0 0,0-1-1 0 0,0 0 0 0 0,-1 1 1 0 0,1-1-1 0 0,0 0 1 0 0,0 1-1 0 0,-1-1 0 0 0,1 1 1 0 0,-1-1-1 0 0,1 1 0 0 0,-1 0 1 0 0,1-1-1 0 0,-1 2 7 0 0,5 8 7 0 0,53 88 13 0 0,-37-52-792 0 0,-18-29-4403 0 0,-3 2-7370 0 0,0-13 2543 0 0</inkml:trace>
  <inkml:trace contextRef="#ctx0" brushRef="#br0" timeOffset="479.022">482 552 3513 0 0,'0'0'2746'0'0,"0"0"-402"0"0,0 0-183 0 0,0 0-50 0 0,0 0-175 0 0,0 0-281 0 0,0 0-327 0 0,0 0-278 0 0,0 0-152 0 0,0 0-61 0 0,0 0-46 0 0,0 0-31 0 0,0 0-65 0 0,-9-4-100 0 0,-27-13-71 0 0,34 16-461 0 0,0 0 0 0 0,0 0-1 0 0,0 1 1 0 0,0-1 0 0 0,0 1 0 0 0,0-1 0 0 0,0 1 0 0 0,0 0 0 0 0,0 0 0 0 0,0 0-1 0 0,0 0 1 0 0,0 0 0 0 0,0 0 0 0 0,0 0 0 0 0,0 1 0 0 0,0-1 0 0 0,0 1 0 0 0,0-1 0 0 0,1 1-1 0 0,-1 0 1 0 0,0 0 0 0 0,0 0 0 0 0,0 0 0 0 0,1 0 0 0 0,-1 0 0 0 0,1 1 0 0 0,-1-1-1 0 0,1 0 1 0 0,-1 1 0 0 0,1-1 0 0 0,0 1 0 0 0,-1-1 0 0 0,1 1 0 0 0,0 0 0 0 0,0 0-1 0 0,0-1 1 0 0,0 3-63 0 0,-16 65 112 0 0,17-65-98 0 0,-1-1 1 0 0,1 0-1 0 0,0 1 1 0 0,1-1 0 0 0,-1 0-1 0 0,1 0 1 0 0,-1 1-1 0 0,1-1 1 0 0,0 0-1 0 0,0 0 1 0 0,0 0 0 0 0,1 0-1 0 0,-1 0 1 0 0,1 0-1 0 0,-1 0 1 0 0,1-1 0 0 0,0 1-1 0 0,0 0 1 0 0,0-1-1 0 0,1 0 1 0 0,-1 1-1 0 0,1-1 1 0 0,-1 0 0 0 0,1 0-1 0 0,0 0 1 0 0,-1-1-1 0 0,1 1 1 0 0,0-1 0 0 0,0 1-1 0 0,0-1 1 0 0,1 0-15 0 0,0 1 29 0 0,0-1-1 0 0,0 0 1 0 0,0 1 0 0 0,0-1 0 0 0,0-1 0 0 0,1 1-1 0 0,-1-1 1 0 0,0 0 0 0 0,1 0 0 0 0,-1 0 0 0 0,0 0-1 0 0,0-1 1 0 0,1 1 0 0 0,-1-1 0 0 0,0 0 0 0 0,0-1-1 0 0,0 1 1 0 0,0-1 0 0 0,0 0 0 0 0,0 0-29 0 0,9-9-852 0 0,-12 5-4450 0 0,0-2-7344 0 0,-1 8 4036 0 0</inkml:trace>
  <inkml:trace contextRef="#ctx0" brushRef="#br0" timeOffset="1046.422">576 747 7642 0 0,'0'0'2423'0'0,"0"0"-223"0"0,0 0-34 0 0,0 0-60 0 0,0 0-286 0 0,0 0-433 0 0,0 0-396 0 0,0 0-261 0 0,0 0-104 0 0,0 0-49 0 0,0 0-23 0 0,0 0-39 0 0,6-6-61 0 0,90-113 1715 0 0,-26 53-1733 0 0,-55 59-448 0 0,-14 7-6 0 0,-1 0 2 0 0,0 0 5 0 0,3 22 102 0 0,-2-2 36 0 0,-2-17-120 0 0,1 0 0 0 0,0 0 1 0 0,0 0-1 0 0,0 0 0 0 0,0-1 0 0 0,0 1 1 0 0,0 0-1 0 0,1 0 0 0 0,0 0 0 0 0,-1-1 1 0 0,1 1-1 0 0,0 0 0 0 0,0-1 0 0 0,1 1 1 0 0,-1 0-1 0 0,0-1 0 0 0,1 0 0 0 0,0 1 1 0 0,-1-1-1 0 0,2 0-7 0 0,1 0 26 0 0,0-1 0 0 0,0 0 0 0 0,1 0 0 0 0,-1-1 0 0 0,0 1 0 0 0,1-1 0 0 0,-1 0 0 0 0,0 0 0 0 0,1-1 0 0 0,-1 1-1 0 0,0-1 1 0 0,1 0 0 0 0,-1 0 0 0 0,0-1 0 0 0,0 1 0 0 0,0-1 0 0 0,0 0 0 0 0,0 0 0 0 0,0 0 0 0 0,0 0 0 0 0,-1-1 0 0 0,1 1 0 0 0,-1-1 0 0 0,0 0 0 0 0,0 0 0 0 0,3-3-26 0 0,42-25 12 0 0,-48 31-14 0 0,1-1-1 0 0,0 0 1 0 0,0 1 0 0 0,0-1 0 0 0,0 1 0 0 0,0-1 0 0 0,0 1 0 0 0,0-1 0 0 0,0 1 0 0 0,0 0 0 0 0,0-1-1 0 0,0 1 1 0 0,0 0 0 0 0,0 0 0 0 0,0 0 0 0 0,0 0 0 0 0,0 0 0 0 0,0 0 0 0 0,0 0 0 0 0,0 0 0 0 0,0 0-1 0 0,0 0 1 0 0,0 1 0 0 0,0-1 0 0 0,0 0 0 0 0,0 1 0 0 0,0-1 0 0 0,0 1 0 0 0,0-1 0 0 0,0 1 0 0 0,0-1 0 0 0,0 1-1 0 0,0 0 1 0 0,0-1 0 0 0,-1 1 0 0 0,1 0 0 0 0,0 0 0 0 0,-1-1 0 0 0,1 1 0 0 0,0 0 0 0 0,-1 0 0 0 0,1 0-1 0 0,-1 0 1 0 0,1 0 0 0 0,-1 0 0 0 0,0 0 0 0 0,1 0 0 0 0,-1 0 0 0 0,0 1 2 0 0,1 0-51 0 0,0 0 0 0 0,0 0 0 0 0,1 0 0 0 0,-1-1 0 0 0,1 1 0 0 0,-1 0 0 0 0,1-1 0 0 0,-1 1 0 0 0,1 0 0 0 0,0-1 0 0 0,0 0 0 0 0,0 1 0 0 0,0-1 0 0 0,0 0 0 0 0,0 0 0 0 0,0 0 0 0 0,0-1 0 0 0,0 1 0 0 0,1 0 0 0 0,-1-1 0 0 0,0 1 0 0 0,0-1 0 0 0,1 0 0 0 0,1 0 51 0 0,22 1-8289 0 0,-16-1 1534 0 0,-4 0-4495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7:58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1 649 4017 0 0,'0'0'2694'0'0,"0"0"-614"0"0,0 0-239 0 0,0 0 16 0 0,0 0-64 0 0,0 0-232 0 0,0 0-322 0 0,0 0-320 0 0,0 0-211 0 0,0 0-90 0 0,0 0 1 0 0,0 0 25 0 0,0 0 3 0 0,2-1-38 0 0,112 6 3307 0 0,-79-6-3417 0 0,0-1 0 0 0,0-1 0 0 0,0-3 0 0 0,32-8-499 0 0,57-11 516 0 0,-91 20-557 0 0,-33 5-33 0 0,0 0-43 0 0,0 0-71 0 0,0 0-101 0 0,0 0-141 0 0,0 0-139 0 0,-20 24-9807 0 0,11-18 2497 0 0,5-3-432 0 0</inkml:trace>
  <inkml:trace contextRef="#ctx0" brushRef="#br0" timeOffset="332.707">37 884 9522 0 0,'0'0'1836'0'0,"0"0"-286"0"0,0 0 8 0 0,0 0 61 0 0,0 0-98 0 0,0 0-287 0 0,0 0-342 0 0,0 0-270 0 0,0 0-114 0 0,0 0 32 0 0,0 0 77 0 0,0 0 73 0 0,5 2 7 0 0,92 15 2880 0 0,-51-17-3122 0 0,-1-2-1 0 0,0-2 0 0 0,0-2 1 0 0,10-4-455 0 0,-35 5-46 0 0,0 1 1 0 0,1 1-1 0 0,0 0 1 0 0,0 2-1 0 0,-1 0 1 0 0,1 2-1 0 0,11 1 46 0 0,-10 13-2018 0 0,-13-2-6658 0 0,-7-9-3383 0 0</inkml:trace>
  <inkml:trace contextRef="#ctx0" brushRef="#br0" timeOffset="9931.093">1591 516 0 0 0,'0'0'1264'0'0,"0"0"115"0"0,0 0 115 0 0,0 0 77 0 0,0 0-21 0 0,0 0-103 0 0,0 0-177 0 0,0 0-147 0 0,0 0-65 0 0,0 0-33 0 0,-1-3 4 0 0,0-2-1772 0 0,1 5 954 0 0,0 1-1 0 0,0-1 1 0 0,0 0-1 0 0,-1 0 0 0 0,1 0 1 0 0,0 0-1 0 0,0 0 1 0 0,0 0-1 0 0,-1 0 1 0 0,1 0-1 0 0,0 0 0 0 0,0 0 1 0 0,0 0-1 0 0,-1 0 1 0 0,1 0-1 0 0,0 0 1 0 0,0 0-1 0 0,-1 0 0 0 0,1 0 1 0 0,0 0-1 0 0,0 0 1 0 0,-1 0-1 0 0,1 0 1 0 0,0 0-1 0 0,0 0 0 0 0,0-1 1 0 0,-1 1-1 0 0,1 0 1 0 0,0 0-1 0 0,0 0 0 0 0,0 0 1 0 0,0 0-1 0 0,-1-1 1 0 0,1 1-211 0 0,-20 105 747 0 0,4-38-409 0 0,4-9-138 0 0,-3 0 1 0 0,-3-1-1 0 0,-2-1 0 0 0,-2 0 1 0 0,-18 29-201 0 0,19-51 1718 0 0,14-72-930 0 0,5 10-728 0 0,2-1 0 0 0,2 0 0 0 0,0 1 0 0 0,2 0 0 0 0,1-1 0 0 0,1 1 0 0 0,1 1 0 0 0,5-11-60 0 0,100-208 65 0 0,-99 222-55 0 0,-9 16-4 0 0,-1 0 0 0 0,1 1-1 0 0,1-1 1 0 0,-1 1 0 0 0,1 0 0 0 0,1 0-1 0 0,-1 0 1 0 0,1 1 0 0 0,0 0 0 0 0,1 0 0 0 0,4-3-6 0 0,12 45-134 0 0,-17-8 174 0 0,-1-1 0 0 0,-1 1 0 0 0,-2 1 0 0 0,-1-1 0 0 0,-1 0 0 0 0,-1 1-40 0 0,2 50 63 0 0,8 53 16 0 0,-7-119-78 0 0,15 27 16 0 0,-15-41 7 0 0,1 0 0 0 0,0 0-1 0 0,0-1 1 0 0,-1 1 0 0 0,1-1-1 0 0,-1 1 1 0 0,1-1 0 0 0,-1 0-1 0 0,0 0 1 0 0,0 0 0 0 0,0 0-1 0 0,0-1 1 0 0,0 1 0 0 0,0 0-1 0 0,-1-1 1 0 0,1 1 0 0 0,-1-1-1 0 0,1 0 1 0 0,-1 1 0 0 0,0-1-1 0 0,0 0 1 0 0,0 0 0 0 0,-1 0-1 0 0,1 0 1 0 0,-1 0 0 0 0,1 0-24 0 0,3-8 16 0 0,123-272 119 0 0,-36 113-122 0 0,-81 163-5 0 0,-9 7 0 0 0,-1 0-18 0 0,0 0-8 0 0,0 0-11 0 0,0 0-27 0 0,0 0-3 0 0,0 0 1 0 0,0 22 46 0 0,17 119 229 0 0,-9 130 399 0 0,-11-168-437 0 0,12-102-1626 0 0,-9-3 795 0 0,0-12-3299 0 0,2 4-5866 0 0,0 6-1542 0 0</inkml:trace>
  <inkml:trace contextRef="#ctx0" brushRef="#br0" timeOffset="10387.476">2116 752 4185 0 0,'0'0'3171'0'0,"0"0"-922"0"0,0 0-362 0 0,0 0 4 0 0,0 0-15 0 0,0 0-221 0 0,0 0-365 0 0,0 0-382 0 0,0 0-329 0 0,0 0-179 0 0,0 0-91 0 0,0 0 11 0 0,0 0 59 0 0,-1 3 45 0 0,-2 134 2209 0 0,2-99-2457 0 0,-3 0 1 0 0,-1-1-1 0 0,-1 1 0 0 0,-9 24-176 0 0,14-55-8637 0 0,7-21 3382 0 0,1-3 454 0 0,-3 8 1020 0 0,0 2 1394 0 0</inkml:trace>
  <inkml:trace contextRef="#ctx0" brushRef="#br0" timeOffset="10786.911">2316 682 0 0 0,'0'0'2298'0'0,"0"0"-144"0"0,0 0-278 0 0,0 0-237 0 0,0 0-132 0 0,0 0-89 0 0,0 0-57 0 0,0 0-80 0 0,0 0-123 0 0,0 0-125 0 0,0 0-94 0 0,0 0-79 0 0,-8 23-92 0 0,-24 73-91 0 0,18-10 1498 0 0,15-71-1938 0 0,35 74 759 0 0,-22-41-713 0 0,-14-48-245 0 0,-71-70 2591 0 0,65 63-2670 0 0,0 1 0 0 0,-1 1-1 0 0,1-1 1 0 0,-1 1 0 0 0,0 1 0 0 0,-1-1 0 0 0,1 1 0 0 0,-1 0 0 0 0,0 1 0 0 0,0 0 0 0 0,0 0 0 0 0,0 0 0 0 0,0 1 0 0 0,-1 1-1 0 0,1-1 1 0 0,-1 1 0 0 0,1 1 0 0 0,-1 0 0 0 0,1 0 0 0 0,-1 0 0 0 0,-6 2 41 0 0,-28 15-3351 0 0,17 0-4309 0 0,18-12 2309 0 0,1 0-2751 0 0</inkml:trace>
  <inkml:trace contextRef="#ctx0" brushRef="#br0" timeOffset="11284.811">1197 1205 0 0 0,'0'0'1278'0'0,"0"0"499"0"0,0 0 264 0 0,0 0 111 0 0,0 0-55 0 0,0 0-212 0 0,0 0-222 0 0,0 0-216 0 0,0 0-192 0 0,0 0-185 0 0,0 0-167 0 0,0 0-160 0 0,0 0-126 0 0,-6 2-85 0 0,4-1-640 0 0,3-1 205 0 0,-1 1 1 0 0,0-1-1 0 0,1 0 0 0 0,-1 1 1 0 0,0-1-1 0 0,0 1 1 0 0,1-1-1 0 0,-1 0 1 0 0,0 1-1 0 0,0-1 1 0 0,0 1-1 0 0,0-1 0 0 0,0 1 1 0 0,0-1-1 0 0,1 1 1 0 0,-1-1-1 0 0,0 1 1 0 0,0-1-1 0 0,-1 0 1 0 0,1 1-1 0 0,0-1 0 0 0,0 1 1 0 0,0-1-1 0 0,0 1 1 0 0,0-1-1 0 0,0 1 1 0 0,0-1-1 0 0,-1 0 1 0 0,1 1-1 0 0,0-1 0 0 0,0 1 1 0 0,-1-1-1 0 0,1 0 1 0 0,0 1-1 0 0,-1-1-97 0 0,247-5 3800 0 0,122-22-2795 0 0,49 3-731 0 0,-264 18-209 0 0,146 3-134 0 0,-158-10-2852 0 0,-126 8 1202 0 0,-13 4-8531 0 0,-2 1-905 0 0</inkml:trace>
  <inkml:trace contextRef="#ctx0" brushRef="#br0" timeOffset="14421.016">1184 1415 8 0 0,'0'0'2118'0'0,"0"0"-88"0"0,0 0-66 0 0,0 0 3 0 0,0 0-76 0 0,0 0-220 0 0,0 0-293 0 0,0 0-318 0 0,0 0-260 0 0,0 0-172 0 0,0 0-105 0 0,0 0-77 0 0,0 0-48 0 0,-2 5-19 0 0,-98 200 2622 0 0,20-29-2557 0 0,20-36-180 0 0,52-123 294 0 0,10-27 1238 0 0,47-119-960 0 0,117-179-396 0 0,-100 187-257 0 0,-55 179-290 0 0,-2 209 348 0 0,-10-174-242 0 0,1-92-18 0 0,3-3 37 0 0,-1 1 1 0 0,1-1-1 0 0,0 1 0 0 0,-1-1 0 0 0,0 0 0 0 0,1 0 0 0 0,-1 0 0 0 0,0 0 0 0 0,0 0 1 0 0,0-1-1 0 0,0 1 0 0 0,-1-1 0 0 0,1 1 0 0 0,-1-1 0 0 0,1 0 0 0 0,-1 1 1 0 0,0-1-1 0 0,0 0 0 0 0,0 0 0 0 0,0 0-18 0 0,6-12 55 0 0,109-264 130 0 0,-89 201-88 0 0,-21 69-150 0 0,-8 24-66 0 0,0-2 166 0 0,-4 28 12 0 0,3 0-1 0 0,0 1 1 0 0,3-1 0 0 0,1 0 0 0 0,3 1-1 0 0,1 4-58 0 0,1 31-2596 0 0,-6-77 1475 0 0,0 0-250 0 0,0 0-270 0 0,11-11-11463 0 0,-7 7 7113 0 0</inkml:trace>
  <inkml:trace contextRef="#ctx0" brushRef="#br0" timeOffset="14735.121">1558 1687 1168 0 0,'0'0'2127'0'0,"0"0"-212"0"0,0 0 39 0 0,0 0 121 0 0,0 0-16 0 0,0 0-186 0 0,0 0-305 0 0,0 0-288 0 0,0 0-238 0 0,0 0-181 0 0,0 0-119 0 0,0 0-114 0 0,0 0-96 0 0,-9 27-73 0 0,-26 79-55 0 0,33-66 280 0 0,5-38-581 0 0,0 1 1 0 0,1-1-1 0 0,-1 0 0 0 0,1-1 0 0 0,-1 1 1 0 0,1-1-1 0 0,0 0 0 0 0,-1 0 0 0 0,1 0 0 0 0,0 0 1 0 0,0 0-1 0 0,0-1 0 0 0,0 0 0 0 0,0 0 0 0 0,0 0 1 0 0,0 0-1 0 0,0-1 0 0 0,-1 1 0 0 0,1-1 1 0 0,0 0-1 0 0,0 0 0 0 0,0 0 0 0 0,-1-1 0 0 0,1 0 1 0 0,-1 1-1 0 0,1-1 0 0 0,-1 0 0 0 0,0-1 0 0 0,1 1 1 0 0,-1 0-1 0 0,0-1 0 0 0,-1 0 0 0 0,4-3-103 0 0,0 2 73 0 0,1-1 0 0 0,-1 0 0 0 0,0 0 0 0 0,-1 0 1 0 0,1-1-1 0 0,-1 0 0 0 0,0 0 0 0 0,0-1 0 0 0,-1 1 0 0 0,0-1 0 0 0,0 0 0 0 0,0 0 0 0 0,-1-1 0 0 0,0 1 0 0 0,-1 0 0 0 0,0-1 0 0 0,0 0 0 0 0,0 0 0 0 0,-1 1 0 0 0,0-1 0 0 0,-1 0 0 0 0,0-1-73 0 0,-2 6-68 0 0,0 0-1 0 0,-1 0 0 0 0,0 0 1 0 0,1 0-1 0 0,-1 1 0 0 0,0-1 1 0 0,-1 1-1 0 0,1 0 0 0 0,0 0 1 0 0,-1 0-1 0 0,1 0 0 0 0,-1 1 1 0 0,1-1-1 0 0,-1 1 0 0 0,0 0 1 0 0,1 0-1 0 0,-1 0 0 0 0,0 1 1 0 0,0-1-1 0 0,0 1 0 0 0,0 0 1 0 0,0 0-1 0 0,1 1 1 0 0,-1-1-1 0 0,0 1 0 0 0,0-1 1 0 0,0 1-1 0 0,1 0 0 0 0,-2 1 69 0 0,-47 23-3837 0 0,22-3-5699 0 0,24-15-228 0 0</inkml:trace>
  <inkml:trace contextRef="#ctx0" brushRef="#br0" timeOffset="15067.98">1834 1639 6905 0 0,'0'0'2288'0'0,"0"0"-425"0"0,0 0-84 0 0,0 0 106 0 0,0 0-96 0 0,0 0-275 0 0,0 0-240 0 0,0 0-204 0 0,0 0-171 0 0,0 0-118 0 0,0 0-88 0 0,0 0-96 0 0,0 0-77 0 0,17 1-74 0 0,116 6 823 0 0,-39-18-1023 0 0,-79 6-2241 0 0,-23-9-9127 0 0,-2 7 2007 0 0,5 3 5529 0 0</inkml:trace>
  <inkml:trace contextRef="#ctx0" brushRef="#br0" timeOffset="15302.857">1980 1440 3337 0 0,'0'0'2130'0'0,"0"0"-135"0"0,0 0 53 0 0,0 0 38 0 0,0 0-154 0 0,0 0-255 0 0,0 0-301 0 0,0 0-243 0 0,0 0-188 0 0,0 0-120 0 0,0 0-107 0 0,-8 34-134 0 0,-20 105-87 0 0,18-43 393 0 0,9 37-424 0 0,2-71-8883 0 0,-1-62 2959 0 0,1 0 1975 0 0,-1 0-1798 0 0</inkml:trace>
  <inkml:trace contextRef="#ctx0" brushRef="#br0" timeOffset="15750.965">2145 1437 8290 0 0,'0'0'2487'0'0,"0"0"-385"0"0,0 0-217 0 0,0 0-128 0 0,0 0-238 0 0,0 0-306 0 0,0 0-318 0 0,0 0-265 0 0,0 0-142 0 0,0 0-100 0 0,0 0-44 0 0,0 0-12 0 0,11-6-42 0 0,74-32 479 0 0,53 15 53 0 0,-135 25-820 0 0,-1 0 1 0 0,1 0 0 0 0,-1-1 0 0 0,1 1 0 0 0,-1 0 0 0 0,0 1 0 0 0,0-1 0 0 0,0 0 0 0 0,0 1 0 0 0,-1-1 0 0 0,1 1 0 0 0,0 0 0 0 0,-1-1 0 0 0,0 1 0 0 0,0 0 0 0 0,0 0 0 0 0,0 0 0 0 0,0 0 0 0 0,0 0 0 0 0,-1 0 0 0 0,0 0 0 0 0,1 0 0 0 0,-1 0 0 0 0,0 0 0 0 0,0 0 0 0 0,-1 0 0 0 0,1 0 0 0 0,-1 0 0 0 0,1 0 0 0 0,-1 0 0 0 0,0 0 0 0 0,0-1 0 0 0,-1 1 0 0 0,1 0 0 0 0,0 0 0 0 0,-1-1 0 0 0,0 1 0 0 0,0 0-3 0 0,-91 130 131 0 0,69-103-102 0 0,13-17 9 0 0,0 0 0 0 0,1 0 0 0 0,0 1 0 0 0,1 0 0 0 0,1 1 0 0 0,0 0 0 0 0,1 0 0 0 0,-3 11-38 0 0,9-24 4 0 0,1 0 0 0 0,-1 0-1 0 0,1 0 1 0 0,-1 0 0 0 0,1 0 0 0 0,0 0 0 0 0,0 1 0 0 0,0-1 0 0 0,0 0-1 0 0,0 0 1 0 0,1 0 0 0 0,-1 0 0 0 0,1 0 0 0 0,-1 0 0 0 0,1 0 0 0 0,0-1-1 0 0,-1 1 1 0 0,1 0 0 0 0,0 0 0 0 0,0 0 0 0 0,1-1 0 0 0,-1 1-1 0 0,0 0 1 0 0,0-1 0 0 0,1 1 0 0 0,-1-1 0 0 0,1 0 0 0 0,-1 1 0 0 0,1-1-1 0 0,0 0 1 0 0,-1 0 0 0 0,1 0 0 0 0,0 0 0 0 0,0 0 0 0 0,0 0-1 0 0,0-1 1 0 0,0 1 0 0 0,0-1 0 0 0,0 1 0 0 0,0-1 0 0 0,0 0 0 0 0,0 0-1 0 0,0 0 1 0 0,0 0 0 0 0,0 0 0 0 0,0 0 0 0 0,0 0 0 0 0,0-1-1 0 0,0 1 1 0 0,0-1 0 0 0,0 1 0 0 0,1-2-4 0 0,52-14-1695 0 0,-39 5-2269 0 0,0-1-4303 0 0,-12 7-2771 0 0</inkml:trace>
  <inkml:trace contextRef="#ctx0" brushRef="#br0" timeOffset="16487.067">2443 1775 11915 0 0,'0'0'2581'0'0,"0"0"-944"0"0,0 0-370 0 0,0 0 8 0 0,0 0-28 0 0,0 0-193 0 0,0 0-273 0 0,0 0-201 0 0,0 0-124 0 0,0 0-71 0 0,0 0-25 0 0,0 0-22 0 0,0 0-42 0 0,13-20-20 0 0,62-106 179 0 0,37-55 279 0 0,-103 165-720 0 0,0 0 0 0 0,0 1-1 0 0,1 0 1 0 0,1 1 0 0 0,1 0-1 0 0,0 0 1 0 0,1 1 0 0 0,0 1-1 0 0,3-2-13 0 0,-15 13-4 0 0,0 1 1 0 0,-1 0-1 0 0,1-1 0 0 0,-1 1 0 0 0,1 0 0 0 0,0 0 0 0 0,-1-1 1 0 0,1 1-1 0 0,0 0 0 0 0,0 0 0 0 0,-1 0 0 0 0,1 0 1 0 0,0 0-1 0 0,-1 0 0 0 0,1 0 0 0 0,0 0 0 0 0,0 0 1 0 0,-1 0-1 0 0,1 0 0 0 0,0 1 0 0 0,-1-1 0 0 0,1 0 0 0 0,0 0 1 0 0,-1 1-1 0 0,1-1 0 0 0,0 0 0 0 0,-1 1 0 0 0,1-1 1 0 0,-1 1-1 0 0,1-1 0 0 0,-1 0 0 0 0,1 1 0 0 0,-1 0 1 0 0,1-1-1 0 0,-1 1 0 0 0,1-1 0 0 0,-1 1 0 0 0,0-1 0 0 0,1 1 1 0 0,-1 0-1 0 0,0-1 0 0 0,0 1 0 0 0,1 0 0 0 0,-1 0 1 0 0,0-1-1 0 0,0 1 0 0 0,0 0 0 0 0,0-1 0 0 0,0 1 1 0 0,0 0-1 0 0,0-1 0 0 0,0 1 0 0 0,0 0 0 0 0,0 0 0 0 0,0-1 1 0 0,0 1-1 0 0,-1 0 0 0 0,1-1 0 0 0,0 1 4 0 0,-2 48 49 0 0,-14 65-136 0 0,15-111 84 0 0,1-1 0 0 0,0 1 0 0 0,-1-1 0 0 0,1 1-1 0 0,0-1 1 0 0,1 1 0 0 0,-1-1 0 0 0,0 1 0 0 0,1-1 0 0 0,-1 1-1 0 0,1-1 1 0 0,0 0 0 0 0,0 1 0 0 0,0-1 0 0 0,0 0-1 0 0,0 0 1 0 0,0 1 0 0 0,0-1 0 0 0,1 0 0 0 0,-1 0-1 0 0,1 0 1 0 0,0-1 0 0 0,0 1 0 0 0,-1 0 0 0 0,1-1-1 0 0,0 1 1 0 0,1-1 0 0 0,-1 1 0 0 0,0-1 0 0 0,0 0-1 0 0,0 0 1 0 0,1 0 0 0 0,-1 0 0 0 0,0-1 0 0 0,1 1-1 0 0,-1-1 1 0 0,1 1 0 0 0,1-1 3 0 0,1-2 14 0 0,0 0-1 0 0,0-1 1 0 0,0 0 0 0 0,0 0-1 0 0,-1 0 1 0 0,1 0 0 0 0,-1-1-1 0 0,0 0 1 0 0,0 0-1 0 0,0 0 1 0 0,-1 0 0 0 0,1 0-1 0 0,-1-1 1 0 0,0 0 0 0 0,0 0-1 0 0,2-4-13 0 0,6-9 23 0 0,-1 5-20 0 0,7-9 24 0 0,-1-1-1 0 0,-1 0 1 0 0,-1-1-1 0 0,-1-1 0 0 0,-1 0 1 0 0,-1-2-27 0 0,-10 27-1 0 0,-1 1-1 0 0,0-1 1 0 0,1 0 0 0 0,-1 0 0 0 0,0 0-1 0 0,0 0 1 0 0,1 0 0 0 0,-1 0 0 0 0,0 0-1 0 0,1 0 1 0 0,-1 0 0 0 0,0 0 0 0 0,0 0-1 0 0,1 0 1 0 0,-1 0 0 0 0,0 0 0 0 0,1 0-1 0 0,-1-1 1 0 0,0 1 0 0 0,0 0 0 0 0,1 0-1 0 0,-1 0 1 0 0,0 0 0 0 0,0 0 0 0 0,1-1-1 0 0,-1 1 1 0 0,0 0 0 0 0,0 0 0 0 0,0 0-1 0 0,1-1 1 0 0,-1 1 0 0 0,0 0 0 0 0,0 0-1 0 0,0-1 2 0 0,1 36-9 0 0,-1-32 45 0 0,-24 170 232 0 0,17 63-352 0 0,13-217-1043 0 0,2-16-8804 0 0,-7-4 4153 0 0,0-2-3333 0 0</inkml:trace>
  <inkml:trace contextRef="#ctx0" brushRef="#br0" timeOffset="16785.642">3165 1584 13171 0 0,'0'0'2654'0'0,"0"0"-1197"0"0,0 0-391 0 0,0 0 100 0 0,0 0 30 0 0,0 0-135 0 0,0 0-267 0 0,0 0-278 0 0,0 0-208 0 0,0 0-107 0 0,0 0-45 0 0,0 0-17 0 0,-5 23-15 0 0,-25 112 67 0 0,13-73-157 0 0,-2-24-2934 0 0,15-32 1333 0 0,-3 9-12871 0 0,6-14 9109 0 0</inkml:trace>
  <inkml:trace contextRef="#ctx0" brushRef="#br0" timeOffset="17053.054">3333 1566 7258 0 0,'0'0'1689'0'0,"0"0"-270"0"0,0 0 135 0 0,0 0 185 0 0,0 0-39 0 0,0 0-234 0 0,0 0-288 0 0,0 0-242 0 0,0 0-160 0 0,0 0-115 0 0,0 0-109 0 0,0 0-87 0 0,0 0-111 0 0,-6 30-100 0 0,-14 92-76 0 0,14-20 136 0 0,6-58-7129 0 0,-3-44-2461 0 0,2 0 6615 0 0,-2 0-1080 0 0</inkml:trace>
  <inkml:trace contextRef="#ctx0" brushRef="#br0" timeOffset="17288.453">3045 1783 2529 0 0,'0'0'4895'0'0,"0"0"-2366"0"0,0 0-763 0 0,0 0 146 0 0,0 0 118 0 0,0 0-197 0 0,0 0-376 0 0,0 0-366 0 0,0 0-297 0 0,0 0-197 0 0,0 0-129 0 0,0 0-90 0 0,0 0-53 0 0,32-1-87 0 0,100-5-63 0 0,21-6-647 0 0,-124 6-1798 0 0,-10 1-4835 0 0,-11 2 1067 0 0,-1 3-1094 0 0</inkml:trace>
  <inkml:trace contextRef="#ctx0" brushRef="#br0" timeOffset="17804.02">3430 343 688 0 0,'0'0'2039'0'0,"0"0"-249"0"0,0 0 22 0 0,0 0 182 0 0,0 0 52 0 0,0 0-126 0 0,0 0-198 0 0,0 0-222 0 0,0 0-182 0 0,0 0-182 0 0,0 0-174 0 0,0 0-138 0 0,22 15-117 0 0,67 48-68 0 0,-22 3 507 0 0,-31-15-884 0 0,-2 1 0 0 0,-3 2 0 0 0,-2 1 0 0 0,-2 1 0 0 0,-3 1 0 0 0,-3 1 0 0 0,-2 1 0 0 0,-2 1 0 0 0,6 53-262 0 0,-15-66-37 0 0,-2 2-1 0 0,-2-1 0 0 0,-2 0 1 0 0,-2 1-1 0 0,-3 4 38 0 0,0-28-157 0 0,-1-1 0 0 0,-1 1 0 0 0,-1-1 0 0 0,-1 0 0 0 0,-1-1-1 0 0,-1 0 1 0 0,-1 0 0 0 0,-1-1 0 0 0,-1 0 0 0 0,-1-1 0 0 0,-9 10 157 0 0,-85 90-4516 0 0,68-85 44 0 0,-1-2-3313 0 0,24-22 1873 0 0</inkml:trace>
  <inkml:trace contextRef="#ctx0" brushRef="#br0" timeOffset="18534.958">956 100 0 0 0,'0'0'733'0'0,"0"0"238"0"0,0 0 23 0 0,0 0-37 0 0,0 0-3 0 0,0 0 37 0 0,3-16 42 0 0,11-51 36 0 0,-15 50 2681 0 0,-11 25-2583 0 0,11-7-730 0 0,-77 142 5571 0 0,20-5-5294 0 0,8 2 0 0 0,5 2 0 0 0,6 2 0 0 0,7 1 0 0 0,-9 110-714 0 0,31-175 213 0 0,4 1-1 0 0,4 0 1 0 0,4 37-213 0 0,0-94 55 0 0,0 1 1 0 0,2-1 0 0 0,0 0-1 0 0,2-1 1 0 0,1 1 0 0 0,0-1-1 0 0,2 0 1 0 0,1-1-1 0 0,1 0 1 0 0,0-1 0 0 0,2 0-1 0 0,0-1 1 0 0,2 0 0 0 0,0-1-1 0 0,1-1 1 0 0,0 0 0 0 0,2-1-1 0 0,0-1 1 0 0,1 0 0 0 0,1-2-1 0 0,0 0 1 0 0,1-2-1 0 0,0 0 1 0 0,1-1 0 0 0,0-1-1 0 0,1-1 1 0 0,0-1 0 0 0,0-1-1 0 0,7 0-55 0 0,122 10-836 0 0,-86-16-8399 0 0,-58-1-1602 0 0</inkml:trace>
  <inkml:trace contextRef="#ctx0" brushRef="#br0" timeOffset="20656.624">4271 295 0 0 0,'0'0'884'0'0,"0"0"371"0"0,0 0-41 0 0,0 0-143 0 0,0 0-91 0 0,0 0 4 0 0,1-5 64 0 0,0-14 88 0 0,-1 14 21 0 0,0 5-49 0 0,0 0-92 0 0,0 0-144 0 0,0 0-101 0 0,0 0-99 0 0,0 0-65 0 0,0 0-32 0 0,0 0-28 0 0,0 0-26 0 0,0 0-47 0 0,-9 12 1602 0 0,-18 24 1207 0 0,1 40 102 0 0,-24 73-2342 0 0,-19 138-313 0 0,59-193-492 0 0,4 0 0 0 0,4 0 0 0 0,8 68-238 0 0,-3-121 117 0 0,1-1-1 0 0,3 0 1 0 0,1 0-1 0 0,2-1 1 0 0,1 0-1 0 0,10 20-116 0 0,-16-51 48 0 0,1-1-1 0 0,0 1 1 0 0,0-1-1 0 0,1 0 1 0 0,0-1 0 0 0,0 0-1 0 0,0 0 1 0 0,1 0-1 0 0,0-1 1 0 0,0 0-1 0 0,0-1 1 0 0,1 0 0 0 0,0 0-1 0 0,0-1 1 0 0,0 0-1 0 0,0 0 1 0 0,0-1-1 0 0,0 0 1 0 0,0-1-1 0 0,1 0 1 0 0,-1 0 0 0 0,1-1-1 0 0,-1 0 1 0 0,8-2-48 0 0,-7 3-1318 0 0,-10-1-996 0 0,-6-7-1507 0 0,3 5-2081 0 0,0-1-6074 0 0</inkml:trace>
  <inkml:trace contextRef="#ctx0" brushRef="#br0" timeOffset="24356.048">2837 675 376 0 0,'0'0'2258'0'0,"0"0"-420"0"0,0 0-262 0 0,0 0-24 0 0,0 0 82 0 0,0 0-35 0 0,0 0-151 0 0,0 0-233 0 0,0 0-241 0 0,0 0-173 0 0,0 0-87 0 0,-6-6-62 0 0,-32-25 1106 0 0,35 31-1652 0 0,-1 0 0 0 0,0 1 0 0 0,1-1 0 0 0,-1 0 0 0 0,1 1 1 0 0,-1 0-1 0 0,1 0 0 0 0,0 0 0 0 0,-1 0 0 0 0,1 1 0 0 0,0-1 0 0 0,-1 1 1 0 0,1 0-1 0 0,0 0 0 0 0,0 0 0 0 0,1 0 0 0 0,-1 0 0 0 0,0 1 1 0 0,1-1-1 0 0,-1 1 0 0 0,1 0 0 0 0,0 0 0 0 0,0 0 0 0 0,0 0 0 0 0,0 0 1 0 0,1 0-1 0 0,-1 0 0 0 0,1 0 0 0 0,-1 3-106 0 0,-11 13 345 0 0,4-4-278 0 0,0 0-1 0 0,1 1 1 0 0,0 0 0 0 0,2 0-1 0 0,0 1 1 0 0,1-1 0 0 0,0 2-1 0 0,1-1 1 0 0,1 0 0 0 0,1 1-1 0 0,1-1 1 0 0,0 1 0 0 0,1 0 0 0 0,2 9-67 0 0,-1-22 55 0 0,1 0 1 0 0,0 0 0 0 0,0 0 0 0 0,1 0-1 0 0,-1 0 1 0 0,1 0 0 0 0,0-1 0 0 0,1 1 0 0 0,-1-1-1 0 0,1 0 1 0 0,0 0 0 0 0,0 0 0 0 0,0-1-1 0 0,0 1 1 0 0,1-1 0 0 0,-1 0 0 0 0,1 0 0 0 0,0 0-1 0 0,0-1 1 0 0,0 0 0 0 0,0 0 0 0 0,0 0 0 0 0,1-1-1 0 0,-1 1 1 0 0,1-1 0 0 0,-1-1 0 0 0,1 1-1 0 0,-1-1 1 0 0,1 0 0 0 0,-1 0 0 0 0,1 0 0 0 0,-1-1-1 0 0,1 0 1 0 0,-1 0 0 0 0,0 0 0 0 0,1-1 0 0 0,-1 0-1 0 0,0 0 1 0 0,0 0 0 0 0,0 0 0 0 0,3-3-56 0 0,12-5 137 0 0,0-1 0 0 0,-1 0 1 0 0,0-2-1 0 0,-1 0 0 0 0,-1-1 1 0 0,0-1-1 0 0,0-1 1 0 0,-2 0-1 0 0,0-1 0 0 0,-1 0 1 0 0,0-1-1 0 0,-2-1 0 0 0,0 0 1 0 0,-1-1-1 0 0,1-5-137 0 0,0-2 53 0 0,-2 0-1 0 0,0-1 0 0 0,-2 0 1 0 0,-1 0-1 0 0,-1-1 1 0 0,-2 1-1 0 0,-1-1 1 0 0,-1 0-1 0 0,-2-27-52 0 0,1 49-13 0 0,-1 0-1 0 0,-1-1 0 0 0,1 1 1 0 0,-1-1-1 0 0,-1 1 0 0 0,1-1 1 0 0,-1 1-1 0 0,0 0 0 0 0,-1 0 1 0 0,0 0-1 0 0,0 0 0 0 0,-1 1 1 0 0,1-1-1 0 0,-1 1 0 0 0,-1 0 1 0 0,1 0-1 0 0,-1 0 0 0 0,0 1 1 0 0,0-1-1 0 0,-1 1 0 0 0,0 1 1 0 0,0-1-1 0 0,0 1 0 0 0,0 0 1 0 0,-1 0-1 0 0,1 0 0 0 0,-1 1 1 0 0,0 0-1 0 0,0 1 0 0 0,0 0 1 0 0,0 0-1 0 0,-1 0 0 0 0,-2 0 14 0 0,5 2-21 0 0,-1 0 0 0 0,0 1-1 0 0,0-1 1 0 0,0 1-1 0 0,1 0 1 0 0,-1 0-1 0 0,0 1 1 0 0,1 0-1 0 0,0 0 1 0 0,-1 0-1 0 0,1 1 1 0 0,0-1-1 0 0,0 1 1 0 0,0 0-1 0 0,0 1 1 0 0,1-1-1 0 0,-1 1 1 0 0,1 0-1 0 0,-2 3 22 0 0,-8 9-4 0 0,1 2-1 0 0,1 0 1 0 0,1 0-1 0 0,1 1 0 0 0,0 1 1 0 0,1-1-1 0 0,1 2 1 0 0,1-1-1 0 0,1 1 1 0 0,1 0-1 0 0,1 0 0 0 0,1 0 1 0 0,0 1-1 0 0,2 0 1 0 0,0-1-1 0 0,3 14 5 0 0,-1-21 34 0 0,1 0 0 0 0,1 0 0 0 0,1-1 0 0 0,0 1 0 0 0,0-1 0 0 0,2 0 1 0 0,-1 0-1 0 0,2-1 0 0 0,-1 1 0 0 0,2-1 0 0 0,0-1 0 0 0,0 1 0 0 0,1-1 0 0 0,0-1 0 0 0,1 0 0 0 0,0 0 0 0 0,1-1 0 0 0,0 0 0 0 0,0-1 1 0 0,1 0-1 0 0,0-1 0 0 0,1-1 0 0 0,-1 1 0 0 0,1-2 0 0 0,0 0 0 0 0,1 0 0 0 0,-1-2 0 0 0,1 1 0 0 0,3-1-34 0 0,148 33 800 0 0,-102-32-532 0 0,-63-4-314 0 0,0 0-77 0 0,0 0-114 0 0,0 0-221 0 0,-7 0-6475 0 0,5 0 1933 0 0,-1 0-7297 0 0</inkml:trace>
  <inkml:trace contextRef="#ctx0" brushRef="#br0" timeOffset="55966.696">4446 796 0 0 0,'0'0'1199'0'0,"0"0"523"0"0,0 0 215 0 0,0 0 110 0 0,0 0-37 0 0,0 0-175 0 0,0 0-254 0 0,0 0-268 0 0,0 0-195 0 0,0 0-147 0 0,0 0-94 0 0,-1-5-59 0 0,-7-22 707 0 0,8 26-794 0 0,0 1-40 0 0,0 0-40 0 0,0 0-60 0 0,13-15 1570 0 0,165-80 409 0 0,-162 88-2483 0 0,0 1 0 0 0,1 1 0 0 0,0 1 1 0 0,0 0-1 0 0,1 1 0 0 0,-1 1 0 0 0,16-1-87 0 0,-31 4 3 0 0,-1 0 0 0 0,0 0 0 0 0,0 0 0 0 0,1 0 0 0 0,-1 1 1 0 0,0-1-1 0 0,0 0 0 0 0,0 0 0 0 0,0 1 0 0 0,-1-1 0 0 0,1 1 0 0 0,0-1 0 0 0,0 0 1 0 0,-1 1-1 0 0,1 0 0 0 0,-1-1 0 0 0,0 1 0 0 0,1-1 0 0 0,-1 1 0 0 0,0-1 1 0 0,0 1-1 0 0,0 0 0 0 0,0-1 0 0 0,0 1 0 0 0,0-1 0 0 0,0 1 0 0 0,-1 0 0 0 0,1-1 1 0 0,-1 2-4 0 0,1 2 19 0 0,-3 11 8 0 0,-1 0 0 0 0,-1-1 0 0 0,0 1 0 0 0,-1-1 0 0 0,-1-1-1 0 0,0 1 1 0 0,-1-1 0 0 0,-1 0 0 0 0,0 0 0 0 0,-1-1 0 0 0,0-1-1 0 0,-1 0 1 0 0,-9 8-27 0 0,5-3 14 0 0,-12 15 18 0 0,10-15-25 0 0,1 1-1 0 0,1 1 0 0 0,1 0 1 0 0,1 1-1 0 0,0 1 0 0 0,2 0 1 0 0,0 0-1 0 0,1 2-6 0 0,8-19 35 0 0,0 0 0 0 0,1 1 1 0 0,-1-1-1 0 0,1 0 0 0 0,0 1 1 0 0,1 0-1 0 0,-1-1 0 0 0,1 1 0 0 0,0-1 1 0 0,0 1-1 0 0,0 0 0 0 0,0-1 1 0 0,1 1-1 0 0,0-1 0 0 0,0 1 0 0 0,0-1 1 0 0,1 0-1 0 0,-1 1 0 0 0,1-1 0 0 0,0 0 1 0 0,0 0-1 0 0,1 0 0 0 0,-1 0 1 0 0,1 0-1 0 0,0-1 0 0 0,0 1 0 0 0,0-1 1 0 0,0 0-1 0 0,1 1 0 0 0,-1-2 1 0 0,1 1-1 0 0,0 0 0 0 0,0-1 0 0 0,0 0 1 0 0,0 1-1 0 0,0-2 0 0 0,0 1 1 0 0,1 0-1 0 0,-1-1 0 0 0,1 0 0 0 0,-1 0 1 0 0,1 0-1 0 0,-1-1 0 0 0,1 1-35 0 0,133-23 983 0 0,-40-15-644 0 0,-35 15-148 0 0,-76 25-2915 0 0,2 10-219 0 0,7-9 5 0 0,0 1-3942 0 0,1-1-5117 0 0</inkml:trace>
  <inkml:trace contextRef="#ctx0" brushRef="#br0" timeOffset="56382.659">5150 862 13635 0 0,'0'0'1863'0'0,"0"0"-305"0"0,0 0 13 0 0,0 0 58 0 0,0 0-111 0 0,0 0-259 0 0,0 0-300 0 0,0 0-264 0 0,0 0-175 0 0,0 0-74 0 0,0 0-76 0 0,0 0-50 0 0,0 0-41 0 0,6 8 173 0 0,-21 40 148 0 0,13-43-574 0 0,-10 24 30 0 0,1 1-1 0 0,1 0 1 0 0,2 0-1 0 0,1 1 1 0 0,1 1-1 0 0,2-1 1 0 0,1 5-56 0 0,4-33 12 0 0,1 1 0 0 0,-1-1 1 0 0,1 1-1 0 0,0-1 0 0 0,0 0 0 0 0,0 0 1 0 0,1 0-1 0 0,-1 0 0 0 0,1 0 1 0 0,0-1-1 0 0,-1 1 0 0 0,1-1 1 0 0,0 1-1 0 0,1-1 0 0 0,-1 0 0 0 0,0 0 1 0 0,1-1-1 0 0,-1 1 0 0 0,1-1 1 0 0,-1 1-1 0 0,1-1 0 0 0,0 0 1 0 0,-1-1-1 0 0,1 1 0 0 0,0-1 0 0 0,0 1 1 0 0,-1-1-1 0 0,1 0 0 0 0,0 0 1 0 0,0-1-1 0 0,0 1 0 0 0,-1-1 1 0 0,1 0-1 0 0,0 0 0 0 0,-1 0 0 0 0,3-1-12 0 0,2-1-18 0 0,0 1 1 0 0,0-1-1 0 0,0 0 0 0 0,0-1 0 0 0,0 0 0 0 0,-1 0 0 0 0,0-1 0 0 0,0 0 0 0 0,0 0 0 0 0,-1-1 0 0 0,1 1 0 0 0,-1-1 0 0 0,1-2 18 0 0,4-36-4381 0 0,-11 12-5077 0 0,0 21 2119 0 0,0 7 219 0 0</inkml:trace>
  <inkml:trace contextRef="#ctx0" brushRef="#br0" timeOffset="56833.805">4897 715 2801 0 0,'0'0'2247'0'0,"0"0"-225"0"0,0 0-30 0 0,0 0 38 0 0,0 0-89 0 0,0 0-238 0 0,0 0-325 0 0,0 0-288 0 0,0 0-189 0 0,0 0-83 0 0,0 0-51 0 0,0 0-33 0 0,0 0-59 0 0,8-14-49 0 0,26-44-17 0 0,25 5 1560 0 0,127-90 678 0 0,-186 142-2836 0 0,1 0 1 0 0,-1 1-1 0 0,1-1 0 0 0,-1 0 1 0 0,1 1-1 0 0,0-1 0 0 0,-1 0 1 0 0,1 1-1 0 0,0-1 0 0 0,-1 1 1 0 0,1-1-1 0 0,0 1 0 0 0,0 0 1 0 0,-1-1-1 0 0,1 1 0 0 0,0-1 1 0 0,0 1-1 0 0,0 0 0 0 0,0 0 1 0 0,0 0-1 0 0,-1 0 0 0 0,1-1 1 0 0,0 1-1 0 0,0 0 0 0 0,0 0 1 0 0,0 0-1 0 0,0 1 0 0 0,0-1 1 0 0,-1 0-1 0 0,1 0 0 0 0,0 0 1 0 0,0 1-1 0 0,0-1 0 0 0,0 0 1 0 0,-1 1-1 0 0,1-1 0 0 0,0 1 1 0 0,0-1-1 0 0,-1 1 0 0 0,1-1 1 0 0,0 1-1 0 0,-1 0 0 0 0,1-1 1 0 0,-1 1-1 0 0,1 0 0 0 0,-1-1 1 0 0,1 1-1 0 0,0 0-11 0 0,47 78 397 0 0,-13-22-295 0 0,-10-21-1379 0 0,-8 6-3437 0 0,-12-12-1068 0 0,-2-10-2386 0 0,-2-9-284 0 0</inkml:trace>
  <inkml:trace contextRef="#ctx0" brushRef="#br0" timeOffset="57229.046">5717 811 8386 0 0,'0'0'2903'0'0,"0"0"-312"0"0,0 0-181 0 0,0 0-212 0 0,0 0-334 0 0,0 0-350 0 0,0 0-306 0 0,0 0-249 0 0,0 0-185 0 0,0 0-164 0 0,0 0-93 0 0,0 0-87 0 0,-8 4-55 0 0,-54 37 433 0 0,56-33-746 0 0,-6 5-25 0 0,1 2 1 0 0,0-1-1 0 0,2 1 1 0 0,-1 0-1 0 0,2 1 0 0 0,0 0 1 0 0,1 1-1 0 0,0-1 1 0 0,2 1-1 0 0,0 1 1 0 0,1-1-1 0 0,0 1 0 0 0,0 12-37 0 0,3-25-16 0 0,1-1-1 0 0,-1 1 0 0 0,1-1 0 0 0,0 1 0 0 0,0 0 0 0 0,1-1 1 0 0,-1 1-1 0 0,1-1 0 0 0,0 1 0 0 0,0-1 0 0 0,1 1 1 0 0,-1-1-1 0 0,1 0 0 0 0,0 0 0 0 0,0 0 0 0 0,0 0 1 0 0,1 0-1 0 0,0 0 0 0 0,-1 0 0 0 0,1-1 0 0 0,0 1 1 0 0,1-1-1 0 0,-1 0 0 0 0,1 0 0 0 0,-1 0 0 0 0,1-1 0 0 0,0 1 1 0 0,0-1-1 0 0,0 0 0 0 0,0 0 0 0 0,0 0 0 0 0,1-1 1 0 0,-1 1-1 0 0,1-1 0 0 0,-1 0 0 0 0,1 0 0 0 0,-1-1 1 0 0,5 1 16 0 0,-2-1-285 0 0,-1 1 0 0 0,1-2 0 0 0,-1 1 1 0 0,1-1-1 0 0,0 0 0 0 0,-1 0 0 0 0,0-1 1 0 0,1 1-1 0 0,-1-1 0 0 0,0-1 1 0 0,0 1-1 0 0,4-4 285 0 0,11-5-1662 0 0,34-22-3825 0 0,-22 8-3202 0 0,-21 13 487 0 0</inkml:trace>
  <inkml:trace contextRef="#ctx0" brushRef="#br0" timeOffset="57553.926">6096 811 5625 0 0,'0'0'2681'0'0,"0"0"-627"0"0,0 0-362 0 0,0 0-137 0 0,0 0-167 0 0,0 0-226 0 0,0 0-230 0 0,0 0-205 0 0,0 0-163 0 0,0 0-99 0 0,0 0-50 0 0,-32 31-45 0 0,-99 96-40 0 0,87-65 102 0 0,41-51-313 0 0,1-7-73 0 0,1-1 0 0 0,-1 1 0 0 0,1-1 0 0 0,0 1-1 0 0,0 0 1 0 0,0-1 0 0 0,1 1 0 0 0,-1 0 0 0 0,1 0 0 0 0,0 0 0 0 0,0-1-1 0 0,0 1 1 0 0,0 0 0 0 0,1 0 0 0 0,-1 0 0 0 0,1-1 0 0 0,0 1 0 0 0,0 0 0 0 0,1-1-1 0 0,-1 1 1 0 0,1-1 0 0 0,0 1 0 0 0,-1-1 0 0 0,2 0 0 0 0,-1 0 0 0 0,0 0-1 0 0,1 0 1 0 0,0 1-46 0 0,4-1 130 0 0,1 0 0 0 0,0 0-1 0 0,-1-1 1 0 0,1 0 0 0 0,0-1 0 0 0,0 0-1 0 0,0 0 1 0 0,0 0 0 0 0,0-1 0 0 0,0 0-1 0 0,0-1 1 0 0,0 0 0 0 0,0 0-1 0 0,0-1 1 0 0,0 0 0 0 0,0 0 0 0 0,0 0-1 0 0,-1-1 1 0 0,6-4-130 0 0,6-2 329 0 0,0-1-1 0 0,0-1 1 0 0,-1-1 0 0 0,-1 0 0 0 0,0-1-1 0 0,14-16-328 0 0,-23 23 94 0 0,-1-2 0 0 0,0 1 0 0 0,-1-1 0 0 0,0 0 0 0 0,0-1 0 0 0,-1 0 0 0 0,0 1 0 0 0,0-2 0 0 0,-1 1 0 0 0,0 0 0 0 0,-1-1 0 0 0,0 0 0 0 0,-1 0 0 0 0,0 0 0 0 0,0 0 0 0 0,-1 0-1 0 0,0 0 1 0 0,-1 0 0 0 0,0 0 0 0 0,-1-4-94 0 0,1 11-1 0 0,-1 1 0 0 0,0-1 0 0 0,1 0-1 0 0,-1 0 1 0 0,0 0 0 0 0,-1 0 0 0 0,1 1 0 0 0,0-1-1 0 0,-1 1 1 0 0,0-1 0 0 0,1 1 0 0 0,-1-1-1 0 0,0 1 1 0 0,0 0 0 0 0,0 0 0 0 0,-1 0-1 0 0,1 0 1 0 0,0 0 0 0 0,-1 1 0 0 0,1-1 0 0 0,-1 1-1 0 0,0 0 1 0 0,1-1 0 0 0,-1 1 0 0 0,0 0-1 0 0,0 1 1 0 0,0-1 0 0 0,0 0 0 0 0,0 1-1 0 0,0 0 1 0 0,0-1 0 0 0,0 1 0 0 0,0 0 1 0 0,-5 0-107 0 0,-1 0 0 0 0,1 0 0 0 0,0 1 0 0 0,-1 0 0 0 0,1 0 0 0 0,0 1 0 0 0,-1 0 0 0 0,1 0 0 0 0,0 1 0 0 0,1 0 0 0 0,-4 2 107 0 0,-59 47-3682 0 0,49-31-475 0 0,2-1-3673 0 0,7-7-3395 0 0</inkml:trace>
  <inkml:trace contextRef="#ctx0" brushRef="#br0" timeOffset="57962.19">6731 722 13571 0 0,'0'0'2123'0'0,"0"0"-461"0"0,0 0-234 0 0,0 0-177 0 0,0 0-220 0 0,0 0-171 0 0,0 0-144 0 0,0 0-144 0 0,0 0-93 0 0,0 0-54 0 0,-34 18-43 0 0,-102 53-55 0 0,58-20 305 0 0,76-50-628 0 0,0 0-1 0 0,1-1 1 0 0,-1 1 0 0 0,1 0 0 0 0,-1 0 0 0 0,0 0-1 0 0,1 0 1 0 0,-1 0 0 0 0,1 1 0 0 0,0-1 0 0 0,-1 0-1 0 0,1 1 1 0 0,0-1 0 0 0,0 1 0 0 0,0-1 0 0 0,0 1 0 0 0,0-1-1 0 0,0 1 1 0 0,1 0 0 0 0,-1 0 0 0 0,0-1 0 0 0,1 1-1 0 0,-1 0 1 0 0,1 0 0 0 0,0 0 0 0 0,0-1 0 0 0,-1 1-1 0 0,1 0 1 0 0,0 0 0 0 0,1 0 0 0 0,-1 0 0 0 0,0 0 0 0 0,0-1-1 0 0,1 1 1 0 0,-1 0 0 0 0,1 0 0 0 0,0-1 0 0 0,0 1-1 0 0,-1 0 1 0 0,1-1 0 0 0,0 1 0 0 0,1 1-4 0 0,125 56 9 0 0,-123-57 19 0 0,0 0 0 0 0,1 1 0 0 0,-1-1-1 0 0,0 1 1 0 0,0 0 0 0 0,0 0 0 0 0,-1 0 0 0 0,1 0-1 0 0,-1 1 1 0 0,1 0 0 0 0,-1-1 0 0 0,0 1 0 0 0,-1 0-1 0 0,1 1 1 0 0,-1-1 0 0 0,1 0 0 0 0,-1 1 0 0 0,-1-1-1 0 0,1 1 1 0 0,-1 0 0 0 0,0-1 0 0 0,0 1 0 0 0,0 0-1 0 0,0 0 1 0 0,-1 0 0 0 0,0 0 0 0 0,0 0 0 0 0,0-1 0 0 0,-1 1-1 0 0,1 0 1 0 0,-1 0 0 0 0,0 0 0 0 0,-1-1 0 0 0,1 1-1 0 0,-1 0 1 0 0,0-1 0 0 0,0 1 0 0 0,-1-1 0 0 0,1 0-1 0 0,-1 1-27 0 0,-6 3 67 0 0,0-1 0 0 0,0 0 0 0 0,0-1 0 0 0,-1 0 0 0 0,0 0 0 0 0,0-1 0 0 0,0 0 0 0 0,-1-1 0 0 0,1 0 1 0 0,-1 0-1 0 0,0-1 0 0 0,0-1 0 0 0,-3 0-67 0 0,-95 6-2269 0 0,88-12-2029 0 0,12-6-6625 0 0,7 6 801 0 0</inkml:trace>
  <inkml:trace contextRef="#ctx0" brushRef="#br0" timeOffset="58362.864">7040 774 12259 0 0,'0'0'5406'0'0,"0"0"-3283"0"0,0 0-968 0 0,0 0-36 0 0,0 0-64 0 0,0 0-216 0 0,0 0-268 0 0,0 0-194 0 0,0 0-130 0 0,0 0-85 0 0,0 0-28 0 0,0 0-2 0 0,0 0-15 0 0,-20 16-21 0 0,-64 51-1 0 0,26 1 74 0 0,53-59-170 0 0,0 1 0 0 0,1 0-1 0 0,0-1 1 0 0,1 1 0 0 0,0 1-1 0 0,1-1 1 0 0,0 0 0 0 0,1 1-1 0 0,0-1 1 0 0,0 1 0 0 0,1-1-1 0 0,1 1 1 0 0,0-1 0 0 0,0 2 1 0 0,1-6-3 0 0,0-1 0 0 0,0 1 0 0 0,0-1-1 0 0,1 0 1 0 0,0 1 0 0 0,0-1 0 0 0,0-1 0 0 0,0 1 0 0 0,1 0 0 0 0,0-1 0 0 0,0 1 0 0 0,0-1 0 0 0,0 0 0 0 0,1-1 0 0 0,0 1 0 0 0,0-1 0 0 0,0 0 0 0 0,0 0 0 0 0,0 0 0 0 0,0-1 0 0 0,1 0 0 0 0,-1 0 0 0 0,1 0 0 0 0,2 0 3 0 0,142 10 741 0 0,-132-15-549 0 0,0 0 0 0 0,1-2 1 0 0,-2-1-1 0 0,1 0 1 0 0,-1-1-1 0 0,0 0 0 0 0,0-2 1 0 0,-1 0-1 0 0,0-1 0 0 0,0-1 1 0 0,-2 0-1 0 0,13-11-192 0 0,-17 13 32 0 0,0-1-1 0 0,0 0 0 0 0,-1 0 0 0 0,-1-1 1 0 0,0 0-1 0 0,0-1 0 0 0,-1 1 1 0 0,0-1-1 0 0,-1-1 0 0 0,-1 1 1 0 0,0-1-1 0 0,-1 0 0 0 0,0 0 0 0 0,-1-1 1 0 0,0 1-1 0 0,-1-1 0 0 0,0 1 1 0 0,-1-1-1 0 0,-1-12-31 0 0,-1 23-67 0 0,0-1-1 0 0,0 1 1 0 0,0-1 0 0 0,0 1 0 0 0,0 0-1 0 0,-1-1 1 0 0,0 1 0 0 0,1 0 0 0 0,-1 0-1 0 0,0 0 1 0 0,-1 0 0 0 0,1 1-1 0 0,0-1 1 0 0,-1 1 0 0 0,1-1 0 0 0,-1 1-1 0 0,0 0 1 0 0,0 0 0 0 0,0 0 0 0 0,0 0-1 0 0,0 0 1 0 0,0 1 0 0 0,-1-1-1 0 0,1 1 1 0 0,-1 0 0 0 0,-1 0 67 0 0,-94-13-5385 0 0,59 16 465 0 0,12 3-2003 0 0,3 2-3709 0 0</inkml:trace>
  <inkml:trace contextRef="#ctx0" brushRef="#br0" timeOffset="58683.744">6828 962 13563 0 0,'0'0'2315'0'0,"0"0"-355"0"0,0 0-171 0 0,0 0-182 0 0,0 0-196 0 0,0 0-154 0 0,0 0-156 0 0,0 0-225 0 0,32-4-192 0 0,98-11-157 0 0,53 12 1284 0 0,-4-5-1584 0 0,-151 16-154 0 0,6 1-1529 0 0,-14-15-5366 0 0,-15 3 2799 0 0,-1 3-3108 0 0,-2 0-2638 0 0</inkml:trace>
  <inkml:trace contextRef="#ctx0" brushRef="#br0" timeOffset="60202.312">7186 781 0 0 0,'0'0'208'0'0,"0"0"696"0"0,0 0 130 0 0,0 0-82 0 0,0 0-76 0 0,0 0-13 0 0,0 0 48 0 0,0 0 29 0 0,0 0 27 0 0,0 0-8 0 0,-13 0 3455 0 0,-8 0 2858 0 0,-3-1-5379 0 0,-33-1-1648 0 0,34 0 232 0 0,20 1-446 0 0,0 0 0 0 0,0 0 1 0 0,0 1-1 0 0,0 0 0 0 0,0-1 1 0 0,0 1-1 0 0,0 0 0 0 0,0 1 0 0 0,0-1 1 0 0,0 0-1 0 0,0 1 0 0 0,0 0 1 0 0,0-1-1 0 0,0 1 0 0 0,0 1 1 0 0,1-1-1 0 0,-1 0 0 0 0,0 1 1 0 0,1-1-1 0 0,-1 1-31 0 0,-21 23-2320 0 0,34-24-4536 0 0,-9-1 4027 0 0,1 0-8035 0 0</inkml:trace>
  <inkml:trace contextRef="#ctx0" brushRef="#br0" timeOffset="62001.971">7572 163 0 0 0,'0'0'733'0'0,"0"0"469"0"0,0 0 120 0 0,0 0 29 0 0,0 0 2 0 0,0 0-12 0 0,-2-3-66 0 0,-9-9 917 0 0,11 12-1321 0 0,0 0-159 0 0,0 0-144 0 0,0 0-80 0 0,0 0-52 0 0,0 0-1 0 0,0 0 21 0 0,0 0 30 0 0,0 0 47 0 0,17 19 2336 0 0,68 128 1159 0 0,-68-101-3660 0 0,-2 0 1 0 0,-2 1 0 0 0,-3 0-1 0 0,1 16-368 0 0,-2-19 103 0 0,-2 0 0 0 0,-1 0 0 0 0,-3 1 0 0 0,-2-1 0 0 0,-2 1-1 0 0,-1-1 1 0 0,-3 1 0 0 0,-2-1 0 0 0,-1 0 0 0 0,-2-1 0 0 0,-3 0 0 0 0,-1 0 0 0 0,-2-2-1 0 0,-15 28-102 0 0,18-43 18 0 0,-1 0 0 0 0,-1-1-1 0 0,-2 0 1 0 0,0-2-1 0 0,-2 0 1 0 0,0 0 0 0 0,-2-2-1 0 0,0-1 1 0 0,-1 0 0 0 0,-16 9-18 0 0,29-25-135 0 0,0 0 1 0 0,-1-1-1 0 0,1 0 1 0 0,-1 0-1 0 0,0-1 1 0 0,0 0-1 0 0,0-1 1 0 0,0 0 0 0 0,0-1-1 0 0,-2 0 135 0 0,-5-17-4494 0 0,16 8-110 0 0,2 2-3411 0 0,2 3 731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3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77 3153 0 0,'0'0'2175'0'0,"0"0"-371"0"0,0 0-21 0 0,0 0 6 0 0,0 0-108 0 0,0 0-178 0 0,0 0-170 0 0,0 0-177 0 0,0 0-164 0 0,0 0-173 0 0,0 0-211 0 0,0 0-157 0 0,0 0-119 0 0,-29-13-64 0 0,-87-38-25 0 0,53 40 190 0 0,56 14-356 0 0,-12 5 41 0 0,1 0 0 0 0,0 1 0 0 0,1 1 0 0 0,0 1-1 0 0,0 1 1 0 0,1 0 0 0 0,1 1 0 0 0,0 0 0 0 0,-12 15-118 0 0,24-25 5 0 0,-1 0 0 0 0,1 0 0 0 0,-1 1 0 0 0,1 0 1 0 0,0 0-1 0 0,1-1 0 0 0,-1 1 0 0 0,1 1 0 0 0,-1-1 0 0 0,1 0 1 0 0,0 1-1 0 0,1-1 0 0 0,-1 1 0 0 0,1-1 0 0 0,0 1 1 0 0,0 0-1 0 0,0 0 0 0 0,1-1 0 0 0,0 1 0 0 0,0 0 1 0 0,0 0-1 0 0,0 0 0 0 0,1-1 0 0 0,0 1 0 0 0,0 0 0 0 0,0-1 1 0 0,1 1-1 0 0,-1 0 0 0 0,1-1 0 0 0,0 0 0 0 0,0 1 1 0 0,1-1-1 0 0,-1 0 0 0 0,1 0 0 0 0,0 0 0 0 0,0-1 0 0 0,0 1 1 0 0,1-1-1 0 0,-1 1 0 0 0,1-1 0 0 0,0 0 0 0 0,-1-1 1 0 0,2 1-1 0 0,-1-1 0 0 0,4 2-5 0 0,2-1 110 0 0,0 0 1 0 0,0-1-1 0 0,1-1 1 0 0,-1 0-1 0 0,1 0 0 0 0,-1-1 1 0 0,0 0-1 0 0,1-1 1 0 0,-1 0-1 0 0,1-1 0 0 0,-1 0 1 0 0,0 0-1 0 0,0-1 1 0 0,0-1-1 0 0,0 1 0 0 0,0-2 1 0 0,-1 1-1 0 0,0-2 0 0 0,2 0-110 0 0,157-127 1364 0 0,-6-20-332 0 0,-163 153-1025 0 0,1 0 0 0 0,0 0 0 0 0,0 1-1 0 0,-1-1 1 0 0,1 0 0 0 0,0 0 0 0 0,0 1 0 0 0,0-1 0 0 0,0 0 0 0 0,-1 1 0 0 0,1-1-1 0 0,0 0 1 0 0,0 1 0 0 0,0-1 0 0 0,0 0 0 0 0,0 1 0 0 0,0-1 0 0 0,0 0-1 0 0,0 1 1 0 0,0-1 0 0 0,0 0 0 0 0,0 1 0 0 0,0-1 0 0 0,0 0 0 0 0,0 1 0 0 0,0-1-1 0 0,0 0 1 0 0,1 1 0 0 0,-1-1 0 0 0,0 0 0 0 0,0 1 0 0 0,0-1 0 0 0,0 0 0 0 0,1 0-1 0 0,-1 1 1 0 0,0-1 0 0 0,0 0 0 0 0,1 0 0 0 0,-1 1 0 0 0,0-1 0 0 0,0 0-1 0 0,1 0 1 0 0,-1 0 0 0 0,0 1 0 0 0,1-1 0 0 0,-1 0 0 0 0,0 0 0 0 0,1 0 0 0 0,-1 0-1 0 0,0 0 1 0 0,1 0 0 0 0,-1 0 0 0 0,0 0 0 0 0,1 0 0 0 0,-1 0 0 0 0,0 0 0 0 0,1 0-1 0 0,-1 0 1 0 0,0 0 0 0 0,1 0 0 0 0,-1 0 0 0 0,0 0 0 0 0,1 0 0 0 0,-1 0-1 0 0,1-1-6 0 0,-9 41 15 0 0,7-36 31 0 0,-93 385 433 0 0,54-125-441 0 0,31-168-64 0 0,9-56-2542 0 0,16-40-1954 0 0,12-23-2414 0 0,-17 11 562 0 0,-2 7-611 0 0</inkml:trace>
  <inkml:trace contextRef="#ctx0" brushRef="#br0" timeOffset="277.729">916 552 15283 0 0,'0'0'1565'0'0,"0"0"-466"0"0,0 0-227 0 0,0 0 31 0 0,0 0 27 0 0,0 0-39 0 0,0 0-95 0 0,0 0-178 0 0,0 0-186 0 0,0 0-148 0 0,0 0-111 0 0,0 0-53 0 0,0 0-34 0 0,-5 19-20 0 0,-19 80-22 0 0,22-89-643 0 0,1 2 2111 0 0,-1-6-3450 0 0,0-2-3477 0 0,-2-3-4908 0 0,4-1 2924 0 0</inkml:trace>
  <inkml:trace contextRef="#ctx0" brushRef="#br0" timeOffset="726.643">1157 155 6633 0 0,'0'0'2013'0'0,"0"0"-46"0"0,0 0-16 0 0,0 0-77 0 0,0 0-157 0 0,0 0-287 0 0,0 0-272 0 0,0 0-267 0 0,0 0-243 0 0,0 0-159 0 0,0 0-69 0 0,0 0-25 0 0,0 0 18 0 0,17-15 17 0 0,52-42-1 0 0,-11 29 375 0 0,-36 19-667 0 0,0 2-1 0 0,1 1 1 0 0,0 1-1 0 0,0 1 1 0 0,0 0-1 0 0,1 2 1 0 0,-1 1-1 0 0,1 1 1 0 0,13 2-137 0 0,-34-1 4 0 0,0 0-1 0 0,0 1 1 0 0,0-1 0 0 0,0 1 0 0 0,0-1 0 0 0,0 1 0 0 0,-1 0 0 0 0,1 0 0 0 0,-1 0-1 0 0,1 0 1 0 0,-1 1 0 0 0,0-1 0 0 0,0 1 0 0 0,0-1 0 0 0,0 1 0 0 0,0 0 0 0 0,-1 0-1 0 0,1 0 1 0 0,-1 0 0 0 0,0 0 0 0 0,0 0 0 0 0,0 0 0 0 0,0 0 0 0 0,-1 0 0 0 0,1 1-1 0 0,-1-1 1 0 0,0 0 0 0 0,0 0 0 0 0,0 1 0 0 0,0-1 0 0 0,0 0 0 0 0,-1 0 0 0 0,1 1-1 0 0,-1-1 1 0 0,0 0 0 0 0,0 0 0 0 0,0 0 0 0 0,-1 0 0 0 0,1 0 0 0 0,-1 0 0 0 0,1 0-1 0 0,-1-1 1 0 0,-1 2-4 0 0,-219 312 938 0 0,219-312-922 0 0,0 1 1 0 0,0 0 0 0 0,0 0-1 0 0,1 0 1 0 0,-1 0-1 0 0,1 0 1 0 0,1 0-1 0 0,-1 1 1 0 0,1-1-1 0 0,0 0 1 0 0,0 1 0 0 0,1 0-1 0 0,-1-1 1 0 0,1 1-1 0 0,0-1 1 0 0,1 1-1 0 0,-1-1 1 0 0,1 1 0 0 0,0-1-1 0 0,1 1 1 0 0,-1-1-1 0 0,1 0 1 0 0,0 0-1 0 0,1 0 1 0 0,-1 0-1 0 0,1 0 1 0 0,0 0 0 0 0,0 0-1 0 0,0-1 1 0 0,1 0-1 0 0,-1 0 1 0 0,1 0-1 0 0,0 0 1 0 0,1 0-1 0 0,-1-1 1 0 0,4 3-17 0 0,5 0 76 0 0,0-1 0 0 0,1-1 0 0 0,0 0 0 0 0,-1-1 1 0 0,1 0-1 0 0,1-1 0 0 0,-1 0 0 0 0,0-1 0 0 0,0-1 0 0 0,0-1 0 0 0,1 0 0 0 0,-1 0 0 0 0,0-1 1 0 0,0-1-1 0 0,12-4-76 0 0,124-49-3153 0 0,-117 40 89 0 0,-13 4-2747 0 0,-4 4-6093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9:07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0 0 0,'0'0'656'0'0,"0"0"764"0"0,0 0 306 0 0,0 0 57 0 0,0 0-50 0 0,0 0-158 0 0,0 0-211 0 0,0 0-187 0 0,0 0-100 0 0,0 0-30 0 0,25 4 5573 0 0,-5-4-5371 0 0,26 1 97 0 0,-1-2 0 0 0,1-2 0 0 0,-1-2 0 0 0,19-6-1346 0 0,112-25 903 0 0,-134 32-642 0 0,-47-1-8397 0 0,-2 3 2428 0 0,4 2 254 0 0,1 0-2711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9:07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2465 0 0,'0'0'2249'0'0,"0"0"-347"0"0,0 0-187 0 0,0 0 80 0 0,0 0 50 0 0,0 0-130 0 0,0 0-251 0 0,0 0-259 0 0,0 0-186 0 0,0 0-80 0 0,0 0 9 0 0,0 0 6 0 0,0 0-28 0 0,5 1-54 0 0,216 1 4726 0 0,-106-5-5095 0 0,24-9-542 0 0,-124 4-1799 0 0,-12 6-8565 0 0,-3 2-1238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9:20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706 575 0 0 0,'0'0'1068'0'0,"0"0"331"0"0,0 0 43 0 0,0 0-107 0 0,0 0-114 0 0,0 0-55 0 0,0 0-12 0 0,0 5 7897 0 0,2 4-864 0 0,44-38-7362 0 0,-12 14-785 0 0,34-8 22 0 0,27 17-36 0 0,-68 39-30 0 0,-25 0 78 0 0,-4-21-53 0 0,0 1-1 0 0,-2-1 1 0 0,1 0 0 0 0,-1 0 0 0 0,-1-1-1 0 0,0 1 1 0 0,-1-1 0 0 0,0 0 0 0 0,0 0 0 0 0,-2-1-1 0 0,1 0 1 0 0,-1 0 0 0 0,-8 7-21 0 0,-16 26 50 0 0,-51 85 37 0 0,68-69-45 0 0,15-57-36 0 0,0 0 0 0 0,0 0 0 0 0,0 0-1 0 0,0-1 1 0 0,0 1 0 0 0,0 0 0 0 0,0 0 0 0 0,1-1-1 0 0,-1 1 1 0 0,1 0 0 0 0,-1-1 0 0 0,1 1 0 0 0,0 0-1 0 0,-1-1 1 0 0,1 1 0 0 0,0-1 0 0 0,0 1 0 0 0,0-1-1 0 0,0 1 1 0 0,1-1 0 0 0,-1 0 0 0 0,0 0 0 0 0,0 1 0 0 0,1-1-1 0 0,-1 0 1 0 0,1 0 0 0 0,-1 0 0 0 0,1-1 0 0 0,-1 1-1 0 0,1 0 1 0 0,0 0 0 0 0,-1-1 0 0 0,1 1 0 0 0,0-1-6 0 0,79 15 702 0 0,68-28 251 0 0,-68-6-588 0 0,-64 18-890 0 0,-22-5-2954 0 0,0 1-929 0 0,2 2-4396 0 0,3 3-3413 0 0</inkml:trace>
  <inkml:trace contextRef="#ctx0" brushRef="#br0" timeOffset="1495.404">1514 589 0 0 0,'0'0'1231'0'0,"0"0"381"0"0,0 0 75 0 0,0 0-156 0 0,0 0-212 0 0,0 0-216 0 0,0 0-177 0 0,0 0-115 0 0,0 0-75 0 0,0 0-4 0 0,5-2 33 0 0,15-7 60 0 0,-23 34 2963 0 0,-12 1-3404 0 0,-1-1 0 0 0,-2-1 1 0 0,-1-1-1 0 0,0 0 0 0 0,-2-1 0 0 0,-4 2-384 0 0,-41 35-1079 0 0,17-26-3126 0 0,40-28 3031 0 0,-24 11-11272 0 0,29-15 11979 0 0</inkml:trace>
  <inkml:trace contextRef="#ctx0" brushRef="#br0" timeOffset="1785.419">1242 615 0 0 0,'0'0'605'0'0,"0"0"294"0"0,0 0 12 0 0,0 0-28 0 0,0 0-21 0 0,0 0 18 0 0,0 0 4 0 0,0 0 13 0 0,0 0 20 0 0,0 0 4 0 0,0 0 3 0 0,0 0-3 0 0,1 14 15 0 0,5 41-7 0 0,-5-52-779 0 0,-1 0 1 0 0,1 0-1 0 0,0-1 0 0 0,0 1 0 0 0,0 0 0 0 0,0-1 0 0 0,1 1 0 0 0,-1-1 0 0 0,1 0 0 0 0,0 1 1 0 0,-1-1-1 0 0,1 0 0 0 0,0 0 0 0 0,0 0 0 0 0,0 0 0 0 0,1 0 0 0 0,-1-1 0 0 0,0 1 0 0 0,1 0 1 0 0,-1-1-1 0 0,1 0 0 0 0,0 0 0 0 0,-1 0 0 0 0,2 1-150 0 0,7 3 470 0 0,5 3 118 0 0,-2 0-354 0 0,0-1 0 0 0,0 2-1 0 0,0 0 1 0 0,-1 0 0 0 0,0 1 0 0 0,-1 1 0 0 0,9 10-234 0 0,4 26-40 0 0,-21-29-4735 0 0,-4-17 2567 0 0,0-1-619 0 0,0 0-614 0 0,0 0 107 0 0,-2 0 1292 0 0</inkml:trace>
  <inkml:trace contextRef="#ctx0" brushRef="#br0" timeOffset="2112.424">1352 431 0 0 0,'0'0'1103'0'0,"0"0"251"0"0,0 0-70 0 0,0 0-47 0 0,0 0 142 0 0,0 0 103 0 0,0 0-52 0 0,0 0-177 0 0,0 0-253 0 0,0 0-194 0 0,0 0-109 0 0,0 0-20 0 0,-3 17 12 0 0,-9 129 2068 0 0,34 55-666 0 0,-23-16-2130 0 0,-15-86-858 0 0,13-81 763 0 0,3-10-3386 0 0,0-1-4902 0 0,0-7 2195 0 0</inkml:trace>
  <inkml:trace contextRef="#ctx0" brushRef="#br0" timeOffset="4355.442">2175 398 7130 0 0,'0'0'1357'0'0,"0"0"-189"0"0,0 0 66 0 0,0 0 294 0 0,0 0 173 0 0,0 0-68 0 0,0 0-254 0 0,0 0-337 0 0,0 0-218 0 0,0 0-145 0 0,0 0-103 0 0,-11-9-64 0 0,-32-25-50 0 0,-4 25 812 0 0,41 10-1101 0 0,-6 3-94 0 0,1 0 1 0 0,0 1 0 0 0,1 0 0 0 0,-1 1 0 0 0,1 0 0 0 0,0 0-1 0 0,1 1 1 0 0,-1 1 0 0 0,1 0 0 0 0,1 0 0 0 0,0 0 0 0 0,0 1 0 0 0,-3 5-80 0 0,-4 2 70 0 0,6-6-52 0 0,0 1-1 0 0,1-1 1 0 0,1 1 0 0 0,-1 1 0 0 0,2 0-1 0 0,-1 0 1 0 0,2 0 0 0 0,0 1 0 0 0,0-1-1 0 0,1 1 1 0 0,1 1 0 0 0,0-1 0 0 0,1 0-1 0 0,0 1 1 0 0,1-1 0 0 0,1 12-18 0 0,0-23 16 0 0,0 0 1 0 0,1 1-1 0 0,-1-1 1 0 0,1 0-1 0 0,0 0 1 0 0,-1-1-1 0 0,1 1 1 0 0,0 0-1 0 0,0 0 1 0 0,0 0-1 0 0,0 0 1 0 0,1-1-1 0 0,-1 1 1 0 0,0-1-1 0 0,1 1 1 0 0,-1-1-1 0 0,1 1 1 0 0,0-1-1 0 0,-1 0 1 0 0,1 0-1 0 0,0 0 1 0 0,0 0-1 0 0,0 0 1 0 0,0 0-1 0 0,0 0 1 0 0,0 0-1 0 0,0-1 1 0 0,0 1-1 0 0,0-1 1 0 0,0 0-1 0 0,0 0 1 0 0,0 1-1 0 0,1-1-16 0 0,71-7 1035 0 0,-49-8-875 0 0,0-1 0 0 0,-1-1 0 0 0,-1-1-1 0 0,0-1 1 0 0,-2-1 0 0 0,0-1 0 0 0,-1-1 0 0 0,-1-1 0 0 0,-2 0 0 0 0,0-2 0 0 0,5-11-160 0 0,17-24 152 0 0,-47 108-244 0 0,-21 40 159 0 0,3 1 1 0 0,-11 79-68 0 0,16-32 33 0 0,6-49-523 0 0,15-86 202 0 0,0-1-112 0 0,0 0-146 0 0,0 0-171 0 0,10-7-2831 0 0,10-7-1333 0 0,-12 6-797 0 0,-7 8 5009 0 0,6-8-9744 0 0</inkml:trace>
  <inkml:trace contextRef="#ctx0" brushRef="#br0" timeOffset="4601.569">2394 740 10170 0 0,'0'0'2806'0'0,"0"0"-893"0"0,0 0-400 0 0,0 0-1 0 0,0 0-58 0 0,0 0-198 0 0,0 0-246 0 0,0 0-223 0 0,0 0-218 0 0,0 0-145 0 0,0 0-100 0 0,0 0-97 0 0,0 0-56 0 0,-9 23-38 0 0,-27 68-39 0 0,28-51 43 0 0,8-39-220 0 0,0-1-117 0 0,0 0-185 0 0,0 0-297 0 0,9-9-6979 0 0,3-8-2579 0 0,-9 10 4991 0 0</inkml:trace>
  <inkml:trace contextRef="#ctx0" brushRef="#br0" timeOffset="4996.79">2655 372 7634 0 0,'0'0'2463'0'0,"0"0"-396"0"0,0 0-267 0 0,0 0-167 0 0,0 0-222 0 0,0 0-235 0 0,0 0-141 0 0,0 0-102 0 0,0 0-69 0 0,0 0-43 0 0,0 0-91 0 0,0 0-111 0 0,-16 13-88 0 0,-53 41-116 0 0,16 12 657 0 0,52-64-1064 0 0,0-1 0 0 0,0 1 0 0 0,0-1 0 0 0,1 1 0 0 0,-1 0-1 0 0,1-1 1 0 0,-1 1 0 0 0,1 0 0 0 0,-1 0 0 0 0,1-1 0 0 0,0 1 0 0 0,0 0 0 0 0,0 0 0 0 0,0-1 0 0 0,0 1-1 0 0,0 0 1 0 0,0 0 0 0 0,1-1 0 0 0,-1 1 0 0 0,1 0 0 0 0,-1 0 0 0 0,1-1 0 0 0,-1 1 0 0 0,1 0 0 0 0,0-1 0 0 0,0 1-1 0 0,0-1-7 0 0,119 37 164 0 0,-114-36-158 0 0,0 0 0 0 0,0 0 0 0 0,0 0 0 0 0,-1 0 0 0 0,1 1 0 0 0,-1 0 0 0 0,1 0 0 0 0,-1 1 0 0 0,0 0-1 0 0,0 0 1 0 0,0 0 0 0 0,-1 0 0 0 0,1 0 0 0 0,-1 1 0 0 0,0 0 0 0 0,-1 0 0 0 0,1 0 0 0 0,-1 1-1 0 0,0-1 1 0 0,0 1 0 0 0,0-1 0 0 0,-1 1 0 0 0,0 0 0 0 0,0 0 0 0 0,-1 0 0 0 0,0 0 0 0 0,0 1 0 0 0,0-1-1 0 0,-1 0 1 0 0,1 0 0 0 0,-2 5-6 0 0,1-3-55 0 0,-1 0-1 0 0,-1 0 0 0 0,1 0 1 0 0,-1 0-1 0 0,-1 0 1 0 0,1 0-1 0 0,-1-1 0 0 0,-1 1 1 0 0,1-1-1 0 0,-1 0 1 0 0,-1 0-1 0 0,1 0 0 0 0,-1 0 1 0 0,0-1-1 0 0,-1 0 1 0 0,1 0-1 0 0,-1 0 0 0 0,-1-1 1 0 0,1 0-1 0 0,-1 0 1 0 0,1-1-1 0 0,-1 1 0 0 0,-1-1 1 0 0,1-1-1 0 0,-1 0 1 0 0,-1 1 55 0 0,-21-3-5518 0 0,12-4-3768 0 0,12 2 1883 0 0</inkml:trace>
  <inkml:trace contextRef="#ctx0" brushRef="#br0" timeOffset="5230.442">2552 424 8890 0 0,'0'0'2192'0'0,"0"0"-261"0"0,0 0-89 0 0,0 0-53 0 0,0 0-186 0 0,0 0-291 0 0,0 0-275 0 0,0 0-235 0 0,0 0-181 0 0,0 0-121 0 0,0 0-114 0 0,33-7-82 0 0,99-20-80 0 0,-48 24-35 0 0,-35 16-790 0 0,-2 0-6806 0 0,-40-10 1602 0 0,0 1-4004 0 0</inkml:trace>
  <inkml:trace contextRef="#ctx0" brushRef="#br0" timeOffset="5696.572">3044 328 10746 0 0,'0'0'2964'0'0,"0"0"-944"0"0,0 0-440 0 0,0 0-47 0 0,0 0-168 0 0,0 0-243 0 0,0 0-221 0 0,0 0-199 0 0,0 0-123 0 0,0 0-122 0 0,0 0-115 0 0,0 0-94 0 0,0 0-80 0 0,32-8-50 0 0,99-21-35 0 0,-81 25 49 0 0,-47 6-88 0 0,-1 0 0 0 0,1-1 0 0 0,-1 1 0 0 0,0 0 0 0 0,0 0 0 0 0,1 1 0 0 0,-2-1 0 0 0,1 0 0 0 0,0 1 0 0 0,0-1 0 0 0,-1 1 0 0 0,1-1 0 0 0,-1 1 0 0 0,0 0 0 0 0,0 0 0 0 0,0 0-1 0 0,0-1 1 0 0,0 1 0 0 0,-1 0 0 0 0,1 0 0 0 0,-1 0 0 0 0,0 0 0 0 0,0 0 0 0 0,0 0 0 0 0,0 0 0 0 0,-1 0 0 0 0,1 0 0 0 0,-1 0 0 0 0,1 0 0 0 0,-1 0 0 0 0,0 0 0 0 0,-1 2-44 0 0,-46 135 780 0 0,-17 102-437 0 0,31-147-230 0 0,17-57-55 0 0,3-64-11050 0 0,9 12-13 0 0,2 10 5241 0 0</inkml:trace>
  <inkml:trace contextRef="#ctx0" brushRef="#br0" timeOffset="5934.44">2819 670 7618 0 0,'0'0'4138'0'0,"0"0"-1938"0"0,0 0-790 0 0,0 0 9 0 0,0 0 88 0 0,0 0-88 0 0,0 0-234 0 0,0 0-214 0 0,0 0-158 0 0,0 0-125 0 0,0 0-92 0 0,0 0-96 0 0,37 3-77 0 0,114 6-57 0 0,-52-13 152 0 0,70-10-355 0 0,-133 13-5516 0 0,0 1-5511 0 0,-34 0 1147 0 0</inkml:trace>
  <inkml:trace contextRef="#ctx0" brushRef="#br0" timeOffset="6612.651">3835 508 9002 0 0,'0'0'2028'0'0,"0"0"-335"0"0,0 0-176 0 0,0 0 77 0 0,0 0-60 0 0,0 0-274 0 0,0 0-322 0 0,0 0-280 0 0,0 0-214 0 0,0 0-136 0 0,0 0-65 0 0,0 0-109 0 0,0 0-46 0 0,-26 33-32 0 0,-79 99-44 0 0,64-72 28 0 0,-20 15-1401 0 0,34-57-2711 0 0,-3-6-4653 0 0,19-10 3496 0 0,3-2 3067 0 0</inkml:trace>
  <inkml:trace contextRef="#ctx0" brushRef="#br0" timeOffset="6884.896">3436 567 3169 0 0,'0'0'3130'0'0,"0"0"-842"0"0,0 0-518 0 0,0 0-152 0 0,0 0-133 0 0,0 0-209 0 0,0 0-210 0 0,0 0-184 0 0,0 0-118 0 0,0 0-115 0 0,0 0-103 0 0,0 0-65 0 0,0 0-45 0 0,21 11-30 0 0,67 36-37 0 0,-9 9 459 0 0,105 59-352 0 0,-119-68-1820 0 0,-66-49-6800 0 0,-13-10-2015 0 0,12 12 8167 0 0</inkml:trace>
  <inkml:trace contextRef="#ctx0" brushRef="#br0" timeOffset="7149.937">3567 390 7730 0 0,'0'0'2333'0'0,"0"0"-667"0"0,0 0-334 0 0,0 0 29 0 0,0 0 15 0 0,0 0-85 0 0,0 0-203 0 0,0 0-261 0 0,0 0-155 0 0,0 0-64 0 0,0 0-41 0 0,0 0-24 0 0,3 33-59 0 0,11 102-77 0 0,31 151 852 0 0,-43-277-1312 0 0,-1 4-93 0 0,1-1-1 0 0,0 1 0 0 0,1 0 0 0 0,0-1 0 0 0,1 0 0 0 0,1 0 1 0 0,0 0-1 0 0,5 8 147 0 0,2-13-2394 0 0,-10-6-2982 0 0,-1-1-5078 0 0,-1 0 6361 0 0</inkml:trace>
  <inkml:trace contextRef="#ctx0" brushRef="#br0" timeOffset="7719.73">4045 361 9626 0 0,'0'0'2003'0'0,"0"0"-329"0"0,0 0-142 0 0,0 0 33 0 0,0 0-65 0 0,0 0-180 0 0,0 0-234 0 0,0 0-235 0 0,0 0-163 0 0,0 0-134 0 0,0 0-92 0 0,-5 34-91 0 0,-17 106-79 0 0,7-19 252 0 0,-5 36-528 0 0,15-128-590 0 0,2-8 1121 0 0,1-7-2936 0 0,1-2-2768 0 0,1 1-3956 0 0,0-13 1715 0 0</inkml:trace>
  <inkml:trace contextRef="#ctx0" brushRef="#br0" timeOffset="8033.235">4248 401 6321 0 0,'0'0'1846'0'0,"0"0"-416"0"0,0 0-167 0 0,0 0 40 0 0,0 0-56 0 0,0 0-213 0 0,0 0-232 0 0,0 0-221 0 0,0 0-182 0 0,-17 35-117 0 0,-51 108-98 0 0,37-49-11 0 0,31 6-189 0 0,1-97 23 0 0,0 0 0 0 0,0 0 0 0 0,0 0 0 0 0,0 0 0 0 0,1 0 0 0 0,-1 0 0 0 0,1 0 0 0 0,-1 0 0 0 0,1-1 0 0 0,0 1 0 0 0,0-1 0 0 0,0 0 0 0 0,1 1 0 0 0,-1-1 0 0 0,1 0 0 0 0,-1 0 0 0 0,1 0 1 0 0,-1-1-1 0 0,1 1 0 0 0,0-1 0 0 0,0 1 0 0 0,0-1 0 0 0,0 0 0 0 0,0 0 0 0 0,0 0 0 0 0,0-1 0 0 0,0 1 0 0 0,1-1 0 0 0,1 1-7 0 0,6-1 242 0 0,-1 0 0 0 0,1 0 0 0 0,-1-1-1 0 0,1 0 1 0 0,-1-1 0 0 0,0 0 0 0 0,1-1 0 0 0,-1 0 0 0 0,0-1 0 0 0,-1 0 0 0 0,1 0-1 0 0,-1-1 1 0 0,0 0 0 0 0,0-1 0 0 0,0 0 0 0 0,-1 0 0 0 0,0-1 0 0 0,0 0 0 0 0,0 0-1 0 0,-1-1 1 0 0,0 0 0 0 0,0-2-242 0 0,3-2 194 0 0,0 0 0 0 0,-1-1 0 0 0,0 0 0 0 0,-1-1-1 0 0,-1 0 1 0 0,0 0 0 0 0,-1-1 0 0 0,0 0 0 0 0,-2 0 0 0 0,1 0 0 0 0,-2-1 0 0 0,0 1-1 0 0,-1-1 1 0 0,0 0 0 0 0,-1 0 0 0 0,-2-15-194 0 0,1 26-19 0 0,-1 0 0 0 0,1 0 0 0 0,-1 0 0 0 0,-1 0 0 0 0,1 0-1 0 0,-1 0 1 0 0,1 0 0 0 0,-1 1 0 0 0,-1-1 0 0 0,1 0 0 0 0,-1 1 0 0 0,0 0 0 0 0,0 0 0 0 0,0 0-1 0 0,0 0 1 0 0,-1 0 0 0 0,1 1 0 0 0,-1-1 0 0 0,0 1 0 0 0,0 0 0 0 0,0 0 0 0 0,-1 0-1 0 0,1 1 1 0 0,-1 0 0 0 0,1 0 0 0 0,-1 0 0 0 0,0 0 0 0 0,0 1 0 0 0,0-1 0 0 0,-4 1 19 0 0,1-1-380 0 0,0 1 1 0 0,-1 0 0 0 0,1 1 0 0 0,0-1 0 0 0,-1 2 0 0 0,1-1-1 0 0,0 1 1 0 0,0 0 0 0 0,0 1 0 0 0,0 0 0 0 0,0 0-1 0 0,-3 2 380 0 0,-17 8-4331 0 0,11-2-2027 0 0,3-2-3305 0 0</inkml:trace>
  <inkml:trace contextRef="#ctx0" brushRef="#br0" timeOffset="8387.391">4419 243 8514 0 0,'0'0'4299'0'0,"0"0"-1790"0"0,0 0-722 0 0,0 0-101 0 0,0 0-179 0 0,0 0-279 0 0,0 0-321 0 0,0 0-235 0 0,0 0-108 0 0,0 0-34 0 0,0 0-32 0 0,0 0-75 0 0,0 0-70 0 0,16 1-71 0 0,82-1 218 0 0,-24-8-100 0 0,-36 8 840 0 0,-25 0-5470 0 0,0 0-8839 0 0,-13 0 2469 0 0</inkml:trace>
  <inkml:trace contextRef="#ctx0" brushRef="#br0" timeOffset="8651.509">4796 33 11194 0 0,'0'0'1905'0'0,"0"0"-284"0"0,0 0-48 0 0,0 0-38 0 0,0 0-258 0 0,0 0-370 0 0,0 0-327 0 0,0 0-218 0 0,0 0-126 0 0,0 0-81 0 0,-8 33-35 0 0,-24 103-31 0 0,23-47-22 0 0,9-12-2700 0 0,5-69-952 0 0,-3-5-5882 0 0,0-3 3531 0 0</inkml:trace>
  <inkml:trace contextRef="#ctx0" brushRef="#br0" timeOffset="8897.52">4980 0 7242 0 0,'0'0'3842'0'0,"0"0"-1423"0"0,0 0-703 0 0,0 0-255 0 0,0 0-245 0 0,0 0-221 0 0,0 0-191 0 0,0 0-137 0 0,0 0-102 0 0,0 0-47 0 0,0 0-57 0 0,-12 33-94 0 0,-41 102-90 0 0,7 25-66 0 0,44-89-1564 0 0,11-50-3048 0 0,6-6-5619 0 0,-10-12 3033 0 0</inkml:trace>
  <inkml:trace contextRef="#ctx0" brushRef="#br0" timeOffset="9525.616">4682 987 6889 0 0,'0'0'4055'0'0,"0"0"-1605"0"0,0 0-610 0 0,0 0-50 0 0,0 0-121 0 0,0 0-258 0 0,0 0-296 0 0,0 0-244 0 0,0 0-164 0 0,0 0-100 0 0,0 0-62 0 0,0 0-57 0 0,0 0-76 0 0,15-31-38 0 0,44-98-41 0 0,-12 46 379 0 0,19 6-321 0 0,-65 78-399 0 0,0 0 1 0 0,0 0-1 0 0,0 0 1 0 0,1 0-1 0 0,-1 0 0 0 0,0 0 1 0 0,-1 0-1 0 0,1 0 0 0 0,0 0 1 0 0,0 0-1 0 0,0 0 1 0 0,-1 1-1 0 0,1-1 0 0 0,0 0 1 0 0,-1 1-1 0 0,1-1 0 0 0,-1 0 1 0 0,0 1-1 0 0,1-1 1 0 0,-1 1-1 0 0,0-1 0 0 0,0 1 1 0 0,0-1-1 0 0,0 0 1 0 0,0 1-1 0 0,0-1 0 0 0,-1 1 1 0 0,1-1-1 0 0,0 1 0 0 0,-1-1 1 0 0,1 0-1 0 0,-1 1 1 0 0,0 0 7 0 0,1 6-12 0 0,-4 50-98 0 0,41-56 95 0 0,46-56 115 0 0,-25 15-95 0 0,-56 40-5 0 0,-1 0 0 0 0,0 0-1 0 0,1 0 1 0 0,-1 0-1 0 0,0 0 1 0 0,0 1 0 0 0,0-1-1 0 0,0 0 1 0 0,0 1 0 0 0,0-1-1 0 0,0 1 1 0 0,0-1 0 0 0,-1 1-1 0 0,1-1 1 0 0,-1 1-1 0 0,1 0 1 0 0,-1-1 0 0 0,1 1-1 0 0,-1 0 1 0 0,0-1 0 0 0,0 1-1 0 0,0 0 1 0 0,0 0 0 0 0,0-1-1 0 0,0 1 1 0 0,-1 0-1 0 0,1-1 1 0 0,0 1 0 0 0,-1 0-1 0 0,1-1 1 0 0,-1 1 0 0 0,0 0 0 0 0,1 7 1 0 0,2 93-331 0 0,14-88-2391 0 0,-8-13-823 0 0,0-1-3371 0 0,-4 0 2773 0 0,-2 0-4572 0 0</inkml:trace>
  <inkml:trace contextRef="#ctx0" brushRef="#br0" timeOffset="11286.515">454 1267 0 0 0,'0'0'309'0'0,"0"0"684"0"0,0 0 399 0 0,0 0 151 0 0,0 0-88 0 0,0 0-210 0 0,0 0-214 0 0,0 0-118 0 0,0 0-64 0 0,0 0-43 0 0,0 0-37 0 0,21-3-83 0 0,98-9 507 0 0,236 8 4238 0 0,-197-7-4734 0 0,151 10-697 0 0,-149 2 155 0 0,-75 0-93 0 0,-27 1 40 0 0,1-2 1 0 0,-1-4-1 0 0,33-6-102 0 0,80-4 250 0 0,184-9 570 0 0,-162 8-368 0 0,-58 1-183 0 0,1 7 133 0 0,50 0 10 0 0,0-8 247 0 0,-23 0-169 0 0,65 4 79 0 0,45-7-16 0 0,-1-1 175 0 0,91-27-36 0 0,56-11-476 0 0,-232 46-413 0 0,-147 8-1072 0 0,-27 0-1708 0 0,-3-2-3499 0 0,-7 5-6 0 0,1 0-2465 0 0</inkml:trace>
  <inkml:trace contextRef="#ctx0" brushRef="#br0" timeOffset="16089.06">1936 1480 3601 0 0,'0'0'1951'0'0,"0"0"-209"0"0,0 0-77 0 0,0 0 81 0 0,0 0 36 0 0,0 0-87 0 0,0 0-255 0 0,0 0-341 0 0,0 0-312 0 0,0 0-268 0 0,0 0-163 0 0,3-5 178 0 0,2 36 1401 0 0,-2 40-1212 0 0,-5-1-1 0 0,-2 1 0 0 0,-11 54-722 0 0,8-65 134 0 0,-34 100-394 0 0,30-117-1939 0 0,32-58-1815 0 0,11-21-6977 0 0,-26 28 5302 0 0</inkml:trace>
  <inkml:trace contextRef="#ctx0" brushRef="#br0" timeOffset="16516.44">2458 1425 4969 0 0,'0'0'2933'0'0,"0"0"-1221"0"0,0 0-344 0 0,0 0 153 0 0,0 0 131 0 0,0 0-78 0 0,0 0-239 0 0,0 0-292 0 0,0 0-241 0 0,0 0-155 0 0,0 0-133 0 0,0 0-93 0 0,0 0-64 0 0,-18 10-58 0 0,-56 31-24 0 0,48-11 148 0 0,21-18-367 0 0,0 1 1 0 0,1-1 0 0 0,0 1-1 0 0,1 0 1 0 0,1 0-1 0 0,0 0 1 0 0,1 1 0 0 0,0-1-1 0 0,1 0 1 0 0,0 1-1 0 0,2 8-56 0 0,-1-16 42 0 0,0-1-1 0 0,0 0 1 0 0,0 1-1 0 0,1-1 0 0 0,-1 0 1 0 0,1 0-1 0 0,1 0 0 0 0,-1 0 1 0 0,1 0-1 0 0,-1-1 1 0 0,1 1-1 0 0,1-1 0 0 0,-1 0 1 0 0,1 0-1 0 0,0 0 0 0 0,0 0 1 0 0,0 0-1 0 0,0-1 1 0 0,0 0-1 0 0,1 0 0 0 0,0 0 1 0 0,-1 0-1 0 0,1-1 0 0 0,0 0 1 0 0,0 0-1 0 0,0 0 1 0 0,1-1-1 0 0,-1 1 0 0 0,0-1 1 0 0,1-1-1 0 0,-1 1 0 0 0,1-1 1 0 0,-1 0-1 0 0,0 0 0 0 0,1 0 1 0 0,-1-1-1 0 0,1 0 1 0 0,-1 0-1 0 0,0 0 0 0 0,0-1 1 0 0,1 1-1 0 0,-1-1 0 0 0,0 0 1 0 0,4-4-42 0 0,3 1 108 0 0,-1 0 0 0 0,0-1 1 0 0,0-1-1 0 0,0 0 0 0 0,-1 0 1 0 0,0-1-1 0 0,0 0 0 0 0,-1-1 1 0 0,0 0-1 0 0,-1 0 0 0 0,0-1 1 0 0,0 0-1 0 0,-1-1 0 0 0,-1 0 1 0 0,0 0-1 0 0,0 0 0 0 0,-1-1 0 0 0,0 1 1 0 0,-1-1-1 0 0,0-1 0 0 0,-1 1 1 0 0,-1 0-1 0 0,1-7-108 0 0,-3 16-24 0 0,0-1 1 0 0,-1 0-1 0 0,1 1 0 0 0,-1-1 0 0 0,0 0 1 0 0,0 1-1 0 0,0-1 0 0 0,0 1 1 0 0,-1-1-1 0 0,1 1 0 0 0,-1 0 1 0 0,0 0-1 0 0,0 0 0 0 0,0 0 0 0 0,-1 0 1 0 0,1 0-1 0 0,-1 0 0 0 0,0 1 1 0 0,1-1-1 0 0,-1 1 0 0 0,0 0 0 0 0,0 0 1 0 0,0 0-1 0 0,-1 0 0 0 0,1 0 1 0 0,0 1-1 0 0,-1-1 0 0 0,1 1 0 0 0,-1 0 1 0 0,0 0-1 0 0,0 0 24 0 0,-4 0-262 0 0,0-1 0 0 0,0 1 0 0 0,0 0 0 0 0,0 1 0 0 0,0 0 0 0 0,0 0 0 0 0,0 1 0 0 0,0 0 0 0 0,1 0 0 0 0,-1 1 0 0 0,0 0 0 0 0,0 0-1 0 0,1 1 1 0 0,-2 0 262 0 0,-60 40-5333 0 0,28-9-3749 0 0,25-19 1122 0 0</inkml:trace>
  <inkml:trace contextRef="#ctx0" brushRef="#br0" timeOffset="16918.775">2394 1852 4657 0 0,'0'0'3194'0'0,"0"0"-588"0"0,0 0-352 0 0,0 0-177 0 0,0 0-272 0 0,0 0-367 0 0,0 0-332 0 0,0 0-299 0 0,0 0-255 0 0,0 0-172 0 0,0 0-99 0 0,0 0-57 0 0,-16 14-47 0 0,-48 46-44 0 0,39-12-5 0 0,23-43-98 0 0,0 0 0 0 0,0 1 0 0 0,0-1 0 0 0,1 1 0 0 0,0 0 0 0 0,0-1 0 0 0,0 1 0 0 0,1 0 0 0 0,0 0 0 0 0,0 0 0 0 0,0-1 0 0 0,1 1 0 0 0,0 0 0 0 0,0 0 0 0 0,0-1 0 0 0,1 1 0 0 0,0-1 0 0 0,0 1 0 0 0,0-1-1 0 0,1 0 1 0 0,0 0 0 0 0,0 0 0 0 0,0 0 0 0 0,0 0 0 0 0,1-1 0 0 0,0 1 0 0 0,0-1 0 0 0,0 0 0 0 0,0 0 0 0 0,1-1 0 0 0,-1 1 0 0 0,1-1 0 0 0,0 0 0 0 0,0 0 0 0 0,1-1 0 0 0,-1 1 0 0 0,0-1 0 0 0,1-1 0 0 0,-1 1 0 0 0,1-1 0 0 0,5 1-30 0 0,-5-1 118 0 0,0-1 1 0 0,-1 0 0 0 0,1-1 0 0 0,0 1 0 0 0,-1-1-1 0 0,1 0 1 0 0,-1 0 0 0 0,1-1 0 0 0,-1 0-1 0 0,1 0 1 0 0,-1 0 0 0 0,0-1 0 0 0,0 0 0 0 0,3-2-119 0 0,2 0 74 0 0,0 0 0 0 0,0-1 1 0 0,-1-1-1 0 0,0 1 0 0 0,0-1 1 0 0,-1-1-1 0 0,0 0 1 0 0,0 0-1 0 0,-1 0 0 0 0,0-1 1 0 0,-1 0-1 0 0,1-1 0 0 0,-2 1 1 0 0,1-1-1 0 0,-2 0 0 0 0,1-1 1 0 0,-1 1-1 0 0,-1-1 1 0 0,0 0-1 0 0,0 0 0 0 0,-1 0 1 0 0,-1 0-1 0 0,1 0 0 0 0,-2 0 1 0 0,0-5-75 0 0,-1 10-100 0 0,-1 0 1 0 0,-1-1 0 0 0,1 1 0 0 0,-1 1-1 0 0,0-1 1 0 0,0 0 0 0 0,0 1 0 0 0,-1-1-1 0 0,0 1 1 0 0,0 0 0 0 0,0 1-1 0 0,-1-1 1 0 0,1 1 0 0 0,-1-1 0 0 0,0 1-1 0 0,-1 1 1 0 0,1-1 0 0 0,-1 1 99 0 0,-68-30-9473 0 0,59 32-524 0 0</inkml:trace>
  <inkml:trace contextRef="#ctx0" brushRef="#br0" timeOffset="18236.426">284 413 0 0 0,'0'0'850'0'0,"0"0"510"0"0,0 0 96 0 0,0 0-37 0 0,0 0-37 0 0,0 0-61 0 0,-12 12-8 0 0,-73 86 2274 0 0,64-59-2449 0 0,1 1 0 0 0,1 1 0 0 0,3 1 1 0 0,1 1-1 0 0,0 10-1138 0 0,-8 43 911 0 0,5 1-1 0 0,5 1 1 0 0,2 27-911 0 0,3-61 147 0 0,3 1-1 0 0,2-1 1 0 0,4 1 0 0 0,2 0-1 0 0,4-1 1 0 0,2 1-1 0 0,3-2 1 0 0,2 1-1 0 0,4-2 1 0 0,2 0 0 0 0,2-2-1 0 0,7 8-146 0 0,-9-30-262 0 0,1-2 0 0 0,2 0 0 0 0,1-1 0 0 0,2-2 0 0 0,1 0 0 0 0,2-2 0 0 0,0-1 0 0 0,3-2 0 0 0,29 21 262 0 0,-4-18-3583 0 0,-17-17-3912 0 0,-20-10-1939 0 0</inkml:trace>
  <inkml:trace contextRef="#ctx0" brushRef="#br0" timeOffset="19288.193">5288 48 0 0 0,'0'0'786'0'0,"0"0"358"0"0,0 0 245 0 0,0 0 157 0 0,0 0 16 0 0,0 0-95 0 0,0 0-191 0 0,0 0-194 0 0,0 0-180 0 0,0 0-145 0 0,0 9 1311 0 0,14 100 2694 0 0,-5-77-4226 0 0,88 309 2650 0 0,-65-212-2874 0 0,-6 1 1 0 0,9 133-313 0 0,-27-202 70 0 0,-4 0 1 0 0,-2 1 0 0 0,-3-1 0 0 0,-2 1 0 0 0,-4-1-1 0 0,-2 0 1 0 0,-2-1 0 0 0,-3 0 0 0 0,-3 0 0 0 0,-2-2-1 0 0,-13 24-70 0 0,7-35 37 0 0,-2-1-1 0 0,-1-1 0 0 0,-3-1 1 0 0,-1-2-1 0 0,-2-1 0 0 0,-3-1-36 0 0,9-13-756 0 0,-1 0 0 0 0,-1-2 0 0 0,-1-1-1 0 0,-1-2 1 0 0,-10 4 756 0 0,-6-1-4028 0 0,14-15-6030 0 0,19-6 3841 0 0</inkml:trace>
  <inkml:trace contextRef="#ctx0" brushRef="#br0" timeOffset="23024.811">5932 273 0 0 0,'0'0'971'0'0,"0"0"551"0"0,0 0 114 0 0,0 0-46 0 0,0 0-74 0 0,-5 1-117 0 0,-1 0-790 0 0,0 1 0 0 0,0 0 1 0 0,0 1-1 0 0,1-1 0 0 0,-1 1 0 0 0,1 0 1 0 0,0 0-1 0 0,0 1 0 0 0,0 0 0 0 0,0 0 1 0 0,1 0-1 0 0,-1 0 0 0 0,-2 5-609 0 0,-25 30 977 0 0,3 2-1 0 0,1 1 1 0 0,2 1-1 0 0,3 1 1 0 0,-6 17-977 0 0,8-13 370 0 0,3 0-1 0 0,3 2 1 0 0,1 0 0 0 0,2 1-1 0 0,3 0 1 0 0,2 1 0 0 0,3 0 0 0 0,1 10-370 0 0,1 0 304 0 0,3 0 1 0 0,3 0 0 0 0,3 0-1 0 0,11 44-304 0 0,-8-61 150 0 0,2-1-1 0 0,3 0 0 0 0,1-1 0 0 0,2 0 0 0 0,2-2 1 0 0,1 0-1 0 0,3-2 0 0 0,13 18-149 0 0,-16-32 139 0 0,1-1 0 0 0,1-2 0 0 0,1 0 0 0 0,0-1 0 0 0,2-2 1 0 0,1 0-1 0 0,4 1-139 0 0,59 37 433 0 0,-89-57-424 0 0,0 4-1238 0 0,-9-4-34 0 0,-6 0-2131 0 0,6 0-894 0 0,-1 0-4612 0 0,4 0-249 0 0</inkml:trace>
  <inkml:trace contextRef="#ctx0" brushRef="#br0" timeOffset="30972.471">6074 1101 0 0 0,'0'0'1095'0'0,"0"0"676"0"0,0 0 184 0 0,0 0-84 0 0,0 0-96 0 0,0 0-119 0 0,0 0-97 0 0,0 0-98 0 0,0 0-114 0 0,0-2-111 0 0,0-8-128 0 0,0 7-146 0 0,7 8 4898 0 0,-38 98-4197 0 0,11-40-1295 0 0,13-44-269 0 0,0 1 1 0 0,2 0-1 0 0,0 0 0 0 0,1 0 1 0 0,1 1-1 0 0,1 15-99 0 0,1-32 40 0 0,1 0 1 0 0,0 0-1 0 0,1-1 0 0 0,-1 1 0 0 0,1 0 1 0 0,-1 0-1 0 0,1-1 0 0 0,0 1 1 0 0,1 0-1 0 0,-1-1 0 0 0,1 1 1 0 0,-1-1-1 0 0,1 0 0 0 0,0 0 0 0 0,0 1 1 0 0,0-1-1 0 0,1 0 0 0 0,-1-1 1 0 0,1 1-1 0 0,0 0 0 0 0,-1-1 1 0 0,1 1-1 0 0,0-1 0 0 0,1 0 0 0 0,-1 0 1 0 0,0 0-1 0 0,1-1 0 0 0,-1 1 1 0 0,1-1-1 0 0,-1 0 0 0 0,1 0 1 0 0,3 1-41 0 0,18-1 293 0 0,48-12 40 0 0,-54-35-2904 0 0,-20 5-3574 0 0,0 20-1321 0 0,1 11 1782 0 0,0 2-649 0 0</inkml:trace>
  <inkml:trace contextRef="#ctx0" brushRef="#br0" timeOffset="31403.424">5735 946 6625 0 0,'0'0'2538'0'0,"0"0"-920"0"0,0 0-150 0 0,0 0 317 0 0,0 0 170 0 0,0 0-115 0 0,0 0-292 0 0,0 0-295 0 0,0 0-229 0 0,0 0-144 0 0,0 0-102 0 0,0 0-112 0 0,0 0-76 0 0,23-14-77 0 0,70-45-63 0 0,-64 38-117 0 0,0 0 0 0 0,-1-2 0 0 0,-1-1 1 0 0,-1-2-1 0 0,7-9-333 0 0,-4 4 156 0 0,35-31 216 0 0,-62 62-360 0 0,5 19-78 0 0,53 165 280 0 0,-59-181-243 0 0,1 1 0 0 0,-1-1 0 0 0,1 1 0 0 0,0-1 1 0 0,0 0-1 0 0,1 0 0 0 0,-1 0 0 0 0,0 0 1 0 0,1 0-1 0 0,0 0 0 0 0,0-1 0 0 0,0 1 0 0 0,0-1 1 0 0,0 0-1 0 0,0 0 0 0 0,0 0 0 0 0,1 0 1 0 0,-1 0-1 0 0,1-1 0 0 0,-1 0 0 0 0,1 0 0 0 0,0 0 1 0 0,-1 0-1 0 0,4 0 29 0 0,20 1-2247 0 0,-14-1-1543 0 0,0 0-6546 0 0,-9-1-485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29:52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223 777 896 0 0,'0'0'3341'0'0,"0"0"-1185"0"0,0 0-473 0 0,0 0-26 0 0,0 0 22 0 0,0 0-120 0 0,0 0-234 0 0,0 0-288 0 0,0 0-261 0 0,0 0-148 0 0,0 0-69 0 0,0 0-27 0 0,0 0-5 0 0,-25 16-13 0 0,-77 49-36 0 0,56-17 182 0 0,42-37-523 0 0,-4 6 20 0 0,1 0 0 0 0,1 0 0 0 0,0 0 0 0 0,1 1-1 0 0,1 0 1 0 0,0 0 0 0 0,2 0 0 0 0,0 0 0 0 0,1 1-1 0 0,1-1 1 0 0,0 0 0 0 0,2 1-157 0 0,-1-13-43 0 0,0 0 0 0 0,1 0 0 0 0,0-1 0 0 0,0 1 0 0 0,1 0 0 0 0,-1-1 0 0 0,1 0 0 0 0,1 1 0 0 0,-1-1 0 0 0,1 0 0 0 0,-1-1 0 0 0,1 1 0 0 0,1-1 0 0 0,-1 0 0 0 0,0 0 0 0 0,1 0 0 0 0,3 2 43 0 0,25 10-3963 0 0,3-10-5154 0 0,-26-6 4564 0 0,-1 0 891 0 0</inkml:trace>
  <inkml:trace contextRef="#ctx0" brushRef="#br0" timeOffset="326.027">556 854 6745 0 0,'0'0'1483'0'0,"0"0"-286"0"0,0 0-82 0 0,0 0 92 0 0,0 0-9 0 0,0 0-164 0 0,0 0-188 0 0,0 0-149 0 0,0 0-64 0 0,0 0-11 0 0,-22 32-18 0 0,-66 99-40 0 0,65-83-53 0 0,23-43-398 0 0,0 0 0 0 0,0 0 0 0 0,0 0 0 0 0,0 0 1 0 0,1 0-1 0 0,-1 0 0 0 0,1 0 0 0 0,1 0 0 0 0,-1 0 0 0 0,1 0 0 0 0,0 0 0 0 0,0-1 0 0 0,0 1 1 0 0,0-1-1 0 0,1 0 0 0 0,0 1 0 0 0,0-1 0 0 0,0 0 0 0 0,0-1 0 0 0,1 1 0 0 0,0 0 0 0 0,-1-1 1 0 0,1 0-1 0 0,1 0 0 0 0,-1 0 0 0 0,0-1 0 0 0,1 1 0 0 0,-1-1 0 0 0,1 0 0 0 0,-1 0 1 0 0,1-1-1 0 0,0 1 0 0 0,1-1-113 0 0,7 0 176 0 0,0-2 1 0 0,0 0-1 0 0,0 0 0 0 0,0-1 1 0 0,0-1-1 0 0,0 0 1 0 0,-1 0-1 0 0,1-2 0 0 0,-1 1 1 0 0,0-2-1 0 0,0 1 1 0 0,-1-2-1 0 0,0 1 0 0 0,0-2 1 0 0,0 1-1 0 0,-1-2 0 0 0,0 1 1 0 0,-1-1-1 0 0,0-1 1 0 0,0 0-1 0 0,-1 0 0 0 0,0 0 1 0 0,-1-1-1 0 0,0 0 1 0 0,-1-1-1 0 0,2-4-176 0 0,-4 12-39 0 0,-1-1 0 0 0,1 0 0 0 0,-1-1 0 0 0,0 1-1 0 0,0 0 1 0 0,-1-1 0 0 0,0 0 0 0 0,0 0 0 0 0,0 1 0 0 0,-1-1 0 0 0,1 0-1 0 0,-1 0 1 0 0,-1-1 0 0 0,1 1 0 0 0,-1 0 0 0 0,0 0 0 0 0,-1 0 0 0 0,1 0 0 0 0,-1 0-1 0 0,-1 0 1 0 0,1 0 0 0 0,-1 0 0 0 0,0 0 0 0 0,0 1 0 0 0,0-1 0 0 0,-1 0 0 0 0,0 1-1 0 0,0 0 1 0 0,-1 0 0 0 0,1 0 0 0 0,-1 0 0 0 0,0 0 0 0 0,0 1 0 0 0,-1 0-1 0 0,1 0 1 0 0,-1 0 0 0 0,0 0 0 0 0,-1 0 39 0 0,0 2-355 0 0,0 0 0 0 0,-1 0 0 0 0,1 1 1 0 0,0 0-1 0 0,0 0 0 0 0,-1 0 0 0 0,1 1 0 0 0,-1-1 0 0 0,1 2 0 0 0,0-1 0 0 0,-1 1 0 0 0,1 0 1 0 0,0 0-1 0 0,0 1 0 0 0,0 0 0 0 0,-4 1 355 0 0,-54 37-12402 0 0,51-29 5194 0 0</inkml:trace>
  <inkml:trace contextRef="#ctx0" brushRef="#br0" timeOffset="714.019">1184 652 5465 0 0,'0'0'2485'0'0,"0"0"-420"0"0,0 0-324 0 0,0 0-237 0 0,0 0-341 0 0,0 0-343 0 0,0 0-236 0 0,0 0-100 0 0,0 0 10 0 0,0 0 43 0 0,0 0 27 0 0,0 0 31 0 0,-28 20 4 0 0,-84 64-44 0 0,52-23 525 0 0,58-59-1061 0 0,1-1 0 0 0,0 1 0 0 0,-1 0-1 0 0,1 0 1 0 0,0 0 0 0 0,0 0 0 0 0,0 0 0 0 0,0 0-1 0 0,1 0 1 0 0,-1 0 0 0 0,0 0 0 0 0,1 0 0 0 0,0 0 0 0 0,-1 0-1 0 0,1 0 1 0 0,0 1 0 0 0,0-1 0 0 0,0 0 0 0 0,0 0 0 0 0,0 0-1 0 0,1 0 1 0 0,-1 1 0 0 0,1-1 0 0 0,0 0 0 0 0,-1 0-1 0 0,1 0 1 0 0,0 0 0 0 0,0 0 0 0 0,0 0 0 0 0,0 0 0 0 0,1-1-1 0 0,-1 1 1 0 0,0 0 0 0 0,1-1 0 0 0,-1 1 0 0 0,1-1 0 0 0,0 1-1 0 0,-1-1 1 0 0,1 0 0 0 0,0 1 0 0 0,0-1 0 0 0,0 0-1 0 0,0 0 1 0 0,0 0-19 0 0,61 21 646 0 0,33 22 439 0 0,-93-41-1025 0 0,-1 1-1 0 0,1-1 1 0 0,-1 1 0 0 0,1 0-1 0 0,-1 0 1 0 0,-1 0-1 0 0,1 0 1 0 0,0 0-1 0 0,-1 0 1 0 0,0 1 0 0 0,0-1-1 0 0,0 0 1 0 0,0 1-1 0 0,-1-1 1 0 0,0 1-1 0 0,0-1 1 0 0,0 1 0 0 0,0-1-1 0 0,-1 0 1 0 0,0 1-1 0 0,0-1 1 0 0,0 0-1 0 0,0 1 1 0 0,0-1 0 0 0,-1 0-1 0 0,0 0 1 0 0,0 0-1 0 0,0 0 1 0 0,-1 0-1 0 0,1-1 1 0 0,-1 1 0 0 0,0-1-1 0 0,0 0 1 0 0,0 1-1 0 0,0-1 1 0 0,-1 0-60 0 0,-7 6-115 0 0,-1 1 1 0 0,-1-1 0 0 0,0-1 0 0 0,0 0-1 0 0,0-1 1 0 0,-1-1 0 0 0,0 0-1 0 0,-1 0 115 0 0,-45 3-9902 0 0,58-10 3732 0 0,0-2-2282 0 0</inkml:trace>
  <inkml:trace contextRef="#ctx0" brushRef="#br0" timeOffset="1054.032">1655 409 9210 0 0,'0'0'2147'0'0,"0"0"-440"0"0,0 0-224 0 0,0 0 16 0 0,0 0-76 0 0,0 0-207 0 0,0 0-226 0 0,0 0-198 0 0,0 0-149 0 0,0 0-90 0 0,-28 34-54 0 0,-85 106-88 0 0,62-57 114 0 0,44-64-410 0 0,-4 9-33 0 0,0 0 0 0 0,2 1 1 0 0,1 1-1 0 0,1 0 0 0 0,1 0 0 0 0,2 0 0 0 0,1 1 1 0 0,2-1-1 0 0,1 1 0 0 0,1-1 0 0 0,1 3-82 0 0,0-26-18 0 0,-1 0-1 0 0,1 0 1 0 0,0 0 0 0 0,1 0-1 0 0,-1 0 1 0 0,1 0 0 0 0,1-1-1 0 0,-1 1 1 0 0,1-1 0 0 0,0 0-1 0 0,1 0 1 0 0,0-1-1 0 0,-1 1 1 0 0,2-1 0 0 0,-1 0-1 0 0,1 0 1 0 0,-1-1 0 0 0,1 0-1 0 0,0 0 1 0 0,2 1 18 0 0,-1-2-441 0 0,0 0 1 0 0,0 0-1 0 0,0-1 1 0 0,0 0-1 0 0,0 0 1 0 0,1-1-1 0 0,-1 0 1 0 0,1 0-1 0 0,-1 0 1 0 0,1-1-1 0 0,-1 0 1 0 0,8-2 440 0 0,1-3-3535 0 0,-7 0-1561 0 0,-1 1-4737 0 0</inkml:trace>
  <inkml:trace contextRef="#ctx0" brushRef="#br0" timeOffset="1536.136">1817 678 13395 0 0,'0'0'1963'0'0,"0"0"-339"0"0,0 0-85 0 0,0 0-84 0 0,0 0-242 0 0,0 0-321 0 0,0 0-305 0 0,0 0-233 0 0,0 0-118 0 0,0 0-94 0 0,0 0-38 0 0,0 0 2 0 0,0 0-2 0 0,-13 10 20 0 0,-59 47 146 0 0,69-55-245 0 0,1 0 0 0 0,-1 0 0 0 0,1 1 0 0 0,0-1 0 0 0,-1 1 0 0 0,1 0 0 0 0,1 0 0 0 0,-1 0 0 0 0,0 0-1 0 0,1 0 1 0 0,-1 0 0 0 0,1 0 0 0 0,0 0 0 0 0,0 1 0 0 0,0-1 0 0 0,0 0 0 0 0,1 1 0 0 0,-1 2-25 0 0,49 9 124 0 0,3-12 124 0 0,-44-3-222 0 0,-1-1 0 0 0,1 1 0 0 0,0 0 0 0 0,-1 0 0 0 0,1 0 0 0 0,0 1 1 0 0,-1 0-1 0 0,1 1 0 0 0,0-1 0 0 0,-1 1 0 0 0,0 1 0 0 0,1-1 0 0 0,-1 1 1 0 0,0 0-1 0 0,0 0 0 0 0,-1 1 0 0 0,1 0 0 0 0,-1 0 0 0 0,0 0 1 0 0,0 1-1 0 0,0 0 0 0 0,0-1 0 0 0,-1 2 0 0 0,2 2-26 0 0,-2-1 65 0 0,0 1 1 0 0,-1 0-1 0 0,0 0 1 0 0,0 0-1 0 0,0 0 0 0 0,-1 1 1 0 0,-1-1-1 0 0,0 1 0 0 0,0-1 1 0 0,0 1-1 0 0,-1 0 0 0 0,0-1 1 0 0,-1 1-66 0 0,-1-3 23 0 0,0 0 1 0 0,-1 0-1 0 0,1 0 0 0 0,-1-1 1 0 0,-1 1-1 0 0,1-1 1 0 0,-1 0-1 0 0,0 0 1 0 0,0 0-1 0 0,0 0 0 0 0,0-1 1 0 0,-1 1-1 0 0,0-1 1 0 0,-2 0-24 0 0,-56 37-1798 0 0,13-33-3574 0 0,41-8 3670 0 0,-24-4-11687 0 0,27 1 8916 0 0</inkml:trace>
  <inkml:trace contextRef="#ctx0" brushRef="#br0" timeOffset="1771.198">1729 744 10338 0 0,'0'0'2501'0'0,"0"0"-598"0"0,0 0-279 0 0,0 0-11 0 0,0 0-108 0 0,0 0-255 0 0,0 0-279 0 0,0 0-257 0 0,0 0-188 0 0,0 0-99 0 0,0 0-93 0 0,0 0-70 0 0,0 0-69 0 0,30-10-81 0 0,93-30-56 0 0,-30 27-555 0 0,-42 10-2806 0 0,-34 3-560 0 0,0 0-3313 0 0,-6 0-2322 0 0</inkml:trace>
  <inkml:trace contextRef="#ctx0" brushRef="#br0" timeOffset="2129.03">2191 626 11570 0 0,'0'0'2128'0'0,"0"0"-556"0"0,0 0-272 0 0,0 0-26 0 0,0 0-90 0 0,0 0-172 0 0,0 0-165 0 0,0 0-131 0 0,0 0-97 0 0,0 0-51 0 0,0 0-46 0 0,0 0-65 0 0,19-3-42 0 0,59-12-62 0 0,-6 11 463 0 0,-70 4-811 0 0,0 1 1 0 0,0-1-1 0 0,0 0 0 0 0,0 1 0 0 0,0 0 0 0 0,0-1 0 0 0,0 1 0 0 0,0 0 0 0 0,-1 0 0 0 0,1 0 0 0 0,0 0 0 0 0,0 0 0 0 0,-1 0 0 0 0,1 1 1 0 0,-1-1-1 0 0,1 1 0 0 0,-1-1 0 0 0,0 1 0 0 0,1-1 0 0 0,-1 1 0 0 0,0 0 0 0 0,0 0 0 0 0,0-1 0 0 0,0 1 0 0 0,0 0 0 0 0,-1 0 0 0 0,1 0 1 0 0,0 0-1 0 0,-1 0 0 0 0,0 0 0 0 0,1 0 0 0 0,-1 0 0 0 0,0 0 0 0 0,0 1-5 0 0,-10 70 309 0 0,-112 117 79 0 0,117-180-375 0 0,0-1-1 0 0,0 0 1 0 0,1 1 0 0 0,0 0 0 0 0,1 0-1 0 0,0 0 1 0 0,0 1 0 0 0,1-1 0 0 0,1 1-1 0 0,0-1 1 0 0,0 9-13 0 0,2-16 3 0 0,1 0-1 0 0,0 0 1 0 0,0 0-1 0 0,0-1 1 0 0,0 1-1 0 0,1-1 1 0 0,-1 0-1 0 0,1 1 1 0 0,-1-1-1 0 0,1 0 1 0 0,0 0-1 0 0,0-1 1 0 0,0 1 0 0 0,0-1-1 0 0,0 1 1 0 0,0-1-1 0 0,0 0 1 0 0,0 0-1 0 0,0 0 1 0 0,1-1-1 0 0,-1 1 1 0 0,0-1-1 0 0,1 0 1 0 0,-1 1-1 0 0,0-2 1 0 0,1 1 0 0 0,-1 0-1 0 0,0-1 1 0 0,1 1-1 0 0,-1-1 1 0 0,2-1-3 0 0,42-25-1383 0 0,-30 11-2086 0 0,2-2-8094 0 0,-15 13 1536 0 0</inkml:trace>
  <inkml:trace contextRef="#ctx0" brushRef="#br0" timeOffset="2802.977">2561 987 16339 0 0,'0'0'2593'0'0,"0"0"-1067"0"0,0 0-530 0 0,0 0-13 0 0,0 0-46 0 0,0 0-155 0 0,0 0-173 0 0,0 0-190 0 0,0 0-67 0 0,0 0-40 0 0,0 0-60 0 0,0 0-34 0 0,0 0-77 0 0,0 10-60 0 0,5 53 58 0 0,0-59-607 0 0,-3-4-3731 0 0,-1 0-5798 0 0,-1 0-1314 0 0</inkml:trace>
  <inkml:trace contextRef="#ctx0" brushRef="#br0" timeOffset="3218.619">2887 659 6761 0 0,'0'0'5004'0'0,"0"0"-2841"0"0,0 0-938 0 0,0 0 27 0 0,0 0 29 0 0,0 0-143 0 0,0 0-222 0 0,0 0-261 0 0,0 0-195 0 0,0 0-105 0 0,0 0-88 0 0,0 0-19 0 0,-19 18-3 0 0,-57 52-14 0 0,42-22 359 0 0,34-44-568 0 0,53 26 638 0 0,-47-27-619 0 0,0 1-1 0 0,0 0 1 0 0,-1 0 0 0 0,1 1-1 0 0,-1-1 1 0 0,0 1-1 0 0,-1 0 1 0 0,1 1 0 0 0,-1-1-1 0 0,0 1 1 0 0,0 0 0 0 0,-1 0-1 0 0,0 0 1 0 0,0 0-1 0 0,0 0 1 0 0,-1 1 0 0 0,0 0-1 0 0,0-1 1 0 0,-1 1 0 0 0,1 0-1 0 0,-1 0 1 0 0,-1 0-1 0 0,0 0 1 0 0,0-1 0 0 0,0 1-1 0 0,-1 0 1 0 0,1 0 0 0 0,-2 0-1 0 0,0 1-40 0 0,2 8 160 0 0,0-12-144 0 0,0 0-1 0 0,-1 1 1 0 0,1-1 0 0 0,-1 0 0 0 0,0 0 0 0 0,0 0 0 0 0,-1 0 0 0 0,1-1 0 0 0,-1 1 0 0 0,0 0-1 0 0,0-1 1 0 0,0 1 0 0 0,0-1 0 0 0,-1 1 0 0 0,1-1 0 0 0,-1 0 0 0 0,0 0 0 0 0,0 0 0 0 0,-3 2-16 0 0,-27 6-6046 0 0,22-17-460 0 0,4 0-522 0 0,1 3 1495 0 0</inkml:trace>
  <inkml:trace contextRef="#ctx0" brushRef="#br0" timeOffset="3458.737">2725 707 14491 0 0,'0'0'1711'0'0,"0"0"-360"0"0,0 0-103 0 0,0 0-42 0 0,0 0-168 0 0,0 0-268 0 0,0 0-250 0 0,0 0-143 0 0,0 0-77 0 0,0 0-34 0 0,0 0-68 0 0,0 0-60 0 0,0 0-48 0 0,34 1-65 0 0,107 1-53 0 0,-28-9-2579 0 0,-96 4 714 0 0,-4 0-1678 0 0,-4 2-2809 0 0,-1 1-2870 0 0</inkml:trace>
  <inkml:trace contextRef="#ctx0" brushRef="#br0" timeOffset="4917.113">3231 663 0 0 0,'0'0'324'0'0,"0"0"1172"0"0,0 0 297 0 0,0 0-70 0 0,0 0-132 0 0,0 0-122 0 0,0 0-123 0 0,0 0-116 0 0,0 0-101 0 0,0 0-114 0 0,0 0-92 0 0,2-3-72 0 0,8-9-56 0 0,-7 9-44 0 0,-3 3-47 0 0,0 0-52 0 0,0 0-68 0 0,-21 19 956 0 0,15-15-1528 0 0,1 0 0 0 0,0 1 0 0 0,0 0 0 0 0,0 0 0 0 0,1 1 0 0 0,0-1 0 0 0,0 1 0 0 0,0 0 0 0 0,1 0 0 0 0,-1 0 0 0 0,2 0 0 0 0,-1 1 0 0 0,1-1 0 0 0,0 1 0 0 0,0 0 0 0 0,0-1 0 0 0,1 1 0 0 0,0 6-12 0 0,2-12 47 0 0,1 0 1 0 0,-1 0-1 0 0,0 0 0 0 0,1-1 0 0 0,-1 1 0 0 0,1 0 0 0 0,-1-1 1 0 0,1 1-1 0 0,0-1 0 0 0,-1 1 0 0 0,1-1 0 0 0,0 0 1 0 0,-1 0-1 0 0,1 1 0 0 0,0-1 0 0 0,-1-1 0 0 0,1 1 0 0 0,-1 0 1 0 0,1 0-1 0 0,0 0 0 0 0,-1-1 0 0 0,1 1 0 0 0,0-1 0 0 0,-1 0 1 0 0,1 1-1 0 0,-1-1 0 0 0,1 0-47 0 0,9-6 182 0 0,-1 0 0 0 0,1 0 0 0 0,-2-1 0 0 0,1 0 0 0 0,-1-1 1 0 0,0 0-1 0 0,-1-1 0 0 0,0 0 0 0 0,0 0 0 0 0,-1 0 0 0 0,5-11-182 0 0,-12 20-18 0 0,1 0 0 0 0,0 0 0 0 0,-1 1 1 0 0,1-1-1 0 0,-1 0 0 0 0,1 0 0 0 0,-1 0 0 0 0,0 0 0 0 0,1 0 0 0 0,-1 0 1 0 0,0 0-1 0 0,0 0 0 0 0,0 0 0 0 0,0 0 0 0 0,0 0 0 0 0,0 0 0 0 0,0-1 1 0 0,0 1-1 0 0,0 0 0 0 0,0 0 0 0 0,0 0 0 0 0,-1 0 0 0 0,1 0 0 0 0,0 0 1 0 0,-1 0-1 0 0,1 1 0 0 0,-1-1 0 0 0,1 0 0 0 0,-1 0 0 0 0,0 0 0 0 0,1 0 1 0 0,-1 0-1 0 0,0 1 0 0 0,1-1 0 0 0,-1 0 0 0 0,0 1 0 0 0,0-1 0 0 0,0 0 1 0 0,0 1-1 0 0,1-1 0 0 0,-1 1 0 0 0,0-1 0 0 0,0 1 0 0 0,0 0 0 0 0,0-1 1 0 0,0 1-1 0 0,0 0 0 0 0,0 0 0 0 0,0 0 0 0 0,0 0 0 0 0,0 0 0 0 0,-2 0 18 0 0,-57 6-3092 0 0,23 11-507 0 0,15-3-2888 0 0,10-6-2815 0 0</inkml:trace>
  <inkml:trace contextRef="#ctx0" brushRef="#br0" timeOffset="9187.039">3396 435 0 0 0,'0'0'740'0'0,"0"0"606"0"0,0 0 354 0 0,0 0 166 0 0,0 0-54 0 0,0 0-167 0 0,0 0-148 0 0,0 0-154 0 0,0 0-131 0 0,0 0-105 0 0,-2-3-92 0 0,1 0-507 0 0,-6-7-331 0 0,-2 7 3617 0 0,8 3-3269 0 0,1 0-24 0 0,0 0-4 0 0,0 0-5 0 0,0 0-20 0 0,0 0-25 0 0,0 0-33 0 0,0 0-40 0 0,0 0-54 0 0,0 0-56 0 0,0 0-51 0 0,0 0-30 0 0,0 0-32 0 0,0 0-37 0 0,40 101 1513 0 0,-26-65-1509 0 0,-3 0 0 0 0,-1 1 0 0 0,-1 1 0 0 0,-3-1-1 0 0,-1 1 1 0 0,-1 0 0 0 0,-2 0 0 0 0,-2 1 0 0 0,-4 25-118 0 0,-2-38 43 0 0,-2 1 0 0 0,0-1 0 0 0,-2-1 0 0 0,-1 1 0 0 0,-1-2 0 0 0,-1 0 1 0 0,-1 0-1 0 0,-1-1 0 0 0,-2-1 0 0 0,0 0 0 0 0,-1-2 0 0 0,-1 0 0 0 0,0-1 1 0 0,-17 12-44 0 0,-7 10 37 0 0,43-41-64 0 0,0 0-9 0 0,0 0-42 0 0,0 0-16 0 0,7-8-223 0 0,46-35-1172 0 0,-23 18-2227 0 0,-1 2-7311 0 0,-21 16-247 0 0</inkml:trace>
  <inkml:trace contextRef="#ctx0" brushRef="#br0" timeOffset="10791.615">3588 22 0 0 0,'0'0'551'0'0,"0"0"557"0"0,0 0 210 0 0,0 0 11 0 0,0 0-44 0 0,-2-3-107 0 0,-4-12-123 0 0,5 11-61 0 0,1 4-7 0 0,0 0 20 0 0,0 0 42 0 0,0 0 18 0 0,0 0-12 0 0,0 0-24 0 0,0 0-40 0 0,0 0-72 0 0,0 0-55 0 0,0 0-52 0 0,0 0-59 0 0,0 0-27 0 0,0 0-34 0 0,0 0-50 0 0,0 0-52 0 0,0 0-58 0 0,0 0-70 0 0,0 0-53 0 0,0 0-43 0 0,0 0-45 0 0,0 0-9 0 0,0 0-9 0 0,0 0-39 0 0,0 0-19 0 0,0 0-17 0 0,0 0-9 0 0,2 15 985 0 0,67 103-475 0 0,-45-55-607 0 0,-3 0 0 0 0,-3 2 0 0 0,-3 0 0 0 0,-2 1 0 0 0,-4 0 0 0 0,-2 1 0 0 0,-4 0 0 0 0,-4 66-122 0 0,-1-92 42 0 0,-3 1 0 0 0,-1-1 0 0 0,-2 0-1 0 0,-1-1 1 0 0,-3 1 0 0 0,-1-2 0 0 0,-2 0 0 0 0,-1-1 0 0 0,-2 0 0 0 0,-2-1 0 0 0,-2-2 0 0 0,-1 0 0 0 0,-1-1 0 0 0,-5 3-42 0 0,-84 121 114 0 0,48-99-70 0 0,-4 7-1 0 0,48-39 132 0 0,-1 6-89 0 0,4 0 72 0 0,18-33-154 0 0,-2 0 16 0 0,2 0 12 0 0,-15 15 106 0 0,-18 6-251 0 0,30-20-1246 0 0,7-8-10218 0 0,-1 6-339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0:08.4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32 329 5849 0 0,'0'0'1725'0'0,"0"0"-562"0"0,0 0-353 0 0,0 0 120 0 0,0 0 267 0 0,0 0 168 0 0,0 0-61 0 0,0 0-228 0 0,0 0-224 0 0,0 0-109 0 0,0 0 39 0 0,6 1 78 0 0,330-16 5039 0 0,64-1-5189 0 0,-313 3-2734 0 0,-95 16-13769 0 0,0 0 8345 0 0</inkml:trace>
  <inkml:trace contextRef="#ctx0" brushRef="#br0" timeOffset="262.047">0 550 9210 0 0,'0'0'2236'0'0,"0"0"-487"0"0,0 0-338 0 0,0 0-82 0 0,0 0-50 0 0,0 0-165 0 0,0 0-229 0 0,0 0-158 0 0,0 0-123 0 0,0 0-41 0 0,0 0-12 0 0,0 0-18 0 0,0 0-28 0 0,26 0-29 0 0,85-4-24 0 0,240-29 991 0 0,-210 19-5551 0 0,-127 11-1041 0 0,-9-1-4678 0 0,-5 3 3844 0 0</inkml:trace>
  <inkml:trace contextRef="#ctx0" brushRef="#br0" timeOffset="4451.294">359 2 0 0 0,'0'0'1048'0'0,"0"0"463"0"0,0 0 324 0 0,0 0 175 0 0,0 0-46 0 0,0 0-290 0 0,0 0-328 0 0,0 0-278 0 0,0 0-186 0 0,0 0-46 0 0,24-1 5002 0 0,101 61-2296 0 0,92 36-2451 0 0,-199-86-1044 0 0,-2 1 0 0 0,1 0 0 0 0,-1 1 0 0 0,-1 1 1 0 0,0 1-1 0 0,-1 0 0 0 0,7 11-47 0 0,17 4 144 0 0,-59-6 2159 0 0,-172 116-2216 0 0,-128 81-17 0 0,322-220-77 0 0,-1 1-1 0 0,0-1 1 0 0,0 0-1 0 0,1 0 0 0 0,-1 0 1 0 0,0 0-1 0 0,1 0 1 0 0,-1 1-1 0 0,0-1 1 0 0,0 0-1 0 0,1 0 0 0 0,-1 0 1 0 0,0 1-1 0 0,0-1 1 0 0,1 0-1 0 0,-1 0 1 0 0,0 1-1 0 0,0-1 1 0 0,0 0-1 0 0,1 0 0 0 0,-1 1 1 0 0,0-1-1 0 0,0 0 1 0 0,0 1-1 0 0,0-1 1 0 0,0 0-1 0 0,0 1 0 0 0,0-1 1 0 0,0 0-1 0 0,0 1 1 0 0,0-1-1 0 0,0 0 1 0 0,0 1-1 0 0,0-1 0 0 0,0 0 1 0 0,0 1-1 0 0,0-1 1 0 0,0 0-1 0 0,0 1 1 0 0,0-1-1 0 0,-1 0 1 0 0,1 0-1 0 0,0 1 0 0 0,0-1 1 0 0,0 0-1 0 0,0 1 1 0 0,-1-1-1 0 0,1 0 1 0 0,0 0-1 0 0,0 0 0 0 0,-1 1 1 0 0,1-1-1 0 0,0 0 1 0 0,0 0-1 0 0,-1 0 1 0 0,1 1-1 0 0,0-1 1 0 0,-1 0-1 0 0,1 0 0 0 0,0 0 1 0 0,-1 0-1 0 0,1 0 1 0 0,0 0-1 0 0,-1 0 8 0 0,13 1-3210 0 0,-11-1 2689 0 0,-1 0-1489 0 0,0 0-1331 0 0,0 0-3183 0 0,0 0-4805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0:55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356 100 0 0 0,'0'0'631'0'0,"0"0"749"0"0,0 0 274 0 0,0 0 90 0 0,0 0 41 0 0,0 0-69 0 0,0 0-226 0 0,0 0-246 0 0,0 0-181 0 0,0 0-102 0 0,2-4-46 0 0,7-21 1598 0 0,-13 13 3985 0 0,-15 7-4379 0 0,13 4-2067 0 0,-22-11 2060 0 0,-1 12-1542 0 0,17 1-540 0 0,2 1 0 0 0,-1 1 0 0 0,0-1 0 0 0,0 2 0 0 0,1-1 0 0 0,0 2 0 0 0,-1-1 0 0 0,2 1 0 0 0,-1 1 0 0 0,0 0 0 0 0,1 0-1 0 0,0 1 1 0 0,1 0 0 0 0,0 0 0 0 0,0 1 0 0 0,0 0-30 0 0,-3 3 10 0 0,1 0-1 0 0,1 1 1 0 0,0 1 0 0 0,0-1-1 0 0,1 1 1 0 0,1 1 0 0 0,0-1-1 0 0,0 1 1 0 0,-2 11-10 0 0,-20 140 57 0 0,38-52-131 0 0,-5-101 71 0 0,1 0 0 0 0,0 1 1 0 0,1-1-1 0 0,1-1 0 0 0,0 0 1 0 0,0 0-1 0 0,1 0 0 0 0,1-1 1 0 0,0 0-1 0 0,0 0 0 0 0,1-1 1 0 0,0 0-1 0 0,0-1 0 0 0,1 0 1 0 0,0-1-1 0 0,1 0 0 0 0,-1-1 1 0 0,1 0-1 0 0,1-1 0 0 0,-1 0 1 0 0,12 2 2 0 0,-13-4 26 0 0,1-1 1 0 0,0 0 0 0 0,1-1-1 0 0,-1-1 1 0 0,0 0 0 0 0,0 0 0 0 0,0-1-1 0 0,0-1 1 0 0,0 0 0 0 0,0-1 0 0 0,0 0-1 0 0,-1-1 1 0 0,1 0 0 0 0,-1 0-1 0 0,0-2 1 0 0,0 1 0 0 0,-1-1 0 0 0,0-1-1 0 0,0 0 1 0 0,0 0 0 0 0,-1-1 0 0 0,0 0-1 0 0,7-8-26 0 0,-14 13 12 0 0,0 0 0 0 0,0 0 0 0 0,0 0 0 0 0,0 0 0 0 0,0 0 0 0 0,-1-1 0 0 0,1 1 0 0 0,-1 0 0 0 0,0-1 0 0 0,0 1 0 0 0,0-1 0 0 0,0 0 0 0 0,-1 1 0 0 0,0-1 0 0 0,1 1 0 0 0,-1-1 0 0 0,-1 0 0 0 0,1 1 0 0 0,0-1 0 0 0,-1 0 0 0 0,0 1 0 0 0,0-1 0 0 0,0 1 0 0 0,0-1 0 0 0,0 1 0 0 0,-1 0 0 0 0,0-1-1 0 0,1 1 1 0 0,-1 0 0 0 0,0 0 0 0 0,-1 0 0 0 0,1 0 0 0 0,0 1 0 0 0,-1-1 0 0 0,0 0 0 0 0,1 1 0 0 0,-1 0 0 0 0,0 0 0 0 0,0 0 0 0 0,-1 0 0 0 0,1 0 0 0 0,-1 0-12 0 0,-8-4-87 0 0,0 0 0 0 0,0 1 0 0 0,-1 0 0 0 0,0 0 0 0 0,0 2 0 0 0,0-1 0 0 0,0 2 0 0 0,0 0 1 0 0,-1 0-1 0 0,1 2 0 0 0,-1-1 0 0 0,1 2 0 0 0,-1 0 0 0 0,1 0 0 0 0,0 1 0 0 0,-1 1 0 0 0,1 0 0 0 0,0 1 0 0 0,1 0 0 0 0,-1 1 0 0 0,1 1 0 0 0,0 0 0 0 0,0 0 0 0 0,0 1 0 0 0,-9 8 87 0 0,-48 67-3523 0 0,62-60-1228 0 0,4 2-3654 0 0,3-16-2799 0 0</inkml:trace>
  <inkml:trace contextRef="#ctx0" brushRef="#br0" timeOffset="406.006">778 564 7826 0 0,'0'0'3502'0'0,"0"0"-1104"0"0,0 0-539 0 0,0 0-102 0 0,0 0-122 0 0,0 0-206 0 0,0 0-256 0 0,0 0-209 0 0,0 0-170 0 0,0 0-130 0 0,0 0-117 0 0,0 0-104 0 0,0 0-95 0 0,-18 11-100 0 0,-52 34-73 0 0,51-19-353 0 0,39-27-71 0 0,16-32 359 0 0,-45 34-3113 0 0,-14 6-6951 0 0,19-4-181 0 0</inkml:trace>
  <inkml:trace contextRef="#ctx0" brushRef="#br0" timeOffset="822.32">1012 30 14899 0 0,'0'0'1887'0'0,"0"0"-249"0"0,0 0-146 0 0,0 0-83 0 0,0 0-195 0 0,0 0-309 0 0,0 0-296 0 0,0 0-235 0 0,0 0-164 0 0,0 0-95 0 0,0 0-42 0 0,0 0-23 0 0,0 0-13 0 0,0 5 44 0 0,5 189 343 0 0,-4-190-422 0 0,0 0-1 0 0,0 0 1 0 0,0 0-1 0 0,0 0 0 0 0,1 0 1 0 0,-1 0-1 0 0,1 0 1 0 0,0 0-1 0 0,0-1 0 0 0,1 1 1 0 0,-1-1-1 0 0,1 1 1 0 0,0-1-1 0 0,0 0 0 0 0,0 0 1 0 0,0 0-1 0 0,0-1 1 0 0,0 1-1 0 0,1-1 0 0 0,-1 1 1 0 0,1-1-1 0 0,0 0 1 0 0,0-1-1 0 0,0 1 0 0 0,0-1 1 0 0,0 1-1 0 0,0-1 1 0 0,0-1-1 0 0,0 1 1 0 0,0 0-1 0 0,1-1 0 0 0,-1 0 1 0 0,0 0-1 0 0,0 0 1 0 0,1-1-1 0 0,-1 1 0 0 0,0-1 1 0 0,0 0-1 0 0,2-1-1 0 0,30-17-566 0 0,-25-5-6268 0 0,-4 9-7415 0 0,-6 11 10426 0 0</inkml:trace>
  <inkml:trace contextRef="#ctx0" brushRef="#br0" timeOffset="1100.061">1303 1 6625 0 0,'0'0'2808'0'0,"0"0"-336"0"0,0 0-31 0 0,0 0-179 0 0,0 0-377 0 0,0 0-407 0 0,0 0-344 0 0,0 0-262 0 0,0 0-176 0 0,0 0-116 0 0,0 0-59 0 0,0 0-43 0 0,0 0-46 0 0,-6 9-25 0 0,-40 104 662 0 0,3 198-661 0 0,36-101-3730 0 0,30-214-3678 0 0,-14-3 4790 0 0,10-11-6900 0 0,-13 11 4184 0 0</inkml:trace>
  <inkml:trace contextRef="#ctx0" brushRef="#br0" timeOffset="3675.058">1483 126 952 0 0,'0'0'2166'0'0,"0"0"-91"0"0,0 0 59 0 0,0 0 93 0 0,0 0-41 0 0,0 0-183 0 0,0 0-295 0 0,0 0-313 0 0,0 0-236 0 0,0 0-176 0 0,0 0-112 0 0,0 0-107 0 0,0 3 2058 0 0,123-32-874 0 0,-69 11-1769 0 0,47 3-1 0 0,-84 74 0 0 0,-16-45-105 0 0,0 0 0 0 0,-1 1-1 0 0,0-1 1 0 0,-2 0 0 0 0,1 0-1 0 0,-2 1 1 0 0,0-1 0 0 0,0-1 0 0 0,-2 1-1 0 0,1 0 1 0 0,-2-1 0 0 0,-1 3-73 0 0,-10 32 87 0 0,-4 13-5 0 0,-35 153 58 0 0,49-103-63 0 0,0-82-2024 0 0,7-41-3374 0 0,0 3-5804 0 0,0 5 2331 0 0</inkml:trace>
  <inkml:trace contextRef="#ctx0" brushRef="#br0" timeOffset="4307.46">1463 505 4057 0 0,'0'0'2226'0'0,"0"0"-275"0"0,0 0-13 0 0,0 0 113 0 0,0 0-2 0 0,0 0-224 0 0,0 0-333 0 0,0 0-306 0 0,0 0-198 0 0,0 0-143 0 0,0 0-82 0 0,0 0-67 0 0,0 0-82 0 0,0 0-38 0 0,3 0 3079 0 0,13 0-2997 0 0,99-15-139 0 0,39 8-185 0 0,-98 3-186 0 0,-56 4-140 0 0,-2-11-3524 0 0,-7 11-6690 0 0,7 0 6727 0 0,0 0-7899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1:01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536 443 2192 0 0,'0'0'1406'0'0,"0"0"-136"0"0,0 0 2 0 0,0 0 143 0 0,0 0 155 0 0,0 0-18 0 0,0 0-162 0 0,0 0-233 0 0,0 0-242 0 0,0 0-193 0 0,0 0-133 0 0,-17 17-62 0 0,-104 107 901 0 0,0 23-439 0 0,-21 26-5192 0 0,133-162 3070 0 0,-15 19-3124 0 0,6-12-1738 0 0,12-11 3189 0 0</inkml:trace>
  <inkml:trace contextRef="#ctx0" brushRef="#br0" timeOffset="284.147">0 550 6185 0 0,'0'0'2608'0'0,"0"0"-1036"0"0,0 0-432 0 0,0 0-178 0 0,0 0-89 0 0,0 0-111 0 0,0 0-74 0 0,0 0-5 0 0,0 0 5 0 0,0 0 39 0 0,0 0-63 0 0,0 0-137 0 0,0 0-86 0 0,18 27-29 0 0,59 81-9 0 0,-11-51 192 0 0,-53-51-489 0 0,317 134 88 0 0,-318-134-537 0 0,0 1 0 0 0,-1 0 1 0 0,0 1-1 0 0,0 0 1 0 0,-1 1-1 0 0,0 0 1 0 0,0 0-1 0 0,-1 1 0 0 0,4 7 343 0 0,-6 8-4498 0 0,-8-16 143 0 0,-4-4-3439 0 0,3-4 7295 0 0</inkml:trace>
  <inkml:trace contextRef="#ctx0" brushRef="#br0" timeOffset="586.026">225 362 6145 0 0,'0'0'1021'0'0,"0"0"-161"0"0,0 0 77 0 0,0 0 277 0 0,0 0 211 0 0,0 0 121 0 0,0 0-159 0 0,0 0-212 0 0,0 0-173 0 0,0 0-134 0 0,-2 32-136 0 0,-6 98-115 0 0,21-15 725 0 0,23 175-539 0 0,-36-158-2255 0 0,0-76-5691 0 0,7-45-3497 0 0,-3-11 8801 0 0</inkml:trace>
  <inkml:trace contextRef="#ctx0" brushRef="#br0" timeOffset="984.015">860 418 11058 0 0,'0'0'2232'0'0,"0"0"-879"0"0,0 0-343 0 0,0 0 86 0 0,0 0 115 0 0,0 0-60 0 0,0 0-204 0 0,0 0-233 0 0,0 0-152 0 0,0 0-87 0 0,0 0-41 0 0,0 0-59 0 0,-8 29-100 0 0,-29 96-92 0 0,24-79-273 0 0,-44 180 338 0 0,45-78-4505 0 0,19-121-658 0 0,6-14-4697 0 0,-7-13 5162 0 0</inkml:trace>
  <inkml:trace contextRef="#ctx0" brushRef="#br0" timeOffset="1314.23">1173 469 3569 0 0,'0'0'3228'0'0,"0"0"-1007"0"0,0 0-507 0 0,0 0-167 0 0,0 0-251 0 0,0 0-336 0 0,0 0-306 0 0,0 0-204 0 0,0 0-14 0 0,0 0 35 0 0,0 0-4 0 0,0 0-43 0 0,-27 36-79 0 0,-82 117-82 0 0,62-60-16 0 0,43-77-208 0 0,-12 105-141 0 0,16-117 127 0 0,0 0-1 0 0,1 0 1 0 0,-1-1 0 0 0,1 1-1 0 0,0 0 1 0 0,0-1 0 0 0,0 1-1 0 0,1 0 1 0 0,0-1 0 0 0,-1 0-1 0 0,1 1 1 0 0,0-1 0 0 0,0 0-1 0 0,1 0 1 0 0,-1 0 0 0 0,1 0 0 0 0,-1 0-1 0 0,1-1 1 0 0,0 1 0 0 0,0-1-1 0 0,0 0 1 0 0,0 0 0 0 0,1 0-1 0 0,-1 0 1 0 0,0 0 0 0 0,1-1-1 0 0,0 1 1 0 0,-1-1 0 0 0,1 0-1 0 0,2 0-24 0 0,6 1 200 0 0,1 0-1 0 0,-1-1 0 0 0,1-1 1 0 0,0 0-1 0 0,-1-1 1 0 0,1 0-1 0 0,0-1 0 0 0,-1 0 1 0 0,1-1-1 0 0,-1 0 0 0 0,0-1 1 0 0,0 0-1 0 0,0-1 0 0 0,-1-1 1 0 0,0 0-1 0 0,8-5-199 0 0,5-5 396 0 0,-1-1 0 0 0,0-1 1 0 0,-1-1-1 0 0,-1-1 0 0 0,-1-1 0 0 0,15-20-396 0 0,-29 35 50 0 0,0-1 0 0 0,-1-1 0 0 0,1 1 0 0 0,-2-1 0 0 0,1 0 0 0 0,-1 0-1 0 0,0-1 1 0 0,0 1 0 0 0,-1-1 0 0 0,-1 0 0 0 0,1 0 0 0 0,-1 0 0 0 0,-1 0 0 0 0,0 0 0 0 0,0 0 0 0 0,-1 0 0 0 0,0 0 0 0 0,0-1 0 0 0,-1 1 0 0 0,0 0-1 0 0,-1 0 1 0 0,0 0 0 0 0,0 0 0 0 0,-1 1 0 0 0,-3-7-50 0 0,2 8-84 0 0,-1 0-1 0 0,0 0 1 0 0,0 1-1 0 0,0 0 1 0 0,-1-1 0 0 0,0 2-1 0 0,-1-1 1 0 0,1 1-1 0 0,-1 0 1 0 0,0 0-1 0 0,0 1 1 0 0,0 0-1 0 0,-1 0 1 0 0,1 1 0 0 0,-1 0-1 0 0,0 0 1 0 0,0 1-1 0 0,0 0 1 0 0,0 0-1 0 0,-1 1 1 0 0,1 0-1 0 0,-8 0 85 0 0,6 1-341 0 0,0-1-1 0 0,-1 1 0 0 0,1 1 0 0 0,0 0 0 0 0,-1 1 0 0 0,1 0 0 0 0,0 0 1 0 0,0 1-1 0 0,0 0 0 0 0,0 1 0 0 0,1 0 0 0 0,-4 2 342 0 0,-35 26-4996 0 0,19-7-2863 0 0,16-13 890 0 0</inkml:trace>
  <inkml:trace contextRef="#ctx0" brushRef="#br0" timeOffset="1688.095">1473 274 8058 0 0,'0'0'3055'0'0,"0"0"-504"0"0,0 0-342 0 0,0 0-212 0 0,0 0-304 0 0,0 0-380 0 0,0 0-371 0 0,0 0-305 0 0,0 0-224 0 0,0 0-137 0 0,0 0-8 0 0,0 0 42 0 0,10 0 60 0 0,197 4 1348 0 0,-60 7-3919 0 0,-140-9 338 0 0,-4-1-1791 0 0,1-1-8962 0 0,-3 0 7140 0 0</inkml:trace>
  <inkml:trace contextRef="#ctx0" brushRef="#br0" timeOffset="1947.743">1911 53 9954 0 0,'0'0'2154'0'0,"0"0"-563"0"0,0 0-109 0 0,0 0-13 0 0,0 0-148 0 0,0 0-269 0 0,0 0-256 0 0,0 0-141 0 0,0 0 8 0 0,0 0 57 0 0,0 0 20 0 0,0 0-56 0 0,0 0-144 0 0,5 18-140 0 0,12 56-102 0 0,-15-64-272 0 0,0 0 1 0 0,-1 0-1 0 0,0 1 0 0 0,-1-1 1 0 0,0 0-1 0 0,-1 0 1 0 0,0 1-1 0 0,0-1 1 0 0,-1 0-1 0 0,-1 0 1 0 0,1 0-1 0 0,-2 0-26 0 0,-3 16-293 0 0,-9 13-1680 0 0,6-20-2896 0 0,3 1-7535 0 0,6-17 7107 0 0</inkml:trace>
  <inkml:trace contextRef="#ctx0" brushRef="#br0" timeOffset="2350.105">2066 105 6433 0 0,'0'0'2416'0'0,"0"0"-189"0"0,0 0-155 0 0,0 0-143 0 0,0 0-198 0 0,0 0-291 0 0,0 0-301 0 0,0 0-251 0 0,0 0-184 0 0,0 0-81 0 0,0 0-63 0 0,0 0-58 0 0,0 0-46 0 0,12-14-68 0 0,37-44-51 0 0,-10 34 515 0 0,-37 23-834 0 0,0 0 0 0 0,0-1 0 0 0,0 1 0 0 0,0 1 0 0 0,0-1 0 0 0,1 0 0 0 0,-1 1 0 0 0,0-1 0 0 0,0 1 0 0 0,1-1 0 0 0,-1 1 1 0 0,0 0-1 0 0,1 0 0 0 0,-1 0 0 0 0,0 0 0 0 0,0 1 0 0 0,1-1 0 0 0,-1 1 0 0 0,0-1 0 0 0,0 1 0 0 0,1 0 0 0 0,-1 0 0 0 0,0 0 0 0 0,0 0 0 0 0,0 0 0 0 0,0 0 0 0 0,0 0 0 0 0,0 1 0 0 0,-1-1 0 0 0,1 1 0 0 0,0-1 0 0 0,-1 1 0 0 0,1 0 0 0 0,-1 0 0 0 0,0 0 0 0 0,1 0 0 0 0,-1 0 0 0 0,0 0 0 0 0,0 0 0 0 0,0 0 0 0 0,0 0 0 0 0,-1 0 0 0 0,1 0 0 0 0,-1 1 0 0 0,1 0-18 0 0,-2 7 3 0 0,0-1 0 0 0,0 1 0 0 0,-1-1-1 0 0,0 0 1 0 0,-1 0 0 0 0,0 0 0 0 0,0 0 0 0 0,-1 0 0 0 0,0 0 0 0 0,-1-1-1 0 0,0 0 1 0 0,0 0 0 0 0,-1 0 0 0 0,0-1 0 0 0,0 0 0 0 0,0 0-1 0 0,-6 4-2 0 0,5-4 9 0 0,-1 1 0 0 0,1-1 0 0 0,1 1 0 0 0,0 1 0 0 0,0-1 0 0 0,0 1 0 0 0,1 0-1 0 0,0 1 1 0 0,1-1 0 0 0,0 1 0 0 0,1 0 0 0 0,0 0 0 0 0,0 0 0 0 0,1 0 0 0 0,-1 9-10 0 0,3-17 4 0 0,0 0-1 0 0,0 1 1 0 0,0-1-1 0 0,0 0 0 0 0,1 0 1 0 0,-1 0-1 0 0,0 0 1 0 0,1 0-1 0 0,0 1 0 0 0,-1-1 1 0 0,1 0-1 0 0,0 0 1 0 0,0 0-1 0 0,0-1 0 0 0,0 1 1 0 0,1 0-1 0 0,-1 0 0 0 0,0 0 1 0 0,1-1-1 0 0,-1 1 1 0 0,1-1-1 0 0,-1 1 0 0 0,1-1 1 0 0,0 0-1 0 0,0 0 1 0 0,0 1-1 0 0,0-1 0 0 0,0-1 1 0 0,0 1-1 0 0,0 0 0 0 0,0 0 1 0 0,0-1-1 0 0,0 1 1 0 0,0-1-1 0 0,0 1 0 0 0,0-1 1 0 0,1 0-1 0 0,0 0-2 0 0,11 2 19 0 0,0-1 1 0 0,0 0-1 0 0,0-1 0 0 0,0-1 0 0 0,-1 0 1 0 0,1-1-1 0 0,0 0 0 0 0,-1-1 0 0 0,1 0 0 0 0,-1-2 1 0 0,0 1-1 0 0,1-2-19 0 0,25-15-1699 0 0,-24 12-5688 0 0,-9 6 2020 0 0,-1-1-6191 0 0</inkml:trace>
  <inkml:trace contextRef="#ctx0" brushRef="#br0" timeOffset="5653.632">2782 517 464 0 0,'0'0'1876'0'0,"0"0"-594"0"0,0 0 153 0 0,0 0 399 0 0,0 0 272 0 0,0 0 38 0 0,0 0-133 0 0,0 0-286 0 0,0 0-344 0 0,0 0-271 0 0,0 0-251 0 0,-3-4-202 0 0,3 4-661 0 0,0-1 27 0 0,-1 1 0 0 0,1-1 0 0 0,0 1 0 0 0,0-1 0 0 0,-1 0 0 0 0,1 1 1 0 0,0-1-1 0 0,0 1 0 0 0,-1-1 0 0 0,1 1 0 0 0,-1-1 0 0 0,1 1 0 0 0,0 0 0 0 0,-1-1 1 0 0,1 1-1 0 0,-1-1 0 0 0,1 1 0 0 0,-1 0 0 0 0,1-1 0 0 0,-1 1 0 0 0,0 0 1 0 0,1 0-1 0 0,-1 0 0 0 0,1-1 0 0 0,-1 1 0 0 0,1 0 0 0 0,-1 0 0 0 0,0 0 0 0 0,1 0 1 0 0,-1 0-1 0 0,1 0 0 0 0,-1 0 0 0 0,0 0 0 0 0,1 0 0 0 0,-1 0 0 0 0,0 0 0 0 0,1 0 1 0 0,-1 1-1 0 0,1-1 0 0 0,-1 0 0 0 0,1 0 0 0 0,-1 1 0 0 0,1-1 0 0 0,-1 0 0 0 0,1 1 1 0 0,-1-1-1 0 0,1 0 0 0 0,-1 1 0 0 0,1-1 0 0 0,-1 1 0 0 0,1-1 0 0 0,0 1 0 0 0,-1-1 1 0 0,1 1-1 0 0,0-1 0 0 0,-1 1 0 0 0,1-1 0 0 0,0 1 0 0 0,0-1 0 0 0,0 1 0 0 0,-1 0 1 0 0,1-1-1 0 0,0 1 0 0 0,0-1 0 0 0,0 1 0 0 0,0 0 0 0 0,0-1 0 0 0,0 1-23 0 0,-60 145 1256 0 0,6 2 0 0 0,-8 54-1256 0 0,52-146 240 0 0,10-56-118 0 0,0 0 46 0 0,8-11 669 0 0,208-331 421 0 0,-127 191-956 0 0,-74 144-240 0 0,-14 31-62 0 0,-1-12 29 0 0,17 210 344 0 0,-17-219-366 0 0,0-1 0 0 0,-1 1 1 0 0,1 0-1 0 0,0-1 0 0 0,1 1 0 0 0,-1 0 0 0 0,0-1 1 0 0,1 1-1 0 0,0 0 0 0 0,-1-1 0 0 0,1 1 0 0 0,0-1 1 0 0,0 1-1 0 0,0-1 0 0 0,1 1 0 0 0,-1-1 0 0 0,1 0 1 0 0,-1 0-1 0 0,1 1 0 0 0,0-1 0 0 0,0 0 1 0 0,0-1-1 0 0,0 1 0 0 0,0 0 0 0 0,0-1 0 0 0,0 1 1 0 0,1-1-1 0 0,-1 1 0 0 0,0-1 0 0 0,1 0 0 0 0,-1 0 1 0 0,1 0-1 0 0,0-1 0 0 0,-1 1 0 0 0,1 0 0 0 0,0-1 1 0 0,-1 0-1 0 0,1 1 0 0 0,0-1 0 0 0,-1-1 0 0 0,1 1 1 0 0,0 0-1 0 0,-1 0 0 0 0,1-1 0 0 0,0 0 0 0 0,-1 1 1 0 0,1-1-8 0 0,129-110 352 0 0,121-126-200 0 0,-253 236-152 0 0,1 1 0 0 0,-1-1 0 0 0,0 1 1 0 0,0-1-1 0 0,0 1 0 0 0,0 0 0 0 0,0-1 0 0 0,0 1 0 0 0,1-1 1 0 0,-1 1-1 0 0,0 0 0 0 0,0-1 0 0 0,1 1 0 0 0,-1 0 1 0 0,0-1-1 0 0,1 1 0 0 0,-1 0 0 0 0,0-1 0 0 0,1 1 0 0 0,-1 0 1 0 0,0 0-1 0 0,1-1 0 0 0,-1 1 0 0 0,0 0 0 0 0,1 0 1 0 0,-1 0-1 0 0,1 0 0 0 0,-1-1 0 0 0,1 1 0 0 0,-1 0 0 0 0,0 0 1 0 0,1 0-1 0 0,-1 0 0 0 0,1 0 0 0 0,-1 0 0 0 0,1 0 1 0 0,-1 0-1 0 0,1 0 0 0 0,-1 0 0 0 0,0 1 0 0 0,1-1 0 0 0,-1 0 1 0 0,1 0-1 0 0,-1 0 0 0 0,0 0 0 0 0,1 1 0 0 0,-1-1 1 0 0,1 0-1 0 0,-1 0 0 0 0,0 1 0 0 0,1-1 0 0 0,-1 0 0 0 0,0 1 1 0 0,0-1-1 0 0,1 0 0 0 0,-1 1 0 0 0,0-1 0 0 0,0 0 1 0 0,1 1-1 0 0,-1-1 0 0 0,0 1 0 0 0,0-1 0 0 0,0 1 0 0 0,-2 29 58 0 0,1-26-51 0 0,-21 90 248 0 0,-5 62 59 0 0,27-152-316 0 0,-1 0 0 0 0,1 1 0 0 0,0-1-1 0 0,0 0 1 0 0,0 0 0 0 0,1 1 0 0 0,-1-1-1 0 0,1 0 1 0 0,0 0 0 0 0,1 0 0 0 0,-1 0-1 0 0,0 0 1 0 0,1 0 0 0 0,0 0 0 0 0,0 0-1 0 0,0-1 1 0 0,1 1 0 0 0,-1-1 0 0 0,1 1-1 0 0,0-1 1 0 0,0 0 0 0 0,0 0 0 0 0,0-1 0 0 0,1 1-1 0 0,2 2 3 0 0,14-4-1383 0 0,-16-4-2585 0 0,-2-2-4701 0 0,-2 1-3330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3:30:17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0 273 4729 0 0,'0'0'2741'0'0,"0"0"-421"0"0,0 0-179 0 0,0 0-50 0 0,0 0-154 0 0,0 0-235 0 0,0 0-344 0 0,0 0-333 0 0,0 0-250 0 0,0 0-189 0 0,0 0-104 0 0,0 0-32 0 0,0 0 6 0 0,2-3-1 0 0,4 0-270 0 0,1-1 0 0 0,0 2 0 0 0,0-1 1 0 0,0 1-1 0 0,0-1 0 0 0,0 2 0 0 0,0-1 0 0 0,1 1 1 0 0,-1 0-1 0 0,0 1 0 0 0,1 0 0 0 0,-1 0 1 0 0,1 1-1 0 0,5 0-185 0 0,5 0 217 0 0,183 25 1139 0 0,49-19 187 0 0,-234-7-999 0 0,-31-15-299 0 0,-27-22 175 0 0,-55-67-143 0 0,70 68-267 0 0,9 6-501 0 0,15 16-2200 0 0,27 7-5924 0 0,-13 7 916 0 0,0 0-3258 0 0</inkml:trace>
  <inkml:trace contextRef="#ctx0" brushRef="#br0" timeOffset="-2434.661">239 656 12859 0 0,'0'0'3035'0'0,"0"0"-1804"0"0,0 0-522 0 0,0 0 76 0 0,0 0 187 0 0,0 0 112 0 0,0 0-22 0 0,0 0-194 0 0,0 0-256 0 0,0 0-192 0 0,0 0-169 0 0,-3 0-99 0 0,3 0-147 0 0,-1 0 0 0 0,0 0 1 0 0,1 0-1 0 0,-1 1 0 0 0,1-1 0 0 0,-1 0 1 0 0,0 0-1 0 0,1 0 0 0 0,-1 1 1 0 0,1-1-1 0 0,-1 0 0 0 0,1 1 0 0 0,-1-1 1 0 0,1 0-1 0 0,-1 1 0 0 0,1-1 1 0 0,-1 1-1 0 0,1-1 0 0 0,-1 0 0 0 0,1 1 1 0 0,0-1-1 0 0,-1 1 0 0 0,1-1 1 0 0,0 1-1 0 0,-1 0 0 0 0,1-1 0 0 0,0 1 1 0 0,0-1-1 0 0,0 1 0 0 0,-1 0 0 0 0,1-1 1 0 0,0 1-1 0 0,0-1 0 0 0,0 1 1 0 0,0 0-1 0 0,0-1 0 0 0,0 1 0 0 0,0 0 1 0 0,0-1-1 0 0,0 1 0 0 0,1-1 1 0 0,-1 1-1 0 0,0 0 0 0 0,0-1 0 0 0,0 1 1 0 0,1-1-1 0 0,-1 1 0 0 0,0-1 0 0 0,1 1 1 0 0,-1-1-1 0 0,0 1 0 0 0,1-1 1 0 0,-1 1-6 0 0,4 12 93 0 0,10 60 289 0 0,-2 1-1 0 0,-5 1 0 0 0,-2-1 1 0 0,-4 40-382 0 0,-18-62 712 0 0,16-53-659 0 0,0 1-1 0 0,-1-1 1 0 0,1 0 0 0 0,0 1-1 0 0,0-1 1 0 0,0 0 0 0 0,0 0-1 0 0,0 0 1 0 0,0 0-1 0 0,0 0 1 0 0,0 0 0 0 0,0 0-1 0 0,0 0 1 0 0,1 0 0 0 0,-1-1-1 0 0,0 1 1 0 0,1 0 0 0 0,-1 0-1 0 0,1-1 1 0 0,-1 1-1 0 0,1 0 1 0 0,-1-1 0 0 0,1 1-1 0 0,0 0 1 0 0,0-1 0 0 0,0 1-1 0 0,0-1 1 0 0,0 1 0 0 0,0 0-1 0 0,0-1 1 0 0,0 1-1 0 0,1 0 1 0 0,-1-1 0 0 0,1 1-53 0 0,-3-24 98 0 0,1 1 1 0 0,1-1-1 0 0,1 1 1 0 0,2 0-1 0 0,0-1 1 0 0,4-10-99 0 0,25-71 50 0 0,5 1 1 0 0,4 1 0 0 0,22-32-51 0 0,-16 48 57 0 0,-18 116-197 0 0,-23-19 144 0 0,101 147-151 0 0,-103-149-918 0 0,-1-2 2107 0 0,0-2-3470 0 0,0-2-3553 0 0,1-1-5087 0 0,-4 0 1610 0 0</inkml:trace>
  <inkml:trace contextRef="#ctx0" brushRef="#br0" timeOffset="-1919.234">596 1086 0 0 0,'0'0'1499'0'0,"0"0"384"0"0,0 0 83 0 0,0 0 109 0 0,0 0 60 0 0,0 0-117 0 0,0 0-272 0 0,0 0-292 0 0,0 0-245 0 0,0 0-156 0 0,0 0-51 0 0,0 0-25 0 0,0 0-24 0 0,8-6-59 0 0,21-21-69 0 0,-21 20-72 0 0,-8 7-66 0 0,0 0-74 0 0,-25 0 1220 0 0,-45 52-876 0 0,64-47-934 0 0,1 1 0 0 0,0 0 0 0 0,1-1-1 0 0,-1 2 1 0 0,1-1 0 0 0,0 0 0 0 0,1 1-1 0 0,0 0 1 0 0,0 0 0 0 0,0 0 0 0 0,1 0-1 0 0,0 0 1 0 0,0 0 0 0 0,1 1 0 0 0,0-1-1 0 0,0 1 1 0 0,1-1 0 0 0,0 8-23 0 0,1-12 14 0 0,0 0-1 0 0,1 1 1 0 0,0-1 0 0 0,-1 0 0 0 0,1-1-1 0 0,0 1 1 0 0,1 0 0 0 0,-1 0 0 0 0,0-1-1 0 0,1 0 1 0 0,-1 1 0 0 0,1-1 0 0 0,0 0-1 0 0,0 0 1 0 0,0 0 0 0 0,0-1 0 0 0,0 1 0 0 0,0-1-1 0 0,0 1 1 0 0,0-1 0 0 0,1 0 0 0 0,-1-1-1 0 0,1 1 1 0 0,-1 0 0 0 0,0-1 0 0 0,1 0-1 0 0,-1 0 1 0 0,1 0-14 0 0,7 0 77 0 0,-6 1-64 0 0,1-1 1 0 0,-1 0-1 0 0,0 0 0 0 0,0 0 1 0 0,1-1-1 0 0,-1 0 1 0 0,0 0-1 0 0,0 0 0 0 0,0 0 1 0 0,0-1-1 0 0,0 0 0 0 0,0 0 1 0 0,0 0-1 0 0,4-4-13 0 0,5-4-779 0 0,11-9-2551 0 0,-8 4-9447 0 0,-13 11 2072 0 0</inkml:trace>
  <inkml:trace contextRef="#ctx0" brushRef="#br0" timeOffset="-1284.448">786 1278 10154 0 0,'0'0'1993'0'0,"0"0"-477"0"0,0 0-68 0 0,0 0 143 0 0,0 0-30 0 0,0 0-244 0 0,0 0-317 0 0,0 0-269 0 0,0 0-143 0 0,0 0-54 0 0,0 0 5 0 0,0 0-11 0 0,3 0-44 0 0,2-2-310 0 0,0-1-1 0 0,0 1 1 0 0,-1-1 0 0 0,1-1 0 0 0,0 1 0 0 0,-1-1 0 0 0,0 0-1 0 0,0 0 1 0 0,0 0 0 0 0,0 0 0 0 0,-1-1 0 0 0,0 1 0 0 0,0-1-1 0 0,0 0 1 0 0,0 0 0 0 0,1-5-174 0 0,10-12 294 0 0,-3 7-233 0 0,1 1-1 0 0,0 0 1 0 0,1 1-1 0 0,1 0 1 0 0,0 1 0 0 0,0 0-1 0 0,6-2-60 0 0,-19 15 0 0 0,0 0-1 0 0,1-1 0 0 0,-1 1 1 0 0,0 0-1 0 0,0-1 0 0 0,0 1 1 0 0,0 0-1 0 0,0 0 0 0 0,0 0 1 0 0,0 0-1 0 0,0 0 1 0 0,0 0-1 0 0,0 0 0 0 0,-1 0 1 0 0,1 1-1 0 0,0-1 0 0 0,-1 0 1 0 0,1 0-1 0 0,-1 1 0 0 0,1-1 1 0 0,-1 0-1 0 0,0 1 1 0 0,1-1-1 0 0,-1 0 0 0 0,0 1 1 0 0,0-1-1 0 0,0 0 0 0 0,0 1 1 0 0,0-1-1 0 0,0 1 0 0 0,-1-1 1 0 0,1 0-1 0 0,0 1 0 0 0,-1 0 1 0 0,9 32-12 0 0,-6-33 17 0 0,1 0 1 0 0,0 0-1 0 0,0 0 1 0 0,-1-1 0 0 0,1 1-1 0 0,0 0 1 0 0,0-1-1 0 0,0 0 1 0 0,0 0 0 0 0,0 0-1 0 0,0 0 1 0 0,0 0-1 0 0,-1-1 1 0 0,1 1 0 0 0,0-1-1 0 0,0 0 1 0 0,0 0-1 0 0,-1 0 1 0 0,1 0 0 0 0,0 0-1 0 0,-1 0 1 0 0,1-1-1 0 0,-1 1 1 0 0,1-1 0 0 0,-1 0-1 0 0,0 0 1 0 0,0 0-1 0 0,0 0 1 0 0,0 0 0 0 0,0 0-6 0 0,86-67 45 0 0,-56 54-112 0 0,-32 45 35 0 0,-1-16 62 0 0,12 41 0 0 0,7-48-1274 0 0,-14-10-3965 0 0,-1-2-4716 0 0,-2 2-1320 0 0</inkml:trace>
  <inkml:trace contextRef="#ctx0" brushRef="#br0" timeOffset="600.651">1392 556 2545 0 0,'0'0'4657'0'0,"0"0"-1824"0"0,0 0-672 0 0,0 0-5 0 0,0 0-64 0 0,0 0-237 0 0,0 0-367 0 0,0 0-384 0 0,0 0-322 0 0,0 0-186 0 0,0 0-104 0 0,0 0-68 0 0,0 0-33 0 0,17-3 717 0 0,259 6 1998 0 0,-166-17-2739 0 0,-110 14-409 0 0,0 0 5 0 0,-1 0-9917 0 0,-8 0-1203 0 0,6 3 4190 0 0</inkml:trace>
  <inkml:trace contextRef="#ctx0" brushRef="#br0" timeOffset="1229.601">1401 803 1800 0 0,'0'0'2949'0'0,"0"0"-1022"0"0,0 0-396 0 0,0 0 96 0 0,0 0 107 0 0,0 0-103 0 0,0 0-280 0 0,0 0-306 0 0,0 0-232 0 0,0 0-127 0 0,0 0-39 0 0,0 0 1 0 0,-4 15 4216 0 0,62-15-365 0 0,191-7-2173 0 0,-99-8-1990 0 0,-103 15-157 0 0,-46 0-167 0 0,-1 0-14 0 0,0 0-41 0 0,-16 0-6357 0 0,6 0-6768 0 0,8 0 2176 0 0</inkml:trace>
  <inkml:trace contextRef="#ctx0" brushRef="#br0" timeOffset="62979.828">2323 582 1504 0 0,'0'0'1801'0'0,"0"0"-181"0"0,0 0 55 0 0,0 0 251 0 0,0 0 113 0 0,0 0-107 0 0,0 0-235 0 0,0 0-280 0 0,0 0-239 0 0,0 0-186 0 0,0 0-140 0 0,4-3-104 0 0,11-9-53 0 0,-13 16 3242 0 0,-3 22-3250 0 0,-116 338 1057 0 0,116-362-1729 0 0,0 0-1 0 0,0-1 1 0 0,0 1-1 0 0,0 0 0 0 0,1 0 1 0 0,-1 0-1 0 0,1 0 1 0 0,-1 0-1 0 0,1 0 0 0 0,0 0 1 0 0,0 0-1 0 0,-1 0 1 0 0,1 0-1 0 0,1 0 1 0 0,-1 0-1 0 0,0-1 0 0 0,0 1 1 0 0,1 0-1 0 0,0 0 1 0 0,-1 0-1 0 0,1 0 0 0 0,0 0 1 0 0,0 0-1 0 0,-1-1 1 0 0,1 1-1 0 0,1 0 0 0 0,-1-1 1 0 0,0 1-1 0 0,0-1 1 0 0,1 1-1 0 0,-1-1 1 0 0,1 0-1 0 0,-1 1 0 0 0,1-1 1 0 0,-1 0-1 0 0,1 0 1 0 0,0 0-1 0 0,0 0 0 0 0,-1 0 1 0 0,1-1-1 0 0,0 1 1 0 0,0 0-1 0 0,0-1 1 0 0,0 0-1 0 0,0 1 0 0 0,0-1 1 0 0,1 0-15 0 0,118-21 1049 0 0,-79 6-753 0 0,-59 7-5732 0 0,8 1 420 0 0,4 4-3414 0 0,1 2-1155 0 0</inkml:trace>
  <inkml:trace contextRef="#ctx0" brushRef="#br0" timeOffset="63553.001">2078 313 0 0 0,'0'0'420'0'0,"0"0"1224"0"0,0 0 565 0 0,0 0 259 0 0,0 0 56 0 0,0 0-216 0 0,0 0-359 0 0,0 0-414 0 0,0 0-346 0 0,0 0-226 0 0,0 0-127 0 0,0 0-86 0 0,-3-2-54 0 0,-12-8-24 0 0,11 7-43 0 0,4 3-34 0 0,0 0-52 0 0,0 0-60 0 0,0 0-50 0 0,0 0-37 0 0,18 0 1721 0 0,-9 0-1935 0 0,-1-1 0 0 0,1 0 0 0 0,-1-1 0 0 0,0 0 0 0 0,0-1 0 0 0,0 1 0 0 0,0-2 1 0 0,0 1-1 0 0,0-1 0 0 0,-1 0 0 0 0,1 0 0 0 0,-1-1 0 0 0,0 0 0 0 0,-1-1 0 0 0,1 1 0 0 0,-1-1 1 0 0,0 0-1 0 0,4-7-182 0 0,86-133 589 0 0,-89 133-511 0 0,22-50 107 0 0,-7 87-149 0 0,10 78 71 0 0,21 42-53 0 0,-16-57 18 0 0,-28-74-346 0 0,-7-19-4611 0 0,2-4-7601 0 0,-2 6 373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7:39.9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7344 523 0 0 0,'-61'-73'0'0'0,"18"51"0"0"0,35 22 0 0 0,-38-1 0 0 0,0 1 0 0 0,-1 3 0 0 0,1 2 0 0 0,-43 10 0 0 0,50-9 0 0 0,-132-6 963 0 0,138-3-519 0 0,19 0-432 0 0,0 1 0 0 0,0 1 0 0 0,0 0 0 0 0,0 1-1 0 0,0 1 1 0 0,0 0 0 0 0,0 1 0 0 0,0 0 0 0 0,-9 3-12 0 0,-79 17 650 0 0,38-21 221 0 0,-85-5-735 0 0,146 3-112 0 0,1 1 0 0 0,-1 0-1 0 0,1-1 1 0 0,0 1 0 0 0,-1-1-1 0 0,1 0 1 0 0,0 1 0 0 0,0-1 0 0 0,0 0-1 0 0,0-1 1 0 0,-1 1 0 0 0,1 0-1 0 0,0-1 1 0 0,1 1 0 0 0,-1-1-1 0 0,0 1 1 0 0,0-1 0 0 0,1 0-1 0 0,-1 0 1 0 0,1 0 0 0 0,-1 1-1 0 0,1-2 1 0 0,0 1 0 0 0,0 0 0 0 0,0 0-1 0 0,0 0 1 0 0,0 0 0 0 0,1-1-1 0 0,-1 1 1 0 0,1 0 0 0 0,-1-1-1 0 0,1 1 1 0 0,0-1 0 0 0,0 1-1 0 0,0 0 1 0 0,0-1 0 0 0,0 1-1 0 0,0 0 1 0 0,1-1 0 0 0,-1 1 0 0 0,1 0-1 0 0,0-1-23 0 0,63-41-1603 0 0,162-18 872 0 0,-132 61 299 0 0,-127 12 1258 0 0,-160 12-431 0 0,68-13-390 0 0,51-10 7 0 0,72 0-51 0 0,0 0 0 0 0,0-1 0 0 0,0 1 0 0 0,0-1 0 0 0,1 0 0 0 0,-1 0 0 0 0,0 1-1 0 0,1-1 1 0 0,-1 0 0 0 0,0 0 0 0 0,1-1 0 0 0,-1 1 0 0 0,1 0 0 0 0,0 0 0 0 0,-1-1 0 0 0,1 1 0 0 0,0-1 0 0 0,0 1 0 0 0,0-1 0 0 0,0 1 0 0 0,0-1 0 0 0,0 0 0 0 0,0 0 0 0 0,1 1-1 0 0,-1-1 1 0 0,1 0 0 0 0,-1 0 0 0 0,1 0 0 0 0,0 0 0 0 0,0 1 0 0 0,-1-1 0 0 0,1 0 0 0 0,0 0 0 0 0,1 0 0 0 0,-1 0 0 0 0,0 0 0 0 0,1 0 0 0 0,-1 1 0 0 0,1-1 0 0 0,-1 0 0 0 0,1 0 0 0 0,0 1-1 0 0,0-1 1 0 0,-1 0 0 0 0,1 1 0 0 0,1-1 0 0 0,-1 1 0 0 0,0-1 0 0 0,0 1 0 0 0,0-1 0 0 0,1 1 0 0 0,-1 0 0 0 0,1 0 0 0 0,-1 0 0 0 0,1 0 0 0 0,0-1 39 0 0,50-85-210 0 0,-48 35 771 0 0,-55 45-988 0 0,39 13 469 0 0,1 0 0 0 0,0 1 0 0 0,0 0-1 0 0,0 1 1 0 0,1 0 0 0 0,0 1 0 0 0,0 0 0 0 0,1 0 0 0 0,0 1 0 0 0,-3 5-42 0 0,-31 31 149 0 0,39-43-140 0 0,0 0 0 0 0,0 0 0 0 0,0 1 0 0 0,1 0 1 0 0,-1 0-1 0 0,1 0 0 0 0,0 0 0 0 0,0 1 0 0 0,0-1 0 0 0,1 1 1 0 0,-1 0-1 0 0,1-1 0 0 0,0 1 0 0 0,1 0 0 0 0,-1 0 0 0 0,1 0 0 0 0,0 1 1 0 0,0-1-1 0 0,1 0 0 0 0,0 0 0 0 0,0 1 0 0 0,0 4-9 0 0,2-8 35 0 0,0 1-1 0 0,0-1 1 0 0,0 0-1 0 0,0 0 1 0 0,1 0-1 0 0,-1 0 0 0 0,1 0 1 0 0,-1-1-1 0 0,1 1 1 0 0,0-1-1 0 0,-1 0 1 0 0,1 1-1 0 0,0-1 1 0 0,0 0-1 0 0,0-1 1 0 0,0 1-1 0 0,0 0 0 0 0,0-1 1 0 0,0 0-1 0 0,1 0-34 0 0,3 2 89 0 0,189 2 642 0 0,-170-4-689 0 0,-19 1 71 0 0,0 0 1 0 0,1-1-1 0 0,-1 0 0 0 0,0 0 0 0 0,0 0 1 0 0,0-1-1 0 0,0 0 0 0 0,0-1 1 0 0,0 1-1 0 0,0-2 0 0 0,0 1 0 0 0,-1-1 1 0 0,1 1-1 0 0,-1-2 0 0 0,4-1-113 0 0,29-40 266 0 0,-35 45-1131 0 0,-4 7-927 0 0,-107 59 2713 0 0,61-43-732 0 0,-47 21 81 0 0,92-44-298 0 0,0 0-1 0 0,0 1 1 0 0,0-1-1 0 0,0 1 1 0 0,0-1-1 0 0,0 1 1 0 0,0 0-1 0 0,0 0 1 0 0,1-1-1 0 0,-1 1 0 0 0,0 0 1 0 0,0 0-1 0 0,1 0 1 0 0,-1 0-1 0 0,0 0 1 0 0,1-1-1 0 0,-1 1 1 0 0,1 0-1 0 0,-1 1 1 0 0,1-1-1 0 0,0 0 0 0 0,-1 0 1 0 0,1 0-1 0 0,0 0 1 0 0,0 0-1 0 0,0 0 1 0 0,0 0-1 0 0,0 0 1 0 0,0 1-1 0 0,0-1 1 0 0,0 0-1 0 0,0 0 1 0 0,0 0-1 0 0,1 0 0 0 0,-1 0 1 0 0,0 0-1 0 0,1 0 1 0 0,-1 0-1 0 0,1 0 1 0 0,-1 0-1 0 0,1 0 1 0 0,0 0-1 0 0,-1 0 1 0 0,1 0-1 0 0,0 0 0 0 0,-1-1 1 0 0,1 1-1 0 0,1 0 29 0 0,49 25-586 0 0,-34-22 652 0 0,0-2-1 0 0,0 0 1 0 0,0 0 0 0 0,1-2 0 0 0,-1 0-1 0 0,0-1 1 0 0,0-1 0 0 0,0 0-1 0 0,0-1 1 0 0,0-1 0 0 0,0-1 0 0 0,-1 0-1 0 0,0-1 1 0 0,0-1 0 0 0,0-1-1 0 0,-1 0 1 0 0,0-1 0 0 0,0 0-66 0 0,42-68 1500 0 0,-56 75-1496 0 0,1-1-1 0 0,-1 1 1 0 0,1-1-1 0 0,-1 1 1 0 0,0-1-1 0 0,0 1 1 0 0,0-1-1 0 0,0 0 0 0 0,-1 0 1 0 0,1 1-1 0 0,-1-1 1 0 0,1 0-1 0 0,-1 0 1 0 0,0 0-1 0 0,0 1 1 0 0,0-1-1 0 0,-1 0 1 0 0,1 0-1 0 0,-1 0 1 0 0,0 1-1 0 0,1-1 1 0 0,-1 0-1 0 0,0 1 1 0 0,0-1-1 0 0,-1 0 1 0 0,1 1-1 0 0,-1 0 0 0 0,1-1 1 0 0,-1 1-1 0 0,0 0 1 0 0,1 0-1 0 0,-1 0 1 0 0,0 0-1 0 0,-1 0 1 0 0,1 0-1 0 0,0 0 1 0 0,0 1-1 0 0,-3-1-3 0 0,-12-4-81 0 0,0 2 0 0 0,-1 0 0 0 0,0 1 0 0 0,0 1 0 0 0,0 0 0 0 0,0 1 0 0 0,0 2 0 0 0,0-1-1 0 0,0 2 1 0 0,0 1 0 0 0,0 0 0 0 0,0 1 0 0 0,1 1 0 0 0,-1 0 0 0 0,-7 5 81 0 0,12-6 8 0 0,0 1-1 0 0,1 0 1 0 0,-1 1 0 0 0,1 0-1 0 0,1 1 1 0 0,-1 0-1 0 0,1 1 1 0 0,0 1 0 0 0,1-1-1 0 0,0 1 1 0 0,-7 9-8 0 0,16-17 9 0 0,1 0 0 0 0,0 0 0 0 0,-1 0 0 0 0,1 0 0 0 0,-1 0 0 0 0,1 0-1 0 0,0 0 1 0 0,0 0 0 0 0,0 0 0 0 0,0 0 0 0 0,0 0 0 0 0,0 0 0 0 0,0 0 0 0 0,0 0 0 0 0,0 0 0 0 0,0 0 0 0 0,0 0 0 0 0,0 0-1 0 0,1 0 1 0 0,-1 0 0 0 0,1 0 0 0 0,-1 0 0 0 0,0-1 0 0 0,1 1 0 0 0,-1 0 0 0 0,1 0 0 0 0,0 0 0 0 0,-1 0 0 0 0,1-1 0 0 0,0 1 0 0 0,-1 0-1 0 0,1-1 1 0 0,0 1 0 0 0,0 0 0 0 0,0-1 0 0 0,0 1 0 0 0,-1-1 0 0 0,1 0 0 0 0,0 1 0 0 0,0-1 0 0 0,0 1 0 0 0,0-1 0 0 0,0 0 0 0 0,0 0-1 0 0,0 0 1 0 0,0 0 0 0 0,0 0 0 0 0,0 0 0 0 0,0 0 0 0 0,0 0 0 0 0,0 0 0 0 0,0 0-9 0 0,60 1 1067 0 0,-54-3-994 0 0,0-1 0 0 0,0-1-1 0 0,0 1 1 0 0,0-1 0 0 0,-1 0 0 0 0,0-1 0 0 0,1 0 0 0 0,-2 0-1 0 0,1 0 1 0 0,-1-1 0 0 0,0 1 0 0 0,0-1 0 0 0,0 0-1 0 0,-1-1 1 0 0,0 1 0 0 0,0-1 0 0 0,-1 0 0 0 0,1 0-1 0 0,-2 0 1 0 0,2-3-73 0 0,2-3-14 0 0,-1 0 0 0 0,0-1 0 0 0,-1 0 0 0 0,-1 0-1 0 0,0 0 1 0 0,0 0 0 0 0,-2 0 0 0 0,0-1 0 0 0,0 1-1 0 0,-1-1 1 0 0,-2-9 14 0 0,2 22-38 0 0,-1 0 0 0 0,1 0 0 0 0,-1 1 1 0 0,1-1-1 0 0,-1 0 0 0 0,0 1 0 0 0,1-1 0 0 0,-1 0 0 0 0,0 1 0 0 0,0-1 0 0 0,0 1 0 0 0,0-1 0 0 0,0 1 0 0 0,-1 0 0 0 0,1-1 0 0 0,0 1 1 0 0,-1 0-1 0 0,1 0 0 0 0,-1 0 0 0 0,1 0 0 0 0,-1 0 0 0 0,1 0 0 0 0,-1 1 0 0 0,0-1 0 0 0,1 0 0 0 0,-1 1 0 0 0,0-1 0 0 0,0 1 0 0 0,1 0 1 0 0,-1-1-1 0 0,0 1 0 0 0,0 0 0 0 0,0 0 0 0 0,1 0 0 0 0,-1 0 0 0 0,0 1 0 0 0,0-1 0 0 0,1 0 0 0 0,-2 1 38 0 0,-64 24-1053 0 0,-33 49 650 0 0,95-69 440 0 0,5-5-44 0 0,1 0 0 0 0,-1 0 0 0 0,0 0 0 0 0,1 0 0 0 0,-1 0 1 0 0,1 0-1 0 0,-1 0 0 0 0,0 1 0 0 0,1-1 0 0 0,-1 0 0 0 0,0 0 0 0 0,1 0 0 0 0,-1 0 0 0 0,0 1 1 0 0,1-1-1 0 0,-1 0 0 0 0,0 0 0 0 0,0 0 0 0 0,1 1 0 0 0,-1-1 0 0 0,0 0 0 0 0,0 1 0 0 0,1-1 1 0 0,-1 0-1 0 0,0 1 0 0 0,0-1 0 0 0,0 0 0 0 0,1 1 0 0 0,-1-1 0 0 0,0 0 0 0 0,0 1 0 0 0,0-1 1 0 0,0 0-1 0 0,0 1 0 0 0,0-1 0 0 0,0 1 0 0 0,0-1 0 0 0,0 0 0 0 0,0 1 0 0 0,0-1 0 0 0,0 0 0 0 0,0 1 1 0 0,0-1-1 0 0,0 0 0 0 0,0 1 0 0 0,0-1 0 0 0,-1 1 0 0 0,1-1 0 0 0,0 0 0 0 0,0 1 0 0 0,0-1 1 0 0,-1 0 6 0 0,134-40 852 0 0,49 14-768 0 0,-178 25-106 0 0,-1 0 90 0 0,0 1 0 0 0,1-1 0 0 0,-1 1 0 0 0,0-1 0 0 0,0 0 0 0 0,0 0 0 0 0,-1-1 1 0 0,1 1-1 0 0,0 0 0 0 0,0-1 0 0 0,-1 0 0 0 0,1 0 0 0 0,-1 0 0 0 0,1 0 0 0 0,-1 0 0 0 0,0 0 1 0 0,0-1-1 0 0,0 1 0 0 0,0 0 0 0 0,0-1 0 0 0,0 0 0 0 0,-1 0-68 0 0,31-56 563 0 0,-32 59-502 0 0,0 0-37 0 0,0 0-61 0 0,0 0-122 0 0,0 0-153 0 0,-8 4-685 0 0,-16 24 1114 0 0,4-8-100 0 0,1 2 1 0 0,1 1-1 0 0,0 0 0 0 0,2 1 1 0 0,1 1-1 0 0,1 0 0 0 0,-6 16-17 0 0,19-39-12 0 0,0 0 0 0 0,0 0-1 0 0,0 0 1 0 0,1 1 0 0 0,-1-1 0 0 0,0 0-1 0 0,1 1 1 0 0,0-1 0 0 0,-1 0 0 0 0,1 1-1 0 0,0-1 1 0 0,0 1 0 0 0,0-1 0 0 0,1 0-1 0 0,-1 1 1 0 0,1-1 0 0 0,-1 1-1 0 0,1-1 1 0 0,0 0 0 0 0,0 0 0 0 0,0 1-1 0 0,0-1 1 0 0,0 0 0 0 0,0 0 0 0 0,1 0-1 0 0,-1 0 1 0 0,1 0 0 0 0,-1-1-1 0 0,1 1 1 0 0,0 0 0 0 0,0-1 0 0 0,-1 1-1 0 0,1-1 1 0 0,0 0 0 0 0,0 1 0 0 0,1-1-1 0 0,-1 0 1 0 0,0 0 0 0 0,0 0 0 0 0,1-1-1 0 0,0 1 13 0 0,103 11 753 0 0,-3-18-443 0 0,0-4 0 0 0,-1-5 0 0 0,45-15-310 0 0,-24 7 55 0 0,395-83 219 0 0,-344 83-476 0 0,-184 37 654 0 0,-23 2-201 0 0,0-2 0 0 0,-1-1 0 0 0,-1-1 1 0 0,0-2-1 0 0,-9 0-251 0 0,-12 4 58 0 0,-480 99 371 0 0,508-97-1338 0 0,46 1-557 0 0,157-12 2144 0 0,324-9-1032 0 0,-386 5 188 0 0,-1-5 0 0 0,0-4-1 0 0,0-6 1 0 0,43-13 166 0 0,-62-3 2816 0 0,-93 29-2730 0 0,0 0-1 0 0,-1 0 0 0 0,1 0 0 0 0,-1 0 1 0 0,0 0-1 0 0,1 0 0 0 0,-1 0 1 0 0,0 0-1 0 0,0 0 0 0 0,1 1 0 0 0,-1-1 1 0 0,0 0-1 0 0,0 0 0 0 0,0 1 0 0 0,0-1 1 0 0,0 1-1 0 0,0-1 0 0 0,0 0 0 0 0,0 1 1 0 0,0 0-1 0 0,0-1 0 0 0,-1 1 1 0 0,1 0-1 0 0,0 0 0 0 0,0-1 0 0 0,0 1 1 0 0,0 0-1 0 0,0 0 0 0 0,-1 0 0 0 0,1 0 1 0 0,-1 1-86 0 0,-197-4-339 0 0,-41 15 429 0 0,0 10 0 0 0,-50 20-90 0 0,16 5-187 0 0,260-44-962 0 0,22-4-1021 0 0,6-1 2461 0 0,111-37 378 0 0,119-53-477 0 0,-243 92-164 0 0,0 0-1 0 0,1 0 0 0 0,-1 0 1 0 0,0 0-1 0 0,1 0 1 0 0,-1-1-1 0 0,0 1 1 0 0,0 0-1 0 0,1-1 1 0 0,-1 1-1 0 0,0 0 1 0 0,0-1-1 0 0,0 0 1 0 0,0 1-1 0 0,1-1 0 0 0,-1 0 1 0 0,0 1-1 0 0,0-1 1 0 0,0 0-1 0 0,0 0 1 0 0,-1 0-1 0 0,1 0 1 0 0,0 0-1 0 0,0 0 1 0 0,0 0-1 0 0,-1 0 0 0 0,1 0 1 0 0,-1 0-1 0 0,1 0 1 0 0,-1-1-1 0 0,1 1 1 0 0,-1 0-1 0 0,0 0 1 0 0,1-1-1 0 0,-1 1 1 0 0,0 0-1 0 0,0 0 0 0 0,0-1 1 0 0,0 1-1 0 0,0 0 1 0 0,0-1-1 0 0,0 1 1 0 0,-1 0-1 0 0,1 0 1 0 0,0-1-1 0 0,-1 1 1 0 0,1 0-1 0 0,-1 0 1 0 0,1 0-1 0 0,-1 0 0 0 0,0-1 1 0 0,1 1-1 0 0,-1 0 1 0 0,0 0-1 0 0,0 0 1 0 0,0 0-28 0 0,-11-4-126 0 0,-1 2 0 0 0,1 0 0 0 0,0 0 0 0 0,-1 1 0 0 0,1 0 0 0 0,-1 1 1 0 0,0 1-1 0 0,1 0 0 0 0,-3 1 126 0 0,-27-2-10 0 0,-40-1 141 0 0,40 2 19 0 0,0-2-1 0 0,0-1 0 0 0,0-2 0 0 0,0-2 0 0 0,-18-7-149 0 0,60 14 1 0 0,-3 0 30 0 0,1-1 0 0 0,-1 0 0 0 0,0 1 1 0 0,0-1-1 0 0,0 0 0 0 0,1-1 0 0 0,-1 1 0 0 0,0 0 0 0 0,1-1 1 0 0,-1 0-1 0 0,1 1 0 0 0,0-1 0 0 0,-1 0 0 0 0,1 0 1 0 0,0 0-1 0 0,0 0 0 0 0,0-1 0 0 0,1 1 0 0 0,-1-1 0 0 0,0 1-31 0 0,24-10-1512 0 0,9-4 1432 0 0,0 1 0 0 0,1 1 0 0 0,1 2 0 0 0,33-8 80 0 0,55-16 148 0 0,-185 32 816 0 0,-187 58-990 0 0,213-44-19 0 0,1 2 1 0 0,0 1 0 0 0,0 2 0 0 0,2 1 0 0 0,0 2-1 0 0,-16 12 45 0 0,24-11-1199 0 0,56-19 1111 0 0,81-33 702 0 0,-69 15-545 0 0,465-173 582 0 0,-491 186-616 0 0,-21 6 142 0 0,2-1-138 0 0,-94 40 209 0 0,82-34-245 0 0,-51 22 84 0 0,-2-4-1 0 0,0-2 0 0 0,-60 9-86 0 0,-119 16 124 0 0,206-39 11 0 0,41-8-324 0 0,1 0-269 0 0,0 0-143 0 0,27 10-481 0 0,128-9 1329 0 0,257-35 192 0 0,-261 22-113 0 0,133 6-326 0 0,-249 6 47 0 0,153-8 237 0 0,-67 2-300 0 0,-119 7 11 0 0,0-1 0 0 0,-1 1 1 0 0,1 0-1 0 0,0-1 0 0 0,0 1 0 0 0,-1 0 0 0 0,1 0 0 0 0,-1 0 0 0 0,1 1 0 0 0,-1-1 0 0 0,1 0 0 0 0,-1 0 1 0 0,1 1-1 0 0,-1-1 0 0 0,0 1 0 0 0,0 0 0 0 0,0-1 0 0 0,0 1 0 0 0,0 0 0 0 0,0-1 0 0 0,0 1 0 0 0,-1 0 0 0 0,1 0 1 0 0,-1 0-1 0 0,1-1 0 0 0,-1 1 0 0 0,0 0 0 0 0,0 0 0 0 0,0 0 0 0 0,0 0 0 0 0,0 0 0 0 0,0 0 0 0 0,0 0 0 0 0,0 0 1 0 0,-1 0-1 0 0,1-1 0 0 0,-1 1 0 0 0,0 0 0 0 0,1 0 0 0 0,-1 0 0 0 0,0-1 0 0 0,0 1 0 0 0,0 0 0 0 0,0-1 1 0 0,0 1-1 0 0,0-1 0 0 0,-1 1 0 0 0,1-1 0 0 0,-1 0 0 0 0,1 1 0 0 0,-1-1 0 0 0,1 0 0 0 0,-1 0 0 0 0,1 0 0 0 0,-1 0 1 0 0,-2 0 4 0 0,-18 12 88 0 0,-2-1 1 0 0,0-1 0 0 0,0-1-1 0 0,0-1 1 0 0,-2-1 0 0 0,1-2-1 0 0,-21 3-88 0 0,20-3 73 0 0,-36 1 723 0 0,337-130-1379 0 0,26 39 480 0 0,-116 38 16 0 0,-129 24 671 0 0,-56 21-572 0 0,0 1 1 0 0,0-1-1 0 0,0 0 0 0 0,0 0 1 0 0,0 1-1 0 0,0-1 0 0 0,0 0 1 0 0,0 1-1 0 0,-1-1 0 0 0,1 0 1 0 0,0 0-1 0 0,0 1 0 0 0,-1-1 1 0 0,1 0-1 0 0,0 1 0 0 0,-1-1 1 0 0,1 1-1 0 0,-1-1 0 0 0,1 0 1 0 0,-1 1-1 0 0,1-1 0 0 0,-1 1 1 0 0,1-1-1 0 0,-1 1 0 0 0,0 0 1 0 0,1-1-1 0 0,-1 1 0 0 0,0 0 1 0 0,1-1-1 0 0,-1 1 0 0 0,0 0 1 0 0,1 0-1 0 0,-1-1 1 0 0,0 1-1 0 0,1 0 0 0 0,-1 0 1 0 0,0 0-1 0 0,0 0 0 0 0,1 0 1 0 0,-1 0-1 0 0,0 0 0 0 0,0 0 1 0 0,1 0-1 0 0,-1 1 0 0 0,0-1 1 0 0,1 0-1 0 0,-1 0-12 0 0,-41-1-242 0 0,1 2 0 0 0,0 2 0 0 0,0 1 0 0 0,0 3 0 0 0,0 1 0 0 0,-11 5 242 0 0,-44 7-30 0 0,-206 46 56 0 0,301-66-58 0 0,0 0 0 0 0,-1 0 1 0 0,1 1-1 0 0,0-1 1 0 0,-1 0-1 0 0,1 1 0 0 0,0-1 1 0 0,-1 0-1 0 0,1 1 0 0 0,0 0 1 0 0,0-1-1 0 0,0 1 1 0 0,-1 0-1 0 0,1-1 0 0 0,0 1 1 0 0,0 0-1 0 0,0 0 0 0 0,0 0 1 0 0,0 0-1 0 0,0 0 1 0 0,1 0-1 0 0,-1 0 0 0 0,0 1 1 0 0,0-1-1 0 0,1 0 0 0 0,-1 0 1 0 0,1 0-1 0 0,-1 1 1 0 0,1-1-1 0 0,-1 0 0 0 0,1 1 1 0 0,0-1-1 0 0,0 0 0 0 0,0 1 1 0 0,0-1-1 0 0,0 1 0 0 0,0-1 1 0 0,0 0-1 0 0,0 1 1 0 0,0-1-1 0 0,1 0 0 0 0,-1 1 32 0 0,8 7 1 0 0,0-1-1 0 0,0-1 1 0 0,0 1-1 0 0,1-2 0 0 0,0 1 1 0 0,1-1-1 0 0,-1 0 1 0 0,1-1-1 0 0,1 0 0 0 0,-1-1 1 0 0,0 0-1 0 0,1-1 0 0 0,0 0 1 0 0,0 0-1 0 0,0-1 1 0 0,4 0-1 0 0,1 2 8 0 0,195 32 221 0 0,-61-19-141 0 0,1-6 0 0 0,1-7-1 0 0,17-7-87 0 0,-81 0 309 0 0,0-4 0 0 0,0-4 0 0 0,-1-4 0 0 0,-1-3-1 0 0,11-8-308 0 0,-14-10 2416 0 0,-83 35-2384 0 0,1 1-1 0 0,-1-1 1 0 0,1 1 0 0 0,-1-1 0 0 0,0 0 0 0 0,1 1 0 0 0,-1-1 0 0 0,0 1-1 0 0,1-1 1 0 0,-1 0 0 0 0,0 1 0 0 0,0-1 0 0 0,0 0 0 0 0,0 1 0 0 0,0-1-1 0 0,1 0 1 0 0,-1 0 0 0 0,0 1 0 0 0,-1-1 0 0 0,1 0 0 0 0,0 1 0 0 0,0-1-1 0 0,0 0 1 0 0,0 1 0 0 0,0-1 0 0 0,-1 0 0 0 0,1 1 0 0 0,0-1 0 0 0,-1 0-1 0 0,1 1 1 0 0,0-1 0 0 0,-1 1 0 0 0,1-1 0 0 0,-1 1 0 0 0,1-1 0 0 0,-1 1-1 0 0,1-1 1 0 0,-1 1 0 0 0,1-1 0 0 0,-1 1 0 0 0,0-1 0 0 0,1 1 0 0 0,-1 0-1 0 0,1 0 1 0 0,-1-1 0 0 0,0 1 0 0 0,1 0 0 0 0,-1 0 0 0 0,0 0 0 0 0,1-1-1 0 0,-1 1 1 0 0,0 0 0 0 0,0 0 0 0 0,1 0 0 0 0,-1 0 0 0 0,0 0 0 0 0,1 1-1 0 0,-1-1 1 0 0,0 0 0 0 0,1 0 0 0 0,-1 0 0 0 0,0 1 0 0 0,0-1-32 0 0,-24 0-157 0 0,1 1 1 0 0,-1 1 0 0 0,0 1 0 0 0,1 1-1 0 0,0 1 1 0 0,-21 8 156 0 0,-2-1-66 0 0,-587 152-556 0 0,388-105 845 0 0,197-50-194 0 0,87-5-586 0 0,197-47 1690 0 0,163-27-995 0 0,2 17 0 0 0,41 16-138 0 0,-301 30-213 0 0,-199 29 658 0 0,-141 46-784 0 0,-3-9 0 0 0,-2-9 0 0 0,-129 11 339 0 0,60-49 747 0 0,274-12-748 0 0,1 0 0 0 0,-1-1 1 0 0,0 1-1 0 0,0 0 0 0 0,1 0 1 0 0,-1-1-1 0 0,0 1 0 0 0,0 0 0 0 0,1-1 1 0 0,-1 1-1 0 0,0 0 0 0 0,0-1 1 0 0,0 1-1 0 0,0 0 0 0 0,0-1 1 0 0,0 1-1 0 0,0 0 0 0 0,0-1 1 0 0,0 1-1 0 0,0-1 0 0 0,0 1 1 0 0,0 0-1 0 0,0-1 0 0 0,0 1 1 0 0,0 0-1 0 0,0-1 0 0 0,0 1 1 0 0,0 0-1 0 0,0-1 0 0 0,0 1 0 0 0,0 0 1 0 0,-1-1-1 0 0,1 1 0 0 0,0 0 1 0 0,0-1-1 0 0,-1 1 0 0 0,1 0 1 0 0,0-1-1 0 0,0 1 0 0 0,-1 0 1 0 0,1 0-1 0 0,0 0 0 0 0,0-1 1 0 0,-1 1-1 0 0,1 0 0 0 0,0 0 1 0 0,-1 0-1 0 0,1-1 0 0 0,0 1 1 0 0,-1 0-1 0 0,1 0 0 0 0,-1 0 0 0 0,1 0 1 0 0,0 0-1 0 0,-1 0 0 0 0,1 0 1 0 0,0 0-1 0 0,-1 0 0 0 0,1 0 1 0 0,0 0-1 0 0,-1 0 0 0 0,1 0 1 0 0,-1 0-1 0 0,1 0 0 0 0,0 1 1 0 0,-1-1-1 0 0,1 0 1 0 0,24-19-981 0 0,34-9 828 0 0,1 2 0 0 0,2 3 1 0 0,0 3-1 0 0,11 0 153 0 0,-61 16-19 0 0,44-12-160 0 0,0 2-1 0 0,1 2 1 0 0,0 3-1 0 0,1 2 1 0 0,34 2 179 0 0,-178 31 839 0 0,-132 29-833 0 0,-1-9 1 0 0,-3-10 0 0 0,-25-8-7 0 0,-193-6-176 0 0,485-37-570 0 0,317-95 897 0 0,470-92 205 0 0,-659 158 305 0 0,-238 41 1126 0 0,-141 43-2291 0 0,89-12 432 0 0,-685 116-170 0 0,779-140 19 0 0,37-3-623 0 0,10-2 673 0 0,58-3 292 0 0,0-4 1 0 0,-1-4-1 0 0,35-11-119 0 0,28-3 171 0 0,994-173 655 0 0,-764 133-82 0 0,-316 62-96 0 0,-57 4-526 0 0,-11 0 112 0 0,-145 52 44 0 0,-651 215-417 0 0,792-263 121 0 0,-40 26-407 0 0,57-29 390 0 0,-1 1 0 0 0,1 0-1 0 0,-1 0 1 0 0,1-1 0 0 0,0 1-1 0 0,0-1 1 0 0,0 1 0 0 0,0-1-1 0 0,0 0 1 0 0,0 0 0 0 0,0 0 0 0 0,1 0-1 0 0,-1 0 1 0 0,0 0 0 0 0,1-1-1 0 0,-1 1 1 0 0,0-1 0 0 0,1 1-1 0 0,-1-1 1 0 0,1 0 0 0 0,-1 0 0 0 0,1 0 35 0 0,1 0-31 0 0,54 6 70 0 0,0-2 0 0 0,0-3 0 0 0,0-3 0 0 0,17-4-39 0 0,-64 6 6 0 0,534-65 40 0 0,-129 11 739 0 0,252-72-785 0 0,-364 60 1208 0 0,-867 193-1274 0 0,-277 21-587 0 0,570-118 1145 0 0,264-28-1167 0 0,23 0 331 0 0,32 1 21 0 0,190-15 530 0 0,0-11-1 0 0,212-49-206 0 0,-238 35 221 0 0,1253-228 2051 0 0,-1277 251-2198 0 0,-189 14-87 0 0,1 1 0 0 0,-1-1 0 0 0,0 1 0 0 0,0-1 0 0 0,1 1 0 0 0,-1 0 0 0 0,0-1 0 0 0,0 1 0 0 0,0-1 0 0 0,0 1 0 0 0,0 0 0 0 0,0-1 1 0 0,0 1-1 0 0,0 0 0 0 0,0-1 0 0 0,0 1 0 0 0,0 0 0 0 0,0-1 0 0 0,0 1 0 0 0,0-1 0 0 0,-1 1 0 0 0,1 0 0 0 0,0-1 0 0 0,0 1 0 0 0,-1-1 0 0 0,1 1 0 0 0,0-1 0 0 0,-1 1 0 0 0,1-1 0 0 0,-1 1 1 0 0,1-1-1 0 0,-1 1 0 0 0,1-1 0 0 0,-1 1 0 0 0,1-1 0 0 0,-1 0 0 0 0,1 1 0 0 0,-1-1 0 0 0,1 0 0 0 0,-1 0 0 0 0,0 1 0 0 0,1-1 0 0 0,-1 0 0 0 0,1 0 0 0 0,-1 0 0 0 0,0 0 0 0 0,1 0 0 0 0,-1 0 0 0 0,0 0 1 0 0,1 0-1 0 0,-1 0 13 0 0,-239 90 12 0 0,-170 32-2052 0 0,-6-17 0 0 0,-312 32 2040 0 0,559-109 16 0 0,0-7-1 0 0,-1-8 1 0 0,-90-7-16 0 0,207-20 965 0 0,53 13-960 0 0,0 0-1 0 0,0 0 0 0 0,0 0 1 0 0,0 1-1 0 0,0-1 0 0 0,0 0 1 0 0,0 0-1 0 0,1 0 0 0 0,-1 0 1 0 0,0 1-1 0 0,1-1 0 0 0,-1 0 1 0 0,0 0-1 0 0,1 1 1 0 0,-1-1-1 0 0,1 0 0 0 0,-1 0 1 0 0,1 1-1 0 0,-1-1 0 0 0,1 1 1 0 0,-1-1-1 0 0,1 0 0 0 0,0 1 1 0 0,-1-1-1 0 0,1 1 0 0 0,0-1 1 0 0,0 1-1 0 0,-1 0 0 0 0,1-1 1 0 0,0 1-1 0 0,0 0 0 0 0,0 0 1 0 0,-1-1-1 0 0,1 1 0 0 0,0 0 1 0 0,0 0-1 0 0,0 0 0 0 0,0 0 1 0 0,0 0-5 0 0,1-1-11 0 0,269-66-642 0 0,-201 53 665 0 0,568-109 930 0 0,5 28 1 0 0,280 8-943 0 0,-200 72 531 0 0,-688 15-529 0 0,-1 1 0 0 0,1 2 0 0 0,0 1 0 0 0,-1 1-1 0 0,8 4-1 0 0,-41-9-5 0 0,0 0-1 0 0,0 0 1 0 0,-1 0-1 0 0,1 0 1 0 0,0-1-1 0 0,0 1 1 0 0,0 0 0 0 0,-1 0-1 0 0,1 0 1 0 0,0 1-1 0 0,0-1 1 0 0,-1 0-1 0 0,1 0 1 0 0,0 0-1 0 0,0 0 1 0 0,-1 1-1 0 0,1-1 1 0 0,0 0-1 0 0,0 1 1 0 0,-1-1-1 0 0,1 1 1 0 0,0-1-1 0 0,-1 1 1 0 0,1-1-1 0 0,-1 1 1 0 0,1-1-1 0 0,-1 1 1 0 0,1-1-1 0 0,-1 1 1 0 0,1 0-1 0 0,-1-1 1 0 0,1 1-1 0 0,-1 0 1 0 0,0 0-1 0 0,0-1 1 0 0,1 1-1 0 0,-1 0 1 0 0,0 0-1 0 0,0-1 1 0 0,0 1-1 0 0,0 0 1 0 0,0 0-1 0 0,1-1 1 0 0,-2 1-1 0 0,1 0 1 0 0,0 0 0 0 0,0 0-1 0 0,0-1 1 0 0,0 1-1 0 0,0 0 1 0 0,-1 0-1 0 0,1-1 1 0 0,0 1-1 0 0,-1 0 1 0 0,1-1-1 0 0,0 1 1 0 0,-1 0-1 0 0,1-1 1 0 0,-1 1-1 0 0,1 0 1 0 0,-1-1 5 0 0,-137 42 585 0 0,-206 25-1950 0 0,-178 5 1365 0 0,355-51-542 0 0,-857 96-2168 0 0,774-97 4556 0 0,-86-9-1846 0 0,414-22 543 0 0,1911-210 249 0 0,-1042 103 1231 0 0,-805 99-1515 0 0,0 5 0 0 0,12 6-508 0 0,-161 16-324 0 0,-150 48 685 0 0,-260 55-842 0 0,-324 40 481 0 0,495-105-312 0 0,-730 109-117 0 0,976-155 417 0 0,0 1 0 0 0,1-1 0 0 0,-1 0 0 0 0,0 1 0 0 0,0-1 0 0 0,0 1 0 0 0,0-1 0 0 0,0 1 0 0 0,0-1 0 0 0,0 1 0 0 0,0-1 0 0 0,0 0 0 0 0,0 1 0 0 0,0-1 1 0 0,0 1-1 0 0,0-1 0 0 0,0 1 0 0 0,0-1 0 0 0,-1 0 0 0 0,1 1 0 0 0,0-1 0 0 0,0 1 0 0 0,0-1 0 0 0,-1 0 0 0 0,1 1 0 0 0,0-1 0 0 0,0 0 0 0 0,-1 1 0 0 0,1-1 0 0 0,0 0 1 0 0,-1 1-1 0 0,1-1 0 0 0,0 0 0 0 0,-1 0 0 0 0,1 1 0 0 0,-1-1 0 0 0,1 0 0 0 0,0 0 0 0 0,-1 0 0 0 0,1 0 0 0 0,-1 0 0 0 0,1 1 0 0 0,-1-1 0 0 0,1 0 0 0 0,0 0 0 0 0,-1 0 1 0 0,1 0-1 0 0,-1 0 0 0 0,1 0 0 0 0,-1 0 0 0 0,1-1 0 0 0,0 1 0 0 0,-1 0 0 0 0,1 0 0 0 0,-1 0 0 0 0,1 0 0 0 0,-1 0 0 0 0,1-1 0 0 0,0 1 0 0 0,-1 0 12 0 0,35 13-540 0 0,75 7 252 0 0,0-5 0 0 0,2-5 0 0 0,-1-4 0 0 0,1-6 0 0 0,98-11 288 0 0,233-25 679 0 0,314-71-679 0 0,-366 19 2679 0 0,-388 87-2348 0 0,-146 8-361 0 0,1 5 1 0 0,-9 9 29 0 0,3-2-21 0 0,-1377 198-1229 0 0,1368-187 1147 0 0,122-20-175 0 0,35-10 264 0 0,1 0-1 0 0,0 0 1 0 0,-1 0 0 0 0,1 0 0 0 0,-1 0 0 0 0,1 0 0 0 0,-1 0 0 0 0,1 0 0 0 0,0 0-1 0 0,-1 0 1 0 0,1 0 0 0 0,-1 0 0 0 0,1 0 0 0 0,0 1 0 0 0,-1-1 0 0 0,1 0 0 0 0,-1 0-1 0 0,1 0 1 0 0,0 1 0 0 0,-1-1 0 0 0,1 0 0 0 0,0 0 0 0 0,-1 1 0 0 0,1-1 0 0 0,0 0-1 0 0,0 1 1 0 0,-1-1 0 0 0,1 0 0 0 0,0 1 0 0 0,0-1 0 0 0,-1 0 0 0 0,1 1 0 0 0,0-1-1 0 0,0 1 1 0 0,0-1 0 0 0,0 0 0 0 0,0 1 0 0 0,0-1 0 0 0,0 1 0 0 0,-1-1 0 0 0,1 1-1 0 0,0-1 1 0 0,1 0 0 0 0,-1 1 0 0 0,0-1 0 0 0,0 1 0 0 0,0-1 0 0 0,0 1 0 0 0,0-1-1 0 0,0 0 1 0 0,0 1 0 0 0,1-1 0 0 0,-1 1 0 0 0,0-1 0 0 0,0 0 0 0 0,0 1 0 0 0,1-1-1 0 0,-1 0 1 0 0,0 1 0 0 0,1-1 0 0 0,-1 0 0 0 0,0 0 0 0 0,1 1 0 0 0,-1-1 0 0 0,0 0-1 0 0,1 0 1 0 0,-1 1 0 0 0,1-1 14 0 0,28 11-477 0 0,65 9-111 0 0,1-4 0 0 0,0-5 0 0 0,69-1 588 0 0,270-8-1155 0 0,-165-10 1635 0 0,0-13 0 0 0,218-46-480 0 0,-231 13 2555 0 0,-250 47-916 0 0,-25 6-1273 0 0,-496 15-846 0 0,-730 15 219 0 0,396-79-333 0 0,-185-51 423 0 0,997 97 263 0 0,0-3 0 0 0,0-1 0 0 0,1-2 0 0 0,-27-11-92 0 0,41-3-219 0 0,55 7-808 0 0,242-31-904 0 0,695-176 2533 0 0,-847 198-391 0 0,-185 26 214 0 0,-374 54-581 0 0,112-23 404 0 0,-270-9-248 0 0,570-22 38 0 0,5 1 58 0 0,0-1-1 0 0,0-1 0 0 0,-1 0 0 0 0,1-2 0 0 0,1 0 0 0 0,-1-1 0 0 0,-11-4-95 0 0,17-7 219 0 0,39 4-619 0 0,59-16 24 0 0,124-39 612 0 0,201-34-236 0 0,-303 81-265 0 0,1 5 0 0 0,1 6 0 0 0,19 3 265 0 0,-168 16 9 0 0,-261 48 402 0 0,-286 40-178 0 0,546-94-136 0 0,5 0-200 0 0,67-3-179 0 0,519 2 366 0 0,-459 3-236 0 0,0 3-1 0 0,0 5 0 0 0,-2 4 1 0 0,52 18 152 0 0,-128-34-54 0 0,1 0 0 0 0,-1 2 0 0 0,0-1 0 0 0,-1 1 0 0 0,1 1 0 0 0,-1 0 1 0 0,0 1-1 0 0,0 0 0 0 0,-1 1 0 0 0,0 0 0 0 0,0 1 0 0 0,-1 0 0 0 0,0 1 0 0 0,-1 0 1 0 0,0 0-1 0 0,-1 1 0 0 0,0 1 0 0 0,3 5 54 0 0,-10-14 11 0 0,1 0 0 0 0,-2 0-1 0 0,1 0 1 0 0,0 1 0 0 0,0-1-1 0 0,-1 0 1 0 0,0 0 0 0 0,0 1 0 0 0,0-1-1 0 0,0 0 1 0 0,0 0 0 0 0,-1 1 0 0 0,1-1-1 0 0,-1 0 1 0 0,0 0 0 0 0,0 0 0 0 0,0 0-1 0 0,0 0 1 0 0,-1 0 0 0 0,1 0 0 0 0,-1 0-1 0 0,0 0 1 0 0,0-1 0 0 0,0 1 0 0 0,0-1-1 0 0,0 1 1 0 0,0-1 0 0 0,-1 0 0 0 0,-2 2-11 0 0,-89 42 1070 0 0,64-34-810 0 0,14-7-108 0 0,13-4-131 0 0,-1-1 0 0 0,1 1 0 0 0,0 0 0 0 0,-1 0 0 0 0,1 0 0 0 0,0 1 1 0 0,0-1-1 0 0,0 1 0 0 0,0 0 0 0 0,0 0 0 0 0,0 0 0 0 0,1 0 0 0 0,-1 0 0 0 0,1 0 0 0 0,-1 1 1 0 0,1-1-1 0 0,0 1 0 0 0,-2 2-21 0 0,47 14 152 0 0,7-8 99 0 0,0-2 0 0 0,1-3 0 0 0,1-2 0 0 0,48-3-251 0 0,-27 1 87 0 0,161 4 52 0 0,499 29-277 0 0,-722-34 136 0 0,167 16-73 0 0,0 8 0 0 0,69 23 75 0 0,-238-45-5 0 0,-5-3-7 0 0,1 0 1 0 0,0 1-1 0 0,-1 0 1 0 0,1 0-1 0 0,-1 0 1 0 0,1 1-1 0 0,-1-1 1 0 0,0 1-1 0 0,0 0 1 0 0,0 0-1 0 0,0 1 1 0 0,0-1-1 0 0,0 1 1 0 0,0 0-1 0 0,-1 0 1 0 0,0 0-1 0 0,1 0 1 0 0,-1 0-1 0 0,0 1 1 0 0,0 0-1 0 0,0 0 12 0 0,-4-2 8 0 0,0 1 0 0 0,0-1 0 0 0,0 0 1 0 0,0-1-1 0 0,-1 1 0 0 0,1 0 0 0 0,0 0 0 0 0,-1 0 0 0 0,0-1 0 0 0,1 1 0 0 0,-1-1 0 0 0,0 1 0 0 0,1-1 0 0 0,-1 0 0 0 0,0 1 0 0 0,0-1 0 0 0,0 0 0 0 0,0 0 0 0 0,-1-1 0 0 0,1 1 0 0 0,0 0 0 0 0,-1-1-8 0 0,2 1 9 0 0,-254 71 429 0 0,237-68-434 0 0,-849 132-167 0 0,859-135 161 0 0,-493 55-102 0 0,491-46-957 0 0,36-2 398 0 0,39 3 572 0 0,0-3 0 0 0,0-2 1 0 0,1-4-1 0 0,17-3 91 0 0,-56 1-11 0 0,189-10 485 0 0,210-36-474 0 0,-259 24 292 0 0,468-84 1679 0 0,-371 41-405 0 0,-227 53-593 0 0,-36 12-708 0 0,-9 0-158 0 0,-67 4-477 0 0,0 4-1 0 0,1 4 1 0 0,-67 18 370 0 0,68-14-142 0 0,-840 167-1732 0 0,586-123 1831 0 0,288-49-268 0 0,54 0-298 0 0,15-4 576 0 0,0-1 0 0 0,1-1 1 0 0,0-1-1 0 0,0-2 0 0 0,29-1 33 0 0,-50-1-7 0 0,314-7 802 0 0,191-33-795 0 0,-14-1 636 0 0,245-18 1942 0 0,-733 55-2435 0 0,-47 5-357 0 0,-258 43 196 0 0,-764 110-2417 0 0,355-73 1376 0 0,578-67 1013 0 0,122-14 15 0 0,1 0-1 0 0,-1 0 0 0 0,0-1 1 0 0,0 1-1 0 0,0 0 0 0 0,0 0 0 0 0,0 0 1 0 0,0 0-1 0 0,0 0 0 0 0,1 0 1 0 0,-1 0-1 0 0,0 0 0 0 0,0 1 0 0 0,0-1 1 0 0,0 0-1 0 0,0 0 0 0 0,0 1 1 0 0,1-1-1 0 0,-1 1 0 0 0,0-1 0 0 0,0 1 1 0 0,1-1-1 0 0,-1 1 0 0 0,0-1 1 0 0,1 1-1 0 0,-1-1 0 0 0,0 1 1 0 0,1 0-1 0 0,-1 0 0 0 0,1-1 0 0 0,-1 1 1 0 0,1 0-1 0 0,-1 0 0 0 0,1-1 1 0 0,0 1-1 0 0,-1 0 0 0 0,1 0 0 0 0,0 0 1 0 0,0 0-1 0 0,-1 0 32 0 0,23 7-135 0 0,0-2 0 0 0,1 0 0 0 0,-1-1-1 0 0,1-1 1 0 0,0-1 0 0 0,0-2 0 0 0,10 0 135 0 0,-22 0-21 0 0,196 0 273 0 0,1-10-1 0 0,-1-8 0 0 0,-1-9 1 0 0,42-18-252 0 0,487-128 3661 0 0,-677 160-3457 0 0,-56 12-302 0 0,-89 11-399 0 0,-174 40 286 0 0,223-45 166 0 0,-698 91-1638 0 0,7-59-4141 0 0,-165-36 5824 0 0,725-7 192 0 0,1-7 1 0 0,0-8-1 0 0,-83-23-192 0 0,49-20 1781 0 0,199 62-1744 0 0,-39-30 728 0 0,66 22-1401 0 0,245-31 228 0 0,46-13 1020 0 0,2 14 0 0 0,295 2-612 0 0,-532 37-77 0 0,-79 0 122 0 0,-4 0 68 0 0,-219 31 122 0 0,138-14-285 0 0,-773 98-19 0 0,617-87 46 0 0,-8-1 159 0 0,-179-5-136 0 0,403-22 57 0 0,16 1 6 0 0,1 0-1 0 0,-1-1 1 0 0,0 0-1 0 0,0 0 1 0 0,0-1-1 0 0,1 0 1 0 0,-1 0-1 0 0,0-1 1 0 0,1 0-1 0 0,-1 0 1 0 0,1-1-1 0 0,0 0 1 0 0,0 0-1 0 0,-4-3-62 0 0,23-9-105 0 0,137-30-595 0 0,282-62 1385 0 0,288-28-685 0 0,124 25 550 0 0,-832 109-526 0 0,-9 1 175 0 0,-22 0-24 0 0,-71 5-197 0 0,0 3-1 0 0,-59 15 23 0 0,69-10-51 0 0,-1257 167-508 0 0,1152-157 492 0 0,-85 12 353 0 0,-256-1-286 0 0,478-41 355 0 0,49 6-368 0 0,0 0 0 0 0,0 1 1 0 0,0-1-1 0 0,0 0 0 0 0,1 0 0 0 0,-1 0 0 0 0,0 1 1 0 0,0-1-1 0 0,0 0 0 0 0,1 0 0 0 0,-1 1 1 0 0,0-1-1 0 0,1 0 0 0 0,-1 1 0 0 0,0-1 0 0 0,1 0 1 0 0,-1 1-1 0 0,1-1 0 0 0,0 0 0 0 0,-1 1 1 0 0,1-1-1 0 0,-1 1 0 0 0,1-1 0 0 0,0 1 1 0 0,-1-1-1 0 0,1 1 0 0 0,0 0 0 0 0,-1-1 0 0 0,1 1 1 0 0,0 0-1 0 0,0 0 0 0 0,-1-1 0 0 0,1 1 1 0 0,0 0-1 0 0,0 0 0 0 0,0 0 0 0 0,-1 0 0 0 0,1 0 1 0 0,0 0-1 0 0,0 0 0 0 0,-1 0 0 0 0,1 0 1 0 0,0 1 12 0 0,0-2-25 0 0,574-156-736 0 0,-158 60 772 0 0,374-34-11 0 0,-667 112 146 0 0,-251 25-225 0 0,1 6-1 0 0,-30 10 80 0 0,79-11-5 0 0,-1447 253 125 0 0,1044-175-89 0 0,303-77 532 0 0,176-19-473 0 0,108-35-730 0 0,366-105 803 0 0,445-76-163 0 0,-450 149-53 0 0,-464 73 108 0 0,-27 3 87 0 0,-386 81 51 0 0,-293 46-9 0 0,-287-1-184 0 0,672-112 377 0 0,306-21-456 0 0,29-2-281 0 0,995-229-54 0 0,-932 221 407 0 0,-3-1-123 0 0,0 4-1 0 0,0 3 1 0 0,26 3 130 0 0,-263 36 449 0 0,-800 195-526 0 0,181-93 263 0 0,714-124-147 0 0,-286 24 193 0 0,334-35-147 0 0,42-5-466 0 0,517-99-118 0 0,-44 27 490 0 0,55 17 9 0 0,-363 55 249 0 0,-252 13-142 0 0,0 1-1 0 0,1 4 1 0 0,0 2-1 0 0,-9 5-106 0 0,-56 11 8 0 0,-495 93 57 0 0,-247 30 143 0 0,699-129-60 0 0,523-107-640 0 0,546-101 592 0 0,-582 149-40 0 0,-412 41 991 0 0,-466 124-1224 0 0,540-124 178 0 0,-818 168-241 0 0,667-157 345 0 0,185-30-537 0 0,197-44-150 0 0,-162 48 559 0 0,219-33-275 0 0,0 11 0 0 0,2 11 0 0 0,234 15 294 0 0,-399 6-478 0 0,-1 6 0 0 0,0 4-1 0 0,43 11 479 0 0,-143-19-32 0 0,11 1-110 0 0,0 1 0 0 0,0 0 1 0 0,-1 1-1 0 0,1 1 0 0 0,-1 0 1 0 0,0 1-1 0 0,0 1 0 0 0,-1 0 1 0 0,0 1-1 0 0,0 0 0 0 0,5 6 142 0 0,-18-14 3 0 0,-1 1 0 0 0,1-1 0 0 0,0 1 0 0 0,0 0 0 0 0,-1-1 0 0 0,1 1 0 0 0,0 0-1 0 0,-1-1 1 0 0,1 1 0 0 0,-1 0 0 0 0,1 0 0 0 0,-1 0 0 0 0,1-1 0 0 0,-1 1 0 0 0,1 0 0 0 0,-1 0-1 0 0,0 0 1 0 0,0 0 0 0 0,1 0 0 0 0,-1 0 0 0 0,0 0 0 0 0,0 0 0 0 0,0 0 0 0 0,0 0 0 0 0,0 0-1 0 0,0 0 1 0 0,0 0 0 0 0,0 0 0 0 0,-1 0 0 0 0,1 0 0 0 0,0-1 0 0 0,-1 1 0 0 0,1 0 0 0 0,0 0 0 0 0,-1 0-1 0 0,1 0 1 0 0,-1 0 0 0 0,1-1 0 0 0,-1 1 0 0 0,0 0 0 0 0,1 0 0 0 0,-1-1 0 0 0,0 1 0 0 0,1 0-1 0 0,-1-1 1 0 0,0 1 0 0 0,0-1 0 0 0,0 1 0 0 0,0-1-3 0 0,-52 20 914 0 0,41-17-780 0 0,-248 53 1498 0 0,158-35-1361 0 0,-1-5-1 0 0,0-5 1 0 0,0-4-1 0 0,-1-4 1 0 0,0-5-1 0 0,0-5 1 0 0,-37-9-271 0 0,55 5 183 0 0,0-5-1 0 0,0-3 1 0 0,-14-8-183 0 0,97 26 21 0 0,0 1 0 0 0,0-1 0 0 0,0 0 0 0 0,0 0 0 0 0,0 0 0 0 0,0-1 0 0 0,0 1 0 0 0,0-1 0 0 0,0 1 0 0 0,0-1 0 0 0,1 0 0 0 0,-1 0 0 0 0,1 0 0 0 0,-1-1 0 0 0,1 1 0 0 0,0 0 0 0 0,0-1 0 0 0,0 0 0 0 0,0 1 0 0 0,0-1-1 0 0,1 0 1 0 0,-1-1-21 0 0,3 2-54 0 0,0-1-1 0 0,1 1 0 0 0,-1 0 1 0 0,1 0-1 0 0,0 0 0 0 0,-1 0 1 0 0,1 0-1 0 0,0 0 0 0 0,0 1 1 0 0,0-1-1 0 0,1 1 0 0 0,-1-1 1 0 0,0 1-1 0 0,0 0 0 0 0,1 0 1 0 0,-1 0-1 0 0,1 0 0 0 0,-1 0 0 0 0,1 0 1 0 0,-1 1-1 0 0,3-1 55 0 0,-1 0-56 0 0,191-58-619 0 0,-189 54 472 0 0,-22 3 197 0 0,-237 39 1 0 0,-696 76 780 0 0,716-108-633 0 0,148-23 385 0 0,85 17-538 0 0,0 1 0 0 0,0-1 0 0 0,0 0 0 0 0,-1 0 0 0 0,1 1 0 0 0,0-1 0 0 0,0 0 1 0 0,0 1-1 0 0,0-1 0 0 0,0 0 0 0 0,0 0 0 0 0,1 1 0 0 0,-1-1 0 0 0,0 0 0 0 0,0 1 0 0 0,0-1 0 0 0,1 0 0 0 0,-1 1 0 0 0,0-1 0 0 0,0 0 0 0 0,1 1 1 0 0,-1-1-1 0 0,1 1 0 0 0,-1-1 0 0 0,1 0 0 0 0,-1 1 0 0 0,1-1 0 0 0,-1 1 0 0 0,1 0 0 0 0,-1-1 0 0 0,1 1 0 0 0,0-1 0 0 0,-1 1 0 0 0,1 0 0 0 0,-1-1 0 0 0,1 1 1 0 0,0 0-1 0 0,0 0 0 0 0,-1 0 0 0 0,1-1 0 0 0,0 1 0 0 0,-1 0 0 0 0,1 0 0 0 0,0 0 0 0 0,-1 0 0 0 0,1 0 0 0 0,0 0 0 0 0,0 1 11 0 0,3-3-11 0 0,237-82-299 0 0,145-31 364 0 0,302-45-54 0 0,-602 145 335 0 0,-297 41-470 0 0,-246 88-172 0 0,-314 128 307 0 0,629-191-259 0 0,195-61-795 0 0,340-115 1252 0 0,-130 49 84 0 0,120-13-282 0 0,-62 37 66 0 0,-252 49-16 0 0,-297 71 845 0 0,-62 5-671 0 0,-3-13 0 0 0,-294 21-224 0 0,580-81 0 0 0,-172 15 8 0 0,292-49-919 0 0,139-47 803 0 0,5 11 0 0 0,67-1 108 0 0,-259 62 96 0 0,-136 11-105 0 0,1 2 1 0 0,0 4-1 0 0,-24 7 9 0 0,-656 128 396 0 0,721-137-377 0 0,-359 58 236 0 0,356-67 201 0 0,54-8-936 0 0,229-82-62 0 0,137-25 542 0 0,-90 62-214 0 0,-236 55-173 0 0,-60 1 368 0 0,-21 0 326 0 0,-172 39 20 0 0,-454 120-58 0 0,71-16-145 0 0,569-141-98 0 0,-17 2-23 0 0,35-10-407 0 0,52-18 90 0 0,86-33-102 0 0,2 6-1 0 0,2 7 0 0 0,127-18 417 0 0,-414 73 239 0 0,-240 62-36 0 0,247-50-30 0 0,-46 10 136 0 0,-2-8-1 0 0,-18-7-308 0 0,121-17 462 0 0,85-12-1036 0 0,125-41 150 0 0,2 7 0 0 0,36-2 424 0 0,-122 35-222 0 0,1 3 0 0 0,0 3 1 0 0,37 0 221 0 0,-228 29 552 0 0,-248 53 73 0 0,-51 16-65 0 0,391-84-764 0 0,67-5-1373 0 0,172-54 1550 0 0,-104 21-24 0 0,372-95-738 0 0,-447 119 802 0 0,-29 4 255 0 0,-33 4-280 0 0,-167 42-133 0 0,58-7 202 0 0,-589 127 1110 0 0,559-141-660 0 0,183-23-505 0 0,1 0 0 0 0,-1 0 0 0 0,1 0 0 0 0,-1-1 0 0 0,0 1 1 0 0,1 0-1 0 0,-1 0 0 0 0,0 0 0 0 0,1 0 0 0 0,-1 0 0 0 0,0-1 0 0 0,0 1 0 0 0,1 0 0 0 0,-1 0 1 0 0,0-1-1 0 0,1 1 0 0 0,-1 0 0 0 0,0 0 0 0 0,0-1 0 0 0,0 1 0 0 0,1 0 0 0 0,-1-1 0 0 0,0 1 1 0 0,0 0-1 0 0,0-1 0 0 0,0 1 0 0 0,1 0 0 0 0,-1-1 0 0 0,0 1 0 0 0,0 0 0 0 0,0-1 0 0 0,0 1 1 0 0,0 0-1 0 0,0-1 0 0 0,0 1 0 0 0,0 0 0 0 0,0-1 0 0 0,0 1 0 0 0,0-1 0 0 0,0 1 0 0 0,-1 0 1 0 0,1-1-1 0 0,0 1 0 0 0,0 0 0 0 0,0-1 0 0 0,0 1 0 0 0,-1 0 0 0 0,1 0 0 0 0,0-1 0 0 0,0 1 1 0 0,0 0-1 0 0,-1-1 0 0 0,1 1 0 0 0,0 0 0 0 0,-1 0 0 0 0,1 0 0 0 0,0-1 0 0 0,0 1 0 0 0,-1 0 1 0 0,1 0-1 0 0,0 0 0 0 0,-1 0 0 0 0,1 0 0 0 0,0-1 0 0 0,-1 1 0 0 0,1 0 0 0 0,-1 0-2 0 0,28-21-436 0 0,193-85-15 0 0,-166 85 403 0 0,28-14-66 0 0,1 5 0 0 0,2 3-1 0 0,0 3 1 0 0,30-1 114 0 0,-82 21-333 0 0,-177 40 645 0 0,93-19-299 0 0,-632 180 931 0 0,396-127-413 0 0,287-71-530 0 0,0 1-1 0 0,0 0 1 0 0,0-1 0 0 0,0 1 0 0 0,0 0 0 0 0,0-1-1 0 0,0 1 1 0 0,0 0 0 0 0,0-1 0 0 0,0 1 0 0 0,0 0-1 0 0,-1-1 1 0 0,1 1 0 0 0,0 0-1 0 0,14-6-104 0 0,364-145-210 0 0,-122 51 203 0 0,201-48 111 0 0,-283 118-794 0 0,-349 77 1374 0 0,95-23-538 0 0,-199 60 556 0 0,-4-12 1 0 0,-224 24-599 0 0,457-92 406 0 0,56-12-440 0 0,82-37-785 0 0,247-100 624 0 0,-227 99-102 0 0,1 6 0 0 0,3 4 0 0 0,100-19 297 0 0,-199 54-358 0 0,-42 8 510 0 0,-333 111 354 0 0,-142 30 343 0 0,358-123 25 0 0,149-29-759 0 0,172-77-1028 0 0,171-58 834 0 0,-232 99-127 0 0,2 5 0 0 0,25 0 206 0 0,-63 23-31 0 0,-119 16 80 0 0,0 1-1 0 0,1 3 1 0 0,0 1-1 0 0,1 1 1 0 0,-23 11-49 0 0,39-14 47 0 0,-222 77 221 0 0,-164 74-178 0 0,374-144-369 0 0,54-21-619 0 0,96-59 1003 0 0,-292 143-32 0 0,53-32 443 0 0,-2-7-1 0 0,-125 23-515 0 0,120-43 460 0 0,258-59-1117 0 0,-5-5 583 0 0,2 5 0 0 0,1 6 0 0 0,2 6 0 0 0,55-3 74 0 0,8 10 140 0 0,-251 25-87 0 0,0 4 0 0 0,1 2 0 0 0,0 3 0 0 0,-17 7-53 0 0,-27 5 104 0 0,-684 137 749 0 0,673-153-292 0 0,124-21-928 0 0,290-125-569 0 0,-195 104 528 0 0,-142 32 958 0 0,-193 60-684 0 0,137-31 331 0 0,-2-5 1 0 0,-1-4 0 0 0,-38-1-198 0 0,94-13 86 0 0,27-1-27 0 0,1-1 0 0 0,-1-1 0 0 0,0 0-1 0 0,1-1 1 0 0,-1 0 0 0 0,0-1-1 0 0,1-1 1 0 0,-1 0 0 0 0,1-1 0 0 0,-1-1-1 0 0,-8-3-58 0 0,22 7 4 0 0,-1-1-1 0 0,0 1 1 0 0,0-1-1 0 0,0 1 1 0 0,0-1-1 0 0,0 1 1 0 0,1-1-1 0 0,-1 0 0 0 0,0 0 1 0 0,1 1-1 0 0,-1-1 1 0 0,0 0-1 0 0,1 0 1 0 0,-1 0-1 0 0,1 0 1 0 0,0 0-1 0 0,-1 0 1 0 0,1 0-1 0 0,0 0 1 0 0,-1 0-1 0 0,1 0 0 0 0,0 0 1 0 0,0 0-1 0 0,0 0 1 0 0,0 0-1 0 0,0 0 1 0 0,0 0-1 0 0,0 0 1 0 0,0 0-1 0 0,0 0 1 0 0,0 0-1 0 0,1 0 1 0 0,-1 0-1 0 0,0 0 0 0 0,1 0 1 0 0,-1 0-1 0 0,1 1 1 0 0,-1-1-1 0 0,1 0 1 0 0,-1 0-1 0 0,1 0 1 0 0,0 0-1 0 0,-1 1 1 0 0,1-1-1 0 0,0 0 1 0 0,0 1-1 0 0,-1-1 0 0 0,2 0-3 0 0,41-34-396 0 0,-7 12 316 0 0,2 1 0 0 0,0 3 0 0 0,1 1-1 0 0,1 1 1 0 0,1 3 0 0 0,0 1 0 0 0,1 2 0 0 0,0 2 0 0 0,7 1 80 0 0,-48 8 4 0 0,-1-1-20 0 0,1 1 0 0 0,0-1-1 0 0,-1 1 1 0 0,1-1 0 0 0,0 1 0 0 0,-1-1 0 0 0,1 1 0 0 0,0 0-1 0 0,0-1 1 0 0,0 1 0 0 0,-1 0 0 0 0,1 0 0 0 0,0 0 0 0 0,0-1 0 0 0,0 1-1 0 0,0 0 1 0 0,-1 0 0 0 0,1 0 0 0 0,0 0 0 0 0,0 1 0 0 0,0-1-1 0 0,-1 0 1 0 0,1 0 0 0 0,0 0 0 0 0,0 1 0 0 0,0-1 0 0 0,-1 0-1 0 0,1 1 1 0 0,0-1 0 0 0,0 1 0 0 0,-1-1 0 0 0,1 1 0 0 0,0-1 0 0 0,-1 1-1 0 0,1-1 1 0 0,-1 1 0 0 0,1 0 0 0 0,-1-1 0 0 0,1 1 0 0 0,-1 0-1 0 0,1-1 1 0 0,-1 1 0 0 0,0 0 0 0 0,1 0 0 0 0,-1-1 0 0 0,0 1-1 0 0,0 0 1 0 0,1 0 0 0 0,-1 0 0 0 0,0 0 0 0 0,0-1 0 0 0,0 1 0 0 0,0 0-1 0 0,0 0 1 0 0,0 0 0 0 0,0 0 0 0 0,-1 0 16 0 0,-66 39 437 0 0,-315 107 115 0 0,98-66-182 0 0,159-66-82 0 0,124-16-286 0 0,1 1-1 0 0,-1-1 1 0 0,0 1-1 0 0,1-1 1 0 0,-1 0 0 0 0,1 1-1 0 0,-1-1 1 0 0,1 0 0 0 0,-1 1-1 0 0,1-1 1 0 0,0 0 0 0 0,-1 0-1 0 0,1 1 1 0 0,0-1 0 0 0,0 0-1 0 0,0 0 1 0 0,-1 0-1 0 0,1 0 1 0 0,0 1 0 0 0,0-1-1 0 0,0 0 1 0 0,0 0 0 0 0,0 0-1 0 0,0 0 1 0 0,1 1 0 0 0,-1-1-1 0 0,0 0 1 0 0,0 0 0 0 0,1 0-1 0 0,-1 1 1 0 0,0-1-1 0 0,1 0 1 0 0,-1 0 0 0 0,1 1-1 0 0,-1-1 1 0 0,1 0 0 0 0,-1 1-1 0 0,1-1 1 0 0,-1 1 0 0 0,1-1-1 0 0,0 0 1 0 0,-1 1-1 0 0,1-1 1 0 0,0 1 0 0 0,-1 0-1 0 0,1-1 1 0 0,0 1 0 0 0,0 0-1 0 0,-1-1 1 0 0,1 1 0 0 0,0 0-1 0 0,0 0-1 0 0,16-14-98 0 0,1 1-1 0 0,0 1 1 0 0,1 1-1 0 0,0 1 1 0 0,0 0-1 0 0,1 1 1 0 0,11-2 98 0 0,-10 8-232 0 0,-30 5 357 0 0,-144 49 15 0 0,119-38-44 0 0,0-3 1 0 0,0 0-1 0 0,-1-3 0 0 0,0 0 0 0 0,-1-3 1 0 0,-21 1-97 0 0,55-5 0 0 0,1 0 11 0 0,0 0-1 0 0,1 1 0 0 0,-1-1 0 0 0,0 0 0 0 0,0 1 0 0 0,0-1 0 0 0,0 0 1 0 0,1 0-1 0 0,-1 0 0 0 0,0 0 0 0 0,0 0 0 0 0,0 0 0 0 0,0 0 0 0 0,0 0 1 0 0,0 0-1 0 0,1 0 0 0 0,-1 0 0 0 0,0-1 0 0 0,0 1 0 0 0,0 0 0 0 0,0-1 1 0 0,1 1-1 0 0,-1 0 0 0 0,0-1 0 0 0,0 1 0 0 0,1-1 0 0 0,-1 1 1 0 0,0-1-1 0 0,1 0 0 0 0,-1 1 0 0 0,0-1 0 0 0,1 0 0 0 0,-1 1 0 0 0,1-1 1 0 0,-1 0-1 0 0,1 0 0 0 0,-1 1 0 0 0,1-1 0 0 0,0 0 0 0 0,0 0 0 0 0,-1 0 1 0 0,1 0-1 0 0,0 1 0 0 0,0-1 0 0 0,0 0 0 0 0,0 0 0 0 0,0 0 0 0 0,0 0 1 0 0,0 0-1 0 0,0 0 0 0 0,0 1 0 0 0,0-1 0 0 0,0 0 0 0 0,0 0 0 0 0,1-1-10 0 0,43-43-501 0 0,69-15 284 0 0,-121 56 321 0 0,-50 10 65 0 0,-7 12-201 0 0,-154 29 360 0 0,142-46 143 0 0,76-2-476 0 0,1 0 0 0 0,-1 0 0 0 0,1 0 0 0 0,-1 0 0 0 0,1 1 0 0 0,-1-1 0 0 0,1 0 0 0 0,-1-1 0 0 0,1 1 0 0 0,0 0 0 0 0,-1 0 0 0 0,1 0 0 0 0,0 0-1 0 0,0 0 1 0 0,0 0 0 0 0,0 0 0 0 0,0 0 0 0 0,0 0 0 0 0,0 0 0 0 0,1 0 0 0 0,-1 0 0 0 0,0-1 0 0 0,0 1 0 0 0,1 0 0 0 0,-1 0 0 0 0,1 0 0 0 0,-1 0 0 0 0,1 1 0 0 0,-1-1 0 0 0,1 0 0 0 0,0 0 0 0 0,-1 0 0 0 0,1 0 0 0 0,0 1 0 0 0,0-1 0 0 0,0 0 0 0 0,0 0 0 0 0,0 1 5 0 0,50-51-65 0 0,-51 50 68 0 0,-1 0 1 0 0,1 0-1 0 0,-1 0 1 0 0,0 0 0 0 0,1 0-1 0 0,-1 0 1 0 0,0 0-1 0 0,0 0 1 0 0,0 0 0 0 0,0 0-1 0 0,0 1 1 0 0,0-1-1 0 0,0 0 1 0 0,0 1 0 0 0,0-1-1 0 0,0 1 1 0 0,0-1-1 0 0,-1 1 1 0 0,1-1 0 0 0,0 1-1 0 0,0 0 1 0 0,0 0-1 0 0,-1-1 1 0 0,1 1 0 0 0,0 0-1 0 0,0 0 1 0 0,-1 0-1 0 0,1 0 1 0 0,0 1 0 0 0,0-1-1 0 0,-1 0 1 0 0,1 0-1 0 0,0 1-3 0 0,-154-8 103 0 0,152 7-90 0 0,0 0 0 0 0,-1 0 0 0 0,1 0 1 0 0,0 0-1 0 0,0-1 0 0 0,0 1 0 0 0,-1-1 0 0 0,1 0 0 0 0,0 0 0 0 0,0 0 0 0 0,0 0 1 0 0,0 0-1 0 0,0-1 0 0 0,0 1 0 0 0,0-1 0 0 0,1 0 0 0 0,-1 0 0 0 0,1 0 0 0 0,-1 0 1 0 0,1 0-1 0 0,0 0 0 0 0,-1-1 0 0 0,1 1 0 0 0,1-1 0 0 0,-1 0 0 0 0,0 0 0 0 0,1 1 1 0 0,-1-1-1 0 0,1 0 0 0 0,0 0 0 0 0,0-1 0 0 0,0 1 0 0 0,0 0 0 0 0,0 0 1 0 0,1 0-1 0 0,0 0 0 0 0,-1-1 0 0 0,1 1 0 0 0,0 0 0 0 0,1 0 0 0 0,-1-1 0 0 0,1 1 1 0 0,-1 0-1 0 0,1 0 0 0 0,0 0 0 0 0,0 0 0 0 0,0 0 0 0 0,1 0 0 0 0,-1 0 0 0 0,1 0 1 0 0,-1 0-14 0 0,16-14-28 0 0,0 0 0 0 0,1 1 0 0 0,1 1 1 0 0,1 1-1 0 0,0 1 0 0 0,0 1 1 0 0,1 0-1 0 0,1 2 0 0 0,0 0 0 0 0,0 2 1 0 0,1 0-1 0 0,0 1 0 0 0,0 2 0 0 0,1 0 28 0 0,18 1-561 0 0,-50 20 241 0 0,-207 116 683 0 0,-98 15-137 0 0,253-125-74 0 0,60-22-182 0 0,0 0-102 0 0,8 0-168 0 0,166-14 365 0 0,376-89 64 0 0,-306 65-107 0 0,-175 8 314 0 0,-70 30-318 0 0,1-1 1 0 0,-1 0-1 0 0,1 1 0 0 0,-1-1 1 0 0,1 0-1 0 0,-1 1 0 0 0,1-1 1 0 0,-1 1-1 0 0,1-1 0 0 0,-1 1 1 0 0,1-1-1 0 0,-1 1 0 0 0,0-1 1 0 0,1 1-1 0 0,-1 0 0 0 0,0-1 1 0 0,0 1-1 0 0,1 0 0 0 0,-1 0 1 0 0,0-1-1 0 0,0 1 1 0 0,1 0-1 0 0,-1 0 0 0 0,0 0 1 0 0,0 0-1 0 0,1 0 0 0 0,-1 0 1 0 0,0 0-1 0 0,0 0 0 0 0,0 1 1 0 0,1-1-1 0 0,-1 0 0 0 0,0 0 1 0 0,0 0-1 0 0,1 1 0 0 0,-1-1 1 0 0,0 1-1 0 0,1-1 0 0 0,-1 0 1 0 0,0 1-1 0 0,1-1 1 0 0,-1 1-1 0 0,1-1 0 0 0,-1 1 1 0 0,1 0-1 0 0,-1-1-18 0 0,-60 33 16 0 0,-154 51 48 0 0,155-57-123 0 0,60-27 45 0 0,-1 1 0 0 0,1 0 0 0 0,0 0 0 0 0,0-1 0 0 0,-1 1 0 0 0,1 0 0 0 0,0 0 0 0 0,0-1 0 0 0,0 1 0 0 0,0 0 0 0 0,0 0-1 0 0,0 0 1 0 0,0-1 0 0 0,0 1 0 0 0,0 0 0 0 0,0 0 0 0 0,0-1 0 0 0,1 1 0 0 0,-1 0 0 0 0,0 0 0 0 0,0-1 0 0 0,1 1 0 0 0,-1 0 0 0 0,1-1-1 0 0,-1 1 1 0 0,0 0 0 0 0,1-1 0 0 0,-1 1 0 0 0,1-1 0 0 0,0 1 0 0 0,-1-1 0 0 0,1 1 0 0 0,-1-1 0 0 0,1 1 0 0 0,0-1 0 0 0,-1 1 0 0 0,1-1 0 0 0,0 0-1 0 0,0 1 1 0 0,-1-1 0 0 0,1 0 0 0 0,0 0 0 0 0,0 0 0 0 0,-1 0 0 0 0,1 1 0 0 0,0-1 0 0 0,0 0 0 0 0,-1 0 0 0 0,1 0 0 0 0,0-1 0 0 0,0 1-1 0 0,0 0 1 0 0,-1 0 0 0 0,1 0 0 0 0,0 0 0 0 0,0-1 14 0 0,22 3 7 0 0,-1-1 1 0 0,0 0-1 0 0,1-2 0 0 0,-1-1 1 0 0,0-1-1 0 0,1 0 0 0 0,-1-2 1 0 0,-1 0-1 0 0,1-2 0 0 0,7-4-7 0 0,114-18-205 0 0,-141 32 203 0 0,0-1 0 0 0,-1 1 1 0 0,1 0-1 0 0,-1-1 0 0 0,1 1 0 0 0,-1 0 0 0 0,0 0 0 0 0,0 0 1 0 0,0 0-1 0 0,-1 1 0 0 0,1-1 0 0 0,-1 0 0 0 0,0 0 0 0 0,0 0 0 0 0,0 0 1 0 0,0 1-1 0 0,0-1 0 0 0,-1 0 0 0 0,1 0 0 0 0,-1 0 0 0 0,0 0 2 0 0,-33 114 282 0 0,35-115-268 0 0,1 0 0 0 0,0-1 0 0 0,-1 1 1 0 0,1-1-1 0 0,0 0 0 0 0,0 0 0 0 0,0 0 0 0 0,0 0 0 0 0,0 0 1 0 0,0 0-1 0 0,0 0 0 0 0,0 0 0 0 0,0-1 0 0 0,0 1 0 0 0,1-1 1 0 0,-1 0-1 0 0,0 0 0 0 0,0 0 0 0 0,0 0 0 0 0,1 0 0 0 0,-1 0 1 0 0,0 0-1 0 0,2-1-14 0 0,-1 1 18 0 0,45-4 61 0 0,0-1-1 0 0,0-2 1 0 0,-1-3-1 0 0,21-8-78 0 0,17-2 7 0 0,320-64-191 0 0,49 12 184 0 0,-386 65-38 0 0,1 2 1 0 0,0 4-1 0 0,20 3 38 0 0,-73-1-13 0 0,-1 1 0 0 0,1 0 1 0 0,0 1-1 0 0,-1 1 0 0 0,0 0 1 0 0,0 1-1 0 0,0 1 0 0 0,0 0 0 0 0,-1 1 1 0 0,0 1-1 0 0,-1 0 0 0 0,1 1 1 0 0,5 5 12 0 0,-18-13 4 0 0,0-1 1 0 0,0 1-1 0 0,-1 0 1 0 0,1-1 0 0 0,0 1-1 0 0,0 0 1 0 0,0 0 0 0 0,0 0-1 0 0,-1-1 1 0 0,1 1-1 0 0,-1 0 1 0 0,1 0 0 0 0,0 0-1 0 0,-1 0 1 0 0,1 0 0 0 0,-1 0-1 0 0,0 0 1 0 0,1 1 0 0 0,-1-1-1 0 0,0 0 1 0 0,0 0-1 0 0,0 0 1 0 0,0 0 0 0 0,0 0-1 0 0,0 0 1 0 0,0 1 0 0 0,0-1-1 0 0,0 0 1 0 0,0 0-1 0 0,-1 0 1 0 0,1 0 0 0 0,0 0-1 0 0,-1 0 1 0 0,1 0 0 0 0,-1 0-1 0 0,1 0 1 0 0,-1 0 0 0 0,1 0-1 0 0,-1 0 1 0 0,0 0-1 0 0,0 0 1 0 0,1-1 0 0 0,-1 1-1 0 0,0 0 1 0 0,0 0-5 0 0,-52 29 499 0 0,36-22-492 0 0,-368 190 305 0 0,218-91-380 0 0,138-65-287 0 0,29-41 346 0 0,0 0 0 0 0,0 1 0 0 0,1-1 0 0 0,-1 0 0 0 0,0 0 0 0 0,1 0 0 0 0,-1 1 0 0 0,1-1 0 0 0,-1 0 0 0 0,1 0 0 0 0,0 0-1 0 0,0 0 1 0 0,-1 0 0 0 0,1 0 0 0 0,0 0 0 0 0,0 0 0 0 0,0-1 0 0 0,0 1 0 0 0,0 0 0 0 0,0 0 0 0 0,0-1 0 0 0,0 1 0 0 0,0-1-1 0 0,0 1 1 0 0,0-1 0 0 0,1 1 0 0 0,-1-1 0 0 0,0 0 0 0 0,0 1 0 0 0,1-1 0 0 0,-1 0 0 0 0,0 0 0 0 0,0 0 0 0 0,1 0 0 0 0,-1 0-1 0 0,0 0 1 0 0,0 0 0 0 0,1-1 9 0 0,39 1 54 0 0,0-3 0 0 0,0-1-1 0 0,0-3 1 0 0,-1-1 0 0 0,0-1-1 0 0,0-3 1 0 0,-1-1 0 0 0,33-16-55 0 0,6 0 22 0 0,219-96 96 0 0,-286 121-60 0 0,22-21 1208 0 0,-57 16-1412 0 0,-350-97 131 0 0,57 3 93 0 0,285 93-127 0 0,-1 2-1 0 0,0 1 1 0 0,-1 1-1 0 0,1 2 1 0 0,-1 2-1 0 0,0 1 1 0 0,-13 2 50 0 0,-3 9-411 0 0,69 10-144 0 0,10-7 579 0 0,0-1-1 0 0,1-1 1 0 0,0-2-1 0 0,0-1 1 0 0,1-1-1 0 0,0-2 1 0 0,1-1-1 0 0,0-2-23 0 0,33 7 6 0 0,948 139 111 0 0,93-53 226 0 0,613-22-52 0 0,-1673-73-297 0 0,1480-24-126 0 0,-566-25 164 0 0,-179-16 66 0 0,-377 17-104 0 0,-114 18 13 0 0,283 8-7 0 0,-217 17-137 0 0,173-30 137 0 0,-344 22-843 0 0,117 10 843 0 0,-192 3-174 0 0,-109 0 369 0 0,-2-8 85 0 0,-2 4-320 0 0,0 0 1 0 0,0 0-1 0 0,-1 0 1 0 0,1 1-1 0 0,-1-1 0 0 0,0 1 1 0 0,0 0-1 0 0,0 0 0 0 0,0 1 1 0 0,-1-1-1 0 0,1 1 1 0 0,-1 0-1 0 0,0 0 0 0 0,1 1 1 0 0,-1-1-1 0 0,0 1 1 0 0,-4-1 39 0 0,4 1-22 0 0,-55-15-124 0 0,-1 4 1 0 0,0 2-1 0 0,0 3 0 0 0,-45 1 146 0 0,93 6-25 0 0,-581-4-1143 0 0,-304 18 1059 0 0,763-7-330 0 0,278-44 720 0 0,130-44 685 0 0,2 12-1 0 0,84-1-965 0 0,560-44 190 0 0,-705 91-98 0 0,-351 53-182 0 0,-65 15-232 0 0,-130 9 322 0 0,-104-24-44 0 0,372-45 328 0 0,63 14-278 0 0,0 0 0 0 0,-1 0-1 0 0,1 0 1 0 0,0 0 0 0 0,0 0 0 0 0,0 0 0 0 0,0 0 0 0 0,0 0 0 0 0,0-1 0 0 0,1 1-1 0 0,-1 0 1 0 0,0-1 0 0 0,1 1 0 0 0,-1-1 0 0 0,1 1 0 0 0,-1-1 0 0 0,1 1-1 0 0,0-1 1 0 0,0 1 0 0 0,-1-1 0 0 0,1 1 0 0 0,0-1 0 0 0,0 1 0 0 0,0-1-1 0 0,1 1 1 0 0,-1-1 0 0 0,0 1 0 0 0,1-1 0 0 0,-1 1 0 0 0,1-1 0 0 0,-1 1-1 0 0,1-1 1 0 0,0 1 0 0 0,-1 0 0 0 0,1-1 0 0 0,0 1 0 0 0,0 0 0 0 0,0 0-1 0 0,0-1 1 0 0,1 1-6 0 0,15-22-11 0 0,1 2-1 0 0,1 0 0 0 0,2 1 1 0 0,-1 1-1 0 0,2 1 0 0 0,1 1 1 0 0,7-3 11 0 0,61-52 120 0 0,-89 71-119 0 0,0 1 0 0 0,-1-1 1 0 0,1 0-1 0 0,-1 0 0 0 0,1 1 0 0 0,-1-1 0 0 0,0 0 0 0 0,1-1 0 0 0,-1 1 1 0 0,0 0-1 0 0,0 0 0 0 0,0 0 0 0 0,0-1 0 0 0,0 1 0 0 0,0-1 1 0 0,0 1-1 0 0,0-1 0 0 0,0 1 0 0 0,-1-1 0 0 0,1 1 0 0 0,-1-1 1 0 0,1 0-1 0 0,-1 1 0 0 0,0-1 0 0 0,1 0 0 0 0,-1 1 0 0 0,0-1 1 0 0,0 0-1 0 0,0 1 0 0 0,0-1 0 0 0,0 0 0 0 0,-1 1 0 0 0,1-1 1 0 0,-1 0-1 0 0,1 1 0 0 0,-1-1 0 0 0,1 1 0 0 0,-1-1 0 0 0,0 0 1 0 0,0 1-1 0 0,0 0 0 0 0,0-1 0 0 0,0 1 0 0 0,0 0 0 0 0,0-1 1 0 0,0 1-1 0 0,0 0 0 0 0,-1 0 0 0 0,1 0 0 0 0,0 0 0 0 0,-1 0 1 0 0,1 0-1 0 0,-1 0 0 0 0,1 1 0 0 0,-1-1 0 0 0,-1 0-1 0 0,-52-18-49 0 0,0 3 0 0 0,-2 3-1 0 0,0 2 1 0 0,0 2-1 0 0,-13 2 50 0 0,20 1 50 0 0,-145-14 309 0 0,-170 6-359 0 0,230 10-772 0 0,237 12 1242 0 0,570-27 133 0 0,-297 13-373 0 0,-297 30-395 0 0,-77-23 157 0 0,-1 0-1 0 0,1 0 1 0 0,-1 0-1 0 0,1 0 1 0 0,-1 0-1 0 0,1 0 1 0 0,-1 0-1 0 0,1 0 0 0 0,-1 0 1 0 0,0 0-1 0 0,0 0 1 0 0,1 0-1 0 0,-1 0 1 0 0,0 0-1 0 0,0 1 0 0 0,0-1 1 0 0,0 0-1 0 0,0 0 1 0 0,-1 0-1 0 0,1 0 1 0 0,0 0-1 0 0,0 0 0 0 0,-1 0 1 0 0,1 0-1 0 0,-1 0 1 0 0,1 0-1 0 0,-1 0 1 0 0,1 0-1 0 0,-1 0 1 0 0,1 0-1 0 0,-1 0 0 0 0,0 0 1 0 0,0 0-1 0 0,1-1 1 0 0,-1 1-1 0 0,0 0 1 0 0,0-1-1 0 0,0 1 9 0 0,-163 76 181 0 0,19-29-179 0 0,-2-6-1 0 0,-2-7 0 0 0,-11-4-1 0 0,60-11-1 0 0,49-10-5 0 0,-119 35-83 0 0,169-44 80 0 0,1-1-1 0 0,-1 1 1 0 0,1-1-1 0 0,-1 1 1 0 0,1 0 0 0 0,-1-1-1 0 0,1 1 1 0 0,0 0-1 0 0,-1-1 1 0 0,1 1-1 0 0,0 0 1 0 0,-1-1-1 0 0,1 1 1 0 0,0 0-1 0 0,0 0 1 0 0,0-1-1 0 0,0 1 1 0 0,0 0-1 0 0,0 0 1 0 0,0-1-1 0 0,0 1 1 0 0,0 0-1 0 0,0 0 1 0 0,0-1-1 0 0,0 1 1 0 0,0 0-1 0 0,1 0 1 0 0,-1-1 0 0 0,0 1-1 0 0,0 0 1 0 0,1-1-1 0 0,-1 1 1 0 0,1 0-1 0 0,-1-1 1 0 0,1 1-1 0 0,-1 0 1 0 0,1-1-1 0 0,-1 1 1 0 0,1-1-1 0 0,-1 1 1 0 0,1-1-1 0 0,0 1 1 0 0,-1-1-1 0 0,1 0 1 0 0,0 1-1 0 0,-1-1 1 0 0,1 0-1 0 0,0 1 1 0 0,-1-1-1 0 0,1 0 1 0 0,0 0 0 0 0,0 0-1 0 0,-1 0 1 0 0,1 0-1 0 0,0 0 1 0 0,0 0-1 0 0,-1 0 1 0 0,1 0-1 0 0,0 0 1 0 0,0 0-1 0 0,0 0 1 0 0,-1 0-1 0 0,1-1 1 0 0,0 1-1 0 0,0 0 10 0 0,206 12 249 0 0,-149-13-228 0 0,407-24 129 0 0,142 2 205 0 0,-603 23-356 0 0,-1 0-6 0 0,0-1 0 0 0,0 1 0 0 0,0 0 0 0 0,0 0 0 0 0,0 0 0 0 0,0 0-1 0 0,0 1 1 0 0,0-1 0 0 0,0 1 0 0 0,0-1 0 0 0,0 1 0 0 0,0 0 0 0 0,0 0 0 0 0,-1 1 0 0 0,1-1-1 0 0,0 0 1 0 0,-1 1 0 0 0,1 0 0 0 0,1 1 7 0 0,-37 19 169 0 0,-314 104-140 0 0,281-104-108 0 0,-196 55-721 0 0,-168 25 800 0 0,158-68 256 0 0,244-32-169 0 0,34 0-98 0 0,179-28 157 0 0,648-80 129 0 0,-397 65 212 0 0,-402 41-233 0 0,-41 0 20 0 0,-212 44-258 0 0,-274 26 29 0 0,196-44 201 0 0,297-26-246 0 0,5 0-247 0 0,491-45 99 0 0,-233 28 293 0 0,-421 17 567 0 0,-151 21-649 0 0,238-17-894 0 0,363-19-2584 0 0,-292 15 3241 0 0,1 0 0 0 0,-1 0 1 0 0,1 0-1 0 0,0 0 0 0 0,-1 0 0 0 0,1 0 0 0 0,-1 0 1 0 0,1 0-1 0 0,0 0 0 0 0,-1 0 0 0 0,1 0 0 0 0,-1 0 0 0 0,1 0 1 0 0,-1 1-1 0 0,1-1 0 0 0,0 0 0 0 0,-1 0 0 0 0,1 1 1 0 0,-1-1-1 0 0,1 0 0 0 0,-1 1 0 0 0,1-1 0 0 0,-1 0 1 0 0,1 1-1 0 0,-1-1 0 0 0,0 1 0 0 0,1-1 0 0 0,-1 1 1 0 0,0-1-1 0 0,1 1 0 0 0,-1-1 0 0 0,0 1 0 0 0,0-1 1 0 0,1 1-1 0 0,-1 0 0 0 0,0-1 0 0 0,0 1 0 0 0,0-1 1 0 0,0 1-1 0 0,0 0 0 0 0,0-1 0 0 0,0 1 0 0 0,0-1 1 0 0,0 1-1 0 0,0 0 0 0 0,0-1 0 0 0,0 1 0 0 0,0-1 1 0 0,0 1-1 0 0,-1 0 0 0 0,1-1 0 0 0,0 1 0 0 0,0-1 1 0 0,-1 1-1 0 0,1-1 0 0 0,0 1 0 0 0,-1-1 0 0 0,1 1 1 0 0,0-1-1 0 0,-1 1 0 0 0,1-1 0 0 0,-1 0 0 0 0,1 1 1 0 0,-1-1-1 0 0,1 1 0 0 0,-1-1 0 0 0,1 0 0 0 0,-1 0 174 0 0,-4 7-3415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7:39.92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7344 523 0 0 0,'-61'-73'0'0'0,"18"51"0"0"0,35 22 0 0 0,-38-1 0 0 0,0 1 0 0 0,-1 3 0 0 0,1 2 0 0 0,-43 10 0 0 0,50-9 0 0 0,-132-6 963 0 0,138-3-519 0 0,19 0-432 0 0,0 1 0 0 0,0 1 0 0 0,0 0 0 0 0,0 1-1 0 0,0 1 1 0 0,0 0 0 0 0,0 1 0 0 0,0 0 0 0 0,-9 3-12 0 0,-79 17 650 0 0,38-21 221 0 0,-85-5-735 0 0,146 3-112 0 0,1 1 0 0 0,-1 0-1 0 0,1-1 1 0 0,0 1 0 0 0,-1-1-1 0 0,1 0 1 0 0,0 1 0 0 0,0-1 0 0 0,0 0-1 0 0,0-1 1 0 0,-1 1 0 0 0,1 0-1 0 0,0-1 1 0 0,1 1 0 0 0,-1-1-1 0 0,0 1 1 0 0,0-1 0 0 0,1 0-1 0 0,-1 0 1 0 0,1 0 0 0 0,-1 1-1 0 0,1-2 1 0 0,0 1 0 0 0,0 0 0 0 0,0 0-1 0 0,0 0 1 0 0,0 0 0 0 0,1-1-1 0 0,-1 1 1 0 0,1 0 0 0 0,-1-1-1 0 0,1 1 1 0 0,0-1 0 0 0,0 1-1 0 0,0 0 1 0 0,0-1 0 0 0,0 1-1 0 0,0 0 1 0 0,1-1 0 0 0,-1 1 0 0 0,1 0-1 0 0,0-1-23 0 0,63-41-1603 0 0,162-18 872 0 0,-132 61 299 0 0,-127 12 1258 0 0,-160 12-431 0 0,68-13-390 0 0,51-10 7 0 0,72 0-51 0 0,0 0 0 0 0,0-1 0 0 0,0 1 0 0 0,0-1 0 0 0,1 0 0 0 0,-1 0 0 0 0,0 1-1 0 0,1-1 1 0 0,-1 0 0 0 0,0 0 0 0 0,1-1 0 0 0,-1 1 0 0 0,1 0 0 0 0,0 0 0 0 0,-1-1 0 0 0,1 1 0 0 0,0-1 0 0 0,0 1 0 0 0,0-1 0 0 0,0 1 0 0 0,0-1 0 0 0,0 0 0 0 0,0 0 0 0 0,1 1-1 0 0,-1-1 1 0 0,1 0 0 0 0,-1 0 0 0 0,1 0 0 0 0,0 0 0 0 0,0 1 0 0 0,-1-1 0 0 0,1 0 0 0 0,0 0 0 0 0,1 0 0 0 0,-1 0 0 0 0,0 0 0 0 0,1 0 0 0 0,-1 1 0 0 0,1-1 0 0 0,-1 0 0 0 0,1 0 0 0 0,0 1-1 0 0,0-1 1 0 0,-1 0 0 0 0,1 1 0 0 0,1-1 0 0 0,-1 1 0 0 0,0-1 0 0 0,0 1 0 0 0,0-1 0 0 0,1 1 0 0 0,-1 0 0 0 0,1 0 0 0 0,-1 0 0 0 0,1 0 0 0 0,0-1 39 0 0,50-85-210 0 0,-48 35 771 0 0,-55 45-988 0 0,39 13 469 0 0,1 0 0 0 0,0 1 0 0 0,0 0-1 0 0,0 1 1 0 0,1 0 0 0 0,0 1 0 0 0,0 0 0 0 0,1 0 0 0 0,0 1 0 0 0,-3 5-42 0 0,-31 31 149 0 0,39-43-140 0 0,0 0 0 0 0,0 0 0 0 0,0 1 0 0 0,1 0 1 0 0,-1 0-1 0 0,1 0 0 0 0,0 0 0 0 0,0 1 0 0 0,0-1 0 0 0,1 1 1 0 0,-1 0-1 0 0,1-1 0 0 0,0 1 0 0 0,1 0 0 0 0,-1 0 0 0 0,1 0 0 0 0,0 1 1 0 0,0-1-1 0 0,1 0 0 0 0,0 0 0 0 0,0 1 0 0 0,0 4-9 0 0,2-8 35 0 0,0 1-1 0 0,0-1 1 0 0,0 0-1 0 0,0 0 1 0 0,1 0-1 0 0,-1 0 0 0 0,1 0 1 0 0,-1-1-1 0 0,1 1 1 0 0,0-1-1 0 0,-1 0 1 0 0,1 1-1 0 0,0-1 1 0 0,0 0-1 0 0,0-1 1 0 0,0 1-1 0 0,0 0 0 0 0,0-1 1 0 0,0 0-1 0 0,1 0-34 0 0,3 2 89 0 0,189 2 642 0 0,-170-4-689 0 0,-19 1 71 0 0,0 0 1 0 0,1-1-1 0 0,-1 0 0 0 0,0 0 0 0 0,0 0 1 0 0,0-1-1 0 0,0 0 0 0 0,0-1 1 0 0,0 1-1 0 0,0-2 0 0 0,0 1 0 0 0,-1-1 1 0 0,1 1-1 0 0,-1-2 0 0 0,4-1-113 0 0,29-40 266 0 0,-35 45-1131 0 0,-4 7-927 0 0,-107 59 2713 0 0,61-43-732 0 0,-47 21 81 0 0,92-44-298 0 0,0 0-1 0 0,0 1 1 0 0,0-1-1 0 0,0 1 1 0 0,0-1-1 0 0,0 1 1 0 0,0 0-1 0 0,0 0 1 0 0,1-1-1 0 0,-1 1 0 0 0,0 0 1 0 0,0 0-1 0 0,1 0 1 0 0,-1 0-1 0 0,0 0 1 0 0,1-1-1 0 0,-1 1 1 0 0,1 0-1 0 0,-1 1 1 0 0,1-1-1 0 0,0 0 0 0 0,-1 0 1 0 0,1 0-1 0 0,0 0 1 0 0,0 0-1 0 0,0 0 1 0 0,0 0-1 0 0,0 0 1 0 0,0 1-1 0 0,0-1 1 0 0,0 0-1 0 0,0 0 1 0 0,0 0-1 0 0,1 0 0 0 0,-1 0 1 0 0,0 0-1 0 0,1 0 1 0 0,-1 0-1 0 0,1 0 1 0 0,-1 0-1 0 0,1 0 1 0 0,0 0-1 0 0,-1 0 1 0 0,1 0-1 0 0,0 0 0 0 0,-1-1 1 0 0,1 1-1 0 0,1 0 29 0 0,49 25-586 0 0,-34-22 652 0 0,0-2-1 0 0,0 0 1 0 0,0 0 0 0 0,1-2 0 0 0,-1 0-1 0 0,0-1 1 0 0,0-1 0 0 0,0 0-1 0 0,0-1 1 0 0,0-1 0 0 0,0-1 0 0 0,-1 0-1 0 0,0-1 1 0 0,0-1 0 0 0,0-1-1 0 0,-1 0 1 0 0,0-1 0 0 0,0 0-66 0 0,42-68 1500 0 0,-56 75-1496 0 0,1-1-1 0 0,-1 1 1 0 0,1-1-1 0 0,-1 1 1 0 0,0-1-1 0 0,0 1 1 0 0,0-1-1 0 0,0 0 0 0 0,-1 0 1 0 0,1 1-1 0 0,-1-1 1 0 0,1 0-1 0 0,-1 0 1 0 0,0 0-1 0 0,0 1 1 0 0,0-1-1 0 0,-1 0 1 0 0,1 0-1 0 0,-1 0 1 0 0,0 1-1 0 0,1-1 1 0 0,-1 0-1 0 0,0 1 1 0 0,0-1-1 0 0,-1 0 1 0 0,1 1-1 0 0,-1 0 0 0 0,1-1 1 0 0,-1 1-1 0 0,0 0 1 0 0,1 0-1 0 0,-1 0 1 0 0,0 0-1 0 0,-1 0 1 0 0,1 0-1 0 0,0 0 1 0 0,0 1-1 0 0,-3-1-3 0 0,-12-4-81 0 0,0 2 0 0 0,-1 0 0 0 0,0 1 0 0 0,0 1 0 0 0,0 0 0 0 0,0 1 0 0 0,0 2 0 0 0,0-1-1 0 0,0 2 1 0 0,0 1 0 0 0,0 0 0 0 0,0 1 0 0 0,1 1 0 0 0,-1 0 0 0 0,-7 5 81 0 0,12-6 8 0 0,0 1-1 0 0,1 0 1 0 0,-1 1 0 0 0,1 0-1 0 0,1 1 1 0 0,-1 0-1 0 0,1 1 1 0 0,0 1 0 0 0,1-1-1 0 0,0 1 1 0 0,-7 9-8 0 0,16-17 9 0 0,1 0 0 0 0,0 0 0 0 0,-1 0 0 0 0,1 0 0 0 0,-1 0 0 0 0,1 0-1 0 0,0 0 1 0 0,0 0 0 0 0,0 0 0 0 0,0 0 0 0 0,0 0 0 0 0,0 0 0 0 0,0 0 0 0 0,0 0 0 0 0,0 0 0 0 0,0 0 0 0 0,0 0 0 0 0,0 0-1 0 0,1 0 1 0 0,-1 0 0 0 0,1 0 0 0 0,-1 0 0 0 0,0-1 0 0 0,1 1 0 0 0,-1 0 0 0 0,1 0 0 0 0,0 0 0 0 0,-1 0 0 0 0,1-1 0 0 0,0 1 0 0 0,-1 0-1 0 0,1-1 1 0 0,0 1 0 0 0,0 0 0 0 0,0-1 0 0 0,0 1 0 0 0,-1-1 0 0 0,1 0 0 0 0,0 1 0 0 0,0-1 0 0 0,0 1 0 0 0,0-1 0 0 0,0 0 0 0 0,0 0-1 0 0,0 0 1 0 0,0 0 0 0 0,0 0 0 0 0,0 0 0 0 0,0 0 0 0 0,0 0 0 0 0,0 0 0 0 0,0 0-9 0 0,60 1 1067 0 0,-54-3-994 0 0,0-1 0 0 0,0-1-1 0 0,0 1 1 0 0,0-1 0 0 0,-1 0 0 0 0,0-1 0 0 0,1 0 0 0 0,-2 0-1 0 0,1 0 1 0 0,-1-1 0 0 0,0 1 0 0 0,0-1 0 0 0,0 0-1 0 0,-1-1 1 0 0,0 1 0 0 0,0-1 0 0 0,-1 0 0 0 0,1 0-1 0 0,-2 0 1 0 0,2-3-73 0 0,2-3-14 0 0,-1 0 0 0 0,0-1 0 0 0,-1 0 0 0 0,-1 0-1 0 0,0 0 1 0 0,0 0 0 0 0,-2 0 0 0 0,0-1 0 0 0,0 1-1 0 0,-1-1 1 0 0,-2-9 14 0 0,2 22-38 0 0,-1 0 0 0 0,1 0 0 0 0,-1 1 1 0 0,1-1-1 0 0,-1 0 0 0 0,0 1 0 0 0,1-1 0 0 0,-1 0 0 0 0,0 1 0 0 0,0-1 0 0 0,0 1 0 0 0,0-1 0 0 0,0 1 0 0 0,-1 0 0 0 0,1-1 0 0 0,0 1 1 0 0,-1 0-1 0 0,1 0 0 0 0,-1 0 0 0 0,1 0 0 0 0,-1 0 0 0 0,1 0 0 0 0,-1 1 0 0 0,0-1 0 0 0,1 0 0 0 0,-1 1 0 0 0,0-1 0 0 0,0 1 0 0 0,1 0 1 0 0,-1-1-1 0 0,0 1 0 0 0,0 0 0 0 0,0 0 0 0 0,1 0 0 0 0,-1 0 0 0 0,0 1 0 0 0,0-1 0 0 0,1 0 0 0 0,-2 1 38 0 0,-64 24-1053 0 0,-33 49 650 0 0,95-69 440 0 0,5-5-44 0 0,1 0 0 0 0,-1 0 0 0 0,0 0 0 0 0,1 0 0 0 0,-1 0 1 0 0,1 0-1 0 0,-1 0 0 0 0,0 1 0 0 0,1-1 0 0 0,-1 0 0 0 0,0 0 0 0 0,1 0 0 0 0,-1 0 0 0 0,0 1 1 0 0,1-1-1 0 0,-1 0 0 0 0,0 0 0 0 0,0 0 0 0 0,1 1 0 0 0,-1-1 0 0 0,0 0 0 0 0,0 1 0 0 0,1-1 1 0 0,-1 0-1 0 0,0 1 0 0 0,0-1 0 0 0,0 0 0 0 0,1 1 0 0 0,-1-1 0 0 0,0 0 0 0 0,0 1 0 0 0,0-1 1 0 0,0 0-1 0 0,0 1 0 0 0,0-1 0 0 0,0 1 0 0 0,0-1 0 0 0,0 0 0 0 0,0 1 0 0 0,0-1 0 0 0,0 0 0 0 0,0 1 1 0 0,0-1-1 0 0,0 0 0 0 0,0 1 0 0 0,0-1 0 0 0,-1 1 0 0 0,1-1 0 0 0,0 0 0 0 0,0 1 0 0 0,0-1 1 0 0,-1 0 6 0 0,134-40 852 0 0,49 14-768 0 0,-178 25-106 0 0,-1 0 90 0 0,0 1 0 0 0,1-1 0 0 0,-1 1 0 0 0,0-1 0 0 0,0 0 0 0 0,0 0 0 0 0,-1-1 1 0 0,1 1-1 0 0,0 0 0 0 0,0-1 0 0 0,-1 0 0 0 0,1 0 0 0 0,-1 0 0 0 0,1 0 0 0 0,-1 0 0 0 0,0 0 1 0 0,0-1-1 0 0,0 1 0 0 0,0 0 0 0 0,0-1 0 0 0,0 0 0 0 0,-1 0-68 0 0,31-56 563 0 0,-32 59-502 0 0,0 0-37 0 0,0 0-61 0 0,0 0-122 0 0,0 0-153 0 0,-8 4-685 0 0,-16 24 1114 0 0,4-8-100 0 0,1 2 1 0 0,1 1-1 0 0,0 0 0 0 0,2 1 1 0 0,1 1-1 0 0,1 0 0 0 0,-6 16-17 0 0,19-39-12 0 0,0 0 0 0 0,0 0-1 0 0,0 0 1 0 0,1 1 0 0 0,-1-1 0 0 0,0 0-1 0 0,1 1 1 0 0,0-1 0 0 0,-1 0 0 0 0,1 1-1 0 0,0-1 1 0 0,0 1 0 0 0,0-1 0 0 0,1 0-1 0 0,-1 1 1 0 0,1-1 0 0 0,-1 1-1 0 0,1-1 1 0 0,0 0 0 0 0,0 0 0 0 0,0 1-1 0 0,0-1 1 0 0,0 0 0 0 0,0 0 0 0 0,1 0-1 0 0,-1 0 1 0 0,1 0 0 0 0,-1-1-1 0 0,1 1 1 0 0,0 0 0 0 0,0-1 0 0 0,-1 1-1 0 0,1-1 1 0 0,0 0 0 0 0,0 1 0 0 0,1-1-1 0 0,-1 0 1 0 0,0 0 0 0 0,0 0 0 0 0,1-1-1 0 0,0 1 13 0 0,103 11 753 0 0,-3-18-443 0 0,0-4 0 0 0,-1-5 0 0 0,45-15-310 0 0,-24 7 55 0 0,395-83 219 0 0,-344 83-476 0 0,-184 37 654 0 0,-23 2-201 0 0,0-2 0 0 0,-1-1 0 0 0,-1-1 1 0 0,0-2-1 0 0,-9 0-251 0 0,-12 4 58 0 0,-480 99 371 0 0,508-97-1338 0 0,46 1-557 0 0,157-12 2144 0 0,324-9-1032 0 0,-386 5 188 0 0,-1-5 0 0 0,0-4-1 0 0,0-6 1 0 0,43-13 166 0 0,-62-3 2816 0 0,-93 29-2730 0 0,0 0-1 0 0,-1 0 0 0 0,1 0 0 0 0,-1 0 1 0 0,0 0-1 0 0,1 0 0 0 0,-1 0 1 0 0,0 0-1 0 0,0 0 0 0 0,1 1 0 0 0,-1-1 1 0 0,0 0-1 0 0,0 0 0 0 0,0 1 0 0 0,0-1 1 0 0,0 1-1 0 0,0-1 0 0 0,0 0 0 0 0,0 1 1 0 0,0 0-1 0 0,0-1 0 0 0,-1 1 1 0 0,1 0-1 0 0,0 0 0 0 0,0-1 0 0 0,0 1 1 0 0,0 0-1 0 0,0 0 0 0 0,-1 0 0 0 0,1 0 1 0 0,-1 1-86 0 0,-197-4-339 0 0,-41 15 429 0 0,0 10 0 0 0,-50 20-90 0 0,16 5-187 0 0,260-44-962 0 0,22-4-1021 0 0,6-1 2461 0 0,111-37 378 0 0,119-53-477 0 0,-243 92-164 0 0,0 0-1 0 0,1 0 0 0 0,-1 0 1 0 0,0 0-1 0 0,1 0 1 0 0,-1-1-1 0 0,0 1 1 0 0,0 0-1 0 0,1-1 1 0 0,-1 1-1 0 0,0 0 1 0 0,0-1-1 0 0,0 0 1 0 0,0 1-1 0 0,1-1 0 0 0,-1 0 1 0 0,0 1-1 0 0,0-1 1 0 0,0 0-1 0 0,0 0 1 0 0,-1 0-1 0 0,1 0 1 0 0,0 0-1 0 0,0 0 1 0 0,0 0-1 0 0,-1 0 0 0 0,1 0 1 0 0,-1 0-1 0 0,1 0 1 0 0,-1-1-1 0 0,1 1 1 0 0,-1 0-1 0 0,0 0 1 0 0,1-1-1 0 0,-1 1 1 0 0,0 0-1 0 0,0 0 0 0 0,0-1 1 0 0,0 1-1 0 0,0 0 1 0 0,0-1-1 0 0,0 1 1 0 0,-1 0-1 0 0,1 0 1 0 0,0-1-1 0 0,-1 1 1 0 0,1 0-1 0 0,-1 0 1 0 0,1 0-1 0 0,-1 0 0 0 0,0-1 1 0 0,1 1-1 0 0,-1 0 1 0 0,0 0-1 0 0,0 0 1 0 0,0 0-28 0 0,-11-4-126 0 0,-1 2 0 0 0,1 0 0 0 0,0 0 0 0 0,-1 1 0 0 0,1 0 0 0 0,-1 1 1 0 0,0 1-1 0 0,1 0 0 0 0,-3 1 126 0 0,-27-2-10 0 0,-40-1 141 0 0,40 2 19 0 0,0-2-1 0 0,0-1 0 0 0,0-2 0 0 0,0-2 0 0 0,-18-7-149 0 0,60 14 1 0 0,-3 0 30 0 0,1-1 0 0 0,-1 0 0 0 0,0 1 1 0 0,0-1-1 0 0,0 0 0 0 0,1-1 0 0 0,-1 1 0 0 0,0 0 0 0 0,1-1 1 0 0,-1 0-1 0 0,1 1 0 0 0,0-1 0 0 0,-1 0 0 0 0,1 0 1 0 0,0 0-1 0 0,0 0 0 0 0,0-1 0 0 0,1 1 0 0 0,-1-1 0 0 0,0 1-31 0 0,24-10-1512 0 0,9-4 1432 0 0,0 1 0 0 0,1 1 0 0 0,1 2 0 0 0,33-8 80 0 0,55-16 148 0 0,-185 32 816 0 0,-187 58-990 0 0,213-44-19 0 0,1 2 1 0 0,0 1 0 0 0,0 2 0 0 0,2 1 0 0 0,0 2-1 0 0,-16 12 45 0 0,24-11-1199 0 0,56-19 1111 0 0,81-33 702 0 0,-69 15-545 0 0,465-173 582 0 0,-491 186-616 0 0,-21 6 142 0 0,2-1-138 0 0,-94 40 209 0 0,82-34-245 0 0,-51 22 84 0 0,-2-4-1 0 0,0-2 0 0 0,-60 9-86 0 0,-119 16 124 0 0,206-39 11 0 0,41-8-324 0 0,1 0-269 0 0,0 0-143 0 0,27 10-481 0 0,128-9 1329 0 0,257-35 192 0 0,-261 22-113 0 0,133 6-326 0 0,-249 6 47 0 0,153-8 237 0 0,-67 2-300 0 0,-119 7 11 0 0,0-1 0 0 0,-1 1 1 0 0,1 0-1 0 0,0-1 0 0 0,0 1 0 0 0,-1 0 0 0 0,1 0 0 0 0,-1 0 0 0 0,1 1 0 0 0,-1-1 0 0 0,1 0 0 0 0,-1 0 1 0 0,1 1-1 0 0,-1-1 0 0 0,0 1 0 0 0,0 0 0 0 0,0-1 0 0 0,0 1 0 0 0,0 0 0 0 0,0-1 0 0 0,0 1 0 0 0,-1 0 0 0 0,1 0 1 0 0,-1 0-1 0 0,1-1 0 0 0,-1 1 0 0 0,0 0 0 0 0,0 0 0 0 0,0 0 0 0 0,0 0 0 0 0,0 0 0 0 0,0 0 0 0 0,0 0 0 0 0,0 0 1 0 0,-1 0-1 0 0,1-1 0 0 0,-1 1 0 0 0,0 0 0 0 0,1 0 0 0 0,-1 0 0 0 0,0-1 0 0 0,0 1 0 0 0,0 0 0 0 0,0-1 1 0 0,0 1-1 0 0,0-1 0 0 0,-1 1 0 0 0,1-1 0 0 0,-1 0 0 0 0,1 1 0 0 0,-1-1 0 0 0,1 0 0 0 0,-1 0 0 0 0,1 0 0 0 0,-1 0 1 0 0,-2 0 4 0 0,-18 12 88 0 0,-2-1 1 0 0,0-1 0 0 0,0-1-1 0 0,0-1 1 0 0,-2-1 0 0 0,1-2-1 0 0,-21 3-88 0 0,20-3 73 0 0,-36 1 723 0 0,337-130-1379 0 0,26 39 480 0 0,-116 38 16 0 0,-129 24 671 0 0,-56 21-572 0 0,0 1 1 0 0,0-1-1 0 0,0 0 0 0 0,0 0 1 0 0,0 1-1 0 0,0-1 0 0 0,0 0 1 0 0,0 1-1 0 0,-1-1 0 0 0,1 0 1 0 0,0 0-1 0 0,0 1 0 0 0,-1-1 1 0 0,1 0-1 0 0,0 1 0 0 0,-1-1 1 0 0,1 1-1 0 0,-1-1 0 0 0,1 0 1 0 0,-1 1-1 0 0,1-1 0 0 0,-1 1 1 0 0,1-1-1 0 0,-1 1 0 0 0,0 0 1 0 0,1-1-1 0 0,-1 1 0 0 0,0 0 1 0 0,1-1-1 0 0,-1 1 0 0 0,0 0 1 0 0,1 0-1 0 0,-1-1 1 0 0,0 1-1 0 0,1 0 0 0 0,-1 0 1 0 0,0 0-1 0 0,0 0 0 0 0,1 0 1 0 0,-1 0-1 0 0,0 0 0 0 0,0 0 1 0 0,1 0-1 0 0,-1 1 0 0 0,0-1 1 0 0,1 0-1 0 0,-1 0-12 0 0,-41-1-242 0 0,1 2 0 0 0,0 2 0 0 0,0 1 0 0 0,0 3 0 0 0,0 1 0 0 0,-11 5 242 0 0,-44 7-30 0 0,-206 46 56 0 0,301-66-58 0 0,0 0 0 0 0,-1 0 1 0 0,1 1-1 0 0,0-1 1 0 0,-1 0-1 0 0,1 1 0 0 0,0-1 1 0 0,-1 0-1 0 0,1 1 0 0 0,0 0 1 0 0,0-1-1 0 0,0 1 1 0 0,-1 0-1 0 0,1-1 0 0 0,0 1 1 0 0,0 0-1 0 0,0 0 0 0 0,0 0 1 0 0,0 0-1 0 0,0 0 1 0 0,1 0-1 0 0,-1 0 0 0 0,0 1 1 0 0,0-1-1 0 0,1 0 0 0 0,-1 0 1 0 0,1 0-1 0 0,-1 1 1 0 0,1-1-1 0 0,-1 0 0 0 0,1 1 1 0 0,0-1-1 0 0,0 0 0 0 0,0 1 1 0 0,0-1-1 0 0,0 1 0 0 0,0-1 1 0 0,0 0-1 0 0,0 1 1 0 0,0-1-1 0 0,1 0 0 0 0,-1 1 32 0 0,8 7 1 0 0,0-1-1 0 0,0-1 1 0 0,0 1-1 0 0,1-2 0 0 0,0 1 1 0 0,1-1-1 0 0,-1 0 1 0 0,1-1-1 0 0,1 0 0 0 0,-1-1 1 0 0,0 0-1 0 0,1-1 0 0 0,0 0 1 0 0,0 0-1 0 0,0-1 1 0 0,4 0-1 0 0,1 2 8 0 0,195 32 221 0 0,-61-19-141 0 0,1-6 0 0 0,1-7-1 0 0,17-7-87 0 0,-81 0 309 0 0,0-4 0 0 0,0-4 0 0 0,-1-4 0 0 0,-1-3-1 0 0,11-8-308 0 0,-14-10 2416 0 0,-83 35-2384 0 0,1 1-1 0 0,-1-1 1 0 0,1 1 0 0 0,-1-1 0 0 0,0 0 0 0 0,1 1 0 0 0,-1-1 0 0 0,0 1-1 0 0,1-1 1 0 0,-1 0 0 0 0,0 1 0 0 0,0-1 0 0 0,0 0 0 0 0,0 1 0 0 0,0-1-1 0 0,1 0 1 0 0,-1 0 0 0 0,0 1 0 0 0,-1-1 0 0 0,1 0 0 0 0,0 1 0 0 0,0-1-1 0 0,0 0 1 0 0,0 1 0 0 0,0-1 0 0 0,-1 0 0 0 0,1 1 0 0 0,0-1 0 0 0,-1 0-1 0 0,1 1 1 0 0,0-1 0 0 0,-1 1 0 0 0,1-1 0 0 0,-1 1 0 0 0,1-1 0 0 0,-1 1-1 0 0,1-1 1 0 0,-1 1 0 0 0,1-1 0 0 0,-1 1 0 0 0,0-1 0 0 0,1 1 0 0 0,-1 0-1 0 0,1 0 1 0 0,-1-1 0 0 0,0 1 0 0 0,1 0 0 0 0,-1 0 0 0 0,0 0 0 0 0,1-1-1 0 0,-1 1 1 0 0,0 0 0 0 0,0 0 0 0 0,1 0 0 0 0,-1 0 0 0 0,0 0 0 0 0,1 1-1 0 0,-1-1 1 0 0,0 0 0 0 0,1 0 0 0 0,-1 0 0 0 0,0 1 0 0 0,0-1-32 0 0,-24 0-157 0 0,1 1 1 0 0,-1 1 0 0 0,0 1 0 0 0,1 1-1 0 0,0 1 1 0 0,-21 8 156 0 0,-2-1-66 0 0,-587 152-556 0 0,388-105 845 0 0,197-50-194 0 0,87-5-586 0 0,197-47 1690 0 0,163-27-995 0 0,2 17 0 0 0,41 16-138 0 0,-301 30-213 0 0,-199 29 658 0 0,-141 46-784 0 0,-3-9 0 0 0,-2-9 0 0 0,-129 11 339 0 0,60-49 747 0 0,274-12-748 0 0,1 0 0 0 0,-1-1 1 0 0,0 1-1 0 0,0 0 0 0 0,1 0 1 0 0,-1-1-1 0 0,0 1 0 0 0,0 0 0 0 0,1-1 1 0 0,-1 1-1 0 0,0 0 0 0 0,0-1 1 0 0,0 1-1 0 0,0 0 0 0 0,0-1 1 0 0,0 1-1 0 0,0 0 0 0 0,0-1 1 0 0,0 1-1 0 0,0-1 0 0 0,0 1 1 0 0,0 0-1 0 0,0-1 0 0 0,0 1 1 0 0,0 0-1 0 0,0-1 0 0 0,0 1 1 0 0,0 0-1 0 0,0-1 0 0 0,0 1 0 0 0,0 0 1 0 0,-1-1-1 0 0,1 1 0 0 0,0 0 1 0 0,0-1-1 0 0,-1 1 0 0 0,1 0 1 0 0,0-1-1 0 0,0 1 0 0 0,-1 0 1 0 0,1 0-1 0 0,0 0 0 0 0,0-1 1 0 0,-1 1-1 0 0,1 0 0 0 0,0 0 1 0 0,-1 0-1 0 0,1-1 0 0 0,0 1 1 0 0,-1 0-1 0 0,1 0 0 0 0,-1 0 0 0 0,1 0 1 0 0,0 0-1 0 0,-1 0 0 0 0,1 0 1 0 0,0 0-1 0 0,-1 0 0 0 0,1 0 1 0 0,0 0-1 0 0,-1 0 0 0 0,1 0 1 0 0,-1 0-1 0 0,1 0 0 0 0,0 1 1 0 0,-1-1-1 0 0,1 0 1 0 0,24-19-981 0 0,34-9 828 0 0,1 2 0 0 0,2 3 1 0 0,0 3-1 0 0,11 0 153 0 0,-61 16-19 0 0,44-12-160 0 0,0 2-1 0 0,1 2 1 0 0,0 3-1 0 0,1 2 1 0 0,34 2 179 0 0,-178 31 839 0 0,-132 29-833 0 0,-1-9 1 0 0,-3-10 0 0 0,-25-8-7 0 0,-193-6-176 0 0,485-37-570 0 0,317-95 897 0 0,470-92 205 0 0,-659 158 305 0 0,-238 41 1126 0 0,-141 43-2291 0 0,89-12 432 0 0,-685 116-170 0 0,779-140 19 0 0,37-3-623 0 0,10-2 673 0 0,58-3 292 0 0,0-4 1 0 0,-1-4-1 0 0,35-11-119 0 0,28-3 171 0 0,994-173 655 0 0,-764 133-82 0 0,-316 62-96 0 0,-57 4-526 0 0,-11 0 112 0 0,-145 52 44 0 0,-651 215-417 0 0,792-263 121 0 0,-40 26-407 0 0,57-29 390 0 0,-1 1 0 0 0,1 0-1 0 0,-1 0 1 0 0,1-1 0 0 0,0 1-1 0 0,0-1 1 0 0,0 1 0 0 0,0-1-1 0 0,0 0 1 0 0,0 0 0 0 0,0 0 0 0 0,1 0-1 0 0,-1 0 1 0 0,0 0 0 0 0,1-1-1 0 0,-1 1 1 0 0,0-1 0 0 0,1 1-1 0 0,-1-1 1 0 0,1 0 0 0 0,-1 0 0 0 0,1 0 35 0 0,1 0-31 0 0,54 6 70 0 0,0-2 0 0 0,0-3 0 0 0,0-3 0 0 0,17-4-39 0 0,-64 6 6 0 0,534-65 40 0 0,-129 11 739 0 0,252-72-785 0 0,-364 60 1208 0 0,-867 193-1274 0 0,-277 21-587 0 0,570-118 1145 0 0,264-28-1167 0 0,23 0 331 0 0,32 1 21 0 0,190-15 530 0 0,0-11-1 0 0,212-49-206 0 0,-238 35 221 0 0,1253-228 2051 0 0,-1277 251-2198 0 0,-189 14-87 0 0,1 1 0 0 0,-1-1 0 0 0,0 1 0 0 0,0-1 0 0 0,1 1 0 0 0,-1 0 0 0 0,0-1 0 0 0,0 1 0 0 0,0-1 0 0 0,0 1 0 0 0,0 0 0 0 0,0-1 1 0 0,0 1-1 0 0,0 0 0 0 0,0-1 0 0 0,0 1 0 0 0,0 0 0 0 0,0-1 0 0 0,0 1 0 0 0,0-1 0 0 0,-1 1 0 0 0,1 0 0 0 0,0-1 0 0 0,0 1 0 0 0,-1-1 0 0 0,1 1 0 0 0,0-1 0 0 0,-1 1 0 0 0,1-1 0 0 0,-1 1 1 0 0,1-1-1 0 0,-1 1 0 0 0,1-1 0 0 0,-1 1 0 0 0,1-1 0 0 0,-1 0 0 0 0,1 1 0 0 0,-1-1 0 0 0,1 0 0 0 0,-1 0 0 0 0,0 1 0 0 0,1-1 0 0 0,-1 0 0 0 0,1 0 0 0 0,-1 0 0 0 0,0 0 0 0 0,1 0 0 0 0,-1 0 0 0 0,0 0 1 0 0,1 0-1 0 0,-1 0 13 0 0,-239 90 12 0 0,-170 32-2052 0 0,-6-17 0 0 0,-312 32 2040 0 0,559-109 16 0 0,0-7-1 0 0,-1-8 1 0 0,-90-7-16 0 0,207-20 965 0 0,53 13-960 0 0,0 0-1 0 0,0 0 0 0 0,0 0 1 0 0,0 1-1 0 0,0-1 0 0 0,0 0 1 0 0,0 0-1 0 0,1 0 0 0 0,-1 0 1 0 0,0 1-1 0 0,1-1 0 0 0,-1 0 1 0 0,0 0-1 0 0,1 1 1 0 0,-1-1-1 0 0,1 0 0 0 0,-1 0 1 0 0,1 1-1 0 0,-1-1 0 0 0,1 1 1 0 0,-1-1-1 0 0,1 0 0 0 0,0 1 1 0 0,-1-1-1 0 0,1 1 0 0 0,0-1 1 0 0,0 1-1 0 0,-1 0 0 0 0,1-1 1 0 0,0 1-1 0 0,0 0 0 0 0,0 0 1 0 0,-1-1-1 0 0,1 1 0 0 0,0 0 1 0 0,0 0-1 0 0,0 0 0 0 0,0 0 1 0 0,0 0-5 0 0,1-1-11 0 0,269-66-642 0 0,-201 53 665 0 0,568-109 930 0 0,5 28 1 0 0,280 8-943 0 0,-200 72 531 0 0,-688 15-529 0 0,-1 1 0 0 0,1 2 0 0 0,0 1 0 0 0,-1 1-1 0 0,8 4-1 0 0,-41-9-5 0 0,0 0-1 0 0,0 0 1 0 0,-1 0-1 0 0,1 0 1 0 0,0-1-1 0 0,0 1 1 0 0,0 0 0 0 0,-1 0-1 0 0,1 0 1 0 0,0 1-1 0 0,0-1 1 0 0,-1 0-1 0 0,1 0 1 0 0,0 0-1 0 0,0 0 1 0 0,-1 1-1 0 0,1-1 1 0 0,0 0-1 0 0,0 1 1 0 0,-1-1-1 0 0,1 1 1 0 0,0-1-1 0 0,-1 1 1 0 0,1-1-1 0 0,-1 1 1 0 0,1-1-1 0 0,-1 1 1 0 0,1-1-1 0 0,-1 1 1 0 0,1 0-1 0 0,-1-1 1 0 0,1 1-1 0 0,-1 0 1 0 0,0 0-1 0 0,0-1 1 0 0,1 1-1 0 0,-1 0 1 0 0,0 0-1 0 0,0-1 1 0 0,0 1-1 0 0,0 0 1 0 0,0 0-1 0 0,1-1 1 0 0,-2 1-1 0 0,1 0 1 0 0,0 0 0 0 0,0 0-1 0 0,0-1 1 0 0,0 1-1 0 0,0 0 1 0 0,-1 0-1 0 0,1-1 1 0 0,0 1-1 0 0,-1 0 1 0 0,1-1-1 0 0,0 1 1 0 0,-1 0-1 0 0,1-1 1 0 0,-1 1-1 0 0,1 0 1 0 0,-1-1 5 0 0,-137 42 585 0 0,-206 25-1950 0 0,-178 5 1365 0 0,355-51-542 0 0,-857 96-2168 0 0,774-97 4556 0 0,-86-9-1846 0 0,414-22 543 0 0,1911-210 249 0 0,-1042 103 1231 0 0,-805 99-1515 0 0,0 5 0 0 0,12 6-508 0 0,-161 16-324 0 0,-150 48 685 0 0,-260 55-842 0 0,-324 40 481 0 0,495-105-312 0 0,-730 109-117 0 0,976-155 417 0 0,0 1 0 0 0,1-1 0 0 0,-1 0 0 0 0,0 1 0 0 0,0-1 0 0 0,0 1 0 0 0,0-1 0 0 0,0 1 0 0 0,0-1 0 0 0,0 1 0 0 0,0-1 0 0 0,0 0 0 0 0,0 1 0 0 0,0-1 1 0 0,0 1-1 0 0,0-1 0 0 0,0 1 0 0 0,0-1 0 0 0,-1 0 0 0 0,1 1 0 0 0,0-1 0 0 0,0 1 0 0 0,0-1 0 0 0,-1 0 0 0 0,1 1 0 0 0,0-1 0 0 0,0 0 0 0 0,-1 1 0 0 0,1-1 0 0 0,0 0 1 0 0,-1 1-1 0 0,1-1 0 0 0,0 0 0 0 0,-1 0 0 0 0,1 1 0 0 0,-1-1 0 0 0,1 0 0 0 0,0 0 0 0 0,-1 0 0 0 0,1 0 0 0 0,-1 0 0 0 0,1 1 0 0 0,-1-1 0 0 0,1 0 0 0 0,0 0 0 0 0,-1 0 1 0 0,1 0-1 0 0,-1 0 0 0 0,1 0 0 0 0,-1 0 0 0 0,1-1 0 0 0,0 1 0 0 0,-1 0 0 0 0,1 0 0 0 0,-1 0 0 0 0,1 0 0 0 0,-1 0 0 0 0,1-1 0 0 0,0 1 0 0 0,-1 0 12 0 0,35 13-540 0 0,75 7 252 0 0,0-5 0 0 0,2-5 0 0 0,-1-4 0 0 0,1-6 0 0 0,98-11 288 0 0,233-25 679 0 0,314-71-679 0 0,-366 19 2679 0 0,-388 87-2348 0 0,-146 8-361 0 0,1 5 1 0 0,-9 9 29 0 0,3-2-21 0 0,-1377 198-1229 0 0,1368-187 1147 0 0,122-20-175 0 0,35-10 264 0 0,1 0-1 0 0,0 0 1 0 0,-1 0 0 0 0,1 0 0 0 0,-1 0 0 0 0,1 0 0 0 0,-1 0 0 0 0,1 0 0 0 0,0 0-1 0 0,-1 0 1 0 0,1 0 0 0 0,-1 0 0 0 0,1 0 0 0 0,0 1 0 0 0,-1-1 0 0 0,1 0 0 0 0,-1 0-1 0 0,1 0 1 0 0,0 1 0 0 0,-1-1 0 0 0,1 0 0 0 0,0 0 0 0 0,-1 1 0 0 0,1-1 0 0 0,0 0-1 0 0,0 1 1 0 0,-1-1 0 0 0,1 0 0 0 0,0 1 0 0 0,0-1 0 0 0,-1 0 0 0 0,1 1 0 0 0,0-1-1 0 0,0 1 1 0 0,0-1 0 0 0,0 0 0 0 0,0 1 0 0 0,0-1 0 0 0,0 1 0 0 0,-1-1 0 0 0,1 1-1 0 0,0-1 1 0 0,1 0 0 0 0,-1 1 0 0 0,0-1 0 0 0,0 1 0 0 0,0-1 0 0 0,0 1 0 0 0,0-1-1 0 0,0 0 1 0 0,0 1 0 0 0,1-1 0 0 0,-1 1 0 0 0,0-1 0 0 0,0 0 0 0 0,0 1 0 0 0,1-1-1 0 0,-1 0 1 0 0,0 1 0 0 0,1-1 0 0 0,-1 0 0 0 0,0 0 0 0 0,1 1 0 0 0,-1-1 0 0 0,0 0-1 0 0,1 0 1 0 0,-1 1 0 0 0,1-1 14 0 0,28 11-477 0 0,65 9-111 0 0,1-4 0 0 0,0-5 0 0 0,69-1 588 0 0,270-8-1155 0 0,-165-10 1635 0 0,0-13 0 0 0,218-46-480 0 0,-231 13 2555 0 0,-250 47-916 0 0,-25 6-1273 0 0,-496 15-846 0 0,-730 15 219 0 0,396-79-333 0 0,-185-51 423 0 0,997 97 263 0 0,0-3 0 0 0,0-1 0 0 0,1-2 0 0 0,-27-11-92 0 0,41-3-219 0 0,55 7-808 0 0,242-31-904 0 0,695-176 2533 0 0,-847 198-391 0 0,-185 26 214 0 0,-374 54-581 0 0,112-23 404 0 0,-270-9-248 0 0,570-22 38 0 0,5 1 58 0 0,0-1-1 0 0,0-1 0 0 0,-1 0 0 0 0,1-2 0 0 0,1 0 0 0 0,-1-1 0 0 0,-11-4-95 0 0,17-7 219 0 0,39 4-619 0 0,59-16 24 0 0,124-39 612 0 0,201-34-236 0 0,-303 81-265 0 0,1 5 0 0 0,1 6 0 0 0,19 3 265 0 0,-168 16 9 0 0,-261 48 402 0 0,-286 40-178 0 0,546-94-136 0 0,5 0-200 0 0,67-3-179 0 0,519 2 366 0 0,-459 3-236 0 0,0 3-1 0 0,0 5 0 0 0,-2 4 1 0 0,52 18 152 0 0,-128-34-54 0 0,1 0 0 0 0,-1 2 0 0 0,0-1 0 0 0,-1 1 0 0 0,1 1 0 0 0,-1 0 1 0 0,0 1-1 0 0,0 0 0 0 0,-1 1 0 0 0,0 0 0 0 0,0 1 0 0 0,-1 0 0 0 0,0 1 0 0 0,-1 0 1 0 0,0 0-1 0 0,-1 1 0 0 0,0 1 0 0 0,3 5 54 0 0,-10-14 11 0 0,1 0 0 0 0,-2 0-1 0 0,1 0 1 0 0,0 1 0 0 0,0-1-1 0 0,-1 0 1 0 0,0 0 0 0 0,0 1 0 0 0,0-1-1 0 0,0 0 1 0 0,0 0 0 0 0,-1 1 0 0 0,1-1-1 0 0,-1 0 1 0 0,0 0 0 0 0,0 0 0 0 0,0 0-1 0 0,0 0 1 0 0,-1 0 0 0 0,1 0 0 0 0,-1 0-1 0 0,0 0 1 0 0,0-1 0 0 0,0 1 0 0 0,0-1-1 0 0,0 1 1 0 0,0-1 0 0 0,-1 0 0 0 0,-2 2-11 0 0,-89 42 1070 0 0,64-34-810 0 0,14-7-108 0 0,13-4-131 0 0,-1-1 0 0 0,1 1 0 0 0,0 0 0 0 0,-1 0 0 0 0,1 0 0 0 0,0 1 1 0 0,0-1-1 0 0,0 1 0 0 0,0 0 0 0 0,0 0 0 0 0,0 0 0 0 0,1 0 0 0 0,-1 0 0 0 0,1 0 0 0 0,-1 1 1 0 0,1-1-1 0 0,0 1 0 0 0,-2 2-21 0 0,47 14 152 0 0,7-8 99 0 0,0-2 0 0 0,1-3 0 0 0,1-2 0 0 0,48-3-251 0 0,-27 1 87 0 0,161 4 52 0 0,499 29-277 0 0,-722-34 136 0 0,167 16-73 0 0,0 8 0 0 0,69 23 75 0 0,-238-45-5 0 0,-5-3-7 0 0,1 0 1 0 0,0 1-1 0 0,-1 0 1 0 0,1 0-1 0 0,-1 0 1 0 0,1 1-1 0 0,-1-1 1 0 0,0 1-1 0 0,0 0 1 0 0,0 0-1 0 0,0 1 1 0 0,0-1-1 0 0,0 1 1 0 0,0 0-1 0 0,-1 0 1 0 0,0 0-1 0 0,1 0 1 0 0,-1 0-1 0 0,0 1 1 0 0,0 0-1 0 0,0 0 12 0 0,-4-2 8 0 0,0 1 0 0 0,0-1 0 0 0,0 0 1 0 0,0-1-1 0 0,-1 1 0 0 0,1 0 0 0 0,0 0 0 0 0,-1 0 0 0 0,0-1 0 0 0,1 1 0 0 0,-1-1 0 0 0,0 1 0 0 0,1-1 0 0 0,-1 0 0 0 0,0 1 0 0 0,0-1 0 0 0,0 0 0 0 0,0 0 0 0 0,-1-1 0 0 0,1 1 0 0 0,0 0 0 0 0,-1-1-8 0 0,2 1 9 0 0,-254 71 429 0 0,237-68-434 0 0,-849 132-167 0 0,859-135 161 0 0,-493 55-102 0 0,491-46-957 0 0,36-2 398 0 0,39 3 572 0 0,0-3 0 0 0,0-2 1 0 0,1-4-1 0 0,17-3 91 0 0,-56 1-11 0 0,189-10 485 0 0,210-36-474 0 0,-259 24 292 0 0,468-84 1679 0 0,-371 41-405 0 0,-227 53-593 0 0,-36 12-708 0 0,-9 0-158 0 0,-67 4-477 0 0,0 4-1 0 0,1 4 1 0 0,-67 18 370 0 0,68-14-142 0 0,-840 167-1732 0 0,586-123 1831 0 0,288-49-268 0 0,54 0-298 0 0,15-4 576 0 0,0-1 0 0 0,1-1 1 0 0,0-1-1 0 0,0-2 0 0 0,29-1 33 0 0,-50-1-7 0 0,314-7 802 0 0,191-33-795 0 0,-14-1 636 0 0,245-18 1942 0 0,-733 55-2435 0 0,-47 5-357 0 0,-258 43 196 0 0,-764 110-2417 0 0,355-73 1376 0 0,578-67 1013 0 0,122-14 15 0 0,1 0-1 0 0,-1 0 0 0 0,0-1 1 0 0,0 1-1 0 0,0 0 0 0 0,0 0 0 0 0,0 0 1 0 0,0 0-1 0 0,0 0 0 0 0,1 0 1 0 0,-1 0-1 0 0,0 0 0 0 0,0 1 0 0 0,0-1 1 0 0,0 0-1 0 0,0 0 0 0 0,0 1 1 0 0,1-1-1 0 0,-1 1 0 0 0,0-1 0 0 0,0 1 1 0 0,1-1-1 0 0,-1 1 0 0 0,0-1 1 0 0,1 1-1 0 0,-1-1 0 0 0,0 1 1 0 0,1 0-1 0 0,-1 0 0 0 0,1-1 0 0 0,-1 1 1 0 0,1 0-1 0 0,-1 0 0 0 0,1-1 1 0 0,0 1-1 0 0,-1 0 0 0 0,1 0 0 0 0,0 0 1 0 0,0 0-1 0 0,-1 0 32 0 0,23 7-135 0 0,0-2 0 0 0,1 0 0 0 0,-1-1-1 0 0,1-1 1 0 0,0-1 0 0 0,0-2 0 0 0,10 0 135 0 0,-22 0-21 0 0,196 0 273 0 0,1-10-1 0 0,-1-8 0 0 0,-1-9 1 0 0,42-18-252 0 0,487-128 3661 0 0,-677 160-3457 0 0,-56 12-302 0 0,-89 11-399 0 0,-174 40 286 0 0,223-45 166 0 0,-698 91-1638 0 0,7-59-4141 0 0,-165-36 5824 0 0,725-7 192 0 0,1-7 1 0 0,0-8-1 0 0,-83-23-192 0 0,49-20 1781 0 0,199 62-1744 0 0,-39-30 728 0 0,66 22-1401 0 0,245-31 228 0 0,46-13 1020 0 0,2 14 0 0 0,295 2-612 0 0,-532 37-77 0 0,-79 0 122 0 0,-4 0 68 0 0,-219 31 122 0 0,138-14-285 0 0,-773 98-19 0 0,617-87 46 0 0,-8-1 159 0 0,-179-5-136 0 0,403-22 57 0 0,16 1 6 0 0,1 0-1 0 0,-1-1 1 0 0,0 0-1 0 0,0 0 1 0 0,0-1-1 0 0,1 0 1 0 0,-1 0-1 0 0,0-1 1 0 0,1 0-1 0 0,-1 0 1 0 0,1-1-1 0 0,0 0 1 0 0,0 0-1 0 0,-4-3-62 0 0,23-9-105 0 0,137-30-595 0 0,282-62 1385 0 0,288-28-685 0 0,124 25 550 0 0,-832 109-526 0 0,-9 1 175 0 0,-22 0-24 0 0,-71 5-197 0 0,0 3-1 0 0,-59 15 23 0 0,69-10-51 0 0,-1257 167-508 0 0,1152-157 492 0 0,-85 12 353 0 0,-256-1-286 0 0,478-41 355 0 0,49 6-368 0 0,0 0 0 0 0,0 1 1 0 0,0-1-1 0 0,0 0 0 0 0,1 0 0 0 0,-1 0 0 0 0,0 1 1 0 0,0-1-1 0 0,0 0 0 0 0,1 0 0 0 0,-1 1 1 0 0,0-1-1 0 0,1 0 0 0 0,-1 1 0 0 0,0-1 0 0 0,1 0 1 0 0,-1 1-1 0 0,1-1 0 0 0,0 0 0 0 0,-1 1 1 0 0,1-1-1 0 0,-1 1 0 0 0,1-1 0 0 0,0 1 1 0 0,-1-1-1 0 0,1 1 0 0 0,0 0 0 0 0,-1-1 0 0 0,1 1 1 0 0,0 0-1 0 0,0 0 0 0 0,-1-1 0 0 0,1 1 1 0 0,0 0-1 0 0,0 0 0 0 0,0 0 0 0 0,-1 0 0 0 0,1 0 1 0 0,0 0-1 0 0,0 0 0 0 0,-1 0 0 0 0,1 0 1 0 0,0 1 12 0 0,0-2-25 0 0,574-156-736 0 0,-158 60 772 0 0,374-34-11 0 0,-667 112 146 0 0,-251 25-225 0 0,1 6-1 0 0,-30 10 80 0 0,79-11-5 0 0,-1447 253 125 0 0,1044-175-89 0 0,303-77 532 0 0,176-19-473 0 0,108-35-730 0 0,366-105 803 0 0,445-76-163 0 0,-450 149-53 0 0,-464 73 108 0 0,-27 3 87 0 0,-386 81 51 0 0,-293 46-9 0 0,-287-1-184 0 0,672-112 377 0 0,306-21-456 0 0,29-2-281 0 0,995-229-54 0 0,-932 221 407 0 0,-3-1-123 0 0,0 4-1 0 0,0 3 1 0 0,26 3 130 0 0,-263 36 449 0 0,-800 195-526 0 0,181-93 263 0 0,714-124-147 0 0,-286 24 193 0 0,334-35-147 0 0,42-5-466 0 0,517-99-118 0 0,-44 27 490 0 0,55 17 9 0 0,-363 55 249 0 0,-252 13-142 0 0,0 1-1 0 0,1 4 1 0 0,0 2-1 0 0,-9 5-106 0 0,-56 11 8 0 0,-495 93 57 0 0,-247 30 143 0 0,699-129-60 0 0,523-107-640 0 0,546-101 592 0 0,-582 149-40 0 0,-412 41 991 0 0,-466 124-1224 0 0,540-124 178 0 0,-818 168-241 0 0,667-157 345 0 0,185-30-537 0 0,197-44-150 0 0,-162 48 559 0 0,219-33-275 0 0,0 11 0 0 0,2 11 0 0 0,234 15 294 0 0,-399 6-478 0 0,-1 6 0 0 0,0 4-1 0 0,43 11 479 0 0,-143-19-32 0 0,11 1-110 0 0,0 1 0 0 0,0 0 1 0 0,-1 1-1 0 0,1 1 0 0 0,-1 0 1 0 0,0 1-1 0 0,0 1 0 0 0,-1 0 1 0 0,0 1-1 0 0,0 0 0 0 0,5 6 142 0 0,-18-14 3 0 0,-1 1 0 0 0,1-1 0 0 0,0 1 0 0 0,0 0 0 0 0,-1-1 0 0 0,1 1 0 0 0,0 0-1 0 0,-1-1 1 0 0,1 1 0 0 0,-1 0 0 0 0,1 0 0 0 0,-1 0 0 0 0,1-1 0 0 0,-1 1 0 0 0,1 0 0 0 0,-1 0-1 0 0,0 0 1 0 0,0 0 0 0 0,1 0 0 0 0,-1 0 0 0 0,0 0 0 0 0,0 0 0 0 0,0 0 0 0 0,0 0 0 0 0,0 0-1 0 0,0 0 1 0 0,0 0 0 0 0,0 0 0 0 0,-1 0 0 0 0,1 0 0 0 0,0-1 0 0 0,-1 1 0 0 0,1 0 0 0 0,0 0 0 0 0,-1 0-1 0 0,1 0 1 0 0,-1 0 0 0 0,1-1 0 0 0,-1 1 0 0 0,0 0 0 0 0,1 0 0 0 0,-1-1 0 0 0,0 1 0 0 0,1 0-1 0 0,-1-1 1 0 0,0 1 0 0 0,0-1 0 0 0,0 1 0 0 0,0-1-3 0 0,-52 20 914 0 0,41-17-780 0 0,-248 53 1498 0 0,158-35-1361 0 0,-1-5-1 0 0,0-5 1 0 0,0-4-1 0 0,-1-4 1 0 0,0-5-1 0 0,0-5 1 0 0,-37-9-271 0 0,55 5 183 0 0,0-5-1 0 0,0-3 1 0 0,-14-8-183 0 0,97 26 21 0 0,0 1 0 0 0,0-1 0 0 0,0 0 0 0 0,0 0 0 0 0,0 0 0 0 0,0-1 0 0 0,0 1 0 0 0,0-1 0 0 0,0 1 0 0 0,0-1 0 0 0,1 0 0 0 0,-1 0 0 0 0,1 0 0 0 0,-1-1 0 0 0,1 1 0 0 0,0 0 0 0 0,0-1 0 0 0,0 0 0 0 0,0 1 0 0 0,0-1-1 0 0,1 0 1 0 0,-1-1-21 0 0,3 2-54 0 0,0-1-1 0 0,1 1 0 0 0,-1 0 1 0 0,1 0-1 0 0,0 0 0 0 0,-1 0 1 0 0,1 0-1 0 0,0 0 0 0 0,0 1 1 0 0,0-1-1 0 0,1 1 0 0 0,-1-1 1 0 0,0 1-1 0 0,0 0 0 0 0,1 0 1 0 0,-1 0-1 0 0,1 0 0 0 0,-1 0 0 0 0,1 0 1 0 0,-1 1-1 0 0,3-1 55 0 0,-1 0-56 0 0,191-58-619 0 0,-189 54 472 0 0,-22 3 197 0 0,-237 39 1 0 0,-696 76 780 0 0,716-108-633 0 0,148-23 385 0 0,85 17-538 0 0,0 1 0 0 0,0-1 0 0 0,0 0 0 0 0,-1 0 0 0 0,1 1 0 0 0,0-1 0 0 0,0 0 1 0 0,0 1-1 0 0,0-1 0 0 0,0 0 0 0 0,0 0 0 0 0,1 1 0 0 0,-1-1 0 0 0,0 0 0 0 0,0 1 0 0 0,0-1 0 0 0,1 0 0 0 0,-1 1 0 0 0,0-1 0 0 0,0 0 0 0 0,1 1 1 0 0,-1-1-1 0 0,1 1 0 0 0,-1-1 0 0 0,1 0 0 0 0,-1 1 0 0 0,1-1 0 0 0,-1 1 0 0 0,1 0 0 0 0,-1-1 0 0 0,1 1 0 0 0,0-1 0 0 0,-1 1 0 0 0,1 0 0 0 0,-1-1 0 0 0,1 1 1 0 0,0 0-1 0 0,0 0 0 0 0,-1 0 0 0 0,1-1 0 0 0,0 1 0 0 0,-1 0 0 0 0,1 0 0 0 0,0 0 0 0 0,-1 0 0 0 0,1 0 0 0 0,0 0 0 0 0,0 1 11 0 0,3-3-11 0 0,237-82-299 0 0,145-31 364 0 0,302-45-54 0 0,-602 145 335 0 0,-297 41-470 0 0,-246 88-172 0 0,-314 128 307 0 0,629-191-259 0 0,195-61-795 0 0,340-115 1252 0 0,-130 49 84 0 0,120-13-282 0 0,-62 37 66 0 0,-252 49-16 0 0,-297 71 845 0 0,-62 5-671 0 0,-3-13 0 0 0,-294 21-224 0 0,580-81 0 0 0,-172 15 8 0 0,292-49-919 0 0,139-47 803 0 0,5 11 0 0 0,67-1 108 0 0,-259 62 96 0 0,-136 11-105 0 0,1 2 1 0 0,0 4-1 0 0,-24 7 9 0 0,-656 128 396 0 0,721-137-377 0 0,-359 58 236 0 0,356-67 201 0 0,54-8-936 0 0,229-82-62 0 0,137-25 542 0 0,-90 62-214 0 0,-236 55-173 0 0,-60 1 368 0 0,-21 0 326 0 0,-172 39 20 0 0,-454 120-58 0 0,71-16-145 0 0,569-141-98 0 0,-17 2-23 0 0,35-10-407 0 0,52-18 90 0 0,86-33-102 0 0,2 6-1 0 0,2 7 0 0 0,127-18 417 0 0,-414 73 239 0 0,-240 62-36 0 0,247-50-30 0 0,-46 10 136 0 0,-2-8-1 0 0,-18-7-308 0 0,121-17 462 0 0,85-12-1036 0 0,125-41 150 0 0,2 7 0 0 0,36-2 424 0 0,-122 35-222 0 0,1 3 0 0 0,0 3 1 0 0,37 0 221 0 0,-228 29 552 0 0,-248 53 73 0 0,-51 16-65 0 0,391-84-764 0 0,67-5-1373 0 0,172-54 1550 0 0,-104 21-24 0 0,372-95-738 0 0,-447 119 802 0 0,-29 4 255 0 0,-33 4-280 0 0,-167 42-133 0 0,58-7 202 0 0,-589 127 1110 0 0,559-141-660 0 0,183-23-505 0 0,1 0 0 0 0,-1 0 0 0 0,1 0 0 0 0,-1-1 0 0 0,0 1 1 0 0,1 0-1 0 0,-1 0 0 0 0,0 0 0 0 0,1 0 0 0 0,-1 0 0 0 0,0-1 0 0 0,0 1 0 0 0,1 0 0 0 0,-1 0 1 0 0,0-1-1 0 0,1 1 0 0 0,-1 0 0 0 0,0 0 0 0 0,0-1 0 0 0,0 1 0 0 0,1 0 0 0 0,-1-1 0 0 0,0 1 1 0 0,0 0-1 0 0,0-1 0 0 0,0 1 0 0 0,1 0 0 0 0,-1-1 0 0 0,0 1 0 0 0,0 0 0 0 0,0-1 0 0 0,0 1 1 0 0,0 0-1 0 0,0-1 0 0 0,0 1 0 0 0,0 0 0 0 0,0-1 0 0 0,0 1 0 0 0,0-1 0 0 0,0 1 0 0 0,-1 0 1 0 0,1-1-1 0 0,0 1 0 0 0,0 0 0 0 0,0-1 0 0 0,0 1 0 0 0,-1 0 0 0 0,1 0 0 0 0,0-1 0 0 0,0 1 1 0 0,0 0-1 0 0,-1-1 0 0 0,1 1 0 0 0,0 0 0 0 0,-1 0 0 0 0,1 0 0 0 0,0-1 0 0 0,0 1 0 0 0,-1 0 1 0 0,1 0-1 0 0,0 0 0 0 0,-1 0 0 0 0,1 0 0 0 0,0-1 0 0 0,-1 1 0 0 0,1 0 0 0 0,-1 0-2 0 0,28-21-436 0 0,193-85-15 0 0,-166 85 403 0 0,28-14-66 0 0,1 5 0 0 0,2 3-1 0 0,0 3 1 0 0,30-1 114 0 0,-82 21-333 0 0,-177 40 645 0 0,93-19-299 0 0,-632 180 931 0 0,396-127-413 0 0,287-71-530 0 0,0 1-1 0 0,0 0 1 0 0,0-1 0 0 0,0 1 0 0 0,0 0 0 0 0,0-1-1 0 0,0 1 1 0 0,0 0 0 0 0,0-1 0 0 0,0 1 0 0 0,0 0-1 0 0,-1-1 1 0 0,1 1 0 0 0,0 0-1 0 0,14-6-104 0 0,364-145-210 0 0,-122 51 203 0 0,201-48 111 0 0,-283 118-794 0 0,-349 77 1374 0 0,95-23-538 0 0,-199 60 556 0 0,-4-12 1 0 0,-224 24-599 0 0,457-92 406 0 0,56-12-440 0 0,82-37-785 0 0,247-100 624 0 0,-227 99-102 0 0,1 6 0 0 0,3 4 0 0 0,100-19 297 0 0,-199 54-358 0 0,-42 8 510 0 0,-333 111 354 0 0,-142 30 343 0 0,358-123 25 0 0,149-29-759 0 0,172-77-1028 0 0,171-58 834 0 0,-232 99-127 0 0,2 5 0 0 0,25 0 206 0 0,-63 23-31 0 0,-119 16 80 0 0,0 1-1 0 0,1 3 1 0 0,0 1-1 0 0,1 1 1 0 0,-23 11-49 0 0,39-14 47 0 0,-222 77 221 0 0,-164 74-178 0 0,374-144-369 0 0,54-21-619 0 0,96-59 1003 0 0,-292 143-32 0 0,53-32 443 0 0,-2-7-1 0 0,-125 23-515 0 0,120-43 460 0 0,258-59-1117 0 0,-5-5 583 0 0,2 5 0 0 0,1 6 0 0 0,2 6 0 0 0,55-3 74 0 0,8 10 140 0 0,-251 25-87 0 0,0 4 0 0 0,1 2 0 0 0,0 3 0 0 0,-17 7-53 0 0,-27 5 104 0 0,-684 137 749 0 0,673-153-292 0 0,124-21-928 0 0,290-125-569 0 0,-195 104 528 0 0,-142 32 958 0 0,-193 60-684 0 0,137-31 331 0 0,-2-5 1 0 0,-1-4 0 0 0,-38-1-198 0 0,94-13 86 0 0,27-1-27 0 0,1-1 0 0 0,-1-1 0 0 0,0 0-1 0 0,1-1 1 0 0,-1 0 0 0 0,0-1-1 0 0,1-1 1 0 0,-1 0 0 0 0,1-1 0 0 0,-1-1-1 0 0,-8-3-58 0 0,22 7 4 0 0,-1-1-1 0 0,0 1 1 0 0,0-1-1 0 0,0 1 1 0 0,0-1-1 0 0,0 1 1 0 0,1-1-1 0 0,-1 0 0 0 0,0 0 1 0 0,1 1-1 0 0,-1-1 1 0 0,0 0-1 0 0,1 0 1 0 0,-1 0-1 0 0,1 0 1 0 0,0 0-1 0 0,-1 0 1 0 0,1 0-1 0 0,0 0 1 0 0,-1 0-1 0 0,1 0 0 0 0,0 0 1 0 0,0 0-1 0 0,0 0 1 0 0,0 0-1 0 0,0 0 1 0 0,0 0-1 0 0,0 0 1 0 0,0 0-1 0 0,0 0 1 0 0,0 0-1 0 0,1 0 1 0 0,-1 0-1 0 0,0 0 0 0 0,1 0 1 0 0,-1 0-1 0 0,1 1 1 0 0,-1-1-1 0 0,1 0 1 0 0,-1 0-1 0 0,1 0 1 0 0,0 0-1 0 0,-1 1 1 0 0,1-1-1 0 0,0 0 1 0 0,0 1-1 0 0,-1-1 0 0 0,2 0-3 0 0,41-34-396 0 0,-7 12 316 0 0,2 1 0 0 0,0 3 0 0 0,1 1-1 0 0,1 1 1 0 0,1 3 0 0 0,0 1 0 0 0,1 2 0 0 0,0 2 0 0 0,7 1 80 0 0,-48 8 4 0 0,-1-1-20 0 0,1 1 0 0 0,0-1-1 0 0,-1 1 1 0 0,1-1 0 0 0,0 1 0 0 0,-1-1 0 0 0,1 1 0 0 0,0 0-1 0 0,0-1 1 0 0,0 1 0 0 0,-1 0 0 0 0,1 0 0 0 0,0 0 0 0 0,0-1 0 0 0,0 1-1 0 0,0 0 1 0 0,-1 0 0 0 0,1 0 0 0 0,0 0 0 0 0,0 1 0 0 0,0-1-1 0 0,-1 0 1 0 0,1 0 0 0 0,0 0 0 0 0,0 1 0 0 0,0-1 0 0 0,-1 0-1 0 0,1 1 1 0 0,0-1 0 0 0,0 1 0 0 0,-1-1 0 0 0,1 1 0 0 0,0-1 0 0 0,-1 1-1 0 0,1-1 1 0 0,-1 1 0 0 0,1 0 0 0 0,-1-1 0 0 0,1 1 0 0 0,-1 0-1 0 0,1-1 1 0 0,-1 1 0 0 0,0 0 0 0 0,1 0 0 0 0,-1-1 0 0 0,0 1-1 0 0,0 0 1 0 0,1 0 0 0 0,-1 0 0 0 0,0 0 0 0 0,0-1 0 0 0,0 1 0 0 0,0 0-1 0 0,0 0 1 0 0,0 0 0 0 0,0 0 0 0 0,-1 0 16 0 0,-66 39 437 0 0,-315 107 115 0 0,98-66-182 0 0,159-66-82 0 0,124-16-286 0 0,1 1-1 0 0,-1-1 1 0 0,0 1-1 0 0,1-1 1 0 0,-1 0 0 0 0,1 1-1 0 0,-1-1 1 0 0,1 0 0 0 0,-1 1-1 0 0,1-1 1 0 0,0 0 0 0 0,-1 0-1 0 0,1 1 1 0 0,0-1 0 0 0,0 0-1 0 0,0 0 1 0 0,-1 0-1 0 0,1 0 1 0 0,0 1 0 0 0,0-1-1 0 0,0 0 1 0 0,0 0 0 0 0,0 0-1 0 0,0 0 1 0 0,1 1 0 0 0,-1-1-1 0 0,0 0 1 0 0,0 0 0 0 0,1 0-1 0 0,-1 1 1 0 0,0-1-1 0 0,1 0 1 0 0,-1 0 0 0 0,1 1-1 0 0,-1-1 1 0 0,1 0 0 0 0,-1 1-1 0 0,1-1 1 0 0,-1 1 0 0 0,1-1-1 0 0,0 0 1 0 0,-1 1-1 0 0,1-1 1 0 0,0 1 0 0 0,-1 0-1 0 0,1-1 1 0 0,0 1 0 0 0,0 0-1 0 0,-1-1 1 0 0,1 1 0 0 0,0 0-1 0 0,0 0-1 0 0,16-14-98 0 0,1 1-1 0 0,0 1 1 0 0,1 1-1 0 0,0 1 1 0 0,0 0-1 0 0,1 1 1 0 0,11-2 98 0 0,-10 8-232 0 0,-30 5 357 0 0,-144 49 15 0 0,119-38-44 0 0,0-3 1 0 0,0 0-1 0 0,-1-3 0 0 0,0 0 0 0 0,-1-3 1 0 0,-21 1-97 0 0,55-5 0 0 0,1 0 11 0 0,0 0-1 0 0,1 1 0 0 0,-1-1 0 0 0,0 0 0 0 0,0 1 0 0 0,0-1 0 0 0,0 0 1 0 0,1 0-1 0 0,-1 0 0 0 0,0 0 0 0 0,0 0 0 0 0,0 0 0 0 0,0 0 0 0 0,0 0 1 0 0,0 0-1 0 0,1 0 0 0 0,-1 0 0 0 0,0-1 0 0 0,0 1 0 0 0,0 0 0 0 0,0-1 1 0 0,1 1-1 0 0,-1 0 0 0 0,0-1 0 0 0,0 1 0 0 0,1-1 0 0 0,-1 1 1 0 0,0-1-1 0 0,1 0 0 0 0,-1 1 0 0 0,0-1 0 0 0,1 0 0 0 0,-1 1 0 0 0,1-1 1 0 0,-1 0-1 0 0,1 0 0 0 0,-1 1 0 0 0,1-1 0 0 0,0 0 0 0 0,0 0 0 0 0,-1 0 1 0 0,1 0-1 0 0,0 1 0 0 0,0-1 0 0 0,0 0 0 0 0,0 0 0 0 0,0 0 0 0 0,0 0 1 0 0,0 0-1 0 0,0 0 0 0 0,0 1 0 0 0,0-1 0 0 0,0 0 0 0 0,0 0 0 0 0,1-1-10 0 0,43-43-501 0 0,69-15 284 0 0,-121 56 321 0 0,-50 10 65 0 0,-7 12-201 0 0,-154 29 360 0 0,142-46 143 0 0,76-2-476 0 0,1 0 0 0 0,-1 0 0 0 0,1 0 0 0 0,-1 0 0 0 0,1 1 0 0 0,-1-1 0 0 0,1 0 0 0 0,-1-1 0 0 0,1 1 0 0 0,0 0 0 0 0,-1 0 0 0 0,1 0 0 0 0,0 0-1 0 0,0 0 1 0 0,0 0 0 0 0,0 0 0 0 0,0 0 0 0 0,0 0 0 0 0,0 0 0 0 0,1 0 0 0 0,-1 0 0 0 0,0-1 0 0 0,0 1 0 0 0,1 0 0 0 0,-1 0 0 0 0,1 0 0 0 0,-1 0 0 0 0,1 1 0 0 0,-1-1 0 0 0,1 0 0 0 0,0 0 0 0 0,-1 0 0 0 0,1 0 0 0 0,0 1 0 0 0,0-1 0 0 0,0 0 0 0 0,0 0 0 0 0,0 1 5 0 0,50-51-65 0 0,-51 50 68 0 0,-1 0 1 0 0,1 0-1 0 0,-1 0 1 0 0,0 0 0 0 0,1 0-1 0 0,-1 0 1 0 0,0 0-1 0 0,0 0 1 0 0,0 0 0 0 0,0 0-1 0 0,0 1 1 0 0,0-1-1 0 0,0 0 1 0 0,0 1 0 0 0,0-1-1 0 0,0 1 1 0 0,0-1-1 0 0,-1 1 1 0 0,1-1 0 0 0,0 1-1 0 0,0 0 1 0 0,0 0-1 0 0,-1-1 1 0 0,1 1 0 0 0,0 0-1 0 0,0 0 1 0 0,-1 0-1 0 0,1 0 1 0 0,0 1 0 0 0,0-1-1 0 0,-1 0 1 0 0,1 0-1 0 0,0 1-3 0 0,-154-8 103 0 0,152 7-90 0 0,0 0 0 0 0,-1 0 0 0 0,1 0 1 0 0,0 0-1 0 0,0-1 0 0 0,0 1 0 0 0,-1-1 0 0 0,1 0 0 0 0,0 0 0 0 0,0 0 0 0 0,0 0 1 0 0,0 0-1 0 0,0-1 0 0 0,0 1 0 0 0,0-1 0 0 0,1 0 0 0 0,-1 0 0 0 0,1 0 0 0 0,-1 0 1 0 0,1 0-1 0 0,0 0 0 0 0,-1-1 0 0 0,1 1 0 0 0,1-1 0 0 0,-1 0 0 0 0,0 0 0 0 0,1 1 1 0 0,-1-1-1 0 0,1 0 0 0 0,0 0 0 0 0,0-1 0 0 0,0 1 0 0 0,0 0 0 0 0,0 0 1 0 0,1 0-1 0 0,0 0 0 0 0,-1-1 0 0 0,1 1 0 0 0,0 0 0 0 0,1 0 0 0 0,-1-1 0 0 0,1 1 1 0 0,-1 0-1 0 0,1 0 0 0 0,0 0 0 0 0,0 0 0 0 0,0 0 0 0 0,1 0 0 0 0,-1 0 0 0 0,1 0 1 0 0,-1 0-14 0 0,16-14-28 0 0,0 0 0 0 0,1 1 0 0 0,1 1 1 0 0,1 1-1 0 0,0 1 0 0 0,0 1 1 0 0,1 0-1 0 0,1 2 0 0 0,0 0 0 0 0,0 2 1 0 0,1 0-1 0 0,0 1 0 0 0,0 2 0 0 0,1 0 28 0 0,18 1-561 0 0,-50 20 241 0 0,-207 116 683 0 0,-98 15-137 0 0,253-125-74 0 0,60-22-182 0 0,0 0-102 0 0,8 0-168 0 0,166-14 365 0 0,376-89 64 0 0,-306 65-107 0 0,-175 8 314 0 0,-70 30-318 0 0,1-1 1 0 0,-1 0-1 0 0,1 1 0 0 0,-1-1 1 0 0,1 0-1 0 0,-1 1 0 0 0,1-1 1 0 0,-1 1-1 0 0,1-1 0 0 0,-1 1 1 0 0,1-1-1 0 0,-1 1 0 0 0,0-1 1 0 0,1 1-1 0 0,-1 0 0 0 0,0-1 1 0 0,0 1-1 0 0,1 0 0 0 0,-1 0 1 0 0,0-1-1 0 0,0 1 1 0 0,1 0-1 0 0,-1 0 0 0 0,0 0 1 0 0,0 0-1 0 0,1 0 0 0 0,-1 0 1 0 0,0 0-1 0 0,0 0 0 0 0,0 1 1 0 0,1-1-1 0 0,-1 0 0 0 0,0 0 1 0 0,0 0-1 0 0,1 1 0 0 0,-1-1 1 0 0,0 1-1 0 0,1-1 0 0 0,-1 0 1 0 0,0 1-1 0 0,1-1 1 0 0,-1 1-1 0 0,1-1 0 0 0,-1 1 1 0 0,1 0-1 0 0,-1-1-18 0 0,-60 33 16 0 0,-154 51 48 0 0,155-57-123 0 0,60-27 45 0 0,-1 1 0 0 0,1 0 0 0 0,0 0 0 0 0,0-1 0 0 0,-1 1 0 0 0,1 0 0 0 0,0 0 0 0 0,0-1 0 0 0,0 1 0 0 0,0 0 0 0 0,0 0-1 0 0,0 0 1 0 0,0-1 0 0 0,0 1 0 0 0,0 0 0 0 0,0 0 0 0 0,0-1 0 0 0,1 1 0 0 0,-1 0 0 0 0,0 0 0 0 0,0-1 0 0 0,1 1 0 0 0,-1 0 0 0 0,1-1-1 0 0,-1 1 1 0 0,0 0 0 0 0,1-1 0 0 0,-1 1 0 0 0,1-1 0 0 0,0 1 0 0 0,-1-1 0 0 0,1 1 0 0 0,-1-1 0 0 0,1 1 0 0 0,0-1 0 0 0,-1 1 0 0 0,1-1 0 0 0,0 0-1 0 0,0 1 1 0 0,-1-1 0 0 0,1 0 0 0 0,0 0 0 0 0,0 0 0 0 0,-1 0 0 0 0,1 1 0 0 0,0-1 0 0 0,0 0 0 0 0,-1 0 0 0 0,1 0 0 0 0,0-1 0 0 0,0 1-1 0 0,0 0 1 0 0,-1 0 0 0 0,1 0 0 0 0,0 0 0 0 0,0-1 14 0 0,22 3 7 0 0,-1-1 1 0 0,0 0-1 0 0,1-2 0 0 0,-1-1 1 0 0,0-1-1 0 0,1 0 0 0 0,-1-2 1 0 0,-1 0-1 0 0,1-2 0 0 0,7-4-7 0 0,114-18-205 0 0,-141 32 203 0 0,0-1 0 0 0,-1 1 1 0 0,1 0-1 0 0,-1-1 0 0 0,1 1 0 0 0,-1 0 0 0 0,0 0 0 0 0,0 0 1 0 0,0 0-1 0 0,-1 1 0 0 0,1-1 0 0 0,-1 0 0 0 0,0 0 0 0 0,0 0 0 0 0,0 0 1 0 0,0 1-1 0 0,0-1 0 0 0,-1 0 0 0 0,1 0 0 0 0,-1 0 0 0 0,0 0 2 0 0,-33 114 282 0 0,35-115-268 0 0,1 0 0 0 0,0-1 0 0 0,-1 1 1 0 0,1-1-1 0 0,0 0 0 0 0,0 0 0 0 0,0 0 0 0 0,0 0 0 0 0,0 0 1 0 0,0 0-1 0 0,0 0 0 0 0,0 0 0 0 0,0-1 0 0 0,0 1 0 0 0,1-1 1 0 0,-1 0-1 0 0,0 0 0 0 0,0 0 0 0 0,0 0 0 0 0,1 0 0 0 0,-1 0 1 0 0,0 0-1 0 0,2-1-14 0 0,-1 1 18 0 0,45-4 61 0 0,0-1-1 0 0,0-2 1 0 0,-1-3-1 0 0,21-8-78 0 0,17-2 7 0 0,320-64-191 0 0,49 12 184 0 0,-386 65-38 0 0,1 2 1 0 0,0 4-1 0 0,20 3 38 0 0,-73-1-13 0 0,-1 1 0 0 0,1 0 1 0 0,0 1-1 0 0,-1 1 0 0 0,0 0 1 0 0,0 1-1 0 0,0 1 0 0 0,0 0 0 0 0,-1 1 1 0 0,0 1-1 0 0,-1 0 0 0 0,1 1 1 0 0,5 5 12 0 0,-18-13 4 0 0,0-1 1 0 0,0 1-1 0 0,-1 0 1 0 0,1-1 0 0 0,0 1-1 0 0,0 0 1 0 0,0 0 0 0 0,0 0-1 0 0,-1-1 1 0 0,1 1-1 0 0,-1 0 1 0 0,1 0 0 0 0,0 0-1 0 0,-1 0 1 0 0,1 0 0 0 0,-1 0-1 0 0,0 0 1 0 0,1 1 0 0 0,-1-1-1 0 0,0 0 1 0 0,0 0-1 0 0,0 0 1 0 0,0 0 0 0 0,0 0-1 0 0,0 0 1 0 0,0 1 0 0 0,0-1-1 0 0,0 0 1 0 0,0 0-1 0 0,-1 0 1 0 0,1 0 0 0 0,0 0-1 0 0,-1 0 1 0 0,1 0 0 0 0,-1 0-1 0 0,1 0 1 0 0,-1 0 0 0 0,1 0-1 0 0,-1 0 1 0 0,0 0-1 0 0,0 0 1 0 0,1-1 0 0 0,-1 1-1 0 0,0 0 1 0 0,0 0-5 0 0,-52 29 499 0 0,36-22-492 0 0,-368 190 305 0 0,218-91-380 0 0,138-65-287 0 0,29-41 346 0 0,0 0 0 0 0,0 1 0 0 0,1-1 0 0 0,-1 0 0 0 0,0 0 0 0 0,1 0 0 0 0,-1 1 0 0 0,1-1 0 0 0,-1 0 0 0 0,1 0 0 0 0,0 0-1 0 0,0 0 1 0 0,-1 0 0 0 0,1 0 0 0 0,0 0 0 0 0,0 0 0 0 0,0-1 0 0 0,0 1 0 0 0,0 0 0 0 0,0 0 0 0 0,0-1 0 0 0,0 1 0 0 0,0-1-1 0 0,0 1 1 0 0,0-1 0 0 0,1 1 0 0 0,-1-1 0 0 0,0 0 0 0 0,0 1 0 0 0,1-1 0 0 0,-1 0 0 0 0,0 0 0 0 0,0 0 0 0 0,1 0 0 0 0,-1 0-1 0 0,0 0 1 0 0,0 0 0 0 0,1-1 9 0 0,39 1 54 0 0,0-3 0 0 0,0-1-1 0 0,0-3 1 0 0,-1-1 0 0 0,0-1-1 0 0,0-3 1 0 0,-1-1 0 0 0,33-16-55 0 0,6 0 22 0 0,219-96 96 0 0,-286 121-60 0 0,22-21 1208 0 0,-57 16-1412 0 0,-350-97 131 0 0,57 3 93 0 0,285 93-127 0 0,-1 2-1 0 0,0 1 1 0 0,-1 1-1 0 0,1 2 1 0 0,-1 2-1 0 0,0 1 1 0 0,-13 2 50 0 0,-3 9-411 0 0,69 10-144 0 0,10-7 579 0 0,0-1-1 0 0,1-1 1 0 0,0-2-1 0 0,0-1 1 0 0,1-1-1 0 0,0-2 1 0 0,1-1-1 0 0,0-2-23 0 0,33 7 6 0 0,948 139 111 0 0,93-53 226 0 0,613-22-52 0 0,-1673-73-297 0 0,1480-24-126 0 0,-566-25 164 0 0,-179-16 66 0 0,-377 17-104 0 0,-114 18 13 0 0,283 8-7 0 0,-217 17-137 0 0,173-30 137 0 0,-344 22-843 0 0,117 10 843 0 0,-192 3-174 0 0,-109 0 369 0 0,-2-8 85 0 0,-2 4-320 0 0,0 0 1 0 0,0 0-1 0 0,-1 0 1 0 0,1 1-1 0 0,-1-1 0 0 0,0 1 1 0 0,0 0-1 0 0,0 0 0 0 0,0 1 1 0 0,-1-1-1 0 0,1 1 1 0 0,-1 0-1 0 0,0 0 0 0 0,1 1 1 0 0,-1-1-1 0 0,0 1 1 0 0,-4-1 39 0 0,4 1-22 0 0,-55-15-124 0 0,-1 4 1 0 0,0 2-1 0 0,0 3 0 0 0,-45 1 146 0 0,93 6-25 0 0,-581-4-1143 0 0,-304 18 1059 0 0,763-7-330 0 0,278-44 720 0 0,130-44 685 0 0,2 12-1 0 0,84-1-965 0 0,560-44 190 0 0,-705 91-98 0 0,-351 53-182 0 0,-65 15-232 0 0,-130 9 322 0 0,-104-24-44 0 0,372-45 328 0 0,63 14-278 0 0,0 0 0 0 0,-1 0-1 0 0,1 0 1 0 0,0 0 0 0 0,0 0 0 0 0,0 0 0 0 0,0 0 0 0 0,0 0 0 0 0,0-1 0 0 0,1 1-1 0 0,-1 0 1 0 0,0-1 0 0 0,1 1 0 0 0,-1-1 0 0 0,1 1 0 0 0,-1-1 0 0 0,1 1-1 0 0,0-1 1 0 0,0 1 0 0 0,-1-1 0 0 0,1 1 0 0 0,0-1 0 0 0,0 1 0 0 0,0-1-1 0 0,1 1 1 0 0,-1-1 0 0 0,0 1 0 0 0,1-1 0 0 0,-1 1 0 0 0,1-1 0 0 0,-1 1-1 0 0,1-1 1 0 0,0 1 0 0 0,-1 0 0 0 0,1-1 0 0 0,0 1 0 0 0,0 0 0 0 0,0 0-1 0 0,0-1 1 0 0,1 1-6 0 0,15-22-11 0 0,1 2-1 0 0,1 0 0 0 0,2 1 1 0 0,-1 1-1 0 0,2 1 0 0 0,1 1 1 0 0,7-3 11 0 0,61-52 120 0 0,-89 71-119 0 0,0 1 0 0 0,-1-1 1 0 0,1 0-1 0 0,-1 0 0 0 0,1 1 0 0 0,-1-1 0 0 0,0 0 0 0 0,1-1 0 0 0,-1 1 1 0 0,0 0-1 0 0,0 0 0 0 0,0 0 0 0 0,0-1 0 0 0,0 1 0 0 0,0-1 1 0 0,0 1-1 0 0,0-1 0 0 0,0 1 0 0 0,-1-1 0 0 0,1 1 0 0 0,-1-1 1 0 0,1 0-1 0 0,-1 1 0 0 0,0-1 0 0 0,1 0 0 0 0,-1 1 0 0 0,0-1 1 0 0,0 0-1 0 0,0 1 0 0 0,0-1 0 0 0,0 0 0 0 0,-1 1 0 0 0,1-1 1 0 0,-1 0-1 0 0,1 1 0 0 0,-1-1 0 0 0,1 1 0 0 0,-1-1 0 0 0,0 0 1 0 0,0 1-1 0 0,0 0 0 0 0,0-1 0 0 0,0 1 0 0 0,0 0 0 0 0,0-1 1 0 0,0 1-1 0 0,0 0 0 0 0,-1 0 0 0 0,1 0 0 0 0,0 0 0 0 0,-1 0 1 0 0,1 0-1 0 0,-1 0 0 0 0,1 1 0 0 0,-1-1 0 0 0,-1 0-1 0 0,-52-18-49 0 0,0 3 0 0 0,-2 3-1 0 0,0 2 1 0 0,0 2-1 0 0,-13 2 50 0 0,20 1 50 0 0,-145-14 309 0 0,-170 6-359 0 0,230 10-772 0 0,237 12 1242 0 0,570-27 133 0 0,-297 13-373 0 0,-297 30-395 0 0,-77-23 157 0 0,-1 0-1 0 0,1 0 1 0 0,-1 0-1 0 0,1 0 1 0 0,-1 0-1 0 0,1 0 1 0 0,-1 0-1 0 0,1 0 0 0 0,-1 0 1 0 0,0 0-1 0 0,0 0 1 0 0,1 0-1 0 0,-1 0 1 0 0,0 0-1 0 0,0 1 0 0 0,0-1 1 0 0,0 0-1 0 0,0 0 1 0 0,-1 0-1 0 0,1 0 1 0 0,0 0-1 0 0,0 0 0 0 0,-1 0 1 0 0,1 0-1 0 0,-1 0 1 0 0,1 0-1 0 0,-1 0 1 0 0,1 0-1 0 0,-1 0 1 0 0,1 0-1 0 0,-1 0 0 0 0,0 0 1 0 0,0 0-1 0 0,1-1 1 0 0,-1 1-1 0 0,0 0 1 0 0,0-1-1 0 0,0 1 9 0 0,-163 76 181 0 0,19-29-179 0 0,-2-6-1 0 0,-2-7 0 0 0,-11-4-1 0 0,60-11-1 0 0,49-10-5 0 0,-119 35-83 0 0,169-44 80 0 0,1-1-1 0 0,-1 1 1 0 0,1-1-1 0 0,-1 1 1 0 0,1 0 0 0 0,-1-1-1 0 0,1 1 1 0 0,0 0-1 0 0,-1-1 1 0 0,1 1-1 0 0,0 0 1 0 0,-1-1-1 0 0,1 1 1 0 0,0 0-1 0 0,0 0 1 0 0,0-1-1 0 0,0 1 1 0 0,0 0-1 0 0,0 0 1 0 0,0-1-1 0 0,0 1 1 0 0,0 0-1 0 0,0 0 1 0 0,0-1-1 0 0,0 1 1 0 0,0 0-1 0 0,1 0 1 0 0,-1-1 0 0 0,0 1-1 0 0,0 0 1 0 0,1-1-1 0 0,-1 1 1 0 0,1 0-1 0 0,-1-1 1 0 0,1 1-1 0 0,-1 0 1 0 0,1-1-1 0 0,-1 1 1 0 0,1-1-1 0 0,-1 1 1 0 0,1-1-1 0 0,0 1 1 0 0,-1-1-1 0 0,1 0 1 0 0,0 1-1 0 0,-1-1 1 0 0,1 0-1 0 0,0 1 1 0 0,-1-1-1 0 0,1 0 1 0 0,0 0 0 0 0,0 0-1 0 0,-1 0 1 0 0,1 0-1 0 0,0 0 1 0 0,0 0-1 0 0,-1 0 1 0 0,1 0-1 0 0,0 0 1 0 0,0 0-1 0 0,0 0 1 0 0,-1 0-1 0 0,1-1 1 0 0,0 1-1 0 0,0 0 10 0 0,206 12 249 0 0,-149-13-228 0 0,407-24 129 0 0,142 2 205 0 0,-603 23-356 0 0,-1 0-6 0 0,0-1 0 0 0,0 1 0 0 0,0 0 0 0 0,0 0 0 0 0,0 0 0 0 0,0 0-1 0 0,0 1 1 0 0,0-1 0 0 0,0 1 0 0 0,0-1 0 0 0,0 1 0 0 0,0 0 0 0 0,0 0 0 0 0,-1 1 0 0 0,1-1-1 0 0,0 0 1 0 0,-1 1 0 0 0,1 0 0 0 0,1 1 7 0 0,-37 19 169 0 0,-314 104-140 0 0,281-104-108 0 0,-196 55-721 0 0,-168 25 800 0 0,158-68 256 0 0,244-32-169 0 0,34 0-98 0 0,179-28 157 0 0,648-80 129 0 0,-397 65 212 0 0,-402 41-233 0 0,-41 0 20 0 0,-212 44-258 0 0,-274 26 29 0 0,196-44 201 0 0,297-26-246 0 0,5 0-247 0 0,491-45 99 0 0,-233 28 293 0 0,-421 17 567 0 0,-151 21-649 0 0,238-17-894 0 0,363-19-2584 0 0,-292 15 3241 0 0,1 0 0 0 0,-1 0 1 0 0,1 0-1 0 0,0 0 0 0 0,-1 0 0 0 0,1 0 0 0 0,-1 0 1 0 0,1 0-1 0 0,0 0 0 0 0,-1 0 0 0 0,1 0 0 0 0,-1 0 0 0 0,1 0 1 0 0,-1 1-1 0 0,1-1 0 0 0,0 0 0 0 0,-1 0 0 0 0,1 1 1 0 0,-1-1-1 0 0,1 0 0 0 0,-1 1 0 0 0,1-1 0 0 0,-1 0 1 0 0,1 1-1 0 0,-1-1 0 0 0,0 1 0 0 0,1-1 0 0 0,-1 1 1 0 0,0-1-1 0 0,1 1 0 0 0,-1-1 0 0 0,0 1 0 0 0,0-1 1 0 0,1 1-1 0 0,-1 0 0 0 0,0-1 0 0 0,0 1 0 0 0,0-1 1 0 0,0 1-1 0 0,0 0 0 0 0,0-1 0 0 0,0 1 0 0 0,0-1 1 0 0,0 1-1 0 0,0 0 0 0 0,0-1 0 0 0,0 1 0 0 0,0-1 1 0 0,0 1-1 0 0,-1 0 0 0 0,1-1 0 0 0,0 1 0 0 0,0-1 1 0 0,-1 1-1 0 0,1-1 0 0 0,0 1 0 0 0,-1-1 0 0 0,1 1 1 0 0,0-1-1 0 0,-1 1 0 0 0,1-1 0 0 0,-1 0 0 0 0,1 1 1 0 0,-1-1-1 0 0,1 1 0 0 0,-1-1 0 0 0,1 0 0 0 0,-1 0 174 0 0,-4 7-3415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40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5473 23 4225 0 0,'0'0'2115'0'0,"0"0"-257"0"0,0 0-109 0 0,0 0 5 0 0,0 0 29 0 0,0 0-84 0 0,0 0-194 0 0,0 0-220 0 0,0 0-223 0 0,0 0-210 0 0,0 0-215 0 0,0-4-186 0 0,0-11-136 0 0,0 12-107 0 0,36 121 1284 0 0,61 227-786 0 0,-68-230-412 0 0,-6-82 21 0 0,24-34 577 0 0,161-56-412 0 0,206 27-225 0 0,188 11 445 0 0,-599 12 2840 0 0,-1-18-3460 0 0,-2 12 25 0 0,48-130 63 0 0,1 3-2055 0 0,-49 139 776 0 0,1-5-2000 0 0,1 2-8218 0 0,0 1-742 0 0</inkml:trace>
  <inkml:trace contextRef="#ctx0" brushRef="#br0" timeOffset="12529.024">480 2810 5857 0 0,'0'0'2976'0'0,"0"0"-1313"0"0,0 0-543 0 0,0 0-8 0 0,0 0 131 0 0,0 0 47 0 0,0 0-90 0 0,0 0-220 0 0,0 0-278 0 0,0 0-234 0 0,0 0-183 0 0,0 9 26 0 0,-37 248 1711 0 0,-28 7-1065 0 0,-96 196 187 0 0,154-438-1013 0 0,7-22-59 0 0,0 0 16 0 0,0 0 33 0 0,0 0 13 0 0,1-23 463 0 0,156-624-73 0 0,-82 408-76 0 0,-55 195-170 0 0,6 55-194 0 0,-6 2-35 0 0,-2 1 1 0 0,0 1-1 0 0,0 1 1 0 0,-1 1 0 0 0,-1 0-1 0 0,-1 1 1 0 0,0 1-50 0 0,7 13 50 0 0,-2 0 0 0 0,-1 2 1 0 0,-2 1-1 0 0,-1 0 0 0 0,1 9-50 0 0,-14-39 6 0 0,77 278 158 0 0,-63-176 1303 0 0,-35-115-879 0 0,-163-126-160 0 0,145 103-436 0 0,-2 2 0 0 0,0 1 0 0 0,-2 1 0 0 0,-1 3 0 0 0,-1 1 0 0 0,-40-15 8 0 0,61 31-133 0 0,-1 1 0 0 0,0 0 0 0 0,0 2 0 0 0,-1 0 0 0 0,1 2 0 0 0,-1 0 0 0 0,1 2 0 0 0,-1 0 0 0 0,-9 3 133 0 0,26-3-232 0 0,1 1 1 0 0,0 1-1 0 0,0-1 1 0 0,0 1 0 0 0,0 0-1 0 0,1 0 1 0 0,-1 0-1 0 0,0 0 1 0 0,1 1 0 0 0,0 0-1 0 0,-1 0 1 0 0,1 0-1 0 0,0 1 1 0 0,1-1-1 0 0,-1 1 1 0 0,1 0 0 0 0,-1 1 231 0 0,-4 22-5467 0 0,18 5-4891 0 0,-1-21 2304 0 0</inkml:trace>
  <inkml:trace contextRef="#ctx0" brushRef="#br0" timeOffset="13160.143">830 3635 6449 0 0,'0'0'1637'0'0,"0"0"-148"0"0,0 0-39 0 0,0 0 4 0 0,0 0-111 0 0,0 0-191 0 0,0 0-125 0 0,0 0-26 0 0,0 0 29 0 0,0 0 22 0 0,0 0-14 0 0,0 0-102 0 0,0 0-143 0 0,5-13-111 0 0,33-111 1161 0 0,-5-19-524 0 0,-6 81-938 0 0,-25 62-401 0 0,-1 0 0 0 0,1 0 0 0 0,0 0 0 0 0,-1 0 0 0 0,1 1 0 0 0,0-1 0 0 0,-1 1 0 0 0,1-1 0 0 0,-1 1 0 0 0,1-1 0 0 0,-1 1 0 0 0,1 0 0 0 0,-1 0 0 0 0,0 0 0 0 0,1 0 0 0 0,-1 0 0 0 0,0 0 0 0 0,0 0-1 0 0,0 0 1 0 0,1 0 0 0 0,-1 1 0 0 0,0-1 0 0 0,-1 0 0 0 0,1 1 0 0 0,0-1 0 0 0,0 1 0 0 0,-1-1 0 0 0,1 1 0 0 0,0-1 0 0 0,-1 1 20 0 0,3 3-26 0 0,7 9 9 0 0,112 130 30 0 0,-121-143 37 0 0,0 0-1 0 0,0 0 1 0 0,0 0-1 0 0,0 0 0 0 0,0 0 1 0 0,0 0-1 0 0,0 0 0 0 0,0-1 1 0 0,0 1-1 0 0,0 0 0 0 0,0-1 1 0 0,1 1-1 0 0,-1 0 1 0 0,0-1-1 0 0,0 0 0 0 0,1 1 1 0 0,-1-1-1 0 0,0 0 0 0 0,1 0 1 0 0,-1 1-1 0 0,1-1 0 0 0,-1 0 1 0 0,0 0-1 0 0,1 0 1 0 0,-1-1-1 0 0,0 1 0 0 0,1 0 1 0 0,-1-1-1 0 0,0 1 0 0 0,1 0 1 0 0,-1-1-1 0 0,0 0 1 0 0,0 1-1 0 0,1-1 0 0 0,-1 0 1 0 0,0 1-1 0 0,0-1 0 0 0,0 0 1 0 0,0 0-1 0 0,0 0 0 0 0,0 0 1 0 0,0 0-1 0 0,0 0 1 0 0,-1 0-1 0 0,1 0 0 0 0,0-1 1 0 0,-1 1-1 0 0,1 0 0 0 0,0 0 1 0 0,-1-1-1 0 0,0 1 0 0 0,1 0 1 0 0,-1-1-1 0 0,0 1 1 0 0,0 0-1 0 0,1-1 0 0 0,-1 1 1 0 0,0 0-1 0 0,0-1-49 0 0,18-68 718 0 0,-5 27-712 0 0,-2 0-1 0 0,-3 0 1 0 0,-1-1-1 0 0,-2 0 1 0 0,-1-2-6 0 0,-4 45-417 0 0,0 1-208 0 0,0 0-319 0 0,0 0-366 0 0,0 0-344 0 0,4 2-3335 0 0,8 9 84 0 0,-9-8-48 0 0,3 3-4354 0 0</inkml:trace>
  <inkml:trace contextRef="#ctx0" brushRef="#br0" timeOffset="13757.09">1491 3197 7434 0 0,'0'0'2457'0'0,"0"0"-884"0"0,0 0-312 0 0,0 0 21 0 0,0 0-18 0 0,0 0-198 0 0,0 0-171 0 0,0 0-128 0 0,0 0-114 0 0,0 0-70 0 0,0 0-86 0 0,0 0-61 0 0,0 0-61 0 0,-15 9-44 0 0,-48 29-60 0 0,58-34-239 0 0,0-1 0 0 0,0 0 1 0 0,1 1-1 0 0,0 0 1 0 0,-1 0-1 0 0,2 0 1 0 0,-1 1-1 0 0,0-1 0 0 0,1 1 1 0 0,0 0-1 0 0,0 0 1 0 0,0 0-1 0 0,1 1 0 0 0,-1-1 1 0 0,1 0-1 0 0,1 1 1 0 0,-1 1-33 0 0,-2 5 21 0 0,-13 94 111 0 0,17-104-74 0 0,1 0 1 0 0,0-1 0 0 0,-1 1-1 0 0,1-1 1 0 0,0 1 0 0 0,0-1 0 0 0,0 1-1 0 0,0-1 1 0 0,0 0 0 0 0,0 0-1 0 0,0 1 1 0 0,1-1 0 0 0,-1 0 0 0 0,0 0-1 0 0,1 0 1 0 0,-1 0 0 0 0,1 0-1 0 0,-1 0 1 0 0,1-1 0 0 0,0 1 0 0 0,-1-1-1 0 0,1 1 1 0 0,-1-1 0 0 0,1 1-1 0 0,0-1 1 0 0,0 0 0 0 0,-1 0-1 0 0,1 1 1 0 0,0-1 0 0 0,-1-1 0 0 0,1 1-1 0 0,0 0 1 0 0,0 0 0 0 0,-1-1-1 0 0,1 1 1 0 0,0-1 0 0 0,-1 1 0 0 0,1-1-1 0 0,-1 0 1 0 0,1 1 0 0 0,-1-1-1 0 0,1 0 1 0 0,-1 0 0 0 0,0 0-1 0 0,1 0 1 0 0,-1-1 0 0 0,0 1 0 0 0,1-1-59 0 0,109-158 1905 0 0,15-24-1437 0 0,-124 184-475 0 0,-1 0-1 0 0,1 0 0 0 0,-1 1 0 0 0,0-1 0 0 0,1 0 0 0 0,-1 1 0 0 0,0-1 0 0 0,0 1 0 0 0,1 0 1 0 0,-1-1-1 0 0,0 1 0 0 0,0 0 0 0 0,0 0 0 0 0,0 0 0 0 0,0 0 0 0 0,0 0 0 0 0,0 0 0 0 0,0 0 1 0 0,0 0-1 0 0,0 0 0 0 0,-1 1 0 0 0,1-1 0 0 0,0 0 0 0 0,-1 0 0 0 0,1 1 0 0 0,-1-1 0 0 0,1 0 1 0 0,-1 1-1 0 0,0-1 0 0 0,0 0 0 0 0,0 1 0 0 0,1-1 0 0 0,-1 1 0 0 0,0-1 0 0 0,-1 0 0 0 0,1 1 8 0 0,28 131 67 0 0,1 4-74 0 0,-5 1 1 0 0,-3 43 6 0 0,-12 58-10 0 0,-10-222 27 0 0,-1-1-1 0 0,-1 0 1 0 0,-1 0-1 0 0,0 0 1 0 0,-1 0-1 0 0,0 0 1 0 0,-1-1-1 0 0,-1 0 0 0 0,-8 12-16 0 0,14-25 5 0 0,0 0 0 0 0,0 0 0 0 0,0 0 0 0 0,-1 0 0 0 0,1 0 0 0 0,-1-1-1 0 0,1 1 1 0 0,-1 0 0 0 0,0-1 0 0 0,0 0 0 0 0,0 1 0 0 0,0-1 0 0 0,0 0-1 0 0,0 0 1 0 0,0 0 0 0 0,0 0 0 0 0,0 0 0 0 0,0 0 0 0 0,0-1 0 0 0,-1 1-1 0 0,1-1 1 0 0,0 0 0 0 0,0 1 0 0 0,-1-1 0 0 0,-1 0-5 0 0,-31-42-138 0 0,22 12-11 0 0,3-1 0 0 0,0 1 0 0 0,2-2-1 0 0,1 1 1 0 0,2-1 0 0 0,-1-23 149 0 0,2-112-3778 0 0,11 96-400 0 0,1 23-4365 0 0,-3 27-995 0 0</inkml:trace>
  <inkml:trace contextRef="#ctx0" brushRef="#br0" timeOffset="14392.012">1780 3127 13291 0 0,'0'0'1433'0'0,"0"0"-512"0"0,0 0-142 0 0,0 0 45 0 0,0 0 20 0 0,0 0-55 0 0,0 0-142 0 0,0 0-169 0 0,0 0-164 0 0,0 0-76 0 0,0 0 8 0 0,0 0 79 0 0,0 0 61 0 0,3 3 20 0 0,37 69 1254 0 0,-39-66-1624 0 0,1 0-1 0 0,0 0 0 0 0,0 0 1 0 0,1 0-1 0 0,0 0 0 0 0,0 0 1 0 0,0-1-1 0 0,1 1 0 0 0,0-1 1 0 0,0 0-1 0 0,0 0 0 0 0,0 0 1 0 0,1-1-1 0 0,0 1 0 0 0,0-1 1 0 0,0 0-1 0 0,0-1 0 0 0,1 1 1 0 0,0-1-1 0 0,3 1-35 0 0,-5-4 92 0 0,0-1 1 0 0,-1 0 0 0 0,1 0-1 0 0,0 0 1 0 0,-1-1 0 0 0,1 1-1 0 0,-1-1 1 0 0,0 0 0 0 0,1 0-1 0 0,-1 0 1 0 0,0 0-1 0 0,0-1 1 0 0,0 1 0 0 0,-1-1-1 0 0,1 0 1 0 0,-1 0 0 0 0,1 0-1 0 0,-1 0 1 0 0,0 0 0 0 0,0 0-1 0 0,0-1 1 0 0,-1 1-1 0 0,1 0 1 0 0,-1-1 0 0 0,0 0-1 0 0,0 1 1 0 0,0-1 0 0 0,0 0-93 0 0,9-16 82 0 0,52-140 226 0 0,-49 129-529 0 0,-11 62-611 0 0,-1-25 825 0 0,0 1 0 0 0,0 0-1 0 0,0-1 1 0 0,1 1 0 0 0,-1-1 0 0 0,2 1 0 0 0,-1-1 0 0 0,1 0-1 0 0,0 0 1 0 0,0 0 0 0 0,1 0 0 0 0,-1-1 0 0 0,1 1 0 0 0,1-1-1 0 0,-1 0 1 0 0,1 0 0 0 0,0-1 0 0 0,0 1 0 0 0,0-1 0 0 0,0 0-1 0 0,1 0 1 0 0,0-1 0 0 0,0 0 0 0 0,0 0 0 0 0,0 0 0 0 0,0-1-1 0 0,1 1 1 0 0,-1-2 0 0 0,1 1 0 0 0,-1-1 0 0 0,1 0 0 0 0,3 0 7 0 0,-1-3 51 0 0,0-1 1 0 0,-1-1 0 0 0,0 1 0 0 0,0-1-1 0 0,0-1 1 0 0,0 1 0 0 0,-1-1-1 0 0,0-1 1 0 0,0 0 0 0 0,0 0 0 0 0,-1 0-1 0 0,1 0 1 0 0,-1-1 0 0 0,-1 0 0 0 0,0 0-1 0 0,0-1 1 0 0,0 0 0 0 0,-1 0 0 0 0,0 0-1 0 0,0 0 1 0 0,-1 0 0 0 0,0-1 0 0 0,0-5-52 0 0,4 1 43 0 0,20-48 33 0 0,-3 0-1 0 0,-3-2 1 0 0,-2 0-1 0 0,-3-1 1 0 0,3-37-76 0 0,-14 72-45 0 0,-1 0 1 0 0,-2-1-1 0 0,-1 1 1 0 0,-1-1-1 0 0,-2 1 1 0 0,-1-1-1 0 0,-1 1 0 0 0,-4-10 45 0 0,9 37-13 0 0,-1 0-1 0 0,0 0 0 0 0,0 0 0 0 0,0 0 1 0 0,-1 0-1 0 0,1 0 0 0 0,0 0 0 0 0,-1 0 1 0 0,1 0-1 0 0,-1 0 0 0 0,0 0 0 0 0,0 0 1 0 0,1 0-1 0 0,-1 0 0 0 0,0 1 0 0 0,-1-1 1 0 0,1 0-1 0 0,0 1 0 0 0,0-1 0 0 0,-1 1 1 0 0,1-1-1 0 0,-1 1 0 0 0,1 0 0 0 0,-1-1 1 0 0,0 1-1 0 0,0 0 0 0 0,1 0 0 0 0,-1 0 1 0 0,0 0-1 0 0,0 1 0 0 0,0-1 0 0 0,0 0 0 0 0,0 1 1 0 0,0 0-1 0 0,0-1 0 0 0,0 1 0 0 0,0 0 1 0 0,0 0-1 0 0,0 0 0 0 0,0 0 0 0 0,0 0 1 0 0,0 1-1 0 0,0-1 0 0 0,0 0 0 0 0,0 1 1 0 0,0 0-1 0 0,0-1 0 0 0,0 1 0 0 0,0 0 1 0 0,1 0-1 0 0,-1 0 0 0 0,0 0 0 0 0,1 0 1 0 0,-1 1-1 0 0,0-1 0 0 0,1 0 0 0 0,-1 1 14 0 0,-11 18-34 0 0,1 1 0 0 0,1 0 0 0 0,1 0 0 0 0,0 1 0 0 0,2 0 0 0 0,1 1 0 0 0,0 0 0 0 0,2 0 0 0 0,1 0 0 0 0,0 1 0 0 0,2-1 0 0 0,1 1 0 0 0,0 0 0 0 0,2-1 0 0 0,3 17 34 0 0,-2-25 1 0 0,1-1 0 0 0,0 1 0 0 0,1-1 1 0 0,0 0-1 0 0,2 0 0 0 0,-1-1 0 0 0,2 0 1 0 0,0 0-1 0 0,0 0 0 0 0,1-1 1 0 0,1 0-1 0 0,0 0 0 0 0,0-1 0 0 0,1 0 1 0 0,1-1-1 0 0,0 0 0 0 0,0-1 1 0 0,1 0-1 0 0,0 0 0 0 0,1-2 0 0 0,0 1 1 0 0,0-2-1 0 0,0 0 0 0 0,14 5-1 0 0,-21-10-181 0 0,-1 0 0 0 0,1 0 0 0 0,0 0 1 0 0,-1-1-1 0 0,1 1 0 0 0,0-2 0 0 0,-1 1 0 0 0,1 0 0 0 0,0-1 0 0 0,-1 0 0 0 0,1-1 0 0 0,0 1 0 0 0,-1-1 0 0 0,0 0 1 0 0,2-1 180 0 0,19-12-4228 0 0,-2-6-3923 0 0,-16 10-2737 0 0</inkml:trace>
  <inkml:trace contextRef="#ctx0" brushRef="#br0" timeOffset="15078.365">2881 2600 15947 0 0,'0'0'1119'0'0,"0"0"-216"0"0,0 0-12 0 0,0 0-43 0 0,0 0-126 0 0,-24 31-138 0 0,-74 99-131 0 0,50-45 98 0 0,45-79-532 0 0,0-1 0 0 0,1 1 0 0 0,0 0 1 0 0,0 0-1 0 0,0 0 0 0 0,1 0 0 0 0,0 0 0 0 0,0 0 0 0 0,0 0 0 0 0,1 0 1 0 0,0 1-1 0 0,0-1 0 0 0,1 0 0 0 0,0 0 0 0 0,0 0 0 0 0,0 0 0 0 0,1 0 0 0 0,0 0 1 0 0,0 0-1 0 0,0 0 0 0 0,1-1 0 0 0,0 1 0 0 0,3 4-19 0 0,-4-9 38 0 0,1 0 0 0 0,0 0 0 0 0,0 0 0 0 0,-1-1 0 0 0,1 1 0 0 0,0-1 0 0 0,0 1 0 0 0,0-1 0 0 0,0 0 1 0 0,0 0-1 0 0,-1 0 0 0 0,1-1 0 0 0,0 1 0 0 0,0-1 0 0 0,0 1 0 0 0,0-1 0 0 0,-1 0 0 0 0,1 0 0 0 0,0 0 0 0 0,-1-1 0 0 0,1 1 0 0 0,-1-1 0 0 0,2 0-38 0 0,21-19 111 0 0,0-2 0 0 0,-2 0 1 0 0,0-2-1 0 0,-2 0 0 0 0,-1-1 0 0 0,-1-2 1 0 0,-1 0-1 0 0,-1 0 0 0 0,-2-2 0 0 0,10-25-111 0 0,4-37 83 0 0,-68 190-754 0 0,37-94 658 0 0,0 0 0 0 0,0 0 0 0 0,1-1-1 0 0,-1 1 1 0 0,1 0 0 0 0,0 0 0 0 0,0 0 0 0 0,0 0 0 0 0,1 1-1 0 0,-1-1 1 0 0,1 0 0 0 0,0 0 0 0 0,0 0 0 0 0,1 0 0 0 0,-1 0-1 0 0,1 1 1 0 0,0-1 0 0 0,0 0 0 0 0,0 0 0 0 0,0 0 0 0 0,1-1-1 0 0,0 1 1 0 0,0 0 0 0 0,0 0 0 0 0,0-1 0 0 0,0 0 0 0 0,1 1-1 0 0,0-1 1 0 0,-1 0 0 0 0,1 0 0 0 0,0 0 0 0 0,1 0 0 0 0,-1-1-1 0 0,0 0 1 0 0,1 1 0 0 0,-1-1 0 0 0,1 0 0 0 0,0 0 0 0 0,3 0 13 0 0,3-2 22 0 0,0 0 1 0 0,0-1-1 0 0,0 0 1 0 0,0 0-1 0 0,-1-2 1 0 0,1 1-1 0 0,-1-1 1 0 0,1 0 0 0 0,-1-1-1 0 0,0 0 1 0 0,0-1-1 0 0,0 1 1 0 0,-1-2-1 0 0,0 1 1 0 0,0-1-1 0 0,0-1 1 0 0,-1 1-1 0 0,0-1 1 0 0,0 0 0 0 0,0-1-1 0 0,1-4-22 0 0,13-10 53 0 0,-2-1 0 0 0,-1-1 0 0 0,-1-1 0 0 0,-1 0 0 0 0,-1-1 1 0 0,-1-1-1 0 0,-1 0 0 0 0,-2-1 0 0 0,-1-1 0 0 0,-1 1 0 0 0,-1-1 0 0 0,-2-1 0 0 0,0 0 0 0 0,-3 1 0 0 0,1-20-53 0 0,-4 46 0 0 0,1 0 0 0 0,-1 0 0 0 0,0 1 0 0 0,0-1-1 0 0,0 0 1 0 0,0 0 0 0 0,-1 0 0 0 0,1 1 0 0 0,-1-1 0 0 0,0 0-1 0 0,1 1 1 0 0,-1-1 0 0 0,0 0 0 0 0,-1 1 0 0 0,1-1-1 0 0,0 1 1 0 0,-1 0 0 0 0,1-1 0 0 0,-1 1 0 0 0,0 0 0 0 0,0 0-1 0 0,0 0 1 0 0,0 0 0 0 0,0 0 0 0 0,0 0 0 0 0,-1 1 0 0 0,1-1-1 0 0,0 1 1 0 0,-1 0 0 0 0,1-1 0 0 0,-1 1 0 0 0,0 0 0 0 0,1 1-1 0 0,-1-1 1 0 0,0 0 0 0 0,1 1 0 0 0,-1-1 0 0 0,0 1-1 0 0,0 0 1 0 0,0 0 0 0 0,1 0 0 0 0,-1 0 0 0 0,0 1 0 0 0,0-1-1 0 0,1 1 1 0 0,-2 0 0 0 0,-5 2-11 0 0,0 1 0 0 0,0 0-1 0 0,0 1 1 0 0,0-1-1 0 0,1 2 1 0 0,0-1 0 0 0,0 1-1 0 0,1 0 1 0 0,-1 1 0 0 0,1 0-1 0 0,1 0 1 0 0,-1 1-1 0 0,1-1 1 0 0,1 1 0 0 0,0 1-1 0 0,0-1 1 0 0,0 1 0 0 0,1 0-1 0 0,-1 3 12 0 0,3-8-6 0 0,0 1-1 0 0,0-1 1 0 0,1 0 0 0 0,-1 0-1 0 0,1 1 1 0 0,0-1-1 0 0,1 0 1 0 0,-1 1 0 0 0,1-1-1 0 0,0 1 1 0 0,0-1-1 0 0,0 1 1 0 0,1-1-1 0 0,-1 1 1 0 0,1-1 0 0 0,0 1-1 0 0,1-1 1 0 0,-1 0-1 0 0,1 0 1 0 0,0 0 0 0 0,0 1-1 0 0,0-2 1 0 0,0 1-1 0 0,1 0 1 0 0,-1 0 0 0 0,2 1 6 0 0,10 1 37 0 0,-1 0 0 0 0,1-1 1 0 0,0-1-1 0 0,0 0 1 0 0,1-1-1 0 0,-1-1 1 0 0,1 0-1 0 0,-1 0 1 0 0,8-2-38 0 0,70 13 231 0 0,-81-11-219 0 0,0 0 0 0 0,0 1 1 0 0,-1 1-1 0 0,1 0 0 0 0,-1 0 1 0 0,1 1-1 0 0,-1 0 0 0 0,-1 1 1 0 0,1 0-1 0 0,-1 1 0 0 0,0 0 1 0 0,0 0-1 0 0,-1 1 0 0 0,0 0 1 0 0,0 0-1 0 0,-1 1 0 0 0,0 0 1 0 0,-1 0-1 0 0,0 1 0 0 0,4 7-12 0 0,31 64-2313 0 0,-31-78-902 0 0,-1-2-6082 0 0,-4-1-915 0 0</inkml:trace>
  <inkml:trace contextRef="#ctx0" brushRef="#br0" timeOffset="16438.787">907 4456 14307 0 0,'0'0'518'0'0,"0"0"44"0"0,0 0 144 0 0,0 0 199 0 0,0 0 66 0 0,0 0-97 0 0,0 0-201 0 0,0 0-258 0 0,0 0-204 0 0,0 0-137 0 0,0 0-51 0 0,0 0 84 0 0,4 8 129 0 0,193 454 2168 0 0,-102-281-2053 0 0,-70-159 681 0 0,-15-42 383 0 0,7-40-1129 0 0,-2 0 0 0 0,-4-1 1 0 0,-2-1-1 0 0,-3 1 0 0 0,-2-1 0 0 0,-3 0 0 0 0,-4-18-286 0 0,3 38 35 0 0,-4-65-1817 0 0,3 105-6164 0 0,2 15-777 0 0,-1-6-648 0 0</inkml:trace>
  <inkml:trace contextRef="#ctx0" brushRef="#br0" timeOffset="16989.005">1579 4916 4377 0 0,'0'0'2066'0'0,"0"0"189"0"0,0 0 153 0 0,0 0 22 0 0,0 0-336 0 0,0 0-464 0 0,0 0-358 0 0,0 0-276 0 0,0 0-178 0 0,28-35-119 0 0,85-111-97 0 0,-74 65 144 0 0,-37 66-561 0 0,1-89 776 0 0,-3 101-950 0 0,0 1 1 0 0,0-1-1 0 0,-1 0 0 0 0,1 0 0 0 0,-1 0 1 0 0,0 1-1 0 0,0-1 0 0 0,0 0 1 0 0,0 1-1 0 0,0-1 0 0 0,-1 1 0 0 0,1-1 1 0 0,-1 1-1 0 0,1 0 0 0 0,-1 0 1 0 0,0-1-1 0 0,0 1 0 0 0,0 0 0 0 0,0 1 1 0 0,0-1-1 0 0,-1 0 0 0 0,1 1 0 0 0,0-1 1 0 0,-1 1-1 0 0,1-1 0 0 0,-1 1 1 0 0,0 0-1 0 0,1 0 0 0 0,-1 1 0 0 0,0-1 1 0 0,0 0-1 0 0,1 1 0 0 0,-1 0 0 0 0,-1-1-11 0 0,-1 2-45 0 0,1-1-1 0 0,-1 1 1 0 0,1 0-1 0 0,-1 0 1 0 0,1 0-1 0 0,-1 1 1 0 0,1-1-1 0 0,0 1 1 0 0,0 0-1 0 0,-1 0 1 0 0,1 1-1 0 0,1-1 1 0 0,-1 1-1 0 0,0 0 1 0 0,1 0-1 0 0,-1 0 1 0 0,1 0-1 0 0,0 1 1 0 0,0-1-1 0 0,0 1 1 0 0,1 0-1 0 0,-1 0 1 0 0,1 1 45 0 0,-8 10-49 0 0,1 1 0 0 0,1 0 0 0 0,0 1 0 0 0,1 0 0 0 0,1 0 1 0 0,1 1-1 0 0,0 0 0 0 0,1-1 0 0 0,1 2 0 0 0,1-1 0 0 0,1 0 1 0 0,0 0-1 0 0,1 2 49 0 0,0-13-4 0 0,1-1 1 0 0,-1 0-1 0 0,1 0 1 0 0,0 0-1 0 0,0 0 1 0 0,1 0-1 0 0,-1 0 1 0 0,1 0-1 0 0,1 0 1 0 0,-1 0-1 0 0,1-1 1 0 0,0 0-1 0 0,0 1 1 0 0,1-1-1 0 0,-1 0 1 0 0,1 0-1 0 0,1-1 0 0 0,-1 1 1 0 0,0-1-1 0 0,1 0 1 0 0,0 0-1 0 0,0 0 1 0 0,0-1-1 0 0,0 0 1 0 0,1 0-1 0 0,0 0 1 0 0,-1-1-1 0 0,1 0 1 0 0,0 0-1 0 0,0 0 1 0 0,0-1-1 0 0,0 1 1 0 0,5-1 3 0 0,5-1 105 0 0,-1 0 0 0 0,1-1 0 0 0,0-1 1 0 0,-1-1-1 0 0,1 0 0 0 0,-1-1 0 0 0,0-1 0 0 0,0 0 1 0 0,0-1-1 0 0,-1 0 0 0 0,0-1 0 0 0,0-1 0 0 0,-1 0 1 0 0,0-1-1 0 0,0-1 0 0 0,-1 0 0 0 0,0 0 0 0 0,1-3-105 0 0,29-28 192 0 0,-3-2 0 0 0,-2-2 0 0 0,-1-1-1 0 0,-3-1 1 0 0,-2-2 0 0 0,-2-1-1 0 0,-2-2 1 0 0,20-53-192 0 0,-34 72 26 0 0,0-1 1 0 0,-3 0-1 0 0,0-1 0 0 0,-3 0 0 0 0,2-21-26 0 0,-7 43-6 0 0,-1-1 0 0 0,0 1 0 0 0,-1-1 0 0 0,0 1 0 0 0,-2-1 0 0 0,1 1 1 0 0,-2 0-1 0 0,1-1 0 0 0,-2 1 0 0 0,0 0 0 0 0,0 1 0 0 0,-2-1 0 0 0,1 1 0 0 0,-1 0 0 0 0,-1 0 0 0 0,-2-1 6 0 0,7 8-14 0 0,-1 1 0 0 0,0 0 0 0 0,0 1 0 0 0,0-1 0 0 0,-1 0 0 0 0,1 1 0 0 0,-1 0 0 0 0,0 0 0 0 0,0 0 0 0 0,0 0 0 0 0,0 0 0 0 0,0 1 0 0 0,0 0 0 0 0,-1 0 0 0 0,1 0 0 0 0,-1 1 0 0 0,0-1 0 0 0,0 1 0 0 0,1 0 0 0 0,-1 0 0 0 0,0 1 0 0 0,0 0 0 0 0,0-1 0 0 0,0 1 0 0 0,0 1-1 0 0,0-1 1 0 0,1 1 0 0 0,-1 0 0 0 0,0 0 0 0 0,0 1 0 0 0,-3 1 14 0 0,-6 11-24 0 0,1 1 0 0 0,1 0-1 0 0,0 1 1 0 0,1 0-1 0 0,1 1 1 0 0,1 0-1 0 0,0 1 1 0 0,1 0 0 0 0,1 0-1 0 0,1 0 1 0 0,1 1-1 0 0,0 0 1 0 0,1 1-1 0 0,1-1 1 0 0,1 0 0 0 0,1 1-1 0 0,0 0 1 0 0,2-1-1 0 0,1 10 25 0 0,-3-1-7 0 0,2-1 0 0 0,0 1 1 0 0,2-1-1 0 0,1 1 0 0 0,1-1 0 0 0,1 0 0 0 0,2 0 0 0 0,1-1 0 0 0,0 0 0 0 0,2-1 0 0 0,7 10 7 0 0,-14-24-25 0 0,1-1-1 0 0,0 0 1 0 0,0 0-1 0 0,2 0 1 0 0,-1-1-1 0 0,1 0 1 0 0,0 0-1 0 0,1-1 1 0 0,0 0-1 0 0,0 0 1 0 0,0-1-1 0 0,1 0 1 0 0,1 0-1 0 0,-1-1 1 0 0,1-1-1 0 0,0 1 1 0 0,0-1-1 0 0,1-1 1 0 0,-1 0-1 0 0,1-1 1 0 0,0 0-1 0 0,0 0 1 0 0,0-1-1 0 0,7 0 26 0 0,-14-3-229 0 0,-1-1 1 0 0,1 0-1 0 0,-1 0 0 0 0,1 0 0 0 0,-1 0 1 0 0,0 0-1 0 0,0-1 0 0 0,0 0 0 0 0,0 1 0 0 0,0-1 1 0 0,0 0-1 0 0,-1 0 0 0 0,1-1 0 0 0,-1 1 1 0 0,0 0-1 0 0,1-4 229 0 0,19-33-9775 0 0,-16 25-791 0 0</inkml:trace>
  <inkml:trace contextRef="#ctx0" brushRef="#br0" timeOffset="17293.493">2494 4242 7538 0 0,'0'0'1429'0'0,"0"0"-67"0"0,0 0 29 0 0,0 0 64 0 0,0 0-142 0 0,-8 33-260 0 0,-27 105-198 0 0,28-52 459 0 0,8-80-1177 0 0,-1-1-1 0 0,1 1 0 0 0,1-1 0 0 0,-1 0 0 0 0,1 1 1 0 0,0-1-1 0 0,0 0 0 0 0,1 0 0 0 0,-1 0 0 0 0,1 0 0 0 0,0-1 1 0 0,1 1-1 0 0,-1-1 0 0 0,1 0 0 0 0,0 0 0 0 0,0 0 0 0 0,0 0 1 0 0,0-1-1 0 0,1 1 0 0 0,-1-1 0 0 0,1 0 0 0 0,0-1 1 0 0,0 1-1 0 0,0-1 0 0 0,0 0 0 0 0,0 0 0 0 0,1-1 0 0 0,-1 1 1 0 0,1-1-1 0 0,-1 0 0 0 0,1-1 0 0 0,-1 1 0 0 0,1-1 0 0 0,-1 0 1 0 0,1-1-1 0 0,-1 1 0 0 0,1-1 0 0 0,-1 0 0 0 0,1-1 1 0 0,-1 1-1 0 0,0-1 0 0 0,1 0 0 0 0,-1 0 0 0 0,0-1 0 0 0,0 0-136 0 0,7-6 140 0 0,-1 0-1 0 0,0-1 1 0 0,-1-1-1 0 0,0 1 0 0 0,-1-2 1 0 0,0 1-1 0 0,-1-1 0 0 0,0-1 1 0 0,-1 1-1 0 0,0-1 0 0 0,-1-1 1 0 0,-1 1-1 0 0,0-1 1 0 0,-1 0-1 0 0,0 0 0 0 0,-1 0 1 0 0,-1 0-1 0 0,0-1 0 0 0,-1 1 1 0 0,0-1-1 0 0,-1 0 0 0 0,-1 1 1 0 0,0-1-1 0 0,-2-1-139 0 0,3 8-43 0 0,-2 0 0 0 0,1-1 0 0 0,-1 1 0 0 0,0 0 0 0 0,-1 0-1 0 0,0 0 1 0 0,0 1 0 0 0,-1-1 0 0 0,0 1 0 0 0,0-1 0 0 0,-1 1 0 0 0,0 1 0 0 0,0-1-1 0 0,-1 1 1 0 0,1 0 0 0 0,-1 0 0 0 0,-1 0 0 0 0,1 1 0 0 0,-1 0 0 0 0,0 0 0 0 0,0 1 0 0 0,-1 0-1 0 0,1 0 1 0 0,-5-2 43 0 0,9 6-193 0 0,0-1-1 0 0,0 0 1 0 0,0 1-1 0 0,1-1 0 0 0,-1 1 1 0 0,0 0-1 0 0,0 0 1 0 0,0 0-1 0 0,0 0 0 0 0,0 1 1 0 0,1-1-1 0 0,-1 1 1 0 0,0-1-1 0 0,0 1 1 0 0,1 0-1 0 0,-1 0 0 0 0,0 0 1 0 0,1 1-1 0 0,-1-1 1 0 0,1 1-1 0 0,-1-1 1 0 0,1 1-1 0 0,0 0 0 0 0,0 0 1 0 0,0 0-1 0 0,0 0 1 0 0,0 0 193 0 0,-25 44-11688 0 0,21-33 2454 0 0</inkml:trace>
  <inkml:trace contextRef="#ctx0" brushRef="#br0" timeOffset="17657.864">3126 3966 3497 0 0,'0'0'2748'0'0,"0"0"-454"0"0,0 0-213 0 0,0 0-134 0 0,0 0-271 0 0,0 0-280 0 0,0 0-215 0 0,0 0-156 0 0,0 0-130 0 0,0 0-100 0 0,0 0-86 0 0,0 0-87 0 0,0 0-77 0 0,-26 12-94 0 0,-81 41-84 0 0,103-52-343 0 0,1 0 1 0 0,0 1-1 0 0,0-1 1 0 0,0 1-1 0 0,0 0 1 0 0,1 0-1 0 0,-1 0 1 0 0,0 0-1 0 0,1 0 1 0 0,-1 0-1 0 0,1 1 1 0 0,0-1-1 0 0,0 1 1 0 0,0 0-1 0 0,0-1 1 0 0,0 1-1 0 0,1 0 1 0 0,-1 0-1 0 0,0 3-24 0 0,-2 3 76 0 0,-1 3-12 0 0,0 1 0 0 0,1 0 0 0 0,0 0-1 0 0,1 0 1 0 0,0 0 0 0 0,1 1 0 0 0,1-1 0 0 0,0 1-1 0 0,1-1 1 0 0,0 1 0 0 0,1-1 0 0 0,1 6-64 0 0,1-12 54 0 0,1 0 0 0 0,0 0 0 0 0,0 0 1 0 0,0-1-1 0 0,1 1 0 0 0,0-1 0 0 0,0 0 0 0 0,1-1 1 0 0,0 1-1 0 0,0-1 0 0 0,0-1 0 0 0,0 1 1 0 0,1-1-1 0 0,0 0 0 0 0,-1 0 0 0 0,2-1 0 0 0,-1 1 1 0 0,0-2-1 0 0,1 1 0 0 0,-1-1 0 0 0,1 0 1 0 0,0-1-1 0 0,-1 0 0 0 0,1 0 0 0 0,0-1 0 0 0,0 0 1 0 0,0 0-1 0 0,0-1 0 0 0,-1 1 0 0 0,1-2 1 0 0,0 1-1 0 0,-1-1 0 0 0,1-1 0 0 0,-1 1 0 0 0,7-4-54 0 0,0-2-55 0 0,-1-1 0 0 0,0 0-1 0 0,0-1 1 0 0,-2-1-1 0 0,1 0 1 0 0,-1 0-1 0 0,-1-1 1 0 0,0 0-1 0 0,0-1 1 0 0,-1 0-1 0 0,-1 0 1 0 0,2-6 55 0 0,8-20-2882 0 0,-14 25-1355 0 0,0 1-4643 0 0,-4 9 111 0 0</inkml:trace>
  <inkml:trace contextRef="#ctx0" brushRef="#br0" timeOffset="17904.966">3439 3929 10490 0 0,'0'0'1729'0'0,"0"0"-457"0"0,0 0-152 0 0,0 0-80 0 0,0 0-255 0 0,0 0-305 0 0,0 0-192 0 0,0 184-160 0 0,1-162-160 0 0,7-7-128 0 0,-4 0-232 0 0,-1-4-377 0 0,-1 0-503 0 0,0-4-792 0 0,0-3-1689 0 0,-2-4-5137 0 0</inkml:trace>
  <inkml:trace contextRef="#ctx0" brushRef="#br0" timeOffset="18074.999">3278 3572 17676 0 0,'0'0'576'0'0,"0"0"-88"0"0,0 0-96 0 0,0 0-152 0 0,0 0-184 0 0,0 0-272 0 0,0 0-208 0 0,0 0-232 0 0,0 0-488 0 0,0 0-921 0 0,0 0-2216 0 0,0 0-6361 0 0</inkml:trace>
  <inkml:trace contextRef="#ctx0" brushRef="#br0" timeOffset="18383.378">3781 3178 15675 0 0,'0'0'2796'0'0,"0"0"-1177"0"0,0 0-574 0 0,0 0-210 0 0,0 0-145 0 0,0 0-68 0 0,0 0-27 0 0,0 0-40 0 0,0 0-55 0 0,0 0-117 0 0,0 0-69 0 0,3 31-29 0 0,9 101-84 0 0,10 8 143 0 0,-12-86-505 0 0,3 1 1 0 0,1-2-1 0 0,4 0 0 0 0,1-1 0 0 0,2-1 1 0 0,9 12 160 0 0,-19-47-892 0 0,8 19-2257 0 0,-19-11-3635 0 0,-11-16-3418 0 0,9-2 5734 0 0</inkml:trace>
  <inkml:trace contextRef="#ctx0" brushRef="#br0" timeOffset="19149.116">3689 3752 6369 0 0,'0'0'4347'0'0,"0"0"-1906"0"0,0 0-692 0 0,0 0-169 0 0,0 0-258 0 0,0 0-322 0 0,0 0-226 0 0,0 0-137 0 0,0 0-74 0 0,0 0-74 0 0,0 0-37 0 0,0 0-25 0 0,32-17-60 0 0,98-54-20 0 0,-65 51 105 0 0,-52 22-332 0 0,146-2 561 0 0,-109 7-566 0 0,-43-7-140 0 0,-6 0 46 0 0,-1 1 0 0 0,1-1 0 0 0,-1 0 0 0 0,1 0-1 0 0,-1 0 1 0 0,1 0 0 0 0,-1 0 0 0 0,1 0 0 0 0,-1 0 0 0 0,1 0-1 0 0,-1 0 1 0 0,0 0 0 0 0,1 0 0 0 0,-1 0 0 0 0,1 0 0 0 0,-1-1-1 0 0,1 1 1 0 0,-1 0 0 0 0,1 0 0 0 0,-1 0 0 0 0,0-1 0 0 0,1 1-1 0 0,-1 0 1 0 0,1 0 0 0 0,-1-1 0 0 0,0 1 0 0 0,1 0 0 0 0,-1-1-1 0 0,0 1 1 0 0,1 0 0 0 0,-1-1 0 0 0,0 1 0 0 0,0-1 0 0 0,0 1-1 0 0,1 0 1 0 0,-1-1 0 0 0,0 1 0 0 0,0-1 0 0 0,0 1 0 0 0,0-1-1 0 0,0 1 1 0 0,1-1 0 0 0,-1 1 0 0 0,0-1 0 0 0,0 1 0 0 0,0 0-1 0 0,0-1 1 0 0,-1 1 0 0 0,1-1 0 0 0,0 1 0 0 0,0-1 0 0 0,0 1-1 0 0,0-1 1 0 0,0 1 0 0 0,-1-1 0 0 0,1 1 0 0 0,0 0 0 0 0,0-1-1 0 0,-1 1-19 0 0,1-6-58 0 0,11-100 269 0 0,-11 105-216 0 0,0 1 20 0 0,0 0-11 0 0,0 0-46 0 0,0 0-10 0 0,0 9 41 0 0,0 0 0 0 0,1 0 0 0 0,0 0-1 0 0,0 0 1 0 0,1 0 0 0 0,0-1 0 0 0,0 1-1 0 0,1-1 1 0 0,0 1 0 0 0,1-1-1 0 0,0 0 1 0 0,0 0 0 0 0,1-1 0 0 0,0 1-1 0 0,0-1 1 0 0,1 0 0 0 0,5 6 10 0 0,-5-9 12 0 0,-1 0 0 0 0,1-1 1 0 0,0 0-1 0 0,0 0 0 0 0,0 0 1 0 0,0-1-1 0 0,1 0 0 0 0,-1 0 1 0 0,1-1-1 0 0,-1 0 0 0 0,1 0 0 0 0,-1 0 1 0 0,6-1-13 0 0,-8 0 51 0 0,-1 0 1 0 0,1 0 0 0 0,-1-1-1 0 0,1 1 1 0 0,-1-1 0 0 0,0 0-1 0 0,1 0 1 0 0,-1 0 0 0 0,0 0-1 0 0,0-1 1 0 0,0 1 0 0 0,1-1-1 0 0,-2 0 1 0 0,1 0 0 0 0,0 0-1 0 0,0 0 1 0 0,-1-1 0 0 0,1 1-1 0 0,-1-1 1 0 0,0 1-1 0 0,0-1 1 0 0,0 0 0 0 0,0 0-1 0 0,0 0 1 0 0,0 0 0 0 0,-1-1-52 0 0,59-103 710 0 0,45-64-497 0 0,-104 170-213 0 0,-1-1 1 0 0,1 1 0 0 0,0 0 0 0 0,-1 0 0 0 0,1 0 0 0 0,0 0 0 0 0,0 0 0 0 0,0 0-1 0 0,0 0 1 0 0,0 0 0 0 0,0 0 0 0 0,0 1 0 0 0,0-1 0 0 0,0 0 0 0 0,0 0 0 0 0,0 1-1 0 0,0-1 1 0 0,1 1 0 0 0,-1-1 0 0 0,0 1 0 0 0,0 0 0 0 0,1-1 0 0 0,-1 1 0 0 0,0 0-1 0 0,1 0 1 0 0,-1 0 0 0 0,0 0 0 0 0,1 0 0 0 0,-1 0 0 0 0,0 0 0 0 0,1 0 0 0 0,-1 1-1 0 0,0-1 1 0 0,0 1 0 0 0,1-1 0 0 0,-1 1 0 0 0,0-1 0 0 0,0 1 0 0 0,0-1 0 0 0,0 1-1 0 0,0 0 1 0 0,0 0 0 0 0,0 0 0 0 0,0-1 0 0 0,0 1 0 0 0,0 0 0 0 0,0 0-1 0 0,0 0 1 0 0,0 0 0 0 0,-1 1 0 0 0,1-1 0 0 0,0 1-1 0 0,22 33 33 0 0,-2 2-1 0 0,-1 1 1 0 0,-2 0 0 0 0,-1 1 0 0 0,-1 6-33 0 0,4 7-3 0 0,49 126 110 0 0,25 121-107 0 0,-82-247-5 0 0,-2 0-1 0 0,-2 1 1 0 0,-3 0 0 0 0,-2 1-1 0 0,-3 9 6 0 0,0-49 9 0 0,0-1-1 0 0,-1 1 0 0 0,0-1 1 0 0,-1 1-1 0 0,-1-1 0 0 0,0 0 0 0 0,0 0 1 0 0,-2 0-1 0 0,1-1 0 0 0,-2 1 1 0 0,0-1-1 0 0,0 0 0 0 0,-1 0 1 0 0,0-1-1 0 0,-1 0 0 0 0,-1-1 1 0 0,0 1-1 0 0,0-2 0 0 0,-1 1 0 0 0,0-1 1 0 0,0-1-1 0 0,-2 2-8 0 0,7-9 5 0 0,1 1-1 0 0,0 0 1 0 0,0-1 0 0 0,0 0-1 0 0,-1 0 1 0 0,1 0 0 0 0,0-1-1 0 0,-1 1 1 0 0,1-1 0 0 0,-1 0-1 0 0,1 0 1 0 0,0-1 0 0 0,-1 1 0 0 0,1-1-1 0 0,-1 0 1 0 0,1 0 0 0 0,0 0-1 0 0,0-1 1 0 0,0 0 0 0 0,0 0-1 0 0,0 0 1 0 0,0 0 0 0 0,0 0-1 0 0,1-1 1 0 0,-1 1 0 0 0,1-1-1 0 0,-1 0 1 0 0,1 0 0 0 0,0-1-1 0 0,-1-1-4 0 0,-6-7 8 0 0,0-1 0 0 0,1 0 0 0 0,0 0-1 0 0,1-1 1 0 0,0 0 0 0 0,1-1 0 0 0,-4-14-8 0 0,4 6-10 0 0,1-2 0 0 0,1 1 0 0 0,2 0 1 0 0,0-1-1 0 0,2 0 0 0 0,0 0 0 0 0,2 1 1 0 0,1-1-1 0 0,1 0 0 0 0,1 1 0 0 0,1-1 1 0 0,1 1-1 0 0,1 1 0 0 0,1-1 0 0 0,1 1 1 0 0,1 0-1 0 0,1 1 0 0 0,1 1 0 0 0,2-1 10 0 0,5-13-300 0 0,2 2 1 0 0,2 0-1 0 0,1 1 0 0 0,1 1 0 0 0,22-21 300 0 0,-30 37-1547 0 0,0 0-1 0 0,1 0 1 0 0,1 2-1 0 0,0 0 1 0 0,1 1 0 0 0,15-6 1547 0 0,-15 8-6722 0 0,-6 2-4020 0 0</inkml:trace>
  <inkml:trace contextRef="#ctx0" brushRef="#br0" timeOffset="21138.038">887 6120 0 0 0,'0'0'1286'0'0,"0"0"489"0"0,0 0 200 0 0,0 0 13 0 0,0 0-87 0 0,0 0-129 0 0,0 0-142 0 0,3-14-130 0 0,9-40-133 0 0,-12 53-1285 0 0,0 0 1 0 0,0 0-1 0 0,0 0 0 0 0,0 1 1 0 0,0-1-1 0 0,0 0 1 0 0,0 0-1 0 0,0 0 0 0 0,-1 0 1 0 0,1 1-1 0 0,0-1 0 0 0,-1 0 1 0 0,1 0-1 0 0,0 1 1 0 0,-1-1-1 0 0,1 0 0 0 0,-1 0 1 0 0,1 1-1 0 0,-1-1 0 0 0,1 1 1 0 0,-1-1-1 0 0,0 0 1 0 0,1 1-1 0 0,-1-1 0 0 0,0 1 1 0 0,1-1-1 0 0,-1 1 0 0 0,0 0 1 0 0,1-1-1 0 0,-1 1 1 0 0,0 0-1 0 0,0-1 0 0 0,0 1 1 0 0,1 0-1 0 0,-1 0 0 0 0,0 0 1 0 0,0 0-1 0 0,0 0 1 0 0,0 0-1 0 0,0 0 0 0 0,1 0 1 0 0,-1 0-1 0 0,0 0 0 0 0,0 0 1 0 0,0 0-1 0 0,1 1 1 0 0,-1-1-1 0 0,0 0-82 0 0,-2 1 248 0 0,-10-1 72 0 0,0 1 1 0 0,-1 1-1 0 0,1 0 0 0 0,0 1 1 0 0,0 1-1 0 0,0 0 0 0 0,0 0 1 0 0,1 2-1 0 0,-1-1 0 0 0,1 1 0 0 0,1 1 1 0 0,-2 1-321 0 0,-8 7 140 0 0,1 1 1 0 0,1 0 0 0 0,0 1 0 0 0,2 1 0 0 0,0 1-1 0 0,0 1 1 0 0,2 0 0 0 0,1 1 0 0 0,-9 16-141 0 0,10-9 35 0 0,0 1-1 0 0,2 0 1 0 0,1 1 0 0 0,1 0 0 0 0,2 1 0 0 0,1 0 0 0 0,1 0 0 0 0,2 0 0 0 0,1 1 0 0 0,2 24-35 0 0,-1-51 1 0 0,0 1 1 0 0,1-1-1 0 0,0 1 1 0 0,-1 0-1 0 0,2-1 1 0 0,-1 1-1 0 0,1-1 1 0 0,-1 1-1 0 0,2-1 1 0 0,-1 1-1 0 0,1-1 1 0 0,-1 0-1 0 0,1 1 1 0 0,1-1-1 0 0,-1 0 1 0 0,1 0-1 0 0,0-1 1 0 0,0 1-1 0 0,0-1 1 0 0,1 1-1 0 0,-1-1 1 0 0,1 0-1 0 0,0 0 1 0 0,1 0-1 0 0,-1-1 1 0 0,1 0-1 0 0,-1 0 1 0 0,1 0-1 0 0,0 0 1 0 0,0-1-1 0 0,0 1 1 0 0,0-1-1 0 0,1-1 1 0 0,4 2-2 0 0,-3-3 42 0 0,0-1 0 0 0,0 1 0 0 0,0-1 0 0 0,0-1 0 0 0,0 0 0 0 0,0 0 0 0 0,0 0 0 0 0,0-1 0 0 0,-1 1 0 0 0,1-2 0 0 0,-1 1 0 0 0,0-1 0 0 0,0 0 0 0 0,0 0 0 0 0,0-1 0 0 0,-1 1 1 0 0,0-1-1 0 0,0 0 0 0 0,2-3-42 0 0,82-114 598 0 0,-84 114-572 0 0,26-43 98 0 0,-2-1 1 0 0,-3 0 0 0 0,-2-2 0 0 0,-2-1 0 0 0,-3-1 0 0 0,-3-1 0 0 0,-1 0-1 0 0,-2-12-123 0 0,-9-26-315 0 0,-2 114 107 0 0,1-1 1 0 0,0 1-1 0 0,1-1 0 0 0,1 0 1 0 0,0 0-1 0 0,2 0 0 0 0,0-1 0 0 0,1 0 1 0 0,1 0-1 0 0,0-1 0 0 0,1 0 1 0 0,6 6 206 0 0,63 61-4784 0 0,-21-37-6752 0 0,-43-34 3321 0 0</inkml:trace>
  <inkml:trace contextRef="#ctx0" brushRef="#br0" timeOffset="21560.284">1454 6322 15339 0 0,'0'0'1071'0'0,"0"0"-35"0"0,0 0 23 0 0,0 0 75 0 0,0 0-82 0 0,0 0-250 0 0,0 0-238 0 0,0 0-166 0 0,0 0-87 0 0,0 0-39 0 0,-4-32 2 0 0,-12-102 11 0 0,23 76 133 0 0,-2 50-277 0 0,2-6 78 0 0,-4 6-149 0 0,0-1 1 0 0,1 2 0 0 0,0-1-1 0 0,1 0 1 0 0,0 1 0 0 0,0 0-1 0 0,0 0 1 0 0,1 0 0 0 0,0 1-1 0 0,1-1 1 0 0,5-3-71 0 0,-8 10-8 0 0,1 0 0 0 0,-1 0 0 0 0,1 0-1 0 0,-1 1 1 0 0,1-1 0 0 0,-1 1 0 0 0,0 0 0 0 0,1 1 0 0 0,-1-1 0 0 0,0 1-1 0 0,0 0 1 0 0,0 0 0 0 0,0 0 0 0 0,0 0 0 0 0,0 1 0 0 0,-1 0 0 0 0,1-1-1 0 0,-1 1 1 0 0,0 1 0 0 0,0-1 0 0 0,0 0 0 0 0,0 1 0 0 0,0-1 0 0 0,-1 1-1 0 0,0 0 1 0 0,0 0 0 0 0,0 0 0 0 0,1 3 8 0 0,6 6-1 0 0,-5-7 34 0 0,0 0 1 0 0,0 0-1 0 0,0-1 1 0 0,1 1-1 0 0,0-1 1 0 0,0 0-1 0 0,1 0 1 0 0,-1 0-1 0 0,1-1 1 0 0,0 0-1 0 0,0 0 1 0 0,0-1-1 0 0,1 1 1 0 0,-1-2-1 0 0,1 1 1 0 0,0 0-1 0 0,-1-1 1 0 0,1-1-1 0 0,1 1 1 0 0,-1-1-1 0 0,0 0 1 0 0,0 0-1 0 0,5-1-33 0 0,-6-3 146 0 0,-1 0 0 0 0,1-1 0 0 0,-1 0-1 0 0,0 0 1 0 0,0 0 0 0 0,0 0-1 0 0,-1-1 1 0 0,0 1 0 0 0,0-1-1 0 0,0 0 1 0 0,0-1 0 0 0,-1 1-1 0 0,0-1 1 0 0,0 1 0 0 0,0-1 0 0 0,-1 0-1 0 0,1 0 1 0 0,0-6-146 0 0,5-5 130 0 0,3-12-29 0 0,0 0 0 0 0,-2-1 1 0 0,0 0-1 0 0,-3-1 0 0 0,0 0 0 0 0,-2 0 0 0 0,-1-20-101 0 0,0-65-3124 0 0,0 105-725 0 0,6 10-5904 0 0,-8 1 9156 0 0,3 0-10842 0 0</inkml:trace>
  <inkml:trace contextRef="#ctx0" brushRef="#br0" timeOffset="22006.042">2502 5582 13971 0 0,'0'0'1410'0'0,"0"0"-103"0"0,0 0-71 0 0,0 0-56 0 0,0 0-228 0 0,0 0-273 0 0,0 0-145 0 0,0 0-62 0 0,0 0-51 0 0,0 0-56 0 0,0 0-46 0 0,-31 27-77 0 0,-96 87-72 0 0,123-110-157 0 0,0-1 0 0 0,0 1-1 0 0,0-1 1 0 0,0 1 0 0 0,0 0-1 0 0,1 1 1 0 0,0-1-1 0 0,0 1 1 0 0,0-1 0 0 0,0 1-1 0 0,1 0 1 0 0,0 0 0 0 0,0 0-1 0 0,0 0 1 0 0,0 0 0 0 0,0 4-13 0 0,0 4 31 0 0,-1-8-23 0 0,1 1 0 0 0,0-1 0 0 0,0 1 0 0 0,0-1 0 0 0,1 1 0 0 0,0 0 0 0 0,0 0 0 0 0,0-1 0 0 0,1 1 0 0 0,0 0 0 0 0,0 0 0 0 0,0 0 0 0 0,1 0 0 0 0,0 0 0 0 0,0-1 0 0 0,1 1 0 0 0,-1 0 0 0 0,1-1 0 0 0,0 1 0 0 0,1-1 0 0 0,-1 0 1 0 0,1 0-1 0 0,0 0 0 0 0,0 0 0 0 0,1 0 0 0 0,0 0 0 0 0,0-1 0 0 0,0 0 0 0 0,0 0 0 0 0,0 0 0 0 0,1 0 0 0 0,0-1 0 0 0,0 1 0 0 0,0-1 0 0 0,0-1 0 0 0,0 1 0 0 0,0-1 0 0 0,4 2-8 0 0,0-4 63 0 0,0 1 1 0 0,-1-1-1 0 0,1-1 1 0 0,0 0-1 0 0,-1 0 1 0 0,1-1-1 0 0,-1 1 0 0 0,1-2 1 0 0,-1 1-1 0 0,0-1 1 0 0,0-1-1 0 0,0 0 0 0 0,0 0 1 0 0,-1 0-1 0 0,1-1 1 0 0,-1 0-1 0 0,0 0 0 0 0,-1-1 1 0 0,1 0-1 0 0,-1 0 1 0 0,0 0-1 0 0,-1-1 1 0 0,2-2-64 0 0,13-17 256 0 0,-1-2 0 0 0,-1 0 0 0 0,-2-1 0 0 0,0-1 0 0 0,4-14-256 0 0,0-3 140 0 0,-1 0 0 0 0,-2-2 0 0 0,-2 0 0 0 0,-3-1 0 0 0,-2 0 0 0 0,-2-1 0 0 0,-2 0-1 0 0,-2 0 1 0 0,-3-37-140 0 0,-3 73-6 0 0,0 0 0 0 0,0 0-1 0 0,-2 0 1 0 0,0 0 0 0 0,0 1-1 0 0,-2-1 1 0 0,1 1 0 0 0,-2 1-1 0 0,0-1 1 0 0,-1 1 0 0 0,0 0-1 0 0,-1 1 1 0 0,0 0 0 0 0,-1 0 0 0 0,0 1-1 0 0,-1 0 1 0 0,0 1 0 0 0,-1 0-1 0 0,-2 0 7 0 0,10 7-14 0 0,0 0 0 0 0,0 1 0 0 0,0-1 0 0 0,0 1 0 0 0,-1 0 0 0 0,1 0 0 0 0,-1 1 0 0 0,1 0 0 0 0,-1-1 0 0 0,0 2 0 0 0,0-1 0 0 0,1 0 0 0 0,-1 1 0 0 0,0 0 0 0 0,0 0 0 0 0,0 0 0 0 0,0 1 0 0 0,1 0 0 0 0,-1 0 0 0 0,0 0 0 0 0,1 0 0 0 0,-1 1 0 0 0,1-1 0 0 0,-1 1 0 0 0,1 1 0 0 0,0-1 0 0 0,-1 0 0 0 0,1 1 0 0 0,1 0 0 0 0,-1 0 0 0 0,0 0 0 0 0,1 1 0 0 0,-1-1 0 0 0,1 1 0 0 0,0-1-1 0 0,0 1 1 0 0,-2 4 14 0 0,-5 12-17 0 0,0 0-1 0 0,0 0 0 0 0,2 1 0 0 0,1 0 0 0 0,0 0 0 0 0,2 1 0 0 0,1 0 1 0 0,0 0-1 0 0,1 0 0 0 0,2 0 0 0 0,0 0 0 0 0,2 1 0 0 0,0-1 0 0 0,1 0 0 0 0,3 11 18 0 0,2-9-14 0 0,0 0 1 0 0,1-1-1 0 0,2 0 0 0 0,0-1 0 0 0,1 0 0 0 0,2 0 0 0 0,0-1 0 0 0,1-1 0 0 0,1 0 0 0 0,1-1 0 0 0,1-1 0 0 0,0 0 0 0 0,8 4 14 0 0,-7-7-100 0 0,1-1 0 0 0,0 0 1 0 0,1-1-1 0 0,1-2 0 0 0,0 0 0 0 0,1-1 0 0 0,0-1 0 0 0,0-1 1 0 0,2-1 99 0 0,129 19-6182 0 0,-121-23-720 0 0,-10-3-4815 0 0</inkml:trace>
  <inkml:trace contextRef="#ctx0" brushRef="#br0" timeOffset="22762.098">1947 7180 4665 0 0,'0'0'1494'0'0,"0"0"85"0"0,0 0 164 0 0,0 0 132 0 0,0 0 17 0 0,0 0-214 0 0,0 0-295 0 0,-32 8-254 0 0,-103 25-240 0 0,130-32-811 0 0,-1 0 1 0 0,1 0 0 0 0,0 1 0 0 0,-1 0 0 0 0,1 0-1 0 0,0 1 1 0 0,0-1 0 0 0,1 1 0 0 0,-1 0 0 0 0,0 0 0 0 0,1 0-1 0 0,0 1 1 0 0,0 0 0 0 0,0 0 0 0 0,0 0-79 0 0,-6 7 214 0 0,-7 6 0 0 0,0 2 0 0 0,1 0-1 0 0,1 0 1 0 0,1 2 0 0 0,1 0 0 0 0,1 0 0 0 0,0 1-1 0 0,2 1 1 0 0,0 0 0 0 0,2 0 0 0 0,1 1 0 0 0,0 0 0 0 0,2 0-1 0 0,1 1 1 0 0,0 15-214 0 0,3-34 12 0 0,0 0-1 0 0,1 0 1 0 0,0-1 0 0 0,1 1-1 0 0,-1 0 1 0 0,1 0-1 0 0,0-1 1 0 0,0 1 0 0 0,1 0-1 0 0,0-1 1 0 0,0 0-1 0 0,0 1 1 0 0,0-1 0 0 0,1 0-1 0 0,0 0 1 0 0,0 0-1 0 0,0 0 1 0 0,1-1 0 0 0,0 1-1 0 0,0-1 1 0 0,0 0-1 0 0,0 0 1 0 0,1 0 0 0 0,-1-1-1 0 0,1 0 1 0 0,0 0-1 0 0,0 0 1 0 0,0 0-1 0 0,0-1 1 0 0,1 1 0 0 0,-1-2-1 0 0,1 1 1 0 0,-1 0-1 0 0,1-1 1 0 0,0 0 0 0 0,3 0-12 0 0,5-3 100 0 0,0-1 1 0 0,-1-1 0 0 0,1 1 0 0 0,-1-2 0 0 0,0 0-1 0 0,0-1 1 0 0,-1 0 0 0 0,0-1 0 0 0,0 0 0 0 0,0-1-1 0 0,-1 0 1 0 0,0-1 0 0 0,-1 0 0 0 0,0-1 0 0 0,0 0-1 0 0,-1-1 1 0 0,0 0 0 0 0,-1 0 0 0 0,5-9-101 0 0,16-18 199 0 0,-1-1 1 0 0,-2-1-1 0 0,-2-1 1 0 0,-2-1-1 0 0,-1-2 1 0 0,-3 0-1 0 0,-1 0 1 0 0,-2-2-1 0 0,-3 0 1 0 0,1-10-200 0 0,-12 45 117 0 0,0-3 71 0 0,3 20-190 0 0,7 29-33 0 0,2 0 1 0 0,1-1-1 0 0,2-1 1 0 0,1 0-1 0 0,2-1 1 0 0,5 4 34 0 0,-24-35-14 0 0,63 76-1032 0 0,-61-75 854 0 0,0 0-1 0 0,1 0 1 0 0,-1-1-1 0 0,1 1 1 0 0,-1-1-1 0 0,1 1 1 0 0,0-1-1 0 0,-1 0 1 0 0,1 0 0 0 0,0 0-1 0 0,0-1 1 0 0,0 1-1 0 0,0-1 1 0 0,0 1-1 0 0,0-1 1 0 0,0 0-1 0 0,0 0 1 0 0,0 0-1 0 0,0-1 1 0 0,0 1 192 0 0,52-44-8904 0 0,-46 35 4601 0 0,1-3-4935 0 0</inkml:trace>
  <inkml:trace contextRef="#ctx0" brushRef="#br0" timeOffset="23003.987">2770 6709 8714 0 0,'0'0'4190'0'0,"0"0"-1723"0"0,0 0-772 0 0,0 0-276 0 0,0 0-201 0 0,0 0-207 0 0,-32 36-170 0 0,-101 114-153 0 0,65-44 109 0 0,61-86-668 0 0,-3 3-47 0 0,1 0 0 0 0,2 1 0 0 0,0-1 0 0 0,2 1 0 0 0,0 1 0 0 0,2-1 0 0 0,0 1 0 0 0,2-1-1 0 0,1 7-81 0 0,0-28-1 0 0,1 0 0 0 0,-1 0 0 0 0,1 0-1 0 0,0 0 1 0 0,0 0 0 0 0,0 0 0 0 0,0-1-1 0 0,1 1 1 0 0,-1 0 0 0 0,0-1-1 0 0,1 1 1 0 0,0-1 0 0 0,0 0 0 0 0,0 1-1 0 0,0-1 1 0 0,0 0 0 0 0,0 0 0 0 0,1 0-1 0 0,-1 0 1 0 0,0-1 0 0 0,1 1-1 0 0,0-1 1 0 0,-1 1 0 0 0,1-1 0 0 0,0 0-1 0 0,0 0 1 0 0,-1 0 0 0 0,1-1 0 0 0,0 1-1 0 0,0-1 1 0 0,3 1 1 0 0,93-11-113 0 0,-75-1-188 0 0,-1-1-1 0 0,0 0 1 0 0,0-2-1 0 0,-2 0 1 0 0,1-2-1 0 0,-2 0 1 0 0,2-3 301 0 0,28-30-3970 0 0,-4-4-4177 0 0,-30 34-1380 0 0</inkml:trace>
  <inkml:trace contextRef="#ctx0" brushRef="#br0" timeOffset="23277.847">3177 6565 13067 0 0,'0'0'1068'0'0,"0"0"-112"0"0,0 0-17 0 0,0 0 28 0 0,0 0-74 0 0,0 0-126 0 0,0 0-79 0 0,0 0-57 0 0,0 0-33 0 0,0 0-38 0 0,0 0-47 0 0,-21 34-81 0 0,-66 106-101 0 0,42-47 253 0 0,36-64-370 0 0,3-11-135 0 0,1 0 0 0 0,1 1 1 0 0,1 0-1 0 0,0 0 1 0 0,1 0-1 0 0,1 0 1 0 0,1 0-1 0 0,1 0 0 0 0,1 9-79 0 0,0-23 24 0 0,0 0 0 0 0,0 0 0 0 0,1 0 0 0 0,-1 0 0 0 0,1 0 0 0 0,0-1 0 0 0,1 0 0 0 0,-1 1 0 0 0,1-1 0 0 0,0 0-1 0 0,-1-1 1 0 0,2 1 0 0 0,-1-1 0 0 0,0 0 0 0 0,1 0 0 0 0,-1 0 0 0 0,1 0 0 0 0,0-1 0 0 0,0 0 0 0 0,0 0 0 0 0,0 0-1 0 0,1-1 1 0 0,-1 1 0 0 0,0-1 0 0 0,1-1 0 0 0,-1 1 0 0 0,1-1 0 0 0,-1 0 0 0 0,0 0 0 0 0,1 0 0 0 0,-1-1-1 0 0,1 0 1 0 0,-1 0 0 0 0,0 0 0 0 0,0-1 0 0 0,1 1 0 0 0,-1-1 0 0 0,0-1 0 0 0,-1 1 0 0 0,1-1 0 0 0,4-3-24 0 0,22-13 12 0 0,-1-1 1 0 0,-1-2 0 0 0,-2-1 0 0 0,0-1-1 0 0,-1-1 1 0 0,-1-2 0 0 0,-2 0 0 0 0,-1-2-1 0 0,0-1-12 0 0,10-21-2749 0 0,-23 34-1223 0 0,0 0-4253 0 0,-7 10-1846 0 0</inkml:trace>
  <inkml:trace contextRef="#ctx0" brushRef="#br0" timeOffset="24480.893">3424 6908 1688 0 0,'0'0'2150'0'0,"0"0"-180"0"0,0 0 205 0 0,0 0 204 0 0,0 0-146 0 0,0 0-337 0 0,0 0-284 0 0,0 0-187 0 0,0 0-158 0 0,0 0-116 0 0,0 0-107 0 0,33-6-93 0 0,102-21-95 0 0,-131 27-802 0 0,0-1 0 0 0,0 0 1 0 0,-1 0-1 0 0,1 0 0 0 0,-1 0 1 0 0,1-1-1 0 0,-1 0 0 0 0,1 1 1 0 0,-1-1-1 0 0,0 0 0 0 0,0-1 1 0 0,0 1-1 0 0,0 0 0 0 0,0-1 0 0 0,-1 0 1 0 0,1 0-1 0 0,-1 1 0 0 0,1-2 1 0 0,-1 1-1 0 0,0 0 0 0 0,0-1-54 0 0,7-10 290 0 0,12-13-120 0 0,-2-1 0 0 0,-1-1 1 0 0,-1-1-1 0 0,-1-1 0 0 0,-2 0 1 0 0,-1-1-1 0 0,-1 0 0 0 0,-2-1 1 0 0,-2 0-1 0 0,0-1 0 0 0,-3 1 1 0 0,0-2-1 0 0,-3 1 0 0 0,0 0 1 0 0,-3-15-171 0 0,1 47-20 0 0,0-1 1 0 0,0 0-1 0 0,0 0 0 0 0,0 1 1 0 0,0-1-1 0 0,-1 0 1 0 0,0 1-1 0 0,1-1 0 0 0,-1 0 1 0 0,0 1-1 0 0,0-1 1 0 0,0 1-1 0 0,0-1 0 0 0,-1 1 1 0 0,1 0-1 0 0,-1-1 1 0 0,0 1-1 0 0,1 0 0 0 0,-1 0 1 0 0,0 0-1 0 0,0 0 1 0 0,0 0-1 0 0,0 1 0 0 0,-1-1 1 0 0,1 1-1 0 0,0-1 1 0 0,-1 1-1 0 0,1 0 0 0 0,-1 0 1 0 0,1 0-1 0 0,-1 0 1 0 0,0 0-1 0 0,1 1 0 0 0,-1-1 1 0 0,0 1-1 0 0,0 0 1 0 0,1-1-1 0 0,-1 1 1 0 0,0 1-1 0 0,0-1 0 0 0,1 0 1 0 0,-1 1-1 0 0,0-1 1 0 0,1 1-1 0 0,-1 0 0 0 0,0 0 1 0 0,1 0-1 0 0,-1 0 1 0 0,0 1 19 0 0,-12 12-66 0 0,1 1 0 0 0,1 0 0 0 0,0 1 0 0 0,1 1 0 0 0,0 0 0 0 0,2 1 0 0 0,0 0 0 0 0,1 0 0 0 0,1 1 0 0 0,0 0 0 0 0,2 1 0 0 0,0-1 0 0 0,1 1 0 0 0,1 1 1 0 0,1-1-1 0 0,1 5 66 0 0,-1-11-31 0 0,1-1 0 0 0,0 1 1 0 0,1 0-1 0 0,1 0 1 0 0,0 0-1 0 0,1-1 0 0 0,1 1 1 0 0,0 0-1 0 0,1-1 1 0 0,0 1-1 0 0,1-1 0 0 0,0 0 1 0 0,1 0-1 0 0,1 0 1 0 0,0-1-1 0 0,0 0 0 0 0,2 0 1 0 0,-1 0-1 0 0,3 1 31 0 0,-3-8 36 0 0,1-1 0 0 0,-1 0 0 0 0,1 0 1 0 0,0-1-1 0 0,0 0 0 0 0,0 0 0 0 0,1-1 0 0 0,-1 0 0 0 0,0-1 0 0 0,1 1 0 0 0,-1-2 0 0 0,1 1 0 0 0,0-1 1 0 0,-1-1-1 0 0,1 1 0 0 0,-1-1 0 0 0,1-1 0 0 0,-1 0 0 0 0,0 0 0 0 0,1 0 0 0 0,-1-1 0 0 0,0-1 0 0 0,-1 1 1 0 0,1-1-1 0 0,0 0 0 0 0,-1-1 0 0 0,0 0 0 0 0,0 0 0 0 0,-1-1-36 0 0,36-27 245 0 0,-2-2-1 0 0,-1-2 1 0 0,-2-1-1 0 0,-1-2 1 0 0,-3-2-1 0 0,-1-1 1 0 0,-2-1-1 0 0,5-14-244 0 0,-8 17 16 0 0,-2-1 0 0 0,-2-1-1 0 0,-1-1 1 0 0,-3-1-1 0 0,-1-1 1 0 0,-2 0-1 0 0,-3-2 1 0 0,-1 1-1 0 0,-3-1 1 0 0,-2-1 0 0 0,-1 0-1 0 0,-2-40-15 0 0,-4 74-41 0 0,-1 0-1 0 0,0 0 1 0 0,-1 0-1 0 0,0 0 1 0 0,-1 0 0 0 0,-1 0-1 0 0,-1 0 1 0 0,0 1-1 0 0,0 0 1 0 0,-2 0-1 0 0,1 1 1 0 0,-2-1 0 0 0,0 1-1 0 0,-1 1 1 0 0,0 0-1 0 0,-7-8 42 0 0,11 17-13 0 0,1 0 0 0 0,-1 0 0 0 0,0 0 0 0 0,-1 1 0 0 0,1 0 0 0 0,0 0 0 0 0,-1 0 0 0 0,1 0 0 0 0,-1 1 0 0 0,1 0-1 0 0,-1 0 1 0 0,0 1 0 0 0,1 0 0 0 0,-1 0 0 0 0,0 0 0 0 0,0 0 0 0 0,1 1 0 0 0,-1 0 0 0 0,0 0 0 0 0,1 1 0 0 0,-1-1 0 0 0,1 1-1 0 0,0 0 1 0 0,0 1 0 0 0,0-1 0 0 0,0 1 0 0 0,0 0 0 0 0,0 0 0 0 0,0 1 0 0 0,1 0 0 0 0,0-1 0 0 0,0 1 0 0 0,0 1 0 0 0,0-1-1 0 0,1 1 1 0 0,-1-1 0 0 0,-1 5 13 0 0,-11 16-15 0 0,0 1 0 0 0,2 0 0 0 0,2 2 0 0 0,0-1 0 0 0,1 1 1 0 0,2 1-1 0 0,1 0 0 0 0,1 0 0 0 0,2 0 0 0 0,1 1 0 0 0,1 0 0 0 0,2 0 0 0 0,0 0 0 0 0,4 24 15 0 0,-3-37 1 0 0,0-1-1 0 0,1 0 1 0 0,0 0 0 0 0,2 0-1 0 0,0 0 1 0 0,0 0 0 0 0,2 0 0 0 0,0 0-1 0 0,1-1 1 0 0,0 0 0 0 0,1-1-1 0 0,1 1 1 0 0,0-1 0 0 0,1-1 0 0 0,0 1-1 0 0,1-1 1 0 0,1-1 0 0 0,0 0-1 0 0,1-1 1 0 0,0 0 0 0 0,0-1 0 0 0,1 0-1 0 0,1-1 1 0 0,0 0 0 0 0,0-1-1 0 0,0-1 1 0 0,1 0 0 0 0,7 2-1 0 0,-9-6 40 0 0,1 0 0 0 0,-1-1 1 0 0,1 0-1 0 0,-1-1 0 0 0,1-1 1 0 0,0 0-1 0 0,-1-1 0 0 0,1 0 1 0 0,-1-1-1 0 0,1-1 0 0 0,-1 0 0 0 0,0-1 1 0 0,0 0-1 0 0,0-1 0 0 0,-1 0 1 0 0,0-1-1 0 0,0-1 0 0 0,0 0 1 0 0,0 0-1 0 0,-1-1 0 0 0,-1-1 0 0 0,1 1 1 0 0,5-8-41 0 0,-1-1 85 0 0,0-1 1 0 0,-1-1 0 0 0,-1 0 0 0 0,-1-1-1 0 0,-1 0 1 0 0,0-1 0 0 0,-1 0-1 0 0,0-5-85 0 0,-5 8 60 0 0,0 0 0 0 0,-1-1 0 0 0,-1 1 0 0 0,-1-1 0 0 0,-1 0 0 0 0,0 1 0 0 0,-2-10-60 0 0,0 26-11 0 0,0 0 0 0 0,0 1 0 0 0,-1-1-1 0 0,1 1 1 0 0,0-1 0 0 0,-1 1 0 0 0,1-1 0 0 0,-1 1-1 0 0,0 0 1 0 0,1 0 0 0 0,-1 0 0 0 0,0 0-1 0 0,0 0 1 0 0,1 0 0 0 0,-1 0 0 0 0,0 0 0 0 0,0 1-1 0 0,0-1 1 0 0,0 1 0 0 0,0 0 0 0 0,0-1 0 0 0,0 1-1 0 0,0 0 1 0 0,-1 0 0 0 0,1 0 0 0 0,0 0-1 0 0,0 1 1 0 0,0-1 0 0 0,0 1 0 0 0,0-1 0 0 0,0 1-1 0 0,0 0 1 0 0,1-1 0 0 0,-2 2 11 0 0,-10 4-102 0 0,0 2 1 0 0,0 0-1 0 0,0 0 0 0 0,1 1 1 0 0,1 1-1 0 0,0 0 1 0 0,0 1-1 0 0,1 0 0 0 0,0 0 1 0 0,-1 3 101 0 0,5-8-27 0 0,0-1-1 0 0,1 1 1 0 0,0 0 0 0 0,0 1 0 0 0,1-1 0 0 0,-1 1-1 0 0,1 0 1 0 0,1 0 0 0 0,0 1 0 0 0,0-1 0 0 0,0 0-1 0 0,1 1 1 0 0,0 0 0 0 0,0 0 0 0 0,1-1 0 0 0,0 1-1 0 0,0 0 1 0 0,1 0 0 0 0,0 0 0 0 0,0 0 0 0 0,1 0-1 0 0,0 0 1 0 0,1 2 27 0 0,4-4 2 0 0,0 0 0 0 0,0 0 0 0 0,0 0-1 0 0,1-1 1 0 0,0 0 0 0 0,0 0 0 0 0,1-1-1 0 0,-1 0 1 0 0,1 0 0 0 0,0 0 0 0 0,0-1-1 0 0,0-1 1 0 0,0 1 0 0 0,0-1 0 0 0,1-1-1 0 0,-1 0 1 0 0,1 0 0 0 0,-1 0 0 0 0,1-1-1 0 0,0 0 1 0 0,-1-1 0 0 0,1 0 0 0 0,-1 0-1 0 0,0-1 1 0 0,1 0-2 0 0,10-4 87 0 0,0-1-1 0 0,-1 0 0 0 0,0-1 1 0 0,-1-1-1 0 0,1-1 0 0 0,-2 0 1 0 0,0-1-1 0 0,0-1 1 0 0,-1-1-1 0 0,0 0 0 0 0,-1 0 1 0 0,-1-2-1 0 0,3-3-86 0 0,-7 9 28 0 0,14-18-8 0 0,-2 0 0 0 0,0-2-1 0 0,-2 0 1 0 0,-1-1 0 0 0,-1-1 0 0 0,-2-1 0 0 0,-1 0-1 0 0,-2-1 1 0 0,-1 0 0 0 0,-2-1 0 0 0,0 0-1 0 0,-3 0 1 0 0,-1-1 0 0 0,-1 0 0 0 0,-2 0-1 0 0,-2 0 1 0 0,-2-12-20 0 0,2 35-54 0 0,-1 0-1 0 0,0 0 1 0 0,-1-1 0 0 0,0 1-1 0 0,-1 0 1 0 0,0 1 0 0 0,-1-1-1 0 0,0 0 1 0 0,-5-8 54 0 0,6 18-21 0 0,1 0-1 0 0,-1 0 1 0 0,1 0 0 0 0,-1 0 0 0 0,0 1-1 0 0,0-1 1 0 0,0 1 0 0 0,0 0 0 0 0,0 0-1 0 0,0 0 1 0 0,0 0 0 0 0,0 1 0 0 0,0-1-1 0 0,0 1 1 0 0,0 0 0 0 0,-1 0 0 0 0,1 0 0 0 0,0 0-1 0 0,0 1 1 0 0,0-1 0 0 0,0 1 0 0 0,-1-1-1 0 0,1 1 1 0 0,0 0 0 0 0,0 1 0 0 0,1-1-1 0 0,-1 0 1 0 0,0 1 0 0 0,0 0 0 0 0,1-1-1 0 0,-1 1 1 0 0,1 0 0 0 0,-1 0 0 0 0,1 1 0 0 0,0-1-1 0 0,0 0 1 0 0,0 1 0 0 0,0-1 0 0 0,-1 3 21 0 0,-11 9-16 0 0,1 1 1 0 0,1 0 0 0 0,0 0 0 0 0,1 1 0 0 0,1 1 0 0 0,0 0-1 0 0,1 0 1 0 0,1 1 0 0 0,0 1 15 0 0,-14 108 5 0 0,23-124-7 0 0,-1 1 0 0 0,1-1 0 0 0,-1 0 0 0 0,1 0 1 0 0,0 0-1 0 0,0 1 0 0 0,0-1 0 0 0,1 0 0 0 0,-1 0 1 0 0,1-1-1 0 0,0 1 0 0 0,-1 0 0 0 0,1 0 0 0 0,0-1 1 0 0,1 1-1 0 0,-1-1 0 0 0,0 0 0 0 0,1 1 0 0 0,-1-1 1 0 0,1 0-1 0 0,0-1 0 0 0,0 1 0 0 0,0 0 0 0 0,0-1 1 0 0,0 0-1 0 0,0 1 0 0 0,0-1 0 0 0,0-1 0 0 0,0 1 1 0 0,0 0-1 0 0,1-1 0 0 0,-1 1 0 0 0,0-1 0 0 0,1 0 0 0 0,-1 0 1 0 0,2-1 1 0 0,122-18 319 0 0,-94 5-241 0 0,-26 11-70 0 0,0-1 0 0 0,1 1 0 0 0,-1 0 1 0 0,1 0-1 0 0,0 1 0 0 0,-1 0 0 0 0,1 1 0 0 0,0 0 0 0 0,0 0 0 0 0,0 0 0 0 0,1 1 0 0 0,-1 0 0 0 0,0 1 0 0 0,5 1-8 0 0,-8 2 16 0 0,0 0 0 0 0,-1 0-1 0 0,1 1 1 0 0,-1 0 0 0 0,0 0 0 0 0,-1 0-1 0 0,1 1 1 0 0,-1-1 0 0 0,0 1 0 0 0,0 0-1 0 0,-1 0 1 0 0,1 0 0 0 0,-1 0 0 0 0,-1 0-1 0 0,1 0 1 0 0,-1 0 0 0 0,0 1 0 0 0,-1-1-1 0 0,1 1 1 0 0,-1-1 0 0 0,0 1-16 0 0,0-1-3 0 0,22 108-2175 0 0,-13-113-6647 0 0,-8-1 3591 0 0,-1 0-5432 0 0</inkml:trace>
  <inkml:trace contextRef="#ctx0" brushRef="#br0" timeOffset="25362.48">5661 5435 5785 0 0,'0'0'1637'0'0,"0"0"-346"0"0,0 0 182 0 0,0 0 336 0 0,0 0 123 0 0,0 0-178 0 0,0 0-323 0 0,0 0-294 0 0,0 0-174 0 0,0 0-100 0 0,0 0-64 0 0,0 0-60 0 0,-34 7-49 0 0,-103 24-33 0 0,133-30-607 0 0,0-1 0 0 0,1 1 0 0 0,-1 0 0 0 0,1 1 0 0 0,-1-1 1 0 0,0 0-1 0 0,1 1 0 0 0,0 0 0 0 0,-1 0 0 0 0,1 0 0 0 0,0 0 1 0 0,0 1-1 0 0,0-1 0 0 0,1 1 0 0 0,-1-1 0 0 0,0 1 0 0 0,1 0 0 0 0,0 0 1 0 0,-2 3-51 0 0,-5 7 251 0 0,-8 8-74 0 0,1 2-1 0 0,0 0 1 0 0,2 1 0 0 0,0 0 0 0 0,2 1 0 0 0,1 1 0 0 0,1 0 0 0 0,1 0-1 0 0,1 1 1 0 0,1 6-177 0 0,5-30 8 0 0,1 1 0 0 0,-1 0 0 0 0,1 0 0 0 0,0 0 0 0 0,1 0 0 0 0,-1 0 0 0 0,1 0 0 0 0,0 0 0 0 0,0 0 0 0 0,0 0 0 0 0,0 0 0 0 0,0 0 0 0 0,1 0 0 0 0,0 0 0 0 0,0-1 0 0 0,0 1 0 0 0,0 0 0 0 0,1 0 0 0 0,0-1 0 0 0,-1 1 0 0 0,1-1 0 0 0,1 1 0 0 0,-1-1 0 0 0,0 0 0 0 0,1 0 0 0 0,0 0 0 0 0,-1 0 0 0 0,1 0 0 0 0,0 0 0 0 0,0-1 0 0 0,1 0 0 0 0,-1 1 0 0 0,1-1 0 0 0,-1-1 0 0 0,4 2-8 0 0,2-3 52 0 0,0-1-1 0 0,0-1 1 0 0,0 1 0 0 0,0-2-1 0 0,0 1 1 0 0,0-1-1 0 0,-1-1 1 0 0,1 1-1 0 0,-1-1 1 0 0,0-1 0 0 0,0 0-1 0 0,0 0 1 0 0,-1 0-1 0 0,0-1 1 0 0,0 0-1 0 0,0 0 1 0 0,-1-1-1 0 0,0 0 1 0 0,0 0 0 0 0,-1-1-1 0 0,0 1 1 0 0,0-1-1 0 0,0 0 1 0 0,-1-1-1 0 0,-1 1 1 0 0,1-1-52 0 0,8-9 36 0 0,115-199 286 0 0,-127 215-330 0 0,0 1 1 0 0,0 0-1 0 0,0-1 0 0 0,1 1 0 0 0,-1 0 0 0 0,0 0 0 0 0,1-1 0 0 0,-1 1 0 0 0,0 0 1 0 0,1 0-1 0 0,0 0 0 0 0,-1 0 0 0 0,1-1 0 0 0,0 1 0 0 0,0 0 0 0 0,-1 0 1 0 0,1 0-1 0 0,0 1 0 0 0,0-1 0 0 0,0 0 0 0 0,0 0 0 0 0,0 0 0 0 0,0 1 0 0 0,0-1 1 0 0,1 0-1 0 0,-1 1 0 0 0,0-1 0 0 0,0 1 0 0 0,0 0 0 0 0,1-1 0 0 0,-1 1 1 0 0,0 0-1 0 0,0 0 0 0 0,1-1 0 0 0,-1 1 0 0 0,0 0 0 0 0,1 0 0 0 0,-1 1 0 0 0,0-1 1 0 0,0 0-1 0 0,1 0 0 0 0,-1 1 0 0 0,0-1 0 0 0,0 0 0 0 0,1 1 0 0 0,-1-1 1 0 0,0 1-1 0 0,0 0 0 0 0,0-1 0 0 0,0 1 0 0 0,0 0 0 0 0,0 0 0 0 0,0 0 0 0 0,0 0 1 0 0,0 0-1 0 0,0 0 0 0 0,-1 0 0 0 0,1 0 0 0 0,0 1 8 0 0,8 16-41 0 0,-1 0-1 0 0,2-1 1 0 0,0 0-1 0 0,2-1 1 0 0,-1 0-1 0 0,2-1 1 0 0,0 0-1 0 0,1-1 1 0 0,0 0-1 0 0,4 1 42 0 0,-15-13 3 0 0,0 1 0 0 0,0-1-1 0 0,1 0 1 0 0,0 0-1 0 0,-1 0 1 0 0,1-1 0 0 0,0 1-1 0 0,0-1 1 0 0,0 0-1 0 0,0 0 1 0 0,0 0-1 0 0,0-1 1 0 0,0 1 0 0 0,0-1-1 0 0,0 0 1 0 0,0 0-1 0 0,0-1 1 0 0,0 1 0 0 0,0-1-1 0 0,0 0 1 0 0,0 0-1 0 0,0 0 1 0 0,0 0 0 0 0,0-1-1 0 0,-1 1 1 0 0,1-1-1 0 0,0 0 1 0 0,-1 0-1 0 0,0-1 1 0 0,1 1 0 0 0,-1-1-1 0 0,0 1 1 0 0,0-2-3 0 0,10-22 60 0 0,-2-1 0 0 0,-1 0-1 0 0,-1-1 1 0 0,-1 0 0 0 0,-2-1 0 0 0,-1 1 0 0 0,-1-1 0 0 0,-1 0 0 0 0,-1-1 0 0 0,-2 1 0 0 0,-2-14-60 0 0,2 11 13 0 0,-17-242-6 0 0,-10 139-126 0 0,-6 2 0 0 0,-27-60 119 0 0,57 182-3 0 0,-37-63 57 0 0,28 100-437 0 0,9 135 308 0 0,8-104 114 0 0,3 1 0 0 0,3-1-1 0 0,2-1 1 0 0,2 0-1 0 0,3-1 1 0 0,2 0-1 0 0,12 17-38 0 0,-31-70 1 0 0,111 237 105 0 0,-98-216-102 0 0,-4-3-5 0 0,2 1-1 0 0,0-2 1 0 0,1 0-1 0 0,1 0 1 0 0,1-1 0 0 0,1-1-1 0 0,0 0 1 0 0,16 11 1 0 0,9-12-1078 0 0,-47-38-253 0 0,-34-31-3000 0 0,6 26-4660 0 0,20 18-2168 0 0</inkml:trace>
  <inkml:trace contextRef="#ctx0" brushRef="#br0" timeOffset="25541.992">5685 5273 10034 0 0,'0'0'3661'0'0,"0"0"-1978"0"0,0 0-479 0 0,0 0 205 0 0,0 0 39 0 0,0 0-249 0 0,0 0-275 0 0,0 0-213 0 0,32-11-164 0 0,105-35-105 0 0,-1-7 547 0 0,162-84-1791 0 0,-237 103-3240 0 0,-42 20-202 0 0,-1 1-3600 0 0,-9 8 525 0 0</inkml:trace>
  <inkml:trace contextRef="#ctx0" brushRef="#br0" timeOffset="25803.992">6528 5104 8050 0 0,'0'0'976'0'0,"0"0"-888"0"0,0 0-120 0 0,0 0 32 0 0,0 0-40 0 0,0 0-152 0 0,0 0-272 0 0,0 0-616 0 0,0 0-1121 0 0,0 0-672 0 0,0 0 641 0 0</inkml:trace>
  <inkml:trace contextRef="#ctx0" brushRef="#br0" timeOffset="26132.628">6693 4798 4353 0 0,'0'0'3055'0'0,"0"0"-929"0"0,0 0-354 0 0,0 0-130 0 0,0 0-244 0 0,0 0-374 0 0,0 0-279 0 0,-2 31-228 0 0,-6 96-163 0 0,6-118-276 0 0,0 1-1 0 0,1-1 0 0 0,0 0 0 0 0,1 0 0 0 0,0 0 1 0 0,1 0-1 0 0,0 0 0 0 0,0 1 0 0 0,1-1 0 0 0,0 0 1 0 0,0-1-1 0 0,1 1 0 0 0,1 0 0 0 0,-1-1 1 0 0,1 0-1 0 0,0 1 0 0 0,1-2 0 0 0,0 1 0 0 0,1 0 1 0 0,1 1-78 0 0,-4-6 126 0 0,0 0 1 0 0,0 0 0 0 0,0 0 0 0 0,1 0 0 0 0,-1 0 0 0 0,1-1-1 0 0,0 0 1 0 0,0 0 0 0 0,0 0 0 0 0,0 0 0 0 0,0 0-1 0 0,0-1 1 0 0,0 0 0 0 0,0 1 0 0 0,1-2 0 0 0,-1 1-1 0 0,0 0 1 0 0,1-1 0 0 0,-1 0 0 0 0,0 0 0 0 0,1 0 0 0 0,-1-1-1 0 0,0 0 1 0 0,1 1 0 0 0,-1-1 0 0 0,0-1 0 0 0,0 1-1 0 0,0-1 1 0 0,0 1 0 0 0,0-1 0 0 0,0 0 0 0 0,0-1-1 0 0,0 1 1 0 0,-1-1 0 0 0,1 0 0 0 0,-1 1 0 0 0,0-1 0 0 0,0-1-1 0 0,0 1 1 0 0,0 0 0 0 0,-1-1 0 0 0,1 1 0 0 0,-1-1-1 0 0,0 0 1 0 0,1-1-127 0 0,3-5 121 0 0,0 0 0 0 0,-1-1 1 0 0,0 1-1 0 0,0-1 0 0 0,-1-1 0 0 0,0 1 0 0 0,-1 0 0 0 0,-1-1 1 0 0,0 0-1 0 0,0 0 0 0 0,-1 1 0 0 0,-1-1 0 0 0,0 0 0 0 0,0 0 0 0 0,-1 0 1 0 0,-1 0-1 0 0,0 1 0 0 0,0-1 0 0 0,-1 0 0 0 0,-1 1 0 0 0,0 0 1 0 0,0 0-1 0 0,-2 0 0 0 0,1 1 0 0 0,-1-1 0 0 0,-1 0-121 0 0,3 5-60 0 0,1 1 1 0 0,-2-1-1 0 0,1 0 0 0 0,-1 1 1 0 0,0 0-1 0 0,0 0 0 0 0,0 0 0 0 0,-1 1 1 0 0,0 0-1 0 0,0 0 0 0 0,0 0 0 0 0,0 1 1 0 0,0 0-1 0 0,-1 0 0 0 0,0 0 0 0 0,1 1 1 0 0,-1 0-1 0 0,0 0 0 0 0,0 1 0 0 0,0 0 1 0 0,0 0-1 0 0,0 1 0 0 0,0 0 1 0 0,-2 0 59 0 0,6 1-291 0 0,1 1 0 0 0,-1-1 0 0 0,0 1 1 0 0,0 0-1 0 0,1-1 0 0 0,-1 1 0 0 0,1 1 1 0 0,-1-1-1 0 0,1 0 0 0 0,0 0 0 0 0,0 1 1 0 0,0 0-1 0 0,0-1 0 0 0,0 1 0 0 0,1 0 1 0 0,-1 0-1 0 0,1 0 0 0 0,0 0 1 0 0,-1 0-1 0 0,2 0 0 0 0,-1 0 291 0 0,-8 43-12881 0 0,8-35 5914 0 0</inkml:trace>
  <inkml:trace contextRef="#ctx0" brushRef="#br0" timeOffset="26413.993">7119 4916 16468 0 0,'0'0'1505'0'0,"0"0"-271"0"0,0 0-33 0 0,0 0-38 0 0,0 0-172 0 0,0 0-192 0 0,0 0-139 0 0,4-32-145 0 0,15-101-154 0 0,4-52 617 0 0,-16 145-874 0 0,1 61-604 0 0,-7-16 492 0 0,1 0 1 0 0,-1 0-1 0 0,1 0 1 0 0,0-1-1 0 0,0 1 1 0 0,0-1-1 0 0,1 1 1 0 0,0-1-1 0 0,-1 0 0 0 0,2 0 1 0 0,-1 0-1 0 0,0 0 1 0 0,1-1-1 0 0,0 1 1 0 0,-1-1-1 0 0,1 0 1 0 0,1 0-1 0 0,-1 0 1 0 0,0-1-1 0 0,1 1 1 0 0,-1-1-1 0 0,1 0 1 0 0,0-1-1 0 0,0 1 1 0 0,-1-1-1 0 0,1 0 0 0 0,0 0 1 0 0,0 0-1 0 0,0-1 1 0 0,1 1-1 0 0,-1-1 1 0 0,0-1-1 0 0,0 1 1 0 0,0-1 7 0 0,49-38-1545 0 0,-46 13-8904 0 0,-8 22-588 0 0</inkml:trace>
  <inkml:trace contextRef="#ctx0" brushRef="#br0" timeOffset="26910.389">6347 5159 5977 0 0,'0'0'2557'0'0,"0"0"-79"0"0,0 0-32 0 0,0 0-141 0 0,0 0-364 0 0,0 0-365 0 0,0 0-314 0 0,0 0-270 0 0,0 0-200 0 0,0 0-172 0 0,0 0-122 0 0,0 0-94 0 0,0 0-43 0 0,-2 12-35 0 0,-9 84 331 0 0,43 42-536 0 0,-15-94-3497 0 0,-15-43-1291 0 0,-1-1-2844 0 0,1 0-2248 0 0</inkml:trace>
  <inkml:trace contextRef="#ctx0" brushRef="#br0" timeOffset="27158.85">6058 4658 17868 0 0,'0'0'1080'0'0,"0"0"-368"0"0,0 0-168 0 0,0 0-168 0 0,0 0-256 0 0,0 0-112 0 0,0 0-24 0 0,0 0-16 0 0,0 0-8 0 0,0 0-56 0 0,0 0-240 0 0,0 0-512 0 0,0 0-888 0 0,0 0-2033 0 0,46 19-8170 0 0</inkml:trace>
  <inkml:trace contextRef="#ctx0" brushRef="#br0" timeOffset="29117.882">6250 719 0 0 0,'0'0'875'0'0,"0"0"218"0"0,0 0 92 0 0,0 0-148 0 0,0 0-361 0 0,0 0-396 0 0,0 0-244 0 0,0 0 50 0 0,-2 5 242 0 0,-17 54 1275 0 0,3 1 0 0 0,3 0 0 0 0,-2 32-1603 0 0,2-18 464 0 0,-121 782 682 0 0,110-726-240 0 0,-6-2 1 0 0,-34 93-907 0 0,39-143 448 0 0,22-85 2905 0 0,-11-17-2596 0 0,-3-7-994 0 0,3-2 268 0 0,-1 1 0 0 0,-2 0 0 0 0,-1 2-1 0 0,-1 0 1 0 0,-1 1 0 0 0,-2 1 0 0 0,-1 1 0 0 0,-1 1-1 0 0,-2 1 1 0 0,-19-15-31 0 0,-163-99 371 0 0,209 137-406 0 0,0 1 0 0 0,0-1 0 0 0,0 0 0 0 0,1 1 0 0 0,-1-1 0 0 0,1 1 0 0 0,-1 0 0 0 0,1-1 0 0 0,-1 1 0 0 0,1 0 0 0 0,0 0 0 0 0,-1 0 0 0 0,1 0 0 0 0,0 0 0 0 0,0 0 0 0 0,0 1 0 0 0,0-1 0 0 0,0 1 0 0 0,0-1 0 0 0,0 1 0 0 0,0 0 0 0 0,0-1 0 0 0,0 1 0 0 0,0 0 0 0 0,0 1 0 0 0,0-1 0 0 0,0 0 0 0 0,0 0 0 0 0,0 1 0 0 0,2 0 35 0 0,10-3 11 0 0,72-13-1 0 0,0 4 1 0 0,0 4-1 0 0,39 3-10 0 0,120 5-26 0 0,-235 0-5 0 0,1 0 0 0 0,-1 0-1 0 0,0 1 1 0 0,1 1 0 0 0,-1-1-1 0 0,0 2 1 0 0,0-1-1 0 0,-1 2 1 0 0,1-1 0 0 0,-1 1-1 0 0,0 1 1 0 0,0-1-1 0 0,4 5 32 0 0,-12-9 21 0 0,-1 1 0 0 0,1 0-1 0 0,0 0 1 0 0,-1 0 0 0 0,1-1-1 0 0,-1 1 1 0 0,0 0 0 0 0,1 0-1 0 0,-1 0 1 0 0,0 0 0 0 0,0 0-1 0 0,0 0 1 0 0,-1 0-1 0 0,1-1 1 0 0,0 1 0 0 0,-1 0-1 0 0,1 0 1 0 0,-1 0 0 0 0,0 0-1 0 0,1-1 1 0 0,-1 1 0 0 0,0 0-1 0 0,0-1 1 0 0,0 1 0 0 0,0 0-1 0 0,0-1 1 0 0,-1 0 0 0 0,1 1-1 0 0,0-1 1 0 0,-1 0 0 0 0,0 1-21 0 0,-145 115 544 0 0,-104 49-417 0 0,96-71-973 0 0,138-78-1183 0 0,18-8-7962 0 0,2-9 4159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8:57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912 137 8618 0 0,'0'0'1536'0'0,"0"0"-98"0"0,0 0-135 0 0,0 0 48 0 0,0 0 9 0 0,0 0-114 0 0,0 0-182 0 0,0 0-188 0 0,0 0-165 0 0,0 0-132 0 0,0 0-118 0 0,-20 31-108 0 0,-61 101-48 0 0,29-15 181 0 0,5 16 49 0 0,-80 185 459 0 0,105-274-827 0 0,13-23-2 0 0,-2 0 0 0 0,0-1 0 0 0,-1 0-1 0 0,-1-1 1 0 0,0-1 0 0 0,-8 7-165 0 0,34-70 1736 0 0,95-204-1395 0 0,12 4 0 0 0,23-18-341 0 0,-121 224 38 0 0,44-75 205 0 0,-65 114-242 0 0,-1 0 0 0 0,1 0-1 0 0,0 0 1 0 0,-1 0 0 0 0,1 0-1 0 0,0 0 1 0 0,-1 1 0 0 0,1-1-1 0 0,-1 0 1 0 0,1 0 0 0 0,-1 1-1 0 0,1-1 1 0 0,0 0 0 0 0,-1 1 0 0 0,1-1-1 0 0,-1 0 1 0 0,0 1 0 0 0,1-1-1 0 0,-1 1 1 0 0,1-1 0 0 0,-1 1-1 0 0,1-1 1 0 0,-1 1 0 0 0,0-1 0 0 0,0 1-1 0 0,1-1 1 0 0,-1 1 0 0 0,0-1-1 0 0,0 1 1 0 0,1 0 0 0 0,-1-1-1 0 0,0 1 1 0 0,0-1 0 0 0,0 1-1 0 0,0 0 1 0 0,0-1 0 0 0,0 1 0 0 0,0-1-1 0 0,0 1 1 0 0,0 0 0 0 0,0-1-1 0 0,0 1 1 0 0,-1-1 0 0 0,1 1-1 0 0,0 0 1 0 0,0-1 0 0 0,0 1-1 0 0,-1-1 1 0 0,1 1 0 0 0,0-1 0 0 0,-1 1-1 0 0,1-1 1 0 0,-1 1 0 0 0,1-1-1 0 0,0 5 14 0 0,-6 341 780 0 0,-5-116-629 0 0,28-136-57 0 0,-16-94-103 0 0,1 0 0 0 0,0 1 0 0 0,0-1 0 0 0,-1 0 0 0 0,1 0 0 0 0,0 0 0 0 0,0-1 0 0 0,-1 1 0 0 0,1 0 0 0 0,0-1 0 0 0,0 1 0 0 0,-1-1 0 0 0,1 0 0 0 0,0 1 0 0 0,-1-1 0 0 0,1 0 0 0 0,-1 0 0 0 0,1 0 0 0 0,-1 0 0 0 0,0 0 0 0 0,1 0 0 0 0,-1-1 0 0 0,0 1 0 0 0,0 0 0 0 0,0-1 0 0 0,0 1 0 0 0,0-1 0 0 0,0 1 0 0 0,0-1 0 0 0,0 1 0 0 0,-1-1 0 0 0,1 0 0 0 0,0 1 0 0 0,-1-1 0 0 0,1-1-5 0 0,3-3 14 0 0,174-309 33 0 0,-18 53-171 0 0,-158 330-57 0 0,-26 200 405 0 0,24-240-251 0 0,-1-12-7 0 0,0 0-1 0 0,1-1 0 0 0,0 1 1 0 0,2-1-1 0 0,0 1 0 0 0,0-1 1 0 0,2 0-1 0 0,0 1 0 0 0,0-2 0 0 0,2 1 1 0 0,0 0-1 0 0,3 4 35 0 0,36 8-5001 0 0,-10-28-8405 0 0,-28-2 3911 0 0</inkml:trace>
  <inkml:trace contextRef="#ctx0" brushRef="#br0" timeOffset="275.897">1711 567 11570 0 0,'0'0'1982'0'0,"0"0"-476"0"0,0 0-315 0 0,0 0-118 0 0,-11 31-143 0 0,-32 96-174 0 0,41-124-695 0 0,1 0-1 0 0,-1 0 1 0 0,1 0-1 0 0,0 0 1 0 0,-1 0-1 0 0,1 0 1 0 0,1 1-1 0 0,-1-1 1 0 0,0 0-1 0 0,1 1 1 0 0,0-1-1 0 0,0 0 1 0 0,0 1-1 0 0,0-1 1 0 0,0 0-1 0 0,1 1 1 0 0,-1-1 0 0 0,1 0-1 0 0,0 1 1 0 0,0-1-1 0 0,0 0 1 0 0,1 0-1 0 0,-1 0 1 0 0,2 2-61 0 0,1 2 162 0 0,0-3-27 0 0,0 0-1 0 0,1 0 1 0 0,-1 0-1 0 0,1-1 1 0 0,-1 1 0 0 0,1-1-1 0 0,0 0 1 0 0,0-1-1 0 0,1 1 1 0 0,-1-1-1 0 0,0 0 1 0 0,1 0 0 0 0,0-1-1 0 0,-1 0 1 0 0,1 0-1 0 0,0 0 1 0 0,-1-1 0 0 0,1 1-1 0 0,0-1 1 0 0,0-1-1 0 0,-1 1 1 0 0,1-1-1 0 0,0 0 1 0 0,-1 0 0 0 0,1-1-1 0 0,-1 1 1 0 0,1-1-1 0 0,-1-1 1 0 0,0 1 0 0 0,1-1-1 0 0,-2 0 1 0 0,1 0-1 0 0,0 0 1 0 0,0-1-1 0 0,0-1-134 0 0,5-2 113 0 0,0-1 0 0 0,0-1-1 0 0,-1 1 1 0 0,0-2-1 0 0,-1 1 1 0 0,0-1 0 0 0,-1 0-1 0 0,0-1 1 0 0,0 0 0 0 0,-1 0-1 0 0,0-1 1 0 0,-1 1-1 0 0,-1-1 1 0 0,0 0 0 0 0,0 0-1 0 0,-1-1 1 0 0,-1 1-1 0 0,1-12-111 0 0,-2 17-38 0 0,-1-1 1 0 0,0 0 0 0 0,-1 1 0 0 0,1-1 0 0 0,-2 0 0 0 0,1 1 0 0 0,-1-1 0 0 0,0 1-1 0 0,0 0 1 0 0,-1 0 0 0 0,0-1 0 0 0,0 2 0 0 0,-1-1 0 0 0,0 0 0 0 0,0 1 36 0 0,0 2-239 0 0,1 0 1 0 0,-1 0 0 0 0,0 1 0 0 0,0-1 0 0 0,0 1-1 0 0,-1 0 1 0 0,1 0 0 0 0,-1 1 0 0 0,0-1 0 0 0,0 1-1 0 0,0 0 1 0 0,0 1 0 0 0,0-1 0 0 0,-4 0 238 0 0,-24-2-3229 0 0,11 4-2465 0 0,13 0 1747 0 0,-4 0-6667 0 0</inkml:trace>
  <inkml:trace contextRef="#ctx0" brushRef="#br0" timeOffset="696.477">2340 81 19044 0 0,'0'0'1623'0'0,"0"0"-244"0"0,0 0-137 0 0,0 0-142 0 0,0 0-224 0 0,0 0-220 0 0,0 0-184 0 0,0 0-164 0 0,0 0-100 0 0,0 0-33 0 0,0 0-40 0 0,0 0 4 0 0,0 0-3 0 0,-5 22-4 0 0,-19 71 5 0 0,17-60-43 0 0,2 0 0 0 0,0 1 0 0 0,3-1 0 0 0,1 1 1 0 0,2 15-95 0 0,-1 0 42 0 0,0-9-40 0 0,-1 8 5 0 0,2 1-1 0 0,2-1 1 0 0,2 0-1 0 0,2 0 1 0 0,4 9-7 0 0,13 38-401 0 0,-18-90-3114 0 0,-7-21 79 0 0,-7-5 170 0 0,-5-19-7587 0 0,11 28 4014 0 0</inkml:trace>
  <inkml:trace contextRef="#ctx0" brushRef="#br0" timeOffset="963.367">1965 479 14643 0 0,'0'0'1080'0'0,"0"0"-219"0"0,0 0 133 0 0,0 0 267 0 0,0 0 78 0 0,0 0-91 0 0,0 0-148 0 0,0 0-136 0 0,0 0-110 0 0,0 0-85 0 0,30 1-79 0 0,99 4-102 0 0,34-18 718 0 0,67-13-2060 0 0,-188 26-3456 0 0,-25 0-3971 0 0,-12 0-3410 0 0</inkml:trace>
  <inkml:trace contextRef="#ctx0" brushRef="#br0" timeOffset="1126.481">2747 582 10274 0 0,'0'0'5273'0'0,"0"0"-4080"0"0,0 0-169 0 0,0 0 0 0 0,0 0-144 0 0,0 0-232 0 0,0 0-200 0 0,0 0-176 0 0,0 0-143 0 0,0 0-129 0 0,0 0-161 0 0,24 192-311 0 0,-20-189-440 0 0,-1-3-768 0 0,-1 4-873 0 0,2-4-1400 0 0,0 0-1456 0 0,-4 0-616 0 0</inkml:trace>
  <inkml:trace contextRef="#ctx0" brushRef="#br0" timeOffset="1292.483">2657 207 10298 0 0,'0'0'3529'0'0,"0"0"-2401"0"0,0 0-480 0 0,0 0-336 0 0,0 0-576 0 0,0 0-984 0 0,0 0-496 0 0,0 0-1369 0 0,0 0-3368 0 0,0 0 3416 0 0</inkml:trace>
  <inkml:trace contextRef="#ctx0" brushRef="#br0" timeOffset="1535.202">3114 523 16572 0 0,'0'0'1567'0'0,"0"0"-247"0"0,0 0-157 0 0,0 0-183 0 0,0 0-233 0 0,0 0-195 0 0,0 0-159 0 0,0 0-163 0 0,0 0-109 0 0,0 0-61 0 0,-18 34-57 0 0,-50 104-23 0 0,50-71-92 0 0,19-63 141 0 0,0 0 0 0 0,0-1 0 0 0,0 1 0 0 0,0 0 1 0 0,1-1-1 0 0,-1 1 0 0 0,1-1 0 0 0,0 1 0 0 0,0-1 0 0 0,0 0 1 0 0,1 0-1 0 0,-1 0 0 0 0,1 0 0 0 0,0 0 0 0 0,-1 0 1 0 0,1-1-1 0 0,0 0 0 0 0,1 1 0 0 0,-1-1 0 0 0,0 0 0 0 0,1 0 1 0 0,-1-1-1 0 0,1 1 0 0 0,-1-1 0 0 0,1 0 0 0 0,0 0 0 0 0,0 0 1 0 0,-1 0-1 0 0,1 0 0 0 0,0-1 0 0 0,0 0 0 0 0,0 0 1 0 0,0 0-1 0 0,0 0 0 0 0,0-1 0 0 0,-1 1 0 0 0,1-1 0 0 0,0 0 1 0 0,0 0-1 0 0,-1-1 0 0 0,1 1 0 0 0,-1-1 0 0 0,1 0 0 0 0,-1 1 1 0 0,1-2-1 0 0,-1 1 0 0 0,0 0 0 0 0,0-1 0 0 0,1 0-29 0 0,1-4 86 0 0,-1 1 0 0 0,1-1 0 0 0,-1 0 0 0 0,0-1 0 0 0,-1 1 0 0 0,0-1 0 0 0,0 0 0 0 0,0 1 0 0 0,-1-1 0 0 0,-1 0 0 0 0,1 0 0 0 0,-1-1 0 0 0,0 1 0 0 0,-1 0 0 0 0,0 0 0 0 0,-1 0 0 0 0,1-1 0 0 0,-1 1 0 0 0,-1 0 0 0 0,0 0 0 0 0,0 0 0 0 0,0 0 0 0 0,-1 1 0 0 0,0-1 0 0 0,-1 1 0 0 0,0-1 0 0 0,0 1 0 0 0,0 0 0 0 0,-1 1 0 0 0,-5-7-86 0 0,-32-30-1668 0 0,25 34-1896 0 0,-1 6-4213 0 0,11 3-3918 0 0</inkml:trace>
  <inkml:trace contextRef="#ctx0" brushRef="#br0" timeOffset="1908.472">3397 759 14659 0 0,'0'0'1440'0'0,"0"0"107"0"0,0 0 166 0 0,0 0-108 0 0,0 0-314 0 0,0 0-249 0 0,0 0-214 0 0,0 0-182 0 0,0 0-125 0 0,0 0-110 0 0,0 0-123 0 0,0 0-89 0 0,12-20-57 0 0,57-96 34 0 0,-1 17-614 0 0,-58 135-964 0 0,-9-30 1414 0 0,2-1 1 0 0,-1 1-1 0 0,1-1 0 0 0,-1 1 1 0 0,1-1-1 0 0,1 0 0 0 0,-1 0 1 0 0,1-1-1 0 0,0 1 0 0 0,0-1 1 0 0,0 1-1 0 0,1-1 1 0 0,-1-1-1 0 0,1 1 0 0 0,0-1 1 0 0,0 1-1 0 0,0-2 0 0 0,1 1 1 0 0,-1 0-1 0 0,1-1 0 0 0,-1 0 1 0 0,1 0-1 0 0,0-1 0 0 0,0 0 1 0 0,5 1-13 0 0,-1 0 158 0 0,-1-1 0 0 0,0 0 1 0 0,0-1-1 0 0,1 0 0 0 0,-1-1 0 0 0,0 1 0 0 0,1-2 1 0 0,-1 1-1 0 0,0-1 0 0 0,0-1 0 0 0,0 0 1 0 0,-1 0-1 0 0,1-1 0 0 0,-1 0 0 0 0,0 0 1 0 0,6-4-159 0 0,68-70 404 0 0,-40 18-3290 0 0,-32 44-43 0 0,-1 2-4718 0 0,-4 2-4772 0 0</inkml:trace>
  <inkml:trace contextRef="#ctx0" brushRef="#br0" timeOffset="8698.358">4840 542 5993 0 0,'0'0'1409'0'0,"0"0"-117"0"0,0 0 44 0 0,0 0 104 0 0,0 0-82 0 0,0 0-180 0 0,0 0-207 0 0,0 0-162 0 0,0 0-114 0 0,0 0-114 0 0,0 0-110 0 0,-20 14-48 0 0,-65 48-11 0 0,37-8 504 0 0,41-40-677 0 0,3-7-175 0 0,1 1 0 0 0,0 0 1 0 0,0 0-1 0 0,1 0 0 0 0,0 0 1 0 0,0 0-1 0 0,1 1 0 0 0,0-1 1 0 0,1 0-1 0 0,0 1 0 0 0,0-1 0 0 0,0 0 1 0 0,1 1-1 0 0,2 4-64 0 0,-1-10 81 0 0,0 0 1 0 0,0 0-1 0 0,1 0 0 0 0,-1 0 0 0 0,1-1 1 0 0,0 1-1 0 0,0-1 0 0 0,0 1 1 0 0,0-1-1 0 0,0 0 0 0 0,1 0 0 0 0,-1-1 1 0 0,1 1-1 0 0,-1-1 0 0 0,1 1 0 0 0,-1-1 1 0 0,1 0-1 0 0,0-1 0 0 0,0 1 1 0 0,-1-1-1 0 0,1 1 0 0 0,0-1 0 0 0,0 0 1 0 0,0-1-1 0 0,-1 1 0 0 0,1 0 0 0 0,0-1 1 0 0,0 0-1 0 0,-1 0 0 0 0,1 0 1 0 0,-1-1-1 0 0,1 1 0 0 0,-1-1 0 0 0,1 0 1 0 0,0 0-82 0 0,4-4 111 0 0,0 0 0 0 0,-1-1 0 0 0,0 0 1 0 0,0 0-1 0 0,0 0 0 0 0,-1-1 1 0 0,0 0-1 0 0,-1 0 0 0 0,0 0 0 0 0,0-1 1 0 0,0 0-1 0 0,-1 0 0 0 0,-1 0 1 0 0,1-1-1 0 0,-2 1 0 0 0,1-1 0 0 0,-1 0 1 0 0,-1 1-1 0 0,0-1 0 0 0,0 0 0 0 0,-1 0 1 0 0,0 0-1 0 0,-1 0 0 0 0,0 0 1 0 0,-1-6-112 0 0,0 11-96 0 0,0-1 1 0 0,0 1 0 0 0,0 0-1 0 0,0-1 1 0 0,-1 1 0 0 0,0 0-1 0 0,0 0 1 0 0,-1 1 0 0 0,1-1-1 0 0,-1 1 1 0 0,0-1 0 0 0,0 1-1 0 0,0 1 1 0 0,-1-1 0 0 0,0 0-1 0 0,1 1 1 0 0,-1 0 0 0 0,0 0-1 0 0,0 1 1 0 0,-1-1 0 0 0,1 1-1 0 0,-1 0 1 0 0,1 0 0 0 0,-1 1-1 0 0,1 0 1 0 0,-1 0 0 0 0,0 0-1 0 0,0 1 1 0 0,-2-1 95 0 0,5 1-50 0 0,0 0-1 0 0,1 0 1 0 0,-1 0 0 0 0,0 0-1 0 0,1 0 1 0 0,-1 0 0 0 0,0 1-1 0 0,1-1 1 0 0,-1 1 0 0 0,0 0 0 0 0,1 0-1 0 0,-1 0 1 0 0,1 0 0 0 0,-1 0-1 0 0,1 1 1 0 0,0-1 0 0 0,0 1-1 0 0,-1-1 1 0 0,1 1 0 0 0,0 0-1 0 0,0 0 1 0 0,1 0 0 0 0,-1 0-1 0 0,0 0 1 0 0,1 0 0 0 0,-1 0 0 0 0,1 1-1 0 0,0-1 1 0 0,-1 0 0 0 0,1 1-1 0 0,0-1 1 0 0,1 1 0 0 0,-2 2 50 0 0,5-3 36 0 0,-1-1 1 0 0,0 0-1 0 0,0 1 1 0 0,1-1-1 0 0,-1 0 1 0 0,1 0-1 0 0,-1 0 1 0 0,1-1 0 0 0,-1 1-1 0 0,1-1 1 0 0,-1 1-1 0 0,1-1 1 0 0,0 0-1 0 0,-1 0 1 0 0,1 0-1 0 0,-1 0 1 0 0,1 0 0 0 0,0-1-1 0 0,-1 1 1 0 0,1-1-1 0 0,-1 1 1 0 0,1-1-37 0 0,140-72 1588 0 0,-116 57-1402 0 0,-1 0-1 0 0,-1-1 1 0 0,0-2-1 0 0,-1 0 1 0 0,-2-2-1 0 0,0 0 1 0 0,-1-2-1 0 0,-1 0 1 0 0,-1-1-1 0 0,-1-1 1 0 0,3-8-186 0 0,-15 24 40 0 0,-1-1 0 0 0,-1 0 1 0 0,1 0-1 0 0,-2 0 0 0 0,1-1 0 0 0,-2 1 1 0 0,1-1-1 0 0,-1 1 0 0 0,-1-1 1 0 0,0 0-1 0 0,-1 0 0 0 0,0 0 1 0 0,-1-9-41 0 0,1 19-4 0 0,0 0 1 0 0,0 1-1 0 0,0-1 1 0 0,-1 1-1 0 0,1-1 1 0 0,0 0-1 0 0,0 1 1 0 0,-1-1-1 0 0,1 1 1 0 0,0-1-1 0 0,-1 0 1 0 0,1 1-1 0 0,0-1 1 0 0,-1 1-1 0 0,1-1 1 0 0,-1 1-1 0 0,1 0 1 0 0,-1-1-1 0 0,1 1 1 0 0,-1-1 0 0 0,1 1-1 0 0,-1 0 1 0 0,0-1-1 0 0,1 1 1 0 0,-1 0-1 0 0,0 0 1 0 0,1 0-1 0 0,-1-1 1 0 0,1 1-1 0 0,-1 0 1 0 0,0 0-1 0 0,1 0 1 0 0,-1 0-1 0 0,0 0 1 0 0,1 0-1 0 0,-1 0 1 0 0,0 0-1 0 0,1 0 1 0 0,-1 1-1 0 0,0-1 1 0 0,1 0-1 0 0,-1 0 1 0 0,1 1-1 0 0,-1-1 1 0 0,0 0-1 0 0,1 0 1 0 0,-1 1-1 0 0,1-1 1 0 0,-1 1-1 0 0,1-1 1 0 0,-1 1 0 0 0,1-1-1 0 0,-1 1 1 0 0,1-1-1 0 0,0 1 1 0 0,-1-1-1 0 0,1 1 1 0 0,0-1-1 0 0,-1 1 1 0 0,1-1-1 0 0,0 1 1 0 0,0 0 3 0 0,-8 21-57 0 0,1 2 0 0 0,1-1 0 0 0,1 1 0 0 0,1-1 0 0 0,1 1 0 0 0,1 0 0 0 0,2 0 0 0 0,0 1 0 0 0,1-1 0 0 0,2 0 57 0 0,-2-1-45 0 0,8 80-304 0 0,5-1 0 0 0,4-1 0 0 0,20 58 349 0 0,13 71 17 0 0,-39-173 79 0 0,-2 1 0 0 0,-3 0 0 0 0,-3 1 0 0 0,-2-1 0 0 0,-3 19-96 0 0,0-73 42 0 0,1 0-1 0 0,0 0 1 0 0,-1-1-1 0 0,0 1 0 0 0,0 0 1 0 0,0 0-1 0 0,-1-1 1 0 0,1 1-1 0 0,-1-1 1 0 0,1 1-1 0 0,-1-1 0 0 0,-1 1 1 0 0,1-1-1 0 0,0 0 1 0 0,-1 0-1 0 0,1 0 1 0 0,-1-1-1 0 0,0 1 0 0 0,0-1 1 0 0,0 1-1 0 0,0-1 1 0 0,-1 0-1 0 0,1 0 0 0 0,0 0 1 0 0,-1-1-1 0 0,0 1 1 0 0,1-1-1 0 0,-1 0 1 0 0,0 0-1 0 0,1 0 0 0 0,-1 0 1 0 0,0-1-1 0 0,0 1 1 0 0,0-1-1 0 0,0 0 1 0 0,0 0-1 0 0,0-1 0 0 0,1 1 1 0 0,-1-1-1 0 0,0 0 1 0 0,0 0-1 0 0,1 0 0 0 0,-1 0 1 0 0,0-1-1 0 0,1 0 1 0 0,-1 1-1 0 0,1-1 1 0 0,0-1-1 0 0,0 1 0 0 0,-1 0 1 0 0,0-2-42 0 0,-3-9 36 0 0,0-1-1 0 0,1 0 1 0 0,1 0 0 0 0,0 0 0 0 0,0-1-1 0 0,2 1 1 0 0,0-1 0 0 0,0 0 0 0 0,2 0-1 0 0,0-1 1 0 0,0 1 0 0 0,2 0-1 0 0,0 0 1 0 0,0 0 0 0 0,4-12-36 0 0,-1-5-25 0 0,1 0 1 0 0,2 0-1 0 0,1 1 1 0 0,2 0-1 0 0,0 0 1 0 0,5-4 24 0 0,28-56-2425 0 0,-9 28-2853 0 0,2 4-4296 0 0,-24 40-852 0 0</inkml:trace>
  <inkml:trace contextRef="#ctx0" brushRef="#br0" timeOffset="13494.85">10405 589 1336 0 0,'0'0'2054'0'0,"0"0"-144"0"0,0 0-30 0 0,0 0 95 0 0,0 0-44 0 0,0 0-229 0 0,0 0-291 0 0,0 0-325 0 0,0 0-240 0 0,0 0-149 0 0,0 0-97 0 0,0 0-59 0 0,0 0-46 0 0,-4 21-12 0 0,-21 143 637 0 0,24-157-1035 0 0,0 0 0 0 0,0 0 0 0 0,0 1-1 0 0,1-1 1 0 0,0 0 0 0 0,1 1 0 0 0,-1-1 0 0 0,1 1 0 0 0,1-1 0 0 0,-1 0-1 0 0,1 0 1 0 0,1 0 0 0 0,-1 0 0 0 0,1 0 0 0 0,0-1 0 0 0,1 1 0 0 0,0-1 0 0 0,0 0-1 0 0,0 0 1 0 0,1 0 0 0 0,-1 0 0 0 0,6 3-85 0 0,-6-7 102 0 0,1 0 0 0 0,0 0 0 0 0,0-1 0 0 0,0 0 0 0 0,0 0 0 0 0,0 0 0 0 0,1-1 0 0 0,-1 0 0 0 0,0 0 0 0 0,0 0 0 0 0,0-1 0 0 0,0 1 0 0 0,1-1 0 0 0,-1 0 0 0 0,0-1 0 0 0,-1 1 0 0 0,1-1 0 0 0,0 0 0 0 0,0 0 0 0 0,-1-1 0 0 0,1 1 1 0 0,-1-1-1 0 0,0 0 0 0 0,1 0 0 0 0,-2 0 0 0 0,1-1 0 0 0,0 0 0 0 0,-1 1 0 0 0,1-1 0 0 0,-1-1 0 0 0,0 1 0 0 0,0 0 0 0 0,-1-1 0 0 0,1 1 0 0 0,-1-1 0 0 0,0 0 0 0 0,-1 0 0 0 0,1 0-102 0 0,5-7 55 0 0,-1-1-1 0 0,0 0 1 0 0,0 0 0 0 0,-2-1-1 0 0,0 0 1 0 0,0 1 0 0 0,-1-1-1 0 0,-1-1 1 0 0,0 1 0 0 0,-1 0-1 0 0,-1-10-54 0 0,-1 19-73 0 0,-1 0-1 0 0,1-1 1 0 0,-1 1-1 0 0,-1 0 0 0 0,1 0 1 0 0,-1 1-1 0 0,0-1 1 0 0,0 0-1 0 0,0 1 0 0 0,-1 0 1 0 0,0 0-1 0 0,1 0 1 0 0,-1 0-1 0 0,-1 0 0 0 0,1 1 1 0 0,0 0-1 0 0,-1 0 1 0 0,0 0-1 0 0,0 0 0 0 0,0 1 1 0 0,0 0-1 0 0,0 0 1 0 0,0 0-1 0 0,0 1 1 0 0,-1 0-1 0 0,1 0 0 0 0,-1 0 1 0 0,1 0-1 0 0,-1 1 1 0 0,1 0-1 0 0,-1 0 0 0 0,1 1 1 0 0,-2-1 73 0 0,1 0-140 0 0,0-1 0 0 0,1 1 0 0 0,-1 0 0 0 0,0 1 0 0 0,1-1 0 0 0,-1 1 0 0 0,1 0 0 0 0,-1 1 0 0 0,1-1 0 0 0,-1 1-1 0 0,1 0 1 0 0,0 0 0 0 0,-1 1 0 0 0,2 0 0 0 0,-1 0 0 0 0,0 0 0 0 0,0 0 140 0 0,6-3-21 0 0,-1 0 0 0 0,0 0 0 0 0,1 0 0 0 0,-1 0 0 0 0,1 0-1 0 0,-1 0 1 0 0,1 0 0 0 0,-1 0 0 0 0,1 0 0 0 0,-1 0 0 0 0,1 0-1 0 0,-1 1 1 0 0,0-1 0 0 0,1 0 0 0 0,-1 0 0 0 0,1 0 0 0 0,-1 1 0 0 0,0-1-1 0 0,1 0 1 0 0,-1 0 0 0 0,0 1 0 0 0,1-1 0 0 0,-1 0 0 0 0,0 1-1 0 0,1-1 1 0 0,-1 0 0 0 0,0 1 0 0 0,0-1 0 0 0,1 1 0 0 0,-1-1 0 0 0,0 0-1 0 0,0 1 1 0 0,0-1 0 0 0,0 1 0 0 0,1-1 0 0 0,-1 1 0 0 0,0-1-1 0 0,0 1 1 0 0,0-1 0 0 0,0 0 0 0 0,0 1 0 0 0,0-1 0 0 0,0 1 0 0 0,0-1-1 0 0,0 1 1 0 0,-1-1 0 0 0,1 1 0 0 0,0-1 0 0 0,0 0 0 0 0,0 1-1 0 0,0-1 1 0 0,-1 1 0 0 0,1-1 0 0 0,0 0 0 0 0,0 1 0 0 0,-1-1 0 0 0,1 1-1 0 0,0-1 1 0 0,-1 0 0 0 0,1 1 0 0 0,0-1 21 0 0,41-5 463 0 0,6-13 54 0 0,-1-2 0 0 0,0-2-1 0 0,-2-2 1 0 0,0-2-1 0 0,-2-2 1 0 0,1-4-517 0 0,-14 12 308 0 0,-2-1 0 0 0,-1-1 0 0 0,0-1 1 0 0,-2-2-1 0 0,-1 0 0 0 0,11-16-308 0 0,-24 28 88 0 0,-1-1 0 0 0,-1 0-1 0 0,0 0 1 0 0,-1 0 0 0 0,0-1 0 0 0,-1 0-1 0 0,0 0 1 0 0,-2-1 0 0 0,0 0 0 0 0,0 0-1 0 0,-2 0 1 0 0,0 0 0 0 0,-1 0 0 0 0,0-15-88 0 0,-1 30 2 0 0,0 0 0 0 0,1 0 1 0 0,-1-1-1 0 0,0 1 0 0 0,0 0 0 0 0,0-1 1 0 0,0 1-1 0 0,0 0 0 0 0,0-1 1 0 0,0 1-1 0 0,0 0 0 0 0,-1-1 0 0 0,1 1 1 0 0,0 0-1 0 0,-1 0 0 0 0,1-1 0 0 0,-1 1 1 0 0,1 0-1 0 0,-1 0 0 0 0,0 0 1 0 0,0-1-1 0 0,1 1 0 0 0,-1 0 0 0 0,0 0 1 0 0,0 0-1 0 0,0 1 0 0 0,0-1 0 0 0,0 0 1 0 0,0 0-1 0 0,0 0 0 0 0,0 1 1 0 0,-1-1-1 0 0,1 1 0 0 0,0-1 0 0 0,0 1 1 0 0,-1-1-1 0 0,1 1 0 0 0,0-1 1 0 0,-1 1-1 0 0,1 0 0 0 0,0 0 0 0 0,-1 0 1 0 0,1 0-1 0 0,0 0 0 0 0,-1 0 0 0 0,1 0 1 0 0,0 0-1 0 0,0 1 0 0 0,-1-1 1 0 0,1 0-1 0 0,0 1 0 0 0,-1-1 0 0 0,1 1 1 0 0,0 0-1 0 0,0-1 0 0 0,0 1 0 0 0,0 0 1 0 0,-1 0-3 0 0,-5 14-50 0 0,1 1 1 0 0,0-1 0 0 0,1 1-1 0 0,1 0 1 0 0,1 0 0 0 0,0 0 0 0 0,1 1-1 0 0,0-1 1 0 0,2 0 0 0 0,0 1-1 0 0,2 14 50 0 0,-2-2-36 0 0,0 12-16 0 0,1 0 1 0 0,2 1-1 0 0,2-2 0 0 0,7 24 52 0 0,19 43-138 0 0,5-3-1 0 0,43 86 139 0 0,-40-99-25 0 0,-19-43 50 0 0,-2 1 1 0 0,-2 1 0 0 0,-3 0 0 0 0,-2 1 0 0 0,-1 3-26 0 0,-11 44 270 0 0,1-96-246 0 0,-1 1-1 0 0,0 0 1 0 0,0-1-1 0 0,0 1 1 0 0,0 0-1 0 0,-1-1 1 0 0,1 0-1 0 0,0 1 1 0 0,-1-1-1 0 0,0 0 0 0 0,0 0 1 0 0,0 0-1 0 0,0 0 1 0 0,0 0-1 0 0,0 0 1 0 0,0 0-1 0 0,0-1 1 0 0,-1 1-1 0 0,1-1 1 0 0,-1 0-1 0 0,1 0 1 0 0,-1 0-1 0 0,0 0 1 0 0,1 0-1 0 0,-1 0 1 0 0,0-1-1 0 0,1 1 1 0 0,-1-1-1 0 0,0 0 1 0 0,0 1-1 0 0,0-1 0 0 0,-1-1-23 0 0,-3 2 25 0 0,1-1-1 0 0,-1-1 1 0 0,1 1-1 0 0,-1-1 1 0 0,0 0-1 0 0,1 0 0 0 0,0-1 1 0 0,-1 0-1 0 0,1 0 1 0 0,0-1-1 0 0,0 1 1 0 0,0-1-1 0 0,0-1 0 0 0,1 1 1 0 0,-1-1-1 0 0,1 0 1 0 0,0 0-1 0 0,0 0 1 0 0,0-1-1 0 0,1 0 0 0 0,-1 0 1 0 0,-1-3-25 0 0,-1-6-11 0 0,0-1 1 0 0,0 0 0 0 0,2 0-1 0 0,0 0 1 0 0,1-1-1 0 0,0 1 1 0 0,1-1-1 0 0,1 0 1 0 0,0 0-1 0 0,1 0 1 0 0,1 0-1 0 0,1 0 1 0 0,1-8 10 0 0,-1 5-129 0 0,2-1 1 0 0,0 0 0 0 0,2 1-1 0 0,0-1 1 0 0,1 1-1 0 0,0 0 1 0 0,2 1 0 0 0,0 0-1 0 0,1 0 1 0 0,1 1-1 0 0,1 0 1 0 0,0 1 0 0 0,6-5 128 0 0,44-53-3554 0 0,3 7-4343 0 0,-44 47-3236 0 0</inkml:trace>
  <inkml:trace contextRef="#ctx0" brushRef="#br0" timeOffset="14410.818">11832 1020 11194 0 0,'0'0'2649'0'0,"0"0"-494"0"0,0 0-325 0 0,0 0-210 0 0,0 0-216 0 0,0 0-239 0 0,0 0-248 0 0,0 0-190 0 0,0 0-139 0 0,0 0-80 0 0,0 0-50 0 0,0 0-36 0 0,7-19-16 0 0,57-128 553 0 0,-40 110-792 0 0,2 1 1 0 0,1 1 0 0 0,2 1-1 0 0,2 2 1 0 0,0 1 0 0 0,2 2-1 0 0,18-12-167 0 0,48-14 92 0 0,-97 55-93 0 0,-1 0-1 0 0,0 0 1 0 0,0 0-1 0 0,0-1 1 0 0,0 1-1 0 0,0 0 1 0 0,0 0-1 0 0,1 1 1 0 0,-1-1-1 0 0,0 0 1 0 0,0 0-1 0 0,0 0 1 0 0,0 1-1 0 0,0-1 1 0 0,0 1-1 0 0,0-1 1 0 0,0 1-1 0 0,0-1 1 0 0,0 1-1 0 0,0-1 1 0 0,0 1-1 0 0,0 0 1 0 0,0 0-1 0 0,-1-1 1 0 0,1 1-1 0 0,0 0 1 0 0,0 0-1 0 0,-1 0 1 0 0,1 0-1 0 0,-1 0 1 0 0,1 0-1 0 0,-1 0 1 0 0,1 0-1 0 0,-1 0 1 0 0,1 0-1 0 0,-1 0 1 0 0,0 0-1 0 0,0 0 1 0 0,1 1-1 0 0,-1-1 1 0 0,0 0-1 0 0,0 1 2 0 0,3 59 99 0 0,-4-50-81 0 0,-29 183 131 0 0,29-189-145 0 0,0-4-4 0 0,0 0 1 0 0,1 1-1 0 0,-1-1 0 0 0,0 0 0 0 0,1 1 0 0 0,-1-1 0 0 0,1 1 0 0 0,0-1 0 0 0,-1 1 0 0 0,1-1 0 0 0,0 1 0 0 0,0-1 1 0 0,0 1-1 0 0,0-1 0 0 0,0 1 0 0 0,0-1 0 0 0,1 1 0 0 0,-1-1 0 0 0,0 1 0 0 0,1-1 0 0 0,-1 1 0 0 0,1-1 1 0 0,0 0-1 0 0,-1 1 0 0 0,1-1 0 0 0,0 0 0 0 0,0 0 0 0 0,0 1 0 0 0,0-1 0 0 0,0 0 0 0 0,0 0 0 0 0,0 0 0 0 0,0 0 1 0 0,0 0-1 0 0,1 0 0 0 0,-1 0 0 0 0,0-1 0 0 0,1 1 0 0 0,0 0 0 0 0,3-3 19 0 0,-1 1 1 0 0,1-1-1 0 0,-1 0 0 0 0,1-1 0 0 0,-1 1 1 0 0,0-1-1 0 0,1 0 0 0 0,-1 0 0 0 0,-1 0 1 0 0,1 0-1 0 0,0-1 0 0 0,-1 0 0 0 0,0 0 1 0 0,0 0-1 0 0,2-2-19 0 0,11-12 36 0 0,187-168 81 0 0,-108 123-125 0 0,-93 64 1 0 0,0 0 0 0 0,0 1 0 0 0,0-1 0 0 0,-1 1 0 0 0,1-1 0 0 0,-1 1 0 0 0,1 0 1 0 0,-1 0-1 0 0,1 0 0 0 0,-1-1 0 0 0,0 1 0 0 0,0 0 0 0 0,0 1 0 0 0,0-1 1 0 0,0 0-1 0 0,-1 0 0 0 0,1 0 0 0 0,-1 0 0 0 0,1 1 0 0 0,-1-1 0 0 0,0 0 0 0 0,0 0 1 0 0,0 1-1 0 0,0-1 0 0 0,0 0 0 0 0,0 0 0 0 0,-1 1 0 0 0,1-1 0 0 0,-1 0 1 0 0,1 0-1 0 0,-2 2 7 0 0,2 4-1 0 0,-27 139-1082 0 0,25-117-1726 0 0,2-17-2678 0 0,0-12 4909 0 0,0-1-5931 0 0,0 0-4987 0 0</inkml:trace>
  <inkml:trace contextRef="#ctx0" brushRef="#br0" timeOffset="15567.413">13135 501 7962 0 0,'0'0'4569'0'0,"0"0"-1825"0"0,0 0-847 0 0,0 0-274 0 0,0 0-276 0 0,0 0-270 0 0,0 0-199 0 0,0 0-134 0 0,0 0-119 0 0,-34 23-110 0 0,-107 72-99 0 0,57-25 90 0 0,71-57-436 0 0,6-9-64 0 0,0 1-1 0 0,1 0 1 0 0,0 1-1 0 0,0 0 1 0 0,0 0-1 0 0,1 0 1 0 0,0 1 0 0 0,0 0-1 0 0,1-1 1 0 0,0 2-1 0 0,0-1 1 0 0,0 0-1 0 0,1 1 1 0 0,0 0-1 0 0,1 0 1 0 0,-1 0 0 0 0,2 0-1 0 0,-1 0 1 0 0,1 5-6 0 0,3-12 0 0 0,0 0 1 0 0,0 1 0 0 0,1-1 0 0 0,-1-1 0 0 0,0 1-1 0 0,1 0 1 0 0,-1-1 0 0 0,1 1 0 0 0,-1-1 0 0 0,1 1-1 0 0,-1-1 1 0 0,1 0 0 0 0,0 0 0 0 0,-1-1 0 0 0,1 1-1 0 0,-1 0 1 0 0,1-1 0 0 0,-1 1 0 0 0,1-1-1 0 0,-1 0 1 0 0,0 0 0 0 0,2-1-1 0 0,133-92 367 0 0,-105 70-226 0 0,-1-2 1 0 0,-1-2 0 0 0,-2-1 0 0 0,17-21-142 0 0,-18 27 48 0 0,-26 23-95 0 0,-1 0-20 0 0,-2 147-217 0 0,3-143 286 0 0,-1 1-1 0 0,1 0 1 0 0,1 0-1 0 0,-1-1 0 0 0,1 1 1 0 0,0-1-1 0 0,0 1 1 0 0,0-1-1 0 0,0 0 1 0 0,1 0-1 0 0,-1 0 1 0 0,1 0-1 0 0,0 0 0 0 0,1-1 1 0 0,-1 1-1 0 0,0-1 1 0 0,1 0-1 0 0,0 0 1 0 0,0 0-1 0 0,0-1 1 0 0,0 1-1 0 0,0-1 1 0 0,1 0-1 0 0,-1 0 0 0 0,1 0 1 0 0,-1-1-1 0 0,1 0 1 0 0,-1 0-1 0 0,1 0 1 0 0,0 0-1 0 0,0-1 1 0 0,0 1-1 0 0,-1-1 1 0 0,1 0-1 0 0,0-1 0 0 0,0 1 1 0 0,-1-1-1 0 0,1 0 1 0 0,0 0-1 0 0,-1-1 1 0 0,1 1-1 0 0,-1-1 1 0 0,1 0-1 0 0,-1 0 1 0 0,3-3-2 0 0,102-69 704 0 0,-22-10-70 0 0,-53 50-538 0 0,1 1 0 0 0,1 1 0 0 0,2 2 1 0 0,30-17-97 0 0,-67 45-4 0 0,1 1 0 0 0,0-1 0 0 0,0 1 0 0 0,0-1 0 0 0,0 1 1 0 0,0 0-1 0 0,0 0 0 0 0,0 0 0 0 0,0 0 0 0 0,0 0 1 0 0,1 0-1 0 0,-1 1 0 0 0,0-1 0 0 0,0 1 0 0 0,1 0 1 0 0,-1-1-1 0 0,0 1 0 0 0,1 0 0 0 0,-1 0 0 0 0,0 1 1 0 0,1-1-1 0 0,-1 0 0 0 0,0 1 0 0 0,1 0 0 0 0,-1-1 0 0 0,0 1 1 0 0,0 0-1 0 0,0 0 0 0 0,1 0 0 0 0,-1 0 0 0 0,0 0 1 0 0,-1 1-1 0 0,1-1 0 0 0,0 1 0 0 0,0-1 0 0 0,0 1 1 0 0,-1 0-1 0 0,1 0 0 0 0,-1-1 0 0 0,0 1 0 0 0,1 0 0 0 0,-1 0 1 0 0,0 0-1 0 0,0 1 0 0 0,0-1 0 0 0,0 0 0 0 0,-1 0 1 0 0,1 1-1 0 0,0 1 4 0 0,1 7 13 0 0,0 0 1 0 0,-1 0-1 0 0,0 0 1 0 0,-1 0-1 0 0,0 0 1 0 0,-1 0 0 0 0,0 0-1 0 0,-1 0 1 0 0,0 0-1 0 0,-1 0 1 0 0,0 0-1 0 0,0-1 1 0 0,-1 1-1 0 0,-1-1 1 0 0,0 0-1 0 0,0 0 1 0 0,-1-1-1 0 0,0 1 1 0 0,-1-1-1 0 0,0-1 1 0 0,0 1-1 0 0,-1-1 1 0 0,0-1-1 0 0,0 1 1 0 0,-1-1 0 0 0,0-1-1 0 0,0 1 1 0 0,-6 2-14 0 0,15-9 0 0 0,-7 3-61 0 0,1 1 1 0 0,-1-1 0 0 0,0 0 0 0 0,0 0-1 0 0,0-1 1 0 0,0 0 0 0 0,-1-1-1 0 0,1 1 1 0 0,0-1 0 0 0,-1 0 0 0 0,1-1-1 0 0,-1 0 1 0 0,1 0 0 0 0,-1-1 0 0 0,1 0-1 0 0,-1 0 61 0 0,7 0-36 0 0,0 1 0 0 0,1-1-1 0 0,-1 0 1 0 0,0 1-1 0 0,1-1 1 0 0,-1 1-1 0 0,1-1 1 0 0,-1 0 0 0 0,1 0-1 0 0,-1 1 1 0 0,1-1-1 0 0,-1 0 1 0 0,1 0-1 0 0,0 0 1 0 0,0 1 0 0 0,-1-1-1 0 0,1 0 1 0 0,0 0-1 0 0,0 0 1 0 0,0 0 0 0 0,0 0-1 0 0,0 1 1 0 0,0-1-1 0 0,0 0 1 0 0,0 0-1 0 0,0 0 1 0 0,0 0 0 0 0,1 0-1 0 0,-1 0 1 0 0,0 1-1 0 0,0-1 1 0 0,1 0-1 0 0,-1 0 1 0 0,1 1 0 0 0,-1-1-1 0 0,1 0 1 0 0,-1 0-1 0 0,1 1 1 0 0,-1-1 0 0 0,1 0-1 0 0,0 1 1 0 0,-1-1-1 0 0,1 1 1 0 0,0-1-1 0 0,-1 1 1 0 0,1-1 0 0 0,0 1-1 0 0,0 0 1 0 0,0-1-1 0 0,-1 1 1 0 0,1 0-1 0 0,0-1 1 0 0,0 1 0 0 0,0 0-1 0 0,0 0 1 0 0,-1 0-1 0 0,1 0 1 0 0,1 0 36 0 0,12-3 4 0 0,0 0-1 0 0,0 1 1 0 0,0 1 0 0 0,0 0 0 0 0,1 1 0 0 0,-1 0-1 0 0,0 2 1 0 0,1-1 0 0 0,-1 2 0 0 0,0 0-1 0 0,4 2-3 0 0,44 6 328 0 0,-46-8-208 0 0,1-1 0 0 0,-1 0-1 0 0,1-1 1 0 0,-1-1 0 0 0,1 0-1 0 0,-1-2 1 0 0,1 1-1 0 0,-1-2 1 0 0,0 0 0 0 0,0-1-1 0 0,0-1 1 0 0,0 0 0 0 0,-1-2-1 0 0,0 1 1 0 0,0-2-1 0 0,0 0 1 0 0,4-4-120 0 0,-6 2 146 0 0,0 0 1 0 0,-1-1-1 0 0,0-1 1 0 0,-1 0-1 0 0,0-1 0 0 0,-1 0 1 0 0,-1-1-1 0 0,6-8-146 0 0,90-125 153 0 0,-102 148-171 0 0,0 0-1 0 0,0 0 0 0 0,-1 0 0 0 0,1 0 1 0 0,0 0-1 0 0,-1 1 0 0 0,1 0 0 0 0,-1-1 1 0 0,1 1-1 0 0,-1 0 0 0 0,0 0 0 0 0,0 0 0 0 0,0 0 1 0 0,0 1-1 0 0,0-1 0 0 0,0 0 0 0 0,-1 1 1 0 0,1 0-1 0 0,-1-1 0 0 0,0 1 0 0 0,0 0 1 0 0,0-1-1 0 0,0 1 0 0 0,0 0 0 0 0,0 0 1 0 0,-1 0-1 0 0,1 0 0 0 0,-1 0 0 0 0,0 2 19 0 0,21 123 284 0 0,-22-124-262 0 0,1 0-1 0 0,0 1 1 0 0,-1-1-1 0 0,0 0 1 0 0,0 0-1 0 0,0 0 1 0 0,0 0-1 0 0,-1 0 1 0 0,1 0 0 0 0,-1 0-1 0 0,0 0 1 0 0,0-1-1 0 0,-1 1 1 0 0,1-1-1 0 0,-1 1 1 0 0,0-1-1 0 0,0 0 1 0 0,0 0-1 0 0,0 0 1 0 0,0 0-1 0 0,-1-1 1 0 0,-1 1-22 0 0,-110 56 116 0 0,104-56-66 0 0,14-1-414 0 0,5-2 312 0 0,168-11 658 0 0,-126 5-390 0 0,-1-2-1 0 0,0-2 1 0 0,-1-3 0 0 0,0-1 0 0 0,42-19-216 0 0,-33-7-699 0 0,-46-5-7507 0 0,-11 37 210 0 0,0 1-4535 0 0</inkml:trace>
  <inkml:trace contextRef="#ctx0" brushRef="#br0" timeOffset="9877.423">6315 424 0 0 0,'0'0'721'0'0,"0"0"432"0"0,0 0 178 0 0,0 0 186 0 0,0 0 157 0 0,0 0-27 0 0,0 0-49 0 0,0 0-57 0 0,0 0-78 0 0,0 0-129 0 0,0 0-176 0 0,0 0-164 0 0,0 0-133 0 0,-5-2-81 0 0,2 1-594 0 0,-1-1 1 0 0,1 1 0 0 0,-1 0-1 0 0,0 0 1 0 0,1 1 0 0 0,-1-1-1 0 0,0 1 1 0 0,1 0 0 0 0,-1 0-1 0 0,0 0 1 0 0,0 0 0 0 0,1 1-1 0 0,-1-1 1 0 0,0 1-1 0 0,1 0 1 0 0,-1 0 0 0 0,1 0-1 0 0,-1 1 1 0 0,1-1 0 0 0,-1 1-1 0 0,0 0-186 0 0,-10 7 412 0 0,-1 1 0 0 0,2 0 0 0 0,-1 1 0 0 0,1 0 0 0 0,1 1 0 0 0,0 0 0 0 0,1 1 0 0 0,0 1 0 0 0,-9 13-412 0 0,14-17 82 0 0,-1 0 1 0 0,2 0 0 0 0,-1 1-1 0 0,1 0 1 0 0,1-1-1 0 0,0 2 1 0 0,0-1 0 0 0,1 0-1 0 0,1 1 1 0 0,0 0-1 0 0,0-1 1 0 0,1 1-1 0 0,1 0 1 0 0,0 0 0 0 0,1 5-83 0 0,1-11 60 0 0,0 0 0 0 0,1 0 0 0 0,-1-1 1 0 0,1 1-1 0 0,1-1 0 0 0,-1 0 0 0 0,1 0 1 0 0,0 0-1 0 0,0 0 0 0 0,0-1 0 0 0,1 1 0 0 0,-1-1 1 0 0,1 0-1 0 0,0-1 0 0 0,1 1 0 0 0,-1-1 1 0 0,0 0-1 0 0,1 0 0 0 0,0-1 0 0 0,0 1 0 0 0,-1-2 1 0 0,1 1-1 0 0,1 0 0 0 0,-1-1 0 0 0,3 0-60 0 0,10 0 143 0 0,0 0-1 0 0,-1-2 1 0 0,1 0 0 0 0,0-1-1 0 0,-1-1 1 0 0,0-1-1 0 0,0 0 1 0 0,0-1-1 0 0,11-6-142 0 0,59-25 252 0 0,-83 31-2361 0 0,-1 0-3624 0 0,0 4-4370 0 0,-2 1-1630 0 0</inkml:trace>
  <inkml:trace contextRef="#ctx0" brushRef="#br0" timeOffset="10831.903">6657 711 9650 0 0,'0'0'1702'0'0,"0"0"-237"0"0,0 0 77 0 0,0 0 89 0 0,0 0-101 0 0,0 0-203 0 0,0 0-210 0 0,0 0-151 0 0,0 0-113 0 0,0 0-83 0 0,0 0-75 0 0,0 0-82 0 0,0 0-87 0 0,30-1-70 0 0,93-3-66 0 0,-68-10 84 0 0,-47 7-350 0 0,2 1-56 0 0,-1 0 0 0 0,1-1 0 0 0,-1 0 0 0 0,0-1 0 0 0,-1 0 0 0 0,0-1 0 0 0,0 1-1 0 0,-1-1 1 0 0,0-1 0 0 0,0 1 0 0 0,-1-1 0 0 0,0-1 0 0 0,-1 1 0 0 0,0-1 0 0 0,-1 0 0 0 0,0 0 0 0 0,-1 0 0 0 0,0 0 0 0 0,-1-1 0 0 0,0 1 0 0 0,0-11-68 0 0,-4 19-25 0 0,0 0 1 0 0,0 0 0 0 0,-1 0-1 0 0,1 1 1 0 0,-1-1-1 0 0,0 0 1 0 0,1 1 0 0 0,-1 0-1 0 0,0 0 1 0 0,-1 0-1 0 0,1 0 1 0 0,0 0 0 0 0,0 0-1 0 0,-1 1 1 0 0,1 0-1 0 0,-1 0 1 0 0,1 0 0 0 0,-1 0-1 0 0,0 0 1 0 0,1 1-1 0 0,-1-1 1 0 0,0 1 0 0 0,1 0-1 0 0,-1 0 1 0 0,0 1-1 0 0,0-1 1 0 0,1 1 0 0 0,-1-1-1 0 0,1 1 1 0 0,-1 0-1 0 0,0 1 1 0 0,1-1 0 0 0,0 1-1 0 0,-1 0 25 0 0,-11 4-25 0 0,1 2 1 0 0,-1 0-1 0 0,2 0 0 0 0,-1 1 0 0 0,1 1 0 0 0,1 0 0 0 0,0 1 0 0 0,0 1 0 0 0,1 0 1 0 0,0 0-1 0 0,1 1 0 0 0,1 0 0 0 0,0 0 0 0 0,1 1 0 0 0,0 1 0 0 0,1-1 0 0 0,0 1 1 0 0,2 1-1 0 0,0-1 0 0 0,0 1 0 0 0,2-1 0 0 0,0 1 0 0 0,0 0 0 0 0,2 1 0 0 0,0-1 1 0 0,1 9 24 0 0,0-19 10 0 0,1-1 0 0 0,0 0 1 0 0,1 1-1 0 0,-1-1 1 0 0,1 0-1 0 0,0 1 1 0 0,0-1-1 0 0,1 0 1 0 0,-1 0-1 0 0,1-1 1 0 0,0 1-1 0 0,0-1 0 0 0,1 1 1 0 0,0-1-1 0 0,-1 0 1 0 0,1 0-1 0 0,1 0 1 0 0,-1-1-1 0 0,0 0 1 0 0,1 0-1 0 0,0 0 1 0 0,0 0-1 0 0,0 0 1 0 0,3 0-11 0 0,4 2 83 0 0,1 0 0 0 0,-1-1 1 0 0,1 0-1 0 0,0-1 0 0 0,0 0 1 0 0,0-1-1 0 0,0-1 1 0 0,0 0-1 0 0,13-1-83 0 0,-4-4 69 0 0,0 0-1 0 0,0-1 0 0 0,-1-1 1 0 0,0-1-1 0 0,0-1 1 0 0,-1-1-1 0 0,0-1 1 0 0,-1-1-1 0 0,0 0 1 0 0,0-2-1 0 0,-1 0 1 0 0,-1-1-69 0 0,224-231 381 0 0,-240 244-384 0 0,-1 1 1 0 0,1-1-1 0 0,-1 1 0 0 0,1 0 1 0 0,-1-1-1 0 0,1 1 0 0 0,0-1 0 0 0,-1 1 1 0 0,1 0-1 0 0,-1 0 0 0 0,1-1 1 0 0,0 1-1 0 0,0 0 0 0 0,-1 0 1 0 0,1 0-1 0 0,0 0 0 0 0,-1 0 1 0 0,1-1-1 0 0,0 1 0 0 0,-1 1 0 0 0,1-1 1 0 0,0 0-1 0 0,0 0 0 0 0,-1 0 1 0 0,1 0-1 0 0,0 0 0 0 0,-1 1 1 0 0,1-1-1 0 0,0 0 0 0 0,-1 1 1 0 0,1-1-1 0 0,-1 0 0 0 0,1 1 0 0 0,0-1 1 0 0,-1 1-1 0 0,1-1 0 0 0,-1 1 1 0 0,1-1-1 0 0,-1 1 0 0 0,1-1 1 0 0,-1 1-1 0 0,0-1 0 0 0,1 1 1 0 0,-1 0-1 0 0,0-1 0 0 0,1 1 0 0 0,-1 0 1 0 0,0-1-1 0 0,0 1 0 0 0,0 0 1 0 0,0-1-1 0 0,1 1 0 0 0,-1 0 1 0 0,0-1-1 0 0,0 1 0 0 0,0 0 3 0 0,8 42 30 0 0,-13 177 179 0 0,6-220-207 0 0,0 1 0 0 0,0-1-1 0 0,0 1 1 0 0,0-1 0 0 0,0 1 0 0 0,0-1 0 0 0,0 0-1 0 0,0 0 1 0 0,0 0 0 0 0,0 1 0 0 0,0-1 0 0 0,1 0-1 0 0,-1 0 1 0 0,0-1 0 0 0,0 1 0 0 0,0 0 0 0 0,0 0-1 0 0,0 0 1 0 0,0-1 0 0 0,0 1 0 0 0,0-1 0 0 0,0 1 0 0 0,0 0-1 0 0,0-1 1 0 0,0 0 0 0 0,0 1 0 0 0,0-1 0 0 0,-1 0-1 0 0,1 1 1 0 0,0-1 0 0 0,0 0 0 0 0,-1 0 0 0 0,1 0-1 0 0,0 1-1 0 0,62-64 157 0 0,-5 3-173 0 0,2 4 1 0 0,55-40 15 0 0,-98 84-21 0 0,48-23-248 0 0,-65 62 109 0 0,-47 180 236 0 0,46-200-78 0 0,0-1 0 0 0,1 0 0 0 0,-1 0-1 0 0,1 1 1 0 0,0-1 0 0 0,1 0 0 0 0,-1 0 0 0 0,1 1-1 0 0,0-1 1 0 0,0 0 0 0 0,1 0 0 0 0,-1 0-1 0 0,1 0 1 0 0,0 0 0 0 0,2 2 2 0 0,13 12-1019 0 0,-12-18-1704 0 0,-1 1-1690 0 0,0-2-3054 0 0,-4 0-4373 0 0</inkml:trace>
  <inkml:trace contextRef="#ctx0" brushRef="#br0" timeOffset="11244.979">8161 129 9290 0 0,'0'0'3037'0'0,"0"0"-818"0"0,0 0-468 0 0,0 0-178 0 0,0 0-214 0 0,0 0-269 0 0,0 0-246 0 0,0 0-124 0 0,0 0-50 0 0,0 0 13 0 0,0 0 11 0 0,0 0-73 0 0,1 22-59 0 0,6 148 767 0 0,0 381-126 0 0,-14-488-1581 0 0,7-62 105 0 0,0-1-83 0 0,0 0-92 0 0,0 0-81 0 0,-10-30-4341 0 0,-15-18-2300 0 0,5 20-1045 0 0,14 19 2809 0 0</inkml:trace>
  <inkml:trace contextRef="#ctx0" brushRef="#br0" timeOffset="11498.578">7834 549 8666 0 0,'0'0'3227'0'0,"0"0"-706"0"0,0 0-503 0 0,0 0-289 0 0,0 0-351 0 0,0 0-290 0 0,0 0-169 0 0,0 0-104 0 0,0 0-38 0 0,0 0-18 0 0,0 0-39 0 0,0 0-96 0 0,0 0-81 0 0,23 2-80 0 0,127 7 274 0 0,92-39 280 0 0,-155 15-957 0 0,38-10-821 0 0,-74 10-4221 0 0,-48 13 4024 0 0,-1 1-1995 0 0,-1 1-6663 0 0,-1 0 825 0 0</inkml:trace>
  <inkml:trace contextRef="#ctx0" brushRef="#br0" timeOffset="12167.442">8401 722 3129 0 0,'0'0'2918'0'0,"0"0"-358"0"0,0 0-207 0 0,0 0-138 0 0,0 0-203 0 0,0 0-230 0 0,0 0-208 0 0,0 0-191 0 0,0 0-211 0 0,0 0-171 0 0,0 0-146 0 0,34 7-117 0 0,108 18-105 0 0,-139-24-594 0 0,0 0 0 0 0,0 0 0 0 0,0-1 0 0 0,1 1 0 0 0,-1-1-1 0 0,0 1 1 0 0,1-1 0 0 0,-1 0 0 0 0,0 0 0 0 0,0-1 0 0 0,1 1 0 0 0,-1-1-1 0 0,0 0 1 0 0,0 0 0 0 0,0 0 0 0 0,1 0 0 0 0,-1 0 0 0 0,0 0 0 0 0,-1-1-1 0 0,1 0 1 0 0,3-1-39 0 0,3-4 167 0 0,8-2-46 0 0,-1 0 0 0 0,0-1 0 0 0,0 0-1 0 0,-1-2 1 0 0,-1 0 0 0 0,0 0 0 0 0,-1-1 0 0 0,0-1 0 0 0,-1 0-1 0 0,0-1 1 0 0,-1 0 0 0 0,-1-1 0 0 0,0 0 0 0 0,-1-1-1 0 0,6-16-120 0 0,-14 31-6 0 0,0-1 0 0 0,0 1 0 0 0,0 0 0 0 0,0-1 0 0 0,0 1 0 0 0,-1 0 0 0 0,1-1 0 0 0,-1 1 0 0 0,0-1 0 0 0,1 1 0 0 0,-1-1 0 0 0,0 1 0 0 0,-1-1 0 0 0,1 1 0 0 0,0-1 0 0 0,-1 1 0 0 0,1 0 0 0 0,-1-1 0 0 0,0 1 0 0 0,0 0 0 0 0,0-1 0 0 0,0 1 0 0 0,0 0 0 0 0,0 0 0 0 0,-1 0 0 0 0,1 0 0 0 0,-1 0 0 0 0,1 0 0 0 0,-1 0 0 0 0,0 0 0 0 0,0 1 0 0 0,0-1 0 0 0,0 1 0 0 0,0-1 0 0 0,0 1 0 0 0,0 0 0 0 0,0 0 0 0 0,0 0 0 0 0,-1 0 0 0 0,1 0 0 0 0,0 0 0 0 0,-1 1 0 0 0,1-1 0 0 0,-1 1 0 0 0,1 0 0 0 0,-1-1 0 0 0,-1 1 6 0 0,-13 1-81 0 0,0 1-1 0 0,0 0 1 0 0,1 1 0 0 0,0 1 0 0 0,-1 1 0 0 0,1 0-1 0 0,1 1 1 0 0,-1 0 0 0 0,1 2 0 0 0,0-1 0 0 0,1 2-1 0 0,-1 0 1 0 0,2 1 0 0 0,0 0 0 0 0,0 1-1 0 0,0 1 1 0 0,2 0 0 0 0,-1 0 0 0 0,2 1 0 0 0,0 1-1 0 0,0-1 1 0 0,1 2 0 0 0,1-1 0 0 0,0 1 0 0 0,1 1-1 0 0,1-1 1 0 0,-2 8 81 0 0,6-19-1 0 0,1 0 0 0 0,-1 0 1 0 0,1 0-1 0 0,0 0 0 0 0,0 0 0 0 0,0 0 0 0 0,0 0 0 0 0,1 0 0 0 0,-1 0 0 0 0,1 0 0 0 0,0 1 0 0 0,1-1 0 0 0,-1 0 0 0 0,1 0 1 0 0,-1 0-1 0 0,1 0 0 0 0,1 0 0 0 0,-1 0 0 0 0,0 0 0 0 0,1 0 0 0 0,0 0 0 0 0,0-1 0 0 0,0 1 0 0 0,0-1 0 0 0,1 1 1 0 0,-1-1-1 0 0,1 0 0 0 0,0 0 0 0 0,0 0 0 0 0,0 0 0 0 0,0-1 0 0 0,1 1 0 0 0,-1-1 0 0 0,1 0 0 0 0,-1 0 0 0 0,1 0 1 0 0,0 0-1 0 0,4 1 1 0 0,11 2 109 0 0,0-1 0 0 0,1-1 1 0 0,-1 0-1 0 0,1-2 1 0 0,-1 0-1 0 0,1-1 1 0 0,0-1-1 0 0,0-1 1 0 0,-1-1-1 0 0,1 0 1 0 0,-1-1-1 0 0,0-2 0 0 0,0 0 1 0 0,1-1-110 0 0,21-8 191 0 0,-2-2 1 0 0,0-1-1 0 0,-1-2 1 0 0,-1-2-1 0 0,-1-1 1 0 0,-1-2-1 0 0,-1-2 1 0 0,-1 0-1 0 0,21-26-191 0 0,-39 39 37 0 0,0-2 1 0 0,-1 0-1 0 0,-1 0 0 0 0,-1-1 1 0 0,0-1-1 0 0,-2 0 0 0 0,0-1 1 0 0,0 0-1 0 0,-2 0 0 0 0,0-2-37 0 0,-8 19 4 0 0,0 0-1 0 0,0 0 0 0 0,0 1 1 0 0,0-1-1 0 0,0 0 1 0 0,0 0-1 0 0,-1 0 0 0 0,1 0 1 0 0,0 0-1 0 0,-1 1 0 0 0,0-1 1 0 0,1 0-1 0 0,-1 0 1 0 0,0 1-1 0 0,0-1 0 0 0,0 0 1 0 0,0 1-1 0 0,0-1 0 0 0,-1 1 1 0 0,1-1-1 0 0,0 1 1 0 0,-1 0-1 0 0,1 0 0 0 0,-1-1 1 0 0,1 1-1 0 0,-1 0 0 0 0,1 0 1 0 0,-1 1-1 0 0,0-1 1 0 0,0 0-1 0 0,1 0 0 0 0,-1 1 1 0 0,0-1-1 0 0,0 1 0 0 0,0 0 1 0 0,0-1-1 0 0,1 1 1 0 0,-1 0-1 0 0,0 0 0 0 0,0 0 1 0 0,0 0-1 0 0,0 1 0 0 0,0-1 1 0 0,0 0-1 0 0,1 1 1 0 0,-1-1-1 0 0,0 1 0 0 0,0 0 1 0 0,0 0-4 0 0,-10 0-29 0 0,0 1 0 0 0,0 1 1 0 0,0 0-1 0 0,0 1 0 0 0,1 0 1 0 0,-1 1-1 0 0,1 0 0 0 0,0 0 1 0 0,0 2-1 0 0,1-1 0 0 0,0 1 1 0 0,0 1-1 0 0,0-1 0 0 0,1 2 1 0 0,1-1-1 0 0,-1 1 0 0 0,1 1 1 0 0,1 0-1 0 0,0 0 0 0 0,-1 2 29 0 0,6-10-5 0 0,1-1-1 0 0,0 1 1 0 0,1-1-1 0 0,-1 1 1 0 0,0-1 0 0 0,0 1-1 0 0,1-1 1 0 0,-1 1-1 0 0,1 0 1 0 0,-1-1-1 0 0,1 1 1 0 0,0 0-1 0 0,-1-1 1 0 0,1 1-1 0 0,0 0 1 0 0,0 0-1 0 0,0-1 1 0 0,0 1 0 0 0,1 0-1 0 0,-1 0 1 0 0,0-1-1 0 0,1 1 1 0 0,0 0-1 0 0,-1-1 1 0 0,1 1-1 0 0,0-1 1 0 0,-1 1-1 0 0,1-1 1 0 0,0 1 0 0 0,0-1-1 0 0,0 1 1 0 0,1-1-1 0 0,-1 0 1 0 0,0 0-1 0 0,0 0 1 0 0,1 1-1 0 0,-1-1 1 0 0,0 0-1 0 0,1-1 1 0 0,-1 1-1 0 0,2 0 6 0 0,74 22 114 0 0,-56-19-73 0 0,6 2 3 0 0,-17-6-23 0 0,-1 1 0 0 0,1 1 1 0 0,-1 0-1 0 0,0 0 0 0 0,1 1 0 0 0,-1 0 1 0 0,0 1-1 0 0,-1-1 0 0 0,1 2 1 0 0,-1-1-1 0 0,0 1 0 0 0,0 1 0 0 0,0 0 1 0 0,-1 0-1 0 0,1 0 0 0 0,-2 1 0 0 0,1 0 1 0 0,5 7-22 0 0,-7-4 33 0 0,-1-1-1 0 0,0 1 1 0 0,0 0 0 0 0,-1 0 0 0 0,0 0 0 0 0,-1 0-1 0 0,0 0 1 0 0,-1 1 0 0 0,0-1 0 0 0,0 0 0 0 0,-2 1 0 0 0,1-1-1 0 0,-1 1 1 0 0,0-1 0 0 0,-1 0 0 0 0,0 1 0 0 0,-1-1-1 0 0,-1 3-32 0 0,1 26-852 0 0,20-42-9659 0 0,-12-3 2942 0 0,-1 1-2278 0 0</inkml:trace>
  <inkml:trace contextRef="#ctx0" brushRef="#br0" timeOffset="17970.045">1 1179 0 0 0,'0'0'764'0'0,"0"0"104"0"0,0 0-21 0 0,0 0-99 0 0,19 3-118 0 0,137 23 763 0 0,139 0 2202 0 0,178-12-1142 0 0,-23-10-866 0 0,-31 11 64 0 0,320-33-1651 0 0,-133-3 446 0 0,-210-9 217 0 0,361-12 938 0 0,-51 54-407 0 0,-147-9-334 0 0,-70-21-150 0 0,-400 18-565 0 0,555-5 704 0 0,-214-12-368 0 0,660 2 188 0 0,-663 19-282 0 0,267-12-19 0 0,166 2-207 0 0,-411-6 253 0 0,784 5 299 0 0,-14-30-234 0 0,-34 66-47 0 0,-584-29-137 0 0,-444-4-125 0 0,-2 1-3186 0 0,-124 7-2496 0 0,-21-1-653 0 0,-3-3-4715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8:57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912 137 8618 0 0,'0'0'1536'0'0,"0"0"-98"0"0,0 0-135 0 0,0 0 48 0 0,0 0 9 0 0,0 0-114 0 0,0 0-182 0 0,0 0-188 0 0,0 0-165 0 0,0 0-132 0 0,0 0-118 0 0,-20 31-108 0 0,-61 101-48 0 0,29-15 181 0 0,5 16 49 0 0,-80 185 459 0 0,105-274-827 0 0,13-23-2 0 0,-2 0 0 0 0,0-1 0 0 0,-1 0-1 0 0,-1-1 1 0 0,0-1 0 0 0,-8 7-165 0 0,34-70 1736 0 0,95-204-1395 0 0,12 4 0 0 0,23-18-341 0 0,-121 224 38 0 0,44-75 205 0 0,-65 114-242 0 0,-1 0 0 0 0,1 0-1 0 0,0 0 1 0 0,-1 0 0 0 0,1 0-1 0 0,0 0 1 0 0,-1 1 0 0 0,1-1-1 0 0,-1 0 1 0 0,1 0 0 0 0,-1 1-1 0 0,1-1 1 0 0,0 0 0 0 0,-1 1 0 0 0,1-1-1 0 0,-1 0 1 0 0,0 1 0 0 0,1-1-1 0 0,-1 1 1 0 0,1-1 0 0 0,-1 1-1 0 0,1-1 1 0 0,-1 1 0 0 0,0-1 0 0 0,0 1-1 0 0,1-1 1 0 0,-1 1 0 0 0,0-1-1 0 0,0 1 1 0 0,1 0 0 0 0,-1-1-1 0 0,0 1 1 0 0,0-1 0 0 0,0 1-1 0 0,0 0 1 0 0,0-1 0 0 0,0 1 0 0 0,0-1-1 0 0,0 1 1 0 0,0 0 0 0 0,0-1-1 0 0,0 1 1 0 0,-1-1 0 0 0,1 1-1 0 0,0 0 1 0 0,0-1 0 0 0,0 1-1 0 0,-1-1 1 0 0,1 1 0 0 0,0-1 0 0 0,-1 1-1 0 0,1-1 1 0 0,-1 1 0 0 0,1-1-1 0 0,0 5 14 0 0,-6 341 780 0 0,-5-116-629 0 0,28-136-57 0 0,-16-94-103 0 0,1 0 0 0 0,0 1 0 0 0,0-1 0 0 0,-1 0 0 0 0,1 0 0 0 0,0 0 0 0 0,0-1 0 0 0,-1 1 0 0 0,1 0 0 0 0,0-1 0 0 0,0 1 0 0 0,-1-1 0 0 0,1 0 0 0 0,0 1 0 0 0,-1-1 0 0 0,1 0 0 0 0,-1 0 0 0 0,1 0 0 0 0,-1 0 0 0 0,0 0 0 0 0,1 0 0 0 0,-1-1 0 0 0,0 1 0 0 0,0 0 0 0 0,0-1 0 0 0,0 1 0 0 0,0-1 0 0 0,0 1 0 0 0,0-1 0 0 0,0 1 0 0 0,-1-1 0 0 0,1 0 0 0 0,0 1 0 0 0,-1-1 0 0 0,1-1-5 0 0,3-3 14 0 0,174-309 33 0 0,-18 53-171 0 0,-158 330-57 0 0,-26 200 405 0 0,24-240-251 0 0,-1-12-7 0 0,0 0-1 0 0,1-1 0 0 0,0 1 1 0 0,2-1-1 0 0,0 1 0 0 0,0-1 1 0 0,2 0-1 0 0,0 1 0 0 0,0-2 0 0 0,2 1 1 0 0,0 0-1 0 0,3 4 35 0 0,36 8-5001 0 0,-10-28-8405 0 0,-28-2 3911 0 0</inkml:trace>
  <inkml:trace contextRef="#ctx0" brushRef="#br0" timeOffset="275.897">1711 567 11570 0 0,'0'0'1982'0'0,"0"0"-476"0"0,0 0-315 0 0,0 0-118 0 0,-11 31-143 0 0,-32 96-174 0 0,41-124-695 0 0,1 0-1 0 0,-1 0 1 0 0,1 0-1 0 0,0 0 1 0 0,-1 0-1 0 0,1 0 1 0 0,1 1-1 0 0,-1-1 1 0 0,0 0-1 0 0,1 1 1 0 0,0-1-1 0 0,0 0 1 0 0,0 1-1 0 0,0-1 1 0 0,0 0-1 0 0,1 1 1 0 0,-1-1 0 0 0,1 0-1 0 0,0 1 1 0 0,0-1-1 0 0,0 0 1 0 0,1 0-1 0 0,-1 0 1 0 0,2 2-61 0 0,1 2 162 0 0,0-3-27 0 0,0 0-1 0 0,1 0 1 0 0,-1 0-1 0 0,1-1 1 0 0,-1 1 0 0 0,1-1-1 0 0,0 0 1 0 0,0-1-1 0 0,1 1 1 0 0,-1-1-1 0 0,0 0 1 0 0,1 0 0 0 0,0-1-1 0 0,-1 0 1 0 0,1 0-1 0 0,0 0 1 0 0,-1-1 0 0 0,1 1-1 0 0,0-1 1 0 0,0-1-1 0 0,-1 1 1 0 0,1-1-1 0 0,0 0 1 0 0,-1 0 0 0 0,1-1-1 0 0,-1 1 1 0 0,1-1-1 0 0,-1-1 1 0 0,0 1 0 0 0,1-1-1 0 0,-2 0 1 0 0,1 0-1 0 0,0 0 1 0 0,0-1-1 0 0,0-1-134 0 0,5-2 113 0 0,0-1 0 0 0,0-1-1 0 0,-1 1 1 0 0,0-2-1 0 0,-1 1 1 0 0,0-1 0 0 0,-1 0-1 0 0,0-1 1 0 0,0 0 0 0 0,-1 0-1 0 0,0-1 1 0 0,-1 1-1 0 0,-1-1 1 0 0,0 0 0 0 0,0 0-1 0 0,-1-1 1 0 0,-1 1-1 0 0,1-12-111 0 0,-2 17-38 0 0,-1-1 1 0 0,0 0 0 0 0,-1 1 0 0 0,1-1 0 0 0,-2 0 0 0 0,1 1 0 0 0,-1-1 0 0 0,0 1-1 0 0,0 0 1 0 0,-1 0 0 0 0,0-1 0 0 0,0 2 0 0 0,-1-1 0 0 0,0 0 0 0 0,0 1 36 0 0,0 2-239 0 0,1 0 1 0 0,-1 0 0 0 0,0 1 0 0 0,0-1 0 0 0,0 1-1 0 0,-1 0 1 0 0,1 0 0 0 0,-1 1 0 0 0,0-1 0 0 0,0 1-1 0 0,0 0 1 0 0,0 1 0 0 0,0-1 0 0 0,-4 0 238 0 0,-24-2-3229 0 0,11 4-2465 0 0,13 0 1747 0 0,-4 0-6667 0 0</inkml:trace>
  <inkml:trace contextRef="#ctx0" brushRef="#br0" timeOffset="696.477">2340 81 19044 0 0,'0'0'1623'0'0,"0"0"-244"0"0,0 0-137 0 0,0 0-142 0 0,0 0-224 0 0,0 0-220 0 0,0 0-184 0 0,0 0-164 0 0,0 0-100 0 0,0 0-33 0 0,0 0-40 0 0,0 0 4 0 0,0 0-3 0 0,-5 22-4 0 0,-19 71 5 0 0,17-60-43 0 0,2 0 0 0 0,0 1 0 0 0,3-1 0 0 0,1 1 1 0 0,2 15-95 0 0,-1 0 42 0 0,0-9-40 0 0,-1 8 5 0 0,2 1-1 0 0,2-1 1 0 0,2 0-1 0 0,2 0 1 0 0,4 9-7 0 0,13 38-401 0 0,-18-90-3114 0 0,-7-21 79 0 0,-7-5 170 0 0,-5-19-7587 0 0,11 28 4014 0 0</inkml:trace>
  <inkml:trace contextRef="#ctx0" brushRef="#br0" timeOffset="963.367">1965 479 14643 0 0,'0'0'1080'0'0,"0"0"-219"0"0,0 0 133 0 0,0 0 267 0 0,0 0 78 0 0,0 0-91 0 0,0 0-148 0 0,0 0-136 0 0,0 0-110 0 0,0 0-85 0 0,30 1-79 0 0,99 4-102 0 0,34-18 718 0 0,67-13-2060 0 0,-188 26-3456 0 0,-25 0-3971 0 0,-12 0-3410 0 0</inkml:trace>
  <inkml:trace contextRef="#ctx0" brushRef="#br0" timeOffset="1126.481">2747 582 10274 0 0,'0'0'5273'0'0,"0"0"-4080"0"0,0 0-169 0 0,0 0 0 0 0,0 0-144 0 0,0 0-232 0 0,0 0-200 0 0,0 0-176 0 0,0 0-143 0 0,0 0-129 0 0,0 0-161 0 0,24 192-311 0 0,-20-189-440 0 0,-1-3-768 0 0,-1 4-873 0 0,2-4-1400 0 0,0 0-1456 0 0,-4 0-616 0 0</inkml:trace>
  <inkml:trace contextRef="#ctx0" brushRef="#br0" timeOffset="1292.483">2657 207 10298 0 0,'0'0'3529'0'0,"0"0"-2401"0"0,0 0-480 0 0,0 0-336 0 0,0 0-576 0 0,0 0-984 0 0,0 0-496 0 0,0 0-1369 0 0,0 0-3368 0 0,0 0 3416 0 0</inkml:trace>
  <inkml:trace contextRef="#ctx0" brushRef="#br0" timeOffset="1535.202">3114 523 16572 0 0,'0'0'1567'0'0,"0"0"-247"0"0,0 0-157 0 0,0 0-183 0 0,0 0-233 0 0,0 0-195 0 0,0 0-159 0 0,0 0-163 0 0,0 0-109 0 0,0 0-61 0 0,-18 34-57 0 0,-50 104-23 0 0,50-71-92 0 0,19-63 141 0 0,0 0 0 0 0,0-1 0 0 0,0 1 0 0 0,0 0 1 0 0,1-1-1 0 0,-1 1 0 0 0,1-1 0 0 0,0 1 0 0 0,0-1 0 0 0,0 0 1 0 0,1 0-1 0 0,-1 0 0 0 0,1 0 0 0 0,0 0 0 0 0,-1 0 1 0 0,1-1-1 0 0,0 0 0 0 0,1 1 0 0 0,-1-1 0 0 0,0 0 0 0 0,1 0 1 0 0,-1-1-1 0 0,1 1 0 0 0,-1-1 0 0 0,1 0 0 0 0,0 0 0 0 0,0 0 1 0 0,-1 0-1 0 0,1 0 0 0 0,0-1 0 0 0,0 0 0 0 0,0 0 1 0 0,0 0-1 0 0,0 0 0 0 0,0-1 0 0 0,-1 1 0 0 0,1-1 0 0 0,0 0 1 0 0,0 0-1 0 0,-1-1 0 0 0,1 1 0 0 0,-1-1 0 0 0,1 0 0 0 0,-1 1 1 0 0,1-2-1 0 0,-1 1 0 0 0,0 0 0 0 0,0-1 0 0 0,1 0-29 0 0,1-4 86 0 0,-1 1 0 0 0,1-1 0 0 0,-1 0 0 0 0,0-1 0 0 0,-1 1 0 0 0,0-1 0 0 0,0 0 0 0 0,0 1 0 0 0,-1-1 0 0 0,-1 0 0 0 0,1 0 0 0 0,-1-1 0 0 0,0 1 0 0 0,-1 0 0 0 0,0 0 0 0 0,-1 0 0 0 0,1-1 0 0 0,-1 1 0 0 0,-1 0 0 0 0,0 0 0 0 0,0 0 0 0 0,0 0 0 0 0,-1 1 0 0 0,0-1 0 0 0,-1 1 0 0 0,0-1 0 0 0,0 1 0 0 0,0 0 0 0 0,-1 1 0 0 0,-5-7-86 0 0,-32-30-1668 0 0,25 34-1896 0 0,-1 6-4213 0 0,11 3-3918 0 0</inkml:trace>
  <inkml:trace contextRef="#ctx0" brushRef="#br0" timeOffset="1908.472">3397 759 14659 0 0,'0'0'1440'0'0,"0"0"107"0"0,0 0 166 0 0,0 0-108 0 0,0 0-314 0 0,0 0-249 0 0,0 0-214 0 0,0 0-182 0 0,0 0-125 0 0,0 0-110 0 0,0 0-123 0 0,0 0-89 0 0,12-20-57 0 0,57-96 34 0 0,-1 17-614 0 0,-58 135-964 0 0,-9-30 1414 0 0,2-1 1 0 0,-1 1-1 0 0,1-1 0 0 0,-1 1 1 0 0,1-1-1 0 0,1 0 0 0 0,-1 0 1 0 0,1-1-1 0 0,0 1 0 0 0,0-1 1 0 0,0 1-1 0 0,1-1 1 0 0,-1-1-1 0 0,1 1 0 0 0,0-1 1 0 0,0 1-1 0 0,0-2 0 0 0,1 1 1 0 0,-1 0-1 0 0,1-1 0 0 0,-1 0 1 0 0,1 0-1 0 0,0-1 0 0 0,0 0 1 0 0,5 1-13 0 0,-1 0 158 0 0,-1-1 0 0 0,0 0 1 0 0,0-1-1 0 0,1 0 0 0 0,-1-1 0 0 0,0 1 0 0 0,1-2 1 0 0,-1 1-1 0 0,0-1 0 0 0,0-1 0 0 0,0 0 1 0 0,-1 0-1 0 0,1-1 0 0 0,-1 0 0 0 0,0 0 1 0 0,6-4-159 0 0,68-70 404 0 0,-40 18-3290 0 0,-32 44-43 0 0,-1 2-4718 0 0,-4 2-4772 0 0</inkml:trace>
  <inkml:trace contextRef="#ctx0" brushRef="#br0" timeOffset="8698.358">4840 542 5993 0 0,'0'0'1409'0'0,"0"0"-117"0"0,0 0 44 0 0,0 0 104 0 0,0 0-82 0 0,0 0-180 0 0,0 0-207 0 0,0 0-162 0 0,0 0-114 0 0,0 0-114 0 0,0 0-110 0 0,-20 14-48 0 0,-65 48-11 0 0,37-8 504 0 0,41-40-677 0 0,3-7-175 0 0,1 1 0 0 0,0 0 1 0 0,0 0-1 0 0,1 0 0 0 0,0 0 1 0 0,0 0-1 0 0,1 1 0 0 0,0-1 1 0 0,1 0-1 0 0,0 1 0 0 0,0-1 0 0 0,0 0 1 0 0,1 1-1 0 0,2 4-64 0 0,-1-10 81 0 0,0 0 1 0 0,0 0-1 0 0,1 0 0 0 0,-1 0 0 0 0,1-1 1 0 0,0 1-1 0 0,0-1 0 0 0,0 1 1 0 0,0-1-1 0 0,0 0 0 0 0,1 0 0 0 0,-1-1 1 0 0,1 1-1 0 0,-1-1 0 0 0,1 1 0 0 0,-1-1 1 0 0,1 0-1 0 0,0-1 0 0 0,0 1 1 0 0,-1-1-1 0 0,1 1 0 0 0,0-1 0 0 0,0 0 1 0 0,0-1-1 0 0,-1 1 0 0 0,1 0 0 0 0,0-1 1 0 0,0 0-1 0 0,-1 0 0 0 0,1 0 1 0 0,-1-1-1 0 0,1 1 0 0 0,-1-1 0 0 0,1 0 1 0 0,0 0-82 0 0,4-4 111 0 0,0 0 0 0 0,-1-1 0 0 0,0 0 1 0 0,0 0-1 0 0,0 0 0 0 0,-1-1 1 0 0,0 0-1 0 0,-1 0 0 0 0,0 0 0 0 0,0-1 1 0 0,0 0-1 0 0,-1 0 0 0 0,-1 0 1 0 0,1-1-1 0 0,-2 1 0 0 0,1-1 0 0 0,-1 0 1 0 0,-1 1-1 0 0,0-1 0 0 0,0 0 0 0 0,-1 0 1 0 0,0 0-1 0 0,-1 0 0 0 0,0 0 1 0 0,-1-6-112 0 0,0 11-96 0 0,0-1 1 0 0,0 1 0 0 0,0 0-1 0 0,0-1 1 0 0,-1 1 0 0 0,0 0-1 0 0,0 0 1 0 0,-1 1 0 0 0,1-1-1 0 0,-1 1 1 0 0,0-1 0 0 0,0 1-1 0 0,0 1 1 0 0,-1-1 0 0 0,0 0-1 0 0,1 1 1 0 0,-1 0 0 0 0,0 0-1 0 0,0 1 1 0 0,-1-1 0 0 0,1 1-1 0 0,-1 0 1 0 0,1 0 0 0 0,-1 1-1 0 0,1 0 1 0 0,-1 0 0 0 0,0 0-1 0 0,0 1 1 0 0,-2-1 95 0 0,5 1-50 0 0,0 0-1 0 0,1 0 1 0 0,-1 0 0 0 0,0 0-1 0 0,1 0 1 0 0,-1 0 0 0 0,0 1-1 0 0,1-1 1 0 0,-1 1 0 0 0,0 0 0 0 0,1 0-1 0 0,-1 0 1 0 0,1 0 0 0 0,-1 0-1 0 0,1 1 1 0 0,0-1 0 0 0,0 1-1 0 0,-1-1 1 0 0,1 1 0 0 0,0 0-1 0 0,0 0 1 0 0,1 0 0 0 0,-1 0-1 0 0,0 0 1 0 0,1 0 0 0 0,-1 0 0 0 0,1 1-1 0 0,0-1 1 0 0,-1 0 0 0 0,1 1-1 0 0,0-1 1 0 0,1 1 0 0 0,-2 2 50 0 0,5-3 36 0 0,-1-1 1 0 0,0 0-1 0 0,0 1 1 0 0,1-1-1 0 0,-1 0 1 0 0,1 0-1 0 0,-1 0 1 0 0,1-1 0 0 0,-1 1-1 0 0,1-1 1 0 0,-1 1-1 0 0,1-1 1 0 0,0 0-1 0 0,-1 0 1 0 0,1 0-1 0 0,-1 0 1 0 0,1 0 0 0 0,0-1-1 0 0,-1 1 1 0 0,1-1-1 0 0,-1 1 1 0 0,1-1-37 0 0,140-72 1588 0 0,-116 57-1402 0 0,-1 0-1 0 0,-1-1 1 0 0,0-2-1 0 0,-1 0 1 0 0,-2-2-1 0 0,0 0 1 0 0,-1-2-1 0 0,-1 0 1 0 0,-1-1-1 0 0,-1-1 1 0 0,3-8-186 0 0,-15 24 40 0 0,-1-1 0 0 0,-1 0 1 0 0,1 0-1 0 0,-2 0 0 0 0,1-1 0 0 0,-2 1 1 0 0,1-1-1 0 0,-1 1 0 0 0,-1-1 1 0 0,0 0-1 0 0,-1 0 0 0 0,0 0 1 0 0,-1-9-41 0 0,1 19-4 0 0,0 0 1 0 0,0 1-1 0 0,0-1 1 0 0,-1 1-1 0 0,1-1 1 0 0,0 0-1 0 0,0 1 1 0 0,-1-1-1 0 0,1 1 1 0 0,0-1-1 0 0,-1 0 1 0 0,1 1-1 0 0,0-1 1 0 0,-1 1-1 0 0,1-1 1 0 0,-1 1-1 0 0,1 0 1 0 0,-1-1-1 0 0,1 1 1 0 0,-1-1 0 0 0,1 1-1 0 0,-1 0 1 0 0,0-1-1 0 0,1 1 1 0 0,-1 0-1 0 0,0 0 1 0 0,1 0-1 0 0,-1-1 1 0 0,1 1-1 0 0,-1 0 1 0 0,0 0-1 0 0,1 0 1 0 0,-1 0-1 0 0,0 0 1 0 0,1 0-1 0 0,-1 0 1 0 0,0 0-1 0 0,1 0 1 0 0,-1 1-1 0 0,0-1 1 0 0,1 0-1 0 0,-1 0 1 0 0,1 1-1 0 0,-1-1 1 0 0,0 0-1 0 0,1 0 1 0 0,-1 1-1 0 0,1-1 1 0 0,-1 1-1 0 0,1-1 1 0 0,-1 1 0 0 0,1-1-1 0 0,-1 1 1 0 0,1-1-1 0 0,0 1 1 0 0,-1-1-1 0 0,1 1 1 0 0,0-1-1 0 0,-1 1 1 0 0,1-1-1 0 0,0 1 1 0 0,0 0 3 0 0,-8 21-57 0 0,1 2 0 0 0,1-1 0 0 0,1 1 0 0 0,1-1 0 0 0,1 1 0 0 0,1 0 0 0 0,2 0 0 0 0,0 1 0 0 0,1-1 0 0 0,2 0 57 0 0,-2-1-45 0 0,8 80-304 0 0,5-1 0 0 0,4-1 0 0 0,20 58 349 0 0,13 71 17 0 0,-39-173 79 0 0,-2 1 0 0 0,-3 0 0 0 0,-3 1 0 0 0,-2-1 0 0 0,-3 19-96 0 0,0-73 42 0 0,1 0-1 0 0,0 0 1 0 0,-1-1-1 0 0,0 1 0 0 0,0 0 1 0 0,0 0-1 0 0,-1-1 1 0 0,1 1-1 0 0,-1-1 1 0 0,1 1-1 0 0,-1-1 0 0 0,-1 1 1 0 0,1-1-1 0 0,0 0 1 0 0,-1 0-1 0 0,1 0 1 0 0,-1-1-1 0 0,0 1 0 0 0,0-1 1 0 0,0 1-1 0 0,0-1 1 0 0,-1 0-1 0 0,1 0 0 0 0,0 0 1 0 0,-1-1-1 0 0,0 1 1 0 0,1-1-1 0 0,-1 0 1 0 0,0 0-1 0 0,1 0 0 0 0,-1 0 1 0 0,0-1-1 0 0,0 1 1 0 0,0-1-1 0 0,0 0 1 0 0,0 0-1 0 0,0-1 0 0 0,1 1 1 0 0,-1-1-1 0 0,0 0 1 0 0,0 0-1 0 0,1 0 0 0 0,-1 0 1 0 0,0-1-1 0 0,1 0 1 0 0,-1 1-1 0 0,1-1 1 0 0,0-1-1 0 0,0 1 0 0 0,-1 0 1 0 0,0-2-42 0 0,-3-9 36 0 0,0-1-1 0 0,1 0 1 0 0,1 0 0 0 0,0 0 0 0 0,0-1-1 0 0,2 1 1 0 0,0-1 0 0 0,0 0 0 0 0,2 0-1 0 0,0-1 1 0 0,0 1 0 0 0,2 0-1 0 0,0 0 1 0 0,0 0 0 0 0,4-12-36 0 0,-1-5-25 0 0,1 0 1 0 0,2 0-1 0 0,1 1 1 0 0,2 0-1 0 0,0 0 1 0 0,5-4 24 0 0,28-56-2425 0 0,-9 28-2853 0 0,2 4-4296 0 0,-24 40-852 0 0</inkml:trace>
  <inkml:trace contextRef="#ctx0" brushRef="#br0" timeOffset="13494.85">10405 589 1336 0 0,'0'0'2054'0'0,"0"0"-144"0"0,0 0-30 0 0,0 0 95 0 0,0 0-44 0 0,0 0-229 0 0,0 0-291 0 0,0 0-325 0 0,0 0-240 0 0,0 0-149 0 0,0 0-97 0 0,0 0-59 0 0,0 0-46 0 0,-4 21-12 0 0,-21 143 637 0 0,24-157-1035 0 0,0 0 0 0 0,0 0 0 0 0,0 1-1 0 0,1-1 1 0 0,0 0 0 0 0,1 1 0 0 0,-1-1 0 0 0,1 1 0 0 0,1-1 0 0 0,-1 0-1 0 0,1 0 1 0 0,1 0 0 0 0,-1 0 0 0 0,1 0 0 0 0,0-1 0 0 0,1 1 0 0 0,0-1 0 0 0,0 0-1 0 0,0 0 1 0 0,1 0 0 0 0,-1 0 0 0 0,6 3-85 0 0,-6-7 102 0 0,1 0 0 0 0,0 0 0 0 0,0-1 0 0 0,0 0 0 0 0,0 0 0 0 0,0 0 0 0 0,1-1 0 0 0,-1 0 0 0 0,0 0 0 0 0,0 0 0 0 0,0-1 0 0 0,0 1 0 0 0,1-1 0 0 0,-1 0 0 0 0,0-1 0 0 0,-1 1 0 0 0,1-1 0 0 0,0 0 0 0 0,0 0 0 0 0,-1-1 0 0 0,1 1 1 0 0,-1-1-1 0 0,0 0 0 0 0,1 0 0 0 0,-2 0 0 0 0,1-1 0 0 0,0 0 0 0 0,-1 1 0 0 0,1-1 0 0 0,-1-1 0 0 0,0 1 0 0 0,0 0 0 0 0,-1-1 0 0 0,1 1 0 0 0,-1-1 0 0 0,0 0 0 0 0,-1 0 0 0 0,1 0-102 0 0,5-7 55 0 0,-1-1-1 0 0,0 0 1 0 0,0 0 0 0 0,-2-1-1 0 0,0 0 1 0 0,0 1 0 0 0,-1-1-1 0 0,-1-1 1 0 0,0 1 0 0 0,-1 0-1 0 0,-1-10-54 0 0,-1 19-73 0 0,-1 0-1 0 0,1-1 1 0 0,-1 1-1 0 0,-1 0 0 0 0,1 0 1 0 0,-1 1-1 0 0,0-1 1 0 0,0 0-1 0 0,0 1 0 0 0,-1 0 1 0 0,0 0-1 0 0,1 0 1 0 0,-1 0-1 0 0,-1 0 0 0 0,1 1 1 0 0,0 0-1 0 0,-1 0 1 0 0,0 0-1 0 0,0 0 0 0 0,0 1 1 0 0,0 0-1 0 0,0 0 1 0 0,0 0-1 0 0,0 1 1 0 0,-1 0-1 0 0,1 0 0 0 0,-1 0 1 0 0,1 0-1 0 0,-1 1 1 0 0,1 0-1 0 0,-1 0 0 0 0,1 1 1 0 0,-2-1 73 0 0,1 0-140 0 0,0-1 0 0 0,1 1 0 0 0,-1 0 0 0 0,0 1 0 0 0,1-1 0 0 0,-1 1 0 0 0,1 0 0 0 0,-1 1 0 0 0,1-1 0 0 0,-1 1-1 0 0,1 0 1 0 0,0 0 0 0 0,-1 1 0 0 0,2 0 0 0 0,-1 0 0 0 0,0 0 0 0 0,0 0 140 0 0,6-3-21 0 0,-1 0 0 0 0,0 0 0 0 0,1 0 0 0 0,-1 0 0 0 0,1 0-1 0 0,-1 0 1 0 0,1 0 0 0 0,-1 0 0 0 0,1 0 0 0 0,-1 0 0 0 0,1 0-1 0 0,-1 1 1 0 0,0-1 0 0 0,1 0 0 0 0,-1 0 0 0 0,1 0 0 0 0,-1 1 0 0 0,0-1-1 0 0,1 0 1 0 0,-1 0 0 0 0,0 1 0 0 0,1-1 0 0 0,-1 0 0 0 0,0 1-1 0 0,1-1 1 0 0,-1 0 0 0 0,0 1 0 0 0,0-1 0 0 0,1 1 0 0 0,-1-1 0 0 0,0 0-1 0 0,0 1 1 0 0,0-1 0 0 0,0 1 0 0 0,1-1 0 0 0,-1 1 0 0 0,0-1-1 0 0,0 1 1 0 0,0-1 0 0 0,0 0 0 0 0,0 1 0 0 0,0-1 0 0 0,0 1 0 0 0,0-1-1 0 0,0 1 1 0 0,-1-1 0 0 0,1 1 0 0 0,0-1 0 0 0,0 0 0 0 0,0 1-1 0 0,0-1 1 0 0,-1 1 0 0 0,1-1 0 0 0,0 0 0 0 0,0 1 0 0 0,-1-1 0 0 0,1 1-1 0 0,0-1 1 0 0,-1 0 0 0 0,1 1 0 0 0,0-1 21 0 0,41-5 463 0 0,6-13 54 0 0,-1-2 0 0 0,0-2-1 0 0,-2-2 1 0 0,0-2-1 0 0,-2-2 1 0 0,1-4-517 0 0,-14 12 308 0 0,-2-1 0 0 0,-1-1 0 0 0,0-1 1 0 0,-2-2-1 0 0,-1 0 0 0 0,11-16-308 0 0,-24 28 88 0 0,-1-1 0 0 0,-1 0-1 0 0,0 0 1 0 0,-1 0 0 0 0,0-1 0 0 0,-1 0-1 0 0,0 0 1 0 0,-2-1 0 0 0,0 0 0 0 0,0 0-1 0 0,-2 0 1 0 0,0 0 0 0 0,-1 0 0 0 0,0-15-88 0 0,-1 30 2 0 0,0 0 0 0 0,1 0 1 0 0,-1-1-1 0 0,0 1 0 0 0,0 0 0 0 0,0-1 1 0 0,0 1-1 0 0,0 0 0 0 0,0-1 1 0 0,0 1-1 0 0,0 0 0 0 0,-1-1 0 0 0,1 1 1 0 0,0 0-1 0 0,-1 0 0 0 0,1-1 0 0 0,-1 1 1 0 0,1 0-1 0 0,-1 0 0 0 0,0 0 1 0 0,0-1-1 0 0,1 1 0 0 0,-1 0 0 0 0,0 0 1 0 0,0 0-1 0 0,0 1 0 0 0,0-1 0 0 0,0 0 1 0 0,0 0-1 0 0,0 0 0 0 0,0 1 1 0 0,-1-1-1 0 0,1 1 0 0 0,0-1 0 0 0,0 1 1 0 0,-1-1-1 0 0,1 1 0 0 0,0-1 1 0 0,-1 1-1 0 0,1 0 0 0 0,0 0 0 0 0,-1 0 1 0 0,1 0-1 0 0,0 0 0 0 0,-1 0 0 0 0,1 0 1 0 0,0 0-1 0 0,0 1 0 0 0,-1-1 1 0 0,1 0-1 0 0,0 1 0 0 0,-1-1 0 0 0,1 1 1 0 0,0 0-1 0 0,0-1 0 0 0,0 1 0 0 0,0 0 1 0 0,-1 0-3 0 0,-5 14-50 0 0,1 1 1 0 0,0-1 0 0 0,1 1-1 0 0,1 0 1 0 0,1 0 0 0 0,0 0 0 0 0,1 1-1 0 0,0-1 1 0 0,2 0 0 0 0,0 1-1 0 0,2 14 50 0 0,-2-2-36 0 0,0 12-16 0 0,1 0 1 0 0,2 1-1 0 0,2-2 0 0 0,7 24 52 0 0,19 43-138 0 0,5-3-1 0 0,43 86 139 0 0,-40-99-25 0 0,-19-43 50 0 0,-2 1 1 0 0,-2 1 0 0 0,-3 0 0 0 0,-2 1 0 0 0,-1 3-26 0 0,-11 44 270 0 0,1-96-246 0 0,-1 1-1 0 0,0 0 1 0 0,0-1-1 0 0,0 1 1 0 0,0 0-1 0 0,-1-1 1 0 0,1 0-1 0 0,0 1 1 0 0,-1-1-1 0 0,0 0 0 0 0,0 0 1 0 0,0 0-1 0 0,0 0 1 0 0,0 0-1 0 0,0 0 1 0 0,0 0-1 0 0,0-1 1 0 0,-1 1-1 0 0,1-1 1 0 0,-1 0-1 0 0,1 0 1 0 0,-1 0-1 0 0,0 0 1 0 0,1 0-1 0 0,-1 0 1 0 0,0-1-1 0 0,1 1 1 0 0,-1-1-1 0 0,0 0 1 0 0,0 1-1 0 0,0-1 0 0 0,-1-1-23 0 0,-3 2 25 0 0,1-1-1 0 0,-1-1 1 0 0,1 1-1 0 0,-1-1 1 0 0,0 0-1 0 0,1 0 0 0 0,0-1 1 0 0,-1 0-1 0 0,1 0 1 0 0,0-1-1 0 0,0 1 1 0 0,0-1-1 0 0,0-1 0 0 0,1 1 1 0 0,-1-1-1 0 0,1 0 1 0 0,0 0-1 0 0,0 0 1 0 0,0-1-1 0 0,1 0 0 0 0,-1 0 1 0 0,-1-3-25 0 0,-1-6-11 0 0,0-1 1 0 0,0 0 0 0 0,2 0-1 0 0,0 0 1 0 0,1-1-1 0 0,0 1 1 0 0,1-1-1 0 0,1 0 1 0 0,0 0-1 0 0,1 0 1 0 0,1 0-1 0 0,1 0 1 0 0,1-8 10 0 0,-1 5-129 0 0,2-1 1 0 0,0 0 0 0 0,2 1-1 0 0,0-1 1 0 0,1 1-1 0 0,0 0 1 0 0,2 1 0 0 0,0 0-1 0 0,1 0 1 0 0,1 1-1 0 0,1 0 1 0 0,0 1 0 0 0,6-5 128 0 0,44-53-3554 0 0,3 7-4343 0 0,-44 47-3236 0 0</inkml:trace>
  <inkml:trace contextRef="#ctx0" brushRef="#br0" timeOffset="14410.818">11832 1020 11194 0 0,'0'0'2649'0'0,"0"0"-494"0"0,0 0-325 0 0,0 0-210 0 0,0 0-216 0 0,0 0-239 0 0,0 0-248 0 0,0 0-190 0 0,0 0-139 0 0,0 0-80 0 0,0 0-50 0 0,0 0-36 0 0,7-19-16 0 0,57-128 553 0 0,-40 110-792 0 0,2 1 1 0 0,1 1 0 0 0,2 1-1 0 0,2 2 1 0 0,0 1 0 0 0,2 2-1 0 0,18-12-167 0 0,48-14 92 0 0,-97 55-93 0 0,-1 0-1 0 0,0 0 1 0 0,0 0-1 0 0,0-1 1 0 0,0 1-1 0 0,0 0 1 0 0,0 0-1 0 0,1 1 1 0 0,-1-1-1 0 0,0 0 1 0 0,0 0-1 0 0,0 0 1 0 0,0 1-1 0 0,0-1 1 0 0,0 1-1 0 0,0-1 1 0 0,0 1-1 0 0,0-1 1 0 0,0 1-1 0 0,0-1 1 0 0,0 1-1 0 0,0 0 1 0 0,0 0-1 0 0,-1-1 1 0 0,1 1-1 0 0,0 0 1 0 0,0 0-1 0 0,-1 0 1 0 0,1 0-1 0 0,-1 0 1 0 0,1 0-1 0 0,-1 0 1 0 0,1 0-1 0 0,-1 0 1 0 0,1 0-1 0 0,-1 0 1 0 0,0 0-1 0 0,0 0 1 0 0,1 1-1 0 0,-1-1 1 0 0,0 0-1 0 0,0 1 2 0 0,3 59 99 0 0,-4-50-81 0 0,-29 183 131 0 0,29-189-145 0 0,0-4-4 0 0,0 0 1 0 0,1 1-1 0 0,-1-1 0 0 0,0 0 0 0 0,1 1 0 0 0,-1-1 0 0 0,1 1 0 0 0,0-1 0 0 0,-1 1 0 0 0,1-1 0 0 0,0 1 0 0 0,0-1 1 0 0,0 1-1 0 0,0-1 0 0 0,0 1 0 0 0,0-1 0 0 0,1 1 0 0 0,-1-1 0 0 0,0 1 0 0 0,1-1 0 0 0,-1 1 0 0 0,1-1 1 0 0,0 0-1 0 0,-1 1 0 0 0,1-1 0 0 0,0 0 0 0 0,0 0 0 0 0,0 1 0 0 0,0-1 0 0 0,0 0 0 0 0,0 0 0 0 0,0 0 0 0 0,0 0 1 0 0,0 0-1 0 0,1 0 0 0 0,-1 0 0 0 0,0-1 0 0 0,1 1 0 0 0,0 0 0 0 0,3-3 19 0 0,-1 1 1 0 0,1-1-1 0 0,-1 0 0 0 0,1-1 0 0 0,-1 1 1 0 0,0-1-1 0 0,1 0 0 0 0,-1 0 0 0 0,-1 0 1 0 0,1 0-1 0 0,0-1 0 0 0,-1 0 0 0 0,0 0 1 0 0,0 0-1 0 0,2-2-19 0 0,11-12 36 0 0,187-168 81 0 0,-108 123-125 0 0,-93 64 1 0 0,0 0 0 0 0,0 1 0 0 0,0-1 0 0 0,-1 1 0 0 0,1-1 0 0 0,-1 1 0 0 0,1 0 1 0 0,-1 0-1 0 0,1 0 0 0 0,-1-1 0 0 0,0 1 0 0 0,0 0 0 0 0,0 1 0 0 0,0-1 1 0 0,0 0-1 0 0,-1 0 0 0 0,1 0 0 0 0,-1 0 0 0 0,1 1 0 0 0,-1-1 0 0 0,0 0 0 0 0,0 0 1 0 0,0 1-1 0 0,0-1 0 0 0,0 0 0 0 0,0 0 0 0 0,-1 1 0 0 0,1-1 0 0 0,-1 0 1 0 0,1 0-1 0 0,-2 2 7 0 0,2 4-1 0 0,-27 139-1082 0 0,25-117-1726 0 0,2-17-2678 0 0,0-12 4909 0 0,0-1-5931 0 0,0 0-4987 0 0</inkml:trace>
  <inkml:trace contextRef="#ctx0" brushRef="#br0" timeOffset="15567.413">13135 501 7962 0 0,'0'0'4569'0'0,"0"0"-1825"0"0,0 0-847 0 0,0 0-274 0 0,0 0-276 0 0,0 0-270 0 0,0 0-199 0 0,0 0-134 0 0,0 0-119 0 0,-34 23-110 0 0,-107 72-99 0 0,57-25 90 0 0,71-57-436 0 0,6-9-64 0 0,0 1-1 0 0,1 0 1 0 0,0 1-1 0 0,0 0 1 0 0,0 0-1 0 0,1 0 1 0 0,0 1 0 0 0,0 0-1 0 0,1-1 1 0 0,0 2-1 0 0,0-1 1 0 0,0 0-1 0 0,1 1 1 0 0,0 0-1 0 0,1 0 1 0 0,-1 0 0 0 0,2 0-1 0 0,-1 0 1 0 0,1 5-6 0 0,3-12 0 0 0,0 0 1 0 0,0 1 0 0 0,1-1 0 0 0,-1-1 0 0 0,0 1-1 0 0,1 0 1 0 0,-1-1 0 0 0,1 1 0 0 0,-1-1 0 0 0,1 1-1 0 0,-1-1 1 0 0,1 0 0 0 0,0 0 0 0 0,-1-1 0 0 0,1 1-1 0 0,-1 0 1 0 0,1-1 0 0 0,-1 1 0 0 0,1-1-1 0 0,-1 0 1 0 0,0 0 0 0 0,2-1-1 0 0,133-92 367 0 0,-105 70-226 0 0,-1-2 1 0 0,-1-2 0 0 0,-2-1 0 0 0,17-21-142 0 0,-18 27 48 0 0,-26 23-95 0 0,-1 0-20 0 0,-2 147-217 0 0,3-143 286 0 0,-1 1-1 0 0,1 0 1 0 0,1 0-1 0 0,-1-1 0 0 0,1 1 1 0 0,0-1-1 0 0,0 1 1 0 0,0-1-1 0 0,0 0 1 0 0,1 0-1 0 0,-1 0 1 0 0,1 0-1 0 0,0 0 0 0 0,1-1 1 0 0,-1 1-1 0 0,0-1 1 0 0,1 0-1 0 0,0 0 1 0 0,0 0-1 0 0,0-1 1 0 0,0 1-1 0 0,0-1 1 0 0,1 0-1 0 0,-1 0 0 0 0,1 0 1 0 0,-1-1-1 0 0,1 0 1 0 0,-1 0-1 0 0,1 0 1 0 0,0 0-1 0 0,0-1 1 0 0,0 1-1 0 0,-1-1 1 0 0,1 0-1 0 0,0-1 0 0 0,0 1 1 0 0,-1-1-1 0 0,1 0 1 0 0,0 0-1 0 0,-1-1 1 0 0,1 1-1 0 0,-1-1 1 0 0,1 0-1 0 0,-1 0 1 0 0,3-3-2 0 0,102-69 704 0 0,-22-10-70 0 0,-53 50-538 0 0,1 1 0 0 0,1 1 0 0 0,2 2 1 0 0,30-17-97 0 0,-67 45-4 0 0,1 1 0 0 0,0-1 0 0 0,0 1 0 0 0,0-1 0 0 0,0 1 1 0 0,0 0-1 0 0,0 0 0 0 0,0 0 0 0 0,0 0 0 0 0,0 0 1 0 0,1 0-1 0 0,-1 1 0 0 0,0-1 0 0 0,0 1 0 0 0,1 0 1 0 0,-1-1-1 0 0,0 1 0 0 0,1 0 0 0 0,-1 0 0 0 0,0 1 1 0 0,1-1-1 0 0,-1 0 0 0 0,0 1 0 0 0,1 0 0 0 0,-1-1 0 0 0,0 1 1 0 0,0 0-1 0 0,0 0 0 0 0,1 0 0 0 0,-1 0 0 0 0,0 0 1 0 0,-1 1-1 0 0,1-1 0 0 0,0 1 0 0 0,0-1 0 0 0,0 1 1 0 0,-1 0-1 0 0,1 0 0 0 0,-1-1 0 0 0,0 1 0 0 0,1 0 0 0 0,-1 0 1 0 0,0 0-1 0 0,0 1 0 0 0,0-1 0 0 0,0 0 0 0 0,-1 0 1 0 0,1 1-1 0 0,0 1 4 0 0,1 7 13 0 0,0 0 1 0 0,-1 0-1 0 0,0 0 1 0 0,-1 0-1 0 0,0 0 1 0 0,-1 0 0 0 0,0 0-1 0 0,-1 0 1 0 0,0 0-1 0 0,-1 0 1 0 0,0 0-1 0 0,0-1 1 0 0,-1 1-1 0 0,-1-1 1 0 0,0 0-1 0 0,0 0 1 0 0,-1-1-1 0 0,0 1 1 0 0,-1-1-1 0 0,0-1 1 0 0,0 1-1 0 0,-1-1 1 0 0,0-1-1 0 0,0 1 1 0 0,-1-1 0 0 0,0-1-1 0 0,0 1 1 0 0,-6 2-14 0 0,15-9 0 0 0,-7 3-61 0 0,1 1 1 0 0,-1-1 0 0 0,0 0 0 0 0,0 0-1 0 0,0-1 1 0 0,0 0 0 0 0,-1-1-1 0 0,1 1 1 0 0,0-1 0 0 0,-1 0 0 0 0,1-1-1 0 0,-1 0 1 0 0,1 0 0 0 0,-1-1 0 0 0,1 0-1 0 0,-1 0 61 0 0,7 0-36 0 0,0 1 0 0 0,1-1-1 0 0,-1 0 1 0 0,0 1-1 0 0,1-1 1 0 0,-1 1-1 0 0,1-1 1 0 0,-1 0 0 0 0,1 0-1 0 0,-1 1 1 0 0,1-1-1 0 0,-1 0 1 0 0,1 0-1 0 0,0 0 1 0 0,0 1 0 0 0,-1-1-1 0 0,1 0 1 0 0,0 0-1 0 0,0 0 1 0 0,0 0 0 0 0,0 0-1 0 0,0 1 1 0 0,0-1-1 0 0,0 0 1 0 0,0 0-1 0 0,0 0 1 0 0,0 0 0 0 0,1 0-1 0 0,-1 0 1 0 0,0 1-1 0 0,0-1 1 0 0,1 0-1 0 0,-1 0 1 0 0,1 1 0 0 0,-1-1-1 0 0,1 0 1 0 0,-1 0-1 0 0,1 1 1 0 0,-1-1 0 0 0,1 0-1 0 0,0 1 1 0 0,-1-1-1 0 0,1 1 1 0 0,0-1-1 0 0,-1 1 1 0 0,1-1 0 0 0,0 1-1 0 0,0 0 1 0 0,0-1-1 0 0,-1 1 1 0 0,1 0-1 0 0,0-1 1 0 0,0 1 0 0 0,0 0-1 0 0,0 0 1 0 0,-1 0-1 0 0,1 0 1 0 0,1 0 36 0 0,12-3 4 0 0,0 0-1 0 0,0 1 1 0 0,0 1 0 0 0,0 0 0 0 0,1 1 0 0 0,-1 0-1 0 0,0 2 1 0 0,1-1 0 0 0,-1 2 0 0 0,0 0-1 0 0,4 2-3 0 0,44 6 328 0 0,-46-8-208 0 0,1-1 0 0 0,-1 0-1 0 0,1-1 1 0 0,-1-1 0 0 0,1 0-1 0 0,-1-2 1 0 0,1 1-1 0 0,-1-2 1 0 0,0 0 0 0 0,0-1-1 0 0,0-1 1 0 0,0 0 0 0 0,-1-2-1 0 0,0 1 1 0 0,0-2-1 0 0,0 0 1 0 0,4-4-120 0 0,-6 2 146 0 0,0 0 1 0 0,-1-1-1 0 0,0-1 1 0 0,-1 0-1 0 0,0-1 0 0 0,-1 0 1 0 0,-1-1-1 0 0,6-8-146 0 0,90-125 153 0 0,-102 148-171 0 0,0 0-1 0 0,0 0 0 0 0,-1 0 0 0 0,1 0 1 0 0,0 0-1 0 0,-1 1 0 0 0,1 0 0 0 0,-1-1 1 0 0,1 1-1 0 0,-1 0 0 0 0,0 0 0 0 0,0 0 0 0 0,0 0 1 0 0,0 1-1 0 0,0-1 0 0 0,0 0 0 0 0,-1 1 1 0 0,1 0-1 0 0,-1-1 0 0 0,0 1 0 0 0,0 0 1 0 0,0-1-1 0 0,0 1 0 0 0,0 0 0 0 0,0 0 1 0 0,-1 0-1 0 0,1 0 0 0 0,-1 0 0 0 0,0 2 19 0 0,21 123 284 0 0,-22-124-262 0 0,1 0-1 0 0,0 1 1 0 0,-1-1-1 0 0,0 0 1 0 0,0 0-1 0 0,0 0 1 0 0,0 0-1 0 0,-1 0 1 0 0,1 0 0 0 0,-1 0-1 0 0,0 0 1 0 0,0-1-1 0 0,-1 1 1 0 0,1-1-1 0 0,-1 1 1 0 0,0-1-1 0 0,0 0 1 0 0,0 0-1 0 0,0 0 1 0 0,0 0-1 0 0,-1-1 1 0 0,-1 1-22 0 0,-110 56 116 0 0,104-56-66 0 0,14-1-414 0 0,5-2 312 0 0,168-11 658 0 0,-126 5-390 0 0,-1-2-1 0 0,0-2 1 0 0,-1-3 0 0 0,0-1 0 0 0,42-19-216 0 0,-33-7-699 0 0,-46-5-7507 0 0,-11 37 210 0 0,0 1-4535 0 0</inkml:trace>
  <inkml:trace contextRef="#ctx0" brushRef="#br0" timeOffset="9877.423">6315 424 0 0 0,'0'0'721'0'0,"0"0"432"0"0,0 0 178 0 0,0 0 186 0 0,0 0 157 0 0,0 0-27 0 0,0 0-49 0 0,0 0-57 0 0,0 0-78 0 0,0 0-129 0 0,0 0-176 0 0,0 0-164 0 0,0 0-133 0 0,-5-2-81 0 0,2 1-594 0 0,-1-1 1 0 0,1 1 0 0 0,-1 0-1 0 0,0 0 1 0 0,1 1 0 0 0,-1-1-1 0 0,0 1 1 0 0,1 0 0 0 0,-1 0-1 0 0,0 0 1 0 0,0 0 0 0 0,1 1-1 0 0,-1-1 1 0 0,0 1-1 0 0,1 0 1 0 0,-1 0 0 0 0,1 0-1 0 0,-1 1 1 0 0,1-1 0 0 0,-1 1-1 0 0,0 0-186 0 0,-10 7 412 0 0,-1 1 0 0 0,2 0 0 0 0,-1 1 0 0 0,1 0 0 0 0,1 1 0 0 0,0 0 0 0 0,1 1 0 0 0,0 1 0 0 0,-9 13-412 0 0,14-17 82 0 0,-1 0 1 0 0,2 0 0 0 0,-1 1-1 0 0,1 0 1 0 0,1-1-1 0 0,0 2 1 0 0,0-1 0 0 0,1 0-1 0 0,1 1 1 0 0,0 0-1 0 0,0-1 1 0 0,1 1-1 0 0,1 0 1 0 0,0 0 0 0 0,1 5-83 0 0,1-11 60 0 0,0 0 0 0 0,1 0 0 0 0,-1-1 1 0 0,1 1-1 0 0,1-1 0 0 0,-1 0 0 0 0,1 0 1 0 0,0 0-1 0 0,0 0 0 0 0,0-1 0 0 0,1 1 0 0 0,-1-1 1 0 0,1 0-1 0 0,0-1 0 0 0,1 1 0 0 0,-1-1 1 0 0,0 0-1 0 0,1 0 0 0 0,0-1 0 0 0,0 1 0 0 0,-1-2 1 0 0,1 1-1 0 0,1 0 0 0 0,-1-1 0 0 0,3 0-60 0 0,10 0 143 0 0,0 0-1 0 0,-1-2 1 0 0,1 0 0 0 0,0-1-1 0 0,-1-1 1 0 0,0-1-1 0 0,0 0 1 0 0,0-1-1 0 0,11-6-142 0 0,59-25 252 0 0,-83 31-2361 0 0,-1 0-3624 0 0,0 4-4370 0 0,-2 1-1630 0 0</inkml:trace>
  <inkml:trace contextRef="#ctx0" brushRef="#br0" timeOffset="10831.903">6657 711 9650 0 0,'0'0'1702'0'0,"0"0"-237"0"0,0 0 77 0 0,0 0 89 0 0,0 0-101 0 0,0 0-203 0 0,0 0-210 0 0,0 0-151 0 0,0 0-113 0 0,0 0-83 0 0,0 0-75 0 0,0 0-82 0 0,0 0-87 0 0,30-1-70 0 0,93-3-66 0 0,-68-10 84 0 0,-47 7-350 0 0,2 1-56 0 0,-1 0 0 0 0,1-1 0 0 0,-1 0 0 0 0,0-1 0 0 0,-1 0 0 0 0,0-1 0 0 0,0 1-1 0 0,-1-1 1 0 0,0-1 0 0 0,0 1 0 0 0,-1-1 0 0 0,0-1 0 0 0,-1 1 0 0 0,0-1 0 0 0,-1 0 0 0 0,0 0 0 0 0,-1 0 0 0 0,0 0 0 0 0,-1-1 0 0 0,0 1 0 0 0,0-11-68 0 0,-4 19-25 0 0,0 0 1 0 0,0 0 0 0 0,-1 0-1 0 0,1 1 1 0 0,-1-1-1 0 0,0 0 1 0 0,1 1 0 0 0,-1 0-1 0 0,0 0 1 0 0,-1 0-1 0 0,1 0 1 0 0,0 0 0 0 0,0 0-1 0 0,-1 1 1 0 0,1 0-1 0 0,-1 0 1 0 0,1 0 0 0 0,-1 0-1 0 0,0 0 1 0 0,1 1-1 0 0,-1-1 1 0 0,0 1 0 0 0,1 0-1 0 0,-1 0 1 0 0,0 1-1 0 0,0-1 1 0 0,1 1 0 0 0,-1-1-1 0 0,1 1 1 0 0,-1 0-1 0 0,0 1 1 0 0,1-1 0 0 0,0 1-1 0 0,-1 0 25 0 0,-11 4-25 0 0,1 2 1 0 0,-1 0-1 0 0,2 0 0 0 0,-1 1 0 0 0,1 1 0 0 0,1 0 0 0 0,0 1 0 0 0,0 1 0 0 0,1 0 1 0 0,0 0-1 0 0,1 1 0 0 0,1 0 0 0 0,0 0 0 0 0,1 1 0 0 0,0 1 0 0 0,1-1 0 0 0,0 1 1 0 0,2 1-1 0 0,0-1 0 0 0,0 1 0 0 0,2-1 0 0 0,0 1 0 0 0,0 0 0 0 0,2 1 0 0 0,0-1 1 0 0,1 9 24 0 0,0-19 10 0 0,1-1 0 0 0,0 0 1 0 0,1 1-1 0 0,-1-1 1 0 0,1 0-1 0 0,0 1 1 0 0,0-1-1 0 0,1 0 1 0 0,-1 0-1 0 0,1-1 1 0 0,0 1-1 0 0,0-1 0 0 0,1 1 1 0 0,0-1-1 0 0,-1 0 1 0 0,1 0-1 0 0,1 0 1 0 0,-1-1-1 0 0,0 0 1 0 0,1 0-1 0 0,0 0 1 0 0,0 0-1 0 0,0 0 1 0 0,3 0-11 0 0,4 2 83 0 0,1 0 0 0 0,-1-1 1 0 0,1 0-1 0 0,0-1 0 0 0,0 0 1 0 0,0-1-1 0 0,0-1 1 0 0,0 0-1 0 0,13-1-83 0 0,-4-4 69 0 0,0 0-1 0 0,0-1 0 0 0,-1-1 1 0 0,0-1-1 0 0,0-1 1 0 0,-1-1-1 0 0,0-1 1 0 0,-1-1-1 0 0,0 0 1 0 0,0-2-1 0 0,-1 0 1 0 0,-1-1-69 0 0,224-231 381 0 0,-240 244-384 0 0,-1 1 1 0 0,1-1-1 0 0,-1 1 0 0 0,1 0 1 0 0,-1-1-1 0 0,1 1 0 0 0,0-1 0 0 0,-1 1 1 0 0,1 0-1 0 0,-1 0 0 0 0,1-1 1 0 0,0 1-1 0 0,0 0 0 0 0,-1 0 1 0 0,1 0-1 0 0,0 0 0 0 0,-1 0 1 0 0,1-1-1 0 0,0 1 0 0 0,-1 1 0 0 0,1-1 1 0 0,0 0-1 0 0,0 0 0 0 0,-1 0 1 0 0,1 0-1 0 0,0 0 0 0 0,-1 1 1 0 0,1-1-1 0 0,0 0 0 0 0,-1 1 1 0 0,1-1-1 0 0,-1 0 0 0 0,1 1 0 0 0,0-1 1 0 0,-1 1-1 0 0,1-1 0 0 0,-1 1 1 0 0,1-1-1 0 0,-1 1 0 0 0,1-1 1 0 0,-1 1-1 0 0,0-1 0 0 0,1 1 1 0 0,-1 0-1 0 0,0-1 0 0 0,1 1 0 0 0,-1 0 1 0 0,0-1-1 0 0,0 1 0 0 0,0 0 1 0 0,0-1-1 0 0,1 1 0 0 0,-1 0 1 0 0,0-1-1 0 0,0 1 0 0 0,0 0 3 0 0,8 42 30 0 0,-13 177 179 0 0,6-220-207 0 0,0 1 0 0 0,0-1-1 0 0,0 1 1 0 0,0-1 0 0 0,0 1 0 0 0,0-1 0 0 0,0 0-1 0 0,0 0 1 0 0,0 0 0 0 0,0 1 0 0 0,0-1 0 0 0,1 0-1 0 0,-1 0 1 0 0,0-1 0 0 0,0 1 0 0 0,0 0 0 0 0,0 0-1 0 0,0 0 1 0 0,0-1 0 0 0,0 1 0 0 0,0-1 0 0 0,0 1 0 0 0,0 0-1 0 0,0-1 1 0 0,0 0 0 0 0,0 1 0 0 0,0-1 0 0 0,-1 0-1 0 0,1 1 1 0 0,0-1 0 0 0,0 0 0 0 0,-1 0 0 0 0,1 0-1 0 0,0 1-1 0 0,62-64 157 0 0,-5 3-173 0 0,2 4 1 0 0,55-40 15 0 0,-98 84-21 0 0,48-23-248 0 0,-65 62 109 0 0,-47 180 236 0 0,46-200-78 0 0,0-1 0 0 0,1 0 0 0 0,-1 0-1 0 0,1 1 1 0 0,0-1 0 0 0,1 0 0 0 0,-1 0 0 0 0,1 1-1 0 0,0-1 1 0 0,0 0 0 0 0,1 0 0 0 0,-1 0-1 0 0,1 0 1 0 0,0 0 0 0 0,2 2 2 0 0,13 12-1019 0 0,-12-18-1704 0 0,-1 1-1690 0 0,0-2-3054 0 0,-4 0-4373 0 0</inkml:trace>
  <inkml:trace contextRef="#ctx0" brushRef="#br0" timeOffset="11244.979">8161 129 9290 0 0,'0'0'3037'0'0,"0"0"-818"0"0,0 0-468 0 0,0 0-178 0 0,0 0-214 0 0,0 0-269 0 0,0 0-246 0 0,0 0-124 0 0,0 0-50 0 0,0 0 13 0 0,0 0 11 0 0,0 0-73 0 0,1 22-59 0 0,6 148 767 0 0,0 381-126 0 0,-14-488-1581 0 0,7-62 105 0 0,0-1-83 0 0,0 0-92 0 0,0 0-81 0 0,-10-30-4341 0 0,-15-18-2300 0 0,5 20-1045 0 0,14 19 2809 0 0</inkml:trace>
  <inkml:trace contextRef="#ctx0" brushRef="#br0" timeOffset="11498.578">7834 549 8666 0 0,'0'0'3227'0'0,"0"0"-706"0"0,0 0-503 0 0,0 0-289 0 0,0 0-351 0 0,0 0-290 0 0,0 0-169 0 0,0 0-104 0 0,0 0-38 0 0,0 0-18 0 0,0 0-39 0 0,0 0-96 0 0,0 0-81 0 0,23 2-80 0 0,127 7 274 0 0,92-39 280 0 0,-155 15-957 0 0,38-10-821 0 0,-74 10-4221 0 0,-48 13 4024 0 0,-1 1-1995 0 0,-1 1-6663 0 0,-1 0 825 0 0</inkml:trace>
  <inkml:trace contextRef="#ctx0" brushRef="#br0" timeOffset="12167.442">8401 722 3129 0 0,'0'0'2918'0'0,"0"0"-358"0"0,0 0-207 0 0,0 0-138 0 0,0 0-203 0 0,0 0-230 0 0,0 0-208 0 0,0 0-191 0 0,0 0-211 0 0,0 0-171 0 0,0 0-146 0 0,34 7-117 0 0,108 18-105 0 0,-139-24-594 0 0,0 0 0 0 0,0 0 0 0 0,0-1 0 0 0,1 1 0 0 0,-1-1-1 0 0,0 1 1 0 0,1-1 0 0 0,-1 0 0 0 0,0 0 0 0 0,0-1 0 0 0,1 1 0 0 0,-1-1-1 0 0,0 0 1 0 0,0 0 0 0 0,0 0 0 0 0,1 0 0 0 0,-1 0 0 0 0,0 0 0 0 0,-1-1-1 0 0,1 0 1 0 0,3-1-39 0 0,3-4 167 0 0,8-2-46 0 0,-1 0 0 0 0,0-1 0 0 0,0 0-1 0 0,-1-2 1 0 0,-1 0 0 0 0,0 0 0 0 0,-1-1 0 0 0,0-1 0 0 0,-1 0-1 0 0,0-1 1 0 0,-1 0 0 0 0,-1-1 0 0 0,0 0 0 0 0,-1-1-1 0 0,6-16-120 0 0,-14 31-6 0 0,0-1 0 0 0,0 1 0 0 0,0 0 0 0 0,0-1 0 0 0,0 1 0 0 0,-1 0 0 0 0,1-1 0 0 0,-1 1 0 0 0,0-1 0 0 0,1 1 0 0 0,-1-1 0 0 0,0 1 0 0 0,-1-1 0 0 0,1 1 0 0 0,0-1 0 0 0,-1 1 0 0 0,1 0 0 0 0,-1-1 0 0 0,0 1 0 0 0,0 0 0 0 0,0-1 0 0 0,0 1 0 0 0,0 0 0 0 0,0 0 0 0 0,-1 0 0 0 0,1 0 0 0 0,-1 0 0 0 0,1 0 0 0 0,-1 0 0 0 0,0 0 0 0 0,0 1 0 0 0,0-1 0 0 0,0 1 0 0 0,0-1 0 0 0,0 1 0 0 0,0 0 0 0 0,0 0 0 0 0,0 0 0 0 0,-1 0 0 0 0,1 0 0 0 0,0 0 0 0 0,-1 1 0 0 0,1-1 0 0 0,-1 1 0 0 0,1 0 0 0 0,-1-1 0 0 0,-1 1 6 0 0,-13 1-81 0 0,0 1-1 0 0,0 0 1 0 0,1 1 0 0 0,0 1 0 0 0,-1 1 0 0 0,1 0-1 0 0,1 1 1 0 0,-1 0 0 0 0,1 2 0 0 0,0-1 0 0 0,1 2-1 0 0,-1 0 1 0 0,2 1 0 0 0,0 0 0 0 0,0 1-1 0 0,0 1 1 0 0,2 0 0 0 0,-1 0 0 0 0,2 1 0 0 0,0 1-1 0 0,0-1 1 0 0,1 2 0 0 0,1-1 0 0 0,0 1 0 0 0,1 1-1 0 0,1-1 1 0 0,-2 8 81 0 0,6-19-1 0 0,1 0 0 0 0,-1 0 1 0 0,1 0-1 0 0,0 0 0 0 0,0 0 0 0 0,0 0 0 0 0,0 0 0 0 0,1 0 0 0 0,-1 0 0 0 0,1 0 0 0 0,0 1 0 0 0,1-1 0 0 0,-1 0 0 0 0,1 0 1 0 0,-1 0-1 0 0,1 0 0 0 0,1 0 0 0 0,-1 0 0 0 0,0 0 0 0 0,1 0 0 0 0,0 0 0 0 0,0-1 0 0 0,0 1 0 0 0,0-1 0 0 0,1 1 1 0 0,-1-1-1 0 0,1 0 0 0 0,0 0 0 0 0,0 0 0 0 0,0 0 0 0 0,0-1 0 0 0,1 1 0 0 0,-1-1 0 0 0,1 0 0 0 0,-1 0 0 0 0,1 0 1 0 0,0 0-1 0 0,4 1 1 0 0,11 2 109 0 0,0-1 0 0 0,1-1 1 0 0,-1 0-1 0 0,1-2 1 0 0,-1 0-1 0 0,1-1 1 0 0,0-1-1 0 0,0-1 1 0 0,-1-1-1 0 0,1 0 1 0 0,-1-1-1 0 0,0-2 0 0 0,0 0 1 0 0,1-1-110 0 0,21-8 191 0 0,-2-2 1 0 0,0-1-1 0 0,-1-2 1 0 0,-1-2-1 0 0,-1-1 1 0 0,-1-2-1 0 0,-1-2 1 0 0,-1 0-1 0 0,21-26-191 0 0,-39 39 37 0 0,0-2 1 0 0,-1 0-1 0 0,-1 0 0 0 0,-1-1 1 0 0,0-1-1 0 0,-2 0 0 0 0,0-1 1 0 0,0 0-1 0 0,-2 0 0 0 0,0-2-37 0 0,-8 19 4 0 0,0 0-1 0 0,0 0 0 0 0,0 1 1 0 0,0-1-1 0 0,0 0 1 0 0,0 0-1 0 0,-1 0 0 0 0,1 0 1 0 0,0 0-1 0 0,-1 1 0 0 0,0-1 1 0 0,1 0-1 0 0,-1 0 1 0 0,0 1-1 0 0,0-1 0 0 0,0 0 1 0 0,0 1-1 0 0,0-1 0 0 0,-1 1 1 0 0,1-1-1 0 0,0 1 1 0 0,-1 0-1 0 0,1 0 0 0 0,-1-1 1 0 0,1 1-1 0 0,-1 0 0 0 0,1 0 1 0 0,-1 1-1 0 0,0-1 1 0 0,0 0-1 0 0,1 0 0 0 0,-1 1 1 0 0,0-1-1 0 0,0 1 0 0 0,0 0 1 0 0,0-1-1 0 0,1 1 1 0 0,-1 0-1 0 0,0 0 0 0 0,0 0 1 0 0,0 0-1 0 0,0 1 0 0 0,0-1 1 0 0,0 0-1 0 0,1 1 1 0 0,-1-1-1 0 0,0 1 0 0 0,0 0 1 0 0,0 0-4 0 0,-10 0-29 0 0,0 1 0 0 0,0 1 1 0 0,0 0-1 0 0,0 1 0 0 0,1 0 1 0 0,-1 1-1 0 0,1 0 0 0 0,0 0 1 0 0,0 2-1 0 0,1-1 0 0 0,0 1 1 0 0,0 1-1 0 0,0-1 0 0 0,1 2 1 0 0,1-1-1 0 0,-1 1 0 0 0,1 1 1 0 0,1 0-1 0 0,0 0 0 0 0,-1 2 29 0 0,6-10-5 0 0,1-1-1 0 0,0 1 1 0 0,1-1-1 0 0,-1 1 1 0 0,0-1 0 0 0,0 1-1 0 0,1-1 1 0 0,-1 1-1 0 0,1 0 1 0 0,-1-1-1 0 0,1 1 1 0 0,0 0-1 0 0,-1-1 1 0 0,1 1-1 0 0,0 0 1 0 0,0 0-1 0 0,0-1 1 0 0,0 1 0 0 0,1 0-1 0 0,-1 0 1 0 0,0-1-1 0 0,1 1 1 0 0,0 0-1 0 0,-1-1 1 0 0,1 1-1 0 0,0-1 1 0 0,-1 1-1 0 0,1-1 1 0 0,0 1 0 0 0,0-1-1 0 0,0 1 1 0 0,1-1-1 0 0,-1 0 1 0 0,0 0-1 0 0,0 0 1 0 0,1 1-1 0 0,-1-1 1 0 0,0 0-1 0 0,1-1 1 0 0,-1 1-1 0 0,2 0 6 0 0,74 22 114 0 0,-56-19-73 0 0,6 2 3 0 0,-17-6-23 0 0,-1 1 0 0 0,1 1 1 0 0,-1 0-1 0 0,0 0 0 0 0,1 1 0 0 0,-1 0 1 0 0,0 1-1 0 0,-1-1 0 0 0,1 2 1 0 0,-1-1-1 0 0,0 1 0 0 0,0 1 0 0 0,0 0 1 0 0,-1 0-1 0 0,1 0 0 0 0,-2 1 0 0 0,1 0 1 0 0,5 7-22 0 0,-7-4 33 0 0,-1-1-1 0 0,0 1 1 0 0,0 0 0 0 0,-1 0 0 0 0,0 0 0 0 0,-1 0-1 0 0,0 0 1 0 0,-1 1 0 0 0,0-1 0 0 0,0 0 0 0 0,-2 1 0 0 0,1-1-1 0 0,-1 1 1 0 0,0-1 0 0 0,-1 0 0 0 0,0 1 0 0 0,-1-1-1 0 0,-1 3-32 0 0,1 26-852 0 0,20-42-9659 0 0,-12-3 2942 0 0,-1 1-2278 0 0</inkml:trace>
  <inkml:trace contextRef="#ctx0" brushRef="#br0" timeOffset="17970.045">1 1179 0 0 0,'0'0'764'0'0,"0"0"104"0"0,0 0-21 0 0,0 0-99 0 0,19 3-118 0 0,137 23 763 0 0,139 0 2202 0 0,178-12-1142 0 0,-23-10-866 0 0,-31 11 64 0 0,320-33-1651 0 0,-133-3 446 0 0,-210-9 217 0 0,361-12 938 0 0,-51 54-407 0 0,-147-9-334 0 0,-70-21-150 0 0,-400 18-565 0 0,555-5 704 0 0,-214-12-368 0 0,660 2 188 0 0,-663 19-282 0 0,267-12-19 0 0,166 2-207 0 0,-411-6 253 0 0,784 5 299 0 0,-14-30-234 0 0,-34 66-47 0 0,-584-29-137 0 0,-444-4-125 0 0,-2 1-3186 0 0,-124 7-2496 0 0,-21-1-653 0 0,-3-3-4715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64 0 0 0,'0'0'1328'0'0,"0"0"459"0"0,0 0 308 0 0,0 0 165 0 0,0 0-49 0 0,0 0-195 0 0,0 0-281 0 0,0 0-294 0 0,0 0-251 0 0,0-8 4164 0 0,0 9-4882 0 0,0-1-42 0 0,0 0-31 0 0,0 0-37 0 0,0 0-34 0 0,0 0-35 0 0,-9 549 2717 0 0,5-384-2679 0 0,1-156 629 0 0,-4-32 345 0 0,4 12-1570 0 0,-2-11 280 0 0,1 1 0 0 0,1-1-1 0 0,1 0 1 0 0,0 1 0 0 0,2-1 0 0 0,1 0-1 0 0,1-10-14 0 0,-1 12 3 0 0,34-174-30 0 0,-20 150 16 0 0,2 0 1 0 0,2 1 0 0 0,2 1-1 0 0,1 1 1 0 0,12-13 10 0 0,32-24 12 0 0,-64 77-13 0 0,10 1-129 0 0,-6 5 121 0 0,1 4 18 0 0,-1-1-1 0 0,1 1 1 0 0,-2 0 0 0 0,1 1-1 0 0,-1-1 1 0 0,-1 1 0 0 0,0 0 0 0 0,0 0-1 0 0,-1 1 1 0 0,0-1 0 0 0,-1 1-1 0 0,1 5-8 0 0,6 20 15 0 0,-1 14 689 0 0,-6-26-4315 0 0,0-13-1835 0 0,0 1-3406 0 0,0-9-3003 0 0</inkml:trace>
  <inkml:trace contextRef="#ctx0" brushRef="#br0" timeOffset="671.516">446 631 1968 0 0,'0'0'2657'0'0,"0"0"-318"0"0,0 0-58 0 0,0 0 16 0 0,0 0-143 0 0,0 0-251 0 0,0 0-298 0 0,0 0-278 0 0,0 0-215 0 0,0 0-187 0 0,0 0-127 0 0,0 0-90 0 0,-6-3-72 0 0,4 1-630 0 0,-1 0 118 0 0,0 0 0 0 0,-1 1-1 0 0,1-1 1 0 0,0 1 0 0 0,0-1 0 0 0,-1 1 0 0 0,1 0 0 0 0,-1 0 0 0 0,1 0 0 0 0,-1 1 0 0 0,1-1 0 0 0,-1 1 0 0 0,1 0 0 0 0,-1 0 0 0 0,1 0 0 0 0,-1 0 0 0 0,0 1 0 0 0,-2 0-124 0 0,-4 4 106 0 0,0 0 0 0 0,0 0 0 0 0,0 1 0 0 0,1 0 0 0 0,0 1 0 0 0,0 0 0 0 0,1 1 0 0 0,0 0 1 0 0,0 0-1 0 0,1 0 0 0 0,0 1 0 0 0,0 0 0 0 0,1 1 0 0 0,0-1 0 0 0,1 1 0 0 0,0 0 0 0 0,0 1 0 0 0,-1 6-106 0 0,1 61 224 0 0,6-75-210 0 0,0 0 0 0 0,-1-1 0 0 0,1 1-1 0 0,0 0 1 0 0,1 0 0 0 0,-1-1 0 0 0,0 1-1 0 0,1 0 1 0 0,-1-1 0 0 0,1 1 0 0 0,0-1-1 0 0,0 0 1 0 0,0 0 0 0 0,0 0-1 0 0,0 0 1 0 0,1 0 0 0 0,-1 0 0 0 0,1 0-1 0 0,-1-1 1 0 0,1 1 0 0 0,-1-1 0 0 0,1 0-1 0 0,0 0 1 0 0,0 0 0 0 0,-1 0-1 0 0,1 0 1 0 0,3 0-14 0 0,81 9 234 0 0,0-34-154 0 0,-56 1-2609 0 0,-11 3-3021 0 0,-2-1-4521 0 0,-13 13 456 0 0</inkml:trace>
  <inkml:trace contextRef="#ctx0" brushRef="#br0" timeOffset="1183.705">579 919 11490 0 0,'0'0'3081'0'0,"0"0"-1414"0"0,0 0-339 0 0,0 0 134 0 0,0 0 5 0 0,0 0-153 0 0,0 0-207 0 0,0 0-197 0 0,0 0-167 0 0,0 0-155 0 0,0 0-105 0 0,0 0-76 0 0,0 0-54 0 0,13-11-62 0 0,43-36-31 0 0,20-54 620 0 0,-70 94-838 0 0,65-70 351 0 0,-56 113-345 0 0,-6-10-30 0 0,-9-24-13 0 0,1 1 0 0 0,-1 0 0 0 0,1-1 0 0 0,-1 1 0 0 0,1 0 0 0 0,0-1 0 0 0,0 1 0 0 0,0-1 0 0 0,0 1 0 0 0,1-1-1 0 0,-1 1 1 0 0,1-1 0 0 0,-1 0 0 0 0,1 0 0 0 0,0 0 0 0 0,0 0 0 0 0,0 0 0 0 0,0 0 0 0 0,0 0 0 0 0,1-1 0 0 0,-1 1 0 0 0,0-1 0 0 0,1 0 0 0 0,-1 1 0 0 0,1-1 0 0 0,-1 0 0 0 0,1-1 0 0 0,-1 1 0 0 0,1 0 0 0 0,0-1 0 0 0,0 1-1 0 0,-1-1 1 0 0,3 0-5 0 0,4-1 26 0 0,1-1-1 0 0,-1-1 1 0 0,0 1-1 0 0,1-1 1 0 0,-1-1-1 0 0,-1 0 1 0 0,1 0-1 0 0,-1-1 0 0 0,1 0 1 0 0,4-4-26 0 0,15-8 45 0 0,57-20-58 0 0,-76 90-43 0 0,-9 60 33 0 0,0-111-29 0 0,1-1 0 0 0,-1 0 0 0 0,0 1 0 0 0,1-1 0 0 0,-1 1 0 0 0,1-1 0 0 0,-1 0 0 0 0,1 1 0 0 0,0-1 0 0 0,-1 0 0 0 0,1 0 0 0 0,0 1 0 0 0,0-1 0 0 0,0 0 0 0 0,0 0 0 0 0,0 0 0 0 0,0 0 0 0 0,1 0 0 0 0,-1 0 0 0 0,0-1 0 0 0,0 1 0 0 0,1 0 0 0 0,-1-1 0 0 0,0 1 0 0 0,1-1 0 0 0,-1 1 0 0 0,0-1 0 0 0,1 1 0 0 0,-1-1 0 0 0,1 0 0 0 0,0 0 52 0 0,13-1-4145 0 0,0-5-4745 0 0,-9 2-3230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1 261 0 0 0,'0'0'560'0'0,"0"0"883"0"0,0 0 564 0 0,0 0 203 0 0,0 0-79 0 0,0 0-296 0 0,0 0-288 0 0,0 0-231 0 0,0 0-194 0 0,15-1-152 0 0,108-8 2032 0 0,94 5 544 0 0,-76-7-2559 0 0,-123 10-696 0 0,10-2-234 0 0,-26-1 3939 0 0,-187-140-3306 0 0,101 68-915 0 0,79 70 1242 0 0,3 4-5617 0 0,5 9-9046 0 0,0-3 3390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6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0,'0'0'1150'0'0,"0"0"175"0"0,0 0 168 0 0,0 0 124 0 0,0 0 42 0 0,0 0-76 0 0,0 0-173 0 0,4 2 4263 0 0,15 6-2863 0 0,90-7 964 0 0,283-5-462 0 0,-414 16-14593 0 0,11-5 3576 0 0,6-4 885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2729 0 0,'0'0'2415'0'0,"0"0"-584"0"0,0 0-124 0 0,0 0 151 0 0,0 0 90 0 0,0 0-208 0 0,0 0-345 0 0,0 0-314 0 0,0 0-257 0 0,0 0-175 0 0,0 0-119 0 0,0 0-96 0 0,0 0-53 0 0,-2 2-29 0 0,2-2-319 0 0,-1 1 1 0 0,1-1-1 0 0,0 0 1 0 0,0 1 0 0 0,-1-1-1 0 0,1 1 1 0 0,0-1 0 0 0,0 0-1 0 0,0 1 1 0 0,-1-1-1 0 0,1 1 1 0 0,0-1 0 0 0,0 0-1 0 0,0 1 1 0 0,0-1 0 0 0,0 1-1 0 0,0-1 1 0 0,0 1 0 0 0,0-1-1 0 0,0 1 1 0 0,0-1-1 0 0,0 1 1 0 0,0-1 0 0 0,0 0-1 0 0,0 1 1 0 0,0-1 0 0 0,1 1-1 0 0,-1-1 1 0 0,0 1-1 0 0,0-1 1 0 0,0 0 0 0 0,1 1-1 0 0,-1-1 1 0 0,0 0 0 0 0,1 1-1 0 0,-1-1 1 0 0,0 0-1 0 0,0 1 1 0 0,1-1 0 0 0,-1 0-1 0 0,1 1 1 0 0,-1-1 0 0 0,0 0-1 0 0,1 0 1 0 0,-1 0-1 0 0,1 1 1 0 0,-1-1 0 0 0,1 0-1 0 0,-1 0 1 0 0,0 0 0 0 0,1 0-1 0 0,-1 0 1 0 0,1 0-1 0 0,-1 0 1 0 0,1 0 0 0 0,-1 0-1 0 0,1 0 1 0 0,-1 0 0 0 0,0 0-1 0 0,1 0 1 0 0,-1 0 0 0 0,1-1-1 0 0,-1 1 1 0 0,1 0-1 0 0,-1 0 1 0 0,0 0 0 0 0,1-1-34 0 0,15 5 738 0 0,150 3 2391 0 0,114-18-2641 0 0,-239 28-5050 0 0,-26-8-4035 0 0,-8-6-3222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9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48 0 0 0,'0'0'911'0'0,"0"0"907"0"0,0 0 283 0 0,0 0-19 0 0,0 0-132 0 0,0 0-172 0 0,0 0-199 0 0,0 0-194 0 0,0 0-178 0 0,-7-6 1755 0 0,7 5 2343 0 0,125-21-3579 0 0,175 3-318 0 0,-299 20-1394 0 0,-1-1 0 0 0,0 1 0 0 0,1-1 0 0 0,-1 1 0 0 0,0-1 0 0 0,0 1 0 0 0,1 0 0 0 0,-1-1 0 0 0,0 1 0 0 0,0-1 0 0 0,0 1 0 0 0,0 0 0 0 0,0-1 0 0 0,0 1 0 0 0,0-1 0 0 0,0 1 0 0 0,0 0 0 0 0,0-1 0 0 0,0 1 0 0 0,0 0 0 0 0,0-1 0 0 0,0 1 0 0 0,-1-1 0 0 0,1 1 0 0 0,0 0 0 0 0,0-1 0 0 0,-1 1 0 0 0,1-1 0 0 0,0 1 0 0 0,-1-1 0 0 0,1 1 0 0 0,-1-1 0 0 0,1 1 0 0 0,0-1-1 0 0,-1 0 1 0 0,1 1 0 0 0,-1-1 0 0 0,1 0 0 0 0,-1 1 0 0 0,0-1 0 0 0,1 0 0 0 0,-1 1 0 0 0,1-1 0 0 0,-1 0 0 0 0,1 0 0 0 0,-1 0 0 0 0,0 0 0 0 0,1 0 0 0 0,-1 1 0 0 0,0-1 0 0 0,1 0 0 0 0,-1 0-14 0 0,-47 27 192 0 0,0-3 0 0 0,-2-1 0 0 0,-50 15-192 0 0,-209 76 167 0 0,298-111-156 0 0,10-3-11 0 0,1 0-1 0 0,-1-1 1 0 0,0 1-1 0 0,1 0 0 0 0,-1 0 1 0 0,0 0-1 0 0,1 0 1 0 0,-1 0-1 0 0,0 0 1 0 0,1 0-1 0 0,-1 0 1 0 0,0 0-1 0 0,1 0 0 0 0,-1 0 1 0 0,0 0-1 0 0,1 0 1 0 0,-1 0-1 0 0,1 1 1 0 0,-1-1-1 0 0,0 0 0 0 0,1 0 1 0 0,-1 1-1 0 0,1-1 1 0 0,-1 0-1 0 0,1 1 1 0 0,-1-1-1 0 0,1 1 1 0 0,-1-1-1 0 0,1 1 0 0 0,-1-1 1 0 0,1 1-1 0 0,-1-1 1 0 0,1 1-1 0 0,0-1 1 0 0,-1 1-1 0 0,1-1 0 0 0,0 1 1 0 0,0 0-1 0 0,-1-1 1 0 0,1 1-1 0 0,0 0 1 0 0,0-1-1 0 0,0 1 1 0 0,0 0-1 0 0,0-1 0 0 0,0 1 1 0 0,0-1-1 0 0,0 1 1 0 0,0 0-1 0 0,0-1 1 0 0,0 1-1 0 0,0 0 0 0 0,1-1 1 0 0,-1 1-1 0 0,0 0 1 0 0,0-1-1 0 0,1 1 1 0 0,-1-1-1 0 0,0 1 1 0 0,1-1-1 0 0,-1 1 0 0 0,0-1 1 0 0,1 1-1 0 0,-1-1 1 0 0,1 1-1 0 0,-1-1 1 0 0,1 1-1 0 0,-1-1 0 0 0,1 0 1 0 0,0 1 0 0 0,8 5 25 0 0,1 0 0 0 0,0 0 0 0 0,0-1-1 0 0,0-1 1 0 0,0 0 0 0 0,1 0 0 0 0,0-1 0 0 0,0 0 0 0 0,0-1 0 0 0,0 0 0 0 0,0-1 0 0 0,3 0-25 0 0,12 2 40 0 0,179-1 338 0 0,-52-10-183 0 0,-152 8-190 0 0,-4 26-13 0 0,-76 59 179 0 0,-154 51-111 0 0,43-34-28 0 0,53-13-20 0 0,136-89-12 0 0,1 1-1 0 0,-1-1 1 0 0,1 1-1 0 0,0-1 1 0 0,-1 1-1 0 0,1 0 1 0 0,0-1-1 0 0,0 1 0 0 0,0 0 1 0 0,-1-1-1 0 0,1 1 1 0 0,0 0-1 0 0,0-1 1 0 0,0 1-1 0 0,0-1 1 0 0,0 1-1 0 0,0 0 1 0 0,0-1-1 0 0,0 1 1 0 0,0 0-1 0 0,0-1 1 0 0,1 1-1 0 0,-1 0 1 0 0,0-1-1 0 0,0 1 1 0 0,1 0-1 0 0,-1-1 1 0 0,0 1-1 0 0,1-1 1 0 0,-1 1-1 0 0,0-1 1 0 0,1 1-1 0 0,-1-1 0 0 0,1 1 1 0 0,-1-1-1 0 0,1 1 1 0 0,-1-1-1 0 0,1 1 1 0 0,-1-1-1 0 0,1 0 1 0 0,0 1-1 0 0,-1-1 1 0 0,1 0-1 0 0,-1 0 1 0 0,1 0-1 0 0,0 1 1 0 0,-1-1-1 0 0,1 0 1 0 0,0 0-1 0 0,-1 0 1 0 0,1 0-1 0 0,0 0 1 0 0,-1 0-1 0 0,1 0 1 0 0,0 0-1 0 0,-1 0 1 0 0,44 8 97 0 0,12-5 59 0 0,0-1-1 0 0,0-4 0 0 0,0-2 1 0 0,22-5-156 0 0,173-28 422 0 0,-222 38-2033 0 0,-6 9-5130 0 0,-9-6-5422 0 0,-11-1 2728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3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6665 0 0,'0'0'3184'0'0,"0"0"-996"0"0,0 0-509 0 0,0 0-224 0 0,0 0-237 0 0,0 0-269 0 0,0 0-240 0 0,0 0-175 0 0,0 0-79 0 0,0 0 28 0 0,0 0 54 0 0,0 0 29 0 0,0 0 3 0 0,4 10-22 0 0,33 87 1309 0 0,13 80-338 0 0,-16-42-1063 0 0,-26-98-142 0 0,-8-37-238 0 0,0 0 17 0 0,0 0-21 0 0,0 0-7 0 0,0 0 1 0 0,0 0 12 0 0,0 0 29 0 0,0 0 7 0 0,0 0 7 0 0,0 0 12 0 0,0 0 29 0 0,0 0 35 0 0,0 0 18 0 0,0 0 1 0 0,0 0-10 0 0,0 0-22 0 0,0 0-25 0 0,0 0-11 0 0,-9-32 531 0 0,3-135-304 0 0,6 139-368 0 0,1 0 0 0 0,1 0 0 0 0,1 0 0 0 0,2 0 0 0 0,0 0 0 0 0,2 1 0 0 0,2 0 0 0 0,5-13-6 0 0,-7 24-10 0 0,-6 12 5 0 0,-1 1-1 0 0,1 0 1 0 0,0 0 0 0 0,0 0-1 0 0,0 0 1 0 0,1 0-1 0 0,-1 0 1 0 0,1 0 0 0 0,-1 0-1 0 0,1 1 1 0 0,0-1-1 0 0,0 0 1 0 0,0 1 0 0 0,0 0-1 0 0,1-1 1 0 0,-1 1-1 0 0,1 0 1 0 0,-1 0 0 0 0,1 1-1 0 0,0-1 1 0 0,0 0-1 0 0,0 1 1 0 0,0 0 0 0 0,0 0-1 0 0,0-1 1 0 0,0 2-1 0 0,0-1 1 0 0,1 0 5 0 0,3 2-15 0 0,-1 1 1 0 0,0 0 0 0 0,-1 0-1 0 0,1 0 1 0 0,0 0-1 0 0,0 1 1 0 0,-1 0 0 0 0,0 1-1 0 0,0-1 1 0 0,0 1-1 0 0,0 0 1 0 0,0 0-1 0 0,-1 0 1 0 0,1 1 0 0 0,-1-1-1 0 0,0 1 1 0 0,-1 0-1 0 0,1 1 1 0 0,-1-1-1 0 0,0 0 1 0 0,0 1 0 0 0,-1 0-1 0 0,0 0 1 0 0,0-1-1 0 0,0 1 1 0 0,0 1-1 0 0,0 5 15 0 0,-1-8-965 0 0,4 12-2905 0 0,-2-13-1585 0 0,3-2-4015 0 0,-4-1 407 0 0</inkml:trace>
  <inkml:trace contextRef="#ctx0" brushRef="#br0" timeOffset="346.075">516 464 9362 0 0,'0'0'2973'0'0,"0"0"-877"0"0,0 0-441 0 0,0 0-72 0 0,0 0-123 0 0,0 0-197 0 0,0 0-212 0 0,0 0-195 0 0,0 0-157 0 0,0 0-124 0 0,0 0-72 0 0,0 0-92 0 0,-2 12-78 0 0,-10 86 678 0 0,10-67-796 0 0,3-17-4068 0 0,6-18-7900 0 0,-5 0 1313 0 0</inkml:trace>
  <inkml:trace contextRef="#ctx0" brushRef="#br0" timeOffset="649.069">626 133 8786 0 0,'0'0'3309'0'0,"0"0"-972"0"0,0 0-495 0 0,0 0-228 0 0,0 0-218 0 0,0 0-220 0 0,0 0-162 0 0,0 0-159 0 0,0 0-166 0 0,0 0-167 0 0,0 0-172 0 0,0 0-94 0 0,0 0-95 0 0,-11 6-61 0 0,-33 22-18 0 0,44-28-89 0 0,1-1 1 0 0,-1 1-1 0 0,1 0 0 0 0,-1 0 0 0 0,0 0 0 0 0,1-1 0 0 0,-1 1 0 0 0,1 0 1 0 0,-1 0-1 0 0,1 0 0 0 0,-1 0 0 0 0,1 0 0 0 0,-1 0 0 0 0,1 0 0 0 0,-1 0 1 0 0,1 0-1 0 0,-1 0 0 0 0,0 0 0 0 0,1 0 0 0 0,-1 0 0 0 0,1 0 1 0 0,-1 1-1 0 0,1-1 0 0 0,-1 0 0 0 0,1 0 0 0 0,-1 0 0 0 0,0 1 0 0 0,1-1 1 0 0,-1 0-1 0 0,1 0 0 0 0,-1 1 0 0 0,0-1 0 0 0,1 0 0 0 0,-1 1 0 0 0,0-1 1 0 0,0 1-1 0 0,1-1 0 0 0,-1 0 0 0 0,0 1 0 0 0,0-1 0 0 0,1 1 0 0 0,-1-1 1 0 0,0 1-1 0 0,0-1 0 0 0,0 1 0 0 0,0-1 0 0 0,0 0 0 0 0,0 1 1 0 0,0-1-1 0 0,0 1 0 0 0,0-1 0 0 0,0 1 0 0 0,0-1 0 0 0,0 1 0 0 0,0-1 1 0 0,0 1-1 0 0,0-1 0 0 0,-1 1 7 0 0,13-18-178 0 0,-30 9-4917 0 0,16 5 179 0 0,1 2-5058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1664 0 0,'0'0'1942'0'0,"0"0"-231"0"0,0 0-24 0 0,0 0 104 0 0,0 0 95 0 0,0 0-128 0 0,0 0-294 0 0,0 0-350 0 0,0 0-326 0 0,0 0-197 0 0,0 0-99 0 0,-3 4-34 0 0,-2 11-62 0 0,0 0 0 0 0,1 1 0 0 0,1 0 0 0 0,0 0 0 0 0,1-1 0 0 0,1 1 0 0 0,0 1 0 0 0,1 1-396 0 0,-6 67 697 0 0,-31 157 378 0 0,-2-119-345 0 0,36-127 2089 0 0,0-42-2290 0 0,6 23-496 0 0,0 1-1 0 0,1-1 0 0 0,2 1 0 0 0,0 1 1 0 0,1-1-1 0 0,1 1 0 0 0,1 0 1 0 0,4-6-33 0 0,10-25 32 0 0,-9 19-16 0 0,2 1-1 0 0,2 0 1 0 0,1 1 0 0 0,1 1 0 0 0,7-6-16 0 0,-24 31 0 0 0,0 1 0 0 0,0 0 1 0 0,1 0-1 0 0,0 1 0 0 0,0-1 0 0 0,0 1 1 0 0,0 0-1 0 0,0 0 0 0 0,1 0 1 0 0,-1 0-1 0 0,1 1 0 0 0,0 0 0 0 0,-1 0 1 0 0,1 0-1 0 0,0 1 0 0 0,0-1 0 0 0,1 1 1 0 0,-1 0-1 0 0,2 0 0 0 0,-5 3 7 0 0,0-1 0 0 0,0 1 0 0 0,0 0 0 0 0,-1-1 0 0 0,1 1 0 0 0,0 0 0 0 0,-1 0 0 0 0,1 0 0 0 0,-1 0 0 0 0,0 1 0 0 0,1-1 0 0 0,-1 0 0 0 0,0 1-1 0 0,0-1 1 0 0,-1 0 0 0 0,1 1 0 0 0,0-1 0 0 0,-1 1 0 0 0,1-1 0 0 0,-1 1 0 0 0,0-1 0 0 0,0 1 0 0 0,0-1 0 0 0,0 1 0 0 0,-1-1 0 0 0,1 1 0 0 0,-1-1 0 0 0,1 1 0 0 0,-1-1 0 0 0,0 2-7 0 0,0 10 35 0 0,-8 309 445 0 0,9-323-469 0 0,1 0 1 0 0,-1-1-1 0 0,0 1 0 0 0,1 0 1 0 0,-1 0-1 0 0,1-1 0 0 0,-1 1 1 0 0,1 0-1 0 0,-1 0 0 0 0,1 0 0 0 0,-1-1 1 0 0,1 1-1 0 0,-1 0 0 0 0,1 0 1 0 0,-1 0-1 0 0,1 0 0 0 0,-1 0 1 0 0,1 0-1 0 0,-1 0 0 0 0,1 0 0 0 0,-1 0 1 0 0,1 0-1 0 0,-1 0 0 0 0,1 0 1 0 0,-1 1-1 0 0,1-1 0 0 0,-1 0 1 0 0,1 0-1 0 0,-1 0 0 0 0,0 1 0 0 0,1-1 1 0 0,-1 0-1 0 0,1 1 0 0 0,-1-1 1 0 0,1 0-1 0 0,-1 1 0 0 0,0-1 0 0 0,1 0 1 0 0,-1 1-1 0 0,0-1 0 0 0,0 1 1 0 0,1-1-1 0 0,-1 1 0 0 0,0-1 1 0 0,0 1-1 0 0,1-1 0 0 0,-1 1 0 0 0,0-1 1 0 0,0 1-1 0 0,0-1 0 0 0,0 1-11 0 0,80-166 322 0 0,92-92-397 0 0,-146 217 80 0 0,-24 78-263 0 0,-33 143 508 0 0,30-139-237 0 0,1-1-1 0 0,2 1 0 0 0,2 0 0 0 0,2-1 1 0 0,8 28-13 0 0,-8-41-1586 0 0,-6-27 890 0 0,0-1-252 0 0,0 0-282 0 0,0 0-377 0 0,0 0-529 0 0,0 0-1124 0 0,0 0-2930 0 0,0 0-4502 0 0</inkml:trace>
  <inkml:trace contextRef="#ctx0" brushRef="#br0" timeOffset="346.96">882 332 8866 0 0,'0'0'4948'0'0,"0"0"-2692"0"0,0 0-973 0 0,0 0-116 0 0,0 0-9 0 0,0 0-78 0 0,0 0-136 0 0,0 0-171 0 0,0 0-148 0 0,0 0-112 0 0,0 0-86 0 0,0 0-50 0 0,-5 17-62 0 0,-27 83 172 0 0,23-27 1006 0 0,9-42-6837 0 0,0-20 985 0 0,0-11-1704 0 0,-1-1 1898 0 0,0-2-2616 0 0</inkml:trace>
  <inkml:trace contextRef="#ctx0" brushRef="#br0" timeOffset="787.053">871 82 6065 0 0,'0'0'3686'0'0,"0"0"-1128"0"0,0 0-537 0 0,0 0-216 0 0,0 0-286 0 0,0 0-309 0 0,0 0-266 0 0,0 0-217 0 0,0 0-180 0 0,0 0-146 0 0,0 0-79 0 0,0 0-85 0 0,0 0-57 0 0,-4 0-17 0 0,-18 0 42 0 0,22 0-149 0 0,0 0-34 0 0,0 0-16 0 0,0 0-14 0 0,0 0-6 0 0,0 0 22 0 0,0 0-2 0 0,0 0-2 0 0,0 0 30 0 0,0 0-8 0 0,0 0 18 0 0,0 0 8 0 0,0 0-4 0 0,0 0 22 0 0,0 0 16 0 0,0 0 10 0 0,0 0 10 0 0,0 0 11 0 0,0 0 3 0 0,0 0 3 0 0,0 0 7 0 0,0 0-7 0 0,0 0-2 0 0,0 0 10 0 0,0 0 11 0 0,0 0-22 0 0,0 0-4 0 0,0 0-14 0 0,0 0-18 0 0,-2 0 362 0 0,1 0-5767 0 0,1 0-5767 0 0,0 0 2390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5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2 328 0 0 0,'0'0'463'0'0,"0"0"910"0"0,0 0 298 0 0,0 0-10 0 0,0 0-52 0 0,0 0-54 0 0,0 0-66 0 0,0 0-48 0 0,0 0-66 0 0,0 0-84 0 0,-1 0 4965 0 0,105-8-3315 0 0,177-7-973 0 0,-150 1-1460 0 0,-135-4 1305 0 0,-91-41-1324 0 0,-48-63-301 0 0,138 116-1143 0 0,-29-41 1931 0 0,26 29-6168 0 0,5 1-7416 0 0,3 13 2296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1:16.89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40 291 8562 0 0,'0'0'2060'0'0,"0"0"-1128"0"0,0 0-377 0 0,0 0-45 0 0,0 0 10 0 0,0 0 71 0 0,0 0 42 0 0,0 0-11 0 0,0 0-96 0 0,0 0-118 0 0,0 0-118 0 0,-8-4-105 0 0,-24-10-49 0 0,39 43 987 0 0,10 25-386 0 0,-2 1 0 0 0,-3 1 1 0 0,-2-1-1 0 0,2 52-737 0 0,-2 121 1748 0 0,-10-226-1695 0 0,0 1 1 0 0,1-1-1 0 0,-1 0 0 0 0,1 0 0 0 0,-1 1 0 0 0,1-1 1 0 0,0 0-1 0 0,0 0 0 0 0,0 0 0 0 0,0 0 0 0 0,0 0 1 0 0,0 0-1 0 0,1 0 0 0 0,-1 0 0 0 0,1-1 0 0 0,-1 1 1 0 0,1 0-1 0 0,0-1 0 0 0,-1 1 0 0 0,1-1 0 0 0,0 0 1 0 0,0 0-1 0 0,0 1 0 0 0,0-1 0 0 0,0-1 0 0 0,0 1 1 0 0,1 0-1 0 0,-1 0 0 0 0,0-1 0 0 0,0 1 1 0 0,1-1-1 0 0,-1 0 0 0 0,0 0 0 0 0,1 1 0 0 0,-1-2 1 0 0,0 1-1 0 0,0 0 0 0 0,1 0 0 0 0,0-1-53 0 0,112-4 390 0 0,-1-6 0 0 0,26-8-390 0 0,-128 17 14 0 0,187-28 164 0 0,-1-9 0 0 0,-2-8 1 0 0,1-10-179 0 0,458-138 393 0 0,-531 163-256 0 0,-124 21 3029 0 0,-11-23-3174 0 0,5 15 190 0 0,-54-297-212 0 0,46 256-1205 0 0,6 33-3252 0 0,8 25 937 0 0,0 2-3121 0 0,0 0-5220 0 0</inkml:trace>
  <inkml:trace contextRef="#ctx0" brushRef="#br0" timeOffset="4083.731">2958 2103 16428 0 0,'0'0'774'0'0,"0"0"-218"0"0,0 0-235 0 0,0 0 48 0 0,0 0 158 0 0,0 0 154 0 0,0 0 94 0 0,0 0-52 0 0,0 0-107 0 0,0 0-117 0 0,-1 31-131 0 0,-1 103-95 0 0,5 33-100 0 0,7 0-1 0 0,7 0 0 0 0,8-1 1 0 0,32 106-173 0 0,-38-198-1229 0 0,-13-50-2045 0 0,0 0-4154 0 0,-5-21 2462 0 0,0-3-1737 0 0</inkml:trace>
  <inkml:trace contextRef="#ctx0" brushRef="#br0" timeOffset="4521.118">2608 2408 13379 0 0,'0'0'837'0'0,"0"0"-178"0"0,0 0-47 0 0,8-32 132 0 0,25-102 151 0 0,-31 125-739 0 0,1 0 0 0 0,0 0 0 0 0,0 1 0 0 0,0-1 0 0 0,1 1 0 0 0,1 0 0 0 0,0 0-1 0 0,0 0 1 0 0,0 1 0 0 0,1 0 0 0 0,0 0 0 0 0,0 0 0 0 0,1 1 0 0 0,0-1-156 0 0,13-12 411 0 0,-4 3-232 0 0,0 1 0 0 0,1 1 1 0 0,1 1-1 0 0,0 0 0 0 0,1 2 0 0 0,0 0 0 0 0,1 1 0 0 0,0 1 0 0 0,1 0 0 0 0,0 2 0 0 0,0 0 0 0 0,0 2 0 0 0,1 0 1 0 0,0 2-1 0 0,0 0 0 0 0,0 1 0 0 0,10 1-179 0 0,-24 2 22 0 0,-1-1 0 0 0,1 1 1 0 0,0 1-1 0 0,-1 0 0 0 0,1 0 0 0 0,-1 0 1 0 0,1 1-1 0 0,-1 0 0 0 0,0 0 0 0 0,0 1 1 0 0,-1 0-1 0 0,1 0 0 0 0,-1 1 0 0 0,1-1 1 0 0,-2 1-1 0 0,1 1 0 0 0,0-1 0 0 0,-1 1 1 0 0,0 0-1 0 0,0 0 0 0 0,-1 1 0 0 0,0-1 1 0 0,0 1-1 0 0,0 0 0 0 0,-1 0 0 0 0,0 0 1 0 0,1 7-23 0 0,1 1 50 0 0,-2-1 0 0 0,1 1 0 0 0,-2 0 0 0 0,0 0 0 0 0,-1-1 1 0 0,0 1-1 0 0,-2 0 0 0 0,1 0 0 0 0,-2 0 0 0 0,0 0 0 0 0,-1 0 0 0 0,0-1 1 0 0,-1 1-1 0 0,-2 2-50 0 0,-18 33 64 0 0,-2 0 0 0 0,-2-1 0 0 0,-2-2 0 0 0,-3-1 1 0 0,-1-1-1 0 0,-2-2 0 0 0,-3-2 0 0 0,-2 1-64 0 0,-22 26 115 0 0,62-67-107 0 0,-1 0-7 0 0,1 0 0 0 0,0-1 0 0 0,0 1 1 0 0,-1 0-1 0 0,1 0 0 0 0,0 0 0 0 0,0 0 0 0 0,0 0 0 0 0,0 0 0 0 0,0 0 0 0 0,0 0 1 0 0,0 0-1 0 0,0 1 0 0 0,1-1 0 0 0,-1 0 0 0 0,0 0 0 0 0,1 1 0 0 0,-1-1 0 0 0,1 1 0 0 0,-1-1 1 0 0,1 0-1 0 0,0 1 0 0 0,0-1 0 0 0,-1 1 0 0 0,1-1 0 0 0,0 1 0 0 0,0-1 0 0 0,0 1 0 0 0,1-1 1 0 0,-1 1-1 0 0,0-1 0 0 0,1 0 0 0 0,-1 1 0 0 0,0-1 0 0 0,1 1 0 0 0,0-1 0 0 0,-1 0 1 0 0,1 0-1 0 0,0 1 0 0 0,0-1 0 0 0,-1 0 0 0 0,1 0 0 0 0,0 0 0 0 0,1 1-1 0 0,143 48 820 0 0,-39-19-273 0 0,-67-13-367 0 0,-1 2 0 0 0,0 1 0 0 0,-2 1 0 0 0,0 3 0 0 0,-2 1-180 0 0,23-7-938 0 0,-52-19 578 0 0,0-1-1 0 0,-1 1 1 0 0,1-1-1 0 0,0 0 0 0 0,0 0 1 0 0,0 0-1 0 0,-1-1 1 0 0,1 0-1 0 0,-1 0 0 0 0,1 0 1 0 0,-1 0-1 0 0,0-1 1 0 0,0 1-1 0 0,0-1 0 0 0,0 0 1 0 0,0-1-1 0 0,1-1 361 0 0,2-1-888 0 0,11-14-2317 0 0,-5 7-1862 0 0,-1-2-5565 0 0</inkml:trace>
  <inkml:trace contextRef="#ctx0" brushRef="#br0" timeOffset="4761.673">3908 2500 13675 0 0,'0'0'1964'0'0,"0"0"-753"0"0,0 0-433 0 0,0 0-61 0 0,0 0 22 0 0,0 0 8 0 0,0 0 8 0 0,-27 36-22 0 0,-84 112-74 0 0,61-56 177 0 0,48-81-753 0 0,0-7-58 0 0,1 0 1 0 0,-1 0-1 0 0,1 0 1 0 0,0 0-1 0 0,0 1 0 0 0,1-1 1 0 0,-1 0-1 0 0,1 0 1 0 0,0 1-1 0 0,0-1 0 0 0,0 1 1 0 0,1-1-1 0 0,-1 0 1 0 0,1 0-1 0 0,0 1 0 0 0,0-1 1 0 0,1 0-1 0 0,-1 0 1 0 0,1 0-1 0 0,0 0 1 0 0,0 0-1 0 0,0-1 0 0 0,1 1 1 0 0,-1-1-1 0 0,1 1 1 0 0,0-1-1 0 0,0 0 0 0 0,0 0 1 0 0,0 0-1 0 0,0 0 1 0 0,1-1-1 0 0,0 1 0 0 0,-1-1 1 0 0,1 0-1 0 0,0 0 1 0 0,0 0-1 0 0,2 0-25 0 0,2-1 80 0 0,1 0 0 0 0,-1-1 0 0 0,1 0 0 0 0,-1 0 0 0 0,1-1 0 0 0,-1 0 0 0 0,1 0 0 0 0,-1-1 0 0 0,0 0 0 0 0,1-1 0 0 0,-1 0 0 0 0,0 0-1 0 0,-1-1 1 0 0,1 0 0 0 0,-1 0 0 0 0,1-1 0 0 0,-1 1 0 0 0,-1-2 0 0 0,1 1 0 0 0,-1-1 0 0 0,0 0 0 0 0,0 0 0 0 0,0-1 0 0 0,-1 0 0 0 0,0 0 0 0 0,0 0 0 0 0,-1 0 0 0 0,0-1 0 0 0,-1 0 0 0 0,1 0 0 0 0,-1 0 0 0 0,-1 0 0 0 0,0 0-1 0 0,0 0 1 0 0,0-1 0 0 0,-1 1 0 0 0,0-1 0 0 0,-1 1 0 0 0,0-1 0 0 0,0 0 0 0 0,-1 1 0 0 0,0-1-80 0 0,-4-1-228 0 0,0 0 1 0 0,0 0-1 0 0,-1 1 0 0 0,-1 0 1 0 0,0 0-1 0 0,0 1 0 0 0,0-1 1 0 0,-1 1-1 0 0,0 1 0 0 0,-1 0 1 0 0,0 0-1 0 0,0 1 0 0 0,0 0 1 0 0,-1 0-1 0 0,0 1 0 0 0,0 0 1 0 0,0 1-1 0 0,-1 0 228 0 0,-12-3-2537 0 0,7 6-7086 0 0,12 1-1314 0 0</inkml:trace>
  <inkml:trace contextRef="#ctx0" brushRef="#br0" timeOffset="5218.496">4410 1900 14459 0 0,'0'0'1428'0'0,"0"0"-167"0"0,0 0-128 0 0,0 0-15 0 0,0 0-74 0 0,0 0-136 0 0,0 0-129 0 0,0 0-107 0 0,0 0-70 0 0,0 0-60 0 0,0 0-60 0 0,0 0-63 0 0,0 0-75 0 0,-2 30-38 0 0,-6 95 3 0 0,18-40 204 0 0,84 180 244 0 0,28 29-790 0 0,-110-273-550 0 0,-10-20-4455 0 0,-15-16-1398 0 0,4 4-1286 0 0,4 4 458 0 0</inkml:trace>
  <inkml:trace contextRef="#ctx0" brushRef="#br0" timeOffset="5469.227">3930 2478 12859 0 0,'0'0'3913'0'0,"0"0"-2613"0"0,0 0-959 0 0,0 0-10 0 0,0 0 152 0 0,0 0 18 0 0,0 0-65 0 0,0 0-93 0 0,37-8-94 0 0,120-29-58 0 0,36-21 160 0 0,103-35-2273 0 0,-212 65-1728 0 0,-31 6-3235 0 0,-30 10-1956 0 0</inkml:trace>
  <inkml:trace contextRef="#ctx0" brushRef="#br0" timeOffset="6081.776">5047 2081 11755 0 0,'0'0'2003'0'0,"0"0"-398"0"0,0 0-203 0 0,0 0-120 0 0,0 0-193 0 0,-31 22-174 0 0,-98 72-156 0 0,39-5 318 0 0,69-64-838 0 0,6-8-144 0 0,1 0 1 0 0,1 1 0 0 0,0 0-1 0 0,1 1 1 0 0,1 1 0 0 0,1 0 0 0 0,-5 14-96 0 0,14-31-5 0 0,0 0 1 0 0,0 0-1 0 0,1 0 1 0 0,-1 0 0 0 0,1 0-1 0 0,0 0 1 0 0,0 0-1 0 0,0 0 1 0 0,0 1 0 0 0,1-1-1 0 0,-1 0 1 0 0,1 0 0 0 0,0 0-1 0 0,-1 0 1 0 0,1 0-1 0 0,1-1 1 0 0,-1 1 0 0 0,0 0-1 0 0,1 0 1 0 0,0-1 0 0 0,-1 1-1 0 0,1-1 1 0 0,0 1-1 0 0,0-1 1 0 0,0 0 0 0 0,1 0-1 0 0,-1 1 1 0 0,1-2 0 0 0,-1 1-1 0 0,1 0 1 0 0,-1-1-1 0 0,1 1 1 0 0,0-1 0 0 0,0 0-1 0 0,0 1 1 0 0,0-1 0 0 0,0-1-1 0 0,0 1 1 0 0,0 0-1 0 0,0-1 1 0 0,0 0 0 0 0,0 0-1 0 0,0 0 1 0 0,0 0-1 0 0,0 0 1 0 0,0 0 0 0 0,1-1-1 0 0,-1 1 1 0 0,0-1 0 0 0,0 0-1 0 0,-1 0 1 0 0,1 0-1 0 0,1-1 5 0 0,14-4 35 0 0,0-1-1 0 0,-1 0 0 0 0,1-2 1 0 0,-2 0-1 0 0,1-1 0 0 0,-1 0 0 0 0,-1-1 1 0 0,0-1-1 0 0,0-1 0 0 0,-1 0 0 0 0,-1-1 1 0 0,0 0-1 0 0,5-9-34 0 0,58-93 201 0 0,-57 83-173 0 0,-17 74-238 0 0,-2 71 68 0 0,2-107 142 0 0,0 0-1 0 0,0 0 0 0 0,1 0 1 0 0,0-1-1 0 0,0 1 0 0 0,0-1 1 0 0,0 0-1 0 0,0 0 1 0 0,1 0-1 0 0,0 0 0 0 0,0 0 1 0 0,0-1-1 0 0,0 0 0 0 0,1 0 1 0 0,-1 0-1 0 0,1 0 0 0 0,0-1 1 0 0,0 1-1 0 0,0-1 1 0 0,0-1-1 0 0,0 1 0 0 0,0-1 1 0 0,0 0-1 0 0,0 0 0 0 0,1 0 1 0 0,-1-1-1 0 0,1 1 1 0 0,-1-1-1 0 0,0-1 0 0 0,1 1 1 0 0,-1-1-1 0 0,0 0 0 0 0,0 0 1 0 0,1-1-1 0 0,-1 1 0 0 0,0-1 1 0 0,0 0-1 0 0,0 0 1 0 0,-1-1-1 0 0,2 0 1 0 0,24-18 234 0 0,0-1 1 0 0,-1-1 0 0 0,-2-1-1 0 0,0-2 1 0 0,-2-1-1 0 0,0 0 1 0 0,-2-2 0 0 0,-2-1-1 0 0,0-1 1 0 0,-2 0-1 0 0,5-14-234 0 0,-2 8 48 0 0,-2 5-19 0 0,-2 0-1 0 0,-1-1 0 0 0,-1-1 0 0 0,-3-1 0 0 0,0 0 0 0 0,-2 0 0 0 0,-2-1 1 0 0,-2-1-1 0 0,-1 1 0 0 0,1-26-28 0 0,-7 56-1 0 0,3-10-1 0 0,-1 0-1 0 0,-1 0 1 0 0,0 0 0 0 0,-2 0 0 0 0,0-1 0 0 0,0 1 0 0 0,-1 1 0 0 0,-1-1-1 0 0,-1 0 1 0 0,0 1 0 0 0,-2-1 0 0 0,1 1 0 0 0,-2 1 0 0 0,0-1-1 0 0,-1-1 4 0 0,6 13-3 0 0,-1 0 1 0 0,1 1 0 0 0,0-1 0 0 0,-1 1 0 0 0,0 0 0 0 0,1 0 0 0 0,-1 0-1 0 0,0 0 1 0 0,0 0 0 0 0,0 1 0 0 0,0-1 0 0 0,-1 1 0 0 0,1 0 0 0 0,0 0-1 0 0,0 0 1 0 0,-1 0 0 0 0,1 1 0 0 0,-1-1 0 0 0,1 1 0 0 0,0 0 0 0 0,-1 0-1 0 0,1 0 1 0 0,-1 1 0 0 0,1-1 0 0 0,-1 1 0 0 0,1-1 0 0 0,0 1 0 0 0,-1 0 0 0 0,1 1-1 0 0,0-1 1 0 0,0 0 0 0 0,0 1 0 0 0,0 0 0 0 0,0 0 1 0 0,-7 11-13 0 0,0 1 1 0 0,1 0-1 0 0,1 0 0 0 0,1 1 1 0 0,0 0-1 0 0,0 0 0 0 0,2 0 1 0 0,0 1-1 0 0,1 0 0 0 0,0 0 1 0 0,1 0-1 0 0,1 1 1 0 0,1-1-1 0 0,0 1 0 0 0,1-1 1 0 0,1 1-1 0 0,1-1 0 0 0,0 0 1 0 0,4 15 12 0 0,2-4 2 0 0,1 0 0 0 0,2-1 1 0 0,0-1-1 0 0,2 0 0 0 0,1 0 1 0 0,0-1-1 0 0,2-1 0 0 0,1-1 1 0 0,1 0-1 0 0,1-1 0 0 0,0-1 1 0 0,2-1-1 0 0,0 0 0 0 0,1-2 0 0 0,15 9-2 0 0,-25-17-159 0 0,1 0-1 0 0,0-1 0 0 0,0 0 1 0 0,0-1-1 0 0,1-1 0 0 0,0 0 1 0 0,1 0-1 0 0,-1-2 0 0 0,1 0 1 0 0,0 0-1 0 0,8 0 160 0 0,-26-30-3775 0 0,-18 6-247 0 0,5 9-2003 0 0,13 9 4388 0 0,-7-6-6641 0 0</inkml:trace>
  <inkml:trace contextRef="#ctx0" brushRef="#br0" timeOffset="6329.763">5266 1871 12035 0 0,'0'0'2384'0'0,"0"0"-934"0"0,0 0-351 0 0,0 0 113 0 0,0 0 178 0 0,0 0-45 0 0,0 0-217 0 0,0 0-242 0 0,33-10-215 0 0,104-28-166 0 0,140-32 1306 0 0,-44 15-961 0 0,-73 36-3735 0 0,-134 15 902 0 0,-8 2-912 0 0,0 1-4430 0 0,-7 1-4073 0 0</inkml:trace>
  <inkml:trace contextRef="#ctx0" brushRef="#br0" timeOffset="6570.741">6314 1760 9738 0 0,'0'0'1993'0'0,"0"0"-1009"0"0,0 0 112 0 0,0 0 152 0 0,0 0-72 0 0,0 0-343 0 0,15 188-313 0 0,-12-166-256 0 0,5-7-216 0 0,-1-4-152 0 0,-3 4-160 0 0,5-8-248 0 0,-5 0-433 0 0,-3-3-431 0 0,3-4-720 0 0,0 0-1345 0 0,-4 0-952 0 0,2 0-376 0 0</inkml:trace>
  <inkml:trace contextRef="#ctx0" brushRef="#br0" timeOffset="6571.741">6227 1433 11642 0 0,'0'0'4145'0'0,"0"0"-2848"0"0,0 0-529 0 0,0 0-264 0 0,0 0-328 0 0,0 0-288 0 0,0 0-120 0 0,0 0-80 0 0,0 0-72 0 0,0 0-128 0 0,0 0-433 0 0,0 0-919 0 0,0 0-1905 0 0,0 0-6633 0 0</inkml:trace>
  <inkml:trace contextRef="#ctx0" brushRef="#br0" timeOffset="6847.19">6584 1517 5889 0 0,'0'0'4093'0'0,"0"0"-939"0"0,0 0-499 0 0,0 0-318 0 0,0 0-470 0 0,0 0-511 0 0,0 0-421 0 0,0 0-324 0 0,0 0-224 0 0,0 0-151 0 0,0 0-86 0 0,-15 32-42 0 0,-48 98-24 0 0,59-124-77 0 0,0 1 0 0 0,1 0 0 0 0,-1 0-1 0 0,1 0 1 0 0,1 0 0 0 0,-1 0-1 0 0,2 1 1 0 0,-1-1 0 0 0,1 1 0 0 0,0-1-1 0 0,0 1 1 0 0,1 0 0 0 0,0 4-7 0 0,1 10-8 0 0,0-17 38 0 0,0 0-1 0 0,1 0 0 0 0,-1-1 0 0 0,1 1 0 0 0,1-1 0 0 0,-1 0 0 0 0,0 1 0 0 0,1-1 0 0 0,0 0 1 0 0,0 0-1 0 0,0-1 0 0 0,0 1 0 0 0,1-1 0 0 0,0 1 0 0 0,-1-1 0 0 0,1 0 0 0 0,0 0 1 0 0,1-1-1 0 0,-1 0 0 0 0,0 1 0 0 0,1-1 0 0 0,-1 0 0 0 0,1-1 0 0 0,0 1 0 0 0,-1-1 0 0 0,1 0 1 0 0,0 0-1 0 0,0-1 0 0 0,0 1 0 0 0,0-1 0 0 0,0 0 0 0 0,0-1 0 0 0,-1 1 0 0 0,1-1 1 0 0,0 0-1 0 0,0 0 0 0 0,0 0 0 0 0,-1-1 0 0 0,1 1 0 0 0,-1-1 0 0 0,1-1 0 0 0,0 1-29 0 0,6-4 123 0 0,0-1-1 0 0,-1 1 1 0 0,1-2-1 0 0,-1 0 0 0 0,-1 0 1 0 0,0 0-1 0 0,0-1 1 0 0,0-1-1 0 0,-1 1 0 0 0,-1-1 1 0 0,0-1-1 0 0,0 1 1 0 0,-1-1-1 0 0,0-1 0 0 0,-1 1 1 0 0,0-1-1 0 0,-1 0 1 0 0,-1 0-1 0 0,1 0 1 0 0,-2 0-1 0 0,0 0 0 0 0,0-1 1 0 0,-1 1-1 0 0,-1-1 1 0 0,0 0-1 0 0,-1 1 0 0 0,0-1 1 0 0,-1-1-123 0 0,0 6 34 0 0,-1-1 0 0 0,0 1 1 0 0,0 0-1 0 0,-1-1 0 0 0,1 2 1 0 0,-2-1-1 0 0,1 0 0 0 0,-1 1 1 0 0,-1 0-1 0 0,1 0 0 0 0,-1 1 1 0 0,-5-5-35 0 0,-40-15-3528 0 0,23 27-1751 0 0,-1 12-3325 0 0,22-8-2990 0 0</inkml:trace>
  <inkml:trace contextRef="#ctx0" brushRef="#br0" timeOffset="7183.862">7030 1569 15923 0 0,'0'0'2481'0'0,"0"0"-473"0"0,0 0-251 0 0,0 0-254 0 0,0 0-302 0 0,0 0-267 0 0,0 0-229 0 0,0 0-174 0 0,0 0-124 0 0,0 0-106 0 0,11-34-59 0 0,34-105-74 0 0,-1 26 29 0 0,-43 111-155 0 0,-1 1-58 0 0,0 0-1 0 0,0 0 1 0 0,-1 1-1 0 0,1-1 1 0 0,0 0-1 0 0,0 0 1 0 0,0 1 0 0 0,0-1-1 0 0,0 0 1 0 0,1 0-1 0 0,-1 1 1 0 0,0-1-1 0 0,0 0 1 0 0,0 0-1 0 0,1 1 1 0 0,-1-1-1 0 0,0 0 1 0 0,1 1 0 0 0,-1-1-1 0 0,0 0 1 0 0,1 1-1 0 0,-1-1 1 0 0,1 1-1 0 0,-1-1 1 0 0,1 1-1 0 0,-1-1 1 0 0,1 1-1 0 0,0-1 1 0 0,-1 1 0 0 0,1-1-1 0 0,0 1 1 0 0,-1 0-1 0 0,1-1 1 0 0,0 1-1 0 0,-1 0 1 0 0,1 0-1 0 0,0-1 1 0 0,0 1-1 0 0,-1 0 1 0 0,1 0 0 0 0,0 0-1 0 0,0 0 1 0 0,-1 0-1 0 0,1 0 1 0 0,0 0-1 0 0,0 0 1 0 0,-1 0-1 0 0,1 0 1 0 0,0 1 0 0 0,0-1-1 0 0,-1 0 1 0 0,1 1-1 0 0,0-1 1 0 0,-1 0-1 0 0,1 1 1 0 0,0-1-1 0 0,-1 0 1 0 0,1 1-1 0 0,-1-1 1 0 0,1 1 0 0 0,0 0 16 0 0,1 5-5 0 0,0 1 1 0 0,0-1 0 0 0,1 0 0 0 0,0 0 0 0 0,0 0-1 0 0,1-1 1 0 0,-1 1 0 0 0,1-1 0 0 0,1 0 0 0 0,-1 1-1 0 0,1-2 1 0 0,0 1 0 0 0,0-1 0 0 0,0 0 0 0 0,0 0-1 0 0,1 0 1 0 0,0 0 0 0 0,-1-1 0 0 0,1 0 0 0 0,1-1-1 0 0,-1 1 1 0 0,0-1 0 0 0,1 0 0 0 0,-1-1 0 0 0,1 1 0 0 0,-1-2-1 0 0,1 1 1 0 0,0 0 0 0 0,-1-1 0 0 0,1 0 0 0 0,0-1-1 0 0,-1 0 1 0 0,1 0 0 0 0,-1 0 0 0 0,6-2 4 0 0,6-7 66 0 0,1-1 1 0 0,-2 0 0 0 0,1-2-1 0 0,-2 0 1 0 0,0 0-1 0 0,0-2 1 0 0,-1 0 0 0 0,-1-1-1 0 0,0 0 1 0 0,-2-1-1 0 0,0 0 1 0 0,0-1 0 0 0,-2-1-1 0 0,0 0 1 0 0,0-5-67 0 0,22-56-4465 0 0,-26 62-16 0 0,1 2-7692 0 0</inkml:trace>
  <inkml:trace contextRef="#ctx0" brushRef="#br0" timeOffset="9736.58">3221 4393 14107 0 0,'0'0'932'0'0,"0"0"-57"0"0,0 0 99 0 0,0 0 141 0 0,0 0 30 0 0,0 0-133 0 0,0 0-233 0 0,0 0-201 0 0,0 0-138 0 0,0 0-64 0 0,0 0-49 0 0,-4-2-39 0 0,-15-5 17 0 0,15 5 11 0 0,8 13 788 0 0,45 128 839 0 0,-32-87-1698 0 0,2 0 0 0 0,2-1 0 0 0,2-1-1 0 0,24 36-244 0 0,-45-82 17 0 0,0 0-1 0 0,0 0 1 0 0,1-1 0 0 0,0 1-1 0 0,0-1 1 0 0,0 1 0 0 0,0-1-1 0 0,0 0 1 0 0,1 0-1 0 0,-1 0 1 0 0,1-1 0 0 0,0 1-1 0 0,0-1 1 0 0,0 0 0 0 0,0 0-1 0 0,0 0 1 0 0,0-1-1 0 0,0 1 1 0 0,1-1 0 0 0,-1 0-1 0 0,1 0 1 0 0,-1-1-1 0 0,1 1 1 0 0,-1-1 0 0 0,1 0-1 0 0,-1 0 1 0 0,1 0 0 0 0,-1-1-1 0 0,1 0 1 0 0,-1 0-1 0 0,0 0 1 0 0,1 0 0 0 0,-1-1-1 0 0,0 0 1 0 0,0 1-1 0 0,0-1 1 0 0,0-1 0 0 0,0 1-1 0 0,3-3-16 0 0,10-14 94 0 0,-1 0 0 0 0,0-1 0 0 0,-2-1 0 0 0,0-1 0 0 0,-2 0 0 0 0,0 0 0 0 0,0-5-94 0 0,94-215 236 0 0,-106 242-240 0 0,0-1 1 0 0,0 0 0 0 0,0 0-1 0 0,1 0 1 0 0,-1 1-1 0 0,0-1 1 0 0,1 0-1 0 0,-1 0 1 0 0,0 1-1 0 0,1-1 1 0 0,-1 0-1 0 0,1 1 1 0 0,-1-1-1 0 0,1 1 1 0 0,0-1 0 0 0,-1 0-1 0 0,1 1 1 0 0,0-1-1 0 0,-1 1 1 0 0,1 0-1 0 0,0-1 1 0 0,-1 1-1 0 0,1-1 1 0 0,0 1-1 0 0,0 0 1 0 0,0 0 0 0 0,-1-1-1 0 0,1 1 1 0 0,0 0-1 0 0,0 0 1 0 0,0 0-1 0 0,-1 0 1 0 0,1 0-1 0 0,0 0 1 0 0,0 0-1 0 0,0 0 1 0 0,0 1 0 0 0,-1-1-1 0 0,1 0 1 0 0,0 0-1 0 0,0 1 1 0 0,0-1-1 0 0,-1 0 1 0 0,1 1-1 0 0,0-1 1 0 0,-1 1-1 0 0,1-1 1 0 0,0 1 0 0 0,-1-1 3 0 0,31 39-71 0 0,-21-24 79 0 0,1 1 6 0 0,69 74-34 0 0,-77-88 29 0 0,0 0 0 0 0,0 1 0 0 0,0-1-1 0 0,0-1 1 0 0,0 1 0 0 0,0 0 0 0 0,0-1 0 0 0,1 1 0 0 0,-1-1 0 0 0,0 0 0 0 0,1 0 0 0 0,-1-1-1 0 0,1 1 1 0 0,-1-1 0 0 0,1 1 0 0 0,-1-1 0 0 0,1 0 0 0 0,-1-1 0 0 0,1 1 0 0 0,0-1-1 0 0,-1 1 1 0 0,0-1 0 0 0,1 0 0 0 0,-1 0 0 0 0,1 0 0 0 0,-1-1 0 0 0,0 1 0 0 0,0-1-1 0 0,0 0 1 0 0,0 0 0 0 0,0 0-9 0 0,13-13 109 0 0,-1-1 1 0 0,0-1-1 0 0,-2 0 0 0 0,0-1 1 0 0,-1 0-1 0 0,-1-1 0 0 0,0 0 0 0 0,-1-1 1 0 0,-2 0-1 0 0,0-1 0 0 0,-1 0 0 0 0,-1 0 1 0 0,0-2-110 0 0,-2 5 27 0 0,0 1 1 0 0,-1-1-1 0 0,0 1 1 0 0,-2-1 0 0 0,0 0-1 0 0,-1 0 1 0 0,-1 0 0 0 0,0 0-1 0 0,-2 0 1 0 0,0 1 0 0 0,-5-16-28 0 0,-25-21-859 0 0,31 55-6321 0 0,10 21-2372 0 0,-3-14-1564 0 0</inkml:trace>
  <inkml:trace contextRef="#ctx0" brushRef="#br0" timeOffset="9987.347">4561 4242 16988 0 0,'0'0'957'0'0,"0"0"-169"0"0,0 0 111 0 0,0 0 147 0 0,0 0-6 0 0,0 0-196 0 0,0 0-240 0 0,0 0-185 0 0,0 0-126 0 0,0 0-91 0 0,0 0-71 0 0,0 0-47 0 0,12 27-95 0 0,37 84-50 0 0,-30-73-1300 0 0,-17-34-771 0 0,-1-1-4930 0 0,-1-2-4013 0 0</inkml:trace>
  <inkml:trace contextRef="#ctx0" brushRef="#br0" timeOffset="10233.618">4287 3855 16412 0 0,'0'0'448'0'0,"0"0"-104"0"0,0 0-8 0 0,0 0-64 0 0,0 0-200 0 0,0 0-424 0 0,0 0-440 0 0,0 0-257 0 0,0 0-423 0 0,0 0-808 0 0,0 0-1545 0 0,0 0-4289 0 0</inkml:trace>
  <inkml:trace contextRef="#ctx0" brushRef="#br0" timeOffset="10432.76">4670 3402 12299 0 0,'0'0'4542'0'0,"0"0"-2903"0"0,0 0-883 0 0,0 0-18 0 0,0 0-44 0 0,0 0-119 0 0,0 0-88 0 0,0 0 13 0 0,0 0 50 0 0,0 0 55 0 0,0 0 63 0 0,0 0-92 0 0,4 17-93 0 0,14 56-60 0 0,38 40 774 0 0,223 380-355 0 0,-256-451-948 0 0,51 70-1878 0 0,-62-114-4869 0 0,-16-10-2601 0 0,0 8 277 0 0</inkml:trace>
  <inkml:trace contextRef="#ctx0" brushRef="#br0" timeOffset="10679.72">4576 4017 15147 0 0,'0'0'855'0'0,"0"0"-317"0"0,0 0 7 0 0,0 0 266 0 0,0 0 168 0 0,0 0 6 0 0,0 0-79 0 0,0 0-95 0 0,0 0-105 0 0,0 0-71 0 0,0 0-97 0 0,36-16-142 0 0,112-52-83 0 0,-51 1 54 0 0,-39 20-329 0 0,74-69-913 0 0,-62 20-4253 0 0,-63 83 3817 0 0,13-23-6999 0 0,-10 20-636 0 0</inkml:trace>
  <inkml:trace contextRef="#ctx0" brushRef="#br0" timeOffset="11122.96">5136 3189 11795 0 0,'0'0'576'0'0,"0"0"-39"0"0,0 0 269 0 0,0 0 337 0 0,0 0 163 0 0,0 0-57 0 0,0 0-146 0 0,6 34-178 0 0,24 110-130 0 0,17 9 996 0 0,-24-92-1385 0 0,3-2 0 0 0,3 0 0 0 0,2-2 0 0 0,3-2 0 0 0,13 15-406 0 0,-46-68 32 0 0,0 0 0 0 0,0-1 0 0 0,1 1 0 0 0,-1 0 0 0 0,0-1 0 0 0,1 1 0 0 0,0-1 0 0 0,-1 1 0 0 0,1-1 0 0 0,0 0 0 0 0,-1 1 0 0 0,1-1 0 0 0,0 0 0 0 0,0 0 0 0 0,0-1 0 0 0,0 1 0 0 0,0 0 0 0 0,0-1 1 0 0,1 1-1 0 0,-1-1 0 0 0,0 0 0 0 0,0 1 0 0 0,0-1 0 0 0,0 0 0 0 0,0 0 0 0 0,1-1 0 0 0,-1 1 0 0 0,0 0 0 0 0,0-1 0 0 0,0 1 0 0 0,0-1 0 0 0,0 0 0 0 0,0 1 0 0 0,0-1 0 0 0,0 0 0 0 0,0 0 0 0 0,0-1 0 0 0,0 1 0 0 0,-1 0 0 0 0,1 0 0 0 0,0-1 0 0 0,-1 0-32 0 0,74-119 1674 0 0,-62 94-1582 0 0,2 0 0 0 0,0 1 0 0 0,2 1 0 0 0,0 0 0 0 0,11-10-92 0 0,-27 34-1 0 0,0-1-1 0 0,0 1 1 0 0,1 0-1 0 0,-1-1 1 0 0,0 1 0 0 0,1 0-1 0 0,-1 0 1 0 0,1-1-1 0 0,-1 1 1 0 0,1 0-1 0 0,-1 1 1 0 0,1-1 0 0 0,0 0-1 0 0,-1 0 1 0 0,1 1-1 0 0,0-1 1 0 0,0 1-1 0 0,0 0 1 0 0,-1-1 0 0 0,1 1-1 0 0,0 0 1 0 0,0 0-1 0 0,0 0 1 0 0,0 0-1 0 0,0 0 1 0 0,-1 1 0 0 0,1-1-1 0 0,0 0 1 0 0,0 1-1 0 0,0 0 1 0 0,-1-1-1 0 0,1 1 1 0 0,0 0-1 0 0,0 0 2 0 0,46 50-16 0 0,-15-12-11 0 0,-30-37-148 0 0,1 1 0 0 0,-1 0-1 0 0,1 0 1 0 0,-1-1 0 0 0,1 0 0 0 0,0 0-1 0 0,0 0 1 0 0,0 0 0 0 0,0-1-1 0 0,0 1 1 0 0,0-1 0 0 0,0 0 0 0 0,0 0-1 0 0,1-1 1 0 0,-1 1 0 0 0,0-1 0 0 0,1 0-1 0 0,-1 0 1 0 0,0 0 0 0 0,0-1-1 0 0,1 1 1 0 0,-1-1 0 0 0,0 0 0 0 0,0 0-1 0 0,0-1 1 0 0,0 1 0 0 0,0-1-1 0 0,3-2 176 0 0,1 0-1044 0 0,15-8-2818 0 0,-7 2-3471 0 0,-6 3-2963 0 0</inkml:trace>
  <inkml:trace contextRef="#ctx0" brushRef="#br0" timeOffset="11800.412">6770 2887 1512 0 0,'0'0'1119'0'0,"0"0"284"0"0,0 0 391 0 0,0 0 382 0 0,0 0 102 0 0,0 0-215 0 0,0 0-272 0 0,0 0-313 0 0,0 0-236 0 0,0 0-177 0 0,0 0-150 0 0,0 0-105 0 0,0 0-89 0 0,-20 12-82 0 0,-62 38-90 0 0,40-3 110 0 0,38-35-546 0 0,-4 6-52 0 0,0 1 0 0 0,2 0-1 0 0,0 0 1 0 0,1 1-1 0 0,2 0 1 0 0,0 0 0 0 0,0 0-1 0 0,2 0 1 0 0,1 15-61 0 0,0-30-46 0 0,0 1 0 0 0,1-1 0 0 0,0 0 0 0 0,-1 0 0 0 0,2 0 1 0 0,-1 0-1 0 0,1 0 0 0 0,0 0 0 0 0,0 0 0 0 0,0 0 0 0 0,0 0 0 0 0,1-1 0 0 0,0 1 0 0 0,0-1 1 0 0,0 0-1 0 0,1 0 0 0 0,-1 0 0 0 0,1-1 0 0 0,0 1 0 0 0,0-1 0 0 0,0 0 0 0 0,0 0 1 0 0,1 0-1 0 0,-1 0 0 0 0,1-1 0 0 0,0 0 0 0 0,0 0 0 0 0,0 0 0 0 0,0 0 0 0 0,0-1 0 0 0,0 0 1 0 0,2 0 45 0 0,5-1-364 0 0,0 0 1 0 0,0-1 0 0 0,0-1 0 0 0,0 0 0 0 0,0-1 0 0 0,-1 0-1 0 0,1 0 1 0 0,-1-2 0 0 0,1 1 0 0 0,-1-1 0 0 0,-1-1-1 0 0,1 0 1 0 0,-1 0 0 0 0,0-1 0 0 0,0-1 0 0 0,-1 0 0 0 0,0 0 363 0 0,96-97-8334 0 0,-67 65 3384 0 0,-18 20 3003 0 0</inkml:trace>
  <inkml:trace contextRef="#ctx0" brushRef="#br0" timeOffset="12071.031">7249 2706 0 0 0,'0'0'1591'0'0,"0"0"393"0"0,0 0 8 0 0,0 0-144 0 0,0 0-137 0 0,0 0-184 0 0,0 0-135 0 0,0 0-105 0 0,-23 32-153 0 0,-68 102-118 0 0,58-57 340 0 0,32-62-1041 0 0,-1-3 33 0 0,0 1-1 0 0,2 0 1 0 0,-1 0-1 0 0,2 0 1 0 0,-1 0 0 0 0,2 0-1 0 0,0 0 1 0 0,3 11-348 0 0,-4-20 95 0 0,0-1 1 0 0,0 1-1 0 0,1 0 1 0 0,0-1-1 0 0,-1 1 1 0 0,1-1-1 0 0,0 0 1 0 0,1 1-1 0 0,-1-1 1 0 0,1 0 0 0 0,-1 0-1 0 0,1-1 1 0 0,0 1-1 0 0,0 0 1 0 0,0-1-1 0 0,0 0 1 0 0,0 0-1 0 0,1 0 1 0 0,-1 0-1 0 0,1 0 1 0 0,-1-1-1 0 0,1 1 1 0 0,0-1-1 0 0,0 0 1 0 0,-1 0-1 0 0,1-1 1 0 0,0 1 0 0 0,0-1-1 0 0,0 0 1 0 0,3 0-96 0 0,-2 0 127 0 0,1-1 0 0 0,-1 0 0 0 0,0 0 1 0 0,0 0-1 0 0,1-1 0 0 0,-1 0 0 0 0,0 0 1 0 0,0 0-1 0 0,-1 0 0 0 0,1-1 0 0 0,0 0 1 0 0,-1 0-1 0 0,0 0 0 0 0,1-1 0 0 0,-1 1 1 0 0,0-1-1 0 0,-1 0 0 0 0,1 0 0 0 0,-1-1 1 0 0,0 1-1 0 0,0-1 0 0 0,0 1 0 0 0,-1-1 0 0 0,1 0 1 0 0,-1 0-1 0 0,0 0 0 0 0,0-4-127 0 0,5-10 114 0 0,-2 0 0 0 0,0 0 0 0 0,-1-1 0 0 0,-1 1 0 0 0,-1-1 0 0 0,-1 0-1 0 0,-1-2-113 0 0,1 14-153 0 0,-1-1-1 0 0,0 1 1 0 0,-1 0-1 0 0,0 0 1 0 0,0-1-1 0 0,-1 1 1 0 0,0 0-1 0 0,0 0 0 0 0,-1 0 1 0 0,0 1-1 0 0,0-1 1 0 0,-1 1-1 0 0,0 0 1 0 0,0-1-1 0 0,-1 2 1 0 0,0-1-1 0 0,0 1 0 0 0,-1-1 1 0 0,1 1-1 0 0,-1 1 1 0 0,-4-4 153 0 0,-7 4-2562 0 0,11 5-790 0 0,3 2-3653 0 0,1 4-3884 0 0</inkml:trace>
  <inkml:trace contextRef="#ctx0" brushRef="#br0" timeOffset="12489.526">7485 2983 12763 0 0,'0'0'2286'0'0,"0"0"-1148"0"0,0 0-312 0 0,0 0 125 0 0,0 0 50 0 0,0 0-74 0 0,0 0-141 0 0,0 0-150 0 0,0 0-41 0 0,0 0-7 0 0,0 0-21 0 0,0 0-45 0 0,0 0-87 0 0,3-29-60 0 0,10-88-50 0 0,21-24 523 0 0,18 35-665 0 0,-51 105-196 0 0,0 1-1 0 0,0 0 1 0 0,0-1 0 0 0,0 1-1 0 0,0 0 1 0 0,0 0 0 0 0,0-1-1 0 0,0 1 1 0 0,0 0 0 0 0,1 0-1 0 0,-1 0 1 0 0,0 1 0 0 0,0-1-1 0 0,0 0 1 0 0,0 0 0 0 0,0 0-1 0 0,0 1 1 0 0,0-1-1 0 0,0 1 1 0 0,0-1 0 0 0,0 1-1 0 0,0-1 1 0 0,0 1 0 0 0,0 0-1 0 0,0-1 1 0 0,0 1 0 0 0,0 0-1 0 0,-1 0 1 0 0,1-1 0 0 0,0 1-1 0 0,0 0 1 0 0,-1 0 0 0 0,1 0-1 0 0,-1 0 1 0 0,1 0-1 0 0,-1 0 1 0 0,1 0 0 0 0,-1 0-1 0 0,0 0 1 0 0,1 0 0 0 0,-1 0-1 0 0,0 1 1 0 0,0-1 0 0 0,0 0-1 0 0,0 0 1 0 0,0 0 0 0 0,0 0-1 0 0,0 0 1 0 0,0 0 0 0 0,0 0-1 0 0,-1 1 1 0 0,1-1-1 0 0,0 0 1 0 0,-1 1 13 0 0,4 7-16 0 0,8 26 0 0 0,-11-28 19 0 0,1-1-1 0 0,1 0 1 0 0,-1 1 0 0 0,1-1 0 0 0,0 0-1 0 0,1 1 1 0 0,-1-1 0 0 0,1-1-1 0 0,1 1 1 0 0,-1 0 0 0 0,1-1 0 0 0,0 1-1 0 0,0-1 1 0 0,0 0 0 0 0,1-1-1 0 0,-1 1 1 0 0,1-1 0 0 0,1 0 0 0 0,-1 0-1 0 0,0 0 1 0 0,4 1-3 0 0,-6-6 84 0 0,1-1-1 0 0,0 1 1 0 0,-1-1-1 0 0,1 0 1 0 0,-1 0 0 0 0,0 0-1 0 0,1-1 1 0 0,-1 1 0 0 0,0-1-1 0 0,0 1 1 0 0,-1-1-1 0 0,1 0 1 0 0,0 0 0 0 0,-1-1-1 0 0,0 1 1 0 0,0 0-1 0 0,0-1 1 0 0,0 1 0 0 0,-1-1-1 0 0,1 0 1 0 0,-1 1-1 0 0,0-1 1 0 0,0 0 0 0 0,0 0-1 0 0,0 0 1 0 0,-1 0 0 0 0,0-2-84 0 0,4-5 112 0 0,15-52-501 0 0,-2-1 1 0 0,-3-1-1 0 0,1-33 389 0 0,-7 77-3674 0 0,2 9-5493 0 0,-5 8 285 0 0</inkml:trace>
  <inkml:trace contextRef="#ctx0" brushRef="#br0" timeOffset="12788.52">8204 2095 11963 0 0,'0'0'2425'0'0,"0"0"-1232"0"0,0 0-381 0 0,0 0 32 0 0,0 0 8 0 0,0 0-46 0 0,0 0-35 0 0,0 0-27 0 0,0 0-56 0 0,0 0-80 0 0,-32 28-145 0 0,-98 88-157 0 0,87-62-19 0 0,42-52-283 0 0,1-1-1 0 0,-1 0 1 0 0,1 0-1 0 0,0 0 1 0 0,0 1-1 0 0,-1-1 1 0 0,1 0 0 0 0,0 0-1 0 0,0 1 1 0 0,0-1-1 0 0,0 0 1 0 0,1 0-1 0 0,-1 0 1 0 0,0 1-1 0 0,0-1 1 0 0,1 0-1 0 0,-1 0 1 0 0,1 0-1 0 0,-1 0 1 0 0,1 1 0 0 0,-1-1-1 0 0,1 0 1 0 0,0 0-1 0 0,-1 0 1 0 0,1 0-1 0 0,0 0 1 0 0,0-1-1 0 0,0 1 1 0 0,0 0-1 0 0,0 0 1 0 0,0-1 0 0 0,0 1-1 0 0,0 0 1 0 0,0-1-1 0 0,0 1 1 0 0,0-1-1 0 0,1 1 1 0 0,-1-1-1 0 0,0 0 1 0 0,0 1-1 0 0,0-1 1 0 0,1 0-1 0 0,-1 0-3 0 0,61 5 286 0 0,-55-5-224 0 0,122 0 621 0 0,-128 2-651 0 0,1 0-1 0 0,-1 0 1 0 0,0 0 0 0 0,0 0-1 0 0,0 1 1 0 0,0-1 0 0 0,0 0 0 0 0,0 1-1 0 0,0-1 1 0 0,-1 0 0 0 0,1 1-1 0 0,-1-1 1 0 0,0 1 0 0 0,0-1-1 0 0,0 0 1 0 0,0 1 0 0 0,0-1-1 0 0,0 1 1 0 0,-1-1 0 0 0,1 1-1 0 0,-1-1 1 0 0,1 0 0 0 0,-1 1-1 0 0,0-1 1 0 0,0 0 0 0 0,0 0-1 0 0,-1 0 1 0 0,1 1-32 0 0,-8 14-138 0 0,-1 1 0 0 0,-1-2 0 0 0,-1 1 0 0 0,0-1 0 0 0,-1-1 0 0 0,-1 0 0 0 0,0-1 0 0 0,-11 8 138 0 0,15-18-1434 0 0,3-11-12341 0 0,7 3 5256 0 0</inkml:trace>
  <inkml:trace contextRef="#ctx0" brushRef="#br0" timeOffset="13207.743">8365 1536 3625 0 0,'0'0'3052'0'0,"0"0"-852"0"0,0 0-101 0 0,0 0 61 0 0,0 0-107 0 0,0 0-262 0 0,0 0-318 0 0,0 0-284 0 0,0 0-245 0 0,0 0-172 0 0,0 0-143 0 0,0 0-139 0 0,0 0-98 0 0,-1-4-41 0 0,7-3 332 0 0,9 36 136 0 0,-9-17-616 0 0,260 531 1096 0 0,-265-541-1338 0 0,18 51-777 0 0,-19-15-3008 0 0,-12-25-3210 0 0,5-11 1138 0 0,3 1-2719 0 0</inkml:trace>
  <inkml:trace contextRef="#ctx0" brushRef="#br0" timeOffset="13449.147">8282 1996 11682 0 0,'0'0'1123'0'0,"0"0"-156"0"0,0 0-48 0 0,0 0 68 0 0,0 0 31 0 0,0 0-125 0 0,0 0-133 0 0,0 0-85 0 0,0 0-35 0 0,0 0-26 0 0,32-23-45 0 0,101-71-82 0 0,13 8 318 0 0,-16 28-2377 0 0,-93 44-3033 0 0,-1-2-4810 0 0,-29 12 2868 0 0</inkml:trace>
  <inkml:trace contextRef="#ctx0" brushRef="#br0" timeOffset="13840.783">9013 1554 2521 0 0,'0'0'1913'0'0,"0"0"-474"0"0,0 0-118 0 0,0 0-9 0 0,0 0-49 0 0,0 0-79 0 0,0 0-25 0 0,0 0-22 0 0,0 0-67 0 0,0 0-152 0 0,0 0-181 0 0,0 0-171 0 0,0 0-140 0 0,-27 25-78 0 0,-84 80-24 0 0,58-37 231 0 0,47-58-493 0 0,1-1 0 0 0,1 1 0 0 0,0 0 0 0 0,0 0 1 0 0,1 0-1 0 0,0 0 0 0 0,1 1 0 0 0,0 0 0 0 0,0-1 0 0 0,1 1 0 0 0,1 0 0 0 0,0-1 0 0 0,1 8-62 0 0,1-15 58 0 0,0 0-1 0 0,1 0 0 0 0,0-1 1 0 0,-1 1-1 0 0,1-1 1 0 0,0 0-1 0 0,0 0 1 0 0,0 0-1 0 0,0 0 1 0 0,1 0-1 0 0,-1-1 1 0 0,0 0-1 0 0,1 1 1 0 0,-1-1-1 0 0,1 0 1 0 0,-1-1-1 0 0,1 1 1 0 0,0 0-1 0 0,-1-1 1 0 0,1 0-1 0 0,0 0 1 0 0,-1 0-1 0 0,1-1 1 0 0,0 1-1 0 0,-1-1 1 0 0,1 0-1 0 0,-1 0 0 0 0,1 0 1 0 0,-1 0-1 0 0,3-2-57 0 0,8-5 231 0 0,-1-2 0 0 0,1 1 0 0 0,-2-2 0 0 0,0 0 0 0 0,0 0-1 0 0,-1-1 1 0 0,0-1 0 0 0,-1 0 0 0 0,-1 0 0 0 0,0-1-1 0 0,0 0 1 0 0,-2 0 0 0 0,4-11-231 0 0,58-138 223 0 0,-59 159-3398 0 0,-4 25 1591 0 0,2 2-305 0 0,13 4-3635 0 0,-4-13-2143 0 0,-13-10 3558 0 0</inkml:trace>
  <inkml:trace contextRef="#ctx0" brushRef="#br0" timeOffset="14197.103">9316 1771 9178 0 0,'0'0'1843'0'0,"0"0"-228"0"0,0 0-117 0 0,0 0-69 0 0,0 0-166 0 0,0 0-183 0 0,0 0-122 0 0,0 0-116 0 0,0 0-104 0 0,0 0-63 0 0,0 0-75 0 0,6-33-76 0 0,19-104-58 0 0,2 35 654 0 0,13-4-161 0 0,-32 141-1713 0 0,-8-30 777 0 0,1-1-1 0 0,0 0 0 0 0,1 0 0 0 0,-1 1 0 0 0,1-1 0 0 0,-1 0 0 0 0,1 0 0 0 0,1 0 0 0 0,-1-1 0 0 0,0 1 0 0 0,1 0 0 0 0,0-1 1 0 0,0 0-1 0 0,0 0 0 0 0,0 0 0 0 0,0 0 0 0 0,1 0 0 0 0,-1 0 0 0 0,1-1 0 0 0,0 0 0 0 0,0 0 0 0 0,0 0 0 0 0,0 0 0 0 0,0 0 0 0 0,0-1 1 0 0,0 0-1 0 0,1 0 0 0 0,-1 0 0 0 0,1 0 0 0 0,-1-1 0 0 0,0 0 0 0 0,1 1 0 0 0,-1-2 0 0 0,1 1 0 0 0,-1 0 0 0 0,0-1 0 0 0,1 0 0 0 0,-1 0 1 0 0,0 0-1 0 0,0-1 0 0 0,0 1 0 0 0,0-1 0 0 0,0 0 0 0 0,0 0 0 0 0,1-1-22 0 0,14-14 302 0 0,0 0 0 0 0,0-1 1 0 0,-2-1-1 0 0,-1 0 0 0 0,0-2 0 0 0,-1 0 0 0 0,-1 0 0 0 0,1-6-302 0 0,2 1 106 0 0,-9 13-163 0 0,1 1-1 0 0,-2-2 1 0 0,0 1-1 0 0,0-1 1 0 0,-2 0-1 0 0,1 0 1 0 0,-2 0 0 0 0,0-1-1 0 0,-1 1 1 0 0,0-1-1 0 0,-1 0 1 0 0,0-2 57 0 0,-5-57-5203 0 0,-2 26-6733 0 0,3 33 2213 0 0</inkml:trace>
  <inkml:trace contextRef="#ctx0" brushRef="#br0" timeOffset="14461.723">9810 505 9698 0 0,'0'0'3857'0'0,"0"0"-2022"0"0,0 0-807 0 0,0 0-245 0 0,0 0-76 0 0,0 0 30 0 0,0 0 54 0 0,0 0 25 0 0,0 0-69 0 0,0 0-89 0 0,0 0-109 0 0,0 0-89 0 0,10 33-78 0 0,30 109-112 0 0,-26-92-272 0 0,2 0 0 0 0,2-1 0 0 0,2-1 0 0 0,10 14 2 0 0,23 52-3510 0 0,-49-106 2349 0 0,1 2-1664 0 0,-4-1-6310 0 0,-1-6 2456 0 0</inkml:trace>
  <inkml:trace contextRef="#ctx0" brushRef="#br0" timeOffset="14701.117">9624 1005 12283 0 0,'0'0'2083'0'0,"0"0"-874"0"0,0 0-163 0 0,0 0 26 0 0,0 0-118 0 0,0 0-208 0 0,23-31-195 0 0,76-98-131 0 0,-19 53 163 0 0,105-46-19 0 0,-53 58-4710 0 0,-108 53-1742 0 0,-8 3-5133 0 0</inkml:trace>
  <inkml:trace contextRef="#ctx0" brushRef="#br0" timeOffset="16745.641">4779 5729 880 0 0,'0'0'1163'0'0,"0"0"-399"0"0,0 0 128 0 0,0 0 454 0 0,0 0 456 0 0,0 0 224 0 0,0 0-43 0 0,0 0-227 0 0,0 0-265 0 0,0 0-211 0 0,0 0-134 0 0,-13-16-110 0 0,-38-48-94 0 0,50 62-875 0 0,0 1 0 0 0,0-1-1 0 0,-1 1 1 0 0,1-1 0 0 0,0 1 0 0 0,-1-1 0 0 0,1 1 0 0 0,-1 0 0 0 0,1 0 0 0 0,-1 0 0 0 0,0 0 0 0 0,1 0 0 0 0,-1 0 0 0 0,0 0 0 0 0,1 1 0 0 0,-1-1 0 0 0,0 0 0 0 0,0 1 0 0 0,0 0 0 0 0,0-1 0 0 0,0 1 0 0 0,0 0 0 0 0,0 0-1 0 0,0 0 1 0 0,1 0 0 0 0,-1 0 0 0 0,0 1 0 0 0,-1-1-67 0 0,-8 2 411 0 0,-6 1-200 0 0,1 0 0 0 0,1 2 0 0 0,-1 0-1 0 0,1 1 1 0 0,-1 0 0 0 0,2 1-1 0 0,-1 1 1 0 0,1 0 0 0 0,0 1 0 0 0,1 0-1 0 0,0 1 1 0 0,0 1 0 0 0,1 0-1 0 0,1 1 1 0 0,0 0 0 0 0,-5 8-211 0 0,-1 1 67 0 0,1 0 0 0 0,0 2 0 0 0,2 0 0 0 0,1 1 0 0 0,1 0 1 0 0,1 1-1 0 0,1 0 0 0 0,1 0 0 0 0,1 1 0 0 0,2 1 0 0 0,0-1 0 0 0,2 1 0 0 0,1 0 1 0 0,1 0-1 0 0,2 26-67 0 0,0-47 14 0 0,0 0-1 0 0,0 0 1 0 0,1 0 0 0 0,-1 0 0 0 0,1-1-1 0 0,1 1 1 0 0,-1 0 0 0 0,1 0 0 0 0,0-1 0 0 0,1 0-1 0 0,-1 1 1 0 0,1-1 0 0 0,0 0 0 0 0,0 0 0 0 0,1 0-1 0 0,-1 0 1 0 0,1-1 0 0 0,0 0 0 0 0,0 0 0 0 0,1 0-1 0 0,-1 0 1 0 0,1 0 0 0 0,0-1 0 0 0,0 0-1 0 0,0 0 1 0 0,0 0 0 0 0,1-1 0 0 0,-1 0 0 0 0,1 0-1 0 0,-1 0 1 0 0,1 0 0 0 0,0-1 0 0 0,0 0 0 0 0,-1-1-1 0 0,1 1 1 0 0,0-1 0 0 0,0 0 0 0 0,0 0 0 0 0,0-1-1 0 0,0 0 1 0 0,3 0-14 0 0,2-5 90 0 0,0 1-1 0 0,-1-2 0 0 0,1 1 1 0 0,-1-1-1 0 0,-1-1 0 0 0,1 0 1 0 0,-1 0-1 0 0,-1-1 0 0 0,1 0 1 0 0,-2 0-1 0 0,1-1 0 0 0,-1 0 1 0 0,-1-1-1 0 0,0 1 0 0 0,0-1 1 0 0,-1 0-1 0 0,0-1 1 0 0,-1 1-1 0 0,-1-1 0 0 0,2-6-89 0 0,26-62 232 0 0,-3-1 0 0 0,-4-1 0 0 0,7-50-232 0 0,-19 85 94 0 0,8 72-358 0 0,-12-13 177 0 0,0 0 1 0 0,1-1 0 0 0,0 0 0 0 0,1-1-1 0 0,0 0 1 0 0,1 0 0 0 0,0-1 0 0 0,0 0-1 0 0,1-1 1 0 0,0 0 0 0 0,0-1 0 0 0,1-1-1 0 0,0 0 1 0 0,0 0 0 0 0,1-2 0 0 0,-1 1-1 0 0,1-2 1 0 0,0 0 0 0 0,0 0-1 0 0,1-2 1 0 0,-1 1 0 0 0,0-2 0 0 0,0 0-1 0 0,1-1 1 0 0,-1 0 86 0 0,68-32-4516 0 0,-57 17 300 0 0,-4 0-3489 0 0,-12 8-1750 0 0</inkml:trace>
  <inkml:trace contextRef="#ctx0" brushRef="#br0" timeOffset="17171.067">5066 5935 12099 0 0,'0'0'1316'0'0,"0"0"-195"0"0,0 0 24 0 0,0 0 99 0 0,0 0 32 0 0,0 0 26 0 0,0 0-15 0 0,0 0-147 0 0,0 0-161 0 0,0 0-150 0 0,0 0-146 0 0,13-36-108 0 0,40-115-98 0 0,-9 0 572 0 0,5-70-431 0 0,-48 213-538 0 0,-1 8-113 0 0,1 0 0 0 0,-1 0 0 0 0,0 0 0 0 0,1 0 0 0 0,-1 0 0 0 0,0 0 0 0 0,1 0 1 0 0,-1 0-1 0 0,0 0 0 0 0,0 0 0 0 0,1 0 0 0 0,-1 0 0 0 0,0 0 0 0 0,1 0 0 0 0,-1 0 0 0 0,0 0 0 0 0,1-1 0 0 0,-1 1 0 0 0,0 0 0 0 0,0 0 0 0 0,1 0 0 0 0,-1 0 33 0 0,7 38-77 0 0,-7-31 77 0 0,-1-1 1 0 0,2 1-1 0 0,-1 0 1 0 0,1 0-1 0 0,0 0 1 0 0,0-1-1 0 0,1 1 0 0 0,-1-1 1 0 0,2 1-1 0 0,-1-1 1 0 0,1 0-1 0 0,0 1 1 0 0,0-1-1 0 0,0-1 1 0 0,1 1-1 0 0,0 0 1 0 0,0-1-1 0 0,1 0 1 0 0,0 0-1 0 0,-1 0 1 0 0,2-1-1 0 0,-1 1 1 0 0,0-1-1 0 0,1-1 0 0 0,0 1 1 0 0,0-1-1 0 0,0 0 1 0 0,0 0-1 0 0,0 0 1 0 0,1-1-1 0 0,1 0 0 0 0,-1-3 65 0 0,-1-1-1 0 0,0 0 0 0 0,0 0 0 0 0,0 0 0 0 0,0-1 1 0 0,0 0-1 0 0,-1 0 0 0 0,1-1 0 0 0,-1 1 0 0 0,0-1 1 0 0,0 0-1 0 0,0-1 0 0 0,0 1 0 0 0,-1-1 1 0 0,0 0-1 0 0,0 0 0 0 0,0 0 0 0 0,0-1 0 0 0,-1 1 1 0 0,0-1-1 0 0,0 0 0 0 0,-1 0 0 0 0,1 0 1 0 0,-2 0-1 0 0,1 0 0 0 0,0-1 0 0 0,0-4-64 0 0,10-19 45 0 0,30-100-16 0 0,-14 34-1605 0 0,16 9-4086 0 0,-27 66 1953 0 0,-4 9-2538 0 0,-3 4-4799 0 0</inkml:trace>
  <inkml:trace contextRef="#ctx0" brushRef="#br0" timeOffset="17657.79">5922 4897 9898 0 0,'0'0'1534'0'0,"0"0"-133"0"0,0 0-24 0 0,0 0-89 0 0,0 0-157 0 0,0 0-215 0 0,0 0-194 0 0,0 0-110 0 0,0 0-43 0 0,0 0-25 0 0,0 0-14 0 0,0 0 4 0 0,-24 19-45 0 0,-75 62-29 0 0,53-22 171 0 0,40-44-482 0 0,-3 2-75 0 0,0 0 0 0 0,2 1 1 0 0,0 0-1 0 0,2 0 0 0 0,-1 1 1 0 0,2-1-1 0 0,1 1 0 0 0,0 0 0 0 0,1 0 1 0 0,1 0-1 0 0,1 1 0 0 0,1-1 0 0 0,3 16-74 0 0,-4-32 37 0 0,1 0-1 0 0,0 0 0 0 0,0 0 0 0 0,0 0 1 0 0,0 0-1 0 0,1 0 0 0 0,-1 0 0 0 0,1 0 1 0 0,0 0-1 0 0,0-1 0 0 0,0 1 0 0 0,0-1 1 0 0,0 0-1 0 0,1 1 0 0 0,-1-1 0 0 0,0 0 1 0 0,1 0-1 0 0,0 0 0 0 0,0-1 0 0 0,-1 1 1 0 0,1-1-1 0 0,0 1 0 0 0,0-1 0 0 0,0 0 1 0 0,0 0-1 0 0,1 0 0 0 0,-1-1 0 0 0,0 1 1 0 0,0-1-1 0 0,0 0 0 0 0,1 0 0 0 0,-1 0 0 0 0,0 0 1 0 0,0 0-1 0 0,1-1 0 0 0,-1 1 0 0 0,0-1 1 0 0,0 0-1 0 0,0 0 0 0 0,0 0 0 0 0,0 0 1 0 0,0-1-1 0 0,0 1 0 0 0,0-1 0 0 0,1-1-36 0 0,15-20 244 0 0,-1-2 0 0 0,-1 0-1 0 0,-2 0 1 0 0,0-2-1 0 0,-2 0 1 0 0,0 0 0 0 0,5-22-244 0 0,-10 28 48 0 0,76-204 292 0 0,-70 200-212 0 0,-2 51-278 0 0,172 437 264 0 0,-155-371-277 0 0,-3 1 0 0 0,-5 1 0 0 0,-4 0 1 0 0,-4 2-1 0 0,-4 0 0 0 0,-4 85 163 0 0,-4-179-22 0 0,-1-1-1 0 0,1 0 1 0 0,-1 1 0 0 0,0-1 0 0 0,0 1 0 0 0,0-1 0 0 0,0 1-1 0 0,0-1 1 0 0,0 0 0 0 0,0 1 0 0 0,0-1 0 0 0,0 1 0 0 0,0-1-1 0 0,-1 1 1 0 0,1-1 0 0 0,-1 0 0 0 0,1 1 0 0 0,-1-1 0 0 0,0 0-1 0 0,1 0 1 0 0,-1 1 0 0 0,0-1 0 0 0,0 0 0 0 0,0 0 0 0 0,0 0-1 0 0,0 0 1 0 0,0 0 0 0 0,0 0 0 0 0,0 0 0 0 0,0 0 0 0 0,0-1 0 0 0,-1 1-1 0 0,1 0 1 0 0,0-1 0 0 0,-1 1 0 0 0,1-1 0 0 0,0 1 0 0 0,-1-1-1 0 0,1 1 1 0 0,-1-1 0 0 0,1 0 0 0 0,0 0 0 0 0,-1 0 0 0 0,1 0-1 0 0,-1 0 1 0 0,1 0 0 0 0,-1 0 0 0 0,1 0 0 0 0,0-1 0 0 0,-1 1-1 0 0,1-1 1 0 0,-1 1 0 0 0,1-1 0 0 0,0 1 0 0 0,-1-1 22 0 0,-10-16-467 0 0,1 0-1 0 0,1 0 1 0 0,0-1 0 0 0,2-1 0 0 0,0 1 0 0 0,1-2 0 0 0,-4-16 467 0 0,-33-112-4622 0 0,21 49-4634 0 0,18 64 1033 0 0</inkml:trace>
  <inkml:trace contextRef="#ctx0" brushRef="#br0" timeOffset="18319.668">6185 4787 11546 0 0,'0'0'1295'0'0,"0"0"-442"0"0,0 0-23 0 0,0 0 225 0 0,0 0 103 0 0,0 0-46 0 0,0 0-122 0 0,0 0-190 0 0,0 0-129 0 0,0 0-59 0 0,7 34-60 0 0,21 107-61 0 0,0-71 314 0 0,-26-66-720 0 0,0 0-1 0 0,1 1 0 0 0,0-2 1 0 0,0 1-1 0 0,0 0 0 0 0,1-1 1 0 0,-1 1-1 0 0,1-1 0 0 0,-1 0 1 0 0,1 0-1 0 0,0-1 0 0 0,0 1 1 0 0,1-1-1 0 0,-1 0 0 0 0,0 0 1 0 0,1 0-1 0 0,0 0 1 0 0,-1-1-1 0 0,1 0 0 0 0,0 0 1 0 0,-1 0-1 0 0,1-1 0 0 0,0 1 1 0 0,3-1-85 0 0,-4-3 85 0 0,1 0 0 0 0,-1 0 1 0 0,0 0-1 0 0,0-1 1 0 0,0 0-1 0 0,0 1 0 0 0,-1-1 1 0 0,1-1-1 0 0,-1 1 0 0 0,0 0 1 0 0,-1-1-1 0 0,1 1 1 0 0,-1-1-1 0 0,0 0 0 0 0,0 0 1 0 0,0 0-1 0 0,0-3-85 0 0,2 1 57 0 0,105-331 656 0 0,-93 275-707 0 0,-14 107-572 0 0,-3-25 543 0 0,2 0 1 0 0,0-1-1 0 0,2 1 0 0 0,0-1 0 0 0,1 1 0 0 0,0-1 0 0 0,8 18 23 0 0,-10-31-3 0 0,1 1 1 0 0,0 0-1 0 0,0-1 0 0 0,0 1 0 0 0,0-1 0 0 0,1 0 0 0 0,0 0 0 0 0,0 0 0 0 0,1-1 1 0 0,-1 1-1 0 0,1-1 0 0 0,0 0 0 0 0,0 0 0 0 0,1-1 0 0 0,-1 0 0 0 0,1 0 0 0 0,-1 0 0 0 0,1 0 1 0 0,0-1-1 0 0,0 0 0 0 0,0 0 0 0 0,0-1 0 0 0,1 1 0 0 0,-1-2 0 0 0,1 1 3 0 0,0-1 17 0 0,-1 0 0 0 0,1 0 0 0 0,0-1 0 0 0,-1 0 0 0 0,1 0 0 0 0,-1-1 0 0 0,1 0 0 0 0,-1 0 1 0 0,0 0-1 0 0,0-1 0 0 0,0 0 0 0 0,0 0 0 0 0,0-1 0 0 0,-1 0 0 0 0,1 0 0 0 0,-1 0 0 0 0,0 0 0 0 0,0-1 0 0 0,-1 0 0 0 0,1 0 0 0 0,-1 0 0 0 0,3-4-17 0 0,67-135 469 0 0,-53 78-398 0 0,-3-1 0 0 0,-3-1-1 0 0,-3 0 1 0 0,-3-1 0 0 0,-3 0 0 0 0,-3-66-71 0 0,-3 126-2 0 0,2-24-57 0 0,-1 1 0 0 0,-2-1 0 0 0,-2 1 0 0 0,0 0 0 0 0,-2 0-1 0 0,-2 0 1 0 0,-1 0 0 0 0,-1 1 0 0 0,-13-30 59 0 0,21 60-13 0 0,0-1-1 0 0,1 0 0 0 0,-1 0 1 0 0,0 1-1 0 0,0-1 1 0 0,0 0-1 0 0,0 1 1 0 0,0-1-1 0 0,0 1 1 0 0,0 0-1 0 0,-1-1 1 0 0,1 1-1 0 0,-1 0 1 0 0,1 0-1 0 0,-1-1 0 0 0,1 1 1 0 0,-1 0-1 0 0,1 1 1 0 0,-1-1-1 0 0,0 0 1 0 0,0 0-1 0 0,1 1 1 0 0,-1-1-1 0 0,0 1 1 0 0,0-1-1 0 0,0 1 1 0 0,0 0-1 0 0,0 0 0 0 0,1 0 1 0 0,-1 0-1 0 0,0 0 1 0 0,0 0-1 0 0,0 1 1 0 0,0-1-1 0 0,0 0 1 0 0,1 1-1 0 0,-1 0 1 0 0,0-1-1 0 0,0 1 0 0 0,1 0 1 0 0,-1 0-1 0 0,0 0 1 0 0,1 0-1 0 0,-1 0 1 0 0,1 0-1 0 0,-1 0 1 0 0,1 1-1 0 0,0-1 1 0 0,0 1-1 0 0,-1-1 1 0 0,1 1-1 0 0,0 0 14 0 0,-10 14-37 0 0,1 0 0 0 0,0 0 1 0 0,2 1-1 0 0,0 0 0 0 0,0 1 1 0 0,2-1-1 0 0,0 1 0 0 0,1 1 0 0 0,1-1 1 0 0,1 1-1 0 0,0 9 37 0 0,0-9 0 0 0,1 1 1 0 0,1-1 0 0 0,1 0-1 0 0,1 0 1 0 0,1 1 0 0 0,0-1-1 0 0,2 0 1 0 0,0 0-1 0 0,1 0 1 0 0,0-1 0 0 0,2 0-1 0 0,0 0 1 0 0,4 5-1 0 0,-5-10 2 0 0,1 0 1 0 0,1 0 0 0 0,0-1-1 0 0,0 0 1 0 0,1 0-1 0 0,1-1 1 0 0,0 0 0 0 0,0-1-1 0 0,1 0 1 0 0,0 0-1 0 0,1-1 1 0 0,0-1 0 0 0,1 0-1 0 0,0-1 1 0 0,0 0 0 0 0,0-1-1 0 0,1 0 1 0 0,0-2-1 0 0,0 1 1 0 0,0-1 0 0 0,11 1-3 0 0,-18-4-163 0 0,-1 0 0 0 0,0 0 0 0 0,0-1 0 0 0,0 0 0 0 0,1 0 0 0 0,-1 0 0 0 0,0-1 0 0 0,0 0 0 0 0,0 0 0 0 0,0 0 0 0 0,0-1 0 0 0,0 0 0 0 0,0 0 0 0 0,0-1 1 0 0,0 1-1 0 0,-1-1 0 0 0,0-1 0 0 0,1 1 0 0 0,-1-1 0 0 0,0 0 0 0 0,-1 0 0 0 0,1 0 0 0 0,2-3 163 0 0,16-24-4133 0 0,-8 10-3494 0 0,-5 7-2779 0 0</inkml:trace>
  <inkml:trace contextRef="#ctx0" brushRef="#br0" timeOffset="18967.762">7510 3896 12283 0 0,'0'0'1224'0'0,"0"0"-160"0"0,0 0-40 0 0,0 0-19 0 0,0 0-88 0 0,0 0-42 0 0,0 0 2 0 0,0 0-40 0 0,0 0-109 0 0,0 0-147 0 0,-28 36-131 0 0,-89 114-113 0 0,64-60 201 0 0,48-77-443 0 0,0 1 1 0 0,0 0 0 0 0,2 0 0 0 0,-1 0 0 0 0,2 0 0 0 0,0 1 0 0 0,1-1 0 0 0,0 1-1 0 0,1 5-95 0 0,2-18 16 0 0,-1 0-1 0 0,1 0 0 0 0,0 0 0 0 0,-1 0 0 0 0,1 0 0 0 0,0 0 0 0 0,0-1 1 0 0,0 1-1 0 0,0-1 0 0 0,0 0 0 0 0,1 1 0 0 0,-1-1 0 0 0,0 0 0 0 0,1 0 1 0 0,-1 0-1 0 0,0-1 0 0 0,1 1 0 0 0,-1-1 0 0 0,1 1 0 0 0,-1-1 0 0 0,1 0 1 0 0,-1 0-1 0 0,1 0 0 0 0,0 0 0 0 0,-1 0 0 0 0,1 0 0 0 0,-1-1 1 0 0,1 0-1 0 0,-1 1 0 0 0,1-1 0 0 0,-1 0 0 0 0,0 0 0 0 0,1 0 0 0 0,-1 0 1 0 0,0-1-1 0 0,0 1 0 0 0,0-1 0 0 0,0 1 0 0 0,2-2-15 0 0,13-10 53 0 0,-1-1-1 0 0,0-1 0 0 0,-1 0 1 0 0,-1 0-1 0 0,0-2 1 0 0,8-12-53 0 0,3-3 69 0 0,114-181-67 0 0,-139 259-314 0 0,-2-40 312 0 0,1 0 1 0 0,-1-1 0 0 0,1 1 0 0 0,1-1-1 0 0,-1 1 1 0 0,1 0 0 0 0,0 0 0 0 0,0-1-1 0 0,1 1 1 0 0,-1 0 0 0 0,1-1 0 0 0,1 1-1 0 0,-1 0 1 0 0,1-1 0 0 0,0 0 0 0 0,0 1-1 0 0,0-1 1 0 0,1 0 0 0 0,0 0 0 0 0,0 0-1 0 0,0 0 1 0 0,1-1 0 0 0,0 0 0 0 0,-1 1-1 0 0,1-1 1 0 0,1 0 0 0 0,-1-1 0 0 0,1 1-1 0 0,-1-1 1 0 0,1 0 0 0 0,0 0 0 0 0,0 0-1 0 0,0-1 1 0 0,1 0 0 0 0,-1 0 0 0 0,1 0-1 0 0,-1-1 1 0 0,1 1 0 0 0,1-1-1 0 0,0-3 33 0 0,-1 0-1 0 0,1 0 1 0 0,-1 0 0 0 0,0-1-1 0 0,0 0 1 0 0,0 0 0 0 0,0-1 0 0 0,0 1-1 0 0,0-1 1 0 0,-1-1 0 0 0,0 1-1 0 0,0-1 1 0 0,0 0 0 0 0,-1 0-1 0 0,1 0 1 0 0,-1-1 0 0 0,-1 1 0 0 0,1-1-1 0 0,2-5-32 0 0,8-12 63 0 0,0 0-1 0 0,-2-1 0 0 0,-1-1 1 0 0,-1 0-1 0 0,0 0 0 0 0,-2-1 1 0 0,-1 0-1 0 0,-2 0 0 0 0,0-1 1 0 0,-2 0-1 0 0,0 0 0 0 0,-2 0 1 0 0,-1 0-1 0 0,-2 1 0 0 0,-1-5-62 0 0,-36-91 44 0 0,36 117-43 0 0,1 0 1 0 0,-1 1 0 0 0,0-1-1 0 0,0 1 1 0 0,0 0 0 0 0,-1 0 0 0 0,0 0-1 0 0,1 1 1 0 0,-1-1 0 0 0,0 1-1 0 0,-1 0 1 0 0,1 0 0 0 0,-1 0-1 0 0,1 1 1 0 0,-1-1 0 0 0,0 1 0 0 0,0 0-1 0 0,0 1 1 0 0,0-1 0 0 0,0 1-1 0 0,0 0 1 0 0,0 0 0 0 0,-1 0-2 0 0,3 2-11 0 0,1-1-1 0 0,0 0 1 0 0,0 1 0 0 0,-1-1 0 0 0,1 1-1 0 0,0 0 1 0 0,0-1 0 0 0,0 1-1 0 0,0 0 1 0 0,0 1 0 0 0,0-1 0 0 0,0 0-1 0 0,0 0 1 0 0,1 1 0 0 0,-1-1 0 0 0,0 1-1 0 0,1 0 1 0 0,-1-1 0 0 0,1 1-1 0 0,0 0 1 0 0,-1 0 0 0 0,1 0 0 0 0,0 0-1 0 0,0 0 1 0 0,0 0 0 0 0,0 0 0 0 0,1 0-1 0 0,-1 0 1 0 0,1 1 0 0 0,-1-1 0 0 0,1 0-1 0 0,0 0 1 0 0,0 1 0 0 0,0-1-1 0 0,0 2 12 0 0,-1 2-26 0 0,1-1 0 0 0,0 1 0 0 0,1-1 0 0 0,-1 1 0 0 0,1-1 0 0 0,0 0 0 0 0,0 1 0 0 0,1-1 0 0 0,0 0 0 0 0,0 0 0 0 0,0 0 0 0 0,0 0 0 0 0,1 0 0 0 0,2 4 26 0 0,4-2 39 0 0,0 0 0 0 0,1 0 0 0 0,-1-1-1 0 0,1 0 1 0 0,1 0 0 0 0,-1-1 0 0 0,1-1 0 0 0,0 0 0 0 0,0 0-1 0 0,0-1 1 0 0,0 0 0 0 0,1-1 0 0 0,-1-1 0 0 0,1 1-1 0 0,-1-2 1 0 0,1 0 0 0 0,0 0 0 0 0,-1-1 0 0 0,1 0 0 0 0,-1-1-1 0 0,0-1 1 0 0,3 0-39 0 0,103-2 268 0 0,-110 7-269 0 0,0 0 1 0 0,-1 0-1 0 0,1 1 1 0 0,0 0-1 0 0,-1 0 1 0 0,0 0-1 0 0,0 1 1 0 0,0 0-1 0 0,0 0 1 0 0,-1 1-1 0 0,1-1 1 0 0,-1 1-1 0 0,0 1 1 0 0,-1-1-1 0 0,1 0 1 0 0,-1 1-1 0 0,0 0 1 0 0,0 0-1 0 0,-1 0 1 0 0,0 1-1 0 0,0-1 1 0 0,0 1-1 0 0,0 5 1 0 0,26 41-1477 0 0,4-25-3264 0 0,-5-23-7332 0 0,-21-5 4078 0 0</inkml:trace>
  <inkml:trace contextRef="#ctx0" brushRef="#br0" timeOffset="23049.753">6908 6473 2377 0 0,'0'0'716'0'0,"0"0"-75"0"0,0 0 209 0 0,0 0 458 0 0,0 0 412 0 0,0 0 171 0 0,0 0-77 0 0,0 0-310 0 0,0 0-318 0 0,0 0-263 0 0,0 0-206 0 0,-24 2-166 0 0,-79 9-117 0 0,100-10-403 0 0,-1 0 0 0 0,1-1 0 0 0,0 1 0 0 0,0 0 0 0 0,0 0 0 0 0,0 1 0 0 0,0-1 0 0 0,0 1 0 0 0,1-1 0 0 0,-1 1 0 0 0,0 0 0 0 0,1 0 1 0 0,-1 0-1 0 0,1 0 0 0 0,0 0 0 0 0,0 1 0 0 0,0-1 0 0 0,0 1 0 0 0,0 0 0 0 0,-1 2-31 0 0,-6 7 168 0 0,-11 16 52 0 0,0 1-1 0 0,2 1 0 0 0,1 1 1 0 0,2 0-1 0 0,1 1 1 0 0,1 1-1 0 0,2 0 1 0 0,1 1-1 0 0,0 8-219 0 0,2 104 596 0 0,8-143-550 0 0,1 1 0 0 0,0-1 0 0 0,0 0 0 0 0,1 1 0 0 0,-1-1 0 0 0,1 0 1 0 0,0 0-1 0 0,-1 0 0 0 0,1 0 0 0 0,1 0 0 0 0,-1 0 0 0 0,0 0 0 0 0,1-1 0 0 0,-1 1 0 0 0,1-1 0 0 0,0 0 0 0 0,0 0 0 0 0,0 0 0 0 0,0 0 0 0 0,0 0 0 0 0,0 0 0 0 0,0-1 0 0 0,1 0 0 0 0,-1 0 0 0 0,1 0 0 0 0,-1 0 0 0 0,1 0 0 0 0,-1-1 0 0 0,1 1 0 0 0,-1-1 0 0 0,1 0 0 0 0,0 0 0 0 0,-1 0 0 0 0,1-1 1 0 0,-1 1-1 0 0,1-1 0 0 0,-1 0 0 0 0,1 0 0 0 0,-1 0 0 0 0,0 0 0 0 0,1-1 0 0 0,-1 1 0 0 0,0-1 0 0 0,0 0 0 0 0,0 0 0 0 0,0 0 0 0 0,0 0 0 0 0,-1-1 0 0 0,1 1 0 0 0,0-2-46 0 0,14-16 313 0 0,-1-1 0 0 0,0-1 0 0 0,-2-1 0 0 0,-1 0 0 0 0,-1-1-1 0 0,0 0 1 0 0,-2-1 0 0 0,6-23-313 0 0,7-13 202 0 0,71-215 226 0 0,-73 297-1214 0 0,13 34 732 0 0,-26-40 64 0 0,0 0-1 0 0,1 0 1 0 0,1-1-1 0 0,0 0 0 0 0,1-1 1 0 0,1 0-1 0 0,0-1 0 0 0,0 0 1 0 0,1-1-1 0 0,4 2-9 0 0,-12-9 25 0 0,1-1-1 0 0,0 1 1 0 0,0-1-1 0 0,0 0 1 0 0,0 0-1 0 0,0-1 1 0 0,1 0-1 0 0,-1 0 1 0 0,1 0-1 0 0,0-1 1 0 0,-1 0-1 0 0,1 0 1 0 0,0-1-1 0 0,0 0 1 0 0,-1 0-1 0 0,1 0 1 0 0,0-1-1 0 0,0 0 1 0 0,-1-1-1 0 0,1 1 0 0 0,-1-1 1 0 0,1 0-1 0 0,-1-1 1 0 0,0 0-1 0 0,5-2-24 0 0,-3-2-40 0 0,-1-1 0 0 0,-1 1-1 0 0,1-1 1 0 0,-1-1-1 0 0,-1 1 1 0 0,1-1 0 0 0,-1 0-1 0 0,-1 0 1 0 0,0 0-1 0 0,0-1 1 0 0,-1 0 0 0 0,0 1-1 0 0,-1-1 1 0 0,0 0 0 0 0,0-3 40 0 0,2-22-3904 0 0,-3-1-3530 0 0,-1 28-3620 0 0</inkml:trace>
  <inkml:trace contextRef="#ctx0" brushRef="#br0" timeOffset="23351.759">7615 6108 9362 0 0,'0'0'1743'0'0,"0"0"-473"0"0,0 0-198 0 0,0 0-41 0 0,0 0-56 0 0,0 0-155 0 0,0 0-163 0 0,0 0-143 0 0,0 0-101 0 0,0 0-74 0 0,-29 37-80 0 0,-89 117-47 0 0,114-150-197 0 0,0 1 0 0 0,0-1 0 0 0,1 1 0 0 0,-1 0 0 0 0,1 0 0 0 0,0 1 0 0 0,1-1 1 0 0,-1 1-1 0 0,1-1 0 0 0,0 1 0 0 0,0 0 0 0 0,1 0 0 0 0,-1-1 0 0 0,2 1 0 0 0,-1 1-15 0 0,0 7 40 0 0,-1-6-39 0 0,0-1 0 0 0,1 1 0 0 0,0 0 0 0 0,0 0 0 0 0,1-1 0 0 0,0 1 0 0 0,1 0 0 0 0,-1 0 0 0 0,1-1 0 0 0,1 1 0 0 0,0 0 0 0 0,0-1 0 0 0,0 0 0 0 0,1 1-1 0 0,0-1 1 0 0,0 0 0 0 0,1 0 0 0 0,0-1 0 0 0,0 1 0 0 0,1-1 0 0 0,-1 0 0 0 0,2 0 0 0 0,-1 0 0 0 0,0-1 0 0 0,1 1 0 0 0,0-1 0 0 0,0-1 0 0 0,1 1 0 0 0,-1-1 0 0 0,1 0-1 0 0,0-1 1 0 0,0 0 0 0 0,0 0 0 0 0,1 0 0 0 0,-1-1 0 0 0,1 0 0 0 0,4 0-1 0 0,-6-2-222 0 0,0 0-1 0 0,1 0 1 0 0,-1-1 0 0 0,0 0-1 0 0,1-1 1 0 0,-1 1 0 0 0,0-1-1 0 0,0 0 1 0 0,0-1-1 0 0,0 1 1 0 0,-1-1 0 0 0,1 0-1 0 0,-1-1 1 0 0,0 1 0 0 0,1-1-1 0 0,-2 0 1 0 0,1 0-1 0 0,0-1 1 0 0,-1 0 0 0 0,0 1-1 0 0,0-1 1 0 0,3-5 222 0 0,-2 5-512 0 0,33-41-7227 0 0,-26 33 1914 0 0</inkml:trace>
  <inkml:trace contextRef="#ctx0" brushRef="#br0" timeOffset="23694.012">8002 5865 3697 0 0,'0'0'1153'0'0,"0"0"-204"0"0,0 0 27 0 0,0 0 165 0 0,0 0 154 0 0,-20 32-58 0 0,-60 102-188 0 0,73-125-863 0 0,0 2 0 0 0,1-1 0 0 0,1 1 0 0 0,0 0 0 0 0,0 0 0 0 0,1 0 0 0 0,1 1 0 0 0,0-1 0 0 0,0 1 0 0 0,1 2-186 0 0,-2 10 238 0 0,3-20-178 0 0,0 0 0 0 0,0 0 1 0 0,0 0-1 0 0,0 0 0 0 0,0 0 0 0 0,1 1 0 0 0,0-1 1 0 0,0 0-1 0 0,0 0 0 0 0,0 0 0 0 0,1 0 0 0 0,0 0 1 0 0,0 0-1 0 0,0 0 0 0 0,0 0 0 0 0,0 0 1 0 0,1 0-1 0 0,0 0 0 0 0,0-1 0 0 0,0 1 0 0 0,0-1 1 0 0,0 1-1 0 0,1-1 0 0 0,-1 0 0 0 0,1 0 0 0 0,0 0 1 0 0,0 0-1 0 0,0 0 0 0 0,1-1 0 0 0,-1 1 1 0 0,1-1-1 0 0,-1 0 0 0 0,4 1-60 0 0,3-1 123 0 0,0 0 0 0 0,1-1 1 0 0,-1 0-1 0 0,0-1 0 0 0,0 0 0 0 0,1-1 1 0 0,-1 0-1 0 0,0 0 0 0 0,0-1 0 0 0,0-1 1 0 0,0 1-1 0 0,0-2 0 0 0,0 1 0 0 0,-1-1 1 0 0,1-1-1 0 0,-1 0 0 0 0,0 0 0 0 0,-1-1 1 0 0,0 0-1 0 0,1-1-123 0 0,11-8 150 0 0,-2-1 0 0 0,0-1-1 0 0,0-1 1 0 0,-2-1 0 0 0,0 0 0 0 0,-1-1 0 0 0,11-19-150 0 0,-18 25-222 0 0,0-1-1 0 0,-1 0 1 0 0,-1-1 0 0 0,0 1-1 0 0,-1-1 1 0 0,-1 0 0 0 0,0 0-1 0 0,0-13 223 0 0,-2-5-4871 0 0,-3-1-4076 0 0,-1 27 5448 0 0</inkml:trace>
  <inkml:trace contextRef="#ctx0" brushRef="#br0" timeOffset="24599.325">8308 6164 0 0 0,'0'0'1708'0'0,"0"0"540"0"0,0 0 169 0 0,0 0-43 0 0,0 0-207 0 0,0 0-273 0 0,0 0-264 0 0,0 0-267 0 0,0 0-244 0 0,0 0-175 0 0,0 0-133 0 0,32-32-150 0 0,98-101-159 0 0,-79 63 14 0 0,-46 54-400 0 0,3-5-46 0 0,-1 0-1 0 0,-1 0 1 0 0,-1-1 0 0 0,-1 0 0 0 0,-1 0 0 0 0,-1-1 0 0 0,-1 1-1 0 0,-1-12-69 0 0,0 31-26 0 0,0 0 0 0 0,0 0 0 0 0,0 0-1 0 0,0-1 1 0 0,0 1 0 0 0,0 0-1 0 0,-1 0 1 0 0,0 0 0 0 0,1 1 0 0 0,-1-1-1 0 0,0 0 1 0 0,-1 0 0 0 0,1 0-1 0 0,0 1 1 0 0,-1-1 0 0 0,0 0 0 0 0,1 1-1 0 0,-1-1 1 0 0,0 1 0 0 0,0 0-1 0 0,0 0 1 0 0,-1 0 0 0 0,1 0 0 0 0,0 0-1 0 0,-1 0 1 0 0,1 1 0 0 0,-1-1-1 0 0,0 1 1 0 0,0-1 0 0 0,1 1 0 0 0,-1 0-1 0 0,0 0 1 0 0,0 1 0 0 0,0-1-1 0 0,0 0 1 0 0,0 1 0 0 0,0 0 0 0 0,0 0-1 0 0,0 0 1 0 0,0 0 0 0 0,0 0-1 0 0,0 0 1 0 0,0 1 0 0 0,0 0 0 0 0,-2 0 26 0 0,-3 4-69 0 0,1-1 1 0 0,0 2 0 0 0,0-1 0 0 0,0 1-1 0 0,1 0 1 0 0,-1 0 0 0 0,2 1-1 0 0,-1 0 1 0 0,1 0 0 0 0,0 0 0 0 0,0 1-1 0 0,1 0 1 0 0,0 0 0 0 0,0 0 0 0 0,1 0-1 0 0,-2 6 69 0 0,-2 3-62 0 0,1 1-1 0 0,0 1 0 0 0,1-1 0 0 0,1 1 0 0 0,1 0 0 0 0,0 0 1 0 0,2 0-1 0 0,0 0 0 0 0,1 1 0 0 0,1 1 63 0 0,1-15 25 0 0,0 0 0 0 0,0 0 0 0 0,0 0 0 0 0,1 0 0 0 0,0-1 0 0 0,0 1 1 0 0,0-1-1 0 0,1 0 0 0 0,-1 0 0 0 0,1 0 0 0 0,1 0 0 0 0,-1-1 0 0 0,1 1 0 0 0,-1-1 0 0 0,1-1 0 0 0,0 1 0 0 0,1-1 0 0 0,-1 1 0 0 0,1-1 0 0 0,-1-1 0 0 0,1 1 0 0 0,0-1 0 0 0,0 0 0 0 0,0 0 0 0 0,0-1 0 0 0,0 0 0 0 0,0 0 0 0 0,1 0 1 0 0,-1-1-1 0 0,0 0 0 0 0,1 0 0 0 0,-1-1 0 0 0,0 0 0 0 0,0 0 0 0 0,0 0 0 0 0,0-1 0 0 0,0 1 0 0 0,0-1 0 0 0,0-1 0 0 0,0 1 0 0 0,1-2-25 0 0,14-6 182 0 0,0 0 0 0 0,0-2 1 0 0,-1 0-1 0 0,-1-2 0 0 0,0 0 0 0 0,-1-1 0 0 0,-1 0 0 0 0,0-2 0 0 0,-1 0 1 0 0,-1-1-1 0 0,0 0 0 0 0,1-5-182 0 0,14-19 144 0 0,-2 0 0 0 0,-2-2 1 0 0,-2-1-1 0 0,-2-1 0 0 0,-2-1 0 0 0,-2 0 0 0 0,11-46-144 0 0,-21 61-79 0 0,-1 0-1 0 0,-2-1 0 0 0,0 0 0 0 0,-3 0 0 0 0,-1 0 0 0 0,-1 0 0 0 0,-2 0 0 0 0,-1 0 0 0 0,-2 0 0 0 0,-1 1 1 0 0,-2-2 79 0 0,6 25-26 0 0,-2 1 0 0 0,1 0 0 0 0,-1 0 1 0 0,0 0-1 0 0,-1 1 0 0 0,0-1 0 0 0,0 1 1 0 0,0 0-1 0 0,-1 1 0 0 0,0-1 0 0 0,-1 1 1 0 0,1 0-1 0 0,-2 0 26 0 0,5 4-13 0 0,0 0 1 0 0,0 0-1 0 0,0 0 1 0 0,0 1 0 0 0,0-1-1 0 0,-1 1 1 0 0,1 0-1 0 0,0 0 1 0 0,0 0-1 0 0,-1 0 1 0 0,1 1 0 0 0,-1-1-1 0 0,1 1 1 0 0,-1 0-1 0 0,1 0 1 0 0,0 0-1 0 0,-1 1 1 0 0,1-1 0 0 0,-1 1-1 0 0,1 0 1 0 0,0 0-1 0 0,-1 0 1 0 0,1 0-1 0 0,0 0 1 0 0,0 1 0 0 0,0-1-1 0 0,0 1 1 0 0,0 0-1 0 0,0 0 1 0 0,0 0-1 0 0,1 1 1 0 0,-1-1 0 0 0,1 0-1 0 0,-1 2 13 0 0,-10 12-32 0 0,1 1-1 0 0,1 0 1 0 0,1 1 0 0 0,0 0 0 0 0,1 1-1 0 0,1 0 1 0 0,1 0 0 0 0,0 1-1 0 0,2 0 1 0 0,0 0 0 0 0,1 0-1 0 0,2 1 1 0 0,0-1 0 0 0,1 1 0 0 0,0 0-1 0 0,2-1 1 0 0,1 1 0 0 0,1 7 32 0 0,0-10 110 0 0,1 1 1 0 0,1 0 0 0 0,0-1-1 0 0,1 0 1 0 0,1 0-1 0 0,1-1 1 0 0,0 0 0 0 0,2 0-1 0 0,-1-1 1 0 0,2 0 0 0 0,0-1-1 0 0,1 0 1 0 0,1-1-1 0 0,0 0 1 0 0,1-1 0 0 0,0 0-1 0 0,1-1 1 0 0,0-1 0 0 0,1 0-1 0 0,1-2 1 0 0,13 7-111 0 0,-24-12 89 0 0,0-1 1 0 0,1-1-1 0 0,-1 1 1 0 0,0-1-1 0 0,1 0 1 0 0,0-1-1 0 0,-1 0 1 0 0,1 0-1 0 0,0 0 1 0 0,0-1-1 0 0,-1 0 1 0 0,1 0-1 0 0,0 0 1 0 0,0-1-1 0 0,0 0 1 0 0,-1-1-1 0 0,1 1 1 0 0,-1-1-1 0 0,1-1 1 0 0,-1 1-1 0 0,0-1 1 0 0,0 0-1 0 0,0-1 1 0 0,0 1-1 0 0,0-1 1 0 0,-1 0-1 0 0,0 0 1 0 0,0-1-1 0 0,2-2-89 0 0,27-68 906 0 0,-34 74-866 0 0,0 1-22 0 0,0 0-11 0 0,0 0-19 0 0,0 0-33 0 0,0 0-26 0 0,0 0-13 0 0,0 0 4 0 0,0 0 4 0 0,0 0-7 0 0,0 0 4 0 0,0 0-10 0 0,0 0 12 0 0,0 0 22 0 0,0 0 2 0 0,0 0 3 0 0,0 0 5 0 0,0 0 9 0 0,-12 7-5643 0 0,8-5 1634 0 0,1 0-3244 0 0,0-2-782 0 0</inkml:trace>
  <inkml:trace contextRef="#ctx0" brushRef="#br0" timeOffset="26838.033">9206 5527 0 0 0,'0'0'464'0'0,"0"0"444"0"0,0 0 375 0 0,0 0 219 0 0,0 0 20 0 0,0 0-182 0 0,0 0-249 0 0,0 0-174 0 0,0 0-101 0 0,0 0-75 0 0,0 0-33 0 0,24-32-37 0 0,73-100-39 0 0,-63 61 577 0 0,-24-44 1097 0 0,-11 114-2306 0 0,1-1 0 0 0,-1 1-1 0 0,0-1 1 0 0,0 1 0 0 0,0 0 0 0 0,0 0-1 0 0,0-1 1 0 0,0 1 0 0 0,0 0 0 0 0,0 0-1 0 0,0 0 1 0 0,0 0 0 0 0,-1 0 0 0 0,1 1-1 0 0,0-1 1 0 0,-1 0 0 0 0,1 0 0 0 0,-1 1-1 0 0,1-1 1 0 0,0 1 0 0 0,-1-1 0 0 0,1 1-1 0 0,-1 0 1 0 0,0 0 0 0 0,1 0 0 0 0,-1-1-1 0 0,1 1 1 0 0,-1 1 0 0 0,1-1 0 0 0,-1 0-1 0 0,1 0 1 0 0,-1 1 0 0 0,1-1 0 0 0,-1 0-1 0 0,1 1 1 0 0,-1 0 0 0 0,1-1 0 0 0,-1 1-1 0 0,1 0 1 0 0,0 0 0 0 0,0 0 0 0 0,-1 0-1 0 0,1 0 1 0 0,0 0 0 0 0,0 0 0 0 0,0 0-1 0 0,0 0 1 0 0,0 1 0 0 0,-13 16-68 0 0,0 1 1 0 0,2 1-1 0 0,0 0 0 0 0,2 1 1 0 0,0 0-1 0 0,1 1 0 0 0,1-1 0 0 0,2 2 1 0 0,-4 16 67 0 0,0 75-15 0 0,10-111 27 0 0,0 0 0 0 0,0 0 0 0 0,1 1 0 0 0,0-1 0 0 0,-1 0 0 0 0,1 0 0 0 0,0 0 0 0 0,1 0 0 0 0,-1 0 0 0 0,1 0 0 0 0,-1 0 0 0 0,1 0 0 0 0,0-1 0 0 0,0 1 0 0 0,0 0 0 0 0,0-1 1 0 0,0 0-1 0 0,1 1 0 0 0,-1-1 0 0 0,1 0 0 0 0,-1 0 0 0 0,1-1 0 0 0,0 1 0 0 0,0 0 0 0 0,0-1 0 0 0,0 0 0 0 0,0 0 0 0 0,0 0 0 0 0,0 0 0 0 0,0 0 0 0 0,1 0 0 0 0,-1-1 0 0 0,1 0-12 0 0,9-1 217 0 0,0-1 0 0 0,1-1 0 0 0,-1-1 0 0 0,0 0-1 0 0,0 0 1 0 0,-1-1 0 0 0,0-1 0 0 0,1 0 0 0 0,-2 0 0 0 0,1-2-1 0 0,-1 1 1 0 0,0-1 0 0 0,-1-1 0 0 0,0 0 0 0 0,0 0-1 0 0,-1-1 1 0 0,0-1 0 0 0,0 1 0 0 0,5-12-217 0 0,22-16 316 0 0,-3-2 0 0 0,-1 0 0 0 0,-2-3 0 0 0,-2 0 0 0 0,-2-2 0 0 0,-2-1-1 0 0,-2-1 1 0 0,-2-1 0 0 0,-2 0 0 0 0,7-38-316 0 0,-22 2 206 0 0,-3 82-207 0 0,-1-1 0 0 0,1 1 0 0 0,-1 0 0 0 0,0 0 0 0 0,1 0 0 0 0,-1-1 0 0 0,0 1 0 0 0,0 0 0 0 0,-1 0 0 0 0,1 1 0 0 0,0-1 0 0 0,-1 0 0 0 0,1 0 0 0 0,-1 1 0 0 0,1-1 0 0 0,-1 0 0 0 0,0 1 0 0 0,0 0 0 0 0,1-1 0 0 0,-1 1 0 0 0,0 0 0 0 0,0 0 1 0 0,0 0-1 0 0,-1 0 0 0 0,1 0 0 0 0,0 1 0 0 0,0-1 0 0 0,0 1 0 0 0,-1-1 0 0 0,1 1 0 0 0,0 0 0 0 0,0 0 0 0 0,-3 0 1 0 0,-1 0-30 0 0,-1 0 0 0 0,1 0 0 0 0,-1 1 0 0 0,1 0 0 0 0,-1 0 1 0 0,1 1-1 0 0,0 0 0 0 0,-1 0 0 0 0,1 0 0 0 0,0 1 0 0 0,0-1 1 0 0,1 2-1 0 0,-1-1 0 0 0,1 1 0 0 0,-1-1 0 0 0,-4 6 30 0 0,-3 2-19 0 0,0 1-1 0 0,0 0 1 0 0,1 2-1 0 0,1-1 1 0 0,0 1-1 0 0,1 1 1 0 0,0 0-1 0 0,1 0 1 0 0,1 1-1 0 0,1 0 1 0 0,0 0-1 0 0,1 1 1 0 0,-2 8 19 0 0,7-22-3 0 0,0-1-1 0 0,1 1 1 0 0,-1 0 0 0 0,1 0-1 0 0,0 0 1 0 0,0 0 0 0 0,0 0-1 0 0,0 0 1 0 0,1 0 0 0 0,-1 0 0 0 0,1 0-1 0 0,-1 0 1 0 0,1 0 0 0 0,0 0-1 0 0,0-1 1 0 0,0 1 0 0 0,1 0-1 0 0,-1-1 1 0 0,1 1 0 0 0,-1-1-1 0 0,1 1 1 0 0,0-1 0 0 0,0 0 0 0 0,0 0-1 0 0,0 0 1 0 0,1 0 0 0 0,-1 0-1 0 0,0 0 1 0 0,1 0 0 0 0,-1-1-1 0 0,1 1 1 0 0,0-1 0 0 0,-1 0 0 0 0,1 0-1 0 0,0 0 1 0 0,0 0 0 0 0,0 0-1 0 0,0-1 1 0 0,0 1 0 0 0,0-1-1 0 0,-1 0 1 0 0,3 0 3 0 0,20-1 75 0 0,0-1 1 0 0,0-1-1 0 0,0-1 0 0 0,-1-1 1 0 0,0-1-1 0 0,0-1 0 0 0,0-2 1 0 0,-1 0-1 0 0,0-1 0 0 0,-1-2 1 0 0,4-2-76 0 0,-1 2 50 0 0,57-22 138 0 0,-81 35-196 0 0,-1 0 0 0 0,1 0 0 0 0,0 0 0 0 0,0 0 0 0 0,0 0 0 0 0,0 0 1 0 0,-1 0-1 0 0,1 1 0 0 0,0-1 0 0 0,-1 0 0 0 0,1 0 0 0 0,-1 0 0 0 0,0 1 0 0 0,1-1 0 0 0,-1 0 0 0 0,0 0 0 0 0,0 1 0 0 0,0-1 0 0 0,0 0 0 0 0,0 1 1 0 0,0-1-1 0 0,0 0 0 0 0,0 1 0 0 0,0-1 0 0 0,-1 0 0 0 0,1 0 0 0 0,0 1 0 0 0,-1-1 0 0 0,1 0 0 0 0,-1 0 0 0 0,0 0 0 0 0,1 1 0 0 0,-1-1 0 0 0,0 0 1 0 0,0 0-1 0 0,0 0 8 0 0,-15 28-597 0 0,-3 6-1538 0 0,15-23-2587 0 0,3 1-3401 0 0,1-10 464 0 0</inkml:trace>
  <inkml:trace contextRef="#ctx0" brushRef="#br0" timeOffset="27593.457">10217 4724 4537 0 0,'0'0'1676'0'0,"0"0"-355"0"0,0 0-16 0 0,0 0 146 0 0,0 0 82 0 0,0 0-56 0 0,0 0-146 0 0,0 0-240 0 0,-29 31-240 0 0,-88 100-202 0 0,70-55-5 0 0,43-60-498 0 0,1-11-101 0 0,0 0 0 0 0,1 1 0 0 0,0-1 1 0 0,1 1-1 0 0,-1 0 0 0 0,1 0 0 0 0,0-1 0 0 0,0 1 0 0 0,1 0 1 0 0,0 0-1 0 0,0 0 0 0 0,0 0 0 0 0,1 0 0 0 0,0 0 0 0 0,0 0 1 0 0,0-1-1 0 0,1 1 0 0 0,-1 0 0 0 0,2-1 0 0 0,-1 1 0 0 0,0-1 1 0 0,1 0-1 0 0,3 5-45 0 0,-3-9 79 0 0,-1 1 0 0 0,1-1 0 0 0,-1 0 0 0 0,1 0 1 0 0,0 0-1 0 0,-1 0 0 0 0,1-1 0 0 0,0 1 0 0 0,0-1 0 0 0,0 1 0 0 0,-1-1 1 0 0,1 0-1 0 0,0 0 0 0 0,0 0 0 0 0,0-1 0 0 0,-1 1 0 0 0,1-1 1 0 0,0 1-1 0 0,0-1 0 0 0,-1 0 0 0 0,1 0 0 0 0,0 0 0 0 0,-1-1 1 0 0,1 1-1 0 0,-1-1 0 0 0,0 1 0 0 0,1-1 0 0 0,-1 0 0 0 0,0 0 0 0 0,0 0-79 0 0,62-65 1843 0 0,-63 66-1835 0 0,38-49 383 0 0,-2-1 1 0 0,-2-2 0 0 0,22-46-392 0 0,-30 56-39 0 0,-6 76-1299 0 0,-17-23 1304 0 0,-4-2 21 0 0,1-1-1 0 0,1 1 0 0 0,0-1 0 0 0,0 1 1 0 0,0-1-1 0 0,1 0 0 0 0,0 0 0 0 0,0 0 0 0 0,1-1 1 0 0,0 1-1 0 0,0-1 0 0 0,0 0 0 0 0,1 0 1 0 0,0 0-1 0 0,0-1 0 0 0,1 1 0 0 0,-1-1 0 0 0,1 0 1 0 0,0-1-1 0 0,1 0 0 0 0,-1 0 0 0 0,1 0 1 0 0,-1-1-1 0 0,1 1 0 0 0,0-2 0 0 0,7 3 14 0 0,-9-5 30 0 0,0 0 0 0 0,1-1 1 0 0,-1 1-1 0 0,0-1 0 0 0,0 0 0 0 0,0 0 0 0 0,0-1 0 0 0,0 1 0 0 0,0-1 0 0 0,0 0 0 0 0,0 0 1 0 0,0-1-1 0 0,-1 0 0 0 0,1 0 0 0 0,-1 0 0 0 0,0 0 0 0 0,0 0 0 0 0,0-1 0 0 0,-1 0 0 0 0,1 0 1 0 0,-1 0-1 0 0,0 0 0 0 0,2-3-30 0 0,59-110 855 0 0,-63 115-849 0 0,18-52 76 0 0,-2-1 0 0 0,-2-1 0 0 0,-3 0 0 0 0,-2 0 0 0 0,-3-1 0 0 0,-2-1 0 0 0,-3 1 0 0 0,-2-1 0 0 0,-3 1 0 0 0,-4-15-82 0 0,5 30-51 0 0,-3 0-1 0 0,-1 0 0 0 0,-2 1 1 0 0,-2 0-1 0 0,-1 0 1 0 0,-3 1-1 0 0,-1 1 1 0 0,-19-37 51 0 0,32 72-4 0 0,-1-1 1 0 0,1 0-1 0 0,-1 0 1 0 0,1 1-1 0 0,-1-1 1 0 0,-1 1-1 0 0,1 0 1 0 0,-1 0-1 0 0,1 0 1 0 0,-1 1-1 0 0,0-1 1 0 0,0 1-1 0 0,-1 0 1 0 0,1 0-1 0 0,-1 0 1 0 0,1 0-1 0 0,-1 1 1 0 0,0 0-1 0 0,0 0 1 0 0,0 1-1 0 0,0-1 1 0 0,0 1-1 0 0,-1 0 1 0 0,-1 0 3 0 0,4 3-14 0 0,-1 1-1 0 0,1 0 1 0 0,0 0-1 0 0,0 0 1 0 0,0 0 0 0 0,0 1-1 0 0,1-1 1 0 0,-1 1-1 0 0,1-1 1 0 0,0 1 0 0 0,0 0-1 0 0,0 0 1 0 0,0 0 0 0 0,1 0-1 0 0,0 0 1 0 0,0 0-1 0 0,0 1 1 0 0,0-1 0 0 0,0 1 14 0 0,-1 2 9 0 0,-2 14 22 0 0,1-1-1 0 0,1 1 1 0 0,0 0 0 0 0,1 0-1 0 0,2 0 1 0 0,2 21-31 0 0,3-10 131 0 0,1-1 1 0 0,2 1-1 0 0,1-2 0 0 0,1 1 1 0 0,2-1-1 0 0,15 26-131 0 0,0 1 195 0 0,3-2-1 0 0,3-1 1 0 0,1-1 0 0 0,29 30-195 0 0,60 65 111 0 0,-109-132-318 0 0,-13-14 140 0 0,0 1 1 0 0,-1-1-1 0 0,1 0 0 0 0,0 0 0 0 0,0 0 0 0 0,1 0 0 0 0,-1 0 1 0 0,0 0-1 0 0,1 0 0 0 0,-1-1 0 0 0,1 1 0 0 0,-1-1 0 0 0,1 0 0 0 0,0 0 1 0 0,0 0-1 0 0,-1 0 0 0 0,1 0 0 0 0,0-1 0 0 0,2 1 67 0 0,-3-33-4358 0 0,-6 10-2146 0 0,0 13 1005 0 0,1 2-2821 0 0</inkml:trace>
  <inkml:trace contextRef="#ctx0" brushRef="#br0" timeOffset="27838.766">10397 4455 12739 0 0,'0'0'1716'0'0,"0"0"-122"0"0,0 0 43 0 0,0 0-39 0 0,0 0-214 0 0,0 0-269 0 0,33-16-213 0 0,105-50-115 0 0,49-13 1449 0 0,121-54-2018 0 0,-289 122-1095 0 0,25-15-2181 0 0,-19 4-8173 0 0,-21 14 471 0 0</inkml:trace>
  <inkml:trace contextRef="#ctx0" brushRef="#br0" timeOffset="27992.356">11325 4153 9002 0 0,'0'0'3371'0'0,"0"0"-2274"0"0,0 0-613 0 0,0 0 10 0 0,0 0-29 0 0,-3 32-132 0 0,-10 97-136 0 0,12-124-220 0 0,0-1 0 0 0,0 1 0 0 0,0-1 0 0 0,1 1 0 0 0,-1 0 0 0 0,1-1 0 0 0,0 1-1 0 0,0 0 1 0 0,1-1 0 0 0,0 1 0 0 0,-1 0 0 0 0,2-1 0 0 0,-1 1 0 0 0,0-1 0 0 0,1 0-1 0 0,0 1 1 0 0,0-1 0 0 0,0 0 0 0 0,0 0 0 0 0,3 2 23 0 0,0 2-306 0 0,9-1-2582 0 0,-6-20-4906 0 0,-6 8 3801 0 0</inkml:trace>
  <inkml:trace contextRef="#ctx0" brushRef="#br0" timeOffset="28156.12">11194 3800 12571 0 0,'0'0'2976'0'0,"0"0"-1871"0"0,0 0-385 0 0,0 0-272 0 0,0 0-344 0 0,0 0-296 0 0,0 0-160 0 0,0 0-152 0 0,0 0-137 0 0,0 0-207 0 0,0 0-520 0 0,0 0-1009 0 0,0 0-1207 0 0,-33 74-529 0 0,37-67 168 0 0</inkml:trace>
  <inkml:trace contextRef="#ctx0" brushRef="#br0" timeOffset="28426.682">11450 3980 12211 0 0,'0'0'1939'0'0,"0"0"-376"0"0,0 0-244 0 0,0 0-151 0 0,0 0-204 0 0,0 0-225 0 0,0 0-183 0 0,0 0-139 0 0,0 0-63 0 0,0 0-54 0 0,-3 33-75 0 0,-9 100 7 0 0,11-131-219 0 0,0 0-1 0 0,0 0 0 0 0,1 0 1 0 0,-1-1-1 0 0,1 1 1 0 0,0 0-1 0 0,-1 0 0 0 0,1 0 1 0 0,0 0-1 0 0,0 0 0 0 0,0 0 1 0 0,1 0-1 0 0,-1 0 0 0 0,0 0 1 0 0,1 0-1 0 0,-1 0 0 0 0,1 0 1 0 0,0 0-1 0 0,-1 0 1 0 0,1 0-1 0 0,0-1 0 0 0,0 1 1 0 0,0 0-1 0 0,1-1 0 0 0,-1 1 1 0 0,0-1-1 0 0,0 1 0 0 0,1-1 1 0 0,0 1-13 0 0,5 3 97 0 0,-1-1 5 0 0,1-1 0 0 0,0 1 0 0 0,0-1 0 0 0,0 0 0 0 0,0-1-1 0 0,0 0 1 0 0,1 0 0 0 0,-1 0 0 0 0,1-1 0 0 0,-1 0-1 0 0,1-1 1 0 0,-1 1 0 0 0,1-1 0 0 0,0-1 0 0 0,-1 0-1 0 0,1 0 1 0 0,-1 0 0 0 0,1-1 0 0 0,-1 0 0 0 0,0 0 0 0 0,0-1-1 0 0,0 0 1 0 0,0 0 0 0 0,0-1 0 0 0,-1 0 0 0 0,1 0-1 0 0,-1-1 1 0 0,0 1 0 0 0,0-1 0 0 0,-1 0 0 0 0,1-1-1 0 0,-1 0-101 0 0,6-4 93 0 0,-1 0 0 0 0,-1 0-1 0 0,0-1 1 0 0,0 0-1 0 0,-1 0 1 0 0,-1-1-1 0 0,0 0 1 0 0,0 0-1 0 0,-1-1 1 0 0,-1 0 0 0 0,0 0-1 0 0,-1 0 1 0 0,0-1-1 0 0,-1 0 1 0 0,-1 1-1 0 0,0-1 1 0 0,0 0-1 0 0,-2 0 1 0 0,0 0 0 0 0,-1-7-93 0 0,0 15-73 0 0,-1 1 0 0 0,0-1 1 0 0,0 1-1 0 0,0 0 1 0 0,-1-1-1 0 0,0 1 1 0 0,0 0-1 0 0,0 1 1 0 0,0-1-1 0 0,-1 0 1 0 0,0 1-1 0 0,0 0 1 0 0,0 0-1 0 0,0 0 1 0 0,-1 0-1 0 0,1 1 0 0 0,-1 0 1 0 0,0 0-1 0 0,0 0 1 0 0,0 1-1 0 0,-1-1 1 0 0,1 1-1 0 0,-1 0 1 0 0,1 1-1 0 0,-1-1 1 0 0,0 1-1 0 0,1 0 1 0 0,-1 1-1 0 0,0-1 1 0 0,0 1-1 0 0,1 0 0 0 0,-1 1 1 0 0,0-1-1 0 0,0 1 1 0 0,1 0-1 0 0,-1 1 1 0 0,1-1-1 0 0,-1 1 1 0 0,1 0-1 0 0,-1 1 1 0 0,-2 1 72 0 0,-47 55-5035 0 0,34-9-7145 0 0,18-39 4816 0 0</inkml:trace>
  <inkml:trace contextRef="#ctx0" brushRef="#br0" timeOffset="28808.989">11999 3955 10290 0 0,'0'0'2275'0'0,"0"0"-357"0"0,0 0-152 0 0,0 0-72 0 0,0 0-224 0 0,0 0-241 0 0,0 0-242 0 0,0 0-194 0 0,0 0-142 0 0,0 0-112 0 0,0 0-73 0 0,0 0-61 0 0,9-32 1 0 0,31-97-19 0 0,41-49 993 0 0,-35 116-1332 0 0,-44 62-72 0 0,0 1 0 0 0,0 0 0 0 0,0-1-1 0 0,0 1 1 0 0,0 0 0 0 0,-1 0 0 0 0,1 0-1 0 0,0 0 1 0 0,-1 0 0 0 0,1 1-1 0 0,0-1 1 0 0,-1 0 0 0 0,1 1 0 0 0,-1-1-1 0 0,0 1 1 0 0,0 0 0 0 0,1-1 0 0 0,-1 1-1 0 0,0 0 1 0 0,0 0 0 0 0,-1 0 0 0 0,1-1-1 0 0,0 1 1 0 0,-1 0 0 0 0,1 0 0 0 0,-1 2 24 0 0,7 8-34 0 0,-4-6 67 0 0,2 0-1 0 0,-1-1 1 0 0,0 1-1 0 0,1-1 1 0 0,0 0-1 0 0,1 0 1 0 0,-1-1-1 0 0,1 0 1 0 0,0 1-1 0 0,0-2 1 0 0,0 1-1 0 0,0-1 0 0 0,0 0 1 0 0,1 0-1 0 0,0-1 1 0 0,-1 0-1 0 0,1 0 1 0 0,0 0-1 0 0,0-1 1 0 0,0 0-1 0 0,0-1 1 0 0,0 1-1 0 0,1-1 1 0 0,-1-1-1 0 0,0 1 1 0 0,0-1-1 0 0,0-1 1 0 0,0 1-1 0 0,0-1 1 0 0,-1 0-1 0 0,5-2-32 0 0,3-5 150 0 0,-1-1-1 0 0,0 0 1 0 0,0 0 0 0 0,-1-2 0 0 0,0 1-1 0 0,-1-2 1 0 0,0 1 0 0 0,-1-2-1 0 0,-1 1 1 0 0,2-3-150 0 0,-10 13 14 0 0,9-13 1 0 0,0-2 0 0 0,-2 1 0 0 0,0-1 0 0 0,-1 0 0 0 0,-1-1 0 0 0,0 0 0 0 0,-2 0 0 0 0,0 0 0 0 0,-1 0 1 0 0,-1-1-1 0 0,0-11-15 0 0,0-21-5179 0 0,-1 0-5243 0 0,-1 44-1669 0 0</inkml:trace>
  <inkml:trace contextRef="#ctx0" brushRef="#br0" timeOffset="33483.475">1434 1005 2881 0 0,'0'0'2132'0'0,"0"0"-140"0"0,0 0-172 0 0,0 0-211 0 0,0 0-288 0 0,0 0-364 0 0,0 0-342 0 0,0 0-259 0 0,0 0-157 0 0,0 0-82 0 0,0 0 52 0 0,2 0 126 0 0,11 0 172 0 0,0 0-1 0 0,-1 1 1 0 0,1 1-1 0 0,0 0 1 0 0,-1 1-1 0 0,1 0 1 0 0,-1 1-1 0 0,0 0 1 0 0,0 1-1 0 0,2 2-466 0 0,23 11 372 0 0,-2 3 0 0 0,0 1 0 0 0,-2 1 0 0 0,0 2 0 0 0,-1 1 0 0 0,-2 2 0 0 0,-1 1 0 0 0,-1 1-1 0 0,15 23-371 0 0,-19-25 71 0 0,156 161 443 0 0,-145-163 447 0 0,-34-26-750 0 0,-1 0 18 0 0,0 0 6 0 0,0 0 1 0 0,0 0-37 0 0,0 0-25 0 0,0 0-26 0 0,0 0-33 0 0,0 0 0 0 0,0 0-8 0 0,0 0-2 0 0,0 0 4 0 0,0 0-1 0 0,0 0 10 0 0,0 0-1 0 0,0 0-8 0 0,0 0 10 0 0,-25-1 393 0 0,-26-6-611 0 0,-1 1-1 0 0,1 3 0 0 0,-1 2 1 0 0,1 2-1 0 0,0 2 1 0 0,-1 3-1 0 0,1 2 1 0 0,1 2-1 0 0,-38 13 100 0 0,-10 6-21 0 0,150-21-509 0 0,-38-10 619 0 0,-1-1 0 0 0,1-1 0 0 0,-1 0 0 0 0,0-1 0 0 0,-1 0 0 0 0,1-1 0 0 0,-1 0 0 0 0,0-1 0 0 0,0-1 0 0 0,-1 0 0 0 0,2-2-89 0 0,8-4 57 0 0,270-173 262 0 0,107-73-186 0 0,-379 248-150 0 0,-19 12 34 0 0,0 0 10 0 0,0 0-10 0 0,0 0-3 0 0,0 0 7 0 0,0 0-20 0 0,0 0-2 0 0,0 0-20 0 0,0 0 7 0 0,0 0-3 0 0,0 0-10 0 0,0 0 9 0 0,0 0 0 0 0,0 0-3 0 0,-12 22-648 0 0,-63 108 710 0 0,35-71-18 0 0,-148 182-134 0 0,188-238-134 0 0,0 0 0 0 0,1 0-1 0 0,-1 0 1 0 0,0-1 0 0 0,1 1 0 0 0,0 0 0 0 0,-1 0-1 0 0,1 0 1 0 0,0-1 0 0 0,1 1 0 0 0,-1 0 0 0 0,0-1 0 0 0,1 1-1 0 0,-1-1 1 0 0,1 0 0 0 0,0 1 0 0 0,0-1 0 0 0,0 0-1 0 0,0 0 1 0 0,0 0 0 0 0,0 0 0 0 0,1-1 0 0 0,-1 1-1 0 0,1 0 1 0 0,-1-1 0 0 0,1 0 0 0 0,0 1 245 0 0,4 4-1722 0 0,8 7-4315 0 0,-3-4-5075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0 0 0,'0'0'269'0'0,"0"0"634"0"0,0 0 169 0 0,0 0-15 0 0,0 0-10 0 0,0 0 53 0 0,0 0 81 0 0,0 0 61 0 0,0 0-4 0 0,13-3-30 0 0,101-12 2095 0 0,461 14 3579 0 0,-366 5-5755 0 0,0-10 1 0 0,11-10-1128 0 0,297-24 891 0 0,-363 31-758 0 0,-1 5 0 0 0,1 8 1 0 0,87 15-134 0 0,-10 3 118 0 0,-76-17 307 0 0,-155-5-384 0 0,0 0 15 0 0,0 0 9 0 0,0 0-14 0 0,0 0-11 0 0,0 0-13 0 0,0 0-31 0 0,0 0-26 0 0,0 0-52 0 0,0 0-104 0 0,-17 0-3164 0 0,-20 15-6017 0 0,32-13 6452 0 0,-4 3-6022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5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733 4 144 0 0,'0'0'1100'0'0,"0"0"82"0"0,0 0 342 0 0,0 0 405 0 0,0 0 171 0 0,0 0-112 0 0,0 0-293 0 0,0 0-370 0 0,0 0-284 0 0,0 0-156 0 0,0 0-103 0 0,3-1-27 0 0,37-2 5157 0 0,-40 3-5648 0 0,0 0-17 0 0,0 0-26 0 0,0 0-31 0 0,0 0-13 0 0,0 0 2 0 0,0 0 14 0 0,0 0 20 0 0,0 0 16 0 0,0 0 23 0 0,-14 4 1341 0 0,-129 22-761 0 0,91-13-632 0 0,1 2-1 0 0,1 2 1 0 0,0 2-1 0 0,-5 6-199 0 0,-29 22 307 0 0,83-46-308 0 0,1-1 0 0 0,-1 1 1 0 0,0 0-1 0 0,1-1 1 0 0,-1 1-1 0 0,1 0 0 0 0,-1 0 1 0 0,1 0-1 0 0,-1-1 0 0 0,1 1 1 0 0,0 0-1 0 0,-1 0 1 0 0,1 0-1 0 0,0 0 0 0 0,0 0 1 0 0,0 0-1 0 0,-1 0 1 0 0,1 0-1 0 0,0 0 0 0 0,0-1 1 0 0,1 1-1 0 0,-1 0 0 0 0,0 0 1 0 0,0 0-1 0 0,0 0 1 0 0,0 0-1 0 0,1 0 0 0 0,-1 0 1 0 0,1 0-1 0 0,-1-1 0 0 0,0 1 1 0 0,1 0-1 0 0,-1 0 1 0 0,1 0-1 0 0,0-1 0 0 0,-1 1 1 0 0,1 0-1 0 0,0-1 1 0 0,-1 1-1 0 0,1 0 0 0 0,0-1 1 0 0,0 1-1 0 0,-1-1 0 0 0,1 0 1 0 0,0 1-1 0 0,1 0 1 0 0,41 17 82 0 0,-8-11-1 0 0,0-3 0 0 0,0 0 0 0 0,0-2 0 0 0,1-2 0 0 0,-1-2-81 0 0,17 2 0 0 0,-36 10-16 0 0,-35 6-30 0 0,-216 135 255 0 0,-76 77-141 0 0,308-226-68 0 0,0 1-1 0 0,0 0 0 0 0,0-1 1 0 0,0 1-1 0 0,0 0 0 0 0,0 1 1 0 0,1-1-1 0 0,0 0 0 0 0,0 1 1 0 0,0-1-1 0 0,0 1 1 0 0,0 0-1 0 0,0 0 0 0 0,1-1 1 0 0,0 1-1 0 0,0 0 0 0 0,0 0 1 0 0,0 0-1 0 0,1 3 1 0 0,48 13 106 0 0,-43-19-91 0 0,19 1 72 0 0,0-2 0 0 0,0 0 0 0 0,0-2 0 0 0,0 0 0 0 0,0-2 0 0 0,-1 0 0 0 0,1-2 0 0 0,12-5-87 0 0,20-3 118 0 0,142-40 281 0 0,-193 53 226 0 0,5-1-4289 0 0,5 4-10686 0 0,-10-2 2527 0 0</inkml:trace>
  <inkml:trace contextRef="#ctx0" brushRef="#br0" timeOffset="807.156">787 715 12219 0 0,'0'0'3327'0'0,"0"0"-1345"0"0,0 0-559 0 0,0 0-56 0 0,0 0-51 0 0,0 0-152 0 0,0 0-216 0 0,0 0-211 0 0,0 0-192 0 0,0 0-101 0 0,0 0-12 0 0,0 0-18 0 0,0 0-9 0 0,23-25-20 0 0,77-79-34 0 0,50-47 800 0 0,92-88-284 0 0,-200 195-744 0 0,-40 67-129 0 0,-31 211 108 0 0,29-230-100 0 0,-1 3-3 0 0,0 1 0 0 0,0 0 1 0 0,1-1-1 0 0,0 1 0 0 0,1 0 1 0 0,0-1-1 0 0,0 1 0 0 0,0 0 0 0 0,1-1 1 0 0,0 1-1 0 0,0-1 0 0 0,1 0 1 0 0,0 0-1 0 0,0 0 0 0 0,1 0 0 0 0,0 0 1 0 0,0-1-1 0 0,1 1 1 0 0,-2-5 8 0 0,-1-1 0 0 0,1 0 0 0 0,-1 1 0 0 0,1-1 0 0 0,0 0 0 0 0,-1 0 0 0 0,1-1 0 0 0,0 1 0 0 0,0 0 0 0 0,0-1 0 0 0,0 0 0 0 0,-1 0 0 0 0,1 0 1 0 0,0 0-1 0 0,0 0 0 0 0,0 0 0 0 0,0-1 0 0 0,0 0 0 0 0,-1 1 0 0 0,1-1 0 0 0,0 0 0 0 0,0 0 0 0 0,-1 0 0 0 0,1-1 0 0 0,-1 1 0 0 0,1-1 0 0 0,-1 1 0 0 0,0-1 0 0 0,1 0 0 0 0,-1 0 0 0 0,0 0 0 0 0,0 0 0 0 0,0 0 0 0 0,-1-1 0 0 0,1 1 0 0 0,0 0 0 0 0,-1-1 0 0 0,0 1 0 0 0,1-2-8 0 0,146-199 186 0 0,-29 50-180 0 0,-74 79 90 0 0,-44 73-69 0 0,-1 1 6 0 0,0 0-19 0 0,0 0-34 0 0,-7 23-120 0 0,-10 24 165 0 0,2 1-1 0 0,2 1 1 0 0,2 0 0 0 0,3 1 0 0 0,1 0 0 0 0,3 0 0 0 0,2 0-1 0 0,3 12-24 0 0,18 38-37 0 0,-3-99-4747 0 0,-5-24-9520 0 0,-9 16 3031 0 0</inkml:trace>
  <inkml:trace contextRef="#ctx0" brushRef="#br0" timeOffset="1052.026">2020 391 11202 0 0,'0'0'3777'0'0,"0"0"-1759"0"0,0 0-670 0 0,0 0-42 0 0,0 0-30 0 0,0 0-158 0 0,0 0-227 0 0,0 0-226 0 0,0 0-194 0 0,0 0-108 0 0,0 0-98 0 0,0 0-66 0 0,0 0-61 0 0,-4 17-46 0 0,-22 80-18 0 0,25-90-4950 0 0,8-19-6765 0 0,-5 6 2955 0 0</inkml:trace>
  <inkml:trace contextRef="#ctx0" brushRef="#br0" timeOffset="1364.198">1996 151 11771 0 0,'0'0'3432'0'0,"0"0"-668"0"0,0 0-575 0 0,0 0-386 0 0,0 0-396 0 0,0 0-366 0 0,0 0-296 0 0,0 0-256 0 0,0 0-183 0 0,0 0-147 0 0,0 0-85 0 0,0 0-47 0 0,-5-2-4 0 0,-17-7 3 0 0,26 28-464 0 0,-28-12-437 0 0,23-7 885 0 0,1 0-26 0 0,0 0-32 0 0,0 0-65 0 0,19-12-975 0 0,-10 8-645 0 0,-17 8-2900 0 0,5-3-1665 0 0,1-1-4726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8:57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912 137 8618 0 0,'0'0'1536'0'0,"0"0"-98"0"0,0 0-135 0 0,0 0 48 0 0,0 0 9 0 0,0 0-114 0 0,0 0-182 0 0,0 0-188 0 0,0 0-165 0 0,0 0-132 0 0,0 0-118 0 0,-20 31-108 0 0,-61 101-48 0 0,29-15 181 0 0,5 16 49 0 0,-80 185 459 0 0,105-274-827 0 0,13-23-2 0 0,-2 0 0 0 0,0-1 0 0 0,-1 0-1 0 0,-1-1 1 0 0,0-1 0 0 0,-8 7-165 0 0,34-70 1736 0 0,95-204-1395 0 0,12 4 0 0 0,23-18-341 0 0,-121 224 38 0 0,44-75 205 0 0,-65 114-242 0 0,-1 0 0 0 0,1 0-1 0 0,0 0 1 0 0,-1 0 0 0 0,1 0-1 0 0,0 0 1 0 0,-1 1 0 0 0,1-1-1 0 0,-1 0 1 0 0,1 0 0 0 0,-1 1-1 0 0,1-1 1 0 0,0 0 0 0 0,-1 1 0 0 0,1-1-1 0 0,-1 0 1 0 0,0 1 0 0 0,1-1-1 0 0,-1 1 1 0 0,1-1 0 0 0,-1 1-1 0 0,1-1 1 0 0,-1 1 0 0 0,0-1 0 0 0,0 1-1 0 0,1-1 1 0 0,-1 1 0 0 0,0-1-1 0 0,0 1 1 0 0,1 0 0 0 0,-1-1-1 0 0,0 1 1 0 0,0-1 0 0 0,0 1-1 0 0,0 0 1 0 0,0-1 0 0 0,0 1 0 0 0,0-1-1 0 0,0 1 1 0 0,0 0 0 0 0,0-1-1 0 0,0 1 1 0 0,-1-1 0 0 0,1 1-1 0 0,0 0 1 0 0,0-1 0 0 0,0 1-1 0 0,-1-1 1 0 0,1 1 0 0 0,0-1 0 0 0,-1 1-1 0 0,1-1 1 0 0,-1 1 0 0 0,1-1-1 0 0,0 5 14 0 0,-6 341 780 0 0,-5-116-629 0 0,28-136-57 0 0,-16-94-103 0 0,1 0 0 0 0,0 1 0 0 0,0-1 0 0 0,-1 0 0 0 0,1 0 0 0 0,0 0 0 0 0,0-1 0 0 0,-1 1 0 0 0,1 0 0 0 0,0-1 0 0 0,0 1 0 0 0,-1-1 0 0 0,1 0 0 0 0,0 1 0 0 0,-1-1 0 0 0,1 0 0 0 0,-1 0 0 0 0,1 0 0 0 0,-1 0 0 0 0,0 0 0 0 0,1 0 0 0 0,-1-1 0 0 0,0 1 0 0 0,0 0 0 0 0,0-1 0 0 0,0 1 0 0 0,0-1 0 0 0,0 1 0 0 0,0-1 0 0 0,0 1 0 0 0,-1-1 0 0 0,1 0 0 0 0,0 1 0 0 0,-1-1 0 0 0,1-1-5 0 0,3-3 14 0 0,174-309 33 0 0,-18 53-171 0 0,-158 330-57 0 0,-26 200 405 0 0,24-240-251 0 0,-1-12-7 0 0,0 0-1 0 0,1-1 0 0 0,0 1 1 0 0,2-1-1 0 0,0 1 0 0 0,0-1 1 0 0,2 0-1 0 0,0 1 0 0 0,0-2 0 0 0,2 1 1 0 0,0 0-1 0 0,3 4 35 0 0,36 8-5001 0 0,-10-28-8405 0 0,-28-2 3911 0 0</inkml:trace>
  <inkml:trace contextRef="#ctx0" brushRef="#br0" timeOffset="275.897">1711 567 11570 0 0,'0'0'1982'0'0,"0"0"-476"0"0,0 0-315 0 0,0 0-118 0 0,-11 31-143 0 0,-32 96-174 0 0,41-124-695 0 0,1 0-1 0 0,-1 0 1 0 0,1 0-1 0 0,0 0 1 0 0,-1 0-1 0 0,1 0 1 0 0,1 1-1 0 0,-1-1 1 0 0,0 0-1 0 0,1 1 1 0 0,0-1-1 0 0,0 0 1 0 0,0 1-1 0 0,0-1 1 0 0,0 0-1 0 0,1 1 1 0 0,-1-1 0 0 0,1 0-1 0 0,0 1 1 0 0,0-1-1 0 0,0 0 1 0 0,1 0-1 0 0,-1 0 1 0 0,2 2-61 0 0,1 2 162 0 0,0-3-27 0 0,0 0-1 0 0,1 0 1 0 0,-1 0-1 0 0,1-1 1 0 0,-1 1 0 0 0,1-1-1 0 0,0 0 1 0 0,0-1-1 0 0,1 1 1 0 0,-1-1-1 0 0,0 0 1 0 0,1 0 0 0 0,0-1-1 0 0,-1 0 1 0 0,1 0-1 0 0,0 0 1 0 0,-1-1 0 0 0,1 1-1 0 0,0-1 1 0 0,0-1-1 0 0,-1 1 1 0 0,1-1-1 0 0,0 0 1 0 0,-1 0 0 0 0,1-1-1 0 0,-1 1 1 0 0,1-1-1 0 0,-1-1 1 0 0,0 1 0 0 0,1-1-1 0 0,-2 0 1 0 0,1 0-1 0 0,0 0 1 0 0,0-1-1 0 0,0-1-134 0 0,5-2 113 0 0,0-1 0 0 0,0-1-1 0 0,-1 1 1 0 0,0-2-1 0 0,-1 1 1 0 0,0-1 0 0 0,-1 0-1 0 0,0-1 1 0 0,0 0 0 0 0,-1 0-1 0 0,0-1 1 0 0,-1 1-1 0 0,-1-1 1 0 0,0 0 0 0 0,0 0-1 0 0,-1-1 1 0 0,-1 1-1 0 0,1-12-111 0 0,-2 17-38 0 0,-1-1 1 0 0,0 0 0 0 0,-1 1 0 0 0,1-1 0 0 0,-2 0 0 0 0,1 1 0 0 0,-1-1 0 0 0,0 1-1 0 0,0 0 1 0 0,-1 0 0 0 0,0-1 0 0 0,0 2 0 0 0,-1-1 0 0 0,0 0 0 0 0,0 1 36 0 0,0 2-239 0 0,1 0 1 0 0,-1 0 0 0 0,0 1 0 0 0,0-1 0 0 0,0 1-1 0 0,-1 0 1 0 0,1 0 0 0 0,-1 1 0 0 0,0-1 0 0 0,0 1-1 0 0,0 0 1 0 0,0 1 0 0 0,0-1 0 0 0,-4 0 238 0 0,-24-2-3229 0 0,11 4-2465 0 0,13 0 1747 0 0,-4 0-6667 0 0</inkml:trace>
  <inkml:trace contextRef="#ctx0" brushRef="#br0" timeOffset="696.477">2340 81 19044 0 0,'0'0'1623'0'0,"0"0"-244"0"0,0 0-137 0 0,0 0-142 0 0,0 0-224 0 0,0 0-220 0 0,0 0-184 0 0,0 0-164 0 0,0 0-100 0 0,0 0-33 0 0,0 0-40 0 0,0 0 4 0 0,0 0-3 0 0,-5 22-4 0 0,-19 71 5 0 0,17-60-43 0 0,2 0 0 0 0,0 1 0 0 0,3-1 0 0 0,1 1 1 0 0,2 15-95 0 0,-1 0 42 0 0,0-9-40 0 0,-1 8 5 0 0,2 1-1 0 0,2-1 1 0 0,2 0-1 0 0,2 0 1 0 0,4 9-7 0 0,13 38-401 0 0,-18-90-3114 0 0,-7-21 79 0 0,-7-5 170 0 0,-5-19-7587 0 0,11 28 4014 0 0</inkml:trace>
  <inkml:trace contextRef="#ctx0" brushRef="#br0" timeOffset="963.367">1965 479 14643 0 0,'0'0'1080'0'0,"0"0"-219"0"0,0 0 133 0 0,0 0 267 0 0,0 0 78 0 0,0 0-91 0 0,0 0-148 0 0,0 0-136 0 0,0 0-110 0 0,0 0-85 0 0,30 1-79 0 0,99 4-102 0 0,34-18 718 0 0,67-13-2060 0 0,-188 26-3456 0 0,-25 0-3971 0 0,-12 0-3410 0 0</inkml:trace>
  <inkml:trace contextRef="#ctx0" brushRef="#br0" timeOffset="1126.481">2747 582 10274 0 0,'0'0'5273'0'0,"0"0"-4080"0"0,0 0-169 0 0,0 0 0 0 0,0 0-144 0 0,0 0-232 0 0,0 0-200 0 0,0 0-176 0 0,0 0-143 0 0,0 0-129 0 0,0 0-161 0 0,24 192-311 0 0,-20-189-440 0 0,-1-3-768 0 0,-1 4-873 0 0,2-4-1400 0 0,0 0-1456 0 0,-4 0-616 0 0</inkml:trace>
  <inkml:trace contextRef="#ctx0" brushRef="#br0" timeOffset="1292.483">2657 207 10298 0 0,'0'0'3529'0'0,"0"0"-2401"0"0,0 0-480 0 0,0 0-336 0 0,0 0-576 0 0,0 0-984 0 0,0 0-496 0 0,0 0-1369 0 0,0 0-3368 0 0,0 0 3416 0 0</inkml:trace>
  <inkml:trace contextRef="#ctx0" brushRef="#br0" timeOffset="1535.202">3114 523 16572 0 0,'0'0'1567'0'0,"0"0"-247"0"0,0 0-157 0 0,0 0-183 0 0,0 0-233 0 0,0 0-195 0 0,0 0-159 0 0,0 0-163 0 0,0 0-109 0 0,0 0-61 0 0,-18 34-57 0 0,-50 104-23 0 0,50-71-92 0 0,19-63 141 0 0,0 0 0 0 0,0-1 0 0 0,0 1 0 0 0,0 0 1 0 0,1-1-1 0 0,-1 1 0 0 0,1-1 0 0 0,0 1 0 0 0,0-1 0 0 0,0 0 1 0 0,1 0-1 0 0,-1 0 0 0 0,1 0 0 0 0,0 0 0 0 0,-1 0 1 0 0,1-1-1 0 0,0 0 0 0 0,1 1 0 0 0,-1-1 0 0 0,0 0 0 0 0,1 0 1 0 0,-1-1-1 0 0,1 1 0 0 0,-1-1 0 0 0,1 0 0 0 0,0 0 0 0 0,0 0 1 0 0,-1 0-1 0 0,1 0 0 0 0,0-1 0 0 0,0 0 0 0 0,0 0 1 0 0,0 0-1 0 0,0 0 0 0 0,0-1 0 0 0,-1 1 0 0 0,1-1 0 0 0,0 0 1 0 0,0 0-1 0 0,-1-1 0 0 0,1 1 0 0 0,-1-1 0 0 0,1 0 0 0 0,-1 1 1 0 0,1-2-1 0 0,-1 1 0 0 0,0 0 0 0 0,0-1 0 0 0,1 0-29 0 0,1-4 86 0 0,-1 1 0 0 0,1-1 0 0 0,-1 0 0 0 0,0-1 0 0 0,-1 1 0 0 0,0-1 0 0 0,0 0 0 0 0,0 1 0 0 0,-1-1 0 0 0,-1 0 0 0 0,1 0 0 0 0,-1-1 0 0 0,0 1 0 0 0,-1 0 0 0 0,0 0 0 0 0,-1 0 0 0 0,1-1 0 0 0,-1 1 0 0 0,-1 0 0 0 0,0 0 0 0 0,0 0 0 0 0,0 0 0 0 0,-1 1 0 0 0,0-1 0 0 0,-1 1 0 0 0,0-1 0 0 0,0 1 0 0 0,0 0 0 0 0,-1 1 0 0 0,-5-7-86 0 0,-32-30-1668 0 0,25 34-1896 0 0,-1 6-4213 0 0,11 3-3918 0 0</inkml:trace>
  <inkml:trace contextRef="#ctx0" brushRef="#br0" timeOffset="1908.472">3397 759 14659 0 0,'0'0'1440'0'0,"0"0"107"0"0,0 0 166 0 0,0 0-108 0 0,0 0-314 0 0,0 0-249 0 0,0 0-214 0 0,0 0-182 0 0,0 0-125 0 0,0 0-110 0 0,0 0-123 0 0,0 0-89 0 0,12-20-57 0 0,57-96 34 0 0,-1 17-614 0 0,-58 135-964 0 0,-9-30 1414 0 0,2-1 1 0 0,-1 1-1 0 0,1-1 0 0 0,-1 1 1 0 0,1-1-1 0 0,1 0 0 0 0,-1 0 1 0 0,1-1-1 0 0,0 1 0 0 0,0-1 1 0 0,0 1-1 0 0,1-1 1 0 0,-1-1-1 0 0,1 1 0 0 0,0-1 1 0 0,0 1-1 0 0,0-2 0 0 0,1 1 1 0 0,-1 0-1 0 0,1-1 0 0 0,-1 0 1 0 0,1 0-1 0 0,0-1 0 0 0,0 0 1 0 0,5 1-13 0 0,-1 0 158 0 0,-1-1 0 0 0,0 0 1 0 0,0-1-1 0 0,1 0 0 0 0,-1-1 0 0 0,0 1 0 0 0,1-2 1 0 0,-1 1-1 0 0,0-1 0 0 0,0-1 0 0 0,0 0 1 0 0,-1 0-1 0 0,1-1 0 0 0,-1 0 0 0 0,0 0 1 0 0,6-4-159 0 0,68-70 404 0 0,-40 18-3290 0 0,-32 44-43 0 0,-1 2-4718 0 0,-4 2-4772 0 0</inkml:trace>
  <inkml:trace contextRef="#ctx0" brushRef="#br0" timeOffset="8698.358">4840 542 5993 0 0,'0'0'1409'0'0,"0"0"-117"0"0,0 0 44 0 0,0 0 104 0 0,0 0-82 0 0,0 0-180 0 0,0 0-207 0 0,0 0-162 0 0,0 0-114 0 0,0 0-114 0 0,0 0-110 0 0,-20 14-48 0 0,-65 48-11 0 0,37-8 504 0 0,41-40-677 0 0,3-7-175 0 0,1 1 0 0 0,0 0 1 0 0,0 0-1 0 0,1 0 0 0 0,0 0 1 0 0,0 0-1 0 0,1 1 0 0 0,0-1 1 0 0,1 0-1 0 0,0 1 0 0 0,0-1 0 0 0,0 0 1 0 0,1 1-1 0 0,2 4-64 0 0,-1-10 81 0 0,0 0 1 0 0,0 0-1 0 0,1 0 0 0 0,-1 0 0 0 0,1-1 1 0 0,0 1-1 0 0,0-1 0 0 0,0 1 1 0 0,0-1-1 0 0,0 0 0 0 0,1 0 0 0 0,-1-1 1 0 0,1 1-1 0 0,-1-1 0 0 0,1 1 0 0 0,-1-1 1 0 0,1 0-1 0 0,0-1 0 0 0,0 1 1 0 0,-1-1-1 0 0,1 1 0 0 0,0-1 0 0 0,0 0 1 0 0,0-1-1 0 0,-1 1 0 0 0,1 0 0 0 0,0-1 1 0 0,0 0-1 0 0,-1 0 0 0 0,1 0 1 0 0,-1-1-1 0 0,1 1 0 0 0,-1-1 0 0 0,1 0 1 0 0,0 0-82 0 0,4-4 111 0 0,0 0 0 0 0,-1-1 0 0 0,0 0 1 0 0,0 0-1 0 0,0 0 0 0 0,-1-1 1 0 0,0 0-1 0 0,-1 0 0 0 0,0 0 0 0 0,0-1 1 0 0,0 0-1 0 0,-1 0 0 0 0,-1 0 1 0 0,1-1-1 0 0,-2 1 0 0 0,1-1 0 0 0,-1 0 1 0 0,-1 1-1 0 0,0-1 0 0 0,0 0 0 0 0,-1 0 1 0 0,0 0-1 0 0,-1 0 0 0 0,0 0 1 0 0,-1-6-112 0 0,0 11-96 0 0,0-1 1 0 0,0 1 0 0 0,0 0-1 0 0,0-1 1 0 0,-1 1 0 0 0,0 0-1 0 0,0 0 1 0 0,-1 1 0 0 0,1-1-1 0 0,-1 1 1 0 0,0-1 0 0 0,0 1-1 0 0,0 1 1 0 0,-1-1 0 0 0,0 0-1 0 0,1 1 1 0 0,-1 0 0 0 0,0 0-1 0 0,0 1 1 0 0,-1-1 0 0 0,1 1-1 0 0,-1 0 1 0 0,1 0 0 0 0,-1 1-1 0 0,1 0 1 0 0,-1 0 0 0 0,0 0-1 0 0,0 1 1 0 0,-2-1 95 0 0,5 1-50 0 0,0 0-1 0 0,1 0 1 0 0,-1 0 0 0 0,0 0-1 0 0,1 0 1 0 0,-1 0 0 0 0,0 1-1 0 0,1-1 1 0 0,-1 1 0 0 0,0 0 0 0 0,1 0-1 0 0,-1 0 1 0 0,1 0 0 0 0,-1 0-1 0 0,1 1 1 0 0,0-1 0 0 0,0 1-1 0 0,-1-1 1 0 0,1 1 0 0 0,0 0-1 0 0,0 0 1 0 0,1 0 0 0 0,-1 0-1 0 0,0 0 1 0 0,1 0 0 0 0,-1 0 0 0 0,1 1-1 0 0,0-1 1 0 0,-1 0 0 0 0,1 1-1 0 0,0-1 1 0 0,1 1 0 0 0,-2 2 50 0 0,5-3 36 0 0,-1-1 1 0 0,0 0-1 0 0,0 1 1 0 0,1-1-1 0 0,-1 0 1 0 0,1 0-1 0 0,-1 0 1 0 0,1-1 0 0 0,-1 1-1 0 0,1-1 1 0 0,-1 1-1 0 0,1-1 1 0 0,0 0-1 0 0,-1 0 1 0 0,1 0-1 0 0,-1 0 1 0 0,1 0 0 0 0,0-1-1 0 0,-1 1 1 0 0,1-1-1 0 0,-1 1 1 0 0,1-1-37 0 0,140-72 1588 0 0,-116 57-1402 0 0,-1 0-1 0 0,-1-1 1 0 0,0-2-1 0 0,-1 0 1 0 0,-2-2-1 0 0,0 0 1 0 0,-1-2-1 0 0,-1 0 1 0 0,-1-1-1 0 0,-1-1 1 0 0,3-8-186 0 0,-15 24 40 0 0,-1-1 0 0 0,-1 0 1 0 0,1 0-1 0 0,-2 0 0 0 0,1-1 0 0 0,-2 1 1 0 0,1-1-1 0 0,-1 1 0 0 0,-1-1 1 0 0,0 0-1 0 0,-1 0 0 0 0,0 0 1 0 0,-1-9-41 0 0,1 19-4 0 0,0 0 1 0 0,0 1-1 0 0,0-1 1 0 0,-1 1-1 0 0,1-1 1 0 0,0 0-1 0 0,0 1 1 0 0,-1-1-1 0 0,1 1 1 0 0,0-1-1 0 0,-1 0 1 0 0,1 1-1 0 0,0-1 1 0 0,-1 1-1 0 0,1-1 1 0 0,-1 1-1 0 0,1 0 1 0 0,-1-1-1 0 0,1 1 1 0 0,-1-1 0 0 0,1 1-1 0 0,-1 0 1 0 0,0-1-1 0 0,1 1 1 0 0,-1 0-1 0 0,0 0 1 0 0,1 0-1 0 0,-1-1 1 0 0,1 1-1 0 0,-1 0 1 0 0,0 0-1 0 0,1 0 1 0 0,-1 0-1 0 0,0 0 1 0 0,1 0-1 0 0,-1 0 1 0 0,0 0-1 0 0,1 0 1 0 0,-1 1-1 0 0,0-1 1 0 0,1 0-1 0 0,-1 0 1 0 0,1 1-1 0 0,-1-1 1 0 0,0 0-1 0 0,1 0 1 0 0,-1 1-1 0 0,1-1 1 0 0,-1 1-1 0 0,1-1 1 0 0,-1 1 0 0 0,1-1-1 0 0,-1 1 1 0 0,1-1-1 0 0,0 1 1 0 0,-1-1-1 0 0,1 1 1 0 0,0-1-1 0 0,-1 1 1 0 0,1-1-1 0 0,0 1 1 0 0,0 0 3 0 0,-8 21-57 0 0,1 2 0 0 0,1-1 0 0 0,1 1 0 0 0,1-1 0 0 0,1 1 0 0 0,1 0 0 0 0,2 0 0 0 0,0 1 0 0 0,1-1 0 0 0,2 0 57 0 0,-2-1-45 0 0,8 80-304 0 0,5-1 0 0 0,4-1 0 0 0,20 58 349 0 0,13 71 17 0 0,-39-173 79 0 0,-2 1 0 0 0,-3 0 0 0 0,-3 1 0 0 0,-2-1 0 0 0,-3 19-96 0 0,0-73 42 0 0,1 0-1 0 0,0 0 1 0 0,-1-1-1 0 0,0 1 0 0 0,0 0 1 0 0,0 0-1 0 0,-1-1 1 0 0,1 1-1 0 0,-1-1 1 0 0,1 1-1 0 0,-1-1 0 0 0,-1 1 1 0 0,1-1-1 0 0,0 0 1 0 0,-1 0-1 0 0,1 0 1 0 0,-1-1-1 0 0,0 1 0 0 0,0-1 1 0 0,0 1-1 0 0,0-1 1 0 0,-1 0-1 0 0,1 0 0 0 0,0 0 1 0 0,-1-1-1 0 0,0 1 1 0 0,1-1-1 0 0,-1 0 1 0 0,0 0-1 0 0,1 0 0 0 0,-1 0 1 0 0,0-1-1 0 0,0 1 1 0 0,0-1-1 0 0,0 0 1 0 0,0 0-1 0 0,0-1 0 0 0,1 1 1 0 0,-1-1-1 0 0,0 0 1 0 0,0 0-1 0 0,1 0 0 0 0,-1 0 1 0 0,0-1-1 0 0,1 0 1 0 0,-1 1-1 0 0,1-1 1 0 0,0-1-1 0 0,0 1 0 0 0,-1 0 1 0 0,0-2-42 0 0,-3-9 36 0 0,0-1-1 0 0,1 0 1 0 0,1 0 0 0 0,0 0 0 0 0,0-1-1 0 0,2 1 1 0 0,0-1 0 0 0,0 0 0 0 0,2 0-1 0 0,0-1 1 0 0,0 1 0 0 0,2 0-1 0 0,0 0 1 0 0,0 0 0 0 0,4-12-36 0 0,-1-5-25 0 0,1 0 1 0 0,2 0-1 0 0,1 1 1 0 0,2 0-1 0 0,0 0 1 0 0,5-4 24 0 0,28-56-2425 0 0,-9 28-2853 0 0,2 4-4296 0 0,-24 40-852 0 0</inkml:trace>
  <inkml:trace contextRef="#ctx0" brushRef="#br0" timeOffset="13494.85">10405 589 1336 0 0,'0'0'2054'0'0,"0"0"-144"0"0,0 0-30 0 0,0 0 95 0 0,0 0-44 0 0,0 0-229 0 0,0 0-291 0 0,0 0-325 0 0,0 0-240 0 0,0 0-149 0 0,0 0-97 0 0,0 0-59 0 0,0 0-46 0 0,-4 21-12 0 0,-21 143 637 0 0,24-157-1035 0 0,0 0 0 0 0,0 0 0 0 0,0 1-1 0 0,1-1 1 0 0,0 0 0 0 0,1 1 0 0 0,-1-1 0 0 0,1 1 0 0 0,1-1 0 0 0,-1 0-1 0 0,1 0 1 0 0,1 0 0 0 0,-1 0 0 0 0,1 0 0 0 0,0-1 0 0 0,1 1 0 0 0,0-1 0 0 0,0 0-1 0 0,0 0 1 0 0,1 0 0 0 0,-1 0 0 0 0,6 3-85 0 0,-6-7 102 0 0,1 0 0 0 0,0 0 0 0 0,0-1 0 0 0,0 0 0 0 0,0 0 0 0 0,0 0 0 0 0,1-1 0 0 0,-1 0 0 0 0,0 0 0 0 0,0 0 0 0 0,0-1 0 0 0,0 1 0 0 0,1-1 0 0 0,-1 0 0 0 0,0-1 0 0 0,-1 1 0 0 0,1-1 0 0 0,0 0 0 0 0,0 0 0 0 0,-1-1 0 0 0,1 1 1 0 0,-1-1-1 0 0,0 0 0 0 0,1 0 0 0 0,-2 0 0 0 0,1-1 0 0 0,0 0 0 0 0,-1 1 0 0 0,1-1 0 0 0,-1-1 0 0 0,0 1 0 0 0,0 0 0 0 0,-1-1 0 0 0,1 1 0 0 0,-1-1 0 0 0,0 0 0 0 0,-1 0 0 0 0,1 0-102 0 0,5-7 55 0 0,-1-1-1 0 0,0 0 1 0 0,0 0 0 0 0,-2-1-1 0 0,0 0 1 0 0,0 1 0 0 0,-1-1-1 0 0,-1-1 1 0 0,0 1 0 0 0,-1 0-1 0 0,-1-10-54 0 0,-1 19-73 0 0,-1 0-1 0 0,1-1 1 0 0,-1 1-1 0 0,-1 0 0 0 0,1 0 1 0 0,-1 1-1 0 0,0-1 1 0 0,0 0-1 0 0,0 1 0 0 0,-1 0 1 0 0,0 0-1 0 0,1 0 1 0 0,-1 0-1 0 0,-1 0 0 0 0,1 1 1 0 0,0 0-1 0 0,-1 0 1 0 0,0 0-1 0 0,0 0 0 0 0,0 1 1 0 0,0 0-1 0 0,0 0 1 0 0,0 0-1 0 0,0 1 1 0 0,-1 0-1 0 0,1 0 0 0 0,-1 0 1 0 0,1 0-1 0 0,-1 1 1 0 0,1 0-1 0 0,-1 0 0 0 0,1 1 1 0 0,-2-1 73 0 0,1 0-140 0 0,0-1 0 0 0,1 1 0 0 0,-1 0 0 0 0,0 1 0 0 0,1-1 0 0 0,-1 1 0 0 0,1 0 0 0 0,-1 1 0 0 0,1-1 0 0 0,-1 1-1 0 0,1 0 1 0 0,0 0 0 0 0,-1 1 0 0 0,2 0 0 0 0,-1 0 0 0 0,0 0 0 0 0,0 0 140 0 0,6-3-21 0 0,-1 0 0 0 0,0 0 0 0 0,1 0 0 0 0,-1 0 0 0 0,1 0-1 0 0,-1 0 1 0 0,1 0 0 0 0,-1 0 0 0 0,1 0 0 0 0,-1 0 0 0 0,1 0-1 0 0,-1 1 1 0 0,0-1 0 0 0,1 0 0 0 0,-1 0 0 0 0,1 0 0 0 0,-1 1 0 0 0,0-1-1 0 0,1 0 1 0 0,-1 0 0 0 0,0 1 0 0 0,1-1 0 0 0,-1 0 0 0 0,0 1-1 0 0,1-1 1 0 0,-1 0 0 0 0,0 1 0 0 0,0-1 0 0 0,1 1 0 0 0,-1-1 0 0 0,0 0-1 0 0,0 1 1 0 0,0-1 0 0 0,0 1 0 0 0,1-1 0 0 0,-1 1 0 0 0,0-1-1 0 0,0 1 1 0 0,0-1 0 0 0,0 0 0 0 0,0 1 0 0 0,0-1 0 0 0,0 1 0 0 0,0-1-1 0 0,0 1 1 0 0,-1-1 0 0 0,1 1 0 0 0,0-1 0 0 0,0 0 0 0 0,0 1-1 0 0,0-1 1 0 0,-1 1 0 0 0,1-1 0 0 0,0 0 0 0 0,0 1 0 0 0,-1-1 0 0 0,1 1-1 0 0,0-1 1 0 0,-1 0 0 0 0,1 1 0 0 0,0-1 21 0 0,41-5 463 0 0,6-13 54 0 0,-1-2 0 0 0,0-2-1 0 0,-2-2 1 0 0,0-2-1 0 0,-2-2 1 0 0,1-4-517 0 0,-14 12 308 0 0,-2-1 0 0 0,-1-1 0 0 0,0-1 1 0 0,-2-2-1 0 0,-1 0 0 0 0,11-16-308 0 0,-24 28 88 0 0,-1-1 0 0 0,-1 0-1 0 0,0 0 1 0 0,-1 0 0 0 0,0-1 0 0 0,-1 0-1 0 0,0 0 1 0 0,-2-1 0 0 0,0 0 0 0 0,0 0-1 0 0,-2 0 1 0 0,0 0 0 0 0,-1 0 0 0 0,0-15-88 0 0,-1 30 2 0 0,0 0 0 0 0,1 0 1 0 0,-1-1-1 0 0,0 1 0 0 0,0 0 0 0 0,0-1 1 0 0,0 1-1 0 0,0 0 0 0 0,0-1 1 0 0,0 1-1 0 0,0 0 0 0 0,-1-1 0 0 0,1 1 1 0 0,0 0-1 0 0,-1 0 0 0 0,1-1 0 0 0,-1 1 1 0 0,1 0-1 0 0,-1 0 0 0 0,0 0 1 0 0,0-1-1 0 0,1 1 0 0 0,-1 0 0 0 0,0 0 1 0 0,0 0-1 0 0,0 1 0 0 0,0-1 0 0 0,0 0 1 0 0,0 0-1 0 0,0 0 0 0 0,0 1 1 0 0,-1-1-1 0 0,1 1 0 0 0,0-1 0 0 0,0 1 1 0 0,-1-1-1 0 0,1 1 0 0 0,0-1 1 0 0,-1 1-1 0 0,1 0 0 0 0,0 0 0 0 0,-1 0 1 0 0,1 0-1 0 0,0 0 0 0 0,-1 0 0 0 0,1 0 1 0 0,0 0-1 0 0,0 1 0 0 0,-1-1 1 0 0,1 0-1 0 0,0 1 0 0 0,-1-1 0 0 0,1 1 1 0 0,0 0-1 0 0,0-1 0 0 0,0 1 0 0 0,0 0 1 0 0,-1 0-3 0 0,-5 14-50 0 0,1 1 1 0 0,0-1 0 0 0,1 1-1 0 0,1 0 1 0 0,1 0 0 0 0,0 0 0 0 0,1 1-1 0 0,0-1 1 0 0,2 0 0 0 0,0 1-1 0 0,2 14 50 0 0,-2-2-36 0 0,0 12-16 0 0,1 0 1 0 0,2 1-1 0 0,2-2 0 0 0,7 24 52 0 0,19 43-138 0 0,5-3-1 0 0,43 86 139 0 0,-40-99-25 0 0,-19-43 50 0 0,-2 1 1 0 0,-2 1 0 0 0,-3 0 0 0 0,-2 1 0 0 0,-1 3-26 0 0,-11 44 270 0 0,1-96-246 0 0,-1 1-1 0 0,0 0 1 0 0,0-1-1 0 0,0 1 1 0 0,0 0-1 0 0,-1-1 1 0 0,1 0-1 0 0,0 1 1 0 0,-1-1-1 0 0,0 0 0 0 0,0 0 1 0 0,0 0-1 0 0,0 0 1 0 0,0 0-1 0 0,0 0 1 0 0,0 0-1 0 0,0-1 1 0 0,-1 1-1 0 0,1-1 1 0 0,-1 0-1 0 0,1 0 1 0 0,-1 0-1 0 0,0 0 1 0 0,1 0-1 0 0,-1 0 1 0 0,0-1-1 0 0,1 1 1 0 0,-1-1-1 0 0,0 0 1 0 0,0 1-1 0 0,0-1 0 0 0,-1-1-23 0 0,-3 2 25 0 0,1-1-1 0 0,-1-1 1 0 0,1 1-1 0 0,-1-1 1 0 0,0 0-1 0 0,1 0 0 0 0,0-1 1 0 0,-1 0-1 0 0,1 0 1 0 0,0-1-1 0 0,0 1 1 0 0,0-1-1 0 0,0-1 0 0 0,1 1 1 0 0,-1-1-1 0 0,1 0 1 0 0,0 0-1 0 0,0 0 1 0 0,0-1-1 0 0,1 0 0 0 0,-1 0 1 0 0,-1-3-25 0 0,-1-6-11 0 0,0-1 1 0 0,0 0 0 0 0,2 0-1 0 0,0 0 1 0 0,1-1-1 0 0,0 1 1 0 0,1-1-1 0 0,1 0 1 0 0,0 0-1 0 0,1 0 1 0 0,1 0-1 0 0,1 0 1 0 0,1-8 10 0 0,-1 5-129 0 0,2-1 1 0 0,0 0 0 0 0,2 1-1 0 0,0-1 1 0 0,1 1-1 0 0,0 0 1 0 0,2 1 0 0 0,0 0-1 0 0,1 0 1 0 0,1 1-1 0 0,1 0 1 0 0,0 1 0 0 0,6-5 128 0 0,44-53-3554 0 0,3 7-4343 0 0,-44 47-3236 0 0</inkml:trace>
  <inkml:trace contextRef="#ctx0" brushRef="#br0" timeOffset="14410.818">11832 1020 11194 0 0,'0'0'2649'0'0,"0"0"-494"0"0,0 0-325 0 0,0 0-210 0 0,0 0-216 0 0,0 0-239 0 0,0 0-248 0 0,0 0-190 0 0,0 0-139 0 0,0 0-80 0 0,0 0-50 0 0,0 0-36 0 0,7-19-16 0 0,57-128 553 0 0,-40 110-792 0 0,2 1 1 0 0,1 1 0 0 0,2 1-1 0 0,2 2 1 0 0,0 1 0 0 0,2 2-1 0 0,18-12-167 0 0,48-14 92 0 0,-97 55-93 0 0,-1 0-1 0 0,0 0 1 0 0,0 0-1 0 0,0-1 1 0 0,0 1-1 0 0,0 0 1 0 0,0 0-1 0 0,1 1 1 0 0,-1-1-1 0 0,0 0 1 0 0,0 0-1 0 0,0 0 1 0 0,0 1-1 0 0,0-1 1 0 0,0 1-1 0 0,0-1 1 0 0,0 1-1 0 0,0-1 1 0 0,0 1-1 0 0,0-1 1 0 0,0 1-1 0 0,0 0 1 0 0,0 0-1 0 0,-1-1 1 0 0,1 1-1 0 0,0 0 1 0 0,0 0-1 0 0,-1 0 1 0 0,1 0-1 0 0,-1 0 1 0 0,1 0-1 0 0,-1 0 1 0 0,1 0-1 0 0,-1 0 1 0 0,1 0-1 0 0,-1 0 1 0 0,0 0-1 0 0,0 0 1 0 0,1 1-1 0 0,-1-1 1 0 0,0 0-1 0 0,0 1 2 0 0,3 59 99 0 0,-4-50-81 0 0,-29 183 131 0 0,29-189-145 0 0,0-4-4 0 0,0 0 1 0 0,1 1-1 0 0,-1-1 0 0 0,0 0 0 0 0,1 1 0 0 0,-1-1 0 0 0,1 1 0 0 0,0-1 0 0 0,-1 1 0 0 0,1-1 0 0 0,0 1 0 0 0,0-1 1 0 0,0 1-1 0 0,0-1 0 0 0,0 1 0 0 0,0-1 0 0 0,1 1 0 0 0,-1-1 0 0 0,0 1 0 0 0,1-1 0 0 0,-1 1 0 0 0,1-1 1 0 0,0 0-1 0 0,-1 1 0 0 0,1-1 0 0 0,0 0 0 0 0,0 0 0 0 0,0 1 0 0 0,0-1 0 0 0,0 0 0 0 0,0 0 0 0 0,0 0 0 0 0,0 0 1 0 0,0 0-1 0 0,1 0 0 0 0,-1 0 0 0 0,0-1 0 0 0,1 1 0 0 0,0 0 0 0 0,3-3 19 0 0,-1 1 1 0 0,1-1-1 0 0,-1 0 0 0 0,1-1 0 0 0,-1 1 1 0 0,0-1-1 0 0,1 0 0 0 0,-1 0 0 0 0,-1 0 1 0 0,1 0-1 0 0,0-1 0 0 0,-1 0 0 0 0,0 0 1 0 0,0 0-1 0 0,2-2-19 0 0,11-12 36 0 0,187-168 81 0 0,-108 123-125 0 0,-93 64 1 0 0,0 0 0 0 0,0 1 0 0 0,0-1 0 0 0,-1 1 0 0 0,1-1 0 0 0,-1 1 0 0 0,1 0 1 0 0,-1 0-1 0 0,1 0 0 0 0,-1-1 0 0 0,0 1 0 0 0,0 0 0 0 0,0 1 0 0 0,0-1 1 0 0,0 0-1 0 0,-1 0 0 0 0,1 0 0 0 0,-1 0 0 0 0,1 1 0 0 0,-1-1 0 0 0,0 0 0 0 0,0 0 1 0 0,0 1-1 0 0,0-1 0 0 0,0 0 0 0 0,0 0 0 0 0,-1 1 0 0 0,1-1 0 0 0,-1 0 1 0 0,1 0-1 0 0,-2 2 7 0 0,2 4-1 0 0,-27 139-1082 0 0,25-117-1726 0 0,2-17-2678 0 0,0-12 4909 0 0,0-1-5931 0 0,0 0-4987 0 0</inkml:trace>
  <inkml:trace contextRef="#ctx0" brushRef="#br0" timeOffset="15567.413">13135 501 7962 0 0,'0'0'4569'0'0,"0"0"-1825"0"0,0 0-847 0 0,0 0-274 0 0,0 0-276 0 0,0 0-270 0 0,0 0-199 0 0,0 0-134 0 0,0 0-119 0 0,-34 23-110 0 0,-107 72-99 0 0,57-25 90 0 0,71-57-436 0 0,6-9-64 0 0,0 1-1 0 0,1 0 1 0 0,0 1-1 0 0,0 0 1 0 0,0 0-1 0 0,1 0 1 0 0,0 1 0 0 0,0 0-1 0 0,1-1 1 0 0,0 2-1 0 0,0-1 1 0 0,0 0-1 0 0,1 1 1 0 0,0 0-1 0 0,1 0 1 0 0,-1 0 0 0 0,2 0-1 0 0,-1 0 1 0 0,1 5-6 0 0,3-12 0 0 0,0 0 1 0 0,0 1 0 0 0,1-1 0 0 0,-1-1 0 0 0,0 1-1 0 0,1 0 1 0 0,-1-1 0 0 0,1 1 0 0 0,-1-1 0 0 0,1 1-1 0 0,-1-1 1 0 0,1 0 0 0 0,0 0 0 0 0,-1-1 0 0 0,1 1-1 0 0,-1 0 1 0 0,1-1 0 0 0,-1 1 0 0 0,1-1-1 0 0,-1 0 1 0 0,0 0 0 0 0,2-1-1 0 0,133-92 367 0 0,-105 70-226 0 0,-1-2 1 0 0,-1-2 0 0 0,-2-1 0 0 0,17-21-142 0 0,-18 27 48 0 0,-26 23-95 0 0,-1 0-20 0 0,-2 147-217 0 0,3-143 286 0 0,-1 1-1 0 0,1 0 1 0 0,1 0-1 0 0,-1-1 0 0 0,1 1 1 0 0,0-1-1 0 0,0 1 1 0 0,0-1-1 0 0,0 0 1 0 0,1 0-1 0 0,-1 0 1 0 0,1 0-1 0 0,0 0 0 0 0,1-1 1 0 0,-1 1-1 0 0,0-1 1 0 0,1 0-1 0 0,0 0 1 0 0,0 0-1 0 0,0-1 1 0 0,0 1-1 0 0,0-1 1 0 0,1 0-1 0 0,-1 0 0 0 0,1 0 1 0 0,-1-1-1 0 0,1 0 1 0 0,-1 0-1 0 0,1 0 1 0 0,0 0-1 0 0,0-1 1 0 0,0 1-1 0 0,-1-1 1 0 0,1 0-1 0 0,0-1 0 0 0,0 1 1 0 0,-1-1-1 0 0,1 0 1 0 0,0 0-1 0 0,-1-1 1 0 0,1 1-1 0 0,-1-1 1 0 0,1 0-1 0 0,-1 0 1 0 0,3-3-2 0 0,102-69 704 0 0,-22-10-70 0 0,-53 50-538 0 0,1 1 0 0 0,1 1 0 0 0,2 2 1 0 0,30-17-97 0 0,-67 45-4 0 0,1 1 0 0 0,0-1 0 0 0,0 1 0 0 0,0-1 0 0 0,0 1 1 0 0,0 0-1 0 0,0 0 0 0 0,0 0 0 0 0,0 0 0 0 0,0 0 1 0 0,1 0-1 0 0,-1 1 0 0 0,0-1 0 0 0,0 1 0 0 0,1 0 1 0 0,-1-1-1 0 0,0 1 0 0 0,1 0 0 0 0,-1 0 0 0 0,0 1 1 0 0,1-1-1 0 0,-1 0 0 0 0,0 1 0 0 0,1 0 0 0 0,-1-1 0 0 0,0 1 1 0 0,0 0-1 0 0,0 0 0 0 0,1 0 0 0 0,-1 0 0 0 0,0 0 1 0 0,-1 1-1 0 0,1-1 0 0 0,0 1 0 0 0,0-1 0 0 0,0 1 1 0 0,-1 0-1 0 0,1 0 0 0 0,-1-1 0 0 0,0 1 0 0 0,1 0 0 0 0,-1 0 1 0 0,0 0-1 0 0,0 1 0 0 0,0-1 0 0 0,0 0 0 0 0,-1 0 1 0 0,1 1-1 0 0,0 1 4 0 0,1 7 13 0 0,0 0 1 0 0,-1 0-1 0 0,0 0 1 0 0,-1 0-1 0 0,0 0 1 0 0,-1 0 0 0 0,0 0-1 0 0,-1 0 1 0 0,0 0-1 0 0,-1 0 1 0 0,0 0-1 0 0,0-1 1 0 0,-1 1-1 0 0,-1-1 1 0 0,0 0-1 0 0,0 0 1 0 0,-1-1-1 0 0,0 1 1 0 0,-1-1-1 0 0,0-1 1 0 0,0 1-1 0 0,-1-1 1 0 0,0-1-1 0 0,0 1 1 0 0,-1-1 0 0 0,0-1-1 0 0,0 1 1 0 0,-6 2-14 0 0,15-9 0 0 0,-7 3-61 0 0,1 1 1 0 0,-1-1 0 0 0,0 0 0 0 0,0 0-1 0 0,0-1 1 0 0,0 0 0 0 0,-1-1-1 0 0,1 1 1 0 0,0-1 0 0 0,-1 0 0 0 0,1-1-1 0 0,-1 0 1 0 0,1 0 0 0 0,-1-1 0 0 0,1 0-1 0 0,-1 0 61 0 0,7 0-36 0 0,0 1 0 0 0,1-1-1 0 0,-1 0 1 0 0,0 1-1 0 0,1-1 1 0 0,-1 1-1 0 0,1-1 1 0 0,-1 0 0 0 0,1 0-1 0 0,-1 1 1 0 0,1-1-1 0 0,-1 0 1 0 0,1 0-1 0 0,0 0 1 0 0,0 1 0 0 0,-1-1-1 0 0,1 0 1 0 0,0 0-1 0 0,0 0 1 0 0,0 0 0 0 0,0 0-1 0 0,0 1 1 0 0,0-1-1 0 0,0 0 1 0 0,0 0-1 0 0,0 0 1 0 0,0 0 0 0 0,1 0-1 0 0,-1 0 1 0 0,0 1-1 0 0,0-1 1 0 0,1 0-1 0 0,-1 0 1 0 0,1 1 0 0 0,-1-1-1 0 0,1 0 1 0 0,-1 0-1 0 0,1 1 1 0 0,-1-1 0 0 0,1 0-1 0 0,0 1 1 0 0,-1-1-1 0 0,1 1 1 0 0,0-1-1 0 0,-1 1 1 0 0,1-1 0 0 0,0 1-1 0 0,0 0 1 0 0,0-1-1 0 0,-1 1 1 0 0,1 0-1 0 0,0-1 1 0 0,0 1 0 0 0,0 0-1 0 0,0 0 1 0 0,-1 0-1 0 0,1 0 1 0 0,1 0 36 0 0,12-3 4 0 0,0 0-1 0 0,0 1 1 0 0,0 1 0 0 0,0 0 0 0 0,1 1 0 0 0,-1 0-1 0 0,0 2 1 0 0,1-1 0 0 0,-1 2 0 0 0,0 0-1 0 0,4 2-3 0 0,44 6 328 0 0,-46-8-208 0 0,1-1 0 0 0,-1 0-1 0 0,1-1 1 0 0,-1-1 0 0 0,1 0-1 0 0,-1-2 1 0 0,1 1-1 0 0,-1-2 1 0 0,0 0 0 0 0,0-1-1 0 0,0-1 1 0 0,0 0 0 0 0,-1-2-1 0 0,0 1 1 0 0,0-2-1 0 0,0 0 1 0 0,4-4-120 0 0,-6 2 146 0 0,0 0 1 0 0,-1-1-1 0 0,0-1 1 0 0,-1 0-1 0 0,0-1 0 0 0,-1 0 1 0 0,-1-1-1 0 0,6-8-146 0 0,90-125 153 0 0,-102 148-171 0 0,0 0-1 0 0,0 0 0 0 0,-1 0 0 0 0,1 0 1 0 0,0 0-1 0 0,-1 1 0 0 0,1 0 0 0 0,-1-1 1 0 0,1 1-1 0 0,-1 0 0 0 0,0 0 0 0 0,0 0 0 0 0,0 0 1 0 0,0 1-1 0 0,0-1 0 0 0,0 0 0 0 0,-1 1 1 0 0,1 0-1 0 0,-1-1 0 0 0,0 1 0 0 0,0 0 1 0 0,0-1-1 0 0,0 1 0 0 0,0 0 0 0 0,0 0 1 0 0,-1 0-1 0 0,1 0 0 0 0,-1 0 0 0 0,0 2 19 0 0,21 123 284 0 0,-22-124-262 0 0,1 0-1 0 0,0 1 1 0 0,-1-1-1 0 0,0 0 1 0 0,0 0-1 0 0,0 0 1 0 0,0 0-1 0 0,-1 0 1 0 0,1 0 0 0 0,-1 0-1 0 0,0 0 1 0 0,0-1-1 0 0,-1 1 1 0 0,1-1-1 0 0,-1 1 1 0 0,0-1-1 0 0,0 0 1 0 0,0 0-1 0 0,0 0 1 0 0,0 0-1 0 0,-1-1 1 0 0,-1 1-22 0 0,-110 56 116 0 0,104-56-66 0 0,14-1-414 0 0,5-2 312 0 0,168-11 658 0 0,-126 5-390 0 0,-1-2-1 0 0,0-2 1 0 0,-1-3 0 0 0,0-1 0 0 0,42-19-216 0 0,-33-7-699 0 0,-46-5-7507 0 0,-11 37 210 0 0,0 1-4535 0 0</inkml:trace>
  <inkml:trace contextRef="#ctx0" brushRef="#br0" timeOffset="9877.423">6315 424 0 0 0,'0'0'721'0'0,"0"0"432"0"0,0 0 178 0 0,0 0 186 0 0,0 0 157 0 0,0 0-27 0 0,0 0-49 0 0,0 0-57 0 0,0 0-78 0 0,0 0-129 0 0,0 0-176 0 0,0 0-164 0 0,0 0-133 0 0,-5-2-81 0 0,2 1-594 0 0,-1-1 1 0 0,1 1 0 0 0,-1 0-1 0 0,0 0 1 0 0,1 1 0 0 0,-1-1-1 0 0,0 1 1 0 0,1 0 0 0 0,-1 0-1 0 0,0 0 1 0 0,0 0 0 0 0,1 1-1 0 0,-1-1 1 0 0,0 1-1 0 0,1 0 1 0 0,-1 0 0 0 0,1 0-1 0 0,-1 1 1 0 0,1-1 0 0 0,-1 1-1 0 0,0 0-186 0 0,-10 7 412 0 0,-1 1 0 0 0,2 0 0 0 0,-1 1 0 0 0,1 0 0 0 0,1 1 0 0 0,0 0 0 0 0,1 1 0 0 0,0 1 0 0 0,-9 13-412 0 0,14-17 82 0 0,-1 0 1 0 0,2 0 0 0 0,-1 1-1 0 0,1 0 1 0 0,1-1-1 0 0,0 2 1 0 0,0-1 0 0 0,1 0-1 0 0,1 1 1 0 0,0 0-1 0 0,0-1 1 0 0,1 1-1 0 0,1 0 1 0 0,0 0 0 0 0,1 5-83 0 0,1-11 60 0 0,0 0 0 0 0,1 0 0 0 0,-1-1 1 0 0,1 1-1 0 0,1-1 0 0 0,-1 0 0 0 0,1 0 1 0 0,0 0-1 0 0,0 0 0 0 0,0-1 0 0 0,1 1 0 0 0,-1-1 1 0 0,1 0-1 0 0,0-1 0 0 0,1 1 0 0 0,-1-1 1 0 0,0 0-1 0 0,1 0 0 0 0,0-1 0 0 0,0 1 0 0 0,-1-2 1 0 0,1 1-1 0 0,1 0 0 0 0,-1-1 0 0 0,3 0-60 0 0,10 0 143 0 0,0 0-1 0 0,-1-2 1 0 0,1 0 0 0 0,0-1-1 0 0,-1-1 1 0 0,0-1-1 0 0,0 0 1 0 0,0-1-1 0 0,11-6-142 0 0,59-25 252 0 0,-83 31-2361 0 0,-1 0-3624 0 0,0 4-4370 0 0,-2 1-1630 0 0</inkml:trace>
  <inkml:trace contextRef="#ctx0" brushRef="#br0" timeOffset="10831.903">6657 711 9650 0 0,'0'0'1702'0'0,"0"0"-237"0"0,0 0 77 0 0,0 0 89 0 0,0 0-101 0 0,0 0-203 0 0,0 0-210 0 0,0 0-151 0 0,0 0-113 0 0,0 0-83 0 0,0 0-75 0 0,0 0-82 0 0,0 0-87 0 0,30-1-70 0 0,93-3-66 0 0,-68-10 84 0 0,-47 7-350 0 0,2 1-56 0 0,-1 0 0 0 0,1-1 0 0 0,-1 0 0 0 0,0-1 0 0 0,-1 0 0 0 0,0-1 0 0 0,0 1-1 0 0,-1-1 1 0 0,0-1 0 0 0,0 1 0 0 0,-1-1 0 0 0,0-1 0 0 0,-1 1 0 0 0,0-1 0 0 0,-1 0 0 0 0,0 0 0 0 0,-1 0 0 0 0,0 0 0 0 0,-1-1 0 0 0,0 1 0 0 0,0-11-68 0 0,-4 19-25 0 0,0 0 1 0 0,0 0 0 0 0,-1 0-1 0 0,1 1 1 0 0,-1-1-1 0 0,0 0 1 0 0,1 1 0 0 0,-1 0-1 0 0,0 0 1 0 0,-1 0-1 0 0,1 0 1 0 0,0 0 0 0 0,0 0-1 0 0,-1 1 1 0 0,1 0-1 0 0,-1 0 1 0 0,1 0 0 0 0,-1 0-1 0 0,0 0 1 0 0,1 1-1 0 0,-1-1 1 0 0,0 1 0 0 0,1 0-1 0 0,-1 0 1 0 0,0 1-1 0 0,0-1 1 0 0,1 1 0 0 0,-1-1-1 0 0,1 1 1 0 0,-1 0-1 0 0,0 1 1 0 0,1-1 0 0 0,0 1-1 0 0,-1 0 25 0 0,-11 4-25 0 0,1 2 1 0 0,-1 0-1 0 0,2 0 0 0 0,-1 1 0 0 0,1 1 0 0 0,1 0 0 0 0,0 1 0 0 0,0 1 0 0 0,1 0 1 0 0,0 0-1 0 0,1 1 0 0 0,1 0 0 0 0,0 0 0 0 0,1 1 0 0 0,0 1 0 0 0,1-1 0 0 0,0 1 1 0 0,2 1-1 0 0,0-1 0 0 0,0 1 0 0 0,2-1 0 0 0,0 1 0 0 0,0 0 0 0 0,2 1 0 0 0,0-1 1 0 0,1 9 24 0 0,0-19 10 0 0,1-1 0 0 0,0 0 1 0 0,1 1-1 0 0,-1-1 1 0 0,1 0-1 0 0,0 1 1 0 0,0-1-1 0 0,1 0 1 0 0,-1 0-1 0 0,1-1 1 0 0,0 1-1 0 0,0-1 0 0 0,1 1 1 0 0,0-1-1 0 0,-1 0 1 0 0,1 0-1 0 0,1 0 1 0 0,-1-1-1 0 0,0 0 1 0 0,1 0-1 0 0,0 0 1 0 0,0 0-1 0 0,0 0 1 0 0,3 0-11 0 0,4 2 83 0 0,1 0 0 0 0,-1-1 1 0 0,1 0-1 0 0,0-1 0 0 0,0 0 1 0 0,0-1-1 0 0,0-1 1 0 0,0 0-1 0 0,13-1-83 0 0,-4-4 69 0 0,0 0-1 0 0,0-1 0 0 0,-1-1 1 0 0,0-1-1 0 0,0-1 1 0 0,-1-1-1 0 0,0-1 1 0 0,-1-1-1 0 0,0 0 1 0 0,0-2-1 0 0,-1 0 1 0 0,-1-1-69 0 0,224-231 381 0 0,-240 244-384 0 0,-1 1 1 0 0,1-1-1 0 0,-1 1 0 0 0,1 0 1 0 0,-1-1-1 0 0,1 1 0 0 0,0-1 0 0 0,-1 1 1 0 0,1 0-1 0 0,-1 0 0 0 0,1-1 1 0 0,0 1-1 0 0,0 0 0 0 0,-1 0 1 0 0,1 0-1 0 0,0 0 0 0 0,-1 0 1 0 0,1-1-1 0 0,0 1 0 0 0,-1 1 0 0 0,1-1 1 0 0,0 0-1 0 0,0 0 0 0 0,-1 0 1 0 0,1 0-1 0 0,0 0 0 0 0,-1 1 1 0 0,1-1-1 0 0,0 0 0 0 0,-1 1 1 0 0,1-1-1 0 0,-1 0 0 0 0,1 1 0 0 0,0-1 1 0 0,-1 1-1 0 0,1-1 0 0 0,-1 1 1 0 0,1-1-1 0 0,-1 1 0 0 0,1-1 1 0 0,-1 1-1 0 0,0-1 0 0 0,1 1 1 0 0,-1 0-1 0 0,0-1 0 0 0,1 1 0 0 0,-1 0 1 0 0,0-1-1 0 0,0 1 0 0 0,0 0 1 0 0,0-1-1 0 0,1 1 0 0 0,-1 0 1 0 0,0-1-1 0 0,0 1 0 0 0,0 0 3 0 0,8 42 30 0 0,-13 177 179 0 0,6-220-207 0 0,0 1 0 0 0,0-1-1 0 0,0 1 1 0 0,0-1 0 0 0,0 1 0 0 0,0-1 0 0 0,0 0-1 0 0,0 0 1 0 0,0 0 0 0 0,0 1 0 0 0,0-1 0 0 0,1 0-1 0 0,-1 0 1 0 0,0-1 0 0 0,0 1 0 0 0,0 0 0 0 0,0 0-1 0 0,0 0 1 0 0,0-1 0 0 0,0 1 0 0 0,0-1 0 0 0,0 1 0 0 0,0 0-1 0 0,0-1 1 0 0,0 0 0 0 0,0 1 0 0 0,0-1 0 0 0,-1 0-1 0 0,1 1 1 0 0,0-1 0 0 0,0 0 0 0 0,-1 0 0 0 0,1 0-1 0 0,0 1-1 0 0,62-64 157 0 0,-5 3-173 0 0,2 4 1 0 0,55-40 15 0 0,-98 84-21 0 0,48-23-248 0 0,-65 62 109 0 0,-47 180 236 0 0,46-200-78 0 0,0-1 0 0 0,1 0 0 0 0,-1 0-1 0 0,1 1 1 0 0,0-1 0 0 0,1 0 0 0 0,-1 0 0 0 0,1 1-1 0 0,0-1 1 0 0,0 0 0 0 0,1 0 0 0 0,-1 0-1 0 0,1 0 1 0 0,0 0 0 0 0,2 2 2 0 0,13 12-1019 0 0,-12-18-1704 0 0,-1 1-1690 0 0,0-2-3054 0 0,-4 0-4373 0 0</inkml:trace>
  <inkml:trace contextRef="#ctx0" brushRef="#br0" timeOffset="11244.979">8161 129 9290 0 0,'0'0'3037'0'0,"0"0"-818"0"0,0 0-468 0 0,0 0-178 0 0,0 0-214 0 0,0 0-269 0 0,0 0-246 0 0,0 0-124 0 0,0 0-50 0 0,0 0 13 0 0,0 0 11 0 0,0 0-73 0 0,1 22-59 0 0,6 148 767 0 0,0 381-126 0 0,-14-488-1581 0 0,7-62 105 0 0,0-1-83 0 0,0 0-92 0 0,0 0-81 0 0,-10-30-4341 0 0,-15-18-2300 0 0,5 20-1045 0 0,14 19 2809 0 0</inkml:trace>
  <inkml:trace contextRef="#ctx0" brushRef="#br0" timeOffset="11498.578">7834 549 8666 0 0,'0'0'3227'0'0,"0"0"-706"0"0,0 0-503 0 0,0 0-289 0 0,0 0-351 0 0,0 0-290 0 0,0 0-169 0 0,0 0-104 0 0,0 0-38 0 0,0 0-18 0 0,0 0-39 0 0,0 0-96 0 0,0 0-81 0 0,23 2-80 0 0,127 7 274 0 0,92-39 280 0 0,-155 15-957 0 0,38-10-821 0 0,-74 10-4221 0 0,-48 13 4024 0 0,-1 1-1995 0 0,-1 1-6663 0 0,-1 0 825 0 0</inkml:trace>
  <inkml:trace contextRef="#ctx0" brushRef="#br0" timeOffset="12167.442">8401 722 3129 0 0,'0'0'2918'0'0,"0"0"-358"0"0,0 0-207 0 0,0 0-138 0 0,0 0-203 0 0,0 0-230 0 0,0 0-208 0 0,0 0-191 0 0,0 0-211 0 0,0 0-171 0 0,0 0-146 0 0,34 7-117 0 0,108 18-105 0 0,-139-24-594 0 0,0 0 0 0 0,0 0 0 0 0,0-1 0 0 0,1 1 0 0 0,-1-1-1 0 0,0 1 1 0 0,1-1 0 0 0,-1 0 0 0 0,0 0 0 0 0,0-1 0 0 0,1 1 0 0 0,-1-1-1 0 0,0 0 1 0 0,0 0 0 0 0,0 0 0 0 0,1 0 0 0 0,-1 0 0 0 0,0 0 0 0 0,-1-1-1 0 0,1 0 1 0 0,3-1-39 0 0,3-4 167 0 0,8-2-46 0 0,-1 0 0 0 0,0-1 0 0 0,0 0-1 0 0,-1-2 1 0 0,-1 0 0 0 0,0 0 0 0 0,-1-1 0 0 0,0-1 0 0 0,-1 0-1 0 0,0-1 1 0 0,-1 0 0 0 0,-1-1 0 0 0,0 0 0 0 0,-1-1-1 0 0,6-16-120 0 0,-14 31-6 0 0,0-1 0 0 0,0 1 0 0 0,0 0 0 0 0,0-1 0 0 0,0 1 0 0 0,-1 0 0 0 0,1-1 0 0 0,-1 1 0 0 0,0-1 0 0 0,1 1 0 0 0,-1-1 0 0 0,0 1 0 0 0,-1-1 0 0 0,1 1 0 0 0,0-1 0 0 0,-1 1 0 0 0,1 0 0 0 0,-1-1 0 0 0,0 1 0 0 0,0 0 0 0 0,0-1 0 0 0,0 1 0 0 0,0 0 0 0 0,0 0 0 0 0,-1 0 0 0 0,1 0 0 0 0,-1 0 0 0 0,1 0 0 0 0,-1 0 0 0 0,0 0 0 0 0,0 1 0 0 0,0-1 0 0 0,0 1 0 0 0,0-1 0 0 0,0 1 0 0 0,0 0 0 0 0,0 0 0 0 0,0 0 0 0 0,-1 0 0 0 0,1 0 0 0 0,0 0 0 0 0,-1 1 0 0 0,1-1 0 0 0,-1 1 0 0 0,1 0 0 0 0,-1-1 0 0 0,-1 1 6 0 0,-13 1-81 0 0,0 1-1 0 0,0 0 1 0 0,1 1 0 0 0,0 1 0 0 0,-1 1 0 0 0,1 0-1 0 0,1 1 1 0 0,-1 0 0 0 0,1 2 0 0 0,0-1 0 0 0,1 2-1 0 0,-1 0 1 0 0,2 1 0 0 0,0 0 0 0 0,0 1-1 0 0,0 1 1 0 0,2 0 0 0 0,-1 0 0 0 0,2 1 0 0 0,0 1-1 0 0,0-1 1 0 0,1 2 0 0 0,1-1 0 0 0,0 1 0 0 0,1 1-1 0 0,1-1 1 0 0,-2 8 81 0 0,6-19-1 0 0,1 0 0 0 0,-1 0 1 0 0,1 0-1 0 0,0 0 0 0 0,0 0 0 0 0,0 0 0 0 0,0 0 0 0 0,1 0 0 0 0,-1 0 0 0 0,1 0 0 0 0,0 1 0 0 0,1-1 0 0 0,-1 0 0 0 0,1 0 1 0 0,-1 0-1 0 0,1 0 0 0 0,1 0 0 0 0,-1 0 0 0 0,0 0 0 0 0,1 0 0 0 0,0 0 0 0 0,0-1 0 0 0,0 1 0 0 0,0-1 0 0 0,1 1 1 0 0,-1-1-1 0 0,1 0 0 0 0,0 0 0 0 0,0 0 0 0 0,0 0 0 0 0,0-1 0 0 0,1 1 0 0 0,-1-1 0 0 0,1 0 0 0 0,-1 0 0 0 0,1 0 1 0 0,0 0-1 0 0,4 1 1 0 0,11 2 109 0 0,0-1 0 0 0,1-1 1 0 0,-1 0-1 0 0,1-2 1 0 0,-1 0-1 0 0,1-1 1 0 0,0-1-1 0 0,0-1 1 0 0,-1-1-1 0 0,1 0 1 0 0,-1-1-1 0 0,0-2 0 0 0,0 0 1 0 0,1-1-110 0 0,21-8 191 0 0,-2-2 1 0 0,0-1-1 0 0,-1-2 1 0 0,-1-2-1 0 0,-1-1 1 0 0,-1-2-1 0 0,-1-2 1 0 0,-1 0-1 0 0,21-26-191 0 0,-39 39 37 0 0,0-2 1 0 0,-1 0-1 0 0,-1 0 0 0 0,-1-1 1 0 0,0-1-1 0 0,-2 0 0 0 0,0-1 1 0 0,0 0-1 0 0,-2 0 0 0 0,0-2-37 0 0,-8 19 4 0 0,0 0-1 0 0,0 0 0 0 0,0 1 1 0 0,0-1-1 0 0,0 0 1 0 0,0 0-1 0 0,-1 0 0 0 0,1 0 1 0 0,0 0-1 0 0,-1 1 0 0 0,0-1 1 0 0,1 0-1 0 0,-1 0 1 0 0,0 1-1 0 0,0-1 0 0 0,0 0 1 0 0,0 1-1 0 0,0-1 0 0 0,-1 1 1 0 0,1-1-1 0 0,0 1 1 0 0,-1 0-1 0 0,1 0 0 0 0,-1-1 1 0 0,1 1-1 0 0,-1 0 0 0 0,1 0 1 0 0,-1 1-1 0 0,0-1 1 0 0,0 0-1 0 0,1 0 0 0 0,-1 1 1 0 0,0-1-1 0 0,0 1 0 0 0,0 0 1 0 0,0-1-1 0 0,1 1 1 0 0,-1 0-1 0 0,0 0 0 0 0,0 0 1 0 0,0 0-1 0 0,0 1 0 0 0,0-1 1 0 0,0 0-1 0 0,1 1 1 0 0,-1-1-1 0 0,0 1 0 0 0,0 0 1 0 0,0 0-4 0 0,-10 0-29 0 0,0 1 0 0 0,0 1 1 0 0,0 0-1 0 0,0 1 0 0 0,1 0 1 0 0,-1 1-1 0 0,1 0 0 0 0,0 0 1 0 0,0 2-1 0 0,1-1 0 0 0,0 1 1 0 0,0 1-1 0 0,0-1 0 0 0,1 2 1 0 0,1-1-1 0 0,-1 1 0 0 0,1 1 1 0 0,1 0-1 0 0,0 0 0 0 0,-1 2 29 0 0,6-10-5 0 0,1-1-1 0 0,0 1 1 0 0,1-1-1 0 0,-1 1 1 0 0,0-1 0 0 0,0 1-1 0 0,1-1 1 0 0,-1 1-1 0 0,1 0 1 0 0,-1-1-1 0 0,1 1 1 0 0,0 0-1 0 0,-1-1 1 0 0,1 1-1 0 0,0 0 1 0 0,0 0-1 0 0,0-1 1 0 0,0 1 0 0 0,1 0-1 0 0,-1 0 1 0 0,0-1-1 0 0,1 1 1 0 0,0 0-1 0 0,-1-1 1 0 0,1 1-1 0 0,0-1 1 0 0,-1 1-1 0 0,1-1 1 0 0,0 1 0 0 0,0-1-1 0 0,0 1 1 0 0,1-1-1 0 0,-1 0 1 0 0,0 0-1 0 0,0 0 1 0 0,1 1-1 0 0,-1-1 1 0 0,0 0-1 0 0,1-1 1 0 0,-1 1-1 0 0,2 0 6 0 0,74 22 114 0 0,-56-19-73 0 0,6 2 3 0 0,-17-6-23 0 0,-1 1 0 0 0,1 1 1 0 0,-1 0-1 0 0,0 0 0 0 0,1 1 0 0 0,-1 0 1 0 0,0 1-1 0 0,-1-1 0 0 0,1 2 1 0 0,-1-1-1 0 0,0 1 0 0 0,0 1 0 0 0,0 0 1 0 0,-1 0-1 0 0,1 0 0 0 0,-2 1 0 0 0,1 0 1 0 0,5 7-22 0 0,-7-4 33 0 0,-1-1-1 0 0,0 1 1 0 0,0 0 0 0 0,-1 0 0 0 0,0 0 0 0 0,-1 0-1 0 0,0 0 1 0 0,-1 1 0 0 0,0-1 0 0 0,0 0 0 0 0,-2 1 0 0 0,1-1-1 0 0,-1 1 1 0 0,0-1 0 0 0,-1 0 0 0 0,0 1 0 0 0,-1-1-1 0 0,-1 3-32 0 0,1 26-852 0 0,20-42-9659 0 0,-12-3 2942 0 0,-1 1-2278 0 0</inkml:trace>
  <inkml:trace contextRef="#ctx0" brushRef="#br0" timeOffset="17970.045">1 1179 0 0 0,'0'0'764'0'0,"0"0"104"0"0,0 0-21 0 0,0 0-99 0 0,19 3-118 0 0,137 23 763 0 0,139 0 2202 0 0,178-12-1142 0 0,-23-10-866 0 0,-31 11 64 0 0,320-33-1651 0 0,-133-3 446 0 0,-210-9 217 0 0,361-12 938 0 0,-51 54-407 0 0,-147-9-334 0 0,-70-21-150 0 0,-400 18-565 0 0,555-5 704 0 0,-214-12-368 0 0,660 2 188 0 0,-663 19-282 0 0,267-12-19 0 0,166 2-207 0 0,-411-6 253 0 0,784 5 299 0 0,-14-30-234 0 0,-34 66-47 0 0,-584-29-137 0 0,-444-4-125 0 0,-2 1-3186 0 0,-124 7-2496 0 0,-21-1-653 0 0,-3-3-4715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64 0 0 0,'0'0'1328'0'0,"0"0"459"0"0,0 0 308 0 0,0 0 165 0 0,0 0-49 0 0,0 0-195 0 0,0 0-281 0 0,0 0-294 0 0,0 0-251 0 0,0-8 4164 0 0,0 9-4882 0 0,0-1-42 0 0,0 0-31 0 0,0 0-37 0 0,0 0-34 0 0,0 0-35 0 0,-9 549 2717 0 0,5-384-2679 0 0,1-156 629 0 0,-4-32 345 0 0,4 12-1570 0 0,-2-11 280 0 0,1 1 0 0 0,1-1-1 0 0,1 0 1 0 0,0 1 0 0 0,2-1 0 0 0,1 0-1 0 0,1-10-14 0 0,-1 12 3 0 0,34-174-30 0 0,-20 150 16 0 0,2 0 1 0 0,2 1 0 0 0,2 1-1 0 0,1 1 1 0 0,12-13 10 0 0,32-24 12 0 0,-64 77-13 0 0,10 1-129 0 0,-6 5 121 0 0,1 4 18 0 0,-1-1-1 0 0,1 1 1 0 0,-2 0 0 0 0,1 1-1 0 0,-1-1 1 0 0,-1 1 0 0 0,0 0 0 0 0,0 0-1 0 0,-1 1 1 0 0,0-1 0 0 0,-1 1-1 0 0,1 5-8 0 0,6 20 15 0 0,-1 14 689 0 0,-6-26-4315 0 0,0-13-1835 0 0,0 1-3406 0 0,0-9-3003 0 0</inkml:trace>
  <inkml:trace contextRef="#ctx0" brushRef="#br0" timeOffset="671.516">446 631 1968 0 0,'0'0'2657'0'0,"0"0"-318"0"0,0 0-58 0 0,0 0 16 0 0,0 0-143 0 0,0 0-251 0 0,0 0-298 0 0,0 0-278 0 0,0 0-215 0 0,0 0-187 0 0,0 0-127 0 0,0 0-90 0 0,-6-3-72 0 0,4 1-630 0 0,-1 0 118 0 0,0 0 0 0 0,-1 1-1 0 0,1-1 1 0 0,0 1 0 0 0,0-1 0 0 0,-1 1 0 0 0,1 0 0 0 0,-1 0 0 0 0,1 0 0 0 0,-1 1 0 0 0,1-1 0 0 0,-1 1 0 0 0,1 0 0 0 0,-1 0 0 0 0,1 0 0 0 0,-1 0 0 0 0,0 1 0 0 0,-2 0-124 0 0,-4 4 106 0 0,0 0 0 0 0,0 0 0 0 0,0 1 0 0 0,1 0 0 0 0,0 1 0 0 0,0 0 0 0 0,1 1 0 0 0,0 0 1 0 0,0 0-1 0 0,1 0 0 0 0,0 1 0 0 0,0 0 0 0 0,1 1 0 0 0,0-1 0 0 0,1 1 0 0 0,0 0 0 0 0,0 1 0 0 0,-1 6-106 0 0,1 61 224 0 0,6-75-210 0 0,0 0 0 0 0,-1-1 0 0 0,1 1-1 0 0,0 0 1 0 0,1 0 0 0 0,-1-1 0 0 0,0 1-1 0 0,1 0 1 0 0,-1-1 0 0 0,1 1 0 0 0,0-1-1 0 0,0 0 1 0 0,0 0 0 0 0,0 0-1 0 0,0 0 1 0 0,1 0 0 0 0,-1 0 0 0 0,1 0-1 0 0,-1-1 1 0 0,1 1 0 0 0,-1-1 0 0 0,1 0-1 0 0,0 0 1 0 0,0 0 0 0 0,-1 0-1 0 0,1 0 1 0 0,3 0-14 0 0,81 9 234 0 0,0-34-154 0 0,-56 1-2609 0 0,-11 3-3021 0 0,-2-1-4521 0 0,-13 13 456 0 0</inkml:trace>
  <inkml:trace contextRef="#ctx0" brushRef="#br0" timeOffset="1183.705">579 919 11490 0 0,'0'0'3081'0'0,"0"0"-1414"0"0,0 0-339 0 0,0 0 134 0 0,0 0 5 0 0,0 0-153 0 0,0 0-207 0 0,0 0-197 0 0,0 0-167 0 0,0 0-155 0 0,0 0-105 0 0,0 0-76 0 0,0 0-54 0 0,13-11-62 0 0,43-36-31 0 0,20-54 620 0 0,-70 94-838 0 0,65-70 351 0 0,-56 113-345 0 0,-6-10-30 0 0,-9-24-13 0 0,1 1 0 0 0,-1 0 0 0 0,1-1 0 0 0,-1 1 0 0 0,1 0 0 0 0,0-1 0 0 0,0 1 0 0 0,0-1 0 0 0,0 1 0 0 0,1-1-1 0 0,-1 1 1 0 0,1-1 0 0 0,-1 0 0 0 0,1 0 0 0 0,0 0 0 0 0,0 0 0 0 0,0 0 0 0 0,0 0 0 0 0,0 0 0 0 0,1-1 0 0 0,-1 1 0 0 0,0-1 0 0 0,1 0 0 0 0,-1 1 0 0 0,1-1 0 0 0,-1 0 0 0 0,1-1 0 0 0,-1 1 0 0 0,1 0 0 0 0,0-1 0 0 0,0 1-1 0 0,-1-1 1 0 0,3 0-5 0 0,4-1 26 0 0,1-1-1 0 0,-1-1 1 0 0,0 1-1 0 0,1-1 1 0 0,-1-1-1 0 0,-1 0 1 0 0,1 0-1 0 0,-1-1 0 0 0,1 0 1 0 0,4-4-26 0 0,15-8 45 0 0,57-20-58 0 0,-76 90-43 0 0,-9 60 33 0 0,0-111-29 0 0,1-1 0 0 0,-1 0 0 0 0,0 1 0 0 0,1-1 0 0 0,-1 1 0 0 0,1-1 0 0 0,-1 0 0 0 0,1 1 0 0 0,0-1 0 0 0,-1 0 0 0 0,1 0 0 0 0,0 1 0 0 0,0-1 0 0 0,0 0 0 0 0,0 0 0 0 0,0 0 0 0 0,0 0 0 0 0,1 0 0 0 0,-1 0 0 0 0,0-1 0 0 0,0 1 0 0 0,1 0 0 0 0,-1-1 0 0 0,0 1 0 0 0,1-1 0 0 0,-1 1 0 0 0,0-1 0 0 0,1 1 0 0 0,-1-1 0 0 0,1 0 0 0 0,0 0 52 0 0,13-1-4145 0 0,0-5-4745 0 0,-9 2-3230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1 261 0 0 0,'0'0'560'0'0,"0"0"883"0"0,0 0 564 0 0,0 0 203 0 0,0 0-79 0 0,0 0-296 0 0,0 0-288 0 0,0 0-231 0 0,0 0-194 0 0,15-1-152 0 0,108-8 2032 0 0,94 5 544 0 0,-76-7-2559 0 0,-123 10-696 0 0,10-2-234 0 0,-26-1 3939 0 0,-187-140-3306 0 0,101 68-915 0 0,79 70 1242 0 0,3 4-5617 0 0,5 9-9046 0 0,0-3 3390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6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0,'0'0'1150'0'0,"0"0"175"0"0,0 0 168 0 0,0 0 124 0 0,0 0 42 0 0,0 0-76 0 0,0 0-173 0 0,4 2 4263 0 0,15 6-2863 0 0,90-7 964 0 0,283-5-462 0 0,-414 16-14593 0 0,11-5 3576 0 0,6-4 885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2729 0 0,'0'0'2415'0'0,"0"0"-584"0"0,0 0-124 0 0,0 0 151 0 0,0 0 90 0 0,0 0-208 0 0,0 0-345 0 0,0 0-314 0 0,0 0-257 0 0,0 0-175 0 0,0 0-119 0 0,0 0-96 0 0,0 0-53 0 0,-2 2-29 0 0,2-2-319 0 0,-1 1 1 0 0,1-1-1 0 0,0 0 1 0 0,0 1 0 0 0,-1-1-1 0 0,1 1 1 0 0,0-1 0 0 0,0 0-1 0 0,0 1 1 0 0,-1-1-1 0 0,1 1 1 0 0,0-1 0 0 0,0 0-1 0 0,0 1 1 0 0,0-1 0 0 0,0 1-1 0 0,0-1 1 0 0,0 1 0 0 0,0-1-1 0 0,0 1 1 0 0,0-1-1 0 0,0 1 1 0 0,0-1 0 0 0,0 0-1 0 0,0 1 1 0 0,0-1 0 0 0,1 1-1 0 0,-1-1 1 0 0,0 1-1 0 0,0-1 1 0 0,0 0 0 0 0,1 1-1 0 0,-1-1 1 0 0,0 0 0 0 0,1 1-1 0 0,-1-1 1 0 0,0 0-1 0 0,0 1 1 0 0,1-1 0 0 0,-1 0-1 0 0,1 1 1 0 0,-1-1 0 0 0,0 0-1 0 0,1 0 1 0 0,-1 0-1 0 0,1 1 1 0 0,-1-1 0 0 0,1 0-1 0 0,-1 0 1 0 0,0 0 0 0 0,1 0-1 0 0,-1 0 1 0 0,1 0-1 0 0,-1 0 1 0 0,1 0 0 0 0,-1 0-1 0 0,1 0 1 0 0,-1 0 0 0 0,0 0-1 0 0,1 0 1 0 0,-1 0 0 0 0,1-1-1 0 0,-1 1 1 0 0,1 0-1 0 0,-1 0 1 0 0,0 0 0 0 0,1-1-34 0 0,15 5 738 0 0,150 3 2391 0 0,114-18-2641 0 0,-239 28-5050 0 0,-26-8-4035 0 0,-8-6-3222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9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48 0 0 0,'0'0'911'0'0,"0"0"907"0"0,0 0 283 0 0,0 0-19 0 0,0 0-132 0 0,0 0-172 0 0,0 0-199 0 0,0 0-194 0 0,0 0-178 0 0,-7-6 1755 0 0,7 5 2343 0 0,125-21-3579 0 0,175 3-318 0 0,-299 20-1394 0 0,-1-1 0 0 0,0 1 0 0 0,1-1 0 0 0,-1 1 0 0 0,0-1 0 0 0,0 1 0 0 0,1 0 0 0 0,-1-1 0 0 0,0 1 0 0 0,0-1 0 0 0,0 1 0 0 0,0 0 0 0 0,0-1 0 0 0,0 1 0 0 0,0-1 0 0 0,0 1 0 0 0,0 0 0 0 0,0-1 0 0 0,0 1 0 0 0,0 0 0 0 0,0-1 0 0 0,0 1 0 0 0,-1-1 0 0 0,1 1 0 0 0,0 0 0 0 0,0-1 0 0 0,-1 1 0 0 0,1-1 0 0 0,0 1 0 0 0,-1-1 0 0 0,1 1 0 0 0,-1-1 0 0 0,1 1 0 0 0,0-1-1 0 0,-1 0 1 0 0,1 1 0 0 0,-1-1 0 0 0,1 0 0 0 0,-1 1 0 0 0,0-1 0 0 0,1 0 0 0 0,-1 1 0 0 0,1-1 0 0 0,-1 0 0 0 0,1 0 0 0 0,-1 0 0 0 0,0 0 0 0 0,1 0 0 0 0,-1 1 0 0 0,0-1 0 0 0,1 0 0 0 0,-1 0-14 0 0,-47 27 192 0 0,0-3 0 0 0,-2-1 0 0 0,-50 15-192 0 0,-209 76 167 0 0,298-111-156 0 0,10-3-11 0 0,1 0-1 0 0,-1-1 1 0 0,0 1-1 0 0,1 0 0 0 0,-1 0 1 0 0,0 0-1 0 0,1 0 1 0 0,-1 0-1 0 0,0 0 1 0 0,1 0-1 0 0,-1 0 1 0 0,0 0-1 0 0,1 0 0 0 0,-1 0 1 0 0,0 0-1 0 0,1 0 1 0 0,-1 0-1 0 0,1 1 1 0 0,-1-1-1 0 0,0 0 0 0 0,1 0 1 0 0,-1 1-1 0 0,1-1 1 0 0,-1 0-1 0 0,1 1 1 0 0,-1-1-1 0 0,1 1 1 0 0,-1-1-1 0 0,1 1 0 0 0,-1-1 1 0 0,1 1-1 0 0,-1-1 1 0 0,1 1-1 0 0,0-1 1 0 0,-1 1-1 0 0,1-1 0 0 0,0 1 1 0 0,0 0-1 0 0,-1-1 1 0 0,1 1-1 0 0,0 0 1 0 0,0-1-1 0 0,0 1 1 0 0,0 0-1 0 0,0-1 0 0 0,0 1 1 0 0,0-1-1 0 0,0 1 1 0 0,0 0-1 0 0,0-1 1 0 0,0 1-1 0 0,0 0 0 0 0,1-1 1 0 0,-1 1-1 0 0,0 0 1 0 0,0-1-1 0 0,1 1 1 0 0,-1-1-1 0 0,0 1 1 0 0,1-1-1 0 0,-1 1 0 0 0,0-1 1 0 0,1 1-1 0 0,-1-1 1 0 0,1 1-1 0 0,-1-1 1 0 0,1 1-1 0 0,-1-1 0 0 0,1 0 1 0 0,0 1 0 0 0,8 5 25 0 0,1 0 0 0 0,0 0 0 0 0,0-1-1 0 0,0-1 1 0 0,0 0 0 0 0,1 0 0 0 0,0-1 0 0 0,0 0 0 0 0,0-1 0 0 0,0 0 0 0 0,0-1 0 0 0,3 0-25 0 0,12 2 40 0 0,179-1 338 0 0,-52-10-183 0 0,-152 8-190 0 0,-4 26-13 0 0,-76 59 179 0 0,-154 51-111 0 0,43-34-28 0 0,53-13-20 0 0,136-89-12 0 0,1 1-1 0 0,-1-1 1 0 0,1 1-1 0 0,0-1 1 0 0,-1 1-1 0 0,1 0 1 0 0,0-1-1 0 0,0 1 0 0 0,0 0 1 0 0,-1-1-1 0 0,1 1 1 0 0,0 0-1 0 0,0-1 1 0 0,0 1-1 0 0,0-1 1 0 0,0 1-1 0 0,0 0 1 0 0,0-1-1 0 0,0 1 1 0 0,0 0-1 0 0,0-1 1 0 0,1 1-1 0 0,-1 0 1 0 0,0-1-1 0 0,0 1 1 0 0,1 0-1 0 0,-1-1 1 0 0,0 1-1 0 0,1-1 1 0 0,-1 1-1 0 0,0-1 1 0 0,1 1-1 0 0,-1-1 0 0 0,1 1 1 0 0,-1-1-1 0 0,1 1 1 0 0,-1-1-1 0 0,1 1 1 0 0,-1-1-1 0 0,1 0 1 0 0,0 1-1 0 0,-1-1 1 0 0,1 0-1 0 0,-1 0 1 0 0,1 0-1 0 0,0 1 1 0 0,-1-1-1 0 0,1 0 1 0 0,0 0-1 0 0,-1 0 1 0 0,1 0-1 0 0,0 0 1 0 0,-1 0-1 0 0,1 0 1 0 0,0 0-1 0 0,-1 0 1 0 0,44 8 97 0 0,12-5 59 0 0,0-1-1 0 0,0-4 0 0 0,0-2 1 0 0,22-5-156 0 0,173-28 422 0 0,-222 38-2033 0 0,-6 9-5130 0 0,-9-6-5422 0 0,-11-1 2728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3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6665 0 0,'0'0'3184'0'0,"0"0"-996"0"0,0 0-509 0 0,0 0-224 0 0,0 0-237 0 0,0 0-269 0 0,0 0-240 0 0,0 0-175 0 0,0 0-79 0 0,0 0 28 0 0,0 0 54 0 0,0 0 29 0 0,0 0 3 0 0,4 10-22 0 0,33 87 1309 0 0,13 80-338 0 0,-16-42-1063 0 0,-26-98-142 0 0,-8-37-238 0 0,0 0 17 0 0,0 0-21 0 0,0 0-7 0 0,0 0 1 0 0,0 0 12 0 0,0 0 29 0 0,0 0 7 0 0,0 0 7 0 0,0 0 12 0 0,0 0 29 0 0,0 0 35 0 0,0 0 18 0 0,0 0 1 0 0,0 0-10 0 0,0 0-22 0 0,0 0-25 0 0,0 0-11 0 0,-9-32 531 0 0,3-135-304 0 0,6 139-368 0 0,1 0 0 0 0,1 0 0 0 0,1 0 0 0 0,2 0 0 0 0,0 0 0 0 0,2 1 0 0 0,2 0 0 0 0,5-13-6 0 0,-7 24-10 0 0,-6 12 5 0 0,-1 1-1 0 0,1 0 1 0 0,0 0 0 0 0,0 0-1 0 0,0 0 1 0 0,1 0-1 0 0,-1 0 1 0 0,1 0 0 0 0,-1 0-1 0 0,1 1 1 0 0,0-1-1 0 0,0 0 1 0 0,0 1 0 0 0,0 0-1 0 0,1-1 1 0 0,-1 1-1 0 0,1 0 1 0 0,-1 0 0 0 0,1 1-1 0 0,0-1 1 0 0,0 0-1 0 0,0 1 1 0 0,0 0 0 0 0,0 0-1 0 0,0-1 1 0 0,0 2-1 0 0,0-1 1 0 0,1 0 5 0 0,3 2-15 0 0,-1 1 1 0 0,0 0 0 0 0,-1 0-1 0 0,1 0 1 0 0,0 0-1 0 0,0 1 1 0 0,-1 0 0 0 0,0 1-1 0 0,0-1 1 0 0,0 1-1 0 0,0 0 1 0 0,0 0-1 0 0,-1 0 1 0 0,1 1 0 0 0,-1-1-1 0 0,0 1 1 0 0,-1 0-1 0 0,1 1 1 0 0,-1-1-1 0 0,0 0 1 0 0,0 1 0 0 0,-1 0-1 0 0,0 0 1 0 0,0-1-1 0 0,0 1 1 0 0,0 1-1 0 0,0 5 15 0 0,-1-8-965 0 0,4 12-2905 0 0,-2-13-1585 0 0,3-2-4015 0 0,-4-1 407 0 0</inkml:trace>
  <inkml:trace contextRef="#ctx0" brushRef="#br0" timeOffset="346.075">516 464 9362 0 0,'0'0'2973'0'0,"0"0"-877"0"0,0 0-441 0 0,0 0-72 0 0,0 0-123 0 0,0 0-197 0 0,0 0-212 0 0,0 0-195 0 0,0 0-157 0 0,0 0-124 0 0,0 0-72 0 0,0 0-92 0 0,-2 12-78 0 0,-10 86 678 0 0,10-67-796 0 0,3-17-4068 0 0,6-18-7900 0 0,-5 0 1313 0 0</inkml:trace>
  <inkml:trace contextRef="#ctx0" brushRef="#br0" timeOffset="649.069">626 133 8786 0 0,'0'0'3309'0'0,"0"0"-972"0"0,0 0-495 0 0,0 0-228 0 0,0 0-218 0 0,0 0-220 0 0,0 0-162 0 0,0 0-159 0 0,0 0-166 0 0,0 0-167 0 0,0 0-172 0 0,0 0-94 0 0,0 0-95 0 0,-11 6-61 0 0,-33 22-18 0 0,44-28-89 0 0,1-1 1 0 0,-1 1-1 0 0,1 0 0 0 0,-1 0 0 0 0,0 0 0 0 0,1-1 0 0 0,-1 1 0 0 0,1 0 1 0 0,-1 0-1 0 0,1 0 0 0 0,-1 0 0 0 0,1 0 0 0 0,-1 0 0 0 0,1 0 0 0 0,-1 0 1 0 0,1 0-1 0 0,-1 0 0 0 0,0 0 0 0 0,1 0 0 0 0,-1 0 0 0 0,1 0 1 0 0,-1 1-1 0 0,1-1 0 0 0,-1 0 0 0 0,1 0 0 0 0,-1 0 0 0 0,0 1 0 0 0,1-1 1 0 0,-1 0-1 0 0,1 0 0 0 0,-1 1 0 0 0,0-1 0 0 0,1 0 0 0 0,-1 1 0 0 0,0-1 1 0 0,0 1-1 0 0,1-1 0 0 0,-1 0 0 0 0,0 1 0 0 0,0-1 0 0 0,1 1 0 0 0,-1-1 1 0 0,0 1-1 0 0,0-1 0 0 0,0 1 0 0 0,0-1 0 0 0,0 0 0 0 0,0 1 1 0 0,0-1-1 0 0,0 1 0 0 0,0-1 0 0 0,0 1 0 0 0,0-1 0 0 0,0 1 0 0 0,0-1 1 0 0,0 1-1 0 0,0-1 0 0 0,-1 1 7 0 0,13-18-178 0 0,-30 9-4917 0 0,16 5 179 0 0,1 2-5058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1664 0 0,'0'0'1942'0'0,"0"0"-231"0"0,0 0-24 0 0,0 0 104 0 0,0 0 95 0 0,0 0-128 0 0,0 0-294 0 0,0 0-350 0 0,0 0-326 0 0,0 0-197 0 0,0 0-99 0 0,-3 4-34 0 0,-2 11-62 0 0,0 0 0 0 0,1 1 0 0 0,1 0 0 0 0,0 0 0 0 0,1-1 0 0 0,1 1 0 0 0,0 1 0 0 0,1 1-396 0 0,-6 67 697 0 0,-31 157 378 0 0,-2-119-345 0 0,36-127 2089 0 0,0-42-2290 0 0,6 23-496 0 0,0 1-1 0 0,1-1 0 0 0,2 1 0 0 0,0 1 1 0 0,1-1-1 0 0,1 1 0 0 0,1 0 1 0 0,4-6-33 0 0,10-25 32 0 0,-9 19-16 0 0,2 1-1 0 0,2 0 1 0 0,1 1 0 0 0,1 1 0 0 0,7-6-16 0 0,-24 31 0 0 0,0 1 0 0 0,0 0 1 0 0,1 0-1 0 0,0 1 0 0 0,0-1 0 0 0,0 1 1 0 0,0 0-1 0 0,0 0 0 0 0,1 0 1 0 0,-1 0-1 0 0,1 1 0 0 0,0 0 0 0 0,-1 0 1 0 0,1 0-1 0 0,0 1 0 0 0,0-1 0 0 0,1 1 1 0 0,-1 0-1 0 0,2 0 0 0 0,-5 3 7 0 0,0-1 0 0 0,0 1 0 0 0,0 0 0 0 0,-1-1 0 0 0,1 1 0 0 0,0 0 0 0 0,-1 0 0 0 0,1 0 0 0 0,-1 0 0 0 0,0 1 0 0 0,1-1 0 0 0,-1 0 0 0 0,0 1-1 0 0,0-1 1 0 0,-1 0 0 0 0,1 1 0 0 0,0-1 0 0 0,-1 1 0 0 0,1-1 0 0 0,-1 1 0 0 0,0-1 0 0 0,0 1 0 0 0,0-1 0 0 0,0 1 0 0 0,-1-1 0 0 0,1 1 0 0 0,-1-1 0 0 0,1 1 0 0 0,-1-1 0 0 0,0 2-7 0 0,0 10 35 0 0,-8 309 445 0 0,9-323-469 0 0,1 0 1 0 0,-1-1-1 0 0,0 1 0 0 0,1 0 1 0 0,-1 0-1 0 0,1-1 0 0 0,-1 1 1 0 0,1 0-1 0 0,-1 0 0 0 0,1 0 0 0 0,-1-1 1 0 0,1 1-1 0 0,-1 0 0 0 0,1 0 1 0 0,-1 0-1 0 0,1 0 0 0 0,-1 0 1 0 0,1 0-1 0 0,-1 0 0 0 0,1 0 0 0 0,-1 0 1 0 0,1 0-1 0 0,-1 0 0 0 0,1 0 1 0 0,-1 1-1 0 0,1-1 0 0 0,-1 0 1 0 0,1 0-1 0 0,-1 0 0 0 0,0 1 0 0 0,1-1 1 0 0,-1 0-1 0 0,1 1 0 0 0,-1-1 1 0 0,1 0-1 0 0,-1 1 0 0 0,0-1 0 0 0,1 0 1 0 0,-1 1-1 0 0,0-1 0 0 0,0 1 1 0 0,1-1-1 0 0,-1 1 0 0 0,0-1 1 0 0,0 1-1 0 0,1-1 0 0 0,-1 1 0 0 0,0-1 1 0 0,0 1-1 0 0,0-1 0 0 0,0 1-11 0 0,80-166 322 0 0,92-92-397 0 0,-146 217 80 0 0,-24 78-263 0 0,-33 143 508 0 0,30-139-237 0 0,1-1-1 0 0,2 1 0 0 0,2 0 0 0 0,2-1 1 0 0,8 28-13 0 0,-8-41-1586 0 0,-6-27 890 0 0,0-1-252 0 0,0 0-282 0 0,0 0-377 0 0,0 0-529 0 0,0 0-1124 0 0,0 0-2930 0 0,0 0-4502 0 0</inkml:trace>
  <inkml:trace contextRef="#ctx0" brushRef="#br0" timeOffset="346.96">882 332 8866 0 0,'0'0'4948'0'0,"0"0"-2692"0"0,0 0-973 0 0,0 0-116 0 0,0 0-9 0 0,0 0-78 0 0,0 0-136 0 0,0 0-171 0 0,0 0-148 0 0,0 0-112 0 0,0 0-86 0 0,0 0-50 0 0,-5 17-62 0 0,-27 83 172 0 0,23-27 1006 0 0,9-42-6837 0 0,0-20 985 0 0,0-11-1704 0 0,-1-1 1898 0 0,0-2-2616 0 0</inkml:trace>
  <inkml:trace contextRef="#ctx0" brushRef="#br0" timeOffset="787.053">871 82 6065 0 0,'0'0'3686'0'0,"0"0"-1128"0"0,0 0-537 0 0,0 0-216 0 0,0 0-286 0 0,0 0-309 0 0,0 0-266 0 0,0 0-217 0 0,0 0-180 0 0,0 0-146 0 0,0 0-79 0 0,0 0-85 0 0,0 0-57 0 0,-4 0-17 0 0,-18 0 42 0 0,22 0-149 0 0,0 0-34 0 0,0 0-16 0 0,0 0-14 0 0,0 0-6 0 0,0 0 22 0 0,0 0-2 0 0,0 0-2 0 0,0 0 30 0 0,0 0-8 0 0,0 0 18 0 0,0 0 8 0 0,0 0-4 0 0,0 0 22 0 0,0 0 16 0 0,0 0 10 0 0,0 0 10 0 0,0 0 11 0 0,0 0 3 0 0,0 0 3 0 0,0 0 7 0 0,0 0-7 0 0,0 0-2 0 0,0 0 10 0 0,0 0 11 0 0,0 0-22 0 0,0 0-4 0 0,0 0-14 0 0,0 0-18 0 0,-2 0 362 0 0,1 0-5767 0 0,1 0-5767 0 0,0 0 2390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25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702 329 3897 0 0,'0'0'3321'0'0,"0"0"-1181"0"0,0 0-413 0 0,0 0-67 0 0,0 0 34 0 0,0 0-68 0 0,0 0-194 0 0,0 0-237 0 0,0 0-199 0 0,0 0-168 0 0,0 0-143 0 0,-5-5 4185 0 0,5 6-4635 0 0,0-1-23 0 0,0 0-15 0 0,0 0-41 0 0,0 31 178 0 0,0 1-1 0 0,-2-1 1 0 0,-2 0 0 0 0,0 0-1 0 0,-6 15-333 0 0,-59 146 246 0 0,-15 61-47 0 0,84-251-189 0 0,-1-1 0 0 0,1 1 0 0 0,0 0 0 0 0,0-1 0 0 0,0 1 0 0 0,0-1 0 0 0,0 1 0 0 0,0-1 0 0 0,1 1 0 0 0,-1 0 0 0 0,0-1 0 0 0,1 1 0 0 0,-1-1 0 0 0,1 1 0 0 0,0-1 0 0 0,-1 1 0 0 0,1-1 0 0 0,0 0 0 0 0,0 1 0 0 0,0-1 0 0 0,0 0 0 0 0,0 0 0 0 0,0 0 0 0 0,0 0 0 0 0,0 1 0 0 0,1-1 0 0 0,-1-1 0 0 0,0 1 0 0 0,1 0 0 0 0,-1 0 0 0 0,1 0 0 0 0,-1-1 0 0 0,0 1 0 0 0,1-1 0 0 0,0 1 0 0 0,-1-1 0 0 0,1 0 0 0 0,-1 0 0 0 0,1 1 0 0 0,-1-1 0 0 0,1 0 0 0 0,0 0 0 0 0,-1 0 0 0 0,1-1 0 0 0,-1 1 0 0 0,1 0 0 0 0,-1-1 0 0 0,2 0-10 0 0,18 4 69 0 0,137 0 359 0 0,41-19-116 0 0,-125-1-85 0 0,-71 16-953 0 0,-8-6-2692 0 0,2 0-1793 0 0,1 3-2692 0 0,0 1-4251 0 0</inkml:trace>
  <inkml:trace contextRef="#ctx0" brushRef="#br0" timeOffset="1158.243">1411 443 1920 0 0,'0'0'1678'0'0,"0"0"17"0"0,0 0 139 0 0,0 0 154 0 0,0 0 51 0 0,0 0-89 0 0,0 0-204 0 0,0 0-266 0 0,0 0-220 0 0,0 0-209 0 0,0 0-158 0 0,0 0-99 0 0,0 0-75 0 0,-5-4-71 0 0,-16-11-45 0 0,16 12-60 0 0,5 3-71 0 0,34-18 908 0 0,5 5-1140 0 0,0 2 0 0 0,0 1 0 0 0,1 3-1 0 0,0 1 1 0 0,6 1-240 0 0,-44 4 10 0 0,-1 0-1 0 0,0 1 0 0 0,1-1 1 0 0,-1 0-1 0 0,0 0 0 0 0,1 1 1 0 0,-1-1-1 0 0,1 1 1 0 0,-1-1-1 0 0,1 1 0 0 0,-1 0 1 0 0,1 0-1 0 0,0-1 1 0 0,-1 1-1 0 0,1 0 0 0 0,-1 0 1 0 0,1 1-1 0 0,-1-1 0 0 0,1 0 1 0 0,-1 0-1 0 0,1 1 1 0 0,0-1-1 0 0,-1 1 0 0 0,0-1 1 0 0,1 1-1 0 0,-1 0 1 0 0,1-1-1 0 0,-1 1 0 0 0,0 0 1 0 0,0 0-1 0 0,1 0 0 0 0,-1 0 1 0 0,0 0-1 0 0,0 0 1 0 0,0 1-1 0 0,0-1 0 0 0,0 0 1 0 0,0 1-1 0 0,-1-1 0 0 0,1 0 1 0 0,0 1-1 0 0,-1-1 1 0 0,1 1-1 0 0,0-1 0 0 0,-1 1 1 0 0,0-1-1 0 0,1 1 1 0 0,-1-1-1 0 0,0 1 0 0 0,0-1 1 0 0,0 1-1 0 0,0 0 0 0 0,0-1 1 0 0,0 1-1 0 0,-1-1 1 0 0,1 1-10 0 0,-97 100 482 0 0,24-38-367 0 0,-41 49 34 0 0,109-107-140 0 0,0 1 19 0 0,0-1 0 0 0,0 1 0 0 0,1 0 0 0 0,0 0 0 0 0,0 0-1 0 0,1 0 1 0 0,-1 1 0 0 0,2 0 0 0 0,-1-1 0 0 0,1 1 0 0 0,0 0 0 0 0,1 0-1 0 0,0 0 1 0 0,0 8-28 0 0,1-11 35 0 0,1-1 0 0 0,-1 1 0 0 0,2-1 0 0 0,-1 1 0 0 0,0-1 1 0 0,1 1-1 0 0,0-1 0 0 0,0 0 0 0 0,0 0 0 0 0,0 0 0 0 0,1 0 0 0 0,0 0 0 0 0,-1 0 0 0 0,1-1 0 0 0,1 1 0 0 0,-1-1 0 0 0,0 0 0 0 0,1 0 0 0 0,0 0 0 0 0,0-1 0 0 0,0 1 0 0 0,0-1 0 0 0,4 2-35 0 0,106 31 717 0 0,-19-31-529 0 0,-46-46-4625 0 0,-23 7-5545 0 0,-18 25 3669 0 0,-4 2-2229 0 0</inkml:trace>
  <inkml:trace contextRef="#ctx0" brushRef="#br0" timeOffset="1495.996">2166 251 11322 0 0,'0'0'2010'0'0,"0"0"-440"0"0,0 0-226 0 0,0 0-53 0 0,0 0-51 0 0,0 0-173 0 0,0 0-180 0 0,0 0-117 0 0,0 0-94 0 0,0 0-85 0 0,-34 23-110 0 0,-103 74-86 0 0,58-21 66 0 0,68-61-379 0 0,-1-2-37 0 0,1 0 1 0 0,1 1 0 0 0,0 0 0 0 0,1 1 0 0 0,1 0 0 0 0,0 1 0 0 0,1 0 0 0 0,0 0 0 0 0,1 0-1 0 0,1 1 1 0 0,1 0 0 0 0,1 0 0 0 0,0 0 0 0 0,1 0 0 0 0,0 1 0 0 0,2-1 0 0 0,1 12-46 0 0,3-21 16 0 0,0 0 1 0 0,1-1 0 0 0,0 1 0 0 0,0-1-1 0 0,1 0 1 0 0,0-1 0 0 0,0 1 0 0 0,0-1 0 0 0,1 0-1 0 0,0-1 1 0 0,0 0 0 0 0,1 0 0 0 0,-1 0-1 0 0,1-1 1 0 0,0 0 0 0 0,0 0 0 0 0,1-1-1 0 0,-1 0 1 0 0,1-1 0 0 0,-1 0 0 0 0,1 0 0 0 0,0-1-1 0 0,0 0 1 0 0,0 0 0 0 0,0-1 0 0 0,0 0-1 0 0,0-1 1 0 0,2-1-17 0 0,124-17 839 0 0,-130 17-772 0 0,0 0 0 0 0,0 0 0 0 0,0 0 0 0 0,0-1 0 0 0,0 0 0 0 0,-1 0 0 0 0,1 0-1 0 0,-1 0 1 0 0,1-1 0 0 0,-1 0 0 0 0,-1 0 0 0 0,1 0 0 0 0,0 0 0 0 0,-1 0 0 0 0,0-1 0 0 0,0 0 0 0 0,0 1 0 0 0,-1-1 0 0 0,1 0 0 0 0,-1 0 0 0 0,0-1 0 0 0,-1 1 0 0 0,1-3-67 0 0,-1 5 14 0 0,-1-1 0 0 0,0 1 0 0 0,0 0 0 0 0,0-1 0 0 0,0 1 0 0 0,0-1-1 0 0,-1 1 1 0 0,0-1 0 0 0,0 1 0 0 0,0 0 0 0 0,0-1 0 0 0,0 1 0 0 0,0 0-1 0 0,-1 0 1 0 0,0 0 0 0 0,1 0 0 0 0,-1 0 0 0 0,0 0 0 0 0,-1 0 0 0 0,1 1 0 0 0,0-1-1 0 0,-1 1 1 0 0,1 0 0 0 0,-1 0 0 0 0,0-1 0 0 0,0 2 0 0 0,0-1 0 0 0,0 0 0 0 0,-3-1-14 0 0,-98-32-435 0 0,-67 14-1275 0 0,59 35-3435 0 0,91-6 239 0 0,7-1-4723 0 0</inkml:trace>
  <inkml:trace contextRef="#ctx0" brushRef="#br0" timeOffset="3040.947">2390 56 0 0 0,'0'0'309'0'0,"0"0"900"0"0,0 0 450 0 0,0 0 312 0 0,0 0 231 0 0,0 0 11 0 0,0 0-211 0 0,0 0-197 0 0,0 0-196 0 0,0 0-182 0 0,0 0-136 0 0,0 0-119 0 0,0 0-115 0 0,1-9-64 0 0,1-28-71 0 0,-1 28-78 0 0,-1 9-97 0 0,0 0-119 0 0,0 0-105 0 0,-8 22 1458 0 0,4-3-1861 0 0,1 0 0 0 0,0 0-1 0 0,2 1 1 0 0,0-1-1 0 0,1 0 1 0 0,1 1 0 0 0,1-1-1 0 0,1 0 1 0 0,0 0 0 0 0,2 0-1 0 0,4 13-119 0 0,1 16 89 0 0,108 459 60 0 0,-62-267-134 0 0,-55-239-7 0 0,-1 0-1 0 0,1 0 1 0 0,-1 0 0 0 0,1 0 0 0 0,-1 0 0 0 0,1 0 0 0 0,-1 0 0 0 0,0 0-1 0 0,0 0 1 0 0,1 0 0 0 0,-1 0 0 0 0,0 0 0 0 0,0 0 0 0 0,0 0 0 0 0,0 0-1 0 0,0 0 1 0 0,0 0 0 0 0,0 0 0 0 0,-1 0 0 0 0,1 0 0 0 0,0 0 0 0 0,-1 0-1 0 0,1 0 1 0 0,0 0 0 0 0,-1-1 0 0 0,1 1 0 0 0,-1 0 0 0 0,1 0 0 0 0,-1 0-1 0 0,0 0 1 0 0,1-1 0 0 0,-1 1 0 0 0,0 0 0 0 0,0 0 0 0 0,0-1 0 0 0,1 1-1 0 0,-1-1 1 0 0,0 1 0 0 0,0-1 0 0 0,0 1 0 0 0,0-1 0 0 0,0 1 0 0 0,0-1-1 0 0,0 0 1 0 0,0 0 0 0 0,0 1 0 0 0,0-1 0 0 0,0 0 0 0 0,0 0 0 0 0,0 0-1 0 0,0 0 1 0 0,0 0 0 0 0,0 0 0 0 0,0-1 0 0 0,-1 1-8 0 0,-334 11 28 0 0,-645 110-647 0 0,258-3 667 0 0,498-59-25 0 0,-35 19 187 0 0,242-72-319 0 0,18-6 145 0 0,0 0 0 0 0,1-1-1 0 0,-1 1 1 0 0,0 0 0 0 0,0-1 0 0 0,0 1-1 0 0,0-1 1 0 0,0 1 0 0 0,1 0 0 0 0,-1-1 0 0 0,0 1-1 0 0,0-1 1 0 0,0 1 0 0 0,0-1 0 0 0,0 1 0 0 0,0 0-1 0 0,0-1 1 0 0,0 1 0 0 0,-1-1 0 0 0,1 1-1 0 0,0-1 1 0 0,0 1 0 0 0,0 0 0 0 0,0-1 0 0 0,0 1-1 0 0,-1-1 1 0 0,1 1 0 0 0,0 0 0 0 0,0-1-1 0 0,-1 1 1 0 0,1 0 0 0 0,0-1 0 0 0,-1 1 0 0 0,1 0-1 0 0,0 0 1 0 0,-1-1 0 0 0,1 1 0 0 0,0 0-1 0 0,-1 0 1 0 0,1 0 0 0 0,-1-1 0 0 0,1 1 0 0 0,0 0-1 0 0,-1 0 1 0 0,1 0 0 0 0,-1 0 0 0 0,1 0 0 0 0,0 0-1 0 0,-1 0 1 0 0,1 0 0 0 0,-1 0 0 0 0,1 0-1 0 0,-1 0 1 0 0,1 0 0 0 0,0 0 0 0 0,-1 0 0 0 0,1 0-1 0 0,-1 0 1 0 0,1 1-36 0 0,14-205 342 0 0,-15-607-278 0 0,38 556-82 0 0,-14 177 81 0 0,20 97-359 0 0,104-7 377 0 0,-104-13-65 0 0,222-21-40 0 0,83 5 66 0 0,260 23-42 0 0,-151 16 12 0 0,-239-36-11 0 0,11-31-120 0 0,-145 23-509 0 0,-72 19 203 0 0,8 1-5014 0 0,-7 11-5945 0 0,-11-5-321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5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2 328 0 0 0,'0'0'463'0'0,"0"0"910"0"0,0 0 298 0 0,0 0-10 0 0,0 0-52 0 0,0 0-54 0 0,0 0-66 0 0,0 0-48 0 0,0 0-66 0 0,0 0-84 0 0,-1 0 4965 0 0,105-8-3315 0 0,177-7-973 0 0,-150 1-1460 0 0,-135-4 1305 0 0,-91-41-1324 0 0,-48-63-301 0 0,138 116-1143 0 0,-29-41 1931 0 0,26 29-6168 0 0,5 1-7416 0 0,3 13 2296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0 0 0,'0'0'269'0'0,"0"0"634"0"0,0 0 169 0 0,0 0-15 0 0,0 0-10 0 0,0 0 53 0 0,0 0 81 0 0,0 0 61 0 0,0 0-4 0 0,13-3-30 0 0,101-12 2095 0 0,461 14 3579 0 0,-366 5-5755 0 0,0-10 1 0 0,11-10-1128 0 0,297-24 891 0 0,-363 31-758 0 0,-1 5 0 0 0,1 8 1 0 0,87 15-134 0 0,-10 3 118 0 0,-76-17 307 0 0,-155-5-384 0 0,0 0 15 0 0,0 0 9 0 0,0 0-14 0 0,0 0-11 0 0,0 0-13 0 0,0 0-31 0 0,0 0-26 0 0,0 0-52 0 0,0 0-104 0 0,-17 0-3164 0 0,-20 15-6017 0 0,32-13 6452 0 0,-4 3-6022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5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733 4 144 0 0,'0'0'1100'0'0,"0"0"82"0"0,0 0 342 0 0,0 0 405 0 0,0 0 171 0 0,0 0-112 0 0,0 0-293 0 0,0 0-370 0 0,0 0-284 0 0,0 0-156 0 0,0 0-103 0 0,3-1-27 0 0,37-2 5157 0 0,-40 3-5648 0 0,0 0-17 0 0,0 0-26 0 0,0 0-31 0 0,0 0-13 0 0,0 0 2 0 0,0 0 14 0 0,0 0 20 0 0,0 0 16 0 0,0 0 23 0 0,-14 4 1341 0 0,-129 22-761 0 0,91-13-632 0 0,1 2-1 0 0,1 2 1 0 0,0 2-1 0 0,-5 6-199 0 0,-29 22 307 0 0,83-46-308 0 0,1-1 0 0 0,-1 1 1 0 0,0 0-1 0 0,1-1 1 0 0,-1 1-1 0 0,1 0 0 0 0,-1 0 1 0 0,1 0-1 0 0,-1-1 0 0 0,1 1 1 0 0,0 0-1 0 0,-1 0 1 0 0,1 0-1 0 0,0 0 0 0 0,0 0 1 0 0,0 0-1 0 0,-1 0 1 0 0,1 0-1 0 0,0 0 0 0 0,0-1 1 0 0,1 1-1 0 0,-1 0 0 0 0,0 0 1 0 0,0 0-1 0 0,0 0 1 0 0,0 0-1 0 0,1 0 0 0 0,-1 0 1 0 0,1 0-1 0 0,-1-1 0 0 0,0 1 1 0 0,1 0-1 0 0,-1 0 1 0 0,1 0-1 0 0,0-1 0 0 0,-1 1 1 0 0,1 0-1 0 0,0-1 1 0 0,-1 1-1 0 0,1 0 0 0 0,0-1 1 0 0,0 1-1 0 0,-1-1 0 0 0,1 0 1 0 0,0 1-1 0 0,1 0 1 0 0,41 17 82 0 0,-8-11-1 0 0,0-3 0 0 0,0 0 0 0 0,0-2 0 0 0,1-2 0 0 0,-1-2-81 0 0,17 2 0 0 0,-36 10-16 0 0,-35 6-30 0 0,-216 135 255 0 0,-76 77-141 0 0,308-226-68 0 0,0 1-1 0 0,0 0 0 0 0,0-1 1 0 0,0 1-1 0 0,0 0 0 0 0,0 1 1 0 0,1-1-1 0 0,0 0 0 0 0,0 1 1 0 0,0-1-1 0 0,0 1 1 0 0,0 0-1 0 0,0 0 0 0 0,1-1 1 0 0,0 1-1 0 0,0 0 0 0 0,0 0 1 0 0,0 0-1 0 0,1 3 1 0 0,48 13 106 0 0,-43-19-91 0 0,19 1 72 0 0,0-2 0 0 0,0 0 0 0 0,0-2 0 0 0,0 0 0 0 0,0-2 0 0 0,-1 0 0 0 0,1-2 0 0 0,12-5-87 0 0,20-3 118 0 0,142-40 281 0 0,-193 53 226 0 0,5-1-4289 0 0,5 4-10686 0 0,-10-2 2527 0 0</inkml:trace>
  <inkml:trace contextRef="#ctx0" brushRef="#br0" timeOffset="807.156">787 715 12219 0 0,'0'0'3327'0'0,"0"0"-1345"0"0,0 0-559 0 0,0 0-56 0 0,0 0-51 0 0,0 0-152 0 0,0 0-216 0 0,0 0-211 0 0,0 0-192 0 0,0 0-101 0 0,0 0-12 0 0,0 0-18 0 0,0 0-9 0 0,23-25-20 0 0,77-79-34 0 0,50-47 800 0 0,92-88-284 0 0,-200 195-744 0 0,-40 67-129 0 0,-31 211 108 0 0,29-230-100 0 0,-1 3-3 0 0,0 1 0 0 0,0 0 1 0 0,1-1-1 0 0,0 1 0 0 0,1 0 1 0 0,0-1-1 0 0,0 1 0 0 0,0 0 0 0 0,1-1 1 0 0,0 1-1 0 0,0-1 0 0 0,1 0 1 0 0,0 0-1 0 0,0 0 0 0 0,1 0 0 0 0,0 0 1 0 0,0-1-1 0 0,1 1 1 0 0,-2-5 8 0 0,-1-1 0 0 0,1 0 0 0 0,-1 1 0 0 0,1-1 0 0 0,0 0 0 0 0,-1 0 0 0 0,1-1 0 0 0,0 1 0 0 0,0 0 0 0 0,0-1 0 0 0,0 0 0 0 0,-1 0 0 0 0,1 0 1 0 0,0 0-1 0 0,0 0 0 0 0,0 0 0 0 0,0-1 0 0 0,0 0 0 0 0,-1 1 0 0 0,1-1 0 0 0,0 0 0 0 0,0 0 0 0 0,-1 0 0 0 0,1-1 0 0 0,-1 1 0 0 0,1-1 0 0 0,-1 1 0 0 0,0-1 0 0 0,1 0 0 0 0,-1 0 0 0 0,0 0 0 0 0,0 0 0 0 0,0 0 0 0 0,-1-1 0 0 0,1 1 0 0 0,0 0 0 0 0,-1-1 0 0 0,0 1 0 0 0,1-2-8 0 0,146-199 186 0 0,-29 50-180 0 0,-74 79 90 0 0,-44 73-69 0 0,-1 1 6 0 0,0 0-19 0 0,0 0-34 0 0,-7 23-120 0 0,-10 24 165 0 0,2 1-1 0 0,2 1 1 0 0,2 0 0 0 0,3 1 0 0 0,1 0 0 0 0,3 0 0 0 0,2 0-1 0 0,3 12-24 0 0,18 38-37 0 0,-3-99-4747 0 0,-5-24-9520 0 0,-9 16 3031 0 0</inkml:trace>
  <inkml:trace contextRef="#ctx0" brushRef="#br0" timeOffset="1052.026">2020 391 11202 0 0,'0'0'3777'0'0,"0"0"-1759"0"0,0 0-670 0 0,0 0-42 0 0,0 0-30 0 0,0 0-158 0 0,0 0-227 0 0,0 0-226 0 0,0 0-194 0 0,0 0-108 0 0,0 0-98 0 0,0 0-66 0 0,0 0-61 0 0,-4 17-46 0 0,-22 80-18 0 0,25-90-4950 0 0,8-19-6765 0 0,-5 6 2955 0 0</inkml:trace>
  <inkml:trace contextRef="#ctx0" brushRef="#br0" timeOffset="1364.198">1996 151 11771 0 0,'0'0'3432'0'0,"0"0"-668"0"0,0 0-575 0 0,0 0-386 0 0,0 0-396 0 0,0 0-366 0 0,0 0-296 0 0,0 0-256 0 0,0 0-183 0 0,0 0-147 0 0,0 0-85 0 0,0 0-47 0 0,-5-2-4 0 0,-17-7 3 0 0,26 28-464 0 0,-28-12-437 0 0,23-7 885 0 0,1 0-26 0 0,0 0-32 0 0,0 0-65 0 0,19-12-975 0 0,-10 8-645 0 0,-17 8-2900 0 0,5-3-1665 0 0,1-1-4726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0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9002 0 0,'0'0'2002'0'0,"0"0"-581"0"0,0 0-282 0 0,0 0 67 0 0,0 0 167 0 0,0 0-11 0 0,0 0-171 0 0,0 0-180 0 0,0 0-179 0 0,0 0-106 0 0,8 1-53 0 0,106-9 1744 0 0,261-21 633 0 0,-279 11-2776 0 0,-113 25-8470 0 0,-14 14-5147 0 0,25-17 7203 0 0</inkml:trace>
  <inkml:trace contextRef="#ctx0" brushRef="#br0" timeOffset="313.597">70 423 7714 0 0,'0'0'3508'0'0,"0"0"-1115"0"0,0 0-738 0 0,0 0-341 0 0,0 0-140 0 0,0 0-55 0 0,0 0-73 0 0,0 0-71 0 0,0 0-104 0 0,0 0-117 0 0,0 0-104 0 0,0 0-86 0 0,0 0-40 0 0,24 4-38 0 0,75 8-26 0 0,113-9 1368 0 0,-102-10-1751 0 0,-38-9-3597 0 0,-68 6-17 0 0,-3-2-4912 0 0,-2 10 5061 0 0,1 1-4830 0 0</inkml:trace>
  <inkml:trace contextRef="#ctx0" brushRef="#br0" timeOffset="932.411">192 0 7017 0 0,'0'0'2333'0'0,"0"0"-67"0"0,0 0-88 0 0,0 0-86 0 0,0 0-320 0 0,0 0-410 0 0,0 0-342 0 0,0 0-265 0 0,0 0-200 0 0,0 0-139 0 0,0 0-95 0 0,0 0-74 0 0,0 0-40 0 0,-9 4 706 0 0,76 51 1784 0 0,-11-11-1932 0 0,-24-14-587 0 0,1-2-1 0 0,1-1 0 0 0,2-2 1 0 0,9 5-178 0 0,-22-15 67 0 0,24 13-44 0 0,19 14-37 0 0,-65-42 18 0 0,0 1 0 0 0,0-1-1 0 0,0 0 1 0 0,0 1 0 0 0,0 0 0 0 0,-1-1 0 0 0,1 1 0 0 0,0-1-1 0 0,-1 1 1 0 0,1 0 0 0 0,0 0 0 0 0,-1-1 0 0 0,1 1 0 0 0,-1 0 0 0 0,1 0-1 0 0,-1 0 1 0 0,1-1 0 0 0,-1 1 0 0 0,0 0 0 0 0,1 0 0 0 0,-1 0-1 0 0,0 0 1 0 0,0 0 0 0 0,0 0 0 0 0,1 0 0 0 0,-1 0 0 0 0,0 0-1 0 0,0 0 1 0 0,-1 0 0 0 0,1 0 0 0 0,0 0 0 0 0,0 0 0 0 0,0 0-1 0 0,-1-1 1 0 0,1 1 0 0 0,0 0 0 0 0,-1 0 0 0 0,1 0 0 0 0,-1 0-1 0 0,1 0 1 0 0,-1-1 0 0 0,1 1 0 0 0,-1 0 0 0 0,0 0 0 0 0,1-1-1 0 0,-1 1 1 0 0,0 0 0 0 0,1-1 0 0 0,-2 1-4 0 0,-99 103 605 0 0,-57 25-88 0 0,86-67-588 0 0,60-50-364 0 0,-5 8-889 0 0,13 0-5964 0 0,5-20 1076 0 0,2 0-5382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 7370 0 0,'0'0'1879'0'0,"0"0"-616"0"0,0 0 26 0 0,0 0 350 0 0,0 0 184 0 0,0 0-160 0 0,0 0-284 0 0,0 0-209 0 0,38-9-113 0 0,124-30-63 0 0,-86 21-23 0 0,36-9 917 0 0,2 4-1 0 0,50-1-1887 0 0,15 10 700 0 0,1 8-1 0 0,4 8-699 0 0,207 31 75 0 0,-376-32-583 0 0,100 10 402 0 0,-77-9-3748 0 0,-1-1-5014 0 0,-36-1 2674 0 0,-1 0-2022 0 0</inkml:trace>
  <inkml:trace contextRef="#ctx0" brushRef="#br0" timeOffset="650.255">938 260 6833 0 0,'0'0'4303'0'0,"0"0"-1989"0"0,0 0-726 0 0,0 0-121 0 0,0 0-82 0 0,0 0-143 0 0,0 0-187 0 0,0 0-188 0 0,0 0-154 0 0,0 0-161 0 0,0 0-130 0 0,0 0-94 0 0,0 0-51 0 0,-19 3-14 0 0,-59 12 24 0 0,3 25 459 0 0,53-24-493 0 0,-5 3-64 0 0,0 2 1 0 0,2 0-1 0 0,0 2 1 0 0,2 1 0 0 0,0 0-1 0 0,-15 24-189 0 0,33-42 21 0 0,1 1 1 0 0,-1 0-1 0 0,1 0 0 0 0,1 1 0 0 0,-1-1 0 0 0,1 1 0 0 0,1 0 1 0 0,-1 0-1 0 0,1 0 0 0 0,1 0 0 0 0,-1 0 0 0 0,1 0 0 0 0,1 0 0 0 0,-1 0 1 0 0,2 6-22 0 0,1-9 21 0 0,1-1 1 0 0,-1 1-1 0 0,1-1 1 0 0,0 0-1 0 0,0 0 1 0 0,1 0-1 0 0,-1 0 1 0 0,1-1-1 0 0,0 1 1 0 0,0-1-1 0 0,0 0 1 0 0,0 0-1 0 0,1 0 1 0 0,-1-1-1 0 0,1 0 1 0 0,0 1 0 0 0,-1-2-1 0 0,1 1 1 0 0,0 0-1 0 0,0-1 1 0 0,0 0-1 0 0,0 0 1 0 0,1-1-1 0 0,-1 1 1 0 0,0-1-1 0 0,0 0 1 0 0,0-1-1 0 0,0 1 1 0 0,2-1-22 0 0,14 1 79 0 0,1-2 1 0 0,-1 0-1 0 0,0-1 1 0 0,0-1-1 0 0,0 0 1 0 0,0-2-1 0 0,-1-1 1 0 0,0 0 0 0 0,0-2-1 0 0,-1 0 1 0 0,19-12-80 0 0,-19 10 56 0 0,-1 0 0 0 0,0-1 0 0 0,0-2 0 0 0,-1 1 0 0 0,-1-2 0 0 0,0 0 0 0 0,-1-1 0 0 0,4-7-56 0 0,-4 4 22 0 0,-1-2 0 0 0,-1 1 0 0 0,-1-2 1 0 0,0 1-1 0 0,-2-2 0 0 0,-1 1 1 0 0,0-1-1 0 0,-2-1 0 0 0,-1 1 0 0 0,-1-1 1 0 0,0-1-1 0 0,-2 1 0 0 0,-1 0 0 0 0,-1-1 1 0 0,-1 1-1 0 0,-3-15-22 0 0,-35-42-13 0 0,37 79 6 0 0,-1 0 0 0 0,1 1 1 0 0,-1-1-1 0 0,1 1 0 0 0,-1 0 0 0 0,0-1 1 0 0,1 1-1 0 0,-1 0 0 0 0,0 0 0 0 0,0 0 1 0 0,0 0-1 0 0,0 0 0 0 0,0 0 0 0 0,0 1 1 0 0,0-1-1 0 0,0 1 0 0 0,-1-1 0 0 0,1 1 1 0 0,0 0-1 0 0,0 0 0 0 0,0 0 0 0 0,0 0 1 0 0,0 0-1 0 0,-1 1 0 0 0,1-1 0 0 0,0 1 1 0 0,0-1-1 0 0,0 1 0 0 0,0 0 0 0 0,0-1 1 0 0,0 1-1 0 0,0 0 0 0 0,0 1 0 0 0,0-1 1 0 0,1 0-1 0 0,-1 0 0 0 0,0 1 0 0 0,1-1 1 0 0,-2 2 6 0 0,-9 11-16 0 0,1 0 1 0 0,0 2-1 0 0,1-1 1 0 0,1 1-1 0 0,0 0 1 0 0,1 1-1 0 0,1 0 1 0 0,0 1 15 0 0,-2 5-5 0 0,0 0 1 0 0,1 1-1 0 0,2 0 1 0 0,0 0-1 0 0,2 1 0 0 0,0 0 1 0 0,2-1-1 0 0,1 1 1 0 0,1 0-1 0 0,2 19 5 0 0,2-27 13 0 0,0 0 0 0 0,1 1 0 0 0,1-2 0 0 0,1 1-1 0 0,0-1 1 0 0,2 0 0 0 0,-1 0 0 0 0,2-1 0 0 0,0-1-1 0 0,4 4-12 0 0,6 5-21 0 0,1-1 0 0 0,1-1 0 0 0,1 0 0 0 0,1-2 0 0 0,25 15 21 0 0,-48-34-207 0 0,0 1-1 0 0,1-1 1 0 0,-1 0 0 0 0,0 0-1 0 0,0 1 1 0 0,0-1-1 0 0,0 0 1 0 0,1 0 0 0 0,-1-1-1 0 0,0 1 1 0 0,0 0 0 0 0,0 0-1 0 0,0 0 1 0 0,1-1 0 0 0,-1 1-1 0 0,0-1 1 0 0,0 1-1 0 0,0-1 1 0 0,0 1 0 0 0,0-1-1 0 0,0 1 1 0 0,0-1 0 0 0,0 0-1 0 0,0 0 1 0 0,-1 0 0 0 0,1 1-1 0 0,0-1 1 0 0,0 0-1 0 0,-1 0 1 0 0,1 0 0 0 0,0 0-1 0 0,-1 0 1 0 0,1 0 0 0 0,-1 0-1 0 0,1 0 1 0 0,-1-1 0 0 0,0 1-1 0 0,1-1 208 0 0,8-17-6163 0 0,-6 12 1314 0 0,1-1-4489 0 0</inkml:trace>
  <inkml:trace contextRef="#ctx0" brushRef="#br0" timeOffset="981.019">1531 149 15235 0 0,'0'0'1052'0'0,"0"0"-87"0"0,0 0 98 0 0,0 0 145 0 0,0 0 0 0 0,0 0-144 0 0,0 0-214 0 0,0 0-162 0 0,-20 35-139 0 0,-60 107-103 0 0,16-5 647 0 0,62-131-1043 0 0,0 0-1 0 0,1 1 0 0 0,0-1 0 0 0,0 1 1 0 0,0 0-1 0 0,0-1 0 0 0,1 1 1 0 0,0 0-1 0 0,1-1 0 0 0,0 1 0 0 0,0 0 1 0 0,0-1-1 0 0,1 1 0 0 0,0-1 0 0 0,0 0 1 0 0,0 1-1 0 0,3 3-49 0 0,-2-4 28 0 0,1 1 1 0 0,0-2-1 0 0,0 1 1 0 0,1 0-1 0 0,-1-1 1 0 0,1 0-1 0 0,1 0 1 0 0,-1 0-1 0 0,0-1 1 0 0,1 1-1 0 0,0-1 1 0 0,0-1-1 0 0,0 1 1 0 0,1-1-1 0 0,-1 0 0 0 0,1-1 1 0 0,0 1-1 0 0,-1-1 1 0 0,1-1-1 0 0,0 1 1 0 0,0-1-1 0 0,0-1 1 0 0,1 1-29 0 0,8-1 37 0 0,-11 1-69 0 0,1-1-1 0 0,-1 1 1 0 0,0-1 0 0 0,0-1-1 0 0,0 1 1 0 0,1-1-1 0 0,-1 0 1 0 0,0 0 0 0 0,0 0-1 0 0,0-1 1 0 0,0 1-1 0 0,0-1 1 0 0,0 0 0 0 0,-1-1-1 0 0,1 1 1 0 0,-1-1-1 0 0,3-2 33 0 0,-3 1-246 0 0,47-53-2744 0 0,-38 5-5659 0 0,-13 42 3228 0 0,0 5-3673 0 0</inkml:trace>
  <inkml:trace contextRef="#ctx0" brushRef="#br0" timeOffset="1236.303">1173 381 10202 0 0,'0'0'3129'0'0,"0"0"-799"0"0,0 0-578 0 0,0 0-221 0 0,0 0-195 0 0,0 0-169 0 0,0 0-144 0 0,0 0-179 0 0,0 0-194 0 0,0 0-149 0 0,0 0-89 0 0,0 0-78 0 0,29-1-33 0 0,89-4-37 0 0,116-4-519 0 0,-227 8-211 0 0,63-5-3048 0 0,-47 3-743 0 0,-2-1-3493 0 0,-7 0-1784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4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363 656 0 0 0,'0'0'1348'0'0,"0"0"69"0"0,0 0 123 0 0,0 0 172 0 0,0 0 125 0 0,0 0-22 0 0,0 0-159 0 0,0 0-226 0 0,0 0-270 0 0,0 0-236 0 0,0 0-176 0 0,0 0-138 0 0,0 0-90 0 0,-9-2-41 0 0,-33-8-9 0 0,-6 27 948 0 0,39-10-1203 0 0,-16 8 64 0 0,1 1 0 0 0,1 1 0 0 0,0 1 0 0 0,2 1 0 0 0,0 1 0 0 0,1 1 0 0 0,1 1 0 0 0,1 1 0 0 0,-9 14-279 0 0,22-27 21 0 0,0 0 1 0 0,0 1-1 0 0,1-1 1 0 0,1 1-1 0 0,0 0 1 0 0,0 0-1 0 0,1 0 1 0 0,0 0-1 0 0,1 1 0 0 0,1-1 1 0 0,-1 0-1 0 0,2 7-21 0 0,0-15 21 0 0,-1 1-1 0 0,1-1 0 0 0,0 0 0 0 0,0 1 0 0 0,0-1 0 0 0,0 1 1 0 0,1-1-1 0 0,-1 0 0 0 0,1 0 0 0 0,0 0 0 0 0,0 0 1 0 0,0 0-1 0 0,0 0 0 0 0,1-1 0 0 0,-1 1 0 0 0,1-1 1 0 0,0 0-1 0 0,-1 1 0 0 0,1-1 0 0 0,0 0 0 0 0,0-1 0 0 0,0 1 1 0 0,1 0-1 0 0,-1-1 0 0 0,0 0 0 0 0,1 0 0 0 0,-1 0 1 0 0,2 0-21 0 0,100 5 1172 0 0,-82-14-1009 0 0,0-1-1 0 0,-1-1 1 0 0,0 0-1 0 0,0-2 1 0 0,-1-1 0 0 0,-1 0-1 0 0,0-2 1 0 0,-1 0-1 0 0,-1-1 1 0 0,0-1 0 0 0,-1 0-1 0 0,5-9-162 0 0,18-16 88 0 0,-2-3-1 0 0,-2-1 1 0 0,-2-2 0 0 0,-2-1-1 0 0,-2-1 1 0 0,-2-2 0 0 0,19-52-88 0 0,-41 90-20 0 0,-1 0 0 0 0,0 0 0 0 0,-1 0 0 0 0,0-1 1 0 0,-1 1-1 0 0,-1-1 0 0 0,0 0 0 0 0,-1 1 0 0 0,-1-1 0 0 0,0 0 1 0 0,-1 0-1 0 0,0 0 0 0 0,-2 1 0 0 0,1-1 0 0 0,-2 0 1 0 0,0 1-1 0 0,-1 0 0 0 0,0 0 0 0 0,-1 1 0 0 0,-1-1 1 0 0,-5-8 19 0 0,8 18-15 0 0,0 0 1 0 0,0 1 0 0 0,0 0 0 0 0,0 0 0 0 0,0 0-1 0 0,-1 1 1 0 0,1-1 0 0 0,-1 1 0 0 0,0 0 0 0 0,0 0-1 0 0,1 1 1 0 0,-1 0 0 0 0,0-1 0 0 0,0 2 0 0 0,-1-1-1 0 0,1 0 1 0 0,0 1 0 0 0,0 0 0 0 0,0 0 0 0 0,0 1-1 0 0,0 0 1 0 0,0-1 0 0 0,0 1 0 0 0,0 1 0 0 0,0-1-1 0 0,0 1 1 0 0,0 0 0 0 0,1 0 0 0 0,-1 1 0 0 0,1-1-1 0 0,-1 1 1 0 0,1 0 0 0 0,0 0 0 0 0,0 0 0 0 0,0 1-1 0 0,1-1 1 0 0,-2 2 14 0 0,-13 13-4 0 0,0 1 0 0 0,2 0 0 0 0,0 1 0 0 0,1 1 0 0 0,1 0 0 0 0,1 1 0 0 0,1 1 0 0 0,1 0 0 0 0,1 0 0 0 0,1 1 1 0 0,-5 20 3 0 0,8-18 31 0 0,0 0-1 0 0,1 0 1 0 0,2 1 0 0 0,0-1 0 0 0,2 1 0 0 0,1-1 0 0 0,2 5-31 0 0,0-15 49 0 0,1 0 0 0 0,1-1 0 0 0,0 1 0 0 0,1-1-1 0 0,1 0 1 0 0,0 0 0 0 0,1 0 0 0 0,1-1-1 0 0,0 0 1 0 0,1-1 0 0 0,0 0 0 0 0,1 0-1 0 0,5 4-48 0 0,97 88 625 0 0,-27-56-422 0 0,-94-48-6755 0 0,4-7 2460 0 0,1 0-3836 0 0,2 6-563 0 0</inkml:trace>
  <inkml:trace contextRef="#ctx0" brushRef="#br0" timeOffset="525.622">899 667 2881 0 0,'0'0'1845'0'0,"0"0"-158"0"0,0 0 183 0 0,0 0 255 0 0,0 0-64 0 0,0 0-247 0 0,0 0-278 0 0,0 0-245 0 0,0 0-208 0 0,0 0-137 0 0,0 0-145 0 0,-9 34-133 0 0,-28 108-86 0 0,18-42 783 0 0,12 18-40 0 0,7-118-1265 0 0,1-1 1 0 0,-1 1-1 0 0,0 0 1 0 0,0-1 0 0 0,0 1-1 0 0,0-1 1 0 0,0 1-1 0 0,1 0 1 0 0,-1 0-1 0 0,0-1 1 0 0,0 1 0 0 0,0 0-1 0 0,1-1 1 0 0,-1 1-1 0 0,0 0 1 0 0,1 0 0 0 0,-1-1-1 0 0,0 1 1 0 0,0 0-1 0 0,1 0 1 0 0,-1 0-1 0 0,0-1 1 0 0,1 1 0 0 0,-1 0-1 0 0,1 0 1 0 0,-1 0-1 0 0,0 0 1 0 0,1 0-1 0 0,-1 0 1 0 0,0 0 0 0 0,1 0-1 0 0,-1 0 1 0 0,1 0-1 0 0,-1 0 1 0 0,0 0-1 0 0,1 0 1 0 0,-1 0 0 0 0,0 0-1 0 0,1 0 1 0 0,-1 0-1 0 0,0 0 1 0 0,1 1-1 0 0,-1-1 1 0 0,0 0 0 0 0,1 0-1 0 0,-1 0 1 0 0,0 1-1 0 0,1-1 1 0 0,-1 0-1 0 0,0 1-60 0 0,64-185 1019 0 0,67-158-764 0 0,-81 242-3 0 0,-26 126-361 0 0,27 132 290 0 0,-30-96-284 0 0,-18-58-246 0 0,-3-3-4745 0 0,0-1-5333 0 0,0 0 10370 0 0,0 0-11659 0 0</inkml:trace>
  <inkml:trace contextRef="#ctx0" brushRef="#br0" timeOffset="1178.25">1317 895 0 0 0,'0'0'1927'0'0,"0"0"266"0"0,0 0 107 0 0,0 0-69 0 0,0 0-174 0 0,0 0-226 0 0,0 0-235 0 0,0 0-210 0 0,0 0-170 0 0,0 0-151 0 0,0 0-107 0 0,0 0-80 0 0,-3-8-78 0 0,-10-27-51 0 0,-25 26 1656 0 0,33 10-2153 0 0,-3 1-140 0 0,0 0 1 0 0,1 1-1 0 0,0 0 1 0 0,-1 0-1 0 0,1 1 0 0 0,0 0 1 0 0,1 0-1 0 0,-1 1 1 0 0,1-1-1 0 0,0 2 1 0 0,0-1-1 0 0,0 0 0 0 0,1 1 1 0 0,0 0-1 0 0,0 1 1 0 0,-3 5-113 0 0,5-9 17 0 0,1 0 0 0 0,0 0 1 0 0,-1 0-1 0 0,1 0 0 0 0,0 0 1 0 0,1 1-1 0 0,-1-1 1 0 0,1 1-1 0 0,-1 0 0 0 0,1-1 1 0 0,0 1-1 0 0,0 0 0 0 0,1-1 1 0 0,-1 1-1 0 0,1 0 0 0 0,0 0 1 0 0,0 0-1 0 0,0 0 0 0 0,0-1 1 0 0,1 1-1 0 0,0 0 0 0 0,0 0 1 0 0,0 0-1 0 0,0-1 0 0 0,0 1 1 0 0,1-1-1 0 0,-1 1 0 0 0,1-1 1 0 0,0 1-1 0 0,0-1 0 0 0,0 0 1 0 0,1 0-1 0 0,-1 0 0 0 0,1 0 1 0 0,0-1-1 0 0,-1 1 0 0 0,1-1 1 0 0,0 1-1 0 0,1-1 0 0 0,-1 0 1 0 0,0 0-1 0 0,1 0 0 0 0,-1-1 1 0 0,3 1-18 0 0,1 1-83 0 0,0-1 1 0 0,1-1 0 0 0,-1 1 0 0 0,1-1-1 0 0,-1 0 1 0 0,1-1 0 0 0,0 0 0 0 0,-1 0-1 0 0,1-1 1 0 0,0 0 0 0 0,-1 0-1 0 0,0 0 1 0 0,1-1 0 0 0,-1-1 0 0 0,0 1-1 0 0,0-1 1 0 0,0 0 0 0 0,0-1 0 0 0,6-3 82 0 0,22-21-3817 0 0,-13 9-6663 0 0,-17 14-66 0 0</inkml:trace>
  <inkml:trace contextRef="#ctx0" brushRef="#br0" timeOffset="1734.619">1446 1057 3617 0 0,'0'0'3035'0'0,"0"0"-481"0"0,0 0-172 0 0,0 0-99 0 0,0 0-304 0 0,0 0-336 0 0,0 0-287 0 0,0 0-235 0 0,0 0-140 0 0,0 0-119 0 0,0 0-101 0 0,0 0-89 0 0,0 0-80 0 0,5 0-53 0 0,-3 0-479 0 0,0 0 0 0 0,0 0 0 0 0,0 0 0 0 0,0 0 1 0 0,0 0-1 0 0,0-1 0 0 0,0 1 0 0 0,0-1 0 0 0,0 1 0 0 0,-1-1 0 0 0,1 0 0 0 0,0 1 0 0 0,0-1 0 0 0,-1 0 0 0 0,1-1 0 0 0,0 1 0 0 0,-1 0 0 0 0,1 0 0 0 0,-1-1 1 0 0,1 1-1 0 0,-1 0 0 0 0,0-1 0 0 0,0 0 0 0 0,0 1 0 0 0,1-1-60 0 0,126-138 1299 0 0,-119 178-986 0 0,-10-36-305 0 0,1 0 0 0 0,-1 0 0 0 0,1 0 0 0 0,-1 0-1 0 0,1 0 1 0 0,0 1 0 0 0,0-1 0 0 0,0 0 0 0 0,0 0 0 0 0,1 0-1 0 0,-1 0 1 0 0,0 0 0 0 0,1 0 0 0 0,0 1 0 0 0,-1-1 0 0 0,1 0-1 0 0,0 0 1 0 0,0 0 0 0 0,0-1 0 0 0,0 1 0 0 0,0 0 0 0 0,1 0-1 0 0,-1-1 1 0 0,0 1 0 0 0,1 0 0 0 0,0-1 0 0 0,-1 0 0 0 0,1 1-1 0 0,0-1 1 0 0,-1 0 0 0 0,1 0 0 0 0,0 0 0 0 0,0 0 0 0 0,0 0-1 0 0,0 0 1 0 0,0 0 0 0 0,0-1 0 0 0,0 1 0 0 0,1-1 0 0 0,-1 0-8 0 0,9-1 38 0 0,-1-1 1 0 0,1-1 0 0 0,-1 1-1 0 0,0-2 1 0 0,0 1 0 0 0,0-2-1 0 0,-1 1 1 0 0,1-1 0 0 0,-1-1-1 0 0,0 0 1 0 0,7-6-39 0 0,16-8 35 0 0,29-21-14 0 0,-46 52-169 0 0,-14 0 113 0 0,0-8-49 0 0,-1-1-1 0 0,1 1 0 0 0,-1-1 0 0 0,1 1 0 0 0,0-1 1 0 0,0 0-1 0 0,0 1 0 0 0,0-1 0 0 0,0 0 0 0 0,0 0 1 0 0,1 0-1 0 0,-1 0 0 0 0,1 0 0 0 0,0 0 0 0 0,-1 0 1 0 0,1 0-1 0 0,0-1 0 0 0,0 1 0 0 0,0-1 0 0 0,0 1 1 0 0,0-1-1 0 0,0 0 0 0 0,1 0 0 0 0,1 1 85 0 0,9 1-4212 0 0,-9-3-327 0 0,-1 0-3461 0 0,-1 0-1317 0 0</inkml:trace>
  <inkml:trace contextRef="#ctx0" brushRef="#br0" timeOffset="2317.927">919 255 4393 0 0,'0'0'2276'0'0,"0"0"-6"0"0,0 0 32 0 0,0 0-44 0 0,0 0-256 0 0,0 0-341 0 0,0 0-266 0 0,0 0-226 0 0,0 0-191 0 0,0 0-173 0 0,0 0-176 0 0,0 0-121 0 0,0 0-81 0 0,-4-5-30 0 0,0 1-334 0 0,4 4-42 0 0,1 0 0 0 0,-1 0 0 0 0,1 0 1 0 0,-1 0-1 0 0,0 0 0 0 0,1 0 0 0 0,-1 0 0 0 0,1 0 1 0 0,-1 0-1 0 0,1 0 0 0 0,-1 0 0 0 0,1 0 0 0 0,-1-1 1 0 0,1 1-1 0 0,-1 0 0 0 0,0 0 0 0 0,1 0 0 0 0,-1 0 1 0 0,1-1-1 0 0,-1 1 0 0 0,0 0 0 0 0,1-1 0 0 0,-1 1 1 0 0,0 0-1 0 0,1-1 0 0 0,-1 1 0 0 0,0 0 0 0 0,1-1 1 0 0,-1 1-1 0 0,0 0 0 0 0,0-1 0 0 0,1 1 0 0 0,-1-1 1 0 0,0 1-1 0 0,0-1 0 0 0,0 1 0 0 0,0 0 1 0 0,0-1-1 0 0,0 1 0 0 0,0-1 0 0 0,1 1 0 0 0,-1-1 1 0 0,0 1-1 0 0,-1-1 0 0 0,1 1 0 0 0,0-1 0 0 0,0 1 1 0 0,0 0-1 0 0,0-1 0 0 0,0 1 0 0 0,0-1 0 0 0,0 1 1 0 0,-1-1-1 0 0,1 1 0 0 0,0 0 0 0 0,0-1 0 0 0,-1 1 1 0 0,1-1-22 0 0,99-7 1623 0 0,0 3 0 0 0,79 8-1623 0 0,-5 15 312 0 0,-172-18-226 0 0,-1 0 26 0 0,0 0 46 0 0,0 0 41 0 0,0 0 26 0 0,0 0 2 0 0,-7-5 293 0 0,-138-185-775 0 0,135 166-669 0 0,8 9-4247 0 0,3 14-147 0 0,1 1 539 0 0,-1 0 3749 0 0,2 0-10981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0 0 0,'0'0'740'0'0,"0"0"927"0"0,0 0 294 0 0,0 0 56 0 0,0 0 76 0 0,0 0 14 0 0,0 0-104 0 0,0 0-220 0 0,0 0-271 0 0,0 0-243 0 0,-5 0-204 0 0,-13 0-134 0 0,13 0-136 0 0,5 0-119 0 0,0 0-76 0 0,0 0-89 0 0,0 0-67 0 0,0 0-49 0 0,25 11 1808 0 0,16-3-1580 0 0,0-1 1 0 0,1-2-1 0 0,0-3 0 0 0,0-1 1 0 0,36-4-624 0 0,8 2 217 0 0,46-13-149 0 0,-122 12-371 0 0,6-1 98 0 0,-11-3-5256 0 0,-7 5-184 0 0,-3 1-39 0 0,2 0-5192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10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13043 0 0,'0'0'2683'0'0,"0"0"-1245"0"0,0 0-567 0 0,0 0 19 0 0,0 0 159 0 0,0 0 63 0 0,0 0-44 0 0,0 0-145 0 0,0 0-176 0 0,0 0-138 0 0,0 0-110 0 0,31 4-74 0 0,101 11-83 0 0,-17-20 178 0 0,-79-1-429 0 0,9 1-528 0 0,145-19 364 0 0,-127 14-3402 0 0,0 1-3884 0 0,-42 5-4358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1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688 590 2088 0 0,'0'0'2630'0'0,"0"0"-1063"0"0,0 0-233 0 0,0 0 93 0 0,0 0 95 0 0,0 0-30 0 0,0 0-197 0 0,0 0-234 0 0,0 0-208 0 0,-32 16-179 0 0,-100 52-121 0 0,55-6 341 0 0,58-44-638 0 0,2 0-1 0 0,0 1 1 0 0,1 0-1 0 0,1 2 1 0 0,0 0 0 0 0,2 0-1 0 0,1 1 1 0 0,0 1-1 0 0,2 0 1 0 0,-6 18-256 0 0,15-38 49 0 0,-1 0 0 0 0,1 1 1 0 0,-1-1-1 0 0,1 0 1 0 0,0 0-1 0 0,1 1 1 0 0,-1-1-1 0 0,0 0 1 0 0,1 1-1 0 0,0-1 0 0 0,0 1 1 0 0,0-1-1 0 0,0 1 1 0 0,0-1-1 0 0,1 1 1 0 0,-1-1-1 0 0,1 0 1 0 0,0 1-1 0 0,0-1 1 0 0,1 0-1 0 0,-1 0 0 0 0,1 0 1 0 0,-1 0-1 0 0,1 0 1 0 0,0 0-1 0 0,0 0 1 0 0,0 0-1 0 0,0-1 1 0 0,1 1-1 0 0,-1-1 0 0 0,1 0 1 0 0,-1 1-1 0 0,1-1 1 0 0,0 0-1 0 0,0-1 1 0 0,0 1-1 0 0,0-1 1 0 0,0 1-1 0 0,3 0-49 0 0,12-3 194 0 0,0-1 1 0 0,0 0-1 0 0,-1-2 0 0 0,1 0 1 0 0,-1-1-1 0 0,0-1 0 0 0,-1 0 1 0 0,1-1-1 0 0,-1-1 0 0 0,0 0 1 0 0,-1-2-1 0 0,0 1 0 0 0,0-2 1 0 0,11-11-195 0 0,-13 13 101 0 0,25-18-15 0 0,-2-2-1 0 0,-1-2 1 0 0,-1-1-1 0 0,-2-2 1 0 0,-1 0 0 0 0,-2-3-1 0 0,-2 0 1 0 0,-1-2 0 0 0,-2 0-1 0 0,-1-2 1 0 0,-3-1 0 0 0,-1 0-1 0 0,-2-1 1 0 0,2-13-86 0 0,-13 37-21 0 0,-1 1-1 0 0,-1-1 1 0 0,-1 1 0 0 0,-1-1 0 0 0,0 0 0 0 0,-1 0-1 0 0,-1 0 1 0 0,-1 0 0 0 0,-1 0 0 0 0,0 0-1 0 0,-2 0 1 0 0,-4-15 21 0 0,6 29-23 0 0,-1 0-1 0 0,0 1 0 0 0,0-1 1 0 0,0 1-1 0 0,0 0 0 0 0,-1 0 1 0 0,1 0-1 0 0,-1 0 1 0 0,0 1-1 0 0,0-1 0 0 0,-1 1 1 0 0,1 0-1 0 0,-1 0 0 0 0,1 1 1 0 0,-1-1-1 0 0,0 1 1 0 0,0 0-1 0 0,0 0 0 0 0,0 1 1 0 0,-1 0-1 0 0,1-1 0 0 0,0 2 1 0 0,-1-1-1 0 0,1 1 1 0 0,0 0-1 0 0,-1 0 0 0 0,1 0 1 0 0,0 1-1 0 0,-1-1 0 0 0,1 1 1 0 0,0 1-1 0 0,0-1 1 0 0,0 1-1 0 0,0 0 0 0 0,-4 2 24 0 0,-12 10-2 0 0,2 0 0 0 0,0 2 0 0 0,0 0 0 0 0,1 2-1 0 0,2-1 1 0 0,-1 2 0 0 0,2 0 0 0 0,1 2 0 0 0,0-1-1 0 0,2 1 1 0 0,0 1 0 0 0,1 0 0 0 0,1 1 0 0 0,2 0-1 0 0,0 0 1 0 0,1 1 0 0 0,0 6 2 0 0,2-14 57 0 0,0-1 0 0 0,1 1-1 0 0,1 0 1 0 0,0 0 0 0 0,2 0 0 0 0,-1 0-1 0 0,2 0 1 0 0,0 0 0 0 0,1 0 0 0 0,1 1-1 0 0,0-1 1 0 0,1-1 0 0 0,1 1 0 0 0,0 0 0 0 0,1-1-1 0 0,1 0 1 0 0,0 0 0 0 0,2 0 0 0 0,-1-1-1 0 0,1 0 1 0 0,11 12-57 0 0,-5-11 84 0 0,2-1 1 0 0,0-1-1 0 0,0 0 0 0 0,1-1 1 0 0,1-1-1 0 0,0 0 0 0 0,0-1 0 0 0,1-2 1 0 0,0 0-1 0 0,1 0 0 0 0,-1-2 0 0 0,2-1 1 0 0,-1 0-1 0 0,0-1 0 0 0,1-2 1 0 0,0 0-1 0 0,-1-1 0 0 0,1-1 0 0 0,0-1 1 0 0,0 0-1 0 0,16-5-84 0 0,-25 3-175 0 0,0-1 0 0 0,0-1 0 0 0,-1 0 1 0 0,0-1-1 0 0,1 0 0 0 0,-2 0 0 0 0,1-1 0 0 0,-1-1 0 0 0,5-4 175 0 0,-2-4-3113 0 0,-11 13-1056 0 0,-1 1-3316 0 0,-1 1-3912 0 0</inkml:trace>
  <inkml:trace contextRef="#ctx0" brushRef="#br0" timeOffset="262.197">1 1344 13867 0 0,'0'0'1659'0'0,"0"0"-696"0"0,0 0-251 0 0,0 0 220 0 0,0 0 235 0 0,0 0 87 0 0,0 0-102 0 0,0 0-220 0 0,0 0-193 0 0,33 6-155 0 0,109 16-88 0 0,-11-17 326 0 0,-18-11-278 0 0,0-4 0 0 0,-1-6-1 0 0,8-7-543 0 0,-16 5 76 0 0,-13 1-175 0 0,57-8-504 0 0,-49 12-2876 0 0,-75 13-1918 0 0,-16 0-2238 0 0,-5 0-2138 0 0</inkml:trace>
  <inkml:trace contextRef="#ctx0" brushRef="#br0" timeOffset="910.572">555 1609 15059 0 0,'0'0'1467'0'0,"0"0"-265"0"0,0 0-137 0 0,0 0-22 0 0,0 0-111 0 0,0 0-137 0 0,0 0-157 0 0,0 0-66 0 0,0 0-85 0 0,0 0-95 0 0,-32 18-79 0 0,-98 58-116 0 0,53-10 17 0 0,57-44-181 0 0,1 0 1 0 0,1 1-1 0 0,1 1 1 0 0,1 1-1 0 0,2 0 1 0 0,0 1-1 0 0,1 1 1 0 0,2 0-1 0 0,1 0 1 0 0,1 3-34 0 0,7-26 2 0 0,1 0 0 0 0,0 1 1 0 0,0-1-1 0 0,0 0 0 0 0,0 1 1 0 0,1-1-1 0 0,0 1 0 0 0,0-1 1 0 0,0 1-1 0 0,0-1 0 0 0,1 0 0 0 0,-1 1 1 0 0,1-1-1 0 0,1 0 0 0 0,-1 1 1 0 0,0-1-1 0 0,1 0 0 0 0,0 0 1 0 0,0 0-1 0 0,0 0 0 0 0,1 0 1 0 0,-1-1-1 0 0,1 1 0 0 0,0-1 1 0 0,0 1-1 0 0,0-1 0 0 0,1 1-2 0 0,9-1 78 0 0,0 0-1 0 0,0 0 1 0 0,0-1-1 0 0,0-1 0 0 0,0 0 1 0 0,0-1-1 0 0,0-1 1 0 0,1 0-1 0 0,-1 0 1 0 0,0-2-1 0 0,0 1 1 0 0,-1-2-1 0 0,1 1 0 0 0,-1-2 1 0 0,10-4-78 0 0,6-4 119 0 0,-1-3 0 0 0,0 0 0 0 0,-1-1 0 0 0,-1-2 0 0 0,0 0 0 0 0,-2-2 1 0 0,0-1-1 0 0,-1 0 0 0 0,-2-2 0 0 0,5-8-119 0 0,9-11 45 0 0,-3-1 0 0 0,-2-2 1 0 0,-1-1-1 0 0,10-28-45 0 0,-28 56-39 0 0,-1 0-1 0 0,0-1 1 0 0,-2 0 0 0 0,0 0-1 0 0,-2-1 1 0 0,0 1-1 0 0,-1-1 1 0 0,-1 0-1 0 0,-1 0 1 0 0,-1-1 0 0 0,-1 1-1 0 0,0 0 1 0 0,-2 0-1 0 0,0-1 1 0 0,-2 1-1 0 0,0 1 1 0 0,-2-1 0 0 0,-2-6 39 0 0,7 24-8 0 0,0-1 1 0 0,-1 1-1 0 0,1 0 1 0 0,-1 0-1 0 0,0 0 1 0 0,1 0-1 0 0,-1 1 1 0 0,-1-1-1 0 0,1 0 1 0 0,0 1-1 0 0,-1-1 1 0 0,1 1-1 0 0,-1 0 1 0 0,1 0-1 0 0,-1 0 1 0 0,0 0-1 0 0,0 0 1 0 0,0 1-1 0 0,0-1 0 0 0,-1 1 1 0 0,1 0-1 0 0,0 0 1 0 0,0 0-1 0 0,-1 0 1 0 0,1 1-1 0 0,0-1 1 0 0,-1 1-1 0 0,1 0 1 0 0,-1 0-1 0 0,1 0 1 0 0,-1 0-1 0 0,1 1 1 0 0,0-1-1 0 0,-1 1 1 0 0,1 0-1 0 0,0 0 1 0 0,-1 0-1 0 0,1 1 1 0 0,0-1-1 0 0,0 1 1 0 0,0-1-1 0 0,0 1 1 0 0,1 0-1 0 0,-1 0 1 0 0,0 1-1 0 0,0 0 8 0 0,-10 11 10 0 0,1 2-1 0 0,0-1 1 0 0,1 2-1 0 0,1-1 1 0 0,0 2-1 0 0,2-1 1 0 0,0 1-1 0 0,0 0 1 0 0,2 1-1 0 0,1 0 1 0 0,0 0-1 0 0,-2 16-9 0 0,-1 22 177 0 0,3 1 1 0 0,2 0-1 0 0,4 42-177 0 0,0-81 31 0 0,1 0-1 0 0,1 0 1 0 0,1 0 0 0 0,0-1 0 0 0,2 1 0 0 0,0-1 0 0 0,1 0-1 0 0,0-1 1 0 0,2 1 0 0 0,0-2 0 0 0,1 1 0 0 0,0-1 0 0 0,2-1 0 0 0,0 0-1 0 0,0 0 1 0 0,4 1-31 0 0,1 4-41 0 0,-15-17-23 0 0,0 0 0 0 0,0 0 0 0 0,0 0 0 0 0,0 0 0 0 0,1 0 0 0 0,-1-1 0 0 0,1 1 0 0 0,0-1 0 0 0,0 0 0 0 0,0 0 0 0 0,0 0 0 0 0,0 0 0 0 0,0 0 0 0 0,0-1 0 0 0,1 1 0 0 0,-1-1 0 0 0,0 0 0 0 0,1 0 0 0 0,-1 0 0 0 0,1-1 0 0 0,3 1 64 0 0,26-11-4081 0 0,-17-3-2069 0 0,-6 4-302 0 0,-5 4-2871 0 0</inkml:trace>
  <inkml:trace contextRef="#ctx0" brushRef="#br0" timeOffset="1460.509">1321 1558 0 0 0,'-39'15'0'0'0,"39"-16"0"0"0,-1 0 0 0 0,0 1 0 0 0,1-1 0 0 0,-1 0 0 0 0,1 1 0 0 0,-1-1 0 0 0,1 0 0 0 0,-1 0 0 0 0,1 1 0 0 0,-1-1 0 0 0,1 0 0 0 0,0 0 0 0 0,-1 0 0 0 0,1 0 0 0 0,0 1 0 0 0,0-1 0 0 0,0 0 0 0 0,0 0 0 0 0,0 0 0 0 0,0 0 0 0 0,0 0 0 0 0,0 0 0 0 0,0 0 0 0 0,0 1 0 0 0,0-1 0 0 0,0 0 0 0 0,1 0 0 0 0,-1 0 0 0 0,0 0 0 0 0,1 0 0 0 0,-1 1 0 0 0,1-1 0 0 0,-1 0 0 0 0,1 0 0 0 0,-1 1 0 0 0,1-1 0 0 0,14-32 1251 0 0,-8 16 2782 0 0,0 2 3492 0 0,-6 14-5634 0 0,0 3 6428 0 0,-2 7-7728 0 0,-146 286 2295 0 0,30-86-2818 0 0,115-206-60 0 0,1 0 0 0 0,-1-1-1 0 0,1 1 1 0 0,0 0 0 0 0,0 0 0 0 0,0 0-1 0 0,0 0 1 0 0,1 0 0 0 0,-1 0-1 0 0,1 0 1 0 0,0 0 0 0 0,0 0-1 0 0,0 0 1 0 0,0 1 0 0 0,0-1 0 0 0,1 0-1 0 0,-1 0 1 0 0,1 0 0 0 0,0 0-1 0 0,0 0 1 0 0,0-1 0 0 0,2 4-8 0 0,30 4 309 0 0,94-25 263 0 0,44-47-1621 0 0,-127 37-2206 0 0,-34 11-2140 0 0,-7-2-6282 0 0,-3 16 5438 0 0</inkml:trace>
  <inkml:trace contextRef="#ctx0" brushRef="#br0" timeOffset="1706.28">883 1790 6977 0 0,'0'0'4435'0'0,"0"0"-1849"0"0,0 0-717 0 0,0 0-195 0 0,0 0-227 0 0,0 0-256 0 0,0 0-160 0 0,0 0-83 0 0,0 0-81 0 0,0 0-88 0 0,0 0-142 0 0,0 0-153 0 0,0 0-101 0 0,24 1-66 0 0,81 4-62 0 0,-60-4-102 0 0,-1-3 0 0 0,1-1 0 0 0,-1-2 0 0 0,16-5-153 0 0,-2 1-13 0 0,133-26-2736 0 0,-108 19-6599 0 0,-57 12-2489 0 0</inkml:trace>
  <inkml:trace contextRef="#ctx0" brushRef="#br0" timeOffset="3838.392">2293 93 0 0 0,'0'-4'5'0'0,"0"4"158"0"0,0 0 537 0 0,0 0 78 0 0,0 0-55 0 0,0 0-6 0 0,0 1 10094 0 0,0 0-4684 0 0,1 0-3083 0 0,-10 0-3254 0 0,-18-1 1816 0 0,-16 0-1043 0 0,35 0-517 0 0,1 2 0 0 0,-1-1 0 0 0,1 1 0 0 0,-1 1 0 0 0,1-1 0 0 0,0 1 1 0 0,-1 1-1 0 0,1-1 0 0 0,1 1 0 0 0,-1 0 0 0 0,1 1 0 0 0,-4 2-46 0 0,5-3 25 0 0,-4 4 7 0 0,2 0 0 0 0,-1 1 0 0 0,1 0-1 0 0,1 0 1 0 0,-1 1 0 0 0,1 0 0 0 0,1 0 0 0 0,0 0-1 0 0,1 1 1 0 0,0 0 0 0 0,0 0 0 0 0,1 0-1 0 0,1 0 1 0 0,0 0 0 0 0,0 0 0 0 0,0 10-32 0 0,-16 89 410 0 0,14 114 140 0 0,13 12-131 0 0,-8-213-358 0 0,-1-1 1 0 0,-2 1 0 0 0,0-1 0 0 0,-1 1-1 0 0,-2-1 1 0 0,0 0 0 0 0,-1-1 0 0 0,-1 1-1 0 0,-1-1 1 0 0,-5 8-62 0 0,8-21 41 0 0,0-1 0 0 0,0 0 0 0 0,0 0 0 0 0,-1 0 0 0 0,0-1 0 0 0,-1 0 0 0 0,1 0-1 0 0,-1 0 1 0 0,0-1 0 0 0,-1 0 0 0 0,1-1 0 0 0,-1 1 0 0 0,-6 1-41 0 0,-44 12 218 0 0,16-14 115 0 0,42-4-276 0 0,0 0-14 0 0,0 0-11 0 0,0 0-15 0 0,0 0-26 0 0,0 0 14 0 0,0 0-10 0 0,0 0-6 0 0,0 0 10 0 0,0 0-18 0 0,0 0-5 0 0,0 0-1 0 0,0 0-7 0 0,0 0-7 0 0,23 11-165 0 0,39 10 334 0 0,-52-20-125 0 0,-1 1-1 0 0,1 0 1 0 0,-1 1 0 0 0,0 0 0 0 0,0 0 0 0 0,0 1-1 0 0,0 1 1 0 0,-1-1 0 0 0,0 1 0 0 0,0 1-1 0 0,0-1 1 0 0,0 1 0 0 0,-1 1 0 0 0,0-1 0 0 0,-1 1-1 0 0,1 0 1 0 0,-1 1 0 0 0,0 0 0 0 0,-1 0 0 0 0,0 0-5 0 0,2 18 22 0 0,0-1 1 0 0,-3 1-1 0 0,0 0 0 0 0,-1 0 1 0 0,-2 0-1 0 0,0 1 1 0 0,-2-1-1 0 0,-1 0 1 0 0,-1 0-1 0 0,-1 0 1 0 0,-2 0-1 0 0,0-1 1 0 0,-10 24-23 0 0,-6 47 17 0 0,16-69-15 0 0,2 1-1 0 0,1 1 1 0 0,1-1-1 0 0,1 0 1 0 0,1 1-1 0 0,2 2-1 0 0,-1-24 12 0 0,0 0 0 0 0,1 0 0 0 0,0-1-1 0 0,0 1 1 0 0,1 0 0 0 0,-1-1 0 0 0,1 1 0 0 0,1-1-1 0 0,-1 0 1 0 0,1 0 0 0 0,0 0 0 0 0,1-1 0 0 0,-1 1-1 0 0,1-1 1 0 0,0 0 0 0 0,1 0 0 0 0,-1-1 0 0 0,1 1-1 0 0,0-1 1 0 0,0-1 0 0 0,0 1 0 0 0,0-1-1 0 0,1 0 1 0 0,-1 0 0 0 0,1-1-12 0 0,65 8-354 0 0,-25-35-4310 0 0,-41 21 3472 0 0,5-4-2829 0 0,-4 2-1877 0 0,0-1-6478 0 0</inkml:trace>
  <inkml:trace contextRef="#ctx0" brushRef="#br0" timeOffset="5640.974">3097 240 2769 0 0,'0'0'1476'0'0,"0"0"-109"0"0,0 0 22 0 0,0 0 195 0 0,0 0 148 0 0,0 0-61 0 0,0 0-212 0 0,0 0-259 0 0,0 0-254 0 0,0 0-208 0 0,0 0-141 0 0,0 0-77 0 0,0 0-12 0 0,0 3 76 0 0,0-1-361 0 0,0 0-1 0 0,-1 1 1 0 0,0-1 0 0 0,1 0-1 0 0,-1 0 1 0 0,0 1 0 0 0,0-1-1 0 0,0 0 1 0 0,0 0 0 0 0,0 0-1 0 0,-1 0 1 0 0,1 0 0 0 0,-1-1-1 0 0,1 1 1 0 0,-1 0 0 0 0,1-1-1 0 0,-1 1 1 0 0,0-1 0 0 0,0 1-1 0 0,0-1 1 0 0,0 0 0 0 0,0 0-1 0 0,0 0 1 0 0,0 0-1 0 0,-2 0-222 0 0,-127 57 1445 0 0,-69 23-524 0 0,130-55-254 0 0,115-4-695 0 0,135 1 398 0 0,-82-8-330 0 0,-77-1-27 0 0,-21-12-4 0 0,0 0 0 0 0,0 0 0 0 0,0-1 1 0 0,0 1-1 0 0,0 0 0 0 0,0 0 0 0 0,-1 0 0 0 0,1 0 1 0 0,-1 0-1 0 0,1-1 0 0 0,-1 1 0 0 0,0 0 0 0 0,0-1 0 0 0,0 1 1 0 0,0 0-1 0 0,0-1 0 0 0,0 1 0 0 0,0-1 0 0 0,0 1 1 0 0,0-1-1 0 0,-1 0 0 0 0,1 1 0 0 0,-1-1 0 0 0,0 0-9 0 0,0 2 21 0 0,-226 195 285 0 0,138-128-240 0 0,-5 13 6 0 0,92-80-67 0 0,0 1-1 0 0,0-1 1 0 0,1 1-1 0 0,-1 0 1 0 0,1 0-1 0 0,0 0 0 0 0,0 1 1 0 0,1-1-1 0 0,-1 0 1 0 0,1 1-1 0 0,0-1 1 0 0,0 1-1 0 0,0-1 1 0 0,0 1-1 0 0,1 0 0 0 0,0-1 1 0 0,0 1-1 0 0,1 3-4 0 0,42 10 319 0 0,126-11 377 0 0,-148-6-741 0 0,1-2-1 0 0,-1-1 1 0 0,1-1-1 0 0,-1 0 1 0 0,0-2-1 0 0,0 0 1 0 0,-1-2-1 0 0,1 0 1 0 0,15-8 45 0 0,-35 14-1412 0 0,8-4 2541 0 0,-7 4-6807 0 0,-2 0-6874 0 0,-2 1 2160 0 0</inkml:trace>
  <inkml:trace contextRef="#ctx0" brushRef="#br0" timeOffset="6447.613">3094 1050 8746 0 0,'0'0'3743'0'0,"0"0"-1589"0"0,0 0-570 0 0,0 0-18 0 0,0 0-28 0 0,0 0-143 0 0,0 0-218 0 0,0 0-222 0 0,0 0-199 0 0,0 0-135 0 0,0 0-77 0 0,0 0-62 0 0,0 0-44 0 0,10-12-26 0 0,68-90 641 0 0,201-276 437 0 0,-207 300-1322 0 0,-71 77-153 0 0,0 1-14 0 0,-1 0-34 0 0,0 0-23 0 0,0 12-168 0 0,-5 84 249 0 0,3 68 51 0 0,2-162-66 0 0,0 1 0 0 0,-1-1 0 0 0,1 1-1 0 0,0-1 1 0 0,1 0 0 0 0,-1 1 0 0 0,0-1 0 0 0,1 1-1 0 0,-1-1 1 0 0,1 0 0 0 0,0 0 0 0 0,-1 1 0 0 0,1-1 0 0 0,0 0-1 0 0,1 0 1 0 0,-1 0 0 0 0,0 0 0 0 0,1 0 0 0 0,-1 0-1 0 0,1 0 1 0 0,-1 0 0 0 0,1-1 0 0 0,0 1 0 0 0,0 0 0 0 0,0-1-1 0 0,0 0 1 0 0,0 1 0 0 0,0-1 0 0 0,0 0 0 0 0,0 0-1 0 0,0 0 1 0 0,1 0 0 0 0,-1-1 0 0 0,0 1 0 0 0,1-1 0 0 0,-1 1-1 0 0,0-1 1 0 0,1 0 0 0 0,-1 0 0 0 0,1 0 0 0 0,-1 0-1 0 0,0 0 1 0 0,1-1 0 0 0,-1 1 0 0 0,0-1 0 0 0,1 1-1 0 0,-1-1 1 0 0,0 0 0 0 0,1 0 0 0 0,-1 0-10 0 0,140-185 377 0 0,-72 85-369 0 0,-16 28-33 0 0,-54 73 30 0 0,0 0-13 0 0,0 0 10 0 0,0 0-8 0 0,0 0 1 0 0,0 0-3 0 0,0 0-55 0 0,0 5-126 0 0,-37 192 316 0 0,31-156-93 0 0,2 1 0 0 0,2-1 0 0 0,1 1 0 0 0,5 38-34 0 0,11-25 14 0 0,-7-47-1913 0 0,-7-10-4419 0 0,-3 1-6317 0 0,2 1 4005 0 0</inkml:trace>
  <inkml:trace contextRef="#ctx0" brushRef="#br0" timeOffset="6843.273">4029 866 0 0 0,'0'0'1664'0'0,"0"0"338"0"0,0 0 135 0 0,0 0-77 0 0,0 0-181 0 0,0 0-171 0 0,0 0-142 0 0,0 0-115 0 0,0 0-100 0 0,0 0-107 0 0,0 0-119 0 0,2-2-105 0 0,-3 2-917 0 0,1 0 0 0 0,-1 1 0 0 0,1-1 0 0 0,-1 0 0 0 0,1 1 0 0 0,0-1 0 0 0,-1 0 0 0 0,1 1 1 0 0,-1-1-1 0 0,1 0 0 0 0,0 1 0 0 0,-1-1 0 0 0,1 1 0 0 0,0-1 0 0 0,0 1 0 0 0,-1-1 0 0 0,1 1 0 0 0,0-1 0 0 0,0 1 1 0 0,0-1-1 0 0,0 1 0 0 0,0-1 0 0 0,-1 1 0 0 0,1-1 0 0 0,0 1 0 0 0,0-1 0 0 0,0 1 0 0 0,0-1 0 0 0,1 1 0 0 0,-1-1 1 0 0,0 1-1 0 0,0-1 0 0 0,0 1 0 0 0,0-1 0 0 0,0 1 0 0 0,1-1 0 0 0,-1 1 0 0 0,0-1 0 0 0,0 1 0 0 0,1-1 0 0 0,-1 0 1 0 0,0 1-1 0 0,1-1 0 0 0,-1 1 0 0 0,1-1 0 0 0,-1 0 0 0 0,0 1 0 0 0,1-1 0 0 0,-1 0 0 0 0,1 0 0 0 0,-1 1 0 0 0,1-1 1 0 0,-1 0-1 0 0,1 0 0 0 0,-1 0 0 0 0,1 1 0 0 0,-1-1 0 0 0,1 0 0 0 0,-1 0 0 0 0,1 0 0 0 0,-1 0 0 0 0,1 0 0 0 0,-1 0 1 0 0,1 0-1 0 0,-1 0 0 0 0,1 0 0 0 0,-1 0 0 0 0,1-1 0 0 0,-1 1 0 0 0,1 0-103 0 0,-2 5-599 0 0,-19 88 1679 0 0,20-93-1020 0 0,-2 7 948 0 0,0-2-3753 0 0,-6-13-12593 0 0,8 7 5449 0 0</inkml:trace>
  <inkml:trace contextRef="#ctx0" brushRef="#br0" timeOffset="7244.053">4025 586 4841 0 0,'0'0'3657'0'0,"0"0"-1007"0"0,0 0-447 0 0,0 0-161 0 0,0 0-239 0 0,0 0-400 0 0,0 0-303 0 0,0 0-244 0 0,0 0-185 0 0,0 0-98 0 0,0 0-109 0 0,0 0-86 0 0,0 0-78 0 0,-6 0-84 0 0,-23 0 196 0 0,38 7-33 0 0,24-14 869 0 0,-58 17 20 0 0,-3 13-1189 0 0,50-30-5081 0 0,-20 7 659 0 0,0 0-1315 0 0,-2 0-5754 0 0</inkml:trace>
  <inkml:trace contextRef="#ctx0" brushRef="#br0" timeOffset="8126.227">4410 590 6313 0 0,'0'0'2210'0'0,"0"0"-403"0"0,0 0-182 0 0,0 0-10 0 0,0 0-80 0 0,0 0-131 0 0,0 0-208 0 0,0 0-204 0 0,0 0-169 0 0,0 0-148 0 0,0 0-79 0 0,0 0-74 0 0,0 0-66 0 0,-6 25-39 0 0,-16 83-56 0 0,2 127 977 0 0,13-177-668 0 0,7-57-485 0 0,0-1 74 0 0,0 0 63 0 0,0 0 61 0 0,0 0 25 0 0,0-23 1003 0 0,3-14-1348 0 0,2 1 0 0 0,2 0-1 0 0,2 0 1 0 0,0 0 0 0 0,3 1-1 0 0,1 1 1 0 0,1 0 0 0 0,2 1-1 0 0,2 1 1 0 0,0 0 0 0 0,5-2-63 0 0,-15 20 3 0 0,1 0-1 0 0,0 1 1 0 0,1 0 0 0 0,1 0 0 0 0,0 2 0 0 0,0-1-1 0 0,1 1 1 0 0,1 1 0 0 0,6-5-3 0 0,-12 17-140 0 0,-7 7 131 0 0,-23 138-203 0 0,23-146 102 0 0,1 54-2806 0 0,4-38-880 0 0,4-2-3504 0 0,-5-10-4062 0 0</inkml:trace>
  <inkml:trace contextRef="#ctx0" brushRef="#br0" timeOffset="8408.209">4789 880 14155 0 0,'0'0'2195'0'0,"0"0"-492"0"0,0 0-245 0 0,0 0-218 0 0,0 0-241 0 0,0 0-164 0 0,0 0-159 0 0,0 0-137 0 0,0 0-95 0 0,0 0-96 0 0,0 0-77 0 0,0 0-49 0 0,0 0-46 0 0,-9 26-42 0 0,-26 75-25 0 0,26-36 47 0 0,9-65-119 0 0,2 23-2026 0 0,14-32-10487 0 0,-10 2 3404 0 0</inkml:trace>
  <inkml:trace contextRef="#ctx0" brushRef="#br0" timeOffset="8656.809">4879 575 8146 0 0,'0'0'3164'0'0,"0"0"-787"0"0,0 0-493 0 0,0 0-289 0 0,0 0-333 0 0,0 0-293 0 0,0 0-230 0 0,0 0-163 0 0,0 0-95 0 0,0 0-103 0 0,0 0-71 0 0,0 0-84 0 0,-11 8-86 0 0,-37 27-48 0 0,49-35-118 0 0,0 0 0 0 0,-1 0 0 0 0,1 0 0 0 0,0 0 0 0 0,0 0 0 0 0,-1-1 0 0 0,1 1 0 0 0,0 1 0 0 0,0-1 0 0 0,-1 0 0 0 0,1 0 0 0 0,0 0 0 0 0,0 0 0 0 0,-1 0 0 0 0,1 1 0 0 0,0-1 0 0 0,-1 0 0 0 0,1 1 0 0 0,0-1 0 0 0,-1 0 0 0 0,1 1 0 0 0,-1-1 0 0 0,1 1 0 0 0,0-1 0 0 0,-1 1 0 0 0,1-1 0 0 0,-1 1 0 0 0,1-1 0 0 0,-1 1 0 0 0,0 0 0 0 0,1-1 0 0 0,-1 1 0 0 0,0 0 0 0 0,1-1 0 0 0,-1 1 0 0 0,0 0 0 0 0,0-1 0 0 0,1 1 0 0 0,-1 0 0 0 0,0 0 0 0 0,0-1 0 0 0,0 1 0 0 0,0 0 0 0 0,0 0 0 0 0,0-1 0 0 0,0 1 0 0 0,0 0 0 0 0,-1 0 0 0 0,1-1 0 0 0,0 1 0 0 0,0 0 0 0 0,-1-1 0 0 0,1 1 0 0 0,0 0 0 0 0,-1 0 29 0 0,8-12-2112 0 0,-5 2-5303 0 0,-2 8 4875 0 0,1-3-6125 0 0</inkml:trace>
  <inkml:trace contextRef="#ctx0" brushRef="#br0" timeOffset="9178.187">4200 243 12283 0 0,'0'0'1581'0'0,"0"0"-226"0"0,0 0-2 0 0,0 0 110 0 0,0 0 28 0 0,0 0-135 0 0,0 0-267 0 0,0 0-243 0 0,0 0-161 0 0,0 0-66 0 0,0 0-60 0 0,0 0-44 0 0,0 0-65 0 0,2 0-71 0 0,167-18 1904 0 0,-87 4-2111 0 0,0 4 0 0 0,1 3-1 0 0,80 5-171 0 0,-165 13 488 0 0,-6-10-439 0 0,1-1-1 0 0,-1 0 1 0 0,0 0-1 0 0,0-1 1 0 0,0 0-1 0 0,1 0 1 0 0,-1-1-1 0 0,1 0 1 0 0,-1 0-1 0 0,1-1 1 0 0,0 0-1 0 0,-1 0 1 0 0,2-1-1 0 0,-3-1-48 0 0,3 1-31 0 0,0 0 1 0 0,1-1-1 0 0,-1 0 0 0 0,1 0 0 0 0,0 0 1 0 0,0-1-1 0 0,1 0 0 0 0,0 0 1 0 0,0 0-1 0 0,0 0 0 0 0,0 0 0 0 0,1-1 1 0 0,1 0-1 0 0,-1 1 0 0 0,1-1 0 0 0,0 0 1 0 0,-1-7 30 0 0,-1-15-5574 0 0,3-2-5396 0 0,1 26-1353 0 0</inkml:trace>
  <inkml:trace contextRef="#ctx0" brushRef="#br0" timeOffset="9759.157">2460 1285 4953 0 0,'0'0'1472'0'0,"0"0"-359"0"0,0 0-49 0 0,0 0 332 0 0,0 0 295 0 0,0 0 84 0 0,0 0-140 0 0,0 0-264 0 0,0 0-252 0 0,0 0-144 0 0,0 0-62 0 0,0 0-36 0 0,0 0-18 0 0,22 5-17 0 0,72 12-63 0 0,126-9 2195 0 0,36-19-709 0 0,171-31-2265 0 0,-26 0 369 0 0,157 30-705 0 0,-396 24-3916 0 0,-144-6 187 0 0,-14 4-5839 0 0,-4-8 19 0 0</inkml:trace>
  <inkml:trace contextRef="#ctx0" brushRef="#br0" timeOffset="10446">2687 1635 5769 0 0,'0'0'3189'0'0,"0"0"-1638"0"0,0 0-181 0 0,0 0 355 0 0,33-10 201 0 0,106-31-166 0 0,39 8 2279 0 0,-169 32-3825 0 0,-8 1-130 0 0,0-1 0 0 0,1 0 0 0 0,-1 1 0 0 0,1-1-1 0 0,0 1 1 0 0,-1 0 0 0 0,1-1 0 0 0,-1 1 0 0 0,1 0 0 0 0,0 0 0 0 0,-1 0 0 0 0,1 0 0 0 0,-1 0 0 0 0,1 0 0 0 0,0 1-1 0 0,-1-1 1 0 0,1 0 0 0 0,-1 1 0 0 0,1 0 0 0 0,-1-1 0 0 0,1 1 0 0 0,-1 0 0 0 0,0-1 0 0 0,1 1 0 0 0,-1 0 0 0 0,0 0 0 0 0,1 0-1 0 0,-1 0 1 0 0,0 1 0 0 0,0-1 0 0 0,0 0 0 0 0,0 0 0 0 0,0 1 0 0 0,0 0-84 0 0,-2 1 89 0 0,0 0 1 0 0,0 0 0 0 0,-1 0-1 0 0,0 0 1 0 0,1 0-1 0 0,-1 0 1 0 0,0-1 0 0 0,0 1-1 0 0,-1-1 1 0 0,1 1-1 0 0,0-1 1 0 0,-1 0-1 0 0,1 0 1 0 0,-1 0 0 0 0,0 0-1 0 0,0-1 1 0 0,0 1-1 0 0,0-1 1 0 0,0 1 0 0 0,0-1-1 0 0,0 0 1 0 0,-1 0-90 0 0,-9 5 101 0 0,-160 71 259 0 0,-83 15 303 0 0,217-70-377 0 0,64-18-301 0 0,137-1 408 0 0,161-9-261 0 0,-324 6-126 0 0,1 0-1 0 0,-1 0 0 0 0,0 1 0 0 0,1-1 0 0 0,-1 0 0 0 0,0 1 0 0 0,1-1 0 0 0,-1 1 1 0 0,1-1-1 0 0,-1 0 0 0 0,0 1 0 0 0,1 0 0 0 0,0-1 0 0 0,-1 1 0 0 0,1-1 0 0 0,-1 1 1 0 0,1 0-1 0 0,0-1 0 0 0,-1 1 0 0 0,1-1 0 0 0,0 1 0 0 0,-1 0 0 0 0,1 0 1 0 0,0-1-1 0 0,0 1 0 0 0,0 0 0 0 0,0-1 0 0 0,0 1 0 0 0,0 0 0 0 0,0 0 0 0 0,0-1 1 0 0,0 1-1 0 0,0 0 0 0 0,0 0 0 0 0,0-1 0 0 0,1 1 0 0 0,-1 0 0 0 0,0-1 0 0 0,0 1 1 0 0,1 0-1 0 0,-1-1 0 0 0,1 1 0 0 0,-1 0 0 0 0,0-1 0 0 0,1 1 0 0 0,-1-1 1 0 0,1 1-1 0 0,-1-1 0 0 0,1 1 0 0 0,0-1 0 0 0,-1 1 0 0 0,1-1 0 0 0,-1 0 0 0 0,1 1 1 0 0,0-1-1 0 0,-1 0 0 0 0,1 1 0 0 0,0-1 0 0 0,0 0-5 0 0,-168 95 284 0 0,-53 38-282 0 0,215-130-4 0 0,1 0 1 0 0,-1 0 0 0 0,1 0 0 0 0,0 1 0 0 0,1-1-1 0 0,-1 1 1 0 0,0 0 0 0 0,1 0 0 0 0,0 0 0 0 0,0 0 0 0 0,0 1-1 0 0,1-1 1 0 0,-1 1 0 0 0,1 0 0 0 0,0 0 0 0 0,0 0 0 0 0,1 0-1 0 0,-1 0 1 0 0,1 0 0 0 0,1 0 0 0 0,-1 0 0 0 0,0 1 0 0 0,1-1-1 0 0,1 5 2 0 0,2-7 9 0 0,0-1 0 0 0,1 0-1 0 0,-1 1 1 0 0,1-1-1 0 0,-1 0 1 0 0,1-1 0 0 0,0 1-1 0 0,0-1 1 0 0,0 1-1 0 0,0-1 1 0 0,0 0 0 0 0,0-1-1 0 0,0 1 1 0 0,0-1-1 0 0,1 0 1 0 0,-1 0 0 0 0,0 0-1 0 0,2 0-8 0 0,20-3 63 0 0,1 0 0 0 0,-1-1 0 0 0,0-2 0 0 0,-1-1-1 0 0,1 0 1 0 0,-1-2-63 0 0,27-8 33 0 0,134-37-388 0 0,-114 43-2098 0 0,-48 10-2017 0 0,-1 1-4980 0 0,-16 0-2682 0 0</inkml:trace>
  <inkml:trace contextRef="#ctx0" brushRef="#br0" timeOffset="11220.51">3298 2199 3929 0 0,'0'0'3506'0'0,"0"0"-923"0"0,0 0-485 0 0,0 0-152 0 0,0 0-173 0 0,0 0-228 0 0,0 0-229 0 0,0 0-173 0 0,0 0-128 0 0,0 0-87 0 0,0 0-54 0 0,0 0-76 0 0,0 0-80 0 0,17-25-67 0 0,55-77-77 0 0,-27 42 191 0 0,3 1 0 0 0,2 3 0 0 0,6-1-765 0 0,-11 10 245 0 0,55-48 276 0 0,-85 84-489 0 0,-14 11-31 0 0,-1 0-3 0 0,0 0-5 0 0,0 16-84 0 0,-16 133 143 0 0,15-143-51 0 0,0-1 0 0 0,0 0 0 0 0,1 0 0 0 0,-1 0-1 0 0,1 1 1 0 0,0-1 0 0 0,1 0 0 0 0,-1 0-1 0 0,1 1 1 0 0,0-1 0 0 0,0 0 0 0 0,1 0 0 0 0,-1 0-1 0 0,1 0 1 0 0,0 0 0 0 0,1-1 0 0 0,-1 1-1 0 0,2-4 9 0 0,-1 0 1 0 0,0-1-1 0 0,0 0 1 0 0,1 1-1 0 0,-1-1 1 0 0,0-1-1 0 0,1 1 1 0 0,-1 0-1 0 0,0-1 1 0 0,0 0-1 0 0,0 0 1 0 0,1 0-1 0 0,-1 0 1 0 0,0 0-1 0 0,0 0 1 0 0,0-1-1 0 0,-1 0 1 0 0,1 1-1 0 0,0-1 1 0 0,0 0-1 0 0,-1 0 1 0 0,0-1-1 0 0,1 1 1 0 0,-1 0-1 0 0,0-1 1 0 0,0 0-1 0 0,0 1 1 0 0,0-1-1 0 0,-1 0 1 0 0,1 0-1 0 0,-1 0 1 0 0,1 0-1 0 0,0-3-9 0 0,5-4-13 0 0,159-167 50 0 0,-57 64 43 0 0,-108 112-88 0 0,-1 1-20 0 0,0 0-4 0 0,-1 19-52 0 0,-29 77 228 0 0,21-64-132 0 0,1 0-1 0 0,1 1 0 0 0,3 0 1 0 0,0 0-1 0 0,2 0 1 0 0,1 1-1 0 0,3 11-11 0 0,-2-41-51 0 0,0 0 1 0 0,1-1-1 0 0,0 1 0 0 0,-1 0 0 0 0,1-1 0 0 0,0 1 1 0 0,1-1-1 0 0,-1 1 0 0 0,1-1 0 0 0,-1 1 0 0 0,1-1 0 0 0,0 0 1 0 0,0 0-1 0 0,0 0 0 0 0,1 0 0 0 0,-1 0 0 0 0,2 0 51 0 0,23 6-7888 0 0,-26-9 7079 0 0,4 0-2661 0 0,-1 0-3047 0 0,0 0-2881 0 0</inkml:trace>
  <inkml:trace contextRef="#ctx0" brushRef="#br0" timeOffset="11468.213">4366 1930 15419 0 0,'0'0'1627'0'0,"0"0"-393"0"0,0 0-39 0 0,0 0 46 0 0,0 0-118 0 0,0 0-218 0 0,0 0-264 0 0,0 0-245 0 0,0 0-157 0 0,0 0-97 0 0,0 0-36 0 0,0 0-46 0 0,0 0-37 0 0,-9 29-45 0 0,-26 87-75 0 0,34-81-654 0 0,16-36-3785 0 0,-4-15-6637 0 0,-9 12 8083 0 0,2-1-1592 0 0</inkml:trace>
  <inkml:trace contextRef="#ctx0" brushRef="#br0" timeOffset="11628.22">4312 1580 13427 0 0,'0'0'2608'0'0,"0"0"-743"0"0,0 0-497 0 0,0 0-496 0 0,0 0-376 0 0,0 0-232 0 0,0 0-160 0 0,0 0-184 0 0,0 0-240 0 0,0 0-288 0 0,0 0-400 0 0,0 0-912 0 0,0 0-1825 0 0,-44-48-8114 0 0</inkml:trace>
  <inkml:trace contextRef="#ctx0" brushRef="#br0" timeOffset="16264.08">5137 8 464 0 0,'0'0'1455'0'0,"0"0"-260"0"0,0 0-23 0 0,0 0 177 0 0,0 0 130 0 0,0 0-42 0 0,0 0-189 0 0,0 0-243 0 0,0 0-227 0 0,0 0-165 0 0,0 0-103 0 0,12 0-54 0 0,36 4-10 0 0,-43-4-222 0 0,0 1 0 0 0,1 0 0 0 0,-1 1 0 0 0,0-1 0 0 0,0 1 1 0 0,0 0-1 0 0,-1 1 0 0 0,1-1 0 0 0,0 1 0 0 0,-1 0 0 0 0,1 0 0 0 0,-1 0 0 0 0,0 0 0 0 0,0 1 1 0 0,0 0-1 0 0,3 4-224 0 0,-1-2 216 0 0,9 13 90 0 0,0 0 1 0 0,-1 1-1 0 0,-1 1 1 0 0,-1 0-1 0 0,-1 1 1 0 0,-1 0-1 0 0,1 7-306 0 0,-4-14 129 0 0,-3-1 44 0 0,0 1 0 0 0,-1 0 0 0 0,-1 0 0 0 0,0 0 0 0 0,-1 0 0 0 0,-1 0 0 0 0,0 0 0 0 0,-1 1 0 0 0,-1-1 0 0 0,0 0 0 0 0,-1 0 0 0 0,0-1 0 0 0,-2 1 0 0 0,1-1 0 0 0,-2 0 0 0 0,-1 2-173 0 0,-19 77 503 0 0,-10 128 563 0 0,50-55-71 0 0,-9-147-895 0 0,1-1 1 0 0,1 1 0 0 0,1-1 0 0 0,0 0 0 0 0,1-1-1 0 0,1 0 1 0 0,11 14-101 0 0,-10-17 42 0 0,35 29 208 0 0,-40-42-190 0 0,-3 1-16 0 0,0-1 1 0 0,1 1 0 0 0,0-1 0 0 0,-1 0-1 0 0,1 0 1 0 0,-1 0 0 0 0,1-1 0 0 0,0 1-1 0 0,0-1 1 0 0,-1 0 0 0 0,1 0-1 0 0,0 0 1 0 0,0-1 0 0 0,-1 1 0 0 0,1-1-1 0 0,0 0 1 0 0,-1 0 0 0 0,1 0-1 0 0,-1-1 1 0 0,1 1 0 0 0,-1-1 0 0 0,1 0-1 0 0,-1 1 1 0 0,0-2 0 0 0,1 0-45 0 0,-49 3 681 0 0,38 0-678 0 0,1 0 0 0 0,0 0 1 0 0,0 1-1 0 0,-1 0 0 0 0,1 1 0 0 0,0-1 0 0 0,0 1 0 0 0,0 0 0 0 0,1 0 0 0 0,-1 1 0 0 0,0 0 0 0 0,1 0 0 0 0,-3 2-3 0 0,-65 61-60 0 0,40 16 127 0 0,40 123 432 0 0,-6-191-453 0 0,-1 1 1 0 0,0-1 0 0 0,-1 0-1 0 0,-1 0 1 0 0,0 0 0 0 0,-1 0-1 0 0,0-1 1 0 0,-3 5-47 0 0,-5 30 75 0 0,-35 103 388 0 0,11-67-241 0 0,32-80-212 0 0,0 1-1 0 0,0 0 1 0 0,0-1-1 0 0,0 0 1 0 0,-1 0-1 0 0,1 0 0 0 0,-1 0 1 0 0,0-1-1 0 0,0 1 1 0 0,-1-1-1 0 0,1 0 1 0 0,-1 0-1 0 0,0-1 1 0 0,1 1-1 0 0,-1-1 0 0 0,0 0 1 0 0,0 0-1 0 0,-1-1 1 0 0,1 1-1 0 0,0-1 1 0 0,0-1-1 0 0,-1 1 1 0 0,1-1-1 0 0,-4 1-9 0 0,0 1 79 0 0,4-4-2545 0 0,17 2-2097 0 0,3 0-7634 0 0,-11 0 1567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8:57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912 137 8618 0 0,'0'0'1536'0'0,"0"0"-98"0"0,0 0-135 0 0,0 0 48 0 0,0 0 9 0 0,0 0-114 0 0,0 0-182 0 0,0 0-188 0 0,0 0-165 0 0,0 0-132 0 0,0 0-118 0 0,-20 31-108 0 0,-61 101-48 0 0,29-15 181 0 0,5 16 49 0 0,-80 185 459 0 0,105-274-827 0 0,13-23-2 0 0,-2 0 0 0 0,0-1 0 0 0,-1 0-1 0 0,-1-1 1 0 0,0-1 0 0 0,-8 7-165 0 0,34-70 1736 0 0,95-204-1395 0 0,12 4 0 0 0,23-18-341 0 0,-121 224 38 0 0,44-75 205 0 0,-65 114-242 0 0,-1 0 0 0 0,1 0-1 0 0,0 0 1 0 0,-1 0 0 0 0,1 0-1 0 0,0 0 1 0 0,-1 1 0 0 0,1-1-1 0 0,-1 0 1 0 0,1 0 0 0 0,-1 1-1 0 0,1-1 1 0 0,0 0 0 0 0,-1 1 0 0 0,1-1-1 0 0,-1 0 1 0 0,0 1 0 0 0,1-1-1 0 0,-1 1 1 0 0,1-1 0 0 0,-1 1-1 0 0,1-1 1 0 0,-1 1 0 0 0,0-1 0 0 0,0 1-1 0 0,1-1 1 0 0,-1 1 0 0 0,0-1-1 0 0,0 1 1 0 0,1 0 0 0 0,-1-1-1 0 0,0 1 1 0 0,0-1 0 0 0,0 1-1 0 0,0 0 1 0 0,0-1 0 0 0,0 1 0 0 0,0-1-1 0 0,0 1 1 0 0,0 0 0 0 0,0-1-1 0 0,0 1 1 0 0,-1-1 0 0 0,1 1-1 0 0,0 0 1 0 0,0-1 0 0 0,0 1-1 0 0,-1-1 1 0 0,1 1 0 0 0,0-1 0 0 0,-1 1-1 0 0,1-1 1 0 0,-1 1 0 0 0,1-1-1 0 0,0 5 14 0 0,-6 341 780 0 0,-5-116-629 0 0,28-136-57 0 0,-16-94-103 0 0,1 0 0 0 0,0 1 0 0 0,0-1 0 0 0,-1 0 0 0 0,1 0 0 0 0,0 0 0 0 0,0-1 0 0 0,-1 1 0 0 0,1 0 0 0 0,0-1 0 0 0,0 1 0 0 0,-1-1 0 0 0,1 0 0 0 0,0 1 0 0 0,-1-1 0 0 0,1 0 0 0 0,-1 0 0 0 0,1 0 0 0 0,-1 0 0 0 0,0 0 0 0 0,1 0 0 0 0,-1-1 0 0 0,0 1 0 0 0,0 0 0 0 0,0-1 0 0 0,0 1 0 0 0,0-1 0 0 0,0 1 0 0 0,0-1 0 0 0,0 1 0 0 0,-1-1 0 0 0,1 0 0 0 0,0 1 0 0 0,-1-1 0 0 0,1-1-5 0 0,3-3 14 0 0,174-309 33 0 0,-18 53-171 0 0,-158 330-57 0 0,-26 200 405 0 0,24-240-251 0 0,-1-12-7 0 0,0 0-1 0 0,1-1 0 0 0,0 1 1 0 0,2-1-1 0 0,0 1 0 0 0,0-1 1 0 0,2 0-1 0 0,0 1 0 0 0,0-2 0 0 0,2 1 1 0 0,0 0-1 0 0,3 4 35 0 0,36 8-5001 0 0,-10-28-8405 0 0,-28-2 3911 0 0</inkml:trace>
  <inkml:trace contextRef="#ctx0" brushRef="#br0" timeOffset="275.897">1711 567 11570 0 0,'0'0'1982'0'0,"0"0"-476"0"0,0 0-315 0 0,0 0-118 0 0,-11 31-143 0 0,-32 96-174 0 0,41-124-695 0 0,1 0-1 0 0,-1 0 1 0 0,1 0-1 0 0,0 0 1 0 0,-1 0-1 0 0,1 0 1 0 0,1 1-1 0 0,-1-1 1 0 0,0 0-1 0 0,1 1 1 0 0,0-1-1 0 0,0 0 1 0 0,0 1-1 0 0,0-1 1 0 0,0 0-1 0 0,1 1 1 0 0,-1-1 0 0 0,1 0-1 0 0,0 1 1 0 0,0-1-1 0 0,0 0 1 0 0,1 0-1 0 0,-1 0 1 0 0,2 2-61 0 0,1 2 162 0 0,0-3-27 0 0,0 0-1 0 0,1 0 1 0 0,-1 0-1 0 0,1-1 1 0 0,-1 1 0 0 0,1-1-1 0 0,0 0 1 0 0,0-1-1 0 0,1 1 1 0 0,-1-1-1 0 0,0 0 1 0 0,1 0 0 0 0,0-1-1 0 0,-1 0 1 0 0,1 0-1 0 0,0 0 1 0 0,-1-1 0 0 0,1 1-1 0 0,0-1 1 0 0,0-1-1 0 0,-1 1 1 0 0,1-1-1 0 0,0 0 1 0 0,-1 0 0 0 0,1-1-1 0 0,-1 1 1 0 0,1-1-1 0 0,-1-1 1 0 0,0 1 0 0 0,1-1-1 0 0,-2 0 1 0 0,1 0-1 0 0,0 0 1 0 0,0-1-1 0 0,0-1-134 0 0,5-2 113 0 0,0-1 0 0 0,0-1-1 0 0,-1 1 1 0 0,0-2-1 0 0,-1 1 1 0 0,0-1 0 0 0,-1 0-1 0 0,0-1 1 0 0,0 0 0 0 0,-1 0-1 0 0,0-1 1 0 0,-1 1-1 0 0,-1-1 1 0 0,0 0 0 0 0,0 0-1 0 0,-1-1 1 0 0,-1 1-1 0 0,1-12-111 0 0,-2 17-38 0 0,-1-1 1 0 0,0 0 0 0 0,-1 1 0 0 0,1-1 0 0 0,-2 0 0 0 0,1 1 0 0 0,-1-1 0 0 0,0 1-1 0 0,0 0 1 0 0,-1 0 0 0 0,0-1 0 0 0,0 2 0 0 0,-1-1 0 0 0,0 0 0 0 0,0 1 36 0 0,0 2-239 0 0,1 0 1 0 0,-1 0 0 0 0,0 1 0 0 0,0-1 0 0 0,0 1-1 0 0,-1 0 1 0 0,1 0 0 0 0,-1 1 0 0 0,0-1 0 0 0,0 1-1 0 0,0 0 1 0 0,0 1 0 0 0,0-1 0 0 0,-4 0 238 0 0,-24-2-3229 0 0,11 4-2465 0 0,13 0 1747 0 0,-4 0-6667 0 0</inkml:trace>
  <inkml:trace contextRef="#ctx0" brushRef="#br0" timeOffset="696.477">2340 81 19044 0 0,'0'0'1623'0'0,"0"0"-244"0"0,0 0-137 0 0,0 0-142 0 0,0 0-224 0 0,0 0-220 0 0,0 0-184 0 0,0 0-164 0 0,0 0-100 0 0,0 0-33 0 0,0 0-40 0 0,0 0 4 0 0,0 0-3 0 0,-5 22-4 0 0,-19 71 5 0 0,17-60-43 0 0,2 0 0 0 0,0 1 0 0 0,3-1 0 0 0,1 1 1 0 0,2 15-95 0 0,-1 0 42 0 0,0-9-40 0 0,-1 8 5 0 0,2 1-1 0 0,2-1 1 0 0,2 0-1 0 0,2 0 1 0 0,4 9-7 0 0,13 38-401 0 0,-18-90-3114 0 0,-7-21 79 0 0,-7-5 170 0 0,-5-19-7587 0 0,11 28 4014 0 0</inkml:trace>
  <inkml:trace contextRef="#ctx0" brushRef="#br0" timeOffset="963.367">1965 479 14643 0 0,'0'0'1080'0'0,"0"0"-219"0"0,0 0 133 0 0,0 0 267 0 0,0 0 78 0 0,0 0-91 0 0,0 0-148 0 0,0 0-136 0 0,0 0-110 0 0,0 0-85 0 0,30 1-79 0 0,99 4-102 0 0,34-18 718 0 0,67-13-2060 0 0,-188 26-3456 0 0,-25 0-3971 0 0,-12 0-3410 0 0</inkml:trace>
  <inkml:trace contextRef="#ctx0" brushRef="#br0" timeOffset="1126.481">2747 582 10274 0 0,'0'0'5273'0'0,"0"0"-4080"0"0,0 0-169 0 0,0 0 0 0 0,0 0-144 0 0,0 0-232 0 0,0 0-200 0 0,0 0-176 0 0,0 0-143 0 0,0 0-129 0 0,0 0-161 0 0,24 192-311 0 0,-20-189-440 0 0,-1-3-768 0 0,-1 4-873 0 0,2-4-1400 0 0,0 0-1456 0 0,-4 0-616 0 0</inkml:trace>
  <inkml:trace contextRef="#ctx0" brushRef="#br0" timeOffset="1292.483">2657 207 10298 0 0,'0'0'3529'0'0,"0"0"-2401"0"0,0 0-480 0 0,0 0-336 0 0,0 0-576 0 0,0 0-984 0 0,0 0-496 0 0,0 0-1369 0 0,0 0-3368 0 0,0 0 3416 0 0</inkml:trace>
  <inkml:trace contextRef="#ctx0" brushRef="#br0" timeOffset="1535.202">3114 523 16572 0 0,'0'0'1567'0'0,"0"0"-247"0"0,0 0-157 0 0,0 0-183 0 0,0 0-233 0 0,0 0-195 0 0,0 0-159 0 0,0 0-163 0 0,0 0-109 0 0,0 0-61 0 0,-18 34-57 0 0,-50 104-23 0 0,50-71-92 0 0,19-63 141 0 0,0 0 0 0 0,0-1 0 0 0,0 1 0 0 0,0 0 1 0 0,1-1-1 0 0,-1 1 0 0 0,1-1 0 0 0,0 1 0 0 0,0-1 0 0 0,0 0 1 0 0,1 0-1 0 0,-1 0 0 0 0,1 0 0 0 0,0 0 0 0 0,-1 0 1 0 0,1-1-1 0 0,0 0 0 0 0,1 1 0 0 0,-1-1 0 0 0,0 0 0 0 0,1 0 1 0 0,-1-1-1 0 0,1 1 0 0 0,-1-1 0 0 0,1 0 0 0 0,0 0 0 0 0,0 0 1 0 0,-1 0-1 0 0,1 0 0 0 0,0-1 0 0 0,0 0 0 0 0,0 0 1 0 0,0 0-1 0 0,0 0 0 0 0,0-1 0 0 0,-1 1 0 0 0,1-1 0 0 0,0 0 1 0 0,0 0-1 0 0,-1-1 0 0 0,1 1 0 0 0,-1-1 0 0 0,1 0 0 0 0,-1 1 1 0 0,1-2-1 0 0,-1 1 0 0 0,0 0 0 0 0,0-1 0 0 0,1 0-29 0 0,1-4 86 0 0,-1 1 0 0 0,1-1 0 0 0,-1 0 0 0 0,0-1 0 0 0,-1 1 0 0 0,0-1 0 0 0,0 0 0 0 0,0 1 0 0 0,-1-1 0 0 0,-1 0 0 0 0,1 0 0 0 0,-1-1 0 0 0,0 1 0 0 0,-1 0 0 0 0,0 0 0 0 0,-1 0 0 0 0,1-1 0 0 0,-1 1 0 0 0,-1 0 0 0 0,0 0 0 0 0,0 0 0 0 0,0 0 0 0 0,-1 1 0 0 0,0-1 0 0 0,-1 1 0 0 0,0-1 0 0 0,0 1 0 0 0,0 0 0 0 0,-1 1 0 0 0,-5-7-86 0 0,-32-30-1668 0 0,25 34-1896 0 0,-1 6-4213 0 0,11 3-3918 0 0</inkml:trace>
  <inkml:trace contextRef="#ctx0" brushRef="#br0" timeOffset="1908.472">3397 759 14659 0 0,'0'0'1440'0'0,"0"0"107"0"0,0 0 166 0 0,0 0-108 0 0,0 0-314 0 0,0 0-249 0 0,0 0-214 0 0,0 0-182 0 0,0 0-125 0 0,0 0-110 0 0,0 0-123 0 0,0 0-89 0 0,12-20-57 0 0,57-96 34 0 0,-1 17-614 0 0,-58 135-964 0 0,-9-30 1414 0 0,2-1 1 0 0,-1 1-1 0 0,1-1 0 0 0,-1 1 1 0 0,1-1-1 0 0,1 0 0 0 0,-1 0 1 0 0,1-1-1 0 0,0 1 0 0 0,0-1 1 0 0,0 1-1 0 0,1-1 1 0 0,-1-1-1 0 0,1 1 0 0 0,0-1 1 0 0,0 1-1 0 0,0-2 0 0 0,1 1 1 0 0,-1 0-1 0 0,1-1 0 0 0,-1 0 1 0 0,1 0-1 0 0,0-1 0 0 0,0 0 1 0 0,5 1-13 0 0,-1 0 158 0 0,-1-1 0 0 0,0 0 1 0 0,0-1-1 0 0,1 0 0 0 0,-1-1 0 0 0,0 1 0 0 0,1-2 1 0 0,-1 1-1 0 0,0-1 0 0 0,0-1 0 0 0,0 0 1 0 0,-1 0-1 0 0,1-1 0 0 0,-1 0 0 0 0,0 0 1 0 0,6-4-159 0 0,68-70 404 0 0,-40 18-3290 0 0,-32 44-43 0 0,-1 2-4718 0 0,-4 2-4772 0 0</inkml:trace>
  <inkml:trace contextRef="#ctx0" brushRef="#br0" timeOffset="8698.358">4840 542 5993 0 0,'0'0'1409'0'0,"0"0"-117"0"0,0 0 44 0 0,0 0 104 0 0,0 0-82 0 0,0 0-180 0 0,0 0-207 0 0,0 0-162 0 0,0 0-114 0 0,0 0-114 0 0,0 0-110 0 0,-20 14-48 0 0,-65 48-11 0 0,37-8 504 0 0,41-40-677 0 0,3-7-175 0 0,1 1 0 0 0,0 0 1 0 0,0 0-1 0 0,1 0 0 0 0,0 0 1 0 0,0 0-1 0 0,1 1 0 0 0,0-1 1 0 0,1 0-1 0 0,0 1 0 0 0,0-1 0 0 0,0 0 1 0 0,1 1-1 0 0,2 4-64 0 0,-1-10 81 0 0,0 0 1 0 0,0 0-1 0 0,1 0 0 0 0,-1 0 0 0 0,1-1 1 0 0,0 1-1 0 0,0-1 0 0 0,0 1 1 0 0,0-1-1 0 0,0 0 0 0 0,1 0 0 0 0,-1-1 1 0 0,1 1-1 0 0,-1-1 0 0 0,1 1 0 0 0,-1-1 1 0 0,1 0-1 0 0,0-1 0 0 0,0 1 1 0 0,-1-1-1 0 0,1 1 0 0 0,0-1 0 0 0,0 0 1 0 0,0-1-1 0 0,-1 1 0 0 0,1 0 0 0 0,0-1 1 0 0,0 0-1 0 0,-1 0 0 0 0,1 0 1 0 0,-1-1-1 0 0,1 1 0 0 0,-1-1 0 0 0,1 0 1 0 0,0 0-82 0 0,4-4 111 0 0,0 0 0 0 0,-1-1 0 0 0,0 0 1 0 0,0 0-1 0 0,0 0 0 0 0,-1-1 1 0 0,0 0-1 0 0,-1 0 0 0 0,0 0 0 0 0,0-1 1 0 0,0 0-1 0 0,-1 0 0 0 0,-1 0 1 0 0,1-1-1 0 0,-2 1 0 0 0,1-1 0 0 0,-1 0 1 0 0,-1 1-1 0 0,0-1 0 0 0,0 0 0 0 0,-1 0 1 0 0,0 0-1 0 0,-1 0 0 0 0,0 0 1 0 0,-1-6-112 0 0,0 11-96 0 0,0-1 1 0 0,0 1 0 0 0,0 0-1 0 0,0-1 1 0 0,-1 1 0 0 0,0 0-1 0 0,0 0 1 0 0,-1 1 0 0 0,1-1-1 0 0,-1 1 1 0 0,0-1 0 0 0,0 1-1 0 0,0 1 1 0 0,-1-1 0 0 0,0 0-1 0 0,1 1 1 0 0,-1 0 0 0 0,0 0-1 0 0,0 1 1 0 0,-1-1 0 0 0,1 1-1 0 0,-1 0 1 0 0,1 0 0 0 0,-1 1-1 0 0,1 0 1 0 0,-1 0 0 0 0,0 0-1 0 0,0 1 1 0 0,-2-1 95 0 0,5 1-50 0 0,0 0-1 0 0,1 0 1 0 0,-1 0 0 0 0,0 0-1 0 0,1 0 1 0 0,-1 0 0 0 0,0 1-1 0 0,1-1 1 0 0,-1 1 0 0 0,0 0 0 0 0,1 0-1 0 0,-1 0 1 0 0,1 0 0 0 0,-1 0-1 0 0,1 1 1 0 0,0-1 0 0 0,0 1-1 0 0,-1-1 1 0 0,1 1 0 0 0,0 0-1 0 0,0 0 1 0 0,1 0 0 0 0,-1 0-1 0 0,0 0 1 0 0,1 0 0 0 0,-1 0 0 0 0,1 1-1 0 0,0-1 1 0 0,-1 0 0 0 0,1 1-1 0 0,0-1 1 0 0,1 1 0 0 0,-2 2 50 0 0,5-3 36 0 0,-1-1 1 0 0,0 0-1 0 0,0 1 1 0 0,1-1-1 0 0,-1 0 1 0 0,1 0-1 0 0,-1 0 1 0 0,1-1 0 0 0,-1 1-1 0 0,1-1 1 0 0,-1 1-1 0 0,1-1 1 0 0,0 0-1 0 0,-1 0 1 0 0,1 0-1 0 0,-1 0 1 0 0,1 0 0 0 0,0-1-1 0 0,-1 1 1 0 0,1-1-1 0 0,-1 1 1 0 0,1-1-37 0 0,140-72 1588 0 0,-116 57-1402 0 0,-1 0-1 0 0,-1-1 1 0 0,0-2-1 0 0,-1 0 1 0 0,-2-2-1 0 0,0 0 1 0 0,-1-2-1 0 0,-1 0 1 0 0,-1-1-1 0 0,-1-1 1 0 0,3-8-186 0 0,-15 24 40 0 0,-1-1 0 0 0,-1 0 1 0 0,1 0-1 0 0,-2 0 0 0 0,1-1 0 0 0,-2 1 1 0 0,1-1-1 0 0,-1 1 0 0 0,-1-1 1 0 0,0 0-1 0 0,-1 0 0 0 0,0 0 1 0 0,-1-9-41 0 0,1 19-4 0 0,0 0 1 0 0,0 1-1 0 0,0-1 1 0 0,-1 1-1 0 0,1-1 1 0 0,0 0-1 0 0,0 1 1 0 0,-1-1-1 0 0,1 1 1 0 0,0-1-1 0 0,-1 0 1 0 0,1 1-1 0 0,0-1 1 0 0,-1 1-1 0 0,1-1 1 0 0,-1 1-1 0 0,1 0 1 0 0,-1-1-1 0 0,1 1 1 0 0,-1-1 0 0 0,1 1-1 0 0,-1 0 1 0 0,0-1-1 0 0,1 1 1 0 0,-1 0-1 0 0,0 0 1 0 0,1 0-1 0 0,-1-1 1 0 0,1 1-1 0 0,-1 0 1 0 0,0 0-1 0 0,1 0 1 0 0,-1 0-1 0 0,0 0 1 0 0,1 0-1 0 0,-1 0 1 0 0,0 0-1 0 0,1 0 1 0 0,-1 1-1 0 0,0-1 1 0 0,1 0-1 0 0,-1 0 1 0 0,1 1-1 0 0,-1-1 1 0 0,0 0-1 0 0,1 0 1 0 0,-1 1-1 0 0,1-1 1 0 0,-1 1-1 0 0,1-1 1 0 0,-1 1 0 0 0,1-1-1 0 0,-1 1 1 0 0,1-1-1 0 0,0 1 1 0 0,-1-1-1 0 0,1 1 1 0 0,0-1-1 0 0,-1 1 1 0 0,1-1-1 0 0,0 1 1 0 0,0 0 3 0 0,-8 21-57 0 0,1 2 0 0 0,1-1 0 0 0,1 1 0 0 0,1-1 0 0 0,1 1 0 0 0,1 0 0 0 0,2 0 0 0 0,0 1 0 0 0,1-1 0 0 0,2 0 57 0 0,-2-1-45 0 0,8 80-304 0 0,5-1 0 0 0,4-1 0 0 0,20 58 349 0 0,13 71 17 0 0,-39-173 79 0 0,-2 1 0 0 0,-3 0 0 0 0,-3 1 0 0 0,-2-1 0 0 0,-3 19-96 0 0,0-73 42 0 0,1 0-1 0 0,0 0 1 0 0,-1-1-1 0 0,0 1 0 0 0,0 0 1 0 0,0 0-1 0 0,-1-1 1 0 0,1 1-1 0 0,-1-1 1 0 0,1 1-1 0 0,-1-1 0 0 0,-1 1 1 0 0,1-1-1 0 0,0 0 1 0 0,-1 0-1 0 0,1 0 1 0 0,-1-1-1 0 0,0 1 0 0 0,0-1 1 0 0,0 1-1 0 0,0-1 1 0 0,-1 0-1 0 0,1 0 0 0 0,0 0 1 0 0,-1-1-1 0 0,0 1 1 0 0,1-1-1 0 0,-1 0 1 0 0,0 0-1 0 0,1 0 0 0 0,-1 0 1 0 0,0-1-1 0 0,0 1 1 0 0,0-1-1 0 0,0 0 1 0 0,0 0-1 0 0,0-1 0 0 0,1 1 1 0 0,-1-1-1 0 0,0 0 1 0 0,0 0-1 0 0,1 0 0 0 0,-1 0 1 0 0,0-1-1 0 0,1 0 1 0 0,-1 1-1 0 0,1-1 1 0 0,0-1-1 0 0,0 1 0 0 0,-1 0 1 0 0,0-2-42 0 0,-3-9 36 0 0,0-1-1 0 0,1 0 1 0 0,1 0 0 0 0,0 0 0 0 0,0-1-1 0 0,2 1 1 0 0,0-1 0 0 0,0 0 0 0 0,2 0-1 0 0,0-1 1 0 0,0 1 0 0 0,2 0-1 0 0,0 0 1 0 0,0 0 0 0 0,4-12-36 0 0,-1-5-25 0 0,1 0 1 0 0,2 0-1 0 0,1 1 1 0 0,2 0-1 0 0,0 0 1 0 0,5-4 24 0 0,28-56-2425 0 0,-9 28-2853 0 0,2 4-4296 0 0,-24 40-852 0 0</inkml:trace>
  <inkml:trace contextRef="#ctx0" brushRef="#br0" timeOffset="13494.85">10405 589 1336 0 0,'0'0'2054'0'0,"0"0"-144"0"0,0 0-30 0 0,0 0 95 0 0,0 0-44 0 0,0 0-229 0 0,0 0-291 0 0,0 0-325 0 0,0 0-240 0 0,0 0-149 0 0,0 0-97 0 0,0 0-59 0 0,0 0-46 0 0,-4 21-12 0 0,-21 143 637 0 0,24-157-1035 0 0,0 0 0 0 0,0 0 0 0 0,0 1-1 0 0,1-1 1 0 0,0 0 0 0 0,1 1 0 0 0,-1-1 0 0 0,1 1 0 0 0,1-1 0 0 0,-1 0-1 0 0,1 0 1 0 0,1 0 0 0 0,-1 0 0 0 0,1 0 0 0 0,0-1 0 0 0,1 1 0 0 0,0-1 0 0 0,0 0-1 0 0,0 0 1 0 0,1 0 0 0 0,-1 0 0 0 0,6 3-85 0 0,-6-7 102 0 0,1 0 0 0 0,0 0 0 0 0,0-1 0 0 0,0 0 0 0 0,0 0 0 0 0,0 0 0 0 0,1-1 0 0 0,-1 0 0 0 0,0 0 0 0 0,0 0 0 0 0,0-1 0 0 0,0 1 0 0 0,1-1 0 0 0,-1 0 0 0 0,0-1 0 0 0,-1 1 0 0 0,1-1 0 0 0,0 0 0 0 0,0 0 0 0 0,-1-1 0 0 0,1 1 1 0 0,-1-1-1 0 0,0 0 0 0 0,1 0 0 0 0,-2 0 0 0 0,1-1 0 0 0,0 0 0 0 0,-1 1 0 0 0,1-1 0 0 0,-1-1 0 0 0,0 1 0 0 0,0 0 0 0 0,-1-1 0 0 0,1 1 0 0 0,-1-1 0 0 0,0 0 0 0 0,-1 0 0 0 0,1 0-102 0 0,5-7 55 0 0,-1-1-1 0 0,0 0 1 0 0,0 0 0 0 0,-2-1-1 0 0,0 0 1 0 0,0 1 0 0 0,-1-1-1 0 0,-1-1 1 0 0,0 1 0 0 0,-1 0-1 0 0,-1-10-54 0 0,-1 19-73 0 0,-1 0-1 0 0,1-1 1 0 0,-1 1-1 0 0,-1 0 0 0 0,1 0 1 0 0,-1 1-1 0 0,0-1 1 0 0,0 0-1 0 0,0 1 0 0 0,-1 0 1 0 0,0 0-1 0 0,1 0 1 0 0,-1 0-1 0 0,-1 0 0 0 0,1 1 1 0 0,0 0-1 0 0,-1 0 1 0 0,0 0-1 0 0,0 0 0 0 0,0 1 1 0 0,0 0-1 0 0,0 0 1 0 0,0 0-1 0 0,0 1 1 0 0,-1 0-1 0 0,1 0 0 0 0,-1 0 1 0 0,1 0-1 0 0,-1 1 1 0 0,1 0-1 0 0,-1 0 0 0 0,1 1 1 0 0,-2-1 73 0 0,1 0-140 0 0,0-1 0 0 0,1 1 0 0 0,-1 0 0 0 0,0 1 0 0 0,1-1 0 0 0,-1 1 0 0 0,1 0 0 0 0,-1 1 0 0 0,1-1 0 0 0,-1 1-1 0 0,1 0 1 0 0,0 0 0 0 0,-1 1 0 0 0,2 0 0 0 0,-1 0 0 0 0,0 0 0 0 0,0 0 140 0 0,6-3-21 0 0,-1 0 0 0 0,0 0 0 0 0,1 0 0 0 0,-1 0 0 0 0,1 0-1 0 0,-1 0 1 0 0,1 0 0 0 0,-1 0 0 0 0,1 0 0 0 0,-1 0 0 0 0,1 0-1 0 0,-1 1 1 0 0,0-1 0 0 0,1 0 0 0 0,-1 0 0 0 0,1 0 0 0 0,-1 1 0 0 0,0-1-1 0 0,1 0 1 0 0,-1 0 0 0 0,0 1 0 0 0,1-1 0 0 0,-1 0 0 0 0,0 1-1 0 0,1-1 1 0 0,-1 0 0 0 0,0 1 0 0 0,0-1 0 0 0,1 1 0 0 0,-1-1 0 0 0,0 0-1 0 0,0 1 1 0 0,0-1 0 0 0,0 1 0 0 0,1-1 0 0 0,-1 1 0 0 0,0-1-1 0 0,0 1 1 0 0,0-1 0 0 0,0 0 0 0 0,0 1 0 0 0,0-1 0 0 0,0 1 0 0 0,0-1-1 0 0,0 1 1 0 0,-1-1 0 0 0,1 1 0 0 0,0-1 0 0 0,0 0 0 0 0,0 1-1 0 0,0-1 1 0 0,-1 1 0 0 0,1-1 0 0 0,0 0 0 0 0,0 1 0 0 0,-1-1 0 0 0,1 1-1 0 0,0-1 1 0 0,-1 0 0 0 0,1 1 0 0 0,0-1 21 0 0,41-5 463 0 0,6-13 54 0 0,-1-2 0 0 0,0-2-1 0 0,-2-2 1 0 0,0-2-1 0 0,-2-2 1 0 0,1-4-517 0 0,-14 12 308 0 0,-2-1 0 0 0,-1-1 0 0 0,0-1 1 0 0,-2-2-1 0 0,-1 0 0 0 0,11-16-308 0 0,-24 28 88 0 0,-1-1 0 0 0,-1 0-1 0 0,0 0 1 0 0,-1 0 0 0 0,0-1 0 0 0,-1 0-1 0 0,0 0 1 0 0,-2-1 0 0 0,0 0 0 0 0,0 0-1 0 0,-2 0 1 0 0,0 0 0 0 0,-1 0 0 0 0,0-15-88 0 0,-1 30 2 0 0,0 0 0 0 0,1 0 1 0 0,-1-1-1 0 0,0 1 0 0 0,0 0 0 0 0,0-1 1 0 0,0 1-1 0 0,0 0 0 0 0,0-1 1 0 0,0 1-1 0 0,0 0 0 0 0,-1-1 0 0 0,1 1 1 0 0,0 0-1 0 0,-1 0 0 0 0,1-1 0 0 0,-1 1 1 0 0,1 0-1 0 0,-1 0 0 0 0,0 0 1 0 0,0-1-1 0 0,1 1 0 0 0,-1 0 0 0 0,0 0 1 0 0,0 0-1 0 0,0 1 0 0 0,0-1 0 0 0,0 0 1 0 0,0 0-1 0 0,0 0 0 0 0,0 1 1 0 0,-1-1-1 0 0,1 1 0 0 0,0-1 0 0 0,0 1 1 0 0,-1-1-1 0 0,1 1 0 0 0,0-1 1 0 0,-1 1-1 0 0,1 0 0 0 0,0 0 0 0 0,-1 0 1 0 0,1 0-1 0 0,0 0 0 0 0,-1 0 0 0 0,1 0 1 0 0,0 0-1 0 0,0 1 0 0 0,-1-1 1 0 0,1 0-1 0 0,0 1 0 0 0,-1-1 0 0 0,1 1 1 0 0,0 0-1 0 0,0-1 0 0 0,0 1 0 0 0,0 0 1 0 0,-1 0-3 0 0,-5 14-50 0 0,1 1 1 0 0,0-1 0 0 0,1 1-1 0 0,1 0 1 0 0,1 0 0 0 0,0 0 0 0 0,1 1-1 0 0,0-1 1 0 0,2 0 0 0 0,0 1-1 0 0,2 14 50 0 0,-2-2-36 0 0,0 12-16 0 0,1 0 1 0 0,2 1-1 0 0,2-2 0 0 0,7 24 52 0 0,19 43-138 0 0,5-3-1 0 0,43 86 139 0 0,-40-99-25 0 0,-19-43 50 0 0,-2 1 1 0 0,-2 1 0 0 0,-3 0 0 0 0,-2 1 0 0 0,-1 3-26 0 0,-11 44 270 0 0,1-96-246 0 0,-1 1-1 0 0,0 0 1 0 0,0-1-1 0 0,0 1 1 0 0,0 0-1 0 0,-1-1 1 0 0,1 0-1 0 0,0 1 1 0 0,-1-1-1 0 0,0 0 0 0 0,0 0 1 0 0,0 0-1 0 0,0 0 1 0 0,0 0-1 0 0,0 0 1 0 0,0 0-1 0 0,0-1 1 0 0,-1 1-1 0 0,1-1 1 0 0,-1 0-1 0 0,1 0 1 0 0,-1 0-1 0 0,0 0 1 0 0,1 0-1 0 0,-1 0 1 0 0,0-1-1 0 0,1 1 1 0 0,-1-1-1 0 0,0 0 1 0 0,0 1-1 0 0,0-1 0 0 0,-1-1-23 0 0,-3 2 25 0 0,1-1-1 0 0,-1-1 1 0 0,1 1-1 0 0,-1-1 1 0 0,0 0-1 0 0,1 0 0 0 0,0-1 1 0 0,-1 0-1 0 0,1 0 1 0 0,0-1-1 0 0,0 1 1 0 0,0-1-1 0 0,0-1 0 0 0,1 1 1 0 0,-1-1-1 0 0,1 0 1 0 0,0 0-1 0 0,0 0 1 0 0,0-1-1 0 0,1 0 0 0 0,-1 0 1 0 0,-1-3-25 0 0,-1-6-11 0 0,0-1 1 0 0,0 0 0 0 0,2 0-1 0 0,0 0 1 0 0,1-1-1 0 0,0 1 1 0 0,1-1-1 0 0,1 0 1 0 0,0 0-1 0 0,1 0 1 0 0,1 0-1 0 0,1 0 1 0 0,1-8 10 0 0,-1 5-129 0 0,2-1 1 0 0,0 0 0 0 0,2 1-1 0 0,0-1 1 0 0,1 1-1 0 0,0 0 1 0 0,2 1 0 0 0,0 0-1 0 0,1 0 1 0 0,1 1-1 0 0,1 0 1 0 0,0 1 0 0 0,6-5 128 0 0,44-53-3554 0 0,3 7-4343 0 0,-44 47-3236 0 0</inkml:trace>
  <inkml:trace contextRef="#ctx0" brushRef="#br0" timeOffset="14410.818">11832 1020 11194 0 0,'0'0'2649'0'0,"0"0"-494"0"0,0 0-325 0 0,0 0-210 0 0,0 0-216 0 0,0 0-239 0 0,0 0-248 0 0,0 0-190 0 0,0 0-139 0 0,0 0-80 0 0,0 0-50 0 0,0 0-36 0 0,7-19-16 0 0,57-128 553 0 0,-40 110-792 0 0,2 1 1 0 0,1 1 0 0 0,2 1-1 0 0,2 2 1 0 0,0 1 0 0 0,2 2-1 0 0,18-12-167 0 0,48-14 92 0 0,-97 55-93 0 0,-1 0-1 0 0,0 0 1 0 0,0 0-1 0 0,0-1 1 0 0,0 1-1 0 0,0 0 1 0 0,0 0-1 0 0,1 1 1 0 0,-1-1-1 0 0,0 0 1 0 0,0 0-1 0 0,0 0 1 0 0,0 1-1 0 0,0-1 1 0 0,0 1-1 0 0,0-1 1 0 0,0 1-1 0 0,0-1 1 0 0,0 1-1 0 0,0-1 1 0 0,0 1-1 0 0,0 0 1 0 0,0 0-1 0 0,-1-1 1 0 0,1 1-1 0 0,0 0 1 0 0,0 0-1 0 0,-1 0 1 0 0,1 0-1 0 0,-1 0 1 0 0,1 0-1 0 0,-1 0 1 0 0,1 0-1 0 0,-1 0 1 0 0,1 0-1 0 0,-1 0 1 0 0,0 0-1 0 0,0 0 1 0 0,1 1-1 0 0,-1-1 1 0 0,0 0-1 0 0,0 1 2 0 0,3 59 99 0 0,-4-50-81 0 0,-29 183 131 0 0,29-189-145 0 0,0-4-4 0 0,0 0 1 0 0,1 1-1 0 0,-1-1 0 0 0,0 0 0 0 0,1 1 0 0 0,-1-1 0 0 0,1 1 0 0 0,0-1 0 0 0,-1 1 0 0 0,1-1 0 0 0,0 1 0 0 0,0-1 1 0 0,0 1-1 0 0,0-1 0 0 0,0 1 0 0 0,0-1 0 0 0,1 1 0 0 0,-1-1 0 0 0,0 1 0 0 0,1-1 0 0 0,-1 1 0 0 0,1-1 1 0 0,0 0-1 0 0,-1 1 0 0 0,1-1 0 0 0,0 0 0 0 0,0 0 0 0 0,0 1 0 0 0,0-1 0 0 0,0 0 0 0 0,0 0 0 0 0,0 0 0 0 0,0 0 1 0 0,0 0-1 0 0,1 0 0 0 0,-1 0 0 0 0,0-1 0 0 0,1 1 0 0 0,0 0 0 0 0,3-3 19 0 0,-1 1 1 0 0,1-1-1 0 0,-1 0 0 0 0,1-1 0 0 0,-1 1 1 0 0,0-1-1 0 0,1 0 0 0 0,-1 0 0 0 0,-1 0 1 0 0,1 0-1 0 0,0-1 0 0 0,-1 0 0 0 0,0 0 1 0 0,0 0-1 0 0,2-2-19 0 0,11-12 36 0 0,187-168 81 0 0,-108 123-125 0 0,-93 64 1 0 0,0 0 0 0 0,0 1 0 0 0,0-1 0 0 0,-1 1 0 0 0,1-1 0 0 0,-1 1 0 0 0,1 0 1 0 0,-1 0-1 0 0,1 0 0 0 0,-1-1 0 0 0,0 1 0 0 0,0 0 0 0 0,0 1 0 0 0,0-1 1 0 0,0 0-1 0 0,-1 0 0 0 0,1 0 0 0 0,-1 0 0 0 0,1 1 0 0 0,-1-1 0 0 0,0 0 0 0 0,0 0 1 0 0,0 1-1 0 0,0-1 0 0 0,0 0 0 0 0,0 0 0 0 0,-1 1 0 0 0,1-1 0 0 0,-1 0 1 0 0,1 0-1 0 0,-2 2 7 0 0,2 4-1 0 0,-27 139-1082 0 0,25-117-1726 0 0,2-17-2678 0 0,0-12 4909 0 0,0-1-5931 0 0,0 0-4987 0 0</inkml:trace>
  <inkml:trace contextRef="#ctx0" brushRef="#br0" timeOffset="15567.413">13135 501 7962 0 0,'0'0'4569'0'0,"0"0"-1825"0"0,0 0-847 0 0,0 0-274 0 0,0 0-276 0 0,0 0-270 0 0,0 0-199 0 0,0 0-134 0 0,0 0-119 0 0,-34 23-110 0 0,-107 72-99 0 0,57-25 90 0 0,71-57-436 0 0,6-9-64 0 0,0 1-1 0 0,1 0 1 0 0,0 1-1 0 0,0 0 1 0 0,0 0-1 0 0,1 0 1 0 0,0 1 0 0 0,0 0-1 0 0,1-1 1 0 0,0 2-1 0 0,0-1 1 0 0,0 0-1 0 0,1 1 1 0 0,0 0-1 0 0,1 0 1 0 0,-1 0 0 0 0,2 0-1 0 0,-1 0 1 0 0,1 5-6 0 0,3-12 0 0 0,0 0 1 0 0,0 1 0 0 0,1-1 0 0 0,-1-1 0 0 0,0 1-1 0 0,1 0 1 0 0,-1-1 0 0 0,1 1 0 0 0,-1-1 0 0 0,1 1-1 0 0,-1-1 1 0 0,1 0 0 0 0,0 0 0 0 0,-1-1 0 0 0,1 1-1 0 0,-1 0 1 0 0,1-1 0 0 0,-1 1 0 0 0,1-1-1 0 0,-1 0 1 0 0,0 0 0 0 0,2-1-1 0 0,133-92 367 0 0,-105 70-226 0 0,-1-2 1 0 0,-1-2 0 0 0,-2-1 0 0 0,17-21-142 0 0,-18 27 48 0 0,-26 23-95 0 0,-1 0-20 0 0,-2 147-217 0 0,3-143 286 0 0,-1 1-1 0 0,1 0 1 0 0,1 0-1 0 0,-1-1 0 0 0,1 1 1 0 0,0-1-1 0 0,0 1 1 0 0,0-1-1 0 0,0 0 1 0 0,1 0-1 0 0,-1 0 1 0 0,1 0-1 0 0,0 0 0 0 0,1-1 1 0 0,-1 1-1 0 0,0-1 1 0 0,1 0-1 0 0,0 0 1 0 0,0 0-1 0 0,0-1 1 0 0,0 1-1 0 0,0-1 1 0 0,1 0-1 0 0,-1 0 0 0 0,1 0 1 0 0,-1-1-1 0 0,1 0 1 0 0,-1 0-1 0 0,1 0 1 0 0,0 0-1 0 0,0-1 1 0 0,0 1-1 0 0,-1-1 1 0 0,1 0-1 0 0,0-1 0 0 0,0 1 1 0 0,-1-1-1 0 0,1 0 1 0 0,0 0-1 0 0,-1-1 1 0 0,1 1-1 0 0,-1-1 1 0 0,1 0-1 0 0,-1 0 1 0 0,3-3-2 0 0,102-69 704 0 0,-22-10-70 0 0,-53 50-538 0 0,1 1 0 0 0,1 1 0 0 0,2 2 1 0 0,30-17-97 0 0,-67 45-4 0 0,1 1 0 0 0,0-1 0 0 0,0 1 0 0 0,0-1 0 0 0,0 1 1 0 0,0 0-1 0 0,0 0 0 0 0,0 0 0 0 0,0 0 0 0 0,0 0 1 0 0,1 0-1 0 0,-1 1 0 0 0,0-1 0 0 0,0 1 0 0 0,1 0 1 0 0,-1-1-1 0 0,0 1 0 0 0,1 0 0 0 0,-1 0 0 0 0,0 1 1 0 0,1-1-1 0 0,-1 0 0 0 0,0 1 0 0 0,1 0 0 0 0,-1-1 0 0 0,0 1 1 0 0,0 0-1 0 0,0 0 0 0 0,1 0 0 0 0,-1 0 0 0 0,0 0 1 0 0,-1 1-1 0 0,1-1 0 0 0,0 1 0 0 0,0-1 0 0 0,0 1 1 0 0,-1 0-1 0 0,1 0 0 0 0,-1-1 0 0 0,0 1 0 0 0,1 0 0 0 0,-1 0 1 0 0,0 0-1 0 0,0 1 0 0 0,0-1 0 0 0,0 0 0 0 0,-1 0 1 0 0,1 1-1 0 0,0 1 4 0 0,1 7 13 0 0,0 0 1 0 0,-1 0-1 0 0,0 0 1 0 0,-1 0-1 0 0,0 0 1 0 0,-1 0 0 0 0,0 0-1 0 0,-1 0 1 0 0,0 0-1 0 0,-1 0 1 0 0,0 0-1 0 0,0-1 1 0 0,-1 1-1 0 0,-1-1 1 0 0,0 0-1 0 0,0 0 1 0 0,-1-1-1 0 0,0 1 1 0 0,-1-1-1 0 0,0-1 1 0 0,0 1-1 0 0,-1-1 1 0 0,0-1-1 0 0,0 1 1 0 0,-1-1 0 0 0,0-1-1 0 0,0 1 1 0 0,-6 2-14 0 0,15-9 0 0 0,-7 3-61 0 0,1 1 1 0 0,-1-1 0 0 0,0 0 0 0 0,0 0-1 0 0,0-1 1 0 0,0 0 0 0 0,-1-1-1 0 0,1 1 1 0 0,0-1 0 0 0,-1 0 0 0 0,1-1-1 0 0,-1 0 1 0 0,1 0 0 0 0,-1-1 0 0 0,1 0-1 0 0,-1 0 61 0 0,7 0-36 0 0,0 1 0 0 0,1-1-1 0 0,-1 0 1 0 0,0 1-1 0 0,1-1 1 0 0,-1 1-1 0 0,1-1 1 0 0,-1 0 0 0 0,1 0-1 0 0,-1 1 1 0 0,1-1-1 0 0,-1 0 1 0 0,1 0-1 0 0,0 0 1 0 0,0 1 0 0 0,-1-1-1 0 0,1 0 1 0 0,0 0-1 0 0,0 0 1 0 0,0 0 0 0 0,0 0-1 0 0,0 1 1 0 0,0-1-1 0 0,0 0 1 0 0,0 0-1 0 0,0 0 1 0 0,0 0 0 0 0,1 0-1 0 0,-1 0 1 0 0,0 1-1 0 0,0-1 1 0 0,1 0-1 0 0,-1 0 1 0 0,1 1 0 0 0,-1-1-1 0 0,1 0 1 0 0,-1 0-1 0 0,1 1 1 0 0,-1-1 0 0 0,1 0-1 0 0,0 1 1 0 0,-1-1-1 0 0,1 1 1 0 0,0-1-1 0 0,-1 1 1 0 0,1-1 0 0 0,0 1-1 0 0,0 0 1 0 0,0-1-1 0 0,-1 1 1 0 0,1 0-1 0 0,0-1 1 0 0,0 1 0 0 0,0 0-1 0 0,0 0 1 0 0,-1 0-1 0 0,1 0 1 0 0,1 0 36 0 0,12-3 4 0 0,0 0-1 0 0,0 1 1 0 0,0 1 0 0 0,0 0 0 0 0,1 1 0 0 0,-1 0-1 0 0,0 2 1 0 0,1-1 0 0 0,-1 2 0 0 0,0 0-1 0 0,4 2-3 0 0,44 6 328 0 0,-46-8-208 0 0,1-1 0 0 0,-1 0-1 0 0,1-1 1 0 0,-1-1 0 0 0,1 0-1 0 0,-1-2 1 0 0,1 1-1 0 0,-1-2 1 0 0,0 0 0 0 0,0-1-1 0 0,0-1 1 0 0,0 0 0 0 0,-1-2-1 0 0,0 1 1 0 0,0-2-1 0 0,0 0 1 0 0,4-4-120 0 0,-6 2 146 0 0,0 0 1 0 0,-1-1-1 0 0,0-1 1 0 0,-1 0-1 0 0,0-1 0 0 0,-1 0 1 0 0,-1-1-1 0 0,6-8-146 0 0,90-125 153 0 0,-102 148-171 0 0,0 0-1 0 0,0 0 0 0 0,-1 0 0 0 0,1 0 1 0 0,0 0-1 0 0,-1 1 0 0 0,1 0 0 0 0,-1-1 1 0 0,1 1-1 0 0,-1 0 0 0 0,0 0 0 0 0,0 0 0 0 0,0 0 1 0 0,0 1-1 0 0,0-1 0 0 0,0 0 0 0 0,-1 1 1 0 0,1 0-1 0 0,-1-1 0 0 0,0 1 0 0 0,0 0 1 0 0,0-1-1 0 0,0 1 0 0 0,0 0 0 0 0,0 0 1 0 0,-1 0-1 0 0,1 0 0 0 0,-1 0 0 0 0,0 2 19 0 0,21 123 284 0 0,-22-124-262 0 0,1 0-1 0 0,0 1 1 0 0,-1-1-1 0 0,0 0 1 0 0,0 0-1 0 0,0 0 1 0 0,0 0-1 0 0,-1 0 1 0 0,1 0 0 0 0,-1 0-1 0 0,0 0 1 0 0,0-1-1 0 0,-1 1 1 0 0,1-1-1 0 0,-1 1 1 0 0,0-1-1 0 0,0 0 1 0 0,0 0-1 0 0,0 0 1 0 0,0 0-1 0 0,-1-1 1 0 0,-1 1-22 0 0,-110 56 116 0 0,104-56-66 0 0,14-1-414 0 0,5-2 312 0 0,168-11 658 0 0,-126 5-390 0 0,-1-2-1 0 0,0-2 1 0 0,-1-3 0 0 0,0-1 0 0 0,42-19-216 0 0,-33-7-699 0 0,-46-5-7507 0 0,-11 37 210 0 0,0 1-4535 0 0</inkml:trace>
  <inkml:trace contextRef="#ctx0" brushRef="#br0" timeOffset="9877.423">6315 424 0 0 0,'0'0'721'0'0,"0"0"432"0"0,0 0 178 0 0,0 0 186 0 0,0 0 157 0 0,0 0-27 0 0,0 0-49 0 0,0 0-57 0 0,0 0-78 0 0,0 0-129 0 0,0 0-176 0 0,0 0-164 0 0,0 0-133 0 0,-5-2-81 0 0,2 1-594 0 0,-1-1 1 0 0,1 1 0 0 0,-1 0-1 0 0,0 0 1 0 0,1 1 0 0 0,-1-1-1 0 0,0 1 1 0 0,1 0 0 0 0,-1 0-1 0 0,0 0 1 0 0,0 0 0 0 0,1 1-1 0 0,-1-1 1 0 0,0 1-1 0 0,1 0 1 0 0,-1 0 0 0 0,1 0-1 0 0,-1 1 1 0 0,1-1 0 0 0,-1 1-1 0 0,0 0-186 0 0,-10 7 412 0 0,-1 1 0 0 0,2 0 0 0 0,-1 1 0 0 0,1 0 0 0 0,1 1 0 0 0,0 0 0 0 0,1 1 0 0 0,0 1 0 0 0,-9 13-412 0 0,14-17 82 0 0,-1 0 1 0 0,2 0 0 0 0,-1 1-1 0 0,1 0 1 0 0,1-1-1 0 0,0 2 1 0 0,0-1 0 0 0,1 0-1 0 0,1 1 1 0 0,0 0-1 0 0,0-1 1 0 0,1 1-1 0 0,1 0 1 0 0,0 0 0 0 0,1 5-83 0 0,1-11 60 0 0,0 0 0 0 0,1 0 0 0 0,-1-1 1 0 0,1 1-1 0 0,1-1 0 0 0,-1 0 0 0 0,1 0 1 0 0,0 0-1 0 0,0 0 0 0 0,0-1 0 0 0,1 1 0 0 0,-1-1 1 0 0,1 0-1 0 0,0-1 0 0 0,1 1 0 0 0,-1-1 1 0 0,0 0-1 0 0,1 0 0 0 0,0-1 0 0 0,0 1 0 0 0,-1-2 1 0 0,1 1-1 0 0,1 0 0 0 0,-1-1 0 0 0,3 0-60 0 0,10 0 143 0 0,0 0-1 0 0,-1-2 1 0 0,1 0 0 0 0,0-1-1 0 0,-1-1 1 0 0,0-1-1 0 0,0 0 1 0 0,0-1-1 0 0,11-6-142 0 0,59-25 252 0 0,-83 31-2361 0 0,-1 0-3624 0 0,0 4-4370 0 0,-2 1-1630 0 0</inkml:trace>
  <inkml:trace contextRef="#ctx0" brushRef="#br0" timeOffset="10831.903">6657 711 9650 0 0,'0'0'1702'0'0,"0"0"-237"0"0,0 0 77 0 0,0 0 89 0 0,0 0-101 0 0,0 0-203 0 0,0 0-210 0 0,0 0-151 0 0,0 0-113 0 0,0 0-83 0 0,0 0-75 0 0,0 0-82 0 0,0 0-87 0 0,30-1-70 0 0,93-3-66 0 0,-68-10 84 0 0,-47 7-350 0 0,2 1-56 0 0,-1 0 0 0 0,1-1 0 0 0,-1 0 0 0 0,0-1 0 0 0,-1 0 0 0 0,0-1 0 0 0,0 1-1 0 0,-1-1 1 0 0,0-1 0 0 0,0 1 0 0 0,-1-1 0 0 0,0-1 0 0 0,-1 1 0 0 0,0-1 0 0 0,-1 0 0 0 0,0 0 0 0 0,-1 0 0 0 0,0 0 0 0 0,-1-1 0 0 0,0 1 0 0 0,0-11-68 0 0,-4 19-25 0 0,0 0 1 0 0,0 0 0 0 0,-1 0-1 0 0,1 1 1 0 0,-1-1-1 0 0,0 0 1 0 0,1 1 0 0 0,-1 0-1 0 0,0 0 1 0 0,-1 0-1 0 0,1 0 1 0 0,0 0 0 0 0,0 0-1 0 0,-1 1 1 0 0,1 0-1 0 0,-1 0 1 0 0,1 0 0 0 0,-1 0-1 0 0,0 0 1 0 0,1 1-1 0 0,-1-1 1 0 0,0 1 0 0 0,1 0-1 0 0,-1 0 1 0 0,0 1-1 0 0,0-1 1 0 0,1 1 0 0 0,-1-1-1 0 0,1 1 1 0 0,-1 0-1 0 0,0 1 1 0 0,1-1 0 0 0,0 1-1 0 0,-1 0 25 0 0,-11 4-25 0 0,1 2 1 0 0,-1 0-1 0 0,2 0 0 0 0,-1 1 0 0 0,1 1 0 0 0,1 0 0 0 0,0 1 0 0 0,0 1 0 0 0,1 0 1 0 0,0 0-1 0 0,1 1 0 0 0,1 0 0 0 0,0 0 0 0 0,1 1 0 0 0,0 1 0 0 0,1-1 0 0 0,0 1 1 0 0,2 1-1 0 0,0-1 0 0 0,0 1 0 0 0,2-1 0 0 0,0 1 0 0 0,0 0 0 0 0,2 1 0 0 0,0-1 1 0 0,1 9 24 0 0,0-19 10 0 0,1-1 0 0 0,0 0 1 0 0,1 1-1 0 0,-1-1 1 0 0,1 0-1 0 0,0 1 1 0 0,0-1-1 0 0,1 0 1 0 0,-1 0-1 0 0,1-1 1 0 0,0 1-1 0 0,0-1 0 0 0,1 1 1 0 0,0-1-1 0 0,-1 0 1 0 0,1 0-1 0 0,1 0 1 0 0,-1-1-1 0 0,0 0 1 0 0,1 0-1 0 0,0 0 1 0 0,0 0-1 0 0,0 0 1 0 0,3 0-11 0 0,4 2 83 0 0,1 0 0 0 0,-1-1 1 0 0,1 0-1 0 0,0-1 0 0 0,0 0 1 0 0,0-1-1 0 0,0-1 1 0 0,0 0-1 0 0,13-1-83 0 0,-4-4 69 0 0,0 0-1 0 0,0-1 0 0 0,-1-1 1 0 0,0-1-1 0 0,0-1 1 0 0,-1-1-1 0 0,0-1 1 0 0,-1-1-1 0 0,0 0 1 0 0,0-2-1 0 0,-1 0 1 0 0,-1-1-69 0 0,224-231 381 0 0,-240 244-384 0 0,-1 1 1 0 0,1-1-1 0 0,-1 1 0 0 0,1 0 1 0 0,-1-1-1 0 0,1 1 0 0 0,0-1 0 0 0,-1 1 1 0 0,1 0-1 0 0,-1 0 0 0 0,1-1 1 0 0,0 1-1 0 0,0 0 0 0 0,-1 0 1 0 0,1 0-1 0 0,0 0 0 0 0,-1 0 1 0 0,1-1-1 0 0,0 1 0 0 0,-1 1 0 0 0,1-1 1 0 0,0 0-1 0 0,0 0 0 0 0,-1 0 1 0 0,1 0-1 0 0,0 0 0 0 0,-1 1 1 0 0,1-1-1 0 0,0 0 0 0 0,-1 1 1 0 0,1-1-1 0 0,-1 0 0 0 0,1 1 0 0 0,0-1 1 0 0,-1 1-1 0 0,1-1 0 0 0,-1 1 1 0 0,1-1-1 0 0,-1 1 0 0 0,1-1 1 0 0,-1 1-1 0 0,0-1 0 0 0,1 1 1 0 0,-1 0-1 0 0,0-1 0 0 0,1 1 0 0 0,-1 0 1 0 0,0-1-1 0 0,0 1 0 0 0,0 0 1 0 0,0-1-1 0 0,1 1 0 0 0,-1 0 1 0 0,0-1-1 0 0,0 1 0 0 0,0 0 3 0 0,8 42 30 0 0,-13 177 179 0 0,6-220-207 0 0,0 1 0 0 0,0-1-1 0 0,0 1 1 0 0,0-1 0 0 0,0 1 0 0 0,0-1 0 0 0,0 0-1 0 0,0 0 1 0 0,0 0 0 0 0,0 1 0 0 0,0-1 0 0 0,1 0-1 0 0,-1 0 1 0 0,0-1 0 0 0,0 1 0 0 0,0 0 0 0 0,0 0-1 0 0,0 0 1 0 0,0-1 0 0 0,0 1 0 0 0,0-1 0 0 0,0 1 0 0 0,0 0-1 0 0,0-1 1 0 0,0 0 0 0 0,0 1 0 0 0,0-1 0 0 0,-1 0-1 0 0,1 1 1 0 0,0-1 0 0 0,0 0 0 0 0,-1 0 0 0 0,1 0-1 0 0,0 1-1 0 0,62-64 157 0 0,-5 3-173 0 0,2 4 1 0 0,55-40 15 0 0,-98 84-21 0 0,48-23-248 0 0,-65 62 109 0 0,-47 180 236 0 0,46-200-78 0 0,0-1 0 0 0,1 0 0 0 0,-1 0-1 0 0,1 1 1 0 0,0-1 0 0 0,1 0 0 0 0,-1 0 0 0 0,1 1-1 0 0,0-1 1 0 0,0 0 0 0 0,1 0 0 0 0,-1 0-1 0 0,1 0 1 0 0,0 0 0 0 0,2 2 2 0 0,13 12-1019 0 0,-12-18-1704 0 0,-1 1-1690 0 0,0-2-3054 0 0,-4 0-4373 0 0</inkml:trace>
  <inkml:trace contextRef="#ctx0" brushRef="#br0" timeOffset="11244.979">8161 129 9290 0 0,'0'0'3037'0'0,"0"0"-818"0"0,0 0-468 0 0,0 0-178 0 0,0 0-214 0 0,0 0-269 0 0,0 0-246 0 0,0 0-124 0 0,0 0-50 0 0,0 0 13 0 0,0 0 11 0 0,0 0-73 0 0,1 22-59 0 0,6 148 767 0 0,0 381-126 0 0,-14-488-1581 0 0,7-62 105 0 0,0-1-83 0 0,0 0-92 0 0,0 0-81 0 0,-10-30-4341 0 0,-15-18-2300 0 0,5 20-1045 0 0,14 19 2809 0 0</inkml:trace>
  <inkml:trace contextRef="#ctx0" brushRef="#br0" timeOffset="11498.578">7834 549 8666 0 0,'0'0'3227'0'0,"0"0"-706"0"0,0 0-503 0 0,0 0-289 0 0,0 0-351 0 0,0 0-290 0 0,0 0-169 0 0,0 0-104 0 0,0 0-38 0 0,0 0-18 0 0,0 0-39 0 0,0 0-96 0 0,0 0-81 0 0,23 2-80 0 0,127 7 274 0 0,92-39 280 0 0,-155 15-957 0 0,38-10-821 0 0,-74 10-4221 0 0,-48 13 4024 0 0,-1 1-1995 0 0,-1 1-6663 0 0,-1 0 825 0 0</inkml:trace>
  <inkml:trace contextRef="#ctx0" brushRef="#br0" timeOffset="12167.442">8401 722 3129 0 0,'0'0'2918'0'0,"0"0"-358"0"0,0 0-207 0 0,0 0-138 0 0,0 0-203 0 0,0 0-230 0 0,0 0-208 0 0,0 0-191 0 0,0 0-211 0 0,0 0-171 0 0,0 0-146 0 0,34 7-117 0 0,108 18-105 0 0,-139-24-594 0 0,0 0 0 0 0,0 0 0 0 0,0-1 0 0 0,1 1 0 0 0,-1-1-1 0 0,0 1 1 0 0,1-1 0 0 0,-1 0 0 0 0,0 0 0 0 0,0-1 0 0 0,1 1 0 0 0,-1-1-1 0 0,0 0 1 0 0,0 0 0 0 0,0 0 0 0 0,1 0 0 0 0,-1 0 0 0 0,0 0 0 0 0,-1-1-1 0 0,1 0 1 0 0,3-1-39 0 0,3-4 167 0 0,8-2-46 0 0,-1 0 0 0 0,0-1 0 0 0,0 0-1 0 0,-1-2 1 0 0,-1 0 0 0 0,0 0 0 0 0,-1-1 0 0 0,0-1 0 0 0,-1 0-1 0 0,0-1 1 0 0,-1 0 0 0 0,-1-1 0 0 0,0 0 0 0 0,-1-1-1 0 0,6-16-120 0 0,-14 31-6 0 0,0-1 0 0 0,0 1 0 0 0,0 0 0 0 0,0-1 0 0 0,0 1 0 0 0,-1 0 0 0 0,1-1 0 0 0,-1 1 0 0 0,0-1 0 0 0,1 1 0 0 0,-1-1 0 0 0,0 1 0 0 0,-1-1 0 0 0,1 1 0 0 0,0-1 0 0 0,-1 1 0 0 0,1 0 0 0 0,-1-1 0 0 0,0 1 0 0 0,0 0 0 0 0,0-1 0 0 0,0 1 0 0 0,0 0 0 0 0,0 0 0 0 0,-1 0 0 0 0,1 0 0 0 0,-1 0 0 0 0,1 0 0 0 0,-1 0 0 0 0,0 0 0 0 0,0 1 0 0 0,0-1 0 0 0,0 1 0 0 0,0-1 0 0 0,0 1 0 0 0,0 0 0 0 0,0 0 0 0 0,0 0 0 0 0,-1 0 0 0 0,1 0 0 0 0,0 0 0 0 0,-1 1 0 0 0,1-1 0 0 0,-1 1 0 0 0,1 0 0 0 0,-1-1 0 0 0,-1 1 6 0 0,-13 1-81 0 0,0 1-1 0 0,0 0 1 0 0,1 1 0 0 0,0 1 0 0 0,-1 1 0 0 0,1 0-1 0 0,1 1 1 0 0,-1 0 0 0 0,1 2 0 0 0,0-1 0 0 0,1 2-1 0 0,-1 0 1 0 0,2 1 0 0 0,0 0 0 0 0,0 1-1 0 0,0 1 1 0 0,2 0 0 0 0,-1 0 0 0 0,2 1 0 0 0,0 1-1 0 0,0-1 1 0 0,1 2 0 0 0,1-1 0 0 0,0 1 0 0 0,1 1-1 0 0,1-1 1 0 0,-2 8 81 0 0,6-19-1 0 0,1 0 0 0 0,-1 0 1 0 0,1 0-1 0 0,0 0 0 0 0,0 0 0 0 0,0 0 0 0 0,0 0 0 0 0,1 0 0 0 0,-1 0 0 0 0,1 0 0 0 0,0 1 0 0 0,1-1 0 0 0,-1 0 0 0 0,1 0 1 0 0,-1 0-1 0 0,1 0 0 0 0,1 0 0 0 0,-1 0 0 0 0,0 0 0 0 0,1 0 0 0 0,0 0 0 0 0,0-1 0 0 0,0 1 0 0 0,0-1 0 0 0,1 1 1 0 0,-1-1-1 0 0,1 0 0 0 0,0 0 0 0 0,0 0 0 0 0,0 0 0 0 0,0-1 0 0 0,1 1 0 0 0,-1-1 0 0 0,1 0 0 0 0,-1 0 0 0 0,1 0 1 0 0,0 0-1 0 0,4 1 1 0 0,11 2 109 0 0,0-1 0 0 0,1-1 1 0 0,-1 0-1 0 0,1-2 1 0 0,-1 0-1 0 0,1-1 1 0 0,0-1-1 0 0,0-1 1 0 0,-1-1-1 0 0,1 0 1 0 0,-1-1-1 0 0,0-2 0 0 0,0 0 1 0 0,1-1-110 0 0,21-8 191 0 0,-2-2 1 0 0,0-1-1 0 0,-1-2 1 0 0,-1-2-1 0 0,-1-1 1 0 0,-1-2-1 0 0,-1-2 1 0 0,-1 0-1 0 0,21-26-191 0 0,-39 39 37 0 0,0-2 1 0 0,-1 0-1 0 0,-1 0 0 0 0,-1-1 1 0 0,0-1-1 0 0,-2 0 0 0 0,0-1 1 0 0,0 0-1 0 0,-2 0 0 0 0,0-2-37 0 0,-8 19 4 0 0,0 0-1 0 0,0 0 0 0 0,0 1 1 0 0,0-1-1 0 0,0 0 1 0 0,0 0-1 0 0,-1 0 0 0 0,1 0 1 0 0,0 0-1 0 0,-1 1 0 0 0,0-1 1 0 0,1 0-1 0 0,-1 0 1 0 0,0 1-1 0 0,0-1 0 0 0,0 0 1 0 0,0 1-1 0 0,0-1 0 0 0,-1 1 1 0 0,1-1-1 0 0,0 1 1 0 0,-1 0-1 0 0,1 0 0 0 0,-1-1 1 0 0,1 1-1 0 0,-1 0 0 0 0,1 0 1 0 0,-1 1-1 0 0,0-1 1 0 0,0 0-1 0 0,1 0 0 0 0,-1 1 1 0 0,0-1-1 0 0,0 1 0 0 0,0 0 1 0 0,0-1-1 0 0,1 1 1 0 0,-1 0-1 0 0,0 0 0 0 0,0 0 1 0 0,0 0-1 0 0,0 1 0 0 0,0-1 1 0 0,0 0-1 0 0,1 1 1 0 0,-1-1-1 0 0,0 1 0 0 0,0 0 1 0 0,0 0-4 0 0,-10 0-29 0 0,0 1 0 0 0,0 1 1 0 0,0 0-1 0 0,0 1 0 0 0,1 0 1 0 0,-1 1-1 0 0,1 0 0 0 0,0 0 1 0 0,0 2-1 0 0,1-1 0 0 0,0 1 1 0 0,0 1-1 0 0,0-1 0 0 0,1 2 1 0 0,1-1-1 0 0,-1 1 0 0 0,1 1 1 0 0,1 0-1 0 0,0 0 0 0 0,-1 2 29 0 0,6-10-5 0 0,1-1-1 0 0,0 1 1 0 0,1-1-1 0 0,-1 1 1 0 0,0-1 0 0 0,0 1-1 0 0,1-1 1 0 0,-1 1-1 0 0,1 0 1 0 0,-1-1-1 0 0,1 1 1 0 0,0 0-1 0 0,-1-1 1 0 0,1 1-1 0 0,0 0 1 0 0,0 0-1 0 0,0-1 1 0 0,0 1 0 0 0,1 0-1 0 0,-1 0 1 0 0,0-1-1 0 0,1 1 1 0 0,0 0-1 0 0,-1-1 1 0 0,1 1-1 0 0,0-1 1 0 0,-1 1-1 0 0,1-1 1 0 0,0 1 0 0 0,0-1-1 0 0,0 1 1 0 0,1-1-1 0 0,-1 0 1 0 0,0 0-1 0 0,0 0 1 0 0,1 1-1 0 0,-1-1 1 0 0,0 0-1 0 0,1-1 1 0 0,-1 1-1 0 0,2 0 6 0 0,74 22 114 0 0,-56-19-73 0 0,6 2 3 0 0,-17-6-23 0 0,-1 1 0 0 0,1 1 1 0 0,-1 0-1 0 0,0 0 0 0 0,1 1 0 0 0,-1 0 1 0 0,0 1-1 0 0,-1-1 0 0 0,1 2 1 0 0,-1-1-1 0 0,0 1 0 0 0,0 1 0 0 0,0 0 1 0 0,-1 0-1 0 0,1 0 0 0 0,-2 1 0 0 0,1 0 1 0 0,5 7-22 0 0,-7-4 33 0 0,-1-1-1 0 0,0 1 1 0 0,0 0 0 0 0,-1 0 0 0 0,0 0 0 0 0,-1 0-1 0 0,0 0 1 0 0,-1 1 0 0 0,0-1 0 0 0,0 0 0 0 0,-2 1 0 0 0,1-1-1 0 0,-1 1 1 0 0,0-1 0 0 0,-1 0 0 0 0,0 1 0 0 0,-1-1-1 0 0,-1 3-32 0 0,1 26-852 0 0,20-42-9659 0 0,-12-3 2942 0 0,-1 1-2278 0 0</inkml:trace>
  <inkml:trace contextRef="#ctx0" brushRef="#br0" timeOffset="17970.045">1 1179 0 0 0,'0'0'764'0'0,"0"0"104"0"0,0 0-21 0 0,0 0-99 0 0,19 3-118 0 0,137 23 763 0 0,139 0 2202 0 0,178-12-1142 0 0,-23-10-866 0 0,-31 11 64 0 0,320-33-1651 0 0,-133-3 446 0 0,-210-9 217 0 0,361-12 938 0 0,-51 54-407 0 0,-147-9-334 0 0,-70-21-150 0 0,-400 18-565 0 0,555-5 704 0 0,-214-12-368 0 0,660 2 188 0 0,-663 19-282 0 0,267-12-19 0 0,166 2-207 0 0,-411-6 253 0 0,784 5 299 0 0,-14-30-234 0 0,-34 66-47 0 0,-584-29-137 0 0,-444-4-125 0 0,-2 1-3186 0 0,-124 7-2496 0 0,-21-1-653 0 0,-3-3-4715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3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897 22 15115 0 0,'0'0'1083'0'0,"0"0"-232"0"0,0 0-118 0 0,0 0 56 0 0,0 0 140 0 0,0 0 51 0 0,0 0-73 0 0,0 0-176 0 0,0 0-176 0 0,0 0-124 0 0,0 0-78 0 0,-5 24-40 0 0,-18 79-49 0 0,4 50 339 0 0,3 348 147 0 0,15-413-600 0 0,-1 11-4348 0 0,3-100-418 0 0,1-1 1807 0 0,1-3 715 0 0,-2 2-2448 0 0,0-4-2736 0 0</inkml:trace>
  <inkml:trace contextRef="#ctx0" brushRef="#br0" timeOffset="241.618">341 221 12971 0 0,'0'0'992'0'0,"0"0"-273"0"0,0 0-247 0 0,0 0 15 0 0,0 0 194 0 0,0 0 219 0 0,0 0 151 0 0,0 0 28 0 0,0 0-89 0 0,0 0-99 0 0,38-6-117 0 0,121-22-120 0 0,40-30 493 0 0,-105 25-791 0 0,-20 11-314 0 0,-24 4-381 0 0,1 3 0 0 0,1 2-1 0 0,0 3 1 0 0,1 1 0 0 0,45 0 339 0 0,-53 21-4128 0 0,-26 12-4933 0 0,-14-12-260 0 0</inkml:trace>
  <inkml:trace contextRef="#ctx0" brushRef="#br0" timeOffset="632.394">1409 527 5057 0 0,'0'0'3041'0'0,"0"0"-1184"0"0,0 0-407 0 0,0 0-6 0 0,0 0 33 0 0,0 0-133 0 0,0 0-178 0 0,0 0-188 0 0,0 0-180 0 0,-27 34-185 0 0,-84 108-158 0 0,67-70 16 0 0,42-60-396 0 0,0-8-27 0 0,0 0 1 0 0,0 0 0 0 0,1-1 0 0 0,-1 1 0 0 0,1 0-1 0 0,0 0 1 0 0,1 1 0 0 0,-1-1 0 0 0,1 0-1 0 0,-1 0 1 0 0,1 0 0 0 0,0 0 0 0 0,1 0-1 0 0,-1 1 1 0 0,1-1 0 0 0,0 0 0 0 0,0 0 0 0 0,0 0-1 0 0,0 0 1 0 0,1 0 0 0 0,0-1 0 0 0,0 1-1 0 0,0 0 1 0 0,0-1 0 0 0,0 1 0 0 0,1-1-1 0 0,-1 0 1 0 0,1 0 0 0 0,0 0 0 0 0,0 0 0 0 0,0 0-1 0 0,1-1 1 0 0,-1 1 0 0 0,0-1 0 0 0,1 0-1 0 0,0 0 1 0 0,-1 0 0 0 0,1-1 0 0 0,0 1 0 0 0,0-1-1 0 0,0 0 1 0 0,3 1-49 0 0,-1-3 153 0 0,1 0-1 0 0,-1 0 1 0 0,0-1-1 0 0,0 0 0 0 0,0 0 1 0 0,0 0-1 0 0,0-1 1 0 0,-1 0-1 0 0,1 0 1 0 0,-1 0-1 0 0,0-1 1 0 0,0 1-1 0 0,0-1 1 0 0,0-1-1 0 0,0 1 1 0 0,-1-1-1 0 0,0 1 1 0 0,0-1-1 0 0,0-1 1 0 0,-1 1-153 0 0,63-115 1292 0 0,-61 106-1238 0 0,0-1 0 0 0,-1 1 1 0 0,0-1-1 0 0,-2 0 0 0 0,0 0 0 0 0,0 0 0 0 0,-1-1 0 0 0,-1 1 0 0 0,-1 0 0 0 0,0 0 0 0 0,-1-4-54 0 0,1 15-109 0 0,0 0 0 0 0,0 0 0 0 0,0 0 0 0 0,-1 0 0 0 0,0 1 0 0 0,1-1 0 0 0,-1 0 1 0 0,-1 1-1 0 0,1-1 0 0 0,0 1 0 0 0,-1 0 0 0 0,0 0 0 0 0,0 0 0 0 0,0 0 0 0 0,0 0 0 0 0,0 0 0 0 0,0 1 0 0 0,-1 0 0 0 0,1-1 0 0 0,-1 2 0 0 0,0-1 0 0 0,1 0 0 0 0,-1 1 0 0 0,0-1 0 0 0,0 1 0 0 0,0 0 0 0 0,0 0 0 0 0,0 1 1 0 0,0-1-1 0 0,-1 1 0 0 0,1 0 0 0 0,0 0 0 0 0,-1 0 109 0 0,-21 22-6016 0 0,19-1-2929 0 0,4-9 290 0 0</inkml:trace>
  <inkml:trace contextRef="#ctx0" brushRef="#br0" timeOffset="1131.012">1785 637 3777 0 0,'0'0'3407'0'0,"0"0"-1525"0"0,0 0-570 0 0,0 0-73 0 0,0 0 4 0 0,0 0-72 0 0,0 0-112 0 0,0 0-112 0 0,0 0-142 0 0,0 0-181 0 0,0 0-156 0 0,-32 32-130 0 0,-96 99-115 0 0,125-129-214 0 0,0-1 0 0 0,1 1 0 0 0,-1 0 0 0 0,1 0 0 0 0,-1 0 0 0 0,1 0 0 0 0,0 1 0 0 0,0-1 0 0 0,0 1 0 0 0,0-1 0 0 0,1 1 0 0 0,-1-1 0 0 0,1 1 0 0 0,-1 0 0 0 0,1 0 0 0 0,0 0 0 0 0,0 0 0 0 0,0 0-1 0 0,0 0 1 0 0,1 0 0 0 0,-1 0 0 0 0,1 0 0 0 0,0 2-9 0 0,1 5 42 0 0,-2-7-23 0 0,1-1 0 0 0,0 1-1 0 0,-1 0 1 0 0,1 0 0 0 0,0 0 0 0 0,0 0 0 0 0,1 0 0 0 0,-1 0 0 0 0,1 0 0 0 0,-1 0 0 0 0,1 0 0 0 0,0 0 0 0 0,0 0 0 0 0,0-1 0 0 0,0 1 0 0 0,1 0 0 0 0,-1-1-1 0 0,1 1 1 0 0,0-1 0 0 0,-1 0 0 0 0,1 1 0 0 0,0-1 0 0 0,0 0 0 0 0,1 0 0 0 0,-1 0 0 0 0,0 0 0 0 0,1-1 0 0 0,-1 1 0 0 0,1 0 0 0 0,-1-1 0 0 0,1 0-1 0 0,0 0 1 0 0,0 0 0 0 0,0 0 0 0 0,-1 0 0 0 0,1 0 0 0 0,0-1 0 0 0,0 0 0 0 0,0 1 0 0 0,0-1 0 0 0,3 0-19 0 0,9-3 294 0 0,1 1 0 0 0,-1-2 0 0 0,0 0 1 0 0,0-1-1 0 0,0-1 0 0 0,-1 0 0 0 0,0-1 1 0 0,0 0-1 0 0,0-1 0 0 0,-1-1 0 0 0,0 0 0 0 0,-1-1 1 0 0,0 0-1 0 0,-1-1 0 0 0,0 0 0 0 0,0-1 0 0 0,-1 0 1 0 0,8-13-295 0 0,2-1 214 0 0,-1-1 1 0 0,-1 0 0 0 0,-1-1 0 0 0,-2-1 0 0 0,-1-1 0 0 0,-1 0-1 0 0,-1-1 1 0 0,-2 0 0 0 0,-1-1 0 0 0,-2 0 0 0 0,0-6-215 0 0,-4 26-11 0 0,0 0 1 0 0,0-1-1 0 0,-2 1 1 0 0,1-1-1 0 0,-2 1 1 0 0,0-1-1 0 0,0 1 1 0 0,-1-1-1 0 0,-1 1 1 0 0,0-1-1 0 0,0 1 1 0 0,-1 0-1 0 0,-1 0 1 0 0,0 0-1 0 0,-1 0 1 0 0,0 1-1 0 0,-1 0 1 0 0,0 0-1 0 0,-1 0 1 0 0,0 1-1 0 0,0 0 1 0 0,-1 0-1 0 0,-1 1 1 0 0,-1-1 10 0 0,5 7-19 0 0,0 0 1 0 0,0 1 0 0 0,0 0 0 0 0,0 0-1 0 0,-1 0 1 0 0,1 0 0 0 0,-1 1-1 0 0,1 0 1 0 0,-1 0 0 0 0,0 1 0 0 0,1 0-1 0 0,-1 0 1 0 0,0 0 0 0 0,1 0 0 0 0,-1 1-1 0 0,1 0 1 0 0,-1 0 0 0 0,1 1-1 0 0,-1-1 1 0 0,1 1 0 0 0,0 0 0 0 0,-1 1-1 0 0,1-1 1 0 0,0 1 0 0 0,1 0-1 0 0,-1 0 1 0 0,0 1 0 0 0,1-1 0 0 0,0 1-1 0 0,0 0 1 0 0,-1 1 18 0 0,-11 10-18 0 0,1 2 0 0 0,1 0 0 0 0,0 0-1 0 0,1 1 1 0 0,1 1 0 0 0,0 0 0 0 0,2 0 0 0 0,0 1 0 0 0,2 1 0 0 0,0-1-1 0 0,1 1 1 0 0,1 1 0 0 0,1-1 0 0 0,1 1 0 0 0,0 0 0 0 0,2 0 0 0 0,1 1-1 0 0,1-1 1 0 0,0 0 0 0 0,2 4 18 0 0,-1-18-26 0 0,0-1 0 0 0,1 0 1 0 0,-1 0-1 0 0,2 0 0 0 0,-1 0 0 0 0,1 0 0 0 0,0 0 0 0 0,0-1 0 0 0,0 1 0 0 0,1-1 0 0 0,0 0 0 0 0,1 0 1 0 0,-1 0-1 0 0,1 0 0 0 0,0-1 0 0 0,1 0 0 0 0,-1 0 0 0 0,1-1 0 0 0,0 1 0 0 0,0-1 0 0 0,0 0 1 0 0,1-1-1 0 0,-1 1 0 0 0,1-1 0 0 0,0-1 0 0 0,0 1 0 0 0,3-1 26 0 0,19 6-436 0 0,0-2 0 0 0,0-1 1 0 0,0-1-1 0 0,0-2 0 0 0,0-1 0 0 0,6-1 436 0 0,64-14-4215 0 0,-38-5-4995 0 0,-40 11-47 0 0</inkml:trace>
  <inkml:trace contextRef="#ctx0" brushRef="#br0" timeOffset="2138.58">2431 519 10234 0 0,'0'0'1971'0'0,"0"0"-137"0"0,0 0-8 0 0,0 0-98 0 0,0 0-198 0 0,0 0-237 0 0,0 0-215 0 0,0 0-203 0 0,-33 26-234 0 0,-99 80-175 0 0,69-43 46 0 0,26 13-238 0 0,36-74-273 0 0,0 1 0 0 0,1-1 0 0 0,0 0 0 0 0,-1 1 0 0 0,1-1-1 0 0,0 0 1 0 0,0 1 0 0 0,0-1 0 0 0,0 0 0 0 0,0 1 0 0 0,1-1 0 0 0,-1 0-1 0 0,1 1 1 0 0,-1-1 0 0 0,1 0 0 0 0,0 1 0 0 0,0-1 0 0 0,0 0 0 0 0,0 0-1 0 0,1 0 1 0 0,-1 0 0 0 0,0 0 0 0 0,1 0 0 0 0,0-1 0 0 0,-1 1 0 0 0,1 0-1 0 0,0-1 1 0 0,0 1 0 0 0,0-1 0 0 0,0 0 0 0 0,0 1 0 0 0,0-1 0 0 0,0 0-1 0 0,4 2 41 0 0,1-1 1 0 0,0 0-1 0 0,-1 0 1 0 0,1-1-1 0 0,0 0 1 0 0,0 0-1 0 0,0 0 1 0 0,0-1-1 0 0,0 0 1 0 0,0 0-1 0 0,0-1 1 0 0,0 0-1 0 0,0 0 1 0 0,0-1-1 0 0,-1 1 1 0 0,1-1-1 0 0,0-1 1 0 0,-1 0-1 0 0,4-2-41 0 0,113-76 794 0 0,-107 68-672 0 0,-2 3-23 0 0,-1-2 1 0 0,-1 0-1 0 0,0-1 1 0 0,0 0-1 0 0,-1 0 0 0 0,-1-1 1 0 0,0-1-1 0 0,-1 0 1 0 0,-1 0-1 0 0,0-1 0 0 0,1-4-99 0 0,-4 5 253 0 0,-8 21 11 0 0,-10 21-271 0 0,6-17-16 0 0,2 0 1 0 0,-1 0-1 0 0,1 0 1 0 0,1 1-1 0 0,0 0 1 0 0,1 0-1 0 0,0 0 1 0 0,0 0-1 0 0,1 1 1 0 0,1-1-1 0 0,0 0 1 0 0,0 1-1 0 0,1-1 1 0 0,0 1-1 0 0,3 8 23 0 0,-2-17 1 0 0,1 1 0 0 0,0 0-1 0 0,0-1 1 0 0,1 1-1 0 0,-1-1 1 0 0,1 0-1 0 0,-1 0 1 0 0,1 0-1 0 0,0 0 1 0 0,0 0 0 0 0,1-1-1 0 0,-1 1 1 0 0,0-1-1 0 0,1 0 1 0 0,0 0-1 0 0,-1 0 1 0 0,1 0-1 0 0,0-1 1 0 0,0 1 0 0 0,0-1-1 0 0,0 0 1 0 0,0-1-1 0 0,0 1 1 0 0,0 0-1 0 0,0-1 1 0 0,1 0-1 0 0,-1 0 1 0 0,0-1 0 0 0,0 1-1 0 0,0-1 1 0 0,0 1-1 0 0,0-1 1 0 0,0-1-1 0 0,0 1 1 0 0,0-1-1 0 0,0 1 1 0 0,-1-1-1 0 0,1 0 1 0 0,0 0 0 0 0,-1-1-1 0 0,3-1 0 0 0,12-11 78 0 0,0-1 0 0 0,-1-1 0 0 0,-1-1 0 0 0,-1 0 1 0 0,0 0-1 0 0,-1-2 0 0 0,-2 0 0 0 0,0 0 0 0 0,0-1 0 0 0,-2-1 0 0 0,6-19-78 0 0,-21 155-863 0 0,6-110 851 0 0,0 0 0 0 0,0 0 0 0 0,0 0 0 0 0,0 0 0 0 0,1 0 0 0 0,0-1 0 0 0,0 1 0 0 0,0-1 0 0 0,0 1 0 0 0,0-1 1 0 0,1 1-1 0 0,0-1 0 0 0,-1 0 0 0 0,1 0 0 0 0,0-1 0 0 0,0 1 0 0 0,1 0 0 0 0,-1-1 0 0 0,1 0 0 0 0,-1 0 0 0 0,1 0 0 0 0,0 0 0 0 0,-1-1 0 0 0,1 1 0 0 0,0-1 0 0 0,0 0 0 0 0,0 0 0 0 0,0 0 0 0 0,0-1 0 0 0,1 0 0 0 0,-1 1 0 0 0,0-1 0 0 0,0-1 0 0 0,0 1 0 0 0,0-1 0 0 0,0 1 0 0 0,0-1 0 0 0,1-1 12 0 0,3-2 41 0 0,-1-2-1 0 0,0 1 1 0 0,0-1-1 0 0,0 0 1 0 0,-1 0-1 0 0,0-1 1 0 0,0 0-1 0 0,0 0 0 0 0,-1-1 1 0 0,0 1-1 0 0,-1-1 1 0 0,3-4-41 0 0,59-158 576 0 0,-29 104-389 0 0,-36 65-188 0 0,0 0 1 0 0,0 1 0 0 0,0 0 0 0 0,0-1-1 0 0,1 1 1 0 0,-1 0 0 0 0,0-1-1 0 0,0 1 1 0 0,0 0 0 0 0,1 0 0 0 0,-1 0-1 0 0,0 0 1 0 0,0 0 0 0 0,0 0-1 0 0,1 0 1 0 0,-1 1 0 0 0,0-1 0 0 0,0 0-1 0 0,0 1 1 0 0,0-1 0 0 0,0 1 0 0 0,0-1-1 0 0,0 1 1 0 0,1-1 0 0 0,-2 1-1 0 0,1 0 1 0 0,0 0 0 0 0,0-1 0 0 0,0 1-1 0 0,0 0 1 0 0,0 0 0 0 0,-1 0-1 0 0,1 0 1 0 0,0 0 0 0 0,-1 0 0 0 0,1 0-1 0 0,0 0 1 0 0,-1 0 0 0 0,0 0-1 0 0,1 0 1 0 0,-1 1 0 0 0,0-1 0 0 0,1 0-1 0 0,-1 0 1 0 0,0 0 0 0 0,0 1 0 0 0,0-1-1 0 0,0 0 1 0 0,0 0 0 0 0,0 0-1 0 0,0 0 1 0 0,-1 1 0 0 0,1-1 0 0 0,2 4 27 0 0,44 176 263 0 0,63 277-86 0 0,-100-394-189 0 0,-3 1-1 0 0,-2 1 0 0 0,-3-1 1 0 0,-4 0-15 0 0,3-50 22 0 0,-1 0-1 0 0,-1 0 1 0 0,0-1 0 0 0,-1 1-1 0 0,0-1 1 0 0,-2 0 0 0 0,1 0 0 0 0,-2 0-1 0 0,0-1 1 0 0,0 1 0 0 0,-2-1 0 0 0,1-1-1 0 0,-1 0 1 0 0,-1 0 0 0 0,-1 0 0 0 0,1-1-1 0 0,-2 0 1 0 0,1-1 0 0 0,-1-1 0 0 0,-7 5-22 0 0,15-12 9 0 0,-1 0 1 0 0,1 0-1 0 0,-1 0 1 0 0,0 0-1 0 0,0 0 1 0 0,0-1-1 0 0,0 0 1 0 0,0 0-1 0 0,0 0 1 0 0,0 0-1 0 0,0-1 1 0 0,0 0 0 0 0,0 1-1 0 0,0-2 1 0 0,-1 1-1 0 0,1 0 1 0 0,0-1-1 0 0,0 0 1 0 0,0 1-1 0 0,0-2 1 0 0,0 1-1 0 0,0 0 1 0 0,0-1 0 0 0,1 0-1 0 0,-1 0 1 0 0,0 0-1 0 0,1 0 1 0 0,-1-1-1 0 0,1 1 1 0 0,0-1-1 0 0,0 0 1 0 0,0 0-1 0 0,0 0 1 0 0,1 0-1 0 0,-1-1 1 0 0,1 1 0 0 0,0-1-1 0 0,0 1 1 0 0,0-1-10 0 0,-4-11-1 0 0,1 0 0 0 0,1 0 1 0 0,1 0-1 0 0,0-1 0 0 0,1 1 1 0 0,0-1-1 0 0,1 0 0 0 0,1 0 1 0 0,1 1-1 0 0,0-1 0 0 0,1 0 1 0 0,1 1-1 0 0,0 0 0 0 0,3-8 1 0 0,7-12-166 0 0,1 1-1 0 0,1 0 1 0 0,2 0 0 0 0,1 2-1 0 0,2 0 1 0 0,1 2 0 0 0,2 0-1 0 0,1 1 1 0 0,1 1-1 0 0,1 2 1 0 0,1 0 0 0 0,1 2-1 0 0,24-15 167 0 0,110-54-3582 0 0,-103 70-635 0 0,-2 6-4137 0 0,-39 13-2692 0 0</inkml:trace>
  <inkml:trace contextRef="#ctx0" brushRef="#br0" timeOffset="2450.235">1 1649 15323 0 0,'0'0'1030'0'0,"0"0"-141"0"0,0 0 140 0 0,37-18 296 0 0,123-59 165 0 0,3 22 1108 0 0,-38 28-579 0 0,1 5 1 0 0,121-4-2020 0 0,-174 20 283 0 0,576-31 1307 0 0,861-23-754 0 0,-727-5-990 0 0,-451 16-2561 0 0,-235 27-1663 0 0,-61 13-1475 0 0,-9 4-6254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64 0 0 0,'0'0'1328'0'0,"0"0"459"0"0,0 0 308 0 0,0 0 165 0 0,0 0-49 0 0,0 0-195 0 0,0 0-281 0 0,0 0-294 0 0,0 0-251 0 0,0-8 4164 0 0,0 9-4882 0 0,0-1-42 0 0,0 0-31 0 0,0 0-37 0 0,0 0-34 0 0,0 0-35 0 0,-9 549 2717 0 0,5-384-2679 0 0,1-156 629 0 0,-4-32 345 0 0,4 12-1570 0 0,-2-11 280 0 0,1 1 0 0 0,1-1-1 0 0,1 0 1 0 0,0 1 0 0 0,2-1 0 0 0,1 0-1 0 0,1-10-14 0 0,-1 12 3 0 0,34-174-30 0 0,-20 150 16 0 0,2 0 1 0 0,2 1 0 0 0,2 1-1 0 0,1 1 1 0 0,12-13 10 0 0,32-24 12 0 0,-64 77-13 0 0,10 1-129 0 0,-6 5 121 0 0,1 4 18 0 0,-1-1-1 0 0,1 1 1 0 0,-2 0 0 0 0,1 1-1 0 0,-1-1 1 0 0,-1 1 0 0 0,0 0 0 0 0,0 0-1 0 0,-1 1 1 0 0,0-1 0 0 0,-1 1-1 0 0,1 5-8 0 0,6 20 15 0 0,-1 14 689 0 0,-6-26-4315 0 0,0-13-1835 0 0,0 1-3406 0 0,0-9-3003 0 0</inkml:trace>
  <inkml:trace contextRef="#ctx0" brushRef="#br0" timeOffset="671.516">446 631 1968 0 0,'0'0'2657'0'0,"0"0"-318"0"0,0 0-58 0 0,0 0 16 0 0,0 0-143 0 0,0 0-251 0 0,0 0-298 0 0,0 0-278 0 0,0 0-215 0 0,0 0-187 0 0,0 0-127 0 0,0 0-90 0 0,-6-3-72 0 0,4 1-630 0 0,-1 0 118 0 0,0 0 0 0 0,-1 1-1 0 0,1-1 1 0 0,0 1 0 0 0,0-1 0 0 0,-1 1 0 0 0,1 0 0 0 0,-1 0 0 0 0,1 0 0 0 0,-1 1 0 0 0,1-1 0 0 0,-1 1 0 0 0,1 0 0 0 0,-1 0 0 0 0,1 0 0 0 0,-1 0 0 0 0,0 1 0 0 0,-2 0-124 0 0,-4 4 106 0 0,0 0 0 0 0,0 0 0 0 0,0 1 0 0 0,1 0 0 0 0,0 1 0 0 0,0 0 0 0 0,1 1 0 0 0,0 0 1 0 0,0 0-1 0 0,1 0 0 0 0,0 1 0 0 0,0 0 0 0 0,1 1 0 0 0,0-1 0 0 0,1 1 0 0 0,0 0 0 0 0,0 1 0 0 0,-1 6-106 0 0,1 61 224 0 0,6-75-210 0 0,0 0 0 0 0,-1-1 0 0 0,1 1-1 0 0,0 0 1 0 0,1 0 0 0 0,-1-1 0 0 0,0 1-1 0 0,1 0 1 0 0,-1-1 0 0 0,1 1 0 0 0,0-1-1 0 0,0 0 1 0 0,0 0 0 0 0,0 0-1 0 0,0 0 1 0 0,1 0 0 0 0,-1 0 0 0 0,1 0-1 0 0,-1-1 1 0 0,1 1 0 0 0,-1-1 0 0 0,1 0-1 0 0,0 0 1 0 0,0 0 0 0 0,-1 0-1 0 0,1 0 1 0 0,3 0-14 0 0,81 9 234 0 0,0-34-154 0 0,-56 1-2609 0 0,-11 3-3021 0 0,-2-1-4521 0 0,-13 13 456 0 0</inkml:trace>
  <inkml:trace contextRef="#ctx0" brushRef="#br0" timeOffset="1183.705">579 919 11490 0 0,'0'0'3081'0'0,"0"0"-1414"0"0,0 0-339 0 0,0 0 134 0 0,0 0 5 0 0,0 0-153 0 0,0 0-207 0 0,0 0-197 0 0,0 0-167 0 0,0 0-155 0 0,0 0-105 0 0,0 0-76 0 0,0 0-54 0 0,13-11-62 0 0,43-36-31 0 0,20-54 620 0 0,-70 94-838 0 0,65-70 351 0 0,-56 113-345 0 0,-6-10-30 0 0,-9-24-13 0 0,1 1 0 0 0,-1 0 0 0 0,1-1 0 0 0,-1 1 0 0 0,1 0 0 0 0,0-1 0 0 0,0 1 0 0 0,0-1 0 0 0,0 1 0 0 0,1-1-1 0 0,-1 1 1 0 0,1-1 0 0 0,-1 0 0 0 0,1 0 0 0 0,0 0 0 0 0,0 0 0 0 0,0 0 0 0 0,0 0 0 0 0,0 0 0 0 0,1-1 0 0 0,-1 1 0 0 0,0-1 0 0 0,1 0 0 0 0,-1 1 0 0 0,1-1 0 0 0,-1 0 0 0 0,1-1 0 0 0,-1 1 0 0 0,1 0 0 0 0,0-1 0 0 0,0 1-1 0 0,-1-1 1 0 0,3 0-5 0 0,4-1 26 0 0,1-1-1 0 0,-1-1 1 0 0,0 1-1 0 0,1-1 1 0 0,-1-1-1 0 0,-1 0 1 0 0,1 0-1 0 0,-1-1 0 0 0,1 0 1 0 0,4-4-26 0 0,15-8 45 0 0,57-20-58 0 0,-76 90-43 0 0,-9 60 33 0 0,0-111-29 0 0,1-1 0 0 0,-1 0 0 0 0,0 1 0 0 0,1-1 0 0 0,-1 1 0 0 0,1-1 0 0 0,-1 0 0 0 0,1 1 0 0 0,0-1 0 0 0,-1 0 0 0 0,1 0 0 0 0,0 1 0 0 0,0-1 0 0 0,0 0 0 0 0,0 0 0 0 0,0 0 0 0 0,0 0 0 0 0,1 0 0 0 0,-1 0 0 0 0,0-1 0 0 0,0 1 0 0 0,1 0 0 0 0,-1-1 0 0 0,0 1 0 0 0,1-1 0 0 0,-1 1 0 0 0,0-1 0 0 0,1 1 0 0 0,-1-1 0 0 0,1 0 0 0 0,0 0 52 0 0,13-1-4145 0 0,0-5-4745 0 0,-9 2-3230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1 261 0 0 0,'0'0'560'0'0,"0"0"883"0"0,0 0 564 0 0,0 0 203 0 0,0 0-79 0 0,0 0-296 0 0,0 0-288 0 0,0 0-231 0 0,0 0-194 0 0,15-1-152 0 0,108-8 2032 0 0,94 5 544 0 0,-76-7-2559 0 0,-123 10-696 0 0,10-2-234 0 0,-26-1 3939 0 0,-187-140-3306 0 0,101 68-915 0 0,79 70 1242 0 0,3 4-5617 0 0,5 9-9046 0 0,0-3 3390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6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0,'0'0'1150'0'0,"0"0"175"0"0,0 0 168 0 0,0 0 124 0 0,0 0 42 0 0,0 0-76 0 0,0 0-173 0 0,4 2 4263 0 0,15 6-2863 0 0,90-7 964 0 0,283-5-462 0 0,-414 16-14593 0 0,11-5 3576 0 0,6-4 885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2729 0 0,'0'0'2415'0'0,"0"0"-584"0"0,0 0-124 0 0,0 0 151 0 0,0 0 90 0 0,0 0-208 0 0,0 0-345 0 0,0 0-314 0 0,0 0-257 0 0,0 0-175 0 0,0 0-119 0 0,0 0-96 0 0,0 0-53 0 0,-2 2-29 0 0,2-2-319 0 0,-1 1 1 0 0,1-1-1 0 0,0 0 1 0 0,0 1 0 0 0,-1-1-1 0 0,1 1 1 0 0,0-1 0 0 0,0 0-1 0 0,0 1 1 0 0,-1-1-1 0 0,1 1 1 0 0,0-1 0 0 0,0 0-1 0 0,0 1 1 0 0,0-1 0 0 0,0 1-1 0 0,0-1 1 0 0,0 1 0 0 0,0-1-1 0 0,0 1 1 0 0,0-1-1 0 0,0 1 1 0 0,0-1 0 0 0,0 0-1 0 0,0 1 1 0 0,0-1 0 0 0,1 1-1 0 0,-1-1 1 0 0,0 1-1 0 0,0-1 1 0 0,0 0 0 0 0,1 1-1 0 0,-1-1 1 0 0,0 0 0 0 0,1 1-1 0 0,-1-1 1 0 0,0 0-1 0 0,0 1 1 0 0,1-1 0 0 0,-1 0-1 0 0,1 1 1 0 0,-1-1 0 0 0,0 0-1 0 0,1 0 1 0 0,-1 0-1 0 0,1 1 1 0 0,-1-1 0 0 0,1 0-1 0 0,-1 0 1 0 0,0 0 0 0 0,1 0-1 0 0,-1 0 1 0 0,1 0-1 0 0,-1 0 1 0 0,1 0 0 0 0,-1 0-1 0 0,1 0 1 0 0,-1 0 0 0 0,0 0-1 0 0,1 0 1 0 0,-1 0 0 0 0,1-1-1 0 0,-1 1 1 0 0,1 0-1 0 0,-1 0 1 0 0,0 0 0 0 0,1-1-34 0 0,15 5 738 0 0,150 3 2391 0 0,114-18-2641 0 0,-239 28-5050 0 0,-26-8-4035 0 0,-8-6-3222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9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48 0 0 0,'0'0'911'0'0,"0"0"907"0"0,0 0 283 0 0,0 0-19 0 0,0 0-132 0 0,0 0-172 0 0,0 0-199 0 0,0 0-194 0 0,0 0-178 0 0,-7-6 1755 0 0,7 5 2343 0 0,125-21-3579 0 0,175 3-318 0 0,-299 20-1394 0 0,-1-1 0 0 0,0 1 0 0 0,1-1 0 0 0,-1 1 0 0 0,0-1 0 0 0,0 1 0 0 0,1 0 0 0 0,-1-1 0 0 0,0 1 0 0 0,0-1 0 0 0,0 1 0 0 0,0 0 0 0 0,0-1 0 0 0,0 1 0 0 0,0-1 0 0 0,0 1 0 0 0,0 0 0 0 0,0-1 0 0 0,0 1 0 0 0,0 0 0 0 0,0-1 0 0 0,0 1 0 0 0,-1-1 0 0 0,1 1 0 0 0,0 0 0 0 0,0-1 0 0 0,-1 1 0 0 0,1-1 0 0 0,0 1 0 0 0,-1-1 0 0 0,1 1 0 0 0,-1-1 0 0 0,1 1 0 0 0,0-1-1 0 0,-1 0 1 0 0,1 1 0 0 0,-1-1 0 0 0,1 0 0 0 0,-1 1 0 0 0,0-1 0 0 0,1 0 0 0 0,-1 1 0 0 0,1-1 0 0 0,-1 0 0 0 0,1 0 0 0 0,-1 0 0 0 0,0 0 0 0 0,1 0 0 0 0,-1 1 0 0 0,0-1 0 0 0,1 0 0 0 0,-1 0-14 0 0,-47 27 192 0 0,0-3 0 0 0,-2-1 0 0 0,-50 15-192 0 0,-209 76 167 0 0,298-111-156 0 0,10-3-11 0 0,1 0-1 0 0,-1-1 1 0 0,0 1-1 0 0,1 0 0 0 0,-1 0 1 0 0,0 0-1 0 0,1 0 1 0 0,-1 0-1 0 0,0 0 1 0 0,1 0-1 0 0,-1 0 1 0 0,0 0-1 0 0,1 0 0 0 0,-1 0 1 0 0,0 0-1 0 0,1 0 1 0 0,-1 0-1 0 0,1 1 1 0 0,-1-1-1 0 0,0 0 0 0 0,1 0 1 0 0,-1 1-1 0 0,1-1 1 0 0,-1 0-1 0 0,1 1 1 0 0,-1-1-1 0 0,1 1 1 0 0,-1-1-1 0 0,1 1 0 0 0,-1-1 1 0 0,1 1-1 0 0,-1-1 1 0 0,1 1-1 0 0,0-1 1 0 0,-1 1-1 0 0,1-1 0 0 0,0 1 1 0 0,0 0-1 0 0,-1-1 1 0 0,1 1-1 0 0,0 0 1 0 0,0-1-1 0 0,0 1 1 0 0,0 0-1 0 0,0-1 0 0 0,0 1 1 0 0,0-1-1 0 0,0 1 1 0 0,0 0-1 0 0,0-1 1 0 0,0 1-1 0 0,0 0 0 0 0,1-1 1 0 0,-1 1-1 0 0,0 0 1 0 0,0-1-1 0 0,1 1 1 0 0,-1-1-1 0 0,0 1 1 0 0,1-1-1 0 0,-1 1 0 0 0,0-1 1 0 0,1 1-1 0 0,-1-1 1 0 0,1 1-1 0 0,-1-1 1 0 0,1 1-1 0 0,-1-1 0 0 0,1 0 1 0 0,0 1 0 0 0,8 5 25 0 0,1 0 0 0 0,0 0 0 0 0,0-1-1 0 0,0-1 1 0 0,0 0 0 0 0,1 0 0 0 0,0-1 0 0 0,0 0 0 0 0,0-1 0 0 0,0 0 0 0 0,0-1 0 0 0,3 0-25 0 0,12 2 40 0 0,179-1 338 0 0,-52-10-183 0 0,-152 8-190 0 0,-4 26-13 0 0,-76 59 179 0 0,-154 51-111 0 0,43-34-28 0 0,53-13-20 0 0,136-89-12 0 0,1 1-1 0 0,-1-1 1 0 0,1 1-1 0 0,0-1 1 0 0,-1 1-1 0 0,1 0 1 0 0,0-1-1 0 0,0 1 0 0 0,0 0 1 0 0,-1-1-1 0 0,1 1 1 0 0,0 0-1 0 0,0-1 1 0 0,0 1-1 0 0,0-1 1 0 0,0 1-1 0 0,0 0 1 0 0,0-1-1 0 0,0 1 1 0 0,0 0-1 0 0,0-1 1 0 0,1 1-1 0 0,-1 0 1 0 0,0-1-1 0 0,0 1 1 0 0,1 0-1 0 0,-1-1 1 0 0,0 1-1 0 0,1-1 1 0 0,-1 1-1 0 0,0-1 1 0 0,1 1-1 0 0,-1-1 0 0 0,1 1 1 0 0,-1-1-1 0 0,1 1 1 0 0,-1-1-1 0 0,1 1 1 0 0,-1-1-1 0 0,1 0 1 0 0,0 1-1 0 0,-1-1 1 0 0,1 0-1 0 0,-1 0 1 0 0,1 0-1 0 0,0 1 1 0 0,-1-1-1 0 0,1 0 1 0 0,0 0-1 0 0,-1 0 1 0 0,1 0-1 0 0,0 0 1 0 0,-1 0-1 0 0,1 0 1 0 0,0 0-1 0 0,-1 0 1 0 0,44 8 97 0 0,12-5 59 0 0,0-1-1 0 0,0-4 0 0 0,0-2 1 0 0,22-5-156 0 0,173-28 422 0 0,-222 38-2033 0 0,-6 9-5130 0 0,-9-6-5422 0 0,-11-1 2728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3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6665 0 0,'0'0'3184'0'0,"0"0"-996"0"0,0 0-509 0 0,0 0-224 0 0,0 0-237 0 0,0 0-269 0 0,0 0-240 0 0,0 0-175 0 0,0 0-79 0 0,0 0 28 0 0,0 0 54 0 0,0 0 29 0 0,0 0 3 0 0,4 10-22 0 0,33 87 1309 0 0,13 80-338 0 0,-16-42-1063 0 0,-26-98-142 0 0,-8-37-238 0 0,0 0 17 0 0,0 0-21 0 0,0 0-7 0 0,0 0 1 0 0,0 0 12 0 0,0 0 29 0 0,0 0 7 0 0,0 0 7 0 0,0 0 12 0 0,0 0 29 0 0,0 0 35 0 0,0 0 18 0 0,0 0 1 0 0,0 0-10 0 0,0 0-22 0 0,0 0-25 0 0,0 0-11 0 0,-9-32 531 0 0,3-135-304 0 0,6 139-368 0 0,1 0 0 0 0,1 0 0 0 0,1 0 0 0 0,2 0 0 0 0,0 0 0 0 0,2 1 0 0 0,2 0 0 0 0,5-13-6 0 0,-7 24-10 0 0,-6 12 5 0 0,-1 1-1 0 0,1 0 1 0 0,0 0 0 0 0,0 0-1 0 0,0 0 1 0 0,1 0-1 0 0,-1 0 1 0 0,1 0 0 0 0,-1 0-1 0 0,1 1 1 0 0,0-1-1 0 0,0 0 1 0 0,0 1 0 0 0,0 0-1 0 0,1-1 1 0 0,-1 1-1 0 0,1 0 1 0 0,-1 0 0 0 0,1 1-1 0 0,0-1 1 0 0,0 0-1 0 0,0 1 1 0 0,0 0 0 0 0,0 0-1 0 0,0-1 1 0 0,0 2-1 0 0,0-1 1 0 0,1 0 5 0 0,3 2-15 0 0,-1 1 1 0 0,0 0 0 0 0,-1 0-1 0 0,1 0 1 0 0,0 0-1 0 0,0 1 1 0 0,-1 0 0 0 0,0 1-1 0 0,0-1 1 0 0,0 1-1 0 0,0 0 1 0 0,0 0-1 0 0,-1 0 1 0 0,1 1 0 0 0,-1-1-1 0 0,0 1 1 0 0,-1 0-1 0 0,1 1 1 0 0,-1-1-1 0 0,0 0 1 0 0,0 1 0 0 0,-1 0-1 0 0,0 0 1 0 0,0-1-1 0 0,0 1 1 0 0,0 1-1 0 0,0 5 15 0 0,-1-8-965 0 0,4 12-2905 0 0,-2-13-1585 0 0,3-2-4015 0 0,-4-1 407 0 0</inkml:trace>
  <inkml:trace contextRef="#ctx0" brushRef="#br0" timeOffset="346.075">516 464 9362 0 0,'0'0'2973'0'0,"0"0"-877"0"0,0 0-441 0 0,0 0-72 0 0,0 0-123 0 0,0 0-197 0 0,0 0-212 0 0,0 0-195 0 0,0 0-157 0 0,0 0-124 0 0,0 0-72 0 0,0 0-92 0 0,-2 12-78 0 0,-10 86 678 0 0,10-67-796 0 0,3-17-4068 0 0,6-18-7900 0 0,-5 0 1313 0 0</inkml:trace>
  <inkml:trace contextRef="#ctx0" brushRef="#br0" timeOffset="649.069">626 133 8786 0 0,'0'0'3309'0'0,"0"0"-972"0"0,0 0-495 0 0,0 0-228 0 0,0 0-218 0 0,0 0-220 0 0,0 0-162 0 0,0 0-159 0 0,0 0-166 0 0,0 0-167 0 0,0 0-172 0 0,0 0-94 0 0,0 0-95 0 0,-11 6-61 0 0,-33 22-18 0 0,44-28-89 0 0,1-1 1 0 0,-1 1-1 0 0,1 0 0 0 0,-1 0 0 0 0,0 0 0 0 0,1-1 0 0 0,-1 1 0 0 0,1 0 1 0 0,-1 0-1 0 0,1 0 0 0 0,-1 0 0 0 0,1 0 0 0 0,-1 0 0 0 0,1 0 0 0 0,-1 0 1 0 0,1 0-1 0 0,-1 0 0 0 0,0 0 0 0 0,1 0 0 0 0,-1 0 0 0 0,1 0 1 0 0,-1 1-1 0 0,1-1 0 0 0,-1 0 0 0 0,1 0 0 0 0,-1 0 0 0 0,0 1 0 0 0,1-1 1 0 0,-1 0-1 0 0,1 0 0 0 0,-1 1 0 0 0,0-1 0 0 0,1 0 0 0 0,-1 1 0 0 0,0-1 1 0 0,0 1-1 0 0,1-1 0 0 0,-1 0 0 0 0,0 1 0 0 0,0-1 0 0 0,1 1 0 0 0,-1-1 1 0 0,0 1-1 0 0,0-1 0 0 0,0 1 0 0 0,0-1 0 0 0,0 0 0 0 0,0 1 1 0 0,0-1-1 0 0,0 1 0 0 0,0-1 0 0 0,0 1 0 0 0,0-1 0 0 0,0 1 0 0 0,0-1 1 0 0,0 1-1 0 0,0-1 0 0 0,-1 1 7 0 0,13-18-178 0 0,-30 9-4917 0 0,16 5 179 0 0,1 2-5058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1664 0 0,'0'0'1942'0'0,"0"0"-231"0"0,0 0-24 0 0,0 0 104 0 0,0 0 95 0 0,0 0-128 0 0,0 0-294 0 0,0 0-350 0 0,0 0-326 0 0,0 0-197 0 0,0 0-99 0 0,-3 4-34 0 0,-2 11-62 0 0,0 0 0 0 0,1 1 0 0 0,1 0 0 0 0,0 0 0 0 0,1-1 0 0 0,1 1 0 0 0,0 1 0 0 0,1 1-396 0 0,-6 67 697 0 0,-31 157 378 0 0,-2-119-345 0 0,36-127 2089 0 0,0-42-2290 0 0,6 23-496 0 0,0 1-1 0 0,1-1 0 0 0,2 1 0 0 0,0 1 1 0 0,1-1-1 0 0,1 1 0 0 0,1 0 1 0 0,4-6-33 0 0,10-25 32 0 0,-9 19-16 0 0,2 1-1 0 0,2 0 1 0 0,1 1 0 0 0,1 1 0 0 0,7-6-16 0 0,-24 31 0 0 0,0 1 0 0 0,0 0 1 0 0,1 0-1 0 0,0 1 0 0 0,0-1 0 0 0,0 1 1 0 0,0 0-1 0 0,0 0 0 0 0,1 0 1 0 0,-1 0-1 0 0,1 1 0 0 0,0 0 0 0 0,-1 0 1 0 0,1 0-1 0 0,0 1 0 0 0,0-1 0 0 0,1 1 1 0 0,-1 0-1 0 0,2 0 0 0 0,-5 3 7 0 0,0-1 0 0 0,0 1 0 0 0,0 0 0 0 0,-1-1 0 0 0,1 1 0 0 0,0 0 0 0 0,-1 0 0 0 0,1 0 0 0 0,-1 0 0 0 0,0 1 0 0 0,1-1 0 0 0,-1 0 0 0 0,0 1-1 0 0,0-1 1 0 0,-1 0 0 0 0,1 1 0 0 0,0-1 0 0 0,-1 1 0 0 0,1-1 0 0 0,-1 1 0 0 0,0-1 0 0 0,0 1 0 0 0,0-1 0 0 0,0 1 0 0 0,-1-1 0 0 0,1 1 0 0 0,-1-1 0 0 0,1 1 0 0 0,-1-1 0 0 0,0 2-7 0 0,0 10 35 0 0,-8 309 445 0 0,9-323-469 0 0,1 0 1 0 0,-1-1-1 0 0,0 1 0 0 0,1 0 1 0 0,-1 0-1 0 0,1-1 0 0 0,-1 1 1 0 0,1 0-1 0 0,-1 0 0 0 0,1 0 0 0 0,-1-1 1 0 0,1 1-1 0 0,-1 0 0 0 0,1 0 1 0 0,-1 0-1 0 0,1 0 0 0 0,-1 0 1 0 0,1 0-1 0 0,-1 0 0 0 0,1 0 0 0 0,-1 0 1 0 0,1 0-1 0 0,-1 0 0 0 0,1 0 1 0 0,-1 1-1 0 0,1-1 0 0 0,-1 0 1 0 0,1 0-1 0 0,-1 0 0 0 0,0 1 0 0 0,1-1 1 0 0,-1 0-1 0 0,1 1 0 0 0,-1-1 1 0 0,1 0-1 0 0,-1 1 0 0 0,0-1 0 0 0,1 0 1 0 0,-1 1-1 0 0,0-1 0 0 0,0 1 1 0 0,1-1-1 0 0,-1 1 0 0 0,0-1 1 0 0,0 1-1 0 0,1-1 0 0 0,-1 1 0 0 0,0-1 1 0 0,0 1-1 0 0,0-1 0 0 0,0 1-11 0 0,80-166 322 0 0,92-92-397 0 0,-146 217 80 0 0,-24 78-263 0 0,-33 143 508 0 0,30-139-237 0 0,1-1-1 0 0,2 1 0 0 0,2 0 0 0 0,2-1 1 0 0,8 28-13 0 0,-8-41-1586 0 0,-6-27 890 0 0,0-1-252 0 0,0 0-282 0 0,0 0-377 0 0,0 0-529 0 0,0 0-1124 0 0,0 0-2930 0 0,0 0-4502 0 0</inkml:trace>
  <inkml:trace contextRef="#ctx0" brushRef="#br0" timeOffset="346.96">882 332 8866 0 0,'0'0'4948'0'0,"0"0"-2692"0"0,0 0-973 0 0,0 0-116 0 0,0 0-9 0 0,0 0-78 0 0,0 0-136 0 0,0 0-171 0 0,0 0-148 0 0,0 0-112 0 0,0 0-86 0 0,0 0-50 0 0,-5 17-62 0 0,-27 83 172 0 0,23-27 1006 0 0,9-42-6837 0 0,0-20 985 0 0,0-11-1704 0 0,-1-1 1898 0 0,0-2-2616 0 0</inkml:trace>
  <inkml:trace contextRef="#ctx0" brushRef="#br0" timeOffset="787.053">871 82 6065 0 0,'0'0'3686'0'0,"0"0"-1128"0"0,0 0-537 0 0,0 0-216 0 0,0 0-286 0 0,0 0-309 0 0,0 0-266 0 0,0 0-217 0 0,0 0-180 0 0,0 0-146 0 0,0 0-79 0 0,0 0-85 0 0,0 0-57 0 0,-4 0-17 0 0,-18 0 42 0 0,22 0-149 0 0,0 0-34 0 0,0 0-16 0 0,0 0-14 0 0,0 0-6 0 0,0 0 22 0 0,0 0-2 0 0,0 0-2 0 0,0 0 30 0 0,0 0-8 0 0,0 0 18 0 0,0 0 8 0 0,0 0-4 0 0,0 0 22 0 0,0 0 16 0 0,0 0 10 0 0,0 0 10 0 0,0 0 11 0 0,0 0 3 0 0,0 0 3 0 0,0 0 7 0 0,0 0-7 0 0,0 0-2 0 0,0 0 10 0 0,0 0 11 0 0,0 0-22 0 0,0 0-4 0 0,0 0-14 0 0,0 0-18 0 0,-2 0 362 0 0,1 0-5767 0 0,1 0-5767 0 0,0 0 2390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5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2 328 0 0 0,'0'0'463'0'0,"0"0"910"0"0,0 0 298 0 0,0 0-10 0 0,0 0-52 0 0,0 0-54 0 0,0 0-66 0 0,0 0-48 0 0,0 0-66 0 0,0 0-84 0 0,-1 0 4965 0 0,105-8-3315 0 0,177-7-973 0 0,-150 1-1460 0 0,-135-4 1305 0 0,-91-41-1324 0 0,-48-63-301 0 0,138 116-1143 0 0,-29-41 1931 0 0,26 29-6168 0 0,5 1-7416 0 0,3 13 2296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0 0 0,'0'0'269'0'0,"0"0"634"0"0,0 0 169 0 0,0 0-15 0 0,0 0-10 0 0,0 0 53 0 0,0 0 81 0 0,0 0 61 0 0,0 0-4 0 0,13-3-30 0 0,101-12 2095 0 0,461 14 3579 0 0,-366 5-5755 0 0,0-10 1 0 0,11-10-1128 0 0,297-24 891 0 0,-363 31-758 0 0,-1 5 0 0 0,1 8 1 0 0,87 15-134 0 0,-10 3 118 0 0,-76-17 307 0 0,-155-5-384 0 0,0 0 15 0 0,0 0 9 0 0,0 0-14 0 0,0 0-11 0 0,0 0-13 0 0,0 0-31 0 0,0 0-26 0 0,0 0-52 0 0,0 0-104 0 0,-17 0-3164 0 0,-20 15-6017 0 0,32-13 6452 0 0,-4 3-6022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5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733 4 144 0 0,'0'0'1100'0'0,"0"0"82"0"0,0 0 342 0 0,0 0 405 0 0,0 0 171 0 0,0 0-112 0 0,0 0-293 0 0,0 0-370 0 0,0 0-284 0 0,0 0-156 0 0,0 0-103 0 0,3-1-27 0 0,37-2 5157 0 0,-40 3-5648 0 0,0 0-17 0 0,0 0-26 0 0,0 0-31 0 0,0 0-13 0 0,0 0 2 0 0,0 0 14 0 0,0 0 20 0 0,0 0 16 0 0,0 0 23 0 0,-14 4 1341 0 0,-129 22-761 0 0,91-13-632 0 0,1 2-1 0 0,1 2 1 0 0,0 2-1 0 0,-5 6-199 0 0,-29 22 307 0 0,83-46-308 0 0,1-1 0 0 0,-1 1 1 0 0,0 0-1 0 0,1-1 1 0 0,-1 1-1 0 0,1 0 0 0 0,-1 0 1 0 0,1 0-1 0 0,-1-1 0 0 0,1 1 1 0 0,0 0-1 0 0,-1 0 1 0 0,1 0-1 0 0,0 0 0 0 0,0 0 1 0 0,0 0-1 0 0,-1 0 1 0 0,1 0-1 0 0,0 0 0 0 0,0-1 1 0 0,1 1-1 0 0,-1 0 0 0 0,0 0 1 0 0,0 0-1 0 0,0 0 1 0 0,0 0-1 0 0,1 0 0 0 0,-1 0 1 0 0,1 0-1 0 0,-1-1 0 0 0,0 1 1 0 0,1 0-1 0 0,-1 0 1 0 0,1 0-1 0 0,0-1 0 0 0,-1 1 1 0 0,1 0-1 0 0,0-1 1 0 0,-1 1-1 0 0,1 0 0 0 0,0-1 1 0 0,0 1-1 0 0,-1-1 0 0 0,1 0 1 0 0,0 1-1 0 0,1 0 1 0 0,41 17 82 0 0,-8-11-1 0 0,0-3 0 0 0,0 0 0 0 0,0-2 0 0 0,1-2 0 0 0,-1-2-81 0 0,17 2 0 0 0,-36 10-16 0 0,-35 6-30 0 0,-216 135 255 0 0,-76 77-141 0 0,308-226-68 0 0,0 1-1 0 0,0 0 0 0 0,0-1 1 0 0,0 1-1 0 0,0 0 0 0 0,0 1 1 0 0,1-1-1 0 0,0 0 0 0 0,0 1 1 0 0,0-1-1 0 0,0 1 1 0 0,0 0-1 0 0,0 0 0 0 0,1-1 1 0 0,0 1-1 0 0,0 0 0 0 0,0 0 1 0 0,0 0-1 0 0,1 3 1 0 0,48 13 106 0 0,-43-19-91 0 0,19 1 72 0 0,0-2 0 0 0,0 0 0 0 0,0-2 0 0 0,0 0 0 0 0,0-2 0 0 0,-1 0 0 0 0,1-2 0 0 0,12-5-87 0 0,20-3 118 0 0,142-40 281 0 0,-193 53 226 0 0,5-1-4289 0 0,5 4-10686 0 0,-10-2 2527 0 0</inkml:trace>
  <inkml:trace contextRef="#ctx0" brushRef="#br0" timeOffset="807.156">787 715 12219 0 0,'0'0'3327'0'0,"0"0"-1345"0"0,0 0-559 0 0,0 0-56 0 0,0 0-51 0 0,0 0-152 0 0,0 0-216 0 0,0 0-211 0 0,0 0-192 0 0,0 0-101 0 0,0 0-12 0 0,0 0-18 0 0,0 0-9 0 0,23-25-20 0 0,77-79-34 0 0,50-47 800 0 0,92-88-284 0 0,-200 195-744 0 0,-40 67-129 0 0,-31 211 108 0 0,29-230-100 0 0,-1 3-3 0 0,0 1 0 0 0,0 0 1 0 0,1-1-1 0 0,0 1 0 0 0,1 0 1 0 0,0-1-1 0 0,0 1 0 0 0,0 0 0 0 0,1-1 1 0 0,0 1-1 0 0,0-1 0 0 0,1 0 1 0 0,0 0-1 0 0,0 0 0 0 0,1 0 0 0 0,0 0 1 0 0,0-1-1 0 0,1 1 1 0 0,-2-5 8 0 0,-1-1 0 0 0,1 0 0 0 0,-1 1 0 0 0,1-1 0 0 0,0 0 0 0 0,-1 0 0 0 0,1-1 0 0 0,0 1 0 0 0,0 0 0 0 0,0-1 0 0 0,0 0 0 0 0,-1 0 0 0 0,1 0 1 0 0,0 0-1 0 0,0 0 0 0 0,0 0 0 0 0,0-1 0 0 0,0 0 0 0 0,-1 1 0 0 0,1-1 0 0 0,0 0 0 0 0,0 0 0 0 0,-1 0 0 0 0,1-1 0 0 0,-1 1 0 0 0,1-1 0 0 0,-1 1 0 0 0,0-1 0 0 0,1 0 0 0 0,-1 0 0 0 0,0 0 0 0 0,0 0 0 0 0,0 0 0 0 0,-1-1 0 0 0,1 1 0 0 0,0 0 0 0 0,-1-1 0 0 0,0 1 0 0 0,1-2-8 0 0,146-199 186 0 0,-29 50-180 0 0,-74 79 90 0 0,-44 73-69 0 0,-1 1 6 0 0,0 0-19 0 0,0 0-34 0 0,-7 23-120 0 0,-10 24 165 0 0,2 1-1 0 0,2 1 1 0 0,2 0 0 0 0,3 1 0 0 0,1 0 0 0 0,3 0 0 0 0,2 0-1 0 0,3 12-24 0 0,18 38-37 0 0,-3-99-4747 0 0,-5-24-9520 0 0,-9 16 3031 0 0</inkml:trace>
  <inkml:trace contextRef="#ctx0" brushRef="#br0" timeOffset="1052.026">2020 391 11202 0 0,'0'0'3777'0'0,"0"0"-1759"0"0,0 0-670 0 0,0 0-42 0 0,0 0-30 0 0,0 0-158 0 0,0 0-227 0 0,0 0-226 0 0,0 0-194 0 0,0 0-108 0 0,0 0-98 0 0,0 0-66 0 0,0 0-61 0 0,-4 17-46 0 0,-22 80-18 0 0,25-90-4950 0 0,8-19-6765 0 0,-5 6 2955 0 0</inkml:trace>
  <inkml:trace contextRef="#ctx0" brushRef="#br0" timeOffset="1364.198">1996 151 11771 0 0,'0'0'3432'0'0,"0"0"-668"0"0,0 0-575 0 0,0 0-386 0 0,0 0-396 0 0,0 0-366 0 0,0 0-296 0 0,0 0-256 0 0,0 0-183 0 0,0 0-147 0 0,0 0-85 0 0,0 0-47 0 0,-5-2-4 0 0,-17-7 3 0 0,26 28-464 0 0,-28-12-437 0 0,23-7 885 0 0,1 0-26 0 0,0 0-32 0 0,0 0-65 0 0,19-12-975 0 0,-10 8-645 0 0,-17 8-2900 0 0,5-3-1665 0 0,1-1-4726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25 10138 0 0,'0'0'1863'0'0,"0"0"-194"0"0,0 0-184 0 0,0 0-162 0 0,0 0-211 0 0,0 0-201 0 0,-34 11-113 0 0,-106 34-105 0 0,134-44-631 0 0,0 1 0 0 0,1 0 0 0 0,-1 0 0 0 0,0 0 0 0 0,1 1 0 0 0,-1 0 0 0 0,1 0 0 0 0,0 0 0 0 0,0 1 0 0 0,0-1 0 0 0,1 1 0 0 0,-1 1 0 0 0,1-1 0 0 0,-3 4-62 0 0,-4 5 136 0 0,-2 0-77 0 0,-1 1 0 0 0,2 0 0 0 0,0 1 0 0 0,1 1 0 0 0,0-1 0 0 0,2 2 0 0 0,0-1 0 0 0,0 2 0 0 0,2-1 0 0 0,0 1 0 0 0,1 0 0 0 0,0 0 0 0 0,2 0 0 0 0,0 1 0 0 0,2 0 0 0 0,0 0 0 0 0,0 0 0 0 0,2 0 0 0 0,1 12-59 0 0,2-25 66 0 0,0 0 0 0 0,1 0 0 0 0,-1 0 0 0 0,1 0 0 0 0,0 0 0 0 0,1-1 0 0 0,-1 0 0 0 0,1 0 0 0 0,0 0 0 0 0,0-1 0 0 0,1 1 0 0 0,-1-1 0 0 0,1-1 0 0 0,0 1 0 0 0,0-1 1 0 0,0 0-1 0 0,1 0 0 0 0,-1-1 0 0 0,1 1 0 0 0,-1-2 0 0 0,1 1 0 0 0,0-1 0 0 0,0 0 0 0 0,0 0 0 0 0,0-1 0 0 0,-1 0 0 0 0,1 0 0 0 0,0 0 0 0 0,0-1 0 0 0,0 0 0 0 0,0-1 0 0 0,-1 1 0 0 0,1-1 0 0 0,0-1 1 0 0,-1 1-1 0 0,3-2-66 0 0,17-6 233 0 0,-1-1 1 0 0,0-1 0 0 0,-1-2 0 0 0,-1 0 0 0 0,0-1 0 0 0,0-1 0 0 0,-2-2 0 0 0,0 0 0 0 0,-1-1 0 0 0,3-5-234 0 0,-12 11 29 0 0,0 0 1 0 0,0 0 0 0 0,-2-1 0 0 0,1-1 0 0 0,-2 0-1 0 0,0 0 1 0 0,-1 0 0 0 0,-1-1 0 0 0,0 0-1 0 0,-1-1 1 0 0,0 1 0 0 0,-2-1 0 0 0,0 0-1 0 0,-1 0 1 0 0,0 0 0 0 0,-2-17-30 0 0,0 29-95 0 0,-1-1 1 0 0,0 1-1 0 0,0 0 1 0 0,0-1-1 0 0,-1 1 1 0 0,1 0 0 0 0,-1 0-1 0 0,0 0 1 0 0,-1 0-1 0 0,0 0 1 0 0,1 1-1 0 0,-1-1 1 0 0,-1 1-1 0 0,1 0 1 0 0,-1-1-1 0 0,1 2 1 0 0,-1-1-1 0 0,-1 0 1 0 0,1 1-1 0 0,0 0 1 0 0,-1 0-1 0 0,1 0 1 0 0,-1 0-1 0 0,0 1 1 0 0,0 0 0 0 0,0 0-1 0 0,0 0 1 0 0,-1 0-1 0 0,1 1 95 0 0,-6-2-466 0 0,0 1 0 0 0,0 0 0 0 0,0 1 0 0 0,0 0 0 0 0,0 1 0 0 0,0 0 0 0 0,0 1 0 0 0,0 0 0 0 0,0 1-1 0 0,0 0 1 0 0,0 0 0 0 0,1 1 0 0 0,-1 1 0 0 0,0 0 466 0 0,-59 32-9894 0 0,48-22 1743 0 0</inkml:trace>
  <inkml:trace contextRef="#ctx0" brushRef="#br0" timeOffset="388.899">411 441 5473 0 0,'0'0'1698'0'0,"0"0"-107"0"0,0 0 55 0 0,0 0 99 0 0,0 0-11 0 0,0 0-144 0 0,0 0-190 0 0,-35 13-228 0 0,-111 39-240 0 0,68-6 191 0 0,67-35-895 0 0,-1-1-128 0 0,0 1 0 0 0,0-1 0 0 0,2 2 0 0 0,-1-1-1 0 0,2 2 1 0 0,-1-1 0 0 0,2 1 0 0 0,-1 1 0 0 0,2-1 0 0 0,0 1-1 0 0,1 1 1 0 0,0-1 0 0 0,1 1 0 0 0,1 0 0 0 0,0 0-1 0 0,1 1 1 0 0,0-1 0 0 0,2 1 0 0 0,0-1 0 0 0,0 2-100 0 0,2-11 41 0 0,0-1 1 0 0,1 0-1 0 0,0 0 0 0 0,0 0 1 0 0,0 0-1 0 0,0-1 0 0 0,0 1 1 0 0,1 0-1 0 0,0-1 0 0 0,0 0 1 0 0,0 1-1 0 0,1-1 1 0 0,0-1-1 0 0,-1 1 0 0 0,1 0 1 0 0,0-1-1 0 0,1 0 0 0 0,-1 0 1 0 0,1 0-1 0 0,-1 0 0 0 0,1-1 1 0 0,0 0-1 0 0,0 0 1 0 0,0 0-1 0 0,0-1 0 0 0,0 1 1 0 0,0-1-1 0 0,1 0-41 0 0,5 1 206 0 0,1-1-1 0 0,-1 0 1 0 0,0 0-1 0 0,1-1 1 0 0,-1-1-1 0 0,0 0 1 0 0,1 0-1 0 0,-1-1 1 0 0,0 0-1 0 0,0-1 1 0 0,0-1 0 0 0,7-2-206 0 0,-6 1 95 0 0,1 0 0 0 0,-1-1 0 0 0,-1 0 0 0 0,1-1 0 0 0,-1 0 1 0 0,0 0-1 0 0,-1-2 0 0 0,1 1 0 0 0,-2-1 0 0 0,1-1 0 0 0,-1 1 1 0 0,-1-2-1 0 0,0 1 0 0 0,0-1 0 0 0,-1 0 0 0 0,0-1 0 0 0,-1 0 1 0 0,-1 0-1 0 0,0 0 0 0 0,0-1 0 0 0,-1 1 0 0 0,-1-1 0 0 0,0 0 1 0 0,-1 0-1 0 0,0-2-95 0 0,-1 7-50 0 0,-1-1 1 0 0,0 1 0 0 0,0 0-1 0 0,-1 0 1 0 0,0 0 0 0 0,-1-1-1 0 0,0 1 1 0 0,0 0 0 0 0,-1 1-1 0 0,1-1 1 0 0,-2 0 0 0 0,1 1-1 0 0,-1 0 1 0 0,0-1 0 0 0,-1 1-1 0 0,0 1 1 0 0,0-1 0 0 0,0 1-1 0 0,-1 0 1 0 0,1 0-1 0 0,-2 1 1 0 0,0-1 49 0 0,2 2-182 0 0,0 1 1 0 0,-1 0-1 0 0,1 1 0 0 0,-1-1 0 0 0,0 1 1 0 0,0 0-1 0 0,0 1 0 0 0,0-1 0 0 0,0 1 0 0 0,0 0 1 0 0,0 1-1 0 0,-1-1 0 0 0,1 1 0 0 0,0 0 1 0 0,0 1-1 0 0,0 0 0 0 0,-6 1 182 0 0,-57 29-10245 0 0,55-20-906 0 0</inkml:trace>
  <inkml:trace contextRef="#ctx0" brushRef="#br0" timeOffset="647.194">765 721 17588 0 0,'0'0'1445'0'0,"0"0"-382"0"0,0 0-183 0 0,0 0-90 0 0,0 0-127 0 0,0 0-140 0 0,0 0-129 0 0,0 0-116 0 0,0 0-112 0 0,0 0-58 0 0,0 0-52 0 0,0 0-21 0 0,0 0-11 0 0,-11 19-36 0 0,-33 55-33 0 0,39-42-1997 0 0,23-36-1593 0 0,-17 3 3404 0 0,15-12-7908 0 0,-11 6-1770 0 0</inkml:trace>
  <inkml:trace contextRef="#ctx0" brushRef="#br0" timeOffset="1051.742">1196 117 11835 0 0,'0'0'4007'0'0,"0"0"-1758"0"0,0 0-826 0 0,0 0-345 0 0,0 0-292 0 0,0 0-217 0 0,0 0-139 0 0,0 0-41 0 0,0 0 9 0 0,0 0 16 0 0,0 0-44 0 0,0 0-61 0 0,-30 33-79 0 0,-93 104-105 0 0,45-23 34 0 0,69-97-151 0 0,0-1 1 0 0,1 1 0 0 0,1 0 0 0 0,0 1 0 0 0,2 0 0 0 0,0 0 0 0 0,1 0 0 0 0,0 0-1 0 0,2 1 1 0 0,0 0 0 0 0,1-1 0 0 0,1 1 0 0 0,1 0 0 0 0,2 13-9 0 0,-1-24 25 0 0,1-1-1 0 0,-1 0 1 0 0,1 0 0 0 0,0 0 0 0 0,1 0 0 0 0,0-1 0 0 0,0 1 0 0 0,0-1 0 0 0,1 0-1 0 0,0 0 1 0 0,0-1 0 0 0,1 0 0 0 0,-1 1 0 0 0,1-2 0 0 0,0 1 0 0 0,0-1 0 0 0,1 0 0 0 0,-1 0-1 0 0,1 0 1 0 0,0-1 0 0 0,0 0 0 0 0,0-1 0 0 0,1 0 0 0 0,-1 0 0 0 0,0 0 0 0 0,1-1-1 0 0,5 1-24 0 0,-2-1 132 0 0,0 0 0 0 0,0 0 0 0 0,0-1 0 0 0,0-1 0 0 0,0 1-1 0 0,0-2 1 0 0,0 0 0 0 0,0 0 0 0 0,0-1 0 0 0,-1 0 0 0 0,1-1-1 0 0,-1 0 1 0 0,0-1 0 0 0,0 0 0 0 0,0 0 0 0 0,-1-1-1 0 0,0 0 1 0 0,8-8-132 0 0,-12 11 24 0 0,-1 0 0 0 0,0-1 0 0 0,0 0 0 0 0,0 0 0 0 0,0 0 0 0 0,-1 0 0 0 0,1-1 0 0 0,-1 1-1 0 0,0-1 1 0 0,0 0 0 0 0,-1 0 0 0 0,1 0 0 0 0,-1 0 0 0 0,0 0 0 0 0,-1-1 0 0 0,1 1 0 0 0,-1-1 0 0 0,0 1 0 0 0,-1-1-1 0 0,1 1 1 0 0,-1-1 0 0 0,0 1 0 0 0,0-1 0 0 0,-1 0 0 0 0,0 1 0 0 0,0-1 0 0 0,0 1 0 0 0,0 0 0 0 0,-1-1 0 0 0,0 1-1 0 0,0 0 1 0 0,-1 0 0 0 0,1 0 0 0 0,-1 0 0 0 0,0 0 0 0 0,0 1 0 0 0,-1-1 0 0 0,1 1 0 0 0,-1 0 0 0 0,0 0 0 0 0,0 0-1 0 0,-3-1-22 0 0,-5-1-89 0 0,0 2 0 0 0,-1 0 1 0 0,1 0-1 0 0,-1 1 0 0 0,0 0 1 0 0,0 1-1 0 0,0 1 0 0 0,0 0 1 0 0,0 1-1 0 0,0 0 0 0 0,0 1 1 0 0,0 0-1 0 0,1 1 0 0 0,-1 1 1 0 0,0 0-1 0 0,1 0 0 0 0,-1 2 1 0 0,1-1-1 0 0,0 2 88 0 0,-114 59-2841 0 0,87-38-732 0 0,2 1-3699 0 0,20-13-4520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0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9002 0 0,'0'0'2002'0'0,"0"0"-581"0"0,0 0-282 0 0,0 0 67 0 0,0 0 167 0 0,0 0-11 0 0,0 0-171 0 0,0 0-180 0 0,0 0-179 0 0,0 0-106 0 0,8 1-53 0 0,106-9 1744 0 0,261-21 633 0 0,-279 11-2776 0 0,-113 25-8470 0 0,-14 14-5147 0 0,25-17 7203 0 0</inkml:trace>
  <inkml:trace contextRef="#ctx0" brushRef="#br0" timeOffset="313.597">70 423 7714 0 0,'0'0'3508'0'0,"0"0"-1115"0"0,0 0-738 0 0,0 0-341 0 0,0 0-140 0 0,0 0-55 0 0,0 0-73 0 0,0 0-71 0 0,0 0-104 0 0,0 0-117 0 0,0 0-104 0 0,0 0-86 0 0,0 0-40 0 0,24 4-38 0 0,75 8-26 0 0,113-9 1368 0 0,-102-10-1751 0 0,-38-9-3597 0 0,-68 6-17 0 0,-3-2-4912 0 0,-2 10 5061 0 0,1 1-4830 0 0</inkml:trace>
  <inkml:trace contextRef="#ctx0" brushRef="#br0" timeOffset="932.411">192 0 7017 0 0,'0'0'2333'0'0,"0"0"-67"0"0,0 0-88 0 0,0 0-86 0 0,0 0-320 0 0,0 0-410 0 0,0 0-342 0 0,0 0-265 0 0,0 0-200 0 0,0 0-139 0 0,0 0-95 0 0,0 0-74 0 0,0 0-40 0 0,-9 4 706 0 0,76 51 1784 0 0,-11-11-1932 0 0,-24-14-587 0 0,1-2-1 0 0,1-1 0 0 0,2-2 1 0 0,9 5-178 0 0,-22-15 67 0 0,24 13-44 0 0,19 14-37 0 0,-65-42 18 0 0,0 1 0 0 0,0-1-1 0 0,0 0 1 0 0,0 1 0 0 0,0 0 0 0 0,-1-1 0 0 0,1 1 0 0 0,0-1-1 0 0,-1 1 1 0 0,1 0 0 0 0,0 0 0 0 0,-1-1 0 0 0,1 1 0 0 0,-1 0 0 0 0,1 0-1 0 0,-1 0 1 0 0,1-1 0 0 0,-1 1 0 0 0,0 0 0 0 0,1 0 0 0 0,-1 0-1 0 0,0 0 1 0 0,0 0 0 0 0,0 0 0 0 0,1 0 0 0 0,-1 0 0 0 0,0 0-1 0 0,0 0 1 0 0,-1 0 0 0 0,1 0 0 0 0,0 0 0 0 0,0 0 0 0 0,0 0-1 0 0,-1-1 1 0 0,1 1 0 0 0,0 0 0 0 0,-1 0 0 0 0,1 0 0 0 0,-1 0-1 0 0,1 0 1 0 0,-1-1 0 0 0,1 1 0 0 0,-1 0 0 0 0,0 0 0 0 0,1-1-1 0 0,-1 1 1 0 0,0 0 0 0 0,1-1 0 0 0,-2 1-4 0 0,-99 103 605 0 0,-57 25-88 0 0,86-67-588 0 0,60-50-364 0 0,-5 8-889 0 0,13 0-5964 0 0,5-20 1076 0 0,2 0-5382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 7370 0 0,'0'0'1879'0'0,"0"0"-616"0"0,0 0 26 0 0,0 0 350 0 0,0 0 184 0 0,0 0-160 0 0,0 0-284 0 0,0 0-209 0 0,38-9-113 0 0,124-30-63 0 0,-86 21-23 0 0,36-9 917 0 0,2 4-1 0 0,50-1-1887 0 0,15 10 700 0 0,1 8-1 0 0,4 8-699 0 0,207 31 75 0 0,-376-32-583 0 0,100 10 402 0 0,-77-9-3748 0 0,-1-1-5014 0 0,-36-1 2674 0 0,-1 0-2022 0 0</inkml:trace>
  <inkml:trace contextRef="#ctx0" brushRef="#br0" timeOffset="650.255">938 260 6833 0 0,'0'0'4303'0'0,"0"0"-1989"0"0,0 0-726 0 0,0 0-121 0 0,0 0-82 0 0,0 0-143 0 0,0 0-187 0 0,0 0-188 0 0,0 0-154 0 0,0 0-161 0 0,0 0-130 0 0,0 0-94 0 0,0 0-51 0 0,-19 3-14 0 0,-59 12 24 0 0,3 25 459 0 0,53-24-493 0 0,-5 3-64 0 0,0 2 1 0 0,2 0-1 0 0,0 2 1 0 0,2 1 0 0 0,0 0-1 0 0,-15 24-189 0 0,33-42 21 0 0,1 1 1 0 0,-1 0-1 0 0,1 0 0 0 0,1 1 0 0 0,-1-1 0 0 0,1 1 0 0 0,1 0 1 0 0,-1 0-1 0 0,1 0 0 0 0,1 0 0 0 0,-1 0 0 0 0,1 0 0 0 0,1 0 0 0 0,-1 0 1 0 0,2 6-22 0 0,1-9 21 0 0,1-1 1 0 0,-1 1-1 0 0,1-1 1 0 0,0 0-1 0 0,0 0 1 0 0,1 0-1 0 0,-1 0 1 0 0,1-1-1 0 0,0 1 1 0 0,0-1-1 0 0,0 0 1 0 0,0 0-1 0 0,1 0 1 0 0,-1-1-1 0 0,1 0 1 0 0,0 1 0 0 0,-1-2-1 0 0,1 1 1 0 0,0 0-1 0 0,0-1 1 0 0,0 0-1 0 0,0 0 1 0 0,1-1-1 0 0,-1 1 1 0 0,0-1-1 0 0,0 0 1 0 0,0-1-1 0 0,0 1 1 0 0,2-1-22 0 0,14 1 79 0 0,1-2 1 0 0,-1 0-1 0 0,0-1 1 0 0,0-1-1 0 0,0 0 1 0 0,0-2-1 0 0,-1-1 1 0 0,0 0 0 0 0,0-2-1 0 0,-1 0 1 0 0,19-12-80 0 0,-19 10 56 0 0,-1 0 0 0 0,0-1 0 0 0,0-2 0 0 0,-1 1 0 0 0,-1-2 0 0 0,0 0 0 0 0,-1-1 0 0 0,4-7-56 0 0,-4 4 22 0 0,-1-2 0 0 0,-1 1 0 0 0,-1-2 1 0 0,0 1-1 0 0,-2-2 0 0 0,-1 1 1 0 0,0-1-1 0 0,-2-1 0 0 0,-1 1 0 0 0,-1-1 1 0 0,0-1-1 0 0,-2 1 0 0 0,-1 0 0 0 0,-1-1 1 0 0,-1 1-1 0 0,-3-15-22 0 0,-35-42-13 0 0,37 79 6 0 0,-1 0 0 0 0,1 1 1 0 0,-1-1-1 0 0,1 1 0 0 0,-1 0 0 0 0,0-1 1 0 0,1 1-1 0 0,-1 0 0 0 0,0 0 0 0 0,0 0 1 0 0,0 0-1 0 0,0 0 0 0 0,0 0 0 0 0,0 1 1 0 0,0-1-1 0 0,0 1 0 0 0,-1-1 0 0 0,1 1 1 0 0,0 0-1 0 0,0 0 0 0 0,0 0 0 0 0,0 0 1 0 0,0 0-1 0 0,-1 1 0 0 0,1-1 0 0 0,0 1 1 0 0,0-1-1 0 0,0 1 0 0 0,0 0 0 0 0,0-1 1 0 0,0 1-1 0 0,0 0 0 0 0,0 1 0 0 0,0-1 1 0 0,1 0-1 0 0,-1 0 0 0 0,0 1 0 0 0,1-1 1 0 0,-2 2 6 0 0,-9 11-16 0 0,1 0 1 0 0,0 2-1 0 0,1-1 1 0 0,1 1-1 0 0,0 0 1 0 0,1 1-1 0 0,1 0 1 0 0,0 1 15 0 0,-2 5-5 0 0,0 0 1 0 0,1 1-1 0 0,2 0 1 0 0,0 0-1 0 0,2 1 0 0 0,0 0 1 0 0,2-1-1 0 0,1 1 1 0 0,1 0-1 0 0,2 19 5 0 0,2-27 13 0 0,0 0 0 0 0,1 1 0 0 0,1-2 0 0 0,1 1-1 0 0,0-1 1 0 0,2 0 0 0 0,-1 0 0 0 0,2-1 0 0 0,0-1-1 0 0,4 4-12 0 0,6 5-21 0 0,1-1 0 0 0,1-1 0 0 0,1 0 0 0 0,1-2 0 0 0,25 15 21 0 0,-48-34-207 0 0,0 1-1 0 0,1-1 1 0 0,-1 0 0 0 0,0 0-1 0 0,0 1 1 0 0,0-1-1 0 0,0 0 1 0 0,1 0 0 0 0,-1-1-1 0 0,0 1 1 0 0,0 0 0 0 0,0 0-1 0 0,0 0 1 0 0,1-1 0 0 0,-1 1-1 0 0,0-1 1 0 0,0 1-1 0 0,0-1 1 0 0,0 1 0 0 0,0-1-1 0 0,0 1 1 0 0,0-1 0 0 0,0 0-1 0 0,0 0 1 0 0,-1 0 0 0 0,1 1-1 0 0,0-1 1 0 0,0 0-1 0 0,-1 0 1 0 0,1 0 0 0 0,0 0-1 0 0,-1 0 1 0 0,1 0 0 0 0,-1 0-1 0 0,1 0 1 0 0,-1-1 0 0 0,0 1-1 0 0,1-1 208 0 0,8-17-6163 0 0,-6 12 1314 0 0,1-1-4489 0 0</inkml:trace>
  <inkml:trace contextRef="#ctx0" brushRef="#br0" timeOffset="981.019">1531 149 15235 0 0,'0'0'1052'0'0,"0"0"-87"0"0,0 0 98 0 0,0 0 145 0 0,0 0 0 0 0,0 0-144 0 0,0 0-214 0 0,0 0-162 0 0,-20 35-139 0 0,-60 107-103 0 0,16-5 647 0 0,62-131-1043 0 0,0 0-1 0 0,1 1 0 0 0,0-1 0 0 0,0 1 1 0 0,0 0-1 0 0,0-1 0 0 0,1 1 1 0 0,0 0-1 0 0,1-1 0 0 0,0 1 0 0 0,0 0 1 0 0,0-1-1 0 0,1 1 0 0 0,0-1 0 0 0,0 0 1 0 0,0 1-1 0 0,3 3-49 0 0,-2-4 28 0 0,1 1 1 0 0,0-2-1 0 0,0 1 1 0 0,1 0-1 0 0,-1-1 1 0 0,1 0-1 0 0,1 0 1 0 0,-1 0-1 0 0,0-1 1 0 0,1 1-1 0 0,0-1 1 0 0,0-1-1 0 0,0 1 1 0 0,1-1-1 0 0,-1 0 0 0 0,1-1 1 0 0,0 1-1 0 0,-1-1 1 0 0,1-1-1 0 0,0 1 1 0 0,0-1-1 0 0,0-1 1 0 0,1 1-29 0 0,8-1 37 0 0,-11 1-69 0 0,1-1-1 0 0,-1 1 1 0 0,0-1 0 0 0,0-1-1 0 0,0 1 1 0 0,1-1-1 0 0,-1 0 1 0 0,0 0 0 0 0,0 0-1 0 0,0-1 1 0 0,0 1-1 0 0,0-1 1 0 0,0 0 0 0 0,-1-1-1 0 0,1 1 1 0 0,-1-1-1 0 0,3-2 33 0 0,-3 1-246 0 0,47-53-2744 0 0,-38 5-5659 0 0,-13 42 3228 0 0,0 5-3673 0 0</inkml:trace>
  <inkml:trace contextRef="#ctx0" brushRef="#br0" timeOffset="1236.303">1173 381 10202 0 0,'0'0'3129'0'0,"0"0"-799"0"0,0 0-578 0 0,0 0-221 0 0,0 0-195 0 0,0 0-169 0 0,0 0-144 0 0,0 0-179 0 0,0 0-194 0 0,0 0-149 0 0,0 0-89 0 0,0 0-78 0 0,29-1-33 0 0,89-4-37 0 0,116-4-519 0 0,-227 8-211 0 0,63-5-3048 0 0,-47 3-743 0 0,-2-1-3493 0 0,-7 0-1784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4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363 656 0 0 0,'0'0'1348'0'0,"0"0"69"0"0,0 0 123 0 0,0 0 172 0 0,0 0 125 0 0,0 0-22 0 0,0 0-159 0 0,0 0-226 0 0,0 0-270 0 0,0 0-236 0 0,0 0-176 0 0,0 0-138 0 0,0 0-90 0 0,-9-2-41 0 0,-33-8-9 0 0,-6 27 948 0 0,39-10-1203 0 0,-16 8 64 0 0,1 1 0 0 0,1 1 0 0 0,0 1 0 0 0,2 1 0 0 0,0 1 0 0 0,1 1 0 0 0,1 1 0 0 0,1 1 0 0 0,-9 14-279 0 0,22-27 21 0 0,0 0 1 0 0,0 1-1 0 0,1-1 1 0 0,1 1-1 0 0,0 0 1 0 0,0 0-1 0 0,1 0 1 0 0,0 0-1 0 0,1 1 0 0 0,1-1 1 0 0,-1 0-1 0 0,2 7-21 0 0,0-15 21 0 0,-1 1-1 0 0,1-1 0 0 0,0 0 0 0 0,0 1 0 0 0,0-1 0 0 0,0 1 1 0 0,1-1-1 0 0,-1 0 0 0 0,1 0 0 0 0,0 0 0 0 0,0 0 1 0 0,0 0-1 0 0,0 0 0 0 0,1-1 0 0 0,-1 1 0 0 0,1-1 1 0 0,0 0-1 0 0,-1 1 0 0 0,1-1 0 0 0,0 0 0 0 0,0-1 0 0 0,0 1 1 0 0,1 0-1 0 0,-1-1 0 0 0,0 0 0 0 0,1 0 0 0 0,-1 0 1 0 0,2 0-21 0 0,100 5 1172 0 0,-82-14-1009 0 0,0-1-1 0 0,-1-1 1 0 0,0 0-1 0 0,0-2 1 0 0,-1-1 0 0 0,-1 0-1 0 0,0-2 1 0 0,-1 0-1 0 0,-1-1 1 0 0,0-1 0 0 0,-1 0-1 0 0,5-9-162 0 0,18-16 88 0 0,-2-3-1 0 0,-2-1 1 0 0,-2-2 0 0 0,-2-1-1 0 0,-2-1 1 0 0,-2-2 0 0 0,19-52-88 0 0,-41 90-20 0 0,-1 0 0 0 0,0 0 0 0 0,-1 0 0 0 0,0-1 1 0 0,-1 1-1 0 0,-1-1 0 0 0,0 0 0 0 0,-1 1 0 0 0,-1-1 0 0 0,0 0 1 0 0,-1 0-1 0 0,0 0 0 0 0,-2 1 0 0 0,1-1 0 0 0,-2 0 1 0 0,0 1-1 0 0,-1 0 0 0 0,0 0 0 0 0,-1 1 0 0 0,-1-1 1 0 0,-5-8 19 0 0,8 18-15 0 0,0 0 1 0 0,0 1 0 0 0,0 0 0 0 0,0 0 0 0 0,0 0-1 0 0,-1 1 1 0 0,1-1 0 0 0,-1 1 0 0 0,0 0 0 0 0,0 0-1 0 0,1 1 1 0 0,-1 0 0 0 0,0-1 0 0 0,0 2 0 0 0,-1-1-1 0 0,1 0 1 0 0,0 1 0 0 0,0 0 0 0 0,0 0 0 0 0,0 1-1 0 0,0 0 1 0 0,0-1 0 0 0,0 1 0 0 0,0 1 0 0 0,0-1-1 0 0,0 1 1 0 0,0 0 0 0 0,1 0 0 0 0,-1 1 0 0 0,1-1-1 0 0,-1 1 1 0 0,1 0 0 0 0,0 0 0 0 0,0 0 0 0 0,0 1-1 0 0,1-1 1 0 0,-2 2 14 0 0,-13 13-4 0 0,0 1 0 0 0,2 0 0 0 0,0 1 0 0 0,1 1 0 0 0,1 0 0 0 0,1 1 0 0 0,1 1 0 0 0,1 0 0 0 0,1 0 0 0 0,1 1 1 0 0,-5 20 3 0 0,8-18 31 0 0,0 0-1 0 0,1 0 1 0 0,2 1 0 0 0,0-1 0 0 0,2 1 0 0 0,1-1 0 0 0,2 5-31 0 0,0-15 49 0 0,1 0 0 0 0,1-1 0 0 0,0 1 0 0 0,1-1-1 0 0,1 0 1 0 0,0 0 0 0 0,1 0 0 0 0,1-1-1 0 0,0 0 1 0 0,1-1 0 0 0,0 0 0 0 0,1 0-1 0 0,5 4-48 0 0,97 88 625 0 0,-27-56-422 0 0,-94-48-6755 0 0,4-7 2460 0 0,1 0-3836 0 0,2 6-563 0 0</inkml:trace>
  <inkml:trace contextRef="#ctx0" brushRef="#br0" timeOffset="525.622">899 667 2881 0 0,'0'0'1845'0'0,"0"0"-158"0"0,0 0 183 0 0,0 0 255 0 0,0 0-64 0 0,0 0-247 0 0,0 0-278 0 0,0 0-245 0 0,0 0-208 0 0,0 0-137 0 0,0 0-145 0 0,-9 34-133 0 0,-28 108-86 0 0,18-42 783 0 0,12 18-40 0 0,7-118-1265 0 0,1-1 1 0 0,-1 1-1 0 0,0 0 1 0 0,0-1 0 0 0,0 1-1 0 0,0-1 1 0 0,0 1-1 0 0,1 0 1 0 0,-1 0-1 0 0,0-1 1 0 0,0 1 0 0 0,0 0-1 0 0,1-1 1 0 0,-1 1-1 0 0,0 0 1 0 0,1 0 0 0 0,-1-1-1 0 0,0 1 1 0 0,0 0-1 0 0,1 0 1 0 0,-1 0-1 0 0,0-1 1 0 0,1 1 0 0 0,-1 0-1 0 0,1 0 1 0 0,-1 0-1 0 0,0 0 1 0 0,1 0-1 0 0,-1 0 1 0 0,0 0 0 0 0,1 0-1 0 0,-1 0 1 0 0,1 0-1 0 0,-1 0 1 0 0,0 0-1 0 0,1 0 1 0 0,-1 0 0 0 0,0 0-1 0 0,1 0 1 0 0,-1 0-1 0 0,0 0 1 0 0,1 1-1 0 0,-1-1 1 0 0,0 0 0 0 0,1 0-1 0 0,-1 0 1 0 0,0 1-1 0 0,1-1 1 0 0,-1 0-1 0 0,0 1-60 0 0,64-185 1019 0 0,67-158-764 0 0,-81 242-3 0 0,-26 126-361 0 0,27 132 290 0 0,-30-96-284 0 0,-18-58-246 0 0,-3-3-4745 0 0,0-1-5333 0 0,0 0 10370 0 0,0 0-11659 0 0</inkml:trace>
  <inkml:trace contextRef="#ctx0" brushRef="#br0" timeOffset="1178.25">1317 895 0 0 0,'0'0'1927'0'0,"0"0"266"0"0,0 0 107 0 0,0 0-69 0 0,0 0-174 0 0,0 0-226 0 0,0 0-235 0 0,0 0-210 0 0,0 0-170 0 0,0 0-151 0 0,0 0-107 0 0,0 0-80 0 0,-3-8-78 0 0,-10-27-51 0 0,-25 26 1656 0 0,33 10-2153 0 0,-3 1-140 0 0,0 0 1 0 0,1 1-1 0 0,0 0 1 0 0,-1 0-1 0 0,1 1 0 0 0,0 0 1 0 0,1 0-1 0 0,-1 1 1 0 0,1-1-1 0 0,0 2 1 0 0,0-1-1 0 0,0 0 0 0 0,1 1 1 0 0,0 0-1 0 0,0 1 1 0 0,-3 5-113 0 0,5-9 17 0 0,1 0 0 0 0,0 0 1 0 0,-1 0-1 0 0,1 0 0 0 0,0 0 1 0 0,1 1-1 0 0,-1-1 1 0 0,1 1-1 0 0,-1 0 0 0 0,1-1 1 0 0,0 1-1 0 0,0 0 0 0 0,1-1 1 0 0,-1 1-1 0 0,1 0 0 0 0,0 0 1 0 0,0 0-1 0 0,0 0 0 0 0,0-1 1 0 0,1 1-1 0 0,0 0 0 0 0,0 0 1 0 0,0 0-1 0 0,0-1 0 0 0,0 1 1 0 0,1-1-1 0 0,-1 1 0 0 0,1-1 1 0 0,0 1-1 0 0,0-1 0 0 0,0 0 1 0 0,1 0-1 0 0,-1 0 0 0 0,1 0 1 0 0,0-1-1 0 0,-1 1 0 0 0,1-1 1 0 0,0 1-1 0 0,1-1 0 0 0,-1 0 1 0 0,0 0-1 0 0,1 0 0 0 0,-1-1 1 0 0,3 1-18 0 0,1 1-83 0 0,0-1 1 0 0,1-1 0 0 0,-1 1 0 0 0,1-1-1 0 0,-1 0 1 0 0,1-1 0 0 0,0 0 0 0 0,-1 0-1 0 0,1-1 1 0 0,0 0 0 0 0,-1 0-1 0 0,0 0 1 0 0,1-1 0 0 0,-1-1 0 0 0,0 1-1 0 0,0-1 1 0 0,0 0 0 0 0,0-1 0 0 0,6-3 82 0 0,22-21-3817 0 0,-13 9-6663 0 0,-17 14-66 0 0</inkml:trace>
  <inkml:trace contextRef="#ctx0" brushRef="#br0" timeOffset="1734.619">1446 1057 3617 0 0,'0'0'3035'0'0,"0"0"-481"0"0,0 0-172 0 0,0 0-99 0 0,0 0-304 0 0,0 0-336 0 0,0 0-287 0 0,0 0-235 0 0,0 0-140 0 0,0 0-119 0 0,0 0-101 0 0,0 0-89 0 0,0 0-80 0 0,5 0-53 0 0,-3 0-479 0 0,0 0 0 0 0,0 0 0 0 0,0 0 0 0 0,0 0 1 0 0,0 0-1 0 0,0-1 0 0 0,0 1 0 0 0,0-1 0 0 0,0 1 0 0 0,-1-1 0 0 0,1 0 0 0 0,0 1 0 0 0,0-1 0 0 0,-1 0 0 0 0,1-1 0 0 0,0 1 0 0 0,-1 0 0 0 0,1 0 0 0 0,-1-1 1 0 0,1 1-1 0 0,-1 0 0 0 0,0-1 0 0 0,0 0 0 0 0,0 1 0 0 0,1-1-60 0 0,126-138 1299 0 0,-119 178-986 0 0,-10-36-305 0 0,1 0 0 0 0,-1 0 0 0 0,1 0 0 0 0,-1 0-1 0 0,1 0 1 0 0,0 1 0 0 0,0-1 0 0 0,0 0 0 0 0,0 0 0 0 0,1 0-1 0 0,-1 0 1 0 0,0 0 0 0 0,1 0 0 0 0,0 1 0 0 0,-1-1 0 0 0,1 0-1 0 0,0 0 1 0 0,0 0 0 0 0,0-1 0 0 0,0 1 0 0 0,0 0 0 0 0,1 0-1 0 0,-1-1 1 0 0,0 1 0 0 0,1 0 0 0 0,0-1 0 0 0,-1 0 0 0 0,1 1-1 0 0,0-1 1 0 0,-1 0 0 0 0,1 0 0 0 0,0 0 0 0 0,0 0 0 0 0,0 0-1 0 0,0 0 1 0 0,0 0 0 0 0,0-1 0 0 0,0 1 0 0 0,1-1 0 0 0,-1 0-8 0 0,9-1 38 0 0,-1-1 1 0 0,1-1 0 0 0,-1 1-1 0 0,0-2 1 0 0,0 1 0 0 0,0-2-1 0 0,-1 1 1 0 0,1-1 0 0 0,-1-1-1 0 0,0 0 1 0 0,7-6-39 0 0,16-8 35 0 0,29-21-14 0 0,-46 52-169 0 0,-14 0 113 0 0,0-8-49 0 0,-1-1-1 0 0,1 1 0 0 0,-1-1 0 0 0,1 1 0 0 0,0-1 1 0 0,0 0-1 0 0,0 1 0 0 0,0-1 0 0 0,0 0 0 0 0,0 0 1 0 0,1 0-1 0 0,-1 0 0 0 0,1 0 0 0 0,0 0 0 0 0,-1 0 1 0 0,1 0-1 0 0,0-1 0 0 0,0 1 0 0 0,0-1 0 0 0,0 1 1 0 0,0-1-1 0 0,0 0 0 0 0,1 0 0 0 0,1 1 85 0 0,9 1-4212 0 0,-9-3-327 0 0,-1 0-3461 0 0,-1 0-1317 0 0</inkml:trace>
  <inkml:trace contextRef="#ctx0" brushRef="#br0" timeOffset="2317.927">919 255 4393 0 0,'0'0'2276'0'0,"0"0"-6"0"0,0 0 32 0 0,0 0-44 0 0,0 0-256 0 0,0 0-341 0 0,0 0-266 0 0,0 0-226 0 0,0 0-191 0 0,0 0-173 0 0,0 0-176 0 0,0 0-121 0 0,0 0-81 0 0,-4-5-30 0 0,0 1-334 0 0,4 4-42 0 0,1 0 0 0 0,-1 0 0 0 0,1 0 1 0 0,-1 0-1 0 0,0 0 0 0 0,1 0 0 0 0,-1 0 0 0 0,1 0 1 0 0,-1 0-1 0 0,1 0 0 0 0,-1 0 0 0 0,1 0 0 0 0,-1-1 1 0 0,1 1-1 0 0,-1 0 0 0 0,0 0 0 0 0,1 0 0 0 0,-1 0 1 0 0,1-1-1 0 0,-1 1 0 0 0,0 0 0 0 0,1-1 0 0 0,-1 1 1 0 0,0 0-1 0 0,1-1 0 0 0,-1 1 0 0 0,0 0 0 0 0,1-1 1 0 0,-1 1-1 0 0,0 0 0 0 0,0-1 0 0 0,1 1 0 0 0,-1-1 1 0 0,0 1-1 0 0,0-1 0 0 0,0 1 0 0 0,0 0 1 0 0,0-1-1 0 0,0 1 0 0 0,0-1 0 0 0,1 1 0 0 0,-1-1 1 0 0,0 1-1 0 0,-1-1 0 0 0,1 1 0 0 0,0-1 0 0 0,0 1 1 0 0,0 0-1 0 0,0-1 0 0 0,0 1 0 0 0,0-1 0 0 0,0 1 1 0 0,-1-1-1 0 0,1 1 0 0 0,0 0 0 0 0,0-1 0 0 0,-1 1 1 0 0,1-1-22 0 0,99-7 1623 0 0,0 3 0 0 0,79 8-1623 0 0,-5 15 312 0 0,-172-18-226 0 0,-1 0 26 0 0,0 0 46 0 0,0 0 41 0 0,0 0 26 0 0,0 0 2 0 0,-7-5 293 0 0,-138-185-775 0 0,135 166-669 0 0,8 9-4247 0 0,3 14-147 0 0,1 1 539 0 0,-1 0 3749 0 0,2 0-10981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0 0 0,'0'0'740'0'0,"0"0"927"0"0,0 0 294 0 0,0 0 56 0 0,0 0 76 0 0,0 0 14 0 0,0 0-104 0 0,0 0-220 0 0,0 0-271 0 0,0 0-243 0 0,-5 0-204 0 0,-13 0-134 0 0,13 0-136 0 0,5 0-119 0 0,0 0-76 0 0,0 0-89 0 0,0 0-67 0 0,0 0-49 0 0,25 11 1808 0 0,16-3-1580 0 0,0-1 1 0 0,1-2-1 0 0,0-3 0 0 0,0-1 1 0 0,36-4-624 0 0,8 2 217 0 0,46-13-149 0 0,-122 12-371 0 0,6-1 98 0 0,-11-3-5256 0 0,-7 5-184 0 0,-3 1-39 0 0,2 0-5192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10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13043 0 0,'0'0'2683'0'0,"0"0"-1245"0"0,0 0-567 0 0,0 0 19 0 0,0 0 159 0 0,0 0 63 0 0,0 0-44 0 0,0 0-145 0 0,0 0-176 0 0,0 0-138 0 0,0 0-110 0 0,31 4-74 0 0,101 11-83 0 0,-17-20 178 0 0,-79-1-429 0 0,9 1-528 0 0,145-19 364 0 0,-127 14-3402 0 0,0 1-3884 0 0,-42 5-4358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1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688 590 2088 0 0,'0'0'2630'0'0,"0"0"-1063"0"0,0 0-233 0 0,0 0 93 0 0,0 0 95 0 0,0 0-30 0 0,0 0-197 0 0,0 0-234 0 0,0 0-208 0 0,-32 16-179 0 0,-100 52-121 0 0,55-6 341 0 0,58-44-638 0 0,2 0-1 0 0,0 1 1 0 0,1 0-1 0 0,1 2 1 0 0,0 0 0 0 0,2 0-1 0 0,1 1 1 0 0,0 1-1 0 0,2 0 1 0 0,-6 18-256 0 0,15-38 49 0 0,-1 0 0 0 0,1 1 1 0 0,-1-1-1 0 0,1 0 1 0 0,0 0-1 0 0,1 1 1 0 0,-1-1-1 0 0,0 0 1 0 0,1 1-1 0 0,0-1 0 0 0,0 1 1 0 0,0-1-1 0 0,0 1 1 0 0,0-1-1 0 0,1 1 1 0 0,-1-1-1 0 0,1 0 1 0 0,0 1-1 0 0,0-1 1 0 0,1 0-1 0 0,-1 0 0 0 0,1 0 1 0 0,-1 0-1 0 0,1 0 1 0 0,0 0-1 0 0,0 0 1 0 0,0 0-1 0 0,0-1 1 0 0,1 1-1 0 0,-1-1 0 0 0,1 0 1 0 0,-1 1-1 0 0,1-1 1 0 0,0 0-1 0 0,0-1 1 0 0,0 1-1 0 0,0-1 1 0 0,0 1-1 0 0,3 0-49 0 0,12-3 194 0 0,0-1 1 0 0,0 0-1 0 0,-1-2 0 0 0,1 0 1 0 0,-1-1-1 0 0,0-1 0 0 0,-1 0 1 0 0,1-1-1 0 0,-1-1 0 0 0,0 0 1 0 0,-1-2-1 0 0,0 1 0 0 0,0-2 1 0 0,11-11-195 0 0,-13 13 101 0 0,25-18-15 0 0,-2-2-1 0 0,-1-2 1 0 0,-1-1-1 0 0,-2-2 1 0 0,-1 0 0 0 0,-2-3-1 0 0,-2 0 1 0 0,-1-2 0 0 0,-2 0-1 0 0,-1-2 1 0 0,-3-1 0 0 0,-1 0-1 0 0,-2-1 1 0 0,2-13-86 0 0,-13 37-21 0 0,-1 1-1 0 0,-1-1 1 0 0,-1 1 0 0 0,-1-1 0 0 0,0 0 0 0 0,-1 0-1 0 0,-1 0 1 0 0,-1 0 0 0 0,-1 0 0 0 0,0 0-1 0 0,-2 0 1 0 0,-4-15 21 0 0,6 29-23 0 0,-1 0-1 0 0,0 1 0 0 0,0-1 1 0 0,0 1-1 0 0,0 0 0 0 0,-1 0 1 0 0,1 0-1 0 0,-1 0 1 0 0,0 1-1 0 0,0-1 0 0 0,-1 1 1 0 0,1 0-1 0 0,-1 0 0 0 0,1 1 1 0 0,-1-1-1 0 0,0 1 1 0 0,0 0-1 0 0,0 0 0 0 0,0 1 1 0 0,-1 0-1 0 0,1-1 0 0 0,0 2 1 0 0,-1-1-1 0 0,1 1 1 0 0,0 0-1 0 0,-1 0 0 0 0,1 0 1 0 0,0 1-1 0 0,-1-1 0 0 0,1 1 1 0 0,0 1-1 0 0,0-1 1 0 0,0 1-1 0 0,0 0 0 0 0,-4 2 24 0 0,-12 10-2 0 0,2 0 0 0 0,0 2 0 0 0,0 0 0 0 0,1 2-1 0 0,2-1 1 0 0,-1 2 0 0 0,2 0 0 0 0,1 2 0 0 0,0-1-1 0 0,2 1 1 0 0,0 1 0 0 0,1 0 0 0 0,1 1 0 0 0,2 0-1 0 0,0 0 1 0 0,1 1 0 0 0,0 6 2 0 0,2-14 57 0 0,0-1 0 0 0,1 1-1 0 0,1 0 1 0 0,0 0 0 0 0,2 0 0 0 0,-1 0-1 0 0,2 0 1 0 0,0 0 0 0 0,1 0 0 0 0,1 1-1 0 0,0-1 1 0 0,1-1 0 0 0,1 1 0 0 0,0 0 0 0 0,1-1-1 0 0,1 0 1 0 0,0 0 0 0 0,2 0 0 0 0,-1-1-1 0 0,1 0 1 0 0,11 12-57 0 0,-5-11 84 0 0,2-1 1 0 0,0-1-1 0 0,0 0 0 0 0,1-1 1 0 0,1-1-1 0 0,0 0 0 0 0,0-1 0 0 0,1-2 1 0 0,0 0-1 0 0,1 0 0 0 0,-1-2 0 0 0,2-1 1 0 0,-1 0-1 0 0,0-1 0 0 0,1-2 1 0 0,0 0-1 0 0,-1-1 0 0 0,1-1 0 0 0,0-1 1 0 0,0 0-1 0 0,16-5-84 0 0,-25 3-175 0 0,0-1 0 0 0,0-1 0 0 0,-1 0 1 0 0,0-1-1 0 0,1 0 0 0 0,-2 0 0 0 0,1-1 0 0 0,-1-1 0 0 0,5-4 175 0 0,-2-4-3113 0 0,-11 13-1056 0 0,-1 1-3316 0 0,-1 1-3912 0 0</inkml:trace>
  <inkml:trace contextRef="#ctx0" brushRef="#br0" timeOffset="262.197">1 1344 13867 0 0,'0'0'1659'0'0,"0"0"-696"0"0,0 0-251 0 0,0 0 220 0 0,0 0 235 0 0,0 0 87 0 0,0 0-102 0 0,0 0-220 0 0,0 0-193 0 0,33 6-155 0 0,109 16-88 0 0,-11-17 326 0 0,-18-11-278 0 0,0-4 0 0 0,-1-6-1 0 0,8-7-543 0 0,-16 5 76 0 0,-13 1-175 0 0,57-8-504 0 0,-49 12-2876 0 0,-75 13-1918 0 0,-16 0-2238 0 0,-5 0-2138 0 0</inkml:trace>
  <inkml:trace contextRef="#ctx0" brushRef="#br0" timeOffset="910.572">555 1609 15059 0 0,'0'0'1467'0'0,"0"0"-265"0"0,0 0-137 0 0,0 0-22 0 0,0 0-111 0 0,0 0-137 0 0,0 0-157 0 0,0 0-66 0 0,0 0-85 0 0,0 0-95 0 0,-32 18-79 0 0,-98 58-116 0 0,53-10 17 0 0,57-44-181 0 0,1 0 1 0 0,1 1-1 0 0,1 1 1 0 0,1 1-1 0 0,2 0 1 0 0,0 1-1 0 0,1 1 1 0 0,2 0-1 0 0,1 0 1 0 0,1 3-34 0 0,7-26 2 0 0,1 0 0 0 0,0 1 1 0 0,0-1-1 0 0,0 0 0 0 0,0 1 1 0 0,1-1-1 0 0,0 1 0 0 0,0-1 1 0 0,0 1-1 0 0,0-1 0 0 0,1 0 0 0 0,-1 1 1 0 0,1-1-1 0 0,1 0 0 0 0,-1 1 1 0 0,0-1-1 0 0,1 0 0 0 0,0 0 1 0 0,0 0-1 0 0,0 0 0 0 0,1 0 1 0 0,-1-1-1 0 0,1 1 0 0 0,0-1 1 0 0,0 1-1 0 0,0-1 0 0 0,1 1-2 0 0,9-1 78 0 0,0 0-1 0 0,0 0 1 0 0,0-1-1 0 0,0-1 0 0 0,0 0 1 0 0,0-1-1 0 0,0-1 1 0 0,1 0-1 0 0,-1 0 1 0 0,0-2-1 0 0,0 1 1 0 0,-1-2-1 0 0,1 1 0 0 0,-1-2 1 0 0,10-4-78 0 0,6-4 119 0 0,-1-3 0 0 0,0 0 0 0 0,-1-1 0 0 0,-1-2 0 0 0,0 0 0 0 0,-2-2 1 0 0,0-1-1 0 0,-1 0 0 0 0,-2-2 0 0 0,5-8-119 0 0,9-11 45 0 0,-3-1 0 0 0,-2-2 1 0 0,-1-1-1 0 0,10-28-45 0 0,-28 56-39 0 0,-1 0-1 0 0,0-1 1 0 0,-2 0 0 0 0,0 0-1 0 0,-2-1 1 0 0,0 1-1 0 0,-1-1 1 0 0,-1 0-1 0 0,-1 0 1 0 0,-1-1 0 0 0,-1 1-1 0 0,0 0 1 0 0,-2 0-1 0 0,0-1 1 0 0,-2 1-1 0 0,0 1 1 0 0,-2-1 0 0 0,-2-6 39 0 0,7 24-8 0 0,0-1 1 0 0,-1 1-1 0 0,1 0 1 0 0,-1 0-1 0 0,0 0 1 0 0,1 0-1 0 0,-1 1 1 0 0,-1-1-1 0 0,1 0 1 0 0,0 1-1 0 0,-1-1 1 0 0,1 1-1 0 0,-1 0 1 0 0,1 0-1 0 0,-1 0 1 0 0,0 0-1 0 0,0 0 1 0 0,0 1-1 0 0,0-1 0 0 0,-1 1 1 0 0,1 0-1 0 0,0 0 1 0 0,0 0-1 0 0,-1 0 1 0 0,1 1-1 0 0,0-1 1 0 0,-1 1-1 0 0,1 0 1 0 0,-1 0-1 0 0,1 0 1 0 0,-1 0-1 0 0,1 1 1 0 0,0-1-1 0 0,-1 1 1 0 0,1 0-1 0 0,0 0 1 0 0,-1 0-1 0 0,1 1 1 0 0,0-1-1 0 0,0 1 1 0 0,0-1-1 0 0,0 1 1 0 0,1 0-1 0 0,-1 0 1 0 0,0 1-1 0 0,0 0 8 0 0,-10 11 10 0 0,1 2-1 0 0,0-1 1 0 0,1 2-1 0 0,1-1 1 0 0,0 2-1 0 0,2-1 1 0 0,0 1-1 0 0,0 0 1 0 0,2 1-1 0 0,1 0 1 0 0,0 0-1 0 0,-2 16-9 0 0,-1 22 177 0 0,3 1 1 0 0,2 0-1 0 0,4 42-177 0 0,0-81 31 0 0,1 0-1 0 0,1 0 1 0 0,1 0 0 0 0,0-1 0 0 0,2 1 0 0 0,0-1 0 0 0,1 0-1 0 0,0-1 1 0 0,2 1 0 0 0,0-2 0 0 0,1 1 0 0 0,0-1 0 0 0,2-1 0 0 0,0 0-1 0 0,0 0 1 0 0,4 1-31 0 0,1 4-41 0 0,-15-17-23 0 0,0 0 0 0 0,0 0 0 0 0,0 0 0 0 0,0 0 0 0 0,1 0 0 0 0,-1-1 0 0 0,1 1 0 0 0,0-1 0 0 0,0 0 0 0 0,0 0 0 0 0,0 0 0 0 0,0 0 0 0 0,0 0 0 0 0,0-1 0 0 0,1 1 0 0 0,-1-1 0 0 0,0 0 0 0 0,1 0 0 0 0,-1 0 0 0 0,1-1 0 0 0,3 1 64 0 0,26-11-4081 0 0,-17-3-2069 0 0,-6 4-302 0 0,-5 4-2871 0 0</inkml:trace>
  <inkml:trace contextRef="#ctx0" brushRef="#br0" timeOffset="1460.509">1321 1558 0 0 0,'-39'15'0'0'0,"39"-16"0"0"0,-1 0 0 0 0,0 1 0 0 0,1-1 0 0 0,-1 0 0 0 0,1 1 0 0 0,-1-1 0 0 0,1 0 0 0 0,-1 0 0 0 0,1 1 0 0 0,-1-1 0 0 0,1 0 0 0 0,0 0 0 0 0,-1 0 0 0 0,1 0 0 0 0,0 1 0 0 0,0-1 0 0 0,0 0 0 0 0,0 0 0 0 0,0 0 0 0 0,0 0 0 0 0,0 0 0 0 0,0 0 0 0 0,0 0 0 0 0,0 1 0 0 0,0-1 0 0 0,0 0 0 0 0,1 0 0 0 0,-1 0 0 0 0,0 0 0 0 0,1 0 0 0 0,-1 1 0 0 0,1-1 0 0 0,-1 0 0 0 0,1 0 0 0 0,-1 1 0 0 0,1-1 0 0 0,14-32 1251 0 0,-8 16 2782 0 0,0 2 3492 0 0,-6 14-5634 0 0,0 3 6428 0 0,-2 7-7728 0 0,-146 286 2295 0 0,30-86-2818 0 0,115-206-60 0 0,1 0 0 0 0,-1-1-1 0 0,1 1 1 0 0,0 0 0 0 0,0 0 0 0 0,0 0-1 0 0,0 0 1 0 0,1 0 0 0 0,-1 0-1 0 0,1 0 1 0 0,0 0 0 0 0,0 0-1 0 0,0 0 1 0 0,0 1 0 0 0,0-1 0 0 0,1 0-1 0 0,-1 0 1 0 0,1 0 0 0 0,0 0-1 0 0,0 0 1 0 0,0-1 0 0 0,2 4-8 0 0,30 4 309 0 0,94-25 263 0 0,44-47-1621 0 0,-127 37-2206 0 0,-34 11-2140 0 0,-7-2-6282 0 0,-3 16 5438 0 0</inkml:trace>
  <inkml:trace contextRef="#ctx0" brushRef="#br0" timeOffset="1706.28">883 1790 6977 0 0,'0'0'4435'0'0,"0"0"-1849"0"0,0 0-717 0 0,0 0-195 0 0,0 0-227 0 0,0 0-256 0 0,0 0-160 0 0,0 0-83 0 0,0 0-81 0 0,0 0-88 0 0,0 0-142 0 0,0 0-153 0 0,0 0-101 0 0,24 1-66 0 0,81 4-62 0 0,-60-4-102 0 0,-1-3 0 0 0,1-1 0 0 0,-1-2 0 0 0,16-5-153 0 0,-2 1-13 0 0,133-26-2736 0 0,-108 19-6599 0 0,-57 12-2489 0 0</inkml:trace>
  <inkml:trace contextRef="#ctx0" brushRef="#br0" timeOffset="3838.392">2293 93 0 0 0,'0'-4'5'0'0,"0"4"158"0"0,0 0 537 0 0,0 0 78 0 0,0 0-55 0 0,0 0-6 0 0,0 1 10094 0 0,0 0-4684 0 0,1 0-3083 0 0,-10 0-3254 0 0,-18-1 1816 0 0,-16 0-1043 0 0,35 0-517 0 0,1 2 0 0 0,-1-1 0 0 0,1 1 0 0 0,-1 1 0 0 0,1-1 0 0 0,0 1 1 0 0,-1 1-1 0 0,1-1 0 0 0,1 1 0 0 0,-1 0 0 0 0,1 1 0 0 0,-4 2-46 0 0,5-3 25 0 0,-4 4 7 0 0,2 0 0 0 0,-1 1 0 0 0,1 0-1 0 0,1 0 1 0 0,-1 1 0 0 0,1 0 0 0 0,1 0 0 0 0,0 0-1 0 0,1 1 1 0 0,0 0 0 0 0,0 0 0 0 0,1 0-1 0 0,1 0 1 0 0,0 0 0 0 0,0 0 0 0 0,0 10-32 0 0,-16 89 410 0 0,14 114 140 0 0,13 12-131 0 0,-8-213-358 0 0,-1-1 1 0 0,-2 1 0 0 0,0-1 0 0 0,-1 1-1 0 0,-2-1 1 0 0,0 0 0 0 0,-1-1 0 0 0,-1 1-1 0 0,-1-1 1 0 0,-5 8-62 0 0,8-21 41 0 0,0-1 0 0 0,0 0 0 0 0,0 0 0 0 0,-1 0 0 0 0,0-1 0 0 0,-1 0 0 0 0,1 0-1 0 0,-1 0 1 0 0,0-1 0 0 0,-1 0 0 0 0,1-1 0 0 0,-1 1 0 0 0,-6 1-41 0 0,-44 12 218 0 0,16-14 115 0 0,42-4-276 0 0,0 0-14 0 0,0 0-11 0 0,0 0-15 0 0,0 0-26 0 0,0 0 14 0 0,0 0-10 0 0,0 0-6 0 0,0 0 10 0 0,0 0-18 0 0,0 0-5 0 0,0 0-1 0 0,0 0-7 0 0,0 0-7 0 0,23 11-165 0 0,39 10 334 0 0,-52-20-125 0 0,-1 1-1 0 0,1 0 1 0 0,-1 1 0 0 0,0 0 0 0 0,0 0 0 0 0,0 1-1 0 0,0 1 1 0 0,-1-1 0 0 0,0 1 0 0 0,0 1-1 0 0,0-1 1 0 0,0 1 0 0 0,-1 1 0 0 0,0-1 0 0 0,-1 1-1 0 0,1 0 1 0 0,-1 1 0 0 0,0 0 0 0 0,-1 0 0 0 0,0 0-5 0 0,2 18 22 0 0,0-1 1 0 0,-3 1-1 0 0,0 0 0 0 0,-1 0 1 0 0,-2 0-1 0 0,0 1 1 0 0,-2-1-1 0 0,-1 0 1 0 0,-1 0-1 0 0,-1 0 1 0 0,-2 0-1 0 0,0-1 1 0 0,-10 24-23 0 0,-6 47 17 0 0,16-69-15 0 0,2 1-1 0 0,1 1 1 0 0,1-1-1 0 0,1 0 1 0 0,1 1-1 0 0,2 2-1 0 0,-1-24 12 0 0,0 0 0 0 0,1 0 0 0 0,0-1-1 0 0,0 1 1 0 0,1 0 0 0 0,-1-1 0 0 0,1 1 0 0 0,1-1-1 0 0,-1 0 1 0 0,1 0 0 0 0,0 0 0 0 0,1-1 0 0 0,-1 1-1 0 0,1-1 1 0 0,0 0 0 0 0,1 0 0 0 0,-1-1 0 0 0,1 1-1 0 0,0-1 1 0 0,0-1 0 0 0,0 1 0 0 0,0-1-1 0 0,1 0 1 0 0,-1 0 0 0 0,1-1-12 0 0,65 8-354 0 0,-25-35-4310 0 0,-41 21 3472 0 0,5-4-2829 0 0,-4 2-1877 0 0,0-1-6478 0 0</inkml:trace>
  <inkml:trace contextRef="#ctx0" brushRef="#br0" timeOffset="5640.974">3097 240 2769 0 0,'0'0'1476'0'0,"0"0"-109"0"0,0 0 22 0 0,0 0 195 0 0,0 0 148 0 0,0 0-61 0 0,0 0-212 0 0,0 0-259 0 0,0 0-254 0 0,0 0-208 0 0,0 0-141 0 0,0 0-77 0 0,0 0-12 0 0,0 3 76 0 0,0-1-361 0 0,0 0-1 0 0,-1 1 1 0 0,0-1 0 0 0,1 0-1 0 0,-1 0 1 0 0,0 1 0 0 0,0-1-1 0 0,0 0 1 0 0,0 0 0 0 0,0 0-1 0 0,-1 0 1 0 0,1 0 0 0 0,-1-1-1 0 0,1 1 1 0 0,-1 0 0 0 0,1-1-1 0 0,-1 1 1 0 0,0-1 0 0 0,0 1-1 0 0,0-1 1 0 0,0 0 0 0 0,0 0-1 0 0,0 0 1 0 0,0 0-1 0 0,-2 0-222 0 0,-127 57 1445 0 0,-69 23-524 0 0,130-55-254 0 0,115-4-695 0 0,135 1 398 0 0,-82-8-330 0 0,-77-1-27 0 0,-21-12-4 0 0,0 0 0 0 0,0 0 0 0 0,0-1 1 0 0,0 1-1 0 0,0 0 0 0 0,0 0 0 0 0,-1 0 0 0 0,1 0 1 0 0,-1 0-1 0 0,1-1 0 0 0,-1 1 0 0 0,0 0 0 0 0,0-1 0 0 0,0 1 1 0 0,0 0-1 0 0,0-1 0 0 0,0 1 0 0 0,0-1 0 0 0,0 1 1 0 0,0-1-1 0 0,-1 0 0 0 0,1 1 0 0 0,-1-1 0 0 0,0 0-9 0 0,0 2 21 0 0,-226 195 285 0 0,138-128-240 0 0,-5 13 6 0 0,92-80-67 0 0,0 1-1 0 0,0-1 1 0 0,1 1-1 0 0,-1 0 1 0 0,1 0-1 0 0,0 0 0 0 0,0 1 1 0 0,1-1-1 0 0,-1 0 1 0 0,1 1-1 0 0,0-1 1 0 0,0 1-1 0 0,0-1 1 0 0,0 1-1 0 0,1 0 0 0 0,0-1 1 0 0,0 1-1 0 0,1 3-4 0 0,42 10 319 0 0,126-11 377 0 0,-148-6-741 0 0,1-2-1 0 0,-1-1 1 0 0,1-1-1 0 0,-1 0 1 0 0,0-2-1 0 0,0 0 1 0 0,-1-2-1 0 0,1 0 1 0 0,15-8 45 0 0,-35 14-1412 0 0,8-4 2541 0 0,-7 4-6807 0 0,-2 0-6874 0 0,-2 1 2160 0 0</inkml:trace>
  <inkml:trace contextRef="#ctx0" brushRef="#br0" timeOffset="6447.613">3094 1050 8746 0 0,'0'0'3743'0'0,"0"0"-1589"0"0,0 0-570 0 0,0 0-18 0 0,0 0-28 0 0,0 0-143 0 0,0 0-218 0 0,0 0-222 0 0,0 0-199 0 0,0 0-135 0 0,0 0-77 0 0,0 0-62 0 0,0 0-44 0 0,10-12-26 0 0,68-90 641 0 0,201-276 437 0 0,-207 300-1322 0 0,-71 77-153 0 0,0 1-14 0 0,-1 0-34 0 0,0 0-23 0 0,0 12-168 0 0,-5 84 249 0 0,3 68 51 0 0,2-162-66 0 0,0 1 0 0 0,-1-1 0 0 0,1 1-1 0 0,0-1 1 0 0,1 0 0 0 0,-1 1 0 0 0,0-1 0 0 0,1 1-1 0 0,-1-1 1 0 0,1 0 0 0 0,0 0 0 0 0,-1 1 0 0 0,1-1 0 0 0,0 0-1 0 0,1 0 1 0 0,-1 0 0 0 0,0 0 0 0 0,1 0 0 0 0,-1 0-1 0 0,1 0 1 0 0,-1 0 0 0 0,1-1 0 0 0,0 1 0 0 0,0 0 0 0 0,0-1-1 0 0,0 0 1 0 0,0 1 0 0 0,0-1 0 0 0,0 0 0 0 0,0 0-1 0 0,0 0 1 0 0,1 0 0 0 0,-1-1 0 0 0,0 1 0 0 0,1-1 0 0 0,-1 1-1 0 0,0-1 1 0 0,1 0 0 0 0,-1 0 0 0 0,1 0 0 0 0,-1 0-1 0 0,0 0 1 0 0,1-1 0 0 0,-1 1 0 0 0,0-1 0 0 0,1 1-1 0 0,-1-1 1 0 0,0 0 0 0 0,1 0 0 0 0,-1 0-10 0 0,140-185 377 0 0,-72 85-369 0 0,-16 28-33 0 0,-54 73 30 0 0,0 0-13 0 0,0 0 10 0 0,0 0-8 0 0,0 0 1 0 0,0 0-3 0 0,0 0-55 0 0,0 5-126 0 0,-37 192 316 0 0,31-156-93 0 0,2 1 0 0 0,2-1 0 0 0,1 1 0 0 0,5 38-34 0 0,11-25 14 0 0,-7-47-1913 0 0,-7-10-4419 0 0,-3 1-6317 0 0,2 1 4005 0 0</inkml:trace>
  <inkml:trace contextRef="#ctx0" brushRef="#br0" timeOffset="6843.273">4029 866 0 0 0,'0'0'1664'0'0,"0"0"338"0"0,0 0 135 0 0,0 0-77 0 0,0 0-181 0 0,0 0-171 0 0,0 0-142 0 0,0 0-115 0 0,0 0-100 0 0,0 0-107 0 0,0 0-119 0 0,2-2-105 0 0,-3 2-917 0 0,1 0 0 0 0,-1 1 0 0 0,1-1 0 0 0,-1 0 0 0 0,1 1 0 0 0,0-1 0 0 0,-1 0 0 0 0,1 1 1 0 0,-1-1-1 0 0,1 0 0 0 0,0 1 0 0 0,-1-1 0 0 0,1 1 0 0 0,0-1 0 0 0,0 1 0 0 0,-1-1 0 0 0,1 1 0 0 0,0-1 0 0 0,0 1 1 0 0,0-1-1 0 0,0 1 0 0 0,0-1 0 0 0,-1 1 0 0 0,1-1 0 0 0,0 1 0 0 0,0-1 0 0 0,0 1 0 0 0,0-1 0 0 0,1 1 0 0 0,-1-1 1 0 0,0 1-1 0 0,0-1 0 0 0,0 1 0 0 0,0-1 0 0 0,0 1 0 0 0,1-1 0 0 0,-1 1 0 0 0,0-1 0 0 0,0 1 0 0 0,1-1 0 0 0,-1 0 1 0 0,0 1-1 0 0,1-1 0 0 0,-1 1 0 0 0,1-1 0 0 0,-1 0 0 0 0,0 1 0 0 0,1-1 0 0 0,-1 0 0 0 0,1 0 0 0 0,-1 1 0 0 0,1-1 1 0 0,-1 0-1 0 0,1 0 0 0 0,-1 0 0 0 0,1 1 0 0 0,-1-1 0 0 0,1 0 0 0 0,-1 0 0 0 0,1 0 0 0 0,-1 0 0 0 0,1 0 0 0 0,-1 0 1 0 0,1 0-1 0 0,-1 0 0 0 0,1 0 0 0 0,-1 0 0 0 0,1-1 0 0 0,-1 1 0 0 0,1 0-103 0 0,-2 5-599 0 0,-19 88 1679 0 0,20-93-1020 0 0,-2 7 948 0 0,0-2-3753 0 0,-6-13-12593 0 0,8 7 5449 0 0</inkml:trace>
  <inkml:trace contextRef="#ctx0" brushRef="#br0" timeOffset="7244.053">4025 586 4841 0 0,'0'0'3657'0'0,"0"0"-1007"0"0,0 0-447 0 0,0 0-161 0 0,0 0-239 0 0,0 0-400 0 0,0 0-303 0 0,0 0-244 0 0,0 0-185 0 0,0 0-98 0 0,0 0-109 0 0,0 0-86 0 0,0 0-78 0 0,-6 0-84 0 0,-23 0 196 0 0,38 7-33 0 0,24-14 869 0 0,-58 17 20 0 0,-3 13-1189 0 0,50-30-5081 0 0,-20 7 659 0 0,0 0-1315 0 0,-2 0-5754 0 0</inkml:trace>
  <inkml:trace contextRef="#ctx0" brushRef="#br0" timeOffset="8126.227">4410 590 6313 0 0,'0'0'2210'0'0,"0"0"-403"0"0,0 0-182 0 0,0 0-10 0 0,0 0-80 0 0,0 0-131 0 0,0 0-208 0 0,0 0-204 0 0,0 0-169 0 0,0 0-148 0 0,0 0-79 0 0,0 0-74 0 0,0 0-66 0 0,-6 25-39 0 0,-16 83-56 0 0,2 127 977 0 0,13-177-668 0 0,7-57-485 0 0,0-1 74 0 0,0 0 63 0 0,0 0 61 0 0,0 0 25 0 0,0-23 1003 0 0,3-14-1348 0 0,2 1 0 0 0,2 0-1 0 0,2 0 1 0 0,0 0 0 0 0,3 1-1 0 0,1 1 1 0 0,1 0 0 0 0,2 1-1 0 0,2 1 1 0 0,0 0 0 0 0,5-2-63 0 0,-15 20 3 0 0,1 0-1 0 0,0 1 1 0 0,1 0 0 0 0,1 0 0 0 0,0 2 0 0 0,0-1-1 0 0,1 1 1 0 0,1 1 0 0 0,6-5-3 0 0,-12 17-140 0 0,-7 7 131 0 0,-23 138-203 0 0,23-146 102 0 0,1 54-2806 0 0,4-38-880 0 0,4-2-3504 0 0,-5-10-4062 0 0</inkml:trace>
  <inkml:trace contextRef="#ctx0" brushRef="#br0" timeOffset="8408.209">4789 880 14155 0 0,'0'0'2195'0'0,"0"0"-492"0"0,0 0-245 0 0,0 0-218 0 0,0 0-241 0 0,0 0-164 0 0,0 0-159 0 0,0 0-137 0 0,0 0-95 0 0,0 0-96 0 0,0 0-77 0 0,0 0-49 0 0,0 0-46 0 0,-9 26-42 0 0,-26 75-25 0 0,26-36 47 0 0,9-65-119 0 0,2 23-2026 0 0,14-32-10487 0 0,-10 2 3404 0 0</inkml:trace>
  <inkml:trace contextRef="#ctx0" brushRef="#br0" timeOffset="8656.809">4879 575 8146 0 0,'0'0'3164'0'0,"0"0"-787"0"0,0 0-493 0 0,0 0-289 0 0,0 0-333 0 0,0 0-293 0 0,0 0-230 0 0,0 0-163 0 0,0 0-95 0 0,0 0-103 0 0,0 0-71 0 0,0 0-84 0 0,-11 8-86 0 0,-37 27-48 0 0,49-35-118 0 0,0 0 0 0 0,-1 0 0 0 0,1 0 0 0 0,0 0 0 0 0,0 0 0 0 0,-1-1 0 0 0,1 1 0 0 0,0 1 0 0 0,0-1 0 0 0,-1 0 0 0 0,1 0 0 0 0,0 0 0 0 0,0 0 0 0 0,-1 0 0 0 0,1 1 0 0 0,0-1 0 0 0,-1 0 0 0 0,1 1 0 0 0,0-1 0 0 0,-1 0 0 0 0,1 1 0 0 0,-1-1 0 0 0,1 1 0 0 0,0-1 0 0 0,-1 1 0 0 0,1-1 0 0 0,-1 1 0 0 0,1-1 0 0 0,-1 1 0 0 0,0 0 0 0 0,1-1 0 0 0,-1 1 0 0 0,0 0 0 0 0,1-1 0 0 0,-1 1 0 0 0,0 0 0 0 0,0-1 0 0 0,1 1 0 0 0,-1 0 0 0 0,0 0 0 0 0,0-1 0 0 0,0 1 0 0 0,0 0 0 0 0,0 0 0 0 0,0-1 0 0 0,0 1 0 0 0,0 0 0 0 0,-1 0 0 0 0,1-1 0 0 0,0 1 0 0 0,0 0 0 0 0,-1-1 0 0 0,1 1 0 0 0,0 0 0 0 0,-1 0 29 0 0,8-12-2112 0 0,-5 2-5303 0 0,-2 8 4875 0 0,1-3-6125 0 0</inkml:trace>
  <inkml:trace contextRef="#ctx0" brushRef="#br0" timeOffset="9178.187">4200 243 12283 0 0,'0'0'1581'0'0,"0"0"-226"0"0,0 0-2 0 0,0 0 110 0 0,0 0 28 0 0,0 0-135 0 0,0 0-267 0 0,0 0-243 0 0,0 0-161 0 0,0 0-66 0 0,0 0-60 0 0,0 0-44 0 0,0 0-65 0 0,2 0-71 0 0,167-18 1904 0 0,-87 4-2111 0 0,0 4 0 0 0,1 3-1 0 0,80 5-171 0 0,-165 13 488 0 0,-6-10-439 0 0,1-1-1 0 0,-1 0 1 0 0,0 0-1 0 0,0-1 1 0 0,0 0-1 0 0,1 0 1 0 0,-1-1-1 0 0,1 0 1 0 0,-1 0-1 0 0,1-1 1 0 0,0 0-1 0 0,-1 0 1 0 0,2-1-1 0 0,-3-1-48 0 0,3 1-31 0 0,0 0 1 0 0,1-1-1 0 0,-1 0 0 0 0,1 0 0 0 0,0 0 1 0 0,0-1-1 0 0,1 0 0 0 0,0 0 1 0 0,0 0-1 0 0,0 0 0 0 0,0 0 0 0 0,1-1 1 0 0,1 0-1 0 0,-1 1 0 0 0,1-1 0 0 0,0 0 1 0 0,-1-7 30 0 0,-1-15-5574 0 0,3-2-5396 0 0,1 26-1353 0 0</inkml:trace>
  <inkml:trace contextRef="#ctx0" brushRef="#br0" timeOffset="9759.157">2460 1285 4953 0 0,'0'0'1472'0'0,"0"0"-359"0"0,0 0-49 0 0,0 0 332 0 0,0 0 295 0 0,0 0 84 0 0,0 0-140 0 0,0 0-264 0 0,0 0-252 0 0,0 0-144 0 0,0 0-62 0 0,0 0-36 0 0,0 0-18 0 0,22 5-17 0 0,72 12-63 0 0,126-9 2195 0 0,36-19-709 0 0,171-31-2265 0 0,-26 0 369 0 0,157 30-705 0 0,-396 24-3916 0 0,-144-6 187 0 0,-14 4-5839 0 0,-4-8 19 0 0</inkml:trace>
  <inkml:trace contextRef="#ctx0" brushRef="#br0" timeOffset="10446">2687 1635 5769 0 0,'0'0'3189'0'0,"0"0"-1638"0"0,0 0-181 0 0,0 0 355 0 0,33-10 201 0 0,106-31-166 0 0,39 8 2279 0 0,-169 32-3825 0 0,-8 1-130 0 0,0-1 0 0 0,1 0 0 0 0,-1 1 0 0 0,1-1-1 0 0,0 1 1 0 0,-1 0 0 0 0,1-1 0 0 0,-1 1 0 0 0,1 0 0 0 0,0 0 0 0 0,-1 0 0 0 0,1 0 0 0 0,-1 0 0 0 0,1 0 0 0 0,0 1-1 0 0,-1-1 1 0 0,1 0 0 0 0,-1 1 0 0 0,1 0 0 0 0,-1-1 0 0 0,1 1 0 0 0,-1 0 0 0 0,0-1 0 0 0,1 1 0 0 0,-1 0 0 0 0,0 0 0 0 0,1 0-1 0 0,-1 0 1 0 0,0 1 0 0 0,0-1 0 0 0,0 0 0 0 0,0 0 0 0 0,0 1 0 0 0,0 0-84 0 0,-2 1 89 0 0,0 0 1 0 0,0 0 0 0 0,-1 0-1 0 0,0 0 1 0 0,1 0-1 0 0,-1 0 1 0 0,0-1 0 0 0,0 1-1 0 0,-1-1 1 0 0,1 1-1 0 0,0-1 1 0 0,-1 0-1 0 0,1 0 1 0 0,-1 0 0 0 0,0 0-1 0 0,0-1 1 0 0,0 1-1 0 0,0-1 1 0 0,0 1 0 0 0,0-1-1 0 0,0 0 1 0 0,-1 0-90 0 0,-9 5 101 0 0,-160 71 259 0 0,-83 15 303 0 0,217-70-377 0 0,64-18-301 0 0,137-1 408 0 0,161-9-261 0 0,-324 6-126 0 0,1 0-1 0 0,-1 0 0 0 0,0 1 0 0 0,1-1 0 0 0,-1 0 0 0 0,0 1 0 0 0,1-1 0 0 0,-1 1 1 0 0,1-1-1 0 0,-1 0 0 0 0,0 1 0 0 0,1 0 0 0 0,0-1 0 0 0,-1 1 0 0 0,1-1 0 0 0,-1 1 1 0 0,1 0-1 0 0,0-1 0 0 0,-1 1 0 0 0,1-1 0 0 0,0 1 0 0 0,-1 0 0 0 0,1 0 1 0 0,0-1-1 0 0,0 1 0 0 0,0 0 0 0 0,0-1 0 0 0,0 1 0 0 0,0 0 0 0 0,0 0 0 0 0,0-1 1 0 0,0 1-1 0 0,0 0 0 0 0,0 0 0 0 0,0-1 0 0 0,1 1 0 0 0,-1 0 0 0 0,0-1 0 0 0,0 1 1 0 0,1 0-1 0 0,-1-1 0 0 0,1 1 0 0 0,-1 0 0 0 0,0-1 0 0 0,1 1 0 0 0,-1-1 1 0 0,1 1-1 0 0,-1-1 0 0 0,1 1 0 0 0,0-1 0 0 0,-1 1 0 0 0,1-1 0 0 0,-1 0 0 0 0,1 1 1 0 0,0-1-1 0 0,-1 0 0 0 0,1 1 0 0 0,0-1 0 0 0,0 0-5 0 0,-168 95 284 0 0,-53 38-282 0 0,215-130-4 0 0,1 0 1 0 0,-1 0 0 0 0,1 0 0 0 0,0 1 0 0 0,1-1-1 0 0,-1 1 1 0 0,0 0 0 0 0,1 0 0 0 0,0 0 0 0 0,0 0 0 0 0,0 1-1 0 0,1-1 1 0 0,-1 1 0 0 0,1 0 0 0 0,0 0 0 0 0,0 0 0 0 0,1 0-1 0 0,-1 0 1 0 0,1 0 0 0 0,1 0 0 0 0,-1 0 0 0 0,0 1 0 0 0,1-1-1 0 0,1 5 2 0 0,2-7 9 0 0,0-1 0 0 0,1 0-1 0 0,-1 1 1 0 0,1-1-1 0 0,-1 0 1 0 0,1-1 0 0 0,0 1-1 0 0,0-1 1 0 0,0 1-1 0 0,0-1 1 0 0,0 0 0 0 0,0-1-1 0 0,0 1 1 0 0,0-1-1 0 0,1 0 1 0 0,-1 0 0 0 0,0 0-1 0 0,2 0-8 0 0,20-3 63 0 0,1 0 0 0 0,-1-1 0 0 0,0-2 0 0 0,-1-1-1 0 0,1 0 1 0 0,-1-2-63 0 0,27-8 33 0 0,134-37-388 0 0,-114 43-2098 0 0,-48 10-2017 0 0,-1 1-4980 0 0,-16 0-2682 0 0</inkml:trace>
  <inkml:trace contextRef="#ctx0" brushRef="#br0" timeOffset="11220.51">3298 2199 3929 0 0,'0'0'3506'0'0,"0"0"-923"0"0,0 0-485 0 0,0 0-152 0 0,0 0-173 0 0,0 0-228 0 0,0 0-229 0 0,0 0-173 0 0,0 0-128 0 0,0 0-87 0 0,0 0-54 0 0,0 0-76 0 0,0 0-80 0 0,17-25-67 0 0,55-77-77 0 0,-27 42 191 0 0,3 1 0 0 0,2 3 0 0 0,6-1-765 0 0,-11 10 245 0 0,55-48 276 0 0,-85 84-489 0 0,-14 11-31 0 0,-1 0-3 0 0,0 0-5 0 0,0 16-84 0 0,-16 133 143 0 0,15-143-51 0 0,0-1 0 0 0,0 0 0 0 0,1 0 0 0 0,-1 0-1 0 0,1 1 1 0 0,0-1 0 0 0,1 0 0 0 0,-1 0-1 0 0,1 1 1 0 0,0-1 0 0 0,0 0 0 0 0,1 0 0 0 0,-1 0-1 0 0,1 0 1 0 0,0 0 0 0 0,1-1 0 0 0,-1 1-1 0 0,2-4 9 0 0,-1 0 1 0 0,0-1-1 0 0,0 0 1 0 0,1 1-1 0 0,-1-1 1 0 0,0-1-1 0 0,1 1 1 0 0,-1 0-1 0 0,0-1 1 0 0,0 0-1 0 0,0 0 1 0 0,1 0-1 0 0,-1 0 1 0 0,0 0-1 0 0,0 0 1 0 0,0-1-1 0 0,-1 0 1 0 0,1 1-1 0 0,0-1 1 0 0,0 0-1 0 0,-1 0 1 0 0,0-1-1 0 0,1 1 1 0 0,-1 0-1 0 0,0-1 1 0 0,0 0-1 0 0,0 1 1 0 0,0-1-1 0 0,-1 0 1 0 0,1 0-1 0 0,-1 0 1 0 0,1 0-1 0 0,0-3-9 0 0,5-4-13 0 0,159-167 50 0 0,-57 64 43 0 0,-108 112-88 0 0,-1 1-20 0 0,0 0-4 0 0,-1 19-52 0 0,-29 77 228 0 0,21-64-132 0 0,1 0-1 0 0,1 1 0 0 0,3 0 1 0 0,0 0-1 0 0,2 0 1 0 0,1 1-1 0 0,3 11-11 0 0,-2-41-51 0 0,0 0 1 0 0,1-1-1 0 0,0 1 0 0 0,-1 0 0 0 0,1-1 0 0 0,0 1 1 0 0,1-1-1 0 0,-1 1 0 0 0,1-1 0 0 0,-1 1 0 0 0,1-1 0 0 0,0 0 1 0 0,0 0-1 0 0,0 0 0 0 0,1 0 0 0 0,-1 0 0 0 0,2 0 51 0 0,23 6-7888 0 0,-26-9 7079 0 0,4 0-2661 0 0,-1 0-3047 0 0,0 0-2881 0 0</inkml:trace>
  <inkml:trace contextRef="#ctx0" brushRef="#br0" timeOffset="11468.213">4366 1930 15419 0 0,'0'0'1627'0'0,"0"0"-393"0"0,0 0-39 0 0,0 0 46 0 0,0 0-118 0 0,0 0-218 0 0,0 0-264 0 0,0 0-245 0 0,0 0-157 0 0,0 0-97 0 0,0 0-36 0 0,0 0-46 0 0,0 0-37 0 0,-9 29-45 0 0,-26 87-75 0 0,34-81-654 0 0,16-36-3785 0 0,-4-15-6637 0 0,-9 12 8083 0 0,2-1-1592 0 0</inkml:trace>
  <inkml:trace contextRef="#ctx0" brushRef="#br0" timeOffset="11628.22">4312 1580 13427 0 0,'0'0'2608'0'0,"0"0"-743"0"0,0 0-497 0 0,0 0-496 0 0,0 0-376 0 0,0 0-232 0 0,0 0-160 0 0,0 0-184 0 0,0 0-240 0 0,0 0-288 0 0,0 0-400 0 0,0 0-912 0 0,0 0-1825 0 0,-44-48-8114 0 0</inkml:trace>
  <inkml:trace contextRef="#ctx0" brushRef="#br0" timeOffset="16264.08">5137 8 464 0 0,'0'0'1455'0'0,"0"0"-260"0"0,0 0-23 0 0,0 0 177 0 0,0 0 130 0 0,0 0-42 0 0,0 0-189 0 0,0 0-243 0 0,0 0-227 0 0,0 0-165 0 0,0 0-103 0 0,12 0-54 0 0,36 4-10 0 0,-43-4-222 0 0,0 1 0 0 0,1 0 0 0 0,-1 1 0 0 0,0-1 0 0 0,0 1 1 0 0,0 0-1 0 0,-1 1 0 0 0,1-1 0 0 0,0 1 0 0 0,-1 0 0 0 0,1 0 0 0 0,-1 0 0 0 0,0 0 0 0 0,0 1 1 0 0,0 0-1 0 0,3 4-224 0 0,-1-2 216 0 0,9 13 90 0 0,0 0 1 0 0,-1 1-1 0 0,-1 1 1 0 0,-1 0-1 0 0,-1 1 1 0 0,-1 0-1 0 0,1 7-306 0 0,-4-14 129 0 0,-3-1 44 0 0,0 1 0 0 0,-1 0 0 0 0,-1 0 0 0 0,0 0 0 0 0,-1 0 0 0 0,-1 0 0 0 0,0 0 0 0 0,-1 1 0 0 0,-1-1 0 0 0,0 0 0 0 0,-1 0 0 0 0,0-1 0 0 0,-2 1 0 0 0,1-1 0 0 0,-2 0 0 0 0,-1 2-173 0 0,-19 77 503 0 0,-10 128 563 0 0,50-55-71 0 0,-9-147-895 0 0,1-1 1 0 0,1 1 0 0 0,1-1 0 0 0,0 0 0 0 0,1-1-1 0 0,1 0 1 0 0,11 14-101 0 0,-10-17 42 0 0,35 29 208 0 0,-40-42-190 0 0,-3 1-16 0 0,0-1 1 0 0,1 1 0 0 0,0-1 0 0 0,-1 0-1 0 0,1 0 1 0 0,-1 0 0 0 0,1-1 0 0 0,0 1-1 0 0,0-1 1 0 0,-1 0 0 0 0,1 0-1 0 0,0 0 1 0 0,0-1 0 0 0,-1 1 0 0 0,1-1-1 0 0,0 0 1 0 0,-1 0 0 0 0,1 0-1 0 0,-1-1 1 0 0,1 1 0 0 0,-1-1 0 0 0,1 0-1 0 0,-1 1 1 0 0,0-2 0 0 0,1 0-45 0 0,-49 3 681 0 0,38 0-678 0 0,1 0 0 0 0,0 0 1 0 0,0 1-1 0 0,-1 0 0 0 0,1 1 0 0 0,0-1 0 0 0,0 1 0 0 0,0 0 0 0 0,1 0 0 0 0,-1 1 0 0 0,0 0 0 0 0,1 0 0 0 0,-3 2-3 0 0,-65 61-60 0 0,40 16 127 0 0,40 123 432 0 0,-6-191-453 0 0,-1 1 1 0 0,0-1 0 0 0,-1 0-1 0 0,-1 0 1 0 0,0 0 0 0 0,-1 0-1 0 0,0-1 1 0 0,-3 5-47 0 0,-5 30 75 0 0,-35 103 388 0 0,11-67-241 0 0,32-80-212 0 0,0 1-1 0 0,0 0 1 0 0,0-1-1 0 0,0 0 1 0 0,-1 0-1 0 0,1 0 0 0 0,-1 0 1 0 0,0-1-1 0 0,0 1 1 0 0,-1-1-1 0 0,1 0 1 0 0,-1 0-1 0 0,0-1 1 0 0,1 1-1 0 0,-1-1 0 0 0,0 0 1 0 0,0 0-1 0 0,-1-1 1 0 0,1 1-1 0 0,0-1 1 0 0,0-1-1 0 0,-1 1 1 0 0,1-1-1 0 0,-4 1-9 0 0,0 1 79 0 0,4-4-2545 0 0,17 2-2097 0 0,3 0-7634 0 0,-11 0 1567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3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75 251 9922 0 0,'0'0'4296'0'0,"0"0"-2891"0"0,0 0-962 0 0,0 0 45 0 0,0 0 275 0 0,0 0 232 0 0,0 0 93 0 0,0 0 16 0 0,0 0-57 0 0,0 0-81 0 0,0 0-102 0 0,20 2-131 0 0,141 11 865 0 0,208-42 541 0 0,-205 25-1687 0 0,-128 0-476 0 0,-40 3-5286 0 0,-20-1-1608 0 0,-2 12-3077 0 0,15-6 3939 0 0</inkml:trace>
  <inkml:trace contextRef="#ctx0" brushRef="#br0" timeOffset="300.632">13 527 5217 0 0,'0'0'2967'0'0,"0"0"-443"0"0,0 0-356 0 0,0 0-250 0 0,0 0-250 0 0,0 0-264 0 0,0 0-255 0 0,0 0-262 0 0,0 0-215 0 0,0 0-99 0 0,0 0-14 0 0,0 0 24 0 0,0 0 26 0 0,-3 12 25 0 0,-7 39-4 0 0,11-50-580 0 0,-1 1 0 0 0,1-1-1 0 0,0 1 1 0 0,0-1-1 0 0,0 1 1 0 0,0-1-1 0 0,0 0 1 0 0,0 1 0 0 0,0-1-1 0 0,1 0 1 0 0,-1 0-1 0 0,0 0 1 0 0,1 0-1 0 0,-1 0 1 0 0,1 0-1 0 0,-1 0 1 0 0,1-1 0 0 0,-1 1-1 0 0,1 0 1 0 0,-1-1-1 0 0,1 0 1 0 0,0 1-1 0 0,-1-1 1 0 0,1 0-1 0 0,0 1 1 0 0,-1-1 0 0 0,1 0-1 0 0,0 0 1 0 0,-1-1-1 0 0,1 1 1 0 0,0 0-50 0 0,7 1 185 0 0,198 7 1769 0 0,66-22-1078 0 0,-215 6-1407 0 0,-58 8 146 0 0,0 0-161 0 0,-12-11-7598 0 0,1 7-2347 0 0,8 4 1874 0 0</inkml:trace>
  <inkml:trace contextRef="#ctx0" brushRef="#br0" timeOffset="918.029">320 12 5265 0 0,'0'0'2423'0'0,"0"0"-202"0"0,0 0-207 0 0,0 0-118 0 0,0 0-114 0 0,0 0-197 0 0,0 0-240 0 0,0 0-249 0 0,0 0-236 0 0,0 0-181 0 0,0 0-126 0 0,0 0-47 0 0,0 0-27 0 0,-3-2-29 0 0,-9-5-26 0 0,9 5-54 0 0,3 2-54 0 0,14 15 1350 0 0,16 7-1114 0 0,1 0 1 0 0,1-3-1 0 0,1 0 1 0 0,0-3-1 0 0,1 0 1 0 0,12 2-553 0 0,-18-6 108 0 0,213 112 191 0 0,-149-64-251 0 0,-89-58-45 0 0,1 0 1 0 0,-1 0 0 0 0,0 1 0 0 0,1 0-1 0 0,-1 0 1 0 0,-1-1 0 0 0,1 2-1 0 0,0-1 1 0 0,-1 0 0 0 0,1 0 0 0 0,-1 1-1 0 0,0 0 1 0 0,0-1 0 0 0,-1 1-1 0 0,1 0 1 0 0,-1 0 0 0 0,0 0 0 0 0,0 0-1 0 0,1 1-3 0 0,-3-1 15 0 0,-1 1-1 0 0,1-1 0 0 0,0 0 1 0 0,-1 0-1 0 0,0 0 0 0 0,0 0 1 0 0,0 0-1 0 0,0 0 0 0 0,-1 0 1 0 0,0-1-1 0 0,0 1 0 0 0,0-1 0 0 0,0 0 1 0 0,0 0-1 0 0,0 0 0 0 0,-1 0-14 0 0,-16 18 50 0 0,-126 112 231 0 0,-165 91-134 0 0,247-176-836 0 0,56-41-392 0 0,-8 8-246 0 0,12-8-3350 0 0,3 0-4204 0 0,1-6-3141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19 382 2304 0 0,'0'0'2446'0'0,"0"0"-537"0"0,0 0-33 0 0,0 0 169 0 0,0 0 20 0 0,0 0-127 0 0,0 0-243 0 0,0 0-265 0 0,0 0-239 0 0,0 0-188 0 0,0 0-114 0 0,0 0-115 0 0,0 0-97 0 0,-3-4-79 0 0,-12-14-109 0 0,40 10 1142 0 0,348-14 922 0 0,-134 11-2096 0 0,-239 11-426 0 0,0 0 3 0 0,0 0-4 0 0,0 0 11 0 0,0 0 23 0 0,0 0 20 0 0,0 0 5 0 0,0 0 10 0 0,0 0 12 0 0,0 0-7 0 0,0 0 37 0 0,0 0 10 0 0,0 0-2 0 0,0 0 14 0 0,0 0 1 0 0,-33-30 664 0 0,-92-112-481 0 0,26 13-571 0 0,99 128 1 0 0,1 0-1 0 0,-1 0 1 0 0,1 0 0 0 0,-1 0-1 0 0,1 0 1 0 0,-1 0 0 0 0,1 0 0 0 0,0 1-1 0 0,-1-1 1 0 0,1 0 0 0 0,0 0 0 0 0,0 1-1 0 0,0-1 1 0 0,-1 0 0 0 0,1 1 0 0 0,0-1-1 0 0,0 1 1 0 0,0-1 0 0 0,0 1-1 0 0,0-1 1 0 0,0 1 0 0 0,0 0 0 0 0,0-1-1 0 0,0 1 1 0 0,0 0 0 0 0,0 0 0 0 0,1 0-1 0 0,-1 0 1 0 0,0 0 0 0 0,0 0-1 0 0,0 0 1 0 0,0 0 0 0 0,0 0 0 0 0,0 1-1 0 0,0-1 1 0 0,0 0 0 0 0,0 1 0 0 0,0-1-1 0 0,0 1 1 0 0,0-1 0 0 0,0 1 0 0 0,0-1-1 0 0,0 2 224 0 0,2-2-908 0 0,16 3-5457 0 0,-3 1-5217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1 181 13795 0 0,'0'0'1104'0'0,"0"0"-97"0"0,0 0-16 0 0,0 0 67 0 0,0 0 62 0 0,0 0-55 0 0,0 0-174 0 0,0 0-225 0 0,0 0-238 0 0,0 0-159 0 0,0 0-104 0 0,0 0-32 0 0,0 0 31 0 0,3 4 69 0 0,15 21 136 0 0,-2 1 0 0 0,0 0-1 0 0,-2 1 1 0 0,0 1 0 0 0,-2 0 0 0 0,-2 1 0 0 0,1 3-369 0 0,-8-24 51 0 0,97 417 1009 0 0,-70-361-866 0 0,-29-64-131 0 0,16-49 2334 0 0,45-230-2000 0 0,-13 112-355 0 0,47-73 8 0 0,-28 78-307 0 0,-65 157-6474 0 0,-5 25 2115 0 0,1-11 39 0 0,0 3-6798 0 0</inkml:trace>
  <inkml:trace contextRef="#ctx0" brushRef="#br0" timeOffset="502.97">650 708 0 0 0,'0'0'549'0'0,"0"0"1477"0"0,0 0 440 0 0,0 0 65 0 0,0 0-98 0 0,0 0-307 0 0,0 0-302 0 0,0 0-284 0 0,0 0-239 0 0,0 0-132 0 0,0 0-127 0 0,0 0-121 0 0,0 0-75 0 0,-1-10-53 0 0,-6-32-61 0 0,-13 31 1160 0 0,16 11-1502 0 0,0 1-292 0 0,0-1-1 0 0,-1 1 0 0 0,1-1 0 0 0,-1 1 1 0 0,1 1-1 0 0,0-1 0 0 0,-1 1 1 0 0,1-1-1 0 0,0 1 0 0 0,0 0 1 0 0,0 1-1 0 0,0-1 0 0 0,1 1 0 0 0,-1-1 1 0 0,1 1-1 0 0,-1 0 0 0 0,1 1 1 0 0,0-1-1 0 0,0 0 0 0 0,1 1 0 0 0,-1 0 1 0 0,1-1-1 0 0,-1 3-97 0 0,-3 3 33 0 0,1 1-1 0 0,1 0 1 0 0,-1 0-1 0 0,2 1 1 0 0,-1-1-1 0 0,2 1 1 0 0,-1 0 0 0 0,1-1-1 0 0,1 1 1 0 0,0 0-1 0 0,1 0 1 0 0,0 6-33 0 0,1-13 1 0 0,0 1-1 0 0,0-1 1 0 0,0 0 0 0 0,0 0 0 0 0,1 0-1 0 0,0 0 1 0 0,0 0 0 0 0,0 0 0 0 0,0-1 0 0 0,1 1-1 0 0,-1 0 1 0 0,1-1 0 0 0,0 0 0 0 0,0 0-1 0 0,0 0 1 0 0,0 0 0 0 0,1 0 0 0 0,-1-1 0 0 0,1 1-1 0 0,0-1 1 0 0,0 0 0 0 0,-1 0 0 0 0,1 0-1 0 0,1-1 1 0 0,-1 1 0 0 0,0-1 0 0 0,0 0-1 0 0,0 0 1 0 0,1-1 0 0 0,-1 1 0 0 0,2-1-1 0 0,76-15-3887 0 0,-31-9-5980 0 0,-39 19 3566 0 0,-2 1-878 0 0</inkml:trace>
  <inkml:trace contextRef="#ctx0" brushRef="#br0" timeOffset="1051.299">801 870 360 0 0,'0'0'2539'0'0,"0"0"-158"0"0,0 0 73 0 0,0 0 106 0 0,0 0-137 0 0,0 0-309 0 0,0 0-384 0 0,0 0-340 0 0,0 0-238 0 0,0 0-172 0 0,0 0-113 0 0,0 0-94 0 0,0 0-93 0 0,0 4-55 0 0,8 9 888 0 0,12-29 646 0 0,-11 7-2036 0 0,134-127 1184 0 0,-86 96-1235 0 0,-57 40-71 0 0,0 1 0 0 0,-1-1 0 0 0,1 1-1 0 0,0-1 1 0 0,0 1 0 0 0,0 0 0 0 0,0-1 0 0 0,0 1 0 0 0,-1-1 0 0 0,1 1-1 0 0,0-1 1 0 0,0 1 0 0 0,0-1 0 0 0,0 1 0 0 0,1-1 0 0 0,-1 1 0 0 0,0 0-1 0 0,0-1 1 0 0,0 1 0 0 0,0-1 0 0 0,1 1 0 0 0,-1-1 0 0 0,0 1 0 0 0,0-1-1 0 0,1 1 1 0 0,-1-1 0 0 0,0 1 0 0 0,1-1 0 0 0,-1 0 0 0 0,0 1 0 0 0,1-1-1 0 0,-1 0 1 0 0,1 1 0 0 0,-1-1 0 0 0,1 0 0 0 0,-1 1 0 0 0,1-1 0 0 0,-1 0-1 0 0,1 0 1 0 0,-1 1 0 0 0,1-1 0 0 0,-1 0 0 0 0,1 0 0 0 0,-1 0 0 0 0,1 0-1 0 0,-1 0 1 0 0,1 0 0 0 0,0 0 0 0 0,-1 0 0 0 0,1 0 0 0 0,-1 0 0 0 0,1 0-1 0 0,-1 0 1 0 0,1 0 0 0 0,-1 0 0 0 0,1-1 0 0 0,-1 1 0 0 0,1 0-1 0 0,-1 0 1 0 0,1-1 0 0 0,-1 1 0 0 0,1 0 0 0 0,-1-1 0 0 0,1 1 0 0 0,-1 0-1 0 0,1-1 1 0 0,-1 1-1 0 0,0 18 11 0 0,-1-11 2 0 0,1-1 0 0 0,-1 0 0 0 0,1 0 0 0 0,1 1 1 0 0,-1-1-1 0 0,1 0 0 0 0,0 0 0 0 0,0 0 0 0 0,1 0 1 0 0,0 0-1 0 0,0 0 0 0 0,1 0 0 0 0,-1 0 0 0 0,1-1 1 0 0,0 1-1 0 0,1 0-13 0 0,1-4 15 0 0,0 0 1 0 0,0 0 0 0 0,1-1-1 0 0,-1 0 1 0 0,0 1-1 0 0,1-2 1 0 0,-1 1 0 0 0,1-1-1 0 0,-1 1 1 0 0,1-1-1 0 0,-1-1 1 0 0,0 1 0 0 0,1-1-1 0 0,-1 0 1 0 0,1 0-1 0 0,-1-1 1 0 0,0 0 0 0 0,0 0-1 0 0,0 0 1 0 0,0 0-1 0 0,0-1 1 0 0,0 0-1 0 0,0 0-15 0 0,78-34-86 0 0,-58 63-132 0 0,24-7-1576 0 0,-33-17-2850 0 0,2-1-5972 0 0,-14-1-865 0 0</inkml:trace>
  <inkml:trace contextRef="#ctx0" brushRef="#br0" timeOffset="2736.026">1610 299 2361 0 0,'0'0'2653'0'0,"0"0"-411"0"0,0 0-148 0 0,0 0 57 0 0,0 0-45 0 0,0 0-228 0 0,0 0-286 0 0,0 0-308 0 0,0 0-254 0 0,0 0-181 0 0,0 0-130 0 0,0 0-121 0 0,-3 11 2108 0 0,35 1-439 0 0,22-5-1545 0 0,0-3 0 0 0,1-1 0 0 0,-1-4 0 0 0,14-2-722 0 0,42-5 627 0 0,-5 0-993 0 0,-48 6-5908 0 0,-87 15-1594 0 0,16-4-249 0 0,7-5 697 0 0</inkml:trace>
  <inkml:trace contextRef="#ctx0" brushRef="#br0" timeOffset="2970.665">1713 542 9290 0 0,'0'0'2683'0'0,"0"0"-584"0"0,0 0-336 0 0,0 0-53 0 0,0 0-40 0 0,0 0-154 0 0,0 0-188 0 0,0 0-163 0 0,0 0-162 0 0,0 0-118 0 0,0 0-94 0 0,0 0-116 0 0,0 0-79 0 0,19 10-59 0 0,61 29-79 0 0,-5-27 323 0 0,-54-14-606 0 0,193-26 559 0 0,-125 12-824 0 0,-50 9-479 0 0,7-2-2000 0 0,-16 7-10110 0 0,-25 2 39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42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709 472 3921 0 0,'0'0'1840'0'0,"0"0"-230"0"0,0 0-55 0 0,0 0 127 0 0,0 0 107 0 0,0 0-27 0 0,0 0-164 0 0,0 0-262 0 0,0 0-277 0 0,0 0-247 0 0,0 0-156 0 0,3-2-93 0 0,17-8-23 0 0,0 1 1 0 0,1 0-1 0 0,0 2 0 0 0,0 1 0 0 0,1 0 1 0 0,0 2-1 0 0,0 0 0 0 0,0 2 0 0 0,18-1-540 0 0,74 3 762 0 0,-114 0-701 0 0,0 0-2 0 0,0 0 9 0 0,0 0 24 0 0,0 0 7 0 0,0 0-13 0 0,0 0 5 0 0,-22 15 945 0 0,-155 62-629 0 0,-155 70-218 0 0,146-59-102 0 0,185-87-86 0 0,0-1 0 0 0,0 0 0 0 0,-1 1-1 0 0,1-1 1 0 0,0 0 0 0 0,0 1-1 0 0,-1 0 1 0 0,1-1 0 0 0,0 1-1 0 0,0 0 1 0 0,0-1 0 0 0,0 1-1 0 0,0 0 1 0 0,0 0 0 0 0,0 0 0 0 0,0 0-1 0 0,0 0 1 0 0,0 0 0 0 0,1 0-1 0 0,-1 0 1 0 0,0 0 0 0 0,1 0-1 0 0,-1 1 1 0 0,0-1 0 0 0,1 0-1 0 0,0 0 1 0 0,-1 1 0 0 0,1-1-1 0 0,0 0 1 0 0,0 1 0 0 0,-1-1-1 0 0,1 0 1 0 0,0 1 0 0 0,1-1 0 0 0,-1 0-1 0 0,0 1 1 0 0,0-1 0 0 0,0 0-1 0 0,1 1 1 0 0,-1-1-1 0 0,16 9 36 0 0,1-2-1 0 0,0 0 1 0 0,0-1 0 0 0,0 0-1 0 0,1-2 1 0 0,0 0 0 0 0,0-1-1 0 0,1-1 1 0 0,-1 0 0 0 0,1-2-1 0 0,-1 0 1 0 0,5-1-36 0 0,384-7 567 0 0,-415 29-552 0 0,-12-3 20 0 0,-1 0 0 0 0,-1-2 0 0 0,-1-1 1 0 0,0 0-1 0 0,-1-2 0 0 0,-14 6-35 0 0,17-8 6 0 0,-368 194 90 0 0,79-8-32 0 0,306-196-65 0 0,0 0 0 0 0,0 0 0 0 0,0 1 0 0 0,1-1 0 0 0,-1 1 0 0 0,1 0 0 0 0,-1 0 0 0 0,1 0 0 0 0,0 0 0 0 0,0 1 0 0 0,0-1 0 0 0,1 1-1 0 0,-1-1 1 0 0,1 1 0 0 0,0 0 0 0 0,0 0 0 0 0,0 1 0 0 0,0 1 1 0 0,5-3 14 0 0,0 0 0 0 0,0-1 1 0 0,0 0-1 0 0,1 1 0 0 0,-1-1 0 0 0,1 0 0 0 0,0-1 0 0 0,0 1 0 0 0,-1-1 0 0 0,1 0 0 0 0,0 0 0 0 0,0 0 0 0 0,0 0 0 0 0,0 0 1 0 0,1-1-1 0 0,1 0-14 0 0,49 2 103 0 0,0-2 1 0 0,1-3 0 0 0,-2-2-1 0 0,1-2 1 0 0,-1-3-1 0 0,0-3 1 0 0,41-14-104 0 0,-72 21 19 0 0,86-20 112 0 0,-104 21-2419 0 0,-14 5-3209 0 0,2 1-5084 0 0,5 2-1488 0 0</inkml:trace>
  <inkml:trace contextRef="#ctx0" brushRef="#br0" timeOffset="363.332">864 1407 13307 0 0,'0'0'2030'0'0,"0"0"-687"0"0,0 0-265 0 0,0 0 168 0 0,0 0 154 0 0,0 0-70 0 0,0 0-207 0 0,0 0-222 0 0,0 0-200 0 0,0 0-84 0 0,0 0-30 0 0,0 0-63 0 0,0 0-40 0 0,14-11-67 0 0,96-81 600 0 0,166-195 248 0 0,-101 115-1005 0 0,-171 168-244 0 0,-4 4-19 0 0,0 1 0 0 0,0-1 0 0 0,0 0 0 0 0,1 1 0 0 0,-1-1 0 0 0,0 0 0 0 0,0 1 0 0 0,1-1 0 0 0,-1 0 0 0 0,0 1 0 0 0,0-1 0 0 0,1 0 0 0 0,-1 0 0 0 0,0 1 0 0 0,1-1 0 0 0,-1 0 0 0 0,0 0 0 0 0,1 0 0 0 0,-1 0 0 0 0,0 1 0 0 0,1-1 0 0 0,-1 0 0 0 0,1 0 0 0 0,-1 0 0 0 0,0 0 0 0 0,1 0 0 0 0,-1 0 0 0 0,1 0 0 0 0,-1 0 0 0 0,0 0 0 0 0,1 0 0 0 0,-1 0 0 0 0,1 0 0 0 0,-1 0 0 0 0,0 0 0 0 0,1 0 0 0 0,-1-1 0 0 0,0 1 0 0 0,1 0 0 0 0,-1 0 0 0 0,0 0 0 0 0,1-1 0 0 0,-1 1 0 0 0,0 0 0 0 0,1 0 0 0 0,-1-1 0 0 0,0 1 3 0 0,2 320 0 0 0,-2-316 0 0 0,0 0 1 0 0,1 0-1 0 0,-1 0 0 0 0,1 0 1 0 0,0-1-1 0 0,0 1 0 0 0,0 0 1 0 0,0 0-1 0 0,1-1 0 0 0,0 1 1 0 0,-1 0-1 0 0,1-1 0 0 0,1 0 1 0 0,-1 1-1 0 0,0-1 0 0 0,1 0 1 0 0,0 0-1 0 0,-1-1 0 0 0,1 1 1 0 0,0 0-1 0 0,1-1 0 0 0,-1 0 1 0 0,0 0-1 0 0,1 0 0 0 0,-1 0 1 0 0,1 0-1 0 0,-1-1 0 0 0,4 2 0 0 0,-2-5 16 0 0,0 0 1 0 0,0 0-1 0 0,-1 0 0 0 0,1-1 0 0 0,0 1 0 0 0,-1-1 1 0 0,0 0-1 0 0,0 0 0 0 0,0-1 0 0 0,0 1 0 0 0,0-1 0 0 0,-1 0 1 0 0,1 0-1 0 0,-1 0 0 0 0,1-3-16 0 0,13-11 33 0 0,28-33 6 0 0,-2-2-1 0 0,-3-2 0 0 0,30-53-38 0 0,-16 25-27 0 0,25-56 102 0 0,-108 272-203 0 0,20 171 333 0 0,13-231 127 0 0,0-5-1363 0 0,-3-21-7745 0 0,-1-43 2041 0 0,0-1-5141 0 0</inkml:trace>
  <inkml:trace contextRef="#ctx0" brushRef="#br0" timeOffset="636.291">2204 1186 11610 0 0,'0'0'3683'0'0,"0"0"-1884"0"0,0 0-686 0 0,0 0 38 0 0,0 0 24 0 0,0 0-36 0 0,0 0-164 0 0,0 0-215 0 0,0 0-165 0 0,0 0-148 0 0,0 0-63 0 0,0 0-43 0 0,0 0-54 0 0,-1 14-62 0 0,-2 42-46 0 0,3-52-161 0 0,-1 0 0 0 0,1 0 0 0 0,-1 0 0 0 0,0 0 0 0 0,0 0 0 0 0,-1-1 0 0 0,1 1 0 0 0,-1 0 0 0 0,1 0 0 0 0,-1-1 0 0 0,0 1 0 0 0,-1-1-1 0 0,1 0 1 0 0,0 0 0 0 0,-1 0 0 0 0,0 0 0 0 0,0 0 0 0 0,-1 1-18 0 0,-2 2-202 0 0,-11 1-2743 0 0,11-6-2059 0 0,1-2-4773 0 0,3-2 1519 0 0</inkml:trace>
  <inkml:trace contextRef="#ctx0" brushRef="#br0" timeOffset="1002.288">2176 822 11466 0 0,'0'0'2696'0'0,"0"0"-581"0"0,0 0-535 0 0,0 0-266 0 0,0 0-195 0 0,0 0-162 0 0,0 0-146 0 0,0 0-187 0 0,0 0-162 0 0,0 0-130 0 0,0 0-98 0 0,0 0-48 0 0,0 0-36 0 0,-8 11-36 0 0,-25 34-29 0 0,24-32-6 0 0,9-12-10 0 0,0-1-11 0 0,0 0 11 0 0,24 3 587 0 0,13-28-104 0 0,-48 26 713 0 0,6 1-4752 0 0,14-1-6936 0 0,-5-1-1132 0 0</inkml:trace>
  <inkml:trace contextRef="#ctx0" brushRef="#br0" timeOffset="2299.251">2513 763 7442 0 0,'0'0'3636'0'0,"0"0"-1522"0"0,0 0-528 0 0,0 0-110 0 0,0 0-53 0 0,0 0-95 0 0,0 0-178 0 0,0 0-235 0 0,0 0-230 0 0,0 0-194 0 0,0 0-134 0 0,0 0-50 0 0,2 3 33 0 0,50 104 2210 0 0,-40-74-2251 0 0,73 266 953 0 0,-76-277-1181 0 0,-6-11-52 0 0,0-1 1 0 0,1 0-1 0 0,0-1 0 0 0,1 1 0 0 0,0-1 1 0 0,0 0-1 0 0,1 0 0 0 0,0 0 0 0 0,1-1 1 0 0,0 0-1 0 0,4 4-19 0 0,-9-12 43 0 0,-1 1-1 0 0,1 0 1 0 0,0 0 0 0 0,0-1-1 0 0,-1 1 1 0 0,1-1 0 0 0,0 0-1 0 0,0 1 1 0 0,0-1 0 0 0,0 0-1 0 0,0 0 1 0 0,0 0 0 0 0,-1-1-1 0 0,1 1 1 0 0,0 0 0 0 0,0-1-1 0 0,0 1 1 0 0,0-1 0 0 0,-1 1-1 0 0,1-1 1 0 0,0 0 0 0 0,-1 0-1 0 0,1 0 1 0 0,0 0 0 0 0,-1 0-1 0 0,1 0 1 0 0,-1 0 0 0 0,1 0-1 0 0,-1-1 1 0 0,0 1 0 0 0,0-1-1 0 0,0 1 1 0 0,1-1 0 0 0,-1 1-1 0 0,-1-1 1 0 0,1 0 0 0 0,0 1-1 0 0,0-1 1 0 0,-1 0 0 0 0,1 0-1 0 0,0 1 1 0 0,-1-1 0 0 0,0 0-1 0 0,0 0 1 0 0,1 0 0 0 0,-1 0-1 0 0,0 0 1 0 0,0 0 0 0 0,-1-1-43 0 0,4-4-95 0 0,64-198 402 0 0,-53 149-301 0 0,3 1-1 0 0,2 1 0 0 0,2 0 0 0 0,3 2 1 0 0,2 0-1 0 0,22-30-5 0 0,-47 81 19 0 0,-1 0-90 0 0,0 0 0 0 0,1-1 0 0 0,-1 1 0 0 0,0 0 0 0 0,1 0 0 0 0,-1 0 0 0 0,1 0 0 0 0,-1-1 0 0 0,1 1 0 0 0,0 0 0 0 0,-1 0 0 0 0,1 0 0 0 0,0 0 0 0 0,0 0 0 0 0,-1 1 0 0 0,1-1 0 0 0,0 0 0 0 0,0 0 0 0 0,0 0 0 0 0,0 1 0 0 0,0-1 0 0 0,0 1 0 0 0,0-1 0 0 0,1 1 0 0 0,-1-1 0 0 0,0 1 0 0 0,0-1 0 0 0,0 1 0 0 0,1 0 0 0 0,-1 0 0 0 0,0 0 0 0 0,0 0 0 0 0,0 0 0 0 0,1 0 0 0 0,-1 0 0 0 0,0 0 0 0 0,0 0 0 0 0,1 0 0 0 0,-1 1 0 0 0,0-1 0 0 0,0 0 0 0 0,0 1 0 0 0,0-1 0 0 0,0 1 0 0 0,0-1 0 0 0,1 1 0 0 0,-1 0 0 0 0,0 0 0 0 0,-1-1 0 0 0,2 2 71 0 0,13 27-4304 0 0,-7-8-4897 0 0,-6-13-2508 0 0</inkml:trace>
  <inkml:trace contextRef="#ctx0" brushRef="#br0" timeOffset="3506.272">3089 1242 6201 0 0,'0'0'3248'0'0,"0"0"-834"0"0,0 0-438 0 0,0 0-112 0 0,0 0-187 0 0,0 0-241 0 0,0 0-260 0 0,0 0-256 0 0,0 0-210 0 0,0 0-143 0 0,0 0-103 0 0,0 0-69 0 0,0 0 22 0 0,1 5-8 0 0,13 163 1935 0 0,-9-145-1893 0 0,-2-6-1269 0 0,-2-6-3454 0 0,-5-11-7185 0 0,1-3 1335 0 0</inkml:trace>
  <inkml:trace contextRef="#ctx0" brushRef="#br0" timeOffset="3818.156">3200 940 6633 0 0,'0'0'2880'0'0,"0"0"-316"0"0,0 0-343 0 0,0 0-406 0 0,0 0-488 0 0,0 0-360 0 0,0 0-199 0 0,0 0-131 0 0,0 0-101 0 0,0 0-90 0 0,0 0-75 0 0,0 0-79 0 0,0 0-38 0 0,-7 5-36 0 0,-20 14-60 0 0,23-13 763 0 0,14-11-456 0 0,-34 2-94 0 0,24 3-775 0 0,2-11-4885 0 0,0 3-3907 0 0,0 5 241 0 0</inkml:trace>
  <inkml:trace contextRef="#ctx0" brushRef="#br0" timeOffset="4365.276">2423 395 8266 0 0,'0'0'2475'0'0,"0"0"-511"0"0,0 0-158 0 0,0 0-26 0 0,0 0-167 0 0,0 0-244 0 0,0 0-218 0 0,0 0-206 0 0,0 0-173 0 0,0 0-147 0 0,0 0-127 0 0,0 0-94 0 0,0 0-87 0 0,-4-3-29 0 0,-2-11 196 0 0,30 10 241 0 0,-8 3-528 0 0,539-44 2363 0 0,-384 19-2289 0 0,-235-11 1132 0 0,47 30-1397 0 0,-1-1 1 0 0,2-1-1 0 0,-1 0 0 0 0,1-1 0 0 0,1-1 1 0 0,-1-1-1 0 0,2 0 0 0 0,0-1 1 0 0,0 0-1 0 0,1-1 0 0 0,1-1 1 0 0,1 0-1 0 0,0 0 0 0 0,-3-8-6 0 0,13 21-117 0 0,0 1-1 0 0,0-1 1 0 0,0 0-1 0 0,0 0 1 0 0,1 1-1 0 0,-1-1 1 0 0,1 0-1 0 0,-1 0 1 0 0,1 0-1 0 0,0 0 1 0 0,0 1-1 0 0,0-1 1 0 0,0 0-1 0 0,0 0 1 0 0,0 0-1 0 0,0 0 1 0 0,1 0-1 0 0,-1 0 1 0 0,1 1-1 0 0,-1-1 1 0 0,1 0-1 0 0,0 0 1 0 0,0 1-1 0 0,-1-1 1 0 0,1 0-1 0 0,1 1 1 0 0,-1-1-1 0 0,0 1 1 0 0,0-1-1 0 0,0 1 1 0 0,1 0-1 0 0,-1-1 1 0 0,1 1-1 0 0,-1 0 1 0 0,1 0-1 0 0,-1 0 1 0 0,1 0-1 0 0,0 0 1 0 0,-1 1 117 0 0,23-9-4786 0 0,2 4-3527 0 0,-17 4-3415 0 0</inkml:trace>
  <inkml:trace contextRef="#ctx0" brushRef="#br0" timeOffset="5139.275">262 1794 3289 0 0,'0'0'1245'0'0,"0"0"96"0"0,0 0 212 0 0,0 0 178 0 0,0 0-10 0 0,0 0-176 0 0,0 0-195 0 0,0 0-168 0 0,0 0-128 0 0,0 0-59 0 0,0 0-37 0 0,0 0-37 0 0,0 0-4 0 0,36-14-24 0 0,117-41-65 0 0,-17 29 550 0 0,716-18 2024 0 0,-333 25-2742 0 0,323-29-256 0 0,-394 15-576 0 0,-383 29-705 0 0,-45 4-4398 0 0,-72 7-7932 0 0,35-3 5371 0 0</inkml:trace>
  <inkml:trace contextRef="#ctx0" brushRef="#br0" timeOffset="5995.282">1823 1834 2929 0 0,'0'0'1328'0'0,"0"0"43"0"0,0 0 221 0 0,0 0 229 0 0,0 0-62 0 0,0 0-226 0 0,0 0-219 0 0,0 0-169 0 0,0 0-110 0 0,0 0-61 0 0,0 0-70 0 0,0 0-97 0 0,13-3-78 0 0,38-9-58 0 0,-44 12 5506 0 0,-25 7-6594 0 0,13-5 924 0 0,-95 27 429 0 0,-205 66 210 0 0,252-62-905 0 0,52-31-240 0 0,1-1 0 0 0,0 0 0 0 0,-1 0 0 0 0,1 0 0 0 0,0 0 0 0 0,0 1 0 0 0,0-1 0 0 0,0 0 0 0 0,0 0 0 0 0,0 0 0 0 0,0 1 0 0 0,0-1-1 0 0,1 0 1 0 0,-1 0 0 0 0,0 0 0 0 0,1 0 0 0 0,-1 1 0 0 0,0-1 0 0 0,1 0 0 0 0,0 0 0 0 0,-1 0 0 0 0,1 0 0 0 0,0 0 0 0 0,-1 0 0 0 0,1 0 0 0 0,0 0 0 0 0,0-1 0 0 0,0 1 0 0 0,0 0 0 0 0,0 0 0 0 0,0-1 0 0 0,0 1-1 0 0,0-1 1 0 0,0 1 0 0 0,0-1 0 0 0,0 1 0 0 0,0-1 0 0 0,1 1 0 0 0,-1-1 0 0 0,1 0-1 0 0,49 14 55 0 0,-51-14-55 0 0,199 4 275 0 0,177-23-27 0 0,-383 49-154 0 0,-75 32 99 0 0,-122 49-141 0 0,-348 139-55 0 0,517-232-1 0 0,11-8 6 0 0,0 2 1 0 0,1 1-1 0 0,0 1 0 0 0,2 1 0 0 0,-1 1 1 0 0,-6 8-3 0 0,28-24-1 0 0,-1 0 0 0 0,0 1 0 0 0,0-1 0 0 0,1 1-1 0 0,-1 0 1 0 0,0-1 0 0 0,1 1 0 0 0,-1-1 0 0 0,0 1 0 0 0,1 0 0 0 0,-1 0 0 0 0,1-1 0 0 0,-1 1 0 0 0,1 0 0 0 0,0 0 0 0 0,-1 0 0 0 0,1-1 0 0 0,0 1 0 0 0,0 0 0 0 0,-1 0 0 0 0,1 0 0 0 0,0 0 0 0 0,0 0 0 0 0,0 0 0 0 0,0-1 0 0 0,0 1 0 0 0,0 0 0 0 0,0 0 0 0 0,0 0 0 0 0,0 0 0 0 0,1 0 0 0 0,-1 0 0 0 0,0-1 0 0 0,1 1 0 0 0,-1 0 0 0 0,0 0 0 0 0,1 0 0 0 0,-1-1 0 0 0,1 1-1 0 0,-1 0 1 0 0,1 0 0 0 0,0-1 0 0 0,-1 1 0 0 0,1-1 0 0 0,0 1 0 0 0,-1 0 0 0 0,1-1 0 0 0,0 1 0 0 0,0-1 0 0 0,-1 0 0 0 0,1 1 0 0 0,0-1 0 0 0,0 0 0 0 0,0 1 0 0 0,0-1 0 0 0,-1 0 0 0 0,1 0 0 0 0,0 0 0 0 0,0 1 0 0 0,0-1 0 0 0,0 0 0 0 0,0 0 0 0 0,0-1 0 0 0,0 1 1 0 0,64 6 47 0 0,-64-6-44 0 0,213-26 249 0 0,132-51 6 0 0,-335 76-546 0 0,23-1-1869 0 0,-24 5-2515 0 0,-1 3-3749 0 0,-8-5-3558 0 0</inkml:trace>
  <inkml:trace contextRef="#ctx0" brushRef="#br0" timeOffset="6700.241">1874 2667 10482 0 0,'0'0'3456'0'0,"0"0"-1525"0"0,0 0-656 0 0,0 0 25 0 0,0 0 110 0 0,0 0-27 0 0,0 0-145 0 0,0 0-228 0 0,0 0-224 0 0,0 0-145 0 0,0 0-80 0 0,0 0-40 0 0,0 0-61 0 0,23-32-50 0 0,73-100-36 0 0,-30 48 269 0 0,213-191 283 0 0,-179 183-708 0 0,-102 125-322 0 0,-31 177 144 0 0,32-205-40 0 0,1 1 0 0 0,0-1 0 0 0,0 0 0 0 0,0 0 0 0 0,1 0 0 0 0,0 0-1 0 0,0 1 1 0 0,0-1 0 0 0,1 0 0 0 0,-1-1 0 0 0,1 1 0 0 0,0 0 0 0 0,1 0 0 0 0,-1-1 0 0 0,1 1 0 0 0,0-1 0 0 0,0 0 0 0 0,0 0 0 0 0,1 0 0 0 0,-1 0 0 0 0,1-1 0 0 0,0 1 0 0 0,0-1 0 0 0,0 0 0 0 0,3 1 0 0 0,0-4 17 0 0,-1-1 1 0 0,1 0-1 0 0,0 0 1 0 0,0-1-1 0 0,-1 0 1 0 0,1 0-1 0 0,-1 0 1 0 0,1-1-1 0 0,-1 0 1 0 0,0 0-1 0 0,0-1 1 0 0,0 0-1 0 0,-1 0 1 0 0,1 0-1 0 0,-1-1 1 0 0,0 1-1 0 0,0-1 1 0 0,-1 0-1 0 0,1-1 1 0 0,-1 1-1 0 0,0-1 1 0 0,-1 0-1 0 0,1 0 1 0 0,-1 0-1 0 0,1-5-17 0 0,6-2 3 0 0,235-278 41 0 0,-170 211-46 0 0,-71 104-192 0 0,-15 22 208 0 0,0-5 23 0 0,2-1 0 0 0,1 2 0 0 0,3-1-1 0 0,1 1 1 0 0,2 5-37 0 0,16 93-6 0 0,1-103-177 0 0,-11-16-2619 0 0,-4-17-2315 0 0,0-3-4065 0 0,0-1-2222 0 0</inkml:trace>
  <inkml:trace contextRef="#ctx0" brushRef="#br0" timeOffset="7345.217">3279 2346 17244 0 0,'0'0'1515'0'0,"0"0"-516"0"0,0 0-146 0 0,0 0 155 0 0,0 0 90 0 0,0 0-63 0 0,0 0-228 0 0,0 0-237 0 0,0 0-204 0 0,0 0-125 0 0,0 0-30 0 0,0 0-76 0 0,-3 20-37 0 0,-12 89 9 0 0,14-103-879 0 0,-5 21 1732 0 0,1-21-4748 0 0,-4-4-5073 0 0,6-3 2689 0 0,3-2-1482 0 0</inkml:trace>
  <inkml:trace contextRef="#ctx0" brushRef="#br0" timeOffset="7588.223">3338 2004 13419 0 0,'0'0'2115'0'0,"0"0"-401"0"0,0 0-221 0 0,0 0-114 0 0,0 0-164 0 0,0 0-205 0 0,0 0-205 0 0,0 0-285 0 0,0 0-221 0 0,0 0-104 0 0,0 0-84 0 0,0 0-30 0 0,0 0-13 0 0,-7 7-31 0 0,-20 20-30 0 0,15-10 217 0 0,5-13-4030 0 0,6-4 1501 0 0,1 0-3395 0 0,-1 0 1074 0 0,1 0-3629 0 0</inkml:trace>
  <inkml:trace contextRef="#ctx0" brushRef="#br0" timeOffset="8891.076">1847 1794 0 0 0,'0'0'292'0'0,"0"0"634"0"0,0 0 195 0 0,0 0 21 0 0,0 0 2 0 0,1 0 7019 0 0,2 0-4090 0 0,17 0-2905 0 0,147-33 2693 0 0,21-5-2479 0 0,-124 28-1098 0 0,-64 10-240 0 0,0 0-8 0 0,0 0 25 0 0,0 0 14 0 0,0 0-23 0 0,0 0 29 0 0,0 0-8 0 0,0 0-9 0 0,0 0 14 0 0,0 0-18 0 0,0 0-12 0 0,0 0-5 0 0,0 0-2 0 0,0 0-20 0 0,0 0-2 0 0,0 0 2 0 0,0 0-22 0 0,0 0 17 0 0,0 0 1 0 0,0 0-1 0 0,0 0 0 0 0,0 0 0 0 0,0 0-6 0 0,0 0-28 0 0,0 0-16 0 0,0 0-58 0 0,0 0-83 0 0,0 0-107 0 0,0 0-224 0 0,0 0-337 0 0,0 0-412 0 0,0-1-415 0 0,1-1-2527 0 0,0 1-988 0 0,1 1-5021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281 108 8482 0 0,'0'0'1625'0'0,"0"0"-304"0"0,0 0-169 0 0,0 0-37 0 0,0 0 15 0 0,0 0-129 0 0,0 0-178 0 0,0 0-132 0 0,0 0-121 0 0,0 0-48 0 0,0 0-37 0 0,-27 9-70 0 0,-83 28-53 0 0,54-1 153 0 0,48-26-378 0 0,-1 1-35 0 0,0 1 0 0 0,1 0 1 0 0,1 0-1 0 0,0 0 1 0 0,0 1-1 0 0,1 0 0 0 0,1 1 1 0 0,0-1-1 0 0,1 1 0 0 0,0 0 1 0 0,1 0-1 0 0,1 0 1 0 0,0 0-1 0 0,1 1 0 0 0,0-1 1 0 0,1 1-1 0 0,2 5-102 0 0,-2-15 39 0 0,1 0 1 0 0,0 0-1 0 0,0 0 1 0 0,0 0-1 0 0,1 0 1 0 0,-1 0-1 0 0,1 0 0 0 0,0 0 1 0 0,1-1-1 0 0,-1 1 1 0 0,1-1-1 0 0,0 0 0 0 0,0 0 1 0 0,0 0-1 0 0,1 0 1 0 0,-1 0-1 0 0,1-1 1 0 0,0 0-1 0 0,0 1 0 0 0,0-1 1 0 0,0-1-1 0 0,1 1 1 0 0,-1-1-1 0 0,1 0 0 0 0,0 0 1 0 0,0 0-1 0 0,2 1-39 0 0,9 1 247 0 0,-1 0 1 0 0,1-1-1 0 0,0-1 0 0 0,0 0 0 0 0,0-1 1 0 0,0-1-1 0 0,0 0 0 0 0,5-2-247 0 0,0-1 204 0 0,1-2 1 0 0,-1 0-1 0 0,-1-2 0 0 0,1 0 0 0 0,-1-1 0 0 0,0-1 1 0 0,-1-1-1 0 0,0-1 0 0 0,0 0 0 0 0,-1-2 1 0 0,-1 0-1 0 0,0-1 0 0 0,-1 0 0 0 0,14-17-204 0 0,-22 22 40 0 0,1-2 0 0 0,-2 1 1 0 0,1-1-1 0 0,-1 0 0 0 0,-1 0 0 0 0,0-1 0 0 0,-1 0 0 0 0,0 0 0 0 0,0 0 0 0 0,-2-1 0 0 0,1 0 0 0 0,-2 1 0 0 0,1-1 0 0 0,-2 0 0 0 0,0 0 1 0 0,-1 0-1 0 0,0-1 0 0 0,0 1 0 0 0,-2-2-40 0 0,-1 6-93 0 0,0 0 0 0 0,-1 0 0 0 0,0 0 0 0 0,0 0 0 0 0,-1 1 0 0 0,-1 0 1 0 0,1 0-1 0 0,-1 0 0 0 0,0 1 0 0 0,-1-1 0 0 0,0 1 0 0 0,0 1 0 0 0,0 0 0 0 0,-1 0 0 0 0,0 0 1 0 0,0 1-1 0 0,-1 0 0 0 0,1 0 0 0 0,-1 1 0 0 0,0 1 0 0 0,0-1 0 0 0,-1 1 0 0 0,-8-1 93 0 0,5 1-324 0 0,0 2-1 0 0,0-1 1 0 0,0 2 0 0 0,0-1-1 0 0,-1 2 1 0 0,1 0-1 0 0,0 0 1 0 0,0 2-1 0 0,0-1 1 0 0,0 2-1 0 0,1-1 1 0 0,-1 2-1 0 0,1 0 1 0 0,0 0-1 0 0,0 1 1 0 0,0 1 0 0 0,-6 4 324 0 0,-27 21-3714 0 0,15-11-2717 0 0,8-1-4521 0 0</inkml:trace>
  <inkml:trace contextRef="#ctx0" brushRef="#br0" timeOffset="455.995">251 565 5649 0 0,'0'0'2445'0'0,"0"0"-353"0"0,0 0-145 0 0,0 0-49 0 0,0 0-220 0 0,0 0-277 0 0,0 0-254 0 0,0 0-177 0 0,0 0-154 0 0,0 0-141 0 0,0 0-96 0 0,0 0-70 0 0,0 0-53 0 0,-23 16-78 0 0,-76 52-78 0 0,94-65-272 0 0,0 1 0 0 0,0-1 0 0 0,0 1 1 0 0,0 1-1 0 0,1-1 0 0 0,0 1 1 0 0,0-1-1 0 0,0 1 0 0 0,1 1 1 0 0,-1-1-1 0 0,1 0 0 0 0,0 1 0 0 0,1-1 1 0 0,-1 1-1 0 0,1 0 0 0 0,0 0 1 0 0,1 0-1 0 0,-2 6-28 0 0,0 2 48 0 0,1-6-1 0 0,0-1 0 0 0,0 0-1 0 0,1 0 1 0 0,0 1 0 0 0,0-1 0 0 0,1 0 0 0 0,0 1-1 0 0,0-1 1 0 0,0 1 0 0 0,1-1 0 0 0,1 0 0 0 0,-1 1-1 0 0,1-1 1 0 0,0 0 0 0 0,1 0 0 0 0,-1 0 0 0 0,2 0-1 0 0,-1-1 1 0 0,1 1 0 0 0,0-1 0 0 0,0 0 0 0 0,0 0-1 0 0,1 0 1 0 0,0-1 0 0 0,0 1 0 0 0,1-1 0 0 0,-1-1-1 0 0,1 1 1 0 0,0-1 0 0 0,0 0 0 0 0,1 0 0 0 0,3 1-47 0 0,3 1 152 0 0,0-2 1 0 0,0 0-1 0 0,1 0 0 0 0,0-1 1 0 0,-1-1-1 0 0,1 0 1 0 0,0-1-1 0 0,0 0 1 0 0,0-2-1 0 0,0 1 0 0 0,0-2 1 0 0,0 1-1 0 0,0-2 1 0 0,-1 0-1 0 0,1-1 1 0 0,9-4-153 0 0,-14 5 58 0 0,-1-1 0 0 0,1 0 1 0 0,-1 0-1 0 0,0-1 1 0 0,0 0-1 0 0,-1-1 1 0 0,0 1-1 0 0,0-2 0 0 0,0 1 1 0 0,0-1-1 0 0,-1 0 1 0 0,0 0-1 0 0,-1 0 0 0 0,1-1 1 0 0,-1 0-1 0 0,-1 0 1 0 0,0 0-1 0 0,0-1 1 0 0,0 0-1 0 0,-1 1 0 0 0,-1-1 1 0 0,1 0-1 0 0,-2-1 1 0 0,1 1-1 0 0,-1-4-58 0 0,1 3-43 0 0,-1 1-1 0 0,0-1 0 0 0,-1 0 1 0 0,0 1-1 0 0,-1-1 0 0 0,0 1 1 0 0,0-1-1 0 0,-1 0 0 0 0,0 1 1 0 0,-1 0-1 0 0,0 0 0 0 0,-1 0 1 0 0,0 0-1 0 0,0 0 1 0 0,0 1-1 0 0,-1-1 0 0 0,-1 1 1 0 0,1 0-1 0 0,-1 1 0 0 0,-1 0 1 0 0,1 0-1 0 0,-1 0 0 0 0,-1 0 1 0 0,1 1-1 0 0,-1 1 0 0 0,0-1 1 0 0,0 1-1 0 0,-1 0 0 0 0,1 1 1 0 0,-1 0-1 0 0,0 1 1 0 0,0 0-1 0 0,-2-1 44 0 0,0 2-221 0 0,-1 0-1 0 0,1 0 1 0 0,-1 1 0 0 0,0 1 0 0 0,0-1-1 0 0,1 2 1 0 0,-1 0 0 0 0,0 0 0 0 0,1 1-1 0 0,-1 1 1 0 0,1 0 0 0 0,0 0 0 0 0,0 1-1 0 0,-9 5 222 0 0,-32 22-4386 0 0,4 10-4816 0 0,31-25-1566 0 0</inkml:trace>
  <inkml:trace contextRef="#ctx0" brushRef="#br0" timeOffset="809.903">772 830 16484 0 0,'0'0'1797'0'0,"0"0"-422"0"0,0 0-91 0 0,0 0-6 0 0,0 0-70 0 0,0 0-154 0 0,0 0-210 0 0,0 0-198 0 0,0 0-169 0 0,0 0-140 0 0,0 0-118 0 0,0 0-79 0 0,0 0-68 0 0,-5 15-12 0 0,-16 47-12 0 0,69-98-8554 0 0,-38 25 1718 0 0,1 3-4817 0 0</inkml:trace>
  <inkml:trace contextRef="#ctx0" brushRef="#br0" timeOffset="1287.997">1161 248 16323 0 0,'0'0'1550'0'0,"0"0"-264"0"0,0 0-55 0 0,0 0 1 0 0,0 0-58 0 0,0 0-180 0 0,0 0-208 0 0,0 0-159 0 0,0 0-171 0 0,0 0-89 0 0,0 0-75 0 0,0 0-82 0 0,0 0-39 0 0,-14 4-19 0 0,-110 48 272 0 0,118-49-424 0 0,-1 0 1 0 0,1 1-1 0 0,0 0 0 0 0,0 0 0 0 0,1 1 0 0 0,-1 0 1 0 0,1 0-1 0 0,0 0 0 0 0,0 0 0 0 0,1 1 0 0 0,0-1 1 0 0,0 1-1 0 0,0 1 0 0 0,1-1 0 0 0,-1 0 0 0 0,1 1 1 0 0,1 0-1 0 0,-1-1 0 0 0,1 1 0 0 0,1 0 0 0 0,-1 0 1 0 0,1 0-1 0 0,0 0 0 0 0,1 1 0 0 0,0-1 0 0 0,0 1 0 0 0,4-1 0 0 0,1 0 0 0 0,0-1 0 0 0,1 0 0 0 0,0 1-1 0 0,-1-2 1 0 0,2 1 0 0 0,-1-1 0 0 0,1 0-1 0 0,0 0 1 0 0,0-1 0 0 0,0 0 0 0 0,4 2 0 0 0,140 45 3 0 0,-71-30 39 0 0,-74-19-21 0 0,0-1 1 0 0,-1 1-1 0 0,1 0 0 0 0,-1 0 1 0 0,1 0-1 0 0,-1 1 0 0 0,0 0 1 0 0,0 0-1 0 0,0 0 0 0 0,-1 1 0 0 0,1-1 1 0 0,-1 1-1 0 0,1 0 0 0 0,-1 1 1 0 0,-1-1-1 0 0,1 1 0 0 0,-1-1 1 0 0,1 1-1 0 0,-1 0 0 0 0,-1 1 0 0 0,1-1 1 0 0,-1 0-1 0 0,0 1 0 0 0,0-1 1 0 0,0 1-1 0 0,-1 0 0 0 0,0-1 0 0 0,0 1 1 0 0,0 0-1 0 0,-1 0 0 0 0,0 0 1 0 0,0 3-22 0 0,-3 2 21 0 0,-1-1-1 0 0,0 0 1 0 0,0 0 0 0 0,-1-1 0 0 0,0 0 0 0 0,-1 1 0 0 0,0-1 0 0 0,0-1 0 0 0,-1 0 0 0 0,0 1-1 0 0,0-2 1 0 0,-1 1 0 0 0,0-1 0 0 0,0-1 0 0 0,-1 1 0 0 0,0-1 0 0 0,0-1 0 0 0,-9 4-21 0 0,-7 8-214 0 0,-47 8-2823 0 0,47-28-1686 0 0,2-6-4891 0 0,14 5-1179 0 0</inkml:trace>
  <inkml:trace contextRef="#ctx0" brushRef="#br0" timeOffset="1537.351">960 237 14395 0 0,'0'0'3826'0'0,"0"0"-2108"0"0,0 0-778 0 0,0 0-77 0 0,0 0 32 0 0,0 0-2 0 0,0 0-51 0 0,0 0-61 0 0,33-11-78 0 0,102-34-119 0 0,81-30 665 0 0,-115 60-1781 0 0,-33 14-3145 0 0,-54 1 2067 0 0,2 0-3987 0 0,-8 3-6155 0 0</inkml:trace>
  <inkml:trace contextRef="#ctx0" brushRef="#br0" timeOffset="2007.548">1792 811 16163 0 0,'0'0'1039'0'0,"0"0"-304"0"0,0 0-95 0 0,0 0 74 0 0,0 0 1 0 0,-21 32-81 0 0,-70 101-119 0 0,3-18 248 0 0,65-84-807 0 0,-9 12-553 0 0,15-15-5626 0 0,17-26 54 0 0,0 1-2716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8:57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912 137 8618 0 0,'0'0'1536'0'0,"0"0"-98"0"0,0 0-135 0 0,0 0 48 0 0,0 0 9 0 0,0 0-114 0 0,0 0-182 0 0,0 0-188 0 0,0 0-165 0 0,0 0-132 0 0,0 0-118 0 0,-20 31-108 0 0,-61 101-48 0 0,29-15 181 0 0,5 16 49 0 0,-80 185 459 0 0,105-274-827 0 0,13-23-2 0 0,-2 0 0 0 0,0-1 0 0 0,-1 0-1 0 0,-1-1 1 0 0,0-1 0 0 0,-8 7-165 0 0,34-70 1736 0 0,95-204-1395 0 0,12 4 0 0 0,23-18-341 0 0,-121 224 38 0 0,44-75 205 0 0,-65 114-242 0 0,-1 0 0 0 0,1 0-1 0 0,0 0 1 0 0,-1 0 0 0 0,1 0-1 0 0,0 0 1 0 0,-1 1 0 0 0,1-1-1 0 0,-1 0 1 0 0,1 0 0 0 0,-1 1-1 0 0,1-1 1 0 0,0 0 0 0 0,-1 1 0 0 0,1-1-1 0 0,-1 0 1 0 0,0 1 0 0 0,1-1-1 0 0,-1 1 1 0 0,1-1 0 0 0,-1 1-1 0 0,1-1 1 0 0,-1 1 0 0 0,0-1 0 0 0,0 1-1 0 0,1-1 1 0 0,-1 1 0 0 0,0-1-1 0 0,0 1 1 0 0,1 0 0 0 0,-1-1-1 0 0,0 1 1 0 0,0-1 0 0 0,0 1-1 0 0,0 0 1 0 0,0-1 0 0 0,0 1 0 0 0,0-1-1 0 0,0 1 1 0 0,0 0 0 0 0,0-1-1 0 0,0 1 1 0 0,-1-1 0 0 0,1 1-1 0 0,0 0 1 0 0,0-1 0 0 0,0 1-1 0 0,-1-1 1 0 0,1 1 0 0 0,0-1 0 0 0,-1 1-1 0 0,1-1 1 0 0,-1 1 0 0 0,1-1-1 0 0,0 5 14 0 0,-6 341 780 0 0,-5-116-629 0 0,28-136-57 0 0,-16-94-103 0 0,1 0 0 0 0,0 1 0 0 0,0-1 0 0 0,-1 0 0 0 0,1 0 0 0 0,0 0 0 0 0,0-1 0 0 0,-1 1 0 0 0,1 0 0 0 0,0-1 0 0 0,0 1 0 0 0,-1-1 0 0 0,1 0 0 0 0,0 1 0 0 0,-1-1 0 0 0,1 0 0 0 0,-1 0 0 0 0,1 0 0 0 0,-1 0 0 0 0,0 0 0 0 0,1 0 0 0 0,-1-1 0 0 0,0 1 0 0 0,0 0 0 0 0,0-1 0 0 0,0 1 0 0 0,0-1 0 0 0,0 1 0 0 0,0-1 0 0 0,0 1 0 0 0,-1-1 0 0 0,1 0 0 0 0,0 1 0 0 0,-1-1 0 0 0,1-1-5 0 0,3-3 14 0 0,174-309 33 0 0,-18 53-171 0 0,-158 330-57 0 0,-26 200 405 0 0,24-240-251 0 0,-1-12-7 0 0,0 0-1 0 0,1-1 0 0 0,0 1 1 0 0,2-1-1 0 0,0 1 0 0 0,0-1 1 0 0,2 0-1 0 0,0 1 0 0 0,0-2 0 0 0,2 1 1 0 0,0 0-1 0 0,3 4 35 0 0,36 8-5001 0 0,-10-28-8405 0 0,-28-2 3911 0 0</inkml:trace>
  <inkml:trace contextRef="#ctx0" brushRef="#br0" timeOffset="275.897">1711 567 11570 0 0,'0'0'1982'0'0,"0"0"-476"0"0,0 0-315 0 0,0 0-118 0 0,-11 31-143 0 0,-32 96-174 0 0,41-124-695 0 0,1 0-1 0 0,-1 0 1 0 0,1 0-1 0 0,0 0 1 0 0,-1 0-1 0 0,1 0 1 0 0,1 1-1 0 0,-1-1 1 0 0,0 0-1 0 0,1 1 1 0 0,0-1-1 0 0,0 0 1 0 0,0 1-1 0 0,0-1 1 0 0,0 0-1 0 0,1 1 1 0 0,-1-1 0 0 0,1 0-1 0 0,0 1 1 0 0,0-1-1 0 0,0 0 1 0 0,1 0-1 0 0,-1 0 1 0 0,2 2-61 0 0,1 2 162 0 0,0-3-27 0 0,0 0-1 0 0,1 0 1 0 0,-1 0-1 0 0,1-1 1 0 0,-1 1 0 0 0,1-1-1 0 0,0 0 1 0 0,0-1-1 0 0,1 1 1 0 0,-1-1-1 0 0,0 0 1 0 0,1 0 0 0 0,0-1-1 0 0,-1 0 1 0 0,1 0-1 0 0,0 0 1 0 0,-1-1 0 0 0,1 1-1 0 0,0-1 1 0 0,0-1-1 0 0,-1 1 1 0 0,1-1-1 0 0,0 0 1 0 0,-1 0 0 0 0,1-1-1 0 0,-1 1 1 0 0,1-1-1 0 0,-1-1 1 0 0,0 1 0 0 0,1-1-1 0 0,-2 0 1 0 0,1 0-1 0 0,0 0 1 0 0,0-1-1 0 0,0-1-134 0 0,5-2 113 0 0,0-1 0 0 0,0-1-1 0 0,-1 1 1 0 0,0-2-1 0 0,-1 1 1 0 0,0-1 0 0 0,-1 0-1 0 0,0-1 1 0 0,0 0 0 0 0,-1 0-1 0 0,0-1 1 0 0,-1 1-1 0 0,-1-1 1 0 0,0 0 0 0 0,0 0-1 0 0,-1-1 1 0 0,-1 1-1 0 0,1-12-111 0 0,-2 17-38 0 0,-1-1 1 0 0,0 0 0 0 0,-1 1 0 0 0,1-1 0 0 0,-2 0 0 0 0,1 1 0 0 0,-1-1 0 0 0,0 1-1 0 0,0 0 1 0 0,-1 0 0 0 0,0-1 0 0 0,0 2 0 0 0,-1-1 0 0 0,0 0 0 0 0,0 1 36 0 0,0 2-239 0 0,1 0 1 0 0,-1 0 0 0 0,0 1 0 0 0,0-1 0 0 0,0 1-1 0 0,-1 0 1 0 0,1 0 0 0 0,-1 1 0 0 0,0-1 0 0 0,0 1-1 0 0,0 0 1 0 0,0 1 0 0 0,0-1 0 0 0,-4 0 238 0 0,-24-2-3229 0 0,11 4-2465 0 0,13 0 1747 0 0,-4 0-6667 0 0</inkml:trace>
  <inkml:trace contextRef="#ctx0" brushRef="#br0" timeOffset="696.477">2340 81 19044 0 0,'0'0'1623'0'0,"0"0"-244"0"0,0 0-137 0 0,0 0-142 0 0,0 0-224 0 0,0 0-220 0 0,0 0-184 0 0,0 0-164 0 0,0 0-100 0 0,0 0-33 0 0,0 0-40 0 0,0 0 4 0 0,0 0-3 0 0,-5 22-4 0 0,-19 71 5 0 0,17-60-43 0 0,2 0 0 0 0,0 1 0 0 0,3-1 0 0 0,1 1 1 0 0,2 15-95 0 0,-1 0 42 0 0,0-9-40 0 0,-1 8 5 0 0,2 1-1 0 0,2-1 1 0 0,2 0-1 0 0,2 0 1 0 0,4 9-7 0 0,13 38-401 0 0,-18-90-3114 0 0,-7-21 79 0 0,-7-5 170 0 0,-5-19-7587 0 0,11 28 4014 0 0</inkml:trace>
  <inkml:trace contextRef="#ctx0" brushRef="#br0" timeOffset="963.367">1965 479 14643 0 0,'0'0'1080'0'0,"0"0"-219"0"0,0 0 133 0 0,0 0 267 0 0,0 0 78 0 0,0 0-91 0 0,0 0-148 0 0,0 0-136 0 0,0 0-110 0 0,0 0-85 0 0,30 1-79 0 0,99 4-102 0 0,34-18 718 0 0,67-13-2060 0 0,-188 26-3456 0 0,-25 0-3971 0 0,-12 0-3410 0 0</inkml:trace>
  <inkml:trace contextRef="#ctx0" brushRef="#br0" timeOffset="1126.481">2747 582 10274 0 0,'0'0'5273'0'0,"0"0"-4080"0"0,0 0-169 0 0,0 0 0 0 0,0 0-144 0 0,0 0-232 0 0,0 0-200 0 0,0 0-176 0 0,0 0-143 0 0,0 0-129 0 0,0 0-161 0 0,24 192-311 0 0,-20-189-440 0 0,-1-3-768 0 0,-1 4-873 0 0,2-4-1400 0 0,0 0-1456 0 0,-4 0-616 0 0</inkml:trace>
  <inkml:trace contextRef="#ctx0" brushRef="#br0" timeOffset="1292.483">2657 207 10298 0 0,'0'0'3529'0'0,"0"0"-2401"0"0,0 0-480 0 0,0 0-336 0 0,0 0-576 0 0,0 0-984 0 0,0 0-496 0 0,0 0-1369 0 0,0 0-3368 0 0,0 0 3416 0 0</inkml:trace>
  <inkml:trace contextRef="#ctx0" brushRef="#br0" timeOffset="1535.202">3114 523 16572 0 0,'0'0'1567'0'0,"0"0"-247"0"0,0 0-157 0 0,0 0-183 0 0,0 0-233 0 0,0 0-195 0 0,0 0-159 0 0,0 0-163 0 0,0 0-109 0 0,0 0-61 0 0,-18 34-57 0 0,-50 104-23 0 0,50-71-92 0 0,19-63 141 0 0,0 0 0 0 0,0-1 0 0 0,0 1 0 0 0,0 0 1 0 0,1-1-1 0 0,-1 1 0 0 0,1-1 0 0 0,0 1 0 0 0,0-1 0 0 0,0 0 1 0 0,1 0-1 0 0,-1 0 0 0 0,1 0 0 0 0,0 0 0 0 0,-1 0 1 0 0,1-1-1 0 0,0 0 0 0 0,1 1 0 0 0,-1-1 0 0 0,0 0 0 0 0,1 0 1 0 0,-1-1-1 0 0,1 1 0 0 0,-1-1 0 0 0,1 0 0 0 0,0 0 0 0 0,0 0 1 0 0,-1 0-1 0 0,1 0 0 0 0,0-1 0 0 0,0 0 0 0 0,0 0 1 0 0,0 0-1 0 0,0 0 0 0 0,0-1 0 0 0,-1 1 0 0 0,1-1 0 0 0,0 0 1 0 0,0 0-1 0 0,-1-1 0 0 0,1 1 0 0 0,-1-1 0 0 0,1 0 0 0 0,-1 1 1 0 0,1-2-1 0 0,-1 1 0 0 0,0 0 0 0 0,0-1 0 0 0,1 0-29 0 0,1-4 86 0 0,-1 1 0 0 0,1-1 0 0 0,-1 0 0 0 0,0-1 0 0 0,-1 1 0 0 0,0-1 0 0 0,0 0 0 0 0,0 1 0 0 0,-1-1 0 0 0,-1 0 0 0 0,1 0 0 0 0,-1-1 0 0 0,0 1 0 0 0,-1 0 0 0 0,0 0 0 0 0,-1 0 0 0 0,1-1 0 0 0,-1 1 0 0 0,-1 0 0 0 0,0 0 0 0 0,0 0 0 0 0,0 0 0 0 0,-1 1 0 0 0,0-1 0 0 0,-1 1 0 0 0,0-1 0 0 0,0 1 0 0 0,0 0 0 0 0,-1 1 0 0 0,-5-7-86 0 0,-32-30-1668 0 0,25 34-1896 0 0,-1 6-4213 0 0,11 3-3918 0 0</inkml:trace>
  <inkml:trace contextRef="#ctx0" brushRef="#br0" timeOffset="1908.472">3397 759 14659 0 0,'0'0'1440'0'0,"0"0"107"0"0,0 0 166 0 0,0 0-108 0 0,0 0-314 0 0,0 0-249 0 0,0 0-214 0 0,0 0-182 0 0,0 0-125 0 0,0 0-110 0 0,0 0-123 0 0,0 0-89 0 0,12-20-57 0 0,57-96 34 0 0,-1 17-614 0 0,-58 135-964 0 0,-9-30 1414 0 0,2-1 1 0 0,-1 1-1 0 0,1-1 0 0 0,-1 1 1 0 0,1-1-1 0 0,1 0 0 0 0,-1 0 1 0 0,1-1-1 0 0,0 1 0 0 0,0-1 1 0 0,0 1-1 0 0,1-1 1 0 0,-1-1-1 0 0,1 1 0 0 0,0-1 1 0 0,0 1-1 0 0,0-2 0 0 0,1 1 1 0 0,-1 0-1 0 0,1-1 0 0 0,-1 0 1 0 0,1 0-1 0 0,0-1 0 0 0,0 0 1 0 0,5 1-13 0 0,-1 0 158 0 0,-1-1 0 0 0,0 0 1 0 0,0-1-1 0 0,1 0 0 0 0,-1-1 0 0 0,0 1 0 0 0,1-2 1 0 0,-1 1-1 0 0,0-1 0 0 0,0-1 0 0 0,0 0 1 0 0,-1 0-1 0 0,1-1 0 0 0,-1 0 0 0 0,0 0 1 0 0,6-4-159 0 0,68-70 404 0 0,-40 18-3290 0 0,-32 44-43 0 0,-1 2-4718 0 0,-4 2-4772 0 0</inkml:trace>
  <inkml:trace contextRef="#ctx0" brushRef="#br0" timeOffset="8698.358">4840 542 5993 0 0,'0'0'1409'0'0,"0"0"-117"0"0,0 0 44 0 0,0 0 104 0 0,0 0-82 0 0,0 0-180 0 0,0 0-207 0 0,0 0-162 0 0,0 0-114 0 0,0 0-114 0 0,0 0-110 0 0,-20 14-48 0 0,-65 48-11 0 0,37-8 504 0 0,41-40-677 0 0,3-7-175 0 0,1 1 0 0 0,0 0 1 0 0,0 0-1 0 0,1 0 0 0 0,0 0 1 0 0,0 0-1 0 0,1 1 0 0 0,0-1 1 0 0,1 0-1 0 0,0 1 0 0 0,0-1 0 0 0,0 0 1 0 0,1 1-1 0 0,2 4-64 0 0,-1-10 81 0 0,0 0 1 0 0,0 0-1 0 0,1 0 0 0 0,-1 0 0 0 0,1-1 1 0 0,0 1-1 0 0,0-1 0 0 0,0 1 1 0 0,0-1-1 0 0,0 0 0 0 0,1 0 0 0 0,-1-1 1 0 0,1 1-1 0 0,-1-1 0 0 0,1 1 0 0 0,-1-1 1 0 0,1 0-1 0 0,0-1 0 0 0,0 1 1 0 0,-1-1-1 0 0,1 1 0 0 0,0-1 0 0 0,0 0 1 0 0,0-1-1 0 0,-1 1 0 0 0,1 0 0 0 0,0-1 1 0 0,0 0-1 0 0,-1 0 0 0 0,1 0 1 0 0,-1-1-1 0 0,1 1 0 0 0,-1-1 0 0 0,1 0 1 0 0,0 0-82 0 0,4-4 111 0 0,0 0 0 0 0,-1-1 0 0 0,0 0 1 0 0,0 0-1 0 0,0 0 0 0 0,-1-1 1 0 0,0 0-1 0 0,-1 0 0 0 0,0 0 0 0 0,0-1 1 0 0,0 0-1 0 0,-1 0 0 0 0,-1 0 1 0 0,1-1-1 0 0,-2 1 0 0 0,1-1 0 0 0,-1 0 1 0 0,-1 1-1 0 0,0-1 0 0 0,0 0 0 0 0,-1 0 1 0 0,0 0-1 0 0,-1 0 0 0 0,0 0 1 0 0,-1-6-112 0 0,0 11-96 0 0,0-1 1 0 0,0 1 0 0 0,0 0-1 0 0,0-1 1 0 0,-1 1 0 0 0,0 0-1 0 0,0 0 1 0 0,-1 1 0 0 0,1-1-1 0 0,-1 1 1 0 0,0-1 0 0 0,0 1-1 0 0,0 1 1 0 0,-1-1 0 0 0,0 0-1 0 0,1 1 1 0 0,-1 0 0 0 0,0 0-1 0 0,0 1 1 0 0,-1-1 0 0 0,1 1-1 0 0,-1 0 1 0 0,1 0 0 0 0,-1 1-1 0 0,1 0 1 0 0,-1 0 0 0 0,0 0-1 0 0,0 1 1 0 0,-2-1 95 0 0,5 1-50 0 0,0 0-1 0 0,1 0 1 0 0,-1 0 0 0 0,0 0-1 0 0,1 0 1 0 0,-1 0 0 0 0,0 1-1 0 0,1-1 1 0 0,-1 1 0 0 0,0 0 0 0 0,1 0-1 0 0,-1 0 1 0 0,1 0 0 0 0,-1 0-1 0 0,1 1 1 0 0,0-1 0 0 0,0 1-1 0 0,-1-1 1 0 0,1 1 0 0 0,0 0-1 0 0,0 0 1 0 0,1 0 0 0 0,-1 0-1 0 0,0 0 1 0 0,1 0 0 0 0,-1 0 0 0 0,1 1-1 0 0,0-1 1 0 0,-1 0 0 0 0,1 1-1 0 0,0-1 1 0 0,1 1 0 0 0,-2 2 50 0 0,5-3 36 0 0,-1-1 1 0 0,0 0-1 0 0,0 1 1 0 0,1-1-1 0 0,-1 0 1 0 0,1 0-1 0 0,-1 0 1 0 0,1-1 0 0 0,-1 1-1 0 0,1-1 1 0 0,-1 1-1 0 0,1-1 1 0 0,0 0-1 0 0,-1 0 1 0 0,1 0-1 0 0,-1 0 1 0 0,1 0 0 0 0,0-1-1 0 0,-1 1 1 0 0,1-1-1 0 0,-1 1 1 0 0,1-1-37 0 0,140-72 1588 0 0,-116 57-1402 0 0,-1 0-1 0 0,-1-1 1 0 0,0-2-1 0 0,-1 0 1 0 0,-2-2-1 0 0,0 0 1 0 0,-1-2-1 0 0,-1 0 1 0 0,-1-1-1 0 0,-1-1 1 0 0,3-8-186 0 0,-15 24 40 0 0,-1-1 0 0 0,-1 0 1 0 0,1 0-1 0 0,-2 0 0 0 0,1-1 0 0 0,-2 1 1 0 0,1-1-1 0 0,-1 1 0 0 0,-1-1 1 0 0,0 0-1 0 0,-1 0 0 0 0,0 0 1 0 0,-1-9-41 0 0,1 19-4 0 0,0 0 1 0 0,0 1-1 0 0,0-1 1 0 0,-1 1-1 0 0,1-1 1 0 0,0 0-1 0 0,0 1 1 0 0,-1-1-1 0 0,1 1 1 0 0,0-1-1 0 0,-1 0 1 0 0,1 1-1 0 0,0-1 1 0 0,-1 1-1 0 0,1-1 1 0 0,-1 1-1 0 0,1 0 1 0 0,-1-1-1 0 0,1 1 1 0 0,-1-1 0 0 0,1 1-1 0 0,-1 0 1 0 0,0-1-1 0 0,1 1 1 0 0,-1 0-1 0 0,0 0 1 0 0,1 0-1 0 0,-1-1 1 0 0,1 1-1 0 0,-1 0 1 0 0,0 0-1 0 0,1 0 1 0 0,-1 0-1 0 0,0 0 1 0 0,1 0-1 0 0,-1 0 1 0 0,0 0-1 0 0,1 0 1 0 0,-1 1-1 0 0,0-1 1 0 0,1 0-1 0 0,-1 0 1 0 0,1 1-1 0 0,-1-1 1 0 0,0 0-1 0 0,1 0 1 0 0,-1 1-1 0 0,1-1 1 0 0,-1 1-1 0 0,1-1 1 0 0,-1 1 0 0 0,1-1-1 0 0,-1 1 1 0 0,1-1-1 0 0,0 1 1 0 0,-1-1-1 0 0,1 1 1 0 0,0-1-1 0 0,-1 1 1 0 0,1-1-1 0 0,0 1 1 0 0,0 0 3 0 0,-8 21-57 0 0,1 2 0 0 0,1-1 0 0 0,1 1 0 0 0,1-1 0 0 0,1 1 0 0 0,1 0 0 0 0,2 0 0 0 0,0 1 0 0 0,1-1 0 0 0,2 0 57 0 0,-2-1-45 0 0,8 80-304 0 0,5-1 0 0 0,4-1 0 0 0,20 58 349 0 0,13 71 17 0 0,-39-173 79 0 0,-2 1 0 0 0,-3 0 0 0 0,-3 1 0 0 0,-2-1 0 0 0,-3 19-96 0 0,0-73 42 0 0,1 0-1 0 0,0 0 1 0 0,-1-1-1 0 0,0 1 0 0 0,0 0 1 0 0,0 0-1 0 0,-1-1 1 0 0,1 1-1 0 0,-1-1 1 0 0,1 1-1 0 0,-1-1 0 0 0,-1 1 1 0 0,1-1-1 0 0,0 0 1 0 0,-1 0-1 0 0,1 0 1 0 0,-1-1-1 0 0,0 1 0 0 0,0-1 1 0 0,0 1-1 0 0,0-1 1 0 0,-1 0-1 0 0,1 0 0 0 0,0 0 1 0 0,-1-1-1 0 0,0 1 1 0 0,1-1-1 0 0,-1 0 1 0 0,0 0-1 0 0,1 0 0 0 0,-1 0 1 0 0,0-1-1 0 0,0 1 1 0 0,0-1-1 0 0,0 0 1 0 0,0 0-1 0 0,0-1 0 0 0,1 1 1 0 0,-1-1-1 0 0,0 0 1 0 0,0 0-1 0 0,1 0 0 0 0,-1 0 1 0 0,0-1-1 0 0,1 0 1 0 0,-1 1-1 0 0,1-1 1 0 0,0-1-1 0 0,0 1 0 0 0,-1 0 1 0 0,0-2-42 0 0,-3-9 36 0 0,0-1-1 0 0,1 0 1 0 0,1 0 0 0 0,0 0 0 0 0,0-1-1 0 0,2 1 1 0 0,0-1 0 0 0,0 0 0 0 0,2 0-1 0 0,0-1 1 0 0,0 1 0 0 0,2 0-1 0 0,0 0 1 0 0,0 0 0 0 0,4-12-36 0 0,-1-5-25 0 0,1 0 1 0 0,2 0-1 0 0,1 1 1 0 0,2 0-1 0 0,0 0 1 0 0,5-4 24 0 0,28-56-2425 0 0,-9 28-2853 0 0,2 4-4296 0 0,-24 40-852 0 0</inkml:trace>
  <inkml:trace contextRef="#ctx0" brushRef="#br0" timeOffset="13494.85">10405 589 1336 0 0,'0'0'2054'0'0,"0"0"-144"0"0,0 0-30 0 0,0 0 95 0 0,0 0-44 0 0,0 0-229 0 0,0 0-291 0 0,0 0-325 0 0,0 0-240 0 0,0 0-149 0 0,0 0-97 0 0,0 0-59 0 0,0 0-46 0 0,-4 21-12 0 0,-21 143 637 0 0,24-157-1035 0 0,0 0 0 0 0,0 0 0 0 0,0 1-1 0 0,1-1 1 0 0,0 0 0 0 0,1 1 0 0 0,-1-1 0 0 0,1 1 0 0 0,1-1 0 0 0,-1 0-1 0 0,1 0 1 0 0,1 0 0 0 0,-1 0 0 0 0,1 0 0 0 0,0-1 0 0 0,1 1 0 0 0,0-1 0 0 0,0 0-1 0 0,0 0 1 0 0,1 0 0 0 0,-1 0 0 0 0,6 3-85 0 0,-6-7 102 0 0,1 0 0 0 0,0 0 0 0 0,0-1 0 0 0,0 0 0 0 0,0 0 0 0 0,0 0 0 0 0,1-1 0 0 0,-1 0 0 0 0,0 0 0 0 0,0 0 0 0 0,0-1 0 0 0,0 1 0 0 0,1-1 0 0 0,-1 0 0 0 0,0-1 0 0 0,-1 1 0 0 0,1-1 0 0 0,0 0 0 0 0,0 0 0 0 0,-1-1 0 0 0,1 1 1 0 0,-1-1-1 0 0,0 0 0 0 0,1 0 0 0 0,-2 0 0 0 0,1-1 0 0 0,0 0 0 0 0,-1 1 0 0 0,1-1 0 0 0,-1-1 0 0 0,0 1 0 0 0,0 0 0 0 0,-1-1 0 0 0,1 1 0 0 0,-1-1 0 0 0,0 0 0 0 0,-1 0 0 0 0,1 0-102 0 0,5-7 55 0 0,-1-1-1 0 0,0 0 1 0 0,0 0 0 0 0,-2-1-1 0 0,0 0 1 0 0,0 1 0 0 0,-1-1-1 0 0,-1-1 1 0 0,0 1 0 0 0,-1 0-1 0 0,-1-10-54 0 0,-1 19-73 0 0,-1 0-1 0 0,1-1 1 0 0,-1 1-1 0 0,-1 0 0 0 0,1 0 1 0 0,-1 1-1 0 0,0-1 1 0 0,0 0-1 0 0,0 1 0 0 0,-1 0 1 0 0,0 0-1 0 0,1 0 1 0 0,-1 0-1 0 0,-1 0 0 0 0,1 1 1 0 0,0 0-1 0 0,-1 0 1 0 0,0 0-1 0 0,0 0 0 0 0,0 1 1 0 0,0 0-1 0 0,0 0 1 0 0,0 0-1 0 0,0 1 1 0 0,-1 0-1 0 0,1 0 0 0 0,-1 0 1 0 0,1 0-1 0 0,-1 1 1 0 0,1 0-1 0 0,-1 0 0 0 0,1 1 1 0 0,-2-1 73 0 0,1 0-140 0 0,0-1 0 0 0,1 1 0 0 0,-1 0 0 0 0,0 1 0 0 0,1-1 0 0 0,-1 1 0 0 0,1 0 0 0 0,-1 1 0 0 0,1-1 0 0 0,-1 1-1 0 0,1 0 1 0 0,0 0 0 0 0,-1 1 0 0 0,2 0 0 0 0,-1 0 0 0 0,0 0 0 0 0,0 0 140 0 0,6-3-21 0 0,-1 0 0 0 0,0 0 0 0 0,1 0 0 0 0,-1 0 0 0 0,1 0-1 0 0,-1 0 1 0 0,1 0 0 0 0,-1 0 0 0 0,1 0 0 0 0,-1 0 0 0 0,1 0-1 0 0,-1 1 1 0 0,0-1 0 0 0,1 0 0 0 0,-1 0 0 0 0,1 0 0 0 0,-1 1 0 0 0,0-1-1 0 0,1 0 1 0 0,-1 0 0 0 0,0 1 0 0 0,1-1 0 0 0,-1 0 0 0 0,0 1-1 0 0,1-1 1 0 0,-1 0 0 0 0,0 1 0 0 0,0-1 0 0 0,1 1 0 0 0,-1-1 0 0 0,0 0-1 0 0,0 1 1 0 0,0-1 0 0 0,0 1 0 0 0,1-1 0 0 0,-1 1 0 0 0,0-1-1 0 0,0 1 1 0 0,0-1 0 0 0,0 0 0 0 0,0 1 0 0 0,0-1 0 0 0,0 1 0 0 0,0-1-1 0 0,0 1 1 0 0,-1-1 0 0 0,1 1 0 0 0,0-1 0 0 0,0 0 0 0 0,0 1-1 0 0,0-1 1 0 0,-1 1 0 0 0,1-1 0 0 0,0 0 0 0 0,0 1 0 0 0,-1-1 0 0 0,1 1-1 0 0,0-1 1 0 0,-1 0 0 0 0,1 1 0 0 0,0-1 21 0 0,41-5 463 0 0,6-13 54 0 0,-1-2 0 0 0,0-2-1 0 0,-2-2 1 0 0,0-2-1 0 0,-2-2 1 0 0,1-4-517 0 0,-14 12 308 0 0,-2-1 0 0 0,-1-1 0 0 0,0-1 1 0 0,-2-2-1 0 0,-1 0 0 0 0,11-16-308 0 0,-24 28 88 0 0,-1-1 0 0 0,-1 0-1 0 0,0 0 1 0 0,-1 0 0 0 0,0-1 0 0 0,-1 0-1 0 0,0 0 1 0 0,-2-1 0 0 0,0 0 0 0 0,0 0-1 0 0,-2 0 1 0 0,0 0 0 0 0,-1 0 0 0 0,0-15-88 0 0,-1 30 2 0 0,0 0 0 0 0,1 0 1 0 0,-1-1-1 0 0,0 1 0 0 0,0 0 0 0 0,0-1 1 0 0,0 1-1 0 0,0 0 0 0 0,0-1 1 0 0,0 1-1 0 0,0 0 0 0 0,-1-1 0 0 0,1 1 1 0 0,0 0-1 0 0,-1 0 0 0 0,1-1 0 0 0,-1 1 1 0 0,1 0-1 0 0,-1 0 0 0 0,0 0 1 0 0,0-1-1 0 0,1 1 0 0 0,-1 0 0 0 0,0 0 1 0 0,0 0-1 0 0,0 1 0 0 0,0-1 0 0 0,0 0 1 0 0,0 0-1 0 0,0 0 0 0 0,0 1 1 0 0,-1-1-1 0 0,1 1 0 0 0,0-1 0 0 0,0 1 1 0 0,-1-1-1 0 0,1 1 0 0 0,0-1 1 0 0,-1 1-1 0 0,1 0 0 0 0,0 0 0 0 0,-1 0 1 0 0,1 0-1 0 0,0 0 0 0 0,-1 0 0 0 0,1 0 1 0 0,0 0-1 0 0,0 1 0 0 0,-1-1 1 0 0,1 0-1 0 0,0 1 0 0 0,-1-1 0 0 0,1 1 1 0 0,0 0-1 0 0,0-1 0 0 0,0 1 0 0 0,0 0 1 0 0,-1 0-3 0 0,-5 14-50 0 0,1 1 1 0 0,0-1 0 0 0,1 1-1 0 0,1 0 1 0 0,1 0 0 0 0,0 0 0 0 0,1 1-1 0 0,0-1 1 0 0,2 0 0 0 0,0 1-1 0 0,2 14 50 0 0,-2-2-36 0 0,0 12-16 0 0,1 0 1 0 0,2 1-1 0 0,2-2 0 0 0,7 24 52 0 0,19 43-138 0 0,5-3-1 0 0,43 86 139 0 0,-40-99-25 0 0,-19-43 50 0 0,-2 1 1 0 0,-2 1 0 0 0,-3 0 0 0 0,-2 1 0 0 0,-1 3-26 0 0,-11 44 270 0 0,1-96-246 0 0,-1 1-1 0 0,0 0 1 0 0,0-1-1 0 0,0 1 1 0 0,0 0-1 0 0,-1-1 1 0 0,1 0-1 0 0,0 1 1 0 0,-1-1-1 0 0,0 0 0 0 0,0 0 1 0 0,0 0-1 0 0,0 0 1 0 0,0 0-1 0 0,0 0 1 0 0,0 0-1 0 0,0-1 1 0 0,-1 1-1 0 0,1-1 1 0 0,-1 0-1 0 0,1 0 1 0 0,-1 0-1 0 0,0 0 1 0 0,1 0-1 0 0,-1 0 1 0 0,0-1-1 0 0,1 1 1 0 0,-1-1-1 0 0,0 0 1 0 0,0 1-1 0 0,0-1 0 0 0,-1-1-23 0 0,-3 2 25 0 0,1-1-1 0 0,-1-1 1 0 0,1 1-1 0 0,-1-1 1 0 0,0 0-1 0 0,1 0 0 0 0,0-1 1 0 0,-1 0-1 0 0,1 0 1 0 0,0-1-1 0 0,0 1 1 0 0,0-1-1 0 0,0-1 0 0 0,1 1 1 0 0,-1-1-1 0 0,1 0 1 0 0,0 0-1 0 0,0 0 1 0 0,0-1-1 0 0,1 0 0 0 0,-1 0 1 0 0,-1-3-25 0 0,-1-6-11 0 0,0-1 1 0 0,0 0 0 0 0,2 0-1 0 0,0 0 1 0 0,1-1-1 0 0,0 1 1 0 0,1-1-1 0 0,1 0 1 0 0,0 0-1 0 0,1 0 1 0 0,1 0-1 0 0,1 0 1 0 0,1-8 10 0 0,-1 5-129 0 0,2-1 1 0 0,0 0 0 0 0,2 1-1 0 0,0-1 1 0 0,1 1-1 0 0,0 0 1 0 0,2 1 0 0 0,0 0-1 0 0,1 0 1 0 0,1 1-1 0 0,1 0 1 0 0,0 1 0 0 0,6-5 128 0 0,44-53-3554 0 0,3 7-4343 0 0,-44 47-3236 0 0</inkml:trace>
  <inkml:trace contextRef="#ctx0" brushRef="#br0" timeOffset="14410.818">11832 1020 11194 0 0,'0'0'2649'0'0,"0"0"-494"0"0,0 0-325 0 0,0 0-210 0 0,0 0-216 0 0,0 0-239 0 0,0 0-248 0 0,0 0-190 0 0,0 0-139 0 0,0 0-80 0 0,0 0-50 0 0,0 0-36 0 0,7-19-16 0 0,57-128 553 0 0,-40 110-792 0 0,2 1 1 0 0,1 1 0 0 0,2 1-1 0 0,2 2 1 0 0,0 1 0 0 0,2 2-1 0 0,18-12-167 0 0,48-14 92 0 0,-97 55-93 0 0,-1 0-1 0 0,0 0 1 0 0,0 0-1 0 0,0-1 1 0 0,0 1-1 0 0,0 0 1 0 0,0 0-1 0 0,1 1 1 0 0,-1-1-1 0 0,0 0 1 0 0,0 0-1 0 0,0 0 1 0 0,0 1-1 0 0,0-1 1 0 0,0 1-1 0 0,0-1 1 0 0,0 1-1 0 0,0-1 1 0 0,0 1-1 0 0,0-1 1 0 0,0 1-1 0 0,0 0 1 0 0,0 0-1 0 0,-1-1 1 0 0,1 1-1 0 0,0 0 1 0 0,0 0-1 0 0,-1 0 1 0 0,1 0-1 0 0,-1 0 1 0 0,1 0-1 0 0,-1 0 1 0 0,1 0-1 0 0,-1 0 1 0 0,1 0-1 0 0,-1 0 1 0 0,0 0-1 0 0,0 0 1 0 0,1 1-1 0 0,-1-1 1 0 0,0 0-1 0 0,0 1 2 0 0,3 59 99 0 0,-4-50-81 0 0,-29 183 131 0 0,29-189-145 0 0,0-4-4 0 0,0 0 1 0 0,1 1-1 0 0,-1-1 0 0 0,0 0 0 0 0,1 1 0 0 0,-1-1 0 0 0,1 1 0 0 0,0-1 0 0 0,-1 1 0 0 0,1-1 0 0 0,0 1 0 0 0,0-1 1 0 0,0 1-1 0 0,0-1 0 0 0,0 1 0 0 0,0-1 0 0 0,1 1 0 0 0,-1-1 0 0 0,0 1 0 0 0,1-1 0 0 0,-1 1 0 0 0,1-1 1 0 0,0 0-1 0 0,-1 1 0 0 0,1-1 0 0 0,0 0 0 0 0,0 0 0 0 0,0 1 0 0 0,0-1 0 0 0,0 0 0 0 0,0 0 0 0 0,0 0 0 0 0,0 0 1 0 0,0 0-1 0 0,1 0 0 0 0,-1 0 0 0 0,0-1 0 0 0,1 1 0 0 0,0 0 0 0 0,3-3 19 0 0,-1 1 1 0 0,1-1-1 0 0,-1 0 0 0 0,1-1 0 0 0,-1 1 1 0 0,0-1-1 0 0,1 0 0 0 0,-1 0 0 0 0,-1 0 1 0 0,1 0-1 0 0,0-1 0 0 0,-1 0 0 0 0,0 0 1 0 0,0 0-1 0 0,2-2-19 0 0,11-12 36 0 0,187-168 81 0 0,-108 123-125 0 0,-93 64 1 0 0,0 0 0 0 0,0 1 0 0 0,0-1 0 0 0,-1 1 0 0 0,1-1 0 0 0,-1 1 0 0 0,1 0 1 0 0,-1 0-1 0 0,1 0 0 0 0,-1-1 0 0 0,0 1 0 0 0,0 0 0 0 0,0 1 0 0 0,0-1 1 0 0,0 0-1 0 0,-1 0 0 0 0,1 0 0 0 0,-1 0 0 0 0,1 1 0 0 0,-1-1 0 0 0,0 0 0 0 0,0 0 1 0 0,0 1-1 0 0,0-1 0 0 0,0 0 0 0 0,0 0 0 0 0,-1 1 0 0 0,1-1 0 0 0,-1 0 1 0 0,1 0-1 0 0,-2 2 7 0 0,2 4-1 0 0,-27 139-1082 0 0,25-117-1726 0 0,2-17-2678 0 0,0-12 4909 0 0,0-1-5931 0 0,0 0-4987 0 0</inkml:trace>
  <inkml:trace contextRef="#ctx0" brushRef="#br0" timeOffset="15567.413">13135 501 7962 0 0,'0'0'4569'0'0,"0"0"-1825"0"0,0 0-847 0 0,0 0-274 0 0,0 0-276 0 0,0 0-270 0 0,0 0-199 0 0,0 0-134 0 0,0 0-119 0 0,-34 23-110 0 0,-107 72-99 0 0,57-25 90 0 0,71-57-436 0 0,6-9-64 0 0,0 1-1 0 0,1 0 1 0 0,0 1-1 0 0,0 0 1 0 0,0 0-1 0 0,1 0 1 0 0,0 1 0 0 0,0 0-1 0 0,1-1 1 0 0,0 2-1 0 0,0-1 1 0 0,0 0-1 0 0,1 1 1 0 0,0 0-1 0 0,1 0 1 0 0,-1 0 0 0 0,2 0-1 0 0,-1 0 1 0 0,1 5-6 0 0,3-12 0 0 0,0 0 1 0 0,0 1 0 0 0,1-1 0 0 0,-1-1 0 0 0,0 1-1 0 0,1 0 1 0 0,-1-1 0 0 0,1 1 0 0 0,-1-1 0 0 0,1 1-1 0 0,-1-1 1 0 0,1 0 0 0 0,0 0 0 0 0,-1-1 0 0 0,1 1-1 0 0,-1 0 1 0 0,1-1 0 0 0,-1 1 0 0 0,1-1-1 0 0,-1 0 1 0 0,0 0 0 0 0,2-1-1 0 0,133-92 367 0 0,-105 70-226 0 0,-1-2 1 0 0,-1-2 0 0 0,-2-1 0 0 0,17-21-142 0 0,-18 27 48 0 0,-26 23-95 0 0,-1 0-20 0 0,-2 147-217 0 0,3-143 286 0 0,-1 1-1 0 0,1 0 1 0 0,1 0-1 0 0,-1-1 0 0 0,1 1 1 0 0,0-1-1 0 0,0 1 1 0 0,0-1-1 0 0,0 0 1 0 0,1 0-1 0 0,-1 0 1 0 0,1 0-1 0 0,0 0 0 0 0,1-1 1 0 0,-1 1-1 0 0,0-1 1 0 0,1 0-1 0 0,0 0 1 0 0,0 0-1 0 0,0-1 1 0 0,0 1-1 0 0,0-1 1 0 0,1 0-1 0 0,-1 0 0 0 0,1 0 1 0 0,-1-1-1 0 0,1 0 1 0 0,-1 0-1 0 0,1 0 1 0 0,0 0-1 0 0,0-1 1 0 0,0 1-1 0 0,-1-1 1 0 0,1 0-1 0 0,0-1 0 0 0,0 1 1 0 0,-1-1-1 0 0,1 0 1 0 0,0 0-1 0 0,-1-1 1 0 0,1 1-1 0 0,-1-1 1 0 0,1 0-1 0 0,-1 0 1 0 0,3-3-2 0 0,102-69 704 0 0,-22-10-70 0 0,-53 50-538 0 0,1 1 0 0 0,1 1 0 0 0,2 2 1 0 0,30-17-97 0 0,-67 45-4 0 0,1 1 0 0 0,0-1 0 0 0,0 1 0 0 0,0-1 0 0 0,0 1 1 0 0,0 0-1 0 0,0 0 0 0 0,0 0 0 0 0,0 0 0 0 0,0 0 1 0 0,1 0-1 0 0,-1 1 0 0 0,0-1 0 0 0,0 1 0 0 0,1 0 1 0 0,-1-1-1 0 0,0 1 0 0 0,1 0 0 0 0,-1 0 0 0 0,0 1 1 0 0,1-1-1 0 0,-1 0 0 0 0,0 1 0 0 0,1 0 0 0 0,-1-1 0 0 0,0 1 1 0 0,0 0-1 0 0,0 0 0 0 0,1 0 0 0 0,-1 0 0 0 0,0 0 1 0 0,-1 1-1 0 0,1-1 0 0 0,0 1 0 0 0,0-1 0 0 0,0 1 1 0 0,-1 0-1 0 0,1 0 0 0 0,-1-1 0 0 0,0 1 0 0 0,1 0 0 0 0,-1 0 1 0 0,0 0-1 0 0,0 1 0 0 0,0-1 0 0 0,0 0 0 0 0,-1 0 1 0 0,1 1-1 0 0,0 1 4 0 0,1 7 13 0 0,0 0 1 0 0,-1 0-1 0 0,0 0 1 0 0,-1 0-1 0 0,0 0 1 0 0,-1 0 0 0 0,0 0-1 0 0,-1 0 1 0 0,0 0-1 0 0,-1 0 1 0 0,0 0-1 0 0,0-1 1 0 0,-1 1-1 0 0,-1-1 1 0 0,0 0-1 0 0,0 0 1 0 0,-1-1-1 0 0,0 1 1 0 0,-1-1-1 0 0,0-1 1 0 0,0 1-1 0 0,-1-1 1 0 0,0-1-1 0 0,0 1 1 0 0,-1-1 0 0 0,0-1-1 0 0,0 1 1 0 0,-6 2-14 0 0,15-9 0 0 0,-7 3-61 0 0,1 1 1 0 0,-1-1 0 0 0,0 0 0 0 0,0 0-1 0 0,0-1 1 0 0,0 0 0 0 0,-1-1-1 0 0,1 1 1 0 0,0-1 0 0 0,-1 0 0 0 0,1-1-1 0 0,-1 0 1 0 0,1 0 0 0 0,-1-1 0 0 0,1 0-1 0 0,-1 0 61 0 0,7 0-36 0 0,0 1 0 0 0,1-1-1 0 0,-1 0 1 0 0,0 1-1 0 0,1-1 1 0 0,-1 1-1 0 0,1-1 1 0 0,-1 0 0 0 0,1 0-1 0 0,-1 1 1 0 0,1-1-1 0 0,-1 0 1 0 0,1 0-1 0 0,0 0 1 0 0,0 1 0 0 0,-1-1-1 0 0,1 0 1 0 0,0 0-1 0 0,0 0 1 0 0,0 0 0 0 0,0 0-1 0 0,0 1 1 0 0,0-1-1 0 0,0 0 1 0 0,0 0-1 0 0,0 0 1 0 0,0 0 0 0 0,1 0-1 0 0,-1 0 1 0 0,0 1-1 0 0,0-1 1 0 0,1 0-1 0 0,-1 0 1 0 0,1 1 0 0 0,-1-1-1 0 0,1 0 1 0 0,-1 0-1 0 0,1 1 1 0 0,-1-1 0 0 0,1 0-1 0 0,0 1 1 0 0,-1-1-1 0 0,1 1 1 0 0,0-1-1 0 0,-1 1 1 0 0,1-1 0 0 0,0 1-1 0 0,0 0 1 0 0,0-1-1 0 0,-1 1 1 0 0,1 0-1 0 0,0-1 1 0 0,0 1 0 0 0,0 0-1 0 0,0 0 1 0 0,-1 0-1 0 0,1 0 1 0 0,1 0 36 0 0,12-3 4 0 0,0 0-1 0 0,0 1 1 0 0,0 1 0 0 0,0 0 0 0 0,1 1 0 0 0,-1 0-1 0 0,0 2 1 0 0,1-1 0 0 0,-1 2 0 0 0,0 0-1 0 0,4 2-3 0 0,44 6 328 0 0,-46-8-208 0 0,1-1 0 0 0,-1 0-1 0 0,1-1 1 0 0,-1-1 0 0 0,1 0-1 0 0,-1-2 1 0 0,1 1-1 0 0,-1-2 1 0 0,0 0 0 0 0,0-1-1 0 0,0-1 1 0 0,0 0 0 0 0,-1-2-1 0 0,0 1 1 0 0,0-2-1 0 0,0 0 1 0 0,4-4-120 0 0,-6 2 146 0 0,0 0 1 0 0,-1-1-1 0 0,0-1 1 0 0,-1 0-1 0 0,0-1 0 0 0,-1 0 1 0 0,-1-1-1 0 0,6-8-146 0 0,90-125 153 0 0,-102 148-171 0 0,0 0-1 0 0,0 0 0 0 0,-1 0 0 0 0,1 0 1 0 0,0 0-1 0 0,-1 1 0 0 0,1 0 0 0 0,-1-1 1 0 0,1 1-1 0 0,-1 0 0 0 0,0 0 0 0 0,0 0 0 0 0,0 0 1 0 0,0 1-1 0 0,0-1 0 0 0,0 0 0 0 0,-1 1 1 0 0,1 0-1 0 0,-1-1 0 0 0,0 1 0 0 0,0 0 1 0 0,0-1-1 0 0,0 1 0 0 0,0 0 0 0 0,0 0 1 0 0,-1 0-1 0 0,1 0 0 0 0,-1 0 0 0 0,0 2 19 0 0,21 123 284 0 0,-22-124-262 0 0,1 0-1 0 0,0 1 1 0 0,-1-1-1 0 0,0 0 1 0 0,0 0-1 0 0,0 0 1 0 0,0 0-1 0 0,-1 0 1 0 0,1 0 0 0 0,-1 0-1 0 0,0 0 1 0 0,0-1-1 0 0,-1 1 1 0 0,1-1-1 0 0,-1 1 1 0 0,0-1-1 0 0,0 0 1 0 0,0 0-1 0 0,0 0 1 0 0,0 0-1 0 0,-1-1 1 0 0,-1 1-22 0 0,-110 56 116 0 0,104-56-66 0 0,14-1-414 0 0,5-2 312 0 0,168-11 658 0 0,-126 5-390 0 0,-1-2-1 0 0,0-2 1 0 0,-1-3 0 0 0,0-1 0 0 0,42-19-216 0 0,-33-7-699 0 0,-46-5-7507 0 0,-11 37 210 0 0,0 1-4535 0 0</inkml:trace>
  <inkml:trace contextRef="#ctx0" brushRef="#br0" timeOffset="9877.423">6315 424 0 0 0,'0'0'721'0'0,"0"0"432"0"0,0 0 178 0 0,0 0 186 0 0,0 0 157 0 0,0 0-27 0 0,0 0-49 0 0,0 0-57 0 0,0 0-78 0 0,0 0-129 0 0,0 0-176 0 0,0 0-164 0 0,0 0-133 0 0,-5-2-81 0 0,2 1-594 0 0,-1-1 1 0 0,1 1 0 0 0,-1 0-1 0 0,0 0 1 0 0,1 1 0 0 0,-1-1-1 0 0,0 1 1 0 0,1 0 0 0 0,-1 0-1 0 0,0 0 1 0 0,0 0 0 0 0,1 1-1 0 0,-1-1 1 0 0,0 1-1 0 0,1 0 1 0 0,-1 0 0 0 0,1 0-1 0 0,-1 1 1 0 0,1-1 0 0 0,-1 1-1 0 0,0 0-186 0 0,-10 7 412 0 0,-1 1 0 0 0,2 0 0 0 0,-1 1 0 0 0,1 0 0 0 0,1 1 0 0 0,0 0 0 0 0,1 1 0 0 0,0 1 0 0 0,-9 13-412 0 0,14-17 82 0 0,-1 0 1 0 0,2 0 0 0 0,-1 1-1 0 0,1 0 1 0 0,1-1-1 0 0,0 2 1 0 0,0-1 0 0 0,1 0-1 0 0,1 1 1 0 0,0 0-1 0 0,0-1 1 0 0,1 1-1 0 0,1 0 1 0 0,0 0 0 0 0,1 5-83 0 0,1-11 60 0 0,0 0 0 0 0,1 0 0 0 0,-1-1 1 0 0,1 1-1 0 0,1-1 0 0 0,-1 0 0 0 0,1 0 1 0 0,0 0-1 0 0,0 0 0 0 0,0-1 0 0 0,1 1 0 0 0,-1-1 1 0 0,1 0-1 0 0,0-1 0 0 0,1 1 0 0 0,-1-1 1 0 0,0 0-1 0 0,1 0 0 0 0,0-1 0 0 0,0 1 0 0 0,-1-2 1 0 0,1 1-1 0 0,1 0 0 0 0,-1-1 0 0 0,3 0-60 0 0,10 0 143 0 0,0 0-1 0 0,-1-2 1 0 0,1 0 0 0 0,0-1-1 0 0,-1-1 1 0 0,0-1-1 0 0,0 0 1 0 0,0-1-1 0 0,11-6-142 0 0,59-25 252 0 0,-83 31-2361 0 0,-1 0-3624 0 0,0 4-4370 0 0,-2 1-1630 0 0</inkml:trace>
  <inkml:trace contextRef="#ctx0" brushRef="#br0" timeOffset="10831.903">6657 711 9650 0 0,'0'0'1702'0'0,"0"0"-237"0"0,0 0 77 0 0,0 0 89 0 0,0 0-101 0 0,0 0-203 0 0,0 0-210 0 0,0 0-151 0 0,0 0-113 0 0,0 0-83 0 0,0 0-75 0 0,0 0-82 0 0,0 0-87 0 0,30-1-70 0 0,93-3-66 0 0,-68-10 84 0 0,-47 7-350 0 0,2 1-56 0 0,-1 0 0 0 0,1-1 0 0 0,-1 0 0 0 0,0-1 0 0 0,-1 0 0 0 0,0-1 0 0 0,0 1-1 0 0,-1-1 1 0 0,0-1 0 0 0,0 1 0 0 0,-1-1 0 0 0,0-1 0 0 0,-1 1 0 0 0,0-1 0 0 0,-1 0 0 0 0,0 0 0 0 0,-1 0 0 0 0,0 0 0 0 0,-1-1 0 0 0,0 1 0 0 0,0-11-68 0 0,-4 19-25 0 0,0 0 1 0 0,0 0 0 0 0,-1 0-1 0 0,1 1 1 0 0,-1-1-1 0 0,0 0 1 0 0,1 1 0 0 0,-1 0-1 0 0,0 0 1 0 0,-1 0-1 0 0,1 0 1 0 0,0 0 0 0 0,0 0-1 0 0,-1 1 1 0 0,1 0-1 0 0,-1 0 1 0 0,1 0 0 0 0,-1 0-1 0 0,0 0 1 0 0,1 1-1 0 0,-1-1 1 0 0,0 1 0 0 0,1 0-1 0 0,-1 0 1 0 0,0 1-1 0 0,0-1 1 0 0,1 1 0 0 0,-1-1-1 0 0,1 1 1 0 0,-1 0-1 0 0,0 1 1 0 0,1-1 0 0 0,0 1-1 0 0,-1 0 25 0 0,-11 4-25 0 0,1 2 1 0 0,-1 0-1 0 0,2 0 0 0 0,-1 1 0 0 0,1 1 0 0 0,1 0 0 0 0,0 1 0 0 0,0 1 0 0 0,1 0 1 0 0,0 0-1 0 0,1 1 0 0 0,1 0 0 0 0,0 0 0 0 0,1 1 0 0 0,0 1 0 0 0,1-1 0 0 0,0 1 1 0 0,2 1-1 0 0,0-1 0 0 0,0 1 0 0 0,2-1 0 0 0,0 1 0 0 0,0 0 0 0 0,2 1 0 0 0,0-1 1 0 0,1 9 24 0 0,0-19 10 0 0,1-1 0 0 0,0 0 1 0 0,1 1-1 0 0,-1-1 1 0 0,1 0-1 0 0,0 1 1 0 0,0-1-1 0 0,1 0 1 0 0,-1 0-1 0 0,1-1 1 0 0,0 1-1 0 0,0-1 0 0 0,1 1 1 0 0,0-1-1 0 0,-1 0 1 0 0,1 0-1 0 0,1 0 1 0 0,-1-1-1 0 0,0 0 1 0 0,1 0-1 0 0,0 0 1 0 0,0 0-1 0 0,0 0 1 0 0,3 0-11 0 0,4 2 83 0 0,1 0 0 0 0,-1-1 1 0 0,1 0-1 0 0,0-1 0 0 0,0 0 1 0 0,0-1-1 0 0,0-1 1 0 0,0 0-1 0 0,13-1-83 0 0,-4-4 69 0 0,0 0-1 0 0,0-1 0 0 0,-1-1 1 0 0,0-1-1 0 0,0-1 1 0 0,-1-1-1 0 0,0-1 1 0 0,-1-1-1 0 0,0 0 1 0 0,0-2-1 0 0,-1 0 1 0 0,-1-1-69 0 0,224-231 381 0 0,-240 244-384 0 0,-1 1 1 0 0,1-1-1 0 0,-1 1 0 0 0,1 0 1 0 0,-1-1-1 0 0,1 1 0 0 0,0-1 0 0 0,-1 1 1 0 0,1 0-1 0 0,-1 0 0 0 0,1-1 1 0 0,0 1-1 0 0,0 0 0 0 0,-1 0 1 0 0,1 0-1 0 0,0 0 0 0 0,-1 0 1 0 0,1-1-1 0 0,0 1 0 0 0,-1 1 0 0 0,1-1 1 0 0,0 0-1 0 0,0 0 0 0 0,-1 0 1 0 0,1 0-1 0 0,0 0 0 0 0,-1 1 1 0 0,1-1-1 0 0,0 0 0 0 0,-1 1 1 0 0,1-1-1 0 0,-1 0 0 0 0,1 1 0 0 0,0-1 1 0 0,-1 1-1 0 0,1-1 0 0 0,-1 1 1 0 0,1-1-1 0 0,-1 1 0 0 0,1-1 1 0 0,-1 1-1 0 0,0-1 0 0 0,1 1 1 0 0,-1 0-1 0 0,0-1 0 0 0,1 1 0 0 0,-1 0 1 0 0,0-1-1 0 0,0 1 0 0 0,0 0 1 0 0,0-1-1 0 0,1 1 0 0 0,-1 0 1 0 0,0-1-1 0 0,0 1 0 0 0,0 0 3 0 0,8 42 30 0 0,-13 177 179 0 0,6-220-207 0 0,0 1 0 0 0,0-1-1 0 0,0 1 1 0 0,0-1 0 0 0,0 1 0 0 0,0-1 0 0 0,0 0-1 0 0,0 0 1 0 0,0 0 0 0 0,0 1 0 0 0,0-1 0 0 0,1 0-1 0 0,-1 0 1 0 0,0-1 0 0 0,0 1 0 0 0,0 0 0 0 0,0 0-1 0 0,0 0 1 0 0,0-1 0 0 0,0 1 0 0 0,0-1 0 0 0,0 1 0 0 0,0 0-1 0 0,0-1 1 0 0,0 0 0 0 0,0 1 0 0 0,0-1 0 0 0,-1 0-1 0 0,1 1 1 0 0,0-1 0 0 0,0 0 0 0 0,-1 0 0 0 0,1 0-1 0 0,0 1-1 0 0,62-64 157 0 0,-5 3-173 0 0,2 4 1 0 0,55-40 15 0 0,-98 84-21 0 0,48-23-248 0 0,-65 62 109 0 0,-47 180 236 0 0,46-200-78 0 0,0-1 0 0 0,1 0 0 0 0,-1 0-1 0 0,1 1 1 0 0,0-1 0 0 0,1 0 0 0 0,-1 0 0 0 0,1 1-1 0 0,0-1 1 0 0,0 0 0 0 0,1 0 0 0 0,-1 0-1 0 0,1 0 1 0 0,0 0 0 0 0,2 2 2 0 0,13 12-1019 0 0,-12-18-1704 0 0,-1 1-1690 0 0,0-2-3054 0 0,-4 0-4373 0 0</inkml:trace>
  <inkml:trace contextRef="#ctx0" brushRef="#br0" timeOffset="11244.979">8161 129 9290 0 0,'0'0'3037'0'0,"0"0"-818"0"0,0 0-468 0 0,0 0-178 0 0,0 0-214 0 0,0 0-269 0 0,0 0-246 0 0,0 0-124 0 0,0 0-50 0 0,0 0 13 0 0,0 0 11 0 0,0 0-73 0 0,1 22-59 0 0,6 148 767 0 0,0 381-126 0 0,-14-488-1581 0 0,7-62 105 0 0,0-1-83 0 0,0 0-92 0 0,0 0-81 0 0,-10-30-4341 0 0,-15-18-2300 0 0,5 20-1045 0 0,14 19 2809 0 0</inkml:trace>
  <inkml:trace contextRef="#ctx0" brushRef="#br0" timeOffset="11498.578">7834 549 8666 0 0,'0'0'3227'0'0,"0"0"-706"0"0,0 0-503 0 0,0 0-289 0 0,0 0-351 0 0,0 0-290 0 0,0 0-169 0 0,0 0-104 0 0,0 0-38 0 0,0 0-18 0 0,0 0-39 0 0,0 0-96 0 0,0 0-81 0 0,23 2-80 0 0,127 7 274 0 0,92-39 280 0 0,-155 15-957 0 0,38-10-821 0 0,-74 10-4221 0 0,-48 13 4024 0 0,-1 1-1995 0 0,-1 1-6663 0 0,-1 0 825 0 0</inkml:trace>
  <inkml:trace contextRef="#ctx0" brushRef="#br0" timeOffset="12167.442">8401 722 3129 0 0,'0'0'2918'0'0,"0"0"-358"0"0,0 0-207 0 0,0 0-138 0 0,0 0-203 0 0,0 0-230 0 0,0 0-208 0 0,0 0-191 0 0,0 0-211 0 0,0 0-171 0 0,0 0-146 0 0,34 7-117 0 0,108 18-105 0 0,-139-24-594 0 0,0 0 0 0 0,0 0 0 0 0,0-1 0 0 0,1 1 0 0 0,-1-1-1 0 0,0 1 1 0 0,1-1 0 0 0,-1 0 0 0 0,0 0 0 0 0,0-1 0 0 0,1 1 0 0 0,-1-1-1 0 0,0 0 1 0 0,0 0 0 0 0,0 0 0 0 0,1 0 0 0 0,-1 0 0 0 0,0 0 0 0 0,-1-1-1 0 0,1 0 1 0 0,3-1-39 0 0,3-4 167 0 0,8-2-46 0 0,-1 0 0 0 0,0-1 0 0 0,0 0-1 0 0,-1-2 1 0 0,-1 0 0 0 0,0 0 0 0 0,-1-1 0 0 0,0-1 0 0 0,-1 0-1 0 0,0-1 1 0 0,-1 0 0 0 0,-1-1 0 0 0,0 0 0 0 0,-1-1-1 0 0,6-16-120 0 0,-14 31-6 0 0,0-1 0 0 0,0 1 0 0 0,0 0 0 0 0,0-1 0 0 0,0 1 0 0 0,-1 0 0 0 0,1-1 0 0 0,-1 1 0 0 0,0-1 0 0 0,1 1 0 0 0,-1-1 0 0 0,0 1 0 0 0,-1-1 0 0 0,1 1 0 0 0,0-1 0 0 0,-1 1 0 0 0,1 0 0 0 0,-1-1 0 0 0,0 1 0 0 0,0 0 0 0 0,0-1 0 0 0,0 1 0 0 0,0 0 0 0 0,0 0 0 0 0,-1 0 0 0 0,1 0 0 0 0,-1 0 0 0 0,1 0 0 0 0,-1 0 0 0 0,0 0 0 0 0,0 1 0 0 0,0-1 0 0 0,0 1 0 0 0,0-1 0 0 0,0 1 0 0 0,0 0 0 0 0,0 0 0 0 0,0 0 0 0 0,-1 0 0 0 0,1 0 0 0 0,0 0 0 0 0,-1 1 0 0 0,1-1 0 0 0,-1 1 0 0 0,1 0 0 0 0,-1-1 0 0 0,-1 1 6 0 0,-13 1-81 0 0,0 1-1 0 0,0 0 1 0 0,1 1 0 0 0,0 1 0 0 0,-1 1 0 0 0,1 0-1 0 0,1 1 1 0 0,-1 0 0 0 0,1 2 0 0 0,0-1 0 0 0,1 2-1 0 0,-1 0 1 0 0,2 1 0 0 0,0 0 0 0 0,0 1-1 0 0,0 1 1 0 0,2 0 0 0 0,-1 0 0 0 0,2 1 0 0 0,0 1-1 0 0,0-1 1 0 0,1 2 0 0 0,1-1 0 0 0,0 1 0 0 0,1 1-1 0 0,1-1 1 0 0,-2 8 81 0 0,6-19-1 0 0,1 0 0 0 0,-1 0 1 0 0,1 0-1 0 0,0 0 0 0 0,0 0 0 0 0,0 0 0 0 0,0 0 0 0 0,1 0 0 0 0,-1 0 0 0 0,1 0 0 0 0,0 1 0 0 0,1-1 0 0 0,-1 0 0 0 0,1 0 1 0 0,-1 0-1 0 0,1 0 0 0 0,1 0 0 0 0,-1 0 0 0 0,0 0 0 0 0,1 0 0 0 0,0 0 0 0 0,0-1 0 0 0,0 1 0 0 0,0-1 0 0 0,1 1 1 0 0,-1-1-1 0 0,1 0 0 0 0,0 0 0 0 0,0 0 0 0 0,0 0 0 0 0,0-1 0 0 0,1 1 0 0 0,-1-1 0 0 0,1 0 0 0 0,-1 0 0 0 0,1 0 1 0 0,0 0-1 0 0,4 1 1 0 0,11 2 109 0 0,0-1 0 0 0,1-1 1 0 0,-1 0-1 0 0,1-2 1 0 0,-1 0-1 0 0,1-1 1 0 0,0-1-1 0 0,0-1 1 0 0,-1-1-1 0 0,1 0 1 0 0,-1-1-1 0 0,0-2 0 0 0,0 0 1 0 0,1-1-110 0 0,21-8 191 0 0,-2-2 1 0 0,0-1-1 0 0,-1-2 1 0 0,-1-2-1 0 0,-1-1 1 0 0,-1-2-1 0 0,-1-2 1 0 0,-1 0-1 0 0,21-26-191 0 0,-39 39 37 0 0,0-2 1 0 0,-1 0-1 0 0,-1 0 0 0 0,-1-1 1 0 0,0-1-1 0 0,-2 0 0 0 0,0-1 1 0 0,0 0-1 0 0,-2 0 0 0 0,0-2-37 0 0,-8 19 4 0 0,0 0-1 0 0,0 0 0 0 0,0 1 1 0 0,0-1-1 0 0,0 0 1 0 0,0 0-1 0 0,-1 0 0 0 0,1 0 1 0 0,0 0-1 0 0,-1 1 0 0 0,0-1 1 0 0,1 0-1 0 0,-1 0 1 0 0,0 1-1 0 0,0-1 0 0 0,0 0 1 0 0,0 1-1 0 0,0-1 0 0 0,-1 1 1 0 0,1-1-1 0 0,0 1 1 0 0,-1 0-1 0 0,1 0 0 0 0,-1-1 1 0 0,1 1-1 0 0,-1 0 0 0 0,1 0 1 0 0,-1 1-1 0 0,0-1 1 0 0,0 0-1 0 0,1 0 0 0 0,-1 1 1 0 0,0-1-1 0 0,0 1 0 0 0,0 0 1 0 0,0-1-1 0 0,1 1 1 0 0,-1 0-1 0 0,0 0 0 0 0,0 0 1 0 0,0 0-1 0 0,0 1 0 0 0,0-1 1 0 0,0 0-1 0 0,1 1 1 0 0,-1-1-1 0 0,0 1 0 0 0,0 0 1 0 0,0 0-4 0 0,-10 0-29 0 0,0 1 0 0 0,0 1 1 0 0,0 0-1 0 0,0 1 0 0 0,1 0 1 0 0,-1 1-1 0 0,1 0 0 0 0,0 0 1 0 0,0 2-1 0 0,1-1 0 0 0,0 1 1 0 0,0 1-1 0 0,0-1 0 0 0,1 2 1 0 0,1-1-1 0 0,-1 1 0 0 0,1 1 1 0 0,1 0-1 0 0,0 0 0 0 0,-1 2 29 0 0,6-10-5 0 0,1-1-1 0 0,0 1 1 0 0,1-1-1 0 0,-1 1 1 0 0,0-1 0 0 0,0 1-1 0 0,1-1 1 0 0,-1 1-1 0 0,1 0 1 0 0,-1-1-1 0 0,1 1 1 0 0,0 0-1 0 0,-1-1 1 0 0,1 1-1 0 0,0 0 1 0 0,0 0-1 0 0,0-1 1 0 0,0 1 0 0 0,1 0-1 0 0,-1 0 1 0 0,0-1-1 0 0,1 1 1 0 0,0 0-1 0 0,-1-1 1 0 0,1 1-1 0 0,0-1 1 0 0,-1 1-1 0 0,1-1 1 0 0,0 1 0 0 0,0-1-1 0 0,0 1 1 0 0,1-1-1 0 0,-1 0 1 0 0,0 0-1 0 0,0 0 1 0 0,1 1-1 0 0,-1-1 1 0 0,0 0-1 0 0,1-1 1 0 0,-1 1-1 0 0,2 0 6 0 0,74 22 114 0 0,-56-19-73 0 0,6 2 3 0 0,-17-6-23 0 0,-1 1 0 0 0,1 1 1 0 0,-1 0-1 0 0,0 0 0 0 0,1 1 0 0 0,-1 0 1 0 0,0 1-1 0 0,-1-1 0 0 0,1 2 1 0 0,-1-1-1 0 0,0 1 0 0 0,0 1 0 0 0,0 0 1 0 0,-1 0-1 0 0,1 0 0 0 0,-2 1 0 0 0,1 0 1 0 0,5 7-22 0 0,-7-4 33 0 0,-1-1-1 0 0,0 1 1 0 0,0 0 0 0 0,-1 0 0 0 0,0 0 0 0 0,-1 0-1 0 0,0 0 1 0 0,-1 1 0 0 0,0-1 0 0 0,0 0 0 0 0,-2 1 0 0 0,1-1-1 0 0,-1 1 1 0 0,0-1 0 0 0,-1 0 0 0 0,0 1 0 0 0,-1-1-1 0 0,-1 3-32 0 0,1 26-852 0 0,20-42-9659 0 0,-12-3 2942 0 0,-1 1-2278 0 0</inkml:trace>
  <inkml:trace contextRef="#ctx0" brushRef="#br0" timeOffset="17970.045">1 1179 0 0 0,'0'0'764'0'0,"0"0"104"0"0,0 0-21 0 0,0 0-99 0 0,19 3-118 0 0,137 23 763 0 0,139 0 2202 0 0,178-12-1142 0 0,-23-10-866 0 0,-31 11 64 0 0,320-33-1651 0 0,-133-3 446 0 0,-210-9 217 0 0,361-12 938 0 0,-51 54-407 0 0,-147-9-334 0 0,-70-21-150 0 0,-400 18-565 0 0,555-5 704 0 0,-214-12-368 0 0,660 2 188 0 0,-663 19-282 0 0,267-12-19 0 0,166 2-207 0 0,-411-6 253 0 0,784 5 299 0 0,-14-30-234 0 0,-34 66-47 0 0,-584-29-137 0 0,-444-4-125 0 0,-2 1-3186 0 0,-124 7-2496 0 0,-21-1-653 0 0,-3-3-4715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64 0 0 0,'0'0'1328'0'0,"0"0"459"0"0,0 0 308 0 0,0 0 165 0 0,0 0-49 0 0,0 0-195 0 0,0 0-281 0 0,0 0-294 0 0,0 0-251 0 0,0-8 4164 0 0,0 9-4882 0 0,0-1-42 0 0,0 0-31 0 0,0 0-37 0 0,0 0-34 0 0,0 0-35 0 0,-9 549 2717 0 0,5-384-2679 0 0,1-156 629 0 0,-4-32 345 0 0,4 12-1570 0 0,-2-11 280 0 0,1 1 0 0 0,1-1-1 0 0,1 0 1 0 0,0 1 0 0 0,2-1 0 0 0,1 0-1 0 0,1-10-14 0 0,-1 12 3 0 0,34-174-30 0 0,-20 150 16 0 0,2 0 1 0 0,2 1 0 0 0,2 1-1 0 0,1 1 1 0 0,12-13 10 0 0,32-24 12 0 0,-64 77-13 0 0,10 1-129 0 0,-6 5 121 0 0,1 4 18 0 0,-1-1-1 0 0,1 1 1 0 0,-2 0 0 0 0,1 1-1 0 0,-1-1 1 0 0,-1 1 0 0 0,0 0 0 0 0,0 0-1 0 0,-1 1 1 0 0,0-1 0 0 0,-1 1-1 0 0,1 5-8 0 0,6 20 15 0 0,-1 14 689 0 0,-6-26-4315 0 0,0-13-1835 0 0,0 1-3406 0 0,0-9-3003 0 0</inkml:trace>
  <inkml:trace contextRef="#ctx0" brushRef="#br0" timeOffset="671.516">446 631 1968 0 0,'0'0'2657'0'0,"0"0"-318"0"0,0 0-58 0 0,0 0 16 0 0,0 0-143 0 0,0 0-251 0 0,0 0-298 0 0,0 0-278 0 0,0 0-215 0 0,0 0-187 0 0,0 0-127 0 0,0 0-90 0 0,-6-3-72 0 0,4 1-630 0 0,-1 0 118 0 0,0 0 0 0 0,-1 1-1 0 0,1-1 1 0 0,0 1 0 0 0,0-1 0 0 0,-1 1 0 0 0,1 0 0 0 0,-1 0 0 0 0,1 0 0 0 0,-1 1 0 0 0,1-1 0 0 0,-1 1 0 0 0,1 0 0 0 0,-1 0 0 0 0,1 0 0 0 0,-1 0 0 0 0,0 1 0 0 0,-2 0-124 0 0,-4 4 106 0 0,0 0 0 0 0,0 0 0 0 0,0 1 0 0 0,1 0 0 0 0,0 1 0 0 0,0 0 0 0 0,1 1 0 0 0,0 0 1 0 0,0 0-1 0 0,1 0 0 0 0,0 1 0 0 0,0 0 0 0 0,1 1 0 0 0,0-1 0 0 0,1 1 0 0 0,0 0 0 0 0,0 1 0 0 0,-1 6-106 0 0,1 61 224 0 0,6-75-210 0 0,0 0 0 0 0,-1-1 0 0 0,1 1-1 0 0,0 0 1 0 0,1 0 0 0 0,-1-1 0 0 0,0 1-1 0 0,1 0 1 0 0,-1-1 0 0 0,1 1 0 0 0,0-1-1 0 0,0 0 1 0 0,0 0 0 0 0,0 0-1 0 0,0 0 1 0 0,1 0 0 0 0,-1 0 0 0 0,1 0-1 0 0,-1-1 1 0 0,1 1 0 0 0,-1-1 0 0 0,1 0-1 0 0,0 0 1 0 0,0 0 0 0 0,-1 0-1 0 0,1 0 1 0 0,3 0-14 0 0,81 9 234 0 0,0-34-154 0 0,-56 1-2609 0 0,-11 3-3021 0 0,-2-1-4521 0 0,-13 13 456 0 0</inkml:trace>
  <inkml:trace contextRef="#ctx0" brushRef="#br0" timeOffset="1183.705">579 919 11490 0 0,'0'0'3081'0'0,"0"0"-1414"0"0,0 0-339 0 0,0 0 134 0 0,0 0 5 0 0,0 0-153 0 0,0 0-207 0 0,0 0-197 0 0,0 0-167 0 0,0 0-155 0 0,0 0-105 0 0,0 0-76 0 0,0 0-54 0 0,13-11-62 0 0,43-36-31 0 0,20-54 620 0 0,-70 94-838 0 0,65-70 351 0 0,-56 113-345 0 0,-6-10-30 0 0,-9-24-13 0 0,1 1 0 0 0,-1 0 0 0 0,1-1 0 0 0,-1 1 0 0 0,1 0 0 0 0,0-1 0 0 0,0 1 0 0 0,0-1 0 0 0,0 1 0 0 0,1-1-1 0 0,-1 1 1 0 0,1-1 0 0 0,-1 0 0 0 0,1 0 0 0 0,0 0 0 0 0,0 0 0 0 0,0 0 0 0 0,0 0 0 0 0,0 0 0 0 0,1-1 0 0 0,-1 1 0 0 0,0-1 0 0 0,1 0 0 0 0,-1 1 0 0 0,1-1 0 0 0,-1 0 0 0 0,1-1 0 0 0,-1 1 0 0 0,1 0 0 0 0,0-1 0 0 0,0 1-1 0 0,-1-1 1 0 0,3 0-5 0 0,4-1 26 0 0,1-1-1 0 0,-1-1 1 0 0,0 1-1 0 0,1-1 1 0 0,-1-1-1 0 0,-1 0 1 0 0,1 0-1 0 0,-1-1 0 0 0,1 0 1 0 0,4-4-26 0 0,15-8 45 0 0,57-20-58 0 0,-76 90-43 0 0,-9 60 33 0 0,0-111-29 0 0,1-1 0 0 0,-1 0 0 0 0,0 1 0 0 0,1-1 0 0 0,-1 1 0 0 0,1-1 0 0 0,-1 0 0 0 0,1 1 0 0 0,0-1 0 0 0,-1 0 0 0 0,1 0 0 0 0,0 1 0 0 0,0-1 0 0 0,0 0 0 0 0,0 0 0 0 0,0 0 0 0 0,0 0 0 0 0,1 0 0 0 0,-1 0 0 0 0,0-1 0 0 0,0 1 0 0 0,1 0 0 0 0,-1-1 0 0 0,0 1 0 0 0,1-1 0 0 0,-1 1 0 0 0,0-1 0 0 0,1 1 0 0 0,-1-1 0 0 0,1 0 0 0 0,0 0 52 0 0,13-1-4145 0 0,0-5-4745 0 0,-9 2-3230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1 261 0 0 0,'0'0'560'0'0,"0"0"883"0"0,0 0 564 0 0,0 0 203 0 0,0 0-79 0 0,0 0-296 0 0,0 0-288 0 0,0 0-231 0 0,0 0-194 0 0,15-1-152 0 0,108-8 2032 0 0,94 5 544 0 0,-76-7-2559 0 0,-123 10-696 0 0,10-2-234 0 0,-26-1 3939 0 0,-187-140-3306 0 0,101 68-915 0 0,79 70 1242 0 0,3 4-5617 0 0,5 9-9046 0 0,0-3 3390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6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0,'0'0'1150'0'0,"0"0"175"0"0,0 0 168 0 0,0 0 124 0 0,0 0 42 0 0,0 0-76 0 0,0 0-173 0 0,4 2 4263 0 0,15 6-2863 0 0,90-7 964 0 0,283-5-462 0 0,-414 16-14593 0 0,11-5 3576 0 0,6-4 885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2729 0 0,'0'0'2415'0'0,"0"0"-584"0"0,0 0-124 0 0,0 0 151 0 0,0 0 90 0 0,0 0-208 0 0,0 0-345 0 0,0 0-314 0 0,0 0-257 0 0,0 0-175 0 0,0 0-119 0 0,0 0-96 0 0,0 0-53 0 0,-2 2-29 0 0,2-2-319 0 0,-1 1 1 0 0,1-1-1 0 0,0 0 1 0 0,0 1 0 0 0,-1-1-1 0 0,1 1 1 0 0,0-1 0 0 0,0 0-1 0 0,0 1 1 0 0,-1-1-1 0 0,1 1 1 0 0,0-1 0 0 0,0 0-1 0 0,0 1 1 0 0,0-1 0 0 0,0 1-1 0 0,0-1 1 0 0,0 1 0 0 0,0-1-1 0 0,0 1 1 0 0,0-1-1 0 0,0 1 1 0 0,0-1 0 0 0,0 0-1 0 0,0 1 1 0 0,0-1 0 0 0,1 1-1 0 0,-1-1 1 0 0,0 1-1 0 0,0-1 1 0 0,0 0 0 0 0,1 1-1 0 0,-1-1 1 0 0,0 0 0 0 0,1 1-1 0 0,-1-1 1 0 0,0 0-1 0 0,0 1 1 0 0,1-1 0 0 0,-1 0-1 0 0,1 1 1 0 0,-1-1 0 0 0,0 0-1 0 0,1 0 1 0 0,-1 0-1 0 0,1 1 1 0 0,-1-1 0 0 0,1 0-1 0 0,-1 0 1 0 0,0 0 0 0 0,1 0-1 0 0,-1 0 1 0 0,1 0-1 0 0,-1 0 1 0 0,1 0 0 0 0,-1 0-1 0 0,1 0 1 0 0,-1 0 0 0 0,0 0-1 0 0,1 0 1 0 0,-1 0 0 0 0,1-1-1 0 0,-1 1 1 0 0,1 0-1 0 0,-1 0 1 0 0,0 0 0 0 0,1-1-34 0 0,15 5 738 0 0,150 3 2391 0 0,114-18-2641 0 0,-239 28-5050 0 0,-26-8-4035 0 0,-8-6-3222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9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48 0 0 0,'0'0'911'0'0,"0"0"907"0"0,0 0 283 0 0,0 0-19 0 0,0 0-132 0 0,0 0-172 0 0,0 0-199 0 0,0 0-194 0 0,0 0-178 0 0,-7-6 1755 0 0,7 5 2343 0 0,125-21-3579 0 0,175 3-318 0 0,-299 20-1394 0 0,-1-1 0 0 0,0 1 0 0 0,1-1 0 0 0,-1 1 0 0 0,0-1 0 0 0,0 1 0 0 0,1 0 0 0 0,-1-1 0 0 0,0 1 0 0 0,0-1 0 0 0,0 1 0 0 0,0 0 0 0 0,0-1 0 0 0,0 1 0 0 0,0-1 0 0 0,0 1 0 0 0,0 0 0 0 0,0-1 0 0 0,0 1 0 0 0,0 0 0 0 0,0-1 0 0 0,0 1 0 0 0,-1-1 0 0 0,1 1 0 0 0,0 0 0 0 0,0-1 0 0 0,-1 1 0 0 0,1-1 0 0 0,0 1 0 0 0,-1-1 0 0 0,1 1 0 0 0,-1-1 0 0 0,1 1 0 0 0,0-1-1 0 0,-1 0 1 0 0,1 1 0 0 0,-1-1 0 0 0,1 0 0 0 0,-1 1 0 0 0,0-1 0 0 0,1 0 0 0 0,-1 1 0 0 0,1-1 0 0 0,-1 0 0 0 0,1 0 0 0 0,-1 0 0 0 0,0 0 0 0 0,1 0 0 0 0,-1 1 0 0 0,0-1 0 0 0,1 0 0 0 0,-1 0-14 0 0,-47 27 192 0 0,0-3 0 0 0,-2-1 0 0 0,-50 15-192 0 0,-209 76 167 0 0,298-111-156 0 0,10-3-11 0 0,1 0-1 0 0,-1-1 1 0 0,0 1-1 0 0,1 0 0 0 0,-1 0 1 0 0,0 0-1 0 0,1 0 1 0 0,-1 0-1 0 0,0 0 1 0 0,1 0-1 0 0,-1 0 1 0 0,0 0-1 0 0,1 0 0 0 0,-1 0 1 0 0,0 0-1 0 0,1 0 1 0 0,-1 0-1 0 0,1 1 1 0 0,-1-1-1 0 0,0 0 0 0 0,1 0 1 0 0,-1 1-1 0 0,1-1 1 0 0,-1 0-1 0 0,1 1 1 0 0,-1-1-1 0 0,1 1 1 0 0,-1-1-1 0 0,1 1 0 0 0,-1-1 1 0 0,1 1-1 0 0,-1-1 1 0 0,1 1-1 0 0,0-1 1 0 0,-1 1-1 0 0,1-1 0 0 0,0 1 1 0 0,0 0-1 0 0,-1-1 1 0 0,1 1-1 0 0,0 0 1 0 0,0-1-1 0 0,0 1 1 0 0,0 0-1 0 0,0-1 0 0 0,0 1 1 0 0,0-1-1 0 0,0 1 1 0 0,0 0-1 0 0,0-1 1 0 0,0 1-1 0 0,0 0 0 0 0,1-1 1 0 0,-1 1-1 0 0,0 0 1 0 0,0-1-1 0 0,1 1 1 0 0,-1-1-1 0 0,0 1 1 0 0,1-1-1 0 0,-1 1 0 0 0,0-1 1 0 0,1 1-1 0 0,-1-1 1 0 0,1 1-1 0 0,-1-1 1 0 0,1 1-1 0 0,-1-1 0 0 0,1 0 1 0 0,0 1 0 0 0,8 5 25 0 0,1 0 0 0 0,0 0 0 0 0,0-1-1 0 0,0-1 1 0 0,0 0 0 0 0,1 0 0 0 0,0-1 0 0 0,0 0 0 0 0,0-1 0 0 0,0 0 0 0 0,0-1 0 0 0,3 0-25 0 0,12 2 40 0 0,179-1 338 0 0,-52-10-183 0 0,-152 8-190 0 0,-4 26-13 0 0,-76 59 179 0 0,-154 51-111 0 0,43-34-28 0 0,53-13-20 0 0,136-89-12 0 0,1 1-1 0 0,-1-1 1 0 0,1 1-1 0 0,0-1 1 0 0,-1 1-1 0 0,1 0 1 0 0,0-1-1 0 0,0 1 0 0 0,0 0 1 0 0,-1-1-1 0 0,1 1 1 0 0,0 0-1 0 0,0-1 1 0 0,0 1-1 0 0,0-1 1 0 0,0 1-1 0 0,0 0 1 0 0,0-1-1 0 0,0 1 1 0 0,0 0-1 0 0,0-1 1 0 0,1 1-1 0 0,-1 0 1 0 0,0-1-1 0 0,0 1 1 0 0,1 0-1 0 0,-1-1 1 0 0,0 1-1 0 0,1-1 1 0 0,-1 1-1 0 0,0-1 1 0 0,1 1-1 0 0,-1-1 0 0 0,1 1 1 0 0,-1-1-1 0 0,1 1 1 0 0,-1-1-1 0 0,1 1 1 0 0,-1-1-1 0 0,1 0 1 0 0,0 1-1 0 0,-1-1 1 0 0,1 0-1 0 0,-1 0 1 0 0,1 0-1 0 0,0 1 1 0 0,-1-1-1 0 0,1 0 1 0 0,0 0-1 0 0,-1 0 1 0 0,1 0-1 0 0,0 0 1 0 0,-1 0-1 0 0,1 0 1 0 0,0 0-1 0 0,-1 0 1 0 0,44 8 97 0 0,12-5 59 0 0,0-1-1 0 0,0-4 0 0 0,0-2 1 0 0,22-5-156 0 0,173-28 422 0 0,-222 38-2033 0 0,-6 9-5130 0 0,-9-6-5422 0 0,-11-1 2728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3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6665 0 0,'0'0'3184'0'0,"0"0"-996"0"0,0 0-509 0 0,0 0-224 0 0,0 0-237 0 0,0 0-269 0 0,0 0-240 0 0,0 0-175 0 0,0 0-79 0 0,0 0 28 0 0,0 0 54 0 0,0 0 29 0 0,0 0 3 0 0,4 10-22 0 0,33 87 1309 0 0,13 80-338 0 0,-16-42-1063 0 0,-26-98-142 0 0,-8-37-238 0 0,0 0 17 0 0,0 0-21 0 0,0 0-7 0 0,0 0 1 0 0,0 0 12 0 0,0 0 29 0 0,0 0 7 0 0,0 0 7 0 0,0 0 12 0 0,0 0 29 0 0,0 0 35 0 0,0 0 18 0 0,0 0 1 0 0,0 0-10 0 0,0 0-22 0 0,0 0-25 0 0,0 0-11 0 0,-9-32 531 0 0,3-135-304 0 0,6 139-368 0 0,1 0 0 0 0,1 0 0 0 0,1 0 0 0 0,2 0 0 0 0,0 0 0 0 0,2 1 0 0 0,2 0 0 0 0,5-13-6 0 0,-7 24-10 0 0,-6 12 5 0 0,-1 1-1 0 0,1 0 1 0 0,0 0 0 0 0,0 0-1 0 0,0 0 1 0 0,1 0-1 0 0,-1 0 1 0 0,1 0 0 0 0,-1 0-1 0 0,1 1 1 0 0,0-1-1 0 0,0 0 1 0 0,0 1 0 0 0,0 0-1 0 0,1-1 1 0 0,-1 1-1 0 0,1 0 1 0 0,-1 0 0 0 0,1 1-1 0 0,0-1 1 0 0,0 0-1 0 0,0 1 1 0 0,0 0 0 0 0,0 0-1 0 0,0-1 1 0 0,0 2-1 0 0,0-1 1 0 0,1 0 5 0 0,3 2-15 0 0,-1 1 1 0 0,0 0 0 0 0,-1 0-1 0 0,1 0 1 0 0,0 0-1 0 0,0 1 1 0 0,-1 0 0 0 0,0 1-1 0 0,0-1 1 0 0,0 1-1 0 0,0 0 1 0 0,0 0-1 0 0,-1 0 1 0 0,1 1 0 0 0,-1-1-1 0 0,0 1 1 0 0,-1 0-1 0 0,1 1 1 0 0,-1-1-1 0 0,0 0 1 0 0,0 1 0 0 0,-1 0-1 0 0,0 0 1 0 0,0-1-1 0 0,0 1 1 0 0,0 1-1 0 0,0 5 15 0 0,-1-8-965 0 0,4 12-2905 0 0,-2-13-1585 0 0,3-2-4015 0 0,-4-1 407 0 0</inkml:trace>
  <inkml:trace contextRef="#ctx0" brushRef="#br0" timeOffset="346.075">516 464 9362 0 0,'0'0'2973'0'0,"0"0"-877"0"0,0 0-441 0 0,0 0-72 0 0,0 0-123 0 0,0 0-197 0 0,0 0-212 0 0,0 0-195 0 0,0 0-157 0 0,0 0-124 0 0,0 0-72 0 0,0 0-92 0 0,-2 12-78 0 0,-10 86 678 0 0,10-67-796 0 0,3-17-4068 0 0,6-18-7900 0 0,-5 0 1313 0 0</inkml:trace>
  <inkml:trace contextRef="#ctx0" brushRef="#br0" timeOffset="649.069">626 133 8786 0 0,'0'0'3309'0'0,"0"0"-972"0"0,0 0-495 0 0,0 0-228 0 0,0 0-218 0 0,0 0-220 0 0,0 0-162 0 0,0 0-159 0 0,0 0-166 0 0,0 0-167 0 0,0 0-172 0 0,0 0-94 0 0,0 0-95 0 0,-11 6-61 0 0,-33 22-18 0 0,44-28-89 0 0,1-1 1 0 0,-1 1-1 0 0,1 0 0 0 0,-1 0 0 0 0,0 0 0 0 0,1-1 0 0 0,-1 1 0 0 0,1 0 1 0 0,-1 0-1 0 0,1 0 0 0 0,-1 0 0 0 0,1 0 0 0 0,-1 0 0 0 0,1 0 0 0 0,-1 0 1 0 0,1 0-1 0 0,-1 0 0 0 0,0 0 0 0 0,1 0 0 0 0,-1 0 0 0 0,1 0 1 0 0,-1 1-1 0 0,1-1 0 0 0,-1 0 0 0 0,1 0 0 0 0,-1 0 0 0 0,0 1 0 0 0,1-1 1 0 0,-1 0-1 0 0,1 0 0 0 0,-1 1 0 0 0,0-1 0 0 0,1 0 0 0 0,-1 1 0 0 0,0-1 1 0 0,0 1-1 0 0,1-1 0 0 0,-1 0 0 0 0,0 1 0 0 0,0-1 0 0 0,1 1 0 0 0,-1-1 1 0 0,0 1-1 0 0,0-1 0 0 0,0 1 0 0 0,0-1 0 0 0,0 0 0 0 0,0 1 1 0 0,0-1-1 0 0,0 1 0 0 0,0-1 0 0 0,0 1 0 0 0,0-1 0 0 0,0 1 0 0 0,0-1 1 0 0,0 1-1 0 0,0-1 0 0 0,-1 1 7 0 0,13-18-178 0 0,-30 9-4917 0 0,16 5 179 0 0,1 2-5058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1664 0 0,'0'0'1942'0'0,"0"0"-231"0"0,0 0-24 0 0,0 0 104 0 0,0 0 95 0 0,0 0-128 0 0,0 0-294 0 0,0 0-350 0 0,0 0-326 0 0,0 0-197 0 0,0 0-99 0 0,-3 4-34 0 0,-2 11-62 0 0,0 0 0 0 0,1 1 0 0 0,1 0 0 0 0,0 0 0 0 0,1-1 0 0 0,1 1 0 0 0,0 1 0 0 0,1 1-396 0 0,-6 67 697 0 0,-31 157 378 0 0,-2-119-345 0 0,36-127 2089 0 0,0-42-2290 0 0,6 23-496 0 0,0 1-1 0 0,1-1 0 0 0,2 1 0 0 0,0 1 1 0 0,1-1-1 0 0,1 1 0 0 0,1 0 1 0 0,4-6-33 0 0,10-25 32 0 0,-9 19-16 0 0,2 1-1 0 0,2 0 1 0 0,1 1 0 0 0,1 1 0 0 0,7-6-16 0 0,-24 31 0 0 0,0 1 0 0 0,0 0 1 0 0,1 0-1 0 0,0 1 0 0 0,0-1 0 0 0,0 1 1 0 0,0 0-1 0 0,0 0 0 0 0,1 0 1 0 0,-1 0-1 0 0,1 1 0 0 0,0 0 0 0 0,-1 0 1 0 0,1 0-1 0 0,0 1 0 0 0,0-1 0 0 0,1 1 1 0 0,-1 0-1 0 0,2 0 0 0 0,-5 3 7 0 0,0-1 0 0 0,0 1 0 0 0,0 0 0 0 0,-1-1 0 0 0,1 1 0 0 0,0 0 0 0 0,-1 0 0 0 0,1 0 0 0 0,-1 0 0 0 0,0 1 0 0 0,1-1 0 0 0,-1 0 0 0 0,0 1-1 0 0,0-1 1 0 0,-1 0 0 0 0,1 1 0 0 0,0-1 0 0 0,-1 1 0 0 0,1-1 0 0 0,-1 1 0 0 0,0-1 0 0 0,0 1 0 0 0,0-1 0 0 0,0 1 0 0 0,-1-1 0 0 0,1 1 0 0 0,-1-1 0 0 0,1 1 0 0 0,-1-1 0 0 0,0 2-7 0 0,0 10 35 0 0,-8 309 445 0 0,9-323-469 0 0,1 0 1 0 0,-1-1-1 0 0,0 1 0 0 0,1 0 1 0 0,-1 0-1 0 0,1-1 0 0 0,-1 1 1 0 0,1 0-1 0 0,-1 0 0 0 0,1 0 0 0 0,-1-1 1 0 0,1 1-1 0 0,-1 0 0 0 0,1 0 1 0 0,-1 0-1 0 0,1 0 0 0 0,-1 0 1 0 0,1 0-1 0 0,-1 0 0 0 0,1 0 0 0 0,-1 0 1 0 0,1 0-1 0 0,-1 0 0 0 0,1 0 1 0 0,-1 1-1 0 0,1-1 0 0 0,-1 0 1 0 0,1 0-1 0 0,-1 0 0 0 0,0 1 0 0 0,1-1 1 0 0,-1 0-1 0 0,1 1 0 0 0,-1-1 1 0 0,1 0-1 0 0,-1 1 0 0 0,0-1 0 0 0,1 0 1 0 0,-1 1-1 0 0,0-1 0 0 0,0 1 1 0 0,1-1-1 0 0,-1 1 0 0 0,0-1 1 0 0,0 1-1 0 0,1-1 0 0 0,-1 1 0 0 0,0-1 1 0 0,0 1-1 0 0,0-1 0 0 0,0 1-11 0 0,80-166 322 0 0,92-92-397 0 0,-146 217 80 0 0,-24 78-263 0 0,-33 143 508 0 0,30-139-237 0 0,1-1-1 0 0,2 1 0 0 0,2 0 0 0 0,2-1 1 0 0,8 28-13 0 0,-8-41-1586 0 0,-6-27 890 0 0,0-1-252 0 0,0 0-282 0 0,0 0-377 0 0,0 0-529 0 0,0 0-1124 0 0,0 0-2930 0 0,0 0-4502 0 0</inkml:trace>
  <inkml:trace contextRef="#ctx0" brushRef="#br0" timeOffset="346.96">882 332 8866 0 0,'0'0'4948'0'0,"0"0"-2692"0"0,0 0-973 0 0,0 0-116 0 0,0 0-9 0 0,0 0-78 0 0,0 0-136 0 0,0 0-171 0 0,0 0-148 0 0,0 0-112 0 0,0 0-86 0 0,0 0-50 0 0,-5 17-62 0 0,-27 83 172 0 0,23-27 1006 0 0,9-42-6837 0 0,0-20 985 0 0,0-11-1704 0 0,-1-1 1898 0 0,0-2-2616 0 0</inkml:trace>
  <inkml:trace contextRef="#ctx0" brushRef="#br0" timeOffset="787.053">871 82 6065 0 0,'0'0'3686'0'0,"0"0"-1128"0"0,0 0-537 0 0,0 0-216 0 0,0 0-286 0 0,0 0-309 0 0,0 0-266 0 0,0 0-217 0 0,0 0-180 0 0,0 0-146 0 0,0 0-79 0 0,0 0-85 0 0,0 0-57 0 0,-4 0-17 0 0,-18 0 42 0 0,22 0-149 0 0,0 0-34 0 0,0 0-16 0 0,0 0-14 0 0,0 0-6 0 0,0 0 22 0 0,0 0-2 0 0,0 0-2 0 0,0 0 30 0 0,0 0-8 0 0,0 0 18 0 0,0 0 8 0 0,0 0-4 0 0,0 0 22 0 0,0 0 16 0 0,0 0 10 0 0,0 0 10 0 0,0 0 11 0 0,0 0 3 0 0,0 0 3 0 0,0 0 7 0 0,0 0-7 0 0,0 0-2 0 0,0 0 10 0 0,0 0 11 0 0,0 0-22 0 0,0 0-4 0 0,0 0-14 0 0,0 0-18 0 0,-2 0 362 0 0,1 0-5767 0 0,1 0-5767 0 0,0 0 2390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5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2 328 0 0 0,'0'0'463'0'0,"0"0"910"0"0,0 0 298 0 0,0 0-10 0 0,0 0-52 0 0,0 0-54 0 0,0 0-66 0 0,0 0-48 0 0,0 0-66 0 0,0 0-84 0 0,-1 0 4965 0 0,105-8-3315 0 0,177-7-973 0 0,-150 1-1460 0 0,-135-4 1305 0 0,-91-41-1324 0 0,-48-63-301 0 0,138 116-1143 0 0,-29-41 1931 0 0,26 29-6168 0 0,5 1-7416 0 0,3 13 2296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0 0 0,'0'0'269'0'0,"0"0"634"0"0,0 0 169 0 0,0 0-15 0 0,0 0-10 0 0,0 0 53 0 0,0 0 81 0 0,0 0 61 0 0,0 0-4 0 0,13-3-30 0 0,101-12 2095 0 0,461 14 3579 0 0,-366 5-5755 0 0,0-10 1 0 0,11-10-1128 0 0,297-24 891 0 0,-363 31-758 0 0,-1 5 0 0 0,1 8 1 0 0,87 15-134 0 0,-10 3 118 0 0,-76-17 307 0 0,-155-5-384 0 0,0 0 15 0 0,0 0 9 0 0,0 0-14 0 0,0 0-11 0 0,0 0-13 0 0,0 0-31 0 0,0 0-26 0 0,0 0-52 0 0,0 0-104 0 0,-17 0-3164 0 0,-20 15-6017 0 0,32-13 6452 0 0,-4 3-6022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18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 78 3601 0 0,'0'0'3095'0'0,"0"0"-1300"0"0,0 0-347 0 0,0 0 151 0 0,0 0 162 0 0,0 0 2 0 0,0 0-159 0 0,0 0-235 0 0,0 0-243 0 0,0 0-207 0 0,0 0-175 0 0,-1-13-155 0 0,-2-39-108 0 0,2 39-80 0 0,1 13-39 0 0,0 0-29 0 0,0 0-42 0 0,0 5 106 0 0,13 194 1102 0 0,-13-155-1367 0 0,-1 61 124 0 0,4 0 0 0 0,5 0 1 0 0,5 1-257 0 0,-12-99 9 0 0,0-1 0 0 0,0 1 1 0 0,1-1-1 0 0,0 0 0 0 0,0 0 1 0 0,0 0-1 0 0,1 0 0 0 0,0 0 1 0 0,0 0-1 0 0,0-1 0 0 0,1 1 1 0 0,0-1-1 0 0,0 0 0 0 0,1 1-9 0 0,-4-6 10 0 0,0 0-1 0 0,0 0 1 0 0,0 0-1 0 0,0 0 1 0 0,-1 0 0 0 0,1 0-1 0 0,0 0 1 0 0,0 0-1 0 0,0 0 1 0 0,0 0-1 0 0,0 0 1 0 0,-1 0-1 0 0,1-1 1 0 0,0 1-1 0 0,0 0 1 0 0,0-1-1 0 0,-1 1 1 0 0,1-1 0 0 0,0 1-1 0 0,0-1 1 0 0,-1 1-1 0 0,1-1 1 0 0,0 1-1 0 0,-1-1 1 0 0,1 0-1 0 0,-1 1 1 0 0,1-1-1 0 0,-1 0 1 0 0,1 1-1 0 0,-1-1 1 0 0,1 0 0 0 0,-1 0-1 0 0,0 0 1 0 0,1 1-1 0 0,-1-1 1 0 0,0 0-1 0 0,0 0 1 0 0,0 0-1 0 0,1 0-9 0 0,1-4 60 0 0,167-301 100 0 0,-164 346-792 0 0,-6 9 599 0 0,11 116 66 0 0,-8-158-33 0 0,0-1-1 0 0,0 1 1 0 0,0-1 0 0 0,1 1 0 0 0,0-1 0 0 0,0 0 0 0 0,1 0 0 0 0,0 0 0 0 0,0-1 0 0 0,0 1 0 0 0,0-1 0 0 0,1 0-1 0 0,0 0 1 0 0,0-1 0 0 0,1 1 0 0 0,-1-1 0 0 0,1 0 0 0 0,0-1 0 0 0,0 1 0 0 0,0-1 0 0 0,0 0 0 0 0,4 0 0 0 0,-4-1 23 0 0,0 0 1 0 0,0-1 0 0 0,0 0 0 0 0,0-1 0 0 0,1 1 0 0 0,-1-1-1 0 0,0 0 1 0 0,0-1 0 0 0,0 1 0 0 0,0-1 0 0 0,1 0-1 0 0,-1-1 1 0 0,0 0 0 0 0,-1 1 0 0 0,1-2 0 0 0,0 1 0 0 0,-1-1-1 0 0,1 0 1 0 0,-1 0 0 0 0,0-1 0 0 0,0 1 0 0 0,0-1-1 0 0,0 0 1 0 0,2-3-24 0 0,93-121 786 0 0,-78 86-641 0 0,-2-1 1 0 0,-2-1-1 0 0,-1-1 0 0 0,-3 0 0 0 0,-1-1 0 0 0,-3 0 0 0 0,3-26-145 0 0,-7-71 152 0 0,-6 142-215 0 0,0 0 0 0 0,1 1-1 0 0,-1-1 1 0 0,0 0 0 0 0,0 0-1 0 0,0 1 1 0 0,0-1 0 0 0,0 0-1 0 0,0 0 1 0 0,0 0-1 0 0,0 1 1 0 0,0-1 0 0 0,0 0-1 0 0,-1 0 1 0 0,1 1 0 0 0,0-1-1 0 0,0 0 1 0 0,-1 1-1 0 0,1-1 1 0 0,0 0 0 0 0,-1 1-1 0 0,1-1 1 0 0,-1 0 0 0 0,1 1-1 0 0,-1-1 1 0 0,1 1 0 0 0,-1-1-1 0 0,0 1 1 0 0,1-1-1 0 0,-1 1 1 0 0,1-1 0 0 0,-1 1-1 0 0,0 0 1 0 0,0-1 0 0 0,1 1-1 0 0,-1 0 1 0 0,0-1 0 0 0,1 1-1 0 0,-1 0 1 0 0,0 0-1 0 0,0 0 1 0 0,0 0 0 0 0,1 0-1 0 0,-1 0 1 0 0,0 0 0 0 0,0 0-1 0 0,1 0 1 0 0,-1 0-1 0 0,0 0 1 0 0,0 0 0 0 0,1 1-1 0 0,-1-1 1 0 0,0 0 0 0 0,0 1-1 0 0,1-1 1 0 0,-1 0 0 0 0,0 1-1 0 0,1-1 1 0 0,-1 1-1 0 0,1-1 1 0 0,-1 1 0 0 0,1-1-1 0 0,-1 1 1 0 0,1-1 0 0 0,-1 1-1 0 0,1 0 1 0 0,-1-1-1 0 0,0 2 65 0 0,-12 36-4825 0 0,8-12-2470 0 0,1-7-4091 0 0</inkml:trace>
  <inkml:trace contextRef="#ctx0" brushRef="#br0" timeOffset="373.606">1348 766 10346 0 0,'0'0'3482'0'0,"0"0"-1880"0"0,0 0-443 0 0,0 0 66 0 0,0 0-38 0 0,0 0-173 0 0,0 0-170 0 0,0 0-112 0 0,0 0-94 0 0,0 0-117 0 0,0 0-66 0 0,32-32-83 0 0,95-98-68 0 0,-93 85-35 0 0,-33 43-247 0 0,0-1-1 0 0,-1 1 0 0 0,1-1 0 0 0,-1 1 1 0 0,1-1-1 0 0,-1 0 0 0 0,0 1 0 0 0,0-1 1 0 0,0 0-1 0 0,0 1 0 0 0,0-1 0 0 0,-1 0 1 0 0,1 1-1 0 0,-1-1 0 0 0,0 0 0 0 0,0 1 1 0 0,0-1-1 0 0,0 1 0 0 0,0 0 0 0 0,0-1 0 0 0,-1 1 1 0 0,1 0-1 0 0,-1 0 0 0 0,0 0 0 0 0,0 0 1 0 0,1 0-1 0 0,-1 0 0 0 0,0 0 0 0 0,-1 0 1 0 0,1 1-1 0 0,0-1 0 0 0,0 1 0 0 0,-1 0 1 0 0,1 0-1 0 0,-1 0 0 0 0,1 0 0 0 0,-1 0 1 0 0,1 0-1 0 0,-1 1 0 0 0,0-1-21 0 0,-3 1-20 0 0,0-1 1 0 0,0 1-1 0 0,0 1 0 0 0,0-1 1 0 0,0 1-1 0 0,0 0 0 0 0,0 1 0 0 0,1-1 1 0 0,-1 1-1 0 0,0 0 0 0 0,1 1 1 0 0,-1-1-1 0 0,1 1 0 0 0,0 0 1 0 0,0 1-1 0 0,0-1 0 0 0,0 1 1 0 0,0 0-1 0 0,1 0 0 0 0,0 0 0 0 0,0 1 1 0 0,0-1-1 0 0,0 1 0 0 0,1 0 1 0 0,0 0-1 0 0,0 1 0 0 0,-2 4 20 0 0,-1 2-74 0 0,1 0 0 0 0,1 0 0 0 0,0 1 0 0 0,0-1 0 0 0,1 1 0 0 0,1 0 0 0 0,0 0 0 0 0,1 0 0 0 0,0 0 0 0 0,1 0 0 0 0,1 1 0 0 0,1 7 74 0 0,-1-15-28 0 0,0-1 0 0 0,0 0 0 0 0,1 1 0 0 0,0-1 0 0 0,0 0 0 0 0,0 0 0 0 0,1 0 0 0 0,-1 0 0 0 0,1 0 0 0 0,1-1 1 0 0,-1 1-1 0 0,1-1 0 0 0,-1 0 0 0 0,1 0 0 0 0,0 0 0 0 0,1-1 0 0 0,-1 1 0 0 0,1-1 0 0 0,-1 0 0 0 0,1 0 0 0 0,0-1 0 0 0,0 1 0 0 0,0-1 1 0 0,0 0-1 0 0,1-1 0 0 0,-1 1 0 0 0,0-1 0 0 0,1 0 0 0 0,-1 0 0 0 0,6-1 28 0 0,5 2-431 0 0,0-1 1 0 0,0-1-1 0 0,0-1 1 0 0,0 0-1 0 0,0-1 0 0 0,0-1 1 0 0,0-1-1 0 0,0 0 1 0 0,-1-1-1 0 0,4-2 431 0 0,51-26-6481 0 0,-28 5-1553 0 0,-27 16 4113 0 0</inkml:trace>
  <inkml:trace contextRef="#ctx0" brushRef="#br0" timeOffset="819.963">1849 523 2465 0 0,'0'0'2272'0'0,"0"0"-444"0"0,0 0-75 0 0,0 0 81 0 0,0 0-38 0 0,0 0-228 0 0,0 0-260 0 0,0 0-323 0 0,0 0-294 0 0,-33 34-206 0 0,-97 104-146 0 0,94-88-65 0 0,35-45-207 0 0,0-1 0 0 0,0 0-1 0 0,0 1 1 0 0,0-1 0 0 0,1 0 0 0 0,0 1-1 0 0,0-1 1 0 0,0 1 0 0 0,0-1-1 0 0,1 0 1 0 0,0 1 0 0 0,0-1-1 0 0,0 0 1 0 0,0 1 0 0 0,1-1-1 0 0,-1 0 1 0 0,1 0 0 0 0,0 0-1 0 0,0 0 1 0 0,1 0 0 0 0,-1-1-1 0 0,1 1 1 0 0,0-1 0 0 0,0 0-1 0 0,0 1 1 0 0,0-1 0 0 0,0-1 0 0 0,1 1-1 0 0,0 0 1 0 0,-1-1 0 0 0,1 0-1 0 0,0 0 1 0 0,0 0 0 0 0,0 0-1 0 0,0 0 1 0 0,1-1-67 0 0,6 1 200 0 0,-1 0-1 0 0,1-1 1 0 0,-1 0 0 0 0,1 0-1 0 0,-1-2 1 0 0,1 1 0 0 0,-1-1 0 0 0,1-1-1 0 0,-1 0 1 0 0,1 0 0 0 0,-1-1-1 0 0,0 0 1 0 0,0-1 0 0 0,0 0-1 0 0,-1 0 1 0 0,1-1 0 0 0,-1-1 0 0 0,0 0-1 0 0,-1 0 1 0 0,1 0 0 0 0,3-5-200 0 0,17-17 372 0 0,0-1 1 0 0,-2-2-1 0 0,-2-1 1 0 0,21-31-373 0 0,-29 40-3 0 0,0 0 1 0 0,-2-1 0 0 0,0-1-1 0 0,-1 0 1 0 0,-2-1-1 0 0,-1-1 1 0 0,-1 1 0 0 0,-1-2-1 0 0,-1 1 1 0 0,-2-1-1 0 0,-1-1 1 0 0,-1 1 0 0 0,-1 0-1 0 0,-1-1 1 0 0,-3-24 2 0 0,0 47-17 0 0,-1 1 0 0 0,0-1 0 0 0,0 1 1 0 0,0-1-1 0 0,-1 1 0 0 0,0 0 0 0 0,0 0 0 0 0,0 0 1 0 0,-1 0-1 0 0,0 0 0 0 0,0 1 0 0 0,0 0 1 0 0,0-1-1 0 0,0 2 0 0 0,-1-1 0 0 0,0 0 0 0 0,0 1 1 0 0,0 0-1 0 0,0 0 0 0 0,0 1 0 0 0,-1-1 0 0 0,1 1 1 0 0,-1 0-1 0 0,0 1 0 0 0,1-1 0 0 0,-1 1 0 0 0,0 0 1 0 0,0 0-1 0 0,0 1 0 0 0,0 0 0 0 0,0 0 1 0 0,0 1-1 0 0,0-1 0 0 0,0 1 0 0 0,1 0 0 0 0,-1 1 1 0 0,0-1-1 0 0,1 1 0 0 0,-1 0 0 0 0,1 1 0 0 0,-1 0 1 0 0,1-1-1 0 0,0 1 0 0 0,0 1 17 0 0,-9 5-8 0 0,0 0 0 0 0,1 1 1 0 0,1 0-1 0 0,0 1 0 0 0,0 0 0 0 0,1 1 1 0 0,0 1-1 0 0,1 0 0 0 0,1 0 0 0 0,0 1 1 0 0,0 0-1 0 0,2 0 0 0 0,0 1 0 0 0,0 0 1 0 0,2 0-1 0 0,0 0 0 0 0,0 1 0 0 0,2 0 0 0 0,0 0 1 0 0,0 0-1 0 0,2 1 0 0 0,0-1 0 0 0,1 0 1 0 0,0 0-1 0 0,1 1 0 0 0,1-1 0 0 0,1 0 1 0 0,3 9 7 0 0,1-5-22 0 0,2-1 0 0 0,0 0 1 0 0,1 0-1 0 0,1-1 1 0 0,1 0-1 0 0,1 0 1 0 0,0-2-1 0 0,1 0 1 0 0,0 0-1 0 0,2-1 0 0 0,0-1 1 0 0,0-1-1 0 0,2 0 1 0 0,-1-1-1 0 0,1-1 1 0 0,1 0-1 0 0,0-2 1 0 0,11 4 21 0 0,76 21-2104 0 0,-68-30-1780 0 0,-3-5-4333 0 0,-23-2-1881 0 0</inkml:trace>
  <inkml:trace contextRef="#ctx0" brushRef="#br0" timeOffset="1247.995">2350 873 6217 0 0,'0'0'1953'0'0,"0"0"-369"0"0,0 0 150 0 0,0 0 306 0 0,0 0 67 0 0,0 0-221 0 0,0 0-262 0 0,0 0-253 0 0,0 0-220 0 0,0 0-136 0 0,0 0-152 0 0,0 0-159 0 0,0 0-124 0 0,13-12-89 0 0,43-40-48 0 0,5-39 624 0 0,7-31-778 0 0,-33 61-188 0 0,-35 60-90 0 0,0 1-30 0 0,0 0-22 0 0,0 0-54 0 0,-7 34-699 0 0,3-26 793 0 0,1 1 1 0 0,0-1 0 0 0,0 1 0 0 0,0 0 0 0 0,1 0 0 0 0,1 0-1 0 0,0 0 1 0 0,0 0 0 0 0,0 0 0 0 0,1 1 0 0 0,1-1-1 0 0,-1 0 1 0 0,2 0 0 0 0,-1 0 0 0 0,1 0 0 0 0,0 0 0 0 0,1 0-1 0 0,0-1 1 0 0,1 1 0 0 0,-1-1 0 0 0,2 0 0 0 0,4 7 0 0 0,-7-13 61 0 0,0 0 0 0 0,0-1 0 0 0,0 1 0 0 0,0-1-1 0 0,0 1 1 0 0,1-1 0 0 0,-1 0 0 0 0,0 0 0 0 0,1 0 0 0 0,-1 0 0 0 0,1 0 0 0 0,0-1 0 0 0,-1 1 0 0 0,1-1 0 0 0,-1 0 0 0 0,1 0 0 0 0,0 0 0 0 0,-1 0 0 0 0,1 0 0 0 0,0 0 0 0 0,-1-1 0 0 0,1 1 0 0 0,-1-1 0 0 0,1 0 0 0 0,-1 0 0 0 0,1 0 0 0 0,-1 0 0 0 0,1 0 0 0 0,-1 0 0 0 0,0-1 0 0 0,0 1 0 0 0,0-1 0 0 0,0 0 0 0 0,0 1 0 0 0,0-1 0 0 0,2-2-61 0 0,58-80 996 0 0,2-73-1331 0 0,-60 128-2961 0 0,-4 28 1302 0 0,0 1-1038 0 0,0 0-2861 0 0,0 0-5705 0 0</inkml:trace>
  <inkml:trace contextRef="#ctx0" brushRef="#br0" timeOffset="1621.973">2889 770 11715 0 0,'0'0'2325'0'0,"0"0"-395"0"0,0 0-124 0 0,0 0-139 0 0,0 0-299 0 0,0 0-293 0 0,0 0-224 0 0,0 0-136 0 0,0 0-107 0 0,0 0-93 0 0,0 0-58 0 0,0 0-69 0 0,0 0-49 0 0,28-15-12 0 0,85-49-34 0 0,-59 22 182 0 0,-49 37-427 0 0,-1 0 0 0 0,1-1 1 0 0,-1 0-1 0 0,0 0 0 0 0,-1 0 1 0 0,1 0-1 0 0,-1 0 0 0 0,-1-1 1 0 0,1 1-1 0 0,-1-1 0 0 0,0 0 1 0 0,-1 1-1 0 0,1-1 0 0 0,-1 0 1 0 0,-1 0-1 0 0,1 0 0 0 0,-1-1-48 0 0,-2 5-19 0 0,0 0 0 0 0,0 0 0 0 0,0 1 0 0 0,-1-1 0 0 0,1 0 0 0 0,-1 1 0 0 0,1 0 0 0 0,-1-1 0 0 0,0 1 0 0 0,0 0 0 0 0,0 0 0 0 0,0 1-1 0 0,0-1 1 0 0,0 1 0 0 0,-1-1 0 0 0,1 1 0 0 0,0 0 0 0 0,-1 0 0 0 0,1 1 0 0 0,-1-1 0 0 0,1 1 0 0 0,-1-1 0 0 0,0 1 0 0 0,1 0 0 0 0,-1 1 0 0 0,1-1 0 0 0,-1 0 0 0 0,1 1 0 0 0,-1 0 0 0 0,1 0-1 0 0,-2 1 20 0 0,-5 1-68 0 0,1 0 0 0 0,-1 1-1 0 0,1 1 1 0 0,0-1-1 0 0,0 2 1 0 0,1-1 0 0 0,-1 1-1 0 0,1 0 1 0 0,0 1-1 0 0,1 0 1 0 0,0 0-1 0 0,0 0 1 0 0,0 1 0 0 0,1 0-1 0 0,0 1 1 0 0,1-1-1 0 0,0 1 1 0 0,0 0 0 0 0,1 1-1 0 0,-3 7 69 0 0,5-12-43 0 0,0-1 1 0 0,0 0-1 0 0,0 1 0 0 0,1 0 0 0 0,0-1 1 0 0,0 1-1 0 0,0 0 0 0 0,0 0 0 0 0,1 0 0 0 0,0 0 1 0 0,0 0-1 0 0,0-1 0 0 0,0 1 0 0 0,1 0 1 0 0,0 0-1 0 0,0 0 0 0 0,0-1 0 0 0,1 1 0 0 0,-1 0 1 0 0,1-1-1 0 0,0 1 0 0 0,0-1 0 0 0,1 0 1 0 0,0 0-1 0 0,-1 0 0 0 0,1 0 0 0 0,0 0 0 0 0,1-1 1 0 0,-1 1-1 0 0,1-1 0 0 0,0 0 0 0 0,-1 0 1 0 0,2 0-1 0 0,-1 0 0 0 0,0-1 0 0 0,0 0 1 0 0,1 0-1 0 0,-1 0 0 0 0,1 0 0 0 0,-1-1 0 0 0,5 1 43 0 0,9 1-332 0 0,0-1 0 0 0,-1-1 0 0 0,1 0 0 0 0,0-2-1 0 0,0 0 1 0 0,0-1 0 0 0,-1 0 0 0 0,1-2 0 0 0,-1 0 0 0 0,0-1-1 0 0,3-2 333 0 0,90-41-6243 0 0,-8-12-5542 0 0,-82 48 9505 0 0</inkml:trace>
  <inkml:trace contextRef="#ctx0" brushRef="#br0" timeOffset="1937.992">3657 420 5745 0 0,'0'0'3840'0'0,"0"0"-981"0"0,0 0-595 0 0,0 0-376 0 0,0 0-429 0 0,0 0-327 0 0,0 0-208 0 0,0 0-141 0 0,-31 9-132 0 0,-96 31-113 0 0,51 1 345 0 0,57-25-627 0 0,18-14-235 0 0,-4 0 40 0 0,0 1 0 0 0,1 0 1 0 0,-1 1-1 0 0,1-1 0 0 0,0 1 0 0 0,0 0 0 0 0,0 0 1 0 0,0 0-1 0 0,1 1 0 0 0,0-1 0 0 0,0 1 1 0 0,0 0-1 0 0,0 0 0 0 0,1 0 0 0 0,0 0 1 0 0,0 0-1 0 0,-1 5-61 0 0,59 4 440 0 0,-4-14-196 0 0,-45-1-211 0 0,0 0 1 0 0,1 0 0 0 0,-1 1-1 0 0,0 0 1 0 0,0 0-1 0 0,0 1 1 0 0,0 0 0 0 0,0 0-1 0 0,0 0 1 0 0,0 1 0 0 0,0 0-1 0 0,0 1 1 0 0,0-1-1 0 0,-1 1 1 0 0,0 1 0 0 0,1-1-1 0 0,-1 1 1 0 0,0 0 0 0 0,-1 0-1 0 0,2 2-33 0 0,-5-3 52 0 0,0-1 1 0 0,-1 1-1 0 0,1-1 0 0 0,-1 1 1 0 0,0 0-1 0 0,0 0 1 0 0,0 0-1 0 0,0-1 0 0 0,0 1 1 0 0,-1 0-1 0 0,1 0 0 0 0,-1 0 1 0 0,0 0-1 0 0,0 0 0 0 0,0 0 1 0 0,0 0-1 0 0,0 0 0 0 0,-1 0 1 0 0,0 0-1 0 0,1 0 0 0 0,-1 0 1 0 0,0 0-1 0 0,0 0 0 0 0,-1 0 1 0 0,1-1-1 0 0,0 1 0 0 0,-1-1 1 0 0,0 1-1 0 0,0-1 0 0 0,1 1 1 0 0,-2-1-1 0 0,1 0 0 0 0,0 0 1 0 0,0 0-53 0 0,-86 64 718 0 0,-7-36-778 0 0,28-31-3622 0 0,55-3 666 0 0,6-2-3211 0 0,0 2-5653 0 0</inkml:trace>
  <inkml:trace contextRef="#ctx0" brushRef="#br0" timeOffset="2642.171">4163 531 1776 0 0,'0'0'1674'0'0,"0"0"285"0"0,0 0 299 0 0,0 0 106 0 0,0 0-111 0 0,0 0-291 0 0,0 0-319 0 0,0 0-294 0 0,0 0-223 0 0,0 0-157 0 0,0 0-136 0 0,0 0-135 0 0,0 0-112 0 0,-10-16-82 0 0,-34-43-101 0 0,43 58-392 0 0,0 0 1 0 0,0 0 0 0 0,0 1 0 0 0,0-1-1 0 0,0 0 1 0 0,0 1 0 0 0,0-1-1 0 0,0 0 1 0 0,0 1 0 0 0,0 0 0 0 0,0-1-1 0 0,0 1 1 0 0,0 0 0 0 0,-1-1-1 0 0,1 1 1 0 0,0 0 0 0 0,0 0 0 0 0,0 0-1 0 0,0 0 1 0 0,-1 0 0 0 0,1 0-1 0 0,0 0 1 0 0,0 1 0 0 0,0-1 0 0 0,0 0-1 0 0,-1 1 1 0 0,1-1 0 0 0,0 0-1 0 0,0 1 1 0 0,0-1 0 0 0,0 1 0 0 0,0 0-1 0 0,0-1 1 0 0,0 1 0 0 0,0 0-1 0 0,1 0 1 0 0,-1 0 0 0 0,0-1 0 0 0,0 2-12 0 0,-7 4 87 0 0,-6 2-45 0 0,0 0 1 0 0,1 0-1 0 0,0 1 1 0 0,1 1-1 0 0,0 0 1 0 0,0 1-1 0 0,1 0 1 0 0,0 1-1 0 0,1 0 0 0 0,1 1 1 0 0,0 0-1 0 0,1 0 1 0 0,0 1-1 0 0,1 0 1 0 0,0 0-1 0 0,1 1 1 0 0,1 0-1 0 0,0 0 1 0 0,2 0-1 0 0,-1 1 0 0 0,2-1 1 0 0,0 1-1 0 0,1 0 1 0 0,0 13-43 0 0,3-24 47 0 0,0 0 0 0 0,0 0 0 0 0,1 0 0 0 0,0-1 0 0 0,-1 1 0 0 0,2-1 0 0 0,-1 0 0 0 0,0 0 0 0 0,1 0 0 0 0,0 0 0 0 0,0 0 0 0 0,0-1-1 0 0,0 0 1 0 0,1 0 0 0 0,-1 0 0 0 0,1 0 0 0 0,-1-1 0 0 0,1 0 0 0 0,0 0 0 0 0,0 0 0 0 0,0 0 0 0 0,1-1 0 0 0,-1 0 0 0 0,0 0 0 0 0,0 0 0 0 0,1-1 0 0 0,-1 0 0 0 0,0 0 0 0 0,1 0 0 0 0,-1 0 0 0 0,0-1 0 0 0,1 0 0 0 0,-1 0 0 0 0,0-1 0 0 0,0 1 0 0 0,0-1 0 0 0,0 0 0 0 0,0-1 0 0 0,0 1 0 0 0,3-3-47 0 0,22-14 160 0 0,-1-1 1 0 0,0-1-1 0 0,-1-1 1 0 0,-2-1-1 0 0,0-2 1 0 0,-2-1-1 0 0,-1-1 1 0 0,-1 0 0 0 0,-1-2-1 0 0,-1-1 1 0 0,2-7-161 0 0,-9 18 9 0 0,-2-1 1 0 0,0-1 0 0 0,-1 0 0 0 0,-2 0 0 0 0,0-1 0 0 0,-1 0 0 0 0,-1 0 0 0 0,-1-1-1 0 0,-1 0 1 0 0,-1 0 0 0 0,-1 0 0 0 0,-1 0 0 0 0,-1 0 0 0 0,-1 0 0 0 0,-1 0-10 0 0,1 16-28 0 0,0 0 1 0 0,0 0-1 0 0,-1 1 1 0 0,0-1-1 0 0,0 0 1 0 0,-1 1-1 0 0,0 0 1 0 0,0-1-1 0 0,0 1 1 0 0,-1 0-1 0 0,1 1 1 0 0,-2-1 0 0 0,1 1-1 0 0,0-1 1 0 0,-1 1-1 0 0,0 1 1 0 0,-1-1-1 0 0,1 1 1 0 0,-1 0-1 0 0,1 0 1 0 0,-1 0-1 0 0,0 1 1 0 0,-1 0-1 0 0,1 0 1 0 0,0 1-1 0 0,-1-1 1 0 0,0 1 0 0 0,1 1-1 0 0,-1 0 1 0 0,0-1-1 0 0,0 2 1 0 0,0-1-1 0 0,0 1 1 0 0,0 0-1 0 0,1 1 1 0 0,-1 0-1 0 0,0 0 1 0 0,0 0-1 0 0,0 1 1 0 0,1 0-1 0 0,-1 0 1 0 0,-1 1 27 0 0,-9 4-96 0 0,1 1 0 0 0,0 1 0 0 0,0 1 0 0 0,1 0 0 0 0,0 1 0 0 0,1 0 0 0 0,0 2 0 0 0,1-1 0 0 0,0 2 0 0 0,1-1 0 0 0,1 2 0 0 0,0 0 0 0 0,1 0 0 0 0,0 1 0 0 0,1 0 0 0 0,1 0 0 0 0,1 1 0 0 0,0 0 1 0 0,1 0-1 0 0,1 1 0 0 0,1 0 0 0 0,0 0 0 0 0,1 0 0 0 0,1 0 0 0 0,1 1 0 0 0,1-1 0 0 0,0 0 0 0 0,3 14 96 0 0,0-22-197 0 0,-1-1 1 0 0,2 0-1 0 0,0 0 1 0 0,0 0-1 0 0,0-1 1 0 0,1 1-1 0 0,0-1 1 0 0,1 0 0 0 0,0-1-1 0 0,0 1 1 0 0,0-1-1 0 0,1 0 1 0 0,0-1-1 0 0,1 0 1 0 0,0 0-1 0 0,0 0 1 0 0,0-1-1 0 0,0 0 1 0 0,1-1-1 0 0,4 2 197 0 0,88 26-4704 0 0,1-23-5534 0 0,-77-9 5238 0 0</inkml:trace>
  <inkml:trace contextRef="#ctx0" brushRef="#br0" timeOffset="3548.43">4754 387 12275 0 0,'0'0'1631'0'0,"0"0"66"0"0,0 0 25 0 0,0 0-122 0 0,-35 21-207 0 0,-112 70-193 0 0,55-15 556 0 0,85-69-1649 0 0,0 0 0 0 0,0 1-1 0 0,0-1 1 0 0,1 2 0 0 0,1-1-1 0 0,-1 1 1 0 0,1-1 0 0 0,0 2 0 0 0,1-1-1 0 0,0 0 1 0 0,1 1 0 0 0,0 0-1 0 0,0 0 1 0 0,1-1 0 0 0,1 2-1 0 0,-1-1 1 0 0,2 0 0 0 0,-1 0-1 0 0,2 10-106 0 0,1-15 48 0 0,1 0-1 0 0,1 0 1 0 0,-1 0-1 0 0,0-1 0 0 0,1 1 1 0 0,0-1-1 0 0,0 0 0 0 0,0 0 1 0 0,1-1-1 0 0,-1 1 0 0 0,1-1 1 0 0,0 0-1 0 0,0 0 1 0 0,0 0-1 0 0,0-1 0 0 0,1 0 1 0 0,-1 0-1 0 0,1 0 0 0 0,-1-1 1 0 0,1 1-1 0 0,-1-2 0 0 0,1 1 1 0 0,0 0-1 0 0,0-1 1 0 0,-1 0-1 0 0,1-1 0 0 0,0 1 1 0 0,0-1-1 0 0,4-1-47 0 0,15-5 101 0 0,0-1 0 0 0,-1-1 0 0 0,0-1 0 0 0,-1-1 0 0 0,0-1 0 0 0,-1-2 0 0 0,0 0 0 0 0,-1-1 0 0 0,-1-1 0 0 0,0-1 0 0 0,13-14-101 0 0,2-3 21 0 0,-3-1-1 0 0,0-2 1 0 0,-3-1 0 0 0,22-35-21 0 0,-59 86-54 0 0,1-1 0 0 0,1 2 0 0 0,0-1 0 0 0,0 1 0 0 0,2 0 0 0 0,0 0 0 0 0,0 0 0 0 0,1 1 0 0 0,0 12 54 0 0,2-24-4 0 0,0 0 0 0 0,0 1-1 0 0,1-1 1 0 0,-1 1 0 0 0,1-1-1 0 0,0 1 1 0 0,0-1 0 0 0,1 1 0 0 0,-1-1-1 0 0,0 1 1 0 0,1-1 0 0 0,0 1 0 0 0,0-1-1 0 0,0 0 1 0 0,0 1 0 0 0,1-1-1 0 0,-1 0 1 0 0,1 0 0 0 0,0 0 0 0 0,0 0-1 0 0,0 0 1 0 0,0 0 0 0 0,1-1-1 0 0,-1 1 1 0 0,1-1 0 0 0,-1 0 0 0 0,1 1-1 0 0,0-1 1 0 0,0 0 0 0 0,0-1-1 0 0,0 1 1 0 0,0 0 0 0 0,0-1 0 0 0,1 0-1 0 0,-1 0 1 0 0,0 0 0 0 0,1 0 0 0 0,2 0 3 0 0,5-1 47 0 0,0-1-1 0 0,-1-1 0 0 0,1 0 0 0 0,0 0 1 0 0,-1-1-1 0 0,1 0 0 0 0,-1-1 0 0 0,0 0 1 0 0,0-1-1 0 0,-1 0 0 0 0,1-1 0 0 0,5-4-45 0 0,30-20 64 0 0,-1-3 0 0 0,-1-1-1 0 0,-2-2 1 0 0,10-14-64 0 0,-47 82-447 0 0,-8-8 477 0 0,-2 110-84 0 0,7-130 55 0 0,-1-1 1 0 0,1 1-1 0 0,0-1 0 0 0,0 1 1 0 0,1-1-1 0 0,-1 1 0 0 0,1-1 1 0 0,-1 0-1 0 0,1 0 1 0 0,0 0-1 0 0,0 0 0 0 0,0 0 1 0 0,1 0-1 0 0,-1 0 1 0 0,1-1-1 0 0,0 1 0 0 0,-1-1 1 0 0,1 0-1 0 0,0 0 0 0 0,0 0 1 0 0,1 0-1 0 0,-1 0 1 0 0,0-1-1 0 0,0 0 0 0 0,1 1 1 0 0,-1-1-1 0 0,1 0 1 0 0,-1-1-1 0 0,1 1 0 0 0,0 0 1 0 0,-1-1-1 0 0,1 0 1 0 0,0 0-1 0 0,2-1-1 0 0,5-1 48 0 0,0 0 1 0 0,0-2 0 0 0,0 1-1 0 0,-1-1 1 0 0,1-1-1 0 0,-1 0 1 0 0,0 0-1 0 0,-1-1 1 0 0,1-1-1 0 0,-1 1 1 0 0,-1-1-1 0 0,1-1 1 0 0,-1 0-1 0 0,0 0 1 0 0,-1 0 0 0 0,0-1-1 0 0,0 0 1 0 0,-1-1-1 0 0,5-9-48 0 0,13-12 89 0 0,117-167 101 0 0,-141 198-197 0 0,0 1 0 0 0,0-1 0 0 0,0 0-1 0 0,1 1 1 0 0,-1-1 0 0 0,0 0 0 0 0,0 1-1 0 0,0-1 1 0 0,0 0 0 0 0,0 0 0 0 0,1 1-1 0 0,-1-1 1 0 0,0 0 0 0 0,0 0-1 0 0,1 1 1 0 0,-1-1 0 0 0,0 0 0 0 0,0 0-1 0 0,1 0 1 0 0,-1 1 0 0 0,0-1 0 0 0,0 0-1 0 0,1 0 1 0 0,-1 0 0 0 0,0 0-1 0 0,1 0 1 0 0,-1 0 0 0 0,0 0 0 0 0,1 1-1 0 0,-1-1 1 0 0,0 0 0 0 0,1 0 0 0 0,-1 0-1 0 0,0 0 1 0 0,1 0 0 0 0,-1-1-1 0 0,0 1 1 0 0,1 0 0 0 0,-1 0 0 0 0,0 0-1 0 0,1 0 8 0 0,-2 13-8 0 0,-21 392 37 0 0,-9 106-20 0 0,28-452-3 0 0,-3 0-1 0 0,-2 0 0 0 0,-3 0 1 0 0,-17 54-6 0 0,-20-32 205 0 0,47-80-197 0 0,-1 0 0 0 0,0 0 1 0 0,0 0-1 0 0,1 0 0 0 0,-1 0 0 0 0,0 0 0 0 0,0-1 0 0 0,0 1 1 0 0,0-1-1 0 0,0 0 0 0 0,0 1 0 0 0,0-1 0 0 0,0 0 0 0 0,0 0 0 0 0,0-1 1 0 0,0 1-1 0 0,0 0 0 0 0,0 0 0 0 0,0-1 0 0 0,0 0 0 0 0,0 1 1 0 0,0-1-1 0 0,0 0 0 0 0,0 0 0 0 0,0 0 0 0 0,1 0 0 0 0,-1 0 0 0 0,0 0 1 0 0,1 0-1 0 0,-1-1 0 0 0,1 1 0 0 0,-1-1 0 0 0,1 1 0 0 0,0-1 1 0 0,0 1-1 0 0,-1-1 0 0 0,1 0 0 0 0,0 0 0 0 0,1 1 0 0 0,-1-1 0 0 0,0 0 1 0 0,0 0-1 0 0,1 0 0 0 0,-1-1-8 0 0,-6-22-14 0 0,1 1 1 0 0,1-1-1 0 0,1 0 0 0 0,2 0 1 0 0,0-1-1 0 0,2 1 0 0 0,1-15 14 0 0,-1 12-15 0 0,0-20-382 0 0,3-1-1 0 0,1 1 0 0 0,2 0 1 0 0,3 0-1 0 0,2 0 0 0 0,1 1 1 0 0,3 1-1 0 0,2 0 0 0 0,2 1 1 0 0,1 1-1 0 0,12-15 398 0 0,32-19-4080 0 0,-39 56-110 0 0,3 3-3555 0 0,-15 11-868 0 0</inkml:trace>
  <inkml:trace contextRef="#ctx0" brushRef="#br0" timeOffset="4561.892">1 1289 4113 0 0,'0'0'256'0'0,"0"0"-11"0"0,0 0 266 0 0,0 0 371 0 0,0 0 258 0 0,32-7 75 0 0,107-20-28 0 0,68 9 2442 0 0,-145 18-2649 0 0,815-9 4979 0 0,237-7-4582 0 0,756-123-722 0 0,-1427 99-798 0 0,347-30-2035 0 0,-445 40-4618 0 0,-219 18-4012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5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733 4 144 0 0,'0'0'1100'0'0,"0"0"82"0"0,0 0 342 0 0,0 0 405 0 0,0 0 171 0 0,0 0-112 0 0,0 0-293 0 0,0 0-370 0 0,0 0-284 0 0,0 0-156 0 0,0 0-103 0 0,3-1-27 0 0,37-2 5157 0 0,-40 3-5648 0 0,0 0-17 0 0,0 0-26 0 0,0 0-31 0 0,0 0-13 0 0,0 0 2 0 0,0 0 14 0 0,0 0 20 0 0,0 0 16 0 0,0 0 23 0 0,-14 4 1341 0 0,-129 22-761 0 0,91-13-632 0 0,1 2-1 0 0,1 2 1 0 0,0 2-1 0 0,-5 6-199 0 0,-29 22 307 0 0,83-46-308 0 0,1-1 0 0 0,-1 1 1 0 0,0 0-1 0 0,1-1 1 0 0,-1 1-1 0 0,1 0 0 0 0,-1 0 1 0 0,1 0-1 0 0,-1-1 0 0 0,1 1 1 0 0,0 0-1 0 0,-1 0 1 0 0,1 0-1 0 0,0 0 0 0 0,0 0 1 0 0,0 0-1 0 0,-1 0 1 0 0,1 0-1 0 0,0 0 0 0 0,0-1 1 0 0,1 1-1 0 0,-1 0 0 0 0,0 0 1 0 0,0 0-1 0 0,0 0 1 0 0,0 0-1 0 0,1 0 0 0 0,-1 0 1 0 0,1 0-1 0 0,-1-1 0 0 0,0 1 1 0 0,1 0-1 0 0,-1 0 1 0 0,1 0-1 0 0,0-1 0 0 0,-1 1 1 0 0,1 0-1 0 0,0-1 1 0 0,-1 1-1 0 0,1 0 0 0 0,0-1 1 0 0,0 1-1 0 0,-1-1 0 0 0,1 0 1 0 0,0 1-1 0 0,1 0 1 0 0,41 17 82 0 0,-8-11-1 0 0,0-3 0 0 0,0 0 0 0 0,0-2 0 0 0,1-2 0 0 0,-1-2-81 0 0,17 2 0 0 0,-36 10-16 0 0,-35 6-30 0 0,-216 135 255 0 0,-76 77-141 0 0,308-226-68 0 0,0 1-1 0 0,0 0 0 0 0,0-1 1 0 0,0 1-1 0 0,0 0 0 0 0,0 1 1 0 0,1-1-1 0 0,0 0 0 0 0,0 1 1 0 0,0-1-1 0 0,0 1 1 0 0,0 0-1 0 0,0 0 0 0 0,1-1 1 0 0,0 1-1 0 0,0 0 0 0 0,0 0 1 0 0,0 0-1 0 0,1 3 1 0 0,48 13 106 0 0,-43-19-91 0 0,19 1 72 0 0,0-2 0 0 0,0 0 0 0 0,0-2 0 0 0,0 0 0 0 0,0-2 0 0 0,-1 0 0 0 0,1-2 0 0 0,12-5-87 0 0,20-3 118 0 0,142-40 281 0 0,-193 53 226 0 0,5-1-4289 0 0,5 4-10686 0 0,-10-2 2527 0 0</inkml:trace>
  <inkml:trace contextRef="#ctx0" brushRef="#br0" timeOffset="807.156">787 715 12219 0 0,'0'0'3327'0'0,"0"0"-1345"0"0,0 0-559 0 0,0 0-56 0 0,0 0-51 0 0,0 0-152 0 0,0 0-216 0 0,0 0-211 0 0,0 0-192 0 0,0 0-101 0 0,0 0-12 0 0,0 0-18 0 0,0 0-9 0 0,23-25-20 0 0,77-79-34 0 0,50-47 800 0 0,92-88-284 0 0,-200 195-744 0 0,-40 67-129 0 0,-31 211 108 0 0,29-230-100 0 0,-1 3-3 0 0,0 1 0 0 0,0 0 1 0 0,1-1-1 0 0,0 1 0 0 0,1 0 1 0 0,0-1-1 0 0,0 1 0 0 0,0 0 0 0 0,1-1 1 0 0,0 1-1 0 0,0-1 0 0 0,1 0 1 0 0,0 0-1 0 0,0 0 0 0 0,1 0 0 0 0,0 0 1 0 0,0-1-1 0 0,1 1 1 0 0,-2-5 8 0 0,-1-1 0 0 0,1 0 0 0 0,-1 1 0 0 0,1-1 0 0 0,0 0 0 0 0,-1 0 0 0 0,1-1 0 0 0,0 1 0 0 0,0 0 0 0 0,0-1 0 0 0,0 0 0 0 0,-1 0 0 0 0,1 0 1 0 0,0 0-1 0 0,0 0 0 0 0,0 0 0 0 0,0-1 0 0 0,0 0 0 0 0,-1 1 0 0 0,1-1 0 0 0,0 0 0 0 0,0 0 0 0 0,-1 0 0 0 0,1-1 0 0 0,-1 1 0 0 0,1-1 0 0 0,-1 1 0 0 0,0-1 0 0 0,1 0 0 0 0,-1 0 0 0 0,0 0 0 0 0,0 0 0 0 0,0 0 0 0 0,-1-1 0 0 0,1 1 0 0 0,0 0 0 0 0,-1-1 0 0 0,0 1 0 0 0,1-2-8 0 0,146-199 186 0 0,-29 50-180 0 0,-74 79 90 0 0,-44 73-69 0 0,-1 1 6 0 0,0 0-19 0 0,0 0-34 0 0,-7 23-120 0 0,-10 24 165 0 0,2 1-1 0 0,2 1 1 0 0,2 0 0 0 0,3 1 0 0 0,1 0 0 0 0,3 0 0 0 0,2 0-1 0 0,3 12-24 0 0,18 38-37 0 0,-3-99-4747 0 0,-5-24-9520 0 0,-9 16 3031 0 0</inkml:trace>
  <inkml:trace contextRef="#ctx0" brushRef="#br0" timeOffset="1052.026">2020 391 11202 0 0,'0'0'3777'0'0,"0"0"-1759"0"0,0 0-670 0 0,0 0-42 0 0,0 0-30 0 0,0 0-158 0 0,0 0-227 0 0,0 0-226 0 0,0 0-194 0 0,0 0-108 0 0,0 0-98 0 0,0 0-66 0 0,0 0-61 0 0,-4 17-46 0 0,-22 80-18 0 0,25-90-4950 0 0,8-19-6765 0 0,-5 6 2955 0 0</inkml:trace>
  <inkml:trace contextRef="#ctx0" brushRef="#br0" timeOffset="1364.198">1996 151 11771 0 0,'0'0'3432'0'0,"0"0"-668"0"0,0 0-575 0 0,0 0-386 0 0,0 0-396 0 0,0 0-366 0 0,0 0-296 0 0,0 0-256 0 0,0 0-183 0 0,0 0-147 0 0,0 0-85 0 0,0 0-47 0 0,-5-2-4 0 0,-17-7 3 0 0,26 28-464 0 0,-28-12-437 0 0,23-7 885 0 0,1 0-26 0 0,0 0-32 0 0,0 0-65 0 0,19-12-975 0 0,-10 8-645 0 0,-17 8-2900 0 0,5-3-1665 0 0,1-1-4726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0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9002 0 0,'0'0'2002'0'0,"0"0"-581"0"0,0 0-282 0 0,0 0 67 0 0,0 0 167 0 0,0 0-11 0 0,0 0-171 0 0,0 0-180 0 0,0 0-179 0 0,0 0-106 0 0,8 1-53 0 0,106-9 1744 0 0,261-21 633 0 0,-279 11-2776 0 0,-113 25-8470 0 0,-14 14-5147 0 0,25-17 7203 0 0</inkml:trace>
  <inkml:trace contextRef="#ctx0" brushRef="#br0" timeOffset="313.597">70 423 7714 0 0,'0'0'3508'0'0,"0"0"-1115"0"0,0 0-738 0 0,0 0-341 0 0,0 0-140 0 0,0 0-55 0 0,0 0-73 0 0,0 0-71 0 0,0 0-104 0 0,0 0-117 0 0,0 0-104 0 0,0 0-86 0 0,0 0-40 0 0,24 4-38 0 0,75 8-26 0 0,113-9 1368 0 0,-102-10-1751 0 0,-38-9-3597 0 0,-68 6-17 0 0,-3-2-4912 0 0,-2 10 5061 0 0,1 1-4830 0 0</inkml:trace>
  <inkml:trace contextRef="#ctx0" brushRef="#br0" timeOffset="932.411">192 0 7017 0 0,'0'0'2333'0'0,"0"0"-67"0"0,0 0-88 0 0,0 0-86 0 0,0 0-320 0 0,0 0-410 0 0,0 0-342 0 0,0 0-265 0 0,0 0-200 0 0,0 0-139 0 0,0 0-95 0 0,0 0-74 0 0,0 0-40 0 0,-9 4 706 0 0,76 51 1784 0 0,-11-11-1932 0 0,-24-14-587 0 0,1-2-1 0 0,1-1 0 0 0,2-2 1 0 0,9 5-178 0 0,-22-15 67 0 0,24 13-44 0 0,19 14-37 0 0,-65-42 18 0 0,0 1 0 0 0,0-1-1 0 0,0 0 1 0 0,0 1 0 0 0,0 0 0 0 0,-1-1 0 0 0,1 1 0 0 0,0-1-1 0 0,-1 1 1 0 0,1 0 0 0 0,0 0 0 0 0,-1-1 0 0 0,1 1 0 0 0,-1 0 0 0 0,1 0-1 0 0,-1 0 1 0 0,1-1 0 0 0,-1 1 0 0 0,0 0 0 0 0,1 0 0 0 0,-1 0-1 0 0,0 0 1 0 0,0 0 0 0 0,0 0 0 0 0,1 0 0 0 0,-1 0 0 0 0,0 0-1 0 0,0 0 1 0 0,-1 0 0 0 0,1 0 0 0 0,0 0 0 0 0,0 0 0 0 0,0 0-1 0 0,-1-1 1 0 0,1 1 0 0 0,0 0 0 0 0,-1 0 0 0 0,1 0 0 0 0,-1 0-1 0 0,1 0 1 0 0,-1-1 0 0 0,1 1 0 0 0,-1 0 0 0 0,0 0 0 0 0,1-1-1 0 0,-1 1 1 0 0,0 0 0 0 0,1-1 0 0 0,-2 1-4 0 0,-99 103 605 0 0,-57 25-88 0 0,86-67-588 0 0,60-50-364 0 0,-5 8-889 0 0,13 0-5964 0 0,5-20 1076 0 0,2 0-5382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 7370 0 0,'0'0'1879'0'0,"0"0"-616"0"0,0 0 26 0 0,0 0 350 0 0,0 0 184 0 0,0 0-160 0 0,0 0-284 0 0,0 0-209 0 0,38-9-113 0 0,124-30-63 0 0,-86 21-23 0 0,36-9 917 0 0,2 4-1 0 0,50-1-1887 0 0,15 10 700 0 0,1 8-1 0 0,4 8-699 0 0,207 31 75 0 0,-376-32-583 0 0,100 10 402 0 0,-77-9-3748 0 0,-1-1-5014 0 0,-36-1 2674 0 0,-1 0-2022 0 0</inkml:trace>
  <inkml:trace contextRef="#ctx0" brushRef="#br0" timeOffset="650.255">938 260 6833 0 0,'0'0'4303'0'0,"0"0"-1989"0"0,0 0-726 0 0,0 0-121 0 0,0 0-82 0 0,0 0-143 0 0,0 0-187 0 0,0 0-188 0 0,0 0-154 0 0,0 0-161 0 0,0 0-130 0 0,0 0-94 0 0,0 0-51 0 0,-19 3-14 0 0,-59 12 24 0 0,3 25 459 0 0,53-24-493 0 0,-5 3-64 0 0,0 2 1 0 0,2 0-1 0 0,0 2 1 0 0,2 1 0 0 0,0 0-1 0 0,-15 24-189 0 0,33-42 21 0 0,1 1 1 0 0,-1 0-1 0 0,1 0 0 0 0,1 1 0 0 0,-1-1 0 0 0,1 1 0 0 0,1 0 1 0 0,-1 0-1 0 0,1 0 0 0 0,1 0 0 0 0,-1 0 0 0 0,1 0 0 0 0,1 0 0 0 0,-1 0 1 0 0,2 6-22 0 0,1-9 21 0 0,1-1 1 0 0,-1 1-1 0 0,1-1 1 0 0,0 0-1 0 0,0 0 1 0 0,1 0-1 0 0,-1 0 1 0 0,1-1-1 0 0,0 1 1 0 0,0-1-1 0 0,0 0 1 0 0,0 0-1 0 0,1 0 1 0 0,-1-1-1 0 0,1 0 1 0 0,0 1 0 0 0,-1-2-1 0 0,1 1 1 0 0,0 0-1 0 0,0-1 1 0 0,0 0-1 0 0,0 0 1 0 0,1-1-1 0 0,-1 1 1 0 0,0-1-1 0 0,0 0 1 0 0,0-1-1 0 0,0 1 1 0 0,2-1-22 0 0,14 1 79 0 0,1-2 1 0 0,-1 0-1 0 0,0-1 1 0 0,0-1-1 0 0,0 0 1 0 0,0-2-1 0 0,-1-1 1 0 0,0 0 0 0 0,0-2-1 0 0,-1 0 1 0 0,19-12-80 0 0,-19 10 56 0 0,-1 0 0 0 0,0-1 0 0 0,0-2 0 0 0,-1 1 0 0 0,-1-2 0 0 0,0 0 0 0 0,-1-1 0 0 0,4-7-56 0 0,-4 4 22 0 0,-1-2 0 0 0,-1 1 0 0 0,-1-2 1 0 0,0 1-1 0 0,-2-2 0 0 0,-1 1 1 0 0,0-1-1 0 0,-2-1 0 0 0,-1 1 0 0 0,-1-1 1 0 0,0-1-1 0 0,-2 1 0 0 0,-1 0 0 0 0,-1-1 1 0 0,-1 1-1 0 0,-3-15-22 0 0,-35-42-13 0 0,37 79 6 0 0,-1 0 0 0 0,1 1 1 0 0,-1-1-1 0 0,1 1 0 0 0,-1 0 0 0 0,0-1 1 0 0,1 1-1 0 0,-1 0 0 0 0,0 0 0 0 0,0 0 1 0 0,0 0-1 0 0,0 0 0 0 0,0 0 0 0 0,0 1 1 0 0,0-1-1 0 0,0 1 0 0 0,-1-1 0 0 0,1 1 1 0 0,0 0-1 0 0,0 0 0 0 0,0 0 0 0 0,0 0 1 0 0,0 0-1 0 0,-1 1 0 0 0,1-1 0 0 0,0 1 1 0 0,0-1-1 0 0,0 1 0 0 0,0 0 0 0 0,0-1 1 0 0,0 1-1 0 0,0 0 0 0 0,0 1 0 0 0,0-1 1 0 0,1 0-1 0 0,-1 0 0 0 0,0 1 0 0 0,1-1 1 0 0,-2 2 6 0 0,-9 11-16 0 0,1 0 1 0 0,0 2-1 0 0,1-1 1 0 0,1 1-1 0 0,0 0 1 0 0,1 1-1 0 0,1 0 1 0 0,0 1 15 0 0,-2 5-5 0 0,0 0 1 0 0,1 1-1 0 0,2 0 1 0 0,0 0-1 0 0,2 1 0 0 0,0 0 1 0 0,2-1-1 0 0,1 1 1 0 0,1 0-1 0 0,2 19 5 0 0,2-27 13 0 0,0 0 0 0 0,1 1 0 0 0,1-2 0 0 0,1 1-1 0 0,0-1 1 0 0,2 0 0 0 0,-1 0 0 0 0,2-1 0 0 0,0-1-1 0 0,4 4-12 0 0,6 5-21 0 0,1-1 0 0 0,1-1 0 0 0,1 0 0 0 0,1-2 0 0 0,25 15 21 0 0,-48-34-207 0 0,0 1-1 0 0,1-1 1 0 0,-1 0 0 0 0,0 0-1 0 0,0 1 1 0 0,0-1-1 0 0,0 0 1 0 0,1 0 0 0 0,-1-1-1 0 0,0 1 1 0 0,0 0 0 0 0,0 0-1 0 0,0 0 1 0 0,1-1 0 0 0,-1 1-1 0 0,0-1 1 0 0,0 1-1 0 0,0-1 1 0 0,0 1 0 0 0,0-1-1 0 0,0 1 1 0 0,0-1 0 0 0,0 0-1 0 0,0 0 1 0 0,-1 0 0 0 0,1 1-1 0 0,0-1 1 0 0,0 0-1 0 0,-1 0 1 0 0,1 0 0 0 0,0 0-1 0 0,-1 0 1 0 0,1 0 0 0 0,-1 0-1 0 0,1 0 1 0 0,-1-1 0 0 0,0 1-1 0 0,1-1 208 0 0,8-17-6163 0 0,-6 12 1314 0 0,1-1-4489 0 0</inkml:trace>
  <inkml:trace contextRef="#ctx0" brushRef="#br0" timeOffset="981.019">1531 149 15235 0 0,'0'0'1052'0'0,"0"0"-87"0"0,0 0 98 0 0,0 0 145 0 0,0 0 0 0 0,0 0-144 0 0,0 0-214 0 0,0 0-162 0 0,-20 35-139 0 0,-60 107-103 0 0,16-5 647 0 0,62-131-1043 0 0,0 0-1 0 0,1 1 0 0 0,0-1 0 0 0,0 1 1 0 0,0 0-1 0 0,0-1 0 0 0,1 1 1 0 0,0 0-1 0 0,1-1 0 0 0,0 1 0 0 0,0 0 1 0 0,0-1-1 0 0,1 1 0 0 0,0-1 0 0 0,0 0 1 0 0,0 1-1 0 0,3 3-49 0 0,-2-4 28 0 0,1 1 1 0 0,0-2-1 0 0,0 1 1 0 0,1 0-1 0 0,-1-1 1 0 0,1 0-1 0 0,1 0 1 0 0,-1 0-1 0 0,0-1 1 0 0,1 1-1 0 0,0-1 1 0 0,0-1-1 0 0,0 1 1 0 0,1-1-1 0 0,-1 0 0 0 0,1-1 1 0 0,0 1-1 0 0,-1-1 1 0 0,1-1-1 0 0,0 1 1 0 0,0-1-1 0 0,0-1 1 0 0,1 1-29 0 0,8-1 37 0 0,-11 1-69 0 0,1-1-1 0 0,-1 1 1 0 0,0-1 0 0 0,0-1-1 0 0,0 1 1 0 0,1-1-1 0 0,-1 0 1 0 0,0 0 0 0 0,0 0-1 0 0,0-1 1 0 0,0 1-1 0 0,0-1 1 0 0,0 0 0 0 0,-1-1-1 0 0,1 1 1 0 0,-1-1-1 0 0,3-2 33 0 0,-3 1-246 0 0,47-53-2744 0 0,-38 5-5659 0 0,-13 42 3228 0 0,0 5-3673 0 0</inkml:trace>
  <inkml:trace contextRef="#ctx0" brushRef="#br0" timeOffset="1236.303">1173 381 10202 0 0,'0'0'3129'0'0,"0"0"-799"0"0,0 0-578 0 0,0 0-221 0 0,0 0-195 0 0,0 0-169 0 0,0 0-144 0 0,0 0-179 0 0,0 0-194 0 0,0 0-149 0 0,0 0-89 0 0,0 0-78 0 0,29-1-33 0 0,89-4-37 0 0,116-4-519 0 0,-227 8-211 0 0,63-5-3048 0 0,-47 3-743 0 0,-2-1-3493 0 0,-7 0-1784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4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363 656 0 0 0,'0'0'1348'0'0,"0"0"69"0"0,0 0 123 0 0,0 0 172 0 0,0 0 125 0 0,0 0-22 0 0,0 0-159 0 0,0 0-226 0 0,0 0-270 0 0,0 0-236 0 0,0 0-176 0 0,0 0-138 0 0,0 0-90 0 0,-9-2-41 0 0,-33-8-9 0 0,-6 27 948 0 0,39-10-1203 0 0,-16 8 64 0 0,1 1 0 0 0,1 1 0 0 0,0 1 0 0 0,2 1 0 0 0,0 1 0 0 0,1 1 0 0 0,1 1 0 0 0,1 1 0 0 0,-9 14-279 0 0,22-27 21 0 0,0 0 1 0 0,0 1-1 0 0,1-1 1 0 0,1 1-1 0 0,0 0 1 0 0,0 0-1 0 0,1 0 1 0 0,0 0-1 0 0,1 1 0 0 0,1-1 1 0 0,-1 0-1 0 0,2 7-21 0 0,0-15 21 0 0,-1 1-1 0 0,1-1 0 0 0,0 0 0 0 0,0 1 0 0 0,0-1 0 0 0,0 1 1 0 0,1-1-1 0 0,-1 0 0 0 0,1 0 0 0 0,0 0 0 0 0,0 0 1 0 0,0 0-1 0 0,0 0 0 0 0,1-1 0 0 0,-1 1 0 0 0,1-1 1 0 0,0 0-1 0 0,-1 1 0 0 0,1-1 0 0 0,0 0 0 0 0,0-1 0 0 0,0 1 1 0 0,1 0-1 0 0,-1-1 0 0 0,0 0 0 0 0,1 0 0 0 0,-1 0 1 0 0,2 0-21 0 0,100 5 1172 0 0,-82-14-1009 0 0,0-1-1 0 0,-1-1 1 0 0,0 0-1 0 0,0-2 1 0 0,-1-1 0 0 0,-1 0-1 0 0,0-2 1 0 0,-1 0-1 0 0,-1-1 1 0 0,0-1 0 0 0,-1 0-1 0 0,5-9-162 0 0,18-16 88 0 0,-2-3-1 0 0,-2-1 1 0 0,-2-2 0 0 0,-2-1-1 0 0,-2-1 1 0 0,-2-2 0 0 0,19-52-88 0 0,-41 90-20 0 0,-1 0 0 0 0,0 0 0 0 0,-1 0 0 0 0,0-1 1 0 0,-1 1-1 0 0,-1-1 0 0 0,0 0 0 0 0,-1 1 0 0 0,-1-1 0 0 0,0 0 1 0 0,-1 0-1 0 0,0 0 0 0 0,-2 1 0 0 0,1-1 0 0 0,-2 0 1 0 0,0 1-1 0 0,-1 0 0 0 0,0 0 0 0 0,-1 1 0 0 0,-1-1 1 0 0,-5-8 19 0 0,8 18-15 0 0,0 0 1 0 0,0 1 0 0 0,0 0 0 0 0,0 0 0 0 0,0 0-1 0 0,-1 1 1 0 0,1-1 0 0 0,-1 1 0 0 0,0 0 0 0 0,0 0-1 0 0,1 1 1 0 0,-1 0 0 0 0,0-1 0 0 0,0 2 0 0 0,-1-1-1 0 0,1 0 1 0 0,0 1 0 0 0,0 0 0 0 0,0 0 0 0 0,0 1-1 0 0,0 0 1 0 0,0-1 0 0 0,0 1 0 0 0,0 1 0 0 0,0-1-1 0 0,0 1 1 0 0,0 0 0 0 0,1 0 0 0 0,-1 1 0 0 0,1-1-1 0 0,-1 1 1 0 0,1 0 0 0 0,0 0 0 0 0,0 0 0 0 0,0 1-1 0 0,1-1 1 0 0,-2 2 14 0 0,-13 13-4 0 0,0 1 0 0 0,2 0 0 0 0,0 1 0 0 0,1 1 0 0 0,1 0 0 0 0,1 1 0 0 0,1 1 0 0 0,1 0 0 0 0,1 0 0 0 0,1 1 1 0 0,-5 20 3 0 0,8-18 31 0 0,0 0-1 0 0,1 0 1 0 0,2 1 0 0 0,0-1 0 0 0,2 1 0 0 0,1-1 0 0 0,2 5-31 0 0,0-15 49 0 0,1 0 0 0 0,1-1 0 0 0,0 1 0 0 0,1-1-1 0 0,1 0 1 0 0,0 0 0 0 0,1 0 0 0 0,1-1-1 0 0,0 0 1 0 0,1-1 0 0 0,0 0 0 0 0,1 0-1 0 0,5 4-48 0 0,97 88 625 0 0,-27-56-422 0 0,-94-48-6755 0 0,4-7 2460 0 0,1 0-3836 0 0,2 6-563 0 0</inkml:trace>
  <inkml:trace contextRef="#ctx0" brushRef="#br0" timeOffset="525.622">899 667 2881 0 0,'0'0'1845'0'0,"0"0"-158"0"0,0 0 183 0 0,0 0 255 0 0,0 0-64 0 0,0 0-247 0 0,0 0-278 0 0,0 0-245 0 0,0 0-208 0 0,0 0-137 0 0,0 0-145 0 0,-9 34-133 0 0,-28 108-86 0 0,18-42 783 0 0,12 18-40 0 0,7-118-1265 0 0,1-1 1 0 0,-1 1-1 0 0,0 0 1 0 0,0-1 0 0 0,0 1-1 0 0,0-1 1 0 0,0 1-1 0 0,1 0 1 0 0,-1 0-1 0 0,0-1 1 0 0,0 1 0 0 0,0 0-1 0 0,1-1 1 0 0,-1 1-1 0 0,0 0 1 0 0,1 0 0 0 0,-1-1-1 0 0,0 1 1 0 0,0 0-1 0 0,1 0 1 0 0,-1 0-1 0 0,0-1 1 0 0,1 1 0 0 0,-1 0-1 0 0,1 0 1 0 0,-1 0-1 0 0,0 0 1 0 0,1 0-1 0 0,-1 0 1 0 0,0 0 0 0 0,1 0-1 0 0,-1 0 1 0 0,1 0-1 0 0,-1 0 1 0 0,0 0-1 0 0,1 0 1 0 0,-1 0 0 0 0,0 0-1 0 0,1 0 1 0 0,-1 0-1 0 0,0 0 1 0 0,1 1-1 0 0,-1-1 1 0 0,0 0 0 0 0,1 0-1 0 0,-1 0 1 0 0,0 1-1 0 0,1-1 1 0 0,-1 0-1 0 0,0 1-60 0 0,64-185 1019 0 0,67-158-764 0 0,-81 242-3 0 0,-26 126-361 0 0,27 132 290 0 0,-30-96-284 0 0,-18-58-246 0 0,-3-3-4745 0 0,0-1-5333 0 0,0 0 10370 0 0,0 0-11659 0 0</inkml:trace>
  <inkml:trace contextRef="#ctx0" brushRef="#br0" timeOffset="1178.25">1317 895 0 0 0,'0'0'1927'0'0,"0"0"266"0"0,0 0 107 0 0,0 0-69 0 0,0 0-174 0 0,0 0-226 0 0,0 0-235 0 0,0 0-210 0 0,0 0-170 0 0,0 0-151 0 0,0 0-107 0 0,0 0-80 0 0,-3-8-78 0 0,-10-27-51 0 0,-25 26 1656 0 0,33 10-2153 0 0,-3 1-140 0 0,0 0 1 0 0,1 1-1 0 0,0 0 1 0 0,-1 0-1 0 0,1 1 0 0 0,0 0 1 0 0,1 0-1 0 0,-1 1 1 0 0,1-1-1 0 0,0 2 1 0 0,0-1-1 0 0,0 0 0 0 0,1 1 1 0 0,0 0-1 0 0,0 1 1 0 0,-3 5-113 0 0,5-9 17 0 0,1 0 0 0 0,0 0 1 0 0,-1 0-1 0 0,1 0 0 0 0,0 0 1 0 0,1 1-1 0 0,-1-1 1 0 0,1 1-1 0 0,-1 0 0 0 0,1-1 1 0 0,0 1-1 0 0,0 0 0 0 0,1-1 1 0 0,-1 1-1 0 0,1 0 0 0 0,0 0 1 0 0,0 0-1 0 0,0 0 0 0 0,0-1 1 0 0,1 1-1 0 0,0 0 0 0 0,0 0 1 0 0,0 0-1 0 0,0-1 0 0 0,0 1 1 0 0,1-1-1 0 0,-1 1 0 0 0,1-1 1 0 0,0 1-1 0 0,0-1 0 0 0,0 0 1 0 0,1 0-1 0 0,-1 0 0 0 0,1 0 1 0 0,0-1-1 0 0,-1 1 0 0 0,1-1 1 0 0,0 1-1 0 0,1-1 0 0 0,-1 0 1 0 0,0 0-1 0 0,1 0 0 0 0,-1-1 1 0 0,3 1-18 0 0,1 1-83 0 0,0-1 1 0 0,1-1 0 0 0,-1 1 0 0 0,1-1-1 0 0,-1 0 1 0 0,1-1 0 0 0,0 0 0 0 0,-1 0-1 0 0,1-1 1 0 0,0 0 0 0 0,-1 0-1 0 0,0 0 1 0 0,1-1 0 0 0,-1-1 0 0 0,0 1-1 0 0,0-1 1 0 0,0 0 0 0 0,0-1 0 0 0,6-3 82 0 0,22-21-3817 0 0,-13 9-6663 0 0,-17 14-66 0 0</inkml:trace>
  <inkml:trace contextRef="#ctx0" brushRef="#br0" timeOffset="1734.619">1446 1057 3617 0 0,'0'0'3035'0'0,"0"0"-481"0"0,0 0-172 0 0,0 0-99 0 0,0 0-304 0 0,0 0-336 0 0,0 0-287 0 0,0 0-235 0 0,0 0-140 0 0,0 0-119 0 0,0 0-101 0 0,0 0-89 0 0,0 0-80 0 0,5 0-53 0 0,-3 0-479 0 0,0 0 0 0 0,0 0 0 0 0,0 0 0 0 0,0 0 1 0 0,0 0-1 0 0,0-1 0 0 0,0 1 0 0 0,0-1 0 0 0,0 1 0 0 0,-1-1 0 0 0,1 0 0 0 0,0 1 0 0 0,0-1 0 0 0,-1 0 0 0 0,1-1 0 0 0,0 1 0 0 0,-1 0 0 0 0,1 0 0 0 0,-1-1 1 0 0,1 1-1 0 0,-1 0 0 0 0,0-1 0 0 0,0 0 0 0 0,0 1 0 0 0,1-1-60 0 0,126-138 1299 0 0,-119 178-986 0 0,-10-36-305 0 0,1 0 0 0 0,-1 0 0 0 0,1 0 0 0 0,-1 0-1 0 0,1 0 1 0 0,0 1 0 0 0,0-1 0 0 0,0 0 0 0 0,0 0 0 0 0,1 0-1 0 0,-1 0 1 0 0,0 0 0 0 0,1 0 0 0 0,0 1 0 0 0,-1-1 0 0 0,1 0-1 0 0,0 0 1 0 0,0 0 0 0 0,0-1 0 0 0,0 1 0 0 0,0 0 0 0 0,1 0-1 0 0,-1-1 1 0 0,0 1 0 0 0,1 0 0 0 0,0-1 0 0 0,-1 0 0 0 0,1 1-1 0 0,0-1 1 0 0,-1 0 0 0 0,1 0 0 0 0,0 0 0 0 0,0 0 0 0 0,0 0-1 0 0,0 0 1 0 0,0 0 0 0 0,0-1 0 0 0,0 1 0 0 0,1-1 0 0 0,-1 0-8 0 0,9-1 38 0 0,-1-1 1 0 0,1-1 0 0 0,-1 1-1 0 0,0-2 1 0 0,0 1 0 0 0,0-2-1 0 0,-1 1 1 0 0,1-1 0 0 0,-1-1-1 0 0,0 0 1 0 0,7-6-39 0 0,16-8 35 0 0,29-21-14 0 0,-46 52-169 0 0,-14 0 113 0 0,0-8-49 0 0,-1-1-1 0 0,1 1 0 0 0,-1-1 0 0 0,1 1 0 0 0,0-1 1 0 0,0 0-1 0 0,0 1 0 0 0,0-1 0 0 0,0 0 0 0 0,0 0 1 0 0,1 0-1 0 0,-1 0 0 0 0,1 0 0 0 0,0 0 0 0 0,-1 0 1 0 0,1 0-1 0 0,0-1 0 0 0,0 1 0 0 0,0-1 0 0 0,0 1 1 0 0,0-1-1 0 0,0 0 0 0 0,1 0 0 0 0,1 1 85 0 0,9 1-4212 0 0,-9-3-327 0 0,-1 0-3461 0 0,-1 0-1317 0 0</inkml:trace>
  <inkml:trace contextRef="#ctx0" brushRef="#br0" timeOffset="2317.927">919 255 4393 0 0,'0'0'2276'0'0,"0"0"-6"0"0,0 0 32 0 0,0 0-44 0 0,0 0-256 0 0,0 0-341 0 0,0 0-266 0 0,0 0-226 0 0,0 0-191 0 0,0 0-173 0 0,0 0-176 0 0,0 0-121 0 0,0 0-81 0 0,-4-5-30 0 0,0 1-334 0 0,4 4-42 0 0,1 0 0 0 0,-1 0 0 0 0,1 0 1 0 0,-1 0-1 0 0,0 0 0 0 0,1 0 0 0 0,-1 0 0 0 0,1 0 1 0 0,-1 0-1 0 0,1 0 0 0 0,-1 0 0 0 0,1 0 0 0 0,-1-1 1 0 0,1 1-1 0 0,-1 0 0 0 0,0 0 0 0 0,1 0 0 0 0,-1 0 1 0 0,1-1-1 0 0,-1 1 0 0 0,0 0 0 0 0,1-1 0 0 0,-1 1 1 0 0,0 0-1 0 0,1-1 0 0 0,-1 1 0 0 0,0 0 0 0 0,1-1 1 0 0,-1 1-1 0 0,0 0 0 0 0,0-1 0 0 0,1 1 0 0 0,-1-1 1 0 0,0 1-1 0 0,0-1 0 0 0,0 1 0 0 0,0 0 1 0 0,0-1-1 0 0,0 1 0 0 0,0-1 0 0 0,1 1 0 0 0,-1-1 1 0 0,0 1-1 0 0,-1-1 0 0 0,1 1 0 0 0,0-1 0 0 0,0 1 1 0 0,0 0-1 0 0,0-1 0 0 0,0 1 0 0 0,0-1 0 0 0,0 1 1 0 0,-1-1-1 0 0,1 1 0 0 0,0 0 0 0 0,0-1 0 0 0,-1 1 1 0 0,1-1-22 0 0,99-7 1623 0 0,0 3 0 0 0,79 8-1623 0 0,-5 15 312 0 0,-172-18-226 0 0,-1 0 26 0 0,0 0 46 0 0,0 0 41 0 0,0 0 26 0 0,0 0 2 0 0,-7-5 293 0 0,-138-185-775 0 0,135 166-669 0 0,8 9-4247 0 0,3 14-147 0 0,1 1 539 0 0,-1 0 3749 0 0,2 0-10981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0 0 0,'0'0'740'0'0,"0"0"927"0"0,0 0 294 0 0,0 0 56 0 0,0 0 76 0 0,0 0 14 0 0,0 0-104 0 0,0 0-220 0 0,0 0-271 0 0,0 0-243 0 0,-5 0-204 0 0,-13 0-134 0 0,13 0-136 0 0,5 0-119 0 0,0 0-76 0 0,0 0-89 0 0,0 0-67 0 0,0 0-49 0 0,25 11 1808 0 0,16-3-1580 0 0,0-1 1 0 0,1-2-1 0 0,0-3 0 0 0,0-1 1 0 0,36-4-624 0 0,8 2 217 0 0,46-13-149 0 0,-122 12-371 0 0,6-1 98 0 0,-11-3-5256 0 0,-7 5-184 0 0,-3 1-39 0 0,2 0-5192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10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13043 0 0,'0'0'2683'0'0,"0"0"-1245"0"0,0 0-567 0 0,0 0 19 0 0,0 0 159 0 0,0 0 63 0 0,0 0-44 0 0,0 0-145 0 0,0 0-176 0 0,0 0-138 0 0,0 0-110 0 0,31 4-74 0 0,101 11-83 0 0,-17-20 178 0 0,-79-1-429 0 0,9 1-528 0 0,145-19 364 0 0,-127 14-3402 0 0,0 1-3884 0 0,-42 5-4358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1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688 590 2088 0 0,'0'0'2630'0'0,"0"0"-1063"0"0,0 0-233 0 0,0 0 93 0 0,0 0 95 0 0,0 0-30 0 0,0 0-197 0 0,0 0-234 0 0,0 0-208 0 0,-32 16-179 0 0,-100 52-121 0 0,55-6 341 0 0,58-44-638 0 0,2 0-1 0 0,0 1 1 0 0,1 0-1 0 0,1 2 1 0 0,0 0 0 0 0,2 0-1 0 0,1 1 1 0 0,0 1-1 0 0,2 0 1 0 0,-6 18-256 0 0,15-38 49 0 0,-1 0 0 0 0,1 1 1 0 0,-1-1-1 0 0,1 0 1 0 0,0 0-1 0 0,1 1 1 0 0,-1-1-1 0 0,0 0 1 0 0,1 1-1 0 0,0-1 0 0 0,0 1 1 0 0,0-1-1 0 0,0 1 1 0 0,0-1-1 0 0,1 1 1 0 0,-1-1-1 0 0,1 0 1 0 0,0 1-1 0 0,0-1 1 0 0,1 0-1 0 0,-1 0 0 0 0,1 0 1 0 0,-1 0-1 0 0,1 0 1 0 0,0 0-1 0 0,0 0 1 0 0,0 0-1 0 0,0-1 1 0 0,1 1-1 0 0,-1-1 0 0 0,1 0 1 0 0,-1 1-1 0 0,1-1 1 0 0,0 0-1 0 0,0-1 1 0 0,0 1-1 0 0,0-1 1 0 0,0 1-1 0 0,3 0-49 0 0,12-3 194 0 0,0-1 1 0 0,0 0-1 0 0,-1-2 0 0 0,1 0 1 0 0,-1-1-1 0 0,0-1 0 0 0,-1 0 1 0 0,1-1-1 0 0,-1-1 0 0 0,0 0 1 0 0,-1-2-1 0 0,0 1 0 0 0,0-2 1 0 0,11-11-195 0 0,-13 13 101 0 0,25-18-15 0 0,-2-2-1 0 0,-1-2 1 0 0,-1-1-1 0 0,-2-2 1 0 0,-1 0 0 0 0,-2-3-1 0 0,-2 0 1 0 0,-1-2 0 0 0,-2 0-1 0 0,-1-2 1 0 0,-3-1 0 0 0,-1 0-1 0 0,-2-1 1 0 0,2-13-86 0 0,-13 37-21 0 0,-1 1-1 0 0,-1-1 1 0 0,-1 1 0 0 0,-1-1 0 0 0,0 0 0 0 0,-1 0-1 0 0,-1 0 1 0 0,-1 0 0 0 0,-1 0 0 0 0,0 0-1 0 0,-2 0 1 0 0,-4-15 21 0 0,6 29-23 0 0,-1 0-1 0 0,0 1 0 0 0,0-1 1 0 0,0 1-1 0 0,0 0 0 0 0,-1 0 1 0 0,1 0-1 0 0,-1 0 1 0 0,0 1-1 0 0,0-1 0 0 0,-1 1 1 0 0,1 0-1 0 0,-1 0 0 0 0,1 1 1 0 0,-1-1-1 0 0,0 1 1 0 0,0 0-1 0 0,0 0 0 0 0,0 1 1 0 0,-1 0-1 0 0,1-1 0 0 0,0 2 1 0 0,-1-1-1 0 0,1 1 1 0 0,0 0-1 0 0,-1 0 0 0 0,1 0 1 0 0,0 1-1 0 0,-1-1 0 0 0,1 1 1 0 0,0 1-1 0 0,0-1 1 0 0,0 1-1 0 0,0 0 0 0 0,-4 2 24 0 0,-12 10-2 0 0,2 0 0 0 0,0 2 0 0 0,0 0 0 0 0,1 2-1 0 0,2-1 1 0 0,-1 2 0 0 0,2 0 0 0 0,1 2 0 0 0,0-1-1 0 0,2 1 1 0 0,0 1 0 0 0,1 0 0 0 0,1 1 0 0 0,2 0-1 0 0,0 0 1 0 0,1 1 0 0 0,0 6 2 0 0,2-14 57 0 0,0-1 0 0 0,1 1-1 0 0,1 0 1 0 0,0 0 0 0 0,2 0 0 0 0,-1 0-1 0 0,2 0 1 0 0,0 0 0 0 0,1 0 0 0 0,1 1-1 0 0,0-1 1 0 0,1-1 0 0 0,1 1 0 0 0,0 0 0 0 0,1-1-1 0 0,1 0 1 0 0,0 0 0 0 0,2 0 0 0 0,-1-1-1 0 0,1 0 1 0 0,11 12-57 0 0,-5-11 84 0 0,2-1 1 0 0,0-1-1 0 0,0 0 0 0 0,1-1 1 0 0,1-1-1 0 0,0 0 0 0 0,0-1 0 0 0,1-2 1 0 0,0 0-1 0 0,1 0 0 0 0,-1-2 0 0 0,2-1 1 0 0,-1 0-1 0 0,0-1 0 0 0,1-2 1 0 0,0 0-1 0 0,-1-1 0 0 0,1-1 0 0 0,0-1 1 0 0,0 0-1 0 0,16-5-84 0 0,-25 3-175 0 0,0-1 0 0 0,0-1 0 0 0,-1 0 1 0 0,0-1-1 0 0,1 0 0 0 0,-2 0 0 0 0,1-1 0 0 0,-1-1 0 0 0,5-4 175 0 0,-2-4-3113 0 0,-11 13-1056 0 0,-1 1-3316 0 0,-1 1-3912 0 0</inkml:trace>
  <inkml:trace contextRef="#ctx0" brushRef="#br0" timeOffset="262.197">1 1344 13867 0 0,'0'0'1659'0'0,"0"0"-696"0"0,0 0-251 0 0,0 0 220 0 0,0 0 235 0 0,0 0 87 0 0,0 0-102 0 0,0 0-220 0 0,0 0-193 0 0,33 6-155 0 0,109 16-88 0 0,-11-17 326 0 0,-18-11-278 0 0,0-4 0 0 0,-1-6-1 0 0,8-7-543 0 0,-16 5 76 0 0,-13 1-175 0 0,57-8-504 0 0,-49 12-2876 0 0,-75 13-1918 0 0,-16 0-2238 0 0,-5 0-2138 0 0</inkml:trace>
  <inkml:trace contextRef="#ctx0" brushRef="#br0" timeOffset="910.572">555 1609 15059 0 0,'0'0'1467'0'0,"0"0"-265"0"0,0 0-137 0 0,0 0-22 0 0,0 0-111 0 0,0 0-137 0 0,0 0-157 0 0,0 0-66 0 0,0 0-85 0 0,0 0-95 0 0,-32 18-79 0 0,-98 58-116 0 0,53-10 17 0 0,57-44-181 0 0,1 0 1 0 0,1 1-1 0 0,1 1 1 0 0,1 1-1 0 0,2 0 1 0 0,0 1-1 0 0,1 1 1 0 0,2 0-1 0 0,1 0 1 0 0,1 3-34 0 0,7-26 2 0 0,1 0 0 0 0,0 1 1 0 0,0-1-1 0 0,0 0 0 0 0,0 1 1 0 0,1-1-1 0 0,0 1 0 0 0,0-1 1 0 0,0 1-1 0 0,0-1 0 0 0,1 0 0 0 0,-1 1 1 0 0,1-1-1 0 0,1 0 0 0 0,-1 1 1 0 0,0-1-1 0 0,1 0 0 0 0,0 0 1 0 0,0 0-1 0 0,0 0 0 0 0,1 0 1 0 0,-1-1-1 0 0,1 1 0 0 0,0-1 1 0 0,0 1-1 0 0,0-1 0 0 0,1 1-2 0 0,9-1 78 0 0,0 0-1 0 0,0 0 1 0 0,0-1-1 0 0,0-1 0 0 0,0 0 1 0 0,0-1-1 0 0,0-1 1 0 0,1 0-1 0 0,-1 0 1 0 0,0-2-1 0 0,0 1 1 0 0,-1-2-1 0 0,1 1 0 0 0,-1-2 1 0 0,10-4-78 0 0,6-4 119 0 0,-1-3 0 0 0,0 0 0 0 0,-1-1 0 0 0,-1-2 0 0 0,0 0 0 0 0,-2-2 1 0 0,0-1-1 0 0,-1 0 0 0 0,-2-2 0 0 0,5-8-119 0 0,9-11 45 0 0,-3-1 0 0 0,-2-2 1 0 0,-1-1-1 0 0,10-28-45 0 0,-28 56-39 0 0,-1 0-1 0 0,0-1 1 0 0,-2 0 0 0 0,0 0-1 0 0,-2-1 1 0 0,0 1-1 0 0,-1-1 1 0 0,-1 0-1 0 0,-1 0 1 0 0,-1-1 0 0 0,-1 1-1 0 0,0 0 1 0 0,-2 0-1 0 0,0-1 1 0 0,-2 1-1 0 0,0 1 1 0 0,-2-1 0 0 0,-2-6 39 0 0,7 24-8 0 0,0-1 1 0 0,-1 1-1 0 0,1 0 1 0 0,-1 0-1 0 0,0 0 1 0 0,1 0-1 0 0,-1 1 1 0 0,-1-1-1 0 0,1 0 1 0 0,0 1-1 0 0,-1-1 1 0 0,1 1-1 0 0,-1 0 1 0 0,1 0-1 0 0,-1 0 1 0 0,0 0-1 0 0,0 0 1 0 0,0 1-1 0 0,0-1 0 0 0,-1 1 1 0 0,1 0-1 0 0,0 0 1 0 0,0 0-1 0 0,-1 0 1 0 0,1 1-1 0 0,0-1 1 0 0,-1 1-1 0 0,1 0 1 0 0,-1 0-1 0 0,1 0 1 0 0,-1 0-1 0 0,1 1 1 0 0,0-1-1 0 0,-1 1 1 0 0,1 0-1 0 0,0 0 1 0 0,-1 0-1 0 0,1 1 1 0 0,0-1-1 0 0,0 1 1 0 0,0-1-1 0 0,0 1 1 0 0,1 0-1 0 0,-1 0 1 0 0,0 1-1 0 0,0 0 8 0 0,-10 11 10 0 0,1 2-1 0 0,0-1 1 0 0,1 2-1 0 0,1-1 1 0 0,0 2-1 0 0,2-1 1 0 0,0 1-1 0 0,0 0 1 0 0,2 1-1 0 0,1 0 1 0 0,0 0-1 0 0,-2 16-9 0 0,-1 22 177 0 0,3 1 1 0 0,2 0-1 0 0,4 42-177 0 0,0-81 31 0 0,1 0-1 0 0,1 0 1 0 0,1 0 0 0 0,0-1 0 0 0,2 1 0 0 0,0-1 0 0 0,1 0-1 0 0,0-1 1 0 0,2 1 0 0 0,0-2 0 0 0,1 1 0 0 0,0-1 0 0 0,2-1 0 0 0,0 0-1 0 0,0 0 1 0 0,4 1-31 0 0,1 4-41 0 0,-15-17-23 0 0,0 0 0 0 0,0 0 0 0 0,0 0 0 0 0,0 0 0 0 0,1 0 0 0 0,-1-1 0 0 0,1 1 0 0 0,0-1 0 0 0,0 0 0 0 0,0 0 0 0 0,0 0 0 0 0,0 0 0 0 0,0 0 0 0 0,0-1 0 0 0,1 1 0 0 0,-1-1 0 0 0,0 0 0 0 0,1 0 0 0 0,-1 0 0 0 0,1-1 0 0 0,3 1 64 0 0,26-11-4081 0 0,-17-3-2069 0 0,-6 4-302 0 0,-5 4-2871 0 0</inkml:trace>
  <inkml:trace contextRef="#ctx0" brushRef="#br0" timeOffset="1460.509">1321 1558 0 0 0,'-39'15'0'0'0,"39"-16"0"0"0,-1 0 0 0 0,0 1 0 0 0,1-1 0 0 0,-1 0 0 0 0,1 1 0 0 0,-1-1 0 0 0,1 0 0 0 0,-1 0 0 0 0,1 1 0 0 0,-1-1 0 0 0,1 0 0 0 0,0 0 0 0 0,-1 0 0 0 0,1 0 0 0 0,0 1 0 0 0,0-1 0 0 0,0 0 0 0 0,0 0 0 0 0,0 0 0 0 0,0 0 0 0 0,0 0 0 0 0,0 0 0 0 0,0 0 0 0 0,0 1 0 0 0,0-1 0 0 0,0 0 0 0 0,1 0 0 0 0,-1 0 0 0 0,0 0 0 0 0,1 0 0 0 0,-1 1 0 0 0,1-1 0 0 0,-1 0 0 0 0,1 0 0 0 0,-1 1 0 0 0,1-1 0 0 0,14-32 1251 0 0,-8 16 2782 0 0,0 2 3492 0 0,-6 14-5634 0 0,0 3 6428 0 0,-2 7-7728 0 0,-146 286 2295 0 0,30-86-2818 0 0,115-206-60 0 0,1 0 0 0 0,-1-1-1 0 0,1 1 1 0 0,0 0 0 0 0,0 0 0 0 0,0 0-1 0 0,0 0 1 0 0,1 0 0 0 0,-1 0-1 0 0,1 0 1 0 0,0 0 0 0 0,0 0-1 0 0,0 0 1 0 0,0 1 0 0 0,0-1 0 0 0,1 0-1 0 0,-1 0 1 0 0,1 0 0 0 0,0 0-1 0 0,0 0 1 0 0,0-1 0 0 0,2 4-8 0 0,30 4 309 0 0,94-25 263 0 0,44-47-1621 0 0,-127 37-2206 0 0,-34 11-2140 0 0,-7-2-6282 0 0,-3 16 5438 0 0</inkml:trace>
  <inkml:trace contextRef="#ctx0" brushRef="#br0" timeOffset="1706.28">883 1790 6977 0 0,'0'0'4435'0'0,"0"0"-1849"0"0,0 0-717 0 0,0 0-195 0 0,0 0-227 0 0,0 0-256 0 0,0 0-160 0 0,0 0-83 0 0,0 0-81 0 0,0 0-88 0 0,0 0-142 0 0,0 0-153 0 0,0 0-101 0 0,24 1-66 0 0,81 4-62 0 0,-60-4-102 0 0,-1-3 0 0 0,1-1 0 0 0,-1-2 0 0 0,16-5-153 0 0,-2 1-13 0 0,133-26-2736 0 0,-108 19-6599 0 0,-57 12-2489 0 0</inkml:trace>
  <inkml:trace contextRef="#ctx0" brushRef="#br0" timeOffset="3838.392">2293 93 0 0 0,'0'-4'5'0'0,"0"4"158"0"0,0 0 537 0 0,0 0 78 0 0,0 0-55 0 0,0 0-6 0 0,0 1 10094 0 0,0 0-4684 0 0,1 0-3083 0 0,-10 0-3254 0 0,-18-1 1816 0 0,-16 0-1043 0 0,35 0-517 0 0,1 2 0 0 0,-1-1 0 0 0,1 1 0 0 0,-1 1 0 0 0,1-1 0 0 0,0 1 1 0 0,-1 1-1 0 0,1-1 0 0 0,1 1 0 0 0,-1 0 0 0 0,1 1 0 0 0,-4 2-46 0 0,5-3 25 0 0,-4 4 7 0 0,2 0 0 0 0,-1 1 0 0 0,1 0-1 0 0,1 0 1 0 0,-1 1 0 0 0,1 0 0 0 0,1 0 0 0 0,0 0-1 0 0,1 1 1 0 0,0 0 0 0 0,0 0 0 0 0,1 0-1 0 0,1 0 1 0 0,0 0 0 0 0,0 0 0 0 0,0 10-32 0 0,-16 89 410 0 0,14 114 140 0 0,13 12-131 0 0,-8-213-358 0 0,-1-1 1 0 0,-2 1 0 0 0,0-1 0 0 0,-1 1-1 0 0,-2-1 1 0 0,0 0 0 0 0,-1-1 0 0 0,-1 1-1 0 0,-1-1 1 0 0,-5 8-62 0 0,8-21 41 0 0,0-1 0 0 0,0 0 0 0 0,0 0 0 0 0,-1 0 0 0 0,0-1 0 0 0,-1 0 0 0 0,1 0-1 0 0,-1 0 1 0 0,0-1 0 0 0,-1 0 0 0 0,1-1 0 0 0,-1 1 0 0 0,-6 1-41 0 0,-44 12 218 0 0,16-14 115 0 0,42-4-276 0 0,0 0-14 0 0,0 0-11 0 0,0 0-15 0 0,0 0-26 0 0,0 0 14 0 0,0 0-10 0 0,0 0-6 0 0,0 0 10 0 0,0 0-18 0 0,0 0-5 0 0,0 0-1 0 0,0 0-7 0 0,0 0-7 0 0,23 11-165 0 0,39 10 334 0 0,-52-20-125 0 0,-1 1-1 0 0,1 0 1 0 0,-1 1 0 0 0,0 0 0 0 0,0 0 0 0 0,0 1-1 0 0,0 1 1 0 0,-1-1 0 0 0,0 1 0 0 0,0 1-1 0 0,0-1 1 0 0,0 1 0 0 0,-1 1 0 0 0,0-1 0 0 0,-1 1-1 0 0,1 0 1 0 0,-1 1 0 0 0,0 0 0 0 0,-1 0 0 0 0,0 0-5 0 0,2 18 22 0 0,0-1 1 0 0,-3 1-1 0 0,0 0 0 0 0,-1 0 1 0 0,-2 0-1 0 0,0 1 1 0 0,-2-1-1 0 0,-1 0 1 0 0,-1 0-1 0 0,-1 0 1 0 0,-2 0-1 0 0,0-1 1 0 0,-10 24-23 0 0,-6 47 17 0 0,16-69-15 0 0,2 1-1 0 0,1 1 1 0 0,1-1-1 0 0,1 0 1 0 0,1 1-1 0 0,2 2-1 0 0,-1-24 12 0 0,0 0 0 0 0,1 0 0 0 0,0-1-1 0 0,0 1 1 0 0,1 0 0 0 0,-1-1 0 0 0,1 1 0 0 0,1-1-1 0 0,-1 0 1 0 0,1 0 0 0 0,0 0 0 0 0,1-1 0 0 0,-1 1-1 0 0,1-1 1 0 0,0 0 0 0 0,1 0 0 0 0,-1-1 0 0 0,1 1-1 0 0,0-1 1 0 0,0-1 0 0 0,0 1 0 0 0,0-1-1 0 0,1 0 1 0 0,-1 0 0 0 0,1-1-12 0 0,65 8-354 0 0,-25-35-4310 0 0,-41 21 3472 0 0,5-4-2829 0 0,-4 2-1877 0 0,0-1-6478 0 0</inkml:trace>
  <inkml:trace contextRef="#ctx0" brushRef="#br0" timeOffset="5640.974">3097 240 2769 0 0,'0'0'1476'0'0,"0"0"-109"0"0,0 0 22 0 0,0 0 195 0 0,0 0 148 0 0,0 0-61 0 0,0 0-212 0 0,0 0-259 0 0,0 0-254 0 0,0 0-208 0 0,0 0-141 0 0,0 0-77 0 0,0 0-12 0 0,0 3 76 0 0,0-1-361 0 0,0 0-1 0 0,-1 1 1 0 0,0-1 0 0 0,1 0-1 0 0,-1 0 1 0 0,0 1 0 0 0,0-1-1 0 0,0 0 1 0 0,0 0 0 0 0,0 0-1 0 0,-1 0 1 0 0,1 0 0 0 0,-1-1-1 0 0,1 1 1 0 0,-1 0 0 0 0,1-1-1 0 0,-1 1 1 0 0,0-1 0 0 0,0 1-1 0 0,0-1 1 0 0,0 0 0 0 0,0 0-1 0 0,0 0 1 0 0,0 0-1 0 0,-2 0-222 0 0,-127 57 1445 0 0,-69 23-524 0 0,130-55-254 0 0,115-4-695 0 0,135 1 398 0 0,-82-8-330 0 0,-77-1-27 0 0,-21-12-4 0 0,0 0 0 0 0,0 0 0 0 0,0-1 1 0 0,0 1-1 0 0,0 0 0 0 0,0 0 0 0 0,-1 0 0 0 0,1 0 1 0 0,-1 0-1 0 0,1-1 0 0 0,-1 1 0 0 0,0 0 0 0 0,0-1 0 0 0,0 1 1 0 0,0 0-1 0 0,0-1 0 0 0,0 1 0 0 0,0-1 0 0 0,0 1 1 0 0,0-1-1 0 0,-1 0 0 0 0,1 1 0 0 0,-1-1 0 0 0,0 0-9 0 0,0 2 21 0 0,-226 195 285 0 0,138-128-240 0 0,-5 13 6 0 0,92-80-67 0 0,0 1-1 0 0,0-1 1 0 0,1 1-1 0 0,-1 0 1 0 0,1 0-1 0 0,0 0 0 0 0,0 1 1 0 0,1-1-1 0 0,-1 0 1 0 0,1 1-1 0 0,0-1 1 0 0,0 1-1 0 0,0-1 1 0 0,0 1-1 0 0,1 0 0 0 0,0-1 1 0 0,0 1-1 0 0,1 3-4 0 0,42 10 319 0 0,126-11 377 0 0,-148-6-741 0 0,1-2-1 0 0,-1-1 1 0 0,1-1-1 0 0,-1 0 1 0 0,0-2-1 0 0,0 0 1 0 0,-1-2-1 0 0,1 0 1 0 0,15-8 45 0 0,-35 14-1412 0 0,8-4 2541 0 0,-7 4-6807 0 0,-2 0-6874 0 0,-2 1 2160 0 0</inkml:trace>
  <inkml:trace contextRef="#ctx0" brushRef="#br0" timeOffset="6447.613">3094 1050 8746 0 0,'0'0'3743'0'0,"0"0"-1589"0"0,0 0-570 0 0,0 0-18 0 0,0 0-28 0 0,0 0-143 0 0,0 0-218 0 0,0 0-222 0 0,0 0-199 0 0,0 0-135 0 0,0 0-77 0 0,0 0-62 0 0,0 0-44 0 0,10-12-26 0 0,68-90 641 0 0,201-276 437 0 0,-207 300-1322 0 0,-71 77-153 0 0,0 1-14 0 0,-1 0-34 0 0,0 0-23 0 0,0 12-168 0 0,-5 84 249 0 0,3 68 51 0 0,2-162-66 0 0,0 1 0 0 0,-1-1 0 0 0,1 1-1 0 0,0-1 1 0 0,1 0 0 0 0,-1 1 0 0 0,0-1 0 0 0,1 1-1 0 0,-1-1 1 0 0,1 0 0 0 0,0 0 0 0 0,-1 1 0 0 0,1-1 0 0 0,0 0-1 0 0,1 0 1 0 0,-1 0 0 0 0,0 0 0 0 0,1 0 0 0 0,-1 0-1 0 0,1 0 1 0 0,-1 0 0 0 0,1-1 0 0 0,0 1 0 0 0,0 0 0 0 0,0-1-1 0 0,0 0 1 0 0,0 1 0 0 0,0-1 0 0 0,0 0 0 0 0,0 0-1 0 0,0 0 1 0 0,1 0 0 0 0,-1-1 0 0 0,0 1 0 0 0,1-1 0 0 0,-1 1-1 0 0,0-1 1 0 0,1 0 0 0 0,-1 0 0 0 0,1 0 0 0 0,-1 0-1 0 0,0 0 1 0 0,1-1 0 0 0,-1 1 0 0 0,0-1 0 0 0,1 1-1 0 0,-1-1 1 0 0,0 0 0 0 0,1 0 0 0 0,-1 0-10 0 0,140-185 377 0 0,-72 85-369 0 0,-16 28-33 0 0,-54 73 30 0 0,0 0-13 0 0,0 0 10 0 0,0 0-8 0 0,0 0 1 0 0,0 0-3 0 0,0 0-55 0 0,0 5-126 0 0,-37 192 316 0 0,31-156-93 0 0,2 1 0 0 0,2-1 0 0 0,1 1 0 0 0,5 38-34 0 0,11-25 14 0 0,-7-47-1913 0 0,-7-10-4419 0 0,-3 1-6317 0 0,2 1 4005 0 0</inkml:trace>
  <inkml:trace contextRef="#ctx0" brushRef="#br0" timeOffset="6843.273">4029 866 0 0 0,'0'0'1664'0'0,"0"0"338"0"0,0 0 135 0 0,0 0-77 0 0,0 0-181 0 0,0 0-171 0 0,0 0-142 0 0,0 0-115 0 0,0 0-100 0 0,0 0-107 0 0,0 0-119 0 0,2-2-105 0 0,-3 2-917 0 0,1 0 0 0 0,-1 1 0 0 0,1-1 0 0 0,-1 0 0 0 0,1 1 0 0 0,0-1 0 0 0,-1 0 0 0 0,1 1 1 0 0,-1-1-1 0 0,1 0 0 0 0,0 1 0 0 0,-1-1 0 0 0,1 1 0 0 0,0-1 0 0 0,0 1 0 0 0,-1-1 0 0 0,1 1 0 0 0,0-1 0 0 0,0 1 1 0 0,0-1-1 0 0,0 1 0 0 0,0-1 0 0 0,-1 1 0 0 0,1-1 0 0 0,0 1 0 0 0,0-1 0 0 0,0 1 0 0 0,0-1 0 0 0,1 1 0 0 0,-1-1 1 0 0,0 1-1 0 0,0-1 0 0 0,0 1 0 0 0,0-1 0 0 0,0 1 0 0 0,1-1 0 0 0,-1 1 0 0 0,0-1 0 0 0,0 1 0 0 0,1-1 0 0 0,-1 0 1 0 0,0 1-1 0 0,1-1 0 0 0,-1 1 0 0 0,1-1 0 0 0,-1 0 0 0 0,0 1 0 0 0,1-1 0 0 0,-1 0 0 0 0,1 0 0 0 0,-1 1 0 0 0,1-1 1 0 0,-1 0-1 0 0,1 0 0 0 0,-1 0 0 0 0,1 1 0 0 0,-1-1 0 0 0,1 0 0 0 0,-1 0 0 0 0,1 0 0 0 0,-1 0 0 0 0,1 0 0 0 0,-1 0 1 0 0,1 0-1 0 0,-1 0 0 0 0,1 0 0 0 0,-1 0 0 0 0,1-1 0 0 0,-1 1 0 0 0,1 0-103 0 0,-2 5-599 0 0,-19 88 1679 0 0,20-93-1020 0 0,-2 7 948 0 0,0-2-3753 0 0,-6-13-12593 0 0,8 7 5449 0 0</inkml:trace>
  <inkml:trace contextRef="#ctx0" brushRef="#br0" timeOffset="7244.053">4025 586 4841 0 0,'0'0'3657'0'0,"0"0"-1007"0"0,0 0-447 0 0,0 0-161 0 0,0 0-239 0 0,0 0-400 0 0,0 0-303 0 0,0 0-244 0 0,0 0-185 0 0,0 0-98 0 0,0 0-109 0 0,0 0-86 0 0,0 0-78 0 0,-6 0-84 0 0,-23 0 196 0 0,38 7-33 0 0,24-14 869 0 0,-58 17 20 0 0,-3 13-1189 0 0,50-30-5081 0 0,-20 7 659 0 0,0 0-1315 0 0,-2 0-5754 0 0</inkml:trace>
  <inkml:trace contextRef="#ctx0" brushRef="#br0" timeOffset="8126.227">4410 590 6313 0 0,'0'0'2210'0'0,"0"0"-403"0"0,0 0-182 0 0,0 0-10 0 0,0 0-80 0 0,0 0-131 0 0,0 0-208 0 0,0 0-204 0 0,0 0-169 0 0,0 0-148 0 0,0 0-79 0 0,0 0-74 0 0,0 0-66 0 0,-6 25-39 0 0,-16 83-56 0 0,2 127 977 0 0,13-177-668 0 0,7-57-485 0 0,0-1 74 0 0,0 0 63 0 0,0 0 61 0 0,0 0 25 0 0,0-23 1003 0 0,3-14-1348 0 0,2 1 0 0 0,2 0-1 0 0,2 0 1 0 0,0 0 0 0 0,3 1-1 0 0,1 1 1 0 0,1 0 0 0 0,2 1-1 0 0,2 1 1 0 0,0 0 0 0 0,5-2-63 0 0,-15 20 3 0 0,1 0-1 0 0,0 1 1 0 0,1 0 0 0 0,1 0 0 0 0,0 2 0 0 0,0-1-1 0 0,1 1 1 0 0,1 1 0 0 0,6-5-3 0 0,-12 17-140 0 0,-7 7 131 0 0,-23 138-203 0 0,23-146 102 0 0,1 54-2806 0 0,4-38-880 0 0,4-2-3504 0 0,-5-10-4062 0 0</inkml:trace>
  <inkml:trace contextRef="#ctx0" brushRef="#br0" timeOffset="8408.209">4789 880 14155 0 0,'0'0'2195'0'0,"0"0"-492"0"0,0 0-245 0 0,0 0-218 0 0,0 0-241 0 0,0 0-164 0 0,0 0-159 0 0,0 0-137 0 0,0 0-95 0 0,0 0-96 0 0,0 0-77 0 0,0 0-49 0 0,0 0-46 0 0,-9 26-42 0 0,-26 75-25 0 0,26-36 47 0 0,9-65-119 0 0,2 23-2026 0 0,14-32-10487 0 0,-10 2 3404 0 0</inkml:trace>
  <inkml:trace contextRef="#ctx0" brushRef="#br0" timeOffset="8656.809">4879 575 8146 0 0,'0'0'3164'0'0,"0"0"-787"0"0,0 0-493 0 0,0 0-289 0 0,0 0-333 0 0,0 0-293 0 0,0 0-230 0 0,0 0-163 0 0,0 0-95 0 0,0 0-103 0 0,0 0-71 0 0,0 0-84 0 0,-11 8-86 0 0,-37 27-48 0 0,49-35-118 0 0,0 0 0 0 0,-1 0 0 0 0,1 0 0 0 0,0 0 0 0 0,0 0 0 0 0,-1-1 0 0 0,1 1 0 0 0,0 1 0 0 0,0-1 0 0 0,-1 0 0 0 0,1 0 0 0 0,0 0 0 0 0,0 0 0 0 0,-1 0 0 0 0,1 1 0 0 0,0-1 0 0 0,-1 0 0 0 0,1 1 0 0 0,0-1 0 0 0,-1 0 0 0 0,1 1 0 0 0,-1-1 0 0 0,1 1 0 0 0,0-1 0 0 0,-1 1 0 0 0,1-1 0 0 0,-1 1 0 0 0,1-1 0 0 0,-1 1 0 0 0,0 0 0 0 0,1-1 0 0 0,-1 1 0 0 0,0 0 0 0 0,1-1 0 0 0,-1 1 0 0 0,0 0 0 0 0,0-1 0 0 0,1 1 0 0 0,-1 0 0 0 0,0 0 0 0 0,0-1 0 0 0,0 1 0 0 0,0 0 0 0 0,0 0 0 0 0,0-1 0 0 0,0 1 0 0 0,0 0 0 0 0,-1 0 0 0 0,1-1 0 0 0,0 1 0 0 0,0 0 0 0 0,-1-1 0 0 0,1 1 0 0 0,0 0 0 0 0,-1 0 29 0 0,8-12-2112 0 0,-5 2-5303 0 0,-2 8 4875 0 0,1-3-6125 0 0</inkml:trace>
  <inkml:trace contextRef="#ctx0" brushRef="#br0" timeOffset="9178.187">4200 243 12283 0 0,'0'0'1581'0'0,"0"0"-226"0"0,0 0-2 0 0,0 0 110 0 0,0 0 28 0 0,0 0-135 0 0,0 0-267 0 0,0 0-243 0 0,0 0-161 0 0,0 0-66 0 0,0 0-60 0 0,0 0-44 0 0,0 0-65 0 0,2 0-71 0 0,167-18 1904 0 0,-87 4-2111 0 0,0 4 0 0 0,1 3-1 0 0,80 5-171 0 0,-165 13 488 0 0,-6-10-439 0 0,1-1-1 0 0,-1 0 1 0 0,0 0-1 0 0,0-1 1 0 0,0 0-1 0 0,1 0 1 0 0,-1-1-1 0 0,1 0 1 0 0,-1 0-1 0 0,1-1 1 0 0,0 0-1 0 0,-1 0 1 0 0,2-1-1 0 0,-3-1-48 0 0,3 1-31 0 0,0 0 1 0 0,1-1-1 0 0,-1 0 0 0 0,1 0 0 0 0,0 0 1 0 0,0-1-1 0 0,1 0 0 0 0,0 0 1 0 0,0 0-1 0 0,0 0 0 0 0,0 0 0 0 0,1-1 1 0 0,1 0-1 0 0,-1 1 0 0 0,1-1 0 0 0,0 0 1 0 0,-1-7 30 0 0,-1-15-5574 0 0,3-2-5396 0 0,1 26-1353 0 0</inkml:trace>
  <inkml:trace contextRef="#ctx0" brushRef="#br0" timeOffset="9759.157">2460 1285 4953 0 0,'0'0'1472'0'0,"0"0"-359"0"0,0 0-49 0 0,0 0 332 0 0,0 0 295 0 0,0 0 84 0 0,0 0-140 0 0,0 0-264 0 0,0 0-252 0 0,0 0-144 0 0,0 0-62 0 0,0 0-36 0 0,0 0-18 0 0,22 5-17 0 0,72 12-63 0 0,126-9 2195 0 0,36-19-709 0 0,171-31-2265 0 0,-26 0 369 0 0,157 30-705 0 0,-396 24-3916 0 0,-144-6 187 0 0,-14 4-5839 0 0,-4-8 19 0 0</inkml:trace>
  <inkml:trace contextRef="#ctx0" brushRef="#br0" timeOffset="10446">2687 1635 5769 0 0,'0'0'3189'0'0,"0"0"-1638"0"0,0 0-181 0 0,0 0 355 0 0,33-10 201 0 0,106-31-166 0 0,39 8 2279 0 0,-169 32-3825 0 0,-8 1-130 0 0,0-1 0 0 0,1 0 0 0 0,-1 1 0 0 0,1-1-1 0 0,0 1 1 0 0,-1 0 0 0 0,1-1 0 0 0,-1 1 0 0 0,1 0 0 0 0,0 0 0 0 0,-1 0 0 0 0,1 0 0 0 0,-1 0 0 0 0,1 0 0 0 0,0 1-1 0 0,-1-1 1 0 0,1 0 0 0 0,-1 1 0 0 0,1 0 0 0 0,-1-1 0 0 0,1 1 0 0 0,-1 0 0 0 0,0-1 0 0 0,1 1 0 0 0,-1 0 0 0 0,0 0 0 0 0,1 0-1 0 0,-1 0 1 0 0,0 1 0 0 0,0-1 0 0 0,0 0 0 0 0,0 0 0 0 0,0 1 0 0 0,0 0-84 0 0,-2 1 89 0 0,0 0 1 0 0,0 0 0 0 0,-1 0-1 0 0,0 0 1 0 0,1 0-1 0 0,-1 0 1 0 0,0-1 0 0 0,0 1-1 0 0,-1-1 1 0 0,1 1-1 0 0,0-1 1 0 0,-1 0-1 0 0,1 0 1 0 0,-1 0 0 0 0,0 0-1 0 0,0-1 1 0 0,0 1-1 0 0,0-1 1 0 0,0 1 0 0 0,0-1-1 0 0,0 0 1 0 0,-1 0-90 0 0,-9 5 101 0 0,-160 71 259 0 0,-83 15 303 0 0,217-70-377 0 0,64-18-301 0 0,137-1 408 0 0,161-9-261 0 0,-324 6-126 0 0,1 0-1 0 0,-1 0 0 0 0,0 1 0 0 0,1-1 0 0 0,-1 0 0 0 0,0 1 0 0 0,1-1 0 0 0,-1 1 1 0 0,1-1-1 0 0,-1 0 0 0 0,0 1 0 0 0,1 0 0 0 0,0-1 0 0 0,-1 1 0 0 0,1-1 0 0 0,-1 1 1 0 0,1 0-1 0 0,0-1 0 0 0,-1 1 0 0 0,1-1 0 0 0,0 1 0 0 0,-1 0 0 0 0,1 0 1 0 0,0-1-1 0 0,0 1 0 0 0,0 0 0 0 0,0-1 0 0 0,0 1 0 0 0,0 0 0 0 0,0 0 0 0 0,0-1 1 0 0,0 1-1 0 0,0 0 0 0 0,0 0 0 0 0,0-1 0 0 0,1 1 0 0 0,-1 0 0 0 0,0-1 0 0 0,0 1 1 0 0,1 0-1 0 0,-1-1 0 0 0,1 1 0 0 0,-1 0 0 0 0,0-1 0 0 0,1 1 0 0 0,-1-1 1 0 0,1 1-1 0 0,-1-1 0 0 0,1 1 0 0 0,0-1 0 0 0,-1 1 0 0 0,1-1 0 0 0,-1 0 0 0 0,1 1 1 0 0,0-1-1 0 0,-1 0 0 0 0,1 1 0 0 0,0-1 0 0 0,0 0-5 0 0,-168 95 284 0 0,-53 38-282 0 0,215-130-4 0 0,1 0 1 0 0,-1 0 0 0 0,1 0 0 0 0,0 1 0 0 0,1-1-1 0 0,-1 1 1 0 0,0 0 0 0 0,1 0 0 0 0,0 0 0 0 0,0 0 0 0 0,0 1-1 0 0,1-1 1 0 0,-1 1 0 0 0,1 0 0 0 0,0 0 0 0 0,0 0 0 0 0,1 0-1 0 0,-1 0 1 0 0,1 0 0 0 0,1 0 0 0 0,-1 0 0 0 0,0 1 0 0 0,1-1-1 0 0,1 5 2 0 0,2-7 9 0 0,0-1 0 0 0,1 0-1 0 0,-1 1 1 0 0,1-1-1 0 0,-1 0 1 0 0,1-1 0 0 0,0 1-1 0 0,0-1 1 0 0,0 1-1 0 0,0-1 1 0 0,0 0 0 0 0,0-1-1 0 0,0 1 1 0 0,0-1-1 0 0,1 0 1 0 0,-1 0 0 0 0,0 0-1 0 0,2 0-8 0 0,20-3 63 0 0,1 0 0 0 0,-1-1 0 0 0,0-2 0 0 0,-1-1-1 0 0,1 0 1 0 0,-1-2-63 0 0,27-8 33 0 0,134-37-388 0 0,-114 43-2098 0 0,-48 10-2017 0 0,-1 1-4980 0 0,-16 0-2682 0 0</inkml:trace>
  <inkml:trace contextRef="#ctx0" brushRef="#br0" timeOffset="11220.51">3298 2199 3929 0 0,'0'0'3506'0'0,"0"0"-923"0"0,0 0-485 0 0,0 0-152 0 0,0 0-173 0 0,0 0-228 0 0,0 0-229 0 0,0 0-173 0 0,0 0-128 0 0,0 0-87 0 0,0 0-54 0 0,0 0-76 0 0,0 0-80 0 0,17-25-67 0 0,55-77-77 0 0,-27 42 191 0 0,3 1 0 0 0,2 3 0 0 0,6-1-765 0 0,-11 10 245 0 0,55-48 276 0 0,-85 84-489 0 0,-14 11-31 0 0,-1 0-3 0 0,0 0-5 0 0,0 16-84 0 0,-16 133 143 0 0,15-143-51 0 0,0-1 0 0 0,0 0 0 0 0,1 0 0 0 0,-1 0-1 0 0,1 1 1 0 0,0-1 0 0 0,1 0 0 0 0,-1 0-1 0 0,1 1 1 0 0,0-1 0 0 0,0 0 0 0 0,1 0 0 0 0,-1 0-1 0 0,1 0 1 0 0,0 0 0 0 0,1-1 0 0 0,-1 1-1 0 0,2-4 9 0 0,-1 0 1 0 0,0-1-1 0 0,0 0 1 0 0,1 1-1 0 0,-1-1 1 0 0,0-1-1 0 0,1 1 1 0 0,-1 0-1 0 0,0-1 1 0 0,0 0-1 0 0,0 0 1 0 0,1 0-1 0 0,-1 0 1 0 0,0 0-1 0 0,0 0 1 0 0,0-1-1 0 0,-1 0 1 0 0,1 1-1 0 0,0-1 1 0 0,0 0-1 0 0,-1 0 1 0 0,0-1-1 0 0,1 1 1 0 0,-1 0-1 0 0,0-1 1 0 0,0 0-1 0 0,0 1 1 0 0,0-1-1 0 0,-1 0 1 0 0,1 0-1 0 0,-1 0 1 0 0,1 0-1 0 0,0-3-9 0 0,5-4-13 0 0,159-167 50 0 0,-57 64 43 0 0,-108 112-88 0 0,-1 1-20 0 0,0 0-4 0 0,-1 19-52 0 0,-29 77 228 0 0,21-64-132 0 0,1 0-1 0 0,1 1 0 0 0,3 0 1 0 0,0 0-1 0 0,2 0 1 0 0,1 1-1 0 0,3 11-11 0 0,-2-41-51 0 0,0 0 1 0 0,1-1-1 0 0,0 1 0 0 0,-1 0 0 0 0,1-1 0 0 0,0 1 1 0 0,1-1-1 0 0,-1 1 0 0 0,1-1 0 0 0,-1 1 0 0 0,1-1 0 0 0,0 0 1 0 0,0 0-1 0 0,0 0 0 0 0,1 0 0 0 0,-1 0 0 0 0,2 0 51 0 0,23 6-7888 0 0,-26-9 7079 0 0,4 0-2661 0 0,-1 0-3047 0 0,0 0-2881 0 0</inkml:trace>
  <inkml:trace contextRef="#ctx0" brushRef="#br0" timeOffset="11468.213">4366 1930 15419 0 0,'0'0'1627'0'0,"0"0"-393"0"0,0 0-39 0 0,0 0 46 0 0,0 0-118 0 0,0 0-218 0 0,0 0-264 0 0,0 0-245 0 0,0 0-157 0 0,0 0-97 0 0,0 0-36 0 0,0 0-46 0 0,0 0-37 0 0,-9 29-45 0 0,-26 87-75 0 0,34-81-654 0 0,16-36-3785 0 0,-4-15-6637 0 0,-9 12 8083 0 0,2-1-1592 0 0</inkml:trace>
  <inkml:trace contextRef="#ctx0" brushRef="#br0" timeOffset="11628.22">4312 1580 13427 0 0,'0'0'2608'0'0,"0"0"-743"0"0,0 0-497 0 0,0 0-496 0 0,0 0-376 0 0,0 0-232 0 0,0 0-160 0 0,0 0-184 0 0,0 0-240 0 0,0 0-288 0 0,0 0-400 0 0,0 0-912 0 0,0 0-1825 0 0,-44-48-8114 0 0</inkml:trace>
  <inkml:trace contextRef="#ctx0" brushRef="#br0" timeOffset="16264.08">5137 8 464 0 0,'0'0'1455'0'0,"0"0"-260"0"0,0 0-23 0 0,0 0 177 0 0,0 0 130 0 0,0 0-42 0 0,0 0-189 0 0,0 0-243 0 0,0 0-227 0 0,0 0-165 0 0,0 0-103 0 0,12 0-54 0 0,36 4-10 0 0,-43-4-222 0 0,0 1 0 0 0,1 0 0 0 0,-1 1 0 0 0,0-1 0 0 0,0 1 1 0 0,0 0-1 0 0,-1 1 0 0 0,1-1 0 0 0,0 1 0 0 0,-1 0 0 0 0,1 0 0 0 0,-1 0 0 0 0,0 0 0 0 0,0 1 1 0 0,0 0-1 0 0,3 4-224 0 0,-1-2 216 0 0,9 13 90 0 0,0 0 1 0 0,-1 1-1 0 0,-1 1 1 0 0,-1 0-1 0 0,-1 1 1 0 0,-1 0-1 0 0,1 7-306 0 0,-4-14 129 0 0,-3-1 44 0 0,0 1 0 0 0,-1 0 0 0 0,-1 0 0 0 0,0 0 0 0 0,-1 0 0 0 0,-1 0 0 0 0,0 0 0 0 0,-1 1 0 0 0,-1-1 0 0 0,0 0 0 0 0,-1 0 0 0 0,0-1 0 0 0,-2 1 0 0 0,1-1 0 0 0,-2 0 0 0 0,-1 2-173 0 0,-19 77 503 0 0,-10 128 563 0 0,50-55-71 0 0,-9-147-895 0 0,1-1 1 0 0,1 1 0 0 0,1-1 0 0 0,0 0 0 0 0,1-1-1 0 0,1 0 1 0 0,11 14-101 0 0,-10-17 42 0 0,35 29 208 0 0,-40-42-190 0 0,-3 1-16 0 0,0-1 1 0 0,1 1 0 0 0,0-1 0 0 0,-1 0-1 0 0,1 0 1 0 0,-1 0 0 0 0,1-1 0 0 0,0 1-1 0 0,0-1 1 0 0,-1 0 0 0 0,1 0-1 0 0,0 0 1 0 0,0-1 0 0 0,-1 1 0 0 0,1-1-1 0 0,0 0 1 0 0,-1 0 0 0 0,1 0-1 0 0,-1-1 1 0 0,1 1 0 0 0,-1-1 0 0 0,1 0-1 0 0,-1 1 1 0 0,0-2 0 0 0,1 0-45 0 0,-49 3 681 0 0,38 0-678 0 0,1 0 0 0 0,0 0 1 0 0,0 1-1 0 0,-1 0 0 0 0,1 1 0 0 0,0-1 0 0 0,0 1 0 0 0,0 0 0 0 0,1 0 0 0 0,-1 1 0 0 0,0 0 0 0 0,1 0 0 0 0,-3 2-3 0 0,-65 61-60 0 0,40 16 127 0 0,40 123 432 0 0,-6-191-453 0 0,-1 1 1 0 0,0-1 0 0 0,-1 0-1 0 0,-1 0 1 0 0,0 0 0 0 0,-1 0-1 0 0,0-1 1 0 0,-3 5-47 0 0,-5 30 75 0 0,-35 103 388 0 0,11-67-241 0 0,32-80-212 0 0,0 1-1 0 0,0 0 1 0 0,0-1-1 0 0,0 0 1 0 0,-1 0-1 0 0,1 0 0 0 0,-1 0 1 0 0,0-1-1 0 0,0 1 1 0 0,-1-1-1 0 0,1 0 1 0 0,-1 0-1 0 0,0-1 1 0 0,1 1-1 0 0,-1-1 0 0 0,0 0 1 0 0,0 0-1 0 0,-1-1 1 0 0,1 1-1 0 0,0-1 1 0 0,0-1-1 0 0,-1 1 1 0 0,1-1-1 0 0,-4 1-9 0 0,0 1 79 0 0,4-4-2545 0 0,17 2-2097 0 0,3 0-7634 0 0,-11 0 1567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3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75 251 9922 0 0,'0'0'4296'0'0,"0"0"-2891"0"0,0 0-962 0 0,0 0 45 0 0,0 0 275 0 0,0 0 232 0 0,0 0 93 0 0,0 0 16 0 0,0 0-57 0 0,0 0-81 0 0,0 0-102 0 0,20 2-131 0 0,141 11 865 0 0,208-42 541 0 0,-205 25-1687 0 0,-128 0-476 0 0,-40 3-5286 0 0,-20-1-1608 0 0,-2 12-3077 0 0,15-6 3939 0 0</inkml:trace>
  <inkml:trace contextRef="#ctx0" brushRef="#br0" timeOffset="300.632">13 527 5217 0 0,'0'0'2967'0'0,"0"0"-443"0"0,0 0-356 0 0,0 0-250 0 0,0 0-250 0 0,0 0-264 0 0,0 0-255 0 0,0 0-262 0 0,0 0-215 0 0,0 0-99 0 0,0 0-14 0 0,0 0 24 0 0,0 0 26 0 0,-3 12 25 0 0,-7 39-4 0 0,11-50-580 0 0,-1 1 0 0 0,1-1-1 0 0,0 1 1 0 0,0-1-1 0 0,0 1 1 0 0,0-1-1 0 0,0 0 1 0 0,0 1 0 0 0,0-1-1 0 0,1 0 1 0 0,-1 0-1 0 0,0 0 1 0 0,1 0-1 0 0,-1 0 1 0 0,1 0-1 0 0,-1 0 1 0 0,1-1 0 0 0,-1 1-1 0 0,1 0 1 0 0,-1-1-1 0 0,1 0 1 0 0,0 1-1 0 0,-1-1 1 0 0,1 0-1 0 0,0 1 1 0 0,-1-1 0 0 0,1 0-1 0 0,0 0 1 0 0,-1-1-1 0 0,1 1 1 0 0,0 0-50 0 0,7 1 185 0 0,198 7 1769 0 0,66-22-1078 0 0,-215 6-1407 0 0,-58 8 146 0 0,0 0-161 0 0,-12-11-7598 0 0,1 7-2347 0 0,8 4 1874 0 0</inkml:trace>
  <inkml:trace contextRef="#ctx0" brushRef="#br0" timeOffset="918.029">320 12 5265 0 0,'0'0'2423'0'0,"0"0"-202"0"0,0 0-207 0 0,0 0-118 0 0,0 0-114 0 0,0 0-197 0 0,0 0-240 0 0,0 0-249 0 0,0 0-236 0 0,0 0-181 0 0,0 0-126 0 0,0 0-47 0 0,0 0-27 0 0,-3-2-29 0 0,-9-5-26 0 0,9 5-54 0 0,3 2-54 0 0,14 15 1350 0 0,16 7-1114 0 0,1 0 1 0 0,1-3-1 0 0,1 0 1 0 0,0-3-1 0 0,1 0 1 0 0,12 2-553 0 0,-18-6 108 0 0,213 112 191 0 0,-149-64-251 0 0,-89-58-45 0 0,1 0 1 0 0,-1 0 0 0 0,0 1 0 0 0,1 0-1 0 0,-1 0 1 0 0,-1-1 0 0 0,1 2-1 0 0,0-1 1 0 0,-1 0 0 0 0,1 0 0 0 0,-1 1-1 0 0,0 0 1 0 0,0-1 0 0 0,-1 1-1 0 0,1 0 1 0 0,-1 0 0 0 0,0 0 0 0 0,0 0-1 0 0,1 1-3 0 0,-3-1 15 0 0,-1 1-1 0 0,1-1 0 0 0,0 0 1 0 0,-1 0-1 0 0,0 0 0 0 0,0 0 1 0 0,0 0-1 0 0,0 0 0 0 0,-1 0 1 0 0,0-1-1 0 0,0 1 0 0 0,0-1 0 0 0,0 0 1 0 0,0 0-1 0 0,0 0 0 0 0,-1 0-14 0 0,-16 18 50 0 0,-126 112 231 0 0,-165 91-134 0 0,247-176-836 0 0,56-41-392 0 0,-8 8-246 0 0,12-8-3350 0 0,3 0-4204 0 0,1-6-3141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19 382 2304 0 0,'0'0'2446'0'0,"0"0"-537"0"0,0 0-33 0 0,0 0 169 0 0,0 0 20 0 0,0 0-127 0 0,0 0-243 0 0,0 0-265 0 0,0 0-239 0 0,0 0-188 0 0,0 0-114 0 0,0 0-115 0 0,0 0-97 0 0,-3-4-79 0 0,-12-14-109 0 0,40 10 1142 0 0,348-14 922 0 0,-134 11-2096 0 0,-239 11-426 0 0,0 0 3 0 0,0 0-4 0 0,0 0 11 0 0,0 0 23 0 0,0 0 20 0 0,0 0 5 0 0,0 0 10 0 0,0 0 12 0 0,0 0-7 0 0,0 0 37 0 0,0 0 10 0 0,0 0-2 0 0,0 0 14 0 0,0 0 1 0 0,-33-30 664 0 0,-92-112-481 0 0,26 13-571 0 0,99 128 1 0 0,1 0-1 0 0,-1 0 1 0 0,1 0 0 0 0,-1 0-1 0 0,1 0 1 0 0,-1 0 0 0 0,1 0 0 0 0,0 1-1 0 0,-1-1 1 0 0,1 0 0 0 0,0 0 0 0 0,0 1-1 0 0,0-1 1 0 0,-1 0 0 0 0,1 1 0 0 0,0-1-1 0 0,0 1 1 0 0,0-1 0 0 0,0 1-1 0 0,0-1 1 0 0,0 1 0 0 0,0 0 0 0 0,0-1-1 0 0,0 1 1 0 0,0 0 0 0 0,0 0 0 0 0,1 0-1 0 0,-1 0 1 0 0,0 0 0 0 0,0 0-1 0 0,0 0 1 0 0,0 0 0 0 0,0 0 0 0 0,0 1-1 0 0,0-1 1 0 0,0 0 0 0 0,0 1 0 0 0,0-1-1 0 0,0 1 1 0 0,0-1 0 0 0,0 1 0 0 0,0-1-1 0 0,0 2 224 0 0,2-2-908 0 0,16 3-5457 0 0,-3 1-5217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1 181 13795 0 0,'0'0'1104'0'0,"0"0"-97"0"0,0 0-16 0 0,0 0 67 0 0,0 0 62 0 0,0 0-55 0 0,0 0-174 0 0,0 0-225 0 0,0 0-238 0 0,0 0-159 0 0,0 0-104 0 0,0 0-32 0 0,0 0 31 0 0,3 4 69 0 0,15 21 136 0 0,-2 1 0 0 0,0 0-1 0 0,-2 1 1 0 0,0 1 0 0 0,-2 0 0 0 0,-2 1 0 0 0,1 3-369 0 0,-8-24 51 0 0,97 417 1009 0 0,-70-361-866 0 0,-29-64-131 0 0,16-49 2334 0 0,45-230-2000 0 0,-13 112-355 0 0,47-73 8 0 0,-28 78-307 0 0,-65 157-6474 0 0,-5 25 2115 0 0,1-11 39 0 0,0 3-6798 0 0</inkml:trace>
  <inkml:trace contextRef="#ctx0" brushRef="#br0" timeOffset="502.97">650 708 0 0 0,'0'0'549'0'0,"0"0"1477"0"0,0 0 440 0 0,0 0 65 0 0,0 0-98 0 0,0 0-307 0 0,0 0-302 0 0,0 0-284 0 0,0 0-239 0 0,0 0-132 0 0,0 0-127 0 0,0 0-121 0 0,0 0-75 0 0,-1-10-53 0 0,-6-32-61 0 0,-13 31 1160 0 0,16 11-1502 0 0,0 1-292 0 0,0-1-1 0 0,-1 1 0 0 0,1-1 0 0 0,-1 1 1 0 0,1 1-1 0 0,0-1 0 0 0,-1 1 1 0 0,1-1-1 0 0,0 1 0 0 0,0 0 1 0 0,0 1-1 0 0,0-1 0 0 0,1 1 0 0 0,-1-1 1 0 0,1 1-1 0 0,-1 0 0 0 0,1 1 1 0 0,0-1-1 0 0,0 0 0 0 0,1 1 0 0 0,-1 0 1 0 0,1-1-1 0 0,-1 3-97 0 0,-3 3 33 0 0,1 1-1 0 0,1 0 1 0 0,-1 0-1 0 0,2 1 1 0 0,-1-1-1 0 0,2 1 1 0 0,-1 0 0 0 0,1-1-1 0 0,1 1 1 0 0,0 0-1 0 0,1 0 1 0 0,0 6-33 0 0,1-13 1 0 0,0 1-1 0 0,0-1 1 0 0,0 0 0 0 0,0 0 0 0 0,1 0-1 0 0,0 0 1 0 0,0 0 0 0 0,0 0 0 0 0,0-1 0 0 0,1 1-1 0 0,-1 0 1 0 0,1-1 0 0 0,0 0 0 0 0,0 0-1 0 0,0 0 1 0 0,0 0 0 0 0,1 0 0 0 0,-1-1 0 0 0,1 1-1 0 0,0-1 1 0 0,0 0 0 0 0,-1 0 0 0 0,1 0-1 0 0,1-1 1 0 0,-1 1 0 0 0,0-1 0 0 0,0 0-1 0 0,0 0 1 0 0,1-1 0 0 0,-1 1 0 0 0,2-1-1 0 0,76-15-3887 0 0,-31-9-5980 0 0,-39 19 3566 0 0,-2 1-878 0 0</inkml:trace>
  <inkml:trace contextRef="#ctx0" brushRef="#br0" timeOffset="1051.299">801 870 360 0 0,'0'0'2539'0'0,"0"0"-158"0"0,0 0 73 0 0,0 0 106 0 0,0 0-137 0 0,0 0-309 0 0,0 0-384 0 0,0 0-340 0 0,0 0-238 0 0,0 0-172 0 0,0 0-113 0 0,0 0-94 0 0,0 0-93 0 0,0 4-55 0 0,8 9 888 0 0,12-29 646 0 0,-11 7-2036 0 0,134-127 1184 0 0,-86 96-1235 0 0,-57 40-71 0 0,0 1 0 0 0,-1-1 0 0 0,1 1-1 0 0,0-1 1 0 0,0 1 0 0 0,0 0 0 0 0,0-1 0 0 0,0 1 0 0 0,-1-1 0 0 0,1 1-1 0 0,0-1 1 0 0,0 1 0 0 0,0-1 0 0 0,0 1 0 0 0,1-1 0 0 0,-1 1 0 0 0,0 0-1 0 0,0-1 1 0 0,0 1 0 0 0,0-1 0 0 0,1 1 0 0 0,-1-1 0 0 0,0 1 0 0 0,0-1-1 0 0,1 1 1 0 0,-1-1 0 0 0,0 1 0 0 0,1-1 0 0 0,-1 0 0 0 0,0 1 0 0 0,1-1-1 0 0,-1 0 1 0 0,1 1 0 0 0,-1-1 0 0 0,1 0 0 0 0,-1 1 0 0 0,1-1 0 0 0,-1 0-1 0 0,1 0 1 0 0,-1 1 0 0 0,1-1 0 0 0,-1 0 0 0 0,1 0 0 0 0,-1 0 0 0 0,1 0-1 0 0,-1 0 1 0 0,1 0 0 0 0,0 0 0 0 0,-1 0 0 0 0,1 0 0 0 0,-1 0 0 0 0,1 0-1 0 0,-1 0 1 0 0,1 0 0 0 0,-1 0 0 0 0,1-1 0 0 0,-1 1 0 0 0,1 0-1 0 0,-1 0 1 0 0,1-1 0 0 0,-1 1 0 0 0,1 0 0 0 0,-1-1 0 0 0,1 1 0 0 0,-1 0-1 0 0,1-1 1 0 0,-1 1-1 0 0,0 18 11 0 0,-1-11 2 0 0,1-1 0 0 0,-1 0 0 0 0,1 0 0 0 0,1 1 1 0 0,-1-1-1 0 0,1 0 0 0 0,0 0 0 0 0,0 0 0 0 0,1 0 1 0 0,0 0-1 0 0,0 0 0 0 0,1 0 0 0 0,-1 0 0 0 0,1-1 1 0 0,0 1-1 0 0,1 0-13 0 0,1-4 15 0 0,0 0 1 0 0,0 0 0 0 0,1-1-1 0 0,-1 0 1 0 0,0 1-1 0 0,1-2 1 0 0,-1 1 0 0 0,1-1-1 0 0,-1 1 1 0 0,1-1-1 0 0,-1-1 1 0 0,0 1 0 0 0,1-1-1 0 0,-1 0 1 0 0,1 0-1 0 0,-1-1 1 0 0,0 0 0 0 0,0 0-1 0 0,0 0 1 0 0,0 0-1 0 0,0-1 1 0 0,0 0-1 0 0,0 0-15 0 0,78-34-86 0 0,-58 63-132 0 0,24-7-1576 0 0,-33-17-2850 0 0,2-1-5972 0 0,-14-1-865 0 0</inkml:trace>
  <inkml:trace contextRef="#ctx0" brushRef="#br0" timeOffset="2736.026">1610 299 2361 0 0,'0'0'2653'0'0,"0"0"-411"0"0,0 0-148 0 0,0 0 57 0 0,0 0-45 0 0,0 0-228 0 0,0 0-286 0 0,0 0-308 0 0,0 0-254 0 0,0 0-181 0 0,0 0-130 0 0,0 0-121 0 0,-3 11 2108 0 0,35 1-439 0 0,22-5-1545 0 0,0-3 0 0 0,1-1 0 0 0,-1-4 0 0 0,14-2-722 0 0,42-5 627 0 0,-5 0-993 0 0,-48 6-5908 0 0,-87 15-1594 0 0,16-4-249 0 0,7-5 697 0 0</inkml:trace>
  <inkml:trace contextRef="#ctx0" brushRef="#br0" timeOffset="2970.665">1713 542 9290 0 0,'0'0'2683'0'0,"0"0"-584"0"0,0 0-336 0 0,0 0-53 0 0,0 0-40 0 0,0 0-154 0 0,0 0-188 0 0,0 0-163 0 0,0 0-162 0 0,0 0-118 0 0,0 0-94 0 0,0 0-116 0 0,0 0-79 0 0,19 10-59 0 0,61 29-79 0 0,-5-27 323 0 0,-54-14-606 0 0,193-26 559 0 0,-125 12-824 0 0,-50 9-479 0 0,7-2-2000 0 0,-16 7-10110 0 0,-25 2 39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25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702 329 3897 0 0,'0'0'3321'0'0,"0"0"-1181"0"0,0 0-413 0 0,0 0-67 0 0,0 0 34 0 0,0 0-68 0 0,0 0-194 0 0,0 0-237 0 0,0 0-199 0 0,0 0-168 0 0,0 0-143 0 0,-5-5 4185 0 0,5 6-4635 0 0,0-1-23 0 0,0 0-15 0 0,0 0-41 0 0,0 31 178 0 0,0 1-1 0 0,-2-1 1 0 0,-2 0 0 0 0,0 0-1 0 0,-6 15-333 0 0,-59 146 246 0 0,-15 61-47 0 0,84-251-189 0 0,-1-1 0 0 0,1 1 0 0 0,0 0 0 0 0,0-1 0 0 0,0 1 0 0 0,0-1 0 0 0,0 1 0 0 0,0-1 0 0 0,1 1 0 0 0,-1 0 0 0 0,0-1 0 0 0,1 1 0 0 0,-1-1 0 0 0,1 1 0 0 0,0-1 0 0 0,-1 1 0 0 0,1-1 0 0 0,0 0 0 0 0,0 1 0 0 0,0-1 0 0 0,0 0 0 0 0,0 0 0 0 0,0 0 0 0 0,0 0 0 0 0,0 1 0 0 0,1-1 0 0 0,-1-1 0 0 0,0 1 0 0 0,1 0 0 0 0,-1 0 0 0 0,1 0 0 0 0,-1-1 0 0 0,0 1 0 0 0,1-1 0 0 0,0 1 0 0 0,-1-1 0 0 0,1 0 0 0 0,-1 0 0 0 0,1 1 0 0 0,-1-1 0 0 0,1 0 0 0 0,0 0 0 0 0,-1 0 0 0 0,1-1 0 0 0,-1 1 0 0 0,1 0 0 0 0,-1-1 0 0 0,2 0-10 0 0,18 4 69 0 0,137 0 359 0 0,41-19-116 0 0,-125-1-85 0 0,-71 16-953 0 0,-8-6-2692 0 0,2 0-1793 0 0,1 3-2692 0 0,0 1-4251 0 0</inkml:trace>
  <inkml:trace contextRef="#ctx0" brushRef="#br0" timeOffset="1158.243">1411 443 1920 0 0,'0'0'1678'0'0,"0"0"17"0"0,0 0 139 0 0,0 0 154 0 0,0 0 51 0 0,0 0-89 0 0,0 0-204 0 0,0 0-266 0 0,0 0-220 0 0,0 0-209 0 0,0 0-158 0 0,0 0-99 0 0,0 0-75 0 0,-5-4-71 0 0,-16-11-45 0 0,16 12-60 0 0,5 3-71 0 0,34-18 908 0 0,5 5-1140 0 0,0 2 0 0 0,0 1 0 0 0,1 3-1 0 0,0 1 1 0 0,6 1-240 0 0,-44 4 10 0 0,-1 0-1 0 0,0 1 0 0 0,1-1 1 0 0,-1 0-1 0 0,0 0 0 0 0,1 1 1 0 0,-1-1-1 0 0,1 1 1 0 0,-1-1-1 0 0,1 1 0 0 0,-1 0 1 0 0,1 0-1 0 0,0-1 1 0 0,-1 1-1 0 0,1 0 0 0 0,-1 0 1 0 0,1 1-1 0 0,-1-1 0 0 0,1 0 1 0 0,-1 0-1 0 0,1 1 1 0 0,0-1-1 0 0,-1 1 0 0 0,0-1 1 0 0,1 1-1 0 0,-1 0 1 0 0,1-1-1 0 0,-1 1 0 0 0,0 0 1 0 0,0 0-1 0 0,1 0 0 0 0,-1 0 1 0 0,0 0-1 0 0,0 0 1 0 0,0 1-1 0 0,0-1 0 0 0,0 0 1 0 0,0 1-1 0 0,-1-1 0 0 0,1 0 1 0 0,0 1-1 0 0,-1-1 1 0 0,1 1-1 0 0,0-1 0 0 0,-1 1 1 0 0,0-1-1 0 0,1 1 1 0 0,-1-1-1 0 0,0 1 0 0 0,0-1 1 0 0,0 1-1 0 0,0 0 0 0 0,0-1 1 0 0,0 1-1 0 0,-1-1 1 0 0,1 1-10 0 0,-97 100 482 0 0,24-38-367 0 0,-41 49 34 0 0,109-107-140 0 0,0 1 19 0 0,0-1 0 0 0,0 1 0 0 0,1 0 0 0 0,0 0 0 0 0,0 0-1 0 0,1 0 1 0 0,-1 1 0 0 0,2 0 0 0 0,-1-1 0 0 0,1 1 0 0 0,0 0 0 0 0,1 0-1 0 0,0 0 1 0 0,0 8-28 0 0,1-11 35 0 0,1-1 0 0 0,-1 1 0 0 0,2-1 0 0 0,-1 1 0 0 0,0-1 1 0 0,1 1-1 0 0,0-1 0 0 0,0 0 0 0 0,0 0 0 0 0,0 0 0 0 0,1 0 0 0 0,0 0 0 0 0,-1 0 0 0 0,1-1 0 0 0,1 1 0 0 0,-1-1 0 0 0,0 0 0 0 0,1 0 0 0 0,0 0 0 0 0,0-1 0 0 0,0 1 0 0 0,0-1 0 0 0,4 2-35 0 0,106 31 717 0 0,-19-31-529 0 0,-46-46-4625 0 0,-23 7-5545 0 0,-18 25 3669 0 0,-4 2-2229 0 0</inkml:trace>
  <inkml:trace contextRef="#ctx0" brushRef="#br0" timeOffset="1495.996">2166 251 11322 0 0,'0'0'2010'0'0,"0"0"-440"0"0,0 0-226 0 0,0 0-53 0 0,0 0-51 0 0,0 0-173 0 0,0 0-180 0 0,0 0-117 0 0,0 0-94 0 0,0 0-85 0 0,-34 23-110 0 0,-103 74-86 0 0,58-21 66 0 0,68-61-379 0 0,-1-2-37 0 0,1 0 1 0 0,1 1 0 0 0,0 0 0 0 0,1 1 0 0 0,1 0 0 0 0,0 1 0 0 0,1 0 0 0 0,0 0 0 0 0,1 0-1 0 0,1 1 1 0 0,1 0 0 0 0,1 0 0 0 0,0 0 0 0 0,1 0 0 0 0,0 1 0 0 0,2-1 0 0 0,1 12-46 0 0,3-21 16 0 0,0 0 1 0 0,1-1 0 0 0,0 1 0 0 0,0-1-1 0 0,1 0 1 0 0,0-1 0 0 0,0 1 0 0 0,0-1 0 0 0,1 0-1 0 0,0-1 1 0 0,0 0 0 0 0,1 0 0 0 0,-1 0-1 0 0,1-1 1 0 0,0 0 0 0 0,0 0 0 0 0,1-1-1 0 0,-1 0 1 0 0,1-1 0 0 0,-1 0 0 0 0,1 0 0 0 0,0-1-1 0 0,0 0 1 0 0,0 0 0 0 0,0-1 0 0 0,0 0-1 0 0,0-1 1 0 0,2-1-17 0 0,124-17 839 0 0,-130 17-772 0 0,0 0 0 0 0,0 0 0 0 0,0 0 0 0 0,0-1 0 0 0,0 0 0 0 0,-1 0 0 0 0,1 0-1 0 0,-1 0 1 0 0,1-1 0 0 0,-1 0 0 0 0,-1 0 0 0 0,1 0 0 0 0,0 0 0 0 0,-1 0 0 0 0,0-1 0 0 0,0 0 0 0 0,0 1 0 0 0,-1-1 0 0 0,1 0 0 0 0,-1 0 0 0 0,0-1 0 0 0,-1 1 0 0 0,1-3-67 0 0,-1 5 14 0 0,-1-1 0 0 0,0 1 0 0 0,0 0 0 0 0,0-1 0 0 0,0 1 0 0 0,0-1-1 0 0,-1 1 1 0 0,0-1 0 0 0,0 1 0 0 0,0 0 0 0 0,0-1 0 0 0,0 1 0 0 0,0 0-1 0 0,-1 0 1 0 0,0 0 0 0 0,1 0 0 0 0,-1 0 0 0 0,0 0 0 0 0,-1 0 0 0 0,1 1 0 0 0,0-1-1 0 0,-1 1 1 0 0,1 0 0 0 0,-1 0 0 0 0,0-1 0 0 0,0 2 0 0 0,0-1 0 0 0,0 0 0 0 0,-3-1-14 0 0,-98-32-435 0 0,-67 14-1275 0 0,59 35-3435 0 0,91-6 239 0 0,7-1-4723 0 0</inkml:trace>
  <inkml:trace contextRef="#ctx0" brushRef="#br0" timeOffset="3040.947">2390 56 0 0 0,'0'0'309'0'0,"0"0"900"0"0,0 0 450 0 0,0 0 312 0 0,0 0 231 0 0,0 0 11 0 0,0 0-211 0 0,0 0-197 0 0,0 0-196 0 0,0 0-182 0 0,0 0-136 0 0,0 0-119 0 0,0 0-115 0 0,1-9-64 0 0,1-28-71 0 0,-1 28-78 0 0,-1 9-97 0 0,0 0-119 0 0,0 0-105 0 0,-8 22 1458 0 0,4-3-1861 0 0,1 0 0 0 0,0 0-1 0 0,2 1 1 0 0,0-1-1 0 0,1 0 1 0 0,1 1 0 0 0,1-1-1 0 0,1 0 1 0 0,0 0 0 0 0,2 0-1 0 0,4 13-119 0 0,1 16 89 0 0,108 459 60 0 0,-62-267-134 0 0,-55-239-7 0 0,-1 0-1 0 0,1 0 1 0 0,-1 0 0 0 0,1 0 0 0 0,-1 0 0 0 0,1 0 0 0 0,-1 0 0 0 0,0 0-1 0 0,0 0 1 0 0,1 0 0 0 0,-1 0 0 0 0,0 0 0 0 0,0 0 0 0 0,0 0 0 0 0,0 0-1 0 0,0 0 1 0 0,0 0 0 0 0,0 0 0 0 0,-1 0 0 0 0,1 0 0 0 0,0 0 0 0 0,-1 0-1 0 0,1 0 1 0 0,0 0 0 0 0,-1-1 0 0 0,1 1 0 0 0,-1 0 0 0 0,1 0 0 0 0,-1 0-1 0 0,0 0 1 0 0,1-1 0 0 0,-1 1 0 0 0,0 0 0 0 0,0 0 0 0 0,0-1 0 0 0,1 1-1 0 0,-1-1 1 0 0,0 1 0 0 0,0-1 0 0 0,0 1 0 0 0,0-1 0 0 0,0 1 0 0 0,0-1-1 0 0,0 0 1 0 0,0 0 0 0 0,0 1 0 0 0,0-1 0 0 0,0 0 0 0 0,0 0 0 0 0,0 0-1 0 0,0 0 1 0 0,0 0 0 0 0,0 0 0 0 0,0-1 0 0 0,-1 1-8 0 0,-334 11 28 0 0,-645 110-647 0 0,258-3 667 0 0,498-59-25 0 0,-35 19 187 0 0,242-72-319 0 0,18-6 145 0 0,0 0 0 0 0,1-1-1 0 0,-1 1 1 0 0,0 0 0 0 0,0-1 0 0 0,0 1-1 0 0,0-1 1 0 0,0 1 0 0 0,1 0 0 0 0,-1-1 0 0 0,0 1-1 0 0,0-1 1 0 0,0 1 0 0 0,0-1 0 0 0,0 1 0 0 0,0 0-1 0 0,0-1 1 0 0,0 1 0 0 0,-1-1 0 0 0,1 1-1 0 0,0-1 1 0 0,0 1 0 0 0,0 0 0 0 0,0-1 0 0 0,0 1-1 0 0,-1-1 1 0 0,1 1 0 0 0,0 0 0 0 0,0-1-1 0 0,-1 1 1 0 0,1 0 0 0 0,0-1 0 0 0,-1 1 0 0 0,1 0-1 0 0,0 0 1 0 0,-1-1 0 0 0,1 1 0 0 0,0 0-1 0 0,-1 0 1 0 0,1 0 0 0 0,-1-1 0 0 0,1 1 0 0 0,0 0-1 0 0,-1 0 1 0 0,1 0 0 0 0,-1 0 0 0 0,1 0 0 0 0,0 0-1 0 0,-1 0 1 0 0,1 0 0 0 0,-1 0 0 0 0,1 0-1 0 0,-1 0 1 0 0,1 0 0 0 0,0 0 0 0 0,-1 0 0 0 0,1 0-1 0 0,-1 0 1 0 0,1 1-36 0 0,14-205 342 0 0,-15-607-278 0 0,38 556-82 0 0,-14 177 81 0 0,20 97-359 0 0,104-7 377 0 0,-104-13-65 0 0,222-21-40 0 0,83 5 66 0 0,260 23-42 0 0,-151 16 12 0 0,-239-36-11 0 0,11-31-120 0 0,-145 23-509 0 0,-72 19 203 0 0,8 1-5014 0 0,-7 11-5945 0 0,-11-5-321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24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631 158 8842 0 0,'0'0'1456'0'0,"0"0"-90"0"0,0 0 15 0 0,0 0 100 0 0,0 0 80 0 0,0 0-67 0 0,0 0-210 0 0,0 0-250 0 0,0 0-231 0 0,0 0-142 0 0,-34-26-77 0 0,-107-77-86 0 0,138 100-467 0 0,1 0 0 0 0,-1 1 0 0 0,0 0 0 0 0,0-1 0 0 0,0 1 0 0 0,0 0 0 0 0,-1 0 0 0 0,1 1 0 0 0,0-1 0 0 0,-1 1 0 0 0,1 0 0 0 0,-1 0 0 0 0,0 0 0 0 0,1 0 0 0 0,-1 0 0 0 0,0 1 0 0 0,1 0 1 0 0,-1 0-1 0 0,0 0 0 0 0,1 0 0 0 0,-3 0-31 0 0,-7 3 144 0 0,-6 0-65 0 0,0 2-1 0 0,1 1 1 0 0,0 0 0 0 0,0 1-1 0 0,0 1 1 0 0,1 0 0 0 0,0 2-1 0 0,1 0 1 0 0,0 0 0 0 0,0 2-1 0 0,1 0 1 0 0,1 1 0 0 0,0 0 0 0 0,1 1-1 0 0,0 1 1 0 0,1 0 0 0 0,-3 5-79 0 0,6-8 11 0 0,0 1-1 0 0,0 0 1 0 0,2 1 0 0 0,-1 0 0 0 0,2 0 0 0 0,0 1 0 0 0,0 0 0 0 0,2 0 0 0 0,-1 0 0 0 0,2 0 0 0 0,0 1 0 0 0,1-1 0 0 0,1 1 0 0 0,0 0 0 0 0,1 0-11 0 0,1-10 12 0 0,-1-1 1 0 0,1 1 0 0 0,0-1-1 0 0,1 0 1 0 0,-1 1 0 0 0,1-1-1 0 0,0 0 1 0 0,0 0 0 0 0,1 0-1 0 0,-1 0 1 0 0,1 0 0 0 0,0-1 0 0 0,1 1-1 0 0,-1-1 1 0 0,1 0 0 0 0,0 0-1 0 0,0 0 1 0 0,0 0 0 0 0,0-1-1 0 0,1 0 1 0 0,-1 0 0 0 0,1 0-1 0 0,0 0 1 0 0,0-1 0 0 0,0 1-1 0 0,0-1 1 0 0,0-1 0 0 0,1 1 0 0 0,-1-1-1 0 0,1 0 1 0 0,3 0-13 0 0,6 2 69 0 0,-1-2 0 0 0,1 0 0 0 0,0 0-1 0 0,0-2 1 0 0,0 0 0 0 0,-1 0 0 0 0,1-2 0 0 0,0 1 0 0 0,-1-2 0 0 0,0 0 0 0 0,5-3-69 0 0,3-3 118 0 0,0 0 0 0 0,-1-2 0 0 0,-1-1 1 0 0,0 0-1 0 0,-1-2 0 0 0,0 0 0 0 0,-1-1 1 0 0,-1-1-1 0 0,0 0 0 0 0,-2-2 0 0 0,0 0 1 0 0,-1 0-1 0 0,-1-1 0 0 0,0-1 0 0 0,3-9-118 0 0,-9 15 65 0 0,24-50 148 0 0,-23 19 323 0 0,-8 46-426 0 0,0 0-35 0 0,0 0-32 0 0,0 0-47 0 0,-18 41-192 0 0,-2 0 241 0 0,2 2-1 0 0,2-1 1 0 0,2 2 0 0 0,1 0 0 0 0,3 1-1 0 0,1 0 1 0 0,1 18-45 0 0,4 228 102 0 0,31-114-587 0 0,-25-202-17825 0 0,-2 20 8181 0 0</inkml:trace>
  <inkml:trace contextRef="#ctx0" brushRef="#br0" timeOffset="247.007">859 802 17964 0 0,'0'0'1308'0'0,"0"0"-280"0"0,0 0-93 0 0,0 0 4 0 0,0 0-87 0 0,0 0-188 0 0,0 0-208 0 0,0 0-189 0 0,0 0-113 0 0,0 0-84 0 0,0 0-44 0 0,0 0-14 0 0,0 0-52 0 0,-10 23-64 0 0,-30 71-78 0 0,36-67-3232 0 0,28-42-8418 0 0,-19 7 2729 0 0</inkml:trace>
  <inkml:trace contextRef="#ctx0" brushRef="#br0" timeOffset="561.974">1189 62 15179 0 0,'0'0'1171'0'0,"0"0"-301"0"0,0 0-169 0 0,0 0-22 0 0,0 0 53 0 0,0 0 52 0 0,0 0 34 0 0,0 0-53 0 0,0 0-149 0 0,0 0-87 0 0,0 0-88 0 0,0 0-46 0 0,0 0-2 0 0,-2 20-11 0 0,-4 64 3 0 0,14-33 382 0 0,27 103 710 0 0,-20 315-491 0 0,-15-386-937 0 0,6-21-235 0 0,-5-61 43 0 0,-1-1-61 0 0,10-22-12541 0 0,-9 19 7806 0 0,1-1-4963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42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709 472 3921 0 0,'0'0'1840'0'0,"0"0"-230"0"0,0 0-55 0 0,0 0 127 0 0,0 0 107 0 0,0 0-27 0 0,0 0-164 0 0,0 0-262 0 0,0 0-277 0 0,0 0-247 0 0,0 0-156 0 0,3-2-93 0 0,17-8-23 0 0,0 1 1 0 0,1 0-1 0 0,0 2 0 0 0,0 1 0 0 0,1 0 1 0 0,0 2-1 0 0,0 0 0 0 0,0 2 0 0 0,18-1-540 0 0,74 3 762 0 0,-114 0-701 0 0,0 0-2 0 0,0 0 9 0 0,0 0 24 0 0,0 0 7 0 0,0 0-13 0 0,0 0 5 0 0,-22 15 945 0 0,-155 62-629 0 0,-155 70-218 0 0,146-59-102 0 0,185-87-86 0 0,0-1 0 0 0,0 0 0 0 0,-1 1-1 0 0,1-1 1 0 0,0 0 0 0 0,0 1-1 0 0,-1 0 1 0 0,1-1 0 0 0,0 1-1 0 0,0 0 1 0 0,0-1 0 0 0,0 1-1 0 0,0 0 1 0 0,0 0 0 0 0,0 0 0 0 0,0 0-1 0 0,0 0 1 0 0,0 0 0 0 0,1 0-1 0 0,-1 0 1 0 0,0 0 0 0 0,1 0-1 0 0,-1 1 1 0 0,0-1 0 0 0,1 0-1 0 0,0 0 1 0 0,-1 1 0 0 0,1-1-1 0 0,0 0 1 0 0,0 1 0 0 0,-1-1-1 0 0,1 0 1 0 0,0 1 0 0 0,1-1 0 0 0,-1 0-1 0 0,0 1 1 0 0,0-1 0 0 0,0 0-1 0 0,1 1 1 0 0,-1-1-1 0 0,16 9 36 0 0,1-2-1 0 0,0 0 1 0 0,0-1 0 0 0,0 0-1 0 0,1-2 1 0 0,0 0 0 0 0,0-1-1 0 0,1-1 1 0 0,-1 0 0 0 0,1-2-1 0 0,-1 0 1 0 0,5-1-36 0 0,384-7 567 0 0,-415 29-552 0 0,-12-3 20 0 0,-1 0 0 0 0,-1-2 0 0 0,-1-1 1 0 0,0 0-1 0 0,-1-2 0 0 0,-14 6-35 0 0,17-8 6 0 0,-368 194 90 0 0,79-8-32 0 0,306-196-65 0 0,0 0 0 0 0,0 0 0 0 0,0 1 0 0 0,1-1 0 0 0,-1 1 0 0 0,1 0 0 0 0,-1 0 0 0 0,1 0 0 0 0,0 0 0 0 0,0 1 0 0 0,0-1 0 0 0,1 1-1 0 0,-1-1 1 0 0,1 1 0 0 0,0 0 0 0 0,0 0 0 0 0,0 1 0 0 0,0 1 1 0 0,5-3 14 0 0,0 0 0 0 0,0-1 1 0 0,0 0-1 0 0,1 1 0 0 0,-1-1 0 0 0,1 0 0 0 0,0-1 0 0 0,0 1 0 0 0,-1-1 0 0 0,1 0 0 0 0,0 0 0 0 0,0 0 0 0 0,0 0 0 0 0,0 0 1 0 0,1-1-1 0 0,1 0-14 0 0,49 2 103 0 0,0-2 1 0 0,1-3 0 0 0,-2-2-1 0 0,1-2 1 0 0,-1-3-1 0 0,0-3 1 0 0,41-14-104 0 0,-72 21 19 0 0,86-20 112 0 0,-104 21-2419 0 0,-14 5-3209 0 0,2 1-5084 0 0,5 2-1488 0 0</inkml:trace>
  <inkml:trace contextRef="#ctx0" brushRef="#br0" timeOffset="363.332">864 1407 13307 0 0,'0'0'2030'0'0,"0"0"-687"0"0,0 0-265 0 0,0 0 168 0 0,0 0 154 0 0,0 0-70 0 0,0 0-207 0 0,0 0-222 0 0,0 0-200 0 0,0 0-84 0 0,0 0-30 0 0,0 0-63 0 0,0 0-40 0 0,14-11-67 0 0,96-81 600 0 0,166-195 248 0 0,-101 115-1005 0 0,-171 168-244 0 0,-4 4-19 0 0,0 1 0 0 0,0-1 0 0 0,0 0 0 0 0,1 1 0 0 0,-1-1 0 0 0,0 0 0 0 0,0 1 0 0 0,1-1 0 0 0,-1 0 0 0 0,0 1 0 0 0,0-1 0 0 0,1 0 0 0 0,-1 0 0 0 0,0 1 0 0 0,1-1 0 0 0,-1 0 0 0 0,0 0 0 0 0,1 0 0 0 0,-1 0 0 0 0,0 1 0 0 0,1-1 0 0 0,-1 0 0 0 0,1 0 0 0 0,-1 0 0 0 0,0 0 0 0 0,1 0 0 0 0,-1 0 0 0 0,1 0 0 0 0,-1 0 0 0 0,0 0 0 0 0,1 0 0 0 0,-1 0 0 0 0,1 0 0 0 0,-1 0 0 0 0,0 0 0 0 0,1 0 0 0 0,-1-1 0 0 0,0 1 0 0 0,1 0 0 0 0,-1 0 0 0 0,0 0 0 0 0,1-1 0 0 0,-1 1 0 0 0,0 0 0 0 0,1 0 0 0 0,-1-1 0 0 0,0 1 3 0 0,2 320 0 0 0,-2-316 0 0 0,0 0 1 0 0,1 0-1 0 0,-1 0 0 0 0,1 0 1 0 0,0-1-1 0 0,0 1 0 0 0,0 0 1 0 0,0 0-1 0 0,1-1 0 0 0,0 1 1 0 0,-1 0-1 0 0,1-1 0 0 0,1 0 1 0 0,-1 1-1 0 0,0-1 0 0 0,1 0 1 0 0,0 0-1 0 0,-1-1 0 0 0,1 1 1 0 0,0 0-1 0 0,1-1 0 0 0,-1 0 1 0 0,0 0-1 0 0,1 0 0 0 0,-1 0 1 0 0,1 0-1 0 0,-1-1 0 0 0,4 2 0 0 0,-2-5 16 0 0,0 0 1 0 0,0 0-1 0 0,-1 0 0 0 0,1-1 0 0 0,0 1 0 0 0,-1-1 1 0 0,0 0-1 0 0,0 0 0 0 0,0-1 0 0 0,0 1 0 0 0,0-1 0 0 0,-1 0 1 0 0,1 0-1 0 0,-1 0 0 0 0,1-3-16 0 0,13-11 33 0 0,28-33 6 0 0,-2-2-1 0 0,-3-2 0 0 0,30-53-38 0 0,-16 25-27 0 0,25-56 102 0 0,-108 272-203 0 0,20 171 333 0 0,13-231 127 0 0,0-5-1363 0 0,-3-21-7745 0 0,-1-43 2041 0 0,0-1-5141 0 0</inkml:trace>
  <inkml:trace contextRef="#ctx0" brushRef="#br0" timeOffset="636.291">2204 1186 11610 0 0,'0'0'3683'0'0,"0"0"-1884"0"0,0 0-686 0 0,0 0 38 0 0,0 0 24 0 0,0 0-36 0 0,0 0-164 0 0,0 0-215 0 0,0 0-165 0 0,0 0-148 0 0,0 0-63 0 0,0 0-43 0 0,0 0-54 0 0,-1 14-62 0 0,-2 42-46 0 0,3-52-161 0 0,-1 0 0 0 0,1 0 0 0 0,-1 0 0 0 0,0 0 0 0 0,0 0 0 0 0,-1-1 0 0 0,1 1 0 0 0,-1 0 0 0 0,1 0 0 0 0,-1-1 0 0 0,0 1 0 0 0,-1-1-1 0 0,1 0 1 0 0,0 0 0 0 0,-1 0 0 0 0,0 0 0 0 0,0 0 0 0 0,-1 1-18 0 0,-2 2-202 0 0,-11 1-2743 0 0,11-6-2059 0 0,1-2-4773 0 0,3-2 1519 0 0</inkml:trace>
  <inkml:trace contextRef="#ctx0" brushRef="#br0" timeOffset="1002.288">2176 822 11466 0 0,'0'0'2696'0'0,"0"0"-581"0"0,0 0-535 0 0,0 0-266 0 0,0 0-195 0 0,0 0-162 0 0,0 0-146 0 0,0 0-187 0 0,0 0-162 0 0,0 0-130 0 0,0 0-98 0 0,0 0-48 0 0,0 0-36 0 0,-8 11-36 0 0,-25 34-29 0 0,24-32-6 0 0,9-12-10 0 0,0-1-11 0 0,0 0 11 0 0,24 3 587 0 0,13-28-104 0 0,-48 26 713 0 0,6 1-4752 0 0,14-1-6936 0 0,-5-1-1132 0 0</inkml:trace>
  <inkml:trace contextRef="#ctx0" brushRef="#br0" timeOffset="2299.251">2513 763 7442 0 0,'0'0'3636'0'0,"0"0"-1522"0"0,0 0-528 0 0,0 0-110 0 0,0 0-53 0 0,0 0-95 0 0,0 0-178 0 0,0 0-235 0 0,0 0-230 0 0,0 0-194 0 0,0 0-134 0 0,0 0-50 0 0,2 3 33 0 0,50 104 2210 0 0,-40-74-2251 0 0,73 266 953 0 0,-76-277-1181 0 0,-6-11-52 0 0,0-1 1 0 0,1 0-1 0 0,0-1 0 0 0,1 1 0 0 0,0-1 1 0 0,0 0-1 0 0,1 0 0 0 0,0 0 0 0 0,1-1 1 0 0,0 0-1 0 0,4 4-19 0 0,-9-12 43 0 0,-1 1-1 0 0,1 0 1 0 0,0 0 0 0 0,0-1-1 0 0,-1 1 1 0 0,1-1 0 0 0,0 0-1 0 0,0 1 1 0 0,0-1 0 0 0,0 0-1 0 0,0 0 1 0 0,0 0 0 0 0,-1-1-1 0 0,1 1 1 0 0,0 0 0 0 0,0-1-1 0 0,0 1 1 0 0,0-1 0 0 0,-1 1-1 0 0,1-1 1 0 0,0 0 0 0 0,-1 0-1 0 0,1 0 1 0 0,0 0 0 0 0,-1 0-1 0 0,1 0 1 0 0,-1 0 0 0 0,1 0-1 0 0,-1-1 1 0 0,0 1 0 0 0,0-1-1 0 0,0 1 1 0 0,1-1 0 0 0,-1 1-1 0 0,-1-1 1 0 0,1 0 0 0 0,0 1-1 0 0,0-1 1 0 0,-1 0 0 0 0,1 0-1 0 0,0 1 1 0 0,-1-1 0 0 0,0 0-1 0 0,0 0 1 0 0,1 0 0 0 0,-1 0-1 0 0,0 0 1 0 0,0 0 0 0 0,-1-1-43 0 0,4-4-95 0 0,64-198 402 0 0,-53 149-301 0 0,3 1-1 0 0,2 1 0 0 0,2 0 0 0 0,3 2 1 0 0,2 0-1 0 0,22-30-5 0 0,-47 81 19 0 0,-1 0-90 0 0,0 0 0 0 0,1-1 0 0 0,-1 1 0 0 0,0 0 0 0 0,1 0 0 0 0,-1 0 0 0 0,1 0 0 0 0,-1-1 0 0 0,1 1 0 0 0,0 0 0 0 0,-1 0 0 0 0,1 0 0 0 0,0 0 0 0 0,0 0 0 0 0,-1 1 0 0 0,1-1 0 0 0,0 0 0 0 0,0 0 0 0 0,0 0 0 0 0,0 1 0 0 0,0-1 0 0 0,0 1 0 0 0,0-1 0 0 0,1 1 0 0 0,-1-1 0 0 0,0 1 0 0 0,0-1 0 0 0,0 1 0 0 0,1 0 0 0 0,-1 0 0 0 0,0 0 0 0 0,0 0 0 0 0,0 0 0 0 0,1 0 0 0 0,-1 0 0 0 0,0 0 0 0 0,0 0 0 0 0,1 0 0 0 0,-1 1 0 0 0,0-1 0 0 0,0 0 0 0 0,0 1 0 0 0,0-1 0 0 0,0 1 0 0 0,0-1 0 0 0,1 1 0 0 0,-1 0 0 0 0,0 0 0 0 0,-1-1 0 0 0,2 2 71 0 0,13 27-4304 0 0,-7-8-4897 0 0,-6-13-2508 0 0</inkml:trace>
  <inkml:trace contextRef="#ctx0" brushRef="#br0" timeOffset="3506.272">3089 1242 6201 0 0,'0'0'3248'0'0,"0"0"-834"0"0,0 0-438 0 0,0 0-112 0 0,0 0-187 0 0,0 0-241 0 0,0 0-260 0 0,0 0-256 0 0,0 0-210 0 0,0 0-143 0 0,0 0-103 0 0,0 0-69 0 0,0 0 22 0 0,1 5-8 0 0,13 163 1935 0 0,-9-145-1893 0 0,-2-6-1269 0 0,-2-6-3454 0 0,-5-11-7185 0 0,1-3 1335 0 0</inkml:trace>
  <inkml:trace contextRef="#ctx0" brushRef="#br0" timeOffset="3818.156">3200 940 6633 0 0,'0'0'2880'0'0,"0"0"-316"0"0,0 0-343 0 0,0 0-406 0 0,0 0-488 0 0,0 0-360 0 0,0 0-199 0 0,0 0-131 0 0,0 0-101 0 0,0 0-90 0 0,0 0-75 0 0,0 0-79 0 0,0 0-38 0 0,-7 5-36 0 0,-20 14-60 0 0,23-13 763 0 0,14-11-456 0 0,-34 2-94 0 0,24 3-775 0 0,2-11-4885 0 0,0 3-3907 0 0,0 5 241 0 0</inkml:trace>
  <inkml:trace contextRef="#ctx0" brushRef="#br0" timeOffset="4365.276">2423 395 8266 0 0,'0'0'2475'0'0,"0"0"-511"0"0,0 0-158 0 0,0 0-26 0 0,0 0-167 0 0,0 0-244 0 0,0 0-218 0 0,0 0-206 0 0,0 0-173 0 0,0 0-147 0 0,0 0-127 0 0,0 0-94 0 0,0 0-87 0 0,-4-3-29 0 0,-2-11 196 0 0,30 10 241 0 0,-8 3-528 0 0,539-44 2363 0 0,-384 19-2289 0 0,-235-11 1132 0 0,47 30-1397 0 0,-1-1 1 0 0,2-1-1 0 0,-1 0 0 0 0,1-1 0 0 0,1-1 1 0 0,-1-1-1 0 0,2 0 0 0 0,0-1 1 0 0,0 0-1 0 0,1-1 0 0 0,1-1 1 0 0,1 0-1 0 0,0 0 0 0 0,-3-8-6 0 0,13 21-117 0 0,0 1-1 0 0,0-1 1 0 0,0 0-1 0 0,0 0 1 0 0,1 1-1 0 0,-1-1 1 0 0,1 0-1 0 0,-1 0 1 0 0,1 0-1 0 0,0 0 1 0 0,0 1-1 0 0,0-1 1 0 0,0 0-1 0 0,0 0 1 0 0,0 0-1 0 0,0 0 1 0 0,1 0-1 0 0,-1 0 1 0 0,1 1-1 0 0,-1-1 1 0 0,1 0-1 0 0,0 0 1 0 0,0 1-1 0 0,-1-1 1 0 0,1 0-1 0 0,1 1 1 0 0,-1-1-1 0 0,0 1 1 0 0,0-1-1 0 0,0 1 1 0 0,1 0-1 0 0,-1-1 1 0 0,1 1-1 0 0,-1 0 1 0 0,1 0-1 0 0,-1 0 1 0 0,1 0-1 0 0,0 0 1 0 0,-1 1 117 0 0,23-9-4786 0 0,2 4-3527 0 0,-17 4-3415 0 0</inkml:trace>
  <inkml:trace contextRef="#ctx0" brushRef="#br0" timeOffset="5139.275">262 1794 3289 0 0,'0'0'1245'0'0,"0"0"96"0"0,0 0 212 0 0,0 0 178 0 0,0 0-10 0 0,0 0-176 0 0,0 0-195 0 0,0 0-168 0 0,0 0-128 0 0,0 0-59 0 0,0 0-37 0 0,0 0-37 0 0,0 0-4 0 0,36-14-24 0 0,117-41-65 0 0,-17 29 550 0 0,716-18 2024 0 0,-333 25-2742 0 0,323-29-256 0 0,-394 15-576 0 0,-383 29-705 0 0,-45 4-4398 0 0,-72 7-7932 0 0,35-3 5371 0 0</inkml:trace>
  <inkml:trace contextRef="#ctx0" brushRef="#br0" timeOffset="5995.282">1823 1834 2929 0 0,'0'0'1328'0'0,"0"0"43"0"0,0 0 221 0 0,0 0 229 0 0,0 0-62 0 0,0 0-226 0 0,0 0-219 0 0,0 0-169 0 0,0 0-110 0 0,0 0-61 0 0,0 0-70 0 0,0 0-97 0 0,13-3-78 0 0,38-9-58 0 0,-44 12 5506 0 0,-25 7-6594 0 0,13-5 924 0 0,-95 27 429 0 0,-205 66 210 0 0,252-62-905 0 0,52-31-240 0 0,1-1 0 0 0,0 0 0 0 0,-1 0 0 0 0,1 0 0 0 0,0 0 0 0 0,0 1 0 0 0,0-1 0 0 0,0 0 0 0 0,0 0 0 0 0,0 0 0 0 0,0 1 0 0 0,0-1-1 0 0,1 0 1 0 0,-1 0 0 0 0,0 0 0 0 0,1 0 0 0 0,-1 1 0 0 0,0-1 0 0 0,1 0 0 0 0,0 0 0 0 0,-1 0 0 0 0,1 0 0 0 0,0 0 0 0 0,-1 0 0 0 0,1 0 0 0 0,0 0 0 0 0,0-1 0 0 0,0 1 0 0 0,0 0 0 0 0,0 0 0 0 0,0-1 0 0 0,0 1-1 0 0,0-1 1 0 0,0 1 0 0 0,0-1 0 0 0,0 1 0 0 0,0-1 0 0 0,1 1 0 0 0,-1-1 0 0 0,1 0-1 0 0,49 14 55 0 0,-51-14-55 0 0,199 4 275 0 0,177-23-27 0 0,-383 49-154 0 0,-75 32 99 0 0,-122 49-141 0 0,-348 139-55 0 0,517-232-1 0 0,11-8 6 0 0,0 2 1 0 0,1 1-1 0 0,0 1 0 0 0,2 1 0 0 0,-1 1 1 0 0,-6 8-3 0 0,28-24-1 0 0,-1 0 0 0 0,0 1 0 0 0,0-1 0 0 0,1 1-1 0 0,-1 0 1 0 0,0-1 0 0 0,1 1 0 0 0,-1-1 0 0 0,0 1 0 0 0,1 0 0 0 0,-1 0 0 0 0,1-1 0 0 0,-1 1 0 0 0,1 0 0 0 0,0 0 0 0 0,-1 0 0 0 0,1-1 0 0 0,0 1 0 0 0,0 0 0 0 0,-1 0 0 0 0,1 0 0 0 0,0 0 0 0 0,0 0 0 0 0,0 0 0 0 0,0-1 0 0 0,0 1 0 0 0,0 0 0 0 0,0 0 0 0 0,0 0 0 0 0,0 0 0 0 0,1 0 0 0 0,-1 0 0 0 0,0-1 0 0 0,1 1 0 0 0,-1 0 0 0 0,0 0 0 0 0,1 0 0 0 0,-1-1 0 0 0,1 1-1 0 0,-1 0 1 0 0,1 0 0 0 0,0-1 0 0 0,-1 1 0 0 0,1-1 0 0 0,0 1 0 0 0,-1 0 0 0 0,1-1 0 0 0,0 1 0 0 0,0-1 0 0 0,-1 0 0 0 0,1 1 0 0 0,0-1 0 0 0,0 0 0 0 0,0 1 0 0 0,0-1 0 0 0,-1 0 0 0 0,1 0 0 0 0,0 0 0 0 0,0 1 0 0 0,0-1 0 0 0,0 0 0 0 0,0 0 0 0 0,0-1 0 0 0,0 1 1 0 0,64 6 47 0 0,-64-6-44 0 0,213-26 249 0 0,132-51 6 0 0,-335 76-546 0 0,23-1-1869 0 0,-24 5-2515 0 0,-1 3-3749 0 0,-8-5-3558 0 0</inkml:trace>
  <inkml:trace contextRef="#ctx0" brushRef="#br0" timeOffset="6700.241">1874 2667 10482 0 0,'0'0'3456'0'0,"0"0"-1525"0"0,0 0-656 0 0,0 0 25 0 0,0 0 110 0 0,0 0-27 0 0,0 0-145 0 0,0 0-228 0 0,0 0-224 0 0,0 0-145 0 0,0 0-80 0 0,0 0-40 0 0,0 0-61 0 0,23-32-50 0 0,73-100-36 0 0,-30 48 269 0 0,213-191 283 0 0,-179 183-708 0 0,-102 125-322 0 0,-31 177 144 0 0,32-205-40 0 0,1 1 0 0 0,0-1 0 0 0,0 0 0 0 0,0 0 0 0 0,1 0 0 0 0,0 0-1 0 0,0 1 1 0 0,0-1 0 0 0,1 0 0 0 0,-1-1 0 0 0,1 1 0 0 0,0 0 0 0 0,1 0 0 0 0,-1-1 0 0 0,1 1 0 0 0,0-1 0 0 0,0 0 0 0 0,0 0 0 0 0,1 0 0 0 0,-1 0 0 0 0,1-1 0 0 0,0 1 0 0 0,0-1 0 0 0,0 0 0 0 0,3 1 0 0 0,0-4 17 0 0,-1-1 1 0 0,1 0-1 0 0,0 0 1 0 0,0-1-1 0 0,-1 0 1 0 0,1 0-1 0 0,-1 0 1 0 0,1-1-1 0 0,-1 0 1 0 0,0 0-1 0 0,0-1 1 0 0,0 0-1 0 0,-1 0 1 0 0,1 0-1 0 0,-1-1 1 0 0,0 1-1 0 0,0-1 1 0 0,-1 0-1 0 0,1-1 1 0 0,-1 1-1 0 0,0-1 1 0 0,-1 0-1 0 0,1 0 1 0 0,-1 0-1 0 0,1-5-17 0 0,6-2 3 0 0,235-278 41 0 0,-170 211-46 0 0,-71 104-192 0 0,-15 22 208 0 0,0-5 23 0 0,2-1 0 0 0,1 2 0 0 0,3-1-1 0 0,1 1 1 0 0,2 5-37 0 0,16 93-6 0 0,1-103-177 0 0,-11-16-2619 0 0,-4-17-2315 0 0,0-3-4065 0 0,0-1-2222 0 0</inkml:trace>
  <inkml:trace contextRef="#ctx0" brushRef="#br0" timeOffset="7345.217">3279 2346 17244 0 0,'0'0'1515'0'0,"0"0"-516"0"0,0 0-146 0 0,0 0 155 0 0,0 0 90 0 0,0 0-63 0 0,0 0-228 0 0,0 0-237 0 0,0 0-204 0 0,0 0-125 0 0,0 0-30 0 0,0 0-76 0 0,-3 20-37 0 0,-12 89 9 0 0,14-103-879 0 0,-5 21 1732 0 0,1-21-4748 0 0,-4-4-5073 0 0,6-3 2689 0 0,3-2-1482 0 0</inkml:trace>
  <inkml:trace contextRef="#ctx0" brushRef="#br0" timeOffset="7588.223">3338 2004 13419 0 0,'0'0'2115'0'0,"0"0"-401"0"0,0 0-221 0 0,0 0-114 0 0,0 0-164 0 0,0 0-205 0 0,0 0-205 0 0,0 0-285 0 0,0 0-221 0 0,0 0-104 0 0,0 0-84 0 0,0 0-30 0 0,0 0-13 0 0,-7 7-31 0 0,-20 20-30 0 0,15-10 217 0 0,5-13-4030 0 0,6-4 1501 0 0,1 0-3395 0 0,-1 0 1074 0 0,1 0-3629 0 0</inkml:trace>
  <inkml:trace contextRef="#ctx0" brushRef="#br0" timeOffset="8891.076">1847 1794 0 0 0,'0'0'292'0'0,"0"0"634"0"0,0 0 195 0 0,0 0 21 0 0,0 0 2 0 0,1 0 7019 0 0,2 0-4090 0 0,17 0-2905 0 0,147-33 2693 0 0,21-5-2479 0 0,-124 28-1098 0 0,-64 10-240 0 0,0 0-8 0 0,0 0 25 0 0,0 0 14 0 0,0 0-23 0 0,0 0 29 0 0,0 0-8 0 0,0 0-9 0 0,0 0 14 0 0,0 0-18 0 0,0 0-12 0 0,0 0-5 0 0,0 0-2 0 0,0 0-20 0 0,0 0-2 0 0,0 0 2 0 0,0 0-22 0 0,0 0 17 0 0,0 0 1 0 0,0 0-1 0 0,0 0 0 0 0,0 0 0 0 0,0 0-6 0 0,0 0-28 0 0,0 0-16 0 0,0 0-58 0 0,0 0-83 0 0,0 0-107 0 0,0 0-224 0 0,0 0-337 0 0,0 0-412 0 0,0-1-415 0 0,1-1-2527 0 0,0 1-988 0 0,1 1-5021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04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296 434 10482 0 0,'0'0'1653'0'0,"0"0"-849"0"0,0 0-40 0 0,0 0 281 0 0,38 0 220 0 0,123-1 10 0 0,-25-20 946 0 0,-112 13-1864 0 0,-10 4-210 0 0,1 0 0 0 0,-1-1 0 0 0,0 0 1 0 0,-1-1-1 0 0,1-1 0 0 0,-1 0 0 0 0,0-1 1 0 0,-1 0-1 0 0,0-1 0 0 0,0-1 1 0 0,-1 0-1 0 0,0 0 0 0 0,-1-1 0 0 0,0 0 1 0 0,-1-1-1 0 0,0 0 0 0 0,-1 0 0 0 0,0-1 1 0 0,-1 0-1 0 0,0-1 0 0 0,-1 1 0 0 0,-1-1 1 0 0,0-1-1 0 0,-1 1 0 0 0,0 0 1 0 0,-2-1-1 0 0,1 0 0 0 0,-2-2-147 0 0,-1 14 28 0 0,1-1 23 0 0,0 0 0 0 0,-1 0 0 0 0,1 0 0 0 0,-1 0 0 0 0,0 0 0 0 0,-1 0 0 0 0,1 0 0 0 0,-1 0 0 0 0,0 0 0 0 0,1 0 0 0 0,-2 0 0 0 0,1 0 0 0 0,0 1 0 0 0,-1-1 0 0 0,0 0 0 0 0,0 1 0 0 0,0-1 0 0 0,0 1 0 0 0,0 0 0 0 0,-1 0 0 0 0,1 0 0 0 0,-1 0 0 0 0,0 0 0 0 0,-3-2-51 0 0,-11 47-397 0 0,-14 77 428 0 0,-26 98-59 0 0,-83 203 28 0 0,115-362 17 0 0,-2-1 0 0 0,-3-1-1 0 0,-3-2 1 0 0,-1-1 0 0 0,-3-1 0 0 0,-3-2 0 0 0,-1-2 0 0 0,-2-2 0 0 0,-3-2 0 0 0,-26 19-17 0 0,70-61 0 0 0,-18 15 10 0 0,-1 0 0 0 0,0-2 1 0 0,0 0-1 0 0,-2-1 0 0 0,0-2 0 0 0,-23 10-10 0 0,45-21-2 0 0,0 0 1 0 0,1-1-1 0 0,-1 1 0 0 0,1-1 0 0 0,-1 1 0 0 0,0 0 0 0 0,1-1 0 0 0,-1 1 1 0 0,0-1-1 0 0,1 1 0 0 0,-1-1 0 0 0,0 0 0 0 0,0 1 0 0 0,0-1 0 0 0,0 0 0 0 0,1 1 1 0 0,-1-1-1 0 0,0 0 0 0 0,0 0 0 0 0,0 0 0 0 0,0 0 0 0 0,0 0 0 0 0,1 0 0 0 0,-1 0 1 0 0,0 0-1 0 0,0 0 0 0 0,0 0 0 0 0,0-1 0 0 0,0 1 0 0 0,1 0 0 0 0,-1 0 1 0 0,0-1-1 0 0,0 1 0 0 0,0-1 0 0 0,1 1 0 0 0,-1-1 0 0 0,0 1 0 0 0,1-1 0 0 0,-1 1 1 0 0,0-1-1 0 0,1 0 0 0 0,-1 1 0 0 0,1-1 0 0 0,-1 0 0 0 0,1 1 0 0 0,-1-1 1 0 0,1 0-1 0 0,-1 0 0 0 0,1 1 0 0 0,0-1 0 0 0,-1 0 0 0 0,1 0 0 0 0,0 0 0 0 0,0 0 1 0 0,0 0-1 0 0,0 1 0 0 0,0-1 0 0 0,0 0 0 0 0,0 0 0 0 0,0 0 0 0 0,0 0 0 0 0,0 0 1 0 0,0 0-1 0 0,0 1 0 0 0,1-1 0 0 0,-1-1 2 0 0,29-52-159 0 0,-8 30 143 0 0,0 2 0 0 0,2 0 0 0 0,0 1 0 0 0,1 1 1 0 0,1 1-1 0 0,1 2 0 0 0,1 0 0 0 0,0 2 1 0 0,1 1-1 0 0,0 1 0 0 0,1 2 0 0 0,1 0 0 0 0,0 2 1 0 0,0 2-1 0 0,1 0 0 0 0,0 2 0 0 0,0 2 0 0 0,0 0 1 0 0,4 2 15 0 0,-14 3-11 0 0,0 1 1 0 0,0 1 0 0 0,0 1-1 0 0,-1 1 1 0 0,0 0 0 0 0,0 2-1 0 0,-1 0 1 0 0,1 1 0 0 0,11 9 10 0 0,-16-11-1 0 0,3 0 12 0 0,-1-1 0 0 0,2 0-1 0 0,-1-2 1 0 0,0 0 0 0 0,1-1-1 0 0,0-1 1 0 0,0-1 0 0 0,-1-1-1 0 0,1 0 1 0 0,12-3-11 0 0,-13 0 53 0 0,0-2 0 0 0,0-1 0 0 0,0 0 1 0 0,-1-1-1 0 0,0 0 0 0 0,-1-2 0 0 0,0 0 0 0 0,0-1 0 0 0,-1 0 1 0 0,0-2-1 0 0,-1 1 0 0 0,0-2 0 0 0,-1 0 0 0 0,0 0 0 0 0,-1-2-53 0 0,-2 6 27 0 0,-2-1 0 0 0,1 0 0 0 0,-2 0 0 0 0,1 0 0 0 0,-1-1 0 0 0,-1 0-1 0 0,0-1 1 0 0,0 1 0 0 0,-1-1 0 0 0,-1 0 0 0 0,0-1 0 0 0,-1 1-1 0 0,0-1 1 0 0,-1 1 0 0 0,1-11-27 0 0,-4 21-15 0 0,0 0 0 0 0,0 0-1 0 0,-1 0 1 0 0,1 0 0 0 0,0 0 0 0 0,-1 1-1 0 0,1-1 1 0 0,-1 0 0 0 0,0 1 0 0 0,1-1-1 0 0,-1 1 1 0 0,0 0 0 0 0,0 0 0 0 0,0-1-1 0 0,0 1 1 0 0,0 0 0 0 0,0 1 0 0 0,0-1-1 0 0,0 0 1 0 0,-1 1 0 0 0,1-1 0 0 0,0 1-1 0 0,0 0 1 0 0,-1-1 0 0 0,1 1 0 0 0,0 0-1 0 0,0 0 1 0 0,-1 1 0 0 0,1-1-1 0 0,0 0 1 0 0,0 1 0 0 0,-1 0 0 0 0,1-1-1 0 0,0 1 1 0 0,0 0 0 0 0,0 0 0 0 0,0 0-1 0 0,0 0 1 0 0,0 0 0 0 0,0 1 0 0 0,-1 0 15 0 0,-11 8-118 0 0,0 0 0 0 0,1 1 1 0 0,0 1-1 0 0,1 0 0 0 0,0 1 1 0 0,1 0-1 0 0,0 1 0 0 0,1 0 0 0 0,1 0 1 0 0,0 1-1 0 0,1 0 0 0 0,-5 14 118 0 0,11-24-21 0 0,0 0-1 0 0,0 0 1 0 0,0 0-1 0 0,1 0 0 0 0,-1 1 1 0 0,1-1-1 0 0,1 0 1 0 0,-1 0-1 0 0,1 1 0 0 0,0-1 1 0 0,0 1-1 0 0,0-1 1 0 0,1 0-1 0 0,0 1 0 0 0,0-1 1 0 0,0 0-1 0 0,1 0 1 0 0,0 0-1 0 0,0 0 0 0 0,0 0 1 0 0,0 0-1 0 0,1-1 1 0 0,0 1-1 0 0,0-1 0 0 0,0 1 1 0 0,0-1-1 0 0,1 0 1 0 0,0 0-1 0 0,0-1 0 0 0,0 1 1 0 0,0-1-1 0 0,0 0 1 0 0,1 0-1 0 0,-1 0 0 0 0,1-1 1 0 0,3 2 21 0 0,21 5 137 0 0,0-2 0 0 0,0-1 0 0 0,1-1 0 0 0,0-2 0 0 0,-1-1 0 0 0,1-1 0 0 0,0-2 0 0 0,0 0 0 0 0,0-3 1 0 0,-1 0-1 0 0,1-2 0 0 0,-1-1 0 0 0,0-1 0 0 0,-1-1 0 0 0,0-2 0 0 0,-1-1 0 0 0,0-1 0 0 0,10-7-137 0 0,10-4 117 0 0,-1-2-1 0 0,-1-2 1 0 0,-1-2 0 0 0,-1-2-1 0 0,-2-2 1 0 0,-2-1 0 0 0,-1-2-1 0 0,-2-2 1 0 0,-1-1-1 0 0,-2-2 1 0 0,-3-1 0 0 0,-1-1-1 0 0,16-35-116 0 0,-35 60-27 0 0,-2 0 0 0 0,0 0 0 0 0,-1-1 0 0 0,0 0 0 0 0,-2-1 0 0 0,-1 1-1 0 0,0-1 1 0 0,-2 0 0 0 0,0 0 0 0 0,-1 0 0 0 0,-1 0 0 0 0,-2 0 0 0 0,0 0-1 0 0,0 0 1 0 0,-2 0 0 0 0,-1 1 0 0 0,-1-3 27 0 0,5 19-3 0 0,-1 0 0 0 0,1 0 0 0 0,-1 1 0 0 0,0-1 1 0 0,0 0-1 0 0,0 1 0 0 0,0-1 0 0 0,0 1 0 0 0,-1 0 0 0 0,0 0 0 0 0,0 0 0 0 0,0 0 0 0 0,0 0 0 0 0,0 0 1 0 0,0 1-1 0 0,-1 0 0 0 0,1-1 0 0 0,-1 1 0 0 0,1 1 0 0 0,-1-1 0 0 0,0 0 0 0 0,0 1 0 0 0,0 0 1 0 0,0 0-1 0 0,0 0 0 0 0,0 0 0 0 0,0 1 0 0 0,0 0 0 0 0,0 0 0 0 0,0 0 0 0 0,-1 0 0 0 0,1 0 0 0 0,0 1 1 0 0,0 0-1 0 0,0 0 0 0 0,0 0 0 0 0,0 0 0 0 0,0 1 0 0 0,1-1 0 0 0,-1 1 0 0 0,-3 2 3 0 0,-3 4 3 0 0,0 0 1 0 0,0 1-1 0 0,1 1 0 0 0,1-1 0 0 0,-1 2 0 0 0,1-1 0 0 0,1 1 0 0 0,0 0 0 0 0,1 0 1 0 0,0 1-1 0 0,0 0 0 0 0,1 0 0 0 0,1 1 0 0 0,-2 10-3 0 0,-26 185 32 0 0,27-155-18 0 0,3-1 0 0 0,1 0 0 0 0,3 1 0 0 0,2-1 0 0 0,3 0 0 0 0,2 0-1 0 0,1-1 1 0 0,4 0 0 0 0,1-1 0 0 0,17 36-14 0 0,-27-76-68 0 0,0 1 1 0 0,1-1-1 0 0,0 0 0 0 0,1-1 0 0 0,0 1 1 0 0,1-2-1 0 0,0 1 0 0 0,0-1 0 0 0,0 0 1 0 0,8 5 67 0 0,-15-12-44 0 0,-1-1 0 0 0,0 1 0 0 0,1-1 1 0 0,-1 0-1 0 0,1 1 0 0 0,-1-1 1 0 0,1 0-1 0 0,-1 1 0 0 0,0-1 0 0 0,1 0 1 0 0,-1 0-1 0 0,1 1 0 0 0,0-1 1 0 0,-1 0-1 0 0,1 0 0 0 0,-1 0 0 0 0,1 0 1 0 0,-1 0-1 0 0,1 0 0 0 0,-1 0 1 0 0,1 0-1 0 0,-1 0 0 0 0,1 0 0 0 0,0 0 1 0 0,-1 0-1 0 0,1 0 0 0 0,-1 0 1 0 0,1 0-1 0 0,-1 0 0 0 0,1-1 0 0 0,-1 1 1 0 0,1 0-1 0 0,-1 0 0 0 0,1-1 1 0 0,-1 1-1 0 0,1 0 0 0 0,-1-1 0 0 0,0 1 1 0 0,1-1-1 0 0,-1 1 0 0 0,0 0 1 0 0,1-1-1 0 0,-1 1 0 0 0,0-1 0 0 0,1 1 1 0 0,-1-1-1 0 0,0 1 0 0 0,0-1 1 0 0,1 1-1 0 0,-1-1 0 0 0,0 1 1 0 0,0-1-1 0 0,0 1 0 0 0,0-1 0 0 0,0 0 1 0 0,0 1-1 0 0,0-1 0 0 0,0 1 1 0 0,0-1-1 0 0,0 1 0 0 0,0-1 0 0 0,0 1 44 0 0,-7-37-2505 0 0,-25-20-3824 0 0,7 24-1460 0 0,13 20 1289 0 0</inkml:trace>
  <inkml:trace contextRef="#ctx0" brushRef="#br0" timeOffset="260.022">1630 670 17756 0 0,'0'0'1208'0'0,"0"0"-292"0"0,0 0-65 0 0,0 0 109 0 0,0 0 110 0 0,0 0-35 0 0,0 0-203 0 0,37 1-207 0 0,119 4-179 0 0,-2-6 132 0 0,-1-7 1 0 0,141-26-579 0 0,-120 12-1288 0 0,-123 16-210 0 0,14-2-2780 0 0,-21 3-3681 0 0,-16 2-3874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06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1140 9034 0 0,'0'0'2275'0'0,"0"0"-294"0"0,0 0-270 0 0,0 0-107 0 0,0 0-97 0 0,0 0-160 0 0,0 0-190 0 0,0 0-163 0 0,0 0-127 0 0,0 0-123 0 0,0 0-61 0 0,0 0-42 0 0,0 0-55 0 0,10-31-25 0 0,36-98-17 0 0,17 11 479 0 0,-39 85-771 0 0,135-182 1360 0 0,167-173-1612 0 0,-302 361 59 0 0,125-169 329 0 0,-142 194-290 0 0,-5 23-104 0 0,-5 30-16 0 0,-55 319 87 0 0,48-264-40 0 0,5 0 1 0 0,6 79-26 0 0,-1-179 0 0 0,1 0 1 0 0,-1 0 0 0 0,1 0-1 0 0,0 0 1 0 0,1-1-1 0 0,-1 1 1 0 0,1 0 0 0 0,1-1-1 0 0,-1 0 1 0 0,1 1 0 0 0,-1-1-1 0 0,1 0 1 0 0,1 0-1 0 0,-1-1 1 0 0,3 3-1 0 0,-4-6 3 0 0,-1-1-1 0 0,1 0 1 0 0,0 0-1 0 0,-1 0 1 0 0,1 0-1 0 0,0 0 1 0 0,0 0-1 0 0,-1-1 1 0 0,1 1-1 0 0,-1 0 1 0 0,1-1 0 0 0,0 0-1 0 0,-1 1 1 0 0,1-1-1 0 0,-1 0 1 0 0,1 0-1 0 0,-1 1 1 0 0,0-1-1 0 0,1 0 1 0 0,-1-1-1 0 0,0 1 1 0 0,1 0-1 0 0,-1 0 1 0 0,0 0 0 0 0,0-1-1 0 0,0 1 1 0 0,0-1-1 0 0,0 0-2 0 0,0 0 1 0 0,202-271 187 0 0,-164 214-223 0 0,171-261 55 0 0,-127 189 0 0 0,-81 176-110 0 0,-78 392 239 0 0,57-110-13 0 0,18-327-197 0 0,1 1-1 0 0,0-1 0 0 0,-1 0 1 0 0,1 1-1 0 0,0-1 0 0 0,0 1 1 0 0,0-1-1 0 0,-1 0 1 0 0,1 1-1 0 0,0-1 0 0 0,0 1 1 0 0,0-1-1 0 0,0 1 1 0 0,0-1-1 0 0,0 0 0 0 0,0 1 1 0 0,0-1-1 0 0,0 1 1 0 0,0-1-1 0 0,0 1 0 0 0,0-1 1 0 0,0 1-1 0 0,0-1 1 0 0,0 0-1 0 0,0 1 0 0 0,0-1 1 0 0,1 1-1 0 0,-1-1 1 0 0,0 0-1 0 0,0 1 0 0 0,0-1 1 0 0,1 1-1 0 0,-1-1 1 0 0,0 0-1 0 0,1 1 0 0 0,-1-1 1 0 0,0 0-1 0 0,1 0 1 0 0,-1 1-1 0 0,0-1 0 0 0,1 0 1 0 0,-1 0-1 0 0,1 1 0 0 0,-1-1 1 0 0,0 0-1 0 0,1 0 1 0 0,-1 0-1 0 0,1 0 0 0 0,-1 0 1 0 0,1 0-1 0 0,-1 0 1 0 0,0 0-1 0 0,1 0 0 0 0,-1 0 1 0 0,1 0-1 0 0,-1 0 1 0 0,1 0-1 0 0,-1 0 0 0 0,0 0 1 0 0,1 0-1 0 0,-1 0 1 0 0,1 0-1 0 0,-1-1 0 0 0,1 1 1 0 0,-1 0-1 0 0,0 0 1 0 0,1 0-1 0 0,-1-1 0 0 0,1 1 62 0 0,19-25-14794 0 0,-16 17 3614 0 0</inkml:trace>
  <inkml:trace contextRef="#ctx0" brushRef="#br0" timeOffset="428.547">1722 433 11538 0 0,'0'0'1885'0'0,"0"0"-410"0"0,0 0-266 0 0,0 0-67 0 0,0 0 2 0 0,0 0-43 0 0,0 0-52 0 0,0 0-75 0 0,0 0-97 0 0,0 0-105 0 0,0 0-85 0 0,0 0-65 0 0,0 0-78 0 0,22 0-8 0 0,110-1 363 0 0,176-43 1357 0 0,-272 35-1959 0 0,-32 8-3780 0 0,-26 13-2844 0 0,9-2-749 0 0,9-7 4086 0 0,0 1-6141 0 0</inkml:trace>
  <inkml:trace contextRef="#ctx0" brushRef="#br0" timeOffset="714.069">1691 639 10522 0 0,'0'0'2210'0'0,"0"0"-624"0"0,0 0-350 0 0,0 0-28 0 0,0 0-3 0 0,0 0-31 0 0,0 0-55 0 0,0 0-128 0 0,0 0-144 0 0,0 0-123 0 0,0 0-122 0 0,0 0-80 0 0,27-2-32 0 0,89-6-39 0 0,32-21 1053 0 0,-90 13-1195 0 0,66-10-127 0 0,-71 19-2948 0 0,-53 7 1292 0 0,0 0-482 0 0,0 0-2048 0 0,0 3 190 0 0,0-3-5109 0 0</inkml:trace>
  <inkml:trace contextRef="#ctx0" brushRef="#br0" timeOffset="1359.504">1717 853 2625 0 0,'0'0'3199'0'0,"0"0"-336"0"0,0 0-276 0 0,0 0-243 0 0,0 0-404 0 0,0 0-441 0 0,0 0-357 0 0,0 0-252 0 0,0 0-93 0 0,0 0-31 0 0,0 0 23 0 0,0 0-24 0 0,0 0-79 0 0,10 5-114 0 0,70 19 171 0 0,83-54-250 0 0,-92 20-841 0 0,26-5-2156 0 0,-33 4-8254 0 0,-47 7-332 0 0</inkml:trace>
  <inkml:trace contextRef="#ctx0" brushRef="#br0" timeOffset="2441.638">3092 149 1376 0 0,'0'0'2107'0'0,"0"0"-705"0"0,0 0-46 0 0,0 0 294 0 0,0 0 241 0 0,0 0-44 0 0,0 0-228 0 0,0 0-228 0 0,0 0-232 0 0,0 0-147 0 0,0 0-112 0 0,0 0-110 0 0,7-5-62 0 0,23-17-41 0 0,20 16 4539 0 0,-50 7-5158 0 0,-1-1 0 0 0,1 0 0 0 0,0 0 0 0 0,0 0 0 0 0,-1 1 0 0 0,1-1-1 0 0,0 0 1 0 0,0 0 0 0 0,-1 1 0 0 0,1-1 0 0 0,0 0 0 0 0,0 0 0 0 0,0 1-1 0 0,0-1 1 0 0,0 0 0 0 0,-1 1 0 0 0,1-1 0 0 0,0 0 0 0 0,0 1 0 0 0,0-1-1 0 0,0 0 1 0 0,0 1 0 0 0,0-1 0 0 0,0 0 0 0 0,0 1 0 0 0,0-1 0 0 0,0 0-1 0 0,0 1 1 0 0,0-1 0 0 0,0 0 0 0 0,0 1 0 0 0,1-1 0 0 0,-1 0 0 0 0,0 0 0 0 0,0 1-1 0 0,0-1 1 0 0,0 0 0 0 0,1 1 0 0 0,-1-1 0 0 0,0 0 0 0 0,0 0 0 0 0,0 1-1 0 0,1-1-67 0 0,-5 3-226 0 0,-35 18 381 0 0,0-1 0 0 0,-1-2 0 0 0,0-2 0 0 0,-33 8-156 0 0,45-14 60 0 0,-152 60 275 0 0,170-65-308 0 0,10-6-24 0 0,-1 1 0 0 0,0 0-1 0 0,0 0 1 0 0,1 0 0 0 0,-1 0-1 0 0,0 0 1 0 0,0 0 0 0 0,1 0-1 0 0,-1 0 1 0 0,0 0 0 0 0,0 0-1 0 0,1 0 1 0 0,-1 0 0 0 0,0 1-1 0 0,0-1 1 0 0,1 0 0 0 0,-1 0 0 0 0,0 1-1 0 0,1-1 1 0 0,-1 1 0 0 0,0-1-1 0 0,1 0 1 0 0,-1 1 0 0 0,0-1-1 0 0,1 1 1 0 0,-1 0 0 0 0,1-1-1 0 0,-1 1 1 0 0,1-1 0 0 0,0 1-1 0 0,-1 0 1 0 0,1-1 0 0 0,-1 1-1 0 0,1 0 1 0 0,0-1 0 0 0,0 1-1 0 0,-1 0 1 0 0,1 0 0 0 0,0-1-1 0 0,0 1 1 0 0,0 0 0 0 0,0 0 0 0 0,0 0-1 0 0,0-1 1 0 0,0 1 0 0 0,0 0-1 0 0,0 0 1 0 0,0-1 0 0 0,0 1-1 0 0,1 0 1 0 0,-1 0 0 0 0,0-1-1 0 0,1 1 1 0 0,-1 0 0 0 0,0-1-1 0 0,1 1 1 0 0,-1 0 0 0 0,1-1-1 0 0,-1 1 1 0 0,1-1 0 0 0,-1 1-1 0 0,1 0 1 0 0,-1-1 0 0 0,1 1-1 0 0,0-1 1 0 0,-1 0 0 0 0,1 1-1 0 0,0-1 1 0 0,-1 1 0 0 0,1-1-2 0 0,14 6 33 0 0,1-1 1 0 0,-1-1-1 0 0,1 0 0 0 0,0-1 1 0 0,0-1-1 0 0,0 0 1 0 0,0-2-1 0 0,0 1 0 0 0,4-2-33 0 0,53 4 64 0 0,170 16 159 0 0,-191 5-154 0 0,-53-20-50 0 0,1 1-1 0 0,-1-1 1 0 0,-1 0 0 0 0,1 0 0 0 0,0-1-1 0 0,-1 1 1 0 0,0 0 0 0 0,0 0 0 0 0,0-1-1 0 0,0 1 1 0 0,-1-1 0 0 0,1 0 0 0 0,-1 0-1 0 0,0 0 1 0 0,0 0 0 0 0,0 0-1 0 0,0 0 1 0 0,-1-1 0 0 0,1 1 0 0 0,-1-1-1 0 0,-3 2-18 0 0,-95 61 100 0 0,-3-5-1 0 0,-67 28-99 0 0,132-70 4 0 0,1 1 1 0 0,1 3-1 0 0,1 1 0 0 0,1 1 0 0 0,2 2 0 0 0,-14 14-4 0 0,47-39 1 0 0,-1-1 0 0 0,0 1-1 0 0,1 0 1 0 0,-1 0-1 0 0,1 0 1 0 0,-1 0-1 0 0,1 0 1 0 0,-1 0 0 0 0,1 0-1 0 0,0 0 1 0 0,0 1-1 0 0,-1-1 1 0 0,1 1-1 0 0,0-1 1 0 0,0 1 0 0 0,0-1-1 0 0,1 1 1 0 0,-1-1-1 0 0,0 1 1 0 0,1 0-1 0 0,-1-1 1 0 0,1 1-1 0 0,-1 0 1 0 0,1 0 0 0 0,0-1-1 0 0,0 1 1 0 0,-1 0-1 0 0,1 0 1 0 0,1-1-1 0 0,-1 1 1 0 0,0 0 0 0 0,0 0-1 0 0,1 0 1 0 0,-1-1-1 0 0,1 1 1 0 0,-1 0-1 0 0,1-1 1 0 0,0 1-1 0 0,0 0 1 0 0,-1-1 0 0 0,1 1-1 0 0,0-1 1 0 0,0 0-1 0 0,1 1 1 0 0,-1-1-1 0 0,0 0 1 0 0,0 1 0 0 0,1-1-1 0 0,-1 0 1 0 0,1 0-1 0 0,-1 0 1 0 0,1 0-1 0 0,22 3 43 0 0,1-1 0 0 0,-1-1 1 0 0,1-2-1 0 0,0 0 1 0 0,-1-1-1 0 0,1-2 0 0 0,-1 0 1 0 0,1-2-1 0 0,-1-1 0 0 0,0-1-43 0 0,316-91 332 0 0,-300 82-723 0 0,-28 6-6693 0 0,-3 6-4986 0 0,-7 1 558 0 0</inkml:trace>
  <inkml:trace contextRef="#ctx0" brushRef="#br0" timeOffset="3227.124">3333 890 0 0 0,'0'0'253'0'0,"0"0"123"0"0,0 0 210 0 0,0 0 202 0 0,0 0 78 0 0,0 0-22 0 0,0 0-67 0 0,0 0 10 0 0,0 0 107 0 0,0 0 155 0 0,0 0 175 0 0,0 0 99 0 0,0 0 1167 0 0,1 5-2802 0 0,0-4 4623 0 0,-1-1 4732 0 0,55-123-5288 0 0,72-41-3047 0 0,56-55-440 0 0,-151 188-242 0 0,-32 31-54 0 0,0 0-11 0 0,0 38-121 0 0,-5 223 163 0 0,5-259-2 0 0,0 0 0 0 0,0 1 1 0 0,0-1-1 0 0,1 0 0 0 0,-1 1 0 0 0,1-1 1 0 0,0 0-1 0 0,-1 0 0 0 0,1 1 1 0 0,0-1-1 0 0,0 0 0 0 0,0 0 1 0 0,1 0-1 0 0,-1 0 0 0 0,0 0 0 0 0,1-1 1 0 0,0 1-1 0 0,-1 0 0 0 0,1 0 1 0 0,0-1-1 0 0,0 1 0 0 0,0-1 0 0 0,-1 0 1 0 0,2 0-1 0 0,-1 0 0 0 0,0 0 1 0 0,0 0-1 0 0,0 0 0 0 0,0 0 0 0 0,1 0 1 0 0,-1-1-1 0 0,2 1-1 0 0,3-3 14 0 0,-1 0 0 0 0,1-1-1 0 0,-1 0 1 0 0,0 0 0 0 0,0 0-1 0 0,0-1 1 0 0,0 0 0 0 0,0 0 0 0 0,-1 0-1 0 0,0-1 1 0 0,0 0 0 0 0,0 0 0 0 0,0 0-1 0 0,-1 0 1 0 0,4-6-14 0 0,3-2-2 0 0,165-205 27 0 0,-65 57 61 0 0,-117 242 118 0 0,-7-3-25 0 0,4 0 1 0 0,3 1 0 0 0,5 76-180 0 0,1-150-10 0 0,1 0 1 0 0,-1 1 0 0 0,1-1 0 0 0,0 0-1 0 0,0 0 1 0 0,1 0 0 0 0,-1 1 0 0 0,1-1-1 0 0,0-1 1 0 0,1 1 0 0 0,-1 0 0 0 0,1-1-1 0 0,0 1 1 0 0,0-1 0 0 0,3 3 9 0 0,34 8-5380 0 0,-28-18 1720 0 0,-4-2-6248 0 0,-3 2-1936 0 0</inkml:trace>
  <inkml:trace contextRef="#ctx0" brushRef="#br0" timeOffset="3485.115">4546 639 14363 0 0,'0'0'1847'0'0,"0"0"-429"0"0,0 0-14 0 0,0 0 10 0 0,0 0-166 0 0,0 0-268 0 0,0 0-298 0 0,0 0-278 0 0,0 0-174 0 0,0 0-70 0 0,0 0-69 0 0,0 0-31 0 0,0 0-20 0 0,-14 26-69 0 0,-43 77-58 0 0,42-76-121 0 0,14-23-2682 0 0,2-9-9115 0 0,-1 1 2883 0 0</inkml:trace>
  <inkml:trace contextRef="#ctx0" brushRef="#br0" timeOffset="3680.849">4471 267 15803 0 0,'0'0'2580'0'0,"0"0"-492"0"0,0 0-356 0 0,0 0-230 0 0,0 0-259 0 0,0 0-280 0 0,0 0-236 0 0,0 0-197 0 0,0 0-173 0 0,0 0-144 0 0,0 0-84 0 0,0 0-58 0 0,0 0-24 0 0,-8 3 6 0 0,-23 10-4 0 0,31-13-50 0 0,-1 1 1 0 0,1-1-1 0 0,-1 0 0 0 0,1 0 0 0 0,-1 0 0 0 0,1 1 0 0 0,-1-1 1 0 0,1 0-1 0 0,-1 1 0 0 0,1-1 0 0 0,-1 0 0 0 0,1 1 0 0 0,0-1 0 0 0,-1 0 1 0 0,1 1-1 0 0,0-1 0 0 0,-1 1 0 0 0,1-1 0 0 0,0 1 0 0 0,0-1 0 0 0,-1 1 1 0 0,1-1-1 0 0,0 1 0 0 0,0-1 0 0 0,0 1 0 0 0,0-1 0 0 0,-1 1 0 0 0,1-1 1 0 0,0 1-1 0 0,0-1 0 0 0,0 1 0 0 0,0-1 0 0 0,0 1 0 0 0,1 0 0 0 0,-1-1 1 0 0,0 1-1 0 0,0-1 0 0 0,0 1 0 0 0,0-1 0 0 0,0 1 0 0 0,1-1 0 0 0,-1 1 1 0 0,0-1-1 0 0,1 1 0 0 0,-1-1 0 0 0,0 0 0 0 0,1 1 0 0 0,-1-1 1 0 0,0 1-1 0 0,1-1 0 0 0,-1 0 0 0 0,1 1 0 0 0,-1-1 0 0 0,1 0 0 0 0,-1 1 1 0 0,0-1-1 0 0,1 0 0 0 0,-1 0 0 0 0,1 0 0 0 0,0 1 0 0 0,0-1 1 0 0,17-26-1661 0 0,-15 13-1697 0 0,-1 3-3921 0 0,-2 8 5153 0 0,2-2-10197 0 0</inkml:trace>
  <inkml:trace contextRef="#ctx0" brushRef="#br0" timeOffset="5731.049">4529 654 0 0 0,'0'-9'0'0'0,"-1"14"11558"0"0,-3 6-5617 0 0,-25 59-3774 0 0,-17 30-388 0 0,46-99-1743 0 0,0 0 0 0 0,0 0 0 0 0,0 0 0 0 0,0 0 0 0 0,0 0 0 0 0,0 0 0 0 0,1 1 0 0 0,-1-1 0 0 0,0 0 0 0 0,0 0 0 0 0,1 0 0 0 0,-1 0 0 0 0,1 0 0 0 0,-1 0 0 0 0,1 0 0 0 0,0 0 0 0 0,-1 0 0 0 0,1-1 0 0 0,0 1 0 0 0,-1 0 0 0 0,1 0 0 0 0,0 0 0 0 0,0-1 0 0 0,0 1 0 0 0,0 0 0 0 0,0-1 0 0 0,0 1 0 0 0,0-1 1 0 0,0 1-1 0 0,0-1 0 0 0,0 0 0 0 0,0 1 0 0 0,0-1 0 0 0,0 0 0 0 0,0 0 0 0 0,0 0 0 0 0,1 0 0 0 0,-1 1 0 0 0,0-2 0 0 0,0 1 0 0 0,0 0 0 0 0,0 0 0 0 0,0 0 0 0 0,0 0 0 0 0,0-1 0 0 0,0 1 0 0 0,0 0 0 0 0,0-1 0 0 0,0 1 0 0 0,0-1 0 0 0,0 0 0 0 0,0 1 0 0 0,0-1 0 0 0,0 0-36 0 0,10 1 243 0 0,6-2-18 0 0,0 0 0 0 0,-1-1 0 0 0,0-1 0 0 0,0-1-1 0 0,0 0 1 0 0,0-1 0 0 0,-1 0 0 0 0,1-2-225 0 0,-12 7-1287 0 0,10-6 3688 0 0,-13 5-7001 0 0,-6 1-6798 0 0,1 1 850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8:57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912 137 8618 0 0,'0'0'1536'0'0,"0"0"-98"0"0,0 0-135 0 0,0 0 48 0 0,0 0 9 0 0,0 0-114 0 0,0 0-182 0 0,0 0-188 0 0,0 0-165 0 0,0 0-132 0 0,0 0-118 0 0,-20 31-108 0 0,-61 101-48 0 0,29-15 181 0 0,5 16 49 0 0,-80 185 459 0 0,105-274-827 0 0,13-23-2 0 0,-2 0 0 0 0,0-1 0 0 0,-1 0-1 0 0,-1-1 1 0 0,0-1 0 0 0,-8 7-165 0 0,34-70 1736 0 0,95-204-1395 0 0,12 4 0 0 0,23-18-341 0 0,-121 224 38 0 0,44-75 205 0 0,-65 114-242 0 0,-1 0 0 0 0,1 0-1 0 0,0 0 1 0 0,-1 0 0 0 0,1 0-1 0 0,0 0 1 0 0,-1 1 0 0 0,1-1-1 0 0,-1 0 1 0 0,1 0 0 0 0,-1 1-1 0 0,1-1 1 0 0,0 0 0 0 0,-1 1 0 0 0,1-1-1 0 0,-1 0 1 0 0,0 1 0 0 0,1-1-1 0 0,-1 1 1 0 0,1-1 0 0 0,-1 1-1 0 0,1-1 1 0 0,-1 1 0 0 0,0-1 0 0 0,0 1-1 0 0,1-1 1 0 0,-1 1 0 0 0,0-1-1 0 0,0 1 1 0 0,1 0 0 0 0,-1-1-1 0 0,0 1 1 0 0,0-1 0 0 0,0 1-1 0 0,0 0 1 0 0,0-1 0 0 0,0 1 0 0 0,0-1-1 0 0,0 1 1 0 0,0 0 0 0 0,0-1-1 0 0,0 1 1 0 0,-1-1 0 0 0,1 1-1 0 0,0 0 1 0 0,0-1 0 0 0,0 1-1 0 0,-1-1 1 0 0,1 1 0 0 0,0-1 0 0 0,-1 1-1 0 0,1-1 1 0 0,-1 1 0 0 0,1-1-1 0 0,0 5 14 0 0,-6 341 780 0 0,-5-116-629 0 0,28-136-57 0 0,-16-94-103 0 0,1 0 0 0 0,0 1 0 0 0,0-1 0 0 0,-1 0 0 0 0,1 0 0 0 0,0 0 0 0 0,0-1 0 0 0,-1 1 0 0 0,1 0 0 0 0,0-1 0 0 0,0 1 0 0 0,-1-1 0 0 0,1 0 0 0 0,0 1 0 0 0,-1-1 0 0 0,1 0 0 0 0,-1 0 0 0 0,1 0 0 0 0,-1 0 0 0 0,0 0 0 0 0,1 0 0 0 0,-1-1 0 0 0,0 1 0 0 0,0 0 0 0 0,0-1 0 0 0,0 1 0 0 0,0-1 0 0 0,0 1 0 0 0,0-1 0 0 0,0 1 0 0 0,-1-1 0 0 0,1 0 0 0 0,0 1 0 0 0,-1-1 0 0 0,1-1-5 0 0,3-3 14 0 0,174-309 33 0 0,-18 53-171 0 0,-158 330-57 0 0,-26 200 405 0 0,24-240-251 0 0,-1-12-7 0 0,0 0-1 0 0,1-1 0 0 0,0 1 1 0 0,2-1-1 0 0,0 1 0 0 0,0-1 1 0 0,2 0-1 0 0,0 1 0 0 0,0-2 0 0 0,2 1 1 0 0,0 0-1 0 0,3 4 35 0 0,36 8-5001 0 0,-10-28-8405 0 0,-28-2 3911 0 0</inkml:trace>
  <inkml:trace contextRef="#ctx0" brushRef="#br0" timeOffset="275.897">1711 567 11570 0 0,'0'0'1982'0'0,"0"0"-476"0"0,0 0-315 0 0,0 0-118 0 0,-11 31-143 0 0,-32 96-174 0 0,41-124-695 0 0,1 0-1 0 0,-1 0 1 0 0,1 0-1 0 0,0 0 1 0 0,-1 0-1 0 0,1 0 1 0 0,1 1-1 0 0,-1-1 1 0 0,0 0-1 0 0,1 1 1 0 0,0-1-1 0 0,0 0 1 0 0,0 1-1 0 0,0-1 1 0 0,0 0-1 0 0,1 1 1 0 0,-1-1 0 0 0,1 0-1 0 0,0 1 1 0 0,0-1-1 0 0,0 0 1 0 0,1 0-1 0 0,-1 0 1 0 0,2 2-61 0 0,1 2 162 0 0,0-3-27 0 0,0 0-1 0 0,1 0 1 0 0,-1 0-1 0 0,1-1 1 0 0,-1 1 0 0 0,1-1-1 0 0,0 0 1 0 0,0-1-1 0 0,1 1 1 0 0,-1-1-1 0 0,0 0 1 0 0,1 0 0 0 0,0-1-1 0 0,-1 0 1 0 0,1 0-1 0 0,0 0 1 0 0,-1-1 0 0 0,1 1-1 0 0,0-1 1 0 0,0-1-1 0 0,-1 1 1 0 0,1-1-1 0 0,0 0 1 0 0,-1 0 0 0 0,1-1-1 0 0,-1 1 1 0 0,1-1-1 0 0,-1-1 1 0 0,0 1 0 0 0,1-1-1 0 0,-2 0 1 0 0,1 0-1 0 0,0 0 1 0 0,0-1-1 0 0,0-1-134 0 0,5-2 113 0 0,0-1 0 0 0,0-1-1 0 0,-1 1 1 0 0,0-2-1 0 0,-1 1 1 0 0,0-1 0 0 0,-1 0-1 0 0,0-1 1 0 0,0 0 0 0 0,-1 0-1 0 0,0-1 1 0 0,-1 1-1 0 0,-1-1 1 0 0,0 0 0 0 0,0 0-1 0 0,-1-1 1 0 0,-1 1-1 0 0,1-12-111 0 0,-2 17-38 0 0,-1-1 1 0 0,0 0 0 0 0,-1 1 0 0 0,1-1 0 0 0,-2 0 0 0 0,1 1 0 0 0,-1-1 0 0 0,0 1-1 0 0,0 0 1 0 0,-1 0 0 0 0,0-1 0 0 0,0 2 0 0 0,-1-1 0 0 0,0 0 0 0 0,0 1 36 0 0,0 2-239 0 0,1 0 1 0 0,-1 0 0 0 0,0 1 0 0 0,0-1 0 0 0,0 1-1 0 0,-1 0 1 0 0,1 0 0 0 0,-1 1 0 0 0,0-1 0 0 0,0 1-1 0 0,0 0 1 0 0,0 1 0 0 0,0-1 0 0 0,-4 0 238 0 0,-24-2-3229 0 0,11 4-2465 0 0,13 0 1747 0 0,-4 0-6667 0 0</inkml:trace>
  <inkml:trace contextRef="#ctx0" brushRef="#br0" timeOffset="696.477">2340 81 19044 0 0,'0'0'1623'0'0,"0"0"-244"0"0,0 0-137 0 0,0 0-142 0 0,0 0-224 0 0,0 0-220 0 0,0 0-184 0 0,0 0-164 0 0,0 0-100 0 0,0 0-33 0 0,0 0-40 0 0,0 0 4 0 0,0 0-3 0 0,-5 22-4 0 0,-19 71 5 0 0,17-60-43 0 0,2 0 0 0 0,0 1 0 0 0,3-1 0 0 0,1 1 1 0 0,2 15-95 0 0,-1 0 42 0 0,0-9-40 0 0,-1 8 5 0 0,2 1-1 0 0,2-1 1 0 0,2 0-1 0 0,2 0 1 0 0,4 9-7 0 0,13 38-401 0 0,-18-90-3114 0 0,-7-21 79 0 0,-7-5 170 0 0,-5-19-7587 0 0,11 28 4014 0 0</inkml:trace>
  <inkml:trace contextRef="#ctx0" brushRef="#br0" timeOffset="963.367">1965 479 14643 0 0,'0'0'1080'0'0,"0"0"-219"0"0,0 0 133 0 0,0 0 267 0 0,0 0 78 0 0,0 0-91 0 0,0 0-148 0 0,0 0-136 0 0,0 0-110 0 0,0 0-85 0 0,30 1-79 0 0,99 4-102 0 0,34-18 718 0 0,67-13-2060 0 0,-188 26-3456 0 0,-25 0-3971 0 0,-12 0-3410 0 0</inkml:trace>
  <inkml:trace contextRef="#ctx0" brushRef="#br0" timeOffset="1126.481">2747 582 10274 0 0,'0'0'5273'0'0,"0"0"-4080"0"0,0 0-169 0 0,0 0 0 0 0,0 0-144 0 0,0 0-232 0 0,0 0-200 0 0,0 0-176 0 0,0 0-143 0 0,0 0-129 0 0,0 0-161 0 0,24 192-311 0 0,-20-189-440 0 0,-1-3-768 0 0,-1 4-873 0 0,2-4-1400 0 0,0 0-1456 0 0,-4 0-616 0 0</inkml:trace>
  <inkml:trace contextRef="#ctx0" brushRef="#br0" timeOffset="1292.483">2657 207 10298 0 0,'0'0'3529'0'0,"0"0"-2401"0"0,0 0-480 0 0,0 0-336 0 0,0 0-576 0 0,0 0-984 0 0,0 0-496 0 0,0 0-1369 0 0,0 0-3368 0 0,0 0 3416 0 0</inkml:trace>
  <inkml:trace contextRef="#ctx0" brushRef="#br0" timeOffset="1535.202">3114 523 16572 0 0,'0'0'1567'0'0,"0"0"-247"0"0,0 0-157 0 0,0 0-183 0 0,0 0-233 0 0,0 0-195 0 0,0 0-159 0 0,0 0-163 0 0,0 0-109 0 0,0 0-61 0 0,-18 34-57 0 0,-50 104-23 0 0,50-71-92 0 0,19-63 141 0 0,0 0 0 0 0,0-1 0 0 0,0 1 0 0 0,0 0 1 0 0,1-1-1 0 0,-1 1 0 0 0,1-1 0 0 0,0 1 0 0 0,0-1 0 0 0,0 0 1 0 0,1 0-1 0 0,-1 0 0 0 0,1 0 0 0 0,0 0 0 0 0,-1 0 1 0 0,1-1-1 0 0,0 0 0 0 0,1 1 0 0 0,-1-1 0 0 0,0 0 0 0 0,1 0 1 0 0,-1-1-1 0 0,1 1 0 0 0,-1-1 0 0 0,1 0 0 0 0,0 0 0 0 0,0 0 1 0 0,-1 0-1 0 0,1 0 0 0 0,0-1 0 0 0,0 0 0 0 0,0 0 1 0 0,0 0-1 0 0,0 0 0 0 0,0-1 0 0 0,-1 1 0 0 0,1-1 0 0 0,0 0 1 0 0,0 0-1 0 0,-1-1 0 0 0,1 1 0 0 0,-1-1 0 0 0,1 0 0 0 0,-1 1 1 0 0,1-2-1 0 0,-1 1 0 0 0,0 0 0 0 0,0-1 0 0 0,1 0-29 0 0,1-4 86 0 0,-1 1 0 0 0,1-1 0 0 0,-1 0 0 0 0,0-1 0 0 0,-1 1 0 0 0,0-1 0 0 0,0 0 0 0 0,0 1 0 0 0,-1-1 0 0 0,-1 0 0 0 0,1 0 0 0 0,-1-1 0 0 0,0 1 0 0 0,-1 0 0 0 0,0 0 0 0 0,-1 0 0 0 0,1-1 0 0 0,-1 1 0 0 0,-1 0 0 0 0,0 0 0 0 0,0 0 0 0 0,0 0 0 0 0,-1 1 0 0 0,0-1 0 0 0,-1 1 0 0 0,0-1 0 0 0,0 1 0 0 0,0 0 0 0 0,-1 1 0 0 0,-5-7-86 0 0,-32-30-1668 0 0,25 34-1896 0 0,-1 6-4213 0 0,11 3-3918 0 0</inkml:trace>
  <inkml:trace contextRef="#ctx0" brushRef="#br0" timeOffset="1908.472">3397 759 14659 0 0,'0'0'1440'0'0,"0"0"107"0"0,0 0 166 0 0,0 0-108 0 0,0 0-314 0 0,0 0-249 0 0,0 0-214 0 0,0 0-182 0 0,0 0-125 0 0,0 0-110 0 0,0 0-123 0 0,0 0-89 0 0,12-20-57 0 0,57-96 34 0 0,-1 17-614 0 0,-58 135-964 0 0,-9-30 1414 0 0,2-1 1 0 0,-1 1-1 0 0,1-1 0 0 0,-1 1 1 0 0,1-1-1 0 0,1 0 0 0 0,-1 0 1 0 0,1-1-1 0 0,0 1 0 0 0,0-1 1 0 0,0 1-1 0 0,1-1 1 0 0,-1-1-1 0 0,1 1 0 0 0,0-1 1 0 0,0 1-1 0 0,0-2 0 0 0,1 1 1 0 0,-1 0-1 0 0,1-1 0 0 0,-1 0 1 0 0,1 0-1 0 0,0-1 0 0 0,0 0 1 0 0,5 1-13 0 0,-1 0 158 0 0,-1-1 0 0 0,0 0 1 0 0,0-1-1 0 0,1 0 0 0 0,-1-1 0 0 0,0 1 0 0 0,1-2 1 0 0,-1 1-1 0 0,0-1 0 0 0,0-1 0 0 0,0 0 1 0 0,-1 0-1 0 0,1-1 0 0 0,-1 0 0 0 0,0 0 1 0 0,6-4-159 0 0,68-70 404 0 0,-40 18-3290 0 0,-32 44-43 0 0,-1 2-4718 0 0,-4 2-4772 0 0</inkml:trace>
  <inkml:trace contextRef="#ctx0" brushRef="#br0" timeOffset="8698.358">4840 542 5993 0 0,'0'0'1409'0'0,"0"0"-117"0"0,0 0 44 0 0,0 0 104 0 0,0 0-82 0 0,0 0-180 0 0,0 0-207 0 0,0 0-162 0 0,0 0-114 0 0,0 0-114 0 0,0 0-110 0 0,-20 14-48 0 0,-65 48-11 0 0,37-8 504 0 0,41-40-677 0 0,3-7-175 0 0,1 1 0 0 0,0 0 1 0 0,0 0-1 0 0,1 0 0 0 0,0 0 1 0 0,0 0-1 0 0,1 1 0 0 0,0-1 1 0 0,1 0-1 0 0,0 1 0 0 0,0-1 0 0 0,0 0 1 0 0,1 1-1 0 0,2 4-64 0 0,-1-10 81 0 0,0 0 1 0 0,0 0-1 0 0,1 0 0 0 0,-1 0 0 0 0,1-1 1 0 0,0 1-1 0 0,0-1 0 0 0,0 1 1 0 0,0-1-1 0 0,0 0 0 0 0,1 0 0 0 0,-1-1 1 0 0,1 1-1 0 0,-1-1 0 0 0,1 1 0 0 0,-1-1 1 0 0,1 0-1 0 0,0-1 0 0 0,0 1 1 0 0,-1-1-1 0 0,1 1 0 0 0,0-1 0 0 0,0 0 1 0 0,0-1-1 0 0,-1 1 0 0 0,1 0 0 0 0,0-1 1 0 0,0 0-1 0 0,-1 0 0 0 0,1 0 1 0 0,-1-1-1 0 0,1 1 0 0 0,-1-1 0 0 0,1 0 1 0 0,0 0-82 0 0,4-4 111 0 0,0 0 0 0 0,-1-1 0 0 0,0 0 1 0 0,0 0-1 0 0,0 0 0 0 0,-1-1 1 0 0,0 0-1 0 0,-1 0 0 0 0,0 0 0 0 0,0-1 1 0 0,0 0-1 0 0,-1 0 0 0 0,-1 0 1 0 0,1-1-1 0 0,-2 1 0 0 0,1-1 0 0 0,-1 0 1 0 0,-1 1-1 0 0,0-1 0 0 0,0 0 0 0 0,-1 0 1 0 0,0 0-1 0 0,-1 0 0 0 0,0 0 1 0 0,-1-6-112 0 0,0 11-96 0 0,0-1 1 0 0,0 1 0 0 0,0 0-1 0 0,0-1 1 0 0,-1 1 0 0 0,0 0-1 0 0,0 0 1 0 0,-1 1 0 0 0,1-1-1 0 0,-1 1 1 0 0,0-1 0 0 0,0 1-1 0 0,0 1 1 0 0,-1-1 0 0 0,0 0-1 0 0,1 1 1 0 0,-1 0 0 0 0,0 0-1 0 0,0 1 1 0 0,-1-1 0 0 0,1 1-1 0 0,-1 0 1 0 0,1 0 0 0 0,-1 1-1 0 0,1 0 1 0 0,-1 0 0 0 0,0 0-1 0 0,0 1 1 0 0,-2-1 95 0 0,5 1-50 0 0,0 0-1 0 0,1 0 1 0 0,-1 0 0 0 0,0 0-1 0 0,1 0 1 0 0,-1 0 0 0 0,0 1-1 0 0,1-1 1 0 0,-1 1 0 0 0,0 0 0 0 0,1 0-1 0 0,-1 0 1 0 0,1 0 0 0 0,-1 0-1 0 0,1 1 1 0 0,0-1 0 0 0,0 1-1 0 0,-1-1 1 0 0,1 1 0 0 0,0 0-1 0 0,0 0 1 0 0,1 0 0 0 0,-1 0-1 0 0,0 0 1 0 0,1 0 0 0 0,-1 0 0 0 0,1 1-1 0 0,0-1 1 0 0,-1 0 0 0 0,1 1-1 0 0,0-1 1 0 0,1 1 0 0 0,-2 2 50 0 0,5-3 36 0 0,-1-1 1 0 0,0 0-1 0 0,0 1 1 0 0,1-1-1 0 0,-1 0 1 0 0,1 0-1 0 0,-1 0 1 0 0,1-1 0 0 0,-1 1-1 0 0,1-1 1 0 0,-1 1-1 0 0,1-1 1 0 0,0 0-1 0 0,-1 0 1 0 0,1 0-1 0 0,-1 0 1 0 0,1 0 0 0 0,0-1-1 0 0,-1 1 1 0 0,1-1-1 0 0,-1 1 1 0 0,1-1-37 0 0,140-72 1588 0 0,-116 57-1402 0 0,-1 0-1 0 0,-1-1 1 0 0,0-2-1 0 0,-1 0 1 0 0,-2-2-1 0 0,0 0 1 0 0,-1-2-1 0 0,-1 0 1 0 0,-1-1-1 0 0,-1-1 1 0 0,3-8-186 0 0,-15 24 40 0 0,-1-1 0 0 0,-1 0 1 0 0,1 0-1 0 0,-2 0 0 0 0,1-1 0 0 0,-2 1 1 0 0,1-1-1 0 0,-1 1 0 0 0,-1-1 1 0 0,0 0-1 0 0,-1 0 0 0 0,0 0 1 0 0,-1-9-41 0 0,1 19-4 0 0,0 0 1 0 0,0 1-1 0 0,0-1 1 0 0,-1 1-1 0 0,1-1 1 0 0,0 0-1 0 0,0 1 1 0 0,-1-1-1 0 0,1 1 1 0 0,0-1-1 0 0,-1 0 1 0 0,1 1-1 0 0,0-1 1 0 0,-1 1-1 0 0,1-1 1 0 0,-1 1-1 0 0,1 0 1 0 0,-1-1-1 0 0,1 1 1 0 0,-1-1 0 0 0,1 1-1 0 0,-1 0 1 0 0,0-1-1 0 0,1 1 1 0 0,-1 0-1 0 0,0 0 1 0 0,1 0-1 0 0,-1-1 1 0 0,1 1-1 0 0,-1 0 1 0 0,0 0-1 0 0,1 0 1 0 0,-1 0-1 0 0,0 0 1 0 0,1 0-1 0 0,-1 0 1 0 0,0 0-1 0 0,1 0 1 0 0,-1 1-1 0 0,0-1 1 0 0,1 0-1 0 0,-1 0 1 0 0,1 1-1 0 0,-1-1 1 0 0,0 0-1 0 0,1 0 1 0 0,-1 1-1 0 0,1-1 1 0 0,-1 1-1 0 0,1-1 1 0 0,-1 1 0 0 0,1-1-1 0 0,-1 1 1 0 0,1-1-1 0 0,0 1 1 0 0,-1-1-1 0 0,1 1 1 0 0,0-1-1 0 0,-1 1 1 0 0,1-1-1 0 0,0 1 1 0 0,0 0 3 0 0,-8 21-57 0 0,1 2 0 0 0,1-1 0 0 0,1 1 0 0 0,1-1 0 0 0,1 1 0 0 0,1 0 0 0 0,2 0 0 0 0,0 1 0 0 0,1-1 0 0 0,2 0 57 0 0,-2-1-45 0 0,8 80-304 0 0,5-1 0 0 0,4-1 0 0 0,20 58 349 0 0,13 71 17 0 0,-39-173 79 0 0,-2 1 0 0 0,-3 0 0 0 0,-3 1 0 0 0,-2-1 0 0 0,-3 19-96 0 0,0-73 42 0 0,1 0-1 0 0,0 0 1 0 0,-1-1-1 0 0,0 1 0 0 0,0 0 1 0 0,0 0-1 0 0,-1-1 1 0 0,1 1-1 0 0,-1-1 1 0 0,1 1-1 0 0,-1-1 0 0 0,-1 1 1 0 0,1-1-1 0 0,0 0 1 0 0,-1 0-1 0 0,1 0 1 0 0,-1-1-1 0 0,0 1 0 0 0,0-1 1 0 0,0 1-1 0 0,0-1 1 0 0,-1 0-1 0 0,1 0 0 0 0,0 0 1 0 0,-1-1-1 0 0,0 1 1 0 0,1-1-1 0 0,-1 0 1 0 0,0 0-1 0 0,1 0 0 0 0,-1 0 1 0 0,0-1-1 0 0,0 1 1 0 0,0-1-1 0 0,0 0 1 0 0,0 0-1 0 0,0-1 0 0 0,1 1 1 0 0,-1-1-1 0 0,0 0 1 0 0,0 0-1 0 0,1 0 0 0 0,-1 0 1 0 0,0-1-1 0 0,1 0 1 0 0,-1 1-1 0 0,1-1 1 0 0,0-1-1 0 0,0 1 0 0 0,-1 0 1 0 0,0-2-42 0 0,-3-9 36 0 0,0-1-1 0 0,1 0 1 0 0,1 0 0 0 0,0 0 0 0 0,0-1-1 0 0,2 1 1 0 0,0-1 0 0 0,0 0 0 0 0,2 0-1 0 0,0-1 1 0 0,0 1 0 0 0,2 0-1 0 0,0 0 1 0 0,0 0 0 0 0,4-12-36 0 0,-1-5-25 0 0,1 0 1 0 0,2 0-1 0 0,1 1 1 0 0,2 0-1 0 0,0 0 1 0 0,5-4 24 0 0,28-56-2425 0 0,-9 28-2853 0 0,2 4-4296 0 0,-24 40-852 0 0</inkml:trace>
  <inkml:trace contextRef="#ctx0" brushRef="#br0" timeOffset="13494.85">10405 589 1336 0 0,'0'0'2054'0'0,"0"0"-144"0"0,0 0-30 0 0,0 0 95 0 0,0 0-44 0 0,0 0-229 0 0,0 0-291 0 0,0 0-325 0 0,0 0-240 0 0,0 0-149 0 0,0 0-97 0 0,0 0-59 0 0,0 0-46 0 0,-4 21-12 0 0,-21 143 637 0 0,24-157-1035 0 0,0 0 0 0 0,0 0 0 0 0,0 1-1 0 0,1-1 1 0 0,0 0 0 0 0,1 1 0 0 0,-1-1 0 0 0,1 1 0 0 0,1-1 0 0 0,-1 0-1 0 0,1 0 1 0 0,1 0 0 0 0,-1 0 0 0 0,1 0 0 0 0,0-1 0 0 0,1 1 0 0 0,0-1 0 0 0,0 0-1 0 0,0 0 1 0 0,1 0 0 0 0,-1 0 0 0 0,6 3-85 0 0,-6-7 102 0 0,1 0 0 0 0,0 0 0 0 0,0-1 0 0 0,0 0 0 0 0,0 0 0 0 0,0 0 0 0 0,1-1 0 0 0,-1 0 0 0 0,0 0 0 0 0,0 0 0 0 0,0-1 0 0 0,0 1 0 0 0,1-1 0 0 0,-1 0 0 0 0,0-1 0 0 0,-1 1 0 0 0,1-1 0 0 0,0 0 0 0 0,0 0 0 0 0,-1-1 0 0 0,1 1 1 0 0,-1-1-1 0 0,0 0 0 0 0,1 0 0 0 0,-2 0 0 0 0,1-1 0 0 0,0 0 0 0 0,-1 1 0 0 0,1-1 0 0 0,-1-1 0 0 0,0 1 0 0 0,0 0 0 0 0,-1-1 0 0 0,1 1 0 0 0,-1-1 0 0 0,0 0 0 0 0,-1 0 0 0 0,1 0-102 0 0,5-7 55 0 0,-1-1-1 0 0,0 0 1 0 0,0 0 0 0 0,-2-1-1 0 0,0 0 1 0 0,0 1 0 0 0,-1-1-1 0 0,-1-1 1 0 0,0 1 0 0 0,-1 0-1 0 0,-1-10-54 0 0,-1 19-73 0 0,-1 0-1 0 0,1-1 1 0 0,-1 1-1 0 0,-1 0 0 0 0,1 0 1 0 0,-1 1-1 0 0,0-1 1 0 0,0 0-1 0 0,0 1 0 0 0,-1 0 1 0 0,0 0-1 0 0,1 0 1 0 0,-1 0-1 0 0,-1 0 0 0 0,1 1 1 0 0,0 0-1 0 0,-1 0 1 0 0,0 0-1 0 0,0 0 0 0 0,0 1 1 0 0,0 0-1 0 0,0 0 1 0 0,0 0-1 0 0,0 1 1 0 0,-1 0-1 0 0,1 0 0 0 0,-1 0 1 0 0,1 0-1 0 0,-1 1 1 0 0,1 0-1 0 0,-1 0 0 0 0,1 1 1 0 0,-2-1 73 0 0,1 0-140 0 0,0-1 0 0 0,1 1 0 0 0,-1 0 0 0 0,0 1 0 0 0,1-1 0 0 0,-1 1 0 0 0,1 0 0 0 0,-1 1 0 0 0,1-1 0 0 0,-1 1-1 0 0,1 0 1 0 0,0 0 0 0 0,-1 1 0 0 0,2 0 0 0 0,-1 0 0 0 0,0 0 0 0 0,0 0 140 0 0,6-3-21 0 0,-1 0 0 0 0,0 0 0 0 0,1 0 0 0 0,-1 0 0 0 0,1 0-1 0 0,-1 0 1 0 0,1 0 0 0 0,-1 0 0 0 0,1 0 0 0 0,-1 0 0 0 0,1 0-1 0 0,-1 1 1 0 0,0-1 0 0 0,1 0 0 0 0,-1 0 0 0 0,1 0 0 0 0,-1 1 0 0 0,0-1-1 0 0,1 0 1 0 0,-1 0 0 0 0,0 1 0 0 0,1-1 0 0 0,-1 0 0 0 0,0 1-1 0 0,1-1 1 0 0,-1 0 0 0 0,0 1 0 0 0,0-1 0 0 0,1 1 0 0 0,-1-1 0 0 0,0 0-1 0 0,0 1 1 0 0,0-1 0 0 0,0 1 0 0 0,1-1 0 0 0,-1 1 0 0 0,0-1-1 0 0,0 1 1 0 0,0-1 0 0 0,0 0 0 0 0,0 1 0 0 0,0-1 0 0 0,0 1 0 0 0,0-1-1 0 0,0 1 1 0 0,-1-1 0 0 0,1 1 0 0 0,0-1 0 0 0,0 0 0 0 0,0 1-1 0 0,0-1 1 0 0,-1 1 0 0 0,1-1 0 0 0,0 0 0 0 0,0 1 0 0 0,-1-1 0 0 0,1 1-1 0 0,0-1 1 0 0,-1 0 0 0 0,1 1 0 0 0,0-1 21 0 0,41-5 463 0 0,6-13 54 0 0,-1-2 0 0 0,0-2-1 0 0,-2-2 1 0 0,0-2-1 0 0,-2-2 1 0 0,1-4-517 0 0,-14 12 308 0 0,-2-1 0 0 0,-1-1 0 0 0,0-1 1 0 0,-2-2-1 0 0,-1 0 0 0 0,11-16-308 0 0,-24 28 88 0 0,-1-1 0 0 0,-1 0-1 0 0,0 0 1 0 0,-1 0 0 0 0,0-1 0 0 0,-1 0-1 0 0,0 0 1 0 0,-2-1 0 0 0,0 0 0 0 0,0 0-1 0 0,-2 0 1 0 0,0 0 0 0 0,-1 0 0 0 0,0-15-88 0 0,-1 30 2 0 0,0 0 0 0 0,1 0 1 0 0,-1-1-1 0 0,0 1 0 0 0,0 0 0 0 0,0-1 1 0 0,0 1-1 0 0,0 0 0 0 0,0-1 1 0 0,0 1-1 0 0,0 0 0 0 0,-1-1 0 0 0,1 1 1 0 0,0 0-1 0 0,-1 0 0 0 0,1-1 0 0 0,-1 1 1 0 0,1 0-1 0 0,-1 0 0 0 0,0 0 1 0 0,0-1-1 0 0,1 1 0 0 0,-1 0 0 0 0,0 0 1 0 0,0 0-1 0 0,0 1 0 0 0,0-1 0 0 0,0 0 1 0 0,0 0-1 0 0,0 0 0 0 0,0 1 1 0 0,-1-1-1 0 0,1 1 0 0 0,0-1 0 0 0,0 1 1 0 0,-1-1-1 0 0,1 1 0 0 0,0-1 1 0 0,-1 1-1 0 0,1 0 0 0 0,0 0 0 0 0,-1 0 1 0 0,1 0-1 0 0,0 0 0 0 0,-1 0 0 0 0,1 0 1 0 0,0 0-1 0 0,0 1 0 0 0,-1-1 1 0 0,1 0-1 0 0,0 1 0 0 0,-1-1 0 0 0,1 1 1 0 0,0 0-1 0 0,0-1 0 0 0,0 1 0 0 0,0 0 1 0 0,-1 0-3 0 0,-5 14-50 0 0,1 1 1 0 0,0-1 0 0 0,1 1-1 0 0,1 0 1 0 0,1 0 0 0 0,0 0 0 0 0,1 1-1 0 0,0-1 1 0 0,2 0 0 0 0,0 1-1 0 0,2 14 50 0 0,-2-2-36 0 0,0 12-16 0 0,1 0 1 0 0,2 1-1 0 0,2-2 0 0 0,7 24 52 0 0,19 43-138 0 0,5-3-1 0 0,43 86 139 0 0,-40-99-25 0 0,-19-43 50 0 0,-2 1 1 0 0,-2 1 0 0 0,-3 0 0 0 0,-2 1 0 0 0,-1 3-26 0 0,-11 44 270 0 0,1-96-246 0 0,-1 1-1 0 0,0 0 1 0 0,0-1-1 0 0,0 1 1 0 0,0 0-1 0 0,-1-1 1 0 0,1 0-1 0 0,0 1 1 0 0,-1-1-1 0 0,0 0 0 0 0,0 0 1 0 0,0 0-1 0 0,0 0 1 0 0,0 0-1 0 0,0 0 1 0 0,0 0-1 0 0,0-1 1 0 0,-1 1-1 0 0,1-1 1 0 0,-1 0-1 0 0,1 0 1 0 0,-1 0-1 0 0,0 0 1 0 0,1 0-1 0 0,-1 0 1 0 0,0-1-1 0 0,1 1 1 0 0,-1-1-1 0 0,0 0 1 0 0,0 1-1 0 0,0-1 0 0 0,-1-1-23 0 0,-3 2 25 0 0,1-1-1 0 0,-1-1 1 0 0,1 1-1 0 0,-1-1 1 0 0,0 0-1 0 0,1 0 0 0 0,0-1 1 0 0,-1 0-1 0 0,1 0 1 0 0,0-1-1 0 0,0 1 1 0 0,0-1-1 0 0,0-1 0 0 0,1 1 1 0 0,-1-1-1 0 0,1 0 1 0 0,0 0-1 0 0,0 0 1 0 0,0-1-1 0 0,1 0 0 0 0,-1 0 1 0 0,-1-3-25 0 0,-1-6-11 0 0,0-1 1 0 0,0 0 0 0 0,2 0-1 0 0,0 0 1 0 0,1-1-1 0 0,0 1 1 0 0,1-1-1 0 0,1 0 1 0 0,0 0-1 0 0,1 0 1 0 0,1 0-1 0 0,1 0 1 0 0,1-8 10 0 0,-1 5-129 0 0,2-1 1 0 0,0 0 0 0 0,2 1-1 0 0,0-1 1 0 0,1 1-1 0 0,0 0 1 0 0,2 1 0 0 0,0 0-1 0 0,1 0 1 0 0,1 1-1 0 0,1 0 1 0 0,0 1 0 0 0,6-5 128 0 0,44-53-3554 0 0,3 7-4343 0 0,-44 47-3236 0 0</inkml:trace>
  <inkml:trace contextRef="#ctx0" brushRef="#br0" timeOffset="14410.818">11832 1020 11194 0 0,'0'0'2649'0'0,"0"0"-494"0"0,0 0-325 0 0,0 0-210 0 0,0 0-216 0 0,0 0-239 0 0,0 0-248 0 0,0 0-190 0 0,0 0-139 0 0,0 0-80 0 0,0 0-50 0 0,0 0-36 0 0,7-19-16 0 0,57-128 553 0 0,-40 110-792 0 0,2 1 1 0 0,1 1 0 0 0,2 1-1 0 0,2 2 1 0 0,0 1 0 0 0,2 2-1 0 0,18-12-167 0 0,48-14 92 0 0,-97 55-93 0 0,-1 0-1 0 0,0 0 1 0 0,0 0-1 0 0,0-1 1 0 0,0 1-1 0 0,0 0 1 0 0,0 0-1 0 0,1 1 1 0 0,-1-1-1 0 0,0 0 1 0 0,0 0-1 0 0,0 0 1 0 0,0 1-1 0 0,0-1 1 0 0,0 1-1 0 0,0-1 1 0 0,0 1-1 0 0,0-1 1 0 0,0 1-1 0 0,0-1 1 0 0,0 1-1 0 0,0 0 1 0 0,0 0-1 0 0,-1-1 1 0 0,1 1-1 0 0,0 0 1 0 0,0 0-1 0 0,-1 0 1 0 0,1 0-1 0 0,-1 0 1 0 0,1 0-1 0 0,-1 0 1 0 0,1 0-1 0 0,-1 0 1 0 0,1 0-1 0 0,-1 0 1 0 0,0 0-1 0 0,0 0 1 0 0,1 1-1 0 0,-1-1 1 0 0,0 0-1 0 0,0 1 2 0 0,3 59 99 0 0,-4-50-81 0 0,-29 183 131 0 0,29-189-145 0 0,0-4-4 0 0,0 0 1 0 0,1 1-1 0 0,-1-1 0 0 0,0 0 0 0 0,1 1 0 0 0,-1-1 0 0 0,1 1 0 0 0,0-1 0 0 0,-1 1 0 0 0,1-1 0 0 0,0 1 0 0 0,0-1 1 0 0,0 1-1 0 0,0-1 0 0 0,0 1 0 0 0,0-1 0 0 0,1 1 0 0 0,-1-1 0 0 0,0 1 0 0 0,1-1 0 0 0,-1 1 0 0 0,1-1 1 0 0,0 0-1 0 0,-1 1 0 0 0,1-1 0 0 0,0 0 0 0 0,0 0 0 0 0,0 1 0 0 0,0-1 0 0 0,0 0 0 0 0,0 0 0 0 0,0 0 0 0 0,0 0 1 0 0,0 0-1 0 0,1 0 0 0 0,-1 0 0 0 0,0-1 0 0 0,1 1 0 0 0,0 0 0 0 0,3-3 19 0 0,-1 1 1 0 0,1-1-1 0 0,-1 0 0 0 0,1-1 0 0 0,-1 1 1 0 0,0-1-1 0 0,1 0 0 0 0,-1 0 0 0 0,-1 0 1 0 0,1 0-1 0 0,0-1 0 0 0,-1 0 0 0 0,0 0 1 0 0,0 0-1 0 0,2-2-19 0 0,11-12 36 0 0,187-168 81 0 0,-108 123-125 0 0,-93 64 1 0 0,0 0 0 0 0,0 1 0 0 0,0-1 0 0 0,-1 1 0 0 0,1-1 0 0 0,-1 1 0 0 0,1 0 1 0 0,-1 0-1 0 0,1 0 0 0 0,-1-1 0 0 0,0 1 0 0 0,0 0 0 0 0,0 1 0 0 0,0-1 1 0 0,0 0-1 0 0,-1 0 0 0 0,1 0 0 0 0,-1 0 0 0 0,1 1 0 0 0,-1-1 0 0 0,0 0 0 0 0,0 0 1 0 0,0 1-1 0 0,0-1 0 0 0,0 0 0 0 0,0 0 0 0 0,-1 1 0 0 0,1-1 0 0 0,-1 0 1 0 0,1 0-1 0 0,-2 2 7 0 0,2 4-1 0 0,-27 139-1082 0 0,25-117-1726 0 0,2-17-2678 0 0,0-12 4909 0 0,0-1-5931 0 0,0 0-4987 0 0</inkml:trace>
  <inkml:trace contextRef="#ctx0" brushRef="#br0" timeOffset="15567.413">13135 501 7962 0 0,'0'0'4569'0'0,"0"0"-1825"0"0,0 0-847 0 0,0 0-274 0 0,0 0-276 0 0,0 0-270 0 0,0 0-199 0 0,0 0-134 0 0,0 0-119 0 0,-34 23-110 0 0,-107 72-99 0 0,57-25 90 0 0,71-57-436 0 0,6-9-64 0 0,0 1-1 0 0,1 0 1 0 0,0 1-1 0 0,0 0 1 0 0,0 0-1 0 0,1 0 1 0 0,0 1 0 0 0,0 0-1 0 0,1-1 1 0 0,0 2-1 0 0,0-1 1 0 0,0 0-1 0 0,1 1 1 0 0,0 0-1 0 0,1 0 1 0 0,-1 0 0 0 0,2 0-1 0 0,-1 0 1 0 0,1 5-6 0 0,3-12 0 0 0,0 0 1 0 0,0 1 0 0 0,1-1 0 0 0,-1-1 0 0 0,0 1-1 0 0,1 0 1 0 0,-1-1 0 0 0,1 1 0 0 0,-1-1 0 0 0,1 1-1 0 0,-1-1 1 0 0,1 0 0 0 0,0 0 0 0 0,-1-1 0 0 0,1 1-1 0 0,-1 0 1 0 0,1-1 0 0 0,-1 1 0 0 0,1-1-1 0 0,-1 0 1 0 0,0 0 0 0 0,2-1-1 0 0,133-92 367 0 0,-105 70-226 0 0,-1-2 1 0 0,-1-2 0 0 0,-2-1 0 0 0,17-21-142 0 0,-18 27 48 0 0,-26 23-95 0 0,-1 0-20 0 0,-2 147-217 0 0,3-143 286 0 0,-1 1-1 0 0,1 0 1 0 0,1 0-1 0 0,-1-1 0 0 0,1 1 1 0 0,0-1-1 0 0,0 1 1 0 0,0-1-1 0 0,0 0 1 0 0,1 0-1 0 0,-1 0 1 0 0,1 0-1 0 0,0 0 0 0 0,1-1 1 0 0,-1 1-1 0 0,0-1 1 0 0,1 0-1 0 0,0 0 1 0 0,0 0-1 0 0,0-1 1 0 0,0 1-1 0 0,0-1 1 0 0,1 0-1 0 0,-1 0 0 0 0,1 0 1 0 0,-1-1-1 0 0,1 0 1 0 0,-1 0-1 0 0,1 0 1 0 0,0 0-1 0 0,0-1 1 0 0,0 1-1 0 0,-1-1 1 0 0,1 0-1 0 0,0-1 0 0 0,0 1 1 0 0,-1-1-1 0 0,1 0 1 0 0,0 0-1 0 0,-1-1 1 0 0,1 1-1 0 0,-1-1 1 0 0,1 0-1 0 0,-1 0 1 0 0,3-3-2 0 0,102-69 704 0 0,-22-10-70 0 0,-53 50-538 0 0,1 1 0 0 0,1 1 0 0 0,2 2 1 0 0,30-17-97 0 0,-67 45-4 0 0,1 1 0 0 0,0-1 0 0 0,0 1 0 0 0,0-1 0 0 0,0 1 1 0 0,0 0-1 0 0,0 0 0 0 0,0 0 0 0 0,0 0 0 0 0,0 0 1 0 0,1 0-1 0 0,-1 1 0 0 0,0-1 0 0 0,0 1 0 0 0,1 0 1 0 0,-1-1-1 0 0,0 1 0 0 0,1 0 0 0 0,-1 0 0 0 0,0 1 1 0 0,1-1-1 0 0,-1 0 0 0 0,0 1 0 0 0,1 0 0 0 0,-1-1 0 0 0,0 1 1 0 0,0 0-1 0 0,0 0 0 0 0,1 0 0 0 0,-1 0 0 0 0,0 0 1 0 0,-1 1-1 0 0,1-1 0 0 0,0 1 0 0 0,0-1 0 0 0,0 1 1 0 0,-1 0-1 0 0,1 0 0 0 0,-1-1 0 0 0,0 1 0 0 0,1 0 0 0 0,-1 0 1 0 0,0 0-1 0 0,0 1 0 0 0,0-1 0 0 0,0 0 0 0 0,-1 0 1 0 0,1 1-1 0 0,0 1 4 0 0,1 7 13 0 0,0 0 1 0 0,-1 0-1 0 0,0 0 1 0 0,-1 0-1 0 0,0 0 1 0 0,-1 0 0 0 0,0 0-1 0 0,-1 0 1 0 0,0 0-1 0 0,-1 0 1 0 0,0 0-1 0 0,0-1 1 0 0,-1 1-1 0 0,-1-1 1 0 0,0 0-1 0 0,0 0 1 0 0,-1-1-1 0 0,0 1 1 0 0,-1-1-1 0 0,0-1 1 0 0,0 1-1 0 0,-1-1 1 0 0,0-1-1 0 0,0 1 1 0 0,-1-1 0 0 0,0-1-1 0 0,0 1 1 0 0,-6 2-14 0 0,15-9 0 0 0,-7 3-61 0 0,1 1 1 0 0,-1-1 0 0 0,0 0 0 0 0,0 0-1 0 0,0-1 1 0 0,0 0 0 0 0,-1-1-1 0 0,1 1 1 0 0,0-1 0 0 0,-1 0 0 0 0,1-1-1 0 0,-1 0 1 0 0,1 0 0 0 0,-1-1 0 0 0,1 0-1 0 0,-1 0 61 0 0,7 0-36 0 0,0 1 0 0 0,1-1-1 0 0,-1 0 1 0 0,0 1-1 0 0,1-1 1 0 0,-1 1-1 0 0,1-1 1 0 0,-1 0 0 0 0,1 0-1 0 0,-1 1 1 0 0,1-1-1 0 0,-1 0 1 0 0,1 0-1 0 0,0 0 1 0 0,0 1 0 0 0,-1-1-1 0 0,1 0 1 0 0,0 0-1 0 0,0 0 1 0 0,0 0 0 0 0,0 0-1 0 0,0 1 1 0 0,0-1-1 0 0,0 0 1 0 0,0 0-1 0 0,0 0 1 0 0,0 0 0 0 0,1 0-1 0 0,-1 0 1 0 0,0 1-1 0 0,0-1 1 0 0,1 0-1 0 0,-1 0 1 0 0,1 1 0 0 0,-1-1-1 0 0,1 0 1 0 0,-1 0-1 0 0,1 1 1 0 0,-1-1 0 0 0,1 0-1 0 0,0 1 1 0 0,-1-1-1 0 0,1 1 1 0 0,0-1-1 0 0,-1 1 1 0 0,1-1 0 0 0,0 1-1 0 0,0 0 1 0 0,0-1-1 0 0,-1 1 1 0 0,1 0-1 0 0,0-1 1 0 0,0 1 0 0 0,0 0-1 0 0,0 0 1 0 0,-1 0-1 0 0,1 0 1 0 0,1 0 36 0 0,12-3 4 0 0,0 0-1 0 0,0 1 1 0 0,0 1 0 0 0,0 0 0 0 0,1 1 0 0 0,-1 0-1 0 0,0 2 1 0 0,1-1 0 0 0,-1 2 0 0 0,0 0-1 0 0,4 2-3 0 0,44 6 328 0 0,-46-8-208 0 0,1-1 0 0 0,-1 0-1 0 0,1-1 1 0 0,-1-1 0 0 0,1 0-1 0 0,-1-2 1 0 0,1 1-1 0 0,-1-2 1 0 0,0 0 0 0 0,0-1-1 0 0,0-1 1 0 0,0 0 0 0 0,-1-2-1 0 0,0 1 1 0 0,0-2-1 0 0,0 0 1 0 0,4-4-120 0 0,-6 2 146 0 0,0 0 1 0 0,-1-1-1 0 0,0-1 1 0 0,-1 0-1 0 0,0-1 0 0 0,-1 0 1 0 0,-1-1-1 0 0,6-8-146 0 0,90-125 153 0 0,-102 148-171 0 0,0 0-1 0 0,0 0 0 0 0,-1 0 0 0 0,1 0 1 0 0,0 0-1 0 0,-1 1 0 0 0,1 0 0 0 0,-1-1 1 0 0,1 1-1 0 0,-1 0 0 0 0,0 0 0 0 0,0 0 0 0 0,0 0 1 0 0,0 1-1 0 0,0-1 0 0 0,0 0 0 0 0,-1 1 1 0 0,1 0-1 0 0,-1-1 0 0 0,0 1 0 0 0,0 0 1 0 0,0-1-1 0 0,0 1 0 0 0,0 0 0 0 0,0 0 1 0 0,-1 0-1 0 0,1 0 0 0 0,-1 0 0 0 0,0 2 19 0 0,21 123 284 0 0,-22-124-262 0 0,1 0-1 0 0,0 1 1 0 0,-1-1-1 0 0,0 0 1 0 0,0 0-1 0 0,0 0 1 0 0,0 0-1 0 0,-1 0 1 0 0,1 0 0 0 0,-1 0-1 0 0,0 0 1 0 0,0-1-1 0 0,-1 1 1 0 0,1-1-1 0 0,-1 1 1 0 0,0-1-1 0 0,0 0 1 0 0,0 0-1 0 0,0 0 1 0 0,0 0-1 0 0,-1-1 1 0 0,-1 1-22 0 0,-110 56 116 0 0,104-56-66 0 0,14-1-414 0 0,5-2 312 0 0,168-11 658 0 0,-126 5-390 0 0,-1-2-1 0 0,0-2 1 0 0,-1-3 0 0 0,0-1 0 0 0,42-19-216 0 0,-33-7-699 0 0,-46-5-7507 0 0,-11 37 210 0 0,0 1-4535 0 0</inkml:trace>
  <inkml:trace contextRef="#ctx0" brushRef="#br0" timeOffset="9877.423">6315 424 0 0 0,'0'0'721'0'0,"0"0"432"0"0,0 0 178 0 0,0 0 186 0 0,0 0 157 0 0,0 0-27 0 0,0 0-49 0 0,0 0-57 0 0,0 0-78 0 0,0 0-129 0 0,0 0-176 0 0,0 0-164 0 0,0 0-133 0 0,-5-2-81 0 0,2 1-594 0 0,-1-1 1 0 0,1 1 0 0 0,-1 0-1 0 0,0 0 1 0 0,1 1 0 0 0,-1-1-1 0 0,0 1 1 0 0,1 0 0 0 0,-1 0-1 0 0,0 0 1 0 0,0 0 0 0 0,1 1-1 0 0,-1-1 1 0 0,0 1-1 0 0,1 0 1 0 0,-1 0 0 0 0,1 0-1 0 0,-1 1 1 0 0,1-1 0 0 0,-1 1-1 0 0,0 0-186 0 0,-10 7 412 0 0,-1 1 0 0 0,2 0 0 0 0,-1 1 0 0 0,1 0 0 0 0,1 1 0 0 0,0 0 0 0 0,1 1 0 0 0,0 1 0 0 0,-9 13-412 0 0,14-17 82 0 0,-1 0 1 0 0,2 0 0 0 0,-1 1-1 0 0,1 0 1 0 0,1-1-1 0 0,0 2 1 0 0,0-1 0 0 0,1 0-1 0 0,1 1 1 0 0,0 0-1 0 0,0-1 1 0 0,1 1-1 0 0,1 0 1 0 0,0 0 0 0 0,1 5-83 0 0,1-11 60 0 0,0 0 0 0 0,1 0 0 0 0,-1-1 1 0 0,1 1-1 0 0,1-1 0 0 0,-1 0 0 0 0,1 0 1 0 0,0 0-1 0 0,0 0 0 0 0,0-1 0 0 0,1 1 0 0 0,-1-1 1 0 0,1 0-1 0 0,0-1 0 0 0,1 1 0 0 0,-1-1 1 0 0,0 0-1 0 0,1 0 0 0 0,0-1 0 0 0,0 1 0 0 0,-1-2 1 0 0,1 1-1 0 0,1 0 0 0 0,-1-1 0 0 0,3 0-60 0 0,10 0 143 0 0,0 0-1 0 0,-1-2 1 0 0,1 0 0 0 0,0-1-1 0 0,-1-1 1 0 0,0-1-1 0 0,0 0 1 0 0,0-1-1 0 0,11-6-142 0 0,59-25 252 0 0,-83 31-2361 0 0,-1 0-3624 0 0,0 4-4370 0 0,-2 1-1630 0 0</inkml:trace>
  <inkml:trace contextRef="#ctx0" brushRef="#br0" timeOffset="10831.903">6657 711 9650 0 0,'0'0'1702'0'0,"0"0"-237"0"0,0 0 77 0 0,0 0 89 0 0,0 0-101 0 0,0 0-203 0 0,0 0-210 0 0,0 0-151 0 0,0 0-113 0 0,0 0-83 0 0,0 0-75 0 0,0 0-82 0 0,0 0-87 0 0,30-1-70 0 0,93-3-66 0 0,-68-10 84 0 0,-47 7-350 0 0,2 1-56 0 0,-1 0 0 0 0,1-1 0 0 0,-1 0 0 0 0,0-1 0 0 0,-1 0 0 0 0,0-1 0 0 0,0 1-1 0 0,-1-1 1 0 0,0-1 0 0 0,0 1 0 0 0,-1-1 0 0 0,0-1 0 0 0,-1 1 0 0 0,0-1 0 0 0,-1 0 0 0 0,0 0 0 0 0,-1 0 0 0 0,0 0 0 0 0,-1-1 0 0 0,0 1 0 0 0,0-11-68 0 0,-4 19-25 0 0,0 0 1 0 0,0 0 0 0 0,-1 0-1 0 0,1 1 1 0 0,-1-1-1 0 0,0 0 1 0 0,1 1 0 0 0,-1 0-1 0 0,0 0 1 0 0,-1 0-1 0 0,1 0 1 0 0,0 0 0 0 0,0 0-1 0 0,-1 1 1 0 0,1 0-1 0 0,-1 0 1 0 0,1 0 0 0 0,-1 0-1 0 0,0 0 1 0 0,1 1-1 0 0,-1-1 1 0 0,0 1 0 0 0,1 0-1 0 0,-1 0 1 0 0,0 1-1 0 0,0-1 1 0 0,1 1 0 0 0,-1-1-1 0 0,1 1 1 0 0,-1 0-1 0 0,0 1 1 0 0,1-1 0 0 0,0 1-1 0 0,-1 0 25 0 0,-11 4-25 0 0,1 2 1 0 0,-1 0-1 0 0,2 0 0 0 0,-1 1 0 0 0,1 1 0 0 0,1 0 0 0 0,0 1 0 0 0,0 1 0 0 0,1 0 1 0 0,0 0-1 0 0,1 1 0 0 0,1 0 0 0 0,0 0 0 0 0,1 1 0 0 0,0 1 0 0 0,1-1 0 0 0,0 1 1 0 0,2 1-1 0 0,0-1 0 0 0,0 1 0 0 0,2-1 0 0 0,0 1 0 0 0,0 0 0 0 0,2 1 0 0 0,0-1 1 0 0,1 9 24 0 0,0-19 10 0 0,1-1 0 0 0,0 0 1 0 0,1 1-1 0 0,-1-1 1 0 0,1 0-1 0 0,0 1 1 0 0,0-1-1 0 0,1 0 1 0 0,-1 0-1 0 0,1-1 1 0 0,0 1-1 0 0,0-1 0 0 0,1 1 1 0 0,0-1-1 0 0,-1 0 1 0 0,1 0-1 0 0,1 0 1 0 0,-1-1-1 0 0,0 0 1 0 0,1 0-1 0 0,0 0 1 0 0,0 0-1 0 0,0 0 1 0 0,3 0-11 0 0,4 2 83 0 0,1 0 0 0 0,-1-1 1 0 0,1 0-1 0 0,0-1 0 0 0,0 0 1 0 0,0-1-1 0 0,0-1 1 0 0,0 0-1 0 0,13-1-83 0 0,-4-4 69 0 0,0 0-1 0 0,0-1 0 0 0,-1-1 1 0 0,0-1-1 0 0,0-1 1 0 0,-1-1-1 0 0,0-1 1 0 0,-1-1-1 0 0,0 0 1 0 0,0-2-1 0 0,-1 0 1 0 0,-1-1-69 0 0,224-231 381 0 0,-240 244-384 0 0,-1 1 1 0 0,1-1-1 0 0,-1 1 0 0 0,1 0 1 0 0,-1-1-1 0 0,1 1 0 0 0,0-1 0 0 0,-1 1 1 0 0,1 0-1 0 0,-1 0 0 0 0,1-1 1 0 0,0 1-1 0 0,0 0 0 0 0,-1 0 1 0 0,1 0-1 0 0,0 0 0 0 0,-1 0 1 0 0,1-1-1 0 0,0 1 0 0 0,-1 1 0 0 0,1-1 1 0 0,0 0-1 0 0,0 0 0 0 0,-1 0 1 0 0,1 0-1 0 0,0 0 0 0 0,-1 1 1 0 0,1-1-1 0 0,0 0 0 0 0,-1 1 1 0 0,1-1-1 0 0,-1 0 0 0 0,1 1 0 0 0,0-1 1 0 0,-1 1-1 0 0,1-1 0 0 0,-1 1 1 0 0,1-1-1 0 0,-1 1 0 0 0,1-1 1 0 0,-1 1-1 0 0,0-1 0 0 0,1 1 1 0 0,-1 0-1 0 0,0-1 0 0 0,1 1 0 0 0,-1 0 1 0 0,0-1-1 0 0,0 1 0 0 0,0 0 1 0 0,0-1-1 0 0,1 1 0 0 0,-1 0 1 0 0,0-1-1 0 0,0 1 0 0 0,0 0 3 0 0,8 42 30 0 0,-13 177 179 0 0,6-220-207 0 0,0 1 0 0 0,0-1-1 0 0,0 1 1 0 0,0-1 0 0 0,0 1 0 0 0,0-1 0 0 0,0 0-1 0 0,0 0 1 0 0,0 0 0 0 0,0 1 0 0 0,0-1 0 0 0,1 0-1 0 0,-1 0 1 0 0,0-1 0 0 0,0 1 0 0 0,0 0 0 0 0,0 0-1 0 0,0 0 1 0 0,0-1 0 0 0,0 1 0 0 0,0-1 0 0 0,0 1 0 0 0,0 0-1 0 0,0-1 1 0 0,0 0 0 0 0,0 1 0 0 0,0-1 0 0 0,-1 0-1 0 0,1 1 1 0 0,0-1 0 0 0,0 0 0 0 0,-1 0 0 0 0,1 0-1 0 0,0 1-1 0 0,62-64 157 0 0,-5 3-173 0 0,2 4 1 0 0,55-40 15 0 0,-98 84-21 0 0,48-23-248 0 0,-65 62 109 0 0,-47 180 236 0 0,46-200-78 0 0,0-1 0 0 0,1 0 0 0 0,-1 0-1 0 0,1 1 1 0 0,0-1 0 0 0,1 0 0 0 0,-1 0 0 0 0,1 1-1 0 0,0-1 1 0 0,0 0 0 0 0,1 0 0 0 0,-1 0-1 0 0,1 0 1 0 0,0 0 0 0 0,2 2 2 0 0,13 12-1019 0 0,-12-18-1704 0 0,-1 1-1690 0 0,0-2-3054 0 0,-4 0-4373 0 0</inkml:trace>
  <inkml:trace contextRef="#ctx0" brushRef="#br0" timeOffset="11244.979">8161 129 9290 0 0,'0'0'3037'0'0,"0"0"-818"0"0,0 0-468 0 0,0 0-178 0 0,0 0-214 0 0,0 0-269 0 0,0 0-246 0 0,0 0-124 0 0,0 0-50 0 0,0 0 13 0 0,0 0 11 0 0,0 0-73 0 0,1 22-59 0 0,6 148 767 0 0,0 381-126 0 0,-14-488-1581 0 0,7-62 105 0 0,0-1-83 0 0,0 0-92 0 0,0 0-81 0 0,-10-30-4341 0 0,-15-18-2300 0 0,5 20-1045 0 0,14 19 2809 0 0</inkml:trace>
  <inkml:trace contextRef="#ctx0" brushRef="#br0" timeOffset="11498.578">7834 549 8666 0 0,'0'0'3227'0'0,"0"0"-706"0"0,0 0-503 0 0,0 0-289 0 0,0 0-351 0 0,0 0-290 0 0,0 0-169 0 0,0 0-104 0 0,0 0-38 0 0,0 0-18 0 0,0 0-39 0 0,0 0-96 0 0,0 0-81 0 0,23 2-80 0 0,127 7 274 0 0,92-39 280 0 0,-155 15-957 0 0,38-10-821 0 0,-74 10-4221 0 0,-48 13 4024 0 0,-1 1-1995 0 0,-1 1-6663 0 0,-1 0 825 0 0</inkml:trace>
  <inkml:trace contextRef="#ctx0" brushRef="#br0" timeOffset="12167.442">8401 722 3129 0 0,'0'0'2918'0'0,"0"0"-358"0"0,0 0-207 0 0,0 0-138 0 0,0 0-203 0 0,0 0-230 0 0,0 0-208 0 0,0 0-191 0 0,0 0-211 0 0,0 0-171 0 0,0 0-146 0 0,34 7-117 0 0,108 18-105 0 0,-139-24-594 0 0,0 0 0 0 0,0 0 0 0 0,0-1 0 0 0,1 1 0 0 0,-1-1-1 0 0,0 1 1 0 0,1-1 0 0 0,-1 0 0 0 0,0 0 0 0 0,0-1 0 0 0,1 1 0 0 0,-1-1-1 0 0,0 0 1 0 0,0 0 0 0 0,0 0 0 0 0,1 0 0 0 0,-1 0 0 0 0,0 0 0 0 0,-1-1-1 0 0,1 0 1 0 0,3-1-39 0 0,3-4 167 0 0,8-2-46 0 0,-1 0 0 0 0,0-1 0 0 0,0 0-1 0 0,-1-2 1 0 0,-1 0 0 0 0,0 0 0 0 0,-1-1 0 0 0,0-1 0 0 0,-1 0-1 0 0,0-1 1 0 0,-1 0 0 0 0,-1-1 0 0 0,0 0 0 0 0,-1-1-1 0 0,6-16-120 0 0,-14 31-6 0 0,0-1 0 0 0,0 1 0 0 0,0 0 0 0 0,0-1 0 0 0,0 1 0 0 0,-1 0 0 0 0,1-1 0 0 0,-1 1 0 0 0,0-1 0 0 0,1 1 0 0 0,-1-1 0 0 0,0 1 0 0 0,-1-1 0 0 0,1 1 0 0 0,0-1 0 0 0,-1 1 0 0 0,1 0 0 0 0,-1-1 0 0 0,0 1 0 0 0,0 0 0 0 0,0-1 0 0 0,0 1 0 0 0,0 0 0 0 0,0 0 0 0 0,-1 0 0 0 0,1 0 0 0 0,-1 0 0 0 0,1 0 0 0 0,-1 0 0 0 0,0 0 0 0 0,0 1 0 0 0,0-1 0 0 0,0 1 0 0 0,0-1 0 0 0,0 1 0 0 0,0 0 0 0 0,0 0 0 0 0,0 0 0 0 0,-1 0 0 0 0,1 0 0 0 0,0 0 0 0 0,-1 1 0 0 0,1-1 0 0 0,-1 1 0 0 0,1 0 0 0 0,-1-1 0 0 0,-1 1 6 0 0,-13 1-81 0 0,0 1-1 0 0,0 0 1 0 0,1 1 0 0 0,0 1 0 0 0,-1 1 0 0 0,1 0-1 0 0,1 1 1 0 0,-1 0 0 0 0,1 2 0 0 0,0-1 0 0 0,1 2-1 0 0,-1 0 1 0 0,2 1 0 0 0,0 0 0 0 0,0 1-1 0 0,0 1 1 0 0,2 0 0 0 0,-1 0 0 0 0,2 1 0 0 0,0 1-1 0 0,0-1 1 0 0,1 2 0 0 0,1-1 0 0 0,0 1 0 0 0,1 1-1 0 0,1-1 1 0 0,-2 8 81 0 0,6-19-1 0 0,1 0 0 0 0,-1 0 1 0 0,1 0-1 0 0,0 0 0 0 0,0 0 0 0 0,0 0 0 0 0,0 0 0 0 0,1 0 0 0 0,-1 0 0 0 0,1 0 0 0 0,0 1 0 0 0,1-1 0 0 0,-1 0 0 0 0,1 0 1 0 0,-1 0-1 0 0,1 0 0 0 0,1 0 0 0 0,-1 0 0 0 0,0 0 0 0 0,1 0 0 0 0,0 0 0 0 0,0-1 0 0 0,0 1 0 0 0,0-1 0 0 0,1 1 1 0 0,-1-1-1 0 0,1 0 0 0 0,0 0 0 0 0,0 0 0 0 0,0 0 0 0 0,0-1 0 0 0,1 1 0 0 0,-1-1 0 0 0,1 0 0 0 0,-1 0 0 0 0,1 0 1 0 0,0 0-1 0 0,4 1 1 0 0,11 2 109 0 0,0-1 0 0 0,1-1 1 0 0,-1 0-1 0 0,1-2 1 0 0,-1 0-1 0 0,1-1 1 0 0,0-1-1 0 0,0-1 1 0 0,-1-1-1 0 0,1 0 1 0 0,-1-1-1 0 0,0-2 0 0 0,0 0 1 0 0,1-1-110 0 0,21-8 191 0 0,-2-2 1 0 0,0-1-1 0 0,-1-2 1 0 0,-1-2-1 0 0,-1-1 1 0 0,-1-2-1 0 0,-1-2 1 0 0,-1 0-1 0 0,21-26-191 0 0,-39 39 37 0 0,0-2 1 0 0,-1 0-1 0 0,-1 0 0 0 0,-1-1 1 0 0,0-1-1 0 0,-2 0 0 0 0,0-1 1 0 0,0 0-1 0 0,-2 0 0 0 0,0-2-37 0 0,-8 19 4 0 0,0 0-1 0 0,0 0 0 0 0,0 1 1 0 0,0-1-1 0 0,0 0 1 0 0,0 0-1 0 0,-1 0 0 0 0,1 0 1 0 0,0 0-1 0 0,-1 1 0 0 0,0-1 1 0 0,1 0-1 0 0,-1 0 1 0 0,0 1-1 0 0,0-1 0 0 0,0 0 1 0 0,0 1-1 0 0,0-1 0 0 0,-1 1 1 0 0,1-1-1 0 0,0 1 1 0 0,-1 0-1 0 0,1 0 0 0 0,-1-1 1 0 0,1 1-1 0 0,-1 0 0 0 0,1 0 1 0 0,-1 1-1 0 0,0-1 1 0 0,0 0-1 0 0,1 0 0 0 0,-1 1 1 0 0,0-1-1 0 0,0 1 0 0 0,0 0 1 0 0,0-1-1 0 0,1 1 1 0 0,-1 0-1 0 0,0 0 0 0 0,0 0 1 0 0,0 0-1 0 0,0 1 0 0 0,0-1 1 0 0,0 0-1 0 0,1 1 1 0 0,-1-1-1 0 0,0 1 0 0 0,0 0 1 0 0,0 0-4 0 0,-10 0-29 0 0,0 1 0 0 0,0 1 1 0 0,0 0-1 0 0,0 1 0 0 0,1 0 1 0 0,-1 1-1 0 0,1 0 0 0 0,0 0 1 0 0,0 2-1 0 0,1-1 0 0 0,0 1 1 0 0,0 1-1 0 0,0-1 0 0 0,1 2 1 0 0,1-1-1 0 0,-1 1 0 0 0,1 1 1 0 0,1 0-1 0 0,0 0 0 0 0,-1 2 29 0 0,6-10-5 0 0,1-1-1 0 0,0 1 1 0 0,1-1-1 0 0,-1 1 1 0 0,0-1 0 0 0,0 1-1 0 0,1-1 1 0 0,-1 1-1 0 0,1 0 1 0 0,-1-1-1 0 0,1 1 1 0 0,0 0-1 0 0,-1-1 1 0 0,1 1-1 0 0,0 0 1 0 0,0 0-1 0 0,0-1 1 0 0,0 1 0 0 0,1 0-1 0 0,-1 0 1 0 0,0-1-1 0 0,1 1 1 0 0,0 0-1 0 0,-1-1 1 0 0,1 1-1 0 0,0-1 1 0 0,-1 1-1 0 0,1-1 1 0 0,0 1 0 0 0,0-1-1 0 0,0 1 1 0 0,1-1-1 0 0,-1 0 1 0 0,0 0-1 0 0,0 0 1 0 0,1 1-1 0 0,-1-1 1 0 0,0 0-1 0 0,1-1 1 0 0,-1 1-1 0 0,2 0 6 0 0,74 22 114 0 0,-56-19-73 0 0,6 2 3 0 0,-17-6-23 0 0,-1 1 0 0 0,1 1 1 0 0,-1 0-1 0 0,0 0 0 0 0,1 1 0 0 0,-1 0 1 0 0,0 1-1 0 0,-1-1 0 0 0,1 2 1 0 0,-1-1-1 0 0,0 1 0 0 0,0 1 0 0 0,0 0 1 0 0,-1 0-1 0 0,1 0 0 0 0,-2 1 0 0 0,1 0 1 0 0,5 7-22 0 0,-7-4 33 0 0,-1-1-1 0 0,0 1 1 0 0,0 0 0 0 0,-1 0 0 0 0,0 0 0 0 0,-1 0-1 0 0,0 0 1 0 0,-1 1 0 0 0,0-1 0 0 0,0 0 0 0 0,-2 1 0 0 0,1-1-1 0 0,-1 1 1 0 0,0-1 0 0 0,-1 0 0 0 0,0 1 0 0 0,-1-1-1 0 0,-1 3-32 0 0,1 26-852 0 0,20-42-9659 0 0,-12-3 2942 0 0,-1 1-2278 0 0</inkml:trace>
  <inkml:trace contextRef="#ctx0" brushRef="#br0" timeOffset="17970.045">1 1179 0 0 0,'0'0'764'0'0,"0"0"104"0"0,0 0-21 0 0,0 0-99 0 0,19 3-118 0 0,137 23 763 0 0,139 0 2202 0 0,178-12-1142 0 0,-23-10-866 0 0,-31 11 64 0 0,320-33-1651 0 0,-133-3 446 0 0,-210-9 217 0 0,361-12 938 0 0,-51 54-407 0 0,-147-9-334 0 0,-70-21-150 0 0,-400 18-565 0 0,555-5 704 0 0,-214-12-368 0 0,660 2 188 0 0,-663 19-282 0 0,267-12-19 0 0,166 2-207 0 0,-411-6 253 0 0,784 5 299 0 0,-14-30-234 0 0,-34 66-47 0 0,-584-29-137 0 0,-444-4-125 0 0,-2 1-3186 0 0,-124 7-2496 0 0,-21-1-653 0 0,-3-3-4715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64 0 0 0,'0'0'1328'0'0,"0"0"459"0"0,0 0 308 0 0,0 0 165 0 0,0 0-49 0 0,0 0-195 0 0,0 0-281 0 0,0 0-294 0 0,0 0-251 0 0,0-8 4164 0 0,0 9-4882 0 0,0-1-42 0 0,0 0-31 0 0,0 0-37 0 0,0 0-34 0 0,0 0-35 0 0,-9 549 2717 0 0,5-384-2679 0 0,1-156 629 0 0,-4-32 345 0 0,4 12-1570 0 0,-2-11 280 0 0,1 1 0 0 0,1-1-1 0 0,1 0 1 0 0,0 1 0 0 0,2-1 0 0 0,1 0-1 0 0,1-10-14 0 0,-1 12 3 0 0,34-174-30 0 0,-20 150 16 0 0,2 0 1 0 0,2 1 0 0 0,2 1-1 0 0,1 1 1 0 0,12-13 10 0 0,32-24 12 0 0,-64 77-13 0 0,10 1-129 0 0,-6 5 121 0 0,1 4 18 0 0,-1-1-1 0 0,1 1 1 0 0,-2 0 0 0 0,1 1-1 0 0,-1-1 1 0 0,-1 1 0 0 0,0 0 0 0 0,0 0-1 0 0,-1 1 1 0 0,0-1 0 0 0,-1 1-1 0 0,1 5-8 0 0,6 20 15 0 0,-1 14 689 0 0,-6-26-4315 0 0,0-13-1835 0 0,0 1-3406 0 0,0-9-3003 0 0</inkml:trace>
  <inkml:trace contextRef="#ctx0" brushRef="#br0" timeOffset="671.516">446 631 1968 0 0,'0'0'2657'0'0,"0"0"-318"0"0,0 0-58 0 0,0 0 16 0 0,0 0-143 0 0,0 0-251 0 0,0 0-298 0 0,0 0-278 0 0,0 0-215 0 0,0 0-187 0 0,0 0-127 0 0,0 0-90 0 0,-6-3-72 0 0,4 1-630 0 0,-1 0 118 0 0,0 0 0 0 0,-1 1-1 0 0,1-1 1 0 0,0 1 0 0 0,0-1 0 0 0,-1 1 0 0 0,1 0 0 0 0,-1 0 0 0 0,1 0 0 0 0,-1 1 0 0 0,1-1 0 0 0,-1 1 0 0 0,1 0 0 0 0,-1 0 0 0 0,1 0 0 0 0,-1 0 0 0 0,0 1 0 0 0,-2 0-124 0 0,-4 4 106 0 0,0 0 0 0 0,0 0 0 0 0,0 1 0 0 0,1 0 0 0 0,0 1 0 0 0,0 0 0 0 0,1 1 0 0 0,0 0 1 0 0,0 0-1 0 0,1 0 0 0 0,0 1 0 0 0,0 0 0 0 0,1 1 0 0 0,0-1 0 0 0,1 1 0 0 0,0 0 0 0 0,0 1 0 0 0,-1 6-106 0 0,1 61 224 0 0,6-75-210 0 0,0 0 0 0 0,-1-1 0 0 0,1 1-1 0 0,0 0 1 0 0,1 0 0 0 0,-1-1 0 0 0,0 1-1 0 0,1 0 1 0 0,-1-1 0 0 0,1 1 0 0 0,0-1-1 0 0,0 0 1 0 0,0 0 0 0 0,0 0-1 0 0,0 0 1 0 0,1 0 0 0 0,-1 0 0 0 0,1 0-1 0 0,-1-1 1 0 0,1 1 0 0 0,-1-1 0 0 0,1 0-1 0 0,0 0 1 0 0,0 0 0 0 0,-1 0-1 0 0,1 0 1 0 0,3 0-14 0 0,81 9 234 0 0,0-34-154 0 0,-56 1-2609 0 0,-11 3-3021 0 0,-2-1-4521 0 0,-13 13 456 0 0</inkml:trace>
  <inkml:trace contextRef="#ctx0" brushRef="#br0" timeOffset="1183.705">579 919 11490 0 0,'0'0'3081'0'0,"0"0"-1414"0"0,0 0-339 0 0,0 0 134 0 0,0 0 5 0 0,0 0-153 0 0,0 0-207 0 0,0 0-197 0 0,0 0-167 0 0,0 0-155 0 0,0 0-105 0 0,0 0-76 0 0,0 0-54 0 0,13-11-62 0 0,43-36-31 0 0,20-54 620 0 0,-70 94-838 0 0,65-70 351 0 0,-56 113-345 0 0,-6-10-30 0 0,-9-24-13 0 0,1 1 0 0 0,-1 0 0 0 0,1-1 0 0 0,-1 1 0 0 0,1 0 0 0 0,0-1 0 0 0,0 1 0 0 0,0-1 0 0 0,0 1 0 0 0,1-1-1 0 0,-1 1 1 0 0,1-1 0 0 0,-1 0 0 0 0,1 0 0 0 0,0 0 0 0 0,0 0 0 0 0,0 0 0 0 0,0 0 0 0 0,0 0 0 0 0,1-1 0 0 0,-1 1 0 0 0,0-1 0 0 0,1 0 0 0 0,-1 1 0 0 0,1-1 0 0 0,-1 0 0 0 0,1-1 0 0 0,-1 1 0 0 0,1 0 0 0 0,0-1 0 0 0,0 1-1 0 0,-1-1 1 0 0,3 0-5 0 0,4-1 26 0 0,1-1-1 0 0,-1-1 1 0 0,0 1-1 0 0,1-1 1 0 0,-1-1-1 0 0,-1 0 1 0 0,1 0-1 0 0,-1-1 0 0 0,1 0 1 0 0,4-4-26 0 0,15-8 45 0 0,57-20-58 0 0,-76 90-43 0 0,-9 60 33 0 0,0-111-29 0 0,1-1 0 0 0,-1 0 0 0 0,0 1 0 0 0,1-1 0 0 0,-1 1 0 0 0,1-1 0 0 0,-1 0 0 0 0,1 1 0 0 0,0-1 0 0 0,-1 0 0 0 0,1 0 0 0 0,0 1 0 0 0,0-1 0 0 0,0 0 0 0 0,0 0 0 0 0,0 0 0 0 0,0 0 0 0 0,1 0 0 0 0,-1 0 0 0 0,0-1 0 0 0,0 1 0 0 0,1 0 0 0 0,-1-1 0 0 0,0 1 0 0 0,1-1 0 0 0,-1 1 0 0 0,0-1 0 0 0,1 1 0 0 0,-1-1 0 0 0,1 0 0 0 0,0 0 52 0 0,13-1-4145 0 0,0-5-4745 0 0,-9 2-3230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1 261 0 0 0,'0'0'560'0'0,"0"0"883"0"0,0 0 564 0 0,0 0 203 0 0,0 0-79 0 0,0 0-296 0 0,0 0-288 0 0,0 0-231 0 0,0 0-194 0 0,15-1-152 0 0,108-8 2032 0 0,94 5 544 0 0,-76-7-2559 0 0,-123 10-696 0 0,10-2-234 0 0,-26-1 3939 0 0,-187-140-3306 0 0,101 68-915 0 0,79 70 1242 0 0,3 4-5617 0 0,5 9-9046 0 0,0-3 3390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6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0,'0'0'1150'0'0,"0"0"175"0"0,0 0 168 0 0,0 0 124 0 0,0 0 42 0 0,0 0-76 0 0,0 0-173 0 0,4 2 4263 0 0,15 6-2863 0 0,90-7 964 0 0,283-5-462 0 0,-414 16-14593 0 0,11-5 3576 0 0,6-4 885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2729 0 0,'0'0'2415'0'0,"0"0"-584"0"0,0 0-124 0 0,0 0 151 0 0,0 0 90 0 0,0 0-208 0 0,0 0-345 0 0,0 0-314 0 0,0 0-257 0 0,0 0-175 0 0,0 0-119 0 0,0 0-96 0 0,0 0-53 0 0,-2 2-29 0 0,2-2-319 0 0,-1 1 1 0 0,1-1-1 0 0,0 0 1 0 0,0 1 0 0 0,-1-1-1 0 0,1 1 1 0 0,0-1 0 0 0,0 0-1 0 0,0 1 1 0 0,-1-1-1 0 0,1 1 1 0 0,0-1 0 0 0,0 0-1 0 0,0 1 1 0 0,0-1 0 0 0,0 1-1 0 0,0-1 1 0 0,0 1 0 0 0,0-1-1 0 0,0 1 1 0 0,0-1-1 0 0,0 1 1 0 0,0-1 0 0 0,0 0-1 0 0,0 1 1 0 0,0-1 0 0 0,1 1-1 0 0,-1-1 1 0 0,0 1-1 0 0,0-1 1 0 0,0 0 0 0 0,1 1-1 0 0,-1-1 1 0 0,0 0 0 0 0,1 1-1 0 0,-1-1 1 0 0,0 0-1 0 0,0 1 1 0 0,1-1 0 0 0,-1 0-1 0 0,1 1 1 0 0,-1-1 0 0 0,0 0-1 0 0,1 0 1 0 0,-1 0-1 0 0,1 1 1 0 0,-1-1 0 0 0,1 0-1 0 0,-1 0 1 0 0,0 0 0 0 0,1 0-1 0 0,-1 0 1 0 0,1 0-1 0 0,-1 0 1 0 0,1 0 0 0 0,-1 0-1 0 0,1 0 1 0 0,-1 0 0 0 0,0 0-1 0 0,1 0 1 0 0,-1 0 0 0 0,1-1-1 0 0,-1 1 1 0 0,1 0-1 0 0,-1 0 1 0 0,0 0 0 0 0,1-1-34 0 0,15 5 738 0 0,150 3 2391 0 0,114-18-2641 0 0,-239 28-5050 0 0,-26-8-4035 0 0,-8-6-3222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9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48 0 0 0,'0'0'911'0'0,"0"0"907"0"0,0 0 283 0 0,0 0-19 0 0,0 0-132 0 0,0 0-172 0 0,0 0-199 0 0,0 0-194 0 0,0 0-178 0 0,-7-6 1755 0 0,7 5 2343 0 0,125-21-3579 0 0,175 3-318 0 0,-299 20-1394 0 0,-1-1 0 0 0,0 1 0 0 0,1-1 0 0 0,-1 1 0 0 0,0-1 0 0 0,0 1 0 0 0,1 0 0 0 0,-1-1 0 0 0,0 1 0 0 0,0-1 0 0 0,0 1 0 0 0,0 0 0 0 0,0-1 0 0 0,0 1 0 0 0,0-1 0 0 0,0 1 0 0 0,0 0 0 0 0,0-1 0 0 0,0 1 0 0 0,0 0 0 0 0,0-1 0 0 0,0 1 0 0 0,-1-1 0 0 0,1 1 0 0 0,0 0 0 0 0,0-1 0 0 0,-1 1 0 0 0,1-1 0 0 0,0 1 0 0 0,-1-1 0 0 0,1 1 0 0 0,-1-1 0 0 0,1 1 0 0 0,0-1-1 0 0,-1 0 1 0 0,1 1 0 0 0,-1-1 0 0 0,1 0 0 0 0,-1 1 0 0 0,0-1 0 0 0,1 0 0 0 0,-1 1 0 0 0,1-1 0 0 0,-1 0 0 0 0,1 0 0 0 0,-1 0 0 0 0,0 0 0 0 0,1 0 0 0 0,-1 1 0 0 0,0-1 0 0 0,1 0 0 0 0,-1 0-14 0 0,-47 27 192 0 0,0-3 0 0 0,-2-1 0 0 0,-50 15-192 0 0,-209 76 167 0 0,298-111-156 0 0,10-3-11 0 0,1 0-1 0 0,-1-1 1 0 0,0 1-1 0 0,1 0 0 0 0,-1 0 1 0 0,0 0-1 0 0,1 0 1 0 0,-1 0-1 0 0,0 0 1 0 0,1 0-1 0 0,-1 0 1 0 0,0 0-1 0 0,1 0 0 0 0,-1 0 1 0 0,0 0-1 0 0,1 0 1 0 0,-1 0-1 0 0,1 1 1 0 0,-1-1-1 0 0,0 0 0 0 0,1 0 1 0 0,-1 1-1 0 0,1-1 1 0 0,-1 0-1 0 0,1 1 1 0 0,-1-1-1 0 0,1 1 1 0 0,-1-1-1 0 0,1 1 0 0 0,-1-1 1 0 0,1 1-1 0 0,-1-1 1 0 0,1 1-1 0 0,0-1 1 0 0,-1 1-1 0 0,1-1 0 0 0,0 1 1 0 0,0 0-1 0 0,-1-1 1 0 0,1 1-1 0 0,0 0 1 0 0,0-1-1 0 0,0 1 1 0 0,0 0-1 0 0,0-1 0 0 0,0 1 1 0 0,0-1-1 0 0,0 1 1 0 0,0 0-1 0 0,0-1 1 0 0,0 1-1 0 0,0 0 0 0 0,1-1 1 0 0,-1 1-1 0 0,0 0 1 0 0,0-1-1 0 0,1 1 1 0 0,-1-1-1 0 0,0 1 1 0 0,1-1-1 0 0,-1 1 0 0 0,0-1 1 0 0,1 1-1 0 0,-1-1 1 0 0,1 1-1 0 0,-1-1 1 0 0,1 1-1 0 0,-1-1 0 0 0,1 0 1 0 0,0 1 0 0 0,8 5 25 0 0,1 0 0 0 0,0 0 0 0 0,0-1-1 0 0,0-1 1 0 0,0 0 0 0 0,1 0 0 0 0,0-1 0 0 0,0 0 0 0 0,0-1 0 0 0,0 0 0 0 0,0-1 0 0 0,3 0-25 0 0,12 2 40 0 0,179-1 338 0 0,-52-10-183 0 0,-152 8-190 0 0,-4 26-13 0 0,-76 59 179 0 0,-154 51-111 0 0,43-34-28 0 0,53-13-20 0 0,136-89-12 0 0,1 1-1 0 0,-1-1 1 0 0,1 1-1 0 0,0-1 1 0 0,-1 1-1 0 0,1 0 1 0 0,0-1-1 0 0,0 1 0 0 0,0 0 1 0 0,-1-1-1 0 0,1 1 1 0 0,0 0-1 0 0,0-1 1 0 0,0 1-1 0 0,0-1 1 0 0,0 1-1 0 0,0 0 1 0 0,0-1-1 0 0,0 1 1 0 0,0 0-1 0 0,0-1 1 0 0,1 1-1 0 0,-1 0 1 0 0,0-1-1 0 0,0 1 1 0 0,1 0-1 0 0,-1-1 1 0 0,0 1-1 0 0,1-1 1 0 0,-1 1-1 0 0,0-1 1 0 0,1 1-1 0 0,-1-1 0 0 0,1 1 1 0 0,-1-1-1 0 0,1 1 1 0 0,-1-1-1 0 0,1 1 1 0 0,-1-1-1 0 0,1 0 1 0 0,0 1-1 0 0,-1-1 1 0 0,1 0-1 0 0,-1 0 1 0 0,1 0-1 0 0,0 1 1 0 0,-1-1-1 0 0,1 0 1 0 0,0 0-1 0 0,-1 0 1 0 0,1 0-1 0 0,0 0 1 0 0,-1 0-1 0 0,1 0 1 0 0,0 0-1 0 0,-1 0 1 0 0,44 8 97 0 0,12-5 59 0 0,0-1-1 0 0,0-4 0 0 0,0-2 1 0 0,22-5-156 0 0,173-28 422 0 0,-222 38-2033 0 0,-6 9-5130 0 0,-9-6-5422 0 0,-11-1 2728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3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6665 0 0,'0'0'3184'0'0,"0"0"-996"0"0,0 0-509 0 0,0 0-224 0 0,0 0-237 0 0,0 0-269 0 0,0 0-240 0 0,0 0-175 0 0,0 0-79 0 0,0 0 28 0 0,0 0 54 0 0,0 0 29 0 0,0 0 3 0 0,4 10-22 0 0,33 87 1309 0 0,13 80-338 0 0,-16-42-1063 0 0,-26-98-142 0 0,-8-37-238 0 0,0 0 17 0 0,0 0-21 0 0,0 0-7 0 0,0 0 1 0 0,0 0 12 0 0,0 0 29 0 0,0 0 7 0 0,0 0 7 0 0,0 0 12 0 0,0 0 29 0 0,0 0 35 0 0,0 0 18 0 0,0 0 1 0 0,0 0-10 0 0,0 0-22 0 0,0 0-25 0 0,0 0-11 0 0,-9-32 531 0 0,3-135-304 0 0,6 139-368 0 0,1 0 0 0 0,1 0 0 0 0,1 0 0 0 0,2 0 0 0 0,0 0 0 0 0,2 1 0 0 0,2 0 0 0 0,5-13-6 0 0,-7 24-10 0 0,-6 12 5 0 0,-1 1-1 0 0,1 0 1 0 0,0 0 0 0 0,0 0-1 0 0,0 0 1 0 0,1 0-1 0 0,-1 0 1 0 0,1 0 0 0 0,-1 0-1 0 0,1 1 1 0 0,0-1-1 0 0,0 0 1 0 0,0 1 0 0 0,0 0-1 0 0,1-1 1 0 0,-1 1-1 0 0,1 0 1 0 0,-1 0 0 0 0,1 1-1 0 0,0-1 1 0 0,0 0-1 0 0,0 1 1 0 0,0 0 0 0 0,0 0-1 0 0,0-1 1 0 0,0 2-1 0 0,0-1 1 0 0,1 0 5 0 0,3 2-15 0 0,-1 1 1 0 0,0 0 0 0 0,-1 0-1 0 0,1 0 1 0 0,0 0-1 0 0,0 1 1 0 0,-1 0 0 0 0,0 1-1 0 0,0-1 1 0 0,0 1-1 0 0,0 0 1 0 0,0 0-1 0 0,-1 0 1 0 0,1 1 0 0 0,-1-1-1 0 0,0 1 1 0 0,-1 0-1 0 0,1 1 1 0 0,-1-1-1 0 0,0 0 1 0 0,0 1 0 0 0,-1 0-1 0 0,0 0 1 0 0,0-1-1 0 0,0 1 1 0 0,0 1-1 0 0,0 5 15 0 0,-1-8-965 0 0,4 12-2905 0 0,-2-13-1585 0 0,3-2-4015 0 0,-4-1 407 0 0</inkml:trace>
  <inkml:trace contextRef="#ctx0" brushRef="#br0" timeOffset="346.075">516 464 9362 0 0,'0'0'2973'0'0,"0"0"-877"0"0,0 0-441 0 0,0 0-72 0 0,0 0-123 0 0,0 0-197 0 0,0 0-212 0 0,0 0-195 0 0,0 0-157 0 0,0 0-124 0 0,0 0-72 0 0,0 0-92 0 0,-2 12-78 0 0,-10 86 678 0 0,10-67-796 0 0,3-17-4068 0 0,6-18-7900 0 0,-5 0 1313 0 0</inkml:trace>
  <inkml:trace contextRef="#ctx0" brushRef="#br0" timeOffset="649.069">626 133 8786 0 0,'0'0'3309'0'0,"0"0"-972"0"0,0 0-495 0 0,0 0-228 0 0,0 0-218 0 0,0 0-220 0 0,0 0-162 0 0,0 0-159 0 0,0 0-166 0 0,0 0-167 0 0,0 0-172 0 0,0 0-94 0 0,0 0-95 0 0,-11 6-61 0 0,-33 22-18 0 0,44-28-89 0 0,1-1 1 0 0,-1 1-1 0 0,1 0 0 0 0,-1 0 0 0 0,0 0 0 0 0,1-1 0 0 0,-1 1 0 0 0,1 0 1 0 0,-1 0-1 0 0,1 0 0 0 0,-1 0 0 0 0,1 0 0 0 0,-1 0 0 0 0,1 0 0 0 0,-1 0 1 0 0,1 0-1 0 0,-1 0 0 0 0,0 0 0 0 0,1 0 0 0 0,-1 0 0 0 0,1 0 1 0 0,-1 1-1 0 0,1-1 0 0 0,-1 0 0 0 0,1 0 0 0 0,-1 0 0 0 0,0 1 0 0 0,1-1 1 0 0,-1 0-1 0 0,1 0 0 0 0,-1 1 0 0 0,0-1 0 0 0,1 0 0 0 0,-1 1 0 0 0,0-1 1 0 0,0 1-1 0 0,1-1 0 0 0,-1 0 0 0 0,0 1 0 0 0,0-1 0 0 0,1 1 0 0 0,-1-1 1 0 0,0 1-1 0 0,0-1 0 0 0,0 1 0 0 0,0-1 0 0 0,0 0 0 0 0,0 1 1 0 0,0-1-1 0 0,0 1 0 0 0,0-1 0 0 0,0 1 0 0 0,0-1 0 0 0,0 1 0 0 0,0-1 1 0 0,0 1-1 0 0,0-1 0 0 0,-1 1 7 0 0,13-18-178 0 0,-30 9-4917 0 0,16 5 179 0 0,1 2-5058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3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 11466 0 0,'0'0'1405'0'0,"0"0"-373"0"0,0 0-345 0 0,0 0-32 0 0,0 0 123 0 0,0 0 107 0 0,0 0-9 0 0,0 0-148 0 0,0 0-196 0 0,0 0-156 0 0,0 0-130 0 0,-5 11-73 0 0,-76 129 327 0 0,-7-19-835 0 0,51-71-4166 0 0,37-48 2231 0 0,0-2-830 0 0,1 0-1937 0 0,1 0 2611 0 0,2 0-244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1664 0 0,'0'0'1942'0'0,"0"0"-231"0"0,0 0-24 0 0,0 0 104 0 0,0 0 95 0 0,0 0-128 0 0,0 0-294 0 0,0 0-350 0 0,0 0-326 0 0,0 0-197 0 0,0 0-99 0 0,-3 4-34 0 0,-2 11-62 0 0,0 0 0 0 0,1 1 0 0 0,1 0 0 0 0,0 0 0 0 0,1-1 0 0 0,1 1 0 0 0,0 1 0 0 0,1 1-396 0 0,-6 67 697 0 0,-31 157 378 0 0,-2-119-345 0 0,36-127 2089 0 0,0-42-2290 0 0,6 23-496 0 0,0 1-1 0 0,1-1 0 0 0,2 1 0 0 0,0 1 1 0 0,1-1-1 0 0,1 1 0 0 0,1 0 1 0 0,4-6-33 0 0,10-25 32 0 0,-9 19-16 0 0,2 1-1 0 0,2 0 1 0 0,1 1 0 0 0,1 1 0 0 0,7-6-16 0 0,-24 31 0 0 0,0 1 0 0 0,0 0 1 0 0,1 0-1 0 0,0 1 0 0 0,0-1 0 0 0,0 1 1 0 0,0 0-1 0 0,0 0 0 0 0,1 0 1 0 0,-1 0-1 0 0,1 1 0 0 0,0 0 0 0 0,-1 0 1 0 0,1 0-1 0 0,0 1 0 0 0,0-1 0 0 0,1 1 1 0 0,-1 0-1 0 0,2 0 0 0 0,-5 3 7 0 0,0-1 0 0 0,0 1 0 0 0,0 0 0 0 0,-1-1 0 0 0,1 1 0 0 0,0 0 0 0 0,-1 0 0 0 0,1 0 0 0 0,-1 0 0 0 0,0 1 0 0 0,1-1 0 0 0,-1 0 0 0 0,0 1-1 0 0,0-1 1 0 0,-1 0 0 0 0,1 1 0 0 0,0-1 0 0 0,-1 1 0 0 0,1-1 0 0 0,-1 1 0 0 0,0-1 0 0 0,0 1 0 0 0,0-1 0 0 0,0 1 0 0 0,-1-1 0 0 0,1 1 0 0 0,-1-1 0 0 0,1 1 0 0 0,-1-1 0 0 0,0 2-7 0 0,0 10 35 0 0,-8 309 445 0 0,9-323-469 0 0,1 0 1 0 0,-1-1-1 0 0,0 1 0 0 0,1 0 1 0 0,-1 0-1 0 0,1-1 0 0 0,-1 1 1 0 0,1 0-1 0 0,-1 0 0 0 0,1 0 0 0 0,-1-1 1 0 0,1 1-1 0 0,-1 0 0 0 0,1 0 1 0 0,-1 0-1 0 0,1 0 0 0 0,-1 0 1 0 0,1 0-1 0 0,-1 0 0 0 0,1 0 0 0 0,-1 0 1 0 0,1 0-1 0 0,-1 0 0 0 0,1 0 1 0 0,-1 1-1 0 0,1-1 0 0 0,-1 0 1 0 0,1 0-1 0 0,-1 0 0 0 0,0 1 0 0 0,1-1 1 0 0,-1 0-1 0 0,1 1 0 0 0,-1-1 1 0 0,1 0-1 0 0,-1 1 0 0 0,0-1 0 0 0,1 0 1 0 0,-1 1-1 0 0,0-1 0 0 0,0 1 1 0 0,1-1-1 0 0,-1 1 0 0 0,0-1 1 0 0,0 1-1 0 0,1-1 0 0 0,-1 1 0 0 0,0-1 1 0 0,0 1-1 0 0,0-1 0 0 0,0 1-11 0 0,80-166 322 0 0,92-92-397 0 0,-146 217 80 0 0,-24 78-263 0 0,-33 143 508 0 0,30-139-237 0 0,1-1-1 0 0,2 1 0 0 0,2 0 0 0 0,2-1 1 0 0,8 28-13 0 0,-8-41-1586 0 0,-6-27 890 0 0,0-1-252 0 0,0 0-282 0 0,0 0-377 0 0,0 0-529 0 0,0 0-1124 0 0,0 0-2930 0 0,0 0-4502 0 0</inkml:trace>
  <inkml:trace contextRef="#ctx0" brushRef="#br0" timeOffset="346.96">882 332 8866 0 0,'0'0'4948'0'0,"0"0"-2692"0"0,0 0-973 0 0,0 0-116 0 0,0 0-9 0 0,0 0-78 0 0,0 0-136 0 0,0 0-171 0 0,0 0-148 0 0,0 0-112 0 0,0 0-86 0 0,0 0-50 0 0,-5 17-62 0 0,-27 83 172 0 0,23-27 1006 0 0,9-42-6837 0 0,0-20 985 0 0,0-11-1704 0 0,-1-1 1898 0 0,0-2-2616 0 0</inkml:trace>
  <inkml:trace contextRef="#ctx0" brushRef="#br0" timeOffset="787.053">871 82 6065 0 0,'0'0'3686'0'0,"0"0"-1128"0"0,0 0-537 0 0,0 0-216 0 0,0 0-286 0 0,0 0-309 0 0,0 0-266 0 0,0 0-217 0 0,0 0-180 0 0,0 0-146 0 0,0 0-79 0 0,0 0-85 0 0,0 0-57 0 0,-4 0-17 0 0,-18 0 42 0 0,22 0-149 0 0,0 0-34 0 0,0 0-16 0 0,0 0-14 0 0,0 0-6 0 0,0 0 22 0 0,0 0-2 0 0,0 0-2 0 0,0 0 30 0 0,0 0-8 0 0,0 0 18 0 0,0 0 8 0 0,0 0-4 0 0,0 0 22 0 0,0 0 16 0 0,0 0 10 0 0,0 0 10 0 0,0 0 11 0 0,0 0 3 0 0,0 0 3 0 0,0 0 7 0 0,0 0-7 0 0,0 0-2 0 0,0 0 10 0 0,0 0 11 0 0,0 0-22 0 0,0 0-4 0 0,0 0-14 0 0,0 0-18 0 0,-2 0 362 0 0,1 0-5767 0 0,1 0-5767 0 0,0 0 2390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5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2 328 0 0 0,'0'0'463'0'0,"0"0"910"0"0,0 0 298 0 0,0 0-10 0 0,0 0-52 0 0,0 0-54 0 0,0 0-66 0 0,0 0-48 0 0,0 0-66 0 0,0 0-84 0 0,-1 0 4965 0 0,105-8-3315 0 0,177-7-973 0 0,-150 1-1460 0 0,-135-4 1305 0 0,-91-41-1324 0 0,-48-63-301 0 0,138 116-1143 0 0,-29-41 1931 0 0,26 29-6168 0 0,5 1-7416 0 0,3 13 2296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0 0 0,'0'0'269'0'0,"0"0"634"0"0,0 0 169 0 0,0 0-15 0 0,0 0-10 0 0,0 0 53 0 0,0 0 81 0 0,0 0 61 0 0,0 0-4 0 0,13-3-30 0 0,101-12 2095 0 0,461 14 3579 0 0,-366 5-5755 0 0,0-10 1 0 0,11-10-1128 0 0,297-24 891 0 0,-363 31-758 0 0,-1 5 0 0 0,1 8 1 0 0,87 15-134 0 0,-10 3 118 0 0,-76-17 307 0 0,-155-5-384 0 0,0 0 15 0 0,0 0 9 0 0,0 0-14 0 0,0 0-11 0 0,0 0-13 0 0,0 0-31 0 0,0 0-26 0 0,0 0-52 0 0,0 0-104 0 0,-17 0-3164 0 0,-20 15-6017 0 0,32-13 6452 0 0,-4 3-6022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5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733 4 144 0 0,'0'0'1100'0'0,"0"0"82"0"0,0 0 342 0 0,0 0 405 0 0,0 0 171 0 0,0 0-112 0 0,0 0-293 0 0,0 0-370 0 0,0 0-284 0 0,0 0-156 0 0,0 0-103 0 0,3-1-27 0 0,37-2 5157 0 0,-40 3-5648 0 0,0 0-17 0 0,0 0-26 0 0,0 0-31 0 0,0 0-13 0 0,0 0 2 0 0,0 0 14 0 0,0 0 20 0 0,0 0 16 0 0,0 0 23 0 0,-14 4 1341 0 0,-129 22-761 0 0,91-13-632 0 0,1 2-1 0 0,1 2 1 0 0,0 2-1 0 0,-5 6-199 0 0,-29 22 307 0 0,83-46-308 0 0,1-1 0 0 0,-1 1 1 0 0,0 0-1 0 0,1-1 1 0 0,-1 1-1 0 0,1 0 0 0 0,-1 0 1 0 0,1 0-1 0 0,-1-1 0 0 0,1 1 1 0 0,0 0-1 0 0,-1 0 1 0 0,1 0-1 0 0,0 0 0 0 0,0 0 1 0 0,0 0-1 0 0,-1 0 1 0 0,1 0-1 0 0,0 0 0 0 0,0-1 1 0 0,1 1-1 0 0,-1 0 0 0 0,0 0 1 0 0,0 0-1 0 0,0 0 1 0 0,0 0-1 0 0,1 0 0 0 0,-1 0 1 0 0,1 0-1 0 0,-1-1 0 0 0,0 1 1 0 0,1 0-1 0 0,-1 0 1 0 0,1 0-1 0 0,0-1 0 0 0,-1 1 1 0 0,1 0-1 0 0,0-1 1 0 0,-1 1-1 0 0,1 0 0 0 0,0-1 1 0 0,0 1-1 0 0,-1-1 0 0 0,1 0 1 0 0,0 1-1 0 0,1 0 1 0 0,41 17 82 0 0,-8-11-1 0 0,0-3 0 0 0,0 0 0 0 0,0-2 0 0 0,1-2 0 0 0,-1-2-81 0 0,17 2 0 0 0,-36 10-16 0 0,-35 6-30 0 0,-216 135 255 0 0,-76 77-141 0 0,308-226-68 0 0,0 1-1 0 0,0 0 0 0 0,0-1 1 0 0,0 1-1 0 0,0 0 0 0 0,0 1 1 0 0,1-1-1 0 0,0 0 0 0 0,0 1 1 0 0,0-1-1 0 0,0 1 1 0 0,0 0-1 0 0,0 0 0 0 0,1-1 1 0 0,0 1-1 0 0,0 0 0 0 0,0 0 1 0 0,0 0-1 0 0,1 3 1 0 0,48 13 106 0 0,-43-19-91 0 0,19 1 72 0 0,0-2 0 0 0,0 0 0 0 0,0-2 0 0 0,0 0 0 0 0,0-2 0 0 0,-1 0 0 0 0,1-2 0 0 0,12-5-87 0 0,20-3 118 0 0,142-40 281 0 0,-193 53 226 0 0,5-1-4289 0 0,5 4-10686 0 0,-10-2 2527 0 0</inkml:trace>
  <inkml:trace contextRef="#ctx0" brushRef="#br0" timeOffset="807.156">787 715 12219 0 0,'0'0'3327'0'0,"0"0"-1345"0"0,0 0-559 0 0,0 0-56 0 0,0 0-51 0 0,0 0-152 0 0,0 0-216 0 0,0 0-211 0 0,0 0-192 0 0,0 0-101 0 0,0 0-12 0 0,0 0-18 0 0,0 0-9 0 0,23-25-20 0 0,77-79-34 0 0,50-47 800 0 0,92-88-284 0 0,-200 195-744 0 0,-40 67-129 0 0,-31 211 108 0 0,29-230-100 0 0,-1 3-3 0 0,0 1 0 0 0,0 0 1 0 0,1-1-1 0 0,0 1 0 0 0,1 0 1 0 0,0-1-1 0 0,0 1 0 0 0,0 0 0 0 0,1-1 1 0 0,0 1-1 0 0,0-1 0 0 0,1 0 1 0 0,0 0-1 0 0,0 0 0 0 0,1 0 0 0 0,0 0 1 0 0,0-1-1 0 0,1 1 1 0 0,-2-5 8 0 0,-1-1 0 0 0,1 0 0 0 0,-1 1 0 0 0,1-1 0 0 0,0 0 0 0 0,-1 0 0 0 0,1-1 0 0 0,0 1 0 0 0,0 0 0 0 0,0-1 0 0 0,0 0 0 0 0,-1 0 0 0 0,1 0 1 0 0,0 0-1 0 0,0 0 0 0 0,0 0 0 0 0,0-1 0 0 0,0 0 0 0 0,-1 1 0 0 0,1-1 0 0 0,0 0 0 0 0,0 0 0 0 0,-1 0 0 0 0,1-1 0 0 0,-1 1 0 0 0,1-1 0 0 0,-1 1 0 0 0,0-1 0 0 0,1 0 0 0 0,-1 0 0 0 0,0 0 0 0 0,0 0 0 0 0,0 0 0 0 0,-1-1 0 0 0,1 1 0 0 0,0 0 0 0 0,-1-1 0 0 0,0 1 0 0 0,1-2-8 0 0,146-199 186 0 0,-29 50-180 0 0,-74 79 90 0 0,-44 73-69 0 0,-1 1 6 0 0,0 0-19 0 0,0 0-34 0 0,-7 23-120 0 0,-10 24 165 0 0,2 1-1 0 0,2 1 1 0 0,2 0 0 0 0,3 1 0 0 0,1 0 0 0 0,3 0 0 0 0,2 0-1 0 0,3 12-24 0 0,18 38-37 0 0,-3-99-4747 0 0,-5-24-9520 0 0,-9 16 3031 0 0</inkml:trace>
  <inkml:trace contextRef="#ctx0" brushRef="#br0" timeOffset="1052.026">2020 391 11202 0 0,'0'0'3777'0'0,"0"0"-1759"0"0,0 0-670 0 0,0 0-42 0 0,0 0-30 0 0,0 0-158 0 0,0 0-227 0 0,0 0-226 0 0,0 0-194 0 0,0 0-108 0 0,0 0-98 0 0,0 0-66 0 0,0 0-61 0 0,-4 17-46 0 0,-22 80-18 0 0,25-90-4950 0 0,8-19-6765 0 0,-5 6 2955 0 0</inkml:trace>
  <inkml:trace contextRef="#ctx0" brushRef="#br0" timeOffset="1364.198">1996 151 11771 0 0,'0'0'3432'0'0,"0"0"-668"0"0,0 0-575 0 0,0 0-386 0 0,0 0-396 0 0,0 0-366 0 0,0 0-296 0 0,0 0-256 0 0,0 0-183 0 0,0 0-147 0 0,0 0-85 0 0,0 0-47 0 0,-5-2-4 0 0,-17-7 3 0 0,26 28-464 0 0,-28-12-437 0 0,23-7 885 0 0,1 0-26 0 0,0 0-32 0 0,0 0-65 0 0,19-12-975 0 0,-10 8-645 0 0,-17 8-2900 0 0,5-3-1665 0 0,1-1-4726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0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9002 0 0,'0'0'2002'0'0,"0"0"-581"0"0,0 0-282 0 0,0 0 67 0 0,0 0 167 0 0,0 0-11 0 0,0 0-171 0 0,0 0-180 0 0,0 0-179 0 0,0 0-106 0 0,8 1-53 0 0,106-9 1744 0 0,261-21 633 0 0,-279 11-2776 0 0,-113 25-8470 0 0,-14 14-5147 0 0,25-17 7203 0 0</inkml:trace>
  <inkml:trace contextRef="#ctx0" brushRef="#br0" timeOffset="313.597">70 423 7714 0 0,'0'0'3508'0'0,"0"0"-1115"0"0,0 0-738 0 0,0 0-341 0 0,0 0-140 0 0,0 0-55 0 0,0 0-73 0 0,0 0-71 0 0,0 0-104 0 0,0 0-117 0 0,0 0-104 0 0,0 0-86 0 0,0 0-40 0 0,24 4-38 0 0,75 8-26 0 0,113-9 1368 0 0,-102-10-1751 0 0,-38-9-3597 0 0,-68 6-17 0 0,-3-2-4912 0 0,-2 10 5061 0 0,1 1-4830 0 0</inkml:trace>
  <inkml:trace contextRef="#ctx0" brushRef="#br0" timeOffset="932.411">192 0 7017 0 0,'0'0'2333'0'0,"0"0"-67"0"0,0 0-88 0 0,0 0-86 0 0,0 0-320 0 0,0 0-410 0 0,0 0-342 0 0,0 0-265 0 0,0 0-200 0 0,0 0-139 0 0,0 0-95 0 0,0 0-74 0 0,0 0-40 0 0,-9 4 706 0 0,76 51 1784 0 0,-11-11-1932 0 0,-24-14-587 0 0,1-2-1 0 0,1-1 0 0 0,2-2 1 0 0,9 5-178 0 0,-22-15 67 0 0,24 13-44 0 0,19 14-37 0 0,-65-42 18 0 0,0 1 0 0 0,0-1-1 0 0,0 0 1 0 0,0 1 0 0 0,0 0 0 0 0,-1-1 0 0 0,1 1 0 0 0,0-1-1 0 0,-1 1 1 0 0,1 0 0 0 0,0 0 0 0 0,-1-1 0 0 0,1 1 0 0 0,-1 0 0 0 0,1 0-1 0 0,-1 0 1 0 0,1-1 0 0 0,-1 1 0 0 0,0 0 0 0 0,1 0 0 0 0,-1 0-1 0 0,0 0 1 0 0,0 0 0 0 0,0 0 0 0 0,1 0 0 0 0,-1 0 0 0 0,0 0-1 0 0,0 0 1 0 0,-1 0 0 0 0,1 0 0 0 0,0 0 0 0 0,0 0 0 0 0,0 0-1 0 0,-1-1 1 0 0,1 1 0 0 0,0 0 0 0 0,-1 0 0 0 0,1 0 0 0 0,-1 0-1 0 0,1 0 1 0 0,-1-1 0 0 0,1 1 0 0 0,-1 0 0 0 0,0 0 0 0 0,1-1-1 0 0,-1 1 1 0 0,0 0 0 0 0,1-1 0 0 0,-2 1-4 0 0,-99 103 605 0 0,-57 25-88 0 0,86-67-588 0 0,60-50-364 0 0,-5 8-889 0 0,13 0-5964 0 0,5-20 1076 0 0,2 0-5382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 7370 0 0,'0'0'1879'0'0,"0"0"-616"0"0,0 0 26 0 0,0 0 350 0 0,0 0 184 0 0,0 0-160 0 0,0 0-284 0 0,0 0-209 0 0,38-9-113 0 0,124-30-63 0 0,-86 21-23 0 0,36-9 917 0 0,2 4-1 0 0,50-1-1887 0 0,15 10 700 0 0,1 8-1 0 0,4 8-699 0 0,207 31 75 0 0,-376-32-583 0 0,100 10 402 0 0,-77-9-3748 0 0,-1-1-5014 0 0,-36-1 2674 0 0,-1 0-2022 0 0</inkml:trace>
  <inkml:trace contextRef="#ctx0" brushRef="#br0" timeOffset="650.255">938 260 6833 0 0,'0'0'4303'0'0,"0"0"-1989"0"0,0 0-726 0 0,0 0-121 0 0,0 0-82 0 0,0 0-143 0 0,0 0-187 0 0,0 0-188 0 0,0 0-154 0 0,0 0-161 0 0,0 0-130 0 0,0 0-94 0 0,0 0-51 0 0,-19 3-14 0 0,-59 12 24 0 0,3 25 459 0 0,53-24-493 0 0,-5 3-64 0 0,0 2 1 0 0,2 0-1 0 0,0 2 1 0 0,2 1 0 0 0,0 0-1 0 0,-15 24-189 0 0,33-42 21 0 0,1 1 1 0 0,-1 0-1 0 0,1 0 0 0 0,1 1 0 0 0,-1-1 0 0 0,1 1 0 0 0,1 0 1 0 0,-1 0-1 0 0,1 0 0 0 0,1 0 0 0 0,-1 0 0 0 0,1 0 0 0 0,1 0 0 0 0,-1 0 1 0 0,2 6-22 0 0,1-9 21 0 0,1-1 1 0 0,-1 1-1 0 0,1-1 1 0 0,0 0-1 0 0,0 0 1 0 0,1 0-1 0 0,-1 0 1 0 0,1-1-1 0 0,0 1 1 0 0,0-1-1 0 0,0 0 1 0 0,0 0-1 0 0,1 0 1 0 0,-1-1-1 0 0,1 0 1 0 0,0 1 0 0 0,-1-2-1 0 0,1 1 1 0 0,0 0-1 0 0,0-1 1 0 0,0 0-1 0 0,0 0 1 0 0,1-1-1 0 0,-1 1 1 0 0,0-1-1 0 0,0 0 1 0 0,0-1-1 0 0,0 1 1 0 0,2-1-22 0 0,14 1 79 0 0,1-2 1 0 0,-1 0-1 0 0,0-1 1 0 0,0-1-1 0 0,0 0 1 0 0,0-2-1 0 0,-1-1 1 0 0,0 0 0 0 0,0-2-1 0 0,-1 0 1 0 0,19-12-80 0 0,-19 10 56 0 0,-1 0 0 0 0,0-1 0 0 0,0-2 0 0 0,-1 1 0 0 0,-1-2 0 0 0,0 0 0 0 0,-1-1 0 0 0,4-7-56 0 0,-4 4 22 0 0,-1-2 0 0 0,-1 1 0 0 0,-1-2 1 0 0,0 1-1 0 0,-2-2 0 0 0,-1 1 1 0 0,0-1-1 0 0,-2-1 0 0 0,-1 1 0 0 0,-1-1 1 0 0,0-1-1 0 0,-2 1 0 0 0,-1 0 0 0 0,-1-1 1 0 0,-1 1-1 0 0,-3-15-22 0 0,-35-42-13 0 0,37 79 6 0 0,-1 0 0 0 0,1 1 1 0 0,-1-1-1 0 0,1 1 0 0 0,-1 0 0 0 0,0-1 1 0 0,1 1-1 0 0,-1 0 0 0 0,0 0 0 0 0,0 0 1 0 0,0 0-1 0 0,0 0 0 0 0,0 0 0 0 0,0 1 1 0 0,0-1-1 0 0,0 1 0 0 0,-1-1 0 0 0,1 1 1 0 0,0 0-1 0 0,0 0 0 0 0,0 0 0 0 0,0 0 1 0 0,0 0-1 0 0,-1 1 0 0 0,1-1 0 0 0,0 1 1 0 0,0-1-1 0 0,0 1 0 0 0,0 0 0 0 0,0-1 1 0 0,0 1-1 0 0,0 0 0 0 0,0 1 0 0 0,0-1 1 0 0,1 0-1 0 0,-1 0 0 0 0,0 1 0 0 0,1-1 1 0 0,-2 2 6 0 0,-9 11-16 0 0,1 0 1 0 0,0 2-1 0 0,1-1 1 0 0,1 1-1 0 0,0 0 1 0 0,1 1-1 0 0,1 0 1 0 0,0 1 15 0 0,-2 5-5 0 0,0 0 1 0 0,1 1-1 0 0,2 0 1 0 0,0 0-1 0 0,2 1 0 0 0,0 0 1 0 0,2-1-1 0 0,1 1 1 0 0,1 0-1 0 0,2 19 5 0 0,2-27 13 0 0,0 0 0 0 0,1 1 0 0 0,1-2 0 0 0,1 1-1 0 0,0-1 1 0 0,2 0 0 0 0,-1 0 0 0 0,2-1 0 0 0,0-1-1 0 0,4 4-12 0 0,6 5-21 0 0,1-1 0 0 0,1-1 0 0 0,1 0 0 0 0,1-2 0 0 0,25 15 21 0 0,-48-34-207 0 0,0 1-1 0 0,1-1 1 0 0,-1 0 0 0 0,0 0-1 0 0,0 1 1 0 0,0-1-1 0 0,0 0 1 0 0,1 0 0 0 0,-1-1-1 0 0,0 1 1 0 0,0 0 0 0 0,0 0-1 0 0,0 0 1 0 0,1-1 0 0 0,-1 1-1 0 0,0-1 1 0 0,0 1-1 0 0,0-1 1 0 0,0 1 0 0 0,0-1-1 0 0,0 1 1 0 0,0-1 0 0 0,0 0-1 0 0,0 0 1 0 0,-1 0 0 0 0,1 1-1 0 0,0-1 1 0 0,0 0-1 0 0,-1 0 1 0 0,1 0 0 0 0,0 0-1 0 0,-1 0 1 0 0,1 0 0 0 0,-1 0-1 0 0,1 0 1 0 0,-1-1 0 0 0,0 1-1 0 0,1-1 208 0 0,8-17-6163 0 0,-6 12 1314 0 0,1-1-4489 0 0</inkml:trace>
  <inkml:trace contextRef="#ctx0" brushRef="#br0" timeOffset="981.019">1531 149 15235 0 0,'0'0'1052'0'0,"0"0"-87"0"0,0 0 98 0 0,0 0 145 0 0,0 0 0 0 0,0 0-144 0 0,0 0-214 0 0,0 0-162 0 0,-20 35-139 0 0,-60 107-103 0 0,16-5 647 0 0,62-131-1043 0 0,0 0-1 0 0,1 1 0 0 0,0-1 0 0 0,0 1 1 0 0,0 0-1 0 0,0-1 0 0 0,1 1 1 0 0,0 0-1 0 0,1-1 0 0 0,0 1 0 0 0,0 0 1 0 0,0-1-1 0 0,1 1 0 0 0,0-1 0 0 0,0 0 1 0 0,0 1-1 0 0,3 3-49 0 0,-2-4 28 0 0,1 1 1 0 0,0-2-1 0 0,0 1 1 0 0,1 0-1 0 0,-1-1 1 0 0,1 0-1 0 0,1 0 1 0 0,-1 0-1 0 0,0-1 1 0 0,1 1-1 0 0,0-1 1 0 0,0-1-1 0 0,0 1 1 0 0,1-1-1 0 0,-1 0 0 0 0,1-1 1 0 0,0 1-1 0 0,-1-1 1 0 0,1-1-1 0 0,0 1 1 0 0,0-1-1 0 0,0-1 1 0 0,1 1-29 0 0,8-1 37 0 0,-11 1-69 0 0,1-1-1 0 0,-1 1 1 0 0,0-1 0 0 0,0-1-1 0 0,0 1 1 0 0,1-1-1 0 0,-1 0 1 0 0,0 0 0 0 0,0 0-1 0 0,0-1 1 0 0,0 1-1 0 0,0-1 1 0 0,0 0 0 0 0,-1-1-1 0 0,1 1 1 0 0,-1-1-1 0 0,3-2 33 0 0,-3 1-246 0 0,47-53-2744 0 0,-38 5-5659 0 0,-13 42 3228 0 0,0 5-3673 0 0</inkml:trace>
  <inkml:trace contextRef="#ctx0" brushRef="#br0" timeOffset="1236.303">1173 381 10202 0 0,'0'0'3129'0'0,"0"0"-799"0"0,0 0-578 0 0,0 0-221 0 0,0 0-195 0 0,0 0-169 0 0,0 0-144 0 0,0 0-179 0 0,0 0-194 0 0,0 0-149 0 0,0 0-89 0 0,0 0-78 0 0,29-1-33 0 0,89-4-37 0 0,116-4-519 0 0,-227 8-211 0 0,63-5-3048 0 0,-47 3-743 0 0,-2-1-3493 0 0,-7 0-1784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4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363 656 0 0 0,'0'0'1348'0'0,"0"0"69"0"0,0 0 123 0 0,0 0 172 0 0,0 0 125 0 0,0 0-22 0 0,0 0-159 0 0,0 0-226 0 0,0 0-270 0 0,0 0-236 0 0,0 0-176 0 0,0 0-138 0 0,0 0-90 0 0,-9-2-41 0 0,-33-8-9 0 0,-6 27 948 0 0,39-10-1203 0 0,-16 8 64 0 0,1 1 0 0 0,1 1 0 0 0,0 1 0 0 0,2 1 0 0 0,0 1 0 0 0,1 1 0 0 0,1 1 0 0 0,1 1 0 0 0,-9 14-279 0 0,22-27 21 0 0,0 0 1 0 0,0 1-1 0 0,1-1 1 0 0,1 1-1 0 0,0 0 1 0 0,0 0-1 0 0,1 0 1 0 0,0 0-1 0 0,1 1 0 0 0,1-1 1 0 0,-1 0-1 0 0,2 7-21 0 0,0-15 21 0 0,-1 1-1 0 0,1-1 0 0 0,0 0 0 0 0,0 1 0 0 0,0-1 0 0 0,0 1 1 0 0,1-1-1 0 0,-1 0 0 0 0,1 0 0 0 0,0 0 0 0 0,0 0 1 0 0,0 0-1 0 0,0 0 0 0 0,1-1 0 0 0,-1 1 0 0 0,1-1 1 0 0,0 0-1 0 0,-1 1 0 0 0,1-1 0 0 0,0 0 0 0 0,0-1 0 0 0,0 1 1 0 0,1 0-1 0 0,-1-1 0 0 0,0 0 0 0 0,1 0 0 0 0,-1 0 1 0 0,2 0-21 0 0,100 5 1172 0 0,-82-14-1009 0 0,0-1-1 0 0,-1-1 1 0 0,0 0-1 0 0,0-2 1 0 0,-1-1 0 0 0,-1 0-1 0 0,0-2 1 0 0,-1 0-1 0 0,-1-1 1 0 0,0-1 0 0 0,-1 0-1 0 0,5-9-162 0 0,18-16 88 0 0,-2-3-1 0 0,-2-1 1 0 0,-2-2 0 0 0,-2-1-1 0 0,-2-1 1 0 0,-2-2 0 0 0,19-52-88 0 0,-41 90-20 0 0,-1 0 0 0 0,0 0 0 0 0,-1 0 0 0 0,0-1 1 0 0,-1 1-1 0 0,-1-1 0 0 0,0 0 0 0 0,-1 1 0 0 0,-1-1 0 0 0,0 0 1 0 0,-1 0-1 0 0,0 0 0 0 0,-2 1 0 0 0,1-1 0 0 0,-2 0 1 0 0,0 1-1 0 0,-1 0 0 0 0,0 0 0 0 0,-1 1 0 0 0,-1-1 1 0 0,-5-8 19 0 0,8 18-15 0 0,0 0 1 0 0,0 1 0 0 0,0 0 0 0 0,0 0 0 0 0,0 0-1 0 0,-1 1 1 0 0,1-1 0 0 0,-1 1 0 0 0,0 0 0 0 0,0 0-1 0 0,1 1 1 0 0,-1 0 0 0 0,0-1 0 0 0,0 2 0 0 0,-1-1-1 0 0,1 0 1 0 0,0 1 0 0 0,0 0 0 0 0,0 0 0 0 0,0 1-1 0 0,0 0 1 0 0,0-1 0 0 0,0 1 0 0 0,0 1 0 0 0,0-1-1 0 0,0 1 1 0 0,0 0 0 0 0,1 0 0 0 0,-1 1 0 0 0,1-1-1 0 0,-1 1 1 0 0,1 0 0 0 0,0 0 0 0 0,0 0 0 0 0,0 1-1 0 0,1-1 1 0 0,-2 2 14 0 0,-13 13-4 0 0,0 1 0 0 0,2 0 0 0 0,0 1 0 0 0,1 1 0 0 0,1 0 0 0 0,1 1 0 0 0,1 1 0 0 0,1 0 0 0 0,1 0 0 0 0,1 1 1 0 0,-5 20 3 0 0,8-18 31 0 0,0 0-1 0 0,1 0 1 0 0,2 1 0 0 0,0-1 0 0 0,2 1 0 0 0,1-1 0 0 0,2 5-31 0 0,0-15 49 0 0,1 0 0 0 0,1-1 0 0 0,0 1 0 0 0,1-1-1 0 0,1 0 1 0 0,0 0 0 0 0,1 0 0 0 0,1-1-1 0 0,0 0 1 0 0,1-1 0 0 0,0 0 0 0 0,1 0-1 0 0,5 4-48 0 0,97 88 625 0 0,-27-56-422 0 0,-94-48-6755 0 0,4-7 2460 0 0,1 0-3836 0 0,2 6-563 0 0</inkml:trace>
  <inkml:trace contextRef="#ctx0" brushRef="#br0" timeOffset="525.622">899 667 2881 0 0,'0'0'1845'0'0,"0"0"-158"0"0,0 0 183 0 0,0 0 255 0 0,0 0-64 0 0,0 0-247 0 0,0 0-278 0 0,0 0-245 0 0,0 0-208 0 0,0 0-137 0 0,0 0-145 0 0,-9 34-133 0 0,-28 108-86 0 0,18-42 783 0 0,12 18-40 0 0,7-118-1265 0 0,1-1 1 0 0,-1 1-1 0 0,0 0 1 0 0,0-1 0 0 0,0 1-1 0 0,0-1 1 0 0,0 1-1 0 0,1 0 1 0 0,-1 0-1 0 0,0-1 1 0 0,0 1 0 0 0,0 0-1 0 0,1-1 1 0 0,-1 1-1 0 0,0 0 1 0 0,1 0 0 0 0,-1-1-1 0 0,0 1 1 0 0,0 0-1 0 0,1 0 1 0 0,-1 0-1 0 0,0-1 1 0 0,1 1 0 0 0,-1 0-1 0 0,1 0 1 0 0,-1 0-1 0 0,0 0 1 0 0,1 0-1 0 0,-1 0 1 0 0,0 0 0 0 0,1 0-1 0 0,-1 0 1 0 0,1 0-1 0 0,-1 0 1 0 0,0 0-1 0 0,1 0 1 0 0,-1 0 0 0 0,0 0-1 0 0,1 0 1 0 0,-1 0-1 0 0,0 0 1 0 0,1 1-1 0 0,-1-1 1 0 0,0 0 0 0 0,1 0-1 0 0,-1 0 1 0 0,0 1-1 0 0,1-1 1 0 0,-1 0-1 0 0,0 1-60 0 0,64-185 1019 0 0,67-158-764 0 0,-81 242-3 0 0,-26 126-361 0 0,27 132 290 0 0,-30-96-284 0 0,-18-58-246 0 0,-3-3-4745 0 0,0-1-5333 0 0,0 0 10370 0 0,0 0-11659 0 0</inkml:trace>
  <inkml:trace contextRef="#ctx0" brushRef="#br0" timeOffset="1178.25">1317 895 0 0 0,'0'0'1927'0'0,"0"0"266"0"0,0 0 107 0 0,0 0-69 0 0,0 0-174 0 0,0 0-226 0 0,0 0-235 0 0,0 0-210 0 0,0 0-170 0 0,0 0-151 0 0,0 0-107 0 0,0 0-80 0 0,-3-8-78 0 0,-10-27-51 0 0,-25 26 1656 0 0,33 10-2153 0 0,-3 1-140 0 0,0 0 1 0 0,1 1-1 0 0,0 0 1 0 0,-1 0-1 0 0,1 1 0 0 0,0 0 1 0 0,1 0-1 0 0,-1 1 1 0 0,1-1-1 0 0,0 2 1 0 0,0-1-1 0 0,0 0 0 0 0,1 1 1 0 0,0 0-1 0 0,0 1 1 0 0,-3 5-113 0 0,5-9 17 0 0,1 0 0 0 0,0 0 1 0 0,-1 0-1 0 0,1 0 0 0 0,0 0 1 0 0,1 1-1 0 0,-1-1 1 0 0,1 1-1 0 0,-1 0 0 0 0,1-1 1 0 0,0 1-1 0 0,0 0 0 0 0,1-1 1 0 0,-1 1-1 0 0,1 0 0 0 0,0 0 1 0 0,0 0-1 0 0,0 0 0 0 0,0-1 1 0 0,1 1-1 0 0,0 0 0 0 0,0 0 1 0 0,0 0-1 0 0,0-1 0 0 0,0 1 1 0 0,1-1-1 0 0,-1 1 0 0 0,1-1 1 0 0,0 1-1 0 0,0-1 0 0 0,0 0 1 0 0,1 0-1 0 0,-1 0 0 0 0,1 0 1 0 0,0-1-1 0 0,-1 1 0 0 0,1-1 1 0 0,0 1-1 0 0,1-1 0 0 0,-1 0 1 0 0,0 0-1 0 0,1 0 0 0 0,-1-1 1 0 0,3 1-18 0 0,1 1-83 0 0,0-1 1 0 0,1-1 0 0 0,-1 1 0 0 0,1-1-1 0 0,-1 0 1 0 0,1-1 0 0 0,0 0 0 0 0,-1 0-1 0 0,1-1 1 0 0,0 0 0 0 0,-1 0-1 0 0,0 0 1 0 0,1-1 0 0 0,-1-1 0 0 0,0 1-1 0 0,0-1 1 0 0,0 0 0 0 0,0-1 0 0 0,6-3 82 0 0,22-21-3817 0 0,-13 9-6663 0 0,-17 14-66 0 0</inkml:trace>
  <inkml:trace contextRef="#ctx0" brushRef="#br0" timeOffset="1734.619">1446 1057 3617 0 0,'0'0'3035'0'0,"0"0"-481"0"0,0 0-172 0 0,0 0-99 0 0,0 0-304 0 0,0 0-336 0 0,0 0-287 0 0,0 0-235 0 0,0 0-140 0 0,0 0-119 0 0,0 0-101 0 0,0 0-89 0 0,0 0-80 0 0,5 0-53 0 0,-3 0-479 0 0,0 0 0 0 0,0 0 0 0 0,0 0 0 0 0,0 0 1 0 0,0 0-1 0 0,0-1 0 0 0,0 1 0 0 0,0-1 0 0 0,0 1 0 0 0,-1-1 0 0 0,1 0 0 0 0,0 1 0 0 0,0-1 0 0 0,-1 0 0 0 0,1-1 0 0 0,0 1 0 0 0,-1 0 0 0 0,1 0 0 0 0,-1-1 1 0 0,1 1-1 0 0,-1 0 0 0 0,0-1 0 0 0,0 0 0 0 0,0 1 0 0 0,1-1-60 0 0,126-138 1299 0 0,-119 178-986 0 0,-10-36-305 0 0,1 0 0 0 0,-1 0 0 0 0,1 0 0 0 0,-1 0-1 0 0,1 0 1 0 0,0 1 0 0 0,0-1 0 0 0,0 0 0 0 0,0 0 0 0 0,1 0-1 0 0,-1 0 1 0 0,0 0 0 0 0,1 0 0 0 0,0 1 0 0 0,-1-1 0 0 0,1 0-1 0 0,0 0 1 0 0,0 0 0 0 0,0-1 0 0 0,0 1 0 0 0,0 0 0 0 0,1 0-1 0 0,-1-1 1 0 0,0 1 0 0 0,1 0 0 0 0,0-1 0 0 0,-1 0 0 0 0,1 1-1 0 0,0-1 1 0 0,-1 0 0 0 0,1 0 0 0 0,0 0 0 0 0,0 0 0 0 0,0 0-1 0 0,0 0 1 0 0,0 0 0 0 0,0-1 0 0 0,0 1 0 0 0,1-1 0 0 0,-1 0-8 0 0,9-1 38 0 0,-1-1 1 0 0,1-1 0 0 0,-1 1-1 0 0,0-2 1 0 0,0 1 0 0 0,0-2-1 0 0,-1 1 1 0 0,1-1 0 0 0,-1-1-1 0 0,0 0 1 0 0,7-6-39 0 0,16-8 35 0 0,29-21-14 0 0,-46 52-169 0 0,-14 0 113 0 0,0-8-49 0 0,-1-1-1 0 0,1 1 0 0 0,-1-1 0 0 0,1 1 0 0 0,0-1 1 0 0,0 0-1 0 0,0 1 0 0 0,0-1 0 0 0,0 0 0 0 0,0 0 1 0 0,1 0-1 0 0,-1 0 0 0 0,1 0 0 0 0,0 0 0 0 0,-1 0 1 0 0,1 0-1 0 0,0-1 0 0 0,0 1 0 0 0,0-1 0 0 0,0 1 1 0 0,0-1-1 0 0,0 0 0 0 0,1 0 0 0 0,1 1 85 0 0,9 1-4212 0 0,-9-3-327 0 0,-1 0-3461 0 0,-1 0-1317 0 0</inkml:trace>
  <inkml:trace contextRef="#ctx0" brushRef="#br0" timeOffset="2317.927">919 255 4393 0 0,'0'0'2276'0'0,"0"0"-6"0"0,0 0 32 0 0,0 0-44 0 0,0 0-256 0 0,0 0-341 0 0,0 0-266 0 0,0 0-226 0 0,0 0-191 0 0,0 0-173 0 0,0 0-176 0 0,0 0-121 0 0,0 0-81 0 0,-4-5-30 0 0,0 1-334 0 0,4 4-42 0 0,1 0 0 0 0,-1 0 0 0 0,1 0 1 0 0,-1 0-1 0 0,0 0 0 0 0,1 0 0 0 0,-1 0 0 0 0,1 0 1 0 0,-1 0-1 0 0,1 0 0 0 0,-1 0 0 0 0,1 0 0 0 0,-1-1 1 0 0,1 1-1 0 0,-1 0 0 0 0,0 0 0 0 0,1 0 0 0 0,-1 0 1 0 0,1-1-1 0 0,-1 1 0 0 0,0 0 0 0 0,1-1 0 0 0,-1 1 1 0 0,0 0-1 0 0,1-1 0 0 0,-1 1 0 0 0,0 0 0 0 0,1-1 1 0 0,-1 1-1 0 0,0 0 0 0 0,0-1 0 0 0,1 1 0 0 0,-1-1 1 0 0,0 1-1 0 0,0-1 0 0 0,0 1 0 0 0,0 0 1 0 0,0-1-1 0 0,0 1 0 0 0,0-1 0 0 0,1 1 0 0 0,-1-1 1 0 0,0 1-1 0 0,-1-1 0 0 0,1 1 0 0 0,0-1 0 0 0,0 1 1 0 0,0 0-1 0 0,0-1 0 0 0,0 1 0 0 0,0-1 0 0 0,0 1 1 0 0,-1-1-1 0 0,1 1 0 0 0,0 0 0 0 0,0-1 0 0 0,-1 1 1 0 0,1-1-22 0 0,99-7 1623 0 0,0 3 0 0 0,79 8-1623 0 0,-5 15 312 0 0,-172-18-226 0 0,-1 0 26 0 0,0 0 46 0 0,0 0 41 0 0,0 0 26 0 0,0 0 2 0 0,-7-5 293 0 0,-138-185-775 0 0,135 166-669 0 0,8 9-4247 0 0,3 14-147 0 0,1 1 539 0 0,-1 0 3749 0 0,2 0-10981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0 0 0,'0'0'740'0'0,"0"0"927"0"0,0 0 294 0 0,0 0 56 0 0,0 0 76 0 0,0 0 14 0 0,0 0-104 0 0,0 0-220 0 0,0 0-271 0 0,0 0-243 0 0,-5 0-204 0 0,-13 0-134 0 0,13 0-136 0 0,5 0-119 0 0,0 0-76 0 0,0 0-89 0 0,0 0-67 0 0,0 0-49 0 0,25 11 1808 0 0,16-3-1580 0 0,0-1 1 0 0,1-2-1 0 0,0-3 0 0 0,0-1 1 0 0,36-4-624 0 0,8 2 217 0 0,46-13-149 0 0,-122 12-371 0 0,6-1 98 0 0,-11-3-5256 0 0,-7 5-184 0 0,-3 1-39 0 0,2 0-5192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10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13043 0 0,'0'0'2683'0'0,"0"0"-1245"0"0,0 0-567 0 0,0 0 19 0 0,0 0 159 0 0,0 0 63 0 0,0 0-44 0 0,0 0-145 0 0,0 0-176 0 0,0 0-138 0 0,0 0-110 0 0,31 4-74 0 0,101 11-83 0 0,-17-20 178 0 0,-79-1-429 0 0,9 1-528 0 0,145-19 364 0 0,-127 14-3402 0 0,0 1-3884 0 0,-42 5-4358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1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688 590 2088 0 0,'0'0'2630'0'0,"0"0"-1063"0"0,0 0-233 0 0,0 0 93 0 0,0 0 95 0 0,0 0-30 0 0,0 0-197 0 0,0 0-234 0 0,0 0-208 0 0,-32 16-179 0 0,-100 52-121 0 0,55-6 341 0 0,58-44-638 0 0,2 0-1 0 0,0 1 1 0 0,1 0-1 0 0,1 2 1 0 0,0 0 0 0 0,2 0-1 0 0,1 1 1 0 0,0 1-1 0 0,2 0 1 0 0,-6 18-256 0 0,15-38 49 0 0,-1 0 0 0 0,1 1 1 0 0,-1-1-1 0 0,1 0 1 0 0,0 0-1 0 0,1 1 1 0 0,-1-1-1 0 0,0 0 1 0 0,1 1-1 0 0,0-1 0 0 0,0 1 1 0 0,0-1-1 0 0,0 1 1 0 0,0-1-1 0 0,1 1 1 0 0,-1-1-1 0 0,1 0 1 0 0,0 1-1 0 0,0-1 1 0 0,1 0-1 0 0,-1 0 0 0 0,1 0 1 0 0,-1 0-1 0 0,1 0 1 0 0,0 0-1 0 0,0 0 1 0 0,0 0-1 0 0,0-1 1 0 0,1 1-1 0 0,-1-1 0 0 0,1 0 1 0 0,-1 1-1 0 0,1-1 1 0 0,0 0-1 0 0,0-1 1 0 0,0 1-1 0 0,0-1 1 0 0,0 1-1 0 0,3 0-49 0 0,12-3 194 0 0,0-1 1 0 0,0 0-1 0 0,-1-2 0 0 0,1 0 1 0 0,-1-1-1 0 0,0-1 0 0 0,-1 0 1 0 0,1-1-1 0 0,-1-1 0 0 0,0 0 1 0 0,-1-2-1 0 0,0 1 0 0 0,0-2 1 0 0,11-11-195 0 0,-13 13 101 0 0,25-18-15 0 0,-2-2-1 0 0,-1-2 1 0 0,-1-1-1 0 0,-2-2 1 0 0,-1 0 0 0 0,-2-3-1 0 0,-2 0 1 0 0,-1-2 0 0 0,-2 0-1 0 0,-1-2 1 0 0,-3-1 0 0 0,-1 0-1 0 0,-2-1 1 0 0,2-13-86 0 0,-13 37-21 0 0,-1 1-1 0 0,-1-1 1 0 0,-1 1 0 0 0,-1-1 0 0 0,0 0 0 0 0,-1 0-1 0 0,-1 0 1 0 0,-1 0 0 0 0,-1 0 0 0 0,0 0-1 0 0,-2 0 1 0 0,-4-15 21 0 0,6 29-23 0 0,-1 0-1 0 0,0 1 0 0 0,0-1 1 0 0,0 1-1 0 0,0 0 0 0 0,-1 0 1 0 0,1 0-1 0 0,-1 0 1 0 0,0 1-1 0 0,0-1 0 0 0,-1 1 1 0 0,1 0-1 0 0,-1 0 0 0 0,1 1 1 0 0,-1-1-1 0 0,0 1 1 0 0,0 0-1 0 0,0 0 0 0 0,0 1 1 0 0,-1 0-1 0 0,1-1 0 0 0,0 2 1 0 0,-1-1-1 0 0,1 1 1 0 0,0 0-1 0 0,-1 0 0 0 0,1 0 1 0 0,0 1-1 0 0,-1-1 0 0 0,1 1 1 0 0,0 1-1 0 0,0-1 1 0 0,0 1-1 0 0,0 0 0 0 0,-4 2 24 0 0,-12 10-2 0 0,2 0 0 0 0,0 2 0 0 0,0 0 0 0 0,1 2-1 0 0,2-1 1 0 0,-1 2 0 0 0,2 0 0 0 0,1 2 0 0 0,0-1-1 0 0,2 1 1 0 0,0 1 0 0 0,1 0 0 0 0,1 1 0 0 0,2 0-1 0 0,0 0 1 0 0,1 1 0 0 0,0 6 2 0 0,2-14 57 0 0,0-1 0 0 0,1 1-1 0 0,1 0 1 0 0,0 0 0 0 0,2 0 0 0 0,-1 0-1 0 0,2 0 1 0 0,0 0 0 0 0,1 0 0 0 0,1 1-1 0 0,0-1 1 0 0,1-1 0 0 0,1 1 0 0 0,0 0 0 0 0,1-1-1 0 0,1 0 1 0 0,0 0 0 0 0,2 0 0 0 0,-1-1-1 0 0,1 0 1 0 0,11 12-57 0 0,-5-11 84 0 0,2-1 1 0 0,0-1-1 0 0,0 0 0 0 0,1-1 1 0 0,1-1-1 0 0,0 0 0 0 0,0-1 0 0 0,1-2 1 0 0,0 0-1 0 0,1 0 0 0 0,-1-2 0 0 0,2-1 1 0 0,-1 0-1 0 0,0-1 0 0 0,1-2 1 0 0,0 0-1 0 0,-1-1 0 0 0,1-1 0 0 0,0-1 1 0 0,0 0-1 0 0,16-5-84 0 0,-25 3-175 0 0,0-1 0 0 0,0-1 0 0 0,-1 0 1 0 0,0-1-1 0 0,1 0 0 0 0,-2 0 0 0 0,1-1 0 0 0,-1-1 0 0 0,5-4 175 0 0,-2-4-3113 0 0,-11 13-1056 0 0,-1 1-3316 0 0,-1 1-3912 0 0</inkml:trace>
  <inkml:trace contextRef="#ctx0" brushRef="#br0" timeOffset="262.197">1 1344 13867 0 0,'0'0'1659'0'0,"0"0"-696"0"0,0 0-251 0 0,0 0 220 0 0,0 0 235 0 0,0 0 87 0 0,0 0-102 0 0,0 0-220 0 0,0 0-193 0 0,33 6-155 0 0,109 16-88 0 0,-11-17 326 0 0,-18-11-278 0 0,0-4 0 0 0,-1-6-1 0 0,8-7-543 0 0,-16 5 76 0 0,-13 1-175 0 0,57-8-504 0 0,-49 12-2876 0 0,-75 13-1918 0 0,-16 0-2238 0 0,-5 0-2138 0 0</inkml:trace>
  <inkml:trace contextRef="#ctx0" brushRef="#br0" timeOffset="910.572">555 1609 15059 0 0,'0'0'1467'0'0,"0"0"-265"0"0,0 0-137 0 0,0 0-22 0 0,0 0-111 0 0,0 0-137 0 0,0 0-157 0 0,0 0-66 0 0,0 0-85 0 0,0 0-95 0 0,-32 18-79 0 0,-98 58-116 0 0,53-10 17 0 0,57-44-181 0 0,1 0 1 0 0,1 1-1 0 0,1 1 1 0 0,1 1-1 0 0,2 0 1 0 0,0 1-1 0 0,1 1 1 0 0,2 0-1 0 0,1 0 1 0 0,1 3-34 0 0,7-26 2 0 0,1 0 0 0 0,0 1 1 0 0,0-1-1 0 0,0 0 0 0 0,0 1 1 0 0,1-1-1 0 0,0 1 0 0 0,0-1 1 0 0,0 1-1 0 0,0-1 0 0 0,1 0 0 0 0,-1 1 1 0 0,1-1-1 0 0,1 0 0 0 0,-1 1 1 0 0,0-1-1 0 0,1 0 0 0 0,0 0 1 0 0,0 0-1 0 0,0 0 0 0 0,1 0 1 0 0,-1-1-1 0 0,1 1 0 0 0,0-1 1 0 0,0 1-1 0 0,0-1 0 0 0,1 1-2 0 0,9-1 78 0 0,0 0-1 0 0,0 0 1 0 0,0-1-1 0 0,0-1 0 0 0,0 0 1 0 0,0-1-1 0 0,0-1 1 0 0,1 0-1 0 0,-1 0 1 0 0,0-2-1 0 0,0 1 1 0 0,-1-2-1 0 0,1 1 0 0 0,-1-2 1 0 0,10-4-78 0 0,6-4 119 0 0,-1-3 0 0 0,0 0 0 0 0,-1-1 0 0 0,-1-2 0 0 0,0 0 0 0 0,-2-2 1 0 0,0-1-1 0 0,-1 0 0 0 0,-2-2 0 0 0,5-8-119 0 0,9-11 45 0 0,-3-1 0 0 0,-2-2 1 0 0,-1-1-1 0 0,10-28-45 0 0,-28 56-39 0 0,-1 0-1 0 0,0-1 1 0 0,-2 0 0 0 0,0 0-1 0 0,-2-1 1 0 0,0 1-1 0 0,-1-1 1 0 0,-1 0-1 0 0,-1 0 1 0 0,-1-1 0 0 0,-1 1-1 0 0,0 0 1 0 0,-2 0-1 0 0,0-1 1 0 0,-2 1-1 0 0,0 1 1 0 0,-2-1 0 0 0,-2-6 39 0 0,7 24-8 0 0,0-1 1 0 0,-1 1-1 0 0,1 0 1 0 0,-1 0-1 0 0,0 0 1 0 0,1 0-1 0 0,-1 1 1 0 0,-1-1-1 0 0,1 0 1 0 0,0 1-1 0 0,-1-1 1 0 0,1 1-1 0 0,-1 0 1 0 0,1 0-1 0 0,-1 0 1 0 0,0 0-1 0 0,0 0 1 0 0,0 1-1 0 0,0-1 0 0 0,-1 1 1 0 0,1 0-1 0 0,0 0 1 0 0,0 0-1 0 0,-1 0 1 0 0,1 1-1 0 0,0-1 1 0 0,-1 1-1 0 0,1 0 1 0 0,-1 0-1 0 0,1 0 1 0 0,-1 0-1 0 0,1 1 1 0 0,0-1-1 0 0,-1 1 1 0 0,1 0-1 0 0,0 0 1 0 0,-1 0-1 0 0,1 1 1 0 0,0-1-1 0 0,0 1 1 0 0,0-1-1 0 0,0 1 1 0 0,1 0-1 0 0,-1 0 1 0 0,0 1-1 0 0,0 0 8 0 0,-10 11 10 0 0,1 2-1 0 0,0-1 1 0 0,1 2-1 0 0,1-1 1 0 0,0 2-1 0 0,2-1 1 0 0,0 1-1 0 0,0 0 1 0 0,2 1-1 0 0,1 0 1 0 0,0 0-1 0 0,-2 16-9 0 0,-1 22 177 0 0,3 1 1 0 0,2 0-1 0 0,4 42-177 0 0,0-81 31 0 0,1 0-1 0 0,1 0 1 0 0,1 0 0 0 0,0-1 0 0 0,2 1 0 0 0,0-1 0 0 0,1 0-1 0 0,0-1 1 0 0,2 1 0 0 0,0-2 0 0 0,1 1 0 0 0,0-1 0 0 0,2-1 0 0 0,0 0-1 0 0,0 0 1 0 0,4 1-31 0 0,1 4-41 0 0,-15-17-23 0 0,0 0 0 0 0,0 0 0 0 0,0 0 0 0 0,0 0 0 0 0,1 0 0 0 0,-1-1 0 0 0,1 1 0 0 0,0-1 0 0 0,0 0 0 0 0,0 0 0 0 0,0 0 0 0 0,0 0 0 0 0,0 0 0 0 0,0-1 0 0 0,1 1 0 0 0,-1-1 0 0 0,0 0 0 0 0,1 0 0 0 0,-1 0 0 0 0,1-1 0 0 0,3 1 64 0 0,26-11-4081 0 0,-17-3-2069 0 0,-6 4-302 0 0,-5 4-2871 0 0</inkml:trace>
  <inkml:trace contextRef="#ctx0" brushRef="#br0" timeOffset="1460.509">1321 1558 0 0 0,'-39'15'0'0'0,"39"-16"0"0"0,-1 0 0 0 0,0 1 0 0 0,1-1 0 0 0,-1 0 0 0 0,1 1 0 0 0,-1-1 0 0 0,1 0 0 0 0,-1 0 0 0 0,1 1 0 0 0,-1-1 0 0 0,1 0 0 0 0,0 0 0 0 0,-1 0 0 0 0,1 0 0 0 0,0 1 0 0 0,0-1 0 0 0,0 0 0 0 0,0 0 0 0 0,0 0 0 0 0,0 0 0 0 0,0 0 0 0 0,0 0 0 0 0,0 0 0 0 0,0 1 0 0 0,0-1 0 0 0,0 0 0 0 0,1 0 0 0 0,-1 0 0 0 0,0 0 0 0 0,1 0 0 0 0,-1 1 0 0 0,1-1 0 0 0,-1 0 0 0 0,1 0 0 0 0,-1 1 0 0 0,1-1 0 0 0,14-32 1251 0 0,-8 16 2782 0 0,0 2 3492 0 0,-6 14-5634 0 0,0 3 6428 0 0,-2 7-7728 0 0,-146 286 2295 0 0,30-86-2818 0 0,115-206-60 0 0,1 0 0 0 0,-1-1-1 0 0,1 1 1 0 0,0 0 0 0 0,0 0 0 0 0,0 0-1 0 0,0 0 1 0 0,1 0 0 0 0,-1 0-1 0 0,1 0 1 0 0,0 0 0 0 0,0 0-1 0 0,0 0 1 0 0,0 1 0 0 0,0-1 0 0 0,1 0-1 0 0,-1 0 1 0 0,1 0 0 0 0,0 0-1 0 0,0 0 1 0 0,0-1 0 0 0,2 4-8 0 0,30 4 309 0 0,94-25 263 0 0,44-47-1621 0 0,-127 37-2206 0 0,-34 11-2140 0 0,-7-2-6282 0 0,-3 16 5438 0 0</inkml:trace>
  <inkml:trace contextRef="#ctx0" brushRef="#br0" timeOffset="1706.28">883 1790 6977 0 0,'0'0'4435'0'0,"0"0"-1849"0"0,0 0-717 0 0,0 0-195 0 0,0 0-227 0 0,0 0-256 0 0,0 0-160 0 0,0 0-83 0 0,0 0-81 0 0,0 0-88 0 0,0 0-142 0 0,0 0-153 0 0,0 0-101 0 0,24 1-66 0 0,81 4-62 0 0,-60-4-102 0 0,-1-3 0 0 0,1-1 0 0 0,-1-2 0 0 0,16-5-153 0 0,-2 1-13 0 0,133-26-2736 0 0,-108 19-6599 0 0,-57 12-2489 0 0</inkml:trace>
  <inkml:trace contextRef="#ctx0" brushRef="#br0" timeOffset="3838.392">2293 93 0 0 0,'0'-4'5'0'0,"0"4"158"0"0,0 0 537 0 0,0 0 78 0 0,0 0-55 0 0,0 0-6 0 0,0 1 10094 0 0,0 0-4684 0 0,1 0-3083 0 0,-10 0-3254 0 0,-18-1 1816 0 0,-16 0-1043 0 0,35 0-517 0 0,1 2 0 0 0,-1-1 0 0 0,1 1 0 0 0,-1 1 0 0 0,1-1 0 0 0,0 1 1 0 0,-1 1-1 0 0,1-1 0 0 0,1 1 0 0 0,-1 0 0 0 0,1 1 0 0 0,-4 2-46 0 0,5-3 25 0 0,-4 4 7 0 0,2 0 0 0 0,-1 1 0 0 0,1 0-1 0 0,1 0 1 0 0,-1 1 0 0 0,1 0 0 0 0,1 0 0 0 0,0 0-1 0 0,1 1 1 0 0,0 0 0 0 0,0 0 0 0 0,1 0-1 0 0,1 0 1 0 0,0 0 0 0 0,0 0 0 0 0,0 10-32 0 0,-16 89 410 0 0,14 114 140 0 0,13 12-131 0 0,-8-213-358 0 0,-1-1 1 0 0,-2 1 0 0 0,0-1 0 0 0,-1 1-1 0 0,-2-1 1 0 0,0 0 0 0 0,-1-1 0 0 0,-1 1-1 0 0,-1-1 1 0 0,-5 8-62 0 0,8-21 41 0 0,0-1 0 0 0,0 0 0 0 0,0 0 0 0 0,-1 0 0 0 0,0-1 0 0 0,-1 0 0 0 0,1 0-1 0 0,-1 0 1 0 0,0-1 0 0 0,-1 0 0 0 0,1-1 0 0 0,-1 1 0 0 0,-6 1-41 0 0,-44 12 218 0 0,16-14 115 0 0,42-4-276 0 0,0 0-14 0 0,0 0-11 0 0,0 0-15 0 0,0 0-26 0 0,0 0 14 0 0,0 0-10 0 0,0 0-6 0 0,0 0 10 0 0,0 0-18 0 0,0 0-5 0 0,0 0-1 0 0,0 0-7 0 0,0 0-7 0 0,23 11-165 0 0,39 10 334 0 0,-52-20-125 0 0,-1 1-1 0 0,1 0 1 0 0,-1 1 0 0 0,0 0 0 0 0,0 0 0 0 0,0 1-1 0 0,0 1 1 0 0,-1-1 0 0 0,0 1 0 0 0,0 1-1 0 0,0-1 1 0 0,0 1 0 0 0,-1 1 0 0 0,0-1 0 0 0,-1 1-1 0 0,1 0 1 0 0,-1 1 0 0 0,0 0 0 0 0,-1 0 0 0 0,0 0-5 0 0,2 18 22 0 0,0-1 1 0 0,-3 1-1 0 0,0 0 0 0 0,-1 0 1 0 0,-2 0-1 0 0,0 1 1 0 0,-2-1-1 0 0,-1 0 1 0 0,-1 0-1 0 0,-1 0 1 0 0,-2 0-1 0 0,0-1 1 0 0,-10 24-23 0 0,-6 47 17 0 0,16-69-15 0 0,2 1-1 0 0,1 1 1 0 0,1-1-1 0 0,1 0 1 0 0,1 1-1 0 0,2 2-1 0 0,-1-24 12 0 0,0 0 0 0 0,1 0 0 0 0,0-1-1 0 0,0 1 1 0 0,1 0 0 0 0,-1-1 0 0 0,1 1 0 0 0,1-1-1 0 0,-1 0 1 0 0,1 0 0 0 0,0 0 0 0 0,1-1 0 0 0,-1 1-1 0 0,1-1 1 0 0,0 0 0 0 0,1 0 0 0 0,-1-1 0 0 0,1 1-1 0 0,0-1 1 0 0,0-1 0 0 0,0 1 0 0 0,0-1-1 0 0,1 0 1 0 0,-1 0 0 0 0,1-1-12 0 0,65 8-354 0 0,-25-35-4310 0 0,-41 21 3472 0 0,5-4-2829 0 0,-4 2-1877 0 0,0-1-6478 0 0</inkml:trace>
  <inkml:trace contextRef="#ctx0" brushRef="#br0" timeOffset="5640.974">3097 240 2769 0 0,'0'0'1476'0'0,"0"0"-109"0"0,0 0 22 0 0,0 0 195 0 0,0 0 148 0 0,0 0-61 0 0,0 0-212 0 0,0 0-259 0 0,0 0-254 0 0,0 0-208 0 0,0 0-141 0 0,0 0-77 0 0,0 0-12 0 0,0 3 76 0 0,0-1-361 0 0,0 0-1 0 0,-1 1 1 0 0,0-1 0 0 0,1 0-1 0 0,-1 0 1 0 0,0 1 0 0 0,0-1-1 0 0,0 0 1 0 0,0 0 0 0 0,0 0-1 0 0,-1 0 1 0 0,1 0 0 0 0,-1-1-1 0 0,1 1 1 0 0,-1 0 0 0 0,1-1-1 0 0,-1 1 1 0 0,0-1 0 0 0,0 1-1 0 0,0-1 1 0 0,0 0 0 0 0,0 0-1 0 0,0 0 1 0 0,0 0-1 0 0,-2 0-222 0 0,-127 57 1445 0 0,-69 23-524 0 0,130-55-254 0 0,115-4-695 0 0,135 1 398 0 0,-82-8-330 0 0,-77-1-27 0 0,-21-12-4 0 0,0 0 0 0 0,0 0 0 0 0,0-1 1 0 0,0 1-1 0 0,0 0 0 0 0,0 0 0 0 0,-1 0 0 0 0,1 0 1 0 0,-1 0-1 0 0,1-1 0 0 0,-1 1 0 0 0,0 0 0 0 0,0-1 0 0 0,0 1 1 0 0,0 0-1 0 0,0-1 0 0 0,0 1 0 0 0,0-1 0 0 0,0 1 1 0 0,0-1-1 0 0,-1 0 0 0 0,1 1 0 0 0,-1-1 0 0 0,0 0-9 0 0,0 2 21 0 0,-226 195 285 0 0,138-128-240 0 0,-5 13 6 0 0,92-80-67 0 0,0 1-1 0 0,0-1 1 0 0,1 1-1 0 0,-1 0 1 0 0,1 0-1 0 0,0 0 0 0 0,0 1 1 0 0,1-1-1 0 0,-1 0 1 0 0,1 1-1 0 0,0-1 1 0 0,0 1-1 0 0,0-1 1 0 0,0 1-1 0 0,1 0 0 0 0,0-1 1 0 0,0 1-1 0 0,1 3-4 0 0,42 10 319 0 0,126-11 377 0 0,-148-6-741 0 0,1-2-1 0 0,-1-1 1 0 0,1-1-1 0 0,-1 0 1 0 0,0-2-1 0 0,0 0 1 0 0,-1-2-1 0 0,1 0 1 0 0,15-8 45 0 0,-35 14-1412 0 0,8-4 2541 0 0,-7 4-6807 0 0,-2 0-6874 0 0,-2 1 2160 0 0</inkml:trace>
  <inkml:trace contextRef="#ctx0" brushRef="#br0" timeOffset="6447.613">3094 1050 8746 0 0,'0'0'3743'0'0,"0"0"-1589"0"0,0 0-570 0 0,0 0-18 0 0,0 0-28 0 0,0 0-143 0 0,0 0-218 0 0,0 0-222 0 0,0 0-199 0 0,0 0-135 0 0,0 0-77 0 0,0 0-62 0 0,0 0-44 0 0,10-12-26 0 0,68-90 641 0 0,201-276 437 0 0,-207 300-1322 0 0,-71 77-153 0 0,0 1-14 0 0,-1 0-34 0 0,0 0-23 0 0,0 12-168 0 0,-5 84 249 0 0,3 68 51 0 0,2-162-66 0 0,0 1 0 0 0,-1-1 0 0 0,1 1-1 0 0,0-1 1 0 0,1 0 0 0 0,-1 1 0 0 0,0-1 0 0 0,1 1-1 0 0,-1-1 1 0 0,1 0 0 0 0,0 0 0 0 0,-1 1 0 0 0,1-1 0 0 0,0 0-1 0 0,1 0 1 0 0,-1 0 0 0 0,0 0 0 0 0,1 0 0 0 0,-1 0-1 0 0,1 0 1 0 0,-1 0 0 0 0,1-1 0 0 0,0 1 0 0 0,0 0 0 0 0,0-1-1 0 0,0 0 1 0 0,0 1 0 0 0,0-1 0 0 0,0 0 0 0 0,0 0-1 0 0,0 0 1 0 0,1 0 0 0 0,-1-1 0 0 0,0 1 0 0 0,1-1 0 0 0,-1 1-1 0 0,0-1 1 0 0,1 0 0 0 0,-1 0 0 0 0,1 0 0 0 0,-1 0-1 0 0,0 0 1 0 0,1-1 0 0 0,-1 1 0 0 0,0-1 0 0 0,1 1-1 0 0,-1-1 1 0 0,0 0 0 0 0,1 0 0 0 0,-1 0-10 0 0,140-185 377 0 0,-72 85-369 0 0,-16 28-33 0 0,-54 73 30 0 0,0 0-13 0 0,0 0 10 0 0,0 0-8 0 0,0 0 1 0 0,0 0-3 0 0,0 0-55 0 0,0 5-126 0 0,-37 192 316 0 0,31-156-93 0 0,2 1 0 0 0,2-1 0 0 0,1 1 0 0 0,5 38-34 0 0,11-25 14 0 0,-7-47-1913 0 0,-7-10-4419 0 0,-3 1-6317 0 0,2 1 4005 0 0</inkml:trace>
  <inkml:trace contextRef="#ctx0" brushRef="#br0" timeOffset="6843.273">4029 866 0 0 0,'0'0'1664'0'0,"0"0"338"0"0,0 0 135 0 0,0 0-77 0 0,0 0-181 0 0,0 0-171 0 0,0 0-142 0 0,0 0-115 0 0,0 0-100 0 0,0 0-107 0 0,0 0-119 0 0,2-2-105 0 0,-3 2-917 0 0,1 0 0 0 0,-1 1 0 0 0,1-1 0 0 0,-1 0 0 0 0,1 1 0 0 0,0-1 0 0 0,-1 0 0 0 0,1 1 1 0 0,-1-1-1 0 0,1 0 0 0 0,0 1 0 0 0,-1-1 0 0 0,1 1 0 0 0,0-1 0 0 0,0 1 0 0 0,-1-1 0 0 0,1 1 0 0 0,0-1 0 0 0,0 1 1 0 0,0-1-1 0 0,0 1 0 0 0,0-1 0 0 0,-1 1 0 0 0,1-1 0 0 0,0 1 0 0 0,0-1 0 0 0,0 1 0 0 0,0-1 0 0 0,1 1 0 0 0,-1-1 1 0 0,0 1-1 0 0,0-1 0 0 0,0 1 0 0 0,0-1 0 0 0,0 1 0 0 0,1-1 0 0 0,-1 1 0 0 0,0-1 0 0 0,0 1 0 0 0,1-1 0 0 0,-1 0 1 0 0,0 1-1 0 0,1-1 0 0 0,-1 1 0 0 0,1-1 0 0 0,-1 0 0 0 0,0 1 0 0 0,1-1 0 0 0,-1 0 0 0 0,1 0 0 0 0,-1 1 0 0 0,1-1 1 0 0,-1 0-1 0 0,1 0 0 0 0,-1 0 0 0 0,1 1 0 0 0,-1-1 0 0 0,1 0 0 0 0,-1 0 0 0 0,1 0 0 0 0,-1 0 0 0 0,1 0 0 0 0,-1 0 1 0 0,1 0-1 0 0,-1 0 0 0 0,1 0 0 0 0,-1 0 0 0 0,1-1 0 0 0,-1 1 0 0 0,1 0-103 0 0,-2 5-599 0 0,-19 88 1679 0 0,20-93-1020 0 0,-2 7 948 0 0,0-2-3753 0 0,-6-13-12593 0 0,8 7 5449 0 0</inkml:trace>
  <inkml:trace contextRef="#ctx0" brushRef="#br0" timeOffset="7244.053">4025 586 4841 0 0,'0'0'3657'0'0,"0"0"-1007"0"0,0 0-447 0 0,0 0-161 0 0,0 0-239 0 0,0 0-400 0 0,0 0-303 0 0,0 0-244 0 0,0 0-185 0 0,0 0-98 0 0,0 0-109 0 0,0 0-86 0 0,0 0-78 0 0,-6 0-84 0 0,-23 0 196 0 0,38 7-33 0 0,24-14 869 0 0,-58 17 20 0 0,-3 13-1189 0 0,50-30-5081 0 0,-20 7 659 0 0,0 0-1315 0 0,-2 0-5754 0 0</inkml:trace>
  <inkml:trace contextRef="#ctx0" brushRef="#br0" timeOffset="8126.227">4410 590 6313 0 0,'0'0'2210'0'0,"0"0"-403"0"0,0 0-182 0 0,0 0-10 0 0,0 0-80 0 0,0 0-131 0 0,0 0-208 0 0,0 0-204 0 0,0 0-169 0 0,0 0-148 0 0,0 0-79 0 0,0 0-74 0 0,0 0-66 0 0,-6 25-39 0 0,-16 83-56 0 0,2 127 977 0 0,13-177-668 0 0,7-57-485 0 0,0-1 74 0 0,0 0 63 0 0,0 0 61 0 0,0 0 25 0 0,0-23 1003 0 0,3-14-1348 0 0,2 1 0 0 0,2 0-1 0 0,2 0 1 0 0,0 0 0 0 0,3 1-1 0 0,1 1 1 0 0,1 0 0 0 0,2 1-1 0 0,2 1 1 0 0,0 0 0 0 0,5-2-63 0 0,-15 20 3 0 0,1 0-1 0 0,0 1 1 0 0,1 0 0 0 0,1 0 0 0 0,0 2 0 0 0,0-1-1 0 0,1 1 1 0 0,1 1 0 0 0,6-5-3 0 0,-12 17-140 0 0,-7 7 131 0 0,-23 138-203 0 0,23-146 102 0 0,1 54-2806 0 0,4-38-880 0 0,4-2-3504 0 0,-5-10-4062 0 0</inkml:trace>
  <inkml:trace contextRef="#ctx0" brushRef="#br0" timeOffset="8408.209">4789 880 14155 0 0,'0'0'2195'0'0,"0"0"-492"0"0,0 0-245 0 0,0 0-218 0 0,0 0-241 0 0,0 0-164 0 0,0 0-159 0 0,0 0-137 0 0,0 0-95 0 0,0 0-96 0 0,0 0-77 0 0,0 0-49 0 0,0 0-46 0 0,-9 26-42 0 0,-26 75-25 0 0,26-36 47 0 0,9-65-119 0 0,2 23-2026 0 0,14-32-10487 0 0,-10 2 3404 0 0</inkml:trace>
  <inkml:trace contextRef="#ctx0" brushRef="#br0" timeOffset="8656.809">4879 575 8146 0 0,'0'0'3164'0'0,"0"0"-787"0"0,0 0-493 0 0,0 0-289 0 0,0 0-333 0 0,0 0-293 0 0,0 0-230 0 0,0 0-163 0 0,0 0-95 0 0,0 0-103 0 0,0 0-71 0 0,0 0-84 0 0,-11 8-86 0 0,-37 27-48 0 0,49-35-118 0 0,0 0 0 0 0,-1 0 0 0 0,1 0 0 0 0,0 0 0 0 0,0 0 0 0 0,-1-1 0 0 0,1 1 0 0 0,0 1 0 0 0,0-1 0 0 0,-1 0 0 0 0,1 0 0 0 0,0 0 0 0 0,0 0 0 0 0,-1 0 0 0 0,1 1 0 0 0,0-1 0 0 0,-1 0 0 0 0,1 1 0 0 0,0-1 0 0 0,-1 0 0 0 0,1 1 0 0 0,-1-1 0 0 0,1 1 0 0 0,0-1 0 0 0,-1 1 0 0 0,1-1 0 0 0,-1 1 0 0 0,1-1 0 0 0,-1 1 0 0 0,0 0 0 0 0,1-1 0 0 0,-1 1 0 0 0,0 0 0 0 0,1-1 0 0 0,-1 1 0 0 0,0 0 0 0 0,0-1 0 0 0,1 1 0 0 0,-1 0 0 0 0,0 0 0 0 0,0-1 0 0 0,0 1 0 0 0,0 0 0 0 0,0 0 0 0 0,0-1 0 0 0,0 1 0 0 0,0 0 0 0 0,-1 0 0 0 0,1-1 0 0 0,0 1 0 0 0,0 0 0 0 0,-1-1 0 0 0,1 1 0 0 0,0 0 0 0 0,-1 0 29 0 0,8-12-2112 0 0,-5 2-5303 0 0,-2 8 4875 0 0,1-3-6125 0 0</inkml:trace>
  <inkml:trace contextRef="#ctx0" brushRef="#br0" timeOffset="9178.187">4200 243 12283 0 0,'0'0'1581'0'0,"0"0"-226"0"0,0 0-2 0 0,0 0 110 0 0,0 0 28 0 0,0 0-135 0 0,0 0-267 0 0,0 0-243 0 0,0 0-161 0 0,0 0-66 0 0,0 0-60 0 0,0 0-44 0 0,0 0-65 0 0,2 0-71 0 0,167-18 1904 0 0,-87 4-2111 0 0,0 4 0 0 0,1 3-1 0 0,80 5-171 0 0,-165 13 488 0 0,-6-10-439 0 0,1-1-1 0 0,-1 0 1 0 0,0 0-1 0 0,0-1 1 0 0,0 0-1 0 0,1 0 1 0 0,-1-1-1 0 0,1 0 1 0 0,-1 0-1 0 0,1-1 1 0 0,0 0-1 0 0,-1 0 1 0 0,2-1-1 0 0,-3-1-48 0 0,3 1-31 0 0,0 0 1 0 0,1-1-1 0 0,-1 0 0 0 0,1 0 0 0 0,0 0 1 0 0,0-1-1 0 0,1 0 0 0 0,0 0 1 0 0,0 0-1 0 0,0 0 0 0 0,0 0 0 0 0,1-1 1 0 0,1 0-1 0 0,-1 1 0 0 0,1-1 0 0 0,0 0 1 0 0,-1-7 30 0 0,-1-15-5574 0 0,3-2-5396 0 0,1 26-1353 0 0</inkml:trace>
  <inkml:trace contextRef="#ctx0" brushRef="#br0" timeOffset="9759.157">2460 1285 4953 0 0,'0'0'1472'0'0,"0"0"-359"0"0,0 0-49 0 0,0 0 332 0 0,0 0 295 0 0,0 0 84 0 0,0 0-140 0 0,0 0-264 0 0,0 0-252 0 0,0 0-144 0 0,0 0-62 0 0,0 0-36 0 0,0 0-18 0 0,22 5-17 0 0,72 12-63 0 0,126-9 2195 0 0,36-19-709 0 0,171-31-2265 0 0,-26 0 369 0 0,157 30-705 0 0,-396 24-3916 0 0,-144-6 187 0 0,-14 4-5839 0 0,-4-8 19 0 0</inkml:trace>
  <inkml:trace contextRef="#ctx0" brushRef="#br0" timeOffset="10446">2687 1635 5769 0 0,'0'0'3189'0'0,"0"0"-1638"0"0,0 0-181 0 0,0 0 355 0 0,33-10 201 0 0,106-31-166 0 0,39 8 2279 0 0,-169 32-3825 0 0,-8 1-130 0 0,0-1 0 0 0,1 0 0 0 0,-1 1 0 0 0,1-1-1 0 0,0 1 1 0 0,-1 0 0 0 0,1-1 0 0 0,-1 1 0 0 0,1 0 0 0 0,0 0 0 0 0,-1 0 0 0 0,1 0 0 0 0,-1 0 0 0 0,1 0 0 0 0,0 1-1 0 0,-1-1 1 0 0,1 0 0 0 0,-1 1 0 0 0,1 0 0 0 0,-1-1 0 0 0,1 1 0 0 0,-1 0 0 0 0,0-1 0 0 0,1 1 0 0 0,-1 0 0 0 0,0 0 0 0 0,1 0-1 0 0,-1 0 1 0 0,0 1 0 0 0,0-1 0 0 0,0 0 0 0 0,0 0 0 0 0,0 1 0 0 0,0 0-84 0 0,-2 1 89 0 0,0 0 1 0 0,0 0 0 0 0,-1 0-1 0 0,0 0 1 0 0,1 0-1 0 0,-1 0 1 0 0,0-1 0 0 0,0 1-1 0 0,-1-1 1 0 0,1 1-1 0 0,0-1 1 0 0,-1 0-1 0 0,1 0 1 0 0,-1 0 0 0 0,0 0-1 0 0,0-1 1 0 0,0 1-1 0 0,0-1 1 0 0,0 1 0 0 0,0-1-1 0 0,0 0 1 0 0,-1 0-90 0 0,-9 5 101 0 0,-160 71 259 0 0,-83 15 303 0 0,217-70-377 0 0,64-18-301 0 0,137-1 408 0 0,161-9-261 0 0,-324 6-126 0 0,1 0-1 0 0,-1 0 0 0 0,0 1 0 0 0,1-1 0 0 0,-1 0 0 0 0,0 1 0 0 0,1-1 0 0 0,-1 1 1 0 0,1-1-1 0 0,-1 0 0 0 0,0 1 0 0 0,1 0 0 0 0,0-1 0 0 0,-1 1 0 0 0,1-1 0 0 0,-1 1 1 0 0,1 0-1 0 0,0-1 0 0 0,-1 1 0 0 0,1-1 0 0 0,0 1 0 0 0,-1 0 0 0 0,1 0 1 0 0,0-1-1 0 0,0 1 0 0 0,0 0 0 0 0,0-1 0 0 0,0 1 0 0 0,0 0 0 0 0,0 0 0 0 0,0-1 1 0 0,0 1-1 0 0,0 0 0 0 0,0 0 0 0 0,0-1 0 0 0,1 1 0 0 0,-1 0 0 0 0,0-1 0 0 0,0 1 1 0 0,1 0-1 0 0,-1-1 0 0 0,1 1 0 0 0,-1 0 0 0 0,0-1 0 0 0,1 1 0 0 0,-1-1 1 0 0,1 1-1 0 0,-1-1 0 0 0,1 1 0 0 0,0-1 0 0 0,-1 1 0 0 0,1-1 0 0 0,-1 0 0 0 0,1 1 1 0 0,0-1-1 0 0,-1 0 0 0 0,1 1 0 0 0,0-1 0 0 0,0 0-5 0 0,-168 95 284 0 0,-53 38-282 0 0,215-130-4 0 0,1 0 1 0 0,-1 0 0 0 0,1 0 0 0 0,0 1 0 0 0,1-1-1 0 0,-1 1 1 0 0,0 0 0 0 0,1 0 0 0 0,0 0 0 0 0,0 0 0 0 0,0 1-1 0 0,1-1 1 0 0,-1 1 0 0 0,1 0 0 0 0,0 0 0 0 0,0 0 0 0 0,1 0-1 0 0,-1 0 1 0 0,1 0 0 0 0,1 0 0 0 0,-1 0 0 0 0,0 1 0 0 0,1-1-1 0 0,1 5 2 0 0,2-7 9 0 0,0-1 0 0 0,1 0-1 0 0,-1 1 1 0 0,1-1-1 0 0,-1 0 1 0 0,1-1 0 0 0,0 1-1 0 0,0-1 1 0 0,0 1-1 0 0,0-1 1 0 0,0 0 0 0 0,0-1-1 0 0,0 1 1 0 0,0-1-1 0 0,1 0 1 0 0,-1 0 0 0 0,0 0-1 0 0,2 0-8 0 0,20-3 63 0 0,1 0 0 0 0,-1-1 0 0 0,0-2 0 0 0,-1-1-1 0 0,1 0 1 0 0,-1-2-63 0 0,27-8 33 0 0,134-37-388 0 0,-114 43-2098 0 0,-48 10-2017 0 0,-1 1-4980 0 0,-16 0-2682 0 0</inkml:trace>
  <inkml:trace contextRef="#ctx0" brushRef="#br0" timeOffset="11220.51">3298 2199 3929 0 0,'0'0'3506'0'0,"0"0"-923"0"0,0 0-485 0 0,0 0-152 0 0,0 0-173 0 0,0 0-228 0 0,0 0-229 0 0,0 0-173 0 0,0 0-128 0 0,0 0-87 0 0,0 0-54 0 0,0 0-76 0 0,0 0-80 0 0,17-25-67 0 0,55-77-77 0 0,-27 42 191 0 0,3 1 0 0 0,2 3 0 0 0,6-1-765 0 0,-11 10 245 0 0,55-48 276 0 0,-85 84-489 0 0,-14 11-31 0 0,-1 0-3 0 0,0 0-5 0 0,0 16-84 0 0,-16 133 143 0 0,15-143-51 0 0,0-1 0 0 0,0 0 0 0 0,1 0 0 0 0,-1 0-1 0 0,1 1 1 0 0,0-1 0 0 0,1 0 0 0 0,-1 0-1 0 0,1 1 1 0 0,0-1 0 0 0,0 0 0 0 0,1 0 0 0 0,-1 0-1 0 0,1 0 1 0 0,0 0 0 0 0,1-1 0 0 0,-1 1-1 0 0,2-4 9 0 0,-1 0 1 0 0,0-1-1 0 0,0 0 1 0 0,1 1-1 0 0,-1-1 1 0 0,0-1-1 0 0,1 1 1 0 0,-1 0-1 0 0,0-1 1 0 0,0 0-1 0 0,0 0 1 0 0,1 0-1 0 0,-1 0 1 0 0,0 0-1 0 0,0 0 1 0 0,0-1-1 0 0,-1 0 1 0 0,1 1-1 0 0,0-1 1 0 0,0 0-1 0 0,-1 0 1 0 0,0-1-1 0 0,1 1 1 0 0,-1 0-1 0 0,0-1 1 0 0,0 0-1 0 0,0 1 1 0 0,0-1-1 0 0,-1 0 1 0 0,1 0-1 0 0,-1 0 1 0 0,1 0-1 0 0,0-3-9 0 0,5-4-13 0 0,159-167 50 0 0,-57 64 43 0 0,-108 112-88 0 0,-1 1-20 0 0,0 0-4 0 0,-1 19-52 0 0,-29 77 228 0 0,21-64-132 0 0,1 0-1 0 0,1 1 0 0 0,3 0 1 0 0,0 0-1 0 0,2 0 1 0 0,1 1-1 0 0,3 11-11 0 0,-2-41-51 0 0,0 0 1 0 0,1-1-1 0 0,0 1 0 0 0,-1 0 0 0 0,1-1 0 0 0,0 1 1 0 0,1-1-1 0 0,-1 1 0 0 0,1-1 0 0 0,-1 1 0 0 0,1-1 0 0 0,0 0 1 0 0,0 0-1 0 0,0 0 0 0 0,1 0 0 0 0,-1 0 0 0 0,2 0 51 0 0,23 6-7888 0 0,-26-9 7079 0 0,4 0-2661 0 0,-1 0-3047 0 0,0 0-2881 0 0</inkml:trace>
  <inkml:trace contextRef="#ctx0" brushRef="#br0" timeOffset="11468.213">4366 1930 15419 0 0,'0'0'1627'0'0,"0"0"-393"0"0,0 0-39 0 0,0 0 46 0 0,0 0-118 0 0,0 0-218 0 0,0 0-264 0 0,0 0-245 0 0,0 0-157 0 0,0 0-97 0 0,0 0-36 0 0,0 0-46 0 0,0 0-37 0 0,-9 29-45 0 0,-26 87-75 0 0,34-81-654 0 0,16-36-3785 0 0,-4-15-6637 0 0,-9 12 8083 0 0,2-1-1592 0 0</inkml:trace>
  <inkml:trace contextRef="#ctx0" brushRef="#br0" timeOffset="11628.22">4312 1580 13427 0 0,'0'0'2608'0'0,"0"0"-743"0"0,0 0-497 0 0,0 0-496 0 0,0 0-376 0 0,0 0-232 0 0,0 0-160 0 0,0 0-184 0 0,0 0-240 0 0,0 0-288 0 0,0 0-400 0 0,0 0-912 0 0,0 0-1825 0 0,-44-48-8114 0 0</inkml:trace>
  <inkml:trace contextRef="#ctx0" brushRef="#br0" timeOffset="16264.08">5137 8 464 0 0,'0'0'1455'0'0,"0"0"-260"0"0,0 0-23 0 0,0 0 177 0 0,0 0 130 0 0,0 0-42 0 0,0 0-189 0 0,0 0-243 0 0,0 0-227 0 0,0 0-165 0 0,0 0-103 0 0,12 0-54 0 0,36 4-10 0 0,-43-4-222 0 0,0 1 0 0 0,1 0 0 0 0,-1 1 0 0 0,0-1 0 0 0,0 1 1 0 0,0 0-1 0 0,-1 1 0 0 0,1-1 0 0 0,0 1 0 0 0,-1 0 0 0 0,1 0 0 0 0,-1 0 0 0 0,0 0 0 0 0,0 1 1 0 0,0 0-1 0 0,3 4-224 0 0,-1-2 216 0 0,9 13 90 0 0,0 0 1 0 0,-1 1-1 0 0,-1 1 1 0 0,-1 0-1 0 0,-1 1 1 0 0,-1 0-1 0 0,1 7-306 0 0,-4-14 129 0 0,-3-1 44 0 0,0 1 0 0 0,-1 0 0 0 0,-1 0 0 0 0,0 0 0 0 0,-1 0 0 0 0,-1 0 0 0 0,0 0 0 0 0,-1 1 0 0 0,-1-1 0 0 0,0 0 0 0 0,-1 0 0 0 0,0-1 0 0 0,-2 1 0 0 0,1-1 0 0 0,-2 0 0 0 0,-1 2-173 0 0,-19 77 503 0 0,-10 128 563 0 0,50-55-71 0 0,-9-147-895 0 0,1-1 1 0 0,1 1 0 0 0,1-1 0 0 0,0 0 0 0 0,1-1-1 0 0,1 0 1 0 0,11 14-101 0 0,-10-17 42 0 0,35 29 208 0 0,-40-42-190 0 0,-3 1-16 0 0,0-1 1 0 0,1 1 0 0 0,0-1 0 0 0,-1 0-1 0 0,1 0 1 0 0,-1 0 0 0 0,1-1 0 0 0,0 1-1 0 0,0-1 1 0 0,-1 0 0 0 0,1 0-1 0 0,0 0 1 0 0,0-1 0 0 0,-1 1 0 0 0,1-1-1 0 0,0 0 1 0 0,-1 0 0 0 0,1 0-1 0 0,-1-1 1 0 0,1 1 0 0 0,-1-1 0 0 0,1 0-1 0 0,-1 1 1 0 0,0-2 0 0 0,1 0-45 0 0,-49 3 681 0 0,38 0-678 0 0,1 0 0 0 0,0 0 1 0 0,0 1-1 0 0,-1 0 0 0 0,1 1 0 0 0,0-1 0 0 0,0 1 0 0 0,0 0 0 0 0,1 0 0 0 0,-1 1 0 0 0,0 0 0 0 0,1 0 0 0 0,-3 2-3 0 0,-65 61-60 0 0,40 16 127 0 0,40 123 432 0 0,-6-191-453 0 0,-1 1 1 0 0,0-1 0 0 0,-1 0-1 0 0,-1 0 1 0 0,0 0 0 0 0,-1 0-1 0 0,0-1 1 0 0,-3 5-47 0 0,-5 30 75 0 0,-35 103 388 0 0,11-67-241 0 0,32-80-212 0 0,0 1-1 0 0,0 0 1 0 0,0-1-1 0 0,0 0 1 0 0,-1 0-1 0 0,1 0 0 0 0,-1 0 1 0 0,0-1-1 0 0,0 1 1 0 0,-1-1-1 0 0,1 0 1 0 0,-1 0-1 0 0,0-1 1 0 0,1 1-1 0 0,-1-1 0 0 0,0 0 1 0 0,0 0-1 0 0,-1-1 1 0 0,1 1-1 0 0,0-1 1 0 0,0-1-1 0 0,-1 1 1 0 0,1-1-1 0 0,-4 1-9 0 0,0 1 79 0 0,4-4-2545 0 0,17 2-2097 0 0,3 0-7634 0 0,-11 0 1567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3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77 3153 0 0,'0'0'2175'0'0,"0"0"-371"0"0,0 0-21 0 0,0 0 6 0 0,0 0-108 0 0,0 0-178 0 0,0 0-170 0 0,0 0-177 0 0,0 0-164 0 0,0 0-173 0 0,0 0-211 0 0,0 0-157 0 0,0 0-119 0 0,-29-13-64 0 0,-87-38-25 0 0,53 40 190 0 0,56 14-356 0 0,-12 5 41 0 0,1 0 0 0 0,0 1 0 0 0,1 1 0 0 0,0 1-1 0 0,0 1 1 0 0,1 0 0 0 0,1 1 0 0 0,0 0 0 0 0,-12 15-118 0 0,24-25 5 0 0,-1 0 0 0 0,1 0 0 0 0,-1 1 0 0 0,1 0 1 0 0,0 0-1 0 0,1-1 0 0 0,-1 1 0 0 0,1 1 0 0 0,-1-1 0 0 0,1 0 1 0 0,0 1-1 0 0,1-1 0 0 0,-1 1 0 0 0,1-1 0 0 0,0 1 1 0 0,0 0-1 0 0,0 0 0 0 0,1-1 0 0 0,0 1 0 0 0,0 0 1 0 0,0 0-1 0 0,0 0 0 0 0,1-1 0 0 0,0 1 0 0 0,0 0 0 0 0,0-1 1 0 0,1 1-1 0 0,-1 0 0 0 0,1-1 0 0 0,0 0 0 0 0,0 1 1 0 0,1-1-1 0 0,-1 0 0 0 0,1 0 0 0 0,0 0 0 0 0,0-1 0 0 0,0 1 1 0 0,1-1-1 0 0,-1 1 0 0 0,1-1 0 0 0,0 0 0 0 0,-1-1 1 0 0,2 1-1 0 0,-1-1 0 0 0,4 2-5 0 0,2-1 110 0 0,0 0 1 0 0,0-1-1 0 0,1-1 1 0 0,-1 0-1 0 0,1 0 0 0 0,-1-1 1 0 0,0 0-1 0 0,1-1 1 0 0,-1 0-1 0 0,1-1 0 0 0,-1 0 1 0 0,0 0-1 0 0,0-1 1 0 0,0-1-1 0 0,0 1 0 0 0,0-2 1 0 0,-1 1-1 0 0,0-2 0 0 0,2 0-110 0 0,157-127 1364 0 0,-6-20-332 0 0,-163 153-1025 0 0,1 0 0 0 0,0 0 0 0 0,0 1-1 0 0,-1-1 1 0 0,1 0 0 0 0,0 0 0 0 0,0 1 0 0 0,0-1 0 0 0,0 0 0 0 0,-1 1 0 0 0,1-1-1 0 0,0 0 1 0 0,0 1 0 0 0,0-1 0 0 0,0 0 0 0 0,0 1 0 0 0,0-1 0 0 0,0 0-1 0 0,0 1 1 0 0,0-1 0 0 0,0 0 0 0 0,0 1 0 0 0,0-1 0 0 0,0 0 0 0 0,0 1 0 0 0,0-1-1 0 0,0 0 1 0 0,1 1 0 0 0,-1-1 0 0 0,0 0 0 0 0,0 1 0 0 0,0-1 0 0 0,0 0 0 0 0,1 0-1 0 0,-1 1 1 0 0,0-1 0 0 0,0 0 0 0 0,1 0 0 0 0,-1 1 0 0 0,0-1 0 0 0,0 0-1 0 0,1 0 1 0 0,-1 0 0 0 0,0 1 0 0 0,1-1 0 0 0,-1 0 0 0 0,0 0 0 0 0,1 0 0 0 0,-1 0-1 0 0,0 0 1 0 0,1 0 0 0 0,-1 0 0 0 0,0 0 0 0 0,1 0 0 0 0,-1 0 0 0 0,0 0 0 0 0,1 0-1 0 0,-1 0 1 0 0,0 0 0 0 0,1 0 0 0 0,-1 0 0 0 0,0 0 0 0 0,1 0 0 0 0,-1 0-1 0 0,1-1-6 0 0,-9 41 15 0 0,7-36 31 0 0,-93 385 433 0 0,54-125-441 0 0,31-168-64 0 0,9-56-2542 0 0,16-40-1954 0 0,12-23-2414 0 0,-17 11 562 0 0,-2 7-611 0 0</inkml:trace>
  <inkml:trace contextRef="#ctx0" brushRef="#br0" timeOffset="277.729">916 552 15283 0 0,'0'0'1565'0'0,"0"0"-466"0"0,0 0-227 0 0,0 0 31 0 0,0 0 27 0 0,0 0-39 0 0,0 0-95 0 0,0 0-178 0 0,0 0-186 0 0,0 0-148 0 0,0 0-111 0 0,0 0-53 0 0,0 0-34 0 0,-5 19-20 0 0,-19 80-22 0 0,22-89-643 0 0,1 2 2111 0 0,-1-6-3450 0 0,0-2-3477 0 0,-2-3-4908 0 0,4-1 2924 0 0</inkml:trace>
  <inkml:trace contextRef="#ctx0" brushRef="#br0" timeOffset="726.643">1157 155 6633 0 0,'0'0'2013'0'0,"0"0"-46"0"0,0 0-16 0 0,0 0-77 0 0,0 0-157 0 0,0 0-287 0 0,0 0-272 0 0,0 0-267 0 0,0 0-243 0 0,0 0-159 0 0,0 0-69 0 0,0 0-25 0 0,0 0 18 0 0,17-15 17 0 0,52-42-1 0 0,-11 29 375 0 0,-36 19-667 0 0,0 2-1 0 0,1 1 1 0 0,0 1-1 0 0,0 1 1 0 0,0 0-1 0 0,1 2 1 0 0,-1 1-1 0 0,1 1 1 0 0,13 2-137 0 0,-34-1 4 0 0,0 0-1 0 0,0 1 1 0 0,0-1 0 0 0,0 1 0 0 0,0-1 0 0 0,0 1 0 0 0,-1 0 0 0 0,1 0 0 0 0,-1 0-1 0 0,1 0 1 0 0,-1 1 0 0 0,0-1 0 0 0,0 1 0 0 0,0-1 0 0 0,0 1 0 0 0,0 0 0 0 0,-1 0-1 0 0,1 0 1 0 0,-1 0 0 0 0,0 0 0 0 0,0 0 0 0 0,0 0 0 0 0,0 0 0 0 0,-1 0 0 0 0,1 1-1 0 0,-1-1 1 0 0,0 0 0 0 0,0 0 0 0 0,0 1 0 0 0,0-1 0 0 0,0 0 0 0 0,-1 0 0 0 0,1 1-1 0 0,-1-1 1 0 0,0 0 0 0 0,0 0 0 0 0,0 0 0 0 0,-1 0 0 0 0,1 0 0 0 0,-1 0 0 0 0,1 0-1 0 0,-1-1 1 0 0,-1 2-4 0 0,-219 312 938 0 0,219-312-922 0 0,0 1 1 0 0,0 0 0 0 0,0 0-1 0 0,1 0 1 0 0,-1 0-1 0 0,1 0 1 0 0,1 0-1 0 0,-1 1 1 0 0,1-1-1 0 0,0 0 1 0 0,0 1 0 0 0,1 0-1 0 0,-1-1 1 0 0,1 1-1 0 0,0-1 1 0 0,1 1-1 0 0,-1-1 1 0 0,1 1 0 0 0,0-1-1 0 0,1 1 1 0 0,-1-1-1 0 0,1 0 1 0 0,0 0-1 0 0,1 0 1 0 0,-1 0-1 0 0,1 0 1 0 0,0 0 0 0 0,0 0-1 0 0,0-1 1 0 0,1 0-1 0 0,-1 0 1 0 0,1 0-1 0 0,0 0 1 0 0,1 0-1 0 0,-1-1 1 0 0,4 3-17 0 0,5 0 76 0 0,0-1 0 0 0,1-1 0 0 0,0 0 0 0 0,-1-1 1 0 0,1 0-1 0 0,1-1 0 0 0,-1 0 0 0 0,0-1 0 0 0,0-1 0 0 0,0-1 0 0 0,1 0 0 0 0,-1 0 0 0 0,0-1 1 0 0,0-1-1 0 0,12-4-76 0 0,124-49-3153 0 0,-117 40 89 0 0,-13 4-2747 0 0,-4 4-6093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3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75 251 9922 0 0,'0'0'4296'0'0,"0"0"-2891"0"0,0 0-962 0 0,0 0 45 0 0,0 0 275 0 0,0 0 232 0 0,0 0 93 0 0,0 0 16 0 0,0 0-57 0 0,0 0-81 0 0,0 0-102 0 0,20 2-131 0 0,141 11 865 0 0,208-42 541 0 0,-205 25-1687 0 0,-128 0-476 0 0,-40 3-5286 0 0,-20-1-1608 0 0,-2 12-3077 0 0,15-6 3939 0 0</inkml:trace>
  <inkml:trace contextRef="#ctx0" brushRef="#br0" timeOffset="300.632">13 527 5217 0 0,'0'0'2967'0'0,"0"0"-443"0"0,0 0-356 0 0,0 0-250 0 0,0 0-250 0 0,0 0-264 0 0,0 0-255 0 0,0 0-262 0 0,0 0-215 0 0,0 0-99 0 0,0 0-14 0 0,0 0 24 0 0,0 0 26 0 0,-3 12 25 0 0,-7 39-4 0 0,11-50-580 0 0,-1 1 0 0 0,1-1-1 0 0,0 1 1 0 0,0-1-1 0 0,0 1 1 0 0,0-1-1 0 0,0 0 1 0 0,0 1 0 0 0,0-1-1 0 0,1 0 1 0 0,-1 0-1 0 0,0 0 1 0 0,1 0-1 0 0,-1 0 1 0 0,1 0-1 0 0,-1 0 1 0 0,1-1 0 0 0,-1 1-1 0 0,1 0 1 0 0,-1-1-1 0 0,1 0 1 0 0,0 1-1 0 0,-1-1 1 0 0,1 0-1 0 0,0 1 1 0 0,-1-1 0 0 0,1 0-1 0 0,0 0 1 0 0,-1-1-1 0 0,1 1 1 0 0,0 0-50 0 0,7 1 185 0 0,198 7 1769 0 0,66-22-1078 0 0,-215 6-1407 0 0,-58 8 146 0 0,0 0-161 0 0,-12-11-7598 0 0,1 7-2347 0 0,8 4 1874 0 0</inkml:trace>
  <inkml:trace contextRef="#ctx0" brushRef="#br0" timeOffset="918.029">320 12 5265 0 0,'0'0'2423'0'0,"0"0"-202"0"0,0 0-207 0 0,0 0-118 0 0,0 0-114 0 0,0 0-197 0 0,0 0-240 0 0,0 0-249 0 0,0 0-236 0 0,0 0-181 0 0,0 0-126 0 0,0 0-47 0 0,0 0-27 0 0,-3-2-29 0 0,-9-5-26 0 0,9 5-54 0 0,3 2-54 0 0,14 15 1350 0 0,16 7-1114 0 0,1 0 1 0 0,1-3-1 0 0,1 0 1 0 0,0-3-1 0 0,1 0 1 0 0,12 2-553 0 0,-18-6 108 0 0,213 112 191 0 0,-149-64-251 0 0,-89-58-45 0 0,1 0 1 0 0,-1 0 0 0 0,0 1 0 0 0,1 0-1 0 0,-1 0 1 0 0,-1-1 0 0 0,1 2-1 0 0,0-1 1 0 0,-1 0 0 0 0,1 0 0 0 0,-1 1-1 0 0,0 0 1 0 0,0-1 0 0 0,-1 1-1 0 0,1 0 1 0 0,-1 0 0 0 0,0 0 0 0 0,0 0-1 0 0,1 1-3 0 0,-3-1 15 0 0,-1 1-1 0 0,1-1 0 0 0,0 0 1 0 0,-1 0-1 0 0,0 0 0 0 0,0 0 1 0 0,0 0-1 0 0,0 0 0 0 0,-1 0 1 0 0,0-1-1 0 0,0 1 0 0 0,0-1 0 0 0,0 0 1 0 0,0 0-1 0 0,0 0 0 0 0,-1 0-14 0 0,-16 18 50 0 0,-126 112 231 0 0,-165 91-134 0 0,247-176-836 0 0,56-41-392 0 0,-8 8-246 0 0,12-8-3350 0 0,3 0-4204 0 0,1-6-3141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19 382 2304 0 0,'0'0'2446'0'0,"0"0"-537"0"0,0 0-33 0 0,0 0 169 0 0,0 0 20 0 0,0 0-127 0 0,0 0-243 0 0,0 0-265 0 0,0 0-239 0 0,0 0-188 0 0,0 0-114 0 0,0 0-115 0 0,0 0-97 0 0,-3-4-79 0 0,-12-14-109 0 0,40 10 1142 0 0,348-14 922 0 0,-134 11-2096 0 0,-239 11-426 0 0,0 0 3 0 0,0 0-4 0 0,0 0 11 0 0,0 0 23 0 0,0 0 20 0 0,0 0 5 0 0,0 0 10 0 0,0 0 12 0 0,0 0-7 0 0,0 0 37 0 0,0 0 10 0 0,0 0-2 0 0,0 0 14 0 0,0 0 1 0 0,-33-30 664 0 0,-92-112-481 0 0,26 13-571 0 0,99 128 1 0 0,1 0-1 0 0,-1 0 1 0 0,1 0 0 0 0,-1 0-1 0 0,1 0 1 0 0,-1 0 0 0 0,1 0 0 0 0,0 1-1 0 0,-1-1 1 0 0,1 0 0 0 0,0 0 0 0 0,0 1-1 0 0,0-1 1 0 0,-1 0 0 0 0,1 1 0 0 0,0-1-1 0 0,0 1 1 0 0,0-1 0 0 0,0 1-1 0 0,0-1 1 0 0,0 1 0 0 0,0 0 0 0 0,0-1-1 0 0,0 1 1 0 0,0 0 0 0 0,0 0 0 0 0,1 0-1 0 0,-1 0 1 0 0,0 0 0 0 0,0 0-1 0 0,0 0 1 0 0,0 0 0 0 0,0 0 0 0 0,0 1-1 0 0,0-1 1 0 0,0 0 0 0 0,0 1 0 0 0,0-1-1 0 0,0 1 1 0 0,0-1 0 0 0,0 1 0 0 0,0-1-1 0 0,0 2 224 0 0,2-2-908 0 0,16 3-5457 0 0,-3 1-5217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1 181 13795 0 0,'0'0'1104'0'0,"0"0"-97"0"0,0 0-16 0 0,0 0 67 0 0,0 0 62 0 0,0 0-55 0 0,0 0-174 0 0,0 0-225 0 0,0 0-238 0 0,0 0-159 0 0,0 0-104 0 0,0 0-32 0 0,0 0 31 0 0,3 4 69 0 0,15 21 136 0 0,-2 1 0 0 0,0 0-1 0 0,-2 1 1 0 0,0 1 0 0 0,-2 0 0 0 0,-2 1 0 0 0,1 3-369 0 0,-8-24 51 0 0,97 417 1009 0 0,-70-361-866 0 0,-29-64-131 0 0,16-49 2334 0 0,45-230-2000 0 0,-13 112-355 0 0,47-73 8 0 0,-28 78-307 0 0,-65 157-6474 0 0,-5 25 2115 0 0,1-11 39 0 0,0 3-6798 0 0</inkml:trace>
  <inkml:trace contextRef="#ctx0" brushRef="#br0" timeOffset="502.97">650 708 0 0 0,'0'0'549'0'0,"0"0"1477"0"0,0 0 440 0 0,0 0 65 0 0,0 0-98 0 0,0 0-307 0 0,0 0-302 0 0,0 0-284 0 0,0 0-239 0 0,0 0-132 0 0,0 0-127 0 0,0 0-121 0 0,0 0-75 0 0,-1-10-53 0 0,-6-32-61 0 0,-13 31 1160 0 0,16 11-1502 0 0,0 1-292 0 0,0-1-1 0 0,-1 1 0 0 0,1-1 0 0 0,-1 1 1 0 0,1 1-1 0 0,0-1 0 0 0,-1 1 1 0 0,1-1-1 0 0,0 1 0 0 0,0 0 1 0 0,0 1-1 0 0,0-1 0 0 0,1 1 0 0 0,-1-1 1 0 0,1 1-1 0 0,-1 0 0 0 0,1 1 1 0 0,0-1-1 0 0,0 0 0 0 0,1 1 0 0 0,-1 0 1 0 0,1-1-1 0 0,-1 3-97 0 0,-3 3 33 0 0,1 1-1 0 0,1 0 1 0 0,-1 0-1 0 0,2 1 1 0 0,-1-1-1 0 0,2 1 1 0 0,-1 0 0 0 0,1-1-1 0 0,1 1 1 0 0,0 0-1 0 0,1 0 1 0 0,0 6-33 0 0,1-13 1 0 0,0 1-1 0 0,0-1 1 0 0,0 0 0 0 0,0 0 0 0 0,1 0-1 0 0,0 0 1 0 0,0 0 0 0 0,0 0 0 0 0,0-1 0 0 0,1 1-1 0 0,-1 0 1 0 0,1-1 0 0 0,0 0 0 0 0,0 0-1 0 0,0 0 1 0 0,0 0 0 0 0,1 0 0 0 0,-1-1 0 0 0,1 1-1 0 0,0-1 1 0 0,0 0 0 0 0,-1 0 0 0 0,1 0-1 0 0,1-1 1 0 0,-1 1 0 0 0,0-1 0 0 0,0 0-1 0 0,0 0 1 0 0,1-1 0 0 0,-1 1 0 0 0,2-1-1 0 0,76-15-3887 0 0,-31-9-5980 0 0,-39 19 3566 0 0,-2 1-878 0 0</inkml:trace>
  <inkml:trace contextRef="#ctx0" brushRef="#br0" timeOffset="1051.299">801 870 360 0 0,'0'0'2539'0'0,"0"0"-158"0"0,0 0 73 0 0,0 0 106 0 0,0 0-137 0 0,0 0-309 0 0,0 0-384 0 0,0 0-340 0 0,0 0-238 0 0,0 0-172 0 0,0 0-113 0 0,0 0-94 0 0,0 0-93 0 0,0 4-55 0 0,8 9 888 0 0,12-29 646 0 0,-11 7-2036 0 0,134-127 1184 0 0,-86 96-1235 0 0,-57 40-71 0 0,0 1 0 0 0,-1-1 0 0 0,1 1-1 0 0,0-1 1 0 0,0 1 0 0 0,0 0 0 0 0,0-1 0 0 0,0 1 0 0 0,-1-1 0 0 0,1 1-1 0 0,0-1 1 0 0,0 1 0 0 0,0-1 0 0 0,0 1 0 0 0,1-1 0 0 0,-1 1 0 0 0,0 0-1 0 0,0-1 1 0 0,0 1 0 0 0,0-1 0 0 0,1 1 0 0 0,-1-1 0 0 0,0 1 0 0 0,0-1-1 0 0,1 1 1 0 0,-1-1 0 0 0,0 1 0 0 0,1-1 0 0 0,-1 0 0 0 0,0 1 0 0 0,1-1-1 0 0,-1 0 1 0 0,1 1 0 0 0,-1-1 0 0 0,1 0 0 0 0,-1 1 0 0 0,1-1 0 0 0,-1 0-1 0 0,1 0 1 0 0,-1 1 0 0 0,1-1 0 0 0,-1 0 0 0 0,1 0 0 0 0,-1 0 0 0 0,1 0-1 0 0,-1 0 1 0 0,1 0 0 0 0,0 0 0 0 0,-1 0 0 0 0,1 0 0 0 0,-1 0 0 0 0,1 0-1 0 0,-1 0 1 0 0,1 0 0 0 0,-1 0 0 0 0,1-1 0 0 0,-1 1 0 0 0,1 0-1 0 0,-1 0 1 0 0,1-1 0 0 0,-1 1 0 0 0,1 0 0 0 0,-1-1 0 0 0,1 1 0 0 0,-1 0-1 0 0,1-1 1 0 0,-1 1-1 0 0,0 18 11 0 0,-1-11 2 0 0,1-1 0 0 0,-1 0 0 0 0,1 0 0 0 0,1 1 1 0 0,-1-1-1 0 0,1 0 0 0 0,0 0 0 0 0,0 0 0 0 0,1 0 1 0 0,0 0-1 0 0,0 0 0 0 0,1 0 0 0 0,-1 0 0 0 0,1-1 1 0 0,0 1-1 0 0,1 0-13 0 0,1-4 15 0 0,0 0 1 0 0,0 0 0 0 0,1-1-1 0 0,-1 0 1 0 0,0 1-1 0 0,1-2 1 0 0,-1 1 0 0 0,1-1-1 0 0,-1 1 1 0 0,1-1-1 0 0,-1-1 1 0 0,0 1 0 0 0,1-1-1 0 0,-1 0 1 0 0,1 0-1 0 0,-1-1 1 0 0,0 0 0 0 0,0 0-1 0 0,0 0 1 0 0,0 0-1 0 0,0-1 1 0 0,0 0-1 0 0,0 0-15 0 0,78-34-86 0 0,-58 63-132 0 0,24-7-1576 0 0,-33-17-2850 0 0,2-1-5972 0 0,-14-1-865 0 0</inkml:trace>
  <inkml:trace contextRef="#ctx0" brushRef="#br0" timeOffset="2736.026">1610 299 2361 0 0,'0'0'2653'0'0,"0"0"-411"0"0,0 0-148 0 0,0 0 57 0 0,0 0-45 0 0,0 0-228 0 0,0 0-286 0 0,0 0-308 0 0,0 0-254 0 0,0 0-181 0 0,0 0-130 0 0,0 0-121 0 0,-3 11 2108 0 0,35 1-439 0 0,22-5-1545 0 0,0-3 0 0 0,1-1 0 0 0,-1-4 0 0 0,14-2-722 0 0,42-5 627 0 0,-5 0-993 0 0,-48 6-5908 0 0,-87 15-1594 0 0,16-4-249 0 0,7-5 697 0 0</inkml:trace>
  <inkml:trace contextRef="#ctx0" brushRef="#br0" timeOffset="2970.665">1713 542 9290 0 0,'0'0'2683'0'0,"0"0"-584"0"0,0 0-336 0 0,0 0-53 0 0,0 0-40 0 0,0 0-154 0 0,0 0-188 0 0,0 0-163 0 0,0 0-162 0 0,0 0-118 0 0,0 0-94 0 0,0 0-116 0 0,0 0-79 0 0,19 10-59 0 0,61 29-79 0 0,-5-27 323 0 0,-54-14-606 0 0,193-26 559 0 0,-125 12-824 0 0,-50 9-479 0 0,7-2-2000 0 0,-16 7-10110 0 0,-25 2 39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42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709 472 3921 0 0,'0'0'1840'0'0,"0"0"-230"0"0,0 0-55 0 0,0 0 127 0 0,0 0 107 0 0,0 0-27 0 0,0 0-164 0 0,0 0-262 0 0,0 0-277 0 0,0 0-247 0 0,0 0-156 0 0,3-2-93 0 0,17-8-23 0 0,0 1 1 0 0,1 0-1 0 0,0 2 0 0 0,0 1 0 0 0,1 0 1 0 0,0 2-1 0 0,0 0 0 0 0,0 2 0 0 0,18-1-540 0 0,74 3 762 0 0,-114 0-701 0 0,0 0-2 0 0,0 0 9 0 0,0 0 24 0 0,0 0 7 0 0,0 0-13 0 0,0 0 5 0 0,-22 15 945 0 0,-155 62-629 0 0,-155 70-218 0 0,146-59-102 0 0,185-87-86 0 0,0-1 0 0 0,0 0 0 0 0,-1 1-1 0 0,1-1 1 0 0,0 0 0 0 0,0 1-1 0 0,-1 0 1 0 0,1-1 0 0 0,0 1-1 0 0,0 0 1 0 0,0-1 0 0 0,0 1-1 0 0,0 0 1 0 0,0 0 0 0 0,0 0 0 0 0,0 0-1 0 0,0 0 1 0 0,0 0 0 0 0,1 0-1 0 0,-1 0 1 0 0,0 0 0 0 0,1 0-1 0 0,-1 1 1 0 0,0-1 0 0 0,1 0-1 0 0,0 0 1 0 0,-1 1 0 0 0,1-1-1 0 0,0 0 1 0 0,0 1 0 0 0,-1-1-1 0 0,1 0 1 0 0,0 1 0 0 0,1-1 0 0 0,-1 0-1 0 0,0 1 1 0 0,0-1 0 0 0,0 0-1 0 0,1 1 1 0 0,-1-1-1 0 0,16 9 36 0 0,1-2-1 0 0,0 0 1 0 0,0-1 0 0 0,0 0-1 0 0,1-2 1 0 0,0 0 0 0 0,0-1-1 0 0,1-1 1 0 0,-1 0 0 0 0,1-2-1 0 0,-1 0 1 0 0,5-1-36 0 0,384-7 567 0 0,-415 29-552 0 0,-12-3 20 0 0,-1 0 0 0 0,-1-2 0 0 0,-1-1 1 0 0,0 0-1 0 0,-1-2 0 0 0,-14 6-35 0 0,17-8 6 0 0,-368 194 90 0 0,79-8-32 0 0,306-196-65 0 0,0 0 0 0 0,0 0 0 0 0,0 1 0 0 0,1-1 0 0 0,-1 1 0 0 0,1 0 0 0 0,-1 0 0 0 0,1 0 0 0 0,0 0 0 0 0,0 1 0 0 0,0-1 0 0 0,1 1-1 0 0,-1-1 1 0 0,1 1 0 0 0,0 0 0 0 0,0 0 0 0 0,0 1 0 0 0,0 1 1 0 0,5-3 14 0 0,0 0 0 0 0,0-1 1 0 0,0 0-1 0 0,1 1 0 0 0,-1-1 0 0 0,1 0 0 0 0,0-1 0 0 0,0 1 0 0 0,-1-1 0 0 0,1 0 0 0 0,0 0 0 0 0,0 0 0 0 0,0 0 0 0 0,0 0 1 0 0,1-1-1 0 0,1 0-14 0 0,49 2 103 0 0,0-2 1 0 0,1-3 0 0 0,-2-2-1 0 0,1-2 1 0 0,-1-3-1 0 0,0-3 1 0 0,41-14-104 0 0,-72 21 19 0 0,86-20 112 0 0,-104 21-2419 0 0,-14 5-3209 0 0,2 1-5084 0 0,5 2-1488 0 0</inkml:trace>
  <inkml:trace contextRef="#ctx0" brushRef="#br0" timeOffset="363.332">864 1407 13307 0 0,'0'0'2030'0'0,"0"0"-687"0"0,0 0-265 0 0,0 0 168 0 0,0 0 154 0 0,0 0-70 0 0,0 0-207 0 0,0 0-222 0 0,0 0-200 0 0,0 0-84 0 0,0 0-30 0 0,0 0-63 0 0,0 0-40 0 0,14-11-67 0 0,96-81 600 0 0,166-195 248 0 0,-101 115-1005 0 0,-171 168-244 0 0,-4 4-19 0 0,0 1 0 0 0,0-1 0 0 0,0 0 0 0 0,1 1 0 0 0,-1-1 0 0 0,0 0 0 0 0,0 1 0 0 0,1-1 0 0 0,-1 0 0 0 0,0 1 0 0 0,0-1 0 0 0,1 0 0 0 0,-1 0 0 0 0,0 1 0 0 0,1-1 0 0 0,-1 0 0 0 0,0 0 0 0 0,1 0 0 0 0,-1 0 0 0 0,0 1 0 0 0,1-1 0 0 0,-1 0 0 0 0,1 0 0 0 0,-1 0 0 0 0,0 0 0 0 0,1 0 0 0 0,-1 0 0 0 0,1 0 0 0 0,-1 0 0 0 0,0 0 0 0 0,1 0 0 0 0,-1 0 0 0 0,1 0 0 0 0,-1 0 0 0 0,0 0 0 0 0,1 0 0 0 0,-1-1 0 0 0,0 1 0 0 0,1 0 0 0 0,-1 0 0 0 0,0 0 0 0 0,1-1 0 0 0,-1 1 0 0 0,0 0 0 0 0,1 0 0 0 0,-1-1 0 0 0,0 1 3 0 0,2 320 0 0 0,-2-316 0 0 0,0 0 1 0 0,1 0-1 0 0,-1 0 0 0 0,1 0 1 0 0,0-1-1 0 0,0 1 0 0 0,0 0 1 0 0,0 0-1 0 0,1-1 0 0 0,0 1 1 0 0,-1 0-1 0 0,1-1 0 0 0,1 0 1 0 0,-1 1-1 0 0,0-1 0 0 0,1 0 1 0 0,0 0-1 0 0,-1-1 0 0 0,1 1 1 0 0,0 0-1 0 0,1-1 0 0 0,-1 0 1 0 0,0 0-1 0 0,1 0 0 0 0,-1 0 1 0 0,1 0-1 0 0,-1-1 0 0 0,4 2 0 0 0,-2-5 16 0 0,0 0 1 0 0,0 0-1 0 0,-1 0 0 0 0,1-1 0 0 0,0 1 0 0 0,-1-1 1 0 0,0 0-1 0 0,0 0 0 0 0,0-1 0 0 0,0 1 0 0 0,0-1 0 0 0,-1 0 1 0 0,1 0-1 0 0,-1 0 0 0 0,1-3-16 0 0,13-11 33 0 0,28-33 6 0 0,-2-2-1 0 0,-3-2 0 0 0,30-53-38 0 0,-16 25-27 0 0,25-56 102 0 0,-108 272-203 0 0,20 171 333 0 0,13-231 127 0 0,0-5-1363 0 0,-3-21-7745 0 0,-1-43 2041 0 0,0-1-5141 0 0</inkml:trace>
  <inkml:trace contextRef="#ctx0" brushRef="#br0" timeOffset="636.291">2204 1186 11610 0 0,'0'0'3683'0'0,"0"0"-1884"0"0,0 0-686 0 0,0 0 38 0 0,0 0 24 0 0,0 0-36 0 0,0 0-164 0 0,0 0-215 0 0,0 0-165 0 0,0 0-148 0 0,0 0-63 0 0,0 0-43 0 0,0 0-54 0 0,-1 14-62 0 0,-2 42-46 0 0,3-52-161 0 0,-1 0 0 0 0,1 0 0 0 0,-1 0 0 0 0,0 0 0 0 0,0 0 0 0 0,-1-1 0 0 0,1 1 0 0 0,-1 0 0 0 0,1 0 0 0 0,-1-1 0 0 0,0 1 0 0 0,-1-1-1 0 0,1 0 1 0 0,0 0 0 0 0,-1 0 0 0 0,0 0 0 0 0,0 0 0 0 0,-1 1-18 0 0,-2 2-202 0 0,-11 1-2743 0 0,11-6-2059 0 0,1-2-4773 0 0,3-2 1519 0 0</inkml:trace>
  <inkml:trace contextRef="#ctx0" brushRef="#br0" timeOffset="1002.288">2176 822 11466 0 0,'0'0'2696'0'0,"0"0"-581"0"0,0 0-535 0 0,0 0-266 0 0,0 0-195 0 0,0 0-162 0 0,0 0-146 0 0,0 0-187 0 0,0 0-162 0 0,0 0-130 0 0,0 0-98 0 0,0 0-48 0 0,0 0-36 0 0,-8 11-36 0 0,-25 34-29 0 0,24-32-6 0 0,9-12-10 0 0,0-1-11 0 0,0 0 11 0 0,24 3 587 0 0,13-28-104 0 0,-48 26 713 0 0,6 1-4752 0 0,14-1-6936 0 0,-5-1-1132 0 0</inkml:trace>
  <inkml:trace contextRef="#ctx0" brushRef="#br0" timeOffset="2299.251">2513 763 7442 0 0,'0'0'3636'0'0,"0"0"-1522"0"0,0 0-528 0 0,0 0-110 0 0,0 0-53 0 0,0 0-95 0 0,0 0-178 0 0,0 0-235 0 0,0 0-230 0 0,0 0-194 0 0,0 0-134 0 0,0 0-50 0 0,2 3 33 0 0,50 104 2210 0 0,-40-74-2251 0 0,73 266 953 0 0,-76-277-1181 0 0,-6-11-52 0 0,0-1 1 0 0,1 0-1 0 0,0-1 0 0 0,1 1 0 0 0,0-1 1 0 0,0 0-1 0 0,1 0 0 0 0,0 0 0 0 0,1-1 1 0 0,0 0-1 0 0,4 4-19 0 0,-9-12 43 0 0,-1 1-1 0 0,1 0 1 0 0,0 0 0 0 0,0-1-1 0 0,-1 1 1 0 0,1-1 0 0 0,0 0-1 0 0,0 1 1 0 0,0-1 0 0 0,0 0-1 0 0,0 0 1 0 0,0 0 0 0 0,-1-1-1 0 0,1 1 1 0 0,0 0 0 0 0,0-1-1 0 0,0 1 1 0 0,0-1 0 0 0,-1 1-1 0 0,1-1 1 0 0,0 0 0 0 0,-1 0-1 0 0,1 0 1 0 0,0 0 0 0 0,-1 0-1 0 0,1 0 1 0 0,-1 0 0 0 0,1 0-1 0 0,-1-1 1 0 0,0 1 0 0 0,0-1-1 0 0,0 1 1 0 0,1-1 0 0 0,-1 1-1 0 0,-1-1 1 0 0,1 0 0 0 0,0 1-1 0 0,0-1 1 0 0,-1 0 0 0 0,1 0-1 0 0,0 1 1 0 0,-1-1 0 0 0,0 0-1 0 0,0 0 1 0 0,1 0 0 0 0,-1 0-1 0 0,0 0 1 0 0,0 0 0 0 0,-1-1-43 0 0,4-4-95 0 0,64-198 402 0 0,-53 149-301 0 0,3 1-1 0 0,2 1 0 0 0,2 0 0 0 0,3 2 1 0 0,2 0-1 0 0,22-30-5 0 0,-47 81 19 0 0,-1 0-90 0 0,0 0 0 0 0,1-1 0 0 0,-1 1 0 0 0,0 0 0 0 0,1 0 0 0 0,-1 0 0 0 0,1 0 0 0 0,-1-1 0 0 0,1 1 0 0 0,0 0 0 0 0,-1 0 0 0 0,1 0 0 0 0,0 0 0 0 0,0 0 0 0 0,-1 1 0 0 0,1-1 0 0 0,0 0 0 0 0,0 0 0 0 0,0 0 0 0 0,0 1 0 0 0,0-1 0 0 0,0 1 0 0 0,0-1 0 0 0,1 1 0 0 0,-1-1 0 0 0,0 1 0 0 0,0-1 0 0 0,0 1 0 0 0,1 0 0 0 0,-1 0 0 0 0,0 0 0 0 0,0 0 0 0 0,0 0 0 0 0,1 0 0 0 0,-1 0 0 0 0,0 0 0 0 0,0 0 0 0 0,1 0 0 0 0,-1 1 0 0 0,0-1 0 0 0,0 0 0 0 0,0 1 0 0 0,0-1 0 0 0,0 1 0 0 0,0-1 0 0 0,1 1 0 0 0,-1 0 0 0 0,0 0 0 0 0,-1-1 0 0 0,2 2 71 0 0,13 27-4304 0 0,-7-8-4897 0 0,-6-13-2508 0 0</inkml:trace>
  <inkml:trace contextRef="#ctx0" brushRef="#br0" timeOffset="3506.272">3089 1242 6201 0 0,'0'0'3248'0'0,"0"0"-834"0"0,0 0-438 0 0,0 0-112 0 0,0 0-187 0 0,0 0-241 0 0,0 0-260 0 0,0 0-256 0 0,0 0-210 0 0,0 0-143 0 0,0 0-103 0 0,0 0-69 0 0,0 0 22 0 0,1 5-8 0 0,13 163 1935 0 0,-9-145-1893 0 0,-2-6-1269 0 0,-2-6-3454 0 0,-5-11-7185 0 0,1-3 1335 0 0</inkml:trace>
  <inkml:trace contextRef="#ctx0" brushRef="#br0" timeOffset="3818.156">3200 940 6633 0 0,'0'0'2880'0'0,"0"0"-316"0"0,0 0-343 0 0,0 0-406 0 0,0 0-488 0 0,0 0-360 0 0,0 0-199 0 0,0 0-131 0 0,0 0-101 0 0,0 0-90 0 0,0 0-75 0 0,0 0-79 0 0,0 0-38 0 0,-7 5-36 0 0,-20 14-60 0 0,23-13 763 0 0,14-11-456 0 0,-34 2-94 0 0,24 3-775 0 0,2-11-4885 0 0,0 3-3907 0 0,0 5 241 0 0</inkml:trace>
  <inkml:trace contextRef="#ctx0" brushRef="#br0" timeOffset="4365.276">2423 395 8266 0 0,'0'0'2475'0'0,"0"0"-511"0"0,0 0-158 0 0,0 0-26 0 0,0 0-167 0 0,0 0-244 0 0,0 0-218 0 0,0 0-206 0 0,0 0-173 0 0,0 0-147 0 0,0 0-127 0 0,0 0-94 0 0,0 0-87 0 0,-4-3-29 0 0,-2-11 196 0 0,30 10 241 0 0,-8 3-528 0 0,539-44 2363 0 0,-384 19-2289 0 0,-235-11 1132 0 0,47 30-1397 0 0,-1-1 1 0 0,2-1-1 0 0,-1 0 0 0 0,1-1 0 0 0,1-1 1 0 0,-1-1-1 0 0,2 0 0 0 0,0-1 1 0 0,0 0-1 0 0,1-1 0 0 0,1-1 1 0 0,1 0-1 0 0,0 0 0 0 0,-3-8-6 0 0,13 21-117 0 0,0 1-1 0 0,0-1 1 0 0,0 0-1 0 0,0 0 1 0 0,1 1-1 0 0,-1-1 1 0 0,1 0-1 0 0,-1 0 1 0 0,1 0-1 0 0,0 0 1 0 0,0 1-1 0 0,0-1 1 0 0,0 0-1 0 0,0 0 1 0 0,0 0-1 0 0,0 0 1 0 0,1 0-1 0 0,-1 0 1 0 0,1 1-1 0 0,-1-1 1 0 0,1 0-1 0 0,0 0 1 0 0,0 1-1 0 0,-1-1 1 0 0,1 0-1 0 0,1 1 1 0 0,-1-1-1 0 0,0 1 1 0 0,0-1-1 0 0,0 1 1 0 0,1 0-1 0 0,-1-1 1 0 0,1 1-1 0 0,-1 0 1 0 0,1 0-1 0 0,-1 0 1 0 0,1 0-1 0 0,0 0 1 0 0,-1 1 117 0 0,23-9-4786 0 0,2 4-3527 0 0,-17 4-3415 0 0</inkml:trace>
  <inkml:trace contextRef="#ctx0" brushRef="#br0" timeOffset="5139.275">262 1794 3289 0 0,'0'0'1245'0'0,"0"0"96"0"0,0 0 212 0 0,0 0 178 0 0,0 0-10 0 0,0 0-176 0 0,0 0-195 0 0,0 0-168 0 0,0 0-128 0 0,0 0-59 0 0,0 0-37 0 0,0 0-37 0 0,0 0-4 0 0,36-14-24 0 0,117-41-65 0 0,-17 29 550 0 0,716-18 2024 0 0,-333 25-2742 0 0,323-29-256 0 0,-394 15-576 0 0,-383 29-705 0 0,-45 4-4398 0 0,-72 7-7932 0 0,35-3 5371 0 0</inkml:trace>
  <inkml:trace contextRef="#ctx0" brushRef="#br0" timeOffset="5995.282">1823 1834 2929 0 0,'0'0'1328'0'0,"0"0"43"0"0,0 0 221 0 0,0 0 229 0 0,0 0-62 0 0,0 0-226 0 0,0 0-219 0 0,0 0-169 0 0,0 0-110 0 0,0 0-61 0 0,0 0-70 0 0,0 0-97 0 0,13-3-78 0 0,38-9-58 0 0,-44 12 5506 0 0,-25 7-6594 0 0,13-5 924 0 0,-95 27 429 0 0,-205 66 210 0 0,252-62-905 0 0,52-31-240 0 0,1-1 0 0 0,0 0 0 0 0,-1 0 0 0 0,1 0 0 0 0,0 0 0 0 0,0 1 0 0 0,0-1 0 0 0,0 0 0 0 0,0 0 0 0 0,0 0 0 0 0,0 1 0 0 0,0-1-1 0 0,1 0 1 0 0,-1 0 0 0 0,0 0 0 0 0,1 0 0 0 0,-1 1 0 0 0,0-1 0 0 0,1 0 0 0 0,0 0 0 0 0,-1 0 0 0 0,1 0 0 0 0,0 0 0 0 0,-1 0 0 0 0,1 0 0 0 0,0 0 0 0 0,0-1 0 0 0,0 1 0 0 0,0 0 0 0 0,0 0 0 0 0,0-1 0 0 0,0 1-1 0 0,0-1 1 0 0,0 1 0 0 0,0-1 0 0 0,0 1 0 0 0,0-1 0 0 0,1 1 0 0 0,-1-1 0 0 0,1 0-1 0 0,49 14 55 0 0,-51-14-55 0 0,199 4 275 0 0,177-23-27 0 0,-383 49-154 0 0,-75 32 99 0 0,-122 49-141 0 0,-348 139-55 0 0,517-232-1 0 0,11-8 6 0 0,0 2 1 0 0,1 1-1 0 0,0 1 0 0 0,2 1 0 0 0,-1 1 1 0 0,-6 8-3 0 0,28-24-1 0 0,-1 0 0 0 0,0 1 0 0 0,0-1 0 0 0,1 1-1 0 0,-1 0 1 0 0,0-1 0 0 0,1 1 0 0 0,-1-1 0 0 0,0 1 0 0 0,1 0 0 0 0,-1 0 0 0 0,1-1 0 0 0,-1 1 0 0 0,1 0 0 0 0,0 0 0 0 0,-1 0 0 0 0,1-1 0 0 0,0 1 0 0 0,0 0 0 0 0,-1 0 0 0 0,1 0 0 0 0,0 0 0 0 0,0 0 0 0 0,0 0 0 0 0,0-1 0 0 0,0 1 0 0 0,0 0 0 0 0,0 0 0 0 0,0 0 0 0 0,0 0 0 0 0,1 0 0 0 0,-1 0 0 0 0,0-1 0 0 0,1 1 0 0 0,-1 0 0 0 0,0 0 0 0 0,1 0 0 0 0,-1-1 0 0 0,1 1-1 0 0,-1 0 1 0 0,1 0 0 0 0,0-1 0 0 0,-1 1 0 0 0,1-1 0 0 0,0 1 0 0 0,-1 0 0 0 0,1-1 0 0 0,0 1 0 0 0,0-1 0 0 0,-1 0 0 0 0,1 1 0 0 0,0-1 0 0 0,0 0 0 0 0,0 1 0 0 0,0-1 0 0 0,-1 0 0 0 0,1 0 0 0 0,0 0 0 0 0,0 1 0 0 0,0-1 0 0 0,0 0 0 0 0,0 0 0 0 0,0-1 0 0 0,0 1 1 0 0,64 6 47 0 0,-64-6-44 0 0,213-26 249 0 0,132-51 6 0 0,-335 76-546 0 0,23-1-1869 0 0,-24 5-2515 0 0,-1 3-3749 0 0,-8-5-3558 0 0</inkml:trace>
  <inkml:trace contextRef="#ctx0" brushRef="#br0" timeOffset="6700.241">1874 2667 10482 0 0,'0'0'3456'0'0,"0"0"-1525"0"0,0 0-656 0 0,0 0 25 0 0,0 0 110 0 0,0 0-27 0 0,0 0-145 0 0,0 0-228 0 0,0 0-224 0 0,0 0-145 0 0,0 0-80 0 0,0 0-40 0 0,0 0-61 0 0,23-32-50 0 0,73-100-36 0 0,-30 48 269 0 0,213-191 283 0 0,-179 183-708 0 0,-102 125-322 0 0,-31 177 144 0 0,32-205-40 0 0,1 1 0 0 0,0-1 0 0 0,0 0 0 0 0,0 0 0 0 0,1 0 0 0 0,0 0-1 0 0,0 1 1 0 0,0-1 0 0 0,1 0 0 0 0,-1-1 0 0 0,1 1 0 0 0,0 0 0 0 0,1 0 0 0 0,-1-1 0 0 0,1 1 0 0 0,0-1 0 0 0,0 0 0 0 0,0 0 0 0 0,1 0 0 0 0,-1 0 0 0 0,1-1 0 0 0,0 1 0 0 0,0-1 0 0 0,0 0 0 0 0,3 1 0 0 0,0-4 17 0 0,-1-1 1 0 0,1 0-1 0 0,0 0 1 0 0,0-1-1 0 0,-1 0 1 0 0,1 0-1 0 0,-1 0 1 0 0,1-1-1 0 0,-1 0 1 0 0,0 0-1 0 0,0-1 1 0 0,0 0-1 0 0,-1 0 1 0 0,1 0-1 0 0,-1-1 1 0 0,0 1-1 0 0,0-1 1 0 0,-1 0-1 0 0,1-1 1 0 0,-1 1-1 0 0,0-1 1 0 0,-1 0-1 0 0,1 0 1 0 0,-1 0-1 0 0,1-5-17 0 0,6-2 3 0 0,235-278 41 0 0,-170 211-46 0 0,-71 104-192 0 0,-15 22 208 0 0,0-5 23 0 0,2-1 0 0 0,1 2 0 0 0,3-1-1 0 0,1 1 1 0 0,2 5-37 0 0,16 93-6 0 0,1-103-177 0 0,-11-16-2619 0 0,-4-17-2315 0 0,0-3-4065 0 0,0-1-2222 0 0</inkml:trace>
  <inkml:trace contextRef="#ctx0" brushRef="#br0" timeOffset="7345.217">3279 2346 17244 0 0,'0'0'1515'0'0,"0"0"-516"0"0,0 0-146 0 0,0 0 155 0 0,0 0 90 0 0,0 0-63 0 0,0 0-228 0 0,0 0-237 0 0,0 0-204 0 0,0 0-125 0 0,0 0-30 0 0,0 0-76 0 0,-3 20-37 0 0,-12 89 9 0 0,14-103-879 0 0,-5 21 1732 0 0,1-21-4748 0 0,-4-4-5073 0 0,6-3 2689 0 0,3-2-1482 0 0</inkml:trace>
  <inkml:trace contextRef="#ctx0" brushRef="#br0" timeOffset="7588.223">3338 2004 13419 0 0,'0'0'2115'0'0,"0"0"-401"0"0,0 0-221 0 0,0 0-114 0 0,0 0-164 0 0,0 0-205 0 0,0 0-205 0 0,0 0-285 0 0,0 0-221 0 0,0 0-104 0 0,0 0-84 0 0,0 0-30 0 0,0 0-13 0 0,-7 7-31 0 0,-20 20-30 0 0,15-10 217 0 0,5-13-4030 0 0,6-4 1501 0 0,1 0-3395 0 0,-1 0 1074 0 0,1 0-3629 0 0</inkml:trace>
  <inkml:trace contextRef="#ctx0" brushRef="#br0" timeOffset="8891.076">1847 1794 0 0 0,'0'0'292'0'0,"0"0"634"0"0,0 0 195 0 0,0 0 21 0 0,0 0 2 0 0,1 0 7019 0 0,2 0-4090 0 0,17 0-2905 0 0,147-33 2693 0 0,21-5-2479 0 0,-124 28-1098 0 0,-64 10-240 0 0,0 0-8 0 0,0 0 25 0 0,0 0 14 0 0,0 0-23 0 0,0 0 29 0 0,0 0-8 0 0,0 0-9 0 0,0 0 14 0 0,0 0-18 0 0,0 0-12 0 0,0 0-5 0 0,0 0-2 0 0,0 0-20 0 0,0 0-2 0 0,0 0 2 0 0,0 0-22 0 0,0 0 17 0 0,0 0 1 0 0,0 0-1 0 0,0 0 0 0 0,0 0 0 0 0,0 0-6 0 0,0 0-28 0 0,0 0-16 0 0,0 0-58 0 0,0 0-83 0 0,0 0-107 0 0,0 0-224 0 0,0 0-337 0 0,0 0-412 0 0,0-1-415 0 0,1-1-2527 0 0,0 1-988 0 0,1 1-5021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04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296 434 10482 0 0,'0'0'1653'0'0,"0"0"-849"0"0,0 0-40 0 0,0 0 281 0 0,38 0 220 0 0,123-1 10 0 0,-25-20 946 0 0,-112 13-1864 0 0,-10 4-210 0 0,1 0 0 0 0,-1-1 0 0 0,0 0 1 0 0,-1-1-1 0 0,1-1 0 0 0,-1 0 0 0 0,0-1 1 0 0,-1 0-1 0 0,0-1 0 0 0,0-1 1 0 0,-1 0-1 0 0,0 0 0 0 0,-1-1 0 0 0,0 0 1 0 0,-1-1-1 0 0,0 0 0 0 0,-1 0 0 0 0,0-1 1 0 0,-1 0-1 0 0,0-1 0 0 0,-1 1 0 0 0,-1-1 1 0 0,0-1-1 0 0,-1 1 0 0 0,0 0 1 0 0,-2-1-1 0 0,1 0 0 0 0,-2-2-147 0 0,-1 14 28 0 0,1-1 23 0 0,0 0 0 0 0,-1 0 0 0 0,1 0 0 0 0,-1 0 0 0 0,0 0 0 0 0,-1 0 0 0 0,1 0 0 0 0,-1 0 0 0 0,0 0 0 0 0,1 0 0 0 0,-2 0 0 0 0,1 0 0 0 0,0 1 0 0 0,-1-1 0 0 0,0 0 0 0 0,0 1 0 0 0,0-1 0 0 0,0 1 0 0 0,0 0 0 0 0,-1 0 0 0 0,1 0 0 0 0,-1 0 0 0 0,0 0 0 0 0,-3-2-51 0 0,-11 47-397 0 0,-14 77 428 0 0,-26 98-59 0 0,-83 203 28 0 0,115-362 17 0 0,-2-1 0 0 0,-3-1-1 0 0,-3-2 1 0 0,-1-1 0 0 0,-3-1 0 0 0,-3-2 0 0 0,-1-2 0 0 0,-2-2 0 0 0,-3-2 0 0 0,-26 19-17 0 0,70-61 0 0 0,-18 15 10 0 0,-1 0 0 0 0,0-2 1 0 0,0 0-1 0 0,-2-1 0 0 0,0-2 0 0 0,-23 10-10 0 0,45-21-2 0 0,0 0 1 0 0,1-1-1 0 0,-1 1 0 0 0,1-1 0 0 0,-1 1 0 0 0,0 0 0 0 0,1-1 0 0 0,-1 1 1 0 0,0-1-1 0 0,1 1 0 0 0,-1-1 0 0 0,0 0 0 0 0,0 1 0 0 0,0-1 0 0 0,0 0 0 0 0,1 1 1 0 0,-1-1-1 0 0,0 0 0 0 0,0 0 0 0 0,0 0 0 0 0,0 0 0 0 0,0 0 0 0 0,1 0 0 0 0,-1 0 1 0 0,0 0-1 0 0,0 0 0 0 0,0 0 0 0 0,0-1 0 0 0,0 1 0 0 0,1 0 0 0 0,-1 0 1 0 0,0-1-1 0 0,0 1 0 0 0,0-1 0 0 0,1 1 0 0 0,-1-1 0 0 0,0 1 0 0 0,1-1 0 0 0,-1 1 1 0 0,0-1-1 0 0,1 0 0 0 0,-1 1 0 0 0,1-1 0 0 0,-1 0 0 0 0,1 1 0 0 0,-1-1 1 0 0,1 0-1 0 0,-1 0 0 0 0,1 1 0 0 0,0-1 0 0 0,-1 0 0 0 0,1 0 0 0 0,0 0 0 0 0,0 0 1 0 0,0 0-1 0 0,0 1 0 0 0,0-1 0 0 0,0 0 0 0 0,0 0 0 0 0,0 0 0 0 0,0 0 0 0 0,0 0 1 0 0,0 0-1 0 0,0 1 0 0 0,1-1 0 0 0,-1-1 2 0 0,29-52-159 0 0,-8 30 143 0 0,0 2 0 0 0,2 0 0 0 0,0 1 0 0 0,1 1 1 0 0,1 1-1 0 0,1 2 0 0 0,1 0 0 0 0,0 2 1 0 0,1 1-1 0 0,0 1 0 0 0,1 2 0 0 0,1 0 0 0 0,0 2 1 0 0,0 2-1 0 0,1 0 0 0 0,0 2 0 0 0,0 2 0 0 0,0 0 1 0 0,4 2 15 0 0,-14 3-11 0 0,0 1 1 0 0,0 1 0 0 0,0 1-1 0 0,-1 1 1 0 0,0 0 0 0 0,0 2-1 0 0,-1 0 1 0 0,1 1 0 0 0,11 9 10 0 0,-16-11-1 0 0,3 0 12 0 0,-1-1 0 0 0,2 0-1 0 0,-1-2 1 0 0,0 0 0 0 0,1-1-1 0 0,0-1 1 0 0,0-1 0 0 0,-1-1-1 0 0,1 0 1 0 0,12-3-11 0 0,-13 0 53 0 0,0-2 0 0 0,0-1 0 0 0,0 0 1 0 0,-1-1-1 0 0,0 0 0 0 0,-1-2 0 0 0,0 0 0 0 0,0-1 0 0 0,-1 0 1 0 0,0-2-1 0 0,-1 1 0 0 0,0-2 0 0 0,-1 0 0 0 0,0 0 0 0 0,-1-2-53 0 0,-2 6 27 0 0,-2-1 0 0 0,1 0 0 0 0,-2 0 0 0 0,1 0 0 0 0,-1-1 0 0 0,-1 0-1 0 0,0-1 1 0 0,0 1 0 0 0,-1-1 0 0 0,-1 0 0 0 0,0-1 0 0 0,-1 1-1 0 0,0-1 1 0 0,-1 1 0 0 0,1-11-27 0 0,-4 21-15 0 0,0 0 0 0 0,0 0-1 0 0,-1 0 1 0 0,1 0 0 0 0,0 0 0 0 0,-1 1-1 0 0,1-1 1 0 0,-1 0 0 0 0,0 1 0 0 0,1-1-1 0 0,-1 1 1 0 0,0 0 0 0 0,0 0 0 0 0,0-1-1 0 0,0 1 1 0 0,0 0 0 0 0,0 1 0 0 0,0-1-1 0 0,0 0 1 0 0,-1 1 0 0 0,1-1 0 0 0,0 1-1 0 0,0 0 1 0 0,-1-1 0 0 0,1 1 0 0 0,0 0-1 0 0,0 0 1 0 0,-1 1 0 0 0,1-1-1 0 0,0 0 1 0 0,0 1 0 0 0,-1 0 0 0 0,1-1-1 0 0,0 1 1 0 0,0 0 0 0 0,0 0 0 0 0,0 0-1 0 0,0 0 1 0 0,0 0 0 0 0,0 1 0 0 0,-1 0 15 0 0,-11 8-118 0 0,0 0 0 0 0,1 1 1 0 0,0 1-1 0 0,1 0 0 0 0,0 1 1 0 0,1 0-1 0 0,0 1 0 0 0,1 0 0 0 0,1 0 1 0 0,0 1-1 0 0,1 0 0 0 0,-5 14 118 0 0,11-24-21 0 0,0 0-1 0 0,0 0 1 0 0,0 0-1 0 0,1 0 0 0 0,-1 1 1 0 0,1-1-1 0 0,1 0 1 0 0,-1 0-1 0 0,1 1 0 0 0,0-1 1 0 0,0 1-1 0 0,0-1 1 0 0,1 0-1 0 0,0 1 0 0 0,0-1 1 0 0,0 0-1 0 0,1 0 1 0 0,0 0-1 0 0,0 0 0 0 0,0 0 1 0 0,0 0-1 0 0,1-1 1 0 0,0 1-1 0 0,0-1 0 0 0,0 1 1 0 0,0-1-1 0 0,1 0 1 0 0,0 0-1 0 0,0-1 0 0 0,0 1 1 0 0,0-1-1 0 0,0 0 1 0 0,1 0-1 0 0,-1 0 0 0 0,1-1 1 0 0,3 2 21 0 0,21 5 137 0 0,0-2 0 0 0,0-1 0 0 0,1-1 0 0 0,0-2 0 0 0,-1-1 0 0 0,1-1 0 0 0,0-2 0 0 0,0 0 0 0 0,0-3 1 0 0,-1 0-1 0 0,1-2 0 0 0,-1-1 0 0 0,0-1 0 0 0,-1-1 0 0 0,0-2 0 0 0,-1-1 0 0 0,0-1 0 0 0,10-7-137 0 0,10-4 117 0 0,-1-2-1 0 0,-1-2 1 0 0,-1-2 0 0 0,-1-2-1 0 0,-2-2 1 0 0,-2-1 0 0 0,-1-2-1 0 0,-2-2 1 0 0,-1-1-1 0 0,-2-2 1 0 0,-3-1 0 0 0,-1-1-1 0 0,16-35-116 0 0,-35 60-27 0 0,-2 0 0 0 0,0 0 0 0 0,-1-1 0 0 0,0 0 0 0 0,-2-1 0 0 0,-1 1-1 0 0,0-1 1 0 0,-2 0 0 0 0,0 0 0 0 0,-1 0 0 0 0,-1 0 0 0 0,-2 0 0 0 0,0 0-1 0 0,0 0 1 0 0,-2 0 0 0 0,-1 1 0 0 0,-1-3 27 0 0,5 19-3 0 0,-1 0 0 0 0,1 0 0 0 0,-1 1 0 0 0,0-1 1 0 0,0 0-1 0 0,0 1 0 0 0,0-1 0 0 0,0 1 0 0 0,-1 0 0 0 0,0 0 0 0 0,0 0 0 0 0,0 0 0 0 0,0 0 0 0 0,0 0 1 0 0,0 1-1 0 0,-1 0 0 0 0,1-1 0 0 0,-1 1 0 0 0,1 1 0 0 0,-1-1 0 0 0,0 0 0 0 0,0 1 0 0 0,0 0 1 0 0,0 0-1 0 0,0 0 0 0 0,0 0 0 0 0,0 1 0 0 0,0 0 0 0 0,0 0 0 0 0,0 0 0 0 0,-1 0 0 0 0,1 0 0 0 0,0 1 1 0 0,0 0-1 0 0,0 0 0 0 0,0 0 0 0 0,0 0 0 0 0,0 1 0 0 0,1-1 0 0 0,-1 1 0 0 0,-3 2 3 0 0,-3 4 3 0 0,0 0 1 0 0,0 1-1 0 0,1 1 0 0 0,1-1 0 0 0,-1 2 0 0 0,1-1 0 0 0,1 1 0 0 0,0 0 0 0 0,1 0 1 0 0,0 1-1 0 0,0 0 0 0 0,1 0 0 0 0,1 1 0 0 0,-2 10-3 0 0,-26 185 32 0 0,27-155-18 0 0,3-1 0 0 0,1 0 0 0 0,3 1 0 0 0,2-1 0 0 0,3 0 0 0 0,2 0-1 0 0,1-1 1 0 0,4 0 0 0 0,1-1 0 0 0,17 36-14 0 0,-27-76-68 0 0,0 1 1 0 0,1-1-1 0 0,0 0 0 0 0,1-1 0 0 0,0 1 1 0 0,1-2-1 0 0,0 1 0 0 0,0-1 0 0 0,0 0 1 0 0,8 5 67 0 0,-15-12-44 0 0,-1-1 0 0 0,0 1 0 0 0,1-1 1 0 0,-1 0-1 0 0,1 1 0 0 0,-1-1 1 0 0,1 0-1 0 0,-1 1 0 0 0,0-1 0 0 0,1 0 1 0 0,-1 0-1 0 0,1 1 0 0 0,0-1 1 0 0,-1 0-1 0 0,1 0 0 0 0,-1 0 0 0 0,1 0 1 0 0,-1 0-1 0 0,1 0 0 0 0,-1 0 1 0 0,1 0-1 0 0,-1 0 0 0 0,1 0 0 0 0,0 0 1 0 0,-1 0-1 0 0,1 0 0 0 0,-1 0 1 0 0,1 0-1 0 0,-1 0 0 0 0,1-1 0 0 0,-1 1 1 0 0,1 0-1 0 0,-1 0 0 0 0,1-1 1 0 0,-1 1-1 0 0,1 0 0 0 0,-1-1 0 0 0,0 1 1 0 0,1-1-1 0 0,-1 1 0 0 0,0 0 1 0 0,1-1-1 0 0,-1 1 0 0 0,0-1 0 0 0,1 1 1 0 0,-1-1-1 0 0,0 1 0 0 0,0-1 1 0 0,1 1-1 0 0,-1-1 0 0 0,0 1 1 0 0,0-1-1 0 0,0 1 0 0 0,0-1 0 0 0,0 0 1 0 0,0 1-1 0 0,0-1 0 0 0,0 1 1 0 0,0-1-1 0 0,0 1 0 0 0,0-1 0 0 0,0 1 44 0 0,-7-37-2505 0 0,-25-20-3824 0 0,7 24-1460 0 0,13 20 1289 0 0</inkml:trace>
  <inkml:trace contextRef="#ctx0" brushRef="#br0" timeOffset="260.022">1630 670 17756 0 0,'0'0'1208'0'0,"0"0"-292"0"0,0 0-65 0 0,0 0 109 0 0,0 0 110 0 0,0 0-35 0 0,0 0-203 0 0,37 1-207 0 0,119 4-179 0 0,-2-6 132 0 0,-1-7 1 0 0,141-26-579 0 0,-120 12-1288 0 0,-123 16-210 0 0,14-2-2780 0 0,-21 3-3681 0 0,-16 2-3874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06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1140 9034 0 0,'0'0'2275'0'0,"0"0"-294"0"0,0 0-270 0 0,0 0-107 0 0,0 0-97 0 0,0 0-160 0 0,0 0-190 0 0,0 0-163 0 0,0 0-127 0 0,0 0-123 0 0,0 0-61 0 0,0 0-42 0 0,0 0-55 0 0,10-31-25 0 0,36-98-17 0 0,17 11 479 0 0,-39 85-771 0 0,135-182 1360 0 0,167-173-1612 0 0,-302 361 59 0 0,125-169 329 0 0,-142 194-290 0 0,-5 23-104 0 0,-5 30-16 0 0,-55 319 87 0 0,48-264-40 0 0,5 0 1 0 0,6 79-26 0 0,-1-179 0 0 0,1 0 1 0 0,-1 0 0 0 0,1 0-1 0 0,0 0 1 0 0,1-1-1 0 0,-1 1 1 0 0,1 0 0 0 0,1-1-1 0 0,-1 0 1 0 0,1 1 0 0 0,-1-1-1 0 0,1 0 1 0 0,1 0-1 0 0,-1-1 1 0 0,3 3-1 0 0,-4-6 3 0 0,-1-1-1 0 0,1 0 1 0 0,0 0-1 0 0,-1 0 1 0 0,1 0-1 0 0,0 0 1 0 0,0 0-1 0 0,-1-1 1 0 0,1 1-1 0 0,-1 0 1 0 0,1-1 0 0 0,0 0-1 0 0,-1 1 1 0 0,1-1-1 0 0,-1 0 1 0 0,1 0-1 0 0,-1 1 1 0 0,0-1-1 0 0,1 0 1 0 0,-1-1-1 0 0,0 1 1 0 0,1 0-1 0 0,-1 0 1 0 0,0 0 0 0 0,0-1-1 0 0,0 1 1 0 0,0-1-1 0 0,0 0-2 0 0,0 0 1 0 0,202-271 187 0 0,-164 214-223 0 0,171-261 55 0 0,-127 189 0 0 0,-81 176-110 0 0,-78 392 239 0 0,57-110-13 0 0,18-327-197 0 0,1 1-1 0 0,0-1 0 0 0,-1 0 1 0 0,1 1-1 0 0,0-1 0 0 0,0 1 1 0 0,0-1-1 0 0,-1 0 1 0 0,1 1-1 0 0,0-1 0 0 0,0 1 1 0 0,0-1-1 0 0,0 1 1 0 0,0-1-1 0 0,0 0 0 0 0,0 1 1 0 0,0-1-1 0 0,0 1 1 0 0,0-1-1 0 0,0 1 0 0 0,0-1 1 0 0,0 1-1 0 0,0-1 1 0 0,0 0-1 0 0,0 1 0 0 0,0-1 1 0 0,1 1-1 0 0,-1-1 1 0 0,0 0-1 0 0,0 1 0 0 0,0-1 1 0 0,1 1-1 0 0,-1-1 1 0 0,0 0-1 0 0,1 1 0 0 0,-1-1 1 0 0,0 0-1 0 0,1 0 1 0 0,-1 1-1 0 0,0-1 0 0 0,1 0 1 0 0,-1 0-1 0 0,1 1 0 0 0,-1-1 1 0 0,0 0-1 0 0,1 0 1 0 0,-1 0-1 0 0,1 0 0 0 0,-1 0 1 0 0,1 0-1 0 0,-1 0 1 0 0,0 0-1 0 0,1 0 0 0 0,-1 0 1 0 0,1 0-1 0 0,-1 0 1 0 0,1 0-1 0 0,-1 0 0 0 0,0 0 1 0 0,1 0-1 0 0,-1 0 1 0 0,1 0-1 0 0,-1-1 0 0 0,1 1 1 0 0,-1 0-1 0 0,0 0 1 0 0,1 0-1 0 0,-1-1 0 0 0,1 1 62 0 0,19-25-14794 0 0,-16 17 3614 0 0</inkml:trace>
  <inkml:trace contextRef="#ctx0" brushRef="#br0" timeOffset="428.547">1722 433 11538 0 0,'0'0'1885'0'0,"0"0"-410"0"0,0 0-266 0 0,0 0-67 0 0,0 0 2 0 0,0 0-43 0 0,0 0-52 0 0,0 0-75 0 0,0 0-97 0 0,0 0-105 0 0,0 0-85 0 0,0 0-65 0 0,0 0-78 0 0,22 0-8 0 0,110-1 363 0 0,176-43 1357 0 0,-272 35-1959 0 0,-32 8-3780 0 0,-26 13-2844 0 0,9-2-749 0 0,9-7 4086 0 0,0 1-6141 0 0</inkml:trace>
  <inkml:trace contextRef="#ctx0" brushRef="#br0" timeOffset="714.069">1691 639 10522 0 0,'0'0'2210'0'0,"0"0"-624"0"0,0 0-350 0 0,0 0-28 0 0,0 0-3 0 0,0 0-31 0 0,0 0-55 0 0,0 0-128 0 0,0 0-144 0 0,0 0-123 0 0,0 0-122 0 0,0 0-80 0 0,27-2-32 0 0,89-6-39 0 0,32-21 1053 0 0,-90 13-1195 0 0,66-10-127 0 0,-71 19-2948 0 0,-53 7 1292 0 0,0 0-482 0 0,0 0-2048 0 0,0 3 190 0 0,0-3-5109 0 0</inkml:trace>
  <inkml:trace contextRef="#ctx0" brushRef="#br0" timeOffset="1359.504">1717 853 2625 0 0,'0'0'3199'0'0,"0"0"-336"0"0,0 0-276 0 0,0 0-243 0 0,0 0-404 0 0,0 0-441 0 0,0 0-357 0 0,0 0-252 0 0,0 0-93 0 0,0 0-31 0 0,0 0 23 0 0,0 0-24 0 0,0 0-79 0 0,10 5-114 0 0,70 19 171 0 0,83-54-250 0 0,-92 20-841 0 0,26-5-2156 0 0,-33 4-8254 0 0,-47 7-332 0 0</inkml:trace>
  <inkml:trace contextRef="#ctx0" brushRef="#br0" timeOffset="2441.638">3092 149 1376 0 0,'0'0'2107'0'0,"0"0"-705"0"0,0 0-46 0 0,0 0 294 0 0,0 0 241 0 0,0 0-44 0 0,0 0-228 0 0,0 0-228 0 0,0 0-232 0 0,0 0-147 0 0,0 0-112 0 0,0 0-110 0 0,7-5-62 0 0,23-17-41 0 0,20 16 4539 0 0,-50 7-5158 0 0,-1-1 0 0 0,1 0 0 0 0,0 0 0 0 0,0 0 0 0 0,-1 1 0 0 0,1-1-1 0 0,0 0 1 0 0,0 0 0 0 0,-1 1 0 0 0,1-1 0 0 0,0 0 0 0 0,0 0 0 0 0,0 1-1 0 0,0-1 1 0 0,0 0 0 0 0,-1 1 0 0 0,1-1 0 0 0,0 0 0 0 0,0 1 0 0 0,0-1-1 0 0,0 0 1 0 0,0 1 0 0 0,0-1 0 0 0,0 0 0 0 0,0 1 0 0 0,0-1 0 0 0,0 0-1 0 0,0 1 1 0 0,0-1 0 0 0,0 0 0 0 0,0 1 0 0 0,1-1 0 0 0,-1 0 0 0 0,0 0 0 0 0,0 1-1 0 0,0-1 1 0 0,0 0 0 0 0,1 1 0 0 0,-1-1 0 0 0,0 0 0 0 0,0 0 0 0 0,0 1-1 0 0,1-1-67 0 0,-5 3-226 0 0,-35 18 381 0 0,0-1 0 0 0,-1-2 0 0 0,0-2 0 0 0,-33 8-156 0 0,45-14 60 0 0,-152 60 275 0 0,170-65-308 0 0,10-6-24 0 0,-1 1 0 0 0,0 0-1 0 0,0 0 1 0 0,1 0 0 0 0,-1 0-1 0 0,0 0 1 0 0,0 0 0 0 0,1 0-1 0 0,-1 0 1 0 0,0 0 0 0 0,0 0-1 0 0,1 0 1 0 0,-1 0 0 0 0,0 1-1 0 0,0-1 1 0 0,1 0 0 0 0,-1 0 0 0 0,0 1-1 0 0,1-1 1 0 0,-1 1 0 0 0,0-1-1 0 0,1 0 1 0 0,-1 1 0 0 0,0-1-1 0 0,1 1 1 0 0,-1 0 0 0 0,1-1-1 0 0,-1 1 1 0 0,1-1 0 0 0,0 1-1 0 0,-1 0 1 0 0,1-1 0 0 0,-1 1-1 0 0,1 0 1 0 0,0-1 0 0 0,0 1-1 0 0,-1 0 1 0 0,1 0 0 0 0,0-1-1 0 0,0 1 1 0 0,0 0 0 0 0,0 0 0 0 0,0 0-1 0 0,0-1 1 0 0,0 1 0 0 0,0 0-1 0 0,0 0 1 0 0,0-1 0 0 0,0 1-1 0 0,1 0 1 0 0,-1 0 0 0 0,0-1-1 0 0,1 1 1 0 0,-1 0 0 0 0,0-1-1 0 0,1 1 1 0 0,-1 0 0 0 0,1-1-1 0 0,-1 1 1 0 0,1-1 0 0 0,-1 1-1 0 0,1 0 1 0 0,-1-1 0 0 0,1 1-1 0 0,0-1 1 0 0,-1 0 0 0 0,1 1-1 0 0,0-1 1 0 0,-1 1 0 0 0,1-1-2 0 0,14 6 33 0 0,1-1 1 0 0,-1-1-1 0 0,1 0 0 0 0,0-1 1 0 0,0-1-1 0 0,0 0 1 0 0,0-2-1 0 0,0 1 0 0 0,4-2-33 0 0,53 4 64 0 0,170 16 159 0 0,-191 5-154 0 0,-53-20-50 0 0,1 1-1 0 0,-1-1 1 0 0,-1 0 0 0 0,1 0 0 0 0,0-1-1 0 0,-1 1 1 0 0,0 0 0 0 0,0 0 0 0 0,0-1-1 0 0,0 1 1 0 0,-1-1 0 0 0,1 0 0 0 0,-1 0-1 0 0,0 0 1 0 0,0 0 0 0 0,0 0-1 0 0,0 0 1 0 0,-1-1 0 0 0,1 1 0 0 0,-1-1-1 0 0,-3 2-18 0 0,-95 61 100 0 0,-3-5-1 0 0,-67 28-99 0 0,132-70 4 0 0,1 1 1 0 0,1 3-1 0 0,1 1 0 0 0,1 1 0 0 0,2 2 0 0 0,-14 14-4 0 0,47-39 1 0 0,-1-1 0 0 0,0 1-1 0 0,1 0 1 0 0,-1 0-1 0 0,1 0 1 0 0,-1 0-1 0 0,1 0 1 0 0,-1 0 0 0 0,1 0-1 0 0,0 0 1 0 0,0 1-1 0 0,-1-1 1 0 0,1 1-1 0 0,0-1 1 0 0,0 1 0 0 0,0-1-1 0 0,1 1 1 0 0,-1-1-1 0 0,0 1 1 0 0,1 0-1 0 0,-1-1 1 0 0,1 1-1 0 0,-1 0 1 0 0,1 0 0 0 0,0-1-1 0 0,0 1 1 0 0,-1 0-1 0 0,1 0 1 0 0,1-1-1 0 0,-1 1 1 0 0,0 0 0 0 0,0 0-1 0 0,1 0 1 0 0,-1-1-1 0 0,1 1 1 0 0,-1 0-1 0 0,1-1 1 0 0,0 1-1 0 0,0 0 1 0 0,-1-1 0 0 0,1 1-1 0 0,0-1 1 0 0,0 0-1 0 0,1 1 1 0 0,-1-1-1 0 0,0 0 1 0 0,0 1 0 0 0,1-1-1 0 0,-1 0 1 0 0,1 0-1 0 0,-1 0 1 0 0,1 0-1 0 0,22 3 43 0 0,1-1 0 0 0,-1-1 1 0 0,1-2-1 0 0,0 0 1 0 0,-1-1-1 0 0,1-2 0 0 0,-1 0 1 0 0,1-2-1 0 0,-1-1 0 0 0,0-1-43 0 0,316-91 332 0 0,-300 82-723 0 0,-28 6-6693 0 0,-3 6-4986 0 0,-7 1 558 0 0</inkml:trace>
  <inkml:trace contextRef="#ctx0" brushRef="#br0" timeOffset="3227.124">3333 890 0 0 0,'0'0'253'0'0,"0"0"123"0"0,0 0 210 0 0,0 0 202 0 0,0 0 78 0 0,0 0-22 0 0,0 0-67 0 0,0 0 10 0 0,0 0 107 0 0,0 0 155 0 0,0 0 175 0 0,0 0 99 0 0,0 0 1167 0 0,1 5-2802 0 0,0-4 4623 0 0,-1-1 4732 0 0,55-123-5288 0 0,72-41-3047 0 0,56-55-440 0 0,-151 188-242 0 0,-32 31-54 0 0,0 0-11 0 0,0 38-121 0 0,-5 223 163 0 0,5-259-2 0 0,0 0 0 0 0,0 1 1 0 0,0-1-1 0 0,1 0 0 0 0,-1 1 0 0 0,1-1 1 0 0,0 0-1 0 0,-1 0 0 0 0,1 1 1 0 0,0-1-1 0 0,0 0 0 0 0,0 0 1 0 0,1 0-1 0 0,-1 0 0 0 0,0 0 0 0 0,1-1 1 0 0,0 1-1 0 0,-1 0 0 0 0,1 0 1 0 0,0-1-1 0 0,0 1 0 0 0,0-1 0 0 0,-1 0 1 0 0,2 0-1 0 0,-1 0 0 0 0,0 0 1 0 0,0 0-1 0 0,0 0 0 0 0,0 0 0 0 0,1 0 1 0 0,-1-1-1 0 0,2 1-1 0 0,3-3 14 0 0,-1 0 0 0 0,1-1-1 0 0,-1 0 1 0 0,0 0 0 0 0,0 0-1 0 0,0-1 1 0 0,0 0 0 0 0,0 0 0 0 0,-1 0-1 0 0,0-1 1 0 0,0 0 0 0 0,0 0 0 0 0,0 0-1 0 0,-1 0 1 0 0,4-6-14 0 0,3-2-2 0 0,165-205 27 0 0,-65 57 61 0 0,-117 242 118 0 0,-7-3-25 0 0,4 0 1 0 0,3 1 0 0 0,5 76-180 0 0,1-150-10 0 0,1 0 1 0 0,-1 1 0 0 0,1-1 0 0 0,0 0-1 0 0,0 0 1 0 0,1 0 0 0 0,-1 1 0 0 0,1-1-1 0 0,0-1 1 0 0,1 1 0 0 0,-1 0 0 0 0,1-1-1 0 0,0 1 1 0 0,0-1 0 0 0,3 3 9 0 0,34 8-5380 0 0,-28-18 1720 0 0,-4-2-6248 0 0,-3 2-1936 0 0</inkml:trace>
  <inkml:trace contextRef="#ctx0" brushRef="#br0" timeOffset="3485.115">4546 639 14363 0 0,'0'0'1847'0'0,"0"0"-429"0"0,0 0-14 0 0,0 0 10 0 0,0 0-166 0 0,0 0-268 0 0,0 0-298 0 0,0 0-278 0 0,0 0-174 0 0,0 0-70 0 0,0 0-69 0 0,0 0-31 0 0,0 0-20 0 0,-14 26-69 0 0,-43 77-58 0 0,42-76-121 0 0,14-23-2682 0 0,2-9-9115 0 0,-1 1 2883 0 0</inkml:trace>
  <inkml:trace contextRef="#ctx0" brushRef="#br0" timeOffset="3680.849">4471 267 15803 0 0,'0'0'2580'0'0,"0"0"-492"0"0,0 0-356 0 0,0 0-230 0 0,0 0-259 0 0,0 0-280 0 0,0 0-236 0 0,0 0-197 0 0,0 0-173 0 0,0 0-144 0 0,0 0-84 0 0,0 0-58 0 0,0 0-24 0 0,-8 3 6 0 0,-23 10-4 0 0,31-13-50 0 0,-1 1 1 0 0,1-1-1 0 0,-1 0 0 0 0,1 0 0 0 0,-1 0 0 0 0,1 1 0 0 0,-1-1 1 0 0,1 0-1 0 0,-1 1 0 0 0,1-1 0 0 0,-1 0 0 0 0,1 1 0 0 0,0-1 0 0 0,-1 0 1 0 0,1 1-1 0 0,0-1 0 0 0,-1 1 0 0 0,1-1 0 0 0,0 1 0 0 0,0-1 0 0 0,-1 1 1 0 0,1-1-1 0 0,0 1 0 0 0,0-1 0 0 0,0 1 0 0 0,0-1 0 0 0,-1 1 0 0 0,1-1 1 0 0,0 1-1 0 0,0-1 0 0 0,0 1 0 0 0,0-1 0 0 0,0 1 0 0 0,1 0 0 0 0,-1-1 1 0 0,0 1-1 0 0,0-1 0 0 0,0 1 0 0 0,0-1 0 0 0,0 1 0 0 0,1-1 0 0 0,-1 1 1 0 0,0-1-1 0 0,1 1 0 0 0,-1-1 0 0 0,0 0 0 0 0,1 1 0 0 0,-1-1 1 0 0,0 1-1 0 0,1-1 0 0 0,-1 0 0 0 0,1 1 0 0 0,-1-1 0 0 0,1 0 0 0 0,-1 1 1 0 0,0-1-1 0 0,1 0 0 0 0,-1 0 0 0 0,1 0 0 0 0,0 1 0 0 0,0-1 1 0 0,17-26-1661 0 0,-15 13-1697 0 0,-1 3-3921 0 0,-2 8 5153 0 0,2-2-10197 0 0</inkml:trace>
  <inkml:trace contextRef="#ctx0" brushRef="#br0" timeOffset="5731.049">4529 654 0 0 0,'0'-9'0'0'0,"-1"14"11558"0"0,-3 6-5617 0 0,-25 59-3774 0 0,-17 30-388 0 0,46-99-1743 0 0,0 0 0 0 0,0 0 0 0 0,0 0 0 0 0,0 0 0 0 0,0 0 0 0 0,0 0 0 0 0,1 1 0 0 0,-1-1 0 0 0,0 0 0 0 0,0 0 0 0 0,1 0 0 0 0,-1 0 0 0 0,1 0 0 0 0,-1 0 0 0 0,1 0 0 0 0,0 0 0 0 0,-1 0 0 0 0,1-1 0 0 0,0 1 0 0 0,-1 0 0 0 0,1 0 0 0 0,0 0 0 0 0,0-1 0 0 0,0 1 0 0 0,0 0 0 0 0,0-1 0 0 0,0 1 0 0 0,0-1 1 0 0,0 1-1 0 0,0-1 0 0 0,0 0 0 0 0,0 1 0 0 0,0-1 0 0 0,0 0 0 0 0,0 0 0 0 0,0 0 0 0 0,1 0 0 0 0,-1 1 0 0 0,0-2 0 0 0,0 1 0 0 0,0 0 0 0 0,0 0 0 0 0,0 0 0 0 0,0 0 0 0 0,0-1 0 0 0,0 1 0 0 0,0 0 0 0 0,0-1 0 0 0,0 1 0 0 0,0-1 0 0 0,0 0 0 0 0,0 1 0 0 0,0-1 0 0 0,0 0-36 0 0,10 1 243 0 0,6-2-18 0 0,0 0 0 0 0,-1-1 0 0 0,0-1 0 0 0,0-1-1 0 0,0 0 1 0 0,0-1 0 0 0,-1 0 0 0 0,1-2-225 0 0,-12 7-1287 0 0,10-6 3688 0 0,-13 5-7001 0 0,-6 1-6798 0 0,1 1 850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2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0 494 5993 0 0,'0'0'3358'0'0,"0"0"-1167"0"0,0 0-293 0 0,0 0 16 0 0,0 0-170 0 0,0 0-281 0 0,0 0-288 0 0,0 0-221 0 0,0 0-166 0 0,0 0-121 0 0,0 0-40 0 0,0 0-21 0 0,0 0-40 0 0,14-9-6 0 0,47-30-29 0 0,32 7 801 0 0,-62 27-1041 0 0,53-9 150 0 0,1 4 0 0 0,0 3 0 0 0,74 5-441 0 0,-139 8 370 0 0,-31-9 747 0 0,-106-74-808 0 0,96 62-403 0 0,1-1 1 0 0,0 0-1 0 0,2-1 0 0 0,-1-2 0 0 0,2 1 1 0 0,1-2-1 0 0,-11-17 94 0 0,5-34-2273 0 0,38 27-3222 0 0,0 31 1355 0 0,-4 5-2655 0 0,-2 0-3623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3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6425 0 0,'0'0'2485'0'0,"0"0"-403"0"0,0 0-238 0 0,0 0-84 0 0,0 0-166 0 0,0 0-346 0 0,0 0-295 0 0,0 0-264 0 0,0 0-182 0 0,0 0 5 0 0,0 0 85 0 0,0 0 117 0 0,0 0 99 0 0,12 3-12 0 0,103 12 1258 0 0,-23-19-850 0 0,0-5 0 0 0,68-16-1209 0 0,-24 4 340 0 0,-18-1-176 0 0,-43 3-475 0 0,-78 19-4885 0 0,-21 3-1198 0 0,16-1 1102 0 0,0 1-5520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3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12579 0 0,'0'0'1856'0'0,"0"0"-690"0"0,0 0-71 0 0,0 0 249 0 0,0 0 144 0 0,0 0-93 0 0,0 0-224 0 0,0 0-235 0 0,0 0-218 0 0,35 9-162 0 0,112 28-123 0 0,-50-32 84 0 0,-79-8-427 0 0,293-60-77 0 0,-156 30-5203 0 0,-125 25-317 0 0,-9 1-5952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0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1 821 9466 0 0,'0'0'3325'0'0,"0"0"-1978"0"0,0 0-767 0 0,0 0-5 0 0,0 0 273 0 0,0 0 239 0 0,0 0 102 0 0,0 0-31 0 0,0 0-182 0 0,0 0-172 0 0,0 0-114 0 0,0 0-89 0 0,20-16-43 0 0,62-51-13 0 0,-61 49-161 0 0,-1-1 1 0 0,0-1-1 0 0,-1 0 0 0 0,-2-2 0 0 0,0 0 1 0 0,-1-1-385 0 0,9-12 261 0 0,236-292 1024 0 0,-138 177-1003 0 0,-111 157-362 0 0,-4 41 176 0 0,-7-38-81 0 0,5 104 104 0 0,-6-90-114 0 0,0 0 0 0 0,2 0 0 0 0,0 0 0 0 0,2 0 0 0 0,1-1 0 0 0,1 1 0 0 0,0-1 0 0 0,2 0-5 0 0,-7-20 3 0 0,-1-1 0 0 0,1 0 0 0 0,0 1 0 0 0,0-1 0 0 0,0 0 1 0 0,0 0-1 0 0,0 1 0 0 0,0-1 0 0 0,0 0 0 0 0,1 0 1 0 0,-1 0-1 0 0,1-1 0 0 0,0 1 0 0 0,-1 0 0 0 0,1-1 0 0 0,0 1 1 0 0,0-1-1 0 0,0 1 0 0 0,0-1 0 0 0,0 0 0 0 0,1 0 0 0 0,-1 0 1 0 0,0 0-1 0 0,2 1-3 0 0,19-31 178 0 0,87-137 77 0 0,60-128-135 0 0,-154 265-61 0 0,-12 359 381 0 0,34-117-348 0 0,-32-188-129 0 0,24 50-550 0 0,-29-75 302 0 0,-1 0 0 0 0,1 0 0 0 0,0 0 0 0 0,0 0 0 0 0,0 0 0 0 0,0 0 1 0 0,0 0-1 0 0,0-1 0 0 0,0 1 0 0 0,0 0 0 0 0,0 0 0 0 0,0-1 0 0 0,0 1 0 0 0,-1-1 0 0 0,1 1 1 0 0,0-1-1 0 0,0 1 0 0 0,0-1 0 0 0,-1 1 0 0 0,1-1 0 0 0,0 0 0 0 0,-1 1 0 0 0,1-1 0 0 0,0 0 0 0 0,-1 1 1 0 0,1-1-1 0 0,-1 0 0 0 0,1 0 0 0 0,-1 0 0 0 0,0 0 0 0 0,1 0 0 0 0,-1 0 0 0 0,0 1 0 0 0,1-1 1 0 0,-1 0-1 0 0,0 0 0 0 0,0 0 0 0 0,0 0 0 0 0,0 0 285 0 0,2-2-1821 0 0,2-7-4783 0 0,-2 5-2529 0 0</inkml:trace>
  <inkml:trace contextRef="#ctx0" brushRef="#br0" timeOffset="530.221">1358 44 7850 0 0,'0'0'2108'0'0,"0"0"-158"0"0,0 0-104 0 0,0 0-91 0 0,0 0-222 0 0,0 0-324 0 0,0 0-335 0 0,0 0-271 0 0,0 0-159 0 0,0 0-13 0 0,0 0 72 0 0,0 0 72 0 0,0 0 23 0 0,5 8-20 0 0,68 109 1944 0 0,-63-86-2359 0 0,-1 0-1 0 0,-2 0 1 0 0,-1 0 0 0 0,-1 1 0 0 0,-1 14-163 0 0,8 43 107 0 0,16 73 37 0 0,-28-163-127 0 0,0 1 0 0 0,0 0 0 0 0,1 0 0 0 0,-1-1 1 0 0,0 1-1 0 0,0 0 0 0 0,1 0 0 0 0,-1-1 0 0 0,0 1 0 0 0,1 0 0 0 0,-1 0 0 0 0,0 0 0 0 0,1 0 0 0 0,-1 0 0 0 0,0-1 0 0 0,1 1 0 0 0,-1 0 0 0 0,1 0 0 0 0,-1 0 0 0 0,0 0 0 0 0,1 0 0 0 0,-1 0 0 0 0,0 0 0 0 0,1 0 0 0 0,-1 0 0 0 0,0 1 0 0 0,1-1 0 0 0,-1 0 0 0 0,1 0 1 0 0,-1 0-1 0 0,0 0 0 0 0,1 0 0 0 0,-1 1 0 0 0,0-1 0 0 0,0 0 0 0 0,1 0 0 0 0,-1 0 0 0 0,0 1 0 0 0,1-1 0 0 0,-1 0 0 0 0,0 1 0 0 0,0-1 0 0 0,0 0 0 0 0,1 0 0 0 0,-1 1 0 0 0,0-1 0 0 0,0 0 0 0 0,0 1 0 0 0,0-1 0 0 0,1 0 0 0 0,-1 1 0 0 0,0-1 0 0 0,0 1 1 0 0,0-1-1 0 0,0 0 0 0 0,0 1 0 0 0,0-1 0 0 0,0 0 0 0 0,0 1 0 0 0,0-1 0 0 0,0 1-17 0 0,15-37 1026 0 0,-12 28-1187 0 0,77-193 577 0 0,10-57-342 0 0,-76 196-1082 0 0,-13 61 355 0 0,-1 1-333 0 0,0 0-427 0 0,0 25-7035 0 0,-1-10 1708 0 0,-2-4-2851 0 0</inkml:trace>
  <inkml:trace contextRef="#ctx0" brushRef="#br0" timeOffset="904.55">1893 519 9474 0 0,'0'0'2399'0'0,"0"0"-437"0"0,0 0-164 0 0,0 0-21 0 0,0 0-146 0 0,0 0-264 0 0,0 0-234 0 0,0 0-231 0 0,0 0-181 0 0,0 0-84 0 0,0 0-65 0 0,0 0-54 0 0,0 0-64 0 0,-9-6-68 0 0,-28-18-62 0 0,35 24-299 0 0,1-1 1 0 0,-1 1-1 0 0,1 0 1 0 0,-1-1-1 0 0,0 1 0 0 0,1 0 1 0 0,-1 0-1 0 0,1 0 1 0 0,-1 0-1 0 0,0 1 0 0 0,1-1 1 0 0,-1 0-1 0 0,1 1 1 0 0,-1-1-1 0 0,1 1 0 0 0,-1-1 1 0 0,1 1-1 0 0,-1 0 1 0 0,1-1-1 0 0,-1 1 0 0 0,1 0 1 0 0,0 0-1 0 0,-1 0 1 0 0,1 0-1 0 0,0 0 0 0 0,0 1 1 0 0,0-1-1 0 0,0 0 1 0 0,-1 2-26 0 0,-2 1 76 0 0,1-1-61 0 0,-1 1 0 0 0,1-1-1 0 0,0 1 1 0 0,0 0-1 0 0,0 0 1 0 0,0 0-1 0 0,1 0 1 0 0,0 1-1 0 0,0-1 1 0 0,0 1 0 0 0,0-1-1 0 0,1 1 1 0 0,0 0-1 0 0,-1-1 1 0 0,2 1-1 0 0,-1 0 1 0 0,1 0-1 0 0,-1 0 1 0 0,1 0 0 0 0,1 0-1 0 0,-1-1 1 0 0,1 1-1 0 0,0 0 1 0 0,0 0-1 0 0,0 0 1 0 0,1-1-1 0 0,-1 1 1 0 0,1-1 0 0 0,0 1-1 0 0,1-1 1 0 0,-1 0-1 0 0,1 0 1 0 0,0 0-1 0 0,0 0 1 0 0,0 0-1 0 0,0 0 1 0 0,1-1 0 0 0,-1 0-1 0 0,1 0 1 0 0,0 0-1 0 0,0 0 1 0 0,0 0-1 0 0,0-1 1 0 0,1 0-1 0 0,-1 0 1 0 0,1 0 0 0 0,1 1-15 0 0,0-1-41 0 0,0 0 0 0 0,0 0 0 0 0,0 0 0 0 0,0-1 0 0 0,0 0 0 0 0,0 0 0 0 0,1 0 0 0 0,-1-1 0 0 0,0 0 1 0 0,0 0-1 0 0,1-1 0 0 0,-1 1 0 0 0,0-1 0 0 0,0-1 0 0 0,0 1 0 0 0,0-1 0 0 0,0 0 0 0 0,0-1 1 0 0,-1 1-1 0 0,1-1 0 0 0,-1 0 0 0 0,1 0 0 0 0,-1-1 0 0 0,4-3 41 0 0,19-28-3302 0 0,-16 19-810 0 0,1 0-5320 0 0,-8 9-293 0 0</inkml:trace>
  <inkml:trace contextRef="#ctx0" brushRef="#br0" timeOffset="1451.751">2076 652 3961 0 0,'0'0'2859'0'0,"0"0"-288"0"0,0 0-6 0 0,0 0-94 0 0,0 0-309 0 0,0 0-396 0 0,0 0-346 0 0,0 0-263 0 0,0 0-154 0 0,0 0-96 0 0,0 0-100 0 0,0 0-85 0 0,0 0-102 0 0,12-2 407 0 0,33-44 373 0 0,64-65-803 0 0,-78 89-625 0 0,-31 60 131 0 0,-1-36-102 0 0,1 0 1 0 0,-1 0-1 0 0,1 0 0 0 0,0 0 1 0 0,0 0-1 0 0,0 0 1 0 0,0 0-1 0 0,1 0 0 0 0,-1 0 1 0 0,0 0-1 0 0,1 0 0 0 0,-1 0 1 0 0,1 0-1 0 0,0 0 1 0 0,0-1-1 0 0,0 1 0 0 0,0 0 1 0 0,0 0-1 0 0,0-1 0 0 0,0 1 1 0 0,0 0-1 0 0,1-1 0 0 0,-1 1 1 0 0,0-1-1 0 0,1 0 1 0 0,0 1-1 0 0,-1-1 0 0 0,1 0 1 0 0,0 0-1 0 0,0 0 0 0 0,-1 0 1 0 0,1 0-1 0 0,0-1 0 0 0,0 1 1 0 0,0 0-1 0 0,0-1 1 0 0,0 0-1 0 0,0 1 0 0 0,0-1 1 0 0,1 0-2 0 0,77-26 157 0 0,-66 19-164 0 0,59-19 14 0 0,-40 67-70 0 0,19-4-216 0 0,-23-34-5471 0 0,-28-3 2647 0 0,0-3 1714 0 0,-1 2-6655 0 0,0-2-1630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35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0 273 12611 0 0,'37'-3'1739'0'0,"475"-39"1511"0"0,1076-28 512 0 0,113 119-1275 0 0,-645-10-1343 0 0,1897-53-17 0 0,1144-167-3274 0 0,-3532 155-1548 0 0,-236 9-4643 0 0,-161 9-3330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18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122 310 3881 0 0,'0'0'1730'0'0,"0"0"-468"0"0,0 0-329 0 0,0 0-57 0 0,0 0 83 0 0,0 0 113 0 0,0 0 42 0 0,0 0-30 0 0,0 0-28 0 0,0 0-36 0 0,0 0-85 0 0,14 0-99 0 0,107-5 1255 0 0,378-35 2718 0 0,-312 33-4482 0 0,-171 5-1291 0 0,-24-3-4848 0 0,-50 5-9855 0 0,49 3 14125 0 0</inkml:trace>
  <inkml:trace contextRef="#ctx0" brushRef="#br0" timeOffset="253.463">0 486 4401 0 0,'0'0'1982'0'0,"0"0"-854"0"0,0 0-340 0 0,0 0 154 0 0,0 0 334 0 0,0 0 280 0 0,0 0 78 0 0,0 0-155 0 0,0 0-232 0 0,0 0-214 0 0,0 0-184 0 0,0 0-121 0 0,38 4-93 0 0,118 9-51 0 0,-24-19 463 0 0,225-46 646 0 0,-165 27-1633 0 0,-108 21-5393 0 0,-83 8-353 0 0,-1-3 130 0 0,0 2-931 0 0</inkml:trace>
  <inkml:trace contextRef="#ctx0" brushRef="#br0" timeOffset="762.951">496 0 5889 0 0,'0'0'3218'0'0,"0"0"-1448"0"0,0 0-414 0 0,0 0-10 0 0,0 0 34 0 0,0 0-24 0 0,0 0-235 0 0,0 0-278 0 0,0 0-234 0 0,0 0-201 0 0,0 0-117 0 0,0 0-19 0 0,0 0 41 0 0,2 8 566 0 0,10 4-498 0 0,0-2-1 0 0,1 1 0 0 0,0-2 1 0 0,1 1-1 0 0,0-2 1 0 0,1 0-1 0 0,7 3-380 0 0,-4-2 210 0 0,188 81 922 0 0,-188-82-1101 0 0,0 0 0 0 0,-1 2 0 0 0,0 0 0 0 0,-1 1 0 0 0,0 0 0 0 0,-1 1 0 0 0,3 5-31 0 0,-14-14 10 0 0,-1 1 0 0 0,0-1-1 0 0,-1 1 1 0 0,1 0-1 0 0,-1 0 1 0 0,0 0 0 0 0,1 0-1 0 0,-2 0 1 0 0,1 0-1 0 0,0 1 1 0 0,-1-1 0 0 0,0 1-1 0 0,0-1 1 0 0,-1 1-1 0 0,1 0 1 0 0,-1-1 0 0 0,0 1-1 0 0,0-1 1 0 0,0 1-1 0 0,-1 0 1 0 0,1-1 0 0 0,-1 1-1 0 0,0-1 1 0 0,-1 1-1 0 0,1-1 1 0 0,-1 0 0 0 0,0 0-1 0 0,0 1 1 0 0,0-1-1 0 0,-2 2-9 0 0,-91 110 366 0 0,-135 66-463 0 0,181-143-2505 0 0,33-23-2179 0 0,9-4-5459 0 0,7-11 2033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4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690 283 5673 0 0,'0'0'1417'0'0,"0"0"56"0"0,0 0 130 0 0,0 0 92 0 0,0 0-89 0 0,0 0-302 0 0,0 0-361 0 0,0 0-299 0 0,0 0-200 0 0,0 0-36 0 0,0 0 38 0 0,0 0 63 0 0,0 0 53 0 0,10-1 18 0 0,187-16 2734 0 0,-145 11-2740 0 0,-31 8 24 0 0,-22 5 1077 0 0,-273 151-1020 0 0,139-88-579 0 0,-144 74 360 0 0,280-143-433 0 0,0-1 0 0 0,0 0 0 0 0,0 0 0 0 0,0 1 0 0 0,-1-1 0 0 0,1 0 0 0 0,0 1-1 0 0,0-1 1 0 0,-1 1 0 0 0,1-1 0 0 0,0 1 0 0 0,-1 0 0 0 0,1-1 0 0 0,0 1 0 0 0,-1-1 0 0 0,1 1 0 0 0,-1 0 0 0 0,1 0 0 0 0,-1-1 0 0 0,1 1 0 0 0,-1 0 0 0 0,0 0-1 0 0,1 0 1 0 0,-1-1 0 0 0,0 1 0 0 0,0 0 0 0 0,0 0 0 0 0,1 0 0 0 0,-1 0 0 0 0,0 0 0 0 0,0 0 0 0 0,0-1 0 0 0,0 1 0 0 0,-1 0 0 0 0,1 0 0 0 0,0 0 0 0 0,0 0 0 0 0,0 0-1 0 0,-1-1 1 0 0,1 1 0 0 0,0 0 0 0 0,-1 0 0 0 0,1 0 0 0 0,-1-1 0 0 0,1 1 0 0 0,-1 0 0 0 0,1-1 0 0 0,-1 1 0 0 0,0 0 0 0 0,1-1 0 0 0,-1 1 0 0 0,0-1 0 0 0,1 1-1 0 0,-1-1 1 0 0,0 1 0 0 0,0-1 0 0 0,1 1 0 0 0,-1-1 0 0 0,0 0 0 0 0,0 0 0 0 0,0 1 0 0 0,0-1 0 0 0,1 0 0 0 0,-1 0 0 0 0,0 0-3 0 0,17 6 50 0 0,1-1 0 0 0,0 0 0 0 0,0-2 0 0 0,1 0 0 0 0,-1-1 0 0 0,1-1 0 0 0,-1 0 0 0 0,1-1 0 0 0,13-2-50 0 0,11 1 98 0 0,377 1 289 0 0,-419 0-383 0 0,1 1 1 0 0,-1-1 0 0 0,0 0-1 0 0,1 1 1 0 0,-1-1 0 0 0,0 1-1 0 0,1-1 1 0 0,-1 1 0 0 0,0-1 0 0 0,1 1-1 0 0,-1-1 1 0 0,0 1 0 0 0,0-1-1 0 0,0 1 1 0 0,0-1 0 0 0,1 1-1 0 0,-1-1 1 0 0,0 1 0 0 0,0 0 0 0 0,0-1-1 0 0,0 1 1 0 0,0-1 0 0 0,0 1-1 0 0,0-1 1 0 0,-1 1 0 0 0,1-1-1 0 0,0 1 1 0 0,0-1 0 0 0,0 1-1 0 0,0-1 1 0 0,-1 1 0 0 0,1-1 0 0 0,0 1-1 0 0,-1-1 1 0 0,1 1 0 0 0,0-1-1 0 0,-1 1 1 0 0,1-1 0 0 0,0 0-1 0 0,-1 1 1 0 0,1-1 0 0 0,-1 1-1 0 0,1-1 1 0 0,-1 0 0 0 0,1 0 0 0 0,-1 1-1 0 0,1-1 1 0 0,-1 0 0 0 0,1 0-1 0 0,-1 0 1 0 0,1 1 0 0 0,-1-1-1 0 0,1 0 1 0 0,-1 0 0 0 0,1 0 0 0 0,-1 0-5 0 0,0 0-2 0 0,-45 38 73 0 0,-2-3 0 0 0,-1-2 0 0 0,-2-2 0 0 0,-22 8-71 0 0,-44 28 21 0 0,45-24-14 0 0,-15 8 16 0 0,2 3 0 0 0,2 4 0 0 0,-59 55-23 0 0,137-109 0 0 0,0 0 0 0 0,0 0 0 0 0,1 0 0 0 0,-1 1 0 0 0,1 0 0 0 0,0 0 0 0 0,0 0 0 0 0,1 0 0 0 0,-1 0 0 0 0,1 1 0 0 0,0 0 0 0 0,1-1 0 0 0,-1 1-1 0 0,1 0 1 0 0,0 0 0 0 0,1 1 0 0 0,-1-1 0 0 0,1 0 0 0 0,1 0 0 0 0,-1 6 0 0 0,4-9 7 0 0,0 1 1 0 0,0-1-1 0 0,0 0 0 0 0,0 0 1 0 0,1 0-1 0 0,-1 0 0 0 0,1-1 0 0 0,0 0 1 0 0,0 1-1 0 0,0-1 0 0 0,0 0 1 0 0,0-1-1 0 0,0 1 0 0 0,1-1 1 0 0,-1 0-1 0 0,0 0 0 0 0,1 0 0 0 0,-1-1 1 0 0,1 1-8 0 0,22 0 77 0 0,-1-1 0 0 0,0-2 0 0 0,1 0 0 0 0,-1-2 0 0 0,0 0 0 0 0,-1-2 0 0 0,1-1 0 0 0,-1-1 0 0 0,12-6-77 0 0,-20 8 22 0 0,372-137 226 0 0,-280 98-1969 0 0,-82 39-1773 0 0,-18 5-1829 0 0,0 1-5591 0 0,-9 0 2862 0 0</inkml:trace>
  <inkml:trace contextRef="#ctx0" brushRef="#br0" timeOffset="636.54">1003 1329 3777 0 0,'0'0'2888'0'0,"0"0"-223"0"0,0 0-48 0 0,0 0-32 0 0,0 0-313 0 0,0 0-415 0 0,0 0-371 0 0,0 0-296 0 0,0 0-217 0 0,0 0-141 0 0,0 0-97 0 0,0 0-89 0 0,0 0-68 0 0,6-7-51 0 0,118-125 828 0 0,5 5 0 0 0,19-5-1355 0 0,17-11 303 0 0,-165 143-303 0 0,0 1 0 0 0,-1-1 0 0 0,1 1 0 0 0,0-1 0 0 0,0 1 0 0 0,0-1 0 0 0,-1 1 0 0 0,1-1 0 0 0,0 1 0 0 0,0 0 0 0 0,0-1 0 0 0,0 1 0 0 0,0-1 0 0 0,0 1 0 0 0,0 0 0 0 0,0-1 0 0 0,0 1 0 0 0,0-1 0 0 0,0 1 0 0 0,1-1 0 0 0,-1 1 0 0 0,0 0 1 0 0,0-1-1 0 0,1 1 0 0 0,-1-1 0 0 0,0 1 0 0 0,1-1 0 0 0,-1 1 0 0 0,0-1 0 0 0,1 0 0 0 0,-1 1 0 0 0,1-1 0 0 0,-1 1 0 0 0,0-1 0 0 0,1 0 0 0 0,-1 1 0 0 0,1-1 0 0 0,-1 0 0 0 0,1 0 0 0 0,0 1 0 0 0,-1-1 0 0 0,1 0 0 0 0,-1 0 0 0 0,1 0 0 0 0,-1 0 0 0 0,1 1 0 0 0,0-1 0 0 0,-1 0 0 0 0,1 0 0 0 0,-1 0 0 0 0,1 0 0 0 0,-1-1 0 0 0,1 1 0 0 0,0 0 1 0 0,-1 0-1 0 0,1 0 0 0 0,-1 0 0 0 0,1 0 0 0 0,-1-1 0 0 0,1 1 0 0 0,-1 0 0 0 0,1-1 0 0 0,-1 1 0 0 0,1 0 0 0 0,-2 15 19 0 0,-5 73-35 0 0,7 70 95 0 0,0-155-78 0 0,-1 1-1 0 0,1-1 1 0 0,0 1 0 0 0,1-1 0 0 0,-1 1-1 0 0,1-1 1 0 0,-1 0 0 0 0,1 0 0 0 0,0 0-1 0 0,0 0 1 0 0,0 0 0 0 0,1 0 0 0 0,-1 0-1 0 0,1-1 1 0 0,-1 1 0 0 0,1-1 0 0 0,0 0-1 0 0,0 0 1 0 0,0 0 0 0 0,0 0 0 0 0,0 0-1 0 0,0-1 1 0 0,1 1 0 0 0,-1-1 0 0 0,1 0-1 0 0,-1 0 1 0 0,1 0 0 0 0,-1 0 0 0 0,1-1-1 0 0,0 0 0 0 0,1-1 14 0 0,1-1 0 0 0,-1 0-1 0 0,0 0 1 0 0,0-1-1 0 0,0 0 1 0 0,0 0 0 0 0,0 0-1 0 0,-1 0 1 0 0,0-1-1 0 0,1 1 1 0 0,-1-1-1 0 0,0-1 1 0 0,-1 1 0 0 0,1 0-1 0 0,-1-1 1 0 0,0 0-1 0 0,1 0-13 0 0,9-11 23 0 0,270-312-31 0 0,-237 273-32 0 0,-92 196 75 0 0,36-112-8 0 0,2 1 1 0 0,1 1-1 0 0,1-1 1 0 0,1 1-1 0 0,2 0 1 0 0,1 0-1 0 0,2 0 1 0 0,2 17-28 0 0,23 60-338 0 0,-5-68-3177 0 0,-10-32-591 0 0,-7-6 150 0 0,1 1-4416 0 0,-2 0-549 0 0</inkml:trace>
  <inkml:trace contextRef="#ctx0" brushRef="#br0" timeOffset="882.982">2292 1130 14571 0 0,'0'0'2053'0'0,"0"0"-853"0"0,0 0-197 0 0,0 0 112 0 0,0 0-33 0 0,0 0-200 0 0,0 0-286 0 0,0 0-264 0 0,0 0-170 0 0,0 0-101 0 0,0 0-34 0 0,0 0-19 0 0,-12 25-51 0 0,-36 76-73 0 0,35-69-3147 0 0,21-41-3751 0 0,-7 7 5050 0 0,4-5-3407 0 0,-1 0 50 0 0</inkml:trace>
  <inkml:trace contextRef="#ctx0" brushRef="#br0" timeOffset="1036.612">2275 688 11090 0 0,'0'0'2649'0'0,"0"0"-881"0"0,0 0-503 0 0,0 0-393 0 0,0 0-392 0 0,0 0-352 0 0,0 0-408 0 0,0 0-512 0 0,0 0-553 0 0,0 0-1183 0 0,0 0-2761 0 0,0 0-2729 0 0</inkml:trace>
  <inkml:trace contextRef="#ctx0" brushRef="#br0" timeOffset="1488.948">2535 677 9322 0 0,'0'0'2183'0'0,"0"0"-617"0"0,0 0-299 0 0,0 0-82 0 0,0 0-48 0 0,0 0-55 0 0,0 0-84 0 0,0 0-122 0 0,0 0-86 0 0,0 0-83 0 0,0 0-65 0 0,0 0-32 0 0,0 0-77 0 0,8 21-70 0 0,51 129 456 0 0,22 154-222 0 0,-49-227-542 0 0,-31-76-108 0 0,-1-1 0 0 0,1 0 1 0 0,-1 0-1 0 0,1 1 0 0 0,0-1 0 0 0,-1 0 1 0 0,1 0-1 0 0,-1 0 0 0 0,1 0 0 0 0,-1 0 1 0 0,1 0-1 0 0,-1 0 0 0 0,1 0 0 0 0,0 0 0 0 0,-1 0 1 0 0,1 0-1 0 0,-1 0 0 0 0,1-1 0 0 0,-1 1 1 0 0,1 0-1 0 0,-1 0 0 0 0,1 0 0 0 0,-1-1 0 0 0,1 1 1 0 0,-1 0-1 0 0,1-1 0 0 0,-1 1 0 0 0,1 0 1 0 0,-1-1-1 0 0,0 1 0 0 0,1-1 0 0 0,-1 1 0 0 0,0-1 1 0 0,1 1-1 0 0,-1-1 0 0 0,0 1 0 0 0,0-1 1 0 0,1 1-1 0 0,-1-1 0 0 0,0 1 0 0 0,0-1 0 0 0,0 1 1 0 0,0-1-1 0 0,1 1 0 0 0,-1-1 0 0 0,0 1 1 0 0,0-1-1 0 0,0 0 0 0 0,0 1 0 0 0,-1-1 1 0 0,1 1-1 0 0,0-1 0 0 0,0 1 0 0 0,0-1 0 0 0,0 1 1 0 0,0-1-1 0 0,-1 0-47 0 0,3-4-99 0 0,124-297 1204 0 0,-110 259-1162 0 0,2 0-1 0 0,1 1 1 0 0,2 1 0 0 0,3 1-1 0 0,17-22 58 0 0,-19 27-180 0 0,12-11-3172 0 0,-25 60-6250 0 0,-9-7 2027 0 0,0 0-259 0 0</inkml:trace>
  <inkml:trace contextRef="#ctx0" brushRef="#br0" timeOffset="2017.996">2436 305 8362 0 0,'0'0'2682'0'0,"0"0"-713"0"0,0 0-215 0 0,0 0 31 0 0,0 0-44 0 0,0 0-210 0 0,0 0-304 0 0,0 0-315 0 0,0 0-209 0 0,0 0-117 0 0,0 0-61 0 0,0 0-29 0 0,0 0-29 0 0,13-5-44 0 0,76-23 356 0 0,378-8 870 0 0,-403 29-1539 0 0,-64 7-83 0 0,0-1 0 0 0,0 1 0 0 0,-1 0 0 0 0,1 0 0 0 0,0 0 0 0 0,0 0 0 0 0,0 0 0 0 0,0-1 0 0 0,0 1 0 0 0,-1 0 1 0 0,1 0-1 0 0,0 0 0 0 0,0 0 0 0 0,0-1 0 0 0,0 1 0 0 0,0 0 0 0 0,0 0 0 0 0,0 0 0 0 0,0-1 0 0 0,0 1 0 0 0,0 0 1 0 0,0 0-1 0 0,0 0 0 0 0,0-1 0 0 0,0 1 0 0 0,0 0 0 0 0,0 0 0 0 0,0 0 0 0 0,0-1 0 0 0,0 1 0 0 0,0 0 0 0 0,0 0 1 0 0,0 0-1 0 0,0-1 0 0 0,0 1 0 0 0,0 0 0 0 0,0 0 0 0 0,1 0 0 0 0,-1 0 0 0 0,0-1 0 0 0,0 1-27 0 0,-11-4-37 0 0,-171-84 232 0 0,168 80-190 0 0,-3-1-48 0 0,1-1 0 0 0,0 0-1 0 0,0-1 1 0 0,1 0 0 0 0,1-1 0 0 0,0-1-1 0 0,-4-6 44 0 0,18 18-227 0 0,0 0-1 0 0,0 0 0 0 0,0 0 0 0 0,0 0 1 0 0,0 0-1 0 0,0 0 0 0 0,1 0 0 0 0,-1 0 0 0 0,0 0 1 0 0,1 0-1 0 0,-1 0 0 0 0,1 0 0 0 0,-1 0 1 0 0,1 0-1 0 0,-1 0 0 0 0,1 0 0 0 0,-1 1 0 0 0,1-1 1 0 0,0 0-1 0 0,0 0 0 0 0,-1 1 0 0 0,1-1 1 0 0,0 0-1 0 0,0 1 0 0 0,0-1 0 0 0,0 1 1 0 0,0-1-1 0 0,0 1 0 0 0,0 0 0 0 0,0-1 0 0 0,0 1 1 0 0,0 0-1 0 0,0 0 0 0 0,0-1 0 0 0,0 1 1 0 0,0 0-1 0 0,0 0 0 0 0,0 0 0 0 0,0 0 0 0 0,0 0 1 0 0,0 1-1 0 0,0-1 0 0 0,0 0 0 0 0,0 0 1 0 0,0 1-1 0 0,0-1 0 0 0,0 1 0 0 0,0-1 0 0 0,0 1 1 0 0,0-1-1 0 0,0 1 0 0 0,0-1 0 0 0,-1 1 1 0 0,1 0 227 0 0,5-1-3848 0 0,8 0-7596 0 0</inkml:trace>
  <inkml:trace contextRef="#ctx0" brushRef="#br0" timeOffset="2418.944">3111 1167 13827 0 0,'0'0'1579'0'0,"0"0"-236"0"0,0 0-24 0 0,0 0-20 0 0,0 0-163 0 0,0 0-242 0 0,0 0-205 0 0,0 0-173 0 0,0 0-118 0 0,0 0-89 0 0,0 0-85 0 0,0 0-59 0 0,0 0-53 0 0,-9 18-30 0 0,-29 58-37 0 0,27-10 133 0 0,12-50-204 0 0,8-3-1244 0 0,-5-12-2533 0 0,2-4-4649 0 0,-5 0-2112 0 0</inkml:trace>
  <inkml:trace contextRef="#ctx0" brushRef="#br0" timeOffset="2666.488">3170 773 11106 0 0,'0'0'3314'0'0,"0"0"-1479"0"0,0 0-672 0 0,0 0-161 0 0,0 0-111 0 0,0 0-159 0 0,0 0-160 0 0,0 0-172 0 0,0 0-153 0 0,0 0-72 0 0,0 0-75 0 0,0 0-36 0 0,0 0-35 0 0,-14 16-82 0 0,-42 48-129 0 0,45-40-1267 0 0,25-25-2632 0 0,-13 1 2400 0 0,2 0-6870 0 0</inkml:trace>
  <inkml:trace contextRef="#ctx0" brushRef="#br0" timeOffset="3851.959">2320 1126 0 0 0,'0'0'701'0'0,"0"0"122"0"0,0 0 50 0 0,-4 2 12 0 0,-18 7 2456 0 0,22-9-2565 0 0,0 0-93 0 0,-4 8 5545 0 0,-34 26-3073 0 0,36-33-3013 0 0,1 2-1 0 0,-1-1 0 0 0,1 0 1 0 0,0 0-1 0 0,0 0 1 0 0,0 0-1 0 0,0 1 1 0 0,0-1-1 0 0,1 1 1 0 0,-1-1-1 0 0,1 0 1 0 0,-1 1-1 0 0,1-1 0 0 0,0 1 1 0 0,0-1-1 0 0,0 1 1 0 0,0-1-1 0 0,1 1 1 0 0,-1-1-1 0 0,0 1 1 0 0,1-1-1 0 0,0 0 1 0 0,0 1-1 0 0,0-1 1 0 0,0 0-1 0 0,0 1 0 0 0,0-1 1 0 0,2 2-142 0 0,48 33 1823 0 0,76-30 59 0 0,-123-18-4961 0 0,-6-4-9571 0 0,0 12 3248 0 0</inkml:trace>
  <inkml:trace contextRef="#ctx0" brushRef="#br0" timeOffset="4942.858">2246 688 0 0 0,'0'0'399'0'0,"0"0"508"0"0,0 0 136 0 0,0 0 15 0 0,0 0 0 0 0,4 0-4 0 0,12 0-14 0 0,-12 0-16 0 0,-4 0-20 0 0,0 0-42 0 0,0 0-69 0 0,0 0-57 0 0,0 0-65 0 0,0 0-53 0 0,0 0-34 0 0,0 0-51 0 0,0 0-74 0 0,0 0-61 0 0,0 0-78 0 0,0 0-56 0 0,0 0-10 0 0,0 0-12 0 0,0 0-1 0 0,0 0-6 0 0,0 0-18 0 0,0 0-22 0 0,0 0-5 0 0,0 0-32 0 0,0 0-42 0 0,0 0 0 0 0,0 0-40 0 0,0 0-17 0 0,0 0 9 0 0,0 0-12 0 0,-11 11 2325 0 0,17-17-418 0 0,-20 20-1395 0 0,-11 3-313 0 0,25-16-318 0 0,0-1 3 0 0,0 0-19 0 0,0 0-5 0 0,0 0-4 0 0,0 0-13 0 0,24 0 285 0 0,-4 0 864 0 0,-20 0-1173 0 0,0 0-48 0 0,0 0-81 0 0,0 0-76 0 0,0 0-150 0 0,0 0-266 0 0,0 0-424 0 0,0 0-686 0 0,2-6-6866 0 0,-1 4 1906 0 0,1-1-284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8:57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912 137 8618 0 0,'0'0'1536'0'0,"0"0"-98"0"0,0 0-135 0 0,0 0 48 0 0,0 0 9 0 0,0 0-114 0 0,0 0-182 0 0,0 0-188 0 0,0 0-165 0 0,0 0-132 0 0,0 0-118 0 0,-20 31-108 0 0,-61 101-48 0 0,29-15 181 0 0,5 16 49 0 0,-80 185 459 0 0,105-274-827 0 0,13-23-2 0 0,-2 0 0 0 0,0-1 0 0 0,-1 0-1 0 0,-1-1 1 0 0,0-1 0 0 0,-8 7-165 0 0,34-70 1736 0 0,95-204-1395 0 0,12 4 0 0 0,23-18-341 0 0,-121 224 38 0 0,44-75 205 0 0,-65 114-242 0 0,-1 0 0 0 0,1 0-1 0 0,0 0 1 0 0,-1 0 0 0 0,1 0-1 0 0,0 0 1 0 0,-1 1 0 0 0,1-1-1 0 0,-1 0 1 0 0,1 0 0 0 0,-1 1-1 0 0,1-1 1 0 0,0 0 0 0 0,-1 1 0 0 0,1-1-1 0 0,-1 0 1 0 0,0 1 0 0 0,1-1-1 0 0,-1 1 1 0 0,1-1 0 0 0,-1 1-1 0 0,1-1 1 0 0,-1 1 0 0 0,0-1 0 0 0,0 1-1 0 0,1-1 1 0 0,-1 1 0 0 0,0-1-1 0 0,0 1 1 0 0,1 0 0 0 0,-1-1-1 0 0,0 1 1 0 0,0-1 0 0 0,0 1-1 0 0,0 0 1 0 0,0-1 0 0 0,0 1 0 0 0,0-1-1 0 0,0 1 1 0 0,0 0 0 0 0,0-1-1 0 0,0 1 1 0 0,-1-1 0 0 0,1 1-1 0 0,0 0 1 0 0,0-1 0 0 0,0 1-1 0 0,-1-1 1 0 0,1 1 0 0 0,0-1 0 0 0,-1 1-1 0 0,1-1 1 0 0,-1 1 0 0 0,1-1-1 0 0,0 5 14 0 0,-6 341 780 0 0,-5-116-629 0 0,28-136-57 0 0,-16-94-103 0 0,1 0 0 0 0,0 1 0 0 0,0-1 0 0 0,-1 0 0 0 0,1 0 0 0 0,0 0 0 0 0,0-1 0 0 0,-1 1 0 0 0,1 0 0 0 0,0-1 0 0 0,0 1 0 0 0,-1-1 0 0 0,1 0 0 0 0,0 1 0 0 0,-1-1 0 0 0,1 0 0 0 0,-1 0 0 0 0,1 0 0 0 0,-1 0 0 0 0,0 0 0 0 0,1 0 0 0 0,-1-1 0 0 0,0 1 0 0 0,0 0 0 0 0,0-1 0 0 0,0 1 0 0 0,0-1 0 0 0,0 1 0 0 0,0-1 0 0 0,0 1 0 0 0,-1-1 0 0 0,1 0 0 0 0,0 1 0 0 0,-1-1 0 0 0,1-1-5 0 0,3-3 14 0 0,174-309 33 0 0,-18 53-171 0 0,-158 330-57 0 0,-26 200 405 0 0,24-240-251 0 0,-1-12-7 0 0,0 0-1 0 0,1-1 0 0 0,0 1 1 0 0,2-1-1 0 0,0 1 0 0 0,0-1 1 0 0,2 0-1 0 0,0 1 0 0 0,0-2 0 0 0,2 1 1 0 0,0 0-1 0 0,3 4 35 0 0,36 8-5001 0 0,-10-28-8405 0 0,-28-2 3911 0 0</inkml:trace>
  <inkml:trace contextRef="#ctx0" brushRef="#br0" timeOffset="275.897">1711 567 11570 0 0,'0'0'1982'0'0,"0"0"-476"0"0,0 0-315 0 0,0 0-118 0 0,-11 31-143 0 0,-32 96-174 0 0,41-124-695 0 0,1 0-1 0 0,-1 0 1 0 0,1 0-1 0 0,0 0 1 0 0,-1 0-1 0 0,1 0 1 0 0,1 1-1 0 0,-1-1 1 0 0,0 0-1 0 0,1 1 1 0 0,0-1-1 0 0,0 0 1 0 0,0 1-1 0 0,0-1 1 0 0,0 0-1 0 0,1 1 1 0 0,-1-1 0 0 0,1 0-1 0 0,0 1 1 0 0,0-1-1 0 0,0 0 1 0 0,1 0-1 0 0,-1 0 1 0 0,2 2-61 0 0,1 2 162 0 0,0-3-27 0 0,0 0-1 0 0,1 0 1 0 0,-1 0-1 0 0,1-1 1 0 0,-1 1 0 0 0,1-1-1 0 0,0 0 1 0 0,0-1-1 0 0,1 1 1 0 0,-1-1-1 0 0,0 0 1 0 0,1 0 0 0 0,0-1-1 0 0,-1 0 1 0 0,1 0-1 0 0,0 0 1 0 0,-1-1 0 0 0,1 1-1 0 0,0-1 1 0 0,0-1-1 0 0,-1 1 1 0 0,1-1-1 0 0,0 0 1 0 0,-1 0 0 0 0,1-1-1 0 0,-1 1 1 0 0,1-1-1 0 0,-1-1 1 0 0,0 1 0 0 0,1-1-1 0 0,-2 0 1 0 0,1 0-1 0 0,0 0 1 0 0,0-1-1 0 0,0-1-134 0 0,5-2 113 0 0,0-1 0 0 0,0-1-1 0 0,-1 1 1 0 0,0-2-1 0 0,-1 1 1 0 0,0-1 0 0 0,-1 0-1 0 0,0-1 1 0 0,0 0 0 0 0,-1 0-1 0 0,0-1 1 0 0,-1 1-1 0 0,-1-1 1 0 0,0 0 0 0 0,0 0-1 0 0,-1-1 1 0 0,-1 1-1 0 0,1-12-111 0 0,-2 17-38 0 0,-1-1 1 0 0,0 0 0 0 0,-1 1 0 0 0,1-1 0 0 0,-2 0 0 0 0,1 1 0 0 0,-1-1 0 0 0,0 1-1 0 0,0 0 1 0 0,-1 0 0 0 0,0-1 0 0 0,0 2 0 0 0,-1-1 0 0 0,0 0 0 0 0,0 1 36 0 0,0 2-239 0 0,1 0 1 0 0,-1 0 0 0 0,0 1 0 0 0,0-1 0 0 0,0 1-1 0 0,-1 0 1 0 0,1 0 0 0 0,-1 1 0 0 0,0-1 0 0 0,0 1-1 0 0,0 0 1 0 0,0 1 0 0 0,0-1 0 0 0,-4 0 238 0 0,-24-2-3229 0 0,11 4-2465 0 0,13 0 1747 0 0,-4 0-6667 0 0</inkml:trace>
  <inkml:trace contextRef="#ctx0" brushRef="#br0" timeOffset="696.477">2340 81 19044 0 0,'0'0'1623'0'0,"0"0"-244"0"0,0 0-137 0 0,0 0-142 0 0,0 0-224 0 0,0 0-220 0 0,0 0-184 0 0,0 0-164 0 0,0 0-100 0 0,0 0-33 0 0,0 0-40 0 0,0 0 4 0 0,0 0-3 0 0,-5 22-4 0 0,-19 71 5 0 0,17-60-43 0 0,2 0 0 0 0,0 1 0 0 0,3-1 0 0 0,1 1 1 0 0,2 15-95 0 0,-1 0 42 0 0,0-9-40 0 0,-1 8 5 0 0,2 1-1 0 0,2-1 1 0 0,2 0-1 0 0,2 0 1 0 0,4 9-7 0 0,13 38-401 0 0,-18-90-3114 0 0,-7-21 79 0 0,-7-5 170 0 0,-5-19-7587 0 0,11 28 4014 0 0</inkml:trace>
  <inkml:trace contextRef="#ctx0" brushRef="#br0" timeOffset="963.367">1965 479 14643 0 0,'0'0'1080'0'0,"0"0"-219"0"0,0 0 133 0 0,0 0 267 0 0,0 0 78 0 0,0 0-91 0 0,0 0-148 0 0,0 0-136 0 0,0 0-110 0 0,0 0-85 0 0,30 1-79 0 0,99 4-102 0 0,34-18 718 0 0,67-13-2060 0 0,-188 26-3456 0 0,-25 0-3971 0 0,-12 0-3410 0 0</inkml:trace>
  <inkml:trace contextRef="#ctx0" brushRef="#br0" timeOffset="1126.481">2747 582 10274 0 0,'0'0'5273'0'0,"0"0"-4080"0"0,0 0-169 0 0,0 0 0 0 0,0 0-144 0 0,0 0-232 0 0,0 0-200 0 0,0 0-176 0 0,0 0-143 0 0,0 0-129 0 0,0 0-161 0 0,24 192-311 0 0,-20-189-440 0 0,-1-3-768 0 0,-1 4-873 0 0,2-4-1400 0 0,0 0-1456 0 0,-4 0-616 0 0</inkml:trace>
  <inkml:trace contextRef="#ctx0" brushRef="#br0" timeOffset="1292.483">2657 207 10298 0 0,'0'0'3529'0'0,"0"0"-2401"0"0,0 0-480 0 0,0 0-336 0 0,0 0-576 0 0,0 0-984 0 0,0 0-496 0 0,0 0-1369 0 0,0 0-3368 0 0,0 0 3416 0 0</inkml:trace>
  <inkml:trace contextRef="#ctx0" brushRef="#br0" timeOffset="1535.202">3114 523 16572 0 0,'0'0'1567'0'0,"0"0"-247"0"0,0 0-157 0 0,0 0-183 0 0,0 0-233 0 0,0 0-195 0 0,0 0-159 0 0,0 0-163 0 0,0 0-109 0 0,0 0-61 0 0,-18 34-57 0 0,-50 104-23 0 0,50-71-92 0 0,19-63 141 0 0,0 0 0 0 0,0-1 0 0 0,0 1 0 0 0,0 0 1 0 0,1-1-1 0 0,-1 1 0 0 0,1-1 0 0 0,0 1 0 0 0,0-1 0 0 0,0 0 1 0 0,1 0-1 0 0,-1 0 0 0 0,1 0 0 0 0,0 0 0 0 0,-1 0 1 0 0,1-1-1 0 0,0 0 0 0 0,1 1 0 0 0,-1-1 0 0 0,0 0 0 0 0,1 0 1 0 0,-1-1-1 0 0,1 1 0 0 0,-1-1 0 0 0,1 0 0 0 0,0 0 0 0 0,0 0 1 0 0,-1 0-1 0 0,1 0 0 0 0,0-1 0 0 0,0 0 0 0 0,0 0 1 0 0,0 0-1 0 0,0 0 0 0 0,0-1 0 0 0,-1 1 0 0 0,1-1 0 0 0,0 0 1 0 0,0 0-1 0 0,-1-1 0 0 0,1 1 0 0 0,-1-1 0 0 0,1 0 0 0 0,-1 1 1 0 0,1-2-1 0 0,-1 1 0 0 0,0 0 0 0 0,0-1 0 0 0,1 0-29 0 0,1-4 86 0 0,-1 1 0 0 0,1-1 0 0 0,-1 0 0 0 0,0-1 0 0 0,-1 1 0 0 0,0-1 0 0 0,0 0 0 0 0,0 1 0 0 0,-1-1 0 0 0,-1 0 0 0 0,1 0 0 0 0,-1-1 0 0 0,0 1 0 0 0,-1 0 0 0 0,0 0 0 0 0,-1 0 0 0 0,1-1 0 0 0,-1 1 0 0 0,-1 0 0 0 0,0 0 0 0 0,0 0 0 0 0,0 0 0 0 0,-1 1 0 0 0,0-1 0 0 0,-1 1 0 0 0,0-1 0 0 0,0 1 0 0 0,0 0 0 0 0,-1 1 0 0 0,-5-7-86 0 0,-32-30-1668 0 0,25 34-1896 0 0,-1 6-4213 0 0,11 3-3918 0 0</inkml:trace>
  <inkml:trace contextRef="#ctx0" brushRef="#br0" timeOffset="1908.472">3397 759 14659 0 0,'0'0'1440'0'0,"0"0"107"0"0,0 0 166 0 0,0 0-108 0 0,0 0-314 0 0,0 0-249 0 0,0 0-214 0 0,0 0-182 0 0,0 0-125 0 0,0 0-110 0 0,0 0-123 0 0,0 0-89 0 0,12-20-57 0 0,57-96 34 0 0,-1 17-614 0 0,-58 135-964 0 0,-9-30 1414 0 0,2-1 1 0 0,-1 1-1 0 0,1-1 0 0 0,-1 1 1 0 0,1-1-1 0 0,1 0 0 0 0,-1 0 1 0 0,1-1-1 0 0,0 1 0 0 0,0-1 1 0 0,0 1-1 0 0,1-1 1 0 0,-1-1-1 0 0,1 1 0 0 0,0-1 1 0 0,0 1-1 0 0,0-2 0 0 0,1 1 1 0 0,-1 0-1 0 0,1-1 0 0 0,-1 0 1 0 0,1 0-1 0 0,0-1 0 0 0,0 0 1 0 0,5 1-13 0 0,-1 0 158 0 0,-1-1 0 0 0,0 0 1 0 0,0-1-1 0 0,1 0 0 0 0,-1-1 0 0 0,0 1 0 0 0,1-2 1 0 0,-1 1-1 0 0,0-1 0 0 0,0-1 0 0 0,0 0 1 0 0,-1 0-1 0 0,1-1 0 0 0,-1 0 0 0 0,0 0 1 0 0,6-4-159 0 0,68-70 404 0 0,-40 18-3290 0 0,-32 44-43 0 0,-1 2-4718 0 0,-4 2-4772 0 0</inkml:trace>
  <inkml:trace contextRef="#ctx0" brushRef="#br0" timeOffset="8698.358">4840 542 5993 0 0,'0'0'1409'0'0,"0"0"-117"0"0,0 0 44 0 0,0 0 104 0 0,0 0-82 0 0,0 0-180 0 0,0 0-207 0 0,0 0-162 0 0,0 0-114 0 0,0 0-114 0 0,0 0-110 0 0,-20 14-48 0 0,-65 48-11 0 0,37-8 504 0 0,41-40-677 0 0,3-7-175 0 0,1 1 0 0 0,0 0 1 0 0,0 0-1 0 0,1 0 0 0 0,0 0 1 0 0,0 0-1 0 0,1 1 0 0 0,0-1 1 0 0,1 0-1 0 0,0 1 0 0 0,0-1 0 0 0,0 0 1 0 0,1 1-1 0 0,2 4-64 0 0,-1-10 81 0 0,0 0 1 0 0,0 0-1 0 0,1 0 0 0 0,-1 0 0 0 0,1-1 1 0 0,0 1-1 0 0,0-1 0 0 0,0 1 1 0 0,0-1-1 0 0,0 0 0 0 0,1 0 0 0 0,-1-1 1 0 0,1 1-1 0 0,-1-1 0 0 0,1 1 0 0 0,-1-1 1 0 0,1 0-1 0 0,0-1 0 0 0,0 1 1 0 0,-1-1-1 0 0,1 1 0 0 0,0-1 0 0 0,0 0 1 0 0,0-1-1 0 0,-1 1 0 0 0,1 0 0 0 0,0-1 1 0 0,0 0-1 0 0,-1 0 0 0 0,1 0 1 0 0,-1-1-1 0 0,1 1 0 0 0,-1-1 0 0 0,1 0 1 0 0,0 0-82 0 0,4-4 111 0 0,0 0 0 0 0,-1-1 0 0 0,0 0 1 0 0,0 0-1 0 0,0 0 0 0 0,-1-1 1 0 0,0 0-1 0 0,-1 0 0 0 0,0 0 0 0 0,0-1 1 0 0,0 0-1 0 0,-1 0 0 0 0,-1 0 1 0 0,1-1-1 0 0,-2 1 0 0 0,1-1 0 0 0,-1 0 1 0 0,-1 1-1 0 0,0-1 0 0 0,0 0 0 0 0,-1 0 1 0 0,0 0-1 0 0,-1 0 0 0 0,0 0 1 0 0,-1-6-112 0 0,0 11-96 0 0,0-1 1 0 0,0 1 0 0 0,0 0-1 0 0,0-1 1 0 0,-1 1 0 0 0,0 0-1 0 0,0 0 1 0 0,-1 1 0 0 0,1-1-1 0 0,-1 1 1 0 0,0-1 0 0 0,0 1-1 0 0,0 1 1 0 0,-1-1 0 0 0,0 0-1 0 0,1 1 1 0 0,-1 0 0 0 0,0 0-1 0 0,0 1 1 0 0,-1-1 0 0 0,1 1-1 0 0,-1 0 1 0 0,1 0 0 0 0,-1 1-1 0 0,1 0 1 0 0,-1 0 0 0 0,0 0-1 0 0,0 1 1 0 0,-2-1 95 0 0,5 1-50 0 0,0 0-1 0 0,1 0 1 0 0,-1 0 0 0 0,0 0-1 0 0,1 0 1 0 0,-1 0 0 0 0,0 1-1 0 0,1-1 1 0 0,-1 1 0 0 0,0 0 0 0 0,1 0-1 0 0,-1 0 1 0 0,1 0 0 0 0,-1 0-1 0 0,1 1 1 0 0,0-1 0 0 0,0 1-1 0 0,-1-1 1 0 0,1 1 0 0 0,0 0-1 0 0,0 0 1 0 0,1 0 0 0 0,-1 0-1 0 0,0 0 1 0 0,1 0 0 0 0,-1 0 0 0 0,1 1-1 0 0,0-1 1 0 0,-1 0 0 0 0,1 1-1 0 0,0-1 1 0 0,1 1 0 0 0,-2 2 50 0 0,5-3 36 0 0,-1-1 1 0 0,0 0-1 0 0,0 1 1 0 0,1-1-1 0 0,-1 0 1 0 0,1 0-1 0 0,-1 0 1 0 0,1-1 0 0 0,-1 1-1 0 0,1-1 1 0 0,-1 1-1 0 0,1-1 1 0 0,0 0-1 0 0,-1 0 1 0 0,1 0-1 0 0,-1 0 1 0 0,1 0 0 0 0,0-1-1 0 0,-1 1 1 0 0,1-1-1 0 0,-1 1 1 0 0,1-1-37 0 0,140-72 1588 0 0,-116 57-1402 0 0,-1 0-1 0 0,-1-1 1 0 0,0-2-1 0 0,-1 0 1 0 0,-2-2-1 0 0,0 0 1 0 0,-1-2-1 0 0,-1 0 1 0 0,-1-1-1 0 0,-1-1 1 0 0,3-8-186 0 0,-15 24 40 0 0,-1-1 0 0 0,-1 0 1 0 0,1 0-1 0 0,-2 0 0 0 0,1-1 0 0 0,-2 1 1 0 0,1-1-1 0 0,-1 1 0 0 0,-1-1 1 0 0,0 0-1 0 0,-1 0 0 0 0,0 0 1 0 0,-1-9-41 0 0,1 19-4 0 0,0 0 1 0 0,0 1-1 0 0,0-1 1 0 0,-1 1-1 0 0,1-1 1 0 0,0 0-1 0 0,0 1 1 0 0,-1-1-1 0 0,1 1 1 0 0,0-1-1 0 0,-1 0 1 0 0,1 1-1 0 0,0-1 1 0 0,-1 1-1 0 0,1-1 1 0 0,-1 1-1 0 0,1 0 1 0 0,-1-1-1 0 0,1 1 1 0 0,-1-1 0 0 0,1 1-1 0 0,-1 0 1 0 0,0-1-1 0 0,1 1 1 0 0,-1 0-1 0 0,0 0 1 0 0,1 0-1 0 0,-1-1 1 0 0,1 1-1 0 0,-1 0 1 0 0,0 0-1 0 0,1 0 1 0 0,-1 0-1 0 0,0 0 1 0 0,1 0-1 0 0,-1 0 1 0 0,0 0-1 0 0,1 0 1 0 0,-1 1-1 0 0,0-1 1 0 0,1 0-1 0 0,-1 0 1 0 0,1 1-1 0 0,-1-1 1 0 0,0 0-1 0 0,1 0 1 0 0,-1 1-1 0 0,1-1 1 0 0,-1 1-1 0 0,1-1 1 0 0,-1 1 0 0 0,1-1-1 0 0,-1 1 1 0 0,1-1-1 0 0,0 1 1 0 0,-1-1-1 0 0,1 1 1 0 0,0-1-1 0 0,-1 1 1 0 0,1-1-1 0 0,0 1 1 0 0,0 0 3 0 0,-8 21-57 0 0,1 2 0 0 0,1-1 0 0 0,1 1 0 0 0,1-1 0 0 0,1 1 0 0 0,1 0 0 0 0,2 0 0 0 0,0 1 0 0 0,1-1 0 0 0,2 0 57 0 0,-2-1-45 0 0,8 80-304 0 0,5-1 0 0 0,4-1 0 0 0,20 58 349 0 0,13 71 17 0 0,-39-173 79 0 0,-2 1 0 0 0,-3 0 0 0 0,-3 1 0 0 0,-2-1 0 0 0,-3 19-96 0 0,0-73 42 0 0,1 0-1 0 0,0 0 1 0 0,-1-1-1 0 0,0 1 0 0 0,0 0 1 0 0,0 0-1 0 0,-1-1 1 0 0,1 1-1 0 0,-1-1 1 0 0,1 1-1 0 0,-1-1 0 0 0,-1 1 1 0 0,1-1-1 0 0,0 0 1 0 0,-1 0-1 0 0,1 0 1 0 0,-1-1-1 0 0,0 1 0 0 0,0-1 1 0 0,0 1-1 0 0,0-1 1 0 0,-1 0-1 0 0,1 0 0 0 0,0 0 1 0 0,-1-1-1 0 0,0 1 1 0 0,1-1-1 0 0,-1 0 1 0 0,0 0-1 0 0,1 0 0 0 0,-1 0 1 0 0,0-1-1 0 0,0 1 1 0 0,0-1-1 0 0,0 0 1 0 0,0 0-1 0 0,0-1 0 0 0,1 1 1 0 0,-1-1-1 0 0,0 0 1 0 0,0 0-1 0 0,1 0 0 0 0,-1 0 1 0 0,0-1-1 0 0,1 0 1 0 0,-1 1-1 0 0,1-1 1 0 0,0-1-1 0 0,0 1 0 0 0,-1 0 1 0 0,0-2-42 0 0,-3-9 36 0 0,0-1-1 0 0,1 0 1 0 0,1 0 0 0 0,0 0 0 0 0,0-1-1 0 0,2 1 1 0 0,0-1 0 0 0,0 0 0 0 0,2 0-1 0 0,0-1 1 0 0,0 1 0 0 0,2 0-1 0 0,0 0 1 0 0,0 0 0 0 0,4-12-36 0 0,-1-5-25 0 0,1 0 1 0 0,2 0-1 0 0,1 1 1 0 0,2 0-1 0 0,0 0 1 0 0,5-4 24 0 0,28-56-2425 0 0,-9 28-2853 0 0,2 4-4296 0 0,-24 40-852 0 0</inkml:trace>
  <inkml:trace contextRef="#ctx0" brushRef="#br0" timeOffset="13494.85">10405 589 1336 0 0,'0'0'2054'0'0,"0"0"-144"0"0,0 0-30 0 0,0 0 95 0 0,0 0-44 0 0,0 0-229 0 0,0 0-291 0 0,0 0-325 0 0,0 0-240 0 0,0 0-149 0 0,0 0-97 0 0,0 0-59 0 0,0 0-46 0 0,-4 21-12 0 0,-21 143 637 0 0,24-157-1035 0 0,0 0 0 0 0,0 0 0 0 0,0 1-1 0 0,1-1 1 0 0,0 0 0 0 0,1 1 0 0 0,-1-1 0 0 0,1 1 0 0 0,1-1 0 0 0,-1 0-1 0 0,1 0 1 0 0,1 0 0 0 0,-1 0 0 0 0,1 0 0 0 0,0-1 0 0 0,1 1 0 0 0,0-1 0 0 0,0 0-1 0 0,0 0 1 0 0,1 0 0 0 0,-1 0 0 0 0,6 3-85 0 0,-6-7 102 0 0,1 0 0 0 0,0 0 0 0 0,0-1 0 0 0,0 0 0 0 0,0 0 0 0 0,0 0 0 0 0,1-1 0 0 0,-1 0 0 0 0,0 0 0 0 0,0 0 0 0 0,0-1 0 0 0,0 1 0 0 0,1-1 0 0 0,-1 0 0 0 0,0-1 0 0 0,-1 1 0 0 0,1-1 0 0 0,0 0 0 0 0,0 0 0 0 0,-1-1 0 0 0,1 1 1 0 0,-1-1-1 0 0,0 0 0 0 0,1 0 0 0 0,-2 0 0 0 0,1-1 0 0 0,0 0 0 0 0,-1 1 0 0 0,1-1 0 0 0,-1-1 0 0 0,0 1 0 0 0,0 0 0 0 0,-1-1 0 0 0,1 1 0 0 0,-1-1 0 0 0,0 0 0 0 0,-1 0 0 0 0,1 0-102 0 0,5-7 55 0 0,-1-1-1 0 0,0 0 1 0 0,0 0 0 0 0,-2-1-1 0 0,0 0 1 0 0,0 1 0 0 0,-1-1-1 0 0,-1-1 1 0 0,0 1 0 0 0,-1 0-1 0 0,-1-10-54 0 0,-1 19-73 0 0,-1 0-1 0 0,1-1 1 0 0,-1 1-1 0 0,-1 0 0 0 0,1 0 1 0 0,-1 1-1 0 0,0-1 1 0 0,0 0-1 0 0,0 1 0 0 0,-1 0 1 0 0,0 0-1 0 0,1 0 1 0 0,-1 0-1 0 0,-1 0 0 0 0,1 1 1 0 0,0 0-1 0 0,-1 0 1 0 0,0 0-1 0 0,0 0 0 0 0,0 1 1 0 0,0 0-1 0 0,0 0 1 0 0,0 0-1 0 0,0 1 1 0 0,-1 0-1 0 0,1 0 0 0 0,-1 0 1 0 0,1 0-1 0 0,-1 1 1 0 0,1 0-1 0 0,-1 0 0 0 0,1 1 1 0 0,-2-1 73 0 0,1 0-140 0 0,0-1 0 0 0,1 1 0 0 0,-1 0 0 0 0,0 1 0 0 0,1-1 0 0 0,-1 1 0 0 0,1 0 0 0 0,-1 1 0 0 0,1-1 0 0 0,-1 1-1 0 0,1 0 1 0 0,0 0 0 0 0,-1 1 0 0 0,2 0 0 0 0,-1 0 0 0 0,0 0 0 0 0,0 0 140 0 0,6-3-21 0 0,-1 0 0 0 0,0 0 0 0 0,1 0 0 0 0,-1 0 0 0 0,1 0-1 0 0,-1 0 1 0 0,1 0 0 0 0,-1 0 0 0 0,1 0 0 0 0,-1 0 0 0 0,1 0-1 0 0,-1 1 1 0 0,0-1 0 0 0,1 0 0 0 0,-1 0 0 0 0,1 0 0 0 0,-1 1 0 0 0,0-1-1 0 0,1 0 1 0 0,-1 0 0 0 0,0 1 0 0 0,1-1 0 0 0,-1 0 0 0 0,0 1-1 0 0,1-1 1 0 0,-1 0 0 0 0,0 1 0 0 0,0-1 0 0 0,1 1 0 0 0,-1-1 0 0 0,0 0-1 0 0,0 1 1 0 0,0-1 0 0 0,0 1 0 0 0,1-1 0 0 0,-1 1 0 0 0,0-1-1 0 0,0 1 1 0 0,0-1 0 0 0,0 0 0 0 0,0 1 0 0 0,0-1 0 0 0,0 1 0 0 0,0-1-1 0 0,0 1 1 0 0,-1-1 0 0 0,1 1 0 0 0,0-1 0 0 0,0 0 0 0 0,0 1-1 0 0,0-1 1 0 0,-1 1 0 0 0,1-1 0 0 0,0 0 0 0 0,0 1 0 0 0,-1-1 0 0 0,1 1-1 0 0,0-1 1 0 0,-1 0 0 0 0,1 1 0 0 0,0-1 21 0 0,41-5 463 0 0,6-13 54 0 0,-1-2 0 0 0,0-2-1 0 0,-2-2 1 0 0,0-2-1 0 0,-2-2 1 0 0,1-4-517 0 0,-14 12 308 0 0,-2-1 0 0 0,-1-1 0 0 0,0-1 1 0 0,-2-2-1 0 0,-1 0 0 0 0,11-16-308 0 0,-24 28 88 0 0,-1-1 0 0 0,-1 0-1 0 0,0 0 1 0 0,-1 0 0 0 0,0-1 0 0 0,-1 0-1 0 0,0 0 1 0 0,-2-1 0 0 0,0 0 0 0 0,0 0-1 0 0,-2 0 1 0 0,0 0 0 0 0,-1 0 0 0 0,0-15-88 0 0,-1 30 2 0 0,0 0 0 0 0,1 0 1 0 0,-1-1-1 0 0,0 1 0 0 0,0 0 0 0 0,0-1 1 0 0,0 1-1 0 0,0 0 0 0 0,0-1 1 0 0,0 1-1 0 0,0 0 0 0 0,-1-1 0 0 0,1 1 1 0 0,0 0-1 0 0,-1 0 0 0 0,1-1 0 0 0,-1 1 1 0 0,1 0-1 0 0,-1 0 0 0 0,0 0 1 0 0,0-1-1 0 0,1 1 0 0 0,-1 0 0 0 0,0 0 1 0 0,0 0-1 0 0,0 1 0 0 0,0-1 0 0 0,0 0 1 0 0,0 0-1 0 0,0 0 0 0 0,0 1 1 0 0,-1-1-1 0 0,1 1 0 0 0,0-1 0 0 0,0 1 1 0 0,-1-1-1 0 0,1 1 0 0 0,0-1 1 0 0,-1 1-1 0 0,1 0 0 0 0,0 0 0 0 0,-1 0 1 0 0,1 0-1 0 0,0 0 0 0 0,-1 0 0 0 0,1 0 1 0 0,0 0-1 0 0,0 1 0 0 0,-1-1 1 0 0,1 0-1 0 0,0 1 0 0 0,-1-1 0 0 0,1 1 1 0 0,0 0-1 0 0,0-1 0 0 0,0 1 0 0 0,0 0 1 0 0,-1 0-3 0 0,-5 14-50 0 0,1 1 1 0 0,0-1 0 0 0,1 1-1 0 0,1 0 1 0 0,1 0 0 0 0,0 0 0 0 0,1 1-1 0 0,0-1 1 0 0,2 0 0 0 0,0 1-1 0 0,2 14 50 0 0,-2-2-36 0 0,0 12-16 0 0,1 0 1 0 0,2 1-1 0 0,2-2 0 0 0,7 24 52 0 0,19 43-138 0 0,5-3-1 0 0,43 86 139 0 0,-40-99-25 0 0,-19-43 50 0 0,-2 1 1 0 0,-2 1 0 0 0,-3 0 0 0 0,-2 1 0 0 0,-1 3-26 0 0,-11 44 270 0 0,1-96-246 0 0,-1 1-1 0 0,0 0 1 0 0,0-1-1 0 0,0 1 1 0 0,0 0-1 0 0,-1-1 1 0 0,1 0-1 0 0,0 1 1 0 0,-1-1-1 0 0,0 0 0 0 0,0 0 1 0 0,0 0-1 0 0,0 0 1 0 0,0 0-1 0 0,0 0 1 0 0,0 0-1 0 0,0-1 1 0 0,-1 1-1 0 0,1-1 1 0 0,-1 0-1 0 0,1 0 1 0 0,-1 0-1 0 0,0 0 1 0 0,1 0-1 0 0,-1 0 1 0 0,0-1-1 0 0,1 1 1 0 0,-1-1-1 0 0,0 0 1 0 0,0 1-1 0 0,0-1 0 0 0,-1-1-23 0 0,-3 2 25 0 0,1-1-1 0 0,-1-1 1 0 0,1 1-1 0 0,-1-1 1 0 0,0 0-1 0 0,1 0 0 0 0,0-1 1 0 0,-1 0-1 0 0,1 0 1 0 0,0-1-1 0 0,0 1 1 0 0,0-1-1 0 0,0-1 0 0 0,1 1 1 0 0,-1-1-1 0 0,1 0 1 0 0,0 0-1 0 0,0 0 1 0 0,0-1-1 0 0,1 0 0 0 0,-1 0 1 0 0,-1-3-25 0 0,-1-6-11 0 0,0-1 1 0 0,0 0 0 0 0,2 0-1 0 0,0 0 1 0 0,1-1-1 0 0,0 1 1 0 0,1-1-1 0 0,1 0 1 0 0,0 0-1 0 0,1 0 1 0 0,1 0-1 0 0,1 0 1 0 0,1-8 10 0 0,-1 5-129 0 0,2-1 1 0 0,0 0 0 0 0,2 1-1 0 0,0-1 1 0 0,1 1-1 0 0,0 0 1 0 0,2 1 0 0 0,0 0-1 0 0,1 0 1 0 0,1 1-1 0 0,1 0 1 0 0,0 1 0 0 0,6-5 128 0 0,44-53-3554 0 0,3 7-4343 0 0,-44 47-3236 0 0</inkml:trace>
  <inkml:trace contextRef="#ctx0" brushRef="#br0" timeOffset="14410.818">11832 1020 11194 0 0,'0'0'2649'0'0,"0"0"-494"0"0,0 0-325 0 0,0 0-210 0 0,0 0-216 0 0,0 0-239 0 0,0 0-248 0 0,0 0-190 0 0,0 0-139 0 0,0 0-80 0 0,0 0-50 0 0,0 0-36 0 0,7-19-16 0 0,57-128 553 0 0,-40 110-792 0 0,2 1 1 0 0,1 1 0 0 0,2 1-1 0 0,2 2 1 0 0,0 1 0 0 0,2 2-1 0 0,18-12-167 0 0,48-14 92 0 0,-97 55-93 0 0,-1 0-1 0 0,0 0 1 0 0,0 0-1 0 0,0-1 1 0 0,0 1-1 0 0,0 0 1 0 0,0 0-1 0 0,1 1 1 0 0,-1-1-1 0 0,0 0 1 0 0,0 0-1 0 0,0 0 1 0 0,0 1-1 0 0,0-1 1 0 0,0 1-1 0 0,0-1 1 0 0,0 1-1 0 0,0-1 1 0 0,0 1-1 0 0,0-1 1 0 0,0 1-1 0 0,0 0 1 0 0,0 0-1 0 0,-1-1 1 0 0,1 1-1 0 0,0 0 1 0 0,0 0-1 0 0,-1 0 1 0 0,1 0-1 0 0,-1 0 1 0 0,1 0-1 0 0,-1 0 1 0 0,1 0-1 0 0,-1 0 1 0 0,1 0-1 0 0,-1 0 1 0 0,0 0-1 0 0,0 0 1 0 0,1 1-1 0 0,-1-1 1 0 0,0 0-1 0 0,0 1 2 0 0,3 59 99 0 0,-4-50-81 0 0,-29 183 131 0 0,29-189-145 0 0,0-4-4 0 0,0 0 1 0 0,1 1-1 0 0,-1-1 0 0 0,0 0 0 0 0,1 1 0 0 0,-1-1 0 0 0,1 1 0 0 0,0-1 0 0 0,-1 1 0 0 0,1-1 0 0 0,0 1 0 0 0,0-1 1 0 0,0 1-1 0 0,0-1 0 0 0,0 1 0 0 0,0-1 0 0 0,1 1 0 0 0,-1-1 0 0 0,0 1 0 0 0,1-1 0 0 0,-1 1 0 0 0,1-1 1 0 0,0 0-1 0 0,-1 1 0 0 0,1-1 0 0 0,0 0 0 0 0,0 0 0 0 0,0 1 0 0 0,0-1 0 0 0,0 0 0 0 0,0 0 0 0 0,0 0 0 0 0,0 0 1 0 0,0 0-1 0 0,1 0 0 0 0,-1 0 0 0 0,0-1 0 0 0,1 1 0 0 0,0 0 0 0 0,3-3 19 0 0,-1 1 1 0 0,1-1-1 0 0,-1 0 0 0 0,1-1 0 0 0,-1 1 1 0 0,0-1-1 0 0,1 0 0 0 0,-1 0 0 0 0,-1 0 1 0 0,1 0-1 0 0,0-1 0 0 0,-1 0 0 0 0,0 0 1 0 0,0 0-1 0 0,2-2-19 0 0,11-12 36 0 0,187-168 81 0 0,-108 123-125 0 0,-93 64 1 0 0,0 0 0 0 0,0 1 0 0 0,0-1 0 0 0,-1 1 0 0 0,1-1 0 0 0,-1 1 0 0 0,1 0 1 0 0,-1 0-1 0 0,1 0 0 0 0,-1-1 0 0 0,0 1 0 0 0,0 0 0 0 0,0 1 0 0 0,0-1 1 0 0,0 0-1 0 0,-1 0 0 0 0,1 0 0 0 0,-1 0 0 0 0,1 1 0 0 0,-1-1 0 0 0,0 0 0 0 0,0 0 1 0 0,0 1-1 0 0,0-1 0 0 0,0 0 0 0 0,0 0 0 0 0,-1 1 0 0 0,1-1 0 0 0,-1 0 1 0 0,1 0-1 0 0,-2 2 7 0 0,2 4-1 0 0,-27 139-1082 0 0,25-117-1726 0 0,2-17-2678 0 0,0-12 4909 0 0,0-1-5931 0 0,0 0-4987 0 0</inkml:trace>
  <inkml:trace contextRef="#ctx0" brushRef="#br0" timeOffset="15567.413">13135 501 7962 0 0,'0'0'4569'0'0,"0"0"-1825"0"0,0 0-847 0 0,0 0-274 0 0,0 0-276 0 0,0 0-270 0 0,0 0-199 0 0,0 0-134 0 0,0 0-119 0 0,-34 23-110 0 0,-107 72-99 0 0,57-25 90 0 0,71-57-436 0 0,6-9-64 0 0,0 1-1 0 0,1 0 1 0 0,0 1-1 0 0,0 0 1 0 0,0 0-1 0 0,1 0 1 0 0,0 1 0 0 0,0 0-1 0 0,1-1 1 0 0,0 2-1 0 0,0-1 1 0 0,0 0-1 0 0,1 1 1 0 0,0 0-1 0 0,1 0 1 0 0,-1 0 0 0 0,2 0-1 0 0,-1 0 1 0 0,1 5-6 0 0,3-12 0 0 0,0 0 1 0 0,0 1 0 0 0,1-1 0 0 0,-1-1 0 0 0,0 1-1 0 0,1 0 1 0 0,-1-1 0 0 0,1 1 0 0 0,-1-1 0 0 0,1 1-1 0 0,-1-1 1 0 0,1 0 0 0 0,0 0 0 0 0,-1-1 0 0 0,1 1-1 0 0,-1 0 1 0 0,1-1 0 0 0,-1 1 0 0 0,1-1-1 0 0,-1 0 1 0 0,0 0 0 0 0,2-1-1 0 0,133-92 367 0 0,-105 70-226 0 0,-1-2 1 0 0,-1-2 0 0 0,-2-1 0 0 0,17-21-142 0 0,-18 27 48 0 0,-26 23-95 0 0,-1 0-20 0 0,-2 147-217 0 0,3-143 286 0 0,-1 1-1 0 0,1 0 1 0 0,1 0-1 0 0,-1-1 0 0 0,1 1 1 0 0,0-1-1 0 0,0 1 1 0 0,0-1-1 0 0,0 0 1 0 0,1 0-1 0 0,-1 0 1 0 0,1 0-1 0 0,0 0 0 0 0,1-1 1 0 0,-1 1-1 0 0,0-1 1 0 0,1 0-1 0 0,0 0 1 0 0,0 0-1 0 0,0-1 1 0 0,0 1-1 0 0,0-1 1 0 0,1 0-1 0 0,-1 0 0 0 0,1 0 1 0 0,-1-1-1 0 0,1 0 1 0 0,-1 0-1 0 0,1 0 1 0 0,0 0-1 0 0,0-1 1 0 0,0 1-1 0 0,-1-1 1 0 0,1 0-1 0 0,0-1 0 0 0,0 1 1 0 0,-1-1-1 0 0,1 0 1 0 0,0 0-1 0 0,-1-1 1 0 0,1 1-1 0 0,-1-1 1 0 0,1 0-1 0 0,-1 0 1 0 0,3-3-2 0 0,102-69 704 0 0,-22-10-70 0 0,-53 50-538 0 0,1 1 0 0 0,1 1 0 0 0,2 2 1 0 0,30-17-97 0 0,-67 45-4 0 0,1 1 0 0 0,0-1 0 0 0,0 1 0 0 0,0-1 0 0 0,0 1 1 0 0,0 0-1 0 0,0 0 0 0 0,0 0 0 0 0,0 0 0 0 0,0 0 1 0 0,1 0-1 0 0,-1 1 0 0 0,0-1 0 0 0,0 1 0 0 0,1 0 1 0 0,-1-1-1 0 0,0 1 0 0 0,1 0 0 0 0,-1 0 0 0 0,0 1 1 0 0,1-1-1 0 0,-1 0 0 0 0,0 1 0 0 0,1 0 0 0 0,-1-1 0 0 0,0 1 1 0 0,0 0-1 0 0,0 0 0 0 0,1 0 0 0 0,-1 0 0 0 0,0 0 1 0 0,-1 1-1 0 0,1-1 0 0 0,0 1 0 0 0,0-1 0 0 0,0 1 1 0 0,-1 0-1 0 0,1 0 0 0 0,-1-1 0 0 0,0 1 0 0 0,1 0 0 0 0,-1 0 1 0 0,0 0-1 0 0,0 1 0 0 0,0-1 0 0 0,0 0 0 0 0,-1 0 1 0 0,1 1-1 0 0,0 1 4 0 0,1 7 13 0 0,0 0 1 0 0,-1 0-1 0 0,0 0 1 0 0,-1 0-1 0 0,0 0 1 0 0,-1 0 0 0 0,0 0-1 0 0,-1 0 1 0 0,0 0-1 0 0,-1 0 1 0 0,0 0-1 0 0,0-1 1 0 0,-1 1-1 0 0,-1-1 1 0 0,0 0-1 0 0,0 0 1 0 0,-1-1-1 0 0,0 1 1 0 0,-1-1-1 0 0,0-1 1 0 0,0 1-1 0 0,-1-1 1 0 0,0-1-1 0 0,0 1 1 0 0,-1-1 0 0 0,0-1-1 0 0,0 1 1 0 0,-6 2-14 0 0,15-9 0 0 0,-7 3-61 0 0,1 1 1 0 0,-1-1 0 0 0,0 0 0 0 0,0 0-1 0 0,0-1 1 0 0,0 0 0 0 0,-1-1-1 0 0,1 1 1 0 0,0-1 0 0 0,-1 0 0 0 0,1-1-1 0 0,-1 0 1 0 0,1 0 0 0 0,-1-1 0 0 0,1 0-1 0 0,-1 0 61 0 0,7 0-36 0 0,0 1 0 0 0,1-1-1 0 0,-1 0 1 0 0,0 1-1 0 0,1-1 1 0 0,-1 1-1 0 0,1-1 1 0 0,-1 0 0 0 0,1 0-1 0 0,-1 1 1 0 0,1-1-1 0 0,-1 0 1 0 0,1 0-1 0 0,0 0 1 0 0,0 1 0 0 0,-1-1-1 0 0,1 0 1 0 0,0 0-1 0 0,0 0 1 0 0,0 0 0 0 0,0 0-1 0 0,0 1 1 0 0,0-1-1 0 0,0 0 1 0 0,0 0-1 0 0,0 0 1 0 0,0 0 0 0 0,1 0-1 0 0,-1 0 1 0 0,0 1-1 0 0,0-1 1 0 0,1 0-1 0 0,-1 0 1 0 0,1 1 0 0 0,-1-1-1 0 0,1 0 1 0 0,-1 0-1 0 0,1 1 1 0 0,-1-1 0 0 0,1 0-1 0 0,0 1 1 0 0,-1-1-1 0 0,1 1 1 0 0,0-1-1 0 0,-1 1 1 0 0,1-1 0 0 0,0 1-1 0 0,0 0 1 0 0,0-1-1 0 0,-1 1 1 0 0,1 0-1 0 0,0-1 1 0 0,0 1 0 0 0,0 0-1 0 0,0 0 1 0 0,-1 0-1 0 0,1 0 1 0 0,1 0 36 0 0,12-3 4 0 0,0 0-1 0 0,0 1 1 0 0,0 1 0 0 0,0 0 0 0 0,1 1 0 0 0,-1 0-1 0 0,0 2 1 0 0,1-1 0 0 0,-1 2 0 0 0,0 0-1 0 0,4 2-3 0 0,44 6 328 0 0,-46-8-208 0 0,1-1 0 0 0,-1 0-1 0 0,1-1 1 0 0,-1-1 0 0 0,1 0-1 0 0,-1-2 1 0 0,1 1-1 0 0,-1-2 1 0 0,0 0 0 0 0,0-1-1 0 0,0-1 1 0 0,0 0 0 0 0,-1-2-1 0 0,0 1 1 0 0,0-2-1 0 0,0 0 1 0 0,4-4-120 0 0,-6 2 146 0 0,0 0 1 0 0,-1-1-1 0 0,0-1 1 0 0,-1 0-1 0 0,0-1 0 0 0,-1 0 1 0 0,-1-1-1 0 0,6-8-146 0 0,90-125 153 0 0,-102 148-171 0 0,0 0-1 0 0,0 0 0 0 0,-1 0 0 0 0,1 0 1 0 0,0 0-1 0 0,-1 1 0 0 0,1 0 0 0 0,-1-1 1 0 0,1 1-1 0 0,-1 0 0 0 0,0 0 0 0 0,0 0 0 0 0,0 0 1 0 0,0 1-1 0 0,0-1 0 0 0,0 0 0 0 0,-1 1 1 0 0,1 0-1 0 0,-1-1 0 0 0,0 1 0 0 0,0 0 1 0 0,0-1-1 0 0,0 1 0 0 0,0 0 0 0 0,0 0 1 0 0,-1 0-1 0 0,1 0 0 0 0,-1 0 0 0 0,0 2 19 0 0,21 123 284 0 0,-22-124-262 0 0,1 0-1 0 0,0 1 1 0 0,-1-1-1 0 0,0 0 1 0 0,0 0-1 0 0,0 0 1 0 0,0 0-1 0 0,-1 0 1 0 0,1 0 0 0 0,-1 0-1 0 0,0 0 1 0 0,0-1-1 0 0,-1 1 1 0 0,1-1-1 0 0,-1 1 1 0 0,0-1-1 0 0,0 0 1 0 0,0 0-1 0 0,0 0 1 0 0,0 0-1 0 0,-1-1 1 0 0,-1 1-22 0 0,-110 56 116 0 0,104-56-66 0 0,14-1-414 0 0,5-2 312 0 0,168-11 658 0 0,-126 5-390 0 0,-1-2-1 0 0,0-2 1 0 0,-1-3 0 0 0,0-1 0 0 0,42-19-216 0 0,-33-7-699 0 0,-46-5-7507 0 0,-11 37 210 0 0,0 1-4535 0 0</inkml:trace>
  <inkml:trace contextRef="#ctx0" brushRef="#br0" timeOffset="9877.423">6315 424 0 0 0,'0'0'721'0'0,"0"0"432"0"0,0 0 178 0 0,0 0 186 0 0,0 0 157 0 0,0 0-27 0 0,0 0-49 0 0,0 0-57 0 0,0 0-78 0 0,0 0-129 0 0,0 0-176 0 0,0 0-164 0 0,0 0-133 0 0,-5-2-81 0 0,2 1-594 0 0,-1-1 1 0 0,1 1 0 0 0,-1 0-1 0 0,0 0 1 0 0,1 1 0 0 0,-1-1-1 0 0,0 1 1 0 0,1 0 0 0 0,-1 0-1 0 0,0 0 1 0 0,0 0 0 0 0,1 1-1 0 0,-1-1 1 0 0,0 1-1 0 0,1 0 1 0 0,-1 0 0 0 0,1 0-1 0 0,-1 1 1 0 0,1-1 0 0 0,-1 1-1 0 0,0 0-186 0 0,-10 7 412 0 0,-1 1 0 0 0,2 0 0 0 0,-1 1 0 0 0,1 0 0 0 0,1 1 0 0 0,0 0 0 0 0,1 1 0 0 0,0 1 0 0 0,-9 13-412 0 0,14-17 82 0 0,-1 0 1 0 0,2 0 0 0 0,-1 1-1 0 0,1 0 1 0 0,1-1-1 0 0,0 2 1 0 0,0-1 0 0 0,1 0-1 0 0,1 1 1 0 0,0 0-1 0 0,0-1 1 0 0,1 1-1 0 0,1 0 1 0 0,0 0 0 0 0,1 5-83 0 0,1-11 60 0 0,0 0 0 0 0,1 0 0 0 0,-1-1 1 0 0,1 1-1 0 0,1-1 0 0 0,-1 0 0 0 0,1 0 1 0 0,0 0-1 0 0,0 0 0 0 0,0-1 0 0 0,1 1 0 0 0,-1-1 1 0 0,1 0-1 0 0,0-1 0 0 0,1 1 0 0 0,-1-1 1 0 0,0 0-1 0 0,1 0 0 0 0,0-1 0 0 0,0 1 0 0 0,-1-2 1 0 0,1 1-1 0 0,1 0 0 0 0,-1-1 0 0 0,3 0-60 0 0,10 0 143 0 0,0 0-1 0 0,-1-2 1 0 0,1 0 0 0 0,0-1-1 0 0,-1-1 1 0 0,0-1-1 0 0,0 0 1 0 0,0-1-1 0 0,11-6-142 0 0,59-25 252 0 0,-83 31-2361 0 0,-1 0-3624 0 0,0 4-4370 0 0,-2 1-1630 0 0</inkml:trace>
  <inkml:trace contextRef="#ctx0" brushRef="#br0" timeOffset="10831.903">6657 711 9650 0 0,'0'0'1702'0'0,"0"0"-237"0"0,0 0 77 0 0,0 0 89 0 0,0 0-101 0 0,0 0-203 0 0,0 0-210 0 0,0 0-151 0 0,0 0-113 0 0,0 0-83 0 0,0 0-75 0 0,0 0-82 0 0,0 0-87 0 0,30-1-70 0 0,93-3-66 0 0,-68-10 84 0 0,-47 7-350 0 0,2 1-56 0 0,-1 0 0 0 0,1-1 0 0 0,-1 0 0 0 0,0-1 0 0 0,-1 0 0 0 0,0-1 0 0 0,0 1-1 0 0,-1-1 1 0 0,0-1 0 0 0,0 1 0 0 0,-1-1 0 0 0,0-1 0 0 0,-1 1 0 0 0,0-1 0 0 0,-1 0 0 0 0,0 0 0 0 0,-1 0 0 0 0,0 0 0 0 0,-1-1 0 0 0,0 1 0 0 0,0-11-68 0 0,-4 19-25 0 0,0 0 1 0 0,0 0 0 0 0,-1 0-1 0 0,1 1 1 0 0,-1-1-1 0 0,0 0 1 0 0,1 1 0 0 0,-1 0-1 0 0,0 0 1 0 0,-1 0-1 0 0,1 0 1 0 0,0 0 0 0 0,0 0-1 0 0,-1 1 1 0 0,1 0-1 0 0,-1 0 1 0 0,1 0 0 0 0,-1 0-1 0 0,0 0 1 0 0,1 1-1 0 0,-1-1 1 0 0,0 1 0 0 0,1 0-1 0 0,-1 0 1 0 0,0 1-1 0 0,0-1 1 0 0,1 1 0 0 0,-1-1-1 0 0,1 1 1 0 0,-1 0-1 0 0,0 1 1 0 0,1-1 0 0 0,0 1-1 0 0,-1 0 25 0 0,-11 4-25 0 0,1 2 1 0 0,-1 0-1 0 0,2 0 0 0 0,-1 1 0 0 0,1 1 0 0 0,1 0 0 0 0,0 1 0 0 0,0 1 0 0 0,1 0 1 0 0,0 0-1 0 0,1 1 0 0 0,1 0 0 0 0,0 0 0 0 0,1 1 0 0 0,0 1 0 0 0,1-1 0 0 0,0 1 1 0 0,2 1-1 0 0,0-1 0 0 0,0 1 0 0 0,2-1 0 0 0,0 1 0 0 0,0 0 0 0 0,2 1 0 0 0,0-1 1 0 0,1 9 24 0 0,0-19 10 0 0,1-1 0 0 0,0 0 1 0 0,1 1-1 0 0,-1-1 1 0 0,1 0-1 0 0,0 1 1 0 0,0-1-1 0 0,1 0 1 0 0,-1 0-1 0 0,1-1 1 0 0,0 1-1 0 0,0-1 0 0 0,1 1 1 0 0,0-1-1 0 0,-1 0 1 0 0,1 0-1 0 0,1 0 1 0 0,-1-1-1 0 0,0 0 1 0 0,1 0-1 0 0,0 0 1 0 0,0 0-1 0 0,0 0 1 0 0,3 0-11 0 0,4 2 83 0 0,1 0 0 0 0,-1-1 1 0 0,1 0-1 0 0,0-1 0 0 0,0 0 1 0 0,0-1-1 0 0,0-1 1 0 0,0 0-1 0 0,13-1-83 0 0,-4-4 69 0 0,0 0-1 0 0,0-1 0 0 0,-1-1 1 0 0,0-1-1 0 0,0-1 1 0 0,-1-1-1 0 0,0-1 1 0 0,-1-1-1 0 0,0 0 1 0 0,0-2-1 0 0,-1 0 1 0 0,-1-1-69 0 0,224-231 381 0 0,-240 244-384 0 0,-1 1 1 0 0,1-1-1 0 0,-1 1 0 0 0,1 0 1 0 0,-1-1-1 0 0,1 1 0 0 0,0-1 0 0 0,-1 1 1 0 0,1 0-1 0 0,-1 0 0 0 0,1-1 1 0 0,0 1-1 0 0,0 0 0 0 0,-1 0 1 0 0,1 0-1 0 0,0 0 0 0 0,-1 0 1 0 0,1-1-1 0 0,0 1 0 0 0,-1 1 0 0 0,1-1 1 0 0,0 0-1 0 0,0 0 0 0 0,-1 0 1 0 0,1 0-1 0 0,0 0 0 0 0,-1 1 1 0 0,1-1-1 0 0,0 0 0 0 0,-1 1 1 0 0,1-1-1 0 0,-1 0 0 0 0,1 1 0 0 0,0-1 1 0 0,-1 1-1 0 0,1-1 0 0 0,-1 1 1 0 0,1-1-1 0 0,-1 1 0 0 0,1-1 1 0 0,-1 1-1 0 0,0-1 0 0 0,1 1 1 0 0,-1 0-1 0 0,0-1 0 0 0,1 1 0 0 0,-1 0 1 0 0,0-1-1 0 0,0 1 0 0 0,0 0 1 0 0,0-1-1 0 0,1 1 0 0 0,-1 0 1 0 0,0-1-1 0 0,0 1 0 0 0,0 0 3 0 0,8 42 30 0 0,-13 177 179 0 0,6-220-207 0 0,0 1 0 0 0,0-1-1 0 0,0 1 1 0 0,0-1 0 0 0,0 1 0 0 0,0-1 0 0 0,0 0-1 0 0,0 0 1 0 0,0 0 0 0 0,0 1 0 0 0,0-1 0 0 0,1 0-1 0 0,-1 0 1 0 0,0-1 0 0 0,0 1 0 0 0,0 0 0 0 0,0 0-1 0 0,0 0 1 0 0,0-1 0 0 0,0 1 0 0 0,0-1 0 0 0,0 1 0 0 0,0 0-1 0 0,0-1 1 0 0,0 0 0 0 0,0 1 0 0 0,0-1 0 0 0,-1 0-1 0 0,1 1 1 0 0,0-1 0 0 0,0 0 0 0 0,-1 0 0 0 0,1 0-1 0 0,0 1-1 0 0,62-64 157 0 0,-5 3-173 0 0,2 4 1 0 0,55-40 15 0 0,-98 84-21 0 0,48-23-248 0 0,-65 62 109 0 0,-47 180 236 0 0,46-200-78 0 0,0-1 0 0 0,1 0 0 0 0,-1 0-1 0 0,1 1 1 0 0,0-1 0 0 0,1 0 0 0 0,-1 0 0 0 0,1 1-1 0 0,0-1 1 0 0,0 0 0 0 0,1 0 0 0 0,-1 0-1 0 0,1 0 1 0 0,0 0 0 0 0,2 2 2 0 0,13 12-1019 0 0,-12-18-1704 0 0,-1 1-1690 0 0,0-2-3054 0 0,-4 0-4373 0 0</inkml:trace>
  <inkml:trace contextRef="#ctx0" brushRef="#br0" timeOffset="11244.979">8161 129 9290 0 0,'0'0'3037'0'0,"0"0"-818"0"0,0 0-468 0 0,0 0-178 0 0,0 0-214 0 0,0 0-269 0 0,0 0-246 0 0,0 0-124 0 0,0 0-50 0 0,0 0 13 0 0,0 0 11 0 0,0 0-73 0 0,1 22-59 0 0,6 148 767 0 0,0 381-126 0 0,-14-488-1581 0 0,7-62 105 0 0,0-1-83 0 0,0 0-92 0 0,0 0-81 0 0,-10-30-4341 0 0,-15-18-2300 0 0,5 20-1045 0 0,14 19 2809 0 0</inkml:trace>
  <inkml:trace contextRef="#ctx0" brushRef="#br0" timeOffset="11498.578">7834 549 8666 0 0,'0'0'3227'0'0,"0"0"-706"0"0,0 0-503 0 0,0 0-289 0 0,0 0-351 0 0,0 0-290 0 0,0 0-169 0 0,0 0-104 0 0,0 0-38 0 0,0 0-18 0 0,0 0-39 0 0,0 0-96 0 0,0 0-81 0 0,23 2-80 0 0,127 7 274 0 0,92-39 280 0 0,-155 15-957 0 0,38-10-821 0 0,-74 10-4221 0 0,-48 13 4024 0 0,-1 1-1995 0 0,-1 1-6663 0 0,-1 0 825 0 0</inkml:trace>
  <inkml:trace contextRef="#ctx0" brushRef="#br0" timeOffset="12167.442">8401 722 3129 0 0,'0'0'2918'0'0,"0"0"-358"0"0,0 0-207 0 0,0 0-138 0 0,0 0-203 0 0,0 0-230 0 0,0 0-208 0 0,0 0-191 0 0,0 0-211 0 0,0 0-171 0 0,0 0-146 0 0,34 7-117 0 0,108 18-105 0 0,-139-24-594 0 0,0 0 0 0 0,0 0 0 0 0,0-1 0 0 0,1 1 0 0 0,-1-1-1 0 0,0 1 1 0 0,1-1 0 0 0,-1 0 0 0 0,0 0 0 0 0,0-1 0 0 0,1 1 0 0 0,-1-1-1 0 0,0 0 1 0 0,0 0 0 0 0,0 0 0 0 0,1 0 0 0 0,-1 0 0 0 0,0 0 0 0 0,-1-1-1 0 0,1 0 1 0 0,3-1-39 0 0,3-4 167 0 0,8-2-46 0 0,-1 0 0 0 0,0-1 0 0 0,0 0-1 0 0,-1-2 1 0 0,-1 0 0 0 0,0 0 0 0 0,-1-1 0 0 0,0-1 0 0 0,-1 0-1 0 0,0-1 1 0 0,-1 0 0 0 0,-1-1 0 0 0,0 0 0 0 0,-1-1-1 0 0,6-16-120 0 0,-14 31-6 0 0,0-1 0 0 0,0 1 0 0 0,0 0 0 0 0,0-1 0 0 0,0 1 0 0 0,-1 0 0 0 0,1-1 0 0 0,-1 1 0 0 0,0-1 0 0 0,1 1 0 0 0,-1-1 0 0 0,0 1 0 0 0,-1-1 0 0 0,1 1 0 0 0,0-1 0 0 0,-1 1 0 0 0,1 0 0 0 0,-1-1 0 0 0,0 1 0 0 0,0 0 0 0 0,0-1 0 0 0,0 1 0 0 0,0 0 0 0 0,0 0 0 0 0,-1 0 0 0 0,1 0 0 0 0,-1 0 0 0 0,1 0 0 0 0,-1 0 0 0 0,0 0 0 0 0,0 1 0 0 0,0-1 0 0 0,0 1 0 0 0,0-1 0 0 0,0 1 0 0 0,0 0 0 0 0,0 0 0 0 0,0 0 0 0 0,-1 0 0 0 0,1 0 0 0 0,0 0 0 0 0,-1 1 0 0 0,1-1 0 0 0,-1 1 0 0 0,1 0 0 0 0,-1-1 0 0 0,-1 1 6 0 0,-13 1-81 0 0,0 1-1 0 0,0 0 1 0 0,1 1 0 0 0,0 1 0 0 0,-1 1 0 0 0,1 0-1 0 0,1 1 1 0 0,-1 0 0 0 0,1 2 0 0 0,0-1 0 0 0,1 2-1 0 0,-1 0 1 0 0,2 1 0 0 0,0 0 0 0 0,0 1-1 0 0,0 1 1 0 0,2 0 0 0 0,-1 0 0 0 0,2 1 0 0 0,0 1-1 0 0,0-1 1 0 0,1 2 0 0 0,1-1 0 0 0,0 1 0 0 0,1 1-1 0 0,1-1 1 0 0,-2 8 81 0 0,6-19-1 0 0,1 0 0 0 0,-1 0 1 0 0,1 0-1 0 0,0 0 0 0 0,0 0 0 0 0,0 0 0 0 0,0 0 0 0 0,1 0 0 0 0,-1 0 0 0 0,1 0 0 0 0,0 1 0 0 0,1-1 0 0 0,-1 0 0 0 0,1 0 1 0 0,-1 0-1 0 0,1 0 0 0 0,1 0 0 0 0,-1 0 0 0 0,0 0 0 0 0,1 0 0 0 0,0 0 0 0 0,0-1 0 0 0,0 1 0 0 0,0-1 0 0 0,1 1 1 0 0,-1-1-1 0 0,1 0 0 0 0,0 0 0 0 0,0 0 0 0 0,0 0 0 0 0,0-1 0 0 0,1 1 0 0 0,-1-1 0 0 0,1 0 0 0 0,-1 0 0 0 0,1 0 1 0 0,0 0-1 0 0,4 1 1 0 0,11 2 109 0 0,0-1 0 0 0,1-1 1 0 0,-1 0-1 0 0,1-2 1 0 0,-1 0-1 0 0,1-1 1 0 0,0-1-1 0 0,0-1 1 0 0,-1-1-1 0 0,1 0 1 0 0,-1-1-1 0 0,0-2 0 0 0,0 0 1 0 0,1-1-110 0 0,21-8 191 0 0,-2-2 1 0 0,0-1-1 0 0,-1-2 1 0 0,-1-2-1 0 0,-1-1 1 0 0,-1-2-1 0 0,-1-2 1 0 0,-1 0-1 0 0,21-26-191 0 0,-39 39 37 0 0,0-2 1 0 0,-1 0-1 0 0,-1 0 0 0 0,-1-1 1 0 0,0-1-1 0 0,-2 0 0 0 0,0-1 1 0 0,0 0-1 0 0,-2 0 0 0 0,0-2-37 0 0,-8 19 4 0 0,0 0-1 0 0,0 0 0 0 0,0 1 1 0 0,0-1-1 0 0,0 0 1 0 0,0 0-1 0 0,-1 0 0 0 0,1 0 1 0 0,0 0-1 0 0,-1 1 0 0 0,0-1 1 0 0,1 0-1 0 0,-1 0 1 0 0,0 1-1 0 0,0-1 0 0 0,0 0 1 0 0,0 1-1 0 0,0-1 0 0 0,-1 1 1 0 0,1-1-1 0 0,0 1 1 0 0,-1 0-1 0 0,1 0 0 0 0,-1-1 1 0 0,1 1-1 0 0,-1 0 0 0 0,1 0 1 0 0,-1 1-1 0 0,0-1 1 0 0,0 0-1 0 0,1 0 0 0 0,-1 1 1 0 0,0-1-1 0 0,0 1 0 0 0,0 0 1 0 0,0-1-1 0 0,1 1 1 0 0,-1 0-1 0 0,0 0 0 0 0,0 0 1 0 0,0 0-1 0 0,0 1 0 0 0,0-1 1 0 0,0 0-1 0 0,1 1 1 0 0,-1-1-1 0 0,0 1 0 0 0,0 0 1 0 0,0 0-4 0 0,-10 0-29 0 0,0 1 0 0 0,0 1 1 0 0,0 0-1 0 0,0 1 0 0 0,1 0 1 0 0,-1 1-1 0 0,1 0 0 0 0,0 0 1 0 0,0 2-1 0 0,1-1 0 0 0,0 1 1 0 0,0 1-1 0 0,0-1 0 0 0,1 2 1 0 0,1-1-1 0 0,-1 1 0 0 0,1 1 1 0 0,1 0-1 0 0,0 0 0 0 0,-1 2 29 0 0,6-10-5 0 0,1-1-1 0 0,0 1 1 0 0,1-1-1 0 0,-1 1 1 0 0,0-1 0 0 0,0 1-1 0 0,1-1 1 0 0,-1 1-1 0 0,1 0 1 0 0,-1-1-1 0 0,1 1 1 0 0,0 0-1 0 0,-1-1 1 0 0,1 1-1 0 0,0 0 1 0 0,0 0-1 0 0,0-1 1 0 0,0 1 0 0 0,1 0-1 0 0,-1 0 1 0 0,0-1-1 0 0,1 1 1 0 0,0 0-1 0 0,-1-1 1 0 0,1 1-1 0 0,0-1 1 0 0,-1 1-1 0 0,1-1 1 0 0,0 1 0 0 0,0-1-1 0 0,0 1 1 0 0,1-1-1 0 0,-1 0 1 0 0,0 0-1 0 0,0 0 1 0 0,1 1-1 0 0,-1-1 1 0 0,0 0-1 0 0,1-1 1 0 0,-1 1-1 0 0,2 0 6 0 0,74 22 114 0 0,-56-19-73 0 0,6 2 3 0 0,-17-6-23 0 0,-1 1 0 0 0,1 1 1 0 0,-1 0-1 0 0,0 0 0 0 0,1 1 0 0 0,-1 0 1 0 0,0 1-1 0 0,-1-1 0 0 0,1 2 1 0 0,-1-1-1 0 0,0 1 0 0 0,0 1 0 0 0,0 0 1 0 0,-1 0-1 0 0,1 0 0 0 0,-2 1 0 0 0,1 0 1 0 0,5 7-22 0 0,-7-4 33 0 0,-1-1-1 0 0,0 1 1 0 0,0 0 0 0 0,-1 0 0 0 0,0 0 0 0 0,-1 0-1 0 0,0 0 1 0 0,-1 1 0 0 0,0-1 0 0 0,0 0 0 0 0,-2 1 0 0 0,1-1-1 0 0,-1 1 1 0 0,0-1 0 0 0,-1 0 0 0 0,0 1 0 0 0,-1-1-1 0 0,-1 3-32 0 0,1 26-852 0 0,20-42-9659 0 0,-12-3 2942 0 0,-1 1-2278 0 0</inkml:trace>
  <inkml:trace contextRef="#ctx0" brushRef="#br0" timeOffset="17970.045">1 1179 0 0 0,'0'0'764'0'0,"0"0"104"0"0,0 0-21 0 0,0 0-99 0 0,19 3-118 0 0,137 23 763 0 0,139 0 2202 0 0,178-12-1142 0 0,-23-10-866 0 0,-31 11 64 0 0,320-33-1651 0 0,-133-3 446 0 0,-210-9 217 0 0,361-12 938 0 0,-51 54-407 0 0,-147-9-334 0 0,-70-21-150 0 0,-400 18-565 0 0,555-5 704 0 0,-214-12-368 0 0,660 2 188 0 0,-663 19-282 0 0,267-12-19 0 0,166 2-207 0 0,-411-6 253 0 0,784 5 299 0 0,-14-30-234 0 0,-34 66-47 0 0,-584-29-137 0 0,-444-4-125 0 0,-2 1-3186 0 0,-124 7-2496 0 0,-21-1-653 0 0,-3-3-4715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64 0 0 0,'0'0'1328'0'0,"0"0"459"0"0,0 0 308 0 0,0 0 165 0 0,0 0-49 0 0,0 0-195 0 0,0 0-281 0 0,0 0-294 0 0,0 0-251 0 0,0-8 4164 0 0,0 9-4882 0 0,0-1-42 0 0,0 0-31 0 0,0 0-37 0 0,0 0-34 0 0,0 0-35 0 0,-9 549 2717 0 0,5-384-2679 0 0,1-156 629 0 0,-4-32 345 0 0,4 12-1570 0 0,-2-11 280 0 0,1 1 0 0 0,1-1-1 0 0,1 0 1 0 0,0 1 0 0 0,2-1 0 0 0,1 0-1 0 0,1-10-14 0 0,-1 12 3 0 0,34-174-30 0 0,-20 150 16 0 0,2 0 1 0 0,2 1 0 0 0,2 1-1 0 0,1 1 1 0 0,12-13 10 0 0,32-24 12 0 0,-64 77-13 0 0,10 1-129 0 0,-6 5 121 0 0,1 4 18 0 0,-1-1-1 0 0,1 1 1 0 0,-2 0 0 0 0,1 1-1 0 0,-1-1 1 0 0,-1 1 0 0 0,0 0 0 0 0,0 0-1 0 0,-1 1 1 0 0,0-1 0 0 0,-1 1-1 0 0,1 5-8 0 0,6 20 15 0 0,-1 14 689 0 0,-6-26-4315 0 0,0-13-1835 0 0,0 1-3406 0 0,0-9-3003 0 0</inkml:trace>
  <inkml:trace contextRef="#ctx0" brushRef="#br0" timeOffset="671.516">446 631 1968 0 0,'0'0'2657'0'0,"0"0"-318"0"0,0 0-58 0 0,0 0 16 0 0,0 0-143 0 0,0 0-251 0 0,0 0-298 0 0,0 0-278 0 0,0 0-215 0 0,0 0-187 0 0,0 0-127 0 0,0 0-90 0 0,-6-3-72 0 0,4 1-630 0 0,-1 0 118 0 0,0 0 0 0 0,-1 1-1 0 0,1-1 1 0 0,0 1 0 0 0,0-1 0 0 0,-1 1 0 0 0,1 0 0 0 0,-1 0 0 0 0,1 0 0 0 0,-1 1 0 0 0,1-1 0 0 0,-1 1 0 0 0,1 0 0 0 0,-1 0 0 0 0,1 0 0 0 0,-1 0 0 0 0,0 1 0 0 0,-2 0-124 0 0,-4 4 106 0 0,0 0 0 0 0,0 0 0 0 0,0 1 0 0 0,1 0 0 0 0,0 1 0 0 0,0 0 0 0 0,1 1 0 0 0,0 0 1 0 0,0 0-1 0 0,1 0 0 0 0,0 1 0 0 0,0 0 0 0 0,1 1 0 0 0,0-1 0 0 0,1 1 0 0 0,0 0 0 0 0,0 1 0 0 0,-1 6-106 0 0,1 61 224 0 0,6-75-210 0 0,0 0 0 0 0,-1-1 0 0 0,1 1-1 0 0,0 0 1 0 0,1 0 0 0 0,-1-1 0 0 0,0 1-1 0 0,1 0 1 0 0,-1-1 0 0 0,1 1 0 0 0,0-1-1 0 0,0 0 1 0 0,0 0 0 0 0,0 0-1 0 0,0 0 1 0 0,1 0 0 0 0,-1 0 0 0 0,1 0-1 0 0,-1-1 1 0 0,1 1 0 0 0,-1-1 0 0 0,1 0-1 0 0,0 0 1 0 0,0 0 0 0 0,-1 0-1 0 0,1 0 1 0 0,3 0-14 0 0,81 9 234 0 0,0-34-154 0 0,-56 1-2609 0 0,-11 3-3021 0 0,-2-1-4521 0 0,-13 13 456 0 0</inkml:trace>
  <inkml:trace contextRef="#ctx0" brushRef="#br0" timeOffset="1183.705">579 919 11490 0 0,'0'0'3081'0'0,"0"0"-1414"0"0,0 0-339 0 0,0 0 134 0 0,0 0 5 0 0,0 0-153 0 0,0 0-207 0 0,0 0-197 0 0,0 0-167 0 0,0 0-155 0 0,0 0-105 0 0,0 0-76 0 0,0 0-54 0 0,13-11-62 0 0,43-36-31 0 0,20-54 620 0 0,-70 94-838 0 0,65-70 351 0 0,-56 113-345 0 0,-6-10-30 0 0,-9-24-13 0 0,1 1 0 0 0,-1 0 0 0 0,1-1 0 0 0,-1 1 0 0 0,1 0 0 0 0,0-1 0 0 0,0 1 0 0 0,0-1 0 0 0,0 1 0 0 0,1-1-1 0 0,-1 1 1 0 0,1-1 0 0 0,-1 0 0 0 0,1 0 0 0 0,0 0 0 0 0,0 0 0 0 0,0 0 0 0 0,0 0 0 0 0,0 0 0 0 0,1-1 0 0 0,-1 1 0 0 0,0-1 0 0 0,1 0 0 0 0,-1 1 0 0 0,1-1 0 0 0,-1 0 0 0 0,1-1 0 0 0,-1 1 0 0 0,1 0 0 0 0,0-1 0 0 0,0 1-1 0 0,-1-1 1 0 0,3 0-5 0 0,4-1 26 0 0,1-1-1 0 0,-1-1 1 0 0,0 1-1 0 0,1-1 1 0 0,-1-1-1 0 0,-1 0 1 0 0,1 0-1 0 0,-1-1 0 0 0,1 0 1 0 0,4-4-26 0 0,15-8 45 0 0,57-20-58 0 0,-76 90-43 0 0,-9 60 33 0 0,0-111-29 0 0,1-1 0 0 0,-1 0 0 0 0,0 1 0 0 0,1-1 0 0 0,-1 1 0 0 0,1-1 0 0 0,-1 0 0 0 0,1 1 0 0 0,0-1 0 0 0,-1 0 0 0 0,1 0 0 0 0,0 1 0 0 0,0-1 0 0 0,0 0 0 0 0,0 0 0 0 0,0 0 0 0 0,0 0 0 0 0,1 0 0 0 0,-1 0 0 0 0,0-1 0 0 0,0 1 0 0 0,1 0 0 0 0,-1-1 0 0 0,0 1 0 0 0,1-1 0 0 0,-1 1 0 0 0,0-1 0 0 0,1 1 0 0 0,-1-1 0 0 0,1 0 0 0 0,0 0 52 0 0,13-1-4145 0 0,0-5-4745 0 0,-9 2-3230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1 261 0 0 0,'0'0'560'0'0,"0"0"883"0"0,0 0 564 0 0,0 0 203 0 0,0 0-79 0 0,0 0-296 0 0,0 0-288 0 0,0 0-231 0 0,0 0-194 0 0,15-1-152 0 0,108-8 2032 0 0,94 5 544 0 0,-76-7-2559 0 0,-123 10-696 0 0,10-2-234 0 0,-26-1 3939 0 0,-187-140-3306 0 0,101 68-915 0 0,79 70 1242 0 0,3 4-5617 0 0,5 9-9046 0 0,0-3 3390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6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0,'0'0'1150'0'0,"0"0"175"0"0,0 0 168 0 0,0 0 124 0 0,0 0 42 0 0,0 0-76 0 0,0 0-173 0 0,4 2 4263 0 0,15 6-2863 0 0,90-7 964 0 0,283-5-462 0 0,-414 16-14593 0 0,11-5 3576 0 0,6-4 885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2729 0 0,'0'0'2415'0'0,"0"0"-584"0"0,0 0-124 0 0,0 0 151 0 0,0 0 90 0 0,0 0-208 0 0,0 0-345 0 0,0 0-314 0 0,0 0-257 0 0,0 0-175 0 0,0 0-119 0 0,0 0-96 0 0,0 0-53 0 0,-2 2-29 0 0,2-2-319 0 0,-1 1 1 0 0,1-1-1 0 0,0 0 1 0 0,0 1 0 0 0,-1-1-1 0 0,1 1 1 0 0,0-1 0 0 0,0 0-1 0 0,0 1 1 0 0,-1-1-1 0 0,1 1 1 0 0,0-1 0 0 0,0 0-1 0 0,0 1 1 0 0,0-1 0 0 0,0 1-1 0 0,0-1 1 0 0,0 1 0 0 0,0-1-1 0 0,0 1 1 0 0,0-1-1 0 0,0 1 1 0 0,0-1 0 0 0,0 0-1 0 0,0 1 1 0 0,0-1 0 0 0,1 1-1 0 0,-1-1 1 0 0,0 1-1 0 0,0-1 1 0 0,0 0 0 0 0,1 1-1 0 0,-1-1 1 0 0,0 0 0 0 0,1 1-1 0 0,-1-1 1 0 0,0 0-1 0 0,0 1 1 0 0,1-1 0 0 0,-1 0-1 0 0,1 1 1 0 0,-1-1 0 0 0,0 0-1 0 0,1 0 1 0 0,-1 0-1 0 0,1 1 1 0 0,-1-1 0 0 0,1 0-1 0 0,-1 0 1 0 0,0 0 0 0 0,1 0-1 0 0,-1 0 1 0 0,1 0-1 0 0,-1 0 1 0 0,1 0 0 0 0,-1 0-1 0 0,1 0 1 0 0,-1 0 0 0 0,0 0-1 0 0,1 0 1 0 0,-1 0 0 0 0,1-1-1 0 0,-1 1 1 0 0,1 0-1 0 0,-1 0 1 0 0,0 0 0 0 0,1-1-34 0 0,15 5 738 0 0,150 3 2391 0 0,114-18-2641 0 0,-239 28-5050 0 0,-26-8-4035 0 0,-8-6-3222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9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48 0 0 0,'0'0'911'0'0,"0"0"907"0"0,0 0 283 0 0,0 0-19 0 0,0 0-132 0 0,0 0-172 0 0,0 0-199 0 0,0 0-194 0 0,0 0-178 0 0,-7-6 1755 0 0,7 5 2343 0 0,125-21-3579 0 0,175 3-318 0 0,-299 20-1394 0 0,-1-1 0 0 0,0 1 0 0 0,1-1 0 0 0,-1 1 0 0 0,0-1 0 0 0,0 1 0 0 0,1 0 0 0 0,-1-1 0 0 0,0 1 0 0 0,0-1 0 0 0,0 1 0 0 0,0 0 0 0 0,0-1 0 0 0,0 1 0 0 0,0-1 0 0 0,0 1 0 0 0,0 0 0 0 0,0-1 0 0 0,0 1 0 0 0,0 0 0 0 0,0-1 0 0 0,0 1 0 0 0,-1-1 0 0 0,1 1 0 0 0,0 0 0 0 0,0-1 0 0 0,-1 1 0 0 0,1-1 0 0 0,0 1 0 0 0,-1-1 0 0 0,1 1 0 0 0,-1-1 0 0 0,1 1 0 0 0,0-1-1 0 0,-1 0 1 0 0,1 1 0 0 0,-1-1 0 0 0,1 0 0 0 0,-1 1 0 0 0,0-1 0 0 0,1 0 0 0 0,-1 1 0 0 0,1-1 0 0 0,-1 0 0 0 0,1 0 0 0 0,-1 0 0 0 0,0 0 0 0 0,1 0 0 0 0,-1 1 0 0 0,0-1 0 0 0,1 0 0 0 0,-1 0-14 0 0,-47 27 192 0 0,0-3 0 0 0,-2-1 0 0 0,-50 15-192 0 0,-209 76 167 0 0,298-111-156 0 0,10-3-11 0 0,1 0-1 0 0,-1-1 1 0 0,0 1-1 0 0,1 0 0 0 0,-1 0 1 0 0,0 0-1 0 0,1 0 1 0 0,-1 0-1 0 0,0 0 1 0 0,1 0-1 0 0,-1 0 1 0 0,0 0-1 0 0,1 0 0 0 0,-1 0 1 0 0,0 0-1 0 0,1 0 1 0 0,-1 0-1 0 0,1 1 1 0 0,-1-1-1 0 0,0 0 0 0 0,1 0 1 0 0,-1 1-1 0 0,1-1 1 0 0,-1 0-1 0 0,1 1 1 0 0,-1-1-1 0 0,1 1 1 0 0,-1-1-1 0 0,1 1 0 0 0,-1-1 1 0 0,1 1-1 0 0,-1-1 1 0 0,1 1-1 0 0,0-1 1 0 0,-1 1-1 0 0,1-1 0 0 0,0 1 1 0 0,0 0-1 0 0,-1-1 1 0 0,1 1-1 0 0,0 0 1 0 0,0-1-1 0 0,0 1 1 0 0,0 0-1 0 0,0-1 0 0 0,0 1 1 0 0,0-1-1 0 0,0 1 1 0 0,0 0-1 0 0,0-1 1 0 0,0 1-1 0 0,0 0 0 0 0,1-1 1 0 0,-1 1-1 0 0,0 0 1 0 0,0-1-1 0 0,1 1 1 0 0,-1-1-1 0 0,0 1 1 0 0,1-1-1 0 0,-1 1 0 0 0,0-1 1 0 0,1 1-1 0 0,-1-1 1 0 0,1 1-1 0 0,-1-1 1 0 0,1 1-1 0 0,-1-1 0 0 0,1 0 1 0 0,0 1 0 0 0,8 5 25 0 0,1 0 0 0 0,0 0 0 0 0,0-1-1 0 0,0-1 1 0 0,0 0 0 0 0,1 0 0 0 0,0-1 0 0 0,0 0 0 0 0,0-1 0 0 0,0 0 0 0 0,0-1 0 0 0,3 0-25 0 0,12 2 40 0 0,179-1 338 0 0,-52-10-183 0 0,-152 8-190 0 0,-4 26-13 0 0,-76 59 179 0 0,-154 51-111 0 0,43-34-28 0 0,53-13-20 0 0,136-89-12 0 0,1 1-1 0 0,-1-1 1 0 0,1 1-1 0 0,0-1 1 0 0,-1 1-1 0 0,1 0 1 0 0,0-1-1 0 0,0 1 0 0 0,0 0 1 0 0,-1-1-1 0 0,1 1 1 0 0,0 0-1 0 0,0-1 1 0 0,0 1-1 0 0,0-1 1 0 0,0 1-1 0 0,0 0 1 0 0,0-1-1 0 0,0 1 1 0 0,0 0-1 0 0,0-1 1 0 0,1 1-1 0 0,-1 0 1 0 0,0-1-1 0 0,0 1 1 0 0,1 0-1 0 0,-1-1 1 0 0,0 1-1 0 0,1-1 1 0 0,-1 1-1 0 0,0-1 1 0 0,1 1-1 0 0,-1-1 0 0 0,1 1 1 0 0,-1-1-1 0 0,1 1 1 0 0,-1-1-1 0 0,1 1 1 0 0,-1-1-1 0 0,1 0 1 0 0,0 1-1 0 0,-1-1 1 0 0,1 0-1 0 0,-1 0 1 0 0,1 0-1 0 0,0 1 1 0 0,-1-1-1 0 0,1 0 1 0 0,0 0-1 0 0,-1 0 1 0 0,1 0-1 0 0,0 0 1 0 0,-1 0-1 0 0,1 0 1 0 0,0 0-1 0 0,-1 0 1 0 0,44 8 97 0 0,12-5 59 0 0,0-1-1 0 0,0-4 0 0 0,0-2 1 0 0,22-5-156 0 0,173-28 422 0 0,-222 38-2033 0 0,-6 9-5130 0 0,-9-6-5422 0 0,-11-1 2728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3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6665 0 0,'0'0'3184'0'0,"0"0"-996"0"0,0 0-509 0 0,0 0-224 0 0,0 0-237 0 0,0 0-269 0 0,0 0-240 0 0,0 0-175 0 0,0 0-79 0 0,0 0 28 0 0,0 0 54 0 0,0 0 29 0 0,0 0 3 0 0,4 10-22 0 0,33 87 1309 0 0,13 80-338 0 0,-16-42-1063 0 0,-26-98-142 0 0,-8-37-238 0 0,0 0 17 0 0,0 0-21 0 0,0 0-7 0 0,0 0 1 0 0,0 0 12 0 0,0 0 29 0 0,0 0 7 0 0,0 0 7 0 0,0 0 12 0 0,0 0 29 0 0,0 0 35 0 0,0 0 18 0 0,0 0 1 0 0,0 0-10 0 0,0 0-22 0 0,0 0-25 0 0,0 0-11 0 0,-9-32 531 0 0,3-135-304 0 0,6 139-368 0 0,1 0 0 0 0,1 0 0 0 0,1 0 0 0 0,2 0 0 0 0,0 0 0 0 0,2 1 0 0 0,2 0 0 0 0,5-13-6 0 0,-7 24-10 0 0,-6 12 5 0 0,-1 1-1 0 0,1 0 1 0 0,0 0 0 0 0,0 0-1 0 0,0 0 1 0 0,1 0-1 0 0,-1 0 1 0 0,1 0 0 0 0,-1 0-1 0 0,1 1 1 0 0,0-1-1 0 0,0 0 1 0 0,0 1 0 0 0,0 0-1 0 0,1-1 1 0 0,-1 1-1 0 0,1 0 1 0 0,-1 0 0 0 0,1 1-1 0 0,0-1 1 0 0,0 0-1 0 0,0 1 1 0 0,0 0 0 0 0,0 0-1 0 0,0-1 1 0 0,0 2-1 0 0,0-1 1 0 0,1 0 5 0 0,3 2-15 0 0,-1 1 1 0 0,0 0 0 0 0,-1 0-1 0 0,1 0 1 0 0,0 0-1 0 0,0 1 1 0 0,-1 0 0 0 0,0 1-1 0 0,0-1 1 0 0,0 1-1 0 0,0 0 1 0 0,0 0-1 0 0,-1 0 1 0 0,1 1 0 0 0,-1-1-1 0 0,0 1 1 0 0,-1 0-1 0 0,1 1 1 0 0,-1-1-1 0 0,0 0 1 0 0,0 1 0 0 0,-1 0-1 0 0,0 0 1 0 0,0-1-1 0 0,0 1 1 0 0,0 1-1 0 0,0 5 15 0 0,-1-8-965 0 0,4 12-2905 0 0,-2-13-1585 0 0,3-2-4015 0 0,-4-1 407 0 0</inkml:trace>
  <inkml:trace contextRef="#ctx0" brushRef="#br0" timeOffset="346.075">516 464 9362 0 0,'0'0'2973'0'0,"0"0"-877"0"0,0 0-441 0 0,0 0-72 0 0,0 0-123 0 0,0 0-197 0 0,0 0-212 0 0,0 0-195 0 0,0 0-157 0 0,0 0-124 0 0,0 0-72 0 0,0 0-92 0 0,-2 12-78 0 0,-10 86 678 0 0,10-67-796 0 0,3-17-4068 0 0,6-18-7900 0 0,-5 0 1313 0 0</inkml:trace>
  <inkml:trace contextRef="#ctx0" brushRef="#br0" timeOffset="649.069">626 133 8786 0 0,'0'0'3309'0'0,"0"0"-972"0"0,0 0-495 0 0,0 0-228 0 0,0 0-218 0 0,0 0-220 0 0,0 0-162 0 0,0 0-159 0 0,0 0-166 0 0,0 0-167 0 0,0 0-172 0 0,0 0-94 0 0,0 0-95 0 0,-11 6-61 0 0,-33 22-18 0 0,44-28-89 0 0,1-1 1 0 0,-1 1-1 0 0,1 0 0 0 0,-1 0 0 0 0,0 0 0 0 0,1-1 0 0 0,-1 1 0 0 0,1 0 1 0 0,-1 0-1 0 0,1 0 0 0 0,-1 0 0 0 0,1 0 0 0 0,-1 0 0 0 0,1 0 0 0 0,-1 0 1 0 0,1 0-1 0 0,-1 0 0 0 0,0 0 0 0 0,1 0 0 0 0,-1 0 0 0 0,1 0 1 0 0,-1 1-1 0 0,1-1 0 0 0,-1 0 0 0 0,1 0 0 0 0,-1 0 0 0 0,0 1 0 0 0,1-1 1 0 0,-1 0-1 0 0,1 0 0 0 0,-1 1 0 0 0,0-1 0 0 0,1 0 0 0 0,-1 1 0 0 0,0-1 1 0 0,0 1-1 0 0,1-1 0 0 0,-1 0 0 0 0,0 1 0 0 0,0-1 0 0 0,1 1 0 0 0,-1-1 1 0 0,0 1-1 0 0,0-1 0 0 0,0 1 0 0 0,0-1 0 0 0,0 0 0 0 0,0 1 1 0 0,0-1-1 0 0,0 1 0 0 0,0-1 0 0 0,0 1 0 0 0,0-1 0 0 0,0 1 0 0 0,0-1 1 0 0,0 1-1 0 0,0-1 0 0 0,-1 1 7 0 0,13-18-178 0 0,-30 9-4917 0 0,16 5 179 0 0,1 2-5058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1664 0 0,'0'0'1942'0'0,"0"0"-231"0"0,0 0-24 0 0,0 0 104 0 0,0 0 95 0 0,0 0-128 0 0,0 0-294 0 0,0 0-350 0 0,0 0-326 0 0,0 0-197 0 0,0 0-99 0 0,-3 4-34 0 0,-2 11-62 0 0,0 0 0 0 0,1 1 0 0 0,1 0 0 0 0,0 0 0 0 0,1-1 0 0 0,1 1 0 0 0,0 1 0 0 0,1 1-396 0 0,-6 67 697 0 0,-31 157 378 0 0,-2-119-345 0 0,36-127 2089 0 0,0-42-2290 0 0,6 23-496 0 0,0 1-1 0 0,1-1 0 0 0,2 1 0 0 0,0 1 1 0 0,1-1-1 0 0,1 1 0 0 0,1 0 1 0 0,4-6-33 0 0,10-25 32 0 0,-9 19-16 0 0,2 1-1 0 0,2 0 1 0 0,1 1 0 0 0,1 1 0 0 0,7-6-16 0 0,-24 31 0 0 0,0 1 0 0 0,0 0 1 0 0,1 0-1 0 0,0 1 0 0 0,0-1 0 0 0,0 1 1 0 0,0 0-1 0 0,0 0 0 0 0,1 0 1 0 0,-1 0-1 0 0,1 1 0 0 0,0 0 0 0 0,-1 0 1 0 0,1 0-1 0 0,0 1 0 0 0,0-1 0 0 0,1 1 1 0 0,-1 0-1 0 0,2 0 0 0 0,-5 3 7 0 0,0-1 0 0 0,0 1 0 0 0,0 0 0 0 0,-1-1 0 0 0,1 1 0 0 0,0 0 0 0 0,-1 0 0 0 0,1 0 0 0 0,-1 0 0 0 0,0 1 0 0 0,1-1 0 0 0,-1 0 0 0 0,0 1-1 0 0,0-1 1 0 0,-1 0 0 0 0,1 1 0 0 0,0-1 0 0 0,-1 1 0 0 0,1-1 0 0 0,-1 1 0 0 0,0-1 0 0 0,0 1 0 0 0,0-1 0 0 0,0 1 0 0 0,-1-1 0 0 0,1 1 0 0 0,-1-1 0 0 0,1 1 0 0 0,-1-1 0 0 0,0 2-7 0 0,0 10 35 0 0,-8 309 445 0 0,9-323-469 0 0,1 0 1 0 0,-1-1-1 0 0,0 1 0 0 0,1 0 1 0 0,-1 0-1 0 0,1-1 0 0 0,-1 1 1 0 0,1 0-1 0 0,-1 0 0 0 0,1 0 0 0 0,-1-1 1 0 0,1 1-1 0 0,-1 0 0 0 0,1 0 1 0 0,-1 0-1 0 0,1 0 0 0 0,-1 0 1 0 0,1 0-1 0 0,-1 0 0 0 0,1 0 0 0 0,-1 0 1 0 0,1 0-1 0 0,-1 0 0 0 0,1 0 1 0 0,-1 1-1 0 0,1-1 0 0 0,-1 0 1 0 0,1 0-1 0 0,-1 0 0 0 0,0 1 0 0 0,1-1 1 0 0,-1 0-1 0 0,1 1 0 0 0,-1-1 1 0 0,1 0-1 0 0,-1 1 0 0 0,0-1 0 0 0,1 0 1 0 0,-1 1-1 0 0,0-1 0 0 0,0 1 1 0 0,1-1-1 0 0,-1 1 0 0 0,0-1 1 0 0,0 1-1 0 0,1-1 0 0 0,-1 1 0 0 0,0-1 1 0 0,0 1-1 0 0,0-1 0 0 0,0 1-11 0 0,80-166 322 0 0,92-92-397 0 0,-146 217 80 0 0,-24 78-263 0 0,-33 143 508 0 0,30-139-237 0 0,1-1-1 0 0,2 1 0 0 0,2 0 0 0 0,2-1 1 0 0,8 28-13 0 0,-8-41-1586 0 0,-6-27 890 0 0,0-1-252 0 0,0 0-282 0 0,0 0-377 0 0,0 0-529 0 0,0 0-1124 0 0,0 0-2930 0 0,0 0-4502 0 0</inkml:trace>
  <inkml:trace contextRef="#ctx0" brushRef="#br0" timeOffset="346.96">882 332 8866 0 0,'0'0'4948'0'0,"0"0"-2692"0"0,0 0-973 0 0,0 0-116 0 0,0 0-9 0 0,0 0-78 0 0,0 0-136 0 0,0 0-171 0 0,0 0-148 0 0,0 0-112 0 0,0 0-86 0 0,0 0-50 0 0,-5 17-62 0 0,-27 83 172 0 0,23-27 1006 0 0,9-42-6837 0 0,0-20 985 0 0,0-11-1704 0 0,-1-1 1898 0 0,0-2-2616 0 0</inkml:trace>
  <inkml:trace contextRef="#ctx0" brushRef="#br0" timeOffset="787.053">871 82 6065 0 0,'0'0'3686'0'0,"0"0"-1128"0"0,0 0-537 0 0,0 0-216 0 0,0 0-286 0 0,0 0-309 0 0,0 0-266 0 0,0 0-217 0 0,0 0-180 0 0,0 0-146 0 0,0 0-79 0 0,0 0-85 0 0,0 0-57 0 0,-4 0-17 0 0,-18 0 42 0 0,22 0-149 0 0,0 0-34 0 0,0 0-16 0 0,0 0-14 0 0,0 0-6 0 0,0 0 22 0 0,0 0-2 0 0,0 0-2 0 0,0 0 30 0 0,0 0-8 0 0,0 0 18 0 0,0 0 8 0 0,0 0-4 0 0,0 0 22 0 0,0 0 16 0 0,0 0 10 0 0,0 0 10 0 0,0 0 11 0 0,0 0 3 0 0,0 0 3 0 0,0 0 7 0 0,0 0-7 0 0,0 0-2 0 0,0 0 10 0 0,0 0 11 0 0,0 0-22 0 0,0 0-4 0 0,0 0-14 0 0,0 0-18 0 0,-2 0 362 0 0,1 0-5767 0 0,1 0-5767 0 0,0 0 2390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30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1036 8106 0 0,'0'0'109'0'0,"0"0"-126"0"0,0 0 329 0 0,0 0 433 0 0,0 0 308 0 0,0 0 111 0 0,0 0-60 0 0,0 0-172 0 0,0 0-146 0 0,0 0-119 0 0,-4 23-69 0 0,-11 71-22 0 0,14-91-525 0 0,0 0-1 0 0,1 0 0 0 0,-1 0 0 0 0,1 0 0 0 0,0 0 1 0 0,0 1-1 0 0,0-1 0 0 0,1 0 0 0 0,-1 0 0 0 0,1 0 1 0 0,0 0-1 0 0,0 0 0 0 0,0-1 0 0 0,0 1 0 0 0,0 0 1 0 0,0 0-1 0 0,1 0 0 0 0,-1-1 0 0 0,1 1 0 0 0,1 0-50 0 0,3 6 197 0 0,8 8 20 0 0,1 0-1 0 0,1 0 1 0 0,0-2 0 0 0,1 0 0 0 0,1-1 0 0 0,0 0 0 0 0,1-2 0 0 0,0 0-1 0 0,1-1 1 0 0,1-1 0 0 0,-1-1 0 0 0,2-1 0 0 0,-1-1 0 0 0,1-1 0 0 0,0 0-1 0 0,0-2 1 0 0,0-1 0 0 0,1 0 0 0 0,-1-2 0 0 0,1 0 0 0 0,0-2 0 0 0,-1-1-1 0 0,6-1-216 0 0,17-6 247 0 0,0-3 0 0 0,-1-2 1 0 0,-1-1-1 0 0,0-3 0 0 0,-1-1 0 0 0,-1-2 0 0 0,0-2 0 0 0,-2-1 0 0 0,-1-3 0 0 0,-1-1 0 0 0,-2-1 0 0 0,-1-2 0 0 0,28-33-247 0 0,12-8 126 0 0,-3-4 1 0 0,-4-3 0 0 0,-3-3 0 0 0,-3-2-1 0 0,-5-3 1 0 0,-3-2 0 0 0,-5-3-1 0 0,9-28-126 0 0,50-153 499 0 0,-102 251-345 0 0,-3 12 60 0 0,-1 25-236 0 0,2 753 224 0 0,-3-653-189 0 0,1 42 27 0 0,-7 1-1 0 0,-26 154-39 0 0,30-293 20 0 0,-1 0 0 0 0,-1-1 0 0 0,0 1 0 0 0,-1-1 0 0 0,-2 0 0 0 0,0 0 0 0 0,0 0 0 0 0,-2-1 0 0 0,0 0 0 0 0,-1-1 0 0 0,0 0 0 0 0,-2 0 0 0 0,0-1 0 0 0,0-1 0 0 0,-2 0 0 0 0,1-1 0 0 0,-2 0 0 0 0,0-1 0 0 0,0-1 0 0 0,-1 0 0 0 0,0-1 0 0 0,-1-1 0 0 0,0 0 0 0 0,-1-2 0 0 0,0 0 0 0 0,0-1 0 0 0,0 0 0 0 0,-1-2 0 0 0,0 0 0 0 0,-5 0-20 0 0,8-4 2 0 0,-1-1 0 0 0,1-1 0 0 0,-1 0 0 0 0,1-1 0 0 0,0-1 0 0 0,0 0 0 0 0,1-1 0 0 0,-1-1 0 0 0,1 0-1 0 0,0-1 1 0 0,1-1 0 0 0,0 0 0 0 0,0-1 0 0 0,1-1 0 0 0,0 0 0 0 0,0-1 0 0 0,1 0 0 0 0,0-1 0 0 0,-8-11-2 0 0,4 2-133 0 0,1 1 0 0 0,0-2 0 0 0,2 1 0 0 0,1-2 0 0 0,0 0 1 0 0,2-1-1 0 0,1 1 0 0 0,0-2 0 0 0,2 1 0 0 0,1-1 1 0 0,1-1-1 0 0,0-11 133 0 0,2 9-617 0 0,2-1 0 0 0,0 1 1 0 0,3-1-1 0 0,0 1 1 0 0,1 0-1 0 0,5-16 617 0 0,39-89-7512 0 0,-23 82 550 0 0,-5 18-1594 0 0</inkml:trace>
  <inkml:trace contextRef="#ctx0" brushRef="#br0" timeOffset="297.513">2550 370 10346 0 0,'0'0'4533'0'0,"0"0"-3019"0"0,0 0-1074 0 0,0 0 56 0 0,0 0 319 0 0,0 0 296 0 0,0 0 152 0 0,0 0-28 0 0,0 0-155 0 0,0 0-195 0 0,4 31-144 0 0,12 103-125 0 0,3 230 1117 0 0,-3 222-1707 0 0,-31-491-3394 0 0,3-98-2425 0 0,8-1-368 0 0,2-3-4895 0 0</inkml:trace>
  <inkml:trace contextRef="#ctx0" brushRef="#br0" timeOffset="564.01">1874 410 9962 0 0,'0'0'3590'0'0,"0"0"-2667"0"0,0 0-731 0 0,0 0 247 0 0,0 0 301 0 0,0 0 175 0 0,36-2 89 0 0,118-6 51 0 0,315-40 4246 0 0,-210 23-3651 0 0,213 9-1650 0 0,-463 15-219 0 0,0 1-1 0 0,1 0 1 0 0,-1 0 0 0 0,1 1 0 0 0,-1 1-1 0 0,0 0 1 0 0,0 0 0 0 0,0 0-1 0 0,0 1 1 0 0,0 1 0 0 0,0-1 0 0 0,-1 1-1 0 0,0 1 1 0 0,0 0 0 0 0,0 0 0 0 0,0 0-1 0 0,0 2 220 0 0,6 31-4502 0 0,-15 2-5184 0 0,-2-24 1831 0 0</inkml:trace>
  <inkml:trace contextRef="#ctx0" brushRef="#br0" timeOffset="817.506">1860 1839 17596 0 0,'0'0'739'0'0,"0"0"-195"0"0,0 0 69 0 0,0 0 259 0 0,0 0 246 0 0,0 0 46 0 0,0 0-109 0 0,0 0-143 0 0,38 1-136 0 0,125 1-97 0 0,7-29 404 0 0,58-28-406 0 0,-7 1-548 0 0,172-18-129 0 0,-82 47-2824 0 0,-155 15-5751 0 0,-115 7-3134 0 0</inkml:trace>
  <inkml:trace contextRef="#ctx0" brushRef="#br0" timeOffset="4083.03">4163 1971 10242 0 0,'0'0'160'0'0,"0"0"56"0"0,0 0 314 0 0,0 0 466 0 0,0 0 320 0 0,0 0 113 0 0,0 0-61 0 0,37-12-177 0 0,120-43-172 0 0,-38-15 598 0 0,-53 17-865 0 0,-1-2 1 0 0,-3-4-1 0 0,-3-2 0 0 0,29-39-752 0 0,142-140 1041 0 0,-227 237-1025 0 0,1-1 19 0 0,0 0-1 0 0,0 0 1 0 0,0 0 0 0 0,1 1-1 0 0,0-1 1 0 0,0 1 0 0 0,0 0 0 0 0,0 1-1 0 0,0-1 1 0 0,0 1 0 0 0,1 0 0 0 0,-1 1-1 0 0,1-1 1 0 0,3 0-35 0 0,-7 3 10 0 0,0 1 0 0 0,0-1 0 0 0,1 1 1 0 0,-1 0-1 0 0,0-1 0 0 0,0 1 0 0 0,-1 0 0 0 0,1 0 0 0 0,0 0 0 0 0,-1 0 1 0 0,1 0-1 0 0,-1 1 0 0 0,0-1 0 0 0,1 0 0 0 0,-1 1 0 0 0,0-1 0 0 0,-1 1 1 0 0,1-1-1 0 0,0 1 0 0 0,-1-1 0 0 0,1 1 0 0 0,-1 0 0 0 0,0 1-10 0 0,8 37 55 0 0,-2-1-1 0 0,-2 2 0 0 0,-1-1 1 0 0,-2 0-1 0 0,-3 1 1 0 0,-1-1-1 0 0,-1 0 0 0 0,-3 0 1 0 0,-1-1-1 0 0,-2 0 1 0 0,-2 0-1 0 0,-1-1 0 0 0,-3 0 1 0 0,-11 21-55 0 0,20-47-38 0 0,0-1 1 0 0,-1 1-1 0 0,-1-1 0 0 0,1-1 1 0 0,-2 1-1 0 0,0-1 0 0 0,0-1 1 0 0,-1 0-1 0 0,0-1 0 0 0,-1 0 1 0 0,1 0-1 0 0,-2-1 0 0 0,1-1 1 0 0,-1 0-1 0 0,-1-1 0 0 0,1 0 1 0 0,-1-1-1 0 0,0-1 0 0 0,0 0 1 0 0,0-1-1 0 0,-1 0 1 0 0,1-1-1 0 0,-1-1 0 0 0,1 0 1 0 0,-1-1-1 0 0,-5-1 38 0 0,14-1-58 0 0,0 0 1 0 0,0-1-1 0 0,0 0 1 0 0,0 0-1 0 0,0 0 1 0 0,1 0-1 0 0,-1-1 1 0 0,1 0-1 0 0,0 0 1 0 0,0-1-1 0 0,1 1 1 0 0,-1-1 0 0 0,1 0-1 0 0,0 0 1 0 0,0 0-1 0 0,1-1 1 0 0,0 1-1 0 0,0-1 1 0 0,0 0-1 0 0,0 0 1 0 0,1 0-1 0 0,0 0 1 0 0,1-1-1 0 0,-1 1 1 0 0,1-1-1 0 0,0 1 1 0 0,1 0-1 0 0,-1-1 1 0 0,1 1-1 0 0,1-1 1 0 0,-1 1-1 0 0,1-1 1 0 0,0 1-1 0 0,0-1 1 0 0,1 1-1 0 0,0 0 1 0 0,0 0-1 0 0,1 0 1 0 0,-1 0-1 0 0,1 0 1 0 0,1 0-1 0 0,-1 1 1 0 0,1 0-1 0 0,0-1 1 0 0,3-2 57 0 0,-3 3-13 0 0,0-1 0 0 0,0 1 0 0 0,0 0 1 0 0,0 1-1 0 0,1-1 0 0 0,0 1 0 0 0,0 0 1 0 0,0 0-1 0 0,1 0 0 0 0,-1 1 0 0 0,1 0 1 0 0,0 0-1 0 0,0 0 0 0 0,0 1 0 0 0,0-1 0 0 0,0 2 1 0 0,1-1-1 0 0,-1 1 0 0 0,1 0 0 0 0,-1 0 1 0 0,1 1-1 0 0,-1-1 0 0 0,1 2 0 0 0,-1-1 1 0 0,1 1-1 0 0,-1 0 0 0 0,0 0 0 0 0,1 0 1 0 0,-1 1-1 0 0,0 0 0 0 0,0 1 0 0 0,0-1 0 0 0,0 1 1 0 0,0 0-1 0 0,2 2 13 0 0,59 63 203 0 0,-57-57-137 0 0,0 1 1 0 0,0-1-1 0 0,1-1 1 0 0,1 0-1 0 0,0 0 1 0 0,0-2-1 0 0,1 1 1 0 0,0-1-1 0 0,2 0-66 0 0,7 1 134 0 0,0-2 0 0 0,1-1-1 0 0,-1 0 1 0 0,1-2 0 0 0,0-1-1 0 0,0 0 1 0 0,1-2 0 0 0,-1-1-1 0 0,0 0 1 0 0,1-2 0 0 0,-1-1-1 0 0,0-1 1 0 0,0 0 0 0 0,-1-2-1 0 0,1-1 1 0 0,-1 0-1 0 0,-1-2 1 0 0,0 0 0 0 0,6-5-134 0 0,8-5 80 0 0,-1-1 1 0 0,-1-2-1 0 0,-1 0 1 0 0,-1-3-1 0 0,-1 0 1 0 0,-2-2-1 0 0,0-2 1 0 0,-2 0-1 0 0,-1-1 1 0 0,-1-2-1 0 0,0-4-80 0 0,-19 29 4 0 0,0-2 0 0 0,0 1 0 0 0,-1 0 0 0 0,0-1 0 0 0,-1 0 0 0 0,0 0 0 0 0,0 0 0 0 0,-1 0 0 0 0,0-1 0 0 0,0 1 0 0 0,-1-1 0 0 0,-1 1 0 0 0,1-1 0 0 0,-1 1 0 0 0,-2-7-4 0 0,0 13-16 0 0,0-1-1 0 0,-1 1 0 0 0,1 0 1 0 0,-1 0-1 0 0,0 0 0 0 0,0 0 1 0 0,0 1-1 0 0,0-1 0 0 0,0 1 1 0 0,0 0-1 0 0,-1-1 0 0 0,0 2 1 0 0,1-1-1 0 0,-1 0 0 0 0,0 1 1 0 0,0-1-1 0 0,1 1 0 0 0,-1 0 1 0 0,0 1-1 0 0,0-1 1 0 0,0 1-1 0 0,0-1 0 0 0,0 1 1 0 0,0 0-1 0 0,-1 1 0 0 0,1-1 1 0 0,0 1-1 0 0,0 0 0 0 0,1 0 1 0 0,-1 0-1 0 0,0 0 0 0 0,0 1 1 0 0,0-1-1 0 0,1 1 0 0 0,-3 2 17 0 0,-14 7-47 0 0,2 1 0 0 0,-1 0 0 0 0,2 1 1 0 0,0 1-1 0 0,0 1 0 0 0,2 1 0 0 0,0 0 0 0 0,0 1 0 0 0,-10 16 47 0 0,15-18-52 0 0,0 0 1 0 0,1 0 0 0 0,1 1 0 0 0,0 0 0 0 0,1 0 0 0 0,1 1-1 0 0,0-1 1 0 0,1 2 0 0 0,1-1 0 0 0,1 0 0 0 0,0 1-1 0 0,2 0 1 0 0,-1 14 51 0 0,2-27-10 0 0,0 0 0 0 0,1 1 0 0 0,0-1 0 0 0,0 0 0 0 0,0 0 0 0 0,0 1 0 0 0,1-1 0 0 0,0 0 0 0 0,0-1 0 0 0,0 1 0 0 0,0 0 0 0 0,1 0 0 0 0,0-1 0 0 0,0 0 0 0 0,0 1 0 0 0,0-1 0 0 0,1 0 0 0 0,0-1 0 0 0,0 1 0 0 0,0-1 0 0 0,0 1 0 0 0,0-1 0 0 0,1-1 0 0 0,-1 1 0 0 0,1-1 0 0 0,0 1 0 0 0,0-1 0 0 0,4 1 10 0 0,149 22 363 0 0,-125-25-206 0 0,0-2 1 0 0,0-2-1 0 0,0-1 1 0 0,0-1-1 0 0,0-1 1 0 0,-1-3 0 0 0,-1 0-1 0 0,0-2 1 0 0,0-1-1 0 0,28-17-157 0 0,27-20 274 0 0,-3-4 0 0 0,-2-3 1 0 0,1-7-275 0 0,141-150 58 0 0,-186 175-55 0 0,-2-1 4 0 0,-29 58-337 0 0,-95 291 189 0 0,87-293 134 0 0,-2 0 0 0 0,0-1-1 0 0,0 1 1 0 0,-2-1 0 0 0,0 0 0 0 0,0 0 0 0 0,-2-1 0 0 0,0 0-1 0 0,0 0 1 0 0,-1-1 0 0 0,-1 0 0 0 0,0 0 0 0 0,-1-1 0 0 0,0-1-1 0 0,-1 0 1 0 0,-8 6 7 0 0,13-12-79 0 0,-1 0-1 0 0,1-1 0 0 0,-1 1 1 0 0,-1-1-1 0 0,1-1 0 0 0,0 0 0 0 0,-1 0 1 0 0,0 0-1 0 0,0-1 0 0 0,0-1 1 0 0,0 0-1 0 0,0 0 0 0 0,0 0 1 0 0,0-1-1 0 0,0-1 0 0 0,-6 0 80 0 0,14 0-33 0 0,0 0-1 0 0,0 0 0 0 0,0 0 1 0 0,1 0-1 0 0,-1 0 0 0 0,0 0 1 0 0,0 0-1 0 0,1-1 0 0 0,-1 1 1 0 0,1 0-1 0 0,-1 0 0 0 0,1-1 1 0 0,-1 1-1 0 0,1 0 0 0 0,0-1 1 0 0,0 1-1 0 0,0 0 0 0 0,0-1 1 0 0,0 1-1 0 0,0-1 1 0 0,0 1-1 0 0,0 0 0 0 0,0-1 1 0 0,0 1-1 0 0,1 0 0 0 0,-1-1 1 0 0,1 1-1 0 0,-1 0 0 0 0,1 0 1 0 0,-1-1-1 0 0,1 1 0 0 0,0 0 1 0 0,0 0-1 0 0,-1 0 0 0 0,1 0 1 0 0,0 0-1 0 0,0 0 0 0 0,0 0 34 0 0,14-10-24 0 0,1 1 0 0 0,0 0 0 0 0,0 1-1 0 0,0 1 1 0 0,1 0 0 0 0,1 2 0 0 0,-1 0-1 0 0,1 0 1 0 0,0 2 0 0 0,0 0 0 0 0,0 2-1 0 0,1 0 1 0 0,-1 0 0 0 0,1 2 0 0 0,-1 0 0 0 0,1 2-1 0 0,-1 0 1 0 0,0 0 24 0 0,132-5 640 0 0,-124-3-390 0 0,0-1 0 0 0,0-1-1 0 0,-1-2 1 0 0,1 0 0 0 0,-2-2-1 0 0,0 0 1 0 0,22-16-250 0 0,-22 14 141 0 0,7-5-14 0 0,1-3 1 0 0,-2 0-1 0 0,-1-2 1 0 0,-1-1-1 0 0,-1-1 0 0 0,-1-1 1 0 0,-2-2-1 0 0,-1 0 1 0 0,16-28-128 0 0,24-52 205 0 0,-50 138-677 0 0,72 191 607 0 0,-83-214-113 0 0,0-1 0 0 0,0 1 1 0 0,0-1-1 0 0,0 1 1 0 0,-1-1-1 0 0,0 1 0 0 0,0 0 1 0 0,0 0-1 0 0,-1 0 1 0 0,0-1-1 0 0,0 1 0 0 0,-1 0 1 0 0,1 0-1 0 0,-1 0 1 0 0,0-1-1 0 0,-1 1 0 0 0,0 0 1 0 0,0-1-1 0 0,0 1 0 0 0,0-1 1 0 0,-1 0-1 0 0,0 0 1 0 0,0 0-1 0 0,0 0 0 0 0,-1 0 1 0 0,1-1-1 0 0,-1 1 1 0 0,-2 1-23 0 0,-25 17-18 0 0,-1-1 1 0 0,-1-1 0 0 0,-1-2 0 0 0,-1-2 0 0 0,0-1 0 0 0,-1-1 0 0 0,-1-2 0 0 0,0-2 0 0 0,-1-1 0 0 0,-4-1 17 0 0,-5 2-192 0 0,46-11 36 0 0,1 0-60 0 0,18 4-300 0 0,191 4 732 0 0,-188-8-137 0 0,20 1 275 0 0,0-2 1 0 0,0-2 0 0 0,0-1-1 0 0,-1-2 1 0 0,11-4-355 0 0,-10-3 291 0 0,-1-1 0 0 0,0-2-1 0 0,-1-2 1 0 0,-1-2 0 0 0,34-23-291 0 0,-20 8 92 0 0,-3-3 0 0 0,-1-2 0 0 0,-1-2 0 0 0,-3-1 0 0 0,-2-3 0 0 0,7-12-92 0 0,-15-1 228 0 0,-34 58-143 0 0,0 1 1 0 0,-54 38-340 0 0,33-20 218 0 0,1 1 0 0 0,0 1 0 0 0,1 1 0 0 0,2 1 0 0 0,0 0 0 0 0,-2 6 36 0 0,17-25-10 0 0,0 0-1 0 0,0 0 1 0 0,0 0-1 0 0,1 0 1 0 0,0 0 0 0 0,-1 1-1 0 0,1-1 1 0 0,0 0-1 0 0,0 1 1 0 0,1-1 0 0 0,-1 0-1 0 0,1 1 1 0 0,0-1-1 0 0,0 1 1 0 0,0-1 0 0 0,0 1-1 0 0,1-1 1 0 0,-1 1-1 0 0,1-1 1 0 0,0 0 0 0 0,0 1-1 0 0,0-1 1 0 0,0 0-1 0 0,1 0 1 0 0,-1 1 0 0 0,1-1-1 0 0,0 0 1 0 0,0-1-1 0 0,0 1 1 0 0,0 0 10 0 0,12 4 0 0 0,1 0 0 0 0,-1-2 0 0 0,1 0 0 0 0,0 0 0 0 0,0-1 0 0 0,0-1 0 0 0,1-1 0 0 0,-1 0 0 0 0,1-1 0 0 0,-1-1 0 0 0,1 0 0 0 0,0-1 0 0 0,-1-1 0 0 0,1 0 0 0 0,-1-1 0 0 0,0-1 0 0 0,0 0 0 0 0,0-1 0 0 0,-1 0 0 0 0,1-2 0 0 0,1-1 0 0 0,-15 8 0 0 0,28-10 27 0 0,-1-1 0 0 0,-1-1 1 0 0,0-2-1 0 0,-1-1 0 0 0,0-1 1 0 0,-1 0-1 0 0,-1-2 0 0 0,-1-1 0 0 0,12-13-27 0 0,33-55 168 0 0,-89 124-584 0 0,19-28 422 0 0,0-1-1 0 0,-1 1 0 0 0,-1 0 1 0 0,1-1-1 0 0,-1 0 0 0 0,-1 0 1 0 0,0 0-1 0 0,0 0 1 0 0,0-1-1 0 0,-1 0 0 0 0,-5 5-5 0 0,-10 15 33 0 0,17-21-33 0 0,-1 1-1 0 0,1 0 0 0 0,1 0 0 0 0,-1 0 0 0 0,1 0 0 0 0,1 0 0 0 0,-1 1 0 0 0,1-1 0 0 0,0 1 1 0 0,1-1-1 0 0,0 1 0 0 0,0 0 0 0 0,1 0 0 0 0,0 0 0 0 0,0-1 0 0 0,1 1 0 0 0,0 0 0 0 0,0 3 1 0 0,1-6 3 0 0,0 0-1 0 0,0 0 0 0 0,0-1 0 0 0,1 1 0 0 0,0 0 0 0 0,0-1 1 0 0,0 1-1 0 0,0-1 0 0 0,0 0 0 0 0,1 0 0 0 0,0 0 0 0 0,0-1 1 0 0,0 0-1 0 0,0 1 0 0 0,1-1 0 0 0,-1 0 0 0 0,1-1 0 0 0,0 1 1 0 0,-1-1-1 0 0,1 0 0 0 0,1 0 0 0 0,-1-1 0 0 0,2 1-2 0 0,124 9 181 0 0,-117-15-141 0 0,0 0 0 0 0,-1-1 0 0 0,0 0 0 0 0,0-1 0 0 0,0 0 0 0 0,0-1 0 0 0,-1-1 0 0 0,0 0 1 0 0,-1 0-1 0 0,7-7-40 0 0,-2 4 39 0 0,-4 3-20 0 0,0-1 0 0 0,-1 0 0 0 0,1 0 0 0 0,-2-1 0 0 0,1 0 0 0 0,-1-1 0 0 0,-1 0 0 0 0,0-1-1 0 0,-1 0 1 0 0,0 0 0 0 0,4-9-19 0 0,-11 17 4 0 0,0 1-1 0 0,-1 0 1 0 0,1-1 0 0 0,-1 1-1 0 0,1-1 1 0 0,-1 1 0 0 0,-1-1-1 0 0,1 1 1 0 0,0-1-1 0 0,-1 1 1 0 0,0 0 0 0 0,1-1-1 0 0,-1 1 1 0 0,-1 0 0 0 0,1 0-1 0 0,0-1 1 0 0,-1 1-1 0 0,0 0 1 0 0,1 0 0 0 0,-1 1-1 0 0,0-1 1 0 0,-1 0 0 0 0,1 0-1 0 0,0 1 1 0 0,-1 0-1 0 0,1-1 1 0 0,-1 1 0 0 0,-3-2-4 0 0,-89-45-383 0 0,77 43 272 0 0,0 1 1 0 0,-1 0-1 0 0,0 2 1 0 0,0 0-1 0 0,0 1 0 0 0,0 1 1 0 0,0 0-1 0 0,0 2 1 0 0,0 0-1 0 0,0 1 0 0 0,0 1 1 0 0,0 1-1 0 0,-10 3 111 0 0,3 9-864 0 0,60-13 531 0 0,186-37 502 0 0,-80 6 22 0 0,153 2 453 0 0,-290 25-631 0 0,1 1 0 0 0,0-1 0 0 0,-1 1 0 0 0,1 0 0 0 0,-1 0 1 0 0,1 0-1 0 0,0 0 0 0 0,-1 0 0 0 0,1 1 0 0 0,0 0 0 0 0,-1 0 0 0 0,1 0 1 0 0,-1 0-1 0 0,0 0 0 0 0,1 1 0 0 0,-1-1 0 0 0,0 1 0 0 0,0 0 0 0 0,0 0 0 0 0,0 0 1 0 0,0 1-1 0 0,0-1 0 0 0,-1 1 0 0 0,1-1 0 0 0,-1 1 0 0 0,0 0 0 0 0,0 0 0 0 0,0 0 1 0 0,0 0-1 0 0,0 0 0 0 0,0 0 0 0 0,-1 1 0 0 0,0-1 0 0 0,0 1 0 0 0,0-1 1 0 0,0 1-1 0 0,0-1 0 0 0,-1 1 0 0 0,1 0-13 0 0,-29 79 284 0 0,2-24-289 0 0,25-58-5 0 0,1 0 1 0 0,0 0 0 0 0,0 0 0 0 0,0 0 0 0 0,0 0-1 0 0,0 0 1 0 0,0 0 0 0 0,0 0 0 0 0,0 0 0 0 0,0 0-1 0 0,0 0 1 0 0,0 0 0 0 0,1 0 0 0 0,-1 0 0 0 0,0 0-1 0 0,1 0 1 0 0,-1 0 0 0 0,1 0 0 0 0,-1 0 0 0 0,1-1-1 0 0,0 1 1 0 0,-1 0 0 0 0,1 0 0 0 0,0 0 0 0 0,-1-1-1 0 0,1 1 1 0 0,0-1 0 0 0,0 1 0 0 0,0 0 0 0 0,-1-1-1 0 0,1 1 1 0 0,0-1 0 0 0,0 0 0 0 0,0 1 0 0 0,0-1-1 0 0,0 0 1 0 0,0 1 0 0 0,0-1 0 0 0,0 0-1 0 0,0 0 1 0 0,0 0 0 0 0,0 0 0 0 0,0 0 0 0 0,0 0-1 0 0,0 0 1 0 0,0 0 0 0 0,0-1 0 0 0,0 1 0 0 0,0 0-1 0 0,0 0 1 0 0,0-1 0 0 0,0 1 0 0 0,0-1 9 0 0,59-16-98 0 0,263-118-4 0 0,-297 126 84 0 0,-2 0 20 0 0,0 1 1 0 0,1 1 0 0 0,0 2-1 0 0,0 0 1 0 0,0 1-1 0 0,0 2 1 0 0,1 0-1 0 0,12 2-2 0 0,-36 2 2 0 0,0 0 0 0 0,0 0 0 0 0,0 0 0 0 0,0 0-1 0 0,0 0 1 0 0,0 1 0 0 0,-1-1 0 0 0,1 0 0 0 0,-1 1 0 0 0,0-1 0 0 0,0 1 0 0 0,0 0-1 0 0,0-1 1 0 0,0 1 0 0 0,0 0 0 0 0,-1 0 0 0 0,1 0 0 0 0,-1-1 0 0 0,0 1-1 0 0,0 0 1 0 0,0 0 0 0 0,0 0 0 0 0,0 0 0 0 0,-1-1 0 0 0,1 1 0 0 0,-1 0-1 0 0,0 0 1 0 0,0-1 0 0 0,0 1 0 0 0,0 0 0 0 0,0-1 0 0 0,-1 1 0 0 0,0 1-2 0 0,-1 5 18 0 0,-2-1-4 0 0,1 1-1 0 0,1-1 1 0 0,-1 1 0 0 0,1 0-1 0 0,1 0 1 0 0,0 0-1 0 0,0 0 1 0 0,1 0-1 0 0,0 0 1 0 0,0 0-1 0 0,1 1 1 0 0,0-1-1 0 0,1 0 1 0 0,0 1-1 0 0,0-1 1 0 0,1 0-1 0 0,1 0 1 0 0,-1 0-1 0 0,1 0 1 0 0,1-1-1 0 0,3 8-13 0 0,0-9 2 0 0,0 0-1 0 0,0 0 0 0 0,1 0 0 0 0,0-1 1 0 0,1-1-1 0 0,-1 1 0 0 0,1-1 0 0 0,0 0 1 0 0,0-1-1 0 0,1 0 0 0 0,-1-1 1 0 0,1 0-1 0 0,0 0 0 0 0,0-1 0 0 0,0 0 1 0 0,0-1-1 0 0,0 0 0 0 0,0-1 0 0 0,0 0 1 0 0,0 0-1 0 0,2-1-1 0 0,-5 1-180 0 0,128-14-130 0 0,-96-5-2172 0 0,-12-13-3281 0 0,-24 23-1597 0 0,-1 2-4706 0 0</inkml:trace>
  <inkml:trace contextRef="#ctx0" brushRef="#br0" timeOffset="4333.022">8202 672 21437 0 0,'0'0'3336'0'0,"0"0"-2840"0"0,0 0-104 0 0,0 0 9 0 0,0 0-33 0 0,0 0-56 0 0,0 0-112 0 0,0 0-144 0 0,0 0-96 0 0,0 0-136 0 0,0 0-312 0 0,0 0-601 0 0,0 0-1295 0 0,0 0-4114 0 0,108-23-6920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5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2 328 0 0 0,'0'0'463'0'0,"0"0"910"0"0,0 0 298 0 0,0 0-10 0 0,0 0-52 0 0,0 0-54 0 0,0 0-66 0 0,0 0-48 0 0,0 0-66 0 0,0 0-84 0 0,-1 0 4965 0 0,105-8-3315 0 0,177-7-973 0 0,-150 1-1460 0 0,-135-4 1305 0 0,-91-41-1324 0 0,-48-63-301 0 0,138 116-1143 0 0,-29-41 1931 0 0,26 29-6168 0 0,5 1-7416 0 0,3 13 2296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0 0 0,'0'0'269'0'0,"0"0"634"0"0,0 0 169 0 0,0 0-15 0 0,0 0-10 0 0,0 0 53 0 0,0 0 81 0 0,0 0 61 0 0,0 0-4 0 0,13-3-30 0 0,101-12 2095 0 0,461 14 3579 0 0,-366 5-5755 0 0,0-10 1 0 0,11-10-1128 0 0,297-24 891 0 0,-363 31-758 0 0,-1 5 0 0 0,1 8 1 0 0,87 15-134 0 0,-10 3 118 0 0,-76-17 307 0 0,-155-5-384 0 0,0 0 15 0 0,0 0 9 0 0,0 0-14 0 0,0 0-11 0 0,0 0-13 0 0,0 0-31 0 0,0 0-26 0 0,0 0-52 0 0,0 0-104 0 0,-17 0-3164 0 0,-20 15-6017 0 0,32-13 6452 0 0,-4 3-6022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5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733 4 144 0 0,'0'0'1100'0'0,"0"0"82"0"0,0 0 342 0 0,0 0 405 0 0,0 0 171 0 0,0 0-112 0 0,0 0-293 0 0,0 0-370 0 0,0 0-284 0 0,0 0-156 0 0,0 0-103 0 0,3-1-27 0 0,37-2 5157 0 0,-40 3-5648 0 0,0 0-17 0 0,0 0-26 0 0,0 0-31 0 0,0 0-13 0 0,0 0 2 0 0,0 0 14 0 0,0 0 20 0 0,0 0 16 0 0,0 0 23 0 0,-14 4 1341 0 0,-129 22-761 0 0,91-13-632 0 0,1 2-1 0 0,1 2 1 0 0,0 2-1 0 0,-5 6-199 0 0,-29 22 307 0 0,83-46-308 0 0,1-1 0 0 0,-1 1 1 0 0,0 0-1 0 0,1-1 1 0 0,-1 1-1 0 0,1 0 0 0 0,-1 0 1 0 0,1 0-1 0 0,-1-1 0 0 0,1 1 1 0 0,0 0-1 0 0,-1 0 1 0 0,1 0-1 0 0,0 0 0 0 0,0 0 1 0 0,0 0-1 0 0,-1 0 1 0 0,1 0-1 0 0,0 0 0 0 0,0-1 1 0 0,1 1-1 0 0,-1 0 0 0 0,0 0 1 0 0,0 0-1 0 0,0 0 1 0 0,0 0-1 0 0,1 0 0 0 0,-1 0 1 0 0,1 0-1 0 0,-1-1 0 0 0,0 1 1 0 0,1 0-1 0 0,-1 0 1 0 0,1 0-1 0 0,0-1 0 0 0,-1 1 1 0 0,1 0-1 0 0,0-1 1 0 0,-1 1-1 0 0,1 0 0 0 0,0-1 1 0 0,0 1-1 0 0,-1-1 0 0 0,1 0 1 0 0,0 1-1 0 0,1 0 1 0 0,41 17 82 0 0,-8-11-1 0 0,0-3 0 0 0,0 0 0 0 0,0-2 0 0 0,1-2 0 0 0,-1-2-81 0 0,17 2 0 0 0,-36 10-16 0 0,-35 6-30 0 0,-216 135 255 0 0,-76 77-141 0 0,308-226-68 0 0,0 1-1 0 0,0 0 0 0 0,0-1 1 0 0,0 1-1 0 0,0 0 0 0 0,0 1 1 0 0,1-1-1 0 0,0 0 0 0 0,0 1 1 0 0,0-1-1 0 0,0 1 1 0 0,0 0-1 0 0,0 0 0 0 0,1-1 1 0 0,0 1-1 0 0,0 0 0 0 0,0 0 1 0 0,0 0-1 0 0,1 3 1 0 0,48 13 106 0 0,-43-19-91 0 0,19 1 72 0 0,0-2 0 0 0,0 0 0 0 0,0-2 0 0 0,0 0 0 0 0,0-2 0 0 0,-1 0 0 0 0,1-2 0 0 0,12-5-87 0 0,20-3 118 0 0,142-40 281 0 0,-193 53 226 0 0,5-1-4289 0 0,5 4-10686 0 0,-10-2 2527 0 0</inkml:trace>
  <inkml:trace contextRef="#ctx0" brushRef="#br0" timeOffset="807.156">787 715 12219 0 0,'0'0'3327'0'0,"0"0"-1345"0"0,0 0-559 0 0,0 0-56 0 0,0 0-51 0 0,0 0-152 0 0,0 0-216 0 0,0 0-211 0 0,0 0-192 0 0,0 0-101 0 0,0 0-12 0 0,0 0-18 0 0,0 0-9 0 0,23-25-20 0 0,77-79-34 0 0,50-47 800 0 0,92-88-284 0 0,-200 195-744 0 0,-40 67-129 0 0,-31 211 108 0 0,29-230-100 0 0,-1 3-3 0 0,0 1 0 0 0,0 0 1 0 0,1-1-1 0 0,0 1 0 0 0,1 0 1 0 0,0-1-1 0 0,0 1 0 0 0,0 0 0 0 0,1-1 1 0 0,0 1-1 0 0,0-1 0 0 0,1 0 1 0 0,0 0-1 0 0,0 0 0 0 0,1 0 0 0 0,0 0 1 0 0,0-1-1 0 0,1 1 1 0 0,-2-5 8 0 0,-1-1 0 0 0,1 0 0 0 0,-1 1 0 0 0,1-1 0 0 0,0 0 0 0 0,-1 0 0 0 0,1-1 0 0 0,0 1 0 0 0,0 0 0 0 0,0-1 0 0 0,0 0 0 0 0,-1 0 0 0 0,1 0 1 0 0,0 0-1 0 0,0 0 0 0 0,0 0 0 0 0,0-1 0 0 0,0 0 0 0 0,-1 1 0 0 0,1-1 0 0 0,0 0 0 0 0,0 0 0 0 0,-1 0 0 0 0,1-1 0 0 0,-1 1 0 0 0,1-1 0 0 0,-1 1 0 0 0,0-1 0 0 0,1 0 0 0 0,-1 0 0 0 0,0 0 0 0 0,0 0 0 0 0,0 0 0 0 0,-1-1 0 0 0,1 1 0 0 0,0 0 0 0 0,-1-1 0 0 0,0 1 0 0 0,1-2-8 0 0,146-199 186 0 0,-29 50-180 0 0,-74 79 90 0 0,-44 73-69 0 0,-1 1 6 0 0,0 0-19 0 0,0 0-34 0 0,-7 23-120 0 0,-10 24 165 0 0,2 1-1 0 0,2 1 1 0 0,2 0 0 0 0,3 1 0 0 0,1 0 0 0 0,3 0 0 0 0,2 0-1 0 0,3 12-24 0 0,18 38-37 0 0,-3-99-4747 0 0,-5-24-9520 0 0,-9 16 3031 0 0</inkml:trace>
  <inkml:trace contextRef="#ctx0" brushRef="#br0" timeOffset="1052.026">2020 391 11202 0 0,'0'0'3777'0'0,"0"0"-1759"0"0,0 0-670 0 0,0 0-42 0 0,0 0-30 0 0,0 0-158 0 0,0 0-227 0 0,0 0-226 0 0,0 0-194 0 0,0 0-108 0 0,0 0-98 0 0,0 0-66 0 0,0 0-61 0 0,-4 17-46 0 0,-22 80-18 0 0,25-90-4950 0 0,8-19-6765 0 0,-5 6 2955 0 0</inkml:trace>
  <inkml:trace contextRef="#ctx0" brushRef="#br0" timeOffset="1364.198">1996 151 11771 0 0,'0'0'3432'0'0,"0"0"-668"0"0,0 0-575 0 0,0 0-386 0 0,0 0-396 0 0,0 0-366 0 0,0 0-296 0 0,0 0-256 0 0,0 0-183 0 0,0 0-147 0 0,0 0-85 0 0,0 0-47 0 0,-5-2-4 0 0,-17-7 3 0 0,26 28-464 0 0,-28-12-437 0 0,23-7 885 0 0,1 0-26 0 0,0 0-32 0 0,0 0-65 0 0,19-12-975 0 0,-10 8-645 0 0,-17 8-2900 0 0,5-3-1665 0 0,1-1-4726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0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9002 0 0,'0'0'2002'0'0,"0"0"-581"0"0,0 0-282 0 0,0 0 67 0 0,0 0 167 0 0,0 0-11 0 0,0 0-171 0 0,0 0-180 0 0,0 0-179 0 0,0 0-106 0 0,8 1-53 0 0,106-9 1744 0 0,261-21 633 0 0,-279 11-2776 0 0,-113 25-8470 0 0,-14 14-5147 0 0,25-17 7203 0 0</inkml:trace>
  <inkml:trace contextRef="#ctx0" brushRef="#br0" timeOffset="313.597">70 423 7714 0 0,'0'0'3508'0'0,"0"0"-1115"0"0,0 0-738 0 0,0 0-341 0 0,0 0-140 0 0,0 0-55 0 0,0 0-73 0 0,0 0-71 0 0,0 0-104 0 0,0 0-117 0 0,0 0-104 0 0,0 0-86 0 0,0 0-40 0 0,24 4-38 0 0,75 8-26 0 0,113-9 1368 0 0,-102-10-1751 0 0,-38-9-3597 0 0,-68 6-17 0 0,-3-2-4912 0 0,-2 10 5061 0 0,1 1-4830 0 0</inkml:trace>
  <inkml:trace contextRef="#ctx0" brushRef="#br0" timeOffset="932.411">192 0 7017 0 0,'0'0'2333'0'0,"0"0"-67"0"0,0 0-88 0 0,0 0-86 0 0,0 0-320 0 0,0 0-410 0 0,0 0-342 0 0,0 0-265 0 0,0 0-200 0 0,0 0-139 0 0,0 0-95 0 0,0 0-74 0 0,0 0-40 0 0,-9 4 706 0 0,76 51 1784 0 0,-11-11-1932 0 0,-24-14-587 0 0,1-2-1 0 0,1-1 0 0 0,2-2 1 0 0,9 5-178 0 0,-22-15 67 0 0,24 13-44 0 0,19 14-37 0 0,-65-42 18 0 0,0 1 0 0 0,0-1-1 0 0,0 0 1 0 0,0 1 0 0 0,0 0 0 0 0,-1-1 0 0 0,1 1 0 0 0,0-1-1 0 0,-1 1 1 0 0,1 0 0 0 0,0 0 0 0 0,-1-1 0 0 0,1 1 0 0 0,-1 0 0 0 0,1 0-1 0 0,-1 0 1 0 0,1-1 0 0 0,-1 1 0 0 0,0 0 0 0 0,1 0 0 0 0,-1 0-1 0 0,0 0 1 0 0,0 0 0 0 0,0 0 0 0 0,1 0 0 0 0,-1 0 0 0 0,0 0-1 0 0,0 0 1 0 0,-1 0 0 0 0,1 0 0 0 0,0 0 0 0 0,0 0 0 0 0,0 0-1 0 0,-1-1 1 0 0,1 1 0 0 0,0 0 0 0 0,-1 0 0 0 0,1 0 0 0 0,-1 0-1 0 0,1 0 1 0 0,-1-1 0 0 0,1 1 0 0 0,-1 0 0 0 0,0 0 0 0 0,1-1-1 0 0,-1 1 1 0 0,0 0 0 0 0,1-1 0 0 0,-2 1-4 0 0,-99 103 605 0 0,-57 25-88 0 0,86-67-588 0 0,60-50-364 0 0,-5 8-889 0 0,13 0-5964 0 0,5-20 1076 0 0,2 0-5382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 7370 0 0,'0'0'1879'0'0,"0"0"-616"0"0,0 0 26 0 0,0 0 350 0 0,0 0 184 0 0,0 0-160 0 0,0 0-284 0 0,0 0-209 0 0,38-9-113 0 0,124-30-63 0 0,-86 21-23 0 0,36-9 917 0 0,2 4-1 0 0,50-1-1887 0 0,15 10 700 0 0,1 8-1 0 0,4 8-699 0 0,207 31 75 0 0,-376-32-583 0 0,100 10 402 0 0,-77-9-3748 0 0,-1-1-5014 0 0,-36-1 2674 0 0,-1 0-2022 0 0</inkml:trace>
  <inkml:trace contextRef="#ctx0" brushRef="#br0" timeOffset="650.255">938 260 6833 0 0,'0'0'4303'0'0,"0"0"-1989"0"0,0 0-726 0 0,0 0-121 0 0,0 0-82 0 0,0 0-143 0 0,0 0-187 0 0,0 0-188 0 0,0 0-154 0 0,0 0-161 0 0,0 0-130 0 0,0 0-94 0 0,0 0-51 0 0,-19 3-14 0 0,-59 12 24 0 0,3 25 459 0 0,53-24-493 0 0,-5 3-64 0 0,0 2 1 0 0,2 0-1 0 0,0 2 1 0 0,2 1 0 0 0,0 0-1 0 0,-15 24-189 0 0,33-42 21 0 0,1 1 1 0 0,-1 0-1 0 0,1 0 0 0 0,1 1 0 0 0,-1-1 0 0 0,1 1 0 0 0,1 0 1 0 0,-1 0-1 0 0,1 0 0 0 0,1 0 0 0 0,-1 0 0 0 0,1 0 0 0 0,1 0 0 0 0,-1 0 1 0 0,2 6-22 0 0,1-9 21 0 0,1-1 1 0 0,-1 1-1 0 0,1-1 1 0 0,0 0-1 0 0,0 0 1 0 0,1 0-1 0 0,-1 0 1 0 0,1-1-1 0 0,0 1 1 0 0,0-1-1 0 0,0 0 1 0 0,0 0-1 0 0,1 0 1 0 0,-1-1-1 0 0,1 0 1 0 0,0 1 0 0 0,-1-2-1 0 0,1 1 1 0 0,0 0-1 0 0,0-1 1 0 0,0 0-1 0 0,0 0 1 0 0,1-1-1 0 0,-1 1 1 0 0,0-1-1 0 0,0 0 1 0 0,0-1-1 0 0,0 1 1 0 0,2-1-22 0 0,14 1 79 0 0,1-2 1 0 0,-1 0-1 0 0,0-1 1 0 0,0-1-1 0 0,0 0 1 0 0,0-2-1 0 0,-1-1 1 0 0,0 0 0 0 0,0-2-1 0 0,-1 0 1 0 0,19-12-80 0 0,-19 10 56 0 0,-1 0 0 0 0,0-1 0 0 0,0-2 0 0 0,-1 1 0 0 0,-1-2 0 0 0,0 0 0 0 0,-1-1 0 0 0,4-7-56 0 0,-4 4 22 0 0,-1-2 0 0 0,-1 1 0 0 0,-1-2 1 0 0,0 1-1 0 0,-2-2 0 0 0,-1 1 1 0 0,0-1-1 0 0,-2-1 0 0 0,-1 1 0 0 0,-1-1 1 0 0,0-1-1 0 0,-2 1 0 0 0,-1 0 0 0 0,-1-1 1 0 0,-1 1-1 0 0,-3-15-22 0 0,-35-42-13 0 0,37 79 6 0 0,-1 0 0 0 0,1 1 1 0 0,-1-1-1 0 0,1 1 0 0 0,-1 0 0 0 0,0-1 1 0 0,1 1-1 0 0,-1 0 0 0 0,0 0 0 0 0,0 0 1 0 0,0 0-1 0 0,0 0 0 0 0,0 0 0 0 0,0 1 1 0 0,0-1-1 0 0,0 1 0 0 0,-1-1 0 0 0,1 1 1 0 0,0 0-1 0 0,0 0 0 0 0,0 0 0 0 0,0 0 1 0 0,0 0-1 0 0,-1 1 0 0 0,1-1 0 0 0,0 1 1 0 0,0-1-1 0 0,0 1 0 0 0,0 0 0 0 0,0-1 1 0 0,0 1-1 0 0,0 0 0 0 0,0 1 0 0 0,0-1 1 0 0,1 0-1 0 0,-1 0 0 0 0,0 1 0 0 0,1-1 1 0 0,-2 2 6 0 0,-9 11-16 0 0,1 0 1 0 0,0 2-1 0 0,1-1 1 0 0,1 1-1 0 0,0 0 1 0 0,1 1-1 0 0,1 0 1 0 0,0 1 15 0 0,-2 5-5 0 0,0 0 1 0 0,1 1-1 0 0,2 0 1 0 0,0 0-1 0 0,2 1 0 0 0,0 0 1 0 0,2-1-1 0 0,1 1 1 0 0,1 0-1 0 0,2 19 5 0 0,2-27 13 0 0,0 0 0 0 0,1 1 0 0 0,1-2 0 0 0,1 1-1 0 0,0-1 1 0 0,2 0 0 0 0,-1 0 0 0 0,2-1 0 0 0,0-1-1 0 0,4 4-12 0 0,6 5-21 0 0,1-1 0 0 0,1-1 0 0 0,1 0 0 0 0,1-2 0 0 0,25 15 21 0 0,-48-34-207 0 0,0 1-1 0 0,1-1 1 0 0,-1 0 0 0 0,0 0-1 0 0,0 1 1 0 0,0-1-1 0 0,0 0 1 0 0,1 0 0 0 0,-1-1-1 0 0,0 1 1 0 0,0 0 0 0 0,0 0-1 0 0,0 0 1 0 0,1-1 0 0 0,-1 1-1 0 0,0-1 1 0 0,0 1-1 0 0,0-1 1 0 0,0 1 0 0 0,0-1-1 0 0,0 1 1 0 0,0-1 0 0 0,0 0-1 0 0,0 0 1 0 0,-1 0 0 0 0,1 1-1 0 0,0-1 1 0 0,0 0-1 0 0,-1 0 1 0 0,1 0 0 0 0,0 0-1 0 0,-1 0 1 0 0,1 0 0 0 0,-1 0-1 0 0,1 0 1 0 0,-1-1 0 0 0,0 1-1 0 0,1-1 208 0 0,8-17-6163 0 0,-6 12 1314 0 0,1-1-4489 0 0</inkml:trace>
  <inkml:trace contextRef="#ctx0" brushRef="#br0" timeOffset="981.019">1531 149 15235 0 0,'0'0'1052'0'0,"0"0"-87"0"0,0 0 98 0 0,0 0 145 0 0,0 0 0 0 0,0 0-144 0 0,0 0-214 0 0,0 0-162 0 0,-20 35-139 0 0,-60 107-103 0 0,16-5 647 0 0,62-131-1043 0 0,0 0-1 0 0,1 1 0 0 0,0-1 0 0 0,0 1 1 0 0,0 0-1 0 0,0-1 0 0 0,1 1 1 0 0,0 0-1 0 0,1-1 0 0 0,0 1 0 0 0,0 0 1 0 0,0-1-1 0 0,1 1 0 0 0,0-1 0 0 0,0 0 1 0 0,0 1-1 0 0,3 3-49 0 0,-2-4 28 0 0,1 1 1 0 0,0-2-1 0 0,0 1 1 0 0,1 0-1 0 0,-1-1 1 0 0,1 0-1 0 0,1 0 1 0 0,-1 0-1 0 0,0-1 1 0 0,1 1-1 0 0,0-1 1 0 0,0-1-1 0 0,0 1 1 0 0,1-1-1 0 0,-1 0 0 0 0,1-1 1 0 0,0 1-1 0 0,-1-1 1 0 0,1-1-1 0 0,0 1 1 0 0,0-1-1 0 0,0-1 1 0 0,1 1-29 0 0,8-1 37 0 0,-11 1-69 0 0,1-1-1 0 0,-1 1 1 0 0,0-1 0 0 0,0-1-1 0 0,0 1 1 0 0,1-1-1 0 0,-1 0 1 0 0,0 0 0 0 0,0 0-1 0 0,0-1 1 0 0,0 1-1 0 0,0-1 1 0 0,0 0 0 0 0,-1-1-1 0 0,1 1 1 0 0,-1-1-1 0 0,3-2 33 0 0,-3 1-246 0 0,47-53-2744 0 0,-38 5-5659 0 0,-13 42 3228 0 0,0 5-3673 0 0</inkml:trace>
  <inkml:trace contextRef="#ctx0" brushRef="#br0" timeOffset="1236.303">1173 381 10202 0 0,'0'0'3129'0'0,"0"0"-799"0"0,0 0-578 0 0,0 0-221 0 0,0 0-195 0 0,0 0-169 0 0,0 0-144 0 0,0 0-179 0 0,0 0-194 0 0,0 0-149 0 0,0 0-89 0 0,0 0-78 0 0,29-1-33 0 0,89-4-37 0 0,116-4-519 0 0,-227 8-211 0 0,63-5-3048 0 0,-47 3-743 0 0,-2-1-3493 0 0,-7 0-1784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4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363 656 0 0 0,'0'0'1348'0'0,"0"0"69"0"0,0 0 123 0 0,0 0 172 0 0,0 0 125 0 0,0 0-22 0 0,0 0-159 0 0,0 0-226 0 0,0 0-270 0 0,0 0-236 0 0,0 0-176 0 0,0 0-138 0 0,0 0-90 0 0,-9-2-41 0 0,-33-8-9 0 0,-6 27 948 0 0,39-10-1203 0 0,-16 8 64 0 0,1 1 0 0 0,1 1 0 0 0,0 1 0 0 0,2 1 0 0 0,0 1 0 0 0,1 1 0 0 0,1 1 0 0 0,1 1 0 0 0,-9 14-279 0 0,22-27 21 0 0,0 0 1 0 0,0 1-1 0 0,1-1 1 0 0,1 1-1 0 0,0 0 1 0 0,0 0-1 0 0,1 0 1 0 0,0 0-1 0 0,1 1 0 0 0,1-1 1 0 0,-1 0-1 0 0,2 7-21 0 0,0-15 21 0 0,-1 1-1 0 0,1-1 0 0 0,0 0 0 0 0,0 1 0 0 0,0-1 0 0 0,0 1 1 0 0,1-1-1 0 0,-1 0 0 0 0,1 0 0 0 0,0 0 0 0 0,0 0 1 0 0,0 0-1 0 0,0 0 0 0 0,1-1 0 0 0,-1 1 0 0 0,1-1 1 0 0,0 0-1 0 0,-1 1 0 0 0,1-1 0 0 0,0 0 0 0 0,0-1 0 0 0,0 1 1 0 0,1 0-1 0 0,-1-1 0 0 0,0 0 0 0 0,1 0 0 0 0,-1 0 1 0 0,2 0-21 0 0,100 5 1172 0 0,-82-14-1009 0 0,0-1-1 0 0,-1-1 1 0 0,0 0-1 0 0,0-2 1 0 0,-1-1 0 0 0,-1 0-1 0 0,0-2 1 0 0,-1 0-1 0 0,-1-1 1 0 0,0-1 0 0 0,-1 0-1 0 0,5-9-162 0 0,18-16 88 0 0,-2-3-1 0 0,-2-1 1 0 0,-2-2 0 0 0,-2-1-1 0 0,-2-1 1 0 0,-2-2 0 0 0,19-52-88 0 0,-41 90-20 0 0,-1 0 0 0 0,0 0 0 0 0,-1 0 0 0 0,0-1 1 0 0,-1 1-1 0 0,-1-1 0 0 0,0 0 0 0 0,-1 1 0 0 0,-1-1 0 0 0,0 0 1 0 0,-1 0-1 0 0,0 0 0 0 0,-2 1 0 0 0,1-1 0 0 0,-2 0 1 0 0,0 1-1 0 0,-1 0 0 0 0,0 0 0 0 0,-1 1 0 0 0,-1-1 1 0 0,-5-8 19 0 0,8 18-15 0 0,0 0 1 0 0,0 1 0 0 0,0 0 0 0 0,0 0 0 0 0,0 0-1 0 0,-1 1 1 0 0,1-1 0 0 0,-1 1 0 0 0,0 0 0 0 0,0 0-1 0 0,1 1 1 0 0,-1 0 0 0 0,0-1 0 0 0,0 2 0 0 0,-1-1-1 0 0,1 0 1 0 0,0 1 0 0 0,0 0 0 0 0,0 0 0 0 0,0 1-1 0 0,0 0 1 0 0,0-1 0 0 0,0 1 0 0 0,0 1 0 0 0,0-1-1 0 0,0 1 1 0 0,0 0 0 0 0,1 0 0 0 0,-1 1 0 0 0,1-1-1 0 0,-1 1 1 0 0,1 0 0 0 0,0 0 0 0 0,0 0 0 0 0,0 1-1 0 0,1-1 1 0 0,-2 2 14 0 0,-13 13-4 0 0,0 1 0 0 0,2 0 0 0 0,0 1 0 0 0,1 1 0 0 0,1 0 0 0 0,1 1 0 0 0,1 1 0 0 0,1 0 0 0 0,1 0 0 0 0,1 1 1 0 0,-5 20 3 0 0,8-18 31 0 0,0 0-1 0 0,1 0 1 0 0,2 1 0 0 0,0-1 0 0 0,2 1 0 0 0,1-1 0 0 0,2 5-31 0 0,0-15 49 0 0,1 0 0 0 0,1-1 0 0 0,0 1 0 0 0,1-1-1 0 0,1 0 1 0 0,0 0 0 0 0,1 0 0 0 0,1-1-1 0 0,0 0 1 0 0,1-1 0 0 0,0 0 0 0 0,1 0-1 0 0,5 4-48 0 0,97 88 625 0 0,-27-56-422 0 0,-94-48-6755 0 0,4-7 2460 0 0,1 0-3836 0 0,2 6-563 0 0</inkml:trace>
  <inkml:trace contextRef="#ctx0" brushRef="#br0" timeOffset="525.622">899 667 2881 0 0,'0'0'1845'0'0,"0"0"-158"0"0,0 0 183 0 0,0 0 255 0 0,0 0-64 0 0,0 0-247 0 0,0 0-278 0 0,0 0-245 0 0,0 0-208 0 0,0 0-137 0 0,0 0-145 0 0,-9 34-133 0 0,-28 108-86 0 0,18-42 783 0 0,12 18-40 0 0,7-118-1265 0 0,1-1 1 0 0,-1 1-1 0 0,0 0 1 0 0,0-1 0 0 0,0 1-1 0 0,0-1 1 0 0,0 1-1 0 0,1 0 1 0 0,-1 0-1 0 0,0-1 1 0 0,0 1 0 0 0,0 0-1 0 0,1-1 1 0 0,-1 1-1 0 0,0 0 1 0 0,1 0 0 0 0,-1-1-1 0 0,0 1 1 0 0,0 0-1 0 0,1 0 1 0 0,-1 0-1 0 0,0-1 1 0 0,1 1 0 0 0,-1 0-1 0 0,1 0 1 0 0,-1 0-1 0 0,0 0 1 0 0,1 0-1 0 0,-1 0 1 0 0,0 0 0 0 0,1 0-1 0 0,-1 0 1 0 0,1 0-1 0 0,-1 0 1 0 0,0 0-1 0 0,1 0 1 0 0,-1 0 0 0 0,0 0-1 0 0,1 0 1 0 0,-1 0-1 0 0,0 0 1 0 0,1 1-1 0 0,-1-1 1 0 0,0 0 0 0 0,1 0-1 0 0,-1 0 1 0 0,0 1-1 0 0,1-1 1 0 0,-1 0-1 0 0,0 1-60 0 0,64-185 1019 0 0,67-158-764 0 0,-81 242-3 0 0,-26 126-361 0 0,27 132 290 0 0,-30-96-284 0 0,-18-58-246 0 0,-3-3-4745 0 0,0-1-5333 0 0,0 0 10370 0 0,0 0-11659 0 0</inkml:trace>
  <inkml:trace contextRef="#ctx0" brushRef="#br0" timeOffset="1178.25">1317 895 0 0 0,'0'0'1927'0'0,"0"0"266"0"0,0 0 107 0 0,0 0-69 0 0,0 0-174 0 0,0 0-226 0 0,0 0-235 0 0,0 0-210 0 0,0 0-170 0 0,0 0-151 0 0,0 0-107 0 0,0 0-80 0 0,-3-8-78 0 0,-10-27-51 0 0,-25 26 1656 0 0,33 10-2153 0 0,-3 1-140 0 0,0 0 1 0 0,1 1-1 0 0,0 0 1 0 0,-1 0-1 0 0,1 1 0 0 0,0 0 1 0 0,1 0-1 0 0,-1 1 1 0 0,1-1-1 0 0,0 2 1 0 0,0-1-1 0 0,0 0 0 0 0,1 1 1 0 0,0 0-1 0 0,0 1 1 0 0,-3 5-113 0 0,5-9 17 0 0,1 0 0 0 0,0 0 1 0 0,-1 0-1 0 0,1 0 0 0 0,0 0 1 0 0,1 1-1 0 0,-1-1 1 0 0,1 1-1 0 0,-1 0 0 0 0,1-1 1 0 0,0 1-1 0 0,0 0 0 0 0,1-1 1 0 0,-1 1-1 0 0,1 0 0 0 0,0 0 1 0 0,0 0-1 0 0,0 0 0 0 0,0-1 1 0 0,1 1-1 0 0,0 0 0 0 0,0 0 1 0 0,0 0-1 0 0,0-1 0 0 0,0 1 1 0 0,1-1-1 0 0,-1 1 0 0 0,1-1 1 0 0,0 1-1 0 0,0-1 0 0 0,0 0 1 0 0,1 0-1 0 0,-1 0 0 0 0,1 0 1 0 0,0-1-1 0 0,-1 1 0 0 0,1-1 1 0 0,0 1-1 0 0,1-1 0 0 0,-1 0 1 0 0,0 0-1 0 0,1 0 0 0 0,-1-1 1 0 0,3 1-18 0 0,1 1-83 0 0,0-1 1 0 0,1-1 0 0 0,-1 1 0 0 0,1-1-1 0 0,-1 0 1 0 0,1-1 0 0 0,0 0 0 0 0,-1 0-1 0 0,1-1 1 0 0,0 0 0 0 0,-1 0-1 0 0,0 0 1 0 0,1-1 0 0 0,-1-1 0 0 0,0 1-1 0 0,0-1 1 0 0,0 0 0 0 0,0-1 0 0 0,6-3 82 0 0,22-21-3817 0 0,-13 9-6663 0 0,-17 14-66 0 0</inkml:trace>
  <inkml:trace contextRef="#ctx0" brushRef="#br0" timeOffset="1734.619">1446 1057 3617 0 0,'0'0'3035'0'0,"0"0"-481"0"0,0 0-172 0 0,0 0-99 0 0,0 0-304 0 0,0 0-336 0 0,0 0-287 0 0,0 0-235 0 0,0 0-140 0 0,0 0-119 0 0,0 0-101 0 0,0 0-89 0 0,0 0-80 0 0,5 0-53 0 0,-3 0-479 0 0,0 0 0 0 0,0 0 0 0 0,0 0 0 0 0,0 0 1 0 0,0 0-1 0 0,0-1 0 0 0,0 1 0 0 0,0-1 0 0 0,0 1 0 0 0,-1-1 0 0 0,1 0 0 0 0,0 1 0 0 0,0-1 0 0 0,-1 0 0 0 0,1-1 0 0 0,0 1 0 0 0,-1 0 0 0 0,1 0 0 0 0,-1-1 1 0 0,1 1-1 0 0,-1 0 0 0 0,0-1 0 0 0,0 0 0 0 0,0 1 0 0 0,1-1-60 0 0,126-138 1299 0 0,-119 178-986 0 0,-10-36-305 0 0,1 0 0 0 0,-1 0 0 0 0,1 0 0 0 0,-1 0-1 0 0,1 0 1 0 0,0 1 0 0 0,0-1 0 0 0,0 0 0 0 0,0 0 0 0 0,1 0-1 0 0,-1 0 1 0 0,0 0 0 0 0,1 0 0 0 0,0 1 0 0 0,-1-1 0 0 0,1 0-1 0 0,0 0 1 0 0,0 0 0 0 0,0-1 0 0 0,0 1 0 0 0,0 0 0 0 0,1 0-1 0 0,-1-1 1 0 0,0 1 0 0 0,1 0 0 0 0,0-1 0 0 0,-1 0 0 0 0,1 1-1 0 0,0-1 1 0 0,-1 0 0 0 0,1 0 0 0 0,0 0 0 0 0,0 0 0 0 0,0 0-1 0 0,0 0 1 0 0,0 0 0 0 0,0-1 0 0 0,0 1 0 0 0,1-1 0 0 0,-1 0-8 0 0,9-1 38 0 0,-1-1 1 0 0,1-1 0 0 0,-1 1-1 0 0,0-2 1 0 0,0 1 0 0 0,0-2-1 0 0,-1 1 1 0 0,1-1 0 0 0,-1-1-1 0 0,0 0 1 0 0,7-6-39 0 0,16-8 35 0 0,29-21-14 0 0,-46 52-169 0 0,-14 0 113 0 0,0-8-49 0 0,-1-1-1 0 0,1 1 0 0 0,-1-1 0 0 0,1 1 0 0 0,0-1 1 0 0,0 0-1 0 0,0 1 0 0 0,0-1 0 0 0,0 0 0 0 0,0 0 1 0 0,1 0-1 0 0,-1 0 0 0 0,1 0 0 0 0,0 0 0 0 0,-1 0 1 0 0,1 0-1 0 0,0-1 0 0 0,0 1 0 0 0,0-1 0 0 0,0 1 1 0 0,0-1-1 0 0,0 0 0 0 0,1 0 0 0 0,1 1 85 0 0,9 1-4212 0 0,-9-3-327 0 0,-1 0-3461 0 0,-1 0-1317 0 0</inkml:trace>
  <inkml:trace contextRef="#ctx0" brushRef="#br0" timeOffset="2317.927">919 255 4393 0 0,'0'0'2276'0'0,"0"0"-6"0"0,0 0 32 0 0,0 0-44 0 0,0 0-256 0 0,0 0-341 0 0,0 0-266 0 0,0 0-226 0 0,0 0-191 0 0,0 0-173 0 0,0 0-176 0 0,0 0-121 0 0,0 0-81 0 0,-4-5-30 0 0,0 1-334 0 0,4 4-42 0 0,1 0 0 0 0,-1 0 0 0 0,1 0 1 0 0,-1 0-1 0 0,0 0 0 0 0,1 0 0 0 0,-1 0 0 0 0,1 0 1 0 0,-1 0-1 0 0,1 0 0 0 0,-1 0 0 0 0,1 0 0 0 0,-1-1 1 0 0,1 1-1 0 0,-1 0 0 0 0,0 0 0 0 0,1 0 0 0 0,-1 0 1 0 0,1-1-1 0 0,-1 1 0 0 0,0 0 0 0 0,1-1 0 0 0,-1 1 1 0 0,0 0-1 0 0,1-1 0 0 0,-1 1 0 0 0,0 0 0 0 0,1-1 1 0 0,-1 1-1 0 0,0 0 0 0 0,0-1 0 0 0,1 1 0 0 0,-1-1 1 0 0,0 1-1 0 0,0-1 0 0 0,0 1 0 0 0,0 0 1 0 0,0-1-1 0 0,0 1 0 0 0,0-1 0 0 0,1 1 0 0 0,-1-1 1 0 0,0 1-1 0 0,-1-1 0 0 0,1 1 0 0 0,0-1 0 0 0,0 1 1 0 0,0 0-1 0 0,0-1 0 0 0,0 1 0 0 0,0-1 0 0 0,0 1 1 0 0,-1-1-1 0 0,1 1 0 0 0,0 0 0 0 0,0-1 0 0 0,-1 1 1 0 0,1-1-22 0 0,99-7 1623 0 0,0 3 0 0 0,79 8-1623 0 0,-5 15 312 0 0,-172-18-226 0 0,-1 0 26 0 0,0 0 46 0 0,0 0 41 0 0,0 0 26 0 0,0 0 2 0 0,-7-5 293 0 0,-138-185-775 0 0,135 166-669 0 0,8 9-4247 0 0,3 14-147 0 0,1 1 539 0 0,-1 0 3749 0 0,2 0-10981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0 0 0,'0'0'740'0'0,"0"0"927"0"0,0 0 294 0 0,0 0 56 0 0,0 0 76 0 0,0 0 14 0 0,0 0-104 0 0,0 0-220 0 0,0 0-271 0 0,0 0-243 0 0,-5 0-204 0 0,-13 0-134 0 0,13 0-136 0 0,5 0-119 0 0,0 0-76 0 0,0 0-89 0 0,0 0-67 0 0,0 0-49 0 0,25 11 1808 0 0,16-3-1580 0 0,0-1 1 0 0,1-2-1 0 0,0-3 0 0 0,0-1 1 0 0,36-4-624 0 0,8 2 217 0 0,46-13-149 0 0,-122 12-371 0 0,6-1 98 0 0,-11-3-5256 0 0,-7 5-184 0 0,-3 1-39 0 0,2 0-5192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10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13043 0 0,'0'0'2683'0'0,"0"0"-1245"0"0,0 0-567 0 0,0 0 19 0 0,0 0 159 0 0,0 0 63 0 0,0 0-44 0 0,0 0-145 0 0,0 0-176 0 0,0 0-138 0 0,0 0-110 0 0,31 4-74 0 0,101 11-83 0 0,-17-20 178 0 0,-79-1-429 0 0,9 1-528 0 0,145-19 364 0 0,-127 14-3402 0 0,0 1-3884 0 0,-42 5-4358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1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688 590 2088 0 0,'0'0'2630'0'0,"0"0"-1063"0"0,0 0-233 0 0,0 0 93 0 0,0 0 95 0 0,0 0-30 0 0,0 0-197 0 0,0 0-234 0 0,0 0-208 0 0,-32 16-179 0 0,-100 52-121 0 0,55-6 341 0 0,58-44-638 0 0,2 0-1 0 0,0 1 1 0 0,1 0-1 0 0,1 2 1 0 0,0 0 0 0 0,2 0-1 0 0,1 1 1 0 0,0 1-1 0 0,2 0 1 0 0,-6 18-256 0 0,15-38 49 0 0,-1 0 0 0 0,1 1 1 0 0,-1-1-1 0 0,1 0 1 0 0,0 0-1 0 0,1 1 1 0 0,-1-1-1 0 0,0 0 1 0 0,1 1-1 0 0,0-1 0 0 0,0 1 1 0 0,0-1-1 0 0,0 1 1 0 0,0-1-1 0 0,1 1 1 0 0,-1-1-1 0 0,1 0 1 0 0,0 1-1 0 0,0-1 1 0 0,1 0-1 0 0,-1 0 0 0 0,1 0 1 0 0,-1 0-1 0 0,1 0 1 0 0,0 0-1 0 0,0 0 1 0 0,0 0-1 0 0,0-1 1 0 0,1 1-1 0 0,-1-1 0 0 0,1 0 1 0 0,-1 1-1 0 0,1-1 1 0 0,0 0-1 0 0,0-1 1 0 0,0 1-1 0 0,0-1 1 0 0,0 1-1 0 0,3 0-49 0 0,12-3 194 0 0,0-1 1 0 0,0 0-1 0 0,-1-2 0 0 0,1 0 1 0 0,-1-1-1 0 0,0-1 0 0 0,-1 0 1 0 0,1-1-1 0 0,-1-1 0 0 0,0 0 1 0 0,-1-2-1 0 0,0 1 0 0 0,0-2 1 0 0,11-11-195 0 0,-13 13 101 0 0,25-18-15 0 0,-2-2-1 0 0,-1-2 1 0 0,-1-1-1 0 0,-2-2 1 0 0,-1 0 0 0 0,-2-3-1 0 0,-2 0 1 0 0,-1-2 0 0 0,-2 0-1 0 0,-1-2 1 0 0,-3-1 0 0 0,-1 0-1 0 0,-2-1 1 0 0,2-13-86 0 0,-13 37-21 0 0,-1 1-1 0 0,-1-1 1 0 0,-1 1 0 0 0,-1-1 0 0 0,0 0 0 0 0,-1 0-1 0 0,-1 0 1 0 0,-1 0 0 0 0,-1 0 0 0 0,0 0-1 0 0,-2 0 1 0 0,-4-15 21 0 0,6 29-23 0 0,-1 0-1 0 0,0 1 0 0 0,0-1 1 0 0,0 1-1 0 0,0 0 0 0 0,-1 0 1 0 0,1 0-1 0 0,-1 0 1 0 0,0 1-1 0 0,0-1 0 0 0,-1 1 1 0 0,1 0-1 0 0,-1 0 0 0 0,1 1 1 0 0,-1-1-1 0 0,0 1 1 0 0,0 0-1 0 0,0 0 0 0 0,0 1 1 0 0,-1 0-1 0 0,1-1 0 0 0,0 2 1 0 0,-1-1-1 0 0,1 1 1 0 0,0 0-1 0 0,-1 0 0 0 0,1 0 1 0 0,0 1-1 0 0,-1-1 0 0 0,1 1 1 0 0,0 1-1 0 0,0-1 1 0 0,0 1-1 0 0,0 0 0 0 0,-4 2 24 0 0,-12 10-2 0 0,2 0 0 0 0,0 2 0 0 0,0 0 0 0 0,1 2-1 0 0,2-1 1 0 0,-1 2 0 0 0,2 0 0 0 0,1 2 0 0 0,0-1-1 0 0,2 1 1 0 0,0 1 0 0 0,1 0 0 0 0,1 1 0 0 0,2 0-1 0 0,0 0 1 0 0,1 1 0 0 0,0 6 2 0 0,2-14 57 0 0,0-1 0 0 0,1 1-1 0 0,1 0 1 0 0,0 0 0 0 0,2 0 0 0 0,-1 0-1 0 0,2 0 1 0 0,0 0 0 0 0,1 0 0 0 0,1 1-1 0 0,0-1 1 0 0,1-1 0 0 0,1 1 0 0 0,0 0 0 0 0,1-1-1 0 0,1 0 1 0 0,0 0 0 0 0,2 0 0 0 0,-1-1-1 0 0,1 0 1 0 0,11 12-57 0 0,-5-11 84 0 0,2-1 1 0 0,0-1-1 0 0,0 0 0 0 0,1-1 1 0 0,1-1-1 0 0,0 0 0 0 0,0-1 0 0 0,1-2 1 0 0,0 0-1 0 0,1 0 0 0 0,-1-2 0 0 0,2-1 1 0 0,-1 0-1 0 0,0-1 0 0 0,1-2 1 0 0,0 0-1 0 0,-1-1 0 0 0,1-1 0 0 0,0-1 1 0 0,0 0-1 0 0,16-5-84 0 0,-25 3-175 0 0,0-1 0 0 0,0-1 0 0 0,-1 0 1 0 0,0-1-1 0 0,1 0 0 0 0,-2 0 0 0 0,1-1 0 0 0,-1-1 0 0 0,5-4 175 0 0,-2-4-3113 0 0,-11 13-1056 0 0,-1 1-3316 0 0,-1 1-3912 0 0</inkml:trace>
  <inkml:trace contextRef="#ctx0" brushRef="#br0" timeOffset="262.197">1 1344 13867 0 0,'0'0'1659'0'0,"0"0"-696"0"0,0 0-251 0 0,0 0 220 0 0,0 0 235 0 0,0 0 87 0 0,0 0-102 0 0,0 0-220 0 0,0 0-193 0 0,33 6-155 0 0,109 16-88 0 0,-11-17 326 0 0,-18-11-278 0 0,0-4 0 0 0,-1-6-1 0 0,8-7-543 0 0,-16 5 76 0 0,-13 1-175 0 0,57-8-504 0 0,-49 12-2876 0 0,-75 13-1918 0 0,-16 0-2238 0 0,-5 0-2138 0 0</inkml:trace>
  <inkml:trace contextRef="#ctx0" brushRef="#br0" timeOffset="910.572">555 1609 15059 0 0,'0'0'1467'0'0,"0"0"-265"0"0,0 0-137 0 0,0 0-22 0 0,0 0-111 0 0,0 0-137 0 0,0 0-157 0 0,0 0-66 0 0,0 0-85 0 0,0 0-95 0 0,-32 18-79 0 0,-98 58-116 0 0,53-10 17 0 0,57-44-181 0 0,1 0 1 0 0,1 1-1 0 0,1 1 1 0 0,1 1-1 0 0,2 0 1 0 0,0 1-1 0 0,1 1 1 0 0,2 0-1 0 0,1 0 1 0 0,1 3-34 0 0,7-26 2 0 0,1 0 0 0 0,0 1 1 0 0,0-1-1 0 0,0 0 0 0 0,0 1 1 0 0,1-1-1 0 0,0 1 0 0 0,0-1 1 0 0,0 1-1 0 0,0-1 0 0 0,1 0 0 0 0,-1 1 1 0 0,1-1-1 0 0,1 0 0 0 0,-1 1 1 0 0,0-1-1 0 0,1 0 0 0 0,0 0 1 0 0,0 0-1 0 0,0 0 0 0 0,1 0 1 0 0,-1-1-1 0 0,1 1 0 0 0,0-1 1 0 0,0 1-1 0 0,0-1 0 0 0,1 1-2 0 0,9-1 78 0 0,0 0-1 0 0,0 0 1 0 0,0-1-1 0 0,0-1 0 0 0,0 0 1 0 0,0-1-1 0 0,0-1 1 0 0,1 0-1 0 0,-1 0 1 0 0,0-2-1 0 0,0 1 1 0 0,-1-2-1 0 0,1 1 0 0 0,-1-2 1 0 0,10-4-78 0 0,6-4 119 0 0,-1-3 0 0 0,0 0 0 0 0,-1-1 0 0 0,-1-2 0 0 0,0 0 0 0 0,-2-2 1 0 0,0-1-1 0 0,-1 0 0 0 0,-2-2 0 0 0,5-8-119 0 0,9-11 45 0 0,-3-1 0 0 0,-2-2 1 0 0,-1-1-1 0 0,10-28-45 0 0,-28 56-39 0 0,-1 0-1 0 0,0-1 1 0 0,-2 0 0 0 0,0 0-1 0 0,-2-1 1 0 0,0 1-1 0 0,-1-1 1 0 0,-1 0-1 0 0,-1 0 1 0 0,-1-1 0 0 0,-1 1-1 0 0,0 0 1 0 0,-2 0-1 0 0,0-1 1 0 0,-2 1-1 0 0,0 1 1 0 0,-2-1 0 0 0,-2-6 39 0 0,7 24-8 0 0,0-1 1 0 0,-1 1-1 0 0,1 0 1 0 0,-1 0-1 0 0,0 0 1 0 0,1 0-1 0 0,-1 1 1 0 0,-1-1-1 0 0,1 0 1 0 0,0 1-1 0 0,-1-1 1 0 0,1 1-1 0 0,-1 0 1 0 0,1 0-1 0 0,-1 0 1 0 0,0 0-1 0 0,0 0 1 0 0,0 1-1 0 0,0-1 0 0 0,-1 1 1 0 0,1 0-1 0 0,0 0 1 0 0,0 0-1 0 0,-1 0 1 0 0,1 1-1 0 0,0-1 1 0 0,-1 1-1 0 0,1 0 1 0 0,-1 0-1 0 0,1 0 1 0 0,-1 0-1 0 0,1 1 1 0 0,0-1-1 0 0,-1 1 1 0 0,1 0-1 0 0,0 0 1 0 0,-1 0-1 0 0,1 1 1 0 0,0-1-1 0 0,0 1 1 0 0,0-1-1 0 0,0 1 1 0 0,1 0-1 0 0,-1 0 1 0 0,0 1-1 0 0,0 0 8 0 0,-10 11 10 0 0,1 2-1 0 0,0-1 1 0 0,1 2-1 0 0,1-1 1 0 0,0 2-1 0 0,2-1 1 0 0,0 1-1 0 0,0 0 1 0 0,2 1-1 0 0,1 0 1 0 0,0 0-1 0 0,-2 16-9 0 0,-1 22 177 0 0,3 1 1 0 0,2 0-1 0 0,4 42-177 0 0,0-81 31 0 0,1 0-1 0 0,1 0 1 0 0,1 0 0 0 0,0-1 0 0 0,2 1 0 0 0,0-1 0 0 0,1 0-1 0 0,0-1 1 0 0,2 1 0 0 0,0-2 0 0 0,1 1 0 0 0,0-1 0 0 0,2-1 0 0 0,0 0-1 0 0,0 0 1 0 0,4 1-31 0 0,1 4-41 0 0,-15-17-23 0 0,0 0 0 0 0,0 0 0 0 0,0 0 0 0 0,0 0 0 0 0,1 0 0 0 0,-1-1 0 0 0,1 1 0 0 0,0-1 0 0 0,0 0 0 0 0,0 0 0 0 0,0 0 0 0 0,0 0 0 0 0,0 0 0 0 0,0-1 0 0 0,1 1 0 0 0,-1-1 0 0 0,0 0 0 0 0,1 0 0 0 0,-1 0 0 0 0,1-1 0 0 0,3 1 64 0 0,26-11-4081 0 0,-17-3-2069 0 0,-6 4-302 0 0,-5 4-2871 0 0</inkml:trace>
  <inkml:trace contextRef="#ctx0" brushRef="#br0" timeOffset="1460.509">1321 1558 0 0 0,'-39'15'0'0'0,"39"-16"0"0"0,-1 0 0 0 0,0 1 0 0 0,1-1 0 0 0,-1 0 0 0 0,1 1 0 0 0,-1-1 0 0 0,1 0 0 0 0,-1 0 0 0 0,1 1 0 0 0,-1-1 0 0 0,1 0 0 0 0,0 0 0 0 0,-1 0 0 0 0,1 0 0 0 0,0 1 0 0 0,0-1 0 0 0,0 0 0 0 0,0 0 0 0 0,0 0 0 0 0,0 0 0 0 0,0 0 0 0 0,0 0 0 0 0,0 0 0 0 0,0 1 0 0 0,0-1 0 0 0,0 0 0 0 0,1 0 0 0 0,-1 0 0 0 0,0 0 0 0 0,1 0 0 0 0,-1 1 0 0 0,1-1 0 0 0,-1 0 0 0 0,1 0 0 0 0,-1 1 0 0 0,1-1 0 0 0,14-32 1251 0 0,-8 16 2782 0 0,0 2 3492 0 0,-6 14-5634 0 0,0 3 6428 0 0,-2 7-7728 0 0,-146 286 2295 0 0,30-86-2818 0 0,115-206-60 0 0,1 0 0 0 0,-1-1-1 0 0,1 1 1 0 0,0 0 0 0 0,0 0 0 0 0,0 0-1 0 0,0 0 1 0 0,1 0 0 0 0,-1 0-1 0 0,1 0 1 0 0,0 0 0 0 0,0 0-1 0 0,0 0 1 0 0,0 1 0 0 0,0-1 0 0 0,1 0-1 0 0,-1 0 1 0 0,1 0 0 0 0,0 0-1 0 0,0 0 1 0 0,0-1 0 0 0,2 4-8 0 0,30 4 309 0 0,94-25 263 0 0,44-47-1621 0 0,-127 37-2206 0 0,-34 11-2140 0 0,-7-2-6282 0 0,-3 16 5438 0 0</inkml:trace>
  <inkml:trace contextRef="#ctx0" brushRef="#br0" timeOffset="1706.28">883 1790 6977 0 0,'0'0'4435'0'0,"0"0"-1849"0"0,0 0-717 0 0,0 0-195 0 0,0 0-227 0 0,0 0-256 0 0,0 0-160 0 0,0 0-83 0 0,0 0-81 0 0,0 0-88 0 0,0 0-142 0 0,0 0-153 0 0,0 0-101 0 0,24 1-66 0 0,81 4-62 0 0,-60-4-102 0 0,-1-3 0 0 0,1-1 0 0 0,-1-2 0 0 0,16-5-153 0 0,-2 1-13 0 0,133-26-2736 0 0,-108 19-6599 0 0,-57 12-2489 0 0</inkml:trace>
  <inkml:trace contextRef="#ctx0" brushRef="#br0" timeOffset="3838.392">2293 93 0 0 0,'0'-4'5'0'0,"0"4"158"0"0,0 0 537 0 0,0 0 78 0 0,0 0-55 0 0,0 0-6 0 0,0 1 10094 0 0,0 0-4684 0 0,1 0-3083 0 0,-10 0-3254 0 0,-18-1 1816 0 0,-16 0-1043 0 0,35 0-517 0 0,1 2 0 0 0,-1-1 0 0 0,1 1 0 0 0,-1 1 0 0 0,1-1 0 0 0,0 1 1 0 0,-1 1-1 0 0,1-1 0 0 0,1 1 0 0 0,-1 0 0 0 0,1 1 0 0 0,-4 2-46 0 0,5-3 25 0 0,-4 4 7 0 0,2 0 0 0 0,-1 1 0 0 0,1 0-1 0 0,1 0 1 0 0,-1 1 0 0 0,1 0 0 0 0,1 0 0 0 0,0 0-1 0 0,1 1 1 0 0,0 0 0 0 0,0 0 0 0 0,1 0-1 0 0,1 0 1 0 0,0 0 0 0 0,0 0 0 0 0,0 10-32 0 0,-16 89 410 0 0,14 114 140 0 0,13 12-131 0 0,-8-213-358 0 0,-1-1 1 0 0,-2 1 0 0 0,0-1 0 0 0,-1 1-1 0 0,-2-1 1 0 0,0 0 0 0 0,-1-1 0 0 0,-1 1-1 0 0,-1-1 1 0 0,-5 8-62 0 0,8-21 41 0 0,0-1 0 0 0,0 0 0 0 0,0 0 0 0 0,-1 0 0 0 0,0-1 0 0 0,-1 0 0 0 0,1 0-1 0 0,-1 0 1 0 0,0-1 0 0 0,-1 0 0 0 0,1-1 0 0 0,-1 1 0 0 0,-6 1-41 0 0,-44 12 218 0 0,16-14 115 0 0,42-4-276 0 0,0 0-14 0 0,0 0-11 0 0,0 0-15 0 0,0 0-26 0 0,0 0 14 0 0,0 0-10 0 0,0 0-6 0 0,0 0 10 0 0,0 0-18 0 0,0 0-5 0 0,0 0-1 0 0,0 0-7 0 0,0 0-7 0 0,23 11-165 0 0,39 10 334 0 0,-52-20-125 0 0,-1 1-1 0 0,1 0 1 0 0,-1 1 0 0 0,0 0 0 0 0,0 0 0 0 0,0 1-1 0 0,0 1 1 0 0,-1-1 0 0 0,0 1 0 0 0,0 1-1 0 0,0-1 1 0 0,0 1 0 0 0,-1 1 0 0 0,0-1 0 0 0,-1 1-1 0 0,1 0 1 0 0,-1 1 0 0 0,0 0 0 0 0,-1 0 0 0 0,0 0-5 0 0,2 18 22 0 0,0-1 1 0 0,-3 1-1 0 0,0 0 0 0 0,-1 0 1 0 0,-2 0-1 0 0,0 1 1 0 0,-2-1-1 0 0,-1 0 1 0 0,-1 0-1 0 0,-1 0 1 0 0,-2 0-1 0 0,0-1 1 0 0,-10 24-23 0 0,-6 47 17 0 0,16-69-15 0 0,2 1-1 0 0,1 1 1 0 0,1-1-1 0 0,1 0 1 0 0,1 1-1 0 0,2 2-1 0 0,-1-24 12 0 0,0 0 0 0 0,1 0 0 0 0,0-1-1 0 0,0 1 1 0 0,1 0 0 0 0,-1-1 0 0 0,1 1 0 0 0,1-1-1 0 0,-1 0 1 0 0,1 0 0 0 0,0 0 0 0 0,1-1 0 0 0,-1 1-1 0 0,1-1 1 0 0,0 0 0 0 0,1 0 0 0 0,-1-1 0 0 0,1 1-1 0 0,0-1 1 0 0,0-1 0 0 0,0 1 0 0 0,0-1-1 0 0,1 0 1 0 0,-1 0 0 0 0,1-1-12 0 0,65 8-354 0 0,-25-35-4310 0 0,-41 21 3472 0 0,5-4-2829 0 0,-4 2-1877 0 0,0-1-6478 0 0</inkml:trace>
  <inkml:trace contextRef="#ctx0" brushRef="#br0" timeOffset="5640.974">3097 240 2769 0 0,'0'0'1476'0'0,"0"0"-109"0"0,0 0 22 0 0,0 0 195 0 0,0 0 148 0 0,0 0-61 0 0,0 0-212 0 0,0 0-259 0 0,0 0-254 0 0,0 0-208 0 0,0 0-141 0 0,0 0-77 0 0,0 0-12 0 0,0 3 76 0 0,0-1-361 0 0,0 0-1 0 0,-1 1 1 0 0,0-1 0 0 0,1 0-1 0 0,-1 0 1 0 0,0 1 0 0 0,0-1-1 0 0,0 0 1 0 0,0 0 0 0 0,0 0-1 0 0,-1 0 1 0 0,1 0 0 0 0,-1-1-1 0 0,1 1 1 0 0,-1 0 0 0 0,1-1-1 0 0,-1 1 1 0 0,0-1 0 0 0,0 1-1 0 0,0-1 1 0 0,0 0 0 0 0,0 0-1 0 0,0 0 1 0 0,0 0-1 0 0,-2 0-222 0 0,-127 57 1445 0 0,-69 23-524 0 0,130-55-254 0 0,115-4-695 0 0,135 1 398 0 0,-82-8-330 0 0,-77-1-27 0 0,-21-12-4 0 0,0 0 0 0 0,0 0 0 0 0,0-1 1 0 0,0 1-1 0 0,0 0 0 0 0,0 0 0 0 0,-1 0 0 0 0,1 0 1 0 0,-1 0-1 0 0,1-1 0 0 0,-1 1 0 0 0,0 0 0 0 0,0-1 0 0 0,0 1 1 0 0,0 0-1 0 0,0-1 0 0 0,0 1 0 0 0,0-1 0 0 0,0 1 1 0 0,0-1-1 0 0,-1 0 0 0 0,1 1 0 0 0,-1-1 0 0 0,0 0-9 0 0,0 2 21 0 0,-226 195 285 0 0,138-128-240 0 0,-5 13 6 0 0,92-80-67 0 0,0 1-1 0 0,0-1 1 0 0,1 1-1 0 0,-1 0 1 0 0,1 0-1 0 0,0 0 0 0 0,0 1 1 0 0,1-1-1 0 0,-1 0 1 0 0,1 1-1 0 0,0-1 1 0 0,0 1-1 0 0,0-1 1 0 0,0 1-1 0 0,1 0 0 0 0,0-1 1 0 0,0 1-1 0 0,1 3-4 0 0,42 10 319 0 0,126-11 377 0 0,-148-6-741 0 0,1-2-1 0 0,-1-1 1 0 0,1-1-1 0 0,-1 0 1 0 0,0-2-1 0 0,0 0 1 0 0,-1-2-1 0 0,1 0 1 0 0,15-8 45 0 0,-35 14-1412 0 0,8-4 2541 0 0,-7 4-6807 0 0,-2 0-6874 0 0,-2 1 2160 0 0</inkml:trace>
  <inkml:trace contextRef="#ctx0" brushRef="#br0" timeOffset="6447.613">3094 1050 8746 0 0,'0'0'3743'0'0,"0"0"-1589"0"0,0 0-570 0 0,0 0-18 0 0,0 0-28 0 0,0 0-143 0 0,0 0-218 0 0,0 0-222 0 0,0 0-199 0 0,0 0-135 0 0,0 0-77 0 0,0 0-62 0 0,0 0-44 0 0,10-12-26 0 0,68-90 641 0 0,201-276 437 0 0,-207 300-1322 0 0,-71 77-153 0 0,0 1-14 0 0,-1 0-34 0 0,0 0-23 0 0,0 12-168 0 0,-5 84 249 0 0,3 68 51 0 0,2-162-66 0 0,0 1 0 0 0,-1-1 0 0 0,1 1-1 0 0,0-1 1 0 0,1 0 0 0 0,-1 1 0 0 0,0-1 0 0 0,1 1-1 0 0,-1-1 1 0 0,1 0 0 0 0,0 0 0 0 0,-1 1 0 0 0,1-1 0 0 0,0 0-1 0 0,1 0 1 0 0,-1 0 0 0 0,0 0 0 0 0,1 0 0 0 0,-1 0-1 0 0,1 0 1 0 0,-1 0 0 0 0,1-1 0 0 0,0 1 0 0 0,0 0 0 0 0,0-1-1 0 0,0 0 1 0 0,0 1 0 0 0,0-1 0 0 0,0 0 0 0 0,0 0-1 0 0,0 0 1 0 0,1 0 0 0 0,-1-1 0 0 0,0 1 0 0 0,1-1 0 0 0,-1 1-1 0 0,0-1 1 0 0,1 0 0 0 0,-1 0 0 0 0,1 0 0 0 0,-1 0-1 0 0,0 0 1 0 0,1-1 0 0 0,-1 1 0 0 0,0-1 0 0 0,1 1-1 0 0,-1-1 1 0 0,0 0 0 0 0,1 0 0 0 0,-1 0-10 0 0,140-185 377 0 0,-72 85-369 0 0,-16 28-33 0 0,-54 73 30 0 0,0 0-13 0 0,0 0 10 0 0,0 0-8 0 0,0 0 1 0 0,0 0-3 0 0,0 0-55 0 0,0 5-126 0 0,-37 192 316 0 0,31-156-93 0 0,2 1 0 0 0,2-1 0 0 0,1 1 0 0 0,5 38-34 0 0,11-25 14 0 0,-7-47-1913 0 0,-7-10-4419 0 0,-3 1-6317 0 0,2 1 4005 0 0</inkml:trace>
  <inkml:trace contextRef="#ctx0" brushRef="#br0" timeOffset="6843.273">4029 866 0 0 0,'0'0'1664'0'0,"0"0"338"0"0,0 0 135 0 0,0 0-77 0 0,0 0-181 0 0,0 0-171 0 0,0 0-142 0 0,0 0-115 0 0,0 0-100 0 0,0 0-107 0 0,0 0-119 0 0,2-2-105 0 0,-3 2-917 0 0,1 0 0 0 0,-1 1 0 0 0,1-1 0 0 0,-1 0 0 0 0,1 1 0 0 0,0-1 0 0 0,-1 0 0 0 0,1 1 1 0 0,-1-1-1 0 0,1 0 0 0 0,0 1 0 0 0,-1-1 0 0 0,1 1 0 0 0,0-1 0 0 0,0 1 0 0 0,-1-1 0 0 0,1 1 0 0 0,0-1 0 0 0,0 1 1 0 0,0-1-1 0 0,0 1 0 0 0,0-1 0 0 0,-1 1 0 0 0,1-1 0 0 0,0 1 0 0 0,0-1 0 0 0,0 1 0 0 0,0-1 0 0 0,1 1 0 0 0,-1-1 1 0 0,0 1-1 0 0,0-1 0 0 0,0 1 0 0 0,0-1 0 0 0,0 1 0 0 0,1-1 0 0 0,-1 1 0 0 0,0-1 0 0 0,0 1 0 0 0,1-1 0 0 0,-1 0 1 0 0,0 1-1 0 0,1-1 0 0 0,-1 1 0 0 0,1-1 0 0 0,-1 0 0 0 0,0 1 0 0 0,1-1 0 0 0,-1 0 0 0 0,1 0 0 0 0,-1 1 0 0 0,1-1 1 0 0,-1 0-1 0 0,1 0 0 0 0,-1 0 0 0 0,1 1 0 0 0,-1-1 0 0 0,1 0 0 0 0,-1 0 0 0 0,1 0 0 0 0,-1 0 0 0 0,1 0 0 0 0,-1 0 1 0 0,1 0-1 0 0,-1 0 0 0 0,1 0 0 0 0,-1 0 0 0 0,1-1 0 0 0,-1 1 0 0 0,1 0-103 0 0,-2 5-599 0 0,-19 88 1679 0 0,20-93-1020 0 0,-2 7 948 0 0,0-2-3753 0 0,-6-13-12593 0 0,8 7 5449 0 0</inkml:trace>
  <inkml:trace contextRef="#ctx0" brushRef="#br0" timeOffset="7244.053">4025 586 4841 0 0,'0'0'3657'0'0,"0"0"-1007"0"0,0 0-447 0 0,0 0-161 0 0,0 0-239 0 0,0 0-400 0 0,0 0-303 0 0,0 0-244 0 0,0 0-185 0 0,0 0-98 0 0,0 0-109 0 0,0 0-86 0 0,0 0-78 0 0,-6 0-84 0 0,-23 0 196 0 0,38 7-33 0 0,24-14 869 0 0,-58 17 20 0 0,-3 13-1189 0 0,50-30-5081 0 0,-20 7 659 0 0,0 0-1315 0 0,-2 0-5754 0 0</inkml:trace>
  <inkml:trace contextRef="#ctx0" brushRef="#br0" timeOffset="8126.227">4410 590 6313 0 0,'0'0'2210'0'0,"0"0"-403"0"0,0 0-182 0 0,0 0-10 0 0,0 0-80 0 0,0 0-131 0 0,0 0-208 0 0,0 0-204 0 0,0 0-169 0 0,0 0-148 0 0,0 0-79 0 0,0 0-74 0 0,0 0-66 0 0,-6 25-39 0 0,-16 83-56 0 0,2 127 977 0 0,13-177-668 0 0,7-57-485 0 0,0-1 74 0 0,0 0 63 0 0,0 0 61 0 0,0 0 25 0 0,0-23 1003 0 0,3-14-1348 0 0,2 1 0 0 0,2 0-1 0 0,2 0 1 0 0,0 0 0 0 0,3 1-1 0 0,1 1 1 0 0,1 0 0 0 0,2 1-1 0 0,2 1 1 0 0,0 0 0 0 0,5-2-63 0 0,-15 20 3 0 0,1 0-1 0 0,0 1 1 0 0,1 0 0 0 0,1 0 0 0 0,0 2 0 0 0,0-1-1 0 0,1 1 1 0 0,1 1 0 0 0,6-5-3 0 0,-12 17-140 0 0,-7 7 131 0 0,-23 138-203 0 0,23-146 102 0 0,1 54-2806 0 0,4-38-880 0 0,4-2-3504 0 0,-5-10-4062 0 0</inkml:trace>
  <inkml:trace contextRef="#ctx0" brushRef="#br0" timeOffset="8408.209">4789 880 14155 0 0,'0'0'2195'0'0,"0"0"-492"0"0,0 0-245 0 0,0 0-218 0 0,0 0-241 0 0,0 0-164 0 0,0 0-159 0 0,0 0-137 0 0,0 0-95 0 0,0 0-96 0 0,0 0-77 0 0,0 0-49 0 0,0 0-46 0 0,-9 26-42 0 0,-26 75-25 0 0,26-36 47 0 0,9-65-119 0 0,2 23-2026 0 0,14-32-10487 0 0,-10 2 3404 0 0</inkml:trace>
  <inkml:trace contextRef="#ctx0" brushRef="#br0" timeOffset="8656.809">4879 575 8146 0 0,'0'0'3164'0'0,"0"0"-787"0"0,0 0-493 0 0,0 0-289 0 0,0 0-333 0 0,0 0-293 0 0,0 0-230 0 0,0 0-163 0 0,0 0-95 0 0,0 0-103 0 0,0 0-71 0 0,0 0-84 0 0,-11 8-86 0 0,-37 27-48 0 0,49-35-118 0 0,0 0 0 0 0,-1 0 0 0 0,1 0 0 0 0,0 0 0 0 0,0 0 0 0 0,-1-1 0 0 0,1 1 0 0 0,0 1 0 0 0,0-1 0 0 0,-1 0 0 0 0,1 0 0 0 0,0 0 0 0 0,0 0 0 0 0,-1 0 0 0 0,1 1 0 0 0,0-1 0 0 0,-1 0 0 0 0,1 1 0 0 0,0-1 0 0 0,-1 0 0 0 0,1 1 0 0 0,-1-1 0 0 0,1 1 0 0 0,0-1 0 0 0,-1 1 0 0 0,1-1 0 0 0,-1 1 0 0 0,1-1 0 0 0,-1 1 0 0 0,0 0 0 0 0,1-1 0 0 0,-1 1 0 0 0,0 0 0 0 0,1-1 0 0 0,-1 1 0 0 0,0 0 0 0 0,0-1 0 0 0,1 1 0 0 0,-1 0 0 0 0,0 0 0 0 0,0-1 0 0 0,0 1 0 0 0,0 0 0 0 0,0 0 0 0 0,0-1 0 0 0,0 1 0 0 0,0 0 0 0 0,-1 0 0 0 0,1-1 0 0 0,0 1 0 0 0,0 0 0 0 0,-1-1 0 0 0,1 1 0 0 0,0 0 0 0 0,-1 0 29 0 0,8-12-2112 0 0,-5 2-5303 0 0,-2 8 4875 0 0,1-3-6125 0 0</inkml:trace>
  <inkml:trace contextRef="#ctx0" brushRef="#br0" timeOffset="9178.187">4200 243 12283 0 0,'0'0'1581'0'0,"0"0"-226"0"0,0 0-2 0 0,0 0 110 0 0,0 0 28 0 0,0 0-135 0 0,0 0-267 0 0,0 0-243 0 0,0 0-161 0 0,0 0-66 0 0,0 0-60 0 0,0 0-44 0 0,0 0-65 0 0,2 0-71 0 0,167-18 1904 0 0,-87 4-2111 0 0,0 4 0 0 0,1 3-1 0 0,80 5-171 0 0,-165 13 488 0 0,-6-10-439 0 0,1-1-1 0 0,-1 0 1 0 0,0 0-1 0 0,0-1 1 0 0,0 0-1 0 0,1 0 1 0 0,-1-1-1 0 0,1 0 1 0 0,-1 0-1 0 0,1-1 1 0 0,0 0-1 0 0,-1 0 1 0 0,2-1-1 0 0,-3-1-48 0 0,3 1-31 0 0,0 0 1 0 0,1-1-1 0 0,-1 0 0 0 0,1 0 0 0 0,0 0 1 0 0,0-1-1 0 0,1 0 0 0 0,0 0 1 0 0,0 0-1 0 0,0 0 0 0 0,0 0 0 0 0,1-1 1 0 0,1 0-1 0 0,-1 1 0 0 0,1-1 0 0 0,0 0 1 0 0,-1-7 30 0 0,-1-15-5574 0 0,3-2-5396 0 0,1 26-1353 0 0</inkml:trace>
  <inkml:trace contextRef="#ctx0" brushRef="#br0" timeOffset="9759.157">2460 1285 4953 0 0,'0'0'1472'0'0,"0"0"-359"0"0,0 0-49 0 0,0 0 332 0 0,0 0 295 0 0,0 0 84 0 0,0 0-140 0 0,0 0-264 0 0,0 0-252 0 0,0 0-144 0 0,0 0-62 0 0,0 0-36 0 0,0 0-18 0 0,22 5-17 0 0,72 12-63 0 0,126-9 2195 0 0,36-19-709 0 0,171-31-2265 0 0,-26 0 369 0 0,157 30-705 0 0,-396 24-3916 0 0,-144-6 187 0 0,-14 4-5839 0 0,-4-8 19 0 0</inkml:trace>
  <inkml:trace contextRef="#ctx0" brushRef="#br0" timeOffset="10446">2687 1635 5769 0 0,'0'0'3189'0'0,"0"0"-1638"0"0,0 0-181 0 0,0 0 355 0 0,33-10 201 0 0,106-31-166 0 0,39 8 2279 0 0,-169 32-3825 0 0,-8 1-130 0 0,0-1 0 0 0,1 0 0 0 0,-1 1 0 0 0,1-1-1 0 0,0 1 1 0 0,-1 0 0 0 0,1-1 0 0 0,-1 1 0 0 0,1 0 0 0 0,0 0 0 0 0,-1 0 0 0 0,1 0 0 0 0,-1 0 0 0 0,1 0 0 0 0,0 1-1 0 0,-1-1 1 0 0,1 0 0 0 0,-1 1 0 0 0,1 0 0 0 0,-1-1 0 0 0,1 1 0 0 0,-1 0 0 0 0,0-1 0 0 0,1 1 0 0 0,-1 0 0 0 0,0 0 0 0 0,1 0-1 0 0,-1 0 1 0 0,0 1 0 0 0,0-1 0 0 0,0 0 0 0 0,0 0 0 0 0,0 1 0 0 0,0 0-84 0 0,-2 1 89 0 0,0 0 1 0 0,0 0 0 0 0,-1 0-1 0 0,0 0 1 0 0,1 0-1 0 0,-1 0 1 0 0,0-1 0 0 0,0 1-1 0 0,-1-1 1 0 0,1 1-1 0 0,0-1 1 0 0,-1 0-1 0 0,1 0 1 0 0,-1 0 0 0 0,0 0-1 0 0,0-1 1 0 0,0 1-1 0 0,0-1 1 0 0,0 1 0 0 0,0-1-1 0 0,0 0 1 0 0,-1 0-90 0 0,-9 5 101 0 0,-160 71 259 0 0,-83 15 303 0 0,217-70-377 0 0,64-18-301 0 0,137-1 408 0 0,161-9-261 0 0,-324 6-126 0 0,1 0-1 0 0,-1 0 0 0 0,0 1 0 0 0,1-1 0 0 0,-1 0 0 0 0,0 1 0 0 0,1-1 0 0 0,-1 1 1 0 0,1-1-1 0 0,-1 0 0 0 0,0 1 0 0 0,1 0 0 0 0,0-1 0 0 0,-1 1 0 0 0,1-1 0 0 0,-1 1 1 0 0,1 0-1 0 0,0-1 0 0 0,-1 1 0 0 0,1-1 0 0 0,0 1 0 0 0,-1 0 0 0 0,1 0 1 0 0,0-1-1 0 0,0 1 0 0 0,0 0 0 0 0,0-1 0 0 0,0 1 0 0 0,0 0 0 0 0,0 0 0 0 0,0-1 1 0 0,0 1-1 0 0,0 0 0 0 0,0 0 0 0 0,0-1 0 0 0,1 1 0 0 0,-1 0 0 0 0,0-1 0 0 0,0 1 1 0 0,1 0-1 0 0,-1-1 0 0 0,1 1 0 0 0,-1 0 0 0 0,0-1 0 0 0,1 1 0 0 0,-1-1 1 0 0,1 1-1 0 0,-1-1 0 0 0,1 1 0 0 0,0-1 0 0 0,-1 1 0 0 0,1-1 0 0 0,-1 0 0 0 0,1 1 1 0 0,0-1-1 0 0,-1 0 0 0 0,1 1 0 0 0,0-1 0 0 0,0 0-5 0 0,-168 95 284 0 0,-53 38-282 0 0,215-130-4 0 0,1 0 1 0 0,-1 0 0 0 0,1 0 0 0 0,0 1 0 0 0,1-1-1 0 0,-1 1 1 0 0,0 0 0 0 0,1 0 0 0 0,0 0 0 0 0,0 0 0 0 0,0 1-1 0 0,1-1 1 0 0,-1 1 0 0 0,1 0 0 0 0,0 0 0 0 0,0 0 0 0 0,1 0-1 0 0,-1 0 1 0 0,1 0 0 0 0,1 0 0 0 0,-1 0 0 0 0,0 1 0 0 0,1-1-1 0 0,1 5 2 0 0,2-7 9 0 0,0-1 0 0 0,1 0-1 0 0,-1 1 1 0 0,1-1-1 0 0,-1 0 1 0 0,1-1 0 0 0,0 1-1 0 0,0-1 1 0 0,0 1-1 0 0,0-1 1 0 0,0 0 0 0 0,0-1-1 0 0,0 1 1 0 0,0-1-1 0 0,1 0 1 0 0,-1 0 0 0 0,0 0-1 0 0,2 0-8 0 0,20-3 63 0 0,1 0 0 0 0,-1-1 0 0 0,0-2 0 0 0,-1-1-1 0 0,1 0 1 0 0,-1-2-63 0 0,27-8 33 0 0,134-37-388 0 0,-114 43-2098 0 0,-48 10-2017 0 0,-1 1-4980 0 0,-16 0-2682 0 0</inkml:trace>
  <inkml:trace contextRef="#ctx0" brushRef="#br0" timeOffset="11220.51">3298 2199 3929 0 0,'0'0'3506'0'0,"0"0"-923"0"0,0 0-485 0 0,0 0-152 0 0,0 0-173 0 0,0 0-228 0 0,0 0-229 0 0,0 0-173 0 0,0 0-128 0 0,0 0-87 0 0,0 0-54 0 0,0 0-76 0 0,0 0-80 0 0,17-25-67 0 0,55-77-77 0 0,-27 42 191 0 0,3 1 0 0 0,2 3 0 0 0,6-1-765 0 0,-11 10 245 0 0,55-48 276 0 0,-85 84-489 0 0,-14 11-31 0 0,-1 0-3 0 0,0 0-5 0 0,0 16-84 0 0,-16 133 143 0 0,15-143-51 0 0,0-1 0 0 0,0 0 0 0 0,1 0 0 0 0,-1 0-1 0 0,1 1 1 0 0,0-1 0 0 0,1 0 0 0 0,-1 0-1 0 0,1 1 1 0 0,0-1 0 0 0,0 0 0 0 0,1 0 0 0 0,-1 0-1 0 0,1 0 1 0 0,0 0 0 0 0,1-1 0 0 0,-1 1-1 0 0,2-4 9 0 0,-1 0 1 0 0,0-1-1 0 0,0 0 1 0 0,1 1-1 0 0,-1-1 1 0 0,0-1-1 0 0,1 1 1 0 0,-1 0-1 0 0,0-1 1 0 0,0 0-1 0 0,0 0 1 0 0,1 0-1 0 0,-1 0 1 0 0,0 0-1 0 0,0 0 1 0 0,0-1-1 0 0,-1 0 1 0 0,1 1-1 0 0,0-1 1 0 0,0 0-1 0 0,-1 0 1 0 0,0-1-1 0 0,1 1 1 0 0,-1 0-1 0 0,0-1 1 0 0,0 0-1 0 0,0 1 1 0 0,0-1-1 0 0,-1 0 1 0 0,1 0-1 0 0,-1 0 1 0 0,1 0-1 0 0,0-3-9 0 0,5-4-13 0 0,159-167 50 0 0,-57 64 43 0 0,-108 112-88 0 0,-1 1-20 0 0,0 0-4 0 0,-1 19-52 0 0,-29 77 228 0 0,21-64-132 0 0,1 0-1 0 0,1 1 0 0 0,3 0 1 0 0,0 0-1 0 0,2 0 1 0 0,1 1-1 0 0,3 11-11 0 0,-2-41-51 0 0,0 0 1 0 0,1-1-1 0 0,0 1 0 0 0,-1 0 0 0 0,1-1 0 0 0,0 1 1 0 0,1-1-1 0 0,-1 1 0 0 0,1-1 0 0 0,-1 1 0 0 0,1-1 0 0 0,0 0 1 0 0,0 0-1 0 0,0 0 0 0 0,1 0 0 0 0,-1 0 0 0 0,2 0 51 0 0,23 6-7888 0 0,-26-9 7079 0 0,4 0-2661 0 0,-1 0-3047 0 0,0 0-2881 0 0</inkml:trace>
  <inkml:trace contextRef="#ctx0" brushRef="#br0" timeOffset="11468.213">4366 1930 15419 0 0,'0'0'1627'0'0,"0"0"-393"0"0,0 0-39 0 0,0 0 46 0 0,0 0-118 0 0,0 0-218 0 0,0 0-264 0 0,0 0-245 0 0,0 0-157 0 0,0 0-97 0 0,0 0-36 0 0,0 0-46 0 0,0 0-37 0 0,-9 29-45 0 0,-26 87-75 0 0,34-81-654 0 0,16-36-3785 0 0,-4-15-6637 0 0,-9 12 8083 0 0,2-1-1592 0 0</inkml:trace>
  <inkml:trace contextRef="#ctx0" brushRef="#br0" timeOffset="11628.22">4312 1580 13427 0 0,'0'0'2608'0'0,"0"0"-743"0"0,0 0-497 0 0,0 0-496 0 0,0 0-376 0 0,0 0-232 0 0,0 0-160 0 0,0 0-184 0 0,0 0-240 0 0,0 0-288 0 0,0 0-400 0 0,0 0-912 0 0,0 0-1825 0 0,-44-48-8114 0 0</inkml:trace>
  <inkml:trace contextRef="#ctx0" brushRef="#br0" timeOffset="16264.08">5137 8 464 0 0,'0'0'1455'0'0,"0"0"-260"0"0,0 0-23 0 0,0 0 177 0 0,0 0 130 0 0,0 0-42 0 0,0 0-189 0 0,0 0-243 0 0,0 0-227 0 0,0 0-165 0 0,0 0-103 0 0,12 0-54 0 0,36 4-10 0 0,-43-4-222 0 0,0 1 0 0 0,1 0 0 0 0,-1 1 0 0 0,0-1 0 0 0,0 1 1 0 0,0 0-1 0 0,-1 1 0 0 0,1-1 0 0 0,0 1 0 0 0,-1 0 0 0 0,1 0 0 0 0,-1 0 0 0 0,0 0 0 0 0,0 1 1 0 0,0 0-1 0 0,3 4-224 0 0,-1-2 216 0 0,9 13 90 0 0,0 0 1 0 0,-1 1-1 0 0,-1 1 1 0 0,-1 0-1 0 0,-1 1 1 0 0,-1 0-1 0 0,1 7-306 0 0,-4-14 129 0 0,-3-1 44 0 0,0 1 0 0 0,-1 0 0 0 0,-1 0 0 0 0,0 0 0 0 0,-1 0 0 0 0,-1 0 0 0 0,0 0 0 0 0,-1 1 0 0 0,-1-1 0 0 0,0 0 0 0 0,-1 0 0 0 0,0-1 0 0 0,-2 1 0 0 0,1-1 0 0 0,-2 0 0 0 0,-1 2-173 0 0,-19 77 503 0 0,-10 128 563 0 0,50-55-71 0 0,-9-147-895 0 0,1-1 1 0 0,1 1 0 0 0,1-1 0 0 0,0 0 0 0 0,1-1-1 0 0,1 0 1 0 0,11 14-101 0 0,-10-17 42 0 0,35 29 208 0 0,-40-42-190 0 0,-3 1-16 0 0,0-1 1 0 0,1 1 0 0 0,0-1 0 0 0,-1 0-1 0 0,1 0 1 0 0,-1 0 0 0 0,1-1 0 0 0,0 1-1 0 0,0-1 1 0 0,-1 0 0 0 0,1 0-1 0 0,0 0 1 0 0,0-1 0 0 0,-1 1 0 0 0,1-1-1 0 0,0 0 1 0 0,-1 0 0 0 0,1 0-1 0 0,-1-1 1 0 0,1 1 0 0 0,-1-1 0 0 0,1 0-1 0 0,-1 1 1 0 0,0-2 0 0 0,1 0-45 0 0,-49 3 681 0 0,38 0-678 0 0,1 0 0 0 0,0 0 1 0 0,0 1-1 0 0,-1 0 0 0 0,1 1 0 0 0,0-1 0 0 0,0 1 0 0 0,0 0 0 0 0,1 0 0 0 0,-1 1 0 0 0,0 0 0 0 0,1 0 0 0 0,-3 2-3 0 0,-65 61-60 0 0,40 16 127 0 0,40 123 432 0 0,-6-191-453 0 0,-1 1 1 0 0,0-1 0 0 0,-1 0-1 0 0,-1 0 1 0 0,0 0 0 0 0,-1 0-1 0 0,0-1 1 0 0,-3 5-47 0 0,-5 30 75 0 0,-35 103 388 0 0,11-67-241 0 0,32-80-212 0 0,0 1-1 0 0,0 0 1 0 0,0-1-1 0 0,0 0 1 0 0,-1 0-1 0 0,1 0 0 0 0,-1 0 1 0 0,0-1-1 0 0,0 1 1 0 0,-1-1-1 0 0,1 0 1 0 0,-1 0-1 0 0,0-1 1 0 0,1 1-1 0 0,-1-1 0 0 0,0 0 1 0 0,0 0-1 0 0,-1-1 1 0 0,1 1-1 0 0,0-1 1 0 0,0-1-1 0 0,-1 1 1 0 0,1-1-1 0 0,-4 1-9 0 0,0 1 79 0 0,4-4-2545 0 0,17 2-2097 0 0,3 0-7634 0 0,-11 0 1567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3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75 251 9922 0 0,'0'0'4296'0'0,"0"0"-2891"0"0,0 0-962 0 0,0 0 45 0 0,0 0 275 0 0,0 0 232 0 0,0 0 93 0 0,0 0 16 0 0,0 0-57 0 0,0 0-81 0 0,0 0-102 0 0,20 2-131 0 0,141 11 865 0 0,208-42 541 0 0,-205 25-1687 0 0,-128 0-476 0 0,-40 3-5286 0 0,-20-1-1608 0 0,-2 12-3077 0 0,15-6 3939 0 0</inkml:trace>
  <inkml:trace contextRef="#ctx0" brushRef="#br0" timeOffset="300.632">13 527 5217 0 0,'0'0'2967'0'0,"0"0"-443"0"0,0 0-356 0 0,0 0-250 0 0,0 0-250 0 0,0 0-264 0 0,0 0-255 0 0,0 0-262 0 0,0 0-215 0 0,0 0-99 0 0,0 0-14 0 0,0 0 24 0 0,0 0 26 0 0,-3 12 25 0 0,-7 39-4 0 0,11-50-580 0 0,-1 1 0 0 0,1-1-1 0 0,0 1 1 0 0,0-1-1 0 0,0 1 1 0 0,0-1-1 0 0,0 0 1 0 0,0 1 0 0 0,0-1-1 0 0,1 0 1 0 0,-1 0-1 0 0,0 0 1 0 0,1 0-1 0 0,-1 0 1 0 0,1 0-1 0 0,-1 0 1 0 0,1-1 0 0 0,-1 1-1 0 0,1 0 1 0 0,-1-1-1 0 0,1 0 1 0 0,0 1-1 0 0,-1-1 1 0 0,1 0-1 0 0,0 1 1 0 0,-1-1 0 0 0,1 0-1 0 0,0 0 1 0 0,-1-1-1 0 0,1 1 1 0 0,0 0-50 0 0,7 1 185 0 0,198 7 1769 0 0,66-22-1078 0 0,-215 6-1407 0 0,-58 8 146 0 0,0 0-161 0 0,-12-11-7598 0 0,1 7-2347 0 0,8 4 1874 0 0</inkml:trace>
  <inkml:trace contextRef="#ctx0" brushRef="#br0" timeOffset="918.029">320 12 5265 0 0,'0'0'2423'0'0,"0"0"-202"0"0,0 0-207 0 0,0 0-118 0 0,0 0-114 0 0,0 0-197 0 0,0 0-240 0 0,0 0-249 0 0,0 0-236 0 0,0 0-181 0 0,0 0-126 0 0,0 0-47 0 0,0 0-27 0 0,-3-2-29 0 0,-9-5-26 0 0,9 5-54 0 0,3 2-54 0 0,14 15 1350 0 0,16 7-1114 0 0,1 0 1 0 0,1-3-1 0 0,1 0 1 0 0,0-3-1 0 0,1 0 1 0 0,12 2-553 0 0,-18-6 108 0 0,213 112 191 0 0,-149-64-251 0 0,-89-58-45 0 0,1 0 1 0 0,-1 0 0 0 0,0 1 0 0 0,1 0-1 0 0,-1 0 1 0 0,-1-1 0 0 0,1 2-1 0 0,0-1 1 0 0,-1 0 0 0 0,1 0 0 0 0,-1 1-1 0 0,0 0 1 0 0,0-1 0 0 0,-1 1-1 0 0,1 0 1 0 0,-1 0 0 0 0,0 0 0 0 0,0 0-1 0 0,1 1-3 0 0,-3-1 15 0 0,-1 1-1 0 0,1-1 0 0 0,0 0 1 0 0,-1 0-1 0 0,0 0 0 0 0,0 0 1 0 0,0 0-1 0 0,0 0 0 0 0,-1 0 1 0 0,0-1-1 0 0,0 1 0 0 0,0-1 0 0 0,0 0 1 0 0,0 0-1 0 0,0 0 0 0 0,-1 0-14 0 0,-16 18 50 0 0,-126 112 231 0 0,-165 91-134 0 0,247-176-836 0 0,56-41-392 0 0,-8 8-246 0 0,12-8-3350 0 0,3 0-4204 0 0,1-6-3141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38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63 9586 0 0,'0'0'1176'0'0,"0"0"-99"0"0,0 0 115 0 0,0 0 195 0 0,0 0 110 0 0,0 0-96 0 0,0 0-292 0 0,0 0-303 0 0,0 0-263 0 0,0 0-183 0 0,0 0-96 0 0,4-4 5383 0 0,-3 0-5744 0 0,0-24 298 0 0,-1 2 196 0 0,-35 63-896 0 0,28-17-51 0 0,3 1-3584 0 0,4 7-10296 0 0,0-24 7497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19 382 2304 0 0,'0'0'2446'0'0,"0"0"-537"0"0,0 0-33 0 0,0 0 169 0 0,0 0 20 0 0,0 0-127 0 0,0 0-243 0 0,0 0-265 0 0,0 0-239 0 0,0 0-188 0 0,0 0-114 0 0,0 0-115 0 0,0 0-97 0 0,-3-4-79 0 0,-12-14-109 0 0,40 10 1142 0 0,348-14 922 0 0,-134 11-2096 0 0,-239 11-426 0 0,0 0 3 0 0,0 0-4 0 0,0 0 11 0 0,0 0 23 0 0,0 0 20 0 0,0 0 5 0 0,0 0 10 0 0,0 0 12 0 0,0 0-7 0 0,0 0 37 0 0,0 0 10 0 0,0 0-2 0 0,0 0 14 0 0,0 0 1 0 0,-33-30 664 0 0,-92-112-481 0 0,26 13-571 0 0,99 128 1 0 0,1 0-1 0 0,-1 0 1 0 0,1 0 0 0 0,-1 0-1 0 0,1 0 1 0 0,-1 0 0 0 0,1 0 0 0 0,0 1-1 0 0,-1-1 1 0 0,1 0 0 0 0,0 0 0 0 0,0 1-1 0 0,0-1 1 0 0,-1 0 0 0 0,1 1 0 0 0,0-1-1 0 0,0 1 1 0 0,0-1 0 0 0,0 1-1 0 0,0-1 1 0 0,0 1 0 0 0,0 0 0 0 0,0-1-1 0 0,0 1 1 0 0,0 0 0 0 0,0 0 0 0 0,1 0-1 0 0,-1 0 1 0 0,0 0 0 0 0,0 0-1 0 0,0 0 1 0 0,0 0 0 0 0,0 0 0 0 0,0 1-1 0 0,0-1 1 0 0,0 0 0 0 0,0 1 0 0 0,0-1-1 0 0,0 1 1 0 0,0-1 0 0 0,0 1 0 0 0,0-1-1 0 0,0 2 224 0 0,2-2-908 0 0,16 3-5457 0 0,-3 1-5217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1 181 13795 0 0,'0'0'1104'0'0,"0"0"-97"0"0,0 0-16 0 0,0 0 67 0 0,0 0 62 0 0,0 0-55 0 0,0 0-174 0 0,0 0-225 0 0,0 0-238 0 0,0 0-159 0 0,0 0-104 0 0,0 0-32 0 0,0 0 31 0 0,3 4 69 0 0,15 21 136 0 0,-2 1 0 0 0,0 0-1 0 0,-2 1 1 0 0,0 1 0 0 0,-2 0 0 0 0,-2 1 0 0 0,1 3-369 0 0,-8-24 51 0 0,97 417 1009 0 0,-70-361-866 0 0,-29-64-131 0 0,16-49 2334 0 0,45-230-2000 0 0,-13 112-355 0 0,47-73 8 0 0,-28 78-307 0 0,-65 157-6474 0 0,-5 25 2115 0 0,1-11 39 0 0,0 3-6798 0 0</inkml:trace>
  <inkml:trace contextRef="#ctx0" brushRef="#br0" timeOffset="502.97">650 708 0 0 0,'0'0'549'0'0,"0"0"1477"0"0,0 0 440 0 0,0 0 65 0 0,0 0-98 0 0,0 0-307 0 0,0 0-302 0 0,0 0-284 0 0,0 0-239 0 0,0 0-132 0 0,0 0-127 0 0,0 0-121 0 0,0 0-75 0 0,-1-10-53 0 0,-6-32-61 0 0,-13 31 1160 0 0,16 11-1502 0 0,0 1-292 0 0,0-1-1 0 0,-1 1 0 0 0,1-1 0 0 0,-1 1 1 0 0,1 1-1 0 0,0-1 0 0 0,-1 1 1 0 0,1-1-1 0 0,0 1 0 0 0,0 0 1 0 0,0 1-1 0 0,0-1 0 0 0,1 1 0 0 0,-1-1 1 0 0,1 1-1 0 0,-1 0 0 0 0,1 1 1 0 0,0-1-1 0 0,0 0 0 0 0,1 1 0 0 0,-1 0 1 0 0,1-1-1 0 0,-1 3-97 0 0,-3 3 33 0 0,1 1-1 0 0,1 0 1 0 0,-1 0-1 0 0,2 1 1 0 0,-1-1-1 0 0,2 1 1 0 0,-1 0 0 0 0,1-1-1 0 0,1 1 1 0 0,0 0-1 0 0,1 0 1 0 0,0 6-33 0 0,1-13 1 0 0,0 1-1 0 0,0-1 1 0 0,0 0 0 0 0,0 0 0 0 0,1 0-1 0 0,0 0 1 0 0,0 0 0 0 0,0 0 0 0 0,0-1 0 0 0,1 1-1 0 0,-1 0 1 0 0,1-1 0 0 0,0 0 0 0 0,0 0-1 0 0,0 0 1 0 0,0 0 0 0 0,1 0 0 0 0,-1-1 0 0 0,1 1-1 0 0,0-1 1 0 0,0 0 0 0 0,-1 0 0 0 0,1 0-1 0 0,1-1 1 0 0,-1 1 0 0 0,0-1 0 0 0,0 0-1 0 0,0 0 1 0 0,1-1 0 0 0,-1 1 0 0 0,2-1-1 0 0,76-15-3887 0 0,-31-9-5980 0 0,-39 19 3566 0 0,-2 1-878 0 0</inkml:trace>
  <inkml:trace contextRef="#ctx0" brushRef="#br0" timeOffset="1051.299">801 870 360 0 0,'0'0'2539'0'0,"0"0"-158"0"0,0 0 73 0 0,0 0 106 0 0,0 0-137 0 0,0 0-309 0 0,0 0-384 0 0,0 0-340 0 0,0 0-238 0 0,0 0-172 0 0,0 0-113 0 0,0 0-94 0 0,0 0-93 0 0,0 4-55 0 0,8 9 888 0 0,12-29 646 0 0,-11 7-2036 0 0,134-127 1184 0 0,-86 96-1235 0 0,-57 40-71 0 0,0 1 0 0 0,-1-1 0 0 0,1 1-1 0 0,0-1 1 0 0,0 1 0 0 0,0 0 0 0 0,0-1 0 0 0,0 1 0 0 0,-1-1 0 0 0,1 1-1 0 0,0-1 1 0 0,0 1 0 0 0,0-1 0 0 0,0 1 0 0 0,1-1 0 0 0,-1 1 0 0 0,0 0-1 0 0,0-1 1 0 0,0 1 0 0 0,0-1 0 0 0,1 1 0 0 0,-1-1 0 0 0,0 1 0 0 0,0-1-1 0 0,1 1 1 0 0,-1-1 0 0 0,0 1 0 0 0,1-1 0 0 0,-1 0 0 0 0,0 1 0 0 0,1-1-1 0 0,-1 0 1 0 0,1 1 0 0 0,-1-1 0 0 0,1 0 0 0 0,-1 1 0 0 0,1-1 0 0 0,-1 0-1 0 0,1 0 1 0 0,-1 1 0 0 0,1-1 0 0 0,-1 0 0 0 0,1 0 0 0 0,-1 0 0 0 0,1 0-1 0 0,-1 0 1 0 0,1 0 0 0 0,0 0 0 0 0,-1 0 0 0 0,1 0 0 0 0,-1 0 0 0 0,1 0-1 0 0,-1 0 1 0 0,1 0 0 0 0,-1 0 0 0 0,1-1 0 0 0,-1 1 0 0 0,1 0-1 0 0,-1 0 1 0 0,1-1 0 0 0,-1 1 0 0 0,1 0 0 0 0,-1-1 0 0 0,1 1 0 0 0,-1 0-1 0 0,1-1 1 0 0,-1 1-1 0 0,0 18 11 0 0,-1-11 2 0 0,1-1 0 0 0,-1 0 0 0 0,1 0 0 0 0,1 1 1 0 0,-1-1-1 0 0,1 0 0 0 0,0 0 0 0 0,0 0 0 0 0,1 0 1 0 0,0 0-1 0 0,0 0 0 0 0,1 0 0 0 0,-1 0 0 0 0,1-1 1 0 0,0 1-1 0 0,1 0-13 0 0,1-4 15 0 0,0 0 1 0 0,0 0 0 0 0,1-1-1 0 0,-1 0 1 0 0,0 1-1 0 0,1-2 1 0 0,-1 1 0 0 0,1-1-1 0 0,-1 1 1 0 0,1-1-1 0 0,-1-1 1 0 0,0 1 0 0 0,1-1-1 0 0,-1 0 1 0 0,1 0-1 0 0,-1-1 1 0 0,0 0 0 0 0,0 0-1 0 0,0 0 1 0 0,0 0-1 0 0,0-1 1 0 0,0 0-1 0 0,0 0-15 0 0,78-34-86 0 0,-58 63-132 0 0,24-7-1576 0 0,-33-17-2850 0 0,2-1-5972 0 0,-14-1-865 0 0</inkml:trace>
  <inkml:trace contextRef="#ctx0" brushRef="#br0" timeOffset="2736.026">1610 299 2361 0 0,'0'0'2653'0'0,"0"0"-411"0"0,0 0-148 0 0,0 0 57 0 0,0 0-45 0 0,0 0-228 0 0,0 0-286 0 0,0 0-308 0 0,0 0-254 0 0,0 0-181 0 0,0 0-130 0 0,0 0-121 0 0,-3 11 2108 0 0,35 1-439 0 0,22-5-1545 0 0,0-3 0 0 0,1-1 0 0 0,-1-4 0 0 0,14-2-722 0 0,42-5 627 0 0,-5 0-993 0 0,-48 6-5908 0 0,-87 15-1594 0 0,16-4-249 0 0,7-5 697 0 0</inkml:trace>
  <inkml:trace contextRef="#ctx0" brushRef="#br0" timeOffset="2970.665">1713 542 9290 0 0,'0'0'2683'0'0,"0"0"-584"0"0,0 0-336 0 0,0 0-53 0 0,0 0-40 0 0,0 0-154 0 0,0 0-188 0 0,0 0-163 0 0,0 0-162 0 0,0 0-118 0 0,0 0-94 0 0,0 0-116 0 0,0 0-79 0 0,19 10-59 0 0,61 29-79 0 0,-5-27 323 0 0,-54-14-606 0 0,193-26 559 0 0,-125 12-824 0 0,-50 9-479 0 0,7-2-2000 0 0,-16 7-10110 0 0,-25 2 39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42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709 472 3921 0 0,'0'0'1840'0'0,"0"0"-230"0"0,0 0-55 0 0,0 0 127 0 0,0 0 107 0 0,0 0-27 0 0,0 0-164 0 0,0 0-262 0 0,0 0-277 0 0,0 0-247 0 0,0 0-156 0 0,3-2-93 0 0,17-8-23 0 0,0 1 1 0 0,1 0-1 0 0,0 2 0 0 0,0 1 0 0 0,1 0 1 0 0,0 2-1 0 0,0 0 0 0 0,0 2 0 0 0,18-1-540 0 0,74 3 762 0 0,-114 0-701 0 0,0 0-2 0 0,0 0 9 0 0,0 0 24 0 0,0 0 7 0 0,0 0-13 0 0,0 0 5 0 0,-22 15 945 0 0,-155 62-629 0 0,-155 70-218 0 0,146-59-102 0 0,185-87-86 0 0,0-1 0 0 0,0 0 0 0 0,-1 1-1 0 0,1-1 1 0 0,0 0 0 0 0,0 1-1 0 0,-1 0 1 0 0,1-1 0 0 0,0 1-1 0 0,0 0 1 0 0,0-1 0 0 0,0 1-1 0 0,0 0 1 0 0,0 0 0 0 0,0 0 0 0 0,0 0-1 0 0,0 0 1 0 0,0 0 0 0 0,1 0-1 0 0,-1 0 1 0 0,0 0 0 0 0,1 0-1 0 0,-1 1 1 0 0,0-1 0 0 0,1 0-1 0 0,0 0 1 0 0,-1 1 0 0 0,1-1-1 0 0,0 0 1 0 0,0 1 0 0 0,-1-1-1 0 0,1 0 1 0 0,0 1 0 0 0,1-1 0 0 0,-1 0-1 0 0,0 1 1 0 0,0-1 0 0 0,0 0-1 0 0,1 1 1 0 0,-1-1-1 0 0,16 9 36 0 0,1-2-1 0 0,0 0 1 0 0,0-1 0 0 0,0 0-1 0 0,1-2 1 0 0,0 0 0 0 0,0-1-1 0 0,1-1 1 0 0,-1 0 0 0 0,1-2-1 0 0,-1 0 1 0 0,5-1-36 0 0,384-7 567 0 0,-415 29-552 0 0,-12-3 20 0 0,-1 0 0 0 0,-1-2 0 0 0,-1-1 1 0 0,0 0-1 0 0,-1-2 0 0 0,-14 6-35 0 0,17-8 6 0 0,-368 194 90 0 0,79-8-32 0 0,306-196-65 0 0,0 0 0 0 0,0 0 0 0 0,0 1 0 0 0,1-1 0 0 0,-1 1 0 0 0,1 0 0 0 0,-1 0 0 0 0,1 0 0 0 0,0 0 0 0 0,0 1 0 0 0,0-1 0 0 0,1 1-1 0 0,-1-1 1 0 0,1 1 0 0 0,0 0 0 0 0,0 0 0 0 0,0 1 0 0 0,0 1 1 0 0,5-3 14 0 0,0 0 0 0 0,0-1 1 0 0,0 0-1 0 0,1 1 0 0 0,-1-1 0 0 0,1 0 0 0 0,0-1 0 0 0,0 1 0 0 0,-1-1 0 0 0,1 0 0 0 0,0 0 0 0 0,0 0 0 0 0,0 0 0 0 0,0 0 1 0 0,1-1-1 0 0,1 0-14 0 0,49 2 103 0 0,0-2 1 0 0,1-3 0 0 0,-2-2-1 0 0,1-2 1 0 0,-1-3-1 0 0,0-3 1 0 0,41-14-104 0 0,-72 21 19 0 0,86-20 112 0 0,-104 21-2419 0 0,-14 5-3209 0 0,2 1-5084 0 0,5 2-1488 0 0</inkml:trace>
  <inkml:trace contextRef="#ctx0" brushRef="#br0" timeOffset="363.332">864 1407 13307 0 0,'0'0'2030'0'0,"0"0"-687"0"0,0 0-265 0 0,0 0 168 0 0,0 0 154 0 0,0 0-70 0 0,0 0-207 0 0,0 0-222 0 0,0 0-200 0 0,0 0-84 0 0,0 0-30 0 0,0 0-63 0 0,0 0-40 0 0,14-11-67 0 0,96-81 600 0 0,166-195 248 0 0,-101 115-1005 0 0,-171 168-244 0 0,-4 4-19 0 0,0 1 0 0 0,0-1 0 0 0,0 0 0 0 0,1 1 0 0 0,-1-1 0 0 0,0 0 0 0 0,0 1 0 0 0,1-1 0 0 0,-1 0 0 0 0,0 1 0 0 0,0-1 0 0 0,1 0 0 0 0,-1 0 0 0 0,0 1 0 0 0,1-1 0 0 0,-1 0 0 0 0,0 0 0 0 0,1 0 0 0 0,-1 0 0 0 0,0 1 0 0 0,1-1 0 0 0,-1 0 0 0 0,1 0 0 0 0,-1 0 0 0 0,0 0 0 0 0,1 0 0 0 0,-1 0 0 0 0,1 0 0 0 0,-1 0 0 0 0,0 0 0 0 0,1 0 0 0 0,-1 0 0 0 0,1 0 0 0 0,-1 0 0 0 0,0 0 0 0 0,1 0 0 0 0,-1-1 0 0 0,0 1 0 0 0,1 0 0 0 0,-1 0 0 0 0,0 0 0 0 0,1-1 0 0 0,-1 1 0 0 0,0 0 0 0 0,1 0 0 0 0,-1-1 0 0 0,0 1 3 0 0,2 320 0 0 0,-2-316 0 0 0,0 0 1 0 0,1 0-1 0 0,-1 0 0 0 0,1 0 1 0 0,0-1-1 0 0,0 1 0 0 0,0 0 1 0 0,0 0-1 0 0,1-1 0 0 0,0 1 1 0 0,-1 0-1 0 0,1-1 0 0 0,1 0 1 0 0,-1 1-1 0 0,0-1 0 0 0,1 0 1 0 0,0 0-1 0 0,-1-1 0 0 0,1 1 1 0 0,0 0-1 0 0,1-1 0 0 0,-1 0 1 0 0,0 0-1 0 0,1 0 0 0 0,-1 0 1 0 0,1 0-1 0 0,-1-1 0 0 0,4 2 0 0 0,-2-5 16 0 0,0 0 1 0 0,0 0-1 0 0,-1 0 0 0 0,1-1 0 0 0,0 1 0 0 0,-1-1 1 0 0,0 0-1 0 0,0 0 0 0 0,0-1 0 0 0,0 1 0 0 0,0-1 0 0 0,-1 0 1 0 0,1 0-1 0 0,-1 0 0 0 0,1-3-16 0 0,13-11 33 0 0,28-33 6 0 0,-2-2-1 0 0,-3-2 0 0 0,30-53-38 0 0,-16 25-27 0 0,25-56 102 0 0,-108 272-203 0 0,20 171 333 0 0,13-231 127 0 0,0-5-1363 0 0,-3-21-7745 0 0,-1-43 2041 0 0,0-1-5141 0 0</inkml:trace>
  <inkml:trace contextRef="#ctx0" brushRef="#br0" timeOffset="636.291">2204 1186 11610 0 0,'0'0'3683'0'0,"0"0"-1884"0"0,0 0-686 0 0,0 0 38 0 0,0 0 24 0 0,0 0-36 0 0,0 0-164 0 0,0 0-215 0 0,0 0-165 0 0,0 0-148 0 0,0 0-63 0 0,0 0-43 0 0,0 0-54 0 0,-1 14-62 0 0,-2 42-46 0 0,3-52-161 0 0,-1 0 0 0 0,1 0 0 0 0,-1 0 0 0 0,0 0 0 0 0,0 0 0 0 0,-1-1 0 0 0,1 1 0 0 0,-1 0 0 0 0,1 0 0 0 0,-1-1 0 0 0,0 1 0 0 0,-1-1-1 0 0,1 0 1 0 0,0 0 0 0 0,-1 0 0 0 0,0 0 0 0 0,0 0 0 0 0,-1 1-18 0 0,-2 2-202 0 0,-11 1-2743 0 0,11-6-2059 0 0,1-2-4773 0 0,3-2 1519 0 0</inkml:trace>
  <inkml:trace contextRef="#ctx0" brushRef="#br0" timeOffset="1002.288">2176 822 11466 0 0,'0'0'2696'0'0,"0"0"-581"0"0,0 0-535 0 0,0 0-266 0 0,0 0-195 0 0,0 0-162 0 0,0 0-146 0 0,0 0-187 0 0,0 0-162 0 0,0 0-130 0 0,0 0-98 0 0,0 0-48 0 0,0 0-36 0 0,-8 11-36 0 0,-25 34-29 0 0,24-32-6 0 0,9-12-10 0 0,0-1-11 0 0,0 0 11 0 0,24 3 587 0 0,13-28-104 0 0,-48 26 713 0 0,6 1-4752 0 0,14-1-6936 0 0,-5-1-1132 0 0</inkml:trace>
  <inkml:trace contextRef="#ctx0" brushRef="#br0" timeOffset="2299.251">2513 763 7442 0 0,'0'0'3636'0'0,"0"0"-1522"0"0,0 0-528 0 0,0 0-110 0 0,0 0-53 0 0,0 0-95 0 0,0 0-178 0 0,0 0-235 0 0,0 0-230 0 0,0 0-194 0 0,0 0-134 0 0,0 0-50 0 0,2 3 33 0 0,50 104 2210 0 0,-40-74-2251 0 0,73 266 953 0 0,-76-277-1181 0 0,-6-11-52 0 0,0-1 1 0 0,1 0-1 0 0,0-1 0 0 0,1 1 0 0 0,0-1 1 0 0,0 0-1 0 0,1 0 0 0 0,0 0 0 0 0,1-1 1 0 0,0 0-1 0 0,4 4-19 0 0,-9-12 43 0 0,-1 1-1 0 0,1 0 1 0 0,0 0 0 0 0,0-1-1 0 0,-1 1 1 0 0,1-1 0 0 0,0 0-1 0 0,0 1 1 0 0,0-1 0 0 0,0 0-1 0 0,0 0 1 0 0,0 0 0 0 0,-1-1-1 0 0,1 1 1 0 0,0 0 0 0 0,0-1-1 0 0,0 1 1 0 0,0-1 0 0 0,-1 1-1 0 0,1-1 1 0 0,0 0 0 0 0,-1 0-1 0 0,1 0 1 0 0,0 0 0 0 0,-1 0-1 0 0,1 0 1 0 0,-1 0 0 0 0,1 0-1 0 0,-1-1 1 0 0,0 1 0 0 0,0-1-1 0 0,0 1 1 0 0,1-1 0 0 0,-1 1-1 0 0,-1-1 1 0 0,1 0 0 0 0,0 1-1 0 0,0-1 1 0 0,-1 0 0 0 0,1 0-1 0 0,0 1 1 0 0,-1-1 0 0 0,0 0-1 0 0,0 0 1 0 0,1 0 0 0 0,-1 0-1 0 0,0 0 1 0 0,0 0 0 0 0,-1-1-43 0 0,4-4-95 0 0,64-198 402 0 0,-53 149-301 0 0,3 1-1 0 0,2 1 0 0 0,2 0 0 0 0,3 2 1 0 0,2 0-1 0 0,22-30-5 0 0,-47 81 19 0 0,-1 0-90 0 0,0 0 0 0 0,1-1 0 0 0,-1 1 0 0 0,0 0 0 0 0,1 0 0 0 0,-1 0 0 0 0,1 0 0 0 0,-1-1 0 0 0,1 1 0 0 0,0 0 0 0 0,-1 0 0 0 0,1 0 0 0 0,0 0 0 0 0,0 0 0 0 0,-1 1 0 0 0,1-1 0 0 0,0 0 0 0 0,0 0 0 0 0,0 0 0 0 0,0 1 0 0 0,0-1 0 0 0,0 1 0 0 0,0-1 0 0 0,1 1 0 0 0,-1-1 0 0 0,0 1 0 0 0,0-1 0 0 0,0 1 0 0 0,1 0 0 0 0,-1 0 0 0 0,0 0 0 0 0,0 0 0 0 0,0 0 0 0 0,1 0 0 0 0,-1 0 0 0 0,0 0 0 0 0,0 0 0 0 0,1 0 0 0 0,-1 1 0 0 0,0-1 0 0 0,0 0 0 0 0,0 1 0 0 0,0-1 0 0 0,0 1 0 0 0,0-1 0 0 0,1 1 0 0 0,-1 0 0 0 0,0 0 0 0 0,-1-1 0 0 0,2 2 71 0 0,13 27-4304 0 0,-7-8-4897 0 0,-6-13-2508 0 0</inkml:trace>
  <inkml:trace contextRef="#ctx0" brushRef="#br0" timeOffset="3506.272">3089 1242 6201 0 0,'0'0'3248'0'0,"0"0"-834"0"0,0 0-438 0 0,0 0-112 0 0,0 0-187 0 0,0 0-241 0 0,0 0-260 0 0,0 0-256 0 0,0 0-210 0 0,0 0-143 0 0,0 0-103 0 0,0 0-69 0 0,0 0 22 0 0,1 5-8 0 0,13 163 1935 0 0,-9-145-1893 0 0,-2-6-1269 0 0,-2-6-3454 0 0,-5-11-7185 0 0,1-3 1335 0 0</inkml:trace>
  <inkml:trace contextRef="#ctx0" brushRef="#br0" timeOffset="3818.156">3200 940 6633 0 0,'0'0'2880'0'0,"0"0"-316"0"0,0 0-343 0 0,0 0-406 0 0,0 0-488 0 0,0 0-360 0 0,0 0-199 0 0,0 0-131 0 0,0 0-101 0 0,0 0-90 0 0,0 0-75 0 0,0 0-79 0 0,0 0-38 0 0,-7 5-36 0 0,-20 14-60 0 0,23-13 763 0 0,14-11-456 0 0,-34 2-94 0 0,24 3-775 0 0,2-11-4885 0 0,0 3-3907 0 0,0 5 241 0 0</inkml:trace>
  <inkml:trace contextRef="#ctx0" brushRef="#br0" timeOffset="4365.276">2423 395 8266 0 0,'0'0'2475'0'0,"0"0"-511"0"0,0 0-158 0 0,0 0-26 0 0,0 0-167 0 0,0 0-244 0 0,0 0-218 0 0,0 0-206 0 0,0 0-173 0 0,0 0-147 0 0,0 0-127 0 0,0 0-94 0 0,0 0-87 0 0,-4-3-29 0 0,-2-11 196 0 0,30 10 241 0 0,-8 3-528 0 0,539-44 2363 0 0,-384 19-2289 0 0,-235-11 1132 0 0,47 30-1397 0 0,-1-1 1 0 0,2-1-1 0 0,-1 0 0 0 0,1-1 0 0 0,1-1 1 0 0,-1-1-1 0 0,2 0 0 0 0,0-1 1 0 0,0 0-1 0 0,1-1 0 0 0,1-1 1 0 0,1 0-1 0 0,0 0 0 0 0,-3-8-6 0 0,13 21-117 0 0,0 1-1 0 0,0-1 1 0 0,0 0-1 0 0,0 0 1 0 0,1 1-1 0 0,-1-1 1 0 0,1 0-1 0 0,-1 0 1 0 0,1 0-1 0 0,0 0 1 0 0,0 1-1 0 0,0-1 1 0 0,0 0-1 0 0,0 0 1 0 0,0 0-1 0 0,0 0 1 0 0,1 0-1 0 0,-1 0 1 0 0,1 1-1 0 0,-1-1 1 0 0,1 0-1 0 0,0 0 1 0 0,0 1-1 0 0,-1-1 1 0 0,1 0-1 0 0,1 1 1 0 0,-1-1-1 0 0,0 1 1 0 0,0-1-1 0 0,0 1 1 0 0,1 0-1 0 0,-1-1 1 0 0,1 1-1 0 0,-1 0 1 0 0,1 0-1 0 0,-1 0 1 0 0,1 0-1 0 0,0 0 1 0 0,-1 1 117 0 0,23-9-4786 0 0,2 4-3527 0 0,-17 4-3415 0 0</inkml:trace>
  <inkml:trace contextRef="#ctx0" brushRef="#br0" timeOffset="5139.275">262 1794 3289 0 0,'0'0'1245'0'0,"0"0"96"0"0,0 0 212 0 0,0 0 178 0 0,0 0-10 0 0,0 0-176 0 0,0 0-195 0 0,0 0-168 0 0,0 0-128 0 0,0 0-59 0 0,0 0-37 0 0,0 0-37 0 0,0 0-4 0 0,36-14-24 0 0,117-41-65 0 0,-17 29 550 0 0,716-18 2024 0 0,-333 25-2742 0 0,323-29-256 0 0,-394 15-576 0 0,-383 29-705 0 0,-45 4-4398 0 0,-72 7-7932 0 0,35-3 5371 0 0</inkml:trace>
  <inkml:trace contextRef="#ctx0" brushRef="#br0" timeOffset="5995.282">1823 1834 2929 0 0,'0'0'1328'0'0,"0"0"43"0"0,0 0 221 0 0,0 0 229 0 0,0 0-62 0 0,0 0-226 0 0,0 0-219 0 0,0 0-169 0 0,0 0-110 0 0,0 0-61 0 0,0 0-70 0 0,0 0-97 0 0,13-3-78 0 0,38-9-58 0 0,-44 12 5506 0 0,-25 7-6594 0 0,13-5 924 0 0,-95 27 429 0 0,-205 66 210 0 0,252-62-905 0 0,52-31-240 0 0,1-1 0 0 0,0 0 0 0 0,-1 0 0 0 0,1 0 0 0 0,0 0 0 0 0,0 1 0 0 0,0-1 0 0 0,0 0 0 0 0,0 0 0 0 0,0 0 0 0 0,0 1 0 0 0,0-1-1 0 0,1 0 1 0 0,-1 0 0 0 0,0 0 0 0 0,1 0 0 0 0,-1 1 0 0 0,0-1 0 0 0,1 0 0 0 0,0 0 0 0 0,-1 0 0 0 0,1 0 0 0 0,0 0 0 0 0,-1 0 0 0 0,1 0 0 0 0,0 0 0 0 0,0-1 0 0 0,0 1 0 0 0,0 0 0 0 0,0 0 0 0 0,0-1 0 0 0,0 1-1 0 0,0-1 1 0 0,0 1 0 0 0,0-1 0 0 0,0 1 0 0 0,0-1 0 0 0,1 1 0 0 0,-1-1 0 0 0,1 0-1 0 0,49 14 55 0 0,-51-14-55 0 0,199 4 275 0 0,177-23-27 0 0,-383 49-154 0 0,-75 32 99 0 0,-122 49-141 0 0,-348 139-55 0 0,517-232-1 0 0,11-8 6 0 0,0 2 1 0 0,1 1-1 0 0,0 1 0 0 0,2 1 0 0 0,-1 1 1 0 0,-6 8-3 0 0,28-24-1 0 0,-1 0 0 0 0,0 1 0 0 0,0-1 0 0 0,1 1-1 0 0,-1 0 1 0 0,0-1 0 0 0,1 1 0 0 0,-1-1 0 0 0,0 1 0 0 0,1 0 0 0 0,-1 0 0 0 0,1-1 0 0 0,-1 1 0 0 0,1 0 0 0 0,0 0 0 0 0,-1 0 0 0 0,1-1 0 0 0,0 1 0 0 0,0 0 0 0 0,-1 0 0 0 0,1 0 0 0 0,0 0 0 0 0,0 0 0 0 0,0 0 0 0 0,0-1 0 0 0,0 1 0 0 0,0 0 0 0 0,0 0 0 0 0,0 0 0 0 0,0 0 0 0 0,1 0 0 0 0,-1 0 0 0 0,0-1 0 0 0,1 1 0 0 0,-1 0 0 0 0,0 0 0 0 0,1 0 0 0 0,-1-1 0 0 0,1 1-1 0 0,-1 0 1 0 0,1 0 0 0 0,0-1 0 0 0,-1 1 0 0 0,1-1 0 0 0,0 1 0 0 0,-1 0 0 0 0,1-1 0 0 0,0 1 0 0 0,0-1 0 0 0,-1 0 0 0 0,1 1 0 0 0,0-1 0 0 0,0 0 0 0 0,0 1 0 0 0,0-1 0 0 0,-1 0 0 0 0,1 0 0 0 0,0 0 0 0 0,0 1 0 0 0,0-1 0 0 0,0 0 0 0 0,0 0 0 0 0,0-1 0 0 0,0 1 1 0 0,64 6 47 0 0,-64-6-44 0 0,213-26 249 0 0,132-51 6 0 0,-335 76-546 0 0,23-1-1869 0 0,-24 5-2515 0 0,-1 3-3749 0 0,-8-5-3558 0 0</inkml:trace>
  <inkml:trace contextRef="#ctx0" brushRef="#br0" timeOffset="6700.241">1874 2667 10482 0 0,'0'0'3456'0'0,"0"0"-1525"0"0,0 0-656 0 0,0 0 25 0 0,0 0 110 0 0,0 0-27 0 0,0 0-145 0 0,0 0-228 0 0,0 0-224 0 0,0 0-145 0 0,0 0-80 0 0,0 0-40 0 0,0 0-61 0 0,23-32-50 0 0,73-100-36 0 0,-30 48 269 0 0,213-191 283 0 0,-179 183-708 0 0,-102 125-322 0 0,-31 177 144 0 0,32-205-40 0 0,1 1 0 0 0,0-1 0 0 0,0 0 0 0 0,0 0 0 0 0,1 0 0 0 0,0 0-1 0 0,0 1 1 0 0,0-1 0 0 0,1 0 0 0 0,-1-1 0 0 0,1 1 0 0 0,0 0 0 0 0,1 0 0 0 0,-1-1 0 0 0,1 1 0 0 0,0-1 0 0 0,0 0 0 0 0,0 0 0 0 0,1 0 0 0 0,-1 0 0 0 0,1-1 0 0 0,0 1 0 0 0,0-1 0 0 0,0 0 0 0 0,3 1 0 0 0,0-4 17 0 0,-1-1 1 0 0,1 0-1 0 0,0 0 1 0 0,0-1-1 0 0,-1 0 1 0 0,1 0-1 0 0,-1 0 1 0 0,1-1-1 0 0,-1 0 1 0 0,0 0-1 0 0,0-1 1 0 0,0 0-1 0 0,-1 0 1 0 0,1 0-1 0 0,-1-1 1 0 0,0 1-1 0 0,0-1 1 0 0,-1 0-1 0 0,1-1 1 0 0,-1 1-1 0 0,0-1 1 0 0,-1 0-1 0 0,1 0 1 0 0,-1 0-1 0 0,1-5-17 0 0,6-2 3 0 0,235-278 41 0 0,-170 211-46 0 0,-71 104-192 0 0,-15 22 208 0 0,0-5 23 0 0,2-1 0 0 0,1 2 0 0 0,3-1-1 0 0,1 1 1 0 0,2 5-37 0 0,16 93-6 0 0,1-103-177 0 0,-11-16-2619 0 0,-4-17-2315 0 0,0-3-4065 0 0,0-1-2222 0 0</inkml:trace>
  <inkml:trace contextRef="#ctx0" brushRef="#br0" timeOffset="7345.217">3279 2346 17244 0 0,'0'0'1515'0'0,"0"0"-516"0"0,0 0-146 0 0,0 0 155 0 0,0 0 90 0 0,0 0-63 0 0,0 0-228 0 0,0 0-237 0 0,0 0-204 0 0,0 0-125 0 0,0 0-30 0 0,0 0-76 0 0,-3 20-37 0 0,-12 89 9 0 0,14-103-879 0 0,-5 21 1732 0 0,1-21-4748 0 0,-4-4-5073 0 0,6-3 2689 0 0,3-2-1482 0 0</inkml:trace>
  <inkml:trace contextRef="#ctx0" brushRef="#br0" timeOffset="7588.223">3338 2004 13419 0 0,'0'0'2115'0'0,"0"0"-401"0"0,0 0-221 0 0,0 0-114 0 0,0 0-164 0 0,0 0-205 0 0,0 0-205 0 0,0 0-285 0 0,0 0-221 0 0,0 0-104 0 0,0 0-84 0 0,0 0-30 0 0,0 0-13 0 0,-7 7-31 0 0,-20 20-30 0 0,15-10 217 0 0,5-13-4030 0 0,6-4 1501 0 0,1 0-3395 0 0,-1 0 1074 0 0,1 0-3629 0 0</inkml:trace>
  <inkml:trace contextRef="#ctx0" brushRef="#br0" timeOffset="8891.076">1847 1794 0 0 0,'0'0'292'0'0,"0"0"634"0"0,0 0 195 0 0,0 0 21 0 0,0 0 2 0 0,1 0 7019 0 0,2 0-4090 0 0,17 0-2905 0 0,147-33 2693 0 0,21-5-2479 0 0,-124 28-1098 0 0,-64 10-240 0 0,0 0-8 0 0,0 0 25 0 0,0 0 14 0 0,0 0-23 0 0,0 0 29 0 0,0 0-8 0 0,0 0-9 0 0,0 0 14 0 0,0 0-18 0 0,0 0-12 0 0,0 0-5 0 0,0 0-2 0 0,0 0-20 0 0,0 0-2 0 0,0 0 2 0 0,0 0-22 0 0,0 0 17 0 0,0 0 1 0 0,0 0-1 0 0,0 0 0 0 0,0 0 0 0 0,0 0-6 0 0,0 0-28 0 0,0 0-16 0 0,0 0-58 0 0,0 0-83 0 0,0 0-107 0 0,0 0-224 0 0,0 0-337 0 0,0 0-412 0 0,0-1-415 0 0,1-1-2527 0 0,0 1-988 0 0,1 1-5021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04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296 434 10482 0 0,'0'0'1653'0'0,"0"0"-849"0"0,0 0-40 0 0,0 0 281 0 0,38 0 220 0 0,123-1 10 0 0,-25-20 946 0 0,-112 13-1864 0 0,-10 4-210 0 0,1 0 0 0 0,-1-1 0 0 0,0 0 1 0 0,-1-1-1 0 0,1-1 0 0 0,-1 0 0 0 0,0-1 1 0 0,-1 0-1 0 0,0-1 0 0 0,0-1 1 0 0,-1 0-1 0 0,0 0 0 0 0,-1-1 0 0 0,0 0 1 0 0,-1-1-1 0 0,0 0 0 0 0,-1 0 0 0 0,0-1 1 0 0,-1 0-1 0 0,0-1 0 0 0,-1 1 0 0 0,-1-1 1 0 0,0-1-1 0 0,-1 1 0 0 0,0 0 1 0 0,-2-1-1 0 0,1 0 0 0 0,-2-2-147 0 0,-1 14 28 0 0,1-1 23 0 0,0 0 0 0 0,-1 0 0 0 0,1 0 0 0 0,-1 0 0 0 0,0 0 0 0 0,-1 0 0 0 0,1 0 0 0 0,-1 0 0 0 0,0 0 0 0 0,1 0 0 0 0,-2 0 0 0 0,1 0 0 0 0,0 1 0 0 0,-1-1 0 0 0,0 0 0 0 0,0 1 0 0 0,0-1 0 0 0,0 1 0 0 0,0 0 0 0 0,-1 0 0 0 0,1 0 0 0 0,-1 0 0 0 0,0 0 0 0 0,-3-2-51 0 0,-11 47-397 0 0,-14 77 428 0 0,-26 98-59 0 0,-83 203 28 0 0,115-362 17 0 0,-2-1 0 0 0,-3-1-1 0 0,-3-2 1 0 0,-1-1 0 0 0,-3-1 0 0 0,-3-2 0 0 0,-1-2 0 0 0,-2-2 0 0 0,-3-2 0 0 0,-26 19-17 0 0,70-61 0 0 0,-18 15 10 0 0,-1 0 0 0 0,0-2 1 0 0,0 0-1 0 0,-2-1 0 0 0,0-2 0 0 0,-23 10-10 0 0,45-21-2 0 0,0 0 1 0 0,1-1-1 0 0,-1 1 0 0 0,1-1 0 0 0,-1 1 0 0 0,0 0 0 0 0,1-1 0 0 0,-1 1 1 0 0,0-1-1 0 0,1 1 0 0 0,-1-1 0 0 0,0 0 0 0 0,0 1 0 0 0,0-1 0 0 0,0 0 0 0 0,1 1 1 0 0,-1-1-1 0 0,0 0 0 0 0,0 0 0 0 0,0 0 0 0 0,0 0 0 0 0,0 0 0 0 0,1 0 0 0 0,-1 0 1 0 0,0 0-1 0 0,0 0 0 0 0,0 0 0 0 0,0-1 0 0 0,0 1 0 0 0,1 0 0 0 0,-1 0 1 0 0,0-1-1 0 0,0 1 0 0 0,0-1 0 0 0,1 1 0 0 0,-1-1 0 0 0,0 1 0 0 0,1-1 0 0 0,-1 1 1 0 0,0-1-1 0 0,1 0 0 0 0,-1 1 0 0 0,1-1 0 0 0,-1 0 0 0 0,1 1 0 0 0,-1-1 1 0 0,1 0-1 0 0,-1 0 0 0 0,1 1 0 0 0,0-1 0 0 0,-1 0 0 0 0,1 0 0 0 0,0 0 0 0 0,0 0 1 0 0,0 0-1 0 0,0 1 0 0 0,0-1 0 0 0,0 0 0 0 0,0 0 0 0 0,0 0 0 0 0,0 0 0 0 0,0 0 1 0 0,0 0-1 0 0,0 1 0 0 0,1-1 0 0 0,-1-1 2 0 0,29-52-159 0 0,-8 30 143 0 0,0 2 0 0 0,2 0 0 0 0,0 1 0 0 0,1 1 1 0 0,1 1-1 0 0,1 2 0 0 0,1 0 0 0 0,0 2 1 0 0,1 1-1 0 0,0 1 0 0 0,1 2 0 0 0,1 0 0 0 0,0 2 1 0 0,0 2-1 0 0,1 0 0 0 0,0 2 0 0 0,0 2 0 0 0,0 0 1 0 0,4 2 15 0 0,-14 3-11 0 0,0 1 1 0 0,0 1 0 0 0,0 1-1 0 0,-1 1 1 0 0,0 0 0 0 0,0 2-1 0 0,-1 0 1 0 0,1 1 0 0 0,11 9 10 0 0,-16-11-1 0 0,3 0 12 0 0,-1-1 0 0 0,2 0-1 0 0,-1-2 1 0 0,0 0 0 0 0,1-1-1 0 0,0-1 1 0 0,0-1 0 0 0,-1-1-1 0 0,1 0 1 0 0,12-3-11 0 0,-13 0 53 0 0,0-2 0 0 0,0-1 0 0 0,0 0 1 0 0,-1-1-1 0 0,0 0 0 0 0,-1-2 0 0 0,0 0 0 0 0,0-1 0 0 0,-1 0 1 0 0,0-2-1 0 0,-1 1 0 0 0,0-2 0 0 0,-1 0 0 0 0,0 0 0 0 0,-1-2-53 0 0,-2 6 27 0 0,-2-1 0 0 0,1 0 0 0 0,-2 0 0 0 0,1 0 0 0 0,-1-1 0 0 0,-1 0-1 0 0,0-1 1 0 0,0 1 0 0 0,-1-1 0 0 0,-1 0 0 0 0,0-1 0 0 0,-1 1-1 0 0,0-1 1 0 0,-1 1 0 0 0,1-11-27 0 0,-4 21-15 0 0,0 0 0 0 0,0 0-1 0 0,-1 0 1 0 0,1 0 0 0 0,0 0 0 0 0,-1 1-1 0 0,1-1 1 0 0,-1 0 0 0 0,0 1 0 0 0,1-1-1 0 0,-1 1 1 0 0,0 0 0 0 0,0 0 0 0 0,0-1-1 0 0,0 1 1 0 0,0 0 0 0 0,0 1 0 0 0,0-1-1 0 0,0 0 1 0 0,-1 1 0 0 0,1-1 0 0 0,0 1-1 0 0,0 0 1 0 0,-1-1 0 0 0,1 1 0 0 0,0 0-1 0 0,0 0 1 0 0,-1 1 0 0 0,1-1-1 0 0,0 0 1 0 0,0 1 0 0 0,-1 0 0 0 0,1-1-1 0 0,0 1 1 0 0,0 0 0 0 0,0 0 0 0 0,0 0-1 0 0,0 0 1 0 0,0 0 0 0 0,0 1 0 0 0,-1 0 15 0 0,-11 8-118 0 0,0 0 0 0 0,1 1 1 0 0,0 1-1 0 0,1 0 0 0 0,0 1 1 0 0,1 0-1 0 0,0 1 0 0 0,1 0 0 0 0,1 0 1 0 0,0 1-1 0 0,1 0 0 0 0,-5 14 118 0 0,11-24-21 0 0,0 0-1 0 0,0 0 1 0 0,0 0-1 0 0,1 0 0 0 0,-1 1 1 0 0,1-1-1 0 0,1 0 1 0 0,-1 0-1 0 0,1 1 0 0 0,0-1 1 0 0,0 1-1 0 0,0-1 1 0 0,1 0-1 0 0,0 1 0 0 0,0-1 1 0 0,0 0-1 0 0,1 0 1 0 0,0 0-1 0 0,0 0 0 0 0,0 0 1 0 0,0 0-1 0 0,1-1 1 0 0,0 1-1 0 0,0-1 0 0 0,0 1 1 0 0,0-1-1 0 0,1 0 1 0 0,0 0-1 0 0,0-1 0 0 0,0 1 1 0 0,0-1-1 0 0,0 0 1 0 0,1 0-1 0 0,-1 0 0 0 0,1-1 1 0 0,3 2 21 0 0,21 5 137 0 0,0-2 0 0 0,0-1 0 0 0,1-1 0 0 0,0-2 0 0 0,-1-1 0 0 0,1-1 0 0 0,0-2 0 0 0,0 0 0 0 0,0-3 1 0 0,-1 0-1 0 0,1-2 0 0 0,-1-1 0 0 0,0-1 0 0 0,-1-1 0 0 0,0-2 0 0 0,-1-1 0 0 0,0-1 0 0 0,10-7-137 0 0,10-4 117 0 0,-1-2-1 0 0,-1-2 1 0 0,-1-2 0 0 0,-1-2-1 0 0,-2-2 1 0 0,-2-1 0 0 0,-1-2-1 0 0,-2-2 1 0 0,-1-1-1 0 0,-2-2 1 0 0,-3-1 0 0 0,-1-1-1 0 0,16-35-116 0 0,-35 60-27 0 0,-2 0 0 0 0,0 0 0 0 0,-1-1 0 0 0,0 0 0 0 0,-2-1 0 0 0,-1 1-1 0 0,0-1 1 0 0,-2 0 0 0 0,0 0 0 0 0,-1 0 0 0 0,-1 0 0 0 0,-2 0 0 0 0,0 0-1 0 0,0 0 1 0 0,-2 0 0 0 0,-1 1 0 0 0,-1-3 27 0 0,5 19-3 0 0,-1 0 0 0 0,1 0 0 0 0,-1 1 0 0 0,0-1 1 0 0,0 0-1 0 0,0 1 0 0 0,0-1 0 0 0,0 1 0 0 0,-1 0 0 0 0,0 0 0 0 0,0 0 0 0 0,0 0 0 0 0,0 0 0 0 0,0 0 1 0 0,0 1-1 0 0,-1 0 0 0 0,1-1 0 0 0,-1 1 0 0 0,1 1 0 0 0,-1-1 0 0 0,0 0 0 0 0,0 1 0 0 0,0 0 1 0 0,0 0-1 0 0,0 0 0 0 0,0 0 0 0 0,0 1 0 0 0,0 0 0 0 0,0 0 0 0 0,0 0 0 0 0,-1 0 0 0 0,1 0 0 0 0,0 1 1 0 0,0 0-1 0 0,0 0 0 0 0,0 0 0 0 0,0 0 0 0 0,0 1 0 0 0,1-1 0 0 0,-1 1 0 0 0,-3 2 3 0 0,-3 4 3 0 0,0 0 1 0 0,0 1-1 0 0,1 1 0 0 0,1-1 0 0 0,-1 2 0 0 0,1-1 0 0 0,1 1 0 0 0,0 0 0 0 0,1 0 1 0 0,0 1-1 0 0,0 0 0 0 0,1 0 0 0 0,1 1 0 0 0,-2 10-3 0 0,-26 185 32 0 0,27-155-18 0 0,3-1 0 0 0,1 0 0 0 0,3 1 0 0 0,2-1 0 0 0,3 0 0 0 0,2 0-1 0 0,1-1 1 0 0,4 0 0 0 0,1-1 0 0 0,17 36-14 0 0,-27-76-68 0 0,0 1 1 0 0,1-1-1 0 0,0 0 0 0 0,1-1 0 0 0,0 1 1 0 0,1-2-1 0 0,0 1 0 0 0,0-1 0 0 0,0 0 1 0 0,8 5 67 0 0,-15-12-44 0 0,-1-1 0 0 0,0 1 0 0 0,1-1 1 0 0,-1 0-1 0 0,1 1 0 0 0,-1-1 1 0 0,1 0-1 0 0,-1 1 0 0 0,0-1 0 0 0,1 0 1 0 0,-1 0-1 0 0,1 1 0 0 0,0-1 1 0 0,-1 0-1 0 0,1 0 0 0 0,-1 0 0 0 0,1 0 1 0 0,-1 0-1 0 0,1 0 0 0 0,-1 0 1 0 0,1 0-1 0 0,-1 0 0 0 0,1 0 0 0 0,0 0 1 0 0,-1 0-1 0 0,1 0 0 0 0,-1 0 1 0 0,1 0-1 0 0,-1 0 0 0 0,1-1 0 0 0,-1 1 1 0 0,1 0-1 0 0,-1 0 0 0 0,1-1 1 0 0,-1 1-1 0 0,1 0 0 0 0,-1-1 0 0 0,0 1 1 0 0,1-1-1 0 0,-1 1 0 0 0,0 0 1 0 0,1-1-1 0 0,-1 1 0 0 0,0-1 0 0 0,1 1 1 0 0,-1-1-1 0 0,0 1 0 0 0,0-1 1 0 0,1 1-1 0 0,-1-1 0 0 0,0 1 1 0 0,0-1-1 0 0,0 1 0 0 0,0-1 0 0 0,0 0 1 0 0,0 1-1 0 0,0-1 0 0 0,0 1 1 0 0,0-1-1 0 0,0 1 0 0 0,0-1 0 0 0,0 1 44 0 0,-7-37-2505 0 0,-25-20-3824 0 0,7 24-1460 0 0,13 20 1289 0 0</inkml:trace>
  <inkml:trace contextRef="#ctx0" brushRef="#br0" timeOffset="260.022">1630 670 17756 0 0,'0'0'1208'0'0,"0"0"-292"0"0,0 0-65 0 0,0 0 109 0 0,0 0 110 0 0,0 0-35 0 0,0 0-203 0 0,37 1-207 0 0,119 4-179 0 0,-2-6 132 0 0,-1-7 1 0 0,141-26-579 0 0,-120 12-1288 0 0,-123 16-210 0 0,14-2-2780 0 0,-21 3-3681 0 0,-16 2-3874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06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1140 9034 0 0,'0'0'2275'0'0,"0"0"-294"0"0,0 0-270 0 0,0 0-107 0 0,0 0-97 0 0,0 0-160 0 0,0 0-190 0 0,0 0-163 0 0,0 0-127 0 0,0 0-123 0 0,0 0-61 0 0,0 0-42 0 0,0 0-55 0 0,10-31-25 0 0,36-98-17 0 0,17 11 479 0 0,-39 85-771 0 0,135-182 1360 0 0,167-173-1612 0 0,-302 361 59 0 0,125-169 329 0 0,-142 194-290 0 0,-5 23-104 0 0,-5 30-16 0 0,-55 319 87 0 0,48-264-40 0 0,5 0 1 0 0,6 79-26 0 0,-1-179 0 0 0,1 0 1 0 0,-1 0 0 0 0,1 0-1 0 0,0 0 1 0 0,1-1-1 0 0,-1 1 1 0 0,1 0 0 0 0,1-1-1 0 0,-1 0 1 0 0,1 1 0 0 0,-1-1-1 0 0,1 0 1 0 0,1 0-1 0 0,-1-1 1 0 0,3 3-1 0 0,-4-6 3 0 0,-1-1-1 0 0,1 0 1 0 0,0 0-1 0 0,-1 0 1 0 0,1 0-1 0 0,0 0 1 0 0,0 0-1 0 0,-1-1 1 0 0,1 1-1 0 0,-1 0 1 0 0,1-1 0 0 0,0 0-1 0 0,-1 1 1 0 0,1-1-1 0 0,-1 0 1 0 0,1 0-1 0 0,-1 1 1 0 0,0-1-1 0 0,1 0 1 0 0,-1-1-1 0 0,0 1 1 0 0,1 0-1 0 0,-1 0 1 0 0,0 0 0 0 0,0-1-1 0 0,0 1 1 0 0,0-1-1 0 0,0 0-2 0 0,0 0 1 0 0,202-271 187 0 0,-164 214-223 0 0,171-261 55 0 0,-127 189 0 0 0,-81 176-110 0 0,-78 392 239 0 0,57-110-13 0 0,18-327-197 0 0,1 1-1 0 0,0-1 0 0 0,-1 0 1 0 0,1 1-1 0 0,0-1 0 0 0,0 1 1 0 0,0-1-1 0 0,-1 0 1 0 0,1 1-1 0 0,0-1 0 0 0,0 1 1 0 0,0-1-1 0 0,0 1 1 0 0,0-1-1 0 0,0 0 0 0 0,0 1 1 0 0,0-1-1 0 0,0 1 1 0 0,0-1-1 0 0,0 1 0 0 0,0-1 1 0 0,0 1-1 0 0,0-1 1 0 0,0 0-1 0 0,0 1 0 0 0,0-1 1 0 0,1 1-1 0 0,-1-1 1 0 0,0 0-1 0 0,0 1 0 0 0,0-1 1 0 0,1 1-1 0 0,-1-1 1 0 0,0 0-1 0 0,1 1 0 0 0,-1-1 1 0 0,0 0-1 0 0,1 0 1 0 0,-1 1-1 0 0,0-1 0 0 0,1 0 1 0 0,-1 0-1 0 0,1 1 0 0 0,-1-1 1 0 0,0 0-1 0 0,1 0 1 0 0,-1 0-1 0 0,1 0 0 0 0,-1 0 1 0 0,1 0-1 0 0,-1 0 1 0 0,0 0-1 0 0,1 0 0 0 0,-1 0 1 0 0,1 0-1 0 0,-1 0 1 0 0,1 0-1 0 0,-1 0 0 0 0,0 0 1 0 0,1 0-1 0 0,-1 0 1 0 0,1 0-1 0 0,-1-1 0 0 0,1 1 1 0 0,-1 0-1 0 0,0 0 1 0 0,1 0-1 0 0,-1-1 0 0 0,1 1 62 0 0,19-25-14794 0 0,-16 17 3614 0 0</inkml:trace>
  <inkml:trace contextRef="#ctx0" brushRef="#br0" timeOffset="428.547">1722 433 11538 0 0,'0'0'1885'0'0,"0"0"-410"0"0,0 0-266 0 0,0 0-67 0 0,0 0 2 0 0,0 0-43 0 0,0 0-52 0 0,0 0-75 0 0,0 0-97 0 0,0 0-105 0 0,0 0-85 0 0,0 0-65 0 0,0 0-78 0 0,22 0-8 0 0,110-1 363 0 0,176-43 1357 0 0,-272 35-1959 0 0,-32 8-3780 0 0,-26 13-2844 0 0,9-2-749 0 0,9-7 4086 0 0,0 1-6141 0 0</inkml:trace>
  <inkml:trace contextRef="#ctx0" brushRef="#br0" timeOffset="714.069">1691 639 10522 0 0,'0'0'2210'0'0,"0"0"-624"0"0,0 0-350 0 0,0 0-28 0 0,0 0-3 0 0,0 0-31 0 0,0 0-55 0 0,0 0-128 0 0,0 0-144 0 0,0 0-123 0 0,0 0-122 0 0,0 0-80 0 0,27-2-32 0 0,89-6-39 0 0,32-21 1053 0 0,-90 13-1195 0 0,66-10-127 0 0,-71 19-2948 0 0,-53 7 1292 0 0,0 0-482 0 0,0 0-2048 0 0,0 3 190 0 0,0-3-5109 0 0</inkml:trace>
  <inkml:trace contextRef="#ctx0" brushRef="#br0" timeOffset="1359.504">1717 853 2625 0 0,'0'0'3199'0'0,"0"0"-336"0"0,0 0-276 0 0,0 0-243 0 0,0 0-404 0 0,0 0-441 0 0,0 0-357 0 0,0 0-252 0 0,0 0-93 0 0,0 0-31 0 0,0 0 23 0 0,0 0-24 0 0,0 0-79 0 0,10 5-114 0 0,70 19 171 0 0,83-54-250 0 0,-92 20-841 0 0,26-5-2156 0 0,-33 4-8254 0 0,-47 7-332 0 0</inkml:trace>
  <inkml:trace contextRef="#ctx0" brushRef="#br0" timeOffset="2441.638">3092 149 1376 0 0,'0'0'2107'0'0,"0"0"-705"0"0,0 0-46 0 0,0 0 294 0 0,0 0 241 0 0,0 0-44 0 0,0 0-228 0 0,0 0-228 0 0,0 0-232 0 0,0 0-147 0 0,0 0-112 0 0,0 0-110 0 0,7-5-62 0 0,23-17-41 0 0,20 16 4539 0 0,-50 7-5158 0 0,-1-1 0 0 0,1 0 0 0 0,0 0 0 0 0,0 0 0 0 0,-1 1 0 0 0,1-1-1 0 0,0 0 1 0 0,0 0 0 0 0,-1 1 0 0 0,1-1 0 0 0,0 0 0 0 0,0 0 0 0 0,0 1-1 0 0,0-1 1 0 0,0 0 0 0 0,-1 1 0 0 0,1-1 0 0 0,0 0 0 0 0,0 1 0 0 0,0-1-1 0 0,0 0 1 0 0,0 1 0 0 0,0-1 0 0 0,0 0 0 0 0,0 1 0 0 0,0-1 0 0 0,0 0-1 0 0,0 1 1 0 0,0-1 0 0 0,0 0 0 0 0,0 1 0 0 0,1-1 0 0 0,-1 0 0 0 0,0 0 0 0 0,0 1-1 0 0,0-1 1 0 0,0 0 0 0 0,1 1 0 0 0,-1-1 0 0 0,0 0 0 0 0,0 0 0 0 0,0 1-1 0 0,1-1-67 0 0,-5 3-226 0 0,-35 18 381 0 0,0-1 0 0 0,-1-2 0 0 0,0-2 0 0 0,-33 8-156 0 0,45-14 60 0 0,-152 60 275 0 0,170-65-308 0 0,10-6-24 0 0,-1 1 0 0 0,0 0-1 0 0,0 0 1 0 0,1 0 0 0 0,-1 0-1 0 0,0 0 1 0 0,0 0 0 0 0,1 0-1 0 0,-1 0 1 0 0,0 0 0 0 0,0 0-1 0 0,1 0 1 0 0,-1 0 0 0 0,0 1-1 0 0,0-1 1 0 0,1 0 0 0 0,-1 0 0 0 0,0 1-1 0 0,1-1 1 0 0,-1 1 0 0 0,0-1-1 0 0,1 0 1 0 0,-1 1 0 0 0,0-1-1 0 0,1 1 1 0 0,-1 0 0 0 0,1-1-1 0 0,-1 1 1 0 0,1-1 0 0 0,0 1-1 0 0,-1 0 1 0 0,1-1 0 0 0,-1 1-1 0 0,1 0 1 0 0,0-1 0 0 0,0 1-1 0 0,-1 0 1 0 0,1 0 0 0 0,0-1-1 0 0,0 1 1 0 0,0 0 0 0 0,0 0 0 0 0,0 0-1 0 0,0-1 1 0 0,0 1 0 0 0,0 0-1 0 0,0 0 1 0 0,0-1 0 0 0,0 1-1 0 0,1 0 1 0 0,-1 0 0 0 0,0-1-1 0 0,1 1 1 0 0,-1 0 0 0 0,0-1-1 0 0,1 1 1 0 0,-1 0 0 0 0,1-1-1 0 0,-1 1 1 0 0,1-1 0 0 0,-1 1-1 0 0,1 0 1 0 0,-1-1 0 0 0,1 1-1 0 0,0-1 1 0 0,-1 0 0 0 0,1 1-1 0 0,0-1 1 0 0,-1 1 0 0 0,1-1-2 0 0,14 6 33 0 0,1-1 1 0 0,-1-1-1 0 0,1 0 0 0 0,0-1 1 0 0,0-1-1 0 0,0 0 1 0 0,0-2-1 0 0,0 1 0 0 0,4-2-33 0 0,53 4 64 0 0,170 16 159 0 0,-191 5-154 0 0,-53-20-50 0 0,1 1-1 0 0,-1-1 1 0 0,-1 0 0 0 0,1 0 0 0 0,0-1-1 0 0,-1 1 1 0 0,0 0 0 0 0,0 0 0 0 0,0-1-1 0 0,0 1 1 0 0,-1-1 0 0 0,1 0 0 0 0,-1 0-1 0 0,0 0 1 0 0,0 0 0 0 0,0 0-1 0 0,0 0 1 0 0,-1-1 0 0 0,1 1 0 0 0,-1-1-1 0 0,-3 2-18 0 0,-95 61 100 0 0,-3-5-1 0 0,-67 28-99 0 0,132-70 4 0 0,1 1 1 0 0,1 3-1 0 0,1 1 0 0 0,1 1 0 0 0,2 2 0 0 0,-14 14-4 0 0,47-39 1 0 0,-1-1 0 0 0,0 1-1 0 0,1 0 1 0 0,-1 0-1 0 0,1 0 1 0 0,-1 0-1 0 0,1 0 1 0 0,-1 0 0 0 0,1 0-1 0 0,0 0 1 0 0,0 1-1 0 0,-1-1 1 0 0,1 1-1 0 0,0-1 1 0 0,0 1 0 0 0,0-1-1 0 0,1 1 1 0 0,-1-1-1 0 0,0 1 1 0 0,1 0-1 0 0,-1-1 1 0 0,1 1-1 0 0,-1 0 1 0 0,1 0 0 0 0,0-1-1 0 0,0 1 1 0 0,-1 0-1 0 0,1 0 1 0 0,1-1-1 0 0,-1 1 1 0 0,0 0 0 0 0,0 0-1 0 0,1 0 1 0 0,-1-1-1 0 0,1 1 1 0 0,-1 0-1 0 0,1-1 1 0 0,0 1-1 0 0,0 0 1 0 0,-1-1 0 0 0,1 1-1 0 0,0-1 1 0 0,0 0-1 0 0,1 1 1 0 0,-1-1-1 0 0,0 0 1 0 0,0 1 0 0 0,1-1-1 0 0,-1 0 1 0 0,1 0-1 0 0,-1 0 1 0 0,1 0-1 0 0,22 3 43 0 0,1-1 0 0 0,-1-1 1 0 0,1-2-1 0 0,0 0 1 0 0,-1-1-1 0 0,1-2 0 0 0,-1 0 1 0 0,1-2-1 0 0,-1-1 0 0 0,0-1-43 0 0,316-91 332 0 0,-300 82-723 0 0,-28 6-6693 0 0,-3 6-4986 0 0,-7 1 558 0 0</inkml:trace>
  <inkml:trace contextRef="#ctx0" brushRef="#br0" timeOffset="3227.124">3333 890 0 0 0,'0'0'253'0'0,"0"0"123"0"0,0 0 210 0 0,0 0 202 0 0,0 0 78 0 0,0 0-22 0 0,0 0-67 0 0,0 0 10 0 0,0 0 107 0 0,0 0 155 0 0,0 0 175 0 0,0 0 99 0 0,0 0 1167 0 0,1 5-2802 0 0,0-4 4623 0 0,-1-1 4732 0 0,55-123-5288 0 0,72-41-3047 0 0,56-55-440 0 0,-151 188-242 0 0,-32 31-54 0 0,0 0-11 0 0,0 38-121 0 0,-5 223 163 0 0,5-259-2 0 0,0 0 0 0 0,0 1 1 0 0,0-1-1 0 0,1 0 0 0 0,-1 1 0 0 0,1-1 1 0 0,0 0-1 0 0,-1 0 0 0 0,1 1 1 0 0,0-1-1 0 0,0 0 0 0 0,0 0 1 0 0,1 0-1 0 0,-1 0 0 0 0,0 0 0 0 0,1-1 1 0 0,0 1-1 0 0,-1 0 0 0 0,1 0 1 0 0,0-1-1 0 0,0 1 0 0 0,0-1 0 0 0,-1 0 1 0 0,2 0-1 0 0,-1 0 0 0 0,0 0 1 0 0,0 0-1 0 0,0 0 0 0 0,0 0 0 0 0,1 0 1 0 0,-1-1-1 0 0,2 1-1 0 0,3-3 14 0 0,-1 0 0 0 0,1-1-1 0 0,-1 0 1 0 0,0 0 0 0 0,0 0-1 0 0,0-1 1 0 0,0 0 0 0 0,0 0 0 0 0,-1 0-1 0 0,0-1 1 0 0,0 0 0 0 0,0 0 0 0 0,0 0-1 0 0,-1 0 1 0 0,4-6-14 0 0,3-2-2 0 0,165-205 27 0 0,-65 57 61 0 0,-117 242 118 0 0,-7-3-25 0 0,4 0 1 0 0,3 1 0 0 0,5 76-180 0 0,1-150-10 0 0,1 0 1 0 0,-1 1 0 0 0,1-1 0 0 0,0 0-1 0 0,0 0 1 0 0,1 0 0 0 0,-1 1 0 0 0,1-1-1 0 0,0-1 1 0 0,1 1 0 0 0,-1 0 0 0 0,1-1-1 0 0,0 1 1 0 0,0-1 0 0 0,3 3 9 0 0,34 8-5380 0 0,-28-18 1720 0 0,-4-2-6248 0 0,-3 2-1936 0 0</inkml:trace>
  <inkml:trace contextRef="#ctx0" brushRef="#br0" timeOffset="3485.115">4546 639 14363 0 0,'0'0'1847'0'0,"0"0"-429"0"0,0 0-14 0 0,0 0 10 0 0,0 0-166 0 0,0 0-268 0 0,0 0-298 0 0,0 0-278 0 0,0 0-174 0 0,0 0-70 0 0,0 0-69 0 0,0 0-31 0 0,0 0-20 0 0,-14 26-69 0 0,-43 77-58 0 0,42-76-121 0 0,14-23-2682 0 0,2-9-9115 0 0,-1 1 2883 0 0</inkml:trace>
  <inkml:trace contextRef="#ctx0" brushRef="#br0" timeOffset="3680.849">4471 267 15803 0 0,'0'0'2580'0'0,"0"0"-492"0"0,0 0-356 0 0,0 0-230 0 0,0 0-259 0 0,0 0-280 0 0,0 0-236 0 0,0 0-197 0 0,0 0-173 0 0,0 0-144 0 0,0 0-84 0 0,0 0-58 0 0,0 0-24 0 0,-8 3 6 0 0,-23 10-4 0 0,31-13-50 0 0,-1 1 1 0 0,1-1-1 0 0,-1 0 0 0 0,1 0 0 0 0,-1 0 0 0 0,1 1 0 0 0,-1-1 1 0 0,1 0-1 0 0,-1 1 0 0 0,1-1 0 0 0,-1 0 0 0 0,1 1 0 0 0,0-1 0 0 0,-1 0 1 0 0,1 1-1 0 0,0-1 0 0 0,-1 1 0 0 0,1-1 0 0 0,0 1 0 0 0,0-1 0 0 0,-1 1 1 0 0,1-1-1 0 0,0 1 0 0 0,0-1 0 0 0,0 1 0 0 0,0-1 0 0 0,-1 1 0 0 0,1-1 1 0 0,0 1-1 0 0,0-1 0 0 0,0 1 0 0 0,0-1 0 0 0,0 1 0 0 0,1 0 0 0 0,-1-1 1 0 0,0 1-1 0 0,0-1 0 0 0,0 1 0 0 0,0-1 0 0 0,0 1 0 0 0,1-1 0 0 0,-1 1 1 0 0,0-1-1 0 0,1 1 0 0 0,-1-1 0 0 0,0 0 0 0 0,1 1 0 0 0,-1-1 1 0 0,0 1-1 0 0,1-1 0 0 0,-1 0 0 0 0,1 1 0 0 0,-1-1 0 0 0,1 0 0 0 0,-1 1 1 0 0,0-1-1 0 0,1 0 0 0 0,-1 0 0 0 0,1 0 0 0 0,0 1 0 0 0,0-1 1 0 0,17-26-1661 0 0,-15 13-1697 0 0,-1 3-3921 0 0,-2 8 5153 0 0,2-2-10197 0 0</inkml:trace>
  <inkml:trace contextRef="#ctx0" brushRef="#br0" timeOffset="5731.049">4529 654 0 0 0,'0'-9'0'0'0,"-1"14"11558"0"0,-3 6-5617 0 0,-25 59-3774 0 0,-17 30-388 0 0,46-99-1743 0 0,0 0 0 0 0,0 0 0 0 0,0 0 0 0 0,0 0 0 0 0,0 0 0 0 0,0 0 0 0 0,1 1 0 0 0,-1-1 0 0 0,0 0 0 0 0,0 0 0 0 0,1 0 0 0 0,-1 0 0 0 0,1 0 0 0 0,-1 0 0 0 0,1 0 0 0 0,0 0 0 0 0,-1 0 0 0 0,1-1 0 0 0,0 1 0 0 0,-1 0 0 0 0,1 0 0 0 0,0 0 0 0 0,0-1 0 0 0,0 1 0 0 0,0 0 0 0 0,0-1 0 0 0,0 1 0 0 0,0-1 1 0 0,0 1-1 0 0,0-1 0 0 0,0 0 0 0 0,0 1 0 0 0,0-1 0 0 0,0 0 0 0 0,0 0 0 0 0,0 0 0 0 0,1 0 0 0 0,-1 1 0 0 0,0-2 0 0 0,0 1 0 0 0,0 0 0 0 0,0 0 0 0 0,0 0 0 0 0,0 0 0 0 0,0-1 0 0 0,0 1 0 0 0,0 0 0 0 0,0-1 0 0 0,0 1 0 0 0,0-1 0 0 0,0 0 0 0 0,0 1 0 0 0,0-1 0 0 0,0 0-36 0 0,10 1 243 0 0,6-2-18 0 0,0 0 0 0 0,-1-1 0 0 0,0-1 0 0 0,0-1-1 0 0,0 0 1 0 0,0-1 0 0 0,-1 0 0 0 0,1-2-225 0 0,-12 7-1287 0 0,10-6 3688 0 0,-13 5-7001 0 0,-6 1-6798 0 0,1 1 850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2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0 494 5993 0 0,'0'0'3358'0'0,"0"0"-1167"0"0,0 0-293 0 0,0 0 16 0 0,0 0-170 0 0,0 0-281 0 0,0 0-288 0 0,0 0-221 0 0,0 0-166 0 0,0 0-121 0 0,0 0-40 0 0,0 0-21 0 0,0 0-40 0 0,14-9-6 0 0,47-30-29 0 0,32 7 801 0 0,-62 27-1041 0 0,53-9 150 0 0,1 4 0 0 0,0 3 0 0 0,74 5-441 0 0,-139 8 370 0 0,-31-9 747 0 0,-106-74-808 0 0,96 62-403 0 0,1-1 1 0 0,0 0-1 0 0,2-1 0 0 0,-1-2 0 0 0,2 1 1 0 0,1-2-1 0 0,-11-17 94 0 0,5-34-2273 0 0,38 27-3222 0 0,0 31 1355 0 0,-4 5-2655 0 0,-2 0-3623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3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6425 0 0,'0'0'2485'0'0,"0"0"-403"0"0,0 0-238 0 0,0 0-84 0 0,0 0-166 0 0,0 0-346 0 0,0 0-295 0 0,0 0-264 0 0,0 0-182 0 0,0 0 5 0 0,0 0 85 0 0,0 0 117 0 0,0 0 99 0 0,12 3-12 0 0,103 12 1258 0 0,-23-19-850 0 0,0-5 0 0 0,68-16-1209 0 0,-24 4 340 0 0,-18-1-176 0 0,-43 3-475 0 0,-78 19-4885 0 0,-21 3-1198 0 0,16-1 1102 0 0,0 1-5520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3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12579 0 0,'0'0'1856'0'0,"0"0"-690"0"0,0 0-71 0 0,0 0 249 0 0,0 0 144 0 0,0 0-93 0 0,0 0-224 0 0,0 0-235 0 0,0 0-218 0 0,35 9-162 0 0,112 28-123 0 0,-50-32 84 0 0,-79-8-427 0 0,293-60-77 0 0,-156 30-5203 0 0,-125 25-317 0 0,-9 1-5952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0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1 821 9466 0 0,'0'0'3325'0'0,"0"0"-1978"0"0,0 0-767 0 0,0 0-5 0 0,0 0 273 0 0,0 0 239 0 0,0 0 102 0 0,0 0-31 0 0,0 0-182 0 0,0 0-172 0 0,0 0-114 0 0,0 0-89 0 0,20-16-43 0 0,62-51-13 0 0,-61 49-161 0 0,-1-1 1 0 0,0-1-1 0 0,-1 0 0 0 0,-2-2 0 0 0,0 0 1 0 0,-1-1-385 0 0,9-12 261 0 0,236-292 1024 0 0,-138 177-1003 0 0,-111 157-362 0 0,-4 41 176 0 0,-7-38-81 0 0,5 104 104 0 0,-6-90-114 0 0,0 0 0 0 0,2 0 0 0 0,0 0 0 0 0,2 0 0 0 0,1-1 0 0 0,1 1 0 0 0,0-1 0 0 0,2 0-5 0 0,-7-20 3 0 0,-1-1 0 0 0,1 0 0 0 0,0 1 0 0 0,0-1 0 0 0,0 0 1 0 0,0 0-1 0 0,0 1 0 0 0,0-1 0 0 0,0 0 0 0 0,1 0 1 0 0,-1 0-1 0 0,1-1 0 0 0,0 1 0 0 0,-1 0 0 0 0,1-1 0 0 0,0 1 1 0 0,0-1-1 0 0,0 1 0 0 0,0-1 0 0 0,0 0 0 0 0,1 0 0 0 0,-1 0 1 0 0,0 0-1 0 0,2 1-3 0 0,19-31 178 0 0,87-137 77 0 0,60-128-135 0 0,-154 265-61 0 0,-12 359 381 0 0,34-117-348 0 0,-32-188-129 0 0,24 50-550 0 0,-29-75 302 0 0,-1 0 0 0 0,1 0 0 0 0,0 0 0 0 0,0 0 0 0 0,0 0 0 0 0,0 0 1 0 0,0 0-1 0 0,0-1 0 0 0,0 1 0 0 0,0 0 0 0 0,0 0 0 0 0,0-1 0 0 0,0 1 0 0 0,-1-1 0 0 0,1 1 1 0 0,0-1-1 0 0,0 1 0 0 0,0-1 0 0 0,-1 1 0 0 0,1-1 0 0 0,0 0 0 0 0,-1 1 0 0 0,1-1 0 0 0,0 0 0 0 0,-1 1 1 0 0,1-1-1 0 0,-1 0 0 0 0,1 0 0 0 0,-1 0 0 0 0,0 0 0 0 0,1 0 0 0 0,-1 0 0 0 0,0 1 0 0 0,1-1 1 0 0,-1 0-1 0 0,0 0 0 0 0,0 0 0 0 0,0 0 0 0 0,0 0 285 0 0,2-2-1821 0 0,2-7-4783 0 0,-2 5-2529 0 0</inkml:trace>
  <inkml:trace contextRef="#ctx0" brushRef="#br0" timeOffset="530.221">1358 44 7850 0 0,'0'0'2108'0'0,"0"0"-158"0"0,0 0-104 0 0,0 0-91 0 0,0 0-222 0 0,0 0-324 0 0,0 0-335 0 0,0 0-271 0 0,0 0-159 0 0,0 0-13 0 0,0 0 72 0 0,0 0 72 0 0,0 0 23 0 0,5 8-20 0 0,68 109 1944 0 0,-63-86-2359 0 0,-1 0-1 0 0,-2 0 1 0 0,-1 0 0 0 0,-1 1 0 0 0,-1 14-163 0 0,8 43 107 0 0,16 73 37 0 0,-28-163-127 0 0,0 1 0 0 0,0 0 0 0 0,1 0 0 0 0,-1-1 1 0 0,0 1-1 0 0,0 0 0 0 0,1 0 0 0 0,-1-1 0 0 0,0 1 0 0 0,1 0 0 0 0,-1 0 0 0 0,0 0 0 0 0,1 0 0 0 0,-1 0 0 0 0,0-1 0 0 0,1 1 0 0 0,-1 0 0 0 0,1 0 0 0 0,-1 0 0 0 0,0 0 0 0 0,1 0 0 0 0,-1 0 0 0 0,0 0 0 0 0,1 0 0 0 0,-1 0 0 0 0,0 1 0 0 0,1-1 0 0 0,-1 0 0 0 0,1 0 1 0 0,-1 0-1 0 0,0 0 0 0 0,1 0 0 0 0,-1 1 0 0 0,0-1 0 0 0,0 0 0 0 0,1 0 0 0 0,-1 0 0 0 0,0 1 0 0 0,1-1 0 0 0,-1 0 0 0 0,0 1 0 0 0,0-1 0 0 0,0 0 0 0 0,1 0 0 0 0,-1 1 0 0 0,0-1 0 0 0,0 0 0 0 0,0 1 0 0 0,0-1 0 0 0,1 0 0 0 0,-1 1 0 0 0,0-1 0 0 0,0 1 1 0 0,0-1-1 0 0,0 0 0 0 0,0 1 0 0 0,0-1 0 0 0,0 0 0 0 0,0 1 0 0 0,0-1 0 0 0,0 1-17 0 0,15-37 1026 0 0,-12 28-1187 0 0,77-193 577 0 0,10-57-342 0 0,-76 196-1082 0 0,-13 61 355 0 0,-1 1-333 0 0,0 0-427 0 0,0 25-7035 0 0,-1-10 1708 0 0,-2-4-2851 0 0</inkml:trace>
  <inkml:trace contextRef="#ctx0" brushRef="#br0" timeOffset="904.55">1893 519 9474 0 0,'0'0'2399'0'0,"0"0"-437"0"0,0 0-164 0 0,0 0-21 0 0,0 0-146 0 0,0 0-264 0 0,0 0-234 0 0,0 0-231 0 0,0 0-181 0 0,0 0-84 0 0,0 0-65 0 0,0 0-54 0 0,0 0-64 0 0,-9-6-68 0 0,-28-18-62 0 0,35 24-299 0 0,1-1 1 0 0,-1 1-1 0 0,1 0 1 0 0,-1-1-1 0 0,0 1 0 0 0,1 0 1 0 0,-1 0-1 0 0,1 0 1 0 0,-1 0-1 0 0,0 1 0 0 0,1-1 1 0 0,-1 0-1 0 0,1 1 1 0 0,-1-1-1 0 0,1 1 0 0 0,-1-1 1 0 0,1 1-1 0 0,-1 0 1 0 0,1-1-1 0 0,-1 1 0 0 0,1 0 1 0 0,0 0-1 0 0,-1 0 1 0 0,1 0-1 0 0,0 0 0 0 0,0 1 1 0 0,0-1-1 0 0,0 0 1 0 0,-1 2-26 0 0,-2 1 76 0 0,1-1-61 0 0,-1 1 0 0 0,1-1-1 0 0,0 1 1 0 0,0 0-1 0 0,0 0 1 0 0,0 0-1 0 0,1 0 1 0 0,0 1-1 0 0,0-1 1 0 0,0 1 0 0 0,0-1-1 0 0,1 1 1 0 0,0 0-1 0 0,-1-1 1 0 0,2 1-1 0 0,-1 0 1 0 0,1 0-1 0 0,-1 0 1 0 0,1 0 0 0 0,1 0-1 0 0,-1-1 1 0 0,1 1-1 0 0,0 0 1 0 0,0 0-1 0 0,0 0 1 0 0,1-1-1 0 0,-1 1 1 0 0,1-1 0 0 0,0 1-1 0 0,1-1 1 0 0,-1 0-1 0 0,1 0 1 0 0,0 0-1 0 0,0 0 1 0 0,0 0-1 0 0,0 0 1 0 0,1-1 0 0 0,-1 0-1 0 0,1 0 1 0 0,0 0-1 0 0,0 0 1 0 0,0 0-1 0 0,0-1 1 0 0,1 0-1 0 0,-1 0 1 0 0,1 0 0 0 0,1 1-15 0 0,0-1-41 0 0,0 0 0 0 0,0 0 0 0 0,0 0 0 0 0,0-1 0 0 0,0 0 0 0 0,0 0 0 0 0,1 0 0 0 0,-1-1 0 0 0,0 0 1 0 0,0 0-1 0 0,1-1 0 0 0,-1 1 0 0 0,0-1 0 0 0,0-1 0 0 0,0 1 0 0 0,0-1 0 0 0,0 0 0 0 0,0-1 1 0 0,-1 1-1 0 0,1-1 0 0 0,-1 0 0 0 0,1 0 0 0 0,-1-1 0 0 0,4-3 41 0 0,19-28-3302 0 0,-16 19-810 0 0,1 0-5320 0 0,-8 9-293 0 0</inkml:trace>
  <inkml:trace contextRef="#ctx0" brushRef="#br0" timeOffset="1451.751">2076 652 3961 0 0,'0'0'2859'0'0,"0"0"-288"0"0,0 0-6 0 0,0 0-94 0 0,0 0-309 0 0,0 0-396 0 0,0 0-346 0 0,0 0-263 0 0,0 0-154 0 0,0 0-96 0 0,0 0-100 0 0,0 0-85 0 0,0 0-102 0 0,12-2 407 0 0,33-44 373 0 0,64-65-803 0 0,-78 89-625 0 0,-31 60 131 0 0,-1-36-102 0 0,1 0 1 0 0,-1 0-1 0 0,1 0 0 0 0,0 0 1 0 0,0 0-1 0 0,0 0 1 0 0,0 0-1 0 0,1 0 0 0 0,-1 0 1 0 0,0 0-1 0 0,1 0 0 0 0,-1 0 1 0 0,1 0-1 0 0,0 0 1 0 0,0-1-1 0 0,0 1 0 0 0,0 0 1 0 0,0 0-1 0 0,0-1 0 0 0,0 1 1 0 0,0 0-1 0 0,1-1 0 0 0,-1 1 1 0 0,0-1-1 0 0,1 0 1 0 0,0 1-1 0 0,-1-1 0 0 0,1 0 1 0 0,0 0-1 0 0,0 0 0 0 0,-1 0 1 0 0,1 0-1 0 0,0-1 0 0 0,0 1 1 0 0,0 0-1 0 0,0-1 1 0 0,0 0-1 0 0,0 1 0 0 0,0-1 1 0 0,1 0-2 0 0,77-26 157 0 0,-66 19-164 0 0,59-19 14 0 0,-40 67-70 0 0,19-4-216 0 0,-23-34-5471 0 0,-28-3 2647 0 0,0-3 1714 0 0,-1 2-6655 0 0,0-2-1630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18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122 310 3881 0 0,'0'0'1730'0'0,"0"0"-468"0"0,0 0-329 0 0,0 0-57 0 0,0 0 83 0 0,0 0 113 0 0,0 0 42 0 0,0 0-30 0 0,0 0-28 0 0,0 0-36 0 0,0 0-85 0 0,14 0-99 0 0,107-5 1255 0 0,378-35 2718 0 0,-312 33-4482 0 0,-171 5-1291 0 0,-24-3-4848 0 0,-50 5-9855 0 0,49 3 14125 0 0</inkml:trace>
  <inkml:trace contextRef="#ctx0" brushRef="#br0" timeOffset="253.463">0 486 4401 0 0,'0'0'1982'0'0,"0"0"-854"0"0,0 0-340 0 0,0 0 154 0 0,0 0 334 0 0,0 0 280 0 0,0 0 78 0 0,0 0-155 0 0,0 0-232 0 0,0 0-214 0 0,0 0-184 0 0,0 0-121 0 0,38 4-93 0 0,118 9-51 0 0,-24-19 463 0 0,225-46 646 0 0,-165 27-1633 0 0,-108 21-5393 0 0,-83 8-353 0 0,-1-3 130 0 0,0 2-931 0 0</inkml:trace>
  <inkml:trace contextRef="#ctx0" brushRef="#br0" timeOffset="762.951">496 0 5889 0 0,'0'0'3218'0'0,"0"0"-1448"0"0,0 0-414 0 0,0 0-10 0 0,0 0 34 0 0,0 0-24 0 0,0 0-235 0 0,0 0-278 0 0,0 0-234 0 0,0 0-201 0 0,0 0-117 0 0,0 0-19 0 0,0 0 41 0 0,2 8 566 0 0,10 4-498 0 0,0-2-1 0 0,1 1 0 0 0,0-2 1 0 0,1 1-1 0 0,0-2 1 0 0,1 0-1 0 0,7 3-380 0 0,-4-2 210 0 0,188 81 922 0 0,-188-82-1101 0 0,0 0 0 0 0,-1 2 0 0 0,0 0 0 0 0,-1 1 0 0 0,0 0 0 0 0,-1 1 0 0 0,3 5-31 0 0,-14-14 10 0 0,-1 1 0 0 0,0-1-1 0 0,-1 1 1 0 0,1 0-1 0 0,-1 0 1 0 0,0 0 0 0 0,1 0-1 0 0,-2 0 1 0 0,1 0-1 0 0,0 1 1 0 0,-1-1 0 0 0,0 1-1 0 0,0-1 1 0 0,-1 1-1 0 0,1 0 1 0 0,-1-1 0 0 0,0 1-1 0 0,0-1 1 0 0,0 1-1 0 0,-1 0 1 0 0,1-1 0 0 0,-1 1-1 0 0,0-1 1 0 0,-1 1-1 0 0,1-1 1 0 0,-1 0 0 0 0,0 0-1 0 0,0 1 1 0 0,0-1-1 0 0,-2 2-9 0 0,-91 110 366 0 0,-135 66-463 0 0,181-143-2505 0 0,33-23-2179 0 0,9-4-5459 0 0,7-11 2033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39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9818 0 0,'0'0'3964'0'0,"0"0"-1961"0"0,0 0-682 0 0,0 0-48 0 0,0 0-6 0 0,0 0-147 0 0,0 0-193 0 0,0 0-233 0 0,0 0-232 0 0,0 0-169 0 0,0 0-98 0 0,0 0-71 0 0,0 0-44 0 0,-2 1-13 0 0,-16 20 5 0 0,-2-2 1764 0 0,20-19-2116 0 0,0 0-168 0 0,0 0-282 0 0,0 0-346 0 0,0 0-432 0 0,7 0-5036 0 0,-3 0 923 0 0,1 0-3688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4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690 283 5673 0 0,'0'0'1417'0'0,"0"0"56"0"0,0 0 130 0 0,0 0 92 0 0,0 0-89 0 0,0 0-302 0 0,0 0-361 0 0,0 0-299 0 0,0 0-200 0 0,0 0-36 0 0,0 0 38 0 0,0 0 63 0 0,0 0 53 0 0,10-1 18 0 0,187-16 2734 0 0,-145 11-2740 0 0,-31 8 24 0 0,-22 5 1077 0 0,-273 151-1020 0 0,139-88-579 0 0,-144 74 360 0 0,280-143-433 0 0,0-1 0 0 0,0 0 0 0 0,0 0 0 0 0,0 1 0 0 0,-1-1 0 0 0,1 0 0 0 0,0 1-1 0 0,0-1 1 0 0,-1 1 0 0 0,1-1 0 0 0,0 1 0 0 0,-1 0 0 0 0,1-1 0 0 0,0 1 0 0 0,-1-1 0 0 0,1 1 0 0 0,-1 0 0 0 0,1 0 0 0 0,-1-1 0 0 0,1 1 0 0 0,-1 0 0 0 0,0 0-1 0 0,1 0 1 0 0,-1-1 0 0 0,0 1 0 0 0,0 0 0 0 0,0 0 0 0 0,1 0 0 0 0,-1 0 0 0 0,0 0 0 0 0,0 0 0 0 0,0-1 0 0 0,0 1 0 0 0,-1 0 0 0 0,1 0 0 0 0,0 0 0 0 0,0 0 0 0 0,0 0-1 0 0,-1-1 1 0 0,1 1 0 0 0,0 0 0 0 0,-1 0 0 0 0,1 0 0 0 0,-1-1 0 0 0,1 1 0 0 0,-1 0 0 0 0,1-1 0 0 0,-1 1 0 0 0,0 0 0 0 0,1-1 0 0 0,-1 1 0 0 0,0-1 0 0 0,1 1-1 0 0,-1-1 1 0 0,0 1 0 0 0,0-1 0 0 0,1 1 0 0 0,-1-1 0 0 0,0 0 0 0 0,0 0 0 0 0,0 1 0 0 0,0-1 0 0 0,1 0 0 0 0,-1 0 0 0 0,0 0-3 0 0,17 6 50 0 0,1-1 0 0 0,0 0 0 0 0,0-2 0 0 0,1 0 0 0 0,-1-1 0 0 0,1-1 0 0 0,-1 0 0 0 0,1-1 0 0 0,13-2-50 0 0,11 1 98 0 0,377 1 289 0 0,-419 0-383 0 0,1 1 1 0 0,-1-1 0 0 0,0 0-1 0 0,1 1 1 0 0,-1-1 0 0 0,0 1-1 0 0,1-1 1 0 0,-1 1 0 0 0,0-1 0 0 0,1 1-1 0 0,-1-1 1 0 0,0 1 0 0 0,0-1-1 0 0,0 1 1 0 0,0-1 0 0 0,1 1-1 0 0,-1-1 1 0 0,0 1 0 0 0,0 0 0 0 0,0-1-1 0 0,0 1 1 0 0,0-1 0 0 0,0 1-1 0 0,0-1 1 0 0,-1 1 0 0 0,1-1-1 0 0,0 1 1 0 0,0-1 0 0 0,0 1-1 0 0,0-1 1 0 0,-1 1 0 0 0,1-1 0 0 0,0 1-1 0 0,-1-1 1 0 0,1 1 0 0 0,0-1-1 0 0,-1 1 1 0 0,1-1 0 0 0,0 0-1 0 0,-1 1 1 0 0,1-1 0 0 0,-1 1-1 0 0,1-1 1 0 0,-1 0 0 0 0,1 0 0 0 0,-1 1-1 0 0,1-1 1 0 0,-1 0 0 0 0,1 0-1 0 0,-1 0 1 0 0,1 1 0 0 0,-1-1-1 0 0,1 0 1 0 0,-1 0 0 0 0,1 0 0 0 0,-1 0-5 0 0,0 0-2 0 0,-45 38 73 0 0,-2-3 0 0 0,-1-2 0 0 0,-2-2 0 0 0,-22 8-71 0 0,-44 28 21 0 0,45-24-14 0 0,-15 8 16 0 0,2 3 0 0 0,2 4 0 0 0,-59 55-23 0 0,137-109 0 0 0,0 0 0 0 0,0 0 0 0 0,1 0 0 0 0,-1 1 0 0 0,1 0 0 0 0,0 0 0 0 0,0 0 0 0 0,1 0 0 0 0,-1 0 0 0 0,1 1 0 0 0,0 0 0 0 0,1-1 0 0 0,-1 1-1 0 0,1 0 1 0 0,0 0 0 0 0,1 1 0 0 0,-1-1 0 0 0,1 0 0 0 0,1 0 0 0 0,-1 6 0 0 0,4-9 7 0 0,0 1 1 0 0,0-1-1 0 0,0 0 0 0 0,0 0 1 0 0,1 0-1 0 0,-1 0 0 0 0,1-1 0 0 0,0 0 1 0 0,0 1-1 0 0,0-1 0 0 0,0 0 1 0 0,0-1-1 0 0,0 1 0 0 0,1-1 1 0 0,-1 0-1 0 0,0 0 0 0 0,1 0 0 0 0,-1-1 1 0 0,1 1-8 0 0,22 0 77 0 0,-1-1 0 0 0,0-2 0 0 0,1 0 0 0 0,-1-2 0 0 0,0 0 0 0 0,-1-2 0 0 0,1-1 0 0 0,-1-1 0 0 0,12-6-77 0 0,-20 8 22 0 0,372-137 226 0 0,-280 98-1969 0 0,-82 39-1773 0 0,-18 5-1829 0 0,0 1-5591 0 0,-9 0 2862 0 0</inkml:trace>
  <inkml:trace contextRef="#ctx0" brushRef="#br0" timeOffset="636.54">1003 1329 3777 0 0,'0'0'2888'0'0,"0"0"-223"0"0,0 0-48 0 0,0 0-32 0 0,0 0-313 0 0,0 0-415 0 0,0 0-371 0 0,0 0-296 0 0,0 0-217 0 0,0 0-141 0 0,0 0-97 0 0,0 0-89 0 0,0 0-68 0 0,6-7-51 0 0,118-125 828 0 0,5 5 0 0 0,19-5-1355 0 0,17-11 303 0 0,-165 143-303 0 0,0 1 0 0 0,-1-1 0 0 0,1 1 0 0 0,0-1 0 0 0,0 1 0 0 0,0-1 0 0 0,-1 1 0 0 0,1-1 0 0 0,0 1 0 0 0,0 0 0 0 0,0-1 0 0 0,0 1 0 0 0,0-1 0 0 0,0 1 0 0 0,0 0 0 0 0,0-1 0 0 0,0 1 0 0 0,0-1 0 0 0,0 1 0 0 0,1-1 0 0 0,-1 1 0 0 0,0 0 1 0 0,0-1-1 0 0,1 1 0 0 0,-1-1 0 0 0,0 1 0 0 0,1-1 0 0 0,-1 1 0 0 0,0-1 0 0 0,1 0 0 0 0,-1 1 0 0 0,1-1 0 0 0,-1 1 0 0 0,0-1 0 0 0,1 0 0 0 0,-1 1 0 0 0,1-1 0 0 0,-1 0 0 0 0,1 0 0 0 0,0 1 0 0 0,-1-1 0 0 0,1 0 0 0 0,-1 0 0 0 0,1 0 0 0 0,-1 0 0 0 0,1 1 0 0 0,0-1 0 0 0,-1 0 0 0 0,1 0 0 0 0,-1 0 0 0 0,1 0 0 0 0,-1-1 0 0 0,1 1 0 0 0,0 0 1 0 0,-1 0-1 0 0,1 0 0 0 0,-1 0 0 0 0,1 0 0 0 0,-1-1 0 0 0,1 1 0 0 0,-1 0 0 0 0,1-1 0 0 0,-1 1 0 0 0,1 0 0 0 0,-2 15 19 0 0,-5 73-35 0 0,7 70 95 0 0,0-155-78 0 0,-1 1-1 0 0,1-1 1 0 0,0 1 0 0 0,1-1 0 0 0,-1 1-1 0 0,1-1 1 0 0,-1 0 0 0 0,1 0 0 0 0,0 0-1 0 0,0 0 1 0 0,0 0 0 0 0,1 0 0 0 0,-1 0-1 0 0,1-1 1 0 0,-1 1 0 0 0,1-1 0 0 0,0 0-1 0 0,0 0 1 0 0,0 0 0 0 0,0 0 0 0 0,0 0-1 0 0,0-1 1 0 0,1 1 0 0 0,-1-1 0 0 0,1 0-1 0 0,-1 0 1 0 0,1 0 0 0 0,-1 0 0 0 0,1-1-1 0 0,0 0 0 0 0,1-1 14 0 0,1-1 0 0 0,-1 0-1 0 0,0 0 1 0 0,0-1-1 0 0,0 0 1 0 0,0 0 0 0 0,0 0-1 0 0,-1 0 1 0 0,0-1-1 0 0,1 1 1 0 0,-1-1-1 0 0,0-1 1 0 0,-1 1 0 0 0,1 0-1 0 0,-1-1 1 0 0,0 0-1 0 0,1 0-13 0 0,9-11 23 0 0,270-312-31 0 0,-237 273-32 0 0,-92 196 75 0 0,36-112-8 0 0,2 1 1 0 0,1 1-1 0 0,1-1 1 0 0,1 1-1 0 0,2 0 1 0 0,1 0-1 0 0,2 0 1 0 0,2 17-28 0 0,23 60-338 0 0,-5-68-3177 0 0,-10-32-591 0 0,-7-6 150 0 0,1 1-4416 0 0,-2 0-549 0 0</inkml:trace>
  <inkml:trace contextRef="#ctx0" brushRef="#br0" timeOffset="882.982">2292 1130 14571 0 0,'0'0'2053'0'0,"0"0"-853"0"0,0 0-197 0 0,0 0 112 0 0,0 0-33 0 0,0 0-200 0 0,0 0-286 0 0,0 0-264 0 0,0 0-170 0 0,0 0-101 0 0,0 0-34 0 0,0 0-19 0 0,-12 25-51 0 0,-36 76-73 0 0,35-69-3147 0 0,21-41-3751 0 0,-7 7 5050 0 0,4-5-3407 0 0,-1 0 50 0 0</inkml:trace>
  <inkml:trace contextRef="#ctx0" brushRef="#br0" timeOffset="1036.612">2275 688 11090 0 0,'0'0'2649'0'0,"0"0"-881"0"0,0 0-503 0 0,0 0-393 0 0,0 0-392 0 0,0 0-352 0 0,0 0-408 0 0,0 0-512 0 0,0 0-553 0 0,0 0-1183 0 0,0 0-2761 0 0,0 0-2729 0 0</inkml:trace>
  <inkml:trace contextRef="#ctx0" brushRef="#br0" timeOffset="1488.948">2535 677 9322 0 0,'0'0'2183'0'0,"0"0"-617"0"0,0 0-299 0 0,0 0-82 0 0,0 0-48 0 0,0 0-55 0 0,0 0-84 0 0,0 0-122 0 0,0 0-86 0 0,0 0-83 0 0,0 0-65 0 0,0 0-32 0 0,0 0-77 0 0,8 21-70 0 0,51 129 456 0 0,22 154-222 0 0,-49-227-542 0 0,-31-76-108 0 0,-1-1 0 0 0,1 0 1 0 0,-1 0-1 0 0,1 1 0 0 0,0-1 0 0 0,-1 0 1 0 0,1 0-1 0 0,-1 0 0 0 0,1 0 0 0 0,-1 0 1 0 0,1 0-1 0 0,-1 0 0 0 0,1 0 0 0 0,0 0 0 0 0,-1 0 1 0 0,1 0-1 0 0,-1 0 0 0 0,1-1 0 0 0,-1 1 1 0 0,1 0-1 0 0,-1 0 0 0 0,1 0 0 0 0,-1-1 0 0 0,1 1 1 0 0,-1 0-1 0 0,1-1 0 0 0,-1 1 0 0 0,1 0 1 0 0,-1-1-1 0 0,0 1 0 0 0,1-1 0 0 0,-1 1 0 0 0,0-1 1 0 0,1 1-1 0 0,-1-1 0 0 0,0 1 0 0 0,0-1 1 0 0,1 1-1 0 0,-1-1 0 0 0,0 1 0 0 0,0-1 0 0 0,0 1 1 0 0,0-1-1 0 0,1 1 0 0 0,-1-1 0 0 0,0 1 1 0 0,0-1-1 0 0,0 0 0 0 0,0 1 0 0 0,-1-1 1 0 0,1 1-1 0 0,0-1 0 0 0,0 1 0 0 0,0-1 0 0 0,0 1 1 0 0,0-1-1 0 0,-1 0-47 0 0,3-4-99 0 0,124-297 1204 0 0,-110 259-1162 0 0,2 0-1 0 0,1 1 1 0 0,2 1 0 0 0,3 1-1 0 0,17-22 58 0 0,-19 27-180 0 0,12-11-3172 0 0,-25 60-6250 0 0,-9-7 2027 0 0,0 0-259 0 0</inkml:trace>
  <inkml:trace contextRef="#ctx0" brushRef="#br0" timeOffset="2017.996">2436 305 8362 0 0,'0'0'2682'0'0,"0"0"-713"0"0,0 0-215 0 0,0 0 31 0 0,0 0-44 0 0,0 0-210 0 0,0 0-304 0 0,0 0-315 0 0,0 0-209 0 0,0 0-117 0 0,0 0-61 0 0,0 0-29 0 0,0 0-29 0 0,13-5-44 0 0,76-23 356 0 0,378-8 870 0 0,-403 29-1539 0 0,-64 7-83 0 0,0-1 0 0 0,0 1 0 0 0,-1 0 0 0 0,1 0 0 0 0,0 0 0 0 0,0 0 0 0 0,0 0 0 0 0,0-1 0 0 0,0 1 0 0 0,-1 0 1 0 0,1 0-1 0 0,0 0 0 0 0,0 0 0 0 0,0-1 0 0 0,0 1 0 0 0,0 0 0 0 0,0 0 0 0 0,0 0 0 0 0,0-1 0 0 0,0 1 0 0 0,0 0 1 0 0,0 0-1 0 0,0 0 0 0 0,0-1 0 0 0,0 1 0 0 0,0 0 0 0 0,0 0 0 0 0,0 0 0 0 0,0-1 0 0 0,0 1 0 0 0,0 0 0 0 0,0 0 1 0 0,0 0-1 0 0,0-1 0 0 0,0 1 0 0 0,0 0 0 0 0,0 0 0 0 0,1 0 0 0 0,-1 0 0 0 0,0-1 0 0 0,0 1-27 0 0,-11-4-37 0 0,-171-84 232 0 0,168 80-190 0 0,-3-1-48 0 0,1-1 0 0 0,0 0-1 0 0,0-1 1 0 0,1 0 0 0 0,1-1 0 0 0,0-1-1 0 0,-4-6 44 0 0,18 18-227 0 0,0 0-1 0 0,0 0 0 0 0,0 0 0 0 0,0 0 1 0 0,0 0-1 0 0,0 0 0 0 0,1 0 0 0 0,-1 0 0 0 0,0 0 1 0 0,1 0-1 0 0,-1 0 0 0 0,1 0 0 0 0,-1 0 1 0 0,1 0-1 0 0,-1 0 0 0 0,1 0 0 0 0,-1 1 0 0 0,1-1 1 0 0,0 0-1 0 0,0 0 0 0 0,-1 1 0 0 0,1-1 1 0 0,0 0-1 0 0,0 1 0 0 0,0-1 0 0 0,0 1 1 0 0,0-1-1 0 0,0 1 0 0 0,0 0 0 0 0,0-1 0 0 0,0 1 1 0 0,0 0-1 0 0,0 0 0 0 0,0-1 0 0 0,0 1 1 0 0,0 0-1 0 0,0 0 0 0 0,0 0 0 0 0,0 0 0 0 0,0 0 1 0 0,0 1-1 0 0,0-1 0 0 0,0 0 0 0 0,0 0 1 0 0,0 1-1 0 0,0-1 0 0 0,0 1 0 0 0,0-1 0 0 0,0 1 1 0 0,0-1-1 0 0,0 1 0 0 0,0-1 0 0 0,-1 1 1 0 0,1 0 227 0 0,5-1-3848 0 0,8 0-7596 0 0</inkml:trace>
  <inkml:trace contextRef="#ctx0" brushRef="#br0" timeOffset="2418.944">3111 1167 13827 0 0,'0'0'1579'0'0,"0"0"-236"0"0,0 0-24 0 0,0 0-20 0 0,0 0-163 0 0,0 0-242 0 0,0 0-205 0 0,0 0-173 0 0,0 0-118 0 0,0 0-89 0 0,0 0-85 0 0,0 0-59 0 0,0 0-53 0 0,-9 18-30 0 0,-29 58-37 0 0,27-10 133 0 0,12-50-204 0 0,8-3-1244 0 0,-5-12-2533 0 0,2-4-4649 0 0,-5 0-2112 0 0</inkml:trace>
  <inkml:trace contextRef="#ctx0" brushRef="#br0" timeOffset="2666.488">3170 773 11106 0 0,'0'0'3314'0'0,"0"0"-1479"0"0,0 0-672 0 0,0 0-161 0 0,0 0-111 0 0,0 0-159 0 0,0 0-160 0 0,0 0-172 0 0,0 0-153 0 0,0 0-72 0 0,0 0-75 0 0,0 0-36 0 0,0 0-35 0 0,-14 16-82 0 0,-42 48-129 0 0,45-40-1267 0 0,25-25-2632 0 0,-13 1 2400 0 0,2 0-6870 0 0</inkml:trace>
  <inkml:trace contextRef="#ctx0" brushRef="#br0" timeOffset="3851.959">2320 1126 0 0 0,'0'0'701'0'0,"0"0"122"0"0,0 0 50 0 0,-4 2 12 0 0,-18 7 2456 0 0,22-9-2565 0 0,0 0-93 0 0,-4 8 5545 0 0,-34 26-3073 0 0,36-33-3013 0 0,1 2-1 0 0,-1-1 0 0 0,1 0 1 0 0,0 0-1 0 0,0 0 1 0 0,0 0-1 0 0,0 1 1 0 0,0-1-1 0 0,1 1 1 0 0,-1-1-1 0 0,1 0 1 0 0,-1 1-1 0 0,1-1 0 0 0,0 1 1 0 0,0-1-1 0 0,0 1 1 0 0,0-1-1 0 0,1 1 1 0 0,-1-1-1 0 0,0 1 1 0 0,1-1-1 0 0,0 0 1 0 0,0 1-1 0 0,0-1 1 0 0,0 0-1 0 0,0 1 0 0 0,0-1 1 0 0,2 2-142 0 0,48 33 1823 0 0,76-30 59 0 0,-123-18-4961 0 0,-6-4-9571 0 0,0 12 3248 0 0</inkml:trace>
  <inkml:trace contextRef="#ctx0" brushRef="#br0" timeOffset="4942.858">2246 688 0 0 0,'0'0'399'0'0,"0"0"508"0"0,0 0 136 0 0,0 0 15 0 0,0 0 0 0 0,4 0-4 0 0,12 0-14 0 0,-12 0-16 0 0,-4 0-20 0 0,0 0-42 0 0,0 0-69 0 0,0 0-57 0 0,0 0-65 0 0,0 0-53 0 0,0 0-34 0 0,0 0-51 0 0,0 0-74 0 0,0 0-61 0 0,0 0-78 0 0,0 0-56 0 0,0 0-10 0 0,0 0-12 0 0,0 0-1 0 0,0 0-6 0 0,0 0-18 0 0,0 0-22 0 0,0 0-5 0 0,0 0-32 0 0,0 0-42 0 0,0 0 0 0 0,0 0-40 0 0,0 0-17 0 0,0 0 9 0 0,0 0-12 0 0,-11 11 2325 0 0,17-17-418 0 0,-20 20-1395 0 0,-11 3-313 0 0,25-16-318 0 0,0-1 3 0 0,0 0-19 0 0,0 0-5 0 0,0 0-4 0 0,0 0-13 0 0,24 0 285 0 0,-4 0 864 0 0,-20 0-1173 0 0,0 0-48 0 0,0 0-81 0 0,0 0-76 0 0,0 0-150 0 0,0 0-266 0 0,0 0-424 0 0,0 0-686 0 0,2-6-6866 0 0,-1 4 1906 0 0,1-1-284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41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0,'0'0'1198'0'0,"0"0"247"0"0,0 0 377 0 0,0 0 344 0 0,0 0 128 0 0,0 0-118 0 0,0 0-290 0 0,0 0-326 0 0,0 0-280 0 0,0 0-197 0 0,2 0-128 0 0,139 7 6055 0 0,10 0-5395 0 0,206-21-379 0 0,-293 14-1305 0 0,-63 0-59 0 0,-1 0-90 0 0,0 0-127 0 0,0 0-142 0 0,0 0-140 0 0,0 0-158 0 0,0 0-208 0 0,0 0-272 0 0,-17 3-5843 0 0,-3 5-2892 0 0,11-5 4299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41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9026 0 0,'0'0'2576'0'0,"0"0"-896"0"0,0 0-574 0 0,0 0 8 0 0,0 0 168 0 0,0 0 79 0 0,0 0-22 0 0,0 0-132 0 0,0 0-181 0 0,0 0-160 0 0,0 0-160 0 0,0 0-126 0 0,0 0-93 0 0,29 9-52 0 0,91 26-14 0 0,8-23 485 0 0,78-6-1432 0 0,-162-5-3684 0 0,-1-1-3854 0 0,-33 0-3198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43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350 260 13219 0 0,'0'0'3649'0'0,"0"0"-2160"0"0,0 0-709 0 0,0 0-9 0 0,0 0 76 0 0,0 0 41 0 0,0 0-20 0 0,0 0-111 0 0,0 0-133 0 0,0 0-76 0 0,0 0-79 0 0,-9 31-83 0 0,-30 101-50 0 0,27-14 199 0 0,13-83-397 0 0,10 182 182 0 0,3-68-599 0 0,-13-84-7286 0 0,-1-62 5891 0 0,-5-2-10069 0 0,3-1 9586 0 0,0 0-1049 0 0</inkml:trace>
  <inkml:trace contextRef="#ctx0" brushRef="#br0" timeOffset="335.343">1 337 8826 0 0,'0'0'1691'0'0,"0"0"-133"0"0,0 0-82 0 0,0 0 31 0 0,0 0-11 0 0,0 0-119 0 0,0 0-259 0 0,0 0-244 0 0,14-33-166 0 0,48-100-116 0 0,-23 85-53 0 0,-9 30-287 0 0,1 1-1 0 0,0 2 1 0 0,1 1 0 0 0,1 2-1 0 0,0 1 1 0 0,0 1-1 0 0,1 2 1 0 0,0 2 0 0 0,1 1-1 0 0,-1 1 1 0 0,1 2 0 0 0,0 1-1 0 0,32 5-251 0 0,-58-3 21 0 0,0 1-1 0 0,0 0 0 0 0,-1 0 1 0 0,1 1-1 0 0,-1 0 0 0 0,1 1 1 0 0,-1 0-1 0 0,0 0 0 0 0,-1 0 1 0 0,1 1-1 0 0,-1 1 0 0 0,0-1 1 0 0,0 1-1 0 0,0 0 0 0 0,-1 1 0 0 0,0-1 1 0 0,0 1-1 0 0,-1 1 0 0 0,0-1 1 0 0,0 1-1 0 0,0 0 0 0 0,-1 0 1 0 0,-1 0-1 0 0,1 0 0 0 0,-1 1 1 0 0,-1-1-1 0 0,1 1 0 0 0,-2 0 1 0 0,1 0-1 0 0,-1 0 0 0 0,0 0 1 0 0,-1 0-1 0 0,0 0 0 0 0,-1 0 1 0 0,0 0-1 0 0,0 0 0 0 0,-1 0 1 0 0,0-1-1 0 0,0 1 0 0 0,-1 0 1 0 0,0-1-1 0 0,-4 7-20 0 0,-4 3-49 0 0,-2 0 0 0 0,-1-1 0 0 0,0-1 1 0 0,-1 0-1 0 0,0-1 0 0 0,-1 0 0 0 0,-1-2 0 0 0,0 1 1 0 0,-1-2-1 0 0,-1-1 0 0 0,0 0 0 0 0,0-1 0 0 0,-1-1 1 0 0,0-1-1 0 0,-1-1 0 0 0,0-1 0 0 0,0 0 1 0 0,0-2-1 0 0,0 0 0 0 0,-1-2 0 0 0,0 0 0 0 0,-10-1 49 0 0,26-1-195 0 0,1 0-1 0 0,-1 0 1 0 0,1-1 0 0 0,0 1-1 0 0,-1-1 1 0 0,1 0-1 0 0,0-1 1 0 0,0 1-1 0 0,-1-1 1 0 0,1 0-1 0 0,1 0 1 0 0,-1-1 0 0 0,0 1-1 0 0,-4-4 196 0 0,-6-15-3964 0 0,7-8-4017 0 0,8 17-2151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44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1 439 0 0 0,'0'0'2039'0'0,"0"0"-146"0"0,0 0 82 0 0,0 0 225 0 0,0 0 41 0 0,0 0-249 0 0,0 0-392 0 0,0 0-346 0 0,0 0-154 0 0,0 0 34 0 0,0 0 63 0 0,0 0-50 0 0,0 0-135 0 0,25-1-155 0 0,86-5-131 0 0,344-38 2675 0 0,-239 29-1897 0 0,-215 15-1242 0 0,-1 0 53 0 0,-17-4 641 0 0,-165-44-541 0 0,160 41-411 0 0,-5 0 0 0 0,0-2 0 0 0,0 0 0 0 0,1-2 0 0 0,1-1 0 0 0,-1-1 0 0 0,-14-11-4 0 0,37 21-99 0 0,-1 0 1 0 0,1 0 0 0 0,0 0-1 0 0,0-1 1 0 0,0 1 0 0 0,1-1 0 0 0,-1 0-1 0 0,1 1 1 0 0,0-1 0 0 0,0 0 0 0 0,0 0-1 0 0,1-1 1 0 0,-1 1 0 0 0,1 0-1 0 0,0 0 1 0 0,0-1 0 0 0,0 1 0 0 0,1-1-1 0 0,0 1 1 0 0,0 0 0 0 0,0-1 0 0 0,0 1-1 0 0,1-1 1 0 0,-1 1 0 0 0,1-1 0 0 0,0 1-1 0 0,1 0 1 0 0,-1 0 0 0 0,1 0-1 0 0,-1-1 1 0 0,1 1 0 0 0,1 1 0 0 0,-1-1-1 0 0,0 0 1 0 0,1 1 0 0 0,0-1 0 0 0,0 1-1 0 0,0 0 1 0 0,0-1 0 0 0,0 2-1 0 0,1-1 1 0 0,-1 0 0 0 0,1 1 0 0 0,0-1-1 0 0,1 1 99 0 0,45-31-4483 0 0,-16 16-4721 0 0,-18 11-1934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8:57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912 137 8618 0 0,'0'0'1536'0'0,"0"0"-98"0"0,0 0-135 0 0,0 0 48 0 0,0 0 9 0 0,0 0-114 0 0,0 0-182 0 0,0 0-188 0 0,0 0-165 0 0,0 0-132 0 0,0 0-118 0 0,-20 31-108 0 0,-61 101-48 0 0,29-15 181 0 0,5 16 49 0 0,-80 185 459 0 0,105-274-827 0 0,13-23-2 0 0,-2 0 0 0 0,0-1 0 0 0,-1 0-1 0 0,-1-1 1 0 0,0-1 0 0 0,-8 7-165 0 0,34-70 1736 0 0,95-204-1395 0 0,12 4 0 0 0,23-18-341 0 0,-121 224 38 0 0,44-75 205 0 0,-65 114-242 0 0,-1 0 0 0 0,1 0-1 0 0,0 0 1 0 0,-1 0 0 0 0,1 0-1 0 0,0 0 1 0 0,-1 1 0 0 0,1-1-1 0 0,-1 0 1 0 0,1 0 0 0 0,-1 1-1 0 0,1-1 1 0 0,0 0 0 0 0,-1 1 0 0 0,1-1-1 0 0,-1 0 1 0 0,0 1 0 0 0,1-1-1 0 0,-1 1 1 0 0,1-1 0 0 0,-1 1-1 0 0,1-1 1 0 0,-1 1 0 0 0,0-1 0 0 0,0 1-1 0 0,1-1 1 0 0,-1 1 0 0 0,0-1-1 0 0,0 1 1 0 0,1 0 0 0 0,-1-1-1 0 0,0 1 1 0 0,0-1 0 0 0,0 1-1 0 0,0 0 1 0 0,0-1 0 0 0,0 1 0 0 0,0-1-1 0 0,0 1 1 0 0,0 0 0 0 0,0-1-1 0 0,0 1 1 0 0,-1-1 0 0 0,1 1-1 0 0,0 0 1 0 0,0-1 0 0 0,0 1-1 0 0,-1-1 1 0 0,1 1 0 0 0,0-1 0 0 0,-1 1-1 0 0,1-1 1 0 0,-1 1 0 0 0,1-1-1 0 0,0 5 14 0 0,-6 341 780 0 0,-5-116-629 0 0,28-136-57 0 0,-16-94-103 0 0,1 0 0 0 0,0 1 0 0 0,0-1 0 0 0,-1 0 0 0 0,1 0 0 0 0,0 0 0 0 0,0-1 0 0 0,-1 1 0 0 0,1 0 0 0 0,0-1 0 0 0,0 1 0 0 0,-1-1 0 0 0,1 0 0 0 0,0 1 0 0 0,-1-1 0 0 0,1 0 0 0 0,-1 0 0 0 0,1 0 0 0 0,-1 0 0 0 0,0 0 0 0 0,1 0 0 0 0,-1-1 0 0 0,0 1 0 0 0,0 0 0 0 0,0-1 0 0 0,0 1 0 0 0,0-1 0 0 0,0 1 0 0 0,0-1 0 0 0,0 1 0 0 0,-1-1 0 0 0,1 0 0 0 0,0 1 0 0 0,-1-1 0 0 0,1-1-5 0 0,3-3 14 0 0,174-309 33 0 0,-18 53-171 0 0,-158 330-57 0 0,-26 200 405 0 0,24-240-251 0 0,-1-12-7 0 0,0 0-1 0 0,1-1 0 0 0,0 1 1 0 0,2-1-1 0 0,0 1 0 0 0,0-1 1 0 0,2 0-1 0 0,0 1 0 0 0,0-2 0 0 0,2 1 1 0 0,0 0-1 0 0,3 4 35 0 0,36 8-5001 0 0,-10-28-8405 0 0,-28-2 3911 0 0</inkml:trace>
  <inkml:trace contextRef="#ctx0" brushRef="#br0" timeOffset="275.897">1711 567 11570 0 0,'0'0'1982'0'0,"0"0"-476"0"0,0 0-315 0 0,0 0-118 0 0,-11 31-143 0 0,-32 96-174 0 0,41-124-695 0 0,1 0-1 0 0,-1 0 1 0 0,1 0-1 0 0,0 0 1 0 0,-1 0-1 0 0,1 0 1 0 0,1 1-1 0 0,-1-1 1 0 0,0 0-1 0 0,1 1 1 0 0,0-1-1 0 0,0 0 1 0 0,0 1-1 0 0,0-1 1 0 0,0 0-1 0 0,1 1 1 0 0,-1-1 0 0 0,1 0-1 0 0,0 1 1 0 0,0-1-1 0 0,0 0 1 0 0,1 0-1 0 0,-1 0 1 0 0,2 2-61 0 0,1 2 162 0 0,0-3-27 0 0,0 0-1 0 0,1 0 1 0 0,-1 0-1 0 0,1-1 1 0 0,-1 1 0 0 0,1-1-1 0 0,0 0 1 0 0,0-1-1 0 0,1 1 1 0 0,-1-1-1 0 0,0 0 1 0 0,1 0 0 0 0,0-1-1 0 0,-1 0 1 0 0,1 0-1 0 0,0 0 1 0 0,-1-1 0 0 0,1 1-1 0 0,0-1 1 0 0,0-1-1 0 0,-1 1 1 0 0,1-1-1 0 0,0 0 1 0 0,-1 0 0 0 0,1-1-1 0 0,-1 1 1 0 0,1-1-1 0 0,-1-1 1 0 0,0 1 0 0 0,1-1-1 0 0,-2 0 1 0 0,1 0-1 0 0,0 0 1 0 0,0-1-1 0 0,0-1-134 0 0,5-2 113 0 0,0-1 0 0 0,0-1-1 0 0,-1 1 1 0 0,0-2-1 0 0,-1 1 1 0 0,0-1 0 0 0,-1 0-1 0 0,0-1 1 0 0,0 0 0 0 0,-1 0-1 0 0,0-1 1 0 0,-1 1-1 0 0,-1-1 1 0 0,0 0 0 0 0,0 0-1 0 0,-1-1 1 0 0,-1 1-1 0 0,1-12-111 0 0,-2 17-38 0 0,-1-1 1 0 0,0 0 0 0 0,-1 1 0 0 0,1-1 0 0 0,-2 0 0 0 0,1 1 0 0 0,-1-1 0 0 0,0 1-1 0 0,0 0 1 0 0,-1 0 0 0 0,0-1 0 0 0,0 2 0 0 0,-1-1 0 0 0,0 0 0 0 0,0 1 36 0 0,0 2-239 0 0,1 0 1 0 0,-1 0 0 0 0,0 1 0 0 0,0-1 0 0 0,0 1-1 0 0,-1 0 1 0 0,1 0 0 0 0,-1 1 0 0 0,0-1 0 0 0,0 1-1 0 0,0 0 1 0 0,0 1 0 0 0,0-1 0 0 0,-4 0 238 0 0,-24-2-3229 0 0,11 4-2465 0 0,13 0 1747 0 0,-4 0-6667 0 0</inkml:trace>
  <inkml:trace contextRef="#ctx0" brushRef="#br0" timeOffset="696.477">2340 81 19044 0 0,'0'0'1623'0'0,"0"0"-244"0"0,0 0-137 0 0,0 0-142 0 0,0 0-224 0 0,0 0-220 0 0,0 0-184 0 0,0 0-164 0 0,0 0-100 0 0,0 0-33 0 0,0 0-40 0 0,0 0 4 0 0,0 0-3 0 0,-5 22-4 0 0,-19 71 5 0 0,17-60-43 0 0,2 0 0 0 0,0 1 0 0 0,3-1 0 0 0,1 1 1 0 0,2 15-95 0 0,-1 0 42 0 0,0-9-40 0 0,-1 8 5 0 0,2 1-1 0 0,2-1 1 0 0,2 0-1 0 0,2 0 1 0 0,4 9-7 0 0,13 38-401 0 0,-18-90-3114 0 0,-7-21 79 0 0,-7-5 170 0 0,-5-19-7587 0 0,11 28 4014 0 0</inkml:trace>
  <inkml:trace contextRef="#ctx0" brushRef="#br0" timeOffset="963.367">1965 479 14643 0 0,'0'0'1080'0'0,"0"0"-219"0"0,0 0 133 0 0,0 0 267 0 0,0 0 78 0 0,0 0-91 0 0,0 0-148 0 0,0 0-136 0 0,0 0-110 0 0,0 0-85 0 0,30 1-79 0 0,99 4-102 0 0,34-18 718 0 0,67-13-2060 0 0,-188 26-3456 0 0,-25 0-3971 0 0,-12 0-3410 0 0</inkml:trace>
  <inkml:trace contextRef="#ctx0" brushRef="#br0" timeOffset="1126.481">2747 582 10274 0 0,'0'0'5273'0'0,"0"0"-4080"0"0,0 0-169 0 0,0 0 0 0 0,0 0-144 0 0,0 0-232 0 0,0 0-200 0 0,0 0-176 0 0,0 0-143 0 0,0 0-129 0 0,0 0-161 0 0,24 192-311 0 0,-20-189-440 0 0,-1-3-768 0 0,-1 4-873 0 0,2-4-1400 0 0,0 0-1456 0 0,-4 0-616 0 0</inkml:trace>
  <inkml:trace contextRef="#ctx0" brushRef="#br0" timeOffset="1292.483">2657 207 10298 0 0,'0'0'3529'0'0,"0"0"-2401"0"0,0 0-480 0 0,0 0-336 0 0,0 0-576 0 0,0 0-984 0 0,0 0-496 0 0,0 0-1369 0 0,0 0-3368 0 0,0 0 3416 0 0</inkml:trace>
  <inkml:trace contextRef="#ctx0" brushRef="#br0" timeOffset="1535.202">3114 523 16572 0 0,'0'0'1567'0'0,"0"0"-247"0"0,0 0-157 0 0,0 0-183 0 0,0 0-233 0 0,0 0-195 0 0,0 0-159 0 0,0 0-163 0 0,0 0-109 0 0,0 0-61 0 0,-18 34-57 0 0,-50 104-23 0 0,50-71-92 0 0,19-63 141 0 0,0 0 0 0 0,0-1 0 0 0,0 1 0 0 0,0 0 1 0 0,1-1-1 0 0,-1 1 0 0 0,1-1 0 0 0,0 1 0 0 0,0-1 0 0 0,0 0 1 0 0,1 0-1 0 0,-1 0 0 0 0,1 0 0 0 0,0 0 0 0 0,-1 0 1 0 0,1-1-1 0 0,0 0 0 0 0,1 1 0 0 0,-1-1 0 0 0,0 0 0 0 0,1 0 1 0 0,-1-1-1 0 0,1 1 0 0 0,-1-1 0 0 0,1 0 0 0 0,0 0 0 0 0,0 0 1 0 0,-1 0-1 0 0,1 0 0 0 0,0-1 0 0 0,0 0 0 0 0,0 0 1 0 0,0 0-1 0 0,0 0 0 0 0,0-1 0 0 0,-1 1 0 0 0,1-1 0 0 0,0 0 1 0 0,0 0-1 0 0,-1-1 0 0 0,1 1 0 0 0,-1-1 0 0 0,1 0 0 0 0,-1 1 1 0 0,1-2-1 0 0,-1 1 0 0 0,0 0 0 0 0,0-1 0 0 0,1 0-29 0 0,1-4 86 0 0,-1 1 0 0 0,1-1 0 0 0,-1 0 0 0 0,0-1 0 0 0,-1 1 0 0 0,0-1 0 0 0,0 0 0 0 0,0 1 0 0 0,-1-1 0 0 0,-1 0 0 0 0,1 0 0 0 0,-1-1 0 0 0,0 1 0 0 0,-1 0 0 0 0,0 0 0 0 0,-1 0 0 0 0,1-1 0 0 0,-1 1 0 0 0,-1 0 0 0 0,0 0 0 0 0,0 0 0 0 0,0 0 0 0 0,-1 1 0 0 0,0-1 0 0 0,-1 1 0 0 0,0-1 0 0 0,0 1 0 0 0,0 0 0 0 0,-1 1 0 0 0,-5-7-86 0 0,-32-30-1668 0 0,25 34-1896 0 0,-1 6-4213 0 0,11 3-3918 0 0</inkml:trace>
  <inkml:trace contextRef="#ctx0" brushRef="#br0" timeOffset="1908.472">3397 759 14659 0 0,'0'0'1440'0'0,"0"0"107"0"0,0 0 166 0 0,0 0-108 0 0,0 0-314 0 0,0 0-249 0 0,0 0-214 0 0,0 0-182 0 0,0 0-125 0 0,0 0-110 0 0,0 0-123 0 0,0 0-89 0 0,12-20-57 0 0,57-96 34 0 0,-1 17-614 0 0,-58 135-964 0 0,-9-30 1414 0 0,2-1 1 0 0,-1 1-1 0 0,1-1 0 0 0,-1 1 1 0 0,1-1-1 0 0,1 0 0 0 0,-1 0 1 0 0,1-1-1 0 0,0 1 0 0 0,0-1 1 0 0,0 1-1 0 0,1-1 1 0 0,-1-1-1 0 0,1 1 0 0 0,0-1 1 0 0,0 1-1 0 0,0-2 0 0 0,1 1 1 0 0,-1 0-1 0 0,1-1 0 0 0,-1 0 1 0 0,1 0-1 0 0,0-1 0 0 0,0 0 1 0 0,5 1-13 0 0,-1 0 158 0 0,-1-1 0 0 0,0 0 1 0 0,0-1-1 0 0,1 0 0 0 0,-1-1 0 0 0,0 1 0 0 0,1-2 1 0 0,-1 1-1 0 0,0-1 0 0 0,0-1 0 0 0,0 0 1 0 0,-1 0-1 0 0,1-1 0 0 0,-1 0 0 0 0,0 0 1 0 0,6-4-159 0 0,68-70 404 0 0,-40 18-3290 0 0,-32 44-43 0 0,-1 2-4718 0 0,-4 2-4772 0 0</inkml:trace>
  <inkml:trace contextRef="#ctx0" brushRef="#br0" timeOffset="8698.358">4840 542 5993 0 0,'0'0'1409'0'0,"0"0"-117"0"0,0 0 44 0 0,0 0 104 0 0,0 0-82 0 0,0 0-180 0 0,0 0-207 0 0,0 0-162 0 0,0 0-114 0 0,0 0-114 0 0,0 0-110 0 0,-20 14-48 0 0,-65 48-11 0 0,37-8 504 0 0,41-40-677 0 0,3-7-175 0 0,1 1 0 0 0,0 0 1 0 0,0 0-1 0 0,1 0 0 0 0,0 0 1 0 0,0 0-1 0 0,1 1 0 0 0,0-1 1 0 0,1 0-1 0 0,0 1 0 0 0,0-1 0 0 0,0 0 1 0 0,1 1-1 0 0,2 4-64 0 0,-1-10 81 0 0,0 0 1 0 0,0 0-1 0 0,1 0 0 0 0,-1 0 0 0 0,1-1 1 0 0,0 1-1 0 0,0-1 0 0 0,0 1 1 0 0,0-1-1 0 0,0 0 0 0 0,1 0 0 0 0,-1-1 1 0 0,1 1-1 0 0,-1-1 0 0 0,1 1 0 0 0,-1-1 1 0 0,1 0-1 0 0,0-1 0 0 0,0 1 1 0 0,-1-1-1 0 0,1 1 0 0 0,0-1 0 0 0,0 0 1 0 0,0-1-1 0 0,-1 1 0 0 0,1 0 0 0 0,0-1 1 0 0,0 0-1 0 0,-1 0 0 0 0,1 0 1 0 0,-1-1-1 0 0,1 1 0 0 0,-1-1 0 0 0,1 0 1 0 0,0 0-82 0 0,4-4 111 0 0,0 0 0 0 0,-1-1 0 0 0,0 0 1 0 0,0 0-1 0 0,0 0 0 0 0,-1-1 1 0 0,0 0-1 0 0,-1 0 0 0 0,0 0 0 0 0,0-1 1 0 0,0 0-1 0 0,-1 0 0 0 0,-1 0 1 0 0,1-1-1 0 0,-2 1 0 0 0,1-1 0 0 0,-1 0 1 0 0,-1 1-1 0 0,0-1 0 0 0,0 0 0 0 0,-1 0 1 0 0,0 0-1 0 0,-1 0 0 0 0,0 0 1 0 0,-1-6-112 0 0,0 11-96 0 0,0-1 1 0 0,0 1 0 0 0,0 0-1 0 0,0-1 1 0 0,-1 1 0 0 0,0 0-1 0 0,0 0 1 0 0,-1 1 0 0 0,1-1-1 0 0,-1 1 1 0 0,0-1 0 0 0,0 1-1 0 0,0 1 1 0 0,-1-1 0 0 0,0 0-1 0 0,1 1 1 0 0,-1 0 0 0 0,0 0-1 0 0,0 1 1 0 0,-1-1 0 0 0,1 1-1 0 0,-1 0 1 0 0,1 0 0 0 0,-1 1-1 0 0,1 0 1 0 0,-1 0 0 0 0,0 0-1 0 0,0 1 1 0 0,-2-1 95 0 0,5 1-50 0 0,0 0-1 0 0,1 0 1 0 0,-1 0 0 0 0,0 0-1 0 0,1 0 1 0 0,-1 0 0 0 0,0 1-1 0 0,1-1 1 0 0,-1 1 0 0 0,0 0 0 0 0,1 0-1 0 0,-1 0 1 0 0,1 0 0 0 0,-1 0-1 0 0,1 1 1 0 0,0-1 0 0 0,0 1-1 0 0,-1-1 1 0 0,1 1 0 0 0,0 0-1 0 0,0 0 1 0 0,1 0 0 0 0,-1 0-1 0 0,0 0 1 0 0,1 0 0 0 0,-1 0 0 0 0,1 1-1 0 0,0-1 1 0 0,-1 0 0 0 0,1 1-1 0 0,0-1 1 0 0,1 1 0 0 0,-2 2 50 0 0,5-3 36 0 0,-1-1 1 0 0,0 0-1 0 0,0 1 1 0 0,1-1-1 0 0,-1 0 1 0 0,1 0-1 0 0,-1 0 1 0 0,1-1 0 0 0,-1 1-1 0 0,1-1 1 0 0,-1 1-1 0 0,1-1 1 0 0,0 0-1 0 0,-1 0 1 0 0,1 0-1 0 0,-1 0 1 0 0,1 0 0 0 0,0-1-1 0 0,-1 1 1 0 0,1-1-1 0 0,-1 1 1 0 0,1-1-37 0 0,140-72 1588 0 0,-116 57-1402 0 0,-1 0-1 0 0,-1-1 1 0 0,0-2-1 0 0,-1 0 1 0 0,-2-2-1 0 0,0 0 1 0 0,-1-2-1 0 0,-1 0 1 0 0,-1-1-1 0 0,-1-1 1 0 0,3-8-186 0 0,-15 24 40 0 0,-1-1 0 0 0,-1 0 1 0 0,1 0-1 0 0,-2 0 0 0 0,1-1 0 0 0,-2 1 1 0 0,1-1-1 0 0,-1 1 0 0 0,-1-1 1 0 0,0 0-1 0 0,-1 0 0 0 0,0 0 1 0 0,-1-9-41 0 0,1 19-4 0 0,0 0 1 0 0,0 1-1 0 0,0-1 1 0 0,-1 1-1 0 0,1-1 1 0 0,0 0-1 0 0,0 1 1 0 0,-1-1-1 0 0,1 1 1 0 0,0-1-1 0 0,-1 0 1 0 0,1 1-1 0 0,0-1 1 0 0,-1 1-1 0 0,1-1 1 0 0,-1 1-1 0 0,1 0 1 0 0,-1-1-1 0 0,1 1 1 0 0,-1-1 0 0 0,1 1-1 0 0,-1 0 1 0 0,0-1-1 0 0,1 1 1 0 0,-1 0-1 0 0,0 0 1 0 0,1 0-1 0 0,-1-1 1 0 0,1 1-1 0 0,-1 0 1 0 0,0 0-1 0 0,1 0 1 0 0,-1 0-1 0 0,0 0 1 0 0,1 0-1 0 0,-1 0 1 0 0,0 0-1 0 0,1 0 1 0 0,-1 1-1 0 0,0-1 1 0 0,1 0-1 0 0,-1 0 1 0 0,1 1-1 0 0,-1-1 1 0 0,0 0-1 0 0,1 0 1 0 0,-1 1-1 0 0,1-1 1 0 0,-1 1-1 0 0,1-1 1 0 0,-1 1 0 0 0,1-1-1 0 0,-1 1 1 0 0,1-1-1 0 0,0 1 1 0 0,-1-1-1 0 0,1 1 1 0 0,0-1-1 0 0,-1 1 1 0 0,1-1-1 0 0,0 1 1 0 0,0 0 3 0 0,-8 21-57 0 0,1 2 0 0 0,1-1 0 0 0,1 1 0 0 0,1-1 0 0 0,1 1 0 0 0,1 0 0 0 0,2 0 0 0 0,0 1 0 0 0,1-1 0 0 0,2 0 57 0 0,-2-1-45 0 0,8 80-304 0 0,5-1 0 0 0,4-1 0 0 0,20 58 349 0 0,13 71 17 0 0,-39-173 79 0 0,-2 1 0 0 0,-3 0 0 0 0,-3 1 0 0 0,-2-1 0 0 0,-3 19-96 0 0,0-73 42 0 0,1 0-1 0 0,0 0 1 0 0,-1-1-1 0 0,0 1 0 0 0,0 0 1 0 0,0 0-1 0 0,-1-1 1 0 0,1 1-1 0 0,-1-1 1 0 0,1 1-1 0 0,-1-1 0 0 0,-1 1 1 0 0,1-1-1 0 0,0 0 1 0 0,-1 0-1 0 0,1 0 1 0 0,-1-1-1 0 0,0 1 0 0 0,0-1 1 0 0,0 1-1 0 0,0-1 1 0 0,-1 0-1 0 0,1 0 0 0 0,0 0 1 0 0,-1-1-1 0 0,0 1 1 0 0,1-1-1 0 0,-1 0 1 0 0,0 0-1 0 0,1 0 0 0 0,-1 0 1 0 0,0-1-1 0 0,0 1 1 0 0,0-1-1 0 0,0 0 1 0 0,0 0-1 0 0,0-1 0 0 0,1 1 1 0 0,-1-1-1 0 0,0 0 1 0 0,0 0-1 0 0,1 0 0 0 0,-1 0 1 0 0,0-1-1 0 0,1 0 1 0 0,-1 1-1 0 0,1-1 1 0 0,0-1-1 0 0,0 1 0 0 0,-1 0 1 0 0,0-2-42 0 0,-3-9 36 0 0,0-1-1 0 0,1 0 1 0 0,1 0 0 0 0,0 0 0 0 0,0-1-1 0 0,2 1 1 0 0,0-1 0 0 0,0 0 0 0 0,2 0-1 0 0,0-1 1 0 0,0 1 0 0 0,2 0-1 0 0,0 0 1 0 0,0 0 0 0 0,4-12-36 0 0,-1-5-25 0 0,1 0 1 0 0,2 0-1 0 0,1 1 1 0 0,2 0-1 0 0,0 0 1 0 0,5-4 24 0 0,28-56-2425 0 0,-9 28-2853 0 0,2 4-4296 0 0,-24 40-852 0 0</inkml:trace>
  <inkml:trace contextRef="#ctx0" brushRef="#br0" timeOffset="13494.85">10405 589 1336 0 0,'0'0'2054'0'0,"0"0"-144"0"0,0 0-30 0 0,0 0 95 0 0,0 0-44 0 0,0 0-229 0 0,0 0-291 0 0,0 0-325 0 0,0 0-240 0 0,0 0-149 0 0,0 0-97 0 0,0 0-59 0 0,0 0-46 0 0,-4 21-12 0 0,-21 143 637 0 0,24-157-1035 0 0,0 0 0 0 0,0 0 0 0 0,0 1-1 0 0,1-1 1 0 0,0 0 0 0 0,1 1 0 0 0,-1-1 0 0 0,1 1 0 0 0,1-1 0 0 0,-1 0-1 0 0,1 0 1 0 0,1 0 0 0 0,-1 0 0 0 0,1 0 0 0 0,0-1 0 0 0,1 1 0 0 0,0-1 0 0 0,0 0-1 0 0,0 0 1 0 0,1 0 0 0 0,-1 0 0 0 0,6 3-85 0 0,-6-7 102 0 0,1 0 0 0 0,0 0 0 0 0,0-1 0 0 0,0 0 0 0 0,0 0 0 0 0,0 0 0 0 0,1-1 0 0 0,-1 0 0 0 0,0 0 0 0 0,0 0 0 0 0,0-1 0 0 0,0 1 0 0 0,1-1 0 0 0,-1 0 0 0 0,0-1 0 0 0,-1 1 0 0 0,1-1 0 0 0,0 0 0 0 0,0 0 0 0 0,-1-1 0 0 0,1 1 1 0 0,-1-1-1 0 0,0 0 0 0 0,1 0 0 0 0,-2 0 0 0 0,1-1 0 0 0,0 0 0 0 0,-1 1 0 0 0,1-1 0 0 0,-1-1 0 0 0,0 1 0 0 0,0 0 0 0 0,-1-1 0 0 0,1 1 0 0 0,-1-1 0 0 0,0 0 0 0 0,-1 0 0 0 0,1 0-102 0 0,5-7 55 0 0,-1-1-1 0 0,0 0 1 0 0,0 0 0 0 0,-2-1-1 0 0,0 0 1 0 0,0 1 0 0 0,-1-1-1 0 0,-1-1 1 0 0,0 1 0 0 0,-1 0-1 0 0,-1-10-54 0 0,-1 19-73 0 0,-1 0-1 0 0,1-1 1 0 0,-1 1-1 0 0,-1 0 0 0 0,1 0 1 0 0,-1 1-1 0 0,0-1 1 0 0,0 0-1 0 0,0 1 0 0 0,-1 0 1 0 0,0 0-1 0 0,1 0 1 0 0,-1 0-1 0 0,-1 0 0 0 0,1 1 1 0 0,0 0-1 0 0,-1 0 1 0 0,0 0-1 0 0,0 0 0 0 0,0 1 1 0 0,0 0-1 0 0,0 0 1 0 0,0 0-1 0 0,0 1 1 0 0,-1 0-1 0 0,1 0 0 0 0,-1 0 1 0 0,1 0-1 0 0,-1 1 1 0 0,1 0-1 0 0,-1 0 0 0 0,1 1 1 0 0,-2-1 73 0 0,1 0-140 0 0,0-1 0 0 0,1 1 0 0 0,-1 0 0 0 0,0 1 0 0 0,1-1 0 0 0,-1 1 0 0 0,1 0 0 0 0,-1 1 0 0 0,1-1 0 0 0,-1 1-1 0 0,1 0 1 0 0,0 0 0 0 0,-1 1 0 0 0,2 0 0 0 0,-1 0 0 0 0,0 0 0 0 0,0 0 140 0 0,6-3-21 0 0,-1 0 0 0 0,0 0 0 0 0,1 0 0 0 0,-1 0 0 0 0,1 0-1 0 0,-1 0 1 0 0,1 0 0 0 0,-1 0 0 0 0,1 0 0 0 0,-1 0 0 0 0,1 0-1 0 0,-1 1 1 0 0,0-1 0 0 0,1 0 0 0 0,-1 0 0 0 0,1 0 0 0 0,-1 1 0 0 0,0-1-1 0 0,1 0 1 0 0,-1 0 0 0 0,0 1 0 0 0,1-1 0 0 0,-1 0 0 0 0,0 1-1 0 0,1-1 1 0 0,-1 0 0 0 0,0 1 0 0 0,0-1 0 0 0,1 1 0 0 0,-1-1 0 0 0,0 0-1 0 0,0 1 1 0 0,0-1 0 0 0,0 1 0 0 0,1-1 0 0 0,-1 1 0 0 0,0-1-1 0 0,0 1 1 0 0,0-1 0 0 0,0 0 0 0 0,0 1 0 0 0,0-1 0 0 0,0 1 0 0 0,0-1-1 0 0,0 1 1 0 0,-1-1 0 0 0,1 1 0 0 0,0-1 0 0 0,0 0 0 0 0,0 1-1 0 0,0-1 1 0 0,-1 1 0 0 0,1-1 0 0 0,0 0 0 0 0,0 1 0 0 0,-1-1 0 0 0,1 1-1 0 0,0-1 1 0 0,-1 0 0 0 0,1 1 0 0 0,0-1 21 0 0,41-5 463 0 0,6-13 54 0 0,-1-2 0 0 0,0-2-1 0 0,-2-2 1 0 0,0-2-1 0 0,-2-2 1 0 0,1-4-517 0 0,-14 12 308 0 0,-2-1 0 0 0,-1-1 0 0 0,0-1 1 0 0,-2-2-1 0 0,-1 0 0 0 0,11-16-308 0 0,-24 28 88 0 0,-1-1 0 0 0,-1 0-1 0 0,0 0 1 0 0,-1 0 0 0 0,0-1 0 0 0,-1 0-1 0 0,0 0 1 0 0,-2-1 0 0 0,0 0 0 0 0,0 0-1 0 0,-2 0 1 0 0,0 0 0 0 0,-1 0 0 0 0,0-15-88 0 0,-1 30 2 0 0,0 0 0 0 0,1 0 1 0 0,-1-1-1 0 0,0 1 0 0 0,0 0 0 0 0,0-1 1 0 0,0 1-1 0 0,0 0 0 0 0,0-1 1 0 0,0 1-1 0 0,0 0 0 0 0,-1-1 0 0 0,1 1 1 0 0,0 0-1 0 0,-1 0 0 0 0,1-1 0 0 0,-1 1 1 0 0,1 0-1 0 0,-1 0 0 0 0,0 0 1 0 0,0-1-1 0 0,1 1 0 0 0,-1 0 0 0 0,0 0 1 0 0,0 0-1 0 0,0 1 0 0 0,0-1 0 0 0,0 0 1 0 0,0 0-1 0 0,0 0 0 0 0,0 1 1 0 0,-1-1-1 0 0,1 1 0 0 0,0-1 0 0 0,0 1 1 0 0,-1-1-1 0 0,1 1 0 0 0,0-1 1 0 0,-1 1-1 0 0,1 0 0 0 0,0 0 0 0 0,-1 0 1 0 0,1 0-1 0 0,0 0 0 0 0,-1 0 0 0 0,1 0 1 0 0,0 0-1 0 0,0 1 0 0 0,-1-1 1 0 0,1 0-1 0 0,0 1 0 0 0,-1-1 0 0 0,1 1 1 0 0,0 0-1 0 0,0-1 0 0 0,0 1 0 0 0,0 0 1 0 0,-1 0-3 0 0,-5 14-50 0 0,1 1 1 0 0,0-1 0 0 0,1 1-1 0 0,1 0 1 0 0,1 0 0 0 0,0 0 0 0 0,1 1-1 0 0,0-1 1 0 0,2 0 0 0 0,0 1-1 0 0,2 14 50 0 0,-2-2-36 0 0,0 12-16 0 0,1 0 1 0 0,2 1-1 0 0,2-2 0 0 0,7 24 52 0 0,19 43-138 0 0,5-3-1 0 0,43 86 139 0 0,-40-99-25 0 0,-19-43 50 0 0,-2 1 1 0 0,-2 1 0 0 0,-3 0 0 0 0,-2 1 0 0 0,-1 3-26 0 0,-11 44 270 0 0,1-96-246 0 0,-1 1-1 0 0,0 0 1 0 0,0-1-1 0 0,0 1 1 0 0,0 0-1 0 0,-1-1 1 0 0,1 0-1 0 0,0 1 1 0 0,-1-1-1 0 0,0 0 0 0 0,0 0 1 0 0,0 0-1 0 0,0 0 1 0 0,0 0-1 0 0,0 0 1 0 0,0 0-1 0 0,0-1 1 0 0,-1 1-1 0 0,1-1 1 0 0,-1 0-1 0 0,1 0 1 0 0,-1 0-1 0 0,0 0 1 0 0,1 0-1 0 0,-1 0 1 0 0,0-1-1 0 0,1 1 1 0 0,-1-1-1 0 0,0 0 1 0 0,0 1-1 0 0,0-1 0 0 0,-1-1-23 0 0,-3 2 25 0 0,1-1-1 0 0,-1-1 1 0 0,1 1-1 0 0,-1-1 1 0 0,0 0-1 0 0,1 0 0 0 0,0-1 1 0 0,-1 0-1 0 0,1 0 1 0 0,0-1-1 0 0,0 1 1 0 0,0-1-1 0 0,0-1 0 0 0,1 1 1 0 0,-1-1-1 0 0,1 0 1 0 0,0 0-1 0 0,0 0 1 0 0,0-1-1 0 0,1 0 0 0 0,-1 0 1 0 0,-1-3-25 0 0,-1-6-11 0 0,0-1 1 0 0,0 0 0 0 0,2 0-1 0 0,0 0 1 0 0,1-1-1 0 0,0 1 1 0 0,1-1-1 0 0,1 0 1 0 0,0 0-1 0 0,1 0 1 0 0,1 0-1 0 0,1 0 1 0 0,1-8 10 0 0,-1 5-129 0 0,2-1 1 0 0,0 0 0 0 0,2 1-1 0 0,0-1 1 0 0,1 1-1 0 0,0 0 1 0 0,2 1 0 0 0,0 0-1 0 0,1 0 1 0 0,1 1-1 0 0,1 0 1 0 0,0 1 0 0 0,6-5 128 0 0,44-53-3554 0 0,3 7-4343 0 0,-44 47-3236 0 0</inkml:trace>
  <inkml:trace contextRef="#ctx0" brushRef="#br0" timeOffset="14410.818">11832 1020 11194 0 0,'0'0'2649'0'0,"0"0"-494"0"0,0 0-325 0 0,0 0-210 0 0,0 0-216 0 0,0 0-239 0 0,0 0-248 0 0,0 0-190 0 0,0 0-139 0 0,0 0-80 0 0,0 0-50 0 0,0 0-36 0 0,7-19-16 0 0,57-128 553 0 0,-40 110-792 0 0,2 1 1 0 0,1 1 0 0 0,2 1-1 0 0,2 2 1 0 0,0 1 0 0 0,2 2-1 0 0,18-12-167 0 0,48-14 92 0 0,-97 55-93 0 0,-1 0-1 0 0,0 0 1 0 0,0 0-1 0 0,0-1 1 0 0,0 1-1 0 0,0 0 1 0 0,0 0-1 0 0,1 1 1 0 0,-1-1-1 0 0,0 0 1 0 0,0 0-1 0 0,0 0 1 0 0,0 1-1 0 0,0-1 1 0 0,0 1-1 0 0,0-1 1 0 0,0 1-1 0 0,0-1 1 0 0,0 1-1 0 0,0-1 1 0 0,0 1-1 0 0,0 0 1 0 0,0 0-1 0 0,-1-1 1 0 0,1 1-1 0 0,0 0 1 0 0,0 0-1 0 0,-1 0 1 0 0,1 0-1 0 0,-1 0 1 0 0,1 0-1 0 0,-1 0 1 0 0,1 0-1 0 0,-1 0 1 0 0,1 0-1 0 0,-1 0 1 0 0,0 0-1 0 0,0 0 1 0 0,1 1-1 0 0,-1-1 1 0 0,0 0-1 0 0,0 1 2 0 0,3 59 99 0 0,-4-50-81 0 0,-29 183 131 0 0,29-189-145 0 0,0-4-4 0 0,0 0 1 0 0,1 1-1 0 0,-1-1 0 0 0,0 0 0 0 0,1 1 0 0 0,-1-1 0 0 0,1 1 0 0 0,0-1 0 0 0,-1 1 0 0 0,1-1 0 0 0,0 1 0 0 0,0-1 1 0 0,0 1-1 0 0,0-1 0 0 0,0 1 0 0 0,0-1 0 0 0,1 1 0 0 0,-1-1 0 0 0,0 1 0 0 0,1-1 0 0 0,-1 1 0 0 0,1-1 1 0 0,0 0-1 0 0,-1 1 0 0 0,1-1 0 0 0,0 0 0 0 0,0 0 0 0 0,0 1 0 0 0,0-1 0 0 0,0 0 0 0 0,0 0 0 0 0,0 0 0 0 0,0 0 1 0 0,0 0-1 0 0,1 0 0 0 0,-1 0 0 0 0,0-1 0 0 0,1 1 0 0 0,0 0 0 0 0,3-3 19 0 0,-1 1 1 0 0,1-1-1 0 0,-1 0 0 0 0,1-1 0 0 0,-1 1 1 0 0,0-1-1 0 0,1 0 0 0 0,-1 0 0 0 0,-1 0 1 0 0,1 0-1 0 0,0-1 0 0 0,-1 0 0 0 0,0 0 1 0 0,0 0-1 0 0,2-2-19 0 0,11-12 36 0 0,187-168 81 0 0,-108 123-125 0 0,-93 64 1 0 0,0 0 0 0 0,0 1 0 0 0,0-1 0 0 0,-1 1 0 0 0,1-1 0 0 0,-1 1 0 0 0,1 0 1 0 0,-1 0-1 0 0,1 0 0 0 0,-1-1 0 0 0,0 1 0 0 0,0 0 0 0 0,0 1 0 0 0,0-1 1 0 0,0 0-1 0 0,-1 0 0 0 0,1 0 0 0 0,-1 0 0 0 0,1 1 0 0 0,-1-1 0 0 0,0 0 0 0 0,0 0 1 0 0,0 1-1 0 0,0-1 0 0 0,0 0 0 0 0,0 0 0 0 0,-1 1 0 0 0,1-1 0 0 0,-1 0 1 0 0,1 0-1 0 0,-2 2 7 0 0,2 4-1 0 0,-27 139-1082 0 0,25-117-1726 0 0,2-17-2678 0 0,0-12 4909 0 0,0-1-5931 0 0,0 0-4987 0 0</inkml:trace>
  <inkml:trace contextRef="#ctx0" brushRef="#br0" timeOffset="15567.413">13135 501 7962 0 0,'0'0'4569'0'0,"0"0"-1825"0"0,0 0-847 0 0,0 0-274 0 0,0 0-276 0 0,0 0-270 0 0,0 0-199 0 0,0 0-134 0 0,0 0-119 0 0,-34 23-110 0 0,-107 72-99 0 0,57-25 90 0 0,71-57-436 0 0,6-9-64 0 0,0 1-1 0 0,1 0 1 0 0,0 1-1 0 0,0 0 1 0 0,0 0-1 0 0,1 0 1 0 0,0 1 0 0 0,0 0-1 0 0,1-1 1 0 0,0 2-1 0 0,0-1 1 0 0,0 0-1 0 0,1 1 1 0 0,0 0-1 0 0,1 0 1 0 0,-1 0 0 0 0,2 0-1 0 0,-1 0 1 0 0,1 5-6 0 0,3-12 0 0 0,0 0 1 0 0,0 1 0 0 0,1-1 0 0 0,-1-1 0 0 0,0 1-1 0 0,1 0 1 0 0,-1-1 0 0 0,1 1 0 0 0,-1-1 0 0 0,1 1-1 0 0,-1-1 1 0 0,1 0 0 0 0,0 0 0 0 0,-1-1 0 0 0,1 1-1 0 0,-1 0 1 0 0,1-1 0 0 0,-1 1 0 0 0,1-1-1 0 0,-1 0 1 0 0,0 0 0 0 0,2-1-1 0 0,133-92 367 0 0,-105 70-226 0 0,-1-2 1 0 0,-1-2 0 0 0,-2-1 0 0 0,17-21-142 0 0,-18 27 48 0 0,-26 23-95 0 0,-1 0-20 0 0,-2 147-217 0 0,3-143 286 0 0,-1 1-1 0 0,1 0 1 0 0,1 0-1 0 0,-1-1 0 0 0,1 1 1 0 0,0-1-1 0 0,0 1 1 0 0,0-1-1 0 0,0 0 1 0 0,1 0-1 0 0,-1 0 1 0 0,1 0-1 0 0,0 0 0 0 0,1-1 1 0 0,-1 1-1 0 0,0-1 1 0 0,1 0-1 0 0,0 0 1 0 0,0 0-1 0 0,0-1 1 0 0,0 1-1 0 0,0-1 1 0 0,1 0-1 0 0,-1 0 0 0 0,1 0 1 0 0,-1-1-1 0 0,1 0 1 0 0,-1 0-1 0 0,1 0 1 0 0,0 0-1 0 0,0-1 1 0 0,0 1-1 0 0,-1-1 1 0 0,1 0-1 0 0,0-1 0 0 0,0 1 1 0 0,-1-1-1 0 0,1 0 1 0 0,0 0-1 0 0,-1-1 1 0 0,1 1-1 0 0,-1-1 1 0 0,1 0-1 0 0,-1 0 1 0 0,3-3-2 0 0,102-69 704 0 0,-22-10-70 0 0,-53 50-538 0 0,1 1 0 0 0,1 1 0 0 0,2 2 1 0 0,30-17-97 0 0,-67 45-4 0 0,1 1 0 0 0,0-1 0 0 0,0 1 0 0 0,0-1 0 0 0,0 1 1 0 0,0 0-1 0 0,0 0 0 0 0,0 0 0 0 0,0 0 0 0 0,0 0 1 0 0,1 0-1 0 0,-1 1 0 0 0,0-1 0 0 0,0 1 0 0 0,1 0 1 0 0,-1-1-1 0 0,0 1 0 0 0,1 0 0 0 0,-1 0 0 0 0,0 1 1 0 0,1-1-1 0 0,-1 0 0 0 0,0 1 0 0 0,1 0 0 0 0,-1-1 0 0 0,0 1 1 0 0,0 0-1 0 0,0 0 0 0 0,1 0 0 0 0,-1 0 0 0 0,0 0 1 0 0,-1 1-1 0 0,1-1 0 0 0,0 1 0 0 0,0-1 0 0 0,0 1 1 0 0,-1 0-1 0 0,1 0 0 0 0,-1-1 0 0 0,0 1 0 0 0,1 0 0 0 0,-1 0 1 0 0,0 0-1 0 0,0 1 0 0 0,0-1 0 0 0,0 0 0 0 0,-1 0 1 0 0,1 1-1 0 0,0 1 4 0 0,1 7 13 0 0,0 0 1 0 0,-1 0-1 0 0,0 0 1 0 0,-1 0-1 0 0,0 0 1 0 0,-1 0 0 0 0,0 0-1 0 0,-1 0 1 0 0,0 0-1 0 0,-1 0 1 0 0,0 0-1 0 0,0-1 1 0 0,-1 1-1 0 0,-1-1 1 0 0,0 0-1 0 0,0 0 1 0 0,-1-1-1 0 0,0 1 1 0 0,-1-1-1 0 0,0-1 1 0 0,0 1-1 0 0,-1-1 1 0 0,0-1-1 0 0,0 1 1 0 0,-1-1 0 0 0,0-1-1 0 0,0 1 1 0 0,-6 2-14 0 0,15-9 0 0 0,-7 3-61 0 0,1 1 1 0 0,-1-1 0 0 0,0 0 0 0 0,0 0-1 0 0,0-1 1 0 0,0 0 0 0 0,-1-1-1 0 0,1 1 1 0 0,0-1 0 0 0,-1 0 0 0 0,1-1-1 0 0,-1 0 1 0 0,1 0 0 0 0,-1-1 0 0 0,1 0-1 0 0,-1 0 61 0 0,7 0-36 0 0,0 1 0 0 0,1-1-1 0 0,-1 0 1 0 0,0 1-1 0 0,1-1 1 0 0,-1 1-1 0 0,1-1 1 0 0,-1 0 0 0 0,1 0-1 0 0,-1 1 1 0 0,1-1-1 0 0,-1 0 1 0 0,1 0-1 0 0,0 0 1 0 0,0 1 0 0 0,-1-1-1 0 0,1 0 1 0 0,0 0-1 0 0,0 0 1 0 0,0 0 0 0 0,0 0-1 0 0,0 1 1 0 0,0-1-1 0 0,0 0 1 0 0,0 0-1 0 0,0 0 1 0 0,0 0 0 0 0,1 0-1 0 0,-1 0 1 0 0,0 1-1 0 0,0-1 1 0 0,1 0-1 0 0,-1 0 1 0 0,1 1 0 0 0,-1-1-1 0 0,1 0 1 0 0,-1 0-1 0 0,1 1 1 0 0,-1-1 0 0 0,1 0-1 0 0,0 1 1 0 0,-1-1-1 0 0,1 1 1 0 0,0-1-1 0 0,-1 1 1 0 0,1-1 0 0 0,0 1-1 0 0,0 0 1 0 0,0-1-1 0 0,-1 1 1 0 0,1 0-1 0 0,0-1 1 0 0,0 1 0 0 0,0 0-1 0 0,0 0 1 0 0,-1 0-1 0 0,1 0 1 0 0,1 0 36 0 0,12-3 4 0 0,0 0-1 0 0,0 1 1 0 0,0 1 0 0 0,0 0 0 0 0,1 1 0 0 0,-1 0-1 0 0,0 2 1 0 0,1-1 0 0 0,-1 2 0 0 0,0 0-1 0 0,4 2-3 0 0,44 6 328 0 0,-46-8-208 0 0,1-1 0 0 0,-1 0-1 0 0,1-1 1 0 0,-1-1 0 0 0,1 0-1 0 0,-1-2 1 0 0,1 1-1 0 0,-1-2 1 0 0,0 0 0 0 0,0-1-1 0 0,0-1 1 0 0,0 0 0 0 0,-1-2-1 0 0,0 1 1 0 0,0-2-1 0 0,0 0 1 0 0,4-4-120 0 0,-6 2 146 0 0,0 0 1 0 0,-1-1-1 0 0,0-1 1 0 0,-1 0-1 0 0,0-1 0 0 0,-1 0 1 0 0,-1-1-1 0 0,6-8-146 0 0,90-125 153 0 0,-102 148-171 0 0,0 0-1 0 0,0 0 0 0 0,-1 0 0 0 0,1 0 1 0 0,0 0-1 0 0,-1 1 0 0 0,1 0 0 0 0,-1-1 1 0 0,1 1-1 0 0,-1 0 0 0 0,0 0 0 0 0,0 0 0 0 0,0 0 1 0 0,0 1-1 0 0,0-1 0 0 0,0 0 0 0 0,-1 1 1 0 0,1 0-1 0 0,-1-1 0 0 0,0 1 0 0 0,0 0 1 0 0,0-1-1 0 0,0 1 0 0 0,0 0 0 0 0,0 0 1 0 0,-1 0-1 0 0,1 0 0 0 0,-1 0 0 0 0,0 2 19 0 0,21 123 284 0 0,-22-124-262 0 0,1 0-1 0 0,0 1 1 0 0,-1-1-1 0 0,0 0 1 0 0,0 0-1 0 0,0 0 1 0 0,0 0-1 0 0,-1 0 1 0 0,1 0 0 0 0,-1 0-1 0 0,0 0 1 0 0,0-1-1 0 0,-1 1 1 0 0,1-1-1 0 0,-1 1 1 0 0,0-1-1 0 0,0 0 1 0 0,0 0-1 0 0,0 0 1 0 0,0 0-1 0 0,-1-1 1 0 0,-1 1-22 0 0,-110 56 116 0 0,104-56-66 0 0,14-1-414 0 0,5-2 312 0 0,168-11 658 0 0,-126 5-390 0 0,-1-2-1 0 0,0-2 1 0 0,-1-3 0 0 0,0-1 0 0 0,42-19-216 0 0,-33-7-699 0 0,-46-5-7507 0 0,-11 37 210 0 0,0 1-4535 0 0</inkml:trace>
  <inkml:trace contextRef="#ctx0" brushRef="#br0" timeOffset="9877.423">6315 424 0 0 0,'0'0'721'0'0,"0"0"432"0"0,0 0 178 0 0,0 0 186 0 0,0 0 157 0 0,0 0-27 0 0,0 0-49 0 0,0 0-57 0 0,0 0-78 0 0,0 0-129 0 0,0 0-176 0 0,0 0-164 0 0,0 0-133 0 0,-5-2-81 0 0,2 1-594 0 0,-1-1 1 0 0,1 1 0 0 0,-1 0-1 0 0,0 0 1 0 0,1 1 0 0 0,-1-1-1 0 0,0 1 1 0 0,1 0 0 0 0,-1 0-1 0 0,0 0 1 0 0,0 0 0 0 0,1 1-1 0 0,-1-1 1 0 0,0 1-1 0 0,1 0 1 0 0,-1 0 0 0 0,1 0-1 0 0,-1 1 1 0 0,1-1 0 0 0,-1 1-1 0 0,0 0-186 0 0,-10 7 412 0 0,-1 1 0 0 0,2 0 0 0 0,-1 1 0 0 0,1 0 0 0 0,1 1 0 0 0,0 0 0 0 0,1 1 0 0 0,0 1 0 0 0,-9 13-412 0 0,14-17 82 0 0,-1 0 1 0 0,2 0 0 0 0,-1 1-1 0 0,1 0 1 0 0,1-1-1 0 0,0 2 1 0 0,0-1 0 0 0,1 0-1 0 0,1 1 1 0 0,0 0-1 0 0,0-1 1 0 0,1 1-1 0 0,1 0 1 0 0,0 0 0 0 0,1 5-83 0 0,1-11 60 0 0,0 0 0 0 0,1 0 0 0 0,-1-1 1 0 0,1 1-1 0 0,1-1 0 0 0,-1 0 0 0 0,1 0 1 0 0,0 0-1 0 0,0 0 0 0 0,0-1 0 0 0,1 1 0 0 0,-1-1 1 0 0,1 0-1 0 0,0-1 0 0 0,1 1 0 0 0,-1-1 1 0 0,0 0-1 0 0,1 0 0 0 0,0-1 0 0 0,0 1 0 0 0,-1-2 1 0 0,1 1-1 0 0,1 0 0 0 0,-1-1 0 0 0,3 0-60 0 0,10 0 143 0 0,0 0-1 0 0,-1-2 1 0 0,1 0 0 0 0,0-1-1 0 0,-1-1 1 0 0,0-1-1 0 0,0 0 1 0 0,0-1-1 0 0,11-6-142 0 0,59-25 252 0 0,-83 31-2361 0 0,-1 0-3624 0 0,0 4-4370 0 0,-2 1-1630 0 0</inkml:trace>
  <inkml:trace contextRef="#ctx0" brushRef="#br0" timeOffset="10831.903">6657 711 9650 0 0,'0'0'1702'0'0,"0"0"-237"0"0,0 0 77 0 0,0 0 89 0 0,0 0-101 0 0,0 0-203 0 0,0 0-210 0 0,0 0-151 0 0,0 0-113 0 0,0 0-83 0 0,0 0-75 0 0,0 0-82 0 0,0 0-87 0 0,30-1-70 0 0,93-3-66 0 0,-68-10 84 0 0,-47 7-350 0 0,2 1-56 0 0,-1 0 0 0 0,1-1 0 0 0,-1 0 0 0 0,0-1 0 0 0,-1 0 0 0 0,0-1 0 0 0,0 1-1 0 0,-1-1 1 0 0,0-1 0 0 0,0 1 0 0 0,-1-1 0 0 0,0-1 0 0 0,-1 1 0 0 0,0-1 0 0 0,-1 0 0 0 0,0 0 0 0 0,-1 0 0 0 0,0 0 0 0 0,-1-1 0 0 0,0 1 0 0 0,0-11-68 0 0,-4 19-25 0 0,0 0 1 0 0,0 0 0 0 0,-1 0-1 0 0,1 1 1 0 0,-1-1-1 0 0,0 0 1 0 0,1 1 0 0 0,-1 0-1 0 0,0 0 1 0 0,-1 0-1 0 0,1 0 1 0 0,0 0 0 0 0,0 0-1 0 0,-1 1 1 0 0,1 0-1 0 0,-1 0 1 0 0,1 0 0 0 0,-1 0-1 0 0,0 0 1 0 0,1 1-1 0 0,-1-1 1 0 0,0 1 0 0 0,1 0-1 0 0,-1 0 1 0 0,0 1-1 0 0,0-1 1 0 0,1 1 0 0 0,-1-1-1 0 0,1 1 1 0 0,-1 0-1 0 0,0 1 1 0 0,1-1 0 0 0,0 1-1 0 0,-1 0 25 0 0,-11 4-25 0 0,1 2 1 0 0,-1 0-1 0 0,2 0 0 0 0,-1 1 0 0 0,1 1 0 0 0,1 0 0 0 0,0 1 0 0 0,0 1 0 0 0,1 0 1 0 0,0 0-1 0 0,1 1 0 0 0,1 0 0 0 0,0 0 0 0 0,1 1 0 0 0,0 1 0 0 0,1-1 0 0 0,0 1 1 0 0,2 1-1 0 0,0-1 0 0 0,0 1 0 0 0,2-1 0 0 0,0 1 0 0 0,0 0 0 0 0,2 1 0 0 0,0-1 1 0 0,1 9 24 0 0,0-19 10 0 0,1-1 0 0 0,0 0 1 0 0,1 1-1 0 0,-1-1 1 0 0,1 0-1 0 0,0 1 1 0 0,0-1-1 0 0,1 0 1 0 0,-1 0-1 0 0,1-1 1 0 0,0 1-1 0 0,0-1 0 0 0,1 1 1 0 0,0-1-1 0 0,-1 0 1 0 0,1 0-1 0 0,1 0 1 0 0,-1-1-1 0 0,0 0 1 0 0,1 0-1 0 0,0 0 1 0 0,0 0-1 0 0,0 0 1 0 0,3 0-11 0 0,4 2 83 0 0,1 0 0 0 0,-1-1 1 0 0,1 0-1 0 0,0-1 0 0 0,0 0 1 0 0,0-1-1 0 0,0-1 1 0 0,0 0-1 0 0,13-1-83 0 0,-4-4 69 0 0,0 0-1 0 0,0-1 0 0 0,-1-1 1 0 0,0-1-1 0 0,0-1 1 0 0,-1-1-1 0 0,0-1 1 0 0,-1-1-1 0 0,0 0 1 0 0,0-2-1 0 0,-1 0 1 0 0,-1-1-69 0 0,224-231 381 0 0,-240 244-384 0 0,-1 1 1 0 0,1-1-1 0 0,-1 1 0 0 0,1 0 1 0 0,-1-1-1 0 0,1 1 0 0 0,0-1 0 0 0,-1 1 1 0 0,1 0-1 0 0,-1 0 0 0 0,1-1 1 0 0,0 1-1 0 0,0 0 0 0 0,-1 0 1 0 0,1 0-1 0 0,0 0 0 0 0,-1 0 1 0 0,1-1-1 0 0,0 1 0 0 0,-1 1 0 0 0,1-1 1 0 0,0 0-1 0 0,0 0 0 0 0,-1 0 1 0 0,1 0-1 0 0,0 0 0 0 0,-1 1 1 0 0,1-1-1 0 0,0 0 0 0 0,-1 1 1 0 0,1-1-1 0 0,-1 0 0 0 0,1 1 0 0 0,0-1 1 0 0,-1 1-1 0 0,1-1 0 0 0,-1 1 1 0 0,1-1-1 0 0,-1 1 0 0 0,1-1 1 0 0,-1 1-1 0 0,0-1 0 0 0,1 1 1 0 0,-1 0-1 0 0,0-1 0 0 0,1 1 0 0 0,-1 0 1 0 0,0-1-1 0 0,0 1 0 0 0,0 0 1 0 0,0-1-1 0 0,1 1 0 0 0,-1 0 1 0 0,0-1-1 0 0,0 1 0 0 0,0 0 3 0 0,8 42 30 0 0,-13 177 179 0 0,6-220-207 0 0,0 1 0 0 0,0-1-1 0 0,0 1 1 0 0,0-1 0 0 0,0 1 0 0 0,0-1 0 0 0,0 0-1 0 0,0 0 1 0 0,0 0 0 0 0,0 1 0 0 0,0-1 0 0 0,1 0-1 0 0,-1 0 1 0 0,0-1 0 0 0,0 1 0 0 0,0 0 0 0 0,0 0-1 0 0,0 0 1 0 0,0-1 0 0 0,0 1 0 0 0,0-1 0 0 0,0 1 0 0 0,0 0-1 0 0,0-1 1 0 0,0 0 0 0 0,0 1 0 0 0,0-1 0 0 0,-1 0-1 0 0,1 1 1 0 0,0-1 0 0 0,0 0 0 0 0,-1 0 0 0 0,1 0-1 0 0,0 1-1 0 0,62-64 157 0 0,-5 3-173 0 0,2 4 1 0 0,55-40 15 0 0,-98 84-21 0 0,48-23-248 0 0,-65 62 109 0 0,-47 180 236 0 0,46-200-78 0 0,0-1 0 0 0,1 0 0 0 0,-1 0-1 0 0,1 1 1 0 0,0-1 0 0 0,1 0 0 0 0,-1 0 0 0 0,1 1-1 0 0,0-1 1 0 0,0 0 0 0 0,1 0 0 0 0,-1 0-1 0 0,1 0 1 0 0,0 0 0 0 0,2 2 2 0 0,13 12-1019 0 0,-12-18-1704 0 0,-1 1-1690 0 0,0-2-3054 0 0,-4 0-4373 0 0</inkml:trace>
  <inkml:trace contextRef="#ctx0" brushRef="#br0" timeOffset="11244.979">8161 129 9290 0 0,'0'0'3037'0'0,"0"0"-818"0"0,0 0-468 0 0,0 0-178 0 0,0 0-214 0 0,0 0-269 0 0,0 0-246 0 0,0 0-124 0 0,0 0-50 0 0,0 0 13 0 0,0 0 11 0 0,0 0-73 0 0,1 22-59 0 0,6 148 767 0 0,0 381-126 0 0,-14-488-1581 0 0,7-62 105 0 0,0-1-83 0 0,0 0-92 0 0,0 0-81 0 0,-10-30-4341 0 0,-15-18-2300 0 0,5 20-1045 0 0,14 19 2809 0 0</inkml:trace>
  <inkml:trace contextRef="#ctx0" brushRef="#br0" timeOffset="11498.578">7834 549 8666 0 0,'0'0'3227'0'0,"0"0"-706"0"0,0 0-503 0 0,0 0-289 0 0,0 0-351 0 0,0 0-290 0 0,0 0-169 0 0,0 0-104 0 0,0 0-38 0 0,0 0-18 0 0,0 0-39 0 0,0 0-96 0 0,0 0-81 0 0,23 2-80 0 0,127 7 274 0 0,92-39 280 0 0,-155 15-957 0 0,38-10-821 0 0,-74 10-4221 0 0,-48 13 4024 0 0,-1 1-1995 0 0,-1 1-6663 0 0,-1 0 825 0 0</inkml:trace>
  <inkml:trace contextRef="#ctx0" brushRef="#br0" timeOffset="12167.442">8401 722 3129 0 0,'0'0'2918'0'0,"0"0"-358"0"0,0 0-207 0 0,0 0-138 0 0,0 0-203 0 0,0 0-230 0 0,0 0-208 0 0,0 0-191 0 0,0 0-211 0 0,0 0-171 0 0,0 0-146 0 0,34 7-117 0 0,108 18-105 0 0,-139-24-594 0 0,0 0 0 0 0,0 0 0 0 0,0-1 0 0 0,1 1 0 0 0,-1-1-1 0 0,0 1 1 0 0,1-1 0 0 0,-1 0 0 0 0,0 0 0 0 0,0-1 0 0 0,1 1 0 0 0,-1-1-1 0 0,0 0 1 0 0,0 0 0 0 0,0 0 0 0 0,1 0 0 0 0,-1 0 0 0 0,0 0 0 0 0,-1-1-1 0 0,1 0 1 0 0,3-1-39 0 0,3-4 167 0 0,8-2-46 0 0,-1 0 0 0 0,0-1 0 0 0,0 0-1 0 0,-1-2 1 0 0,-1 0 0 0 0,0 0 0 0 0,-1-1 0 0 0,0-1 0 0 0,-1 0-1 0 0,0-1 1 0 0,-1 0 0 0 0,-1-1 0 0 0,0 0 0 0 0,-1-1-1 0 0,6-16-120 0 0,-14 31-6 0 0,0-1 0 0 0,0 1 0 0 0,0 0 0 0 0,0-1 0 0 0,0 1 0 0 0,-1 0 0 0 0,1-1 0 0 0,-1 1 0 0 0,0-1 0 0 0,1 1 0 0 0,-1-1 0 0 0,0 1 0 0 0,-1-1 0 0 0,1 1 0 0 0,0-1 0 0 0,-1 1 0 0 0,1 0 0 0 0,-1-1 0 0 0,0 1 0 0 0,0 0 0 0 0,0-1 0 0 0,0 1 0 0 0,0 0 0 0 0,0 0 0 0 0,-1 0 0 0 0,1 0 0 0 0,-1 0 0 0 0,1 0 0 0 0,-1 0 0 0 0,0 0 0 0 0,0 1 0 0 0,0-1 0 0 0,0 1 0 0 0,0-1 0 0 0,0 1 0 0 0,0 0 0 0 0,0 0 0 0 0,0 0 0 0 0,-1 0 0 0 0,1 0 0 0 0,0 0 0 0 0,-1 1 0 0 0,1-1 0 0 0,-1 1 0 0 0,1 0 0 0 0,-1-1 0 0 0,-1 1 6 0 0,-13 1-81 0 0,0 1-1 0 0,0 0 1 0 0,1 1 0 0 0,0 1 0 0 0,-1 1 0 0 0,1 0-1 0 0,1 1 1 0 0,-1 0 0 0 0,1 2 0 0 0,0-1 0 0 0,1 2-1 0 0,-1 0 1 0 0,2 1 0 0 0,0 0 0 0 0,0 1-1 0 0,0 1 1 0 0,2 0 0 0 0,-1 0 0 0 0,2 1 0 0 0,0 1-1 0 0,0-1 1 0 0,1 2 0 0 0,1-1 0 0 0,0 1 0 0 0,1 1-1 0 0,1-1 1 0 0,-2 8 81 0 0,6-19-1 0 0,1 0 0 0 0,-1 0 1 0 0,1 0-1 0 0,0 0 0 0 0,0 0 0 0 0,0 0 0 0 0,0 0 0 0 0,1 0 0 0 0,-1 0 0 0 0,1 0 0 0 0,0 1 0 0 0,1-1 0 0 0,-1 0 0 0 0,1 0 1 0 0,-1 0-1 0 0,1 0 0 0 0,1 0 0 0 0,-1 0 0 0 0,0 0 0 0 0,1 0 0 0 0,0 0 0 0 0,0-1 0 0 0,0 1 0 0 0,0-1 0 0 0,1 1 1 0 0,-1-1-1 0 0,1 0 0 0 0,0 0 0 0 0,0 0 0 0 0,0 0 0 0 0,0-1 0 0 0,1 1 0 0 0,-1-1 0 0 0,1 0 0 0 0,-1 0 0 0 0,1 0 1 0 0,0 0-1 0 0,4 1 1 0 0,11 2 109 0 0,0-1 0 0 0,1-1 1 0 0,-1 0-1 0 0,1-2 1 0 0,-1 0-1 0 0,1-1 1 0 0,0-1-1 0 0,0-1 1 0 0,-1-1-1 0 0,1 0 1 0 0,-1-1-1 0 0,0-2 0 0 0,0 0 1 0 0,1-1-110 0 0,21-8 191 0 0,-2-2 1 0 0,0-1-1 0 0,-1-2 1 0 0,-1-2-1 0 0,-1-1 1 0 0,-1-2-1 0 0,-1-2 1 0 0,-1 0-1 0 0,21-26-191 0 0,-39 39 37 0 0,0-2 1 0 0,-1 0-1 0 0,-1 0 0 0 0,-1-1 1 0 0,0-1-1 0 0,-2 0 0 0 0,0-1 1 0 0,0 0-1 0 0,-2 0 0 0 0,0-2-37 0 0,-8 19 4 0 0,0 0-1 0 0,0 0 0 0 0,0 1 1 0 0,0-1-1 0 0,0 0 1 0 0,0 0-1 0 0,-1 0 0 0 0,1 0 1 0 0,0 0-1 0 0,-1 1 0 0 0,0-1 1 0 0,1 0-1 0 0,-1 0 1 0 0,0 1-1 0 0,0-1 0 0 0,0 0 1 0 0,0 1-1 0 0,0-1 0 0 0,-1 1 1 0 0,1-1-1 0 0,0 1 1 0 0,-1 0-1 0 0,1 0 0 0 0,-1-1 1 0 0,1 1-1 0 0,-1 0 0 0 0,1 0 1 0 0,-1 1-1 0 0,0-1 1 0 0,0 0-1 0 0,1 0 0 0 0,-1 1 1 0 0,0-1-1 0 0,0 1 0 0 0,0 0 1 0 0,0-1-1 0 0,1 1 1 0 0,-1 0-1 0 0,0 0 0 0 0,0 0 1 0 0,0 0-1 0 0,0 1 0 0 0,0-1 1 0 0,0 0-1 0 0,1 1 1 0 0,-1-1-1 0 0,0 1 0 0 0,0 0 1 0 0,0 0-4 0 0,-10 0-29 0 0,0 1 0 0 0,0 1 1 0 0,0 0-1 0 0,0 1 0 0 0,1 0 1 0 0,-1 1-1 0 0,1 0 0 0 0,0 0 1 0 0,0 2-1 0 0,1-1 0 0 0,0 1 1 0 0,0 1-1 0 0,0-1 0 0 0,1 2 1 0 0,1-1-1 0 0,-1 1 0 0 0,1 1 1 0 0,1 0-1 0 0,0 0 0 0 0,-1 2 29 0 0,6-10-5 0 0,1-1-1 0 0,0 1 1 0 0,1-1-1 0 0,-1 1 1 0 0,0-1 0 0 0,0 1-1 0 0,1-1 1 0 0,-1 1-1 0 0,1 0 1 0 0,-1-1-1 0 0,1 1 1 0 0,0 0-1 0 0,-1-1 1 0 0,1 1-1 0 0,0 0 1 0 0,0 0-1 0 0,0-1 1 0 0,0 1 0 0 0,1 0-1 0 0,-1 0 1 0 0,0-1-1 0 0,1 1 1 0 0,0 0-1 0 0,-1-1 1 0 0,1 1-1 0 0,0-1 1 0 0,-1 1-1 0 0,1-1 1 0 0,0 1 0 0 0,0-1-1 0 0,0 1 1 0 0,1-1-1 0 0,-1 0 1 0 0,0 0-1 0 0,0 0 1 0 0,1 1-1 0 0,-1-1 1 0 0,0 0-1 0 0,1-1 1 0 0,-1 1-1 0 0,2 0 6 0 0,74 22 114 0 0,-56-19-73 0 0,6 2 3 0 0,-17-6-23 0 0,-1 1 0 0 0,1 1 1 0 0,-1 0-1 0 0,0 0 0 0 0,1 1 0 0 0,-1 0 1 0 0,0 1-1 0 0,-1-1 0 0 0,1 2 1 0 0,-1-1-1 0 0,0 1 0 0 0,0 1 0 0 0,0 0 1 0 0,-1 0-1 0 0,1 0 0 0 0,-2 1 0 0 0,1 0 1 0 0,5 7-22 0 0,-7-4 33 0 0,-1-1-1 0 0,0 1 1 0 0,0 0 0 0 0,-1 0 0 0 0,0 0 0 0 0,-1 0-1 0 0,0 0 1 0 0,-1 1 0 0 0,0-1 0 0 0,0 0 0 0 0,-2 1 0 0 0,1-1-1 0 0,-1 1 1 0 0,0-1 0 0 0,-1 0 0 0 0,0 1 0 0 0,-1-1-1 0 0,-1 3-32 0 0,1 26-852 0 0,20-42-9659 0 0,-12-3 2942 0 0,-1 1-2278 0 0</inkml:trace>
  <inkml:trace contextRef="#ctx0" brushRef="#br0" timeOffset="17970.045">1 1179 0 0 0,'0'0'764'0'0,"0"0"104"0"0,0 0-21 0 0,0 0-99 0 0,19 3-118 0 0,137 23 763 0 0,139 0 2202 0 0,178-12-1142 0 0,-23-10-866 0 0,-31 11 64 0 0,320-33-1651 0 0,-133-3 446 0 0,-210-9 217 0 0,361-12 938 0 0,-51 54-407 0 0,-147-9-334 0 0,-70-21-150 0 0,-400 18-565 0 0,555-5 704 0 0,-214-12-368 0 0,660 2 188 0 0,-663 19-282 0 0,267-12-19 0 0,166 2-207 0 0,-411-6 253 0 0,784 5 299 0 0,-14-30-234 0 0,-34 66-47 0 0,-584-29-137 0 0,-444-4-125 0 0,-2 1-3186 0 0,-124 7-2496 0 0,-21-1-653 0 0,-3-3-4715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1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64 0 0 0,'0'0'1328'0'0,"0"0"459"0"0,0 0 308 0 0,0 0 165 0 0,0 0-49 0 0,0 0-195 0 0,0 0-281 0 0,0 0-294 0 0,0 0-251 0 0,0-8 4164 0 0,0 9-4882 0 0,0-1-42 0 0,0 0-31 0 0,0 0-37 0 0,0 0-34 0 0,0 0-35 0 0,-9 549 2717 0 0,5-384-2679 0 0,1-156 629 0 0,-4-32 345 0 0,4 12-1570 0 0,-2-11 280 0 0,1 1 0 0 0,1-1-1 0 0,1 0 1 0 0,0 1 0 0 0,2-1 0 0 0,1 0-1 0 0,1-10-14 0 0,-1 12 3 0 0,34-174-30 0 0,-20 150 16 0 0,2 0 1 0 0,2 1 0 0 0,2 1-1 0 0,1 1 1 0 0,12-13 10 0 0,32-24 12 0 0,-64 77-13 0 0,10 1-129 0 0,-6 5 121 0 0,1 4 18 0 0,-1-1-1 0 0,1 1 1 0 0,-2 0 0 0 0,1 1-1 0 0,-1-1 1 0 0,-1 1 0 0 0,0 0 0 0 0,0 0-1 0 0,-1 1 1 0 0,0-1 0 0 0,-1 1-1 0 0,1 5-8 0 0,6 20 15 0 0,-1 14 689 0 0,-6-26-4315 0 0,0-13-1835 0 0,0 1-3406 0 0,0-9-3003 0 0</inkml:trace>
  <inkml:trace contextRef="#ctx0" brushRef="#br0" timeOffset="671.516">446 631 1968 0 0,'0'0'2657'0'0,"0"0"-318"0"0,0 0-58 0 0,0 0 16 0 0,0 0-143 0 0,0 0-251 0 0,0 0-298 0 0,0 0-278 0 0,0 0-215 0 0,0 0-187 0 0,0 0-127 0 0,0 0-90 0 0,-6-3-72 0 0,4 1-630 0 0,-1 0 118 0 0,0 0 0 0 0,-1 1-1 0 0,1-1 1 0 0,0 1 0 0 0,0-1 0 0 0,-1 1 0 0 0,1 0 0 0 0,-1 0 0 0 0,1 0 0 0 0,-1 1 0 0 0,1-1 0 0 0,-1 1 0 0 0,1 0 0 0 0,-1 0 0 0 0,1 0 0 0 0,-1 0 0 0 0,0 1 0 0 0,-2 0-124 0 0,-4 4 106 0 0,0 0 0 0 0,0 0 0 0 0,0 1 0 0 0,1 0 0 0 0,0 1 0 0 0,0 0 0 0 0,1 1 0 0 0,0 0 1 0 0,0 0-1 0 0,1 0 0 0 0,0 1 0 0 0,0 0 0 0 0,1 1 0 0 0,0-1 0 0 0,1 1 0 0 0,0 0 0 0 0,0 1 0 0 0,-1 6-106 0 0,1 61 224 0 0,6-75-210 0 0,0 0 0 0 0,-1-1 0 0 0,1 1-1 0 0,0 0 1 0 0,1 0 0 0 0,-1-1 0 0 0,0 1-1 0 0,1 0 1 0 0,-1-1 0 0 0,1 1 0 0 0,0-1-1 0 0,0 0 1 0 0,0 0 0 0 0,0 0-1 0 0,0 0 1 0 0,1 0 0 0 0,-1 0 0 0 0,1 0-1 0 0,-1-1 1 0 0,1 1 0 0 0,-1-1 0 0 0,1 0-1 0 0,0 0 1 0 0,0 0 0 0 0,-1 0-1 0 0,1 0 1 0 0,3 0-14 0 0,81 9 234 0 0,0-34-154 0 0,-56 1-2609 0 0,-11 3-3021 0 0,-2-1-4521 0 0,-13 13 456 0 0</inkml:trace>
  <inkml:trace contextRef="#ctx0" brushRef="#br0" timeOffset="1183.705">579 919 11490 0 0,'0'0'3081'0'0,"0"0"-1414"0"0,0 0-339 0 0,0 0 134 0 0,0 0 5 0 0,0 0-153 0 0,0 0-207 0 0,0 0-197 0 0,0 0-167 0 0,0 0-155 0 0,0 0-105 0 0,0 0-76 0 0,0 0-54 0 0,13-11-62 0 0,43-36-31 0 0,20-54 620 0 0,-70 94-838 0 0,65-70 351 0 0,-56 113-345 0 0,-6-10-30 0 0,-9-24-13 0 0,1 1 0 0 0,-1 0 0 0 0,1-1 0 0 0,-1 1 0 0 0,1 0 0 0 0,0-1 0 0 0,0 1 0 0 0,0-1 0 0 0,0 1 0 0 0,1-1-1 0 0,-1 1 1 0 0,1-1 0 0 0,-1 0 0 0 0,1 0 0 0 0,0 0 0 0 0,0 0 0 0 0,0 0 0 0 0,0 0 0 0 0,0 0 0 0 0,1-1 0 0 0,-1 1 0 0 0,0-1 0 0 0,1 0 0 0 0,-1 1 0 0 0,1-1 0 0 0,-1 0 0 0 0,1-1 0 0 0,-1 1 0 0 0,1 0 0 0 0,0-1 0 0 0,0 1-1 0 0,-1-1 1 0 0,3 0-5 0 0,4-1 26 0 0,1-1-1 0 0,-1-1 1 0 0,0 1-1 0 0,1-1 1 0 0,-1-1-1 0 0,-1 0 1 0 0,1 0-1 0 0,-1-1 0 0 0,1 0 1 0 0,4-4-26 0 0,15-8 45 0 0,57-20-58 0 0,-76 90-43 0 0,-9 60 33 0 0,0-111-29 0 0,1-1 0 0 0,-1 0 0 0 0,0 1 0 0 0,1-1 0 0 0,-1 1 0 0 0,1-1 0 0 0,-1 0 0 0 0,1 1 0 0 0,0-1 0 0 0,-1 0 0 0 0,1 0 0 0 0,0 1 0 0 0,0-1 0 0 0,0 0 0 0 0,0 0 0 0 0,0 0 0 0 0,0 0 0 0 0,1 0 0 0 0,-1 0 0 0 0,0-1 0 0 0,0 1 0 0 0,1 0 0 0 0,-1-1 0 0 0,0 1 0 0 0,1-1 0 0 0,-1 1 0 0 0,0-1 0 0 0,1 1 0 0 0,-1-1 0 0 0,1 0 0 0 0,0 0 52 0 0,13-1-4145 0 0,0-5-4745 0 0,-9 2-3230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1 261 0 0 0,'0'0'560'0'0,"0"0"883"0"0,0 0 564 0 0,0 0 203 0 0,0 0-79 0 0,0 0-296 0 0,0 0-288 0 0,0 0-231 0 0,0 0-194 0 0,15-1-152 0 0,108-8 2032 0 0,94 5 544 0 0,-76-7-2559 0 0,-123 10-696 0 0,10-2-234 0 0,-26-1 3939 0 0,-187-140-3306 0 0,101 68-915 0 0,79 70 1242 0 0,3 4-5617 0 0,5 9-9046 0 0,0-3 3390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6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0,'0'0'1150'0'0,"0"0"175"0"0,0 0 168 0 0,0 0 124 0 0,0 0 42 0 0,0 0-76 0 0,0 0-173 0 0,4 2 4263 0 0,15 6-2863 0 0,90-7 964 0 0,283-5-462 0 0,-414 16-14593 0 0,11-5 3576 0 0,6-4 885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2729 0 0,'0'0'2415'0'0,"0"0"-584"0"0,0 0-124 0 0,0 0 151 0 0,0 0 90 0 0,0 0-208 0 0,0 0-345 0 0,0 0-314 0 0,0 0-257 0 0,0 0-175 0 0,0 0-119 0 0,0 0-96 0 0,0 0-53 0 0,-2 2-29 0 0,2-2-319 0 0,-1 1 1 0 0,1-1-1 0 0,0 0 1 0 0,0 1 0 0 0,-1-1-1 0 0,1 1 1 0 0,0-1 0 0 0,0 0-1 0 0,0 1 1 0 0,-1-1-1 0 0,1 1 1 0 0,0-1 0 0 0,0 0-1 0 0,0 1 1 0 0,0-1 0 0 0,0 1-1 0 0,0-1 1 0 0,0 1 0 0 0,0-1-1 0 0,0 1 1 0 0,0-1-1 0 0,0 1 1 0 0,0-1 0 0 0,0 0-1 0 0,0 1 1 0 0,0-1 0 0 0,1 1-1 0 0,-1-1 1 0 0,0 1-1 0 0,0-1 1 0 0,0 0 0 0 0,1 1-1 0 0,-1-1 1 0 0,0 0 0 0 0,1 1-1 0 0,-1-1 1 0 0,0 0-1 0 0,0 1 1 0 0,1-1 0 0 0,-1 0-1 0 0,1 1 1 0 0,-1-1 0 0 0,0 0-1 0 0,1 0 1 0 0,-1 0-1 0 0,1 1 1 0 0,-1-1 0 0 0,1 0-1 0 0,-1 0 1 0 0,0 0 0 0 0,1 0-1 0 0,-1 0 1 0 0,1 0-1 0 0,-1 0 1 0 0,1 0 0 0 0,-1 0-1 0 0,1 0 1 0 0,-1 0 0 0 0,0 0-1 0 0,1 0 1 0 0,-1 0 0 0 0,1-1-1 0 0,-1 1 1 0 0,1 0-1 0 0,-1 0 1 0 0,0 0 0 0 0,1-1-34 0 0,15 5 738 0 0,150 3 2391 0 0,114-18-2641 0 0,-239 28-5050 0 0,-26-8-4035 0 0,-8-6-3222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4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691 67 2048 0 0,'0'0'1639'0'0,"0"0"-580"0"0,0 0-265 0 0,0 0-35 0 0,0 0 90 0 0,0 0 138 0 0,0 0 79 0 0,0 0-15 0 0,0 0-115 0 0,0 0-128 0 0,0 0-97 0 0,-1-2-80 0 0,-1-8-17 0 0,1 7 24 0 0,1 3 23 0 0,0 0 34 0 0,0 0-1 0 0,0 0-26 0 0,0 0-39 0 0,0 0-17 0 0,0 0 3 0 0,0 0 1 0 0,0 0-1 0 0,0 0-8 0 0,0 0-20 0 0,0 0-41 0 0,0 0-41 0 0,4 19 1854 0 0,13 104-1672 0 0,-5 0 1 0 0,-6 1 0 0 0,-8 99-688 0 0,-27 126 133 0 0,-4-202-1281 0 0,28-193-9557 0 0,2 20 5713 0 0,0 4-1213 0 0,1 2 2060 0 0</inkml:trace>
  <inkml:trace contextRef="#ctx0" brushRef="#br0" timeOffset="215.803">1 185 15211 0 0,'0'0'542'0'0,"0"0"-248"0"0,0 0 91 0 0,0 0 377 0 0,0 0 312 0 0,0 0 95 0 0,33-3-98 0 0,108-8-144 0 0,-49 1 472 0 0,-1-5 0 0 0,75-21-1399 0 0,-63 12 355 0 0,-49 11-372 0 0,237-44 453 0 0,-92 42-3088 0 0,-154 22-433 0 0,-19 7-3949 0 0,-17-6-3874 0 0</inkml:trace>
  <inkml:trace contextRef="#ctx0" brushRef="#br0" timeOffset="554.084">1212 520 9498 0 0,'0'0'2425'0'0,"0"0"-282"0"0,0 0-304 0 0,0 0-180 0 0,0 0-262 0 0,0 0-288 0 0,0 0-256 0 0,0 0-261 0 0,-30 33-173 0 0,-89 105-134 0 0,74-64-16 0 0,44-61-226 0 0,-1-6-27 0 0,0 0 0 0 0,1 0 0 0 0,0 0-1 0 0,0 0 1 0 0,1 0 0 0 0,0 0-1 0 0,0 0 1 0 0,0 0 0 0 0,1 0-1 0 0,0 1 1 0 0,1-1 0 0 0,-1-1 0 0 0,1 1-1 0 0,1 0 1 0 0,-1 0 0 0 0,1-1-1 0 0,1 1 1 0 0,-1-1 0 0 0,1 0-1 0 0,0 0 1 0 0,0 0 0 0 0,0-1 0 0 0,1 1-1 0 0,0-1 1 0 0,0 0 0 0 0,1-1-1 0 0,-1 1 1 0 0,1-1 0 0 0,0 0-1 0 0,0 0 1 0 0,1-1 0 0 0,-1 0 0 0 0,1 0-1 0 0,-1 0 1 0 0,4 0-16 0 0,1 0 140 0 0,1-1 0 0 0,-1 0-1 0 0,1-1 1 0 0,0 0 0 0 0,0-1 0 0 0,-1 0 0 0 0,1-1 0 0 0,0 0-1 0 0,-1-1 1 0 0,1 0 0 0 0,-1-1 0 0 0,1 0 0 0 0,-1-1 0 0 0,0-1 0 0 0,0 1-1 0 0,-1-2 1 0 0,0 1 0 0 0,0-1 0 0 0,0-1 0 0 0,0 0 0 0 0,-1 0-1 0 0,0-1 1 0 0,-1 0 0 0 0,0-1 0 0 0,0 1 0 0 0,-1-2 0 0 0,0 1-1 0 0,4-7-139 0 0,-6 7 20 0 0,0 1 0 0 0,0-1-1 0 0,-1 0 1 0 0,0 0-1 0 0,-1 0 1 0 0,0-1-1 0 0,0 1 1 0 0,-1-1-1 0 0,-1 0 1 0 0,1 1-1 0 0,-1-1 1 0 0,-1 0 0 0 0,0 0-1 0 0,-1 0 1 0 0,1 0-1 0 0,-2 0 1 0 0,1 1-1 0 0,-2-1 1 0 0,1 1-1 0 0,-1-1 1 0 0,0 1-1 0 0,-1 0 1 0 0,0 0-1 0 0,-1 0 1 0 0,0 0 0 0 0,0 1-1 0 0,-1 0 1 0 0,0 0-1 0 0,-3-3-19 0 0,2 4-121 0 0,-1 0 1 0 0,0 1-1 0 0,0 0 0 0 0,0 0 0 0 0,0 1 1 0 0,-1 0-1 0 0,0 1 0 0 0,0-1 0 0 0,-1 2 0 0 0,1-1 1 0 0,-1 1-1 0 0,1 1 0 0 0,-1 0 0 0 0,-6-1 121 0 0,-34 8-4761 0 0,3 21-6257 0 0,38-15 925 0 0</inkml:trace>
  <inkml:trace contextRef="#ctx0" brushRef="#br0" timeOffset="977.096">1805 583 11763 0 0,'0'0'2576'0'0,"0"0"-980"0"0,0 0-451 0 0,0 0-121 0 0,0 0-124 0 0,0 0-178 0 0,0 0-169 0 0,0 0-114 0 0,0 0-150 0 0,0 0-90 0 0,-33 33-52 0 0,-99 104-62 0 0,84-64-25 0 0,47-62-53 0 0,-1-7 5 0 0,1 0 1 0 0,-1 0 0 0 0,1 0 0 0 0,1 0-1 0 0,-1 0 1 0 0,0 0 0 0 0,1 0-1 0 0,0 0 1 0 0,0 1 0 0 0,0-1 0 0 0,1 0-1 0 0,-1 0 1 0 0,1 0 0 0 0,0 0 0 0 0,0 0-1 0 0,0 0 1 0 0,1 0 0 0 0,0-1 0 0 0,-1 1-1 0 0,1 0 1 0 0,0-1 0 0 0,1 1-1 0 0,-1-1 1 0 0,1 0 0 0 0,-1 1 0 0 0,1-1-1 0 0,0-1 1 0 0,0 1 0 0 0,0 0 0 0 0,1-1-1 0 0,-1 1 1 0 0,1-1 0 0 0,-1 0-1 0 0,1 0 1 0 0,0-1 0 0 0,0 1 0 0 0,-1-1-1 0 0,1 0 1 0 0,0 0 0 0 0,0 0 0 0 0,1 0-1 0 0,1 0-12 0 0,3-1 187 0 0,-1-1-1 0 0,1 1 0 0 0,0-1 0 0 0,-1-1 0 0 0,1 0 0 0 0,-1 0 0 0 0,0 0 1 0 0,0-1-1 0 0,0 0 0 0 0,0-1 0 0 0,0 0 0 0 0,0 0 0 0 0,-1-1 0 0 0,0 0 1 0 0,0 0-1 0 0,0-1 0 0 0,-1 1 0 0 0,1-2-186 0 0,102-123 1655 0 0,-104 122-1590 0 0,18-20-37 0 0,-2 0-1 0 0,-2-2 1 0 0,0-1 0 0 0,-2 0-1 0 0,-1-1 1 0 0,-2-1 0 0 0,-1 0 0 0 0,-2-1-1 0 0,-1 0 1 0 0,-2-1 0 0 0,-1 0 0 0 0,-2 0-1 0 0,-1-1 1 0 0,-2 0 0 0 0,-2-27-28 0 0,-1 53-25 0 0,-1 0-1 0 0,0 0 1 0 0,-1 0-1 0 0,0 0 1 0 0,0 1 0 0 0,-1-1-1 0 0,0 1 1 0 0,-1 0 0 0 0,0 0-1 0 0,0 1 1 0 0,-1-1 0 0 0,0 1-1 0 0,-1-1 26 0 0,4 6-14 0 0,0 0-1 0 0,0 0 0 0 0,-1 0 0 0 0,1 0 1 0 0,0 1-1 0 0,-1-1 0 0 0,0 1 0 0 0,0 0 1 0 0,0 0-1 0 0,1 0 0 0 0,-2 1 0 0 0,1-1 1 0 0,0 1-1 0 0,0 0 0 0 0,0 0 0 0 0,-1 1 1 0 0,1-1-1 0 0,0 1 0 0 0,-1 0 0 0 0,1 0 1 0 0,0 0-1 0 0,-1 1 0 0 0,1-1 0 0 0,0 1 1 0 0,0 0-1 0 0,0 1 0 0 0,-1-1 0 0 0,1 1 1 0 0,0-1-1 0 0,1 1 0 0 0,-3 1 15 0 0,-7 7-46 0 0,0 0 0 0 0,1 0 0 0 0,0 1 0 0 0,1 1 0 0 0,1 0 0 0 0,-1 1 0 0 0,2 0 0 0 0,0 0-1 0 0,0 1 1 0 0,1 0 0 0 0,1 0 0 0 0,1 1 0 0 0,-5 14 46 0 0,1-3-55 0 0,1 0 0 0 0,1 1 0 0 0,2 0 0 0 0,1 1 1 0 0,0-1-1 0 0,3 1 0 0 0,0 0 0 0 0,1-1 0 0 0,2 1 0 0 0,3 19 55 0 0,-2-35-161 0 0,0-1 1 0 0,1 1-1 0 0,1-1 1 0 0,0 0-1 0 0,0 0 1 0 0,1 0-1 0 0,0 0 0 0 0,1-1 1 0 0,0 0-1 0 0,1 0 1 0 0,0 0-1 0 0,1-1 1 0 0,0 0-1 0 0,0-1 1 0 0,1 0-1 0 0,0 0 1 0 0,0-1-1 0 0,1 0 1 0 0,0 0-1 0 0,0-1 0 0 0,0-1 1 0 0,1 1-1 0 0,0-2 1 0 0,0 0-1 0 0,0 0 1 0 0,1-1-1 0 0,-1 0 1 0 0,1-1-1 0 0,5 1 161 0 0,105-2-5102 0 0,-42-17-4226 0 0,-56 9 2823 0 0</inkml:trace>
  <inkml:trace contextRef="#ctx0" brushRef="#br0" timeOffset="1866.854">2563 432 8762 0 0,'0'0'2192'0'0,"0"0"-278"0"0,0 0-191 0 0,0 0-209 0 0,0 0-249 0 0,0 0-235 0 0,0 0-186 0 0,0 0-184 0 0,0 0-152 0 0,-31 32-76 0 0,-99 103-79 0 0,65-52 171 0 0,62-77-496 0 0,-1 0-1 0 0,1 0 1 0 0,1 0 0 0 0,-1 1 0 0 0,1-1 0 0 0,0 1 0 0 0,0 0 0 0 0,1-1 0 0 0,0 1 0 0 0,0 0 0 0 0,1 0 0 0 0,0 0 0 0 0,0 0 0 0 0,0-1 0 0 0,1 1-1 0 0,0 0 1 0 0,1 2-28 0 0,1-7 73 0 0,-1 0-1 0 0,1 0 0 0 0,0-1 0 0 0,0 1 0 0 0,0-1 0 0 0,1 0 0 0 0,-1 1 0 0 0,0-2 0 0 0,1 1 1 0 0,-1 0-1 0 0,0-1 0 0 0,1 1 0 0 0,-1-1 0 0 0,0 0 0 0 0,1 0 0 0 0,-1 0 0 0 0,1 0 0 0 0,-1-1 1 0 0,0 0-1 0 0,1 1 0 0 0,-1-1 0 0 0,0-1 0 0 0,0 1 0 0 0,1 0 0 0 0,-1-1 0 0 0,0 1 1 0 0,0-1-74 0 0,18-11 212 0 0,0 0-1 0 0,-1-1 1 0 0,-1-1-1 0 0,0 0 0 0 0,-1-2 1 0 0,-1 0-1 0 0,-1-1 1 0 0,11-15-211 0 0,63-62 548 0 0,-91 95-554 0 0,1 1 0 0 0,0-1 0 0 0,0 1 0 0 0,0-1 0 0 0,0 0 0 0 0,0 1 0 0 0,0-1 0 0 0,0 1 0 0 0,1-1 0 0 0,-1 0 0 0 0,0 1 0 0 0,0-1 1 0 0,0 1-1 0 0,0-1 0 0 0,0 0 0 0 0,1 1 0 0 0,-1-1 0 0 0,0 1 0 0 0,0-1 0 0 0,1 0 0 0 0,-1 1 0 0 0,0-1 0 0 0,1 0 0 0 0,-1 0 0 0 0,0 1 0 0 0,1-1 0 0 0,-1 0 1 0 0,0 0-1 0 0,1 1 0 0 0,-1-1 0 0 0,0 0 0 0 0,1 0 0 0 0,-1 0 0 0 0,1 0 0 0 0,-1 0 0 0 0,0 1 0 0 0,1-1 0 0 0,-1 0 0 0 0,1 0 0 0 0,-1 0 0 0 0,1 0 1 0 0,-1 0-1 0 0,0 0 0 0 0,1-1 0 0 0,-1 1 0 0 0,1 0 0 0 0,-1 0 0 0 0,1 0 0 0 0,-1 0 0 0 0,0 0 0 0 0,1 0 0 0 0,-1-1 0 0 0,0 1 0 0 0,1 0 0 0 0,-1-1 6 0 0,0 11 27 0 0,-5 47-39 0 0,3-50-1 0 0,1-1 0 0 0,-1 0-1 0 0,1 1 1 0 0,0-1 0 0 0,1 1 0 0 0,-1 0 0 0 0,1-1 0 0 0,1 1 0 0 0,-1-1 0 0 0,1 1-1 0 0,0 0 1 0 0,1-1 0 0 0,0 0 0 0 0,0 1 0 0 0,0-1 0 0 0,1 0 0 0 0,-1 0 0 0 0,1 0-1 0 0,1 0 1 0 0,-1-1 0 0 0,1 1 0 0 0,0-1 0 0 0,0 0 0 0 0,2 1 13 0 0,-1-5 19 0 0,-1 1 1 0 0,1-1-1 0 0,0 1 1 0 0,0-1-1 0 0,0 0 1 0 0,0-1 0 0 0,0 0-1 0 0,0 1 1 0 0,0-2-1 0 0,0 1 1 0 0,0 0-1 0 0,0-1 1 0 0,0 0-1 0 0,0 0 1 0 0,0-1-1 0 0,0 1 1 0 0,-1-1-1 0 0,1 0 1 0 0,0 0 0 0 0,-1-1-1 0 0,0 1 1 0 0,1-1-1 0 0,-1 0 1 0 0,0 0-1 0 0,-1 0 1 0 0,1-1-1 0 0,0 0 1 0 0,-1 1-1 0 0,0-1 1 0 0,0 0-1 0 0,0 0 1 0 0,0-1-1 0 0,-1 1 1 0 0,2-5-20 0 0,100-163 295 0 0,-108 201-1039 0 0,2-23 720 0 0,-1 0 1 0 0,0 0-1 0 0,1 0 1 0 0,0 0 0 0 0,1 1-1 0 0,0-1 1 0 0,-1 1 0 0 0,2-1-1 0 0,-1 0 1 0 0,1 1 0 0 0,0-1-1 0 0,1 1 1 0 0,-1-1-1 0 0,1 1 1 0 0,0-1 0 0 0,1 1-1 0 0,0-1 1 0 0,0 0 0 0 0,0 0-1 0 0,1 0 1 0 0,-1 0 0 0 0,1 0-1 0 0,1-1 1 0 0,-1 1 0 0 0,1-1-1 0 0,0 0 1 0 0,0 0-1 0 0,1 0 1 0 0,0-1 0 0 0,-1 1-1 0 0,5 1 24 0 0,-5-4 36 0 0,0-1 0 0 0,0 0-1 0 0,1 0 1 0 0,-1-1 0 0 0,0 1-1 0 0,0-1 1 0 0,1 0 0 0 0,-1 0-1 0 0,0 0 1 0 0,1-1 0 0 0,-1 1-1 0 0,0-1 1 0 0,0 0 0 0 0,0-1-1 0 0,0 1 1 0 0,0-1 0 0 0,0 1-1 0 0,0-1 1 0 0,0 0 0 0 0,0-1-1 0 0,-1 1 1 0 0,1-1 0 0 0,-1 1-1 0 0,0-1 1 0 0,0 0 0 0 0,1-1-36 0 0,71-90 899 0 0,27-92 120 0 0,-101 186-1033 0 0,0 0-1 0 0,0 0 0 0 0,0 0 1 0 0,0 0-1 0 0,0 0 1 0 0,0 0-1 0 0,0 1 0 0 0,0-1 1 0 0,0 0-1 0 0,0 1 0 0 0,1-1 1 0 0,-1 0-1 0 0,0 1 1 0 0,-1-1-1 0 0,1 1 0 0 0,0 0 1 0 0,0-1-1 0 0,0 1 0 0 0,0 0 1 0 0,0 0-1 0 0,-1-1 1 0 0,1 1-1 0 0,0 0 0 0 0,-1 0 1 0 0,1 0-1 0 0,0 0 0 0 0,-1 0 1 0 0,1 0-1 0 0,-1 0 0 0 0,0 0 1 0 0,1 0-1 0 0,-1 0 1 0 0,0 0-1 0 0,0 0 0 0 0,1 0 1 0 0,-1 1-1 0 0,0-1 0 0 0,0 0 1 0 0,0 0-1 0 0,0 0 1 0 0,-1 0-1 0 0,1 0 0 0 0,0 0 15 0 0,19 67-100 0 0,45 266-128 0 0,-55-300 239 0 0,18 60 17 0 0,-4 2 0 0 0,-4 0-1 0 0,-5 1 1 0 0,-4 1-1 0 0,-2 49-27 0 0,-10-126 47 0 0,0 1-1 0 0,-1 0 0 0 0,-2-1 1 0 0,0 0-1 0 0,-1 0 1 0 0,-1 0-1 0 0,-1-1 0 0 0,-1 0 1 0 0,0 0-1 0 0,-2-1 1 0 0,0-1-1 0 0,-1 1 0 0 0,-1-2 1 0 0,-1 0-1 0 0,0 0 0 0 0,-1-2 1 0 0,-1 0-1 0 0,-1 0 1 0 0,0-1-47 0 0,14-11 21 0 0,1 0 1 0 0,-1 0 0 0 0,0-1-1 0 0,0 1 1 0 0,0-1-1 0 0,-1 1 1 0 0,1-1 0 0 0,-1 0-1 0 0,1 0 1 0 0,-1-1 0 0 0,0 1-1 0 0,1-1 1 0 0,-1 0-1 0 0,0 0 1 0 0,0 0 0 0 0,0 0-1 0 0,0-1 1 0 0,0 1 0 0 0,0-1-1 0 0,0 0 1 0 0,0 0-1 0 0,0-1 1 0 0,0 1 0 0 0,0-1-1 0 0,0 0 1 0 0,0 0 0 0 0,0 0-1 0 0,0-1 1 0 0,1 1-1 0 0,-1-1 1 0 0,1 0 0 0 0,-1 0-1 0 0,1 0 1 0 0,-1 0 0 0 0,1-1-1 0 0,0 1 1 0 0,0-1-22 0 0,-3-11 2 0 0,2 0 1 0 0,-1 0 0 0 0,2 0-1 0 0,0 0 1 0 0,1-1-1 0 0,0 1 1 0 0,1-1-1 0 0,1 1 1 0 0,0-1-1 0 0,1 0 1 0 0,0 1 0 0 0,2-3-3 0 0,4-36-154 0 0,4 0 1 0 0,1 0-1 0 0,3 1 1 0 0,7-15 153 0 0,-3 17-378 0 0,2 0 1 0 0,1 1-1 0 0,3 2 0 0 0,2 0 0 0 0,3 1 378 0 0,33-42-3944 0 0,6 7-4894 0 0,-42 53-3177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39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48 0 0 0,'0'0'911'0'0,"0"0"907"0"0,0 0 283 0 0,0 0-19 0 0,0 0-132 0 0,0 0-172 0 0,0 0-199 0 0,0 0-194 0 0,0 0-178 0 0,-7-6 1755 0 0,7 5 2343 0 0,125-21-3579 0 0,175 3-318 0 0,-299 20-1394 0 0,-1-1 0 0 0,0 1 0 0 0,1-1 0 0 0,-1 1 0 0 0,0-1 0 0 0,0 1 0 0 0,1 0 0 0 0,-1-1 0 0 0,0 1 0 0 0,0-1 0 0 0,0 1 0 0 0,0 0 0 0 0,0-1 0 0 0,0 1 0 0 0,0-1 0 0 0,0 1 0 0 0,0 0 0 0 0,0-1 0 0 0,0 1 0 0 0,0 0 0 0 0,0-1 0 0 0,0 1 0 0 0,-1-1 0 0 0,1 1 0 0 0,0 0 0 0 0,0-1 0 0 0,-1 1 0 0 0,1-1 0 0 0,0 1 0 0 0,-1-1 0 0 0,1 1 0 0 0,-1-1 0 0 0,1 1 0 0 0,0-1-1 0 0,-1 0 1 0 0,1 1 0 0 0,-1-1 0 0 0,1 0 0 0 0,-1 1 0 0 0,0-1 0 0 0,1 0 0 0 0,-1 1 0 0 0,1-1 0 0 0,-1 0 0 0 0,1 0 0 0 0,-1 0 0 0 0,0 0 0 0 0,1 0 0 0 0,-1 1 0 0 0,0-1 0 0 0,1 0 0 0 0,-1 0-14 0 0,-47 27 192 0 0,0-3 0 0 0,-2-1 0 0 0,-50 15-192 0 0,-209 76 167 0 0,298-111-156 0 0,10-3-11 0 0,1 0-1 0 0,-1-1 1 0 0,0 1-1 0 0,1 0 0 0 0,-1 0 1 0 0,0 0-1 0 0,1 0 1 0 0,-1 0-1 0 0,0 0 1 0 0,1 0-1 0 0,-1 0 1 0 0,0 0-1 0 0,1 0 0 0 0,-1 0 1 0 0,0 0-1 0 0,1 0 1 0 0,-1 0-1 0 0,1 1 1 0 0,-1-1-1 0 0,0 0 0 0 0,1 0 1 0 0,-1 1-1 0 0,1-1 1 0 0,-1 0-1 0 0,1 1 1 0 0,-1-1-1 0 0,1 1 1 0 0,-1-1-1 0 0,1 1 0 0 0,-1-1 1 0 0,1 1-1 0 0,-1-1 1 0 0,1 1-1 0 0,0-1 1 0 0,-1 1-1 0 0,1-1 0 0 0,0 1 1 0 0,0 0-1 0 0,-1-1 1 0 0,1 1-1 0 0,0 0 1 0 0,0-1-1 0 0,0 1 1 0 0,0 0-1 0 0,0-1 0 0 0,0 1 1 0 0,0-1-1 0 0,0 1 1 0 0,0 0-1 0 0,0-1 1 0 0,0 1-1 0 0,0 0 0 0 0,1-1 1 0 0,-1 1-1 0 0,0 0 1 0 0,0-1-1 0 0,1 1 1 0 0,-1-1-1 0 0,0 1 1 0 0,1-1-1 0 0,-1 1 0 0 0,0-1 1 0 0,1 1-1 0 0,-1-1 1 0 0,1 1-1 0 0,-1-1 1 0 0,1 1-1 0 0,-1-1 0 0 0,1 0 1 0 0,0 1 0 0 0,8 5 25 0 0,1 0 0 0 0,0 0 0 0 0,0-1-1 0 0,0-1 1 0 0,0 0 0 0 0,1 0 0 0 0,0-1 0 0 0,0 0 0 0 0,0-1 0 0 0,0 0 0 0 0,0-1 0 0 0,3 0-25 0 0,12 2 40 0 0,179-1 338 0 0,-52-10-183 0 0,-152 8-190 0 0,-4 26-13 0 0,-76 59 179 0 0,-154 51-111 0 0,43-34-28 0 0,53-13-20 0 0,136-89-12 0 0,1 1-1 0 0,-1-1 1 0 0,1 1-1 0 0,0-1 1 0 0,-1 1-1 0 0,1 0 1 0 0,0-1-1 0 0,0 1 0 0 0,0 0 1 0 0,-1-1-1 0 0,1 1 1 0 0,0 0-1 0 0,0-1 1 0 0,0 1-1 0 0,0-1 1 0 0,0 1-1 0 0,0 0 1 0 0,0-1-1 0 0,0 1 1 0 0,0 0-1 0 0,0-1 1 0 0,1 1-1 0 0,-1 0 1 0 0,0-1-1 0 0,0 1 1 0 0,1 0-1 0 0,-1-1 1 0 0,0 1-1 0 0,1-1 1 0 0,-1 1-1 0 0,0-1 1 0 0,1 1-1 0 0,-1-1 0 0 0,1 1 1 0 0,-1-1-1 0 0,1 1 1 0 0,-1-1-1 0 0,1 1 1 0 0,-1-1-1 0 0,1 0 1 0 0,0 1-1 0 0,-1-1 1 0 0,1 0-1 0 0,-1 0 1 0 0,1 0-1 0 0,0 1 1 0 0,-1-1-1 0 0,1 0 1 0 0,0 0-1 0 0,-1 0 1 0 0,1 0-1 0 0,0 0 1 0 0,-1 0-1 0 0,1 0 1 0 0,0 0-1 0 0,-1 0 1 0 0,44 8 97 0 0,12-5 59 0 0,0-1-1 0 0,0-4 0 0 0,0-2 1 0 0,22-5-156 0 0,173-28 422 0 0,-222 38-2033 0 0,-6 9-5130 0 0,-9-6-5422 0 0,-11-1 2728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3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6665 0 0,'0'0'3184'0'0,"0"0"-996"0"0,0 0-509 0 0,0 0-224 0 0,0 0-237 0 0,0 0-269 0 0,0 0-240 0 0,0 0-175 0 0,0 0-79 0 0,0 0 28 0 0,0 0 54 0 0,0 0 29 0 0,0 0 3 0 0,4 10-22 0 0,33 87 1309 0 0,13 80-338 0 0,-16-42-1063 0 0,-26-98-142 0 0,-8-37-238 0 0,0 0 17 0 0,0 0-21 0 0,0 0-7 0 0,0 0 1 0 0,0 0 12 0 0,0 0 29 0 0,0 0 7 0 0,0 0 7 0 0,0 0 12 0 0,0 0 29 0 0,0 0 35 0 0,0 0 18 0 0,0 0 1 0 0,0 0-10 0 0,0 0-22 0 0,0 0-25 0 0,0 0-11 0 0,-9-32 531 0 0,3-135-304 0 0,6 139-368 0 0,1 0 0 0 0,1 0 0 0 0,1 0 0 0 0,2 0 0 0 0,0 0 0 0 0,2 1 0 0 0,2 0 0 0 0,5-13-6 0 0,-7 24-10 0 0,-6 12 5 0 0,-1 1-1 0 0,1 0 1 0 0,0 0 0 0 0,0 0-1 0 0,0 0 1 0 0,1 0-1 0 0,-1 0 1 0 0,1 0 0 0 0,-1 0-1 0 0,1 1 1 0 0,0-1-1 0 0,0 0 1 0 0,0 1 0 0 0,0 0-1 0 0,1-1 1 0 0,-1 1-1 0 0,1 0 1 0 0,-1 0 0 0 0,1 1-1 0 0,0-1 1 0 0,0 0-1 0 0,0 1 1 0 0,0 0 0 0 0,0 0-1 0 0,0-1 1 0 0,0 2-1 0 0,0-1 1 0 0,1 0 5 0 0,3 2-15 0 0,-1 1 1 0 0,0 0 0 0 0,-1 0-1 0 0,1 0 1 0 0,0 0-1 0 0,0 1 1 0 0,-1 0 0 0 0,0 1-1 0 0,0-1 1 0 0,0 1-1 0 0,0 0 1 0 0,0 0-1 0 0,-1 0 1 0 0,1 1 0 0 0,-1-1-1 0 0,0 1 1 0 0,-1 0-1 0 0,1 1 1 0 0,-1-1-1 0 0,0 0 1 0 0,0 1 0 0 0,-1 0-1 0 0,0 0 1 0 0,0-1-1 0 0,0 1 1 0 0,0 1-1 0 0,0 5 15 0 0,-1-8-965 0 0,4 12-2905 0 0,-2-13-1585 0 0,3-2-4015 0 0,-4-1 407 0 0</inkml:trace>
  <inkml:trace contextRef="#ctx0" brushRef="#br0" timeOffset="346.075">516 464 9362 0 0,'0'0'2973'0'0,"0"0"-877"0"0,0 0-441 0 0,0 0-72 0 0,0 0-123 0 0,0 0-197 0 0,0 0-212 0 0,0 0-195 0 0,0 0-157 0 0,0 0-124 0 0,0 0-72 0 0,0 0-92 0 0,-2 12-78 0 0,-10 86 678 0 0,10-67-796 0 0,3-17-4068 0 0,6-18-7900 0 0,-5 0 1313 0 0</inkml:trace>
  <inkml:trace contextRef="#ctx0" brushRef="#br0" timeOffset="649.069">626 133 8786 0 0,'0'0'3309'0'0,"0"0"-972"0"0,0 0-495 0 0,0 0-228 0 0,0 0-218 0 0,0 0-220 0 0,0 0-162 0 0,0 0-159 0 0,0 0-166 0 0,0 0-167 0 0,0 0-172 0 0,0 0-94 0 0,0 0-95 0 0,-11 6-61 0 0,-33 22-18 0 0,44-28-89 0 0,1-1 1 0 0,-1 1-1 0 0,1 0 0 0 0,-1 0 0 0 0,0 0 0 0 0,1-1 0 0 0,-1 1 0 0 0,1 0 1 0 0,-1 0-1 0 0,1 0 0 0 0,-1 0 0 0 0,1 0 0 0 0,-1 0 0 0 0,1 0 0 0 0,-1 0 1 0 0,1 0-1 0 0,-1 0 0 0 0,0 0 0 0 0,1 0 0 0 0,-1 0 0 0 0,1 0 1 0 0,-1 1-1 0 0,1-1 0 0 0,-1 0 0 0 0,1 0 0 0 0,-1 0 0 0 0,0 1 0 0 0,1-1 1 0 0,-1 0-1 0 0,1 0 0 0 0,-1 1 0 0 0,0-1 0 0 0,1 0 0 0 0,-1 1 0 0 0,0-1 1 0 0,0 1-1 0 0,1-1 0 0 0,-1 0 0 0 0,0 1 0 0 0,0-1 0 0 0,1 1 0 0 0,-1-1 1 0 0,0 1-1 0 0,0-1 0 0 0,0 1 0 0 0,0-1 0 0 0,0 0 0 0 0,0 1 1 0 0,0-1-1 0 0,0 1 0 0 0,0-1 0 0 0,0 1 0 0 0,0-1 0 0 0,0 1 0 0 0,0-1 1 0 0,0 1-1 0 0,0-1 0 0 0,-1 1 7 0 0,13-18-178 0 0,-30 9-4917 0 0,16 5 179 0 0,1 2-5058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1664 0 0,'0'0'1942'0'0,"0"0"-231"0"0,0 0-24 0 0,0 0 104 0 0,0 0 95 0 0,0 0-128 0 0,0 0-294 0 0,0 0-350 0 0,0 0-326 0 0,0 0-197 0 0,0 0-99 0 0,-3 4-34 0 0,-2 11-62 0 0,0 0 0 0 0,1 1 0 0 0,1 0 0 0 0,0 0 0 0 0,1-1 0 0 0,1 1 0 0 0,0 1 0 0 0,1 1-396 0 0,-6 67 697 0 0,-31 157 378 0 0,-2-119-345 0 0,36-127 2089 0 0,0-42-2290 0 0,6 23-496 0 0,0 1-1 0 0,1-1 0 0 0,2 1 0 0 0,0 1 1 0 0,1-1-1 0 0,1 1 0 0 0,1 0 1 0 0,4-6-33 0 0,10-25 32 0 0,-9 19-16 0 0,2 1-1 0 0,2 0 1 0 0,1 1 0 0 0,1 1 0 0 0,7-6-16 0 0,-24 31 0 0 0,0 1 0 0 0,0 0 1 0 0,1 0-1 0 0,0 1 0 0 0,0-1 0 0 0,0 1 1 0 0,0 0-1 0 0,0 0 0 0 0,1 0 1 0 0,-1 0-1 0 0,1 1 0 0 0,0 0 0 0 0,-1 0 1 0 0,1 0-1 0 0,0 1 0 0 0,0-1 0 0 0,1 1 1 0 0,-1 0-1 0 0,2 0 0 0 0,-5 3 7 0 0,0-1 0 0 0,0 1 0 0 0,0 0 0 0 0,-1-1 0 0 0,1 1 0 0 0,0 0 0 0 0,-1 0 0 0 0,1 0 0 0 0,-1 0 0 0 0,0 1 0 0 0,1-1 0 0 0,-1 0 0 0 0,0 1-1 0 0,0-1 1 0 0,-1 0 0 0 0,1 1 0 0 0,0-1 0 0 0,-1 1 0 0 0,1-1 0 0 0,-1 1 0 0 0,0-1 0 0 0,0 1 0 0 0,0-1 0 0 0,0 1 0 0 0,-1-1 0 0 0,1 1 0 0 0,-1-1 0 0 0,1 1 0 0 0,-1-1 0 0 0,0 2-7 0 0,0 10 35 0 0,-8 309 445 0 0,9-323-469 0 0,1 0 1 0 0,-1-1-1 0 0,0 1 0 0 0,1 0 1 0 0,-1 0-1 0 0,1-1 0 0 0,-1 1 1 0 0,1 0-1 0 0,-1 0 0 0 0,1 0 0 0 0,-1-1 1 0 0,1 1-1 0 0,-1 0 0 0 0,1 0 1 0 0,-1 0-1 0 0,1 0 0 0 0,-1 0 1 0 0,1 0-1 0 0,-1 0 0 0 0,1 0 0 0 0,-1 0 1 0 0,1 0-1 0 0,-1 0 0 0 0,1 0 1 0 0,-1 1-1 0 0,1-1 0 0 0,-1 0 1 0 0,1 0-1 0 0,-1 0 0 0 0,0 1 0 0 0,1-1 1 0 0,-1 0-1 0 0,1 1 0 0 0,-1-1 1 0 0,1 0-1 0 0,-1 1 0 0 0,0-1 0 0 0,1 0 1 0 0,-1 1-1 0 0,0-1 0 0 0,0 1 1 0 0,1-1-1 0 0,-1 1 0 0 0,0-1 1 0 0,0 1-1 0 0,1-1 0 0 0,-1 1 0 0 0,0-1 1 0 0,0 1-1 0 0,0-1 0 0 0,0 1-11 0 0,80-166 322 0 0,92-92-397 0 0,-146 217 80 0 0,-24 78-263 0 0,-33 143 508 0 0,30-139-237 0 0,1-1-1 0 0,2 1 0 0 0,2 0 0 0 0,2-1 1 0 0,8 28-13 0 0,-8-41-1586 0 0,-6-27 890 0 0,0-1-252 0 0,0 0-282 0 0,0 0-377 0 0,0 0-529 0 0,0 0-1124 0 0,0 0-2930 0 0,0 0-4502 0 0</inkml:trace>
  <inkml:trace contextRef="#ctx0" brushRef="#br0" timeOffset="346.96">882 332 8866 0 0,'0'0'4948'0'0,"0"0"-2692"0"0,0 0-973 0 0,0 0-116 0 0,0 0-9 0 0,0 0-78 0 0,0 0-136 0 0,0 0-171 0 0,0 0-148 0 0,0 0-112 0 0,0 0-86 0 0,0 0-50 0 0,-5 17-62 0 0,-27 83 172 0 0,23-27 1006 0 0,9-42-6837 0 0,0-20 985 0 0,0-11-1704 0 0,-1-1 1898 0 0,0-2-2616 0 0</inkml:trace>
  <inkml:trace contextRef="#ctx0" brushRef="#br0" timeOffset="787.053">871 82 6065 0 0,'0'0'3686'0'0,"0"0"-1128"0"0,0 0-537 0 0,0 0-216 0 0,0 0-286 0 0,0 0-309 0 0,0 0-266 0 0,0 0-217 0 0,0 0-180 0 0,0 0-146 0 0,0 0-79 0 0,0 0-85 0 0,0 0-57 0 0,-4 0-17 0 0,-18 0 42 0 0,22 0-149 0 0,0 0-34 0 0,0 0-16 0 0,0 0-14 0 0,0 0-6 0 0,0 0 22 0 0,0 0-2 0 0,0 0-2 0 0,0 0 30 0 0,0 0-8 0 0,0 0 18 0 0,0 0 8 0 0,0 0-4 0 0,0 0 22 0 0,0 0 16 0 0,0 0 10 0 0,0 0 10 0 0,0 0 11 0 0,0 0 3 0 0,0 0 3 0 0,0 0 7 0 0,0 0-7 0 0,0 0-2 0 0,0 0 10 0 0,0 0 11 0 0,0 0-22 0 0,0 0-4 0 0,0 0-14 0 0,0 0-18 0 0,-2 0 362 0 0,1 0-5767 0 0,1 0-5767 0 0,0 0 2390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5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2 328 0 0 0,'0'0'463'0'0,"0"0"910"0"0,0 0 298 0 0,0 0-10 0 0,0 0-52 0 0,0 0-54 0 0,0 0-66 0 0,0 0-48 0 0,0 0-66 0 0,0 0-84 0 0,-1 0 4965 0 0,105-8-3315 0 0,177-7-973 0 0,-150 1-1460 0 0,-135-4 1305 0 0,-91-41-1324 0 0,-48-63-301 0 0,138 116-1143 0 0,-29-41 1931 0 0,26 29-6168 0 0,5 1-7416 0 0,3 13 2296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4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0 0 0,'0'0'269'0'0,"0"0"634"0"0,0 0 169 0 0,0 0-15 0 0,0 0-10 0 0,0 0 53 0 0,0 0 81 0 0,0 0 61 0 0,0 0-4 0 0,13-3-30 0 0,101-12 2095 0 0,461 14 3579 0 0,-366 5-5755 0 0,0-10 1 0 0,11-10-1128 0 0,297-24 891 0 0,-363 31-758 0 0,-1 5 0 0 0,1 8 1 0 0,87 15-134 0 0,-10 3 118 0 0,-76-17 307 0 0,-155-5-384 0 0,0 0 15 0 0,0 0 9 0 0,0 0-14 0 0,0 0-11 0 0,0 0-13 0 0,0 0-31 0 0,0 0-26 0 0,0 0-52 0 0,0 0-104 0 0,-17 0-3164 0 0,-20 15-6017 0 0,32-13 6452 0 0,-4 3-6022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9:50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733 4 144 0 0,'0'0'1100'0'0,"0"0"82"0"0,0 0 342 0 0,0 0 405 0 0,0 0 171 0 0,0 0-112 0 0,0 0-293 0 0,0 0-370 0 0,0 0-284 0 0,0 0-156 0 0,0 0-103 0 0,3-1-27 0 0,37-2 5157 0 0,-40 3-5648 0 0,0 0-17 0 0,0 0-26 0 0,0 0-31 0 0,0 0-13 0 0,0 0 2 0 0,0 0 14 0 0,0 0 20 0 0,0 0 16 0 0,0 0 23 0 0,-14 4 1341 0 0,-129 22-761 0 0,91-13-632 0 0,1 2-1 0 0,1 2 1 0 0,0 2-1 0 0,-5 6-199 0 0,-29 22 307 0 0,83-46-308 0 0,1-1 0 0 0,-1 1 1 0 0,0 0-1 0 0,1-1 1 0 0,-1 1-1 0 0,1 0 0 0 0,-1 0 1 0 0,1 0-1 0 0,-1-1 0 0 0,1 1 1 0 0,0 0-1 0 0,-1 0 1 0 0,1 0-1 0 0,0 0 0 0 0,0 0 1 0 0,0 0-1 0 0,-1 0 1 0 0,1 0-1 0 0,0 0 0 0 0,0-1 1 0 0,1 1-1 0 0,-1 0 0 0 0,0 0 1 0 0,0 0-1 0 0,0 0 1 0 0,0 0-1 0 0,1 0 0 0 0,-1 0 1 0 0,1 0-1 0 0,-1-1 0 0 0,0 1 1 0 0,1 0-1 0 0,-1 0 1 0 0,1 0-1 0 0,0-1 0 0 0,-1 1 1 0 0,1 0-1 0 0,0-1 1 0 0,-1 1-1 0 0,1 0 0 0 0,0-1 1 0 0,0 1-1 0 0,-1-1 0 0 0,1 0 1 0 0,0 1-1 0 0,1 0 1 0 0,41 17 82 0 0,-8-11-1 0 0,0-3 0 0 0,0 0 0 0 0,0-2 0 0 0,1-2 0 0 0,-1-2-81 0 0,17 2 0 0 0,-36 10-16 0 0,-35 6-30 0 0,-216 135 255 0 0,-76 77-141 0 0,308-226-68 0 0,0 1-1 0 0,0 0 0 0 0,0-1 1 0 0,0 1-1 0 0,0 0 0 0 0,0 1 1 0 0,1-1-1 0 0,0 0 0 0 0,0 1 1 0 0,0-1-1 0 0,0 1 1 0 0,0 0-1 0 0,0 0 0 0 0,1-1 1 0 0,0 1-1 0 0,0 0 0 0 0,0 0 1 0 0,0 0-1 0 0,1 3 1 0 0,48 13 106 0 0,-43-19-91 0 0,19 1 72 0 0,0-2 0 0 0,0 0 0 0 0,0-2 0 0 0,0 0 0 0 0,0-2 0 0 0,-1 0 0 0 0,1-2 0 0 0,12-5-87 0 0,20-3 118 0 0,142-40 281 0 0,-193 53 226 0 0,5-1-4289 0 0,5 4-10686 0 0,-10-2 2527 0 0</inkml:trace>
  <inkml:trace contextRef="#ctx0" brushRef="#br0" timeOffset="807.156">787 715 12219 0 0,'0'0'3327'0'0,"0"0"-1345"0"0,0 0-559 0 0,0 0-56 0 0,0 0-51 0 0,0 0-152 0 0,0 0-216 0 0,0 0-211 0 0,0 0-192 0 0,0 0-101 0 0,0 0-12 0 0,0 0-18 0 0,0 0-9 0 0,23-25-20 0 0,77-79-34 0 0,50-47 800 0 0,92-88-284 0 0,-200 195-744 0 0,-40 67-129 0 0,-31 211 108 0 0,29-230-100 0 0,-1 3-3 0 0,0 1 0 0 0,0 0 1 0 0,1-1-1 0 0,0 1 0 0 0,1 0 1 0 0,0-1-1 0 0,0 1 0 0 0,0 0 0 0 0,1-1 1 0 0,0 1-1 0 0,0-1 0 0 0,1 0 1 0 0,0 0-1 0 0,0 0 0 0 0,1 0 0 0 0,0 0 1 0 0,0-1-1 0 0,1 1 1 0 0,-2-5 8 0 0,-1-1 0 0 0,1 0 0 0 0,-1 1 0 0 0,1-1 0 0 0,0 0 0 0 0,-1 0 0 0 0,1-1 0 0 0,0 1 0 0 0,0 0 0 0 0,0-1 0 0 0,0 0 0 0 0,-1 0 0 0 0,1 0 1 0 0,0 0-1 0 0,0 0 0 0 0,0 0 0 0 0,0-1 0 0 0,0 0 0 0 0,-1 1 0 0 0,1-1 0 0 0,0 0 0 0 0,0 0 0 0 0,-1 0 0 0 0,1-1 0 0 0,-1 1 0 0 0,1-1 0 0 0,-1 1 0 0 0,0-1 0 0 0,1 0 0 0 0,-1 0 0 0 0,0 0 0 0 0,0 0 0 0 0,0 0 0 0 0,-1-1 0 0 0,1 1 0 0 0,0 0 0 0 0,-1-1 0 0 0,0 1 0 0 0,1-2-8 0 0,146-199 186 0 0,-29 50-180 0 0,-74 79 90 0 0,-44 73-69 0 0,-1 1 6 0 0,0 0-19 0 0,0 0-34 0 0,-7 23-120 0 0,-10 24 165 0 0,2 1-1 0 0,2 1 1 0 0,2 0 0 0 0,3 1 0 0 0,1 0 0 0 0,3 0 0 0 0,2 0-1 0 0,3 12-24 0 0,18 38-37 0 0,-3-99-4747 0 0,-5-24-9520 0 0,-9 16 3031 0 0</inkml:trace>
  <inkml:trace contextRef="#ctx0" brushRef="#br0" timeOffset="1052.026">2020 391 11202 0 0,'0'0'3777'0'0,"0"0"-1759"0"0,0 0-670 0 0,0 0-42 0 0,0 0-30 0 0,0 0-158 0 0,0 0-227 0 0,0 0-226 0 0,0 0-194 0 0,0 0-108 0 0,0 0-98 0 0,0 0-66 0 0,0 0-61 0 0,-4 17-46 0 0,-22 80-18 0 0,25-90-4950 0 0,8-19-6765 0 0,-5 6 2955 0 0</inkml:trace>
  <inkml:trace contextRef="#ctx0" brushRef="#br0" timeOffset="1364.198">1996 151 11771 0 0,'0'0'3432'0'0,"0"0"-668"0"0,0 0-575 0 0,0 0-386 0 0,0 0-396 0 0,0 0-366 0 0,0 0-296 0 0,0 0-256 0 0,0 0-183 0 0,0 0-147 0 0,0 0-85 0 0,0 0-47 0 0,-5-2-4 0 0,-17-7 3 0 0,26 28-464 0 0,-28-12-437 0 0,23-7 885 0 0,1 0-26 0 0,0 0-32 0 0,0 0-65 0 0,19-12-975 0 0,-10 8-645 0 0,-17 8-2900 0 0,5-3-1665 0 0,1-1-4726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0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1 250 9002 0 0,'0'0'2002'0'0,"0"0"-581"0"0,0 0-282 0 0,0 0 67 0 0,0 0 167 0 0,0 0-11 0 0,0 0-171 0 0,0 0-180 0 0,0 0-179 0 0,0 0-106 0 0,8 1-53 0 0,106-9 1744 0 0,261-21 633 0 0,-279 11-2776 0 0,-113 25-8470 0 0,-14 14-5147 0 0,25-17 7203 0 0</inkml:trace>
  <inkml:trace contextRef="#ctx0" brushRef="#br0" timeOffset="313.597">70 423 7714 0 0,'0'0'3508'0'0,"0"0"-1115"0"0,0 0-738 0 0,0 0-341 0 0,0 0-140 0 0,0 0-55 0 0,0 0-73 0 0,0 0-71 0 0,0 0-104 0 0,0 0-117 0 0,0 0-104 0 0,0 0-86 0 0,0 0-40 0 0,24 4-38 0 0,75 8-26 0 0,113-9 1368 0 0,-102-10-1751 0 0,-38-9-3597 0 0,-68 6-17 0 0,-3-2-4912 0 0,-2 10 5061 0 0,1 1-4830 0 0</inkml:trace>
  <inkml:trace contextRef="#ctx0" brushRef="#br0" timeOffset="932.411">192 0 7017 0 0,'0'0'2333'0'0,"0"0"-67"0"0,0 0-88 0 0,0 0-86 0 0,0 0-320 0 0,0 0-410 0 0,0 0-342 0 0,0 0-265 0 0,0 0-200 0 0,0 0-139 0 0,0 0-95 0 0,0 0-74 0 0,0 0-40 0 0,-9 4 706 0 0,76 51 1784 0 0,-11-11-1932 0 0,-24-14-587 0 0,1-2-1 0 0,1-1 0 0 0,2-2 1 0 0,9 5-178 0 0,-22-15 67 0 0,24 13-44 0 0,19 14-37 0 0,-65-42 18 0 0,0 1 0 0 0,0-1-1 0 0,0 0 1 0 0,0 1 0 0 0,0 0 0 0 0,-1-1 0 0 0,1 1 0 0 0,0-1-1 0 0,-1 1 1 0 0,1 0 0 0 0,0 0 0 0 0,-1-1 0 0 0,1 1 0 0 0,-1 0 0 0 0,1 0-1 0 0,-1 0 1 0 0,1-1 0 0 0,-1 1 0 0 0,0 0 0 0 0,1 0 0 0 0,-1 0-1 0 0,0 0 1 0 0,0 0 0 0 0,0 0 0 0 0,1 0 0 0 0,-1 0 0 0 0,0 0-1 0 0,0 0 1 0 0,-1 0 0 0 0,1 0 0 0 0,0 0 0 0 0,0 0 0 0 0,0 0-1 0 0,-1-1 1 0 0,1 1 0 0 0,0 0 0 0 0,-1 0 0 0 0,1 0 0 0 0,-1 0-1 0 0,1 0 1 0 0,-1-1 0 0 0,1 1 0 0 0,-1 0 0 0 0,0 0 0 0 0,1-1-1 0 0,-1 1 1 0 0,0 0 0 0 0,1-1 0 0 0,-2 1-4 0 0,-99 103 605 0 0,-57 25-88 0 0,86-67-588 0 0,60-50-364 0 0,-5 8-889 0 0,13 0-5964 0 0,5-20 1076 0 0,2 0-5382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 7370 0 0,'0'0'1879'0'0,"0"0"-616"0"0,0 0 26 0 0,0 0 350 0 0,0 0 184 0 0,0 0-160 0 0,0 0-284 0 0,0 0-209 0 0,38-9-113 0 0,124-30-63 0 0,-86 21-23 0 0,36-9 917 0 0,2 4-1 0 0,50-1-1887 0 0,15 10 700 0 0,1 8-1 0 0,4 8-699 0 0,207 31 75 0 0,-376-32-583 0 0,100 10 402 0 0,-77-9-3748 0 0,-1-1-5014 0 0,-36-1 2674 0 0,-1 0-2022 0 0</inkml:trace>
  <inkml:trace contextRef="#ctx0" brushRef="#br0" timeOffset="650.255">938 260 6833 0 0,'0'0'4303'0'0,"0"0"-1989"0"0,0 0-726 0 0,0 0-121 0 0,0 0-82 0 0,0 0-143 0 0,0 0-187 0 0,0 0-188 0 0,0 0-154 0 0,0 0-161 0 0,0 0-130 0 0,0 0-94 0 0,0 0-51 0 0,-19 3-14 0 0,-59 12 24 0 0,3 25 459 0 0,53-24-493 0 0,-5 3-64 0 0,0 2 1 0 0,2 0-1 0 0,0 2 1 0 0,2 1 0 0 0,0 0-1 0 0,-15 24-189 0 0,33-42 21 0 0,1 1 1 0 0,-1 0-1 0 0,1 0 0 0 0,1 1 0 0 0,-1-1 0 0 0,1 1 0 0 0,1 0 1 0 0,-1 0-1 0 0,1 0 0 0 0,1 0 0 0 0,-1 0 0 0 0,1 0 0 0 0,1 0 0 0 0,-1 0 1 0 0,2 6-22 0 0,1-9 21 0 0,1-1 1 0 0,-1 1-1 0 0,1-1 1 0 0,0 0-1 0 0,0 0 1 0 0,1 0-1 0 0,-1 0 1 0 0,1-1-1 0 0,0 1 1 0 0,0-1-1 0 0,0 0 1 0 0,0 0-1 0 0,1 0 1 0 0,-1-1-1 0 0,1 0 1 0 0,0 1 0 0 0,-1-2-1 0 0,1 1 1 0 0,0 0-1 0 0,0-1 1 0 0,0 0-1 0 0,0 0 1 0 0,1-1-1 0 0,-1 1 1 0 0,0-1-1 0 0,0 0 1 0 0,0-1-1 0 0,0 1 1 0 0,2-1-22 0 0,14 1 79 0 0,1-2 1 0 0,-1 0-1 0 0,0-1 1 0 0,0-1-1 0 0,0 0 1 0 0,0-2-1 0 0,-1-1 1 0 0,0 0 0 0 0,0-2-1 0 0,-1 0 1 0 0,19-12-80 0 0,-19 10 56 0 0,-1 0 0 0 0,0-1 0 0 0,0-2 0 0 0,-1 1 0 0 0,-1-2 0 0 0,0 0 0 0 0,-1-1 0 0 0,4-7-56 0 0,-4 4 22 0 0,-1-2 0 0 0,-1 1 0 0 0,-1-2 1 0 0,0 1-1 0 0,-2-2 0 0 0,-1 1 1 0 0,0-1-1 0 0,-2-1 0 0 0,-1 1 0 0 0,-1-1 1 0 0,0-1-1 0 0,-2 1 0 0 0,-1 0 0 0 0,-1-1 1 0 0,-1 1-1 0 0,-3-15-22 0 0,-35-42-13 0 0,37 79 6 0 0,-1 0 0 0 0,1 1 1 0 0,-1-1-1 0 0,1 1 0 0 0,-1 0 0 0 0,0-1 1 0 0,1 1-1 0 0,-1 0 0 0 0,0 0 0 0 0,0 0 1 0 0,0 0-1 0 0,0 0 0 0 0,0 0 0 0 0,0 1 1 0 0,0-1-1 0 0,0 1 0 0 0,-1-1 0 0 0,1 1 1 0 0,0 0-1 0 0,0 0 0 0 0,0 0 0 0 0,0 0 1 0 0,0 0-1 0 0,-1 1 0 0 0,1-1 0 0 0,0 1 1 0 0,0-1-1 0 0,0 1 0 0 0,0 0 0 0 0,0-1 1 0 0,0 1-1 0 0,0 0 0 0 0,0 1 0 0 0,0-1 1 0 0,1 0-1 0 0,-1 0 0 0 0,0 1 0 0 0,1-1 1 0 0,-2 2 6 0 0,-9 11-16 0 0,1 0 1 0 0,0 2-1 0 0,1-1 1 0 0,1 1-1 0 0,0 0 1 0 0,1 1-1 0 0,1 0 1 0 0,0 1 15 0 0,-2 5-5 0 0,0 0 1 0 0,1 1-1 0 0,2 0 1 0 0,0 0-1 0 0,2 1 0 0 0,0 0 1 0 0,2-1-1 0 0,1 1 1 0 0,1 0-1 0 0,2 19 5 0 0,2-27 13 0 0,0 0 0 0 0,1 1 0 0 0,1-2 0 0 0,1 1-1 0 0,0-1 1 0 0,2 0 0 0 0,-1 0 0 0 0,2-1 0 0 0,0-1-1 0 0,4 4-12 0 0,6 5-21 0 0,1-1 0 0 0,1-1 0 0 0,1 0 0 0 0,1-2 0 0 0,25 15 21 0 0,-48-34-207 0 0,0 1-1 0 0,1-1 1 0 0,-1 0 0 0 0,0 0-1 0 0,0 1 1 0 0,0-1-1 0 0,0 0 1 0 0,1 0 0 0 0,-1-1-1 0 0,0 1 1 0 0,0 0 0 0 0,0 0-1 0 0,0 0 1 0 0,1-1 0 0 0,-1 1-1 0 0,0-1 1 0 0,0 1-1 0 0,0-1 1 0 0,0 1 0 0 0,0-1-1 0 0,0 1 1 0 0,0-1 0 0 0,0 0-1 0 0,0 0 1 0 0,-1 0 0 0 0,1 1-1 0 0,0-1 1 0 0,0 0-1 0 0,-1 0 1 0 0,1 0 0 0 0,0 0-1 0 0,-1 0 1 0 0,1 0 0 0 0,-1 0-1 0 0,1 0 1 0 0,-1-1 0 0 0,0 1-1 0 0,1-1 208 0 0,8-17-6163 0 0,-6 12 1314 0 0,1-1-4489 0 0</inkml:trace>
  <inkml:trace contextRef="#ctx0" brushRef="#br0" timeOffset="981.019">1531 149 15235 0 0,'0'0'1052'0'0,"0"0"-87"0"0,0 0 98 0 0,0 0 145 0 0,0 0 0 0 0,0 0-144 0 0,0 0-214 0 0,0 0-162 0 0,-20 35-139 0 0,-60 107-103 0 0,16-5 647 0 0,62-131-1043 0 0,0 0-1 0 0,1 1 0 0 0,0-1 0 0 0,0 1 1 0 0,0 0-1 0 0,0-1 0 0 0,1 1 1 0 0,0 0-1 0 0,1-1 0 0 0,0 1 0 0 0,0 0 1 0 0,0-1-1 0 0,1 1 0 0 0,0-1 0 0 0,0 0 1 0 0,0 1-1 0 0,3 3-49 0 0,-2-4 28 0 0,1 1 1 0 0,0-2-1 0 0,0 1 1 0 0,1 0-1 0 0,-1-1 1 0 0,1 0-1 0 0,1 0 1 0 0,-1 0-1 0 0,0-1 1 0 0,1 1-1 0 0,0-1 1 0 0,0-1-1 0 0,0 1 1 0 0,1-1-1 0 0,-1 0 0 0 0,1-1 1 0 0,0 1-1 0 0,-1-1 1 0 0,1-1-1 0 0,0 1 1 0 0,0-1-1 0 0,0-1 1 0 0,1 1-29 0 0,8-1 37 0 0,-11 1-69 0 0,1-1-1 0 0,-1 1 1 0 0,0-1 0 0 0,0-1-1 0 0,0 1 1 0 0,1-1-1 0 0,-1 0 1 0 0,0 0 0 0 0,0 0-1 0 0,0-1 1 0 0,0 1-1 0 0,0-1 1 0 0,0 0 0 0 0,-1-1-1 0 0,1 1 1 0 0,-1-1-1 0 0,3-2 33 0 0,-3 1-246 0 0,47-53-2744 0 0,-38 5-5659 0 0,-13 42 3228 0 0,0 5-3673 0 0</inkml:trace>
  <inkml:trace contextRef="#ctx0" brushRef="#br0" timeOffset="1236.303">1173 381 10202 0 0,'0'0'3129'0'0,"0"0"-799"0"0,0 0-578 0 0,0 0-221 0 0,0 0-195 0 0,0 0-169 0 0,0 0-144 0 0,0 0-179 0 0,0 0-194 0 0,0 0-149 0 0,0 0-89 0 0,0 0-78 0 0,29-1-33 0 0,89-4-37 0 0,116-4-519 0 0,-227 8-211 0 0,63-5-3048 0 0,-47 3-743 0 0,-2-1-3493 0 0,-7 0-1784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4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363 656 0 0 0,'0'0'1348'0'0,"0"0"69"0"0,0 0 123 0 0,0 0 172 0 0,0 0 125 0 0,0 0-22 0 0,0 0-159 0 0,0 0-226 0 0,0 0-270 0 0,0 0-236 0 0,0 0-176 0 0,0 0-138 0 0,0 0-90 0 0,-9-2-41 0 0,-33-8-9 0 0,-6 27 948 0 0,39-10-1203 0 0,-16 8 64 0 0,1 1 0 0 0,1 1 0 0 0,0 1 0 0 0,2 1 0 0 0,0 1 0 0 0,1 1 0 0 0,1 1 0 0 0,1 1 0 0 0,-9 14-279 0 0,22-27 21 0 0,0 0 1 0 0,0 1-1 0 0,1-1 1 0 0,1 1-1 0 0,0 0 1 0 0,0 0-1 0 0,1 0 1 0 0,0 0-1 0 0,1 1 0 0 0,1-1 1 0 0,-1 0-1 0 0,2 7-21 0 0,0-15 21 0 0,-1 1-1 0 0,1-1 0 0 0,0 0 0 0 0,0 1 0 0 0,0-1 0 0 0,0 1 1 0 0,1-1-1 0 0,-1 0 0 0 0,1 0 0 0 0,0 0 0 0 0,0 0 1 0 0,0 0-1 0 0,0 0 0 0 0,1-1 0 0 0,-1 1 0 0 0,1-1 1 0 0,0 0-1 0 0,-1 1 0 0 0,1-1 0 0 0,0 0 0 0 0,0-1 0 0 0,0 1 1 0 0,1 0-1 0 0,-1-1 0 0 0,0 0 0 0 0,1 0 0 0 0,-1 0 1 0 0,2 0-21 0 0,100 5 1172 0 0,-82-14-1009 0 0,0-1-1 0 0,-1-1 1 0 0,0 0-1 0 0,0-2 1 0 0,-1-1 0 0 0,-1 0-1 0 0,0-2 1 0 0,-1 0-1 0 0,-1-1 1 0 0,0-1 0 0 0,-1 0-1 0 0,5-9-162 0 0,18-16 88 0 0,-2-3-1 0 0,-2-1 1 0 0,-2-2 0 0 0,-2-1-1 0 0,-2-1 1 0 0,-2-2 0 0 0,19-52-88 0 0,-41 90-20 0 0,-1 0 0 0 0,0 0 0 0 0,-1 0 0 0 0,0-1 1 0 0,-1 1-1 0 0,-1-1 0 0 0,0 0 0 0 0,-1 1 0 0 0,-1-1 0 0 0,0 0 1 0 0,-1 0-1 0 0,0 0 0 0 0,-2 1 0 0 0,1-1 0 0 0,-2 0 1 0 0,0 1-1 0 0,-1 0 0 0 0,0 0 0 0 0,-1 1 0 0 0,-1-1 1 0 0,-5-8 19 0 0,8 18-15 0 0,0 0 1 0 0,0 1 0 0 0,0 0 0 0 0,0 0 0 0 0,0 0-1 0 0,-1 1 1 0 0,1-1 0 0 0,-1 1 0 0 0,0 0 0 0 0,0 0-1 0 0,1 1 1 0 0,-1 0 0 0 0,0-1 0 0 0,0 2 0 0 0,-1-1-1 0 0,1 0 1 0 0,0 1 0 0 0,0 0 0 0 0,0 0 0 0 0,0 1-1 0 0,0 0 1 0 0,0-1 0 0 0,0 1 0 0 0,0 1 0 0 0,0-1-1 0 0,0 1 1 0 0,0 0 0 0 0,1 0 0 0 0,-1 1 0 0 0,1-1-1 0 0,-1 1 1 0 0,1 0 0 0 0,0 0 0 0 0,0 0 0 0 0,0 1-1 0 0,1-1 1 0 0,-2 2 14 0 0,-13 13-4 0 0,0 1 0 0 0,2 0 0 0 0,0 1 0 0 0,1 1 0 0 0,1 0 0 0 0,1 1 0 0 0,1 1 0 0 0,1 0 0 0 0,1 0 0 0 0,1 1 1 0 0,-5 20 3 0 0,8-18 31 0 0,0 0-1 0 0,1 0 1 0 0,2 1 0 0 0,0-1 0 0 0,2 1 0 0 0,1-1 0 0 0,2 5-31 0 0,0-15 49 0 0,1 0 0 0 0,1-1 0 0 0,0 1 0 0 0,1-1-1 0 0,1 0 1 0 0,0 0 0 0 0,1 0 0 0 0,1-1-1 0 0,0 0 1 0 0,1-1 0 0 0,0 0 0 0 0,1 0-1 0 0,5 4-48 0 0,97 88 625 0 0,-27-56-422 0 0,-94-48-6755 0 0,4-7 2460 0 0,1 0-3836 0 0,2 6-563 0 0</inkml:trace>
  <inkml:trace contextRef="#ctx0" brushRef="#br0" timeOffset="525.622">899 667 2881 0 0,'0'0'1845'0'0,"0"0"-158"0"0,0 0 183 0 0,0 0 255 0 0,0 0-64 0 0,0 0-247 0 0,0 0-278 0 0,0 0-245 0 0,0 0-208 0 0,0 0-137 0 0,0 0-145 0 0,-9 34-133 0 0,-28 108-86 0 0,18-42 783 0 0,12 18-40 0 0,7-118-1265 0 0,1-1 1 0 0,-1 1-1 0 0,0 0 1 0 0,0-1 0 0 0,0 1-1 0 0,0-1 1 0 0,0 1-1 0 0,1 0 1 0 0,-1 0-1 0 0,0-1 1 0 0,0 1 0 0 0,0 0-1 0 0,1-1 1 0 0,-1 1-1 0 0,0 0 1 0 0,1 0 0 0 0,-1-1-1 0 0,0 1 1 0 0,0 0-1 0 0,1 0 1 0 0,-1 0-1 0 0,0-1 1 0 0,1 1 0 0 0,-1 0-1 0 0,1 0 1 0 0,-1 0-1 0 0,0 0 1 0 0,1 0-1 0 0,-1 0 1 0 0,0 0 0 0 0,1 0-1 0 0,-1 0 1 0 0,1 0-1 0 0,-1 0 1 0 0,0 0-1 0 0,1 0 1 0 0,-1 0 0 0 0,0 0-1 0 0,1 0 1 0 0,-1 0-1 0 0,0 0 1 0 0,1 1-1 0 0,-1-1 1 0 0,0 0 0 0 0,1 0-1 0 0,-1 0 1 0 0,0 1-1 0 0,1-1 1 0 0,-1 0-1 0 0,0 1-60 0 0,64-185 1019 0 0,67-158-764 0 0,-81 242-3 0 0,-26 126-361 0 0,27 132 290 0 0,-30-96-284 0 0,-18-58-246 0 0,-3-3-4745 0 0,0-1-5333 0 0,0 0 10370 0 0,0 0-11659 0 0</inkml:trace>
  <inkml:trace contextRef="#ctx0" brushRef="#br0" timeOffset="1178.25">1317 895 0 0 0,'0'0'1927'0'0,"0"0"266"0"0,0 0 107 0 0,0 0-69 0 0,0 0-174 0 0,0 0-226 0 0,0 0-235 0 0,0 0-210 0 0,0 0-170 0 0,0 0-151 0 0,0 0-107 0 0,0 0-80 0 0,-3-8-78 0 0,-10-27-51 0 0,-25 26 1656 0 0,33 10-2153 0 0,-3 1-140 0 0,0 0 1 0 0,1 1-1 0 0,0 0 1 0 0,-1 0-1 0 0,1 1 0 0 0,0 0 1 0 0,1 0-1 0 0,-1 1 1 0 0,1-1-1 0 0,0 2 1 0 0,0-1-1 0 0,0 0 0 0 0,1 1 1 0 0,0 0-1 0 0,0 1 1 0 0,-3 5-113 0 0,5-9 17 0 0,1 0 0 0 0,0 0 1 0 0,-1 0-1 0 0,1 0 0 0 0,0 0 1 0 0,1 1-1 0 0,-1-1 1 0 0,1 1-1 0 0,-1 0 0 0 0,1-1 1 0 0,0 1-1 0 0,0 0 0 0 0,1-1 1 0 0,-1 1-1 0 0,1 0 0 0 0,0 0 1 0 0,0 0-1 0 0,0 0 0 0 0,0-1 1 0 0,1 1-1 0 0,0 0 0 0 0,0 0 1 0 0,0 0-1 0 0,0-1 0 0 0,0 1 1 0 0,1-1-1 0 0,-1 1 0 0 0,1-1 1 0 0,0 1-1 0 0,0-1 0 0 0,0 0 1 0 0,1 0-1 0 0,-1 0 0 0 0,1 0 1 0 0,0-1-1 0 0,-1 1 0 0 0,1-1 1 0 0,0 1-1 0 0,1-1 0 0 0,-1 0 1 0 0,0 0-1 0 0,1 0 0 0 0,-1-1 1 0 0,3 1-18 0 0,1 1-83 0 0,0-1 1 0 0,1-1 0 0 0,-1 1 0 0 0,1-1-1 0 0,-1 0 1 0 0,1-1 0 0 0,0 0 0 0 0,-1 0-1 0 0,1-1 1 0 0,0 0 0 0 0,-1 0-1 0 0,0 0 1 0 0,1-1 0 0 0,-1-1 0 0 0,0 1-1 0 0,0-1 1 0 0,0 0 0 0 0,0-1 0 0 0,6-3 82 0 0,22-21-3817 0 0,-13 9-6663 0 0,-17 14-66 0 0</inkml:trace>
  <inkml:trace contextRef="#ctx0" brushRef="#br0" timeOffset="1734.619">1446 1057 3617 0 0,'0'0'3035'0'0,"0"0"-481"0"0,0 0-172 0 0,0 0-99 0 0,0 0-304 0 0,0 0-336 0 0,0 0-287 0 0,0 0-235 0 0,0 0-140 0 0,0 0-119 0 0,0 0-101 0 0,0 0-89 0 0,0 0-80 0 0,5 0-53 0 0,-3 0-479 0 0,0 0 0 0 0,0 0 0 0 0,0 0 0 0 0,0 0 1 0 0,0 0-1 0 0,0-1 0 0 0,0 1 0 0 0,0-1 0 0 0,0 1 0 0 0,-1-1 0 0 0,1 0 0 0 0,0 1 0 0 0,0-1 0 0 0,-1 0 0 0 0,1-1 0 0 0,0 1 0 0 0,-1 0 0 0 0,1 0 0 0 0,-1-1 1 0 0,1 1-1 0 0,-1 0 0 0 0,0-1 0 0 0,0 0 0 0 0,0 1 0 0 0,1-1-60 0 0,126-138 1299 0 0,-119 178-986 0 0,-10-36-305 0 0,1 0 0 0 0,-1 0 0 0 0,1 0 0 0 0,-1 0-1 0 0,1 0 1 0 0,0 1 0 0 0,0-1 0 0 0,0 0 0 0 0,0 0 0 0 0,1 0-1 0 0,-1 0 1 0 0,0 0 0 0 0,1 0 0 0 0,0 1 0 0 0,-1-1 0 0 0,1 0-1 0 0,0 0 1 0 0,0 0 0 0 0,0-1 0 0 0,0 1 0 0 0,0 0 0 0 0,1 0-1 0 0,-1-1 1 0 0,0 1 0 0 0,1 0 0 0 0,0-1 0 0 0,-1 0 0 0 0,1 1-1 0 0,0-1 1 0 0,-1 0 0 0 0,1 0 0 0 0,0 0 0 0 0,0 0 0 0 0,0 0-1 0 0,0 0 1 0 0,0 0 0 0 0,0-1 0 0 0,0 1 0 0 0,1-1 0 0 0,-1 0-8 0 0,9-1 38 0 0,-1-1 1 0 0,1-1 0 0 0,-1 1-1 0 0,0-2 1 0 0,0 1 0 0 0,0-2-1 0 0,-1 1 1 0 0,1-1 0 0 0,-1-1-1 0 0,0 0 1 0 0,7-6-39 0 0,16-8 35 0 0,29-21-14 0 0,-46 52-169 0 0,-14 0 113 0 0,0-8-49 0 0,-1-1-1 0 0,1 1 0 0 0,-1-1 0 0 0,1 1 0 0 0,0-1 1 0 0,0 0-1 0 0,0 1 0 0 0,0-1 0 0 0,0 0 0 0 0,0 0 1 0 0,1 0-1 0 0,-1 0 0 0 0,1 0 0 0 0,0 0 0 0 0,-1 0 1 0 0,1 0-1 0 0,0-1 0 0 0,0 1 0 0 0,0-1 0 0 0,0 1 1 0 0,0-1-1 0 0,0 0 0 0 0,1 0 0 0 0,1 1 85 0 0,9 1-4212 0 0,-9-3-327 0 0,-1 0-3461 0 0,-1 0-1317 0 0</inkml:trace>
  <inkml:trace contextRef="#ctx0" brushRef="#br0" timeOffset="2317.927">919 255 4393 0 0,'0'0'2276'0'0,"0"0"-6"0"0,0 0 32 0 0,0 0-44 0 0,0 0-256 0 0,0 0-341 0 0,0 0-266 0 0,0 0-226 0 0,0 0-191 0 0,0 0-173 0 0,0 0-176 0 0,0 0-121 0 0,0 0-81 0 0,-4-5-30 0 0,0 1-334 0 0,4 4-42 0 0,1 0 0 0 0,-1 0 0 0 0,1 0 1 0 0,-1 0-1 0 0,0 0 0 0 0,1 0 0 0 0,-1 0 0 0 0,1 0 1 0 0,-1 0-1 0 0,1 0 0 0 0,-1 0 0 0 0,1 0 0 0 0,-1-1 1 0 0,1 1-1 0 0,-1 0 0 0 0,0 0 0 0 0,1 0 0 0 0,-1 0 1 0 0,1-1-1 0 0,-1 1 0 0 0,0 0 0 0 0,1-1 0 0 0,-1 1 1 0 0,0 0-1 0 0,1-1 0 0 0,-1 1 0 0 0,0 0 0 0 0,1-1 1 0 0,-1 1-1 0 0,0 0 0 0 0,0-1 0 0 0,1 1 0 0 0,-1-1 1 0 0,0 1-1 0 0,0-1 0 0 0,0 1 0 0 0,0 0 1 0 0,0-1-1 0 0,0 1 0 0 0,0-1 0 0 0,1 1 0 0 0,-1-1 1 0 0,0 1-1 0 0,-1-1 0 0 0,1 1 0 0 0,0-1 0 0 0,0 1 1 0 0,0 0-1 0 0,0-1 0 0 0,0 1 0 0 0,0-1 0 0 0,0 1 1 0 0,-1-1-1 0 0,1 1 0 0 0,0 0 0 0 0,0-1 0 0 0,-1 1 1 0 0,1-1-22 0 0,99-7 1623 0 0,0 3 0 0 0,79 8-1623 0 0,-5 15 312 0 0,-172-18-226 0 0,-1 0 26 0 0,0 0 46 0 0,0 0 41 0 0,0 0 26 0 0,0 0 2 0 0,-7-5 293 0 0,-138-185-775 0 0,135 166-669 0 0,8 9-4247 0 0,3 14-147 0 0,1 1 539 0 0,-1 0 3749 0 0,2 0-10981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09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0 0 0,'0'0'740'0'0,"0"0"927"0"0,0 0 294 0 0,0 0 56 0 0,0 0 76 0 0,0 0 14 0 0,0 0-104 0 0,0 0-220 0 0,0 0-271 0 0,0 0-243 0 0,-5 0-204 0 0,-13 0-134 0 0,13 0-136 0 0,5 0-119 0 0,0 0-76 0 0,0 0-89 0 0,0 0-67 0 0,0 0-49 0 0,25 11 1808 0 0,16-3-1580 0 0,0-1 1 0 0,1-2-1 0 0,0-3 0 0 0,0-1 1 0 0,36-4-624 0 0,8 2 217 0 0,46-13-149 0 0,-122 12-371 0 0,6-1 98 0 0,-11-3-5256 0 0,-7 5-184 0 0,-3 1-39 0 0,2 0-5192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49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1 6857 0 0,'0'0'3078'0'0,"0"0"-1030"0"0,0 0-381 0 0,0 0-128 0 0,0 0-180 0 0,0 0-229 0 0,0 0-224 0 0,0 0-199 0 0,0 0-123 0 0,0 0-99 0 0,-34 29-73 0 0,-104 93-53 0 0,88-55-49 0 0,38-38-210 0 0,1 0 0 0 0,1 0 0 0 0,1 1 0 0 0,1 0 0 0 0,2 0 0 0 0,1 1 0 0 0,2 0 0 0 0,1-1 1 0 0,1 1-1 0 0,2 0 0 0 0,1 0 0 0 0,1 0 0 0 0,2 0 0 0 0,1-1 0 0 0,2 3-100 0 0,-5-24 39 0 0,0-1 0 0 0,1 1 0 0 0,0-1 0 0 0,0 0 1 0 0,1 0-1 0 0,0 0 0 0 0,0-1 0 0 0,1 0 0 0 0,0 0 0 0 0,0 0 0 0 0,1-1 0 0 0,0 0 0 0 0,0 0 0 0 0,0-1 0 0 0,1 1 0 0 0,-1-2 0 0 0,1 1 0 0 0,1-1 0 0 0,-1 0 0 0 0,1-1 1 0 0,-1 0-1 0 0,1 0 0 0 0,0-1 0 0 0,3 0-39 0 0,-8-2 81 0 0,1 0 0 0 0,-1 0 0 0 0,1-1 1 0 0,-1 0-1 0 0,1 0 0 0 0,-1 0 0 0 0,0-1 1 0 0,0 1-1 0 0,1-1 0 0 0,-1 0 0 0 0,0 0 1 0 0,-1 0-1 0 0,1-1 0 0 0,0 0 0 0 0,-1 1 1 0 0,1-1-1 0 0,-1 0 0 0 0,0-1 0 0 0,0 1 0 0 0,0-1 1 0 0,0 1-1 0 0,-1-1 0 0 0,1 0-81 0 0,4-7 35 0 0,0 0-1 0 0,0-1 1 0 0,-1 1-1 0 0,0-1 1 0 0,-1 0-1 0 0,-1-1 1 0 0,0 1 0 0 0,-1-1-1 0 0,0 0 1 0 0,-1 0-1 0 0,0 0 1 0 0,-1 0-1 0 0,0 0 1 0 0,-1 0-1 0 0,-1 0 1 0 0,0-1-1 0 0,-3-10-34 0 0,3 16-101 0 0,-1 0 0 0 0,0-1 0 0 0,0 1 0 0 0,-1 0 0 0 0,0 0 0 0 0,0 0 0 0 0,-1 1 0 0 0,0-1 0 0 0,0 1 0 0 0,-1 0 0 0 0,0 0-1 0 0,0 0 1 0 0,-1 1 0 0 0,1 0 0 0 0,-2 0 0 0 0,1 0 0 0 0,-1 1 0 0 0,1 0 0 0 0,-1 0 0 0 0,-1 1 0 0 0,1-1 0 0 0,-1 2 0 0 0,1-1 0 0 0,-1 1 0 0 0,0 0-1 0 0,0 1 1 0 0,-8-2 101 0 0,1 3-316 0 0,1 0-1 0 0,-1 0 0 0 0,0 2 0 0 0,1 0 0 0 0,-1 0 0 0 0,1 2 0 0 0,0-1 0 0 0,-1 2 1 0 0,1 0-1 0 0,0 1 0 0 0,1 0 0 0 0,0 1 0 0 0,-1 0 0 0 0,2 2 0 0 0,-6 2 317 0 0,-47 37-4052 0 0,10 7-3438 0 0,38-33 179 0 0</inkml:trace>
  <inkml:trace contextRef="#ctx0" brushRef="#br0" timeOffset="697.478">813 840 0 0 0,'0'0'427'0'0,"0"0"973"0"0,0 0 372 0 0,0 0 15 0 0,0 0-55 0 0,0 0-8 0 0,0 0-24 0 0,0 0 6 0 0,0 0-23 0 0,0 0-93 0 0,0 0-150 0 0,0 0-164 0 0,-3-10-174 0 0,-10-32-155 0 0,10 32-146 0 0,3 10-153 0 0,0 0-105 0 0,0 0-125 0 0,0 0-120 0 0,18 259 1824 0 0,-25-33-1435 0 0,-16-156 46 0 0,23-69-557 0 0,0-1 58 0 0,0-9 629 0 0,13-138-551 0 0,-2 105-316 0 0,2 1 1 0 0,2 0 0 0 0,2 1 0 0 0,2 1-1 0 0,1 1 1 0 0,1 1 0 0 0,3 0 0 0 0,1 2-1 0 0,25-27 4 0 0,-40 50-3 0 0,0-1 0 0 0,1 2-1 0 0,0 0 1 0 0,1 0 0 0 0,0 1-1 0 0,0 0 1 0 0,2 1 0 0 0,-1 1-1 0 0,1 0 1 0 0,0 1 0 0 0,0 0-1 0 0,1 1 1 0 0,0 1 0 0 0,0 0-1 0 0,0 1 1 0 0,15-2 3 0 0,-28 6-2 0 0,0 1 0 0 0,1-1 1 0 0,-1 1-1 0 0,0-1 0 0 0,1 1 0 0 0,-1 0 1 0 0,0 0-1 0 0,0 0 0 0 0,0 0 0 0 0,0 0 0 0 0,0 0 1 0 0,0 1-1 0 0,0-1 0 0 0,0 1 0 0 0,0-1 1 0 0,-1 1-1 0 0,1 0 0 0 0,0 0 0 0 0,-1 0 1 0 0,0 0-1 0 0,1 0 0 0 0,-1 0 0 0 0,0 0 0 0 0,0 0 1 0 0,0 0-1 0 0,0 0 0 0 0,-1 1 0 0 0,1-1 1 0 0,-1 0-1 0 0,1 1 0 0 0,-1-1 0 0 0,0 1 2 0 0,1 78 56 0 0,-7-64-42 0 0,-1 0 0 0 0,0 0 0 0 0,-1-1 0 0 0,-1-1 0 0 0,0 1 0 0 0,-1-1 0 0 0,-1-1 0 0 0,0 0 0 0 0,-1 0 0 0 0,-1-1 0 0 0,0-1 0 0 0,0 0 0 0 0,-4 1-14 0 0,8-4-153 0 0,-1-1 0 0 0,0-1-1 0 0,0 0 1 0 0,-1 0 0 0 0,1-1-1 0 0,-2 0 1 0 0,1-1-1 0 0,-1 0 1 0 0,1-1 0 0 0,-1 0-1 0 0,0-1 1 0 0,-1-1 0 0 0,1 0-1 0 0,0 0 1 0 0,-3-1 153 0 0,-10-20-4518 0 0,23-5-3289 0 0,3 19 5373 0 0,-1-6-8726 0 0</inkml:trace>
  <inkml:trace contextRef="#ctx0" brushRef="#br0" timeOffset="1226.355">1334 962 8738 0 0,'0'0'2363'0'0,"0"0"-367"0"0,0 0-74 0 0,0 0-52 0 0,0 0-151 0 0,0 0-217 0 0,0 0-243 0 0,0 0-150 0 0,0 0-131 0 0,0 0-123 0 0,0 0-105 0 0,0 0-118 0 0,4 1-70 0 0,-3-1-527 0 0,1 1 0 0 0,-1-1 0 0 0,0 0 0 0 0,0 0 0 0 0,1 0 0 0 0,-1 1 0 0 0,0-1 0 0 0,1-1 0 0 0,-1 1 0 0 0,0 0 0 0 0,0 0 0 0 0,1 0 0 0 0,-1-1 0 0 0,0 1 0 0 0,0-1 0 0 0,0 1 0 0 0,1-1 0 0 0,-1 1 0 0 0,0-1-1 0 0,0 0 1 0 0,0 1 0 0 0,0-1 0 0 0,0 0 0 0 0,0 0 0 0 0,0 0 0 0 0,0 0 0 0 0,0 0 0 0 0,-1 0 0 0 0,1 0 0 0 0,0 0 0 0 0,-1 0 0 0 0,1 0 0 0 0,-1 0 0 0 0,1-1 0 0 0,0 0-35 0 0,1-1 32 0 0,125-152 756 0 0,-30 72-494 0 0,-96 83-299 0 0,1 0 1 0 0,-1 1-1 0 0,1-1 1 0 0,-1 1 0 0 0,1 0-1 0 0,-1-1 1 0 0,1 1-1 0 0,-1 0 1 0 0,1 0-1 0 0,-1 0 1 0 0,0 0-1 0 0,0 0 1 0 0,1 0-1 0 0,-1 1 1 0 0,0-1 0 0 0,0 0-1 0 0,0 1 1 0 0,0-1-1 0 0,-1 0 1 0 0,1 1-1 0 0,0-1 1 0 0,0 1-1 0 0,-1-1 1 0 0,1 1-1 0 0,-1-1 1 0 0,0 1-1 0 0,1 0 1 0 0,-1-1 0 0 0,0 1-1 0 0,0 0 1 0 0,0-1-1 0 0,0 1 1 0 0,0 0-1 0 0,0-1 1 0 0,0 1-1 0 0,-1-1 1 0 0,1 1-1 0 0,-1 0 1 0 0,1-1 0 0 0,-1 1-1 0 0,0-1 1 0 0,1 1-1 0 0,-1-1 5 0 0,0 8 0 0 0,1-7 2 0 0,-1 1 0 0 0,0 0 1 0 0,1-1-1 0 0,-1 1 0 0 0,1 0 0 0 0,0 0 1 0 0,0-1-1 0 0,0 1 0 0 0,0 0 0 0 0,1 0 1 0 0,-1-1-1 0 0,1 1 0 0 0,0 0 0 0 0,-1-1 1 0 0,1 1-1 0 0,0-1 0 0 0,0 1 1 0 0,1-1-1 0 0,-1 1 0 0 0,1-1 0 0 0,-1 0 1 0 0,1 0-1 0 0,0 1 0 0 0,-1-1 0 0 0,1 0 1 0 0,0-1-1 0 0,0 1 0 0 0,1 0 0 0 0,-1 0 1 0 0,0-1-1 0 0,1 0 0 0 0,-1 1 1 0 0,1-1-1 0 0,-1 0 0 0 0,1 0 0 0 0,-1 0 1 0 0,1-1-1 0 0,0 1 0 0 0,-1 0 0 0 0,1-1 1 0 0,0 0-1 0 0,0 0 0 0 0,-1 0 0 0 0,1 0 1 0 0,0 0-1 0 0,-1 0 0 0 0,1-1 1 0 0,0 1-1 0 0,0-1 0 0 0,1-1-2 0 0,228-106 281 0 0,-230 107-281 0 0,0 0 0 0 0,0 0-1 0 0,0 0 1 0 0,1 1-1 0 0,-1-1 1 0 0,0 0-1 0 0,0 1 1 0 0,0 0-1 0 0,0 0 1 0 0,1-1-1 0 0,-1 1 1 0 0,0 1-1 0 0,0-1 1 0 0,1 0-1 0 0,-1 0 1 0 0,0 1-1 0 0,0-1 1 0 0,0 1-1 0 0,0 0 1 0 0,0 0-1 0 0,0 0 1 0 0,0 0-1 0 0,0 0 1 0 0,0 0-1 0 0,0 0 1 0 0,0 0-1 0 0,1 2 1 0 0,5 57 38 0 0,-9-53-72 0 0,1-1 0 0 0,0 0 0 0 0,0 0 1 0 0,1 1-1 0 0,0-1 0 0 0,0 0 0 0 0,1 0 0 0 0,-1 0 0 0 0,1 0 1 0 0,0 0-1 0 0,1-1 0 0 0,0 1 0 0 0,0 0 0 0 0,0-1 0 0 0,0 0 1 0 0,1 0-1 0 0,2 3 34 0 0,35 2-2958 0 0,-14-12-4240 0 0,-15-1-2617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10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 13043 0 0,'0'0'2683'0'0,"0"0"-1245"0"0,0 0-567 0 0,0 0 19 0 0,0 0 159 0 0,0 0 63 0 0,0 0-44 0 0,0 0-145 0 0,0 0-176 0 0,0 0-138 0 0,0 0-110 0 0,31 4-74 0 0,101 11-83 0 0,-17-20 178 0 0,-79-1-429 0 0,9 1-528 0 0,145-19 364 0 0,-127 14-3402 0 0,0 1-3884 0 0,-42 5-4358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1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688 590 2088 0 0,'0'0'2630'0'0,"0"0"-1063"0"0,0 0-233 0 0,0 0 93 0 0,0 0 95 0 0,0 0-30 0 0,0 0-197 0 0,0 0-234 0 0,0 0-208 0 0,-32 16-179 0 0,-100 52-121 0 0,55-6 341 0 0,58-44-638 0 0,2 0-1 0 0,0 1 1 0 0,1 0-1 0 0,1 2 1 0 0,0 0 0 0 0,2 0-1 0 0,1 1 1 0 0,0 1-1 0 0,2 0 1 0 0,-6 18-256 0 0,15-38 49 0 0,-1 0 0 0 0,1 1 1 0 0,-1-1-1 0 0,1 0 1 0 0,0 0-1 0 0,1 1 1 0 0,-1-1-1 0 0,0 0 1 0 0,1 1-1 0 0,0-1 0 0 0,0 1 1 0 0,0-1-1 0 0,0 1 1 0 0,0-1-1 0 0,1 1 1 0 0,-1-1-1 0 0,1 0 1 0 0,0 1-1 0 0,0-1 1 0 0,1 0-1 0 0,-1 0 0 0 0,1 0 1 0 0,-1 0-1 0 0,1 0 1 0 0,0 0-1 0 0,0 0 1 0 0,0 0-1 0 0,0-1 1 0 0,1 1-1 0 0,-1-1 0 0 0,1 0 1 0 0,-1 1-1 0 0,1-1 1 0 0,0 0-1 0 0,0-1 1 0 0,0 1-1 0 0,0-1 1 0 0,0 1-1 0 0,3 0-49 0 0,12-3 194 0 0,0-1 1 0 0,0 0-1 0 0,-1-2 0 0 0,1 0 1 0 0,-1-1-1 0 0,0-1 0 0 0,-1 0 1 0 0,1-1-1 0 0,-1-1 0 0 0,0 0 1 0 0,-1-2-1 0 0,0 1 0 0 0,0-2 1 0 0,11-11-195 0 0,-13 13 101 0 0,25-18-15 0 0,-2-2-1 0 0,-1-2 1 0 0,-1-1-1 0 0,-2-2 1 0 0,-1 0 0 0 0,-2-3-1 0 0,-2 0 1 0 0,-1-2 0 0 0,-2 0-1 0 0,-1-2 1 0 0,-3-1 0 0 0,-1 0-1 0 0,-2-1 1 0 0,2-13-86 0 0,-13 37-21 0 0,-1 1-1 0 0,-1-1 1 0 0,-1 1 0 0 0,-1-1 0 0 0,0 0 0 0 0,-1 0-1 0 0,-1 0 1 0 0,-1 0 0 0 0,-1 0 0 0 0,0 0-1 0 0,-2 0 1 0 0,-4-15 21 0 0,6 29-23 0 0,-1 0-1 0 0,0 1 0 0 0,0-1 1 0 0,0 1-1 0 0,0 0 0 0 0,-1 0 1 0 0,1 0-1 0 0,-1 0 1 0 0,0 1-1 0 0,0-1 0 0 0,-1 1 1 0 0,1 0-1 0 0,-1 0 0 0 0,1 1 1 0 0,-1-1-1 0 0,0 1 1 0 0,0 0-1 0 0,0 0 0 0 0,0 1 1 0 0,-1 0-1 0 0,1-1 0 0 0,0 2 1 0 0,-1-1-1 0 0,1 1 1 0 0,0 0-1 0 0,-1 0 0 0 0,1 0 1 0 0,0 1-1 0 0,-1-1 0 0 0,1 1 1 0 0,0 1-1 0 0,0-1 1 0 0,0 1-1 0 0,0 0 0 0 0,-4 2 24 0 0,-12 10-2 0 0,2 0 0 0 0,0 2 0 0 0,0 0 0 0 0,1 2-1 0 0,2-1 1 0 0,-1 2 0 0 0,2 0 0 0 0,1 2 0 0 0,0-1-1 0 0,2 1 1 0 0,0 1 0 0 0,1 0 0 0 0,1 1 0 0 0,2 0-1 0 0,0 0 1 0 0,1 1 0 0 0,0 6 2 0 0,2-14 57 0 0,0-1 0 0 0,1 1-1 0 0,1 0 1 0 0,0 0 0 0 0,2 0 0 0 0,-1 0-1 0 0,2 0 1 0 0,0 0 0 0 0,1 0 0 0 0,1 1-1 0 0,0-1 1 0 0,1-1 0 0 0,1 1 0 0 0,0 0 0 0 0,1-1-1 0 0,1 0 1 0 0,0 0 0 0 0,2 0 0 0 0,-1-1-1 0 0,1 0 1 0 0,11 12-57 0 0,-5-11 84 0 0,2-1 1 0 0,0-1-1 0 0,0 0 0 0 0,1-1 1 0 0,1-1-1 0 0,0 0 0 0 0,0-1 0 0 0,1-2 1 0 0,0 0-1 0 0,1 0 0 0 0,-1-2 0 0 0,2-1 1 0 0,-1 0-1 0 0,0-1 0 0 0,1-2 1 0 0,0 0-1 0 0,-1-1 0 0 0,1-1 0 0 0,0-1 1 0 0,0 0-1 0 0,16-5-84 0 0,-25 3-175 0 0,0-1 0 0 0,0-1 0 0 0,-1 0 1 0 0,0-1-1 0 0,1 0 0 0 0,-2 0 0 0 0,1-1 0 0 0,-1-1 0 0 0,5-4 175 0 0,-2-4-3113 0 0,-11 13-1056 0 0,-1 1-3316 0 0,-1 1-3912 0 0</inkml:trace>
  <inkml:trace contextRef="#ctx0" brushRef="#br0" timeOffset="262.197">1 1344 13867 0 0,'0'0'1659'0'0,"0"0"-696"0"0,0 0-251 0 0,0 0 220 0 0,0 0 235 0 0,0 0 87 0 0,0 0-102 0 0,0 0-220 0 0,0 0-193 0 0,33 6-155 0 0,109 16-88 0 0,-11-17 326 0 0,-18-11-278 0 0,0-4 0 0 0,-1-6-1 0 0,8-7-543 0 0,-16 5 76 0 0,-13 1-175 0 0,57-8-504 0 0,-49 12-2876 0 0,-75 13-1918 0 0,-16 0-2238 0 0,-5 0-2138 0 0</inkml:trace>
  <inkml:trace contextRef="#ctx0" brushRef="#br0" timeOffset="910.572">555 1609 15059 0 0,'0'0'1467'0'0,"0"0"-265"0"0,0 0-137 0 0,0 0-22 0 0,0 0-111 0 0,0 0-137 0 0,0 0-157 0 0,0 0-66 0 0,0 0-85 0 0,0 0-95 0 0,-32 18-79 0 0,-98 58-116 0 0,53-10 17 0 0,57-44-181 0 0,1 0 1 0 0,1 1-1 0 0,1 1 1 0 0,1 1-1 0 0,2 0 1 0 0,0 1-1 0 0,1 1 1 0 0,2 0-1 0 0,1 0 1 0 0,1 3-34 0 0,7-26 2 0 0,1 0 0 0 0,0 1 1 0 0,0-1-1 0 0,0 0 0 0 0,0 1 1 0 0,1-1-1 0 0,0 1 0 0 0,0-1 1 0 0,0 1-1 0 0,0-1 0 0 0,1 0 0 0 0,-1 1 1 0 0,1-1-1 0 0,1 0 0 0 0,-1 1 1 0 0,0-1-1 0 0,1 0 0 0 0,0 0 1 0 0,0 0-1 0 0,0 0 0 0 0,1 0 1 0 0,-1-1-1 0 0,1 1 0 0 0,0-1 1 0 0,0 1-1 0 0,0-1 0 0 0,1 1-2 0 0,9-1 78 0 0,0 0-1 0 0,0 0 1 0 0,0-1-1 0 0,0-1 0 0 0,0 0 1 0 0,0-1-1 0 0,0-1 1 0 0,1 0-1 0 0,-1 0 1 0 0,0-2-1 0 0,0 1 1 0 0,-1-2-1 0 0,1 1 0 0 0,-1-2 1 0 0,10-4-78 0 0,6-4 119 0 0,-1-3 0 0 0,0 0 0 0 0,-1-1 0 0 0,-1-2 0 0 0,0 0 0 0 0,-2-2 1 0 0,0-1-1 0 0,-1 0 0 0 0,-2-2 0 0 0,5-8-119 0 0,9-11 45 0 0,-3-1 0 0 0,-2-2 1 0 0,-1-1-1 0 0,10-28-45 0 0,-28 56-39 0 0,-1 0-1 0 0,0-1 1 0 0,-2 0 0 0 0,0 0-1 0 0,-2-1 1 0 0,0 1-1 0 0,-1-1 1 0 0,-1 0-1 0 0,-1 0 1 0 0,-1-1 0 0 0,-1 1-1 0 0,0 0 1 0 0,-2 0-1 0 0,0-1 1 0 0,-2 1-1 0 0,0 1 1 0 0,-2-1 0 0 0,-2-6 39 0 0,7 24-8 0 0,0-1 1 0 0,-1 1-1 0 0,1 0 1 0 0,-1 0-1 0 0,0 0 1 0 0,1 0-1 0 0,-1 1 1 0 0,-1-1-1 0 0,1 0 1 0 0,0 1-1 0 0,-1-1 1 0 0,1 1-1 0 0,-1 0 1 0 0,1 0-1 0 0,-1 0 1 0 0,0 0-1 0 0,0 0 1 0 0,0 1-1 0 0,0-1 0 0 0,-1 1 1 0 0,1 0-1 0 0,0 0 1 0 0,0 0-1 0 0,-1 0 1 0 0,1 1-1 0 0,0-1 1 0 0,-1 1-1 0 0,1 0 1 0 0,-1 0-1 0 0,1 0 1 0 0,-1 0-1 0 0,1 1 1 0 0,0-1-1 0 0,-1 1 1 0 0,1 0-1 0 0,0 0 1 0 0,-1 0-1 0 0,1 1 1 0 0,0-1-1 0 0,0 1 1 0 0,0-1-1 0 0,0 1 1 0 0,1 0-1 0 0,-1 0 1 0 0,0 1-1 0 0,0 0 8 0 0,-10 11 10 0 0,1 2-1 0 0,0-1 1 0 0,1 2-1 0 0,1-1 1 0 0,0 2-1 0 0,2-1 1 0 0,0 1-1 0 0,0 0 1 0 0,2 1-1 0 0,1 0 1 0 0,0 0-1 0 0,-2 16-9 0 0,-1 22 177 0 0,3 1 1 0 0,2 0-1 0 0,4 42-177 0 0,0-81 31 0 0,1 0-1 0 0,1 0 1 0 0,1 0 0 0 0,0-1 0 0 0,2 1 0 0 0,0-1 0 0 0,1 0-1 0 0,0-1 1 0 0,2 1 0 0 0,0-2 0 0 0,1 1 0 0 0,0-1 0 0 0,2-1 0 0 0,0 0-1 0 0,0 0 1 0 0,4 1-31 0 0,1 4-41 0 0,-15-17-23 0 0,0 0 0 0 0,0 0 0 0 0,0 0 0 0 0,0 0 0 0 0,1 0 0 0 0,-1-1 0 0 0,1 1 0 0 0,0-1 0 0 0,0 0 0 0 0,0 0 0 0 0,0 0 0 0 0,0 0 0 0 0,0 0 0 0 0,0-1 0 0 0,1 1 0 0 0,-1-1 0 0 0,0 0 0 0 0,1 0 0 0 0,-1 0 0 0 0,1-1 0 0 0,3 1 64 0 0,26-11-4081 0 0,-17-3-2069 0 0,-6 4-302 0 0,-5 4-2871 0 0</inkml:trace>
  <inkml:trace contextRef="#ctx0" brushRef="#br0" timeOffset="1460.509">1321 1558 0 0 0,'-39'15'0'0'0,"39"-16"0"0"0,-1 0 0 0 0,0 1 0 0 0,1-1 0 0 0,-1 0 0 0 0,1 1 0 0 0,-1-1 0 0 0,1 0 0 0 0,-1 0 0 0 0,1 1 0 0 0,-1-1 0 0 0,1 0 0 0 0,0 0 0 0 0,-1 0 0 0 0,1 0 0 0 0,0 1 0 0 0,0-1 0 0 0,0 0 0 0 0,0 0 0 0 0,0 0 0 0 0,0 0 0 0 0,0 0 0 0 0,0 0 0 0 0,0 0 0 0 0,0 1 0 0 0,0-1 0 0 0,0 0 0 0 0,1 0 0 0 0,-1 0 0 0 0,0 0 0 0 0,1 0 0 0 0,-1 1 0 0 0,1-1 0 0 0,-1 0 0 0 0,1 0 0 0 0,-1 1 0 0 0,1-1 0 0 0,14-32 1251 0 0,-8 16 2782 0 0,0 2 3492 0 0,-6 14-5634 0 0,0 3 6428 0 0,-2 7-7728 0 0,-146 286 2295 0 0,30-86-2818 0 0,115-206-60 0 0,1 0 0 0 0,-1-1-1 0 0,1 1 1 0 0,0 0 0 0 0,0 0 0 0 0,0 0-1 0 0,0 0 1 0 0,1 0 0 0 0,-1 0-1 0 0,1 0 1 0 0,0 0 0 0 0,0 0-1 0 0,0 0 1 0 0,0 1 0 0 0,0-1 0 0 0,1 0-1 0 0,-1 0 1 0 0,1 0 0 0 0,0 0-1 0 0,0 0 1 0 0,0-1 0 0 0,2 4-8 0 0,30 4 309 0 0,94-25 263 0 0,44-47-1621 0 0,-127 37-2206 0 0,-34 11-2140 0 0,-7-2-6282 0 0,-3 16 5438 0 0</inkml:trace>
  <inkml:trace contextRef="#ctx0" brushRef="#br0" timeOffset="1706.28">883 1790 6977 0 0,'0'0'4435'0'0,"0"0"-1849"0"0,0 0-717 0 0,0 0-195 0 0,0 0-227 0 0,0 0-256 0 0,0 0-160 0 0,0 0-83 0 0,0 0-81 0 0,0 0-88 0 0,0 0-142 0 0,0 0-153 0 0,0 0-101 0 0,24 1-66 0 0,81 4-62 0 0,-60-4-102 0 0,-1-3 0 0 0,1-1 0 0 0,-1-2 0 0 0,16-5-153 0 0,-2 1-13 0 0,133-26-2736 0 0,-108 19-6599 0 0,-57 12-2489 0 0</inkml:trace>
  <inkml:trace contextRef="#ctx0" brushRef="#br0" timeOffset="3838.392">2293 93 0 0 0,'0'-4'5'0'0,"0"4"158"0"0,0 0 537 0 0,0 0 78 0 0,0 0-55 0 0,0 0-6 0 0,0 1 10094 0 0,0 0-4684 0 0,1 0-3083 0 0,-10 0-3254 0 0,-18-1 1816 0 0,-16 0-1043 0 0,35 0-517 0 0,1 2 0 0 0,-1-1 0 0 0,1 1 0 0 0,-1 1 0 0 0,1-1 0 0 0,0 1 1 0 0,-1 1-1 0 0,1-1 0 0 0,1 1 0 0 0,-1 0 0 0 0,1 1 0 0 0,-4 2-46 0 0,5-3 25 0 0,-4 4 7 0 0,2 0 0 0 0,-1 1 0 0 0,1 0-1 0 0,1 0 1 0 0,-1 1 0 0 0,1 0 0 0 0,1 0 0 0 0,0 0-1 0 0,1 1 1 0 0,0 0 0 0 0,0 0 0 0 0,1 0-1 0 0,1 0 1 0 0,0 0 0 0 0,0 0 0 0 0,0 10-32 0 0,-16 89 410 0 0,14 114 140 0 0,13 12-131 0 0,-8-213-358 0 0,-1-1 1 0 0,-2 1 0 0 0,0-1 0 0 0,-1 1-1 0 0,-2-1 1 0 0,0 0 0 0 0,-1-1 0 0 0,-1 1-1 0 0,-1-1 1 0 0,-5 8-62 0 0,8-21 41 0 0,0-1 0 0 0,0 0 0 0 0,0 0 0 0 0,-1 0 0 0 0,0-1 0 0 0,-1 0 0 0 0,1 0-1 0 0,-1 0 1 0 0,0-1 0 0 0,-1 0 0 0 0,1-1 0 0 0,-1 1 0 0 0,-6 1-41 0 0,-44 12 218 0 0,16-14 115 0 0,42-4-276 0 0,0 0-14 0 0,0 0-11 0 0,0 0-15 0 0,0 0-26 0 0,0 0 14 0 0,0 0-10 0 0,0 0-6 0 0,0 0 10 0 0,0 0-18 0 0,0 0-5 0 0,0 0-1 0 0,0 0-7 0 0,0 0-7 0 0,23 11-165 0 0,39 10 334 0 0,-52-20-125 0 0,-1 1-1 0 0,1 0 1 0 0,-1 1 0 0 0,0 0 0 0 0,0 0 0 0 0,0 1-1 0 0,0 1 1 0 0,-1-1 0 0 0,0 1 0 0 0,0 1-1 0 0,0-1 1 0 0,0 1 0 0 0,-1 1 0 0 0,0-1 0 0 0,-1 1-1 0 0,1 0 1 0 0,-1 1 0 0 0,0 0 0 0 0,-1 0 0 0 0,0 0-5 0 0,2 18 22 0 0,0-1 1 0 0,-3 1-1 0 0,0 0 0 0 0,-1 0 1 0 0,-2 0-1 0 0,0 1 1 0 0,-2-1-1 0 0,-1 0 1 0 0,-1 0-1 0 0,-1 0 1 0 0,-2 0-1 0 0,0-1 1 0 0,-10 24-23 0 0,-6 47 17 0 0,16-69-15 0 0,2 1-1 0 0,1 1 1 0 0,1-1-1 0 0,1 0 1 0 0,1 1-1 0 0,2 2-1 0 0,-1-24 12 0 0,0 0 0 0 0,1 0 0 0 0,0-1-1 0 0,0 1 1 0 0,1 0 0 0 0,-1-1 0 0 0,1 1 0 0 0,1-1-1 0 0,-1 0 1 0 0,1 0 0 0 0,0 0 0 0 0,1-1 0 0 0,-1 1-1 0 0,1-1 1 0 0,0 0 0 0 0,1 0 0 0 0,-1-1 0 0 0,1 1-1 0 0,0-1 1 0 0,0-1 0 0 0,0 1 0 0 0,0-1-1 0 0,1 0 1 0 0,-1 0 0 0 0,1-1-12 0 0,65 8-354 0 0,-25-35-4310 0 0,-41 21 3472 0 0,5-4-2829 0 0,-4 2-1877 0 0,0-1-6478 0 0</inkml:trace>
  <inkml:trace contextRef="#ctx0" brushRef="#br0" timeOffset="5640.974">3097 240 2769 0 0,'0'0'1476'0'0,"0"0"-109"0"0,0 0 22 0 0,0 0 195 0 0,0 0 148 0 0,0 0-61 0 0,0 0-212 0 0,0 0-259 0 0,0 0-254 0 0,0 0-208 0 0,0 0-141 0 0,0 0-77 0 0,0 0-12 0 0,0 3 76 0 0,0-1-361 0 0,0 0-1 0 0,-1 1 1 0 0,0-1 0 0 0,1 0-1 0 0,-1 0 1 0 0,0 1 0 0 0,0-1-1 0 0,0 0 1 0 0,0 0 0 0 0,0 0-1 0 0,-1 0 1 0 0,1 0 0 0 0,-1-1-1 0 0,1 1 1 0 0,-1 0 0 0 0,1-1-1 0 0,-1 1 1 0 0,0-1 0 0 0,0 1-1 0 0,0-1 1 0 0,0 0 0 0 0,0 0-1 0 0,0 0 1 0 0,0 0-1 0 0,-2 0-222 0 0,-127 57 1445 0 0,-69 23-524 0 0,130-55-254 0 0,115-4-695 0 0,135 1 398 0 0,-82-8-330 0 0,-77-1-27 0 0,-21-12-4 0 0,0 0 0 0 0,0 0 0 0 0,0-1 1 0 0,0 1-1 0 0,0 0 0 0 0,0 0 0 0 0,-1 0 0 0 0,1 0 1 0 0,-1 0-1 0 0,1-1 0 0 0,-1 1 0 0 0,0 0 0 0 0,0-1 0 0 0,0 1 1 0 0,0 0-1 0 0,0-1 0 0 0,0 1 0 0 0,0-1 0 0 0,0 1 1 0 0,0-1-1 0 0,-1 0 0 0 0,1 1 0 0 0,-1-1 0 0 0,0 0-9 0 0,0 2 21 0 0,-226 195 285 0 0,138-128-240 0 0,-5 13 6 0 0,92-80-67 0 0,0 1-1 0 0,0-1 1 0 0,1 1-1 0 0,-1 0 1 0 0,1 0-1 0 0,0 0 0 0 0,0 1 1 0 0,1-1-1 0 0,-1 0 1 0 0,1 1-1 0 0,0-1 1 0 0,0 1-1 0 0,0-1 1 0 0,0 1-1 0 0,1 0 0 0 0,0-1 1 0 0,0 1-1 0 0,1 3-4 0 0,42 10 319 0 0,126-11 377 0 0,-148-6-741 0 0,1-2-1 0 0,-1-1 1 0 0,1-1-1 0 0,-1 0 1 0 0,0-2-1 0 0,0 0 1 0 0,-1-2-1 0 0,1 0 1 0 0,15-8 45 0 0,-35 14-1412 0 0,8-4 2541 0 0,-7 4-6807 0 0,-2 0-6874 0 0,-2 1 2160 0 0</inkml:trace>
  <inkml:trace contextRef="#ctx0" brushRef="#br0" timeOffset="6447.613">3094 1050 8746 0 0,'0'0'3743'0'0,"0"0"-1589"0"0,0 0-570 0 0,0 0-18 0 0,0 0-28 0 0,0 0-143 0 0,0 0-218 0 0,0 0-222 0 0,0 0-199 0 0,0 0-135 0 0,0 0-77 0 0,0 0-62 0 0,0 0-44 0 0,10-12-26 0 0,68-90 641 0 0,201-276 437 0 0,-207 300-1322 0 0,-71 77-153 0 0,0 1-14 0 0,-1 0-34 0 0,0 0-23 0 0,0 12-168 0 0,-5 84 249 0 0,3 68 51 0 0,2-162-66 0 0,0 1 0 0 0,-1-1 0 0 0,1 1-1 0 0,0-1 1 0 0,1 0 0 0 0,-1 1 0 0 0,0-1 0 0 0,1 1-1 0 0,-1-1 1 0 0,1 0 0 0 0,0 0 0 0 0,-1 1 0 0 0,1-1 0 0 0,0 0-1 0 0,1 0 1 0 0,-1 0 0 0 0,0 0 0 0 0,1 0 0 0 0,-1 0-1 0 0,1 0 1 0 0,-1 0 0 0 0,1-1 0 0 0,0 1 0 0 0,0 0 0 0 0,0-1-1 0 0,0 0 1 0 0,0 1 0 0 0,0-1 0 0 0,0 0 0 0 0,0 0-1 0 0,0 0 1 0 0,1 0 0 0 0,-1-1 0 0 0,0 1 0 0 0,1-1 0 0 0,-1 1-1 0 0,0-1 1 0 0,1 0 0 0 0,-1 0 0 0 0,1 0 0 0 0,-1 0-1 0 0,0 0 1 0 0,1-1 0 0 0,-1 1 0 0 0,0-1 0 0 0,1 1-1 0 0,-1-1 1 0 0,0 0 0 0 0,1 0 0 0 0,-1 0-10 0 0,140-185 377 0 0,-72 85-369 0 0,-16 28-33 0 0,-54 73 30 0 0,0 0-13 0 0,0 0 10 0 0,0 0-8 0 0,0 0 1 0 0,0 0-3 0 0,0 0-55 0 0,0 5-126 0 0,-37 192 316 0 0,31-156-93 0 0,2 1 0 0 0,2-1 0 0 0,1 1 0 0 0,5 38-34 0 0,11-25 14 0 0,-7-47-1913 0 0,-7-10-4419 0 0,-3 1-6317 0 0,2 1 4005 0 0</inkml:trace>
  <inkml:trace contextRef="#ctx0" brushRef="#br0" timeOffset="6843.273">4029 866 0 0 0,'0'0'1664'0'0,"0"0"338"0"0,0 0 135 0 0,0 0-77 0 0,0 0-181 0 0,0 0-171 0 0,0 0-142 0 0,0 0-115 0 0,0 0-100 0 0,0 0-107 0 0,0 0-119 0 0,2-2-105 0 0,-3 2-917 0 0,1 0 0 0 0,-1 1 0 0 0,1-1 0 0 0,-1 0 0 0 0,1 1 0 0 0,0-1 0 0 0,-1 0 0 0 0,1 1 1 0 0,-1-1-1 0 0,1 0 0 0 0,0 1 0 0 0,-1-1 0 0 0,1 1 0 0 0,0-1 0 0 0,0 1 0 0 0,-1-1 0 0 0,1 1 0 0 0,0-1 0 0 0,0 1 1 0 0,0-1-1 0 0,0 1 0 0 0,0-1 0 0 0,-1 1 0 0 0,1-1 0 0 0,0 1 0 0 0,0-1 0 0 0,0 1 0 0 0,0-1 0 0 0,1 1 0 0 0,-1-1 1 0 0,0 1-1 0 0,0-1 0 0 0,0 1 0 0 0,0-1 0 0 0,0 1 0 0 0,1-1 0 0 0,-1 1 0 0 0,0-1 0 0 0,0 1 0 0 0,1-1 0 0 0,-1 0 1 0 0,0 1-1 0 0,1-1 0 0 0,-1 1 0 0 0,1-1 0 0 0,-1 0 0 0 0,0 1 0 0 0,1-1 0 0 0,-1 0 0 0 0,1 0 0 0 0,-1 1 0 0 0,1-1 1 0 0,-1 0-1 0 0,1 0 0 0 0,-1 0 0 0 0,1 1 0 0 0,-1-1 0 0 0,1 0 0 0 0,-1 0 0 0 0,1 0 0 0 0,-1 0 0 0 0,1 0 0 0 0,-1 0 1 0 0,1 0-1 0 0,-1 0 0 0 0,1 0 0 0 0,-1 0 0 0 0,1-1 0 0 0,-1 1 0 0 0,1 0-103 0 0,-2 5-599 0 0,-19 88 1679 0 0,20-93-1020 0 0,-2 7 948 0 0,0-2-3753 0 0,-6-13-12593 0 0,8 7 5449 0 0</inkml:trace>
  <inkml:trace contextRef="#ctx0" brushRef="#br0" timeOffset="7244.053">4025 586 4841 0 0,'0'0'3657'0'0,"0"0"-1007"0"0,0 0-447 0 0,0 0-161 0 0,0 0-239 0 0,0 0-400 0 0,0 0-303 0 0,0 0-244 0 0,0 0-185 0 0,0 0-98 0 0,0 0-109 0 0,0 0-86 0 0,0 0-78 0 0,-6 0-84 0 0,-23 0 196 0 0,38 7-33 0 0,24-14 869 0 0,-58 17 20 0 0,-3 13-1189 0 0,50-30-5081 0 0,-20 7 659 0 0,0 0-1315 0 0,-2 0-5754 0 0</inkml:trace>
  <inkml:trace contextRef="#ctx0" brushRef="#br0" timeOffset="8126.227">4410 590 6313 0 0,'0'0'2210'0'0,"0"0"-403"0"0,0 0-182 0 0,0 0-10 0 0,0 0-80 0 0,0 0-131 0 0,0 0-208 0 0,0 0-204 0 0,0 0-169 0 0,0 0-148 0 0,0 0-79 0 0,0 0-74 0 0,0 0-66 0 0,-6 25-39 0 0,-16 83-56 0 0,2 127 977 0 0,13-177-668 0 0,7-57-485 0 0,0-1 74 0 0,0 0 63 0 0,0 0 61 0 0,0 0 25 0 0,0-23 1003 0 0,3-14-1348 0 0,2 1 0 0 0,2 0-1 0 0,2 0 1 0 0,0 0 0 0 0,3 1-1 0 0,1 1 1 0 0,1 0 0 0 0,2 1-1 0 0,2 1 1 0 0,0 0 0 0 0,5-2-63 0 0,-15 20 3 0 0,1 0-1 0 0,0 1 1 0 0,1 0 0 0 0,1 0 0 0 0,0 2 0 0 0,0-1-1 0 0,1 1 1 0 0,1 1 0 0 0,6-5-3 0 0,-12 17-140 0 0,-7 7 131 0 0,-23 138-203 0 0,23-146 102 0 0,1 54-2806 0 0,4-38-880 0 0,4-2-3504 0 0,-5-10-4062 0 0</inkml:trace>
  <inkml:trace contextRef="#ctx0" brushRef="#br0" timeOffset="8408.209">4789 880 14155 0 0,'0'0'2195'0'0,"0"0"-492"0"0,0 0-245 0 0,0 0-218 0 0,0 0-241 0 0,0 0-164 0 0,0 0-159 0 0,0 0-137 0 0,0 0-95 0 0,0 0-96 0 0,0 0-77 0 0,0 0-49 0 0,0 0-46 0 0,-9 26-42 0 0,-26 75-25 0 0,26-36 47 0 0,9-65-119 0 0,2 23-2026 0 0,14-32-10487 0 0,-10 2 3404 0 0</inkml:trace>
  <inkml:trace contextRef="#ctx0" brushRef="#br0" timeOffset="8656.809">4879 575 8146 0 0,'0'0'3164'0'0,"0"0"-787"0"0,0 0-493 0 0,0 0-289 0 0,0 0-333 0 0,0 0-293 0 0,0 0-230 0 0,0 0-163 0 0,0 0-95 0 0,0 0-103 0 0,0 0-71 0 0,0 0-84 0 0,-11 8-86 0 0,-37 27-48 0 0,49-35-118 0 0,0 0 0 0 0,-1 0 0 0 0,1 0 0 0 0,0 0 0 0 0,0 0 0 0 0,-1-1 0 0 0,1 1 0 0 0,0 1 0 0 0,0-1 0 0 0,-1 0 0 0 0,1 0 0 0 0,0 0 0 0 0,0 0 0 0 0,-1 0 0 0 0,1 1 0 0 0,0-1 0 0 0,-1 0 0 0 0,1 1 0 0 0,0-1 0 0 0,-1 0 0 0 0,1 1 0 0 0,-1-1 0 0 0,1 1 0 0 0,0-1 0 0 0,-1 1 0 0 0,1-1 0 0 0,-1 1 0 0 0,1-1 0 0 0,-1 1 0 0 0,0 0 0 0 0,1-1 0 0 0,-1 1 0 0 0,0 0 0 0 0,1-1 0 0 0,-1 1 0 0 0,0 0 0 0 0,0-1 0 0 0,1 1 0 0 0,-1 0 0 0 0,0 0 0 0 0,0-1 0 0 0,0 1 0 0 0,0 0 0 0 0,0 0 0 0 0,0-1 0 0 0,0 1 0 0 0,0 0 0 0 0,-1 0 0 0 0,1-1 0 0 0,0 1 0 0 0,0 0 0 0 0,-1-1 0 0 0,1 1 0 0 0,0 0 0 0 0,-1 0 29 0 0,8-12-2112 0 0,-5 2-5303 0 0,-2 8 4875 0 0,1-3-6125 0 0</inkml:trace>
  <inkml:trace contextRef="#ctx0" brushRef="#br0" timeOffset="9178.187">4200 243 12283 0 0,'0'0'1581'0'0,"0"0"-226"0"0,0 0-2 0 0,0 0 110 0 0,0 0 28 0 0,0 0-135 0 0,0 0-267 0 0,0 0-243 0 0,0 0-161 0 0,0 0-66 0 0,0 0-60 0 0,0 0-44 0 0,0 0-65 0 0,2 0-71 0 0,167-18 1904 0 0,-87 4-2111 0 0,0 4 0 0 0,1 3-1 0 0,80 5-171 0 0,-165 13 488 0 0,-6-10-439 0 0,1-1-1 0 0,-1 0 1 0 0,0 0-1 0 0,0-1 1 0 0,0 0-1 0 0,1 0 1 0 0,-1-1-1 0 0,1 0 1 0 0,-1 0-1 0 0,1-1 1 0 0,0 0-1 0 0,-1 0 1 0 0,2-1-1 0 0,-3-1-48 0 0,3 1-31 0 0,0 0 1 0 0,1-1-1 0 0,-1 0 0 0 0,1 0 0 0 0,0 0 1 0 0,0-1-1 0 0,1 0 0 0 0,0 0 1 0 0,0 0-1 0 0,0 0 0 0 0,0 0 0 0 0,1-1 1 0 0,1 0-1 0 0,-1 1 0 0 0,1-1 0 0 0,0 0 1 0 0,-1-7 30 0 0,-1-15-5574 0 0,3-2-5396 0 0,1 26-1353 0 0</inkml:trace>
  <inkml:trace contextRef="#ctx0" brushRef="#br0" timeOffset="9759.157">2460 1285 4953 0 0,'0'0'1472'0'0,"0"0"-359"0"0,0 0-49 0 0,0 0 332 0 0,0 0 295 0 0,0 0 84 0 0,0 0-140 0 0,0 0-264 0 0,0 0-252 0 0,0 0-144 0 0,0 0-62 0 0,0 0-36 0 0,0 0-18 0 0,22 5-17 0 0,72 12-63 0 0,126-9 2195 0 0,36-19-709 0 0,171-31-2265 0 0,-26 0 369 0 0,157 30-705 0 0,-396 24-3916 0 0,-144-6 187 0 0,-14 4-5839 0 0,-4-8 19 0 0</inkml:trace>
  <inkml:trace contextRef="#ctx0" brushRef="#br0" timeOffset="10446">2687 1635 5769 0 0,'0'0'3189'0'0,"0"0"-1638"0"0,0 0-181 0 0,0 0 355 0 0,33-10 201 0 0,106-31-166 0 0,39 8 2279 0 0,-169 32-3825 0 0,-8 1-130 0 0,0-1 0 0 0,1 0 0 0 0,-1 1 0 0 0,1-1-1 0 0,0 1 1 0 0,-1 0 0 0 0,1-1 0 0 0,-1 1 0 0 0,1 0 0 0 0,0 0 0 0 0,-1 0 0 0 0,1 0 0 0 0,-1 0 0 0 0,1 0 0 0 0,0 1-1 0 0,-1-1 1 0 0,1 0 0 0 0,-1 1 0 0 0,1 0 0 0 0,-1-1 0 0 0,1 1 0 0 0,-1 0 0 0 0,0-1 0 0 0,1 1 0 0 0,-1 0 0 0 0,0 0 0 0 0,1 0-1 0 0,-1 0 1 0 0,0 1 0 0 0,0-1 0 0 0,0 0 0 0 0,0 0 0 0 0,0 1 0 0 0,0 0-84 0 0,-2 1 89 0 0,0 0 1 0 0,0 0 0 0 0,-1 0-1 0 0,0 0 1 0 0,1 0-1 0 0,-1 0 1 0 0,0-1 0 0 0,0 1-1 0 0,-1-1 1 0 0,1 1-1 0 0,0-1 1 0 0,-1 0-1 0 0,1 0 1 0 0,-1 0 0 0 0,0 0-1 0 0,0-1 1 0 0,0 1-1 0 0,0-1 1 0 0,0 1 0 0 0,0-1-1 0 0,0 0 1 0 0,-1 0-90 0 0,-9 5 101 0 0,-160 71 259 0 0,-83 15 303 0 0,217-70-377 0 0,64-18-301 0 0,137-1 408 0 0,161-9-261 0 0,-324 6-126 0 0,1 0-1 0 0,-1 0 0 0 0,0 1 0 0 0,1-1 0 0 0,-1 0 0 0 0,0 1 0 0 0,1-1 0 0 0,-1 1 1 0 0,1-1-1 0 0,-1 0 0 0 0,0 1 0 0 0,1 0 0 0 0,0-1 0 0 0,-1 1 0 0 0,1-1 0 0 0,-1 1 1 0 0,1 0-1 0 0,0-1 0 0 0,-1 1 0 0 0,1-1 0 0 0,0 1 0 0 0,-1 0 0 0 0,1 0 1 0 0,0-1-1 0 0,0 1 0 0 0,0 0 0 0 0,0-1 0 0 0,0 1 0 0 0,0 0 0 0 0,0 0 0 0 0,0-1 1 0 0,0 1-1 0 0,0 0 0 0 0,0 0 0 0 0,0-1 0 0 0,1 1 0 0 0,-1 0 0 0 0,0-1 0 0 0,0 1 1 0 0,1 0-1 0 0,-1-1 0 0 0,1 1 0 0 0,-1 0 0 0 0,0-1 0 0 0,1 1 0 0 0,-1-1 1 0 0,1 1-1 0 0,-1-1 0 0 0,1 1 0 0 0,0-1 0 0 0,-1 1 0 0 0,1-1 0 0 0,-1 0 0 0 0,1 1 1 0 0,0-1-1 0 0,-1 0 0 0 0,1 1 0 0 0,0-1 0 0 0,0 0-5 0 0,-168 95 284 0 0,-53 38-282 0 0,215-130-4 0 0,1 0 1 0 0,-1 0 0 0 0,1 0 0 0 0,0 1 0 0 0,1-1-1 0 0,-1 1 1 0 0,0 0 0 0 0,1 0 0 0 0,0 0 0 0 0,0 0 0 0 0,0 1-1 0 0,1-1 1 0 0,-1 1 0 0 0,1 0 0 0 0,0 0 0 0 0,0 0 0 0 0,1 0-1 0 0,-1 0 1 0 0,1 0 0 0 0,1 0 0 0 0,-1 0 0 0 0,0 1 0 0 0,1-1-1 0 0,1 5 2 0 0,2-7 9 0 0,0-1 0 0 0,1 0-1 0 0,-1 1 1 0 0,1-1-1 0 0,-1 0 1 0 0,1-1 0 0 0,0 1-1 0 0,0-1 1 0 0,0 1-1 0 0,0-1 1 0 0,0 0 0 0 0,0-1-1 0 0,0 1 1 0 0,0-1-1 0 0,1 0 1 0 0,-1 0 0 0 0,0 0-1 0 0,2 0-8 0 0,20-3 63 0 0,1 0 0 0 0,-1-1 0 0 0,0-2 0 0 0,-1-1-1 0 0,1 0 1 0 0,-1-2-63 0 0,27-8 33 0 0,134-37-388 0 0,-114 43-2098 0 0,-48 10-2017 0 0,-1 1-4980 0 0,-16 0-2682 0 0</inkml:trace>
  <inkml:trace contextRef="#ctx0" brushRef="#br0" timeOffset="11220.51">3298 2199 3929 0 0,'0'0'3506'0'0,"0"0"-923"0"0,0 0-485 0 0,0 0-152 0 0,0 0-173 0 0,0 0-228 0 0,0 0-229 0 0,0 0-173 0 0,0 0-128 0 0,0 0-87 0 0,0 0-54 0 0,0 0-76 0 0,0 0-80 0 0,17-25-67 0 0,55-77-77 0 0,-27 42 191 0 0,3 1 0 0 0,2 3 0 0 0,6-1-765 0 0,-11 10 245 0 0,55-48 276 0 0,-85 84-489 0 0,-14 11-31 0 0,-1 0-3 0 0,0 0-5 0 0,0 16-84 0 0,-16 133 143 0 0,15-143-51 0 0,0-1 0 0 0,0 0 0 0 0,1 0 0 0 0,-1 0-1 0 0,1 1 1 0 0,0-1 0 0 0,1 0 0 0 0,-1 0-1 0 0,1 1 1 0 0,0-1 0 0 0,0 0 0 0 0,1 0 0 0 0,-1 0-1 0 0,1 0 1 0 0,0 0 0 0 0,1-1 0 0 0,-1 1-1 0 0,2-4 9 0 0,-1 0 1 0 0,0-1-1 0 0,0 0 1 0 0,1 1-1 0 0,-1-1 1 0 0,0-1-1 0 0,1 1 1 0 0,-1 0-1 0 0,0-1 1 0 0,0 0-1 0 0,0 0 1 0 0,1 0-1 0 0,-1 0 1 0 0,0 0-1 0 0,0 0 1 0 0,0-1-1 0 0,-1 0 1 0 0,1 1-1 0 0,0-1 1 0 0,0 0-1 0 0,-1 0 1 0 0,0-1-1 0 0,1 1 1 0 0,-1 0-1 0 0,0-1 1 0 0,0 0-1 0 0,0 1 1 0 0,0-1-1 0 0,-1 0 1 0 0,1 0-1 0 0,-1 0 1 0 0,1 0-1 0 0,0-3-9 0 0,5-4-13 0 0,159-167 50 0 0,-57 64 43 0 0,-108 112-88 0 0,-1 1-20 0 0,0 0-4 0 0,-1 19-52 0 0,-29 77 228 0 0,21-64-132 0 0,1 0-1 0 0,1 1 0 0 0,3 0 1 0 0,0 0-1 0 0,2 0 1 0 0,1 1-1 0 0,3 11-11 0 0,-2-41-51 0 0,0 0 1 0 0,1-1-1 0 0,0 1 0 0 0,-1 0 0 0 0,1-1 0 0 0,0 1 1 0 0,1-1-1 0 0,-1 1 0 0 0,1-1 0 0 0,-1 1 0 0 0,1-1 0 0 0,0 0 1 0 0,0 0-1 0 0,0 0 0 0 0,1 0 0 0 0,-1 0 0 0 0,2 0 51 0 0,23 6-7888 0 0,-26-9 7079 0 0,4 0-2661 0 0,-1 0-3047 0 0,0 0-2881 0 0</inkml:trace>
  <inkml:trace contextRef="#ctx0" brushRef="#br0" timeOffset="11468.213">4366 1930 15419 0 0,'0'0'1627'0'0,"0"0"-393"0"0,0 0-39 0 0,0 0 46 0 0,0 0-118 0 0,0 0-218 0 0,0 0-264 0 0,0 0-245 0 0,0 0-157 0 0,0 0-97 0 0,0 0-36 0 0,0 0-46 0 0,0 0-37 0 0,-9 29-45 0 0,-26 87-75 0 0,34-81-654 0 0,16-36-3785 0 0,-4-15-6637 0 0,-9 12 8083 0 0,2-1-1592 0 0</inkml:trace>
  <inkml:trace contextRef="#ctx0" brushRef="#br0" timeOffset="11628.22">4312 1580 13427 0 0,'0'0'2608'0'0,"0"0"-743"0"0,0 0-497 0 0,0 0-496 0 0,0 0-376 0 0,0 0-232 0 0,0 0-160 0 0,0 0-184 0 0,0 0-240 0 0,0 0-288 0 0,0 0-400 0 0,0 0-912 0 0,0 0-1825 0 0,-44-48-8114 0 0</inkml:trace>
  <inkml:trace contextRef="#ctx0" brushRef="#br0" timeOffset="16264.08">5137 8 464 0 0,'0'0'1455'0'0,"0"0"-260"0"0,0 0-23 0 0,0 0 177 0 0,0 0 130 0 0,0 0-42 0 0,0 0-189 0 0,0 0-243 0 0,0 0-227 0 0,0 0-165 0 0,0 0-103 0 0,12 0-54 0 0,36 4-10 0 0,-43-4-222 0 0,0 1 0 0 0,1 0 0 0 0,-1 1 0 0 0,0-1 0 0 0,0 1 1 0 0,0 0-1 0 0,-1 1 0 0 0,1-1 0 0 0,0 1 0 0 0,-1 0 0 0 0,1 0 0 0 0,-1 0 0 0 0,0 0 0 0 0,0 1 1 0 0,0 0-1 0 0,3 4-224 0 0,-1-2 216 0 0,9 13 90 0 0,0 0 1 0 0,-1 1-1 0 0,-1 1 1 0 0,-1 0-1 0 0,-1 1 1 0 0,-1 0-1 0 0,1 7-306 0 0,-4-14 129 0 0,-3-1 44 0 0,0 1 0 0 0,-1 0 0 0 0,-1 0 0 0 0,0 0 0 0 0,-1 0 0 0 0,-1 0 0 0 0,0 0 0 0 0,-1 1 0 0 0,-1-1 0 0 0,0 0 0 0 0,-1 0 0 0 0,0-1 0 0 0,-2 1 0 0 0,1-1 0 0 0,-2 0 0 0 0,-1 2-173 0 0,-19 77 503 0 0,-10 128 563 0 0,50-55-71 0 0,-9-147-895 0 0,1-1 1 0 0,1 1 0 0 0,1-1 0 0 0,0 0 0 0 0,1-1-1 0 0,1 0 1 0 0,11 14-101 0 0,-10-17 42 0 0,35 29 208 0 0,-40-42-190 0 0,-3 1-16 0 0,0-1 1 0 0,1 1 0 0 0,0-1 0 0 0,-1 0-1 0 0,1 0 1 0 0,-1 0 0 0 0,1-1 0 0 0,0 1-1 0 0,0-1 1 0 0,-1 0 0 0 0,1 0-1 0 0,0 0 1 0 0,0-1 0 0 0,-1 1 0 0 0,1-1-1 0 0,0 0 1 0 0,-1 0 0 0 0,1 0-1 0 0,-1-1 1 0 0,1 1 0 0 0,-1-1 0 0 0,1 0-1 0 0,-1 1 1 0 0,0-2 0 0 0,1 0-45 0 0,-49 3 681 0 0,38 0-678 0 0,1 0 0 0 0,0 0 1 0 0,0 1-1 0 0,-1 0 0 0 0,1 1 0 0 0,0-1 0 0 0,0 1 0 0 0,0 0 0 0 0,1 0 0 0 0,-1 1 0 0 0,0 0 0 0 0,1 0 0 0 0,-3 2-3 0 0,-65 61-60 0 0,40 16 127 0 0,40 123 432 0 0,-6-191-453 0 0,-1 1 1 0 0,0-1 0 0 0,-1 0-1 0 0,-1 0 1 0 0,0 0 0 0 0,-1 0-1 0 0,0-1 1 0 0,-3 5-47 0 0,-5 30 75 0 0,-35 103 388 0 0,11-67-241 0 0,32-80-212 0 0,0 1-1 0 0,0 0 1 0 0,0-1-1 0 0,0 0 1 0 0,-1 0-1 0 0,1 0 0 0 0,-1 0 1 0 0,0-1-1 0 0,0 1 1 0 0,-1-1-1 0 0,1 0 1 0 0,-1 0-1 0 0,0-1 1 0 0,1 1-1 0 0,-1-1 0 0 0,0 0 1 0 0,0 0-1 0 0,-1-1 1 0 0,1 1-1 0 0,0-1 1 0 0,0-1-1 0 0,-1 1 1 0 0,1-1-1 0 0,-4 1-9 0 0,0 1 79 0 0,4-4-2545 0 0,17 2-2097 0 0,3 0-7634 0 0,-11 0 1567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3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75 251 9922 0 0,'0'0'4296'0'0,"0"0"-2891"0"0,0 0-962 0 0,0 0 45 0 0,0 0 275 0 0,0 0 232 0 0,0 0 93 0 0,0 0 16 0 0,0 0-57 0 0,0 0-81 0 0,0 0-102 0 0,20 2-131 0 0,141 11 865 0 0,208-42 541 0 0,-205 25-1687 0 0,-128 0-476 0 0,-40 3-5286 0 0,-20-1-1608 0 0,-2 12-3077 0 0,15-6 3939 0 0</inkml:trace>
  <inkml:trace contextRef="#ctx0" brushRef="#br0" timeOffset="300.632">13 527 5217 0 0,'0'0'2967'0'0,"0"0"-443"0"0,0 0-356 0 0,0 0-250 0 0,0 0-250 0 0,0 0-264 0 0,0 0-255 0 0,0 0-262 0 0,0 0-215 0 0,0 0-99 0 0,0 0-14 0 0,0 0 24 0 0,0 0 26 0 0,-3 12 25 0 0,-7 39-4 0 0,11-50-580 0 0,-1 1 0 0 0,1-1-1 0 0,0 1 1 0 0,0-1-1 0 0,0 1 1 0 0,0-1-1 0 0,0 0 1 0 0,0 1 0 0 0,0-1-1 0 0,1 0 1 0 0,-1 0-1 0 0,0 0 1 0 0,1 0-1 0 0,-1 0 1 0 0,1 0-1 0 0,-1 0 1 0 0,1-1 0 0 0,-1 1-1 0 0,1 0 1 0 0,-1-1-1 0 0,1 0 1 0 0,0 1-1 0 0,-1-1 1 0 0,1 0-1 0 0,0 1 1 0 0,-1-1 0 0 0,1 0-1 0 0,0 0 1 0 0,-1-1-1 0 0,1 1 1 0 0,0 0-50 0 0,7 1 185 0 0,198 7 1769 0 0,66-22-1078 0 0,-215 6-1407 0 0,-58 8 146 0 0,0 0-161 0 0,-12-11-7598 0 0,1 7-2347 0 0,8 4 1874 0 0</inkml:trace>
  <inkml:trace contextRef="#ctx0" brushRef="#br0" timeOffset="918.029">320 12 5265 0 0,'0'0'2423'0'0,"0"0"-202"0"0,0 0-207 0 0,0 0-118 0 0,0 0-114 0 0,0 0-197 0 0,0 0-240 0 0,0 0-249 0 0,0 0-236 0 0,0 0-181 0 0,0 0-126 0 0,0 0-47 0 0,0 0-27 0 0,-3-2-29 0 0,-9-5-26 0 0,9 5-54 0 0,3 2-54 0 0,14 15 1350 0 0,16 7-1114 0 0,1 0 1 0 0,1-3-1 0 0,1 0 1 0 0,0-3-1 0 0,1 0 1 0 0,12 2-553 0 0,-18-6 108 0 0,213 112 191 0 0,-149-64-251 0 0,-89-58-45 0 0,1 0 1 0 0,-1 0 0 0 0,0 1 0 0 0,1 0-1 0 0,-1 0 1 0 0,-1-1 0 0 0,1 2-1 0 0,0-1 1 0 0,-1 0 0 0 0,1 0 0 0 0,-1 1-1 0 0,0 0 1 0 0,0-1 0 0 0,-1 1-1 0 0,1 0 1 0 0,-1 0 0 0 0,0 0 0 0 0,0 0-1 0 0,1 1-3 0 0,-3-1 15 0 0,-1 1-1 0 0,1-1 0 0 0,0 0 1 0 0,-1 0-1 0 0,0 0 0 0 0,0 0 1 0 0,0 0-1 0 0,0 0 0 0 0,-1 0 1 0 0,0-1-1 0 0,0 1 0 0 0,0-1 0 0 0,0 0 1 0 0,0 0-1 0 0,0 0 0 0 0,-1 0-14 0 0,-16 18 50 0 0,-126 112 231 0 0,-165 91-134 0 0,247-176-836 0 0,56-41-392 0 0,-8 8-246 0 0,12-8-3350 0 0,3 0-4204 0 0,1-6-3141 0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19 382 2304 0 0,'0'0'2446'0'0,"0"0"-537"0"0,0 0-33 0 0,0 0 169 0 0,0 0 20 0 0,0 0-127 0 0,0 0-243 0 0,0 0-265 0 0,0 0-239 0 0,0 0-188 0 0,0 0-114 0 0,0 0-115 0 0,0 0-97 0 0,-3-4-79 0 0,-12-14-109 0 0,40 10 1142 0 0,348-14 922 0 0,-134 11-2096 0 0,-239 11-426 0 0,0 0 3 0 0,0 0-4 0 0,0 0 11 0 0,0 0 23 0 0,0 0 20 0 0,0 0 5 0 0,0 0 10 0 0,0 0 12 0 0,0 0-7 0 0,0 0 37 0 0,0 0 10 0 0,0 0-2 0 0,0 0 14 0 0,0 0 1 0 0,-33-30 664 0 0,-92-112-481 0 0,26 13-571 0 0,99 128 1 0 0,1 0-1 0 0,-1 0 1 0 0,1 0 0 0 0,-1 0-1 0 0,1 0 1 0 0,-1 0 0 0 0,1 0 0 0 0,0 1-1 0 0,-1-1 1 0 0,1 0 0 0 0,0 0 0 0 0,0 1-1 0 0,0-1 1 0 0,-1 0 0 0 0,1 1 0 0 0,0-1-1 0 0,0 1 1 0 0,0-1 0 0 0,0 1-1 0 0,0-1 1 0 0,0 1 0 0 0,0 0 0 0 0,0-1-1 0 0,0 1 1 0 0,0 0 0 0 0,0 0 0 0 0,1 0-1 0 0,-1 0 1 0 0,0 0 0 0 0,0 0-1 0 0,0 0 1 0 0,0 0 0 0 0,0 0 0 0 0,0 1-1 0 0,0-1 1 0 0,0 0 0 0 0,0 1 0 0 0,0-1-1 0 0,0 1 1 0 0,0-1 0 0 0,0 1 0 0 0,0-1-1 0 0,0 2 224 0 0,2-2-908 0 0,16 3-5457 0 0,-3 1-5217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35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1 181 13795 0 0,'0'0'1104'0'0,"0"0"-97"0"0,0 0-16 0 0,0 0 67 0 0,0 0 62 0 0,0 0-55 0 0,0 0-174 0 0,0 0-225 0 0,0 0-238 0 0,0 0-159 0 0,0 0-104 0 0,0 0-32 0 0,0 0 31 0 0,3 4 69 0 0,15 21 136 0 0,-2 1 0 0 0,0 0-1 0 0,-2 1 1 0 0,0 1 0 0 0,-2 0 0 0 0,-2 1 0 0 0,1 3-369 0 0,-8-24 51 0 0,97 417 1009 0 0,-70-361-866 0 0,-29-64-131 0 0,16-49 2334 0 0,45-230-2000 0 0,-13 112-355 0 0,47-73 8 0 0,-28 78-307 0 0,-65 157-6474 0 0,-5 25 2115 0 0,1-11 39 0 0,0 3-6798 0 0</inkml:trace>
  <inkml:trace contextRef="#ctx0" brushRef="#br0" timeOffset="502.97">650 708 0 0 0,'0'0'549'0'0,"0"0"1477"0"0,0 0 440 0 0,0 0 65 0 0,0 0-98 0 0,0 0-307 0 0,0 0-302 0 0,0 0-284 0 0,0 0-239 0 0,0 0-132 0 0,0 0-127 0 0,0 0-121 0 0,0 0-75 0 0,-1-10-53 0 0,-6-32-61 0 0,-13 31 1160 0 0,16 11-1502 0 0,0 1-292 0 0,0-1-1 0 0,-1 1 0 0 0,1-1 0 0 0,-1 1 1 0 0,1 1-1 0 0,0-1 0 0 0,-1 1 1 0 0,1-1-1 0 0,0 1 0 0 0,0 0 1 0 0,0 1-1 0 0,0-1 0 0 0,1 1 0 0 0,-1-1 1 0 0,1 1-1 0 0,-1 0 0 0 0,1 1 1 0 0,0-1-1 0 0,0 0 0 0 0,1 1 0 0 0,-1 0 1 0 0,1-1-1 0 0,-1 3-97 0 0,-3 3 33 0 0,1 1-1 0 0,1 0 1 0 0,-1 0-1 0 0,2 1 1 0 0,-1-1-1 0 0,2 1 1 0 0,-1 0 0 0 0,1-1-1 0 0,1 1 1 0 0,0 0-1 0 0,1 0 1 0 0,0 6-33 0 0,1-13 1 0 0,0 1-1 0 0,0-1 1 0 0,0 0 0 0 0,0 0 0 0 0,1 0-1 0 0,0 0 1 0 0,0 0 0 0 0,0 0 0 0 0,0-1 0 0 0,1 1-1 0 0,-1 0 1 0 0,1-1 0 0 0,0 0 0 0 0,0 0-1 0 0,0 0 1 0 0,0 0 0 0 0,1 0 0 0 0,-1-1 0 0 0,1 1-1 0 0,0-1 1 0 0,0 0 0 0 0,-1 0 0 0 0,1 0-1 0 0,1-1 1 0 0,-1 1 0 0 0,0-1 0 0 0,0 0-1 0 0,0 0 1 0 0,1-1 0 0 0,-1 1 0 0 0,2-1-1 0 0,76-15-3887 0 0,-31-9-5980 0 0,-39 19 3566 0 0,-2 1-878 0 0</inkml:trace>
  <inkml:trace contextRef="#ctx0" brushRef="#br0" timeOffset="1051.299">801 870 360 0 0,'0'0'2539'0'0,"0"0"-158"0"0,0 0 73 0 0,0 0 106 0 0,0 0-137 0 0,0 0-309 0 0,0 0-384 0 0,0 0-340 0 0,0 0-238 0 0,0 0-172 0 0,0 0-113 0 0,0 0-94 0 0,0 0-93 0 0,0 4-55 0 0,8 9 888 0 0,12-29 646 0 0,-11 7-2036 0 0,134-127 1184 0 0,-86 96-1235 0 0,-57 40-71 0 0,0 1 0 0 0,-1-1 0 0 0,1 1-1 0 0,0-1 1 0 0,0 1 0 0 0,0 0 0 0 0,0-1 0 0 0,0 1 0 0 0,-1-1 0 0 0,1 1-1 0 0,0-1 1 0 0,0 1 0 0 0,0-1 0 0 0,0 1 0 0 0,1-1 0 0 0,-1 1 0 0 0,0 0-1 0 0,0-1 1 0 0,0 1 0 0 0,0-1 0 0 0,1 1 0 0 0,-1-1 0 0 0,0 1 0 0 0,0-1-1 0 0,1 1 1 0 0,-1-1 0 0 0,0 1 0 0 0,1-1 0 0 0,-1 0 0 0 0,0 1 0 0 0,1-1-1 0 0,-1 0 1 0 0,1 1 0 0 0,-1-1 0 0 0,1 0 0 0 0,-1 1 0 0 0,1-1 0 0 0,-1 0-1 0 0,1 0 1 0 0,-1 1 0 0 0,1-1 0 0 0,-1 0 0 0 0,1 0 0 0 0,-1 0 0 0 0,1 0-1 0 0,-1 0 1 0 0,1 0 0 0 0,0 0 0 0 0,-1 0 0 0 0,1 0 0 0 0,-1 0 0 0 0,1 0-1 0 0,-1 0 1 0 0,1 0 0 0 0,-1 0 0 0 0,1-1 0 0 0,-1 1 0 0 0,1 0-1 0 0,-1 0 1 0 0,1-1 0 0 0,-1 1 0 0 0,1 0 0 0 0,-1-1 0 0 0,1 1 0 0 0,-1 0-1 0 0,1-1 1 0 0,-1 1-1 0 0,0 18 11 0 0,-1-11 2 0 0,1-1 0 0 0,-1 0 0 0 0,1 0 0 0 0,1 1 1 0 0,-1-1-1 0 0,1 0 0 0 0,0 0 0 0 0,0 0 0 0 0,1 0 1 0 0,0 0-1 0 0,0 0 0 0 0,1 0 0 0 0,-1 0 0 0 0,1-1 1 0 0,0 1-1 0 0,1 0-13 0 0,1-4 15 0 0,0 0 1 0 0,0 0 0 0 0,1-1-1 0 0,-1 0 1 0 0,0 1-1 0 0,1-2 1 0 0,-1 1 0 0 0,1-1-1 0 0,-1 1 1 0 0,1-1-1 0 0,-1-1 1 0 0,0 1 0 0 0,1-1-1 0 0,-1 0 1 0 0,1 0-1 0 0,-1-1 1 0 0,0 0 0 0 0,0 0-1 0 0,0 0 1 0 0,0 0-1 0 0,0-1 1 0 0,0 0-1 0 0,0 0-15 0 0,78-34-86 0 0,-58 63-132 0 0,24-7-1576 0 0,-33-17-2850 0 0,2-1-5972 0 0,-14-1-865 0 0</inkml:trace>
  <inkml:trace contextRef="#ctx0" brushRef="#br0" timeOffset="2736.026">1610 299 2361 0 0,'0'0'2653'0'0,"0"0"-411"0"0,0 0-148 0 0,0 0 57 0 0,0 0-45 0 0,0 0-228 0 0,0 0-286 0 0,0 0-308 0 0,0 0-254 0 0,0 0-181 0 0,0 0-130 0 0,0 0-121 0 0,-3 11 2108 0 0,35 1-439 0 0,22-5-1545 0 0,0-3 0 0 0,1-1 0 0 0,-1-4 0 0 0,14-2-722 0 0,42-5 627 0 0,-5 0-993 0 0,-48 6-5908 0 0,-87 15-1594 0 0,16-4-249 0 0,7-5 697 0 0</inkml:trace>
  <inkml:trace contextRef="#ctx0" brushRef="#br0" timeOffset="2970.665">1713 542 9290 0 0,'0'0'2683'0'0,"0"0"-584"0"0,0 0-336 0 0,0 0-53 0 0,0 0-40 0 0,0 0-154 0 0,0 0-188 0 0,0 0-163 0 0,0 0-162 0 0,0 0-118 0 0,0 0-94 0 0,0 0-116 0 0,0 0-79 0 0,19 10-59 0 0,61 29-79 0 0,-5-27 323 0 0,-54-14-606 0 0,193-26 559 0 0,-125 12-824 0 0,-50 9-479 0 0,7-2-2000 0 0,-16 7-10110 0 0,-25 2 39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0:42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709 472 3921 0 0,'0'0'1840'0'0,"0"0"-230"0"0,0 0-55 0 0,0 0 127 0 0,0 0 107 0 0,0 0-27 0 0,0 0-164 0 0,0 0-262 0 0,0 0-277 0 0,0 0-247 0 0,0 0-156 0 0,3-2-93 0 0,17-8-23 0 0,0 1 1 0 0,1 0-1 0 0,0 2 0 0 0,0 1 0 0 0,1 0 1 0 0,0 2-1 0 0,0 0 0 0 0,0 2 0 0 0,18-1-540 0 0,74 3 762 0 0,-114 0-701 0 0,0 0-2 0 0,0 0 9 0 0,0 0 24 0 0,0 0 7 0 0,0 0-13 0 0,0 0 5 0 0,-22 15 945 0 0,-155 62-629 0 0,-155 70-218 0 0,146-59-102 0 0,185-87-86 0 0,0-1 0 0 0,0 0 0 0 0,-1 1-1 0 0,1-1 1 0 0,0 0 0 0 0,0 1-1 0 0,-1 0 1 0 0,1-1 0 0 0,0 1-1 0 0,0 0 1 0 0,0-1 0 0 0,0 1-1 0 0,0 0 1 0 0,0 0 0 0 0,0 0 0 0 0,0 0-1 0 0,0 0 1 0 0,0 0 0 0 0,1 0-1 0 0,-1 0 1 0 0,0 0 0 0 0,1 0-1 0 0,-1 1 1 0 0,0-1 0 0 0,1 0-1 0 0,0 0 1 0 0,-1 1 0 0 0,1-1-1 0 0,0 0 1 0 0,0 1 0 0 0,-1-1-1 0 0,1 0 1 0 0,0 1 0 0 0,1-1 0 0 0,-1 0-1 0 0,0 1 1 0 0,0-1 0 0 0,0 0-1 0 0,1 1 1 0 0,-1-1-1 0 0,16 9 36 0 0,1-2-1 0 0,0 0 1 0 0,0-1 0 0 0,0 0-1 0 0,1-2 1 0 0,0 0 0 0 0,0-1-1 0 0,1-1 1 0 0,-1 0 0 0 0,1-2-1 0 0,-1 0 1 0 0,5-1-36 0 0,384-7 567 0 0,-415 29-552 0 0,-12-3 20 0 0,-1 0 0 0 0,-1-2 0 0 0,-1-1 1 0 0,0 0-1 0 0,-1-2 0 0 0,-14 6-35 0 0,17-8 6 0 0,-368 194 90 0 0,79-8-32 0 0,306-196-65 0 0,0 0 0 0 0,0 0 0 0 0,0 1 0 0 0,1-1 0 0 0,-1 1 0 0 0,1 0 0 0 0,-1 0 0 0 0,1 0 0 0 0,0 0 0 0 0,0 1 0 0 0,0-1 0 0 0,1 1-1 0 0,-1-1 1 0 0,1 1 0 0 0,0 0 0 0 0,0 0 0 0 0,0 1 0 0 0,0 1 1 0 0,5-3 14 0 0,0 0 0 0 0,0-1 1 0 0,0 0-1 0 0,1 1 0 0 0,-1-1 0 0 0,1 0 0 0 0,0-1 0 0 0,0 1 0 0 0,-1-1 0 0 0,1 0 0 0 0,0 0 0 0 0,0 0 0 0 0,0 0 0 0 0,0 0 1 0 0,1-1-1 0 0,1 0-14 0 0,49 2 103 0 0,0-2 1 0 0,1-3 0 0 0,-2-2-1 0 0,1-2 1 0 0,-1-3-1 0 0,0-3 1 0 0,41-14-104 0 0,-72 21 19 0 0,86-20 112 0 0,-104 21-2419 0 0,-14 5-3209 0 0,2 1-5084 0 0,5 2-1488 0 0</inkml:trace>
  <inkml:trace contextRef="#ctx0" brushRef="#br0" timeOffset="363.332">864 1407 13307 0 0,'0'0'2030'0'0,"0"0"-687"0"0,0 0-265 0 0,0 0 168 0 0,0 0 154 0 0,0 0-70 0 0,0 0-207 0 0,0 0-222 0 0,0 0-200 0 0,0 0-84 0 0,0 0-30 0 0,0 0-63 0 0,0 0-40 0 0,14-11-67 0 0,96-81 600 0 0,166-195 248 0 0,-101 115-1005 0 0,-171 168-244 0 0,-4 4-19 0 0,0 1 0 0 0,0-1 0 0 0,0 0 0 0 0,1 1 0 0 0,-1-1 0 0 0,0 0 0 0 0,0 1 0 0 0,1-1 0 0 0,-1 0 0 0 0,0 1 0 0 0,0-1 0 0 0,1 0 0 0 0,-1 0 0 0 0,0 1 0 0 0,1-1 0 0 0,-1 0 0 0 0,0 0 0 0 0,1 0 0 0 0,-1 0 0 0 0,0 1 0 0 0,1-1 0 0 0,-1 0 0 0 0,1 0 0 0 0,-1 0 0 0 0,0 0 0 0 0,1 0 0 0 0,-1 0 0 0 0,1 0 0 0 0,-1 0 0 0 0,0 0 0 0 0,1 0 0 0 0,-1 0 0 0 0,1 0 0 0 0,-1 0 0 0 0,0 0 0 0 0,1 0 0 0 0,-1-1 0 0 0,0 1 0 0 0,1 0 0 0 0,-1 0 0 0 0,0 0 0 0 0,1-1 0 0 0,-1 1 0 0 0,0 0 0 0 0,1 0 0 0 0,-1-1 0 0 0,0 1 3 0 0,2 320 0 0 0,-2-316 0 0 0,0 0 1 0 0,1 0-1 0 0,-1 0 0 0 0,1 0 1 0 0,0-1-1 0 0,0 1 0 0 0,0 0 1 0 0,0 0-1 0 0,1-1 0 0 0,0 1 1 0 0,-1 0-1 0 0,1-1 0 0 0,1 0 1 0 0,-1 1-1 0 0,0-1 0 0 0,1 0 1 0 0,0 0-1 0 0,-1-1 0 0 0,1 1 1 0 0,0 0-1 0 0,1-1 0 0 0,-1 0 1 0 0,0 0-1 0 0,1 0 0 0 0,-1 0 1 0 0,1 0-1 0 0,-1-1 0 0 0,4 2 0 0 0,-2-5 16 0 0,0 0 1 0 0,0 0-1 0 0,-1 0 0 0 0,1-1 0 0 0,0 1 0 0 0,-1-1 1 0 0,0 0-1 0 0,0 0 0 0 0,0-1 0 0 0,0 1 0 0 0,0-1 0 0 0,-1 0 1 0 0,1 0-1 0 0,-1 0 0 0 0,1-3-16 0 0,13-11 33 0 0,28-33 6 0 0,-2-2-1 0 0,-3-2 0 0 0,30-53-38 0 0,-16 25-27 0 0,25-56 102 0 0,-108 272-203 0 0,20 171 333 0 0,13-231 127 0 0,0-5-1363 0 0,-3-21-7745 0 0,-1-43 2041 0 0,0-1-5141 0 0</inkml:trace>
  <inkml:trace contextRef="#ctx0" brushRef="#br0" timeOffset="636.291">2204 1186 11610 0 0,'0'0'3683'0'0,"0"0"-1884"0"0,0 0-686 0 0,0 0 38 0 0,0 0 24 0 0,0 0-36 0 0,0 0-164 0 0,0 0-215 0 0,0 0-165 0 0,0 0-148 0 0,0 0-63 0 0,0 0-43 0 0,0 0-54 0 0,-1 14-62 0 0,-2 42-46 0 0,3-52-161 0 0,-1 0 0 0 0,1 0 0 0 0,-1 0 0 0 0,0 0 0 0 0,0 0 0 0 0,-1-1 0 0 0,1 1 0 0 0,-1 0 0 0 0,1 0 0 0 0,-1-1 0 0 0,0 1 0 0 0,-1-1-1 0 0,1 0 1 0 0,0 0 0 0 0,-1 0 0 0 0,0 0 0 0 0,0 0 0 0 0,-1 1-18 0 0,-2 2-202 0 0,-11 1-2743 0 0,11-6-2059 0 0,1-2-4773 0 0,3-2 1519 0 0</inkml:trace>
  <inkml:trace contextRef="#ctx0" brushRef="#br0" timeOffset="1002.288">2176 822 11466 0 0,'0'0'2696'0'0,"0"0"-581"0"0,0 0-535 0 0,0 0-266 0 0,0 0-195 0 0,0 0-162 0 0,0 0-146 0 0,0 0-187 0 0,0 0-162 0 0,0 0-130 0 0,0 0-98 0 0,0 0-48 0 0,0 0-36 0 0,-8 11-36 0 0,-25 34-29 0 0,24-32-6 0 0,9-12-10 0 0,0-1-11 0 0,0 0 11 0 0,24 3 587 0 0,13-28-104 0 0,-48 26 713 0 0,6 1-4752 0 0,14-1-6936 0 0,-5-1-1132 0 0</inkml:trace>
  <inkml:trace contextRef="#ctx0" brushRef="#br0" timeOffset="2299.251">2513 763 7442 0 0,'0'0'3636'0'0,"0"0"-1522"0"0,0 0-528 0 0,0 0-110 0 0,0 0-53 0 0,0 0-95 0 0,0 0-178 0 0,0 0-235 0 0,0 0-230 0 0,0 0-194 0 0,0 0-134 0 0,0 0-50 0 0,2 3 33 0 0,50 104 2210 0 0,-40-74-2251 0 0,73 266 953 0 0,-76-277-1181 0 0,-6-11-52 0 0,0-1 1 0 0,1 0-1 0 0,0-1 0 0 0,1 1 0 0 0,0-1 1 0 0,0 0-1 0 0,1 0 0 0 0,0 0 0 0 0,1-1 1 0 0,0 0-1 0 0,4 4-19 0 0,-9-12 43 0 0,-1 1-1 0 0,1 0 1 0 0,0 0 0 0 0,0-1-1 0 0,-1 1 1 0 0,1-1 0 0 0,0 0-1 0 0,0 1 1 0 0,0-1 0 0 0,0 0-1 0 0,0 0 1 0 0,0 0 0 0 0,-1-1-1 0 0,1 1 1 0 0,0 0 0 0 0,0-1-1 0 0,0 1 1 0 0,0-1 0 0 0,-1 1-1 0 0,1-1 1 0 0,0 0 0 0 0,-1 0-1 0 0,1 0 1 0 0,0 0 0 0 0,-1 0-1 0 0,1 0 1 0 0,-1 0 0 0 0,1 0-1 0 0,-1-1 1 0 0,0 1 0 0 0,0-1-1 0 0,0 1 1 0 0,1-1 0 0 0,-1 1-1 0 0,-1-1 1 0 0,1 0 0 0 0,0 1-1 0 0,0-1 1 0 0,-1 0 0 0 0,1 0-1 0 0,0 1 1 0 0,-1-1 0 0 0,0 0-1 0 0,0 0 1 0 0,1 0 0 0 0,-1 0-1 0 0,0 0 1 0 0,0 0 0 0 0,-1-1-43 0 0,4-4-95 0 0,64-198 402 0 0,-53 149-301 0 0,3 1-1 0 0,2 1 0 0 0,2 0 0 0 0,3 2 1 0 0,2 0-1 0 0,22-30-5 0 0,-47 81 19 0 0,-1 0-90 0 0,0 0 0 0 0,1-1 0 0 0,-1 1 0 0 0,0 0 0 0 0,1 0 0 0 0,-1 0 0 0 0,1 0 0 0 0,-1-1 0 0 0,1 1 0 0 0,0 0 0 0 0,-1 0 0 0 0,1 0 0 0 0,0 0 0 0 0,0 0 0 0 0,-1 1 0 0 0,1-1 0 0 0,0 0 0 0 0,0 0 0 0 0,0 0 0 0 0,0 1 0 0 0,0-1 0 0 0,0 1 0 0 0,0-1 0 0 0,1 1 0 0 0,-1-1 0 0 0,0 1 0 0 0,0-1 0 0 0,0 1 0 0 0,1 0 0 0 0,-1 0 0 0 0,0 0 0 0 0,0 0 0 0 0,0 0 0 0 0,1 0 0 0 0,-1 0 0 0 0,0 0 0 0 0,0 0 0 0 0,1 0 0 0 0,-1 1 0 0 0,0-1 0 0 0,0 0 0 0 0,0 1 0 0 0,0-1 0 0 0,0 1 0 0 0,0-1 0 0 0,1 1 0 0 0,-1 0 0 0 0,0 0 0 0 0,-1-1 0 0 0,2 2 71 0 0,13 27-4304 0 0,-7-8-4897 0 0,-6-13-2508 0 0</inkml:trace>
  <inkml:trace contextRef="#ctx0" brushRef="#br0" timeOffset="3506.272">3089 1242 6201 0 0,'0'0'3248'0'0,"0"0"-834"0"0,0 0-438 0 0,0 0-112 0 0,0 0-187 0 0,0 0-241 0 0,0 0-260 0 0,0 0-256 0 0,0 0-210 0 0,0 0-143 0 0,0 0-103 0 0,0 0-69 0 0,0 0 22 0 0,1 5-8 0 0,13 163 1935 0 0,-9-145-1893 0 0,-2-6-1269 0 0,-2-6-3454 0 0,-5-11-7185 0 0,1-3 1335 0 0</inkml:trace>
  <inkml:trace contextRef="#ctx0" brushRef="#br0" timeOffset="3818.156">3200 940 6633 0 0,'0'0'2880'0'0,"0"0"-316"0"0,0 0-343 0 0,0 0-406 0 0,0 0-488 0 0,0 0-360 0 0,0 0-199 0 0,0 0-131 0 0,0 0-101 0 0,0 0-90 0 0,0 0-75 0 0,0 0-79 0 0,0 0-38 0 0,-7 5-36 0 0,-20 14-60 0 0,23-13 763 0 0,14-11-456 0 0,-34 2-94 0 0,24 3-775 0 0,2-11-4885 0 0,0 3-3907 0 0,0 5 241 0 0</inkml:trace>
  <inkml:trace contextRef="#ctx0" brushRef="#br0" timeOffset="4365.276">2423 395 8266 0 0,'0'0'2475'0'0,"0"0"-511"0"0,0 0-158 0 0,0 0-26 0 0,0 0-167 0 0,0 0-244 0 0,0 0-218 0 0,0 0-206 0 0,0 0-173 0 0,0 0-147 0 0,0 0-127 0 0,0 0-94 0 0,0 0-87 0 0,-4-3-29 0 0,-2-11 196 0 0,30 10 241 0 0,-8 3-528 0 0,539-44 2363 0 0,-384 19-2289 0 0,-235-11 1132 0 0,47 30-1397 0 0,-1-1 1 0 0,2-1-1 0 0,-1 0 0 0 0,1-1 0 0 0,1-1 1 0 0,-1-1-1 0 0,2 0 0 0 0,0-1 1 0 0,0 0-1 0 0,1-1 0 0 0,1-1 1 0 0,1 0-1 0 0,0 0 0 0 0,-3-8-6 0 0,13 21-117 0 0,0 1-1 0 0,0-1 1 0 0,0 0-1 0 0,0 0 1 0 0,1 1-1 0 0,-1-1 1 0 0,1 0-1 0 0,-1 0 1 0 0,1 0-1 0 0,0 0 1 0 0,0 1-1 0 0,0-1 1 0 0,0 0-1 0 0,0 0 1 0 0,0 0-1 0 0,0 0 1 0 0,1 0-1 0 0,-1 0 1 0 0,1 1-1 0 0,-1-1 1 0 0,1 0-1 0 0,0 0 1 0 0,0 1-1 0 0,-1-1 1 0 0,1 0-1 0 0,1 1 1 0 0,-1-1-1 0 0,0 1 1 0 0,0-1-1 0 0,0 1 1 0 0,1 0-1 0 0,-1-1 1 0 0,1 1-1 0 0,-1 0 1 0 0,1 0-1 0 0,-1 0 1 0 0,1 0-1 0 0,0 0 1 0 0,-1 1 117 0 0,23-9-4786 0 0,2 4-3527 0 0,-17 4-3415 0 0</inkml:trace>
  <inkml:trace contextRef="#ctx0" brushRef="#br0" timeOffset="5139.275">262 1794 3289 0 0,'0'0'1245'0'0,"0"0"96"0"0,0 0 212 0 0,0 0 178 0 0,0 0-10 0 0,0 0-176 0 0,0 0-195 0 0,0 0-168 0 0,0 0-128 0 0,0 0-59 0 0,0 0-37 0 0,0 0-37 0 0,0 0-4 0 0,36-14-24 0 0,117-41-65 0 0,-17 29 550 0 0,716-18 2024 0 0,-333 25-2742 0 0,323-29-256 0 0,-394 15-576 0 0,-383 29-705 0 0,-45 4-4398 0 0,-72 7-7932 0 0,35-3 5371 0 0</inkml:trace>
  <inkml:trace contextRef="#ctx0" brushRef="#br0" timeOffset="5995.282">1823 1834 2929 0 0,'0'0'1328'0'0,"0"0"43"0"0,0 0 221 0 0,0 0 229 0 0,0 0-62 0 0,0 0-226 0 0,0 0-219 0 0,0 0-169 0 0,0 0-110 0 0,0 0-61 0 0,0 0-70 0 0,0 0-97 0 0,13-3-78 0 0,38-9-58 0 0,-44 12 5506 0 0,-25 7-6594 0 0,13-5 924 0 0,-95 27 429 0 0,-205 66 210 0 0,252-62-905 0 0,52-31-240 0 0,1-1 0 0 0,0 0 0 0 0,-1 0 0 0 0,1 0 0 0 0,0 0 0 0 0,0 1 0 0 0,0-1 0 0 0,0 0 0 0 0,0 0 0 0 0,0 0 0 0 0,0 1 0 0 0,0-1-1 0 0,1 0 1 0 0,-1 0 0 0 0,0 0 0 0 0,1 0 0 0 0,-1 1 0 0 0,0-1 0 0 0,1 0 0 0 0,0 0 0 0 0,-1 0 0 0 0,1 0 0 0 0,0 0 0 0 0,-1 0 0 0 0,1 0 0 0 0,0 0 0 0 0,0-1 0 0 0,0 1 0 0 0,0 0 0 0 0,0 0 0 0 0,0-1 0 0 0,0 1-1 0 0,0-1 1 0 0,0 1 0 0 0,0-1 0 0 0,0 1 0 0 0,0-1 0 0 0,1 1 0 0 0,-1-1 0 0 0,1 0-1 0 0,49 14 55 0 0,-51-14-55 0 0,199 4 275 0 0,177-23-27 0 0,-383 49-154 0 0,-75 32 99 0 0,-122 49-141 0 0,-348 139-55 0 0,517-232-1 0 0,11-8 6 0 0,0 2 1 0 0,1 1-1 0 0,0 1 0 0 0,2 1 0 0 0,-1 1 1 0 0,-6 8-3 0 0,28-24-1 0 0,-1 0 0 0 0,0 1 0 0 0,0-1 0 0 0,1 1-1 0 0,-1 0 1 0 0,0-1 0 0 0,1 1 0 0 0,-1-1 0 0 0,0 1 0 0 0,1 0 0 0 0,-1 0 0 0 0,1-1 0 0 0,-1 1 0 0 0,1 0 0 0 0,0 0 0 0 0,-1 0 0 0 0,1-1 0 0 0,0 1 0 0 0,0 0 0 0 0,-1 0 0 0 0,1 0 0 0 0,0 0 0 0 0,0 0 0 0 0,0 0 0 0 0,0-1 0 0 0,0 1 0 0 0,0 0 0 0 0,0 0 0 0 0,0 0 0 0 0,0 0 0 0 0,1 0 0 0 0,-1 0 0 0 0,0-1 0 0 0,1 1 0 0 0,-1 0 0 0 0,0 0 0 0 0,1 0 0 0 0,-1-1 0 0 0,1 1-1 0 0,-1 0 1 0 0,1 0 0 0 0,0-1 0 0 0,-1 1 0 0 0,1-1 0 0 0,0 1 0 0 0,-1 0 0 0 0,1-1 0 0 0,0 1 0 0 0,0-1 0 0 0,-1 0 0 0 0,1 1 0 0 0,0-1 0 0 0,0 0 0 0 0,0 1 0 0 0,0-1 0 0 0,-1 0 0 0 0,1 0 0 0 0,0 0 0 0 0,0 1 0 0 0,0-1 0 0 0,0 0 0 0 0,0 0 0 0 0,0-1 0 0 0,0 1 1 0 0,64 6 47 0 0,-64-6-44 0 0,213-26 249 0 0,132-51 6 0 0,-335 76-546 0 0,23-1-1869 0 0,-24 5-2515 0 0,-1 3-3749 0 0,-8-5-3558 0 0</inkml:trace>
  <inkml:trace contextRef="#ctx0" brushRef="#br0" timeOffset="6700.241">1874 2667 10482 0 0,'0'0'3456'0'0,"0"0"-1525"0"0,0 0-656 0 0,0 0 25 0 0,0 0 110 0 0,0 0-27 0 0,0 0-145 0 0,0 0-228 0 0,0 0-224 0 0,0 0-145 0 0,0 0-80 0 0,0 0-40 0 0,0 0-61 0 0,23-32-50 0 0,73-100-36 0 0,-30 48 269 0 0,213-191 283 0 0,-179 183-708 0 0,-102 125-322 0 0,-31 177 144 0 0,32-205-40 0 0,1 1 0 0 0,0-1 0 0 0,0 0 0 0 0,0 0 0 0 0,1 0 0 0 0,0 0-1 0 0,0 1 1 0 0,0-1 0 0 0,1 0 0 0 0,-1-1 0 0 0,1 1 0 0 0,0 0 0 0 0,1 0 0 0 0,-1-1 0 0 0,1 1 0 0 0,0-1 0 0 0,0 0 0 0 0,0 0 0 0 0,1 0 0 0 0,-1 0 0 0 0,1-1 0 0 0,0 1 0 0 0,0-1 0 0 0,0 0 0 0 0,3 1 0 0 0,0-4 17 0 0,-1-1 1 0 0,1 0-1 0 0,0 0 1 0 0,0-1-1 0 0,-1 0 1 0 0,1 0-1 0 0,-1 0 1 0 0,1-1-1 0 0,-1 0 1 0 0,0 0-1 0 0,0-1 1 0 0,0 0-1 0 0,-1 0 1 0 0,1 0-1 0 0,-1-1 1 0 0,0 1-1 0 0,0-1 1 0 0,-1 0-1 0 0,1-1 1 0 0,-1 1-1 0 0,0-1 1 0 0,-1 0-1 0 0,1 0 1 0 0,-1 0-1 0 0,1-5-17 0 0,6-2 3 0 0,235-278 41 0 0,-170 211-46 0 0,-71 104-192 0 0,-15 22 208 0 0,0-5 23 0 0,2-1 0 0 0,1 2 0 0 0,3-1-1 0 0,1 1 1 0 0,2 5-37 0 0,16 93-6 0 0,1-103-177 0 0,-11-16-2619 0 0,-4-17-2315 0 0,0-3-4065 0 0,0-1-2222 0 0</inkml:trace>
  <inkml:trace contextRef="#ctx0" brushRef="#br0" timeOffset="7345.217">3279 2346 17244 0 0,'0'0'1515'0'0,"0"0"-516"0"0,0 0-146 0 0,0 0 155 0 0,0 0 90 0 0,0 0-63 0 0,0 0-228 0 0,0 0-237 0 0,0 0-204 0 0,0 0-125 0 0,0 0-30 0 0,0 0-76 0 0,-3 20-37 0 0,-12 89 9 0 0,14-103-879 0 0,-5 21 1732 0 0,1-21-4748 0 0,-4-4-5073 0 0,6-3 2689 0 0,3-2-1482 0 0</inkml:trace>
  <inkml:trace contextRef="#ctx0" brushRef="#br0" timeOffset="7588.223">3338 2004 13419 0 0,'0'0'2115'0'0,"0"0"-401"0"0,0 0-221 0 0,0 0-114 0 0,0 0-164 0 0,0 0-205 0 0,0 0-205 0 0,0 0-285 0 0,0 0-221 0 0,0 0-104 0 0,0 0-84 0 0,0 0-30 0 0,0 0-13 0 0,-7 7-31 0 0,-20 20-30 0 0,15-10 217 0 0,5-13-4030 0 0,6-4 1501 0 0,1 0-3395 0 0,-1 0 1074 0 0,1 0-3629 0 0</inkml:trace>
  <inkml:trace contextRef="#ctx0" brushRef="#br0" timeOffset="8891.076">1847 1794 0 0 0,'0'0'292'0'0,"0"0"634"0"0,0 0 195 0 0,0 0 21 0 0,0 0 2 0 0,1 0 7019 0 0,2 0-4090 0 0,17 0-2905 0 0,147-33 2693 0 0,21-5-2479 0 0,-124 28-1098 0 0,-64 10-240 0 0,0 0-8 0 0,0 0 25 0 0,0 0 14 0 0,0 0-23 0 0,0 0 29 0 0,0 0-8 0 0,0 0-9 0 0,0 0 14 0 0,0 0-18 0 0,0 0-12 0 0,0 0-5 0 0,0 0-2 0 0,0 0-20 0 0,0 0-2 0 0,0 0 2 0 0,0 0-22 0 0,0 0 17 0 0,0 0 1 0 0,0 0-1 0 0,0 0 0 0 0,0 0 0 0 0,0 0-6 0 0,0 0-28 0 0,0 0-16 0 0,0 0-58 0 0,0 0-83 0 0,0 0-107 0 0,0 0-224 0 0,0 0-337 0 0,0 0-412 0 0,0-1-415 0 0,1-1-2527 0 0,0 1-988 0 0,1 1-5021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04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296 434 10482 0 0,'0'0'1653'0'0,"0"0"-849"0"0,0 0-40 0 0,0 0 281 0 0,38 0 220 0 0,123-1 10 0 0,-25-20 946 0 0,-112 13-1864 0 0,-10 4-210 0 0,1 0 0 0 0,-1-1 0 0 0,0 0 1 0 0,-1-1-1 0 0,1-1 0 0 0,-1 0 0 0 0,0-1 1 0 0,-1 0-1 0 0,0-1 0 0 0,0-1 1 0 0,-1 0-1 0 0,0 0 0 0 0,-1-1 0 0 0,0 0 1 0 0,-1-1-1 0 0,0 0 0 0 0,-1 0 0 0 0,0-1 1 0 0,-1 0-1 0 0,0-1 0 0 0,-1 1 0 0 0,-1-1 1 0 0,0-1-1 0 0,-1 1 0 0 0,0 0 1 0 0,-2-1-1 0 0,1 0 0 0 0,-2-2-147 0 0,-1 14 28 0 0,1-1 23 0 0,0 0 0 0 0,-1 0 0 0 0,1 0 0 0 0,-1 0 0 0 0,0 0 0 0 0,-1 0 0 0 0,1 0 0 0 0,-1 0 0 0 0,0 0 0 0 0,1 0 0 0 0,-2 0 0 0 0,1 0 0 0 0,0 1 0 0 0,-1-1 0 0 0,0 0 0 0 0,0 1 0 0 0,0-1 0 0 0,0 1 0 0 0,0 0 0 0 0,-1 0 0 0 0,1 0 0 0 0,-1 0 0 0 0,0 0 0 0 0,-3-2-51 0 0,-11 47-397 0 0,-14 77 428 0 0,-26 98-59 0 0,-83 203 28 0 0,115-362 17 0 0,-2-1 0 0 0,-3-1-1 0 0,-3-2 1 0 0,-1-1 0 0 0,-3-1 0 0 0,-3-2 0 0 0,-1-2 0 0 0,-2-2 0 0 0,-3-2 0 0 0,-26 19-17 0 0,70-61 0 0 0,-18 15 10 0 0,-1 0 0 0 0,0-2 1 0 0,0 0-1 0 0,-2-1 0 0 0,0-2 0 0 0,-23 10-10 0 0,45-21-2 0 0,0 0 1 0 0,1-1-1 0 0,-1 1 0 0 0,1-1 0 0 0,-1 1 0 0 0,0 0 0 0 0,1-1 0 0 0,-1 1 1 0 0,0-1-1 0 0,1 1 0 0 0,-1-1 0 0 0,0 0 0 0 0,0 1 0 0 0,0-1 0 0 0,0 0 0 0 0,1 1 1 0 0,-1-1-1 0 0,0 0 0 0 0,0 0 0 0 0,0 0 0 0 0,0 0 0 0 0,0 0 0 0 0,1 0 0 0 0,-1 0 1 0 0,0 0-1 0 0,0 0 0 0 0,0 0 0 0 0,0-1 0 0 0,0 1 0 0 0,1 0 0 0 0,-1 0 1 0 0,0-1-1 0 0,0 1 0 0 0,0-1 0 0 0,1 1 0 0 0,-1-1 0 0 0,0 1 0 0 0,1-1 0 0 0,-1 1 1 0 0,0-1-1 0 0,1 0 0 0 0,-1 1 0 0 0,1-1 0 0 0,-1 0 0 0 0,1 1 0 0 0,-1-1 1 0 0,1 0-1 0 0,-1 0 0 0 0,1 1 0 0 0,0-1 0 0 0,-1 0 0 0 0,1 0 0 0 0,0 0 0 0 0,0 0 1 0 0,0 0-1 0 0,0 1 0 0 0,0-1 0 0 0,0 0 0 0 0,0 0 0 0 0,0 0 0 0 0,0 0 0 0 0,0 0 1 0 0,0 0-1 0 0,0 1 0 0 0,1-1 0 0 0,-1-1 2 0 0,29-52-159 0 0,-8 30 143 0 0,0 2 0 0 0,2 0 0 0 0,0 1 0 0 0,1 1 1 0 0,1 1-1 0 0,1 2 0 0 0,1 0 0 0 0,0 2 1 0 0,1 1-1 0 0,0 1 0 0 0,1 2 0 0 0,1 0 0 0 0,0 2 1 0 0,0 2-1 0 0,1 0 0 0 0,0 2 0 0 0,0 2 0 0 0,0 0 1 0 0,4 2 15 0 0,-14 3-11 0 0,0 1 1 0 0,0 1 0 0 0,0 1-1 0 0,-1 1 1 0 0,0 0 0 0 0,0 2-1 0 0,-1 0 1 0 0,1 1 0 0 0,11 9 10 0 0,-16-11-1 0 0,3 0 12 0 0,-1-1 0 0 0,2 0-1 0 0,-1-2 1 0 0,0 0 0 0 0,1-1-1 0 0,0-1 1 0 0,0-1 0 0 0,-1-1-1 0 0,1 0 1 0 0,12-3-11 0 0,-13 0 53 0 0,0-2 0 0 0,0-1 0 0 0,0 0 1 0 0,-1-1-1 0 0,0 0 0 0 0,-1-2 0 0 0,0 0 0 0 0,0-1 0 0 0,-1 0 1 0 0,0-2-1 0 0,-1 1 0 0 0,0-2 0 0 0,-1 0 0 0 0,0 0 0 0 0,-1-2-53 0 0,-2 6 27 0 0,-2-1 0 0 0,1 0 0 0 0,-2 0 0 0 0,1 0 0 0 0,-1-1 0 0 0,-1 0-1 0 0,0-1 1 0 0,0 1 0 0 0,-1-1 0 0 0,-1 0 0 0 0,0-1 0 0 0,-1 1-1 0 0,0-1 1 0 0,-1 1 0 0 0,1-11-27 0 0,-4 21-15 0 0,0 0 0 0 0,0 0-1 0 0,-1 0 1 0 0,1 0 0 0 0,0 0 0 0 0,-1 1-1 0 0,1-1 1 0 0,-1 0 0 0 0,0 1 0 0 0,1-1-1 0 0,-1 1 1 0 0,0 0 0 0 0,0 0 0 0 0,0-1-1 0 0,0 1 1 0 0,0 0 0 0 0,0 1 0 0 0,0-1-1 0 0,0 0 1 0 0,-1 1 0 0 0,1-1 0 0 0,0 1-1 0 0,0 0 1 0 0,-1-1 0 0 0,1 1 0 0 0,0 0-1 0 0,0 0 1 0 0,-1 1 0 0 0,1-1-1 0 0,0 0 1 0 0,0 1 0 0 0,-1 0 0 0 0,1-1-1 0 0,0 1 1 0 0,0 0 0 0 0,0 0 0 0 0,0 0-1 0 0,0 0 1 0 0,0 0 0 0 0,0 1 0 0 0,-1 0 15 0 0,-11 8-118 0 0,0 0 0 0 0,1 1 1 0 0,0 1-1 0 0,1 0 0 0 0,0 1 1 0 0,1 0-1 0 0,0 1 0 0 0,1 0 0 0 0,1 0 1 0 0,0 1-1 0 0,1 0 0 0 0,-5 14 118 0 0,11-24-21 0 0,0 0-1 0 0,0 0 1 0 0,0 0-1 0 0,1 0 0 0 0,-1 1 1 0 0,1-1-1 0 0,1 0 1 0 0,-1 0-1 0 0,1 1 0 0 0,0-1 1 0 0,0 1-1 0 0,0-1 1 0 0,1 0-1 0 0,0 1 0 0 0,0-1 1 0 0,0 0-1 0 0,1 0 1 0 0,0 0-1 0 0,0 0 0 0 0,0 0 1 0 0,0 0-1 0 0,1-1 1 0 0,0 1-1 0 0,0-1 0 0 0,0 1 1 0 0,0-1-1 0 0,1 0 1 0 0,0 0-1 0 0,0-1 0 0 0,0 1 1 0 0,0-1-1 0 0,0 0 1 0 0,1 0-1 0 0,-1 0 0 0 0,1-1 1 0 0,3 2 21 0 0,21 5 137 0 0,0-2 0 0 0,0-1 0 0 0,1-1 0 0 0,0-2 0 0 0,-1-1 0 0 0,1-1 0 0 0,0-2 0 0 0,0 0 0 0 0,0-3 1 0 0,-1 0-1 0 0,1-2 0 0 0,-1-1 0 0 0,0-1 0 0 0,-1-1 0 0 0,0-2 0 0 0,-1-1 0 0 0,0-1 0 0 0,10-7-137 0 0,10-4 117 0 0,-1-2-1 0 0,-1-2 1 0 0,-1-2 0 0 0,-1-2-1 0 0,-2-2 1 0 0,-2-1 0 0 0,-1-2-1 0 0,-2-2 1 0 0,-1-1-1 0 0,-2-2 1 0 0,-3-1 0 0 0,-1-1-1 0 0,16-35-116 0 0,-35 60-27 0 0,-2 0 0 0 0,0 0 0 0 0,-1-1 0 0 0,0 0 0 0 0,-2-1 0 0 0,-1 1-1 0 0,0-1 1 0 0,-2 0 0 0 0,0 0 0 0 0,-1 0 0 0 0,-1 0 0 0 0,-2 0 0 0 0,0 0-1 0 0,0 0 1 0 0,-2 0 0 0 0,-1 1 0 0 0,-1-3 27 0 0,5 19-3 0 0,-1 0 0 0 0,1 0 0 0 0,-1 1 0 0 0,0-1 1 0 0,0 0-1 0 0,0 1 0 0 0,0-1 0 0 0,0 1 0 0 0,-1 0 0 0 0,0 0 0 0 0,0 0 0 0 0,0 0 0 0 0,0 0 0 0 0,0 0 1 0 0,0 1-1 0 0,-1 0 0 0 0,1-1 0 0 0,-1 1 0 0 0,1 1 0 0 0,-1-1 0 0 0,0 0 0 0 0,0 1 0 0 0,0 0 1 0 0,0 0-1 0 0,0 0 0 0 0,0 0 0 0 0,0 1 0 0 0,0 0 0 0 0,0 0 0 0 0,0 0 0 0 0,-1 0 0 0 0,1 0 0 0 0,0 1 1 0 0,0 0-1 0 0,0 0 0 0 0,0 0 0 0 0,0 0 0 0 0,0 1 0 0 0,1-1 0 0 0,-1 1 0 0 0,-3 2 3 0 0,-3 4 3 0 0,0 0 1 0 0,0 1-1 0 0,1 1 0 0 0,1-1 0 0 0,-1 2 0 0 0,1-1 0 0 0,1 1 0 0 0,0 0 0 0 0,1 0 1 0 0,0 1-1 0 0,0 0 0 0 0,1 0 0 0 0,1 1 0 0 0,-2 10-3 0 0,-26 185 32 0 0,27-155-18 0 0,3-1 0 0 0,1 0 0 0 0,3 1 0 0 0,2-1 0 0 0,3 0 0 0 0,2 0-1 0 0,1-1 1 0 0,4 0 0 0 0,1-1 0 0 0,17 36-14 0 0,-27-76-68 0 0,0 1 1 0 0,1-1-1 0 0,0 0 0 0 0,1-1 0 0 0,0 1 1 0 0,1-2-1 0 0,0 1 0 0 0,0-1 0 0 0,0 0 1 0 0,8 5 67 0 0,-15-12-44 0 0,-1-1 0 0 0,0 1 0 0 0,1-1 1 0 0,-1 0-1 0 0,1 1 0 0 0,-1-1 1 0 0,1 0-1 0 0,-1 1 0 0 0,0-1 0 0 0,1 0 1 0 0,-1 0-1 0 0,1 1 0 0 0,0-1 1 0 0,-1 0-1 0 0,1 0 0 0 0,-1 0 0 0 0,1 0 1 0 0,-1 0-1 0 0,1 0 0 0 0,-1 0 1 0 0,1 0-1 0 0,-1 0 0 0 0,1 0 0 0 0,0 0 1 0 0,-1 0-1 0 0,1 0 0 0 0,-1 0 1 0 0,1 0-1 0 0,-1 0 0 0 0,1-1 0 0 0,-1 1 1 0 0,1 0-1 0 0,-1 0 0 0 0,1-1 1 0 0,-1 1-1 0 0,1 0 0 0 0,-1-1 0 0 0,0 1 1 0 0,1-1-1 0 0,-1 1 0 0 0,0 0 1 0 0,1-1-1 0 0,-1 1 0 0 0,0-1 0 0 0,1 1 1 0 0,-1-1-1 0 0,0 1 0 0 0,0-1 1 0 0,1 1-1 0 0,-1-1 0 0 0,0 1 1 0 0,0-1-1 0 0,0 1 0 0 0,0-1 0 0 0,0 0 1 0 0,0 1-1 0 0,0-1 0 0 0,0 1 1 0 0,0-1-1 0 0,0 1 0 0 0,0-1 0 0 0,0 1 44 0 0,-7-37-2505 0 0,-25-20-3824 0 0,7 24-1460 0 0,13 20 1289 0 0</inkml:trace>
  <inkml:trace contextRef="#ctx0" brushRef="#br0" timeOffset="260.022">1630 670 17756 0 0,'0'0'1208'0'0,"0"0"-292"0"0,0 0-65 0 0,0 0 109 0 0,0 0 110 0 0,0 0-35 0 0,0 0-203 0 0,37 1-207 0 0,119 4-179 0 0,-2-6 132 0 0,-1-7 1 0 0,141-26-579 0 0,-120 12-1288 0 0,-123 16-210 0 0,14-2-2780 0 0,-21 3-3681 0 0,-16 2-3874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06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1140 9034 0 0,'0'0'2275'0'0,"0"0"-294"0"0,0 0-270 0 0,0 0-107 0 0,0 0-97 0 0,0 0-160 0 0,0 0-190 0 0,0 0-163 0 0,0 0-127 0 0,0 0-123 0 0,0 0-61 0 0,0 0-42 0 0,0 0-55 0 0,10-31-25 0 0,36-98-17 0 0,17 11 479 0 0,-39 85-771 0 0,135-182 1360 0 0,167-173-1612 0 0,-302 361 59 0 0,125-169 329 0 0,-142 194-290 0 0,-5 23-104 0 0,-5 30-16 0 0,-55 319 87 0 0,48-264-40 0 0,5 0 1 0 0,6 79-26 0 0,-1-179 0 0 0,1 0 1 0 0,-1 0 0 0 0,1 0-1 0 0,0 0 1 0 0,1-1-1 0 0,-1 1 1 0 0,1 0 0 0 0,1-1-1 0 0,-1 0 1 0 0,1 1 0 0 0,-1-1-1 0 0,1 0 1 0 0,1 0-1 0 0,-1-1 1 0 0,3 3-1 0 0,-4-6 3 0 0,-1-1-1 0 0,1 0 1 0 0,0 0-1 0 0,-1 0 1 0 0,1 0-1 0 0,0 0 1 0 0,0 0-1 0 0,-1-1 1 0 0,1 1-1 0 0,-1 0 1 0 0,1-1 0 0 0,0 0-1 0 0,-1 1 1 0 0,1-1-1 0 0,-1 0 1 0 0,1 0-1 0 0,-1 1 1 0 0,0-1-1 0 0,1 0 1 0 0,-1-1-1 0 0,0 1 1 0 0,1 0-1 0 0,-1 0 1 0 0,0 0 0 0 0,0-1-1 0 0,0 1 1 0 0,0-1-1 0 0,0 0-2 0 0,0 0 1 0 0,202-271 187 0 0,-164 214-223 0 0,171-261 55 0 0,-127 189 0 0 0,-81 176-110 0 0,-78 392 239 0 0,57-110-13 0 0,18-327-197 0 0,1 1-1 0 0,0-1 0 0 0,-1 0 1 0 0,1 1-1 0 0,0-1 0 0 0,0 1 1 0 0,0-1-1 0 0,-1 0 1 0 0,1 1-1 0 0,0-1 0 0 0,0 1 1 0 0,0-1-1 0 0,0 1 1 0 0,0-1-1 0 0,0 0 0 0 0,0 1 1 0 0,0-1-1 0 0,0 1 1 0 0,0-1-1 0 0,0 1 0 0 0,0-1 1 0 0,0 1-1 0 0,0-1 1 0 0,0 0-1 0 0,0 1 0 0 0,0-1 1 0 0,1 1-1 0 0,-1-1 1 0 0,0 0-1 0 0,0 1 0 0 0,0-1 1 0 0,1 1-1 0 0,-1-1 1 0 0,0 0-1 0 0,1 1 0 0 0,-1-1 1 0 0,0 0-1 0 0,1 0 1 0 0,-1 1-1 0 0,0-1 0 0 0,1 0 1 0 0,-1 0-1 0 0,1 1 0 0 0,-1-1 1 0 0,0 0-1 0 0,1 0 1 0 0,-1 0-1 0 0,1 0 0 0 0,-1 0 1 0 0,1 0-1 0 0,-1 0 1 0 0,0 0-1 0 0,1 0 0 0 0,-1 0 1 0 0,1 0-1 0 0,-1 0 1 0 0,1 0-1 0 0,-1 0 0 0 0,0 0 1 0 0,1 0-1 0 0,-1 0 1 0 0,1 0-1 0 0,-1-1 0 0 0,1 1 1 0 0,-1 0-1 0 0,0 0 1 0 0,1 0-1 0 0,-1-1 0 0 0,1 1 62 0 0,19-25-14794 0 0,-16 17 3614 0 0</inkml:trace>
  <inkml:trace contextRef="#ctx0" brushRef="#br0" timeOffset="428.547">1722 433 11538 0 0,'0'0'1885'0'0,"0"0"-410"0"0,0 0-266 0 0,0 0-67 0 0,0 0 2 0 0,0 0-43 0 0,0 0-52 0 0,0 0-75 0 0,0 0-97 0 0,0 0-105 0 0,0 0-85 0 0,0 0-65 0 0,0 0-78 0 0,22 0-8 0 0,110-1 363 0 0,176-43 1357 0 0,-272 35-1959 0 0,-32 8-3780 0 0,-26 13-2844 0 0,9-2-749 0 0,9-7 4086 0 0,0 1-6141 0 0</inkml:trace>
  <inkml:trace contextRef="#ctx0" brushRef="#br0" timeOffset="714.069">1691 639 10522 0 0,'0'0'2210'0'0,"0"0"-624"0"0,0 0-350 0 0,0 0-28 0 0,0 0-3 0 0,0 0-31 0 0,0 0-55 0 0,0 0-128 0 0,0 0-144 0 0,0 0-123 0 0,0 0-122 0 0,0 0-80 0 0,27-2-32 0 0,89-6-39 0 0,32-21 1053 0 0,-90 13-1195 0 0,66-10-127 0 0,-71 19-2948 0 0,-53 7 1292 0 0,0 0-482 0 0,0 0-2048 0 0,0 3 190 0 0,0-3-5109 0 0</inkml:trace>
  <inkml:trace contextRef="#ctx0" brushRef="#br0" timeOffset="1359.504">1717 853 2625 0 0,'0'0'3199'0'0,"0"0"-336"0"0,0 0-276 0 0,0 0-243 0 0,0 0-404 0 0,0 0-441 0 0,0 0-357 0 0,0 0-252 0 0,0 0-93 0 0,0 0-31 0 0,0 0 23 0 0,0 0-24 0 0,0 0-79 0 0,10 5-114 0 0,70 19 171 0 0,83-54-250 0 0,-92 20-841 0 0,26-5-2156 0 0,-33 4-8254 0 0,-47 7-332 0 0</inkml:trace>
  <inkml:trace contextRef="#ctx0" brushRef="#br0" timeOffset="2441.638">3092 149 1376 0 0,'0'0'2107'0'0,"0"0"-705"0"0,0 0-46 0 0,0 0 294 0 0,0 0 241 0 0,0 0-44 0 0,0 0-228 0 0,0 0-228 0 0,0 0-232 0 0,0 0-147 0 0,0 0-112 0 0,0 0-110 0 0,7-5-62 0 0,23-17-41 0 0,20 16 4539 0 0,-50 7-5158 0 0,-1-1 0 0 0,1 0 0 0 0,0 0 0 0 0,0 0 0 0 0,-1 1 0 0 0,1-1-1 0 0,0 0 1 0 0,0 0 0 0 0,-1 1 0 0 0,1-1 0 0 0,0 0 0 0 0,0 0 0 0 0,0 1-1 0 0,0-1 1 0 0,0 0 0 0 0,-1 1 0 0 0,1-1 0 0 0,0 0 0 0 0,0 1 0 0 0,0-1-1 0 0,0 0 1 0 0,0 1 0 0 0,0-1 0 0 0,0 0 0 0 0,0 1 0 0 0,0-1 0 0 0,0 0-1 0 0,0 1 1 0 0,0-1 0 0 0,0 0 0 0 0,0 1 0 0 0,1-1 0 0 0,-1 0 0 0 0,0 0 0 0 0,0 1-1 0 0,0-1 1 0 0,0 0 0 0 0,1 1 0 0 0,-1-1 0 0 0,0 0 0 0 0,0 0 0 0 0,0 1-1 0 0,1-1-67 0 0,-5 3-226 0 0,-35 18 381 0 0,0-1 0 0 0,-1-2 0 0 0,0-2 0 0 0,-33 8-156 0 0,45-14 60 0 0,-152 60 275 0 0,170-65-308 0 0,10-6-24 0 0,-1 1 0 0 0,0 0-1 0 0,0 0 1 0 0,1 0 0 0 0,-1 0-1 0 0,0 0 1 0 0,0 0 0 0 0,1 0-1 0 0,-1 0 1 0 0,0 0 0 0 0,0 0-1 0 0,1 0 1 0 0,-1 0 0 0 0,0 1-1 0 0,0-1 1 0 0,1 0 0 0 0,-1 0 0 0 0,0 1-1 0 0,1-1 1 0 0,-1 1 0 0 0,0-1-1 0 0,1 0 1 0 0,-1 1 0 0 0,0-1-1 0 0,1 1 1 0 0,-1 0 0 0 0,1-1-1 0 0,-1 1 1 0 0,1-1 0 0 0,0 1-1 0 0,-1 0 1 0 0,1-1 0 0 0,-1 1-1 0 0,1 0 1 0 0,0-1 0 0 0,0 1-1 0 0,-1 0 1 0 0,1 0 0 0 0,0-1-1 0 0,0 1 1 0 0,0 0 0 0 0,0 0 0 0 0,0 0-1 0 0,0-1 1 0 0,0 1 0 0 0,0 0-1 0 0,0 0 1 0 0,0-1 0 0 0,0 1-1 0 0,1 0 1 0 0,-1 0 0 0 0,0-1-1 0 0,1 1 1 0 0,-1 0 0 0 0,0-1-1 0 0,1 1 1 0 0,-1 0 0 0 0,1-1-1 0 0,-1 1 1 0 0,1-1 0 0 0,-1 1-1 0 0,1 0 1 0 0,-1-1 0 0 0,1 1-1 0 0,0-1 1 0 0,-1 0 0 0 0,1 1-1 0 0,0-1 1 0 0,-1 1 0 0 0,1-1-2 0 0,14 6 33 0 0,1-1 1 0 0,-1-1-1 0 0,1 0 0 0 0,0-1 1 0 0,0-1-1 0 0,0 0 1 0 0,0-2-1 0 0,0 1 0 0 0,4-2-33 0 0,53 4 64 0 0,170 16 159 0 0,-191 5-154 0 0,-53-20-50 0 0,1 1-1 0 0,-1-1 1 0 0,-1 0 0 0 0,1 0 0 0 0,0-1-1 0 0,-1 1 1 0 0,0 0 0 0 0,0 0 0 0 0,0-1-1 0 0,0 1 1 0 0,-1-1 0 0 0,1 0 0 0 0,-1 0-1 0 0,0 0 1 0 0,0 0 0 0 0,0 0-1 0 0,0 0 1 0 0,-1-1 0 0 0,1 1 0 0 0,-1-1-1 0 0,-3 2-18 0 0,-95 61 100 0 0,-3-5-1 0 0,-67 28-99 0 0,132-70 4 0 0,1 1 1 0 0,1 3-1 0 0,1 1 0 0 0,1 1 0 0 0,2 2 0 0 0,-14 14-4 0 0,47-39 1 0 0,-1-1 0 0 0,0 1-1 0 0,1 0 1 0 0,-1 0-1 0 0,1 0 1 0 0,-1 0-1 0 0,1 0 1 0 0,-1 0 0 0 0,1 0-1 0 0,0 0 1 0 0,0 1-1 0 0,-1-1 1 0 0,1 1-1 0 0,0-1 1 0 0,0 1 0 0 0,0-1-1 0 0,1 1 1 0 0,-1-1-1 0 0,0 1 1 0 0,1 0-1 0 0,-1-1 1 0 0,1 1-1 0 0,-1 0 1 0 0,1 0 0 0 0,0-1-1 0 0,0 1 1 0 0,-1 0-1 0 0,1 0 1 0 0,1-1-1 0 0,-1 1 1 0 0,0 0 0 0 0,0 0-1 0 0,1 0 1 0 0,-1-1-1 0 0,1 1 1 0 0,-1 0-1 0 0,1-1 1 0 0,0 1-1 0 0,0 0 1 0 0,-1-1 0 0 0,1 1-1 0 0,0-1 1 0 0,0 0-1 0 0,1 1 1 0 0,-1-1-1 0 0,0 0 1 0 0,0 1 0 0 0,1-1-1 0 0,-1 0 1 0 0,1 0-1 0 0,-1 0 1 0 0,1 0-1 0 0,22 3 43 0 0,1-1 0 0 0,-1-1 1 0 0,1-2-1 0 0,0 0 1 0 0,-1-1-1 0 0,1-2 0 0 0,-1 0 1 0 0,1-2-1 0 0,-1-1 0 0 0,0-1-43 0 0,316-91 332 0 0,-300 82-723 0 0,-28 6-6693 0 0,-3 6-4986 0 0,-7 1 558 0 0</inkml:trace>
  <inkml:trace contextRef="#ctx0" brushRef="#br0" timeOffset="3227.124">3333 890 0 0 0,'0'0'253'0'0,"0"0"123"0"0,0 0 210 0 0,0 0 202 0 0,0 0 78 0 0,0 0-22 0 0,0 0-67 0 0,0 0 10 0 0,0 0 107 0 0,0 0 155 0 0,0 0 175 0 0,0 0 99 0 0,0 0 1167 0 0,1 5-2802 0 0,0-4 4623 0 0,-1-1 4732 0 0,55-123-5288 0 0,72-41-3047 0 0,56-55-440 0 0,-151 188-242 0 0,-32 31-54 0 0,0 0-11 0 0,0 38-121 0 0,-5 223 163 0 0,5-259-2 0 0,0 0 0 0 0,0 1 1 0 0,0-1-1 0 0,1 0 0 0 0,-1 1 0 0 0,1-1 1 0 0,0 0-1 0 0,-1 0 0 0 0,1 1 1 0 0,0-1-1 0 0,0 0 0 0 0,0 0 1 0 0,1 0-1 0 0,-1 0 0 0 0,0 0 0 0 0,1-1 1 0 0,0 1-1 0 0,-1 0 0 0 0,1 0 1 0 0,0-1-1 0 0,0 1 0 0 0,0-1 0 0 0,-1 0 1 0 0,2 0-1 0 0,-1 0 0 0 0,0 0 1 0 0,0 0-1 0 0,0 0 0 0 0,0 0 0 0 0,1 0 1 0 0,-1-1-1 0 0,2 1-1 0 0,3-3 14 0 0,-1 0 0 0 0,1-1-1 0 0,-1 0 1 0 0,0 0 0 0 0,0 0-1 0 0,0-1 1 0 0,0 0 0 0 0,0 0 0 0 0,-1 0-1 0 0,0-1 1 0 0,0 0 0 0 0,0 0 0 0 0,0 0-1 0 0,-1 0 1 0 0,4-6-14 0 0,3-2-2 0 0,165-205 27 0 0,-65 57 61 0 0,-117 242 118 0 0,-7-3-25 0 0,4 0 1 0 0,3 1 0 0 0,5 76-180 0 0,1-150-10 0 0,1 0 1 0 0,-1 1 0 0 0,1-1 0 0 0,0 0-1 0 0,0 0 1 0 0,1 0 0 0 0,-1 1 0 0 0,1-1-1 0 0,0-1 1 0 0,1 1 0 0 0,-1 0 0 0 0,1-1-1 0 0,0 1 1 0 0,0-1 0 0 0,3 3 9 0 0,34 8-5380 0 0,-28-18 1720 0 0,-4-2-6248 0 0,-3 2-1936 0 0</inkml:trace>
  <inkml:trace contextRef="#ctx0" brushRef="#br0" timeOffset="3485.115">4546 639 14363 0 0,'0'0'1847'0'0,"0"0"-429"0"0,0 0-14 0 0,0 0 10 0 0,0 0-166 0 0,0 0-268 0 0,0 0-298 0 0,0 0-278 0 0,0 0-174 0 0,0 0-70 0 0,0 0-69 0 0,0 0-31 0 0,0 0-20 0 0,-14 26-69 0 0,-43 77-58 0 0,42-76-121 0 0,14-23-2682 0 0,2-9-9115 0 0,-1 1 2883 0 0</inkml:trace>
  <inkml:trace contextRef="#ctx0" brushRef="#br0" timeOffset="3680.849">4471 267 15803 0 0,'0'0'2580'0'0,"0"0"-492"0"0,0 0-356 0 0,0 0-230 0 0,0 0-259 0 0,0 0-280 0 0,0 0-236 0 0,0 0-197 0 0,0 0-173 0 0,0 0-144 0 0,0 0-84 0 0,0 0-58 0 0,0 0-24 0 0,-8 3 6 0 0,-23 10-4 0 0,31-13-50 0 0,-1 1 1 0 0,1-1-1 0 0,-1 0 0 0 0,1 0 0 0 0,-1 0 0 0 0,1 1 0 0 0,-1-1 1 0 0,1 0-1 0 0,-1 1 0 0 0,1-1 0 0 0,-1 0 0 0 0,1 1 0 0 0,0-1 0 0 0,-1 0 1 0 0,1 1-1 0 0,0-1 0 0 0,-1 1 0 0 0,1-1 0 0 0,0 1 0 0 0,0-1 0 0 0,-1 1 1 0 0,1-1-1 0 0,0 1 0 0 0,0-1 0 0 0,0 1 0 0 0,0-1 0 0 0,-1 1 0 0 0,1-1 1 0 0,0 1-1 0 0,0-1 0 0 0,0 1 0 0 0,0-1 0 0 0,0 1 0 0 0,1 0 0 0 0,-1-1 1 0 0,0 1-1 0 0,0-1 0 0 0,0 1 0 0 0,0-1 0 0 0,0 1 0 0 0,1-1 0 0 0,-1 1 1 0 0,0-1-1 0 0,1 1 0 0 0,-1-1 0 0 0,0 0 0 0 0,1 1 0 0 0,-1-1 1 0 0,0 1-1 0 0,1-1 0 0 0,-1 0 0 0 0,1 1 0 0 0,-1-1 0 0 0,1 0 0 0 0,-1 1 1 0 0,0-1-1 0 0,1 0 0 0 0,-1 0 0 0 0,1 0 0 0 0,0 1 0 0 0,0-1 1 0 0,17-26-1661 0 0,-15 13-1697 0 0,-1 3-3921 0 0,-2 8 5153 0 0,2-2-10197 0 0</inkml:trace>
  <inkml:trace contextRef="#ctx0" brushRef="#br0" timeOffset="5731.049">4529 654 0 0 0,'0'-9'0'0'0,"-1"14"11558"0"0,-3 6-5617 0 0,-25 59-3774 0 0,-17 30-388 0 0,46-99-1743 0 0,0 0 0 0 0,0 0 0 0 0,0 0 0 0 0,0 0 0 0 0,0 0 0 0 0,0 0 0 0 0,1 1 0 0 0,-1-1 0 0 0,0 0 0 0 0,0 0 0 0 0,1 0 0 0 0,-1 0 0 0 0,1 0 0 0 0,-1 0 0 0 0,1 0 0 0 0,0 0 0 0 0,-1 0 0 0 0,1-1 0 0 0,0 1 0 0 0,-1 0 0 0 0,1 0 0 0 0,0 0 0 0 0,0-1 0 0 0,0 1 0 0 0,0 0 0 0 0,0-1 0 0 0,0 1 0 0 0,0-1 1 0 0,0 1-1 0 0,0-1 0 0 0,0 0 0 0 0,0 1 0 0 0,0-1 0 0 0,0 0 0 0 0,0 0 0 0 0,0 0 0 0 0,1 0 0 0 0,-1 1 0 0 0,0-2 0 0 0,0 1 0 0 0,0 0 0 0 0,0 0 0 0 0,0 0 0 0 0,0 0 0 0 0,0-1 0 0 0,0 1 0 0 0,0 0 0 0 0,0-1 0 0 0,0 1 0 0 0,0-1 0 0 0,0 0 0 0 0,0 1 0 0 0,0-1 0 0 0,0 0-36 0 0,10 1 243 0 0,6-2-18 0 0,0 0 0 0 0,-1-1 0 0 0,0-1 0 0 0,0-1-1 0 0,0 0 1 0 0,0-1 0 0 0,-1 0 0 0 0,1-2-225 0 0,-12 7-1287 0 0,10-6 3688 0 0,-13 5-7001 0 0,-6 1-6798 0 0,1 1 850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2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0 494 5993 0 0,'0'0'3358'0'0,"0"0"-1167"0"0,0 0-293 0 0,0 0 16 0 0,0 0-170 0 0,0 0-281 0 0,0 0-288 0 0,0 0-221 0 0,0 0-166 0 0,0 0-121 0 0,0 0-40 0 0,0 0-21 0 0,0 0-40 0 0,14-9-6 0 0,47-30-29 0 0,32 7 801 0 0,-62 27-1041 0 0,53-9 150 0 0,1 4 0 0 0,0 3 0 0 0,74 5-441 0 0,-139 8 370 0 0,-31-9 747 0 0,-106-74-808 0 0,96 62-403 0 0,1-1 1 0 0,0 0-1 0 0,2-1 0 0 0,-1-2 0 0 0,2 1 1 0 0,1-2-1 0 0,-11-17 94 0 0,5-34-2273 0 0,38 27-3222 0 0,0 31 1355 0 0,-4 5-2655 0 0,-2 0-3623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3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6425 0 0,'0'0'2485'0'0,"0"0"-403"0"0,0 0-238 0 0,0 0-84 0 0,0 0-166 0 0,0 0-346 0 0,0 0-295 0 0,0 0-264 0 0,0 0-182 0 0,0 0 5 0 0,0 0 85 0 0,0 0 117 0 0,0 0 99 0 0,12 3-12 0 0,103 12 1258 0 0,-23-19-850 0 0,0-5 0 0 0,68-16-1209 0 0,-24 4 340 0 0,-18-1-176 0 0,-43 3-475 0 0,-78 19-4885 0 0,-21 3-1198 0 0,16-1 1102 0 0,0 1-5520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48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323 0 11330 0 0,'0'0'3743'0'0,"0"0"-2202"0"0,0 0-725 0 0,0 0-54 0 0,0 0 51 0 0,0 0 61 0 0,0 0 43 0 0,0 0-32 0 0,0 0-68 0 0,0 0-77 0 0,0 0-122 0 0,0 33-118 0 0,0 109-67 0 0,2 0 342 0 0,0 42 256 0 0,24 173-1031 0 0,3-232-128 0 0,-29-126 80 0 0,0 1 1 0 0,0 0-1 0 0,0 0 1 0 0,1-1-1 0 0,-1 1 1 0 0,0 0-1 0 0,0 0 1 0 0,1-1-1 0 0,-1 1 0 0 0,0 0 1 0 0,0 0-1 0 0,1-1 1 0 0,-1 1-1 0 0,0 0 1 0 0,0 0-1 0 0,1 0 1 0 0,-1 0-1 0 0,0 0 0 0 0,1-1 1 0 0,-1 1-1 0 0,0 0 1 0 0,1 0-1 0 0,-1 0 1 0 0,0 0-1 0 0,1 0 1 0 0,-1 0-1 0 0,0 0 0 0 0,1 0 1 0 0,-1 0-1 0 0,0 0 1 0 0,1 0-1 0 0,-1 0 1 0 0,0 1-1 0 0,1-1 1 0 0,-1 0-1 0 0,0 0 1 0 0,1 0-1 0 0,-1 0 0 0 0,0 0 1 0 0,1 1-1 0 0,-1-1 1 0 0,0 0-1 0 0,0 0 1 0 0,1 1-1 0 0,-1-1 1 0 0,0 0-1 0 0,0 0 0 0 0,0 1 1 0 0,1-1-1 0 0,-1 0 1 0 0,0 0-1 0 0,0 1 1 0 0,0-1-1 0 0,0 0 1 0 0,0 1-1 0 0,1-1 48 0 0,4-31-2920 0 0,-3-5-2137 0 0,-2 11-2507 0 0,0 10-699 0 0</inkml:trace>
  <inkml:trace contextRef="#ctx0" brushRef="#br0" timeOffset="252.498">1 604 11698 0 0,'0'0'1334'0'0,"0"0"-82"0"0,0 0-69 0 0,0 0-148 0 0,36-2-235 0 0,117-6-182 0 0,219-41 939 0 0,-185 15-3033 0 0,-126 19-2196 0 0,-1-1-4400 0 0,-46 11 1815 0 0</inkml:trace>
  <inkml:trace contextRef="#ctx0" brushRef="#br0" timeOffset="420.073">916 542 5265 0 0,'0'0'2811'0'0,"0"0"-522"0"0,0 0-486 0 0,0 0-257 0 0,0 0-225 0 0,0 0-291 0 0,-20 34-239 0 0,-60 108-247 0 0,54-70-43 0 0,26-60-413 0 0,0-8-26 0 0,-1 0 0 0 0,1 0-1 0 0,0 0 1 0 0,0 0 0 0 0,0 0-1 0 0,1 0 1 0 0,-1 0 0 0 0,1 0-1 0 0,0 0 1 0 0,0 0 0 0 0,1 0-1 0 0,-1-1 1 0 0,1 1 0 0 0,-1 0 0 0 0,1-1-1 0 0,0 0 1 0 0,1 1 0 0 0,-1-1-1 0 0,1 0 1 0 0,-1 0 0 0 0,1 0-1 0 0,0 0 1 0 0,0-1 0 0 0,0 1-1 0 0,0-1 1 0 0,0 0 0 0 0,1 0 0 0 0,-1 0-1 0 0,1 0 1 0 0,0 0 0 0 0,3 0-62 0 0,-1 0 186 0 0,0-1 0 0 0,0 0 0 0 0,0 0 0 0 0,0-1 1 0 0,1 1-1 0 0,-1-2 0 0 0,0 1 0 0 0,0 0 0 0 0,0-1 0 0 0,0-1 1 0 0,0 1-1 0 0,0-1 0 0 0,0 0 0 0 0,0 0 0 0 0,-1 0 1 0 0,1-1-1 0 0,-1 0 0 0 0,1 0 0 0 0,-1 0 0 0 0,0-1 0 0 0,0 0 1 0 0,-1 0-1 0 0,1 0 0 0 0,-1 0 0 0 0,0-1 0 0 0,0 0 1 0 0,0 0-187 0 0,3-4 80 0 0,-1 1 0 0 0,0-1 0 0 0,-1 0-1 0 0,0 0 1 0 0,-1-1 0 0 0,0 1 0 0 0,0-1 0 0 0,-1 0 0 0 0,0 0 0 0 0,0 0 0 0 0,-2-1 0 0 0,1 1 0 0 0,-1 0 0 0 0,-1-1 0 0 0,0-6-80 0 0,0 11-110 0 0,-2 1 0 0 0,1-1 0 0 0,-1 0-1 0 0,0 0 1 0 0,0 0 0 0 0,0 1 0 0 0,-1-1-1 0 0,0 1 1 0 0,0 0 0 0 0,0 0 0 0 0,-1 0-1 0 0,1 0 1 0 0,-1 0 0 0 0,0 1 0 0 0,-1 0-1 0 0,1 0 1 0 0,-1 0 0 0 0,0 0 0 0 0,0 1-1 0 0,0 0 1 0 0,0 0 0 0 0,-4-2 110 0 0,-19-6-4509 0 0,-1 4-3603 0 0,21 6-2970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3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12579 0 0,'0'0'1856'0'0,"0"0"-690"0"0,0 0-71 0 0,0 0 249 0 0,0 0 144 0 0,0 0-93 0 0,0 0-224 0 0,0 0-235 0 0,0 0-218 0 0,35 9-162 0 0,112 28-123 0 0,-50-32 84 0 0,-79-8-427 0 0,293-60-77 0 0,-156 30-5203 0 0,-125 25-317 0 0,-9 1-5952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0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1 821 9466 0 0,'0'0'3325'0'0,"0"0"-1978"0"0,0 0-767 0 0,0 0-5 0 0,0 0 273 0 0,0 0 239 0 0,0 0 102 0 0,0 0-31 0 0,0 0-182 0 0,0 0-172 0 0,0 0-114 0 0,0 0-89 0 0,20-16-43 0 0,62-51-13 0 0,-61 49-161 0 0,-1-1 1 0 0,0-1-1 0 0,-1 0 0 0 0,-2-2 0 0 0,0 0 1 0 0,-1-1-385 0 0,9-12 261 0 0,236-292 1024 0 0,-138 177-1003 0 0,-111 157-362 0 0,-4 41 176 0 0,-7-38-81 0 0,5 104 104 0 0,-6-90-114 0 0,0 0 0 0 0,2 0 0 0 0,0 0 0 0 0,2 0 0 0 0,1-1 0 0 0,1 1 0 0 0,0-1 0 0 0,2 0-5 0 0,-7-20 3 0 0,-1-1 0 0 0,1 0 0 0 0,0 1 0 0 0,0-1 0 0 0,0 0 1 0 0,0 0-1 0 0,0 1 0 0 0,0-1 0 0 0,0 0 0 0 0,1 0 1 0 0,-1 0-1 0 0,1-1 0 0 0,0 1 0 0 0,-1 0 0 0 0,1-1 0 0 0,0 1 1 0 0,0-1-1 0 0,0 1 0 0 0,0-1 0 0 0,0 0 0 0 0,1 0 0 0 0,-1 0 1 0 0,0 0-1 0 0,2 1-3 0 0,19-31 178 0 0,87-137 77 0 0,60-128-135 0 0,-154 265-61 0 0,-12 359 381 0 0,34-117-348 0 0,-32-188-129 0 0,24 50-550 0 0,-29-75 302 0 0,-1 0 0 0 0,1 0 0 0 0,0 0 0 0 0,0 0 0 0 0,0 0 0 0 0,0 0 1 0 0,0 0-1 0 0,0-1 0 0 0,0 1 0 0 0,0 0 0 0 0,0 0 0 0 0,0-1 0 0 0,0 1 0 0 0,-1-1 0 0 0,1 1 1 0 0,0-1-1 0 0,0 1 0 0 0,0-1 0 0 0,-1 1 0 0 0,1-1 0 0 0,0 0 0 0 0,-1 1 0 0 0,1-1 0 0 0,0 0 0 0 0,-1 1 1 0 0,1-1-1 0 0,-1 0 0 0 0,1 0 0 0 0,-1 0 0 0 0,0 0 0 0 0,1 0 0 0 0,-1 0 0 0 0,0 1 0 0 0,1-1 1 0 0,-1 0-1 0 0,0 0 0 0 0,0 0 0 0 0,0 0 0 0 0,0 0 285 0 0,2-2-1821 0 0,2-7-4783 0 0,-2 5-2529 0 0</inkml:trace>
  <inkml:trace contextRef="#ctx0" brushRef="#br0" timeOffset="530.221">1358 44 7850 0 0,'0'0'2108'0'0,"0"0"-158"0"0,0 0-104 0 0,0 0-91 0 0,0 0-222 0 0,0 0-324 0 0,0 0-335 0 0,0 0-271 0 0,0 0-159 0 0,0 0-13 0 0,0 0 72 0 0,0 0 72 0 0,0 0 23 0 0,5 8-20 0 0,68 109 1944 0 0,-63-86-2359 0 0,-1 0-1 0 0,-2 0 1 0 0,-1 0 0 0 0,-1 1 0 0 0,-1 14-163 0 0,8 43 107 0 0,16 73 37 0 0,-28-163-127 0 0,0 1 0 0 0,0 0 0 0 0,1 0 0 0 0,-1-1 1 0 0,0 1-1 0 0,0 0 0 0 0,1 0 0 0 0,-1-1 0 0 0,0 1 0 0 0,1 0 0 0 0,-1 0 0 0 0,0 0 0 0 0,1 0 0 0 0,-1 0 0 0 0,0-1 0 0 0,1 1 0 0 0,-1 0 0 0 0,1 0 0 0 0,-1 0 0 0 0,0 0 0 0 0,1 0 0 0 0,-1 0 0 0 0,0 0 0 0 0,1 0 0 0 0,-1 0 0 0 0,0 1 0 0 0,1-1 0 0 0,-1 0 0 0 0,1 0 1 0 0,-1 0-1 0 0,0 0 0 0 0,1 0 0 0 0,-1 1 0 0 0,0-1 0 0 0,0 0 0 0 0,1 0 0 0 0,-1 0 0 0 0,0 1 0 0 0,1-1 0 0 0,-1 0 0 0 0,0 1 0 0 0,0-1 0 0 0,0 0 0 0 0,1 0 0 0 0,-1 1 0 0 0,0-1 0 0 0,0 0 0 0 0,0 1 0 0 0,0-1 0 0 0,1 0 0 0 0,-1 1 0 0 0,0-1 0 0 0,0 1 1 0 0,0-1-1 0 0,0 0 0 0 0,0 1 0 0 0,0-1 0 0 0,0 0 0 0 0,0 1 0 0 0,0-1 0 0 0,0 1-17 0 0,15-37 1026 0 0,-12 28-1187 0 0,77-193 577 0 0,10-57-342 0 0,-76 196-1082 0 0,-13 61 355 0 0,-1 1-333 0 0,0 0-427 0 0,0 25-7035 0 0,-1-10 1708 0 0,-2-4-2851 0 0</inkml:trace>
  <inkml:trace contextRef="#ctx0" brushRef="#br0" timeOffset="904.55">1893 519 9474 0 0,'0'0'2399'0'0,"0"0"-437"0"0,0 0-164 0 0,0 0-21 0 0,0 0-146 0 0,0 0-264 0 0,0 0-234 0 0,0 0-231 0 0,0 0-181 0 0,0 0-84 0 0,0 0-65 0 0,0 0-54 0 0,0 0-64 0 0,-9-6-68 0 0,-28-18-62 0 0,35 24-299 0 0,1-1 1 0 0,-1 1-1 0 0,1 0 1 0 0,-1-1-1 0 0,0 1 0 0 0,1 0 1 0 0,-1 0-1 0 0,1 0 1 0 0,-1 0-1 0 0,0 1 0 0 0,1-1 1 0 0,-1 0-1 0 0,1 1 1 0 0,-1-1-1 0 0,1 1 0 0 0,-1-1 1 0 0,1 1-1 0 0,-1 0 1 0 0,1-1-1 0 0,-1 1 0 0 0,1 0 1 0 0,0 0-1 0 0,-1 0 1 0 0,1 0-1 0 0,0 0 0 0 0,0 1 1 0 0,0-1-1 0 0,0 0 1 0 0,-1 2-26 0 0,-2 1 76 0 0,1-1-61 0 0,-1 1 0 0 0,1-1-1 0 0,0 1 1 0 0,0 0-1 0 0,0 0 1 0 0,0 0-1 0 0,1 0 1 0 0,0 1-1 0 0,0-1 1 0 0,0 1 0 0 0,0-1-1 0 0,1 1 1 0 0,0 0-1 0 0,-1-1 1 0 0,2 1-1 0 0,-1 0 1 0 0,1 0-1 0 0,-1 0 1 0 0,1 0 0 0 0,1 0-1 0 0,-1-1 1 0 0,1 1-1 0 0,0 0 1 0 0,0 0-1 0 0,0 0 1 0 0,1-1-1 0 0,-1 1 1 0 0,1-1 0 0 0,0 1-1 0 0,1-1 1 0 0,-1 0-1 0 0,1 0 1 0 0,0 0-1 0 0,0 0 1 0 0,0 0-1 0 0,0 0 1 0 0,1-1 0 0 0,-1 0-1 0 0,1 0 1 0 0,0 0-1 0 0,0 0 1 0 0,0 0-1 0 0,0-1 1 0 0,1 0-1 0 0,-1 0 1 0 0,1 0 0 0 0,1 1-15 0 0,0-1-41 0 0,0 0 0 0 0,0 0 0 0 0,0 0 0 0 0,0-1 0 0 0,0 0 0 0 0,0 0 0 0 0,1 0 0 0 0,-1-1 0 0 0,0 0 1 0 0,0 0-1 0 0,1-1 0 0 0,-1 1 0 0 0,0-1 0 0 0,0-1 0 0 0,0 1 0 0 0,0-1 0 0 0,0 0 0 0 0,0-1 1 0 0,-1 1-1 0 0,1-1 0 0 0,-1 0 0 0 0,1 0 0 0 0,-1-1 0 0 0,4-3 41 0 0,19-28-3302 0 0,-16 19-810 0 0,1 0-5320 0 0,-8 9-293 0 0</inkml:trace>
  <inkml:trace contextRef="#ctx0" brushRef="#br0" timeOffset="1451.751">2076 652 3961 0 0,'0'0'2859'0'0,"0"0"-288"0"0,0 0-6 0 0,0 0-94 0 0,0 0-309 0 0,0 0-396 0 0,0 0-346 0 0,0 0-263 0 0,0 0-154 0 0,0 0-96 0 0,0 0-100 0 0,0 0-85 0 0,0 0-102 0 0,12-2 407 0 0,33-44 373 0 0,64-65-803 0 0,-78 89-625 0 0,-31 60 131 0 0,-1-36-102 0 0,1 0 1 0 0,-1 0-1 0 0,1 0 0 0 0,0 0 1 0 0,0 0-1 0 0,0 0 1 0 0,0 0-1 0 0,1 0 0 0 0,-1 0 1 0 0,0 0-1 0 0,1 0 0 0 0,-1 0 1 0 0,1 0-1 0 0,0 0 1 0 0,0-1-1 0 0,0 1 0 0 0,0 0 1 0 0,0 0-1 0 0,0-1 0 0 0,0 1 1 0 0,0 0-1 0 0,1-1 0 0 0,-1 1 1 0 0,0-1-1 0 0,1 0 1 0 0,0 1-1 0 0,-1-1 0 0 0,1 0 1 0 0,0 0-1 0 0,0 0 0 0 0,-1 0 1 0 0,1 0-1 0 0,0-1 0 0 0,0 1 1 0 0,0 0-1 0 0,0-1 1 0 0,0 0-1 0 0,0 1 0 0 0,0-1 1 0 0,1 0-2 0 0,77-26 157 0 0,-66 19-164 0 0,59-19 14 0 0,-40 67-70 0 0,19-4-216 0 0,-23-34-5471 0 0,-28-3 2647 0 0,0-3 1714 0 0,-1 2-6655 0 0,0-2-1630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18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122 310 3881 0 0,'0'0'1730'0'0,"0"0"-468"0"0,0 0-329 0 0,0 0-57 0 0,0 0 83 0 0,0 0 113 0 0,0 0 42 0 0,0 0-30 0 0,0 0-28 0 0,0 0-36 0 0,0 0-85 0 0,14 0-99 0 0,107-5 1255 0 0,378-35 2718 0 0,-312 33-4482 0 0,-171 5-1291 0 0,-24-3-4848 0 0,-50 5-9855 0 0,49 3 14125 0 0</inkml:trace>
  <inkml:trace contextRef="#ctx0" brushRef="#br0" timeOffset="253.463">0 486 4401 0 0,'0'0'1982'0'0,"0"0"-854"0"0,0 0-340 0 0,0 0 154 0 0,0 0 334 0 0,0 0 280 0 0,0 0 78 0 0,0 0-155 0 0,0 0-232 0 0,0 0-214 0 0,0 0-184 0 0,0 0-121 0 0,38 4-93 0 0,118 9-51 0 0,-24-19 463 0 0,225-46 646 0 0,-165 27-1633 0 0,-108 21-5393 0 0,-83 8-353 0 0,-1-3 130 0 0,0 2-931 0 0</inkml:trace>
  <inkml:trace contextRef="#ctx0" brushRef="#br0" timeOffset="762.951">496 0 5889 0 0,'0'0'3218'0'0,"0"0"-1448"0"0,0 0-414 0 0,0 0-10 0 0,0 0 34 0 0,0 0-24 0 0,0 0-235 0 0,0 0-278 0 0,0 0-234 0 0,0 0-201 0 0,0 0-117 0 0,0 0-19 0 0,0 0 41 0 0,2 8 566 0 0,10 4-498 0 0,0-2-1 0 0,1 1 0 0 0,0-2 1 0 0,1 1-1 0 0,0-2 1 0 0,1 0-1 0 0,7 3-380 0 0,-4-2 210 0 0,188 81 922 0 0,-188-82-1101 0 0,0 0 0 0 0,-1 2 0 0 0,0 0 0 0 0,-1 1 0 0 0,0 0 0 0 0,-1 1 0 0 0,3 5-31 0 0,-14-14 10 0 0,-1 1 0 0 0,0-1-1 0 0,-1 1 1 0 0,1 0-1 0 0,-1 0 1 0 0,0 0 0 0 0,1 0-1 0 0,-2 0 1 0 0,1 0-1 0 0,0 1 1 0 0,-1-1 0 0 0,0 1-1 0 0,0-1 1 0 0,-1 1-1 0 0,1 0 1 0 0,-1-1 0 0 0,0 1-1 0 0,0-1 1 0 0,0 1-1 0 0,-1 0 1 0 0,1-1 0 0 0,-1 1-1 0 0,0-1 1 0 0,-1 1-1 0 0,1-1 1 0 0,-1 0 0 0 0,0 0-1 0 0,0 1 1 0 0,0-1-1 0 0,-2 2-9 0 0,-91 110 366 0 0,-135 66-463 0 0,181-143-2505 0 0,33-23-2179 0 0,9-4-5459 0 0,7-11 2033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24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690 283 5673 0 0,'0'0'1417'0'0,"0"0"56"0"0,0 0 130 0 0,0 0 92 0 0,0 0-89 0 0,0 0-302 0 0,0 0-361 0 0,0 0-299 0 0,0 0-200 0 0,0 0-36 0 0,0 0 38 0 0,0 0 63 0 0,0 0 53 0 0,10-1 18 0 0,187-16 2734 0 0,-145 11-2740 0 0,-31 8 24 0 0,-22 5 1077 0 0,-273 151-1020 0 0,139-88-579 0 0,-144 74 360 0 0,280-143-433 0 0,0-1 0 0 0,0 0 0 0 0,0 0 0 0 0,0 1 0 0 0,-1-1 0 0 0,1 0 0 0 0,0 1-1 0 0,0-1 1 0 0,-1 1 0 0 0,1-1 0 0 0,0 1 0 0 0,-1 0 0 0 0,1-1 0 0 0,0 1 0 0 0,-1-1 0 0 0,1 1 0 0 0,-1 0 0 0 0,1 0 0 0 0,-1-1 0 0 0,1 1 0 0 0,-1 0 0 0 0,0 0-1 0 0,1 0 1 0 0,-1-1 0 0 0,0 1 0 0 0,0 0 0 0 0,0 0 0 0 0,1 0 0 0 0,-1 0 0 0 0,0 0 0 0 0,0 0 0 0 0,0-1 0 0 0,0 1 0 0 0,-1 0 0 0 0,1 0 0 0 0,0 0 0 0 0,0 0 0 0 0,0 0-1 0 0,-1-1 1 0 0,1 1 0 0 0,0 0 0 0 0,-1 0 0 0 0,1 0 0 0 0,-1-1 0 0 0,1 1 0 0 0,-1 0 0 0 0,1-1 0 0 0,-1 1 0 0 0,0 0 0 0 0,1-1 0 0 0,-1 1 0 0 0,0-1 0 0 0,1 1-1 0 0,-1-1 1 0 0,0 1 0 0 0,0-1 0 0 0,1 1 0 0 0,-1-1 0 0 0,0 0 0 0 0,0 0 0 0 0,0 1 0 0 0,0-1 0 0 0,1 0 0 0 0,-1 0 0 0 0,0 0-3 0 0,17 6 50 0 0,1-1 0 0 0,0 0 0 0 0,0-2 0 0 0,1 0 0 0 0,-1-1 0 0 0,1-1 0 0 0,-1 0 0 0 0,1-1 0 0 0,13-2-50 0 0,11 1 98 0 0,377 1 289 0 0,-419 0-383 0 0,1 1 1 0 0,-1-1 0 0 0,0 0-1 0 0,1 1 1 0 0,-1-1 0 0 0,0 1-1 0 0,1-1 1 0 0,-1 1 0 0 0,0-1 0 0 0,1 1-1 0 0,-1-1 1 0 0,0 1 0 0 0,0-1-1 0 0,0 1 1 0 0,0-1 0 0 0,1 1-1 0 0,-1-1 1 0 0,0 1 0 0 0,0 0 0 0 0,0-1-1 0 0,0 1 1 0 0,0-1 0 0 0,0 1-1 0 0,0-1 1 0 0,-1 1 0 0 0,1-1-1 0 0,0 1 1 0 0,0-1 0 0 0,0 1-1 0 0,0-1 1 0 0,-1 1 0 0 0,1-1 0 0 0,0 1-1 0 0,-1-1 1 0 0,1 1 0 0 0,0-1-1 0 0,-1 1 1 0 0,1-1 0 0 0,0 0-1 0 0,-1 1 1 0 0,1-1 0 0 0,-1 1-1 0 0,1-1 1 0 0,-1 0 0 0 0,1 0 0 0 0,-1 1-1 0 0,1-1 1 0 0,-1 0 0 0 0,1 0-1 0 0,-1 0 1 0 0,1 1 0 0 0,-1-1-1 0 0,1 0 1 0 0,-1 0 0 0 0,1 0 0 0 0,-1 0-5 0 0,0 0-2 0 0,-45 38 73 0 0,-2-3 0 0 0,-1-2 0 0 0,-2-2 0 0 0,-22 8-71 0 0,-44 28 21 0 0,45-24-14 0 0,-15 8 16 0 0,2 3 0 0 0,2 4 0 0 0,-59 55-23 0 0,137-109 0 0 0,0 0 0 0 0,0 0 0 0 0,1 0 0 0 0,-1 1 0 0 0,1 0 0 0 0,0 0 0 0 0,0 0 0 0 0,1 0 0 0 0,-1 0 0 0 0,1 1 0 0 0,0 0 0 0 0,1-1 0 0 0,-1 1-1 0 0,1 0 1 0 0,0 0 0 0 0,1 1 0 0 0,-1-1 0 0 0,1 0 0 0 0,1 0 0 0 0,-1 6 0 0 0,4-9 7 0 0,0 1 1 0 0,0-1-1 0 0,0 0 0 0 0,0 0 1 0 0,1 0-1 0 0,-1 0 0 0 0,1-1 0 0 0,0 0 1 0 0,0 1-1 0 0,0-1 0 0 0,0 0 1 0 0,0-1-1 0 0,0 1 0 0 0,1-1 1 0 0,-1 0-1 0 0,0 0 0 0 0,1 0 0 0 0,-1-1 1 0 0,1 1-8 0 0,22 0 77 0 0,-1-1 0 0 0,0-2 0 0 0,1 0 0 0 0,-1-2 0 0 0,0 0 0 0 0,-1-2 0 0 0,1-1 0 0 0,-1-1 0 0 0,12-6-77 0 0,-20 8 22 0 0,372-137 226 0 0,-280 98-1969 0 0,-82 39-1773 0 0,-18 5-1829 0 0,0 1-5591 0 0,-9 0 2862 0 0</inkml:trace>
  <inkml:trace contextRef="#ctx0" brushRef="#br0" timeOffset="636.54">1003 1329 3777 0 0,'0'0'2888'0'0,"0"0"-223"0"0,0 0-48 0 0,0 0-32 0 0,0 0-313 0 0,0 0-415 0 0,0 0-371 0 0,0 0-296 0 0,0 0-217 0 0,0 0-141 0 0,0 0-97 0 0,0 0-89 0 0,0 0-68 0 0,6-7-51 0 0,118-125 828 0 0,5 5 0 0 0,19-5-1355 0 0,17-11 303 0 0,-165 143-303 0 0,0 1 0 0 0,-1-1 0 0 0,1 1 0 0 0,0-1 0 0 0,0 1 0 0 0,0-1 0 0 0,-1 1 0 0 0,1-1 0 0 0,0 1 0 0 0,0 0 0 0 0,0-1 0 0 0,0 1 0 0 0,0-1 0 0 0,0 1 0 0 0,0 0 0 0 0,0-1 0 0 0,0 1 0 0 0,0-1 0 0 0,0 1 0 0 0,1-1 0 0 0,-1 1 0 0 0,0 0 1 0 0,0-1-1 0 0,1 1 0 0 0,-1-1 0 0 0,0 1 0 0 0,1-1 0 0 0,-1 1 0 0 0,0-1 0 0 0,1 0 0 0 0,-1 1 0 0 0,1-1 0 0 0,-1 1 0 0 0,0-1 0 0 0,1 0 0 0 0,-1 1 0 0 0,1-1 0 0 0,-1 0 0 0 0,1 0 0 0 0,0 1 0 0 0,-1-1 0 0 0,1 0 0 0 0,-1 0 0 0 0,1 0 0 0 0,-1 0 0 0 0,1 1 0 0 0,0-1 0 0 0,-1 0 0 0 0,1 0 0 0 0,-1 0 0 0 0,1 0 0 0 0,-1-1 0 0 0,1 1 0 0 0,0 0 1 0 0,-1 0-1 0 0,1 0 0 0 0,-1 0 0 0 0,1 0 0 0 0,-1-1 0 0 0,1 1 0 0 0,-1 0 0 0 0,1-1 0 0 0,-1 1 0 0 0,1 0 0 0 0,-2 15 19 0 0,-5 73-35 0 0,7 70 95 0 0,0-155-78 0 0,-1 1-1 0 0,1-1 1 0 0,0 1 0 0 0,1-1 0 0 0,-1 1-1 0 0,1-1 1 0 0,-1 0 0 0 0,1 0 0 0 0,0 0-1 0 0,0 0 1 0 0,0 0 0 0 0,1 0 0 0 0,-1 0-1 0 0,1-1 1 0 0,-1 1 0 0 0,1-1 0 0 0,0 0-1 0 0,0 0 1 0 0,0 0 0 0 0,0 0 0 0 0,0 0-1 0 0,0-1 1 0 0,1 1 0 0 0,-1-1 0 0 0,1 0-1 0 0,-1 0 1 0 0,1 0 0 0 0,-1 0 0 0 0,1-1-1 0 0,0 0 0 0 0,1-1 14 0 0,1-1 0 0 0,-1 0-1 0 0,0 0 1 0 0,0-1-1 0 0,0 0 1 0 0,0 0 0 0 0,0 0-1 0 0,-1 0 1 0 0,0-1-1 0 0,1 1 1 0 0,-1-1-1 0 0,0-1 1 0 0,-1 1 0 0 0,1 0-1 0 0,-1-1 1 0 0,0 0-1 0 0,1 0-13 0 0,9-11 23 0 0,270-312-31 0 0,-237 273-32 0 0,-92 196 75 0 0,36-112-8 0 0,2 1 1 0 0,1 1-1 0 0,1-1 1 0 0,1 1-1 0 0,2 0 1 0 0,1 0-1 0 0,2 0 1 0 0,2 17-28 0 0,23 60-338 0 0,-5-68-3177 0 0,-10-32-591 0 0,-7-6 150 0 0,1 1-4416 0 0,-2 0-549 0 0</inkml:trace>
  <inkml:trace contextRef="#ctx0" brushRef="#br0" timeOffset="882.982">2292 1130 14571 0 0,'0'0'2053'0'0,"0"0"-853"0"0,0 0-197 0 0,0 0 112 0 0,0 0-33 0 0,0 0-200 0 0,0 0-286 0 0,0 0-264 0 0,0 0-170 0 0,0 0-101 0 0,0 0-34 0 0,0 0-19 0 0,-12 25-51 0 0,-36 76-73 0 0,35-69-3147 0 0,21-41-3751 0 0,-7 7 5050 0 0,4-5-3407 0 0,-1 0 50 0 0</inkml:trace>
  <inkml:trace contextRef="#ctx0" brushRef="#br0" timeOffset="1036.612">2275 688 11090 0 0,'0'0'2649'0'0,"0"0"-881"0"0,0 0-503 0 0,0 0-393 0 0,0 0-392 0 0,0 0-352 0 0,0 0-408 0 0,0 0-512 0 0,0 0-553 0 0,0 0-1183 0 0,0 0-2761 0 0,0 0-2729 0 0</inkml:trace>
  <inkml:trace contextRef="#ctx0" brushRef="#br0" timeOffset="1488.948">2535 677 9322 0 0,'0'0'2183'0'0,"0"0"-617"0"0,0 0-299 0 0,0 0-82 0 0,0 0-48 0 0,0 0-55 0 0,0 0-84 0 0,0 0-122 0 0,0 0-86 0 0,0 0-83 0 0,0 0-65 0 0,0 0-32 0 0,0 0-77 0 0,8 21-70 0 0,51 129 456 0 0,22 154-222 0 0,-49-227-542 0 0,-31-76-108 0 0,-1-1 0 0 0,1 0 1 0 0,-1 0-1 0 0,1 1 0 0 0,0-1 0 0 0,-1 0 1 0 0,1 0-1 0 0,-1 0 0 0 0,1 0 0 0 0,-1 0 1 0 0,1 0-1 0 0,-1 0 0 0 0,1 0 0 0 0,0 0 0 0 0,-1 0 1 0 0,1 0-1 0 0,-1 0 0 0 0,1-1 0 0 0,-1 1 1 0 0,1 0-1 0 0,-1 0 0 0 0,1 0 0 0 0,-1-1 0 0 0,1 1 1 0 0,-1 0-1 0 0,1-1 0 0 0,-1 1 0 0 0,1 0 1 0 0,-1-1-1 0 0,0 1 0 0 0,1-1 0 0 0,-1 1 0 0 0,0-1 1 0 0,1 1-1 0 0,-1-1 0 0 0,0 1 0 0 0,0-1 1 0 0,1 1-1 0 0,-1-1 0 0 0,0 1 0 0 0,0-1 0 0 0,0 1 1 0 0,0-1-1 0 0,1 1 0 0 0,-1-1 0 0 0,0 1 1 0 0,0-1-1 0 0,0 0 0 0 0,0 1 0 0 0,-1-1 1 0 0,1 1-1 0 0,0-1 0 0 0,0 1 0 0 0,0-1 0 0 0,0 1 1 0 0,0-1-1 0 0,-1 0-47 0 0,3-4-99 0 0,124-297 1204 0 0,-110 259-1162 0 0,2 0-1 0 0,1 1 1 0 0,2 1 0 0 0,3 1-1 0 0,17-22 58 0 0,-19 27-180 0 0,12-11-3172 0 0,-25 60-6250 0 0,-9-7 2027 0 0,0 0-259 0 0</inkml:trace>
  <inkml:trace contextRef="#ctx0" brushRef="#br0" timeOffset="2017.996">2436 305 8362 0 0,'0'0'2682'0'0,"0"0"-713"0"0,0 0-215 0 0,0 0 31 0 0,0 0-44 0 0,0 0-210 0 0,0 0-304 0 0,0 0-315 0 0,0 0-209 0 0,0 0-117 0 0,0 0-61 0 0,0 0-29 0 0,0 0-29 0 0,13-5-44 0 0,76-23 356 0 0,378-8 870 0 0,-403 29-1539 0 0,-64 7-83 0 0,0-1 0 0 0,0 1 0 0 0,-1 0 0 0 0,1 0 0 0 0,0 0 0 0 0,0 0 0 0 0,0 0 0 0 0,0-1 0 0 0,0 1 0 0 0,-1 0 1 0 0,1 0-1 0 0,0 0 0 0 0,0 0 0 0 0,0-1 0 0 0,0 1 0 0 0,0 0 0 0 0,0 0 0 0 0,0 0 0 0 0,0-1 0 0 0,0 1 0 0 0,0 0 1 0 0,0 0-1 0 0,0 0 0 0 0,0-1 0 0 0,0 1 0 0 0,0 0 0 0 0,0 0 0 0 0,0 0 0 0 0,0-1 0 0 0,0 1 0 0 0,0 0 0 0 0,0 0 1 0 0,0 0-1 0 0,0-1 0 0 0,0 1 0 0 0,0 0 0 0 0,0 0 0 0 0,1 0 0 0 0,-1 0 0 0 0,0-1 0 0 0,0 1-27 0 0,-11-4-37 0 0,-171-84 232 0 0,168 80-190 0 0,-3-1-48 0 0,1-1 0 0 0,0 0-1 0 0,0-1 1 0 0,1 0 0 0 0,1-1 0 0 0,0-1-1 0 0,-4-6 44 0 0,18 18-227 0 0,0 0-1 0 0,0 0 0 0 0,0 0 0 0 0,0 0 1 0 0,0 0-1 0 0,0 0 0 0 0,1 0 0 0 0,-1 0 0 0 0,0 0 1 0 0,1 0-1 0 0,-1 0 0 0 0,1 0 0 0 0,-1 0 1 0 0,1 0-1 0 0,-1 0 0 0 0,1 0 0 0 0,-1 1 0 0 0,1-1 1 0 0,0 0-1 0 0,0 0 0 0 0,-1 1 0 0 0,1-1 1 0 0,0 0-1 0 0,0 1 0 0 0,0-1 0 0 0,0 1 1 0 0,0-1-1 0 0,0 1 0 0 0,0 0 0 0 0,0-1 0 0 0,0 1 1 0 0,0 0-1 0 0,0 0 0 0 0,0-1 0 0 0,0 1 1 0 0,0 0-1 0 0,0 0 0 0 0,0 0 0 0 0,0 0 0 0 0,0 0 1 0 0,0 1-1 0 0,0-1 0 0 0,0 0 0 0 0,0 0 1 0 0,0 1-1 0 0,0-1 0 0 0,0 1 0 0 0,0-1 0 0 0,0 1 1 0 0,0-1-1 0 0,0 1 0 0 0,0-1 0 0 0,-1 1 1 0 0,1 0 227 0 0,5-1-3848 0 0,8 0-7596 0 0</inkml:trace>
  <inkml:trace contextRef="#ctx0" brushRef="#br0" timeOffset="2418.944">3111 1167 13827 0 0,'0'0'1579'0'0,"0"0"-236"0"0,0 0-24 0 0,0 0-20 0 0,0 0-163 0 0,0 0-242 0 0,0 0-205 0 0,0 0-173 0 0,0 0-118 0 0,0 0-89 0 0,0 0-85 0 0,0 0-59 0 0,0 0-53 0 0,-9 18-30 0 0,-29 58-37 0 0,27-10 133 0 0,12-50-204 0 0,8-3-1244 0 0,-5-12-2533 0 0,2-4-4649 0 0,-5 0-2112 0 0</inkml:trace>
  <inkml:trace contextRef="#ctx0" brushRef="#br0" timeOffset="2666.488">3170 773 11106 0 0,'0'0'3314'0'0,"0"0"-1479"0"0,0 0-672 0 0,0 0-161 0 0,0 0-111 0 0,0 0-159 0 0,0 0-160 0 0,0 0-172 0 0,0 0-153 0 0,0 0-72 0 0,0 0-75 0 0,0 0-36 0 0,0 0-35 0 0,-14 16-82 0 0,-42 48-129 0 0,45-40-1267 0 0,25-25-2632 0 0,-13 1 2400 0 0,2 0-6870 0 0</inkml:trace>
  <inkml:trace contextRef="#ctx0" brushRef="#br0" timeOffset="3851.959">2320 1126 0 0 0,'0'0'701'0'0,"0"0"122"0"0,0 0 50 0 0,-4 2 12 0 0,-18 7 2456 0 0,22-9-2565 0 0,0 0-93 0 0,-4 8 5545 0 0,-34 26-3073 0 0,36-33-3013 0 0,1 2-1 0 0,-1-1 0 0 0,1 0 1 0 0,0 0-1 0 0,0 0 1 0 0,0 0-1 0 0,0 1 1 0 0,0-1-1 0 0,1 1 1 0 0,-1-1-1 0 0,1 0 1 0 0,-1 1-1 0 0,1-1 0 0 0,0 1 1 0 0,0-1-1 0 0,0 1 1 0 0,0-1-1 0 0,1 1 1 0 0,-1-1-1 0 0,0 1 1 0 0,1-1-1 0 0,0 0 1 0 0,0 1-1 0 0,0-1 1 0 0,0 0-1 0 0,0 1 0 0 0,0-1 1 0 0,2 2-142 0 0,48 33 1823 0 0,76-30 59 0 0,-123-18-4961 0 0,-6-4-9571 0 0,0 12 3248 0 0</inkml:trace>
  <inkml:trace contextRef="#ctx0" brushRef="#br0" timeOffset="4942.858">2246 688 0 0 0,'0'0'399'0'0,"0"0"508"0"0,0 0 136 0 0,0 0 15 0 0,0 0 0 0 0,4 0-4 0 0,12 0-14 0 0,-12 0-16 0 0,-4 0-20 0 0,0 0-42 0 0,0 0-69 0 0,0 0-57 0 0,0 0-65 0 0,0 0-53 0 0,0 0-34 0 0,0 0-51 0 0,0 0-74 0 0,0 0-61 0 0,0 0-78 0 0,0 0-56 0 0,0 0-10 0 0,0 0-12 0 0,0 0-1 0 0,0 0-6 0 0,0 0-18 0 0,0 0-22 0 0,0 0-5 0 0,0 0-32 0 0,0 0-42 0 0,0 0 0 0 0,0 0-40 0 0,0 0-17 0 0,0 0 9 0 0,0 0-12 0 0,-11 11 2325 0 0,17-17-418 0 0,-20 20-1395 0 0,-11 3-313 0 0,25-16-318 0 0,0-1 3 0 0,0 0-19 0 0,0 0-5 0 0,0 0-4 0 0,0 0-13 0 0,24 0 285 0 0,-4 0 864 0 0,-20 0-1173 0 0,0 0-48 0 0,0 0-81 0 0,0 0-76 0 0,0 0-150 0 0,0 0-266 0 0,0 0-424 0 0,0 0-686 0 0,2-6-6866 0 0,-1 4 1906 0 0,1-1-284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41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0 0 0,'0'0'1198'0'0,"0"0"247"0"0,0 0 377 0 0,0 0 344 0 0,0 0 128 0 0,0 0-118 0 0,0 0-290 0 0,0 0-326 0 0,0 0-280 0 0,0 0-197 0 0,2 0-128 0 0,139 7 6055 0 0,10 0-5395 0 0,206-21-379 0 0,-293 14-1305 0 0,-63 0-59 0 0,-1 0-90 0 0,0 0-127 0 0,0 0-142 0 0,0 0-140 0 0,0 0-158 0 0,0 0-208 0 0,0 0-272 0 0,-17 3-5843 0 0,-3 5-2892 0 0,11-5 4299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41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9026 0 0,'0'0'2576'0'0,"0"0"-896"0"0,0 0-574 0 0,0 0 8 0 0,0 0 168 0 0,0 0 79 0 0,0 0-22 0 0,0 0-132 0 0,0 0-181 0 0,0 0-160 0 0,0 0-160 0 0,0 0-126 0 0,0 0-93 0 0,29 9-52 0 0,91 26-14 0 0,8-23 485 0 0,78-6-1432 0 0,-162-5-3684 0 0,-1-1-3854 0 0,-33 0-3198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43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350 260 13219 0 0,'0'0'3649'0'0,"0"0"-2160"0"0,0 0-709 0 0,0 0-9 0 0,0 0 76 0 0,0 0 41 0 0,0 0-20 0 0,0 0-111 0 0,0 0-133 0 0,0 0-76 0 0,0 0-79 0 0,-9 31-83 0 0,-30 101-50 0 0,27-14 199 0 0,13-83-397 0 0,10 182 182 0 0,3-68-599 0 0,-13-84-7286 0 0,-1-62 5891 0 0,-5-2-10069 0 0,3-1 9586 0 0,0 0-1049 0 0</inkml:trace>
  <inkml:trace contextRef="#ctx0" brushRef="#br0" timeOffset="335.343">1 337 8826 0 0,'0'0'1691'0'0,"0"0"-133"0"0,0 0-82 0 0,0 0 31 0 0,0 0-11 0 0,0 0-119 0 0,0 0-259 0 0,0 0-244 0 0,14-33-166 0 0,48-100-116 0 0,-23 85-53 0 0,-9 30-287 0 0,1 1-1 0 0,0 2 1 0 0,1 1 0 0 0,1 2-1 0 0,0 1 1 0 0,0 1-1 0 0,1 2 1 0 0,0 2 0 0 0,1 1-1 0 0,-1 1 1 0 0,1 2 0 0 0,0 1-1 0 0,32 5-251 0 0,-58-3 21 0 0,0 1-1 0 0,0 0 0 0 0,-1 0 1 0 0,1 1-1 0 0,-1 0 0 0 0,1 1 1 0 0,-1 0-1 0 0,0 0 0 0 0,-1 0 1 0 0,1 1-1 0 0,-1 1 0 0 0,0-1 1 0 0,0 1-1 0 0,0 0 0 0 0,-1 1 0 0 0,0-1 1 0 0,0 1-1 0 0,-1 1 0 0 0,0-1 1 0 0,0 1-1 0 0,0 0 0 0 0,-1 0 1 0 0,-1 0-1 0 0,1 0 0 0 0,-1 1 1 0 0,-1-1-1 0 0,1 1 0 0 0,-2 0 1 0 0,1 0-1 0 0,-1 0 0 0 0,0 0 1 0 0,-1 0-1 0 0,0 0 0 0 0,-1 0 1 0 0,0 0-1 0 0,0 0 0 0 0,-1 0 1 0 0,0-1-1 0 0,0 1 0 0 0,-1 0 1 0 0,0-1-1 0 0,-4 7-20 0 0,-4 3-49 0 0,-2 0 0 0 0,-1-1 0 0 0,0-1 1 0 0,-1 0-1 0 0,0-1 0 0 0,-1 0 0 0 0,-1-2 0 0 0,0 1 1 0 0,-1-2-1 0 0,-1-1 0 0 0,0 0 0 0 0,0-1 0 0 0,-1-1 1 0 0,0-1-1 0 0,-1-1 0 0 0,0-1 0 0 0,0 0 1 0 0,0-2-1 0 0,0 0 0 0 0,-1-2 0 0 0,0 0 0 0 0,-10-1 49 0 0,26-1-195 0 0,1 0-1 0 0,-1 0 1 0 0,1-1 0 0 0,0 1-1 0 0,-1-1 1 0 0,1 0-1 0 0,0-1 1 0 0,0 1-1 0 0,-1-1 1 0 0,1 0-1 0 0,1 0 1 0 0,-1-1 0 0 0,0 1-1 0 0,-4-4 196 0 0,-6-15-3964 0 0,7-8-4017 0 0,8 17-2151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44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1 439 0 0 0,'0'0'2039'0'0,"0"0"-146"0"0,0 0 82 0 0,0 0 225 0 0,0 0 41 0 0,0 0-249 0 0,0 0-392 0 0,0 0-346 0 0,0 0-154 0 0,0 0 34 0 0,0 0 63 0 0,0 0-50 0 0,0 0-135 0 0,25-1-155 0 0,86-5-131 0 0,344-38 2675 0 0,-239 29-1897 0 0,-215 15-1242 0 0,-1 0 53 0 0,-17-4 641 0 0,-165-44-541 0 0,160 41-411 0 0,-5 0 0 0 0,0-2 0 0 0,0 0 0 0 0,1-2 0 0 0,1-1 0 0 0,-1-1 0 0 0,-14-11-4 0 0,37 21-99 0 0,-1 0 1 0 0,1 0 0 0 0,0 0-1 0 0,0-1 1 0 0,0 1 0 0 0,1-1 0 0 0,-1 0-1 0 0,1 1 1 0 0,0-1 0 0 0,0 0 0 0 0,0 0-1 0 0,1-1 1 0 0,-1 1 0 0 0,1 0-1 0 0,0 0 1 0 0,0-1 0 0 0,0 1 0 0 0,1-1-1 0 0,0 1 1 0 0,0 0 0 0 0,0-1 0 0 0,0 1-1 0 0,1-1 1 0 0,-1 1 0 0 0,1-1 0 0 0,0 1-1 0 0,1 0 1 0 0,-1 0 0 0 0,1 0-1 0 0,-1-1 1 0 0,1 1 0 0 0,1 1 0 0 0,-1-1-1 0 0,0 0 1 0 0,1 1 0 0 0,0-1 0 0 0,0 1-1 0 0,0 0 1 0 0,0-1 0 0 0,0 2-1 0 0,1-1 1 0 0,-1 0 0 0 0,1 1 0 0 0,0-1-1 0 0,1 1 99 0 0,45-31-4483 0 0,-16 16-4721 0 0,-18 11-1934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1:59.3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6618 964 3353 0 0,'0'0'2136'0'0,"0"0"-422"0"0,0 0-94 0 0,0 0 130 0 0,0 0-64 0 0,0 0-262 0 0,0 0-316 0 0,0 0-258 0 0,0 0-161 0 0,0 0-79 0 0,-18 32-88 0 0,-53 103-70 0 0,69-132-418 0 0,0 0 0 0 0,0 0 0 0 0,0 0-1 0 0,0 0 1 0 0,1 1 0 0 0,-1-1-1 0 0,1 0 1 0 0,0 1 0 0 0,0-1-1 0 0,0 1 1 0 0,0 0 0 0 0,1-1-1 0 0,-1 1 1 0 0,1-1 0 0 0,0 1 0 0 0,0 0-1 0 0,0-1 1 0 0,1 1 0 0 0,-1-1-1 0 0,1 1 1 0 0,1 2-34 0 0,0 2 114 0 0,0-1 8 0 0,0-1-1 0 0,0 0 1 0 0,0 1-1 0 0,1-1 1 0 0,0 0 0 0 0,0 0-1 0 0,0 0 1 0 0,1-1-1 0 0,0 1 1 0 0,0-1-1 0 0,0 0 1 0 0,1 0 0 0 0,-1 0-1 0 0,1-1 1 0 0,0 0-1 0 0,1 0 1 0 0,-1 0 0 0 0,1 0-1 0 0,0-1 1 0 0,0 0-1 0 0,0 0 1 0 0,0-1 0 0 0,0 1-1 0 0,1-1 1 0 0,-1-1-1 0 0,1 1 1 0 0,-1-1-1 0 0,1 0 1 0 0,1-1-122 0 0,-5 1 83 0 0,1-1-1 0 0,-1 0 1 0 0,0 0-1 0 0,0 0 1 0 0,1-1-1 0 0,-1 1 1 0 0,0-1-1 0 0,0 0 1 0 0,0 0-1 0 0,0 0 1 0 0,0 0 0 0 0,0 0-1 0 0,0-1 1 0 0,0 1-1 0 0,0-1 1 0 0,0 0-1 0 0,-1 0 1 0 0,1 0-1 0 0,-1 0 1 0 0,1 0-1 0 0,-1-1 1 0 0,0 1 0 0 0,0-1-1 0 0,0 1 1 0 0,0-1-1 0 0,-1 0 1 0 0,1 1-1 0 0,0-4-82 0 0,3-3 39 0 0,-1-1 0 0 0,0 0-1 0 0,-1-1 1 0 0,0 1 0 0 0,-1-1 0 0 0,0 1-1 0 0,-1-1 1 0 0,0 0 0 0 0,0 0 0 0 0,-1 1-1 0 0,-1-1 1 0 0,0 0 0 0 0,0 0 0 0 0,-1 1-1 0 0,0-1 1 0 0,-1 1 0 0 0,0 0 0 0 0,-1-1-1 0 0,0 1 1 0 0,-5-7-39 0 0,-75-90-579 0 0,-3 14 39 0 0,86 91 532 0 0,1 0 1 0 0,0 0-1 0 0,0 0 0 0 0,-1 1 1 0 0,1-1-1 0 0,1 0 0 0 0,-1 0 0 0 0,0 0 1 0 0,0 0-1 0 0,1 0 0 0 0,-1 0 1 0 0,1 1-1 0 0,-1-1 0 0 0,1 0 0 0 0,0 0 1 0 0,-1 1-1 0 0,1-1 0 0 0,0 0 1 0 0,0 1-1 0 0,1-1 0 0 0,-1 1 0 0 0,0-1 1 0 0,0 1-1 0 0,1 0 0 0 0,-1 0 1 0 0,1-1-1 0 0,-1 1 0 0 0,1 0 0 0 0,-1 0 1 0 0,1 0-1 0 0,0 0 0 0 0,-1 1 1 0 0,1-1-1 0 0,0 0 0 0 0,0 1 0 0 0,0-1 1 0 0,-1 1-1 0 0,2 0 8 0 0,16-12 249 0 0,9-9 19 0 0,-2 0 0 0 0,-1-2 0 0 0,0-1 0 0 0,-2 0 0 0 0,-1-2-1 0 0,0-1 1 0 0,12-22-268 0 0,2-26 157 0 0,-2-1 0 0 0,-4-1 1 0 0,-3-2-1 0 0,-4-1 0 0 0,-3-3-157 0 0,24-29-90 0 0,-42 111 74 0 0,0 0-1 0 0,0 1 0 0 0,-1-1 0 0 0,1 1 0 0 0,0-1 1 0 0,0 1-1 0 0,0 0 0 0 0,0 0 0 0 0,0 0 1 0 0,-1 0-1 0 0,1 0 0 0 0,0 0 0 0 0,0 1 0 0 0,0-1 1 0 0,0 1-1 0 0,-1-1 0 0 0,1 1 0 0 0,0 0 0 0 0,-1-1 1 0 0,1 1-1 0 0,0 0 0 0 0,-1 0 0 0 0,1 0 1 0 0,-1 0-1 0 0,1 1 0 0 0,-1-1 0 0 0,0 0 0 0 0,1 1 1 0 0,-1-1-1 0 0,0 0 0 0 0,0 1 0 0 0,0 0 0 0 0,0-1 1 0 0,0 1-1 0 0,0-1 0 0 0,-1 1 0 0 0,1 0 1 0 0,-1 0-1 0 0,1 0 0 0 0,-1-1 0 0 0,1 2 17 0 0,27 55-80 0 0,-2 2 0 0 0,-4 1 0 0 0,-1 0 0 0 0,-4 2 0 0 0,-2 0 0 0 0,-3 1 0 0 0,-2 0 0 0 0,-2 31 80 0 0,21 254-2387 0 0,-15 97 2387 0 0,-14-368 38 0 0,-3-1 0 0 0,-3 0 0 0 0,-4 0 0 0 0,-3-1 0 0 0,-3 0 0 0 0,-9 15-38 0 0,-6 2 855 0 0,30-94-793 0 0,-1 0 0 0 0,1 0 0 0 0,-1 0 0 0 0,1 0 0 0 0,0 0 0 0 0,-1 0 0 0 0,1-1 0 0 0,0 1 0 0 0,0 0 0 0 0,0-1 0 0 0,0 1 0 0 0,0-1 0 0 0,0 1 0 0 0,0-1 0 0 0,1 0 0 0 0,-1 1 0 0 0,0-1 0 0 0,1 0 0 0 0,0 1 0 0 0,-1-1 0 0 0,1 0 0 0 0,0 0 0 0 0,0 1 0 0 0,0-1 0 0 0,0 0 0 0 0,0-1-62 0 0,-8-74 79 0 0,4-1-1 0 0,3 0 1 0 0,4 1-1 0 0,2-1 1 0 0,5 1-1 0 0,14-57-78 0 0,1 26-1464 0 0,6 1-1 0 0,27-63 1465 0 0,0 45-3469 0 0,-11 50-6219 0 0,-30 57-433 0 0</inkml:trace>
  <inkml:trace contextRef="#ctx0" brushRef="#br0" timeOffset="-7111.624">2277 732 4281 0 0,'0'0'2434'0'0,"0"0"-921"0"0,0 0-192 0 0,0 0 156 0 0,0 0 237 0 0,0 0 84 0 0,0 0-167 0 0,0 0-294 0 0,0 0-318 0 0,0 0-243 0 0,0 0-174 0 0,-2-6-107 0 0,-5-12-1 0 0,9 31 869 0 0,10 22-859 0 0,-3 0-1 0 0,-1 1 1 0 0,-1 0-1 0 0,-2 1 1 0 0,-2 0-1 0 0,-1 19-503 0 0,-2 257 2130 0 0,33-331-1677 0 0,12-2-436 0 0,0 3 0 0 0,1 1 0 0 0,0 3 0 0 0,1 2 0 0 0,0 1 0 0 0,26 0-17 0 0,66-15 10 0 0,243-63 162 0 0,-210 55-102 0 0,-141 33-50 0 0,-31 0-2 0 0,0 0-4 0 0,0 0 11 0 0,0 0 20 0 0,0 0 17 0 0,0 0 26 0 0,0 0 0 0 0,0 0-7 0 0,0 0-5 0 0,0 0-17 0 0,0 0-7 0 0,0 0 7 0 0,0 0-11 0 0,0 0-12 0 0,0 0 0 0 0,0 0-7 0 0,0 0 10 0 0,0 0 7 0 0,0 0 5 0 0,0 0 12 0 0,-16-41 494 0 0,8-225-413 0 0,10 157-4472 0 0,-2 109 1423 0 0,0 0-2707 0 0,0 0-4547 0 0</inkml:trace>
  <inkml:trace contextRef="#ctx0" brushRef="#br0" timeOffset="-6440.648">538 2484 14003 0 0,'0'0'1698'0'0,"0"0"-454"0"0,0 0-277 0 0,0 0-56 0 0,0 0-18 0 0,0 0-102 0 0,0 0-68 0 0,0 0-44 0 0,0 0-39 0 0,0 0-17 0 0,0 0-50 0 0,0 0-66 0 0,6 32-55 0 0,19 100-33 0 0,-12-49 128 0 0,-4 1 0 0 0,-3-1 0 0 0,-4 9-547 0 0,1 17 147 0 0,21 122-47 0 0,-6-190-397 0 0,-5-33-2337 0 0,-2-45-4501 0 0,-11 20 3953 0 0,0 4-2154 0 0,0-1-3091 0 0</inkml:trace>
  <inkml:trace contextRef="#ctx0" brushRef="#br0" timeOffset="-6140.814">0 2812 12027 0 0,'0'0'1811'0'0,"0"0"-835"0"0,0 0-73 0 0,0 0 322 0 0,0 0 229 0 0,0 0-31 0 0,0 0-218 0 0,33-26-240 0 0,105-82-157 0 0,11 16 718 0 0,-106 70-1165 0 0,489-238 975 0 0,-430 219-2587 0 0,-93 36 449 0 0,8-2-687 0 0,-7 8-7463 0 0,-10 0 3194 0 0,0 2-2010 0 0</inkml:trace>
  <inkml:trace contextRef="#ctx0" brushRef="#br0" timeOffset="-5801.79">1176 2624 9562 0 0,'0'0'1739'0'0,"0"0"-563"0"0,0 0-225 0 0,0 0 89 0 0,0 0 65 0 0,0 0-134 0 0,0 0-177 0 0,0 0-181 0 0,0 0-136 0 0,-20 31-89 0 0,-65 96-37 0 0,48-42 273 0 0,35-79-544 0 0,0 1 1 0 0,0 0-1 0 0,1 0 1 0 0,0 0-1 0 0,0 0 1 0 0,1 0-1 0 0,0 1 0 0 0,0-1 1 0 0,1 0-1 0 0,0 0 1 0 0,0 0-1 0 0,1 0 1 0 0,0 0-1 0 0,0-1 0 0 0,0 1 1 0 0,2 2-81 0 0,0-6 102 0 0,0-1 0 0 0,0 0 1 0 0,0 0-1 0 0,0-1 0 0 0,0 1 0 0 0,0-1 1 0 0,0 0-1 0 0,1 0 0 0 0,-1-1 0 0 0,0 1 1 0 0,1-1-1 0 0,-1 0 0 0 0,0 0 0 0 0,1 0 1 0 0,-1-1-1 0 0,0 1 0 0 0,1-1 1 0 0,-1 0-1 0 0,0 0 0 0 0,0-1 0 0 0,0 1 1 0 0,0-1-1 0 0,0 0 0 0 0,0 0 0 0 0,0 0 1 0 0,-1-1-1 0 0,1 1 0 0 0,2-4-102 0 0,2 0 102 0 0,-1 0-1 0 0,0 0 1 0 0,0-1-1 0 0,-1 0 0 0 0,0 0 1 0 0,0-1-1 0 0,-1 0 1 0 0,0 0-1 0 0,0 0 1 0 0,-1 0-1 0 0,0-1 1 0 0,0 0-1 0 0,-1 1 1 0 0,0-2-1 0 0,0 1 1 0 0,-1 0-1 0 0,-1 0 0 0 0,0-1 1 0 0,0 1-1 0 0,0-1 1 0 0,-1 1-1 0 0,-1-1 1 0 0,0 1-1 0 0,0-1-101 0 0,-4-3-62 0 0,0-1-1 0 0,-1 1 1 0 0,0 0-1 0 0,-1 0 1 0 0,0 0-1 0 0,-2 1 1 0 0,1 0-1 0 0,-1 1 1 0 0,-7-7 62 0 0,11 12-501 0 0,-35-35-1547 0 0,24 32-1472 0 0,-2 2-3390 0 0,10 7-2668 0 0</inkml:trace>
  <inkml:trace contextRef="#ctx0" brushRef="#br0" timeOffset="-5454.437">1405 2105 14443 0 0,'0'0'1998'0'0,"0"0"-432"0"0,0 0-253 0 0,0 0-81 0 0,0 0-157 0 0,0 0-235 0 0,0 0-235 0 0,0 0-169 0 0,0 0-59 0 0,0 0 38 0 0,0 0 68 0 0,0 0 15 0 0,0 0-23 0 0,2 14-52 0 0,55 211 951 0 0,-44-172-1291 0 0,3 0 1 0 0,2-1 0 0 0,2-1-1 0 0,17 28-83 0 0,26 35-152 0 0,-48-108-4340 0 0,-22-34-3801 0 0,2 20 2474 0 0,2 1-3312 0 0</inkml:trace>
  <inkml:trace contextRef="#ctx0" brushRef="#br0" timeOffset="-5203.879">1208 2539 9034 0 0,'0'0'4226'0'0,"0"0"-2537"0"0,0 0-903 0 0,0 0 68 0 0,0 0 175 0 0,0 0 70 0 0,0 0-108 0 0,0 0-187 0 0,0 0-195 0 0,0 0-127 0 0,0 0-76 0 0,34-12-97 0 0,110-39-61 0 0,31-11-101 0 0,-49 11-3275 0 0,-78 31-1149 0 0,0 0-3675 0 0,-32 16 596 0 0</inkml:trace>
  <inkml:trace contextRef="#ctx0" brushRef="#br0" timeOffset="-4665.907">2082 2157 6897 0 0,'0'0'2748'0'0,"0"0"-892"0"0,0 0-354 0 0,0 0-37 0 0,0 0-164 0 0,0 0-277 0 0,0 0-260 0 0,0 0-224 0 0,0 0-157 0 0,-32 20-84 0 0,-99 68-47 0 0,73-32 136 0 0,51-44-283 0 0,2-5-40 0 0,1-1 1 0 0,-1 1-1 0 0,1 0 0 0 0,0 0 0 0 0,1 1 1 0 0,-1-1-1 0 0,1 1 0 0 0,1-1 0 0 0,0 1 1 0 0,0 0-1 0 0,0 0 0 0 0,1 0 1 0 0,0 0-1 0 0,1 1 0 0 0,0 3-65 0 0,2-10 46 0 0,-1 0-1 0 0,1 0 1 0 0,0 0 0 0 0,0-1-1 0 0,0 1 1 0 0,1-1 0 0 0,-1 0-1 0 0,0 1 1 0 0,1-1 0 0 0,-1 0-1 0 0,0 0 1 0 0,1-1 0 0 0,-1 1-1 0 0,1 0 1 0 0,0-1 0 0 0,-1 1-1 0 0,1-1 1 0 0,-1 0 0 0 0,1 0-1 0 0,0 0 1 0 0,-1 0-1 0 0,1-1 1 0 0,-1 1 0 0 0,1-1-1 0 0,-1 0 1 0 0,1 1 0 0 0,-1-1-1 0 0,1 0 1 0 0,-1 0 0 0 0,0 0-1 0 0,1-1 1 0 0,-1 1 0 0 0,0-1-1 0 0,1 0-45 0 0,96-78 789 0 0,-22-16-599 0 0,-77 95-201 0 0,0 1-1 0 0,1-1 1 0 0,-1 0-1 0 0,0 0 1 0 0,1 1-1 0 0,-1-1 1 0 0,0 0-1 0 0,1 1 1 0 0,-1-1-1 0 0,1 1 1 0 0,-1-1-1 0 0,1 0 1 0 0,-1 1-1 0 0,1-1 1 0 0,0 1-1 0 0,-1-1 1 0 0,1 1-1 0 0,0 0 1 0 0,-1-1-1 0 0,1 1 1 0 0,0 0-1 0 0,-1-1 1 0 0,1 1-1 0 0,0 0 1 0 0,0 0-1 0 0,-1 0 1 0 0,1-1-1 0 0,0 1 1 0 0,0 0-1 0 0,0 0 1 0 0,-1 0-1 0 0,1 0 1 0 0,0 0-1 0 0,0 1 1 0 0,-1-1-1 0 0,1 0 1 0 0,0 0-1 0 0,0 0 1 0 0,-1 1-1 0 0,1-1 1 0 0,0 0-1 0 0,-1 1 1 0 0,1-1-1 0 0,0 1 1 0 0,-1-1-1 0 0,1 0 1 0 0,0 1-1 0 0,-1 0 1 0 0,1-1-1 0 0,-1 1 1 0 0,1-1-1 0 0,-1 1 1 0 0,0 0-1 0 0,1-1 1 0 0,-1 1-1 0 0,1 0 1 0 0,-1-1-1 0 0,0 1 1 0 0,0 0-1 0 0,1 0 1 0 0,-1-1-1 0 0,0 1 1 0 0,0 0-1 0 0,0 0 1 0 0,0-1-1 0 0,0 1 1 0 0,0 0-1 0 0,0 0 1 0 0,0 0 11 0 0,-1 5 1 0 0,1 0 0 0 0,0 0 0 0 0,0 0 0 0 0,0 0 0 0 0,1 0 0 0 0,0 0 0 0 0,0 0 0 0 0,0 0 1 0 0,1 0-1 0 0,0 0 0 0 0,0-1 0 0 0,0 1 0 0 0,1-1 0 0 0,0 1 0 0 0,0-1 0 0 0,0 0 0 0 0,1 0 0 0 0,-1 0 0 0 0,1-1 1 0 0,1 1-1 0 0,-1-1 0 0 0,0 0 0 0 0,1 0 0 0 0,0-1 0 0 0,0 1 0 0 0,0-1 0 0 0,0 0 0 0 0,1 0 0 0 0,-1-1 1 0 0,1 0-1 0 0,0 0 0 0 0,0 0 0 0 0,2 0-1 0 0,0-2 52 0 0,-1-1 1 0 0,1 0-1 0 0,0-1 1 0 0,-1 1-1 0 0,1-2 1 0 0,-1 1-1 0 0,0-1 1 0 0,0 0 0 0 0,0 0-1 0 0,0-1 1 0 0,0 0-1 0 0,-1 0 1 0 0,0-1-1 0 0,0 1 1 0 0,0-1-1 0 0,0-1 1 0 0,-1 1-1 0 0,5-6-52 0 0,105-129 811 0 0,-95 118-729 0 0,-2-2 0 0 0,0 0 0 0 0,-1-1 0 0 0,-2-1 0 0 0,-1 0 0 0 0,0-1 0 0 0,-2 0 0 0 0,-2-1-1 0 0,0-1 1 0 0,-2 1 0 0 0,-1-2 0 0 0,-1 1 0 0 0,-1-1 0 0 0,0-28-82 0 0,-5 55 4 0 0,1-2 3 0 0,0 0 0 0 0,1 0-1 0 0,-2 0 1 0 0,1-1 0 0 0,-1 1 0 0 0,0 0-1 0 0,0-1 1 0 0,0 1 0 0 0,-1 0 0 0 0,1 0 0 0 0,-1 0-1 0 0,-1-1 1 0 0,1 1 0 0 0,-1 0 0 0 0,0 0 0 0 0,0 1-1 0 0,0-1 1 0 0,-1 0 0 0 0,1 1 0 0 0,-1-1 0 0 0,0 1-1 0 0,-1 0 1 0 0,1 0 0 0 0,-1 0 0 0 0,0 0-1 0 0,0 1 1 0 0,0 0 0 0 0,0-1 0 0 0,0 1 0 0 0,-1 1-1 0 0,0-1 1 0 0,1 1 0 0 0,-1 0 0 0 0,-4-2-7 0 0,-1 6-8 0 0,0 0 0 0 0,0 0 0 0 0,0 1-1 0 0,0 0 1 0 0,0 1 0 0 0,0 0 0 0 0,1 0 0 0 0,0 1 0 0 0,0 1 0 0 0,0-1 0 0 0,1 1 0 0 0,-1 1 0 0 0,1 0 0 0 0,1 0-1 0 0,0 0 1 0 0,0 1 0 0 0,0 0 0 0 0,1 0 0 0 0,0 1 0 0 0,0 0 0 0 0,1 0 0 0 0,0 0 0 0 0,1 0 0 0 0,0 1 0 0 0,1 0-1 0 0,0 0 1 0 0,0 0 0 0 0,1 0 0 0 0,0 1 0 0 0,1-1 0 0 0,0 5 8 0 0,2 1 11 0 0,0 0 0 0 0,1 0 0 0 0,1 0 0 0 0,1-1 0 0 0,0 1 0 0 0,1-1 0 0 0,1 0 0 0 0,0 0 0 0 0,1 0 0 0 0,1-1 0 0 0,0 0 0 0 0,0-1 0 0 0,2 0 0 0 0,0 0 0 0 0,0-1 0 0 0,1 0 0 0 0,0 0 0 0 0,1-2 0 0 0,1 1 0 0 0,0-2 0 0 0,0 0 0 0 0,1 0-1 0 0,0-1 1 0 0,0-1 0 0 0,1 0 0 0 0,0-1-11 0 0,24 14-222 0 0,42 19 320 0 0,-27-20-4158 0 0,-47-14-3028 0 0,-6-4 3940 0 0,-1 0-7881 0 0</inkml:trace>
  <inkml:trace contextRef="#ctx0" brushRef="#br0" timeOffset="-3555.38">1335 4344 1200 0 0,'0'0'2089'0'0,"0"0"-46"0"0,0 0 104 0 0,0 0 188 0 0,0 0-60 0 0,0 0-308 0 0,0 0-384 0 0,0 0-334 0 0,0 0-178 0 0,0 0-51 0 0,0 0-21 0 0,0 0-49 0 0,0 0-43 0 0,-2-20-89 0 0,-9-127 1058 0 0,15 104-1487 0 0,1 0 1 0 0,3 0-1 0 0,1 0 0 0 0,3 1 0 0 0,1 0 1 0 0,15-31-390 0 0,-15 38 130 0 0,0-1-20 0 0,1 1-1 0 0,2 0 1 0 0,2 2 0 0 0,20-30-110 0 0,-7 37 76 0 0,-23 53-60 0 0,7 229 239 0 0,-16-255-254 0 0,1 0 1 0 0,0 0-1 0 0,0 0 0 0 0,-1 0 1 0 0,1 0-1 0 0,0-1 1 0 0,0 1-1 0 0,0 0 1 0 0,0 0-1 0 0,0 0 1 0 0,0 0-1 0 0,1 0 0 0 0,-1 0 1 0 0,0 0-1 0 0,0 0 1 0 0,1 0-1 0 0,-1 0 1 0 0,0-1-1 0 0,1 1 1 0 0,-1 0-1 0 0,1 0 0 0 0,-1 0 1 0 0,1-1-1 0 0,-1 1 1 0 0,1 0-1 0 0,0 0 1 0 0,-1-1-1 0 0,1 1 1 0 0,0-1-1 0 0,0 1 0 0 0,-1-1 1 0 0,1 1-1 0 0,0-1 1 0 0,0 1-1 0 0,0-1 1 0 0,0 0-1 0 0,0 1 1 0 0,0-1-1 0 0,-1 0 0 0 0,1 0 1 0 0,0 0-1 0 0,0 1 1 0 0,0-1-1 0 0,0 0 1 0 0,0 0-1 0 0,0 0 1 0 0,0-1-1 0 0,0 1 1 0 0,0 0-1 0 0,0 0 0 0 0,0 0 1 0 0,0-1-1 0 0,-1 1 1 0 0,1-1-1 0 0,0 1 1 0 0,0 0-1 0 0,0-1 1 0 0,0 0-1 0 0,0 1-1 0 0,121-171 361 0 0,-79 106-344 0 0,3 3 0 0 0,2 1-1 0 0,3 3 1 0 0,8-5-17 0 0,11 15 28 0 0,-69 49-31 0 0,1-1 1 0 0,-1 1-1 0 0,0 0 1 0 0,1 0-1 0 0,-1 0 1 0 0,0 0-1 0 0,0 0 0 0 0,0 0 1 0 0,0 0-1 0 0,0 0 1 0 0,0 0-1 0 0,0 1 0 0 0,0-1 1 0 0,-1 0-1 0 0,1 1 1 0 0,0-1-1 0 0,-1 0 1 0 0,1 1-1 0 0,-1-1 0 0 0,1 1 1 0 0,-1-1-1 0 0,0 1 1 0 0,0-1-1 0 0,0 1 0 0 0,0-1 1 0 0,0 1-1 0 0,0-1 1 0 0,0 1-1 0 0,0-1 1 0 0,0 1-1 0 0,-1 1 3 0 0,2 8-4 0 0,-1 289-588 0 0,0-299 476 0 0,0 1-1 0 0,0-1 1 0 0,0 0 0 0 0,0 0 0 0 0,0 0-1 0 0,0 1 1 0 0,0-1 0 0 0,0 0 0 0 0,0 0-1 0 0,1 0 1 0 0,-1 0 0 0 0,1 1 0 0 0,-1-1-1 0 0,1 0 1 0 0,-1 0 0 0 0,1 0-1 0 0,-1 0 1 0 0,1 0 0 0 0,0 0 0 0 0,0 0-1 0 0,-1 0 1 0 0,1-1 0 0 0,0 1 0 0 0,0 0-1 0 0,0 0 1 0 0,0-1 0 0 0,0 1 0 0 0,0 0-1 0 0,0-1 1 0 0,0 1 0 0 0,0-1 0 0 0,0 0-1 0 0,1 1 1 0 0,-1-1 0 0 0,0 0-1 0 0,0 1 1 0 0,0-1 0 0 0,1 0 0 0 0,-1 0-1 0 0,0 0 1 0 0,0 0 0 0 0,0 0 0 0 0,1-1-1 0 0,-1 1 1 0 0,0 0 0 0 0,0 0 0 0 0,0-1-1 0 0,0 1 1 0 0,0-1 0 0 0,0 1 0 0 0,1-1-1 0 0,-1 1 1 0 0,0-1 0 0 0,0 0-1 0 0,-1 1 1 0 0,1-1 0 0 0,0 0 0 0 0,0 0-1 0 0,0 0 1 0 0,0 0 0 0 0,-1 0 0 0 0,1 0 116 0 0,35-47-5548 0 0,-16 14-1783 0 0,-14 18-228 0 0</inkml:trace>
  <inkml:trace contextRef="#ctx0" brushRef="#br0" timeOffset="-3304.769">2415 3114 7834 0 0,'0'0'2491'0'0,"0"0"-445"0"0,0 0-271 0 0,0 0-131 0 0,0 0-277 0 0,0 0-303 0 0,0 0-210 0 0,-23 34-187 0 0,-71 109-139 0 0,57-62 126 0 0,35-64-496 0 0,0-13-80 0 0,0 1 1 0 0,0-1-1 0 0,0 1 1 0 0,1-1-1 0 0,-1 1 1 0 0,1 0-1 0 0,1-1 1 0 0,-1 1 0 0 0,1 0-1 0 0,-1 0 1 0 0,1 0-1 0 0,1 0 1 0 0,-1 0-1 0 0,1-1 1 0 0,0 1-1 0 0,0 0 1 0 0,0 0-1 0 0,0-1 1 0 0,1 1-1 0 0,0-1 1 0 0,0 1-1 0 0,0-1 1 0 0,1 0-1 0 0,-1 0 1 0 0,1 0-1 0 0,0 0 1 0 0,0 0-1 0 0,1-1 1 0 0,-1 1-1 0 0,1-1 1 0 0,-1 0 0 0 0,1 0-1 0 0,4 2-78 0 0,0-5 115 0 0,-1-1 0 0 0,0-1 0 0 0,1 1 0 0 0,-1-1 0 0 0,0-1 0 0 0,0 1 0 0 0,0-1-1 0 0,0 0 1 0 0,-1-1 0 0 0,1 1 0 0 0,-1-1 0 0 0,0-1 0 0 0,0 1 0 0 0,0-1 0 0 0,-1 0 0 0 0,0 0 0 0 0,0-1 0 0 0,0 0 0 0 0,0 0 0 0 0,-1 0 0 0 0,0 0 0 0 0,0 0-1 0 0,-1-1 1 0 0,0 0 0 0 0,0 0 0 0 0,0 0 0 0 0,-1 0 0 0 0,1-7-115 0 0,3-4-29 0 0,-2 0-1 0 0,0 0 1 0 0,-1-1-1 0 0,-1 0 0 0 0,-1 1 1 0 0,0-1-1 0 0,-2 0 1 0 0,0 0-1 0 0,-3-15 30 0 0,1 20-423 0 0,1 1 0 0 0,-2 0 0 0 0,0 0 0 0 0,-1 0 0 0 0,0 1 0 0 0,0-1 0 0 0,-2 1 0 0 0,-6-9 423 0 0,-14 2-4663 0 0,7 25-6389 0 0,14-2 3526 0 0</inkml:trace>
  <inkml:trace contextRef="#ctx0" brushRef="#br0" timeOffset="-2822.788">2559 3504 4465 0 0,'0'0'2898'0'0,"0"0"-288"0"0,0 0-107 0 0,0 0-138 0 0,0 0-389 0 0,0 0-420 0 0,0 0-293 0 0,0 0-191 0 0,0 0-111 0 0,0 0-96 0 0,0 0-102 0 0,18-32-148 0 0,56-101-123 0 0,-42 40 248 0 0,21-131 436 0 0,-38 258-1496 0 0,-13-17 327 0 0,-1-10 1 0 0,-1 0 0 0 0,1 0-1 0 0,0-1 1 0 0,1 1-1 0 0,0 0 1 0 0,0-1 0 0 0,1 1-1 0 0,-1-1 1 0 0,1 1 0 0 0,1-1-1 0 0,-1 0 1 0 0,3 2-8 0 0,-4-6 19 0 0,0-1 1 0 0,0 0-1 0 0,0 0 1 0 0,1 0-1 0 0,-1 0 0 0 0,0-1 1 0 0,1 1-1 0 0,-1 0 1 0 0,0-1-1 0 0,1 0 0 0 0,-1 0 1 0 0,0 0-1 0 0,1 0 1 0 0,-1 0-1 0 0,1 0 1 0 0,-1 0-1 0 0,0-1 0 0 0,1 1 1 0 0,-1-1-1 0 0,0 0 1 0 0,1 0-1 0 0,-1 1 0 0 0,0-2 1 0 0,0 1-1 0 0,0 0 1 0 0,0 0-1 0 0,0-1 0 0 0,0 1 1 0 0,0-1-1 0 0,0 1 1 0 0,-1-1-1 0 0,1 0 0 0 0,0 0 1 0 0,-1 0-1 0 0,0 0 1 0 0,1 0-20 0 0,213-291 707 0 0,-147 208-673 0 0,-57 148-76 0 0,12 39 23 0 0,-23-101-54 0 0,0 0-1 0 0,1 1 1 0 0,-1-1 0 0 0,0 0 0 0 0,1 0-1 0 0,-1 0 1 0 0,1 0 0 0 0,-1 0 0 0 0,1 0 0 0 0,-1 0-1 0 0,1 0 1 0 0,0 0 0 0 0,-1 0 0 0 0,1 0-1 0 0,0-1 1 0 0,0 1 0 0 0,0 0 0 0 0,0 0-1 0 0,0-1 1 0 0,0 1 0 0 0,0 0 0 0 0,0-1 0 0 0,0 1-1 0 0,0-1 1 0 0,0 0 0 0 0,0 1 0 0 0,0-1-1 0 0,0 0 1 0 0,0 1 0 0 0,0-1 0 0 0,1 0 0 0 0,-1 0-1 0 0,0 0 1 0 0,0 0 0 0 0,0 0 0 0 0,0 0-1 0 0,1-1 1 0 0,-1 1 0 0 0,0 0 0 0 0,0-1-1 0 0,0 1 1 0 0,0 0 0 0 0,0-1 73 0 0,33-33-12190 0 0,-29 26 6172 0 0,-2 0-103 0 0</inkml:trace>
  <inkml:trace contextRef="#ctx0" brushRef="#br0" timeOffset="-2488.998">3341 2886 6537 0 0,'0'0'2448'0'0,"0"0"-315"0"0,0 0 119 0 0,0 0 129 0 0,0 0-171 0 0,0 0-319 0 0,0 0-293 0 0,0 0-251 0 0,0 0-207 0 0,0 0-208 0 0,0 0-192 0 0,32-14-170 0 0,98-44-155 0 0,-72 13 25 0 0,-52 34-342 0 0,-1 5-56 0 0,0 0-1 0 0,-1 0 1 0 0,0-1-1 0 0,0 1 1 0 0,-1-1-1 0 0,1 0 1 0 0,-2 0-1 0 0,1 0 1 0 0,-1-1-1 0 0,0 1 1 0 0,0 0-1 0 0,-1-1 1 0 0,0 0-1 0 0,0 1 1 0 0,-1-1-1 0 0,0 1 1 0 0,-1-7-42 0 0,-1 11-7 0 0,0 0 1 0 0,1 0-1 0 0,-1 1 1 0 0,-1-1-1 0 0,1 1 1 0 0,0-1-1 0 0,0 1 0 0 0,-1 0 1 0 0,0 0-1 0 0,1 0 1 0 0,-1 0-1 0 0,0 0 1 0 0,0 1-1 0 0,0-1 1 0 0,0 1-1 0 0,0 0 0 0 0,0 0 1 0 0,0 0-1 0 0,-1 0 1 0 0,1 0-1 0 0,0 1 1 0 0,0 0-1 0 0,-1-1 0 0 0,1 1 1 0 0,0 0-1 0 0,-1 1 1 0 0,1-1-1 0 0,0 1 1 0 0,-1-1-1 0 0,1 1 1 0 0,0 0-1 0 0,0 0 0 0 0,0 0 1 0 0,0 1-1 0 0,0-1 1 0 0,0 1-1 0 0,0 0 1 0 0,-1 1 6 0 0,-8 4-64 0 0,2 0 1 0 0,-1 1 0 0 0,1 0 0 0 0,0 1 0 0 0,1 0 0 0 0,0 1 0 0 0,0 0 0 0 0,1 0 0 0 0,0 1-1 0 0,1 0 1 0 0,0 0 0 0 0,1 1 0 0 0,1-1 0 0 0,-1 2 0 0 0,2-1 0 0 0,0 0 0 0 0,0 1 0 0 0,1 0 0 0 0,1 0-1 0 0,0 0 1 0 0,1 0 0 0 0,0 0 0 0 0,1 0 0 0 0,0 0 0 0 0,2 4 63 0 0,-2-13-56 0 0,1 0 0 0 0,0 0-1 0 0,0 0 1 0 0,0 0 0 0 0,1 0 0 0 0,-1 0 0 0 0,1-1 0 0 0,0 1-1 0 0,0-1 1 0 0,0 1 0 0 0,1-1 0 0 0,-1 0 0 0 0,1 0 0 0 0,0 0-1 0 0,0 0 1 0 0,0 0 0 0 0,0-1 0 0 0,0 1 0 0 0,0-1 0 0 0,1 0-1 0 0,-1 0 1 0 0,1 0 0 0 0,0 0 0 0 0,-1-1 0 0 0,1 1 0 0 0,0-1-1 0 0,0 0 1 0 0,0 0 0 0 0,3 0 56 0 0,2 0-243 0 0,0 0 1 0 0,0 0-1 0 0,0-1 1 0 0,0 0-1 0 0,0 0 1 0 0,0-1-1 0 0,0-1 0 0 0,0 1 1 0 0,0-1-1 0 0,-1-1 1 0 0,1 0-1 0 0,-1 0 1 0 0,1 0 242 0 0,62-40-5166 0 0,-26 12-4438 0 0,-42 29 8510 0 0,8-6-4271 0 0</inkml:trace>
  <inkml:trace contextRef="#ctx0" brushRef="#br0" timeOffset="-2123.784">3732 2830 5345 0 0,'0'0'3414'0'0,"0"0"-487"0"0,0 0-294 0 0,0 0-391 0 0,0 0-496 0 0,0 0-387 0 0,0 0-222 0 0,0 0-119 0 0,0 0-89 0 0,0 0-69 0 0,0 0-141 0 0,0 0-161 0 0,0 0-140 0 0,4-22-110 0 0,25-114 109 0 0,15 11-139 0 0,-39 124-1009 0 0,-2 14 597 0 0,-3-8 133 0 0,0 0 0 0 0,0 0 0 0 0,1-1 0 0 0,0 1-1 0 0,0 0 1 0 0,1 0 0 0 0,-1-1 0 0 0,1 1 0 0 0,0-1 0 0 0,0 0 0 0 0,1 1 0 0 0,-1-1 0 0 0,1 0 0 0 0,0 0 0 0 0,0 0 0 0 0,0-1 0 0 0,0 1 0 0 0,1-1 0 0 0,-1 0-1 0 0,1 0 1 0 0,0 0 0 0 0,0 0 0 0 0,0-1 0 0 0,1 1 0 0 0,-1-1 0 0 0,0 0 0 0 0,1 0 0 0 0,-1-1 0 0 0,1 0 0 0 0,4 1 1 0 0,-3-2 92 0 0,0 0 0 0 0,0 0 1 0 0,1-1-1 0 0,-1 0 0 0 0,0 0 0 0 0,0 0 1 0 0,0-1-1 0 0,-1 0 0 0 0,1 0 1 0 0,0-1-1 0 0,-1 1 0 0 0,1-1 0 0 0,-1-1 1 0 0,0 1-1 0 0,0-1 0 0 0,0 0 1 0 0,-1 0-1 0 0,1 0 0 0 0,-1 0 0 0 0,2-3-92 0 0,5-6 111 0 0,0 0 0 0 0,0-1-1 0 0,-2 0 1 0 0,1-1-1 0 0,-2 0 1 0 0,0-1 0 0 0,-1 0-1 0 0,-1 0 1 0 0,4-11-111 0 0,6-96-2841 0 0,-17 91-708 0 0,-3 12-3606 0 0,2 9-4583 0 0</inkml:trace>
  <inkml:trace contextRef="#ctx0" brushRef="#br0" timeOffset="-1873.754">4219 1593 20092 0 0,'0'0'691'0'0,"0"0"-173"0"0,0 0 10 0 0,0 0 121 0 0,0 0 98 0 0,0 0 21 0 0,0 0-65 0 0,0 0-122 0 0,0 0-120 0 0,0 0-59 0 0,10 32-90 0 0,31 102-93 0 0,34 126 42 0 0,-15-95-747 0 0,-11-59-4534 0 0,-46-91 1313 0 0,-3-5-5857 0 0,-2-6 1409 0 0</inkml:trace>
  <inkml:trace contextRef="#ctx0" brushRef="#br0" timeOffset="-1623.776">4048 2131 11426 0 0,'0'0'2202'0'0,"0"0"-649"0"0,0 0-225 0 0,0 0-76 0 0,0 0-188 0 0,0 0-239 0 0,0 0-205 0 0,0 0-150 0 0,34-27-132 0 0,106-83-102 0 0,-55 63-45 0 0,-71 41-808 0 0,42-15 721 0 0,-37 16-3247 0 0,-1 4-3664 0 0,-14 1-4067 0 0</inkml:trace>
  <inkml:trace contextRef="#ctx0" brushRef="#br0" timeOffset="-1453.353">4510 1998 3137 0 0,'0'0'1724'0'0,"0"0"40"0"0,0 0 222 0 0,0 0 23 0 0,0 0-190 0 0,0 0-208 0 0,0 0-152 0 0,0 0-98 0 0,0 0-75 0 0,0 0-53 0 0,0 0-47 0 0,0 0-68 0 0,0 0-58 0 0,27 13-73 0 0,80 37-102 0 0,-107-49-858 0 0,1 0-1 0 0,0-1 1 0 0,0 1-1 0 0,0 0 1 0 0,0 0-1 0 0,0-1 0 0 0,-1 1 1 0 0,1-1-1 0 0,0 1 1 0 0,0-1-1 0 0,1 1 1 0 0,-1-1-1 0 0,0 1 1 0 0,0-1-1 0 0,0 0 1 0 0,0 0-1 0 0,0 0 0 0 0,0 1 1 0 0,0-1-1 0 0,1 0 1 0 0,-1 0-1 0 0,0-1 1 0 0,0 1-1 0 0,0 0 1 0 0,0 0-1 0 0,0 0 0 0 0,0-1 1 0 0,0 1-1 0 0,0-1 1 0 0,0 1-1 0 0,0-1 1 0 0,0 1-1 0 0,0-1 1 0 0,0 1-1 0 0,0-1 1 0 0,0 0-1 0 0,0 0 0 0 0,0 1 1 0 0,0-1-1 0 0,-1 0 1 0 0,1 0-1 0 0,0 0 1 0 0,-1 0-1 0 0,1 0 1 0 0,-1 0-1 0 0,1-1-26 0 0,2-3 188 0 0,110-205 1376 0 0,-75 107-2021 0 0,-33 56-3995 0 0,-13 44-8915 0 0,5 6 4049 0 0</inkml:trace>
  <inkml:trace contextRef="#ctx0" brushRef="#br0" timeOffset="-1004.809">4935 1991 9946 0 0,'0'0'3035'0'0,"0"0"-537"0"0,0 0-324 0 0,0 0-328 0 0,0 0-397 0 0,0 0-302 0 0,0 0-229 0 0,0 0-185 0 0,0 0-120 0 0,0 0-91 0 0,19-34-76 0 0,58-108-80 0 0,-27 30 427 0 0,16-19-331 0 0,-54 122-576 0 0,-13 31-169 0 0,0-9 350 0 0,0-5-42 0 0,0-6-25 0 0,0 0 0 0 0,1-1 1 0 0,-1 1-1 0 0,0 0 1 0 0,1 0-1 0 0,0 0 0 0 0,-1 0 1 0 0,1 0-1 0 0,0 0 1 0 0,0 0-1 0 0,0 0 0 0 0,0 0 1 0 0,0-1-1 0 0,0 1 1 0 0,1 0-1 0 0,-1 0 0 0 0,1 0 1 0 0,-1 0-1 0 0,1 0 1 0 0,0 0-1 0 0,0-1 0 0 0,0 1 1 0 0,0 0-1 0 0,0-1 1 0 0,0 1-1 0 0,0-1 0 0 0,0 1 1 0 0,1-1-1 0 0,-1 1 1 0 0,1-1-1 0 0,-1 0 0 0 0,1 0 1 0 0,-1 0-1 0 0,1 0 1 0 0,0 0-1 0 0,-1 0 0 0 0,1 0 1 0 0,0 0-1 0 0,0-1 1 0 0,0 1-1 0 0,0 0 0 0 0,5-3 46 0 0,0 0 0 0 0,-1 0 1 0 0,1 0-1 0 0,-1-1 0 0 0,0 0 0 0 0,1 0 0 0 0,-1 0 0 0 0,-1-1 1 0 0,1 0-1 0 0,0 0 0 0 0,-1-1 0 0 0,0 0 0 0 0,0 1 1 0 0,0-2-1 0 0,2-2-46 0 0,19-17 133 0 0,0 2-1 0 0,158-115 321 0 0,-161 140-354 0 0,-3 37 8 0 0,-10-15-57 0 0,-8-21-111 0 0,-1 0-1 0 0,1-1 1 0 0,-1 1-1 0 0,1-1 1 0 0,0 1-1 0 0,0-1 1 0 0,0 0-1 0 0,1 0 1 0 0,-1 0-1 0 0,0 0 1 0 0,1 0-1 0 0,-1 0 1 0 0,1 0-1 0 0,0-1 1 0 0,-1 0-1 0 0,1 1 1 0 0,0-1-1 0 0,0 0 1 0 0,0 0-1 0 0,0-1 1 0 0,0 1-1 0 0,0-1 1 0 0,0 1-1 0 0,0-1 1 0 0,0 0-1 0 0,1 0 1 0 0,-1 0 61 0 0,20-12-3581 0 0,-10-1-2961 0 0,-11 12 4894 0 0,3-6-10142 0 0</inkml:trace>
  <inkml:trace contextRef="#ctx0" brushRef="#br0" timeOffset="1228.828">3848 3931 2801 0 0,'0'0'1845'0'0,"0"0"88"0"0,0 0 165 0 0,0 0 78 0 0,0 0-154 0 0,0 0-319 0 0,0 0-366 0 0,0 0-288 0 0,0 0-200 0 0,0 0-131 0 0,0 0-68 0 0,0 0-47 0 0,-32 23-55 0 0,-98 71-29 0 0,48-23 601 0 0,76-65-1008 0 0,3-4-83 0 0,1 0 0 0 0,-1 0 0 0 0,1 1 0 0 0,-1-1 0 0 0,1 1 0 0 0,0-1 0 0 0,0 1 0 0 0,0 0 0 0 0,0 0 0 0 0,0 0 0 0 0,1 0 1 0 0,0 0-1 0 0,-1 0 0 0 0,1 1 0 0 0,0-1 0 0 0,0 0 0 0 0,1 1 0 0 0,-1-1 0 0 0,1 0 0 0 0,0 1 0 0 0,0 2-29 0 0,38 5 285 0 0,243-16 534 0 0,-273 7-756 0 0,0 1 0 0 0,-1 0 1 0 0,1 1-1 0 0,0 0 0 0 0,-1 0 0 0 0,0 1 0 0 0,0 0 1 0 0,-1 0-1 0 0,1 0 0 0 0,-1 1 0 0 0,0 0 0 0 0,0 0 1 0 0,-1 1-1 0 0,0 0 0 0 0,0 0 0 0 0,-1 0 0 0 0,0 0 0 0 0,0 1 1 0 0,0-1-1 0 0,-1 1 0 0 0,0 0 0 0 0,-1 0 0 0 0,0 0 1 0 0,0 0-1 0 0,0 1 0 0 0,-1-1 0 0 0,-1 1 0 0 0,1-1 1 0 0,-1 0-1 0 0,-1 1 0 0 0,0-1 0 0 0,0 1 0 0 0,0-1 1 0 0,-2 2-64 0 0,-1 3 41 0 0,0 0 1 0 0,-1 0 0 0 0,-1-1 0 0 0,0 1 0 0 0,-1-1 0 0 0,-1-1-1 0 0,1 1 1 0 0,-2-1 0 0 0,1-1 0 0 0,-2 0 0 0 0,1 0-1 0 0,-1 0 1 0 0,-1-2 0 0 0,0 1 0 0 0,0-1 0 0 0,0-1 0 0 0,-1 0-1 0 0,0 0 1 0 0,-1-1 0 0 0,0-1 0 0 0,1 0 0 0 0,-5 0-42 0 0,-55-1-1173 0 0,70-5 969 0 0,0 0 0 0 0,0 0 1 0 0,-1 0-1 0 0,1-1 0 0 0,0 1 0 0 0,0-1 0 0 0,0 1 1 0 0,1-1-1 0 0,-1 0 0 0 0,0 0 0 0 0,1 0 1 0 0,-1 0-1 0 0,1 0 0 0 0,-1 0 0 0 0,1 0 1 0 0,0-1-1 0 0,0 1 0 0 0,0 0 0 0 0,0-1 1 0 0,1 1-1 0 0,-1 0 0 0 0,0-1 0 0 0,1 1 1 0 0,0-1-1 0 0,0 1 0 0 0,0-3 204 0 0,0-35-4903 0 0,7 14-2258 0 0,0 11-1170 0 0</inkml:trace>
  <inkml:trace contextRef="#ctx0" brushRef="#br0" timeOffset="1767.227">4254 3806 6577 0 0,'0'0'2774'0'0,"0"0"-861"0"0,0 0-265 0 0,0 0 40 0 0,0 0-134 0 0,0 0-272 0 0,0 0-281 0 0,0 0-223 0 0,0 0-135 0 0,0 0-73 0 0,0 0-58 0 0,0 0-86 0 0,-15 33-90 0 0,-45 105-85 0 0,58-135-236 0 0,0 0 1 0 0,0 1 0 0 0,0 0-1 0 0,1-1 1 0 0,-1 1 0 0 0,1 0-1 0 0,0 0 1 0 0,0-1 0 0 0,0 1 0 0 0,1 0-1 0 0,-1 0 1 0 0,1 0 0 0 0,0 0-1 0 0,0 0 1 0 0,1 0 0 0 0,-1 0-1 0 0,1 0 1 0 0,0 2-16 0 0,2 2 42 0 0,-2-2-5 0 0,0-1 0 0 0,1 0-1 0 0,-1 1 1 0 0,1-1 0 0 0,1 0 0 0 0,-1 0 0 0 0,1-1 0 0 0,0 1 0 0 0,0 0-1 0 0,0-1 1 0 0,0 0 0 0 0,1 0 0 0 0,0 0 0 0 0,0 0 0 0 0,0 0 0 0 0,0-1 0 0 0,1 0-1 0 0,-1 1 1 0 0,1-2 0 0 0,0 1 0 0 0,0-1 0 0 0,0 1 0 0 0,0-1 0 0 0,0-1 0 0 0,0 1-1 0 0,0-1 1 0 0,1 0 0 0 0,-1 0 0 0 0,1 0 0 0 0,-1-1 0 0 0,1 0 0 0 0,-1 0-1 0 0,1 0 1 0 0,-1-1-37 0 0,3-2 95 0 0,-1 0-1 0 0,1-1 0 0 0,-1 0 1 0 0,0-1-1 0 0,-1 1 0 0 0,1-1 1 0 0,-1 0-1 0 0,0-1 1 0 0,0 1-1 0 0,0-1 0 0 0,-1-1 1 0 0,0 1-1 0 0,0-1 0 0 0,-1 1 1 0 0,0-2-1 0 0,1 0-94 0 0,134-300 1302 0 0,-98 220-973 0 0,-24 111-361 0 0,53 130 71 0 0,-3-11-80 0 0,-7 2-1 0 0,-5 3 1 0 0,18 94 41 0 0,-65-206 3 0 0,-1 0 1 0 0,-2 1 0 0 0,-1-1-1 0 0,-3 1 1 0 0,0 0-1 0 0,-2 0 1 0 0,-5 24-4 0 0,6-54 17 0 0,-1-1 0 0 0,1 1 0 0 0,-1 0 0 0 0,0 0 0 0 0,-1 0 0 0 0,1-1 0 0 0,-1 1 0 0 0,-1-1 0 0 0,1 1 0 0 0,-1-1 1 0 0,1 0-1 0 0,-1 0 0 0 0,-1 0 0 0 0,1 0 0 0 0,-1-1 0 0 0,0 1 0 0 0,0-1 0 0 0,0 0 0 0 0,-1 0 0 0 0,1-1 0 0 0,-1 1 0 0 0,0-1 0 0 0,0 0 0 0 0,0 0 0 0 0,-1-1 0 0 0,1 1 0 0 0,0-1 0 0 0,-1 0 0 0 0,0-1 0 0 0,1 1 0 0 0,-1-1 0 0 0,-2 0-17 0 0,4-1 7 0 0,0 0 0 0 0,0 0-1 0 0,1-1 1 0 0,-1 0-1 0 0,0 1 1 0 0,0-1-1 0 0,0 0 1 0 0,0-1-1 0 0,1 1 1 0 0,-1-1 0 0 0,0 0-1 0 0,1 1 1 0 0,0-2-1 0 0,-1 1 1 0 0,1 0-1 0 0,0-1 1 0 0,0 1-1 0 0,0-1 1 0 0,1 0 0 0 0,-1 0-1 0 0,0 0 1 0 0,1 0-1 0 0,0 0 1 0 0,-2-4-7 0 0,-10-19-215 0 0,1-1 0 0 0,1 0 0 0 0,1-1 0 0 0,1 0 0 0 0,2-1 0 0 0,1 0 0 0 0,1 0 0 0 0,0-10 215 0 0,3 19-315 0 0,-13-137-3808 0 0,15 53-5738 0 0,1 94 8181 0 0,0-25-7903 0 0</inkml:trace>
  <inkml:trace contextRef="#ctx0" brushRef="#br0" timeOffset="2211.445">5046 3405 7106 0 0,'0'0'2175'0'0,"0"0"24"0"0,0 0 104 0 0,0 0-100 0 0,0 0-417 0 0,0 0-465 0 0,0 0-368 0 0,0 0-240 0 0,0 0-131 0 0,0 0-66 0 0,0 0-66 0 0,0 0-51 0 0,0 0-29 0 0,-25 17-50 0 0,-77 55-52 0 0,32-4 256 0 0,68-65-522 0 0,0-1 1 0 0,1 0-1 0 0,-1 1 1 0 0,0-1 0 0 0,1 1-1 0 0,0 0 1 0 0,-1 0-1 0 0,1-1 1 0 0,0 1-1 0 0,1 0 1 0 0,-1 0-1 0 0,0 0 1 0 0,1 0 0 0 0,0 0-1 0 0,-1 0 1 0 0,1 0-1 0 0,0 0 1 0 0,1 0-1 0 0,-1 0 1 0 0,0 0-1 0 0,1 0 1 0 0,0 0-1 0 0,-1-1 1 0 0,1 1 0 0 0,1 0-1 0 0,-1 0 1 0 0,0-1-1 0 0,0 1 1 0 0,1 0-1 0 0,0-1 1 0 0,-1 1-1 0 0,1-1 1 0 0,0 0-1 0 0,2 2-1 0 0,8 1 20 0 0,0-1 0 0 0,1 0 1 0 0,0 0-1 0 0,-1-1 1 0 0,1-1-1 0 0,0 0 1 0 0,0-1-1 0 0,1-1 1 0 0,-1 0-1 0 0,1 0-21 0 0,97 12 200 0 0,-108-10-156 0 0,0 1-1 0 0,0 0 1 0 0,-1 1-1 0 0,1-1 1 0 0,0 0-1 0 0,-1 1 1 0 0,0-1-1 0 0,0 1 1 0 0,0 0-1 0 0,-1 0 1 0 0,1 0 0 0 0,-1 0-1 0 0,0 0 1 0 0,0 0-1 0 0,0 0 1 0 0,0 0-1 0 0,-1 0 1 0 0,0 1-1 0 0,0-1 1 0 0,0 0-1 0 0,0 0 1 0 0,-1 0-1 0 0,1 1 1 0 0,-1-1-1 0 0,0 0 1 0 0,0 0-1 0 0,-1 0 1 0 0,1 0-1 0 0,-1-1 1 0 0,-2 4-44 0 0,-7 12-18 0 0,-1-1 0 0 0,-1-1 0 0 0,0 0 0 0 0,-2-1 0 0 0,0 0-1 0 0,0-1 1 0 0,-2-1 0 0 0,1 0 0 0 0,-5 1 18 0 0,-37 5-3246 0 0,56-22 2714 0 0,1 1-1 0 0,-1-1 1 0 0,0 1-1 0 0,1-1 1 0 0,0 1-1 0 0,-1-1 1 0 0,1 0-1 0 0,0 0 1 0 0,0 0-1 0 0,0 1 1 0 0,0-1-1 0 0,0 0 1 0 0,1 0-1 0 0,-1 0 1 0 0,0-1-1 0 0,1 1 1 0 0,0 0-1 0 0,-1 0 1 0 0,1 0-1 0 0,0 0 1 0 0,0 0 0 0 0,0 0-1 0 0,0-1 1 0 0,1 1-1 0 0,-1 0 1 0 0,1 0-1 0 0,-1 0 533 0 0,0-3-3008 0 0,0-6-2193 0 0</inkml:trace>
  <inkml:trace contextRef="#ctx0" brushRef="#br0" timeOffset="2465.294">5385 2878 9154 0 0,'0'0'4534'0'0,"0"0"-2291"0"0,0 0-832 0 0,0 0-25 0 0,0 0 16 0 0,0 0-75 0 0,0 0-194 0 0,0 0-221 0 0,0 0-186 0 0,0 0-137 0 0,2 38-53 0 0,9 122-67 0 0,-4 131 761 0 0,-3-264-1265 0 0,2 1-1 0 0,0-1 1 0 0,2 0-1 0 0,1 0 0 0 0,1-1 1 0 0,9 19 35 0 0,-15-38-53 0 0,9 22-2641 0 0,-13-28 1700 0 0,-11-2-3552 0 0,-27-12-7611 0 0,26 12 5762 0 0</inkml:trace>
  <inkml:trace contextRef="#ctx0" brushRef="#br0" timeOffset="2714.157">5158 3427 5513 0 0,'0'0'2947'0'0,"0"0"-581"0"0,0 0-339 0 0,0 0-141 0 0,0 0-219 0 0,0 0-267 0 0,0 0-259 0 0,0 0-208 0 0,0 0-161 0 0,0 0-106 0 0,0 0-94 0 0,0 0-100 0 0,0 0-73 0 0,26-22-70 0 0,80-65-61 0 0,-27 45 124 0 0,139-50-609 0 0,-186 78-558 0 0,6-4-1915 0 0,-16 2-5615 0 0,-20 13 2889 0 0,-2 2-931 0 0</inkml:trace>
  <inkml:trace contextRef="#ctx0" brushRef="#br0" timeOffset="2949.247">5598 3283 1680 0 0,'0'0'1926'0'0,"0"0"137"0"0,0 0 216 0 0,0 0-47 0 0,0 0-241 0 0,0 0-246 0 0,0 0-222 0 0,0 0-168 0 0,0 0-121 0 0,0 0-139 0 0,0 0-156 0 0,33-11-175 0 0,101-37-160 0 0,-131 47-573 0 0,0 0 1 0 0,0 0-1 0 0,0 0 0 0 0,0 0 1 0 0,0 0-1 0 0,-1-1 0 0 0,1 1 1 0 0,0-1-1 0 0,-1 0 1 0 0,1 0-1 0 0,-1 0 0 0 0,1 0 1 0 0,-1 0-1 0 0,0 0 0 0 0,0-1 1 0 0,0 1-1 0 0,0-1 0 0 0,-1 1 1 0 0,1-1-1 0 0,-1 0 1 0 0,1 0-1 0 0,-1 0-31 0 0,3-7 142 0 0,0 2-75 0 0,0 1 0 0 0,0-1 0 0 0,-1-1 1 0 0,0 1-1 0 0,-1 0 0 0 0,1-1 0 0 0,-2 1 0 0 0,1-1 0 0 0,-1 0 0 0 0,-1 1 0 0 0,1-1 1 0 0,-2 0-1 0 0,1 0 0 0 0,-1 1 0 0 0,-1-5-67 0 0,1 12-6 0 0,-1-1 0 0 0,0 1 0 0 0,0 0 0 0 0,0-1 0 0 0,1 1-1 0 0,-1 0 1 0 0,0 0 0 0 0,0 0 0 0 0,0 0 0 0 0,-1 1 0 0 0,1-1 0 0 0,0 1 0 0 0,0-1 0 0 0,0 1 0 0 0,0-1 0 0 0,-1 1-1 0 0,1 0 1 0 0,0 0 0 0 0,0 0 0 0 0,-1 1 0 0 0,1-1 0 0 0,0 0 0 0 0,0 1 0 0 0,0-1 0 0 0,0 1 0 0 0,0 0 0 0 0,0 0 0 0 0,0 0-1 0 0,0 0 1 0 0,0 0 0 0 0,0 0 0 0 0,0 1 0 0 0,0-1 0 0 0,1 0 0 0 0,-1 1 0 0 0,0 0 0 0 0,1-1 0 0 0,0 1 0 0 0,-1 0 6 0 0,-8 9-59 0 0,1-1 1 0 0,0 1 0 0 0,1 1 0 0 0,0 0-1 0 0,1 0 1 0 0,0 1 0 0 0,1-1 0 0 0,1 2-1 0 0,0-1 1 0 0,0 0 0 0 0,1 1-1 0 0,1 0 1 0 0,1 0 0 0 0,0 0 0 0 0,0 0-1 0 0,1 0 1 0 0,1 0 0 0 0,1 1 0 0 0,1 8 58 0 0,-2-19-87 0 0,1 0 0 0 0,-1 0 1 0 0,1 0-1 0 0,0-1 1 0 0,0 1-1 0 0,0 0 0 0 0,1 0 1 0 0,-1-1-1 0 0,1 1 0 0 0,0-1 1 0 0,0 0-1 0 0,0 1 1 0 0,1-1-1 0 0,-1 0 0 0 0,1 0 1 0 0,0 0-1 0 0,-1-1 0 0 0,1 1 1 0 0,1-1-1 0 0,-1 1 1 0 0,0-1-1 0 0,0 0 0 0 0,1 0 1 0 0,-1 0-1 0 0,1-1 1 0 0,0 1-1 0 0,-1-1 0 0 0,1 0 1 0 0,0 0-1 0 0,0 0 87 0 0,59 3-4675 0 0,-3-16-4975 0 0,-45 8 4649 0 0</inkml:trace>
  <inkml:trace contextRef="#ctx0" brushRef="#br0" timeOffset="3462.625">6022 3250 4297 0 0,'0'0'2746'0'0,"0"0"-152"0"0,0 0-76 0 0,0 0-277 0 0,0 0-448 0 0,0 0-337 0 0,0 0-192 0 0,0 0-97 0 0,0 0-72 0 0,0 0-129 0 0,0 0-130 0 0,0 0-129 0 0,7-18-83 0 0,51-119 920 0 0,73-113-108 0 0,-129 302-1698 0 0,-3 13 284 0 0,2-64-11 0 0,0 0 0 0 0,0 0 0 0 0,0 0 0 0 0,1 0-1 0 0,-1 0 1 0 0,0 0 0 0 0,1 0 0 0 0,-1-1-1 0 0,0 1 1 0 0,1 0 0 0 0,-1-1 0 0 0,1 1-1 0 0,-1-1 1 0 0,1 0 0 0 0,-1 1 0 0 0,1-1 0 0 0,-1 0-1 0 0,1 0 1 0 0,-1 0 0 0 0,1 0 0 0 0,-1 0-1 0 0,1-1 1 0 0,-1 1 0 0 0,1 0 0 0 0,-1-1-1 0 0,1 1 1 0 0,-1-1 0 0 0,1 1 0 0 0,-1-1 0 0 0,0 0-1 0 0,1 0 1 0 0,-1 1 0 0 0,0-1 0 0 0,1 0-1 0 0,-1 0 1 0 0,0 0 0 0 0,0 0 0 0 0,0-1-1 0 0,0 1 1 0 0,0-1-11 0 0,229-210 882 0 0,-211 197-861 0 0,-13 10-10 0 0,0-1-1 0 0,0 2 0 0 0,0-1 0 0 0,1 0 1 0 0,-1 1-1 0 0,1 1 0 0 0,0-1 0 0 0,1 1 1 0 0,-1 0-1 0 0,0 0 0 0 0,1 1 1 0 0,0 0-1 0 0,-1 1 0 0 0,2-1-10 0 0,-6 5 15 0 0,-1 0-1 0 0,1-1 1 0 0,-1 1-1 0 0,0 0 1 0 0,1 0 0 0 0,-1 1-1 0 0,-1-1 1 0 0,1 0-1 0 0,0 1 1 0 0,-1-1-1 0 0,0 1 1 0 0,0-1 0 0 0,0 1-1 0 0,0 0 1 0 0,0-1-1 0 0,-1 1 1 0 0,0 0 0 0 0,1 0-1 0 0,-1-1 1 0 0,-1 1-1 0 0,1 3-14 0 0,0 4 6 0 0,0-6-35 0 0,-1 0 0 0 0,1 0-1 0 0,0 0 1 0 0,0 0 0 0 0,1 0 0 0 0,-1 1-1 0 0,1-1 1 0 0,0 0 0 0 0,0 0 0 0 0,1-1-1 0 0,0 1 1 0 0,0 0 0 0 0,0 0 0 0 0,0-1-1 0 0,1 1 1 0 0,-1-1 0 0 0,1 0 0 0 0,0 0-1 0 0,1 0 1 0 0,-1 0 0 0 0,1 0 0 0 0,-1-1-1 0 0,1 1 1 0 0,0-1 0 0 0,1 0-1 0 0,-1 0 1 0 0,0-1 0 0 0,1 1 0 0 0,0-1-1 0 0,-1 0 1 0 0,1-1 0 0 0,5 2 29 0 0,28-21-2971 0 0,-19-3-3800 0 0,-16 17 4932 0 0,6-4-10125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4:58:57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912 137 8618 0 0,'0'0'1536'0'0,"0"0"-98"0"0,0 0-135 0 0,0 0 48 0 0,0 0 9 0 0,0 0-114 0 0,0 0-182 0 0,0 0-188 0 0,0 0-165 0 0,0 0-132 0 0,0 0-118 0 0,-20 31-108 0 0,-61 101-48 0 0,29-15 181 0 0,5 16 49 0 0,-80 185 459 0 0,105-274-827 0 0,13-23-2 0 0,-2 0 0 0 0,0-1 0 0 0,-1 0-1 0 0,-1-1 1 0 0,0-1 0 0 0,-8 7-165 0 0,34-70 1736 0 0,95-204-1395 0 0,12 4 0 0 0,23-18-341 0 0,-121 224 38 0 0,44-75 205 0 0,-65 114-242 0 0,-1 0 0 0 0,1 0-1 0 0,0 0 1 0 0,-1 0 0 0 0,1 0-1 0 0,0 0 1 0 0,-1 1 0 0 0,1-1-1 0 0,-1 0 1 0 0,1 0 0 0 0,-1 1-1 0 0,1-1 1 0 0,0 0 0 0 0,-1 1 0 0 0,1-1-1 0 0,-1 0 1 0 0,0 1 0 0 0,1-1-1 0 0,-1 1 1 0 0,1-1 0 0 0,-1 1-1 0 0,1-1 1 0 0,-1 1 0 0 0,0-1 0 0 0,0 1-1 0 0,1-1 1 0 0,-1 1 0 0 0,0-1-1 0 0,0 1 1 0 0,1 0 0 0 0,-1-1-1 0 0,0 1 1 0 0,0-1 0 0 0,0 1-1 0 0,0 0 1 0 0,0-1 0 0 0,0 1 0 0 0,0-1-1 0 0,0 1 1 0 0,0 0 0 0 0,0-1-1 0 0,0 1 1 0 0,-1-1 0 0 0,1 1-1 0 0,0 0 1 0 0,0-1 0 0 0,0 1-1 0 0,-1-1 1 0 0,1 1 0 0 0,0-1 0 0 0,-1 1-1 0 0,1-1 1 0 0,-1 1 0 0 0,1-1-1 0 0,0 5 14 0 0,-6 341 780 0 0,-5-116-629 0 0,28-136-57 0 0,-16-94-103 0 0,1 0 0 0 0,0 1 0 0 0,0-1 0 0 0,-1 0 0 0 0,1 0 0 0 0,0 0 0 0 0,0-1 0 0 0,-1 1 0 0 0,1 0 0 0 0,0-1 0 0 0,0 1 0 0 0,-1-1 0 0 0,1 0 0 0 0,0 1 0 0 0,-1-1 0 0 0,1 0 0 0 0,-1 0 0 0 0,1 0 0 0 0,-1 0 0 0 0,0 0 0 0 0,1 0 0 0 0,-1-1 0 0 0,0 1 0 0 0,0 0 0 0 0,0-1 0 0 0,0 1 0 0 0,0-1 0 0 0,0 1 0 0 0,0-1 0 0 0,0 1 0 0 0,-1-1 0 0 0,1 0 0 0 0,0 1 0 0 0,-1-1 0 0 0,1-1-5 0 0,3-3 14 0 0,174-309 33 0 0,-18 53-171 0 0,-158 330-57 0 0,-26 200 405 0 0,24-240-251 0 0,-1-12-7 0 0,0 0-1 0 0,1-1 0 0 0,0 1 1 0 0,2-1-1 0 0,0 1 0 0 0,0-1 1 0 0,2 0-1 0 0,0 1 0 0 0,0-2 0 0 0,2 1 1 0 0,0 0-1 0 0,3 4 35 0 0,36 8-5001 0 0,-10-28-8405 0 0,-28-2 3911 0 0</inkml:trace>
  <inkml:trace contextRef="#ctx0" brushRef="#br0" timeOffset="275.897">1711 567 11570 0 0,'0'0'1982'0'0,"0"0"-476"0"0,0 0-315 0 0,0 0-118 0 0,-11 31-143 0 0,-32 96-174 0 0,41-124-695 0 0,1 0-1 0 0,-1 0 1 0 0,1 0-1 0 0,0 0 1 0 0,-1 0-1 0 0,1 0 1 0 0,1 1-1 0 0,-1-1 1 0 0,0 0-1 0 0,1 1 1 0 0,0-1-1 0 0,0 0 1 0 0,0 1-1 0 0,0-1 1 0 0,0 0-1 0 0,1 1 1 0 0,-1-1 0 0 0,1 0-1 0 0,0 1 1 0 0,0-1-1 0 0,0 0 1 0 0,1 0-1 0 0,-1 0 1 0 0,2 2-61 0 0,1 2 162 0 0,0-3-27 0 0,0 0-1 0 0,1 0 1 0 0,-1 0-1 0 0,1-1 1 0 0,-1 1 0 0 0,1-1-1 0 0,0 0 1 0 0,0-1-1 0 0,1 1 1 0 0,-1-1-1 0 0,0 0 1 0 0,1 0 0 0 0,0-1-1 0 0,-1 0 1 0 0,1 0-1 0 0,0 0 1 0 0,-1-1 0 0 0,1 1-1 0 0,0-1 1 0 0,0-1-1 0 0,-1 1 1 0 0,1-1-1 0 0,0 0 1 0 0,-1 0 0 0 0,1-1-1 0 0,-1 1 1 0 0,1-1-1 0 0,-1-1 1 0 0,0 1 0 0 0,1-1-1 0 0,-2 0 1 0 0,1 0-1 0 0,0 0 1 0 0,0-1-1 0 0,0-1-134 0 0,5-2 113 0 0,0-1 0 0 0,0-1-1 0 0,-1 1 1 0 0,0-2-1 0 0,-1 1 1 0 0,0-1 0 0 0,-1 0-1 0 0,0-1 1 0 0,0 0 0 0 0,-1 0-1 0 0,0-1 1 0 0,-1 1-1 0 0,-1-1 1 0 0,0 0 0 0 0,0 0-1 0 0,-1-1 1 0 0,-1 1-1 0 0,1-12-111 0 0,-2 17-38 0 0,-1-1 1 0 0,0 0 0 0 0,-1 1 0 0 0,1-1 0 0 0,-2 0 0 0 0,1 1 0 0 0,-1-1 0 0 0,0 1-1 0 0,0 0 1 0 0,-1 0 0 0 0,0-1 0 0 0,0 2 0 0 0,-1-1 0 0 0,0 0 0 0 0,0 1 36 0 0,0 2-239 0 0,1 0 1 0 0,-1 0 0 0 0,0 1 0 0 0,0-1 0 0 0,0 1-1 0 0,-1 0 1 0 0,1 0 0 0 0,-1 1 0 0 0,0-1 0 0 0,0 1-1 0 0,0 0 1 0 0,0 1 0 0 0,0-1 0 0 0,-4 0 238 0 0,-24-2-3229 0 0,11 4-2465 0 0,13 0 1747 0 0,-4 0-6667 0 0</inkml:trace>
  <inkml:trace contextRef="#ctx0" brushRef="#br0" timeOffset="696.477">2340 81 19044 0 0,'0'0'1623'0'0,"0"0"-244"0"0,0 0-137 0 0,0 0-142 0 0,0 0-224 0 0,0 0-220 0 0,0 0-184 0 0,0 0-164 0 0,0 0-100 0 0,0 0-33 0 0,0 0-40 0 0,0 0 4 0 0,0 0-3 0 0,-5 22-4 0 0,-19 71 5 0 0,17-60-43 0 0,2 0 0 0 0,0 1 0 0 0,3-1 0 0 0,1 1 1 0 0,2 15-95 0 0,-1 0 42 0 0,0-9-40 0 0,-1 8 5 0 0,2 1-1 0 0,2-1 1 0 0,2 0-1 0 0,2 0 1 0 0,4 9-7 0 0,13 38-401 0 0,-18-90-3114 0 0,-7-21 79 0 0,-7-5 170 0 0,-5-19-7587 0 0,11 28 4014 0 0</inkml:trace>
  <inkml:trace contextRef="#ctx0" brushRef="#br0" timeOffset="963.367">1965 479 14643 0 0,'0'0'1080'0'0,"0"0"-219"0"0,0 0 133 0 0,0 0 267 0 0,0 0 78 0 0,0 0-91 0 0,0 0-148 0 0,0 0-136 0 0,0 0-110 0 0,0 0-85 0 0,30 1-79 0 0,99 4-102 0 0,34-18 718 0 0,67-13-2060 0 0,-188 26-3456 0 0,-25 0-3971 0 0,-12 0-3410 0 0</inkml:trace>
  <inkml:trace contextRef="#ctx0" brushRef="#br0" timeOffset="1126.481">2747 582 10274 0 0,'0'0'5273'0'0,"0"0"-4080"0"0,0 0-169 0 0,0 0 0 0 0,0 0-144 0 0,0 0-232 0 0,0 0-200 0 0,0 0-176 0 0,0 0-143 0 0,0 0-129 0 0,0 0-161 0 0,24 192-311 0 0,-20-189-440 0 0,-1-3-768 0 0,-1 4-873 0 0,2-4-1400 0 0,0 0-1456 0 0,-4 0-616 0 0</inkml:trace>
  <inkml:trace contextRef="#ctx0" brushRef="#br0" timeOffset="1292.483">2657 207 10298 0 0,'0'0'3529'0'0,"0"0"-2401"0"0,0 0-480 0 0,0 0-336 0 0,0 0-576 0 0,0 0-984 0 0,0 0-496 0 0,0 0-1369 0 0,0 0-3368 0 0,0 0 3416 0 0</inkml:trace>
  <inkml:trace contextRef="#ctx0" brushRef="#br0" timeOffset="1535.202">3114 523 16572 0 0,'0'0'1567'0'0,"0"0"-247"0"0,0 0-157 0 0,0 0-183 0 0,0 0-233 0 0,0 0-195 0 0,0 0-159 0 0,0 0-163 0 0,0 0-109 0 0,0 0-61 0 0,-18 34-57 0 0,-50 104-23 0 0,50-71-92 0 0,19-63 141 0 0,0 0 0 0 0,0-1 0 0 0,0 1 0 0 0,0 0 1 0 0,1-1-1 0 0,-1 1 0 0 0,1-1 0 0 0,0 1 0 0 0,0-1 0 0 0,0 0 1 0 0,1 0-1 0 0,-1 0 0 0 0,1 0 0 0 0,0 0 0 0 0,-1 0 1 0 0,1-1-1 0 0,0 0 0 0 0,1 1 0 0 0,-1-1 0 0 0,0 0 0 0 0,1 0 1 0 0,-1-1-1 0 0,1 1 0 0 0,-1-1 0 0 0,1 0 0 0 0,0 0 0 0 0,0 0 1 0 0,-1 0-1 0 0,1 0 0 0 0,0-1 0 0 0,0 0 0 0 0,0 0 1 0 0,0 0-1 0 0,0 0 0 0 0,0-1 0 0 0,-1 1 0 0 0,1-1 0 0 0,0 0 1 0 0,0 0-1 0 0,-1-1 0 0 0,1 1 0 0 0,-1-1 0 0 0,1 0 0 0 0,-1 1 1 0 0,1-2-1 0 0,-1 1 0 0 0,0 0 0 0 0,0-1 0 0 0,1 0-29 0 0,1-4 86 0 0,-1 1 0 0 0,1-1 0 0 0,-1 0 0 0 0,0-1 0 0 0,-1 1 0 0 0,0-1 0 0 0,0 0 0 0 0,0 1 0 0 0,-1-1 0 0 0,-1 0 0 0 0,1 0 0 0 0,-1-1 0 0 0,0 1 0 0 0,-1 0 0 0 0,0 0 0 0 0,-1 0 0 0 0,1-1 0 0 0,-1 1 0 0 0,-1 0 0 0 0,0 0 0 0 0,0 0 0 0 0,0 0 0 0 0,-1 1 0 0 0,0-1 0 0 0,-1 1 0 0 0,0-1 0 0 0,0 1 0 0 0,0 0 0 0 0,-1 1 0 0 0,-5-7-86 0 0,-32-30-1668 0 0,25 34-1896 0 0,-1 6-4213 0 0,11 3-3918 0 0</inkml:trace>
  <inkml:trace contextRef="#ctx0" brushRef="#br0" timeOffset="1908.472">3397 759 14659 0 0,'0'0'1440'0'0,"0"0"107"0"0,0 0 166 0 0,0 0-108 0 0,0 0-314 0 0,0 0-249 0 0,0 0-214 0 0,0 0-182 0 0,0 0-125 0 0,0 0-110 0 0,0 0-123 0 0,0 0-89 0 0,12-20-57 0 0,57-96 34 0 0,-1 17-614 0 0,-58 135-964 0 0,-9-30 1414 0 0,2-1 1 0 0,-1 1-1 0 0,1-1 0 0 0,-1 1 1 0 0,1-1-1 0 0,1 0 0 0 0,-1 0 1 0 0,1-1-1 0 0,0 1 0 0 0,0-1 1 0 0,0 1-1 0 0,1-1 1 0 0,-1-1-1 0 0,1 1 0 0 0,0-1 1 0 0,0 1-1 0 0,0-2 0 0 0,1 1 1 0 0,-1 0-1 0 0,1-1 0 0 0,-1 0 1 0 0,1 0-1 0 0,0-1 0 0 0,0 0 1 0 0,5 1-13 0 0,-1 0 158 0 0,-1-1 0 0 0,0 0 1 0 0,0-1-1 0 0,1 0 0 0 0,-1-1 0 0 0,0 1 0 0 0,1-2 1 0 0,-1 1-1 0 0,0-1 0 0 0,0-1 0 0 0,0 0 1 0 0,-1 0-1 0 0,1-1 0 0 0,-1 0 0 0 0,0 0 1 0 0,6-4-159 0 0,68-70 404 0 0,-40 18-3290 0 0,-32 44-43 0 0,-1 2-4718 0 0,-4 2-4772 0 0</inkml:trace>
  <inkml:trace contextRef="#ctx0" brushRef="#br0" timeOffset="8698.358">4840 542 5993 0 0,'0'0'1409'0'0,"0"0"-117"0"0,0 0 44 0 0,0 0 104 0 0,0 0-82 0 0,0 0-180 0 0,0 0-207 0 0,0 0-162 0 0,0 0-114 0 0,0 0-114 0 0,0 0-110 0 0,-20 14-48 0 0,-65 48-11 0 0,37-8 504 0 0,41-40-677 0 0,3-7-175 0 0,1 1 0 0 0,0 0 1 0 0,0 0-1 0 0,1 0 0 0 0,0 0 1 0 0,0 0-1 0 0,1 1 0 0 0,0-1 1 0 0,1 0-1 0 0,0 1 0 0 0,0-1 0 0 0,0 0 1 0 0,1 1-1 0 0,2 4-64 0 0,-1-10 81 0 0,0 0 1 0 0,0 0-1 0 0,1 0 0 0 0,-1 0 0 0 0,1-1 1 0 0,0 1-1 0 0,0-1 0 0 0,0 1 1 0 0,0-1-1 0 0,0 0 0 0 0,1 0 0 0 0,-1-1 1 0 0,1 1-1 0 0,-1-1 0 0 0,1 1 0 0 0,-1-1 1 0 0,1 0-1 0 0,0-1 0 0 0,0 1 1 0 0,-1-1-1 0 0,1 1 0 0 0,0-1 0 0 0,0 0 1 0 0,0-1-1 0 0,-1 1 0 0 0,1 0 0 0 0,0-1 1 0 0,0 0-1 0 0,-1 0 0 0 0,1 0 1 0 0,-1-1-1 0 0,1 1 0 0 0,-1-1 0 0 0,1 0 1 0 0,0 0-82 0 0,4-4 111 0 0,0 0 0 0 0,-1-1 0 0 0,0 0 1 0 0,0 0-1 0 0,0 0 0 0 0,-1-1 1 0 0,0 0-1 0 0,-1 0 0 0 0,0 0 0 0 0,0-1 1 0 0,0 0-1 0 0,-1 0 0 0 0,-1 0 1 0 0,1-1-1 0 0,-2 1 0 0 0,1-1 0 0 0,-1 0 1 0 0,-1 1-1 0 0,0-1 0 0 0,0 0 0 0 0,-1 0 1 0 0,0 0-1 0 0,-1 0 0 0 0,0 0 1 0 0,-1-6-112 0 0,0 11-96 0 0,0-1 1 0 0,0 1 0 0 0,0 0-1 0 0,0-1 1 0 0,-1 1 0 0 0,0 0-1 0 0,0 0 1 0 0,-1 1 0 0 0,1-1-1 0 0,-1 1 1 0 0,0-1 0 0 0,0 1-1 0 0,0 1 1 0 0,-1-1 0 0 0,0 0-1 0 0,1 1 1 0 0,-1 0 0 0 0,0 0-1 0 0,0 1 1 0 0,-1-1 0 0 0,1 1-1 0 0,-1 0 1 0 0,1 0 0 0 0,-1 1-1 0 0,1 0 1 0 0,-1 0 0 0 0,0 0-1 0 0,0 1 1 0 0,-2-1 95 0 0,5 1-50 0 0,0 0-1 0 0,1 0 1 0 0,-1 0 0 0 0,0 0-1 0 0,1 0 1 0 0,-1 0 0 0 0,0 1-1 0 0,1-1 1 0 0,-1 1 0 0 0,0 0 0 0 0,1 0-1 0 0,-1 0 1 0 0,1 0 0 0 0,-1 0-1 0 0,1 1 1 0 0,0-1 0 0 0,0 1-1 0 0,-1-1 1 0 0,1 1 0 0 0,0 0-1 0 0,0 0 1 0 0,1 0 0 0 0,-1 0-1 0 0,0 0 1 0 0,1 0 0 0 0,-1 0 0 0 0,1 1-1 0 0,0-1 1 0 0,-1 0 0 0 0,1 1-1 0 0,0-1 1 0 0,1 1 0 0 0,-2 2 50 0 0,5-3 36 0 0,-1-1 1 0 0,0 0-1 0 0,0 1 1 0 0,1-1-1 0 0,-1 0 1 0 0,1 0-1 0 0,-1 0 1 0 0,1-1 0 0 0,-1 1-1 0 0,1-1 1 0 0,-1 1-1 0 0,1-1 1 0 0,0 0-1 0 0,-1 0 1 0 0,1 0-1 0 0,-1 0 1 0 0,1 0 0 0 0,0-1-1 0 0,-1 1 1 0 0,1-1-1 0 0,-1 1 1 0 0,1-1-37 0 0,140-72 1588 0 0,-116 57-1402 0 0,-1 0-1 0 0,-1-1 1 0 0,0-2-1 0 0,-1 0 1 0 0,-2-2-1 0 0,0 0 1 0 0,-1-2-1 0 0,-1 0 1 0 0,-1-1-1 0 0,-1-1 1 0 0,3-8-186 0 0,-15 24 40 0 0,-1-1 0 0 0,-1 0 1 0 0,1 0-1 0 0,-2 0 0 0 0,1-1 0 0 0,-2 1 1 0 0,1-1-1 0 0,-1 1 0 0 0,-1-1 1 0 0,0 0-1 0 0,-1 0 0 0 0,0 0 1 0 0,-1-9-41 0 0,1 19-4 0 0,0 0 1 0 0,0 1-1 0 0,0-1 1 0 0,-1 1-1 0 0,1-1 1 0 0,0 0-1 0 0,0 1 1 0 0,-1-1-1 0 0,1 1 1 0 0,0-1-1 0 0,-1 0 1 0 0,1 1-1 0 0,0-1 1 0 0,-1 1-1 0 0,1-1 1 0 0,-1 1-1 0 0,1 0 1 0 0,-1-1-1 0 0,1 1 1 0 0,-1-1 0 0 0,1 1-1 0 0,-1 0 1 0 0,0-1-1 0 0,1 1 1 0 0,-1 0-1 0 0,0 0 1 0 0,1 0-1 0 0,-1-1 1 0 0,1 1-1 0 0,-1 0 1 0 0,0 0-1 0 0,1 0 1 0 0,-1 0-1 0 0,0 0 1 0 0,1 0-1 0 0,-1 0 1 0 0,0 0-1 0 0,1 0 1 0 0,-1 1-1 0 0,0-1 1 0 0,1 0-1 0 0,-1 0 1 0 0,1 1-1 0 0,-1-1 1 0 0,0 0-1 0 0,1 0 1 0 0,-1 1-1 0 0,1-1 1 0 0,-1 1-1 0 0,1-1 1 0 0,-1 1 0 0 0,1-1-1 0 0,-1 1 1 0 0,1-1-1 0 0,0 1 1 0 0,-1-1-1 0 0,1 1 1 0 0,0-1-1 0 0,-1 1 1 0 0,1-1-1 0 0,0 1 1 0 0,0 0 3 0 0,-8 21-57 0 0,1 2 0 0 0,1-1 0 0 0,1 1 0 0 0,1-1 0 0 0,1 1 0 0 0,1 0 0 0 0,2 0 0 0 0,0 1 0 0 0,1-1 0 0 0,2 0 57 0 0,-2-1-45 0 0,8 80-304 0 0,5-1 0 0 0,4-1 0 0 0,20 58 349 0 0,13 71 17 0 0,-39-173 79 0 0,-2 1 0 0 0,-3 0 0 0 0,-3 1 0 0 0,-2-1 0 0 0,-3 19-96 0 0,0-73 42 0 0,1 0-1 0 0,0 0 1 0 0,-1-1-1 0 0,0 1 0 0 0,0 0 1 0 0,0 0-1 0 0,-1-1 1 0 0,1 1-1 0 0,-1-1 1 0 0,1 1-1 0 0,-1-1 0 0 0,-1 1 1 0 0,1-1-1 0 0,0 0 1 0 0,-1 0-1 0 0,1 0 1 0 0,-1-1-1 0 0,0 1 0 0 0,0-1 1 0 0,0 1-1 0 0,0-1 1 0 0,-1 0-1 0 0,1 0 0 0 0,0 0 1 0 0,-1-1-1 0 0,0 1 1 0 0,1-1-1 0 0,-1 0 1 0 0,0 0-1 0 0,1 0 0 0 0,-1 0 1 0 0,0-1-1 0 0,0 1 1 0 0,0-1-1 0 0,0 0 1 0 0,0 0-1 0 0,0-1 0 0 0,1 1 1 0 0,-1-1-1 0 0,0 0 1 0 0,0 0-1 0 0,1 0 0 0 0,-1 0 1 0 0,0-1-1 0 0,1 0 1 0 0,-1 1-1 0 0,1-1 1 0 0,0-1-1 0 0,0 1 0 0 0,-1 0 1 0 0,0-2-42 0 0,-3-9 36 0 0,0-1-1 0 0,1 0 1 0 0,1 0 0 0 0,0 0 0 0 0,0-1-1 0 0,2 1 1 0 0,0-1 0 0 0,0 0 0 0 0,2 0-1 0 0,0-1 1 0 0,0 1 0 0 0,2 0-1 0 0,0 0 1 0 0,0 0 0 0 0,4-12-36 0 0,-1-5-25 0 0,1 0 1 0 0,2 0-1 0 0,1 1 1 0 0,2 0-1 0 0,0 0 1 0 0,5-4 24 0 0,28-56-2425 0 0,-9 28-2853 0 0,2 4-4296 0 0,-24 40-852 0 0</inkml:trace>
  <inkml:trace contextRef="#ctx0" brushRef="#br0" timeOffset="13494.85">10405 589 1336 0 0,'0'0'2054'0'0,"0"0"-144"0"0,0 0-30 0 0,0 0 95 0 0,0 0-44 0 0,0 0-229 0 0,0 0-291 0 0,0 0-325 0 0,0 0-240 0 0,0 0-149 0 0,0 0-97 0 0,0 0-59 0 0,0 0-46 0 0,-4 21-12 0 0,-21 143 637 0 0,24-157-1035 0 0,0 0 0 0 0,0 0 0 0 0,0 1-1 0 0,1-1 1 0 0,0 0 0 0 0,1 1 0 0 0,-1-1 0 0 0,1 1 0 0 0,1-1 0 0 0,-1 0-1 0 0,1 0 1 0 0,1 0 0 0 0,-1 0 0 0 0,1 0 0 0 0,0-1 0 0 0,1 1 0 0 0,0-1 0 0 0,0 0-1 0 0,0 0 1 0 0,1 0 0 0 0,-1 0 0 0 0,6 3-85 0 0,-6-7 102 0 0,1 0 0 0 0,0 0 0 0 0,0-1 0 0 0,0 0 0 0 0,0 0 0 0 0,0 0 0 0 0,1-1 0 0 0,-1 0 0 0 0,0 0 0 0 0,0 0 0 0 0,0-1 0 0 0,0 1 0 0 0,1-1 0 0 0,-1 0 0 0 0,0-1 0 0 0,-1 1 0 0 0,1-1 0 0 0,0 0 0 0 0,0 0 0 0 0,-1-1 0 0 0,1 1 1 0 0,-1-1-1 0 0,0 0 0 0 0,1 0 0 0 0,-2 0 0 0 0,1-1 0 0 0,0 0 0 0 0,-1 1 0 0 0,1-1 0 0 0,-1-1 0 0 0,0 1 0 0 0,0 0 0 0 0,-1-1 0 0 0,1 1 0 0 0,-1-1 0 0 0,0 0 0 0 0,-1 0 0 0 0,1 0-102 0 0,5-7 55 0 0,-1-1-1 0 0,0 0 1 0 0,0 0 0 0 0,-2-1-1 0 0,0 0 1 0 0,0 1 0 0 0,-1-1-1 0 0,-1-1 1 0 0,0 1 0 0 0,-1 0-1 0 0,-1-10-54 0 0,-1 19-73 0 0,-1 0-1 0 0,1-1 1 0 0,-1 1-1 0 0,-1 0 0 0 0,1 0 1 0 0,-1 1-1 0 0,0-1 1 0 0,0 0-1 0 0,0 1 0 0 0,-1 0 1 0 0,0 0-1 0 0,1 0 1 0 0,-1 0-1 0 0,-1 0 0 0 0,1 1 1 0 0,0 0-1 0 0,-1 0 1 0 0,0 0-1 0 0,0 0 0 0 0,0 1 1 0 0,0 0-1 0 0,0 0 1 0 0,0 0-1 0 0,0 1 1 0 0,-1 0-1 0 0,1 0 0 0 0,-1 0 1 0 0,1 0-1 0 0,-1 1 1 0 0,1 0-1 0 0,-1 0 0 0 0,1 1 1 0 0,-2-1 73 0 0,1 0-140 0 0,0-1 0 0 0,1 1 0 0 0,-1 0 0 0 0,0 1 0 0 0,1-1 0 0 0,-1 1 0 0 0,1 0 0 0 0,-1 1 0 0 0,1-1 0 0 0,-1 1-1 0 0,1 0 1 0 0,0 0 0 0 0,-1 1 0 0 0,2 0 0 0 0,-1 0 0 0 0,0 0 0 0 0,0 0 140 0 0,6-3-21 0 0,-1 0 0 0 0,0 0 0 0 0,1 0 0 0 0,-1 0 0 0 0,1 0-1 0 0,-1 0 1 0 0,1 0 0 0 0,-1 0 0 0 0,1 0 0 0 0,-1 0 0 0 0,1 0-1 0 0,-1 1 1 0 0,0-1 0 0 0,1 0 0 0 0,-1 0 0 0 0,1 0 0 0 0,-1 1 0 0 0,0-1-1 0 0,1 0 1 0 0,-1 0 0 0 0,0 1 0 0 0,1-1 0 0 0,-1 0 0 0 0,0 1-1 0 0,1-1 1 0 0,-1 0 0 0 0,0 1 0 0 0,0-1 0 0 0,1 1 0 0 0,-1-1 0 0 0,0 0-1 0 0,0 1 1 0 0,0-1 0 0 0,0 1 0 0 0,1-1 0 0 0,-1 1 0 0 0,0-1-1 0 0,0 1 1 0 0,0-1 0 0 0,0 0 0 0 0,0 1 0 0 0,0-1 0 0 0,0 1 0 0 0,0-1-1 0 0,0 1 1 0 0,-1-1 0 0 0,1 1 0 0 0,0-1 0 0 0,0 0 0 0 0,0 1-1 0 0,0-1 1 0 0,-1 1 0 0 0,1-1 0 0 0,0 0 0 0 0,0 1 0 0 0,-1-1 0 0 0,1 1-1 0 0,0-1 1 0 0,-1 0 0 0 0,1 1 0 0 0,0-1 21 0 0,41-5 463 0 0,6-13 54 0 0,-1-2 0 0 0,0-2-1 0 0,-2-2 1 0 0,0-2-1 0 0,-2-2 1 0 0,1-4-517 0 0,-14 12 308 0 0,-2-1 0 0 0,-1-1 0 0 0,0-1 1 0 0,-2-2-1 0 0,-1 0 0 0 0,11-16-308 0 0,-24 28 88 0 0,-1-1 0 0 0,-1 0-1 0 0,0 0 1 0 0,-1 0 0 0 0,0-1 0 0 0,-1 0-1 0 0,0 0 1 0 0,-2-1 0 0 0,0 0 0 0 0,0 0-1 0 0,-2 0 1 0 0,0 0 0 0 0,-1 0 0 0 0,0-15-88 0 0,-1 30 2 0 0,0 0 0 0 0,1 0 1 0 0,-1-1-1 0 0,0 1 0 0 0,0 0 0 0 0,0-1 1 0 0,0 1-1 0 0,0 0 0 0 0,0-1 1 0 0,0 1-1 0 0,0 0 0 0 0,-1-1 0 0 0,1 1 1 0 0,0 0-1 0 0,-1 0 0 0 0,1-1 0 0 0,-1 1 1 0 0,1 0-1 0 0,-1 0 0 0 0,0 0 1 0 0,0-1-1 0 0,1 1 0 0 0,-1 0 0 0 0,0 0 1 0 0,0 0-1 0 0,0 1 0 0 0,0-1 0 0 0,0 0 1 0 0,0 0-1 0 0,0 0 0 0 0,0 1 1 0 0,-1-1-1 0 0,1 1 0 0 0,0-1 0 0 0,0 1 1 0 0,-1-1-1 0 0,1 1 0 0 0,0-1 1 0 0,-1 1-1 0 0,1 0 0 0 0,0 0 0 0 0,-1 0 1 0 0,1 0-1 0 0,0 0 0 0 0,-1 0 0 0 0,1 0 1 0 0,0 0-1 0 0,0 1 0 0 0,-1-1 1 0 0,1 0-1 0 0,0 1 0 0 0,-1-1 0 0 0,1 1 1 0 0,0 0-1 0 0,0-1 0 0 0,0 1 0 0 0,0 0 1 0 0,-1 0-3 0 0,-5 14-50 0 0,1 1 1 0 0,0-1 0 0 0,1 1-1 0 0,1 0 1 0 0,1 0 0 0 0,0 0 0 0 0,1 1-1 0 0,0-1 1 0 0,2 0 0 0 0,0 1-1 0 0,2 14 50 0 0,-2-2-36 0 0,0 12-16 0 0,1 0 1 0 0,2 1-1 0 0,2-2 0 0 0,7 24 52 0 0,19 43-138 0 0,5-3-1 0 0,43 86 139 0 0,-40-99-25 0 0,-19-43 50 0 0,-2 1 1 0 0,-2 1 0 0 0,-3 0 0 0 0,-2 1 0 0 0,-1 3-26 0 0,-11 44 270 0 0,1-96-246 0 0,-1 1-1 0 0,0 0 1 0 0,0-1-1 0 0,0 1 1 0 0,0 0-1 0 0,-1-1 1 0 0,1 0-1 0 0,0 1 1 0 0,-1-1-1 0 0,0 0 0 0 0,0 0 1 0 0,0 0-1 0 0,0 0 1 0 0,0 0-1 0 0,0 0 1 0 0,0 0-1 0 0,0-1 1 0 0,-1 1-1 0 0,1-1 1 0 0,-1 0-1 0 0,1 0 1 0 0,-1 0-1 0 0,0 0 1 0 0,1 0-1 0 0,-1 0 1 0 0,0-1-1 0 0,1 1 1 0 0,-1-1-1 0 0,0 0 1 0 0,0 1-1 0 0,0-1 0 0 0,-1-1-23 0 0,-3 2 25 0 0,1-1-1 0 0,-1-1 1 0 0,1 1-1 0 0,-1-1 1 0 0,0 0-1 0 0,1 0 0 0 0,0-1 1 0 0,-1 0-1 0 0,1 0 1 0 0,0-1-1 0 0,0 1 1 0 0,0-1-1 0 0,0-1 0 0 0,1 1 1 0 0,-1-1-1 0 0,1 0 1 0 0,0 0-1 0 0,0 0 1 0 0,0-1-1 0 0,1 0 0 0 0,-1 0 1 0 0,-1-3-25 0 0,-1-6-11 0 0,0-1 1 0 0,0 0 0 0 0,2 0-1 0 0,0 0 1 0 0,1-1-1 0 0,0 1 1 0 0,1-1-1 0 0,1 0 1 0 0,0 0-1 0 0,1 0 1 0 0,1 0-1 0 0,1 0 1 0 0,1-8 10 0 0,-1 5-129 0 0,2-1 1 0 0,0 0 0 0 0,2 1-1 0 0,0-1 1 0 0,1 1-1 0 0,0 0 1 0 0,2 1 0 0 0,0 0-1 0 0,1 0 1 0 0,1 1-1 0 0,1 0 1 0 0,0 1 0 0 0,6-5 128 0 0,44-53-3554 0 0,3 7-4343 0 0,-44 47-3236 0 0</inkml:trace>
  <inkml:trace contextRef="#ctx0" brushRef="#br0" timeOffset="14410.818">11832 1020 11194 0 0,'0'0'2649'0'0,"0"0"-494"0"0,0 0-325 0 0,0 0-210 0 0,0 0-216 0 0,0 0-239 0 0,0 0-248 0 0,0 0-190 0 0,0 0-139 0 0,0 0-80 0 0,0 0-50 0 0,0 0-36 0 0,7-19-16 0 0,57-128 553 0 0,-40 110-792 0 0,2 1 1 0 0,1 1 0 0 0,2 1-1 0 0,2 2 1 0 0,0 1 0 0 0,2 2-1 0 0,18-12-167 0 0,48-14 92 0 0,-97 55-93 0 0,-1 0-1 0 0,0 0 1 0 0,0 0-1 0 0,0-1 1 0 0,0 1-1 0 0,0 0 1 0 0,0 0-1 0 0,1 1 1 0 0,-1-1-1 0 0,0 0 1 0 0,0 0-1 0 0,0 0 1 0 0,0 1-1 0 0,0-1 1 0 0,0 1-1 0 0,0-1 1 0 0,0 1-1 0 0,0-1 1 0 0,0 1-1 0 0,0-1 1 0 0,0 1-1 0 0,0 0 1 0 0,0 0-1 0 0,-1-1 1 0 0,1 1-1 0 0,0 0 1 0 0,0 0-1 0 0,-1 0 1 0 0,1 0-1 0 0,-1 0 1 0 0,1 0-1 0 0,-1 0 1 0 0,1 0-1 0 0,-1 0 1 0 0,1 0-1 0 0,-1 0 1 0 0,0 0-1 0 0,0 0 1 0 0,1 1-1 0 0,-1-1 1 0 0,0 0-1 0 0,0 1 2 0 0,3 59 99 0 0,-4-50-81 0 0,-29 183 131 0 0,29-189-145 0 0,0-4-4 0 0,0 0 1 0 0,1 1-1 0 0,-1-1 0 0 0,0 0 0 0 0,1 1 0 0 0,-1-1 0 0 0,1 1 0 0 0,0-1 0 0 0,-1 1 0 0 0,1-1 0 0 0,0 1 0 0 0,0-1 1 0 0,0 1-1 0 0,0-1 0 0 0,0 1 0 0 0,0-1 0 0 0,1 1 0 0 0,-1-1 0 0 0,0 1 0 0 0,1-1 0 0 0,-1 1 0 0 0,1-1 1 0 0,0 0-1 0 0,-1 1 0 0 0,1-1 0 0 0,0 0 0 0 0,0 0 0 0 0,0 1 0 0 0,0-1 0 0 0,0 0 0 0 0,0 0 0 0 0,0 0 0 0 0,0 0 1 0 0,0 0-1 0 0,1 0 0 0 0,-1 0 0 0 0,0-1 0 0 0,1 1 0 0 0,0 0 0 0 0,3-3 19 0 0,-1 1 1 0 0,1-1-1 0 0,-1 0 0 0 0,1-1 0 0 0,-1 1 1 0 0,0-1-1 0 0,1 0 0 0 0,-1 0 0 0 0,-1 0 1 0 0,1 0-1 0 0,0-1 0 0 0,-1 0 0 0 0,0 0 1 0 0,0 0-1 0 0,2-2-19 0 0,11-12 36 0 0,187-168 81 0 0,-108 123-125 0 0,-93 64 1 0 0,0 0 0 0 0,0 1 0 0 0,0-1 0 0 0,-1 1 0 0 0,1-1 0 0 0,-1 1 0 0 0,1 0 1 0 0,-1 0-1 0 0,1 0 0 0 0,-1-1 0 0 0,0 1 0 0 0,0 0 0 0 0,0 1 0 0 0,0-1 1 0 0,0 0-1 0 0,-1 0 0 0 0,1 0 0 0 0,-1 0 0 0 0,1 1 0 0 0,-1-1 0 0 0,0 0 0 0 0,0 0 1 0 0,0 1-1 0 0,0-1 0 0 0,0 0 0 0 0,0 0 0 0 0,-1 1 0 0 0,1-1 0 0 0,-1 0 1 0 0,1 0-1 0 0,-2 2 7 0 0,2 4-1 0 0,-27 139-1082 0 0,25-117-1726 0 0,2-17-2678 0 0,0-12 4909 0 0,0-1-5931 0 0,0 0-4987 0 0</inkml:trace>
  <inkml:trace contextRef="#ctx0" brushRef="#br0" timeOffset="15567.413">13135 501 7962 0 0,'0'0'4569'0'0,"0"0"-1825"0"0,0 0-847 0 0,0 0-274 0 0,0 0-276 0 0,0 0-270 0 0,0 0-199 0 0,0 0-134 0 0,0 0-119 0 0,-34 23-110 0 0,-107 72-99 0 0,57-25 90 0 0,71-57-436 0 0,6-9-64 0 0,0 1-1 0 0,1 0 1 0 0,0 1-1 0 0,0 0 1 0 0,0 0-1 0 0,1 0 1 0 0,0 1 0 0 0,0 0-1 0 0,1-1 1 0 0,0 2-1 0 0,0-1 1 0 0,0 0-1 0 0,1 1 1 0 0,0 0-1 0 0,1 0 1 0 0,-1 0 0 0 0,2 0-1 0 0,-1 0 1 0 0,1 5-6 0 0,3-12 0 0 0,0 0 1 0 0,0 1 0 0 0,1-1 0 0 0,-1-1 0 0 0,0 1-1 0 0,1 0 1 0 0,-1-1 0 0 0,1 1 0 0 0,-1-1 0 0 0,1 1-1 0 0,-1-1 1 0 0,1 0 0 0 0,0 0 0 0 0,-1-1 0 0 0,1 1-1 0 0,-1 0 1 0 0,1-1 0 0 0,-1 1 0 0 0,1-1-1 0 0,-1 0 1 0 0,0 0 0 0 0,2-1-1 0 0,133-92 367 0 0,-105 70-226 0 0,-1-2 1 0 0,-1-2 0 0 0,-2-1 0 0 0,17-21-142 0 0,-18 27 48 0 0,-26 23-95 0 0,-1 0-20 0 0,-2 147-217 0 0,3-143 286 0 0,-1 1-1 0 0,1 0 1 0 0,1 0-1 0 0,-1-1 0 0 0,1 1 1 0 0,0-1-1 0 0,0 1 1 0 0,0-1-1 0 0,0 0 1 0 0,1 0-1 0 0,-1 0 1 0 0,1 0-1 0 0,0 0 0 0 0,1-1 1 0 0,-1 1-1 0 0,0-1 1 0 0,1 0-1 0 0,0 0 1 0 0,0 0-1 0 0,0-1 1 0 0,0 1-1 0 0,0-1 1 0 0,1 0-1 0 0,-1 0 0 0 0,1 0 1 0 0,-1-1-1 0 0,1 0 1 0 0,-1 0-1 0 0,1 0 1 0 0,0 0-1 0 0,0-1 1 0 0,0 1-1 0 0,-1-1 1 0 0,1 0-1 0 0,0-1 0 0 0,0 1 1 0 0,-1-1-1 0 0,1 0 1 0 0,0 0-1 0 0,-1-1 1 0 0,1 1-1 0 0,-1-1 1 0 0,1 0-1 0 0,-1 0 1 0 0,3-3-2 0 0,102-69 704 0 0,-22-10-70 0 0,-53 50-538 0 0,1 1 0 0 0,1 1 0 0 0,2 2 1 0 0,30-17-97 0 0,-67 45-4 0 0,1 1 0 0 0,0-1 0 0 0,0 1 0 0 0,0-1 0 0 0,0 1 1 0 0,0 0-1 0 0,0 0 0 0 0,0 0 0 0 0,0 0 0 0 0,0 0 1 0 0,1 0-1 0 0,-1 1 0 0 0,0-1 0 0 0,0 1 0 0 0,1 0 1 0 0,-1-1-1 0 0,0 1 0 0 0,1 0 0 0 0,-1 0 0 0 0,0 1 1 0 0,1-1-1 0 0,-1 0 0 0 0,0 1 0 0 0,1 0 0 0 0,-1-1 0 0 0,0 1 1 0 0,0 0-1 0 0,0 0 0 0 0,1 0 0 0 0,-1 0 0 0 0,0 0 1 0 0,-1 1-1 0 0,1-1 0 0 0,0 1 0 0 0,0-1 0 0 0,0 1 1 0 0,-1 0-1 0 0,1 0 0 0 0,-1-1 0 0 0,0 1 0 0 0,1 0 0 0 0,-1 0 1 0 0,0 0-1 0 0,0 1 0 0 0,0-1 0 0 0,0 0 0 0 0,-1 0 1 0 0,1 1-1 0 0,0 1 4 0 0,1 7 13 0 0,0 0 1 0 0,-1 0-1 0 0,0 0 1 0 0,-1 0-1 0 0,0 0 1 0 0,-1 0 0 0 0,0 0-1 0 0,-1 0 1 0 0,0 0-1 0 0,-1 0 1 0 0,0 0-1 0 0,0-1 1 0 0,-1 1-1 0 0,-1-1 1 0 0,0 0-1 0 0,0 0 1 0 0,-1-1-1 0 0,0 1 1 0 0,-1-1-1 0 0,0-1 1 0 0,0 1-1 0 0,-1-1 1 0 0,0-1-1 0 0,0 1 1 0 0,-1-1 0 0 0,0-1-1 0 0,0 1 1 0 0,-6 2-14 0 0,15-9 0 0 0,-7 3-61 0 0,1 1 1 0 0,-1-1 0 0 0,0 0 0 0 0,0 0-1 0 0,0-1 1 0 0,0 0 0 0 0,-1-1-1 0 0,1 1 1 0 0,0-1 0 0 0,-1 0 0 0 0,1-1-1 0 0,-1 0 1 0 0,1 0 0 0 0,-1-1 0 0 0,1 0-1 0 0,-1 0 61 0 0,7 0-36 0 0,0 1 0 0 0,1-1-1 0 0,-1 0 1 0 0,0 1-1 0 0,1-1 1 0 0,-1 1-1 0 0,1-1 1 0 0,-1 0 0 0 0,1 0-1 0 0,-1 1 1 0 0,1-1-1 0 0,-1 0 1 0 0,1 0-1 0 0,0 0 1 0 0,0 1 0 0 0,-1-1-1 0 0,1 0 1 0 0,0 0-1 0 0,0 0 1 0 0,0 0 0 0 0,0 0-1 0 0,0 1 1 0 0,0-1-1 0 0,0 0 1 0 0,0 0-1 0 0,0 0 1 0 0,0 0 0 0 0,1 0-1 0 0,-1 0 1 0 0,0 1-1 0 0,0-1 1 0 0,1 0-1 0 0,-1 0 1 0 0,1 1 0 0 0,-1-1-1 0 0,1 0 1 0 0,-1 0-1 0 0,1 1 1 0 0,-1-1 0 0 0,1 0-1 0 0,0 1 1 0 0,-1-1-1 0 0,1 1 1 0 0,0-1-1 0 0,-1 1 1 0 0,1-1 0 0 0,0 1-1 0 0,0 0 1 0 0,0-1-1 0 0,-1 1 1 0 0,1 0-1 0 0,0-1 1 0 0,0 1 0 0 0,0 0-1 0 0,0 0 1 0 0,-1 0-1 0 0,1 0 1 0 0,1 0 36 0 0,12-3 4 0 0,0 0-1 0 0,0 1 1 0 0,0 1 0 0 0,0 0 0 0 0,1 1 0 0 0,-1 0-1 0 0,0 2 1 0 0,1-1 0 0 0,-1 2 0 0 0,0 0-1 0 0,4 2-3 0 0,44 6 328 0 0,-46-8-208 0 0,1-1 0 0 0,-1 0-1 0 0,1-1 1 0 0,-1-1 0 0 0,1 0-1 0 0,-1-2 1 0 0,1 1-1 0 0,-1-2 1 0 0,0 0 0 0 0,0-1-1 0 0,0-1 1 0 0,0 0 0 0 0,-1-2-1 0 0,0 1 1 0 0,0-2-1 0 0,0 0 1 0 0,4-4-120 0 0,-6 2 146 0 0,0 0 1 0 0,-1-1-1 0 0,0-1 1 0 0,-1 0-1 0 0,0-1 0 0 0,-1 0 1 0 0,-1-1-1 0 0,6-8-146 0 0,90-125 153 0 0,-102 148-171 0 0,0 0-1 0 0,0 0 0 0 0,-1 0 0 0 0,1 0 1 0 0,0 0-1 0 0,-1 1 0 0 0,1 0 0 0 0,-1-1 1 0 0,1 1-1 0 0,-1 0 0 0 0,0 0 0 0 0,0 0 0 0 0,0 0 1 0 0,0 1-1 0 0,0-1 0 0 0,0 0 0 0 0,-1 1 1 0 0,1 0-1 0 0,-1-1 0 0 0,0 1 0 0 0,0 0 1 0 0,0-1-1 0 0,0 1 0 0 0,0 0 0 0 0,0 0 1 0 0,-1 0-1 0 0,1 0 0 0 0,-1 0 0 0 0,0 2 19 0 0,21 123 284 0 0,-22-124-262 0 0,1 0-1 0 0,0 1 1 0 0,-1-1-1 0 0,0 0 1 0 0,0 0-1 0 0,0 0 1 0 0,0 0-1 0 0,-1 0 1 0 0,1 0 0 0 0,-1 0-1 0 0,0 0 1 0 0,0-1-1 0 0,-1 1 1 0 0,1-1-1 0 0,-1 1 1 0 0,0-1-1 0 0,0 0 1 0 0,0 0-1 0 0,0 0 1 0 0,0 0-1 0 0,-1-1 1 0 0,-1 1-22 0 0,-110 56 116 0 0,104-56-66 0 0,14-1-414 0 0,5-2 312 0 0,168-11 658 0 0,-126 5-390 0 0,-1-2-1 0 0,0-2 1 0 0,-1-3 0 0 0,0-1 0 0 0,42-19-216 0 0,-33-7-699 0 0,-46-5-7507 0 0,-11 37 210 0 0,0 1-4535 0 0</inkml:trace>
  <inkml:trace contextRef="#ctx0" brushRef="#br0" timeOffset="9877.423">6315 424 0 0 0,'0'0'721'0'0,"0"0"432"0"0,0 0 178 0 0,0 0 186 0 0,0 0 157 0 0,0 0-27 0 0,0 0-49 0 0,0 0-57 0 0,0 0-78 0 0,0 0-129 0 0,0 0-176 0 0,0 0-164 0 0,0 0-133 0 0,-5-2-81 0 0,2 1-594 0 0,-1-1 1 0 0,1 1 0 0 0,-1 0-1 0 0,0 0 1 0 0,1 1 0 0 0,-1-1-1 0 0,0 1 1 0 0,1 0 0 0 0,-1 0-1 0 0,0 0 1 0 0,0 0 0 0 0,1 1-1 0 0,-1-1 1 0 0,0 1-1 0 0,1 0 1 0 0,-1 0 0 0 0,1 0-1 0 0,-1 1 1 0 0,1-1 0 0 0,-1 1-1 0 0,0 0-186 0 0,-10 7 412 0 0,-1 1 0 0 0,2 0 0 0 0,-1 1 0 0 0,1 0 0 0 0,1 1 0 0 0,0 0 0 0 0,1 1 0 0 0,0 1 0 0 0,-9 13-412 0 0,14-17 82 0 0,-1 0 1 0 0,2 0 0 0 0,-1 1-1 0 0,1 0 1 0 0,1-1-1 0 0,0 2 1 0 0,0-1 0 0 0,1 0-1 0 0,1 1 1 0 0,0 0-1 0 0,0-1 1 0 0,1 1-1 0 0,1 0 1 0 0,0 0 0 0 0,1 5-83 0 0,1-11 60 0 0,0 0 0 0 0,1 0 0 0 0,-1-1 1 0 0,1 1-1 0 0,1-1 0 0 0,-1 0 0 0 0,1 0 1 0 0,0 0-1 0 0,0 0 0 0 0,0-1 0 0 0,1 1 0 0 0,-1-1 1 0 0,1 0-1 0 0,0-1 0 0 0,1 1 0 0 0,-1-1 1 0 0,0 0-1 0 0,1 0 0 0 0,0-1 0 0 0,0 1 0 0 0,-1-2 1 0 0,1 1-1 0 0,1 0 0 0 0,-1-1 0 0 0,3 0-60 0 0,10 0 143 0 0,0 0-1 0 0,-1-2 1 0 0,1 0 0 0 0,0-1-1 0 0,-1-1 1 0 0,0-1-1 0 0,0 0 1 0 0,0-1-1 0 0,11-6-142 0 0,59-25 252 0 0,-83 31-2361 0 0,-1 0-3624 0 0,0 4-4370 0 0,-2 1-1630 0 0</inkml:trace>
  <inkml:trace contextRef="#ctx0" brushRef="#br0" timeOffset="10831.903">6657 711 9650 0 0,'0'0'1702'0'0,"0"0"-237"0"0,0 0 77 0 0,0 0 89 0 0,0 0-101 0 0,0 0-203 0 0,0 0-210 0 0,0 0-151 0 0,0 0-113 0 0,0 0-83 0 0,0 0-75 0 0,0 0-82 0 0,0 0-87 0 0,30-1-70 0 0,93-3-66 0 0,-68-10 84 0 0,-47 7-350 0 0,2 1-56 0 0,-1 0 0 0 0,1-1 0 0 0,-1 0 0 0 0,0-1 0 0 0,-1 0 0 0 0,0-1 0 0 0,0 1-1 0 0,-1-1 1 0 0,0-1 0 0 0,0 1 0 0 0,-1-1 0 0 0,0-1 0 0 0,-1 1 0 0 0,0-1 0 0 0,-1 0 0 0 0,0 0 0 0 0,-1 0 0 0 0,0 0 0 0 0,-1-1 0 0 0,0 1 0 0 0,0-11-68 0 0,-4 19-25 0 0,0 0 1 0 0,0 0 0 0 0,-1 0-1 0 0,1 1 1 0 0,-1-1-1 0 0,0 0 1 0 0,1 1 0 0 0,-1 0-1 0 0,0 0 1 0 0,-1 0-1 0 0,1 0 1 0 0,0 0 0 0 0,0 0-1 0 0,-1 1 1 0 0,1 0-1 0 0,-1 0 1 0 0,1 0 0 0 0,-1 0-1 0 0,0 0 1 0 0,1 1-1 0 0,-1-1 1 0 0,0 1 0 0 0,1 0-1 0 0,-1 0 1 0 0,0 1-1 0 0,0-1 1 0 0,1 1 0 0 0,-1-1-1 0 0,1 1 1 0 0,-1 0-1 0 0,0 1 1 0 0,1-1 0 0 0,0 1-1 0 0,-1 0 25 0 0,-11 4-25 0 0,1 2 1 0 0,-1 0-1 0 0,2 0 0 0 0,-1 1 0 0 0,1 1 0 0 0,1 0 0 0 0,0 1 0 0 0,0 1 0 0 0,1 0 1 0 0,0 0-1 0 0,1 1 0 0 0,1 0 0 0 0,0 0 0 0 0,1 1 0 0 0,0 1 0 0 0,1-1 0 0 0,0 1 1 0 0,2 1-1 0 0,0-1 0 0 0,0 1 0 0 0,2-1 0 0 0,0 1 0 0 0,0 0 0 0 0,2 1 0 0 0,0-1 1 0 0,1 9 24 0 0,0-19 10 0 0,1-1 0 0 0,0 0 1 0 0,1 1-1 0 0,-1-1 1 0 0,1 0-1 0 0,0 1 1 0 0,0-1-1 0 0,1 0 1 0 0,-1 0-1 0 0,1-1 1 0 0,0 1-1 0 0,0-1 0 0 0,1 1 1 0 0,0-1-1 0 0,-1 0 1 0 0,1 0-1 0 0,1 0 1 0 0,-1-1-1 0 0,0 0 1 0 0,1 0-1 0 0,0 0 1 0 0,0 0-1 0 0,0 0 1 0 0,3 0-11 0 0,4 2 83 0 0,1 0 0 0 0,-1-1 1 0 0,1 0-1 0 0,0-1 0 0 0,0 0 1 0 0,0-1-1 0 0,0-1 1 0 0,0 0-1 0 0,13-1-83 0 0,-4-4 69 0 0,0 0-1 0 0,0-1 0 0 0,-1-1 1 0 0,0-1-1 0 0,0-1 1 0 0,-1-1-1 0 0,0-1 1 0 0,-1-1-1 0 0,0 0 1 0 0,0-2-1 0 0,-1 0 1 0 0,-1-1-69 0 0,224-231 381 0 0,-240 244-384 0 0,-1 1 1 0 0,1-1-1 0 0,-1 1 0 0 0,1 0 1 0 0,-1-1-1 0 0,1 1 0 0 0,0-1 0 0 0,-1 1 1 0 0,1 0-1 0 0,-1 0 0 0 0,1-1 1 0 0,0 1-1 0 0,0 0 0 0 0,-1 0 1 0 0,1 0-1 0 0,0 0 0 0 0,-1 0 1 0 0,1-1-1 0 0,0 1 0 0 0,-1 1 0 0 0,1-1 1 0 0,0 0-1 0 0,0 0 0 0 0,-1 0 1 0 0,1 0-1 0 0,0 0 0 0 0,-1 1 1 0 0,1-1-1 0 0,0 0 0 0 0,-1 1 1 0 0,1-1-1 0 0,-1 0 0 0 0,1 1 0 0 0,0-1 1 0 0,-1 1-1 0 0,1-1 0 0 0,-1 1 1 0 0,1-1-1 0 0,-1 1 0 0 0,1-1 1 0 0,-1 1-1 0 0,0-1 0 0 0,1 1 1 0 0,-1 0-1 0 0,0-1 0 0 0,1 1 0 0 0,-1 0 1 0 0,0-1-1 0 0,0 1 0 0 0,0 0 1 0 0,0-1-1 0 0,1 1 0 0 0,-1 0 1 0 0,0-1-1 0 0,0 1 0 0 0,0 0 3 0 0,8 42 30 0 0,-13 177 179 0 0,6-220-207 0 0,0 1 0 0 0,0-1-1 0 0,0 1 1 0 0,0-1 0 0 0,0 1 0 0 0,0-1 0 0 0,0 0-1 0 0,0 0 1 0 0,0 0 0 0 0,0 1 0 0 0,0-1 0 0 0,1 0-1 0 0,-1 0 1 0 0,0-1 0 0 0,0 1 0 0 0,0 0 0 0 0,0 0-1 0 0,0 0 1 0 0,0-1 0 0 0,0 1 0 0 0,0-1 0 0 0,0 1 0 0 0,0 0-1 0 0,0-1 1 0 0,0 0 0 0 0,0 1 0 0 0,0-1 0 0 0,-1 0-1 0 0,1 1 1 0 0,0-1 0 0 0,0 0 0 0 0,-1 0 0 0 0,1 0-1 0 0,0 1-1 0 0,62-64 157 0 0,-5 3-173 0 0,2 4 1 0 0,55-40 15 0 0,-98 84-21 0 0,48-23-248 0 0,-65 62 109 0 0,-47 180 236 0 0,46-200-78 0 0,0-1 0 0 0,1 0 0 0 0,-1 0-1 0 0,1 1 1 0 0,0-1 0 0 0,1 0 0 0 0,-1 0 0 0 0,1 1-1 0 0,0-1 1 0 0,0 0 0 0 0,1 0 0 0 0,-1 0-1 0 0,1 0 1 0 0,0 0 0 0 0,2 2 2 0 0,13 12-1019 0 0,-12-18-1704 0 0,-1 1-1690 0 0,0-2-3054 0 0,-4 0-4373 0 0</inkml:trace>
  <inkml:trace contextRef="#ctx0" brushRef="#br0" timeOffset="11244.979">8161 129 9290 0 0,'0'0'3037'0'0,"0"0"-818"0"0,0 0-468 0 0,0 0-178 0 0,0 0-214 0 0,0 0-269 0 0,0 0-246 0 0,0 0-124 0 0,0 0-50 0 0,0 0 13 0 0,0 0 11 0 0,0 0-73 0 0,1 22-59 0 0,6 148 767 0 0,0 381-126 0 0,-14-488-1581 0 0,7-62 105 0 0,0-1-83 0 0,0 0-92 0 0,0 0-81 0 0,-10-30-4341 0 0,-15-18-2300 0 0,5 20-1045 0 0,14 19 2809 0 0</inkml:trace>
  <inkml:trace contextRef="#ctx0" brushRef="#br0" timeOffset="11498.578">7834 549 8666 0 0,'0'0'3227'0'0,"0"0"-706"0"0,0 0-503 0 0,0 0-289 0 0,0 0-351 0 0,0 0-290 0 0,0 0-169 0 0,0 0-104 0 0,0 0-38 0 0,0 0-18 0 0,0 0-39 0 0,0 0-96 0 0,0 0-81 0 0,23 2-80 0 0,127 7 274 0 0,92-39 280 0 0,-155 15-957 0 0,38-10-821 0 0,-74 10-4221 0 0,-48 13 4024 0 0,-1 1-1995 0 0,-1 1-6663 0 0,-1 0 825 0 0</inkml:trace>
  <inkml:trace contextRef="#ctx0" brushRef="#br0" timeOffset="12167.442">8401 722 3129 0 0,'0'0'2918'0'0,"0"0"-358"0"0,0 0-207 0 0,0 0-138 0 0,0 0-203 0 0,0 0-230 0 0,0 0-208 0 0,0 0-191 0 0,0 0-211 0 0,0 0-171 0 0,0 0-146 0 0,34 7-117 0 0,108 18-105 0 0,-139-24-594 0 0,0 0 0 0 0,0 0 0 0 0,0-1 0 0 0,1 1 0 0 0,-1-1-1 0 0,0 1 1 0 0,1-1 0 0 0,-1 0 0 0 0,0 0 0 0 0,0-1 0 0 0,1 1 0 0 0,-1-1-1 0 0,0 0 1 0 0,0 0 0 0 0,0 0 0 0 0,1 0 0 0 0,-1 0 0 0 0,0 0 0 0 0,-1-1-1 0 0,1 0 1 0 0,3-1-39 0 0,3-4 167 0 0,8-2-46 0 0,-1 0 0 0 0,0-1 0 0 0,0 0-1 0 0,-1-2 1 0 0,-1 0 0 0 0,0 0 0 0 0,-1-1 0 0 0,0-1 0 0 0,-1 0-1 0 0,0-1 1 0 0,-1 0 0 0 0,-1-1 0 0 0,0 0 0 0 0,-1-1-1 0 0,6-16-120 0 0,-14 31-6 0 0,0-1 0 0 0,0 1 0 0 0,0 0 0 0 0,0-1 0 0 0,0 1 0 0 0,-1 0 0 0 0,1-1 0 0 0,-1 1 0 0 0,0-1 0 0 0,1 1 0 0 0,-1-1 0 0 0,0 1 0 0 0,-1-1 0 0 0,1 1 0 0 0,0-1 0 0 0,-1 1 0 0 0,1 0 0 0 0,-1-1 0 0 0,0 1 0 0 0,0 0 0 0 0,0-1 0 0 0,0 1 0 0 0,0 0 0 0 0,0 0 0 0 0,-1 0 0 0 0,1 0 0 0 0,-1 0 0 0 0,1 0 0 0 0,-1 0 0 0 0,0 0 0 0 0,0 1 0 0 0,0-1 0 0 0,0 1 0 0 0,0-1 0 0 0,0 1 0 0 0,0 0 0 0 0,0 0 0 0 0,0 0 0 0 0,-1 0 0 0 0,1 0 0 0 0,0 0 0 0 0,-1 1 0 0 0,1-1 0 0 0,-1 1 0 0 0,1 0 0 0 0,-1-1 0 0 0,-1 1 6 0 0,-13 1-81 0 0,0 1-1 0 0,0 0 1 0 0,1 1 0 0 0,0 1 0 0 0,-1 1 0 0 0,1 0-1 0 0,1 1 1 0 0,-1 0 0 0 0,1 2 0 0 0,0-1 0 0 0,1 2-1 0 0,-1 0 1 0 0,2 1 0 0 0,0 0 0 0 0,0 1-1 0 0,0 1 1 0 0,2 0 0 0 0,-1 0 0 0 0,2 1 0 0 0,0 1-1 0 0,0-1 1 0 0,1 2 0 0 0,1-1 0 0 0,0 1 0 0 0,1 1-1 0 0,1-1 1 0 0,-2 8 81 0 0,6-19-1 0 0,1 0 0 0 0,-1 0 1 0 0,1 0-1 0 0,0 0 0 0 0,0 0 0 0 0,0 0 0 0 0,0 0 0 0 0,1 0 0 0 0,-1 0 0 0 0,1 0 0 0 0,0 1 0 0 0,1-1 0 0 0,-1 0 0 0 0,1 0 1 0 0,-1 0-1 0 0,1 0 0 0 0,1 0 0 0 0,-1 0 0 0 0,0 0 0 0 0,1 0 0 0 0,0 0 0 0 0,0-1 0 0 0,0 1 0 0 0,0-1 0 0 0,1 1 1 0 0,-1-1-1 0 0,1 0 0 0 0,0 0 0 0 0,0 0 0 0 0,0 0 0 0 0,0-1 0 0 0,1 1 0 0 0,-1-1 0 0 0,1 0 0 0 0,-1 0 0 0 0,1 0 1 0 0,0 0-1 0 0,4 1 1 0 0,11 2 109 0 0,0-1 0 0 0,1-1 1 0 0,-1 0-1 0 0,1-2 1 0 0,-1 0-1 0 0,1-1 1 0 0,0-1-1 0 0,0-1 1 0 0,-1-1-1 0 0,1 0 1 0 0,-1-1-1 0 0,0-2 0 0 0,0 0 1 0 0,1-1-110 0 0,21-8 191 0 0,-2-2 1 0 0,0-1-1 0 0,-1-2 1 0 0,-1-2-1 0 0,-1-1 1 0 0,-1-2-1 0 0,-1-2 1 0 0,-1 0-1 0 0,21-26-191 0 0,-39 39 37 0 0,0-2 1 0 0,-1 0-1 0 0,-1 0 0 0 0,-1-1 1 0 0,0-1-1 0 0,-2 0 0 0 0,0-1 1 0 0,0 0-1 0 0,-2 0 0 0 0,0-2-37 0 0,-8 19 4 0 0,0 0-1 0 0,0 0 0 0 0,0 1 1 0 0,0-1-1 0 0,0 0 1 0 0,0 0-1 0 0,-1 0 0 0 0,1 0 1 0 0,0 0-1 0 0,-1 1 0 0 0,0-1 1 0 0,1 0-1 0 0,-1 0 1 0 0,0 1-1 0 0,0-1 0 0 0,0 0 1 0 0,0 1-1 0 0,0-1 0 0 0,-1 1 1 0 0,1-1-1 0 0,0 1 1 0 0,-1 0-1 0 0,1 0 0 0 0,-1-1 1 0 0,1 1-1 0 0,-1 0 0 0 0,1 0 1 0 0,-1 1-1 0 0,0-1 1 0 0,0 0-1 0 0,1 0 0 0 0,-1 1 1 0 0,0-1-1 0 0,0 1 0 0 0,0 0 1 0 0,0-1-1 0 0,1 1 1 0 0,-1 0-1 0 0,0 0 0 0 0,0 0 1 0 0,0 0-1 0 0,0 1 0 0 0,0-1 1 0 0,0 0-1 0 0,1 1 1 0 0,-1-1-1 0 0,0 1 0 0 0,0 0 1 0 0,0 0-4 0 0,-10 0-29 0 0,0 1 0 0 0,0 1 1 0 0,0 0-1 0 0,0 1 0 0 0,1 0 1 0 0,-1 1-1 0 0,1 0 0 0 0,0 0 1 0 0,0 2-1 0 0,1-1 0 0 0,0 1 1 0 0,0 1-1 0 0,0-1 0 0 0,1 2 1 0 0,1-1-1 0 0,-1 1 0 0 0,1 1 1 0 0,1 0-1 0 0,0 0 0 0 0,-1 2 29 0 0,6-10-5 0 0,1-1-1 0 0,0 1 1 0 0,1-1-1 0 0,-1 1 1 0 0,0-1 0 0 0,0 1-1 0 0,1-1 1 0 0,-1 1-1 0 0,1 0 1 0 0,-1-1-1 0 0,1 1 1 0 0,0 0-1 0 0,-1-1 1 0 0,1 1-1 0 0,0 0 1 0 0,0 0-1 0 0,0-1 1 0 0,0 1 0 0 0,1 0-1 0 0,-1 0 1 0 0,0-1-1 0 0,1 1 1 0 0,0 0-1 0 0,-1-1 1 0 0,1 1-1 0 0,0-1 1 0 0,-1 1-1 0 0,1-1 1 0 0,0 1 0 0 0,0-1-1 0 0,0 1 1 0 0,1-1-1 0 0,-1 0 1 0 0,0 0-1 0 0,0 0 1 0 0,1 1-1 0 0,-1-1 1 0 0,0 0-1 0 0,1-1 1 0 0,-1 1-1 0 0,2 0 6 0 0,74 22 114 0 0,-56-19-73 0 0,6 2 3 0 0,-17-6-23 0 0,-1 1 0 0 0,1 1 1 0 0,-1 0-1 0 0,0 0 0 0 0,1 1 0 0 0,-1 0 1 0 0,0 1-1 0 0,-1-1 0 0 0,1 2 1 0 0,-1-1-1 0 0,0 1 0 0 0,0 1 0 0 0,0 0 1 0 0,-1 0-1 0 0,1 0 0 0 0,-2 1 0 0 0,1 0 1 0 0,5 7-22 0 0,-7-4 33 0 0,-1-1-1 0 0,0 1 1 0 0,0 0 0 0 0,-1 0 0 0 0,0 0 0 0 0,-1 0-1 0 0,0 0 1 0 0,-1 1 0 0 0,0-1 0 0 0,0 0 0 0 0,-2 1 0 0 0,1-1-1 0 0,-1 1 1 0 0,0-1 0 0 0,-1 0 0 0 0,0 1 0 0 0,-1-1-1 0 0,-1 3-32 0 0,1 26-852 0 0,20-42-9659 0 0,-12-3 2942 0 0,-1 1-2278 0 0</inkml:trace>
  <inkml:trace contextRef="#ctx0" brushRef="#br0" timeOffset="17970.045">1 1179 0 0 0,'0'0'764'0'0,"0"0"104"0"0,0 0-21 0 0,0 0-99 0 0,19 3-118 0 0,137 23 763 0 0,139 0 2202 0 0,178-12-1142 0 0,-23-10-866 0 0,-31 11 64 0 0,320-33-1651 0 0,-133-3 446 0 0,-210-9 217 0 0,361-12 938 0 0,-51 54-407 0 0,-147-9-334 0 0,-70-21-150 0 0,-400 18-565 0 0,555-5 704 0 0,-214-12-368 0 0,660 2 188 0 0,-663 19-282 0 0,267-12-19 0 0,166 2-207 0 0,-411-6 253 0 0,784 5 299 0 0,-14-30-234 0 0,-34 66-47 0 0,-584-29-137 0 0,-444-4-125 0 0,-2 1-3186 0 0,-124 7-2496 0 0,-21-1-653 0 0,-3-3-4715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3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897 22 15115 0 0,'0'0'1083'0'0,"0"0"-232"0"0,0 0-118 0 0,0 0 56 0 0,0 0 140 0 0,0 0 51 0 0,0 0-73 0 0,0 0-176 0 0,0 0-176 0 0,0 0-124 0 0,0 0-78 0 0,-5 24-40 0 0,-18 79-49 0 0,4 50 339 0 0,3 348 147 0 0,15-413-600 0 0,-1 11-4348 0 0,3-100-418 0 0,1-1 1807 0 0,1-3 715 0 0,-2 2-2448 0 0,0-4-2736 0 0</inkml:trace>
  <inkml:trace contextRef="#ctx0" brushRef="#br0" timeOffset="241.618">341 221 12971 0 0,'0'0'992'0'0,"0"0"-273"0"0,0 0-247 0 0,0 0 15 0 0,0 0 194 0 0,0 0 219 0 0,0 0 151 0 0,0 0 28 0 0,0 0-89 0 0,0 0-99 0 0,38-6-117 0 0,121-22-120 0 0,40-30 493 0 0,-105 25-791 0 0,-20 11-314 0 0,-24 4-381 0 0,1 3 0 0 0,1 2-1 0 0,0 3 1 0 0,1 1 0 0 0,45 0 339 0 0,-53 21-4128 0 0,-26 12-4933 0 0,-14-12-260 0 0</inkml:trace>
  <inkml:trace contextRef="#ctx0" brushRef="#br0" timeOffset="632.394">1409 527 5057 0 0,'0'0'3041'0'0,"0"0"-1184"0"0,0 0-407 0 0,0 0-6 0 0,0 0 33 0 0,0 0-133 0 0,0 0-178 0 0,0 0-188 0 0,0 0-180 0 0,-27 34-185 0 0,-84 108-158 0 0,67-70 16 0 0,42-60-396 0 0,0-8-27 0 0,0 0 1 0 0,0 0 0 0 0,1-1 0 0 0,-1 1 0 0 0,1 0-1 0 0,0 0 1 0 0,1 1 0 0 0,-1-1 0 0 0,1 0-1 0 0,-1 0 1 0 0,1 0 0 0 0,0 0 0 0 0,1 0-1 0 0,-1 1 1 0 0,1-1 0 0 0,0 0 0 0 0,0 0 0 0 0,0 0-1 0 0,0 0 1 0 0,1 0 0 0 0,0-1 0 0 0,0 1-1 0 0,0 0 1 0 0,0-1 0 0 0,0 1 0 0 0,1-1-1 0 0,-1 0 1 0 0,1 0 0 0 0,0 0 0 0 0,0 0 0 0 0,0 0-1 0 0,1-1 1 0 0,-1 1 0 0 0,0-1 0 0 0,1 0-1 0 0,0 0 1 0 0,-1 0 0 0 0,1-1 0 0 0,0 1 0 0 0,0-1-1 0 0,0 0 1 0 0,3 1-49 0 0,-1-3 153 0 0,1 0-1 0 0,-1 0 1 0 0,0-1-1 0 0,0 0 0 0 0,0 0 1 0 0,0 0-1 0 0,0-1 1 0 0,-1 0-1 0 0,1 0 1 0 0,-1 0-1 0 0,0-1 1 0 0,0 1-1 0 0,0-1 1 0 0,0-1-1 0 0,0 1 1 0 0,-1-1-1 0 0,0 1 1 0 0,0-1-1 0 0,0-1 1 0 0,-1 1-153 0 0,63-115 1292 0 0,-61 106-1238 0 0,0-1 0 0 0,-1 1 1 0 0,0-1-1 0 0,-2 0 0 0 0,0 0 0 0 0,0 0 0 0 0,-1-1 0 0 0,-1 1 0 0 0,-1 0 0 0 0,0 0 0 0 0,-1-4-54 0 0,1 15-109 0 0,0 0 0 0 0,0 0 0 0 0,0 0 0 0 0,-1 0 0 0 0,0 1 0 0 0,1-1 0 0 0,-1 0 1 0 0,-1 1-1 0 0,1-1 0 0 0,0 1 0 0 0,-1 0 0 0 0,0 0 0 0 0,0 0 0 0 0,0 0 0 0 0,0 0 0 0 0,0 0 0 0 0,0 1 0 0 0,-1 0 0 0 0,1-1 0 0 0,-1 2 0 0 0,0-1 0 0 0,1 0 0 0 0,-1 1 0 0 0,0-1 0 0 0,0 1 0 0 0,0 0 0 0 0,0 0 0 0 0,0 1 1 0 0,0-1-1 0 0,-1 1 0 0 0,1 0 0 0 0,0 0 0 0 0,-1 0 109 0 0,-21 22-6016 0 0,19-1-2929 0 0,4-9 290 0 0</inkml:trace>
  <inkml:trace contextRef="#ctx0" brushRef="#br0" timeOffset="1131.012">1785 637 3777 0 0,'0'0'3407'0'0,"0"0"-1525"0"0,0 0-570 0 0,0 0-73 0 0,0 0 4 0 0,0 0-72 0 0,0 0-112 0 0,0 0-112 0 0,0 0-142 0 0,0 0-181 0 0,0 0-156 0 0,-32 32-130 0 0,-96 99-115 0 0,125-129-214 0 0,0-1 0 0 0,1 1 0 0 0,-1 0 0 0 0,1 0 0 0 0,-1 0 0 0 0,1 0 0 0 0,0 1 0 0 0,0-1 0 0 0,0 1 0 0 0,0-1 0 0 0,1 1 0 0 0,-1-1 0 0 0,1 1 0 0 0,-1 0 0 0 0,1 0 0 0 0,0 0 0 0 0,0 0 0 0 0,0 0-1 0 0,0 0 1 0 0,1 0 0 0 0,-1 0 0 0 0,1 0 0 0 0,0 2-9 0 0,1 5 42 0 0,-2-7-23 0 0,1-1 0 0 0,0 1-1 0 0,-1 0 1 0 0,1 0 0 0 0,0 0 0 0 0,0 0 0 0 0,1 0 0 0 0,-1 0 0 0 0,1 0 0 0 0,-1 0 0 0 0,1 0 0 0 0,0 0 0 0 0,0 0 0 0 0,0-1 0 0 0,0 1 0 0 0,1 0 0 0 0,-1-1-1 0 0,1 1 1 0 0,0-1 0 0 0,-1 0 0 0 0,1 1 0 0 0,0-1 0 0 0,0 0 0 0 0,1 0 0 0 0,-1 0 0 0 0,0 0 0 0 0,1-1 0 0 0,-1 1 0 0 0,1 0 0 0 0,-1-1 0 0 0,1 0-1 0 0,0 0 1 0 0,0 0 0 0 0,0 0 0 0 0,-1 0 0 0 0,1 0 0 0 0,0-1 0 0 0,0 0 0 0 0,0 1 0 0 0,0-1 0 0 0,3 0-19 0 0,9-3 294 0 0,1 1 0 0 0,-1-2 0 0 0,0 0 1 0 0,0-1-1 0 0,0-1 0 0 0,-1 0 0 0 0,0-1 1 0 0,0 0-1 0 0,0-1 0 0 0,-1-1 0 0 0,0 0 0 0 0,-1-1 1 0 0,0 0-1 0 0,-1-1 0 0 0,0 0 0 0 0,0-1 0 0 0,-1 0 1 0 0,8-13-295 0 0,2-1 214 0 0,-1-1 1 0 0,-1 0 0 0 0,-1-1 0 0 0,-2-1 0 0 0,-1-1 0 0 0,-1 0-1 0 0,-1-1 1 0 0,-2 0 0 0 0,-1-1 0 0 0,-2 0 0 0 0,0-6-215 0 0,-4 26-11 0 0,0 0 1 0 0,0-1-1 0 0,-2 1 1 0 0,1-1-1 0 0,-2 1 1 0 0,0-1-1 0 0,0 1 1 0 0,-1-1-1 0 0,-1 1 1 0 0,0-1-1 0 0,0 1 1 0 0,-1 0-1 0 0,-1 0 1 0 0,0 0-1 0 0,-1 0 1 0 0,0 1-1 0 0,-1 0 1 0 0,0 0-1 0 0,-1 0 1 0 0,0 1-1 0 0,0 0 1 0 0,-1 0-1 0 0,-1 1 1 0 0,-1-1 10 0 0,5 7-19 0 0,0 0 1 0 0,0 1 0 0 0,0 0 0 0 0,0 0-1 0 0,-1 0 1 0 0,1 0 0 0 0,-1 1-1 0 0,1 0 1 0 0,-1 0 0 0 0,0 1 0 0 0,1 0-1 0 0,-1 0 1 0 0,0 0 0 0 0,1 0 0 0 0,-1 1-1 0 0,1 0 1 0 0,-1 0 0 0 0,1 1-1 0 0,-1-1 1 0 0,1 1 0 0 0,0 0 0 0 0,-1 1-1 0 0,1-1 1 0 0,0 1 0 0 0,1 0-1 0 0,-1 0 1 0 0,0 1 0 0 0,1-1 0 0 0,0 1-1 0 0,0 0 1 0 0,-1 1 18 0 0,-11 10-18 0 0,1 2 0 0 0,1 0 0 0 0,0 0-1 0 0,1 1 1 0 0,1 1 0 0 0,0 0 0 0 0,2 0 0 0 0,0 1 0 0 0,2 1 0 0 0,0-1-1 0 0,1 1 1 0 0,1 1 0 0 0,1-1 0 0 0,1 1 0 0 0,0 0 0 0 0,2 0 0 0 0,1 1-1 0 0,1-1 1 0 0,0 0 0 0 0,2 4 18 0 0,-1-18-26 0 0,0-1 0 0 0,1 0 1 0 0,-1 0-1 0 0,2 0 0 0 0,-1 0 0 0 0,1 0 0 0 0,0 0 0 0 0,0-1 0 0 0,0 1 0 0 0,1-1 0 0 0,0 0 0 0 0,1 0 1 0 0,-1 0-1 0 0,1 0 0 0 0,0-1 0 0 0,1 0 0 0 0,-1 0 0 0 0,1-1 0 0 0,0 1 0 0 0,0-1 0 0 0,0 0 1 0 0,1-1-1 0 0,-1 1 0 0 0,1-1 0 0 0,0-1 0 0 0,0 1 0 0 0,3-1 26 0 0,19 6-436 0 0,0-2 0 0 0,0-1 1 0 0,0-1-1 0 0,0-2 0 0 0,0-1 0 0 0,6-1 436 0 0,64-14-4215 0 0,-38-5-4995 0 0,-40 11-47 0 0</inkml:trace>
  <inkml:trace contextRef="#ctx0" brushRef="#br0" timeOffset="2138.58">2431 519 10234 0 0,'0'0'1971'0'0,"0"0"-137"0"0,0 0-8 0 0,0 0-98 0 0,0 0-198 0 0,0 0-237 0 0,0 0-215 0 0,0 0-203 0 0,-33 26-234 0 0,-99 80-175 0 0,69-43 46 0 0,26 13-238 0 0,36-74-273 0 0,0 1 0 0 0,1-1 0 0 0,0 0 0 0 0,-1 1 0 0 0,1-1-1 0 0,0 0 1 0 0,0 1 0 0 0,0-1 0 0 0,0 0 0 0 0,0 1 0 0 0,1-1 0 0 0,-1 0-1 0 0,1 1 1 0 0,-1-1 0 0 0,1 0 0 0 0,0 1 0 0 0,0-1 0 0 0,0 0 0 0 0,0 0-1 0 0,1 0 1 0 0,-1 0 0 0 0,0 0 0 0 0,1 0 0 0 0,0-1 0 0 0,-1 1 0 0 0,1 0-1 0 0,0-1 1 0 0,0 1 0 0 0,0-1 0 0 0,0 0 0 0 0,0 1 0 0 0,0-1 0 0 0,0 0-1 0 0,4 2 41 0 0,1-1 1 0 0,0 0-1 0 0,-1 0 1 0 0,1-1-1 0 0,0 0 1 0 0,0 0-1 0 0,0 0 1 0 0,0-1-1 0 0,0 0 1 0 0,0 0-1 0 0,0-1 1 0 0,0 0-1 0 0,0 0 1 0 0,0-1-1 0 0,-1 1 1 0 0,1-1-1 0 0,0-1 1 0 0,-1 0-1 0 0,4-2-41 0 0,113-76 794 0 0,-107 68-672 0 0,-2 3-23 0 0,-1-2 1 0 0,-1 0-1 0 0,0-1 1 0 0,0 0-1 0 0,-1 0 0 0 0,-1-1 1 0 0,0-1-1 0 0,-1 0 1 0 0,-1 0-1 0 0,0-1 0 0 0,1-4-99 0 0,-4 5 253 0 0,-8 21 11 0 0,-10 21-271 0 0,6-17-16 0 0,2 0 1 0 0,-1 0-1 0 0,1 0 1 0 0,1 1-1 0 0,0 0 1 0 0,1 0-1 0 0,0 0 1 0 0,0 0-1 0 0,1 1 1 0 0,1-1-1 0 0,0 0 1 0 0,0 1-1 0 0,1-1 1 0 0,0 1-1 0 0,3 8 23 0 0,-2-17 1 0 0,1 1 0 0 0,0 0-1 0 0,0-1 1 0 0,1 1-1 0 0,-1-1 1 0 0,1 0-1 0 0,-1 0 1 0 0,1 0-1 0 0,0 0 1 0 0,0 0 0 0 0,1-1-1 0 0,-1 1 1 0 0,0-1-1 0 0,1 0 1 0 0,0 0-1 0 0,-1 0 1 0 0,1 0-1 0 0,0-1 1 0 0,0 1 0 0 0,0-1-1 0 0,0 0 1 0 0,0-1-1 0 0,0 1 1 0 0,0 0-1 0 0,0-1 1 0 0,1 0-1 0 0,-1 0 1 0 0,0-1 0 0 0,0 1-1 0 0,0-1 1 0 0,0 1-1 0 0,0-1 1 0 0,0-1-1 0 0,0 1 1 0 0,0-1-1 0 0,0 1 1 0 0,-1-1-1 0 0,1 0 1 0 0,0 0 0 0 0,-1-1-1 0 0,3-1 0 0 0,12-11 78 0 0,0-1 0 0 0,-1-1 0 0 0,-1-1 0 0 0,-1 0 1 0 0,0 0-1 0 0,-1-2 0 0 0,-2 0 0 0 0,0 0 0 0 0,0-1 0 0 0,-2-1 0 0 0,6-19-78 0 0,-21 155-863 0 0,6-110 851 0 0,0 0 0 0 0,0 0 0 0 0,0 0 0 0 0,0 0 0 0 0,1 0 0 0 0,0-1 0 0 0,0 1 0 0 0,0-1 0 0 0,0 1 0 0 0,0-1 1 0 0,1 1-1 0 0,0-1 0 0 0,-1 0 0 0 0,1 0 0 0 0,0-1 0 0 0,0 1 0 0 0,1 0 0 0 0,-1-1 0 0 0,1 0 0 0 0,-1 0 0 0 0,1 0 0 0 0,0 0 0 0 0,-1-1 0 0 0,1 1 0 0 0,0-1 0 0 0,0 0 0 0 0,0 0 0 0 0,0 0 0 0 0,0-1 0 0 0,1 0 0 0 0,-1 1 0 0 0,0-1 0 0 0,0-1 0 0 0,0 1 0 0 0,0-1 0 0 0,0 1 0 0 0,0-1 0 0 0,1-1 12 0 0,3-2 41 0 0,-1-2-1 0 0,0 1 1 0 0,0-1-1 0 0,0 0 1 0 0,-1 0-1 0 0,0-1 1 0 0,0 0-1 0 0,0 0 0 0 0,-1-1 1 0 0,0 1-1 0 0,-1-1 1 0 0,3-4-41 0 0,59-158 576 0 0,-29 104-389 0 0,-36 65-188 0 0,0 0 1 0 0,0 1 0 0 0,0 0 0 0 0,0-1-1 0 0,1 1 1 0 0,-1 0 0 0 0,0-1-1 0 0,0 1 1 0 0,0 0 0 0 0,1 0 0 0 0,-1 0-1 0 0,0 0 1 0 0,0 0 0 0 0,0 0-1 0 0,1 0 1 0 0,-1 1 0 0 0,0-1 0 0 0,0 0-1 0 0,0 1 1 0 0,0-1 0 0 0,0 1 0 0 0,0-1-1 0 0,0 1 1 0 0,1-1 0 0 0,-2 1-1 0 0,1 0 1 0 0,0 0 0 0 0,0-1 0 0 0,0 1-1 0 0,0 0 1 0 0,0 0 0 0 0,-1 0-1 0 0,1 0 1 0 0,0 0 0 0 0,-1 0 0 0 0,1 0-1 0 0,0 0 1 0 0,-1 0 0 0 0,0 0-1 0 0,1 0 1 0 0,-1 1 0 0 0,0-1 0 0 0,1 0-1 0 0,-1 0 1 0 0,0 0 0 0 0,0 1 0 0 0,0-1-1 0 0,0 0 1 0 0,0 0 0 0 0,0 0-1 0 0,0 0 1 0 0,-1 1 0 0 0,1-1 0 0 0,2 4 27 0 0,44 176 263 0 0,63 277-86 0 0,-100-394-189 0 0,-3 1-1 0 0,-2 1 0 0 0,-3-1 1 0 0,-4 0-15 0 0,3-50 22 0 0,-1 0-1 0 0,-1 0 1 0 0,0-1 0 0 0,-1 1-1 0 0,0-1 1 0 0,-2 0 0 0 0,1 0 0 0 0,-2 0-1 0 0,0-1 1 0 0,0 1 0 0 0,-2-1 0 0 0,1-1-1 0 0,-1 0 1 0 0,-1 0 0 0 0,-1 0 0 0 0,1-1-1 0 0,-2 0 1 0 0,1-1 0 0 0,-1-1 0 0 0,-7 5-22 0 0,15-12 9 0 0,-1 0 1 0 0,1 0-1 0 0,-1 0 1 0 0,0 0-1 0 0,0 0 1 0 0,0-1-1 0 0,0 0 1 0 0,0 0-1 0 0,0 0 1 0 0,0 0-1 0 0,0-1 1 0 0,0 0 0 0 0,0 1-1 0 0,0-2 1 0 0,-1 1-1 0 0,1 0 1 0 0,0-1-1 0 0,0 0 1 0 0,0 1-1 0 0,0-2 1 0 0,0 1-1 0 0,0 0 1 0 0,0-1 0 0 0,1 0-1 0 0,-1 0 1 0 0,0 0-1 0 0,1 0 1 0 0,-1-1-1 0 0,1 1 1 0 0,0-1-1 0 0,0 0 1 0 0,0 0-1 0 0,0 0 1 0 0,1 0-1 0 0,-1-1 1 0 0,1 1 0 0 0,0-1-1 0 0,0 1 1 0 0,0-1-10 0 0,-4-11-1 0 0,1 0 0 0 0,1 0 1 0 0,1 0-1 0 0,0-1 0 0 0,1 1 1 0 0,0-1-1 0 0,1 0 0 0 0,1 0 1 0 0,1 1-1 0 0,0-1 0 0 0,1 0 1 0 0,1 1-1 0 0,0 0 0 0 0,3-8 1 0 0,7-12-166 0 0,1 1-1 0 0,1 0 1 0 0,2 0 0 0 0,1 2-1 0 0,2 0 1 0 0,1 2 0 0 0,2 0-1 0 0,1 1 1 0 0,1 1-1 0 0,1 2 1 0 0,1 0 0 0 0,1 2-1 0 0,24-15 167 0 0,110-54-3582 0 0,-103 70-635 0 0,-2 6-4137 0 0,-39 13-2692 0 0</inkml:trace>
  <inkml:trace contextRef="#ctx0" brushRef="#br0" timeOffset="2450.235">1 1649 15323 0 0,'0'0'1030'0'0,"0"0"-141"0"0,0 0 140 0 0,37-18 296 0 0,123-59 165 0 0,3 22 1108 0 0,-38 28-579 0 0,1 5 1 0 0,121-4-2020 0 0,-174 20 283 0 0,576-31 1307 0 0,861-23-754 0 0,-727-5-990 0 0,-451 16-2561 0 0,-235 27-1663 0 0,-61 13-1475 0 0,-9 4-6254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45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344 214 1896 0 0,'0'0'2106'0'0,"0"0"-572"0"0,0 0-135 0 0,0 0 94 0 0,0 0 198 0 0,0 0 74 0 0,0 0-125 0 0,0 0-267 0 0,0 0-323 0 0,0 0-239 0 0,0 0-136 0 0,-13-2-75 0 0,-56-11 432 0 0,-25 65 1138 0 0,76-40-1989 0 0,1 1-1 0 0,0 0 1 0 0,1 1-1 0 0,0 1 1 0 0,1 1-1 0 0,1 0 1 0 0,0 1-1 0 0,2 0 1 0 0,-7 12-181 0 0,18-27 14 0 0,-1-1 0 0 0,1 1 0 0 0,0 0 0 0 0,1-1 0 0 0,-1 1 1 0 0,0 0-1 0 0,0 0 0 0 0,1 0 0 0 0,-1 0 0 0 0,1 0 1 0 0,0 0-1 0 0,0-1 0 0 0,-1 1 0 0 0,1 0 0 0 0,0 0 0 0 0,0 0 1 0 0,1 0-1 0 0,-1 0 0 0 0,0 0 0 0 0,1 0 0 0 0,-1 0 0 0 0,1 0 1 0 0,0 0-1 0 0,-1-1 0 0 0,1 1 0 0 0,0 0 0 0 0,0 0 1 0 0,0-1-1 0 0,1 1 0 0 0,-1-1 0 0 0,0 1 0 0 0,0-1 0 0 0,1 1 1 0 0,-1-1-1 0 0,1 0 0 0 0,-1 0 0 0 0,1 0 0 0 0,0 0 1 0 0,-1 0-1 0 0,1 0 0 0 0,0 0 0 0 0,0 0-14 0 0,86 17 719 0 0,-80-18-656 0 0,246 16 881 0 0,-247-16-919 0 0,0 1 0 0 0,-1-1 0 0 0,1 1 0 0 0,0 1 0 0 0,0-1 0 0 0,0 1 0 0 0,-1 0 0 0 0,1 0 0 0 0,-1 1 0 0 0,0 0 0 0 0,0 0 0 0 0,0 1 0 0 0,0 0 0 0 0,0 0 0 0 0,-1 0 0 0 0,1 0 0 0 0,-1 1 0 0 0,0 0 0 0 0,-1 0 0 0 0,1 0 0 0 0,-1 1 0 0 0,0 0 0 0 0,-1 0 1 0 0,1 0-1 0 0,-1 0 0 0 0,0 0 0 0 0,0 0 0 0 0,-1 2-25 0 0,0 10 7 0 0,-1 1 1 0 0,-1-1 0 0 0,0 1 0 0 0,-2 0-1 0 0,0-1 1 0 0,-1 1 0 0 0,-1-1 0 0 0,-1 0 0 0 0,0 0-1 0 0,-1 0 1 0 0,-1-1 0 0 0,-1 0 0 0 0,0 0-1 0 0,-1-1 1 0 0,-1 0 0 0 0,-1-1 0 0 0,0 0 0 0 0,-1 0-1 0 0,0-2 1 0 0,-1 1 0 0 0,-1-1 0 0 0,0-1-1 0 0,-1-1 1 0 0,-4 3-8 0 0,-7 2-1519 0 0,7-12-2746 0 0,12-26-8351 0 0,5 14 4948 0 0</inkml:trace>
  <inkml:trace contextRef="#ctx0" brushRef="#br0" timeOffset="250.032">154 222 11058 0 0,'0'0'1878'0'0,"0"0"-846"0"0,0 0-272 0 0,0 0 305 0 0,0 0 340 0 0,0 0 142 0 0,0 0-146 0 0,0 0-338 0 0,0 0-269 0 0,0 0-159 0 0,37-8-92 0 0,119-24-54 0 0,-28-9 289 0 0,220-91-1628 0 0,-316 125-1044 0 0,-10 6-4847 0 0,-14 1-3957 0 0</inkml:trace>
  <inkml:trace contextRef="#ctx0" brushRef="#br0" timeOffset="966.476">890 811 11090 0 0,'0'0'2342'0'0,"0"0"-792"0"0,0 0-627 0 0,0 0-190 0 0,0 0-30 0 0,0 0 33 0 0,0 0 2 0 0,0 0-58 0 0,0 0-57 0 0,0 0-114 0 0,0 0-98 0 0,0 0-47 0 0,0 0-23 0 0,8 24-26 0 0,25 76-19 0 0,-19 7 367 0 0,-15-77-523 0 0,2-17-70 0 0,-1 0 0 0 0,0 0 0 0 0,0 0 0 0 0,-2 0 0 0 0,1 0 0 0 0,-2 0 0 0 0,0 0 0 0 0,0-1 0 0 0,-1 1 0 0 0,-1-1 1 0 0,0 0-1 0 0,0 0 0 0 0,-1-1 0 0 0,-1 0 0 0 0,0 0 0 0 0,0 0 0 0 0,-5 4-70 0 0,11-14 24 0 0,1-1 1 0 0,-1 1-1 0 0,1 0 0 0 0,-1-1 1 0 0,1 1-1 0 0,-1-1 0 0 0,1 1 1 0 0,-1-1-1 0 0,0 1 0 0 0,1-1 1 0 0,-1 1-1 0 0,0-1 0 0 0,1 0 1 0 0,-1 1-1 0 0,0-1 0 0 0,1 0 1 0 0,-1 0-1 0 0,0 1 0 0 0,0-1 1 0 0,1 0-1 0 0,-1 0 0 0 0,0 0 1 0 0,0 0-1 0 0,0 0 0 0 0,1 0 1 0 0,-1 0-1 0 0,0 0 0 0 0,0 0 1 0 0,1-1-1 0 0,-1 1 0 0 0,0 0 1 0 0,0 0-1 0 0,1-1 0 0 0,-1 1 1 0 0,0 0-1 0 0,1-1 0 0 0,-1 1 1 0 0,0-1-1 0 0,1 1 0 0 0,-1-1 1 0 0,1 1-1 0 0,-1-1 0 0 0,1 1 1 0 0,-1-1-1 0 0,1 0 0 0 0,-1 1 1 0 0,1-1-1 0 0,-1 0 0 0 0,1 1 1 0 0,0-1-1 0 0,0 0 0 0 0,-1 1 1 0 0,1-1-1 0 0,0 0 0 0 0,0 0 1 0 0,0 1-1 0 0,0-1 0 0 0,-1-1-24 0 0,-3-46 272 0 0,4 46-281 0 0,3-18 17 0 0,1 0 0 0 0,1 1 0 0 0,1 0 0 0 0,0-1 1 0 0,2 2-1 0 0,0-1 0 0 0,1 1 0 0 0,1 1 0 0 0,0-1 0 0 0,6-5-8 0 0,-14 21 3 0 0,22-38 26 0 0,3 2 1 0 0,0 1-1 0 0,3 2 1 0 0,0 0 0 0 0,3 2-1 0 0,1 2 1 0 0,1 1 0 0 0,1 1-1 0 0,38-22-29 0 0,-61 44 39 0 0,-1 0-1 0 0,1 1 1 0 0,0 0-1 0 0,0 1 0 0 0,1 1 1 0 0,0 0-1 0 0,-1 1 1 0 0,1 0-1 0 0,1 1 0 0 0,12 0-38 0 0,-24 3 19 0 0,0 1-1 0 0,1 0 0 0 0,-1 0 0 0 0,0 0 0 0 0,0 1 1 0 0,0-1-1 0 0,0 1 0 0 0,0-1 0 0 0,-1 1 0 0 0,1 0 1 0 0,-1 0-1 0 0,0 0 0 0 0,0 1 0 0 0,0-1 0 0 0,0 0 0 0 0,0 1 1 0 0,-1-1-1 0 0,0 1 0 0 0,1 0 0 0 0,-1-1 0 0 0,-1 1 1 0 0,1 0-1 0 0,0 0 0 0 0,-1 0 0 0 0,0-1 0 0 0,0 1 1 0 0,0 0-1 0 0,-1 2-18 0 0,1 5 39 0 0,0 0 0 0 0,-1-1 0 0 0,-1 1 0 0 0,0 0 0 0 0,0 0 0 0 0,-1-1 1 0 0,-1 1-1 0 0,1-1 0 0 0,-2 0 0 0 0,1 0 0 0 0,-1 0 0 0 0,-1-1 0 0 0,0 1 0 0 0,0-2 0 0 0,-1 1 0 0 0,0 0 1 0 0,-5 3-40 0 0,-13 12 42 0 0,-1-1 1 0 0,-1-1-1 0 0,-1-2 1 0 0,-29 17-43 0 0,45-30-80 0 0,0-1-1 0 0,0 0 1 0 0,-1 0 0 0 0,0-1 0 0 0,0-1 0 0 0,0 0 0 0 0,0-1 0 0 0,-1 0 0 0 0,0-1-1 0 0,1-1 1 0 0,-1 0 0 0 0,-8-1 80 0 0,19-1-222 0 0,0 0 0 0 0,0 0 0 0 0,0 0 0 0 0,0 0 0 0 0,0-1 0 0 0,1 1 0 0 0,-1-1 0 0 0,1 1 0 0 0,-1-1 0 0 0,1 0 0 0 0,-1 0 0 0 0,1 0 0 0 0,0 0 0 0 0,0-1 1 0 0,0 1-1 0 0,0 0 0 0 0,1-1 0 0 0,-1 0 0 0 0,1 1 0 0 0,-1-1 0 0 0,1 0 0 0 0,0 0 0 0 0,0 0 0 0 0,0 0 0 0 0,0 0 0 0 0,1 0 0 0 0,-1 0 0 0 0,1 0 0 0 0,0 0 0 0 0,0 0 0 0 0,0 0 0 0 0,0 0 0 0 0,0 0 0 0 0,1 0 0 0 0,-1 0 0 0 0,1 0 0 0 0,0 0 0 0 0,0 0 0 0 0,0 0 0 0 0,0 1 0 0 0,0-1 0 0 0,1 0 0 0 0,-1 0 0 0 0,1 1 0 0 0,2-3 222 0 0,24-38-9823 0 0,-18 30 2496 0 0</inkml:trace>
  <inkml:trace contextRef="#ctx0" brushRef="#br0" timeOffset="1558.458">1492 973 9962 0 0,'0'0'2649'0'0,"0"0"-742"0"0,0 0-310 0 0,0 0 6 0 0,0 0-101 0 0,0 0-175 0 0,0 0-168 0 0,0 0-191 0 0,0 0-150 0 0,0 0-81 0 0,0 0-90 0 0,0 0-95 0 0,0 0-80 0 0,12-13-120 0 0,83-96 391 0 0,-79 87-658 0 0,0 1 0 0 0,2 1 1 0 0,0 1-1 0 0,2 0 0 0 0,0 2 0 0 0,0 0 0 0 0,2 1 1 0 0,12-6-86 0 0,-34 21-7 0 0,1 0 0 0 0,0 0 1 0 0,-1 1-1 0 0,1-1 1 0 0,0 0-1 0 0,0 0 1 0 0,0 1-1 0 0,0-1 0 0 0,0 0 1 0 0,0 1-1 0 0,0-1 1 0 0,0 1-1 0 0,0-1 1 0 0,0 1-1 0 0,0-1 1 0 0,0 1-1 0 0,0 0 0 0 0,0 0 1 0 0,0-1-1 0 0,0 1 1 0 0,0 0-1 0 0,0 0 1 0 0,0 0-1 0 0,1 0 0 0 0,-1 0 1 0 0,0 1-1 0 0,0-1 1 0 0,0 0-1 0 0,0 0 1 0 0,0 1-1 0 0,0-1 0 0 0,0 1 1 0 0,0-1-1 0 0,0 1 1 0 0,0-1-1 0 0,0 1 1 0 0,0-1-1 0 0,0 1 0 0 0,0 0 1 0 0,-1 0-1 0 0,1-1 1 0 0,0 1-1 0 0,0 0 1 0 0,-1 0-1 0 0,1 0 1 0 0,-1 0-1 0 0,1 0 0 0 0,-1 0 1 0 0,1 0-1 0 0,-1 0 1 0 0,1 0-1 0 0,-1 0 7 0 0,-2 106 39 0 0,4-106-39 0 0,0 0 0 0 0,0 0-1 0 0,0 0 1 0 0,0 0 0 0 0,1 0 0 0 0,-1 0 0 0 0,0 0 0 0 0,0-1 0 0 0,1 1 0 0 0,-1-1-1 0 0,0 0 1 0 0,1 0 0 0 0,-1 0 0 0 0,0 0 0 0 0,1 0 0 0 0,-1 0 0 0 0,0 0 0 0 0,0-1-1 0 0,1 1 1 0 0,-1-1 0 0 0,1 0 0 0 0,91-46-2 0 0,-53 26 12 0 0,-29 14-9 0 0,0 0 0 0 0,1 1-1 0 0,-1 1 1 0 0,1 0 0 0 0,0 0-1 0 0,1 1 1 0 0,-1 1 0 0 0,1 0-1 0 0,-1 1 1 0 0,2 1-1 0 0,-12 3 7 0 0,-1-1 0 0 0,1 1 1 0 0,0 0-1 0 0,0 1 0 0 0,-1-1 0 0 0,1 0 1 0 0,-1 1-1 0 0,0-1 0 0 0,0 1 0 0 0,0 0 1 0 0,0 0-1 0 0,0 0 0 0 0,0 0 0 0 0,-1 0 1 0 0,0 0-1 0 0,1 0 0 0 0,-1 1 0 0 0,-1-1 1 0 0,1 0-1 0 0,0 1 0 0 0,-1-1 1 0 0,1 0-1 0 0,-1 1 0 0 0,0-1 0 0 0,0 1 1 0 0,-1-1-1 0 0,1 1 0 0 0,-1-1 0 0 0,1 0 1 0 0,-1 1-8 0 0,3 26 9 0 0,-2-26-34 0 0,1 0 1 0 0,0 0 0 0 0,0 0-1 0 0,0 0 1 0 0,1 0 0 0 0,-1-1-1 0 0,1 1 1 0 0,0 0 0 0 0,0-1-1 0 0,0 1 1 0 0,1-1 0 0 0,-1 0 0 0 0,1 0-1 0 0,0 0 1 0 0,0 0 0 0 0,0 0-1 0 0,0 0 1 0 0,0-1 0 0 0,1 0-1 0 0,-1 1 1 0 0,1-1 0 0 0,0 0 24 0 0,60-3-5380 0 0,-52-4 2450 0 0,0 0-4800 0 0,-3 1-3308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4:2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5789 409 6993 0 0,'0'0'585'0'0,"0"0"-115"0"0,0 0 247 0 0,0 0 492 0 0,0 0 334 0 0,0 0 145 0 0,0 0-55 0 0,0 0-170 0 0,0 0-219 0 0,0 0-208 0 0,36-7-176 0 0,114-26-118 0 0,-63-3 256 0 0,-71 24-766 0 0,5-3-13 0 0,0-1 1 0 0,0-1-1 0 0,-2-1 1 0 0,0-1-1 0 0,-2 0 1 0 0,0-1 0 0 0,-1-1-1 0 0,-1-1 1 0 0,0 0-1 0 0,-2-1 1 0 0,7-19-220 0 0,-8-23 1021 0 0,-12 64-841 0 0,-5 2-68 0 0,-6 28-184 0 0,1 0-1 0 0,1 1 1 0 0,1 0 0 0 0,2 0-1 0 0,0 13 73 0 0,4-32-16 0 0,-15 120-33 0 0,7-1 1 0 0,5 19 48 0 0,-3 36-58 0 0,7-179 58 0 0,2 43 5 0 0,-2-1-1 0 0,-3 0 1 0 0,-2 0 0 0 0,-1-1-1 0 0,-3 1 1 0 0,-2-1-1 0 0,-2-1 1 0 0,-2-1-1 0 0,-2 0 1 0 0,-2-1 0 0 0,-22 36-5 0 0,31-63 19 0 0,0 1 0 0 0,-2-1 0 0 0,0-1 0 0 0,0 0 1 0 0,-2-1-1 0 0,0-1 0 0 0,-1 0 0 0 0,0-1 0 0 0,-1-1 0 0 0,0 0 1 0 0,-1-2-1 0 0,-1 0 0 0 0,-7 3-19 0 0,22-12 11 0 0,1 0 1 0 0,-1 0-1 0 0,1 0 0 0 0,-1-1 1 0 0,1 0-1 0 0,-1 1 1 0 0,1-1-1 0 0,-1-1 0 0 0,1 1 1 0 0,-1 0-1 0 0,1-1 0 0 0,-1 0 1 0 0,1 0-1 0 0,-1 0 0 0 0,1 0 1 0 0,0 0-1 0 0,-1-1 1 0 0,1 1-1 0 0,0-1 0 0 0,0 0 1 0 0,0 0-1 0 0,0 0 0 0 0,1-1 1 0 0,-1 1-1 0 0,1-1 0 0 0,-1 1 1 0 0,1-1-1 0 0,0 0 1 0 0,0 0-1 0 0,0 0 0 0 0,0 0 1 0 0,0 0-1 0 0,1 0 0 0 0,-1 0 1 0 0,1-1-1 0 0,0 1 0 0 0,0-1 1 0 0,0 1-1 0 0,1-1 1 0 0,-1 1-1 0 0,1-1 0 0 0,0 1 1 0 0,0-1-1 0 0,0 1 0 0 0,0-1 1 0 0,1 1-1 0 0,-1-1 0 0 0,2-2-11 0 0,1-19-21 0 0,1-1 0 0 0,1 0-1 0 0,1 1 1 0 0,2 0 0 0 0,0 0-1 0 0,2 1 1 0 0,0 0-1 0 0,2 1 1 0 0,1 0 0 0 0,0 1-1 0 0,5-4 22 0 0,-14 19-18 0 0,170-244-1107 0 0,-108 174-1615 0 0,6 4-3498 0 0,-57 59 362 0 0,-4 6-3345 0 0</inkml:trace>
  <inkml:trace contextRef="#ctx0" brushRef="#br0" timeOffset="278.085">6492 741 10082 0 0,'0'0'2250'0'0,"0"0"-530"0"0,0 0-229 0 0,0 0-104 0 0,0 0-173 0 0,0 0-177 0 0,0 0-159 0 0,0 0-97 0 0,0 0-139 0 0,0 0-122 0 0,-24 32-119 0 0,-69 99-136 0 0,66-66-55 0 0,27-53-167 0 0,0-9-10 0 0,0 0 0 0 0,-1 0-1 0 0,1 0 1 0 0,0 1 0 0 0,0-1 0 0 0,1 0 0 0 0,-1 0-1 0 0,1 0 1 0 0,-1 0 0 0 0,1 1 0 0 0,0-1 0 0 0,0 0-1 0 0,1 0 1 0 0,-1 0 0 0 0,0-1 0 0 0,1 1 0 0 0,0 0-1 0 0,0 0 1 0 0,0-1 0 0 0,0 1 0 0 0,0-1 0 0 0,0 0-1 0 0,1 0 1 0 0,-1 0 0 0 0,1 0 0 0 0,-1 0 0 0 0,1 0 0 0 0,0-1-1 0 0,0 1 1 0 0,0-1 0 0 0,0 0 0 0 0,0 1 0 0 0,0-1-1 0 0,0-1 1 0 0,0 1 0 0 0,0 0 0 0 0,0-1 0 0 0,1 0-1 0 0,-1 0 1 0 0,1 0-33 0 0,4-1 87 0 0,0 0-1 0 0,0 0 0 0 0,0-1 1 0 0,0-1-1 0 0,0 1 0 0 0,-1-1 1 0 0,1 0-1 0 0,-1-1 0 0 0,1 0 1 0 0,-1 0-1 0 0,-1-1 1 0 0,1 1-1 0 0,0-2 0 0 0,-1 1 1 0 0,0-1-1 0 0,-1 1 0 0 0,1-2 1 0 0,-1 1-1 0 0,0-1 0 0 0,0 1 1 0 0,-1-1-1 0 0,0-1 1 0 0,-1 1-1 0 0,1 0 0 0 0,-1-1 1 0 0,0 0-1 0 0,-1 0 0 0 0,0 0 1 0 0,0 0-1 0 0,-1 0 0 0 0,0 0 1 0 0,-1 0-1 0 0,0-8-86 0 0,1 7-202 0 0,0 1-1 0 0,-1-1 1 0 0,0 0 0 0 0,-1 1-1 0 0,0-1 1 0 0,0 0 0 0 0,-1 1-1 0 0,0-1 1 0 0,-1 1 0 0 0,1 0-1 0 0,-2 0 1 0 0,1 0 0 0 0,-1 0-1 0 0,0 1 1 0 0,-1-1 202 0 0,0 1-950 0 0,-6-5-4055 0 0,4 19-7311 0 0,5-3 6539 0 0</inkml:trace>
  <inkml:trace contextRef="#ctx0" brushRef="#br0" timeOffset="548.118">6724 1076 1400 0 0,'0'0'2806'0'0,"0"0"-227"0"0,0 0-11 0 0,0 0 22 0 0,0 0-203 0 0,0 0-237 0 0,0 0-182 0 0,0 0-182 0 0,0 0-243 0 0,0 0-263 0 0,0 0-269 0 0,0 0-267 0 0,1-3-161 0 0,17-94 1356 0 0,-12 74-1873 0 0,1 1 0 0 0,1 0 0 0 0,1 1 0 0 0,1 0 0 0 0,1 0 0 0 0,1 1 0 0 0,0 1 0 0 0,2 0 0 0 0,0 0 0 0 0,1 2-66 0 0,53-53-1012 0 0,-40 69-4504 0 0,-19 16-7029 0 0,-8-11 3624 0 0</inkml:trace>
  <inkml:trace contextRef="#ctx0" brushRef="#br0" timeOffset="1019.783">7280 678 0 0 0,'0'0'2050'0'0,"0"0"228"0"0,0 0 153 0 0,0 0-97 0 0,0 0-273 0 0,0 0-258 0 0,0 0-261 0 0,0 0-236 0 0,0 0-190 0 0,0 0-159 0 0,0 0-128 0 0,0 0-103 0 0,-2-5-65 0 0,1 4-590 0 0,1-1 0 0 0,-1 1 0 0 0,1-1 0 0 0,-1 1 0 0 0,0 0 0 0 0,1-1 0 0 0,-1 1 0 0 0,0 0 0 0 0,0 0 0 0 0,0-1 0 0 0,0 1 0 0 0,0 0 0 0 0,0 0 0 0 0,0 0 0 0 0,-1 0 0 0 0,1 0 0 0 0,0 1 0 0 0,0-1 0 0 0,-1 0 0 0 0,1 0 0 0 0,-1 1 0 0 0,1-1 0 0 0,-1 1 0 0 0,1 0 0 0 0,-1-1 0 0 0,1 1 0 0 0,-1 0 0 0 0,1 0 0 0 0,-1 0 0 0 0,1 0 0 0 0,-1 0 0 0 0,1 0 0 0 0,-1 0 0 0 0,1 0 0 0 0,-1 1 0 0 0,1-1 0 0 0,-1 1 1 0 0,1-1-1 0 0,0 1 0 0 0,-1-1 0 0 0,1 1 0 0 0,-1 0 0 0 0,1 0-71 0 0,-11 5 103 0 0,0 2 0 0 0,0-1 1 0 0,1 1-1 0 0,0 1 0 0 0,1 0 1 0 0,0 1-1 0 0,0 0 0 0 0,1 0 1 0 0,0 1-1 0 0,1 0 1 0 0,0 0-1 0 0,1 1 0 0 0,0 0 1 0 0,1 1-1 0 0,0-1 0 0 0,-1 9-103 0 0,5-17 16 0 0,0 0 1 0 0,0 1-1 0 0,1-1 0 0 0,0 1 0 0 0,0-1 0 0 0,0 1 0 0 0,0 0 0 0 0,1-1 0 0 0,-1 1 1 0 0,1 0-1 0 0,1-1 0 0 0,-1 1 0 0 0,1 0 0 0 0,-1-1 0 0 0,1 1 0 0 0,1 0 1 0 0,-1-1-1 0 0,1 0 0 0 0,0 1 0 0 0,0-1 0 0 0,0 0 0 0 0,0 0 0 0 0,1 0 0 0 0,-1 0 1 0 0,1 0-1 0 0,0 0 0 0 0,0-1 0 0 0,1 0 0 0 0,-1 1 0 0 0,1-1 0 0 0,-1-1 0 0 0,1 1 1 0 0,0 0-1 0 0,0-1 0 0 0,1 0 0 0 0,-1 0 0 0 0,0 0 0 0 0,1 0 0 0 0,-1-1 1 0 0,1 0-1 0 0,-1 0 0 0 0,2 0-16 0 0,8 2-2 0 0,0 0 1 0 0,0-2 0 0 0,1 0-1 0 0,-1 0 1 0 0,0-2-1 0 0,1 1 1 0 0,-1-2-1 0 0,0 0 1 0 0,0 0 0 0 0,0-2-1 0 0,0 0 1 0 0,-1 0-1 0 0,8-4 2 0 0,46-54-6863 0 0,-53 40-4386 0 0,-11 14 3901 0 0</inkml:trace>
  <inkml:trace contextRef="#ctx0" brushRef="#br0" timeOffset="1361.156">7423 939 3321 0 0,'0'0'3252'0'0,"0"0"-135"0"0,0 0-200 0 0,0 0-411 0 0,0 0-457 0 0,0 0-334 0 0,0 0-312 0 0,0 0-270 0 0,0 0-237 0 0,35-8-187 0 0,107-26-125 0 0,-67-2 303 0 0,45-76 384 0 0,-118 108-1239 0 0,0 1-1 0 0,0-1 1 0 0,0 1 0 0 0,0-1-1 0 0,0 0 1 0 0,-1 0-1 0 0,1 0 1 0 0,-1 0-1 0 0,0 0 1 0 0,0 0 0 0 0,-1 0-1 0 0,1 0 1 0 0,-1 0-1 0 0,0 0 1 0 0,0 0 0 0 0,-1-4-32 0 0,-1 6-13 0 0,0 0 1 0 0,-1 1-1 0 0,1-1 1 0 0,0 0-1 0 0,-1 1 1 0 0,0 0 0 0 0,1-1-1 0 0,-1 1 1 0 0,0 0-1 0 0,0 0 1 0 0,1 1 0 0 0,-1-1-1 0 0,0 1 1 0 0,0-1-1 0 0,0 1 1 0 0,0 0-1 0 0,0 0 1 0 0,0 0 0 0 0,0 0-1 0 0,0 1 1 0 0,0-1-1 0 0,0 1 1 0 0,0 0 12 0 0,3-1-2 0 0,-15 4-52 0 0,1 0 1 0 0,-1 2 0 0 0,1-1-1 0 0,1 2 1 0 0,-1 0 0 0 0,1 0-1 0 0,0 2 1 0 0,1-1 0 0 0,0 2-1 0 0,0-1 1 0 0,1 2 0 0 0,0-1-1 0 0,-5 9 54 0 0,8-11-37 0 0,1-3-15 0 0,1 0-1 0 0,0 1 1 0 0,1 0 0 0 0,-1 0 0 0 0,1 1 0 0 0,0-1-1 0 0,1 1 1 0 0,0 0 0 0 0,0 1 0 0 0,0-1 0 0 0,1 0-1 0 0,0 1 1 0 0,0 0 0 0 0,1 0 0 0 0,0 0 0 0 0,1 0-1 0 0,0 0 1 0 0,0 0 0 0 0,0 0 0 0 0,1 0-1 0 0,1 5 53 0 0,2-9-112 0 0,1-1-1 0 0,0 0 0 0 0,1 1 0 0 0,-1-1 0 0 0,1-1 0 0 0,-1 1 0 0 0,1-1 0 0 0,0 1 0 0 0,0-1 0 0 0,0-1 0 0 0,0 1 0 0 0,0-1 0 0 0,0 0 0 0 0,0 0 0 0 0,1 0 0 0 0,-1-1 0 0 0,0 0 0 0 0,1 0 0 0 0,-1 0 0 0 0,0-1 0 0 0,5 0 113 0 0,-5 1-193 0 0,130-26-5488 0 0,-52-7-4576 0 0,-65 25 4610 0 0</inkml:trace>
  <inkml:trace contextRef="#ctx0" brushRef="#br0" timeOffset="1680.706">8322 582 4689 0 0,'0'0'4330'0'0,"0"0"-1254"0"0,0 0-807 0 0,0 0-539 0 0,0 0-478 0 0,0 0-301 0 0,0 0-136 0 0,0 0-73 0 0,0 0-49 0 0,0 0-49 0 0,0 0-37 0 0,0 0-48 0 0,-32 14-78 0 0,-96 45-55 0 0,70-24 199 0 0,53-26-498 0 0,3-7-114 0 0,1-1 0 0 0,0 0-1 0 0,1 1 1 0 0,-1-1 0 0 0,0 1 0 0 0,0-1 0 0 0,1 1 0 0 0,-1 0 0 0 0,0-1 0 0 0,1 1-1 0 0,0-1 1 0 0,-1 1 0 0 0,1 0 0 0 0,0-1 0 0 0,0 1 0 0 0,0 0 0 0 0,0-1-1 0 0,0 1 1 0 0,0 0 0 0 0,0 0 0 0 0,1-1 0 0 0,-1 1 0 0 0,1-1 0 0 0,-1 1 0 0 0,1 0-1 0 0,0-1 1 0 0,-1 1 0 0 0,1-1 0 0 0,0 1 0 0 0,0-1 0 0 0,0 0 0 0 0,0 1 0 0 0,0-1-1 0 0,1 0 1 0 0,-1 0 0 0 0,0 0 0 0 0,0 0 0 0 0,1 0 0 0 0,-1 0 0 0 0,1 0-13 0 0,70 32 565 0 0,-51-25-465 0 0,-16-7-49 0 0,-1 0 0 0 0,1 0 0 0 0,0 1 0 0 0,-1 0 0 0 0,1 0 0 0 0,-1 1 0 0 0,0-1 0 0 0,0 1 0 0 0,0 0 0 0 0,0 0 0 0 0,0 0 0 0 0,-1 0 0 0 0,1 1 0 0 0,-1-1 0 0 0,0 1 0 0 0,0 0 0 0 0,0 0 0 0 0,-1 0 0 0 0,1 0 0 0 0,-1 1 0 0 0,0-1 0 0 0,0 1 0 0 0,0-1 0 0 0,-1 1 0 0 0,0 0 0 0 0,0 0-1 0 0,0-1 1 0 0,0 1 0 0 0,-1 0 0 0 0,0 0 0 0 0,0 4-51 0 0,-4-4 30 0 0,-1 0-1 0 0,1 0 1 0 0,-1 0-1 0 0,0 0 1 0 0,0-1-1 0 0,-1 0 0 0 0,1 0 1 0 0,-1 0-1 0 0,0-1 1 0 0,0 0-1 0 0,0 0 1 0 0,0 0-1 0 0,-1-1 0 0 0,1 0 1 0 0,-1 0-30 0 0,-72 12-1695 0 0,52-14-2601 0 0,3-3-5462 0 0,16 0-1711 0 0</inkml:trace>
  <inkml:trace contextRef="#ctx0" brushRef="#br0" timeOffset="-7956.133">1363 291 0 0 0,'0'0'1250'0'0,"0"0"-1"0"0,0 0-29 0 0,0 0-57 0 0,0 0-66 0 0,0 0-9 0 0,10-6 19 0 0,33-19 58 0 0,-40 23-932 0 0,9-8 14280 0 0,-21 12-11491 0 0,-3-2-5169 0 0,-97-17 2680 0 0,-84 19-100 0 0,141 2-322 0 0,-1 3 0 0 0,2 2 0 0 0,-1 2 0 0 0,-26 10-111 0 0,43-10 59 0 0,-2 0 10 0 0,1 1 0 0 0,1 1 0 0 0,0 2 0 0 0,1 2 0 0 0,-17 12-69 0 0,50-29-1 0 0,1 0 1 0 0,-1 1 0 0 0,0-1 0 0 0,0 1-1 0 0,1-1 1 0 0,-1 1 0 0 0,1 0-1 0 0,-1-1 1 0 0,0 1 0 0 0,1 0 0 0 0,-1-1-1 0 0,1 1 1 0 0,-1 0 0 0 0,1 0-1 0 0,0 0 1 0 0,-1-1 0 0 0,1 1 0 0 0,0 0-1 0 0,-1 0 1 0 0,1 0 0 0 0,0 0-1 0 0,0-1 1 0 0,0 1 0 0 0,0 0 0 0 0,0 0-1 0 0,0 0 1 0 0,0 0 0 0 0,0 0-1 0 0,0 0 1 0 0,0-1 0 0 0,1 1 0 0 0,-1 0-1 0 0,0 0 1 0 0,1 0 0 0 0,-1 0-1 0 0,0-1 1 0 0,1 1 0 0 0,-1 0 0 0 0,1 0-1 0 0,-1-1 1 0 0,1 1 0 0 0,0 0-1 0 0,-1-1 1 0 0,1 1 0 0 0,-1-1 0 0 0,1 1-1 0 0,0 0 1 0 0,0-1 0 0 0,-1 0 0 0 0,43 28 21 0 0,-38-25-3 0 0,26 11 14 0 0,1-2-1 0 0,0-1 0 0 0,1-1 1 0 0,0-2-1 0 0,0-2 1 0 0,1 0-1 0 0,3-2-31 0 0,47 9 76 0 0,-9-1 55 0 0,-74-11-125 0 0,-1-1-1 0 0,1 1 1 0 0,-1 0 0 0 0,1 0-1 0 0,-1-1 1 0 0,0 1 0 0 0,1 0-1 0 0,-1 0 1 0 0,0-1 0 0 0,0 1 0 0 0,1 0-1 0 0,-1 0 1 0 0,0 0 0 0 0,0-1-1 0 0,0 1 1 0 0,0 0 0 0 0,0 0-1 0 0,0 0 1 0 0,0 0 0 0 0,0-1 0 0 0,-1 1-1 0 0,1 0 1 0 0,0 0 0 0 0,0 0-1 0 0,-1-1 1 0 0,1 1 0 0 0,0 0-1 0 0,-1 0 1 0 0,1-1 0 0 0,-1 1 0 0 0,1 0-1 0 0,-1-1 1 0 0,1 1 0 0 0,-1-1-1 0 0,1 1 1 0 0,-1 0 0 0 0,0-1-1 0 0,1 1 1 0 0,-1-1 0 0 0,0 1-6 0 0,-210 148 544 0 0,12-16-411 0 0,153-102-73 0 0,33-23-38 0 0,1-1 1 0 0,-1 2 0 0 0,1 0 0 0 0,1 0-1 0 0,-1 1 1 0 0,2 0 0 0 0,-1 1 0 0 0,2 0-1 0 0,-1 1 1 0 0,1 0 0 0 0,-1 4-23 0 0,8-14 6 0 0,1 1 0 0 0,0-1 1 0 0,0 1-1 0 0,0-1 0 0 0,0 1 0 0 0,0 0 1 0 0,0-1-1 0 0,1 1 0 0 0,-1 0 0 0 0,1 0 1 0 0,0-1-1 0 0,0 1 0 0 0,0 0 0 0 0,0 0 1 0 0,0-1-1 0 0,0 1 0 0 0,1 0 0 0 0,0 0 1 0 0,-1-1-1 0 0,1 1 0 0 0,0-1 0 0 0,0 1 1 0 0,0-1-1 0 0,1 1 0 0 0,-1-1 1 0 0,1 1-1 0 0,-1-1 0 0 0,1 0 0 0 0,0 0 1 0 0,0 0-1 0 0,0 0 0 0 0,0 0 0 0 0,0 0 1 0 0,0-1-1 0 0,0 1 0 0 0,1 0-6 0 0,15 5 84 0 0,-1 0 1 0 0,1-1-1 0 0,0-1 0 0 0,1-1 0 0 0,-1 0 0 0 0,1-1 1 0 0,0-1-1 0 0,0-1 0 0 0,0-1 0 0 0,0 0 0 0 0,0-2 1 0 0,-1 0-1 0 0,1-1 0 0 0,15-5-84 0 0,130-33-49 0 0,-111 29-3129 0 0,-34 7-631 0 0,0 1-3278 0 0,-10 4-2018 0 0</inkml:trace>
  <inkml:trace contextRef="#ctx0" brushRef="#br0" timeOffset="-4043.496">1821 649 1032 0 0,'0'0'2359'0'0,"0"0"-460"0"0,0 0-85 0 0,0 0 249 0 0,0 0 182 0 0,0 0-97 0 0,0 0-250 0 0,0 0-322 0 0,0 0-286 0 0,0 0-213 0 0,0 0-192 0 0,4-4-140 0 0,11-11-83 0 0,-11 11-56 0 0,-11 27 2172 0 0,-90 153-1063 0 0,-159 137-1214 0 0,220-262-2217 0 0,25-65-15594 0 0,9 7 12289 0 0,0 3 1775 0 0</inkml:trace>
  <inkml:trace contextRef="#ctx0" brushRef="#br0" timeOffset="-3718.942">1324 700 6793 0 0,'0'0'2834'0'0,"0"0"-398"0"0,0 0-309 0 0,0 0-144 0 0,0 0-227 0 0,0 0-322 0 0,0 0-311 0 0,0 0-308 0 0,0 0-242 0 0,0 0-156 0 0,0 0-59 0 0,0 0 21 0 0,0 0 73 0 0,9 7 57 0 0,390 267 2921 0 0,-301-171-3298 0 0,-65-53-1323 0 0,-32-49 647 0 0,0-3-7036 0 0,0-7-3386 0 0,-1 9 10199 0 0,0-4-5736 0 0</inkml:trace>
  <inkml:trace contextRef="#ctx0" brushRef="#br0" timeOffset="-3343.274">2140 321 6505 0 0,'0'0'2130'0'0,"0"0"-296"0"0,0 0 22 0 0,0 0 114 0 0,0 0-68 0 0,0 0-243 0 0,0 0-268 0 0,0 0-268 0 0,0 0-242 0 0,0 0-170 0 0,0 0-151 0 0,0 0-102 0 0,5-3-25 0 0,-3 1-421 0 0,-3 3 13 0 0,1-1-1 0 0,0 1 1 0 0,0-1 0 0 0,0 1-1 0 0,0-1 1 0 0,0 1-1 0 0,0 0 1 0 0,0-1-1 0 0,0 1 1 0 0,0-1-1 0 0,0 1 1 0 0,0-1 0 0 0,0 1-1 0 0,0-1 1 0 0,0 1-1 0 0,0-1 1 0 0,0 1-1 0 0,1-1 1 0 0,-1 1-1 0 0,0-1 1 0 0,0 1 0 0 0,1-1-1 0 0,-1 1 1 0 0,0-1-1 0 0,0 1 1 0 0,1-1-1 0 0,-1 0 1 0 0,1 1-1 0 0,-1-1 1 0 0,0 0 0 0 0,1 1-1 0 0,-1-1 1 0 0,1 0-1 0 0,-1 1 1 0 0,1-1-1 0 0,-1 0 1 0 0,1 0-1 0 0,-1 0 1 0 0,1 1 0 0 0,-1-1-1 0 0,1 0 1 0 0,-1 0-1 0 0,1 0 1 0 0,-1 0-1 0 0,1 0 1 0 0,0 0-1 0 0,-1 0 1 0 0,1 0 0 0 0,-1 0-1 0 0,1 0 1 0 0,-1-1-1 0 0,1 1 1 0 0,-1 0-1 0 0,1 0 1 0 0,0 0-25 0 0,-6 39 462 0 0,2 0 1 0 0,1 1-1 0 0,3-1 1 0 0,1 0-1 0 0,4 19-462 0 0,52 339 419 0 0,-43-269-2287 0 0,-15-128 1260 0 0,0 0-84 0 0,0 0-102 0 0,-4-14-3412 0 0,-2 3 646 0 0,1 1 216 0 0,2 1-2392 0 0,0 2-963 0 0</inkml:trace>
  <inkml:trace contextRef="#ctx0" brushRef="#br0" timeOffset="-3086.916">1866 748 9674 0 0,'0'0'1691'0'0,"0"0"-177"0"0,0 0 134 0 0,0 0 190 0 0,0 0-91 0 0,0 0-240 0 0,0 0-242 0 0,0 0-191 0 0,31 3-150 0 0,100 9-152 0 0,-88-9-232 0 0,0-2-1 0 0,0-2 1 0 0,-1-2-1 0 0,30-6-539 0 0,12-1 255 0 0,76-16-573 0 0,-93 9-6394 0 0,-61 16 1911 0 0,-3 1-1228 0 0,-3 0-2178 0 0</inkml:trace>
  <inkml:trace contextRef="#ctx0" brushRef="#br0" timeOffset="-2370.931">2471 917 2937 0 0,'0'0'3035'0'0,"0"0"-593"0"0,0 0-270 0 0,0 0-118 0 0,0 0-174 0 0,0 0-262 0 0,0 0-219 0 0,0 0-204 0 0,0 0-185 0 0,0 0-144 0 0,0 0-119 0 0,34 3-108 0 0,102 8-100 0 0,-81-16 164 0 0,-48 0-495 0 0,-1 2-99 0 0,1-1 0 0 0,-2 0 1 0 0,1 0-1 0 0,0 0 0 0 0,-1 0 1 0 0,0-1-1 0 0,0 0 1 0 0,0 0-1 0 0,-1-1 0 0 0,1 1 1 0 0,-1-1-1 0 0,-1 0 0 0 0,1 0 1 0 0,-1 0-1 0 0,0-1 0 0 0,0 1 1 0 0,-1-1-1 0 0,0 0 0 0 0,0 1 1 0 0,-1-1-1 0 0,1 0 1 0 0,-2 0-1 0 0,1 0 0 0 0,-1 0 1 0 0,0 0-1 0 0,0 0 0 0 0,-1-3-109 0 0,-1 7-18 0 0,0-1 0 0 0,0 1 0 0 0,0 0 0 0 0,0 0 1 0 0,0 0-1 0 0,-1 0 0 0 0,0 1 0 0 0,1-1 0 0 0,-1 1 0 0 0,0-1 0 0 0,0 1 0 0 0,-1 0 0 0 0,1 0 0 0 0,0 0 0 0 0,-1 1 0 0 0,1-1 0 0 0,-1 1 0 0 0,1 0 0 0 0,-1 0 0 0 0,0 0 0 0 0,1 0 0 0 0,-1 1 0 0 0,0-1 0 0 0,1 1 0 0 0,-1 0 1 0 0,-1 0 17 0 0,-6 0-90 0 0,-67 15-559 0 0,67-9 599 0 0,1 0 1 0 0,-1 1 0 0 0,1 0-1 0 0,0 0 1 0 0,1 1-1 0 0,0 0 1 0 0,0 1 0 0 0,0 0-1 0 0,2 0 1 0 0,-1 1-1 0 0,1 0 1 0 0,0 1 0 0 0,1-1-1 0 0,0 1 1 0 0,1 0-1 0 0,0 1 1 0 0,1-1 0 0 0,0 1-1 0 0,1 0 1 0 0,0 0-1 0 0,1 0 1 0 0,0 0 0 0 0,1 1-1 0 0,1-1 1 0 0,0 0-1 0 0,1 12 50 0 0,3-17 35 0 0,1-1-1 0 0,-1 0 1 0 0,1 0-1 0 0,0 0 1 0 0,1-1-1 0 0,-1 0 1 0 0,1 0-1 0 0,0 0 1 0 0,0-1-1 0 0,1 0 0 0 0,-1 0 1 0 0,1 0-1 0 0,0-1 1 0 0,0 0-1 0 0,0 0 1 0 0,0-1-1 0 0,1 0 1 0 0,-1 0-1 0 0,1-1 0 0 0,-1 0 1 0 0,1 0-1 0 0,0-1 1 0 0,-1 0-1 0 0,6 0-34 0 0,9 1 124 0 0,0 0 1 0 0,0-2-1 0 0,1 0 0 0 0,-1-1 0 0 0,0-2 1 0 0,0 0-1 0 0,0-1 0 0 0,-1-2 0 0 0,0 0 0 0 0,0-1 1 0 0,0-1-1 0 0,-1-1 0 0 0,-1 0 0 0 0,0-2 0 0 0,12-9-124 0 0,-15 10 48 0 0,-1 0-1 0 0,0-1 1 0 0,-1 0-1 0 0,0-2 1 0 0,-1 1-1 0 0,-1-2 1 0 0,0 0-1 0 0,-1 0 1 0 0,0-1-1 0 0,-1 0 1 0 0,-1-1-1 0 0,-1 0 1 0 0,0 0-1 0 0,-2-1 1 0 0,0 0-1 0 0,0 0 0 0 0,-2 0 1 0 0,0-1-1 0 0,-1 0 1 0 0,-1-5-48 0 0,-2 22-11 0 0,0 1 0 0 0,0-1 0 0 0,-1 0 0 0 0,1 0 0 0 0,0 1 0 0 0,-1-1 0 0 0,1 1 0 0 0,-1-1 0 0 0,0 0 0 0 0,1 1 0 0 0,-1-1 0 0 0,0 1 0 0 0,0-1 0 0 0,0 1 1 0 0,0 0-1 0 0,0-1 0 0 0,0 1 0 0 0,-1 0 0 0 0,1 0 0 0 0,0 0 0 0 0,-1 0 0 0 0,1 0 0 0 0,-1 0 0 0 0,1 0 0 0 0,-1 0 0 0 0,1 1 0 0 0,-1-1 0 0 0,1 0 0 0 0,-1 1 0 0 0,0 0 0 0 0,1-1 0 0 0,-1 1 0 0 0,0 0 0 0 0,1 0 0 0 0,-1 0 0 0 0,0 0 0 0 0,0 0 0 0 0,1 0 0 0 0,-1 0 1 0 0,0 1-1 0 0,1-1 0 0 0,-1 0 0 0 0,0 1 0 0 0,1 0 11 0 0,-70 31-606 0 0,69-31 598 0 0,0 0 1 0 0,0 0-1 0 0,0 0 1 0 0,1 0-1 0 0,-1 1 1 0 0,1-1-1 0 0,-1 0 1 0 0,1 1-1 0 0,-1-1 1 0 0,1 1-1 0 0,0-1 1 0 0,0 1-1 0 0,0 0 1 0 0,0-1-1 0 0,0 1 1 0 0,0 0-1 0 0,0 0 1 0 0,1 0-1 0 0,-1 0 1 0 0,0 0-1 0 0,1 0 1 0 0,0 0-1 0 0,-1 0 1 0 0,1 0-1 0 0,0 0 1 0 0,0 0-1 0 0,0 0 1 0 0,0 0-1 0 0,1 0 1 0 0,-1 0-1 0 0,1 0 1 0 0,-1 0-1 0 0,1 0 1 0 0,-1-1-1 0 0,1 1 1 0 0,0 0-1 0 0,0 0 1 0 0,0 0-1 0 0,0-1 1 0 0,0 1-1 0 0,1 0 1 0 0,-1-1-1 0 0,0 1 0 0 0,1-1 1 0 0,-1 0-1 0 0,1 1 1 0 0,-1-1-1 0 0,1 0 1 0 0,0 0-1 0 0,-1 0 1 0 0,1 0-1 0 0,0 0 1 0 0,0 0-1 0 0,0-1 1 0 0,0 1-1 0 0,0-1 1 0 0,0 1-1 0 0,0-1 1 0 0,1 1 7 0 0,72 8 157 0 0,49 15 54 0 0,-119-23-180 0 0,0 1 1 0 0,0-1-1 0 0,0 1 0 0 0,-1 0 1 0 0,1 0-1 0 0,0 1 0 0 0,-1-1 0 0 0,0 1 1 0 0,1 0-1 0 0,-1 0 0 0 0,0 0 1 0 0,-1 1-1 0 0,1-1 0 0 0,-1 1 1 0 0,1 0-1 0 0,-1 0 0 0 0,0 0 1 0 0,0 1-1 0 0,-1-1 0 0 0,1 1 1 0 0,-1-1-1 0 0,0 1 0 0 0,-1 0 1 0 0,1 0-1 0 0,-1 0 0 0 0,0 0 0 0 0,1 1-31 0 0,-17 120 545 0 0,11-55-2041 0 0,4-58-832 0 0,6-6-6933 0 0,-3-6 4155 0 0,-1 2-4476 0 0</inkml:trace>
  <inkml:trace contextRef="#ctx0" brushRef="#br0" timeOffset="-1474.293">3360 1120 9498 0 0,'0'0'2267'0'0,"0"0"-302"0"0,0 0-153 0 0,0 0 8 0 0,0 0-185 0 0,0 0-225 0 0,0 0-198 0 0,0 0-226 0 0,0 0-194 0 0,0 0-140 0 0,0 0-85 0 0,0 0-70 0 0,0 0-37 0 0,5-14-49 0 0,39-96 547 0 0,53-53-31 0 0,-53 115-863 0 0,-33 85-367 0 0,4 22 324 0 0,-13-47-12 0 0,0 0 0 0 0,1 0 0 0 0,1 0 0 0 0,0-1 0 0 0,0 0 0 0 0,1 0 0 0 0,1 0 1 0 0,-1 0-1 0 0,2 0-9 0 0,-5-8 28 0 0,0 0 0 0 0,0 0-1 0 0,0 0 1 0 0,1 0 0 0 0,-1 0 0 0 0,1 0 0 0 0,0-1 0 0 0,0 1 0 0 0,0-1 0 0 0,0 0 0 0 0,0 0 0 0 0,0 0 0 0 0,1 0 0 0 0,-1 0 0 0 0,0-1 0 0 0,1 0 0 0 0,0 1 0 0 0,-1-1 0 0 0,1-1 0 0 0,0 1 0 0 0,-1 0 0 0 0,1-1 0 0 0,0 0 0 0 0,0 0 0 0 0,-1 0 0 0 0,1 0 0 0 0,0-1 0 0 0,0 1 0 0 0,-1-1 0 0 0,1 0-1 0 0,0 0 1 0 0,1-1-28 0 0,105-89 1081 0 0,-100 81-1036 0 0,1 0-32 0 0,0 0 1 0 0,-1-1 0 0 0,0 0 0 0 0,-1 0 0 0 0,0-1-1 0 0,-1 0 1 0 0,0-1 0 0 0,-1 1 0 0 0,0-2-1 0 0,2-7-13 0 0,30 24-20136 0 0,-32-2 10382 0 0</inkml:trace>
  <inkml:trace contextRef="#ctx0" brushRef="#br0" timeOffset="-919.938">4262 759 7586 0 0,'0'0'3091'0'0,"0"0"-828"0"0,0 0-392 0 0,0 0-242 0 0,0 0-261 0 0,0 0-233 0 0,0 0-106 0 0,0 0-58 0 0,0 0-85 0 0,-34 16-126 0 0,-107 52-105 0 0,57-9 289 0 0,79-56-907 0 0,1-1 0 0 0,-1 2 0 0 0,1-1 0 0 0,0 0 0 0 0,0 1 1 0 0,0 0-1 0 0,0-1 0 0 0,0 2 0 0 0,1-1 0 0 0,0 0 0 0 0,0 1 0 0 0,0-1 0 0 0,1 1 1 0 0,-1 0-1 0 0,1 0 0 0 0,0 0 0 0 0,1 0 0 0 0,-1 0 0 0 0,1 1 0 0 0,0-1 1 0 0,0 0-1 0 0,1 1 0 0 0,-1-1 0 0 0,1 0 0 0 0,1 3-37 0 0,1-6 29 0 0,0 0 0 0 0,0 0-1 0 0,1 0 1 0 0,0-1 0 0 0,-1 1-1 0 0,1-1 1 0 0,0 1 0 0 0,-1-1 0 0 0,1 0-1 0 0,0 0 1 0 0,0 0 0 0 0,0-1 0 0 0,0 1-1 0 0,0-1 1 0 0,0 1 0 0 0,0-1 0 0 0,0 0-1 0 0,0 0 1 0 0,0-1 0 0 0,2 1-29 0 0,12-2 112 0 0,0-1 1 0 0,0-1-1 0 0,0-1 0 0 0,0 0 1 0 0,-1-1-1 0 0,0 0 1 0 0,0-2-1 0 0,0 0 0 0 0,-1 0 1 0 0,0-2-1 0 0,-1 0 1 0 0,0 0-1 0 0,-1-1 0 0 0,7-8-112 0 0,101-64 59 0 0,-118 119-376 0 0,-4-31 313 0 0,1 0-1 0 0,0 0 1 0 0,0 0 0 0 0,0 0 0 0 0,0 0 0 0 0,1 0 0 0 0,0 0 0 0 0,0 0 0 0 0,1-1-1 0 0,-1 1 1 0 0,1 0 0 0 0,0-1 0 0 0,0 1 0 0 0,0-1 0 0 0,1 0 0 0 0,-1 1-1 0 0,1-1 1 0 0,0 0 0 0 0,1-1 0 0 0,-1 1 0 0 0,0-1 0 0 0,1 1 0 0 0,0-1-1 0 0,0 0 1 0 0,0 0 0 0 0,0-1 0 0 0,1 1 0 0 0,-1-1 0 0 0,3 1 4 0 0,1-1 21 0 0,0 0-1 0 0,0 0 1 0 0,0-1 0 0 0,0 0 0 0 0,1 0 0 0 0,-1-1 0 0 0,0 0-1 0 0,1 0 1 0 0,-1-1 0 0 0,0 0 0 0 0,0-1 0 0 0,0 0 0 0 0,0 0-1 0 0,0-1 1 0 0,0 0 0 0 0,-1 0 0 0 0,1-1 0 0 0,-1 0 0 0 0,0 0-1 0 0,0 0 1 0 0,6-6-21 0 0,7-5 88 0 0,-1-2 0 0 0,0 0 0 0 0,-1-1 0 0 0,-1-1 0 0 0,-1 0 0 0 0,9-16-88 0 0,-9 11 9 0 0,-2-1-1 0 0,0 0 0 0 0,-2-1 1 0 0,-1 0-1 0 0,-1-1 1 0 0,-1 0-1 0 0,-1-1 0 0 0,-2 0 1 0 0,-1 0-1 0 0,-1 0 0 0 0,-1 0 1 0 0,-1-1-1 0 0,-2 1 1 0 0,-3-24-9 0 0,2 39-28 0 0,0 0 0 0 0,-1 0 0 0 0,-1 1 1 0 0,0-1-1 0 0,-1 1 0 0 0,0 0 0 0 0,-1 0 1 0 0,0 0-1 0 0,-5-8 28 0 0,8 16-16 0 0,-1 0 0 0 0,1 0-1 0 0,-1 0 1 0 0,0 0 0 0 0,0 0 0 0 0,-1 1 0 0 0,1-1-1 0 0,-1 1 1 0 0,0 0 0 0 0,0 0 0 0 0,0 0 0 0 0,0 1-1 0 0,0-1 1 0 0,0 1 0 0 0,-1 0 0 0 0,1 0 0 0 0,-1 1-1 0 0,1-1 1 0 0,-1 1 0 0 0,0 0 0 0 0,0 0 0 0 0,0 1-1 0 0,1-1 1 0 0,-1 1 0 0 0,0 0 0 0 0,-2 1 16 0 0,1 2-16 0 0,0 0 0 0 0,0 0 0 0 0,1 1 0 0 0,-1-1 0 0 0,1 2 0 0 0,0-1 0 0 0,0 0 0 0 0,0 1 0 0 0,1 0 0 0 0,-1 0 0 0 0,1 1 0 0 0,1-1 0 0 0,-1 1 0 0 0,1 0 0 0 0,0 0 0 0 0,0 0 0 0 0,0 0 0 0 0,1 0 0 0 0,0 0 0 0 0,0 1 0 0 0,1 0 0 0 0,-1 4 16 0 0,-3 19 51 0 0,1 0 0 0 0,2 0 0 0 0,1 1 0 0 0,1-1-1 0 0,3 20-50 0 0,2-13 57 0 0,2-1 0 0 0,1 0 0 0 0,1 0 0 0 0,2-1 0 0 0,12 24-57 0 0,-11-31-21 0 0,1-2 0 0 0,1 1 0 0 0,1-2 1 0 0,2 0-1 0 0,0-1 0 0 0,2-1 0 0 0,1 0 1 0 0,0-2-1 0 0,2 0 0 0 0,0-1 0 0 0,19 11 21 0 0,45 21-2435 0 0,-54-41-1980 0 0,-1-4-4907 0 0,-19-6-1762 0 0</inkml:trace>
  <inkml:trace contextRef="#ctx0" brushRef="#br0" timeOffset="3474.379">9829 483 0 0 0,'0'0'1171'0'0,"0"0"536"0"0,0 0 439 0 0,0 0 96 0 0,0 0-203 0 0,0 0-326 0 0,0 0-331 0 0,0 0-288 0 0,0 0-190 0 0,0 0-137 0 0,0 0-118 0 0,0 0-46 0 0,-3-1-15 0 0,-12 0-193 0 0,0 1 0 0 0,1 0 0 0 0,-1 1 0 0 0,0 1 0 0 0,0 0-1 0 0,0 1 1 0 0,1 0 0 0 0,0 1 0 0 0,0 1 0 0 0,-6 3-395 0 0,-27 6 516 0 0,-224 75 1464 0 0,322-71-1984 0 0,144 4 304 0 0,-190-21-296 0 0,41 15 130 0 0,-45-16-130 0 0,0 0-1 0 0,-1 1 0 0 0,1-1 0 0 0,0 0 0 0 0,0 1 0 0 0,-1-1 0 0 0,1 1 0 0 0,0 0 1 0 0,-1-1-1 0 0,1 1 0 0 0,0-1 0 0 0,-1 1 0 0 0,1 0 0 0 0,-1-1 0 0 0,1 1 0 0 0,-1 0 1 0 0,1 0-1 0 0,-1 0 0 0 0,0-1 0 0 0,1 1 0 0 0,-1 0 0 0 0,0 0 0 0 0,0 0 0 0 0,0 0 1 0 0,1-1-1 0 0,-1 1 0 0 0,0 0 0 0 0,0 0 0 0 0,0 0 0 0 0,0 0 0 0 0,-1 0 0 0 0,1 0 1 0 0,0-1-1 0 0,0 1 0 0 0,0 0 0 0 0,-1 0 0 0 0,1 0 0 0 0,0 0 0 0 0,-1-1 0 0 0,1 1 1 0 0,-1 0-1 0 0,1 0 0 0 0,-1-1 0 0 0,1 1 0 0 0,-1 0 0 0 0,1-1 0 0 0,-1 1 0 0 0,0-1 1 0 0,1 1-1 0 0,-1-1 0 0 0,0 1-3 0 0,-320 248 935 0 0,318-247-928 0 0,0 0 0 0 0,0 0 1 0 0,1 1-1 0 0,-1-1 0 0 0,1 1 1 0 0,-1 0-1 0 0,1-1 0 0 0,0 1 1 0 0,0 0-1 0 0,0 0 0 0 0,0 0 1 0 0,1 1-1 0 0,-1-1 0 0 0,1 0 0 0 0,0 1 1 0 0,0-1-1 0 0,0 0 0 0 0,1 1 1 0 0,-1-1-1 0 0,1 1 0 0 0,-1 0 1 0 0,1-1-1 0 0,0 1 0 0 0,1-1 1 0 0,-1 1-1 0 0,1-1 0 0 0,-1 1 1 0 0,1-1-1 0 0,0 1 0 0 0,0-1 1 0 0,1 0-1 0 0,-1 1 0 0 0,1-1 1 0 0,-1 0-1 0 0,1 0 0 0 0,0 0 1 0 0,0 0-1 0 0,1-1 0 0 0,-1 1 0 0 0,0 0 1 0 0,1-1-1 0 0,0 0 0 0 0,0 1 1 0 0,-1-1-1 0 0,4 1-7 0 0,9 1 40 0 0,0-1-1 0 0,0-1 1 0 0,0-1 0 0 0,1 0 0 0 0,-1-1-1 0 0,0 0 1 0 0,0-2 0 0 0,1 0-1 0 0,-1 0 1 0 0,0-1 0 0 0,-1-1-1 0 0,1-1 1 0 0,-1 0 0 0 0,0-1-1 0 0,0 0 1 0 0,0-1 0 0 0,8-6-40 0 0,27-38-2970 0 0,-37 29-1347 0 0,-3 0-4418 0 0,-3 11-1226 0 0</inkml:trace>
  <inkml:trace contextRef="#ctx0" brushRef="#br0" timeOffset="3781.008">9494 111 9586 0 0,'0'0'1154'0'0,"0"0"11"0"0,0 0 54 0 0,0 0 88 0 0,0 0-75 0 0,0 0-114 0 0,0 0-99 0 0,0 0-106 0 0,0 0-72 0 0,0 0-65 0 0,0 0-68 0 0,0 0-73 0 0,0 0-35 0 0,-8 36-24 0 0,-27 112-19 0 0,27-40 446 0 0,52 609 1027 0 0,-56-475-1858 0 0,-9-132-687 0 0,19-103 42 0 0,-1 7-108 0 0,2-5-2774 0 0,1-8 1322 0 0,1-1-2511 0 0,2-1-77 0 0,-1-2-5868 0 0</inkml:trace>
  <inkml:trace contextRef="#ctx0" brushRef="#br0" timeOffset="4765.469">10888 715 0 0 0,'0'0'312'0'0,"0"0"826"0"0,0 0 474 0 0,0 0 294 0 0,0 0 138 0 0,0 0-26 0 0,0 0-155 0 0,0 0-200 0 0,0 0-160 0 0,0 0-179 0 0,0 0-161 0 0,0-8-109 0 0,-1-22-73 0 0,1 29-877 0 0,0 0 0 0 0,-1 0 0 0 0,1 0-1 0 0,-1 1 1 0 0,1-1 0 0 0,-1 0 0 0 0,1 0-1 0 0,-1 0 1 0 0,0 0 0 0 0,1 0 0 0 0,-1 1 0 0 0,0-1-1 0 0,0 0 1 0 0,1 1 0 0 0,-1-1 0 0 0,0 0-1 0 0,0 1 1 0 0,0-1 0 0 0,0 1 0 0 0,0 0-1 0 0,0-1 1 0 0,0 1 0 0 0,0 0 0 0 0,0-1-1 0 0,0 1 1 0 0,0 0 0 0 0,0 0 0 0 0,0 0 0 0 0,0 0-1 0 0,0 0 1 0 0,0 0 0 0 0,0 0 0 0 0,0 0-1 0 0,-1 1-103 0 0,-3-2 390 0 0,-8 2-208 0 0,0 0 0 0 0,-1 0 0 0 0,1 1 0 0 0,0 1-1 0 0,1 0 1 0 0,-1 1 0 0 0,0 0 0 0 0,1 1 0 0 0,0 0-1 0 0,0 1 1 0 0,0 1 0 0 0,1 0 0 0 0,0 0 0 0 0,0 1-1 0 0,1 0 1 0 0,0 1 0 0 0,1 0 0 0 0,-1 1 0 0 0,-2 4-182 0 0,3-6 33 0 0,1 0 1 0 0,-1 1 0 0 0,1 0 0 0 0,1 0-1 0 0,0 1 1 0 0,0 0 0 0 0,1 0 0 0 0,0 1 0 0 0,1-1-1 0 0,0 1 1 0 0,1 0 0 0 0,0 1 0 0 0,1-1 0 0 0,0 1-1 0 0,1 0 1 0 0,0-1 0 0 0,0 1 0 0 0,2 1-34 0 0,-1-5 24 0 0,1-1 1 0 0,1 1 0 0 0,0 0-1 0 0,0 0 1 0 0,0 0 0 0 0,1 0 0 0 0,0-1-1 0 0,0 1 1 0 0,1 0 0 0 0,0-1-1 0 0,1 0 1 0 0,-1 0 0 0 0,1 0-1 0 0,1 0 1 0 0,-1-1 0 0 0,1 0 0 0 0,0 0-1 0 0,1 0 1 0 0,-1 0 0 0 0,1-1-1 0 0,0 0 1 0 0,1 0 0 0 0,-1 0-1 0 0,1-1 1 0 0,2 1-25 0 0,3 0-31 0 0,1 0-1 0 0,-1-1 1 0 0,1 0-1 0 0,-1-1 1 0 0,1-1-1 0 0,0 0 1 0 0,0 0-1 0 0,0-1 1 0 0,0-1-1 0 0,1-1 1 0 0,-1 1 0 0 0,0-2-1 0 0,0 0 1 0 0,0-1-1 0 0,-1 0 1 0 0,1 0-1 0 0,-1-2 1 0 0,1 0-1 0 0,-1 0 1 0 0,-1-1-1 0 0,1 0 1 0 0,-1-1-1 0 0,0 0 1 0 0,-1-1 0 0 0,1 0-1 0 0,-2-1 1 0 0,9-8 31 0 0,53-55-4641 0 0,-49 48-101 0 0,-2-1-3951 0 0,-10 13 439 0 0</inkml:trace>
  <inkml:trace contextRef="#ctx0" brushRef="#br0" timeOffset="6833.503">11214 1157 0 0 0,'0'0'447'0'0,"0"0"1145"0"0,0 0 418 0 0,0 0 78 0 0,0 0-87 0 0,0 0-212 0 0,0 0-215 0 0,0 0-215 0 0,0 0-175 0 0,0 0-101 0 0,0 0-67 0 0,-17 14 5874 0 0,17-14-6321 0 0,-19-25 3326 0 0,17 15-3825 0 0,1 1 0 0 0,0-1 0 0 0,1 1 1 0 0,0-1-1 0 0,0 1 0 0 0,1-1 0 0 0,0 1 1 0 0,1-1-1 0 0,0 1 0 0 0,0 0 0 0 0,1 0 0 0 0,0 0 1 0 0,1 0-1 0 0,0 0 0 0 0,0 1 0 0 0,4-5-70 0 0,94-123 79 0 0,-95 128-51 0 0,93-88 80 0 0,-99 95-110 0 0,-1 1-1 0 0,0-1 0 0 0,1 1 1 0 0,-1-1-1 0 0,1 1 0 0 0,0 0 1 0 0,-1-1-1 0 0,1 1 0 0 0,-1-1 1 0 0,1 1-1 0 0,0 0 0 0 0,-1 0 1 0 0,1-1-1 0 0,0 1 0 0 0,-1 0 1 0 0,1 0-1 0 0,0 0 0 0 0,-1 0 1 0 0,1 0-1 0 0,0 0 0 0 0,-1 0 1 0 0,1 0-1 0 0,0 0 0 0 0,0 0 1 0 0,-1 0-1 0 0,1 0 0 0 0,0 0 0 0 0,-1 1 1 0 0,1-1-1 0 0,0 0 0 0 0,-1 0 1 0 0,1 1-1 0 0,-1-1 0 0 0,1 0 1 0 0,-1 1-1 0 0,1-1 0 0 0,0 1 1 0 0,-1-1-1 0 0,1 1 0 0 0,-1-1 1 0 0,0 1-1 0 0,1-1 0 0 0,-1 1 1 0 0,1 0-1 0 0,-1-1 0 0 0,0 1 1 0 0,1-1-1 0 0,-1 1 0 0 0,0 0 1 0 0,0 0 1 0 0,13 44 10 0 0,-9-27-1 0 0,1 6-3 0 0,-1 0 1 0 0,-1 1-1 0 0,-1-1 0 0 0,-1 0 1 0 0,-1 1-1 0 0,-1 1-5 0 0,0 16 13 0 0,-3 27 25 0 0,4-68-57 0 0,0-1 23 0 0,0 0-5 0 0,0 0 14 0 0,3-16 19 0 0,28-36-68 0 0,3 1 0 0 0,1 2 0 0 0,3 1 0 0 0,27-26 36 0 0,37-25-60 0 0,-27 50-84 0 0,-74 50 139 0 0,1 0 0 0 0,-1 0 1 0 0,1 0-1 0 0,-1 0 0 0 0,0 0 0 0 0,0 0 0 0 0,0 1 1 0 0,1-1-1 0 0,-1 0 0 0 0,0 0 0 0 0,-1 1 0 0 0,1-1 1 0 0,0 1-1 0 0,0-1 0 0 0,-1 1 0 0 0,1-1 0 0 0,0 1 1 0 0,-1 0-1 0 0,0-1 0 0 0,1 1 0 0 0,-1 0 0 0 0,0-1 1 0 0,0 1-1 0 0,0 0 0 0 0,0-1 0 0 0,0 1 0 0 0,0 0 1 0 0,-1-1-1 0 0,1 1 0 0 0,0 0 0 0 0,-1-1 0 0 0,1 1 1 0 0,-1-1-1 0 0,0 2 5 0 0,0 7 8 0 0,-47 291 418 0 0,48-281-433 0 0,-1-14 6 0 0,1 0 0 0 0,-1-1 0 0 0,1 1 1 0 0,1 0-1 0 0,-1 0 0 0 0,1-1 1 0 0,0 1-1 0 0,0 0 0 0 0,1-1 0 0 0,-1 1 1 0 0,1-1-1 0 0,1 1 0 0 0,-1-1 0 0 0,3 4 1 0 0,15-7-3690 0 0,-8-13-4176 0 0,-9 8 3200 0 0,0-4-6935 0 0</inkml:trace>
  <inkml:trace contextRef="#ctx0" brushRef="#br0" timeOffset="19963.178">12856 678 0 0 0,'0'-17'822'0'0,"0"5"7090"0"0,0 12-6999 0 0,0 0-47 0 0,0 0-47 0 0,0 0-34 0 0,0 0-10 0 0,0 0-64 0 0,0 0-64 0 0,0 0-78 0 0,0 0-25 0 0,0 0-36 0 0,0 0-24 0 0,0 0-13 0 0,0 0-40 0 0,0 0-23 0 0,0 0-18 0 0,0 0-28 0 0,0 0-19 0 0,0 0-20 0 0,0 0-17 0 0,0 0-28 0 0,0 0-22 0 0,0 0-43 0 0,0 0-23 0 0,0 0-2 0 0,0 0-10 0 0,-4 25 823 0 0,-31 93-359 0 0,-48 154 137 0 0,63-180-575 0 0,20-91-189 0 0,0-3 2425 0 0,0-36-1595 0 0,12-26-464 0 0,0 22-346 0 0,3 1 1 0 0,1 0-1 0 0,2 1 0 0 0,2 1 0 0 0,1 0 1 0 0,2 2-1 0 0,1 1 0 0 0,2 1 1 0 0,4-1-36 0 0,22-19 41 0 0,-44 49-47 0 0,-5 3 5 0 0,0 0-1 0 0,0 0 1 0 0,1 0 0 0 0,-1 1 0 0 0,1-1-1 0 0,0 1 1 0 0,-1 0 0 0 0,1 0-1 0 0,0 1 1 0 0,0-1 0 0 0,0 1-1 0 0,1 0 1 0 0,-1 0 0 0 0,0 0-1 0 0,0 1 1 0 0,0-1 0 0 0,1 1 1 0 0,13 37-9 0 0,-11 3 43 0 0,-2 0 0 0 0,-2 0 0 0 0,-1 0 0 0 0,-3 0 0 0 0,-2 9-34 0 0,3-37-5 0 0,-14 110 61 0 0,-5-9-25 0 0,19-112-35 0 0,0-1 9 0 0,0 0 6 0 0,0 0 13 0 0,0 0 14 0 0,0 0 16 0 0,8-20 302 0 0,85-171-132 0 0,-70 152-223 0 0,1 1 1 0 0,2 0 0 0 0,2 2-1 0 0,1 1 1 0 0,15-12-2 0 0,-40 43-20 0 0,-1 1 1 0 0,1 0-1 0 0,0 1 1 0 0,-1-1 0 0 0,1 1-1 0 0,0 0 1 0 0,1-1-1 0 0,-1 2 1 0 0,0-1 0 0 0,0 0-1 0 0,1 1 1 0 0,-1 0-1 0 0,1 0 1 0 0,-1 1 0 0 0,1-1-1 0 0,0 1 1 0 0,-1 0-1 0 0,3 0 20 0 0,25 48-94 0 0,-29-41 86 0 0,14 81 120 0 0,-16-45-77 0 0,-2-1 0 0 0,-2 1 0 0 0,-1-1 0 0 0,-7 24-35 0 0,-1 25-1249 0 0,12-90 593 0 0,0-1-204 0 0,0 0-172 0 0,30-6-15644 0 0,-26 5 9060 0 0</inkml:trace>
  <inkml:trace contextRef="#ctx0" brushRef="#br0" timeOffset="20351.398">13975 711 4553 0 0,'0'0'3555'0'0,"0"0"-1417"0"0,0 0-436 0 0,0 0-54 0 0,0 0-78 0 0,0 0-231 0 0,0 0-243 0 0,0 0-165 0 0,0 0-108 0 0,0 0-103 0 0,0 0-96 0 0,0 0-64 0 0,0 0-56 0 0,-29 22-52 0 0,-90 71-41 0 0,65-35 121 0 0,49-47-424 0 0,-3 4-48 0 0,1-1 0 0 0,0 1-1 0 0,1 1 1 0 0,1-1-1 0 0,0 1 1 0 0,1 0 0 0 0,1 0-1 0 0,0 0 1 0 0,1 1-1 0 0,1-1 1 0 0,1 1 0 0 0,0-1-1 0 0,2 7-59 0 0,1-17 44 0 0,0 0-1 0 0,1 0 0 0 0,0 0 1 0 0,0-1-1 0 0,1 1 1 0 0,-1-1-1 0 0,1 0 1 0 0,0 0-1 0 0,1-1 0 0 0,-1 0 1 0 0,1 0-1 0 0,0 0 1 0 0,0 0-1 0 0,0-1 1 0 0,0 0-1 0 0,1 0 0 0 0,-1-1 1 0 0,1 0-1 0 0,-1 0 1 0 0,1 0-1 0 0,0-1 1 0 0,0 0-1 0 0,0 0 1 0 0,0-1-1 0 0,0 0 0 0 0,0 0 1 0 0,0-1-1 0 0,0 0 1 0 0,0 0-1 0 0,2-1-43 0 0,3 1 87 0 0,0 0 1 0 0,1-1-1 0 0,-1-1 0 0 0,0 0 1 0 0,0 0-1 0 0,-1-1 1 0 0,1-1-1 0 0,-1 0 0 0 0,0 0 1 0 0,0-1-1 0 0,0-1 0 0 0,-1 0 1 0 0,0 0-1 0 0,0-1 0 0 0,-1 0 1 0 0,0-1-1 0 0,0 0 0 0 0,-1 0 1 0 0,-1-1-1 0 0,1 0 0 0 0,-2-1 1 0 0,1 1-1 0 0,-1-1 1 0 0,-1 0-1 0 0,0-1 0 0 0,0 1 1 0 0,-2-1-1 0 0,1 0 0 0 0,-1 0 1 0 0,1-12-88 0 0,-4 14-28 0 0,0-1 0 0 0,0 1 0 0 0,-1-1 0 0 0,-1 1 0 0 0,0 0 0 0 0,0-1 1 0 0,-1 1-1 0 0,0 0 0 0 0,-1 0 0 0 0,0 1 0 0 0,0-1 0 0 0,-1 1 0 0 0,-1 0 1 0 0,1 0-1 0 0,-2 1 0 0 0,1-1 0 0 0,-1 1 0 0 0,0 1 0 0 0,-6-6 28 0 0,5 5-164 0 0,-1 1 1 0 0,0-1-1 0 0,-1 2 0 0 0,1-1 0 0 0,-1 1 0 0 0,-1 1 1 0 0,1 0-1 0 0,-1 0 0 0 0,0 1 0 0 0,0 0 0 0 0,0 1 1 0 0,-1 0 163 0 0,4 1-526 0 0,0 1 1 0 0,0 0 0 0 0,-1 1 0 0 0,1 0 0 0 0,0 0 0 0 0,0 0 0 0 0,0 1 0 0 0,0 1 0 0 0,-1-1 0 0 0,1 1 0 0 0,-2 1 525 0 0,-25 18-10117 0 0,24-12 540 0 0</inkml:trace>
  <inkml:trace contextRef="#ctx0" brushRef="#br0" timeOffset="20853.302">14570 170 13155 0 0,'0'0'1871'0'0,"0"0"-197"0"0,0 0-177 0 0,0 0-91 0 0,0 0-187 0 0,0 0-260 0 0,0 0-234 0 0,0 0-166 0 0,0 0-120 0 0,0 0-83 0 0,0 0-62 0 0,0 0-52 0 0,0 0-10 0 0,-3 1 32 0 0,1 0-204 0 0,0 1-1 0 0,0-1 1 0 0,0 0 0 0 0,0 1-1 0 0,1-1 1 0 0,-1 1-1 0 0,1 0 1 0 0,-1-1 0 0 0,1 1-1 0 0,0 0 1 0 0,-1 0 0 0 0,1 0-1 0 0,0 0 1 0 0,0 0 0 0 0,0 0-1 0 0,1 0 1 0 0,-1 0-1 0 0,1 0 1 0 0,-1 1 0 0 0,1-1-1 0 0,-1 0 1 0 0,1 0 0 0 0,0 1-1 0 0,0-1 1 0 0,0 2-60 0 0,-11 375 1794 0 0,-37-33-1666 0 0,45-277-1455 0 0,3-68 1000 0 0,0-1-20 0 0,0 0-18 0 0,0 0 13 0 0,0-23-3756 0 0,-3-7-2508 0 0,0 10-1682 0 0,1 12 1733 0 0</inkml:trace>
  <inkml:trace contextRef="#ctx0" brushRef="#br0" timeOffset="21154.628">14120 744 6393 0 0,'0'0'3218'0'0,"0"0"-797"0"0,0 0-459 0 0,0 0-146 0 0,0 0-209 0 0,0 0-205 0 0,0 0-155 0 0,0 0-131 0 0,0 0-152 0 0,0 0-93 0 0,0 0-108 0 0,0 0-95 0 0,0 0-55 0 0,29-10-74 0 0,91-30-47 0 0,12 14 671 0 0,19 9-565 0 0,0 7 0 0 0,13 7-598 0 0,-163 3-108 0 0,0 0 1 0 0,0 0-1 0 0,0 0 0 0 0,-1 0 0 0 0,1 1 0 0 0,0-1 0 0 0,0 0 0 0 0,0 1 0 0 0,0-1 0 0 0,0 1 0 0 0,0-1 0 0 0,0 1 0 0 0,-1-1 0 0 0,1 1 0 0 0,0 0 0 0 0,-1-1 0 0 0,1 1 0 0 0,0 0 0 0 0,-1 0 0 0 0,1 0 0 0 0,-1-1 0 0 0,1 1 0 0 0,-1 0 0 0 0,1 0 1 0 0,-1 0-1 0 0,1 0 0 0 0,-1 0 0 0 0,0 0 0 0 0,0 0 0 0 0,0 0 0 0 0,1 0 0 0 0,-1 0 0 0 0,0 0 0 0 0,0 0 0 0 0,0 0 0 0 0,0 0 0 0 0,-1 0 0 0 0,1 0 0 0 0,0 0 0 0 0,0 0 108 0 0,-6 24-12322 0 0,2-21 799 0 0</inkml:trace>
  <inkml:trace contextRef="#ctx0" brushRef="#br0" timeOffset="21405.341">15046 674 13155 0 0,'0'0'1041'0'0,"0"0"-22"0"0,0 0 144 0 0,0 0 57 0 0,0 0-178 0 0,0 0-259 0 0,0 0-255 0 0,-2 32-180 0 0,-9 96-113 0 0,8-1-34 0 0,9-86-1397 0 0,-2-28-2713 0 0,2-1-5090 0 0,-6-11 2368 0 0</inkml:trace>
  <inkml:trace contextRef="#ctx0" brushRef="#br0" timeOffset="21550.048">14999 391 13419 0 0,'0'0'1656'0'0,"0"0"-528"0"0,0 0-295 0 0,0 0-1 0 0,0 0-72 0 0,0 0-144 0 0,0 0-200 0 0,0 0-232 0 0,0 0-240 0 0,0 0-424 0 0,0 0-472 0 0,0 0-432 0 0,0 0-785 0 0,-26-136-1104 0 0,35 147-1752 0 0,-5-4-1480 0 0</inkml:trace>
  <inkml:trace contextRef="#ctx0" brushRef="#br0" timeOffset="21834.274">15380 604 10330 0 0,'0'0'1147'0'0,"0"0"-148"0"0,0 0 125 0 0,0 0 170 0 0,0 0-69 0 0,0 0-262 0 0,0 0-256 0 0,0 0-216 0 0,-19 33-130 0 0,-58 101-78 0 0,47-52 75 0 0,31-66-315 0 0,-2-11 25 0 0,0 0-1 0 0,0 0 1 0 0,1 0-1 0 0,0 0 0 0 0,0 0 1 0 0,0 0-1 0 0,0 0 0 0 0,1 0 1 0 0,0 0-1 0 0,0 0 0 0 0,0-1 1 0 0,1 1-1 0 0,-1 0 0 0 0,1-1 1 0 0,0 1-1 0 0,1-1 0 0 0,-1 0 1 0 0,1 1-1 0 0,0-1 0 0 0,0 0 1 0 0,0-1-1 0 0,0 1 0 0 0,1-1 1 0 0,0 1-1 0 0,-1-1 1 0 0,1 0-1 0 0,0 0 0 0 0,1-1 1 0 0,-1 1-1 0 0,0-1 0 0 0,1 0 1 0 0,-1 0-1 0 0,1 0 0 0 0,0-1 1 0 0,0 1-1 0 0,-1-1 0 0 0,1-1 1 0 0,3 1-68 0 0,2-1 273 0 0,0-1 1 0 0,-1-1-1 0 0,1 1 1 0 0,0-2-1 0 0,-1 1 1 0 0,0-1-1 0 0,0-1 1 0 0,0 1-1 0 0,0-2 1 0 0,0 1-1 0 0,-1-1 1 0 0,0-1-1 0 0,1 0-273 0 0,5-4 201 0 0,-1-2 0 0 0,0 1 0 0 0,-1-1-1 0 0,0-1 1 0 0,-1 0 0 0 0,0-1 0 0 0,-1 0 0 0 0,-1 0-1 0 0,-1-1 1 0 0,1-1 0 0 0,-2 1 0 0 0,4-12-201 0 0,-8 21-2 0 0,0 0 0 0 0,0 0 0 0 0,-1-1 1 0 0,0 1-1 0 0,0-1 0 0 0,0 0 0 0 0,-1 0 0 0 0,0 1 0 0 0,0-1 0 0 0,0 0 1 0 0,-1 0-1 0 0,0 0 0 0 0,-1 0 0 0 0,1 0 0 0 0,-2 1 0 0 0,1-1 1 0 0,0 0-1 0 0,-1 0 0 0 0,-1 1 0 0 0,1-1 0 0 0,-1 1 0 0 0,0 0 0 0 0,0 0 1 0 0,-1 0-1 0 0,0 0 0 0 0,0 1 0 0 0,0-1 0 0 0,-1 1 0 0 0,1 0 0 0 0,-1 0 1 0 0,-3-1 1 0 0,3 3-210 0 0,1 0 1 0 0,-1 1-1 0 0,0 0 1 0 0,1 0-1 0 0,-1 1 1 0 0,0-1-1 0 0,0 1 0 0 0,0 0 1 0 0,0 1-1 0 0,-1-1 1 0 0,1 1-1 0 0,0 0 1 0 0,0 0-1 0 0,0 0 1 0 0,0 1-1 0 0,0 0 1 0 0,0 0-1 0 0,0 0 1 0 0,0 0-1 0 0,0 1 1 0 0,0 0-1 0 0,0 0 1 0 0,1 1-1 0 0,-1-1 1 0 0,1 1-1 0 0,0 0 1 0 0,0 0-1 0 0,0 0 1 0 0,0 1 209 0 0,-18 15-3411 0 0,9-6-2182 0 0,5-1-5688 0 0</inkml:trace>
  <inkml:trace contextRef="#ctx0" brushRef="#br0" timeOffset="22294.877">15809 921 15275 0 0,'0'0'1335'0'0,"0"0"-291"0"0,0 0 79 0 0,0 0 111 0 0,0 0-58 0 0,0 0-220 0 0,0 0-249 0 0,0 0-167 0 0,0 0-88 0 0,0 0-30 0 0,0 0-30 0 0,0 0-29 0 0,18-15-18 0 0,58-47-1 0 0,-3-23 662 0 0,70-65-862 0 0,-138 149-1429 0 0,-12 16 909 0 0,-5 98 205 0 0,12-109 183 0 0,0 0-1 0 0,1 0 1 0 0,0 0-1 0 0,0 0 1 0 0,0-1-1 0 0,0 1 1 0 0,1 0-1 0 0,0-1 1 0 0,-1 1-1 0 0,1-1 1 0 0,0 1-1 0 0,1-1 1 0 0,-1 0 0 0 0,1 0-1 0 0,-1 0 1 0 0,1 0-1 0 0,0 0 1 0 0,0-1-1 0 0,0 1 1 0 0,0-1-1 0 0,1 0 1 0 0,-1 0-1 0 0,1 0 1 0 0,-1 0-1 0 0,1-1 1 0 0,0 1-1 0 0,2 0-11 0 0,7-1 180 0 0,0 1 0 0 0,0-1-1 0 0,0-1 1 0 0,0-1 0 0 0,0 0 0 0 0,0 0-1 0 0,0-1 1 0 0,0-1 0 0 0,0 0-1 0 0,-1-1 1 0 0,0 0 0 0 0,1-1-1 0 0,-2 0 1 0 0,1-1 0 0 0,-1-1-1 0 0,1 1 1 0 0,-2-2 0 0 0,1 0-1 0 0,3-3-179 0 0,5-6 48 0 0,0-1 0 0 0,-2-1 0 0 0,0 0-1 0 0,0-1 1 0 0,-2-1 0 0 0,-1-1 0 0 0,10-19-48 0 0,-8 15-372 0 0,9-29-1833 0 0,-20 35-2005 0 0,-2 0-5210 0 0,-3 9-3075 0 0</inkml:trace>
  <inkml:trace contextRef="#ctx0" brushRef="#br0" timeOffset="24359.277">1 1731 0 0 0,'171'0'0'0'0,"118"-7"1095"0"0,170-19 5134 0 0,304-29-1182 0 0,15 10-2919 0 0,680-17-608 0 0,-434 11-651 0 0,-360 39-409 0 0,436 9-122 0 0,-511-16 91 0 0,-165 12-84 0 0,63-5 116 0 0,13-2-305 0 0,-163 21-92 0 0,1223 12 70 0 0,-665-23 67 0 0,548-11 574 0 0,370 15 381 0 0,-937 19-489 0 0,-853-18-657 0 0,193 5 391 0 0,123 23-401 0 0,-236-18 66 0 0,30 4 24 0 0,-107-11 340 0 0,-21-4-5326 0 0,-1 0-5375 0 0,-4 0 2367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0 951 7362 0 0,'0'0'1607'0'0,"0"0"-1053"0"0,0 0-406 0 0,0 0 282 0 0,0 0 485 0 0,0 0 365 0 0,0 0 156 0 0,0 0-98 0 0,0 0-205 0 0,0 0-180 0 0,0 0-112 0 0,19 6-74 0 0,59 16-5 0 0,-69-20-529 0 0,-1-1 0 0 0,1-1 0 0 0,-1 1 0 0 0,1-1 0 0 0,0-1 0 0 0,-1 0 0 0 0,1 0 0 0 0,0 0 0 0 0,-1-1 0 0 0,0-1 1 0 0,1 1-1 0 0,-1-1 0 0 0,0-1 0 0 0,0 1 0 0 0,-1-1 0 0 0,1-1 0 0 0,-1 1 0 0 0,0-1 0 0 0,0-1 0 0 0,-1 1 1 0 0,1-1-1 0 0,5-7-233 0 0,-2 4 169 0 0,65-62 387 0 0,-3-3 1 0 0,-3-4 0 0 0,-4-2-1 0 0,20-37-556 0 0,75-90 226 0 0,-119 156-195 0 0,-9 10-2 0 0,2 1-1 0 0,1 2 1 0 0,2 1 0 0 0,15-9-29 0 0,-50 44-6 0 0,-1 0 0 0 0,1 0 1 0 0,0 0-1 0 0,1 0 1 0 0,-1 0-1 0 0,0 0 1 0 0,0 1-1 0 0,1-1 1 0 0,-1 1-1 0 0,1 0 0 0 0,-1 0 1 0 0,1 0-1 0 0,0 0 1 0 0,-1 0-1 0 0,1 1 1 0 0,0-1-1 0 0,0 1 1 0 0,-1-1-1 0 0,1 1 0 0 0,0 0 1 0 0,0 0-1 0 0,0 0 1 0 0,-1 1-1 0 0,1-1 1 0 0,0 1-1 0 0,0-1 0 0 0,-1 1 1 0 0,1 0-1 0 0,0 0 1 0 0,1 1 5 0 0,4 19 36 0 0,-1 0 0 0 0,0 0 0 0 0,-2 0 0 0 0,0 1 0 0 0,-2 0 1 0 0,0 0-1 0 0,-1 0 0 0 0,-1 0 0 0 0,-2 0 0 0 0,0 5-36 0 0,1-25 3 0 0,-1 77 172 0 0,-3 0 1 0 0,-4-1-1 0 0,-3 0 0 0 0,-19 67-175 0 0,25-128 19 0 0,1 0-1 0 0,-2-1 0 0 0,0 1 1 0 0,-1-2-1 0 0,-1 1 0 0 0,0-1 1 0 0,-1 0-1 0 0,0-1 0 0 0,-2 0 1 0 0,1 0-1 0 0,-2-1 0 0 0,0-1 1 0 0,0 0-1 0 0,-1 0 0 0 0,-1-1 1 0 0,0-1-1 0 0,0 0 0 0 0,-1-1 1 0 0,0-1-1 0 0,0 0 0 0 0,-1-1 1 0 0,0-1-1 0 0,-1 0 0 0 0,-2-1-18 0 0,0 0-28 0 0,1-2 0 0 0,0 0 0 0 0,-1-1-1 0 0,0-1 1 0 0,1 0 0 0 0,-1-2 0 0 0,0 0-1 0 0,1-1 1 0 0,-1-1 0 0 0,-17-5 28 0 0,32 6-64 0 0,-1 0 0 0 0,1 0 0 0 0,0 0 0 0 0,0 0 0 0 0,0-1 0 0 0,0 0 0 0 0,0 0 0 0 0,0 0 0 0 0,0 0 0 0 0,1-1 0 0 0,0 1 0 0 0,0-1 0 0 0,0 0 0 0 0,0 0 0 0 0,0 0 0 0 0,1 0 1 0 0,0 0-1 0 0,-2-4 64 0 0,3 5-192 0 0,0 0 1 0 0,0-1 0 0 0,1 1 0 0 0,-1-1-1 0 0,1 0 1 0 0,0 1 0 0 0,0-1 0 0 0,0 1-1 0 0,0-1 1 0 0,0 1 0 0 0,1-1 0 0 0,0 1 0 0 0,0-1-1 0 0,0 1 1 0 0,0-1 0 0 0,0 1 0 0 0,1 0-1 0 0,-1 0 1 0 0,1-1 0 0 0,0 1 0 0 0,0 0-1 0 0,0 1 1 0 0,0-1 0 0 0,1 0 0 0 0,0-1 191 0 0,32-29-4723 0 0,-10 12-3442 0 0,-10 9-1492 0 0</inkml:trace>
  <inkml:trace contextRef="#ctx0" brushRef="#br0" timeOffset="251.1">1377 646 18876 0 0,'0'0'958'0'0,"0"0"-162"0"0,0 0 15 0 0,0 0 71 0 0,0 0-91 0 0,0 0-224 0 0,0 0-216 0 0,0 0-171 0 0,-3 32-111 0 0,-8 102-69 0 0,7-21-2751 0 0,0-103-1202 0 0,0-5-4610 0 0,2-1-451 0 0</inkml:trace>
  <inkml:trace contextRef="#ctx0" brushRef="#br0" timeOffset="418.112">1331 108 1240 0 0,'0'0'-456'0'0,"0"0"-264"0"0,0 0 656 0 0,0 0 64 0 0,0 0 0 0 0,0 0 0 0 0</inkml:trace>
  <inkml:trace contextRef="#ctx0" brushRef="#br0" timeOffset="720.353">1580 885 10954 0 0,'0'0'1855'0'0,"0"0"-224"0"0,0 0 115 0 0,0 0 121 0 0,0 0-166 0 0,0 0-264 0 0,0 0-301 0 0,0 0-266 0 0,0 0-203 0 0,0 0-166 0 0,0 0-109 0 0,16-34-89 0 0,51-108-59 0 0,-10 17 414 0 0,-34 81-509 0 0,-10 69-1101 0 0,-9-3 857 0 0,-3-9 80 0 0,0-1 0 0 0,1 0 0 0 0,0 0 0 0 0,1 0 0 0 0,0 0 0 0 0,1 0 0 0 0,1 0 0 0 0,-1-1 0 0 0,2 0 0 0 0,0 0 0 0 0,0 0 0 0 0,1-1 0 0 0,0 0 0 0 0,1 0 0 0 0,0-1 0 0 0,0 0 0 0 0,1 0 15 0 0,-5-7 78 0 0,-1 0-1 0 0,1 0 1 0 0,0 0 0 0 0,0 0-1 0 0,-1-1 1 0 0,1 0-1 0 0,0 0 1 0 0,0 0-1 0 0,0 0 1 0 0,0 0 0 0 0,0-1-1 0 0,1 0 1 0 0,-1 0-1 0 0,0 0 1 0 0,0 0-1 0 0,0-1 1 0 0,0 0 0 0 0,0 0-1 0 0,0 0 1 0 0,0 0-1 0 0,0 0 1 0 0,-1-1-1 0 0,1 1 1 0 0,0-1 0 0 0,-1 0-1 0 0,1-1 1 0 0,-1 1-1 0 0,0 0 1 0 0,1-1-1 0 0,-1 0 1 0 0,0 0 0 0 0,1-2-78 0 0,5-4 164 0 0,-1-1 0 0 0,0 1 0 0 0,-1-1 0 0 0,0-1 0 0 0,-1 0 0 0 0,0 0 0 0 0,0 0 1 0 0,-1 0-1 0 0,-1-1 0 0 0,2-5-164 0 0,13-56-1342 0 0,-15 61-4176 0 0,2 6-4390 0 0,-4 6-1857 0 0</inkml:trace>
  <inkml:trace contextRef="#ctx0" brushRef="#br0" timeOffset="986.771">2423 484 9818 0 0,'0'0'2815'0'0,"0"0"-590"0"0,0 0-355 0 0,0 0-322 0 0,0 0-376 0 0,0 0-237 0 0,0 0-144 0 0,0 0-140 0 0,0 0-154 0 0,0 0-121 0 0,0 0-96 0 0,0 0-36 0 0,-31 33-33 0 0,-94 104-23 0 0,76-61 120 0 0,47-73-297 0 0,1-1-1 0 0,0 1 1 0 0,0 0-1 0 0,1 0 0 0 0,-1 0 1 0 0,0 0-1 0 0,1 0 1 0 0,0-1-1 0 0,0 1 1 0 0,0 0-1 0 0,0 0 1 0 0,0 0-1 0 0,0 0 1 0 0,1 0-1 0 0,0 0 1 0 0,-1 0-1 0 0,1 0 0 0 0,0 0 1 0 0,0-1-1 0 0,1 1 1 0 0,-1 0-1 0 0,0-1 1 0 0,1 1-1 0 0,0-1 1 0 0,-1 0-1 0 0,1 1 1 0 0,0-1-1 0 0,0 0 1 0 0,1 0-1 0 0,-1 0 0 0 0,0 0 1 0 0,1-1-1 0 0,-1 1 1 0 0,1-1-1 0 0,-1 1 1 0 0,1-1-1 0 0,1 1-10 0 0,110 19 447 0 0,-94-23-494 0 0,-1-1 1 0 0,1 0 0 0 0,-1-2-1 0 0,0 0 1 0 0,-1-1 0 0 0,1-1-1 0 0,-1-1 1 0 0,0 0 0 0 0,-1-1-1 0 0,0-1 1 0 0,0-1 0 0 0,4-4 46 0 0,18-22-2322 0 0,-19 9-7104 0 0,-15 23-737 0 0</inkml:trace>
  <inkml:trace contextRef="#ctx0" brushRef="#br0" timeOffset="1399.22">2756 734 5641 0 0,'0'0'4021'0'0,"0"0"-1315"0"0,0 0-303 0 0,0 0-162 0 0,0 0-413 0 0,0 0-385 0 0,0 0-235 0 0,0 0-208 0 0,0 0-221 0 0,0 0-155 0 0,31-6-122 0 0,100-20-69 0 0,-61-4 321 0 0,-57 21-599 0 0,0-1 1 0 0,-1-1 0 0 0,0 0-1 0 0,0 0 1 0 0,-1-1 0 0 0,-1-1-1 0 0,0 1 1 0 0,-1-2 0 0 0,0 0-1 0 0,-1 0 1 0 0,6-13-156 0 0,-13 25-2 0 0,0 1 0 0 0,0-1 0 0 0,0 0-1 0 0,0 0 1 0 0,0 0 0 0 0,0 0 0 0 0,-1 0 0 0 0,1 0-1 0 0,0 0 1 0 0,-1 0 0 0 0,0 0 0 0 0,0 0 0 0 0,1 0-1 0 0,-1 0 1 0 0,0 0 0 0 0,0 0 0 0 0,-1 0 0 0 0,1 0-1 0 0,0 0 1 0 0,-1 0 0 0 0,1 0 0 0 0,-1 0 0 0 0,0 0-1 0 0,0 0 1 0 0,0 0 0 0 0,1 0 0 0 0,-2 0 0 0 0,1 1 0 0 0,0-1-1 0 0,0 0 1 0 0,-1 1 0 0 0,1-1 0 0 0,0 1 0 0 0,-1-1-1 0 0,0 1 1 0 0,1 0 0 0 0,-1 0 0 0 0,0 0 0 0 0,0 0-1 0 0,1 0 1 0 0,-1 0 0 0 0,0 0 0 0 0,0 0 0 0 0,0 1-1 0 0,0-1 1 0 0,0 1 0 0 0,0-1 0 0 0,-1 1 2 0 0,-12 0-61 0 0,0 0 1 0 0,0 1-1 0 0,0 0 1 0 0,1 1-1 0 0,-1 1 0 0 0,0 0 1 0 0,1 1-1 0 0,0 1 1 0 0,0 0-1 0 0,0 1 1 0 0,1 1-1 0 0,-1 0 1 0 0,2 0-1 0 0,-1 2 0 0 0,1-1 1 0 0,0 2-1 0 0,1-1 1 0 0,0 2-1 0 0,0-1 1 0 0,1 1-1 0 0,1 1 1 0 0,-5 7 60 0 0,10-15-28 0 0,1 0 1 0 0,-1 0 0 0 0,1 0 0 0 0,0 0 0 0 0,0 1 0 0 0,0-1 0 0 0,1 1 0 0 0,-1 0 0 0 0,1 0 0 0 0,0 0 0 0 0,1 0 0 0 0,-1 0 0 0 0,1 1 0 0 0,0-1 0 0 0,0 0 0 0 0,1 0 0 0 0,0 1 0 0 0,0-1 0 0 0,0 1 0 0 0,0-1 0 0 0,1 0 0 0 0,0 1 0 0 0,0-1 0 0 0,0 0 0 0 0,1 0 0 0 0,0 0 0 0 0,0 0 0 0 0,0 0-1 0 0,1 0 1 0 0,-1-1 0 0 0,1 1 0 0 0,0-1 0 0 0,0 1 27 0 0,9 1-87 0 0,0-1 0 0 0,0 0 0 0 0,0 0 0 0 0,0-1 0 0 0,1-1 0 0 0,-1 0 0 0 0,1-1 0 0 0,0 0-1 0 0,0-1 1 0 0,0 0 0 0 0,0-1 0 0 0,0-1 0 0 0,0 0 0 0 0,0 0 0 0 0,0-2 0 0 0,0 0 87 0 0,82-24-3416 0 0,-64 14-626 0 0,-4-1-3533 0 0,-13 6-964 0 0</inkml:trace>
  <inkml:trace contextRef="#ctx0" brushRef="#br0" timeOffset="2030.48">1480 178 4353 0 0,'0'0'2038'0'0,"0"0"-137"0"0,0 0 103 0 0,0 0 8 0 0,0 0-238 0 0,0 0-318 0 0,0 0-256 0 0,0 0-198 0 0,0 0-150 0 0,0 0-119 0 0,0 0-94 0 0,0 0-85 0 0,0 0-56 0 0,-5 4-56 0 0,-17 11-38 0 0,16-12-75 0 0,6-3-79 0 0,0 0-74 0 0,0 0-56 0 0,0 0 8 0 0,0 0 24 0 0,0 0 23 0 0,8-2 2744 0 0,-24 12-2244 0 0,12-6-477 0 0,-4 3-929 0 0,16-8-1560 0 0,0-1 739 0 0,7-2-1337 0 0,-8 0-3367 0 0,-3 0-4881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70 2489 0 0,'0'0'1949'0'0,"0"0"40"0"0,0 0 114 0 0,0 0 172 0 0,0 0-44 0 0,0 0-314 0 0,0 0-366 0 0,0 0-373 0 0,0 0-249 0 0,0 0-127 0 0,0 0-81 0 0,0 0-52 0 0,0 0-51 0 0,-15-6-57 0 0,-49-16-74 0 0,61 21-430 0 0,0 0 1 0 0,-1 0 0 0 0,1 1-1 0 0,-1-1 1 0 0,1 1 0 0 0,-1 0-1 0 0,1 0 1 0 0,-1 0-1 0 0,0 0 1 0 0,1 1 0 0 0,0-1-1 0 0,-1 1 1 0 0,1 0 0 0 0,-1 0-1 0 0,1 0 1 0 0,0 1-1 0 0,-1-1 1 0 0,1 1 0 0 0,0 0-1 0 0,0 0 1 0 0,0 0 0 0 0,1 0-1 0 0,-1 0 1 0 0,0 0-1 0 0,-1 3-57 0 0,-6 3 119 0 0,-9 7 6 0 0,1 0-1 0 0,1 1 1 0 0,1 1 0 0 0,0 1 0 0 0,1 0 0 0 0,1 1 0 0 0,1 1 0 0 0,0 0-1 0 0,2 0 1 0 0,0 1 0 0 0,2 1 0 0 0,0 0 0 0 0,-2 11-125 0 0,8-28 24 0 0,1 0 0 0 0,0 0 0 0 0,0 0 0 0 0,0 0 1 0 0,1 1-1 0 0,-1-1 0 0 0,1 0 0 0 0,1 1 0 0 0,-1-1 0 0 0,1 1 0 0 0,0-1 1 0 0,0 1-1 0 0,1-1 0 0 0,-1 1 0 0 0,1-1 0 0 0,0 1 0 0 0,1-1 0 0 0,-1 0 1 0 0,1 1-1 0 0,0-1 0 0 0,1 0 0 0 0,-1 0 0 0 0,1-1 0 0 0,0 1 0 0 0,0 0 1 0 0,0-1-1 0 0,1 0 0 0 0,0 0 0 0 0,-1 0 0 0 0,1 0 0 0 0,1 0 0 0 0,-1-1 1 0 0,1 0-1 0 0,-1 0 0 0 0,1 0 0 0 0,0 0 0 0 0,0-1 0 0 0,5 2-24 0 0,4-5 107 0 0,1 0-1 0 0,-1-1 1 0 0,0-1-1 0 0,1 0 0 0 0,-2-1 1 0 0,1 0-1 0 0,0-1 1 0 0,-1-1-1 0 0,0 0 1 0 0,0 0-1 0 0,0-2 1 0 0,-1 0-1 0 0,-1 0 0 0 0,1-1 1 0 0,-1 0-1 0 0,0-1 1 0 0,-1 0-1 0 0,-1-1 1 0 0,4-4-107 0 0,-1 4 32 0 0,37-39 95 0 0,-2-3-1 0 0,-3-1 1 0 0,-2-2-1 0 0,-2-2 1 0 0,23-49-127 0 0,-55 95 109 0 0,-12 22-33 0 0,-2 6-107 0 0,-1-3 16 0 0,2 1 0 0 0,0 0 0 0 0,0 0-1 0 0,1 0 1 0 0,1 1 0 0 0,0-1 0 0 0,1 1-1 0 0,1 0 1 0 0,0 0 0 0 0,1-1 0 0 0,1 1-1 0 0,0 0 1 0 0,1-1 0 0 0,1 1 0 0 0,0-1-1 0 0,1 1 1 0 0,0-1 0 0 0,1 0 0 0 0,1-1-1 0 0,0 1 1 0 0,1-1 0 0 0,0 0 0 0 0,9 10 15 0 0,56 34-1765 0 0,-10-44-4236 0 0,-46-13 2452 0 0,-4 0-3910 0 0,-3 0-2827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1 340 3841 0 0,'0'0'2087'0'0,"0"0"-423"0"0,0 0-91 0 0,0 0 75 0 0,0 0-4 0 0,0 0-158 0 0,0 0-172 0 0,0 0-161 0 0,0 0-137 0 0,0 0-73 0 0,0 0-61 0 0,0 0-58 0 0,0 0-56 0 0,9-7-50 0 0,30-21-37 0 0,-35 26-549 0 0,0 0 0 0 0,-1 0 0 0 0,1 0 0 0 0,0 1 0 0 0,1-1 0 0 0,-1 1 0 0 0,0 0 0 0 0,0 0 0 0 0,0 0 0 0 0,1 1 0 0 0,-1-1 0 0 0,0 1 0 0 0,1 0 0 0 0,-1 1 0 0 0,0-1 0 0 0,1 1-132 0 0,15 0 353 0 0,425-12 1856 0 0,-436 11-2192 0 0,30-3 7 0 0,-14 2 74 0 0,-25 1-13 0 0,0 0 70 0 0,0 0 64 0 0,0 0 64 0 0,-33-48 972 0 0,-6 3-1243 0 0,-2 2 0 0 0,-2 1 0 0 0,-2 2 0 0 0,-3 2-12 0 0,38 32-122 0 0,-7-8-2697 0 0,43 21-2440 0 0,8 1-3218 0 0,-20-5-2458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10794 0 0,'0'0'2142'0'0,"0"0"-201"0"0,0 0-168 0 0,0 0-87 0 0,0 0-263 0 0,0 0-316 0 0,0 0-300 0 0,0 0-259 0 0,0 0-186 0 0,0 0-85 0 0,0 0-15 0 0,0 0 30 0 0,0 0 46 0 0,8 0 19 0 0,211 12 2169 0 0,-67-23-2129 0 0,-34-22-1205 0 0,-92 23-683 0 0,-20 9-3422 0 0,-2 0-4690 0 0,-7 1-614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13667 0 0,'0'0'1658'0'0,"0"0"-507"0"0,0 0-83 0 0,0 0 187 0 0,0 0 74 0 0,0 0-74 0 0,0 0-203 0 0,0 0-237 0 0,0 0-205 0 0,0 0-154 0 0,0 0-111 0 0,0 0-93 0 0,35 3-74 0 0,113 6-65 0 0,-52-13-48 0 0,-56 2-429 0 0,53-3-1520 0 0,-34-3-5620 0 0,-43 4-2164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14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258 637 0 0 0,'0'0'707'0'0,"0"0"682"0"0,0 0 301 0 0,0 0 67 0 0,0 0-21 0 0,0 0-104 0 0,0 0-150 0 0,0 0-167 0 0,0 0-208 0 0,0 0-182 0 0,0 0-165 0 0,0 0-98 0 0,-1-3 5939 0 0,-28 14-3565 0 0,-44 52-3098 0 0,-20 55 90 0 0,83-102-22 0 0,2 1-1 0 0,0-1 1 0 0,1 2 0 0 0,0-1-1 0 0,2 1 1 0 0,0 0-1 0 0,1 0 1 0 0,1 1-1 0 0,1-1 1 0 0,0 1-1 0 0,1-1 1 0 0,2 12-6 0 0,-1-23 12 0 0,1-1-1 0 0,0 0 1 0 0,0 0-1 0 0,1 1 1 0 0,0-1 0 0 0,0 0-1 0 0,0 0 1 0 0,1 0-1 0 0,0-1 1 0 0,0 1-1 0 0,0-1 1 0 0,1 1 0 0 0,0-1-1 0 0,0 0 1 0 0,0-1-1 0 0,1 1 1 0 0,-1-1 0 0 0,1 0-1 0 0,0 0 1 0 0,1 0-1 0 0,-1 0 1 0 0,0-1 0 0 0,1 0-1 0 0,0 0 1 0 0,0-1-1 0 0,0 0 1 0 0,0 0-1 0 0,0 0 1 0 0,2 0-12 0 0,2-2 71 0 0,0 0 1 0 0,1-1-1 0 0,-1 0 0 0 0,0 0 1 0 0,0-1-1 0 0,0 0 0 0 0,0-1 1 0 0,0 0-1 0 0,0-1 0 0 0,-1 0 0 0 0,0-1 1 0 0,0 0-1 0 0,0 0 0 0 0,0 0 1 0 0,-1-2-1 0 0,0 1 0 0 0,6-6-71 0 0,17-15 86 0 0,-2-1-1 0 0,-1-1 1 0 0,-1-1-1 0 0,-1-1 1 0 0,-2-2-1 0 0,-1 0 1 0 0,-2-2-1 0 0,-2 0 1 0 0,0-2-1 0 0,-3 1 0 0 0,10-33-84 0 0,-20 49-15 0 0,0-1 1 0 0,-2 0 0 0 0,0 0 0 0 0,-1-1-1 0 0,-1 1 1 0 0,-1-1 0 0 0,-1 1 0 0 0,-1-1-1 0 0,-1 0 1 0 0,-1 1 0 0 0,0 0 0 0 0,-2 0 0 0 0,-1 0-1 0 0,0 0 1 0 0,-1 1 0 0 0,-2 0 0 0 0,0 0-1 0 0,-1 1 1 0 0,-1 1 0 0 0,0-1 0 0 0,-2 2 0 0 0,0 0-1 0 0,-1 0 1 0 0,-14-12 13 0 0,25 24-28 0 0,-1 1-1 0 0,-1 0 0 0 0,1 1 1 0 0,0-1-1 0 0,-1 1 1 0 0,0 0-1 0 0,0 0 1 0 0,0 1-1 0 0,0-1 0 0 0,0 1 1 0 0,-1 0-1 0 0,1 0 1 0 0,-1 1-1 0 0,1 0 1 0 0,-1 0-1 0 0,1 0 0 0 0,-1 0 1 0 0,0 1-1 0 0,1 0 1 0 0,-1 0-1 0 0,0 1 1 0 0,1 0-1 0 0,-1 0 1 0 0,1 0-1 0 0,-1 0 0 0 0,1 1 1 0 0,-1 0-1 0 0,1 0 1 0 0,0 1-1 0 0,0-1 1 0 0,-5 4 28 0 0,2 6 2 0 0,-1 1 0 0 0,2-1 0 0 0,-1 2 0 0 0,2-1 0 0 0,0 1 0 0 0,1 0 0 0 0,0 0 0 0 0,1 1 0 0 0,0-1 0 0 0,1 1 0 0 0,1 0 0 0 0,1 0 0 0 0,0 0 0 0 0,0 0 0 0 0,2 0 0 0 0,0 0 0 0 0,1 0 0 0 0,0 0 0 0 0,1-1 0 0 0,1 1 0 0 0,0-1 0 0 0,6 13-2 0 0,9 18 94 0 0,2-2 1 0 0,2 0-1 0 0,2-2 1 0 0,1-1 0 0 0,2 0-1 0 0,2-3 1 0 0,8 6-95 0 0,3 9 108 0 0,-16-21-34 0 0,-8-13-29 0 0,-2 2 0 0 0,0 0 0 0 0,-1 1 0 0 0,-1 0 1 0 0,0 1-1 0 0,-2 0 0 0 0,1 6-45 0 0,-9-11-1 0 0,-1-11-1660 0 0,-2-19-974 0 0,2-15-2802 0 0,1 10-2206 0 0,-2 10-790 0 0</inkml:trace>
  <inkml:trace contextRef="#ctx0" brushRef="#br0" timeOffset="414.197">862 505 8074 0 0,'0'0'1720'0'0,"0"0"-164"0"0,0 0-179 0 0,0 0-76 0 0,0 0-110 0 0,0 0-91 0 0,0 0-46 0 0,0 0-74 0 0,0 0-74 0 0,0 0-101 0 0,0 0-111 0 0,0 0-90 0 0,0 31-65 0 0,-2 97-53 0 0,2-93-233 0 0,1 0 0 0 0,1 0-1 0 0,2 1 1 0 0,2-2 0 0 0,1 1-1 0 0,1-1 1 0 0,2 0 0 0 0,2-1-1 0 0,4 9-252 0 0,-14-38 23 0 0,0 0 1 0 0,-1 1-1 0 0,2-1 0 0 0,-1 0 0 0 0,0 0 0 0 0,1 0 1 0 0,-1-1-1 0 0,1 1 0 0 0,0 0 0 0 0,1-1 1 0 0,-1 0-1 0 0,1 0 0 0 0,-1 0 0 0 0,1 0 0 0 0,3 1-23 0 0,-5-5 96 0 0,1 0-1 0 0,-1 0 1 0 0,1 0-1 0 0,-1-1 0 0 0,0 1 1 0 0,1-1-1 0 0,-1 1 1 0 0,0-1-1 0 0,0 0 0 0 0,0 0 1 0 0,0 0-1 0 0,-1 0 1 0 0,1 0-1 0 0,0 0 0 0 0,-1-1 1 0 0,0 1-1 0 0,1 0 1 0 0,-1-1-1 0 0,0 1 0 0 0,0-1 1 0 0,0 0-1 0 0,-1 1 1 0 0,1-1-1 0 0,-1 0-95 0 0,5-7 116 0 0,115-308 559 0 0,-73 158-622 0 0,-46 124-574 0 0,-1 35 158 0 0,0 1-172 0 0,0 0-255 0 0,0 0-373 0 0,0 0-472 0 0,0 0-658 0 0,0 0-948 0 0,0 0-1745 0 0,0 0-2039 0 0,0 0 1434 0 0</inkml:trace>
  <inkml:trace contextRef="#ctx0" brushRef="#br0" timeOffset="868.898">667 221 13379 0 0,'0'0'1136'0'0,"0"0"-76"0"0,0 0-55 0 0,0 0 7 0 0,0 0-56 0 0,0 0-95 0 0,0 0-100 0 0,0 0-69 0 0,0 0-37 0 0,0 0-9 0 0,0 0-11 0 0,0 0-44 0 0,0 0-74 0 0,27-1-27 0 0,88-7-23 0 0,303-8 1234 0 0,-350 12-1117 0 0,-76-11 910 0 0,-21-10-1419 0 0,-2 1-1 0 0,0 1 1 0 0,-2 2 0 0 0,0 1-1 0 0,-5 0-74 0 0,7 2-46 0 0,5-3-290 0 0,26 20 29 0 0,2 0-3545 0 0,15-2 1703 0 0,14 3-1671 0 0,-9 0-2496 0 0,-7 0-4593 0 0</inkml:trace>
  <inkml:trace contextRef="#ctx0" brushRef="#br0" timeOffset="1351.205">1727 446 7114 0 0,'0'0'2084'0'0,"0"0"-164"0"0,0 0-121 0 0,0 0-81 0 0,0 0-222 0 0,0 0-314 0 0,0 0-291 0 0,0 0-199 0 0,0 0-112 0 0,0 0-21 0 0,0 0-11 0 0,0 0-28 0 0,-24 34-36 0 0,-78 109-50 0 0,-29 45 499 0 0,30-55-622 0 0,-6-4 0 0 0,-48 39-311 0 0,-90 65 104 0 0,242-231-116 0 0,-13 12-120 0 0,0 0 0 0 0,1 0 0 0 0,1 2 0 0 0,0-1 0 0 0,2 2 0 0 0,-11 16 132 0 0,22-33-74 0 0,1 1 1 0 0,-1-1-1 0 0,1 1 1 0 0,0-1 0 0 0,-1 0-1 0 0,1 1 1 0 0,-1-1-1 0 0,1 1 1 0 0,0-1-1 0 0,-1 1 1 0 0,1 0 0 0 0,0-1-1 0 0,0 1 1 0 0,0-1-1 0 0,-1 1 1 0 0,1-1 0 0 0,0 1-1 0 0,0 0 1 0 0,0-1-1 0 0,0 1 1 0 0,0-1 0 0 0,0 1-1 0 0,0 0 1 0 0,0-1-1 0 0,0 1 1 0 0,0-1 0 0 0,0 1-1 0 0,1 0 1 0 0,-1-1-1 0 0,0 1 1 0 0,0-1 0 0 0,1 1-1 0 0,-1-1 1 0 0,0 1-1 0 0,0-1 1 0 0,1 1 0 0 0,-1-1-1 0 0,1 1 1 0 0,-1-1-1 0 0,1 1 1 0 0,-1-1-1 0 0,0 0 1 0 0,1 1 0 0 0,-1-1-1 0 0,1 0 1 0 0,0 1-1 0 0,-1-1 1 0 0,1 0 0 0 0,-1 0-1 0 0,1 1 1 0 0,-1-1-1 0 0,1 0 1 0 0,0 0 0 0 0,-1 0-1 0 0,1 0 1 0 0,-1 0-1 0 0,1 0 1 0 0,0 0 0 0 0,-1 0 73 0 0,38-12-5682 0 0,2-15-3318 0 0,-27 18 5137 0 0</inkml:trace>
  <inkml:trace contextRef="#ctx0" brushRef="#br0" timeOffset="2015.377">1481 1175 3457 0 0,'0'0'1812'0'0,"0"0"-280"0"0,0 0 63 0 0,0 0 209 0 0,0 0 76 0 0,0 0-96 0 0,0 0-197 0 0,0 0-229 0 0,0 0-199 0 0,0 0-132 0 0,0 0-104 0 0,0 0-103 0 0,0 0-140 0 0,-3 1-113 0 0,-20 7-348 0 0,1 2-1 0 0,1 0 1 0 0,0 2 0 0 0,0 0 0 0 0,1 2 0 0 0,1 0-1 0 0,0 1 1 0 0,1 0 0 0 0,1 2 0 0 0,0 0 0 0 0,1 1-1 0 0,1 1 1 0 0,1 0 0 0 0,0 1 0 0 0,-1 6-219 0 0,10-19-6 0 0,1 0 0 0 0,0 0 0 0 0,0 0 0 0 0,1 1 0 0 0,0 0-1 0 0,0 0 1 0 0,0 0 0 0 0,1 0 0 0 0,1 0 0 0 0,-1 0 0 0 0,1 1 0 0 0,1-1 0 0 0,-1 0 0 0 0,2 1 0 0 0,0 5 6 0 0,1-11 7 0 0,1 0 0 0 0,-1-1 0 0 0,1 1 0 0 0,0-1 1 0 0,0 1-1 0 0,0-1 0 0 0,1 0 0 0 0,-1 0 0 0 0,0 0 0 0 0,1 0 0 0 0,-1-1 0 0 0,1 1 1 0 0,0-1-1 0 0,-1 0 0 0 0,1 0 0 0 0,0 0 0 0 0,0-1 0 0 0,0 1 0 0 0,0-1 0 0 0,-1 0 0 0 0,1 0 1 0 0,0 0-1 0 0,0-1 0 0 0,0 0 0 0 0,0 1 0 0 0,-1-1 0 0 0,5-2-7 0 0,9-3 83 0 0,0 0 0 0 0,0-2 0 0 0,-1 0 0 0 0,0-1 0 0 0,0-1 0 0 0,-1 0-1 0 0,0-1 1 0 0,0-1 0 0 0,-2 0 0 0 0,1-1 0 0 0,-2 0 0 0 0,5-7-83 0 0,-2 5 81 0 0,10-10-37 0 0,-1 0 0 0 0,-2-2 1 0 0,-1-1-1 0 0,-1 0 0 0 0,-1-2 0 0 0,-2 0 0 0 0,0-1 0 0 0,-3 0 0 0 0,0-2 0 0 0,-2 1 0 0 0,-2-2 0 0 0,-1 1 0 0 0,-1-1 1 0 0,-2-1-1 0 0,-2 1 0 0 0,0-1 0 0 0,-3-28-44 0 0,0 59-8 0 0,-1 0 1 0 0,1 0-1 0 0,-1 0 0 0 0,-1 0 1 0 0,1 0-1 0 0,0 0 1 0 0,-1 0-1 0 0,0 0 0 0 0,0 0 1 0 0,0 0-1 0 0,0 0 1 0 0,-1 0-1 0 0,1 0 0 0 0,-1 1 1 0 0,0-1-1 0 0,0 1 1 0 0,-1-1-1 0 0,1 1 0 0 0,-1 0 1 0 0,1 0-1 0 0,-1 0 1 0 0,0 0-1 0 0,0 0 0 0 0,0 1 1 0 0,-1-1-1 0 0,1 1 1 0 0,-1 0-1 0 0,1 0 0 0 0,-1 0 1 0 0,0 1-1 0 0,1-1 1 0 0,-1 1-1 0 0,0 0 0 0 0,0 0 1 0 0,0 0-1 0 0,0 0 1 0 0,0 1-1 0 0,0 0 0 0 0,0 0 1 0 0,-1 0-1 0 0,1 0 1 0 0,0 0-1 0 0,-3 2 8 0 0,-2 3-13 0 0,0 2-1 0 0,0-1 1 0 0,1 1 0 0 0,0 0-1 0 0,0 0 1 0 0,1 1 0 0 0,0 0 0 0 0,0 1-1 0 0,0 0 1 0 0,2 0 0 0 0,-1 0-1 0 0,1 1 1 0 0,-2 4 13 0 0,6-11-2 0 0,-11 20 5 0 0,2 2 0 0 0,1 0 0 0 0,1 0 0 0 0,2 0 0 0 0,0 1 0 0 0,1 0 0 0 0,2 0 0 0 0,1 0 0 0 0,1 1 0 0 0,1-1 0 0 0,1 0 0 0 0,2 12-3 0 0,-1-25 1 0 0,1-1-1 0 0,0 1 0 0 0,1-1 1 0 0,0 0-1 0 0,1-1 0 0 0,0 1 1 0 0,0-1-1 0 0,2 0 0 0 0,-1 0 1 0 0,1 0-1 0 0,1-1 0 0 0,0 0 1 0 0,0-1-1 0 0,1 0 0 0 0,0 0 0 0 0,1-1 1 0 0,0 0-1 0 0,0-1 0 0 0,0 0 1 0 0,1 0-1 0 0,7 2 0 0 0,-17-8-137 0 0,1 0 1 0 0,0-1-1 0 0,0 1 0 0 0,-1 0 0 0 0,1-1 1 0 0,0 1-1 0 0,0-1 0 0 0,0 0 0 0 0,0 0 1 0 0,0 1-1 0 0,0-1 0 0 0,0-1 0 0 0,-1 1 0 0 0,1 0 1 0 0,0 0-1 0 0,0-1 0 0 0,0 1 0 0 0,0-1 1 0 0,0 1-1 0 0,-1-1 0 0 0,1 0 0 0 0,0 0 1 0 0,0 0-1 0 0,-1 0 0 0 0,1 0 0 0 0,-1 0 1 0 0,1 0-1 0 0,-1 0 0 0 0,1-1 0 0 0,0 0 137 0 0,21-32-10731 0 0,-19 27 7104 0 0,0-1-4647 0 0</inkml:trace>
  <inkml:trace contextRef="#ctx0" brushRef="#br0" timeOffset="2382.193">2057 825 13211 0 0,'0'0'1265'0'0,"0"0"-427"0"0,0 0 1 0 0,0 0 253 0 0,0 0 151 0 0,0 0-25 0 0,0 0-185 0 0,0 0-223 0 0,0 0-160 0 0,0 0-121 0 0,-13 33-93 0 0,-43 102-94 0 0,-90 194 617 0 0,144-325-952 0 0,1-1 0 0 0,-1 1 0 0 0,1 0 0 0 0,0-1 0 0 0,-1 1 0 0 0,2 0-1 0 0,-1 0 1 0 0,0 0 0 0 0,1 0 0 0 0,0 0 0 0 0,0 0 0 0 0,0 0 0 0 0,0-1 0 0 0,1 1 0 0 0,-1 0-1 0 0,1 0 1 0 0,0 0 0 0 0,0 0 0 0 0,0-1 0 0 0,1 1 0 0 0,0 0 0 0 0,-1-1 0 0 0,1 1 0 0 0,0-1-1 0 0,1 0 1 0 0,-1 0 0 0 0,0 0 0 0 0,1 0 0 0 0,0 0 0 0 0,0 0 0 0 0,0-1 0 0 0,0 1 0 0 0,0-1 0 0 0,0 0-1 0 0,1 0 1 0 0,0 0-7 0 0,7 1 103 0 0,1 0 1 0 0,0-2-1 0 0,1 1 0 0 0,-1-1 0 0 0,0-1 0 0 0,0-1 0 0 0,0 1 1 0 0,0-2-1 0 0,0 0 0 0 0,0 0 0 0 0,9-4-103 0 0,80-35 239 0 0,-100 40-436 0 0,0 1 0 0 0,1-1 0 0 0,-1 0 0 0 0,0 0 0 0 0,0 0 0 0 0,1 0 0 0 0,-1 0 0 0 0,0-1 0 0 0,0 1 0 0 0,0 0 0 0 0,-1-1 0 0 0,1 1 0 0 0,0 0 0 0 0,0-1 0 0 0,-1 1 0 0 0,1-1 0 0 0,-1 1 0 0 0,1-1 0 0 0,-1 1 0 0 0,0-1 0 0 0,1 1 0 0 0,-1-1 0 0 0,0 1 1 0 0,0-1-1 0 0,0 0 0 0 0,0 1 0 0 0,0-1 0 0 0,-1 1 0 0 0,1-1 0 0 0,0 1 0 0 0,-1-1 0 0 0,1 1 0 0 0,-1-1 197 0 0,-19-29-13767 0 0,16 24 7947 0 0</inkml:trace>
  <inkml:trace contextRef="#ctx0" brushRef="#br0" timeOffset="2640.147">1655 1087 9890 0 0,'0'0'2085'0'0,"0"0"-388"0"0,0 0-4 0 0,0 0 143 0 0,0 0-149 0 0,0 0-296 0 0,0 0-309 0 0,0 0-266 0 0,32 4-212 0 0,103 13-152 0 0,-120-15-366 0 0,-1 0-1 0 0,1-1 1 0 0,0 0 0 0 0,1-2-1 0 0,-1 1 1 0 0,-1-2 0 0 0,1 0-1 0 0,5-2-85 0 0,1 0 63 0 0,7-2-362 0 0,158-30 16 0 0,-125 22-2806 0 0,-1 0-3523 0 0,-35 7-4846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4:2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5789 409 6993 0 0,'0'0'585'0'0,"0"0"-115"0"0,0 0 247 0 0,0 0 492 0 0,0 0 334 0 0,0 0 145 0 0,0 0-55 0 0,0 0-170 0 0,0 0-219 0 0,0 0-208 0 0,36-7-176 0 0,114-26-118 0 0,-63-3 256 0 0,-71 24-766 0 0,5-3-13 0 0,0-1 1 0 0,0-1-1 0 0,-2-1 1 0 0,0-1-1 0 0,-2 0 1 0 0,0-1 0 0 0,-1-1-1 0 0,-1-1 1 0 0,0 0-1 0 0,-2-1 1 0 0,7-19-220 0 0,-8-23 1021 0 0,-12 64-841 0 0,-5 2-68 0 0,-6 28-184 0 0,1 0-1 0 0,1 1 1 0 0,1 0 0 0 0,2 0-1 0 0,0 13 73 0 0,4-32-16 0 0,-15 120-33 0 0,7-1 1 0 0,5 19 48 0 0,-3 36-58 0 0,7-179 58 0 0,2 43 5 0 0,-2-1-1 0 0,-3 0 1 0 0,-2 0 0 0 0,-1-1-1 0 0,-3 1 1 0 0,-2-1-1 0 0,-2-1 1 0 0,-2-1-1 0 0,-2 0 1 0 0,-2-1 0 0 0,-22 36-5 0 0,31-63 19 0 0,0 1 0 0 0,-2-1 0 0 0,0-1 0 0 0,0 0 1 0 0,-2-1-1 0 0,0-1 0 0 0,-1 0 0 0 0,0-1 0 0 0,-1-1 0 0 0,0 0 1 0 0,-1-2-1 0 0,-1 0 0 0 0,-7 3-19 0 0,22-12 11 0 0,1 0 1 0 0,-1 0-1 0 0,1 0 0 0 0,-1-1 1 0 0,1 0-1 0 0,-1 1 1 0 0,1-1-1 0 0,-1-1 0 0 0,1 1 1 0 0,-1 0-1 0 0,1-1 0 0 0,-1 0 1 0 0,1 0-1 0 0,-1 0 0 0 0,1 0 1 0 0,0 0-1 0 0,-1-1 1 0 0,1 1-1 0 0,0-1 0 0 0,0 0 1 0 0,0 0-1 0 0,0 0 0 0 0,1-1 1 0 0,-1 1-1 0 0,1-1 0 0 0,-1 1 1 0 0,1-1-1 0 0,0 0 1 0 0,0 0-1 0 0,0 0 0 0 0,0 0 1 0 0,0 0-1 0 0,1 0 0 0 0,-1 0 1 0 0,1-1-1 0 0,0 1 0 0 0,0-1 1 0 0,0 1-1 0 0,1-1 1 0 0,-1 1-1 0 0,1-1 0 0 0,0 1 1 0 0,0-1-1 0 0,0 1 0 0 0,0-1 1 0 0,1 1-1 0 0,-1-1 0 0 0,2-2-11 0 0,1-19-21 0 0,1-1 0 0 0,1 0-1 0 0,1 1 1 0 0,2 0 0 0 0,0 0-1 0 0,2 1 1 0 0,0 0-1 0 0,2 1 1 0 0,1 0 0 0 0,0 1-1 0 0,5-4 22 0 0,-14 19-18 0 0,170-244-1107 0 0,-108 174-1615 0 0,6 4-3498 0 0,-57 59 362 0 0,-4 6-3345 0 0</inkml:trace>
  <inkml:trace contextRef="#ctx0" brushRef="#br0" timeOffset="278.085">6492 741 10082 0 0,'0'0'2250'0'0,"0"0"-530"0"0,0 0-229 0 0,0 0-104 0 0,0 0-173 0 0,0 0-177 0 0,0 0-159 0 0,0 0-97 0 0,0 0-139 0 0,0 0-122 0 0,-24 32-119 0 0,-69 99-136 0 0,66-66-55 0 0,27-53-167 0 0,0-9-10 0 0,0 0 0 0 0,-1 0-1 0 0,1 0 1 0 0,0 1 0 0 0,0-1 0 0 0,1 0 0 0 0,-1 0-1 0 0,1 0 1 0 0,-1 0 0 0 0,1 1 0 0 0,0-1 0 0 0,0 0-1 0 0,1 0 1 0 0,-1 0 0 0 0,0-1 0 0 0,1 1 0 0 0,0 0-1 0 0,0 0 1 0 0,0-1 0 0 0,0 1 0 0 0,0-1 0 0 0,0 0-1 0 0,1 0 1 0 0,-1 0 0 0 0,1 0 0 0 0,-1 0 0 0 0,1 0 0 0 0,0-1-1 0 0,0 1 1 0 0,0-1 0 0 0,0 0 0 0 0,0 1 0 0 0,0-1-1 0 0,0-1 1 0 0,0 1 0 0 0,0 0 0 0 0,0-1 0 0 0,1 0-1 0 0,-1 0 1 0 0,1 0-33 0 0,4-1 87 0 0,0 0-1 0 0,0 0 0 0 0,0-1 1 0 0,0-1-1 0 0,0 1 0 0 0,-1-1 1 0 0,1 0-1 0 0,-1-1 0 0 0,1 0 1 0 0,-1 0-1 0 0,-1-1 1 0 0,1 1-1 0 0,0-2 0 0 0,-1 1 1 0 0,0-1-1 0 0,-1 1 0 0 0,1-2 1 0 0,-1 1-1 0 0,0-1 0 0 0,0 1 1 0 0,-1-1-1 0 0,0-1 1 0 0,-1 1-1 0 0,1 0 0 0 0,-1-1 1 0 0,0 0-1 0 0,-1 0 0 0 0,0 0 1 0 0,0 0-1 0 0,-1 0 0 0 0,0 0 1 0 0,-1 0-1 0 0,0-8-86 0 0,1 7-202 0 0,0 1-1 0 0,-1-1 1 0 0,0 0 0 0 0,-1 1-1 0 0,0-1 1 0 0,0 0 0 0 0,-1 1-1 0 0,0-1 1 0 0,-1 1 0 0 0,1 0-1 0 0,-2 0 1 0 0,1 0 0 0 0,-1 0-1 0 0,0 1 1 0 0,-1-1 202 0 0,0 1-950 0 0,-6-5-4055 0 0,4 19-7311 0 0,5-3 6539 0 0</inkml:trace>
  <inkml:trace contextRef="#ctx0" brushRef="#br0" timeOffset="548.118">6724 1076 1400 0 0,'0'0'2806'0'0,"0"0"-227"0"0,0 0-11 0 0,0 0 22 0 0,0 0-203 0 0,0 0-237 0 0,0 0-182 0 0,0 0-182 0 0,0 0-243 0 0,0 0-263 0 0,0 0-269 0 0,0 0-267 0 0,1-3-161 0 0,17-94 1356 0 0,-12 74-1873 0 0,1 1 0 0 0,1 0 0 0 0,1 1 0 0 0,1 0 0 0 0,1 0 0 0 0,1 1 0 0 0,0 1 0 0 0,2 0 0 0 0,0 0 0 0 0,1 2-66 0 0,53-53-1012 0 0,-40 69-4504 0 0,-19 16-7029 0 0,-8-11 3624 0 0</inkml:trace>
  <inkml:trace contextRef="#ctx0" brushRef="#br0" timeOffset="1019.783">7280 678 0 0 0,'0'0'2050'0'0,"0"0"228"0"0,0 0 153 0 0,0 0-97 0 0,0 0-273 0 0,0 0-258 0 0,0 0-261 0 0,0 0-236 0 0,0 0-190 0 0,0 0-159 0 0,0 0-128 0 0,0 0-103 0 0,-2-5-65 0 0,1 4-590 0 0,1-1 0 0 0,-1 1 0 0 0,1-1 0 0 0,-1 1 0 0 0,0 0 0 0 0,1-1 0 0 0,-1 1 0 0 0,0 0 0 0 0,0 0 0 0 0,0-1 0 0 0,0 1 0 0 0,0 0 0 0 0,0 0 0 0 0,0 0 0 0 0,-1 0 0 0 0,1 0 0 0 0,0 1 0 0 0,0-1 0 0 0,-1 0 0 0 0,1 0 0 0 0,-1 1 0 0 0,1-1 0 0 0,-1 1 0 0 0,1 0 0 0 0,-1-1 0 0 0,1 1 0 0 0,-1 0 0 0 0,1 0 0 0 0,-1 0 0 0 0,1 0 0 0 0,-1 0 0 0 0,1 0 0 0 0,-1 0 0 0 0,1 0 0 0 0,-1 1 0 0 0,1-1 0 0 0,-1 1 1 0 0,1-1-1 0 0,0 1 0 0 0,-1-1 0 0 0,1 1 0 0 0,-1 0 0 0 0,1 0-71 0 0,-11 5 103 0 0,0 2 0 0 0,0-1 1 0 0,1 1-1 0 0,0 1 0 0 0,1 0 1 0 0,0 1-1 0 0,0 0 0 0 0,1 0 1 0 0,0 1-1 0 0,1 0 1 0 0,0 0-1 0 0,1 1 0 0 0,0 0 1 0 0,1 1-1 0 0,0-1 0 0 0,-1 9-103 0 0,5-17 16 0 0,0 0 1 0 0,0 1-1 0 0,1-1 0 0 0,0 1 0 0 0,0-1 0 0 0,0 1 0 0 0,0 0 0 0 0,1-1 0 0 0,-1 1 1 0 0,1 0-1 0 0,1-1 0 0 0,-1 1 0 0 0,1 0 0 0 0,-1-1 0 0 0,1 1 0 0 0,1 0 1 0 0,-1-1-1 0 0,1 0 0 0 0,0 1 0 0 0,0-1 0 0 0,0 0 0 0 0,0 0 0 0 0,1 0 0 0 0,-1 0 1 0 0,1 0-1 0 0,0 0 0 0 0,0-1 0 0 0,1 0 0 0 0,-1 1 0 0 0,1-1 0 0 0,-1-1 0 0 0,1 1 1 0 0,0 0-1 0 0,0-1 0 0 0,1 0 0 0 0,-1 0 0 0 0,0 0 0 0 0,1 0 0 0 0,-1-1 1 0 0,1 0-1 0 0,-1 0 0 0 0,2 0-16 0 0,8 2-2 0 0,0 0 1 0 0,0-2 0 0 0,1 0-1 0 0,-1 0 1 0 0,0-2-1 0 0,1 1 1 0 0,-1-2-1 0 0,0 0 1 0 0,0 0 0 0 0,0-2-1 0 0,0 0 1 0 0,-1 0-1 0 0,8-4 2 0 0,46-54-6863 0 0,-53 40-4386 0 0,-11 14 3901 0 0</inkml:trace>
  <inkml:trace contextRef="#ctx0" brushRef="#br0" timeOffset="1361.156">7423 939 3321 0 0,'0'0'3252'0'0,"0"0"-135"0"0,0 0-200 0 0,0 0-411 0 0,0 0-457 0 0,0 0-334 0 0,0 0-312 0 0,0 0-270 0 0,0 0-237 0 0,35-8-187 0 0,107-26-125 0 0,-67-2 303 0 0,45-76 384 0 0,-118 108-1239 0 0,0 1-1 0 0,0-1 1 0 0,0 1 0 0 0,0-1-1 0 0,0 0 1 0 0,-1 0-1 0 0,1 0 1 0 0,-1 0-1 0 0,0 0 1 0 0,0 0 0 0 0,-1 0-1 0 0,1 0 1 0 0,-1 0-1 0 0,0 0 1 0 0,0 0 0 0 0,-1-4-32 0 0,-1 6-13 0 0,0 0 1 0 0,-1 1-1 0 0,1-1 1 0 0,0 0-1 0 0,-1 1 1 0 0,0 0 0 0 0,1-1-1 0 0,-1 1 1 0 0,0 0-1 0 0,0 0 1 0 0,1 1 0 0 0,-1-1-1 0 0,0 1 1 0 0,0-1-1 0 0,0 1 1 0 0,0 0-1 0 0,0 0 1 0 0,0 0 0 0 0,0 0-1 0 0,0 1 1 0 0,0-1-1 0 0,0 1 1 0 0,0 0 12 0 0,3-1-2 0 0,-15 4-52 0 0,1 0 1 0 0,-1 2 0 0 0,1-1-1 0 0,1 2 1 0 0,-1 0 0 0 0,1 0-1 0 0,0 2 1 0 0,1-1 0 0 0,0 2-1 0 0,0-1 1 0 0,1 2 0 0 0,0-1-1 0 0,-5 9 54 0 0,8-11-37 0 0,1-3-15 0 0,1 0-1 0 0,0 1 1 0 0,1 0 0 0 0,-1 0 0 0 0,1 1 0 0 0,0-1-1 0 0,1 1 1 0 0,0 0 0 0 0,0 1 0 0 0,0-1 0 0 0,1 0-1 0 0,0 1 1 0 0,0 0 0 0 0,1 0 0 0 0,0 0 0 0 0,1 0-1 0 0,0 0 1 0 0,0 0 0 0 0,0 0 0 0 0,1 0-1 0 0,1 5 53 0 0,2-9-112 0 0,1-1-1 0 0,0 0 0 0 0,1 1 0 0 0,-1-1 0 0 0,1-1 0 0 0,-1 1 0 0 0,1-1 0 0 0,0 1 0 0 0,0-1 0 0 0,0-1 0 0 0,0 1 0 0 0,0-1 0 0 0,0 0 0 0 0,0 0 0 0 0,1 0 0 0 0,-1-1 0 0 0,0 0 0 0 0,1 0 0 0 0,-1 0 0 0 0,0-1 0 0 0,5 0 113 0 0,-5 1-193 0 0,130-26-5488 0 0,-52-7-4576 0 0,-65 25 4610 0 0</inkml:trace>
  <inkml:trace contextRef="#ctx0" brushRef="#br0" timeOffset="1680.706">8322 582 4689 0 0,'0'0'4330'0'0,"0"0"-1254"0"0,0 0-807 0 0,0 0-539 0 0,0 0-478 0 0,0 0-301 0 0,0 0-136 0 0,0 0-73 0 0,0 0-49 0 0,0 0-49 0 0,0 0-37 0 0,0 0-48 0 0,-32 14-78 0 0,-96 45-55 0 0,70-24 199 0 0,53-26-498 0 0,3-7-114 0 0,1-1 0 0 0,0 0-1 0 0,1 1 1 0 0,-1-1 0 0 0,0 1 0 0 0,0-1 0 0 0,1 1 0 0 0,-1 0 0 0 0,0-1 0 0 0,1 1-1 0 0,0-1 1 0 0,-1 1 0 0 0,1 0 0 0 0,0-1 0 0 0,0 1 0 0 0,0 0 0 0 0,0-1-1 0 0,0 1 1 0 0,0 0 0 0 0,0 0 0 0 0,1-1 0 0 0,-1 1 0 0 0,1-1 0 0 0,-1 1 0 0 0,1 0-1 0 0,0-1 1 0 0,-1 1 0 0 0,1-1 0 0 0,0 1 0 0 0,0-1 0 0 0,0 0 0 0 0,0 1 0 0 0,0-1-1 0 0,1 0 1 0 0,-1 0 0 0 0,0 0 0 0 0,0 0 0 0 0,1 0 0 0 0,-1 0 0 0 0,1 0-13 0 0,70 32 565 0 0,-51-25-465 0 0,-16-7-49 0 0,-1 0 0 0 0,1 0 0 0 0,0 1 0 0 0,-1 0 0 0 0,1 0 0 0 0,-1 1 0 0 0,0-1 0 0 0,0 1 0 0 0,0 0 0 0 0,0 0 0 0 0,0 0 0 0 0,-1 0 0 0 0,1 1 0 0 0,-1-1 0 0 0,0 1 0 0 0,0 0 0 0 0,0 0 0 0 0,-1 0 0 0 0,1 0 0 0 0,-1 1 0 0 0,0-1 0 0 0,0 1 0 0 0,0-1 0 0 0,-1 1 0 0 0,0 0 0 0 0,0 0-1 0 0,0-1 1 0 0,0 1 0 0 0,-1 0 0 0 0,0 0 0 0 0,0 4-51 0 0,-4-4 30 0 0,-1 0-1 0 0,1 0 1 0 0,-1 0-1 0 0,0 0 1 0 0,0-1-1 0 0,-1 0 0 0 0,1 0 1 0 0,-1 0-1 0 0,0-1 1 0 0,0 0-1 0 0,0 0 1 0 0,0 0-1 0 0,-1-1 0 0 0,1 0 1 0 0,-1 0-30 0 0,-72 12-1695 0 0,52-14-2601 0 0,3-3-5462 0 0,16 0-1711 0 0</inkml:trace>
  <inkml:trace contextRef="#ctx0" brushRef="#br0" timeOffset="-7956.133">1363 291 0 0 0,'0'0'1250'0'0,"0"0"-1"0"0,0 0-29 0 0,0 0-57 0 0,0 0-66 0 0,0 0-9 0 0,10-6 19 0 0,33-19 58 0 0,-40 23-932 0 0,9-8 14280 0 0,-21 12-11491 0 0,-3-2-5169 0 0,-97-17 2680 0 0,-84 19-100 0 0,141 2-322 0 0,-1 3 0 0 0,2 2 0 0 0,-1 2 0 0 0,-26 10-111 0 0,43-10 59 0 0,-2 0 10 0 0,1 1 0 0 0,1 1 0 0 0,0 2 0 0 0,1 2 0 0 0,-17 12-69 0 0,50-29-1 0 0,1 0 1 0 0,-1 1 0 0 0,0-1 0 0 0,0 1-1 0 0,1-1 1 0 0,-1 1 0 0 0,1 0-1 0 0,-1-1 1 0 0,0 1 0 0 0,1 0 0 0 0,-1-1-1 0 0,1 1 1 0 0,-1 0 0 0 0,1 0-1 0 0,0 0 1 0 0,-1-1 0 0 0,1 1 0 0 0,0 0-1 0 0,-1 0 1 0 0,1 0 0 0 0,0 0-1 0 0,0-1 1 0 0,0 1 0 0 0,0 0 0 0 0,0 0-1 0 0,0 0 1 0 0,0 0 0 0 0,0 0-1 0 0,0 0 1 0 0,0-1 0 0 0,1 1 0 0 0,-1 0-1 0 0,0 0 1 0 0,1 0 0 0 0,-1 0-1 0 0,0-1 1 0 0,1 1 0 0 0,-1 0 0 0 0,1 0-1 0 0,-1-1 1 0 0,1 1 0 0 0,0 0-1 0 0,-1-1 1 0 0,1 1 0 0 0,-1-1 0 0 0,1 1-1 0 0,0 0 1 0 0,0-1 0 0 0,-1 0 0 0 0,43 28 21 0 0,-38-25-3 0 0,26 11 14 0 0,1-2-1 0 0,0-1 0 0 0,1-1 1 0 0,0-2-1 0 0,0-2 1 0 0,1 0-1 0 0,3-2-31 0 0,47 9 76 0 0,-9-1 55 0 0,-74-11-125 0 0,-1-1-1 0 0,1 1 1 0 0,-1 0 0 0 0,1 0-1 0 0,-1-1 1 0 0,0 1 0 0 0,1 0-1 0 0,-1 0 1 0 0,0-1 0 0 0,0 1 0 0 0,1 0-1 0 0,-1 0 1 0 0,0 0 0 0 0,0-1-1 0 0,0 1 1 0 0,0 0 0 0 0,0 0-1 0 0,0 0 1 0 0,0 0 0 0 0,0-1 0 0 0,-1 1-1 0 0,1 0 1 0 0,0 0 0 0 0,0 0-1 0 0,-1-1 1 0 0,1 1 0 0 0,0 0-1 0 0,-1 0 1 0 0,1-1 0 0 0,-1 1 0 0 0,1 0-1 0 0,-1-1 1 0 0,1 1 0 0 0,-1-1-1 0 0,1 1 1 0 0,-1 0 0 0 0,0-1-1 0 0,1 1 1 0 0,-1-1 0 0 0,0 1-6 0 0,-210 148 544 0 0,12-16-411 0 0,153-102-73 0 0,33-23-38 0 0,1-1 1 0 0,-1 2 0 0 0,1 0 0 0 0,1 0-1 0 0,-1 1 1 0 0,2 0 0 0 0,-1 1 0 0 0,2 0-1 0 0,-1 1 1 0 0,1 0 0 0 0,-1 4-23 0 0,8-14 6 0 0,1 1 0 0 0,0-1 1 0 0,0 1-1 0 0,0-1 0 0 0,0 1 0 0 0,0 0 1 0 0,0-1-1 0 0,1 1 0 0 0,-1 0 0 0 0,1 0 1 0 0,0-1-1 0 0,0 1 0 0 0,0 0 0 0 0,0 0 1 0 0,0-1-1 0 0,0 1 0 0 0,1 0 0 0 0,0 0 1 0 0,-1-1-1 0 0,1 1 0 0 0,0-1 0 0 0,0 1 1 0 0,0-1-1 0 0,1 1 0 0 0,-1-1 1 0 0,1 1-1 0 0,-1-1 0 0 0,1 0 0 0 0,0 0 1 0 0,0 0-1 0 0,0 0 0 0 0,0 0 0 0 0,0 0 1 0 0,0-1-1 0 0,0 1 0 0 0,1 0-6 0 0,15 5 84 0 0,-1 0 1 0 0,1-1-1 0 0,0-1 0 0 0,1-1 0 0 0,-1 0 0 0 0,1-1 1 0 0,0-1-1 0 0,0-1 0 0 0,0-1 0 0 0,0 0 0 0 0,0-2 1 0 0,-1 0-1 0 0,1-1 0 0 0,15-5-84 0 0,130-33-49 0 0,-111 29-3129 0 0,-34 7-631 0 0,0 1-3278 0 0,-10 4-2018 0 0</inkml:trace>
  <inkml:trace contextRef="#ctx0" brushRef="#br0" timeOffset="-4043.496">1821 649 1032 0 0,'0'0'2359'0'0,"0"0"-460"0"0,0 0-85 0 0,0 0 249 0 0,0 0 182 0 0,0 0-97 0 0,0 0-250 0 0,0 0-322 0 0,0 0-286 0 0,0 0-213 0 0,0 0-192 0 0,4-4-140 0 0,11-11-83 0 0,-11 11-56 0 0,-11 27 2172 0 0,-90 153-1063 0 0,-159 137-1214 0 0,220-262-2217 0 0,25-65-15594 0 0,9 7 12289 0 0,0 3 1775 0 0</inkml:trace>
  <inkml:trace contextRef="#ctx0" brushRef="#br0" timeOffset="-3718.942">1324 700 6793 0 0,'0'0'2834'0'0,"0"0"-398"0"0,0 0-309 0 0,0 0-144 0 0,0 0-227 0 0,0 0-322 0 0,0 0-311 0 0,0 0-308 0 0,0 0-242 0 0,0 0-156 0 0,0 0-59 0 0,0 0 21 0 0,0 0 73 0 0,9 7 57 0 0,390 267 2921 0 0,-301-171-3298 0 0,-65-53-1323 0 0,-32-49 647 0 0,0-3-7036 0 0,0-7-3386 0 0,-1 9 10199 0 0,0-4-5736 0 0</inkml:trace>
  <inkml:trace contextRef="#ctx0" brushRef="#br0" timeOffset="-3343.274">2140 321 6505 0 0,'0'0'2130'0'0,"0"0"-296"0"0,0 0 22 0 0,0 0 114 0 0,0 0-68 0 0,0 0-243 0 0,0 0-268 0 0,0 0-268 0 0,0 0-242 0 0,0 0-170 0 0,0 0-151 0 0,0 0-102 0 0,5-3-25 0 0,-3 1-421 0 0,-3 3 13 0 0,1-1-1 0 0,0 1 1 0 0,0-1 0 0 0,0 1-1 0 0,0-1 1 0 0,0 1-1 0 0,0 0 1 0 0,0-1-1 0 0,0 1 1 0 0,0-1-1 0 0,0 1 1 0 0,0-1 0 0 0,0 1-1 0 0,0-1 1 0 0,0 1-1 0 0,0-1 1 0 0,0 1-1 0 0,1-1 1 0 0,-1 1-1 0 0,0-1 1 0 0,0 1 0 0 0,1-1-1 0 0,-1 1 1 0 0,0-1-1 0 0,0 1 1 0 0,1-1-1 0 0,-1 0 1 0 0,1 1-1 0 0,-1-1 1 0 0,0 0 0 0 0,1 1-1 0 0,-1-1 1 0 0,1 0-1 0 0,-1 1 1 0 0,1-1-1 0 0,-1 0 1 0 0,1 0-1 0 0,-1 0 1 0 0,1 1 0 0 0,-1-1-1 0 0,1 0 1 0 0,-1 0-1 0 0,1 0 1 0 0,-1 0-1 0 0,1 0 1 0 0,0 0-1 0 0,-1 0 1 0 0,1 0 0 0 0,-1 0-1 0 0,1 0 1 0 0,-1-1-1 0 0,1 1 1 0 0,-1 0-1 0 0,1 0 1 0 0,0 0-25 0 0,-6 39 462 0 0,2 0 1 0 0,1 1-1 0 0,3-1 1 0 0,1 0-1 0 0,4 19-462 0 0,52 339 419 0 0,-43-269-2287 0 0,-15-128 1260 0 0,0 0-84 0 0,0 0-102 0 0,-4-14-3412 0 0,-2 3 646 0 0,1 1 216 0 0,2 1-2392 0 0,0 2-963 0 0</inkml:trace>
  <inkml:trace contextRef="#ctx0" brushRef="#br0" timeOffset="-3086.916">1866 748 9674 0 0,'0'0'1691'0'0,"0"0"-177"0"0,0 0 134 0 0,0 0 190 0 0,0 0-91 0 0,0 0-240 0 0,0 0-242 0 0,0 0-191 0 0,31 3-150 0 0,100 9-152 0 0,-88-9-232 0 0,0-2-1 0 0,0-2 1 0 0,-1-2-1 0 0,30-6-539 0 0,12-1 255 0 0,76-16-573 0 0,-93 9-6394 0 0,-61 16 1911 0 0,-3 1-1228 0 0,-3 0-2178 0 0</inkml:trace>
  <inkml:trace contextRef="#ctx0" brushRef="#br0" timeOffset="-2370.931">2471 917 2937 0 0,'0'0'3035'0'0,"0"0"-593"0"0,0 0-270 0 0,0 0-118 0 0,0 0-174 0 0,0 0-262 0 0,0 0-219 0 0,0 0-204 0 0,0 0-185 0 0,0 0-144 0 0,0 0-119 0 0,34 3-108 0 0,102 8-100 0 0,-81-16 164 0 0,-48 0-495 0 0,-1 2-99 0 0,1-1 0 0 0,-2 0 1 0 0,1 0-1 0 0,0 0 0 0 0,-1 0 1 0 0,0-1-1 0 0,0 0 1 0 0,0 0-1 0 0,-1-1 0 0 0,1 1 1 0 0,-1-1-1 0 0,-1 0 0 0 0,1 0 1 0 0,-1 0-1 0 0,0-1 0 0 0,0 1 1 0 0,-1-1-1 0 0,0 0 0 0 0,0 1 1 0 0,-1-1-1 0 0,1 0 1 0 0,-2 0-1 0 0,1 0 0 0 0,-1 0 1 0 0,0 0-1 0 0,0 0 0 0 0,-1-3-109 0 0,-1 7-18 0 0,0-1 0 0 0,0 1 0 0 0,0 0 0 0 0,0 0 1 0 0,0 0-1 0 0,-1 0 0 0 0,0 1 0 0 0,1-1 0 0 0,-1 1 0 0 0,0-1 0 0 0,0 1 0 0 0,-1 0 0 0 0,1 0 0 0 0,0 0 0 0 0,-1 1 0 0 0,1-1 0 0 0,-1 1 0 0 0,1 0 0 0 0,-1 0 0 0 0,0 0 0 0 0,1 0 0 0 0,-1 1 0 0 0,0-1 0 0 0,1 1 0 0 0,-1 0 1 0 0,-1 0 17 0 0,-6 0-90 0 0,-67 15-559 0 0,67-9 599 0 0,1 0 1 0 0,-1 1 0 0 0,1 0-1 0 0,0 0 1 0 0,1 1-1 0 0,0 0 1 0 0,0 1 0 0 0,0 0-1 0 0,2 0 1 0 0,-1 1-1 0 0,1 0 1 0 0,0 1 0 0 0,1-1-1 0 0,0 1 1 0 0,1 0-1 0 0,0 1 1 0 0,1-1 0 0 0,0 1-1 0 0,1 0 1 0 0,0 0-1 0 0,1 0 1 0 0,0 0 0 0 0,1 1-1 0 0,1-1 1 0 0,0 0-1 0 0,1 12 50 0 0,3-17 35 0 0,1-1-1 0 0,-1 0 1 0 0,1 0-1 0 0,0 0 1 0 0,1-1-1 0 0,-1 0 1 0 0,1 0-1 0 0,0 0 1 0 0,0-1-1 0 0,1 0 0 0 0,-1 0 1 0 0,1 0-1 0 0,0-1 1 0 0,0 0-1 0 0,0 0 1 0 0,0-1-1 0 0,1 0 1 0 0,-1 0-1 0 0,1-1 0 0 0,-1 0 1 0 0,1 0-1 0 0,0-1 1 0 0,-1 0-1 0 0,6 0-34 0 0,9 1 124 0 0,0 0 1 0 0,0-2-1 0 0,1 0 0 0 0,-1-1 0 0 0,0-2 1 0 0,0 0-1 0 0,0-1 0 0 0,-1-2 0 0 0,0 0 0 0 0,0-1 1 0 0,0-1-1 0 0,-1-1 0 0 0,-1 0 0 0 0,0-2 0 0 0,12-9-124 0 0,-15 10 48 0 0,-1 0-1 0 0,0-1 1 0 0,-1 0-1 0 0,0-2 1 0 0,-1 1-1 0 0,-1-2 1 0 0,0 0-1 0 0,-1 0 1 0 0,0-1-1 0 0,-1 0 1 0 0,-1-1-1 0 0,-1 0 1 0 0,0 0-1 0 0,-2-1 1 0 0,0 0-1 0 0,0 0 0 0 0,-2 0 1 0 0,0-1-1 0 0,-1 0 1 0 0,-1-5-48 0 0,-2 22-11 0 0,0 1 0 0 0,0-1 0 0 0,-1 0 0 0 0,1 0 0 0 0,0 1 0 0 0,-1-1 0 0 0,1 1 0 0 0,-1-1 0 0 0,0 0 0 0 0,1 1 0 0 0,-1-1 0 0 0,0 1 0 0 0,0-1 0 0 0,0 1 1 0 0,0 0-1 0 0,0-1 0 0 0,0 1 0 0 0,-1 0 0 0 0,1 0 0 0 0,0 0 0 0 0,-1 0 0 0 0,1 0 0 0 0,-1 0 0 0 0,1 0 0 0 0,-1 0 0 0 0,1 1 0 0 0,-1-1 0 0 0,1 0 0 0 0,-1 1 0 0 0,0 0 0 0 0,1-1 0 0 0,-1 1 0 0 0,0 0 0 0 0,1 0 0 0 0,-1 0 0 0 0,0 0 0 0 0,0 0 0 0 0,1 0 0 0 0,-1 0 1 0 0,0 1-1 0 0,1-1 0 0 0,-1 0 0 0 0,0 1 0 0 0,1 0 11 0 0,-70 31-606 0 0,69-31 598 0 0,0 0 1 0 0,0 0-1 0 0,0 0 1 0 0,1 0-1 0 0,-1 1 1 0 0,1-1-1 0 0,-1 0 1 0 0,1 1-1 0 0,-1-1 1 0 0,1 1-1 0 0,0-1 1 0 0,0 1-1 0 0,0 0 1 0 0,0-1-1 0 0,0 1 1 0 0,0 0-1 0 0,0 0 1 0 0,1 0-1 0 0,-1 0 1 0 0,0 0-1 0 0,1 0 1 0 0,0 0-1 0 0,-1 0 1 0 0,1 0-1 0 0,0 0 1 0 0,0 0-1 0 0,0 0 1 0 0,0 0-1 0 0,1 0 1 0 0,-1 0-1 0 0,1 0 1 0 0,-1 0-1 0 0,1 0 1 0 0,-1-1-1 0 0,1 1 1 0 0,0 0-1 0 0,0 0 1 0 0,0 0-1 0 0,0-1 1 0 0,0 1-1 0 0,1 0 1 0 0,-1-1-1 0 0,0 1 0 0 0,1-1 1 0 0,-1 0-1 0 0,1 1 1 0 0,-1-1-1 0 0,1 0 1 0 0,0 0-1 0 0,-1 0 1 0 0,1 0-1 0 0,0 0 1 0 0,0 0-1 0 0,0-1 1 0 0,0 1-1 0 0,0-1 1 0 0,0 1-1 0 0,0-1 1 0 0,1 1 7 0 0,72 8 157 0 0,49 15 54 0 0,-119-23-180 0 0,0 1 1 0 0,0-1-1 0 0,0 1 0 0 0,-1 0 1 0 0,1 0-1 0 0,0 1 0 0 0,-1-1 0 0 0,0 1 1 0 0,1 0-1 0 0,-1 0 0 0 0,0 0 1 0 0,-1 1-1 0 0,1-1 0 0 0,-1 1 1 0 0,1 0-1 0 0,-1 0 0 0 0,0 0 1 0 0,0 1-1 0 0,-1-1 0 0 0,1 1 1 0 0,-1-1-1 0 0,0 1 0 0 0,-1 0 1 0 0,1 0-1 0 0,-1 0 0 0 0,0 0 0 0 0,1 1-31 0 0,-17 120 545 0 0,11-55-2041 0 0,4-58-832 0 0,6-6-6933 0 0,-3-6 4155 0 0,-1 2-4476 0 0</inkml:trace>
  <inkml:trace contextRef="#ctx0" brushRef="#br0" timeOffset="-1474.293">3360 1120 9498 0 0,'0'0'2267'0'0,"0"0"-302"0"0,0 0-153 0 0,0 0 8 0 0,0 0-185 0 0,0 0-225 0 0,0 0-198 0 0,0 0-226 0 0,0 0-194 0 0,0 0-140 0 0,0 0-85 0 0,0 0-70 0 0,0 0-37 0 0,5-14-49 0 0,39-96 547 0 0,53-53-31 0 0,-53 115-863 0 0,-33 85-367 0 0,4 22 324 0 0,-13-47-12 0 0,0 0 0 0 0,1 0 0 0 0,1 0 0 0 0,0-1 0 0 0,0 0 0 0 0,1 0 0 0 0,1 0 1 0 0,-1 0-1 0 0,2 0-9 0 0,-5-8 28 0 0,0 0 0 0 0,0 0-1 0 0,0 0 1 0 0,1 0 0 0 0,-1 0 0 0 0,1 0 0 0 0,0-1 0 0 0,0 1 0 0 0,0-1 0 0 0,0 0 0 0 0,0 0 0 0 0,0 0 0 0 0,1 0 0 0 0,-1 0 0 0 0,0-1 0 0 0,1 0 0 0 0,0 1 0 0 0,-1-1 0 0 0,1-1 0 0 0,0 1 0 0 0,-1 0 0 0 0,1-1 0 0 0,0 0 0 0 0,0 0 0 0 0,-1 0 0 0 0,1 0 0 0 0,0-1 0 0 0,0 1 0 0 0,-1-1 0 0 0,1 0-1 0 0,0 0 1 0 0,1-1-28 0 0,105-89 1081 0 0,-100 81-1036 0 0,1 0-32 0 0,0 0 1 0 0,-1-1 0 0 0,0 0 0 0 0,-1 0 0 0 0,0-1-1 0 0,-1 0 1 0 0,0-1 0 0 0,-1 1 0 0 0,0-2-1 0 0,2-7-13 0 0,30 24-20136 0 0,-32-2 10382 0 0</inkml:trace>
  <inkml:trace contextRef="#ctx0" brushRef="#br0" timeOffset="-919.938">4262 759 7586 0 0,'0'0'3091'0'0,"0"0"-828"0"0,0 0-392 0 0,0 0-242 0 0,0 0-261 0 0,0 0-233 0 0,0 0-106 0 0,0 0-58 0 0,0 0-85 0 0,-34 16-126 0 0,-107 52-105 0 0,57-9 289 0 0,79-56-907 0 0,1-1 0 0 0,-1 2 0 0 0,1-1 0 0 0,0 0 0 0 0,0 1 1 0 0,0 0-1 0 0,0-1 0 0 0,0 2 0 0 0,1-1 0 0 0,0 0 0 0 0,0 1 0 0 0,0-1 0 0 0,1 1 1 0 0,-1 0-1 0 0,1 0 0 0 0,0 0 0 0 0,1 0 0 0 0,-1 0 0 0 0,1 1 0 0 0,0-1 1 0 0,0 0-1 0 0,1 1 0 0 0,-1-1 0 0 0,1 0 0 0 0,1 3-37 0 0,1-6 29 0 0,0 0 0 0 0,0 0-1 0 0,1 0 1 0 0,0-1 0 0 0,-1 1-1 0 0,1-1 1 0 0,0 1 0 0 0,-1-1 0 0 0,1 0-1 0 0,0 0 1 0 0,0 0 0 0 0,0-1 0 0 0,0 1-1 0 0,0-1 1 0 0,0 1 0 0 0,0-1 0 0 0,0 0-1 0 0,0 0 1 0 0,0-1 0 0 0,2 1-29 0 0,12-2 112 0 0,0-1 1 0 0,0-1-1 0 0,0-1 0 0 0,0 0 1 0 0,-1-1-1 0 0,0 0 1 0 0,0-2-1 0 0,0 0 0 0 0,-1 0 1 0 0,0-2-1 0 0,-1 0 1 0 0,0 0-1 0 0,-1-1 0 0 0,7-8-112 0 0,101-64 59 0 0,-118 119-376 0 0,-4-31 313 0 0,1 0-1 0 0,0 0 1 0 0,0 0 0 0 0,0 0 0 0 0,0 0 0 0 0,1 0 0 0 0,0 0 0 0 0,0 0 0 0 0,1-1-1 0 0,-1 1 1 0 0,1 0 0 0 0,0-1 0 0 0,0 1 0 0 0,0-1 0 0 0,1 0 0 0 0,-1 1-1 0 0,1-1 1 0 0,0 0 0 0 0,1-1 0 0 0,-1 1 0 0 0,0-1 0 0 0,1 1 0 0 0,0-1-1 0 0,0 0 1 0 0,0 0 0 0 0,0-1 0 0 0,1 1 0 0 0,-1-1 0 0 0,3 1 4 0 0,1-1 21 0 0,0 0-1 0 0,0 0 1 0 0,0-1 0 0 0,0 0 0 0 0,1 0 0 0 0,-1-1 0 0 0,0 0-1 0 0,1 0 1 0 0,-1-1 0 0 0,0 0 0 0 0,0-1 0 0 0,0 0 0 0 0,0 0-1 0 0,0-1 1 0 0,0 0 0 0 0,-1 0 0 0 0,1-1 0 0 0,-1 0 0 0 0,0 0-1 0 0,0 0 1 0 0,6-6-21 0 0,7-5 88 0 0,-1-2 0 0 0,0 0 0 0 0,-1-1 0 0 0,-1-1 0 0 0,-1 0 0 0 0,9-16-88 0 0,-9 11 9 0 0,-2-1-1 0 0,0 0 0 0 0,-2-1 1 0 0,-1 0-1 0 0,-1-1 1 0 0,-1 0-1 0 0,-1-1 0 0 0,-2 0 1 0 0,-1 0-1 0 0,-1 0 0 0 0,-1 0 1 0 0,-1-1-1 0 0,-2 1 1 0 0,-3-24-9 0 0,2 39-28 0 0,0 0 0 0 0,-1 0 0 0 0,-1 1 1 0 0,0-1-1 0 0,-1 1 0 0 0,0 0 0 0 0,-1 0 1 0 0,0 0-1 0 0,-5-8 28 0 0,8 16-16 0 0,-1 0 0 0 0,1 0-1 0 0,-1 0 1 0 0,0 0 0 0 0,0 0 0 0 0,-1 1 0 0 0,1-1-1 0 0,-1 1 1 0 0,0 0 0 0 0,0 0 0 0 0,0 0 0 0 0,0 1-1 0 0,0-1 1 0 0,0 1 0 0 0,-1 0 0 0 0,1 0 0 0 0,-1 1-1 0 0,1-1 1 0 0,-1 1 0 0 0,0 0 0 0 0,0 0 0 0 0,0 1-1 0 0,1-1 1 0 0,-1 1 0 0 0,0 0 0 0 0,-2 1 16 0 0,1 2-16 0 0,0 0 0 0 0,0 0 0 0 0,1 1 0 0 0,-1-1 0 0 0,1 2 0 0 0,0-1 0 0 0,0 0 0 0 0,0 1 0 0 0,1 0 0 0 0,-1 0 0 0 0,1 1 0 0 0,1-1 0 0 0,-1 1 0 0 0,1 0 0 0 0,0 0 0 0 0,0 0 0 0 0,0 0 0 0 0,1 0 0 0 0,0 0 0 0 0,0 1 0 0 0,1 0 0 0 0,-1 4 16 0 0,-3 19 51 0 0,1 0 0 0 0,2 0 0 0 0,1 1 0 0 0,1-1-1 0 0,3 20-50 0 0,2-13 57 0 0,2-1 0 0 0,1 0 0 0 0,1 0 0 0 0,2-1 0 0 0,12 24-57 0 0,-11-31-21 0 0,1-2 0 0 0,1 1 0 0 0,1-2 1 0 0,2 0-1 0 0,0-1 0 0 0,2-1 0 0 0,1 0 1 0 0,0-2-1 0 0,2 0 0 0 0,0-1 0 0 0,19 11 21 0 0,45 21-2435 0 0,-54-41-1980 0 0,-1-4-4907 0 0,-19-6-1762 0 0</inkml:trace>
  <inkml:trace contextRef="#ctx0" brushRef="#br0" timeOffset="3474.379">9829 483 0 0 0,'0'0'1171'0'0,"0"0"536"0"0,0 0 439 0 0,0 0 96 0 0,0 0-203 0 0,0 0-326 0 0,0 0-331 0 0,0 0-288 0 0,0 0-190 0 0,0 0-137 0 0,0 0-118 0 0,0 0-46 0 0,-3-1-15 0 0,-12 0-193 0 0,0 1 0 0 0,1 0 0 0 0,-1 1 0 0 0,0 1 0 0 0,0 0-1 0 0,0 1 1 0 0,1 0 0 0 0,0 1 0 0 0,0 1 0 0 0,-6 3-395 0 0,-27 6 516 0 0,-224 75 1464 0 0,322-71-1984 0 0,144 4 304 0 0,-190-21-296 0 0,41 15 130 0 0,-45-16-130 0 0,0 0-1 0 0,-1 1 0 0 0,1-1 0 0 0,0 0 0 0 0,0 1 0 0 0,-1-1 0 0 0,1 1 0 0 0,0 0 1 0 0,-1-1-1 0 0,1 1 0 0 0,0-1 0 0 0,-1 1 0 0 0,1 0 0 0 0,-1-1 0 0 0,1 1 0 0 0,-1 0 1 0 0,1 0-1 0 0,-1 0 0 0 0,0-1 0 0 0,1 1 0 0 0,-1 0 0 0 0,0 0 0 0 0,0 0 0 0 0,0 0 1 0 0,1-1-1 0 0,-1 1 0 0 0,0 0 0 0 0,0 0 0 0 0,0 0 0 0 0,0 0 0 0 0,-1 0 0 0 0,1 0 1 0 0,0-1-1 0 0,0 1 0 0 0,0 0 0 0 0,-1 0 0 0 0,1 0 0 0 0,0 0 0 0 0,-1-1 0 0 0,1 1 1 0 0,-1 0-1 0 0,1 0 0 0 0,-1-1 0 0 0,1 1 0 0 0,-1 0 0 0 0,1-1 0 0 0,-1 1 0 0 0,0-1 1 0 0,1 1-1 0 0,-1-1 0 0 0,0 1-3 0 0,-320 248 935 0 0,318-247-928 0 0,0 0 0 0 0,0 0 1 0 0,1 1-1 0 0,-1-1 0 0 0,1 1 1 0 0,-1 0-1 0 0,1-1 0 0 0,0 1 1 0 0,0 0-1 0 0,0 0 0 0 0,0 0 1 0 0,1 1-1 0 0,-1-1 0 0 0,1 0 0 0 0,0 1 1 0 0,0-1-1 0 0,0 0 0 0 0,1 1 1 0 0,-1-1-1 0 0,1 1 0 0 0,-1 0 1 0 0,1-1-1 0 0,0 1 0 0 0,1-1 1 0 0,-1 1-1 0 0,1-1 0 0 0,-1 1 1 0 0,1-1-1 0 0,0 1 0 0 0,0-1 1 0 0,1 0-1 0 0,-1 1 0 0 0,1-1 1 0 0,-1 0-1 0 0,1 0 0 0 0,0 0 1 0 0,0 0-1 0 0,1-1 0 0 0,-1 1 0 0 0,0 0 1 0 0,1-1-1 0 0,0 0 0 0 0,0 1 1 0 0,-1-1-1 0 0,4 1-7 0 0,9 1 40 0 0,0-1-1 0 0,0-1 1 0 0,0-1 0 0 0,1 0 0 0 0,-1-1-1 0 0,0 0 1 0 0,0-2 0 0 0,1 0-1 0 0,-1 0 1 0 0,0-1 0 0 0,-1-1-1 0 0,1-1 1 0 0,-1 0 0 0 0,0-1-1 0 0,0 0 1 0 0,0-1 0 0 0,8-6-40 0 0,27-38-2970 0 0,-37 29-1347 0 0,-3 0-4418 0 0,-3 11-1226 0 0</inkml:trace>
  <inkml:trace contextRef="#ctx0" brushRef="#br0" timeOffset="3781.008">9494 111 9586 0 0,'0'0'1154'0'0,"0"0"11"0"0,0 0 54 0 0,0 0 88 0 0,0 0-75 0 0,0 0-114 0 0,0 0-99 0 0,0 0-106 0 0,0 0-72 0 0,0 0-65 0 0,0 0-68 0 0,0 0-73 0 0,0 0-35 0 0,-8 36-24 0 0,-27 112-19 0 0,27-40 446 0 0,52 609 1027 0 0,-56-475-1858 0 0,-9-132-687 0 0,19-103 42 0 0,-1 7-108 0 0,2-5-2774 0 0,1-8 1322 0 0,1-1-2511 0 0,2-1-77 0 0,-1-2-5868 0 0</inkml:trace>
  <inkml:trace contextRef="#ctx0" brushRef="#br0" timeOffset="4765.469">10888 715 0 0 0,'0'0'312'0'0,"0"0"826"0"0,0 0 474 0 0,0 0 294 0 0,0 0 138 0 0,0 0-26 0 0,0 0-155 0 0,0 0-200 0 0,0 0-160 0 0,0 0-179 0 0,0 0-161 0 0,0-8-109 0 0,-1-22-73 0 0,1 29-877 0 0,0 0 0 0 0,-1 0 0 0 0,1 0-1 0 0,-1 1 1 0 0,1-1 0 0 0,-1 0 0 0 0,1 0-1 0 0,-1 0 1 0 0,0 0 0 0 0,1 0 0 0 0,-1 1 0 0 0,0-1-1 0 0,0 0 1 0 0,1 1 0 0 0,-1-1 0 0 0,0 0-1 0 0,0 1 1 0 0,0-1 0 0 0,0 1 0 0 0,0 0-1 0 0,0-1 1 0 0,0 1 0 0 0,0 0 0 0 0,0-1-1 0 0,0 1 1 0 0,0 0 0 0 0,0 0 0 0 0,0 0 0 0 0,0 0-1 0 0,0 0 1 0 0,0 0 0 0 0,0 0 0 0 0,0 0-1 0 0,-1 1-103 0 0,-3-2 390 0 0,-8 2-208 0 0,0 0 0 0 0,-1 0 0 0 0,1 1 0 0 0,0 1-1 0 0,1 0 1 0 0,-1 1 0 0 0,0 0 0 0 0,1 1 0 0 0,0 0-1 0 0,0 1 1 0 0,0 1 0 0 0,1 0 0 0 0,0 0 0 0 0,0 1-1 0 0,1 0 1 0 0,0 1 0 0 0,1 0 0 0 0,-1 1 0 0 0,-2 4-182 0 0,3-6 33 0 0,1 0 1 0 0,-1 1 0 0 0,1 0 0 0 0,1 0-1 0 0,0 1 1 0 0,0 0 0 0 0,1 0 0 0 0,0 1 0 0 0,1-1-1 0 0,0 1 1 0 0,1 0 0 0 0,0 1 0 0 0,1-1 0 0 0,0 1-1 0 0,1 0 1 0 0,0-1 0 0 0,0 1 0 0 0,2 1-34 0 0,-1-5 24 0 0,1-1 1 0 0,1 1 0 0 0,0 0-1 0 0,0 0 1 0 0,0 0 0 0 0,1 0 0 0 0,0-1-1 0 0,0 1 1 0 0,1 0 0 0 0,0-1-1 0 0,1 0 1 0 0,-1 0 0 0 0,1 0-1 0 0,1 0 1 0 0,-1-1 0 0 0,1 0 0 0 0,0 0-1 0 0,1 0 1 0 0,-1 0 0 0 0,1-1-1 0 0,0 0 1 0 0,1 0 0 0 0,-1 0-1 0 0,1-1 1 0 0,2 1-25 0 0,3 0-31 0 0,1 0-1 0 0,-1-1 1 0 0,1 0-1 0 0,-1-1 1 0 0,1-1-1 0 0,0 0 1 0 0,0 0-1 0 0,0-1 1 0 0,0-1-1 0 0,1-1 1 0 0,-1 1 0 0 0,0-2-1 0 0,0 0 1 0 0,0-1-1 0 0,-1 0 1 0 0,1 0-1 0 0,-1-2 1 0 0,1 0-1 0 0,-1 0 1 0 0,-1-1-1 0 0,1 0 1 0 0,-1-1-1 0 0,0 0 1 0 0,-1-1 0 0 0,1 0-1 0 0,-2-1 1 0 0,9-8 31 0 0,53-55-4641 0 0,-49 48-101 0 0,-2-1-3951 0 0,-10 13 439 0 0</inkml:trace>
  <inkml:trace contextRef="#ctx0" brushRef="#br0" timeOffset="6833.503">11214 1157 0 0 0,'0'0'447'0'0,"0"0"1145"0"0,0 0 418 0 0,0 0 78 0 0,0 0-87 0 0,0 0-212 0 0,0 0-215 0 0,0 0-215 0 0,0 0-175 0 0,0 0-101 0 0,0 0-67 0 0,-17 14 5874 0 0,17-14-6321 0 0,-19-25 3326 0 0,17 15-3825 0 0,1 1 0 0 0,0-1 0 0 0,1 1 1 0 0,0-1-1 0 0,0 1 0 0 0,1-1 0 0 0,0 1 1 0 0,1-1-1 0 0,0 1 0 0 0,0 0 0 0 0,1 0 0 0 0,0 0 1 0 0,1 0-1 0 0,0 0 0 0 0,0 1 0 0 0,4-5-70 0 0,94-123 79 0 0,-95 128-51 0 0,93-88 80 0 0,-99 95-110 0 0,-1 1-1 0 0,0-1 0 0 0,1 1 1 0 0,-1-1-1 0 0,1 1 0 0 0,0 0 1 0 0,-1-1-1 0 0,1 1 0 0 0,-1-1 1 0 0,1 1-1 0 0,0 0 0 0 0,-1 0 1 0 0,1-1-1 0 0,0 1 0 0 0,-1 0 1 0 0,1 0-1 0 0,0 0 0 0 0,-1 0 1 0 0,1 0-1 0 0,0 0 0 0 0,-1 0 1 0 0,1 0-1 0 0,0 0 0 0 0,0 0 1 0 0,-1 0-1 0 0,1 0 0 0 0,0 0 0 0 0,-1 1 1 0 0,1-1-1 0 0,0 0 0 0 0,-1 0 1 0 0,1 1-1 0 0,-1-1 0 0 0,1 0 1 0 0,-1 1-1 0 0,1-1 0 0 0,0 1 1 0 0,-1-1-1 0 0,1 1 0 0 0,-1-1 1 0 0,0 1-1 0 0,1-1 0 0 0,-1 1 1 0 0,1 0-1 0 0,-1-1 0 0 0,0 1 1 0 0,1-1-1 0 0,-1 1 0 0 0,0 0 1 0 0,0 0 1 0 0,13 44 10 0 0,-9-27-1 0 0,1 6-3 0 0,-1 0 1 0 0,-1 1-1 0 0,-1-1 0 0 0,-1 0 1 0 0,-1 1-1 0 0,-1 1-5 0 0,0 16 13 0 0,-3 27 25 0 0,4-68-57 0 0,0-1 23 0 0,0 0-5 0 0,0 0 14 0 0,3-16 19 0 0,28-36-68 0 0,3 1 0 0 0,1 2 0 0 0,3 1 0 0 0,27-26 36 0 0,37-25-60 0 0,-27 50-84 0 0,-74 50 139 0 0,1 0 0 0 0,-1 0 1 0 0,1 0-1 0 0,-1 0 0 0 0,0 0 0 0 0,0 0 0 0 0,0 1 1 0 0,1-1-1 0 0,-1 0 0 0 0,0 0 0 0 0,-1 1 0 0 0,1-1 1 0 0,0 1-1 0 0,0-1 0 0 0,-1 1 0 0 0,1-1 0 0 0,0 1 1 0 0,-1 0-1 0 0,0-1 0 0 0,1 1 0 0 0,-1 0 0 0 0,0-1 1 0 0,0 1-1 0 0,0 0 0 0 0,0-1 0 0 0,0 1 0 0 0,0 0 1 0 0,-1-1-1 0 0,1 1 0 0 0,0 0 0 0 0,-1-1 0 0 0,1 1 1 0 0,-1-1-1 0 0,0 2 5 0 0,0 7 8 0 0,-47 291 418 0 0,48-281-433 0 0,-1-14 6 0 0,1 0 0 0 0,-1-1 0 0 0,1 1 1 0 0,1 0-1 0 0,-1 0 0 0 0,1-1 1 0 0,0 1-1 0 0,0 0 0 0 0,1-1 0 0 0,-1 1 1 0 0,1-1-1 0 0,1 1 0 0 0,-1-1 0 0 0,3 4 1 0 0,15-7-3690 0 0,-8-13-4176 0 0,-9 8 3200 0 0,0-4-6935 0 0</inkml:trace>
  <inkml:trace contextRef="#ctx0" brushRef="#br0" timeOffset="19963.178">12856 678 0 0 0,'0'-17'822'0'0,"0"5"7090"0"0,0 12-6999 0 0,0 0-47 0 0,0 0-47 0 0,0 0-34 0 0,0 0-10 0 0,0 0-64 0 0,0 0-64 0 0,0 0-78 0 0,0 0-25 0 0,0 0-36 0 0,0 0-24 0 0,0 0-13 0 0,0 0-40 0 0,0 0-23 0 0,0 0-18 0 0,0 0-28 0 0,0 0-19 0 0,0 0-20 0 0,0 0-17 0 0,0 0-28 0 0,0 0-22 0 0,0 0-43 0 0,0 0-23 0 0,0 0-2 0 0,0 0-10 0 0,-4 25 823 0 0,-31 93-359 0 0,-48 154 137 0 0,63-180-575 0 0,20-91-189 0 0,0-3 2425 0 0,0-36-1595 0 0,12-26-464 0 0,0 22-346 0 0,3 1 1 0 0,1 0-1 0 0,2 1 0 0 0,2 1 0 0 0,1 0 1 0 0,2 2-1 0 0,1 1 0 0 0,2 1 1 0 0,4-1-36 0 0,22-19 41 0 0,-44 49-47 0 0,-5 3 5 0 0,0 0-1 0 0,0 0 1 0 0,1 0 0 0 0,-1 1 0 0 0,1-1-1 0 0,0 1 1 0 0,-1 0 0 0 0,1 0-1 0 0,0 1 1 0 0,0-1 0 0 0,0 1-1 0 0,1 0 1 0 0,-1 0 0 0 0,0 0-1 0 0,0 1 1 0 0,0-1 0 0 0,1 1 1 0 0,13 37-9 0 0,-11 3 43 0 0,-2 0 0 0 0,-2 0 0 0 0,-1 0 0 0 0,-3 0 0 0 0,-2 9-34 0 0,3-37-5 0 0,-14 110 61 0 0,-5-9-25 0 0,19-112-35 0 0,0-1 9 0 0,0 0 6 0 0,0 0 13 0 0,0 0 14 0 0,0 0 16 0 0,8-20 302 0 0,85-171-132 0 0,-70 152-223 0 0,1 1 1 0 0,2 0 0 0 0,2 2-1 0 0,1 1 1 0 0,15-12-2 0 0,-40 43-20 0 0,-1 1 1 0 0,1 0-1 0 0,0 1 1 0 0,-1-1 0 0 0,1 1-1 0 0,0 0 1 0 0,1-1-1 0 0,-1 2 1 0 0,0-1 0 0 0,0 0-1 0 0,1 1 1 0 0,-1 0-1 0 0,1 0 1 0 0,-1 1 0 0 0,1-1-1 0 0,0 1 1 0 0,-1 0-1 0 0,3 0 20 0 0,25 48-94 0 0,-29-41 86 0 0,14 81 120 0 0,-16-45-77 0 0,-2-1 0 0 0,-2 1 0 0 0,-1-1 0 0 0,-7 24-35 0 0,-1 25-1249 0 0,12-90 593 0 0,0-1-204 0 0,0 0-172 0 0,30-6-15644 0 0,-26 5 9060 0 0</inkml:trace>
  <inkml:trace contextRef="#ctx0" brushRef="#br0" timeOffset="20351.398">13975 711 4553 0 0,'0'0'3555'0'0,"0"0"-1417"0"0,0 0-436 0 0,0 0-54 0 0,0 0-78 0 0,0 0-231 0 0,0 0-243 0 0,0 0-165 0 0,0 0-108 0 0,0 0-103 0 0,0 0-96 0 0,0 0-64 0 0,0 0-56 0 0,-29 22-52 0 0,-90 71-41 0 0,65-35 121 0 0,49-47-424 0 0,-3 4-48 0 0,1-1 0 0 0,0 1-1 0 0,1 1 1 0 0,1-1-1 0 0,0 1 1 0 0,1 0 0 0 0,1 0-1 0 0,0 0 1 0 0,1 1-1 0 0,1-1 1 0 0,1 1 0 0 0,0-1-1 0 0,2 7-59 0 0,1-17 44 0 0,0 0-1 0 0,1 0 0 0 0,0 0 1 0 0,0-1-1 0 0,1 1 1 0 0,-1-1-1 0 0,1 0 1 0 0,0 0-1 0 0,1-1 0 0 0,-1 0 1 0 0,1 0-1 0 0,0 0 1 0 0,0 0-1 0 0,0-1 1 0 0,0 0-1 0 0,1 0 0 0 0,-1-1 1 0 0,1 0-1 0 0,-1 0 1 0 0,1 0-1 0 0,0-1 1 0 0,0 0-1 0 0,0 0 1 0 0,0-1-1 0 0,0 0 0 0 0,0 0 1 0 0,0-1-1 0 0,0 0 1 0 0,0 0-1 0 0,2-1-43 0 0,3 1 87 0 0,0 0 1 0 0,1-1-1 0 0,-1-1 0 0 0,0 0 1 0 0,0 0-1 0 0,-1-1 1 0 0,1-1-1 0 0,-1 0 0 0 0,0 0 1 0 0,0-1-1 0 0,0-1 0 0 0,-1 0 1 0 0,0 0-1 0 0,0-1 0 0 0,-1 0 1 0 0,0-1-1 0 0,0 0 0 0 0,-1 0 1 0 0,-1-1-1 0 0,1 0 0 0 0,-2-1 1 0 0,1 1-1 0 0,-1-1 1 0 0,-1 0-1 0 0,0-1 0 0 0,0 1 1 0 0,-2-1-1 0 0,1 0 0 0 0,-1 0 1 0 0,1-12-88 0 0,-4 14-28 0 0,0-1 0 0 0,0 1 0 0 0,-1-1 0 0 0,-1 1 0 0 0,0 0 0 0 0,0-1 1 0 0,-1 1-1 0 0,0 0 0 0 0,-1 0 0 0 0,0 1 0 0 0,0-1 0 0 0,-1 1 0 0 0,-1 0 1 0 0,1 0-1 0 0,-2 1 0 0 0,1-1 0 0 0,-1 1 0 0 0,0 1 0 0 0,-6-6 28 0 0,5 5-164 0 0,-1 1 1 0 0,0-1-1 0 0,-1 2 0 0 0,1-1 0 0 0,-1 1 0 0 0,-1 1 1 0 0,1 0-1 0 0,-1 0 0 0 0,0 1 0 0 0,0 0 0 0 0,0 1 1 0 0,-1 0 163 0 0,4 1-526 0 0,0 1 1 0 0,0 0 0 0 0,-1 1 0 0 0,1 0 0 0 0,0 0 0 0 0,0 0 0 0 0,0 1 0 0 0,0 1 0 0 0,-1-1 0 0 0,1 1 0 0 0,-2 1 525 0 0,-25 18-10117 0 0,24-12 540 0 0</inkml:trace>
  <inkml:trace contextRef="#ctx0" brushRef="#br0" timeOffset="20853.302">14570 170 13155 0 0,'0'0'1871'0'0,"0"0"-197"0"0,0 0-177 0 0,0 0-91 0 0,0 0-187 0 0,0 0-260 0 0,0 0-234 0 0,0 0-166 0 0,0 0-120 0 0,0 0-83 0 0,0 0-62 0 0,0 0-52 0 0,0 0-10 0 0,-3 1 32 0 0,1 0-204 0 0,0 1-1 0 0,0-1 1 0 0,0 0 0 0 0,0 1-1 0 0,1-1 1 0 0,-1 1-1 0 0,1 0 1 0 0,-1-1 0 0 0,1 1-1 0 0,0 0 1 0 0,-1 0 0 0 0,1 0-1 0 0,0 0 1 0 0,0 0 0 0 0,0 0-1 0 0,1 0 1 0 0,-1 0-1 0 0,1 0 1 0 0,-1 1 0 0 0,1-1-1 0 0,-1 0 1 0 0,1 0 0 0 0,0 1-1 0 0,0-1 1 0 0,0 2-60 0 0,-11 375 1794 0 0,-37-33-1666 0 0,45-277-1455 0 0,3-68 1000 0 0,0-1-20 0 0,0 0-18 0 0,0 0 13 0 0,0-23-3756 0 0,-3-7-2508 0 0,0 10-1682 0 0,1 12 1733 0 0</inkml:trace>
  <inkml:trace contextRef="#ctx0" brushRef="#br0" timeOffset="21154.628">14120 744 6393 0 0,'0'0'3218'0'0,"0"0"-797"0"0,0 0-459 0 0,0 0-146 0 0,0 0-209 0 0,0 0-205 0 0,0 0-155 0 0,0 0-131 0 0,0 0-152 0 0,0 0-93 0 0,0 0-108 0 0,0 0-95 0 0,0 0-55 0 0,29-10-74 0 0,91-30-47 0 0,12 14 671 0 0,19 9-565 0 0,0 7 0 0 0,13 7-598 0 0,-163 3-108 0 0,0 0 1 0 0,0 0-1 0 0,0 0 0 0 0,-1 0 0 0 0,1 1 0 0 0,0-1 0 0 0,0 0 0 0 0,0 1 0 0 0,0-1 0 0 0,0 1 0 0 0,0-1 0 0 0,0 1 0 0 0,-1-1 0 0 0,1 1 0 0 0,0 0 0 0 0,-1-1 0 0 0,1 1 0 0 0,0 0 0 0 0,-1 0 0 0 0,1 0 0 0 0,-1-1 0 0 0,1 1 0 0 0,-1 0 0 0 0,1 0 1 0 0,-1 0-1 0 0,1 0 0 0 0,-1 0 0 0 0,0 0 0 0 0,0 0 0 0 0,0 0 0 0 0,1 0 0 0 0,-1 0 0 0 0,0 0 0 0 0,0 0 0 0 0,0 0 0 0 0,0 0 0 0 0,-1 0 0 0 0,1 0 0 0 0,0 0 0 0 0,0 0 108 0 0,-6 24-12322 0 0,2-21 799 0 0</inkml:trace>
  <inkml:trace contextRef="#ctx0" brushRef="#br0" timeOffset="21405.341">15046 674 13155 0 0,'0'0'1041'0'0,"0"0"-22"0"0,0 0 144 0 0,0 0 57 0 0,0 0-178 0 0,0 0-259 0 0,0 0-255 0 0,-2 32-180 0 0,-9 96-113 0 0,8-1-34 0 0,9-86-1397 0 0,-2-28-2713 0 0,2-1-5090 0 0,-6-11 2368 0 0</inkml:trace>
  <inkml:trace contextRef="#ctx0" brushRef="#br0" timeOffset="21550.048">14999 391 13419 0 0,'0'0'1656'0'0,"0"0"-528"0"0,0 0-295 0 0,0 0-1 0 0,0 0-72 0 0,0 0-144 0 0,0 0-200 0 0,0 0-232 0 0,0 0-240 0 0,0 0-424 0 0,0 0-472 0 0,0 0-432 0 0,0 0-785 0 0,-26-136-1104 0 0,35 147-1752 0 0,-5-4-1480 0 0</inkml:trace>
  <inkml:trace contextRef="#ctx0" brushRef="#br0" timeOffset="21834.274">15380 604 10330 0 0,'0'0'1147'0'0,"0"0"-148"0"0,0 0 125 0 0,0 0 170 0 0,0 0-69 0 0,0 0-262 0 0,0 0-256 0 0,0 0-216 0 0,-19 33-130 0 0,-58 101-78 0 0,47-52 75 0 0,31-66-315 0 0,-2-11 25 0 0,0 0-1 0 0,0 0 1 0 0,1 0-1 0 0,0 0 0 0 0,0 0 1 0 0,0 0-1 0 0,0 0 0 0 0,1 0 1 0 0,0 0-1 0 0,0 0 0 0 0,0-1 1 0 0,1 1-1 0 0,-1 0 0 0 0,1-1 1 0 0,0 1-1 0 0,1-1 0 0 0,-1 0 1 0 0,1 1-1 0 0,0-1 0 0 0,0 0 1 0 0,0-1-1 0 0,0 1 0 0 0,1-1 1 0 0,0 1-1 0 0,-1-1 1 0 0,1 0-1 0 0,0 0 0 0 0,1-1 1 0 0,-1 1-1 0 0,0-1 0 0 0,1 0 1 0 0,-1 0-1 0 0,1 0 0 0 0,0-1 1 0 0,0 1-1 0 0,-1-1 0 0 0,1-1 1 0 0,3 1-68 0 0,2-1 273 0 0,0-1 1 0 0,-1-1-1 0 0,1 1 1 0 0,0-2-1 0 0,-1 1 1 0 0,0-1-1 0 0,0-1 1 0 0,0 1-1 0 0,0-2 1 0 0,0 1-1 0 0,-1-1 1 0 0,0-1-1 0 0,1 0-273 0 0,5-4 201 0 0,-1-2 0 0 0,0 1 0 0 0,-1-1-1 0 0,0-1 1 0 0,-1 0 0 0 0,0-1 0 0 0,-1 0 0 0 0,-1 0-1 0 0,-1-1 1 0 0,1-1 0 0 0,-2 1 0 0 0,4-12-201 0 0,-8 21-2 0 0,0 0 0 0 0,0 0 0 0 0,-1-1 1 0 0,0 1-1 0 0,0-1 0 0 0,0 0 0 0 0,-1 0 0 0 0,0 1 0 0 0,0-1 0 0 0,0 0 1 0 0,-1 0-1 0 0,0 0 0 0 0,-1 0 0 0 0,1 0 0 0 0,-2 1 0 0 0,1-1 1 0 0,0 0-1 0 0,-1 0 0 0 0,-1 1 0 0 0,1-1 0 0 0,-1 1 0 0 0,0 0 0 0 0,0 0 1 0 0,-1 0-1 0 0,0 0 0 0 0,0 1 0 0 0,0-1 0 0 0,-1 1 0 0 0,1 0 0 0 0,-1 0 1 0 0,-3-1 1 0 0,3 3-210 0 0,1 0 1 0 0,-1 1-1 0 0,0 0 1 0 0,1 0-1 0 0,-1 1 1 0 0,0-1-1 0 0,0 1 0 0 0,0 0 1 0 0,0 1-1 0 0,-1-1 1 0 0,1 1-1 0 0,0 0 1 0 0,0 0-1 0 0,0 0 1 0 0,0 1-1 0 0,0 0 1 0 0,0 0-1 0 0,0 0 1 0 0,0 0-1 0 0,0 1 1 0 0,0 0-1 0 0,0 0 1 0 0,1 1-1 0 0,-1-1 1 0 0,1 1-1 0 0,0 0 1 0 0,0 0-1 0 0,0 0 1 0 0,0 1 209 0 0,-18 15-3411 0 0,9-6-2182 0 0,5-1-5688 0 0</inkml:trace>
  <inkml:trace contextRef="#ctx0" brushRef="#br0" timeOffset="22294.877">15809 921 15275 0 0,'0'0'1335'0'0,"0"0"-291"0"0,0 0 79 0 0,0 0 111 0 0,0 0-58 0 0,0 0-220 0 0,0 0-249 0 0,0 0-167 0 0,0 0-88 0 0,0 0-30 0 0,0 0-30 0 0,0 0-29 0 0,18-15-18 0 0,58-47-1 0 0,-3-23 662 0 0,70-65-862 0 0,-138 149-1429 0 0,-12 16 909 0 0,-5 98 205 0 0,12-109 183 0 0,0 0-1 0 0,1 0 1 0 0,0 0-1 0 0,0 0 1 0 0,0-1-1 0 0,0 1 1 0 0,1 0-1 0 0,0-1 1 0 0,-1 1-1 0 0,1-1 1 0 0,0 1-1 0 0,1-1 1 0 0,-1 0 0 0 0,1 0-1 0 0,-1 0 1 0 0,1 0-1 0 0,0 0 1 0 0,0-1-1 0 0,0 1 1 0 0,0-1-1 0 0,1 0 1 0 0,-1 0-1 0 0,1 0 1 0 0,-1 0-1 0 0,1-1 1 0 0,0 1-1 0 0,2 0-11 0 0,7-1 180 0 0,0 1 0 0 0,0-1-1 0 0,0-1 1 0 0,0-1 0 0 0,0 0 0 0 0,0 0-1 0 0,0-1 1 0 0,0-1 0 0 0,0 0-1 0 0,-1-1 1 0 0,0 0 0 0 0,1-1-1 0 0,-2 0 1 0 0,1-1 0 0 0,-1-1-1 0 0,1 1 1 0 0,-2-2 0 0 0,1 0-1 0 0,3-3-179 0 0,5-6 48 0 0,0-1 0 0 0,-2-1 0 0 0,0 0-1 0 0,0-1 1 0 0,-2-1 0 0 0,-1-1 0 0 0,10-19-48 0 0,-8 15-372 0 0,9-29-1833 0 0,-20 35-2005 0 0,-2 0-5210 0 0,-3 9-3075 0 0</inkml:trace>
  <inkml:trace contextRef="#ctx0" brushRef="#br0" timeOffset="24359.277">1 1731 0 0 0,'171'0'0'0'0,"118"-7"1095"0"0,170-19 5134 0 0,304-29-1182 0 0,15 10-2919 0 0,680-17-608 0 0,-434 11-651 0 0,-360 39-409 0 0,436 9-122 0 0,-511-16 91 0 0,-165 12-84 0 0,63-5 116 0 0,13-2-305 0 0,-163 21-92 0 0,1223 12 70 0 0,-665-23 67 0 0,548-11 574 0 0,370 15 381 0 0,-937 19-489 0 0,-853-18-657 0 0,193 5 391 0 0,123 23-401 0 0,-236-18 66 0 0,30 4 24 0 0,-107-11 340 0 0,-21-4-5326 0 0,-1 0-5375 0 0,-4 0 2367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0 951 7362 0 0,'0'0'1607'0'0,"0"0"-1053"0"0,0 0-406 0 0,0 0 282 0 0,0 0 485 0 0,0 0 365 0 0,0 0 156 0 0,0 0-98 0 0,0 0-205 0 0,0 0-180 0 0,0 0-112 0 0,19 6-74 0 0,59 16-5 0 0,-69-20-529 0 0,-1-1 0 0 0,1-1 0 0 0,-1 1 0 0 0,1-1 0 0 0,0-1 0 0 0,-1 0 0 0 0,1 0 0 0 0,0 0 0 0 0,-1-1 0 0 0,0-1 1 0 0,1 1-1 0 0,-1-1 0 0 0,0-1 0 0 0,0 1 0 0 0,-1-1 0 0 0,1-1 0 0 0,-1 1 0 0 0,0-1 0 0 0,0-1 0 0 0,-1 1 1 0 0,1-1-1 0 0,5-7-233 0 0,-2 4 169 0 0,65-62 387 0 0,-3-3 1 0 0,-3-4 0 0 0,-4-2-1 0 0,20-37-556 0 0,75-90 226 0 0,-119 156-195 0 0,-9 10-2 0 0,2 1-1 0 0,1 2 1 0 0,2 1 0 0 0,15-9-29 0 0,-50 44-6 0 0,-1 0 0 0 0,1 0 1 0 0,0 0-1 0 0,1 0 1 0 0,-1 0-1 0 0,0 0 1 0 0,0 1-1 0 0,1-1 1 0 0,-1 1-1 0 0,1 0 0 0 0,-1 0 1 0 0,1 0-1 0 0,0 0 1 0 0,-1 0-1 0 0,1 1 1 0 0,0-1-1 0 0,0 1 1 0 0,-1-1-1 0 0,1 1 0 0 0,0 0 1 0 0,0 0-1 0 0,0 0 1 0 0,-1 1-1 0 0,1-1 1 0 0,0 1-1 0 0,0-1 0 0 0,-1 1 1 0 0,1 0-1 0 0,0 0 1 0 0,1 1 5 0 0,4 19 36 0 0,-1 0 0 0 0,0 0 0 0 0,-2 0 0 0 0,0 1 0 0 0,-2 0 1 0 0,0 0-1 0 0,-1 0 0 0 0,-1 0 0 0 0,-2 0 0 0 0,0 5-36 0 0,1-25 3 0 0,-1 77 172 0 0,-3 0 1 0 0,-4-1-1 0 0,-3 0 0 0 0,-19 67-175 0 0,25-128 19 0 0,1 0-1 0 0,-2-1 0 0 0,0 1 1 0 0,-1-2-1 0 0,-1 1 0 0 0,0-1 1 0 0,-1 0-1 0 0,0-1 0 0 0,-2 0 1 0 0,1 0-1 0 0,-2-1 0 0 0,0-1 1 0 0,0 0-1 0 0,-1 0 0 0 0,-1-1 1 0 0,0-1-1 0 0,0 0 0 0 0,-1-1 1 0 0,0-1-1 0 0,0 0 0 0 0,-1-1 1 0 0,0-1-1 0 0,-1 0 0 0 0,-2-1-18 0 0,0 0-28 0 0,1-2 0 0 0,0 0 0 0 0,-1-1-1 0 0,0-1 1 0 0,1 0 0 0 0,-1-2 0 0 0,0 0-1 0 0,1-1 1 0 0,-1-1 0 0 0,-17-5 28 0 0,32 6-64 0 0,-1 0 0 0 0,1 0 0 0 0,0 0 0 0 0,0 0 0 0 0,0-1 0 0 0,0 0 0 0 0,0 0 0 0 0,0 0 0 0 0,0 0 0 0 0,1-1 0 0 0,0 1 0 0 0,0-1 0 0 0,0 0 0 0 0,0 0 0 0 0,0 0 0 0 0,1 0 1 0 0,0 0-1 0 0,-2-4 64 0 0,3 5-192 0 0,0 0 1 0 0,0-1 0 0 0,1 1 0 0 0,-1-1-1 0 0,1 0 1 0 0,0 1 0 0 0,0-1 0 0 0,0 1-1 0 0,0-1 1 0 0,0 1 0 0 0,1-1 0 0 0,0 1 0 0 0,0-1-1 0 0,0 1 1 0 0,0-1 0 0 0,0 1 0 0 0,1 0-1 0 0,-1 0 1 0 0,1-1 0 0 0,0 1 0 0 0,0 0-1 0 0,0 1 1 0 0,0-1 0 0 0,1 0 0 0 0,0-1 191 0 0,32-29-4723 0 0,-10 12-3442 0 0,-10 9-1492 0 0</inkml:trace>
  <inkml:trace contextRef="#ctx0" brushRef="#br0" timeOffset="251.1">1377 646 18876 0 0,'0'0'958'0'0,"0"0"-162"0"0,0 0 15 0 0,0 0 71 0 0,0 0-91 0 0,0 0-224 0 0,0 0-216 0 0,0 0-171 0 0,-3 32-111 0 0,-8 102-69 0 0,7-21-2751 0 0,0-103-1202 0 0,0-5-4610 0 0,2-1-451 0 0</inkml:trace>
  <inkml:trace contextRef="#ctx0" brushRef="#br0" timeOffset="418.112">1331 108 1240 0 0,'0'0'-456'0'0,"0"0"-264"0"0,0 0 656 0 0,0 0 64 0 0,0 0 0 0 0,0 0 0 0 0</inkml:trace>
  <inkml:trace contextRef="#ctx0" brushRef="#br0" timeOffset="720.353">1580 885 10954 0 0,'0'0'1855'0'0,"0"0"-224"0"0,0 0 115 0 0,0 0 121 0 0,0 0-166 0 0,0 0-264 0 0,0 0-301 0 0,0 0-266 0 0,0 0-203 0 0,0 0-166 0 0,0 0-109 0 0,16-34-89 0 0,51-108-59 0 0,-10 17 414 0 0,-34 81-509 0 0,-10 69-1101 0 0,-9-3 857 0 0,-3-9 80 0 0,0-1 0 0 0,1 0 0 0 0,0 0 0 0 0,1 0 0 0 0,0 0 0 0 0,1 0 0 0 0,1 0 0 0 0,-1-1 0 0 0,2 0 0 0 0,0 0 0 0 0,0 0 0 0 0,1-1 0 0 0,0 0 0 0 0,1 0 0 0 0,0-1 0 0 0,0 0 0 0 0,1 0 15 0 0,-5-7 78 0 0,-1 0-1 0 0,1 0 1 0 0,0 0 0 0 0,0 0-1 0 0,-1-1 1 0 0,1 0-1 0 0,0 0 1 0 0,0 0-1 0 0,0 0 1 0 0,0 0 0 0 0,0-1-1 0 0,1 0 1 0 0,-1 0-1 0 0,0 0 1 0 0,0 0-1 0 0,0-1 1 0 0,0 0 0 0 0,0 0-1 0 0,0 0 1 0 0,0 0-1 0 0,0 0 1 0 0,-1-1-1 0 0,1 1 1 0 0,0-1 0 0 0,-1 0-1 0 0,1-1 1 0 0,-1 1-1 0 0,0 0 1 0 0,1-1-1 0 0,-1 0 1 0 0,0 0 0 0 0,1-2-78 0 0,5-4 164 0 0,-1-1 0 0 0,0 1 0 0 0,-1-1 0 0 0,0-1 0 0 0,-1 0 0 0 0,0 0 0 0 0,0 0 1 0 0,-1 0-1 0 0,-1-1 0 0 0,2-5-164 0 0,13-56-1342 0 0,-15 61-4176 0 0,2 6-4390 0 0,-4 6-1857 0 0</inkml:trace>
  <inkml:trace contextRef="#ctx0" brushRef="#br0" timeOffset="986.771">2423 484 9818 0 0,'0'0'2815'0'0,"0"0"-590"0"0,0 0-355 0 0,0 0-322 0 0,0 0-376 0 0,0 0-237 0 0,0 0-144 0 0,0 0-140 0 0,0 0-154 0 0,0 0-121 0 0,0 0-96 0 0,0 0-36 0 0,-31 33-33 0 0,-94 104-23 0 0,76-61 120 0 0,47-73-297 0 0,1-1-1 0 0,0 1 1 0 0,0 0-1 0 0,1 0 0 0 0,-1 0 1 0 0,0 0-1 0 0,1 0 1 0 0,0-1-1 0 0,0 1 1 0 0,0 0-1 0 0,0 0 1 0 0,0 0-1 0 0,0 0 1 0 0,1 0-1 0 0,0 0 1 0 0,-1 0-1 0 0,1 0 0 0 0,0 0 1 0 0,0-1-1 0 0,1 1 1 0 0,-1 0-1 0 0,0-1 1 0 0,1 1-1 0 0,0-1 1 0 0,-1 0-1 0 0,1 1 1 0 0,0-1-1 0 0,0 0 1 0 0,1 0-1 0 0,-1 0 0 0 0,0 0 1 0 0,1-1-1 0 0,-1 1 1 0 0,1-1-1 0 0,-1 1 1 0 0,1-1-1 0 0,1 1-10 0 0,110 19 447 0 0,-94-23-494 0 0,-1-1 1 0 0,1 0 0 0 0,-1-2-1 0 0,0 0 1 0 0,-1-1 0 0 0,1-1-1 0 0,-1-1 1 0 0,0 0 0 0 0,-1-1-1 0 0,0-1 1 0 0,0-1 0 0 0,4-4 46 0 0,18-22-2322 0 0,-19 9-7104 0 0,-15 23-737 0 0</inkml:trace>
  <inkml:trace contextRef="#ctx0" brushRef="#br0" timeOffset="1399.22">2756 734 5641 0 0,'0'0'4021'0'0,"0"0"-1315"0"0,0 0-303 0 0,0 0-162 0 0,0 0-413 0 0,0 0-385 0 0,0 0-235 0 0,0 0-208 0 0,0 0-221 0 0,0 0-155 0 0,31-6-122 0 0,100-20-69 0 0,-61-4 321 0 0,-57 21-599 0 0,0-1 1 0 0,-1-1 0 0 0,0 0-1 0 0,0 0 1 0 0,-1-1 0 0 0,-1-1-1 0 0,0 1 1 0 0,-1-2 0 0 0,0 0-1 0 0,-1 0 1 0 0,6-13-156 0 0,-13 25-2 0 0,0 1 0 0 0,0-1 0 0 0,0 0-1 0 0,0 0 1 0 0,0 0 0 0 0,0 0 0 0 0,-1 0 0 0 0,1 0-1 0 0,0 0 1 0 0,-1 0 0 0 0,0 0 0 0 0,0 0 0 0 0,1 0-1 0 0,-1 0 1 0 0,0 0 0 0 0,0 0 0 0 0,-1 0 0 0 0,1 0-1 0 0,0 0 1 0 0,-1 0 0 0 0,1 0 0 0 0,-1 0 0 0 0,0 0-1 0 0,0 0 1 0 0,0 0 0 0 0,1 0 0 0 0,-2 0 0 0 0,1 1 0 0 0,0-1-1 0 0,0 0 1 0 0,-1 1 0 0 0,1-1 0 0 0,0 1 0 0 0,-1-1-1 0 0,0 1 1 0 0,1 0 0 0 0,-1 0 0 0 0,0 0 0 0 0,0 0-1 0 0,1 0 1 0 0,-1 0 0 0 0,0 0 0 0 0,0 0 0 0 0,0 1-1 0 0,0-1 1 0 0,0 1 0 0 0,0-1 0 0 0,-1 1 2 0 0,-12 0-61 0 0,0 0 1 0 0,0 1-1 0 0,0 0 1 0 0,1 1-1 0 0,-1 1 0 0 0,0 0 1 0 0,1 1-1 0 0,0 1 1 0 0,0 0-1 0 0,0 1 1 0 0,1 1-1 0 0,-1 0 1 0 0,2 0-1 0 0,-1 2 0 0 0,1-1 1 0 0,0 2-1 0 0,1-1 1 0 0,0 2-1 0 0,0-1 1 0 0,1 1-1 0 0,1 1 1 0 0,-5 7 60 0 0,10-15-28 0 0,1 0 1 0 0,-1 0 0 0 0,1 0 0 0 0,0 0 0 0 0,0 1 0 0 0,0-1 0 0 0,1 1 0 0 0,-1 0 0 0 0,1 0 0 0 0,0 0 0 0 0,1 0 0 0 0,-1 0 0 0 0,1 1 0 0 0,0-1 0 0 0,0 0 0 0 0,1 0 0 0 0,0 1 0 0 0,0-1 0 0 0,0 1 0 0 0,0-1 0 0 0,1 0 0 0 0,0 1 0 0 0,0-1 0 0 0,0 0 0 0 0,1 0 0 0 0,0 0 0 0 0,0 0 0 0 0,0 0-1 0 0,1 0 1 0 0,-1-1 0 0 0,1 1 0 0 0,0-1 0 0 0,0 1 27 0 0,9 1-87 0 0,0-1 0 0 0,0 0 0 0 0,0 0 0 0 0,0-1 0 0 0,1-1 0 0 0,-1 0 0 0 0,1-1 0 0 0,0 0-1 0 0,0-1 1 0 0,0 0 0 0 0,0-1 0 0 0,0-1 0 0 0,0 0 0 0 0,0 0 0 0 0,0-2 0 0 0,0 0 87 0 0,82-24-3416 0 0,-64 14-626 0 0,-4-1-3533 0 0,-13 6-964 0 0</inkml:trace>
  <inkml:trace contextRef="#ctx0" brushRef="#br0" timeOffset="2030.48">1480 178 4353 0 0,'0'0'2038'0'0,"0"0"-137"0"0,0 0 103 0 0,0 0 8 0 0,0 0-238 0 0,0 0-318 0 0,0 0-256 0 0,0 0-198 0 0,0 0-150 0 0,0 0-119 0 0,0 0-94 0 0,0 0-85 0 0,0 0-56 0 0,-5 4-56 0 0,-17 11-38 0 0,16-12-75 0 0,6-3-79 0 0,0 0-74 0 0,0 0-56 0 0,0 0 8 0 0,0 0 24 0 0,0 0 23 0 0,8-2 2744 0 0,-24 12-2244 0 0,12-6-477 0 0,-4 3-929 0 0,16-8-1560 0 0,0-1 739 0 0,7-2-1337 0 0,-8 0-3367 0 0,-3 0-4881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70 2489 0 0,'0'0'1949'0'0,"0"0"40"0"0,0 0 114 0 0,0 0 172 0 0,0 0-44 0 0,0 0-314 0 0,0 0-366 0 0,0 0-373 0 0,0 0-249 0 0,0 0-127 0 0,0 0-81 0 0,0 0-52 0 0,0 0-51 0 0,-15-6-57 0 0,-49-16-74 0 0,61 21-430 0 0,0 0 1 0 0,-1 0 0 0 0,1 1-1 0 0,-1-1 1 0 0,1 1 0 0 0,-1 0-1 0 0,1 0 1 0 0,-1 0-1 0 0,0 0 1 0 0,1 1 0 0 0,0-1-1 0 0,-1 1 1 0 0,1 0 0 0 0,-1 0-1 0 0,1 0 1 0 0,0 1-1 0 0,-1-1 1 0 0,1 1 0 0 0,0 0-1 0 0,0 0 1 0 0,0 0 0 0 0,1 0-1 0 0,-1 0 1 0 0,0 0-1 0 0,-1 3-57 0 0,-6 3 119 0 0,-9 7 6 0 0,1 0-1 0 0,1 1 1 0 0,1 1 0 0 0,0 1 0 0 0,1 0 0 0 0,1 1 0 0 0,1 1 0 0 0,0 0-1 0 0,2 0 1 0 0,0 1 0 0 0,2 1 0 0 0,0 0 0 0 0,-2 11-125 0 0,8-28 24 0 0,1 0 0 0 0,0 0 0 0 0,0 0 0 0 0,0 0 1 0 0,1 1-1 0 0,-1-1 0 0 0,1 0 0 0 0,1 1 0 0 0,-1-1 0 0 0,1 1 0 0 0,0-1 1 0 0,0 1-1 0 0,1-1 0 0 0,-1 1 0 0 0,1-1 0 0 0,0 1 0 0 0,1-1 0 0 0,-1 0 1 0 0,1 1-1 0 0,0-1 0 0 0,1 0 0 0 0,-1 0 0 0 0,1-1 0 0 0,0 1 0 0 0,0 0 1 0 0,0-1-1 0 0,1 0 0 0 0,0 0 0 0 0,-1 0 0 0 0,1 0 0 0 0,1 0 0 0 0,-1-1 1 0 0,1 0-1 0 0,-1 0 0 0 0,1 0 0 0 0,0 0 0 0 0,0-1 0 0 0,5 2-24 0 0,4-5 107 0 0,1 0-1 0 0,-1-1 1 0 0,0-1-1 0 0,1 0 0 0 0,-2-1 1 0 0,1 0-1 0 0,0-1 1 0 0,-1-1-1 0 0,0 0 1 0 0,0 0-1 0 0,0-2 1 0 0,-1 0-1 0 0,-1 0 0 0 0,1-1 1 0 0,-1 0-1 0 0,0-1 1 0 0,-1 0-1 0 0,-1-1 1 0 0,4-4-107 0 0,-1 4 32 0 0,37-39 95 0 0,-2-3-1 0 0,-3-1 1 0 0,-2-2-1 0 0,-2-2 1 0 0,23-49-127 0 0,-55 95 109 0 0,-12 22-33 0 0,-2 6-107 0 0,-1-3 16 0 0,2 1 0 0 0,0 0 0 0 0,0 0-1 0 0,1 0 1 0 0,1 1 0 0 0,0-1 0 0 0,1 1-1 0 0,1 0 1 0 0,0 0 0 0 0,1-1 0 0 0,1 1-1 0 0,0 0 1 0 0,1-1 0 0 0,1 1 0 0 0,0-1-1 0 0,1 1 1 0 0,0-1 0 0 0,1 0 0 0 0,1-1-1 0 0,0 1 1 0 0,1-1 0 0 0,0 0 0 0 0,9 10 15 0 0,56 34-1765 0 0,-10-44-4236 0 0,-46-13 2452 0 0,-4 0-3910 0 0,-3 0-2827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25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702 329 3897 0 0,'0'0'3321'0'0,"0"0"-1181"0"0,0 0-413 0 0,0 0-67 0 0,0 0 34 0 0,0 0-68 0 0,0 0-194 0 0,0 0-237 0 0,0 0-199 0 0,0 0-168 0 0,0 0-143 0 0,-5-5 4185 0 0,5 6-4635 0 0,0-1-23 0 0,0 0-15 0 0,0 0-41 0 0,0 31 178 0 0,0 1-1 0 0,-2-1 1 0 0,-2 0 0 0 0,0 0-1 0 0,-6 15-333 0 0,-59 146 246 0 0,-15 61-47 0 0,84-251-189 0 0,-1-1 0 0 0,1 1 0 0 0,0 0 0 0 0,0-1 0 0 0,0 1 0 0 0,0-1 0 0 0,0 1 0 0 0,0-1 0 0 0,1 1 0 0 0,-1 0 0 0 0,0-1 0 0 0,1 1 0 0 0,-1-1 0 0 0,1 1 0 0 0,0-1 0 0 0,-1 1 0 0 0,1-1 0 0 0,0 0 0 0 0,0 1 0 0 0,0-1 0 0 0,0 0 0 0 0,0 0 0 0 0,0 0 0 0 0,0 0 0 0 0,0 1 0 0 0,1-1 0 0 0,-1-1 0 0 0,0 1 0 0 0,1 0 0 0 0,-1 0 0 0 0,1 0 0 0 0,-1-1 0 0 0,0 1 0 0 0,1-1 0 0 0,0 1 0 0 0,-1-1 0 0 0,1 0 0 0 0,-1 0 0 0 0,1 1 0 0 0,-1-1 0 0 0,1 0 0 0 0,0 0 0 0 0,-1 0 0 0 0,1-1 0 0 0,-1 1 0 0 0,1 0 0 0 0,-1-1 0 0 0,2 0-10 0 0,18 4 69 0 0,137 0 359 0 0,41-19-116 0 0,-125-1-85 0 0,-71 16-953 0 0,-8-6-2692 0 0,2 0-1793 0 0,1 3-2692 0 0,0 1-4251 0 0</inkml:trace>
  <inkml:trace contextRef="#ctx0" brushRef="#br0" timeOffset="1158.243">1411 443 1920 0 0,'0'0'1678'0'0,"0"0"17"0"0,0 0 139 0 0,0 0 154 0 0,0 0 51 0 0,0 0-89 0 0,0 0-204 0 0,0 0-266 0 0,0 0-220 0 0,0 0-209 0 0,0 0-158 0 0,0 0-99 0 0,0 0-75 0 0,-5-4-71 0 0,-16-11-45 0 0,16 12-60 0 0,5 3-71 0 0,34-18 908 0 0,5 5-1140 0 0,0 2 0 0 0,0 1 0 0 0,1 3-1 0 0,0 1 1 0 0,6 1-240 0 0,-44 4 10 0 0,-1 0-1 0 0,0 1 0 0 0,1-1 1 0 0,-1 0-1 0 0,0 0 0 0 0,1 1 1 0 0,-1-1-1 0 0,1 1 1 0 0,-1-1-1 0 0,1 1 0 0 0,-1 0 1 0 0,1 0-1 0 0,0-1 1 0 0,-1 1-1 0 0,1 0 0 0 0,-1 0 1 0 0,1 1-1 0 0,-1-1 0 0 0,1 0 1 0 0,-1 0-1 0 0,1 1 1 0 0,0-1-1 0 0,-1 1 0 0 0,0-1 1 0 0,1 1-1 0 0,-1 0 1 0 0,1-1-1 0 0,-1 1 0 0 0,0 0 1 0 0,0 0-1 0 0,1 0 0 0 0,-1 0 1 0 0,0 0-1 0 0,0 0 1 0 0,0 1-1 0 0,0-1 0 0 0,0 0 1 0 0,0 1-1 0 0,-1-1 0 0 0,1 0 1 0 0,0 1-1 0 0,-1-1 1 0 0,1 1-1 0 0,0-1 0 0 0,-1 1 1 0 0,0-1-1 0 0,1 1 1 0 0,-1-1-1 0 0,0 1 0 0 0,0-1 1 0 0,0 1-1 0 0,0 0 0 0 0,0-1 1 0 0,0 1-1 0 0,-1-1 1 0 0,1 1-10 0 0,-97 100 482 0 0,24-38-367 0 0,-41 49 34 0 0,109-107-140 0 0,0 1 19 0 0,0-1 0 0 0,0 1 0 0 0,1 0 0 0 0,0 0 0 0 0,0 0-1 0 0,1 0 1 0 0,-1 1 0 0 0,2 0 0 0 0,-1-1 0 0 0,1 1 0 0 0,0 0 0 0 0,1 0-1 0 0,0 0 1 0 0,0 8-28 0 0,1-11 35 0 0,1-1 0 0 0,-1 1 0 0 0,2-1 0 0 0,-1 1 0 0 0,0-1 1 0 0,1 1-1 0 0,0-1 0 0 0,0 0 0 0 0,0 0 0 0 0,0 0 0 0 0,1 0 0 0 0,0 0 0 0 0,-1 0 0 0 0,1-1 0 0 0,1 1 0 0 0,-1-1 0 0 0,0 0 0 0 0,1 0 0 0 0,0 0 0 0 0,0-1 0 0 0,0 1 0 0 0,0-1 0 0 0,4 2-35 0 0,106 31 717 0 0,-19-31-529 0 0,-46-46-4625 0 0,-23 7-5545 0 0,-18 25 3669 0 0,-4 2-2229 0 0</inkml:trace>
  <inkml:trace contextRef="#ctx0" brushRef="#br0" timeOffset="1495.996">2166 251 11322 0 0,'0'0'2010'0'0,"0"0"-440"0"0,0 0-226 0 0,0 0-53 0 0,0 0-51 0 0,0 0-173 0 0,0 0-180 0 0,0 0-117 0 0,0 0-94 0 0,0 0-85 0 0,-34 23-110 0 0,-103 74-86 0 0,58-21 66 0 0,68-61-379 0 0,-1-2-37 0 0,1 0 1 0 0,1 1 0 0 0,0 0 0 0 0,1 1 0 0 0,1 0 0 0 0,0 1 0 0 0,1 0 0 0 0,0 0 0 0 0,1 0-1 0 0,1 1 1 0 0,1 0 0 0 0,1 0 0 0 0,0 0 0 0 0,1 0 0 0 0,0 1 0 0 0,2-1 0 0 0,1 12-46 0 0,3-21 16 0 0,0 0 1 0 0,1-1 0 0 0,0 1 0 0 0,0-1-1 0 0,1 0 1 0 0,0-1 0 0 0,0 1 0 0 0,0-1 0 0 0,1 0-1 0 0,0-1 1 0 0,0 0 0 0 0,1 0 0 0 0,-1 0-1 0 0,1-1 1 0 0,0 0 0 0 0,0 0 0 0 0,1-1-1 0 0,-1 0 1 0 0,1-1 0 0 0,-1 0 0 0 0,1 0 0 0 0,0-1-1 0 0,0 0 1 0 0,0 0 0 0 0,0-1 0 0 0,0 0-1 0 0,0-1 1 0 0,2-1-17 0 0,124-17 839 0 0,-130 17-772 0 0,0 0 0 0 0,0 0 0 0 0,0 0 0 0 0,0-1 0 0 0,0 0 0 0 0,-1 0 0 0 0,1 0-1 0 0,-1 0 1 0 0,1-1 0 0 0,-1 0 0 0 0,-1 0 0 0 0,1 0 0 0 0,0 0 0 0 0,-1 0 0 0 0,0-1 0 0 0,0 0 0 0 0,0 1 0 0 0,-1-1 0 0 0,1 0 0 0 0,-1 0 0 0 0,0-1 0 0 0,-1 1 0 0 0,1-3-67 0 0,-1 5 14 0 0,-1-1 0 0 0,0 1 0 0 0,0 0 0 0 0,0-1 0 0 0,0 1 0 0 0,0-1-1 0 0,-1 1 1 0 0,0-1 0 0 0,0 1 0 0 0,0 0 0 0 0,0-1 0 0 0,0 1 0 0 0,0 0-1 0 0,-1 0 1 0 0,0 0 0 0 0,1 0 0 0 0,-1 0 0 0 0,0 0 0 0 0,-1 0 0 0 0,1 1 0 0 0,0-1-1 0 0,-1 1 1 0 0,1 0 0 0 0,-1 0 0 0 0,0-1 0 0 0,0 2 0 0 0,0-1 0 0 0,0 0 0 0 0,-3-1-14 0 0,-98-32-435 0 0,-67 14-1275 0 0,59 35-3435 0 0,91-6 239 0 0,7-1-4723 0 0</inkml:trace>
  <inkml:trace contextRef="#ctx0" brushRef="#br0" timeOffset="3040.947">2390 56 0 0 0,'0'0'309'0'0,"0"0"900"0"0,0 0 450 0 0,0 0 312 0 0,0 0 231 0 0,0 0 11 0 0,0 0-211 0 0,0 0-197 0 0,0 0-196 0 0,0 0-182 0 0,0 0-136 0 0,0 0-119 0 0,0 0-115 0 0,1-9-64 0 0,1-28-71 0 0,-1 28-78 0 0,-1 9-97 0 0,0 0-119 0 0,0 0-105 0 0,-8 22 1458 0 0,4-3-1861 0 0,1 0 0 0 0,0 0-1 0 0,2 1 1 0 0,0-1-1 0 0,1 0 1 0 0,1 1 0 0 0,1-1-1 0 0,1 0 1 0 0,0 0 0 0 0,2 0-1 0 0,4 13-119 0 0,1 16 89 0 0,108 459 60 0 0,-62-267-134 0 0,-55-239-7 0 0,-1 0-1 0 0,1 0 1 0 0,-1 0 0 0 0,1 0 0 0 0,-1 0 0 0 0,1 0 0 0 0,-1 0 0 0 0,0 0-1 0 0,0 0 1 0 0,1 0 0 0 0,-1 0 0 0 0,0 0 0 0 0,0 0 0 0 0,0 0 0 0 0,0 0-1 0 0,0 0 1 0 0,0 0 0 0 0,0 0 0 0 0,-1 0 0 0 0,1 0 0 0 0,0 0 0 0 0,-1 0-1 0 0,1 0 1 0 0,0 0 0 0 0,-1-1 0 0 0,1 1 0 0 0,-1 0 0 0 0,1 0 0 0 0,-1 0-1 0 0,0 0 1 0 0,1-1 0 0 0,-1 1 0 0 0,0 0 0 0 0,0 0 0 0 0,0-1 0 0 0,1 1-1 0 0,-1-1 1 0 0,0 1 0 0 0,0-1 0 0 0,0 1 0 0 0,0-1 0 0 0,0 1 0 0 0,0-1-1 0 0,0 0 1 0 0,0 0 0 0 0,0 1 0 0 0,0-1 0 0 0,0 0 0 0 0,0 0 0 0 0,0 0-1 0 0,0 0 1 0 0,0 0 0 0 0,0 0 0 0 0,0-1 0 0 0,-1 1-8 0 0,-334 11 28 0 0,-645 110-647 0 0,258-3 667 0 0,498-59-25 0 0,-35 19 187 0 0,242-72-319 0 0,18-6 145 0 0,0 0 0 0 0,1-1-1 0 0,-1 1 1 0 0,0 0 0 0 0,0-1 0 0 0,0 1-1 0 0,0-1 1 0 0,0 1 0 0 0,1 0 0 0 0,-1-1 0 0 0,0 1-1 0 0,0-1 1 0 0,0 1 0 0 0,0-1 0 0 0,0 1 0 0 0,0 0-1 0 0,0-1 1 0 0,0 1 0 0 0,-1-1 0 0 0,1 1-1 0 0,0-1 1 0 0,0 1 0 0 0,0 0 0 0 0,0-1 0 0 0,0 1-1 0 0,-1-1 1 0 0,1 1 0 0 0,0 0 0 0 0,0-1-1 0 0,-1 1 1 0 0,1 0 0 0 0,0-1 0 0 0,-1 1 0 0 0,1 0-1 0 0,0 0 1 0 0,-1-1 0 0 0,1 1 0 0 0,0 0-1 0 0,-1 0 1 0 0,1 0 0 0 0,-1-1 0 0 0,1 1 0 0 0,0 0-1 0 0,-1 0 1 0 0,1 0 0 0 0,-1 0 0 0 0,1 0 0 0 0,0 0-1 0 0,-1 0 1 0 0,1 0 0 0 0,-1 0 0 0 0,1 0-1 0 0,-1 0 1 0 0,1 0 0 0 0,0 0 0 0 0,-1 0 0 0 0,1 0-1 0 0,-1 0 1 0 0,1 1-36 0 0,14-205 342 0 0,-15-607-278 0 0,38 556-82 0 0,-14 177 81 0 0,20 97-359 0 0,104-7 377 0 0,-104-13-65 0 0,222-21-40 0 0,83 5 66 0 0,260 23-42 0 0,-151 16 12 0 0,-239-36-11 0 0,11-31-120 0 0,-145 23-509 0 0,-72 19 203 0 0,8 1-5014 0 0,-7 11-5945 0 0,-11-5-321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1 340 3841 0 0,'0'0'2087'0'0,"0"0"-423"0"0,0 0-91 0 0,0 0 75 0 0,0 0-4 0 0,0 0-158 0 0,0 0-172 0 0,0 0-161 0 0,0 0-137 0 0,0 0-73 0 0,0 0-61 0 0,0 0-58 0 0,0 0-56 0 0,9-7-50 0 0,30-21-37 0 0,-35 26-549 0 0,0 0 0 0 0,-1 0 0 0 0,1 0 0 0 0,0 1 0 0 0,1-1 0 0 0,-1 1 0 0 0,0 0 0 0 0,0 0 0 0 0,0 0 0 0 0,1 1 0 0 0,-1-1 0 0 0,0 1 0 0 0,1 0 0 0 0,-1 1 0 0 0,0-1 0 0 0,1 1-132 0 0,15 0 353 0 0,425-12 1856 0 0,-436 11-2192 0 0,30-3 7 0 0,-14 2 74 0 0,-25 1-13 0 0,0 0 70 0 0,0 0 64 0 0,0 0 64 0 0,-33-48 972 0 0,-6 3-1243 0 0,-2 2 0 0 0,-2 1 0 0 0,-2 2 0 0 0,-3 2-12 0 0,38 32-122 0 0,-7-8-2697 0 0,43 21-2440 0 0,8 1-3218 0 0,-20-5-2458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10794 0 0,'0'0'2142'0'0,"0"0"-201"0"0,0 0-168 0 0,0 0-87 0 0,0 0-263 0 0,0 0-316 0 0,0 0-300 0 0,0 0-259 0 0,0 0-186 0 0,0 0-85 0 0,0 0-15 0 0,0 0 30 0 0,0 0 46 0 0,8 0 19 0 0,211 12 2169 0 0,-67-23-2129 0 0,-34-22-1205 0 0,-92 23-683 0 0,-20 9-3422 0 0,-2 0-4690 0 0,-7 1-614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13667 0 0,'0'0'1658'0'0,"0"0"-507"0"0,0 0-83 0 0,0 0 187 0 0,0 0 74 0 0,0 0-74 0 0,0 0-203 0 0,0 0-237 0 0,0 0-205 0 0,0 0-154 0 0,0 0-111 0 0,0 0-93 0 0,35 3-74 0 0,113 6-65 0 0,-52-13-48 0 0,-56 2-429 0 0,53-3-1520 0 0,-34-3-5620 0 0,-43 4-2164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14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258 637 0 0 0,'0'0'707'0'0,"0"0"682"0"0,0 0 301 0 0,0 0 67 0 0,0 0-21 0 0,0 0-104 0 0,0 0-150 0 0,0 0-167 0 0,0 0-208 0 0,0 0-182 0 0,0 0-165 0 0,0 0-98 0 0,-1-3 5939 0 0,-28 14-3565 0 0,-44 52-3098 0 0,-20 55 90 0 0,83-102-22 0 0,2 1-1 0 0,0-1 1 0 0,1 2 0 0 0,0-1-1 0 0,2 1 1 0 0,0 0-1 0 0,1 0 1 0 0,1 1-1 0 0,1-1 1 0 0,0 1-1 0 0,1-1 1 0 0,2 12-6 0 0,-1-23 12 0 0,1-1-1 0 0,0 0 1 0 0,0 0-1 0 0,1 1 1 0 0,0-1 0 0 0,0 0-1 0 0,0 0 1 0 0,1 0-1 0 0,0-1 1 0 0,0 1-1 0 0,0-1 1 0 0,1 1 0 0 0,0-1-1 0 0,0 0 1 0 0,0-1-1 0 0,1 1 1 0 0,-1-1 0 0 0,1 0-1 0 0,0 0 1 0 0,1 0-1 0 0,-1 0 1 0 0,0-1 0 0 0,1 0-1 0 0,0 0 1 0 0,0-1-1 0 0,0 0 1 0 0,0 0-1 0 0,0 0 1 0 0,2 0-12 0 0,2-2 71 0 0,0 0 1 0 0,1-1-1 0 0,-1 0 0 0 0,0 0 1 0 0,0-1-1 0 0,0 0 0 0 0,0-1 1 0 0,0 0-1 0 0,0-1 0 0 0,-1 0 0 0 0,0-1 1 0 0,0 0-1 0 0,0 0 0 0 0,0 0 1 0 0,-1-2-1 0 0,0 1 0 0 0,6-6-71 0 0,17-15 86 0 0,-2-1-1 0 0,-1-1 1 0 0,-1-1-1 0 0,-1-1 1 0 0,-2-2-1 0 0,-1 0 1 0 0,-2-2-1 0 0,-2 0 1 0 0,0-2-1 0 0,-3 1 0 0 0,10-33-84 0 0,-20 49-15 0 0,0-1 1 0 0,-2 0 0 0 0,0 0 0 0 0,-1-1-1 0 0,-1 1 1 0 0,-1-1 0 0 0,-1 1 0 0 0,-1-1-1 0 0,-1 0 1 0 0,-1 1 0 0 0,0 0 0 0 0,-2 0 0 0 0,-1 0-1 0 0,0 0 1 0 0,-1 1 0 0 0,-2 0 0 0 0,0 0-1 0 0,-1 1 1 0 0,-1 1 0 0 0,0-1 0 0 0,-2 2 0 0 0,0 0-1 0 0,-1 0 1 0 0,-14-12 13 0 0,25 24-28 0 0,-1 1-1 0 0,-1 0 0 0 0,1 1 1 0 0,0-1-1 0 0,-1 1 1 0 0,0 0-1 0 0,0 0 1 0 0,0 1-1 0 0,0-1 0 0 0,0 1 1 0 0,-1 0-1 0 0,1 0 1 0 0,-1 1-1 0 0,1 0 1 0 0,-1 0-1 0 0,1 0 0 0 0,-1 0 1 0 0,0 1-1 0 0,1 0 1 0 0,-1 0-1 0 0,0 1 1 0 0,1 0-1 0 0,-1 0 1 0 0,1 0-1 0 0,-1 0 0 0 0,1 1 1 0 0,-1 0-1 0 0,1 0 1 0 0,0 1-1 0 0,0-1 1 0 0,-5 4 28 0 0,2 6 2 0 0,-1 1 0 0 0,2-1 0 0 0,-1 2 0 0 0,2-1 0 0 0,0 1 0 0 0,1 0 0 0 0,0 0 0 0 0,1 1 0 0 0,0-1 0 0 0,1 1 0 0 0,1 0 0 0 0,1 0 0 0 0,0 0 0 0 0,0 0 0 0 0,2 0 0 0 0,0 0 0 0 0,1 0 0 0 0,0 0 0 0 0,1-1 0 0 0,1 1 0 0 0,0-1 0 0 0,6 13-2 0 0,9 18 94 0 0,2-2 1 0 0,2 0-1 0 0,2-2 1 0 0,1-1 0 0 0,2 0-1 0 0,2-3 1 0 0,8 6-95 0 0,3 9 108 0 0,-16-21-34 0 0,-8-13-29 0 0,-2 2 0 0 0,0 0 0 0 0,-1 1 0 0 0,-1 0 1 0 0,0 1-1 0 0,-2 0 0 0 0,1 6-45 0 0,-9-11-1 0 0,-1-11-1660 0 0,-2-19-974 0 0,2-15-2802 0 0,1 10-2206 0 0,-2 10-790 0 0</inkml:trace>
  <inkml:trace contextRef="#ctx0" brushRef="#br0" timeOffset="414.197">862 505 8074 0 0,'0'0'1720'0'0,"0"0"-164"0"0,0 0-179 0 0,0 0-76 0 0,0 0-110 0 0,0 0-91 0 0,0 0-46 0 0,0 0-74 0 0,0 0-74 0 0,0 0-101 0 0,0 0-111 0 0,0 0-90 0 0,0 31-65 0 0,-2 97-53 0 0,2-93-233 0 0,1 0 0 0 0,1 0-1 0 0,2 1 1 0 0,2-2 0 0 0,1 1-1 0 0,1-1 1 0 0,2 0 0 0 0,2-1-1 0 0,4 9-252 0 0,-14-38 23 0 0,0 0 1 0 0,-1 1-1 0 0,2-1 0 0 0,-1 0 0 0 0,0 0 0 0 0,1 0 1 0 0,-1-1-1 0 0,1 1 0 0 0,0 0 0 0 0,1-1 1 0 0,-1 0-1 0 0,1 0 0 0 0,-1 0 0 0 0,1 0 0 0 0,3 1-23 0 0,-5-5 96 0 0,1 0-1 0 0,-1 0 1 0 0,1 0-1 0 0,-1-1 0 0 0,0 1 1 0 0,1-1-1 0 0,-1 1 1 0 0,0-1-1 0 0,0 0 0 0 0,0 0 1 0 0,0 0-1 0 0,-1 0 1 0 0,1 0-1 0 0,0 0 0 0 0,-1-1 1 0 0,0 1-1 0 0,1 0 1 0 0,-1-1-1 0 0,0 1 0 0 0,0-1 1 0 0,0 0-1 0 0,-1 1 1 0 0,1-1-1 0 0,-1 0-95 0 0,5-7 116 0 0,115-308 559 0 0,-73 158-622 0 0,-46 124-574 0 0,-1 35 158 0 0,0 1-172 0 0,0 0-255 0 0,0 0-373 0 0,0 0-472 0 0,0 0-658 0 0,0 0-948 0 0,0 0-1745 0 0,0 0-2039 0 0,0 0 1434 0 0</inkml:trace>
  <inkml:trace contextRef="#ctx0" brushRef="#br0" timeOffset="868.898">667 221 13379 0 0,'0'0'1136'0'0,"0"0"-76"0"0,0 0-55 0 0,0 0 7 0 0,0 0-56 0 0,0 0-95 0 0,0 0-100 0 0,0 0-69 0 0,0 0-37 0 0,0 0-9 0 0,0 0-11 0 0,0 0-44 0 0,0 0-74 0 0,27-1-27 0 0,88-7-23 0 0,303-8 1234 0 0,-350 12-1117 0 0,-76-11 910 0 0,-21-10-1419 0 0,-2 1-1 0 0,0 1 1 0 0,-2 2 0 0 0,0 1-1 0 0,-5 0-74 0 0,7 2-46 0 0,5-3-290 0 0,26 20 29 0 0,2 0-3545 0 0,15-2 1703 0 0,14 3-1671 0 0,-9 0-2496 0 0,-7 0-4593 0 0</inkml:trace>
  <inkml:trace contextRef="#ctx0" brushRef="#br0" timeOffset="1351.205">1727 446 7114 0 0,'0'0'2084'0'0,"0"0"-164"0"0,0 0-121 0 0,0 0-81 0 0,0 0-222 0 0,0 0-314 0 0,0 0-291 0 0,0 0-199 0 0,0 0-112 0 0,0 0-21 0 0,0 0-11 0 0,0 0-28 0 0,-24 34-36 0 0,-78 109-50 0 0,-29 45 499 0 0,30-55-622 0 0,-6-4 0 0 0,-48 39-311 0 0,-90 65 104 0 0,242-231-116 0 0,-13 12-120 0 0,0 0 0 0 0,1 0 0 0 0,1 2 0 0 0,0-1 0 0 0,2 2 0 0 0,-11 16 132 0 0,22-33-74 0 0,1 1 1 0 0,-1-1-1 0 0,1 1 1 0 0,0-1 0 0 0,-1 0-1 0 0,1 1 1 0 0,-1-1-1 0 0,1 1 1 0 0,0-1-1 0 0,-1 1 1 0 0,1 0 0 0 0,0-1-1 0 0,0 1 1 0 0,0-1-1 0 0,-1 1 1 0 0,1-1 0 0 0,0 1-1 0 0,0 0 1 0 0,0-1-1 0 0,0 1 1 0 0,0-1 0 0 0,0 1-1 0 0,0 0 1 0 0,0-1-1 0 0,0 1 1 0 0,0-1 0 0 0,0 1-1 0 0,1 0 1 0 0,-1-1-1 0 0,0 1 1 0 0,0-1 0 0 0,1 1-1 0 0,-1-1 1 0 0,0 1-1 0 0,0-1 1 0 0,1 1 0 0 0,-1-1-1 0 0,1 1 1 0 0,-1-1-1 0 0,1 1 1 0 0,-1-1-1 0 0,0 0 1 0 0,1 1 0 0 0,-1-1-1 0 0,1 0 1 0 0,0 1-1 0 0,-1-1 1 0 0,1 0 0 0 0,-1 0-1 0 0,1 1 1 0 0,-1-1-1 0 0,1 0 1 0 0,0 0 0 0 0,-1 0-1 0 0,1 0 1 0 0,-1 0-1 0 0,1 0 1 0 0,0 0 0 0 0,-1 0 73 0 0,38-12-5682 0 0,2-15-3318 0 0,-27 18 5137 0 0</inkml:trace>
  <inkml:trace contextRef="#ctx0" brushRef="#br0" timeOffset="2015.377">1481 1175 3457 0 0,'0'0'1812'0'0,"0"0"-280"0"0,0 0 63 0 0,0 0 209 0 0,0 0 76 0 0,0 0-96 0 0,0 0-197 0 0,0 0-229 0 0,0 0-199 0 0,0 0-132 0 0,0 0-104 0 0,0 0-103 0 0,0 0-140 0 0,-3 1-113 0 0,-20 7-348 0 0,1 2-1 0 0,1 0 1 0 0,0 2 0 0 0,0 0 0 0 0,1 2 0 0 0,1 0-1 0 0,0 1 1 0 0,1 0 0 0 0,1 2 0 0 0,0 0 0 0 0,1 1-1 0 0,1 1 1 0 0,1 0 0 0 0,0 1 0 0 0,-1 6-219 0 0,10-19-6 0 0,1 0 0 0 0,0 0 0 0 0,0 0 0 0 0,1 1 0 0 0,0 0-1 0 0,0 0 1 0 0,0 0 0 0 0,1 0 0 0 0,1 0 0 0 0,-1 0 0 0 0,1 1 0 0 0,1-1 0 0 0,-1 0 0 0 0,2 1 0 0 0,0 5 6 0 0,1-11 7 0 0,1 0 0 0 0,-1-1 0 0 0,1 1 0 0 0,0-1 1 0 0,0 1-1 0 0,0-1 0 0 0,1 0 0 0 0,-1 0 0 0 0,0 0 0 0 0,1 0 0 0 0,-1-1 0 0 0,1 1 1 0 0,0-1-1 0 0,-1 0 0 0 0,1 0 0 0 0,0 0 0 0 0,0-1 0 0 0,0 1 0 0 0,0-1 0 0 0,-1 0 0 0 0,1 0 1 0 0,0 0-1 0 0,0-1 0 0 0,0 0 0 0 0,0 1 0 0 0,-1-1 0 0 0,5-2-7 0 0,9-3 83 0 0,0 0 0 0 0,0-2 0 0 0,-1 0 0 0 0,0-1 0 0 0,0-1 0 0 0,-1 0-1 0 0,0-1 1 0 0,0-1 0 0 0,-2 0 0 0 0,1-1 0 0 0,-2 0 0 0 0,5-7-83 0 0,-2 5 81 0 0,10-10-37 0 0,-1 0 0 0 0,-2-2 1 0 0,-1-1-1 0 0,-1 0 0 0 0,-1-2 0 0 0,-2 0 0 0 0,0-1 0 0 0,-3 0 0 0 0,0-2 0 0 0,-2 1 0 0 0,-2-2 0 0 0,-1 1 0 0 0,-1-1 1 0 0,-2-1-1 0 0,-2 1 0 0 0,0-1 0 0 0,-3-28-44 0 0,0 59-8 0 0,-1 0 1 0 0,1 0-1 0 0,-1 0 0 0 0,-1 0 1 0 0,1 0-1 0 0,0 0 1 0 0,-1 0-1 0 0,0 0 0 0 0,0 0 1 0 0,0 0-1 0 0,0 0 1 0 0,-1 0-1 0 0,1 0 0 0 0,-1 1 1 0 0,0-1-1 0 0,0 1 1 0 0,-1-1-1 0 0,1 1 0 0 0,-1 0 1 0 0,1 0-1 0 0,-1 0 1 0 0,0 0-1 0 0,0 0 0 0 0,0 1 1 0 0,-1-1-1 0 0,1 1 1 0 0,-1 0-1 0 0,1 0 0 0 0,-1 0 1 0 0,0 1-1 0 0,1-1 1 0 0,-1 1-1 0 0,0 0 0 0 0,0 0 1 0 0,0 0-1 0 0,0 0 1 0 0,0 1-1 0 0,0 0 0 0 0,0 0 1 0 0,-1 0-1 0 0,1 0 1 0 0,0 0-1 0 0,-3 2 8 0 0,-2 3-13 0 0,0 2-1 0 0,0-1 1 0 0,1 1 0 0 0,0 0-1 0 0,0 0 1 0 0,1 1 0 0 0,0 0 0 0 0,0 1-1 0 0,0 0 1 0 0,2 0 0 0 0,-1 0-1 0 0,1 1 1 0 0,-2 4 13 0 0,6-11-2 0 0,-11 20 5 0 0,2 2 0 0 0,1 0 0 0 0,1 0 0 0 0,2 0 0 0 0,0 1 0 0 0,1 0 0 0 0,2 0 0 0 0,1 0 0 0 0,1 1 0 0 0,1-1 0 0 0,1 0 0 0 0,2 12-3 0 0,-1-25 1 0 0,1-1-1 0 0,0 1 0 0 0,1-1 1 0 0,0 0-1 0 0,1-1 0 0 0,0 1 1 0 0,0-1-1 0 0,2 0 0 0 0,-1 0 1 0 0,1 0-1 0 0,1-1 0 0 0,0 0 1 0 0,0-1-1 0 0,1 0 0 0 0,0 0 0 0 0,1-1 1 0 0,0 0-1 0 0,0-1 0 0 0,0 0 1 0 0,1 0-1 0 0,7 2 0 0 0,-17-8-137 0 0,1 0 1 0 0,0-1-1 0 0,0 1 0 0 0,-1 0 0 0 0,1-1 1 0 0,0 1-1 0 0,0-1 0 0 0,0 0 0 0 0,0 0 1 0 0,0 1-1 0 0,0-1 0 0 0,0-1 0 0 0,-1 1 0 0 0,1 0 1 0 0,0 0-1 0 0,0-1 0 0 0,0 1 0 0 0,0-1 1 0 0,0 1-1 0 0,-1-1 0 0 0,1 0 0 0 0,0 0 1 0 0,0 0-1 0 0,-1 0 0 0 0,1 0 0 0 0,-1 0 1 0 0,1 0-1 0 0,-1 0 0 0 0,1-1 0 0 0,0 0 137 0 0,21-32-10731 0 0,-19 27 7104 0 0,0-1-4647 0 0</inkml:trace>
  <inkml:trace contextRef="#ctx0" brushRef="#br0" timeOffset="2382.193">2057 825 13211 0 0,'0'0'1265'0'0,"0"0"-427"0"0,0 0 1 0 0,0 0 253 0 0,0 0 151 0 0,0 0-25 0 0,0 0-185 0 0,0 0-223 0 0,0 0-160 0 0,0 0-121 0 0,-13 33-93 0 0,-43 102-94 0 0,-90 194 617 0 0,144-325-952 0 0,1-1 0 0 0,-1 1 0 0 0,1 0 0 0 0,0-1 0 0 0,-1 1 0 0 0,2 0-1 0 0,-1 0 1 0 0,0 0 0 0 0,1 0 0 0 0,0 0 0 0 0,0 0 0 0 0,0 0 0 0 0,0-1 0 0 0,1 1 0 0 0,-1 0-1 0 0,1 0 1 0 0,0 0 0 0 0,0 0 0 0 0,0-1 0 0 0,1 1 0 0 0,0 0 0 0 0,-1-1 0 0 0,1 1 0 0 0,0-1-1 0 0,1 0 1 0 0,-1 0 0 0 0,0 0 0 0 0,1 0 0 0 0,0 0 0 0 0,0 0 0 0 0,0-1 0 0 0,0 1 0 0 0,0-1 0 0 0,0 0-1 0 0,1 0 1 0 0,0 0-7 0 0,7 1 103 0 0,1 0 1 0 0,0-2-1 0 0,1 1 0 0 0,-1-1 0 0 0,0-1 0 0 0,0-1 0 0 0,0 1 1 0 0,0-2-1 0 0,0 0 0 0 0,0 0 0 0 0,9-4-103 0 0,80-35 239 0 0,-100 40-436 0 0,0 1 0 0 0,1-1 0 0 0,-1 0 0 0 0,0 0 0 0 0,0 0 0 0 0,1 0 0 0 0,-1 0 0 0 0,0-1 0 0 0,0 1 0 0 0,0 0 0 0 0,-1-1 0 0 0,1 1 0 0 0,0 0 0 0 0,0-1 0 0 0,-1 1 0 0 0,1-1 0 0 0,-1 1 0 0 0,1-1 0 0 0,-1 1 0 0 0,0-1 0 0 0,1 1 0 0 0,-1-1 0 0 0,0 1 1 0 0,0-1-1 0 0,0 0 0 0 0,0 1 0 0 0,0-1 0 0 0,-1 1 0 0 0,1-1 0 0 0,0 1 0 0 0,-1-1 0 0 0,1 1 0 0 0,-1-1 197 0 0,-19-29-13767 0 0,16 24 7947 0 0</inkml:trace>
  <inkml:trace contextRef="#ctx0" brushRef="#br0" timeOffset="2640.147">1655 1087 9890 0 0,'0'0'2085'0'0,"0"0"-388"0"0,0 0-4 0 0,0 0 143 0 0,0 0-149 0 0,0 0-296 0 0,0 0-309 0 0,0 0-266 0 0,32 4-212 0 0,103 13-152 0 0,-120-15-366 0 0,-1 0-1 0 0,1-1 1 0 0,0 0 0 0 0,1-2-1 0 0,-1 1 1 0 0,-1-2 0 0 0,1 0-1 0 0,5-2-85 0 0,1 0 63 0 0,7-2-362 0 0,158-30 16 0 0,-125 22-2806 0 0,-1 0-3523 0 0,-35 7-4846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2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8 8210 0 0,'0'0'2583'0'0,"0"0"-803"0"0,0 0-443 0 0,0 0-122 0 0,0 0-51 0 0,0 0-64 0 0,0 0-93 0 0,0 0-138 0 0,0 0-159 0 0,0 0-170 0 0,0 0-149 0 0,0 16 456 0 0,-4 538 2829 0 0,-16-230-3670 0 0,9-287-2891 0 0,3-31-2962 0 0,-3-12-5077 0 0,8 3 5145 0 0</inkml:trace>
  <inkml:trace contextRef="#ctx0" brushRef="#br0" timeOffset="298.997">0 667 11883 0 0,'0'0'1521'0'0,"0"0"-181"0"0,0 0 17 0 0,0 0 171 0 0,0 0 4 0 0,0 0-207 0 0,36-15-226 0 0,114-46-171 0 0,23 8 1122 0 0,214-17-587 0 0,-304 31-3296 0 0,-69 15-3456 0 0,-16-7-6167 0 0,-3 26 4008 0 0</inkml:trace>
  <inkml:trace contextRef="#ctx0" brushRef="#br0" timeOffset="751.102">890 0 11682 0 0,'0'0'1182'0'0,"0"0"-286"0"0,0 0-104 0 0,0 0 157 0 0,0 0 146 0 0,0 0 42 0 0,0 0-86 0 0,0 0-181 0 0,0 0-149 0 0,0 0-116 0 0,0 0-63 0 0,0 34-61 0 0,0 107-55 0 0,21 141 1317 0 0,-7-176-1516 0 0,-12-84-182 0 0,-2-4-24 0 0,2 0 0 0 0,0 0 0 0 0,1 0 0 0 0,1 0 0 0 0,1-1-1 0 0,0 1 1 0 0,1-1 0 0 0,1-1 0 0 0,6 11-21 0 0,-12-26 16 0 0,0 1 0 0 0,0-1 0 0 0,0 1 0 0 0,0-1 0 0 0,0 0 1 0 0,0 0-1 0 0,1 0 0 0 0,-1 0 0 0 0,1 0 0 0 0,-1 0 0 0 0,0 0 0 0 0,1 0 0 0 0,0 0 0 0 0,-1-1 0 0 0,1 1 1 0 0,-1 0-1 0 0,1-1 0 0 0,0 0 0 0 0,0 1 0 0 0,-1-1 0 0 0,1 0 0 0 0,0 0 0 0 0,0 0 0 0 0,-1 0 1 0 0,1 0-1 0 0,0 0 0 0 0,-1 0 0 0 0,1-1 0 0 0,0 1 0 0 0,-1-1 0 0 0,1 1 0 0 0,0-1 0 0 0,-1 0 0 0 0,1 0 1 0 0,-1 1-1 0 0,2-2-16 0 0,56-45 537 0 0,-44 33-518 0 0,18-14 66 0 0,149-112 186 0 0,-158 132-239 0 0,-22 43 148 0 0,2 107 112 0 0,-3-139-343 0 0,-1 0 0 0 0,1 0 0 0 0,0 0 0 0 0,1 0 0 0 0,-1 0 1 0 0,0 0-1 0 0,1 0 0 0 0,0-1 0 0 0,0 1 0 0 0,-1 0 0 0 0,2-1 0 0 0,-1 0 0 0 0,0 1 0 0 0,0-1 0 0 0,1 0 0 0 0,-1 0 0 0 0,1 0 0 0 0,0-1 0 0 0,-1 1 0 0 0,1-1 0 0 0,0 1 0 0 0,0-1 0 0 0,0 0 0 0 0,0 0 0 0 0,3 0 51 0 0,46-17-6887 0 0,-44 9 3971 0 0,0 0-1279 0 0,-3 2-1484 0 0,-3 1 2 0 0</inkml:trace>
  <inkml:trace contextRef="#ctx0" brushRef="#br0" timeOffset="1079.503">1589 700 1072 0 0,'0'0'1525'0'0,"0"0"-120"0"0,0 0 240 0 0,0 0 267 0 0,0 0 14 0 0,0 0-130 0 0,0 0-85 0 0,0 0-99 0 0,0 0-93 0 0,0 0-102 0 0,0 0-133 0 0,0 0-130 0 0,0 0-154 0 0,26 2-157 0 0,82 3-146 0 0,-105-4-660 0 0,-1-1 0 0 0,1 1-1 0 0,-1-1 1 0 0,1 0 0 0 0,-1 0-1 0 0,1 0 1 0 0,-1-1 0 0 0,1 1 0 0 0,-1 0-1 0 0,1-1 1 0 0,-1 0 0 0 0,0 1-1 0 0,1-1 1 0 0,-1 0 0 0 0,0 0 0 0 0,0 0-1 0 0,1-1 1 0 0,-1 1 0 0 0,0-1-1 0 0,0 1 1 0 0,0-1 0 0 0,-1 1 0 0 0,2-2-37 0 0,4-5 173 0 0,5-2-31 0 0,0 0-1 0 0,-1 0 1 0 0,-1-2 0 0 0,0 1 0 0 0,-1-1 0 0 0,0-1 0 0 0,0 1-1 0 0,-1-2 1 0 0,-1 1 0 0 0,-1-1 0 0 0,4-10-142 0 0,-9 21 8 0 0,-1 1-1 0 0,1-1 0 0 0,-1 1 1 0 0,0-1-1 0 0,0 0 1 0 0,0 1-1 0 0,0-1 1 0 0,-1 0-1 0 0,1 1 1 0 0,-1-1-1 0 0,0 1 1 0 0,1-1-1 0 0,-1 1 1 0 0,0-1-1 0 0,-1 1 1 0 0,1 0-1 0 0,0-1 1 0 0,-1 1-1 0 0,1 0 1 0 0,-1 0-1 0 0,1 0 1 0 0,-1 0-1 0 0,0 0 1 0 0,0 0-1 0 0,0 1 1 0 0,0-1-1 0 0,0 1 1 0 0,-1-1-1 0 0,1 1 1 0 0,0 0-1 0 0,-1 0 1 0 0,1 0-1 0 0,-1 0 0 0 0,1 0 1 0 0,-1 0-1 0 0,1 1 1 0 0,-1-1-1 0 0,1 1 1 0 0,-1 0-1 0 0,0 0 1 0 0,1 0-1 0 0,-1 0 1 0 0,0 0-1 0 0,1 0 1 0 0,-1 1-1 0 0,1 0 1 0 0,-1-1-1 0 0,1 1 1 0 0,-1 0-8 0 0,-8 1-45 0 0,0 1 1 0 0,0 1 0 0 0,1 0-1 0 0,-1 0 1 0 0,1 1-1 0 0,0 0 1 0 0,0 1 0 0 0,0 0-1 0 0,1 1 1 0 0,0-1-1 0 0,1 2 1 0 0,-1-1 0 0 0,1 2-1 0 0,1-1 1 0 0,-1 1 0 0 0,1 0-1 0 0,1 0 1 0 0,0 0-1 0 0,0 1 1 0 0,1 0 0 0 0,-3 8 44 0 0,3-9-149 0 0,0 0 0 0 0,1 0 0 0 0,0 0 1 0 0,1 1-1 0 0,0-1 0 0 0,0 1 0 0 0,1 0 1 0 0,1 0-1 0 0,-1 0 0 0 0,1 0 0 0 0,1 0 1 0 0,0 0-1 0 0,1 8 149 0 0,2-13-170 0 0,0 0 1 0 0,1-1-1 0 0,-1 1 1 0 0,1-1-1 0 0,0 0 1 0 0,0 0 0 0 0,1 0-1 0 0,-1-1 1 0 0,1 1-1 0 0,0-1 1 0 0,0 0-1 0 0,0 0 1 0 0,0-1-1 0 0,0 0 1 0 0,0 0-1 0 0,1 0 1 0 0,-1 0-1 0 0,1-1 1 0 0,-1 0-1 0 0,1 0 1 0 0,0 0-1 0 0,-1-1 1 0 0,1 0 0 0 0,0 0-1 0 0,0-1 1 0 0,1 0 169 0 0,-1 1-207 0 0,88-3-3708 0 0,-33-12-4904 0 0,-45 8 3569 0 0</inkml:trace>
  <inkml:trace contextRef="#ctx0" brushRef="#br0" timeOffset="1493.009">2046 755 3881 0 0,'0'0'2514'0'0,"0"0"-235"0"0,0 0-36 0 0,0 0-212 0 0,0 0-401 0 0,0 0-301 0 0,0 0-138 0 0,0 0 2 0 0,0 0-3 0 0,0 0-24 0 0,0 0-87 0 0,0 0-160 0 0,10-2-148 0 0,72-38 856 0 0,45-107-93 0 0,-104 115-1487 0 0,-17 24 49 0 0,-6 8-139 0 0,1 0 0 0 0,-1 0 0 0 0,0 0-1 0 0,0 1 1 0 0,0-1 0 0 0,1 0 0 0 0,-1 0-1 0 0,0 0 1 0 0,0 0 0 0 0,1 0 0 0 0,-1 0-1 0 0,0 1 1 0 0,1-1 0 0 0,-1 0 0 0 0,0 0-1 0 0,0 0 1 0 0,1 0 0 0 0,-1 0 0 0 0,0 0-1 0 0,1 0 1 0 0,-1 0 43 0 0,-2 5-6 0 0,1 0 0 0 0,-1 0 0 0 0,1 0 0 0 0,0 0-1 0 0,0 0 1 0 0,1 1 0 0 0,0-1 0 0 0,0 0 0 0 0,0 1 0 0 0,0-1 0 0 0,1 0 0 0 0,0 0-1 0 0,0 1 1 0 0,0-1 0 0 0,1 0 0 0 0,0 0 0 0 0,0 0 0 0 0,0 0 0 0 0,0-1-1 0 0,1 1 1 0 0,0-1 0 0 0,0 1 0 0 0,0-1 0 0 0,1 0 0 0 0,0 0 6 0 0,9 2 124 0 0,0-1-1 0 0,1-1 1 0 0,0 0 0 0 0,0-1 0 0 0,0 0-1 0 0,0-2 1 0 0,1 1 0 0 0,-1-2 0 0 0,0 0-1 0 0,1 0 1 0 0,-1-1 0 0 0,0-1 0 0 0,0-1-1 0 0,0 0 1 0 0,0-1 0 0 0,0 0 0 0 0,0-1-1 0 0,-1 0 1 0 0,0-1 0 0 0,0-1 0 0 0,-1 0-1 0 0,0-1 1 0 0,0 0 0 0 0,0-1-124 0 0,5-3-20 0 0,0 2-106 0 0,-1-1 1 0 0,0 0 0 0 0,-1-1-1 0 0,0-1 1 0 0,0 0 0 0 0,-2-1-1 0 0,0-1 1 0 0,0 0 0 0 0,-2-1-1 0 0,4-5 126 0 0,-5-13-3516 0 0,-6 14-5597 0 0,-1 8-3669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13795 0 0,'0'0'2148'0'0,"0"0"-531"0"0,0 0-142 0 0,0 0 2 0 0,0 0-103 0 0,0 0-180 0 0,0 0-206 0 0,0 0-159 0 0,0 0-118 0 0,0 0-87 0 0,0 0-81 0 0,0 0-84 0 0,23-1-78 0 0,148-9 446 0 0,183-1 247 0 0,-293 11-2709 0 0,-75 12-2578 0 0,-4-4 1074 0 0,-2 1-5046 0 0,9-5-3071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14003 0 0,'0'0'2079'0'0,"0"0"-256"0"0,0 0-60 0 0,0 0-109 0 0,0 0-268 0 0,0 0-288 0 0,0 0-233 0 0,33 5-181 0 0,104 12-121 0 0,40-13 757 0 0,42-19-3234 0 0,-186 14-413 0 0,-15-1-1028 0 0,0 2-4487 0 0,-3 0-3958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63 0 0 0,'0'0'2131'0'0,"0"0"-281"0"0,0 0-52 0 0,0 0 179 0 0,0 0 242 0 0,0 0 33 0 0,0 0-220 0 0,0 0-361 0 0,0 0-373 0 0,0 0-289 0 0,0 0-195 0 0,0 3-155 0 0,-58 86 2032 0 0,-315 507 333 0 0,324-509-2413 0 0,48-86-560 0 0,1-1 5 0 0,0 0 13 0 0,0 0 30 0 0,0 0 17 0 0,34-45 669 0 0,91-135-71 0 0,59-117-714 0 0,-73 132 157 0 0,-111 165-158 0 0,0-1 0 0 0,0 0 0 0 0,1 1-1 0 0,-1-1 1 0 0,0 1 0 0 0,1-1 0 0 0,-1 1 0 0 0,1-1-1 0 0,-1 1 1 0 0,0-1 0 0 0,1 1 0 0 0,-1 0-1 0 0,1-1 1 0 0,-1 1 0 0 0,1 0 0 0 0,-1-1 0 0 0,1 1-1 0 0,-1 0 1 0 0,1-1 0 0 0,0 1 0 0 0,-1 0-1 0 0,1 0 1 0 0,-1 0 0 0 0,1 0 0 0 0,0 0-1 0 0,-1-1 1 0 0,1 1 0 0 0,-1 0 0 0 0,1 0 0 0 0,0 1-1 0 0,-1-1 1 0 0,1 0 0 0 0,0 0 0 0 0,-1 0-1 0 0,1 0 1 0 0,-1 0 0 0 0,1 1 0 0 0,-1-1 0 0 0,1 0-1 0 0,0 0 1 0 0,-1 1 0 0 0,1-1 0 0 0,-1 1-1 0 0,1-1 1 0 0,-1 0 0 0 0,0 1 0 0 0,1-1 0 0 0,-1 1-1 0 0,1-1 1 0 0,-1 1 0 0 0,0-1 0 0 0,1 1-1 0 0,-1-1 1 0 0,0 1 0 0 0,0-1 0 0 0,1 1 0 0 0,-1 0-1 0 0,0-1 1 0 0,0 1 0 0 0,0-1 0 0 0,0 1-1 0 0,0 0 1 0 0,0 0 1 0 0,2 0 8 0 0,11 26 53 0 0,-1 1 0 0 0,0 0 0 0 0,-3 1 0 0 0,0 0 0 0 0,-2 0-1 0 0,-1 1 1 0 0,-1 0 0 0 0,-1 0 0 0 0,-2 15-61 0 0,3 0 55 0 0,14 250 177 0 0,-17-278-219 0 0,9-23 370 0 0,141-322 19 0 0,-75 174-293 0 0,-71 141-110 0 0,14-30-5 0 0,2 0-1 0 0,1 2 1 0 0,3 0-1 0 0,4-3 7 0 0,-20 26-5 0 0,-10 17-23 0 0,0 1 2 0 0,0 0-7 0 0,0 24-182 0 0,0 475 665 0 0,13-406-1497 0 0,-2-90-3779 0 0,-6-5 130 0 0,-1 0-3742 0 0,2-1-2427 0 0</inkml:trace>
  <inkml:trace contextRef="#ctx0" brushRef="#br0" timeOffset="1037.02">1444 446 0 0 0,'0'0'1351'0'0,"0"0"444"0"0,0 0 285 0 0,0 0 245 0 0,0 0 79 0 0,0 0-122 0 0,0 0-253 0 0,0 0-285 0 0,0 0-250 0 0,0 0-202 0 0,0 0-121 0 0,0 0-126 0 0,-8-9-136 0 0,-22-25-126 0 0,-8 25 976 0 0,27 11-1621 0 0,1 1 1 0 0,0 0 0 0 0,0 1 0 0 0,0 0 0 0 0,0 1 0 0 0,1 0 0 0 0,0 0 0 0 0,0 1 0 0 0,0 0 0 0 0,1 1 0 0 0,-1 0 0 0 0,2 0-1 0 0,-1 1 1 0 0,1-1 0 0 0,0 2 0 0 0,1-1 0 0 0,0 1 0 0 0,-3 4-139 0 0,2-1 21 0 0,-1 0 0 0 0,2 0-1 0 0,0 1 1 0 0,0-1 0 0 0,1 1-1 0 0,1 1 1 0 0,0-1 0 0 0,1 1 0 0 0,0-1-1 0 0,1 1 1 0 0,0 0 0 0 0,2 0-1 0 0,-1 0 1 0 0,2 0 0 0 0,1 9-21 0 0,-1-19 21 0 0,1 0 1 0 0,0 0-1 0 0,1 0 1 0 0,-1-1-1 0 0,0 1 1 0 0,1-1-1 0 0,0 1 1 0 0,0-1-1 0 0,0 0 1 0 0,0 0-1 0 0,1 0 0 0 0,-1-1 1 0 0,1 1-1 0 0,-1-1 1 0 0,1 0-1 0 0,0 0 1 0 0,0 0-1 0 0,0-1 1 0 0,0 1-1 0 0,0-1 1 0 0,1 0-1 0 0,-1 0 1 0 0,0 0-1 0 0,1-1 1 0 0,-1 0-1 0 0,0 1 1 0 0,1-1-1 0 0,-1-1 1 0 0,0 1-1 0 0,1-1 0 0 0,-1 0 1 0 0,0 0-1 0 0,0 0 1 0 0,0 0-1 0 0,0-1 1 0 0,0 1-1 0 0,0-1 1 0 0,0 0-1 0 0,0-1 1 0 0,3-1-22 0 0,19-13 96 0 0,-1-1 0 0 0,-1-1 0 0 0,0 0 0 0 0,-1-2 0 0 0,-2-1 0 0 0,0-1 0 0 0,-1-1 0 0 0,-2 0 0 0 0,0-1 0 0 0,-1-2-96 0 0,35-68 309 0 0,-53 107-304 0 0,2 0 1 0 0,-1 0-1 0 0,2 0 0 0 0,0 0 0 0 0,0 0 0 0 0,1 0 1 0 0,0-1-1 0 0,1 1 0 0 0,1-1 0 0 0,-1 0 0 0 0,2 0 1 0 0,0 0-1 0 0,0-1 0 0 0,1 0 0 0 0,0 0 0 0 0,0-1 1 0 0,1 0-1 0 0,1 0 0 0 0,0-1 0 0 0,0 0-5 0 0,-6-5-76 0 0,1 0-1 0 0,0-1 1 0 0,0 1 0 0 0,0-1-1 0 0,0 0 1 0 0,1-1-1 0 0,-1 1 1 0 0,0-1-1 0 0,1 0 1 0 0,-1 0 0 0 0,1 0-1 0 0,0 0 1 0 0,-1-1-1 0 0,1 0 1 0 0,-1 0-1 0 0,5 0 77 0 0,3-19-4122 0 0,-12 7-1621 0 0,0 9 1653 0 0,0-4-7037 0 0</inkml:trace>
  <inkml:trace contextRef="#ctx0" brushRef="#br0" timeOffset="1770.128">1105 228 4641 0 0,'0'0'3329'0'0,"0"0"-633"0"0,0 0-257 0 0,0 0-98 0 0,0 0-243 0 0,0 0-430 0 0,0 0-354 0 0,0 0-273 0 0,0 0-189 0 0,0 0-146 0 0,0 0-102 0 0,0 0-77 0 0,0 0-71 0 0,8-7 811 0 0,238 0 1545 0 0,30-1-1289 0 0,-276 8-1452 0 0,0 0-40 0 0,0 0 21 0 0,-25-8 291 0 0,-177-153-291 0 0,186 149-176 0 0,-3-3-645 0 0,11 6-2553 0 0,8 15-8449 0 0,3-2-81 0 0</inkml:trace>
  <inkml:trace contextRef="#ctx0" brushRef="#br0" timeOffset="2332.221">2049 711 3153 0 0,'0'0'2550'0'0,"0"0"-274"0"0,0 0-75 0 0,0 0 42 0 0,0 0-122 0 0,0 0-315 0 0,0 0-348 0 0,0 0-259 0 0,0 0-155 0 0,0 0-125 0 0,0 0-52 0 0,0 0-84 0 0,-5-11-97 0 0,-17-34-70 0 0,21 44-536 0 0,0 0 0 0 0,0 0 0 0 0,0-1 0 0 0,0 1 0 0 0,0 0-1 0 0,0 0 1 0 0,0 0 0 0 0,-1 0 0 0 0,1 0 0 0 0,0 0 0 0 0,-1 0-1 0 0,1 1 1 0 0,0-1 0 0 0,-1 1 0 0 0,1-1 0 0 0,-1 1 0 0 0,0-1-1 0 0,1 1 1 0 0,-1 0 0 0 0,1-1 0 0 0,-1 1 0 0 0,1 0 0 0 0,-1 0-1 0 0,0 0 1 0 0,1 0 0 0 0,-1 1 0 0 0,1-1 0 0 0,-1 0 0 0 0,0 1-80 0 0,-4 0 141 0 0,-1 0-86 0 0,0 1 0 0 0,0 1 1 0 0,1-1-1 0 0,-1 1 0 0 0,1 1 0 0 0,0-1 1 0 0,0 1-1 0 0,0 0 0 0 0,0 0 0 0 0,0 1 0 0 0,1-1 1 0 0,0 1-1 0 0,0 1 0 0 0,0-1 0 0 0,1 1 1 0 0,0-1-1 0 0,0 1 0 0 0,0 1 0 0 0,1-1 0 0 0,-1 0 1 0 0,2 1-1 0 0,-1 0 0 0 0,1-1 0 0 0,0 1 0 0 0,0 0 1 0 0,1 0-1 0 0,-1 7-55 0 0,2-8 12 0 0,-1 0 0 0 0,2 0 0 0 0,-1-1 0 0 0,1 1 0 0 0,-1 0 1 0 0,1-1-1 0 0,1 1 0 0 0,-1-1 0 0 0,1 1 0 0 0,0-1 0 0 0,1 0 0 0 0,-1 1 0 0 0,1-1 0 0 0,0-1 0 0 0,0 1 0 0 0,0 0 1 0 0,1-1-1 0 0,0 1 0 0 0,-1-1 0 0 0,2 0 0 0 0,-1 0 0 0 0,0-1 0 0 0,1 1 0 0 0,0-1 0 0 0,0 0 0 0 0,0 0 1 0 0,0-1-1 0 0,0 1 0 0 0,3 0-12 0 0,-1-2-100 0 0,-1 1 1 0 0,1-1-1 0 0,0 1 1 0 0,0-2-1 0 0,0 1 1 0 0,0-1-1 0 0,0 0 1 0 0,0-1-1 0 0,0 0 1 0 0,0 0 0 0 0,0 0-1 0 0,0-1 1 0 0,-1 0-1 0 0,1 0 1 0 0,0-1-1 0 0,-1 1 1 0 0,5-4 99 0 0,24-24-4686 0 0,-25 19 339 0 0,0 0-3533 0 0,-4 4-1737 0 0</inkml:trace>
  <inkml:trace contextRef="#ctx0" brushRef="#br0" timeOffset="2924.39">2132 902 13147 0 0,'0'0'2142'0'0,"0"0"-523"0"0,0 0-112 0 0,0 0 60 0 0,0 0-82 0 0,0 0-227 0 0,0 0-275 0 0,0 0-246 0 0,0 0-178 0 0,0 0-75 0 0,0 0-38 0 0,0 0-48 0 0,0 0-55 0 0,5-6-59 0 0,85-120 862 0 0,-77 111-1085 0 0,51-36 39 0 0,-55 55-205 0 0,-10 2 130 0 0,1 7 37 0 0,-1-11-57 0 0,1 0 0 0 0,-1 0 1 0 0,1 0-1 0 0,-1 0 0 0 0,1 0 0 0 0,0 0 0 0 0,-1 0 0 0 0,1 1 0 0 0,0-1 0 0 0,1 0 1 0 0,-1 0-1 0 0,0 0 0 0 0,0 0 0 0 0,1 0 0 0 0,0 0 0 0 0,-1 1 0 0 0,1-1 0 0 0,0 0 1 0 0,0-1-1 0 0,0 1 0 0 0,0 0 0 0 0,0 0 0 0 0,0 0 0 0 0,1-1 0 0 0,-1 1 0 0 0,1 0 1 0 0,-1-1-1 0 0,1 1 0 0 0,-1-1 0 0 0,1 0 0 0 0,0 0 0 0 0,0 1 0 0 0,0-1 0 0 0,0 0 1 0 0,0-1-1 0 0,0 1 0 0 0,0 0 0 0 0,0 0 0 0 0,0-1 0 0 0,0 1 0 0 0,0-1 0 0 0,2 0-5 0 0,3-1 22 0 0,0 0 0 0 0,0-1-1 0 0,0 0 1 0 0,0 0 0 0 0,0-1-1 0 0,0 1 1 0 0,0-2 0 0 0,-1 1-1 0 0,0-1 1 0 0,0 0-1 0 0,0 0 1 0 0,4-4-22 0 0,33-19 64 0 0,-16 8-44 0 0,17-1-36 0 0,-22 60 142 0 0,-6 4-57 0 0,-7-28-118 0 0,11 9-1738 0 0,5-22-4181 0 0,-14-7 1196 0 0,-3 1-1949 0 0,-1-1-2968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5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2688 623 9506 0 0,'0'0'2221'0'0,"0"0"-268"0"0,0 0-172 0 0,0 0-94 0 0,0 0-204 0 0,0 0-218 0 0,0 0-175 0 0,0 0-162 0 0,0 0-149 0 0,0 0-110 0 0,0 0-109 0 0,0 0-98 0 0,0 0-53 0 0,-13-9-54 0 0,-42-25-22 0 0,53 32-300 0 0,-1 1-1 0 0,1 0 0 0 0,0 0 0 0 0,-1 0 0 0 0,1 0 0 0 0,-1 0 0 0 0,1 0 0 0 0,-1 1 1 0 0,0-1-1 0 0,1 1 0 0 0,-1 0 0 0 0,0 0 0 0 0,1 0 0 0 0,-1 0 0 0 0,1 0 0 0 0,-1 1 0 0 0,0-1 1 0 0,1 1-1 0 0,-1-1 0 0 0,1 1 0 0 0,-1 0 0 0 0,1 0 0 0 0,-1 0 0 0 0,1 1 0 0 0,0-1 1 0 0,0 0-1 0 0,-1 1-32 0 0,-5 3 87 0 0,-7 2-41 0 0,0 0-1 0 0,1 0 1 0 0,1 2-1 0 0,-1 0 1 0 0,1 0-1 0 0,1 1 1 0 0,0 1-1 0 0,0 0 1 0 0,1 1-1 0 0,0 0 1 0 0,1 1-1 0 0,1 0 1 0 0,0 0-1 0 0,0 1 1 0 0,2 0-1 0 0,-1 0 1 0 0,2 1-1 0 0,0 0 0 0 0,-2 11-44 0 0,6-22-2 0 0,1 0 1 0 0,0 0 0 0 0,1 0 0 0 0,-1 0 0 0 0,1 0 0 0 0,-1 0 0 0 0,1 0 0 0 0,0 0 0 0 0,1 1 0 0 0,-1-1 0 0 0,1 0 0 0 0,-1 0-1 0 0,1 0 1 0 0,1 0 0 0 0,-1-1 0 0 0,0 1 0 0 0,1 0 0 0 0,0 0 0 0 0,0-1 0 0 0,0 1 0 0 0,0-1 0 0 0,1 1 0 0 0,-1-1 0 0 0,1 0-1 0 0,0 0 1 0 0,0 0 0 0 0,0-1 0 0 0,0 1 0 0 0,0-1 0 0 0,1 1 0 0 0,-1-1 0 0 0,1 0 0 0 0,2 1 0 0 0,5 0 44 0 0,-1-1 1 0 0,1 0 0 0 0,0 0-1 0 0,0-1 1 0 0,0-1 0 0 0,0 0-1 0 0,0 0 1 0 0,0-1-1 0 0,0 0 1 0 0,0-1 0 0 0,0 0-1 0 0,0-1 1 0 0,-1 0 0 0 0,0-1-1 0 0,1 0 1 0 0,-1-1-1 0 0,0 0 1 0 0,-1 0 0 0 0,1-1-1 0 0,-1 0 1 0 0,-1-1-1 0 0,1 0 1 0 0,-1 0 0 0 0,7-8-45 0 0,40-38 154 0 0,-2-1 0 0 0,-2-3 0 0 0,17-29-154 0 0,-41 45 170 0 0,-27 40-129 0 0,0 1-23 0 0,-7 19-197 0 0,-3 10 130 0 0,2-12 34 0 0,2 0 1 0 0,1 1 0 0 0,0 0 0 0 0,1 0 0 0 0,0 0 0 0 0,2 0 0 0 0,0 9 14 0 0,2-20-95 0 0,1 0 1 0 0,-1 0 0 0 0,2 0-1 0 0,-1 0 1 0 0,1-1 0 0 0,0 1-1 0 0,0 0 1 0 0,1-1-1 0 0,0 0 1 0 0,0 1 0 0 0,0-1-1 0 0,1 0 1 0 0,0-1 0 0 0,0 1-1 0 0,1-1 1 0 0,1 2 94 0 0,25 18-5133 0 0,7-11-6699 0 0,-29-11 1574 0 0</inkml:trace>
  <inkml:trace contextRef="#ctx0" brushRef="#br0" timeOffset="689.954">3176 840 3961 0 0,'0'0'2928'0'0,"0"0"-139"0"0,0 0-124 0 0,0 0-254 0 0,0 0-363 0 0,0 0-353 0 0,0 0-333 0 0,0 0-251 0 0,0 0-171 0 0,0 0-129 0 0,0 0-86 0 0,0 0-85 0 0,0 0-91 0 0,0 0-100 0 0,-9 11 447 0 0,-1 4-715 0 0,1 1 0 0 0,1 0 0 0 0,0 1 0 0 0,1 0 0 0 0,1 0-1 0 0,1 0 1 0 0,-2 11-181 0 0,1-6 24 0 0,4 55-191 0 0,2-76-21 0 0,0-1-112 0 0,0 0-139 0 0,15-4-6203 0 0,3-20-5552 0 0,-13 19 4854 0 0</inkml:trace>
  <inkml:trace contextRef="#ctx0" brushRef="#br0" timeOffset="1063.018">3242 593 6913 0 0,'0'0'3639'0'0,"0"0"-833"0"0,0 0-462 0 0,0 0-321 0 0,0 0-329 0 0,0 0-338 0 0,0 0-302 0 0,0 0-218 0 0,0 0-195 0 0,0 0-123 0 0,0 0-75 0 0,0 0-35 0 0,0 0-46 0 0,-13 1-19 0 0,-42 4-50 0 0,31 2 139 0 0,37-8-795 0 0,2-11 1171 0 0,-15 12-786 0 0,-13 1-79 0 0,10-2-3474 0 0,26-15-6157 0 0,-21 15 6973 0 0,3 0-7866 0 0</inkml:trace>
  <inkml:trace contextRef="#ctx0" brushRef="#br0" timeOffset="-15176.279">608 184 1264 0 0,'0'0'2478'0'0,"0"0"-475"0"0,0 0-170 0 0,0 0 20 0 0,0 0 6 0 0,0 0-126 0 0,0 0-216 0 0,0 0-259 0 0,0 0-234 0 0,0 0-220 0 0,0 0-193 0 0,-3-1-136 0 0,124-5 4053 0 0,40 10-3301 0 0,-94-1-817 0 0,-76 8 1292 0 0,-410 118-723 0 0,288-84-512 0 0,130-45-464 0 0,0 0 0 0 0,0 0 0 0 0,0 0 1 0 0,0 1-1 0 0,0-1 0 0 0,0 0 1 0 0,0 0-1 0 0,0 1 0 0 0,0-1 0 0 0,0 1 1 0 0,0-1-1 0 0,0 1 0 0 0,0-1 0 0 0,1 1 1 0 0,-1-1-1 0 0,0 1 0 0 0,0 0 1 0 0,0-1-1 0 0,1 1 0 0 0,-1 0 0 0 0,0 0 1 0 0,1 0-1 0 0,-1-1 0 0 0,1 1 0 0 0,-1 0 1 0 0,1 0-1 0 0,0 0 0 0 0,-1 0 1 0 0,1 0-1 0 0,0 0 0 0 0,-1 0 0 0 0,1 0 1 0 0,0 0-1 0 0,0 0 0 0 0,0 0 0 0 0,0 0 1 0 0,0 0-1 0 0,0 0 0 0 0,0 0 1 0 0,0 0-1 0 0,1 0 0 0 0,-1 0 0 0 0,0 0 1 0 0,1 0-1 0 0,-1 0 0 0 0,0 0 0 0 0,1 0 1 0 0,-1 0-1 0 0,1 0 0 0 0,-1-1 0 0 0,1 1 1 0 0,0 0-1 0 0,0 0-3 0 0,57 14 163 0 0,104-6 143 0 0,-135-10-281 0 0,0 1 1 0 0,-1 1-1 0 0,1 1 0 0 0,0 1 0 0 0,-1 2 0 0 0,1 0 1 0 0,-1 2-1 0 0,13 6-25 0 0,-38-13 1 0 0,0 1 0 0 0,0-1 1 0 0,0 1-1 0 0,0 0 0 0 0,0-1 0 0 0,0 1 1 0 0,0 0-1 0 0,0 0 0 0 0,0 0 0 0 0,0-1 1 0 0,0 1-1 0 0,0 0 0 0 0,-1 0 0 0 0,1 0 1 0 0,0 0-1 0 0,-1 0 0 0 0,1 1 0 0 0,-1-1 1 0 0,1 0-1 0 0,-1 0 0 0 0,1 0 0 0 0,-1 0 1 0 0,0 1-1 0 0,0-1 0 0 0,1 0 0 0 0,-1 0 1 0 0,0 1-1 0 0,0-1 0 0 0,0 0 0 0 0,-1 0 1 0 0,1 0-1 0 0,0 1 0 0 0,0-1 0 0 0,-1 0 1 0 0,1 0-1 0 0,0 0 0 0 0,-1 1 0 0 0,1-1 1 0 0,-1 0-1 0 0,0 0 0 0 0,1 0 0 0 0,-1 0 1 0 0,0 0-1 0 0,0 0 0 0 0,0 0 0 0 0,1-1 0 0 0,-2 1 0 0 0,-25 25 35 0 0,-2-2 1 0 0,-1-1 0 0 0,-1-2-1 0 0,-1-1 1 0 0,-1-1 0 0 0,-1-2-1 0 0,0-1 1 0 0,-20 6-37 0 0,-387 191 92 0 0,429-207-92 0 0,2-1-6 0 0,0 0 1 0 0,0 1-1 0 0,0 1 0 0 0,1-1 1 0 0,-1 2-1 0 0,2-1 0 0 0,-1 1 1 0 0,1 0-1 0 0,-1 3 6 0 0,6-7 0 0 0,3-4 0 0 0,-1 0 0 0 0,1 0 0 0 0,0 1 1 0 0,-1-1-1 0 0,1 0 0 0 0,0 1 0 0 0,-1-1 0 0 0,1 0 1 0 0,0 1-1 0 0,0-1 0 0 0,0 0 0 0 0,-1 1 0 0 0,1-1 1 0 0,0 1-1 0 0,0-1 0 0 0,0 1 0 0 0,0-1 0 0 0,-1 0 1 0 0,1 1-1 0 0,0-1 0 0 0,0 1 0 0 0,0-1 0 0 0,0 1 1 0 0,0-1-1 0 0,0 1 0 0 0,0-1 0 0 0,1 0 0 0 0,-1 1 1 0 0,0-1-1 0 0,0 1 0 0 0,0-1 0 0 0,0 1 0 0 0,0-1 1 0 0,1 0-1 0 0,-1 1 0 0 0,0-1 0 0 0,0 1 0 0 0,1-1 1 0 0,-1 0-1 0 0,0 1 0 0 0,1-1 0 0 0,-1 0 0 0 0,0 0 1 0 0,1 1-1 0 0,-1-1 0 0 0,0 0 0 0 0,1 0 0 0 0,-1 1 0 0 0,1-1 1 0 0,-1 0-1 0 0,1 0 0 0 0,-1 0 0 0 0,0 0 0 0 0,1 0 1 0 0,-1 0-1 0 0,1 1 0 0 0,13 3 50 0 0,0 0-1 0 0,-1-1 1 0 0,2 0 0 0 0,-1-1 0 0 0,0-1-1 0 0,0 0 1 0 0,1-1 0 0 0,-1 0-1 0 0,0-1 1 0 0,3-1-50 0 0,2 1 60 0 0,400-53 667 0 0,-318 50-899 0 0,-80 3-5298 0 0,0 1-5591 0 0,-15 0-1409 0 0</inkml:trace>
  <inkml:trace contextRef="#ctx0" brushRef="#br0" timeOffset="-13794.662">978 1009 4489 0 0,'0'0'2670'0'0,"0"0"-422"0"0,0 0-199 0 0,0 0-37 0 0,0 0-166 0 0,0 0-272 0 0,0 0-267 0 0,0 0-241 0 0,0 0-180 0 0,0 0-113 0 0,0 0-67 0 0,0 0-22 0 0,-2 4 4600 0 0,8-27-5043 0 0,0 0 0 0 0,2 0 0 0 0,1 0 0 0 0,0 1 0 0 0,2 1 0 0 0,0 0-1 0 0,1 0 1 0 0,2 1 0 0 0,0 1-241 0 0,27-34 107 0 0,2 3 0 0 0,2 1-1 0 0,20-13-106 0 0,-57 143-113 0 0,3 87 154 0 0,5-128-42 0 0,12-54 70 0 0,158-193-53 0 0,-12 43-85 0 0,-173 164 66 0 0,-1-1 0 0 0,1 1 0 0 0,0-1 1 0 0,-1 1-1 0 0,1 0 0 0 0,0 0 0 0 0,0-1 0 0 0,-1 1 0 0 0,1 0 0 0 0,0 0 0 0 0,0 0 1 0 0,-1 0-1 0 0,1 0 0 0 0,0 0 0 0 0,0 0 0 0 0,-1 0 0 0 0,1 0 0 0 0,0 0 0 0 0,0 0 0 0 0,-1 0 1 0 0,1 1-1 0 0,0-1 0 0 0,0 0 0 0 0,-1 1 0 0 0,1-1 0 0 0,0 0 0 0 0,-1 1 0 0 0,1-1 1 0 0,-1 1-1 0 0,1-1 0 0 0,0 1 0 0 0,-1-1 0 0 0,1 1 0 0 0,-1-1 0 0 0,1 1 0 0 0,-1 0 0 0 0,0-1 1 0 0,1 1-1 0 0,-1 0 0 0 0,1-1 0 0 0,-1 1 0 0 0,0 0 0 0 0,0-1 0 0 0,0 1 0 0 0,1 0 1 0 0,-1 0-1 0 0,0-1 0 0 0,0 1 0 0 0,0 0 0 0 0,0 0 0 0 0,0 0 0 0 0,0-1 0 0 0,0 1 1 0 0,0 0-1 0 0,-1 0 0 0 0,1-1 0 0 0,0 1 0 0 0,0 0 0 0 0,-1-1 0 0 0,1 1 0 0 0,0 0 0 0 0,-1 0 1 0 0,1-1-1 0 0,-1 1 0 0 0,1-1 0 0 0,0 1 0 0 0,-1 0 0 0 0,0-1 0 0 0,1 1 3 0 0,-1 11 46 0 0,-9 183 162 0 0,7-44-174 0 0,15-126-2049 0 0,-5-29-2936 0 0,0-5-4033 0 0,-3 4-3300 0 0</inkml:trace>
  <inkml:trace contextRef="#ctx0" brushRef="#br0" timeOffset="-1002.042">2007 851 0 0 0,'0'0'1179'0'0,"0"0"427"0"0,0 0 91 0 0,0 0-59 0 0,0 0-16 0 0,0 0 2 0 0,0 0-52 0 0,0 0-62 0 0,0-4-123 0 0,3-11-195 0 0,-2 12-120 0 0,-1 3-95 0 0,0 0-100 0 0,0 0-105 0 0,-20 25 3369 0 0,6-10-3782 0 0,6-3-254 0 0,0 0 0 0 0,2 0 1 0 0,-1 1-1 0 0,2 0 0 0 0,0 0 1 0 0,0 0-1 0 0,1 0 0 0 0,1 1 0 0 0,0 0 1 0 0,1 0-1 0 0,0 0 0 0 0,1 0 0 0 0,1 0 1 0 0,1 7-106 0 0,-1-19 13 0 0,1-1 1 0 0,0 1 0 0 0,0 0 0 0 0,0-1-1 0 0,0 1 1 0 0,0-1 0 0 0,0 1 0 0 0,0-1-1 0 0,1 1 1 0 0,-1-1 0 0 0,0 0 0 0 0,1 0-1 0 0,-1 0 1 0 0,1 0 0 0 0,-1 0 0 0 0,1 0-1 0 0,0 0 1 0 0,-1 0 0 0 0,1 0 0 0 0,0-1-1 0 0,0 1 1 0 0,-1-1 0 0 0,1 1 0 0 0,0-1-1 0 0,0 0 1 0 0,0 0 0 0 0,0 0 0 0 0,0 0-1 0 0,-1 0 1 0 0,1 0 0 0 0,0 0 0 0 0,0 0-1 0 0,0-1 1 0 0,0 0-14 0 0,6 1-86 0 0,23-26-2226 0 0,-26 11-2474 0 0,-3 1-5697 0 0,-2 10 2984 0 0</inkml:trace>
  <inkml:trace contextRef="#ctx0" brushRef="#br0" timeOffset="-641.05">2001 593 5593 0 0,'0'0'3830'0'0,"0"0"-1314"0"0,0 0-569 0 0,0 0-199 0 0,0 0-189 0 0,0 0-308 0 0,0 0-280 0 0,0 0-194 0 0,0 0-161 0 0,0 0-122 0 0,0 0-91 0 0,0 0-71 0 0,-10-1-52 0 0,-34-3-42 0 0,25 13 638 0 0,31-9-313 0 0,-2-11-249 0 0,5-4 427 0 0,-27 19-553 0 0,-27 25-544 0 0,42-18-2705 0 0,20-11-3650 0 0,-21 0 4581 0 0,6 0-6488 0 0</inkml:trace>
  <inkml:trace contextRef="#ctx0" brushRef="#br0" timeOffset="2007.076">2298 284 1384 0 0,'0'0'2134'0'0,"0"0"28"0"0,0 0 174 0 0,0 0 100 0 0,0 0-149 0 0,0 0-283 0 0,0 0-337 0 0,0 0-291 0 0,0 0-209 0 0,0 0-158 0 0,0 0-116 0 0,0 0-85 0 0,0 0-74 0 0,-16 0-57 0 0,-45 0-62 0 0,46 0-71 0 0,15 0-74 0 0,0 0-85 0 0,22 0 943 0 0,307-11 1822 0 0,-84-7-2567 0 0,11 14-330 0 0,-256 4-234 0 0,0 0-3 0 0,0 0-6 0 0,0 0 2 0 0,-43 0 1162 0 0,-30-26-1042 0 0,51 18-175 0 0,0-1 0 0 0,0-1-1 0 0,1-1 1 0 0,0-1-1 0 0,1-1 1 0 0,0-1-1 0 0,1 0 1 0 0,1-1-1 0 0,0-1 1 0 0,2-1-1 0 0,-1-1 1 0 0,-5-8 43 0 0,15 3-3283 0 0,12 9-7754 0 0,-1 9-2030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4:2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5789 409 6993 0 0,'0'0'585'0'0,"0"0"-115"0"0,0 0 247 0 0,0 0 492 0 0,0 0 334 0 0,0 0 145 0 0,0 0-55 0 0,0 0-170 0 0,0 0-219 0 0,0 0-208 0 0,36-7-176 0 0,114-26-118 0 0,-63-3 256 0 0,-71 24-766 0 0,5-3-13 0 0,0-1 1 0 0,0-1-1 0 0,-2-1 1 0 0,0-1-1 0 0,-2 0 1 0 0,0-1 0 0 0,-1-1-1 0 0,-1-1 1 0 0,0 0-1 0 0,-2-1 1 0 0,7-19-220 0 0,-8-23 1021 0 0,-12 64-841 0 0,-5 2-68 0 0,-6 28-184 0 0,1 0-1 0 0,1 1 1 0 0,1 0 0 0 0,2 0-1 0 0,0 13 73 0 0,4-32-16 0 0,-15 120-33 0 0,7-1 1 0 0,5 19 48 0 0,-3 36-58 0 0,7-179 58 0 0,2 43 5 0 0,-2-1-1 0 0,-3 0 1 0 0,-2 0 0 0 0,-1-1-1 0 0,-3 1 1 0 0,-2-1-1 0 0,-2-1 1 0 0,-2-1-1 0 0,-2 0 1 0 0,-2-1 0 0 0,-22 36-5 0 0,31-63 19 0 0,0 1 0 0 0,-2-1 0 0 0,0-1 0 0 0,0 0 1 0 0,-2-1-1 0 0,0-1 0 0 0,-1 0 0 0 0,0-1 0 0 0,-1-1 0 0 0,0 0 1 0 0,-1-2-1 0 0,-1 0 0 0 0,-7 3-19 0 0,22-12 11 0 0,1 0 1 0 0,-1 0-1 0 0,1 0 0 0 0,-1-1 1 0 0,1 0-1 0 0,-1 1 1 0 0,1-1-1 0 0,-1-1 0 0 0,1 1 1 0 0,-1 0-1 0 0,1-1 0 0 0,-1 0 1 0 0,1 0-1 0 0,-1 0 0 0 0,1 0 1 0 0,0 0-1 0 0,-1-1 1 0 0,1 1-1 0 0,0-1 0 0 0,0 0 1 0 0,0 0-1 0 0,0 0 0 0 0,1-1 1 0 0,-1 1-1 0 0,1-1 0 0 0,-1 1 1 0 0,1-1-1 0 0,0 0 1 0 0,0 0-1 0 0,0 0 0 0 0,0 0 1 0 0,0 0-1 0 0,1 0 0 0 0,-1 0 1 0 0,1-1-1 0 0,0 1 0 0 0,0-1 1 0 0,0 1-1 0 0,1-1 1 0 0,-1 1-1 0 0,1-1 0 0 0,0 1 1 0 0,0-1-1 0 0,0 1 0 0 0,0-1 1 0 0,1 1-1 0 0,-1-1 0 0 0,2-2-11 0 0,1-19-21 0 0,1-1 0 0 0,1 0-1 0 0,1 1 1 0 0,2 0 0 0 0,0 0-1 0 0,2 1 1 0 0,0 0-1 0 0,2 1 1 0 0,1 0 0 0 0,0 1-1 0 0,5-4 22 0 0,-14 19-18 0 0,170-244-1107 0 0,-108 174-1615 0 0,6 4-3498 0 0,-57 59 362 0 0,-4 6-3345 0 0</inkml:trace>
  <inkml:trace contextRef="#ctx0" brushRef="#br0" timeOffset="278.085">6492 741 10082 0 0,'0'0'2250'0'0,"0"0"-530"0"0,0 0-229 0 0,0 0-104 0 0,0 0-173 0 0,0 0-177 0 0,0 0-159 0 0,0 0-97 0 0,0 0-139 0 0,0 0-122 0 0,-24 32-119 0 0,-69 99-136 0 0,66-66-55 0 0,27-53-167 0 0,0-9-10 0 0,0 0 0 0 0,-1 0-1 0 0,1 0 1 0 0,0 1 0 0 0,0-1 0 0 0,1 0 0 0 0,-1 0-1 0 0,1 0 1 0 0,-1 0 0 0 0,1 1 0 0 0,0-1 0 0 0,0 0-1 0 0,1 0 1 0 0,-1 0 0 0 0,0-1 0 0 0,1 1 0 0 0,0 0-1 0 0,0 0 1 0 0,0-1 0 0 0,0 1 0 0 0,0-1 0 0 0,0 0-1 0 0,1 0 1 0 0,-1 0 0 0 0,1 0 0 0 0,-1 0 0 0 0,1 0 0 0 0,0-1-1 0 0,0 1 1 0 0,0-1 0 0 0,0 0 0 0 0,0 1 0 0 0,0-1-1 0 0,0-1 1 0 0,0 1 0 0 0,0 0 0 0 0,0-1 0 0 0,1 0-1 0 0,-1 0 1 0 0,1 0-33 0 0,4-1 87 0 0,0 0-1 0 0,0 0 0 0 0,0-1 1 0 0,0-1-1 0 0,0 1 0 0 0,-1-1 1 0 0,1 0-1 0 0,-1-1 0 0 0,1 0 1 0 0,-1 0-1 0 0,-1-1 1 0 0,1 1-1 0 0,0-2 0 0 0,-1 1 1 0 0,0-1-1 0 0,-1 1 0 0 0,1-2 1 0 0,-1 1-1 0 0,0-1 0 0 0,0 1 1 0 0,-1-1-1 0 0,0-1 1 0 0,-1 1-1 0 0,1 0 0 0 0,-1-1 1 0 0,0 0-1 0 0,-1 0 0 0 0,0 0 1 0 0,0 0-1 0 0,-1 0 0 0 0,0 0 1 0 0,-1 0-1 0 0,0-8-86 0 0,1 7-202 0 0,0 1-1 0 0,-1-1 1 0 0,0 0 0 0 0,-1 1-1 0 0,0-1 1 0 0,0 0 0 0 0,-1 1-1 0 0,0-1 1 0 0,-1 1 0 0 0,1 0-1 0 0,-2 0 1 0 0,1 0 0 0 0,-1 0-1 0 0,0 1 1 0 0,-1-1 202 0 0,0 1-950 0 0,-6-5-4055 0 0,4 19-7311 0 0,5-3 6539 0 0</inkml:trace>
  <inkml:trace contextRef="#ctx0" brushRef="#br0" timeOffset="548.118">6724 1076 1400 0 0,'0'0'2806'0'0,"0"0"-227"0"0,0 0-11 0 0,0 0 22 0 0,0 0-203 0 0,0 0-237 0 0,0 0-182 0 0,0 0-182 0 0,0 0-243 0 0,0 0-263 0 0,0 0-269 0 0,0 0-267 0 0,1-3-161 0 0,17-94 1356 0 0,-12 74-1873 0 0,1 1 0 0 0,1 0 0 0 0,1 1 0 0 0,1 0 0 0 0,1 0 0 0 0,1 1 0 0 0,0 1 0 0 0,2 0 0 0 0,0 0 0 0 0,1 2-66 0 0,53-53-1012 0 0,-40 69-4504 0 0,-19 16-7029 0 0,-8-11 3624 0 0</inkml:trace>
  <inkml:trace contextRef="#ctx0" brushRef="#br0" timeOffset="1019.783">7280 678 0 0 0,'0'0'2050'0'0,"0"0"228"0"0,0 0 153 0 0,0 0-97 0 0,0 0-273 0 0,0 0-258 0 0,0 0-261 0 0,0 0-236 0 0,0 0-190 0 0,0 0-159 0 0,0 0-128 0 0,0 0-103 0 0,-2-5-65 0 0,1 4-590 0 0,1-1 0 0 0,-1 1 0 0 0,1-1 0 0 0,-1 1 0 0 0,0 0 0 0 0,1-1 0 0 0,-1 1 0 0 0,0 0 0 0 0,0 0 0 0 0,0-1 0 0 0,0 1 0 0 0,0 0 0 0 0,0 0 0 0 0,0 0 0 0 0,-1 0 0 0 0,1 0 0 0 0,0 1 0 0 0,0-1 0 0 0,-1 0 0 0 0,1 0 0 0 0,-1 1 0 0 0,1-1 0 0 0,-1 1 0 0 0,1 0 0 0 0,-1-1 0 0 0,1 1 0 0 0,-1 0 0 0 0,1 0 0 0 0,-1 0 0 0 0,1 0 0 0 0,-1 0 0 0 0,1 0 0 0 0,-1 0 0 0 0,1 0 0 0 0,-1 1 0 0 0,1-1 0 0 0,-1 1 1 0 0,1-1-1 0 0,0 1 0 0 0,-1-1 0 0 0,1 1 0 0 0,-1 0 0 0 0,1 0-71 0 0,-11 5 103 0 0,0 2 0 0 0,0-1 1 0 0,1 1-1 0 0,0 1 0 0 0,1 0 1 0 0,0 1-1 0 0,0 0 0 0 0,1 0 1 0 0,0 1-1 0 0,1 0 1 0 0,0 0-1 0 0,1 1 0 0 0,0 0 1 0 0,1 1-1 0 0,0-1 0 0 0,-1 9-103 0 0,5-17 16 0 0,0 0 1 0 0,0 1-1 0 0,1-1 0 0 0,0 1 0 0 0,0-1 0 0 0,0 1 0 0 0,0 0 0 0 0,1-1 0 0 0,-1 1 1 0 0,1 0-1 0 0,1-1 0 0 0,-1 1 0 0 0,1 0 0 0 0,-1-1 0 0 0,1 1 0 0 0,1 0 1 0 0,-1-1-1 0 0,1 0 0 0 0,0 1 0 0 0,0-1 0 0 0,0 0 0 0 0,0 0 0 0 0,1 0 0 0 0,-1 0 1 0 0,1 0-1 0 0,0 0 0 0 0,0-1 0 0 0,1 0 0 0 0,-1 1 0 0 0,1-1 0 0 0,-1-1 0 0 0,1 1 1 0 0,0 0-1 0 0,0-1 0 0 0,1 0 0 0 0,-1 0 0 0 0,0 0 0 0 0,1 0 0 0 0,-1-1 1 0 0,1 0-1 0 0,-1 0 0 0 0,2 0-16 0 0,8 2-2 0 0,0 0 1 0 0,0-2 0 0 0,1 0-1 0 0,-1 0 1 0 0,0-2-1 0 0,1 1 1 0 0,-1-2-1 0 0,0 0 1 0 0,0 0 0 0 0,0-2-1 0 0,0 0 1 0 0,-1 0-1 0 0,8-4 2 0 0,46-54-6863 0 0,-53 40-4386 0 0,-11 14 3901 0 0</inkml:trace>
  <inkml:trace contextRef="#ctx0" brushRef="#br0" timeOffset="1361.156">7423 939 3321 0 0,'0'0'3252'0'0,"0"0"-135"0"0,0 0-200 0 0,0 0-411 0 0,0 0-457 0 0,0 0-334 0 0,0 0-312 0 0,0 0-270 0 0,0 0-237 0 0,35-8-187 0 0,107-26-125 0 0,-67-2 303 0 0,45-76 384 0 0,-118 108-1239 0 0,0 1-1 0 0,0-1 1 0 0,0 1 0 0 0,0-1-1 0 0,0 0 1 0 0,-1 0-1 0 0,1 0 1 0 0,-1 0-1 0 0,0 0 1 0 0,0 0 0 0 0,-1 0-1 0 0,1 0 1 0 0,-1 0-1 0 0,0 0 1 0 0,0 0 0 0 0,-1-4-32 0 0,-1 6-13 0 0,0 0 1 0 0,-1 1-1 0 0,1-1 1 0 0,0 0-1 0 0,-1 1 1 0 0,0 0 0 0 0,1-1-1 0 0,-1 1 1 0 0,0 0-1 0 0,0 0 1 0 0,1 1 0 0 0,-1-1-1 0 0,0 1 1 0 0,0-1-1 0 0,0 1 1 0 0,0 0-1 0 0,0 0 1 0 0,0 0 0 0 0,0 0-1 0 0,0 1 1 0 0,0-1-1 0 0,0 1 1 0 0,0 0 12 0 0,3-1-2 0 0,-15 4-52 0 0,1 0 1 0 0,-1 2 0 0 0,1-1-1 0 0,1 2 1 0 0,-1 0 0 0 0,1 0-1 0 0,0 2 1 0 0,1-1 0 0 0,0 2-1 0 0,0-1 1 0 0,1 2 0 0 0,0-1-1 0 0,-5 9 54 0 0,8-11-37 0 0,1-3-15 0 0,1 0-1 0 0,0 1 1 0 0,1 0 0 0 0,-1 0 0 0 0,1 1 0 0 0,0-1-1 0 0,1 1 1 0 0,0 0 0 0 0,0 1 0 0 0,0-1 0 0 0,1 0-1 0 0,0 1 1 0 0,0 0 0 0 0,1 0 0 0 0,0 0 0 0 0,1 0-1 0 0,0 0 1 0 0,0 0 0 0 0,0 0 0 0 0,1 0-1 0 0,1 5 53 0 0,2-9-112 0 0,1-1-1 0 0,0 0 0 0 0,1 1 0 0 0,-1-1 0 0 0,1-1 0 0 0,-1 1 0 0 0,1-1 0 0 0,0 1 0 0 0,0-1 0 0 0,0-1 0 0 0,0 1 0 0 0,0-1 0 0 0,0 0 0 0 0,0 0 0 0 0,1 0 0 0 0,-1-1 0 0 0,0 0 0 0 0,1 0 0 0 0,-1 0 0 0 0,0-1 0 0 0,5 0 113 0 0,-5 1-193 0 0,130-26-5488 0 0,-52-7-4576 0 0,-65 25 4610 0 0</inkml:trace>
  <inkml:trace contextRef="#ctx0" brushRef="#br0" timeOffset="1680.706">8322 582 4689 0 0,'0'0'4330'0'0,"0"0"-1254"0"0,0 0-807 0 0,0 0-539 0 0,0 0-478 0 0,0 0-301 0 0,0 0-136 0 0,0 0-73 0 0,0 0-49 0 0,0 0-49 0 0,0 0-37 0 0,0 0-48 0 0,-32 14-78 0 0,-96 45-55 0 0,70-24 199 0 0,53-26-498 0 0,3-7-114 0 0,1-1 0 0 0,0 0-1 0 0,1 1 1 0 0,-1-1 0 0 0,0 1 0 0 0,0-1 0 0 0,1 1 0 0 0,-1 0 0 0 0,0-1 0 0 0,1 1-1 0 0,0-1 1 0 0,-1 1 0 0 0,1 0 0 0 0,0-1 0 0 0,0 1 0 0 0,0 0 0 0 0,0-1-1 0 0,0 1 1 0 0,0 0 0 0 0,0 0 0 0 0,1-1 0 0 0,-1 1 0 0 0,1-1 0 0 0,-1 1 0 0 0,1 0-1 0 0,0-1 1 0 0,-1 1 0 0 0,1-1 0 0 0,0 1 0 0 0,0-1 0 0 0,0 0 0 0 0,0 1 0 0 0,0-1-1 0 0,1 0 1 0 0,-1 0 0 0 0,0 0 0 0 0,0 0 0 0 0,1 0 0 0 0,-1 0 0 0 0,1 0-13 0 0,70 32 565 0 0,-51-25-465 0 0,-16-7-49 0 0,-1 0 0 0 0,1 0 0 0 0,0 1 0 0 0,-1 0 0 0 0,1 0 0 0 0,-1 1 0 0 0,0-1 0 0 0,0 1 0 0 0,0 0 0 0 0,0 0 0 0 0,0 0 0 0 0,-1 0 0 0 0,1 1 0 0 0,-1-1 0 0 0,0 1 0 0 0,0 0 0 0 0,0 0 0 0 0,-1 0 0 0 0,1 0 0 0 0,-1 1 0 0 0,0-1 0 0 0,0 1 0 0 0,0-1 0 0 0,-1 1 0 0 0,0 0 0 0 0,0 0-1 0 0,0-1 1 0 0,0 1 0 0 0,-1 0 0 0 0,0 0 0 0 0,0 4-51 0 0,-4-4 30 0 0,-1 0-1 0 0,1 0 1 0 0,-1 0-1 0 0,0 0 1 0 0,0-1-1 0 0,-1 0 0 0 0,1 0 1 0 0,-1 0-1 0 0,0-1 1 0 0,0 0-1 0 0,0 0 1 0 0,0 0-1 0 0,-1-1 0 0 0,1 0 1 0 0,-1 0-30 0 0,-72 12-1695 0 0,52-14-2601 0 0,3-3-5462 0 0,16 0-1711 0 0</inkml:trace>
  <inkml:trace contextRef="#ctx0" brushRef="#br0" timeOffset="-7956.133">1363 291 0 0 0,'0'0'1250'0'0,"0"0"-1"0"0,0 0-29 0 0,0 0-57 0 0,0 0-66 0 0,0 0-9 0 0,10-6 19 0 0,33-19 58 0 0,-40 23-932 0 0,9-8 14280 0 0,-21 12-11491 0 0,-3-2-5169 0 0,-97-17 2680 0 0,-84 19-100 0 0,141 2-322 0 0,-1 3 0 0 0,2 2 0 0 0,-1 2 0 0 0,-26 10-111 0 0,43-10 59 0 0,-2 0 10 0 0,1 1 0 0 0,1 1 0 0 0,0 2 0 0 0,1 2 0 0 0,-17 12-69 0 0,50-29-1 0 0,1 0 1 0 0,-1 1 0 0 0,0-1 0 0 0,0 1-1 0 0,1-1 1 0 0,-1 1 0 0 0,1 0-1 0 0,-1-1 1 0 0,0 1 0 0 0,1 0 0 0 0,-1-1-1 0 0,1 1 1 0 0,-1 0 0 0 0,1 0-1 0 0,0 0 1 0 0,-1-1 0 0 0,1 1 0 0 0,0 0-1 0 0,-1 0 1 0 0,1 0 0 0 0,0 0-1 0 0,0-1 1 0 0,0 1 0 0 0,0 0 0 0 0,0 0-1 0 0,0 0 1 0 0,0 0 0 0 0,0 0-1 0 0,0 0 1 0 0,0-1 0 0 0,1 1 0 0 0,-1 0-1 0 0,0 0 1 0 0,1 0 0 0 0,-1 0-1 0 0,0-1 1 0 0,1 1 0 0 0,-1 0 0 0 0,1 0-1 0 0,-1-1 1 0 0,1 1 0 0 0,0 0-1 0 0,-1-1 1 0 0,1 1 0 0 0,-1-1 0 0 0,1 1-1 0 0,0 0 1 0 0,0-1 0 0 0,-1 0 0 0 0,43 28 21 0 0,-38-25-3 0 0,26 11 14 0 0,1-2-1 0 0,0-1 0 0 0,1-1 1 0 0,0-2-1 0 0,0-2 1 0 0,1 0-1 0 0,3-2-31 0 0,47 9 76 0 0,-9-1 55 0 0,-74-11-125 0 0,-1-1-1 0 0,1 1 1 0 0,-1 0 0 0 0,1 0-1 0 0,-1-1 1 0 0,0 1 0 0 0,1 0-1 0 0,-1 0 1 0 0,0-1 0 0 0,0 1 0 0 0,1 0-1 0 0,-1 0 1 0 0,0 0 0 0 0,0-1-1 0 0,0 1 1 0 0,0 0 0 0 0,0 0-1 0 0,0 0 1 0 0,0 0 0 0 0,0-1 0 0 0,-1 1-1 0 0,1 0 1 0 0,0 0 0 0 0,0 0-1 0 0,-1-1 1 0 0,1 1 0 0 0,0 0-1 0 0,-1 0 1 0 0,1-1 0 0 0,-1 1 0 0 0,1 0-1 0 0,-1-1 1 0 0,1 1 0 0 0,-1-1-1 0 0,1 1 1 0 0,-1 0 0 0 0,0-1-1 0 0,1 1 1 0 0,-1-1 0 0 0,0 1-6 0 0,-210 148 544 0 0,12-16-411 0 0,153-102-73 0 0,33-23-38 0 0,1-1 1 0 0,-1 2 0 0 0,1 0 0 0 0,1 0-1 0 0,-1 1 1 0 0,2 0 0 0 0,-1 1 0 0 0,2 0-1 0 0,-1 1 1 0 0,1 0 0 0 0,-1 4-23 0 0,8-14 6 0 0,1 1 0 0 0,0-1 1 0 0,0 1-1 0 0,0-1 0 0 0,0 1 0 0 0,0 0 1 0 0,0-1-1 0 0,1 1 0 0 0,-1 0 0 0 0,1 0 1 0 0,0-1-1 0 0,0 1 0 0 0,0 0 0 0 0,0 0 1 0 0,0-1-1 0 0,0 1 0 0 0,1 0 0 0 0,0 0 1 0 0,-1-1-1 0 0,1 1 0 0 0,0-1 0 0 0,0 1 1 0 0,0-1-1 0 0,1 1 0 0 0,-1-1 1 0 0,1 1-1 0 0,-1-1 0 0 0,1 0 0 0 0,0 0 1 0 0,0 0-1 0 0,0 0 0 0 0,0 0 0 0 0,0 0 1 0 0,0-1-1 0 0,0 1 0 0 0,1 0-6 0 0,15 5 84 0 0,-1 0 1 0 0,1-1-1 0 0,0-1 0 0 0,1-1 0 0 0,-1 0 0 0 0,1-1 1 0 0,0-1-1 0 0,0-1 0 0 0,0-1 0 0 0,0 0 0 0 0,0-2 1 0 0,-1 0-1 0 0,1-1 0 0 0,15-5-84 0 0,130-33-49 0 0,-111 29-3129 0 0,-34 7-631 0 0,0 1-3278 0 0,-10 4-2018 0 0</inkml:trace>
  <inkml:trace contextRef="#ctx0" brushRef="#br0" timeOffset="-4043.496">1821 649 1032 0 0,'0'0'2359'0'0,"0"0"-460"0"0,0 0-85 0 0,0 0 249 0 0,0 0 182 0 0,0 0-97 0 0,0 0-250 0 0,0 0-322 0 0,0 0-286 0 0,0 0-213 0 0,0 0-192 0 0,4-4-140 0 0,11-11-83 0 0,-11 11-56 0 0,-11 27 2172 0 0,-90 153-1063 0 0,-159 137-1214 0 0,220-262-2217 0 0,25-65-15594 0 0,9 7 12289 0 0,0 3 1775 0 0</inkml:trace>
  <inkml:trace contextRef="#ctx0" brushRef="#br0" timeOffset="-3718.942">1324 700 6793 0 0,'0'0'2834'0'0,"0"0"-398"0"0,0 0-309 0 0,0 0-144 0 0,0 0-227 0 0,0 0-322 0 0,0 0-311 0 0,0 0-308 0 0,0 0-242 0 0,0 0-156 0 0,0 0-59 0 0,0 0 21 0 0,0 0 73 0 0,9 7 57 0 0,390 267 2921 0 0,-301-171-3298 0 0,-65-53-1323 0 0,-32-49 647 0 0,0-3-7036 0 0,0-7-3386 0 0,-1 9 10199 0 0,0-4-5736 0 0</inkml:trace>
  <inkml:trace contextRef="#ctx0" brushRef="#br0" timeOffset="-3343.274">2140 321 6505 0 0,'0'0'2130'0'0,"0"0"-296"0"0,0 0 22 0 0,0 0 114 0 0,0 0-68 0 0,0 0-243 0 0,0 0-268 0 0,0 0-268 0 0,0 0-242 0 0,0 0-170 0 0,0 0-151 0 0,0 0-102 0 0,5-3-25 0 0,-3 1-421 0 0,-3 3 13 0 0,1-1-1 0 0,0 1 1 0 0,0-1 0 0 0,0 1-1 0 0,0-1 1 0 0,0 1-1 0 0,0 0 1 0 0,0-1-1 0 0,0 1 1 0 0,0-1-1 0 0,0 1 1 0 0,0-1 0 0 0,0 1-1 0 0,0-1 1 0 0,0 1-1 0 0,0-1 1 0 0,0 1-1 0 0,1-1 1 0 0,-1 1-1 0 0,0-1 1 0 0,0 1 0 0 0,1-1-1 0 0,-1 1 1 0 0,0-1-1 0 0,0 1 1 0 0,1-1-1 0 0,-1 0 1 0 0,1 1-1 0 0,-1-1 1 0 0,0 0 0 0 0,1 1-1 0 0,-1-1 1 0 0,1 0-1 0 0,-1 1 1 0 0,1-1-1 0 0,-1 0 1 0 0,1 0-1 0 0,-1 0 1 0 0,1 1 0 0 0,-1-1-1 0 0,1 0 1 0 0,-1 0-1 0 0,1 0 1 0 0,-1 0-1 0 0,1 0 1 0 0,0 0-1 0 0,-1 0 1 0 0,1 0 0 0 0,-1 0-1 0 0,1 0 1 0 0,-1-1-1 0 0,1 1 1 0 0,-1 0-1 0 0,1 0 1 0 0,0 0-25 0 0,-6 39 462 0 0,2 0 1 0 0,1 1-1 0 0,3-1 1 0 0,1 0-1 0 0,4 19-462 0 0,52 339 419 0 0,-43-269-2287 0 0,-15-128 1260 0 0,0 0-84 0 0,0 0-102 0 0,-4-14-3412 0 0,-2 3 646 0 0,1 1 216 0 0,2 1-2392 0 0,0 2-963 0 0</inkml:trace>
  <inkml:trace contextRef="#ctx0" brushRef="#br0" timeOffset="-3086.916">1866 748 9674 0 0,'0'0'1691'0'0,"0"0"-177"0"0,0 0 134 0 0,0 0 190 0 0,0 0-91 0 0,0 0-240 0 0,0 0-242 0 0,0 0-191 0 0,31 3-150 0 0,100 9-152 0 0,-88-9-232 0 0,0-2-1 0 0,0-2 1 0 0,-1-2-1 0 0,30-6-539 0 0,12-1 255 0 0,76-16-573 0 0,-93 9-6394 0 0,-61 16 1911 0 0,-3 1-1228 0 0,-3 0-2178 0 0</inkml:trace>
  <inkml:trace contextRef="#ctx0" brushRef="#br0" timeOffset="-2370.931">2471 917 2937 0 0,'0'0'3035'0'0,"0"0"-593"0"0,0 0-270 0 0,0 0-118 0 0,0 0-174 0 0,0 0-262 0 0,0 0-219 0 0,0 0-204 0 0,0 0-185 0 0,0 0-144 0 0,0 0-119 0 0,34 3-108 0 0,102 8-100 0 0,-81-16 164 0 0,-48 0-495 0 0,-1 2-99 0 0,1-1 0 0 0,-2 0 1 0 0,1 0-1 0 0,0 0 0 0 0,-1 0 1 0 0,0-1-1 0 0,0 0 1 0 0,0 0-1 0 0,-1-1 0 0 0,1 1 1 0 0,-1-1-1 0 0,-1 0 0 0 0,1 0 1 0 0,-1 0-1 0 0,0-1 0 0 0,0 1 1 0 0,-1-1-1 0 0,0 0 0 0 0,0 1 1 0 0,-1-1-1 0 0,1 0 1 0 0,-2 0-1 0 0,1 0 0 0 0,-1 0 1 0 0,0 0-1 0 0,0 0 0 0 0,-1-3-109 0 0,-1 7-18 0 0,0-1 0 0 0,0 1 0 0 0,0 0 0 0 0,0 0 1 0 0,0 0-1 0 0,-1 0 0 0 0,0 1 0 0 0,1-1 0 0 0,-1 1 0 0 0,0-1 0 0 0,0 1 0 0 0,-1 0 0 0 0,1 0 0 0 0,0 0 0 0 0,-1 1 0 0 0,1-1 0 0 0,-1 1 0 0 0,1 0 0 0 0,-1 0 0 0 0,0 0 0 0 0,1 0 0 0 0,-1 1 0 0 0,0-1 0 0 0,1 1 0 0 0,-1 0 1 0 0,-1 0 17 0 0,-6 0-90 0 0,-67 15-559 0 0,67-9 599 0 0,1 0 1 0 0,-1 1 0 0 0,1 0-1 0 0,0 0 1 0 0,1 1-1 0 0,0 0 1 0 0,0 1 0 0 0,0 0-1 0 0,2 0 1 0 0,-1 1-1 0 0,1 0 1 0 0,0 1 0 0 0,1-1-1 0 0,0 1 1 0 0,1 0-1 0 0,0 1 1 0 0,1-1 0 0 0,0 1-1 0 0,1 0 1 0 0,0 0-1 0 0,1 0 1 0 0,0 0 0 0 0,1 1-1 0 0,1-1 1 0 0,0 0-1 0 0,1 12 50 0 0,3-17 35 0 0,1-1-1 0 0,-1 0 1 0 0,1 0-1 0 0,0 0 1 0 0,1-1-1 0 0,-1 0 1 0 0,1 0-1 0 0,0 0 1 0 0,0-1-1 0 0,1 0 0 0 0,-1 0 1 0 0,1 0-1 0 0,0-1 1 0 0,0 0-1 0 0,0 0 1 0 0,0-1-1 0 0,1 0 1 0 0,-1 0-1 0 0,1-1 0 0 0,-1 0 1 0 0,1 0-1 0 0,0-1 1 0 0,-1 0-1 0 0,6 0-34 0 0,9 1 124 0 0,0 0 1 0 0,0-2-1 0 0,1 0 0 0 0,-1-1 0 0 0,0-2 1 0 0,0 0-1 0 0,0-1 0 0 0,-1-2 0 0 0,0 0 0 0 0,0-1 1 0 0,0-1-1 0 0,-1-1 0 0 0,-1 0 0 0 0,0-2 0 0 0,12-9-124 0 0,-15 10 48 0 0,-1 0-1 0 0,0-1 1 0 0,-1 0-1 0 0,0-2 1 0 0,-1 1-1 0 0,-1-2 1 0 0,0 0-1 0 0,-1 0 1 0 0,0-1-1 0 0,-1 0 1 0 0,-1-1-1 0 0,-1 0 1 0 0,0 0-1 0 0,-2-1 1 0 0,0 0-1 0 0,0 0 0 0 0,-2 0 1 0 0,0-1-1 0 0,-1 0 1 0 0,-1-5-48 0 0,-2 22-11 0 0,0 1 0 0 0,0-1 0 0 0,-1 0 0 0 0,1 0 0 0 0,0 1 0 0 0,-1-1 0 0 0,1 1 0 0 0,-1-1 0 0 0,0 0 0 0 0,1 1 0 0 0,-1-1 0 0 0,0 1 0 0 0,0-1 0 0 0,0 1 1 0 0,0 0-1 0 0,0-1 0 0 0,0 1 0 0 0,-1 0 0 0 0,1 0 0 0 0,0 0 0 0 0,-1 0 0 0 0,1 0 0 0 0,-1 0 0 0 0,1 0 0 0 0,-1 0 0 0 0,1 1 0 0 0,-1-1 0 0 0,1 0 0 0 0,-1 1 0 0 0,0 0 0 0 0,1-1 0 0 0,-1 1 0 0 0,0 0 0 0 0,1 0 0 0 0,-1 0 0 0 0,0 0 0 0 0,0 0 0 0 0,1 0 0 0 0,-1 0 1 0 0,0 1-1 0 0,1-1 0 0 0,-1 0 0 0 0,0 1 0 0 0,1 0 11 0 0,-70 31-606 0 0,69-31 598 0 0,0 0 1 0 0,0 0-1 0 0,0 0 1 0 0,1 0-1 0 0,-1 1 1 0 0,1-1-1 0 0,-1 0 1 0 0,1 1-1 0 0,-1-1 1 0 0,1 1-1 0 0,0-1 1 0 0,0 1-1 0 0,0 0 1 0 0,0-1-1 0 0,0 1 1 0 0,0 0-1 0 0,0 0 1 0 0,1 0-1 0 0,-1 0 1 0 0,0 0-1 0 0,1 0 1 0 0,0 0-1 0 0,-1 0 1 0 0,1 0-1 0 0,0 0 1 0 0,0 0-1 0 0,0 0 1 0 0,0 0-1 0 0,1 0 1 0 0,-1 0-1 0 0,1 0 1 0 0,-1 0-1 0 0,1 0 1 0 0,-1-1-1 0 0,1 1 1 0 0,0 0-1 0 0,0 0 1 0 0,0 0-1 0 0,0-1 1 0 0,0 1-1 0 0,1 0 1 0 0,-1-1-1 0 0,0 1 0 0 0,1-1 1 0 0,-1 0-1 0 0,1 1 1 0 0,-1-1-1 0 0,1 0 1 0 0,0 0-1 0 0,-1 0 1 0 0,1 0-1 0 0,0 0 1 0 0,0 0-1 0 0,0-1 1 0 0,0 1-1 0 0,0-1 1 0 0,0 1-1 0 0,0-1 1 0 0,1 1 7 0 0,72 8 157 0 0,49 15 54 0 0,-119-23-180 0 0,0 1 1 0 0,0-1-1 0 0,0 1 0 0 0,-1 0 1 0 0,1 0-1 0 0,0 1 0 0 0,-1-1 0 0 0,0 1 1 0 0,1 0-1 0 0,-1 0 0 0 0,0 0 1 0 0,-1 1-1 0 0,1-1 0 0 0,-1 1 1 0 0,1 0-1 0 0,-1 0 0 0 0,0 0 1 0 0,0 1-1 0 0,-1-1 0 0 0,1 1 1 0 0,-1-1-1 0 0,0 1 0 0 0,-1 0 1 0 0,1 0-1 0 0,-1 0 0 0 0,0 0 0 0 0,1 1-31 0 0,-17 120 545 0 0,11-55-2041 0 0,4-58-832 0 0,6-6-6933 0 0,-3-6 4155 0 0,-1 2-4476 0 0</inkml:trace>
  <inkml:trace contextRef="#ctx0" brushRef="#br0" timeOffset="-1474.293">3360 1120 9498 0 0,'0'0'2267'0'0,"0"0"-302"0"0,0 0-153 0 0,0 0 8 0 0,0 0-185 0 0,0 0-225 0 0,0 0-198 0 0,0 0-226 0 0,0 0-194 0 0,0 0-140 0 0,0 0-85 0 0,0 0-70 0 0,0 0-37 0 0,5-14-49 0 0,39-96 547 0 0,53-53-31 0 0,-53 115-863 0 0,-33 85-367 0 0,4 22 324 0 0,-13-47-12 0 0,0 0 0 0 0,1 0 0 0 0,1 0 0 0 0,0-1 0 0 0,0 0 0 0 0,1 0 0 0 0,1 0 1 0 0,-1 0-1 0 0,2 0-9 0 0,-5-8 28 0 0,0 0 0 0 0,0 0-1 0 0,0 0 1 0 0,1 0 0 0 0,-1 0 0 0 0,1 0 0 0 0,0-1 0 0 0,0 1 0 0 0,0-1 0 0 0,0 0 0 0 0,0 0 0 0 0,0 0 0 0 0,1 0 0 0 0,-1 0 0 0 0,0-1 0 0 0,1 0 0 0 0,0 1 0 0 0,-1-1 0 0 0,1-1 0 0 0,0 1 0 0 0,-1 0 0 0 0,1-1 0 0 0,0 0 0 0 0,0 0 0 0 0,-1 0 0 0 0,1 0 0 0 0,0-1 0 0 0,0 1 0 0 0,-1-1 0 0 0,1 0-1 0 0,0 0 1 0 0,1-1-28 0 0,105-89 1081 0 0,-100 81-1036 0 0,1 0-32 0 0,0 0 1 0 0,-1-1 0 0 0,0 0 0 0 0,-1 0 0 0 0,0-1-1 0 0,-1 0 1 0 0,0-1 0 0 0,-1 1 0 0 0,0-2-1 0 0,2-7-13 0 0,30 24-20136 0 0,-32-2 10382 0 0</inkml:trace>
  <inkml:trace contextRef="#ctx0" brushRef="#br0" timeOffset="-919.938">4262 759 7586 0 0,'0'0'3091'0'0,"0"0"-828"0"0,0 0-392 0 0,0 0-242 0 0,0 0-261 0 0,0 0-233 0 0,0 0-106 0 0,0 0-58 0 0,0 0-85 0 0,-34 16-126 0 0,-107 52-105 0 0,57-9 289 0 0,79-56-907 0 0,1-1 0 0 0,-1 2 0 0 0,1-1 0 0 0,0 0 0 0 0,0 1 1 0 0,0 0-1 0 0,0-1 0 0 0,0 2 0 0 0,1-1 0 0 0,0 0 0 0 0,0 1 0 0 0,0-1 0 0 0,1 1 1 0 0,-1 0-1 0 0,1 0 0 0 0,0 0 0 0 0,1 0 0 0 0,-1 0 0 0 0,1 1 0 0 0,0-1 1 0 0,0 0-1 0 0,1 1 0 0 0,-1-1 0 0 0,1 0 0 0 0,1 3-37 0 0,1-6 29 0 0,0 0 0 0 0,0 0-1 0 0,1 0 1 0 0,0-1 0 0 0,-1 1-1 0 0,1-1 1 0 0,0 1 0 0 0,-1-1 0 0 0,1 0-1 0 0,0 0 1 0 0,0 0 0 0 0,0-1 0 0 0,0 1-1 0 0,0-1 1 0 0,0 1 0 0 0,0-1 0 0 0,0 0-1 0 0,0 0 1 0 0,0-1 0 0 0,2 1-29 0 0,12-2 112 0 0,0-1 1 0 0,0-1-1 0 0,0-1 0 0 0,0 0 1 0 0,-1-1-1 0 0,0 0 1 0 0,0-2-1 0 0,0 0 0 0 0,-1 0 1 0 0,0-2-1 0 0,-1 0 1 0 0,0 0-1 0 0,-1-1 0 0 0,7-8-112 0 0,101-64 59 0 0,-118 119-376 0 0,-4-31 313 0 0,1 0-1 0 0,0 0 1 0 0,0 0 0 0 0,0 0 0 0 0,0 0 0 0 0,1 0 0 0 0,0 0 0 0 0,0 0 0 0 0,1-1-1 0 0,-1 1 1 0 0,1 0 0 0 0,0-1 0 0 0,0 1 0 0 0,0-1 0 0 0,1 0 0 0 0,-1 1-1 0 0,1-1 1 0 0,0 0 0 0 0,1-1 0 0 0,-1 1 0 0 0,0-1 0 0 0,1 1 0 0 0,0-1-1 0 0,0 0 1 0 0,0 0 0 0 0,0-1 0 0 0,1 1 0 0 0,-1-1 0 0 0,3 1 4 0 0,1-1 21 0 0,0 0-1 0 0,0 0 1 0 0,0-1 0 0 0,0 0 0 0 0,1 0 0 0 0,-1-1 0 0 0,0 0-1 0 0,1 0 1 0 0,-1-1 0 0 0,0 0 0 0 0,0-1 0 0 0,0 0 0 0 0,0 0-1 0 0,0-1 1 0 0,0 0 0 0 0,-1 0 0 0 0,1-1 0 0 0,-1 0 0 0 0,0 0-1 0 0,0 0 1 0 0,6-6-21 0 0,7-5 88 0 0,-1-2 0 0 0,0 0 0 0 0,-1-1 0 0 0,-1-1 0 0 0,-1 0 0 0 0,9-16-88 0 0,-9 11 9 0 0,-2-1-1 0 0,0 0 0 0 0,-2-1 1 0 0,-1 0-1 0 0,-1-1 1 0 0,-1 0-1 0 0,-1-1 0 0 0,-2 0 1 0 0,-1 0-1 0 0,-1 0 0 0 0,-1 0 1 0 0,-1-1-1 0 0,-2 1 1 0 0,-3-24-9 0 0,2 39-28 0 0,0 0 0 0 0,-1 0 0 0 0,-1 1 1 0 0,0-1-1 0 0,-1 1 0 0 0,0 0 0 0 0,-1 0 1 0 0,0 0-1 0 0,-5-8 28 0 0,8 16-16 0 0,-1 0 0 0 0,1 0-1 0 0,-1 0 1 0 0,0 0 0 0 0,0 0 0 0 0,-1 1 0 0 0,1-1-1 0 0,-1 1 1 0 0,0 0 0 0 0,0 0 0 0 0,0 0 0 0 0,0 1-1 0 0,0-1 1 0 0,0 1 0 0 0,-1 0 0 0 0,1 0 0 0 0,-1 1-1 0 0,1-1 1 0 0,-1 1 0 0 0,0 0 0 0 0,0 0 0 0 0,0 1-1 0 0,1-1 1 0 0,-1 1 0 0 0,0 0 0 0 0,-2 1 16 0 0,1 2-16 0 0,0 0 0 0 0,0 0 0 0 0,1 1 0 0 0,-1-1 0 0 0,1 2 0 0 0,0-1 0 0 0,0 0 0 0 0,0 1 0 0 0,1 0 0 0 0,-1 0 0 0 0,1 1 0 0 0,1-1 0 0 0,-1 1 0 0 0,1 0 0 0 0,0 0 0 0 0,0 0 0 0 0,0 0 0 0 0,1 0 0 0 0,0 0 0 0 0,0 1 0 0 0,1 0 0 0 0,-1 4 16 0 0,-3 19 51 0 0,1 0 0 0 0,2 0 0 0 0,1 1 0 0 0,1-1-1 0 0,3 20-50 0 0,2-13 57 0 0,2-1 0 0 0,1 0 0 0 0,1 0 0 0 0,2-1 0 0 0,12 24-57 0 0,-11-31-21 0 0,1-2 0 0 0,1 1 0 0 0,1-2 1 0 0,2 0-1 0 0,0-1 0 0 0,2-1 0 0 0,1 0 1 0 0,0-2-1 0 0,2 0 0 0 0,0-1 0 0 0,19 11 21 0 0,45 21-2435 0 0,-54-41-1980 0 0,-1-4-4907 0 0,-19-6-1762 0 0</inkml:trace>
  <inkml:trace contextRef="#ctx0" brushRef="#br0" timeOffset="3474.379">9829 483 0 0 0,'0'0'1171'0'0,"0"0"536"0"0,0 0 439 0 0,0 0 96 0 0,0 0-203 0 0,0 0-326 0 0,0 0-331 0 0,0 0-288 0 0,0 0-190 0 0,0 0-137 0 0,0 0-118 0 0,0 0-46 0 0,-3-1-15 0 0,-12 0-193 0 0,0 1 0 0 0,1 0 0 0 0,-1 1 0 0 0,0 1 0 0 0,0 0-1 0 0,0 1 1 0 0,1 0 0 0 0,0 1 0 0 0,0 1 0 0 0,-6 3-395 0 0,-27 6 516 0 0,-224 75 1464 0 0,322-71-1984 0 0,144 4 304 0 0,-190-21-296 0 0,41 15 130 0 0,-45-16-130 0 0,0 0-1 0 0,-1 1 0 0 0,1-1 0 0 0,0 0 0 0 0,0 1 0 0 0,-1-1 0 0 0,1 1 0 0 0,0 0 1 0 0,-1-1-1 0 0,1 1 0 0 0,0-1 0 0 0,-1 1 0 0 0,1 0 0 0 0,-1-1 0 0 0,1 1 0 0 0,-1 0 1 0 0,1 0-1 0 0,-1 0 0 0 0,0-1 0 0 0,1 1 0 0 0,-1 0 0 0 0,0 0 0 0 0,0 0 0 0 0,0 0 1 0 0,1-1-1 0 0,-1 1 0 0 0,0 0 0 0 0,0 0 0 0 0,0 0 0 0 0,0 0 0 0 0,-1 0 0 0 0,1 0 1 0 0,0-1-1 0 0,0 1 0 0 0,0 0 0 0 0,-1 0 0 0 0,1 0 0 0 0,0 0 0 0 0,-1-1 0 0 0,1 1 1 0 0,-1 0-1 0 0,1 0 0 0 0,-1-1 0 0 0,1 1 0 0 0,-1 0 0 0 0,1-1 0 0 0,-1 1 0 0 0,0-1 1 0 0,1 1-1 0 0,-1-1 0 0 0,0 1-3 0 0,-320 248 935 0 0,318-247-928 0 0,0 0 0 0 0,0 0 1 0 0,1 1-1 0 0,-1-1 0 0 0,1 1 1 0 0,-1 0-1 0 0,1-1 0 0 0,0 1 1 0 0,0 0-1 0 0,0 0 0 0 0,0 0 1 0 0,1 1-1 0 0,-1-1 0 0 0,1 0 0 0 0,0 1 1 0 0,0-1-1 0 0,0 0 0 0 0,1 1 1 0 0,-1-1-1 0 0,1 1 0 0 0,-1 0 1 0 0,1-1-1 0 0,0 1 0 0 0,1-1 1 0 0,-1 1-1 0 0,1-1 0 0 0,-1 1 1 0 0,1-1-1 0 0,0 1 0 0 0,0-1 1 0 0,1 0-1 0 0,-1 1 0 0 0,1-1 1 0 0,-1 0-1 0 0,1 0 0 0 0,0 0 1 0 0,0 0-1 0 0,1-1 0 0 0,-1 1 0 0 0,0 0 1 0 0,1-1-1 0 0,0 0 0 0 0,0 1 1 0 0,-1-1-1 0 0,4 1-7 0 0,9 1 40 0 0,0-1-1 0 0,0-1 1 0 0,0-1 0 0 0,1 0 0 0 0,-1-1-1 0 0,0 0 1 0 0,0-2 0 0 0,1 0-1 0 0,-1 0 1 0 0,0-1 0 0 0,-1-1-1 0 0,1-1 1 0 0,-1 0 0 0 0,0-1-1 0 0,0 0 1 0 0,0-1 0 0 0,8-6-40 0 0,27-38-2970 0 0,-37 29-1347 0 0,-3 0-4418 0 0,-3 11-1226 0 0</inkml:trace>
  <inkml:trace contextRef="#ctx0" brushRef="#br0" timeOffset="3781.008">9494 111 9586 0 0,'0'0'1154'0'0,"0"0"11"0"0,0 0 54 0 0,0 0 88 0 0,0 0-75 0 0,0 0-114 0 0,0 0-99 0 0,0 0-106 0 0,0 0-72 0 0,0 0-65 0 0,0 0-68 0 0,0 0-73 0 0,0 0-35 0 0,-8 36-24 0 0,-27 112-19 0 0,27-40 446 0 0,52 609 1027 0 0,-56-475-1858 0 0,-9-132-687 0 0,19-103 42 0 0,-1 7-108 0 0,2-5-2774 0 0,1-8 1322 0 0,1-1-2511 0 0,2-1-77 0 0,-1-2-5868 0 0</inkml:trace>
  <inkml:trace contextRef="#ctx0" brushRef="#br0" timeOffset="4765.469">10888 715 0 0 0,'0'0'312'0'0,"0"0"826"0"0,0 0 474 0 0,0 0 294 0 0,0 0 138 0 0,0 0-26 0 0,0 0-155 0 0,0 0-200 0 0,0 0-160 0 0,0 0-179 0 0,0 0-161 0 0,0-8-109 0 0,-1-22-73 0 0,1 29-877 0 0,0 0 0 0 0,-1 0 0 0 0,1 0-1 0 0,-1 1 1 0 0,1-1 0 0 0,-1 0 0 0 0,1 0-1 0 0,-1 0 1 0 0,0 0 0 0 0,1 0 0 0 0,-1 1 0 0 0,0-1-1 0 0,0 0 1 0 0,1 1 0 0 0,-1-1 0 0 0,0 0-1 0 0,0 1 1 0 0,0-1 0 0 0,0 1 0 0 0,0 0-1 0 0,0-1 1 0 0,0 1 0 0 0,0 0 0 0 0,0-1-1 0 0,0 1 1 0 0,0 0 0 0 0,0 0 0 0 0,0 0 0 0 0,0 0-1 0 0,0 0 1 0 0,0 0 0 0 0,0 0 0 0 0,0 0-1 0 0,-1 1-103 0 0,-3-2 390 0 0,-8 2-208 0 0,0 0 0 0 0,-1 0 0 0 0,1 1 0 0 0,0 1-1 0 0,1 0 1 0 0,-1 1 0 0 0,0 0 0 0 0,1 1 0 0 0,0 0-1 0 0,0 1 1 0 0,0 1 0 0 0,1 0 0 0 0,0 0 0 0 0,0 1-1 0 0,1 0 1 0 0,0 1 0 0 0,1 0 0 0 0,-1 1 0 0 0,-2 4-182 0 0,3-6 33 0 0,1 0 1 0 0,-1 1 0 0 0,1 0 0 0 0,1 0-1 0 0,0 1 1 0 0,0 0 0 0 0,1 0 0 0 0,0 1 0 0 0,1-1-1 0 0,0 1 1 0 0,1 0 0 0 0,0 1 0 0 0,1-1 0 0 0,0 1-1 0 0,1 0 1 0 0,0-1 0 0 0,0 1 0 0 0,2 1-34 0 0,-1-5 24 0 0,1-1 1 0 0,1 1 0 0 0,0 0-1 0 0,0 0 1 0 0,0 0 0 0 0,1 0 0 0 0,0-1-1 0 0,0 1 1 0 0,1 0 0 0 0,0-1-1 0 0,1 0 1 0 0,-1 0 0 0 0,1 0-1 0 0,1 0 1 0 0,-1-1 0 0 0,1 0 0 0 0,0 0-1 0 0,1 0 1 0 0,-1 0 0 0 0,1-1-1 0 0,0 0 1 0 0,1 0 0 0 0,-1 0-1 0 0,1-1 1 0 0,2 1-25 0 0,3 0-31 0 0,1 0-1 0 0,-1-1 1 0 0,1 0-1 0 0,-1-1 1 0 0,1-1-1 0 0,0 0 1 0 0,0 0-1 0 0,0-1 1 0 0,0-1-1 0 0,1-1 1 0 0,-1 1 0 0 0,0-2-1 0 0,0 0 1 0 0,0-1-1 0 0,-1 0 1 0 0,1 0-1 0 0,-1-2 1 0 0,1 0-1 0 0,-1 0 1 0 0,-1-1-1 0 0,1 0 1 0 0,-1-1-1 0 0,0 0 1 0 0,-1-1 0 0 0,1 0-1 0 0,-2-1 1 0 0,9-8 31 0 0,53-55-4641 0 0,-49 48-101 0 0,-2-1-3951 0 0,-10 13 439 0 0</inkml:trace>
  <inkml:trace contextRef="#ctx0" brushRef="#br0" timeOffset="6833.503">11214 1157 0 0 0,'0'0'447'0'0,"0"0"1145"0"0,0 0 418 0 0,0 0 78 0 0,0 0-87 0 0,0 0-212 0 0,0 0-215 0 0,0 0-215 0 0,0 0-175 0 0,0 0-101 0 0,0 0-67 0 0,-17 14 5874 0 0,17-14-6321 0 0,-19-25 3326 0 0,17 15-3825 0 0,1 1 0 0 0,0-1 0 0 0,1 1 1 0 0,0-1-1 0 0,0 1 0 0 0,1-1 0 0 0,0 1 1 0 0,1-1-1 0 0,0 1 0 0 0,0 0 0 0 0,1 0 0 0 0,0 0 1 0 0,1 0-1 0 0,0 0 0 0 0,0 1 0 0 0,4-5-70 0 0,94-123 79 0 0,-95 128-51 0 0,93-88 80 0 0,-99 95-110 0 0,-1 1-1 0 0,0-1 0 0 0,1 1 1 0 0,-1-1-1 0 0,1 1 0 0 0,0 0 1 0 0,-1-1-1 0 0,1 1 0 0 0,-1-1 1 0 0,1 1-1 0 0,0 0 0 0 0,-1 0 1 0 0,1-1-1 0 0,0 1 0 0 0,-1 0 1 0 0,1 0-1 0 0,0 0 0 0 0,-1 0 1 0 0,1 0-1 0 0,0 0 0 0 0,-1 0 1 0 0,1 0-1 0 0,0 0 0 0 0,0 0 1 0 0,-1 0-1 0 0,1 0 0 0 0,0 0 0 0 0,-1 1 1 0 0,1-1-1 0 0,0 0 0 0 0,-1 0 1 0 0,1 1-1 0 0,-1-1 0 0 0,1 0 1 0 0,-1 1-1 0 0,1-1 0 0 0,0 1 1 0 0,-1-1-1 0 0,1 1 0 0 0,-1-1 1 0 0,0 1-1 0 0,1-1 0 0 0,-1 1 1 0 0,1 0-1 0 0,-1-1 0 0 0,0 1 1 0 0,1-1-1 0 0,-1 1 0 0 0,0 0 1 0 0,0 0 1 0 0,13 44 10 0 0,-9-27-1 0 0,1 6-3 0 0,-1 0 1 0 0,-1 1-1 0 0,-1-1 0 0 0,-1 0 1 0 0,-1 1-1 0 0,-1 1-5 0 0,0 16 13 0 0,-3 27 25 0 0,4-68-57 0 0,0-1 23 0 0,0 0-5 0 0,0 0 14 0 0,3-16 19 0 0,28-36-68 0 0,3 1 0 0 0,1 2 0 0 0,3 1 0 0 0,27-26 36 0 0,37-25-60 0 0,-27 50-84 0 0,-74 50 139 0 0,1 0 0 0 0,-1 0 1 0 0,1 0-1 0 0,-1 0 0 0 0,0 0 0 0 0,0 0 0 0 0,0 1 1 0 0,1-1-1 0 0,-1 0 0 0 0,0 0 0 0 0,-1 1 0 0 0,1-1 1 0 0,0 1-1 0 0,0-1 0 0 0,-1 1 0 0 0,1-1 0 0 0,0 1 1 0 0,-1 0-1 0 0,0-1 0 0 0,1 1 0 0 0,-1 0 0 0 0,0-1 1 0 0,0 1-1 0 0,0 0 0 0 0,0-1 0 0 0,0 1 0 0 0,0 0 1 0 0,-1-1-1 0 0,1 1 0 0 0,0 0 0 0 0,-1-1 0 0 0,1 1 1 0 0,-1-1-1 0 0,0 2 5 0 0,0 7 8 0 0,-47 291 418 0 0,48-281-433 0 0,-1-14 6 0 0,1 0 0 0 0,-1-1 0 0 0,1 1 1 0 0,1 0-1 0 0,-1 0 0 0 0,1-1 1 0 0,0 1-1 0 0,0 0 0 0 0,1-1 0 0 0,-1 1 1 0 0,1-1-1 0 0,1 1 0 0 0,-1-1 0 0 0,3 4 1 0 0,15-7-3690 0 0,-8-13-4176 0 0,-9 8 3200 0 0,0-4-6935 0 0</inkml:trace>
  <inkml:trace contextRef="#ctx0" brushRef="#br0" timeOffset="19963.178">12856 678 0 0 0,'0'-17'822'0'0,"0"5"7090"0"0,0 12-6999 0 0,0 0-47 0 0,0 0-47 0 0,0 0-34 0 0,0 0-10 0 0,0 0-64 0 0,0 0-64 0 0,0 0-78 0 0,0 0-25 0 0,0 0-36 0 0,0 0-24 0 0,0 0-13 0 0,0 0-40 0 0,0 0-23 0 0,0 0-18 0 0,0 0-28 0 0,0 0-19 0 0,0 0-20 0 0,0 0-17 0 0,0 0-28 0 0,0 0-22 0 0,0 0-43 0 0,0 0-23 0 0,0 0-2 0 0,0 0-10 0 0,-4 25 823 0 0,-31 93-359 0 0,-48 154 137 0 0,63-180-575 0 0,20-91-189 0 0,0-3 2425 0 0,0-36-1595 0 0,12-26-464 0 0,0 22-346 0 0,3 1 1 0 0,1 0-1 0 0,2 1 0 0 0,2 1 0 0 0,1 0 1 0 0,2 2-1 0 0,1 1 0 0 0,2 1 1 0 0,4-1-36 0 0,22-19 41 0 0,-44 49-47 0 0,-5 3 5 0 0,0 0-1 0 0,0 0 1 0 0,1 0 0 0 0,-1 1 0 0 0,1-1-1 0 0,0 1 1 0 0,-1 0 0 0 0,1 0-1 0 0,0 1 1 0 0,0-1 0 0 0,0 1-1 0 0,1 0 1 0 0,-1 0 0 0 0,0 0-1 0 0,0 1 1 0 0,0-1 0 0 0,1 1 1 0 0,13 37-9 0 0,-11 3 43 0 0,-2 0 0 0 0,-2 0 0 0 0,-1 0 0 0 0,-3 0 0 0 0,-2 9-34 0 0,3-37-5 0 0,-14 110 61 0 0,-5-9-25 0 0,19-112-35 0 0,0-1 9 0 0,0 0 6 0 0,0 0 13 0 0,0 0 14 0 0,0 0 16 0 0,8-20 302 0 0,85-171-132 0 0,-70 152-223 0 0,1 1 1 0 0,2 0 0 0 0,2 2-1 0 0,1 1 1 0 0,15-12-2 0 0,-40 43-20 0 0,-1 1 1 0 0,1 0-1 0 0,0 1 1 0 0,-1-1 0 0 0,1 1-1 0 0,0 0 1 0 0,1-1-1 0 0,-1 2 1 0 0,0-1 0 0 0,0 0-1 0 0,1 1 1 0 0,-1 0-1 0 0,1 0 1 0 0,-1 1 0 0 0,1-1-1 0 0,0 1 1 0 0,-1 0-1 0 0,3 0 20 0 0,25 48-94 0 0,-29-41 86 0 0,14 81 120 0 0,-16-45-77 0 0,-2-1 0 0 0,-2 1 0 0 0,-1-1 0 0 0,-7 24-35 0 0,-1 25-1249 0 0,12-90 593 0 0,0-1-204 0 0,0 0-172 0 0,30-6-15644 0 0,-26 5 9060 0 0</inkml:trace>
  <inkml:trace contextRef="#ctx0" brushRef="#br0" timeOffset="20351.398">13975 711 4553 0 0,'0'0'3555'0'0,"0"0"-1417"0"0,0 0-436 0 0,0 0-54 0 0,0 0-78 0 0,0 0-231 0 0,0 0-243 0 0,0 0-165 0 0,0 0-108 0 0,0 0-103 0 0,0 0-96 0 0,0 0-64 0 0,0 0-56 0 0,-29 22-52 0 0,-90 71-41 0 0,65-35 121 0 0,49-47-424 0 0,-3 4-48 0 0,1-1 0 0 0,0 1-1 0 0,1 1 1 0 0,1-1-1 0 0,0 1 1 0 0,1 0 0 0 0,1 0-1 0 0,0 0 1 0 0,1 1-1 0 0,1-1 1 0 0,1 1 0 0 0,0-1-1 0 0,2 7-59 0 0,1-17 44 0 0,0 0-1 0 0,1 0 0 0 0,0 0 1 0 0,0-1-1 0 0,1 1 1 0 0,-1-1-1 0 0,1 0 1 0 0,0 0-1 0 0,1-1 0 0 0,-1 0 1 0 0,1 0-1 0 0,0 0 1 0 0,0 0-1 0 0,0-1 1 0 0,0 0-1 0 0,1 0 0 0 0,-1-1 1 0 0,1 0-1 0 0,-1 0 1 0 0,1 0-1 0 0,0-1 1 0 0,0 0-1 0 0,0 0 1 0 0,0-1-1 0 0,0 0 0 0 0,0 0 1 0 0,0-1-1 0 0,0 0 1 0 0,0 0-1 0 0,2-1-43 0 0,3 1 87 0 0,0 0 1 0 0,1-1-1 0 0,-1-1 0 0 0,0 0 1 0 0,0 0-1 0 0,-1-1 1 0 0,1-1-1 0 0,-1 0 0 0 0,0 0 1 0 0,0-1-1 0 0,0-1 0 0 0,-1 0 1 0 0,0 0-1 0 0,0-1 0 0 0,-1 0 1 0 0,0-1-1 0 0,0 0 0 0 0,-1 0 1 0 0,-1-1-1 0 0,1 0 0 0 0,-2-1 1 0 0,1 1-1 0 0,-1-1 1 0 0,-1 0-1 0 0,0-1 0 0 0,0 1 1 0 0,-2-1-1 0 0,1 0 0 0 0,-1 0 1 0 0,1-12-88 0 0,-4 14-28 0 0,0-1 0 0 0,0 1 0 0 0,-1-1 0 0 0,-1 1 0 0 0,0 0 0 0 0,0-1 1 0 0,-1 1-1 0 0,0 0 0 0 0,-1 0 0 0 0,0 1 0 0 0,0-1 0 0 0,-1 1 0 0 0,-1 0 1 0 0,1 0-1 0 0,-2 1 0 0 0,1-1 0 0 0,-1 1 0 0 0,0 1 0 0 0,-6-6 28 0 0,5 5-164 0 0,-1 1 1 0 0,0-1-1 0 0,-1 2 0 0 0,1-1 0 0 0,-1 1 0 0 0,-1 1 1 0 0,1 0-1 0 0,-1 0 0 0 0,0 1 0 0 0,0 0 0 0 0,0 1 1 0 0,-1 0 163 0 0,4 1-526 0 0,0 1 1 0 0,0 0 0 0 0,-1 1 0 0 0,1 0 0 0 0,0 0 0 0 0,0 0 0 0 0,0 1 0 0 0,0 1 0 0 0,-1-1 0 0 0,1 1 0 0 0,-2 1 525 0 0,-25 18-10117 0 0,24-12 540 0 0</inkml:trace>
  <inkml:trace contextRef="#ctx0" brushRef="#br0" timeOffset="20853.302">14570 170 13155 0 0,'0'0'1871'0'0,"0"0"-197"0"0,0 0-177 0 0,0 0-91 0 0,0 0-187 0 0,0 0-260 0 0,0 0-234 0 0,0 0-166 0 0,0 0-120 0 0,0 0-83 0 0,0 0-62 0 0,0 0-52 0 0,0 0-10 0 0,-3 1 32 0 0,1 0-204 0 0,0 1-1 0 0,0-1 1 0 0,0 0 0 0 0,0 1-1 0 0,1-1 1 0 0,-1 1-1 0 0,1 0 1 0 0,-1-1 0 0 0,1 1-1 0 0,0 0 1 0 0,-1 0 0 0 0,1 0-1 0 0,0 0 1 0 0,0 0 0 0 0,0 0-1 0 0,1 0 1 0 0,-1 0-1 0 0,1 0 1 0 0,-1 1 0 0 0,1-1-1 0 0,-1 0 1 0 0,1 0 0 0 0,0 1-1 0 0,0-1 1 0 0,0 2-60 0 0,-11 375 1794 0 0,-37-33-1666 0 0,45-277-1455 0 0,3-68 1000 0 0,0-1-20 0 0,0 0-18 0 0,0 0 13 0 0,0-23-3756 0 0,-3-7-2508 0 0,0 10-1682 0 0,1 12 1733 0 0</inkml:trace>
  <inkml:trace contextRef="#ctx0" brushRef="#br0" timeOffset="21154.628">14120 744 6393 0 0,'0'0'3218'0'0,"0"0"-797"0"0,0 0-459 0 0,0 0-146 0 0,0 0-209 0 0,0 0-205 0 0,0 0-155 0 0,0 0-131 0 0,0 0-152 0 0,0 0-93 0 0,0 0-108 0 0,0 0-95 0 0,0 0-55 0 0,29-10-74 0 0,91-30-47 0 0,12 14 671 0 0,19 9-565 0 0,0 7 0 0 0,13 7-598 0 0,-163 3-108 0 0,0 0 1 0 0,0 0-1 0 0,0 0 0 0 0,-1 0 0 0 0,1 1 0 0 0,0-1 0 0 0,0 0 0 0 0,0 1 0 0 0,0-1 0 0 0,0 1 0 0 0,0-1 0 0 0,0 1 0 0 0,-1-1 0 0 0,1 1 0 0 0,0 0 0 0 0,-1-1 0 0 0,1 1 0 0 0,0 0 0 0 0,-1 0 0 0 0,1 0 0 0 0,-1-1 0 0 0,1 1 0 0 0,-1 0 0 0 0,1 0 1 0 0,-1 0-1 0 0,1 0 0 0 0,-1 0 0 0 0,0 0 0 0 0,0 0 0 0 0,0 0 0 0 0,1 0 0 0 0,-1 0 0 0 0,0 0 0 0 0,0 0 0 0 0,0 0 0 0 0,0 0 0 0 0,-1 0 0 0 0,1 0 0 0 0,0 0 0 0 0,0 0 108 0 0,-6 24-12322 0 0,2-21 799 0 0</inkml:trace>
  <inkml:trace contextRef="#ctx0" brushRef="#br0" timeOffset="21405.341">15046 674 13155 0 0,'0'0'1041'0'0,"0"0"-22"0"0,0 0 144 0 0,0 0 57 0 0,0 0-178 0 0,0 0-259 0 0,0 0-255 0 0,-2 32-180 0 0,-9 96-113 0 0,8-1-34 0 0,9-86-1397 0 0,-2-28-2713 0 0,2-1-5090 0 0,-6-11 2368 0 0</inkml:trace>
  <inkml:trace contextRef="#ctx0" brushRef="#br0" timeOffset="21550.048">14999 391 13419 0 0,'0'0'1656'0'0,"0"0"-528"0"0,0 0-295 0 0,0 0-1 0 0,0 0-72 0 0,0 0-144 0 0,0 0-200 0 0,0 0-232 0 0,0 0-240 0 0,0 0-424 0 0,0 0-472 0 0,0 0-432 0 0,0 0-785 0 0,-26-136-1104 0 0,35 147-1752 0 0,-5-4-1480 0 0</inkml:trace>
  <inkml:trace contextRef="#ctx0" brushRef="#br0" timeOffset="21834.274">15380 604 10330 0 0,'0'0'1147'0'0,"0"0"-148"0"0,0 0 125 0 0,0 0 170 0 0,0 0-69 0 0,0 0-262 0 0,0 0-256 0 0,0 0-216 0 0,-19 33-130 0 0,-58 101-78 0 0,47-52 75 0 0,31-66-315 0 0,-2-11 25 0 0,0 0-1 0 0,0 0 1 0 0,1 0-1 0 0,0 0 0 0 0,0 0 1 0 0,0 0-1 0 0,0 0 0 0 0,1 0 1 0 0,0 0-1 0 0,0 0 0 0 0,0-1 1 0 0,1 1-1 0 0,-1 0 0 0 0,1-1 1 0 0,0 1-1 0 0,1-1 0 0 0,-1 0 1 0 0,1 1-1 0 0,0-1 0 0 0,0 0 1 0 0,0-1-1 0 0,0 1 0 0 0,1-1 1 0 0,0 1-1 0 0,-1-1 1 0 0,1 0-1 0 0,0 0 0 0 0,1-1 1 0 0,-1 1-1 0 0,0-1 0 0 0,1 0 1 0 0,-1 0-1 0 0,1 0 0 0 0,0-1 1 0 0,0 1-1 0 0,-1-1 0 0 0,1-1 1 0 0,3 1-68 0 0,2-1 273 0 0,0-1 1 0 0,-1-1-1 0 0,1 1 1 0 0,0-2-1 0 0,-1 1 1 0 0,0-1-1 0 0,0-1 1 0 0,0 1-1 0 0,0-2 1 0 0,0 1-1 0 0,-1-1 1 0 0,0-1-1 0 0,1 0-273 0 0,5-4 201 0 0,-1-2 0 0 0,0 1 0 0 0,-1-1-1 0 0,0-1 1 0 0,-1 0 0 0 0,0-1 0 0 0,-1 0 0 0 0,-1 0-1 0 0,-1-1 1 0 0,1-1 0 0 0,-2 1 0 0 0,4-12-201 0 0,-8 21-2 0 0,0 0 0 0 0,0 0 0 0 0,-1-1 1 0 0,0 1-1 0 0,0-1 0 0 0,0 0 0 0 0,-1 0 0 0 0,0 1 0 0 0,0-1 0 0 0,0 0 1 0 0,-1 0-1 0 0,0 0 0 0 0,-1 0 0 0 0,1 0 0 0 0,-2 1 0 0 0,1-1 1 0 0,0 0-1 0 0,-1 0 0 0 0,-1 1 0 0 0,1-1 0 0 0,-1 1 0 0 0,0 0 0 0 0,0 0 1 0 0,-1 0-1 0 0,0 0 0 0 0,0 1 0 0 0,0-1 0 0 0,-1 1 0 0 0,1 0 0 0 0,-1 0 1 0 0,-3-1 1 0 0,3 3-210 0 0,1 0 1 0 0,-1 1-1 0 0,0 0 1 0 0,1 0-1 0 0,-1 1 1 0 0,0-1-1 0 0,0 1 0 0 0,0 0 1 0 0,0 1-1 0 0,-1-1 1 0 0,1 1-1 0 0,0 0 1 0 0,0 0-1 0 0,0 0 1 0 0,0 1-1 0 0,0 0 1 0 0,0 0-1 0 0,0 0 1 0 0,0 0-1 0 0,0 1 1 0 0,0 0-1 0 0,0 0 1 0 0,1 1-1 0 0,-1-1 1 0 0,1 1-1 0 0,0 0 1 0 0,0 0-1 0 0,0 0 1 0 0,0 1 209 0 0,-18 15-3411 0 0,9-6-2182 0 0,5-1-5688 0 0</inkml:trace>
  <inkml:trace contextRef="#ctx0" brushRef="#br0" timeOffset="22294.877">15809 921 15275 0 0,'0'0'1335'0'0,"0"0"-291"0"0,0 0 79 0 0,0 0 111 0 0,0 0-58 0 0,0 0-220 0 0,0 0-249 0 0,0 0-167 0 0,0 0-88 0 0,0 0-30 0 0,0 0-30 0 0,0 0-29 0 0,18-15-18 0 0,58-47-1 0 0,-3-23 662 0 0,70-65-862 0 0,-138 149-1429 0 0,-12 16 909 0 0,-5 98 205 0 0,12-109 183 0 0,0 0-1 0 0,1 0 1 0 0,0 0-1 0 0,0 0 1 0 0,0-1-1 0 0,0 1 1 0 0,1 0-1 0 0,0-1 1 0 0,-1 1-1 0 0,1-1 1 0 0,0 1-1 0 0,1-1 1 0 0,-1 0 0 0 0,1 0-1 0 0,-1 0 1 0 0,1 0-1 0 0,0 0 1 0 0,0-1-1 0 0,0 1 1 0 0,0-1-1 0 0,1 0 1 0 0,-1 0-1 0 0,1 0 1 0 0,-1 0-1 0 0,1-1 1 0 0,0 1-1 0 0,2 0-11 0 0,7-1 180 0 0,0 1 0 0 0,0-1-1 0 0,0-1 1 0 0,0-1 0 0 0,0 0 0 0 0,0 0-1 0 0,0-1 1 0 0,0-1 0 0 0,0 0-1 0 0,-1-1 1 0 0,0 0 0 0 0,1-1-1 0 0,-2 0 1 0 0,1-1 0 0 0,-1-1-1 0 0,1 1 1 0 0,-2-2 0 0 0,1 0-1 0 0,3-3-179 0 0,5-6 48 0 0,0-1 0 0 0,-2-1 0 0 0,0 0-1 0 0,0-1 1 0 0,-2-1 0 0 0,-1-1 0 0 0,10-19-48 0 0,-8 15-372 0 0,9-29-1833 0 0,-20 35-2005 0 0,-2 0-5210 0 0,-3 9-3075 0 0</inkml:trace>
  <inkml:trace contextRef="#ctx0" brushRef="#br0" timeOffset="24359.277">1 1731 0 0 0,'171'0'0'0'0,"118"-7"1095"0"0,170-19 5134 0 0,304-29-1182 0 0,15 10-2919 0 0,680-17-608 0 0,-434 11-651 0 0,-360 39-409 0 0,436 9-122 0 0,-511-16 91 0 0,-165 12-84 0 0,63-5 116 0 0,13-2-305 0 0,-163 21-92 0 0,1223 12 70 0 0,-665-23 67 0 0,548-11 574 0 0,370 15 381 0 0,-937 19-489 0 0,-853-18-657 0 0,193 5 391 0 0,123 23-401 0 0,-236-18 66 0 0,30 4 24 0 0,-107-11 340 0 0,-21-4-5326 0 0,-1 0-5375 0 0,-4 0 2367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3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897 22 15115 0 0,'0'0'1083'0'0,"0"0"-232"0"0,0 0-118 0 0,0 0 56 0 0,0 0 140 0 0,0 0 51 0 0,0 0-73 0 0,0 0-176 0 0,0 0-176 0 0,0 0-124 0 0,0 0-78 0 0,-5 24-40 0 0,-18 79-49 0 0,4 50 339 0 0,3 348 147 0 0,15-413-600 0 0,-1 11-4348 0 0,3-100-418 0 0,1-1 1807 0 0,1-3 715 0 0,-2 2-2448 0 0,0-4-2736 0 0</inkml:trace>
  <inkml:trace contextRef="#ctx0" brushRef="#br0" timeOffset="241.618">341 221 12971 0 0,'0'0'992'0'0,"0"0"-273"0"0,0 0-247 0 0,0 0 15 0 0,0 0 194 0 0,0 0 219 0 0,0 0 151 0 0,0 0 28 0 0,0 0-89 0 0,0 0-99 0 0,38-6-117 0 0,121-22-120 0 0,40-30 493 0 0,-105 25-791 0 0,-20 11-314 0 0,-24 4-381 0 0,1 3 0 0 0,1 2-1 0 0,0 3 1 0 0,1 1 0 0 0,45 0 339 0 0,-53 21-4128 0 0,-26 12-4933 0 0,-14-12-260 0 0</inkml:trace>
  <inkml:trace contextRef="#ctx0" brushRef="#br0" timeOffset="632.394">1409 527 5057 0 0,'0'0'3041'0'0,"0"0"-1184"0"0,0 0-407 0 0,0 0-6 0 0,0 0 33 0 0,0 0-133 0 0,0 0-178 0 0,0 0-188 0 0,0 0-180 0 0,-27 34-185 0 0,-84 108-158 0 0,67-70 16 0 0,42-60-396 0 0,0-8-27 0 0,0 0 1 0 0,0 0 0 0 0,1-1 0 0 0,-1 1 0 0 0,1 0-1 0 0,0 0 1 0 0,1 1 0 0 0,-1-1 0 0 0,1 0-1 0 0,-1 0 1 0 0,1 0 0 0 0,0 0 0 0 0,1 0-1 0 0,-1 1 1 0 0,1-1 0 0 0,0 0 0 0 0,0 0 0 0 0,0 0-1 0 0,0 0 1 0 0,1 0 0 0 0,0-1 0 0 0,0 1-1 0 0,0 0 1 0 0,0-1 0 0 0,0 1 0 0 0,1-1-1 0 0,-1 0 1 0 0,1 0 0 0 0,0 0 0 0 0,0 0 0 0 0,0 0-1 0 0,1-1 1 0 0,-1 1 0 0 0,0-1 0 0 0,1 0-1 0 0,0 0 1 0 0,-1 0 0 0 0,1-1 0 0 0,0 1 0 0 0,0-1-1 0 0,0 0 1 0 0,3 1-49 0 0,-1-3 153 0 0,1 0-1 0 0,-1 0 1 0 0,0-1-1 0 0,0 0 0 0 0,0 0 1 0 0,0 0-1 0 0,0-1 1 0 0,-1 0-1 0 0,1 0 1 0 0,-1 0-1 0 0,0-1 1 0 0,0 1-1 0 0,0-1 1 0 0,0-1-1 0 0,0 1 1 0 0,-1-1-1 0 0,0 1 1 0 0,0-1-1 0 0,0-1 1 0 0,-1 1-153 0 0,63-115 1292 0 0,-61 106-1238 0 0,0-1 0 0 0,-1 1 1 0 0,0-1-1 0 0,-2 0 0 0 0,0 0 0 0 0,0 0 0 0 0,-1-1 0 0 0,-1 1 0 0 0,-1 0 0 0 0,0 0 0 0 0,-1-4-54 0 0,1 15-109 0 0,0 0 0 0 0,0 0 0 0 0,0 0 0 0 0,-1 0 0 0 0,0 1 0 0 0,1-1 0 0 0,-1 0 1 0 0,-1 1-1 0 0,1-1 0 0 0,0 1 0 0 0,-1 0 0 0 0,0 0 0 0 0,0 0 0 0 0,0 0 0 0 0,0 0 0 0 0,0 0 0 0 0,0 1 0 0 0,-1 0 0 0 0,1-1 0 0 0,-1 2 0 0 0,0-1 0 0 0,1 0 0 0 0,-1 1 0 0 0,0-1 0 0 0,0 1 0 0 0,0 0 0 0 0,0 0 0 0 0,0 1 1 0 0,0-1-1 0 0,-1 1 0 0 0,1 0 0 0 0,0 0 0 0 0,-1 0 109 0 0,-21 22-6016 0 0,19-1-2929 0 0,4-9 290 0 0</inkml:trace>
  <inkml:trace contextRef="#ctx0" brushRef="#br0" timeOffset="1131.012">1785 637 3777 0 0,'0'0'3407'0'0,"0"0"-1525"0"0,0 0-570 0 0,0 0-73 0 0,0 0 4 0 0,0 0-72 0 0,0 0-112 0 0,0 0-112 0 0,0 0-142 0 0,0 0-181 0 0,0 0-156 0 0,-32 32-130 0 0,-96 99-115 0 0,125-129-214 0 0,0-1 0 0 0,1 1 0 0 0,-1 0 0 0 0,1 0 0 0 0,-1 0 0 0 0,1 0 0 0 0,0 1 0 0 0,0-1 0 0 0,0 1 0 0 0,0-1 0 0 0,1 1 0 0 0,-1-1 0 0 0,1 1 0 0 0,-1 0 0 0 0,1 0 0 0 0,0 0 0 0 0,0 0 0 0 0,0 0-1 0 0,0 0 1 0 0,1 0 0 0 0,-1 0 0 0 0,1 0 0 0 0,0 2-9 0 0,1 5 42 0 0,-2-7-23 0 0,1-1 0 0 0,0 1-1 0 0,-1 0 1 0 0,1 0 0 0 0,0 0 0 0 0,0 0 0 0 0,1 0 0 0 0,-1 0 0 0 0,1 0 0 0 0,-1 0 0 0 0,1 0 0 0 0,0 0 0 0 0,0 0 0 0 0,0-1 0 0 0,0 1 0 0 0,1 0 0 0 0,-1-1-1 0 0,1 1 1 0 0,0-1 0 0 0,-1 0 0 0 0,1 1 0 0 0,0-1 0 0 0,0 0 0 0 0,1 0 0 0 0,-1 0 0 0 0,0 0 0 0 0,1-1 0 0 0,-1 1 0 0 0,1 0 0 0 0,-1-1 0 0 0,1 0-1 0 0,0 0 1 0 0,0 0 0 0 0,0 0 0 0 0,-1 0 0 0 0,1 0 0 0 0,0-1 0 0 0,0 0 0 0 0,0 1 0 0 0,0-1 0 0 0,3 0-19 0 0,9-3 294 0 0,1 1 0 0 0,-1-2 0 0 0,0 0 1 0 0,0-1-1 0 0,0-1 0 0 0,-1 0 0 0 0,0-1 1 0 0,0 0-1 0 0,0-1 0 0 0,-1-1 0 0 0,0 0 0 0 0,-1-1 1 0 0,0 0-1 0 0,-1-1 0 0 0,0 0 0 0 0,0-1 0 0 0,-1 0 1 0 0,8-13-295 0 0,2-1 214 0 0,-1-1 1 0 0,-1 0 0 0 0,-1-1 0 0 0,-2-1 0 0 0,-1-1 0 0 0,-1 0-1 0 0,-1-1 1 0 0,-2 0 0 0 0,-1-1 0 0 0,-2 0 0 0 0,0-6-215 0 0,-4 26-11 0 0,0 0 1 0 0,0-1-1 0 0,-2 1 1 0 0,1-1-1 0 0,-2 1 1 0 0,0-1-1 0 0,0 1 1 0 0,-1-1-1 0 0,-1 1 1 0 0,0-1-1 0 0,0 1 1 0 0,-1 0-1 0 0,-1 0 1 0 0,0 0-1 0 0,-1 0 1 0 0,0 1-1 0 0,-1 0 1 0 0,0 0-1 0 0,-1 0 1 0 0,0 1-1 0 0,0 0 1 0 0,-1 0-1 0 0,-1 1 1 0 0,-1-1 10 0 0,5 7-19 0 0,0 0 1 0 0,0 1 0 0 0,0 0 0 0 0,0 0-1 0 0,-1 0 1 0 0,1 0 0 0 0,-1 1-1 0 0,1 0 1 0 0,-1 0 0 0 0,0 1 0 0 0,1 0-1 0 0,-1 0 1 0 0,0 0 0 0 0,1 0 0 0 0,-1 1-1 0 0,1 0 1 0 0,-1 0 0 0 0,1 1-1 0 0,-1-1 1 0 0,1 1 0 0 0,0 0 0 0 0,-1 1-1 0 0,1-1 1 0 0,0 1 0 0 0,1 0-1 0 0,-1 0 1 0 0,0 1 0 0 0,1-1 0 0 0,0 1-1 0 0,0 0 1 0 0,-1 1 18 0 0,-11 10-18 0 0,1 2 0 0 0,1 0 0 0 0,0 0-1 0 0,1 1 1 0 0,1 1 0 0 0,0 0 0 0 0,2 0 0 0 0,0 1 0 0 0,2 1 0 0 0,0-1-1 0 0,1 1 1 0 0,1 1 0 0 0,1-1 0 0 0,1 1 0 0 0,0 0 0 0 0,2 0 0 0 0,1 1-1 0 0,1-1 1 0 0,0 0 0 0 0,2 4 18 0 0,-1-18-26 0 0,0-1 0 0 0,1 0 1 0 0,-1 0-1 0 0,2 0 0 0 0,-1 0 0 0 0,1 0 0 0 0,0 0 0 0 0,0-1 0 0 0,0 1 0 0 0,1-1 0 0 0,0 0 0 0 0,1 0 1 0 0,-1 0-1 0 0,1 0 0 0 0,0-1 0 0 0,1 0 0 0 0,-1 0 0 0 0,1-1 0 0 0,0 1 0 0 0,0-1 0 0 0,0 0 1 0 0,1-1-1 0 0,-1 1 0 0 0,1-1 0 0 0,0-1 0 0 0,0 1 0 0 0,3-1 26 0 0,19 6-436 0 0,0-2 0 0 0,0-1 1 0 0,0-1-1 0 0,0-2 0 0 0,0-1 0 0 0,6-1 436 0 0,64-14-4215 0 0,-38-5-4995 0 0,-40 11-47 0 0</inkml:trace>
  <inkml:trace contextRef="#ctx0" brushRef="#br0" timeOffset="2138.58">2431 519 10234 0 0,'0'0'1971'0'0,"0"0"-137"0"0,0 0-8 0 0,0 0-98 0 0,0 0-198 0 0,0 0-237 0 0,0 0-215 0 0,0 0-203 0 0,-33 26-234 0 0,-99 80-175 0 0,69-43 46 0 0,26 13-238 0 0,36-74-273 0 0,0 1 0 0 0,1-1 0 0 0,0 0 0 0 0,-1 1 0 0 0,1-1-1 0 0,0 0 1 0 0,0 1 0 0 0,0-1 0 0 0,0 0 0 0 0,0 1 0 0 0,1-1 0 0 0,-1 0-1 0 0,1 1 1 0 0,-1-1 0 0 0,1 0 0 0 0,0 1 0 0 0,0-1 0 0 0,0 0 0 0 0,0 0-1 0 0,1 0 1 0 0,-1 0 0 0 0,0 0 0 0 0,1 0 0 0 0,0-1 0 0 0,-1 1 0 0 0,1 0-1 0 0,0-1 1 0 0,0 1 0 0 0,0-1 0 0 0,0 0 0 0 0,0 1 0 0 0,0-1 0 0 0,0 0-1 0 0,4 2 41 0 0,1-1 1 0 0,0 0-1 0 0,-1 0 1 0 0,1-1-1 0 0,0 0 1 0 0,0 0-1 0 0,0 0 1 0 0,0-1-1 0 0,0 0 1 0 0,0 0-1 0 0,0-1 1 0 0,0 0-1 0 0,0 0 1 0 0,0-1-1 0 0,-1 1 1 0 0,1-1-1 0 0,0-1 1 0 0,-1 0-1 0 0,4-2-41 0 0,113-76 794 0 0,-107 68-672 0 0,-2 3-23 0 0,-1-2 1 0 0,-1 0-1 0 0,0-1 1 0 0,0 0-1 0 0,-1 0 0 0 0,-1-1 1 0 0,0-1-1 0 0,-1 0 1 0 0,-1 0-1 0 0,0-1 0 0 0,1-4-99 0 0,-4 5 253 0 0,-8 21 11 0 0,-10 21-271 0 0,6-17-16 0 0,2 0 1 0 0,-1 0-1 0 0,1 0 1 0 0,1 1-1 0 0,0 0 1 0 0,1 0-1 0 0,0 0 1 0 0,0 0-1 0 0,1 1 1 0 0,1-1-1 0 0,0 0 1 0 0,0 1-1 0 0,1-1 1 0 0,0 1-1 0 0,3 8 23 0 0,-2-17 1 0 0,1 1 0 0 0,0 0-1 0 0,0-1 1 0 0,1 1-1 0 0,-1-1 1 0 0,1 0-1 0 0,-1 0 1 0 0,1 0-1 0 0,0 0 1 0 0,0 0 0 0 0,1-1-1 0 0,-1 1 1 0 0,0-1-1 0 0,1 0 1 0 0,0 0-1 0 0,-1 0 1 0 0,1 0-1 0 0,0-1 1 0 0,0 1 0 0 0,0-1-1 0 0,0 0 1 0 0,0-1-1 0 0,0 1 1 0 0,0 0-1 0 0,0-1 1 0 0,1 0-1 0 0,-1 0 1 0 0,0-1 0 0 0,0 1-1 0 0,0-1 1 0 0,0 1-1 0 0,0-1 1 0 0,0-1-1 0 0,0 1 1 0 0,0-1-1 0 0,0 1 1 0 0,-1-1-1 0 0,1 0 1 0 0,0 0 0 0 0,-1-1-1 0 0,3-1 0 0 0,12-11 78 0 0,0-1 0 0 0,-1-1 0 0 0,-1-1 0 0 0,-1 0 1 0 0,0 0-1 0 0,-1-2 0 0 0,-2 0 0 0 0,0 0 0 0 0,0-1 0 0 0,-2-1 0 0 0,6-19-78 0 0,-21 155-863 0 0,6-110 851 0 0,0 0 0 0 0,0 0 0 0 0,0 0 0 0 0,0 0 0 0 0,1 0 0 0 0,0-1 0 0 0,0 1 0 0 0,0-1 0 0 0,0 1 0 0 0,0-1 1 0 0,1 1-1 0 0,0-1 0 0 0,-1 0 0 0 0,1 0 0 0 0,0-1 0 0 0,0 1 0 0 0,1 0 0 0 0,-1-1 0 0 0,1 0 0 0 0,-1 0 0 0 0,1 0 0 0 0,0 0 0 0 0,-1-1 0 0 0,1 1 0 0 0,0-1 0 0 0,0 0 0 0 0,0 0 0 0 0,0 0 0 0 0,0-1 0 0 0,1 0 0 0 0,-1 1 0 0 0,0-1 0 0 0,0-1 0 0 0,0 1 0 0 0,0-1 0 0 0,0 1 0 0 0,0-1 0 0 0,1-1 12 0 0,3-2 41 0 0,-1-2-1 0 0,0 1 1 0 0,0-1-1 0 0,0 0 1 0 0,-1 0-1 0 0,0-1 1 0 0,0 0-1 0 0,0 0 0 0 0,-1-1 1 0 0,0 1-1 0 0,-1-1 1 0 0,3-4-41 0 0,59-158 576 0 0,-29 104-389 0 0,-36 65-188 0 0,0 0 1 0 0,0 1 0 0 0,0 0 0 0 0,0-1-1 0 0,1 1 1 0 0,-1 0 0 0 0,0-1-1 0 0,0 1 1 0 0,0 0 0 0 0,1 0 0 0 0,-1 0-1 0 0,0 0 1 0 0,0 0 0 0 0,0 0-1 0 0,1 0 1 0 0,-1 1 0 0 0,0-1 0 0 0,0 0-1 0 0,0 1 1 0 0,0-1 0 0 0,0 1 0 0 0,0-1-1 0 0,0 1 1 0 0,1-1 0 0 0,-2 1-1 0 0,1 0 1 0 0,0 0 0 0 0,0-1 0 0 0,0 1-1 0 0,0 0 1 0 0,0 0 0 0 0,-1 0-1 0 0,1 0 1 0 0,0 0 0 0 0,-1 0 0 0 0,1 0-1 0 0,0 0 1 0 0,-1 0 0 0 0,0 0-1 0 0,1 0 1 0 0,-1 1 0 0 0,0-1 0 0 0,1 0-1 0 0,-1 0 1 0 0,0 0 0 0 0,0 1 0 0 0,0-1-1 0 0,0 0 1 0 0,0 0 0 0 0,0 0-1 0 0,0 0 1 0 0,-1 1 0 0 0,1-1 0 0 0,2 4 27 0 0,44 176 263 0 0,63 277-86 0 0,-100-394-189 0 0,-3 1-1 0 0,-2 1 0 0 0,-3-1 1 0 0,-4 0-15 0 0,3-50 22 0 0,-1 0-1 0 0,-1 0 1 0 0,0-1 0 0 0,-1 1-1 0 0,0-1 1 0 0,-2 0 0 0 0,1 0 0 0 0,-2 0-1 0 0,0-1 1 0 0,0 1 0 0 0,-2-1 0 0 0,1-1-1 0 0,-1 0 1 0 0,-1 0 0 0 0,-1 0 0 0 0,1-1-1 0 0,-2 0 1 0 0,1-1 0 0 0,-1-1 0 0 0,-7 5-22 0 0,15-12 9 0 0,-1 0 1 0 0,1 0-1 0 0,-1 0 1 0 0,0 0-1 0 0,0 0 1 0 0,0-1-1 0 0,0 0 1 0 0,0 0-1 0 0,0 0 1 0 0,0 0-1 0 0,0-1 1 0 0,0 0 0 0 0,0 1-1 0 0,0-2 1 0 0,-1 1-1 0 0,1 0 1 0 0,0-1-1 0 0,0 0 1 0 0,0 1-1 0 0,0-2 1 0 0,0 1-1 0 0,0 0 1 0 0,0-1 0 0 0,1 0-1 0 0,-1 0 1 0 0,0 0-1 0 0,1 0 1 0 0,-1-1-1 0 0,1 1 1 0 0,0-1-1 0 0,0 0 1 0 0,0 0-1 0 0,0 0 1 0 0,1 0-1 0 0,-1-1 1 0 0,1 1 0 0 0,0-1-1 0 0,0 1 1 0 0,0-1-10 0 0,-4-11-1 0 0,1 0 0 0 0,1 0 1 0 0,1 0-1 0 0,0-1 0 0 0,1 1 1 0 0,0-1-1 0 0,1 0 0 0 0,1 0 1 0 0,1 1-1 0 0,0-1 0 0 0,1 0 1 0 0,1 1-1 0 0,0 0 0 0 0,3-8 1 0 0,7-12-166 0 0,1 1-1 0 0,1 0 1 0 0,2 0 0 0 0,1 2-1 0 0,2 0 1 0 0,1 2 0 0 0,2 0-1 0 0,1 1 1 0 0,1 1-1 0 0,1 2 1 0 0,1 0 0 0 0,1 2-1 0 0,24-15 167 0 0,110-54-3582 0 0,-103 70-635 0 0,-2 6-4137 0 0,-39 13-2692 0 0</inkml:trace>
  <inkml:trace contextRef="#ctx0" brushRef="#br0" timeOffset="2450.235">1 1649 15323 0 0,'0'0'1030'0'0,"0"0"-141"0"0,0 0 140 0 0,37-18 296 0 0,123-59 165 0 0,3 22 1108 0 0,-38 28-579 0 0,1 5 1 0 0,121-4-2020 0 0,-174 20 283 0 0,576-31 1307 0 0,861-23-754 0 0,-727-5-990 0 0,-451 16-2561 0 0,-235 27-1663 0 0,-61 13-1475 0 0,-9 4-6254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0 951 7362 0 0,'0'0'1607'0'0,"0"0"-1053"0"0,0 0-406 0 0,0 0 282 0 0,0 0 485 0 0,0 0 365 0 0,0 0 156 0 0,0 0-98 0 0,0 0-205 0 0,0 0-180 0 0,0 0-112 0 0,19 6-74 0 0,59 16-5 0 0,-69-20-529 0 0,-1-1 0 0 0,1-1 0 0 0,-1 1 0 0 0,1-1 0 0 0,0-1 0 0 0,-1 0 0 0 0,1 0 0 0 0,0 0 0 0 0,-1-1 0 0 0,0-1 1 0 0,1 1-1 0 0,-1-1 0 0 0,0-1 0 0 0,0 1 0 0 0,-1-1 0 0 0,1-1 0 0 0,-1 1 0 0 0,0-1 0 0 0,0-1 0 0 0,-1 1 1 0 0,1-1-1 0 0,5-7-233 0 0,-2 4 169 0 0,65-62 387 0 0,-3-3 1 0 0,-3-4 0 0 0,-4-2-1 0 0,20-37-556 0 0,75-90 226 0 0,-119 156-195 0 0,-9 10-2 0 0,2 1-1 0 0,1 2 1 0 0,2 1 0 0 0,15-9-29 0 0,-50 44-6 0 0,-1 0 0 0 0,1 0 1 0 0,0 0-1 0 0,1 0 1 0 0,-1 0-1 0 0,0 0 1 0 0,0 1-1 0 0,1-1 1 0 0,-1 1-1 0 0,1 0 0 0 0,-1 0 1 0 0,1 0-1 0 0,0 0 1 0 0,-1 0-1 0 0,1 1 1 0 0,0-1-1 0 0,0 1 1 0 0,-1-1-1 0 0,1 1 0 0 0,0 0 1 0 0,0 0-1 0 0,0 0 1 0 0,-1 1-1 0 0,1-1 1 0 0,0 1-1 0 0,0-1 0 0 0,-1 1 1 0 0,1 0-1 0 0,0 0 1 0 0,1 1 5 0 0,4 19 36 0 0,-1 0 0 0 0,0 0 0 0 0,-2 0 0 0 0,0 1 0 0 0,-2 0 1 0 0,0 0-1 0 0,-1 0 0 0 0,-1 0 0 0 0,-2 0 0 0 0,0 5-36 0 0,1-25 3 0 0,-1 77 172 0 0,-3 0 1 0 0,-4-1-1 0 0,-3 0 0 0 0,-19 67-175 0 0,25-128 19 0 0,1 0-1 0 0,-2-1 0 0 0,0 1 1 0 0,-1-2-1 0 0,-1 1 0 0 0,0-1 1 0 0,-1 0-1 0 0,0-1 0 0 0,-2 0 1 0 0,1 0-1 0 0,-2-1 0 0 0,0-1 1 0 0,0 0-1 0 0,-1 0 0 0 0,-1-1 1 0 0,0-1-1 0 0,0 0 0 0 0,-1-1 1 0 0,0-1-1 0 0,0 0 0 0 0,-1-1 1 0 0,0-1-1 0 0,-1 0 0 0 0,-2-1-18 0 0,0 0-28 0 0,1-2 0 0 0,0 0 0 0 0,-1-1-1 0 0,0-1 1 0 0,1 0 0 0 0,-1-2 0 0 0,0 0-1 0 0,1-1 1 0 0,-1-1 0 0 0,-17-5 28 0 0,32 6-64 0 0,-1 0 0 0 0,1 0 0 0 0,0 0 0 0 0,0 0 0 0 0,0-1 0 0 0,0 0 0 0 0,0 0 0 0 0,0 0 0 0 0,0 0 0 0 0,1-1 0 0 0,0 1 0 0 0,0-1 0 0 0,0 0 0 0 0,0 0 0 0 0,0 0 0 0 0,1 0 1 0 0,0 0-1 0 0,-2-4 64 0 0,3 5-192 0 0,0 0 1 0 0,0-1 0 0 0,1 1 0 0 0,-1-1-1 0 0,1 0 1 0 0,0 1 0 0 0,0-1 0 0 0,0 1-1 0 0,0-1 1 0 0,0 1 0 0 0,1-1 0 0 0,0 1 0 0 0,0-1-1 0 0,0 1 1 0 0,0-1 0 0 0,0 1 0 0 0,1 0-1 0 0,-1 0 1 0 0,1-1 0 0 0,0 1 0 0 0,0 0-1 0 0,0 1 1 0 0,0-1 0 0 0,1 0 0 0 0,0-1 191 0 0,32-29-4723 0 0,-10 12-3442 0 0,-10 9-1492 0 0</inkml:trace>
  <inkml:trace contextRef="#ctx0" brushRef="#br0" timeOffset="251.1">1377 646 18876 0 0,'0'0'958'0'0,"0"0"-162"0"0,0 0 15 0 0,0 0 71 0 0,0 0-91 0 0,0 0-224 0 0,0 0-216 0 0,0 0-171 0 0,-3 32-111 0 0,-8 102-69 0 0,7-21-2751 0 0,0-103-1202 0 0,0-5-4610 0 0,2-1-451 0 0</inkml:trace>
  <inkml:trace contextRef="#ctx0" brushRef="#br0" timeOffset="418.112">1331 108 1240 0 0,'0'0'-456'0'0,"0"0"-264"0"0,0 0 656 0 0,0 0 64 0 0,0 0 0 0 0,0 0 0 0 0</inkml:trace>
  <inkml:trace contextRef="#ctx0" brushRef="#br0" timeOffset="720.353">1580 885 10954 0 0,'0'0'1855'0'0,"0"0"-224"0"0,0 0 115 0 0,0 0 121 0 0,0 0-166 0 0,0 0-264 0 0,0 0-301 0 0,0 0-266 0 0,0 0-203 0 0,0 0-166 0 0,0 0-109 0 0,16-34-89 0 0,51-108-59 0 0,-10 17 414 0 0,-34 81-509 0 0,-10 69-1101 0 0,-9-3 857 0 0,-3-9 80 0 0,0-1 0 0 0,1 0 0 0 0,0 0 0 0 0,1 0 0 0 0,0 0 0 0 0,1 0 0 0 0,1 0 0 0 0,-1-1 0 0 0,2 0 0 0 0,0 0 0 0 0,0 0 0 0 0,1-1 0 0 0,0 0 0 0 0,1 0 0 0 0,0-1 0 0 0,0 0 0 0 0,1 0 15 0 0,-5-7 78 0 0,-1 0-1 0 0,1 0 1 0 0,0 0 0 0 0,0 0-1 0 0,-1-1 1 0 0,1 0-1 0 0,0 0 1 0 0,0 0-1 0 0,0 0 1 0 0,0 0 0 0 0,0-1-1 0 0,1 0 1 0 0,-1 0-1 0 0,0 0 1 0 0,0 0-1 0 0,0-1 1 0 0,0 0 0 0 0,0 0-1 0 0,0 0 1 0 0,0 0-1 0 0,0 0 1 0 0,-1-1-1 0 0,1 1 1 0 0,0-1 0 0 0,-1 0-1 0 0,1-1 1 0 0,-1 1-1 0 0,0 0 1 0 0,1-1-1 0 0,-1 0 1 0 0,0 0 0 0 0,1-2-78 0 0,5-4 164 0 0,-1-1 0 0 0,0 1 0 0 0,-1-1 0 0 0,0-1 0 0 0,-1 0 0 0 0,0 0 0 0 0,0 0 1 0 0,-1 0-1 0 0,-1-1 0 0 0,2-5-164 0 0,13-56-1342 0 0,-15 61-4176 0 0,2 6-4390 0 0,-4 6-1857 0 0</inkml:trace>
  <inkml:trace contextRef="#ctx0" brushRef="#br0" timeOffset="986.771">2423 484 9818 0 0,'0'0'2815'0'0,"0"0"-590"0"0,0 0-355 0 0,0 0-322 0 0,0 0-376 0 0,0 0-237 0 0,0 0-144 0 0,0 0-140 0 0,0 0-154 0 0,0 0-121 0 0,0 0-96 0 0,0 0-36 0 0,-31 33-33 0 0,-94 104-23 0 0,76-61 120 0 0,47-73-297 0 0,1-1-1 0 0,0 1 1 0 0,0 0-1 0 0,1 0 0 0 0,-1 0 1 0 0,0 0-1 0 0,1 0 1 0 0,0-1-1 0 0,0 1 1 0 0,0 0-1 0 0,0 0 1 0 0,0 0-1 0 0,0 0 1 0 0,1 0-1 0 0,0 0 1 0 0,-1 0-1 0 0,1 0 0 0 0,0 0 1 0 0,0-1-1 0 0,1 1 1 0 0,-1 0-1 0 0,0-1 1 0 0,1 1-1 0 0,0-1 1 0 0,-1 0-1 0 0,1 1 1 0 0,0-1-1 0 0,0 0 1 0 0,1 0-1 0 0,-1 0 0 0 0,0 0 1 0 0,1-1-1 0 0,-1 1 1 0 0,1-1-1 0 0,-1 1 1 0 0,1-1-1 0 0,1 1-10 0 0,110 19 447 0 0,-94-23-494 0 0,-1-1 1 0 0,1 0 0 0 0,-1-2-1 0 0,0 0 1 0 0,-1-1 0 0 0,1-1-1 0 0,-1-1 1 0 0,0 0 0 0 0,-1-1-1 0 0,0-1 1 0 0,0-1 0 0 0,4-4 46 0 0,18-22-2322 0 0,-19 9-7104 0 0,-15 23-737 0 0</inkml:trace>
  <inkml:trace contextRef="#ctx0" brushRef="#br0" timeOffset="1399.22">2756 734 5641 0 0,'0'0'4021'0'0,"0"0"-1315"0"0,0 0-303 0 0,0 0-162 0 0,0 0-413 0 0,0 0-385 0 0,0 0-235 0 0,0 0-208 0 0,0 0-221 0 0,0 0-155 0 0,31-6-122 0 0,100-20-69 0 0,-61-4 321 0 0,-57 21-599 0 0,0-1 1 0 0,-1-1 0 0 0,0 0-1 0 0,0 0 1 0 0,-1-1 0 0 0,-1-1-1 0 0,0 1 1 0 0,-1-2 0 0 0,0 0-1 0 0,-1 0 1 0 0,6-13-156 0 0,-13 25-2 0 0,0 1 0 0 0,0-1 0 0 0,0 0-1 0 0,0 0 1 0 0,0 0 0 0 0,0 0 0 0 0,-1 0 0 0 0,1 0-1 0 0,0 0 1 0 0,-1 0 0 0 0,0 0 0 0 0,0 0 0 0 0,1 0-1 0 0,-1 0 1 0 0,0 0 0 0 0,0 0 0 0 0,-1 0 0 0 0,1 0-1 0 0,0 0 1 0 0,-1 0 0 0 0,1 0 0 0 0,-1 0 0 0 0,0 0-1 0 0,0 0 1 0 0,0 0 0 0 0,1 0 0 0 0,-2 0 0 0 0,1 1 0 0 0,0-1-1 0 0,0 0 1 0 0,-1 1 0 0 0,1-1 0 0 0,0 1 0 0 0,-1-1-1 0 0,0 1 1 0 0,1 0 0 0 0,-1 0 0 0 0,0 0 0 0 0,0 0-1 0 0,1 0 1 0 0,-1 0 0 0 0,0 0 0 0 0,0 0 0 0 0,0 1-1 0 0,0-1 1 0 0,0 1 0 0 0,0-1 0 0 0,-1 1 2 0 0,-12 0-61 0 0,0 0 1 0 0,0 1-1 0 0,0 0 1 0 0,1 1-1 0 0,-1 1 0 0 0,0 0 1 0 0,1 1-1 0 0,0 1 1 0 0,0 0-1 0 0,0 1 1 0 0,1 1-1 0 0,-1 0 1 0 0,2 0-1 0 0,-1 2 0 0 0,1-1 1 0 0,0 2-1 0 0,1-1 1 0 0,0 2-1 0 0,0-1 1 0 0,1 1-1 0 0,1 1 1 0 0,-5 7 60 0 0,10-15-28 0 0,1 0 1 0 0,-1 0 0 0 0,1 0 0 0 0,0 0 0 0 0,0 1 0 0 0,0-1 0 0 0,1 1 0 0 0,-1 0 0 0 0,1 0 0 0 0,0 0 0 0 0,1 0 0 0 0,-1 0 0 0 0,1 1 0 0 0,0-1 0 0 0,0 0 0 0 0,1 0 0 0 0,0 1 0 0 0,0-1 0 0 0,0 1 0 0 0,0-1 0 0 0,1 0 0 0 0,0 1 0 0 0,0-1 0 0 0,0 0 0 0 0,1 0 0 0 0,0 0 0 0 0,0 0 0 0 0,0 0-1 0 0,1 0 1 0 0,-1-1 0 0 0,1 1 0 0 0,0-1 0 0 0,0 1 27 0 0,9 1-87 0 0,0-1 0 0 0,0 0 0 0 0,0 0 0 0 0,0-1 0 0 0,1-1 0 0 0,-1 0 0 0 0,1-1 0 0 0,0 0-1 0 0,0-1 1 0 0,0 0 0 0 0,0-1 0 0 0,0-1 0 0 0,0 0 0 0 0,0 0 0 0 0,0-2 0 0 0,0 0 87 0 0,82-24-3416 0 0,-64 14-626 0 0,-4-1-3533 0 0,-13 6-964 0 0</inkml:trace>
  <inkml:trace contextRef="#ctx0" brushRef="#br0" timeOffset="2030.48">1480 178 4353 0 0,'0'0'2038'0'0,"0"0"-137"0"0,0 0 103 0 0,0 0 8 0 0,0 0-238 0 0,0 0-318 0 0,0 0-256 0 0,0 0-198 0 0,0 0-150 0 0,0 0-119 0 0,0 0-94 0 0,0 0-85 0 0,0 0-56 0 0,-5 4-56 0 0,-17 11-38 0 0,16-12-75 0 0,6-3-79 0 0,0 0-74 0 0,0 0-56 0 0,0 0 8 0 0,0 0 24 0 0,0 0 23 0 0,8-2 2744 0 0,-24 12-2244 0 0,12-6-477 0 0,-4 3-929 0 0,16-8-1560 0 0,0-1 739 0 0,7-2-1337 0 0,-8 0-3367 0 0,-3 0-4881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70 2489 0 0,'0'0'1949'0'0,"0"0"40"0"0,0 0 114 0 0,0 0 172 0 0,0 0-44 0 0,0 0-314 0 0,0 0-366 0 0,0 0-373 0 0,0 0-249 0 0,0 0-127 0 0,0 0-81 0 0,0 0-52 0 0,0 0-51 0 0,-15-6-57 0 0,-49-16-74 0 0,61 21-430 0 0,0 0 1 0 0,-1 0 0 0 0,1 1-1 0 0,-1-1 1 0 0,1 1 0 0 0,-1 0-1 0 0,1 0 1 0 0,-1 0-1 0 0,0 0 1 0 0,1 1 0 0 0,0-1-1 0 0,-1 1 1 0 0,1 0 0 0 0,-1 0-1 0 0,1 0 1 0 0,0 1-1 0 0,-1-1 1 0 0,1 1 0 0 0,0 0-1 0 0,0 0 1 0 0,0 0 0 0 0,1 0-1 0 0,-1 0 1 0 0,0 0-1 0 0,-1 3-57 0 0,-6 3 119 0 0,-9 7 6 0 0,1 0-1 0 0,1 1 1 0 0,1 1 0 0 0,0 1 0 0 0,1 0 0 0 0,1 1 0 0 0,1 1 0 0 0,0 0-1 0 0,2 0 1 0 0,0 1 0 0 0,2 1 0 0 0,0 0 0 0 0,-2 11-125 0 0,8-28 24 0 0,1 0 0 0 0,0 0 0 0 0,0 0 0 0 0,0 0 1 0 0,1 1-1 0 0,-1-1 0 0 0,1 0 0 0 0,1 1 0 0 0,-1-1 0 0 0,1 1 0 0 0,0-1 1 0 0,0 1-1 0 0,1-1 0 0 0,-1 1 0 0 0,1-1 0 0 0,0 1 0 0 0,1-1 0 0 0,-1 0 1 0 0,1 1-1 0 0,0-1 0 0 0,1 0 0 0 0,-1 0 0 0 0,1-1 0 0 0,0 1 0 0 0,0 0 1 0 0,0-1-1 0 0,1 0 0 0 0,0 0 0 0 0,-1 0 0 0 0,1 0 0 0 0,1 0 0 0 0,-1-1 1 0 0,1 0-1 0 0,-1 0 0 0 0,1 0 0 0 0,0 0 0 0 0,0-1 0 0 0,5 2-24 0 0,4-5 107 0 0,1 0-1 0 0,-1-1 1 0 0,0-1-1 0 0,1 0 0 0 0,-2-1 1 0 0,1 0-1 0 0,0-1 1 0 0,-1-1-1 0 0,0 0 1 0 0,0 0-1 0 0,0-2 1 0 0,-1 0-1 0 0,-1 0 0 0 0,1-1 1 0 0,-1 0-1 0 0,0-1 1 0 0,-1 0-1 0 0,-1-1 1 0 0,4-4-107 0 0,-1 4 32 0 0,37-39 95 0 0,-2-3-1 0 0,-3-1 1 0 0,-2-2-1 0 0,-2-2 1 0 0,23-49-127 0 0,-55 95 109 0 0,-12 22-33 0 0,-2 6-107 0 0,-1-3 16 0 0,2 1 0 0 0,0 0 0 0 0,0 0-1 0 0,1 0 1 0 0,1 1 0 0 0,0-1 0 0 0,1 1-1 0 0,1 0 1 0 0,0 0 0 0 0,1-1 0 0 0,1 1-1 0 0,0 0 1 0 0,1-1 0 0 0,1 1 0 0 0,0-1-1 0 0,1 1 1 0 0,0-1 0 0 0,1 0 0 0 0,1-1-1 0 0,0 1 1 0 0,1-1 0 0 0,0 0 0 0 0,9 10 15 0 0,56 34-1765 0 0,-10-44-4236 0 0,-46-13 2452 0 0,-4 0-3910 0 0,-3 0-2827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1 340 3841 0 0,'0'0'2087'0'0,"0"0"-423"0"0,0 0-91 0 0,0 0 75 0 0,0 0-4 0 0,0 0-158 0 0,0 0-172 0 0,0 0-161 0 0,0 0-137 0 0,0 0-73 0 0,0 0-61 0 0,0 0-58 0 0,0 0-56 0 0,9-7-50 0 0,30-21-37 0 0,-35 26-549 0 0,0 0 0 0 0,-1 0 0 0 0,1 0 0 0 0,0 1 0 0 0,1-1 0 0 0,-1 1 0 0 0,0 0 0 0 0,0 0 0 0 0,0 0 0 0 0,1 1 0 0 0,-1-1 0 0 0,0 1 0 0 0,1 0 0 0 0,-1 1 0 0 0,0-1 0 0 0,1 1-132 0 0,15 0 353 0 0,425-12 1856 0 0,-436 11-2192 0 0,30-3 7 0 0,-14 2 74 0 0,-25 1-13 0 0,0 0 70 0 0,0 0 64 0 0,0 0 64 0 0,-33-48 972 0 0,-6 3-1243 0 0,-2 2 0 0 0,-2 1 0 0 0,-2 2 0 0 0,-3 2-12 0 0,38 32-122 0 0,-7-8-2697 0 0,43 21-2440 0 0,8 1-3218 0 0,-20-5-2458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10794 0 0,'0'0'2142'0'0,"0"0"-201"0"0,0 0-168 0 0,0 0-87 0 0,0 0-263 0 0,0 0-316 0 0,0 0-300 0 0,0 0-259 0 0,0 0-186 0 0,0 0-85 0 0,0 0-15 0 0,0 0 30 0 0,0 0 46 0 0,8 0 19 0 0,211 12 2169 0 0,-67-23-2129 0 0,-34-22-1205 0 0,-92 23-683 0 0,-20 9-3422 0 0,-2 0-4690 0 0,-7 1-614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13667 0 0,'0'0'1658'0'0,"0"0"-507"0"0,0 0-83 0 0,0 0 187 0 0,0 0 74 0 0,0 0-74 0 0,0 0-203 0 0,0 0-237 0 0,0 0-205 0 0,0 0-154 0 0,0 0-111 0 0,0 0-93 0 0,35 3-74 0 0,113 6-65 0 0,-52-13-48 0 0,-56 2-429 0 0,53-3-1520 0 0,-34-3-5620 0 0,-43 4-2164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14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258 637 0 0 0,'0'0'707'0'0,"0"0"682"0"0,0 0 301 0 0,0 0 67 0 0,0 0-21 0 0,0 0-104 0 0,0 0-150 0 0,0 0-167 0 0,0 0-208 0 0,0 0-182 0 0,0 0-165 0 0,0 0-98 0 0,-1-3 5939 0 0,-28 14-3565 0 0,-44 52-3098 0 0,-20 55 90 0 0,83-102-22 0 0,2 1-1 0 0,0-1 1 0 0,1 2 0 0 0,0-1-1 0 0,2 1 1 0 0,0 0-1 0 0,1 0 1 0 0,1 1-1 0 0,1-1 1 0 0,0 1-1 0 0,1-1 1 0 0,2 12-6 0 0,-1-23 12 0 0,1-1-1 0 0,0 0 1 0 0,0 0-1 0 0,1 1 1 0 0,0-1 0 0 0,0 0-1 0 0,0 0 1 0 0,1 0-1 0 0,0-1 1 0 0,0 1-1 0 0,0-1 1 0 0,1 1 0 0 0,0-1-1 0 0,0 0 1 0 0,0-1-1 0 0,1 1 1 0 0,-1-1 0 0 0,1 0-1 0 0,0 0 1 0 0,1 0-1 0 0,-1 0 1 0 0,0-1 0 0 0,1 0-1 0 0,0 0 1 0 0,0-1-1 0 0,0 0 1 0 0,0 0-1 0 0,0 0 1 0 0,2 0-12 0 0,2-2 71 0 0,0 0 1 0 0,1-1-1 0 0,-1 0 0 0 0,0 0 1 0 0,0-1-1 0 0,0 0 0 0 0,0-1 1 0 0,0 0-1 0 0,0-1 0 0 0,-1 0 0 0 0,0-1 1 0 0,0 0-1 0 0,0 0 0 0 0,0 0 1 0 0,-1-2-1 0 0,0 1 0 0 0,6-6-71 0 0,17-15 86 0 0,-2-1-1 0 0,-1-1 1 0 0,-1-1-1 0 0,-1-1 1 0 0,-2-2-1 0 0,-1 0 1 0 0,-2-2-1 0 0,-2 0 1 0 0,0-2-1 0 0,-3 1 0 0 0,10-33-84 0 0,-20 49-15 0 0,0-1 1 0 0,-2 0 0 0 0,0 0 0 0 0,-1-1-1 0 0,-1 1 1 0 0,-1-1 0 0 0,-1 1 0 0 0,-1-1-1 0 0,-1 0 1 0 0,-1 1 0 0 0,0 0 0 0 0,-2 0 0 0 0,-1 0-1 0 0,0 0 1 0 0,-1 1 0 0 0,-2 0 0 0 0,0 0-1 0 0,-1 1 1 0 0,-1 1 0 0 0,0-1 0 0 0,-2 2 0 0 0,0 0-1 0 0,-1 0 1 0 0,-14-12 13 0 0,25 24-28 0 0,-1 1-1 0 0,-1 0 0 0 0,1 1 1 0 0,0-1-1 0 0,-1 1 1 0 0,0 0-1 0 0,0 0 1 0 0,0 1-1 0 0,0-1 0 0 0,0 1 1 0 0,-1 0-1 0 0,1 0 1 0 0,-1 1-1 0 0,1 0 1 0 0,-1 0-1 0 0,1 0 0 0 0,-1 0 1 0 0,0 1-1 0 0,1 0 1 0 0,-1 0-1 0 0,0 1 1 0 0,1 0-1 0 0,-1 0 1 0 0,1 0-1 0 0,-1 0 0 0 0,1 1 1 0 0,-1 0-1 0 0,1 0 1 0 0,0 1-1 0 0,0-1 1 0 0,-5 4 28 0 0,2 6 2 0 0,-1 1 0 0 0,2-1 0 0 0,-1 2 0 0 0,2-1 0 0 0,0 1 0 0 0,1 0 0 0 0,0 0 0 0 0,1 1 0 0 0,0-1 0 0 0,1 1 0 0 0,1 0 0 0 0,1 0 0 0 0,0 0 0 0 0,0 0 0 0 0,2 0 0 0 0,0 0 0 0 0,1 0 0 0 0,0 0 0 0 0,1-1 0 0 0,1 1 0 0 0,0-1 0 0 0,6 13-2 0 0,9 18 94 0 0,2-2 1 0 0,2 0-1 0 0,2-2 1 0 0,1-1 0 0 0,2 0-1 0 0,2-3 1 0 0,8 6-95 0 0,3 9 108 0 0,-16-21-34 0 0,-8-13-29 0 0,-2 2 0 0 0,0 0 0 0 0,-1 1 0 0 0,-1 0 1 0 0,0 1-1 0 0,-2 0 0 0 0,1 6-45 0 0,-9-11-1 0 0,-1-11-1660 0 0,-2-19-974 0 0,2-15-2802 0 0,1 10-2206 0 0,-2 10-790 0 0</inkml:trace>
  <inkml:trace contextRef="#ctx0" brushRef="#br0" timeOffset="414.197">862 505 8074 0 0,'0'0'1720'0'0,"0"0"-164"0"0,0 0-179 0 0,0 0-76 0 0,0 0-110 0 0,0 0-91 0 0,0 0-46 0 0,0 0-74 0 0,0 0-74 0 0,0 0-101 0 0,0 0-111 0 0,0 0-90 0 0,0 31-65 0 0,-2 97-53 0 0,2-93-233 0 0,1 0 0 0 0,1 0-1 0 0,2 1 1 0 0,2-2 0 0 0,1 1-1 0 0,1-1 1 0 0,2 0 0 0 0,2-1-1 0 0,4 9-252 0 0,-14-38 23 0 0,0 0 1 0 0,-1 1-1 0 0,2-1 0 0 0,-1 0 0 0 0,0 0 0 0 0,1 0 1 0 0,-1-1-1 0 0,1 1 0 0 0,0 0 0 0 0,1-1 1 0 0,-1 0-1 0 0,1 0 0 0 0,-1 0 0 0 0,1 0 0 0 0,3 1-23 0 0,-5-5 96 0 0,1 0-1 0 0,-1 0 1 0 0,1 0-1 0 0,-1-1 0 0 0,0 1 1 0 0,1-1-1 0 0,-1 1 1 0 0,0-1-1 0 0,0 0 0 0 0,0 0 1 0 0,0 0-1 0 0,-1 0 1 0 0,1 0-1 0 0,0 0 0 0 0,-1-1 1 0 0,0 1-1 0 0,1 0 1 0 0,-1-1-1 0 0,0 1 0 0 0,0-1 1 0 0,0 0-1 0 0,-1 1 1 0 0,1-1-1 0 0,-1 0-95 0 0,5-7 116 0 0,115-308 559 0 0,-73 158-622 0 0,-46 124-574 0 0,-1 35 158 0 0,0 1-172 0 0,0 0-255 0 0,0 0-373 0 0,0 0-472 0 0,0 0-658 0 0,0 0-948 0 0,0 0-1745 0 0,0 0-2039 0 0,0 0 1434 0 0</inkml:trace>
  <inkml:trace contextRef="#ctx0" brushRef="#br0" timeOffset="868.898">667 221 13379 0 0,'0'0'1136'0'0,"0"0"-76"0"0,0 0-55 0 0,0 0 7 0 0,0 0-56 0 0,0 0-95 0 0,0 0-100 0 0,0 0-69 0 0,0 0-37 0 0,0 0-9 0 0,0 0-11 0 0,0 0-44 0 0,0 0-74 0 0,27-1-27 0 0,88-7-23 0 0,303-8 1234 0 0,-350 12-1117 0 0,-76-11 910 0 0,-21-10-1419 0 0,-2 1-1 0 0,0 1 1 0 0,-2 2 0 0 0,0 1-1 0 0,-5 0-74 0 0,7 2-46 0 0,5-3-290 0 0,26 20 29 0 0,2 0-3545 0 0,15-2 1703 0 0,14 3-1671 0 0,-9 0-2496 0 0,-7 0-4593 0 0</inkml:trace>
  <inkml:trace contextRef="#ctx0" brushRef="#br0" timeOffset="1351.205">1727 446 7114 0 0,'0'0'2084'0'0,"0"0"-164"0"0,0 0-121 0 0,0 0-81 0 0,0 0-222 0 0,0 0-314 0 0,0 0-291 0 0,0 0-199 0 0,0 0-112 0 0,0 0-21 0 0,0 0-11 0 0,0 0-28 0 0,-24 34-36 0 0,-78 109-50 0 0,-29 45 499 0 0,30-55-622 0 0,-6-4 0 0 0,-48 39-311 0 0,-90 65 104 0 0,242-231-116 0 0,-13 12-120 0 0,0 0 0 0 0,1 0 0 0 0,1 2 0 0 0,0-1 0 0 0,2 2 0 0 0,-11 16 132 0 0,22-33-74 0 0,1 1 1 0 0,-1-1-1 0 0,1 1 1 0 0,0-1 0 0 0,-1 0-1 0 0,1 1 1 0 0,-1-1-1 0 0,1 1 1 0 0,0-1-1 0 0,-1 1 1 0 0,1 0 0 0 0,0-1-1 0 0,0 1 1 0 0,0-1-1 0 0,-1 1 1 0 0,1-1 0 0 0,0 1-1 0 0,0 0 1 0 0,0-1-1 0 0,0 1 1 0 0,0-1 0 0 0,0 1-1 0 0,0 0 1 0 0,0-1-1 0 0,0 1 1 0 0,0-1 0 0 0,0 1-1 0 0,1 0 1 0 0,-1-1-1 0 0,0 1 1 0 0,0-1 0 0 0,1 1-1 0 0,-1-1 1 0 0,0 1-1 0 0,0-1 1 0 0,1 1 0 0 0,-1-1-1 0 0,1 1 1 0 0,-1-1-1 0 0,1 1 1 0 0,-1-1-1 0 0,0 0 1 0 0,1 1 0 0 0,-1-1-1 0 0,1 0 1 0 0,0 1-1 0 0,-1-1 1 0 0,1 0 0 0 0,-1 0-1 0 0,1 1 1 0 0,-1-1-1 0 0,1 0 1 0 0,0 0 0 0 0,-1 0-1 0 0,1 0 1 0 0,-1 0-1 0 0,1 0 1 0 0,0 0 0 0 0,-1 0 73 0 0,38-12-5682 0 0,2-15-3318 0 0,-27 18 5137 0 0</inkml:trace>
  <inkml:trace contextRef="#ctx0" brushRef="#br0" timeOffset="2015.377">1481 1175 3457 0 0,'0'0'1812'0'0,"0"0"-280"0"0,0 0 63 0 0,0 0 209 0 0,0 0 76 0 0,0 0-96 0 0,0 0-197 0 0,0 0-229 0 0,0 0-199 0 0,0 0-132 0 0,0 0-104 0 0,0 0-103 0 0,0 0-140 0 0,-3 1-113 0 0,-20 7-348 0 0,1 2-1 0 0,1 0 1 0 0,0 2 0 0 0,0 0 0 0 0,1 2 0 0 0,1 0-1 0 0,0 1 1 0 0,1 0 0 0 0,1 2 0 0 0,0 0 0 0 0,1 1-1 0 0,1 1 1 0 0,1 0 0 0 0,0 1 0 0 0,-1 6-219 0 0,10-19-6 0 0,1 0 0 0 0,0 0 0 0 0,0 0 0 0 0,1 1 0 0 0,0 0-1 0 0,0 0 1 0 0,0 0 0 0 0,1 0 0 0 0,1 0 0 0 0,-1 0 0 0 0,1 1 0 0 0,1-1 0 0 0,-1 0 0 0 0,2 1 0 0 0,0 5 6 0 0,1-11 7 0 0,1 0 0 0 0,-1-1 0 0 0,1 1 0 0 0,0-1 1 0 0,0 1-1 0 0,0-1 0 0 0,1 0 0 0 0,-1 0 0 0 0,0 0 0 0 0,1 0 0 0 0,-1-1 0 0 0,1 1 1 0 0,0-1-1 0 0,-1 0 0 0 0,1 0 0 0 0,0 0 0 0 0,0-1 0 0 0,0 1 0 0 0,0-1 0 0 0,-1 0 0 0 0,1 0 1 0 0,0 0-1 0 0,0-1 0 0 0,0 0 0 0 0,0 1 0 0 0,-1-1 0 0 0,5-2-7 0 0,9-3 83 0 0,0 0 0 0 0,0-2 0 0 0,-1 0 0 0 0,0-1 0 0 0,0-1 0 0 0,-1 0-1 0 0,0-1 1 0 0,0-1 0 0 0,-2 0 0 0 0,1-1 0 0 0,-2 0 0 0 0,5-7-83 0 0,-2 5 81 0 0,10-10-37 0 0,-1 0 0 0 0,-2-2 1 0 0,-1-1-1 0 0,-1 0 0 0 0,-1-2 0 0 0,-2 0 0 0 0,0-1 0 0 0,-3 0 0 0 0,0-2 0 0 0,-2 1 0 0 0,-2-2 0 0 0,-1 1 0 0 0,-1-1 1 0 0,-2-1-1 0 0,-2 1 0 0 0,0-1 0 0 0,-3-28-44 0 0,0 59-8 0 0,-1 0 1 0 0,1 0-1 0 0,-1 0 0 0 0,-1 0 1 0 0,1 0-1 0 0,0 0 1 0 0,-1 0-1 0 0,0 0 0 0 0,0 0 1 0 0,0 0-1 0 0,0 0 1 0 0,-1 0-1 0 0,1 0 0 0 0,-1 1 1 0 0,0-1-1 0 0,0 1 1 0 0,-1-1-1 0 0,1 1 0 0 0,-1 0 1 0 0,1 0-1 0 0,-1 0 1 0 0,0 0-1 0 0,0 0 0 0 0,0 1 1 0 0,-1-1-1 0 0,1 1 1 0 0,-1 0-1 0 0,1 0 0 0 0,-1 0 1 0 0,0 1-1 0 0,1-1 1 0 0,-1 1-1 0 0,0 0 0 0 0,0 0 1 0 0,0 0-1 0 0,0 0 1 0 0,0 1-1 0 0,0 0 0 0 0,0 0 1 0 0,-1 0-1 0 0,1 0 1 0 0,0 0-1 0 0,-3 2 8 0 0,-2 3-13 0 0,0 2-1 0 0,0-1 1 0 0,1 1 0 0 0,0 0-1 0 0,0 0 1 0 0,1 1 0 0 0,0 0 0 0 0,0 1-1 0 0,0 0 1 0 0,2 0 0 0 0,-1 0-1 0 0,1 1 1 0 0,-2 4 13 0 0,6-11-2 0 0,-11 20 5 0 0,2 2 0 0 0,1 0 0 0 0,1 0 0 0 0,2 0 0 0 0,0 1 0 0 0,1 0 0 0 0,2 0 0 0 0,1 0 0 0 0,1 1 0 0 0,1-1 0 0 0,1 0 0 0 0,2 12-3 0 0,-1-25 1 0 0,1-1-1 0 0,0 1 0 0 0,1-1 1 0 0,0 0-1 0 0,1-1 0 0 0,0 1 1 0 0,0-1-1 0 0,2 0 0 0 0,-1 0 1 0 0,1 0-1 0 0,1-1 0 0 0,0 0 1 0 0,0-1-1 0 0,1 0 0 0 0,0 0 0 0 0,1-1 1 0 0,0 0-1 0 0,0-1 0 0 0,0 0 1 0 0,1 0-1 0 0,7 2 0 0 0,-17-8-137 0 0,1 0 1 0 0,0-1-1 0 0,0 1 0 0 0,-1 0 0 0 0,1-1 1 0 0,0 1-1 0 0,0-1 0 0 0,0 0 0 0 0,0 0 1 0 0,0 1-1 0 0,0-1 0 0 0,0-1 0 0 0,-1 1 0 0 0,1 0 1 0 0,0 0-1 0 0,0-1 0 0 0,0 1 0 0 0,0-1 1 0 0,0 1-1 0 0,-1-1 0 0 0,1 0 0 0 0,0 0 1 0 0,0 0-1 0 0,-1 0 0 0 0,1 0 0 0 0,-1 0 1 0 0,1 0-1 0 0,-1 0 0 0 0,1-1 0 0 0,0 0 137 0 0,21-32-10731 0 0,-19 27 7104 0 0,0-1-4647 0 0</inkml:trace>
  <inkml:trace contextRef="#ctx0" brushRef="#br0" timeOffset="2382.193">2057 825 13211 0 0,'0'0'1265'0'0,"0"0"-427"0"0,0 0 1 0 0,0 0 253 0 0,0 0 151 0 0,0 0-25 0 0,0 0-185 0 0,0 0-223 0 0,0 0-160 0 0,0 0-121 0 0,-13 33-93 0 0,-43 102-94 0 0,-90 194 617 0 0,144-325-952 0 0,1-1 0 0 0,-1 1 0 0 0,1 0 0 0 0,0-1 0 0 0,-1 1 0 0 0,2 0-1 0 0,-1 0 1 0 0,0 0 0 0 0,1 0 0 0 0,0 0 0 0 0,0 0 0 0 0,0 0 0 0 0,0-1 0 0 0,1 1 0 0 0,-1 0-1 0 0,1 0 1 0 0,0 0 0 0 0,0 0 0 0 0,0-1 0 0 0,1 1 0 0 0,0 0 0 0 0,-1-1 0 0 0,1 1 0 0 0,0-1-1 0 0,1 0 1 0 0,-1 0 0 0 0,0 0 0 0 0,1 0 0 0 0,0 0 0 0 0,0 0 0 0 0,0-1 0 0 0,0 1 0 0 0,0-1 0 0 0,0 0-1 0 0,1 0 1 0 0,0 0-7 0 0,7 1 103 0 0,1 0 1 0 0,0-2-1 0 0,1 1 0 0 0,-1-1 0 0 0,0-1 0 0 0,0-1 0 0 0,0 1 1 0 0,0-2-1 0 0,0 0 0 0 0,0 0 0 0 0,9-4-103 0 0,80-35 239 0 0,-100 40-436 0 0,0 1 0 0 0,1-1 0 0 0,-1 0 0 0 0,0 0 0 0 0,0 0 0 0 0,1 0 0 0 0,-1 0 0 0 0,0-1 0 0 0,0 1 0 0 0,0 0 0 0 0,-1-1 0 0 0,1 1 0 0 0,0 0 0 0 0,0-1 0 0 0,-1 1 0 0 0,1-1 0 0 0,-1 1 0 0 0,1-1 0 0 0,-1 1 0 0 0,0-1 0 0 0,1 1 0 0 0,-1-1 0 0 0,0 1 1 0 0,0-1-1 0 0,0 0 0 0 0,0 1 0 0 0,0-1 0 0 0,-1 1 0 0 0,1-1 0 0 0,0 1 0 0 0,-1-1 0 0 0,1 1 0 0 0,-1-1 197 0 0,-19-29-13767 0 0,16 24 7947 0 0</inkml:trace>
  <inkml:trace contextRef="#ctx0" brushRef="#br0" timeOffset="2640.147">1655 1087 9890 0 0,'0'0'2085'0'0,"0"0"-388"0"0,0 0-4 0 0,0 0 143 0 0,0 0-149 0 0,0 0-296 0 0,0 0-309 0 0,0 0-266 0 0,32 4-212 0 0,103 13-152 0 0,-120-15-366 0 0,-1 0-1 0 0,1-1 1 0 0,0 0 0 0 0,1-2-1 0 0,-1 1 1 0 0,-1-2 0 0 0,1 0-1 0 0,5-2-85 0 0,1 0 63 0 0,7-2-362 0 0,158-30 16 0 0,-125 22-2806 0 0,-1 0-3523 0 0,-35 7-4846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2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8 8210 0 0,'0'0'2583'0'0,"0"0"-803"0"0,0 0-443 0 0,0 0-122 0 0,0 0-51 0 0,0 0-64 0 0,0 0-93 0 0,0 0-138 0 0,0 0-159 0 0,0 0-170 0 0,0 0-149 0 0,0 16 456 0 0,-4 538 2829 0 0,-16-230-3670 0 0,9-287-2891 0 0,3-31-2962 0 0,-3-12-5077 0 0,8 3 5145 0 0</inkml:trace>
  <inkml:trace contextRef="#ctx0" brushRef="#br0" timeOffset="298.997">0 667 11883 0 0,'0'0'1521'0'0,"0"0"-181"0"0,0 0 17 0 0,0 0 171 0 0,0 0 4 0 0,0 0-207 0 0,36-15-226 0 0,114-46-171 0 0,23 8 1122 0 0,214-17-587 0 0,-304 31-3296 0 0,-69 15-3456 0 0,-16-7-6167 0 0,-3 26 4008 0 0</inkml:trace>
  <inkml:trace contextRef="#ctx0" brushRef="#br0" timeOffset="751.102">890 0 11682 0 0,'0'0'1182'0'0,"0"0"-286"0"0,0 0-104 0 0,0 0 157 0 0,0 0 146 0 0,0 0 42 0 0,0 0-86 0 0,0 0-181 0 0,0 0-149 0 0,0 0-116 0 0,0 0-63 0 0,0 34-61 0 0,0 107-55 0 0,21 141 1317 0 0,-7-176-1516 0 0,-12-84-182 0 0,-2-4-24 0 0,2 0 0 0 0,0 0 0 0 0,1 0 0 0 0,1 0 0 0 0,1-1-1 0 0,0 1 1 0 0,1-1 0 0 0,1-1 0 0 0,6 11-21 0 0,-12-26 16 0 0,0 1 0 0 0,0-1 0 0 0,0 1 0 0 0,0-1 0 0 0,0 0 1 0 0,0 0-1 0 0,1 0 0 0 0,-1 0 0 0 0,1 0 0 0 0,-1 0 0 0 0,0 0 0 0 0,1 0 0 0 0,0 0 0 0 0,-1-1 0 0 0,1 1 1 0 0,-1 0-1 0 0,1-1 0 0 0,0 0 0 0 0,0 1 0 0 0,-1-1 0 0 0,1 0 0 0 0,0 0 0 0 0,0 0 0 0 0,-1 0 1 0 0,1 0-1 0 0,0 0 0 0 0,-1 0 0 0 0,1-1 0 0 0,0 1 0 0 0,-1-1 0 0 0,1 1 0 0 0,0-1 0 0 0,-1 0 0 0 0,1 0 1 0 0,-1 1-1 0 0,2-2-16 0 0,56-45 537 0 0,-44 33-518 0 0,18-14 66 0 0,149-112 186 0 0,-158 132-239 0 0,-22 43 148 0 0,2 107 112 0 0,-3-139-343 0 0,-1 0 0 0 0,1 0 0 0 0,0 0 0 0 0,1 0 0 0 0,-1 0 1 0 0,0 0-1 0 0,1 0 0 0 0,0-1 0 0 0,0 1 0 0 0,-1 0 0 0 0,2-1 0 0 0,-1 0 0 0 0,0 1 0 0 0,0-1 0 0 0,1 0 0 0 0,-1 0 0 0 0,1 0 0 0 0,0-1 0 0 0,-1 1 0 0 0,1-1 0 0 0,0 1 0 0 0,0-1 0 0 0,0 0 0 0 0,0 0 0 0 0,3 0 51 0 0,46-17-6887 0 0,-44 9 3971 0 0,0 0-1279 0 0,-3 2-1484 0 0,-3 1 2 0 0</inkml:trace>
  <inkml:trace contextRef="#ctx0" brushRef="#br0" timeOffset="1079.503">1589 700 1072 0 0,'0'0'1525'0'0,"0"0"-120"0"0,0 0 240 0 0,0 0 267 0 0,0 0 14 0 0,0 0-130 0 0,0 0-85 0 0,0 0-99 0 0,0 0-93 0 0,0 0-102 0 0,0 0-133 0 0,0 0-130 0 0,0 0-154 0 0,26 2-157 0 0,82 3-146 0 0,-105-4-660 0 0,-1-1 0 0 0,1 1-1 0 0,-1-1 1 0 0,1 0 0 0 0,-1 0-1 0 0,1 0 1 0 0,-1-1 0 0 0,1 1 0 0 0,-1 0-1 0 0,1-1 1 0 0,-1 0 0 0 0,0 1-1 0 0,1-1 1 0 0,-1 0 0 0 0,0 0 0 0 0,0 0-1 0 0,1-1 1 0 0,-1 1 0 0 0,0-1-1 0 0,0 1 1 0 0,0-1 0 0 0,-1 1 0 0 0,2-2-37 0 0,4-5 173 0 0,5-2-31 0 0,0 0-1 0 0,-1 0 1 0 0,-1-2 0 0 0,0 1 0 0 0,-1-1 0 0 0,0-1 0 0 0,0 1-1 0 0,-1-2 1 0 0,-1 1 0 0 0,-1-1 0 0 0,4-10-142 0 0,-9 21 8 0 0,-1 1-1 0 0,1-1 0 0 0,-1 1 1 0 0,0-1-1 0 0,0 0 1 0 0,0 1-1 0 0,0-1 1 0 0,-1 0-1 0 0,1 1 1 0 0,-1-1-1 0 0,0 1 1 0 0,1-1-1 0 0,-1 1 1 0 0,0-1-1 0 0,-1 1 1 0 0,1 0-1 0 0,0-1 1 0 0,-1 1-1 0 0,1 0 1 0 0,-1 0-1 0 0,1 0 1 0 0,-1 0-1 0 0,0 0 1 0 0,0 0-1 0 0,0 1 1 0 0,0-1-1 0 0,0 1 1 0 0,-1-1-1 0 0,1 1 1 0 0,0 0-1 0 0,-1 0 1 0 0,1 0-1 0 0,-1 0 0 0 0,1 0 1 0 0,-1 0-1 0 0,1 1 1 0 0,-1-1-1 0 0,1 1 1 0 0,-1 0-1 0 0,0 0 1 0 0,1 0-1 0 0,-1 0 1 0 0,0 0-1 0 0,1 0 1 0 0,-1 1-1 0 0,1 0 1 0 0,-1-1-1 0 0,1 1 1 0 0,-1 0-8 0 0,-8 1-45 0 0,0 1 1 0 0,0 1 0 0 0,1 0-1 0 0,-1 0 1 0 0,1 1-1 0 0,0 0 1 0 0,0 1 0 0 0,0 0-1 0 0,1 1 1 0 0,0-1-1 0 0,1 2 1 0 0,-1-1 0 0 0,1 2-1 0 0,1-1 1 0 0,-1 1 0 0 0,1 0-1 0 0,1 0 1 0 0,0 0-1 0 0,0 1 1 0 0,1 0 0 0 0,-3 8 44 0 0,3-9-149 0 0,0 0 0 0 0,1 0 0 0 0,0 0 1 0 0,1 1-1 0 0,0-1 0 0 0,0 1 0 0 0,1 0 1 0 0,1 0-1 0 0,-1 0 0 0 0,1 0 0 0 0,1 0 1 0 0,0 0-1 0 0,1 8 149 0 0,2-13-170 0 0,0 0 1 0 0,1-1-1 0 0,-1 1 1 0 0,1-1-1 0 0,0 0 1 0 0,0 0 0 0 0,1 0-1 0 0,-1-1 1 0 0,1 1-1 0 0,0-1 1 0 0,0 0-1 0 0,0 0 1 0 0,0-1-1 0 0,0 0 1 0 0,0 0-1 0 0,1 0 1 0 0,-1 0-1 0 0,1-1 1 0 0,-1 0-1 0 0,1 0 1 0 0,0 0-1 0 0,-1-1 1 0 0,1 0 0 0 0,0 0-1 0 0,0-1 1 0 0,1 0 169 0 0,-1 1-207 0 0,88-3-3708 0 0,-33-12-4904 0 0,-45 8 3569 0 0</inkml:trace>
  <inkml:trace contextRef="#ctx0" brushRef="#br0" timeOffset="1493.009">2046 755 3881 0 0,'0'0'2514'0'0,"0"0"-235"0"0,0 0-36 0 0,0 0-212 0 0,0 0-401 0 0,0 0-301 0 0,0 0-138 0 0,0 0 2 0 0,0 0-3 0 0,0 0-24 0 0,0 0-87 0 0,0 0-160 0 0,10-2-148 0 0,72-38 856 0 0,45-107-93 0 0,-104 115-1487 0 0,-17 24 49 0 0,-6 8-139 0 0,1 0 0 0 0,-1 0 0 0 0,0 0-1 0 0,0 1 1 0 0,0-1 0 0 0,1 0 0 0 0,-1 0-1 0 0,0 0 1 0 0,0 0 0 0 0,1 0 0 0 0,-1 0-1 0 0,0 1 1 0 0,1-1 0 0 0,-1 0 0 0 0,0 0-1 0 0,0 0 1 0 0,1 0 0 0 0,-1 0 0 0 0,0 0-1 0 0,1 0 1 0 0,-1 0 43 0 0,-2 5-6 0 0,1 0 0 0 0,-1 0 0 0 0,1 0 0 0 0,0 0-1 0 0,0 0 1 0 0,1 1 0 0 0,0-1 0 0 0,0 0 0 0 0,0 1 0 0 0,0-1 0 0 0,1 0 0 0 0,0 0-1 0 0,0 1 1 0 0,0-1 0 0 0,1 0 0 0 0,0 0 0 0 0,0 0 0 0 0,0 0 0 0 0,0-1-1 0 0,1 1 1 0 0,0-1 0 0 0,0 1 0 0 0,0-1 0 0 0,1 0 0 0 0,0 0 6 0 0,9 2 124 0 0,0-1-1 0 0,1-1 1 0 0,0 0 0 0 0,0-1 0 0 0,0 0-1 0 0,0-2 1 0 0,1 1 0 0 0,-1-2 0 0 0,0 0-1 0 0,1 0 1 0 0,-1-1 0 0 0,0-1 0 0 0,0-1-1 0 0,0 0 1 0 0,0-1 0 0 0,0 0 0 0 0,0-1-1 0 0,-1 0 1 0 0,0-1 0 0 0,0-1 0 0 0,-1 0-1 0 0,0-1 1 0 0,0 0 0 0 0,0-1-124 0 0,5-3-20 0 0,0 2-106 0 0,-1-1 1 0 0,0 0 0 0 0,-1-1-1 0 0,0-1 1 0 0,0 0 0 0 0,-2-1-1 0 0,0-1 1 0 0,0 0 0 0 0,-2-1-1 0 0,4-5 126 0 0,-5-13-3516 0 0,-6 14-5597 0 0,-1 8-3669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13795 0 0,'0'0'2148'0'0,"0"0"-531"0"0,0 0-142 0 0,0 0 2 0 0,0 0-103 0 0,0 0-180 0 0,0 0-206 0 0,0 0-159 0 0,0 0-118 0 0,0 0-87 0 0,0 0-81 0 0,0 0-84 0 0,23-1-78 0 0,148-9 446 0 0,183-1 247 0 0,-293 11-2709 0 0,-75 12-2578 0 0,-4-4 1074 0 0,-2 1-5046 0 0,9-5-3071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14003 0 0,'0'0'2079'0'0,"0"0"-256"0"0,0 0-60 0 0,0 0-109 0 0,0 0-268 0 0,0 0-288 0 0,0 0-233 0 0,33 5-181 0 0,104 12-121 0 0,40-13 757 0 0,42-19-3234 0 0,-186 14-413 0 0,-15-1-1028 0 0,0 2-4487 0 0,-3 0-3958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63 0 0 0,'0'0'2131'0'0,"0"0"-281"0"0,0 0-52 0 0,0 0 179 0 0,0 0 242 0 0,0 0 33 0 0,0 0-220 0 0,0 0-361 0 0,0 0-373 0 0,0 0-289 0 0,0 0-195 0 0,0 3-155 0 0,-58 86 2032 0 0,-315 507 333 0 0,324-509-2413 0 0,48-86-560 0 0,1-1 5 0 0,0 0 13 0 0,0 0 30 0 0,0 0 17 0 0,34-45 669 0 0,91-135-71 0 0,59-117-714 0 0,-73 132 157 0 0,-111 165-158 0 0,0-1 0 0 0,0 0 0 0 0,1 1-1 0 0,-1-1 1 0 0,0 1 0 0 0,1-1 0 0 0,-1 1 0 0 0,1-1-1 0 0,-1 1 1 0 0,0-1 0 0 0,1 1 0 0 0,-1 0-1 0 0,1-1 1 0 0,-1 1 0 0 0,1 0 0 0 0,-1-1 0 0 0,1 1-1 0 0,-1 0 1 0 0,1-1 0 0 0,0 1 0 0 0,-1 0-1 0 0,1 0 1 0 0,-1 0 0 0 0,1 0 0 0 0,0 0-1 0 0,-1-1 1 0 0,1 1 0 0 0,-1 0 0 0 0,1 0 0 0 0,0 1-1 0 0,-1-1 1 0 0,1 0 0 0 0,0 0 0 0 0,-1 0-1 0 0,1 0 1 0 0,-1 0 0 0 0,1 1 0 0 0,-1-1 0 0 0,1 0-1 0 0,0 0 1 0 0,-1 1 0 0 0,1-1 0 0 0,-1 1-1 0 0,1-1 1 0 0,-1 0 0 0 0,0 1 0 0 0,1-1 0 0 0,-1 1-1 0 0,1-1 1 0 0,-1 1 0 0 0,0-1 0 0 0,1 1-1 0 0,-1-1 1 0 0,0 1 0 0 0,0-1 0 0 0,1 1 0 0 0,-1 0-1 0 0,0-1 1 0 0,0 1 0 0 0,0-1 0 0 0,0 1-1 0 0,0 0 1 0 0,0 0 1 0 0,2 0 8 0 0,11 26 53 0 0,-1 1 0 0 0,0 0 0 0 0,-3 1 0 0 0,0 0 0 0 0,-2 0-1 0 0,-1 1 1 0 0,-1 0 0 0 0,-1 0 0 0 0,-2 15-61 0 0,3 0 55 0 0,14 250 177 0 0,-17-278-219 0 0,9-23 370 0 0,141-322 19 0 0,-75 174-293 0 0,-71 141-110 0 0,14-30-5 0 0,2 0-1 0 0,1 2 1 0 0,3 0-1 0 0,4-3 7 0 0,-20 26-5 0 0,-10 17-23 0 0,0 1 2 0 0,0 0-7 0 0,0 24-182 0 0,0 475 665 0 0,13-406-1497 0 0,-2-90-3779 0 0,-6-5 130 0 0,-1 0-3742 0 0,2-1-2427 0 0</inkml:trace>
  <inkml:trace contextRef="#ctx0" brushRef="#br0" timeOffset="1037.02">1444 446 0 0 0,'0'0'1351'0'0,"0"0"444"0"0,0 0 285 0 0,0 0 245 0 0,0 0 79 0 0,0 0-122 0 0,0 0-253 0 0,0 0-285 0 0,0 0-250 0 0,0 0-202 0 0,0 0-121 0 0,0 0-126 0 0,-8-9-136 0 0,-22-25-126 0 0,-8 25 976 0 0,27 11-1621 0 0,1 1 1 0 0,0 0 0 0 0,0 1 0 0 0,0 0 0 0 0,0 1 0 0 0,1 0 0 0 0,0 0 0 0 0,0 1 0 0 0,0 0 0 0 0,1 1 0 0 0,-1 0 0 0 0,2 0-1 0 0,-1 1 1 0 0,1-1 0 0 0,0 2 0 0 0,1-1 0 0 0,0 1 0 0 0,-3 4-139 0 0,2-1 21 0 0,-1 0 0 0 0,2 0-1 0 0,0 1 1 0 0,0-1 0 0 0,1 1-1 0 0,1 1 1 0 0,0-1 0 0 0,1 1 0 0 0,0-1-1 0 0,1 1 1 0 0,0 0 0 0 0,2 0-1 0 0,-1 0 1 0 0,2 0 0 0 0,1 9-21 0 0,-1-19 21 0 0,1 0 1 0 0,0 0-1 0 0,1 0 1 0 0,-1-1-1 0 0,0 1 1 0 0,1-1-1 0 0,0 1 1 0 0,0-1-1 0 0,0 0 1 0 0,0 0-1 0 0,1 0 0 0 0,-1-1 1 0 0,1 1-1 0 0,-1-1 1 0 0,1 0-1 0 0,0 0 1 0 0,0 0-1 0 0,0-1 1 0 0,0 1-1 0 0,0-1 1 0 0,1 0-1 0 0,-1 0 1 0 0,0 0-1 0 0,1-1 1 0 0,-1 0-1 0 0,0 1 1 0 0,1-1-1 0 0,-1-1 1 0 0,0 1-1 0 0,1-1 0 0 0,-1 0 1 0 0,0 0-1 0 0,0 0 1 0 0,0 0-1 0 0,0-1 1 0 0,0 1-1 0 0,0-1 1 0 0,0 0-1 0 0,0-1 1 0 0,3-1-22 0 0,19-13 96 0 0,-1-1 0 0 0,-1-1 0 0 0,0 0 0 0 0,-1-2 0 0 0,-2-1 0 0 0,0-1 0 0 0,-1-1 0 0 0,-2 0 0 0 0,0-1 0 0 0,-1-2-96 0 0,35-68 309 0 0,-53 107-304 0 0,2 0 1 0 0,-1 0-1 0 0,2 0 0 0 0,0 0 0 0 0,0 0 0 0 0,1 0 1 0 0,0-1-1 0 0,1 1 0 0 0,1-1 0 0 0,-1 0 0 0 0,2 0 1 0 0,0 0-1 0 0,0-1 0 0 0,1 0 0 0 0,0 0 0 0 0,0-1 1 0 0,1 0-1 0 0,1 0 0 0 0,0-1 0 0 0,0 0-5 0 0,-6-5-76 0 0,1 0-1 0 0,0-1 1 0 0,0 1 0 0 0,0-1-1 0 0,0 0 1 0 0,1-1-1 0 0,-1 1 1 0 0,0-1-1 0 0,1 0 1 0 0,-1 0 0 0 0,1 0-1 0 0,0 0 1 0 0,-1-1-1 0 0,1 0 1 0 0,-1 0-1 0 0,5 0 77 0 0,3-19-4122 0 0,-12 7-1621 0 0,0 9 1653 0 0,0-4-7037 0 0</inkml:trace>
  <inkml:trace contextRef="#ctx0" brushRef="#br0" timeOffset="1770.128">1105 228 4641 0 0,'0'0'3329'0'0,"0"0"-633"0"0,0 0-257 0 0,0 0-98 0 0,0 0-243 0 0,0 0-430 0 0,0 0-354 0 0,0 0-273 0 0,0 0-189 0 0,0 0-146 0 0,0 0-102 0 0,0 0-77 0 0,0 0-71 0 0,8-7 811 0 0,238 0 1545 0 0,30-1-1289 0 0,-276 8-1452 0 0,0 0-40 0 0,0 0 21 0 0,-25-8 291 0 0,-177-153-291 0 0,186 149-176 0 0,-3-3-645 0 0,11 6-2553 0 0,8 15-8449 0 0,3-2-81 0 0</inkml:trace>
  <inkml:trace contextRef="#ctx0" brushRef="#br0" timeOffset="2332.221">2049 711 3153 0 0,'0'0'2550'0'0,"0"0"-274"0"0,0 0-75 0 0,0 0 42 0 0,0 0-122 0 0,0 0-315 0 0,0 0-348 0 0,0 0-259 0 0,0 0-155 0 0,0 0-125 0 0,0 0-52 0 0,0 0-84 0 0,-5-11-97 0 0,-17-34-70 0 0,21 44-536 0 0,0 0 0 0 0,0 0 0 0 0,0-1 0 0 0,0 1 0 0 0,0 0-1 0 0,0 0 1 0 0,0 0 0 0 0,-1 0 0 0 0,1 0 0 0 0,0 0 0 0 0,-1 0-1 0 0,1 1 1 0 0,0-1 0 0 0,-1 1 0 0 0,1-1 0 0 0,-1 1 0 0 0,0-1-1 0 0,1 1 1 0 0,-1 0 0 0 0,1-1 0 0 0,-1 1 0 0 0,1 0 0 0 0,-1 0-1 0 0,0 0 1 0 0,1 0 0 0 0,-1 1 0 0 0,1-1 0 0 0,-1 0 0 0 0,0 1-80 0 0,-4 0 141 0 0,-1 0-86 0 0,0 1 0 0 0,0 1 1 0 0,1-1-1 0 0,-1 1 0 0 0,1 1 0 0 0,0-1 1 0 0,0 1-1 0 0,0 0 0 0 0,0 0 0 0 0,0 1 0 0 0,1-1 1 0 0,0 1-1 0 0,0 1 0 0 0,0-1 0 0 0,1 1 1 0 0,0-1-1 0 0,0 1 0 0 0,0 1 0 0 0,1-1 0 0 0,-1 0 1 0 0,2 1-1 0 0,-1 0 0 0 0,1-1 0 0 0,0 1 0 0 0,0 0 1 0 0,1 0-1 0 0,-1 7-55 0 0,2-8 12 0 0,-1 0 0 0 0,2 0 0 0 0,-1-1 0 0 0,1 1 0 0 0,-1 0 1 0 0,1-1-1 0 0,1 1 0 0 0,-1-1 0 0 0,1 1 0 0 0,0-1 0 0 0,1 0 0 0 0,-1 1 0 0 0,1-1 0 0 0,0-1 0 0 0,0 1 0 0 0,0 0 1 0 0,1-1-1 0 0,0 1 0 0 0,-1-1 0 0 0,2 0 0 0 0,-1 0 0 0 0,0-1 0 0 0,1 1 0 0 0,0-1 0 0 0,0 0 0 0 0,0 0 1 0 0,0-1-1 0 0,0 1 0 0 0,3 0-12 0 0,-1-2-100 0 0,-1 1 1 0 0,1-1-1 0 0,0 1 1 0 0,0-2-1 0 0,0 1 1 0 0,0-1-1 0 0,0 0 1 0 0,0-1-1 0 0,0 0 1 0 0,0 0 0 0 0,0 0-1 0 0,0-1 1 0 0,-1 0-1 0 0,1 0 1 0 0,0-1-1 0 0,-1 1 1 0 0,5-4 99 0 0,24-24-4686 0 0,-25 19 339 0 0,0 0-3533 0 0,-4 4-1737 0 0</inkml:trace>
  <inkml:trace contextRef="#ctx0" brushRef="#br0" timeOffset="2924.39">2132 902 13147 0 0,'0'0'2142'0'0,"0"0"-523"0"0,0 0-112 0 0,0 0 60 0 0,0 0-82 0 0,0 0-227 0 0,0 0-275 0 0,0 0-246 0 0,0 0-178 0 0,0 0-75 0 0,0 0-38 0 0,0 0-48 0 0,0 0-55 0 0,5-6-59 0 0,85-120 862 0 0,-77 111-1085 0 0,51-36 39 0 0,-55 55-205 0 0,-10 2 130 0 0,1 7 37 0 0,-1-11-57 0 0,1 0 0 0 0,-1 0 1 0 0,1 0-1 0 0,-1 0 0 0 0,1 0 0 0 0,0 0 0 0 0,-1 0 0 0 0,1 1 0 0 0,0-1 0 0 0,1 0 1 0 0,-1 0-1 0 0,0 0 0 0 0,0 0 0 0 0,1 0 0 0 0,0 0 0 0 0,-1 1 0 0 0,1-1 0 0 0,0 0 1 0 0,0-1-1 0 0,0 1 0 0 0,0 0 0 0 0,0 0 0 0 0,0 0 0 0 0,1-1 0 0 0,-1 1 0 0 0,1 0 1 0 0,-1-1-1 0 0,1 1 0 0 0,-1-1 0 0 0,1 0 0 0 0,0 0 0 0 0,0 1 0 0 0,0-1 0 0 0,0 0 1 0 0,0-1-1 0 0,0 1 0 0 0,0 0 0 0 0,0 0 0 0 0,0-1 0 0 0,0 1 0 0 0,0-1 0 0 0,2 0-5 0 0,3-1 22 0 0,0 0 0 0 0,0-1-1 0 0,0 0 1 0 0,0 0 0 0 0,0-1-1 0 0,0 1 1 0 0,0-2 0 0 0,-1 1-1 0 0,0-1 1 0 0,0 0-1 0 0,0 0 1 0 0,4-4-22 0 0,33-19 64 0 0,-16 8-44 0 0,17-1-36 0 0,-22 60 142 0 0,-6 4-57 0 0,-7-28-118 0 0,11 9-1738 0 0,5-22-4181 0 0,-14-7 1196 0 0,-3 1-1949 0 0,-1-1-2968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25 10138 0 0,'0'0'1863'0'0,"0"0"-194"0"0,0 0-184 0 0,0 0-162 0 0,0 0-211 0 0,0 0-201 0 0,-34 11-113 0 0,-106 34-105 0 0,134-44-631 0 0,0 1 0 0 0,1 0 0 0 0,-1 0 0 0 0,0 0 0 0 0,1 1 0 0 0,-1 0 0 0 0,1 0 0 0 0,0 0 0 0 0,0 1 0 0 0,0-1 0 0 0,1 1 0 0 0,-1 1 0 0 0,1-1 0 0 0,-3 4-62 0 0,-4 5 136 0 0,-2 0-77 0 0,-1 1 0 0 0,2 0 0 0 0,0 1 0 0 0,1 1 0 0 0,0-1 0 0 0,2 2 0 0 0,0-1 0 0 0,0 2 0 0 0,2-1 0 0 0,0 1 0 0 0,1 0 0 0 0,0 0 0 0 0,2 0 0 0 0,0 1 0 0 0,2 0 0 0 0,0 0 0 0 0,0 0 0 0 0,2 0 0 0 0,1 12-59 0 0,2-25 66 0 0,0 0 0 0 0,1 0 0 0 0,-1 0 0 0 0,1 0 0 0 0,0 0 0 0 0,1-1 0 0 0,-1 0 0 0 0,1 0 0 0 0,0 0 0 0 0,0-1 0 0 0,1 1 0 0 0,-1-1 0 0 0,1-1 0 0 0,0 1 0 0 0,0-1 1 0 0,0 0-1 0 0,1 0 0 0 0,-1-1 0 0 0,1 1 0 0 0,-1-2 0 0 0,1 1 0 0 0,0-1 0 0 0,0 0 0 0 0,0 0 0 0 0,0-1 0 0 0,-1 0 0 0 0,1 0 0 0 0,0 0 0 0 0,0-1 0 0 0,0 0 0 0 0,0-1 0 0 0,-1 1 0 0 0,1-1 0 0 0,0-1 1 0 0,-1 1-1 0 0,3-2-66 0 0,17-6 233 0 0,-1-1 1 0 0,0-1 0 0 0,-1-2 0 0 0,-1 0 0 0 0,0-1 0 0 0,0-1 0 0 0,-2-2 0 0 0,0 0 0 0 0,-1-1 0 0 0,3-5-234 0 0,-12 11 29 0 0,0 0 1 0 0,0 0 0 0 0,-2-1 0 0 0,1-1 0 0 0,-2 0-1 0 0,0 0 1 0 0,-1 0 0 0 0,-1-1 0 0 0,0 0-1 0 0,-1-1 1 0 0,0 1 0 0 0,-2-1 0 0 0,0 0-1 0 0,-1 0 1 0 0,0 0 0 0 0,-2-17-30 0 0,0 29-95 0 0,-1-1 1 0 0,0 1-1 0 0,0 0 1 0 0,0-1-1 0 0,-1 1 1 0 0,1 0 0 0 0,-1 0-1 0 0,0 0 1 0 0,-1 0-1 0 0,0 0 1 0 0,1 1-1 0 0,-1-1 1 0 0,-1 1-1 0 0,1 0 1 0 0,-1-1-1 0 0,1 2 1 0 0,-1-1-1 0 0,-1 0 1 0 0,1 1-1 0 0,0 0 1 0 0,-1 0-1 0 0,1 0 1 0 0,-1 0-1 0 0,0 1 1 0 0,0 0 0 0 0,0 0-1 0 0,0 0 1 0 0,-1 0-1 0 0,1 1 95 0 0,-6-2-466 0 0,0 1 0 0 0,0 0 0 0 0,0 1 0 0 0,0 0 0 0 0,0 1 0 0 0,0 0 0 0 0,0 1 0 0 0,0 0 0 0 0,0 1-1 0 0,0 0 1 0 0,0 0 0 0 0,1 1 0 0 0,-1 1 0 0 0,0 0 466 0 0,-59 32-9894 0 0,48-22 1743 0 0</inkml:trace>
  <inkml:trace contextRef="#ctx0" brushRef="#br0" timeOffset="388.899">411 441 5473 0 0,'0'0'1698'0'0,"0"0"-107"0"0,0 0 55 0 0,0 0 99 0 0,0 0-11 0 0,0 0-144 0 0,0 0-190 0 0,-35 13-228 0 0,-111 39-240 0 0,68-6 191 0 0,67-35-895 0 0,-1-1-128 0 0,0 1 0 0 0,0-1 0 0 0,2 2 0 0 0,-1-1-1 0 0,2 2 1 0 0,-1-1 0 0 0,2 1 0 0 0,-1 1 0 0 0,2-1 0 0 0,0 1-1 0 0,1 1 1 0 0,0-1 0 0 0,1 1 0 0 0,1 0 0 0 0,0 0-1 0 0,1 1 1 0 0,0-1 0 0 0,2 1 0 0 0,0-1 0 0 0,0 2-100 0 0,2-11 41 0 0,0-1 1 0 0,1 0-1 0 0,0 0 0 0 0,0 0 1 0 0,0 0-1 0 0,0-1 0 0 0,0 1 1 0 0,1 0-1 0 0,0-1 0 0 0,0 0 1 0 0,0 1-1 0 0,1-1 1 0 0,0-1-1 0 0,-1 1 0 0 0,1 0 1 0 0,0-1-1 0 0,1 0 0 0 0,-1 0 1 0 0,1 0-1 0 0,-1 0 0 0 0,1-1 1 0 0,0 0-1 0 0,0 0 1 0 0,0 0-1 0 0,0-1 0 0 0,0 1 1 0 0,0-1-1 0 0,1 0-41 0 0,5 1 206 0 0,1-1-1 0 0,-1 0 1 0 0,0 0-1 0 0,1-1 1 0 0,-1-1-1 0 0,0 0 1 0 0,1 0-1 0 0,-1-1 1 0 0,0 0-1 0 0,0-1 1 0 0,0-1 0 0 0,7-2-206 0 0,-6 1 95 0 0,1 0 0 0 0,-1-1 0 0 0,-1 0 0 0 0,1-1 0 0 0,-1 0 1 0 0,0 0-1 0 0,-1-2 0 0 0,1 1 0 0 0,-2-1 0 0 0,1-1 0 0 0,-1 1 1 0 0,-1-2-1 0 0,0 1 0 0 0,0-1 0 0 0,-1 0 0 0 0,0-1 0 0 0,-1 0 1 0 0,-1 0-1 0 0,0 0 0 0 0,0-1 0 0 0,-1 1 0 0 0,-1-1 0 0 0,0 0 1 0 0,-1 0-1 0 0,0-2-95 0 0,-1 7-50 0 0,-1-1 1 0 0,0 1 0 0 0,0 0-1 0 0,-1 0 1 0 0,0 0 0 0 0,-1-1-1 0 0,0 1 1 0 0,0 0 0 0 0,-1 1-1 0 0,1-1 1 0 0,-2 0 0 0 0,1 1-1 0 0,-1 0 1 0 0,0-1 0 0 0,-1 1-1 0 0,0 1 1 0 0,0-1 0 0 0,0 1-1 0 0,-1 0 1 0 0,1 0-1 0 0,-2 1 1 0 0,0-1 49 0 0,2 2-182 0 0,0 1 1 0 0,-1 0-1 0 0,1 1 0 0 0,-1-1 0 0 0,0 1 1 0 0,0 0-1 0 0,0 1 0 0 0,0-1 0 0 0,0 1 0 0 0,0 0 1 0 0,0 1-1 0 0,-1-1 0 0 0,1 1 0 0 0,0 0 1 0 0,0 1-1 0 0,0 0 0 0 0,-6 1 182 0 0,-57 29-10245 0 0,55-20-906 0 0</inkml:trace>
  <inkml:trace contextRef="#ctx0" brushRef="#br0" timeOffset="647.194">765 721 17588 0 0,'0'0'1445'0'0,"0"0"-382"0"0,0 0-183 0 0,0 0-90 0 0,0 0-127 0 0,0 0-140 0 0,0 0-129 0 0,0 0-116 0 0,0 0-112 0 0,0 0-58 0 0,0 0-52 0 0,0 0-21 0 0,0 0-11 0 0,-11 19-36 0 0,-33 55-33 0 0,39-42-1997 0 0,23-36-1593 0 0,-17 3 3404 0 0,15-12-7908 0 0,-11 6-1770 0 0</inkml:trace>
  <inkml:trace contextRef="#ctx0" brushRef="#br0" timeOffset="1051.742">1196 117 11835 0 0,'0'0'4007'0'0,"0"0"-1758"0"0,0 0-826 0 0,0 0-345 0 0,0 0-292 0 0,0 0-217 0 0,0 0-139 0 0,0 0-41 0 0,0 0 9 0 0,0 0 16 0 0,0 0-44 0 0,0 0-61 0 0,-30 33-79 0 0,-93 104-105 0 0,45-23 34 0 0,69-97-151 0 0,0-1 1 0 0,1 1 0 0 0,1 0 0 0 0,0 1 0 0 0,2 0 0 0 0,0 0 0 0 0,1 0 0 0 0,0 0-1 0 0,2 1 1 0 0,0 0 0 0 0,1-1 0 0 0,1 1 0 0 0,1 0 0 0 0,2 13-9 0 0,-1-24 25 0 0,1-1-1 0 0,-1 0 1 0 0,1 0 0 0 0,0 0 0 0 0,1 0 0 0 0,0-1 0 0 0,0 1 0 0 0,0-1 0 0 0,1 0-1 0 0,0 0 1 0 0,0-1 0 0 0,1 0 0 0 0,-1 1 0 0 0,1-2 0 0 0,0 1 0 0 0,0-1 0 0 0,1 0 0 0 0,-1 0-1 0 0,1 0 1 0 0,0-1 0 0 0,0 0 0 0 0,0-1 0 0 0,1 0 0 0 0,-1 0 0 0 0,0 0 0 0 0,1-1-1 0 0,5 1-24 0 0,-2-1 132 0 0,0 0 0 0 0,0 0 0 0 0,0-1 0 0 0,0-1 0 0 0,0 1-1 0 0,0-2 1 0 0,0 0 0 0 0,0 0 0 0 0,0-1 0 0 0,-1 0 0 0 0,1-1-1 0 0,-1 0 1 0 0,0-1 0 0 0,0 0 0 0 0,0 0 0 0 0,-1-1-1 0 0,0 0 1 0 0,8-8-132 0 0,-12 11 24 0 0,-1 0 0 0 0,0-1 0 0 0,0 0 0 0 0,0 0 0 0 0,0 0 0 0 0,-1 0 0 0 0,1-1 0 0 0,-1 1-1 0 0,0-1 1 0 0,0 0 0 0 0,-1 0 0 0 0,1 0 0 0 0,-1 0 0 0 0,0 0 0 0 0,-1-1 0 0 0,1 1 0 0 0,-1-1 0 0 0,0 1 0 0 0,-1-1-1 0 0,1 1 1 0 0,-1-1 0 0 0,0 1 0 0 0,0-1 0 0 0,-1 0 0 0 0,0 1 0 0 0,0-1 0 0 0,0 1 0 0 0,0 0 0 0 0,-1-1 0 0 0,0 1-1 0 0,0 0 1 0 0,-1 0 0 0 0,1 0 0 0 0,-1 0 0 0 0,0 0 0 0 0,0 1 0 0 0,-1-1 0 0 0,1 1 0 0 0,-1 0 0 0 0,0 0 0 0 0,0 0-1 0 0,-3-1-22 0 0,-5-1-89 0 0,0 2 0 0 0,-1 0 1 0 0,1 0-1 0 0,-1 1 0 0 0,0 0 1 0 0,0 1-1 0 0,0 1 0 0 0,0 0 1 0 0,0 1-1 0 0,0 0 0 0 0,0 1 1 0 0,0 0-1 0 0,1 1 0 0 0,-1 1 1 0 0,0 0-1 0 0,1 0 0 0 0,-1 2 1 0 0,1-1-1 0 0,0 2 88 0 0,-114 59-2841 0 0,87-38-732 0 0,2 1-3699 0 0,20-13-4520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5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2688 623 9506 0 0,'0'0'2221'0'0,"0"0"-268"0"0,0 0-172 0 0,0 0-94 0 0,0 0-204 0 0,0 0-218 0 0,0 0-175 0 0,0 0-162 0 0,0 0-149 0 0,0 0-110 0 0,0 0-109 0 0,0 0-98 0 0,0 0-53 0 0,-13-9-54 0 0,-42-25-22 0 0,53 32-300 0 0,-1 1-1 0 0,1 0 0 0 0,0 0 0 0 0,-1 0 0 0 0,1 0 0 0 0,-1 0 0 0 0,1 0 0 0 0,-1 1 1 0 0,0-1-1 0 0,1 1 0 0 0,-1 0 0 0 0,0 0 0 0 0,1 0 0 0 0,-1 0 0 0 0,1 0 0 0 0,-1 1 0 0 0,0-1 1 0 0,1 1-1 0 0,-1-1 0 0 0,1 1 0 0 0,-1 0 0 0 0,1 0 0 0 0,-1 0 0 0 0,1 1 0 0 0,0-1 1 0 0,0 0-1 0 0,-1 1-32 0 0,-5 3 87 0 0,-7 2-41 0 0,0 0-1 0 0,1 0 1 0 0,1 2-1 0 0,-1 0 1 0 0,1 0-1 0 0,1 1 1 0 0,0 1-1 0 0,0 0 1 0 0,1 1-1 0 0,0 0 1 0 0,1 1-1 0 0,1 0 1 0 0,0 0-1 0 0,0 1 1 0 0,2 0-1 0 0,-1 0 1 0 0,2 1-1 0 0,0 0 0 0 0,-2 11-44 0 0,6-22-2 0 0,1 0 1 0 0,0 0 0 0 0,1 0 0 0 0,-1 0 0 0 0,1 0 0 0 0,-1 0 0 0 0,1 0 0 0 0,0 0 0 0 0,1 1 0 0 0,-1-1 0 0 0,1 0 0 0 0,-1 0-1 0 0,1 0 1 0 0,1 0 0 0 0,-1-1 0 0 0,0 1 0 0 0,1 0 0 0 0,0 0 0 0 0,0-1 0 0 0,0 1 0 0 0,0-1 0 0 0,1 1 0 0 0,-1-1 0 0 0,1 0-1 0 0,0 0 1 0 0,0 0 0 0 0,0-1 0 0 0,0 1 0 0 0,0-1 0 0 0,1 1 0 0 0,-1-1 0 0 0,1 0 0 0 0,2 1 0 0 0,5 0 44 0 0,-1-1 1 0 0,1 0 0 0 0,0 0-1 0 0,0-1 1 0 0,0-1 0 0 0,0 0-1 0 0,0 0 1 0 0,0-1-1 0 0,0 0 1 0 0,0-1 0 0 0,0 0-1 0 0,0-1 1 0 0,-1 0 0 0 0,0-1-1 0 0,1 0 1 0 0,-1-1-1 0 0,0 0 1 0 0,-1 0 0 0 0,1-1-1 0 0,-1 0 1 0 0,-1-1-1 0 0,1 0 1 0 0,-1 0 0 0 0,7-8-45 0 0,40-38 154 0 0,-2-1 0 0 0,-2-3 0 0 0,17-29-154 0 0,-41 45 170 0 0,-27 40-129 0 0,0 1-23 0 0,-7 19-197 0 0,-3 10 130 0 0,2-12 34 0 0,2 0 1 0 0,1 1 0 0 0,0 0 0 0 0,1 0 0 0 0,0 0 0 0 0,2 0 0 0 0,0 9 14 0 0,2-20-95 0 0,1 0 1 0 0,-1 0 0 0 0,2 0-1 0 0,-1 0 1 0 0,1-1 0 0 0,0 1-1 0 0,0 0 1 0 0,1-1-1 0 0,0 0 1 0 0,0 1 0 0 0,0-1-1 0 0,1 0 1 0 0,0-1 0 0 0,0 1-1 0 0,1-1 1 0 0,1 2 94 0 0,25 18-5133 0 0,7-11-6699 0 0,-29-11 1574 0 0</inkml:trace>
  <inkml:trace contextRef="#ctx0" brushRef="#br0" timeOffset="689.954">3176 840 3961 0 0,'0'0'2928'0'0,"0"0"-139"0"0,0 0-124 0 0,0 0-254 0 0,0 0-363 0 0,0 0-353 0 0,0 0-333 0 0,0 0-251 0 0,0 0-171 0 0,0 0-129 0 0,0 0-86 0 0,0 0-85 0 0,0 0-91 0 0,0 0-100 0 0,-9 11 447 0 0,-1 4-715 0 0,1 1 0 0 0,1 0 0 0 0,0 1 0 0 0,1 0 0 0 0,1 0-1 0 0,1 0 1 0 0,-2 11-181 0 0,1-6 24 0 0,4 55-191 0 0,2-76-21 0 0,0-1-112 0 0,0 0-139 0 0,15-4-6203 0 0,3-20-5552 0 0,-13 19 4854 0 0</inkml:trace>
  <inkml:trace contextRef="#ctx0" brushRef="#br0" timeOffset="1063.018">3242 593 6913 0 0,'0'0'3639'0'0,"0"0"-833"0"0,0 0-462 0 0,0 0-321 0 0,0 0-329 0 0,0 0-338 0 0,0 0-302 0 0,0 0-218 0 0,0 0-195 0 0,0 0-123 0 0,0 0-75 0 0,0 0-35 0 0,0 0-46 0 0,-13 1-19 0 0,-42 4-50 0 0,31 2 139 0 0,37-8-795 0 0,2-11 1171 0 0,-15 12-786 0 0,-13 1-79 0 0,10-2-3474 0 0,26-15-6157 0 0,-21 15 6973 0 0,3 0-7866 0 0</inkml:trace>
  <inkml:trace contextRef="#ctx0" brushRef="#br0" timeOffset="-15176.279">608 184 1264 0 0,'0'0'2478'0'0,"0"0"-475"0"0,0 0-170 0 0,0 0 20 0 0,0 0 6 0 0,0 0-126 0 0,0 0-216 0 0,0 0-259 0 0,0 0-234 0 0,0 0-220 0 0,0 0-193 0 0,-3-1-136 0 0,124-5 4053 0 0,40 10-3301 0 0,-94-1-817 0 0,-76 8 1292 0 0,-410 118-723 0 0,288-84-512 0 0,130-45-464 0 0,0 0 0 0 0,0 0 0 0 0,0 0 1 0 0,0 1-1 0 0,0-1 0 0 0,0 0 1 0 0,0 0-1 0 0,0 1 0 0 0,0-1 0 0 0,0 1 1 0 0,0-1-1 0 0,0 1 0 0 0,0-1 0 0 0,1 1 1 0 0,-1-1-1 0 0,0 1 0 0 0,0 0 1 0 0,0-1-1 0 0,1 1 0 0 0,-1 0 0 0 0,0 0 1 0 0,1 0-1 0 0,-1-1 0 0 0,1 1 0 0 0,-1 0 1 0 0,1 0-1 0 0,0 0 0 0 0,-1 0 1 0 0,1 0-1 0 0,0 0 0 0 0,-1 0 0 0 0,1 0 1 0 0,0 0-1 0 0,0 0 0 0 0,0 0 0 0 0,0 0 1 0 0,0 0-1 0 0,0 0 0 0 0,0 0 1 0 0,0 0-1 0 0,1 0 0 0 0,-1 0 0 0 0,0 0 1 0 0,1 0-1 0 0,-1 0 0 0 0,0 0 0 0 0,1 0 1 0 0,-1 0-1 0 0,1 0 0 0 0,-1-1 0 0 0,1 1 1 0 0,0 0-1 0 0,0 0-3 0 0,57 14 163 0 0,104-6 143 0 0,-135-10-281 0 0,0 1 1 0 0,-1 1-1 0 0,1 1 0 0 0,0 1 0 0 0,-1 2 0 0 0,1 0 1 0 0,-1 2-1 0 0,13 6-25 0 0,-38-13 1 0 0,0 1 0 0 0,0-1 1 0 0,0 1-1 0 0,0 0 0 0 0,0-1 0 0 0,0 1 1 0 0,0 0-1 0 0,0 0 0 0 0,0 0 0 0 0,0-1 1 0 0,0 1-1 0 0,0 0 0 0 0,-1 0 0 0 0,1 0 1 0 0,0 0-1 0 0,-1 0 0 0 0,1 1 0 0 0,-1-1 1 0 0,1 0-1 0 0,-1 0 0 0 0,1 0 0 0 0,-1 0 1 0 0,0 1-1 0 0,0-1 0 0 0,1 0 0 0 0,-1 0 1 0 0,0 1-1 0 0,0-1 0 0 0,0 0 0 0 0,-1 0 1 0 0,1 0-1 0 0,0 1 0 0 0,0-1 0 0 0,-1 0 1 0 0,1 0-1 0 0,0 0 0 0 0,-1 1 0 0 0,1-1 1 0 0,-1 0-1 0 0,0 0 0 0 0,1 0 0 0 0,-1 0 1 0 0,0 0-1 0 0,0 0 0 0 0,0 0 0 0 0,1-1 0 0 0,-2 1 0 0 0,-25 25 35 0 0,-2-2 1 0 0,-1-1 0 0 0,-1-2-1 0 0,-1-1 1 0 0,-1-1 0 0 0,-1-2-1 0 0,0-1 1 0 0,-20 6-37 0 0,-387 191 92 0 0,429-207-92 0 0,2-1-6 0 0,0 0 1 0 0,0 1-1 0 0,0 1 0 0 0,1-1 1 0 0,-1 2-1 0 0,2-1 0 0 0,-1 1 1 0 0,1 0-1 0 0,-1 3 6 0 0,6-7 0 0 0,3-4 0 0 0,-1 0 0 0 0,1 0 0 0 0,0 1 1 0 0,-1-1-1 0 0,1 0 0 0 0,0 1 0 0 0,-1-1 0 0 0,1 0 1 0 0,0 1-1 0 0,0-1 0 0 0,0 0 0 0 0,-1 1 0 0 0,1-1 1 0 0,0 1-1 0 0,0-1 0 0 0,0 1 0 0 0,0-1 0 0 0,-1 0 1 0 0,1 1-1 0 0,0-1 0 0 0,0 1 0 0 0,0-1 0 0 0,0 1 1 0 0,0-1-1 0 0,0 1 0 0 0,0-1 0 0 0,1 0 0 0 0,-1 1 1 0 0,0-1-1 0 0,0 1 0 0 0,0-1 0 0 0,0 1 0 0 0,0-1 1 0 0,1 0-1 0 0,-1 1 0 0 0,0-1 0 0 0,0 1 0 0 0,1-1 1 0 0,-1 0-1 0 0,0 1 0 0 0,1-1 0 0 0,-1 0 0 0 0,0 0 1 0 0,1 1-1 0 0,-1-1 0 0 0,0 0 0 0 0,1 0 0 0 0,-1 1 0 0 0,1-1 1 0 0,-1 0-1 0 0,1 0 0 0 0,-1 0 0 0 0,0 0 0 0 0,1 0 1 0 0,-1 0-1 0 0,1 1 0 0 0,13 3 50 0 0,0 0-1 0 0,-1-1 1 0 0,2 0 0 0 0,-1-1 0 0 0,0-1-1 0 0,0 0 1 0 0,1-1 0 0 0,-1 0-1 0 0,0-1 1 0 0,3-1-50 0 0,2 1 60 0 0,400-53 667 0 0,-318 50-899 0 0,-80 3-5298 0 0,0 1-5591 0 0,-15 0-1409 0 0</inkml:trace>
  <inkml:trace contextRef="#ctx0" brushRef="#br0" timeOffset="-13794.662">978 1009 4489 0 0,'0'0'2670'0'0,"0"0"-422"0"0,0 0-199 0 0,0 0-37 0 0,0 0-166 0 0,0 0-272 0 0,0 0-267 0 0,0 0-241 0 0,0 0-180 0 0,0 0-113 0 0,0 0-67 0 0,0 0-22 0 0,-2 4 4600 0 0,8-27-5043 0 0,0 0 0 0 0,2 0 0 0 0,1 0 0 0 0,0 1 0 0 0,2 1 0 0 0,0 0-1 0 0,1 0 1 0 0,2 1 0 0 0,0 1-241 0 0,27-34 107 0 0,2 3 0 0 0,2 1-1 0 0,20-13-106 0 0,-57 143-113 0 0,3 87 154 0 0,5-128-42 0 0,12-54 70 0 0,158-193-53 0 0,-12 43-85 0 0,-173 164 66 0 0,-1-1 0 0 0,1 1 0 0 0,0-1 1 0 0,-1 1-1 0 0,1 0 0 0 0,0 0 0 0 0,0-1 0 0 0,-1 1 0 0 0,1 0 0 0 0,0 0 0 0 0,0 0 1 0 0,-1 0-1 0 0,1 0 0 0 0,0 0 0 0 0,0 0 0 0 0,-1 0 0 0 0,1 0 0 0 0,0 0 0 0 0,0 0 0 0 0,-1 0 1 0 0,1 1-1 0 0,0-1 0 0 0,0 0 0 0 0,-1 1 0 0 0,1-1 0 0 0,0 0 0 0 0,-1 1 0 0 0,1-1 1 0 0,-1 1-1 0 0,1-1 0 0 0,0 1 0 0 0,-1-1 0 0 0,1 1 0 0 0,-1-1 0 0 0,1 1 0 0 0,-1 0 0 0 0,0-1 1 0 0,1 1-1 0 0,-1 0 0 0 0,1-1 0 0 0,-1 1 0 0 0,0 0 0 0 0,0-1 0 0 0,0 1 0 0 0,1 0 1 0 0,-1 0-1 0 0,0-1 0 0 0,0 1 0 0 0,0 0 0 0 0,0 0 0 0 0,0 0 0 0 0,0-1 0 0 0,0 1 1 0 0,0 0-1 0 0,-1 0 0 0 0,1-1 0 0 0,0 1 0 0 0,0 0 0 0 0,-1-1 0 0 0,1 1 0 0 0,0 0 0 0 0,-1 0 1 0 0,1-1-1 0 0,-1 1 0 0 0,1-1 0 0 0,0 1 0 0 0,-1 0 0 0 0,0-1 0 0 0,1 1 3 0 0,-1 11 46 0 0,-9 183 162 0 0,7-44-174 0 0,15-126-2049 0 0,-5-29-2936 0 0,0-5-4033 0 0,-3 4-3300 0 0</inkml:trace>
  <inkml:trace contextRef="#ctx0" brushRef="#br0" timeOffset="-1002.042">2007 851 0 0 0,'0'0'1179'0'0,"0"0"427"0"0,0 0 91 0 0,0 0-59 0 0,0 0-16 0 0,0 0 2 0 0,0 0-52 0 0,0 0-62 0 0,0-4-123 0 0,3-11-195 0 0,-2 12-120 0 0,-1 3-95 0 0,0 0-100 0 0,0 0-105 0 0,-20 25 3369 0 0,6-10-3782 0 0,6-3-254 0 0,0 0 0 0 0,2 0 1 0 0,-1 1-1 0 0,2 0 0 0 0,0 0 1 0 0,0 0-1 0 0,1 0 0 0 0,1 1 0 0 0,0 0 1 0 0,1 0-1 0 0,0 0 0 0 0,1 0 0 0 0,1 0 1 0 0,1 7-106 0 0,-1-19 13 0 0,1-1 1 0 0,0 1 0 0 0,0 0 0 0 0,0-1-1 0 0,0 1 1 0 0,0-1 0 0 0,0 1 0 0 0,0-1-1 0 0,1 1 1 0 0,-1-1 0 0 0,0 0 0 0 0,1 0-1 0 0,-1 0 1 0 0,1 0 0 0 0,-1 0 0 0 0,1 0-1 0 0,0 0 1 0 0,-1 0 0 0 0,1 0 0 0 0,0-1-1 0 0,0 1 1 0 0,-1-1 0 0 0,1 1 0 0 0,0-1-1 0 0,0 0 1 0 0,0 0 0 0 0,0 0 0 0 0,0 0-1 0 0,-1 0 1 0 0,1 0 0 0 0,0 0 0 0 0,0 0-1 0 0,0-1 1 0 0,0 0-14 0 0,6 1-86 0 0,23-26-2226 0 0,-26 11-2474 0 0,-3 1-5697 0 0,-2 10 2984 0 0</inkml:trace>
  <inkml:trace contextRef="#ctx0" brushRef="#br0" timeOffset="-641.05">2001 593 5593 0 0,'0'0'3830'0'0,"0"0"-1314"0"0,0 0-569 0 0,0 0-199 0 0,0 0-189 0 0,0 0-308 0 0,0 0-280 0 0,0 0-194 0 0,0 0-161 0 0,0 0-122 0 0,0 0-91 0 0,0 0-71 0 0,-10-1-52 0 0,-34-3-42 0 0,25 13 638 0 0,31-9-313 0 0,-2-11-249 0 0,5-4 427 0 0,-27 19-553 0 0,-27 25-544 0 0,42-18-2705 0 0,20-11-3650 0 0,-21 0 4581 0 0,6 0-6488 0 0</inkml:trace>
  <inkml:trace contextRef="#ctx0" brushRef="#br0" timeOffset="2007.076">2298 284 1384 0 0,'0'0'2134'0'0,"0"0"28"0"0,0 0 174 0 0,0 0 100 0 0,0 0-149 0 0,0 0-283 0 0,0 0-337 0 0,0 0-291 0 0,0 0-209 0 0,0 0-158 0 0,0 0-116 0 0,0 0-85 0 0,0 0-74 0 0,-16 0-57 0 0,-45 0-62 0 0,46 0-71 0 0,15 0-74 0 0,0 0-85 0 0,22 0 943 0 0,307-11 1822 0 0,-84-7-2567 0 0,11 14-330 0 0,-256 4-234 0 0,0 0-3 0 0,0 0-6 0 0,0 0 2 0 0,-43 0 1162 0 0,-30-26-1042 0 0,51 18-175 0 0,0-1 0 0 0,0-1-1 0 0,1-1 1 0 0,0-1-1 0 0,1-1 1 0 0,0-1-1 0 0,1 0 1 0 0,1-1-1 0 0,0-1 1 0 0,2-1-1 0 0,-1-1 1 0 0,-5-8 43 0 0,15 3-3283 0 0,12 9-7754 0 0,-1 9-2030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3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8 10970 0 0,'0'0'3953'0'0,"0"0"-1922"0"0,0 0-464 0 0,0 0 80 0 0,0 0-18 0 0,0 0-156 0 0,0 0-283 0 0,0 0-263 0 0,0 0-243 0 0,0 0-187 0 0,0 0-133 0 0,0 0-104 0 0,0 0-85 0 0,-3-3-67 0 0,2 3-142 0 0,1-1 0 0 0,-1 0 0 0 0,0 1 0 0 0,0 0 0 0 0,0-1 0 0 0,0 1 0 0 0,1-1 0 0 0,-1 1 0 0 0,0 0 0 0 0,0 0 0 0 0,0-1-1 0 0,0 1 1 0 0,0 0 0 0 0,0 0 0 0 0,0 0 0 0 0,0 0 0 0 0,0 0 0 0 0,0 0 0 0 0,0 1 0 0 0,0-1 0 0 0,1 0 0 0 0,-1 0 0 0 0,0 1 0 0 0,0-1 0 0 0,0 0 0 0 0,0 1-1 0 0,0-1 1 0 0,1 1 0 0 0,-1-1 0 0 0,0 1 0 0 0,0-1 0 0 0,1 1 0 0 0,-1 0 0 0 0,0-1 0 0 0,1 1 0 0 0,-1 0 0 0 0,0 0 0 0 0,1-1 0 0 0,-1 1 0 0 0,1 0 0 0 0,0 0 0 0 0,-1 0-1 0 0,1 0 1 0 0,0-1 0 0 0,-1 1 0 0 0,1 0 0 0 0,0 0 0 0 0,0 0 0 0 0,0 0 0 0 0,0 0 0 0 0,0 0 0 0 0,0 0 0 0 0,0 0 0 0 0,0 0 0 0 0,0 0 0 0 0,0 0 0 0 0,0 0 0 0 0,1 0-1 0 0,-1 0 35 0 0,25 3-10407 0 0,-21-5 6049 0 0,4 1-6342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2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4881 0 0,'0'0'1524'0'0,"0"0"-31"0"0,0 0 86 0 0,0 0 160 0 0,0 0 22 0 0,0 0-175 0 0,0 0-272 0 0,0 0-259 0 0,0 0-169 0 0,0 0-133 0 0,0 0-68 0 0,0 0-33 0 0,0 0-33 0 0,0 8 5 0 0,0 28 11 0 0,0-35-560 0 0,1 1 1 0 0,0-1-1 0 0,-1 1 1 0 0,1-1-1 0 0,0 0 1 0 0,0 1-1 0 0,0-1 1 0 0,0 0-1 0 0,0 1 1 0 0,0-1-1 0 0,0 0 1 0 0,0 0-1 0 0,0 0 1 0 0,1 0-1 0 0,-1 0 1 0 0,0 0-1 0 0,1-1 0 0 0,-1 1 1 0 0,1 0-1 0 0,-1-1 1 0 0,1 1-1 0 0,-1-1 1 0 0,1 1-1 0 0,-1-1 1 0 0,1 0-1 0 0,0 0 1 0 0,-1 0-1 0 0,1 1 1 0 0,-1-2-1 0 0,1 1 1 0 0,0 0-1 0 0,-1 0 1 0 0,2 0-77 0 0,3 0 276 0 0,9-1-45 0 0,-1 0 0 0 0,0-2 0 0 0,0 1 0 0 0,-1-2 0 0 0,1 1 0 0 0,-1-2 0 0 0,1 0 1 0 0,-1-1-1 0 0,-1 0 0 0 0,1-1 0 0 0,-1 0 0 0 0,0-1 0 0 0,-1 0 0 0 0,7-7-230 0 0,-12 11 42 0 0,74-56 337 0 0,-4-4 0 0 0,34-37-379 0 0,75-63 182 0 0,-166 148-164 0 0,-7 5-12 0 0,1 0 1 0 0,1 0-1 0 0,0 1 0 0 0,1 1 0 0 0,-1 0 0 0 0,2 1 1 0 0,-1 1-1 0 0,1 0 0 0 0,0 1 0 0 0,1 1-6 0 0,-14 5-1 0 0,-1 1-1 0 0,0 0 1 0 0,-1 0-1 0 0,1 0 1 0 0,0 0 0 0 0,0 1-1 0 0,0-1 1 0 0,-1 0-1 0 0,1 1 1 0 0,0-1-1 0 0,-1 1 1 0 0,0 0 0 0 0,1-1-1 0 0,-1 1 1 0 0,0 0-1 0 0,0 0 1 0 0,0 0-1 0 0,0 0 1 0 0,0 0 0 0 0,0 0-1 0 0,-1 0 1 0 0,1 0-1 0 0,0 0 1 0 0,-1 0-1 0 0,0 0 1 0 0,0 0 0 0 0,1 1-1 0 0,-1-1 1 0 0,-1 0-1 0 0,1 0 1 0 0,0 0-1 0 0,0 0 1 0 0,-1 1 0 0 0,1-1-1 0 0,-1 0 1 0 0,0 0-1 0 0,0 0 1 0 0,0 0 1 0 0,1 10-3 0 0,-3 17 34 0 0,-2-1 1 0 0,-1 0-1 0 0,-1 0 1 0 0,-1-1-1 0 0,-1 0 1 0 0,-2 0-1 0 0,-1-1 1 0 0,-1 0 0 0 0,-1-1-1 0 0,-1-1 1 0 0,-18 23-32 0 0,20-28 18 0 0,-1-1 0 0 0,0 0 1 0 0,-2 0-1 0 0,0-2 1 0 0,-1 0-1 0 0,-1-1 1 0 0,0 0-1 0 0,-1-2 1 0 0,0 0-1 0 0,-1-1 0 0 0,-1-1 1 0 0,-8 3-19 0 0,-34-10 87 0 0,61-6-97 0 0,-1 1 0 0 0,1-1 1 0 0,0 0-1 0 0,0 0 1 0 0,0 0-1 0 0,0 0 0 0 0,0-1 1 0 0,1 1-1 0 0,-1-1 0 0 0,1 1 1 0 0,-1-1-1 0 0,1 1 1 0 0,0-1-1 0 0,0 0 0 0 0,0 1 1 0 0,0-1-1 0 0,1 0 1 0 0,-1 0-1 0 0,1 0 0 0 0,-1 1 1 0 0,1-1-1 0 0,0 0 0 0 0,0 0 1 0 0,1 0-1 0 0,-1 0 1 0 0,0 0-1 0 0,1 0 0 0 0,0 0 10 0 0,-1 0-9 0 0,0 0-1 0 0,-1 0 0 0 0,1 0 0 0 0,0 0 0 0 0,1 0 0 0 0,-1 0-1 0 0,1 0 1 0 0,-1 1 0 0 0,1-1 0 0 0,0 0 0 0 0,0 0 0 0 0,0 0 0 0 0,0 1 0 0 0,0-1 0 0 0,1 1 0 0 0,-1-1 0 0 0,1 1 0 0 0,0 0 0 0 0,0-1 0 0 0,0 1-1 0 0,0 0 1 0 0,0 0 0 0 0,0 0 0 0 0,0 0 0 0 0,1 1 0 0 0,-1-1 0 0 0,1 1 0 0 0,-1-1 0 0 0,1 1 0 0 0,0 0 0 0 0,-1 0 0 0 0,1 0 0 0 0,0 0 0 0 0,0 1 0 0 0,0-1-1 0 0,0 1 1 0 0,0-1 0 0 0,-1 1 0 0 0,1 0 0 0 0,0 0 0 0 0,0 1 0 0 0,0-1 0 0 0,0 0 0 0 0,0 1 0 0 0,0 0 0 0 0,-1 0 0 0 0,1 0 0 0 0,0 0 0 0 0,0 0-1 0 0,-1 0 11 0 0,36 35 9 0 0,-30-27-3 0 0,0 0 0 0 0,1 0 0 0 0,0-1 0 0 0,1 0 0 0 0,0-1 0 0 0,0 0 0 0 0,1-1 1 0 0,-1 0-1 0 0,1 0 0 0 0,1-2 0 0 0,-1 1 0 0 0,4 0-6 0 0,-1-1 33 0 0,1-1 1 0 0,-1 0-1 0 0,1-1 1 0 0,-1-1-1 0 0,1 0 0 0 0,0-1 1 0 0,0 0-1 0 0,-1-1 1 0 0,1-1-1 0 0,0-1 1 0 0,-1 0-1 0 0,0 0 1 0 0,14-6-34 0 0,7-10 75 0 0,-1-2 1 0 0,0-1-1 0 0,-2-2 1 0 0,-1-1-1 0 0,0-1 1 0 0,21-25-76 0 0,-26 24 31 0 0,-1 0 0 0 0,-1-2 1 0 0,-2 0-1 0 0,0-2 0 0 0,9-20-31 0 0,-13 21-108 0 0,-15 50-43 0 0,30 147 181 0 0,-33-165-30 0 0,0 5 2 0 0,-1-1 0 0 0,1 1 0 0 0,0 0 0 0 0,0-1 0 0 0,1 1 0 0 0,0-1 0 0 0,0 1 0 0 0,1-1 0 0 0,0 1 0 0 0,0-1 0 0 0,0 0 0 0 0,1 0 0 0 0,0 0 0 0 0,0 0 0 0 0,1 0 0 0 0,-1-1 0 0 0,1 1 0 0 0,0-1 0 0 0,1 0 0 0 0,2 3-2 0 0,-2-8 7 0 0,1 0 0 0 0,-1 0 0 0 0,0 0-1 0 0,0 0 1 0 0,1-1 0 0 0,-1 0 0 0 0,0 0 0 0 0,0 0 0 0 0,0-1 0 0 0,0 0 0 0 0,0 0 0 0 0,-1 0 0 0 0,1 0 0 0 0,0-1 0 0 0,-1 0 0 0 0,0 0 0 0 0,1 0 0 0 0,-1 0 0 0 0,-1-1 0 0 0,1 0 0 0 0,1-1-7 0 0,16-11 19 0 0,200-161 9 0 0,-93 85-25 0 0,-127 91-5 0 0,-1 1 0 0 0,0 0 0 0 0,1 0 0 0 0,-1-1 0 0 0,1 1 0 0 0,-1 0 0 0 0,1 0-1 0 0,-1 0 1 0 0,1 0 0 0 0,-1 0 0 0 0,1 0 0 0 0,-1 0 0 0 0,1 0 0 0 0,-1 0 0 0 0,1 0 0 0 0,-1 0 0 0 0,1 0 0 0 0,-1 0 0 0 0,1 0 0 0 0,-1 0 0 0 0,1 0 0 0 0,-1 1 0 0 0,1-1 0 0 0,-1 0 0 0 0,1 0 0 0 0,-1 1 0 0 0,1-1 0 0 0,-1 0 0 0 0,0 1 0 0 0,1-1 0 0 0,-1 0 0 0 0,0 1 0 0 0,1-1 0 0 0,-1 0 0 0 0,0 1 0 0 0,1-1 0 0 0,-1 1 0 0 0,0-1 0 0 0,0 1 0 0 0,0-1 0 0 0,1 1 0 0 0,-1-1 0 0 0,0 1-1 0 0,0-1 1 0 0,0 1 0 0 0,0-1 0 0 0,0 1 0 0 0,0-1 0 0 0,0 1 0 0 0,0-1 0 0 0,0 1 0 0 0,0-1 0 0 0,0 1 0 0 0,0-1 0 0 0,0 1 0 0 0,0-1 0 0 0,-1 1 0 0 0,1-1 2 0 0,2 43 0 0 0,-2-37-4 0 0,7 174 123 0 0,-3-137-91 0 0,-4-42-7 0 0,4-6 533 0 0,10-34-481 0 0,57-84-97 0 0,-24 47 35 0 0,-33 56-20 0 0,0 1-1 0 0,1 0 1 0 0,1 1-1 0 0,0 0 1 0 0,2 2 0 0 0,16-14 9 0 0,51-11-96 0 0,-83 40 93 0 0,-1 1-1 0 0,0-1 1 0 0,1 1 0 0 0,-1 0 0 0 0,1-1 0 0 0,-1 1 0 0 0,1 0 0 0 0,0 0-1 0 0,-1 0 1 0 0,1 0 0 0 0,-1 0 0 0 0,1 1 0 0 0,-1-1 0 0 0,1 0-1 0 0,-1 1 1 0 0,0-1 0 0 0,1 1 0 0 0,-1-1 0 0 0,1 1 0 0 0,-1 0 0 0 0,0 0-1 0 0,1-1 1 0 0,-1 1 0 0 0,0 0 0 0 0,0 0 0 0 0,0 0 0 0 0,0 0-1 0 0,0 1 1 0 0,0-1 0 0 0,0 0 0 0 0,0 0 0 0 0,0 1 0 0 0,0-1-1 0 0,-1 0 1 0 0,1 1 0 0 0,-1-1 0 0 0,1 1 0 0 0,-1-1 0 0 0,1 0 0 0 0,-1 1-1 0 0,0-1 1 0 0,0 1 0 0 0,0-1 0 0 0,1 1 0 0 0,-2 0 0 0 0,1-1-1 0 0,0 1 1 0 0,0-1 0 0 0,-1 2 3 0 0,2 26 23 0 0,-2 0-1 0 0,-1 0 1 0 0,-1 0 0 0 0,-1 0-1 0 0,-2 0 1 0 0,-6 17-23 0 0,-8 32 19 0 0,16-23-26 0 0,4-55-8 0 0,0 0-10 0 0,0 0-24 0 0,0 0-83 0 0,0 0-63 0 0,20-24-8303 0 0,-16 1-4288 0 0,-2 15 4193 0 0</inkml:trace>
  <inkml:trace contextRef="#ctx0" brushRef="#br0" timeOffset="721.885">2881 66 4145 0 0,'0'0'4007'0'0,"0"0"-1109"0"0,0 0-477 0 0,0 0-183 0 0,0 0-306 0 0,0 0-380 0 0,0 0-338 0 0,0 0-224 0 0,0 0-120 0 0,0 0-89 0 0,0 0-51 0 0,0 0-59 0 0,-21 5-65 0 0,-65 17-50 0 0,75-18-380 0 0,0-1 0 0 0,1 1 0 0 0,0 1 0 0 0,-1 0 0 0 0,2 0 0 0 0,-1 1 1 0 0,1 0-1 0 0,0 1 0 0 0,0 0 0 0 0,-4 4-176 0 0,2-1 157 0 0,6-7-137 0 0,1 1 1 0 0,-1-1-1 0 0,1 1 1 0 0,0 0 0 0 0,1 0-1 0 0,-1 1 1 0 0,1-1-1 0 0,-1 1 1 0 0,1-1-1 0 0,1 1 1 0 0,-1 0 0 0 0,1 0-1 0 0,0 1 1 0 0,0-1-1 0 0,0 0 1 0 0,1 1 0 0 0,0-1-1 0 0,0 1 1 0 0,0-1-1 0 0,1 1 1 0 0,-1 0 0 0 0,1-1-1 0 0,1 1 1 0 0,-1 0-1 0 0,1-1 1 0 0,0 1 0 0 0,0-1-1 0 0,1 1 1 0 0,0-1-1 0 0,0 0 1 0 0,0 0 0 0 0,0 0-1 0 0,1 0 1 0 0,1 3-21 0 0,3-1-3 0 0,1-1 1 0 0,-1 0-1 0 0,1-1 1 0 0,0 0 0 0 0,0 0-1 0 0,1 0 1 0 0,0-1-1 0 0,-1 0 1 0 0,1-1 0 0 0,0 0-1 0 0,1-1 1 0 0,-1 1-1 0 0,0-2 1 0 0,1 1-1 0 0,-1-1 1 0 0,8-1 2 0 0,16 2-213 0 0,55-11-3463 0 0,-52-9-841 0 0,-13 3-5350 0 0,-12 7-50 0 0</inkml:trace>
  <inkml:trace contextRef="#ctx0" brushRef="#br0" timeOffset="1103.08">2991 346 2993 0 0,'0'0'2620'0'0,"0"0"-747"0"0,0 0-166 0 0,0 0 25 0 0,0 0-18 0 0,0 0-31 0 0,0 0-56 0 0,0 0-87 0 0,0 0-101 0 0,0 0-85 0 0,0 0-106 0 0,0 0-112 0 0,0 0-121 0 0,32 3-149 0 0,101 7-125 0 0,-130-9-696 0 0,0-1 0 0 0,0 1 0 0 0,1-1 0 0 0,-1 0 0 0 0,0 0 1 0 0,0 0-1 0 0,1-1 0 0 0,-1 1 0 0 0,0-1 0 0 0,0 0 0 0 0,0 1 0 0 0,0-1 0 0 0,0-1 0 0 0,0 1 0 0 0,0 0 0 0 0,0-1 0 0 0,0 0 1 0 0,0 1-1 0 0,-1-1 0 0 0,1 0 0 0 0,1-2-45 0 0,5-4 188 0 0,0 3-84 0 0,-1-1 1 0 0,0 0-1 0 0,0 0 0 0 0,0 0 0 0 0,0-1 1 0 0,-1-1-1 0 0,-1 1 0 0 0,1-1 0 0 0,-1 0 1 0 0,0-1-1 0 0,-1 1 0 0 0,0-1 0 0 0,0 0 1 0 0,-1 0-1 0 0,0-1 0 0 0,-1 0 0 0 0,0 1 1 0 0,0-1-1 0 0,-1 0 0 0 0,-1 0 1 0 0,1 0-1 0 0,-1-1-104 0 0,-3 7 0 0 0,0 1 1 0 0,0 0-1 0 0,0 0 0 0 0,0 1 1 0 0,0-1-1 0 0,-1 0 0 0 0,1 1 1 0 0,-1-1-1 0 0,0 1 0 0 0,0 0 1 0 0,0 0-1 0 0,0 0 1 0 0,0 0-1 0 0,0 0 0 0 0,0 1 1 0 0,-1-1-1 0 0,1 1 0 0 0,0 0 1 0 0,-1 0-1 0 0,1 0 1 0 0,-1 1-1 0 0,0-1 0 0 0,1 1 1 0 0,-1 0-1 0 0,1 0 0 0 0,-1 0 1 0 0,1 0-1 0 0,-1 1 0 0 0,0-1 0 0 0,-8 4-9 0 0,0 0-1 0 0,0 0 0 0 0,1 1 0 0 0,-1 0 1 0 0,1 1-1 0 0,0 1 0 0 0,1 0 0 0 0,-1 0 1 0 0,1 1-1 0 0,1 0 0 0 0,0 1 0 0 0,0 0 1 0 0,0 0-1 0 0,1 1 0 0 0,1 0 0 0 0,0 0 1 0 0,0 1-1 0 0,1 0 0 0 0,0 0 0 0 0,1 0 1 0 0,0 1-1 0 0,-1 5 10 0 0,2-8-4 0 0,0-1 1 0 0,1 1 0 0 0,0 1-1 0 0,1-1 1 0 0,0 0-1 0 0,0 0 1 0 0,1 1 0 0 0,0-1-1 0 0,1 1 1 0 0,0-1 0 0 0,1 1-1 0 0,-1-1 1 0 0,2 1-1 0 0,-1-1 1 0 0,2 1 0 0 0,-1-1-1 0 0,1 0 1 0 0,0 0-1 0 0,1 0 1 0 0,0-1 0 0 0,1 1-1 0 0,-1-1 1 0 0,1 0 0 0 0,1 0-1 0 0,0-1 1 0 0,6 7 3 0 0,-4-6-20 0 0,0 1-1 0 0,1-1 1 0 0,0-1 0 0 0,0 0 0 0 0,1 0 0 0 0,0 0 0 0 0,0-2 0 0 0,0 1-1 0 0,1-1 1 0 0,0-1 0 0 0,0 0 0 0 0,0 0 0 0 0,1-1 0 0 0,-1 0-1 0 0,1-1 1 0 0,-1-1 0 0 0,1 0 0 0 0,8 0 20 0 0,-2-1-581 0 0,65-2-1743 0 0,-29-4-7574 0 0,-36 3-2408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694 317 6057 0 0,'0'0'1323'0'0,"0"0"-357"0"0,0 0-101 0 0,0 0 241 0 0,0 0 302 0 0,0 0 112 0 0,0 0-109 0 0,0 0-238 0 0,0 0-254 0 0,0 0-166 0 0,0 0-129 0 0,7-3-90 0 0,19-9-56 0 0,-20 9-13 0 0,-6 3 21 0 0,1 3 6133 0 0,-5 1-5616 0 0,3-4-906 0 0,-31 0 437 0 0,-74-7-218 0 0,74 10-290 0 0,0 1 0 0 0,1 1-1 0 0,0 2 1 0 0,0 2 0 0 0,0 0 0 0 0,-25 13-26 0 0,-18 4 54 0 0,-143 65 209 0 0,249-57-370 0 0,2-17 101 0 0,0-2-1 0 0,2-1 1 0 0,0-2-1 0 0,0-1 1 0 0,1-2-1 0 0,16 2 7 0 0,-28-6-14 0 0,34 8 58 0 0,-70 1-8 0 0,-140 97 36 0 0,77-58-68 0 0,49-37 15 0 0,0 1-1 0 0,2 2 1 0 0,0 0-1 0 0,1 1 0 0 0,0 1 1 0 0,2 1-1 0 0,-11 15-18 0 0,30-34 1 0 0,-1 0-1 0 0,1 0 0 0 0,0 0 0 0 0,-1 0 0 0 0,1 0 1 0 0,1 0-1 0 0,-1 0 0 0 0,0 1 0 0 0,1-1 1 0 0,0 0-1 0 0,-1 0 0 0 0,1 0 0 0 0,1 1 1 0 0,-1-1-1 0 0,0 0 0 0 0,1 0 0 0 0,0 1 1 0 0,-1-1-1 0 0,1 0 0 0 0,0 0 0 0 0,1 0 1 0 0,-1 0-1 0 0,0 0 0 0 0,1-1 0 0 0,0 1 1 0 0,0 0-1 0 0,0-1 0 0 0,0 1 0 0 0,0-1 1 0 0,0 1-1 0 0,1-1 0 0 0,-1 0 0 0 0,1 0 1 0 0,-1 0-1 0 0,1 0 0 0 0,0-1 0 0 0,0 1 1 0 0,1 0-1 0 0,6 2-31 0 0,0-1-1 0 0,0 0 1 0 0,1 0 0 0 0,-1-1 0 0 0,1 0 0 0 0,-1-1 0 0 0,1 0 0 0 0,0-1 0 0 0,-1 0 0 0 0,7-1 31 0 0,6 0-332 0 0,-20 1 50 0 0,0 0 0 0 0,-1-1 0 0 0,1 1 1 0 0,0-1-1 0 0,0 0 0 0 0,0 0 0 0 0,0 0 0 0 0,-1-1 1 0 0,1 1-1 0 0,0-1 0 0 0,-1 1 0 0 0,0-1 0 0 0,1 0 0 0 0,-1 0 1 0 0,0 0-1 0 0,0 0 0 0 0,0 0 0 0 0,0 0 0 0 0,0-1 1 0 0,0 1-1 0 0,0-2 282 0 0,19-34-13126 0 0,-21 38 13040 0 0,6-9-9405 0 0</inkml:trace>
  <inkml:trace contextRef="#ctx0" brushRef="#br0" timeOffset="311.537">326 1 14891 0 0,'0'0'1212'0'0,"0"0"-175"0"0,0 0-37 0 0,0 0 37 0 0,0 0 9 0 0,0 0-104 0 0,0 0-150 0 0,0 0-172 0 0,0 0-117 0 0,0 0-37 0 0,0 0 24 0 0,0 0 26 0 0,-9 25-17 0 0,-29 83-29 0 0,22 22 417 0 0,17-98-691 0 0,-2 351 709 0 0,-38-116-628 0 0,22-185-229 0 0,-68 256-97 0 0,78-291-1206 0 0,7-37-4325 0 0,1 0-5432 0 0,-1-10 1074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6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15 222 3585 0 0,'0'0'1247'0'0,"0"0"-390"0"0,0 0-51 0 0,0 0 246 0 0,0 0 344 0 0,0 0 209 0 0,0 0-33 0 0,0 0-230 0 0,0 0-294 0 0,0 0-236 0 0,0 0-187 0 0,0 0-106 0 0,0 0-60 0 0,-7-9 424 0 0,29 7 773 0 0,239-9 1840 0 0,-4-15-2640 0 0,-258 25-782 0 0,1 1 0 0 0,-1 0 0 0 0,1 0 0 0 0,-1-1 0 0 0,1 1 0 0 0,0 0 0 0 0,-1 0 0 0 0,1-1 0 0 0,0 1 0 0 0,-1 0 0 0 0,1-1 0 0 0,0 1-1 0 0,-1 0 1 0 0,1-1 0 0 0,0 1 0 0 0,-1-1 0 0 0,1 1 0 0 0,0-1 0 0 0,0 1 0 0 0,0-1 0 0 0,0 1 0 0 0,-1 0 0 0 0,1-1 0 0 0,0 1 0 0 0,0-1 0 0 0,0 1 0 0 0,0-1 0 0 0,0 1 0 0 0,0-1 0 0 0,0 1 0 0 0,0-1 0 0 0,0 1 0 0 0,0-1 0 0 0,1 1 0 0 0,-1-1 0 0 0,0 1 0 0 0,0-1 0 0 0,0 1 0 0 0,1-1 0 0 0,-1 1 0 0 0,0 0 0 0 0,0-1 0 0 0,1 1 0 0 0,-1-1 0 0 0,0 1 0 0 0,1 0 0 0 0,-1-1 0 0 0,0 1 0 0 0,1 0 0 0 0,-1-1 0 0 0,1 1-74 0 0,-9-5-481 0 0,-82-40 991 0 0,-43-31-203 0 0,124 52-2596 0 0,41 22-2815 0 0,-21 2 4586 0 0,22 0-4077 0 0,-11 0-1395 0 0,-3 0-3439 0 0</inkml:trace>
  <inkml:trace contextRef="#ctx0" brushRef="#br0" timeOffset="-1799.327">168 627 7978 0 0,'0'0'2430'0'0,"0"0"-375"0"0,0 0-130 0 0,0 0-8 0 0,0 0-178 0 0,0 0-272 0 0,0 0-278 0 0,0 0-271 0 0,0 0-194 0 0,0 0-73 0 0,0 0-51 0 0,0 0 3 0 0,0 0-18 0 0,-7 27-70 0 0,-18 88-47 0 0,-52 332 1085 0 0,70-413-2161 0 0,-14 80 1550 0 0,16-39-8615 0 0,10-109-3047 0 0,-3 26 1462 0 0</inkml:trace>
  <inkml:trace contextRef="#ctx0" brushRef="#br0" timeOffset="-1530.212">35 583 14563 0 0,'0'0'916'0'0,"0"0"-273"0"0,0 0-24 0 0,0 0 240 0 0,0 0 238 0 0,0 0 85 0 0,0 0-81 0 0,0 0-196 0 0,0 0-161 0 0,0 0-132 0 0,34 4-83 0 0,112 13-63 0 0,26-12 627 0 0,226-34-981 0 0,-363 30-2623 0 0,-41 19-4766 0 0,-6-10 1263 0 0,0-5-3625 0 0</inkml:trace>
  <inkml:trace contextRef="#ctx0" brushRef="#br0" timeOffset="-1252.957">0 1124 9114 0 0,'0'0'1848'0'0,"0"0"62"0"0,0 0 119 0 0,0 0-57 0 0,0 0-308 0 0,0 0-378 0 0,0 0-313 0 0,0 0-207 0 0,32-4-158 0 0,99-15-120 0 0,41-17 435 0 0,-158 32-1034 0 0,135-27-536 0 0,-51 15-6462 0 0,-74 12 608 0 0,-5 0-2712 0 0</inkml:trace>
  <inkml:trace contextRef="#ctx0" brushRef="#br0" timeOffset="432.015">1095 907 5649 0 0,'0'0'3744'0'0,"0"0"-1516"0"0,0 0-529 0 0,0 0-76 0 0,0 0-36 0 0,0 0-208 0 0,0 0-273 0 0,0 0-259 0 0,0 0-191 0 0,0 0-128 0 0,0 0-48 0 0,0 0-7 0 0,4-1-21 0 0,165 6 1586 0 0,-122-5-1984 0 0,0-2 0 0 0,0-2 0 0 0,0-2 0 0 0,15-5-54 0 0,-42 8-557 0 0,10-4-1268 0 0,-11-2-3978 0 0,-17 7 3258 0 0,-2 1-4597 0 0,0 1 309 0 0</inkml:trace>
  <inkml:trace contextRef="#ctx0" brushRef="#br0" timeOffset="612.471">1121 1076 9842 0 0,'0'0'2319'0'0,"0"0"-601"0"0,0 0-334 0 0,0 0-7 0 0,0 0-34 0 0,0 0-155 0 0,0 0-196 0 0,0 0-193 0 0,0 0-163 0 0,0 0-143 0 0,0 0-142 0 0,0 0-119 0 0,29 12-100 0 0,91 38-52 0 0,-40-40-61 0 0,-65-12-51 0 0,102-18-1648 0 0,-42 4-7218 0 0,-54 12-2293 0 0</inkml:trace>
  <inkml:trace contextRef="#ctx0" brushRef="#br0" timeOffset="2580.066">1867 1371 0 0 0,'0'0'420'0'0,"0"0"1315"0"0,0 0 550 0 0,0 0 182 0 0,0 0 25 0 0,0 0-218 0 0,0 0-325 0 0,0 0-322 0 0,0 0-288 0 0,0 0-201 0 0,0 0-127 0 0,0 0-74 0 0,0-5-63 0 0,17-149 4239 0 0,-4 117-4930 0 0,2 0 0 0 0,2 0-1 0 0,1 2 1 0 0,2 0-1 0 0,1 1 1 0 0,1 1 0 0 0,2 1-1 0 0,2 2 1 0 0,1 0-1 0 0,1 2 1 0 0,19-15-183 0 0,40-9 77 0 0,-75 105-150 0 0,-23 268 272 0 0,10-319-196 0 0,1-1 1 0 0,-1 0 0 0 0,1 0-1 0 0,-1 0 1 0 0,1 1 0 0 0,0-1-1 0 0,0 0 1 0 0,0 0 0 0 0,0 1-1 0 0,0-1 1 0 0,0 0 0 0 0,0 0-1 0 0,0 1 1 0 0,0-1 0 0 0,0 0-1 0 0,1 0 1 0 0,-1 0 0 0 0,0 1-1 0 0,1-1 1 0 0,-1 0 0 0 0,1 0-1 0 0,0 0 1 0 0,-1 0 0 0 0,1 0-1 0 0,0 0 1 0 0,0 0-1 0 0,-1 0 1 0 0,1 0 0 0 0,0 0-1 0 0,0 0 1 0 0,0-1 0 0 0,0 1-1 0 0,0 0 1 0 0,0-1 0 0 0,0 1-1 0 0,0 0 1 0 0,1-1 0 0 0,-1 1-1 0 0,0-1 1 0 0,0 0 0 0 0,0 1-1 0 0,1-1 1 0 0,-1 0 0 0 0,0 0-1 0 0,0 0 1 0 0,1 0 0 0 0,-1 0-1 0 0,0 0 1 0 0,0 0 0 0 0,1 0-1 0 0,-1-1 1 0 0,0 1 0 0 0,0 0-1 0 0,0-1 1 0 0,1 1 0 0 0,-1-1-1 0 0,0 1 1 0 0,0-1 0 0 0,0 0-4 0 0,352-350 437 0 0,-289 316-566 0 0,-58 73 69 0 0,-18 87 202 0 0,-32 95-76 0 0,41-165-2856 0 0,53-56-7576 0 0,-22-15 725 0 0,-16 11 3893 0 0</inkml:trace>
  <inkml:trace contextRef="#ctx0" brushRef="#br0" timeOffset="3113.32">3293 804 3825 0 0,'0'0'2875'0'0,"0"0"-665"0"0,0 0-291 0 0,0 0-24 0 0,0 0-157 0 0,0 0-253 0 0,0 0-238 0 0,0 0-188 0 0,0 0-105 0 0,0 0-77 0 0,0 0-58 0 0,0 0-79 0 0,0 0-90 0 0,-25 7-59 0 0,-81 21-57 0 0,28 13 698 0 0,59-25-982 0 0,9-9-203 0 0,0 0 0 0 0,0 1 0 0 0,1 1 0 0 0,0-1 1 0 0,1 2-1 0 0,0-1 0 0 0,0 1 0 0 0,1 0 0 0 0,0 1 0 0 0,1-1 0 0 0,0 1 0 0 0,0 1 1 0 0,2-1-1 0 0,-1 1 0 0 0,1 0 0 0 0,1 0 0 0 0,0 0 0 0 0,1 0 0 0 0,0 0 0 0 0,1 1 1 0 0,1-1-1 0 0,0 1 0 0 0,0-1 0 0 0,1 5-47 0 0,2-14 33 0 0,-1 1 0 0 0,1-1 0 0 0,-1 0 0 0 0,1 0 0 0 0,0 0-1 0 0,0 0 1 0 0,1 0 0 0 0,-1 0 0 0 0,0-1 0 0 0,1 0 0 0 0,0 0 0 0 0,-1 0 0 0 0,1 0 0 0 0,0 0 0 0 0,0-1 0 0 0,0 0 0 0 0,0 1-1 0 0,0-1 1 0 0,0-1 0 0 0,1 1 0 0 0,-1-1 0 0 0,0 0 0 0 0,0 0 0 0 0,0 0 0 0 0,1 0 0 0 0,-1-1 0 0 0,0 1 0 0 0,0-1 0 0 0,0 0 0 0 0,0-1-1 0 0,0 1 1 0 0,0-1 0 0 0,0 1 0 0 0,0-1 0 0 0,0-1-33 0 0,17-8 103 0 0,0-1 1 0 0,-1-1-1 0 0,-1-1 0 0 0,0-1 1 0 0,0 0-1 0 0,-2-2 0 0 0,0 0 0 0 0,5-8-103 0 0,28-25 97 0 0,43-46 19 0 0,-56 55 77 0 0,-36 41-118 0 0,-1 0-18 0 0,0 0-22 0 0,-2 16-80 0 0,-3 11 71 0 0,1 1-1 0 0,1-1 1 0 0,2 1 0 0 0,1 0 0 0 0,2 25-26 0 0,-1-46 2 0 0,0 0 0 0 0,0 0 0 0 0,1-1 1 0 0,-1 1-1 0 0,2 0 0 0 0,-1 0 0 0 0,1-1 0 0 0,0 0 0 0 0,0 1 0 0 0,1-1 1 0 0,-1 0-1 0 0,1-1 0 0 0,1 1 0 0 0,-1-1 0 0 0,1 1 0 0 0,0-1 1 0 0,0-1-1 0 0,0 1 0 0 0,1-1 0 0 0,0 0 0 0 0,0 0 0 0 0,0-1 1 0 0,0 1-1 0 0,1-1 0 0 0,-1-1 0 0 0,1 1-2 0 0,-1-1-121 0 0,59 13 61 0 0,-26-25-3628 0 0,-35 0 423 0 0,-3 5-2471 0 0,-2 2 1673 0 0,1 0-7726 0 0</inkml:trace>
  <inkml:trace contextRef="#ctx0" brushRef="#br0" timeOffset="3952.489">2809 564 2393 0 0,'0'0'2604'0'0,"0"0"-167"0"0,0 0 3 0 0,0 0 41 0 0,0 0-176 0 0,0 0-353 0 0,0 0-392 0 0,0 0-263 0 0,0 0-184 0 0,0 0-136 0 0,0 0-103 0 0,0 0-147 0 0,0 0-127 0 0,-4-2-96 0 0,-12-8-109 0 0,12 8-77 0 0,14 2 330 0 0,379 3 1876 0 0,-316 1-900 0 0,-85-30-1137 0 0,-11-17-864 0 0,-3 2 0 0 0,-1 0 0 0 0,-2 2-1 0 0,-21-22 378 0 0,18 19-3460 0 0,21 23-6048 0 0,9 14-2354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4:2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5789 409 6993 0 0,'0'0'585'0'0,"0"0"-115"0"0,0 0 247 0 0,0 0 492 0 0,0 0 334 0 0,0 0 145 0 0,0 0-55 0 0,0 0-170 0 0,0 0-219 0 0,0 0-208 0 0,36-7-176 0 0,114-26-118 0 0,-63-3 256 0 0,-71 24-766 0 0,5-3-13 0 0,0-1 1 0 0,0-1-1 0 0,-2-1 1 0 0,0-1-1 0 0,-2 0 1 0 0,0-1 0 0 0,-1-1-1 0 0,-1-1 1 0 0,0 0-1 0 0,-2-1 1 0 0,7-19-220 0 0,-8-23 1021 0 0,-12 64-841 0 0,-5 2-68 0 0,-6 28-184 0 0,1 0-1 0 0,1 1 1 0 0,1 0 0 0 0,2 0-1 0 0,0 13 73 0 0,4-32-16 0 0,-15 120-33 0 0,7-1 1 0 0,5 19 48 0 0,-3 36-58 0 0,7-179 58 0 0,2 43 5 0 0,-2-1-1 0 0,-3 0 1 0 0,-2 0 0 0 0,-1-1-1 0 0,-3 1 1 0 0,-2-1-1 0 0,-2-1 1 0 0,-2-1-1 0 0,-2 0 1 0 0,-2-1 0 0 0,-22 36-5 0 0,31-63 19 0 0,0 1 0 0 0,-2-1 0 0 0,0-1 0 0 0,0 0 1 0 0,-2-1-1 0 0,0-1 0 0 0,-1 0 0 0 0,0-1 0 0 0,-1-1 0 0 0,0 0 1 0 0,-1-2-1 0 0,-1 0 0 0 0,-7 3-19 0 0,22-12 11 0 0,1 0 1 0 0,-1 0-1 0 0,1 0 0 0 0,-1-1 1 0 0,1 0-1 0 0,-1 1 1 0 0,1-1-1 0 0,-1-1 0 0 0,1 1 1 0 0,-1 0-1 0 0,1-1 0 0 0,-1 0 1 0 0,1 0-1 0 0,-1 0 0 0 0,1 0 1 0 0,0 0-1 0 0,-1-1 1 0 0,1 1-1 0 0,0-1 0 0 0,0 0 1 0 0,0 0-1 0 0,0 0 0 0 0,1-1 1 0 0,-1 1-1 0 0,1-1 0 0 0,-1 1 1 0 0,1-1-1 0 0,0 0 1 0 0,0 0-1 0 0,0 0 0 0 0,0 0 1 0 0,0 0-1 0 0,1 0 0 0 0,-1 0 1 0 0,1-1-1 0 0,0 1 0 0 0,0-1 1 0 0,0 1-1 0 0,1-1 1 0 0,-1 1-1 0 0,1-1 0 0 0,0 1 1 0 0,0-1-1 0 0,0 1 0 0 0,0-1 1 0 0,1 1-1 0 0,-1-1 0 0 0,2-2-11 0 0,1-19-21 0 0,1-1 0 0 0,1 0-1 0 0,1 1 1 0 0,2 0 0 0 0,0 0-1 0 0,2 1 1 0 0,0 0-1 0 0,2 1 1 0 0,1 0 0 0 0,0 1-1 0 0,5-4 22 0 0,-14 19-18 0 0,170-244-1107 0 0,-108 174-1615 0 0,6 4-3498 0 0,-57 59 362 0 0,-4 6-3345 0 0</inkml:trace>
  <inkml:trace contextRef="#ctx0" brushRef="#br0" timeOffset="278.085">6492 741 10082 0 0,'0'0'2250'0'0,"0"0"-530"0"0,0 0-229 0 0,0 0-104 0 0,0 0-173 0 0,0 0-177 0 0,0 0-159 0 0,0 0-97 0 0,0 0-139 0 0,0 0-122 0 0,-24 32-119 0 0,-69 99-136 0 0,66-66-55 0 0,27-53-167 0 0,0-9-10 0 0,0 0 0 0 0,-1 0-1 0 0,1 0 1 0 0,0 1 0 0 0,0-1 0 0 0,1 0 0 0 0,-1 0-1 0 0,1 0 1 0 0,-1 0 0 0 0,1 1 0 0 0,0-1 0 0 0,0 0-1 0 0,1 0 1 0 0,-1 0 0 0 0,0-1 0 0 0,1 1 0 0 0,0 0-1 0 0,0 0 1 0 0,0-1 0 0 0,0 1 0 0 0,0-1 0 0 0,0 0-1 0 0,1 0 1 0 0,-1 0 0 0 0,1 0 0 0 0,-1 0 0 0 0,1 0 0 0 0,0-1-1 0 0,0 1 1 0 0,0-1 0 0 0,0 0 0 0 0,0 1 0 0 0,0-1-1 0 0,0-1 1 0 0,0 1 0 0 0,0 0 0 0 0,0-1 0 0 0,1 0-1 0 0,-1 0 1 0 0,1 0-33 0 0,4-1 87 0 0,0 0-1 0 0,0 0 0 0 0,0-1 1 0 0,0-1-1 0 0,0 1 0 0 0,-1-1 1 0 0,1 0-1 0 0,-1-1 0 0 0,1 0 1 0 0,-1 0-1 0 0,-1-1 1 0 0,1 1-1 0 0,0-2 0 0 0,-1 1 1 0 0,0-1-1 0 0,-1 1 0 0 0,1-2 1 0 0,-1 1-1 0 0,0-1 0 0 0,0 1 1 0 0,-1-1-1 0 0,0-1 1 0 0,-1 1-1 0 0,1 0 0 0 0,-1-1 1 0 0,0 0-1 0 0,-1 0 0 0 0,0 0 1 0 0,0 0-1 0 0,-1 0 0 0 0,0 0 1 0 0,-1 0-1 0 0,0-8-86 0 0,1 7-202 0 0,0 1-1 0 0,-1-1 1 0 0,0 0 0 0 0,-1 1-1 0 0,0-1 1 0 0,0 0 0 0 0,-1 1-1 0 0,0-1 1 0 0,-1 1 0 0 0,1 0-1 0 0,-2 0 1 0 0,1 0 0 0 0,-1 0-1 0 0,0 1 1 0 0,-1-1 202 0 0,0 1-950 0 0,-6-5-4055 0 0,4 19-7311 0 0,5-3 6539 0 0</inkml:trace>
  <inkml:trace contextRef="#ctx0" brushRef="#br0" timeOffset="548.118">6724 1076 1400 0 0,'0'0'2806'0'0,"0"0"-227"0"0,0 0-11 0 0,0 0 22 0 0,0 0-203 0 0,0 0-237 0 0,0 0-182 0 0,0 0-182 0 0,0 0-243 0 0,0 0-263 0 0,0 0-269 0 0,0 0-267 0 0,1-3-161 0 0,17-94 1356 0 0,-12 74-1873 0 0,1 1 0 0 0,1 0 0 0 0,1 1 0 0 0,1 0 0 0 0,1 0 0 0 0,1 1 0 0 0,0 1 0 0 0,2 0 0 0 0,0 0 0 0 0,1 2-66 0 0,53-53-1012 0 0,-40 69-4504 0 0,-19 16-7029 0 0,-8-11 3624 0 0</inkml:trace>
  <inkml:trace contextRef="#ctx0" brushRef="#br0" timeOffset="1019.783">7280 678 0 0 0,'0'0'2050'0'0,"0"0"228"0"0,0 0 153 0 0,0 0-97 0 0,0 0-273 0 0,0 0-258 0 0,0 0-261 0 0,0 0-236 0 0,0 0-190 0 0,0 0-159 0 0,0 0-128 0 0,0 0-103 0 0,-2-5-65 0 0,1 4-590 0 0,1-1 0 0 0,-1 1 0 0 0,1-1 0 0 0,-1 1 0 0 0,0 0 0 0 0,1-1 0 0 0,-1 1 0 0 0,0 0 0 0 0,0 0 0 0 0,0-1 0 0 0,0 1 0 0 0,0 0 0 0 0,0 0 0 0 0,0 0 0 0 0,-1 0 0 0 0,1 0 0 0 0,0 1 0 0 0,0-1 0 0 0,-1 0 0 0 0,1 0 0 0 0,-1 1 0 0 0,1-1 0 0 0,-1 1 0 0 0,1 0 0 0 0,-1-1 0 0 0,1 1 0 0 0,-1 0 0 0 0,1 0 0 0 0,-1 0 0 0 0,1 0 0 0 0,-1 0 0 0 0,1 0 0 0 0,-1 0 0 0 0,1 0 0 0 0,-1 1 0 0 0,1-1 0 0 0,-1 1 1 0 0,1-1-1 0 0,0 1 0 0 0,-1-1 0 0 0,1 1 0 0 0,-1 0 0 0 0,1 0-71 0 0,-11 5 103 0 0,0 2 0 0 0,0-1 1 0 0,1 1-1 0 0,0 1 0 0 0,1 0 1 0 0,0 1-1 0 0,0 0 0 0 0,1 0 1 0 0,0 1-1 0 0,1 0 1 0 0,0 0-1 0 0,1 1 0 0 0,0 0 1 0 0,1 1-1 0 0,0-1 0 0 0,-1 9-103 0 0,5-17 16 0 0,0 0 1 0 0,0 1-1 0 0,1-1 0 0 0,0 1 0 0 0,0-1 0 0 0,0 1 0 0 0,0 0 0 0 0,1-1 0 0 0,-1 1 1 0 0,1 0-1 0 0,1-1 0 0 0,-1 1 0 0 0,1 0 0 0 0,-1-1 0 0 0,1 1 0 0 0,1 0 1 0 0,-1-1-1 0 0,1 0 0 0 0,0 1 0 0 0,0-1 0 0 0,0 0 0 0 0,0 0 0 0 0,1 0 0 0 0,-1 0 1 0 0,1 0-1 0 0,0 0 0 0 0,0-1 0 0 0,1 0 0 0 0,-1 1 0 0 0,1-1 0 0 0,-1-1 0 0 0,1 1 1 0 0,0 0-1 0 0,0-1 0 0 0,1 0 0 0 0,-1 0 0 0 0,0 0 0 0 0,1 0 0 0 0,-1-1 1 0 0,1 0-1 0 0,-1 0 0 0 0,2 0-16 0 0,8 2-2 0 0,0 0 1 0 0,0-2 0 0 0,1 0-1 0 0,-1 0 1 0 0,0-2-1 0 0,1 1 1 0 0,-1-2-1 0 0,0 0 1 0 0,0 0 0 0 0,0-2-1 0 0,0 0 1 0 0,-1 0-1 0 0,8-4 2 0 0,46-54-6863 0 0,-53 40-4386 0 0,-11 14 3901 0 0</inkml:trace>
  <inkml:trace contextRef="#ctx0" brushRef="#br0" timeOffset="1361.156">7423 939 3321 0 0,'0'0'3252'0'0,"0"0"-135"0"0,0 0-200 0 0,0 0-411 0 0,0 0-457 0 0,0 0-334 0 0,0 0-312 0 0,0 0-270 0 0,0 0-237 0 0,35-8-187 0 0,107-26-125 0 0,-67-2 303 0 0,45-76 384 0 0,-118 108-1239 0 0,0 1-1 0 0,0-1 1 0 0,0 1 0 0 0,0-1-1 0 0,0 0 1 0 0,-1 0-1 0 0,1 0 1 0 0,-1 0-1 0 0,0 0 1 0 0,0 0 0 0 0,-1 0-1 0 0,1 0 1 0 0,-1 0-1 0 0,0 0 1 0 0,0 0 0 0 0,-1-4-32 0 0,-1 6-13 0 0,0 0 1 0 0,-1 1-1 0 0,1-1 1 0 0,0 0-1 0 0,-1 1 1 0 0,0 0 0 0 0,1-1-1 0 0,-1 1 1 0 0,0 0-1 0 0,0 0 1 0 0,1 1 0 0 0,-1-1-1 0 0,0 1 1 0 0,0-1-1 0 0,0 1 1 0 0,0 0-1 0 0,0 0 1 0 0,0 0 0 0 0,0 0-1 0 0,0 1 1 0 0,0-1-1 0 0,0 1 1 0 0,0 0 12 0 0,3-1-2 0 0,-15 4-52 0 0,1 0 1 0 0,-1 2 0 0 0,1-1-1 0 0,1 2 1 0 0,-1 0 0 0 0,1 0-1 0 0,0 2 1 0 0,1-1 0 0 0,0 2-1 0 0,0-1 1 0 0,1 2 0 0 0,0-1-1 0 0,-5 9 54 0 0,8-11-37 0 0,1-3-15 0 0,1 0-1 0 0,0 1 1 0 0,1 0 0 0 0,-1 0 0 0 0,1 1 0 0 0,0-1-1 0 0,1 1 1 0 0,0 0 0 0 0,0 1 0 0 0,0-1 0 0 0,1 0-1 0 0,0 1 1 0 0,0 0 0 0 0,1 0 0 0 0,0 0 0 0 0,1 0-1 0 0,0 0 1 0 0,0 0 0 0 0,0 0 0 0 0,1 0-1 0 0,1 5 53 0 0,2-9-112 0 0,1-1-1 0 0,0 0 0 0 0,1 1 0 0 0,-1-1 0 0 0,1-1 0 0 0,-1 1 0 0 0,1-1 0 0 0,0 1 0 0 0,0-1 0 0 0,0-1 0 0 0,0 1 0 0 0,0-1 0 0 0,0 0 0 0 0,0 0 0 0 0,1 0 0 0 0,-1-1 0 0 0,0 0 0 0 0,1 0 0 0 0,-1 0 0 0 0,0-1 0 0 0,5 0 113 0 0,-5 1-193 0 0,130-26-5488 0 0,-52-7-4576 0 0,-65 25 4610 0 0</inkml:trace>
  <inkml:trace contextRef="#ctx0" brushRef="#br0" timeOffset="1680.706">8322 582 4689 0 0,'0'0'4330'0'0,"0"0"-1254"0"0,0 0-807 0 0,0 0-539 0 0,0 0-478 0 0,0 0-301 0 0,0 0-136 0 0,0 0-73 0 0,0 0-49 0 0,0 0-49 0 0,0 0-37 0 0,0 0-48 0 0,-32 14-78 0 0,-96 45-55 0 0,70-24 199 0 0,53-26-498 0 0,3-7-114 0 0,1-1 0 0 0,0 0-1 0 0,1 1 1 0 0,-1-1 0 0 0,0 1 0 0 0,0-1 0 0 0,1 1 0 0 0,-1 0 0 0 0,0-1 0 0 0,1 1-1 0 0,0-1 1 0 0,-1 1 0 0 0,1 0 0 0 0,0-1 0 0 0,0 1 0 0 0,0 0 0 0 0,0-1-1 0 0,0 1 1 0 0,0 0 0 0 0,0 0 0 0 0,1-1 0 0 0,-1 1 0 0 0,1-1 0 0 0,-1 1 0 0 0,1 0-1 0 0,0-1 1 0 0,-1 1 0 0 0,1-1 0 0 0,0 1 0 0 0,0-1 0 0 0,0 0 0 0 0,0 1 0 0 0,0-1-1 0 0,1 0 1 0 0,-1 0 0 0 0,0 0 0 0 0,0 0 0 0 0,1 0 0 0 0,-1 0 0 0 0,1 0-13 0 0,70 32 565 0 0,-51-25-465 0 0,-16-7-49 0 0,-1 0 0 0 0,1 0 0 0 0,0 1 0 0 0,-1 0 0 0 0,1 0 0 0 0,-1 1 0 0 0,0-1 0 0 0,0 1 0 0 0,0 0 0 0 0,0 0 0 0 0,0 0 0 0 0,-1 0 0 0 0,1 1 0 0 0,-1-1 0 0 0,0 1 0 0 0,0 0 0 0 0,0 0 0 0 0,-1 0 0 0 0,1 0 0 0 0,-1 1 0 0 0,0-1 0 0 0,0 1 0 0 0,0-1 0 0 0,-1 1 0 0 0,0 0 0 0 0,0 0-1 0 0,0-1 1 0 0,0 1 0 0 0,-1 0 0 0 0,0 0 0 0 0,0 4-51 0 0,-4-4 30 0 0,-1 0-1 0 0,1 0 1 0 0,-1 0-1 0 0,0 0 1 0 0,0-1-1 0 0,-1 0 0 0 0,1 0 1 0 0,-1 0-1 0 0,0-1 1 0 0,0 0-1 0 0,0 0 1 0 0,0 0-1 0 0,-1-1 0 0 0,1 0 1 0 0,-1 0-30 0 0,-72 12-1695 0 0,52-14-2601 0 0,3-3-5462 0 0,16 0-1711 0 0</inkml:trace>
  <inkml:trace contextRef="#ctx0" brushRef="#br0" timeOffset="-7956.133">1363 291 0 0 0,'0'0'1250'0'0,"0"0"-1"0"0,0 0-29 0 0,0 0-57 0 0,0 0-66 0 0,0 0-9 0 0,10-6 19 0 0,33-19 58 0 0,-40 23-932 0 0,9-8 14280 0 0,-21 12-11491 0 0,-3-2-5169 0 0,-97-17 2680 0 0,-84 19-100 0 0,141 2-322 0 0,-1 3 0 0 0,2 2 0 0 0,-1 2 0 0 0,-26 10-111 0 0,43-10 59 0 0,-2 0 10 0 0,1 1 0 0 0,1 1 0 0 0,0 2 0 0 0,1 2 0 0 0,-17 12-69 0 0,50-29-1 0 0,1 0 1 0 0,-1 1 0 0 0,0-1 0 0 0,0 1-1 0 0,1-1 1 0 0,-1 1 0 0 0,1 0-1 0 0,-1-1 1 0 0,0 1 0 0 0,1 0 0 0 0,-1-1-1 0 0,1 1 1 0 0,-1 0 0 0 0,1 0-1 0 0,0 0 1 0 0,-1-1 0 0 0,1 1 0 0 0,0 0-1 0 0,-1 0 1 0 0,1 0 0 0 0,0 0-1 0 0,0-1 1 0 0,0 1 0 0 0,0 0 0 0 0,0 0-1 0 0,0 0 1 0 0,0 0 0 0 0,0 0-1 0 0,0 0 1 0 0,0-1 0 0 0,1 1 0 0 0,-1 0-1 0 0,0 0 1 0 0,1 0 0 0 0,-1 0-1 0 0,0-1 1 0 0,1 1 0 0 0,-1 0 0 0 0,1 0-1 0 0,-1-1 1 0 0,1 1 0 0 0,0 0-1 0 0,-1-1 1 0 0,1 1 0 0 0,-1-1 0 0 0,1 1-1 0 0,0 0 1 0 0,0-1 0 0 0,-1 0 0 0 0,43 28 21 0 0,-38-25-3 0 0,26 11 14 0 0,1-2-1 0 0,0-1 0 0 0,1-1 1 0 0,0-2-1 0 0,0-2 1 0 0,1 0-1 0 0,3-2-31 0 0,47 9 76 0 0,-9-1 55 0 0,-74-11-125 0 0,-1-1-1 0 0,1 1 1 0 0,-1 0 0 0 0,1 0-1 0 0,-1-1 1 0 0,0 1 0 0 0,1 0-1 0 0,-1 0 1 0 0,0-1 0 0 0,0 1 0 0 0,1 0-1 0 0,-1 0 1 0 0,0 0 0 0 0,0-1-1 0 0,0 1 1 0 0,0 0 0 0 0,0 0-1 0 0,0 0 1 0 0,0 0 0 0 0,0-1 0 0 0,-1 1-1 0 0,1 0 1 0 0,0 0 0 0 0,0 0-1 0 0,-1-1 1 0 0,1 1 0 0 0,0 0-1 0 0,-1 0 1 0 0,1-1 0 0 0,-1 1 0 0 0,1 0-1 0 0,-1-1 1 0 0,1 1 0 0 0,-1-1-1 0 0,1 1 1 0 0,-1 0 0 0 0,0-1-1 0 0,1 1 1 0 0,-1-1 0 0 0,0 1-6 0 0,-210 148 544 0 0,12-16-411 0 0,153-102-73 0 0,33-23-38 0 0,1-1 1 0 0,-1 2 0 0 0,1 0 0 0 0,1 0-1 0 0,-1 1 1 0 0,2 0 0 0 0,-1 1 0 0 0,2 0-1 0 0,-1 1 1 0 0,1 0 0 0 0,-1 4-23 0 0,8-14 6 0 0,1 1 0 0 0,0-1 1 0 0,0 1-1 0 0,0-1 0 0 0,0 1 0 0 0,0 0 1 0 0,0-1-1 0 0,1 1 0 0 0,-1 0 0 0 0,1 0 1 0 0,0-1-1 0 0,0 1 0 0 0,0 0 0 0 0,0 0 1 0 0,0-1-1 0 0,0 1 0 0 0,1 0 0 0 0,0 0 1 0 0,-1-1-1 0 0,1 1 0 0 0,0-1 0 0 0,0 1 1 0 0,0-1-1 0 0,1 1 0 0 0,-1-1 1 0 0,1 1-1 0 0,-1-1 0 0 0,1 0 0 0 0,0 0 1 0 0,0 0-1 0 0,0 0 0 0 0,0 0 0 0 0,0 0 1 0 0,0-1-1 0 0,0 1 0 0 0,1 0-6 0 0,15 5 84 0 0,-1 0 1 0 0,1-1-1 0 0,0-1 0 0 0,1-1 0 0 0,-1 0 0 0 0,1-1 1 0 0,0-1-1 0 0,0-1 0 0 0,0-1 0 0 0,0 0 0 0 0,0-2 1 0 0,-1 0-1 0 0,1-1 0 0 0,15-5-84 0 0,130-33-49 0 0,-111 29-3129 0 0,-34 7-631 0 0,0 1-3278 0 0,-10 4-2018 0 0</inkml:trace>
  <inkml:trace contextRef="#ctx0" brushRef="#br0" timeOffset="-4043.496">1821 649 1032 0 0,'0'0'2359'0'0,"0"0"-460"0"0,0 0-85 0 0,0 0 249 0 0,0 0 182 0 0,0 0-97 0 0,0 0-250 0 0,0 0-322 0 0,0 0-286 0 0,0 0-213 0 0,0 0-192 0 0,4-4-140 0 0,11-11-83 0 0,-11 11-56 0 0,-11 27 2172 0 0,-90 153-1063 0 0,-159 137-1214 0 0,220-262-2217 0 0,25-65-15594 0 0,9 7 12289 0 0,0 3 1775 0 0</inkml:trace>
  <inkml:trace contextRef="#ctx0" brushRef="#br0" timeOffset="-3718.942">1324 700 6793 0 0,'0'0'2834'0'0,"0"0"-398"0"0,0 0-309 0 0,0 0-144 0 0,0 0-227 0 0,0 0-322 0 0,0 0-311 0 0,0 0-308 0 0,0 0-242 0 0,0 0-156 0 0,0 0-59 0 0,0 0 21 0 0,0 0 73 0 0,9 7 57 0 0,390 267 2921 0 0,-301-171-3298 0 0,-65-53-1323 0 0,-32-49 647 0 0,0-3-7036 0 0,0-7-3386 0 0,-1 9 10199 0 0,0-4-5736 0 0</inkml:trace>
  <inkml:trace contextRef="#ctx0" brushRef="#br0" timeOffset="-3343.274">2140 321 6505 0 0,'0'0'2130'0'0,"0"0"-296"0"0,0 0 22 0 0,0 0 114 0 0,0 0-68 0 0,0 0-243 0 0,0 0-268 0 0,0 0-268 0 0,0 0-242 0 0,0 0-170 0 0,0 0-151 0 0,0 0-102 0 0,5-3-25 0 0,-3 1-421 0 0,-3 3 13 0 0,1-1-1 0 0,0 1 1 0 0,0-1 0 0 0,0 1-1 0 0,0-1 1 0 0,0 1-1 0 0,0 0 1 0 0,0-1-1 0 0,0 1 1 0 0,0-1-1 0 0,0 1 1 0 0,0-1 0 0 0,0 1-1 0 0,0-1 1 0 0,0 1-1 0 0,0-1 1 0 0,0 1-1 0 0,1-1 1 0 0,-1 1-1 0 0,0-1 1 0 0,0 1 0 0 0,1-1-1 0 0,-1 1 1 0 0,0-1-1 0 0,0 1 1 0 0,1-1-1 0 0,-1 0 1 0 0,1 1-1 0 0,-1-1 1 0 0,0 0 0 0 0,1 1-1 0 0,-1-1 1 0 0,1 0-1 0 0,-1 1 1 0 0,1-1-1 0 0,-1 0 1 0 0,1 0-1 0 0,-1 0 1 0 0,1 1 0 0 0,-1-1-1 0 0,1 0 1 0 0,-1 0-1 0 0,1 0 1 0 0,-1 0-1 0 0,1 0 1 0 0,0 0-1 0 0,-1 0 1 0 0,1 0 0 0 0,-1 0-1 0 0,1 0 1 0 0,-1-1-1 0 0,1 1 1 0 0,-1 0-1 0 0,1 0 1 0 0,0 0-25 0 0,-6 39 462 0 0,2 0 1 0 0,1 1-1 0 0,3-1 1 0 0,1 0-1 0 0,4 19-462 0 0,52 339 419 0 0,-43-269-2287 0 0,-15-128 1260 0 0,0 0-84 0 0,0 0-102 0 0,-4-14-3412 0 0,-2 3 646 0 0,1 1 216 0 0,2 1-2392 0 0,0 2-963 0 0</inkml:trace>
  <inkml:trace contextRef="#ctx0" brushRef="#br0" timeOffset="-3086.916">1866 748 9674 0 0,'0'0'1691'0'0,"0"0"-177"0"0,0 0 134 0 0,0 0 190 0 0,0 0-91 0 0,0 0-240 0 0,0 0-242 0 0,0 0-191 0 0,31 3-150 0 0,100 9-152 0 0,-88-9-232 0 0,0-2-1 0 0,0-2 1 0 0,-1-2-1 0 0,30-6-539 0 0,12-1 255 0 0,76-16-573 0 0,-93 9-6394 0 0,-61 16 1911 0 0,-3 1-1228 0 0,-3 0-2178 0 0</inkml:trace>
  <inkml:trace contextRef="#ctx0" brushRef="#br0" timeOffset="-2370.931">2471 917 2937 0 0,'0'0'3035'0'0,"0"0"-593"0"0,0 0-270 0 0,0 0-118 0 0,0 0-174 0 0,0 0-262 0 0,0 0-219 0 0,0 0-204 0 0,0 0-185 0 0,0 0-144 0 0,0 0-119 0 0,34 3-108 0 0,102 8-100 0 0,-81-16 164 0 0,-48 0-495 0 0,-1 2-99 0 0,1-1 0 0 0,-2 0 1 0 0,1 0-1 0 0,0 0 0 0 0,-1 0 1 0 0,0-1-1 0 0,0 0 1 0 0,0 0-1 0 0,-1-1 0 0 0,1 1 1 0 0,-1-1-1 0 0,-1 0 0 0 0,1 0 1 0 0,-1 0-1 0 0,0-1 0 0 0,0 1 1 0 0,-1-1-1 0 0,0 0 0 0 0,0 1 1 0 0,-1-1-1 0 0,1 0 1 0 0,-2 0-1 0 0,1 0 0 0 0,-1 0 1 0 0,0 0-1 0 0,0 0 0 0 0,-1-3-109 0 0,-1 7-18 0 0,0-1 0 0 0,0 1 0 0 0,0 0 0 0 0,0 0 1 0 0,0 0-1 0 0,-1 0 0 0 0,0 1 0 0 0,1-1 0 0 0,-1 1 0 0 0,0-1 0 0 0,0 1 0 0 0,-1 0 0 0 0,1 0 0 0 0,0 0 0 0 0,-1 1 0 0 0,1-1 0 0 0,-1 1 0 0 0,1 0 0 0 0,-1 0 0 0 0,0 0 0 0 0,1 0 0 0 0,-1 1 0 0 0,0-1 0 0 0,1 1 0 0 0,-1 0 1 0 0,-1 0 17 0 0,-6 0-90 0 0,-67 15-559 0 0,67-9 599 0 0,1 0 1 0 0,-1 1 0 0 0,1 0-1 0 0,0 0 1 0 0,1 1-1 0 0,0 0 1 0 0,0 1 0 0 0,0 0-1 0 0,2 0 1 0 0,-1 1-1 0 0,1 0 1 0 0,0 1 0 0 0,1-1-1 0 0,0 1 1 0 0,1 0-1 0 0,0 1 1 0 0,1-1 0 0 0,0 1-1 0 0,1 0 1 0 0,0 0-1 0 0,1 0 1 0 0,0 0 0 0 0,1 1-1 0 0,1-1 1 0 0,0 0-1 0 0,1 12 50 0 0,3-17 35 0 0,1-1-1 0 0,-1 0 1 0 0,1 0-1 0 0,0 0 1 0 0,1-1-1 0 0,-1 0 1 0 0,1 0-1 0 0,0 0 1 0 0,0-1-1 0 0,1 0 0 0 0,-1 0 1 0 0,1 0-1 0 0,0-1 1 0 0,0 0-1 0 0,0 0 1 0 0,0-1-1 0 0,1 0 1 0 0,-1 0-1 0 0,1-1 0 0 0,-1 0 1 0 0,1 0-1 0 0,0-1 1 0 0,-1 0-1 0 0,6 0-34 0 0,9 1 124 0 0,0 0 1 0 0,0-2-1 0 0,1 0 0 0 0,-1-1 0 0 0,0-2 1 0 0,0 0-1 0 0,0-1 0 0 0,-1-2 0 0 0,0 0 0 0 0,0-1 1 0 0,0-1-1 0 0,-1-1 0 0 0,-1 0 0 0 0,0-2 0 0 0,12-9-124 0 0,-15 10 48 0 0,-1 0-1 0 0,0-1 1 0 0,-1 0-1 0 0,0-2 1 0 0,-1 1-1 0 0,-1-2 1 0 0,0 0-1 0 0,-1 0 1 0 0,0-1-1 0 0,-1 0 1 0 0,-1-1-1 0 0,-1 0 1 0 0,0 0-1 0 0,-2-1 1 0 0,0 0-1 0 0,0 0 0 0 0,-2 0 1 0 0,0-1-1 0 0,-1 0 1 0 0,-1-5-48 0 0,-2 22-11 0 0,0 1 0 0 0,0-1 0 0 0,-1 0 0 0 0,1 0 0 0 0,0 1 0 0 0,-1-1 0 0 0,1 1 0 0 0,-1-1 0 0 0,0 0 0 0 0,1 1 0 0 0,-1-1 0 0 0,0 1 0 0 0,0-1 0 0 0,0 1 1 0 0,0 0-1 0 0,0-1 0 0 0,0 1 0 0 0,-1 0 0 0 0,1 0 0 0 0,0 0 0 0 0,-1 0 0 0 0,1 0 0 0 0,-1 0 0 0 0,1 0 0 0 0,-1 0 0 0 0,1 1 0 0 0,-1-1 0 0 0,1 0 0 0 0,-1 1 0 0 0,0 0 0 0 0,1-1 0 0 0,-1 1 0 0 0,0 0 0 0 0,1 0 0 0 0,-1 0 0 0 0,0 0 0 0 0,0 0 0 0 0,1 0 0 0 0,-1 0 1 0 0,0 1-1 0 0,1-1 0 0 0,-1 0 0 0 0,0 1 0 0 0,1 0 11 0 0,-70 31-606 0 0,69-31 598 0 0,0 0 1 0 0,0 0-1 0 0,0 0 1 0 0,1 0-1 0 0,-1 1 1 0 0,1-1-1 0 0,-1 0 1 0 0,1 1-1 0 0,-1-1 1 0 0,1 1-1 0 0,0-1 1 0 0,0 1-1 0 0,0 0 1 0 0,0-1-1 0 0,0 1 1 0 0,0 0-1 0 0,0 0 1 0 0,1 0-1 0 0,-1 0 1 0 0,0 0-1 0 0,1 0 1 0 0,0 0-1 0 0,-1 0 1 0 0,1 0-1 0 0,0 0 1 0 0,0 0-1 0 0,0 0 1 0 0,0 0-1 0 0,1 0 1 0 0,-1 0-1 0 0,1 0 1 0 0,-1 0-1 0 0,1 0 1 0 0,-1-1-1 0 0,1 1 1 0 0,0 0-1 0 0,0 0 1 0 0,0 0-1 0 0,0-1 1 0 0,0 1-1 0 0,1 0 1 0 0,-1-1-1 0 0,0 1 0 0 0,1-1 1 0 0,-1 0-1 0 0,1 1 1 0 0,-1-1-1 0 0,1 0 1 0 0,0 0-1 0 0,-1 0 1 0 0,1 0-1 0 0,0 0 1 0 0,0 0-1 0 0,0-1 1 0 0,0 1-1 0 0,0-1 1 0 0,0 1-1 0 0,0-1 1 0 0,1 1 7 0 0,72 8 157 0 0,49 15 54 0 0,-119-23-180 0 0,0 1 1 0 0,0-1-1 0 0,0 1 0 0 0,-1 0 1 0 0,1 0-1 0 0,0 1 0 0 0,-1-1 0 0 0,0 1 1 0 0,1 0-1 0 0,-1 0 0 0 0,0 0 1 0 0,-1 1-1 0 0,1-1 0 0 0,-1 1 1 0 0,1 0-1 0 0,-1 0 0 0 0,0 0 1 0 0,0 1-1 0 0,-1-1 0 0 0,1 1 1 0 0,-1-1-1 0 0,0 1 0 0 0,-1 0 1 0 0,1 0-1 0 0,-1 0 0 0 0,0 0 0 0 0,1 1-31 0 0,-17 120 545 0 0,11-55-2041 0 0,4-58-832 0 0,6-6-6933 0 0,-3-6 4155 0 0,-1 2-4476 0 0</inkml:trace>
  <inkml:trace contextRef="#ctx0" brushRef="#br0" timeOffset="-1474.293">3360 1120 9498 0 0,'0'0'2267'0'0,"0"0"-302"0"0,0 0-153 0 0,0 0 8 0 0,0 0-185 0 0,0 0-225 0 0,0 0-198 0 0,0 0-226 0 0,0 0-194 0 0,0 0-140 0 0,0 0-85 0 0,0 0-70 0 0,0 0-37 0 0,5-14-49 0 0,39-96 547 0 0,53-53-31 0 0,-53 115-863 0 0,-33 85-367 0 0,4 22 324 0 0,-13-47-12 0 0,0 0 0 0 0,1 0 0 0 0,1 0 0 0 0,0-1 0 0 0,0 0 0 0 0,1 0 0 0 0,1 0 1 0 0,-1 0-1 0 0,2 0-9 0 0,-5-8 28 0 0,0 0 0 0 0,0 0-1 0 0,0 0 1 0 0,1 0 0 0 0,-1 0 0 0 0,1 0 0 0 0,0-1 0 0 0,0 1 0 0 0,0-1 0 0 0,0 0 0 0 0,0 0 0 0 0,0 0 0 0 0,1 0 0 0 0,-1 0 0 0 0,0-1 0 0 0,1 0 0 0 0,0 1 0 0 0,-1-1 0 0 0,1-1 0 0 0,0 1 0 0 0,-1 0 0 0 0,1-1 0 0 0,0 0 0 0 0,0 0 0 0 0,-1 0 0 0 0,1 0 0 0 0,0-1 0 0 0,0 1 0 0 0,-1-1 0 0 0,1 0-1 0 0,0 0 1 0 0,1-1-28 0 0,105-89 1081 0 0,-100 81-1036 0 0,1 0-32 0 0,0 0 1 0 0,-1-1 0 0 0,0 0 0 0 0,-1 0 0 0 0,0-1-1 0 0,-1 0 1 0 0,0-1 0 0 0,-1 1 0 0 0,0-2-1 0 0,2-7-13 0 0,30 24-20136 0 0,-32-2 10382 0 0</inkml:trace>
  <inkml:trace contextRef="#ctx0" brushRef="#br0" timeOffset="-919.938">4262 759 7586 0 0,'0'0'3091'0'0,"0"0"-828"0"0,0 0-392 0 0,0 0-242 0 0,0 0-261 0 0,0 0-233 0 0,0 0-106 0 0,0 0-58 0 0,0 0-85 0 0,-34 16-126 0 0,-107 52-105 0 0,57-9 289 0 0,79-56-907 0 0,1-1 0 0 0,-1 2 0 0 0,1-1 0 0 0,0 0 0 0 0,0 1 1 0 0,0 0-1 0 0,0-1 0 0 0,0 2 0 0 0,1-1 0 0 0,0 0 0 0 0,0 1 0 0 0,0-1 0 0 0,1 1 1 0 0,-1 0-1 0 0,1 0 0 0 0,0 0 0 0 0,1 0 0 0 0,-1 0 0 0 0,1 1 0 0 0,0-1 1 0 0,0 0-1 0 0,1 1 0 0 0,-1-1 0 0 0,1 0 0 0 0,1 3-37 0 0,1-6 29 0 0,0 0 0 0 0,0 0-1 0 0,1 0 1 0 0,0-1 0 0 0,-1 1-1 0 0,1-1 1 0 0,0 1 0 0 0,-1-1 0 0 0,1 0-1 0 0,0 0 1 0 0,0 0 0 0 0,0-1 0 0 0,0 1-1 0 0,0-1 1 0 0,0 1 0 0 0,0-1 0 0 0,0 0-1 0 0,0 0 1 0 0,0-1 0 0 0,2 1-29 0 0,12-2 112 0 0,0-1 1 0 0,0-1-1 0 0,0-1 0 0 0,0 0 1 0 0,-1-1-1 0 0,0 0 1 0 0,0-2-1 0 0,0 0 0 0 0,-1 0 1 0 0,0-2-1 0 0,-1 0 1 0 0,0 0-1 0 0,-1-1 0 0 0,7-8-112 0 0,101-64 59 0 0,-118 119-376 0 0,-4-31 313 0 0,1 0-1 0 0,0 0 1 0 0,0 0 0 0 0,0 0 0 0 0,0 0 0 0 0,1 0 0 0 0,0 0 0 0 0,0 0 0 0 0,1-1-1 0 0,-1 1 1 0 0,1 0 0 0 0,0-1 0 0 0,0 1 0 0 0,0-1 0 0 0,1 0 0 0 0,-1 1-1 0 0,1-1 1 0 0,0 0 0 0 0,1-1 0 0 0,-1 1 0 0 0,0-1 0 0 0,1 1 0 0 0,0-1-1 0 0,0 0 1 0 0,0 0 0 0 0,0-1 0 0 0,1 1 0 0 0,-1-1 0 0 0,3 1 4 0 0,1-1 21 0 0,0 0-1 0 0,0 0 1 0 0,0-1 0 0 0,0 0 0 0 0,1 0 0 0 0,-1-1 0 0 0,0 0-1 0 0,1 0 1 0 0,-1-1 0 0 0,0 0 0 0 0,0-1 0 0 0,0 0 0 0 0,0 0-1 0 0,0-1 1 0 0,0 0 0 0 0,-1 0 0 0 0,1-1 0 0 0,-1 0 0 0 0,0 0-1 0 0,0 0 1 0 0,6-6-21 0 0,7-5 88 0 0,-1-2 0 0 0,0 0 0 0 0,-1-1 0 0 0,-1-1 0 0 0,-1 0 0 0 0,9-16-88 0 0,-9 11 9 0 0,-2-1-1 0 0,0 0 0 0 0,-2-1 1 0 0,-1 0-1 0 0,-1-1 1 0 0,-1 0-1 0 0,-1-1 0 0 0,-2 0 1 0 0,-1 0-1 0 0,-1 0 0 0 0,-1 0 1 0 0,-1-1-1 0 0,-2 1 1 0 0,-3-24-9 0 0,2 39-28 0 0,0 0 0 0 0,-1 0 0 0 0,-1 1 1 0 0,0-1-1 0 0,-1 1 0 0 0,0 0 0 0 0,-1 0 1 0 0,0 0-1 0 0,-5-8 28 0 0,8 16-16 0 0,-1 0 0 0 0,1 0-1 0 0,-1 0 1 0 0,0 0 0 0 0,0 0 0 0 0,-1 1 0 0 0,1-1-1 0 0,-1 1 1 0 0,0 0 0 0 0,0 0 0 0 0,0 0 0 0 0,0 1-1 0 0,0-1 1 0 0,0 1 0 0 0,-1 0 0 0 0,1 0 0 0 0,-1 1-1 0 0,1-1 1 0 0,-1 1 0 0 0,0 0 0 0 0,0 0 0 0 0,0 1-1 0 0,1-1 1 0 0,-1 1 0 0 0,0 0 0 0 0,-2 1 16 0 0,1 2-16 0 0,0 0 0 0 0,0 0 0 0 0,1 1 0 0 0,-1-1 0 0 0,1 2 0 0 0,0-1 0 0 0,0 0 0 0 0,0 1 0 0 0,1 0 0 0 0,-1 0 0 0 0,1 1 0 0 0,1-1 0 0 0,-1 1 0 0 0,1 0 0 0 0,0 0 0 0 0,0 0 0 0 0,0 0 0 0 0,1 0 0 0 0,0 0 0 0 0,0 1 0 0 0,1 0 0 0 0,-1 4 16 0 0,-3 19 51 0 0,1 0 0 0 0,2 0 0 0 0,1 1 0 0 0,1-1-1 0 0,3 20-50 0 0,2-13 57 0 0,2-1 0 0 0,1 0 0 0 0,1 0 0 0 0,2-1 0 0 0,12 24-57 0 0,-11-31-21 0 0,1-2 0 0 0,1 1 0 0 0,1-2 1 0 0,2 0-1 0 0,0-1 0 0 0,2-1 0 0 0,1 0 1 0 0,0-2-1 0 0,2 0 0 0 0,0-1 0 0 0,19 11 21 0 0,45 21-2435 0 0,-54-41-1980 0 0,-1-4-4907 0 0,-19-6-1762 0 0</inkml:trace>
  <inkml:trace contextRef="#ctx0" brushRef="#br0" timeOffset="3474.379">9829 483 0 0 0,'0'0'1171'0'0,"0"0"536"0"0,0 0 439 0 0,0 0 96 0 0,0 0-203 0 0,0 0-326 0 0,0 0-331 0 0,0 0-288 0 0,0 0-190 0 0,0 0-137 0 0,0 0-118 0 0,0 0-46 0 0,-3-1-15 0 0,-12 0-193 0 0,0 1 0 0 0,1 0 0 0 0,-1 1 0 0 0,0 1 0 0 0,0 0-1 0 0,0 1 1 0 0,1 0 0 0 0,0 1 0 0 0,0 1 0 0 0,-6 3-395 0 0,-27 6 516 0 0,-224 75 1464 0 0,322-71-1984 0 0,144 4 304 0 0,-190-21-296 0 0,41 15 130 0 0,-45-16-130 0 0,0 0-1 0 0,-1 1 0 0 0,1-1 0 0 0,0 0 0 0 0,0 1 0 0 0,-1-1 0 0 0,1 1 0 0 0,0 0 1 0 0,-1-1-1 0 0,1 1 0 0 0,0-1 0 0 0,-1 1 0 0 0,1 0 0 0 0,-1-1 0 0 0,1 1 0 0 0,-1 0 1 0 0,1 0-1 0 0,-1 0 0 0 0,0-1 0 0 0,1 1 0 0 0,-1 0 0 0 0,0 0 0 0 0,0 0 0 0 0,0 0 1 0 0,1-1-1 0 0,-1 1 0 0 0,0 0 0 0 0,0 0 0 0 0,0 0 0 0 0,0 0 0 0 0,-1 0 0 0 0,1 0 1 0 0,0-1-1 0 0,0 1 0 0 0,0 0 0 0 0,-1 0 0 0 0,1 0 0 0 0,0 0 0 0 0,-1-1 0 0 0,1 1 1 0 0,-1 0-1 0 0,1 0 0 0 0,-1-1 0 0 0,1 1 0 0 0,-1 0 0 0 0,1-1 0 0 0,-1 1 0 0 0,0-1 1 0 0,1 1-1 0 0,-1-1 0 0 0,0 1-3 0 0,-320 248 935 0 0,318-247-928 0 0,0 0 0 0 0,0 0 1 0 0,1 1-1 0 0,-1-1 0 0 0,1 1 1 0 0,-1 0-1 0 0,1-1 0 0 0,0 1 1 0 0,0 0-1 0 0,0 0 0 0 0,0 0 1 0 0,1 1-1 0 0,-1-1 0 0 0,1 0 0 0 0,0 1 1 0 0,0-1-1 0 0,0 0 0 0 0,1 1 1 0 0,-1-1-1 0 0,1 1 0 0 0,-1 0 1 0 0,1-1-1 0 0,0 1 0 0 0,1-1 1 0 0,-1 1-1 0 0,1-1 0 0 0,-1 1 1 0 0,1-1-1 0 0,0 1 0 0 0,0-1 1 0 0,1 0-1 0 0,-1 1 0 0 0,1-1 1 0 0,-1 0-1 0 0,1 0 0 0 0,0 0 1 0 0,0 0-1 0 0,1-1 0 0 0,-1 1 0 0 0,0 0 1 0 0,1-1-1 0 0,0 0 0 0 0,0 1 1 0 0,-1-1-1 0 0,4 1-7 0 0,9 1 40 0 0,0-1-1 0 0,0-1 1 0 0,0-1 0 0 0,1 0 0 0 0,-1-1-1 0 0,0 0 1 0 0,0-2 0 0 0,1 0-1 0 0,-1 0 1 0 0,0-1 0 0 0,-1-1-1 0 0,1-1 1 0 0,-1 0 0 0 0,0-1-1 0 0,0 0 1 0 0,0-1 0 0 0,8-6-40 0 0,27-38-2970 0 0,-37 29-1347 0 0,-3 0-4418 0 0,-3 11-1226 0 0</inkml:trace>
  <inkml:trace contextRef="#ctx0" brushRef="#br0" timeOffset="3781.008">9494 111 9586 0 0,'0'0'1154'0'0,"0"0"11"0"0,0 0 54 0 0,0 0 88 0 0,0 0-75 0 0,0 0-114 0 0,0 0-99 0 0,0 0-106 0 0,0 0-72 0 0,0 0-65 0 0,0 0-68 0 0,0 0-73 0 0,0 0-35 0 0,-8 36-24 0 0,-27 112-19 0 0,27-40 446 0 0,52 609 1027 0 0,-56-475-1858 0 0,-9-132-687 0 0,19-103 42 0 0,-1 7-108 0 0,2-5-2774 0 0,1-8 1322 0 0,1-1-2511 0 0,2-1-77 0 0,-1-2-5868 0 0</inkml:trace>
  <inkml:trace contextRef="#ctx0" brushRef="#br0" timeOffset="4765.469">10888 715 0 0 0,'0'0'312'0'0,"0"0"826"0"0,0 0 474 0 0,0 0 294 0 0,0 0 138 0 0,0 0-26 0 0,0 0-155 0 0,0 0-200 0 0,0 0-160 0 0,0 0-179 0 0,0 0-161 0 0,0-8-109 0 0,-1-22-73 0 0,1 29-877 0 0,0 0 0 0 0,-1 0 0 0 0,1 0-1 0 0,-1 1 1 0 0,1-1 0 0 0,-1 0 0 0 0,1 0-1 0 0,-1 0 1 0 0,0 0 0 0 0,1 0 0 0 0,-1 1 0 0 0,0-1-1 0 0,0 0 1 0 0,1 1 0 0 0,-1-1 0 0 0,0 0-1 0 0,0 1 1 0 0,0-1 0 0 0,0 1 0 0 0,0 0-1 0 0,0-1 1 0 0,0 1 0 0 0,0 0 0 0 0,0-1-1 0 0,0 1 1 0 0,0 0 0 0 0,0 0 0 0 0,0 0 0 0 0,0 0-1 0 0,0 0 1 0 0,0 0 0 0 0,0 0 0 0 0,0 0-1 0 0,-1 1-103 0 0,-3-2 390 0 0,-8 2-208 0 0,0 0 0 0 0,-1 0 0 0 0,1 1 0 0 0,0 1-1 0 0,1 0 1 0 0,-1 1 0 0 0,0 0 0 0 0,1 1 0 0 0,0 0-1 0 0,0 1 1 0 0,0 1 0 0 0,1 0 0 0 0,0 0 0 0 0,0 1-1 0 0,1 0 1 0 0,0 1 0 0 0,1 0 0 0 0,-1 1 0 0 0,-2 4-182 0 0,3-6 33 0 0,1 0 1 0 0,-1 1 0 0 0,1 0 0 0 0,1 0-1 0 0,0 1 1 0 0,0 0 0 0 0,1 0 0 0 0,0 1 0 0 0,1-1-1 0 0,0 1 1 0 0,1 0 0 0 0,0 1 0 0 0,1-1 0 0 0,0 1-1 0 0,1 0 1 0 0,0-1 0 0 0,0 1 0 0 0,2 1-34 0 0,-1-5 24 0 0,1-1 1 0 0,1 1 0 0 0,0 0-1 0 0,0 0 1 0 0,0 0 0 0 0,1 0 0 0 0,0-1-1 0 0,0 1 1 0 0,1 0 0 0 0,0-1-1 0 0,1 0 1 0 0,-1 0 0 0 0,1 0-1 0 0,1 0 1 0 0,-1-1 0 0 0,1 0 0 0 0,0 0-1 0 0,1 0 1 0 0,-1 0 0 0 0,1-1-1 0 0,0 0 1 0 0,1 0 0 0 0,-1 0-1 0 0,1-1 1 0 0,2 1-25 0 0,3 0-31 0 0,1 0-1 0 0,-1-1 1 0 0,1 0-1 0 0,-1-1 1 0 0,1-1-1 0 0,0 0 1 0 0,0 0-1 0 0,0-1 1 0 0,0-1-1 0 0,1-1 1 0 0,-1 1 0 0 0,0-2-1 0 0,0 0 1 0 0,0-1-1 0 0,-1 0 1 0 0,1 0-1 0 0,-1-2 1 0 0,1 0-1 0 0,-1 0 1 0 0,-1-1-1 0 0,1 0 1 0 0,-1-1-1 0 0,0 0 1 0 0,-1-1 0 0 0,1 0-1 0 0,-2-1 1 0 0,9-8 31 0 0,53-55-4641 0 0,-49 48-101 0 0,-2-1-3951 0 0,-10 13 439 0 0</inkml:trace>
  <inkml:trace contextRef="#ctx0" brushRef="#br0" timeOffset="6833.503">11214 1157 0 0 0,'0'0'447'0'0,"0"0"1145"0"0,0 0 418 0 0,0 0 78 0 0,0 0-87 0 0,0 0-212 0 0,0 0-215 0 0,0 0-215 0 0,0 0-175 0 0,0 0-101 0 0,0 0-67 0 0,-17 14 5874 0 0,17-14-6321 0 0,-19-25 3326 0 0,17 15-3825 0 0,1 1 0 0 0,0-1 0 0 0,1 1 1 0 0,0-1-1 0 0,0 1 0 0 0,1-1 0 0 0,0 1 1 0 0,1-1-1 0 0,0 1 0 0 0,0 0 0 0 0,1 0 0 0 0,0 0 1 0 0,1 0-1 0 0,0 0 0 0 0,0 1 0 0 0,4-5-70 0 0,94-123 79 0 0,-95 128-51 0 0,93-88 80 0 0,-99 95-110 0 0,-1 1-1 0 0,0-1 0 0 0,1 1 1 0 0,-1-1-1 0 0,1 1 0 0 0,0 0 1 0 0,-1-1-1 0 0,1 1 0 0 0,-1-1 1 0 0,1 1-1 0 0,0 0 0 0 0,-1 0 1 0 0,1-1-1 0 0,0 1 0 0 0,-1 0 1 0 0,1 0-1 0 0,0 0 0 0 0,-1 0 1 0 0,1 0-1 0 0,0 0 0 0 0,-1 0 1 0 0,1 0-1 0 0,0 0 0 0 0,0 0 1 0 0,-1 0-1 0 0,1 0 0 0 0,0 0 0 0 0,-1 1 1 0 0,1-1-1 0 0,0 0 0 0 0,-1 0 1 0 0,1 1-1 0 0,-1-1 0 0 0,1 0 1 0 0,-1 1-1 0 0,1-1 0 0 0,0 1 1 0 0,-1-1-1 0 0,1 1 0 0 0,-1-1 1 0 0,0 1-1 0 0,1-1 0 0 0,-1 1 1 0 0,1 0-1 0 0,-1-1 0 0 0,0 1 1 0 0,1-1-1 0 0,-1 1 0 0 0,0 0 1 0 0,0 0 1 0 0,13 44 10 0 0,-9-27-1 0 0,1 6-3 0 0,-1 0 1 0 0,-1 1-1 0 0,-1-1 0 0 0,-1 0 1 0 0,-1 1-1 0 0,-1 1-5 0 0,0 16 13 0 0,-3 27 25 0 0,4-68-57 0 0,0-1 23 0 0,0 0-5 0 0,0 0 14 0 0,3-16 19 0 0,28-36-68 0 0,3 1 0 0 0,1 2 0 0 0,3 1 0 0 0,27-26 36 0 0,37-25-60 0 0,-27 50-84 0 0,-74 50 139 0 0,1 0 0 0 0,-1 0 1 0 0,1 0-1 0 0,-1 0 0 0 0,0 0 0 0 0,0 0 0 0 0,0 1 1 0 0,1-1-1 0 0,-1 0 0 0 0,0 0 0 0 0,-1 1 0 0 0,1-1 1 0 0,0 1-1 0 0,0-1 0 0 0,-1 1 0 0 0,1-1 0 0 0,0 1 1 0 0,-1 0-1 0 0,0-1 0 0 0,1 1 0 0 0,-1 0 0 0 0,0-1 1 0 0,0 1-1 0 0,0 0 0 0 0,0-1 0 0 0,0 1 0 0 0,0 0 1 0 0,-1-1-1 0 0,1 1 0 0 0,0 0 0 0 0,-1-1 0 0 0,1 1 1 0 0,-1-1-1 0 0,0 2 5 0 0,0 7 8 0 0,-47 291 418 0 0,48-281-433 0 0,-1-14 6 0 0,1 0 0 0 0,-1-1 0 0 0,1 1 1 0 0,1 0-1 0 0,-1 0 0 0 0,1-1 1 0 0,0 1-1 0 0,0 0 0 0 0,1-1 0 0 0,-1 1 1 0 0,1-1-1 0 0,1 1 0 0 0,-1-1 0 0 0,3 4 1 0 0,15-7-3690 0 0,-8-13-4176 0 0,-9 8 3200 0 0,0-4-6935 0 0</inkml:trace>
  <inkml:trace contextRef="#ctx0" brushRef="#br0" timeOffset="19963.178">12856 678 0 0 0,'0'-17'822'0'0,"0"5"7090"0"0,0 12-6999 0 0,0 0-47 0 0,0 0-47 0 0,0 0-34 0 0,0 0-10 0 0,0 0-64 0 0,0 0-64 0 0,0 0-78 0 0,0 0-25 0 0,0 0-36 0 0,0 0-24 0 0,0 0-13 0 0,0 0-40 0 0,0 0-23 0 0,0 0-18 0 0,0 0-28 0 0,0 0-19 0 0,0 0-20 0 0,0 0-17 0 0,0 0-28 0 0,0 0-22 0 0,0 0-43 0 0,0 0-23 0 0,0 0-2 0 0,0 0-10 0 0,-4 25 823 0 0,-31 93-359 0 0,-48 154 137 0 0,63-180-575 0 0,20-91-189 0 0,0-3 2425 0 0,0-36-1595 0 0,12-26-464 0 0,0 22-346 0 0,3 1 1 0 0,1 0-1 0 0,2 1 0 0 0,2 1 0 0 0,1 0 1 0 0,2 2-1 0 0,1 1 0 0 0,2 1 1 0 0,4-1-36 0 0,22-19 41 0 0,-44 49-47 0 0,-5 3 5 0 0,0 0-1 0 0,0 0 1 0 0,1 0 0 0 0,-1 1 0 0 0,1-1-1 0 0,0 1 1 0 0,-1 0 0 0 0,1 0-1 0 0,0 1 1 0 0,0-1 0 0 0,0 1-1 0 0,1 0 1 0 0,-1 0 0 0 0,0 0-1 0 0,0 1 1 0 0,0-1 0 0 0,1 1 1 0 0,13 37-9 0 0,-11 3 43 0 0,-2 0 0 0 0,-2 0 0 0 0,-1 0 0 0 0,-3 0 0 0 0,-2 9-34 0 0,3-37-5 0 0,-14 110 61 0 0,-5-9-25 0 0,19-112-35 0 0,0-1 9 0 0,0 0 6 0 0,0 0 13 0 0,0 0 14 0 0,0 0 16 0 0,8-20 302 0 0,85-171-132 0 0,-70 152-223 0 0,1 1 1 0 0,2 0 0 0 0,2 2-1 0 0,1 1 1 0 0,15-12-2 0 0,-40 43-20 0 0,-1 1 1 0 0,1 0-1 0 0,0 1 1 0 0,-1-1 0 0 0,1 1-1 0 0,0 0 1 0 0,1-1-1 0 0,-1 2 1 0 0,0-1 0 0 0,0 0-1 0 0,1 1 1 0 0,-1 0-1 0 0,1 0 1 0 0,-1 1 0 0 0,1-1-1 0 0,0 1 1 0 0,-1 0-1 0 0,3 0 20 0 0,25 48-94 0 0,-29-41 86 0 0,14 81 120 0 0,-16-45-77 0 0,-2-1 0 0 0,-2 1 0 0 0,-1-1 0 0 0,-7 24-35 0 0,-1 25-1249 0 0,12-90 593 0 0,0-1-204 0 0,0 0-172 0 0,30-6-15644 0 0,-26 5 9060 0 0</inkml:trace>
  <inkml:trace contextRef="#ctx0" brushRef="#br0" timeOffset="20351.398">13975 711 4553 0 0,'0'0'3555'0'0,"0"0"-1417"0"0,0 0-436 0 0,0 0-54 0 0,0 0-78 0 0,0 0-231 0 0,0 0-243 0 0,0 0-165 0 0,0 0-108 0 0,0 0-103 0 0,0 0-96 0 0,0 0-64 0 0,0 0-56 0 0,-29 22-52 0 0,-90 71-41 0 0,65-35 121 0 0,49-47-424 0 0,-3 4-48 0 0,1-1 0 0 0,0 1-1 0 0,1 1 1 0 0,1-1-1 0 0,0 1 1 0 0,1 0 0 0 0,1 0-1 0 0,0 0 1 0 0,1 1-1 0 0,1-1 1 0 0,1 1 0 0 0,0-1-1 0 0,2 7-59 0 0,1-17 44 0 0,0 0-1 0 0,1 0 0 0 0,0 0 1 0 0,0-1-1 0 0,1 1 1 0 0,-1-1-1 0 0,1 0 1 0 0,0 0-1 0 0,1-1 0 0 0,-1 0 1 0 0,1 0-1 0 0,0 0 1 0 0,0 0-1 0 0,0-1 1 0 0,0 0-1 0 0,1 0 0 0 0,-1-1 1 0 0,1 0-1 0 0,-1 0 1 0 0,1 0-1 0 0,0-1 1 0 0,0 0-1 0 0,0 0 1 0 0,0-1-1 0 0,0 0 0 0 0,0 0 1 0 0,0-1-1 0 0,0 0 1 0 0,0 0-1 0 0,2-1-43 0 0,3 1 87 0 0,0 0 1 0 0,1-1-1 0 0,-1-1 0 0 0,0 0 1 0 0,0 0-1 0 0,-1-1 1 0 0,1-1-1 0 0,-1 0 0 0 0,0 0 1 0 0,0-1-1 0 0,0-1 0 0 0,-1 0 1 0 0,0 0-1 0 0,0-1 0 0 0,-1 0 1 0 0,0-1-1 0 0,0 0 0 0 0,-1 0 1 0 0,-1-1-1 0 0,1 0 0 0 0,-2-1 1 0 0,1 1-1 0 0,-1-1 1 0 0,-1 0-1 0 0,0-1 0 0 0,0 1 1 0 0,-2-1-1 0 0,1 0 0 0 0,-1 0 1 0 0,1-12-88 0 0,-4 14-28 0 0,0-1 0 0 0,0 1 0 0 0,-1-1 0 0 0,-1 1 0 0 0,0 0 0 0 0,0-1 1 0 0,-1 1-1 0 0,0 0 0 0 0,-1 0 0 0 0,0 1 0 0 0,0-1 0 0 0,-1 1 0 0 0,-1 0 1 0 0,1 0-1 0 0,-2 1 0 0 0,1-1 0 0 0,-1 1 0 0 0,0 1 0 0 0,-6-6 28 0 0,5 5-164 0 0,-1 1 1 0 0,0-1-1 0 0,-1 2 0 0 0,1-1 0 0 0,-1 1 0 0 0,-1 1 1 0 0,1 0-1 0 0,-1 0 0 0 0,0 1 0 0 0,0 0 0 0 0,0 1 1 0 0,-1 0 163 0 0,4 1-526 0 0,0 1 1 0 0,0 0 0 0 0,-1 1 0 0 0,1 0 0 0 0,0 0 0 0 0,0 0 0 0 0,0 1 0 0 0,0 1 0 0 0,-1-1 0 0 0,1 1 0 0 0,-2 1 525 0 0,-25 18-10117 0 0,24-12 540 0 0</inkml:trace>
  <inkml:trace contextRef="#ctx0" brushRef="#br0" timeOffset="20853.302">14570 170 13155 0 0,'0'0'1871'0'0,"0"0"-197"0"0,0 0-177 0 0,0 0-91 0 0,0 0-187 0 0,0 0-260 0 0,0 0-234 0 0,0 0-166 0 0,0 0-120 0 0,0 0-83 0 0,0 0-62 0 0,0 0-52 0 0,0 0-10 0 0,-3 1 32 0 0,1 0-204 0 0,0 1-1 0 0,0-1 1 0 0,0 0 0 0 0,0 1-1 0 0,1-1 1 0 0,-1 1-1 0 0,1 0 1 0 0,-1-1 0 0 0,1 1-1 0 0,0 0 1 0 0,-1 0 0 0 0,1 0-1 0 0,0 0 1 0 0,0 0 0 0 0,0 0-1 0 0,1 0 1 0 0,-1 0-1 0 0,1 0 1 0 0,-1 1 0 0 0,1-1-1 0 0,-1 0 1 0 0,1 0 0 0 0,0 1-1 0 0,0-1 1 0 0,0 2-60 0 0,-11 375 1794 0 0,-37-33-1666 0 0,45-277-1455 0 0,3-68 1000 0 0,0-1-20 0 0,0 0-18 0 0,0 0 13 0 0,0-23-3756 0 0,-3-7-2508 0 0,0 10-1682 0 0,1 12 1733 0 0</inkml:trace>
  <inkml:trace contextRef="#ctx0" brushRef="#br0" timeOffset="21154.628">14120 744 6393 0 0,'0'0'3218'0'0,"0"0"-797"0"0,0 0-459 0 0,0 0-146 0 0,0 0-209 0 0,0 0-205 0 0,0 0-155 0 0,0 0-131 0 0,0 0-152 0 0,0 0-93 0 0,0 0-108 0 0,0 0-95 0 0,0 0-55 0 0,29-10-74 0 0,91-30-47 0 0,12 14 671 0 0,19 9-565 0 0,0 7 0 0 0,13 7-598 0 0,-163 3-108 0 0,0 0 1 0 0,0 0-1 0 0,0 0 0 0 0,-1 0 0 0 0,1 1 0 0 0,0-1 0 0 0,0 0 0 0 0,0 1 0 0 0,0-1 0 0 0,0 1 0 0 0,0-1 0 0 0,0 1 0 0 0,-1-1 0 0 0,1 1 0 0 0,0 0 0 0 0,-1-1 0 0 0,1 1 0 0 0,0 0 0 0 0,-1 0 0 0 0,1 0 0 0 0,-1-1 0 0 0,1 1 0 0 0,-1 0 0 0 0,1 0 1 0 0,-1 0-1 0 0,1 0 0 0 0,-1 0 0 0 0,0 0 0 0 0,0 0 0 0 0,0 0 0 0 0,1 0 0 0 0,-1 0 0 0 0,0 0 0 0 0,0 0 0 0 0,0 0 0 0 0,0 0 0 0 0,-1 0 0 0 0,1 0 0 0 0,0 0 0 0 0,0 0 108 0 0,-6 24-12322 0 0,2-21 799 0 0</inkml:trace>
  <inkml:trace contextRef="#ctx0" brushRef="#br0" timeOffset="21405.341">15046 674 13155 0 0,'0'0'1041'0'0,"0"0"-22"0"0,0 0 144 0 0,0 0 57 0 0,0 0-178 0 0,0 0-259 0 0,0 0-255 0 0,-2 32-180 0 0,-9 96-113 0 0,8-1-34 0 0,9-86-1397 0 0,-2-28-2713 0 0,2-1-5090 0 0,-6-11 2368 0 0</inkml:trace>
  <inkml:trace contextRef="#ctx0" brushRef="#br0" timeOffset="21550.048">14999 391 13419 0 0,'0'0'1656'0'0,"0"0"-528"0"0,0 0-295 0 0,0 0-1 0 0,0 0-72 0 0,0 0-144 0 0,0 0-200 0 0,0 0-232 0 0,0 0-240 0 0,0 0-424 0 0,0 0-472 0 0,0 0-432 0 0,0 0-785 0 0,-26-136-1104 0 0,35 147-1752 0 0,-5-4-1480 0 0</inkml:trace>
  <inkml:trace contextRef="#ctx0" brushRef="#br0" timeOffset="21834.274">15380 604 10330 0 0,'0'0'1147'0'0,"0"0"-148"0"0,0 0 125 0 0,0 0 170 0 0,0 0-69 0 0,0 0-262 0 0,0 0-256 0 0,0 0-216 0 0,-19 33-130 0 0,-58 101-78 0 0,47-52 75 0 0,31-66-315 0 0,-2-11 25 0 0,0 0-1 0 0,0 0 1 0 0,1 0-1 0 0,0 0 0 0 0,0 0 1 0 0,0 0-1 0 0,0 0 0 0 0,1 0 1 0 0,0 0-1 0 0,0 0 0 0 0,0-1 1 0 0,1 1-1 0 0,-1 0 0 0 0,1-1 1 0 0,0 1-1 0 0,1-1 0 0 0,-1 0 1 0 0,1 1-1 0 0,0-1 0 0 0,0 0 1 0 0,0-1-1 0 0,0 1 0 0 0,1-1 1 0 0,0 1-1 0 0,-1-1 1 0 0,1 0-1 0 0,0 0 0 0 0,1-1 1 0 0,-1 1-1 0 0,0-1 0 0 0,1 0 1 0 0,-1 0-1 0 0,1 0 0 0 0,0-1 1 0 0,0 1-1 0 0,-1-1 0 0 0,1-1 1 0 0,3 1-68 0 0,2-1 273 0 0,0-1 1 0 0,-1-1-1 0 0,1 1 1 0 0,0-2-1 0 0,-1 1 1 0 0,0-1-1 0 0,0-1 1 0 0,0 1-1 0 0,0-2 1 0 0,0 1-1 0 0,-1-1 1 0 0,0-1-1 0 0,1 0-273 0 0,5-4 201 0 0,-1-2 0 0 0,0 1 0 0 0,-1-1-1 0 0,0-1 1 0 0,-1 0 0 0 0,0-1 0 0 0,-1 0 0 0 0,-1 0-1 0 0,-1-1 1 0 0,1-1 0 0 0,-2 1 0 0 0,4-12-201 0 0,-8 21-2 0 0,0 0 0 0 0,0 0 0 0 0,-1-1 1 0 0,0 1-1 0 0,0-1 0 0 0,0 0 0 0 0,-1 0 0 0 0,0 1 0 0 0,0-1 0 0 0,0 0 1 0 0,-1 0-1 0 0,0 0 0 0 0,-1 0 0 0 0,1 0 0 0 0,-2 1 0 0 0,1-1 1 0 0,0 0-1 0 0,-1 0 0 0 0,-1 1 0 0 0,1-1 0 0 0,-1 1 0 0 0,0 0 0 0 0,0 0 1 0 0,-1 0-1 0 0,0 0 0 0 0,0 1 0 0 0,0-1 0 0 0,-1 1 0 0 0,1 0 0 0 0,-1 0 1 0 0,-3-1 1 0 0,3 3-210 0 0,1 0 1 0 0,-1 1-1 0 0,0 0 1 0 0,1 0-1 0 0,-1 1 1 0 0,0-1-1 0 0,0 1 0 0 0,0 0 1 0 0,0 1-1 0 0,-1-1 1 0 0,1 1-1 0 0,0 0 1 0 0,0 0-1 0 0,0 0 1 0 0,0 1-1 0 0,0 0 1 0 0,0 0-1 0 0,0 0 1 0 0,0 0-1 0 0,0 1 1 0 0,0 0-1 0 0,0 0 1 0 0,1 1-1 0 0,-1-1 1 0 0,1 1-1 0 0,0 0 1 0 0,0 0-1 0 0,0 0 1 0 0,0 1 209 0 0,-18 15-3411 0 0,9-6-2182 0 0,5-1-5688 0 0</inkml:trace>
  <inkml:trace contextRef="#ctx0" brushRef="#br0" timeOffset="22294.877">15809 921 15275 0 0,'0'0'1335'0'0,"0"0"-291"0"0,0 0 79 0 0,0 0 111 0 0,0 0-58 0 0,0 0-220 0 0,0 0-249 0 0,0 0-167 0 0,0 0-88 0 0,0 0-30 0 0,0 0-30 0 0,0 0-29 0 0,18-15-18 0 0,58-47-1 0 0,-3-23 662 0 0,70-65-862 0 0,-138 149-1429 0 0,-12 16 909 0 0,-5 98 205 0 0,12-109 183 0 0,0 0-1 0 0,1 0 1 0 0,0 0-1 0 0,0 0 1 0 0,0-1-1 0 0,0 1 1 0 0,1 0-1 0 0,0-1 1 0 0,-1 1-1 0 0,1-1 1 0 0,0 1-1 0 0,1-1 1 0 0,-1 0 0 0 0,1 0-1 0 0,-1 0 1 0 0,1 0-1 0 0,0 0 1 0 0,0-1-1 0 0,0 1 1 0 0,0-1-1 0 0,1 0 1 0 0,-1 0-1 0 0,1 0 1 0 0,-1 0-1 0 0,1-1 1 0 0,0 1-1 0 0,2 0-11 0 0,7-1 180 0 0,0 1 0 0 0,0-1-1 0 0,0-1 1 0 0,0-1 0 0 0,0 0 0 0 0,0 0-1 0 0,0-1 1 0 0,0-1 0 0 0,0 0-1 0 0,-1-1 1 0 0,0 0 0 0 0,1-1-1 0 0,-2 0 1 0 0,1-1 0 0 0,-1-1-1 0 0,1 1 1 0 0,-2-2 0 0 0,1 0-1 0 0,3-3-179 0 0,5-6 48 0 0,0-1 0 0 0,-2-1 0 0 0,0 0-1 0 0,0-1 1 0 0,-2-1 0 0 0,-1-1 0 0 0,10-19-48 0 0,-8 15-372 0 0,9-29-1833 0 0,-20 35-2005 0 0,-2 0-5210 0 0,-3 9-3075 0 0</inkml:trace>
  <inkml:trace contextRef="#ctx0" brushRef="#br0" timeOffset="24359.277">1 1731 0 0 0,'171'0'0'0'0,"118"-7"1095"0"0,170-19 5134 0 0,304-29-1182 0 0,15 10-2919 0 0,680-17-608 0 0,-434 11-651 0 0,-360 39-409 0 0,436 9-122 0 0,-511-16 91 0 0,-165 12-84 0 0,63-5 116 0 0,13-2-305 0 0,-163 21-92 0 0,1223 12 70 0 0,-665-23 67 0 0,548-11 574 0 0,370 15 381 0 0,-937 19-489 0 0,-853-18-657 0 0,193 5 391 0 0,123 23-401 0 0,-236-18 66 0 0,30 4 24 0 0,-107-11 340 0 0,-21-4-5326 0 0,-1 0-5375 0 0,-4 0 2367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0 951 7362 0 0,'0'0'1607'0'0,"0"0"-1053"0"0,0 0-406 0 0,0 0 282 0 0,0 0 485 0 0,0 0 365 0 0,0 0 156 0 0,0 0-98 0 0,0 0-205 0 0,0 0-180 0 0,0 0-112 0 0,19 6-74 0 0,59 16-5 0 0,-69-20-529 0 0,-1-1 0 0 0,1-1 0 0 0,-1 1 0 0 0,1-1 0 0 0,0-1 0 0 0,-1 0 0 0 0,1 0 0 0 0,0 0 0 0 0,-1-1 0 0 0,0-1 1 0 0,1 1-1 0 0,-1-1 0 0 0,0-1 0 0 0,0 1 0 0 0,-1-1 0 0 0,1-1 0 0 0,-1 1 0 0 0,0-1 0 0 0,0-1 0 0 0,-1 1 1 0 0,1-1-1 0 0,5-7-233 0 0,-2 4 169 0 0,65-62 387 0 0,-3-3 1 0 0,-3-4 0 0 0,-4-2-1 0 0,20-37-556 0 0,75-90 226 0 0,-119 156-195 0 0,-9 10-2 0 0,2 1-1 0 0,1 2 1 0 0,2 1 0 0 0,15-9-29 0 0,-50 44-6 0 0,-1 0 0 0 0,1 0 1 0 0,0 0-1 0 0,1 0 1 0 0,-1 0-1 0 0,0 0 1 0 0,0 1-1 0 0,1-1 1 0 0,-1 1-1 0 0,1 0 0 0 0,-1 0 1 0 0,1 0-1 0 0,0 0 1 0 0,-1 0-1 0 0,1 1 1 0 0,0-1-1 0 0,0 1 1 0 0,-1-1-1 0 0,1 1 0 0 0,0 0 1 0 0,0 0-1 0 0,0 0 1 0 0,-1 1-1 0 0,1-1 1 0 0,0 1-1 0 0,0-1 0 0 0,-1 1 1 0 0,1 0-1 0 0,0 0 1 0 0,1 1 5 0 0,4 19 36 0 0,-1 0 0 0 0,0 0 0 0 0,-2 0 0 0 0,0 1 0 0 0,-2 0 1 0 0,0 0-1 0 0,-1 0 0 0 0,-1 0 0 0 0,-2 0 0 0 0,0 5-36 0 0,1-25 3 0 0,-1 77 172 0 0,-3 0 1 0 0,-4-1-1 0 0,-3 0 0 0 0,-19 67-175 0 0,25-128 19 0 0,1 0-1 0 0,-2-1 0 0 0,0 1 1 0 0,-1-2-1 0 0,-1 1 0 0 0,0-1 1 0 0,-1 0-1 0 0,0-1 0 0 0,-2 0 1 0 0,1 0-1 0 0,-2-1 0 0 0,0-1 1 0 0,0 0-1 0 0,-1 0 0 0 0,-1-1 1 0 0,0-1-1 0 0,0 0 0 0 0,-1-1 1 0 0,0-1-1 0 0,0 0 0 0 0,-1-1 1 0 0,0-1-1 0 0,-1 0 0 0 0,-2-1-18 0 0,0 0-28 0 0,1-2 0 0 0,0 0 0 0 0,-1-1-1 0 0,0-1 1 0 0,1 0 0 0 0,-1-2 0 0 0,0 0-1 0 0,1-1 1 0 0,-1-1 0 0 0,-17-5 28 0 0,32 6-64 0 0,-1 0 0 0 0,1 0 0 0 0,0 0 0 0 0,0 0 0 0 0,0-1 0 0 0,0 0 0 0 0,0 0 0 0 0,0 0 0 0 0,0 0 0 0 0,1-1 0 0 0,0 1 0 0 0,0-1 0 0 0,0 0 0 0 0,0 0 0 0 0,0 0 0 0 0,1 0 1 0 0,0 0-1 0 0,-2-4 64 0 0,3 5-192 0 0,0 0 1 0 0,0-1 0 0 0,1 1 0 0 0,-1-1-1 0 0,1 0 1 0 0,0 1 0 0 0,0-1 0 0 0,0 1-1 0 0,0-1 1 0 0,0 1 0 0 0,1-1 0 0 0,0 1 0 0 0,0-1-1 0 0,0 1 1 0 0,0-1 0 0 0,0 1 0 0 0,1 0-1 0 0,-1 0 1 0 0,1-1 0 0 0,0 1 0 0 0,0 0-1 0 0,0 1 1 0 0,0-1 0 0 0,1 0 0 0 0,0-1 191 0 0,32-29-4723 0 0,-10 12-3442 0 0,-10 9-1492 0 0</inkml:trace>
  <inkml:trace contextRef="#ctx0" brushRef="#br0" timeOffset="251.1">1377 646 18876 0 0,'0'0'958'0'0,"0"0"-162"0"0,0 0 15 0 0,0 0 71 0 0,0 0-91 0 0,0 0-224 0 0,0 0-216 0 0,0 0-171 0 0,-3 32-111 0 0,-8 102-69 0 0,7-21-2751 0 0,0-103-1202 0 0,0-5-4610 0 0,2-1-451 0 0</inkml:trace>
  <inkml:trace contextRef="#ctx0" brushRef="#br0" timeOffset="418.112">1331 108 1240 0 0,'0'0'-456'0'0,"0"0"-264"0"0,0 0 656 0 0,0 0 64 0 0,0 0 0 0 0,0 0 0 0 0</inkml:trace>
  <inkml:trace contextRef="#ctx0" brushRef="#br0" timeOffset="720.353">1580 885 10954 0 0,'0'0'1855'0'0,"0"0"-224"0"0,0 0 115 0 0,0 0 121 0 0,0 0-166 0 0,0 0-264 0 0,0 0-301 0 0,0 0-266 0 0,0 0-203 0 0,0 0-166 0 0,0 0-109 0 0,16-34-89 0 0,51-108-59 0 0,-10 17 414 0 0,-34 81-509 0 0,-10 69-1101 0 0,-9-3 857 0 0,-3-9 80 0 0,0-1 0 0 0,1 0 0 0 0,0 0 0 0 0,1 0 0 0 0,0 0 0 0 0,1 0 0 0 0,1 0 0 0 0,-1-1 0 0 0,2 0 0 0 0,0 0 0 0 0,0 0 0 0 0,1-1 0 0 0,0 0 0 0 0,1 0 0 0 0,0-1 0 0 0,0 0 0 0 0,1 0 15 0 0,-5-7 78 0 0,-1 0-1 0 0,1 0 1 0 0,0 0 0 0 0,0 0-1 0 0,-1-1 1 0 0,1 0-1 0 0,0 0 1 0 0,0 0-1 0 0,0 0 1 0 0,0 0 0 0 0,0-1-1 0 0,1 0 1 0 0,-1 0-1 0 0,0 0 1 0 0,0 0-1 0 0,0-1 1 0 0,0 0 0 0 0,0 0-1 0 0,0 0 1 0 0,0 0-1 0 0,0 0 1 0 0,-1-1-1 0 0,1 1 1 0 0,0-1 0 0 0,-1 0-1 0 0,1-1 1 0 0,-1 1-1 0 0,0 0 1 0 0,1-1-1 0 0,-1 0 1 0 0,0 0 0 0 0,1-2-78 0 0,5-4 164 0 0,-1-1 0 0 0,0 1 0 0 0,-1-1 0 0 0,0-1 0 0 0,-1 0 0 0 0,0 0 0 0 0,0 0 1 0 0,-1 0-1 0 0,-1-1 0 0 0,2-5-164 0 0,13-56-1342 0 0,-15 61-4176 0 0,2 6-4390 0 0,-4 6-1857 0 0</inkml:trace>
  <inkml:trace contextRef="#ctx0" brushRef="#br0" timeOffset="986.771">2423 484 9818 0 0,'0'0'2815'0'0,"0"0"-590"0"0,0 0-355 0 0,0 0-322 0 0,0 0-376 0 0,0 0-237 0 0,0 0-144 0 0,0 0-140 0 0,0 0-154 0 0,0 0-121 0 0,0 0-96 0 0,0 0-36 0 0,-31 33-33 0 0,-94 104-23 0 0,76-61 120 0 0,47-73-297 0 0,1-1-1 0 0,0 1 1 0 0,0 0-1 0 0,1 0 0 0 0,-1 0 1 0 0,0 0-1 0 0,1 0 1 0 0,0-1-1 0 0,0 1 1 0 0,0 0-1 0 0,0 0 1 0 0,0 0-1 0 0,0 0 1 0 0,1 0-1 0 0,0 0 1 0 0,-1 0-1 0 0,1 0 0 0 0,0 0 1 0 0,0-1-1 0 0,1 1 1 0 0,-1 0-1 0 0,0-1 1 0 0,1 1-1 0 0,0-1 1 0 0,-1 0-1 0 0,1 1 1 0 0,0-1-1 0 0,0 0 1 0 0,1 0-1 0 0,-1 0 0 0 0,0 0 1 0 0,1-1-1 0 0,-1 1 1 0 0,1-1-1 0 0,-1 1 1 0 0,1-1-1 0 0,1 1-10 0 0,110 19 447 0 0,-94-23-494 0 0,-1-1 1 0 0,1 0 0 0 0,-1-2-1 0 0,0 0 1 0 0,-1-1 0 0 0,1-1-1 0 0,-1-1 1 0 0,0 0 0 0 0,-1-1-1 0 0,0-1 1 0 0,0-1 0 0 0,4-4 46 0 0,18-22-2322 0 0,-19 9-7104 0 0,-15 23-737 0 0</inkml:trace>
  <inkml:trace contextRef="#ctx0" brushRef="#br0" timeOffset="1399.22">2756 734 5641 0 0,'0'0'4021'0'0,"0"0"-1315"0"0,0 0-303 0 0,0 0-162 0 0,0 0-413 0 0,0 0-385 0 0,0 0-235 0 0,0 0-208 0 0,0 0-221 0 0,0 0-155 0 0,31-6-122 0 0,100-20-69 0 0,-61-4 321 0 0,-57 21-599 0 0,0-1 1 0 0,-1-1 0 0 0,0 0-1 0 0,0 0 1 0 0,-1-1 0 0 0,-1-1-1 0 0,0 1 1 0 0,-1-2 0 0 0,0 0-1 0 0,-1 0 1 0 0,6-13-156 0 0,-13 25-2 0 0,0 1 0 0 0,0-1 0 0 0,0 0-1 0 0,0 0 1 0 0,0 0 0 0 0,0 0 0 0 0,-1 0 0 0 0,1 0-1 0 0,0 0 1 0 0,-1 0 0 0 0,0 0 0 0 0,0 0 0 0 0,1 0-1 0 0,-1 0 1 0 0,0 0 0 0 0,0 0 0 0 0,-1 0 0 0 0,1 0-1 0 0,0 0 1 0 0,-1 0 0 0 0,1 0 0 0 0,-1 0 0 0 0,0 0-1 0 0,0 0 1 0 0,0 0 0 0 0,1 0 0 0 0,-2 0 0 0 0,1 1 0 0 0,0-1-1 0 0,0 0 1 0 0,-1 1 0 0 0,1-1 0 0 0,0 1 0 0 0,-1-1-1 0 0,0 1 1 0 0,1 0 0 0 0,-1 0 0 0 0,0 0 0 0 0,0 0-1 0 0,1 0 1 0 0,-1 0 0 0 0,0 0 0 0 0,0 0 0 0 0,0 1-1 0 0,0-1 1 0 0,0 1 0 0 0,0-1 0 0 0,-1 1 2 0 0,-12 0-61 0 0,0 0 1 0 0,0 1-1 0 0,0 0 1 0 0,1 1-1 0 0,-1 1 0 0 0,0 0 1 0 0,1 1-1 0 0,0 1 1 0 0,0 0-1 0 0,0 1 1 0 0,1 1-1 0 0,-1 0 1 0 0,2 0-1 0 0,-1 2 0 0 0,1-1 1 0 0,0 2-1 0 0,1-1 1 0 0,0 2-1 0 0,0-1 1 0 0,1 1-1 0 0,1 1 1 0 0,-5 7 60 0 0,10-15-28 0 0,1 0 1 0 0,-1 0 0 0 0,1 0 0 0 0,0 0 0 0 0,0 1 0 0 0,0-1 0 0 0,1 1 0 0 0,-1 0 0 0 0,1 0 0 0 0,0 0 0 0 0,1 0 0 0 0,-1 0 0 0 0,1 1 0 0 0,0-1 0 0 0,0 0 0 0 0,1 0 0 0 0,0 1 0 0 0,0-1 0 0 0,0 1 0 0 0,0-1 0 0 0,1 0 0 0 0,0 1 0 0 0,0-1 0 0 0,0 0 0 0 0,1 0 0 0 0,0 0 0 0 0,0 0 0 0 0,0 0-1 0 0,1 0 1 0 0,-1-1 0 0 0,1 1 0 0 0,0-1 0 0 0,0 1 27 0 0,9 1-87 0 0,0-1 0 0 0,0 0 0 0 0,0 0 0 0 0,0-1 0 0 0,1-1 0 0 0,-1 0 0 0 0,1-1 0 0 0,0 0-1 0 0,0-1 1 0 0,0 0 0 0 0,0-1 0 0 0,0-1 0 0 0,0 0 0 0 0,0 0 0 0 0,0-2 0 0 0,0 0 87 0 0,82-24-3416 0 0,-64 14-626 0 0,-4-1-3533 0 0,-13 6-964 0 0</inkml:trace>
  <inkml:trace contextRef="#ctx0" brushRef="#br0" timeOffset="2030.48">1480 178 4353 0 0,'0'0'2038'0'0,"0"0"-137"0"0,0 0 103 0 0,0 0 8 0 0,0 0-238 0 0,0 0-318 0 0,0 0-256 0 0,0 0-198 0 0,0 0-150 0 0,0 0-119 0 0,0 0-94 0 0,0 0-85 0 0,0 0-56 0 0,-5 4-56 0 0,-17 11-38 0 0,16-12-75 0 0,6-3-79 0 0,0 0-74 0 0,0 0-56 0 0,0 0 8 0 0,0 0 24 0 0,0 0 23 0 0,8-2 2744 0 0,-24 12-2244 0 0,12-6-477 0 0,-4 3-929 0 0,16-8-1560 0 0,0-1 739 0 0,7-2-1337 0 0,-8 0-3367 0 0,-3 0-4881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70 2489 0 0,'0'0'1949'0'0,"0"0"40"0"0,0 0 114 0 0,0 0 172 0 0,0 0-44 0 0,0 0-314 0 0,0 0-366 0 0,0 0-373 0 0,0 0-249 0 0,0 0-127 0 0,0 0-81 0 0,0 0-52 0 0,0 0-51 0 0,-15-6-57 0 0,-49-16-74 0 0,61 21-430 0 0,0 0 1 0 0,-1 0 0 0 0,1 1-1 0 0,-1-1 1 0 0,1 1 0 0 0,-1 0-1 0 0,1 0 1 0 0,-1 0-1 0 0,0 0 1 0 0,1 1 0 0 0,0-1-1 0 0,-1 1 1 0 0,1 0 0 0 0,-1 0-1 0 0,1 0 1 0 0,0 1-1 0 0,-1-1 1 0 0,1 1 0 0 0,0 0-1 0 0,0 0 1 0 0,0 0 0 0 0,1 0-1 0 0,-1 0 1 0 0,0 0-1 0 0,-1 3-57 0 0,-6 3 119 0 0,-9 7 6 0 0,1 0-1 0 0,1 1 1 0 0,1 1 0 0 0,0 1 0 0 0,1 0 0 0 0,1 1 0 0 0,1 1 0 0 0,0 0-1 0 0,2 0 1 0 0,0 1 0 0 0,2 1 0 0 0,0 0 0 0 0,-2 11-125 0 0,8-28 24 0 0,1 0 0 0 0,0 0 0 0 0,0 0 0 0 0,0 0 1 0 0,1 1-1 0 0,-1-1 0 0 0,1 0 0 0 0,1 1 0 0 0,-1-1 0 0 0,1 1 0 0 0,0-1 1 0 0,0 1-1 0 0,1-1 0 0 0,-1 1 0 0 0,1-1 0 0 0,0 1 0 0 0,1-1 0 0 0,-1 0 1 0 0,1 1-1 0 0,0-1 0 0 0,1 0 0 0 0,-1 0 0 0 0,1-1 0 0 0,0 1 0 0 0,0 0 1 0 0,0-1-1 0 0,1 0 0 0 0,0 0 0 0 0,-1 0 0 0 0,1 0 0 0 0,1 0 0 0 0,-1-1 1 0 0,1 0-1 0 0,-1 0 0 0 0,1 0 0 0 0,0 0 0 0 0,0-1 0 0 0,5 2-24 0 0,4-5 107 0 0,1 0-1 0 0,-1-1 1 0 0,0-1-1 0 0,1 0 0 0 0,-2-1 1 0 0,1 0-1 0 0,0-1 1 0 0,-1-1-1 0 0,0 0 1 0 0,0 0-1 0 0,0-2 1 0 0,-1 0-1 0 0,-1 0 0 0 0,1-1 1 0 0,-1 0-1 0 0,0-1 1 0 0,-1 0-1 0 0,-1-1 1 0 0,4-4-107 0 0,-1 4 32 0 0,37-39 95 0 0,-2-3-1 0 0,-3-1 1 0 0,-2-2-1 0 0,-2-2 1 0 0,23-49-127 0 0,-55 95 109 0 0,-12 22-33 0 0,-2 6-107 0 0,-1-3 16 0 0,2 1 0 0 0,0 0 0 0 0,0 0-1 0 0,1 0 1 0 0,1 1 0 0 0,0-1 0 0 0,1 1-1 0 0,1 0 1 0 0,0 0 0 0 0,1-1 0 0 0,1 1-1 0 0,0 0 1 0 0,1-1 0 0 0,1 1 0 0 0,0-1-1 0 0,1 1 1 0 0,0-1 0 0 0,1 0 0 0 0,1-1-1 0 0,0 1 1 0 0,1-1 0 0 0,0 0 0 0 0,9 10 15 0 0,56 34-1765 0 0,-10-44-4236 0 0,-46-13 2452 0 0,-4 0-3910 0 0,-3 0-2827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1 340 3841 0 0,'0'0'2087'0'0,"0"0"-423"0"0,0 0-91 0 0,0 0 75 0 0,0 0-4 0 0,0 0-158 0 0,0 0-172 0 0,0 0-161 0 0,0 0-137 0 0,0 0-73 0 0,0 0-61 0 0,0 0-58 0 0,0 0-56 0 0,9-7-50 0 0,30-21-37 0 0,-35 26-549 0 0,0 0 0 0 0,-1 0 0 0 0,1 0 0 0 0,0 1 0 0 0,1-1 0 0 0,-1 1 0 0 0,0 0 0 0 0,0 0 0 0 0,0 0 0 0 0,1 1 0 0 0,-1-1 0 0 0,0 1 0 0 0,1 0 0 0 0,-1 1 0 0 0,0-1 0 0 0,1 1-132 0 0,15 0 353 0 0,425-12 1856 0 0,-436 11-2192 0 0,30-3 7 0 0,-14 2 74 0 0,-25 1-13 0 0,0 0 70 0 0,0 0 64 0 0,0 0 64 0 0,-33-48 972 0 0,-6 3-1243 0 0,-2 2 0 0 0,-2 1 0 0 0,-2 2 0 0 0,-3 2-12 0 0,38 32-122 0 0,-7-8-2697 0 0,43 21-2440 0 0,8 1-3218 0 0,-20-5-2458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10794 0 0,'0'0'2142'0'0,"0"0"-201"0"0,0 0-168 0 0,0 0-87 0 0,0 0-263 0 0,0 0-316 0 0,0 0-300 0 0,0 0-259 0 0,0 0-186 0 0,0 0-85 0 0,0 0-15 0 0,0 0 30 0 0,0 0 46 0 0,8 0 19 0 0,211 12 2169 0 0,-67-23-2129 0 0,-34-22-1205 0 0,-92 23-683 0 0,-20 9-3422 0 0,-2 0-4690 0 0,-7 1-614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281 108 8482 0 0,'0'0'1625'0'0,"0"0"-304"0"0,0 0-169 0 0,0 0-37 0 0,0 0 15 0 0,0 0-129 0 0,0 0-178 0 0,0 0-132 0 0,0 0-121 0 0,0 0-48 0 0,0 0-37 0 0,-27 9-70 0 0,-83 28-53 0 0,54-1 153 0 0,48-26-378 0 0,-1 1-35 0 0,0 1 0 0 0,1 0 1 0 0,1 0-1 0 0,0 0 1 0 0,0 1-1 0 0,1 0 0 0 0,1 1 1 0 0,0-1-1 0 0,1 1 0 0 0,0 0 1 0 0,1 0-1 0 0,1 0 1 0 0,0 0-1 0 0,1 1 0 0 0,0-1 1 0 0,1 1-1 0 0,2 5-102 0 0,-2-15 39 0 0,1 0 1 0 0,0 0-1 0 0,0 0 1 0 0,0 0-1 0 0,1 0 1 0 0,-1 0-1 0 0,1 0 0 0 0,0 0 1 0 0,1-1-1 0 0,-1 1 1 0 0,1-1-1 0 0,0 0 0 0 0,0 0 1 0 0,0 0-1 0 0,1 0 1 0 0,-1 0-1 0 0,1-1 1 0 0,0 0-1 0 0,0 1 0 0 0,0-1 1 0 0,0-1-1 0 0,1 1 1 0 0,-1-1-1 0 0,1 0 0 0 0,0 0 1 0 0,0 0-1 0 0,2 1-39 0 0,9 1 247 0 0,-1 0 1 0 0,1-1-1 0 0,0-1 0 0 0,0 0 0 0 0,0-1 1 0 0,0-1-1 0 0,0 0 0 0 0,5-2-247 0 0,0-1 204 0 0,1-2 1 0 0,-1 0-1 0 0,-1-2 0 0 0,1 0 0 0 0,-1-1 0 0 0,0-1 1 0 0,-1-1-1 0 0,0-1 0 0 0,0 0 0 0 0,-1-2 1 0 0,-1 0-1 0 0,0-1 0 0 0,-1 0 0 0 0,14-17-204 0 0,-22 22 40 0 0,1-2 0 0 0,-2 1 1 0 0,1-1-1 0 0,-1 0 0 0 0,-1 0 0 0 0,0-1 0 0 0,-1 0 0 0 0,0 0 0 0 0,0 0 0 0 0,-2-1 0 0 0,1 0 0 0 0,-2 1 0 0 0,1-1 0 0 0,-2 0 0 0 0,0 0 1 0 0,-1 0-1 0 0,0-1 0 0 0,0 1 0 0 0,-2-2-40 0 0,-1 6-93 0 0,0 0 0 0 0,-1 0 0 0 0,0 0 0 0 0,0 0 0 0 0,-1 1 0 0 0,-1 0 1 0 0,1 0-1 0 0,-1 0 0 0 0,0 1 0 0 0,-1-1 0 0 0,0 1 0 0 0,0 1 0 0 0,0 0 0 0 0,-1 0 0 0 0,0 0 1 0 0,0 1-1 0 0,-1 0 0 0 0,1 0 0 0 0,-1 1 0 0 0,0 1 0 0 0,0-1 0 0 0,-1 1 0 0 0,-8-1 93 0 0,5 1-324 0 0,0 2-1 0 0,0-1 1 0 0,0 2 0 0 0,0-1-1 0 0,-1 2 1 0 0,1 0-1 0 0,0 0 1 0 0,0 2-1 0 0,0-1 1 0 0,0 2-1 0 0,1-1 1 0 0,-1 2-1 0 0,1 0 1 0 0,0 0-1 0 0,0 1 1 0 0,0 1 0 0 0,-6 4 324 0 0,-27 21-3714 0 0,15-11-2717 0 0,8-1-4521 0 0</inkml:trace>
  <inkml:trace contextRef="#ctx0" brushRef="#br0" timeOffset="455.995">251 565 5649 0 0,'0'0'2445'0'0,"0"0"-353"0"0,0 0-145 0 0,0 0-49 0 0,0 0-220 0 0,0 0-277 0 0,0 0-254 0 0,0 0-177 0 0,0 0-154 0 0,0 0-141 0 0,0 0-96 0 0,0 0-70 0 0,0 0-53 0 0,-23 16-78 0 0,-76 52-78 0 0,94-65-272 0 0,0 1 0 0 0,0-1 0 0 0,0 1 1 0 0,0 1-1 0 0,1-1 0 0 0,0 1 1 0 0,0-1-1 0 0,0 1 0 0 0,1 1 1 0 0,-1-1-1 0 0,1 0 0 0 0,0 1 0 0 0,1-1 1 0 0,-1 1-1 0 0,1 0 0 0 0,0 0 1 0 0,1 0-1 0 0,-2 6-28 0 0,0 2 48 0 0,1-6-1 0 0,0-1 0 0 0,0 0-1 0 0,1 0 1 0 0,0 1 0 0 0,0-1 0 0 0,1 0 0 0 0,0 1-1 0 0,0-1 1 0 0,0 1 0 0 0,1-1 0 0 0,1 0 0 0 0,-1 1-1 0 0,1-1 1 0 0,0 0 0 0 0,1 0 0 0 0,-1 0 0 0 0,2 0-1 0 0,-1-1 1 0 0,1 1 0 0 0,0-1 0 0 0,0 0 0 0 0,0 0-1 0 0,1 0 1 0 0,0-1 0 0 0,0 1 0 0 0,1-1 0 0 0,-1-1-1 0 0,1 1 1 0 0,0-1 0 0 0,0 0 0 0 0,1 0 0 0 0,3 1-47 0 0,3 1 152 0 0,0-2 1 0 0,0 0-1 0 0,1 0 0 0 0,0-1 1 0 0,-1-1-1 0 0,1 0 1 0 0,0-1-1 0 0,0 0 1 0 0,0-2-1 0 0,0 1 0 0 0,0-2 1 0 0,0 1-1 0 0,0-2 1 0 0,-1 0-1 0 0,1-1 1 0 0,9-4-153 0 0,-14 5 58 0 0,-1-1 0 0 0,1 0 1 0 0,-1 0-1 0 0,0-1 1 0 0,0 0-1 0 0,-1-1 1 0 0,0 1-1 0 0,0-2 0 0 0,0 1 1 0 0,0-1-1 0 0,-1 0 1 0 0,0 0-1 0 0,-1 0 0 0 0,1-1 1 0 0,-1 0-1 0 0,-1 0 1 0 0,0 0-1 0 0,0-1 1 0 0,0 0-1 0 0,-1 1 0 0 0,-1-1 1 0 0,1 0-1 0 0,-2-1 1 0 0,1 1-1 0 0,-1-4-58 0 0,1 3-43 0 0,-1 1-1 0 0,0-1 0 0 0,-1 0 1 0 0,0 1-1 0 0,-1-1 0 0 0,0 1 1 0 0,0-1-1 0 0,-1 0 0 0 0,0 1 1 0 0,-1 0-1 0 0,0 0 0 0 0,-1 0 1 0 0,0 0-1 0 0,0 0 1 0 0,0 1-1 0 0,-1-1 0 0 0,-1 1 1 0 0,1 0-1 0 0,-1 1 0 0 0,-1 0 1 0 0,1 0-1 0 0,-1 0 0 0 0,-1 0 1 0 0,1 1-1 0 0,-1 1 0 0 0,0-1 1 0 0,0 1-1 0 0,-1 0 0 0 0,1 1 1 0 0,-1 0-1 0 0,0 1 1 0 0,0 0-1 0 0,-2-1 44 0 0,0 2-221 0 0,-1 0-1 0 0,1 0 1 0 0,-1 1 0 0 0,0 1 0 0 0,0-1-1 0 0,1 2 1 0 0,-1 0 0 0 0,0 0 0 0 0,1 1-1 0 0,-1 1 1 0 0,1 0 0 0 0,0 0 0 0 0,0 1-1 0 0,-9 5 222 0 0,-32 22-4386 0 0,4 10-4816 0 0,31-25-1566 0 0</inkml:trace>
  <inkml:trace contextRef="#ctx0" brushRef="#br0" timeOffset="809.903">772 830 16484 0 0,'0'0'1797'0'0,"0"0"-422"0"0,0 0-91 0 0,0 0-6 0 0,0 0-70 0 0,0 0-154 0 0,0 0-210 0 0,0 0-198 0 0,0 0-169 0 0,0 0-140 0 0,0 0-118 0 0,0 0-79 0 0,0 0-68 0 0,-5 15-12 0 0,-16 47-12 0 0,69-98-8554 0 0,-38 25 1718 0 0,1 3-4817 0 0</inkml:trace>
  <inkml:trace contextRef="#ctx0" brushRef="#br0" timeOffset="1287.997">1161 248 16323 0 0,'0'0'1550'0'0,"0"0"-264"0"0,0 0-55 0 0,0 0 1 0 0,0 0-58 0 0,0 0-180 0 0,0 0-208 0 0,0 0-159 0 0,0 0-171 0 0,0 0-89 0 0,0 0-75 0 0,0 0-82 0 0,0 0-39 0 0,-14 4-19 0 0,-110 48 272 0 0,118-49-424 0 0,-1 0 1 0 0,1 1-1 0 0,0 0 0 0 0,0 0 0 0 0,1 1 0 0 0,-1 0 1 0 0,1 0-1 0 0,0 0 0 0 0,0 0 0 0 0,1 1 0 0 0,0-1 1 0 0,0 1-1 0 0,0 1 0 0 0,1-1 0 0 0,-1 0 0 0 0,1 1 1 0 0,1 0-1 0 0,-1-1 0 0 0,1 1 0 0 0,1 0 0 0 0,-1 0 1 0 0,1 0-1 0 0,0 0 0 0 0,1 1 0 0 0,0-1 0 0 0,0 1 0 0 0,4-1 0 0 0,1 0 0 0 0,0-1 0 0 0,1 0 0 0 0,0 1-1 0 0,-1-2 1 0 0,2 1 0 0 0,-1-1 0 0 0,1 0-1 0 0,0 0 1 0 0,0-1 0 0 0,0 0 0 0 0,4 2 0 0 0,140 45 3 0 0,-71-30 39 0 0,-74-19-21 0 0,0-1 1 0 0,-1 1-1 0 0,1 0 0 0 0,-1 0 1 0 0,1 0-1 0 0,-1 1 0 0 0,0 0 1 0 0,0 0-1 0 0,0 0 0 0 0,-1 1 0 0 0,1-1 1 0 0,-1 1-1 0 0,1 0 0 0 0,-1 1 1 0 0,-1-1-1 0 0,1 1 0 0 0,-1-1 1 0 0,1 1-1 0 0,-1 0 0 0 0,-1 1 0 0 0,1-1 1 0 0,-1 0-1 0 0,0 1 0 0 0,0-1 1 0 0,0 1-1 0 0,-1 0 0 0 0,0-1 0 0 0,0 1 1 0 0,0 0-1 0 0,-1 0 0 0 0,0 0 1 0 0,0 3-22 0 0,-3 2 21 0 0,-1-1-1 0 0,0 0 1 0 0,0 0 0 0 0,-1-1 0 0 0,0 0 0 0 0,-1 1 0 0 0,0-1 0 0 0,0-1 0 0 0,-1 0 0 0 0,0 1-1 0 0,0-2 1 0 0,-1 1 0 0 0,0-1 0 0 0,0-1 0 0 0,-1 1 0 0 0,0-1 0 0 0,0-1 0 0 0,-9 4-21 0 0,-7 8-214 0 0,-47 8-2823 0 0,47-28-1686 0 0,2-6-4891 0 0,14 5-1179 0 0</inkml:trace>
  <inkml:trace contextRef="#ctx0" brushRef="#br0" timeOffset="1537.351">960 237 14395 0 0,'0'0'3826'0'0,"0"0"-2108"0"0,0 0-778 0 0,0 0-77 0 0,0 0 32 0 0,0 0-2 0 0,0 0-51 0 0,0 0-61 0 0,33-11-78 0 0,102-34-119 0 0,81-30 665 0 0,-115 60-1781 0 0,-33 14-3145 0 0,-54 1 2067 0 0,2 0-3987 0 0,-8 3-6155 0 0</inkml:trace>
  <inkml:trace contextRef="#ctx0" brushRef="#br0" timeOffset="2007.548">1792 811 16163 0 0,'0'0'1039'0'0,"0"0"-304"0"0,0 0-95 0 0,0 0 74 0 0,0 0 1 0 0,-21 32-81 0 0,-70 101-119 0 0,3-18 248 0 0,65-84-807 0 0,-9 12-553 0 0,15-15-5626 0 0,17-26 54 0 0,0 1-2716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13667 0 0,'0'0'1658'0'0,"0"0"-507"0"0,0 0-83 0 0,0 0 187 0 0,0 0 74 0 0,0 0-74 0 0,0 0-203 0 0,0 0-237 0 0,0 0-205 0 0,0 0-154 0 0,0 0-111 0 0,0 0-93 0 0,35 3-74 0 0,113 6-65 0 0,-52-13-48 0 0,-56 2-429 0 0,53-3-1520 0 0,-34-3-5620 0 0,-43 4-2164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14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258 637 0 0 0,'0'0'707'0'0,"0"0"682"0"0,0 0 301 0 0,0 0 67 0 0,0 0-21 0 0,0 0-104 0 0,0 0-150 0 0,0 0-167 0 0,0 0-208 0 0,0 0-182 0 0,0 0-165 0 0,0 0-98 0 0,-1-3 5939 0 0,-28 14-3565 0 0,-44 52-3098 0 0,-20 55 90 0 0,83-102-22 0 0,2 1-1 0 0,0-1 1 0 0,1 2 0 0 0,0-1-1 0 0,2 1 1 0 0,0 0-1 0 0,1 0 1 0 0,1 1-1 0 0,1-1 1 0 0,0 1-1 0 0,1-1 1 0 0,2 12-6 0 0,-1-23 12 0 0,1-1-1 0 0,0 0 1 0 0,0 0-1 0 0,1 1 1 0 0,0-1 0 0 0,0 0-1 0 0,0 0 1 0 0,1 0-1 0 0,0-1 1 0 0,0 1-1 0 0,0-1 1 0 0,1 1 0 0 0,0-1-1 0 0,0 0 1 0 0,0-1-1 0 0,1 1 1 0 0,-1-1 0 0 0,1 0-1 0 0,0 0 1 0 0,1 0-1 0 0,-1 0 1 0 0,0-1 0 0 0,1 0-1 0 0,0 0 1 0 0,0-1-1 0 0,0 0 1 0 0,0 0-1 0 0,0 0 1 0 0,2 0-12 0 0,2-2 71 0 0,0 0 1 0 0,1-1-1 0 0,-1 0 0 0 0,0 0 1 0 0,0-1-1 0 0,0 0 0 0 0,0-1 1 0 0,0 0-1 0 0,0-1 0 0 0,-1 0 0 0 0,0-1 1 0 0,0 0-1 0 0,0 0 0 0 0,0 0 1 0 0,-1-2-1 0 0,0 1 0 0 0,6-6-71 0 0,17-15 86 0 0,-2-1-1 0 0,-1-1 1 0 0,-1-1-1 0 0,-1-1 1 0 0,-2-2-1 0 0,-1 0 1 0 0,-2-2-1 0 0,-2 0 1 0 0,0-2-1 0 0,-3 1 0 0 0,10-33-84 0 0,-20 49-15 0 0,0-1 1 0 0,-2 0 0 0 0,0 0 0 0 0,-1-1-1 0 0,-1 1 1 0 0,-1-1 0 0 0,-1 1 0 0 0,-1-1-1 0 0,-1 0 1 0 0,-1 1 0 0 0,0 0 0 0 0,-2 0 0 0 0,-1 0-1 0 0,0 0 1 0 0,-1 1 0 0 0,-2 0 0 0 0,0 0-1 0 0,-1 1 1 0 0,-1 1 0 0 0,0-1 0 0 0,-2 2 0 0 0,0 0-1 0 0,-1 0 1 0 0,-14-12 13 0 0,25 24-28 0 0,-1 1-1 0 0,-1 0 0 0 0,1 1 1 0 0,0-1-1 0 0,-1 1 1 0 0,0 0-1 0 0,0 0 1 0 0,0 1-1 0 0,0-1 0 0 0,0 1 1 0 0,-1 0-1 0 0,1 0 1 0 0,-1 1-1 0 0,1 0 1 0 0,-1 0-1 0 0,1 0 0 0 0,-1 0 1 0 0,0 1-1 0 0,1 0 1 0 0,-1 0-1 0 0,0 1 1 0 0,1 0-1 0 0,-1 0 1 0 0,1 0-1 0 0,-1 0 0 0 0,1 1 1 0 0,-1 0-1 0 0,1 0 1 0 0,0 1-1 0 0,0-1 1 0 0,-5 4 28 0 0,2 6 2 0 0,-1 1 0 0 0,2-1 0 0 0,-1 2 0 0 0,2-1 0 0 0,0 1 0 0 0,1 0 0 0 0,0 0 0 0 0,1 1 0 0 0,0-1 0 0 0,1 1 0 0 0,1 0 0 0 0,1 0 0 0 0,0 0 0 0 0,0 0 0 0 0,2 0 0 0 0,0 0 0 0 0,1 0 0 0 0,0 0 0 0 0,1-1 0 0 0,1 1 0 0 0,0-1 0 0 0,6 13-2 0 0,9 18 94 0 0,2-2 1 0 0,2 0-1 0 0,2-2 1 0 0,1-1 0 0 0,2 0-1 0 0,2-3 1 0 0,8 6-95 0 0,3 9 108 0 0,-16-21-34 0 0,-8-13-29 0 0,-2 2 0 0 0,0 0 0 0 0,-1 1 0 0 0,-1 0 1 0 0,0 1-1 0 0,-2 0 0 0 0,1 6-45 0 0,-9-11-1 0 0,-1-11-1660 0 0,-2-19-974 0 0,2-15-2802 0 0,1 10-2206 0 0,-2 10-790 0 0</inkml:trace>
  <inkml:trace contextRef="#ctx0" brushRef="#br0" timeOffset="414.197">862 505 8074 0 0,'0'0'1720'0'0,"0"0"-164"0"0,0 0-179 0 0,0 0-76 0 0,0 0-110 0 0,0 0-91 0 0,0 0-46 0 0,0 0-74 0 0,0 0-74 0 0,0 0-101 0 0,0 0-111 0 0,0 0-90 0 0,0 31-65 0 0,-2 97-53 0 0,2-93-233 0 0,1 0 0 0 0,1 0-1 0 0,2 1 1 0 0,2-2 0 0 0,1 1-1 0 0,1-1 1 0 0,2 0 0 0 0,2-1-1 0 0,4 9-252 0 0,-14-38 23 0 0,0 0 1 0 0,-1 1-1 0 0,2-1 0 0 0,-1 0 0 0 0,0 0 0 0 0,1 0 1 0 0,-1-1-1 0 0,1 1 0 0 0,0 0 0 0 0,1-1 1 0 0,-1 0-1 0 0,1 0 0 0 0,-1 0 0 0 0,1 0 0 0 0,3 1-23 0 0,-5-5 96 0 0,1 0-1 0 0,-1 0 1 0 0,1 0-1 0 0,-1-1 0 0 0,0 1 1 0 0,1-1-1 0 0,-1 1 1 0 0,0-1-1 0 0,0 0 0 0 0,0 0 1 0 0,0 0-1 0 0,-1 0 1 0 0,1 0-1 0 0,0 0 0 0 0,-1-1 1 0 0,0 1-1 0 0,1 0 1 0 0,-1-1-1 0 0,0 1 0 0 0,0-1 1 0 0,0 0-1 0 0,-1 1 1 0 0,1-1-1 0 0,-1 0-95 0 0,5-7 116 0 0,115-308 559 0 0,-73 158-622 0 0,-46 124-574 0 0,-1 35 158 0 0,0 1-172 0 0,0 0-255 0 0,0 0-373 0 0,0 0-472 0 0,0 0-658 0 0,0 0-948 0 0,0 0-1745 0 0,0 0-2039 0 0,0 0 1434 0 0</inkml:trace>
  <inkml:trace contextRef="#ctx0" brushRef="#br0" timeOffset="868.898">667 221 13379 0 0,'0'0'1136'0'0,"0"0"-76"0"0,0 0-55 0 0,0 0 7 0 0,0 0-56 0 0,0 0-95 0 0,0 0-100 0 0,0 0-69 0 0,0 0-37 0 0,0 0-9 0 0,0 0-11 0 0,0 0-44 0 0,0 0-74 0 0,27-1-27 0 0,88-7-23 0 0,303-8 1234 0 0,-350 12-1117 0 0,-76-11 910 0 0,-21-10-1419 0 0,-2 1-1 0 0,0 1 1 0 0,-2 2 0 0 0,0 1-1 0 0,-5 0-74 0 0,7 2-46 0 0,5-3-290 0 0,26 20 29 0 0,2 0-3545 0 0,15-2 1703 0 0,14 3-1671 0 0,-9 0-2496 0 0,-7 0-4593 0 0</inkml:trace>
  <inkml:trace contextRef="#ctx0" brushRef="#br0" timeOffset="1351.205">1727 446 7114 0 0,'0'0'2084'0'0,"0"0"-164"0"0,0 0-121 0 0,0 0-81 0 0,0 0-222 0 0,0 0-314 0 0,0 0-291 0 0,0 0-199 0 0,0 0-112 0 0,0 0-21 0 0,0 0-11 0 0,0 0-28 0 0,-24 34-36 0 0,-78 109-50 0 0,-29 45 499 0 0,30-55-622 0 0,-6-4 0 0 0,-48 39-311 0 0,-90 65 104 0 0,242-231-116 0 0,-13 12-120 0 0,0 0 0 0 0,1 0 0 0 0,1 2 0 0 0,0-1 0 0 0,2 2 0 0 0,-11 16 132 0 0,22-33-74 0 0,1 1 1 0 0,-1-1-1 0 0,1 1 1 0 0,0-1 0 0 0,-1 0-1 0 0,1 1 1 0 0,-1-1-1 0 0,1 1 1 0 0,0-1-1 0 0,-1 1 1 0 0,1 0 0 0 0,0-1-1 0 0,0 1 1 0 0,0-1-1 0 0,-1 1 1 0 0,1-1 0 0 0,0 1-1 0 0,0 0 1 0 0,0-1-1 0 0,0 1 1 0 0,0-1 0 0 0,0 1-1 0 0,0 0 1 0 0,0-1-1 0 0,0 1 1 0 0,0-1 0 0 0,0 1-1 0 0,1 0 1 0 0,-1-1-1 0 0,0 1 1 0 0,0-1 0 0 0,1 1-1 0 0,-1-1 1 0 0,0 1-1 0 0,0-1 1 0 0,1 1 0 0 0,-1-1-1 0 0,1 1 1 0 0,-1-1-1 0 0,1 1 1 0 0,-1-1-1 0 0,0 0 1 0 0,1 1 0 0 0,-1-1-1 0 0,1 0 1 0 0,0 1-1 0 0,-1-1 1 0 0,1 0 0 0 0,-1 0-1 0 0,1 1 1 0 0,-1-1-1 0 0,1 0 1 0 0,0 0 0 0 0,-1 0-1 0 0,1 0 1 0 0,-1 0-1 0 0,1 0 1 0 0,0 0 0 0 0,-1 0 73 0 0,38-12-5682 0 0,2-15-3318 0 0,-27 18 5137 0 0</inkml:trace>
  <inkml:trace contextRef="#ctx0" brushRef="#br0" timeOffset="2015.377">1481 1175 3457 0 0,'0'0'1812'0'0,"0"0"-280"0"0,0 0 63 0 0,0 0 209 0 0,0 0 76 0 0,0 0-96 0 0,0 0-197 0 0,0 0-229 0 0,0 0-199 0 0,0 0-132 0 0,0 0-104 0 0,0 0-103 0 0,0 0-140 0 0,-3 1-113 0 0,-20 7-348 0 0,1 2-1 0 0,1 0 1 0 0,0 2 0 0 0,0 0 0 0 0,1 2 0 0 0,1 0-1 0 0,0 1 1 0 0,1 0 0 0 0,1 2 0 0 0,0 0 0 0 0,1 1-1 0 0,1 1 1 0 0,1 0 0 0 0,0 1 0 0 0,-1 6-219 0 0,10-19-6 0 0,1 0 0 0 0,0 0 0 0 0,0 0 0 0 0,1 1 0 0 0,0 0-1 0 0,0 0 1 0 0,0 0 0 0 0,1 0 0 0 0,1 0 0 0 0,-1 0 0 0 0,1 1 0 0 0,1-1 0 0 0,-1 0 0 0 0,2 1 0 0 0,0 5 6 0 0,1-11 7 0 0,1 0 0 0 0,-1-1 0 0 0,1 1 0 0 0,0-1 1 0 0,0 1-1 0 0,0-1 0 0 0,1 0 0 0 0,-1 0 0 0 0,0 0 0 0 0,1 0 0 0 0,-1-1 0 0 0,1 1 1 0 0,0-1-1 0 0,-1 0 0 0 0,1 0 0 0 0,0 0 0 0 0,0-1 0 0 0,0 1 0 0 0,0-1 0 0 0,-1 0 0 0 0,1 0 1 0 0,0 0-1 0 0,0-1 0 0 0,0 0 0 0 0,0 1 0 0 0,-1-1 0 0 0,5-2-7 0 0,9-3 83 0 0,0 0 0 0 0,0-2 0 0 0,-1 0 0 0 0,0-1 0 0 0,0-1 0 0 0,-1 0-1 0 0,0-1 1 0 0,0-1 0 0 0,-2 0 0 0 0,1-1 0 0 0,-2 0 0 0 0,5-7-83 0 0,-2 5 81 0 0,10-10-37 0 0,-1 0 0 0 0,-2-2 1 0 0,-1-1-1 0 0,-1 0 0 0 0,-1-2 0 0 0,-2 0 0 0 0,0-1 0 0 0,-3 0 0 0 0,0-2 0 0 0,-2 1 0 0 0,-2-2 0 0 0,-1 1 0 0 0,-1-1 1 0 0,-2-1-1 0 0,-2 1 0 0 0,0-1 0 0 0,-3-28-44 0 0,0 59-8 0 0,-1 0 1 0 0,1 0-1 0 0,-1 0 0 0 0,-1 0 1 0 0,1 0-1 0 0,0 0 1 0 0,-1 0-1 0 0,0 0 0 0 0,0 0 1 0 0,0 0-1 0 0,0 0 1 0 0,-1 0-1 0 0,1 0 0 0 0,-1 1 1 0 0,0-1-1 0 0,0 1 1 0 0,-1-1-1 0 0,1 1 0 0 0,-1 0 1 0 0,1 0-1 0 0,-1 0 1 0 0,0 0-1 0 0,0 0 0 0 0,0 1 1 0 0,-1-1-1 0 0,1 1 1 0 0,-1 0-1 0 0,1 0 0 0 0,-1 0 1 0 0,0 1-1 0 0,1-1 1 0 0,-1 1-1 0 0,0 0 0 0 0,0 0 1 0 0,0 0-1 0 0,0 0 1 0 0,0 1-1 0 0,0 0 0 0 0,0 0 1 0 0,-1 0-1 0 0,1 0 1 0 0,0 0-1 0 0,-3 2 8 0 0,-2 3-13 0 0,0 2-1 0 0,0-1 1 0 0,1 1 0 0 0,0 0-1 0 0,0 0 1 0 0,1 1 0 0 0,0 0 0 0 0,0 1-1 0 0,0 0 1 0 0,2 0 0 0 0,-1 0-1 0 0,1 1 1 0 0,-2 4 13 0 0,6-11-2 0 0,-11 20 5 0 0,2 2 0 0 0,1 0 0 0 0,1 0 0 0 0,2 0 0 0 0,0 1 0 0 0,1 0 0 0 0,2 0 0 0 0,1 0 0 0 0,1 1 0 0 0,1-1 0 0 0,1 0 0 0 0,2 12-3 0 0,-1-25 1 0 0,1-1-1 0 0,0 1 0 0 0,1-1 1 0 0,0 0-1 0 0,1-1 0 0 0,0 1 1 0 0,0-1-1 0 0,2 0 0 0 0,-1 0 1 0 0,1 0-1 0 0,1-1 0 0 0,0 0 1 0 0,0-1-1 0 0,1 0 0 0 0,0 0 0 0 0,1-1 1 0 0,0 0-1 0 0,0-1 0 0 0,0 0 1 0 0,1 0-1 0 0,7 2 0 0 0,-17-8-137 0 0,1 0 1 0 0,0-1-1 0 0,0 1 0 0 0,-1 0 0 0 0,1-1 1 0 0,0 1-1 0 0,0-1 0 0 0,0 0 0 0 0,0 0 1 0 0,0 1-1 0 0,0-1 0 0 0,0-1 0 0 0,-1 1 0 0 0,1 0 1 0 0,0 0-1 0 0,0-1 0 0 0,0 1 0 0 0,0-1 1 0 0,0 1-1 0 0,-1-1 0 0 0,1 0 0 0 0,0 0 1 0 0,0 0-1 0 0,-1 0 0 0 0,1 0 0 0 0,-1 0 1 0 0,1 0-1 0 0,-1 0 0 0 0,1-1 0 0 0,0 0 137 0 0,21-32-10731 0 0,-19 27 7104 0 0,0-1-4647 0 0</inkml:trace>
  <inkml:trace contextRef="#ctx0" brushRef="#br0" timeOffset="2382.193">2057 825 13211 0 0,'0'0'1265'0'0,"0"0"-427"0"0,0 0 1 0 0,0 0 253 0 0,0 0 151 0 0,0 0-25 0 0,0 0-185 0 0,0 0-223 0 0,0 0-160 0 0,0 0-121 0 0,-13 33-93 0 0,-43 102-94 0 0,-90 194 617 0 0,144-325-952 0 0,1-1 0 0 0,-1 1 0 0 0,1 0 0 0 0,0-1 0 0 0,-1 1 0 0 0,2 0-1 0 0,-1 0 1 0 0,0 0 0 0 0,1 0 0 0 0,0 0 0 0 0,0 0 0 0 0,0 0 0 0 0,0-1 0 0 0,1 1 0 0 0,-1 0-1 0 0,1 0 1 0 0,0 0 0 0 0,0 0 0 0 0,0-1 0 0 0,1 1 0 0 0,0 0 0 0 0,-1-1 0 0 0,1 1 0 0 0,0-1-1 0 0,1 0 1 0 0,-1 0 0 0 0,0 0 0 0 0,1 0 0 0 0,0 0 0 0 0,0 0 0 0 0,0-1 0 0 0,0 1 0 0 0,0-1 0 0 0,0 0-1 0 0,1 0 1 0 0,0 0-7 0 0,7 1 103 0 0,1 0 1 0 0,0-2-1 0 0,1 1 0 0 0,-1-1 0 0 0,0-1 0 0 0,0-1 0 0 0,0 1 1 0 0,0-2-1 0 0,0 0 0 0 0,0 0 0 0 0,9-4-103 0 0,80-35 239 0 0,-100 40-436 0 0,0 1 0 0 0,1-1 0 0 0,-1 0 0 0 0,0 0 0 0 0,0 0 0 0 0,1 0 0 0 0,-1 0 0 0 0,0-1 0 0 0,0 1 0 0 0,0 0 0 0 0,-1-1 0 0 0,1 1 0 0 0,0 0 0 0 0,0-1 0 0 0,-1 1 0 0 0,1-1 0 0 0,-1 1 0 0 0,1-1 0 0 0,-1 1 0 0 0,0-1 0 0 0,1 1 0 0 0,-1-1 0 0 0,0 1 1 0 0,0-1-1 0 0,0 0 0 0 0,0 1 0 0 0,0-1 0 0 0,-1 1 0 0 0,1-1 0 0 0,0 1 0 0 0,-1-1 0 0 0,1 1 0 0 0,-1-1 197 0 0,-19-29-13767 0 0,16 24 7947 0 0</inkml:trace>
  <inkml:trace contextRef="#ctx0" brushRef="#br0" timeOffset="2640.147">1655 1087 9890 0 0,'0'0'2085'0'0,"0"0"-388"0"0,0 0-4 0 0,0 0 143 0 0,0 0-149 0 0,0 0-296 0 0,0 0-309 0 0,0 0-266 0 0,32 4-212 0 0,103 13-152 0 0,-120-15-366 0 0,-1 0-1 0 0,1-1 1 0 0,0 0 0 0 0,1-2-1 0 0,-1 1 1 0 0,-1-2 0 0 0,1 0-1 0 0,5-2-85 0 0,1 0 63 0 0,7-2-362 0 0,158-30 16 0 0,-125 22-2806 0 0,-1 0-3523 0 0,-35 7-4846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2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8 8210 0 0,'0'0'2583'0'0,"0"0"-803"0"0,0 0-443 0 0,0 0-122 0 0,0 0-51 0 0,0 0-64 0 0,0 0-93 0 0,0 0-138 0 0,0 0-159 0 0,0 0-170 0 0,0 0-149 0 0,0 16 456 0 0,-4 538 2829 0 0,-16-230-3670 0 0,9-287-2891 0 0,3-31-2962 0 0,-3-12-5077 0 0,8 3 5145 0 0</inkml:trace>
  <inkml:trace contextRef="#ctx0" brushRef="#br0" timeOffset="298.997">0 667 11883 0 0,'0'0'1521'0'0,"0"0"-181"0"0,0 0 17 0 0,0 0 171 0 0,0 0 4 0 0,0 0-207 0 0,36-15-226 0 0,114-46-171 0 0,23 8 1122 0 0,214-17-587 0 0,-304 31-3296 0 0,-69 15-3456 0 0,-16-7-6167 0 0,-3 26 4008 0 0</inkml:trace>
  <inkml:trace contextRef="#ctx0" brushRef="#br0" timeOffset="751.102">890 0 11682 0 0,'0'0'1182'0'0,"0"0"-286"0"0,0 0-104 0 0,0 0 157 0 0,0 0 146 0 0,0 0 42 0 0,0 0-86 0 0,0 0-181 0 0,0 0-149 0 0,0 0-116 0 0,0 0-63 0 0,0 34-61 0 0,0 107-55 0 0,21 141 1317 0 0,-7-176-1516 0 0,-12-84-182 0 0,-2-4-24 0 0,2 0 0 0 0,0 0 0 0 0,1 0 0 0 0,1 0 0 0 0,1-1-1 0 0,0 1 1 0 0,1-1 0 0 0,1-1 0 0 0,6 11-21 0 0,-12-26 16 0 0,0 1 0 0 0,0-1 0 0 0,0 1 0 0 0,0-1 0 0 0,0 0 1 0 0,0 0-1 0 0,1 0 0 0 0,-1 0 0 0 0,1 0 0 0 0,-1 0 0 0 0,0 0 0 0 0,1 0 0 0 0,0 0 0 0 0,-1-1 0 0 0,1 1 1 0 0,-1 0-1 0 0,1-1 0 0 0,0 0 0 0 0,0 1 0 0 0,-1-1 0 0 0,1 0 0 0 0,0 0 0 0 0,0 0 0 0 0,-1 0 1 0 0,1 0-1 0 0,0 0 0 0 0,-1 0 0 0 0,1-1 0 0 0,0 1 0 0 0,-1-1 0 0 0,1 1 0 0 0,0-1 0 0 0,-1 0 0 0 0,1 0 1 0 0,-1 1-1 0 0,2-2-16 0 0,56-45 537 0 0,-44 33-518 0 0,18-14 66 0 0,149-112 186 0 0,-158 132-239 0 0,-22 43 148 0 0,2 107 112 0 0,-3-139-343 0 0,-1 0 0 0 0,1 0 0 0 0,0 0 0 0 0,1 0 0 0 0,-1 0 1 0 0,0 0-1 0 0,1 0 0 0 0,0-1 0 0 0,0 1 0 0 0,-1 0 0 0 0,2-1 0 0 0,-1 0 0 0 0,0 1 0 0 0,0-1 0 0 0,1 0 0 0 0,-1 0 0 0 0,1 0 0 0 0,0-1 0 0 0,-1 1 0 0 0,1-1 0 0 0,0 1 0 0 0,0-1 0 0 0,0 0 0 0 0,0 0 0 0 0,3 0 51 0 0,46-17-6887 0 0,-44 9 3971 0 0,0 0-1279 0 0,-3 2-1484 0 0,-3 1 2 0 0</inkml:trace>
  <inkml:trace contextRef="#ctx0" brushRef="#br0" timeOffset="1079.503">1589 700 1072 0 0,'0'0'1525'0'0,"0"0"-120"0"0,0 0 240 0 0,0 0 267 0 0,0 0 14 0 0,0 0-130 0 0,0 0-85 0 0,0 0-99 0 0,0 0-93 0 0,0 0-102 0 0,0 0-133 0 0,0 0-130 0 0,0 0-154 0 0,26 2-157 0 0,82 3-146 0 0,-105-4-660 0 0,-1-1 0 0 0,1 1-1 0 0,-1-1 1 0 0,1 0 0 0 0,-1 0-1 0 0,1 0 1 0 0,-1-1 0 0 0,1 1 0 0 0,-1 0-1 0 0,1-1 1 0 0,-1 0 0 0 0,0 1-1 0 0,1-1 1 0 0,-1 0 0 0 0,0 0 0 0 0,0 0-1 0 0,1-1 1 0 0,-1 1 0 0 0,0-1-1 0 0,0 1 1 0 0,0-1 0 0 0,-1 1 0 0 0,2-2-37 0 0,4-5 173 0 0,5-2-31 0 0,0 0-1 0 0,-1 0 1 0 0,-1-2 0 0 0,0 1 0 0 0,-1-1 0 0 0,0-1 0 0 0,0 1-1 0 0,-1-2 1 0 0,-1 1 0 0 0,-1-1 0 0 0,4-10-142 0 0,-9 21 8 0 0,-1 1-1 0 0,1-1 0 0 0,-1 1 1 0 0,0-1-1 0 0,0 0 1 0 0,0 1-1 0 0,0-1 1 0 0,-1 0-1 0 0,1 1 1 0 0,-1-1-1 0 0,0 1 1 0 0,1-1-1 0 0,-1 1 1 0 0,0-1-1 0 0,-1 1 1 0 0,1 0-1 0 0,0-1 1 0 0,-1 1-1 0 0,1 0 1 0 0,-1 0-1 0 0,1 0 1 0 0,-1 0-1 0 0,0 0 1 0 0,0 0-1 0 0,0 1 1 0 0,0-1-1 0 0,0 1 1 0 0,-1-1-1 0 0,1 1 1 0 0,0 0-1 0 0,-1 0 1 0 0,1 0-1 0 0,-1 0 0 0 0,1 0 1 0 0,-1 0-1 0 0,1 1 1 0 0,-1-1-1 0 0,1 1 1 0 0,-1 0-1 0 0,0 0 1 0 0,1 0-1 0 0,-1 0 1 0 0,0 0-1 0 0,1 0 1 0 0,-1 1-1 0 0,1 0 1 0 0,-1-1-1 0 0,1 1 1 0 0,-1 0-8 0 0,-8 1-45 0 0,0 1 1 0 0,0 1 0 0 0,1 0-1 0 0,-1 0 1 0 0,1 1-1 0 0,0 0 1 0 0,0 1 0 0 0,0 0-1 0 0,1 1 1 0 0,0-1-1 0 0,1 2 1 0 0,-1-1 0 0 0,1 2-1 0 0,1-1 1 0 0,-1 1 0 0 0,1 0-1 0 0,1 0 1 0 0,0 0-1 0 0,0 1 1 0 0,1 0 0 0 0,-3 8 44 0 0,3-9-149 0 0,0 0 0 0 0,1 0 0 0 0,0 0 1 0 0,1 1-1 0 0,0-1 0 0 0,0 1 0 0 0,1 0 1 0 0,1 0-1 0 0,-1 0 0 0 0,1 0 0 0 0,1 0 1 0 0,0 0-1 0 0,1 8 149 0 0,2-13-170 0 0,0 0 1 0 0,1-1-1 0 0,-1 1 1 0 0,1-1-1 0 0,0 0 1 0 0,0 0 0 0 0,1 0-1 0 0,-1-1 1 0 0,1 1-1 0 0,0-1 1 0 0,0 0-1 0 0,0 0 1 0 0,0-1-1 0 0,0 0 1 0 0,0 0-1 0 0,1 0 1 0 0,-1 0-1 0 0,1-1 1 0 0,-1 0-1 0 0,1 0 1 0 0,0 0-1 0 0,-1-1 1 0 0,1 0 0 0 0,0 0-1 0 0,0-1 1 0 0,1 0 169 0 0,-1 1-207 0 0,88-3-3708 0 0,-33-12-4904 0 0,-45 8 3569 0 0</inkml:trace>
  <inkml:trace contextRef="#ctx0" brushRef="#br0" timeOffset="1493.009">2046 755 3881 0 0,'0'0'2514'0'0,"0"0"-235"0"0,0 0-36 0 0,0 0-212 0 0,0 0-401 0 0,0 0-301 0 0,0 0-138 0 0,0 0 2 0 0,0 0-3 0 0,0 0-24 0 0,0 0-87 0 0,0 0-160 0 0,10-2-148 0 0,72-38 856 0 0,45-107-93 0 0,-104 115-1487 0 0,-17 24 49 0 0,-6 8-139 0 0,1 0 0 0 0,-1 0 0 0 0,0 0-1 0 0,0 1 1 0 0,0-1 0 0 0,1 0 0 0 0,-1 0-1 0 0,0 0 1 0 0,0 0 0 0 0,1 0 0 0 0,-1 0-1 0 0,0 1 1 0 0,1-1 0 0 0,-1 0 0 0 0,0 0-1 0 0,0 0 1 0 0,1 0 0 0 0,-1 0 0 0 0,0 0-1 0 0,1 0 1 0 0,-1 0 43 0 0,-2 5-6 0 0,1 0 0 0 0,-1 0 0 0 0,1 0 0 0 0,0 0-1 0 0,0 0 1 0 0,1 1 0 0 0,0-1 0 0 0,0 0 0 0 0,0 1 0 0 0,0-1 0 0 0,1 0 0 0 0,0 0-1 0 0,0 1 1 0 0,0-1 0 0 0,1 0 0 0 0,0 0 0 0 0,0 0 0 0 0,0 0 0 0 0,0-1-1 0 0,1 1 1 0 0,0-1 0 0 0,0 1 0 0 0,0-1 0 0 0,1 0 0 0 0,0 0 6 0 0,9 2 124 0 0,0-1-1 0 0,1-1 1 0 0,0 0 0 0 0,0-1 0 0 0,0 0-1 0 0,0-2 1 0 0,1 1 0 0 0,-1-2 0 0 0,0 0-1 0 0,1 0 1 0 0,-1-1 0 0 0,0-1 0 0 0,0-1-1 0 0,0 0 1 0 0,0-1 0 0 0,0 0 0 0 0,0-1-1 0 0,-1 0 1 0 0,0-1 0 0 0,0-1 0 0 0,-1 0-1 0 0,0-1 1 0 0,0 0 0 0 0,0-1-124 0 0,5-3-20 0 0,0 2-106 0 0,-1-1 1 0 0,0 0 0 0 0,-1-1-1 0 0,0-1 1 0 0,0 0 0 0 0,-2-1-1 0 0,0-1 1 0 0,0 0 0 0 0,-2-1-1 0 0,4-5 126 0 0,-5-13-3516 0 0,-6 14-5597 0 0,-1 8-3669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13795 0 0,'0'0'2148'0'0,"0"0"-531"0"0,0 0-142 0 0,0 0 2 0 0,0 0-103 0 0,0 0-180 0 0,0 0-206 0 0,0 0-159 0 0,0 0-118 0 0,0 0-87 0 0,0 0-81 0 0,0 0-84 0 0,23-1-78 0 0,148-9 446 0 0,183-1 247 0 0,-293 11-2709 0 0,-75 12-2578 0 0,-4-4 1074 0 0,-2 1-5046 0 0,9-5-3071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14003 0 0,'0'0'2079'0'0,"0"0"-256"0"0,0 0-60 0 0,0 0-109 0 0,0 0-268 0 0,0 0-288 0 0,0 0-233 0 0,33 5-181 0 0,104 12-121 0 0,40-13 757 0 0,42-19-3234 0 0,-186 14-413 0 0,-15-1-1028 0 0,0 2-4487 0 0,-3 0-3958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63 0 0 0,'0'0'2131'0'0,"0"0"-281"0"0,0 0-52 0 0,0 0 179 0 0,0 0 242 0 0,0 0 33 0 0,0 0-220 0 0,0 0-361 0 0,0 0-373 0 0,0 0-289 0 0,0 0-195 0 0,0 3-155 0 0,-58 86 2032 0 0,-315 507 333 0 0,324-509-2413 0 0,48-86-560 0 0,1-1 5 0 0,0 0 13 0 0,0 0 30 0 0,0 0 17 0 0,34-45 669 0 0,91-135-71 0 0,59-117-714 0 0,-73 132 157 0 0,-111 165-158 0 0,0-1 0 0 0,0 0 0 0 0,1 1-1 0 0,-1-1 1 0 0,0 1 0 0 0,1-1 0 0 0,-1 1 0 0 0,1-1-1 0 0,-1 1 1 0 0,0-1 0 0 0,1 1 0 0 0,-1 0-1 0 0,1-1 1 0 0,-1 1 0 0 0,1 0 0 0 0,-1-1 0 0 0,1 1-1 0 0,-1 0 1 0 0,1-1 0 0 0,0 1 0 0 0,-1 0-1 0 0,1 0 1 0 0,-1 0 0 0 0,1 0 0 0 0,0 0-1 0 0,-1-1 1 0 0,1 1 0 0 0,-1 0 0 0 0,1 0 0 0 0,0 1-1 0 0,-1-1 1 0 0,1 0 0 0 0,0 0 0 0 0,-1 0-1 0 0,1 0 1 0 0,-1 0 0 0 0,1 1 0 0 0,-1-1 0 0 0,1 0-1 0 0,0 0 1 0 0,-1 1 0 0 0,1-1 0 0 0,-1 1-1 0 0,1-1 1 0 0,-1 0 0 0 0,0 1 0 0 0,1-1 0 0 0,-1 1-1 0 0,1-1 1 0 0,-1 1 0 0 0,0-1 0 0 0,1 1-1 0 0,-1-1 1 0 0,0 1 0 0 0,0-1 0 0 0,1 1 0 0 0,-1 0-1 0 0,0-1 1 0 0,0 1 0 0 0,0-1 0 0 0,0 1-1 0 0,0 0 1 0 0,0 0 1 0 0,2 0 8 0 0,11 26 53 0 0,-1 1 0 0 0,0 0 0 0 0,-3 1 0 0 0,0 0 0 0 0,-2 0-1 0 0,-1 1 1 0 0,-1 0 0 0 0,-1 0 0 0 0,-2 15-61 0 0,3 0 55 0 0,14 250 177 0 0,-17-278-219 0 0,9-23 370 0 0,141-322 19 0 0,-75 174-293 0 0,-71 141-110 0 0,14-30-5 0 0,2 0-1 0 0,1 2 1 0 0,3 0-1 0 0,4-3 7 0 0,-20 26-5 0 0,-10 17-23 0 0,0 1 2 0 0,0 0-7 0 0,0 24-182 0 0,0 475 665 0 0,13-406-1497 0 0,-2-90-3779 0 0,-6-5 130 0 0,-1 0-3742 0 0,2-1-2427 0 0</inkml:trace>
  <inkml:trace contextRef="#ctx0" brushRef="#br0" timeOffset="1037.02">1444 446 0 0 0,'0'0'1351'0'0,"0"0"444"0"0,0 0 285 0 0,0 0 245 0 0,0 0 79 0 0,0 0-122 0 0,0 0-253 0 0,0 0-285 0 0,0 0-250 0 0,0 0-202 0 0,0 0-121 0 0,0 0-126 0 0,-8-9-136 0 0,-22-25-126 0 0,-8 25 976 0 0,27 11-1621 0 0,1 1 1 0 0,0 0 0 0 0,0 1 0 0 0,0 0 0 0 0,0 1 0 0 0,1 0 0 0 0,0 0 0 0 0,0 1 0 0 0,0 0 0 0 0,1 1 0 0 0,-1 0 0 0 0,2 0-1 0 0,-1 1 1 0 0,1-1 0 0 0,0 2 0 0 0,1-1 0 0 0,0 1 0 0 0,-3 4-139 0 0,2-1 21 0 0,-1 0 0 0 0,2 0-1 0 0,0 1 1 0 0,0-1 0 0 0,1 1-1 0 0,1 1 1 0 0,0-1 0 0 0,1 1 0 0 0,0-1-1 0 0,1 1 1 0 0,0 0 0 0 0,2 0-1 0 0,-1 0 1 0 0,2 0 0 0 0,1 9-21 0 0,-1-19 21 0 0,1 0 1 0 0,0 0-1 0 0,1 0 1 0 0,-1-1-1 0 0,0 1 1 0 0,1-1-1 0 0,0 1 1 0 0,0-1-1 0 0,0 0 1 0 0,0 0-1 0 0,1 0 0 0 0,-1-1 1 0 0,1 1-1 0 0,-1-1 1 0 0,1 0-1 0 0,0 0 1 0 0,0 0-1 0 0,0-1 1 0 0,0 1-1 0 0,0-1 1 0 0,1 0-1 0 0,-1 0 1 0 0,0 0-1 0 0,1-1 1 0 0,-1 0-1 0 0,0 1 1 0 0,1-1-1 0 0,-1-1 1 0 0,0 1-1 0 0,1-1 0 0 0,-1 0 1 0 0,0 0-1 0 0,0 0 1 0 0,0 0-1 0 0,0-1 1 0 0,0 1-1 0 0,0-1 1 0 0,0 0-1 0 0,0-1 1 0 0,3-1-22 0 0,19-13 96 0 0,-1-1 0 0 0,-1-1 0 0 0,0 0 0 0 0,-1-2 0 0 0,-2-1 0 0 0,0-1 0 0 0,-1-1 0 0 0,-2 0 0 0 0,0-1 0 0 0,-1-2-96 0 0,35-68 309 0 0,-53 107-304 0 0,2 0 1 0 0,-1 0-1 0 0,2 0 0 0 0,0 0 0 0 0,0 0 0 0 0,1 0 1 0 0,0-1-1 0 0,1 1 0 0 0,1-1 0 0 0,-1 0 0 0 0,2 0 1 0 0,0 0-1 0 0,0-1 0 0 0,1 0 0 0 0,0 0 0 0 0,0-1 1 0 0,1 0-1 0 0,1 0 0 0 0,0-1 0 0 0,0 0-5 0 0,-6-5-76 0 0,1 0-1 0 0,0-1 1 0 0,0 1 0 0 0,0-1-1 0 0,0 0 1 0 0,1-1-1 0 0,-1 1 1 0 0,0-1-1 0 0,1 0 1 0 0,-1 0 0 0 0,1 0-1 0 0,0 0 1 0 0,-1-1-1 0 0,1 0 1 0 0,-1 0-1 0 0,5 0 77 0 0,3-19-4122 0 0,-12 7-1621 0 0,0 9 1653 0 0,0-4-7037 0 0</inkml:trace>
  <inkml:trace contextRef="#ctx0" brushRef="#br0" timeOffset="1770.128">1105 228 4641 0 0,'0'0'3329'0'0,"0"0"-633"0"0,0 0-257 0 0,0 0-98 0 0,0 0-243 0 0,0 0-430 0 0,0 0-354 0 0,0 0-273 0 0,0 0-189 0 0,0 0-146 0 0,0 0-102 0 0,0 0-77 0 0,0 0-71 0 0,8-7 811 0 0,238 0 1545 0 0,30-1-1289 0 0,-276 8-1452 0 0,0 0-40 0 0,0 0 21 0 0,-25-8 291 0 0,-177-153-291 0 0,186 149-176 0 0,-3-3-645 0 0,11 6-2553 0 0,8 15-8449 0 0,3-2-81 0 0</inkml:trace>
  <inkml:trace contextRef="#ctx0" brushRef="#br0" timeOffset="2332.221">2049 711 3153 0 0,'0'0'2550'0'0,"0"0"-274"0"0,0 0-75 0 0,0 0 42 0 0,0 0-122 0 0,0 0-315 0 0,0 0-348 0 0,0 0-259 0 0,0 0-155 0 0,0 0-125 0 0,0 0-52 0 0,0 0-84 0 0,-5-11-97 0 0,-17-34-70 0 0,21 44-536 0 0,0 0 0 0 0,0 0 0 0 0,0-1 0 0 0,0 1 0 0 0,0 0-1 0 0,0 0 1 0 0,0 0 0 0 0,-1 0 0 0 0,1 0 0 0 0,0 0 0 0 0,-1 0-1 0 0,1 1 1 0 0,0-1 0 0 0,-1 1 0 0 0,1-1 0 0 0,-1 1 0 0 0,0-1-1 0 0,1 1 1 0 0,-1 0 0 0 0,1-1 0 0 0,-1 1 0 0 0,1 0 0 0 0,-1 0-1 0 0,0 0 1 0 0,1 0 0 0 0,-1 1 0 0 0,1-1 0 0 0,-1 0 0 0 0,0 1-80 0 0,-4 0 141 0 0,-1 0-86 0 0,0 1 0 0 0,0 1 1 0 0,1-1-1 0 0,-1 1 0 0 0,1 1 0 0 0,0-1 1 0 0,0 1-1 0 0,0 0 0 0 0,0 0 0 0 0,0 1 0 0 0,1-1 1 0 0,0 1-1 0 0,0 1 0 0 0,0-1 0 0 0,1 1 1 0 0,0-1-1 0 0,0 1 0 0 0,0 1 0 0 0,1-1 0 0 0,-1 0 1 0 0,2 1-1 0 0,-1 0 0 0 0,1-1 0 0 0,0 1 0 0 0,0 0 1 0 0,1 0-1 0 0,-1 7-55 0 0,2-8 12 0 0,-1 0 0 0 0,2 0 0 0 0,-1-1 0 0 0,1 1 0 0 0,-1 0 1 0 0,1-1-1 0 0,1 1 0 0 0,-1-1 0 0 0,1 1 0 0 0,0-1 0 0 0,1 0 0 0 0,-1 1 0 0 0,1-1 0 0 0,0-1 0 0 0,0 1 0 0 0,0 0 1 0 0,1-1-1 0 0,0 1 0 0 0,-1-1 0 0 0,2 0 0 0 0,-1 0 0 0 0,0-1 0 0 0,1 1 0 0 0,0-1 0 0 0,0 0 0 0 0,0 0 1 0 0,0-1-1 0 0,0 1 0 0 0,3 0-12 0 0,-1-2-100 0 0,-1 1 1 0 0,1-1-1 0 0,0 1 1 0 0,0-2-1 0 0,0 1 1 0 0,0-1-1 0 0,0 0 1 0 0,0-1-1 0 0,0 0 1 0 0,0 0 0 0 0,0 0-1 0 0,0-1 1 0 0,-1 0-1 0 0,1 0 1 0 0,0-1-1 0 0,-1 1 1 0 0,5-4 99 0 0,24-24-4686 0 0,-25 19 339 0 0,0 0-3533 0 0,-4 4-1737 0 0</inkml:trace>
  <inkml:trace contextRef="#ctx0" brushRef="#br0" timeOffset="2924.39">2132 902 13147 0 0,'0'0'2142'0'0,"0"0"-523"0"0,0 0-112 0 0,0 0 60 0 0,0 0-82 0 0,0 0-227 0 0,0 0-275 0 0,0 0-246 0 0,0 0-178 0 0,0 0-75 0 0,0 0-38 0 0,0 0-48 0 0,0 0-55 0 0,5-6-59 0 0,85-120 862 0 0,-77 111-1085 0 0,51-36 39 0 0,-55 55-205 0 0,-10 2 130 0 0,1 7 37 0 0,-1-11-57 0 0,1 0 0 0 0,-1 0 1 0 0,1 0-1 0 0,-1 0 0 0 0,1 0 0 0 0,0 0 0 0 0,-1 0 0 0 0,1 1 0 0 0,0-1 0 0 0,1 0 1 0 0,-1 0-1 0 0,0 0 0 0 0,0 0 0 0 0,1 0 0 0 0,0 0 0 0 0,-1 1 0 0 0,1-1 0 0 0,0 0 1 0 0,0-1-1 0 0,0 1 0 0 0,0 0 0 0 0,0 0 0 0 0,0 0 0 0 0,1-1 0 0 0,-1 1 0 0 0,1 0 1 0 0,-1-1-1 0 0,1 1 0 0 0,-1-1 0 0 0,1 0 0 0 0,0 0 0 0 0,0 1 0 0 0,0-1 0 0 0,0 0 1 0 0,0-1-1 0 0,0 1 0 0 0,0 0 0 0 0,0 0 0 0 0,0-1 0 0 0,0 1 0 0 0,0-1 0 0 0,2 0-5 0 0,3-1 22 0 0,0 0 0 0 0,0-1-1 0 0,0 0 1 0 0,0 0 0 0 0,0-1-1 0 0,0 1 1 0 0,0-2 0 0 0,-1 1-1 0 0,0-1 1 0 0,0 0-1 0 0,0 0 1 0 0,4-4-22 0 0,33-19 64 0 0,-16 8-44 0 0,17-1-36 0 0,-22 60 142 0 0,-6 4-57 0 0,-7-28-118 0 0,11 9-1738 0 0,5-22-4181 0 0,-14-7 1196 0 0,-3 1-1949 0 0,-1-1-2968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5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2688 623 9506 0 0,'0'0'2221'0'0,"0"0"-268"0"0,0 0-172 0 0,0 0-94 0 0,0 0-204 0 0,0 0-218 0 0,0 0-175 0 0,0 0-162 0 0,0 0-149 0 0,0 0-110 0 0,0 0-109 0 0,0 0-98 0 0,0 0-53 0 0,-13-9-54 0 0,-42-25-22 0 0,53 32-300 0 0,-1 1-1 0 0,1 0 0 0 0,0 0 0 0 0,-1 0 0 0 0,1 0 0 0 0,-1 0 0 0 0,1 0 0 0 0,-1 1 1 0 0,0-1-1 0 0,1 1 0 0 0,-1 0 0 0 0,0 0 0 0 0,1 0 0 0 0,-1 0 0 0 0,1 0 0 0 0,-1 1 0 0 0,0-1 1 0 0,1 1-1 0 0,-1-1 0 0 0,1 1 0 0 0,-1 0 0 0 0,1 0 0 0 0,-1 0 0 0 0,1 1 0 0 0,0-1 1 0 0,0 0-1 0 0,-1 1-32 0 0,-5 3 87 0 0,-7 2-41 0 0,0 0-1 0 0,1 0 1 0 0,1 2-1 0 0,-1 0 1 0 0,1 0-1 0 0,1 1 1 0 0,0 1-1 0 0,0 0 1 0 0,1 1-1 0 0,0 0 1 0 0,1 1-1 0 0,1 0 1 0 0,0 0-1 0 0,0 1 1 0 0,2 0-1 0 0,-1 0 1 0 0,2 1-1 0 0,0 0 0 0 0,-2 11-44 0 0,6-22-2 0 0,1 0 1 0 0,0 0 0 0 0,1 0 0 0 0,-1 0 0 0 0,1 0 0 0 0,-1 0 0 0 0,1 0 0 0 0,0 0 0 0 0,1 1 0 0 0,-1-1 0 0 0,1 0 0 0 0,-1 0-1 0 0,1 0 1 0 0,1 0 0 0 0,-1-1 0 0 0,0 1 0 0 0,1 0 0 0 0,0 0 0 0 0,0-1 0 0 0,0 1 0 0 0,0-1 0 0 0,1 1 0 0 0,-1-1 0 0 0,1 0-1 0 0,0 0 1 0 0,0 0 0 0 0,0-1 0 0 0,0 1 0 0 0,0-1 0 0 0,1 1 0 0 0,-1-1 0 0 0,1 0 0 0 0,2 1 0 0 0,5 0 44 0 0,-1-1 1 0 0,1 0 0 0 0,0 0-1 0 0,0-1 1 0 0,0-1 0 0 0,0 0-1 0 0,0 0 1 0 0,0-1-1 0 0,0 0 1 0 0,0-1 0 0 0,0 0-1 0 0,0-1 1 0 0,-1 0 0 0 0,0-1-1 0 0,1 0 1 0 0,-1-1-1 0 0,0 0 1 0 0,-1 0 0 0 0,1-1-1 0 0,-1 0 1 0 0,-1-1-1 0 0,1 0 1 0 0,-1 0 0 0 0,7-8-45 0 0,40-38 154 0 0,-2-1 0 0 0,-2-3 0 0 0,17-29-154 0 0,-41 45 170 0 0,-27 40-129 0 0,0 1-23 0 0,-7 19-197 0 0,-3 10 130 0 0,2-12 34 0 0,2 0 1 0 0,1 1 0 0 0,0 0 0 0 0,1 0 0 0 0,0 0 0 0 0,2 0 0 0 0,0 9 14 0 0,2-20-95 0 0,1 0 1 0 0,-1 0 0 0 0,2 0-1 0 0,-1 0 1 0 0,1-1 0 0 0,0 1-1 0 0,0 0 1 0 0,1-1-1 0 0,0 0 1 0 0,0 1 0 0 0,0-1-1 0 0,1 0 1 0 0,0-1 0 0 0,0 1-1 0 0,1-1 1 0 0,1 2 94 0 0,25 18-5133 0 0,7-11-6699 0 0,-29-11 1574 0 0</inkml:trace>
  <inkml:trace contextRef="#ctx0" brushRef="#br0" timeOffset="689.954">3176 840 3961 0 0,'0'0'2928'0'0,"0"0"-139"0"0,0 0-124 0 0,0 0-254 0 0,0 0-363 0 0,0 0-353 0 0,0 0-333 0 0,0 0-251 0 0,0 0-171 0 0,0 0-129 0 0,0 0-86 0 0,0 0-85 0 0,0 0-91 0 0,0 0-100 0 0,-9 11 447 0 0,-1 4-715 0 0,1 1 0 0 0,1 0 0 0 0,0 1 0 0 0,1 0 0 0 0,1 0-1 0 0,1 0 1 0 0,-2 11-181 0 0,1-6 24 0 0,4 55-191 0 0,2-76-21 0 0,0-1-112 0 0,0 0-139 0 0,15-4-6203 0 0,3-20-5552 0 0,-13 19 4854 0 0</inkml:trace>
  <inkml:trace contextRef="#ctx0" brushRef="#br0" timeOffset="1063.018">3242 593 6913 0 0,'0'0'3639'0'0,"0"0"-833"0"0,0 0-462 0 0,0 0-321 0 0,0 0-329 0 0,0 0-338 0 0,0 0-302 0 0,0 0-218 0 0,0 0-195 0 0,0 0-123 0 0,0 0-75 0 0,0 0-35 0 0,0 0-46 0 0,-13 1-19 0 0,-42 4-50 0 0,31 2 139 0 0,37-8-795 0 0,2-11 1171 0 0,-15 12-786 0 0,-13 1-79 0 0,10-2-3474 0 0,26-15-6157 0 0,-21 15 6973 0 0,3 0-7866 0 0</inkml:trace>
  <inkml:trace contextRef="#ctx0" brushRef="#br0" timeOffset="-15176.279">608 184 1264 0 0,'0'0'2478'0'0,"0"0"-475"0"0,0 0-170 0 0,0 0 20 0 0,0 0 6 0 0,0 0-126 0 0,0 0-216 0 0,0 0-259 0 0,0 0-234 0 0,0 0-220 0 0,0 0-193 0 0,-3-1-136 0 0,124-5 4053 0 0,40 10-3301 0 0,-94-1-817 0 0,-76 8 1292 0 0,-410 118-723 0 0,288-84-512 0 0,130-45-464 0 0,0 0 0 0 0,0 0 0 0 0,0 0 1 0 0,0 1-1 0 0,0-1 0 0 0,0 0 1 0 0,0 0-1 0 0,0 1 0 0 0,0-1 0 0 0,0 1 1 0 0,0-1-1 0 0,0 1 0 0 0,0-1 0 0 0,1 1 1 0 0,-1-1-1 0 0,0 1 0 0 0,0 0 1 0 0,0-1-1 0 0,1 1 0 0 0,-1 0 0 0 0,0 0 1 0 0,1 0-1 0 0,-1-1 0 0 0,1 1 0 0 0,-1 0 1 0 0,1 0-1 0 0,0 0 0 0 0,-1 0 1 0 0,1 0-1 0 0,0 0 0 0 0,-1 0 0 0 0,1 0 1 0 0,0 0-1 0 0,0 0 0 0 0,0 0 0 0 0,0 0 1 0 0,0 0-1 0 0,0 0 0 0 0,0 0 1 0 0,0 0-1 0 0,1 0 0 0 0,-1 0 0 0 0,0 0 1 0 0,1 0-1 0 0,-1 0 0 0 0,0 0 0 0 0,1 0 1 0 0,-1 0-1 0 0,1 0 0 0 0,-1-1 0 0 0,1 1 1 0 0,0 0-1 0 0,0 0-3 0 0,57 14 163 0 0,104-6 143 0 0,-135-10-281 0 0,0 1 1 0 0,-1 1-1 0 0,1 1 0 0 0,0 1 0 0 0,-1 2 0 0 0,1 0 1 0 0,-1 2-1 0 0,13 6-25 0 0,-38-13 1 0 0,0 1 0 0 0,0-1 1 0 0,0 1-1 0 0,0 0 0 0 0,0-1 0 0 0,0 1 1 0 0,0 0-1 0 0,0 0 0 0 0,0 0 0 0 0,0-1 1 0 0,0 1-1 0 0,0 0 0 0 0,-1 0 0 0 0,1 0 1 0 0,0 0-1 0 0,-1 0 0 0 0,1 1 0 0 0,-1-1 1 0 0,1 0-1 0 0,-1 0 0 0 0,1 0 0 0 0,-1 0 1 0 0,0 1-1 0 0,0-1 0 0 0,1 0 0 0 0,-1 0 1 0 0,0 1-1 0 0,0-1 0 0 0,0 0 0 0 0,-1 0 1 0 0,1 0-1 0 0,0 1 0 0 0,0-1 0 0 0,-1 0 1 0 0,1 0-1 0 0,0 0 0 0 0,-1 1 0 0 0,1-1 1 0 0,-1 0-1 0 0,0 0 0 0 0,1 0 0 0 0,-1 0 1 0 0,0 0-1 0 0,0 0 0 0 0,0 0 0 0 0,1-1 0 0 0,-2 1 0 0 0,-25 25 35 0 0,-2-2 1 0 0,-1-1 0 0 0,-1-2-1 0 0,-1-1 1 0 0,-1-1 0 0 0,-1-2-1 0 0,0-1 1 0 0,-20 6-37 0 0,-387 191 92 0 0,429-207-92 0 0,2-1-6 0 0,0 0 1 0 0,0 1-1 0 0,0 1 0 0 0,1-1 1 0 0,-1 2-1 0 0,2-1 0 0 0,-1 1 1 0 0,1 0-1 0 0,-1 3 6 0 0,6-7 0 0 0,3-4 0 0 0,-1 0 0 0 0,1 0 0 0 0,0 1 1 0 0,-1-1-1 0 0,1 0 0 0 0,0 1 0 0 0,-1-1 0 0 0,1 0 1 0 0,0 1-1 0 0,0-1 0 0 0,0 0 0 0 0,-1 1 0 0 0,1-1 1 0 0,0 1-1 0 0,0-1 0 0 0,0 1 0 0 0,0-1 0 0 0,-1 0 1 0 0,1 1-1 0 0,0-1 0 0 0,0 1 0 0 0,0-1 0 0 0,0 1 1 0 0,0-1-1 0 0,0 1 0 0 0,0-1 0 0 0,1 0 0 0 0,-1 1 1 0 0,0-1-1 0 0,0 1 0 0 0,0-1 0 0 0,0 1 0 0 0,0-1 1 0 0,1 0-1 0 0,-1 1 0 0 0,0-1 0 0 0,0 1 0 0 0,1-1 1 0 0,-1 0-1 0 0,0 1 0 0 0,1-1 0 0 0,-1 0 0 0 0,0 0 1 0 0,1 1-1 0 0,-1-1 0 0 0,0 0 0 0 0,1 0 0 0 0,-1 1 0 0 0,1-1 1 0 0,-1 0-1 0 0,1 0 0 0 0,-1 0 0 0 0,0 0 0 0 0,1 0 1 0 0,-1 0-1 0 0,1 1 0 0 0,13 3 50 0 0,0 0-1 0 0,-1-1 1 0 0,2 0 0 0 0,-1-1 0 0 0,0-1-1 0 0,0 0 1 0 0,1-1 0 0 0,-1 0-1 0 0,0-1 1 0 0,3-1-50 0 0,2 1 60 0 0,400-53 667 0 0,-318 50-899 0 0,-80 3-5298 0 0,0 1-5591 0 0,-15 0-1409 0 0</inkml:trace>
  <inkml:trace contextRef="#ctx0" brushRef="#br0" timeOffset="-13794.662">978 1009 4489 0 0,'0'0'2670'0'0,"0"0"-422"0"0,0 0-199 0 0,0 0-37 0 0,0 0-166 0 0,0 0-272 0 0,0 0-267 0 0,0 0-241 0 0,0 0-180 0 0,0 0-113 0 0,0 0-67 0 0,0 0-22 0 0,-2 4 4600 0 0,8-27-5043 0 0,0 0 0 0 0,2 0 0 0 0,1 0 0 0 0,0 1 0 0 0,2 1 0 0 0,0 0-1 0 0,1 0 1 0 0,2 1 0 0 0,0 1-241 0 0,27-34 107 0 0,2 3 0 0 0,2 1-1 0 0,20-13-106 0 0,-57 143-113 0 0,3 87 154 0 0,5-128-42 0 0,12-54 70 0 0,158-193-53 0 0,-12 43-85 0 0,-173 164 66 0 0,-1-1 0 0 0,1 1 0 0 0,0-1 1 0 0,-1 1-1 0 0,1 0 0 0 0,0 0 0 0 0,0-1 0 0 0,-1 1 0 0 0,1 0 0 0 0,0 0 0 0 0,0 0 1 0 0,-1 0-1 0 0,1 0 0 0 0,0 0 0 0 0,0 0 0 0 0,-1 0 0 0 0,1 0 0 0 0,0 0 0 0 0,0 0 0 0 0,-1 0 1 0 0,1 1-1 0 0,0-1 0 0 0,0 0 0 0 0,-1 1 0 0 0,1-1 0 0 0,0 0 0 0 0,-1 1 0 0 0,1-1 1 0 0,-1 1-1 0 0,1-1 0 0 0,0 1 0 0 0,-1-1 0 0 0,1 1 0 0 0,-1-1 0 0 0,1 1 0 0 0,-1 0 0 0 0,0-1 1 0 0,1 1-1 0 0,-1 0 0 0 0,1-1 0 0 0,-1 1 0 0 0,0 0 0 0 0,0-1 0 0 0,0 1 0 0 0,1 0 1 0 0,-1 0-1 0 0,0-1 0 0 0,0 1 0 0 0,0 0 0 0 0,0 0 0 0 0,0 0 0 0 0,0-1 0 0 0,0 1 1 0 0,0 0-1 0 0,-1 0 0 0 0,1-1 0 0 0,0 1 0 0 0,0 0 0 0 0,-1-1 0 0 0,1 1 0 0 0,0 0 0 0 0,-1 0 1 0 0,1-1-1 0 0,-1 1 0 0 0,1-1 0 0 0,0 1 0 0 0,-1 0 0 0 0,0-1 0 0 0,1 1 3 0 0,-1 11 46 0 0,-9 183 162 0 0,7-44-174 0 0,15-126-2049 0 0,-5-29-2936 0 0,0-5-4033 0 0,-3 4-3300 0 0</inkml:trace>
  <inkml:trace contextRef="#ctx0" brushRef="#br0" timeOffset="-1002.042">2007 851 0 0 0,'0'0'1179'0'0,"0"0"427"0"0,0 0 91 0 0,0 0-59 0 0,0 0-16 0 0,0 0 2 0 0,0 0-52 0 0,0 0-62 0 0,0-4-123 0 0,3-11-195 0 0,-2 12-120 0 0,-1 3-95 0 0,0 0-100 0 0,0 0-105 0 0,-20 25 3369 0 0,6-10-3782 0 0,6-3-254 0 0,0 0 0 0 0,2 0 1 0 0,-1 1-1 0 0,2 0 0 0 0,0 0 1 0 0,0 0-1 0 0,1 0 0 0 0,1 1 0 0 0,0 0 1 0 0,1 0-1 0 0,0 0 0 0 0,1 0 0 0 0,1 0 1 0 0,1 7-106 0 0,-1-19 13 0 0,1-1 1 0 0,0 1 0 0 0,0 0 0 0 0,0-1-1 0 0,0 1 1 0 0,0-1 0 0 0,0 1 0 0 0,0-1-1 0 0,1 1 1 0 0,-1-1 0 0 0,0 0 0 0 0,1 0-1 0 0,-1 0 1 0 0,1 0 0 0 0,-1 0 0 0 0,1 0-1 0 0,0 0 1 0 0,-1 0 0 0 0,1 0 0 0 0,0-1-1 0 0,0 1 1 0 0,-1-1 0 0 0,1 1 0 0 0,0-1-1 0 0,0 0 1 0 0,0 0 0 0 0,0 0 0 0 0,0 0-1 0 0,-1 0 1 0 0,1 0 0 0 0,0 0 0 0 0,0 0-1 0 0,0-1 1 0 0,0 0-14 0 0,6 1-86 0 0,23-26-2226 0 0,-26 11-2474 0 0,-3 1-5697 0 0,-2 10 2984 0 0</inkml:trace>
  <inkml:trace contextRef="#ctx0" brushRef="#br0" timeOffset="-641.05">2001 593 5593 0 0,'0'0'3830'0'0,"0"0"-1314"0"0,0 0-569 0 0,0 0-199 0 0,0 0-189 0 0,0 0-308 0 0,0 0-280 0 0,0 0-194 0 0,0 0-161 0 0,0 0-122 0 0,0 0-91 0 0,0 0-71 0 0,-10-1-52 0 0,-34-3-42 0 0,25 13 638 0 0,31-9-313 0 0,-2-11-249 0 0,5-4 427 0 0,-27 19-553 0 0,-27 25-544 0 0,42-18-2705 0 0,20-11-3650 0 0,-21 0 4581 0 0,6 0-6488 0 0</inkml:trace>
  <inkml:trace contextRef="#ctx0" brushRef="#br0" timeOffset="2007.076">2298 284 1384 0 0,'0'0'2134'0'0,"0"0"28"0"0,0 0 174 0 0,0 0 100 0 0,0 0-149 0 0,0 0-283 0 0,0 0-337 0 0,0 0-291 0 0,0 0-209 0 0,0 0-158 0 0,0 0-116 0 0,0 0-85 0 0,0 0-74 0 0,-16 0-57 0 0,-45 0-62 0 0,46 0-71 0 0,15 0-74 0 0,0 0-85 0 0,22 0 943 0 0,307-11 1822 0 0,-84-7-2567 0 0,11 14-330 0 0,-256 4-234 0 0,0 0-3 0 0,0 0-6 0 0,0 0 2 0 0,-43 0 1162 0 0,-30-26-1042 0 0,51 18-175 0 0,0-1 0 0 0,0-1-1 0 0,1-1 1 0 0,0-1-1 0 0,1-1 1 0 0,0-1-1 0 0,1 0 1 0 0,1-1-1 0 0,0-1 1 0 0,2-1-1 0 0,-1-1 1 0 0,-5-8 43 0 0,15 3-3283 0 0,12 9-7754 0 0,-1 9-2030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3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8 10970 0 0,'0'0'3953'0'0,"0"0"-1922"0"0,0 0-464 0 0,0 0 80 0 0,0 0-18 0 0,0 0-156 0 0,0 0-283 0 0,0 0-263 0 0,0 0-243 0 0,0 0-187 0 0,0 0-133 0 0,0 0-104 0 0,0 0-85 0 0,-3-3-67 0 0,2 3-142 0 0,1-1 0 0 0,-1 0 0 0 0,0 1 0 0 0,0 0 0 0 0,0-1 0 0 0,0 1 0 0 0,1-1 0 0 0,-1 1 0 0 0,0 0 0 0 0,0 0 0 0 0,0-1-1 0 0,0 1 1 0 0,0 0 0 0 0,0 0 0 0 0,0 0 0 0 0,0 0 0 0 0,0 0 0 0 0,0 0 0 0 0,0 1 0 0 0,0-1 0 0 0,1 0 0 0 0,-1 0 0 0 0,0 1 0 0 0,0-1 0 0 0,0 0 0 0 0,0 1-1 0 0,0-1 1 0 0,1 1 0 0 0,-1-1 0 0 0,0 1 0 0 0,0-1 0 0 0,1 1 0 0 0,-1 0 0 0 0,0-1 0 0 0,1 1 0 0 0,-1 0 0 0 0,0 0 0 0 0,1-1 0 0 0,-1 1 0 0 0,1 0 0 0 0,0 0 0 0 0,-1 0-1 0 0,1 0 1 0 0,0-1 0 0 0,-1 1 0 0 0,1 0 0 0 0,0 0 0 0 0,0 0 0 0 0,0 0 0 0 0,0 0 0 0 0,0 0 0 0 0,0 0 0 0 0,0 0 0 0 0,0 0 0 0 0,0 0 0 0 0,0 0 0 0 0,0 0 0 0 0,1 0-1 0 0,-1 0 35 0 0,25 3-10407 0 0,-21-5 6049 0 0,4 1-6342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2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4881 0 0,'0'0'1524'0'0,"0"0"-31"0"0,0 0 86 0 0,0 0 160 0 0,0 0 22 0 0,0 0-175 0 0,0 0-272 0 0,0 0-259 0 0,0 0-169 0 0,0 0-133 0 0,0 0-68 0 0,0 0-33 0 0,0 0-33 0 0,0 8 5 0 0,0 28 11 0 0,0-35-560 0 0,1 1 1 0 0,0-1-1 0 0,-1 1 1 0 0,1-1-1 0 0,0 0 1 0 0,0 1-1 0 0,0-1 1 0 0,0 0-1 0 0,0 1 1 0 0,0-1-1 0 0,0 0 1 0 0,0 0-1 0 0,0 0 1 0 0,1 0-1 0 0,-1 0 1 0 0,0 0-1 0 0,1-1 0 0 0,-1 1 1 0 0,1 0-1 0 0,-1-1 1 0 0,1 1-1 0 0,-1-1 1 0 0,1 1-1 0 0,-1-1 1 0 0,1 0-1 0 0,0 0 1 0 0,-1 0-1 0 0,1 1 1 0 0,-1-2-1 0 0,1 1 1 0 0,0 0-1 0 0,-1 0 1 0 0,2 0-77 0 0,3 0 276 0 0,9-1-45 0 0,-1 0 0 0 0,0-2 0 0 0,0 1 0 0 0,-1-2 0 0 0,1 1 0 0 0,-1-2 0 0 0,1 0 1 0 0,-1-1-1 0 0,-1 0 0 0 0,1-1 0 0 0,-1 0 0 0 0,0-1 0 0 0,-1 0 0 0 0,7-7-230 0 0,-12 11 42 0 0,74-56 337 0 0,-4-4 0 0 0,34-37-379 0 0,75-63 182 0 0,-166 148-164 0 0,-7 5-12 0 0,1 0 1 0 0,1 0-1 0 0,0 1 0 0 0,1 1 0 0 0,-1 0 0 0 0,2 1 1 0 0,-1 1-1 0 0,1 0 0 0 0,0 1 0 0 0,1 1-6 0 0,-14 5-1 0 0,-1 1-1 0 0,0 0 1 0 0,-1 0-1 0 0,1 0 1 0 0,0 0 0 0 0,0 1-1 0 0,0-1 1 0 0,-1 0-1 0 0,1 1 1 0 0,0-1-1 0 0,-1 1 1 0 0,0 0 0 0 0,1-1-1 0 0,-1 1 1 0 0,0 0-1 0 0,0 0 1 0 0,0 0-1 0 0,0 0 1 0 0,0 0 0 0 0,0 0-1 0 0,-1 0 1 0 0,1 0-1 0 0,0 0 1 0 0,-1 0-1 0 0,0 0 1 0 0,0 0 0 0 0,1 1-1 0 0,-1-1 1 0 0,-1 0-1 0 0,1 0 1 0 0,0 0-1 0 0,0 0 1 0 0,-1 1 0 0 0,1-1-1 0 0,-1 0 1 0 0,0 0-1 0 0,0 0 1 0 0,0 0 1 0 0,1 10-3 0 0,-3 17 34 0 0,-2-1 1 0 0,-1 0-1 0 0,-1 0 1 0 0,-1-1-1 0 0,-1 0 1 0 0,-2 0-1 0 0,-1-1 1 0 0,-1 0 0 0 0,-1-1-1 0 0,-1-1 1 0 0,-18 23-32 0 0,20-28 18 0 0,-1-1 0 0 0,0 0 1 0 0,-2 0-1 0 0,0-2 1 0 0,-1 0-1 0 0,-1-1 1 0 0,0 0-1 0 0,-1-2 1 0 0,0 0-1 0 0,-1-1 0 0 0,-1-1 1 0 0,-8 3-19 0 0,-34-10 87 0 0,61-6-97 0 0,-1 1 0 0 0,1-1 1 0 0,0 0-1 0 0,0 0 1 0 0,0 0-1 0 0,0 0 0 0 0,0-1 1 0 0,1 1-1 0 0,-1-1 0 0 0,1 1 1 0 0,-1-1-1 0 0,1 1 1 0 0,0-1-1 0 0,0 0 0 0 0,0 1 1 0 0,0-1-1 0 0,1 0 1 0 0,-1 0-1 0 0,1 0 0 0 0,-1 1 1 0 0,1-1-1 0 0,0 0 0 0 0,0 0 1 0 0,1 0-1 0 0,-1 0 1 0 0,0 0-1 0 0,1 0 0 0 0,0 0 10 0 0,-1 0-9 0 0,0 0-1 0 0,-1 0 0 0 0,1 0 0 0 0,0 0 0 0 0,1 0 0 0 0,-1 0-1 0 0,1 0 1 0 0,-1 1 0 0 0,1-1 0 0 0,0 0 0 0 0,0 0 0 0 0,0 0 0 0 0,0 1 0 0 0,0-1 0 0 0,1 1 0 0 0,-1-1 0 0 0,1 1 0 0 0,0 0 0 0 0,0-1 0 0 0,0 1-1 0 0,0 0 1 0 0,0 0 0 0 0,0 0 0 0 0,0 0 0 0 0,1 1 0 0 0,-1-1 0 0 0,1 1 0 0 0,-1-1 0 0 0,1 1 0 0 0,0 0 0 0 0,-1 0 0 0 0,1 0 0 0 0,0 0 0 0 0,0 1 0 0 0,0-1-1 0 0,0 1 1 0 0,0-1 0 0 0,-1 1 0 0 0,1 0 0 0 0,0 0 0 0 0,0 1 0 0 0,0-1 0 0 0,0 0 0 0 0,0 1 0 0 0,0 0 0 0 0,-1 0 0 0 0,1 0 0 0 0,0 0 0 0 0,0 0-1 0 0,-1 0 11 0 0,36 35 9 0 0,-30-27-3 0 0,0 0 0 0 0,1 0 0 0 0,0-1 0 0 0,1 0 0 0 0,0-1 0 0 0,0 0 0 0 0,1-1 1 0 0,-1 0-1 0 0,1 0 0 0 0,1-2 0 0 0,-1 1 0 0 0,4 0-6 0 0,-1-1 33 0 0,1-1 1 0 0,-1 0-1 0 0,1-1 1 0 0,-1-1-1 0 0,1 0 0 0 0,0-1 1 0 0,0 0-1 0 0,-1-1 1 0 0,1-1-1 0 0,0-1 1 0 0,-1 0-1 0 0,0 0 1 0 0,14-6-34 0 0,7-10 75 0 0,-1-2 1 0 0,0-1-1 0 0,-2-2 1 0 0,-1-1-1 0 0,0-1 1 0 0,21-25-76 0 0,-26 24 31 0 0,-1 0 0 0 0,-1-2 1 0 0,-2 0-1 0 0,0-2 0 0 0,9-20-31 0 0,-13 21-108 0 0,-15 50-43 0 0,30 147 181 0 0,-33-165-30 0 0,0 5 2 0 0,-1-1 0 0 0,1 1 0 0 0,0 0 0 0 0,0-1 0 0 0,1 1 0 0 0,0-1 0 0 0,0 1 0 0 0,1-1 0 0 0,0 1 0 0 0,0-1 0 0 0,0 0 0 0 0,1 0 0 0 0,0 0 0 0 0,0 0 0 0 0,1 0 0 0 0,-1-1 0 0 0,1 1 0 0 0,0-1 0 0 0,1 0 0 0 0,2 3-2 0 0,-2-8 7 0 0,1 0 0 0 0,-1 0 0 0 0,0 0-1 0 0,0 0 1 0 0,1-1 0 0 0,-1 0 0 0 0,0 0 0 0 0,0 0 0 0 0,0-1 0 0 0,0 0 0 0 0,0 0 0 0 0,-1 0 0 0 0,1 0 0 0 0,0-1 0 0 0,-1 0 0 0 0,0 0 0 0 0,1 0 0 0 0,-1 0 0 0 0,-1-1 0 0 0,1 0 0 0 0,1-1-7 0 0,16-11 19 0 0,200-161 9 0 0,-93 85-25 0 0,-127 91-5 0 0,-1 1 0 0 0,0 0 0 0 0,1 0 0 0 0,-1-1 0 0 0,1 1 0 0 0,-1 0 0 0 0,1 0-1 0 0,-1 0 1 0 0,1 0 0 0 0,-1 0 0 0 0,1 0 0 0 0,-1 0 0 0 0,1 0 0 0 0,-1 0 0 0 0,1 0 0 0 0,-1 0 0 0 0,1 0 0 0 0,-1 0 0 0 0,1 0 0 0 0,-1 0 0 0 0,1 0 0 0 0,-1 1 0 0 0,1-1 0 0 0,-1 0 0 0 0,1 0 0 0 0,-1 1 0 0 0,1-1 0 0 0,-1 0 0 0 0,0 1 0 0 0,1-1 0 0 0,-1 0 0 0 0,0 1 0 0 0,1-1 0 0 0,-1 0 0 0 0,0 1 0 0 0,1-1 0 0 0,-1 1 0 0 0,0-1 0 0 0,0 1 0 0 0,0-1 0 0 0,1 1 0 0 0,-1-1 0 0 0,0 1-1 0 0,0-1 1 0 0,0 1 0 0 0,0-1 0 0 0,0 1 0 0 0,0-1 0 0 0,0 1 0 0 0,0-1 0 0 0,0 1 0 0 0,0-1 0 0 0,0 1 0 0 0,0-1 0 0 0,0 1 0 0 0,0-1 0 0 0,-1 1 0 0 0,1-1 2 0 0,2 43 0 0 0,-2-37-4 0 0,7 174 123 0 0,-3-137-91 0 0,-4-42-7 0 0,4-6 533 0 0,10-34-481 0 0,57-84-97 0 0,-24 47 35 0 0,-33 56-20 0 0,0 1-1 0 0,1 0 1 0 0,1 1-1 0 0,0 0 1 0 0,2 2 0 0 0,16-14 9 0 0,51-11-96 0 0,-83 40 93 0 0,-1 1-1 0 0,0-1 1 0 0,1 1 0 0 0,-1 0 0 0 0,1-1 0 0 0,-1 1 0 0 0,1 0 0 0 0,0 0-1 0 0,-1 0 1 0 0,1 0 0 0 0,-1 0 0 0 0,1 1 0 0 0,-1-1 0 0 0,1 0-1 0 0,-1 1 1 0 0,0-1 0 0 0,1 1 0 0 0,-1-1 0 0 0,1 1 0 0 0,-1 0 0 0 0,0 0-1 0 0,1-1 1 0 0,-1 1 0 0 0,0 0 0 0 0,0 0 0 0 0,0 0 0 0 0,0 0-1 0 0,0 1 1 0 0,0-1 0 0 0,0 0 0 0 0,0 0 0 0 0,0 1 0 0 0,0-1-1 0 0,-1 0 1 0 0,1 1 0 0 0,-1-1 0 0 0,1 1 0 0 0,-1-1 0 0 0,1 0 0 0 0,-1 1-1 0 0,0-1 1 0 0,0 1 0 0 0,0-1 0 0 0,1 1 0 0 0,-2 0 0 0 0,1-1-1 0 0,0 1 1 0 0,0-1 0 0 0,-1 2 3 0 0,2 26 23 0 0,-2 0-1 0 0,-1 0 1 0 0,-1 0 0 0 0,-1 0-1 0 0,-2 0 1 0 0,-6 17-23 0 0,-8 32 19 0 0,16-23-26 0 0,4-55-8 0 0,0 0-10 0 0,0 0-24 0 0,0 0-83 0 0,0 0-63 0 0,20-24-8303 0 0,-16 1-4288 0 0,-2 15 4193 0 0</inkml:trace>
  <inkml:trace contextRef="#ctx0" brushRef="#br0" timeOffset="721.885">2881 66 4145 0 0,'0'0'4007'0'0,"0"0"-1109"0"0,0 0-477 0 0,0 0-183 0 0,0 0-306 0 0,0 0-380 0 0,0 0-338 0 0,0 0-224 0 0,0 0-120 0 0,0 0-89 0 0,0 0-51 0 0,0 0-59 0 0,-21 5-65 0 0,-65 17-50 0 0,75-18-380 0 0,0-1 0 0 0,1 1 0 0 0,0 1 0 0 0,-1 0 0 0 0,2 0 0 0 0,-1 1 1 0 0,1 0-1 0 0,0 1 0 0 0,0 0 0 0 0,-4 4-176 0 0,2-1 157 0 0,6-7-137 0 0,1 1 1 0 0,-1-1-1 0 0,1 1 1 0 0,0 0 0 0 0,1 0-1 0 0,-1 1 1 0 0,1-1-1 0 0,-1 1 1 0 0,1-1-1 0 0,1 1 1 0 0,-1 0 0 0 0,1 0-1 0 0,0 1 1 0 0,0-1-1 0 0,0 0 1 0 0,1 1 0 0 0,0-1-1 0 0,0 1 1 0 0,0-1-1 0 0,1 1 1 0 0,-1 0 0 0 0,1-1-1 0 0,1 1 1 0 0,-1 0-1 0 0,1-1 1 0 0,0 1 0 0 0,0-1-1 0 0,1 1 1 0 0,0-1-1 0 0,0 0 1 0 0,0 0 0 0 0,0 0-1 0 0,1 0 1 0 0,1 3-21 0 0,3-1-3 0 0,1-1 1 0 0,-1 0-1 0 0,1-1 1 0 0,0 0 0 0 0,0 0-1 0 0,1 0 1 0 0,0-1-1 0 0,-1 0 1 0 0,1-1 0 0 0,0 0-1 0 0,1-1 1 0 0,-1 1-1 0 0,0-2 1 0 0,1 1-1 0 0,-1-1 1 0 0,8-1 2 0 0,16 2-213 0 0,55-11-3463 0 0,-52-9-841 0 0,-13 3-5350 0 0,-12 7-50 0 0</inkml:trace>
  <inkml:trace contextRef="#ctx0" brushRef="#br0" timeOffset="1103.08">2991 346 2993 0 0,'0'0'2620'0'0,"0"0"-747"0"0,0 0-166 0 0,0 0 25 0 0,0 0-18 0 0,0 0-31 0 0,0 0-56 0 0,0 0-87 0 0,0 0-101 0 0,0 0-85 0 0,0 0-106 0 0,0 0-112 0 0,0 0-121 0 0,32 3-149 0 0,101 7-125 0 0,-130-9-696 0 0,0-1 0 0 0,0 1 0 0 0,1-1 0 0 0,-1 0 0 0 0,0 0 1 0 0,0 0-1 0 0,1-1 0 0 0,-1 1 0 0 0,0-1 0 0 0,0 0 0 0 0,0 1 0 0 0,0-1 0 0 0,0-1 0 0 0,0 1 0 0 0,0 0 0 0 0,0-1 0 0 0,0 0 1 0 0,0 1-1 0 0,-1-1 0 0 0,1 0 0 0 0,1-2-45 0 0,5-4 188 0 0,0 3-84 0 0,-1-1 1 0 0,0 0-1 0 0,0 0 0 0 0,0 0 0 0 0,0-1 1 0 0,-1-1-1 0 0,-1 1 0 0 0,1-1 0 0 0,-1 0 1 0 0,0-1-1 0 0,-1 1 0 0 0,0-1 0 0 0,0 0 1 0 0,-1 0-1 0 0,0-1 0 0 0,-1 0 0 0 0,0 1 1 0 0,0-1-1 0 0,-1 0 0 0 0,-1 0 1 0 0,1 0-1 0 0,-1-1-104 0 0,-3 7 0 0 0,0 1 1 0 0,0 0-1 0 0,0 0 0 0 0,0 1 1 0 0,0-1-1 0 0,-1 0 0 0 0,1 1 1 0 0,-1-1-1 0 0,0 1 0 0 0,0 0 1 0 0,0 0-1 0 0,0 0 1 0 0,0 0-1 0 0,0 0 0 0 0,0 1 1 0 0,-1-1-1 0 0,1 1 0 0 0,0 0 1 0 0,-1 0-1 0 0,1 0 1 0 0,-1 1-1 0 0,0-1 0 0 0,1 1 1 0 0,-1 0-1 0 0,1 0 0 0 0,-1 0 1 0 0,1 0-1 0 0,-1 1 0 0 0,0-1 0 0 0,-8 4-9 0 0,0 0-1 0 0,0 0 0 0 0,1 1 0 0 0,-1 0 1 0 0,1 1-1 0 0,0 1 0 0 0,1 0 0 0 0,-1 0 1 0 0,1 1-1 0 0,1 0 0 0 0,0 1 0 0 0,0 0 1 0 0,0 0-1 0 0,1 1 0 0 0,1 0 0 0 0,0 0 1 0 0,0 1-1 0 0,1 0 0 0 0,0 0 0 0 0,1 0 1 0 0,0 1-1 0 0,-1 5 10 0 0,2-8-4 0 0,0-1 1 0 0,1 1 0 0 0,0 1-1 0 0,1-1 1 0 0,0 0-1 0 0,0 0 1 0 0,1 1 0 0 0,0-1-1 0 0,1 1 1 0 0,0-1 0 0 0,1 1-1 0 0,-1-1 1 0 0,2 1-1 0 0,-1-1 1 0 0,2 1 0 0 0,-1-1-1 0 0,1 0 1 0 0,0 0-1 0 0,1 0 1 0 0,0-1 0 0 0,1 1-1 0 0,-1-1 1 0 0,1 0 0 0 0,1 0-1 0 0,0-1 1 0 0,6 7 3 0 0,-4-6-20 0 0,0 1-1 0 0,1-1 1 0 0,0-1 0 0 0,0 0 0 0 0,1 0 0 0 0,0 0 0 0 0,0-2 0 0 0,0 1-1 0 0,1-1 1 0 0,0-1 0 0 0,0 0 0 0 0,0 0 0 0 0,1-1 0 0 0,-1 0-1 0 0,1-1 1 0 0,-1-1 0 0 0,1 0 0 0 0,8 0 20 0 0,-2-1-581 0 0,65-2-1743 0 0,-29-4-7574 0 0,-36 3-2408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694 317 6057 0 0,'0'0'1323'0'0,"0"0"-357"0"0,0 0-101 0 0,0 0 241 0 0,0 0 302 0 0,0 0 112 0 0,0 0-109 0 0,0 0-238 0 0,0 0-254 0 0,0 0-166 0 0,0 0-129 0 0,7-3-90 0 0,19-9-56 0 0,-20 9-13 0 0,-6 3 21 0 0,1 3 6133 0 0,-5 1-5616 0 0,3-4-906 0 0,-31 0 437 0 0,-74-7-218 0 0,74 10-290 0 0,0 1 0 0 0,1 1-1 0 0,0 2 1 0 0,0 2 0 0 0,0 0 0 0 0,-25 13-26 0 0,-18 4 54 0 0,-143 65 209 0 0,249-57-370 0 0,2-17 101 0 0,0-2-1 0 0,2-1 1 0 0,0-2-1 0 0,0-1 1 0 0,1-2-1 0 0,16 2 7 0 0,-28-6-14 0 0,34 8 58 0 0,-70 1-8 0 0,-140 97 36 0 0,77-58-68 0 0,49-37 15 0 0,0 1-1 0 0,2 2 1 0 0,0 0-1 0 0,1 1 0 0 0,0 1 1 0 0,2 1-1 0 0,-11 15-18 0 0,30-34 1 0 0,-1 0-1 0 0,1 0 0 0 0,0 0 0 0 0,-1 0 0 0 0,1 0 1 0 0,1 0-1 0 0,-1 0 0 0 0,0 1 0 0 0,1-1 1 0 0,0 0-1 0 0,-1 0 0 0 0,1 0 0 0 0,1 1 1 0 0,-1-1-1 0 0,0 0 0 0 0,1 0 0 0 0,0 1 1 0 0,-1-1-1 0 0,1 0 0 0 0,0 0 0 0 0,1 0 1 0 0,-1 0-1 0 0,0 0 0 0 0,1-1 0 0 0,0 1 1 0 0,0 0-1 0 0,0-1 0 0 0,0 1 0 0 0,0-1 1 0 0,0 1-1 0 0,1-1 0 0 0,-1 0 0 0 0,1 0 1 0 0,-1 0-1 0 0,1 0 0 0 0,0-1 0 0 0,0 1 1 0 0,1 0-1 0 0,6 2-31 0 0,0-1-1 0 0,0 0 1 0 0,1 0 0 0 0,-1-1 0 0 0,1 0 0 0 0,-1-1 0 0 0,1 0 0 0 0,0-1 0 0 0,-1 0 0 0 0,7-1 31 0 0,6 0-332 0 0,-20 1 50 0 0,0 0 0 0 0,-1-1 0 0 0,1 1 1 0 0,0-1-1 0 0,0 0 0 0 0,0 0 0 0 0,0 0 0 0 0,-1-1 1 0 0,1 1-1 0 0,0-1 0 0 0,-1 1 0 0 0,0-1 0 0 0,1 0 0 0 0,-1 0 1 0 0,0 0-1 0 0,0 0 0 0 0,0 0 0 0 0,0 0 0 0 0,0-1 1 0 0,0 1-1 0 0,0-2 282 0 0,19-34-13126 0 0,-21 38 13040 0 0,6-9-9405 0 0</inkml:trace>
  <inkml:trace contextRef="#ctx0" brushRef="#br0" timeOffset="311.537">326 1 14891 0 0,'0'0'1212'0'0,"0"0"-175"0"0,0 0-37 0 0,0 0 37 0 0,0 0 9 0 0,0 0-104 0 0,0 0-150 0 0,0 0-172 0 0,0 0-117 0 0,0 0-37 0 0,0 0 24 0 0,0 0 26 0 0,-9 25-17 0 0,-29 83-29 0 0,22 22 417 0 0,17-98-691 0 0,-2 351 709 0 0,-38-116-628 0 0,22-185-229 0 0,-68 256-97 0 0,78-291-1206 0 0,7-37-4325 0 0,1 0-5432 0 0,-1-10 1074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18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 78 3601 0 0,'0'0'3095'0'0,"0"0"-1300"0"0,0 0-347 0 0,0 0 151 0 0,0 0 162 0 0,0 0 2 0 0,0 0-159 0 0,0 0-235 0 0,0 0-243 0 0,0 0-207 0 0,0 0-175 0 0,-1-13-155 0 0,-2-39-108 0 0,2 39-80 0 0,1 13-39 0 0,0 0-29 0 0,0 0-42 0 0,0 5 106 0 0,13 194 1102 0 0,-13-155-1367 0 0,-1 61 124 0 0,4 0 0 0 0,5 0 1 0 0,5 1-257 0 0,-12-99 9 0 0,0-1 0 0 0,0 1 1 0 0,1-1-1 0 0,0 0 0 0 0,0 0 1 0 0,0 0-1 0 0,1 0 0 0 0,0 0 1 0 0,0 0-1 0 0,0-1 0 0 0,1 1 1 0 0,0-1-1 0 0,0 0 0 0 0,1 1-9 0 0,-4-6 10 0 0,0 0-1 0 0,0 0 1 0 0,0 0-1 0 0,0 0 1 0 0,-1 0 0 0 0,1 0-1 0 0,0 0 1 0 0,0 0-1 0 0,0 0 1 0 0,0 0-1 0 0,0 0 1 0 0,-1 0-1 0 0,1-1 1 0 0,0 1-1 0 0,0 0 1 0 0,0-1-1 0 0,-1 1 1 0 0,1-1 0 0 0,0 1-1 0 0,0-1 1 0 0,-1 1-1 0 0,1-1 1 0 0,0 1-1 0 0,-1-1 1 0 0,1 0-1 0 0,-1 1 1 0 0,1-1-1 0 0,-1 0 1 0 0,1 1-1 0 0,-1-1 1 0 0,1 0 0 0 0,-1 0-1 0 0,0 0 1 0 0,1 1-1 0 0,-1-1 1 0 0,0 0-1 0 0,0 0 1 0 0,0 0-1 0 0,1 0-9 0 0,1-4 60 0 0,167-301 100 0 0,-164 346-792 0 0,-6 9 599 0 0,11 116 66 0 0,-8-158-33 0 0,0-1-1 0 0,0 1 1 0 0,0-1 0 0 0,1 1 0 0 0,0-1 0 0 0,0 0 0 0 0,1 0 0 0 0,0 0 0 0 0,0-1 0 0 0,0 1 0 0 0,0-1 0 0 0,1 0-1 0 0,0 0 1 0 0,0-1 0 0 0,1 1 0 0 0,-1-1 0 0 0,1 0 0 0 0,0-1 0 0 0,0 1 0 0 0,0-1 0 0 0,0 0 0 0 0,4 0 0 0 0,-4-1 23 0 0,0 0 1 0 0,0-1 0 0 0,0 0 0 0 0,0-1 0 0 0,1 1 0 0 0,-1-1-1 0 0,0 0 1 0 0,0-1 0 0 0,0 1 0 0 0,0-1 0 0 0,1 0-1 0 0,-1-1 1 0 0,0 0 0 0 0,-1 1 0 0 0,1-2 0 0 0,0 1 0 0 0,-1-1-1 0 0,1 0 1 0 0,-1 0 0 0 0,0-1 0 0 0,0 1 0 0 0,0-1-1 0 0,0 0 1 0 0,2-3-24 0 0,93-121 786 0 0,-78 86-641 0 0,-2-1 1 0 0,-2-1-1 0 0,-1-1 0 0 0,-3 0 0 0 0,-1-1 0 0 0,-3 0 0 0 0,3-26-145 0 0,-7-71 152 0 0,-6 142-215 0 0,0 0 0 0 0,1 1-1 0 0,-1-1 1 0 0,0 0 0 0 0,0 0-1 0 0,0 1 1 0 0,0-1 0 0 0,0 0-1 0 0,0 0 1 0 0,0 0-1 0 0,0 1 1 0 0,0-1 0 0 0,0 0-1 0 0,-1 0 1 0 0,1 1 0 0 0,0-1-1 0 0,0 0 1 0 0,-1 1-1 0 0,1-1 1 0 0,0 0 0 0 0,-1 1-1 0 0,1-1 1 0 0,-1 0 0 0 0,1 1-1 0 0,-1-1 1 0 0,1 1 0 0 0,-1-1-1 0 0,0 1 1 0 0,1-1-1 0 0,-1 1 1 0 0,1-1 0 0 0,-1 1-1 0 0,0 0 1 0 0,0-1 0 0 0,1 1-1 0 0,-1 0 1 0 0,0-1 0 0 0,1 1-1 0 0,-1 0 1 0 0,0 0-1 0 0,0 0 1 0 0,0 0 0 0 0,1 0-1 0 0,-1 0 1 0 0,0 0 0 0 0,0 0-1 0 0,1 0 1 0 0,-1 0-1 0 0,0 0 1 0 0,0 0 0 0 0,1 1-1 0 0,-1-1 1 0 0,0 0 0 0 0,0 1-1 0 0,1-1 1 0 0,-1 0 0 0 0,0 1-1 0 0,1-1 1 0 0,-1 1-1 0 0,1-1 1 0 0,-1 1 0 0 0,1-1-1 0 0,-1 1 1 0 0,1-1 0 0 0,-1 1-1 0 0,1 0 1 0 0,-1-1-1 0 0,0 2 65 0 0,-12 36-4825 0 0,8-12-2470 0 0,1-7-4091 0 0</inkml:trace>
  <inkml:trace contextRef="#ctx0" brushRef="#br0" timeOffset="373.606">1348 766 10346 0 0,'0'0'3482'0'0,"0"0"-1880"0"0,0 0-443 0 0,0 0 66 0 0,0 0-38 0 0,0 0-173 0 0,0 0-170 0 0,0 0-112 0 0,0 0-94 0 0,0 0-117 0 0,0 0-66 0 0,32-32-83 0 0,95-98-68 0 0,-93 85-35 0 0,-33 43-247 0 0,0-1-1 0 0,-1 1 0 0 0,1-1 0 0 0,-1 1 1 0 0,1-1-1 0 0,-1 0 0 0 0,0 1 0 0 0,0-1 1 0 0,0 0-1 0 0,0 1 0 0 0,0-1 0 0 0,-1 0 1 0 0,1 1-1 0 0,-1-1 0 0 0,0 0 0 0 0,0 1 1 0 0,0-1-1 0 0,0 1 0 0 0,0 0 0 0 0,0-1 0 0 0,-1 1 1 0 0,1 0-1 0 0,-1 0 0 0 0,0 0 0 0 0,0 0 1 0 0,1 0-1 0 0,-1 0 0 0 0,0 0 0 0 0,-1 0 1 0 0,1 1-1 0 0,0-1 0 0 0,0 1 0 0 0,-1 0 1 0 0,1 0-1 0 0,-1 0 0 0 0,1 0 0 0 0,-1 0 1 0 0,1 0-1 0 0,-1 1 0 0 0,0-1-21 0 0,-3 1-20 0 0,0-1 1 0 0,0 1-1 0 0,0 1 0 0 0,0-1 1 0 0,0 1-1 0 0,0 0 0 0 0,0 1 0 0 0,1-1 1 0 0,-1 1-1 0 0,0 0 0 0 0,1 1 1 0 0,-1-1-1 0 0,1 1 0 0 0,0 0 1 0 0,0 1-1 0 0,0-1 0 0 0,0 1 1 0 0,0 0-1 0 0,1 0 0 0 0,0 0 0 0 0,0 1 1 0 0,0-1-1 0 0,0 1 0 0 0,1 0 1 0 0,0 0-1 0 0,0 1 0 0 0,-2 4 20 0 0,-1 2-74 0 0,1 0 0 0 0,1 0 0 0 0,0 1 0 0 0,0-1 0 0 0,1 1 0 0 0,1 0 0 0 0,0 0 0 0 0,1 0 0 0 0,0 0 0 0 0,1 0 0 0 0,1 1 0 0 0,1 7 74 0 0,-1-15-28 0 0,0-1 0 0 0,0 0 0 0 0,1 1 0 0 0,0-1 0 0 0,0 0 0 0 0,0 0 0 0 0,1 0 0 0 0,-1 0 0 0 0,1 0 0 0 0,1-1 1 0 0,-1 1-1 0 0,1-1 0 0 0,-1 0 0 0 0,1 0 0 0 0,0 0 0 0 0,1-1 0 0 0,-1 1 0 0 0,1-1 0 0 0,-1 0 0 0 0,1 0 0 0 0,0-1 0 0 0,0 1 0 0 0,0-1 1 0 0,0 0-1 0 0,1-1 0 0 0,-1 1 0 0 0,0-1 0 0 0,1 0 0 0 0,-1 0 0 0 0,6-1 28 0 0,5 2-431 0 0,0-1 1 0 0,0-1-1 0 0,0-1 1 0 0,0 0-1 0 0,0-1 0 0 0,0-1 1 0 0,0-1-1 0 0,0 0 1 0 0,-1-1-1 0 0,4-2 431 0 0,51-26-6481 0 0,-28 5-1553 0 0,-27 16 4113 0 0</inkml:trace>
  <inkml:trace contextRef="#ctx0" brushRef="#br0" timeOffset="819.963">1849 523 2465 0 0,'0'0'2272'0'0,"0"0"-444"0"0,0 0-75 0 0,0 0 81 0 0,0 0-38 0 0,0 0-228 0 0,0 0-260 0 0,0 0-323 0 0,0 0-294 0 0,-33 34-206 0 0,-97 104-146 0 0,94-88-65 0 0,35-45-207 0 0,0-1 0 0 0,0 0-1 0 0,0 1 1 0 0,0-1 0 0 0,1 0 0 0 0,0 1-1 0 0,0-1 1 0 0,0 1 0 0 0,0-1-1 0 0,1 0 1 0 0,0 1 0 0 0,0-1-1 0 0,0 0 1 0 0,0 1 0 0 0,1-1-1 0 0,-1 0 1 0 0,1 0 0 0 0,0 0-1 0 0,0 0 1 0 0,1 0 0 0 0,-1-1-1 0 0,1 1 1 0 0,0-1 0 0 0,0 0-1 0 0,0 1 1 0 0,0-1 0 0 0,0-1 0 0 0,1 1-1 0 0,0 0 1 0 0,-1-1 0 0 0,1 0-1 0 0,0 0 1 0 0,0 0 0 0 0,0 0-1 0 0,0 0 1 0 0,1-1-67 0 0,6 1 200 0 0,-1 0-1 0 0,1-1 1 0 0,-1 0 0 0 0,1 0-1 0 0,-1-2 1 0 0,1 1 0 0 0,-1-1 0 0 0,1-1-1 0 0,-1 0 1 0 0,1 0 0 0 0,-1-1-1 0 0,0 0 1 0 0,0-1 0 0 0,0 0-1 0 0,-1 0 1 0 0,1-1 0 0 0,-1-1 0 0 0,0 0-1 0 0,-1 0 1 0 0,1 0 0 0 0,3-5-200 0 0,17-17 372 0 0,0-1 1 0 0,-2-2-1 0 0,-2-1 1 0 0,21-31-373 0 0,-29 40-3 0 0,0 0 1 0 0,-2-1 0 0 0,0-1-1 0 0,-1 0 1 0 0,-2-1-1 0 0,-1-1 1 0 0,-1 1 0 0 0,-1-2-1 0 0,-1 1 1 0 0,-2-1-1 0 0,-1-1 1 0 0,-1 1 0 0 0,-1 0-1 0 0,-1-1 1 0 0,-3-24 2 0 0,0 47-17 0 0,-1 1 0 0 0,0-1 0 0 0,0 1 1 0 0,0-1-1 0 0,-1 1 0 0 0,0 0 0 0 0,0 0 0 0 0,0 0 1 0 0,-1 0-1 0 0,0 0 0 0 0,0 1 0 0 0,0 0 1 0 0,0-1-1 0 0,0 2 0 0 0,-1-1 0 0 0,0 0 0 0 0,0 1 1 0 0,0 0-1 0 0,0 0 0 0 0,0 1 0 0 0,-1-1 0 0 0,1 1 1 0 0,-1 0-1 0 0,0 1 0 0 0,1-1 0 0 0,-1 1 0 0 0,0 0 1 0 0,0 0-1 0 0,0 1 0 0 0,0 0 0 0 0,0 0 1 0 0,0 1-1 0 0,0-1 0 0 0,0 1 0 0 0,1 0 0 0 0,-1 1 1 0 0,0-1-1 0 0,1 1 0 0 0,-1 0 0 0 0,1 1 0 0 0,-1 0 1 0 0,1-1-1 0 0,0 1 0 0 0,0 1 17 0 0,-9 5-8 0 0,0 0 0 0 0,1 1 1 0 0,1 0-1 0 0,0 1 0 0 0,0 0 0 0 0,1 1 1 0 0,0 1-1 0 0,1 0 0 0 0,1 0 0 0 0,0 1 1 0 0,0 0-1 0 0,2 0 0 0 0,0 1 0 0 0,0 0 1 0 0,2 0-1 0 0,0 0 0 0 0,0 1 0 0 0,2 0 0 0 0,0 0 1 0 0,0 0-1 0 0,2 1 0 0 0,0-1 0 0 0,1 0 1 0 0,0 0-1 0 0,1 1 0 0 0,1-1 0 0 0,1 0 1 0 0,3 9 7 0 0,1-5-22 0 0,2-1 0 0 0,0 0 1 0 0,1 0-1 0 0,1-1 1 0 0,1 0-1 0 0,1 0 1 0 0,0-2-1 0 0,1 0 1 0 0,0 0-1 0 0,2-1 0 0 0,0-1 1 0 0,0-1-1 0 0,2 0 1 0 0,-1-1-1 0 0,1-1 1 0 0,1 0-1 0 0,0-2 1 0 0,11 4 21 0 0,76 21-2104 0 0,-68-30-1780 0 0,-3-5-4333 0 0,-23-2-1881 0 0</inkml:trace>
  <inkml:trace contextRef="#ctx0" brushRef="#br0" timeOffset="1247.995">2350 873 6217 0 0,'0'0'1953'0'0,"0"0"-369"0"0,0 0 150 0 0,0 0 306 0 0,0 0 67 0 0,0 0-221 0 0,0 0-262 0 0,0 0-253 0 0,0 0-220 0 0,0 0-136 0 0,0 0-152 0 0,0 0-159 0 0,0 0-124 0 0,13-12-89 0 0,43-40-48 0 0,5-39 624 0 0,7-31-778 0 0,-33 61-188 0 0,-35 60-90 0 0,0 1-30 0 0,0 0-22 0 0,0 0-54 0 0,-7 34-699 0 0,3-26 793 0 0,1 1 1 0 0,0-1 0 0 0,0 1 0 0 0,0 0 0 0 0,1 0 0 0 0,1 0-1 0 0,0 0 1 0 0,0 0 0 0 0,0 0 0 0 0,1 1 0 0 0,1-1-1 0 0,-1 0 1 0 0,2 0 0 0 0,-1 0 0 0 0,1 0 0 0 0,0 0 0 0 0,1 0-1 0 0,0-1 1 0 0,1 1 0 0 0,-1-1 0 0 0,2 0 0 0 0,4 7 0 0 0,-7-13 61 0 0,0 0 0 0 0,0-1 0 0 0,0 1 0 0 0,0-1-1 0 0,0 1 1 0 0,1-1 0 0 0,-1 0 0 0 0,0 0 0 0 0,1 0 0 0 0,-1 0 0 0 0,1 0 0 0 0,0-1 0 0 0,-1 1 0 0 0,1-1 0 0 0,-1 0 0 0 0,1 0 0 0 0,0 0 0 0 0,-1 0 0 0 0,1 0 0 0 0,0 0 0 0 0,-1-1 0 0 0,1 1 0 0 0,-1-1 0 0 0,1 0 0 0 0,-1 0 0 0 0,1 0 0 0 0,-1 0 0 0 0,1 0 0 0 0,-1 0 0 0 0,0-1 0 0 0,0 1 0 0 0,0-1 0 0 0,0 0 0 0 0,0 1 0 0 0,0-1 0 0 0,2-2-61 0 0,58-80 996 0 0,2-73-1331 0 0,-60 128-2961 0 0,-4 28 1302 0 0,0 1-1038 0 0,0 0-2861 0 0,0 0-5705 0 0</inkml:trace>
  <inkml:trace contextRef="#ctx0" brushRef="#br0" timeOffset="1621.973">2889 770 11715 0 0,'0'0'2325'0'0,"0"0"-395"0"0,0 0-124 0 0,0 0-139 0 0,0 0-299 0 0,0 0-293 0 0,0 0-224 0 0,0 0-136 0 0,0 0-107 0 0,0 0-93 0 0,0 0-58 0 0,0 0-69 0 0,0 0-49 0 0,28-15-12 0 0,85-49-34 0 0,-59 22 182 0 0,-49 37-427 0 0,-1 0 0 0 0,1-1 1 0 0,-1 0-1 0 0,0 0 0 0 0,-1 0 1 0 0,1 0-1 0 0,-1 0 0 0 0,-1-1 1 0 0,1 1-1 0 0,-1-1 0 0 0,0 0 1 0 0,-1 1-1 0 0,1-1 0 0 0,-1 0 1 0 0,-1 0-1 0 0,1 0 0 0 0,-1-1-48 0 0,-2 5-19 0 0,0 0 0 0 0,0 0 0 0 0,0 1 0 0 0,-1-1 0 0 0,1 0 0 0 0,-1 1 0 0 0,1 0 0 0 0,-1-1 0 0 0,0 1 0 0 0,0 0 0 0 0,0 0 0 0 0,0 1-1 0 0,0-1 1 0 0,0 1 0 0 0,-1-1 0 0 0,1 1 0 0 0,0 0 0 0 0,-1 0 0 0 0,1 1 0 0 0,-1-1 0 0 0,1 1 0 0 0,-1-1 0 0 0,0 1 0 0 0,1 0 0 0 0,-1 1 0 0 0,1-1 0 0 0,-1 0 0 0 0,1 1 0 0 0,-1 0 0 0 0,1 0-1 0 0,-2 1 20 0 0,-5 1-68 0 0,1 0 0 0 0,-1 1-1 0 0,1 1 1 0 0,0-1-1 0 0,0 2 1 0 0,1-1 0 0 0,-1 1-1 0 0,1 0 1 0 0,0 1-1 0 0,1 0 1 0 0,0 0-1 0 0,0 0 1 0 0,0 1 0 0 0,1 0-1 0 0,0 1 1 0 0,1-1-1 0 0,0 1 1 0 0,0 0 0 0 0,1 1-1 0 0,-3 7 69 0 0,5-12-43 0 0,0-1 1 0 0,0 0-1 0 0,0 1 0 0 0,1 0 0 0 0,0-1 1 0 0,0 1-1 0 0,0 0 0 0 0,0 0 0 0 0,1 0 0 0 0,0 0 1 0 0,0 0-1 0 0,0-1 0 0 0,0 1 0 0 0,1 0 1 0 0,0 0-1 0 0,0 0 0 0 0,0-1 0 0 0,1 1 0 0 0,-1 0 1 0 0,1-1-1 0 0,0 1 0 0 0,0-1 0 0 0,1 0 1 0 0,0 0-1 0 0,-1 0 0 0 0,1 0 0 0 0,0 0 0 0 0,1-1 1 0 0,-1 1-1 0 0,1-1 0 0 0,0 0 0 0 0,-1 0 1 0 0,2 0-1 0 0,-1 0 0 0 0,0-1 0 0 0,0 0 1 0 0,1 0-1 0 0,-1 0 0 0 0,1 0 0 0 0,-1-1 0 0 0,5 1 43 0 0,9 1-332 0 0,0-1 0 0 0,-1-1 0 0 0,1 0 0 0 0,0-2-1 0 0,0 0 1 0 0,0-1 0 0 0,-1 0 0 0 0,1-2 0 0 0,-1 0 0 0 0,0-1-1 0 0,3-2 333 0 0,90-41-6243 0 0,-8-12-5542 0 0,-82 48 9505 0 0</inkml:trace>
  <inkml:trace contextRef="#ctx0" brushRef="#br0" timeOffset="1937.992">3657 420 5745 0 0,'0'0'3840'0'0,"0"0"-981"0"0,0 0-595 0 0,0 0-376 0 0,0 0-429 0 0,0 0-327 0 0,0 0-208 0 0,0 0-141 0 0,-31 9-132 0 0,-96 31-113 0 0,51 1 345 0 0,57-25-627 0 0,18-14-235 0 0,-4 0 40 0 0,0 1 0 0 0,1 0 1 0 0,-1 1-1 0 0,1-1 0 0 0,0 1 0 0 0,0 0 0 0 0,0 0 1 0 0,0 0-1 0 0,1 1 0 0 0,0-1 0 0 0,0 1 1 0 0,0 0-1 0 0,0 0 0 0 0,1 0 0 0 0,0 0 1 0 0,0 0-1 0 0,-1 5-61 0 0,59 4 440 0 0,-4-14-196 0 0,-45-1-211 0 0,0 0 1 0 0,1 0 0 0 0,-1 1-1 0 0,0 0 1 0 0,0 0-1 0 0,0 1 1 0 0,0 0 0 0 0,0 0-1 0 0,0 0 1 0 0,0 1 0 0 0,0 0-1 0 0,0 1 1 0 0,0-1-1 0 0,-1 1 1 0 0,0 1 0 0 0,1-1-1 0 0,-1 1 1 0 0,0 0 0 0 0,-1 0-1 0 0,2 2-33 0 0,-5-3 52 0 0,0-1 1 0 0,-1 1-1 0 0,1-1 0 0 0,-1 1 1 0 0,0 0-1 0 0,0 0 1 0 0,0 0-1 0 0,0-1 0 0 0,0 1 1 0 0,-1 0-1 0 0,1 0 0 0 0,-1 0 1 0 0,0 0-1 0 0,0 0 0 0 0,0 0 1 0 0,0 0-1 0 0,0 0 0 0 0,-1 0 1 0 0,0 0-1 0 0,1 0 0 0 0,-1 0 1 0 0,0 0-1 0 0,0 0 0 0 0,-1 0 1 0 0,1-1-1 0 0,0 1 0 0 0,-1-1 1 0 0,0 1-1 0 0,0-1 0 0 0,1 1 1 0 0,-2-1-1 0 0,1 0 0 0 0,0 0 1 0 0,0 0-53 0 0,-86 64 718 0 0,-7-36-778 0 0,28-31-3622 0 0,55-3 666 0 0,6-2-3211 0 0,0 2-5653 0 0</inkml:trace>
  <inkml:trace contextRef="#ctx0" brushRef="#br0" timeOffset="2642.171">4163 531 1776 0 0,'0'0'1674'0'0,"0"0"285"0"0,0 0 299 0 0,0 0 106 0 0,0 0-111 0 0,0 0-291 0 0,0 0-319 0 0,0 0-294 0 0,0 0-223 0 0,0 0-157 0 0,0 0-136 0 0,0 0-135 0 0,0 0-112 0 0,-10-16-82 0 0,-34-43-101 0 0,43 58-392 0 0,0 0 1 0 0,0 0 0 0 0,0 1 0 0 0,0-1-1 0 0,0 0 1 0 0,0 1 0 0 0,0-1-1 0 0,0 0 1 0 0,0 1 0 0 0,0 0 0 0 0,0-1-1 0 0,0 1 1 0 0,0 0 0 0 0,-1-1-1 0 0,1 1 1 0 0,0 0 0 0 0,0 0 0 0 0,0 0-1 0 0,0 0 1 0 0,-1 0 0 0 0,1 0-1 0 0,0 0 1 0 0,0 1 0 0 0,0-1 0 0 0,0 0-1 0 0,-1 1 1 0 0,1-1 0 0 0,0 0-1 0 0,0 1 1 0 0,0-1 0 0 0,0 1 0 0 0,0 0-1 0 0,0-1 1 0 0,0 1 0 0 0,0 0-1 0 0,1 0 1 0 0,-1 0 0 0 0,0-1 0 0 0,0 2-12 0 0,-7 4 87 0 0,-6 2-45 0 0,0 0 1 0 0,1 0-1 0 0,0 1 1 0 0,1 1-1 0 0,0 0 1 0 0,0 1-1 0 0,1 0 1 0 0,0 1-1 0 0,1 0 0 0 0,1 1 1 0 0,0 0-1 0 0,1 0 1 0 0,0 1-1 0 0,1 0 1 0 0,0 0-1 0 0,1 1 1 0 0,1 0-1 0 0,0 0 1 0 0,2 0-1 0 0,-1 1 0 0 0,2-1 1 0 0,0 1-1 0 0,1 0 1 0 0,0 13-43 0 0,3-24 47 0 0,0 0 0 0 0,0 0 0 0 0,1 0 0 0 0,0-1 0 0 0,-1 1 0 0 0,2-1 0 0 0,-1 0 0 0 0,0 0 0 0 0,1 0 0 0 0,0 0 0 0 0,0 0 0 0 0,0-1-1 0 0,0 0 1 0 0,1 0 0 0 0,-1 0 0 0 0,1 0 0 0 0,-1-1 0 0 0,1 0 0 0 0,0 0 0 0 0,0 0 0 0 0,0 0 0 0 0,1-1 0 0 0,-1 0 0 0 0,0 0 0 0 0,0 0 0 0 0,1-1 0 0 0,-1 0 0 0 0,0 0 0 0 0,1 0 0 0 0,-1 0 0 0 0,0-1 0 0 0,1 0 0 0 0,-1 0 0 0 0,0-1 0 0 0,0 1 0 0 0,0-1 0 0 0,0 0 0 0 0,0-1 0 0 0,0 1 0 0 0,3-3-47 0 0,22-14 160 0 0,-1-1 1 0 0,0-1-1 0 0,-1-1 1 0 0,-2-1-1 0 0,0-2 1 0 0,-2-1-1 0 0,-1-1 1 0 0,-1 0 0 0 0,-1-2-1 0 0,-1-1 1 0 0,2-7-161 0 0,-9 18 9 0 0,-2-1 1 0 0,0-1 0 0 0,-1 0 0 0 0,-2 0 0 0 0,0-1 0 0 0,-1 0 0 0 0,-1 0 0 0 0,-1-1-1 0 0,-1 0 1 0 0,-1 0 0 0 0,-1 0 0 0 0,-1 0 0 0 0,-1 0 0 0 0,-1 0 0 0 0,-1 0-10 0 0,1 16-28 0 0,0 0 1 0 0,0 0-1 0 0,-1 1 1 0 0,0-1-1 0 0,0 0 1 0 0,-1 1-1 0 0,0 0 1 0 0,0-1-1 0 0,0 1 1 0 0,-1 0-1 0 0,1 1 1 0 0,-2-1 0 0 0,1 1-1 0 0,0-1 1 0 0,-1 1-1 0 0,0 1 1 0 0,-1-1-1 0 0,1 1 1 0 0,-1 0-1 0 0,1 0 1 0 0,-1 0-1 0 0,0 1 1 0 0,-1 0-1 0 0,1 0 1 0 0,0 1-1 0 0,-1-1 1 0 0,0 1 0 0 0,1 1-1 0 0,-1 0 1 0 0,0-1-1 0 0,0 2 1 0 0,0-1-1 0 0,0 1 1 0 0,0 0-1 0 0,1 1 1 0 0,-1 0-1 0 0,0 0 1 0 0,0 0-1 0 0,0 1 1 0 0,1 0-1 0 0,-1 0 1 0 0,-1 1 27 0 0,-9 4-96 0 0,1 1 0 0 0,0 1 0 0 0,0 1 0 0 0,1 0 0 0 0,0 1 0 0 0,1 0 0 0 0,0 2 0 0 0,1-1 0 0 0,0 2 0 0 0,1-1 0 0 0,1 2 0 0 0,0 0 0 0 0,1 0 0 0 0,0 1 0 0 0,1 0 0 0 0,1 0 0 0 0,1 1 0 0 0,0 0 1 0 0,1 0-1 0 0,1 1 0 0 0,1 0 0 0 0,0 0 0 0 0,1 0 0 0 0,1 0 0 0 0,1 1 0 0 0,1-1 0 0 0,0 0 0 0 0,3 14 96 0 0,0-22-197 0 0,-1-1 1 0 0,2 0-1 0 0,0 0 1 0 0,0 0-1 0 0,0-1 1 0 0,1 1-1 0 0,0-1 1 0 0,1 0 0 0 0,0-1-1 0 0,0 1 1 0 0,0-1-1 0 0,1 0 1 0 0,0-1-1 0 0,1 0 1 0 0,0 0-1 0 0,0 0 1 0 0,0-1-1 0 0,0 0 1 0 0,1-1-1 0 0,4 2 197 0 0,88 26-4704 0 0,1-23-5534 0 0,-77-9 5238 0 0</inkml:trace>
  <inkml:trace contextRef="#ctx0" brushRef="#br0" timeOffset="3548.43">4754 387 12275 0 0,'0'0'1631'0'0,"0"0"66"0"0,0 0 25 0 0,0 0-122 0 0,-35 21-207 0 0,-112 70-193 0 0,55-15 556 0 0,85-69-1649 0 0,0 0 0 0 0,0 1-1 0 0,0-1 1 0 0,1 2 0 0 0,1-1-1 0 0,-1 1 1 0 0,1-1 0 0 0,0 2 0 0 0,1-1-1 0 0,0 0 1 0 0,1 1 0 0 0,0 0-1 0 0,0 0 1 0 0,1-1 0 0 0,1 2-1 0 0,-1-1 1 0 0,2 0 0 0 0,-1 0-1 0 0,2 10-106 0 0,1-15 48 0 0,1 0-1 0 0,1 0 1 0 0,-1 0-1 0 0,0-1 0 0 0,1 1 1 0 0,0-1-1 0 0,0 0 0 0 0,0 0 1 0 0,1-1-1 0 0,-1 1 0 0 0,1-1 1 0 0,0 0-1 0 0,0 0 1 0 0,0 0-1 0 0,0-1 0 0 0,1 0 1 0 0,-1 0-1 0 0,1 0 0 0 0,-1-1 1 0 0,1 1-1 0 0,-1-2 0 0 0,1 1 1 0 0,0 0-1 0 0,0-1 1 0 0,-1 0-1 0 0,1-1 0 0 0,0 1 1 0 0,0-1-1 0 0,4-1-47 0 0,15-5 101 0 0,0-1 0 0 0,-1-1 0 0 0,0-1 0 0 0,-1-1 0 0 0,0-1 0 0 0,-1-2 0 0 0,0 0 0 0 0,-1-1 0 0 0,-1-1 0 0 0,0-1 0 0 0,13-14-101 0 0,2-3 21 0 0,-3-1-1 0 0,0-2 1 0 0,-3-1 0 0 0,22-35-21 0 0,-59 86-54 0 0,1-1 0 0 0,1 2 0 0 0,0-1 0 0 0,0 1 0 0 0,2 0 0 0 0,0 0 0 0 0,0 0 0 0 0,1 1 0 0 0,0 12 54 0 0,2-24-4 0 0,0 0 0 0 0,0 1-1 0 0,1-1 1 0 0,-1 1 0 0 0,1-1-1 0 0,0 1 1 0 0,0-1 0 0 0,1 1 0 0 0,-1-1-1 0 0,0 1 1 0 0,1-1 0 0 0,0 1 0 0 0,0-1-1 0 0,0 0 1 0 0,0 1 0 0 0,1-1-1 0 0,-1 0 1 0 0,1 0 0 0 0,0 0 0 0 0,0 0-1 0 0,0 0 1 0 0,0 0 0 0 0,1-1-1 0 0,-1 1 1 0 0,1-1 0 0 0,-1 0 0 0 0,1 1-1 0 0,0-1 1 0 0,0 0 0 0 0,0-1-1 0 0,0 1 1 0 0,0 0 0 0 0,0-1 0 0 0,1 0-1 0 0,-1 0 1 0 0,0 0 0 0 0,1 0 0 0 0,2 0 3 0 0,5-1 47 0 0,0-1-1 0 0,-1-1 0 0 0,1 0 0 0 0,0 0 1 0 0,-1-1-1 0 0,1 0 0 0 0,-1-1 0 0 0,0 0 1 0 0,0-1-1 0 0,-1 0 0 0 0,1-1 0 0 0,5-4-45 0 0,30-20 64 0 0,-1-3 0 0 0,-1-1-1 0 0,-2-2 1 0 0,10-14-64 0 0,-47 82-447 0 0,-8-8 477 0 0,-2 110-84 0 0,7-130 55 0 0,-1-1 1 0 0,1 1-1 0 0,0-1 0 0 0,0 1 1 0 0,1-1-1 0 0,-1 1 0 0 0,1-1 1 0 0,-1 0-1 0 0,1 0 1 0 0,0 0-1 0 0,0 0 0 0 0,0 0 1 0 0,1 0-1 0 0,-1 0 1 0 0,1-1-1 0 0,0 1 0 0 0,-1-1 1 0 0,1 0-1 0 0,0 0 0 0 0,0 0 1 0 0,1 0-1 0 0,-1 0 1 0 0,0-1-1 0 0,0 0 0 0 0,1 1 1 0 0,-1-1-1 0 0,1 0 1 0 0,-1-1-1 0 0,1 1 0 0 0,0 0 1 0 0,-1-1-1 0 0,1 0 1 0 0,0 0-1 0 0,2-1-1 0 0,5-1 48 0 0,0 0 1 0 0,0-2 0 0 0,0 1-1 0 0,-1-1 1 0 0,1-1-1 0 0,-1 0 1 0 0,0 0-1 0 0,-1-1 1 0 0,1-1-1 0 0,-1 1 1 0 0,-1-1-1 0 0,1-1 1 0 0,-1 0-1 0 0,0 0 1 0 0,-1 0 0 0 0,0-1-1 0 0,0 0 1 0 0,-1-1-1 0 0,5-9-48 0 0,13-12 89 0 0,117-167 101 0 0,-141 198-197 0 0,0 1 0 0 0,0-1 0 0 0,0 0-1 0 0,1 1 1 0 0,-1-1 0 0 0,0 0 0 0 0,0 1-1 0 0,0-1 1 0 0,0 0 0 0 0,0 0 0 0 0,1 1-1 0 0,-1-1 1 0 0,0 0 0 0 0,0 0-1 0 0,1 1 1 0 0,-1-1 0 0 0,0 0 0 0 0,0 0-1 0 0,1 0 1 0 0,-1 1 0 0 0,0-1 0 0 0,0 0-1 0 0,1 0 1 0 0,-1 0 0 0 0,0 0-1 0 0,1 0 1 0 0,-1 0 0 0 0,0 0 0 0 0,1 1-1 0 0,-1-1 1 0 0,0 0 0 0 0,1 0 0 0 0,-1 0-1 0 0,0 0 1 0 0,1 0 0 0 0,-1-1-1 0 0,0 1 1 0 0,1 0 0 0 0,-1 0 0 0 0,0 0-1 0 0,1 0 8 0 0,-2 13-8 0 0,-21 392 37 0 0,-9 106-20 0 0,28-452-3 0 0,-3 0-1 0 0,-2 0 0 0 0,-3 0 1 0 0,-17 54-6 0 0,-20-32 205 0 0,47-80-197 0 0,-1 0 0 0 0,0 0 1 0 0,0 0-1 0 0,1 0 0 0 0,-1 0 0 0 0,0 0 0 0 0,0-1 0 0 0,0 1 1 0 0,0-1-1 0 0,0 0 0 0 0,0 1 0 0 0,0-1 0 0 0,0 0 0 0 0,0 0 0 0 0,0-1 1 0 0,0 1-1 0 0,0 0 0 0 0,0 0 0 0 0,0-1 0 0 0,0 0 0 0 0,0 1 1 0 0,0-1-1 0 0,0 0 0 0 0,0 0 0 0 0,0 0 0 0 0,1 0 0 0 0,-1 0 0 0 0,0 0 1 0 0,1 0-1 0 0,-1-1 0 0 0,1 1 0 0 0,-1-1 0 0 0,1 1 0 0 0,0-1 1 0 0,0 1-1 0 0,-1-1 0 0 0,1 0 0 0 0,0 0 0 0 0,1 1 0 0 0,-1-1 0 0 0,0 0 1 0 0,0 0-1 0 0,1 0 0 0 0,-1-1-8 0 0,-6-22-14 0 0,1 1 1 0 0,1-1-1 0 0,1 0 0 0 0,2 0 1 0 0,0-1-1 0 0,2 1 0 0 0,1-15 14 0 0,-1 12-15 0 0,0-20-382 0 0,3-1-1 0 0,1 1 0 0 0,2 0 1 0 0,3 0-1 0 0,2 0 0 0 0,1 1 1 0 0,3 1-1 0 0,2 0 0 0 0,2 1 1 0 0,1 1-1 0 0,12-15 398 0 0,32-19-4080 0 0,-39 56-110 0 0,3 3-3555 0 0,-15 11-868 0 0</inkml:trace>
  <inkml:trace contextRef="#ctx0" brushRef="#br0" timeOffset="4561.892">1 1289 4113 0 0,'0'0'256'0'0,"0"0"-11"0"0,0 0 266 0 0,0 0 371 0 0,0 0 258 0 0,32-7 75 0 0,107-20-28 0 0,68 9 2442 0 0,-145 18-2649 0 0,815-9 4979 0 0,237-7-4582 0 0,756-123-722 0 0,-1427 99-798 0 0,347-30-2035 0 0,-445 40-4618 0 0,-219 18-4012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6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15 222 3585 0 0,'0'0'1247'0'0,"0"0"-390"0"0,0 0-51 0 0,0 0 246 0 0,0 0 344 0 0,0 0 209 0 0,0 0-33 0 0,0 0-230 0 0,0 0-294 0 0,0 0-236 0 0,0 0-187 0 0,0 0-106 0 0,0 0-60 0 0,-7-9 424 0 0,29 7 773 0 0,239-9 1840 0 0,-4-15-2640 0 0,-258 25-782 0 0,1 1 0 0 0,-1 0 0 0 0,1 0 0 0 0,-1-1 0 0 0,1 1 0 0 0,0 0 0 0 0,-1 0 0 0 0,1-1 0 0 0,0 1 0 0 0,-1 0 0 0 0,1-1 0 0 0,0 1-1 0 0,-1 0 1 0 0,1-1 0 0 0,0 1 0 0 0,-1-1 0 0 0,1 1 0 0 0,0-1 0 0 0,0 1 0 0 0,0-1 0 0 0,0 1 0 0 0,-1 0 0 0 0,1-1 0 0 0,0 1 0 0 0,0-1 0 0 0,0 1 0 0 0,0-1 0 0 0,0 1 0 0 0,0-1 0 0 0,0 1 0 0 0,0-1 0 0 0,0 1 0 0 0,0-1 0 0 0,1 1 0 0 0,-1-1 0 0 0,0 1 0 0 0,0-1 0 0 0,0 1 0 0 0,1-1 0 0 0,-1 1 0 0 0,0 0 0 0 0,0-1 0 0 0,1 1 0 0 0,-1-1 0 0 0,0 1 0 0 0,1 0 0 0 0,-1-1 0 0 0,0 1 0 0 0,1 0 0 0 0,-1-1 0 0 0,1 1-74 0 0,-9-5-481 0 0,-82-40 991 0 0,-43-31-203 0 0,124 52-2596 0 0,41 22-2815 0 0,-21 2 4586 0 0,22 0-4077 0 0,-11 0-1395 0 0,-3 0-3439 0 0</inkml:trace>
  <inkml:trace contextRef="#ctx0" brushRef="#br0" timeOffset="-1799.327">168 627 7978 0 0,'0'0'2430'0'0,"0"0"-375"0"0,0 0-130 0 0,0 0-8 0 0,0 0-178 0 0,0 0-272 0 0,0 0-278 0 0,0 0-271 0 0,0 0-194 0 0,0 0-73 0 0,0 0-51 0 0,0 0 3 0 0,0 0-18 0 0,-7 27-70 0 0,-18 88-47 0 0,-52 332 1085 0 0,70-413-2161 0 0,-14 80 1550 0 0,16-39-8615 0 0,10-109-3047 0 0,-3 26 1462 0 0</inkml:trace>
  <inkml:trace contextRef="#ctx0" brushRef="#br0" timeOffset="-1530.212">35 583 14563 0 0,'0'0'916'0'0,"0"0"-273"0"0,0 0-24 0 0,0 0 240 0 0,0 0 238 0 0,0 0 85 0 0,0 0-81 0 0,0 0-196 0 0,0 0-161 0 0,0 0-132 0 0,34 4-83 0 0,112 13-63 0 0,26-12 627 0 0,226-34-981 0 0,-363 30-2623 0 0,-41 19-4766 0 0,-6-10 1263 0 0,0-5-3625 0 0</inkml:trace>
  <inkml:trace contextRef="#ctx0" brushRef="#br0" timeOffset="-1252.957">0 1124 9114 0 0,'0'0'1848'0'0,"0"0"62"0"0,0 0 119 0 0,0 0-57 0 0,0 0-308 0 0,0 0-378 0 0,0 0-313 0 0,0 0-207 0 0,32-4-158 0 0,99-15-120 0 0,41-17 435 0 0,-158 32-1034 0 0,135-27-536 0 0,-51 15-6462 0 0,-74 12 608 0 0,-5 0-2712 0 0</inkml:trace>
  <inkml:trace contextRef="#ctx0" brushRef="#br0" timeOffset="432.015">1095 907 5649 0 0,'0'0'3744'0'0,"0"0"-1516"0"0,0 0-529 0 0,0 0-76 0 0,0 0-36 0 0,0 0-208 0 0,0 0-273 0 0,0 0-259 0 0,0 0-191 0 0,0 0-128 0 0,0 0-48 0 0,0 0-7 0 0,4-1-21 0 0,165 6 1586 0 0,-122-5-1984 0 0,0-2 0 0 0,0-2 0 0 0,0-2 0 0 0,15-5-54 0 0,-42 8-557 0 0,10-4-1268 0 0,-11-2-3978 0 0,-17 7 3258 0 0,-2 1-4597 0 0,0 1 309 0 0</inkml:trace>
  <inkml:trace contextRef="#ctx0" brushRef="#br0" timeOffset="612.471">1121 1076 9842 0 0,'0'0'2319'0'0,"0"0"-601"0"0,0 0-334 0 0,0 0-7 0 0,0 0-34 0 0,0 0-155 0 0,0 0-196 0 0,0 0-193 0 0,0 0-163 0 0,0 0-143 0 0,0 0-142 0 0,0 0-119 0 0,29 12-100 0 0,91 38-52 0 0,-40-40-61 0 0,-65-12-51 0 0,102-18-1648 0 0,-42 4-7218 0 0,-54 12-2293 0 0</inkml:trace>
  <inkml:trace contextRef="#ctx0" brushRef="#br0" timeOffset="2580.066">1867 1371 0 0 0,'0'0'420'0'0,"0"0"1315"0"0,0 0 550 0 0,0 0 182 0 0,0 0 25 0 0,0 0-218 0 0,0 0-325 0 0,0 0-322 0 0,0 0-288 0 0,0 0-201 0 0,0 0-127 0 0,0 0-74 0 0,0-5-63 0 0,17-149 4239 0 0,-4 117-4930 0 0,2 0 0 0 0,2 0-1 0 0,1 2 1 0 0,2 0-1 0 0,1 1 1 0 0,1 1 0 0 0,2 1-1 0 0,2 2 1 0 0,1 0-1 0 0,1 2 1 0 0,19-15-183 0 0,40-9 77 0 0,-75 105-150 0 0,-23 268 272 0 0,10-319-196 0 0,1-1 1 0 0,-1 0 0 0 0,1 0-1 0 0,-1 0 1 0 0,1 1 0 0 0,0-1-1 0 0,0 0 1 0 0,0 0 0 0 0,0 1-1 0 0,0-1 1 0 0,0 0 0 0 0,0 0-1 0 0,0 1 1 0 0,0-1 0 0 0,0 0-1 0 0,1 0 1 0 0,-1 0 0 0 0,0 1-1 0 0,1-1 1 0 0,-1 0 0 0 0,1 0-1 0 0,0 0 1 0 0,-1 0 0 0 0,1 0-1 0 0,0 0 1 0 0,0 0-1 0 0,-1 0 1 0 0,1 0 0 0 0,0 0-1 0 0,0 0 1 0 0,0-1 0 0 0,0 1-1 0 0,0 0 1 0 0,0-1 0 0 0,0 1-1 0 0,0 0 1 0 0,1-1 0 0 0,-1 1-1 0 0,0-1 1 0 0,0 0 0 0 0,0 1-1 0 0,1-1 1 0 0,-1 0 0 0 0,0 0-1 0 0,0 0 1 0 0,1 0 0 0 0,-1 0-1 0 0,0 0 1 0 0,0 0 0 0 0,1 0-1 0 0,-1-1 1 0 0,0 1 0 0 0,0 0-1 0 0,0-1 1 0 0,1 1 0 0 0,-1-1-1 0 0,0 1 1 0 0,0-1 0 0 0,0 0-4 0 0,352-350 437 0 0,-289 316-566 0 0,-58 73 69 0 0,-18 87 202 0 0,-32 95-76 0 0,41-165-2856 0 0,53-56-7576 0 0,-22-15 725 0 0,-16 11 3893 0 0</inkml:trace>
  <inkml:trace contextRef="#ctx0" brushRef="#br0" timeOffset="3113.32">3293 804 3825 0 0,'0'0'2875'0'0,"0"0"-665"0"0,0 0-291 0 0,0 0-24 0 0,0 0-157 0 0,0 0-253 0 0,0 0-238 0 0,0 0-188 0 0,0 0-105 0 0,0 0-77 0 0,0 0-58 0 0,0 0-79 0 0,0 0-90 0 0,-25 7-59 0 0,-81 21-57 0 0,28 13 698 0 0,59-25-982 0 0,9-9-203 0 0,0 0 0 0 0,0 1 0 0 0,1 1 0 0 0,0-1 1 0 0,1 2-1 0 0,0-1 0 0 0,0 1 0 0 0,1 0 0 0 0,0 1 0 0 0,1-1 0 0 0,0 1 0 0 0,0 1 1 0 0,2-1-1 0 0,-1 1 0 0 0,1 0 0 0 0,1 0 0 0 0,0 0 0 0 0,1 0 0 0 0,0 0 0 0 0,1 1 1 0 0,1-1-1 0 0,0 1 0 0 0,0-1 0 0 0,1 5-47 0 0,2-14 33 0 0,-1 1 0 0 0,1-1 0 0 0,-1 0 0 0 0,1 0 0 0 0,0 0-1 0 0,0 0 1 0 0,1 0 0 0 0,-1 0 0 0 0,0-1 0 0 0,1 0 0 0 0,0 0 0 0 0,-1 0 0 0 0,1 0 0 0 0,0 0 0 0 0,0-1 0 0 0,0 0 0 0 0,0 1-1 0 0,0-1 1 0 0,0-1 0 0 0,1 1 0 0 0,-1-1 0 0 0,0 0 0 0 0,0 0 0 0 0,0 0 0 0 0,1 0 0 0 0,-1-1 0 0 0,0 1 0 0 0,0-1 0 0 0,0 0 0 0 0,0-1-1 0 0,0 1 1 0 0,0-1 0 0 0,0 1 0 0 0,0-1 0 0 0,0-1-33 0 0,17-8 103 0 0,0-1 1 0 0,-1-1-1 0 0,-1-1 0 0 0,0-1 1 0 0,0 0-1 0 0,-2-2 0 0 0,0 0 0 0 0,5-8-103 0 0,28-25 97 0 0,43-46 19 0 0,-56 55 77 0 0,-36 41-118 0 0,-1 0-18 0 0,0 0-22 0 0,-2 16-80 0 0,-3 11 71 0 0,1 1-1 0 0,1-1 1 0 0,2 1 0 0 0,1 0 0 0 0,2 25-26 0 0,-1-46 2 0 0,0 0 0 0 0,0 0 0 0 0,1-1 1 0 0,-1 1-1 0 0,2 0 0 0 0,-1 0 0 0 0,1-1 0 0 0,0 0 0 0 0,0 1 0 0 0,1-1 1 0 0,-1 0-1 0 0,1-1 0 0 0,1 1 0 0 0,-1-1 0 0 0,1 1 0 0 0,0-1 1 0 0,0-1-1 0 0,0 1 0 0 0,1-1 0 0 0,0 0 0 0 0,0 0 0 0 0,0-1 1 0 0,0 1-1 0 0,1-1 0 0 0,-1-1 0 0 0,1 1-2 0 0,-1-1-121 0 0,59 13 61 0 0,-26-25-3628 0 0,-35 0 423 0 0,-3 5-2471 0 0,-2 2 1673 0 0,1 0-7726 0 0</inkml:trace>
  <inkml:trace contextRef="#ctx0" brushRef="#br0" timeOffset="3952.489">2809 564 2393 0 0,'0'0'2604'0'0,"0"0"-167"0"0,0 0 3 0 0,0 0 41 0 0,0 0-176 0 0,0 0-353 0 0,0 0-392 0 0,0 0-263 0 0,0 0-184 0 0,0 0-136 0 0,0 0-103 0 0,0 0-147 0 0,0 0-127 0 0,-4-2-96 0 0,-12-8-109 0 0,12 8-77 0 0,14 2 330 0 0,379 3 1876 0 0,-316 1-900 0 0,-85-30-1137 0 0,-11-17-864 0 0,-3 2 0 0 0,-1 0 0 0 0,-2 2-1 0 0,-21-22 378 0 0,18 19-3460 0 0,21 23-6048 0 0,9 14-2354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5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527 4 7754 0 0,'0'0'1727'0'0,"0"0"-167"0"0,0 0-4 0 0,0 0 179 0 0,0 0 47 0 0,0 0-174 0 0,0 0-282 0 0,0 0-294 0 0,0 0-221 0 0,0 0-156 0 0,0 0-115 0 0,2-3 614 0 0,-2 322 2268 0 0,0 160-3158 0 0,-13-427-3458 0 0,2-52-13331 0 0,7-3 9318 0 0</inkml:trace>
  <inkml:trace contextRef="#ctx0" brushRef="#br0" timeOffset="242.142">0 564 13635 0 0,'0'0'907'0'0,"0"0"-360"0"0,0 0 31 0 0,0 0 349 0 0,0 0 264 0 0,0 0 41 0 0,0 0-122 0 0,0 0-147 0 0,32-1-172 0 0,100-2-102 0 0,30-27 757 0 0,-100 14-1255 0 0,-2-3 1 0 0,0-2-1 0 0,-1-3 0 0 0,12-10-191 0 0,5-26-2650 0 0,-56 35-2471 0 0,-2-3-5809 0 0,-15 20 4850 0 0</inkml:trace>
  <inkml:trace contextRef="#ctx0" brushRef="#br0" timeOffset="746.268">805 12 9506 0 0,'0'0'2391'0'0,"0"0"-548"0"0,0 0-393 0 0,0 0-167 0 0,0 0-104 0 0,0 0-64 0 0,0 0-83 0 0,0 0-113 0 0,0 0-104 0 0,0 0-123 0 0,0 0-80 0 0,0 0-56 0 0,2 32-60 0 0,6 104-42 0 0,7 314 1669 0 0,-12-396-2048 0 0,18 94 79 0 0,-21-147-146 0 0,1 1-1 0 0,-1-1 1 0 0,1 0-1 0 0,-1 0 1 0 0,1 1-1 0 0,0-1 1 0 0,-1 0-1 0 0,1 0 1 0 0,0 0 0 0 0,0 0-1 0 0,0 0 1 0 0,0 0-1 0 0,0 0 1 0 0,0-1-1 0 0,0 1 1 0 0,0 0 0 0 0,0 0-1 0 0,0-1 1 0 0,0 1-1 0 0,0-1 1 0 0,1 1-1 0 0,-1-1 1 0 0,0 1-1 0 0,0-1 1 0 0,1 0 0 0 0,-1 1-1 0 0,0-1 1 0 0,1 0-1 0 0,-1 0 1 0 0,0 0-1 0 0,1 0 1 0 0,-1 0-1 0 0,0-1 1 0 0,1 1 0 0 0,-1 0-1 0 0,0-1 1 0 0,0 1-1 0 0,1 0 1 0 0,-1-1-1 0 0,0 0 1 0 0,0 1-1 0 0,0-1 1 0 0,1 0-8 0 0,51-40 429 0 0,-47 35-424 0 0,216-209 239 0 0,-174 192-291 0 0,-35 54 45 0 0,2 55 75 0 0,1-41-37 0 0,-4-30-161 0 0,4-9-1108 0 0,-3-5-2363 0 0,-8-1 2079 0 0,4 1-3431 0 0,-2-2-3532 0 0,-3-3 621 0 0</inkml:trace>
  <inkml:trace contextRef="#ctx0" brushRef="#br0" timeOffset="1043.192">1442 667 0 0 0,'0'0'1327'0'0,"0"0"804"0"0,0 0 491 0 0,0 0 81 0 0,0 0-253 0 0,0 0-359 0 0,0 0-281 0 0,0 0-195 0 0,0 0-163 0 0,0 0-101 0 0,0 0-149 0 0,0 0-153 0 0,20 2-114 0 0,63 3-109 0 0,-81-4-771 0 0,0-1 0 0 0,1 0 0 0 0,-1 0-1 0 0,0 0 1 0 0,0 0 0 0 0,0-1 0 0 0,0 1 0 0 0,0 0 0 0 0,0-1 0 0 0,0 1 0 0 0,0-1 0 0 0,-1 0 0 0 0,1 0 0 0 0,0 0 0 0 0,0 0 0 0 0,0 0 0 0 0,-1 0 0 0 0,1 0 0 0 0,0-1 0 0 0,-1 1 0 0 0,0 0 0 0 0,1-1-1 0 0,-1 0 1 0 0,0 1 0 0 0,1-1 0 0 0,-1 0 0 0 0,0 1 0 0 0,0-2-55 0 0,6-7 330 0 0,-1 3-204 0 0,0 1 1 0 0,0-1-1 0 0,-1 0 0 0 0,0-1 1 0 0,0 1-1 0 0,-1-1 0 0 0,0 0 1 0 0,0 0-1 0 0,-1-1 0 0 0,0 1 0 0 0,0-1 1 0 0,-1 1-1 0 0,0-1 0 0 0,0 0 1 0 0,-1 0-1 0 0,-1 0 0 0 0,1-6-126 0 0,-4 12-1 0 0,0 0 1 0 0,0 1-1 0 0,-1 0 0 0 0,1 0 0 0 0,0 0 1 0 0,-1 0-1 0 0,1 0 0 0 0,-1 0 0 0 0,0 1 0 0 0,1 0 1 0 0,-1 0-1 0 0,0 0 0 0 0,0 0 0 0 0,0 1 1 0 0,0-1-1 0 0,0 1 0 0 0,0 0 0 0 0,0 0 0 0 0,0 0 1 0 0,1 1-1 0 0,-1-1 0 0 0,0 1 0 0 0,0 0 0 0 0,0 0 1 0 0,0 1-1 0 0,1-1 0 0 0,-1 1 0 0 0,1 0 1 0 0,-1 0 0 0 0,-6 5-75 0 0,0 0 1 0 0,0 1-1 0 0,1 0 1 0 0,0 1 0 0 0,1 0-1 0 0,0 0 1 0 0,0 1 0 0 0,1 0-1 0 0,0 0 1 0 0,1 0 0 0 0,0 1-1 0 0,1 0 1 0 0,0 1-1 0 0,0-1 1 0 0,1 1 0 0 0,1 0-1 0 0,0 0 1 0 0,1 0 0 0 0,0 0-1 0 0,1 0 1 0 0,0 3 74 0 0,3-11-113 0 0,0 1 0 0 0,0-1-1 0 0,0 0 1 0 0,0 0 0 0 0,1 0 0 0 0,0 0 0 0 0,0 0-1 0 0,0 0 1 0 0,0-1 0 0 0,0 1 0 0 0,1-1 0 0 0,-1 0 0 0 0,1 0-1 0 0,0 0 1 0 0,0-1 0 0 0,0 0 0 0 0,1 1 0 0 0,-1-1 0 0 0,0 0-1 0 0,1-1 1 0 0,-1 1 0 0 0,1-1 0 0 0,0 0 0 0 0,-1 0 0 0 0,1-1-1 0 0,0 1 1 0 0,0-1 0 0 0,0 0 0 0 0,3-1 113 0 0,104-1-5443 0 0,-41-12-6130 0 0,-54 9 5876 0 0</inkml:trace>
  <inkml:trace contextRef="#ctx0" brushRef="#br0" timeOffset="1469.287">1849 741 4497 0 0,'0'0'2853'0'0,"0"0"-430"0"0,0 0-263 0 0,0 0-277 0 0,0 0-348 0 0,0 0-232 0 0,0 0-128 0 0,0 0-59 0 0,0 0-46 0 0,0 0 2 0 0,0 0-4 0 0,0 0-77 0 0,3 0-87 0 0,4-2-718 0 0,-1-1 0 0 0,0 0 0 0 0,0 0 0 0 0,0-1 0 0 0,0 0-1 0 0,0 0 1 0 0,-1 0 0 0 0,0 0 0 0 0,0-1 0 0 0,0 0 0 0 0,0 0-1 0 0,-1-1 1 0 0,0 1 0 0 0,0-1 0 0 0,0 0 0 0 0,-1 0 0 0 0,0 0-1 0 0,2-5-185 0 0,9-11 227 0 0,59-62 170 0 0,-65 134-1027 0 0,-9-47 640 0 0,1 1 1 0 0,0-1 0 0 0,0 0 0 0 0,0 1-1 0 0,0-1 1 0 0,1 0 0 0 0,0 1 0 0 0,-1-1-1 0 0,1 0 1 0 0,0 1 0 0 0,0-1 0 0 0,1 0 0 0 0,-1 0-1 0 0,1 0 1 0 0,-1 0 0 0 0,1 0 0 0 0,0-1-1 0 0,0 1 1 0 0,0 0 0 0 0,1-1 0 0 0,-1 1-1 0 0,1-1 1 0 0,-1 0 0 0 0,1 0 0 0 0,0 0 0 0 0,-1 0-1 0 0,1 0 1 0 0,0-1 0 0 0,0 0 0 0 0,1 1-1 0 0,-1-1 1 0 0,0 0 0 0 0,0 0 0 0 0,1 0 0 0 0,-1-1-1 0 0,0 1 1 0 0,1-1 0 0 0,-1 0 0 0 0,3 0-11 0 0,6 0 106 0 0,1-1 1 0 0,0-1 0 0 0,-1 1-1 0 0,1-2 1 0 0,-1 0 0 0 0,0 0-1 0 0,0-1 1 0 0,0-1 0 0 0,-1 0 0 0 0,1-1-1 0 0,-1 0 1 0 0,0 0 0 0 0,-1-1-1 0 0,1-1-106 0 0,25-18-216 0 0,-1-1 0 0 0,-2-2-1 0 0,0-1 1 0 0,9-15 216 0 0,-20 16-3345 0 0,-18 18-993 0 0,-2 0-3933 0 0,-1 3-4212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32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90 483 1672 0 0,'0'0'1082'0'0,"0"0"38"0"0,0 0 203 0 0,0 0 360 0 0,0 0 296 0 0,0 0 56 0 0,0 0-181 0 0,0 0-268 0 0,0 0-277 0 0,0 0-264 0 0,0 0-195 0 0,-5 0-179 0 0,-21 0 903 0 0,35 4 3660 0 0,10 3-4595 0 0,276-7 1700 0 0,-102-18-2261 0 0,-193 18-366 0 0,-20 0-5698 0 0,7 1 2022 0 0,1 2-4984 0 0,7 0 61 0 0</inkml:trace>
  <inkml:trace contextRef="#ctx0" brushRef="#br0" timeOffset="247.638">0 737 10282 0 0,'0'0'3688'0'0,"0"0"-1548"0"0,0 0-788 0 0,0 0-191 0 0,0 0-64 0 0,0 0-111 0 0,0 0-145 0 0,0 0-113 0 0,0 0-83 0 0,0 0-11 0 0,0 0-16 0 0,0 0-42 0 0,0 0-28 0 0,19 3-65 0 0,141 8 622 0 0,-20-26-427 0 0,-35 1-1733 0 0,-35 11-2658 0 0,-51 1 111 0 0,-6 1-2142 0 0,-1 0-5872 0 0</inkml:trace>
  <inkml:trace contextRef="#ctx0" brushRef="#br0" timeOffset="1464.635">1416 126 1488 0 0,'0'0'1481'0'0,"0"0"-210"0"0,0 0 58 0 0,0 0 288 0 0,0 0 239 0 0,0 0-14 0 0,0 0-173 0 0,0 0-232 0 0,0 0-209 0 0,0 0-116 0 0,0 0-64 0 0,0 0-61 0 0,7 0-79 0 0,120-4 5324 0 0,-127 4-6137 0 0,-21 8 1696 0 0,-357 121-1445 0 0,144-41-96 0 0,233-88-247 0 0,1 0-1 0 0,-1 0 0 0 0,1 0 0 0 0,-1 0 1 0 0,1 1-1 0 0,-1-1 0 0 0,1 0 0 0 0,-1 0 1 0 0,1 1-1 0 0,-1-1 0 0 0,1 0 1 0 0,0 0-1 0 0,-1 1 0 0 0,1-1 0 0 0,0 0 1 0 0,-1 1-1 0 0,1-1 0 0 0,0 1 1 0 0,-1-1-1 0 0,1 1 0 0 0,0-1 0 0 0,-1 0 1 0 0,1 1-1 0 0,0-1 0 0 0,0 1 0 0 0,0-1 1 0 0,0 1-1 0 0,-1-1 0 0 0,1 1 1 0 0,0-1-1 0 0,0 1 0 0 0,0-1 0 0 0,0 1 1 0 0,0-1-1 0 0,0 1 0 0 0,0-1 0 0 0,0 1 1 0 0,1-1-1 0 0,-1 1 0 0 0,0-1 1 0 0,0 1-1 0 0,0-1 0 0 0,0 1 0 0 0,1-1 1 0 0,-1 1-1 0 0,0-1 0 0 0,1 1 0 0 0,-1-1 1 0 0,0 0-1 0 0,1 1 0 0 0,-1-1 1 0 0,0 1-1 0 0,1-1 0 0 0,-1 0 0 0 0,0 0 1 0 0,1 1-1 0 0,-1-1 0 0 0,1 0 0 0 0,-1 0 1 0 0,1 1-1 0 0,-1-1 0 0 0,1 0 1 0 0,-1 0-1 0 0,1 0 0 0 0,-1 0 0 0 0,1 0 1 0 0,-1 0-1 0 0,1 0-2 0 0,40 17 132 0 0,-38-16-115 0 0,150 21 502 0 0,226-19-17 0 0,-378-3-500 0 0,-1-1 0 0 0,1 1 0 0 0,-1 0 0 0 0,1 0 0 0 0,0-1 0 0 0,-1 1 0 0 0,1 0 1 0 0,0 0-1 0 0,-1 0 0 0 0,1 0 0 0 0,-1 0 0 0 0,1 0 0 0 0,0 0 0 0 0,-1 0 0 0 0,1 0 0 0 0,0 0 1 0 0,-1 0-1 0 0,1 0 0 0 0,0 0 0 0 0,-1 0 0 0 0,1 1 0 0 0,-1-1 0 0 0,1 0 0 0 0,0 0 0 0 0,-1 1 1 0 0,1-1-1 0 0,-1 1 0 0 0,1-1 0 0 0,-1 0 0 0 0,1 1 0 0 0,-1-1 0 0 0,1 1 0 0 0,-1-1 1 0 0,0 1-1 0 0,1-1 0 0 0,-1 1 0 0 0,0-1 0 0 0,1 1 0 0 0,-1-1 0 0 0,0 1 0 0 0,0 0 0 0 0,1-1 1 0 0,-1 1-1 0 0,0 0 0 0 0,0-1 0 0 0,0 1 0 0 0,0-1 0 0 0,0 1 0 0 0,0 0 0 0 0,0-1 0 0 0,0 1 1 0 0,0 0-1 0 0,0-1 0 0 0,0 1 0 0 0,0 0 0 0 0,-1-1 0 0 0,1 1 0 0 0,0 0-2 0 0,-200 102 190 0 0,-77 36-186 0 0,233-116 3 0 0,2 3 1 0 0,1 1-1 0 0,1 1 1 0 0,2 3-1 0 0,-7 8-7 0 0,-25 49-19 0 0,68-86 20 0 0,1 0-1 0 0,0 0 1 0 0,1 0-1 0 0,-1 0 0 0 0,0 0 1 0 0,0 0-1 0 0,1 0 1 0 0,0 0-1 0 0,-1 0 0 0 0,1 0 1 0 0,0 0-1 0 0,0 0 1 0 0,0 0-1 0 0,0 1 0 0 0,0-1 1 0 0,0 0-1 0 0,1 0 1 0 0,-1 0-1 0 0,1 0 1 0 0,0 0-1 0 0,-1 0 0 0 0,1 0 1 0 0,0 0-1 0 0,0 0 1 0 0,0 0-1 0 0,1-1 0 0 0,-1 1 1 0 0,0 0-1 0 0,1-1 1 0 0,-1 1-1 0 0,1-1 0 0 0,-1 1 1 0 0,1-1-1 0 0,0 1 1 0 0,-1-1-1 0 0,1 0 0 0 0,0 0 1 0 0,0 0-1 0 0,0 0 1 0 0,0-1-1 0 0,0 1 0 0 0,0 0 1 0 0,0-1-1 0 0,1 1 0 0 0,100 9 224 0 0,-92-10-203 0 0,214-31 331 0 0,-116 10-184 0 0,112-22 172 0 0,-203 42-338 0 0,-17 1-29 0 0,-1 0 27 0 0,0 0-19 0 0,0 0-14 0 0,0 0-18 0 0,-10 1-4122 0 0,3 6 553 0 0,2 3-7520 0 0,3-6-568 0 0</inkml:trace>
  <inkml:trace contextRef="#ctx0" brushRef="#br0" timeOffset="2235.774">1504 1035 11090 0 0,'0'0'2865'0'0,"0"0"-1202"0"0,0 0-460 0 0,0 0 76 0 0,0 0 108 0 0,0 0-52 0 0,0 0-131 0 0,0 0-165 0 0,0 0-190 0 0,0 0-123 0 0,0 0-90 0 0,0 0-92 0 0,0 0-60 0 0,5-9-41 0 0,43-67 657 0 0,12 0-588 0 0,2 2 1 0 0,4 2-1 0 0,3 4 0 0 0,9-2-512 0 0,-30 26 125 0 0,-47 44-117 0 0,-1 0-36 0 0,0 0-23 0 0,0 0 23 0 0,0 26-49 0 0,-2 194 54 0 0,2-217 22 0 0,0 0 1 0 0,1 0-1 0 0,-1 0 0 0 0,1 0 0 0 0,0 0 0 0 0,-1 0 0 0 0,1 0 0 0 0,1 0 0 0 0,-1 0 0 0 0,0 0 1 0 0,1-1-1 0 0,-1 1 0 0 0,1-1 0 0 0,0 1 0 0 0,0-1 0 0 0,0 1 0 0 0,0-1 0 0 0,0 0 0 0 0,1 0 1 0 0,-1 0-1 0 0,0 0 0 0 0,1 0 0 0 0,0-1 0 0 0,-1 1 0 0 0,1-1 0 0 0,0 0 0 0 0,0 0 0 0 0,0 0 1 0 0,0 0-1 0 0,0 0 0 0 0,0-1 0 0 0,0 1 0 0 0,1-1 1 0 0,0 0 7 0 0,1 0-1 0 0,-1 0 1 0 0,0-1-1 0 0,0 0 1 0 0,0 0-1 0 0,0 0 1 0 0,0 0-1 0 0,0-1 1 0 0,-1 1-1 0 0,1-1 1 0 0,0 0 0 0 0,-1 0-1 0 0,1-1 1 0 0,-1 1-1 0 0,0-1 1 0 0,0 1-1 0 0,0-1 1 0 0,0 0-1 0 0,0 0 1 0 0,0 0-1 0 0,0-2-6 0 0,196-262 34 0 0,-168 208-92 0 0,-44 83 70 0 0,1-1 0 0 0,2 1 0 0 0,0 1 0 0 0,2 0 0 0 0,0 0 0 0 0,2 1 0 0 0,1 0 0 0 0,1 0 0 0 0,-1 26-12 0 0,5-37-90 0 0,-1-1-1 0 0,2 1 0 0 0,0 0 0 0 0,1 0 0 0 0,0-1 0 0 0,1 1 0 0 0,1-1 0 0 0,0 0 0 0 0,1 0 0 0 0,1 0 0 0 0,0-1 1 0 0,4 6 90 0 0,5-6-3757 0 0,-10-12-1103 0 0,1-1-3695 0 0,-1 0-3197 0 0</inkml:trace>
  <inkml:trace contextRef="#ctx0" brushRef="#br0" timeOffset="7447.683">2469 1010 0 0 0,'0'0'271'0'0,"0"0"962"0"0,0 0 412 0 0,0 0 126 0 0,0 0 49 0 0,0 0 6 0 0,0 0-67 0 0,0 0-125 0 0,0 0-154 0 0,-1-3-136 0 0,1 2-2002 0 0,-3-7 8838 0 0,3 9-7811 0 0,-5 21 1083 0 0,-19 107-119 0 0,23-128-1328 0 0,1 1 1 0 0,0-1 0 0 0,0 1-1 0 0,-1-1 1 0 0,1 1 0 0 0,0-1-1 0 0,0 1 1 0 0,1-1 0 0 0,-1 1-1 0 0,0-1 1 0 0,0 1 0 0 0,1-1-1 0 0,-1 1 1 0 0,1-1 0 0 0,-1 1-1 0 0,1-1 1 0 0,0 1 0 0 0,-1-1-1 0 0,1 0 1 0 0,0 1 0 0 0,0-1-1 0 0,0 0 1 0 0,0 0 0 0 0,0 0-1 0 0,0 0 1 0 0,1 0 0 0 0,-1 0-1 0 0,0 0 1 0 0,0 0 0 0 0,1 0-1 0 0,-1 0 1 0 0,1-1 0 0 0,-1 1-1 0 0,0-1 1 0 0,1 1 0 0 0,-1-1-1 0 0,1 1 1 0 0,-1-1 0 0 0,1 0-1 0 0,0 0 1 0 0,-1 0 0 0 0,1 0-1 0 0,-1 0 1 0 0,1 0 0 0 0,-1 0-1 0 0,1 0 1 0 0,-1-1 0 0 0,1 1-6 0 0,20-29-2344 0 0,-18-2-4488 0 0,-3 22 1037 0 0,0 4-4965 0 0</inkml:trace>
  <inkml:trace contextRef="#ctx0" brushRef="#br0" timeOffset="7810.94">2482 700 5857 0 0,'0'0'2487'0'0,"0"0"-33"0"0,0 0-23 0 0,0 0-197 0 0,0 0-467 0 0,0 0-549 0 0,0 0-386 0 0,0 0-261 0 0,0 0-148 0 0,0 0-49 0 0,0 0-42 0 0,0 0 25 0 0,0 0 20 0 0,-9 5-5 0 0,-25 12-7 0 0,34-16-293 0 0,0-1-1 0 0,0 0 0 0 0,0 0 0 0 0,1 1 0 0 0,-1-1 0 0 0,0 0 0 0 0,0 1 0 0 0,0-1 0 0 0,1 0 1 0 0,-1 0-1 0 0,0 1 0 0 0,0-1 0 0 0,0 0 0 0 0,0 1 0 0 0,0-1 0 0 0,0 0 0 0 0,0 1 0 0 0,0-1 0 0 0,0 0 1 0 0,0 1-1 0 0,0-1 0 0 0,0 1-71 0 0,0-1-18 0 0,-1 0 0 0 0,1 0 0 0 0,0 0 0 0 0,-1 0 0 0 0,1 0 0 0 0,0 0 0 0 0,-1-1 0 0 0,1 1 0 0 0,0 0 0 0 0,0 0 0 0 0,-1 0 1 0 0,1 0-1 0 0,0 0 0 0 0,-1 0 0 0 0,1-1 0 0 0,0 1 0 0 0,0 0 0 0 0,-1 0 0 0 0,1-1 0 0 0,0 1 0 0 0,0 0 0 0 0,0 0 0 0 0,-1-1 0 0 0,1 1 0 0 0,0 0 0 0 0,0 0 1 0 0,0-1-1 0 0,0 1 0 0 0,0 0 0 0 0,-1-1 0 0 0,1 1 0 0 0,0 0 0 0 0,0-1 0 0 0,0 1 0 0 0,0 0 0 0 0,0-1 0 0 0,0 1 0 0 0,0 0 0 0 0,0-1 0 0 0,0 1 0 0 0,0 0 0 0 0,0 0 1 0 0,1-1-1 0 0,-1 1 0 0 0,0 0 0 0 0,0-1 0 0 0,0 1 0 0 0,0 0 0 0 0,0-1 0 0 0,1 1 0 0 0,-1 0 0 0 0,0 0 0 0 0,0-1 0 0 0,0 1 0 0 0,1 0 0 0 0,-1 0 0 0 0,0 0 0 0 0,0-1 1 0 0,1 1-1 0 0,-1 0 0 0 0,0 0 0 0 0,0 0 0 0 0,1 0 0 0 0,-1-1 0 0 0,0 1 0 0 0,1 0 0 0 0,-1 0 0 0 0,0 0 0 0 0,1 0 18 0 0,-2 0-1388 0 0,1 0-1706 0 0,0-3 1671 0 0,1 2-6232 0 0,0 1-1563 0 0</inkml:trace>
  <inkml:trace contextRef="#ctx0" brushRef="#br0" timeOffset="8331.084">3139 608 12195 0 0,'0'0'2224'0'0,"0"0"-468"0"0,0 0-203 0 0,0 0-97 0 0,0 0-161 0 0,0 0-216 0 0,0 0-218 0 0,0 0-158 0 0,0 0-120 0 0,0 0-105 0 0,0 0-52 0 0,0 0-30 0 0,-26-4-38 0 0,-80-12-25 0 0,103 15-311 0 0,0 0 1 0 0,0 1-1 0 0,0-1 0 0 0,1 1 1 0 0,-1 0-1 0 0,0 0 0 0 0,0 0 0 0 0,0 0 1 0 0,0 0-1 0 0,0 1 0 0 0,0-1 1 0 0,0 1-1 0 0,1 0 0 0 0,-1 0 1 0 0,0 0-1 0 0,0 0 0 0 0,1 0 0 0 0,-1 0 1 0 0,1 1-1 0 0,-1 0 0 0 0,1-1-22 0 0,-7 6 87 0 0,-6 0-57 0 0,0 2 1 0 0,0 0-1 0 0,1 0 1 0 0,0 2-1 0 0,1-1 1 0 0,0 2-1 0 0,1 0 1 0 0,0 0-1 0 0,1 1 1 0 0,1 1 0 0 0,0 0-1 0 0,0 0 1 0 0,1 1-1 0 0,1 0 1 0 0,1 0-1 0 0,0 1 1 0 0,1 0-1 0 0,1 0 1 0 0,0 1-1 0 0,1 0 1 0 0,1-1-1 0 0,0 1 1 0 0,2 0-1 0 0,0 1-30 0 0,1-14-3 0 0,0-1 0 0 0,0 0-1 0 0,1 0 1 0 0,0 0 0 0 0,-1 0 0 0 0,1 0 0 0 0,0 0-1 0 0,0 0 1 0 0,1 0 0 0 0,-1 0 0 0 0,1-1 0 0 0,-1 1-1 0 0,1 0 1 0 0,0-1 0 0 0,0 1 0 0 0,0-1 0 0 0,0 0-1 0 0,0 1 1 0 0,1-1 0 0 0,-1 0 0 0 0,1-1 0 0 0,-1 1-1 0 0,1 0 1 0 0,0-1 0 0 0,0 1 0 0 0,-1-1 0 0 0,1 0-1 0 0,0 0 1 0 0,0 0 0 0 0,0 0 0 0 0,1-1-1 0 0,-1 1 5 0 0,6 0 28 0 0,-1 1 0 0 0,1-1 0 0 0,0-1 0 0 0,0 0 1 0 0,-1 0-1 0 0,1-1 0 0 0,0 0 0 0 0,0 0 0 0 0,-1-1 1 0 0,1 0-1 0 0,1-1-29 0 0,19-11 127 0 0,0-2 1 0 0,-1-1 0 0 0,-1-2-1 0 0,0 0 1 0 0,-2-2-1 0 0,0 0 1 0 0,-1-2-1 0 0,-2-1 1 0 0,0 0 0 0 0,-2-2-1 0 0,0-1 1 0 0,0-3-128 0 0,28-44 460 0 0,-48 73-396 0 0,0 1-20 0 0,0 0-17 0 0,-9 30-163 0 0,4-11 122 0 0,0 2 1 0 0,1-1-1 0 0,1 0 0 0 0,1 1 1 0 0,1-1-1 0 0,0 1 1 0 0,3 13 13 0 0,-1-28-30 0 0,1 0 0 0 0,0 0 0 0 0,1 0 0 0 0,-1 0 0 0 0,1 0 0 0 0,0-1 0 0 0,1 1 0 0 0,-1-1 0 0 0,1 0 0 0 0,0 0 0 0 0,0 0 0 0 0,1 0 1 0 0,-1-1-1 0 0,1 0 0 0 0,0 0 0 0 0,1 0 0 0 0,-1 0 0 0 0,0-1 0 0 0,1 0 0 0 0,0 0 0 0 0,0-1 0 0 0,0 1 0 0 0,0-1 0 0 0,5 1 30 0 0,2-1-735 0 0,81 5-1954 0 0,-68-20-3369 0 0,-8-13-5957 0 0,-16 19 5134 0 0</inkml:trace>
  <inkml:trace contextRef="#ctx0" brushRef="#br0" timeOffset="8733.67">2832 288 14211 0 0,'0'0'2219'0'0,"0"0"-258"0"0,0 0-269 0 0,0 0-226 0 0,0 0-266 0 0,0 0-248 0 0,0 0-233 0 0,0 0-192 0 0,0 0-130 0 0,0 0-109 0 0,0 0-42 0 0,0 0-5 0 0,0 0 18 0 0,3-1 57 0 0,119 10 1387 0 0,188-10-926 0 0,-223-10-666 0 0,-87 11-90 0 0,1-1 0 0 0,-1 0 0 0 0,1 1-1 0 0,-1-1 1 0 0,0 0 0 0 0,1 1 0 0 0,-1-1 0 0 0,0 0 0 0 0,0 0 0 0 0,1 0-1 0 0,-1 1 1 0 0,0-1 0 0 0,0 0 0 0 0,0 0 0 0 0,0 1 0 0 0,0-1 0 0 0,0 0-1 0 0,0 0 1 0 0,0 0 0 0 0,0 1 0 0 0,-1-1 0 0 0,1 0 0 0 0,0 0 0 0 0,0 0-1 0 0,-1 1 1 0 0,1-1 0 0 0,0 0 0 0 0,-1 1 0 0 0,1-1 0 0 0,-1 0 0 0 0,1 1-1 0 0,-1-1 1 0 0,1 1 0 0 0,-1-1 0 0 0,1 0 0 0 0,-1 1 0 0 0,0-1 0 0 0,1 1-1 0 0,-1 0 1 0 0,0-1 0 0 0,1 1 0 0 0,-1 0 0 0 0,0-1 0 0 0,0 1 0 0 0,1 0 0 0 0,-1 0-1 0 0,0-1 1 0 0,0 1 0 0 0,0 0 0 0 0,1 0 0 0 0,-1 0 0 0 0,0 0 0 0 0,0 0-22 0 0,-67-40 22 0 0,-59-48-958 0 0,94 21-2365 0 0,30 42-1145 0 0,2 1-4399 0 0,1 15-3377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9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855 365 0 0 0,'0'0'267'0'0,"0"0"974"0"0,0 0 266 0 0,0 0 19 0 0,6-1-50 0 0,32-12 2493 0 0,-34 12-2941 0 0,2-1 6421 0 0,-5 3-518 0 0,-7 1-6824 0 0,-306 108 742 0 0,106-21-165 0 0,205-89-680 0 0,1 1 1 0 0,-1-1 0 0 0,0 0-1 0 0,0 0 1 0 0,0 1-1 0 0,1-1 1 0 0,-1 1-1 0 0,0-1 1 0 0,1 1 0 0 0,-1-1-1 0 0,0 1 1 0 0,1-1-1 0 0,-1 1 1 0 0,1-1 0 0 0,-1 1-1 0 0,1 0 1 0 0,-1-1-1 0 0,1 1 1 0 0,-1 0 0 0 0,1-1-1 0 0,0 1 1 0 0,-1 0-1 0 0,1 0 1 0 0,0 0 0 0 0,0-1-1 0 0,0 1 1 0 0,-1 0-1 0 0,1 0 1 0 0,0 0-1 0 0,0-1 1 0 0,0 1 0 0 0,0 0-1 0 0,0 0 1 0 0,1 0-1 0 0,-1-1 1 0 0,0 1 0 0 0,0 0-1 0 0,0 0 1 0 0,1 0-1 0 0,-1-1 1 0 0,0 1 0 0 0,1 0-1 0 0,-1-1 1 0 0,1 1-1 0 0,-1 0 1 0 0,1-1-1 0 0,-1 1 1 0 0,1 0 0 0 0,-1-1-1 0 0,1 1 1 0 0,0-1-1 0 0,-1 1 1 0 0,1-1 0 0 0,0 1-1 0 0,-1-1 1 0 0,1 0-1 0 0,0 1 1 0 0,0-1-5 0 0,52 27 147 0 0,-46-24-95 0 0,16 4 23 0 0,0-1 0 0 0,1-1 0 0 0,0-1 0 0 0,-1-1 0 0 0,1-2 0 0 0,0 0-1 0 0,4-1-74 0 0,28 2 50 0 0,107 12 263 0 0,-162-12-305 0 0,-1-1 0 0 0,1 1 0 0 0,-1 0-1 0 0,0-1 1 0 0,1 1 0 0 0,-1-1 0 0 0,0 1 0 0 0,0-1-1 0 0,0 1 1 0 0,0 0 0 0 0,0-1 0 0 0,-1 1 0 0 0,1-1-1 0 0,0 1 1 0 0,-1 0 0 0 0,1-1 0 0 0,-1 1 0 0 0,0-1 0 0 0,1 1-1 0 0,-1-1 1 0 0,0 0 0 0 0,0 1 0 0 0,0-1 0 0 0,0 0-1 0 0,0 0 1 0 0,0 1 0 0 0,0-1 0 0 0,0 0 0 0 0,-1 0 0 0 0,1 0-1 0 0,0 0 1 0 0,-1-1 0 0 0,1 1 0 0 0,-1 0 0 0 0,1 0-1 0 0,-2-1-7 0 0,-218 141 192 0 0,125-87-154 0 0,-37 23 43 0 0,39-25 11 0 0,3 4 0 0 0,-84 68-92 0 0,173-122 3 0 0,1-2 0 0 0,-1 1-1 0 0,1-1 1 0 0,0 0-1 0 0,0 1 1 0 0,0-1-1 0 0,0 1 1 0 0,0-1-1 0 0,0 1 1 0 0,1 0-1 0 0,-1 0 1 0 0,0-1 0 0 0,0 1-1 0 0,0 0 1 0 0,0 0-1 0 0,1 0 1 0 0,-1 0-1 0 0,0 0 1 0 0,1 0-1 0 0,-1 0 1 0 0,1 0-1 0 0,-1 0 1 0 0,1 0-1 0 0,0 0 1 0 0,-1 0-1 0 0,1 0 1 0 0,0 0-1 0 0,0 0 1 0 0,0 0-1 0 0,0 0 1 0 0,0 1-1 0 0,0-1 1 0 0,0 0-1 0 0,0 0 1 0 0,0 0-1 0 0,0 0 1 0 0,1 0-1 0 0,-1 0 1 0 0,1 1-3 0 0,13 4 52 0 0,0-1-1 0 0,0 0 1 0 0,1-1-1 0 0,0-1 1 0 0,0 0 0 0 0,0-1-1 0 0,0-1 1 0 0,0 0 0 0 0,0-1-1 0 0,0-1 1 0 0,9-1-52 0 0,23 1 108 0 0,459-25 544 0 0,-460 26-630 0 0,-26-26-7535 0 0,-4 9 2033 0 0,-1 1-3976 0 0,-7 5 1294 0 0</inkml:trace>
  <inkml:trace contextRef="#ctx0" brushRef="#br0" timeOffset="409.074">1359 531 10362 0 0,'0'0'3904'0'0,"0"0"-1903"0"0,0 0-608 0 0,0 0 36 0 0,0 0 49 0 0,0 0-104 0 0,0 0-201 0 0,0 0-283 0 0,0 0-281 0 0,0 0-187 0 0,0 0-78 0 0,0 0-19 0 0,-2 7 23 0 0,-71 410 2157 0 0,67-385-2521 0 0,-25 234-554 0 0,52-277-3436 0 0,20-84-6535 0 0,-35 76 5755 0 0,1 4-3852 0 0</inkml:trace>
  <inkml:trace contextRef="#ctx0" brushRef="#br0" timeOffset="631.772">1265 505 9274 0 0,'0'0'3391'0'0,"0"0"-1462"0"0,0 0-574 0 0,0 0-132 0 0,0 0-11 0 0,0 0-96 0 0,0 0-141 0 0,0 0-155 0 0,0 0-152 0 0,0 0-68 0 0,0 0-7 0 0,0 0 16 0 0,0 0-34 0 0,11 0-52 0 0,171-14 1197 0 0,106-45-1211 0 0,-217 51-3097 0 0,-78 20-1774 0 0,-44 27-8676 0 0,38-31 5934 0 0</inkml:trace>
  <inkml:trace contextRef="#ctx0" brushRef="#br0" timeOffset="818.981">1149 914 9890 0 0,'0'0'2186'0'0,"0"0"-282"0"0,0 0-69 0 0,0 0-41 0 0,0 0-147 0 0,0 0-208 0 0,0 0-229 0 0,0 0-246 0 0,0 0-200 0 0,0 0-160 0 0,34 4-108 0 0,108 9-97 0 0,-49-26 121 0 0,63-24-1500 0 0,-92 22-8631 0 0,-50 11-2161 0 0</inkml:trace>
  <inkml:trace contextRef="#ctx0" brushRef="#br0" timeOffset="13325.994">1274 259 0 0 0,'0'0'1023'0'0,"0"0"671"0"0,0 0 335 0 0,0 0 153 0 0,0 0-75 0 0,0 0-222 0 0,0 0-292 0 0,0 0-286 0 0,-5-1-233 0 0,-14-1-165 0 0,14 1-75 0 0,5 1-73 0 0,0 0-47 0 0,0 0-79 0 0,0 0-123 0 0,0 0-75 0 0,0 0-61 0 0,30 0 2349 0 0,181-22-395 0 0,83-15-1245 0 0,-293 37-1034 0 0,-1 0 62 0 0,0 0 7 0 0,0 0 48 0 0,-28 0 1170 0 0,17 1-1280 0 0,0-1 1 0 0,-1-1-1 0 0,1 1 1 0 0,0-2-1 0 0,-1 0 0 0 0,1 0 1 0 0,0-1-1 0 0,0 0 1 0 0,1-1-1 0 0,-1 0 1 0 0,1-1-1 0 0,0 0 0 0 0,0-1 1 0 0,0 0-1 0 0,-4-3-58 0 0,10 5-62 0 0,1 0 0 0 0,0 0-1 0 0,-1 0 1 0 0,1 0 0 0 0,1-1 0 0 0,-1 1-1 0 0,1-1 1 0 0,-1 1 0 0 0,1-1 0 0 0,1 0-1 0 0,-1 0 1 0 0,1 0 0 0 0,0 0-1 0 0,0 0 1 0 0,0-5 62 0 0,2-19-3621 0 0,7 3-4533 0 0,-4 15-3902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4:2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5789 409 6993 0 0,'0'0'585'0'0,"0"0"-115"0"0,0 0 247 0 0,0 0 492 0 0,0 0 334 0 0,0 0 145 0 0,0 0-55 0 0,0 0-170 0 0,0 0-219 0 0,0 0-208 0 0,36-7-176 0 0,114-26-118 0 0,-63-3 256 0 0,-71 24-766 0 0,5-3-13 0 0,0-1 1 0 0,0-1-1 0 0,-2-1 1 0 0,0-1-1 0 0,-2 0 1 0 0,0-1 0 0 0,-1-1-1 0 0,-1-1 1 0 0,0 0-1 0 0,-2-1 1 0 0,7-19-220 0 0,-8-23 1021 0 0,-12 64-841 0 0,-5 2-68 0 0,-6 28-184 0 0,1 0-1 0 0,1 1 1 0 0,1 0 0 0 0,2 0-1 0 0,0 13 73 0 0,4-32-16 0 0,-15 120-33 0 0,7-1 1 0 0,5 19 48 0 0,-3 36-58 0 0,7-179 58 0 0,2 43 5 0 0,-2-1-1 0 0,-3 0 1 0 0,-2 0 0 0 0,-1-1-1 0 0,-3 1 1 0 0,-2-1-1 0 0,-2-1 1 0 0,-2-1-1 0 0,-2 0 1 0 0,-2-1 0 0 0,-22 36-5 0 0,31-63 19 0 0,0 1 0 0 0,-2-1 0 0 0,0-1 0 0 0,0 0 1 0 0,-2-1-1 0 0,0-1 0 0 0,-1 0 0 0 0,0-1 0 0 0,-1-1 0 0 0,0 0 1 0 0,-1-2-1 0 0,-1 0 0 0 0,-7 3-19 0 0,22-12 11 0 0,1 0 1 0 0,-1 0-1 0 0,1 0 0 0 0,-1-1 1 0 0,1 0-1 0 0,-1 1 1 0 0,1-1-1 0 0,-1-1 0 0 0,1 1 1 0 0,-1 0-1 0 0,1-1 0 0 0,-1 0 1 0 0,1 0-1 0 0,-1 0 0 0 0,1 0 1 0 0,0 0-1 0 0,-1-1 1 0 0,1 1-1 0 0,0-1 0 0 0,0 0 1 0 0,0 0-1 0 0,0 0 0 0 0,1-1 1 0 0,-1 1-1 0 0,1-1 0 0 0,-1 1 1 0 0,1-1-1 0 0,0 0 1 0 0,0 0-1 0 0,0 0 0 0 0,0 0 1 0 0,0 0-1 0 0,1 0 0 0 0,-1 0 1 0 0,1-1-1 0 0,0 1 0 0 0,0-1 1 0 0,0 1-1 0 0,1-1 1 0 0,-1 1-1 0 0,1-1 0 0 0,0 1 1 0 0,0-1-1 0 0,0 1 0 0 0,0-1 1 0 0,1 1-1 0 0,-1-1 0 0 0,2-2-11 0 0,1-19-21 0 0,1-1 0 0 0,1 0-1 0 0,1 1 1 0 0,2 0 0 0 0,0 0-1 0 0,2 1 1 0 0,0 0-1 0 0,2 1 1 0 0,1 0 0 0 0,0 1-1 0 0,5-4 22 0 0,-14 19-18 0 0,170-244-1107 0 0,-108 174-1615 0 0,6 4-3498 0 0,-57 59 362 0 0,-4 6-3345 0 0</inkml:trace>
  <inkml:trace contextRef="#ctx0" brushRef="#br0" timeOffset="278.085">6492 741 10082 0 0,'0'0'2250'0'0,"0"0"-530"0"0,0 0-229 0 0,0 0-104 0 0,0 0-173 0 0,0 0-177 0 0,0 0-159 0 0,0 0-97 0 0,0 0-139 0 0,0 0-122 0 0,-24 32-119 0 0,-69 99-136 0 0,66-66-55 0 0,27-53-167 0 0,0-9-10 0 0,0 0 0 0 0,-1 0-1 0 0,1 0 1 0 0,0 1 0 0 0,0-1 0 0 0,1 0 0 0 0,-1 0-1 0 0,1 0 1 0 0,-1 0 0 0 0,1 1 0 0 0,0-1 0 0 0,0 0-1 0 0,1 0 1 0 0,-1 0 0 0 0,0-1 0 0 0,1 1 0 0 0,0 0-1 0 0,0 0 1 0 0,0-1 0 0 0,0 1 0 0 0,0-1 0 0 0,0 0-1 0 0,1 0 1 0 0,-1 0 0 0 0,1 0 0 0 0,-1 0 0 0 0,1 0 0 0 0,0-1-1 0 0,0 1 1 0 0,0-1 0 0 0,0 0 0 0 0,0 1 0 0 0,0-1-1 0 0,0-1 1 0 0,0 1 0 0 0,0 0 0 0 0,0-1 0 0 0,1 0-1 0 0,-1 0 1 0 0,1 0-33 0 0,4-1 87 0 0,0 0-1 0 0,0 0 0 0 0,0-1 1 0 0,0-1-1 0 0,0 1 0 0 0,-1-1 1 0 0,1 0-1 0 0,-1-1 0 0 0,1 0 1 0 0,-1 0-1 0 0,-1-1 1 0 0,1 1-1 0 0,0-2 0 0 0,-1 1 1 0 0,0-1-1 0 0,-1 1 0 0 0,1-2 1 0 0,-1 1-1 0 0,0-1 0 0 0,0 1 1 0 0,-1-1-1 0 0,0-1 1 0 0,-1 1-1 0 0,1 0 0 0 0,-1-1 1 0 0,0 0-1 0 0,-1 0 0 0 0,0 0 1 0 0,0 0-1 0 0,-1 0 0 0 0,0 0 1 0 0,-1 0-1 0 0,0-8-86 0 0,1 7-202 0 0,0 1-1 0 0,-1-1 1 0 0,0 0 0 0 0,-1 1-1 0 0,0-1 1 0 0,0 0 0 0 0,-1 1-1 0 0,0-1 1 0 0,-1 1 0 0 0,1 0-1 0 0,-2 0 1 0 0,1 0 0 0 0,-1 0-1 0 0,0 1 1 0 0,-1-1 202 0 0,0 1-950 0 0,-6-5-4055 0 0,4 19-7311 0 0,5-3 6539 0 0</inkml:trace>
  <inkml:trace contextRef="#ctx0" brushRef="#br0" timeOffset="548.118">6724 1076 1400 0 0,'0'0'2806'0'0,"0"0"-227"0"0,0 0-11 0 0,0 0 22 0 0,0 0-203 0 0,0 0-237 0 0,0 0-182 0 0,0 0-182 0 0,0 0-243 0 0,0 0-263 0 0,0 0-269 0 0,0 0-267 0 0,1-3-161 0 0,17-94 1356 0 0,-12 74-1873 0 0,1 1 0 0 0,1 0 0 0 0,1 1 0 0 0,1 0 0 0 0,1 0 0 0 0,1 1 0 0 0,0 1 0 0 0,2 0 0 0 0,0 0 0 0 0,1 2-66 0 0,53-53-1012 0 0,-40 69-4504 0 0,-19 16-7029 0 0,-8-11 3624 0 0</inkml:trace>
  <inkml:trace contextRef="#ctx0" brushRef="#br0" timeOffset="1019.783">7280 678 0 0 0,'0'0'2050'0'0,"0"0"228"0"0,0 0 153 0 0,0 0-97 0 0,0 0-273 0 0,0 0-258 0 0,0 0-261 0 0,0 0-236 0 0,0 0-190 0 0,0 0-159 0 0,0 0-128 0 0,0 0-103 0 0,-2-5-65 0 0,1 4-590 0 0,1-1 0 0 0,-1 1 0 0 0,1-1 0 0 0,-1 1 0 0 0,0 0 0 0 0,1-1 0 0 0,-1 1 0 0 0,0 0 0 0 0,0 0 0 0 0,0-1 0 0 0,0 1 0 0 0,0 0 0 0 0,0 0 0 0 0,0 0 0 0 0,-1 0 0 0 0,1 0 0 0 0,0 1 0 0 0,0-1 0 0 0,-1 0 0 0 0,1 0 0 0 0,-1 1 0 0 0,1-1 0 0 0,-1 1 0 0 0,1 0 0 0 0,-1-1 0 0 0,1 1 0 0 0,-1 0 0 0 0,1 0 0 0 0,-1 0 0 0 0,1 0 0 0 0,-1 0 0 0 0,1 0 0 0 0,-1 0 0 0 0,1 0 0 0 0,-1 1 0 0 0,1-1 0 0 0,-1 1 1 0 0,1-1-1 0 0,0 1 0 0 0,-1-1 0 0 0,1 1 0 0 0,-1 0 0 0 0,1 0-71 0 0,-11 5 103 0 0,0 2 0 0 0,0-1 1 0 0,1 1-1 0 0,0 1 0 0 0,1 0 1 0 0,0 1-1 0 0,0 0 0 0 0,1 0 1 0 0,0 1-1 0 0,1 0 1 0 0,0 0-1 0 0,1 1 0 0 0,0 0 1 0 0,1 1-1 0 0,0-1 0 0 0,-1 9-103 0 0,5-17 16 0 0,0 0 1 0 0,0 1-1 0 0,1-1 0 0 0,0 1 0 0 0,0-1 0 0 0,0 1 0 0 0,0 0 0 0 0,1-1 0 0 0,-1 1 1 0 0,1 0-1 0 0,1-1 0 0 0,-1 1 0 0 0,1 0 0 0 0,-1-1 0 0 0,1 1 0 0 0,1 0 1 0 0,-1-1-1 0 0,1 0 0 0 0,0 1 0 0 0,0-1 0 0 0,0 0 0 0 0,0 0 0 0 0,1 0 0 0 0,-1 0 1 0 0,1 0-1 0 0,0 0 0 0 0,0-1 0 0 0,1 0 0 0 0,-1 1 0 0 0,1-1 0 0 0,-1-1 0 0 0,1 1 1 0 0,0 0-1 0 0,0-1 0 0 0,1 0 0 0 0,-1 0 0 0 0,0 0 0 0 0,1 0 0 0 0,-1-1 1 0 0,1 0-1 0 0,-1 0 0 0 0,2 0-16 0 0,8 2-2 0 0,0 0 1 0 0,0-2 0 0 0,1 0-1 0 0,-1 0 1 0 0,0-2-1 0 0,1 1 1 0 0,-1-2-1 0 0,0 0 1 0 0,0 0 0 0 0,0-2-1 0 0,0 0 1 0 0,-1 0-1 0 0,8-4 2 0 0,46-54-6863 0 0,-53 40-4386 0 0,-11 14 3901 0 0</inkml:trace>
  <inkml:trace contextRef="#ctx0" brushRef="#br0" timeOffset="1361.156">7423 939 3321 0 0,'0'0'3252'0'0,"0"0"-135"0"0,0 0-200 0 0,0 0-411 0 0,0 0-457 0 0,0 0-334 0 0,0 0-312 0 0,0 0-270 0 0,0 0-237 0 0,35-8-187 0 0,107-26-125 0 0,-67-2 303 0 0,45-76 384 0 0,-118 108-1239 0 0,0 1-1 0 0,0-1 1 0 0,0 1 0 0 0,0-1-1 0 0,0 0 1 0 0,-1 0-1 0 0,1 0 1 0 0,-1 0-1 0 0,0 0 1 0 0,0 0 0 0 0,-1 0-1 0 0,1 0 1 0 0,-1 0-1 0 0,0 0 1 0 0,0 0 0 0 0,-1-4-32 0 0,-1 6-13 0 0,0 0 1 0 0,-1 1-1 0 0,1-1 1 0 0,0 0-1 0 0,-1 1 1 0 0,0 0 0 0 0,1-1-1 0 0,-1 1 1 0 0,0 0-1 0 0,0 0 1 0 0,1 1 0 0 0,-1-1-1 0 0,0 1 1 0 0,0-1-1 0 0,0 1 1 0 0,0 0-1 0 0,0 0 1 0 0,0 0 0 0 0,0 0-1 0 0,0 1 1 0 0,0-1-1 0 0,0 1 1 0 0,0 0 12 0 0,3-1-2 0 0,-15 4-52 0 0,1 0 1 0 0,-1 2 0 0 0,1-1-1 0 0,1 2 1 0 0,-1 0 0 0 0,1 0-1 0 0,0 2 1 0 0,1-1 0 0 0,0 2-1 0 0,0-1 1 0 0,1 2 0 0 0,0-1-1 0 0,-5 9 54 0 0,8-11-37 0 0,1-3-15 0 0,1 0-1 0 0,0 1 1 0 0,1 0 0 0 0,-1 0 0 0 0,1 1 0 0 0,0-1-1 0 0,1 1 1 0 0,0 0 0 0 0,0 1 0 0 0,0-1 0 0 0,1 0-1 0 0,0 1 1 0 0,0 0 0 0 0,1 0 0 0 0,0 0 0 0 0,1 0-1 0 0,0 0 1 0 0,0 0 0 0 0,0 0 0 0 0,1 0-1 0 0,1 5 53 0 0,2-9-112 0 0,1-1-1 0 0,0 0 0 0 0,1 1 0 0 0,-1-1 0 0 0,1-1 0 0 0,-1 1 0 0 0,1-1 0 0 0,0 1 0 0 0,0-1 0 0 0,0-1 0 0 0,0 1 0 0 0,0-1 0 0 0,0 0 0 0 0,0 0 0 0 0,1 0 0 0 0,-1-1 0 0 0,0 0 0 0 0,1 0 0 0 0,-1 0 0 0 0,0-1 0 0 0,5 0 113 0 0,-5 1-193 0 0,130-26-5488 0 0,-52-7-4576 0 0,-65 25 4610 0 0</inkml:trace>
  <inkml:trace contextRef="#ctx0" brushRef="#br0" timeOffset="1680.706">8322 582 4689 0 0,'0'0'4330'0'0,"0"0"-1254"0"0,0 0-807 0 0,0 0-539 0 0,0 0-478 0 0,0 0-301 0 0,0 0-136 0 0,0 0-73 0 0,0 0-49 0 0,0 0-49 0 0,0 0-37 0 0,0 0-48 0 0,-32 14-78 0 0,-96 45-55 0 0,70-24 199 0 0,53-26-498 0 0,3-7-114 0 0,1-1 0 0 0,0 0-1 0 0,1 1 1 0 0,-1-1 0 0 0,0 1 0 0 0,0-1 0 0 0,1 1 0 0 0,-1 0 0 0 0,0-1 0 0 0,1 1-1 0 0,0-1 1 0 0,-1 1 0 0 0,1 0 0 0 0,0-1 0 0 0,0 1 0 0 0,0 0 0 0 0,0-1-1 0 0,0 1 1 0 0,0 0 0 0 0,0 0 0 0 0,1-1 0 0 0,-1 1 0 0 0,1-1 0 0 0,-1 1 0 0 0,1 0-1 0 0,0-1 1 0 0,-1 1 0 0 0,1-1 0 0 0,0 1 0 0 0,0-1 0 0 0,0 0 0 0 0,0 1 0 0 0,0-1-1 0 0,1 0 1 0 0,-1 0 0 0 0,0 0 0 0 0,0 0 0 0 0,1 0 0 0 0,-1 0 0 0 0,1 0-13 0 0,70 32 565 0 0,-51-25-465 0 0,-16-7-49 0 0,-1 0 0 0 0,1 0 0 0 0,0 1 0 0 0,-1 0 0 0 0,1 0 0 0 0,-1 1 0 0 0,0-1 0 0 0,0 1 0 0 0,0 0 0 0 0,0 0 0 0 0,0 0 0 0 0,-1 0 0 0 0,1 1 0 0 0,-1-1 0 0 0,0 1 0 0 0,0 0 0 0 0,0 0 0 0 0,-1 0 0 0 0,1 0 0 0 0,-1 1 0 0 0,0-1 0 0 0,0 1 0 0 0,0-1 0 0 0,-1 1 0 0 0,0 0 0 0 0,0 0-1 0 0,0-1 1 0 0,0 1 0 0 0,-1 0 0 0 0,0 0 0 0 0,0 4-51 0 0,-4-4 30 0 0,-1 0-1 0 0,1 0 1 0 0,-1 0-1 0 0,0 0 1 0 0,0-1-1 0 0,-1 0 0 0 0,1 0 1 0 0,-1 0-1 0 0,0-1 1 0 0,0 0-1 0 0,0 0 1 0 0,0 0-1 0 0,-1-1 0 0 0,1 0 1 0 0,-1 0-30 0 0,-72 12-1695 0 0,52-14-2601 0 0,3-3-5462 0 0,16 0-1711 0 0</inkml:trace>
  <inkml:trace contextRef="#ctx0" brushRef="#br0" timeOffset="-7956.133">1363 291 0 0 0,'0'0'1250'0'0,"0"0"-1"0"0,0 0-29 0 0,0 0-57 0 0,0 0-66 0 0,0 0-9 0 0,10-6 19 0 0,33-19 58 0 0,-40 23-932 0 0,9-8 14280 0 0,-21 12-11491 0 0,-3-2-5169 0 0,-97-17 2680 0 0,-84 19-100 0 0,141 2-322 0 0,-1 3 0 0 0,2 2 0 0 0,-1 2 0 0 0,-26 10-111 0 0,43-10 59 0 0,-2 0 10 0 0,1 1 0 0 0,1 1 0 0 0,0 2 0 0 0,1 2 0 0 0,-17 12-69 0 0,50-29-1 0 0,1 0 1 0 0,-1 1 0 0 0,0-1 0 0 0,0 1-1 0 0,1-1 1 0 0,-1 1 0 0 0,1 0-1 0 0,-1-1 1 0 0,0 1 0 0 0,1 0 0 0 0,-1-1-1 0 0,1 1 1 0 0,-1 0 0 0 0,1 0-1 0 0,0 0 1 0 0,-1-1 0 0 0,1 1 0 0 0,0 0-1 0 0,-1 0 1 0 0,1 0 0 0 0,0 0-1 0 0,0-1 1 0 0,0 1 0 0 0,0 0 0 0 0,0 0-1 0 0,0 0 1 0 0,0 0 0 0 0,0 0-1 0 0,0 0 1 0 0,0-1 0 0 0,1 1 0 0 0,-1 0-1 0 0,0 0 1 0 0,1 0 0 0 0,-1 0-1 0 0,0-1 1 0 0,1 1 0 0 0,-1 0 0 0 0,1 0-1 0 0,-1-1 1 0 0,1 1 0 0 0,0 0-1 0 0,-1-1 1 0 0,1 1 0 0 0,-1-1 0 0 0,1 1-1 0 0,0 0 1 0 0,0-1 0 0 0,-1 0 0 0 0,43 28 21 0 0,-38-25-3 0 0,26 11 14 0 0,1-2-1 0 0,0-1 0 0 0,1-1 1 0 0,0-2-1 0 0,0-2 1 0 0,1 0-1 0 0,3-2-31 0 0,47 9 76 0 0,-9-1 55 0 0,-74-11-125 0 0,-1-1-1 0 0,1 1 1 0 0,-1 0 0 0 0,1 0-1 0 0,-1-1 1 0 0,0 1 0 0 0,1 0-1 0 0,-1 0 1 0 0,0-1 0 0 0,0 1 0 0 0,1 0-1 0 0,-1 0 1 0 0,0 0 0 0 0,0-1-1 0 0,0 1 1 0 0,0 0 0 0 0,0 0-1 0 0,0 0 1 0 0,0 0 0 0 0,0-1 0 0 0,-1 1-1 0 0,1 0 1 0 0,0 0 0 0 0,0 0-1 0 0,-1-1 1 0 0,1 1 0 0 0,0 0-1 0 0,-1 0 1 0 0,1-1 0 0 0,-1 1 0 0 0,1 0-1 0 0,-1-1 1 0 0,1 1 0 0 0,-1-1-1 0 0,1 1 1 0 0,-1 0 0 0 0,0-1-1 0 0,1 1 1 0 0,-1-1 0 0 0,0 1-6 0 0,-210 148 544 0 0,12-16-411 0 0,153-102-73 0 0,33-23-38 0 0,1-1 1 0 0,-1 2 0 0 0,1 0 0 0 0,1 0-1 0 0,-1 1 1 0 0,2 0 0 0 0,-1 1 0 0 0,2 0-1 0 0,-1 1 1 0 0,1 0 0 0 0,-1 4-23 0 0,8-14 6 0 0,1 1 0 0 0,0-1 1 0 0,0 1-1 0 0,0-1 0 0 0,0 1 0 0 0,0 0 1 0 0,0-1-1 0 0,1 1 0 0 0,-1 0 0 0 0,1 0 1 0 0,0-1-1 0 0,0 1 0 0 0,0 0 0 0 0,0 0 1 0 0,0-1-1 0 0,0 1 0 0 0,1 0 0 0 0,0 0 1 0 0,-1-1-1 0 0,1 1 0 0 0,0-1 0 0 0,0 1 1 0 0,0-1-1 0 0,1 1 0 0 0,-1-1 1 0 0,1 1-1 0 0,-1-1 0 0 0,1 0 0 0 0,0 0 1 0 0,0 0-1 0 0,0 0 0 0 0,0 0 0 0 0,0 0 1 0 0,0-1-1 0 0,0 1 0 0 0,1 0-6 0 0,15 5 84 0 0,-1 0 1 0 0,1-1-1 0 0,0-1 0 0 0,1-1 0 0 0,-1 0 0 0 0,1-1 1 0 0,0-1-1 0 0,0-1 0 0 0,0-1 0 0 0,0 0 0 0 0,0-2 1 0 0,-1 0-1 0 0,1-1 0 0 0,15-5-84 0 0,130-33-49 0 0,-111 29-3129 0 0,-34 7-631 0 0,0 1-3278 0 0,-10 4-2018 0 0</inkml:trace>
  <inkml:trace contextRef="#ctx0" brushRef="#br0" timeOffset="-4043.496">1821 649 1032 0 0,'0'0'2359'0'0,"0"0"-460"0"0,0 0-85 0 0,0 0 249 0 0,0 0 182 0 0,0 0-97 0 0,0 0-250 0 0,0 0-322 0 0,0 0-286 0 0,0 0-213 0 0,0 0-192 0 0,4-4-140 0 0,11-11-83 0 0,-11 11-56 0 0,-11 27 2172 0 0,-90 153-1063 0 0,-159 137-1214 0 0,220-262-2217 0 0,25-65-15594 0 0,9 7 12289 0 0,0 3 1775 0 0</inkml:trace>
  <inkml:trace contextRef="#ctx0" brushRef="#br0" timeOffset="-3718.942">1324 700 6793 0 0,'0'0'2834'0'0,"0"0"-398"0"0,0 0-309 0 0,0 0-144 0 0,0 0-227 0 0,0 0-322 0 0,0 0-311 0 0,0 0-308 0 0,0 0-242 0 0,0 0-156 0 0,0 0-59 0 0,0 0 21 0 0,0 0 73 0 0,9 7 57 0 0,390 267 2921 0 0,-301-171-3298 0 0,-65-53-1323 0 0,-32-49 647 0 0,0-3-7036 0 0,0-7-3386 0 0,-1 9 10199 0 0,0-4-5736 0 0</inkml:trace>
  <inkml:trace contextRef="#ctx0" brushRef="#br0" timeOffset="-3343.274">2140 321 6505 0 0,'0'0'2130'0'0,"0"0"-296"0"0,0 0 22 0 0,0 0 114 0 0,0 0-68 0 0,0 0-243 0 0,0 0-268 0 0,0 0-268 0 0,0 0-242 0 0,0 0-170 0 0,0 0-151 0 0,0 0-102 0 0,5-3-25 0 0,-3 1-421 0 0,-3 3 13 0 0,1-1-1 0 0,0 1 1 0 0,0-1 0 0 0,0 1-1 0 0,0-1 1 0 0,0 1-1 0 0,0 0 1 0 0,0-1-1 0 0,0 1 1 0 0,0-1-1 0 0,0 1 1 0 0,0-1 0 0 0,0 1-1 0 0,0-1 1 0 0,0 1-1 0 0,0-1 1 0 0,0 1-1 0 0,1-1 1 0 0,-1 1-1 0 0,0-1 1 0 0,0 1 0 0 0,1-1-1 0 0,-1 1 1 0 0,0-1-1 0 0,0 1 1 0 0,1-1-1 0 0,-1 0 1 0 0,1 1-1 0 0,-1-1 1 0 0,0 0 0 0 0,1 1-1 0 0,-1-1 1 0 0,1 0-1 0 0,-1 1 1 0 0,1-1-1 0 0,-1 0 1 0 0,1 0-1 0 0,-1 0 1 0 0,1 1 0 0 0,-1-1-1 0 0,1 0 1 0 0,-1 0-1 0 0,1 0 1 0 0,-1 0-1 0 0,1 0 1 0 0,0 0-1 0 0,-1 0 1 0 0,1 0 0 0 0,-1 0-1 0 0,1 0 1 0 0,-1-1-1 0 0,1 1 1 0 0,-1 0-1 0 0,1 0 1 0 0,0 0-25 0 0,-6 39 462 0 0,2 0 1 0 0,1 1-1 0 0,3-1 1 0 0,1 0-1 0 0,4 19-462 0 0,52 339 419 0 0,-43-269-2287 0 0,-15-128 1260 0 0,0 0-84 0 0,0 0-102 0 0,-4-14-3412 0 0,-2 3 646 0 0,1 1 216 0 0,2 1-2392 0 0,0 2-963 0 0</inkml:trace>
  <inkml:trace contextRef="#ctx0" brushRef="#br0" timeOffset="-3086.916">1866 748 9674 0 0,'0'0'1691'0'0,"0"0"-177"0"0,0 0 134 0 0,0 0 190 0 0,0 0-91 0 0,0 0-240 0 0,0 0-242 0 0,0 0-191 0 0,31 3-150 0 0,100 9-152 0 0,-88-9-232 0 0,0-2-1 0 0,0-2 1 0 0,-1-2-1 0 0,30-6-539 0 0,12-1 255 0 0,76-16-573 0 0,-93 9-6394 0 0,-61 16 1911 0 0,-3 1-1228 0 0,-3 0-2178 0 0</inkml:trace>
  <inkml:trace contextRef="#ctx0" brushRef="#br0" timeOffset="-2370.931">2471 917 2937 0 0,'0'0'3035'0'0,"0"0"-593"0"0,0 0-270 0 0,0 0-118 0 0,0 0-174 0 0,0 0-262 0 0,0 0-219 0 0,0 0-204 0 0,0 0-185 0 0,0 0-144 0 0,0 0-119 0 0,34 3-108 0 0,102 8-100 0 0,-81-16 164 0 0,-48 0-495 0 0,-1 2-99 0 0,1-1 0 0 0,-2 0 1 0 0,1 0-1 0 0,0 0 0 0 0,-1 0 1 0 0,0-1-1 0 0,0 0 1 0 0,0 0-1 0 0,-1-1 0 0 0,1 1 1 0 0,-1-1-1 0 0,-1 0 0 0 0,1 0 1 0 0,-1 0-1 0 0,0-1 0 0 0,0 1 1 0 0,-1-1-1 0 0,0 0 0 0 0,0 1 1 0 0,-1-1-1 0 0,1 0 1 0 0,-2 0-1 0 0,1 0 0 0 0,-1 0 1 0 0,0 0-1 0 0,0 0 0 0 0,-1-3-109 0 0,-1 7-18 0 0,0-1 0 0 0,0 1 0 0 0,0 0 0 0 0,0 0 1 0 0,0 0-1 0 0,-1 0 0 0 0,0 1 0 0 0,1-1 0 0 0,-1 1 0 0 0,0-1 0 0 0,0 1 0 0 0,-1 0 0 0 0,1 0 0 0 0,0 0 0 0 0,-1 1 0 0 0,1-1 0 0 0,-1 1 0 0 0,1 0 0 0 0,-1 0 0 0 0,0 0 0 0 0,1 0 0 0 0,-1 1 0 0 0,0-1 0 0 0,1 1 0 0 0,-1 0 1 0 0,-1 0 17 0 0,-6 0-90 0 0,-67 15-559 0 0,67-9 599 0 0,1 0 1 0 0,-1 1 0 0 0,1 0-1 0 0,0 0 1 0 0,1 1-1 0 0,0 0 1 0 0,0 1 0 0 0,0 0-1 0 0,2 0 1 0 0,-1 1-1 0 0,1 0 1 0 0,0 1 0 0 0,1-1-1 0 0,0 1 1 0 0,1 0-1 0 0,0 1 1 0 0,1-1 0 0 0,0 1-1 0 0,1 0 1 0 0,0 0-1 0 0,1 0 1 0 0,0 0 0 0 0,1 1-1 0 0,1-1 1 0 0,0 0-1 0 0,1 12 50 0 0,3-17 35 0 0,1-1-1 0 0,-1 0 1 0 0,1 0-1 0 0,0 0 1 0 0,1-1-1 0 0,-1 0 1 0 0,1 0-1 0 0,0 0 1 0 0,0-1-1 0 0,1 0 0 0 0,-1 0 1 0 0,1 0-1 0 0,0-1 1 0 0,0 0-1 0 0,0 0 1 0 0,0-1-1 0 0,1 0 1 0 0,-1 0-1 0 0,1-1 0 0 0,-1 0 1 0 0,1 0-1 0 0,0-1 1 0 0,-1 0-1 0 0,6 0-34 0 0,9 1 124 0 0,0 0 1 0 0,0-2-1 0 0,1 0 0 0 0,-1-1 0 0 0,0-2 1 0 0,0 0-1 0 0,0-1 0 0 0,-1-2 0 0 0,0 0 0 0 0,0-1 1 0 0,0-1-1 0 0,-1-1 0 0 0,-1 0 0 0 0,0-2 0 0 0,12-9-124 0 0,-15 10 48 0 0,-1 0-1 0 0,0-1 1 0 0,-1 0-1 0 0,0-2 1 0 0,-1 1-1 0 0,-1-2 1 0 0,0 0-1 0 0,-1 0 1 0 0,0-1-1 0 0,-1 0 1 0 0,-1-1-1 0 0,-1 0 1 0 0,0 0-1 0 0,-2-1 1 0 0,0 0-1 0 0,0 0 0 0 0,-2 0 1 0 0,0-1-1 0 0,-1 0 1 0 0,-1-5-48 0 0,-2 22-11 0 0,0 1 0 0 0,0-1 0 0 0,-1 0 0 0 0,1 0 0 0 0,0 1 0 0 0,-1-1 0 0 0,1 1 0 0 0,-1-1 0 0 0,0 0 0 0 0,1 1 0 0 0,-1-1 0 0 0,0 1 0 0 0,0-1 0 0 0,0 1 1 0 0,0 0-1 0 0,0-1 0 0 0,0 1 0 0 0,-1 0 0 0 0,1 0 0 0 0,0 0 0 0 0,-1 0 0 0 0,1 0 0 0 0,-1 0 0 0 0,1 0 0 0 0,-1 0 0 0 0,1 1 0 0 0,-1-1 0 0 0,1 0 0 0 0,-1 1 0 0 0,0 0 0 0 0,1-1 0 0 0,-1 1 0 0 0,0 0 0 0 0,1 0 0 0 0,-1 0 0 0 0,0 0 0 0 0,0 0 0 0 0,1 0 0 0 0,-1 0 1 0 0,0 1-1 0 0,1-1 0 0 0,-1 0 0 0 0,0 1 0 0 0,1 0 11 0 0,-70 31-606 0 0,69-31 598 0 0,0 0 1 0 0,0 0-1 0 0,0 0 1 0 0,1 0-1 0 0,-1 1 1 0 0,1-1-1 0 0,-1 0 1 0 0,1 1-1 0 0,-1-1 1 0 0,1 1-1 0 0,0-1 1 0 0,0 1-1 0 0,0 0 1 0 0,0-1-1 0 0,0 1 1 0 0,0 0-1 0 0,0 0 1 0 0,1 0-1 0 0,-1 0 1 0 0,0 0-1 0 0,1 0 1 0 0,0 0-1 0 0,-1 0 1 0 0,1 0-1 0 0,0 0 1 0 0,0 0-1 0 0,0 0 1 0 0,0 0-1 0 0,1 0 1 0 0,-1 0-1 0 0,1 0 1 0 0,-1 0-1 0 0,1 0 1 0 0,-1-1-1 0 0,1 1 1 0 0,0 0-1 0 0,0 0 1 0 0,0 0-1 0 0,0-1 1 0 0,0 1-1 0 0,1 0 1 0 0,-1-1-1 0 0,0 1 0 0 0,1-1 1 0 0,-1 0-1 0 0,1 1 1 0 0,-1-1-1 0 0,1 0 1 0 0,0 0-1 0 0,-1 0 1 0 0,1 0-1 0 0,0 0 1 0 0,0 0-1 0 0,0-1 1 0 0,0 1-1 0 0,0-1 1 0 0,0 1-1 0 0,0-1 1 0 0,1 1 7 0 0,72 8 157 0 0,49 15 54 0 0,-119-23-180 0 0,0 1 1 0 0,0-1-1 0 0,0 1 0 0 0,-1 0 1 0 0,1 0-1 0 0,0 1 0 0 0,-1-1 0 0 0,0 1 1 0 0,1 0-1 0 0,-1 0 0 0 0,0 0 1 0 0,-1 1-1 0 0,1-1 0 0 0,-1 1 1 0 0,1 0-1 0 0,-1 0 0 0 0,0 0 1 0 0,0 1-1 0 0,-1-1 0 0 0,1 1 1 0 0,-1-1-1 0 0,0 1 0 0 0,-1 0 1 0 0,1 0-1 0 0,-1 0 0 0 0,0 0 0 0 0,1 1-31 0 0,-17 120 545 0 0,11-55-2041 0 0,4-58-832 0 0,6-6-6933 0 0,-3-6 4155 0 0,-1 2-4476 0 0</inkml:trace>
  <inkml:trace contextRef="#ctx0" brushRef="#br0" timeOffset="-1474.293">3360 1120 9498 0 0,'0'0'2267'0'0,"0"0"-302"0"0,0 0-153 0 0,0 0 8 0 0,0 0-185 0 0,0 0-225 0 0,0 0-198 0 0,0 0-226 0 0,0 0-194 0 0,0 0-140 0 0,0 0-85 0 0,0 0-70 0 0,0 0-37 0 0,5-14-49 0 0,39-96 547 0 0,53-53-31 0 0,-53 115-863 0 0,-33 85-367 0 0,4 22 324 0 0,-13-47-12 0 0,0 0 0 0 0,1 0 0 0 0,1 0 0 0 0,0-1 0 0 0,0 0 0 0 0,1 0 0 0 0,1 0 1 0 0,-1 0-1 0 0,2 0-9 0 0,-5-8 28 0 0,0 0 0 0 0,0 0-1 0 0,0 0 1 0 0,1 0 0 0 0,-1 0 0 0 0,1 0 0 0 0,0-1 0 0 0,0 1 0 0 0,0-1 0 0 0,0 0 0 0 0,0 0 0 0 0,0 0 0 0 0,1 0 0 0 0,-1 0 0 0 0,0-1 0 0 0,1 0 0 0 0,0 1 0 0 0,-1-1 0 0 0,1-1 0 0 0,0 1 0 0 0,-1 0 0 0 0,1-1 0 0 0,0 0 0 0 0,0 0 0 0 0,-1 0 0 0 0,1 0 0 0 0,0-1 0 0 0,0 1 0 0 0,-1-1 0 0 0,1 0-1 0 0,0 0 1 0 0,1-1-28 0 0,105-89 1081 0 0,-100 81-1036 0 0,1 0-32 0 0,0 0 1 0 0,-1-1 0 0 0,0 0 0 0 0,-1 0 0 0 0,0-1-1 0 0,-1 0 1 0 0,0-1 0 0 0,-1 1 0 0 0,0-2-1 0 0,2-7-13 0 0,30 24-20136 0 0,-32-2 10382 0 0</inkml:trace>
  <inkml:trace contextRef="#ctx0" brushRef="#br0" timeOffset="-919.938">4262 759 7586 0 0,'0'0'3091'0'0,"0"0"-828"0"0,0 0-392 0 0,0 0-242 0 0,0 0-261 0 0,0 0-233 0 0,0 0-106 0 0,0 0-58 0 0,0 0-85 0 0,-34 16-126 0 0,-107 52-105 0 0,57-9 289 0 0,79-56-907 0 0,1-1 0 0 0,-1 2 0 0 0,1-1 0 0 0,0 0 0 0 0,0 1 1 0 0,0 0-1 0 0,0-1 0 0 0,0 2 0 0 0,1-1 0 0 0,0 0 0 0 0,0 1 0 0 0,0-1 0 0 0,1 1 1 0 0,-1 0-1 0 0,1 0 0 0 0,0 0 0 0 0,1 0 0 0 0,-1 0 0 0 0,1 1 0 0 0,0-1 1 0 0,0 0-1 0 0,1 1 0 0 0,-1-1 0 0 0,1 0 0 0 0,1 3-37 0 0,1-6 29 0 0,0 0 0 0 0,0 0-1 0 0,1 0 1 0 0,0-1 0 0 0,-1 1-1 0 0,1-1 1 0 0,0 1 0 0 0,-1-1 0 0 0,1 0-1 0 0,0 0 1 0 0,0 0 0 0 0,0-1 0 0 0,0 1-1 0 0,0-1 1 0 0,0 1 0 0 0,0-1 0 0 0,0 0-1 0 0,0 0 1 0 0,0-1 0 0 0,2 1-29 0 0,12-2 112 0 0,0-1 1 0 0,0-1-1 0 0,0-1 0 0 0,0 0 1 0 0,-1-1-1 0 0,0 0 1 0 0,0-2-1 0 0,0 0 0 0 0,-1 0 1 0 0,0-2-1 0 0,-1 0 1 0 0,0 0-1 0 0,-1-1 0 0 0,7-8-112 0 0,101-64 59 0 0,-118 119-376 0 0,-4-31 313 0 0,1 0-1 0 0,0 0 1 0 0,0 0 0 0 0,0 0 0 0 0,0 0 0 0 0,1 0 0 0 0,0 0 0 0 0,0 0 0 0 0,1-1-1 0 0,-1 1 1 0 0,1 0 0 0 0,0-1 0 0 0,0 1 0 0 0,0-1 0 0 0,1 0 0 0 0,-1 1-1 0 0,1-1 1 0 0,0 0 0 0 0,1-1 0 0 0,-1 1 0 0 0,0-1 0 0 0,1 1 0 0 0,0-1-1 0 0,0 0 1 0 0,0 0 0 0 0,0-1 0 0 0,1 1 0 0 0,-1-1 0 0 0,3 1 4 0 0,1-1 21 0 0,0 0-1 0 0,0 0 1 0 0,0-1 0 0 0,0 0 0 0 0,1 0 0 0 0,-1-1 0 0 0,0 0-1 0 0,1 0 1 0 0,-1-1 0 0 0,0 0 0 0 0,0-1 0 0 0,0 0 0 0 0,0 0-1 0 0,0-1 1 0 0,0 0 0 0 0,-1 0 0 0 0,1-1 0 0 0,-1 0 0 0 0,0 0-1 0 0,0 0 1 0 0,6-6-21 0 0,7-5 88 0 0,-1-2 0 0 0,0 0 0 0 0,-1-1 0 0 0,-1-1 0 0 0,-1 0 0 0 0,9-16-88 0 0,-9 11 9 0 0,-2-1-1 0 0,0 0 0 0 0,-2-1 1 0 0,-1 0-1 0 0,-1-1 1 0 0,-1 0-1 0 0,-1-1 0 0 0,-2 0 1 0 0,-1 0-1 0 0,-1 0 0 0 0,-1 0 1 0 0,-1-1-1 0 0,-2 1 1 0 0,-3-24-9 0 0,2 39-28 0 0,0 0 0 0 0,-1 0 0 0 0,-1 1 1 0 0,0-1-1 0 0,-1 1 0 0 0,0 0 0 0 0,-1 0 1 0 0,0 0-1 0 0,-5-8 28 0 0,8 16-16 0 0,-1 0 0 0 0,1 0-1 0 0,-1 0 1 0 0,0 0 0 0 0,0 0 0 0 0,-1 1 0 0 0,1-1-1 0 0,-1 1 1 0 0,0 0 0 0 0,0 0 0 0 0,0 0 0 0 0,0 1-1 0 0,0-1 1 0 0,0 1 0 0 0,-1 0 0 0 0,1 0 0 0 0,-1 1-1 0 0,1-1 1 0 0,-1 1 0 0 0,0 0 0 0 0,0 0 0 0 0,0 1-1 0 0,1-1 1 0 0,-1 1 0 0 0,0 0 0 0 0,-2 1 16 0 0,1 2-16 0 0,0 0 0 0 0,0 0 0 0 0,1 1 0 0 0,-1-1 0 0 0,1 2 0 0 0,0-1 0 0 0,0 0 0 0 0,0 1 0 0 0,1 0 0 0 0,-1 0 0 0 0,1 1 0 0 0,1-1 0 0 0,-1 1 0 0 0,1 0 0 0 0,0 0 0 0 0,0 0 0 0 0,0 0 0 0 0,1 0 0 0 0,0 0 0 0 0,0 1 0 0 0,1 0 0 0 0,-1 4 16 0 0,-3 19 51 0 0,1 0 0 0 0,2 0 0 0 0,1 1 0 0 0,1-1-1 0 0,3 20-50 0 0,2-13 57 0 0,2-1 0 0 0,1 0 0 0 0,1 0 0 0 0,2-1 0 0 0,12 24-57 0 0,-11-31-21 0 0,1-2 0 0 0,1 1 0 0 0,1-2 1 0 0,2 0-1 0 0,0-1 0 0 0,2-1 0 0 0,1 0 1 0 0,0-2-1 0 0,2 0 0 0 0,0-1 0 0 0,19 11 21 0 0,45 21-2435 0 0,-54-41-1980 0 0,-1-4-4907 0 0,-19-6-1762 0 0</inkml:trace>
  <inkml:trace contextRef="#ctx0" brushRef="#br0" timeOffset="3474.379">9829 483 0 0 0,'0'0'1171'0'0,"0"0"536"0"0,0 0 439 0 0,0 0 96 0 0,0 0-203 0 0,0 0-326 0 0,0 0-331 0 0,0 0-288 0 0,0 0-190 0 0,0 0-137 0 0,0 0-118 0 0,0 0-46 0 0,-3-1-15 0 0,-12 0-193 0 0,0 1 0 0 0,1 0 0 0 0,-1 1 0 0 0,0 1 0 0 0,0 0-1 0 0,0 1 1 0 0,1 0 0 0 0,0 1 0 0 0,0 1 0 0 0,-6 3-395 0 0,-27 6 516 0 0,-224 75 1464 0 0,322-71-1984 0 0,144 4 304 0 0,-190-21-296 0 0,41 15 130 0 0,-45-16-130 0 0,0 0-1 0 0,-1 1 0 0 0,1-1 0 0 0,0 0 0 0 0,0 1 0 0 0,-1-1 0 0 0,1 1 0 0 0,0 0 1 0 0,-1-1-1 0 0,1 1 0 0 0,0-1 0 0 0,-1 1 0 0 0,1 0 0 0 0,-1-1 0 0 0,1 1 0 0 0,-1 0 1 0 0,1 0-1 0 0,-1 0 0 0 0,0-1 0 0 0,1 1 0 0 0,-1 0 0 0 0,0 0 0 0 0,0 0 0 0 0,0 0 1 0 0,1-1-1 0 0,-1 1 0 0 0,0 0 0 0 0,0 0 0 0 0,0 0 0 0 0,0 0 0 0 0,-1 0 0 0 0,1 0 1 0 0,0-1-1 0 0,0 1 0 0 0,0 0 0 0 0,-1 0 0 0 0,1 0 0 0 0,0 0 0 0 0,-1-1 0 0 0,1 1 1 0 0,-1 0-1 0 0,1 0 0 0 0,-1-1 0 0 0,1 1 0 0 0,-1 0 0 0 0,1-1 0 0 0,-1 1 0 0 0,0-1 1 0 0,1 1-1 0 0,-1-1 0 0 0,0 1-3 0 0,-320 248 935 0 0,318-247-928 0 0,0 0 0 0 0,0 0 1 0 0,1 1-1 0 0,-1-1 0 0 0,1 1 1 0 0,-1 0-1 0 0,1-1 0 0 0,0 1 1 0 0,0 0-1 0 0,0 0 0 0 0,0 0 1 0 0,1 1-1 0 0,-1-1 0 0 0,1 0 0 0 0,0 1 1 0 0,0-1-1 0 0,0 0 0 0 0,1 1 1 0 0,-1-1-1 0 0,1 1 0 0 0,-1 0 1 0 0,1-1-1 0 0,0 1 0 0 0,1-1 1 0 0,-1 1-1 0 0,1-1 0 0 0,-1 1 1 0 0,1-1-1 0 0,0 1 0 0 0,0-1 1 0 0,1 0-1 0 0,-1 1 0 0 0,1-1 1 0 0,-1 0-1 0 0,1 0 0 0 0,0 0 1 0 0,0 0-1 0 0,1-1 0 0 0,-1 1 0 0 0,0 0 1 0 0,1-1-1 0 0,0 0 0 0 0,0 1 1 0 0,-1-1-1 0 0,4 1-7 0 0,9 1 40 0 0,0-1-1 0 0,0-1 1 0 0,0-1 0 0 0,1 0 0 0 0,-1-1-1 0 0,0 0 1 0 0,0-2 0 0 0,1 0-1 0 0,-1 0 1 0 0,0-1 0 0 0,-1-1-1 0 0,1-1 1 0 0,-1 0 0 0 0,0-1-1 0 0,0 0 1 0 0,0-1 0 0 0,8-6-40 0 0,27-38-2970 0 0,-37 29-1347 0 0,-3 0-4418 0 0,-3 11-1226 0 0</inkml:trace>
  <inkml:trace contextRef="#ctx0" brushRef="#br0" timeOffset="3781.008">9494 111 9586 0 0,'0'0'1154'0'0,"0"0"11"0"0,0 0 54 0 0,0 0 88 0 0,0 0-75 0 0,0 0-114 0 0,0 0-99 0 0,0 0-106 0 0,0 0-72 0 0,0 0-65 0 0,0 0-68 0 0,0 0-73 0 0,0 0-35 0 0,-8 36-24 0 0,-27 112-19 0 0,27-40 446 0 0,52 609 1027 0 0,-56-475-1858 0 0,-9-132-687 0 0,19-103 42 0 0,-1 7-108 0 0,2-5-2774 0 0,1-8 1322 0 0,1-1-2511 0 0,2-1-77 0 0,-1-2-5868 0 0</inkml:trace>
  <inkml:trace contextRef="#ctx0" brushRef="#br0" timeOffset="4765.469">10888 715 0 0 0,'0'0'312'0'0,"0"0"826"0"0,0 0 474 0 0,0 0 294 0 0,0 0 138 0 0,0 0-26 0 0,0 0-155 0 0,0 0-200 0 0,0 0-160 0 0,0 0-179 0 0,0 0-161 0 0,0-8-109 0 0,-1-22-73 0 0,1 29-877 0 0,0 0 0 0 0,-1 0 0 0 0,1 0-1 0 0,-1 1 1 0 0,1-1 0 0 0,-1 0 0 0 0,1 0-1 0 0,-1 0 1 0 0,0 0 0 0 0,1 0 0 0 0,-1 1 0 0 0,0-1-1 0 0,0 0 1 0 0,1 1 0 0 0,-1-1 0 0 0,0 0-1 0 0,0 1 1 0 0,0-1 0 0 0,0 1 0 0 0,0 0-1 0 0,0-1 1 0 0,0 1 0 0 0,0 0 0 0 0,0-1-1 0 0,0 1 1 0 0,0 0 0 0 0,0 0 0 0 0,0 0 0 0 0,0 0-1 0 0,0 0 1 0 0,0 0 0 0 0,0 0 0 0 0,0 0-1 0 0,-1 1-103 0 0,-3-2 390 0 0,-8 2-208 0 0,0 0 0 0 0,-1 0 0 0 0,1 1 0 0 0,0 1-1 0 0,1 0 1 0 0,-1 1 0 0 0,0 0 0 0 0,1 1 0 0 0,0 0-1 0 0,0 1 1 0 0,0 1 0 0 0,1 0 0 0 0,0 0 0 0 0,0 1-1 0 0,1 0 1 0 0,0 1 0 0 0,1 0 0 0 0,-1 1 0 0 0,-2 4-182 0 0,3-6 33 0 0,1 0 1 0 0,-1 1 0 0 0,1 0 0 0 0,1 0-1 0 0,0 1 1 0 0,0 0 0 0 0,1 0 0 0 0,0 1 0 0 0,1-1-1 0 0,0 1 1 0 0,1 0 0 0 0,0 1 0 0 0,1-1 0 0 0,0 1-1 0 0,1 0 1 0 0,0-1 0 0 0,0 1 0 0 0,2 1-34 0 0,-1-5 24 0 0,1-1 1 0 0,1 1 0 0 0,0 0-1 0 0,0 0 1 0 0,0 0 0 0 0,1 0 0 0 0,0-1-1 0 0,0 1 1 0 0,1 0 0 0 0,0-1-1 0 0,1 0 1 0 0,-1 0 0 0 0,1 0-1 0 0,1 0 1 0 0,-1-1 0 0 0,1 0 0 0 0,0 0-1 0 0,1 0 1 0 0,-1 0 0 0 0,1-1-1 0 0,0 0 1 0 0,1 0 0 0 0,-1 0-1 0 0,1-1 1 0 0,2 1-25 0 0,3 0-31 0 0,1 0-1 0 0,-1-1 1 0 0,1 0-1 0 0,-1-1 1 0 0,1-1-1 0 0,0 0 1 0 0,0 0-1 0 0,0-1 1 0 0,0-1-1 0 0,1-1 1 0 0,-1 1 0 0 0,0-2-1 0 0,0 0 1 0 0,0-1-1 0 0,-1 0 1 0 0,1 0-1 0 0,-1-2 1 0 0,1 0-1 0 0,-1 0 1 0 0,-1-1-1 0 0,1 0 1 0 0,-1-1-1 0 0,0 0 1 0 0,-1-1 0 0 0,1 0-1 0 0,-2-1 1 0 0,9-8 31 0 0,53-55-4641 0 0,-49 48-101 0 0,-2-1-3951 0 0,-10 13 439 0 0</inkml:trace>
  <inkml:trace contextRef="#ctx0" brushRef="#br0" timeOffset="6833.503">11214 1157 0 0 0,'0'0'447'0'0,"0"0"1145"0"0,0 0 418 0 0,0 0 78 0 0,0 0-87 0 0,0 0-212 0 0,0 0-215 0 0,0 0-215 0 0,0 0-175 0 0,0 0-101 0 0,0 0-67 0 0,-17 14 5874 0 0,17-14-6321 0 0,-19-25 3326 0 0,17 15-3825 0 0,1 1 0 0 0,0-1 0 0 0,1 1 1 0 0,0-1-1 0 0,0 1 0 0 0,1-1 0 0 0,0 1 1 0 0,1-1-1 0 0,0 1 0 0 0,0 0 0 0 0,1 0 0 0 0,0 0 1 0 0,1 0-1 0 0,0 0 0 0 0,0 1 0 0 0,4-5-70 0 0,94-123 79 0 0,-95 128-51 0 0,93-88 80 0 0,-99 95-110 0 0,-1 1-1 0 0,0-1 0 0 0,1 1 1 0 0,-1-1-1 0 0,1 1 0 0 0,0 0 1 0 0,-1-1-1 0 0,1 1 0 0 0,-1-1 1 0 0,1 1-1 0 0,0 0 0 0 0,-1 0 1 0 0,1-1-1 0 0,0 1 0 0 0,-1 0 1 0 0,1 0-1 0 0,0 0 0 0 0,-1 0 1 0 0,1 0-1 0 0,0 0 0 0 0,-1 0 1 0 0,1 0-1 0 0,0 0 0 0 0,0 0 1 0 0,-1 0-1 0 0,1 0 0 0 0,0 0 0 0 0,-1 1 1 0 0,1-1-1 0 0,0 0 0 0 0,-1 0 1 0 0,1 1-1 0 0,-1-1 0 0 0,1 0 1 0 0,-1 1-1 0 0,1-1 0 0 0,0 1 1 0 0,-1-1-1 0 0,1 1 0 0 0,-1-1 1 0 0,0 1-1 0 0,1-1 0 0 0,-1 1 1 0 0,1 0-1 0 0,-1-1 0 0 0,0 1 1 0 0,1-1-1 0 0,-1 1 0 0 0,0 0 1 0 0,0 0 1 0 0,13 44 10 0 0,-9-27-1 0 0,1 6-3 0 0,-1 0 1 0 0,-1 1-1 0 0,-1-1 0 0 0,-1 0 1 0 0,-1 1-1 0 0,-1 1-5 0 0,0 16 13 0 0,-3 27 25 0 0,4-68-57 0 0,0-1 23 0 0,0 0-5 0 0,0 0 14 0 0,3-16 19 0 0,28-36-68 0 0,3 1 0 0 0,1 2 0 0 0,3 1 0 0 0,27-26 36 0 0,37-25-60 0 0,-27 50-84 0 0,-74 50 139 0 0,1 0 0 0 0,-1 0 1 0 0,1 0-1 0 0,-1 0 0 0 0,0 0 0 0 0,0 0 0 0 0,0 1 1 0 0,1-1-1 0 0,-1 0 0 0 0,0 0 0 0 0,-1 1 0 0 0,1-1 1 0 0,0 1-1 0 0,0-1 0 0 0,-1 1 0 0 0,1-1 0 0 0,0 1 1 0 0,-1 0-1 0 0,0-1 0 0 0,1 1 0 0 0,-1 0 0 0 0,0-1 1 0 0,0 1-1 0 0,0 0 0 0 0,0-1 0 0 0,0 1 0 0 0,0 0 1 0 0,-1-1-1 0 0,1 1 0 0 0,0 0 0 0 0,-1-1 0 0 0,1 1 1 0 0,-1-1-1 0 0,0 2 5 0 0,0 7 8 0 0,-47 291 418 0 0,48-281-433 0 0,-1-14 6 0 0,1 0 0 0 0,-1-1 0 0 0,1 1 1 0 0,1 0-1 0 0,-1 0 0 0 0,1-1 1 0 0,0 1-1 0 0,0 0 0 0 0,1-1 0 0 0,-1 1 1 0 0,1-1-1 0 0,1 1 0 0 0,-1-1 0 0 0,3 4 1 0 0,15-7-3690 0 0,-8-13-4176 0 0,-9 8 3200 0 0,0-4-6935 0 0</inkml:trace>
  <inkml:trace contextRef="#ctx0" brushRef="#br0" timeOffset="19963.178">12856 678 0 0 0,'0'-17'822'0'0,"0"5"7090"0"0,0 12-6999 0 0,0 0-47 0 0,0 0-47 0 0,0 0-34 0 0,0 0-10 0 0,0 0-64 0 0,0 0-64 0 0,0 0-78 0 0,0 0-25 0 0,0 0-36 0 0,0 0-24 0 0,0 0-13 0 0,0 0-40 0 0,0 0-23 0 0,0 0-18 0 0,0 0-28 0 0,0 0-19 0 0,0 0-20 0 0,0 0-17 0 0,0 0-28 0 0,0 0-22 0 0,0 0-43 0 0,0 0-23 0 0,0 0-2 0 0,0 0-10 0 0,-4 25 823 0 0,-31 93-359 0 0,-48 154 137 0 0,63-180-575 0 0,20-91-189 0 0,0-3 2425 0 0,0-36-1595 0 0,12-26-464 0 0,0 22-346 0 0,3 1 1 0 0,1 0-1 0 0,2 1 0 0 0,2 1 0 0 0,1 0 1 0 0,2 2-1 0 0,1 1 0 0 0,2 1 1 0 0,4-1-36 0 0,22-19 41 0 0,-44 49-47 0 0,-5 3 5 0 0,0 0-1 0 0,0 0 1 0 0,1 0 0 0 0,-1 1 0 0 0,1-1-1 0 0,0 1 1 0 0,-1 0 0 0 0,1 0-1 0 0,0 1 1 0 0,0-1 0 0 0,0 1-1 0 0,1 0 1 0 0,-1 0 0 0 0,0 0-1 0 0,0 1 1 0 0,0-1 0 0 0,1 1 1 0 0,13 37-9 0 0,-11 3 43 0 0,-2 0 0 0 0,-2 0 0 0 0,-1 0 0 0 0,-3 0 0 0 0,-2 9-34 0 0,3-37-5 0 0,-14 110 61 0 0,-5-9-25 0 0,19-112-35 0 0,0-1 9 0 0,0 0 6 0 0,0 0 13 0 0,0 0 14 0 0,0 0 16 0 0,8-20 302 0 0,85-171-132 0 0,-70 152-223 0 0,1 1 1 0 0,2 0 0 0 0,2 2-1 0 0,1 1 1 0 0,15-12-2 0 0,-40 43-20 0 0,-1 1 1 0 0,1 0-1 0 0,0 1 1 0 0,-1-1 0 0 0,1 1-1 0 0,0 0 1 0 0,1-1-1 0 0,-1 2 1 0 0,0-1 0 0 0,0 0-1 0 0,1 1 1 0 0,-1 0-1 0 0,1 0 1 0 0,-1 1 0 0 0,1-1-1 0 0,0 1 1 0 0,-1 0-1 0 0,3 0 20 0 0,25 48-94 0 0,-29-41 86 0 0,14 81 120 0 0,-16-45-77 0 0,-2-1 0 0 0,-2 1 0 0 0,-1-1 0 0 0,-7 24-35 0 0,-1 25-1249 0 0,12-90 593 0 0,0-1-204 0 0,0 0-172 0 0,30-6-15644 0 0,-26 5 9060 0 0</inkml:trace>
  <inkml:trace contextRef="#ctx0" brushRef="#br0" timeOffset="20351.398">13975 711 4553 0 0,'0'0'3555'0'0,"0"0"-1417"0"0,0 0-436 0 0,0 0-54 0 0,0 0-78 0 0,0 0-231 0 0,0 0-243 0 0,0 0-165 0 0,0 0-108 0 0,0 0-103 0 0,0 0-96 0 0,0 0-64 0 0,0 0-56 0 0,-29 22-52 0 0,-90 71-41 0 0,65-35 121 0 0,49-47-424 0 0,-3 4-48 0 0,1-1 0 0 0,0 1-1 0 0,1 1 1 0 0,1-1-1 0 0,0 1 1 0 0,1 0 0 0 0,1 0-1 0 0,0 0 1 0 0,1 1-1 0 0,1-1 1 0 0,1 1 0 0 0,0-1-1 0 0,2 7-59 0 0,1-17 44 0 0,0 0-1 0 0,1 0 0 0 0,0 0 1 0 0,0-1-1 0 0,1 1 1 0 0,-1-1-1 0 0,1 0 1 0 0,0 0-1 0 0,1-1 0 0 0,-1 0 1 0 0,1 0-1 0 0,0 0 1 0 0,0 0-1 0 0,0-1 1 0 0,0 0-1 0 0,1 0 0 0 0,-1-1 1 0 0,1 0-1 0 0,-1 0 1 0 0,1 0-1 0 0,0-1 1 0 0,0 0-1 0 0,0 0 1 0 0,0-1-1 0 0,0 0 0 0 0,0 0 1 0 0,0-1-1 0 0,0 0 1 0 0,0 0-1 0 0,2-1-43 0 0,3 1 87 0 0,0 0 1 0 0,1-1-1 0 0,-1-1 0 0 0,0 0 1 0 0,0 0-1 0 0,-1-1 1 0 0,1-1-1 0 0,-1 0 0 0 0,0 0 1 0 0,0-1-1 0 0,0-1 0 0 0,-1 0 1 0 0,0 0-1 0 0,0-1 0 0 0,-1 0 1 0 0,0-1-1 0 0,0 0 0 0 0,-1 0 1 0 0,-1-1-1 0 0,1 0 0 0 0,-2-1 1 0 0,1 1-1 0 0,-1-1 1 0 0,-1 0-1 0 0,0-1 0 0 0,0 1 1 0 0,-2-1-1 0 0,1 0 0 0 0,-1 0 1 0 0,1-12-88 0 0,-4 14-28 0 0,0-1 0 0 0,0 1 0 0 0,-1-1 0 0 0,-1 1 0 0 0,0 0 0 0 0,0-1 1 0 0,-1 1-1 0 0,0 0 0 0 0,-1 0 0 0 0,0 1 0 0 0,0-1 0 0 0,-1 1 0 0 0,-1 0 1 0 0,1 0-1 0 0,-2 1 0 0 0,1-1 0 0 0,-1 1 0 0 0,0 1 0 0 0,-6-6 28 0 0,5 5-164 0 0,-1 1 1 0 0,0-1-1 0 0,-1 2 0 0 0,1-1 0 0 0,-1 1 0 0 0,-1 1 1 0 0,1 0-1 0 0,-1 0 0 0 0,0 1 0 0 0,0 0 0 0 0,0 1 1 0 0,-1 0 163 0 0,4 1-526 0 0,0 1 1 0 0,0 0 0 0 0,-1 1 0 0 0,1 0 0 0 0,0 0 0 0 0,0 0 0 0 0,0 1 0 0 0,0 1 0 0 0,-1-1 0 0 0,1 1 0 0 0,-2 1 525 0 0,-25 18-10117 0 0,24-12 540 0 0</inkml:trace>
  <inkml:trace contextRef="#ctx0" brushRef="#br0" timeOffset="20853.302">14570 170 13155 0 0,'0'0'1871'0'0,"0"0"-197"0"0,0 0-177 0 0,0 0-91 0 0,0 0-187 0 0,0 0-260 0 0,0 0-234 0 0,0 0-166 0 0,0 0-120 0 0,0 0-83 0 0,0 0-62 0 0,0 0-52 0 0,0 0-10 0 0,-3 1 32 0 0,1 0-204 0 0,0 1-1 0 0,0-1 1 0 0,0 0 0 0 0,0 1-1 0 0,1-1 1 0 0,-1 1-1 0 0,1 0 1 0 0,-1-1 0 0 0,1 1-1 0 0,0 0 1 0 0,-1 0 0 0 0,1 0-1 0 0,0 0 1 0 0,0 0 0 0 0,0 0-1 0 0,1 0 1 0 0,-1 0-1 0 0,1 0 1 0 0,-1 1 0 0 0,1-1-1 0 0,-1 0 1 0 0,1 0 0 0 0,0 1-1 0 0,0-1 1 0 0,0 2-60 0 0,-11 375 1794 0 0,-37-33-1666 0 0,45-277-1455 0 0,3-68 1000 0 0,0-1-20 0 0,0 0-18 0 0,0 0 13 0 0,0-23-3756 0 0,-3-7-2508 0 0,0 10-1682 0 0,1 12 1733 0 0</inkml:trace>
  <inkml:trace contextRef="#ctx0" brushRef="#br0" timeOffset="21154.628">14120 744 6393 0 0,'0'0'3218'0'0,"0"0"-797"0"0,0 0-459 0 0,0 0-146 0 0,0 0-209 0 0,0 0-205 0 0,0 0-155 0 0,0 0-131 0 0,0 0-152 0 0,0 0-93 0 0,0 0-108 0 0,0 0-95 0 0,0 0-55 0 0,29-10-74 0 0,91-30-47 0 0,12 14 671 0 0,19 9-565 0 0,0 7 0 0 0,13 7-598 0 0,-163 3-108 0 0,0 0 1 0 0,0 0-1 0 0,0 0 0 0 0,-1 0 0 0 0,1 1 0 0 0,0-1 0 0 0,0 0 0 0 0,0 1 0 0 0,0-1 0 0 0,0 1 0 0 0,0-1 0 0 0,0 1 0 0 0,-1-1 0 0 0,1 1 0 0 0,0 0 0 0 0,-1-1 0 0 0,1 1 0 0 0,0 0 0 0 0,-1 0 0 0 0,1 0 0 0 0,-1-1 0 0 0,1 1 0 0 0,-1 0 0 0 0,1 0 1 0 0,-1 0-1 0 0,1 0 0 0 0,-1 0 0 0 0,0 0 0 0 0,0 0 0 0 0,0 0 0 0 0,1 0 0 0 0,-1 0 0 0 0,0 0 0 0 0,0 0 0 0 0,0 0 0 0 0,0 0 0 0 0,-1 0 0 0 0,1 0 0 0 0,0 0 0 0 0,0 0 108 0 0,-6 24-12322 0 0,2-21 799 0 0</inkml:trace>
  <inkml:trace contextRef="#ctx0" brushRef="#br0" timeOffset="21405.341">15046 674 13155 0 0,'0'0'1041'0'0,"0"0"-22"0"0,0 0 144 0 0,0 0 57 0 0,0 0-178 0 0,0 0-259 0 0,0 0-255 0 0,-2 32-180 0 0,-9 96-113 0 0,8-1-34 0 0,9-86-1397 0 0,-2-28-2713 0 0,2-1-5090 0 0,-6-11 2368 0 0</inkml:trace>
  <inkml:trace contextRef="#ctx0" brushRef="#br0" timeOffset="21550.048">14999 391 13419 0 0,'0'0'1656'0'0,"0"0"-528"0"0,0 0-295 0 0,0 0-1 0 0,0 0-72 0 0,0 0-144 0 0,0 0-200 0 0,0 0-232 0 0,0 0-240 0 0,0 0-424 0 0,0 0-472 0 0,0 0-432 0 0,0 0-785 0 0,-26-136-1104 0 0,35 147-1752 0 0,-5-4-1480 0 0</inkml:trace>
  <inkml:trace contextRef="#ctx0" brushRef="#br0" timeOffset="21834.274">15380 604 10330 0 0,'0'0'1147'0'0,"0"0"-148"0"0,0 0 125 0 0,0 0 170 0 0,0 0-69 0 0,0 0-262 0 0,0 0-256 0 0,0 0-216 0 0,-19 33-130 0 0,-58 101-78 0 0,47-52 75 0 0,31-66-315 0 0,-2-11 25 0 0,0 0-1 0 0,0 0 1 0 0,1 0-1 0 0,0 0 0 0 0,0 0 1 0 0,0 0-1 0 0,0 0 0 0 0,1 0 1 0 0,0 0-1 0 0,0 0 0 0 0,0-1 1 0 0,1 1-1 0 0,-1 0 0 0 0,1-1 1 0 0,0 1-1 0 0,1-1 0 0 0,-1 0 1 0 0,1 1-1 0 0,0-1 0 0 0,0 0 1 0 0,0-1-1 0 0,0 1 0 0 0,1-1 1 0 0,0 1-1 0 0,-1-1 1 0 0,1 0-1 0 0,0 0 0 0 0,1-1 1 0 0,-1 1-1 0 0,0-1 0 0 0,1 0 1 0 0,-1 0-1 0 0,1 0 0 0 0,0-1 1 0 0,0 1-1 0 0,-1-1 0 0 0,1-1 1 0 0,3 1-68 0 0,2-1 273 0 0,0-1 1 0 0,-1-1-1 0 0,1 1 1 0 0,0-2-1 0 0,-1 1 1 0 0,0-1-1 0 0,0-1 1 0 0,0 1-1 0 0,0-2 1 0 0,0 1-1 0 0,-1-1 1 0 0,0-1-1 0 0,1 0-273 0 0,5-4 201 0 0,-1-2 0 0 0,0 1 0 0 0,-1-1-1 0 0,0-1 1 0 0,-1 0 0 0 0,0-1 0 0 0,-1 0 0 0 0,-1 0-1 0 0,-1-1 1 0 0,1-1 0 0 0,-2 1 0 0 0,4-12-201 0 0,-8 21-2 0 0,0 0 0 0 0,0 0 0 0 0,-1-1 1 0 0,0 1-1 0 0,0-1 0 0 0,0 0 0 0 0,-1 0 0 0 0,0 1 0 0 0,0-1 0 0 0,0 0 1 0 0,-1 0-1 0 0,0 0 0 0 0,-1 0 0 0 0,1 0 0 0 0,-2 1 0 0 0,1-1 1 0 0,0 0-1 0 0,-1 0 0 0 0,-1 1 0 0 0,1-1 0 0 0,-1 1 0 0 0,0 0 0 0 0,0 0 1 0 0,-1 0-1 0 0,0 0 0 0 0,0 1 0 0 0,0-1 0 0 0,-1 1 0 0 0,1 0 0 0 0,-1 0 1 0 0,-3-1 1 0 0,3 3-210 0 0,1 0 1 0 0,-1 1-1 0 0,0 0 1 0 0,1 0-1 0 0,-1 1 1 0 0,0-1-1 0 0,0 1 0 0 0,0 0 1 0 0,0 1-1 0 0,-1-1 1 0 0,1 1-1 0 0,0 0 1 0 0,0 0-1 0 0,0 0 1 0 0,0 1-1 0 0,0 0 1 0 0,0 0-1 0 0,0 0 1 0 0,0 0-1 0 0,0 1 1 0 0,0 0-1 0 0,0 0 1 0 0,1 1-1 0 0,-1-1 1 0 0,1 1-1 0 0,0 0 1 0 0,0 0-1 0 0,0 0 1 0 0,0 1 209 0 0,-18 15-3411 0 0,9-6-2182 0 0,5-1-5688 0 0</inkml:trace>
  <inkml:trace contextRef="#ctx0" brushRef="#br0" timeOffset="22294.877">15809 921 15275 0 0,'0'0'1335'0'0,"0"0"-291"0"0,0 0 79 0 0,0 0 111 0 0,0 0-58 0 0,0 0-220 0 0,0 0-249 0 0,0 0-167 0 0,0 0-88 0 0,0 0-30 0 0,0 0-30 0 0,0 0-29 0 0,18-15-18 0 0,58-47-1 0 0,-3-23 662 0 0,70-65-862 0 0,-138 149-1429 0 0,-12 16 909 0 0,-5 98 205 0 0,12-109 183 0 0,0 0-1 0 0,1 0 1 0 0,0 0-1 0 0,0 0 1 0 0,0-1-1 0 0,0 1 1 0 0,1 0-1 0 0,0-1 1 0 0,-1 1-1 0 0,1-1 1 0 0,0 1-1 0 0,1-1 1 0 0,-1 0 0 0 0,1 0-1 0 0,-1 0 1 0 0,1 0-1 0 0,0 0 1 0 0,0-1-1 0 0,0 1 1 0 0,0-1-1 0 0,1 0 1 0 0,-1 0-1 0 0,1 0 1 0 0,-1 0-1 0 0,1-1 1 0 0,0 1-1 0 0,2 0-11 0 0,7-1 180 0 0,0 1 0 0 0,0-1-1 0 0,0-1 1 0 0,0-1 0 0 0,0 0 0 0 0,0 0-1 0 0,0-1 1 0 0,0-1 0 0 0,0 0-1 0 0,-1-1 1 0 0,0 0 0 0 0,1-1-1 0 0,-2 0 1 0 0,1-1 0 0 0,-1-1-1 0 0,1 1 1 0 0,-2-2 0 0 0,1 0-1 0 0,3-3-179 0 0,5-6 48 0 0,0-1 0 0 0,-2-1 0 0 0,0 0-1 0 0,0-1 1 0 0,-2-1 0 0 0,-1-1 0 0 0,10-19-48 0 0,-8 15-372 0 0,9-29-1833 0 0,-20 35-2005 0 0,-2 0-5210 0 0,-3 9-3075 0 0</inkml:trace>
  <inkml:trace contextRef="#ctx0" brushRef="#br0" timeOffset="24359.277">1 1731 0 0 0,'171'0'0'0'0,"118"-7"1095"0"0,170-19 5134 0 0,304-29-1182 0 0,15 10-2919 0 0,680-17-608 0 0,-434 11-651 0 0,-360 39-409 0 0,436 9-122 0 0,-511-16 91 0 0,-165 12-84 0 0,63-5 116 0 0,13-2-305 0 0,-163 21-92 0 0,1223 12 70 0 0,-665-23 67 0 0,548-11 574 0 0,370 15 381 0 0,-937 19-489 0 0,-853-18-657 0 0,193 5 391 0 0,123 23-401 0 0,-236-18 66 0 0,30 4 24 0 0,-107-11 340 0 0,-21-4-5326 0 0,-1 0-5375 0 0,-4 0 2367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0 951 7362 0 0,'0'0'1607'0'0,"0"0"-1053"0"0,0 0-406 0 0,0 0 282 0 0,0 0 485 0 0,0 0 365 0 0,0 0 156 0 0,0 0-98 0 0,0 0-205 0 0,0 0-180 0 0,0 0-112 0 0,19 6-74 0 0,59 16-5 0 0,-69-20-529 0 0,-1-1 0 0 0,1-1 0 0 0,-1 1 0 0 0,1-1 0 0 0,0-1 0 0 0,-1 0 0 0 0,1 0 0 0 0,0 0 0 0 0,-1-1 0 0 0,0-1 1 0 0,1 1-1 0 0,-1-1 0 0 0,0-1 0 0 0,0 1 0 0 0,-1-1 0 0 0,1-1 0 0 0,-1 1 0 0 0,0-1 0 0 0,0-1 0 0 0,-1 1 1 0 0,1-1-1 0 0,5-7-233 0 0,-2 4 169 0 0,65-62 387 0 0,-3-3 1 0 0,-3-4 0 0 0,-4-2-1 0 0,20-37-556 0 0,75-90 226 0 0,-119 156-195 0 0,-9 10-2 0 0,2 1-1 0 0,1 2 1 0 0,2 1 0 0 0,15-9-29 0 0,-50 44-6 0 0,-1 0 0 0 0,1 0 1 0 0,0 0-1 0 0,1 0 1 0 0,-1 0-1 0 0,0 0 1 0 0,0 1-1 0 0,1-1 1 0 0,-1 1-1 0 0,1 0 0 0 0,-1 0 1 0 0,1 0-1 0 0,0 0 1 0 0,-1 0-1 0 0,1 1 1 0 0,0-1-1 0 0,0 1 1 0 0,-1-1-1 0 0,1 1 0 0 0,0 0 1 0 0,0 0-1 0 0,0 0 1 0 0,-1 1-1 0 0,1-1 1 0 0,0 1-1 0 0,0-1 0 0 0,-1 1 1 0 0,1 0-1 0 0,0 0 1 0 0,1 1 5 0 0,4 19 36 0 0,-1 0 0 0 0,0 0 0 0 0,-2 0 0 0 0,0 1 0 0 0,-2 0 1 0 0,0 0-1 0 0,-1 0 0 0 0,-1 0 0 0 0,-2 0 0 0 0,0 5-36 0 0,1-25 3 0 0,-1 77 172 0 0,-3 0 1 0 0,-4-1-1 0 0,-3 0 0 0 0,-19 67-175 0 0,25-128 19 0 0,1 0-1 0 0,-2-1 0 0 0,0 1 1 0 0,-1-2-1 0 0,-1 1 0 0 0,0-1 1 0 0,-1 0-1 0 0,0-1 0 0 0,-2 0 1 0 0,1 0-1 0 0,-2-1 0 0 0,0-1 1 0 0,0 0-1 0 0,-1 0 0 0 0,-1-1 1 0 0,0-1-1 0 0,0 0 0 0 0,-1-1 1 0 0,0-1-1 0 0,0 0 0 0 0,-1-1 1 0 0,0-1-1 0 0,-1 0 0 0 0,-2-1-18 0 0,0 0-28 0 0,1-2 0 0 0,0 0 0 0 0,-1-1-1 0 0,0-1 1 0 0,1 0 0 0 0,-1-2 0 0 0,0 0-1 0 0,1-1 1 0 0,-1-1 0 0 0,-17-5 28 0 0,32 6-64 0 0,-1 0 0 0 0,1 0 0 0 0,0 0 0 0 0,0 0 0 0 0,0-1 0 0 0,0 0 0 0 0,0 0 0 0 0,0 0 0 0 0,0 0 0 0 0,1-1 0 0 0,0 1 0 0 0,0-1 0 0 0,0 0 0 0 0,0 0 0 0 0,0 0 0 0 0,1 0 1 0 0,0 0-1 0 0,-2-4 64 0 0,3 5-192 0 0,0 0 1 0 0,0-1 0 0 0,1 1 0 0 0,-1-1-1 0 0,1 0 1 0 0,0 1 0 0 0,0-1 0 0 0,0 1-1 0 0,0-1 1 0 0,0 1 0 0 0,1-1 0 0 0,0 1 0 0 0,0-1-1 0 0,0 1 1 0 0,0-1 0 0 0,0 1 0 0 0,1 0-1 0 0,-1 0 1 0 0,1-1 0 0 0,0 1 0 0 0,0 0-1 0 0,0 1 1 0 0,0-1 0 0 0,1 0 0 0 0,0-1 191 0 0,32-29-4723 0 0,-10 12-3442 0 0,-10 9-1492 0 0</inkml:trace>
  <inkml:trace contextRef="#ctx0" brushRef="#br0" timeOffset="251.1">1377 646 18876 0 0,'0'0'958'0'0,"0"0"-162"0"0,0 0 15 0 0,0 0 71 0 0,0 0-91 0 0,0 0-224 0 0,0 0-216 0 0,0 0-171 0 0,-3 32-111 0 0,-8 102-69 0 0,7-21-2751 0 0,0-103-1202 0 0,0-5-4610 0 0,2-1-451 0 0</inkml:trace>
  <inkml:trace contextRef="#ctx0" brushRef="#br0" timeOffset="418.112">1331 108 1240 0 0,'0'0'-456'0'0,"0"0"-264"0"0,0 0 656 0 0,0 0 64 0 0,0 0 0 0 0,0 0 0 0 0</inkml:trace>
  <inkml:trace contextRef="#ctx0" brushRef="#br0" timeOffset="720.353">1580 885 10954 0 0,'0'0'1855'0'0,"0"0"-224"0"0,0 0 115 0 0,0 0 121 0 0,0 0-166 0 0,0 0-264 0 0,0 0-301 0 0,0 0-266 0 0,0 0-203 0 0,0 0-166 0 0,0 0-109 0 0,16-34-89 0 0,51-108-59 0 0,-10 17 414 0 0,-34 81-509 0 0,-10 69-1101 0 0,-9-3 857 0 0,-3-9 80 0 0,0-1 0 0 0,1 0 0 0 0,0 0 0 0 0,1 0 0 0 0,0 0 0 0 0,1 0 0 0 0,1 0 0 0 0,-1-1 0 0 0,2 0 0 0 0,0 0 0 0 0,0 0 0 0 0,1-1 0 0 0,0 0 0 0 0,1 0 0 0 0,0-1 0 0 0,0 0 0 0 0,1 0 15 0 0,-5-7 78 0 0,-1 0-1 0 0,1 0 1 0 0,0 0 0 0 0,0 0-1 0 0,-1-1 1 0 0,1 0-1 0 0,0 0 1 0 0,0 0-1 0 0,0 0 1 0 0,0 0 0 0 0,0-1-1 0 0,1 0 1 0 0,-1 0-1 0 0,0 0 1 0 0,0 0-1 0 0,0-1 1 0 0,0 0 0 0 0,0 0-1 0 0,0 0 1 0 0,0 0-1 0 0,0 0 1 0 0,-1-1-1 0 0,1 1 1 0 0,0-1 0 0 0,-1 0-1 0 0,1-1 1 0 0,-1 1-1 0 0,0 0 1 0 0,1-1-1 0 0,-1 0 1 0 0,0 0 0 0 0,1-2-78 0 0,5-4 164 0 0,-1-1 0 0 0,0 1 0 0 0,-1-1 0 0 0,0-1 0 0 0,-1 0 0 0 0,0 0 0 0 0,0 0 1 0 0,-1 0-1 0 0,-1-1 0 0 0,2-5-164 0 0,13-56-1342 0 0,-15 61-4176 0 0,2 6-4390 0 0,-4 6-1857 0 0</inkml:trace>
  <inkml:trace contextRef="#ctx0" brushRef="#br0" timeOffset="986.771">2423 484 9818 0 0,'0'0'2815'0'0,"0"0"-590"0"0,0 0-355 0 0,0 0-322 0 0,0 0-376 0 0,0 0-237 0 0,0 0-144 0 0,0 0-140 0 0,0 0-154 0 0,0 0-121 0 0,0 0-96 0 0,0 0-36 0 0,-31 33-33 0 0,-94 104-23 0 0,76-61 120 0 0,47-73-297 0 0,1-1-1 0 0,0 1 1 0 0,0 0-1 0 0,1 0 0 0 0,-1 0 1 0 0,0 0-1 0 0,1 0 1 0 0,0-1-1 0 0,0 1 1 0 0,0 0-1 0 0,0 0 1 0 0,0 0-1 0 0,0 0 1 0 0,1 0-1 0 0,0 0 1 0 0,-1 0-1 0 0,1 0 0 0 0,0 0 1 0 0,0-1-1 0 0,1 1 1 0 0,-1 0-1 0 0,0-1 1 0 0,1 1-1 0 0,0-1 1 0 0,-1 0-1 0 0,1 1 1 0 0,0-1-1 0 0,0 0 1 0 0,1 0-1 0 0,-1 0 0 0 0,0 0 1 0 0,1-1-1 0 0,-1 1 1 0 0,1-1-1 0 0,-1 1 1 0 0,1-1-1 0 0,1 1-10 0 0,110 19 447 0 0,-94-23-494 0 0,-1-1 1 0 0,1 0 0 0 0,-1-2-1 0 0,0 0 1 0 0,-1-1 0 0 0,1-1-1 0 0,-1-1 1 0 0,0 0 0 0 0,-1-1-1 0 0,0-1 1 0 0,0-1 0 0 0,4-4 46 0 0,18-22-2322 0 0,-19 9-7104 0 0,-15 23-737 0 0</inkml:trace>
  <inkml:trace contextRef="#ctx0" brushRef="#br0" timeOffset="1399.22">2756 734 5641 0 0,'0'0'4021'0'0,"0"0"-1315"0"0,0 0-303 0 0,0 0-162 0 0,0 0-413 0 0,0 0-385 0 0,0 0-235 0 0,0 0-208 0 0,0 0-221 0 0,0 0-155 0 0,31-6-122 0 0,100-20-69 0 0,-61-4 321 0 0,-57 21-599 0 0,0-1 1 0 0,-1-1 0 0 0,0 0-1 0 0,0 0 1 0 0,-1-1 0 0 0,-1-1-1 0 0,0 1 1 0 0,-1-2 0 0 0,0 0-1 0 0,-1 0 1 0 0,6-13-156 0 0,-13 25-2 0 0,0 1 0 0 0,0-1 0 0 0,0 0-1 0 0,0 0 1 0 0,0 0 0 0 0,0 0 0 0 0,-1 0 0 0 0,1 0-1 0 0,0 0 1 0 0,-1 0 0 0 0,0 0 0 0 0,0 0 0 0 0,1 0-1 0 0,-1 0 1 0 0,0 0 0 0 0,0 0 0 0 0,-1 0 0 0 0,1 0-1 0 0,0 0 1 0 0,-1 0 0 0 0,1 0 0 0 0,-1 0 0 0 0,0 0-1 0 0,0 0 1 0 0,0 0 0 0 0,1 0 0 0 0,-2 0 0 0 0,1 1 0 0 0,0-1-1 0 0,0 0 1 0 0,-1 1 0 0 0,1-1 0 0 0,0 1 0 0 0,-1-1-1 0 0,0 1 1 0 0,1 0 0 0 0,-1 0 0 0 0,0 0 0 0 0,0 0-1 0 0,1 0 1 0 0,-1 0 0 0 0,0 0 0 0 0,0 0 0 0 0,0 1-1 0 0,0-1 1 0 0,0 1 0 0 0,0-1 0 0 0,-1 1 2 0 0,-12 0-61 0 0,0 0 1 0 0,0 1-1 0 0,0 0 1 0 0,1 1-1 0 0,-1 1 0 0 0,0 0 1 0 0,1 1-1 0 0,0 1 1 0 0,0 0-1 0 0,0 1 1 0 0,1 1-1 0 0,-1 0 1 0 0,2 0-1 0 0,-1 2 0 0 0,1-1 1 0 0,0 2-1 0 0,1-1 1 0 0,0 2-1 0 0,0-1 1 0 0,1 1-1 0 0,1 1 1 0 0,-5 7 60 0 0,10-15-28 0 0,1 0 1 0 0,-1 0 0 0 0,1 0 0 0 0,0 0 0 0 0,0 1 0 0 0,0-1 0 0 0,1 1 0 0 0,-1 0 0 0 0,1 0 0 0 0,0 0 0 0 0,1 0 0 0 0,-1 0 0 0 0,1 1 0 0 0,0-1 0 0 0,0 0 0 0 0,1 0 0 0 0,0 1 0 0 0,0-1 0 0 0,0 1 0 0 0,0-1 0 0 0,1 0 0 0 0,0 1 0 0 0,0-1 0 0 0,0 0 0 0 0,1 0 0 0 0,0 0 0 0 0,0 0 0 0 0,0 0-1 0 0,1 0 1 0 0,-1-1 0 0 0,1 1 0 0 0,0-1 0 0 0,0 1 27 0 0,9 1-87 0 0,0-1 0 0 0,0 0 0 0 0,0 0 0 0 0,0-1 0 0 0,1-1 0 0 0,-1 0 0 0 0,1-1 0 0 0,0 0-1 0 0,0-1 1 0 0,0 0 0 0 0,0-1 0 0 0,0-1 0 0 0,0 0 0 0 0,0 0 0 0 0,0-2 0 0 0,0 0 87 0 0,82-24-3416 0 0,-64 14-626 0 0,-4-1-3533 0 0,-13 6-964 0 0</inkml:trace>
  <inkml:trace contextRef="#ctx0" brushRef="#br0" timeOffset="2030.48">1480 178 4353 0 0,'0'0'2038'0'0,"0"0"-137"0"0,0 0 103 0 0,0 0 8 0 0,0 0-238 0 0,0 0-318 0 0,0 0-256 0 0,0 0-198 0 0,0 0-150 0 0,0 0-119 0 0,0 0-94 0 0,0 0-85 0 0,0 0-56 0 0,-5 4-56 0 0,-17 11-38 0 0,16-12-75 0 0,6-3-79 0 0,0 0-74 0 0,0 0-56 0 0,0 0 8 0 0,0 0 24 0 0,0 0 23 0 0,8-2 2744 0 0,-24 12-2244 0 0,12-6-477 0 0,-4 3-929 0 0,16-8-1560 0 0,0-1 739 0 0,7-2-1337 0 0,-8 0-3367 0 0,-3 0-4881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70 2489 0 0,'0'0'1949'0'0,"0"0"40"0"0,0 0 114 0 0,0 0 172 0 0,0 0-44 0 0,0 0-314 0 0,0 0-366 0 0,0 0-373 0 0,0 0-249 0 0,0 0-127 0 0,0 0-81 0 0,0 0-52 0 0,0 0-51 0 0,-15-6-57 0 0,-49-16-74 0 0,61 21-430 0 0,0 0 1 0 0,-1 0 0 0 0,1 1-1 0 0,-1-1 1 0 0,1 1 0 0 0,-1 0-1 0 0,1 0 1 0 0,-1 0-1 0 0,0 0 1 0 0,1 1 0 0 0,0-1-1 0 0,-1 1 1 0 0,1 0 0 0 0,-1 0-1 0 0,1 0 1 0 0,0 1-1 0 0,-1-1 1 0 0,1 1 0 0 0,0 0-1 0 0,0 0 1 0 0,0 0 0 0 0,1 0-1 0 0,-1 0 1 0 0,0 0-1 0 0,-1 3-57 0 0,-6 3 119 0 0,-9 7 6 0 0,1 0-1 0 0,1 1 1 0 0,1 1 0 0 0,0 1 0 0 0,1 0 0 0 0,1 1 0 0 0,1 1 0 0 0,0 0-1 0 0,2 0 1 0 0,0 1 0 0 0,2 1 0 0 0,0 0 0 0 0,-2 11-125 0 0,8-28 24 0 0,1 0 0 0 0,0 0 0 0 0,0 0 0 0 0,0 0 1 0 0,1 1-1 0 0,-1-1 0 0 0,1 0 0 0 0,1 1 0 0 0,-1-1 0 0 0,1 1 0 0 0,0-1 1 0 0,0 1-1 0 0,1-1 0 0 0,-1 1 0 0 0,1-1 0 0 0,0 1 0 0 0,1-1 0 0 0,-1 0 1 0 0,1 1-1 0 0,0-1 0 0 0,1 0 0 0 0,-1 0 0 0 0,1-1 0 0 0,0 1 0 0 0,0 0 1 0 0,0-1-1 0 0,1 0 0 0 0,0 0 0 0 0,-1 0 0 0 0,1 0 0 0 0,1 0 0 0 0,-1-1 1 0 0,1 0-1 0 0,-1 0 0 0 0,1 0 0 0 0,0 0 0 0 0,0-1 0 0 0,5 2-24 0 0,4-5 107 0 0,1 0-1 0 0,-1-1 1 0 0,0-1-1 0 0,1 0 0 0 0,-2-1 1 0 0,1 0-1 0 0,0-1 1 0 0,-1-1-1 0 0,0 0 1 0 0,0 0-1 0 0,0-2 1 0 0,-1 0-1 0 0,-1 0 0 0 0,1-1 1 0 0,-1 0-1 0 0,0-1 1 0 0,-1 0-1 0 0,-1-1 1 0 0,4-4-107 0 0,-1 4 32 0 0,37-39 95 0 0,-2-3-1 0 0,-3-1 1 0 0,-2-2-1 0 0,-2-2 1 0 0,23-49-127 0 0,-55 95 109 0 0,-12 22-33 0 0,-2 6-107 0 0,-1-3 16 0 0,2 1 0 0 0,0 0 0 0 0,0 0-1 0 0,1 0 1 0 0,1 1 0 0 0,0-1 0 0 0,1 1-1 0 0,1 0 1 0 0,0 0 0 0 0,1-1 0 0 0,1 1-1 0 0,0 0 1 0 0,1-1 0 0 0,1 1 0 0 0,0-1-1 0 0,1 1 1 0 0,0-1 0 0 0,1 0 0 0 0,1-1-1 0 0,0 1 1 0 0,1-1 0 0 0,0 0 0 0 0,9 10 15 0 0,56 34-1765 0 0,-10-44-4236 0 0,-46-13 2452 0 0,-4 0-3910 0 0,-3 0-2827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1 340 3841 0 0,'0'0'2087'0'0,"0"0"-423"0"0,0 0-91 0 0,0 0 75 0 0,0 0-4 0 0,0 0-158 0 0,0 0-172 0 0,0 0-161 0 0,0 0-137 0 0,0 0-73 0 0,0 0-61 0 0,0 0-58 0 0,0 0-56 0 0,9-7-50 0 0,30-21-37 0 0,-35 26-549 0 0,0 0 0 0 0,-1 0 0 0 0,1 0 0 0 0,0 1 0 0 0,1-1 0 0 0,-1 1 0 0 0,0 0 0 0 0,0 0 0 0 0,0 0 0 0 0,1 1 0 0 0,-1-1 0 0 0,0 1 0 0 0,1 0 0 0 0,-1 1 0 0 0,0-1 0 0 0,1 1-132 0 0,15 0 353 0 0,425-12 1856 0 0,-436 11-2192 0 0,30-3 7 0 0,-14 2 74 0 0,-25 1-13 0 0,0 0 70 0 0,0 0 64 0 0,0 0 64 0 0,-33-48 972 0 0,-6 3-1243 0 0,-2 2 0 0 0,-2 1 0 0 0,-2 2 0 0 0,-3 2-12 0 0,38 32-122 0 0,-7-8-2697 0 0,43 21-2440 0 0,8 1-3218 0 0,-20-5-2458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10794 0 0,'0'0'2142'0'0,"0"0"-201"0"0,0 0-168 0 0,0 0-87 0 0,0 0-263 0 0,0 0-316 0 0,0 0-300 0 0,0 0-259 0 0,0 0-186 0 0,0 0-85 0 0,0 0-15 0 0,0 0 30 0 0,0 0 46 0 0,8 0 19 0 0,211 12 2169 0 0,-67-23-2129 0 0,-34-22-1205 0 0,-92 23-683 0 0,-20 9-3422 0 0,-2 0-4690 0 0,-7 1-614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13667 0 0,'0'0'1658'0'0,"0"0"-507"0"0,0 0-83 0 0,0 0 187 0 0,0 0 74 0 0,0 0-74 0 0,0 0-203 0 0,0 0-237 0 0,0 0-205 0 0,0 0-154 0 0,0 0-111 0 0,0 0-93 0 0,35 3-74 0 0,113 6-65 0 0,-52-13-48 0 0,-56 2-429 0 0,53-3-1520 0 0,-34-3-5620 0 0,-43 4-2164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24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631 158 8842 0 0,'0'0'1456'0'0,"0"0"-90"0"0,0 0 15 0 0,0 0 100 0 0,0 0 80 0 0,0 0-67 0 0,0 0-210 0 0,0 0-250 0 0,0 0-231 0 0,0 0-142 0 0,-34-26-77 0 0,-107-77-86 0 0,138 100-467 0 0,1 0 0 0 0,-1 1 0 0 0,0 0 0 0 0,0-1 0 0 0,0 1 0 0 0,0 0 0 0 0,-1 0 0 0 0,1 1 0 0 0,0-1 0 0 0,-1 1 0 0 0,1 0 0 0 0,-1 0 0 0 0,0 0 0 0 0,1 0 0 0 0,-1 0 0 0 0,0 1 0 0 0,1 0 1 0 0,-1 0-1 0 0,0 0 0 0 0,1 0 0 0 0,-3 0-31 0 0,-7 3 144 0 0,-6 0-65 0 0,0 2-1 0 0,1 1 1 0 0,0 0 0 0 0,0 1-1 0 0,0 1 1 0 0,1 0 0 0 0,0 2-1 0 0,1 0 1 0 0,0 0 0 0 0,0 2-1 0 0,1 0 1 0 0,1 1 0 0 0,0 0 0 0 0,1 1-1 0 0,0 1 1 0 0,1 0 0 0 0,-3 5-79 0 0,6-8 11 0 0,0 1-1 0 0,0 0 1 0 0,2 1 0 0 0,-1 0 0 0 0,2 0 0 0 0,0 1 0 0 0,0 0 0 0 0,2 0 0 0 0,-1 0 0 0 0,2 0 0 0 0,0 1 0 0 0,1-1 0 0 0,1 1 0 0 0,0 0 0 0 0,1 0-11 0 0,1-10 12 0 0,-1-1 1 0 0,1 1 0 0 0,0-1-1 0 0,1 0 1 0 0,-1 1 0 0 0,1-1-1 0 0,0 0 1 0 0,0 0 0 0 0,1 0-1 0 0,-1 0 1 0 0,1 0 0 0 0,0-1 0 0 0,1 1-1 0 0,-1-1 1 0 0,1 0 0 0 0,0 0-1 0 0,0 0 1 0 0,0 0 0 0 0,0-1-1 0 0,1 0 1 0 0,-1 0 0 0 0,1 0-1 0 0,0 0 1 0 0,0-1 0 0 0,0 1-1 0 0,0-1 1 0 0,0-1 0 0 0,1 1 0 0 0,-1-1-1 0 0,1 0 1 0 0,3 0-13 0 0,6 2 69 0 0,-1-2 0 0 0,1 0 0 0 0,0 0-1 0 0,0-2 1 0 0,0 0 0 0 0,-1 0 0 0 0,1-2 0 0 0,0 1 0 0 0,-1-2 0 0 0,0 0 0 0 0,5-3-69 0 0,3-3 118 0 0,0 0 0 0 0,-1-2 0 0 0,-1-1 1 0 0,0 0-1 0 0,-1-2 0 0 0,0 0 0 0 0,-1-1 1 0 0,-1-1-1 0 0,0 0 0 0 0,-2-2 0 0 0,0 0 1 0 0,-1 0-1 0 0,-1-1 0 0 0,0-1 0 0 0,3-9-118 0 0,-9 15 65 0 0,24-50 148 0 0,-23 19 323 0 0,-8 46-426 0 0,0 0-35 0 0,0 0-32 0 0,0 0-47 0 0,-18 41-192 0 0,-2 0 241 0 0,2 2-1 0 0,2-1 1 0 0,2 2 0 0 0,1 0 0 0 0,3 1-1 0 0,1 0 1 0 0,1 18-45 0 0,4 228 102 0 0,31-114-587 0 0,-25-202-17825 0 0,-2 20 8181 0 0</inkml:trace>
  <inkml:trace contextRef="#ctx0" brushRef="#br0" timeOffset="247.007">859 802 17964 0 0,'0'0'1308'0'0,"0"0"-280"0"0,0 0-93 0 0,0 0 4 0 0,0 0-87 0 0,0 0-188 0 0,0 0-208 0 0,0 0-189 0 0,0 0-113 0 0,0 0-84 0 0,0 0-44 0 0,0 0-14 0 0,0 0-52 0 0,-10 23-64 0 0,-30 71-78 0 0,36-67-3232 0 0,28-42-8418 0 0,-19 7 2729 0 0</inkml:trace>
  <inkml:trace contextRef="#ctx0" brushRef="#br0" timeOffset="561.974">1189 62 15179 0 0,'0'0'1171'0'0,"0"0"-301"0"0,0 0-169 0 0,0 0-22 0 0,0 0 53 0 0,0 0 52 0 0,0 0 34 0 0,0 0-53 0 0,0 0-149 0 0,0 0-87 0 0,0 0-88 0 0,0 0-46 0 0,0 0-2 0 0,-2 20-11 0 0,-4 64 3 0 0,14-33 382 0 0,27 103 710 0 0,-20 315-491 0 0,-15-386-937 0 0,6-21-235 0 0,-5-61 43 0 0,-1-1-61 0 0,10-22-12541 0 0,-9 19 7806 0 0,1-1-4963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14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258 637 0 0 0,'0'0'707'0'0,"0"0"682"0"0,0 0 301 0 0,0 0 67 0 0,0 0-21 0 0,0 0-104 0 0,0 0-150 0 0,0 0-167 0 0,0 0-208 0 0,0 0-182 0 0,0 0-165 0 0,0 0-98 0 0,-1-3 5939 0 0,-28 14-3565 0 0,-44 52-3098 0 0,-20 55 90 0 0,83-102-22 0 0,2 1-1 0 0,0-1 1 0 0,1 2 0 0 0,0-1-1 0 0,2 1 1 0 0,0 0-1 0 0,1 0 1 0 0,1 1-1 0 0,1-1 1 0 0,0 1-1 0 0,1-1 1 0 0,2 12-6 0 0,-1-23 12 0 0,1-1-1 0 0,0 0 1 0 0,0 0-1 0 0,1 1 1 0 0,0-1 0 0 0,0 0-1 0 0,0 0 1 0 0,1 0-1 0 0,0-1 1 0 0,0 1-1 0 0,0-1 1 0 0,1 1 0 0 0,0-1-1 0 0,0 0 1 0 0,0-1-1 0 0,1 1 1 0 0,-1-1 0 0 0,1 0-1 0 0,0 0 1 0 0,1 0-1 0 0,-1 0 1 0 0,0-1 0 0 0,1 0-1 0 0,0 0 1 0 0,0-1-1 0 0,0 0 1 0 0,0 0-1 0 0,0 0 1 0 0,2 0-12 0 0,2-2 71 0 0,0 0 1 0 0,1-1-1 0 0,-1 0 0 0 0,0 0 1 0 0,0-1-1 0 0,0 0 0 0 0,0-1 1 0 0,0 0-1 0 0,0-1 0 0 0,-1 0 0 0 0,0-1 1 0 0,0 0-1 0 0,0 0 0 0 0,0 0 1 0 0,-1-2-1 0 0,0 1 0 0 0,6-6-71 0 0,17-15 86 0 0,-2-1-1 0 0,-1-1 1 0 0,-1-1-1 0 0,-1-1 1 0 0,-2-2-1 0 0,-1 0 1 0 0,-2-2-1 0 0,-2 0 1 0 0,0-2-1 0 0,-3 1 0 0 0,10-33-84 0 0,-20 49-15 0 0,0-1 1 0 0,-2 0 0 0 0,0 0 0 0 0,-1-1-1 0 0,-1 1 1 0 0,-1-1 0 0 0,-1 1 0 0 0,-1-1-1 0 0,-1 0 1 0 0,-1 1 0 0 0,0 0 0 0 0,-2 0 0 0 0,-1 0-1 0 0,0 0 1 0 0,-1 1 0 0 0,-2 0 0 0 0,0 0-1 0 0,-1 1 1 0 0,-1 1 0 0 0,0-1 0 0 0,-2 2 0 0 0,0 0-1 0 0,-1 0 1 0 0,-14-12 13 0 0,25 24-28 0 0,-1 1-1 0 0,-1 0 0 0 0,1 1 1 0 0,0-1-1 0 0,-1 1 1 0 0,0 0-1 0 0,0 0 1 0 0,0 1-1 0 0,0-1 0 0 0,0 1 1 0 0,-1 0-1 0 0,1 0 1 0 0,-1 1-1 0 0,1 0 1 0 0,-1 0-1 0 0,1 0 0 0 0,-1 0 1 0 0,0 1-1 0 0,1 0 1 0 0,-1 0-1 0 0,0 1 1 0 0,1 0-1 0 0,-1 0 1 0 0,1 0-1 0 0,-1 0 0 0 0,1 1 1 0 0,-1 0-1 0 0,1 0 1 0 0,0 1-1 0 0,0-1 1 0 0,-5 4 28 0 0,2 6 2 0 0,-1 1 0 0 0,2-1 0 0 0,-1 2 0 0 0,2-1 0 0 0,0 1 0 0 0,1 0 0 0 0,0 0 0 0 0,1 1 0 0 0,0-1 0 0 0,1 1 0 0 0,1 0 0 0 0,1 0 0 0 0,0 0 0 0 0,0 0 0 0 0,2 0 0 0 0,0 0 0 0 0,1 0 0 0 0,0 0 0 0 0,1-1 0 0 0,1 1 0 0 0,0-1 0 0 0,6 13-2 0 0,9 18 94 0 0,2-2 1 0 0,2 0-1 0 0,2-2 1 0 0,1-1 0 0 0,2 0-1 0 0,2-3 1 0 0,8 6-95 0 0,3 9 108 0 0,-16-21-34 0 0,-8-13-29 0 0,-2 2 0 0 0,0 0 0 0 0,-1 1 0 0 0,-1 0 1 0 0,0 1-1 0 0,-2 0 0 0 0,1 6-45 0 0,-9-11-1 0 0,-1-11-1660 0 0,-2-19-974 0 0,2-15-2802 0 0,1 10-2206 0 0,-2 10-790 0 0</inkml:trace>
  <inkml:trace contextRef="#ctx0" brushRef="#br0" timeOffset="414.197">862 505 8074 0 0,'0'0'1720'0'0,"0"0"-164"0"0,0 0-179 0 0,0 0-76 0 0,0 0-110 0 0,0 0-91 0 0,0 0-46 0 0,0 0-74 0 0,0 0-74 0 0,0 0-101 0 0,0 0-111 0 0,0 0-90 0 0,0 31-65 0 0,-2 97-53 0 0,2-93-233 0 0,1 0 0 0 0,1 0-1 0 0,2 1 1 0 0,2-2 0 0 0,1 1-1 0 0,1-1 1 0 0,2 0 0 0 0,2-1-1 0 0,4 9-252 0 0,-14-38 23 0 0,0 0 1 0 0,-1 1-1 0 0,2-1 0 0 0,-1 0 0 0 0,0 0 0 0 0,1 0 1 0 0,-1-1-1 0 0,1 1 0 0 0,0 0 0 0 0,1-1 1 0 0,-1 0-1 0 0,1 0 0 0 0,-1 0 0 0 0,1 0 0 0 0,3 1-23 0 0,-5-5 96 0 0,1 0-1 0 0,-1 0 1 0 0,1 0-1 0 0,-1-1 0 0 0,0 1 1 0 0,1-1-1 0 0,-1 1 1 0 0,0-1-1 0 0,0 0 0 0 0,0 0 1 0 0,0 0-1 0 0,-1 0 1 0 0,1 0-1 0 0,0 0 0 0 0,-1-1 1 0 0,0 1-1 0 0,1 0 1 0 0,-1-1-1 0 0,0 1 0 0 0,0-1 1 0 0,0 0-1 0 0,-1 1 1 0 0,1-1-1 0 0,-1 0-95 0 0,5-7 116 0 0,115-308 559 0 0,-73 158-622 0 0,-46 124-574 0 0,-1 35 158 0 0,0 1-172 0 0,0 0-255 0 0,0 0-373 0 0,0 0-472 0 0,0 0-658 0 0,0 0-948 0 0,0 0-1745 0 0,0 0-2039 0 0,0 0 1434 0 0</inkml:trace>
  <inkml:trace contextRef="#ctx0" brushRef="#br0" timeOffset="868.898">667 221 13379 0 0,'0'0'1136'0'0,"0"0"-76"0"0,0 0-55 0 0,0 0 7 0 0,0 0-56 0 0,0 0-95 0 0,0 0-100 0 0,0 0-69 0 0,0 0-37 0 0,0 0-9 0 0,0 0-11 0 0,0 0-44 0 0,0 0-74 0 0,27-1-27 0 0,88-7-23 0 0,303-8 1234 0 0,-350 12-1117 0 0,-76-11 910 0 0,-21-10-1419 0 0,-2 1-1 0 0,0 1 1 0 0,-2 2 0 0 0,0 1-1 0 0,-5 0-74 0 0,7 2-46 0 0,5-3-290 0 0,26 20 29 0 0,2 0-3545 0 0,15-2 1703 0 0,14 3-1671 0 0,-9 0-2496 0 0,-7 0-4593 0 0</inkml:trace>
  <inkml:trace contextRef="#ctx0" brushRef="#br0" timeOffset="1351.205">1727 446 7114 0 0,'0'0'2084'0'0,"0"0"-164"0"0,0 0-121 0 0,0 0-81 0 0,0 0-222 0 0,0 0-314 0 0,0 0-291 0 0,0 0-199 0 0,0 0-112 0 0,0 0-21 0 0,0 0-11 0 0,0 0-28 0 0,-24 34-36 0 0,-78 109-50 0 0,-29 45 499 0 0,30-55-622 0 0,-6-4 0 0 0,-48 39-311 0 0,-90 65 104 0 0,242-231-116 0 0,-13 12-120 0 0,0 0 0 0 0,1 0 0 0 0,1 2 0 0 0,0-1 0 0 0,2 2 0 0 0,-11 16 132 0 0,22-33-74 0 0,1 1 1 0 0,-1-1-1 0 0,1 1 1 0 0,0-1 0 0 0,-1 0-1 0 0,1 1 1 0 0,-1-1-1 0 0,1 1 1 0 0,0-1-1 0 0,-1 1 1 0 0,1 0 0 0 0,0-1-1 0 0,0 1 1 0 0,0-1-1 0 0,-1 1 1 0 0,1-1 0 0 0,0 1-1 0 0,0 0 1 0 0,0-1-1 0 0,0 1 1 0 0,0-1 0 0 0,0 1-1 0 0,0 0 1 0 0,0-1-1 0 0,0 1 1 0 0,0-1 0 0 0,0 1-1 0 0,1 0 1 0 0,-1-1-1 0 0,0 1 1 0 0,0-1 0 0 0,1 1-1 0 0,-1-1 1 0 0,0 1-1 0 0,0-1 1 0 0,1 1 0 0 0,-1-1-1 0 0,1 1 1 0 0,-1-1-1 0 0,1 1 1 0 0,-1-1-1 0 0,0 0 1 0 0,1 1 0 0 0,-1-1-1 0 0,1 0 1 0 0,0 1-1 0 0,-1-1 1 0 0,1 0 0 0 0,-1 0-1 0 0,1 1 1 0 0,-1-1-1 0 0,1 0 1 0 0,0 0 0 0 0,-1 0-1 0 0,1 0 1 0 0,-1 0-1 0 0,1 0 1 0 0,0 0 0 0 0,-1 0 73 0 0,38-12-5682 0 0,2-15-3318 0 0,-27 18 5137 0 0</inkml:trace>
  <inkml:trace contextRef="#ctx0" brushRef="#br0" timeOffset="2015.377">1481 1175 3457 0 0,'0'0'1812'0'0,"0"0"-280"0"0,0 0 63 0 0,0 0 209 0 0,0 0 76 0 0,0 0-96 0 0,0 0-197 0 0,0 0-229 0 0,0 0-199 0 0,0 0-132 0 0,0 0-104 0 0,0 0-103 0 0,0 0-140 0 0,-3 1-113 0 0,-20 7-348 0 0,1 2-1 0 0,1 0 1 0 0,0 2 0 0 0,0 0 0 0 0,1 2 0 0 0,1 0-1 0 0,0 1 1 0 0,1 0 0 0 0,1 2 0 0 0,0 0 0 0 0,1 1-1 0 0,1 1 1 0 0,1 0 0 0 0,0 1 0 0 0,-1 6-219 0 0,10-19-6 0 0,1 0 0 0 0,0 0 0 0 0,0 0 0 0 0,1 1 0 0 0,0 0-1 0 0,0 0 1 0 0,0 0 0 0 0,1 0 0 0 0,1 0 0 0 0,-1 0 0 0 0,1 1 0 0 0,1-1 0 0 0,-1 0 0 0 0,2 1 0 0 0,0 5 6 0 0,1-11 7 0 0,1 0 0 0 0,-1-1 0 0 0,1 1 0 0 0,0-1 1 0 0,0 1-1 0 0,0-1 0 0 0,1 0 0 0 0,-1 0 0 0 0,0 0 0 0 0,1 0 0 0 0,-1-1 0 0 0,1 1 1 0 0,0-1-1 0 0,-1 0 0 0 0,1 0 0 0 0,0 0 0 0 0,0-1 0 0 0,0 1 0 0 0,0-1 0 0 0,-1 0 0 0 0,1 0 1 0 0,0 0-1 0 0,0-1 0 0 0,0 0 0 0 0,0 1 0 0 0,-1-1 0 0 0,5-2-7 0 0,9-3 83 0 0,0 0 0 0 0,0-2 0 0 0,-1 0 0 0 0,0-1 0 0 0,0-1 0 0 0,-1 0-1 0 0,0-1 1 0 0,0-1 0 0 0,-2 0 0 0 0,1-1 0 0 0,-2 0 0 0 0,5-7-83 0 0,-2 5 81 0 0,10-10-37 0 0,-1 0 0 0 0,-2-2 1 0 0,-1-1-1 0 0,-1 0 0 0 0,-1-2 0 0 0,-2 0 0 0 0,0-1 0 0 0,-3 0 0 0 0,0-2 0 0 0,-2 1 0 0 0,-2-2 0 0 0,-1 1 0 0 0,-1-1 1 0 0,-2-1-1 0 0,-2 1 0 0 0,0-1 0 0 0,-3-28-44 0 0,0 59-8 0 0,-1 0 1 0 0,1 0-1 0 0,-1 0 0 0 0,-1 0 1 0 0,1 0-1 0 0,0 0 1 0 0,-1 0-1 0 0,0 0 0 0 0,0 0 1 0 0,0 0-1 0 0,0 0 1 0 0,-1 0-1 0 0,1 0 0 0 0,-1 1 1 0 0,0-1-1 0 0,0 1 1 0 0,-1-1-1 0 0,1 1 0 0 0,-1 0 1 0 0,1 0-1 0 0,-1 0 1 0 0,0 0-1 0 0,0 0 0 0 0,0 1 1 0 0,-1-1-1 0 0,1 1 1 0 0,-1 0-1 0 0,1 0 0 0 0,-1 0 1 0 0,0 1-1 0 0,1-1 1 0 0,-1 1-1 0 0,0 0 0 0 0,0 0 1 0 0,0 0-1 0 0,0 0 1 0 0,0 1-1 0 0,0 0 0 0 0,0 0 1 0 0,-1 0-1 0 0,1 0 1 0 0,0 0-1 0 0,-3 2 8 0 0,-2 3-13 0 0,0 2-1 0 0,0-1 1 0 0,1 1 0 0 0,0 0-1 0 0,0 0 1 0 0,1 1 0 0 0,0 0 0 0 0,0 1-1 0 0,0 0 1 0 0,2 0 0 0 0,-1 0-1 0 0,1 1 1 0 0,-2 4 13 0 0,6-11-2 0 0,-11 20 5 0 0,2 2 0 0 0,1 0 0 0 0,1 0 0 0 0,2 0 0 0 0,0 1 0 0 0,1 0 0 0 0,2 0 0 0 0,1 0 0 0 0,1 1 0 0 0,1-1 0 0 0,1 0 0 0 0,2 12-3 0 0,-1-25 1 0 0,1-1-1 0 0,0 1 0 0 0,1-1 1 0 0,0 0-1 0 0,1-1 0 0 0,0 1 1 0 0,0-1-1 0 0,2 0 0 0 0,-1 0 1 0 0,1 0-1 0 0,1-1 0 0 0,0 0 1 0 0,0-1-1 0 0,1 0 0 0 0,0 0 0 0 0,1-1 1 0 0,0 0-1 0 0,0-1 0 0 0,0 0 1 0 0,1 0-1 0 0,7 2 0 0 0,-17-8-137 0 0,1 0 1 0 0,0-1-1 0 0,0 1 0 0 0,-1 0 0 0 0,1-1 1 0 0,0 1-1 0 0,0-1 0 0 0,0 0 0 0 0,0 0 1 0 0,0 1-1 0 0,0-1 0 0 0,0-1 0 0 0,-1 1 0 0 0,1 0 1 0 0,0 0-1 0 0,0-1 0 0 0,0 1 0 0 0,0-1 1 0 0,0 1-1 0 0,-1-1 0 0 0,1 0 0 0 0,0 0 1 0 0,0 0-1 0 0,-1 0 0 0 0,1 0 0 0 0,-1 0 1 0 0,1 0-1 0 0,-1 0 0 0 0,1-1 0 0 0,0 0 137 0 0,21-32-10731 0 0,-19 27 7104 0 0,0-1-4647 0 0</inkml:trace>
  <inkml:trace contextRef="#ctx0" brushRef="#br0" timeOffset="2382.193">2057 825 13211 0 0,'0'0'1265'0'0,"0"0"-427"0"0,0 0 1 0 0,0 0 253 0 0,0 0 151 0 0,0 0-25 0 0,0 0-185 0 0,0 0-223 0 0,0 0-160 0 0,0 0-121 0 0,-13 33-93 0 0,-43 102-94 0 0,-90 194 617 0 0,144-325-952 0 0,1-1 0 0 0,-1 1 0 0 0,1 0 0 0 0,0-1 0 0 0,-1 1 0 0 0,2 0-1 0 0,-1 0 1 0 0,0 0 0 0 0,1 0 0 0 0,0 0 0 0 0,0 0 0 0 0,0 0 0 0 0,0-1 0 0 0,1 1 0 0 0,-1 0-1 0 0,1 0 1 0 0,0 0 0 0 0,0 0 0 0 0,0-1 0 0 0,1 1 0 0 0,0 0 0 0 0,-1-1 0 0 0,1 1 0 0 0,0-1-1 0 0,1 0 1 0 0,-1 0 0 0 0,0 0 0 0 0,1 0 0 0 0,0 0 0 0 0,0 0 0 0 0,0-1 0 0 0,0 1 0 0 0,0-1 0 0 0,0 0-1 0 0,1 0 1 0 0,0 0-7 0 0,7 1 103 0 0,1 0 1 0 0,0-2-1 0 0,1 1 0 0 0,-1-1 0 0 0,0-1 0 0 0,0-1 0 0 0,0 1 1 0 0,0-2-1 0 0,0 0 0 0 0,0 0 0 0 0,9-4-103 0 0,80-35 239 0 0,-100 40-436 0 0,0 1 0 0 0,1-1 0 0 0,-1 0 0 0 0,0 0 0 0 0,0 0 0 0 0,1 0 0 0 0,-1 0 0 0 0,0-1 0 0 0,0 1 0 0 0,0 0 0 0 0,-1-1 0 0 0,1 1 0 0 0,0 0 0 0 0,0-1 0 0 0,-1 1 0 0 0,1-1 0 0 0,-1 1 0 0 0,1-1 0 0 0,-1 1 0 0 0,0-1 0 0 0,1 1 0 0 0,-1-1 0 0 0,0 1 1 0 0,0-1-1 0 0,0 0 0 0 0,0 1 0 0 0,0-1 0 0 0,-1 1 0 0 0,1-1 0 0 0,0 1 0 0 0,-1-1 0 0 0,1 1 0 0 0,-1-1 197 0 0,-19-29-13767 0 0,16 24 7947 0 0</inkml:trace>
  <inkml:trace contextRef="#ctx0" brushRef="#br0" timeOffset="2640.147">1655 1087 9890 0 0,'0'0'2085'0'0,"0"0"-388"0"0,0 0-4 0 0,0 0 143 0 0,0 0-149 0 0,0 0-296 0 0,0 0-309 0 0,0 0-266 0 0,32 4-212 0 0,103 13-152 0 0,-120-15-366 0 0,-1 0-1 0 0,1-1 1 0 0,0 0 0 0 0,1-2-1 0 0,-1 1 1 0 0,-1-2 0 0 0,1 0-1 0 0,5-2-85 0 0,1 0 63 0 0,7-2-362 0 0,158-30 16 0 0,-125 22-2806 0 0,-1 0-3523 0 0,-35 7-4846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2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8 8210 0 0,'0'0'2583'0'0,"0"0"-803"0"0,0 0-443 0 0,0 0-122 0 0,0 0-51 0 0,0 0-64 0 0,0 0-93 0 0,0 0-138 0 0,0 0-159 0 0,0 0-170 0 0,0 0-149 0 0,0 16 456 0 0,-4 538 2829 0 0,-16-230-3670 0 0,9-287-2891 0 0,3-31-2962 0 0,-3-12-5077 0 0,8 3 5145 0 0</inkml:trace>
  <inkml:trace contextRef="#ctx0" brushRef="#br0" timeOffset="298.997">0 667 11883 0 0,'0'0'1521'0'0,"0"0"-181"0"0,0 0 17 0 0,0 0 171 0 0,0 0 4 0 0,0 0-207 0 0,36-15-226 0 0,114-46-171 0 0,23 8 1122 0 0,214-17-587 0 0,-304 31-3296 0 0,-69 15-3456 0 0,-16-7-6167 0 0,-3 26 4008 0 0</inkml:trace>
  <inkml:trace contextRef="#ctx0" brushRef="#br0" timeOffset="751.102">890 0 11682 0 0,'0'0'1182'0'0,"0"0"-286"0"0,0 0-104 0 0,0 0 157 0 0,0 0 146 0 0,0 0 42 0 0,0 0-86 0 0,0 0-181 0 0,0 0-149 0 0,0 0-116 0 0,0 0-63 0 0,0 34-61 0 0,0 107-55 0 0,21 141 1317 0 0,-7-176-1516 0 0,-12-84-182 0 0,-2-4-24 0 0,2 0 0 0 0,0 0 0 0 0,1 0 0 0 0,1 0 0 0 0,1-1-1 0 0,0 1 1 0 0,1-1 0 0 0,1-1 0 0 0,6 11-21 0 0,-12-26 16 0 0,0 1 0 0 0,0-1 0 0 0,0 1 0 0 0,0-1 0 0 0,0 0 1 0 0,0 0-1 0 0,1 0 0 0 0,-1 0 0 0 0,1 0 0 0 0,-1 0 0 0 0,0 0 0 0 0,1 0 0 0 0,0 0 0 0 0,-1-1 0 0 0,1 1 1 0 0,-1 0-1 0 0,1-1 0 0 0,0 0 0 0 0,0 1 0 0 0,-1-1 0 0 0,1 0 0 0 0,0 0 0 0 0,0 0 0 0 0,-1 0 1 0 0,1 0-1 0 0,0 0 0 0 0,-1 0 0 0 0,1-1 0 0 0,0 1 0 0 0,-1-1 0 0 0,1 1 0 0 0,0-1 0 0 0,-1 0 0 0 0,1 0 1 0 0,-1 1-1 0 0,2-2-16 0 0,56-45 537 0 0,-44 33-518 0 0,18-14 66 0 0,149-112 186 0 0,-158 132-239 0 0,-22 43 148 0 0,2 107 112 0 0,-3-139-343 0 0,-1 0 0 0 0,1 0 0 0 0,0 0 0 0 0,1 0 0 0 0,-1 0 1 0 0,0 0-1 0 0,1 0 0 0 0,0-1 0 0 0,0 1 0 0 0,-1 0 0 0 0,2-1 0 0 0,-1 0 0 0 0,0 1 0 0 0,0-1 0 0 0,1 0 0 0 0,-1 0 0 0 0,1 0 0 0 0,0-1 0 0 0,-1 1 0 0 0,1-1 0 0 0,0 1 0 0 0,0-1 0 0 0,0 0 0 0 0,0 0 0 0 0,3 0 51 0 0,46-17-6887 0 0,-44 9 3971 0 0,0 0-1279 0 0,-3 2-1484 0 0,-3 1 2 0 0</inkml:trace>
  <inkml:trace contextRef="#ctx0" brushRef="#br0" timeOffset="1079.503">1589 700 1072 0 0,'0'0'1525'0'0,"0"0"-120"0"0,0 0 240 0 0,0 0 267 0 0,0 0 14 0 0,0 0-130 0 0,0 0-85 0 0,0 0-99 0 0,0 0-93 0 0,0 0-102 0 0,0 0-133 0 0,0 0-130 0 0,0 0-154 0 0,26 2-157 0 0,82 3-146 0 0,-105-4-660 0 0,-1-1 0 0 0,1 1-1 0 0,-1-1 1 0 0,1 0 0 0 0,-1 0-1 0 0,1 0 1 0 0,-1-1 0 0 0,1 1 0 0 0,-1 0-1 0 0,1-1 1 0 0,-1 0 0 0 0,0 1-1 0 0,1-1 1 0 0,-1 0 0 0 0,0 0 0 0 0,0 0-1 0 0,1-1 1 0 0,-1 1 0 0 0,0-1-1 0 0,0 1 1 0 0,0-1 0 0 0,-1 1 0 0 0,2-2-37 0 0,4-5 173 0 0,5-2-31 0 0,0 0-1 0 0,-1 0 1 0 0,-1-2 0 0 0,0 1 0 0 0,-1-1 0 0 0,0-1 0 0 0,0 1-1 0 0,-1-2 1 0 0,-1 1 0 0 0,-1-1 0 0 0,4-10-142 0 0,-9 21 8 0 0,-1 1-1 0 0,1-1 0 0 0,-1 1 1 0 0,0-1-1 0 0,0 0 1 0 0,0 1-1 0 0,0-1 1 0 0,-1 0-1 0 0,1 1 1 0 0,-1-1-1 0 0,0 1 1 0 0,1-1-1 0 0,-1 1 1 0 0,0-1-1 0 0,-1 1 1 0 0,1 0-1 0 0,0-1 1 0 0,-1 1-1 0 0,1 0 1 0 0,-1 0-1 0 0,1 0 1 0 0,-1 0-1 0 0,0 0 1 0 0,0 0-1 0 0,0 1 1 0 0,0-1-1 0 0,0 1 1 0 0,-1-1-1 0 0,1 1 1 0 0,0 0-1 0 0,-1 0 1 0 0,1 0-1 0 0,-1 0 0 0 0,1 0 1 0 0,-1 0-1 0 0,1 1 1 0 0,-1-1-1 0 0,1 1 1 0 0,-1 0-1 0 0,0 0 1 0 0,1 0-1 0 0,-1 0 1 0 0,0 0-1 0 0,1 0 1 0 0,-1 1-1 0 0,1 0 1 0 0,-1-1-1 0 0,1 1 1 0 0,-1 0-8 0 0,-8 1-45 0 0,0 1 1 0 0,0 1 0 0 0,1 0-1 0 0,-1 0 1 0 0,1 1-1 0 0,0 0 1 0 0,0 1 0 0 0,0 0-1 0 0,1 1 1 0 0,0-1-1 0 0,1 2 1 0 0,-1-1 0 0 0,1 2-1 0 0,1-1 1 0 0,-1 1 0 0 0,1 0-1 0 0,1 0 1 0 0,0 0-1 0 0,0 1 1 0 0,1 0 0 0 0,-3 8 44 0 0,3-9-149 0 0,0 0 0 0 0,1 0 0 0 0,0 0 1 0 0,1 1-1 0 0,0-1 0 0 0,0 1 0 0 0,1 0 1 0 0,1 0-1 0 0,-1 0 0 0 0,1 0 0 0 0,1 0 1 0 0,0 0-1 0 0,1 8 149 0 0,2-13-170 0 0,0 0 1 0 0,1-1-1 0 0,-1 1 1 0 0,1-1-1 0 0,0 0 1 0 0,0 0 0 0 0,1 0-1 0 0,-1-1 1 0 0,1 1-1 0 0,0-1 1 0 0,0 0-1 0 0,0 0 1 0 0,0-1-1 0 0,0 0 1 0 0,0 0-1 0 0,1 0 1 0 0,-1 0-1 0 0,1-1 1 0 0,-1 0-1 0 0,1 0 1 0 0,0 0-1 0 0,-1-1 1 0 0,1 0 0 0 0,0 0-1 0 0,0-1 1 0 0,1 0 169 0 0,-1 1-207 0 0,88-3-3708 0 0,-33-12-4904 0 0,-45 8 3569 0 0</inkml:trace>
  <inkml:trace contextRef="#ctx0" brushRef="#br0" timeOffset="1493.009">2046 755 3881 0 0,'0'0'2514'0'0,"0"0"-235"0"0,0 0-36 0 0,0 0-212 0 0,0 0-401 0 0,0 0-301 0 0,0 0-138 0 0,0 0 2 0 0,0 0-3 0 0,0 0-24 0 0,0 0-87 0 0,0 0-160 0 0,10-2-148 0 0,72-38 856 0 0,45-107-93 0 0,-104 115-1487 0 0,-17 24 49 0 0,-6 8-139 0 0,1 0 0 0 0,-1 0 0 0 0,0 0-1 0 0,0 1 1 0 0,0-1 0 0 0,1 0 0 0 0,-1 0-1 0 0,0 0 1 0 0,0 0 0 0 0,1 0 0 0 0,-1 0-1 0 0,0 1 1 0 0,1-1 0 0 0,-1 0 0 0 0,0 0-1 0 0,0 0 1 0 0,1 0 0 0 0,-1 0 0 0 0,0 0-1 0 0,1 0 1 0 0,-1 0 43 0 0,-2 5-6 0 0,1 0 0 0 0,-1 0 0 0 0,1 0 0 0 0,0 0-1 0 0,0 0 1 0 0,1 1 0 0 0,0-1 0 0 0,0 0 0 0 0,0 1 0 0 0,0-1 0 0 0,1 0 0 0 0,0 0-1 0 0,0 1 1 0 0,0-1 0 0 0,1 0 0 0 0,0 0 0 0 0,0 0 0 0 0,0 0 0 0 0,0-1-1 0 0,1 1 1 0 0,0-1 0 0 0,0 1 0 0 0,0-1 0 0 0,1 0 0 0 0,0 0 6 0 0,9 2 124 0 0,0-1-1 0 0,1-1 1 0 0,0 0 0 0 0,0-1 0 0 0,0 0-1 0 0,0-2 1 0 0,1 1 0 0 0,-1-2 0 0 0,0 0-1 0 0,1 0 1 0 0,-1-1 0 0 0,0-1 0 0 0,0-1-1 0 0,0 0 1 0 0,0-1 0 0 0,0 0 0 0 0,0-1-1 0 0,-1 0 1 0 0,0-1 0 0 0,0-1 0 0 0,-1 0-1 0 0,0-1 1 0 0,0 0 0 0 0,0-1-124 0 0,5-3-20 0 0,0 2-106 0 0,-1-1 1 0 0,0 0 0 0 0,-1-1-1 0 0,0-1 1 0 0,0 0 0 0 0,-2-1-1 0 0,0-1 1 0 0,0 0 0 0 0,-2-1-1 0 0,4-5 126 0 0,-5-13-3516 0 0,-6 14-5597 0 0,-1 8-3669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13795 0 0,'0'0'2148'0'0,"0"0"-531"0"0,0 0-142 0 0,0 0 2 0 0,0 0-103 0 0,0 0-180 0 0,0 0-206 0 0,0 0-159 0 0,0 0-118 0 0,0 0-87 0 0,0 0-81 0 0,0 0-84 0 0,23-1-78 0 0,148-9 446 0 0,183-1 247 0 0,-293 11-2709 0 0,-75 12-2578 0 0,-4-4 1074 0 0,-2 1-5046 0 0,9-5-3071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14003 0 0,'0'0'2079'0'0,"0"0"-256"0"0,0 0-60 0 0,0 0-109 0 0,0 0-268 0 0,0 0-288 0 0,0 0-233 0 0,33 5-181 0 0,104 12-121 0 0,40-13 757 0 0,42-19-3234 0 0,-186 14-413 0 0,-15-1-1028 0 0,0 2-4487 0 0,-3 0-3958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63 0 0 0,'0'0'2131'0'0,"0"0"-281"0"0,0 0-52 0 0,0 0 179 0 0,0 0 242 0 0,0 0 33 0 0,0 0-220 0 0,0 0-361 0 0,0 0-373 0 0,0 0-289 0 0,0 0-195 0 0,0 3-155 0 0,-58 86 2032 0 0,-315 507 333 0 0,324-509-2413 0 0,48-86-560 0 0,1-1 5 0 0,0 0 13 0 0,0 0 30 0 0,0 0 17 0 0,34-45 669 0 0,91-135-71 0 0,59-117-714 0 0,-73 132 157 0 0,-111 165-158 0 0,0-1 0 0 0,0 0 0 0 0,1 1-1 0 0,-1-1 1 0 0,0 1 0 0 0,1-1 0 0 0,-1 1 0 0 0,1-1-1 0 0,-1 1 1 0 0,0-1 0 0 0,1 1 0 0 0,-1 0-1 0 0,1-1 1 0 0,-1 1 0 0 0,1 0 0 0 0,-1-1 0 0 0,1 1-1 0 0,-1 0 1 0 0,1-1 0 0 0,0 1 0 0 0,-1 0-1 0 0,1 0 1 0 0,-1 0 0 0 0,1 0 0 0 0,0 0-1 0 0,-1-1 1 0 0,1 1 0 0 0,-1 0 0 0 0,1 0 0 0 0,0 1-1 0 0,-1-1 1 0 0,1 0 0 0 0,0 0 0 0 0,-1 0-1 0 0,1 0 1 0 0,-1 0 0 0 0,1 1 0 0 0,-1-1 0 0 0,1 0-1 0 0,0 0 1 0 0,-1 1 0 0 0,1-1 0 0 0,-1 1-1 0 0,1-1 1 0 0,-1 0 0 0 0,0 1 0 0 0,1-1 0 0 0,-1 1-1 0 0,1-1 1 0 0,-1 1 0 0 0,0-1 0 0 0,1 1-1 0 0,-1-1 1 0 0,0 1 0 0 0,0-1 0 0 0,1 1 0 0 0,-1 0-1 0 0,0-1 1 0 0,0 1 0 0 0,0-1 0 0 0,0 1-1 0 0,0 0 1 0 0,0 0 1 0 0,2 0 8 0 0,11 26 53 0 0,-1 1 0 0 0,0 0 0 0 0,-3 1 0 0 0,0 0 0 0 0,-2 0-1 0 0,-1 1 1 0 0,-1 0 0 0 0,-1 0 0 0 0,-2 15-61 0 0,3 0 55 0 0,14 250 177 0 0,-17-278-219 0 0,9-23 370 0 0,141-322 19 0 0,-75 174-293 0 0,-71 141-110 0 0,14-30-5 0 0,2 0-1 0 0,1 2 1 0 0,3 0-1 0 0,4-3 7 0 0,-20 26-5 0 0,-10 17-23 0 0,0 1 2 0 0,0 0-7 0 0,0 24-182 0 0,0 475 665 0 0,13-406-1497 0 0,-2-90-3779 0 0,-6-5 130 0 0,-1 0-3742 0 0,2-1-2427 0 0</inkml:trace>
  <inkml:trace contextRef="#ctx0" brushRef="#br0" timeOffset="1037.02">1444 446 0 0 0,'0'0'1351'0'0,"0"0"444"0"0,0 0 285 0 0,0 0 245 0 0,0 0 79 0 0,0 0-122 0 0,0 0-253 0 0,0 0-285 0 0,0 0-250 0 0,0 0-202 0 0,0 0-121 0 0,0 0-126 0 0,-8-9-136 0 0,-22-25-126 0 0,-8 25 976 0 0,27 11-1621 0 0,1 1 1 0 0,0 0 0 0 0,0 1 0 0 0,0 0 0 0 0,0 1 0 0 0,1 0 0 0 0,0 0 0 0 0,0 1 0 0 0,0 0 0 0 0,1 1 0 0 0,-1 0 0 0 0,2 0-1 0 0,-1 1 1 0 0,1-1 0 0 0,0 2 0 0 0,1-1 0 0 0,0 1 0 0 0,-3 4-139 0 0,2-1 21 0 0,-1 0 0 0 0,2 0-1 0 0,0 1 1 0 0,0-1 0 0 0,1 1-1 0 0,1 1 1 0 0,0-1 0 0 0,1 1 0 0 0,0-1-1 0 0,1 1 1 0 0,0 0 0 0 0,2 0-1 0 0,-1 0 1 0 0,2 0 0 0 0,1 9-21 0 0,-1-19 21 0 0,1 0 1 0 0,0 0-1 0 0,1 0 1 0 0,-1-1-1 0 0,0 1 1 0 0,1-1-1 0 0,0 1 1 0 0,0-1-1 0 0,0 0 1 0 0,0 0-1 0 0,1 0 0 0 0,-1-1 1 0 0,1 1-1 0 0,-1-1 1 0 0,1 0-1 0 0,0 0 1 0 0,0 0-1 0 0,0-1 1 0 0,0 1-1 0 0,0-1 1 0 0,1 0-1 0 0,-1 0 1 0 0,0 0-1 0 0,1-1 1 0 0,-1 0-1 0 0,0 1 1 0 0,1-1-1 0 0,-1-1 1 0 0,0 1-1 0 0,1-1 0 0 0,-1 0 1 0 0,0 0-1 0 0,0 0 1 0 0,0 0-1 0 0,0-1 1 0 0,0 1-1 0 0,0-1 1 0 0,0 0-1 0 0,0-1 1 0 0,3-1-22 0 0,19-13 96 0 0,-1-1 0 0 0,-1-1 0 0 0,0 0 0 0 0,-1-2 0 0 0,-2-1 0 0 0,0-1 0 0 0,-1-1 0 0 0,-2 0 0 0 0,0-1 0 0 0,-1-2-96 0 0,35-68 309 0 0,-53 107-304 0 0,2 0 1 0 0,-1 0-1 0 0,2 0 0 0 0,0 0 0 0 0,0 0 0 0 0,1 0 1 0 0,0-1-1 0 0,1 1 0 0 0,1-1 0 0 0,-1 0 0 0 0,2 0 1 0 0,0 0-1 0 0,0-1 0 0 0,1 0 0 0 0,0 0 0 0 0,0-1 1 0 0,1 0-1 0 0,1 0 0 0 0,0-1 0 0 0,0 0-5 0 0,-6-5-76 0 0,1 0-1 0 0,0-1 1 0 0,0 1 0 0 0,0-1-1 0 0,0 0 1 0 0,1-1-1 0 0,-1 1 1 0 0,0-1-1 0 0,1 0 1 0 0,-1 0 0 0 0,1 0-1 0 0,0 0 1 0 0,-1-1-1 0 0,1 0 1 0 0,-1 0-1 0 0,5 0 77 0 0,3-19-4122 0 0,-12 7-1621 0 0,0 9 1653 0 0,0-4-7037 0 0</inkml:trace>
  <inkml:trace contextRef="#ctx0" brushRef="#br0" timeOffset="1770.128">1105 228 4641 0 0,'0'0'3329'0'0,"0"0"-633"0"0,0 0-257 0 0,0 0-98 0 0,0 0-243 0 0,0 0-430 0 0,0 0-354 0 0,0 0-273 0 0,0 0-189 0 0,0 0-146 0 0,0 0-102 0 0,0 0-77 0 0,0 0-71 0 0,8-7 811 0 0,238 0 1545 0 0,30-1-1289 0 0,-276 8-1452 0 0,0 0-40 0 0,0 0 21 0 0,-25-8 291 0 0,-177-153-291 0 0,186 149-176 0 0,-3-3-645 0 0,11 6-2553 0 0,8 15-8449 0 0,3-2-81 0 0</inkml:trace>
  <inkml:trace contextRef="#ctx0" brushRef="#br0" timeOffset="2332.221">2049 711 3153 0 0,'0'0'2550'0'0,"0"0"-274"0"0,0 0-75 0 0,0 0 42 0 0,0 0-122 0 0,0 0-315 0 0,0 0-348 0 0,0 0-259 0 0,0 0-155 0 0,0 0-125 0 0,0 0-52 0 0,0 0-84 0 0,-5-11-97 0 0,-17-34-70 0 0,21 44-536 0 0,0 0 0 0 0,0 0 0 0 0,0-1 0 0 0,0 1 0 0 0,0 0-1 0 0,0 0 1 0 0,0 0 0 0 0,-1 0 0 0 0,1 0 0 0 0,0 0 0 0 0,-1 0-1 0 0,1 1 1 0 0,0-1 0 0 0,-1 1 0 0 0,1-1 0 0 0,-1 1 0 0 0,0-1-1 0 0,1 1 1 0 0,-1 0 0 0 0,1-1 0 0 0,-1 1 0 0 0,1 0 0 0 0,-1 0-1 0 0,0 0 1 0 0,1 0 0 0 0,-1 1 0 0 0,1-1 0 0 0,-1 0 0 0 0,0 1-80 0 0,-4 0 141 0 0,-1 0-86 0 0,0 1 0 0 0,0 1 1 0 0,1-1-1 0 0,-1 1 0 0 0,1 1 0 0 0,0-1 1 0 0,0 1-1 0 0,0 0 0 0 0,0 0 0 0 0,0 1 0 0 0,1-1 1 0 0,0 1-1 0 0,0 1 0 0 0,0-1 0 0 0,1 1 1 0 0,0-1-1 0 0,0 1 0 0 0,0 1 0 0 0,1-1 0 0 0,-1 0 1 0 0,2 1-1 0 0,-1 0 0 0 0,1-1 0 0 0,0 1 0 0 0,0 0 1 0 0,1 0-1 0 0,-1 7-55 0 0,2-8 12 0 0,-1 0 0 0 0,2 0 0 0 0,-1-1 0 0 0,1 1 0 0 0,-1 0 1 0 0,1-1-1 0 0,1 1 0 0 0,-1-1 0 0 0,1 1 0 0 0,0-1 0 0 0,1 0 0 0 0,-1 1 0 0 0,1-1 0 0 0,0-1 0 0 0,0 1 0 0 0,0 0 1 0 0,1-1-1 0 0,0 1 0 0 0,-1-1 0 0 0,2 0 0 0 0,-1 0 0 0 0,0-1 0 0 0,1 1 0 0 0,0-1 0 0 0,0 0 0 0 0,0 0 1 0 0,0-1-1 0 0,0 1 0 0 0,3 0-12 0 0,-1-2-100 0 0,-1 1 1 0 0,1-1-1 0 0,0 1 1 0 0,0-2-1 0 0,0 1 1 0 0,0-1-1 0 0,0 0 1 0 0,0-1-1 0 0,0 0 1 0 0,0 0 0 0 0,0 0-1 0 0,0-1 1 0 0,-1 0-1 0 0,1 0 1 0 0,0-1-1 0 0,-1 1 1 0 0,5-4 99 0 0,24-24-4686 0 0,-25 19 339 0 0,0 0-3533 0 0,-4 4-1737 0 0</inkml:trace>
  <inkml:trace contextRef="#ctx0" brushRef="#br0" timeOffset="2924.39">2132 902 13147 0 0,'0'0'2142'0'0,"0"0"-523"0"0,0 0-112 0 0,0 0 60 0 0,0 0-82 0 0,0 0-227 0 0,0 0-275 0 0,0 0-246 0 0,0 0-178 0 0,0 0-75 0 0,0 0-38 0 0,0 0-48 0 0,0 0-55 0 0,5-6-59 0 0,85-120 862 0 0,-77 111-1085 0 0,51-36 39 0 0,-55 55-205 0 0,-10 2 130 0 0,1 7 37 0 0,-1-11-57 0 0,1 0 0 0 0,-1 0 1 0 0,1 0-1 0 0,-1 0 0 0 0,1 0 0 0 0,0 0 0 0 0,-1 0 0 0 0,1 1 0 0 0,0-1 0 0 0,1 0 1 0 0,-1 0-1 0 0,0 0 0 0 0,0 0 0 0 0,1 0 0 0 0,0 0 0 0 0,-1 1 0 0 0,1-1 0 0 0,0 0 1 0 0,0-1-1 0 0,0 1 0 0 0,0 0 0 0 0,0 0 0 0 0,0 0 0 0 0,1-1 0 0 0,-1 1 0 0 0,1 0 1 0 0,-1-1-1 0 0,1 1 0 0 0,-1-1 0 0 0,1 0 0 0 0,0 0 0 0 0,0 1 0 0 0,0-1 0 0 0,0 0 1 0 0,0-1-1 0 0,0 1 0 0 0,0 0 0 0 0,0 0 0 0 0,0-1 0 0 0,0 1 0 0 0,0-1 0 0 0,2 0-5 0 0,3-1 22 0 0,0 0 0 0 0,0-1-1 0 0,0 0 1 0 0,0 0 0 0 0,0-1-1 0 0,0 1 1 0 0,0-2 0 0 0,-1 1-1 0 0,0-1 1 0 0,0 0-1 0 0,0 0 1 0 0,4-4-22 0 0,33-19 64 0 0,-16 8-44 0 0,17-1-36 0 0,-22 60 142 0 0,-6 4-57 0 0,-7-28-118 0 0,11 9-1738 0 0,5-22-4181 0 0,-14-7 1196 0 0,-3 1-1949 0 0,-1-1-2968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5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2688 623 9506 0 0,'0'0'2221'0'0,"0"0"-268"0"0,0 0-172 0 0,0 0-94 0 0,0 0-204 0 0,0 0-218 0 0,0 0-175 0 0,0 0-162 0 0,0 0-149 0 0,0 0-110 0 0,0 0-109 0 0,0 0-98 0 0,0 0-53 0 0,-13-9-54 0 0,-42-25-22 0 0,53 32-300 0 0,-1 1-1 0 0,1 0 0 0 0,0 0 0 0 0,-1 0 0 0 0,1 0 0 0 0,-1 0 0 0 0,1 0 0 0 0,-1 1 1 0 0,0-1-1 0 0,1 1 0 0 0,-1 0 0 0 0,0 0 0 0 0,1 0 0 0 0,-1 0 0 0 0,1 0 0 0 0,-1 1 0 0 0,0-1 1 0 0,1 1-1 0 0,-1-1 0 0 0,1 1 0 0 0,-1 0 0 0 0,1 0 0 0 0,-1 0 0 0 0,1 1 0 0 0,0-1 1 0 0,0 0-1 0 0,-1 1-32 0 0,-5 3 87 0 0,-7 2-41 0 0,0 0-1 0 0,1 0 1 0 0,1 2-1 0 0,-1 0 1 0 0,1 0-1 0 0,1 1 1 0 0,0 1-1 0 0,0 0 1 0 0,1 1-1 0 0,0 0 1 0 0,1 1-1 0 0,1 0 1 0 0,0 0-1 0 0,0 1 1 0 0,2 0-1 0 0,-1 0 1 0 0,2 1-1 0 0,0 0 0 0 0,-2 11-44 0 0,6-22-2 0 0,1 0 1 0 0,0 0 0 0 0,1 0 0 0 0,-1 0 0 0 0,1 0 0 0 0,-1 0 0 0 0,1 0 0 0 0,0 0 0 0 0,1 1 0 0 0,-1-1 0 0 0,1 0 0 0 0,-1 0-1 0 0,1 0 1 0 0,1 0 0 0 0,-1-1 0 0 0,0 1 0 0 0,1 0 0 0 0,0 0 0 0 0,0-1 0 0 0,0 1 0 0 0,0-1 0 0 0,1 1 0 0 0,-1-1 0 0 0,1 0-1 0 0,0 0 1 0 0,0 0 0 0 0,0-1 0 0 0,0 1 0 0 0,0-1 0 0 0,1 1 0 0 0,-1-1 0 0 0,1 0 0 0 0,2 1 0 0 0,5 0 44 0 0,-1-1 1 0 0,1 0 0 0 0,0 0-1 0 0,0-1 1 0 0,0-1 0 0 0,0 0-1 0 0,0 0 1 0 0,0-1-1 0 0,0 0 1 0 0,0-1 0 0 0,0 0-1 0 0,0-1 1 0 0,-1 0 0 0 0,0-1-1 0 0,1 0 1 0 0,-1-1-1 0 0,0 0 1 0 0,-1 0 0 0 0,1-1-1 0 0,-1 0 1 0 0,-1-1-1 0 0,1 0 1 0 0,-1 0 0 0 0,7-8-45 0 0,40-38 154 0 0,-2-1 0 0 0,-2-3 0 0 0,17-29-154 0 0,-41 45 170 0 0,-27 40-129 0 0,0 1-23 0 0,-7 19-197 0 0,-3 10 130 0 0,2-12 34 0 0,2 0 1 0 0,1 1 0 0 0,0 0 0 0 0,1 0 0 0 0,0 0 0 0 0,2 0 0 0 0,0 9 14 0 0,2-20-95 0 0,1 0 1 0 0,-1 0 0 0 0,2 0-1 0 0,-1 0 1 0 0,1-1 0 0 0,0 1-1 0 0,0 0 1 0 0,1-1-1 0 0,0 0 1 0 0,0 1 0 0 0,0-1-1 0 0,1 0 1 0 0,0-1 0 0 0,0 1-1 0 0,1-1 1 0 0,1 2 94 0 0,25 18-5133 0 0,7-11-6699 0 0,-29-11 1574 0 0</inkml:trace>
  <inkml:trace contextRef="#ctx0" brushRef="#br0" timeOffset="689.954">3176 840 3961 0 0,'0'0'2928'0'0,"0"0"-139"0"0,0 0-124 0 0,0 0-254 0 0,0 0-363 0 0,0 0-353 0 0,0 0-333 0 0,0 0-251 0 0,0 0-171 0 0,0 0-129 0 0,0 0-86 0 0,0 0-85 0 0,0 0-91 0 0,0 0-100 0 0,-9 11 447 0 0,-1 4-715 0 0,1 1 0 0 0,1 0 0 0 0,0 1 0 0 0,1 0 0 0 0,1 0-1 0 0,1 0 1 0 0,-2 11-181 0 0,1-6 24 0 0,4 55-191 0 0,2-76-21 0 0,0-1-112 0 0,0 0-139 0 0,15-4-6203 0 0,3-20-5552 0 0,-13 19 4854 0 0</inkml:trace>
  <inkml:trace contextRef="#ctx0" brushRef="#br0" timeOffset="1063.018">3242 593 6913 0 0,'0'0'3639'0'0,"0"0"-833"0"0,0 0-462 0 0,0 0-321 0 0,0 0-329 0 0,0 0-338 0 0,0 0-302 0 0,0 0-218 0 0,0 0-195 0 0,0 0-123 0 0,0 0-75 0 0,0 0-35 0 0,0 0-46 0 0,-13 1-19 0 0,-42 4-50 0 0,31 2 139 0 0,37-8-795 0 0,2-11 1171 0 0,-15 12-786 0 0,-13 1-79 0 0,10-2-3474 0 0,26-15-6157 0 0,-21 15 6973 0 0,3 0-7866 0 0</inkml:trace>
  <inkml:trace contextRef="#ctx0" brushRef="#br0" timeOffset="-15176.279">608 184 1264 0 0,'0'0'2478'0'0,"0"0"-475"0"0,0 0-170 0 0,0 0 20 0 0,0 0 6 0 0,0 0-126 0 0,0 0-216 0 0,0 0-259 0 0,0 0-234 0 0,0 0-220 0 0,0 0-193 0 0,-3-1-136 0 0,124-5 4053 0 0,40 10-3301 0 0,-94-1-817 0 0,-76 8 1292 0 0,-410 118-723 0 0,288-84-512 0 0,130-45-464 0 0,0 0 0 0 0,0 0 0 0 0,0 0 1 0 0,0 1-1 0 0,0-1 0 0 0,0 0 1 0 0,0 0-1 0 0,0 1 0 0 0,0-1 0 0 0,0 1 1 0 0,0-1-1 0 0,0 1 0 0 0,0-1 0 0 0,1 1 1 0 0,-1-1-1 0 0,0 1 0 0 0,0 0 1 0 0,0-1-1 0 0,1 1 0 0 0,-1 0 0 0 0,0 0 1 0 0,1 0-1 0 0,-1-1 0 0 0,1 1 0 0 0,-1 0 1 0 0,1 0-1 0 0,0 0 0 0 0,-1 0 1 0 0,1 0-1 0 0,0 0 0 0 0,-1 0 0 0 0,1 0 1 0 0,0 0-1 0 0,0 0 0 0 0,0 0 0 0 0,0 0 1 0 0,0 0-1 0 0,0 0 0 0 0,0 0 1 0 0,0 0-1 0 0,1 0 0 0 0,-1 0 0 0 0,0 0 1 0 0,1 0-1 0 0,-1 0 0 0 0,0 0 0 0 0,1 0 1 0 0,-1 0-1 0 0,1 0 0 0 0,-1-1 0 0 0,1 1 1 0 0,0 0-1 0 0,0 0-3 0 0,57 14 163 0 0,104-6 143 0 0,-135-10-281 0 0,0 1 1 0 0,-1 1-1 0 0,1 1 0 0 0,0 1 0 0 0,-1 2 0 0 0,1 0 1 0 0,-1 2-1 0 0,13 6-25 0 0,-38-13 1 0 0,0 1 0 0 0,0-1 1 0 0,0 1-1 0 0,0 0 0 0 0,0-1 0 0 0,0 1 1 0 0,0 0-1 0 0,0 0 0 0 0,0 0 0 0 0,0-1 1 0 0,0 1-1 0 0,0 0 0 0 0,-1 0 0 0 0,1 0 1 0 0,0 0-1 0 0,-1 0 0 0 0,1 1 0 0 0,-1-1 1 0 0,1 0-1 0 0,-1 0 0 0 0,1 0 0 0 0,-1 0 1 0 0,0 1-1 0 0,0-1 0 0 0,1 0 0 0 0,-1 0 1 0 0,0 1-1 0 0,0-1 0 0 0,0 0 0 0 0,-1 0 1 0 0,1 0-1 0 0,0 1 0 0 0,0-1 0 0 0,-1 0 1 0 0,1 0-1 0 0,0 0 0 0 0,-1 1 0 0 0,1-1 1 0 0,-1 0-1 0 0,0 0 0 0 0,1 0 0 0 0,-1 0 1 0 0,0 0-1 0 0,0 0 0 0 0,0 0 0 0 0,1-1 0 0 0,-2 1 0 0 0,-25 25 35 0 0,-2-2 1 0 0,-1-1 0 0 0,-1-2-1 0 0,-1-1 1 0 0,-1-1 0 0 0,-1-2-1 0 0,0-1 1 0 0,-20 6-37 0 0,-387 191 92 0 0,429-207-92 0 0,2-1-6 0 0,0 0 1 0 0,0 1-1 0 0,0 1 0 0 0,1-1 1 0 0,-1 2-1 0 0,2-1 0 0 0,-1 1 1 0 0,1 0-1 0 0,-1 3 6 0 0,6-7 0 0 0,3-4 0 0 0,-1 0 0 0 0,1 0 0 0 0,0 1 1 0 0,-1-1-1 0 0,1 0 0 0 0,0 1 0 0 0,-1-1 0 0 0,1 0 1 0 0,0 1-1 0 0,0-1 0 0 0,0 0 0 0 0,-1 1 0 0 0,1-1 1 0 0,0 1-1 0 0,0-1 0 0 0,0 1 0 0 0,0-1 0 0 0,-1 0 1 0 0,1 1-1 0 0,0-1 0 0 0,0 1 0 0 0,0-1 0 0 0,0 1 1 0 0,0-1-1 0 0,0 1 0 0 0,0-1 0 0 0,1 0 0 0 0,-1 1 1 0 0,0-1-1 0 0,0 1 0 0 0,0-1 0 0 0,0 1 0 0 0,0-1 1 0 0,1 0-1 0 0,-1 1 0 0 0,0-1 0 0 0,0 1 0 0 0,1-1 1 0 0,-1 0-1 0 0,0 1 0 0 0,1-1 0 0 0,-1 0 0 0 0,0 0 1 0 0,1 1-1 0 0,-1-1 0 0 0,0 0 0 0 0,1 0 0 0 0,-1 1 0 0 0,1-1 1 0 0,-1 0-1 0 0,1 0 0 0 0,-1 0 0 0 0,0 0 0 0 0,1 0 1 0 0,-1 0-1 0 0,1 1 0 0 0,13 3 50 0 0,0 0-1 0 0,-1-1 1 0 0,2 0 0 0 0,-1-1 0 0 0,0-1-1 0 0,0 0 1 0 0,1-1 0 0 0,-1 0-1 0 0,0-1 1 0 0,3-1-50 0 0,2 1 60 0 0,400-53 667 0 0,-318 50-899 0 0,-80 3-5298 0 0,0 1-5591 0 0,-15 0-1409 0 0</inkml:trace>
  <inkml:trace contextRef="#ctx0" brushRef="#br0" timeOffset="-13794.662">978 1009 4489 0 0,'0'0'2670'0'0,"0"0"-422"0"0,0 0-199 0 0,0 0-37 0 0,0 0-166 0 0,0 0-272 0 0,0 0-267 0 0,0 0-241 0 0,0 0-180 0 0,0 0-113 0 0,0 0-67 0 0,0 0-22 0 0,-2 4 4600 0 0,8-27-5043 0 0,0 0 0 0 0,2 0 0 0 0,1 0 0 0 0,0 1 0 0 0,2 1 0 0 0,0 0-1 0 0,1 0 1 0 0,2 1 0 0 0,0 1-241 0 0,27-34 107 0 0,2 3 0 0 0,2 1-1 0 0,20-13-106 0 0,-57 143-113 0 0,3 87 154 0 0,5-128-42 0 0,12-54 70 0 0,158-193-53 0 0,-12 43-85 0 0,-173 164 66 0 0,-1-1 0 0 0,1 1 0 0 0,0-1 1 0 0,-1 1-1 0 0,1 0 0 0 0,0 0 0 0 0,0-1 0 0 0,-1 1 0 0 0,1 0 0 0 0,0 0 0 0 0,0 0 1 0 0,-1 0-1 0 0,1 0 0 0 0,0 0 0 0 0,0 0 0 0 0,-1 0 0 0 0,1 0 0 0 0,0 0 0 0 0,0 0 0 0 0,-1 0 1 0 0,1 1-1 0 0,0-1 0 0 0,0 0 0 0 0,-1 1 0 0 0,1-1 0 0 0,0 0 0 0 0,-1 1 0 0 0,1-1 1 0 0,-1 1-1 0 0,1-1 0 0 0,0 1 0 0 0,-1-1 0 0 0,1 1 0 0 0,-1-1 0 0 0,1 1 0 0 0,-1 0 0 0 0,0-1 1 0 0,1 1-1 0 0,-1 0 0 0 0,1-1 0 0 0,-1 1 0 0 0,0 0 0 0 0,0-1 0 0 0,0 1 0 0 0,1 0 1 0 0,-1 0-1 0 0,0-1 0 0 0,0 1 0 0 0,0 0 0 0 0,0 0 0 0 0,0 0 0 0 0,0-1 0 0 0,0 1 1 0 0,0 0-1 0 0,-1 0 0 0 0,1-1 0 0 0,0 1 0 0 0,0 0 0 0 0,-1-1 0 0 0,1 1 0 0 0,0 0 0 0 0,-1 0 1 0 0,1-1-1 0 0,-1 1 0 0 0,1-1 0 0 0,0 1 0 0 0,-1 0 0 0 0,0-1 0 0 0,1 1 3 0 0,-1 11 46 0 0,-9 183 162 0 0,7-44-174 0 0,15-126-2049 0 0,-5-29-2936 0 0,0-5-4033 0 0,-3 4-3300 0 0</inkml:trace>
  <inkml:trace contextRef="#ctx0" brushRef="#br0" timeOffset="-1002.042">2007 851 0 0 0,'0'0'1179'0'0,"0"0"427"0"0,0 0 91 0 0,0 0-59 0 0,0 0-16 0 0,0 0 2 0 0,0 0-52 0 0,0 0-62 0 0,0-4-123 0 0,3-11-195 0 0,-2 12-120 0 0,-1 3-95 0 0,0 0-100 0 0,0 0-105 0 0,-20 25 3369 0 0,6-10-3782 0 0,6-3-254 0 0,0 0 0 0 0,2 0 1 0 0,-1 1-1 0 0,2 0 0 0 0,0 0 1 0 0,0 0-1 0 0,1 0 0 0 0,1 1 0 0 0,0 0 1 0 0,1 0-1 0 0,0 0 0 0 0,1 0 0 0 0,1 0 1 0 0,1 7-106 0 0,-1-19 13 0 0,1-1 1 0 0,0 1 0 0 0,0 0 0 0 0,0-1-1 0 0,0 1 1 0 0,0-1 0 0 0,0 1 0 0 0,0-1-1 0 0,1 1 1 0 0,-1-1 0 0 0,0 0 0 0 0,1 0-1 0 0,-1 0 1 0 0,1 0 0 0 0,-1 0 0 0 0,1 0-1 0 0,0 0 1 0 0,-1 0 0 0 0,1 0 0 0 0,0-1-1 0 0,0 1 1 0 0,-1-1 0 0 0,1 1 0 0 0,0-1-1 0 0,0 0 1 0 0,0 0 0 0 0,0 0 0 0 0,0 0-1 0 0,-1 0 1 0 0,1 0 0 0 0,0 0 0 0 0,0 0-1 0 0,0-1 1 0 0,0 0-14 0 0,6 1-86 0 0,23-26-2226 0 0,-26 11-2474 0 0,-3 1-5697 0 0,-2 10 2984 0 0</inkml:trace>
  <inkml:trace contextRef="#ctx0" brushRef="#br0" timeOffset="-641.05">2001 593 5593 0 0,'0'0'3830'0'0,"0"0"-1314"0"0,0 0-569 0 0,0 0-199 0 0,0 0-189 0 0,0 0-308 0 0,0 0-280 0 0,0 0-194 0 0,0 0-161 0 0,0 0-122 0 0,0 0-91 0 0,0 0-71 0 0,-10-1-52 0 0,-34-3-42 0 0,25 13 638 0 0,31-9-313 0 0,-2-11-249 0 0,5-4 427 0 0,-27 19-553 0 0,-27 25-544 0 0,42-18-2705 0 0,20-11-3650 0 0,-21 0 4581 0 0,6 0-6488 0 0</inkml:trace>
  <inkml:trace contextRef="#ctx0" brushRef="#br0" timeOffset="2007.076">2298 284 1384 0 0,'0'0'2134'0'0,"0"0"28"0"0,0 0 174 0 0,0 0 100 0 0,0 0-149 0 0,0 0-283 0 0,0 0-337 0 0,0 0-291 0 0,0 0-209 0 0,0 0-158 0 0,0 0-116 0 0,0 0-85 0 0,0 0-74 0 0,-16 0-57 0 0,-45 0-62 0 0,46 0-71 0 0,15 0-74 0 0,0 0-85 0 0,22 0 943 0 0,307-11 1822 0 0,-84-7-2567 0 0,11 14-330 0 0,-256 4-234 0 0,0 0-3 0 0,0 0-6 0 0,0 0 2 0 0,-43 0 1162 0 0,-30-26-1042 0 0,51 18-175 0 0,0-1 0 0 0,0-1-1 0 0,1-1 1 0 0,0-1-1 0 0,1-1 1 0 0,0-1-1 0 0,1 0 1 0 0,1-1-1 0 0,0-1 1 0 0,2-1-1 0 0,-1-1 1 0 0,-5-8 43 0 0,15 3-3283 0 0,12 9-7754 0 0,-1 9-2030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3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8 10970 0 0,'0'0'3953'0'0,"0"0"-1922"0"0,0 0-464 0 0,0 0 80 0 0,0 0-18 0 0,0 0-156 0 0,0 0-283 0 0,0 0-263 0 0,0 0-243 0 0,0 0-187 0 0,0 0-133 0 0,0 0-104 0 0,0 0-85 0 0,-3-3-67 0 0,2 3-142 0 0,1-1 0 0 0,-1 0 0 0 0,0 1 0 0 0,0 0 0 0 0,0-1 0 0 0,0 1 0 0 0,1-1 0 0 0,-1 1 0 0 0,0 0 0 0 0,0 0 0 0 0,0-1-1 0 0,0 1 1 0 0,0 0 0 0 0,0 0 0 0 0,0 0 0 0 0,0 0 0 0 0,0 0 0 0 0,0 0 0 0 0,0 1 0 0 0,0-1 0 0 0,1 0 0 0 0,-1 0 0 0 0,0 1 0 0 0,0-1 0 0 0,0 0 0 0 0,0 1-1 0 0,0-1 1 0 0,1 1 0 0 0,-1-1 0 0 0,0 1 0 0 0,0-1 0 0 0,1 1 0 0 0,-1 0 0 0 0,0-1 0 0 0,1 1 0 0 0,-1 0 0 0 0,0 0 0 0 0,1-1 0 0 0,-1 1 0 0 0,1 0 0 0 0,0 0 0 0 0,-1 0-1 0 0,1 0 1 0 0,0-1 0 0 0,-1 1 0 0 0,1 0 0 0 0,0 0 0 0 0,0 0 0 0 0,0 0 0 0 0,0 0 0 0 0,0 0 0 0 0,0 0 0 0 0,0 0 0 0 0,0 0 0 0 0,0 0 0 0 0,0 0 0 0 0,0 0 0 0 0,1 0-1 0 0,-1 0 35 0 0,25 3-10407 0 0,-21-5 6049 0 0,4 1-6342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2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4881 0 0,'0'0'1524'0'0,"0"0"-31"0"0,0 0 86 0 0,0 0 160 0 0,0 0 22 0 0,0 0-175 0 0,0 0-272 0 0,0 0-259 0 0,0 0-169 0 0,0 0-133 0 0,0 0-68 0 0,0 0-33 0 0,0 0-33 0 0,0 8 5 0 0,0 28 11 0 0,0-35-560 0 0,1 1 1 0 0,0-1-1 0 0,-1 1 1 0 0,1-1-1 0 0,0 0 1 0 0,0 1-1 0 0,0-1 1 0 0,0 0-1 0 0,0 1 1 0 0,0-1-1 0 0,0 0 1 0 0,0 0-1 0 0,0 0 1 0 0,1 0-1 0 0,-1 0 1 0 0,0 0-1 0 0,1-1 0 0 0,-1 1 1 0 0,1 0-1 0 0,-1-1 1 0 0,1 1-1 0 0,-1-1 1 0 0,1 1-1 0 0,-1-1 1 0 0,1 0-1 0 0,0 0 1 0 0,-1 0-1 0 0,1 1 1 0 0,-1-2-1 0 0,1 1 1 0 0,0 0-1 0 0,-1 0 1 0 0,2 0-77 0 0,3 0 276 0 0,9-1-45 0 0,-1 0 0 0 0,0-2 0 0 0,0 1 0 0 0,-1-2 0 0 0,1 1 0 0 0,-1-2 0 0 0,1 0 1 0 0,-1-1-1 0 0,-1 0 0 0 0,1-1 0 0 0,-1 0 0 0 0,0-1 0 0 0,-1 0 0 0 0,7-7-230 0 0,-12 11 42 0 0,74-56 337 0 0,-4-4 0 0 0,34-37-379 0 0,75-63 182 0 0,-166 148-164 0 0,-7 5-12 0 0,1 0 1 0 0,1 0-1 0 0,0 1 0 0 0,1 1 0 0 0,-1 0 0 0 0,2 1 1 0 0,-1 1-1 0 0,1 0 0 0 0,0 1 0 0 0,1 1-6 0 0,-14 5-1 0 0,-1 1-1 0 0,0 0 1 0 0,-1 0-1 0 0,1 0 1 0 0,0 0 0 0 0,0 1-1 0 0,0-1 1 0 0,-1 0-1 0 0,1 1 1 0 0,0-1-1 0 0,-1 1 1 0 0,0 0 0 0 0,1-1-1 0 0,-1 1 1 0 0,0 0-1 0 0,0 0 1 0 0,0 0-1 0 0,0 0 1 0 0,0 0 0 0 0,0 0-1 0 0,-1 0 1 0 0,1 0-1 0 0,0 0 1 0 0,-1 0-1 0 0,0 0 1 0 0,0 0 0 0 0,1 1-1 0 0,-1-1 1 0 0,-1 0-1 0 0,1 0 1 0 0,0 0-1 0 0,0 0 1 0 0,-1 1 0 0 0,1-1-1 0 0,-1 0 1 0 0,0 0-1 0 0,0 0 1 0 0,0 0 1 0 0,1 10-3 0 0,-3 17 34 0 0,-2-1 1 0 0,-1 0-1 0 0,-1 0 1 0 0,-1-1-1 0 0,-1 0 1 0 0,-2 0-1 0 0,-1-1 1 0 0,-1 0 0 0 0,-1-1-1 0 0,-1-1 1 0 0,-18 23-32 0 0,20-28 18 0 0,-1-1 0 0 0,0 0 1 0 0,-2 0-1 0 0,0-2 1 0 0,-1 0-1 0 0,-1-1 1 0 0,0 0-1 0 0,-1-2 1 0 0,0 0-1 0 0,-1-1 0 0 0,-1-1 1 0 0,-8 3-19 0 0,-34-10 87 0 0,61-6-97 0 0,-1 1 0 0 0,1-1 1 0 0,0 0-1 0 0,0 0 1 0 0,0 0-1 0 0,0 0 0 0 0,0-1 1 0 0,1 1-1 0 0,-1-1 0 0 0,1 1 1 0 0,-1-1-1 0 0,1 1 1 0 0,0-1-1 0 0,0 0 0 0 0,0 1 1 0 0,0-1-1 0 0,1 0 1 0 0,-1 0-1 0 0,1 0 0 0 0,-1 1 1 0 0,1-1-1 0 0,0 0 0 0 0,0 0 1 0 0,1 0-1 0 0,-1 0 1 0 0,0 0-1 0 0,1 0 0 0 0,0 0 10 0 0,-1 0-9 0 0,0 0-1 0 0,-1 0 0 0 0,1 0 0 0 0,0 0 0 0 0,1 0 0 0 0,-1 0-1 0 0,1 0 1 0 0,-1 1 0 0 0,1-1 0 0 0,0 0 0 0 0,0 0 0 0 0,0 0 0 0 0,0 1 0 0 0,0-1 0 0 0,1 1 0 0 0,-1-1 0 0 0,1 1 0 0 0,0 0 0 0 0,0-1 0 0 0,0 1-1 0 0,0 0 1 0 0,0 0 0 0 0,0 0 0 0 0,0 0 0 0 0,1 1 0 0 0,-1-1 0 0 0,1 1 0 0 0,-1-1 0 0 0,1 1 0 0 0,0 0 0 0 0,-1 0 0 0 0,1 0 0 0 0,0 0 0 0 0,0 1 0 0 0,0-1-1 0 0,0 1 1 0 0,0-1 0 0 0,-1 1 0 0 0,1 0 0 0 0,0 0 0 0 0,0 1 0 0 0,0-1 0 0 0,0 0 0 0 0,0 1 0 0 0,0 0 0 0 0,-1 0 0 0 0,1 0 0 0 0,0 0 0 0 0,0 0-1 0 0,-1 0 11 0 0,36 35 9 0 0,-30-27-3 0 0,0 0 0 0 0,1 0 0 0 0,0-1 0 0 0,1 0 0 0 0,0-1 0 0 0,0 0 0 0 0,1-1 1 0 0,-1 0-1 0 0,1 0 0 0 0,1-2 0 0 0,-1 1 0 0 0,4 0-6 0 0,-1-1 33 0 0,1-1 1 0 0,-1 0-1 0 0,1-1 1 0 0,-1-1-1 0 0,1 0 0 0 0,0-1 1 0 0,0 0-1 0 0,-1-1 1 0 0,1-1-1 0 0,0-1 1 0 0,-1 0-1 0 0,0 0 1 0 0,14-6-34 0 0,7-10 75 0 0,-1-2 1 0 0,0-1-1 0 0,-2-2 1 0 0,-1-1-1 0 0,0-1 1 0 0,21-25-76 0 0,-26 24 31 0 0,-1 0 0 0 0,-1-2 1 0 0,-2 0-1 0 0,0-2 0 0 0,9-20-31 0 0,-13 21-108 0 0,-15 50-43 0 0,30 147 181 0 0,-33-165-30 0 0,0 5 2 0 0,-1-1 0 0 0,1 1 0 0 0,0 0 0 0 0,0-1 0 0 0,1 1 0 0 0,0-1 0 0 0,0 1 0 0 0,1-1 0 0 0,0 1 0 0 0,0-1 0 0 0,0 0 0 0 0,1 0 0 0 0,0 0 0 0 0,0 0 0 0 0,1 0 0 0 0,-1-1 0 0 0,1 1 0 0 0,0-1 0 0 0,1 0 0 0 0,2 3-2 0 0,-2-8 7 0 0,1 0 0 0 0,-1 0 0 0 0,0 0-1 0 0,0 0 1 0 0,1-1 0 0 0,-1 0 0 0 0,0 0 0 0 0,0 0 0 0 0,0-1 0 0 0,0 0 0 0 0,0 0 0 0 0,-1 0 0 0 0,1 0 0 0 0,0-1 0 0 0,-1 0 0 0 0,0 0 0 0 0,1 0 0 0 0,-1 0 0 0 0,-1-1 0 0 0,1 0 0 0 0,1-1-7 0 0,16-11 19 0 0,200-161 9 0 0,-93 85-25 0 0,-127 91-5 0 0,-1 1 0 0 0,0 0 0 0 0,1 0 0 0 0,-1-1 0 0 0,1 1 0 0 0,-1 0 0 0 0,1 0-1 0 0,-1 0 1 0 0,1 0 0 0 0,-1 0 0 0 0,1 0 0 0 0,-1 0 0 0 0,1 0 0 0 0,-1 0 0 0 0,1 0 0 0 0,-1 0 0 0 0,1 0 0 0 0,-1 0 0 0 0,1 0 0 0 0,-1 0 0 0 0,1 0 0 0 0,-1 1 0 0 0,1-1 0 0 0,-1 0 0 0 0,1 0 0 0 0,-1 1 0 0 0,1-1 0 0 0,-1 0 0 0 0,0 1 0 0 0,1-1 0 0 0,-1 0 0 0 0,0 1 0 0 0,1-1 0 0 0,-1 0 0 0 0,0 1 0 0 0,1-1 0 0 0,-1 1 0 0 0,0-1 0 0 0,0 1 0 0 0,0-1 0 0 0,1 1 0 0 0,-1-1 0 0 0,0 1-1 0 0,0-1 1 0 0,0 1 0 0 0,0-1 0 0 0,0 1 0 0 0,0-1 0 0 0,0 1 0 0 0,0-1 0 0 0,0 1 0 0 0,0-1 0 0 0,0 1 0 0 0,0-1 0 0 0,0 1 0 0 0,0-1 0 0 0,-1 1 0 0 0,1-1 2 0 0,2 43 0 0 0,-2-37-4 0 0,7 174 123 0 0,-3-137-91 0 0,-4-42-7 0 0,4-6 533 0 0,10-34-481 0 0,57-84-97 0 0,-24 47 35 0 0,-33 56-20 0 0,0 1-1 0 0,1 0 1 0 0,1 1-1 0 0,0 0 1 0 0,2 2 0 0 0,16-14 9 0 0,51-11-96 0 0,-83 40 93 0 0,-1 1-1 0 0,0-1 1 0 0,1 1 0 0 0,-1 0 0 0 0,1-1 0 0 0,-1 1 0 0 0,1 0 0 0 0,0 0-1 0 0,-1 0 1 0 0,1 0 0 0 0,-1 0 0 0 0,1 1 0 0 0,-1-1 0 0 0,1 0-1 0 0,-1 1 1 0 0,0-1 0 0 0,1 1 0 0 0,-1-1 0 0 0,1 1 0 0 0,-1 0 0 0 0,0 0-1 0 0,1-1 1 0 0,-1 1 0 0 0,0 0 0 0 0,0 0 0 0 0,0 0 0 0 0,0 0-1 0 0,0 1 1 0 0,0-1 0 0 0,0 0 0 0 0,0 0 0 0 0,0 1 0 0 0,0-1-1 0 0,-1 0 1 0 0,1 1 0 0 0,-1-1 0 0 0,1 1 0 0 0,-1-1 0 0 0,1 0 0 0 0,-1 1-1 0 0,0-1 1 0 0,0 1 0 0 0,0-1 0 0 0,1 1 0 0 0,-2 0 0 0 0,1-1-1 0 0,0 1 1 0 0,0-1 0 0 0,-1 2 3 0 0,2 26 23 0 0,-2 0-1 0 0,-1 0 1 0 0,-1 0 0 0 0,-1 0-1 0 0,-2 0 1 0 0,-6 17-23 0 0,-8 32 19 0 0,16-23-26 0 0,4-55-8 0 0,0 0-10 0 0,0 0-24 0 0,0 0-83 0 0,0 0-63 0 0,20-24-8303 0 0,-16 1-4288 0 0,-2 15 4193 0 0</inkml:trace>
  <inkml:trace contextRef="#ctx0" brushRef="#br0" timeOffset="721.885">2881 66 4145 0 0,'0'0'4007'0'0,"0"0"-1109"0"0,0 0-477 0 0,0 0-183 0 0,0 0-306 0 0,0 0-380 0 0,0 0-338 0 0,0 0-224 0 0,0 0-120 0 0,0 0-89 0 0,0 0-51 0 0,0 0-59 0 0,-21 5-65 0 0,-65 17-50 0 0,75-18-380 0 0,0-1 0 0 0,1 1 0 0 0,0 1 0 0 0,-1 0 0 0 0,2 0 0 0 0,-1 1 1 0 0,1 0-1 0 0,0 1 0 0 0,0 0 0 0 0,-4 4-176 0 0,2-1 157 0 0,6-7-137 0 0,1 1 1 0 0,-1-1-1 0 0,1 1 1 0 0,0 0 0 0 0,1 0-1 0 0,-1 1 1 0 0,1-1-1 0 0,-1 1 1 0 0,1-1-1 0 0,1 1 1 0 0,-1 0 0 0 0,1 0-1 0 0,0 1 1 0 0,0-1-1 0 0,0 0 1 0 0,1 1 0 0 0,0-1-1 0 0,0 1 1 0 0,0-1-1 0 0,1 1 1 0 0,-1 0 0 0 0,1-1-1 0 0,1 1 1 0 0,-1 0-1 0 0,1-1 1 0 0,0 1 0 0 0,0-1-1 0 0,1 1 1 0 0,0-1-1 0 0,0 0 1 0 0,0 0 0 0 0,0 0-1 0 0,1 0 1 0 0,1 3-21 0 0,3-1-3 0 0,1-1 1 0 0,-1 0-1 0 0,1-1 1 0 0,0 0 0 0 0,0 0-1 0 0,1 0 1 0 0,0-1-1 0 0,-1 0 1 0 0,1-1 0 0 0,0 0-1 0 0,1-1 1 0 0,-1 1-1 0 0,0-2 1 0 0,1 1-1 0 0,-1-1 1 0 0,8-1 2 0 0,16 2-213 0 0,55-11-3463 0 0,-52-9-841 0 0,-13 3-5350 0 0,-12 7-50 0 0</inkml:trace>
  <inkml:trace contextRef="#ctx0" brushRef="#br0" timeOffset="1103.08">2991 346 2993 0 0,'0'0'2620'0'0,"0"0"-747"0"0,0 0-166 0 0,0 0 25 0 0,0 0-18 0 0,0 0-31 0 0,0 0-56 0 0,0 0-87 0 0,0 0-101 0 0,0 0-85 0 0,0 0-106 0 0,0 0-112 0 0,0 0-121 0 0,32 3-149 0 0,101 7-125 0 0,-130-9-696 0 0,0-1 0 0 0,0 1 0 0 0,1-1 0 0 0,-1 0 0 0 0,0 0 1 0 0,0 0-1 0 0,1-1 0 0 0,-1 1 0 0 0,0-1 0 0 0,0 0 0 0 0,0 1 0 0 0,0-1 0 0 0,0-1 0 0 0,0 1 0 0 0,0 0 0 0 0,0-1 0 0 0,0 0 1 0 0,0 1-1 0 0,-1-1 0 0 0,1 0 0 0 0,1-2-45 0 0,5-4 188 0 0,0 3-84 0 0,-1-1 1 0 0,0 0-1 0 0,0 0 0 0 0,0 0 0 0 0,0-1 1 0 0,-1-1-1 0 0,-1 1 0 0 0,1-1 0 0 0,-1 0 1 0 0,0-1-1 0 0,-1 1 0 0 0,0-1 0 0 0,0 0 1 0 0,-1 0-1 0 0,0-1 0 0 0,-1 0 0 0 0,0 1 1 0 0,0-1-1 0 0,-1 0 0 0 0,-1 0 1 0 0,1 0-1 0 0,-1-1-104 0 0,-3 7 0 0 0,0 1 1 0 0,0 0-1 0 0,0 0 0 0 0,0 1 1 0 0,0-1-1 0 0,-1 0 0 0 0,1 1 1 0 0,-1-1-1 0 0,0 1 0 0 0,0 0 1 0 0,0 0-1 0 0,0 0 1 0 0,0 0-1 0 0,0 0 0 0 0,0 1 1 0 0,-1-1-1 0 0,1 1 0 0 0,0 0 1 0 0,-1 0-1 0 0,1 0 1 0 0,-1 1-1 0 0,0-1 0 0 0,1 1 1 0 0,-1 0-1 0 0,1 0 0 0 0,-1 0 1 0 0,1 0-1 0 0,-1 1 0 0 0,0-1 0 0 0,-8 4-9 0 0,0 0-1 0 0,0 0 0 0 0,1 1 0 0 0,-1 0 1 0 0,1 1-1 0 0,0 1 0 0 0,1 0 0 0 0,-1 0 1 0 0,1 1-1 0 0,1 0 0 0 0,0 1 0 0 0,0 0 1 0 0,0 0-1 0 0,1 1 0 0 0,1 0 0 0 0,0 0 1 0 0,0 1-1 0 0,1 0 0 0 0,0 0 0 0 0,1 0 1 0 0,0 1-1 0 0,-1 5 10 0 0,2-8-4 0 0,0-1 1 0 0,1 1 0 0 0,0 1-1 0 0,1-1 1 0 0,0 0-1 0 0,0 0 1 0 0,1 1 0 0 0,0-1-1 0 0,1 1 1 0 0,0-1 0 0 0,1 1-1 0 0,-1-1 1 0 0,2 1-1 0 0,-1-1 1 0 0,2 1 0 0 0,-1-1-1 0 0,1 0 1 0 0,0 0-1 0 0,1 0 1 0 0,0-1 0 0 0,1 1-1 0 0,-1-1 1 0 0,1 0 0 0 0,1 0-1 0 0,0-1 1 0 0,6 7 3 0 0,-4-6-20 0 0,0 1-1 0 0,1-1 1 0 0,0-1 0 0 0,0 0 0 0 0,1 0 0 0 0,0 0 0 0 0,0-2 0 0 0,0 1-1 0 0,1-1 1 0 0,0-1 0 0 0,0 0 0 0 0,0 0 0 0 0,1-1 0 0 0,-1 0-1 0 0,1-1 1 0 0,-1-1 0 0 0,1 0 0 0 0,8 0 20 0 0,-2-1-581 0 0,65-2-1743 0 0,-29-4-7574 0 0,-36 3-2408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694 317 6057 0 0,'0'0'1323'0'0,"0"0"-357"0"0,0 0-101 0 0,0 0 241 0 0,0 0 302 0 0,0 0 112 0 0,0 0-109 0 0,0 0-238 0 0,0 0-254 0 0,0 0-166 0 0,0 0-129 0 0,7-3-90 0 0,19-9-56 0 0,-20 9-13 0 0,-6 3 21 0 0,1 3 6133 0 0,-5 1-5616 0 0,3-4-906 0 0,-31 0 437 0 0,-74-7-218 0 0,74 10-290 0 0,0 1 0 0 0,1 1-1 0 0,0 2 1 0 0,0 2 0 0 0,0 0 0 0 0,-25 13-26 0 0,-18 4 54 0 0,-143 65 209 0 0,249-57-370 0 0,2-17 101 0 0,0-2-1 0 0,2-1 1 0 0,0-2-1 0 0,0-1 1 0 0,1-2-1 0 0,16 2 7 0 0,-28-6-14 0 0,34 8 58 0 0,-70 1-8 0 0,-140 97 36 0 0,77-58-68 0 0,49-37 15 0 0,0 1-1 0 0,2 2 1 0 0,0 0-1 0 0,1 1 0 0 0,0 1 1 0 0,2 1-1 0 0,-11 15-18 0 0,30-34 1 0 0,-1 0-1 0 0,1 0 0 0 0,0 0 0 0 0,-1 0 0 0 0,1 0 1 0 0,1 0-1 0 0,-1 0 0 0 0,0 1 0 0 0,1-1 1 0 0,0 0-1 0 0,-1 0 0 0 0,1 0 0 0 0,1 1 1 0 0,-1-1-1 0 0,0 0 0 0 0,1 0 0 0 0,0 1 1 0 0,-1-1-1 0 0,1 0 0 0 0,0 0 0 0 0,1 0 1 0 0,-1 0-1 0 0,0 0 0 0 0,1-1 0 0 0,0 1 1 0 0,0 0-1 0 0,0-1 0 0 0,0 1 0 0 0,0-1 1 0 0,0 1-1 0 0,1-1 0 0 0,-1 0 0 0 0,1 0 1 0 0,-1 0-1 0 0,1 0 0 0 0,0-1 0 0 0,0 1 1 0 0,1 0-1 0 0,6 2-31 0 0,0-1-1 0 0,0 0 1 0 0,1 0 0 0 0,-1-1 0 0 0,1 0 0 0 0,-1-1 0 0 0,1 0 0 0 0,0-1 0 0 0,-1 0 0 0 0,7-1 31 0 0,6 0-332 0 0,-20 1 50 0 0,0 0 0 0 0,-1-1 0 0 0,1 1 1 0 0,0-1-1 0 0,0 0 0 0 0,0 0 0 0 0,0 0 0 0 0,-1-1 1 0 0,1 1-1 0 0,0-1 0 0 0,-1 1 0 0 0,0-1 0 0 0,1 0 0 0 0,-1 0 1 0 0,0 0-1 0 0,0 0 0 0 0,0 0 0 0 0,0 0 0 0 0,0-1 1 0 0,0 1-1 0 0,0-2 282 0 0,19-34-13126 0 0,-21 38 13040 0 0,6-9-9405 0 0</inkml:trace>
  <inkml:trace contextRef="#ctx0" brushRef="#br0" timeOffset="311.537">326 1 14891 0 0,'0'0'1212'0'0,"0"0"-175"0"0,0 0-37 0 0,0 0 37 0 0,0 0 9 0 0,0 0-104 0 0,0 0-150 0 0,0 0-172 0 0,0 0-117 0 0,0 0-37 0 0,0 0 24 0 0,0 0 26 0 0,-9 25-17 0 0,-29 83-29 0 0,22 22 417 0 0,17-98-691 0 0,-2 351 709 0 0,-38-116-628 0 0,22-185-229 0 0,-68 256-97 0 0,78-291-1206 0 0,7-37-4325 0 0,1 0-5432 0 0,-1-10 1074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6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15 222 3585 0 0,'0'0'1247'0'0,"0"0"-390"0"0,0 0-51 0 0,0 0 246 0 0,0 0 344 0 0,0 0 209 0 0,0 0-33 0 0,0 0-230 0 0,0 0-294 0 0,0 0-236 0 0,0 0-187 0 0,0 0-106 0 0,0 0-60 0 0,-7-9 424 0 0,29 7 773 0 0,239-9 1840 0 0,-4-15-2640 0 0,-258 25-782 0 0,1 1 0 0 0,-1 0 0 0 0,1 0 0 0 0,-1-1 0 0 0,1 1 0 0 0,0 0 0 0 0,-1 0 0 0 0,1-1 0 0 0,0 1 0 0 0,-1 0 0 0 0,1-1 0 0 0,0 1-1 0 0,-1 0 1 0 0,1-1 0 0 0,0 1 0 0 0,-1-1 0 0 0,1 1 0 0 0,0-1 0 0 0,0 1 0 0 0,0-1 0 0 0,0 1 0 0 0,-1 0 0 0 0,1-1 0 0 0,0 1 0 0 0,0-1 0 0 0,0 1 0 0 0,0-1 0 0 0,0 1 0 0 0,0-1 0 0 0,0 1 0 0 0,0-1 0 0 0,0 1 0 0 0,0-1 0 0 0,1 1 0 0 0,-1-1 0 0 0,0 1 0 0 0,0-1 0 0 0,0 1 0 0 0,1-1 0 0 0,-1 1 0 0 0,0 0 0 0 0,0-1 0 0 0,1 1 0 0 0,-1-1 0 0 0,0 1 0 0 0,1 0 0 0 0,-1-1 0 0 0,0 1 0 0 0,1 0 0 0 0,-1-1 0 0 0,1 1-74 0 0,-9-5-481 0 0,-82-40 991 0 0,-43-31-203 0 0,124 52-2596 0 0,41 22-2815 0 0,-21 2 4586 0 0,22 0-4077 0 0,-11 0-1395 0 0,-3 0-3439 0 0</inkml:trace>
  <inkml:trace contextRef="#ctx0" brushRef="#br0" timeOffset="-1799.327">168 627 7978 0 0,'0'0'2430'0'0,"0"0"-375"0"0,0 0-130 0 0,0 0-8 0 0,0 0-178 0 0,0 0-272 0 0,0 0-278 0 0,0 0-271 0 0,0 0-194 0 0,0 0-73 0 0,0 0-51 0 0,0 0 3 0 0,0 0-18 0 0,-7 27-70 0 0,-18 88-47 0 0,-52 332 1085 0 0,70-413-2161 0 0,-14 80 1550 0 0,16-39-8615 0 0,10-109-3047 0 0,-3 26 1462 0 0</inkml:trace>
  <inkml:trace contextRef="#ctx0" brushRef="#br0" timeOffset="-1530.212">35 583 14563 0 0,'0'0'916'0'0,"0"0"-273"0"0,0 0-24 0 0,0 0 240 0 0,0 0 238 0 0,0 0 85 0 0,0 0-81 0 0,0 0-196 0 0,0 0-161 0 0,0 0-132 0 0,34 4-83 0 0,112 13-63 0 0,26-12 627 0 0,226-34-981 0 0,-363 30-2623 0 0,-41 19-4766 0 0,-6-10 1263 0 0,0-5-3625 0 0</inkml:trace>
  <inkml:trace contextRef="#ctx0" brushRef="#br0" timeOffset="-1252.957">0 1124 9114 0 0,'0'0'1848'0'0,"0"0"62"0"0,0 0 119 0 0,0 0-57 0 0,0 0-308 0 0,0 0-378 0 0,0 0-313 0 0,0 0-207 0 0,32-4-158 0 0,99-15-120 0 0,41-17 435 0 0,-158 32-1034 0 0,135-27-536 0 0,-51 15-6462 0 0,-74 12 608 0 0,-5 0-2712 0 0</inkml:trace>
  <inkml:trace contextRef="#ctx0" brushRef="#br0" timeOffset="432.015">1095 907 5649 0 0,'0'0'3744'0'0,"0"0"-1516"0"0,0 0-529 0 0,0 0-76 0 0,0 0-36 0 0,0 0-208 0 0,0 0-273 0 0,0 0-259 0 0,0 0-191 0 0,0 0-128 0 0,0 0-48 0 0,0 0-7 0 0,4-1-21 0 0,165 6 1586 0 0,-122-5-1984 0 0,0-2 0 0 0,0-2 0 0 0,0-2 0 0 0,15-5-54 0 0,-42 8-557 0 0,10-4-1268 0 0,-11-2-3978 0 0,-17 7 3258 0 0,-2 1-4597 0 0,0 1 309 0 0</inkml:trace>
  <inkml:trace contextRef="#ctx0" brushRef="#br0" timeOffset="612.471">1121 1076 9842 0 0,'0'0'2319'0'0,"0"0"-601"0"0,0 0-334 0 0,0 0-7 0 0,0 0-34 0 0,0 0-155 0 0,0 0-196 0 0,0 0-193 0 0,0 0-163 0 0,0 0-143 0 0,0 0-142 0 0,0 0-119 0 0,29 12-100 0 0,91 38-52 0 0,-40-40-61 0 0,-65-12-51 0 0,102-18-1648 0 0,-42 4-7218 0 0,-54 12-2293 0 0</inkml:trace>
  <inkml:trace contextRef="#ctx0" brushRef="#br0" timeOffset="2580.066">1867 1371 0 0 0,'0'0'420'0'0,"0"0"1315"0"0,0 0 550 0 0,0 0 182 0 0,0 0 25 0 0,0 0-218 0 0,0 0-325 0 0,0 0-322 0 0,0 0-288 0 0,0 0-201 0 0,0 0-127 0 0,0 0-74 0 0,0-5-63 0 0,17-149 4239 0 0,-4 117-4930 0 0,2 0 0 0 0,2 0-1 0 0,1 2 1 0 0,2 0-1 0 0,1 1 1 0 0,1 1 0 0 0,2 1-1 0 0,2 2 1 0 0,1 0-1 0 0,1 2 1 0 0,19-15-183 0 0,40-9 77 0 0,-75 105-150 0 0,-23 268 272 0 0,10-319-196 0 0,1-1 1 0 0,-1 0 0 0 0,1 0-1 0 0,-1 0 1 0 0,1 1 0 0 0,0-1-1 0 0,0 0 1 0 0,0 0 0 0 0,0 1-1 0 0,0-1 1 0 0,0 0 0 0 0,0 0-1 0 0,0 1 1 0 0,0-1 0 0 0,0 0-1 0 0,1 0 1 0 0,-1 0 0 0 0,0 1-1 0 0,1-1 1 0 0,-1 0 0 0 0,1 0-1 0 0,0 0 1 0 0,-1 0 0 0 0,1 0-1 0 0,0 0 1 0 0,0 0-1 0 0,-1 0 1 0 0,1 0 0 0 0,0 0-1 0 0,0 0 1 0 0,0-1 0 0 0,0 1-1 0 0,0 0 1 0 0,0-1 0 0 0,0 1-1 0 0,0 0 1 0 0,1-1 0 0 0,-1 1-1 0 0,0-1 1 0 0,0 0 0 0 0,0 1-1 0 0,1-1 1 0 0,-1 0 0 0 0,0 0-1 0 0,0 0 1 0 0,1 0 0 0 0,-1 0-1 0 0,0 0 1 0 0,0 0 0 0 0,1 0-1 0 0,-1-1 1 0 0,0 1 0 0 0,0 0-1 0 0,0-1 1 0 0,1 1 0 0 0,-1-1-1 0 0,0 1 1 0 0,0-1 0 0 0,0 0-4 0 0,352-350 437 0 0,-289 316-566 0 0,-58 73 69 0 0,-18 87 202 0 0,-32 95-76 0 0,41-165-2856 0 0,53-56-7576 0 0,-22-15 725 0 0,-16 11 3893 0 0</inkml:trace>
  <inkml:trace contextRef="#ctx0" brushRef="#br0" timeOffset="3113.32">3293 804 3825 0 0,'0'0'2875'0'0,"0"0"-665"0"0,0 0-291 0 0,0 0-24 0 0,0 0-157 0 0,0 0-253 0 0,0 0-238 0 0,0 0-188 0 0,0 0-105 0 0,0 0-77 0 0,0 0-58 0 0,0 0-79 0 0,0 0-90 0 0,-25 7-59 0 0,-81 21-57 0 0,28 13 698 0 0,59-25-982 0 0,9-9-203 0 0,0 0 0 0 0,0 1 0 0 0,1 1 0 0 0,0-1 1 0 0,1 2-1 0 0,0-1 0 0 0,0 1 0 0 0,1 0 0 0 0,0 1 0 0 0,1-1 0 0 0,0 1 0 0 0,0 1 1 0 0,2-1-1 0 0,-1 1 0 0 0,1 0 0 0 0,1 0 0 0 0,0 0 0 0 0,1 0 0 0 0,0 0 0 0 0,1 1 1 0 0,1-1-1 0 0,0 1 0 0 0,0-1 0 0 0,1 5-47 0 0,2-14 33 0 0,-1 1 0 0 0,1-1 0 0 0,-1 0 0 0 0,1 0 0 0 0,0 0-1 0 0,0 0 1 0 0,1 0 0 0 0,-1 0 0 0 0,0-1 0 0 0,1 0 0 0 0,0 0 0 0 0,-1 0 0 0 0,1 0 0 0 0,0 0 0 0 0,0-1 0 0 0,0 0 0 0 0,0 1-1 0 0,0-1 1 0 0,0-1 0 0 0,1 1 0 0 0,-1-1 0 0 0,0 0 0 0 0,0 0 0 0 0,0 0 0 0 0,1 0 0 0 0,-1-1 0 0 0,0 1 0 0 0,0-1 0 0 0,0 0 0 0 0,0-1-1 0 0,0 1 1 0 0,0-1 0 0 0,0 1 0 0 0,0-1 0 0 0,0-1-33 0 0,17-8 103 0 0,0-1 1 0 0,-1-1-1 0 0,-1-1 0 0 0,0-1 1 0 0,0 0-1 0 0,-2-2 0 0 0,0 0 0 0 0,5-8-103 0 0,28-25 97 0 0,43-46 19 0 0,-56 55 77 0 0,-36 41-118 0 0,-1 0-18 0 0,0 0-22 0 0,-2 16-80 0 0,-3 11 71 0 0,1 1-1 0 0,1-1 1 0 0,2 1 0 0 0,1 0 0 0 0,2 25-26 0 0,-1-46 2 0 0,0 0 0 0 0,0 0 0 0 0,1-1 1 0 0,-1 1-1 0 0,2 0 0 0 0,-1 0 0 0 0,1-1 0 0 0,0 0 0 0 0,0 1 0 0 0,1-1 1 0 0,-1 0-1 0 0,1-1 0 0 0,1 1 0 0 0,-1-1 0 0 0,1 1 0 0 0,0-1 1 0 0,0-1-1 0 0,0 1 0 0 0,1-1 0 0 0,0 0 0 0 0,0 0 0 0 0,0-1 1 0 0,0 1-1 0 0,1-1 0 0 0,-1-1 0 0 0,1 1-2 0 0,-1-1-121 0 0,59 13 61 0 0,-26-25-3628 0 0,-35 0 423 0 0,-3 5-2471 0 0,-2 2 1673 0 0,1 0-7726 0 0</inkml:trace>
  <inkml:trace contextRef="#ctx0" brushRef="#br0" timeOffset="3952.489">2809 564 2393 0 0,'0'0'2604'0'0,"0"0"-167"0"0,0 0 3 0 0,0 0 41 0 0,0 0-176 0 0,0 0-353 0 0,0 0-392 0 0,0 0-263 0 0,0 0-184 0 0,0 0-136 0 0,0 0-103 0 0,0 0-147 0 0,0 0-127 0 0,-4-2-96 0 0,-12-8-109 0 0,12 8-77 0 0,14 2 330 0 0,379 3 1876 0 0,-316 1-900 0 0,-85-30-1137 0 0,-11-17-864 0 0,-3 2 0 0 0,-1 0 0 0 0,-2 2-1 0 0,-21-22 378 0 0,18 19-3460 0 0,21 23-6048 0 0,9 14-2354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3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 11466 0 0,'0'0'1405'0'0,"0"0"-373"0"0,0 0-345 0 0,0 0-32 0 0,0 0 123 0 0,0 0 107 0 0,0 0-9 0 0,0 0-148 0 0,0 0-196 0 0,0 0-156 0 0,0 0-130 0 0,-5 11-73 0 0,-76 129 327 0 0,-7-19-835 0 0,51-71-4166 0 0,37-48 2231 0 0,0-2-830 0 0,1 0-1937 0 0,1 0 2611 0 0,2 0-244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5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527 4 7754 0 0,'0'0'1727'0'0,"0"0"-167"0"0,0 0-4 0 0,0 0 179 0 0,0 0 47 0 0,0 0-174 0 0,0 0-282 0 0,0 0-294 0 0,0 0-221 0 0,0 0-156 0 0,0 0-115 0 0,2-3 614 0 0,-2 322 2268 0 0,0 160-3158 0 0,-13-427-3458 0 0,2-52-13331 0 0,7-3 9318 0 0</inkml:trace>
  <inkml:trace contextRef="#ctx0" brushRef="#br0" timeOffset="242.142">0 564 13635 0 0,'0'0'907'0'0,"0"0"-360"0"0,0 0 31 0 0,0 0 349 0 0,0 0 264 0 0,0 0 41 0 0,0 0-122 0 0,0 0-147 0 0,32-1-172 0 0,100-2-102 0 0,30-27 757 0 0,-100 14-1255 0 0,-2-3 1 0 0,0-2-1 0 0,-1-3 0 0 0,12-10-191 0 0,5-26-2650 0 0,-56 35-2471 0 0,-2-3-5809 0 0,-15 20 4850 0 0</inkml:trace>
  <inkml:trace contextRef="#ctx0" brushRef="#br0" timeOffset="746.268">805 12 9506 0 0,'0'0'2391'0'0,"0"0"-548"0"0,0 0-393 0 0,0 0-167 0 0,0 0-104 0 0,0 0-64 0 0,0 0-83 0 0,0 0-113 0 0,0 0-104 0 0,0 0-123 0 0,0 0-80 0 0,0 0-56 0 0,2 32-60 0 0,6 104-42 0 0,7 314 1669 0 0,-12-396-2048 0 0,18 94 79 0 0,-21-147-146 0 0,1 1-1 0 0,-1-1 1 0 0,1 0-1 0 0,-1 0 1 0 0,1 1-1 0 0,0-1 1 0 0,-1 0-1 0 0,1 0 1 0 0,0 0 0 0 0,0 0-1 0 0,0 0 1 0 0,0 0-1 0 0,0 0 1 0 0,0-1-1 0 0,0 1 1 0 0,0 0 0 0 0,0 0-1 0 0,0-1 1 0 0,0 1-1 0 0,0-1 1 0 0,1 1-1 0 0,-1-1 1 0 0,0 1-1 0 0,0-1 1 0 0,1 0 0 0 0,-1 1-1 0 0,0-1 1 0 0,1 0-1 0 0,-1 0 1 0 0,0 0-1 0 0,1 0 1 0 0,-1 0-1 0 0,0-1 1 0 0,1 1 0 0 0,-1 0-1 0 0,0-1 1 0 0,0 1-1 0 0,1 0 1 0 0,-1-1-1 0 0,0 0 1 0 0,0 1-1 0 0,0-1 1 0 0,1 0-8 0 0,51-40 429 0 0,-47 35-424 0 0,216-209 239 0 0,-174 192-291 0 0,-35 54 45 0 0,2 55 75 0 0,1-41-37 0 0,-4-30-161 0 0,4-9-1108 0 0,-3-5-2363 0 0,-8-1 2079 0 0,4 1-3431 0 0,-2-2-3532 0 0,-3-3 621 0 0</inkml:trace>
  <inkml:trace contextRef="#ctx0" brushRef="#br0" timeOffset="1043.192">1442 667 0 0 0,'0'0'1327'0'0,"0"0"804"0"0,0 0 491 0 0,0 0 81 0 0,0 0-253 0 0,0 0-359 0 0,0 0-281 0 0,0 0-195 0 0,0 0-163 0 0,0 0-101 0 0,0 0-149 0 0,0 0-153 0 0,20 2-114 0 0,63 3-109 0 0,-81-4-771 0 0,0-1 0 0 0,1 0 0 0 0,-1 0-1 0 0,0 0 1 0 0,0 0 0 0 0,0-1 0 0 0,0 1 0 0 0,0 0 0 0 0,0-1 0 0 0,0 1 0 0 0,0-1 0 0 0,-1 0 0 0 0,1 0 0 0 0,0 0 0 0 0,0 0 0 0 0,0 0 0 0 0,-1 0 0 0 0,1 0 0 0 0,0-1 0 0 0,-1 1 0 0 0,0 0 0 0 0,1-1-1 0 0,-1 0 1 0 0,0 1 0 0 0,1-1 0 0 0,-1 0 0 0 0,0 1 0 0 0,0-2-55 0 0,6-7 330 0 0,-1 3-204 0 0,0 1 1 0 0,0-1-1 0 0,-1 0 0 0 0,0-1 1 0 0,0 1-1 0 0,-1-1 0 0 0,0 0 1 0 0,0 0-1 0 0,-1-1 0 0 0,0 1 0 0 0,0-1 1 0 0,-1 1-1 0 0,0-1 0 0 0,0 0 1 0 0,-1 0-1 0 0,-1 0 0 0 0,1-6-126 0 0,-4 12-1 0 0,0 0 1 0 0,0 1-1 0 0,-1 0 0 0 0,1 0 0 0 0,0 0 1 0 0,-1 0-1 0 0,1 0 0 0 0,-1 0 0 0 0,0 1 0 0 0,1 0 1 0 0,-1 0-1 0 0,0 0 0 0 0,0 0 0 0 0,0 1 1 0 0,0-1-1 0 0,0 1 0 0 0,0 0 0 0 0,0 0 0 0 0,0 0 1 0 0,1 1-1 0 0,-1-1 0 0 0,0 1 0 0 0,0 0 0 0 0,0 0 1 0 0,0 1-1 0 0,1-1 0 0 0,-1 1 0 0 0,1 0 1 0 0,-1 0 0 0 0,-6 5-75 0 0,0 0 1 0 0,0 1-1 0 0,1 0 1 0 0,0 1 0 0 0,1 0-1 0 0,0 0 1 0 0,0 1 0 0 0,1 0-1 0 0,0 0 1 0 0,1 0 0 0 0,0 1-1 0 0,1 0 1 0 0,0 1-1 0 0,0-1 1 0 0,1 1 0 0 0,1 0-1 0 0,0 0 1 0 0,1 0 0 0 0,0 0-1 0 0,1 0 1 0 0,0 3 74 0 0,3-11-113 0 0,0 1 0 0 0,0-1-1 0 0,0 0 1 0 0,0 0 0 0 0,1 0 0 0 0,0 0 0 0 0,0 0-1 0 0,0 0 1 0 0,0-1 0 0 0,0 1 0 0 0,1-1 0 0 0,-1 0 0 0 0,1 0-1 0 0,0 0 1 0 0,0-1 0 0 0,0 0 0 0 0,1 1 0 0 0,-1-1 0 0 0,0 0-1 0 0,1-1 1 0 0,-1 1 0 0 0,1-1 0 0 0,0 0 0 0 0,-1 0 0 0 0,1-1-1 0 0,0 1 1 0 0,0-1 0 0 0,0 0 0 0 0,3-1 113 0 0,104-1-5443 0 0,-41-12-6130 0 0,-54 9 5876 0 0</inkml:trace>
  <inkml:trace contextRef="#ctx0" brushRef="#br0" timeOffset="1469.287">1849 741 4497 0 0,'0'0'2853'0'0,"0"0"-430"0"0,0 0-263 0 0,0 0-277 0 0,0 0-348 0 0,0 0-232 0 0,0 0-128 0 0,0 0-59 0 0,0 0-46 0 0,0 0 2 0 0,0 0-4 0 0,0 0-77 0 0,3 0-87 0 0,4-2-718 0 0,-1-1 0 0 0,0 0 0 0 0,0 0 0 0 0,0-1 0 0 0,0 0-1 0 0,0 0 1 0 0,-1 0 0 0 0,0 0 0 0 0,0-1 0 0 0,0 0 0 0 0,0 0-1 0 0,-1-1 1 0 0,0 1 0 0 0,0-1 0 0 0,0 0 0 0 0,-1 0 0 0 0,0 0-1 0 0,2-5-185 0 0,9-11 227 0 0,59-62 170 0 0,-65 134-1027 0 0,-9-47 640 0 0,1 1 1 0 0,0-1 0 0 0,0 0 0 0 0,0 1-1 0 0,0-1 1 0 0,1 0 0 0 0,0 1 0 0 0,-1-1-1 0 0,1 0 1 0 0,0 1 0 0 0,0-1 0 0 0,1 0 0 0 0,-1 0-1 0 0,1 0 1 0 0,-1 0 0 0 0,1 0 0 0 0,0-1-1 0 0,0 1 1 0 0,0 0 0 0 0,1-1 0 0 0,-1 1-1 0 0,1-1 1 0 0,-1 0 0 0 0,1 0 0 0 0,0 0 0 0 0,-1 0-1 0 0,1 0 1 0 0,0-1 0 0 0,0 0 0 0 0,1 1-1 0 0,-1-1 1 0 0,0 0 0 0 0,0 0 0 0 0,1 0 0 0 0,-1-1-1 0 0,0 1 1 0 0,1-1 0 0 0,-1 0 0 0 0,3 0-11 0 0,6 0 106 0 0,1-1 1 0 0,0-1 0 0 0,-1 1-1 0 0,1-2 1 0 0,-1 0 0 0 0,0 0-1 0 0,0-1 1 0 0,0-1 0 0 0,-1 0 0 0 0,1-1-1 0 0,-1 0 1 0 0,0 0 0 0 0,-1-1-1 0 0,1-1-106 0 0,25-18-216 0 0,-1-1 0 0 0,-2-2-1 0 0,0-1 1 0 0,9-15 216 0 0,-20 16-3345 0 0,-18 18-993 0 0,-2 0-3933 0 0,-1 3-4212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32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90 483 1672 0 0,'0'0'1082'0'0,"0"0"38"0"0,0 0 203 0 0,0 0 360 0 0,0 0 296 0 0,0 0 56 0 0,0 0-181 0 0,0 0-268 0 0,0 0-277 0 0,0 0-264 0 0,0 0-195 0 0,-5 0-179 0 0,-21 0 903 0 0,35 4 3660 0 0,10 3-4595 0 0,276-7 1700 0 0,-102-18-2261 0 0,-193 18-366 0 0,-20 0-5698 0 0,7 1 2022 0 0,1 2-4984 0 0,7 0 61 0 0</inkml:trace>
  <inkml:trace contextRef="#ctx0" brushRef="#br0" timeOffset="247.638">0 737 10282 0 0,'0'0'3688'0'0,"0"0"-1548"0"0,0 0-788 0 0,0 0-191 0 0,0 0-64 0 0,0 0-111 0 0,0 0-145 0 0,0 0-113 0 0,0 0-83 0 0,0 0-11 0 0,0 0-16 0 0,0 0-42 0 0,0 0-28 0 0,19 3-65 0 0,141 8 622 0 0,-20-26-427 0 0,-35 1-1733 0 0,-35 11-2658 0 0,-51 1 111 0 0,-6 1-2142 0 0,-1 0-5872 0 0</inkml:trace>
  <inkml:trace contextRef="#ctx0" brushRef="#br0" timeOffset="1464.635">1416 126 1488 0 0,'0'0'1481'0'0,"0"0"-210"0"0,0 0 58 0 0,0 0 288 0 0,0 0 239 0 0,0 0-14 0 0,0 0-173 0 0,0 0-232 0 0,0 0-209 0 0,0 0-116 0 0,0 0-64 0 0,0 0-61 0 0,7 0-79 0 0,120-4 5324 0 0,-127 4-6137 0 0,-21 8 1696 0 0,-357 121-1445 0 0,144-41-96 0 0,233-88-247 0 0,1 0-1 0 0,-1 0 0 0 0,1 0 0 0 0,-1 0 1 0 0,1 1-1 0 0,-1-1 0 0 0,1 0 0 0 0,-1 0 1 0 0,1 1-1 0 0,-1-1 0 0 0,1 0 1 0 0,0 0-1 0 0,-1 1 0 0 0,1-1 0 0 0,0 0 1 0 0,-1 1-1 0 0,1-1 0 0 0,0 1 1 0 0,-1-1-1 0 0,1 1 0 0 0,0-1 0 0 0,-1 0 1 0 0,1 1-1 0 0,0-1 0 0 0,0 1 0 0 0,0-1 1 0 0,0 1-1 0 0,-1-1 0 0 0,1 1 1 0 0,0-1-1 0 0,0 1 0 0 0,0-1 0 0 0,0 1 1 0 0,0-1-1 0 0,0 1 0 0 0,0-1 0 0 0,0 1 1 0 0,1-1-1 0 0,-1 1 0 0 0,0-1 1 0 0,0 1-1 0 0,0-1 0 0 0,0 1 0 0 0,1-1 1 0 0,-1 1-1 0 0,0-1 0 0 0,1 1 0 0 0,-1-1 1 0 0,0 0-1 0 0,1 1 0 0 0,-1-1 1 0 0,0 1-1 0 0,1-1 0 0 0,-1 0 0 0 0,0 0 1 0 0,1 1-1 0 0,-1-1 0 0 0,1 0 0 0 0,-1 0 1 0 0,1 1-1 0 0,-1-1 0 0 0,1 0 1 0 0,-1 0-1 0 0,1 0 0 0 0,-1 0 0 0 0,1 0 1 0 0,-1 0-1 0 0,1 0-2 0 0,40 17 132 0 0,-38-16-115 0 0,150 21 502 0 0,226-19-17 0 0,-378-3-500 0 0,-1-1 0 0 0,1 1 0 0 0,-1 0 0 0 0,1 0 0 0 0,0-1 0 0 0,-1 1 0 0 0,1 0 1 0 0,0 0-1 0 0,-1 0 0 0 0,1 0 0 0 0,-1 0 0 0 0,1 0 0 0 0,0 0 0 0 0,-1 0 0 0 0,1 0 0 0 0,0 0 1 0 0,-1 0-1 0 0,1 0 0 0 0,0 0 0 0 0,-1 0 0 0 0,1 1 0 0 0,-1-1 0 0 0,1 0 0 0 0,0 0 0 0 0,-1 1 1 0 0,1-1-1 0 0,-1 1 0 0 0,1-1 0 0 0,-1 0 0 0 0,1 1 0 0 0,-1-1 0 0 0,1 1 0 0 0,-1-1 1 0 0,0 1-1 0 0,1-1 0 0 0,-1 1 0 0 0,0-1 0 0 0,1 1 0 0 0,-1-1 0 0 0,0 1 0 0 0,0 0 0 0 0,1-1 1 0 0,-1 1-1 0 0,0 0 0 0 0,0-1 0 0 0,0 1 0 0 0,0-1 0 0 0,0 1 0 0 0,0 0 0 0 0,0-1 0 0 0,0 1 1 0 0,0 0-1 0 0,0-1 0 0 0,0 1 0 0 0,0 0 0 0 0,-1-1 0 0 0,1 1 0 0 0,0 0-2 0 0,-200 102 190 0 0,-77 36-186 0 0,233-116 3 0 0,2 3 1 0 0,1 1-1 0 0,1 1 1 0 0,2 3-1 0 0,-7 8-7 0 0,-25 49-19 0 0,68-86 20 0 0,1 0-1 0 0,0 0 1 0 0,1 0-1 0 0,-1 0 0 0 0,0 0 1 0 0,0 0-1 0 0,1 0 1 0 0,0 0-1 0 0,-1 0 0 0 0,1 0 1 0 0,0 0-1 0 0,0 0 1 0 0,0 0-1 0 0,0 1 0 0 0,0-1 1 0 0,0 0-1 0 0,1 0 1 0 0,-1 0-1 0 0,1 0 1 0 0,0 0-1 0 0,-1 0 0 0 0,1 0 1 0 0,0 0-1 0 0,0 0 1 0 0,0 0-1 0 0,1-1 0 0 0,-1 1 1 0 0,0 0-1 0 0,1-1 1 0 0,-1 1-1 0 0,1-1 0 0 0,-1 1 1 0 0,1-1-1 0 0,0 1 1 0 0,-1-1-1 0 0,1 0 0 0 0,0 0 1 0 0,0 0-1 0 0,0 0 1 0 0,0-1-1 0 0,0 1 0 0 0,0 0 1 0 0,0-1-1 0 0,1 1 0 0 0,100 9 224 0 0,-92-10-203 0 0,214-31 331 0 0,-116 10-184 0 0,112-22 172 0 0,-203 42-338 0 0,-17 1-29 0 0,-1 0 27 0 0,0 0-19 0 0,0 0-14 0 0,0 0-18 0 0,-10 1-4122 0 0,3 6 553 0 0,2 3-7520 0 0,3-6-568 0 0</inkml:trace>
  <inkml:trace contextRef="#ctx0" brushRef="#br0" timeOffset="2235.774">1504 1035 11090 0 0,'0'0'2865'0'0,"0"0"-1202"0"0,0 0-460 0 0,0 0 76 0 0,0 0 108 0 0,0 0-52 0 0,0 0-131 0 0,0 0-165 0 0,0 0-190 0 0,0 0-123 0 0,0 0-90 0 0,0 0-92 0 0,0 0-60 0 0,5-9-41 0 0,43-67 657 0 0,12 0-588 0 0,2 2 1 0 0,4 2-1 0 0,3 4 0 0 0,9-2-512 0 0,-30 26 125 0 0,-47 44-117 0 0,-1 0-36 0 0,0 0-23 0 0,0 0 23 0 0,0 26-49 0 0,-2 194 54 0 0,2-217 22 0 0,0 0 1 0 0,1 0-1 0 0,-1 0 0 0 0,1 0 0 0 0,0 0 0 0 0,-1 0 0 0 0,1 0 0 0 0,1 0 0 0 0,-1 0 0 0 0,0 0 1 0 0,1-1-1 0 0,-1 1 0 0 0,1-1 0 0 0,0 1 0 0 0,0-1 0 0 0,0 1 0 0 0,0-1 0 0 0,0 0 0 0 0,1 0 1 0 0,-1 0-1 0 0,0 0 0 0 0,1 0 0 0 0,0-1 0 0 0,-1 1 0 0 0,1-1 0 0 0,0 0 0 0 0,0 0 0 0 0,0 0 1 0 0,0 0-1 0 0,0 0 0 0 0,0-1 0 0 0,0 1 0 0 0,1-1 1 0 0,0 0 7 0 0,1 0-1 0 0,-1 0 1 0 0,0-1-1 0 0,0 0 1 0 0,0 0-1 0 0,0 0 1 0 0,0 0-1 0 0,0-1 1 0 0,-1 1-1 0 0,1-1 1 0 0,0 0 0 0 0,-1 0-1 0 0,1-1 1 0 0,-1 1-1 0 0,0-1 1 0 0,0 1-1 0 0,0-1 1 0 0,0 0-1 0 0,0 0 1 0 0,0 0-1 0 0,0-2-6 0 0,196-262 34 0 0,-168 208-92 0 0,-44 83 70 0 0,1-1 0 0 0,2 1 0 0 0,0 1 0 0 0,2 0 0 0 0,0 0 0 0 0,2 1 0 0 0,1 0 0 0 0,1 0 0 0 0,-1 26-12 0 0,5-37-90 0 0,-1-1-1 0 0,2 1 0 0 0,0 0 0 0 0,1 0 0 0 0,0-1 0 0 0,1 1 0 0 0,1-1 0 0 0,0 0 0 0 0,1 0 0 0 0,1 0 0 0 0,0-1 1 0 0,4 6 90 0 0,5-6-3757 0 0,-10-12-1103 0 0,1-1-3695 0 0,-1 0-3197 0 0</inkml:trace>
  <inkml:trace contextRef="#ctx0" brushRef="#br0" timeOffset="7447.683">2469 1010 0 0 0,'0'0'271'0'0,"0"0"962"0"0,0 0 412 0 0,0 0 126 0 0,0 0 49 0 0,0 0 6 0 0,0 0-67 0 0,0 0-125 0 0,0 0-154 0 0,-1-3-136 0 0,1 2-2002 0 0,-3-7 8838 0 0,3 9-7811 0 0,-5 21 1083 0 0,-19 107-119 0 0,23-128-1328 0 0,1 1 1 0 0,0-1 0 0 0,0 1-1 0 0,-1-1 1 0 0,1 1 0 0 0,0-1-1 0 0,0 1 1 0 0,1-1 0 0 0,-1 1-1 0 0,0-1 1 0 0,0 1 0 0 0,1-1-1 0 0,-1 1 1 0 0,1-1 0 0 0,-1 1-1 0 0,1-1 1 0 0,0 1 0 0 0,-1-1-1 0 0,1 0 1 0 0,0 1 0 0 0,0-1-1 0 0,0 0 1 0 0,0 0 0 0 0,0 0-1 0 0,0 0 1 0 0,1 0 0 0 0,-1 0-1 0 0,0 0 1 0 0,0 0 0 0 0,1 0-1 0 0,-1 0 1 0 0,1-1 0 0 0,-1 1-1 0 0,0-1 1 0 0,1 1 0 0 0,-1-1-1 0 0,1 1 1 0 0,-1-1 0 0 0,1 0-1 0 0,0 0 1 0 0,-1 0 0 0 0,1 0-1 0 0,-1 0 1 0 0,1 0 0 0 0,-1 0-1 0 0,1 0 1 0 0,-1-1 0 0 0,1 1-6 0 0,20-29-2344 0 0,-18-2-4488 0 0,-3 22 1037 0 0,0 4-4965 0 0</inkml:trace>
  <inkml:trace contextRef="#ctx0" brushRef="#br0" timeOffset="7810.94">2482 700 5857 0 0,'0'0'2487'0'0,"0"0"-33"0"0,0 0-23 0 0,0 0-197 0 0,0 0-467 0 0,0 0-549 0 0,0 0-386 0 0,0 0-261 0 0,0 0-148 0 0,0 0-49 0 0,0 0-42 0 0,0 0 25 0 0,0 0 20 0 0,-9 5-5 0 0,-25 12-7 0 0,34-16-293 0 0,0-1-1 0 0,0 0 0 0 0,0 0 0 0 0,1 1 0 0 0,-1-1 0 0 0,0 0 0 0 0,0 1 0 0 0,0-1 0 0 0,1 0 1 0 0,-1 0-1 0 0,0 1 0 0 0,0-1 0 0 0,0 0 0 0 0,0 1 0 0 0,0-1 0 0 0,0 0 0 0 0,0 1 0 0 0,0-1 0 0 0,0 0 1 0 0,0 1-1 0 0,0-1 0 0 0,0 1-71 0 0,0-1-18 0 0,-1 0 0 0 0,1 0 0 0 0,0 0 0 0 0,-1 0 0 0 0,1 0 0 0 0,0 0 0 0 0,-1-1 0 0 0,1 1 0 0 0,0 0 0 0 0,0 0 0 0 0,-1 0 1 0 0,1 0-1 0 0,0 0 0 0 0,-1 0 0 0 0,1-1 0 0 0,0 1 0 0 0,0 0 0 0 0,-1 0 0 0 0,1-1 0 0 0,0 1 0 0 0,0 0 0 0 0,0 0 0 0 0,-1-1 0 0 0,1 1 0 0 0,0 0 0 0 0,0 0 1 0 0,0-1-1 0 0,0 1 0 0 0,0 0 0 0 0,-1-1 0 0 0,1 1 0 0 0,0 0 0 0 0,0-1 0 0 0,0 1 0 0 0,0 0 0 0 0,0-1 0 0 0,0 1 0 0 0,0 0 0 0 0,0-1 0 0 0,0 1 0 0 0,0 0 0 0 0,0 0 1 0 0,1-1-1 0 0,-1 1 0 0 0,0 0 0 0 0,0-1 0 0 0,0 1 0 0 0,0 0 0 0 0,0-1 0 0 0,1 1 0 0 0,-1 0 0 0 0,0 0 0 0 0,0-1 0 0 0,0 1 0 0 0,1 0 0 0 0,-1 0 0 0 0,0 0 0 0 0,0-1 1 0 0,1 1-1 0 0,-1 0 0 0 0,0 0 0 0 0,0 0 0 0 0,1 0 0 0 0,-1-1 0 0 0,0 1 0 0 0,1 0 0 0 0,-1 0 0 0 0,0 0 0 0 0,1 0 18 0 0,-2 0-1388 0 0,1 0-1706 0 0,0-3 1671 0 0,1 2-6232 0 0,0 1-1563 0 0</inkml:trace>
  <inkml:trace contextRef="#ctx0" brushRef="#br0" timeOffset="8331.084">3139 608 12195 0 0,'0'0'2224'0'0,"0"0"-468"0"0,0 0-203 0 0,0 0-97 0 0,0 0-161 0 0,0 0-216 0 0,0 0-218 0 0,0 0-158 0 0,0 0-120 0 0,0 0-105 0 0,0 0-52 0 0,0 0-30 0 0,-26-4-38 0 0,-80-12-25 0 0,103 15-311 0 0,0 0 1 0 0,0 1-1 0 0,0-1 0 0 0,1 1 1 0 0,-1 0-1 0 0,0 0 0 0 0,0 0 0 0 0,0 0 1 0 0,0 0-1 0 0,0 1 0 0 0,0-1 1 0 0,0 1-1 0 0,1 0 0 0 0,-1 0 1 0 0,0 0-1 0 0,0 0 0 0 0,1 0 0 0 0,-1 0 1 0 0,1 1-1 0 0,-1 0 0 0 0,1-1-22 0 0,-7 6 87 0 0,-6 0-57 0 0,0 2 1 0 0,0 0-1 0 0,1 0 1 0 0,0 2-1 0 0,1-1 1 0 0,0 2-1 0 0,1 0 1 0 0,0 0-1 0 0,1 1 1 0 0,1 1 0 0 0,0 0-1 0 0,0 0 1 0 0,1 1-1 0 0,1 0 1 0 0,1 0-1 0 0,0 1 1 0 0,1 0-1 0 0,1 0 1 0 0,0 1-1 0 0,1 0 1 0 0,1-1-1 0 0,0 1 1 0 0,2 0-1 0 0,0 1-30 0 0,1-14-3 0 0,0-1 0 0 0,0 0-1 0 0,1 0 1 0 0,0 0 0 0 0,-1 0 0 0 0,1 0 0 0 0,0 0-1 0 0,0 0 1 0 0,1 0 0 0 0,-1 0 0 0 0,1-1 0 0 0,-1 1-1 0 0,1 0 1 0 0,0-1 0 0 0,0 1 0 0 0,0-1 0 0 0,0 0-1 0 0,0 1 1 0 0,1-1 0 0 0,-1 0 0 0 0,1-1 0 0 0,-1 1-1 0 0,1 0 1 0 0,0-1 0 0 0,0 1 0 0 0,-1-1 0 0 0,1 0-1 0 0,0 0 1 0 0,0 0 0 0 0,0 0 0 0 0,1-1-1 0 0,-1 1 5 0 0,6 0 28 0 0,-1 1 0 0 0,1-1 0 0 0,0-1 0 0 0,0 0 1 0 0,-1 0-1 0 0,1-1 0 0 0,0 0 0 0 0,0 0 0 0 0,-1-1 1 0 0,1 0-1 0 0,1-1-29 0 0,19-11 127 0 0,0-2 1 0 0,-1-1 0 0 0,-1-2-1 0 0,0 0 1 0 0,-2-2-1 0 0,0 0 1 0 0,-1-2-1 0 0,-2-1 1 0 0,0 0 0 0 0,-2-2-1 0 0,0-1 1 0 0,0-3-128 0 0,28-44 460 0 0,-48 73-396 0 0,0 1-20 0 0,0 0-17 0 0,-9 30-163 0 0,4-11 122 0 0,0 2 1 0 0,1-1-1 0 0,1 0 0 0 0,1 1 1 0 0,1-1-1 0 0,0 1 1 0 0,3 13 13 0 0,-1-28-30 0 0,1 0 0 0 0,0 0 0 0 0,1 0 0 0 0,-1 0 0 0 0,1 0 0 0 0,0-1 0 0 0,1 1 0 0 0,-1-1 0 0 0,1 0 0 0 0,0 0 0 0 0,0 0 0 0 0,1 0 1 0 0,-1-1-1 0 0,1 0 0 0 0,0 0 0 0 0,1 0 0 0 0,-1 0 0 0 0,0-1 0 0 0,1 0 0 0 0,0 0 0 0 0,0-1 0 0 0,0 1 0 0 0,0-1 0 0 0,5 1 30 0 0,2-1-735 0 0,81 5-1954 0 0,-68-20-3369 0 0,-8-13-5957 0 0,-16 19 5134 0 0</inkml:trace>
  <inkml:trace contextRef="#ctx0" brushRef="#br0" timeOffset="8733.67">2832 288 14211 0 0,'0'0'2219'0'0,"0"0"-258"0"0,0 0-269 0 0,0 0-226 0 0,0 0-266 0 0,0 0-248 0 0,0 0-233 0 0,0 0-192 0 0,0 0-130 0 0,0 0-109 0 0,0 0-42 0 0,0 0-5 0 0,0 0 18 0 0,3-1 57 0 0,119 10 1387 0 0,188-10-926 0 0,-223-10-666 0 0,-87 11-90 0 0,1-1 0 0 0,-1 0 0 0 0,1 1-1 0 0,-1-1 1 0 0,0 0 0 0 0,1 1 0 0 0,-1-1 0 0 0,0 0 0 0 0,0 0 0 0 0,1 0-1 0 0,-1 1 1 0 0,0-1 0 0 0,0 0 0 0 0,0 0 0 0 0,0 1 0 0 0,0-1 0 0 0,0 0-1 0 0,0 0 1 0 0,0 0 0 0 0,0 1 0 0 0,-1-1 0 0 0,1 0 0 0 0,0 0 0 0 0,0 0-1 0 0,-1 1 1 0 0,1-1 0 0 0,0 0 0 0 0,-1 1 0 0 0,1-1 0 0 0,-1 0 0 0 0,1 1-1 0 0,-1-1 1 0 0,1 1 0 0 0,-1-1 0 0 0,1 0 0 0 0,-1 1 0 0 0,0-1 0 0 0,1 1-1 0 0,-1 0 1 0 0,0-1 0 0 0,1 1 0 0 0,-1 0 0 0 0,0-1 0 0 0,0 1 0 0 0,1 0 0 0 0,-1 0-1 0 0,0-1 1 0 0,0 1 0 0 0,0 0 0 0 0,1 0 0 0 0,-1 0 0 0 0,0 0 0 0 0,0 0-22 0 0,-67-40 22 0 0,-59-48-958 0 0,94 21-2365 0 0,30 42-1145 0 0,2 1-4399 0 0,1 15-3377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9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855 365 0 0 0,'0'0'267'0'0,"0"0"974"0"0,0 0 266 0 0,0 0 19 0 0,6-1-50 0 0,32-12 2493 0 0,-34 12-2941 0 0,2-1 6421 0 0,-5 3-518 0 0,-7 1-6824 0 0,-306 108 742 0 0,106-21-165 0 0,205-89-680 0 0,1 1 1 0 0,-1-1 0 0 0,0 0-1 0 0,0 0 1 0 0,0 1-1 0 0,1-1 1 0 0,-1 1-1 0 0,0-1 1 0 0,1 1 0 0 0,-1-1-1 0 0,0 1 1 0 0,1-1-1 0 0,-1 1 1 0 0,1-1 0 0 0,-1 1-1 0 0,1 0 1 0 0,-1-1-1 0 0,1 1 1 0 0,-1 0 0 0 0,1-1-1 0 0,0 1 1 0 0,-1 0-1 0 0,1 0 1 0 0,0 0 0 0 0,0-1-1 0 0,0 1 1 0 0,-1 0-1 0 0,1 0 1 0 0,0 0-1 0 0,0-1 1 0 0,0 1 0 0 0,0 0-1 0 0,0 0 1 0 0,1 0-1 0 0,-1-1 1 0 0,0 1 0 0 0,0 0-1 0 0,0 0 1 0 0,1 0-1 0 0,-1-1 1 0 0,0 1 0 0 0,1 0-1 0 0,-1-1 1 0 0,1 1-1 0 0,-1 0 1 0 0,1-1-1 0 0,-1 1 1 0 0,1 0 0 0 0,-1-1-1 0 0,1 1 1 0 0,0-1-1 0 0,-1 1 1 0 0,1-1 0 0 0,0 1-1 0 0,-1-1 1 0 0,1 0-1 0 0,0 1 1 0 0,0-1-5 0 0,52 27 147 0 0,-46-24-95 0 0,16 4 23 0 0,0-1 0 0 0,1-1 0 0 0,0-1 0 0 0,-1-1 0 0 0,1-2 0 0 0,0 0-1 0 0,4-1-74 0 0,28 2 50 0 0,107 12 263 0 0,-162-12-305 0 0,-1-1 0 0 0,1 1 0 0 0,-1 0-1 0 0,0-1 1 0 0,1 1 0 0 0,-1-1 0 0 0,0 1 0 0 0,0-1-1 0 0,0 1 1 0 0,0 0 0 0 0,0-1 0 0 0,-1 1 0 0 0,1-1-1 0 0,0 1 1 0 0,-1 0 0 0 0,1-1 0 0 0,-1 1 0 0 0,0-1 0 0 0,1 1-1 0 0,-1-1 1 0 0,0 0 0 0 0,0 1 0 0 0,0-1 0 0 0,0 0-1 0 0,0 0 1 0 0,0 1 0 0 0,0-1 0 0 0,0 0 0 0 0,-1 0 0 0 0,1 0-1 0 0,0 0 1 0 0,-1-1 0 0 0,1 1 0 0 0,-1 0 0 0 0,1 0-1 0 0,-2-1-7 0 0,-218 141 192 0 0,125-87-154 0 0,-37 23 43 0 0,39-25 11 0 0,3 4 0 0 0,-84 68-92 0 0,173-122 3 0 0,1-2 0 0 0,-1 1-1 0 0,1-1 1 0 0,0 0-1 0 0,0 1 1 0 0,0-1-1 0 0,0 1 1 0 0,0-1-1 0 0,0 1 1 0 0,1 0-1 0 0,-1 0 1 0 0,0-1 0 0 0,0 1-1 0 0,0 0 1 0 0,0 0-1 0 0,1 0 1 0 0,-1 0-1 0 0,0 0 1 0 0,1 0-1 0 0,-1 0 1 0 0,1 0-1 0 0,-1 0 1 0 0,1 0-1 0 0,0 0 1 0 0,-1 0-1 0 0,1 0 1 0 0,0 0-1 0 0,0 0 1 0 0,0 0-1 0 0,0 0 1 0 0,0 1-1 0 0,0-1 1 0 0,0 0-1 0 0,0 0 1 0 0,0 0-1 0 0,0 0 1 0 0,1 0-1 0 0,-1 0 1 0 0,1 1-3 0 0,13 4 52 0 0,0-1-1 0 0,0 0 1 0 0,1-1-1 0 0,0-1 1 0 0,0 0 0 0 0,0-1-1 0 0,0-1 1 0 0,0 0 0 0 0,0-1-1 0 0,0-1 1 0 0,9-1-52 0 0,23 1 108 0 0,459-25 544 0 0,-460 26-630 0 0,-26-26-7535 0 0,-4 9 2033 0 0,-1 1-3976 0 0,-7 5 1294 0 0</inkml:trace>
  <inkml:trace contextRef="#ctx0" brushRef="#br0" timeOffset="409.074">1359 531 10362 0 0,'0'0'3904'0'0,"0"0"-1903"0"0,0 0-608 0 0,0 0 36 0 0,0 0 49 0 0,0 0-104 0 0,0 0-201 0 0,0 0-283 0 0,0 0-281 0 0,0 0-187 0 0,0 0-78 0 0,0 0-19 0 0,-2 7 23 0 0,-71 410 2157 0 0,67-385-2521 0 0,-25 234-554 0 0,52-277-3436 0 0,20-84-6535 0 0,-35 76 5755 0 0,1 4-3852 0 0</inkml:trace>
  <inkml:trace contextRef="#ctx0" brushRef="#br0" timeOffset="631.772">1265 505 9274 0 0,'0'0'3391'0'0,"0"0"-1462"0"0,0 0-574 0 0,0 0-132 0 0,0 0-11 0 0,0 0-96 0 0,0 0-141 0 0,0 0-155 0 0,0 0-152 0 0,0 0-68 0 0,0 0-7 0 0,0 0 16 0 0,0 0-34 0 0,11 0-52 0 0,171-14 1197 0 0,106-45-1211 0 0,-217 51-3097 0 0,-78 20-1774 0 0,-44 27-8676 0 0,38-31 5934 0 0</inkml:trace>
  <inkml:trace contextRef="#ctx0" brushRef="#br0" timeOffset="818.981">1149 914 9890 0 0,'0'0'2186'0'0,"0"0"-282"0"0,0 0-69 0 0,0 0-41 0 0,0 0-147 0 0,0 0-208 0 0,0 0-229 0 0,0 0-246 0 0,0 0-200 0 0,0 0-160 0 0,34 4-108 0 0,108 9-97 0 0,-49-26 121 0 0,63-24-1500 0 0,-92 22-8631 0 0,-50 11-2161 0 0</inkml:trace>
  <inkml:trace contextRef="#ctx0" brushRef="#br0" timeOffset="13325.994">1274 259 0 0 0,'0'0'1023'0'0,"0"0"671"0"0,0 0 335 0 0,0 0 153 0 0,0 0-75 0 0,0 0-222 0 0,0 0-292 0 0,0 0-286 0 0,-5-1-233 0 0,-14-1-165 0 0,14 1-75 0 0,5 1-73 0 0,0 0-47 0 0,0 0-79 0 0,0 0-123 0 0,0 0-75 0 0,0 0-61 0 0,30 0 2349 0 0,181-22-395 0 0,83-15-1245 0 0,-293 37-1034 0 0,-1 0 62 0 0,0 0 7 0 0,0 0 48 0 0,-28 0 1170 0 0,17 1-1280 0 0,0-1 1 0 0,-1-1-1 0 0,1 1 1 0 0,0-2-1 0 0,-1 0 0 0 0,1 0 1 0 0,0-1-1 0 0,0 0 1 0 0,1-1-1 0 0,-1 0 1 0 0,1-1-1 0 0,0 0 0 0 0,0-1 1 0 0,0 0-1 0 0,-4-3-58 0 0,10 5-62 0 0,1 0 0 0 0,0 0-1 0 0,-1 0 1 0 0,1 0 0 0 0,1-1 0 0 0,-1 1-1 0 0,1-1 1 0 0,-1 1 0 0 0,1-1 0 0 0,1 0-1 0 0,-1 0 1 0 0,1 0 0 0 0,0 0-1 0 0,0 0 1 0 0,0-5 62 0 0,2-19-3621 0 0,7 3-4533 0 0,-4 15-3902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47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0 358 3689 0 0,'0'0'1355'0'0,"0"0"-302"0"0,0 0 20 0 0,0 0 316 0 0,0 0 284 0 0,0 0 42 0 0,0 0-170 0 0,0 0-250 0 0,0 0-197 0 0,0 0-135 0 0,0 0-75 0 0,17 0-39 0 0,114 1 2100 0 0,-77 1-1739 0 0,0-1 0 0 0,0-4 0 0 0,40-6-1210 0 0,15-1 444 0 0,15 6-493 0 0,-112 4-6122 0 0,-45 6 282 0 0,12 3-3560 0 0,12-6 5399 0 0</inkml:trace>
  <inkml:trace contextRef="#ctx0" brushRef="#br0" timeOffset="362.144">0 608 80 0 0,'0'0'2026'0'0,"0"0"-417"0"0,0 0-94 0 0,0 0 136 0 0,0 0 111 0 0,0 0-72 0 0,0 0-210 0 0,0 0-257 0 0,0 0-225 0 0,0 0-153 0 0,0 0-73 0 0,0 0-7 0 0,11 11 3002 0 0,61-10 663 0 0,224-27-2185 0 0,-183 26-4023 0 0,-104 2 1104 0 0,-5-1-3376 0 0,-1-1-1959 0 0,-1 0-3841 0 0,-2 0 5353 0 0</inkml:trace>
  <inkml:trace contextRef="#ctx0" brushRef="#br0" timeOffset="1367.82">212 1 0 0 0,'0'0'503'0'0,"0"0"1025"0"0,0 0 274 0 0,0 0-44 0 0,0 0-118 0 0,0 0-190 0 0,0 0-192 0 0,0 0-143 0 0,0 0-110 0 0,0 4 8036 0 0,1 3-5876 0 0,49 18-2039 0 0,338 186 269 0 0,-347-179-1246 0 0,-88 14 949 0 0,-48 89-976 0 0,-153 145 221 0 0,219-240-360 0 0,25-22-2346 0 0,19-10-5635 0 0,-8-8 1697 0 0,-5 0 2896 0 0,3 0-5009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5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1077 380 2056 0 0,'0'0'2072'0'0,"0"0"-543"0"0,0 0-191 0 0,0 0 157 0 0,0 0 228 0 0,0 0 32 0 0,0 0-153 0 0,0 0-275 0 0,0 0-283 0 0,0 0-187 0 0,0 0-107 0 0,8-2-118 0 0,23-6-61 0 0,-32 5 5804 0 0,-51 5-6009 0 0,-241 55 553 0 0,211-36-782 0 0,-283 99 665 0 0,284-83-561 0 0,109-15-281 0 0,90 8 151 0 0,181 18 105 0 0,-121-4-193 0 0,-178-44-22 0 0,1 0 1 0 0,-1 0 0 0 0,1 0-1 0 0,0 0 1 0 0,-1 0 0 0 0,1 0-1 0 0,-1 0 1 0 0,1 0 0 0 0,0 0-1 0 0,-1 0 1 0 0,1 1 0 0 0,-1-1-1 0 0,1 0 1 0 0,-1 0-1 0 0,1 1 1 0 0,-1-1 0 0 0,1 0-1 0 0,-1 1 1 0 0,1-1 0 0 0,-1 0-1 0 0,1 1 1 0 0,-1-1 0 0 0,0 1-1 0 0,1-1 1 0 0,-1 1 0 0 0,0-1-1 0 0,1 1 1 0 0,-1-1 0 0 0,0 1-1 0 0,1-1 1 0 0,-1 1 0 0 0,0-1-1 0 0,0 1 1 0 0,0-1 0 0 0,0 1-1 0 0,0 0 1 0 0,0-1 0 0 0,1 1-1 0 0,-1-1 1 0 0,0 1 0 0 0,-1 0-1 0 0,1-1 1 0 0,0 1 0 0 0,0-1-1 0 0,0 1 1 0 0,0-1-1 0 0,0 1 1 0 0,-1 0 0 0 0,1-1-1 0 0,0 1 1 0 0,0-1 0 0 0,-1 1-1 0 0,1-1 1 0 0,0 1 0 0 0,-1-1-1 0 0,1 1 1 0 0,-1-1 0 0 0,1 0-1 0 0,0 1 1 0 0,-1-1-2 0 0,-37 23 152 0 0,29-19-145 0 0,-585 284 123 0 0,549-263-126 0 0,2 2 0 0 0,1 1 1 0 0,1 3-1 0 0,-5 7-4 0 0,45-37 1 0 0,0 0 0 0 0,0 0 0 0 0,-1 0-1 0 0,1 0 1 0 0,0 0 0 0 0,0 0 0 0 0,0 0 0 0 0,0 1 0 0 0,1-1 0 0 0,-1 0-1 0 0,0 0 1 0 0,0 1 0 0 0,1-1 0 0 0,-1 1 0 0 0,1-1 0 0 0,-1 0-1 0 0,1 1 1 0 0,-1-1 0 0 0,1 1 0 0 0,0-1 0 0 0,0 1 0 0 0,0-1 0 0 0,0 1-1 0 0,0-1 1 0 0,0 1 0 0 0,0-1 0 0 0,1 1 0 0 0,-1-1 0 0 0,0 1-1 0 0,1-1 1 0 0,-1 1 0 0 0,1-1 0 0 0,-1 0 0 0 0,1 1 0 0 0,0-1 0 0 0,0 0-1 0 0,0 1 1 0 0,0-1 0 0 0,0 0 0 0 0,0 0 0 0 0,0 0 0 0 0,0 0 0 0 0,0 0-1 0 0,0 0 1 0 0,0 0 0 0 0,1 0 0 0 0,-1-1 0 0 0,0 1 0 0 0,1 0-1 0 0,0 0 0 0 0,77 26 73 0 0,-9-22 117 0 0,1-3 1 0 0,-1-4 0 0 0,0-2 0 0 0,0-4-1 0 0,37-9-190 0 0,10 0 223 0 0,-25 10-702 0 0,-92 7 123 0 0,0 0-135 0 0,0 0-177 0 0,0 0-225 0 0,0 0-334 0 0,16-1-5409 0 0,12-13-4023 0 0,-17 7 2471 0 0</inkml:trace>
  <inkml:trace contextRef="#ctx0" brushRef="#br0" timeOffset="378.123">1414 534 11674 0 0,'0'0'1326'0'0,"0"0"-103"0"0,0 0 31 0 0,0 0 182 0 0,0 0 72 0 0,0 0-118 0 0,0 0-225 0 0,0 0-214 0 0,0 0-176 0 0,0 0-140 0 0,0 0-114 0 0,0 0-66 0 0,9-7-35 0 0,28-22-33 0 0,-36 29-358 0 0,-1 0-1 0 0,1 1 1 0 0,-1-1 0 0 0,1 0-1 0 0,-1 0 1 0 0,1 0 0 0 0,-1 1-1 0 0,1-1 1 0 0,-1 0 0 0 0,1 1-1 0 0,-1-1 1 0 0,0 0 0 0 0,1 1-1 0 0,-1-1 1 0 0,0 1 0 0 0,1-1-1 0 0,-1 0 1 0 0,0 1 0 0 0,1-1-1 0 0,-1 1 1 0 0,0-1 0 0 0,0 1-1 0 0,0-1 1 0 0,1 1 0 0 0,-1-1-1 0 0,0 1 1 0 0,0-1-1 0 0,0 1 1 0 0,0 0 0 0 0,0-1-1 0 0,0 1 1 0 0,0-1 0 0 0,0 1-1 0 0,0-1 1 0 0,0 1 0 0 0,0-1-1 0 0,0 1 1 0 0,-1-1 0 0 0,1 1-1 0 0,0-1 1 0 0,0 1 0 0 0,0-1-1 0 0,-1 1 1 0 0,1-1 0 0 0,0 1-1 0 0,-1-1 1 0 0,1 1 0 0 0,0-1-1 0 0,-1 0 1 0 0,1 1 0 0 0,-1-1-29 0 0,-50 136 1356 0 0,1-3-944 0 0,-29 154-131 0 0,44-159-235 0 0,23-102-201 0 0,11-26 63 0 0,1 0-13 0 0,0 0-19 0 0,0 0-60 0 0,0 0-36 0 0,0 0-30 0 0,0 0-78 0 0,0 0-35 0 0,0 0-39 0 0,0 0-82 0 0,0-22-3324 0 0,0 21 3734 0 0,2-45-7438 0 0,5 16-1675 0 0,-3 19 3798 0 0</inkml:trace>
  <inkml:trace contextRef="#ctx0" brushRef="#br0" timeOffset="715.163">1337 498 6057 0 0,'0'0'2904'0'0,"0"0"-783"0"0,0 0-336 0 0,0 0-17 0 0,0 0-64 0 0,0 0-211 0 0,0 0-270 0 0,0 0-310 0 0,0 0-275 0 0,0 0-114 0 0,0 0-13 0 0,0 0 65 0 0,3 3 97 0 0,11 5-361 0 0,0 1-1 0 0,0-2 0 0 0,1 0 1 0 0,0-1-1 0 0,0 0 0 0 0,1-1 1 0 0,-1-1-1 0 0,1 0 0 0 0,0-1 1 0 0,0-1-1 0 0,1-1 0 0 0,-1 0 1 0 0,7-1-312 0 0,18 3 238 0 0,214 5 148 0 0,-204-19-1616 0 0,-54 9-3384 0 0,-30 0 650 0 0,-7 6-926 0 0,14 3-1421 0 0,11-3-242 0 0</inkml:trace>
  <inkml:trace contextRef="#ctx0" brushRef="#br0" timeOffset="965.102">1175 781 4057 0 0,'0'0'3445'0'0,"0"0"-984"0"0,0 0-532 0 0,0 0-189 0 0,0 0-161 0 0,0 0-181 0 0,0 0-158 0 0,0 0-108 0 0,0 0-55 0 0,0 0-60 0 0,0 0-57 0 0,0 0-63 0 0,0 0-92 0 0,9 12-83 0 0,33 38-102 0 0,8-32 224 0 0,-40-18-704 0 0,221 0 1096 0 0,-215 0-1296 0 0,76-9-305 0 0,-34-7-2755 0 0,-37 3-707 0 0,-11 1-7101 0 0,-8 8 1929 0 0</inkml:trace>
  <inkml:trace contextRef="#ctx0" brushRef="#br0" timeOffset="1468.38">1377 247 7490 0 0,'0'0'3802'0'0,"0"0"-1575"0"0,0 0-577 0 0,0 0-127 0 0,0 0-83 0 0,0 0-163 0 0,0 0-171 0 0,0 0-198 0 0,0 0-202 0 0,0 0-143 0 0,0 0-135 0 0,0 0-86 0 0,0 0-39 0 0,-6 0 4 0 0,-13-4 9 0 0,32 5 565 0 0,335 10 1833 0 0,-242-11-2431 0 0,-42 6 1019 0 0,-233-94-1004 0 0,153 79-327 0 0,0-1-1 0 0,1 0 0 0 0,0-2 0 0 0,1 1 0 0 0,1-2 0 0 0,0 0 1 0 0,0 0-1 0 0,1-2 30 0 0,6-17-3585 0 0,22 20-6292 0 0,-11 12-2008 0 0</inkml:trace>
  <inkml:trace contextRef="#ctx0" brushRef="#br0" timeOffset="2295.293">2152 788 3393 0 0,'0'0'2622'0'0,"0"0"-329"0"0,0 0-171 0 0,0 0 45 0 0,0 0-41 0 0,0 0-221 0 0,0 0-326 0 0,0 0-338 0 0,0 0-235 0 0,0 0-182 0 0,0 0-131 0 0,0 0-66 0 0,-1 8 2155 0 0,107 3-492 0 0,-29-10-1734 0 0,176-13 340 0 0,-152 4-749 0 0,-92 8-590 0 0,-16-1-3083 0 0,-17-1-4454 0 0,14 2 2350 0 0,5 0-4492 0 0</inkml:trace>
  <inkml:trace contextRef="#ctx0" brushRef="#br0" timeOffset="2554.138">2018 1039 8906 0 0,'0'0'3983'0'0,"0"0"-1781"0"0,0 0-717 0 0,0 0 66 0 0,0 0 140 0 0,0 0-123 0 0,0 0-268 0 0,0 0-246 0 0,0 0-230 0 0,0 0-159 0 0,0 0-103 0 0,37 7-83 0 0,118 20-59 0 0,-48-21 239 0 0,142-28-698 0 0,-206 20-1745 0 0,-22 1-1415 0 0,-1 0-4769 0 0,-11 1-3966 0 0</inkml:trace>
  <inkml:trace contextRef="#ctx0" brushRef="#br0" timeOffset="4022.46">3331 682 2184 0 0,'0'0'2644'0'0,"0"0"-640"0"0,0 0-178 0 0,0 0 70 0 0,0 0 58 0 0,0 0-134 0 0,0 0-321 0 0,0 0-360 0 0,0 0-268 0 0,0 0-151 0 0,0 0-92 0 0,0 0-66 0 0,-12 8-50 0 0,-36 30-24 0 0,8 38 818 0 0,-103 294 606 0 0,84-263-1452 0 0,44-86 592 0 0,9-38 1334 0 0,9-7-2328 0 0,1 0-1 0 0,1 1 0 0 0,0-1 1 0 0,2 1-1 0 0,1 0 0 0 0,1 1 0 0 0,0 0 1 0 0,2 1-1 0 0,1-1 0 0 0,6-7-57 0 0,6-15 57 0 0,77-115 108 0 0,-88 141-154 0 0,1 0 0 0 0,1 1 0 0 0,0 1 0 0 0,1 0 0 0 0,0 2 0 0 0,1 0 0 0 0,1 0 0 0 0,0 2 0 0 0,5-2-11 0 0,-21 12-1 0 0,-1 1-1 0 0,1 0 1 0 0,0-1 0 0 0,0 1-1 0 0,0 0 1 0 0,1 0 0 0 0,-1 0-1 0 0,0 1 1 0 0,0-1 0 0 0,0 0-1 0 0,1 1 1 0 0,-1 0 0 0 0,0-1 0 0 0,0 1-1 0 0,1 0 1 0 0,-1 0 0 0 0,0 0-1 0 0,1 0 1 0 0,-1 1 0 0 0,0-1-1 0 0,0 1 1 0 0,1-1 0 0 0,-1 1-1 0 0,0 0 1 0 0,0 0 0 0 0,0 0 0 0 0,0 0-1 0 0,0 0 1 0 0,0 0 0 0 0,0 1-1 0 0,0-1 1 0 0,0 0 0 0 0,-1 1-1 0 0,1 0 1 0 0,-1-1 0 0 0,1 1 0 0 0,-1 0-1 0 0,1 0 1 0 0,-1 0 0 0 0,0 0-1 0 0,0 0 1 0 0,0 0 0 0 0,0 0-1 0 0,0 0 1 0 0,-1 1 0 0 0,1 0 1 0 0,9 120 136 0 0,-12-81-102 0 0,-3 241 41 0 0,5-283-73 0 0,1 1 0 0 0,-1-1-1 0 0,1 0 1 0 0,-1 1 0 0 0,1-1-1 0 0,-1 1 1 0 0,1-1 0 0 0,-1 0-1 0 0,1 1 1 0 0,0-1 0 0 0,-1 0-1 0 0,1 0 1 0 0,-1 1 0 0 0,1-1-1 0 0,0 0 1 0 0,-1 0 0 0 0,1 0 0 0 0,0 0-1 0 0,-1 0 1 0 0,1 0 0 0 0,0 0-1 0 0,-1 0 1 0 0,1 0 0 0 0,-1 0-1 0 0,1 0 1 0 0,0 0 0 0 0,-1-1-1 0 0,1 1 1 0 0,0 0 0 0 0,-1 0-1 0 0,1-1 1 0 0,-1 1 0 0 0,1 0 0 0 0,-1-1-1 0 0,1 1 1 0 0,-1-1 0 0 0,1 1-1 0 0,-1-1 1 0 0,1 1 0 0 0,-1-1-1 0 0,1 1 1 0 0,-1-1 0 0 0,0 1-1 0 0,1-1 1 0 0,-1 1 0 0 0,0-1-1 0 0,0 1 1 0 0,1-1 0 0 0,-1 0 0 0 0,0 1-1 0 0,0-1 1 0 0,0 0 0 0 0,0 1-1 0 0,0-1 1 0 0,0 0 0 0 0,0 1-1 0 0,0-1-1 0 0,1 1 4 0 0,235-324 276 0 0,-224 309-272 0 0,173-190-18 0 0,-152 186-145 0 0,-33 34 50 0 0,-16 147 225 0 0,13-150-120 0 0,-6 18-7 0 0,2 0 0 0 0,1 0 0 0 0,1 1 0 0 0,2 0 0 0 0,1-1 0 0 0,1 1 1 0 0,2 9 6 0 0,22-24-2718 0 0,0-17-3206 0 0,-11 0-951 0 0,-6 1-4612 0 0</inkml:trace>
  <inkml:trace contextRef="#ctx0" brushRef="#br0" timeOffset="4663.136">4678 785 4337 0 0,'0'0'2614'0'0,"0"0"-356"0"0,0 0-175 0 0,0 0-3 0 0,0 0-99 0 0,0 0-260 0 0,0 0-258 0 0,0 0-245 0 0,0 0-197 0 0,0 0-126 0 0,0 0-87 0 0,0 0-79 0 0,0 0-75 0 0,-8-11-51 0 0,-26-30-61 0 0,-12 23 858 0 0,32 17-1288 0 0,0 1-1 0 0,0 0 1 0 0,0 1-1 0 0,0 1 1 0 0,0 0-1 0 0,0 1 1 0 0,1 0 0 0 0,-1 1-1 0 0,1 0 1 0 0,0 1-1 0 0,0 1 1 0 0,1 0-1 0 0,-1 1 1 0 0,1 0 0 0 0,1 1-1 0 0,-1 0 1 0 0,1 1-1 0 0,1 0 1 0 0,0 1 0 0 0,0 0-1 0 0,-5 8-111 0 0,3-6 0 0 0,1-1 1 0 0,1 2-1 0 0,0-1 1 0 0,1 1-1 0 0,0 1 0 0 0,1 0 1 0 0,0 0-1 0 0,1 0 0 0 0,1 1 1 0 0,0 0-1 0 0,2 0 0 0 0,-1 1 1 0 0,2-1-1 0 0,0 1 0 0 0,0 7 0 0 0,2-18 3 0 0,1-1 0 0 0,-1 1 0 0 0,1-1 0 0 0,0 1-1 0 0,1-1 1 0 0,-1 1 0 0 0,1-1 0 0 0,0 0-1 0 0,0 1 1 0 0,0-1 0 0 0,1 0 0 0 0,0 1-1 0 0,-1-1 1 0 0,1 0 0 0 0,1 0 0 0 0,-1 0-1 0 0,0-1 1 0 0,1 1 0 0 0,0-1 0 0 0,0 1-1 0 0,0-1 1 0 0,0 0 0 0 0,1 0 0 0 0,-1 0-1 0 0,1-1 1 0 0,0 1 0 0 0,0-1 0 0 0,0 0-1 0 0,0 0 1 0 0,0 0-3 0 0,7 1 21 0 0,1-1 0 0 0,-1 0 0 0 0,1-1 0 0 0,-1 0 0 0 0,1-1 0 0 0,-1 0 0 0 0,1 0 0 0 0,-1-2-1 0 0,1 1 1 0 0,-1-2 0 0 0,0 1 0 0 0,1-1 0 0 0,-1-1 0 0 0,-1 0 0 0 0,1-1 0 0 0,-1 0 0 0 0,1 0 0 0 0,-2-1 0 0 0,4-3-21 0 0,23-16 62 0 0,-1-2 0 0 0,-2-2 0 0 0,-1 0 0 0 0,-1-3 0 0 0,-1 0 0 0 0,-2-2 0 0 0,-1-1 0 0 0,-2-1 0 0 0,10-22-62 0 0,-3-12 115 0 0,-32 69-54 0 0,0 1-54 0 0,-9 19-264 0 0,-1-3 168 0 0,1 0 1 0 0,0 1 0 0 0,2 0 0 0 0,0 1 0 0 0,1-1-1 0 0,0 1 1 0 0,1 0 0 0 0,2 1 0 0 0,-1-1 0 0 0,2 1-1 0 0,1-1 1 0 0,0 1 0 0 0,1 0 0 0 0,3 12 88 0 0,-2-23-316 0 0,1 0-1 0 0,1 0 1 0 0,-1 0 0 0 0,1-1 0 0 0,1 1 0 0 0,0-1-1 0 0,0 0 1 0 0,0 0 0 0 0,1 0 0 0 0,0 0 0 0 0,0-1-1 0 0,0 0 1 0 0,5 4 316 0 0,22 14-5383 0 0,4-5-5217 0 0,-30-16 2209 0 0</inkml:trace>
  <inkml:trace contextRef="#ctx0" brushRef="#br0" timeOffset="5049.617">5168 1046 9690 0 0,'0'0'2807'0'0,"0"0"-514"0"0,0 0-275 0 0,0 0-206 0 0,0 0-212 0 0,0 0-261 0 0,0 0-233 0 0,0 0-198 0 0,0 0-112 0 0,0 0-77 0 0,0 0-78 0 0,0 0-83 0 0,0 0-117 0 0,-7-4-81 0 0,-23-10-43 0 0,-31 14 683 0 0,53 3-987 0 0,0 0-1 0 0,0 0 1 0 0,1 1 0 0 0,-1 1 0 0 0,1-1 0 0 0,0 1 0 0 0,0 0 0 0 0,0 1-1 0 0,1 0 1 0 0,-1 0 0 0 0,2 0 0 0 0,-1 1 0 0 0,1-1 0 0 0,0 1 0 0 0,0 1-1 0 0,1-1 1 0 0,0 1 0 0 0,0 0 0 0 0,1-1 0 0 0,-1 2 0 0 0,2-1 0 0 0,0 0-1 0 0,0 1 1 0 0,0-1 0 0 0,1 1 0 0 0,0-1 0 0 0,1 1 0 0 0,0 3-13 0 0,1-8-13 0 0,1 0 1 0 0,0 0-1 0 0,1-1 1 0 0,-1 1-1 0 0,1 0 0 0 0,-1-1 1 0 0,1 1-1 0 0,0-1 1 0 0,1 0-1 0 0,-1 0 1 0 0,0 0-1 0 0,1-1 1 0 0,0 1-1 0 0,-1-1 0 0 0,1 0 1 0 0,0 0-1 0 0,0 0 1 0 0,0 0-1 0 0,0-1 1 0 0,1 0-1 0 0,-1 0 1 0 0,0 0-1 0 0,1 0 0 0 0,3 0 13 0 0,95-6-2792 0 0,-40-22-5967 0 0,-50 20 1842 0 0,-5 2-3078 0 0</inkml:trace>
  <inkml:trace contextRef="#ctx0" brushRef="#br0" timeOffset="5650.143">5273 1293 10394 0 0,'0'0'2365'0'0,"0"0"-510"0"0,0 0-184 0 0,0 0-62 0 0,0 0-118 0 0,0 0-160 0 0,0 0-181 0 0,0 0-158 0 0,0 0-121 0 0,0 0-108 0 0,0 0-78 0 0,0 0-106 0 0,4-3-96 0 0,174-186 2308 0 0,-151 171-2755 0 0,-26 18-40 0 0,-1 0-12 0 0,0 0-25 0 0,0 21 53 0 0,-13 83-25 0 0,15-103 16 0 0,-1 1 0 0 0,1-1 0 0 0,0 1 0 0 0,0-1 0 0 0,0 0 0 0 0,0 1 0 0 0,0-1 0 0 0,0 0 0 0 0,0 0 0 0 0,0 0 0 0 0,0-1 0 0 0,0 1 0 0 0,1 0 0 0 0,-1-1 0 0 0,0 0 0 0 0,1 1 0 0 0,-1-1 1 0 0,0 0-1 0 0,1 0 0 0 0,-1 0 0 0 0,0-1 0 0 0,0 1 0 0 0,1 0 0 0 0,-1-1 0 0 0,0 1 0 0 0,0-1 0 0 0,1 0 0 0 0,-1 0 0 0 0,0 0 0 0 0,0 0 0 0 0,2-2-3 0 0,170-100 130 0 0,-100 85-180 0 0,-45 62 81 0 0,-27-40-74 0 0,1-1 0 0 0,-1 0 1 0 0,1 0-1 0 0,0 0 0 0 0,0 0 1 0 0,0 0-1 0 0,0 0 0 0 0,1-1 0 0 0,-1 1 1 0 0,1-1-1 0 0,0 0 0 0 0,-1 0 0 0 0,1-1 1 0 0,0 1-1 0 0,0-1 0 0 0,0 0 0 0 0,0 0 1 0 0,0 0-1 0 0,0 0 0 0 0,0-1 1 0 0,1 0-1 0 0,-1 1 0 0 0,2-2 43 0 0,4 3-1413 0 0,21 0-482 0 0,-23-4-3472 0 0,-5-4-4686 0 0,-3 3 555 0 0</inkml:trace>
  <inkml:trace contextRef="#ctx0" brushRef="#br0" timeOffset="6281.575">4273 354 1688 0 0,'0'0'1422'0'0,"0"0"84"0"0,0 0 317 0 0,0 0 325 0 0,0 0 117 0 0,0 0-86 0 0,0 0-236 0 0,0 0-264 0 0,0 0-225 0 0,0 0-170 0 0,0 0-164 0 0,0 0-134 0 0,-8-3-121 0 0,-34-12 526 0 0,63 19 755 0 0,193 21 714 0 0,324-29-1482 0 0,-537 11-1195 0 0,-1-6-121 0 0,0-1-3 0 0,0 0-16 0 0,0 0 8 0 0,0 0-26 0 0,0 0 2 0 0,0 0 19 0 0,0 0 17 0 0,0 0 18 0 0,0 0 35 0 0,0 0-16 0 0,-29-26 903 0 0,-43-92-886 0 0,55 81-231 0 0,-12-69-1424 0 0,27 69-1310 0 0,1 2-3380 0 0,1 25-3515 0 0</inkml:trace>
  <inkml:trace contextRef="#ctx0" brushRef="#br0" timeOffset="7894.973">3899 965 0 0 0,'22'0'0'0'0,"-20"0"0"0"0,-4 0 0 0 0,1 0 0 0 0,-1 1 0 0 0,1 4 731 0 0,4 0 13546 0 0,-2-5-14963 0 0,-1 0 958 0 0,0 0-3 0 0,0 0 23 0 0,0 0 48 0 0,0 0 63 0 0,0 0 49 0 0,2 5 7382 0 0,2 17-6188 0 0,2 92-89 0 0,19 98-519 0 0,-16-189 315 0 0,-8-23-1394 0 0,0-4-998 0 0,5-14-8902 0 0,1 14 2386 0 0,-3 0-3647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4:2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5789 409 6993 0 0,'0'0'585'0'0,"0"0"-115"0"0,0 0 247 0 0,0 0 492 0 0,0 0 334 0 0,0 0 145 0 0,0 0-55 0 0,0 0-170 0 0,0 0-219 0 0,0 0-208 0 0,36-7-176 0 0,114-26-118 0 0,-63-3 256 0 0,-71 24-766 0 0,5-3-13 0 0,0-1 1 0 0,0-1-1 0 0,-2-1 1 0 0,0-1-1 0 0,-2 0 1 0 0,0-1 0 0 0,-1-1-1 0 0,-1-1 1 0 0,0 0-1 0 0,-2-1 1 0 0,7-19-220 0 0,-8-23 1021 0 0,-12 64-841 0 0,-5 2-68 0 0,-6 28-184 0 0,1 0-1 0 0,1 1 1 0 0,1 0 0 0 0,2 0-1 0 0,0 13 73 0 0,4-32-16 0 0,-15 120-33 0 0,7-1 1 0 0,5 19 48 0 0,-3 36-58 0 0,7-179 58 0 0,2 43 5 0 0,-2-1-1 0 0,-3 0 1 0 0,-2 0 0 0 0,-1-1-1 0 0,-3 1 1 0 0,-2-1-1 0 0,-2-1 1 0 0,-2-1-1 0 0,-2 0 1 0 0,-2-1 0 0 0,-22 36-5 0 0,31-63 19 0 0,0 1 0 0 0,-2-1 0 0 0,0-1 0 0 0,0 0 1 0 0,-2-1-1 0 0,0-1 0 0 0,-1 0 0 0 0,0-1 0 0 0,-1-1 0 0 0,0 0 1 0 0,-1-2-1 0 0,-1 0 0 0 0,-7 3-19 0 0,22-12 11 0 0,1 0 1 0 0,-1 0-1 0 0,1 0 0 0 0,-1-1 1 0 0,1 0-1 0 0,-1 1 1 0 0,1-1-1 0 0,-1-1 0 0 0,1 1 1 0 0,-1 0-1 0 0,1-1 0 0 0,-1 0 1 0 0,1 0-1 0 0,-1 0 0 0 0,1 0 1 0 0,0 0-1 0 0,-1-1 1 0 0,1 1-1 0 0,0-1 0 0 0,0 0 1 0 0,0 0-1 0 0,0 0 0 0 0,1-1 1 0 0,-1 1-1 0 0,1-1 0 0 0,-1 1 1 0 0,1-1-1 0 0,0 0 1 0 0,0 0-1 0 0,0 0 0 0 0,0 0 1 0 0,0 0-1 0 0,1 0 0 0 0,-1 0 1 0 0,1-1-1 0 0,0 1 0 0 0,0-1 1 0 0,0 1-1 0 0,1-1 1 0 0,-1 1-1 0 0,1-1 0 0 0,0 1 1 0 0,0-1-1 0 0,0 1 0 0 0,0-1 1 0 0,1 1-1 0 0,-1-1 0 0 0,2-2-11 0 0,1-19-21 0 0,1-1 0 0 0,1 0-1 0 0,1 1 1 0 0,2 0 0 0 0,0 0-1 0 0,2 1 1 0 0,0 0-1 0 0,2 1 1 0 0,1 0 0 0 0,0 1-1 0 0,5-4 22 0 0,-14 19-18 0 0,170-244-1107 0 0,-108 174-1615 0 0,6 4-3498 0 0,-57 59 362 0 0,-4 6-3345 0 0</inkml:trace>
  <inkml:trace contextRef="#ctx0" brushRef="#br0" timeOffset="278.085">6492 741 10082 0 0,'0'0'2250'0'0,"0"0"-530"0"0,0 0-229 0 0,0 0-104 0 0,0 0-173 0 0,0 0-177 0 0,0 0-159 0 0,0 0-97 0 0,0 0-139 0 0,0 0-122 0 0,-24 32-119 0 0,-69 99-136 0 0,66-66-55 0 0,27-53-167 0 0,0-9-10 0 0,0 0 0 0 0,-1 0-1 0 0,1 0 1 0 0,0 1 0 0 0,0-1 0 0 0,1 0 0 0 0,-1 0-1 0 0,1 0 1 0 0,-1 0 0 0 0,1 1 0 0 0,0-1 0 0 0,0 0-1 0 0,1 0 1 0 0,-1 0 0 0 0,0-1 0 0 0,1 1 0 0 0,0 0-1 0 0,0 0 1 0 0,0-1 0 0 0,0 1 0 0 0,0-1 0 0 0,0 0-1 0 0,1 0 1 0 0,-1 0 0 0 0,1 0 0 0 0,-1 0 0 0 0,1 0 0 0 0,0-1-1 0 0,0 1 1 0 0,0-1 0 0 0,0 0 0 0 0,0 1 0 0 0,0-1-1 0 0,0-1 1 0 0,0 1 0 0 0,0 0 0 0 0,0-1 0 0 0,1 0-1 0 0,-1 0 1 0 0,1 0-33 0 0,4-1 87 0 0,0 0-1 0 0,0 0 0 0 0,0-1 1 0 0,0-1-1 0 0,0 1 0 0 0,-1-1 1 0 0,1 0-1 0 0,-1-1 0 0 0,1 0 1 0 0,-1 0-1 0 0,-1-1 1 0 0,1 1-1 0 0,0-2 0 0 0,-1 1 1 0 0,0-1-1 0 0,-1 1 0 0 0,1-2 1 0 0,-1 1-1 0 0,0-1 0 0 0,0 1 1 0 0,-1-1-1 0 0,0-1 1 0 0,-1 1-1 0 0,1 0 0 0 0,-1-1 1 0 0,0 0-1 0 0,-1 0 0 0 0,0 0 1 0 0,0 0-1 0 0,-1 0 0 0 0,0 0 1 0 0,-1 0-1 0 0,0-8-86 0 0,1 7-202 0 0,0 1-1 0 0,-1-1 1 0 0,0 0 0 0 0,-1 1-1 0 0,0-1 1 0 0,0 0 0 0 0,-1 1-1 0 0,0-1 1 0 0,-1 1 0 0 0,1 0-1 0 0,-2 0 1 0 0,1 0 0 0 0,-1 0-1 0 0,0 1 1 0 0,-1-1 202 0 0,0 1-950 0 0,-6-5-4055 0 0,4 19-7311 0 0,5-3 6539 0 0</inkml:trace>
  <inkml:trace contextRef="#ctx0" brushRef="#br0" timeOffset="548.118">6724 1076 1400 0 0,'0'0'2806'0'0,"0"0"-227"0"0,0 0-11 0 0,0 0 22 0 0,0 0-203 0 0,0 0-237 0 0,0 0-182 0 0,0 0-182 0 0,0 0-243 0 0,0 0-263 0 0,0 0-269 0 0,0 0-267 0 0,1-3-161 0 0,17-94 1356 0 0,-12 74-1873 0 0,1 1 0 0 0,1 0 0 0 0,1 1 0 0 0,1 0 0 0 0,1 0 0 0 0,1 1 0 0 0,0 1 0 0 0,2 0 0 0 0,0 0 0 0 0,1 2-66 0 0,53-53-1012 0 0,-40 69-4504 0 0,-19 16-7029 0 0,-8-11 3624 0 0</inkml:trace>
  <inkml:trace contextRef="#ctx0" brushRef="#br0" timeOffset="1019.783">7280 678 0 0 0,'0'0'2050'0'0,"0"0"228"0"0,0 0 153 0 0,0 0-97 0 0,0 0-273 0 0,0 0-258 0 0,0 0-261 0 0,0 0-236 0 0,0 0-190 0 0,0 0-159 0 0,0 0-128 0 0,0 0-103 0 0,-2-5-65 0 0,1 4-590 0 0,1-1 0 0 0,-1 1 0 0 0,1-1 0 0 0,-1 1 0 0 0,0 0 0 0 0,1-1 0 0 0,-1 1 0 0 0,0 0 0 0 0,0 0 0 0 0,0-1 0 0 0,0 1 0 0 0,0 0 0 0 0,0 0 0 0 0,0 0 0 0 0,-1 0 0 0 0,1 0 0 0 0,0 1 0 0 0,0-1 0 0 0,-1 0 0 0 0,1 0 0 0 0,-1 1 0 0 0,1-1 0 0 0,-1 1 0 0 0,1 0 0 0 0,-1-1 0 0 0,1 1 0 0 0,-1 0 0 0 0,1 0 0 0 0,-1 0 0 0 0,1 0 0 0 0,-1 0 0 0 0,1 0 0 0 0,-1 0 0 0 0,1 0 0 0 0,-1 1 0 0 0,1-1 0 0 0,-1 1 1 0 0,1-1-1 0 0,0 1 0 0 0,-1-1 0 0 0,1 1 0 0 0,-1 0 0 0 0,1 0-71 0 0,-11 5 103 0 0,0 2 0 0 0,0-1 1 0 0,1 1-1 0 0,0 1 0 0 0,1 0 1 0 0,0 1-1 0 0,0 0 0 0 0,1 0 1 0 0,0 1-1 0 0,1 0 1 0 0,0 0-1 0 0,1 1 0 0 0,0 0 1 0 0,1 1-1 0 0,0-1 0 0 0,-1 9-103 0 0,5-17 16 0 0,0 0 1 0 0,0 1-1 0 0,1-1 0 0 0,0 1 0 0 0,0-1 0 0 0,0 1 0 0 0,0 0 0 0 0,1-1 0 0 0,-1 1 1 0 0,1 0-1 0 0,1-1 0 0 0,-1 1 0 0 0,1 0 0 0 0,-1-1 0 0 0,1 1 0 0 0,1 0 1 0 0,-1-1-1 0 0,1 0 0 0 0,0 1 0 0 0,0-1 0 0 0,0 0 0 0 0,0 0 0 0 0,1 0 0 0 0,-1 0 1 0 0,1 0-1 0 0,0 0 0 0 0,0-1 0 0 0,1 0 0 0 0,-1 1 0 0 0,1-1 0 0 0,-1-1 0 0 0,1 1 1 0 0,0 0-1 0 0,0-1 0 0 0,1 0 0 0 0,-1 0 0 0 0,0 0 0 0 0,1 0 0 0 0,-1-1 1 0 0,1 0-1 0 0,-1 0 0 0 0,2 0-16 0 0,8 2-2 0 0,0 0 1 0 0,0-2 0 0 0,1 0-1 0 0,-1 0 1 0 0,0-2-1 0 0,1 1 1 0 0,-1-2-1 0 0,0 0 1 0 0,0 0 0 0 0,0-2-1 0 0,0 0 1 0 0,-1 0-1 0 0,8-4 2 0 0,46-54-6863 0 0,-53 40-4386 0 0,-11 14 3901 0 0</inkml:trace>
  <inkml:trace contextRef="#ctx0" brushRef="#br0" timeOffset="1361.156">7423 939 3321 0 0,'0'0'3252'0'0,"0"0"-135"0"0,0 0-200 0 0,0 0-411 0 0,0 0-457 0 0,0 0-334 0 0,0 0-312 0 0,0 0-270 0 0,0 0-237 0 0,35-8-187 0 0,107-26-125 0 0,-67-2 303 0 0,45-76 384 0 0,-118 108-1239 0 0,0 1-1 0 0,0-1 1 0 0,0 1 0 0 0,0-1-1 0 0,0 0 1 0 0,-1 0-1 0 0,1 0 1 0 0,-1 0-1 0 0,0 0 1 0 0,0 0 0 0 0,-1 0-1 0 0,1 0 1 0 0,-1 0-1 0 0,0 0 1 0 0,0 0 0 0 0,-1-4-32 0 0,-1 6-13 0 0,0 0 1 0 0,-1 1-1 0 0,1-1 1 0 0,0 0-1 0 0,-1 1 1 0 0,0 0 0 0 0,1-1-1 0 0,-1 1 1 0 0,0 0-1 0 0,0 0 1 0 0,1 1 0 0 0,-1-1-1 0 0,0 1 1 0 0,0-1-1 0 0,0 1 1 0 0,0 0-1 0 0,0 0 1 0 0,0 0 0 0 0,0 0-1 0 0,0 1 1 0 0,0-1-1 0 0,0 1 1 0 0,0 0 12 0 0,3-1-2 0 0,-15 4-52 0 0,1 0 1 0 0,-1 2 0 0 0,1-1-1 0 0,1 2 1 0 0,-1 0 0 0 0,1 0-1 0 0,0 2 1 0 0,1-1 0 0 0,0 2-1 0 0,0-1 1 0 0,1 2 0 0 0,0-1-1 0 0,-5 9 54 0 0,8-11-37 0 0,1-3-15 0 0,1 0-1 0 0,0 1 1 0 0,1 0 0 0 0,-1 0 0 0 0,1 1 0 0 0,0-1-1 0 0,1 1 1 0 0,0 0 0 0 0,0 1 0 0 0,0-1 0 0 0,1 0-1 0 0,0 1 1 0 0,0 0 0 0 0,1 0 0 0 0,0 0 0 0 0,1 0-1 0 0,0 0 1 0 0,0 0 0 0 0,0 0 0 0 0,1 0-1 0 0,1 5 53 0 0,2-9-112 0 0,1-1-1 0 0,0 0 0 0 0,1 1 0 0 0,-1-1 0 0 0,1-1 0 0 0,-1 1 0 0 0,1-1 0 0 0,0 1 0 0 0,0-1 0 0 0,0-1 0 0 0,0 1 0 0 0,0-1 0 0 0,0 0 0 0 0,0 0 0 0 0,1 0 0 0 0,-1-1 0 0 0,0 0 0 0 0,1 0 0 0 0,-1 0 0 0 0,0-1 0 0 0,5 0 113 0 0,-5 1-193 0 0,130-26-5488 0 0,-52-7-4576 0 0,-65 25 4610 0 0</inkml:trace>
  <inkml:trace contextRef="#ctx0" brushRef="#br0" timeOffset="1680.706">8322 582 4689 0 0,'0'0'4330'0'0,"0"0"-1254"0"0,0 0-807 0 0,0 0-539 0 0,0 0-478 0 0,0 0-301 0 0,0 0-136 0 0,0 0-73 0 0,0 0-49 0 0,0 0-49 0 0,0 0-37 0 0,0 0-48 0 0,-32 14-78 0 0,-96 45-55 0 0,70-24 199 0 0,53-26-498 0 0,3-7-114 0 0,1-1 0 0 0,0 0-1 0 0,1 1 1 0 0,-1-1 0 0 0,0 1 0 0 0,0-1 0 0 0,1 1 0 0 0,-1 0 0 0 0,0-1 0 0 0,1 1-1 0 0,0-1 1 0 0,-1 1 0 0 0,1 0 0 0 0,0-1 0 0 0,0 1 0 0 0,0 0 0 0 0,0-1-1 0 0,0 1 1 0 0,0 0 0 0 0,0 0 0 0 0,1-1 0 0 0,-1 1 0 0 0,1-1 0 0 0,-1 1 0 0 0,1 0-1 0 0,0-1 1 0 0,-1 1 0 0 0,1-1 0 0 0,0 1 0 0 0,0-1 0 0 0,0 0 0 0 0,0 1 0 0 0,0-1-1 0 0,1 0 1 0 0,-1 0 0 0 0,0 0 0 0 0,0 0 0 0 0,1 0 0 0 0,-1 0 0 0 0,1 0-13 0 0,70 32 565 0 0,-51-25-465 0 0,-16-7-49 0 0,-1 0 0 0 0,1 0 0 0 0,0 1 0 0 0,-1 0 0 0 0,1 0 0 0 0,-1 1 0 0 0,0-1 0 0 0,0 1 0 0 0,0 0 0 0 0,0 0 0 0 0,0 0 0 0 0,-1 0 0 0 0,1 1 0 0 0,-1-1 0 0 0,0 1 0 0 0,0 0 0 0 0,0 0 0 0 0,-1 0 0 0 0,1 0 0 0 0,-1 1 0 0 0,0-1 0 0 0,0 1 0 0 0,0-1 0 0 0,-1 1 0 0 0,0 0 0 0 0,0 0-1 0 0,0-1 1 0 0,0 1 0 0 0,-1 0 0 0 0,0 0 0 0 0,0 4-51 0 0,-4-4 30 0 0,-1 0-1 0 0,1 0 1 0 0,-1 0-1 0 0,0 0 1 0 0,0-1-1 0 0,-1 0 0 0 0,1 0 1 0 0,-1 0-1 0 0,0-1 1 0 0,0 0-1 0 0,0 0 1 0 0,0 0-1 0 0,-1-1 0 0 0,1 0 1 0 0,-1 0-30 0 0,-72 12-1695 0 0,52-14-2601 0 0,3-3-5462 0 0,16 0-1711 0 0</inkml:trace>
  <inkml:trace contextRef="#ctx0" brushRef="#br0" timeOffset="-7956.133">1363 291 0 0 0,'0'0'1250'0'0,"0"0"-1"0"0,0 0-29 0 0,0 0-57 0 0,0 0-66 0 0,0 0-9 0 0,10-6 19 0 0,33-19 58 0 0,-40 23-932 0 0,9-8 14280 0 0,-21 12-11491 0 0,-3-2-5169 0 0,-97-17 2680 0 0,-84 19-100 0 0,141 2-322 0 0,-1 3 0 0 0,2 2 0 0 0,-1 2 0 0 0,-26 10-111 0 0,43-10 59 0 0,-2 0 10 0 0,1 1 0 0 0,1 1 0 0 0,0 2 0 0 0,1 2 0 0 0,-17 12-69 0 0,50-29-1 0 0,1 0 1 0 0,-1 1 0 0 0,0-1 0 0 0,0 1-1 0 0,1-1 1 0 0,-1 1 0 0 0,1 0-1 0 0,-1-1 1 0 0,0 1 0 0 0,1 0 0 0 0,-1-1-1 0 0,1 1 1 0 0,-1 0 0 0 0,1 0-1 0 0,0 0 1 0 0,-1-1 0 0 0,1 1 0 0 0,0 0-1 0 0,-1 0 1 0 0,1 0 0 0 0,0 0-1 0 0,0-1 1 0 0,0 1 0 0 0,0 0 0 0 0,0 0-1 0 0,0 0 1 0 0,0 0 0 0 0,0 0-1 0 0,0 0 1 0 0,0-1 0 0 0,1 1 0 0 0,-1 0-1 0 0,0 0 1 0 0,1 0 0 0 0,-1 0-1 0 0,0-1 1 0 0,1 1 0 0 0,-1 0 0 0 0,1 0-1 0 0,-1-1 1 0 0,1 1 0 0 0,0 0-1 0 0,-1-1 1 0 0,1 1 0 0 0,-1-1 0 0 0,1 1-1 0 0,0 0 1 0 0,0-1 0 0 0,-1 0 0 0 0,43 28 21 0 0,-38-25-3 0 0,26 11 14 0 0,1-2-1 0 0,0-1 0 0 0,1-1 1 0 0,0-2-1 0 0,0-2 1 0 0,1 0-1 0 0,3-2-31 0 0,47 9 76 0 0,-9-1 55 0 0,-74-11-125 0 0,-1-1-1 0 0,1 1 1 0 0,-1 0 0 0 0,1 0-1 0 0,-1-1 1 0 0,0 1 0 0 0,1 0-1 0 0,-1 0 1 0 0,0-1 0 0 0,0 1 0 0 0,1 0-1 0 0,-1 0 1 0 0,0 0 0 0 0,0-1-1 0 0,0 1 1 0 0,0 0 0 0 0,0 0-1 0 0,0 0 1 0 0,0 0 0 0 0,0-1 0 0 0,-1 1-1 0 0,1 0 1 0 0,0 0 0 0 0,0 0-1 0 0,-1-1 1 0 0,1 1 0 0 0,0 0-1 0 0,-1 0 1 0 0,1-1 0 0 0,-1 1 0 0 0,1 0-1 0 0,-1-1 1 0 0,1 1 0 0 0,-1-1-1 0 0,1 1 1 0 0,-1 0 0 0 0,0-1-1 0 0,1 1 1 0 0,-1-1 0 0 0,0 1-6 0 0,-210 148 544 0 0,12-16-411 0 0,153-102-73 0 0,33-23-38 0 0,1-1 1 0 0,-1 2 0 0 0,1 0 0 0 0,1 0-1 0 0,-1 1 1 0 0,2 0 0 0 0,-1 1 0 0 0,2 0-1 0 0,-1 1 1 0 0,1 0 0 0 0,-1 4-23 0 0,8-14 6 0 0,1 1 0 0 0,0-1 1 0 0,0 1-1 0 0,0-1 0 0 0,0 1 0 0 0,0 0 1 0 0,0-1-1 0 0,1 1 0 0 0,-1 0 0 0 0,1 0 1 0 0,0-1-1 0 0,0 1 0 0 0,0 0 0 0 0,0 0 1 0 0,0-1-1 0 0,0 1 0 0 0,1 0 0 0 0,0 0 1 0 0,-1-1-1 0 0,1 1 0 0 0,0-1 0 0 0,0 1 1 0 0,0-1-1 0 0,1 1 0 0 0,-1-1 1 0 0,1 1-1 0 0,-1-1 0 0 0,1 0 0 0 0,0 0 1 0 0,0 0-1 0 0,0 0 0 0 0,0 0 0 0 0,0 0 1 0 0,0-1-1 0 0,0 1 0 0 0,1 0-6 0 0,15 5 84 0 0,-1 0 1 0 0,1-1-1 0 0,0-1 0 0 0,1-1 0 0 0,-1 0 0 0 0,1-1 1 0 0,0-1-1 0 0,0-1 0 0 0,0-1 0 0 0,0 0 0 0 0,0-2 1 0 0,-1 0-1 0 0,1-1 0 0 0,15-5-84 0 0,130-33-49 0 0,-111 29-3129 0 0,-34 7-631 0 0,0 1-3278 0 0,-10 4-2018 0 0</inkml:trace>
  <inkml:trace contextRef="#ctx0" brushRef="#br0" timeOffset="-4043.496">1821 649 1032 0 0,'0'0'2359'0'0,"0"0"-460"0"0,0 0-85 0 0,0 0 249 0 0,0 0 182 0 0,0 0-97 0 0,0 0-250 0 0,0 0-322 0 0,0 0-286 0 0,0 0-213 0 0,0 0-192 0 0,4-4-140 0 0,11-11-83 0 0,-11 11-56 0 0,-11 27 2172 0 0,-90 153-1063 0 0,-159 137-1214 0 0,220-262-2217 0 0,25-65-15594 0 0,9 7 12289 0 0,0 3 1775 0 0</inkml:trace>
  <inkml:trace contextRef="#ctx0" brushRef="#br0" timeOffset="-3718.942">1324 700 6793 0 0,'0'0'2834'0'0,"0"0"-398"0"0,0 0-309 0 0,0 0-144 0 0,0 0-227 0 0,0 0-322 0 0,0 0-311 0 0,0 0-308 0 0,0 0-242 0 0,0 0-156 0 0,0 0-59 0 0,0 0 21 0 0,0 0 73 0 0,9 7 57 0 0,390 267 2921 0 0,-301-171-3298 0 0,-65-53-1323 0 0,-32-49 647 0 0,0-3-7036 0 0,0-7-3386 0 0,-1 9 10199 0 0,0-4-5736 0 0</inkml:trace>
  <inkml:trace contextRef="#ctx0" brushRef="#br0" timeOffset="-3343.274">2140 321 6505 0 0,'0'0'2130'0'0,"0"0"-296"0"0,0 0 22 0 0,0 0 114 0 0,0 0-68 0 0,0 0-243 0 0,0 0-268 0 0,0 0-268 0 0,0 0-242 0 0,0 0-170 0 0,0 0-151 0 0,0 0-102 0 0,5-3-25 0 0,-3 1-421 0 0,-3 3 13 0 0,1-1-1 0 0,0 1 1 0 0,0-1 0 0 0,0 1-1 0 0,0-1 1 0 0,0 1-1 0 0,0 0 1 0 0,0-1-1 0 0,0 1 1 0 0,0-1-1 0 0,0 1 1 0 0,0-1 0 0 0,0 1-1 0 0,0-1 1 0 0,0 1-1 0 0,0-1 1 0 0,0 1-1 0 0,1-1 1 0 0,-1 1-1 0 0,0-1 1 0 0,0 1 0 0 0,1-1-1 0 0,-1 1 1 0 0,0-1-1 0 0,0 1 1 0 0,1-1-1 0 0,-1 0 1 0 0,1 1-1 0 0,-1-1 1 0 0,0 0 0 0 0,1 1-1 0 0,-1-1 1 0 0,1 0-1 0 0,-1 1 1 0 0,1-1-1 0 0,-1 0 1 0 0,1 0-1 0 0,-1 0 1 0 0,1 1 0 0 0,-1-1-1 0 0,1 0 1 0 0,-1 0-1 0 0,1 0 1 0 0,-1 0-1 0 0,1 0 1 0 0,0 0-1 0 0,-1 0 1 0 0,1 0 0 0 0,-1 0-1 0 0,1 0 1 0 0,-1-1-1 0 0,1 1 1 0 0,-1 0-1 0 0,1 0 1 0 0,0 0-25 0 0,-6 39 462 0 0,2 0 1 0 0,1 1-1 0 0,3-1 1 0 0,1 0-1 0 0,4 19-462 0 0,52 339 419 0 0,-43-269-2287 0 0,-15-128 1260 0 0,0 0-84 0 0,0 0-102 0 0,-4-14-3412 0 0,-2 3 646 0 0,1 1 216 0 0,2 1-2392 0 0,0 2-963 0 0</inkml:trace>
  <inkml:trace contextRef="#ctx0" brushRef="#br0" timeOffset="-3086.916">1866 748 9674 0 0,'0'0'1691'0'0,"0"0"-177"0"0,0 0 134 0 0,0 0 190 0 0,0 0-91 0 0,0 0-240 0 0,0 0-242 0 0,0 0-191 0 0,31 3-150 0 0,100 9-152 0 0,-88-9-232 0 0,0-2-1 0 0,0-2 1 0 0,-1-2-1 0 0,30-6-539 0 0,12-1 255 0 0,76-16-573 0 0,-93 9-6394 0 0,-61 16 1911 0 0,-3 1-1228 0 0,-3 0-2178 0 0</inkml:trace>
  <inkml:trace contextRef="#ctx0" brushRef="#br0" timeOffset="-2370.931">2471 917 2937 0 0,'0'0'3035'0'0,"0"0"-593"0"0,0 0-270 0 0,0 0-118 0 0,0 0-174 0 0,0 0-262 0 0,0 0-219 0 0,0 0-204 0 0,0 0-185 0 0,0 0-144 0 0,0 0-119 0 0,34 3-108 0 0,102 8-100 0 0,-81-16 164 0 0,-48 0-495 0 0,-1 2-99 0 0,1-1 0 0 0,-2 0 1 0 0,1 0-1 0 0,0 0 0 0 0,-1 0 1 0 0,0-1-1 0 0,0 0 1 0 0,0 0-1 0 0,-1-1 0 0 0,1 1 1 0 0,-1-1-1 0 0,-1 0 0 0 0,1 0 1 0 0,-1 0-1 0 0,0-1 0 0 0,0 1 1 0 0,-1-1-1 0 0,0 0 0 0 0,0 1 1 0 0,-1-1-1 0 0,1 0 1 0 0,-2 0-1 0 0,1 0 0 0 0,-1 0 1 0 0,0 0-1 0 0,0 0 0 0 0,-1-3-109 0 0,-1 7-18 0 0,0-1 0 0 0,0 1 0 0 0,0 0 0 0 0,0 0 1 0 0,0 0-1 0 0,-1 0 0 0 0,0 1 0 0 0,1-1 0 0 0,-1 1 0 0 0,0-1 0 0 0,0 1 0 0 0,-1 0 0 0 0,1 0 0 0 0,0 0 0 0 0,-1 1 0 0 0,1-1 0 0 0,-1 1 0 0 0,1 0 0 0 0,-1 0 0 0 0,0 0 0 0 0,1 0 0 0 0,-1 1 0 0 0,0-1 0 0 0,1 1 0 0 0,-1 0 1 0 0,-1 0 17 0 0,-6 0-90 0 0,-67 15-559 0 0,67-9 599 0 0,1 0 1 0 0,-1 1 0 0 0,1 0-1 0 0,0 0 1 0 0,1 1-1 0 0,0 0 1 0 0,0 1 0 0 0,0 0-1 0 0,2 0 1 0 0,-1 1-1 0 0,1 0 1 0 0,0 1 0 0 0,1-1-1 0 0,0 1 1 0 0,1 0-1 0 0,0 1 1 0 0,1-1 0 0 0,0 1-1 0 0,1 0 1 0 0,0 0-1 0 0,1 0 1 0 0,0 0 0 0 0,1 1-1 0 0,1-1 1 0 0,0 0-1 0 0,1 12 50 0 0,3-17 35 0 0,1-1-1 0 0,-1 0 1 0 0,1 0-1 0 0,0 0 1 0 0,1-1-1 0 0,-1 0 1 0 0,1 0-1 0 0,0 0 1 0 0,0-1-1 0 0,1 0 0 0 0,-1 0 1 0 0,1 0-1 0 0,0-1 1 0 0,0 0-1 0 0,0 0 1 0 0,0-1-1 0 0,1 0 1 0 0,-1 0-1 0 0,1-1 0 0 0,-1 0 1 0 0,1 0-1 0 0,0-1 1 0 0,-1 0-1 0 0,6 0-34 0 0,9 1 124 0 0,0 0 1 0 0,0-2-1 0 0,1 0 0 0 0,-1-1 0 0 0,0-2 1 0 0,0 0-1 0 0,0-1 0 0 0,-1-2 0 0 0,0 0 0 0 0,0-1 1 0 0,0-1-1 0 0,-1-1 0 0 0,-1 0 0 0 0,0-2 0 0 0,12-9-124 0 0,-15 10 48 0 0,-1 0-1 0 0,0-1 1 0 0,-1 0-1 0 0,0-2 1 0 0,-1 1-1 0 0,-1-2 1 0 0,0 0-1 0 0,-1 0 1 0 0,0-1-1 0 0,-1 0 1 0 0,-1-1-1 0 0,-1 0 1 0 0,0 0-1 0 0,-2-1 1 0 0,0 0-1 0 0,0 0 0 0 0,-2 0 1 0 0,0-1-1 0 0,-1 0 1 0 0,-1-5-48 0 0,-2 22-11 0 0,0 1 0 0 0,0-1 0 0 0,-1 0 0 0 0,1 0 0 0 0,0 1 0 0 0,-1-1 0 0 0,1 1 0 0 0,-1-1 0 0 0,0 0 0 0 0,1 1 0 0 0,-1-1 0 0 0,0 1 0 0 0,0-1 0 0 0,0 1 1 0 0,0 0-1 0 0,0-1 0 0 0,0 1 0 0 0,-1 0 0 0 0,1 0 0 0 0,0 0 0 0 0,-1 0 0 0 0,1 0 0 0 0,-1 0 0 0 0,1 0 0 0 0,-1 0 0 0 0,1 1 0 0 0,-1-1 0 0 0,1 0 0 0 0,-1 1 0 0 0,0 0 0 0 0,1-1 0 0 0,-1 1 0 0 0,0 0 0 0 0,1 0 0 0 0,-1 0 0 0 0,0 0 0 0 0,0 0 0 0 0,1 0 0 0 0,-1 0 1 0 0,0 1-1 0 0,1-1 0 0 0,-1 0 0 0 0,0 1 0 0 0,1 0 11 0 0,-70 31-606 0 0,69-31 598 0 0,0 0 1 0 0,0 0-1 0 0,0 0 1 0 0,1 0-1 0 0,-1 1 1 0 0,1-1-1 0 0,-1 0 1 0 0,1 1-1 0 0,-1-1 1 0 0,1 1-1 0 0,0-1 1 0 0,0 1-1 0 0,0 0 1 0 0,0-1-1 0 0,0 1 1 0 0,0 0-1 0 0,0 0 1 0 0,1 0-1 0 0,-1 0 1 0 0,0 0-1 0 0,1 0 1 0 0,0 0-1 0 0,-1 0 1 0 0,1 0-1 0 0,0 0 1 0 0,0 0-1 0 0,0 0 1 0 0,0 0-1 0 0,1 0 1 0 0,-1 0-1 0 0,1 0 1 0 0,-1 0-1 0 0,1 0 1 0 0,-1-1-1 0 0,1 1 1 0 0,0 0-1 0 0,0 0 1 0 0,0 0-1 0 0,0-1 1 0 0,0 1-1 0 0,1 0 1 0 0,-1-1-1 0 0,0 1 0 0 0,1-1 1 0 0,-1 0-1 0 0,1 1 1 0 0,-1-1-1 0 0,1 0 1 0 0,0 0-1 0 0,-1 0 1 0 0,1 0-1 0 0,0 0 1 0 0,0 0-1 0 0,0-1 1 0 0,0 1-1 0 0,0-1 1 0 0,0 1-1 0 0,0-1 1 0 0,1 1 7 0 0,72 8 157 0 0,49 15 54 0 0,-119-23-180 0 0,0 1 1 0 0,0-1-1 0 0,0 1 0 0 0,-1 0 1 0 0,1 0-1 0 0,0 1 0 0 0,-1-1 0 0 0,0 1 1 0 0,1 0-1 0 0,-1 0 0 0 0,0 0 1 0 0,-1 1-1 0 0,1-1 0 0 0,-1 1 1 0 0,1 0-1 0 0,-1 0 0 0 0,0 0 1 0 0,0 1-1 0 0,-1-1 0 0 0,1 1 1 0 0,-1-1-1 0 0,0 1 0 0 0,-1 0 1 0 0,1 0-1 0 0,-1 0 0 0 0,0 0 0 0 0,1 1-31 0 0,-17 120 545 0 0,11-55-2041 0 0,4-58-832 0 0,6-6-6933 0 0,-3-6 4155 0 0,-1 2-4476 0 0</inkml:trace>
  <inkml:trace contextRef="#ctx0" brushRef="#br0" timeOffset="-1474.293">3360 1120 9498 0 0,'0'0'2267'0'0,"0"0"-302"0"0,0 0-153 0 0,0 0 8 0 0,0 0-185 0 0,0 0-225 0 0,0 0-198 0 0,0 0-226 0 0,0 0-194 0 0,0 0-140 0 0,0 0-85 0 0,0 0-70 0 0,0 0-37 0 0,5-14-49 0 0,39-96 547 0 0,53-53-31 0 0,-53 115-863 0 0,-33 85-367 0 0,4 22 324 0 0,-13-47-12 0 0,0 0 0 0 0,1 0 0 0 0,1 0 0 0 0,0-1 0 0 0,0 0 0 0 0,1 0 0 0 0,1 0 1 0 0,-1 0-1 0 0,2 0-9 0 0,-5-8 28 0 0,0 0 0 0 0,0 0-1 0 0,0 0 1 0 0,1 0 0 0 0,-1 0 0 0 0,1 0 0 0 0,0-1 0 0 0,0 1 0 0 0,0-1 0 0 0,0 0 0 0 0,0 0 0 0 0,0 0 0 0 0,1 0 0 0 0,-1 0 0 0 0,0-1 0 0 0,1 0 0 0 0,0 1 0 0 0,-1-1 0 0 0,1-1 0 0 0,0 1 0 0 0,-1 0 0 0 0,1-1 0 0 0,0 0 0 0 0,0 0 0 0 0,-1 0 0 0 0,1 0 0 0 0,0-1 0 0 0,0 1 0 0 0,-1-1 0 0 0,1 0-1 0 0,0 0 1 0 0,1-1-28 0 0,105-89 1081 0 0,-100 81-1036 0 0,1 0-32 0 0,0 0 1 0 0,-1-1 0 0 0,0 0 0 0 0,-1 0 0 0 0,0-1-1 0 0,-1 0 1 0 0,0-1 0 0 0,-1 1 0 0 0,0-2-1 0 0,2-7-13 0 0,30 24-20136 0 0,-32-2 10382 0 0</inkml:trace>
  <inkml:trace contextRef="#ctx0" brushRef="#br0" timeOffset="-919.938">4262 759 7586 0 0,'0'0'3091'0'0,"0"0"-828"0"0,0 0-392 0 0,0 0-242 0 0,0 0-261 0 0,0 0-233 0 0,0 0-106 0 0,0 0-58 0 0,0 0-85 0 0,-34 16-126 0 0,-107 52-105 0 0,57-9 289 0 0,79-56-907 0 0,1-1 0 0 0,-1 2 0 0 0,1-1 0 0 0,0 0 0 0 0,0 1 1 0 0,0 0-1 0 0,0-1 0 0 0,0 2 0 0 0,1-1 0 0 0,0 0 0 0 0,0 1 0 0 0,0-1 0 0 0,1 1 1 0 0,-1 0-1 0 0,1 0 0 0 0,0 0 0 0 0,1 0 0 0 0,-1 0 0 0 0,1 1 0 0 0,0-1 1 0 0,0 0-1 0 0,1 1 0 0 0,-1-1 0 0 0,1 0 0 0 0,1 3-37 0 0,1-6 29 0 0,0 0 0 0 0,0 0-1 0 0,1 0 1 0 0,0-1 0 0 0,-1 1-1 0 0,1-1 1 0 0,0 1 0 0 0,-1-1 0 0 0,1 0-1 0 0,0 0 1 0 0,0 0 0 0 0,0-1 0 0 0,0 1-1 0 0,0-1 1 0 0,0 1 0 0 0,0-1 0 0 0,0 0-1 0 0,0 0 1 0 0,0-1 0 0 0,2 1-29 0 0,12-2 112 0 0,0-1 1 0 0,0-1-1 0 0,0-1 0 0 0,0 0 1 0 0,-1-1-1 0 0,0 0 1 0 0,0-2-1 0 0,0 0 0 0 0,-1 0 1 0 0,0-2-1 0 0,-1 0 1 0 0,0 0-1 0 0,-1-1 0 0 0,7-8-112 0 0,101-64 59 0 0,-118 119-376 0 0,-4-31 313 0 0,1 0-1 0 0,0 0 1 0 0,0 0 0 0 0,0 0 0 0 0,0 0 0 0 0,1 0 0 0 0,0 0 0 0 0,0 0 0 0 0,1-1-1 0 0,-1 1 1 0 0,1 0 0 0 0,0-1 0 0 0,0 1 0 0 0,0-1 0 0 0,1 0 0 0 0,-1 1-1 0 0,1-1 1 0 0,0 0 0 0 0,1-1 0 0 0,-1 1 0 0 0,0-1 0 0 0,1 1 0 0 0,0-1-1 0 0,0 0 1 0 0,0 0 0 0 0,0-1 0 0 0,1 1 0 0 0,-1-1 0 0 0,3 1 4 0 0,1-1 21 0 0,0 0-1 0 0,0 0 1 0 0,0-1 0 0 0,0 0 0 0 0,1 0 0 0 0,-1-1 0 0 0,0 0-1 0 0,1 0 1 0 0,-1-1 0 0 0,0 0 0 0 0,0-1 0 0 0,0 0 0 0 0,0 0-1 0 0,0-1 1 0 0,0 0 0 0 0,-1 0 0 0 0,1-1 0 0 0,-1 0 0 0 0,0 0-1 0 0,0 0 1 0 0,6-6-21 0 0,7-5 88 0 0,-1-2 0 0 0,0 0 0 0 0,-1-1 0 0 0,-1-1 0 0 0,-1 0 0 0 0,9-16-88 0 0,-9 11 9 0 0,-2-1-1 0 0,0 0 0 0 0,-2-1 1 0 0,-1 0-1 0 0,-1-1 1 0 0,-1 0-1 0 0,-1-1 0 0 0,-2 0 1 0 0,-1 0-1 0 0,-1 0 0 0 0,-1 0 1 0 0,-1-1-1 0 0,-2 1 1 0 0,-3-24-9 0 0,2 39-28 0 0,0 0 0 0 0,-1 0 0 0 0,-1 1 1 0 0,0-1-1 0 0,-1 1 0 0 0,0 0 0 0 0,-1 0 1 0 0,0 0-1 0 0,-5-8 28 0 0,8 16-16 0 0,-1 0 0 0 0,1 0-1 0 0,-1 0 1 0 0,0 0 0 0 0,0 0 0 0 0,-1 1 0 0 0,1-1-1 0 0,-1 1 1 0 0,0 0 0 0 0,0 0 0 0 0,0 0 0 0 0,0 1-1 0 0,0-1 1 0 0,0 1 0 0 0,-1 0 0 0 0,1 0 0 0 0,-1 1-1 0 0,1-1 1 0 0,-1 1 0 0 0,0 0 0 0 0,0 0 0 0 0,0 1-1 0 0,1-1 1 0 0,-1 1 0 0 0,0 0 0 0 0,-2 1 16 0 0,1 2-16 0 0,0 0 0 0 0,0 0 0 0 0,1 1 0 0 0,-1-1 0 0 0,1 2 0 0 0,0-1 0 0 0,0 0 0 0 0,0 1 0 0 0,1 0 0 0 0,-1 0 0 0 0,1 1 0 0 0,1-1 0 0 0,-1 1 0 0 0,1 0 0 0 0,0 0 0 0 0,0 0 0 0 0,0 0 0 0 0,1 0 0 0 0,0 0 0 0 0,0 1 0 0 0,1 0 0 0 0,-1 4 16 0 0,-3 19 51 0 0,1 0 0 0 0,2 0 0 0 0,1 1 0 0 0,1-1-1 0 0,3 20-50 0 0,2-13 57 0 0,2-1 0 0 0,1 0 0 0 0,1 0 0 0 0,2-1 0 0 0,12 24-57 0 0,-11-31-21 0 0,1-2 0 0 0,1 1 0 0 0,1-2 1 0 0,2 0-1 0 0,0-1 0 0 0,2-1 0 0 0,1 0 1 0 0,0-2-1 0 0,2 0 0 0 0,0-1 0 0 0,19 11 21 0 0,45 21-2435 0 0,-54-41-1980 0 0,-1-4-4907 0 0,-19-6-1762 0 0</inkml:trace>
  <inkml:trace contextRef="#ctx0" brushRef="#br0" timeOffset="3474.379">9829 483 0 0 0,'0'0'1171'0'0,"0"0"536"0"0,0 0 439 0 0,0 0 96 0 0,0 0-203 0 0,0 0-326 0 0,0 0-331 0 0,0 0-288 0 0,0 0-190 0 0,0 0-137 0 0,0 0-118 0 0,0 0-46 0 0,-3-1-15 0 0,-12 0-193 0 0,0 1 0 0 0,1 0 0 0 0,-1 1 0 0 0,0 1 0 0 0,0 0-1 0 0,0 1 1 0 0,1 0 0 0 0,0 1 0 0 0,0 1 0 0 0,-6 3-395 0 0,-27 6 516 0 0,-224 75 1464 0 0,322-71-1984 0 0,144 4 304 0 0,-190-21-296 0 0,41 15 130 0 0,-45-16-130 0 0,0 0-1 0 0,-1 1 0 0 0,1-1 0 0 0,0 0 0 0 0,0 1 0 0 0,-1-1 0 0 0,1 1 0 0 0,0 0 1 0 0,-1-1-1 0 0,1 1 0 0 0,0-1 0 0 0,-1 1 0 0 0,1 0 0 0 0,-1-1 0 0 0,1 1 0 0 0,-1 0 1 0 0,1 0-1 0 0,-1 0 0 0 0,0-1 0 0 0,1 1 0 0 0,-1 0 0 0 0,0 0 0 0 0,0 0 0 0 0,0 0 1 0 0,1-1-1 0 0,-1 1 0 0 0,0 0 0 0 0,0 0 0 0 0,0 0 0 0 0,0 0 0 0 0,-1 0 0 0 0,1 0 1 0 0,0-1-1 0 0,0 1 0 0 0,0 0 0 0 0,-1 0 0 0 0,1 0 0 0 0,0 0 0 0 0,-1-1 0 0 0,1 1 1 0 0,-1 0-1 0 0,1 0 0 0 0,-1-1 0 0 0,1 1 0 0 0,-1 0 0 0 0,1-1 0 0 0,-1 1 0 0 0,0-1 1 0 0,1 1-1 0 0,-1-1 0 0 0,0 1-3 0 0,-320 248 935 0 0,318-247-928 0 0,0 0 0 0 0,0 0 1 0 0,1 1-1 0 0,-1-1 0 0 0,1 1 1 0 0,-1 0-1 0 0,1-1 0 0 0,0 1 1 0 0,0 0-1 0 0,0 0 0 0 0,0 0 1 0 0,1 1-1 0 0,-1-1 0 0 0,1 0 0 0 0,0 1 1 0 0,0-1-1 0 0,0 0 0 0 0,1 1 1 0 0,-1-1-1 0 0,1 1 0 0 0,-1 0 1 0 0,1-1-1 0 0,0 1 0 0 0,1-1 1 0 0,-1 1-1 0 0,1-1 0 0 0,-1 1 1 0 0,1-1-1 0 0,0 1 0 0 0,0-1 1 0 0,1 0-1 0 0,-1 1 0 0 0,1-1 1 0 0,-1 0-1 0 0,1 0 0 0 0,0 0 1 0 0,0 0-1 0 0,1-1 0 0 0,-1 1 0 0 0,0 0 1 0 0,1-1-1 0 0,0 0 0 0 0,0 1 1 0 0,-1-1-1 0 0,4 1-7 0 0,9 1 40 0 0,0-1-1 0 0,0-1 1 0 0,0-1 0 0 0,1 0 0 0 0,-1-1-1 0 0,0 0 1 0 0,0-2 0 0 0,1 0-1 0 0,-1 0 1 0 0,0-1 0 0 0,-1-1-1 0 0,1-1 1 0 0,-1 0 0 0 0,0-1-1 0 0,0 0 1 0 0,0-1 0 0 0,8-6-40 0 0,27-38-2970 0 0,-37 29-1347 0 0,-3 0-4418 0 0,-3 11-1226 0 0</inkml:trace>
  <inkml:trace contextRef="#ctx0" brushRef="#br0" timeOffset="3781.008">9494 111 9586 0 0,'0'0'1154'0'0,"0"0"11"0"0,0 0 54 0 0,0 0 88 0 0,0 0-75 0 0,0 0-114 0 0,0 0-99 0 0,0 0-106 0 0,0 0-72 0 0,0 0-65 0 0,0 0-68 0 0,0 0-73 0 0,0 0-35 0 0,-8 36-24 0 0,-27 112-19 0 0,27-40 446 0 0,52 609 1027 0 0,-56-475-1858 0 0,-9-132-687 0 0,19-103 42 0 0,-1 7-108 0 0,2-5-2774 0 0,1-8 1322 0 0,1-1-2511 0 0,2-1-77 0 0,-1-2-5868 0 0</inkml:trace>
  <inkml:trace contextRef="#ctx0" brushRef="#br0" timeOffset="4765.469">10888 715 0 0 0,'0'0'312'0'0,"0"0"826"0"0,0 0 474 0 0,0 0 294 0 0,0 0 138 0 0,0 0-26 0 0,0 0-155 0 0,0 0-200 0 0,0 0-160 0 0,0 0-179 0 0,0 0-161 0 0,0-8-109 0 0,-1-22-73 0 0,1 29-877 0 0,0 0 0 0 0,-1 0 0 0 0,1 0-1 0 0,-1 1 1 0 0,1-1 0 0 0,-1 0 0 0 0,1 0-1 0 0,-1 0 1 0 0,0 0 0 0 0,1 0 0 0 0,-1 1 0 0 0,0-1-1 0 0,0 0 1 0 0,1 1 0 0 0,-1-1 0 0 0,0 0-1 0 0,0 1 1 0 0,0-1 0 0 0,0 1 0 0 0,0 0-1 0 0,0-1 1 0 0,0 1 0 0 0,0 0 0 0 0,0-1-1 0 0,0 1 1 0 0,0 0 0 0 0,0 0 0 0 0,0 0 0 0 0,0 0-1 0 0,0 0 1 0 0,0 0 0 0 0,0 0 0 0 0,0 0-1 0 0,-1 1-103 0 0,-3-2 390 0 0,-8 2-208 0 0,0 0 0 0 0,-1 0 0 0 0,1 1 0 0 0,0 1-1 0 0,1 0 1 0 0,-1 1 0 0 0,0 0 0 0 0,1 1 0 0 0,0 0-1 0 0,0 1 1 0 0,0 1 0 0 0,1 0 0 0 0,0 0 0 0 0,0 1-1 0 0,1 0 1 0 0,0 1 0 0 0,1 0 0 0 0,-1 1 0 0 0,-2 4-182 0 0,3-6 33 0 0,1 0 1 0 0,-1 1 0 0 0,1 0 0 0 0,1 0-1 0 0,0 1 1 0 0,0 0 0 0 0,1 0 0 0 0,0 1 0 0 0,1-1-1 0 0,0 1 1 0 0,1 0 0 0 0,0 1 0 0 0,1-1 0 0 0,0 1-1 0 0,1 0 1 0 0,0-1 0 0 0,0 1 0 0 0,2 1-34 0 0,-1-5 24 0 0,1-1 1 0 0,1 1 0 0 0,0 0-1 0 0,0 0 1 0 0,0 0 0 0 0,1 0 0 0 0,0-1-1 0 0,0 1 1 0 0,1 0 0 0 0,0-1-1 0 0,1 0 1 0 0,-1 0 0 0 0,1 0-1 0 0,1 0 1 0 0,-1-1 0 0 0,1 0 0 0 0,0 0-1 0 0,1 0 1 0 0,-1 0 0 0 0,1-1-1 0 0,0 0 1 0 0,1 0 0 0 0,-1 0-1 0 0,1-1 1 0 0,2 1-25 0 0,3 0-31 0 0,1 0-1 0 0,-1-1 1 0 0,1 0-1 0 0,-1-1 1 0 0,1-1-1 0 0,0 0 1 0 0,0 0-1 0 0,0-1 1 0 0,0-1-1 0 0,1-1 1 0 0,-1 1 0 0 0,0-2-1 0 0,0 0 1 0 0,0-1-1 0 0,-1 0 1 0 0,1 0-1 0 0,-1-2 1 0 0,1 0-1 0 0,-1 0 1 0 0,-1-1-1 0 0,1 0 1 0 0,-1-1-1 0 0,0 0 1 0 0,-1-1 0 0 0,1 0-1 0 0,-2-1 1 0 0,9-8 31 0 0,53-55-4641 0 0,-49 48-101 0 0,-2-1-3951 0 0,-10 13 439 0 0</inkml:trace>
  <inkml:trace contextRef="#ctx0" brushRef="#br0" timeOffset="6833.503">11214 1157 0 0 0,'0'0'447'0'0,"0"0"1145"0"0,0 0 418 0 0,0 0 78 0 0,0 0-87 0 0,0 0-212 0 0,0 0-215 0 0,0 0-215 0 0,0 0-175 0 0,0 0-101 0 0,0 0-67 0 0,-17 14 5874 0 0,17-14-6321 0 0,-19-25 3326 0 0,17 15-3825 0 0,1 1 0 0 0,0-1 0 0 0,1 1 1 0 0,0-1-1 0 0,0 1 0 0 0,1-1 0 0 0,0 1 1 0 0,1-1-1 0 0,0 1 0 0 0,0 0 0 0 0,1 0 0 0 0,0 0 1 0 0,1 0-1 0 0,0 0 0 0 0,0 1 0 0 0,4-5-70 0 0,94-123 79 0 0,-95 128-51 0 0,93-88 80 0 0,-99 95-110 0 0,-1 1-1 0 0,0-1 0 0 0,1 1 1 0 0,-1-1-1 0 0,1 1 0 0 0,0 0 1 0 0,-1-1-1 0 0,1 1 0 0 0,-1-1 1 0 0,1 1-1 0 0,0 0 0 0 0,-1 0 1 0 0,1-1-1 0 0,0 1 0 0 0,-1 0 1 0 0,1 0-1 0 0,0 0 0 0 0,-1 0 1 0 0,1 0-1 0 0,0 0 0 0 0,-1 0 1 0 0,1 0-1 0 0,0 0 0 0 0,0 0 1 0 0,-1 0-1 0 0,1 0 0 0 0,0 0 0 0 0,-1 1 1 0 0,1-1-1 0 0,0 0 0 0 0,-1 0 1 0 0,1 1-1 0 0,-1-1 0 0 0,1 0 1 0 0,-1 1-1 0 0,1-1 0 0 0,0 1 1 0 0,-1-1-1 0 0,1 1 0 0 0,-1-1 1 0 0,0 1-1 0 0,1-1 0 0 0,-1 1 1 0 0,1 0-1 0 0,-1-1 0 0 0,0 1 1 0 0,1-1-1 0 0,-1 1 0 0 0,0 0 1 0 0,0 0 1 0 0,13 44 10 0 0,-9-27-1 0 0,1 6-3 0 0,-1 0 1 0 0,-1 1-1 0 0,-1-1 0 0 0,-1 0 1 0 0,-1 1-1 0 0,-1 1-5 0 0,0 16 13 0 0,-3 27 25 0 0,4-68-57 0 0,0-1 23 0 0,0 0-5 0 0,0 0 14 0 0,3-16 19 0 0,28-36-68 0 0,3 1 0 0 0,1 2 0 0 0,3 1 0 0 0,27-26 36 0 0,37-25-60 0 0,-27 50-84 0 0,-74 50 139 0 0,1 0 0 0 0,-1 0 1 0 0,1 0-1 0 0,-1 0 0 0 0,0 0 0 0 0,0 0 0 0 0,0 1 1 0 0,1-1-1 0 0,-1 0 0 0 0,0 0 0 0 0,-1 1 0 0 0,1-1 1 0 0,0 1-1 0 0,0-1 0 0 0,-1 1 0 0 0,1-1 0 0 0,0 1 1 0 0,-1 0-1 0 0,0-1 0 0 0,1 1 0 0 0,-1 0 0 0 0,0-1 1 0 0,0 1-1 0 0,0 0 0 0 0,0-1 0 0 0,0 1 0 0 0,0 0 1 0 0,-1-1-1 0 0,1 1 0 0 0,0 0 0 0 0,-1-1 0 0 0,1 1 1 0 0,-1-1-1 0 0,0 2 5 0 0,0 7 8 0 0,-47 291 418 0 0,48-281-433 0 0,-1-14 6 0 0,1 0 0 0 0,-1-1 0 0 0,1 1 1 0 0,1 0-1 0 0,-1 0 0 0 0,1-1 1 0 0,0 1-1 0 0,0 0 0 0 0,1-1 0 0 0,-1 1 1 0 0,1-1-1 0 0,1 1 0 0 0,-1-1 0 0 0,3 4 1 0 0,15-7-3690 0 0,-8-13-4176 0 0,-9 8 3200 0 0,0-4-6935 0 0</inkml:trace>
  <inkml:trace contextRef="#ctx0" brushRef="#br0" timeOffset="19963.178">12856 678 0 0 0,'0'-17'822'0'0,"0"5"7090"0"0,0 12-6999 0 0,0 0-47 0 0,0 0-47 0 0,0 0-34 0 0,0 0-10 0 0,0 0-64 0 0,0 0-64 0 0,0 0-78 0 0,0 0-25 0 0,0 0-36 0 0,0 0-24 0 0,0 0-13 0 0,0 0-40 0 0,0 0-23 0 0,0 0-18 0 0,0 0-28 0 0,0 0-19 0 0,0 0-20 0 0,0 0-17 0 0,0 0-28 0 0,0 0-22 0 0,0 0-43 0 0,0 0-23 0 0,0 0-2 0 0,0 0-10 0 0,-4 25 823 0 0,-31 93-359 0 0,-48 154 137 0 0,63-180-575 0 0,20-91-189 0 0,0-3 2425 0 0,0-36-1595 0 0,12-26-464 0 0,0 22-346 0 0,3 1 1 0 0,1 0-1 0 0,2 1 0 0 0,2 1 0 0 0,1 0 1 0 0,2 2-1 0 0,1 1 0 0 0,2 1 1 0 0,4-1-36 0 0,22-19 41 0 0,-44 49-47 0 0,-5 3 5 0 0,0 0-1 0 0,0 0 1 0 0,1 0 0 0 0,-1 1 0 0 0,1-1-1 0 0,0 1 1 0 0,-1 0 0 0 0,1 0-1 0 0,0 1 1 0 0,0-1 0 0 0,0 1-1 0 0,1 0 1 0 0,-1 0 0 0 0,0 0-1 0 0,0 1 1 0 0,0-1 0 0 0,1 1 1 0 0,13 37-9 0 0,-11 3 43 0 0,-2 0 0 0 0,-2 0 0 0 0,-1 0 0 0 0,-3 0 0 0 0,-2 9-34 0 0,3-37-5 0 0,-14 110 61 0 0,-5-9-25 0 0,19-112-35 0 0,0-1 9 0 0,0 0 6 0 0,0 0 13 0 0,0 0 14 0 0,0 0 16 0 0,8-20 302 0 0,85-171-132 0 0,-70 152-223 0 0,1 1 1 0 0,2 0 0 0 0,2 2-1 0 0,1 1 1 0 0,15-12-2 0 0,-40 43-20 0 0,-1 1 1 0 0,1 0-1 0 0,0 1 1 0 0,-1-1 0 0 0,1 1-1 0 0,0 0 1 0 0,1-1-1 0 0,-1 2 1 0 0,0-1 0 0 0,0 0-1 0 0,1 1 1 0 0,-1 0-1 0 0,1 0 1 0 0,-1 1 0 0 0,1-1-1 0 0,0 1 1 0 0,-1 0-1 0 0,3 0 20 0 0,25 48-94 0 0,-29-41 86 0 0,14 81 120 0 0,-16-45-77 0 0,-2-1 0 0 0,-2 1 0 0 0,-1-1 0 0 0,-7 24-35 0 0,-1 25-1249 0 0,12-90 593 0 0,0-1-204 0 0,0 0-172 0 0,30-6-15644 0 0,-26 5 9060 0 0</inkml:trace>
  <inkml:trace contextRef="#ctx0" brushRef="#br0" timeOffset="20351.398">13975 711 4553 0 0,'0'0'3555'0'0,"0"0"-1417"0"0,0 0-436 0 0,0 0-54 0 0,0 0-78 0 0,0 0-231 0 0,0 0-243 0 0,0 0-165 0 0,0 0-108 0 0,0 0-103 0 0,0 0-96 0 0,0 0-64 0 0,0 0-56 0 0,-29 22-52 0 0,-90 71-41 0 0,65-35 121 0 0,49-47-424 0 0,-3 4-48 0 0,1-1 0 0 0,0 1-1 0 0,1 1 1 0 0,1-1-1 0 0,0 1 1 0 0,1 0 0 0 0,1 0-1 0 0,0 0 1 0 0,1 1-1 0 0,1-1 1 0 0,1 1 0 0 0,0-1-1 0 0,2 7-59 0 0,1-17 44 0 0,0 0-1 0 0,1 0 0 0 0,0 0 1 0 0,0-1-1 0 0,1 1 1 0 0,-1-1-1 0 0,1 0 1 0 0,0 0-1 0 0,1-1 0 0 0,-1 0 1 0 0,1 0-1 0 0,0 0 1 0 0,0 0-1 0 0,0-1 1 0 0,0 0-1 0 0,1 0 0 0 0,-1-1 1 0 0,1 0-1 0 0,-1 0 1 0 0,1 0-1 0 0,0-1 1 0 0,0 0-1 0 0,0 0 1 0 0,0-1-1 0 0,0 0 0 0 0,0 0 1 0 0,0-1-1 0 0,0 0 1 0 0,0 0-1 0 0,2-1-43 0 0,3 1 87 0 0,0 0 1 0 0,1-1-1 0 0,-1-1 0 0 0,0 0 1 0 0,0 0-1 0 0,-1-1 1 0 0,1-1-1 0 0,-1 0 0 0 0,0 0 1 0 0,0-1-1 0 0,0-1 0 0 0,-1 0 1 0 0,0 0-1 0 0,0-1 0 0 0,-1 0 1 0 0,0-1-1 0 0,0 0 0 0 0,-1 0 1 0 0,-1-1-1 0 0,1 0 0 0 0,-2-1 1 0 0,1 1-1 0 0,-1-1 1 0 0,-1 0-1 0 0,0-1 0 0 0,0 1 1 0 0,-2-1-1 0 0,1 0 0 0 0,-1 0 1 0 0,1-12-88 0 0,-4 14-28 0 0,0-1 0 0 0,0 1 0 0 0,-1-1 0 0 0,-1 1 0 0 0,0 0 0 0 0,0-1 1 0 0,-1 1-1 0 0,0 0 0 0 0,-1 0 0 0 0,0 1 0 0 0,0-1 0 0 0,-1 1 0 0 0,-1 0 1 0 0,1 0-1 0 0,-2 1 0 0 0,1-1 0 0 0,-1 1 0 0 0,0 1 0 0 0,-6-6 28 0 0,5 5-164 0 0,-1 1 1 0 0,0-1-1 0 0,-1 2 0 0 0,1-1 0 0 0,-1 1 0 0 0,-1 1 1 0 0,1 0-1 0 0,-1 0 0 0 0,0 1 0 0 0,0 0 0 0 0,0 1 1 0 0,-1 0 163 0 0,4 1-526 0 0,0 1 1 0 0,0 0 0 0 0,-1 1 0 0 0,1 0 0 0 0,0 0 0 0 0,0 0 0 0 0,0 1 0 0 0,0 1 0 0 0,-1-1 0 0 0,1 1 0 0 0,-2 1 525 0 0,-25 18-10117 0 0,24-12 540 0 0</inkml:trace>
  <inkml:trace contextRef="#ctx0" brushRef="#br0" timeOffset="20853.302">14570 170 13155 0 0,'0'0'1871'0'0,"0"0"-197"0"0,0 0-177 0 0,0 0-91 0 0,0 0-187 0 0,0 0-260 0 0,0 0-234 0 0,0 0-166 0 0,0 0-120 0 0,0 0-83 0 0,0 0-62 0 0,0 0-52 0 0,0 0-10 0 0,-3 1 32 0 0,1 0-204 0 0,0 1-1 0 0,0-1 1 0 0,0 0 0 0 0,0 1-1 0 0,1-1 1 0 0,-1 1-1 0 0,1 0 1 0 0,-1-1 0 0 0,1 1-1 0 0,0 0 1 0 0,-1 0 0 0 0,1 0-1 0 0,0 0 1 0 0,0 0 0 0 0,0 0-1 0 0,1 0 1 0 0,-1 0-1 0 0,1 0 1 0 0,-1 1 0 0 0,1-1-1 0 0,-1 0 1 0 0,1 0 0 0 0,0 1-1 0 0,0-1 1 0 0,0 2-60 0 0,-11 375 1794 0 0,-37-33-1666 0 0,45-277-1455 0 0,3-68 1000 0 0,0-1-20 0 0,0 0-18 0 0,0 0 13 0 0,0-23-3756 0 0,-3-7-2508 0 0,0 10-1682 0 0,1 12 1733 0 0</inkml:trace>
  <inkml:trace contextRef="#ctx0" brushRef="#br0" timeOffset="21154.628">14120 744 6393 0 0,'0'0'3218'0'0,"0"0"-797"0"0,0 0-459 0 0,0 0-146 0 0,0 0-209 0 0,0 0-205 0 0,0 0-155 0 0,0 0-131 0 0,0 0-152 0 0,0 0-93 0 0,0 0-108 0 0,0 0-95 0 0,0 0-55 0 0,29-10-74 0 0,91-30-47 0 0,12 14 671 0 0,19 9-565 0 0,0 7 0 0 0,13 7-598 0 0,-163 3-108 0 0,0 0 1 0 0,0 0-1 0 0,0 0 0 0 0,-1 0 0 0 0,1 1 0 0 0,0-1 0 0 0,0 0 0 0 0,0 1 0 0 0,0-1 0 0 0,0 1 0 0 0,0-1 0 0 0,0 1 0 0 0,-1-1 0 0 0,1 1 0 0 0,0 0 0 0 0,-1-1 0 0 0,1 1 0 0 0,0 0 0 0 0,-1 0 0 0 0,1 0 0 0 0,-1-1 0 0 0,1 1 0 0 0,-1 0 0 0 0,1 0 1 0 0,-1 0-1 0 0,1 0 0 0 0,-1 0 0 0 0,0 0 0 0 0,0 0 0 0 0,0 0 0 0 0,1 0 0 0 0,-1 0 0 0 0,0 0 0 0 0,0 0 0 0 0,0 0 0 0 0,0 0 0 0 0,-1 0 0 0 0,1 0 0 0 0,0 0 0 0 0,0 0 108 0 0,-6 24-12322 0 0,2-21 799 0 0</inkml:trace>
  <inkml:trace contextRef="#ctx0" brushRef="#br0" timeOffset="21405.341">15046 674 13155 0 0,'0'0'1041'0'0,"0"0"-22"0"0,0 0 144 0 0,0 0 57 0 0,0 0-178 0 0,0 0-259 0 0,0 0-255 0 0,-2 32-180 0 0,-9 96-113 0 0,8-1-34 0 0,9-86-1397 0 0,-2-28-2713 0 0,2-1-5090 0 0,-6-11 2368 0 0</inkml:trace>
  <inkml:trace contextRef="#ctx0" brushRef="#br0" timeOffset="21550.048">14999 391 13419 0 0,'0'0'1656'0'0,"0"0"-528"0"0,0 0-295 0 0,0 0-1 0 0,0 0-72 0 0,0 0-144 0 0,0 0-200 0 0,0 0-232 0 0,0 0-240 0 0,0 0-424 0 0,0 0-472 0 0,0 0-432 0 0,0 0-785 0 0,-26-136-1104 0 0,35 147-1752 0 0,-5-4-1480 0 0</inkml:trace>
  <inkml:trace contextRef="#ctx0" brushRef="#br0" timeOffset="21834.274">15380 604 10330 0 0,'0'0'1147'0'0,"0"0"-148"0"0,0 0 125 0 0,0 0 170 0 0,0 0-69 0 0,0 0-262 0 0,0 0-256 0 0,0 0-216 0 0,-19 33-130 0 0,-58 101-78 0 0,47-52 75 0 0,31-66-315 0 0,-2-11 25 0 0,0 0-1 0 0,0 0 1 0 0,1 0-1 0 0,0 0 0 0 0,0 0 1 0 0,0 0-1 0 0,0 0 0 0 0,1 0 1 0 0,0 0-1 0 0,0 0 0 0 0,0-1 1 0 0,1 1-1 0 0,-1 0 0 0 0,1-1 1 0 0,0 1-1 0 0,1-1 0 0 0,-1 0 1 0 0,1 1-1 0 0,0-1 0 0 0,0 0 1 0 0,0-1-1 0 0,0 1 0 0 0,1-1 1 0 0,0 1-1 0 0,-1-1 1 0 0,1 0-1 0 0,0 0 0 0 0,1-1 1 0 0,-1 1-1 0 0,0-1 0 0 0,1 0 1 0 0,-1 0-1 0 0,1 0 0 0 0,0-1 1 0 0,0 1-1 0 0,-1-1 0 0 0,1-1 1 0 0,3 1-68 0 0,2-1 273 0 0,0-1 1 0 0,-1-1-1 0 0,1 1 1 0 0,0-2-1 0 0,-1 1 1 0 0,0-1-1 0 0,0-1 1 0 0,0 1-1 0 0,0-2 1 0 0,0 1-1 0 0,-1-1 1 0 0,0-1-1 0 0,1 0-273 0 0,5-4 201 0 0,-1-2 0 0 0,0 1 0 0 0,-1-1-1 0 0,0-1 1 0 0,-1 0 0 0 0,0-1 0 0 0,-1 0 0 0 0,-1 0-1 0 0,-1-1 1 0 0,1-1 0 0 0,-2 1 0 0 0,4-12-201 0 0,-8 21-2 0 0,0 0 0 0 0,0 0 0 0 0,-1-1 1 0 0,0 1-1 0 0,0-1 0 0 0,0 0 0 0 0,-1 0 0 0 0,0 1 0 0 0,0-1 0 0 0,0 0 1 0 0,-1 0-1 0 0,0 0 0 0 0,-1 0 0 0 0,1 0 0 0 0,-2 1 0 0 0,1-1 1 0 0,0 0-1 0 0,-1 0 0 0 0,-1 1 0 0 0,1-1 0 0 0,-1 1 0 0 0,0 0 0 0 0,0 0 1 0 0,-1 0-1 0 0,0 0 0 0 0,0 1 0 0 0,0-1 0 0 0,-1 1 0 0 0,1 0 0 0 0,-1 0 1 0 0,-3-1 1 0 0,3 3-210 0 0,1 0 1 0 0,-1 1-1 0 0,0 0 1 0 0,1 0-1 0 0,-1 1 1 0 0,0-1-1 0 0,0 1 0 0 0,0 0 1 0 0,0 1-1 0 0,-1-1 1 0 0,1 1-1 0 0,0 0 1 0 0,0 0-1 0 0,0 0 1 0 0,0 1-1 0 0,0 0 1 0 0,0 0-1 0 0,0 0 1 0 0,0 0-1 0 0,0 1 1 0 0,0 0-1 0 0,0 0 1 0 0,1 1-1 0 0,-1-1 1 0 0,1 1-1 0 0,0 0 1 0 0,0 0-1 0 0,0 0 1 0 0,0 1 209 0 0,-18 15-3411 0 0,9-6-2182 0 0,5-1-5688 0 0</inkml:trace>
  <inkml:trace contextRef="#ctx0" brushRef="#br0" timeOffset="22294.877">15809 921 15275 0 0,'0'0'1335'0'0,"0"0"-291"0"0,0 0 79 0 0,0 0 111 0 0,0 0-58 0 0,0 0-220 0 0,0 0-249 0 0,0 0-167 0 0,0 0-88 0 0,0 0-30 0 0,0 0-30 0 0,0 0-29 0 0,18-15-18 0 0,58-47-1 0 0,-3-23 662 0 0,70-65-862 0 0,-138 149-1429 0 0,-12 16 909 0 0,-5 98 205 0 0,12-109 183 0 0,0 0-1 0 0,1 0 1 0 0,0 0-1 0 0,0 0 1 0 0,0-1-1 0 0,0 1 1 0 0,1 0-1 0 0,0-1 1 0 0,-1 1-1 0 0,1-1 1 0 0,0 1-1 0 0,1-1 1 0 0,-1 0 0 0 0,1 0-1 0 0,-1 0 1 0 0,1 0-1 0 0,0 0 1 0 0,0-1-1 0 0,0 1 1 0 0,0-1-1 0 0,1 0 1 0 0,-1 0-1 0 0,1 0 1 0 0,-1 0-1 0 0,1-1 1 0 0,0 1-1 0 0,2 0-11 0 0,7-1 180 0 0,0 1 0 0 0,0-1-1 0 0,0-1 1 0 0,0-1 0 0 0,0 0 0 0 0,0 0-1 0 0,0-1 1 0 0,0-1 0 0 0,0 0-1 0 0,-1-1 1 0 0,0 0 0 0 0,1-1-1 0 0,-2 0 1 0 0,1-1 0 0 0,-1-1-1 0 0,1 1 1 0 0,-2-2 0 0 0,1 0-1 0 0,3-3-179 0 0,5-6 48 0 0,0-1 0 0 0,-2-1 0 0 0,0 0-1 0 0,0-1 1 0 0,-2-1 0 0 0,-1-1 0 0 0,10-19-48 0 0,-8 15-372 0 0,9-29-1833 0 0,-20 35-2005 0 0,-2 0-5210 0 0,-3 9-3075 0 0</inkml:trace>
  <inkml:trace contextRef="#ctx0" brushRef="#br0" timeOffset="24359.277">1 1731 0 0 0,'171'0'0'0'0,"118"-7"1095"0"0,170-19 5134 0 0,304-29-1182 0 0,15 10-2919 0 0,680-17-608 0 0,-434 11-651 0 0,-360 39-409 0 0,436 9-122 0 0,-511-16 91 0 0,-165 12-84 0 0,63-5 116 0 0,13-2-305 0 0,-163 21-92 0 0,1223 12 70 0 0,-665-23 67 0 0,548-11 574 0 0,370 15 381 0 0,-937 19-489 0 0,-853-18-657 0 0,193 5 391 0 0,123 23-401 0 0,-236-18 66 0 0,30 4 24 0 0,-107-11 340 0 0,-21-4-5326 0 0,-1 0-5375 0 0,-4 0 2367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0 951 7362 0 0,'0'0'1607'0'0,"0"0"-1053"0"0,0 0-406 0 0,0 0 282 0 0,0 0 485 0 0,0 0 365 0 0,0 0 156 0 0,0 0-98 0 0,0 0-205 0 0,0 0-180 0 0,0 0-112 0 0,19 6-74 0 0,59 16-5 0 0,-69-20-529 0 0,-1-1 0 0 0,1-1 0 0 0,-1 1 0 0 0,1-1 0 0 0,0-1 0 0 0,-1 0 0 0 0,1 0 0 0 0,0 0 0 0 0,-1-1 0 0 0,0-1 1 0 0,1 1-1 0 0,-1-1 0 0 0,0-1 0 0 0,0 1 0 0 0,-1-1 0 0 0,1-1 0 0 0,-1 1 0 0 0,0-1 0 0 0,0-1 0 0 0,-1 1 1 0 0,1-1-1 0 0,5-7-233 0 0,-2 4 169 0 0,65-62 387 0 0,-3-3 1 0 0,-3-4 0 0 0,-4-2-1 0 0,20-37-556 0 0,75-90 226 0 0,-119 156-195 0 0,-9 10-2 0 0,2 1-1 0 0,1 2 1 0 0,2 1 0 0 0,15-9-29 0 0,-50 44-6 0 0,-1 0 0 0 0,1 0 1 0 0,0 0-1 0 0,1 0 1 0 0,-1 0-1 0 0,0 0 1 0 0,0 1-1 0 0,1-1 1 0 0,-1 1-1 0 0,1 0 0 0 0,-1 0 1 0 0,1 0-1 0 0,0 0 1 0 0,-1 0-1 0 0,1 1 1 0 0,0-1-1 0 0,0 1 1 0 0,-1-1-1 0 0,1 1 0 0 0,0 0 1 0 0,0 0-1 0 0,0 0 1 0 0,-1 1-1 0 0,1-1 1 0 0,0 1-1 0 0,0-1 0 0 0,-1 1 1 0 0,1 0-1 0 0,0 0 1 0 0,1 1 5 0 0,4 19 36 0 0,-1 0 0 0 0,0 0 0 0 0,-2 0 0 0 0,0 1 0 0 0,-2 0 1 0 0,0 0-1 0 0,-1 0 0 0 0,-1 0 0 0 0,-2 0 0 0 0,0 5-36 0 0,1-25 3 0 0,-1 77 172 0 0,-3 0 1 0 0,-4-1-1 0 0,-3 0 0 0 0,-19 67-175 0 0,25-128 19 0 0,1 0-1 0 0,-2-1 0 0 0,0 1 1 0 0,-1-2-1 0 0,-1 1 0 0 0,0-1 1 0 0,-1 0-1 0 0,0-1 0 0 0,-2 0 1 0 0,1 0-1 0 0,-2-1 0 0 0,0-1 1 0 0,0 0-1 0 0,-1 0 0 0 0,-1-1 1 0 0,0-1-1 0 0,0 0 0 0 0,-1-1 1 0 0,0-1-1 0 0,0 0 0 0 0,-1-1 1 0 0,0-1-1 0 0,-1 0 0 0 0,-2-1-18 0 0,0 0-28 0 0,1-2 0 0 0,0 0 0 0 0,-1-1-1 0 0,0-1 1 0 0,1 0 0 0 0,-1-2 0 0 0,0 0-1 0 0,1-1 1 0 0,-1-1 0 0 0,-17-5 28 0 0,32 6-64 0 0,-1 0 0 0 0,1 0 0 0 0,0 0 0 0 0,0 0 0 0 0,0-1 0 0 0,0 0 0 0 0,0 0 0 0 0,0 0 0 0 0,0 0 0 0 0,1-1 0 0 0,0 1 0 0 0,0-1 0 0 0,0 0 0 0 0,0 0 0 0 0,0 0 0 0 0,1 0 1 0 0,0 0-1 0 0,-2-4 64 0 0,3 5-192 0 0,0 0 1 0 0,0-1 0 0 0,1 1 0 0 0,-1-1-1 0 0,1 0 1 0 0,0 1 0 0 0,0-1 0 0 0,0 1-1 0 0,0-1 1 0 0,0 1 0 0 0,1-1 0 0 0,0 1 0 0 0,0-1-1 0 0,0 1 1 0 0,0-1 0 0 0,0 1 0 0 0,1 0-1 0 0,-1 0 1 0 0,1-1 0 0 0,0 1 0 0 0,0 0-1 0 0,0 1 1 0 0,0-1 0 0 0,1 0 0 0 0,0-1 191 0 0,32-29-4723 0 0,-10 12-3442 0 0,-10 9-1492 0 0</inkml:trace>
  <inkml:trace contextRef="#ctx0" brushRef="#br0" timeOffset="251.1">1377 646 18876 0 0,'0'0'958'0'0,"0"0"-162"0"0,0 0 15 0 0,0 0 71 0 0,0 0-91 0 0,0 0-224 0 0,0 0-216 0 0,0 0-171 0 0,-3 32-111 0 0,-8 102-69 0 0,7-21-2751 0 0,0-103-1202 0 0,0-5-4610 0 0,2-1-451 0 0</inkml:trace>
  <inkml:trace contextRef="#ctx0" brushRef="#br0" timeOffset="418.112">1331 108 1240 0 0,'0'0'-456'0'0,"0"0"-264"0"0,0 0 656 0 0,0 0 64 0 0,0 0 0 0 0,0 0 0 0 0</inkml:trace>
  <inkml:trace contextRef="#ctx0" brushRef="#br0" timeOffset="720.353">1580 885 10954 0 0,'0'0'1855'0'0,"0"0"-224"0"0,0 0 115 0 0,0 0 121 0 0,0 0-166 0 0,0 0-264 0 0,0 0-301 0 0,0 0-266 0 0,0 0-203 0 0,0 0-166 0 0,0 0-109 0 0,16-34-89 0 0,51-108-59 0 0,-10 17 414 0 0,-34 81-509 0 0,-10 69-1101 0 0,-9-3 857 0 0,-3-9 80 0 0,0-1 0 0 0,1 0 0 0 0,0 0 0 0 0,1 0 0 0 0,0 0 0 0 0,1 0 0 0 0,1 0 0 0 0,-1-1 0 0 0,2 0 0 0 0,0 0 0 0 0,0 0 0 0 0,1-1 0 0 0,0 0 0 0 0,1 0 0 0 0,0-1 0 0 0,0 0 0 0 0,1 0 15 0 0,-5-7 78 0 0,-1 0-1 0 0,1 0 1 0 0,0 0 0 0 0,0 0-1 0 0,-1-1 1 0 0,1 0-1 0 0,0 0 1 0 0,0 0-1 0 0,0 0 1 0 0,0 0 0 0 0,0-1-1 0 0,1 0 1 0 0,-1 0-1 0 0,0 0 1 0 0,0 0-1 0 0,0-1 1 0 0,0 0 0 0 0,0 0-1 0 0,0 0 1 0 0,0 0-1 0 0,0 0 1 0 0,-1-1-1 0 0,1 1 1 0 0,0-1 0 0 0,-1 0-1 0 0,1-1 1 0 0,-1 1-1 0 0,0 0 1 0 0,1-1-1 0 0,-1 0 1 0 0,0 0 0 0 0,1-2-78 0 0,5-4 164 0 0,-1-1 0 0 0,0 1 0 0 0,-1-1 0 0 0,0-1 0 0 0,-1 0 0 0 0,0 0 0 0 0,0 0 1 0 0,-1 0-1 0 0,-1-1 0 0 0,2-5-164 0 0,13-56-1342 0 0,-15 61-4176 0 0,2 6-4390 0 0,-4 6-1857 0 0</inkml:trace>
  <inkml:trace contextRef="#ctx0" brushRef="#br0" timeOffset="986.771">2423 484 9818 0 0,'0'0'2815'0'0,"0"0"-590"0"0,0 0-355 0 0,0 0-322 0 0,0 0-376 0 0,0 0-237 0 0,0 0-144 0 0,0 0-140 0 0,0 0-154 0 0,0 0-121 0 0,0 0-96 0 0,0 0-36 0 0,-31 33-33 0 0,-94 104-23 0 0,76-61 120 0 0,47-73-297 0 0,1-1-1 0 0,0 1 1 0 0,0 0-1 0 0,1 0 0 0 0,-1 0 1 0 0,0 0-1 0 0,1 0 1 0 0,0-1-1 0 0,0 1 1 0 0,0 0-1 0 0,0 0 1 0 0,0 0-1 0 0,0 0 1 0 0,1 0-1 0 0,0 0 1 0 0,-1 0-1 0 0,1 0 0 0 0,0 0 1 0 0,0-1-1 0 0,1 1 1 0 0,-1 0-1 0 0,0-1 1 0 0,1 1-1 0 0,0-1 1 0 0,-1 0-1 0 0,1 1 1 0 0,0-1-1 0 0,0 0 1 0 0,1 0-1 0 0,-1 0 0 0 0,0 0 1 0 0,1-1-1 0 0,-1 1 1 0 0,1-1-1 0 0,-1 1 1 0 0,1-1-1 0 0,1 1-10 0 0,110 19 447 0 0,-94-23-494 0 0,-1-1 1 0 0,1 0 0 0 0,-1-2-1 0 0,0 0 1 0 0,-1-1 0 0 0,1-1-1 0 0,-1-1 1 0 0,0 0 0 0 0,-1-1-1 0 0,0-1 1 0 0,0-1 0 0 0,4-4 46 0 0,18-22-2322 0 0,-19 9-7104 0 0,-15 23-737 0 0</inkml:trace>
  <inkml:trace contextRef="#ctx0" brushRef="#br0" timeOffset="1399.22">2756 734 5641 0 0,'0'0'4021'0'0,"0"0"-1315"0"0,0 0-303 0 0,0 0-162 0 0,0 0-413 0 0,0 0-385 0 0,0 0-235 0 0,0 0-208 0 0,0 0-221 0 0,0 0-155 0 0,31-6-122 0 0,100-20-69 0 0,-61-4 321 0 0,-57 21-599 0 0,0-1 1 0 0,-1-1 0 0 0,0 0-1 0 0,0 0 1 0 0,-1-1 0 0 0,-1-1-1 0 0,0 1 1 0 0,-1-2 0 0 0,0 0-1 0 0,-1 0 1 0 0,6-13-156 0 0,-13 25-2 0 0,0 1 0 0 0,0-1 0 0 0,0 0-1 0 0,0 0 1 0 0,0 0 0 0 0,0 0 0 0 0,-1 0 0 0 0,1 0-1 0 0,0 0 1 0 0,-1 0 0 0 0,0 0 0 0 0,0 0 0 0 0,1 0-1 0 0,-1 0 1 0 0,0 0 0 0 0,0 0 0 0 0,-1 0 0 0 0,1 0-1 0 0,0 0 1 0 0,-1 0 0 0 0,1 0 0 0 0,-1 0 0 0 0,0 0-1 0 0,0 0 1 0 0,0 0 0 0 0,1 0 0 0 0,-2 0 0 0 0,1 1 0 0 0,0-1-1 0 0,0 0 1 0 0,-1 1 0 0 0,1-1 0 0 0,0 1 0 0 0,-1-1-1 0 0,0 1 1 0 0,1 0 0 0 0,-1 0 0 0 0,0 0 0 0 0,0 0-1 0 0,1 0 1 0 0,-1 0 0 0 0,0 0 0 0 0,0 0 0 0 0,0 1-1 0 0,0-1 1 0 0,0 1 0 0 0,0-1 0 0 0,-1 1 2 0 0,-12 0-61 0 0,0 0 1 0 0,0 1-1 0 0,0 0 1 0 0,1 1-1 0 0,-1 1 0 0 0,0 0 1 0 0,1 1-1 0 0,0 1 1 0 0,0 0-1 0 0,0 1 1 0 0,1 1-1 0 0,-1 0 1 0 0,2 0-1 0 0,-1 2 0 0 0,1-1 1 0 0,0 2-1 0 0,1-1 1 0 0,0 2-1 0 0,0-1 1 0 0,1 1-1 0 0,1 1 1 0 0,-5 7 60 0 0,10-15-28 0 0,1 0 1 0 0,-1 0 0 0 0,1 0 0 0 0,0 0 0 0 0,0 1 0 0 0,0-1 0 0 0,1 1 0 0 0,-1 0 0 0 0,1 0 0 0 0,0 0 0 0 0,1 0 0 0 0,-1 0 0 0 0,1 1 0 0 0,0-1 0 0 0,0 0 0 0 0,1 0 0 0 0,0 1 0 0 0,0-1 0 0 0,0 1 0 0 0,0-1 0 0 0,1 0 0 0 0,0 1 0 0 0,0-1 0 0 0,0 0 0 0 0,1 0 0 0 0,0 0 0 0 0,0 0 0 0 0,0 0-1 0 0,1 0 1 0 0,-1-1 0 0 0,1 1 0 0 0,0-1 0 0 0,0 1 27 0 0,9 1-87 0 0,0-1 0 0 0,0 0 0 0 0,0 0 0 0 0,0-1 0 0 0,1-1 0 0 0,-1 0 0 0 0,1-1 0 0 0,0 0-1 0 0,0-1 1 0 0,0 0 0 0 0,0-1 0 0 0,0-1 0 0 0,0 0 0 0 0,0 0 0 0 0,0-2 0 0 0,0 0 87 0 0,82-24-3416 0 0,-64 14-626 0 0,-4-1-3533 0 0,-13 6-964 0 0</inkml:trace>
  <inkml:trace contextRef="#ctx0" brushRef="#br0" timeOffset="2030.48">1480 178 4353 0 0,'0'0'2038'0'0,"0"0"-137"0"0,0 0 103 0 0,0 0 8 0 0,0 0-238 0 0,0 0-318 0 0,0 0-256 0 0,0 0-198 0 0,0 0-150 0 0,0 0-119 0 0,0 0-94 0 0,0 0-85 0 0,0 0-56 0 0,-5 4-56 0 0,-17 11-38 0 0,16-12-75 0 0,6-3-79 0 0,0 0-74 0 0,0 0-56 0 0,0 0 8 0 0,0 0 24 0 0,0 0 23 0 0,8-2 2744 0 0,-24 12-2244 0 0,12-6-477 0 0,-4 3-929 0 0,16-8-1560 0 0,0-1 739 0 0,7-2-1337 0 0,-8 0-3367 0 0,-3 0-4881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70 2489 0 0,'0'0'1949'0'0,"0"0"40"0"0,0 0 114 0 0,0 0 172 0 0,0 0-44 0 0,0 0-314 0 0,0 0-366 0 0,0 0-373 0 0,0 0-249 0 0,0 0-127 0 0,0 0-81 0 0,0 0-52 0 0,0 0-51 0 0,-15-6-57 0 0,-49-16-74 0 0,61 21-430 0 0,0 0 1 0 0,-1 0 0 0 0,1 1-1 0 0,-1-1 1 0 0,1 1 0 0 0,-1 0-1 0 0,1 0 1 0 0,-1 0-1 0 0,0 0 1 0 0,1 1 0 0 0,0-1-1 0 0,-1 1 1 0 0,1 0 0 0 0,-1 0-1 0 0,1 0 1 0 0,0 1-1 0 0,-1-1 1 0 0,1 1 0 0 0,0 0-1 0 0,0 0 1 0 0,0 0 0 0 0,1 0-1 0 0,-1 0 1 0 0,0 0-1 0 0,-1 3-57 0 0,-6 3 119 0 0,-9 7 6 0 0,1 0-1 0 0,1 1 1 0 0,1 1 0 0 0,0 1 0 0 0,1 0 0 0 0,1 1 0 0 0,1 1 0 0 0,0 0-1 0 0,2 0 1 0 0,0 1 0 0 0,2 1 0 0 0,0 0 0 0 0,-2 11-125 0 0,8-28 24 0 0,1 0 0 0 0,0 0 0 0 0,0 0 0 0 0,0 0 1 0 0,1 1-1 0 0,-1-1 0 0 0,1 0 0 0 0,1 1 0 0 0,-1-1 0 0 0,1 1 0 0 0,0-1 1 0 0,0 1-1 0 0,1-1 0 0 0,-1 1 0 0 0,1-1 0 0 0,0 1 0 0 0,1-1 0 0 0,-1 0 1 0 0,1 1-1 0 0,0-1 0 0 0,1 0 0 0 0,-1 0 0 0 0,1-1 0 0 0,0 1 0 0 0,0 0 1 0 0,0-1-1 0 0,1 0 0 0 0,0 0 0 0 0,-1 0 0 0 0,1 0 0 0 0,1 0 0 0 0,-1-1 1 0 0,1 0-1 0 0,-1 0 0 0 0,1 0 0 0 0,0 0 0 0 0,0-1 0 0 0,5 2-24 0 0,4-5 107 0 0,1 0-1 0 0,-1-1 1 0 0,0-1-1 0 0,1 0 0 0 0,-2-1 1 0 0,1 0-1 0 0,0-1 1 0 0,-1-1-1 0 0,0 0 1 0 0,0 0-1 0 0,0-2 1 0 0,-1 0-1 0 0,-1 0 0 0 0,1-1 1 0 0,-1 0-1 0 0,0-1 1 0 0,-1 0-1 0 0,-1-1 1 0 0,4-4-107 0 0,-1 4 32 0 0,37-39 95 0 0,-2-3-1 0 0,-3-1 1 0 0,-2-2-1 0 0,-2-2 1 0 0,23-49-127 0 0,-55 95 109 0 0,-12 22-33 0 0,-2 6-107 0 0,-1-3 16 0 0,2 1 0 0 0,0 0 0 0 0,0 0-1 0 0,1 0 1 0 0,1 1 0 0 0,0-1 0 0 0,1 1-1 0 0,1 0 1 0 0,0 0 0 0 0,1-1 0 0 0,1 1-1 0 0,0 0 1 0 0,1-1 0 0 0,1 1 0 0 0,0-1-1 0 0,1 1 1 0 0,0-1 0 0 0,1 0 0 0 0,1-1-1 0 0,0 1 1 0 0,1-1 0 0 0,0 0 0 0 0,9 10 15 0 0,56 34-1765 0 0,-10-44-4236 0 0,-46-13 2452 0 0,-4 0-3910 0 0,-3 0-2827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1 340 3841 0 0,'0'0'2087'0'0,"0"0"-423"0"0,0 0-91 0 0,0 0 75 0 0,0 0-4 0 0,0 0-158 0 0,0 0-172 0 0,0 0-161 0 0,0 0-137 0 0,0 0-73 0 0,0 0-61 0 0,0 0-58 0 0,0 0-56 0 0,9-7-50 0 0,30-21-37 0 0,-35 26-549 0 0,0 0 0 0 0,-1 0 0 0 0,1 0 0 0 0,0 1 0 0 0,1-1 0 0 0,-1 1 0 0 0,0 0 0 0 0,0 0 0 0 0,0 0 0 0 0,1 1 0 0 0,-1-1 0 0 0,0 1 0 0 0,1 0 0 0 0,-1 1 0 0 0,0-1 0 0 0,1 1-132 0 0,15 0 353 0 0,425-12 1856 0 0,-436 11-2192 0 0,30-3 7 0 0,-14 2 74 0 0,-25 1-13 0 0,0 0 70 0 0,0 0 64 0 0,0 0 64 0 0,-33-48 972 0 0,-6 3-1243 0 0,-2 2 0 0 0,-2 1 0 0 0,-2 2 0 0 0,-3 2-12 0 0,38 32-122 0 0,-7-8-2697 0 0,43 21-2440 0 0,8 1-3218 0 0,-20-5-2458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10794 0 0,'0'0'2142'0'0,"0"0"-201"0"0,0 0-168 0 0,0 0-87 0 0,0 0-263 0 0,0 0-316 0 0,0 0-300 0 0,0 0-259 0 0,0 0-186 0 0,0 0-85 0 0,0 0-15 0 0,0 0 30 0 0,0 0 46 0 0,8 0 19 0 0,211 12 2169 0 0,-67-23-2129 0 0,-34-22-1205 0 0,-92 23-683 0 0,-20 9-3422 0 0,-2 0-4690 0 0,-7 1-614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3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77 3153 0 0,'0'0'2175'0'0,"0"0"-371"0"0,0 0-21 0 0,0 0 6 0 0,0 0-108 0 0,0 0-178 0 0,0 0-170 0 0,0 0-177 0 0,0 0-164 0 0,0 0-173 0 0,0 0-211 0 0,0 0-157 0 0,0 0-119 0 0,-29-13-64 0 0,-87-38-25 0 0,53 40 190 0 0,56 14-356 0 0,-12 5 41 0 0,1 0 0 0 0,0 1 0 0 0,1 1 0 0 0,0 1-1 0 0,0 1 1 0 0,1 0 0 0 0,1 1 0 0 0,0 0 0 0 0,-12 15-118 0 0,24-25 5 0 0,-1 0 0 0 0,1 0 0 0 0,-1 1 0 0 0,1 0 1 0 0,0 0-1 0 0,1-1 0 0 0,-1 1 0 0 0,1 1 0 0 0,-1-1 0 0 0,1 0 1 0 0,0 1-1 0 0,1-1 0 0 0,-1 1 0 0 0,1-1 0 0 0,0 1 1 0 0,0 0-1 0 0,0 0 0 0 0,1-1 0 0 0,0 1 0 0 0,0 0 1 0 0,0 0-1 0 0,0 0 0 0 0,1-1 0 0 0,0 1 0 0 0,0 0 0 0 0,0-1 1 0 0,1 1-1 0 0,-1 0 0 0 0,1-1 0 0 0,0 0 0 0 0,0 1 1 0 0,1-1-1 0 0,-1 0 0 0 0,1 0 0 0 0,0 0 0 0 0,0-1 0 0 0,0 1 1 0 0,1-1-1 0 0,-1 1 0 0 0,1-1 0 0 0,0 0 0 0 0,-1-1 1 0 0,2 1-1 0 0,-1-1 0 0 0,4 2-5 0 0,2-1 110 0 0,0 0 1 0 0,0-1-1 0 0,1-1 1 0 0,-1 0-1 0 0,1 0 0 0 0,-1-1 1 0 0,0 0-1 0 0,1-1 1 0 0,-1 0-1 0 0,1-1 0 0 0,-1 0 1 0 0,0 0-1 0 0,0-1 1 0 0,0-1-1 0 0,0 1 0 0 0,0-2 1 0 0,-1 1-1 0 0,0-2 0 0 0,2 0-110 0 0,157-127 1364 0 0,-6-20-332 0 0,-163 153-1025 0 0,1 0 0 0 0,0 0 0 0 0,0 1-1 0 0,-1-1 1 0 0,1 0 0 0 0,0 0 0 0 0,0 1 0 0 0,0-1 0 0 0,0 0 0 0 0,-1 1 0 0 0,1-1-1 0 0,0 0 1 0 0,0 1 0 0 0,0-1 0 0 0,0 0 0 0 0,0 1 0 0 0,0-1 0 0 0,0 0-1 0 0,0 1 1 0 0,0-1 0 0 0,0 0 0 0 0,0 1 0 0 0,0-1 0 0 0,0 0 0 0 0,0 1 0 0 0,0-1-1 0 0,0 0 1 0 0,1 1 0 0 0,-1-1 0 0 0,0 0 0 0 0,0 1 0 0 0,0-1 0 0 0,0 0 0 0 0,1 0-1 0 0,-1 1 1 0 0,0-1 0 0 0,0 0 0 0 0,1 0 0 0 0,-1 1 0 0 0,0-1 0 0 0,0 0-1 0 0,1 0 1 0 0,-1 0 0 0 0,0 1 0 0 0,1-1 0 0 0,-1 0 0 0 0,0 0 0 0 0,1 0 0 0 0,-1 0-1 0 0,0 0 1 0 0,1 0 0 0 0,-1 0 0 0 0,0 0 0 0 0,1 0 0 0 0,-1 0 0 0 0,0 0 0 0 0,1 0-1 0 0,-1 0 1 0 0,0 0 0 0 0,1 0 0 0 0,-1 0 0 0 0,0 0 0 0 0,1 0 0 0 0,-1 0-1 0 0,1-1-6 0 0,-9 41 15 0 0,7-36 31 0 0,-93 385 433 0 0,54-125-441 0 0,31-168-64 0 0,9-56-2542 0 0,16-40-1954 0 0,12-23-2414 0 0,-17 11 562 0 0,-2 7-611 0 0</inkml:trace>
  <inkml:trace contextRef="#ctx0" brushRef="#br0" timeOffset="277.729">916 552 15283 0 0,'0'0'1565'0'0,"0"0"-466"0"0,0 0-227 0 0,0 0 31 0 0,0 0 27 0 0,0 0-39 0 0,0 0-95 0 0,0 0-178 0 0,0 0-186 0 0,0 0-148 0 0,0 0-111 0 0,0 0-53 0 0,0 0-34 0 0,-5 19-20 0 0,-19 80-22 0 0,22-89-643 0 0,1 2 2111 0 0,-1-6-3450 0 0,0-2-3477 0 0,-2-3-4908 0 0,4-1 2924 0 0</inkml:trace>
  <inkml:trace contextRef="#ctx0" brushRef="#br0" timeOffset="726.643">1157 155 6633 0 0,'0'0'2013'0'0,"0"0"-46"0"0,0 0-16 0 0,0 0-77 0 0,0 0-157 0 0,0 0-287 0 0,0 0-272 0 0,0 0-267 0 0,0 0-243 0 0,0 0-159 0 0,0 0-69 0 0,0 0-25 0 0,0 0 18 0 0,17-15 17 0 0,52-42-1 0 0,-11 29 375 0 0,-36 19-667 0 0,0 2-1 0 0,1 1 1 0 0,0 1-1 0 0,0 1 1 0 0,0 0-1 0 0,1 2 1 0 0,-1 1-1 0 0,1 1 1 0 0,13 2-137 0 0,-34-1 4 0 0,0 0-1 0 0,0 1 1 0 0,0-1 0 0 0,0 1 0 0 0,0-1 0 0 0,0 1 0 0 0,-1 0 0 0 0,1 0 0 0 0,-1 0-1 0 0,1 0 1 0 0,-1 1 0 0 0,0-1 0 0 0,0 1 0 0 0,0-1 0 0 0,0 1 0 0 0,0 0 0 0 0,-1 0-1 0 0,1 0 1 0 0,-1 0 0 0 0,0 0 0 0 0,0 0 0 0 0,0 0 0 0 0,0 0 0 0 0,-1 0 0 0 0,1 1-1 0 0,-1-1 1 0 0,0 0 0 0 0,0 0 0 0 0,0 1 0 0 0,0-1 0 0 0,0 0 0 0 0,-1 0 0 0 0,1 1-1 0 0,-1-1 1 0 0,0 0 0 0 0,0 0 0 0 0,0 0 0 0 0,-1 0 0 0 0,1 0 0 0 0,-1 0 0 0 0,1 0-1 0 0,-1-1 1 0 0,-1 2-4 0 0,-219 312 938 0 0,219-312-922 0 0,0 1 1 0 0,0 0 0 0 0,0 0-1 0 0,1 0 1 0 0,-1 0-1 0 0,1 0 1 0 0,1 0-1 0 0,-1 1 1 0 0,1-1-1 0 0,0 0 1 0 0,0 1 0 0 0,1 0-1 0 0,-1-1 1 0 0,1 1-1 0 0,0-1 1 0 0,1 1-1 0 0,-1-1 1 0 0,1 1 0 0 0,0-1-1 0 0,1 1 1 0 0,-1-1-1 0 0,1 0 1 0 0,0 0-1 0 0,1 0 1 0 0,-1 0-1 0 0,1 0 1 0 0,0 0 0 0 0,0 0-1 0 0,0-1 1 0 0,1 0-1 0 0,-1 0 1 0 0,1 0-1 0 0,0 0 1 0 0,1 0-1 0 0,-1-1 1 0 0,4 3-17 0 0,5 0 76 0 0,0-1 0 0 0,1-1 0 0 0,0 0 0 0 0,-1-1 1 0 0,1 0-1 0 0,1-1 0 0 0,-1 0 0 0 0,0-1 0 0 0,0-1 0 0 0,0-1 0 0 0,1 0 0 0 0,-1 0 0 0 0,0-1 1 0 0,0-1-1 0 0,12-4-76 0 0,124-49-3153 0 0,-117 40 89 0 0,-13 4-2747 0 0,-4 4-6093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13667 0 0,'0'0'1658'0'0,"0"0"-507"0"0,0 0-83 0 0,0 0 187 0 0,0 0 74 0 0,0 0-74 0 0,0 0-203 0 0,0 0-237 0 0,0 0-205 0 0,0 0-154 0 0,0 0-111 0 0,0 0-93 0 0,35 3-74 0 0,113 6-65 0 0,-52-13-48 0 0,-56 2-429 0 0,53-3-1520 0 0,-34-3-5620 0 0,-43 4-2164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14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258 637 0 0 0,'0'0'707'0'0,"0"0"682"0"0,0 0 301 0 0,0 0 67 0 0,0 0-21 0 0,0 0-104 0 0,0 0-150 0 0,0 0-167 0 0,0 0-208 0 0,0 0-182 0 0,0 0-165 0 0,0 0-98 0 0,-1-3 5939 0 0,-28 14-3565 0 0,-44 52-3098 0 0,-20 55 90 0 0,83-102-22 0 0,2 1-1 0 0,0-1 1 0 0,1 2 0 0 0,0-1-1 0 0,2 1 1 0 0,0 0-1 0 0,1 0 1 0 0,1 1-1 0 0,1-1 1 0 0,0 1-1 0 0,1-1 1 0 0,2 12-6 0 0,-1-23 12 0 0,1-1-1 0 0,0 0 1 0 0,0 0-1 0 0,1 1 1 0 0,0-1 0 0 0,0 0-1 0 0,0 0 1 0 0,1 0-1 0 0,0-1 1 0 0,0 1-1 0 0,0-1 1 0 0,1 1 0 0 0,0-1-1 0 0,0 0 1 0 0,0-1-1 0 0,1 1 1 0 0,-1-1 0 0 0,1 0-1 0 0,0 0 1 0 0,1 0-1 0 0,-1 0 1 0 0,0-1 0 0 0,1 0-1 0 0,0 0 1 0 0,0-1-1 0 0,0 0 1 0 0,0 0-1 0 0,0 0 1 0 0,2 0-12 0 0,2-2 71 0 0,0 0 1 0 0,1-1-1 0 0,-1 0 0 0 0,0 0 1 0 0,0-1-1 0 0,0 0 0 0 0,0-1 1 0 0,0 0-1 0 0,0-1 0 0 0,-1 0 0 0 0,0-1 1 0 0,0 0-1 0 0,0 0 0 0 0,0 0 1 0 0,-1-2-1 0 0,0 1 0 0 0,6-6-71 0 0,17-15 86 0 0,-2-1-1 0 0,-1-1 1 0 0,-1-1-1 0 0,-1-1 1 0 0,-2-2-1 0 0,-1 0 1 0 0,-2-2-1 0 0,-2 0 1 0 0,0-2-1 0 0,-3 1 0 0 0,10-33-84 0 0,-20 49-15 0 0,0-1 1 0 0,-2 0 0 0 0,0 0 0 0 0,-1-1-1 0 0,-1 1 1 0 0,-1-1 0 0 0,-1 1 0 0 0,-1-1-1 0 0,-1 0 1 0 0,-1 1 0 0 0,0 0 0 0 0,-2 0 0 0 0,-1 0-1 0 0,0 0 1 0 0,-1 1 0 0 0,-2 0 0 0 0,0 0-1 0 0,-1 1 1 0 0,-1 1 0 0 0,0-1 0 0 0,-2 2 0 0 0,0 0-1 0 0,-1 0 1 0 0,-14-12 13 0 0,25 24-28 0 0,-1 1-1 0 0,-1 0 0 0 0,1 1 1 0 0,0-1-1 0 0,-1 1 1 0 0,0 0-1 0 0,0 0 1 0 0,0 1-1 0 0,0-1 0 0 0,0 1 1 0 0,-1 0-1 0 0,1 0 1 0 0,-1 1-1 0 0,1 0 1 0 0,-1 0-1 0 0,1 0 0 0 0,-1 0 1 0 0,0 1-1 0 0,1 0 1 0 0,-1 0-1 0 0,0 1 1 0 0,1 0-1 0 0,-1 0 1 0 0,1 0-1 0 0,-1 0 0 0 0,1 1 1 0 0,-1 0-1 0 0,1 0 1 0 0,0 1-1 0 0,0-1 1 0 0,-5 4 28 0 0,2 6 2 0 0,-1 1 0 0 0,2-1 0 0 0,-1 2 0 0 0,2-1 0 0 0,0 1 0 0 0,1 0 0 0 0,0 0 0 0 0,1 1 0 0 0,0-1 0 0 0,1 1 0 0 0,1 0 0 0 0,1 0 0 0 0,0 0 0 0 0,0 0 0 0 0,2 0 0 0 0,0 0 0 0 0,1 0 0 0 0,0 0 0 0 0,1-1 0 0 0,1 1 0 0 0,0-1 0 0 0,6 13-2 0 0,9 18 94 0 0,2-2 1 0 0,2 0-1 0 0,2-2 1 0 0,1-1 0 0 0,2 0-1 0 0,2-3 1 0 0,8 6-95 0 0,3 9 108 0 0,-16-21-34 0 0,-8-13-29 0 0,-2 2 0 0 0,0 0 0 0 0,-1 1 0 0 0,-1 0 1 0 0,0 1-1 0 0,-2 0 0 0 0,1 6-45 0 0,-9-11-1 0 0,-1-11-1660 0 0,-2-19-974 0 0,2-15-2802 0 0,1 10-2206 0 0,-2 10-790 0 0</inkml:trace>
  <inkml:trace contextRef="#ctx0" brushRef="#br0" timeOffset="414.197">862 505 8074 0 0,'0'0'1720'0'0,"0"0"-164"0"0,0 0-179 0 0,0 0-76 0 0,0 0-110 0 0,0 0-91 0 0,0 0-46 0 0,0 0-74 0 0,0 0-74 0 0,0 0-101 0 0,0 0-111 0 0,0 0-90 0 0,0 31-65 0 0,-2 97-53 0 0,2-93-233 0 0,1 0 0 0 0,1 0-1 0 0,2 1 1 0 0,2-2 0 0 0,1 1-1 0 0,1-1 1 0 0,2 0 0 0 0,2-1-1 0 0,4 9-252 0 0,-14-38 23 0 0,0 0 1 0 0,-1 1-1 0 0,2-1 0 0 0,-1 0 0 0 0,0 0 0 0 0,1 0 1 0 0,-1-1-1 0 0,1 1 0 0 0,0 0 0 0 0,1-1 1 0 0,-1 0-1 0 0,1 0 0 0 0,-1 0 0 0 0,1 0 0 0 0,3 1-23 0 0,-5-5 96 0 0,1 0-1 0 0,-1 0 1 0 0,1 0-1 0 0,-1-1 0 0 0,0 1 1 0 0,1-1-1 0 0,-1 1 1 0 0,0-1-1 0 0,0 0 0 0 0,0 0 1 0 0,0 0-1 0 0,-1 0 1 0 0,1 0-1 0 0,0 0 0 0 0,-1-1 1 0 0,0 1-1 0 0,1 0 1 0 0,-1-1-1 0 0,0 1 0 0 0,0-1 1 0 0,0 0-1 0 0,-1 1 1 0 0,1-1-1 0 0,-1 0-95 0 0,5-7 116 0 0,115-308 559 0 0,-73 158-622 0 0,-46 124-574 0 0,-1 35 158 0 0,0 1-172 0 0,0 0-255 0 0,0 0-373 0 0,0 0-472 0 0,0 0-658 0 0,0 0-948 0 0,0 0-1745 0 0,0 0-2039 0 0,0 0 1434 0 0</inkml:trace>
  <inkml:trace contextRef="#ctx0" brushRef="#br0" timeOffset="868.898">667 221 13379 0 0,'0'0'1136'0'0,"0"0"-76"0"0,0 0-55 0 0,0 0 7 0 0,0 0-56 0 0,0 0-95 0 0,0 0-100 0 0,0 0-69 0 0,0 0-37 0 0,0 0-9 0 0,0 0-11 0 0,0 0-44 0 0,0 0-74 0 0,27-1-27 0 0,88-7-23 0 0,303-8 1234 0 0,-350 12-1117 0 0,-76-11 910 0 0,-21-10-1419 0 0,-2 1-1 0 0,0 1 1 0 0,-2 2 0 0 0,0 1-1 0 0,-5 0-74 0 0,7 2-46 0 0,5-3-290 0 0,26 20 29 0 0,2 0-3545 0 0,15-2 1703 0 0,14 3-1671 0 0,-9 0-2496 0 0,-7 0-4593 0 0</inkml:trace>
  <inkml:trace contextRef="#ctx0" brushRef="#br0" timeOffset="1351.205">1727 446 7114 0 0,'0'0'2084'0'0,"0"0"-164"0"0,0 0-121 0 0,0 0-81 0 0,0 0-222 0 0,0 0-314 0 0,0 0-291 0 0,0 0-199 0 0,0 0-112 0 0,0 0-21 0 0,0 0-11 0 0,0 0-28 0 0,-24 34-36 0 0,-78 109-50 0 0,-29 45 499 0 0,30-55-622 0 0,-6-4 0 0 0,-48 39-311 0 0,-90 65 104 0 0,242-231-116 0 0,-13 12-120 0 0,0 0 0 0 0,1 0 0 0 0,1 2 0 0 0,0-1 0 0 0,2 2 0 0 0,-11 16 132 0 0,22-33-74 0 0,1 1 1 0 0,-1-1-1 0 0,1 1 1 0 0,0-1 0 0 0,-1 0-1 0 0,1 1 1 0 0,-1-1-1 0 0,1 1 1 0 0,0-1-1 0 0,-1 1 1 0 0,1 0 0 0 0,0-1-1 0 0,0 1 1 0 0,0-1-1 0 0,-1 1 1 0 0,1-1 0 0 0,0 1-1 0 0,0 0 1 0 0,0-1-1 0 0,0 1 1 0 0,0-1 0 0 0,0 1-1 0 0,0 0 1 0 0,0-1-1 0 0,0 1 1 0 0,0-1 0 0 0,0 1-1 0 0,1 0 1 0 0,-1-1-1 0 0,0 1 1 0 0,0-1 0 0 0,1 1-1 0 0,-1-1 1 0 0,0 1-1 0 0,0-1 1 0 0,1 1 0 0 0,-1-1-1 0 0,1 1 1 0 0,-1-1-1 0 0,1 1 1 0 0,-1-1-1 0 0,0 0 1 0 0,1 1 0 0 0,-1-1-1 0 0,1 0 1 0 0,0 1-1 0 0,-1-1 1 0 0,1 0 0 0 0,-1 0-1 0 0,1 1 1 0 0,-1-1-1 0 0,1 0 1 0 0,0 0 0 0 0,-1 0-1 0 0,1 0 1 0 0,-1 0-1 0 0,1 0 1 0 0,0 0 0 0 0,-1 0 73 0 0,38-12-5682 0 0,2-15-3318 0 0,-27 18 5137 0 0</inkml:trace>
  <inkml:trace contextRef="#ctx0" brushRef="#br0" timeOffset="2015.377">1481 1175 3457 0 0,'0'0'1812'0'0,"0"0"-280"0"0,0 0 63 0 0,0 0 209 0 0,0 0 76 0 0,0 0-96 0 0,0 0-197 0 0,0 0-229 0 0,0 0-199 0 0,0 0-132 0 0,0 0-104 0 0,0 0-103 0 0,0 0-140 0 0,-3 1-113 0 0,-20 7-348 0 0,1 2-1 0 0,1 0 1 0 0,0 2 0 0 0,0 0 0 0 0,1 2 0 0 0,1 0-1 0 0,0 1 1 0 0,1 0 0 0 0,1 2 0 0 0,0 0 0 0 0,1 1-1 0 0,1 1 1 0 0,1 0 0 0 0,0 1 0 0 0,-1 6-219 0 0,10-19-6 0 0,1 0 0 0 0,0 0 0 0 0,0 0 0 0 0,1 1 0 0 0,0 0-1 0 0,0 0 1 0 0,0 0 0 0 0,1 0 0 0 0,1 0 0 0 0,-1 0 0 0 0,1 1 0 0 0,1-1 0 0 0,-1 0 0 0 0,2 1 0 0 0,0 5 6 0 0,1-11 7 0 0,1 0 0 0 0,-1-1 0 0 0,1 1 0 0 0,0-1 1 0 0,0 1-1 0 0,0-1 0 0 0,1 0 0 0 0,-1 0 0 0 0,0 0 0 0 0,1 0 0 0 0,-1-1 0 0 0,1 1 1 0 0,0-1-1 0 0,-1 0 0 0 0,1 0 0 0 0,0 0 0 0 0,0-1 0 0 0,0 1 0 0 0,0-1 0 0 0,-1 0 0 0 0,1 0 1 0 0,0 0-1 0 0,0-1 0 0 0,0 0 0 0 0,0 1 0 0 0,-1-1 0 0 0,5-2-7 0 0,9-3 83 0 0,0 0 0 0 0,0-2 0 0 0,-1 0 0 0 0,0-1 0 0 0,0-1 0 0 0,-1 0-1 0 0,0-1 1 0 0,0-1 0 0 0,-2 0 0 0 0,1-1 0 0 0,-2 0 0 0 0,5-7-83 0 0,-2 5 81 0 0,10-10-37 0 0,-1 0 0 0 0,-2-2 1 0 0,-1-1-1 0 0,-1 0 0 0 0,-1-2 0 0 0,-2 0 0 0 0,0-1 0 0 0,-3 0 0 0 0,0-2 0 0 0,-2 1 0 0 0,-2-2 0 0 0,-1 1 0 0 0,-1-1 1 0 0,-2-1-1 0 0,-2 1 0 0 0,0-1 0 0 0,-3-28-44 0 0,0 59-8 0 0,-1 0 1 0 0,1 0-1 0 0,-1 0 0 0 0,-1 0 1 0 0,1 0-1 0 0,0 0 1 0 0,-1 0-1 0 0,0 0 0 0 0,0 0 1 0 0,0 0-1 0 0,0 0 1 0 0,-1 0-1 0 0,1 0 0 0 0,-1 1 1 0 0,0-1-1 0 0,0 1 1 0 0,-1-1-1 0 0,1 1 0 0 0,-1 0 1 0 0,1 0-1 0 0,-1 0 1 0 0,0 0-1 0 0,0 0 0 0 0,0 1 1 0 0,-1-1-1 0 0,1 1 1 0 0,-1 0-1 0 0,1 0 0 0 0,-1 0 1 0 0,0 1-1 0 0,1-1 1 0 0,-1 1-1 0 0,0 0 0 0 0,0 0 1 0 0,0 0-1 0 0,0 0 1 0 0,0 1-1 0 0,0 0 0 0 0,0 0 1 0 0,-1 0-1 0 0,1 0 1 0 0,0 0-1 0 0,-3 2 8 0 0,-2 3-13 0 0,0 2-1 0 0,0-1 1 0 0,1 1 0 0 0,0 0-1 0 0,0 0 1 0 0,1 1 0 0 0,0 0 0 0 0,0 1-1 0 0,0 0 1 0 0,2 0 0 0 0,-1 0-1 0 0,1 1 1 0 0,-2 4 13 0 0,6-11-2 0 0,-11 20 5 0 0,2 2 0 0 0,1 0 0 0 0,1 0 0 0 0,2 0 0 0 0,0 1 0 0 0,1 0 0 0 0,2 0 0 0 0,1 0 0 0 0,1 1 0 0 0,1-1 0 0 0,1 0 0 0 0,2 12-3 0 0,-1-25 1 0 0,1-1-1 0 0,0 1 0 0 0,1-1 1 0 0,0 0-1 0 0,1-1 0 0 0,0 1 1 0 0,0-1-1 0 0,2 0 0 0 0,-1 0 1 0 0,1 0-1 0 0,1-1 0 0 0,0 0 1 0 0,0-1-1 0 0,1 0 0 0 0,0 0 0 0 0,1-1 1 0 0,0 0-1 0 0,0-1 0 0 0,0 0 1 0 0,1 0-1 0 0,7 2 0 0 0,-17-8-137 0 0,1 0 1 0 0,0-1-1 0 0,0 1 0 0 0,-1 0 0 0 0,1-1 1 0 0,0 1-1 0 0,0-1 0 0 0,0 0 0 0 0,0 0 1 0 0,0 1-1 0 0,0-1 0 0 0,0-1 0 0 0,-1 1 0 0 0,1 0 1 0 0,0 0-1 0 0,0-1 0 0 0,0 1 0 0 0,0-1 1 0 0,0 1-1 0 0,-1-1 0 0 0,1 0 0 0 0,0 0 1 0 0,0 0-1 0 0,-1 0 0 0 0,1 0 0 0 0,-1 0 1 0 0,1 0-1 0 0,-1 0 0 0 0,1-1 0 0 0,0 0 137 0 0,21-32-10731 0 0,-19 27 7104 0 0,0-1-4647 0 0</inkml:trace>
  <inkml:trace contextRef="#ctx0" brushRef="#br0" timeOffset="2382.193">2057 825 13211 0 0,'0'0'1265'0'0,"0"0"-427"0"0,0 0 1 0 0,0 0 253 0 0,0 0 151 0 0,0 0-25 0 0,0 0-185 0 0,0 0-223 0 0,0 0-160 0 0,0 0-121 0 0,-13 33-93 0 0,-43 102-94 0 0,-90 194 617 0 0,144-325-952 0 0,1-1 0 0 0,-1 1 0 0 0,1 0 0 0 0,0-1 0 0 0,-1 1 0 0 0,2 0-1 0 0,-1 0 1 0 0,0 0 0 0 0,1 0 0 0 0,0 0 0 0 0,0 0 0 0 0,0 0 0 0 0,0-1 0 0 0,1 1 0 0 0,-1 0-1 0 0,1 0 1 0 0,0 0 0 0 0,0 0 0 0 0,0-1 0 0 0,1 1 0 0 0,0 0 0 0 0,-1-1 0 0 0,1 1 0 0 0,0-1-1 0 0,1 0 1 0 0,-1 0 0 0 0,0 0 0 0 0,1 0 0 0 0,0 0 0 0 0,0 0 0 0 0,0-1 0 0 0,0 1 0 0 0,0-1 0 0 0,0 0-1 0 0,1 0 1 0 0,0 0-7 0 0,7 1 103 0 0,1 0 1 0 0,0-2-1 0 0,1 1 0 0 0,-1-1 0 0 0,0-1 0 0 0,0-1 0 0 0,0 1 1 0 0,0-2-1 0 0,0 0 0 0 0,0 0 0 0 0,9-4-103 0 0,80-35 239 0 0,-100 40-436 0 0,0 1 0 0 0,1-1 0 0 0,-1 0 0 0 0,0 0 0 0 0,0 0 0 0 0,1 0 0 0 0,-1 0 0 0 0,0-1 0 0 0,0 1 0 0 0,0 0 0 0 0,-1-1 0 0 0,1 1 0 0 0,0 0 0 0 0,0-1 0 0 0,-1 1 0 0 0,1-1 0 0 0,-1 1 0 0 0,1-1 0 0 0,-1 1 0 0 0,0-1 0 0 0,1 1 0 0 0,-1-1 0 0 0,0 1 1 0 0,0-1-1 0 0,0 0 0 0 0,0 1 0 0 0,0-1 0 0 0,-1 1 0 0 0,1-1 0 0 0,0 1 0 0 0,-1-1 0 0 0,1 1 0 0 0,-1-1 197 0 0,-19-29-13767 0 0,16 24 7947 0 0</inkml:trace>
  <inkml:trace contextRef="#ctx0" brushRef="#br0" timeOffset="2640.147">1655 1087 9890 0 0,'0'0'2085'0'0,"0"0"-388"0"0,0 0-4 0 0,0 0 143 0 0,0 0-149 0 0,0 0-296 0 0,0 0-309 0 0,0 0-266 0 0,32 4-212 0 0,103 13-152 0 0,-120-15-366 0 0,-1 0-1 0 0,1-1 1 0 0,0 0 0 0 0,1-2-1 0 0,-1 1 1 0 0,-1-2 0 0 0,1 0-1 0 0,5-2-85 0 0,1 0 63 0 0,7-2-362 0 0,158-30 16 0 0,-125 22-2806 0 0,-1 0-3523 0 0,-35 7-4846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2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8 8210 0 0,'0'0'2583'0'0,"0"0"-803"0"0,0 0-443 0 0,0 0-122 0 0,0 0-51 0 0,0 0-64 0 0,0 0-93 0 0,0 0-138 0 0,0 0-159 0 0,0 0-170 0 0,0 0-149 0 0,0 16 456 0 0,-4 538 2829 0 0,-16-230-3670 0 0,9-287-2891 0 0,3-31-2962 0 0,-3-12-5077 0 0,8 3 5145 0 0</inkml:trace>
  <inkml:trace contextRef="#ctx0" brushRef="#br0" timeOffset="298.997">0 667 11883 0 0,'0'0'1521'0'0,"0"0"-181"0"0,0 0 17 0 0,0 0 171 0 0,0 0 4 0 0,0 0-207 0 0,36-15-226 0 0,114-46-171 0 0,23 8 1122 0 0,214-17-587 0 0,-304 31-3296 0 0,-69 15-3456 0 0,-16-7-6167 0 0,-3 26 4008 0 0</inkml:trace>
  <inkml:trace contextRef="#ctx0" brushRef="#br0" timeOffset="751.102">890 0 11682 0 0,'0'0'1182'0'0,"0"0"-286"0"0,0 0-104 0 0,0 0 157 0 0,0 0 146 0 0,0 0 42 0 0,0 0-86 0 0,0 0-181 0 0,0 0-149 0 0,0 0-116 0 0,0 0-63 0 0,0 34-61 0 0,0 107-55 0 0,21 141 1317 0 0,-7-176-1516 0 0,-12-84-182 0 0,-2-4-24 0 0,2 0 0 0 0,0 0 0 0 0,1 0 0 0 0,1 0 0 0 0,1-1-1 0 0,0 1 1 0 0,1-1 0 0 0,1-1 0 0 0,6 11-21 0 0,-12-26 16 0 0,0 1 0 0 0,0-1 0 0 0,0 1 0 0 0,0-1 0 0 0,0 0 1 0 0,0 0-1 0 0,1 0 0 0 0,-1 0 0 0 0,1 0 0 0 0,-1 0 0 0 0,0 0 0 0 0,1 0 0 0 0,0 0 0 0 0,-1-1 0 0 0,1 1 1 0 0,-1 0-1 0 0,1-1 0 0 0,0 0 0 0 0,0 1 0 0 0,-1-1 0 0 0,1 0 0 0 0,0 0 0 0 0,0 0 0 0 0,-1 0 1 0 0,1 0-1 0 0,0 0 0 0 0,-1 0 0 0 0,1-1 0 0 0,0 1 0 0 0,-1-1 0 0 0,1 1 0 0 0,0-1 0 0 0,-1 0 0 0 0,1 0 1 0 0,-1 1-1 0 0,2-2-16 0 0,56-45 537 0 0,-44 33-518 0 0,18-14 66 0 0,149-112 186 0 0,-158 132-239 0 0,-22 43 148 0 0,2 107 112 0 0,-3-139-343 0 0,-1 0 0 0 0,1 0 0 0 0,0 0 0 0 0,1 0 0 0 0,-1 0 1 0 0,0 0-1 0 0,1 0 0 0 0,0-1 0 0 0,0 1 0 0 0,-1 0 0 0 0,2-1 0 0 0,-1 0 0 0 0,0 1 0 0 0,0-1 0 0 0,1 0 0 0 0,-1 0 0 0 0,1 0 0 0 0,0-1 0 0 0,-1 1 0 0 0,1-1 0 0 0,0 1 0 0 0,0-1 0 0 0,0 0 0 0 0,0 0 0 0 0,3 0 51 0 0,46-17-6887 0 0,-44 9 3971 0 0,0 0-1279 0 0,-3 2-1484 0 0,-3 1 2 0 0</inkml:trace>
  <inkml:trace contextRef="#ctx0" brushRef="#br0" timeOffset="1079.503">1589 700 1072 0 0,'0'0'1525'0'0,"0"0"-120"0"0,0 0 240 0 0,0 0 267 0 0,0 0 14 0 0,0 0-130 0 0,0 0-85 0 0,0 0-99 0 0,0 0-93 0 0,0 0-102 0 0,0 0-133 0 0,0 0-130 0 0,0 0-154 0 0,26 2-157 0 0,82 3-146 0 0,-105-4-660 0 0,-1-1 0 0 0,1 1-1 0 0,-1-1 1 0 0,1 0 0 0 0,-1 0-1 0 0,1 0 1 0 0,-1-1 0 0 0,1 1 0 0 0,-1 0-1 0 0,1-1 1 0 0,-1 0 0 0 0,0 1-1 0 0,1-1 1 0 0,-1 0 0 0 0,0 0 0 0 0,0 0-1 0 0,1-1 1 0 0,-1 1 0 0 0,0-1-1 0 0,0 1 1 0 0,0-1 0 0 0,-1 1 0 0 0,2-2-37 0 0,4-5 173 0 0,5-2-31 0 0,0 0-1 0 0,-1 0 1 0 0,-1-2 0 0 0,0 1 0 0 0,-1-1 0 0 0,0-1 0 0 0,0 1-1 0 0,-1-2 1 0 0,-1 1 0 0 0,-1-1 0 0 0,4-10-142 0 0,-9 21 8 0 0,-1 1-1 0 0,1-1 0 0 0,-1 1 1 0 0,0-1-1 0 0,0 0 1 0 0,0 1-1 0 0,0-1 1 0 0,-1 0-1 0 0,1 1 1 0 0,-1-1-1 0 0,0 1 1 0 0,1-1-1 0 0,-1 1 1 0 0,0-1-1 0 0,-1 1 1 0 0,1 0-1 0 0,0-1 1 0 0,-1 1-1 0 0,1 0 1 0 0,-1 0-1 0 0,1 0 1 0 0,-1 0-1 0 0,0 0 1 0 0,0 0-1 0 0,0 1 1 0 0,0-1-1 0 0,0 1 1 0 0,-1-1-1 0 0,1 1 1 0 0,0 0-1 0 0,-1 0 1 0 0,1 0-1 0 0,-1 0 0 0 0,1 0 1 0 0,-1 0-1 0 0,1 1 1 0 0,-1-1-1 0 0,1 1 1 0 0,-1 0-1 0 0,0 0 1 0 0,1 0-1 0 0,-1 0 1 0 0,0 0-1 0 0,1 0 1 0 0,-1 1-1 0 0,1 0 1 0 0,-1-1-1 0 0,1 1 1 0 0,-1 0-8 0 0,-8 1-45 0 0,0 1 1 0 0,0 1 0 0 0,1 0-1 0 0,-1 0 1 0 0,1 1-1 0 0,0 0 1 0 0,0 1 0 0 0,0 0-1 0 0,1 1 1 0 0,0-1-1 0 0,1 2 1 0 0,-1-1 0 0 0,1 2-1 0 0,1-1 1 0 0,-1 1 0 0 0,1 0-1 0 0,1 0 1 0 0,0 0-1 0 0,0 1 1 0 0,1 0 0 0 0,-3 8 44 0 0,3-9-149 0 0,0 0 0 0 0,1 0 0 0 0,0 0 1 0 0,1 1-1 0 0,0-1 0 0 0,0 1 0 0 0,1 0 1 0 0,1 0-1 0 0,-1 0 0 0 0,1 0 0 0 0,1 0 1 0 0,0 0-1 0 0,1 8 149 0 0,2-13-170 0 0,0 0 1 0 0,1-1-1 0 0,-1 1 1 0 0,1-1-1 0 0,0 0 1 0 0,0 0 0 0 0,1 0-1 0 0,-1-1 1 0 0,1 1-1 0 0,0-1 1 0 0,0 0-1 0 0,0 0 1 0 0,0-1-1 0 0,0 0 1 0 0,0 0-1 0 0,1 0 1 0 0,-1 0-1 0 0,1-1 1 0 0,-1 0-1 0 0,1 0 1 0 0,0 0-1 0 0,-1-1 1 0 0,1 0 0 0 0,0 0-1 0 0,0-1 1 0 0,1 0 169 0 0,-1 1-207 0 0,88-3-3708 0 0,-33-12-4904 0 0,-45 8 3569 0 0</inkml:trace>
  <inkml:trace contextRef="#ctx0" brushRef="#br0" timeOffset="1493.009">2046 755 3881 0 0,'0'0'2514'0'0,"0"0"-235"0"0,0 0-36 0 0,0 0-212 0 0,0 0-401 0 0,0 0-301 0 0,0 0-138 0 0,0 0 2 0 0,0 0-3 0 0,0 0-24 0 0,0 0-87 0 0,0 0-160 0 0,10-2-148 0 0,72-38 856 0 0,45-107-93 0 0,-104 115-1487 0 0,-17 24 49 0 0,-6 8-139 0 0,1 0 0 0 0,-1 0 0 0 0,0 0-1 0 0,0 1 1 0 0,0-1 0 0 0,1 0 0 0 0,-1 0-1 0 0,0 0 1 0 0,0 0 0 0 0,1 0 0 0 0,-1 0-1 0 0,0 1 1 0 0,1-1 0 0 0,-1 0 0 0 0,0 0-1 0 0,0 0 1 0 0,1 0 0 0 0,-1 0 0 0 0,0 0-1 0 0,1 0 1 0 0,-1 0 43 0 0,-2 5-6 0 0,1 0 0 0 0,-1 0 0 0 0,1 0 0 0 0,0 0-1 0 0,0 0 1 0 0,1 1 0 0 0,0-1 0 0 0,0 0 0 0 0,0 1 0 0 0,0-1 0 0 0,1 0 0 0 0,0 0-1 0 0,0 1 1 0 0,0-1 0 0 0,1 0 0 0 0,0 0 0 0 0,0 0 0 0 0,0 0 0 0 0,0-1-1 0 0,1 1 1 0 0,0-1 0 0 0,0 1 0 0 0,0-1 0 0 0,1 0 0 0 0,0 0 6 0 0,9 2 124 0 0,0-1-1 0 0,1-1 1 0 0,0 0 0 0 0,0-1 0 0 0,0 0-1 0 0,0-2 1 0 0,1 1 0 0 0,-1-2 0 0 0,0 0-1 0 0,1 0 1 0 0,-1-1 0 0 0,0-1 0 0 0,0-1-1 0 0,0 0 1 0 0,0-1 0 0 0,0 0 0 0 0,0-1-1 0 0,-1 0 1 0 0,0-1 0 0 0,0-1 0 0 0,-1 0-1 0 0,0-1 1 0 0,0 0 0 0 0,0-1-124 0 0,5-3-20 0 0,0 2-106 0 0,-1-1 1 0 0,0 0 0 0 0,-1-1-1 0 0,0-1 1 0 0,0 0 0 0 0,-2-1-1 0 0,0-1 1 0 0,0 0 0 0 0,-2-1-1 0 0,4-5 126 0 0,-5-13-3516 0 0,-6 14-5597 0 0,-1 8-3669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13795 0 0,'0'0'2148'0'0,"0"0"-531"0"0,0 0-142 0 0,0 0 2 0 0,0 0-103 0 0,0 0-180 0 0,0 0-206 0 0,0 0-159 0 0,0 0-118 0 0,0 0-87 0 0,0 0-81 0 0,0 0-84 0 0,23-1-78 0 0,148-9 446 0 0,183-1 247 0 0,-293 11-2709 0 0,-75 12-2578 0 0,-4-4 1074 0 0,-2 1-5046 0 0,9-5-3071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14003 0 0,'0'0'2079'0'0,"0"0"-256"0"0,0 0-60 0 0,0 0-109 0 0,0 0-268 0 0,0 0-288 0 0,0 0-233 0 0,33 5-181 0 0,104 12-121 0 0,40-13 757 0 0,42-19-3234 0 0,-186 14-413 0 0,-15-1-1028 0 0,0 2-4487 0 0,-3 0-3958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63 0 0 0,'0'0'2131'0'0,"0"0"-281"0"0,0 0-52 0 0,0 0 179 0 0,0 0 242 0 0,0 0 33 0 0,0 0-220 0 0,0 0-361 0 0,0 0-373 0 0,0 0-289 0 0,0 0-195 0 0,0 3-155 0 0,-58 86 2032 0 0,-315 507 333 0 0,324-509-2413 0 0,48-86-560 0 0,1-1 5 0 0,0 0 13 0 0,0 0 30 0 0,0 0 17 0 0,34-45 669 0 0,91-135-71 0 0,59-117-714 0 0,-73 132 157 0 0,-111 165-158 0 0,0-1 0 0 0,0 0 0 0 0,1 1-1 0 0,-1-1 1 0 0,0 1 0 0 0,1-1 0 0 0,-1 1 0 0 0,1-1-1 0 0,-1 1 1 0 0,0-1 0 0 0,1 1 0 0 0,-1 0-1 0 0,1-1 1 0 0,-1 1 0 0 0,1 0 0 0 0,-1-1 0 0 0,1 1-1 0 0,-1 0 1 0 0,1-1 0 0 0,0 1 0 0 0,-1 0-1 0 0,1 0 1 0 0,-1 0 0 0 0,1 0 0 0 0,0 0-1 0 0,-1-1 1 0 0,1 1 0 0 0,-1 0 0 0 0,1 0 0 0 0,0 1-1 0 0,-1-1 1 0 0,1 0 0 0 0,0 0 0 0 0,-1 0-1 0 0,1 0 1 0 0,-1 0 0 0 0,1 1 0 0 0,-1-1 0 0 0,1 0-1 0 0,0 0 1 0 0,-1 1 0 0 0,1-1 0 0 0,-1 1-1 0 0,1-1 1 0 0,-1 0 0 0 0,0 1 0 0 0,1-1 0 0 0,-1 1-1 0 0,1-1 1 0 0,-1 1 0 0 0,0-1 0 0 0,1 1-1 0 0,-1-1 1 0 0,0 1 0 0 0,0-1 0 0 0,1 1 0 0 0,-1 0-1 0 0,0-1 1 0 0,0 1 0 0 0,0-1 0 0 0,0 1-1 0 0,0 0 1 0 0,0 0 1 0 0,2 0 8 0 0,11 26 53 0 0,-1 1 0 0 0,0 0 0 0 0,-3 1 0 0 0,0 0 0 0 0,-2 0-1 0 0,-1 1 1 0 0,-1 0 0 0 0,-1 0 0 0 0,-2 15-61 0 0,3 0 55 0 0,14 250 177 0 0,-17-278-219 0 0,9-23 370 0 0,141-322 19 0 0,-75 174-293 0 0,-71 141-110 0 0,14-30-5 0 0,2 0-1 0 0,1 2 1 0 0,3 0-1 0 0,4-3 7 0 0,-20 26-5 0 0,-10 17-23 0 0,0 1 2 0 0,0 0-7 0 0,0 24-182 0 0,0 475 665 0 0,13-406-1497 0 0,-2-90-3779 0 0,-6-5 130 0 0,-1 0-3742 0 0,2-1-2427 0 0</inkml:trace>
  <inkml:trace contextRef="#ctx0" brushRef="#br0" timeOffset="1037.02">1444 446 0 0 0,'0'0'1351'0'0,"0"0"444"0"0,0 0 285 0 0,0 0 245 0 0,0 0 79 0 0,0 0-122 0 0,0 0-253 0 0,0 0-285 0 0,0 0-250 0 0,0 0-202 0 0,0 0-121 0 0,0 0-126 0 0,-8-9-136 0 0,-22-25-126 0 0,-8 25 976 0 0,27 11-1621 0 0,1 1 1 0 0,0 0 0 0 0,0 1 0 0 0,0 0 0 0 0,0 1 0 0 0,1 0 0 0 0,0 0 0 0 0,0 1 0 0 0,0 0 0 0 0,1 1 0 0 0,-1 0 0 0 0,2 0-1 0 0,-1 1 1 0 0,1-1 0 0 0,0 2 0 0 0,1-1 0 0 0,0 1 0 0 0,-3 4-139 0 0,2-1 21 0 0,-1 0 0 0 0,2 0-1 0 0,0 1 1 0 0,0-1 0 0 0,1 1-1 0 0,1 1 1 0 0,0-1 0 0 0,1 1 0 0 0,0-1-1 0 0,1 1 1 0 0,0 0 0 0 0,2 0-1 0 0,-1 0 1 0 0,2 0 0 0 0,1 9-21 0 0,-1-19 21 0 0,1 0 1 0 0,0 0-1 0 0,1 0 1 0 0,-1-1-1 0 0,0 1 1 0 0,1-1-1 0 0,0 1 1 0 0,0-1-1 0 0,0 0 1 0 0,0 0-1 0 0,1 0 0 0 0,-1-1 1 0 0,1 1-1 0 0,-1-1 1 0 0,1 0-1 0 0,0 0 1 0 0,0 0-1 0 0,0-1 1 0 0,0 1-1 0 0,0-1 1 0 0,1 0-1 0 0,-1 0 1 0 0,0 0-1 0 0,1-1 1 0 0,-1 0-1 0 0,0 1 1 0 0,1-1-1 0 0,-1-1 1 0 0,0 1-1 0 0,1-1 0 0 0,-1 0 1 0 0,0 0-1 0 0,0 0 1 0 0,0 0-1 0 0,0-1 1 0 0,0 1-1 0 0,0-1 1 0 0,0 0-1 0 0,0-1 1 0 0,3-1-22 0 0,19-13 96 0 0,-1-1 0 0 0,-1-1 0 0 0,0 0 0 0 0,-1-2 0 0 0,-2-1 0 0 0,0-1 0 0 0,-1-1 0 0 0,-2 0 0 0 0,0-1 0 0 0,-1-2-96 0 0,35-68 309 0 0,-53 107-304 0 0,2 0 1 0 0,-1 0-1 0 0,2 0 0 0 0,0 0 0 0 0,0 0 0 0 0,1 0 1 0 0,0-1-1 0 0,1 1 0 0 0,1-1 0 0 0,-1 0 0 0 0,2 0 1 0 0,0 0-1 0 0,0-1 0 0 0,1 0 0 0 0,0 0 0 0 0,0-1 1 0 0,1 0-1 0 0,1 0 0 0 0,0-1 0 0 0,0 0-5 0 0,-6-5-76 0 0,1 0-1 0 0,0-1 1 0 0,0 1 0 0 0,0-1-1 0 0,0 0 1 0 0,1-1-1 0 0,-1 1 1 0 0,0-1-1 0 0,1 0 1 0 0,-1 0 0 0 0,1 0-1 0 0,0 0 1 0 0,-1-1-1 0 0,1 0 1 0 0,-1 0-1 0 0,5 0 77 0 0,3-19-4122 0 0,-12 7-1621 0 0,0 9 1653 0 0,0-4-7037 0 0</inkml:trace>
  <inkml:trace contextRef="#ctx0" brushRef="#br0" timeOffset="1770.128">1105 228 4641 0 0,'0'0'3329'0'0,"0"0"-633"0"0,0 0-257 0 0,0 0-98 0 0,0 0-243 0 0,0 0-430 0 0,0 0-354 0 0,0 0-273 0 0,0 0-189 0 0,0 0-146 0 0,0 0-102 0 0,0 0-77 0 0,0 0-71 0 0,8-7 811 0 0,238 0 1545 0 0,30-1-1289 0 0,-276 8-1452 0 0,0 0-40 0 0,0 0 21 0 0,-25-8 291 0 0,-177-153-291 0 0,186 149-176 0 0,-3-3-645 0 0,11 6-2553 0 0,8 15-8449 0 0,3-2-81 0 0</inkml:trace>
  <inkml:trace contextRef="#ctx0" brushRef="#br0" timeOffset="2332.221">2049 711 3153 0 0,'0'0'2550'0'0,"0"0"-274"0"0,0 0-75 0 0,0 0 42 0 0,0 0-122 0 0,0 0-315 0 0,0 0-348 0 0,0 0-259 0 0,0 0-155 0 0,0 0-125 0 0,0 0-52 0 0,0 0-84 0 0,-5-11-97 0 0,-17-34-70 0 0,21 44-536 0 0,0 0 0 0 0,0 0 0 0 0,0-1 0 0 0,0 1 0 0 0,0 0-1 0 0,0 0 1 0 0,0 0 0 0 0,-1 0 0 0 0,1 0 0 0 0,0 0 0 0 0,-1 0-1 0 0,1 1 1 0 0,0-1 0 0 0,-1 1 0 0 0,1-1 0 0 0,-1 1 0 0 0,0-1-1 0 0,1 1 1 0 0,-1 0 0 0 0,1-1 0 0 0,-1 1 0 0 0,1 0 0 0 0,-1 0-1 0 0,0 0 1 0 0,1 0 0 0 0,-1 1 0 0 0,1-1 0 0 0,-1 0 0 0 0,0 1-80 0 0,-4 0 141 0 0,-1 0-86 0 0,0 1 0 0 0,0 1 1 0 0,1-1-1 0 0,-1 1 0 0 0,1 1 0 0 0,0-1 1 0 0,0 1-1 0 0,0 0 0 0 0,0 0 0 0 0,0 1 0 0 0,1-1 1 0 0,0 1-1 0 0,0 1 0 0 0,0-1 0 0 0,1 1 1 0 0,0-1-1 0 0,0 1 0 0 0,0 1 0 0 0,1-1 0 0 0,-1 0 1 0 0,2 1-1 0 0,-1 0 0 0 0,1-1 0 0 0,0 1 0 0 0,0 0 1 0 0,1 0-1 0 0,-1 7-55 0 0,2-8 12 0 0,-1 0 0 0 0,2 0 0 0 0,-1-1 0 0 0,1 1 0 0 0,-1 0 1 0 0,1-1-1 0 0,1 1 0 0 0,-1-1 0 0 0,1 1 0 0 0,0-1 0 0 0,1 0 0 0 0,-1 1 0 0 0,1-1 0 0 0,0-1 0 0 0,0 1 0 0 0,0 0 1 0 0,1-1-1 0 0,0 1 0 0 0,-1-1 0 0 0,2 0 0 0 0,-1 0 0 0 0,0-1 0 0 0,1 1 0 0 0,0-1 0 0 0,0 0 0 0 0,0 0 1 0 0,0-1-1 0 0,0 1 0 0 0,3 0-12 0 0,-1-2-100 0 0,-1 1 1 0 0,1-1-1 0 0,0 1 1 0 0,0-2-1 0 0,0 1 1 0 0,0-1-1 0 0,0 0 1 0 0,0-1-1 0 0,0 0 1 0 0,0 0 0 0 0,0 0-1 0 0,0-1 1 0 0,-1 0-1 0 0,1 0 1 0 0,0-1-1 0 0,-1 1 1 0 0,5-4 99 0 0,24-24-4686 0 0,-25 19 339 0 0,0 0-3533 0 0,-4 4-1737 0 0</inkml:trace>
  <inkml:trace contextRef="#ctx0" brushRef="#br0" timeOffset="2924.39">2132 902 13147 0 0,'0'0'2142'0'0,"0"0"-523"0"0,0 0-112 0 0,0 0 60 0 0,0 0-82 0 0,0 0-227 0 0,0 0-275 0 0,0 0-246 0 0,0 0-178 0 0,0 0-75 0 0,0 0-38 0 0,0 0-48 0 0,0 0-55 0 0,5-6-59 0 0,85-120 862 0 0,-77 111-1085 0 0,51-36 39 0 0,-55 55-205 0 0,-10 2 130 0 0,1 7 37 0 0,-1-11-57 0 0,1 0 0 0 0,-1 0 1 0 0,1 0-1 0 0,-1 0 0 0 0,1 0 0 0 0,0 0 0 0 0,-1 0 0 0 0,1 1 0 0 0,0-1 0 0 0,1 0 1 0 0,-1 0-1 0 0,0 0 0 0 0,0 0 0 0 0,1 0 0 0 0,0 0 0 0 0,-1 1 0 0 0,1-1 0 0 0,0 0 1 0 0,0-1-1 0 0,0 1 0 0 0,0 0 0 0 0,0 0 0 0 0,0 0 0 0 0,1-1 0 0 0,-1 1 0 0 0,1 0 1 0 0,-1-1-1 0 0,1 1 0 0 0,-1-1 0 0 0,1 0 0 0 0,0 0 0 0 0,0 1 0 0 0,0-1 0 0 0,0 0 1 0 0,0-1-1 0 0,0 1 0 0 0,0 0 0 0 0,0 0 0 0 0,0-1 0 0 0,0 1 0 0 0,0-1 0 0 0,2 0-5 0 0,3-1 22 0 0,0 0 0 0 0,0-1-1 0 0,0 0 1 0 0,0 0 0 0 0,0-1-1 0 0,0 1 1 0 0,0-2 0 0 0,-1 1-1 0 0,0-1 1 0 0,0 0-1 0 0,0 0 1 0 0,4-4-22 0 0,33-19 64 0 0,-16 8-44 0 0,17-1-36 0 0,-22 60 142 0 0,-6 4-57 0 0,-7-28-118 0 0,11 9-1738 0 0,5-22-4181 0 0,-14-7 1196 0 0,-3 1-1949 0 0,-1-1-2968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5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2688 623 9506 0 0,'0'0'2221'0'0,"0"0"-268"0"0,0 0-172 0 0,0 0-94 0 0,0 0-204 0 0,0 0-218 0 0,0 0-175 0 0,0 0-162 0 0,0 0-149 0 0,0 0-110 0 0,0 0-109 0 0,0 0-98 0 0,0 0-53 0 0,-13-9-54 0 0,-42-25-22 0 0,53 32-300 0 0,-1 1-1 0 0,1 0 0 0 0,0 0 0 0 0,-1 0 0 0 0,1 0 0 0 0,-1 0 0 0 0,1 0 0 0 0,-1 1 1 0 0,0-1-1 0 0,1 1 0 0 0,-1 0 0 0 0,0 0 0 0 0,1 0 0 0 0,-1 0 0 0 0,1 0 0 0 0,-1 1 0 0 0,0-1 1 0 0,1 1-1 0 0,-1-1 0 0 0,1 1 0 0 0,-1 0 0 0 0,1 0 0 0 0,-1 0 0 0 0,1 1 0 0 0,0-1 1 0 0,0 0-1 0 0,-1 1-32 0 0,-5 3 87 0 0,-7 2-41 0 0,0 0-1 0 0,1 0 1 0 0,1 2-1 0 0,-1 0 1 0 0,1 0-1 0 0,1 1 1 0 0,0 1-1 0 0,0 0 1 0 0,1 1-1 0 0,0 0 1 0 0,1 1-1 0 0,1 0 1 0 0,0 0-1 0 0,0 1 1 0 0,2 0-1 0 0,-1 0 1 0 0,2 1-1 0 0,0 0 0 0 0,-2 11-44 0 0,6-22-2 0 0,1 0 1 0 0,0 0 0 0 0,1 0 0 0 0,-1 0 0 0 0,1 0 0 0 0,-1 0 0 0 0,1 0 0 0 0,0 0 0 0 0,1 1 0 0 0,-1-1 0 0 0,1 0 0 0 0,-1 0-1 0 0,1 0 1 0 0,1 0 0 0 0,-1-1 0 0 0,0 1 0 0 0,1 0 0 0 0,0 0 0 0 0,0-1 0 0 0,0 1 0 0 0,0-1 0 0 0,1 1 0 0 0,-1-1 0 0 0,1 0-1 0 0,0 0 1 0 0,0 0 0 0 0,0-1 0 0 0,0 1 0 0 0,0-1 0 0 0,1 1 0 0 0,-1-1 0 0 0,1 0 0 0 0,2 1 0 0 0,5 0 44 0 0,-1-1 1 0 0,1 0 0 0 0,0 0-1 0 0,0-1 1 0 0,0-1 0 0 0,0 0-1 0 0,0 0 1 0 0,0-1-1 0 0,0 0 1 0 0,0-1 0 0 0,0 0-1 0 0,0-1 1 0 0,-1 0 0 0 0,0-1-1 0 0,1 0 1 0 0,-1-1-1 0 0,0 0 1 0 0,-1 0 0 0 0,1-1-1 0 0,-1 0 1 0 0,-1-1-1 0 0,1 0 1 0 0,-1 0 0 0 0,7-8-45 0 0,40-38 154 0 0,-2-1 0 0 0,-2-3 0 0 0,17-29-154 0 0,-41 45 170 0 0,-27 40-129 0 0,0 1-23 0 0,-7 19-197 0 0,-3 10 130 0 0,2-12 34 0 0,2 0 1 0 0,1 1 0 0 0,0 0 0 0 0,1 0 0 0 0,0 0 0 0 0,2 0 0 0 0,0 9 14 0 0,2-20-95 0 0,1 0 1 0 0,-1 0 0 0 0,2 0-1 0 0,-1 0 1 0 0,1-1 0 0 0,0 1-1 0 0,0 0 1 0 0,1-1-1 0 0,0 0 1 0 0,0 1 0 0 0,0-1-1 0 0,1 0 1 0 0,0-1 0 0 0,0 1-1 0 0,1-1 1 0 0,1 2 94 0 0,25 18-5133 0 0,7-11-6699 0 0,-29-11 1574 0 0</inkml:trace>
  <inkml:trace contextRef="#ctx0" brushRef="#br0" timeOffset="689.954">3176 840 3961 0 0,'0'0'2928'0'0,"0"0"-139"0"0,0 0-124 0 0,0 0-254 0 0,0 0-363 0 0,0 0-353 0 0,0 0-333 0 0,0 0-251 0 0,0 0-171 0 0,0 0-129 0 0,0 0-86 0 0,0 0-85 0 0,0 0-91 0 0,0 0-100 0 0,-9 11 447 0 0,-1 4-715 0 0,1 1 0 0 0,1 0 0 0 0,0 1 0 0 0,1 0 0 0 0,1 0-1 0 0,1 0 1 0 0,-2 11-181 0 0,1-6 24 0 0,4 55-191 0 0,2-76-21 0 0,0-1-112 0 0,0 0-139 0 0,15-4-6203 0 0,3-20-5552 0 0,-13 19 4854 0 0</inkml:trace>
  <inkml:trace contextRef="#ctx0" brushRef="#br0" timeOffset="1063.018">3242 593 6913 0 0,'0'0'3639'0'0,"0"0"-833"0"0,0 0-462 0 0,0 0-321 0 0,0 0-329 0 0,0 0-338 0 0,0 0-302 0 0,0 0-218 0 0,0 0-195 0 0,0 0-123 0 0,0 0-75 0 0,0 0-35 0 0,0 0-46 0 0,-13 1-19 0 0,-42 4-50 0 0,31 2 139 0 0,37-8-795 0 0,2-11 1171 0 0,-15 12-786 0 0,-13 1-79 0 0,10-2-3474 0 0,26-15-6157 0 0,-21 15 6973 0 0,3 0-7866 0 0</inkml:trace>
  <inkml:trace contextRef="#ctx0" brushRef="#br0" timeOffset="-15176.279">608 184 1264 0 0,'0'0'2478'0'0,"0"0"-475"0"0,0 0-170 0 0,0 0 20 0 0,0 0 6 0 0,0 0-126 0 0,0 0-216 0 0,0 0-259 0 0,0 0-234 0 0,0 0-220 0 0,0 0-193 0 0,-3-1-136 0 0,124-5 4053 0 0,40 10-3301 0 0,-94-1-817 0 0,-76 8 1292 0 0,-410 118-723 0 0,288-84-512 0 0,130-45-464 0 0,0 0 0 0 0,0 0 0 0 0,0 0 1 0 0,0 1-1 0 0,0-1 0 0 0,0 0 1 0 0,0 0-1 0 0,0 1 0 0 0,0-1 0 0 0,0 1 1 0 0,0-1-1 0 0,0 1 0 0 0,0-1 0 0 0,1 1 1 0 0,-1-1-1 0 0,0 1 0 0 0,0 0 1 0 0,0-1-1 0 0,1 1 0 0 0,-1 0 0 0 0,0 0 1 0 0,1 0-1 0 0,-1-1 0 0 0,1 1 0 0 0,-1 0 1 0 0,1 0-1 0 0,0 0 0 0 0,-1 0 1 0 0,1 0-1 0 0,0 0 0 0 0,-1 0 0 0 0,1 0 1 0 0,0 0-1 0 0,0 0 0 0 0,0 0 0 0 0,0 0 1 0 0,0 0-1 0 0,0 0 0 0 0,0 0 1 0 0,0 0-1 0 0,1 0 0 0 0,-1 0 0 0 0,0 0 1 0 0,1 0-1 0 0,-1 0 0 0 0,0 0 0 0 0,1 0 1 0 0,-1 0-1 0 0,1 0 0 0 0,-1-1 0 0 0,1 1 1 0 0,0 0-1 0 0,0 0-3 0 0,57 14 163 0 0,104-6 143 0 0,-135-10-281 0 0,0 1 1 0 0,-1 1-1 0 0,1 1 0 0 0,0 1 0 0 0,-1 2 0 0 0,1 0 1 0 0,-1 2-1 0 0,13 6-25 0 0,-38-13 1 0 0,0 1 0 0 0,0-1 1 0 0,0 1-1 0 0,0 0 0 0 0,0-1 0 0 0,0 1 1 0 0,0 0-1 0 0,0 0 0 0 0,0 0 0 0 0,0-1 1 0 0,0 1-1 0 0,0 0 0 0 0,-1 0 0 0 0,1 0 1 0 0,0 0-1 0 0,-1 0 0 0 0,1 1 0 0 0,-1-1 1 0 0,1 0-1 0 0,-1 0 0 0 0,1 0 0 0 0,-1 0 1 0 0,0 1-1 0 0,0-1 0 0 0,1 0 0 0 0,-1 0 1 0 0,0 1-1 0 0,0-1 0 0 0,0 0 0 0 0,-1 0 1 0 0,1 0-1 0 0,0 1 0 0 0,0-1 0 0 0,-1 0 1 0 0,1 0-1 0 0,0 0 0 0 0,-1 1 0 0 0,1-1 1 0 0,-1 0-1 0 0,0 0 0 0 0,1 0 0 0 0,-1 0 1 0 0,0 0-1 0 0,0 0 0 0 0,0 0 0 0 0,1-1 0 0 0,-2 1 0 0 0,-25 25 35 0 0,-2-2 1 0 0,-1-1 0 0 0,-1-2-1 0 0,-1-1 1 0 0,-1-1 0 0 0,-1-2-1 0 0,0-1 1 0 0,-20 6-37 0 0,-387 191 92 0 0,429-207-92 0 0,2-1-6 0 0,0 0 1 0 0,0 1-1 0 0,0 1 0 0 0,1-1 1 0 0,-1 2-1 0 0,2-1 0 0 0,-1 1 1 0 0,1 0-1 0 0,-1 3 6 0 0,6-7 0 0 0,3-4 0 0 0,-1 0 0 0 0,1 0 0 0 0,0 1 1 0 0,-1-1-1 0 0,1 0 0 0 0,0 1 0 0 0,-1-1 0 0 0,1 0 1 0 0,0 1-1 0 0,0-1 0 0 0,0 0 0 0 0,-1 1 0 0 0,1-1 1 0 0,0 1-1 0 0,0-1 0 0 0,0 1 0 0 0,0-1 0 0 0,-1 0 1 0 0,1 1-1 0 0,0-1 0 0 0,0 1 0 0 0,0-1 0 0 0,0 1 1 0 0,0-1-1 0 0,0 1 0 0 0,0-1 0 0 0,1 0 0 0 0,-1 1 1 0 0,0-1-1 0 0,0 1 0 0 0,0-1 0 0 0,0 1 0 0 0,0-1 1 0 0,1 0-1 0 0,-1 1 0 0 0,0-1 0 0 0,0 1 0 0 0,1-1 1 0 0,-1 0-1 0 0,0 1 0 0 0,1-1 0 0 0,-1 0 0 0 0,0 0 1 0 0,1 1-1 0 0,-1-1 0 0 0,0 0 0 0 0,1 0 0 0 0,-1 1 0 0 0,1-1 1 0 0,-1 0-1 0 0,1 0 0 0 0,-1 0 0 0 0,0 0 0 0 0,1 0 1 0 0,-1 0-1 0 0,1 1 0 0 0,13 3 50 0 0,0 0-1 0 0,-1-1 1 0 0,2 0 0 0 0,-1-1 0 0 0,0-1-1 0 0,0 0 1 0 0,1-1 0 0 0,-1 0-1 0 0,0-1 1 0 0,3-1-50 0 0,2 1 60 0 0,400-53 667 0 0,-318 50-899 0 0,-80 3-5298 0 0,0 1-5591 0 0,-15 0-1409 0 0</inkml:trace>
  <inkml:trace contextRef="#ctx0" brushRef="#br0" timeOffset="-13794.662">978 1009 4489 0 0,'0'0'2670'0'0,"0"0"-422"0"0,0 0-199 0 0,0 0-37 0 0,0 0-166 0 0,0 0-272 0 0,0 0-267 0 0,0 0-241 0 0,0 0-180 0 0,0 0-113 0 0,0 0-67 0 0,0 0-22 0 0,-2 4 4600 0 0,8-27-5043 0 0,0 0 0 0 0,2 0 0 0 0,1 0 0 0 0,0 1 0 0 0,2 1 0 0 0,0 0-1 0 0,1 0 1 0 0,2 1 0 0 0,0 1-241 0 0,27-34 107 0 0,2 3 0 0 0,2 1-1 0 0,20-13-106 0 0,-57 143-113 0 0,3 87 154 0 0,5-128-42 0 0,12-54 70 0 0,158-193-53 0 0,-12 43-85 0 0,-173 164 66 0 0,-1-1 0 0 0,1 1 0 0 0,0-1 1 0 0,-1 1-1 0 0,1 0 0 0 0,0 0 0 0 0,0-1 0 0 0,-1 1 0 0 0,1 0 0 0 0,0 0 0 0 0,0 0 1 0 0,-1 0-1 0 0,1 0 0 0 0,0 0 0 0 0,0 0 0 0 0,-1 0 0 0 0,1 0 0 0 0,0 0 0 0 0,0 0 0 0 0,-1 0 1 0 0,1 1-1 0 0,0-1 0 0 0,0 0 0 0 0,-1 1 0 0 0,1-1 0 0 0,0 0 0 0 0,-1 1 0 0 0,1-1 1 0 0,-1 1-1 0 0,1-1 0 0 0,0 1 0 0 0,-1-1 0 0 0,1 1 0 0 0,-1-1 0 0 0,1 1 0 0 0,-1 0 0 0 0,0-1 1 0 0,1 1-1 0 0,-1 0 0 0 0,1-1 0 0 0,-1 1 0 0 0,0 0 0 0 0,0-1 0 0 0,0 1 0 0 0,1 0 1 0 0,-1 0-1 0 0,0-1 0 0 0,0 1 0 0 0,0 0 0 0 0,0 0 0 0 0,0 0 0 0 0,0-1 0 0 0,0 1 1 0 0,0 0-1 0 0,-1 0 0 0 0,1-1 0 0 0,0 1 0 0 0,0 0 0 0 0,-1-1 0 0 0,1 1 0 0 0,0 0 0 0 0,-1 0 1 0 0,1-1-1 0 0,-1 1 0 0 0,1-1 0 0 0,0 1 0 0 0,-1 0 0 0 0,0-1 0 0 0,1 1 3 0 0,-1 11 46 0 0,-9 183 162 0 0,7-44-174 0 0,15-126-2049 0 0,-5-29-2936 0 0,0-5-4033 0 0,-3 4-3300 0 0</inkml:trace>
  <inkml:trace contextRef="#ctx0" brushRef="#br0" timeOffset="-1002.042">2007 851 0 0 0,'0'0'1179'0'0,"0"0"427"0"0,0 0 91 0 0,0 0-59 0 0,0 0-16 0 0,0 0 2 0 0,0 0-52 0 0,0 0-62 0 0,0-4-123 0 0,3-11-195 0 0,-2 12-120 0 0,-1 3-95 0 0,0 0-100 0 0,0 0-105 0 0,-20 25 3369 0 0,6-10-3782 0 0,6-3-254 0 0,0 0 0 0 0,2 0 1 0 0,-1 1-1 0 0,2 0 0 0 0,0 0 1 0 0,0 0-1 0 0,1 0 0 0 0,1 1 0 0 0,0 0 1 0 0,1 0-1 0 0,0 0 0 0 0,1 0 0 0 0,1 0 1 0 0,1 7-106 0 0,-1-19 13 0 0,1-1 1 0 0,0 1 0 0 0,0 0 0 0 0,0-1-1 0 0,0 1 1 0 0,0-1 0 0 0,0 1 0 0 0,0-1-1 0 0,1 1 1 0 0,-1-1 0 0 0,0 0 0 0 0,1 0-1 0 0,-1 0 1 0 0,1 0 0 0 0,-1 0 0 0 0,1 0-1 0 0,0 0 1 0 0,-1 0 0 0 0,1 0 0 0 0,0-1-1 0 0,0 1 1 0 0,-1-1 0 0 0,1 1 0 0 0,0-1-1 0 0,0 0 1 0 0,0 0 0 0 0,0 0 0 0 0,0 0-1 0 0,-1 0 1 0 0,1 0 0 0 0,0 0 0 0 0,0 0-1 0 0,0-1 1 0 0,0 0-14 0 0,6 1-86 0 0,23-26-2226 0 0,-26 11-2474 0 0,-3 1-5697 0 0,-2 10 2984 0 0</inkml:trace>
  <inkml:trace contextRef="#ctx0" brushRef="#br0" timeOffset="-641.05">2001 593 5593 0 0,'0'0'3830'0'0,"0"0"-1314"0"0,0 0-569 0 0,0 0-199 0 0,0 0-189 0 0,0 0-308 0 0,0 0-280 0 0,0 0-194 0 0,0 0-161 0 0,0 0-122 0 0,0 0-91 0 0,0 0-71 0 0,-10-1-52 0 0,-34-3-42 0 0,25 13 638 0 0,31-9-313 0 0,-2-11-249 0 0,5-4 427 0 0,-27 19-553 0 0,-27 25-544 0 0,42-18-2705 0 0,20-11-3650 0 0,-21 0 4581 0 0,6 0-6488 0 0</inkml:trace>
  <inkml:trace contextRef="#ctx0" brushRef="#br0" timeOffset="2007.076">2298 284 1384 0 0,'0'0'2134'0'0,"0"0"28"0"0,0 0 174 0 0,0 0 100 0 0,0 0-149 0 0,0 0-283 0 0,0 0-337 0 0,0 0-291 0 0,0 0-209 0 0,0 0-158 0 0,0 0-116 0 0,0 0-85 0 0,0 0-74 0 0,-16 0-57 0 0,-45 0-62 0 0,46 0-71 0 0,15 0-74 0 0,0 0-85 0 0,22 0 943 0 0,307-11 1822 0 0,-84-7-2567 0 0,11 14-330 0 0,-256 4-234 0 0,0 0-3 0 0,0 0-6 0 0,0 0 2 0 0,-43 0 1162 0 0,-30-26-1042 0 0,51 18-175 0 0,0-1 0 0 0,0-1-1 0 0,1-1 1 0 0,0-1-1 0 0,1-1 1 0 0,0-1-1 0 0,1 0 1 0 0,1-1-1 0 0,0-1 1 0 0,2-1-1 0 0,-1-1 1 0 0,-5-8 43 0 0,15 3-3283 0 0,12 9-7754 0 0,-1 9-2030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3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8 10970 0 0,'0'0'3953'0'0,"0"0"-1922"0"0,0 0-464 0 0,0 0 80 0 0,0 0-18 0 0,0 0-156 0 0,0 0-283 0 0,0 0-263 0 0,0 0-243 0 0,0 0-187 0 0,0 0-133 0 0,0 0-104 0 0,0 0-85 0 0,-3-3-67 0 0,2 3-142 0 0,1-1 0 0 0,-1 0 0 0 0,0 1 0 0 0,0 0 0 0 0,0-1 0 0 0,0 1 0 0 0,1-1 0 0 0,-1 1 0 0 0,0 0 0 0 0,0 0 0 0 0,0-1-1 0 0,0 1 1 0 0,0 0 0 0 0,0 0 0 0 0,0 0 0 0 0,0 0 0 0 0,0 0 0 0 0,0 0 0 0 0,0 1 0 0 0,0-1 0 0 0,1 0 0 0 0,-1 0 0 0 0,0 1 0 0 0,0-1 0 0 0,0 0 0 0 0,0 1-1 0 0,0-1 1 0 0,1 1 0 0 0,-1-1 0 0 0,0 1 0 0 0,0-1 0 0 0,1 1 0 0 0,-1 0 0 0 0,0-1 0 0 0,1 1 0 0 0,-1 0 0 0 0,0 0 0 0 0,1-1 0 0 0,-1 1 0 0 0,1 0 0 0 0,0 0 0 0 0,-1 0-1 0 0,1 0 1 0 0,0-1 0 0 0,-1 1 0 0 0,1 0 0 0 0,0 0 0 0 0,0 0 0 0 0,0 0 0 0 0,0 0 0 0 0,0 0 0 0 0,0 0 0 0 0,0 0 0 0 0,0 0 0 0 0,0 0 0 0 0,0 0 0 0 0,0 0 0 0 0,1 0-1 0 0,-1 0 35 0 0,25 3-10407 0 0,-21-5 6049 0 0,4 1-6342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2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4881 0 0,'0'0'1524'0'0,"0"0"-31"0"0,0 0 86 0 0,0 0 160 0 0,0 0 22 0 0,0 0-175 0 0,0 0-272 0 0,0 0-259 0 0,0 0-169 0 0,0 0-133 0 0,0 0-68 0 0,0 0-33 0 0,0 0-33 0 0,0 8 5 0 0,0 28 11 0 0,0-35-560 0 0,1 1 1 0 0,0-1-1 0 0,-1 1 1 0 0,1-1-1 0 0,0 0 1 0 0,0 1-1 0 0,0-1 1 0 0,0 0-1 0 0,0 1 1 0 0,0-1-1 0 0,0 0 1 0 0,0 0-1 0 0,0 0 1 0 0,1 0-1 0 0,-1 0 1 0 0,0 0-1 0 0,1-1 0 0 0,-1 1 1 0 0,1 0-1 0 0,-1-1 1 0 0,1 1-1 0 0,-1-1 1 0 0,1 1-1 0 0,-1-1 1 0 0,1 0-1 0 0,0 0 1 0 0,-1 0-1 0 0,1 1 1 0 0,-1-2-1 0 0,1 1 1 0 0,0 0-1 0 0,-1 0 1 0 0,2 0-77 0 0,3 0 276 0 0,9-1-45 0 0,-1 0 0 0 0,0-2 0 0 0,0 1 0 0 0,-1-2 0 0 0,1 1 0 0 0,-1-2 0 0 0,1 0 1 0 0,-1-1-1 0 0,-1 0 0 0 0,1-1 0 0 0,-1 0 0 0 0,0-1 0 0 0,-1 0 0 0 0,7-7-230 0 0,-12 11 42 0 0,74-56 337 0 0,-4-4 0 0 0,34-37-379 0 0,75-63 182 0 0,-166 148-164 0 0,-7 5-12 0 0,1 0 1 0 0,1 0-1 0 0,0 1 0 0 0,1 1 0 0 0,-1 0 0 0 0,2 1 1 0 0,-1 1-1 0 0,1 0 0 0 0,0 1 0 0 0,1 1-6 0 0,-14 5-1 0 0,-1 1-1 0 0,0 0 1 0 0,-1 0-1 0 0,1 0 1 0 0,0 0 0 0 0,0 1-1 0 0,0-1 1 0 0,-1 0-1 0 0,1 1 1 0 0,0-1-1 0 0,-1 1 1 0 0,0 0 0 0 0,1-1-1 0 0,-1 1 1 0 0,0 0-1 0 0,0 0 1 0 0,0 0-1 0 0,0 0 1 0 0,0 0 0 0 0,0 0-1 0 0,-1 0 1 0 0,1 0-1 0 0,0 0 1 0 0,-1 0-1 0 0,0 0 1 0 0,0 0 0 0 0,1 1-1 0 0,-1-1 1 0 0,-1 0-1 0 0,1 0 1 0 0,0 0-1 0 0,0 0 1 0 0,-1 1 0 0 0,1-1-1 0 0,-1 0 1 0 0,0 0-1 0 0,0 0 1 0 0,0 0 1 0 0,1 10-3 0 0,-3 17 34 0 0,-2-1 1 0 0,-1 0-1 0 0,-1 0 1 0 0,-1-1-1 0 0,-1 0 1 0 0,-2 0-1 0 0,-1-1 1 0 0,-1 0 0 0 0,-1-1-1 0 0,-1-1 1 0 0,-18 23-32 0 0,20-28 18 0 0,-1-1 0 0 0,0 0 1 0 0,-2 0-1 0 0,0-2 1 0 0,-1 0-1 0 0,-1-1 1 0 0,0 0-1 0 0,-1-2 1 0 0,0 0-1 0 0,-1-1 0 0 0,-1-1 1 0 0,-8 3-19 0 0,-34-10 87 0 0,61-6-97 0 0,-1 1 0 0 0,1-1 1 0 0,0 0-1 0 0,0 0 1 0 0,0 0-1 0 0,0 0 0 0 0,0-1 1 0 0,1 1-1 0 0,-1-1 0 0 0,1 1 1 0 0,-1-1-1 0 0,1 1 1 0 0,0-1-1 0 0,0 0 0 0 0,0 1 1 0 0,0-1-1 0 0,1 0 1 0 0,-1 0-1 0 0,1 0 0 0 0,-1 1 1 0 0,1-1-1 0 0,0 0 0 0 0,0 0 1 0 0,1 0-1 0 0,-1 0 1 0 0,0 0-1 0 0,1 0 0 0 0,0 0 10 0 0,-1 0-9 0 0,0 0-1 0 0,-1 0 0 0 0,1 0 0 0 0,0 0 0 0 0,1 0 0 0 0,-1 0-1 0 0,1 0 1 0 0,-1 1 0 0 0,1-1 0 0 0,0 0 0 0 0,0 0 0 0 0,0 0 0 0 0,0 1 0 0 0,0-1 0 0 0,1 1 0 0 0,-1-1 0 0 0,1 1 0 0 0,0 0 0 0 0,0-1 0 0 0,0 1-1 0 0,0 0 1 0 0,0 0 0 0 0,0 0 0 0 0,0 0 0 0 0,1 1 0 0 0,-1-1 0 0 0,1 1 0 0 0,-1-1 0 0 0,1 1 0 0 0,0 0 0 0 0,-1 0 0 0 0,1 0 0 0 0,0 0 0 0 0,0 1 0 0 0,0-1-1 0 0,0 1 1 0 0,0-1 0 0 0,-1 1 0 0 0,1 0 0 0 0,0 0 0 0 0,0 1 0 0 0,0-1 0 0 0,0 0 0 0 0,0 1 0 0 0,0 0 0 0 0,-1 0 0 0 0,1 0 0 0 0,0 0 0 0 0,0 0-1 0 0,-1 0 11 0 0,36 35 9 0 0,-30-27-3 0 0,0 0 0 0 0,1 0 0 0 0,0-1 0 0 0,1 0 0 0 0,0-1 0 0 0,0 0 0 0 0,1-1 1 0 0,-1 0-1 0 0,1 0 0 0 0,1-2 0 0 0,-1 1 0 0 0,4 0-6 0 0,-1-1 33 0 0,1-1 1 0 0,-1 0-1 0 0,1-1 1 0 0,-1-1-1 0 0,1 0 0 0 0,0-1 1 0 0,0 0-1 0 0,-1-1 1 0 0,1-1-1 0 0,0-1 1 0 0,-1 0-1 0 0,0 0 1 0 0,14-6-34 0 0,7-10 75 0 0,-1-2 1 0 0,0-1-1 0 0,-2-2 1 0 0,-1-1-1 0 0,0-1 1 0 0,21-25-76 0 0,-26 24 31 0 0,-1 0 0 0 0,-1-2 1 0 0,-2 0-1 0 0,0-2 0 0 0,9-20-31 0 0,-13 21-108 0 0,-15 50-43 0 0,30 147 181 0 0,-33-165-30 0 0,0 5 2 0 0,-1-1 0 0 0,1 1 0 0 0,0 0 0 0 0,0-1 0 0 0,1 1 0 0 0,0-1 0 0 0,0 1 0 0 0,1-1 0 0 0,0 1 0 0 0,0-1 0 0 0,0 0 0 0 0,1 0 0 0 0,0 0 0 0 0,0 0 0 0 0,1 0 0 0 0,-1-1 0 0 0,1 1 0 0 0,0-1 0 0 0,1 0 0 0 0,2 3-2 0 0,-2-8 7 0 0,1 0 0 0 0,-1 0 0 0 0,0 0-1 0 0,0 0 1 0 0,1-1 0 0 0,-1 0 0 0 0,0 0 0 0 0,0 0 0 0 0,0-1 0 0 0,0 0 0 0 0,0 0 0 0 0,-1 0 0 0 0,1 0 0 0 0,0-1 0 0 0,-1 0 0 0 0,0 0 0 0 0,1 0 0 0 0,-1 0 0 0 0,-1-1 0 0 0,1 0 0 0 0,1-1-7 0 0,16-11 19 0 0,200-161 9 0 0,-93 85-25 0 0,-127 91-5 0 0,-1 1 0 0 0,0 0 0 0 0,1 0 0 0 0,-1-1 0 0 0,1 1 0 0 0,-1 0 0 0 0,1 0-1 0 0,-1 0 1 0 0,1 0 0 0 0,-1 0 0 0 0,1 0 0 0 0,-1 0 0 0 0,1 0 0 0 0,-1 0 0 0 0,1 0 0 0 0,-1 0 0 0 0,1 0 0 0 0,-1 0 0 0 0,1 0 0 0 0,-1 0 0 0 0,1 0 0 0 0,-1 1 0 0 0,1-1 0 0 0,-1 0 0 0 0,1 0 0 0 0,-1 1 0 0 0,1-1 0 0 0,-1 0 0 0 0,0 1 0 0 0,1-1 0 0 0,-1 0 0 0 0,0 1 0 0 0,1-1 0 0 0,-1 0 0 0 0,0 1 0 0 0,1-1 0 0 0,-1 1 0 0 0,0-1 0 0 0,0 1 0 0 0,0-1 0 0 0,1 1 0 0 0,-1-1 0 0 0,0 1-1 0 0,0-1 1 0 0,0 1 0 0 0,0-1 0 0 0,0 1 0 0 0,0-1 0 0 0,0 1 0 0 0,0-1 0 0 0,0 1 0 0 0,0-1 0 0 0,0 1 0 0 0,0-1 0 0 0,0 1 0 0 0,0-1 0 0 0,-1 1 0 0 0,1-1 2 0 0,2 43 0 0 0,-2-37-4 0 0,7 174 123 0 0,-3-137-91 0 0,-4-42-7 0 0,4-6 533 0 0,10-34-481 0 0,57-84-97 0 0,-24 47 35 0 0,-33 56-20 0 0,0 1-1 0 0,1 0 1 0 0,1 1-1 0 0,0 0 1 0 0,2 2 0 0 0,16-14 9 0 0,51-11-96 0 0,-83 40 93 0 0,-1 1-1 0 0,0-1 1 0 0,1 1 0 0 0,-1 0 0 0 0,1-1 0 0 0,-1 1 0 0 0,1 0 0 0 0,0 0-1 0 0,-1 0 1 0 0,1 0 0 0 0,-1 0 0 0 0,1 1 0 0 0,-1-1 0 0 0,1 0-1 0 0,-1 1 1 0 0,0-1 0 0 0,1 1 0 0 0,-1-1 0 0 0,1 1 0 0 0,-1 0 0 0 0,0 0-1 0 0,1-1 1 0 0,-1 1 0 0 0,0 0 0 0 0,0 0 0 0 0,0 0 0 0 0,0 0-1 0 0,0 1 1 0 0,0-1 0 0 0,0 0 0 0 0,0 0 0 0 0,0 1 0 0 0,0-1-1 0 0,-1 0 1 0 0,1 1 0 0 0,-1-1 0 0 0,1 1 0 0 0,-1-1 0 0 0,1 0 0 0 0,-1 1-1 0 0,0-1 1 0 0,0 1 0 0 0,0-1 0 0 0,1 1 0 0 0,-2 0 0 0 0,1-1-1 0 0,0 1 1 0 0,0-1 0 0 0,-1 2 3 0 0,2 26 23 0 0,-2 0-1 0 0,-1 0 1 0 0,-1 0 0 0 0,-1 0-1 0 0,-2 0 1 0 0,-6 17-23 0 0,-8 32 19 0 0,16-23-26 0 0,4-55-8 0 0,0 0-10 0 0,0 0-24 0 0,0 0-83 0 0,0 0-63 0 0,20-24-8303 0 0,-16 1-4288 0 0,-2 15 4193 0 0</inkml:trace>
  <inkml:trace contextRef="#ctx0" brushRef="#br0" timeOffset="721.885">2881 66 4145 0 0,'0'0'4007'0'0,"0"0"-1109"0"0,0 0-477 0 0,0 0-183 0 0,0 0-306 0 0,0 0-380 0 0,0 0-338 0 0,0 0-224 0 0,0 0-120 0 0,0 0-89 0 0,0 0-51 0 0,0 0-59 0 0,-21 5-65 0 0,-65 17-50 0 0,75-18-380 0 0,0-1 0 0 0,1 1 0 0 0,0 1 0 0 0,-1 0 0 0 0,2 0 0 0 0,-1 1 1 0 0,1 0-1 0 0,0 1 0 0 0,0 0 0 0 0,-4 4-176 0 0,2-1 157 0 0,6-7-137 0 0,1 1 1 0 0,-1-1-1 0 0,1 1 1 0 0,0 0 0 0 0,1 0-1 0 0,-1 1 1 0 0,1-1-1 0 0,-1 1 1 0 0,1-1-1 0 0,1 1 1 0 0,-1 0 0 0 0,1 0-1 0 0,0 1 1 0 0,0-1-1 0 0,0 0 1 0 0,1 1 0 0 0,0-1-1 0 0,0 1 1 0 0,0-1-1 0 0,1 1 1 0 0,-1 0 0 0 0,1-1-1 0 0,1 1 1 0 0,-1 0-1 0 0,1-1 1 0 0,0 1 0 0 0,0-1-1 0 0,1 1 1 0 0,0-1-1 0 0,0 0 1 0 0,0 0 0 0 0,0 0-1 0 0,1 0 1 0 0,1 3-21 0 0,3-1-3 0 0,1-1 1 0 0,-1 0-1 0 0,1-1 1 0 0,0 0 0 0 0,0 0-1 0 0,1 0 1 0 0,0-1-1 0 0,-1 0 1 0 0,1-1 0 0 0,0 0-1 0 0,1-1 1 0 0,-1 1-1 0 0,0-2 1 0 0,1 1-1 0 0,-1-1 1 0 0,8-1 2 0 0,16 2-213 0 0,55-11-3463 0 0,-52-9-841 0 0,-13 3-5350 0 0,-12 7-50 0 0</inkml:trace>
  <inkml:trace contextRef="#ctx0" brushRef="#br0" timeOffset="1103.08">2991 346 2993 0 0,'0'0'2620'0'0,"0"0"-747"0"0,0 0-166 0 0,0 0 25 0 0,0 0-18 0 0,0 0-31 0 0,0 0-56 0 0,0 0-87 0 0,0 0-101 0 0,0 0-85 0 0,0 0-106 0 0,0 0-112 0 0,0 0-121 0 0,32 3-149 0 0,101 7-125 0 0,-130-9-696 0 0,0-1 0 0 0,0 1 0 0 0,1-1 0 0 0,-1 0 0 0 0,0 0 1 0 0,0 0-1 0 0,1-1 0 0 0,-1 1 0 0 0,0-1 0 0 0,0 0 0 0 0,0 1 0 0 0,0-1 0 0 0,0-1 0 0 0,0 1 0 0 0,0 0 0 0 0,0-1 0 0 0,0 0 1 0 0,0 1-1 0 0,-1-1 0 0 0,1 0 0 0 0,1-2-45 0 0,5-4 188 0 0,0 3-84 0 0,-1-1 1 0 0,0 0-1 0 0,0 0 0 0 0,0 0 0 0 0,0-1 1 0 0,-1-1-1 0 0,-1 1 0 0 0,1-1 0 0 0,-1 0 1 0 0,0-1-1 0 0,-1 1 0 0 0,0-1 0 0 0,0 0 1 0 0,-1 0-1 0 0,0-1 0 0 0,-1 0 0 0 0,0 1 1 0 0,0-1-1 0 0,-1 0 0 0 0,-1 0 1 0 0,1 0-1 0 0,-1-1-104 0 0,-3 7 0 0 0,0 1 1 0 0,0 0-1 0 0,0 0 0 0 0,0 1 1 0 0,0-1-1 0 0,-1 0 0 0 0,1 1 1 0 0,-1-1-1 0 0,0 1 0 0 0,0 0 1 0 0,0 0-1 0 0,0 0 1 0 0,0 0-1 0 0,0 0 0 0 0,0 1 1 0 0,-1-1-1 0 0,1 1 0 0 0,0 0 1 0 0,-1 0-1 0 0,1 0 1 0 0,-1 1-1 0 0,0-1 0 0 0,1 1 1 0 0,-1 0-1 0 0,1 0 0 0 0,-1 0 1 0 0,1 0-1 0 0,-1 1 0 0 0,0-1 0 0 0,-8 4-9 0 0,0 0-1 0 0,0 0 0 0 0,1 1 0 0 0,-1 0 1 0 0,1 1-1 0 0,0 1 0 0 0,1 0 0 0 0,-1 0 1 0 0,1 1-1 0 0,1 0 0 0 0,0 1 0 0 0,0 0 1 0 0,0 0-1 0 0,1 1 0 0 0,1 0 0 0 0,0 0 1 0 0,0 1-1 0 0,1 0 0 0 0,0 0 0 0 0,1 0 1 0 0,0 1-1 0 0,-1 5 10 0 0,2-8-4 0 0,0-1 1 0 0,1 1 0 0 0,0 1-1 0 0,1-1 1 0 0,0 0-1 0 0,0 0 1 0 0,1 1 0 0 0,0-1-1 0 0,1 1 1 0 0,0-1 0 0 0,1 1-1 0 0,-1-1 1 0 0,2 1-1 0 0,-1-1 1 0 0,2 1 0 0 0,-1-1-1 0 0,1 0 1 0 0,0 0-1 0 0,1 0 1 0 0,0-1 0 0 0,1 1-1 0 0,-1-1 1 0 0,1 0 0 0 0,1 0-1 0 0,0-1 1 0 0,6 7 3 0 0,-4-6-20 0 0,0 1-1 0 0,1-1 1 0 0,0-1 0 0 0,0 0 0 0 0,1 0 0 0 0,0 0 0 0 0,0-2 0 0 0,0 1-1 0 0,1-1 1 0 0,0-1 0 0 0,0 0 0 0 0,0 0 0 0 0,1-1 0 0 0,-1 0-1 0 0,1-1 1 0 0,-1-1 0 0 0,1 0 0 0 0,8 0 20 0 0,-2-1-581 0 0,65-2-1743 0 0,-29-4-7574 0 0,-36 3-2408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694 317 6057 0 0,'0'0'1323'0'0,"0"0"-357"0"0,0 0-101 0 0,0 0 241 0 0,0 0 302 0 0,0 0 112 0 0,0 0-109 0 0,0 0-238 0 0,0 0-254 0 0,0 0-166 0 0,0 0-129 0 0,7-3-90 0 0,19-9-56 0 0,-20 9-13 0 0,-6 3 21 0 0,1 3 6133 0 0,-5 1-5616 0 0,3-4-906 0 0,-31 0 437 0 0,-74-7-218 0 0,74 10-290 0 0,0 1 0 0 0,1 1-1 0 0,0 2 1 0 0,0 2 0 0 0,0 0 0 0 0,-25 13-26 0 0,-18 4 54 0 0,-143 65 209 0 0,249-57-370 0 0,2-17 101 0 0,0-2-1 0 0,2-1 1 0 0,0-2-1 0 0,0-1 1 0 0,1-2-1 0 0,16 2 7 0 0,-28-6-14 0 0,34 8 58 0 0,-70 1-8 0 0,-140 97 36 0 0,77-58-68 0 0,49-37 15 0 0,0 1-1 0 0,2 2 1 0 0,0 0-1 0 0,1 1 0 0 0,0 1 1 0 0,2 1-1 0 0,-11 15-18 0 0,30-34 1 0 0,-1 0-1 0 0,1 0 0 0 0,0 0 0 0 0,-1 0 0 0 0,1 0 1 0 0,1 0-1 0 0,-1 0 0 0 0,0 1 0 0 0,1-1 1 0 0,0 0-1 0 0,-1 0 0 0 0,1 0 0 0 0,1 1 1 0 0,-1-1-1 0 0,0 0 0 0 0,1 0 0 0 0,0 1 1 0 0,-1-1-1 0 0,1 0 0 0 0,0 0 0 0 0,1 0 1 0 0,-1 0-1 0 0,0 0 0 0 0,1-1 0 0 0,0 1 1 0 0,0 0-1 0 0,0-1 0 0 0,0 1 0 0 0,0-1 1 0 0,0 1-1 0 0,1-1 0 0 0,-1 0 0 0 0,1 0 1 0 0,-1 0-1 0 0,1 0 0 0 0,0-1 0 0 0,0 1 1 0 0,1 0-1 0 0,6 2-31 0 0,0-1-1 0 0,0 0 1 0 0,1 0 0 0 0,-1-1 0 0 0,1 0 0 0 0,-1-1 0 0 0,1 0 0 0 0,0-1 0 0 0,-1 0 0 0 0,7-1 31 0 0,6 0-332 0 0,-20 1 50 0 0,0 0 0 0 0,-1-1 0 0 0,1 1 1 0 0,0-1-1 0 0,0 0 0 0 0,0 0 0 0 0,0 0 0 0 0,-1-1 1 0 0,1 1-1 0 0,0-1 0 0 0,-1 1 0 0 0,0-1 0 0 0,1 0 0 0 0,-1 0 1 0 0,0 0-1 0 0,0 0 0 0 0,0 0 0 0 0,0 0 0 0 0,0-1 1 0 0,0 1-1 0 0,0-2 282 0 0,19-34-13126 0 0,-21 38 13040 0 0,6-9-9405 0 0</inkml:trace>
  <inkml:trace contextRef="#ctx0" brushRef="#br0" timeOffset="311.537">326 1 14891 0 0,'0'0'1212'0'0,"0"0"-175"0"0,0 0-37 0 0,0 0 37 0 0,0 0 9 0 0,0 0-104 0 0,0 0-150 0 0,0 0-172 0 0,0 0-117 0 0,0 0-37 0 0,0 0 24 0 0,0 0 26 0 0,-9 25-17 0 0,-29 83-29 0 0,22 22 417 0 0,17-98-691 0 0,-2 351 709 0 0,-38-116-628 0 0,22-185-229 0 0,-68 256-97 0 0,78-291-1206 0 0,7-37-4325 0 0,1 0-5432 0 0,-1-10 1074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35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0 273 12611 0 0,'37'-3'1739'0'0,"475"-39"1511"0"0,1076-28 512 0 0,113 119-1275 0 0,-645-10-1343 0 0,1897-53-17 0 0,1144-167-3274 0 0,-3532 155-1548 0 0,-236 9-4643 0 0,-161 9-3330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6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15 222 3585 0 0,'0'0'1247'0'0,"0"0"-390"0"0,0 0-51 0 0,0 0 246 0 0,0 0 344 0 0,0 0 209 0 0,0 0-33 0 0,0 0-230 0 0,0 0-294 0 0,0 0-236 0 0,0 0-187 0 0,0 0-106 0 0,0 0-60 0 0,-7-9 424 0 0,29 7 773 0 0,239-9 1840 0 0,-4-15-2640 0 0,-258 25-782 0 0,1 1 0 0 0,-1 0 0 0 0,1 0 0 0 0,-1-1 0 0 0,1 1 0 0 0,0 0 0 0 0,-1 0 0 0 0,1-1 0 0 0,0 1 0 0 0,-1 0 0 0 0,1-1 0 0 0,0 1-1 0 0,-1 0 1 0 0,1-1 0 0 0,0 1 0 0 0,-1-1 0 0 0,1 1 0 0 0,0-1 0 0 0,0 1 0 0 0,0-1 0 0 0,0 1 0 0 0,-1 0 0 0 0,1-1 0 0 0,0 1 0 0 0,0-1 0 0 0,0 1 0 0 0,0-1 0 0 0,0 1 0 0 0,0-1 0 0 0,0 1 0 0 0,0-1 0 0 0,0 1 0 0 0,0-1 0 0 0,1 1 0 0 0,-1-1 0 0 0,0 1 0 0 0,0-1 0 0 0,0 1 0 0 0,1-1 0 0 0,-1 1 0 0 0,0 0 0 0 0,0-1 0 0 0,1 1 0 0 0,-1-1 0 0 0,0 1 0 0 0,1 0 0 0 0,-1-1 0 0 0,0 1 0 0 0,1 0 0 0 0,-1-1 0 0 0,1 1-74 0 0,-9-5-481 0 0,-82-40 991 0 0,-43-31-203 0 0,124 52-2596 0 0,41 22-2815 0 0,-21 2 4586 0 0,22 0-4077 0 0,-11 0-1395 0 0,-3 0-3439 0 0</inkml:trace>
  <inkml:trace contextRef="#ctx0" brushRef="#br0" timeOffset="-1799.327">168 627 7978 0 0,'0'0'2430'0'0,"0"0"-375"0"0,0 0-130 0 0,0 0-8 0 0,0 0-178 0 0,0 0-272 0 0,0 0-278 0 0,0 0-271 0 0,0 0-194 0 0,0 0-73 0 0,0 0-51 0 0,0 0 3 0 0,0 0-18 0 0,-7 27-70 0 0,-18 88-47 0 0,-52 332 1085 0 0,70-413-2161 0 0,-14 80 1550 0 0,16-39-8615 0 0,10-109-3047 0 0,-3 26 1462 0 0</inkml:trace>
  <inkml:trace contextRef="#ctx0" brushRef="#br0" timeOffset="-1530.212">35 583 14563 0 0,'0'0'916'0'0,"0"0"-273"0"0,0 0-24 0 0,0 0 240 0 0,0 0 238 0 0,0 0 85 0 0,0 0-81 0 0,0 0-196 0 0,0 0-161 0 0,0 0-132 0 0,34 4-83 0 0,112 13-63 0 0,26-12 627 0 0,226-34-981 0 0,-363 30-2623 0 0,-41 19-4766 0 0,-6-10 1263 0 0,0-5-3625 0 0</inkml:trace>
  <inkml:trace contextRef="#ctx0" brushRef="#br0" timeOffset="-1252.957">0 1124 9114 0 0,'0'0'1848'0'0,"0"0"62"0"0,0 0 119 0 0,0 0-57 0 0,0 0-308 0 0,0 0-378 0 0,0 0-313 0 0,0 0-207 0 0,32-4-158 0 0,99-15-120 0 0,41-17 435 0 0,-158 32-1034 0 0,135-27-536 0 0,-51 15-6462 0 0,-74 12 608 0 0,-5 0-2712 0 0</inkml:trace>
  <inkml:trace contextRef="#ctx0" brushRef="#br0" timeOffset="432.015">1095 907 5649 0 0,'0'0'3744'0'0,"0"0"-1516"0"0,0 0-529 0 0,0 0-76 0 0,0 0-36 0 0,0 0-208 0 0,0 0-273 0 0,0 0-259 0 0,0 0-191 0 0,0 0-128 0 0,0 0-48 0 0,0 0-7 0 0,4-1-21 0 0,165 6 1586 0 0,-122-5-1984 0 0,0-2 0 0 0,0-2 0 0 0,0-2 0 0 0,15-5-54 0 0,-42 8-557 0 0,10-4-1268 0 0,-11-2-3978 0 0,-17 7 3258 0 0,-2 1-4597 0 0,0 1 309 0 0</inkml:trace>
  <inkml:trace contextRef="#ctx0" brushRef="#br0" timeOffset="612.471">1121 1076 9842 0 0,'0'0'2319'0'0,"0"0"-601"0"0,0 0-334 0 0,0 0-7 0 0,0 0-34 0 0,0 0-155 0 0,0 0-196 0 0,0 0-193 0 0,0 0-163 0 0,0 0-143 0 0,0 0-142 0 0,0 0-119 0 0,29 12-100 0 0,91 38-52 0 0,-40-40-61 0 0,-65-12-51 0 0,102-18-1648 0 0,-42 4-7218 0 0,-54 12-2293 0 0</inkml:trace>
  <inkml:trace contextRef="#ctx0" brushRef="#br0" timeOffset="2580.066">1867 1371 0 0 0,'0'0'420'0'0,"0"0"1315"0"0,0 0 550 0 0,0 0 182 0 0,0 0 25 0 0,0 0-218 0 0,0 0-325 0 0,0 0-322 0 0,0 0-288 0 0,0 0-201 0 0,0 0-127 0 0,0 0-74 0 0,0-5-63 0 0,17-149 4239 0 0,-4 117-4930 0 0,2 0 0 0 0,2 0-1 0 0,1 2 1 0 0,2 0-1 0 0,1 1 1 0 0,1 1 0 0 0,2 1-1 0 0,2 2 1 0 0,1 0-1 0 0,1 2 1 0 0,19-15-183 0 0,40-9 77 0 0,-75 105-150 0 0,-23 268 272 0 0,10-319-196 0 0,1-1 1 0 0,-1 0 0 0 0,1 0-1 0 0,-1 0 1 0 0,1 1 0 0 0,0-1-1 0 0,0 0 1 0 0,0 0 0 0 0,0 1-1 0 0,0-1 1 0 0,0 0 0 0 0,0 0-1 0 0,0 1 1 0 0,0-1 0 0 0,0 0-1 0 0,1 0 1 0 0,-1 0 0 0 0,0 1-1 0 0,1-1 1 0 0,-1 0 0 0 0,1 0-1 0 0,0 0 1 0 0,-1 0 0 0 0,1 0-1 0 0,0 0 1 0 0,0 0-1 0 0,-1 0 1 0 0,1 0 0 0 0,0 0-1 0 0,0 0 1 0 0,0-1 0 0 0,0 1-1 0 0,0 0 1 0 0,0-1 0 0 0,0 1-1 0 0,0 0 1 0 0,1-1 0 0 0,-1 1-1 0 0,0-1 1 0 0,0 0 0 0 0,0 1-1 0 0,1-1 1 0 0,-1 0 0 0 0,0 0-1 0 0,0 0 1 0 0,1 0 0 0 0,-1 0-1 0 0,0 0 1 0 0,0 0 0 0 0,1 0-1 0 0,-1-1 1 0 0,0 1 0 0 0,0 0-1 0 0,0-1 1 0 0,1 1 0 0 0,-1-1-1 0 0,0 1 1 0 0,0-1 0 0 0,0 0-4 0 0,352-350 437 0 0,-289 316-566 0 0,-58 73 69 0 0,-18 87 202 0 0,-32 95-76 0 0,41-165-2856 0 0,53-56-7576 0 0,-22-15 725 0 0,-16 11 3893 0 0</inkml:trace>
  <inkml:trace contextRef="#ctx0" brushRef="#br0" timeOffset="3113.32">3293 804 3825 0 0,'0'0'2875'0'0,"0"0"-665"0"0,0 0-291 0 0,0 0-24 0 0,0 0-157 0 0,0 0-253 0 0,0 0-238 0 0,0 0-188 0 0,0 0-105 0 0,0 0-77 0 0,0 0-58 0 0,0 0-79 0 0,0 0-90 0 0,-25 7-59 0 0,-81 21-57 0 0,28 13 698 0 0,59-25-982 0 0,9-9-203 0 0,0 0 0 0 0,0 1 0 0 0,1 1 0 0 0,0-1 1 0 0,1 2-1 0 0,0-1 0 0 0,0 1 0 0 0,1 0 0 0 0,0 1 0 0 0,1-1 0 0 0,0 1 0 0 0,0 1 1 0 0,2-1-1 0 0,-1 1 0 0 0,1 0 0 0 0,1 0 0 0 0,0 0 0 0 0,1 0 0 0 0,0 0 0 0 0,1 1 1 0 0,1-1-1 0 0,0 1 0 0 0,0-1 0 0 0,1 5-47 0 0,2-14 33 0 0,-1 1 0 0 0,1-1 0 0 0,-1 0 0 0 0,1 0 0 0 0,0 0-1 0 0,0 0 1 0 0,1 0 0 0 0,-1 0 0 0 0,0-1 0 0 0,1 0 0 0 0,0 0 0 0 0,-1 0 0 0 0,1 0 0 0 0,0 0 0 0 0,0-1 0 0 0,0 0 0 0 0,0 1-1 0 0,0-1 1 0 0,0-1 0 0 0,1 1 0 0 0,-1-1 0 0 0,0 0 0 0 0,0 0 0 0 0,0 0 0 0 0,1 0 0 0 0,-1-1 0 0 0,0 1 0 0 0,0-1 0 0 0,0 0 0 0 0,0-1-1 0 0,0 1 1 0 0,0-1 0 0 0,0 1 0 0 0,0-1 0 0 0,0-1-33 0 0,17-8 103 0 0,0-1 1 0 0,-1-1-1 0 0,-1-1 0 0 0,0-1 1 0 0,0 0-1 0 0,-2-2 0 0 0,0 0 0 0 0,5-8-103 0 0,28-25 97 0 0,43-46 19 0 0,-56 55 77 0 0,-36 41-118 0 0,-1 0-18 0 0,0 0-22 0 0,-2 16-80 0 0,-3 11 71 0 0,1 1-1 0 0,1-1 1 0 0,2 1 0 0 0,1 0 0 0 0,2 25-26 0 0,-1-46 2 0 0,0 0 0 0 0,0 0 0 0 0,1-1 1 0 0,-1 1-1 0 0,2 0 0 0 0,-1 0 0 0 0,1-1 0 0 0,0 0 0 0 0,0 1 0 0 0,1-1 1 0 0,-1 0-1 0 0,1-1 0 0 0,1 1 0 0 0,-1-1 0 0 0,1 1 0 0 0,0-1 1 0 0,0-1-1 0 0,0 1 0 0 0,1-1 0 0 0,0 0 0 0 0,0 0 0 0 0,0-1 1 0 0,0 1-1 0 0,1-1 0 0 0,-1-1 0 0 0,1 1-2 0 0,-1-1-121 0 0,59 13 61 0 0,-26-25-3628 0 0,-35 0 423 0 0,-3 5-2471 0 0,-2 2 1673 0 0,1 0-7726 0 0</inkml:trace>
  <inkml:trace contextRef="#ctx0" brushRef="#br0" timeOffset="3952.489">2809 564 2393 0 0,'0'0'2604'0'0,"0"0"-167"0"0,0 0 3 0 0,0 0 41 0 0,0 0-176 0 0,0 0-353 0 0,0 0-392 0 0,0 0-263 0 0,0 0-184 0 0,0 0-136 0 0,0 0-103 0 0,0 0-147 0 0,0 0-127 0 0,-4-2-96 0 0,-12-8-109 0 0,12 8-77 0 0,14 2 330 0 0,379 3 1876 0 0,-316 1-900 0 0,-85-30-1137 0 0,-11-17-864 0 0,-3 2 0 0 0,-1 0 0 0 0,-2 2-1 0 0,-21-22 378 0 0,18 19-3460 0 0,21 23-6048 0 0,9 14-2354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5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527 4 7754 0 0,'0'0'1727'0'0,"0"0"-167"0"0,0 0-4 0 0,0 0 179 0 0,0 0 47 0 0,0 0-174 0 0,0 0-282 0 0,0 0-294 0 0,0 0-221 0 0,0 0-156 0 0,0 0-115 0 0,2-3 614 0 0,-2 322 2268 0 0,0 160-3158 0 0,-13-427-3458 0 0,2-52-13331 0 0,7-3 9318 0 0</inkml:trace>
  <inkml:trace contextRef="#ctx0" brushRef="#br0" timeOffset="242.142">0 564 13635 0 0,'0'0'907'0'0,"0"0"-360"0"0,0 0 31 0 0,0 0 349 0 0,0 0 264 0 0,0 0 41 0 0,0 0-122 0 0,0 0-147 0 0,32-1-172 0 0,100-2-102 0 0,30-27 757 0 0,-100 14-1255 0 0,-2-3 1 0 0,0-2-1 0 0,-1-3 0 0 0,12-10-191 0 0,5-26-2650 0 0,-56 35-2471 0 0,-2-3-5809 0 0,-15 20 4850 0 0</inkml:trace>
  <inkml:trace contextRef="#ctx0" brushRef="#br0" timeOffset="746.268">805 12 9506 0 0,'0'0'2391'0'0,"0"0"-548"0"0,0 0-393 0 0,0 0-167 0 0,0 0-104 0 0,0 0-64 0 0,0 0-83 0 0,0 0-113 0 0,0 0-104 0 0,0 0-123 0 0,0 0-80 0 0,0 0-56 0 0,2 32-60 0 0,6 104-42 0 0,7 314 1669 0 0,-12-396-2048 0 0,18 94 79 0 0,-21-147-146 0 0,1 1-1 0 0,-1-1 1 0 0,1 0-1 0 0,-1 0 1 0 0,1 1-1 0 0,0-1 1 0 0,-1 0-1 0 0,1 0 1 0 0,0 0 0 0 0,0 0-1 0 0,0 0 1 0 0,0 0-1 0 0,0 0 1 0 0,0-1-1 0 0,0 1 1 0 0,0 0 0 0 0,0 0-1 0 0,0-1 1 0 0,0 1-1 0 0,0-1 1 0 0,1 1-1 0 0,-1-1 1 0 0,0 1-1 0 0,0-1 1 0 0,1 0 0 0 0,-1 1-1 0 0,0-1 1 0 0,1 0-1 0 0,-1 0 1 0 0,0 0-1 0 0,1 0 1 0 0,-1 0-1 0 0,0-1 1 0 0,1 1 0 0 0,-1 0-1 0 0,0-1 1 0 0,0 1-1 0 0,1 0 1 0 0,-1-1-1 0 0,0 0 1 0 0,0 1-1 0 0,0-1 1 0 0,1 0-8 0 0,51-40 429 0 0,-47 35-424 0 0,216-209 239 0 0,-174 192-291 0 0,-35 54 45 0 0,2 55 75 0 0,1-41-37 0 0,-4-30-161 0 0,4-9-1108 0 0,-3-5-2363 0 0,-8-1 2079 0 0,4 1-3431 0 0,-2-2-3532 0 0,-3-3 621 0 0</inkml:trace>
  <inkml:trace contextRef="#ctx0" brushRef="#br0" timeOffset="1043.192">1442 667 0 0 0,'0'0'1327'0'0,"0"0"804"0"0,0 0 491 0 0,0 0 81 0 0,0 0-253 0 0,0 0-359 0 0,0 0-281 0 0,0 0-195 0 0,0 0-163 0 0,0 0-101 0 0,0 0-149 0 0,0 0-153 0 0,20 2-114 0 0,63 3-109 0 0,-81-4-771 0 0,0-1 0 0 0,1 0 0 0 0,-1 0-1 0 0,0 0 1 0 0,0 0 0 0 0,0-1 0 0 0,0 1 0 0 0,0 0 0 0 0,0-1 0 0 0,0 1 0 0 0,0-1 0 0 0,-1 0 0 0 0,1 0 0 0 0,0 0 0 0 0,0 0 0 0 0,0 0 0 0 0,-1 0 0 0 0,1 0 0 0 0,0-1 0 0 0,-1 1 0 0 0,0 0 0 0 0,1-1-1 0 0,-1 0 1 0 0,0 1 0 0 0,1-1 0 0 0,-1 0 0 0 0,0 1 0 0 0,0-2-55 0 0,6-7 330 0 0,-1 3-204 0 0,0 1 1 0 0,0-1-1 0 0,-1 0 0 0 0,0-1 1 0 0,0 1-1 0 0,-1-1 0 0 0,0 0 1 0 0,0 0-1 0 0,-1-1 0 0 0,0 1 0 0 0,0-1 1 0 0,-1 1-1 0 0,0-1 0 0 0,0 0 1 0 0,-1 0-1 0 0,-1 0 0 0 0,1-6-126 0 0,-4 12-1 0 0,0 0 1 0 0,0 1-1 0 0,-1 0 0 0 0,1 0 0 0 0,0 0 1 0 0,-1 0-1 0 0,1 0 0 0 0,-1 0 0 0 0,0 1 0 0 0,1 0 1 0 0,-1 0-1 0 0,0 0 0 0 0,0 0 0 0 0,0 1 1 0 0,0-1-1 0 0,0 1 0 0 0,0 0 0 0 0,0 0 0 0 0,0 0 1 0 0,1 1-1 0 0,-1-1 0 0 0,0 1 0 0 0,0 0 0 0 0,0 0 1 0 0,0 1-1 0 0,1-1 0 0 0,-1 1 0 0 0,1 0 1 0 0,-1 0 0 0 0,-6 5-75 0 0,0 0 1 0 0,0 1-1 0 0,1 0 1 0 0,0 1 0 0 0,1 0-1 0 0,0 0 1 0 0,0 1 0 0 0,1 0-1 0 0,0 0 1 0 0,1 0 0 0 0,0 1-1 0 0,1 0 1 0 0,0 1-1 0 0,0-1 1 0 0,1 1 0 0 0,1 0-1 0 0,0 0 1 0 0,1 0 0 0 0,0 0-1 0 0,1 0 1 0 0,0 3 74 0 0,3-11-113 0 0,0 1 0 0 0,0-1-1 0 0,0 0 1 0 0,0 0 0 0 0,1 0 0 0 0,0 0 0 0 0,0 0-1 0 0,0 0 1 0 0,0-1 0 0 0,0 1 0 0 0,1-1 0 0 0,-1 0 0 0 0,1 0-1 0 0,0 0 1 0 0,0-1 0 0 0,0 0 0 0 0,1 1 0 0 0,-1-1 0 0 0,0 0-1 0 0,1-1 1 0 0,-1 1 0 0 0,1-1 0 0 0,0 0 0 0 0,-1 0 0 0 0,1-1-1 0 0,0 1 1 0 0,0-1 0 0 0,0 0 0 0 0,3-1 113 0 0,104-1-5443 0 0,-41-12-6130 0 0,-54 9 5876 0 0</inkml:trace>
  <inkml:trace contextRef="#ctx0" brushRef="#br0" timeOffset="1469.287">1849 741 4497 0 0,'0'0'2853'0'0,"0"0"-430"0"0,0 0-263 0 0,0 0-277 0 0,0 0-348 0 0,0 0-232 0 0,0 0-128 0 0,0 0-59 0 0,0 0-46 0 0,0 0 2 0 0,0 0-4 0 0,0 0-77 0 0,3 0-87 0 0,4-2-718 0 0,-1-1 0 0 0,0 0 0 0 0,0 0 0 0 0,0-1 0 0 0,0 0-1 0 0,0 0 1 0 0,-1 0 0 0 0,0 0 0 0 0,0-1 0 0 0,0 0 0 0 0,0 0-1 0 0,-1-1 1 0 0,0 1 0 0 0,0-1 0 0 0,0 0 0 0 0,-1 0 0 0 0,0 0-1 0 0,2-5-185 0 0,9-11 227 0 0,59-62 170 0 0,-65 134-1027 0 0,-9-47 640 0 0,1 1 1 0 0,0-1 0 0 0,0 0 0 0 0,0 1-1 0 0,0-1 1 0 0,1 0 0 0 0,0 1 0 0 0,-1-1-1 0 0,1 0 1 0 0,0 1 0 0 0,0-1 0 0 0,1 0 0 0 0,-1 0-1 0 0,1 0 1 0 0,-1 0 0 0 0,1 0 0 0 0,0-1-1 0 0,0 1 1 0 0,0 0 0 0 0,1-1 0 0 0,-1 1-1 0 0,1-1 1 0 0,-1 0 0 0 0,1 0 0 0 0,0 0 0 0 0,-1 0-1 0 0,1 0 1 0 0,0-1 0 0 0,0 0 0 0 0,1 1-1 0 0,-1-1 1 0 0,0 0 0 0 0,0 0 0 0 0,1 0 0 0 0,-1-1-1 0 0,0 1 1 0 0,1-1 0 0 0,-1 0 0 0 0,3 0-11 0 0,6 0 106 0 0,1-1 1 0 0,0-1 0 0 0,-1 1-1 0 0,1-2 1 0 0,-1 0 0 0 0,0 0-1 0 0,0-1 1 0 0,0-1 0 0 0,-1 0 0 0 0,1-1-1 0 0,-1 0 1 0 0,0 0 0 0 0,-1-1-1 0 0,1-1-106 0 0,25-18-216 0 0,-1-1 0 0 0,-2-2-1 0 0,0-1 1 0 0,9-15 216 0 0,-20 16-3345 0 0,-18 18-993 0 0,-2 0-3933 0 0,-1 3-4212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32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90 483 1672 0 0,'0'0'1082'0'0,"0"0"38"0"0,0 0 203 0 0,0 0 360 0 0,0 0 296 0 0,0 0 56 0 0,0 0-181 0 0,0 0-268 0 0,0 0-277 0 0,0 0-264 0 0,0 0-195 0 0,-5 0-179 0 0,-21 0 903 0 0,35 4 3660 0 0,10 3-4595 0 0,276-7 1700 0 0,-102-18-2261 0 0,-193 18-366 0 0,-20 0-5698 0 0,7 1 2022 0 0,1 2-4984 0 0,7 0 61 0 0</inkml:trace>
  <inkml:trace contextRef="#ctx0" brushRef="#br0" timeOffset="247.638">0 737 10282 0 0,'0'0'3688'0'0,"0"0"-1548"0"0,0 0-788 0 0,0 0-191 0 0,0 0-64 0 0,0 0-111 0 0,0 0-145 0 0,0 0-113 0 0,0 0-83 0 0,0 0-11 0 0,0 0-16 0 0,0 0-42 0 0,0 0-28 0 0,19 3-65 0 0,141 8 622 0 0,-20-26-427 0 0,-35 1-1733 0 0,-35 11-2658 0 0,-51 1 111 0 0,-6 1-2142 0 0,-1 0-5872 0 0</inkml:trace>
  <inkml:trace contextRef="#ctx0" brushRef="#br0" timeOffset="1464.635">1416 126 1488 0 0,'0'0'1481'0'0,"0"0"-210"0"0,0 0 58 0 0,0 0 288 0 0,0 0 239 0 0,0 0-14 0 0,0 0-173 0 0,0 0-232 0 0,0 0-209 0 0,0 0-116 0 0,0 0-64 0 0,0 0-61 0 0,7 0-79 0 0,120-4 5324 0 0,-127 4-6137 0 0,-21 8 1696 0 0,-357 121-1445 0 0,144-41-96 0 0,233-88-247 0 0,1 0-1 0 0,-1 0 0 0 0,1 0 0 0 0,-1 0 1 0 0,1 1-1 0 0,-1-1 0 0 0,1 0 0 0 0,-1 0 1 0 0,1 1-1 0 0,-1-1 0 0 0,1 0 1 0 0,0 0-1 0 0,-1 1 0 0 0,1-1 0 0 0,0 0 1 0 0,-1 1-1 0 0,1-1 0 0 0,0 1 1 0 0,-1-1-1 0 0,1 1 0 0 0,0-1 0 0 0,-1 0 1 0 0,1 1-1 0 0,0-1 0 0 0,0 1 0 0 0,0-1 1 0 0,0 1-1 0 0,-1-1 0 0 0,1 1 1 0 0,0-1-1 0 0,0 1 0 0 0,0-1 0 0 0,0 1 1 0 0,0-1-1 0 0,0 1 0 0 0,0-1 0 0 0,0 1 1 0 0,1-1-1 0 0,-1 1 0 0 0,0-1 1 0 0,0 1-1 0 0,0-1 0 0 0,0 1 0 0 0,1-1 1 0 0,-1 1-1 0 0,0-1 0 0 0,1 1 0 0 0,-1-1 1 0 0,0 0-1 0 0,1 1 0 0 0,-1-1 1 0 0,0 1-1 0 0,1-1 0 0 0,-1 0 0 0 0,0 0 1 0 0,1 1-1 0 0,-1-1 0 0 0,1 0 0 0 0,-1 0 1 0 0,1 1-1 0 0,-1-1 0 0 0,1 0 1 0 0,-1 0-1 0 0,1 0 0 0 0,-1 0 0 0 0,1 0 1 0 0,-1 0-1 0 0,1 0-2 0 0,40 17 132 0 0,-38-16-115 0 0,150 21 502 0 0,226-19-17 0 0,-378-3-500 0 0,-1-1 0 0 0,1 1 0 0 0,-1 0 0 0 0,1 0 0 0 0,0-1 0 0 0,-1 1 0 0 0,1 0 1 0 0,0 0-1 0 0,-1 0 0 0 0,1 0 0 0 0,-1 0 0 0 0,1 0 0 0 0,0 0 0 0 0,-1 0 0 0 0,1 0 0 0 0,0 0 1 0 0,-1 0-1 0 0,1 0 0 0 0,0 0 0 0 0,-1 0 0 0 0,1 1 0 0 0,-1-1 0 0 0,1 0 0 0 0,0 0 0 0 0,-1 1 1 0 0,1-1-1 0 0,-1 1 0 0 0,1-1 0 0 0,-1 0 0 0 0,1 1 0 0 0,-1-1 0 0 0,1 1 0 0 0,-1-1 1 0 0,0 1-1 0 0,1-1 0 0 0,-1 1 0 0 0,0-1 0 0 0,1 1 0 0 0,-1-1 0 0 0,0 1 0 0 0,0 0 0 0 0,1-1 1 0 0,-1 1-1 0 0,0 0 0 0 0,0-1 0 0 0,0 1 0 0 0,0-1 0 0 0,0 1 0 0 0,0 0 0 0 0,0-1 0 0 0,0 1 1 0 0,0 0-1 0 0,0-1 0 0 0,0 1 0 0 0,0 0 0 0 0,-1-1 0 0 0,1 1 0 0 0,0 0-2 0 0,-200 102 190 0 0,-77 36-186 0 0,233-116 3 0 0,2 3 1 0 0,1 1-1 0 0,1 1 1 0 0,2 3-1 0 0,-7 8-7 0 0,-25 49-19 0 0,68-86 20 0 0,1 0-1 0 0,0 0 1 0 0,1 0-1 0 0,-1 0 0 0 0,0 0 1 0 0,0 0-1 0 0,1 0 1 0 0,0 0-1 0 0,-1 0 0 0 0,1 0 1 0 0,0 0-1 0 0,0 0 1 0 0,0 0-1 0 0,0 1 0 0 0,0-1 1 0 0,0 0-1 0 0,1 0 1 0 0,-1 0-1 0 0,1 0 1 0 0,0 0-1 0 0,-1 0 0 0 0,1 0 1 0 0,0 0-1 0 0,0 0 1 0 0,0 0-1 0 0,1-1 0 0 0,-1 1 1 0 0,0 0-1 0 0,1-1 1 0 0,-1 1-1 0 0,1-1 0 0 0,-1 1 1 0 0,1-1-1 0 0,0 1 1 0 0,-1-1-1 0 0,1 0 0 0 0,0 0 1 0 0,0 0-1 0 0,0 0 1 0 0,0-1-1 0 0,0 1 0 0 0,0 0 1 0 0,0-1-1 0 0,1 1 0 0 0,100 9 224 0 0,-92-10-203 0 0,214-31 331 0 0,-116 10-184 0 0,112-22 172 0 0,-203 42-338 0 0,-17 1-29 0 0,-1 0 27 0 0,0 0-19 0 0,0 0-14 0 0,0 0-18 0 0,-10 1-4122 0 0,3 6 553 0 0,2 3-7520 0 0,3-6-568 0 0</inkml:trace>
  <inkml:trace contextRef="#ctx0" brushRef="#br0" timeOffset="2235.774">1504 1035 11090 0 0,'0'0'2865'0'0,"0"0"-1202"0"0,0 0-460 0 0,0 0 76 0 0,0 0 108 0 0,0 0-52 0 0,0 0-131 0 0,0 0-165 0 0,0 0-190 0 0,0 0-123 0 0,0 0-90 0 0,0 0-92 0 0,0 0-60 0 0,5-9-41 0 0,43-67 657 0 0,12 0-588 0 0,2 2 1 0 0,4 2-1 0 0,3 4 0 0 0,9-2-512 0 0,-30 26 125 0 0,-47 44-117 0 0,-1 0-36 0 0,0 0-23 0 0,0 0 23 0 0,0 26-49 0 0,-2 194 54 0 0,2-217 22 0 0,0 0 1 0 0,1 0-1 0 0,-1 0 0 0 0,1 0 0 0 0,0 0 0 0 0,-1 0 0 0 0,1 0 0 0 0,1 0 0 0 0,-1 0 0 0 0,0 0 1 0 0,1-1-1 0 0,-1 1 0 0 0,1-1 0 0 0,0 1 0 0 0,0-1 0 0 0,0 1 0 0 0,0-1 0 0 0,0 0 0 0 0,1 0 1 0 0,-1 0-1 0 0,0 0 0 0 0,1 0 0 0 0,0-1 0 0 0,-1 1 0 0 0,1-1 0 0 0,0 0 0 0 0,0 0 0 0 0,0 0 1 0 0,0 0-1 0 0,0 0 0 0 0,0-1 0 0 0,0 1 0 0 0,1-1 1 0 0,0 0 7 0 0,1 0-1 0 0,-1 0 1 0 0,0-1-1 0 0,0 0 1 0 0,0 0-1 0 0,0 0 1 0 0,0 0-1 0 0,0-1 1 0 0,-1 1-1 0 0,1-1 1 0 0,0 0 0 0 0,-1 0-1 0 0,1-1 1 0 0,-1 1-1 0 0,0-1 1 0 0,0 1-1 0 0,0-1 1 0 0,0 0-1 0 0,0 0 1 0 0,0 0-1 0 0,0-2-6 0 0,196-262 34 0 0,-168 208-92 0 0,-44 83 70 0 0,1-1 0 0 0,2 1 0 0 0,0 1 0 0 0,2 0 0 0 0,0 0 0 0 0,2 1 0 0 0,1 0 0 0 0,1 0 0 0 0,-1 26-12 0 0,5-37-90 0 0,-1-1-1 0 0,2 1 0 0 0,0 0 0 0 0,1 0 0 0 0,0-1 0 0 0,1 1 0 0 0,1-1 0 0 0,0 0 0 0 0,1 0 0 0 0,1 0 0 0 0,0-1 1 0 0,4 6 90 0 0,5-6-3757 0 0,-10-12-1103 0 0,1-1-3695 0 0,-1 0-3197 0 0</inkml:trace>
  <inkml:trace contextRef="#ctx0" brushRef="#br0" timeOffset="7447.683">2469 1010 0 0 0,'0'0'271'0'0,"0"0"962"0"0,0 0 412 0 0,0 0 126 0 0,0 0 49 0 0,0 0 6 0 0,0 0-67 0 0,0 0-125 0 0,0 0-154 0 0,-1-3-136 0 0,1 2-2002 0 0,-3-7 8838 0 0,3 9-7811 0 0,-5 21 1083 0 0,-19 107-119 0 0,23-128-1328 0 0,1 1 1 0 0,0-1 0 0 0,0 1-1 0 0,-1-1 1 0 0,1 1 0 0 0,0-1-1 0 0,0 1 1 0 0,1-1 0 0 0,-1 1-1 0 0,0-1 1 0 0,0 1 0 0 0,1-1-1 0 0,-1 1 1 0 0,1-1 0 0 0,-1 1-1 0 0,1-1 1 0 0,0 1 0 0 0,-1-1-1 0 0,1 0 1 0 0,0 1 0 0 0,0-1-1 0 0,0 0 1 0 0,0 0 0 0 0,0 0-1 0 0,0 0 1 0 0,1 0 0 0 0,-1 0-1 0 0,0 0 1 0 0,0 0 0 0 0,1 0-1 0 0,-1 0 1 0 0,1-1 0 0 0,-1 1-1 0 0,0-1 1 0 0,1 1 0 0 0,-1-1-1 0 0,1 1 1 0 0,-1-1 0 0 0,1 0-1 0 0,0 0 1 0 0,-1 0 0 0 0,1 0-1 0 0,-1 0 1 0 0,1 0 0 0 0,-1 0-1 0 0,1 0 1 0 0,-1-1 0 0 0,1 1-6 0 0,20-29-2344 0 0,-18-2-4488 0 0,-3 22 1037 0 0,0 4-4965 0 0</inkml:trace>
  <inkml:trace contextRef="#ctx0" brushRef="#br0" timeOffset="7810.94">2482 700 5857 0 0,'0'0'2487'0'0,"0"0"-33"0"0,0 0-23 0 0,0 0-197 0 0,0 0-467 0 0,0 0-549 0 0,0 0-386 0 0,0 0-261 0 0,0 0-148 0 0,0 0-49 0 0,0 0-42 0 0,0 0 25 0 0,0 0 20 0 0,-9 5-5 0 0,-25 12-7 0 0,34-16-293 0 0,0-1-1 0 0,0 0 0 0 0,0 0 0 0 0,1 1 0 0 0,-1-1 0 0 0,0 0 0 0 0,0 1 0 0 0,0-1 0 0 0,1 0 1 0 0,-1 0-1 0 0,0 1 0 0 0,0-1 0 0 0,0 0 0 0 0,0 1 0 0 0,0-1 0 0 0,0 0 0 0 0,0 1 0 0 0,0-1 0 0 0,0 0 1 0 0,0 1-1 0 0,0-1 0 0 0,0 1-71 0 0,0-1-18 0 0,-1 0 0 0 0,1 0 0 0 0,0 0 0 0 0,-1 0 0 0 0,1 0 0 0 0,0 0 0 0 0,-1-1 0 0 0,1 1 0 0 0,0 0 0 0 0,0 0 0 0 0,-1 0 1 0 0,1 0-1 0 0,0 0 0 0 0,-1 0 0 0 0,1-1 0 0 0,0 1 0 0 0,0 0 0 0 0,-1 0 0 0 0,1-1 0 0 0,0 1 0 0 0,0 0 0 0 0,0 0 0 0 0,-1-1 0 0 0,1 1 0 0 0,0 0 0 0 0,0 0 1 0 0,0-1-1 0 0,0 1 0 0 0,0 0 0 0 0,-1-1 0 0 0,1 1 0 0 0,0 0 0 0 0,0-1 0 0 0,0 1 0 0 0,0 0 0 0 0,0-1 0 0 0,0 1 0 0 0,0 0 0 0 0,0-1 0 0 0,0 1 0 0 0,0 0 0 0 0,0 0 1 0 0,1-1-1 0 0,-1 1 0 0 0,0 0 0 0 0,0-1 0 0 0,0 1 0 0 0,0 0 0 0 0,0-1 0 0 0,1 1 0 0 0,-1 0 0 0 0,0 0 0 0 0,0-1 0 0 0,0 1 0 0 0,1 0 0 0 0,-1 0 0 0 0,0 0 0 0 0,0-1 1 0 0,1 1-1 0 0,-1 0 0 0 0,0 0 0 0 0,0 0 0 0 0,1 0 0 0 0,-1-1 0 0 0,0 1 0 0 0,1 0 0 0 0,-1 0 0 0 0,0 0 0 0 0,1 0 18 0 0,-2 0-1388 0 0,1 0-1706 0 0,0-3 1671 0 0,1 2-6232 0 0,0 1-1563 0 0</inkml:trace>
  <inkml:trace contextRef="#ctx0" brushRef="#br0" timeOffset="8331.084">3139 608 12195 0 0,'0'0'2224'0'0,"0"0"-468"0"0,0 0-203 0 0,0 0-97 0 0,0 0-161 0 0,0 0-216 0 0,0 0-218 0 0,0 0-158 0 0,0 0-120 0 0,0 0-105 0 0,0 0-52 0 0,0 0-30 0 0,-26-4-38 0 0,-80-12-25 0 0,103 15-311 0 0,0 0 1 0 0,0 1-1 0 0,0-1 0 0 0,1 1 1 0 0,-1 0-1 0 0,0 0 0 0 0,0 0 0 0 0,0 0 1 0 0,0 0-1 0 0,0 1 0 0 0,0-1 1 0 0,0 1-1 0 0,1 0 0 0 0,-1 0 1 0 0,0 0-1 0 0,0 0 0 0 0,1 0 0 0 0,-1 0 1 0 0,1 1-1 0 0,-1 0 0 0 0,1-1-22 0 0,-7 6 87 0 0,-6 0-57 0 0,0 2 1 0 0,0 0-1 0 0,1 0 1 0 0,0 2-1 0 0,1-1 1 0 0,0 2-1 0 0,1 0 1 0 0,0 0-1 0 0,1 1 1 0 0,1 1 0 0 0,0 0-1 0 0,0 0 1 0 0,1 1-1 0 0,1 0 1 0 0,1 0-1 0 0,0 1 1 0 0,1 0-1 0 0,1 0 1 0 0,0 1-1 0 0,1 0 1 0 0,1-1-1 0 0,0 1 1 0 0,2 0-1 0 0,0 1-30 0 0,1-14-3 0 0,0-1 0 0 0,0 0-1 0 0,1 0 1 0 0,0 0 0 0 0,-1 0 0 0 0,1 0 0 0 0,0 0-1 0 0,0 0 1 0 0,1 0 0 0 0,-1 0 0 0 0,1-1 0 0 0,-1 1-1 0 0,1 0 1 0 0,0-1 0 0 0,0 1 0 0 0,0-1 0 0 0,0 0-1 0 0,0 1 1 0 0,1-1 0 0 0,-1 0 0 0 0,1-1 0 0 0,-1 1-1 0 0,1 0 1 0 0,0-1 0 0 0,0 1 0 0 0,-1-1 0 0 0,1 0-1 0 0,0 0 1 0 0,0 0 0 0 0,0 0 0 0 0,1-1-1 0 0,-1 1 5 0 0,6 0 28 0 0,-1 1 0 0 0,1-1 0 0 0,0-1 0 0 0,0 0 1 0 0,-1 0-1 0 0,1-1 0 0 0,0 0 0 0 0,0 0 0 0 0,-1-1 1 0 0,1 0-1 0 0,1-1-29 0 0,19-11 127 0 0,0-2 1 0 0,-1-1 0 0 0,-1-2-1 0 0,0 0 1 0 0,-2-2-1 0 0,0 0 1 0 0,-1-2-1 0 0,-2-1 1 0 0,0 0 0 0 0,-2-2-1 0 0,0-1 1 0 0,0-3-128 0 0,28-44 460 0 0,-48 73-396 0 0,0 1-20 0 0,0 0-17 0 0,-9 30-163 0 0,4-11 122 0 0,0 2 1 0 0,1-1-1 0 0,1 0 0 0 0,1 1 1 0 0,1-1-1 0 0,0 1 1 0 0,3 13 13 0 0,-1-28-30 0 0,1 0 0 0 0,0 0 0 0 0,1 0 0 0 0,-1 0 0 0 0,1 0 0 0 0,0-1 0 0 0,1 1 0 0 0,-1-1 0 0 0,1 0 0 0 0,0 0 0 0 0,0 0 0 0 0,1 0 1 0 0,-1-1-1 0 0,1 0 0 0 0,0 0 0 0 0,1 0 0 0 0,-1 0 0 0 0,0-1 0 0 0,1 0 0 0 0,0 0 0 0 0,0-1 0 0 0,0 1 0 0 0,0-1 0 0 0,5 1 30 0 0,2-1-735 0 0,81 5-1954 0 0,-68-20-3369 0 0,-8-13-5957 0 0,-16 19 5134 0 0</inkml:trace>
  <inkml:trace contextRef="#ctx0" brushRef="#br0" timeOffset="8733.67">2832 288 14211 0 0,'0'0'2219'0'0,"0"0"-258"0"0,0 0-269 0 0,0 0-226 0 0,0 0-266 0 0,0 0-248 0 0,0 0-233 0 0,0 0-192 0 0,0 0-130 0 0,0 0-109 0 0,0 0-42 0 0,0 0-5 0 0,0 0 18 0 0,3-1 57 0 0,119 10 1387 0 0,188-10-926 0 0,-223-10-666 0 0,-87 11-90 0 0,1-1 0 0 0,-1 0 0 0 0,1 1-1 0 0,-1-1 1 0 0,0 0 0 0 0,1 1 0 0 0,-1-1 0 0 0,0 0 0 0 0,0 0 0 0 0,1 0-1 0 0,-1 1 1 0 0,0-1 0 0 0,0 0 0 0 0,0 0 0 0 0,0 1 0 0 0,0-1 0 0 0,0 0-1 0 0,0 0 1 0 0,0 0 0 0 0,0 1 0 0 0,-1-1 0 0 0,1 0 0 0 0,0 0 0 0 0,0 0-1 0 0,-1 1 1 0 0,1-1 0 0 0,0 0 0 0 0,-1 1 0 0 0,1-1 0 0 0,-1 0 0 0 0,1 1-1 0 0,-1-1 1 0 0,1 1 0 0 0,-1-1 0 0 0,1 0 0 0 0,-1 1 0 0 0,0-1 0 0 0,1 1-1 0 0,-1 0 1 0 0,0-1 0 0 0,1 1 0 0 0,-1 0 0 0 0,0-1 0 0 0,0 1 0 0 0,1 0 0 0 0,-1 0-1 0 0,0-1 1 0 0,0 1 0 0 0,0 0 0 0 0,1 0 0 0 0,-1 0 0 0 0,0 0 0 0 0,0 0-22 0 0,-67-40 22 0 0,-59-48-958 0 0,94 21-2365 0 0,30 42-1145 0 0,2 1-4399 0 0,1 15-3377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9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855 365 0 0 0,'0'0'267'0'0,"0"0"974"0"0,0 0 266 0 0,0 0 19 0 0,6-1-50 0 0,32-12 2493 0 0,-34 12-2941 0 0,2-1 6421 0 0,-5 3-518 0 0,-7 1-6824 0 0,-306 108 742 0 0,106-21-165 0 0,205-89-680 0 0,1 1 1 0 0,-1-1 0 0 0,0 0-1 0 0,0 0 1 0 0,0 1-1 0 0,1-1 1 0 0,-1 1-1 0 0,0-1 1 0 0,1 1 0 0 0,-1-1-1 0 0,0 1 1 0 0,1-1-1 0 0,-1 1 1 0 0,1-1 0 0 0,-1 1-1 0 0,1 0 1 0 0,-1-1-1 0 0,1 1 1 0 0,-1 0 0 0 0,1-1-1 0 0,0 1 1 0 0,-1 0-1 0 0,1 0 1 0 0,0 0 0 0 0,0-1-1 0 0,0 1 1 0 0,-1 0-1 0 0,1 0 1 0 0,0 0-1 0 0,0-1 1 0 0,0 1 0 0 0,0 0-1 0 0,0 0 1 0 0,1 0-1 0 0,-1-1 1 0 0,0 1 0 0 0,0 0-1 0 0,0 0 1 0 0,1 0-1 0 0,-1-1 1 0 0,0 1 0 0 0,1 0-1 0 0,-1-1 1 0 0,1 1-1 0 0,-1 0 1 0 0,1-1-1 0 0,-1 1 1 0 0,1 0 0 0 0,-1-1-1 0 0,1 1 1 0 0,0-1-1 0 0,-1 1 1 0 0,1-1 0 0 0,0 1-1 0 0,-1-1 1 0 0,1 0-1 0 0,0 1 1 0 0,0-1-5 0 0,52 27 147 0 0,-46-24-95 0 0,16 4 23 0 0,0-1 0 0 0,1-1 0 0 0,0-1 0 0 0,-1-1 0 0 0,1-2 0 0 0,0 0-1 0 0,4-1-74 0 0,28 2 50 0 0,107 12 263 0 0,-162-12-305 0 0,-1-1 0 0 0,1 1 0 0 0,-1 0-1 0 0,0-1 1 0 0,1 1 0 0 0,-1-1 0 0 0,0 1 0 0 0,0-1-1 0 0,0 1 1 0 0,0 0 0 0 0,0-1 0 0 0,-1 1 0 0 0,1-1-1 0 0,0 1 1 0 0,-1 0 0 0 0,1-1 0 0 0,-1 1 0 0 0,0-1 0 0 0,1 1-1 0 0,-1-1 1 0 0,0 0 0 0 0,0 1 0 0 0,0-1 0 0 0,0 0-1 0 0,0 0 1 0 0,0 1 0 0 0,0-1 0 0 0,0 0 0 0 0,-1 0 0 0 0,1 0-1 0 0,0 0 1 0 0,-1-1 0 0 0,1 1 0 0 0,-1 0 0 0 0,1 0-1 0 0,-2-1-7 0 0,-218 141 192 0 0,125-87-154 0 0,-37 23 43 0 0,39-25 11 0 0,3 4 0 0 0,-84 68-92 0 0,173-122 3 0 0,1-2 0 0 0,-1 1-1 0 0,1-1 1 0 0,0 0-1 0 0,0 1 1 0 0,0-1-1 0 0,0 1 1 0 0,0-1-1 0 0,0 1 1 0 0,1 0-1 0 0,-1 0 1 0 0,0-1 0 0 0,0 1-1 0 0,0 0 1 0 0,0 0-1 0 0,1 0 1 0 0,-1 0-1 0 0,0 0 1 0 0,1 0-1 0 0,-1 0 1 0 0,1 0-1 0 0,-1 0 1 0 0,1 0-1 0 0,0 0 1 0 0,-1 0-1 0 0,1 0 1 0 0,0 0-1 0 0,0 0 1 0 0,0 0-1 0 0,0 0 1 0 0,0 1-1 0 0,0-1 1 0 0,0 0-1 0 0,0 0 1 0 0,0 0-1 0 0,0 0 1 0 0,1 0-1 0 0,-1 0 1 0 0,1 1-3 0 0,13 4 52 0 0,0-1-1 0 0,0 0 1 0 0,1-1-1 0 0,0-1 1 0 0,0 0 0 0 0,0-1-1 0 0,0-1 1 0 0,0 0 0 0 0,0-1-1 0 0,0-1 1 0 0,9-1-52 0 0,23 1 108 0 0,459-25 544 0 0,-460 26-630 0 0,-26-26-7535 0 0,-4 9 2033 0 0,-1 1-3976 0 0,-7 5 1294 0 0</inkml:trace>
  <inkml:trace contextRef="#ctx0" brushRef="#br0" timeOffset="409.074">1359 531 10362 0 0,'0'0'3904'0'0,"0"0"-1903"0"0,0 0-608 0 0,0 0 36 0 0,0 0 49 0 0,0 0-104 0 0,0 0-201 0 0,0 0-283 0 0,0 0-281 0 0,0 0-187 0 0,0 0-78 0 0,0 0-19 0 0,-2 7 23 0 0,-71 410 2157 0 0,67-385-2521 0 0,-25 234-554 0 0,52-277-3436 0 0,20-84-6535 0 0,-35 76 5755 0 0,1 4-3852 0 0</inkml:trace>
  <inkml:trace contextRef="#ctx0" brushRef="#br0" timeOffset="631.772">1265 505 9274 0 0,'0'0'3391'0'0,"0"0"-1462"0"0,0 0-574 0 0,0 0-132 0 0,0 0-11 0 0,0 0-96 0 0,0 0-141 0 0,0 0-155 0 0,0 0-152 0 0,0 0-68 0 0,0 0-7 0 0,0 0 16 0 0,0 0-34 0 0,11 0-52 0 0,171-14 1197 0 0,106-45-1211 0 0,-217 51-3097 0 0,-78 20-1774 0 0,-44 27-8676 0 0,38-31 5934 0 0</inkml:trace>
  <inkml:trace contextRef="#ctx0" brushRef="#br0" timeOffset="818.981">1149 914 9890 0 0,'0'0'2186'0'0,"0"0"-282"0"0,0 0-69 0 0,0 0-41 0 0,0 0-147 0 0,0 0-208 0 0,0 0-229 0 0,0 0-246 0 0,0 0-200 0 0,0 0-160 0 0,34 4-108 0 0,108 9-97 0 0,-49-26 121 0 0,63-24-1500 0 0,-92 22-8631 0 0,-50 11-2161 0 0</inkml:trace>
  <inkml:trace contextRef="#ctx0" brushRef="#br0" timeOffset="13325.994">1274 259 0 0 0,'0'0'1023'0'0,"0"0"671"0"0,0 0 335 0 0,0 0 153 0 0,0 0-75 0 0,0 0-222 0 0,0 0-292 0 0,0 0-286 0 0,-5-1-233 0 0,-14-1-165 0 0,14 1-75 0 0,5 1-73 0 0,0 0-47 0 0,0 0-79 0 0,0 0-123 0 0,0 0-75 0 0,0 0-61 0 0,30 0 2349 0 0,181-22-395 0 0,83-15-1245 0 0,-293 37-1034 0 0,-1 0 62 0 0,0 0 7 0 0,0 0 48 0 0,-28 0 1170 0 0,17 1-1280 0 0,0-1 1 0 0,-1-1-1 0 0,1 1 1 0 0,0-2-1 0 0,-1 0 0 0 0,1 0 1 0 0,0-1-1 0 0,0 0 1 0 0,1-1-1 0 0,-1 0 1 0 0,1-1-1 0 0,0 0 0 0 0,0-1 1 0 0,0 0-1 0 0,-4-3-58 0 0,10 5-62 0 0,1 0 0 0 0,0 0-1 0 0,-1 0 1 0 0,1 0 0 0 0,1-1 0 0 0,-1 1-1 0 0,1-1 1 0 0,-1 1 0 0 0,1-1 0 0 0,1 0-1 0 0,-1 0 1 0 0,1 0 0 0 0,0 0-1 0 0,0 0 1 0 0,0-5 62 0 0,2-19-3621 0 0,7 3-4533 0 0,-4 15-3902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47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0 358 3689 0 0,'0'0'1355'0'0,"0"0"-302"0"0,0 0 20 0 0,0 0 316 0 0,0 0 284 0 0,0 0 42 0 0,0 0-170 0 0,0 0-250 0 0,0 0-197 0 0,0 0-135 0 0,0 0-75 0 0,17 0-39 0 0,114 1 2100 0 0,-77 1-1739 0 0,0-1 0 0 0,0-4 0 0 0,40-6-1210 0 0,15-1 444 0 0,15 6-493 0 0,-112 4-6122 0 0,-45 6 282 0 0,12 3-3560 0 0,12-6 5399 0 0</inkml:trace>
  <inkml:trace contextRef="#ctx0" brushRef="#br0" timeOffset="362.144">0 608 80 0 0,'0'0'2026'0'0,"0"0"-417"0"0,0 0-94 0 0,0 0 136 0 0,0 0 111 0 0,0 0-72 0 0,0 0-210 0 0,0 0-257 0 0,0 0-225 0 0,0 0-153 0 0,0 0-73 0 0,0 0-7 0 0,11 11 3002 0 0,61-10 663 0 0,224-27-2185 0 0,-183 26-4023 0 0,-104 2 1104 0 0,-5-1-3376 0 0,-1-1-1959 0 0,-1 0-3841 0 0,-2 0 5353 0 0</inkml:trace>
  <inkml:trace contextRef="#ctx0" brushRef="#br0" timeOffset="1367.82">212 1 0 0 0,'0'0'503'0'0,"0"0"1025"0"0,0 0 274 0 0,0 0-44 0 0,0 0-118 0 0,0 0-190 0 0,0 0-192 0 0,0 0-143 0 0,0 0-110 0 0,0 4 8036 0 0,1 3-5876 0 0,49 18-2039 0 0,338 186 269 0 0,-347-179-1246 0 0,-88 14 949 0 0,-48 89-976 0 0,-153 145 221 0 0,219-240-360 0 0,25-22-2346 0 0,19-10-5635 0 0,-8-8 1697 0 0,-5 0 2896 0 0,3 0-5009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5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1077 380 2056 0 0,'0'0'2072'0'0,"0"0"-543"0"0,0 0-191 0 0,0 0 157 0 0,0 0 228 0 0,0 0 32 0 0,0 0-153 0 0,0 0-275 0 0,0 0-283 0 0,0 0-187 0 0,0 0-107 0 0,8-2-118 0 0,23-6-61 0 0,-32 5 5804 0 0,-51 5-6009 0 0,-241 55 553 0 0,211-36-782 0 0,-283 99 665 0 0,284-83-561 0 0,109-15-281 0 0,90 8 151 0 0,181 18 105 0 0,-121-4-193 0 0,-178-44-22 0 0,1 0 1 0 0,-1 0 0 0 0,1 0-1 0 0,0 0 1 0 0,-1 0 0 0 0,1 0-1 0 0,-1 0 1 0 0,1 0 0 0 0,0 0-1 0 0,-1 0 1 0 0,1 1 0 0 0,-1-1-1 0 0,1 0 1 0 0,-1 0-1 0 0,1 1 1 0 0,-1-1 0 0 0,1 0-1 0 0,-1 1 1 0 0,1-1 0 0 0,-1 0-1 0 0,1 1 1 0 0,-1-1 0 0 0,0 1-1 0 0,1-1 1 0 0,-1 1 0 0 0,0-1-1 0 0,1 1 1 0 0,-1-1 0 0 0,0 1-1 0 0,1-1 1 0 0,-1 1 0 0 0,0-1-1 0 0,0 1 1 0 0,0-1 0 0 0,0 1-1 0 0,0 0 1 0 0,0-1 0 0 0,1 1-1 0 0,-1-1 1 0 0,0 1 0 0 0,-1 0-1 0 0,1-1 1 0 0,0 1 0 0 0,0-1-1 0 0,0 1 1 0 0,0-1-1 0 0,0 1 1 0 0,-1 0 0 0 0,1-1-1 0 0,0 1 1 0 0,0-1 0 0 0,-1 1-1 0 0,1-1 1 0 0,0 1 0 0 0,-1-1-1 0 0,1 1 1 0 0,-1-1 0 0 0,1 0-1 0 0,0 1 1 0 0,-1-1-2 0 0,-37 23 152 0 0,29-19-145 0 0,-585 284 123 0 0,549-263-126 0 0,2 2 0 0 0,1 1 1 0 0,1 3-1 0 0,-5 7-4 0 0,45-37 1 0 0,0 0 0 0 0,0 0 0 0 0,-1 0-1 0 0,1 0 1 0 0,0 0 0 0 0,0 0 0 0 0,0 0 0 0 0,0 1 0 0 0,1-1 0 0 0,-1 0-1 0 0,0 0 1 0 0,0 1 0 0 0,1-1 0 0 0,-1 1 0 0 0,1-1 0 0 0,-1 0-1 0 0,1 1 1 0 0,-1-1 0 0 0,1 1 0 0 0,0-1 0 0 0,0 1 0 0 0,0-1 0 0 0,0 1-1 0 0,0-1 1 0 0,0 1 0 0 0,0-1 0 0 0,1 1 0 0 0,-1-1 0 0 0,0 1-1 0 0,1-1 1 0 0,-1 1 0 0 0,1-1 0 0 0,-1 0 0 0 0,1 1 0 0 0,0-1 0 0 0,0 0-1 0 0,0 1 1 0 0,0-1 0 0 0,0 0 0 0 0,0 0 0 0 0,0 0 0 0 0,0 0 0 0 0,0 0-1 0 0,0 0 1 0 0,0 0 0 0 0,1 0 0 0 0,-1-1 0 0 0,0 1 0 0 0,1 0-1 0 0,0 0 0 0 0,77 26 73 0 0,-9-22 117 0 0,1-3 1 0 0,-1-4 0 0 0,0-2 0 0 0,0-4-1 0 0,37-9-190 0 0,10 0 223 0 0,-25 10-702 0 0,-92 7 123 0 0,0 0-135 0 0,0 0-177 0 0,0 0-225 0 0,0 0-334 0 0,16-1-5409 0 0,12-13-4023 0 0,-17 7 2471 0 0</inkml:trace>
  <inkml:trace contextRef="#ctx0" brushRef="#br0" timeOffset="378.123">1414 534 11674 0 0,'0'0'1326'0'0,"0"0"-103"0"0,0 0 31 0 0,0 0 182 0 0,0 0 72 0 0,0 0-118 0 0,0 0-225 0 0,0 0-214 0 0,0 0-176 0 0,0 0-140 0 0,0 0-114 0 0,0 0-66 0 0,9-7-35 0 0,28-22-33 0 0,-36 29-358 0 0,-1 0-1 0 0,1 1 1 0 0,-1-1 0 0 0,1 0-1 0 0,-1 0 1 0 0,1 0 0 0 0,-1 1-1 0 0,1-1 1 0 0,-1 0 0 0 0,1 1-1 0 0,-1-1 1 0 0,0 0 0 0 0,1 1-1 0 0,-1-1 1 0 0,0 1 0 0 0,1-1-1 0 0,-1 0 1 0 0,0 1 0 0 0,1-1-1 0 0,-1 1 1 0 0,0-1 0 0 0,0 1-1 0 0,0-1 1 0 0,1 1 0 0 0,-1-1-1 0 0,0 1 1 0 0,0-1-1 0 0,0 1 1 0 0,0 0 0 0 0,0-1-1 0 0,0 1 1 0 0,0-1 0 0 0,0 1-1 0 0,0-1 1 0 0,0 1 0 0 0,0-1-1 0 0,0 1 1 0 0,-1-1 0 0 0,1 1-1 0 0,0-1 1 0 0,0 1 0 0 0,0-1-1 0 0,-1 1 1 0 0,1-1 0 0 0,0 1-1 0 0,-1-1 1 0 0,1 1 0 0 0,0-1-1 0 0,-1 0 1 0 0,1 1 0 0 0,-1-1-29 0 0,-50 136 1356 0 0,1-3-944 0 0,-29 154-131 0 0,44-159-235 0 0,23-102-201 0 0,11-26 63 0 0,1 0-13 0 0,0 0-19 0 0,0 0-60 0 0,0 0-36 0 0,0 0-30 0 0,0 0-78 0 0,0 0-35 0 0,0 0-39 0 0,0 0-82 0 0,0-22-3324 0 0,0 21 3734 0 0,2-45-7438 0 0,5 16-1675 0 0,-3 19 3798 0 0</inkml:trace>
  <inkml:trace contextRef="#ctx0" brushRef="#br0" timeOffset="715.163">1337 498 6057 0 0,'0'0'2904'0'0,"0"0"-783"0"0,0 0-336 0 0,0 0-17 0 0,0 0-64 0 0,0 0-211 0 0,0 0-270 0 0,0 0-310 0 0,0 0-275 0 0,0 0-114 0 0,0 0-13 0 0,0 0 65 0 0,3 3 97 0 0,11 5-361 0 0,0 1-1 0 0,0-2 0 0 0,1 0 1 0 0,0-1-1 0 0,0 0 0 0 0,1-1 1 0 0,-1-1-1 0 0,1 0 0 0 0,0-1 1 0 0,0-1-1 0 0,1-1 0 0 0,-1 0 1 0 0,7-1-312 0 0,18 3 238 0 0,214 5 148 0 0,-204-19-1616 0 0,-54 9-3384 0 0,-30 0 650 0 0,-7 6-926 0 0,14 3-1421 0 0,11-3-242 0 0</inkml:trace>
  <inkml:trace contextRef="#ctx0" brushRef="#br0" timeOffset="965.102">1175 781 4057 0 0,'0'0'3445'0'0,"0"0"-984"0"0,0 0-532 0 0,0 0-189 0 0,0 0-161 0 0,0 0-181 0 0,0 0-158 0 0,0 0-108 0 0,0 0-55 0 0,0 0-60 0 0,0 0-57 0 0,0 0-63 0 0,0 0-92 0 0,9 12-83 0 0,33 38-102 0 0,8-32 224 0 0,-40-18-704 0 0,221 0 1096 0 0,-215 0-1296 0 0,76-9-305 0 0,-34-7-2755 0 0,-37 3-707 0 0,-11 1-7101 0 0,-8 8 1929 0 0</inkml:trace>
  <inkml:trace contextRef="#ctx0" brushRef="#br0" timeOffset="1468.38">1377 247 7490 0 0,'0'0'3802'0'0,"0"0"-1575"0"0,0 0-577 0 0,0 0-127 0 0,0 0-83 0 0,0 0-163 0 0,0 0-171 0 0,0 0-198 0 0,0 0-202 0 0,0 0-143 0 0,0 0-135 0 0,0 0-86 0 0,0 0-39 0 0,-6 0 4 0 0,-13-4 9 0 0,32 5 565 0 0,335 10 1833 0 0,-242-11-2431 0 0,-42 6 1019 0 0,-233-94-1004 0 0,153 79-327 0 0,0-1-1 0 0,1 0 0 0 0,0-2 0 0 0,1 1 0 0 0,1-2 0 0 0,0 0 1 0 0,0 0-1 0 0,1-2 30 0 0,6-17-3585 0 0,22 20-6292 0 0,-11 12-2008 0 0</inkml:trace>
  <inkml:trace contextRef="#ctx0" brushRef="#br0" timeOffset="2295.293">2152 788 3393 0 0,'0'0'2622'0'0,"0"0"-329"0"0,0 0-171 0 0,0 0 45 0 0,0 0-41 0 0,0 0-221 0 0,0 0-326 0 0,0 0-338 0 0,0 0-235 0 0,0 0-182 0 0,0 0-131 0 0,0 0-66 0 0,-1 8 2155 0 0,107 3-492 0 0,-29-10-1734 0 0,176-13 340 0 0,-152 4-749 0 0,-92 8-590 0 0,-16-1-3083 0 0,-17-1-4454 0 0,14 2 2350 0 0,5 0-4492 0 0</inkml:trace>
  <inkml:trace contextRef="#ctx0" brushRef="#br0" timeOffset="2554.138">2018 1039 8906 0 0,'0'0'3983'0'0,"0"0"-1781"0"0,0 0-717 0 0,0 0 66 0 0,0 0 140 0 0,0 0-123 0 0,0 0-268 0 0,0 0-246 0 0,0 0-230 0 0,0 0-159 0 0,0 0-103 0 0,37 7-83 0 0,118 20-59 0 0,-48-21 239 0 0,142-28-698 0 0,-206 20-1745 0 0,-22 1-1415 0 0,-1 0-4769 0 0,-11 1-3966 0 0</inkml:trace>
  <inkml:trace contextRef="#ctx0" brushRef="#br0" timeOffset="4022.46">3331 682 2184 0 0,'0'0'2644'0'0,"0"0"-640"0"0,0 0-178 0 0,0 0 70 0 0,0 0 58 0 0,0 0-134 0 0,0 0-321 0 0,0 0-360 0 0,0 0-268 0 0,0 0-151 0 0,0 0-92 0 0,0 0-66 0 0,-12 8-50 0 0,-36 30-24 0 0,8 38 818 0 0,-103 294 606 0 0,84-263-1452 0 0,44-86 592 0 0,9-38 1334 0 0,9-7-2328 0 0,1 0-1 0 0,1 1 0 0 0,0-1 1 0 0,2 1-1 0 0,1 0 0 0 0,1 1 0 0 0,0 0 1 0 0,2 1-1 0 0,1-1 0 0 0,6-7-57 0 0,6-15 57 0 0,77-115 108 0 0,-88 141-154 0 0,1 0 0 0 0,1 1 0 0 0,0 1 0 0 0,1 0 0 0 0,0 2 0 0 0,1 0 0 0 0,1 0 0 0 0,0 2 0 0 0,5-2-11 0 0,-21 12-1 0 0,-1 1-1 0 0,1 0 1 0 0,0-1 0 0 0,0 1-1 0 0,0 0 1 0 0,1 0 0 0 0,-1 0-1 0 0,0 1 1 0 0,0-1 0 0 0,0 0-1 0 0,1 1 1 0 0,-1 0 0 0 0,0-1 0 0 0,0 1-1 0 0,1 0 1 0 0,-1 0 0 0 0,0 0-1 0 0,1 0 1 0 0,-1 1 0 0 0,0-1-1 0 0,0 1 1 0 0,1-1 0 0 0,-1 1-1 0 0,0 0 1 0 0,0 0 0 0 0,0 0 0 0 0,0 0-1 0 0,0 0 1 0 0,0 0 0 0 0,0 1-1 0 0,0-1 1 0 0,0 0 0 0 0,-1 1-1 0 0,1 0 1 0 0,-1-1 0 0 0,1 1 0 0 0,-1 0-1 0 0,1 0 1 0 0,-1 0 0 0 0,0 0-1 0 0,0 0 1 0 0,0 0 0 0 0,0 0-1 0 0,0 0 1 0 0,-1 1 0 0 0,1 0 1 0 0,9 120 136 0 0,-12-81-102 0 0,-3 241 41 0 0,5-283-73 0 0,1 1 0 0 0,-1-1-1 0 0,1 0 1 0 0,-1 1 0 0 0,1-1-1 0 0,-1 1 1 0 0,1-1 0 0 0,-1 0-1 0 0,1 1 1 0 0,0-1 0 0 0,-1 0-1 0 0,1 0 1 0 0,-1 1 0 0 0,1-1-1 0 0,0 0 1 0 0,-1 0 0 0 0,1 0 0 0 0,0 0-1 0 0,-1 0 1 0 0,1 0 0 0 0,0 0-1 0 0,-1 0 1 0 0,1 0 0 0 0,-1 0-1 0 0,1 0 1 0 0,0 0 0 0 0,-1-1-1 0 0,1 1 1 0 0,0 0 0 0 0,-1 0-1 0 0,1-1 1 0 0,-1 1 0 0 0,1 0 0 0 0,-1-1-1 0 0,1 1 1 0 0,-1-1 0 0 0,1 1-1 0 0,-1-1 1 0 0,1 1 0 0 0,-1-1-1 0 0,1 1 1 0 0,-1-1 0 0 0,0 1-1 0 0,1-1 1 0 0,-1 1 0 0 0,0-1-1 0 0,0 1 1 0 0,1-1 0 0 0,-1 0 0 0 0,0 1-1 0 0,0-1 1 0 0,0 0 0 0 0,0 1-1 0 0,0-1 1 0 0,0 0 0 0 0,0 1-1 0 0,0-1-1 0 0,1 1 4 0 0,235-324 276 0 0,-224 309-272 0 0,173-190-18 0 0,-152 186-145 0 0,-33 34 50 0 0,-16 147 225 0 0,13-150-120 0 0,-6 18-7 0 0,2 0 0 0 0,1 0 0 0 0,1 1 0 0 0,2 0 0 0 0,1-1 0 0 0,1 1 1 0 0,2 9 6 0 0,22-24-2718 0 0,0-17-3206 0 0,-11 0-951 0 0,-6 1-4612 0 0</inkml:trace>
  <inkml:trace contextRef="#ctx0" brushRef="#br0" timeOffset="4663.136">4678 785 4337 0 0,'0'0'2614'0'0,"0"0"-356"0"0,0 0-175 0 0,0 0-3 0 0,0 0-99 0 0,0 0-260 0 0,0 0-258 0 0,0 0-245 0 0,0 0-197 0 0,0 0-126 0 0,0 0-87 0 0,0 0-79 0 0,0 0-75 0 0,-8-11-51 0 0,-26-30-61 0 0,-12 23 858 0 0,32 17-1288 0 0,0 1-1 0 0,0 0 1 0 0,0 1-1 0 0,0 1 1 0 0,0 0-1 0 0,0 1 1 0 0,1 0 0 0 0,-1 1-1 0 0,1 0 1 0 0,0 1-1 0 0,0 1 1 0 0,1 0-1 0 0,-1 1 1 0 0,1 0 0 0 0,1 1-1 0 0,-1 0 1 0 0,1 1-1 0 0,1 0 1 0 0,0 1 0 0 0,0 0-1 0 0,-5 8-111 0 0,3-6 0 0 0,1-1 1 0 0,1 2-1 0 0,0-1 1 0 0,1 1-1 0 0,0 1 0 0 0,1 0 1 0 0,0 0-1 0 0,1 0 0 0 0,1 1 1 0 0,0 0-1 0 0,2 0 0 0 0,-1 1 1 0 0,2-1-1 0 0,0 1 0 0 0,0 7 0 0 0,2-18 3 0 0,1-1 0 0 0,-1 1 0 0 0,1-1 0 0 0,0 1-1 0 0,1-1 1 0 0,-1 1 0 0 0,1-1 0 0 0,0 0-1 0 0,0 1 1 0 0,0-1 0 0 0,1 0 0 0 0,0 1-1 0 0,-1-1 1 0 0,1 0 0 0 0,1 0 0 0 0,-1 0-1 0 0,0-1 1 0 0,1 1 0 0 0,0-1 0 0 0,0 1-1 0 0,0-1 1 0 0,0 0 0 0 0,1 0 0 0 0,-1 0-1 0 0,1-1 1 0 0,0 1 0 0 0,0-1 0 0 0,0 0-1 0 0,0 0 1 0 0,0 0-3 0 0,7 1 21 0 0,1-1 0 0 0,-1 0 0 0 0,1-1 0 0 0,-1 0 0 0 0,1-1 0 0 0,-1 0 0 0 0,1 0 0 0 0,-1-2-1 0 0,1 1 1 0 0,-1-2 0 0 0,0 1 0 0 0,1-1 0 0 0,-1-1 0 0 0,-1 0 0 0 0,1-1 0 0 0,-1 0 0 0 0,1 0 0 0 0,-2-1 0 0 0,4-3-21 0 0,23-16 62 0 0,-1-2 0 0 0,-2-2 0 0 0,-1 0 0 0 0,-1-3 0 0 0,-1 0 0 0 0,-2-2 0 0 0,-1-1 0 0 0,-2-1 0 0 0,10-22-62 0 0,-3-12 115 0 0,-32 69-54 0 0,0 1-54 0 0,-9 19-264 0 0,-1-3 168 0 0,1 0 1 0 0,0 1 0 0 0,2 0 0 0 0,0 1 0 0 0,1-1-1 0 0,0 1 1 0 0,1 0 0 0 0,2 1 0 0 0,-1-1 0 0 0,2 1-1 0 0,1-1 1 0 0,0 1 0 0 0,1 0 0 0 0,3 12 88 0 0,-2-23-316 0 0,1 0-1 0 0,1 0 1 0 0,-1 0 0 0 0,1-1 0 0 0,1 1 0 0 0,0-1-1 0 0,0 0 1 0 0,0 0 0 0 0,1 0 0 0 0,0 0 0 0 0,0-1-1 0 0,0 0 1 0 0,5 4 316 0 0,22 14-5383 0 0,4-5-5217 0 0,-30-16 2209 0 0</inkml:trace>
  <inkml:trace contextRef="#ctx0" brushRef="#br0" timeOffset="5049.617">5168 1046 9690 0 0,'0'0'2807'0'0,"0"0"-514"0"0,0 0-275 0 0,0 0-206 0 0,0 0-212 0 0,0 0-261 0 0,0 0-233 0 0,0 0-198 0 0,0 0-112 0 0,0 0-77 0 0,0 0-78 0 0,0 0-83 0 0,0 0-117 0 0,-7-4-81 0 0,-23-10-43 0 0,-31 14 683 0 0,53 3-987 0 0,0 0-1 0 0,0 0 1 0 0,1 1 0 0 0,-1 1 0 0 0,1-1 0 0 0,0 1 0 0 0,0 0 0 0 0,0 1-1 0 0,1 0 1 0 0,-1 0 0 0 0,2 0 0 0 0,-1 1 0 0 0,1-1 0 0 0,0 1 0 0 0,0 1-1 0 0,1-1 1 0 0,0 1 0 0 0,0 0 0 0 0,1-1 0 0 0,-1 2 0 0 0,2-1 0 0 0,0 0-1 0 0,0 1 1 0 0,0-1 0 0 0,1 1 0 0 0,0-1 0 0 0,1 1 0 0 0,0 3-13 0 0,1-8-13 0 0,1 0 1 0 0,0 0-1 0 0,1-1 1 0 0,-1 1-1 0 0,1 0 0 0 0,-1-1 1 0 0,1 1-1 0 0,0-1 1 0 0,1 0-1 0 0,-1 0 1 0 0,0 0-1 0 0,1-1 1 0 0,0 1-1 0 0,-1-1 0 0 0,1 0 1 0 0,0 0-1 0 0,0 0 1 0 0,0 0-1 0 0,0-1 1 0 0,1 0-1 0 0,-1 0 1 0 0,0 0-1 0 0,1 0 0 0 0,3 0 13 0 0,95-6-2792 0 0,-40-22-5967 0 0,-50 20 1842 0 0,-5 2-3078 0 0</inkml:trace>
  <inkml:trace contextRef="#ctx0" brushRef="#br0" timeOffset="5650.143">5273 1293 10394 0 0,'0'0'2365'0'0,"0"0"-510"0"0,0 0-184 0 0,0 0-62 0 0,0 0-118 0 0,0 0-160 0 0,0 0-181 0 0,0 0-158 0 0,0 0-121 0 0,0 0-108 0 0,0 0-78 0 0,0 0-106 0 0,4-3-96 0 0,174-186 2308 0 0,-151 171-2755 0 0,-26 18-40 0 0,-1 0-12 0 0,0 0-25 0 0,0 21 53 0 0,-13 83-25 0 0,15-103 16 0 0,-1 1 0 0 0,1-1 0 0 0,0 1 0 0 0,0-1 0 0 0,0 0 0 0 0,0 1 0 0 0,0-1 0 0 0,0 0 0 0 0,0 0 0 0 0,0 0 0 0 0,0-1 0 0 0,0 1 0 0 0,1 0 0 0 0,-1-1 0 0 0,0 0 0 0 0,1 1 0 0 0,-1-1 1 0 0,0 0-1 0 0,1 0 0 0 0,-1 0 0 0 0,0-1 0 0 0,0 1 0 0 0,1 0 0 0 0,-1-1 0 0 0,0 1 0 0 0,0-1 0 0 0,1 0 0 0 0,-1 0 0 0 0,0 0 0 0 0,0 0 0 0 0,2-2-3 0 0,170-100 130 0 0,-100 85-180 0 0,-45 62 81 0 0,-27-40-74 0 0,1-1 0 0 0,-1 0 1 0 0,1 0-1 0 0,0 0 0 0 0,0 0 1 0 0,0 0-1 0 0,0 0 0 0 0,1-1 0 0 0,-1 1 1 0 0,1-1-1 0 0,0 0 0 0 0,-1 0 0 0 0,1-1 1 0 0,0 1-1 0 0,0-1 0 0 0,0 0 0 0 0,0 0 1 0 0,0 0-1 0 0,0 0 0 0 0,0-1 1 0 0,1 0-1 0 0,-1 1 0 0 0,2-2 43 0 0,4 3-1413 0 0,21 0-482 0 0,-23-4-3472 0 0,-5-4-4686 0 0,-3 3 555 0 0</inkml:trace>
  <inkml:trace contextRef="#ctx0" brushRef="#br0" timeOffset="6281.575">4273 354 1688 0 0,'0'0'1422'0'0,"0"0"84"0"0,0 0 317 0 0,0 0 325 0 0,0 0 117 0 0,0 0-86 0 0,0 0-236 0 0,0 0-264 0 0,0 0-225 0 0,0 0-170 0 0,0 0-164 0 0,0 0-134 0 0,-8-3-121 0 0,-34-12 526 0 0,63 19 755 0 0,193 21 714 0 0,324-29-1482 0 0,-537 11-1195 0 0,-1-6-121 0 0,0-1-3 0 0,0 0-16 0 0,0 0 8 0 0,0 0-26 0 0,0 0 2 0 0,0 0 19 0 0,0 0 17 0 0,0 0 18 0 0,0 0 35 0 0,0 0-16 0 0,-29-26 903 0 0,-43-92-886 0 0,55 81-231 0 0,-12-69-1424 0 0,27 69-1310 0 0,1 2-3380 0 0,1 25-3515 0 0</inkml:trace>
  <inkml:trace contextRef="#ctx0" brushRef="#br0" timeOffset="7894.973">3899 965 0 0 0,'22'0'0'0'0,"-20"0"0"0"0,-4 0 0 0 0,1 0 0 0 0,-1 1 0 0 0,1 4 731 0 0,4 0 13546 0 0,-2-5-14963 0 0,-1 0 958 0 0,0 0-3 0 0,0 0 23 0 0,0 0 48 0 0,0 0 63 0 0,0 0 49 0 0,2 5 7382 0 0,2 17-6188 0 0,2 92-89 0 0,19 98-519 0 0,-16-189 315 0 0,-8-23-1394 0 0,0-4-998 0 0,5-14-8902 0 0,1 14 2386 0 0,-3 0-3647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1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0 477 10122 0 0,'0'0'1176'0'0,"0"0"-687"0"0,0 0-32 0 0,0 0 407 0 0,0 0 376 0 0,0 0 191 0 0,0 0-37 0 0,33 4-194 0 0,103 16-185 0 0,23-15 1320 0 0,-129-5-2167 0 0,-1-1-1 0 0,0-1 1 0 0,0-1-1 0 0,0-2 1 0 0,0-1-1 0 0,-1-1 0 0 0,0-2 1 0 0,-1 0-1 0 0,1-2 1 0 0,-2-1-1 0 0,0-1 1 0 0,0-2-1 0 0,-1 0 1 0 0,-1-1-1 0 0,-1-2 1 0 0,0 0-1 0 0,-1-2 0 0 0,-1 0 1 0 0,-1-2-1 0 0,-1 0 1 0 0,-1-1-1 0 0,-1 0 1 0 0,-1-2-1 0 0,-1 0 1 0 0,8-21-168 0 0,-19 36 63 0 0,-1 1 0 0 0,0-1 0 0 0,0 0 1 0 0,-1-1-1 0 0,-1 1 0 0 0,1 0 0 0 0,-2 0 1 0 0,0-1-1 0 0,0-9-63 0 0,-1 19-2 0 0,1 1 0 0 0,-1-1 1 0 0,1 1-1 0 0,-1-1 0 0 0,1 0 0 0 0,-1 1 0 0 0,0-1 1 0 0,1 1-1 0 0,-1 0 0 0 0,0-1 0 0 0,1 1 1 0 0,-1-1-1 0 0,0 1 0 0 0,1 0 0 0 0,-1 0 0 0 0,0-1 1 0 0,0 1-1 0 0,1 0 0 0 0,-1 0 0 0 0,0 0 1 0 0,0 0-1 0 0,0 0 0 0 0,1 0 0 0 0,-1 0 0 0 0,0 0 1 0 0,0 0-1 0 0,1 0 0 0 0,-1 1 0 0 0,0-1 0 0 0,0 0 1 0 0,1 0-1 0 0,-1 1 0 0 0,0-1 0 0 0,1 0 1 0 0,-1 1-1 0 0,0-1 0 0 0,1 1 0 0 0,-1-1 0 0 0,1 1 1 0 0,-1-1-1 0 0,0 1 0 0 0,1-1 0 0 0,-1 1 0 0 0,1 0 1 0 0,0-1-1 0 0,-1 1 0 0 0,1 0 0 0 0,0-1 1 0 0,-1 1-1 0 0,1 0 0 0 0,0-1 0 0 0,-1 1 0 0 0,1 0 1 0 0,0 0-1 0 0,0 0 0 0 0,0-1 0 0 0,0 1 0 0 0,0 0 1 0 0,0 0-1 0 0,0-1 0 0 0,0 1 0 0 0,0 0 2 0 0,-99 248-132 0 0,-9 161 52 0 0,70-247 72 0 0,24-108 12 0 0,-1-1-1 0 0,-4-1 1 0 0,-1-1-1 0 0,-3 0 0 0 0,-9 13-3 0 0,19-43-1 0 0,0-1 0 0 0,-1 0 0 0 0,-1-1 0 0 0,-1 0 0 0 0,-1-2 0 0 0,0 1 0 0 0,-1-2 0 0 0,-2-1 0 0 0,1 0-1 0 0,-2-1 1 0 0,0-2 0 0 0,-22 12 1 0 0,-48-5-82 0 0,89-20 76 0 0,-1 0 1 0 0,1 0-1 0 0,-1 0 1 0 0,1 0 0 0 0,-1 0-1 0 0,1-1 1 0 0,-1 1 0 0 0,1-1-1 0 0,0 0 1 0 0,-1 1-1 0 0,1-1 1 0 0,0 0 0 0 0,0-1-1 0 0,-1 1 1 0 0,1 0 0 0 0,0 0-1 0 0,0-1 1 0 0,0 0-1 0 0,0 1 1 0 0,1-1 0 0 0,-1 0-1 0 0,0 0 1 0 0,1 0 0 0 0,-1 0-1 0 0,1 0 1 0 0,0 0-1 0 0,-1 0 1 0 0,1 0 0 0 0,0-1-1 0 0,0 1 1 0 0,1 0 0 0 0,-1-1-1 0 0,0 1 1 0 0,1-1 5 0 0,0-2-17 0 0,0 0 1 0 0,0 0-1 0 0,0 0 0 0 0,1 0 1 0 0,0 0-1 0 0,0 1 0 0 0,0-1 1 0 0,1 0-1 0 0,-1 1 0 0 0,1-1 1 0 0,0 1-1 0 0,0-1 0 0 0,1 1 1 0 0,0 0-1 0 0,-1 0 0 0 0,1 0 1 0 0,1 0-1 0 0,-1 1 0 0 0,0-1 1 0 0,1 1-1 0 0,0 0 0 0 0,0 0 1 0 0,0 0-1 0 0,0 0 0 0 0,2 0 17 0 0,115-50-66 0 0,-82 45 46 0 0,0 1 0 0 0,0 3 1 0 0,0 1-1 0 0,1 1 0 0 0,-1 3 0 0 0,1 1 0 0 0,-1 2 0 0 0,1 1 20 0 0,7 0 10 0 0,122-4 287 0 0,-145-3-249 0 0,-1-1-1 0 0,1-1 0 0 0,-1-1 1 0 0,0-1-1 0 0,-1 0 1 0 0,1-2-1 0 0,-1-1 0 0 0,-1-1 1 0 0,0-1-1 0 0,0 0 1 0 0,-1-2-1 0 0,-1 0 1 0 0,0-2-1 0 0,-1 0 0 0 0,0 0 1 0 0,-1-2-1 0 0,-1 0 1 0 0,3-6-48 0 0,-15 19 11 0 0,0-1 1 0 0,-1 1-1 0 0,0-1 1 0 0,0 1-1 0 0,0-1 1 0 0,-1 0-1 0 0,1 0 1 0 0,-1 0-1 0 0,0 0 1 0 0,-1-1-1 0 0,1 1 1 0 0,-1-1-1 0 0,0 1 1 0 0,0-1-1 0 0,-1 1 1 0 0,0-1-1 0 0,0 1 1 0 0,0-1-1 0 0,-1 0-11 0 0,-1 4-9 0 0,0 0 1 0 0,0 0-1 0 0,-1 0 0 0 0,1 0 0 0 0,0 0 0 0 0,-1 1 0 0 0,0-1 0 0 0,1 1 0 0 0,-1-1 0 0 0,0 1 1 0 0,0 0-1 0 0,0 0 0 0 0,0 0 0 0 0,0 1 0 0 0,0-1 0 0 0,0 1 0 0 0,0 0 0 0 0,0 0 0 0 0,0 0 1 0 0,0 0-1 0 0,0 0 0 0 0,0 0 0 0 0,0 1 0 0 0,-2 0 9 0 0,-4 2-39 0 0,-1 1-1 0 0,1 0 1 0 0,0 1-1 0 0,0 0 1 0 0,0 0-1 0 0,1 1 1 0 0,0 0-1 0 0,0 1 1 0 0,0 0-1 0 0,1 0 1 0 0,0 0-1 0 0,1 1 1 0 0,-1 0-1 0 0,1 0 1 0 0,1 1 0 0 0,0 0-1 0 0,0 0 1 0 0,0 0-1 0 0,2 0 1 0 0,-1 1-1 0 0,1-1 1 0 0,0 1 39 0 0,1-5-9 0 0,0-1 0 0 0,1 1 1 0 0,-1-1-1 0 0,1 1 0 0 0,0 0 0 0 0,0-1 1 0 0,1 1-1 0 0,0 0 0 0 0,-1 0 0 0 0,2 0 1 0 0,-1-1-1 0 0,0 1 0 0 0,1 0 0 0 0,0 0 1 0 0,0-1-1 0 0,0 1 0 0 0,1-1 1 0 0,0 1-1 0 0,-1-1 0 0 0,2 1 0 0 0,-1-1 1 0 0,0 0-1 0 0,1 0 0 0 0,0 0 0 0 0,0 0 1 0 0,0-1-1 0 0,0 1 0 0 0,1-1 0 0 0,-1 0 1 0 0,1 0-1 0 0,0 0 0 0 0,0 0 1 0 0,0-1-1 0 0,0 1 0 0 0,0-1 0 0 0,1 0 1 0 0,-1-1-1 0 0,1 1 0 0 0,-1-1 0 0 0,3 1 9 0 0,16 3 71 0 0,1 0 0 0 0,0-2 1 0 0,0 0-1 0 0,0-2 0 0 0,1-1 0 0 0,-1 0 0 0 0,0-2 0 0 0,0-1 0 0 0,0-1 0 0 0,0-1 0 0 0,-1-1 0 0 0,0-1 0 0 0,0-1 0 0 0,4-3-71 0 0,27-13 266 0 0,-2-2-1 0 0,0-2 1 0 0,-2-3 0 0 0,-2-1 0 0 0,15-15-266 0 0,-30 24 38 0 0,-1-1 0 0 0,0-2 0 0 0,-3-1 0 0 0,0-1 0 0 0,-1-2 0 0 0,-2 0 1 0 0,-1-2-1 0 0,-2-1 0 0 0,-1-1 0 0 0,-2 0 0 0 0,-1-2 0 0 0,-1 0 0 0 0,-2-1 1 0 0,-2-1-1 0 0,8-38-38 0 0,-19 62-11 0 0,0 1 0 0 0,-2-1 0 0 0,1 0 0 0 0,-2 0 0 0 0,0 0 0 0 0,-1 0 0 0 0,0 0 0 0 0,-1 0 0 0 0,-1 1 0 0 0,0-1 0 0 0,0 1 0 0 0,-5-9 11 0 0,5 19 0 0 0,0 0 0 0 0,0 0 0 0 0,-1 0 0 0 0,1 1 0 0 0,-1-1 0 0 0,0 1 1 0 0,0 0-1 0 0,0 0 0 0 0,0 0 0 0 0,0 1 0 0 0,0-1 0 0 0,0 1 0 0 0,0 0 0 0 0,-1 0 1 0 0,1 1-1 0 0,0-1 0 0 0,-1 1 0 0 0,1 0 0 0 0,0 0 0 0 0,-1 0 0 0 0,1 1 1 0 0,0-1-1 0 0,-1 1 0 0 0,1 0 0 0 0,0 1 0 0 0,0-1 0 0 0,0 1 0 0 0,0-1 0 0 0,0 1 1 0 0,0 1-1 0 0,0-1 0 0 0,0 0 0 0 0,1 1 0 0 0,0 0 0 0 0,-1 0 0 0 0,1 0 0 0 0,0 0 1 0 0,0 0-1 0 0,0 1 0 0 0,1-1 0 0 0,-2 4 0 0 0,-14 17-2 0 0,2 0-1 0 0,0 2 1 0 0,2 0-1 0 0,1 0 1 0 0,1 2-1 0 0,1-1 1 0 0,2 1 0 0 0,1 1-1 0 0,1 0 1 0 0,1 0-1 0 0,1 0 1 0 0,2 1-1 0 0,1-1 1 0 0,2 1 0 0 0,1 0-1 0 0,0-1 1 0 0,4 9 2 0 0,-3-12-6 0 0,2-1 0 0 0,0 1 0 0 0,2-1 0 0 0,0 0 0 0 0,2-1 0 0 0,1 1 0 0 0,1-1 0 0 0,1-1 0 0 0,1 0 0 0 0,1-1 1 0 0,1 0-1 0 0,0-1 0 0 0,2 0 0 0 0,1-1 0 0 0,0-1 0 0 0,2 0 6 0 0,-13-14-85 0 0,-1 0 0 0 0,2 0 0 0 0,-1 0 0 0 0,0-1 0 0 0,1 0 0 0 0,0 0 0 0 0,-1-1 0 0 0,2 0 0 0 0,-1 0 0 0 0,0 0 0 0 0,0-1 0 0 0,1 0 0 0 0,0-1 0 0 0,-1 1 0 0 0,2-1 85 0 0,-8-3-194 0 0,1 1 1 0 0,-1-1-1 0 0,0 0 0 0 0,0 0 1 0 0,0 1-1 0 0,0-1 1 0 0,-1 0-1 0 0,1 0 0 0 0,0 0 1 0 0,-1 0-1 0 0,1 0 0 0 0,-1 0 1 0 0,0 0-1 0 0,0 0 1 0 0,0 0-1 0 0,0 0 0 0 0,0 0 1 0 0,0 0-1 0 0,0 0 0 0 0,-1 0 1 0 0,1 0-1 0 0,0 1 0 0 0,-1-1 1 0 0,0 0-1 0 0,0 0 1 0 0,0-1 193 0 0,-18-39-9370 0 0,13 29-1673 0 0</inkml:trace>
  <inkml:trace contextRef="#ctx0" brushRef="#br0" timeOffset="249.759">1445 742 17268 0 0,'0'0'1432'0'0,"0"0"-246"0"0,0 0-1 0 0,0 0 98 0 0,0 0-96 0 0,35 0-240 0 0,112-1-191 0 0,70-17 687 0 0,300-49-2334 0 0,-441 61-1662 0 0,-25 2-3320 0 0,-9 0-6416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7 250 9698 0 0,'0'0'1783'0'0,"0"0"-52"0"0,0 0 63 0 0,0 0 48 0 0,0 0-82 0 0,0 0-244 0 0,0 0-301 0 0,0 0-231 0 0,0 0-219 0 0,0 0-141 0 0,0 0-89 0 0,0 0-83 0 0,-1-4-59 0 0,-1-1-303 0 0,2 5-72 0 0,-1 0-1 0 0,1-1 0 0 0,0 1 0 0 0,-1 0 0 0 0,1-1 0 0 0,0 1 0 0 0,0-1 0 0 0,-1 1 0 0 0,1 0 0 0 0,0-1 0 0 0,0 1 0 0 0,0-1 0 0 0,0 1 0 0 0,0-1 0 0 0,0 1 0 0 0,0 0 0 0 0,0-1 0 0 0,0 1 0 0 0,0-1 0 0 0,0 1 0 0 0,0-1 1 0 0,0 1-1 0 0,0-1 0 0 0,0 1 0 0 0,0-1 0 0 0,0 1 0 0 0,0 0 0 0 0,1-1 0 0 0,-1 1 0 0 0,0-1 0 0 0,0 1 0 0 0,0-1 0 0 0,1 1 0 0 0,-1 0 0 0 0,0-1 0 0 0,1 1 0 0 0,-1 0 0 0 0,0-1 0 0 0,1 1 0 0 0,-1 0 0 0 0,0 0 1 0 0,1-1-1 0 0,-1 1 0 0 0,1 0 0 0 0,-1 0 0 0 0,1 0 0 0 0,-1-1 0 0 0,0 1 0 0 0,1 0 0 0 0,-1 0 0 0 0,1 0 0 0 0,-1 0 0 0 0,1 0 0 0 0,-1 0 0 0 0,1 0 0 0 0,-1 0 0 0 0,1 0 0 0 0,-1 0 0 0 0,0 0 0 0 0,1 0 0 0 0,-1 0 0 0 0,1 1 1 0 0,-1-1-1 0 0,1 0-17 0 0,426 0 2136 0 0,-335-7-2011 0 0,-91 7-103 0 0,0 0-1 0 0,-1 0 0 0 0,1 0 0 0 0,-1 0 1 0 0,1 0-1 0 0,-1 0 0 0 0,1 0 0 0 0,-1-1 1 0 0,1 1-1 0 0,-1 0 0 0 0,1 0 0 0 0,-1 0 1 0 0,1 0-1 0 0,-1-1 0 0 0,1 1 0 0 0,-1 0 1 0 0,1-1-1 0 0,-1 1 0 0 0,1 0 0 0 0,-1-1 1 0 0,0 1-1 0 0,1 0 0 0 0,-1-1 1 0 0,0 1-1 0 0,1-1 0 0 0,-1 1 0 0 0,0-1 1 0 0,0 1-1 0 0,1-1 0 0 0,-1 1 0 0 0,0-1 1 0 0,0 1-1 0 0,0-1 0 0 0,1 1 0 0 0,-1-1 1 0 0,0 1-1 0 0,0-1 0 0 0,0 1 0 0 0,0-1 1 0 0,0 1-1 0 0,0-1 0 0 0,0 1 0 0 0,0-1 1 0 0,-1 1-1 0 0,1-1 0 0 0,0 1 0 0 0,0-1 1 0 0,0 1-1 0 0,0-1 0 0 0,-1 1 0 0 0,1-1 1 0 0,0 1-1 0 0,-1-1 0 0 0,1 1 0 0 0,0-1 1 0 0,-1 1-1 0 0,1 0 0 0 0,0-1 0 0 0,-1 1 1 0 0,1-1-1 0 0,-1 1 0 0 0,1 0 0 0 0,-1 0 1 0 0,1-1-22 0 0,-28-31 213 0 0,28 32-213 0 0,-142-135 35 0 0,133 120-479 0 0,9 15 341 0 0,1 0-1 0 0,-1 1 1 0 0,0-1-1 0 0,0 0 1 0 0,1 0-1 0 0,-1 0 1 0 0,0 0-1 0 0,1 0 0 0 0,-1 1 1 0 0,0-1-1 0 0,0 0 1 0 0,1 0-1 0 0,-1 0 1 0 0,0 0-1 0 0,1 0 1 0 0,-1 0-1 0 0,0 0 0 0 0,1 0 1 0 0,-1 0-1 0 0,0 0 1 0 0,1 0-1 0 0,-1 0 1 0 0,0 0-1 0 0,0-1 1 0 0,1 1-1 0 0,-1 0 1 0 0,0 0-1 0 0,1 0 0 0 0,-1 0 1 0 0,0 0-1 0 0,0-1 1 0 0,1 1-1 0 0,-1 0 1 0 0,0 0-1 0 0,0 0 1 0 0,0-1-1 0 0,1 1 0 0 0,-1 0 1 0 0,0 0-1 0 0,0-1 1 0 0,0 1-1 0 0,0 0 1 0 0,1-1-1 0 0,-1 1 1 0 0,0 0-1 0 0,0 0 1 0 0,0-1-1 0 0,0 1 0 0 0,0 0 1 0 0,0-1-1 0 0,0 1 1 0 0,0 0-1 0 0,0-1 1 0 0,0 1-1 0 0,0 0 1 0 0,0-1-1 0 0,0 1 0 0 0,0 0 1 0 0,0 0-1 0 0,0-1 1 0 0,0 1-1 0 0,-1 0 1 0 0,1-1-1 0 0,0 1 1 0 0,0 0-1 0 0,0 0 1 0 0,0-1-1 0 0,-1 1 0 0 0,1 0 104 0 0,25 11-5630 0 0,-5-2-2377 0 0,-7-5-911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7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6465 0 0,'0'0'3150'0'0,"0"0"-421"0"0,0 0-367 0 0,0 0-282 0 0,0 0-322 0 0,0 0-311 0 0,0 0-273 0 0,0 0-248 0 0,0 0-232 0 0,0 0-161 0 0,0 0-54 0 0,0 0-4 0 0,0 0 17 0 0,6-2 27 0 0,166-4 1957 0 0,7-5-1741 0 0,54-33-730 0 0,-226 43-254 0 0,17-9-2853 0 0,-38 13-1966 0 0,12-2 3721 0 0,-7 2-4883 0 0,-1 1-5161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7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12155 0 0,'0'0'2388'0'0,"0"0"-673"0"0,0 0-95 0 0,0 0 61 0 0,0 0-153 0 0,0 0-293 0 0,0 0-299 0 0,0 0-252 0 0,34 4-189 0 0,109 12-141 0 0,-37-22 56 0 0,104-24-1869 0 0,-165 23-2873 0 0,-1 1-3622 0 0,-24 2-3502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25 10138 0 0,'0'0'1863'0'0,"0"0"-194"0"0,0 0-184 0 0,0 0-162 0 0,0 0-211 0 0,0 0-201 0 0,-34 11-113 0 0,-106 34-105 0 0,134-44-631 0 0,0 1 0 0 0,1 0 0 0 0,-1 0 0 0 0,0 0 0 0 0,1 1 0 0 0,-1 0 0 0 0,1 0 0 0 0,0 0 0 0 0,0 1 0 0 0,0-1 0 0 0,1 1 0 0 0,-1 1 0 0 0,1-1 0 0 0,-3 4-62 0 0,-4 5 136 0 0,-2 0-77 0 0,-1 1 0 0 0,2 0 0 0 0,0 1 0 0 0,1 1 0 0 0,0-1 0 0 0,2 2 0 0 0,0-1 0 0 0,0 2 0 0 0,2-1 0 0 0,0 1 0 0 0,1 0 0 0 0,0 0 0 0 0,2 0 0 0 0,0 1 0 0 0,2 0 0 0 0,0 0 0 0 0,0 0 0 0 0,2 0 0 0 0,1 12-59 0 0,2-25 66 0 0,0 0 0 0 0,1 0 0 0 0,-1 0 0 0 0,1 0 0 0 0,0 0 0 0 0,1-1 0 0 0,-1 0 0 0 0,1 0 0 0 0,0 0 0 0 0,0-1 0 0 0,1 1 0 0 0,-1-1 0 0 0,1-1 0 0 0,0 1 0 0 0,0-1 1 0 0,0 0-1 0 0,1 0 0 0 0,-1-1 0 0 0,1 1 0 0 0,-1-2 0 0 0,1 1 0 0 0,0-1 0 0 0,0 0 0 0 0,0 0 0 0 0,0-1 0 0 0,-1 0 0 0 0,1 0 0 0 0,0 0 0 0 0,0-1 0 0 0,0 0 0 0 0,0-1 0 0 0,-1 1 0 0 0,1-1 0 0 0,0-1 1 0 0,-1 1-1 0 0,3-2-66 0 0,17-6 233 0 0,-1-1 1 0 0,0-1 0 0 0,-1-2 0 0 0,-1 0 0 0 0,0-1 0 0 0,0-1 0 0 0,-2-2 0 0 0,0 0 0 0 0,-1-1 0 0 0,3-5-234 0 0,-12 11 29 0 0,0 0 1 0 0,0 0 0 0 0,-2-1 0 0 0,1-1 0 0 0,-2 0-1 0 0,0 0 1 0 0,-1 0 0 0 0,-1-1 0 0 0,0 0-1 0 0,-1-1 1 0 0,0 1 0 0 0,-2-1 0 0 0,0 0-1 0 0,-1 0 1 0 0,0 0 0 0 0,-2-17-30 0 0,0 29-95 0 0,-1-1 1 0 0,0 1-1 0 0,0 0 1 0 0,0-1-1 0 0,-1 1 1 0 0,1 0 0 0 0,-1 0-1 0 0,0 0 1 0 0,-1 0-1 0 0,0 0 1 0 0,1 1-1 0 0,-1-1 1 0 0,-1 1-1 0 0,1 0 1 0 0,-1-1-1 0 0,1 2 1 0 0,-1-1-1 0 0,-1 0 1 0 0,1 1-1 0 0,0 0 1 0 0,-1 0-1 0 0,1 0 1 0 0,-1 0-1 0 0,0 1 1 0 0,0 0 0 0 0,0 0-1 0 0,0 0 1 0 0,-1 0-1 0 0,1 1 95 0 0,-6-2-466 0 0,0 1 0 0 0,0 0 0 0 0,0 1 0 0 0,0 0 0 0 0,0 1 0 0 0,0 0 0 0 0,0 1 0 0 0,0 0 0 0 0,0 1-1 0 0,0 0 1 0 0,0 0 0 0 0,1 1 0 0 0,-1 1 0 0 0,0 0 466 0 0,-59 32-9894 0 0,48-22 1743 0 0</inkml:trace>
  <inkml:trace contextRef="#ctx0" brushRef="#br0" timeOffset="388.899">411 441 5473 0 0,'0'0'1698'0'0,"0"0"-107"0"0,0 0 55 0 0,0 0 99 0 0,0 0-11 0 0,0 0-144 0 0,0 0-190 0 0,-35 13-228 0 0,-111 39-240 0 0,68-6 191 0 0,67-35-895 0 0,-1-1-128 0 0,0 1 0 0 0,0-1 0 0 0,2 2 0 0 0,-1-1-1 0 0,2 2 1 0 0,-1-1 0 0 0,2 1 0 0 0,-1 1 0 0 0,2-1 0 0 0,0 1-1 0 0,1 1 1 0 0,0-1 0 0 0,1 1 0 0 0,1 0 0 0 0,0 0-1 0 0,1 1 1 0 0,0-1 0 0 0,2 1 0 0 0,0-1 0 0 0,0 2-100 0 0,2-11 41 0 0,0-1 1 0 0,1 0-1 0 0,0 0 0 0 0,0 0 1 0 0,0 0-1 0 0,0-1 0 0 0,0 1 1 0 0,1 0-1 0 0,0-1 0 0 0,0 0 1 0 0,0 1-1 0 0,1-1 1 0 0,0-1-1 0 0,-1 1 0 0 0,1 0 1 0 0,0-1-1 0 0,1 0 0 0 0,-1 0 1 0 0,1 0-1 0 0,-1 0 0 0 0,1-1 1 0 0,0 0-1 0 0,0 0 1 0 0,0 0-1 0 0,0-1 0 0 0,0 1 1 0 0,0-1-1 0 0,1 0-41 0 0,5 1 206 0 0,1-1-1 0 0,-1 0 1 0 0,0 0-1 0 0,1-1 1 0 0,-1-1-1 0 0,0 0 1 0 0,1 0-1 0 0,-1-1 1 0 0,0 0-1 0 0,0-1 1 0 0,0-1 0 0 0,7-2-206 0 0,-6 1 95 0 0,1 0 0 0 0,-1-1 0 0 0,-1 0 0 0 0,1-1 0 0 0,-1 0 1 0 0,0 0-1 0 0,-1-2 0 0 0,1 1 0 0 0,-2-1 0 0 0,1-1 0 0 0,-1 1 1 0 0,-1-2-1 0 0,0 1 0 0 0,0-1 0 0 0,-1 0 0 0 0,0-1 0 0 0,-1 0 1 0 0,-1 0-1 0 0,0 0 0 0 0,0-1 0 0 0,-1 1 0 0 0,-1-1 0 0 0,0 0 1 0 0,-1 0-1 0 0,0-2-95 0 0,-1 7-50 0 0,-1-1 1 0 0,0 1 0 0 0,0 0-1 0 0,-1 0 1 0 0,0 0 0 0 0,-1-1-1 0 0,0 1 1 0 0,0 0 0 0 0,-1 1-1 0 0,1-1 1 0 0,-2 0 0 0 0,1 1-1 0 0,-1 0 1 0 0,0-1 0 0 0,-1 1-1 0 0,0 1 1 0 0,0-1 0 0 0,0 1-1 0 0,-1 0 1 0 0,1 0-1 0 0,-2 1 1 0 0,0-1 49 0 0,2 2-182 0 0,0 1 1 0 0,-1 0-1 0 0,1 1 0 0 0,-1-1 0 0 0,0 1 1 0 0,0 0-1 0 0,0 1 0 0 0,0-1 0 0 0,0 1 0 0 0,0 0 1 0 0,0 1-1 0 0,-1-1 0 0 0,1 1 0 0 0,0 0 1 0 0,0 1-1 0 0,0 0 0 0 0,-6 1 182 0 0,-57 29-10245 0 0,55-20-906 0 0</inkml:trace>
  <inkml:trace contextRef="#ctx0" brushRef="#br0" timeOffset="647.194">765 721 17588 0 0,'0'0'1445'0'0,"0"0"-382"0"0,0 0-183 0 0,0 0-90 0 0,0 0-127 0 0,0 0-140 0 0,0 0-129 0 0,0 0-116 0 0,0 0-112 0 0,0 0-58 0 0,0 0-52 0 0,0 0-21 0 0,0 0-11 0 0,-11 19-36 0 0,-33 55-33 0 0,39-42-1997 0 0,23-36-1593 0 0,-17 3 3404 0 0,15-12-7908 0 0,-11 6-1770 0 0</inkml:trace>
  <inkml:trace contextRef="#ctx0" brushRef="#br0" timeOffset="1051.742">1196 117 11835 0 0,'0'0'4007'0'0,"0"0"-1758"0"0,0 0-826 0 0,0 0-345 0 0,0 0-292 0 0,0 0-217 0 0,0 0-139 0 0,0 0-41 0 0,0 0 9 0 0,0 0 16 0 0,0 0-44 0 0,0 0-61 0 0,-30 33-79 0 0,-93 104-105 0 0,45-23 34 0 0,69-97-151 0 0,0-1 1 0 0,1 1 0 0 0,1 0 0 0 0,0 1 0 0 0,2 0 0 0 0,0 0 0 0 0,1 0 0 0 0,0 0-1 0 0,2 1 1 0 0,0 0 0 0 0,1-1 0 0 0,1 1 0 0 0,1 0 0 0 0,2 13-9 0 0,-1-24 25 0 0,1-1-1 0 0,-1 0 1 0 0,1 0 0 0 0,0 0 0 0 0,1 0 0 0 0,0-1 0 0 0,0 1 0 0 0,0-1 0 0 0,1 0-1 0 0,0 0 1 0 0,0-1 0 0 0,1 0 0 0 0,-1 1 0 0 0,1-2 0 0 0,0 1 0 0 0,0-1 0 0 0,1 0 0 0 0,-1 0-1 0 0,1 0 1 0 0,0-1 0 0 0,0 0 0 0 0,0-1 0 0 0,1 0 0 0 0,-1 0 0 0 0,0 0 0 0 0,1-1-1 0 0,5 1-24 0 0,-2-1 132 0 0,0 0 0 0 0,0 0 0 0 0,0-1 0 0 0,0-1 0 0 0,0 1-1 0 0,0-2 1 0 0,0 0 0 0 0,0 0 0 0 0,0-1 0 0 0,-1 0 0 0 0,1-1-1 0 0,-1 0 1 0 0,0-1 0 0 0,0 0 0 0 0,0 0 0 0 0,-1-1-1 0 0,0 0 1 0 0,8-8-132 0 0,-12 11 24 0 0,-1 0 0 0 0,0-1 0 0 0,0 0 0 0 0,0 0 0 0 0,0 0 0 0 0,-1 0 0 0 0,1-1 0 0 0,-1 1-1 0 0,0-1 1 0 0,0 0 0 0 0,-1 0 0 0 0,1 0 0 0 0,-1 0 0 0 0,0 0 0 0 0,-1-1 0 0 0,1 1 0 0 0,-1-1 0 0 0,0 1 0 0 0,-1-1-1 0 0,1 1 1 0 0,-1-1 0 0 0,0 1 0 0 0,0-1 0 0 0,-1 0 0 0 0,0 1 0 0 0,0-1 0 0 0,0 1 0 0 0,0 0 0 0 0,-1-1 0 0 0,0 1-1 0 0,0 0 1 0 0,-1 0 0 0 0,1 0 0 0 0,-1 0 0 0 0,0 0 0 0 0,0 1 0 0 0,-1-1 0 0 0,1 1 0 0 0,-1 0 0 0 0,0 0 0 0 0,0 0-1 0 0,-3-1-22 0 0,-5-1-89 0 0,0 2 0 0 0,-1 0 1 0 0,1 0-1 0 0,-1 1 0 0 0,0 0 1 0 0,0 1-1 0 0,0 1 0 0 0,0 0 1 0 0,0 1-1 0 0,0 0 0 0 0,0 1 1 0 0,0 0-1 0 0,1 1 0 0 0,-1 1 1 0 0,0 0-1 0 0,1 0 0 0 0,-1 2 1 0 0,1-1-1 0 0,0 2 88 0 0,-114 59-2841 0 0,87-38-732 0 0,2 1-3699 0 0,20-13-4520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30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1036 8106 0 0,'0'0'109'0'0,"0"0"-126"0"0,0 0 329 0 0,0 0 433 0 0,0 0 308 0 0,0 0 111 0 0,0 0-60 0 0,0 0-172 0 0,0 0-146 0 0,0 0-119 0 0,-4 23-69 0 0,-11 71-22 0 0,14-91-525 0 0,0 0-1 0 0,1 0 0 0 0,-1 0 0 0 0,1 0 0 0 0,0 0 1 0 0,0 1-1 0 0,0-1 0 0 0,1 0 0 0 0,-1 0 0 0 0,1 0 1 0 0,0 0-1 0 0,0 0 0 0 0,0-1 0 0 0,0 1 0 0 0,0 0 1 0 0,0 0-1 0 0,1 0 0 0 0,-1-1 0 0 0,1 1 0 0 0,1 0-50 0 0,3 6 197 0 0,8 8 20 0 0,1 0-1 0 0,1 0 1 0 0,0-2 0 0 0,1 0 0 0 0,1-1 0 0 0,0 0 0 0 0,1-2 0 0 0,0 0-1 0 0,1-1 1 0 0,1-1 0 0 0,-1-1 0 0 0,2-1 0 0 0,-1-1 0 0 0,1-1 0 0 0,0 0-1 0 0,0-2 1 0 0,0-1 0 0 0,1 0 0 0 0,-1-2 0 0 0,1 0 0 0 0,0-2 0 0 0,-1-1-1 0 0,6-1-216 0 0,17-6 247 0 0,0-3 0 0 0,-1-2 1 0 0,-1-1-1 0 0,0-3 0 0 0,-1-1 0 0 0,-1-2 0 0 0,0-2 0 0 0,-2-1 0 0 0,-1-3 0 0 0,-1-1 0 0 0,-2-1 0 0 0,-1-2 0 0 0,28-33-247 0 0,12-8 126 0 0,-3-4 1 0 0,-4-3 0 0 0,-3-3 0 0 0,-3-2-1 0 0,-5-3 1 0 0,-3-2 0 0 0,-5-3-1 0 0,9-28-126 0 0,50-153 499 0 0,-102 251-345 0 0,-3 12 60 0 0,-1 25-236 0 0,2 753 224 0 0,-3-653-189 0 0,1 42 27 0 0,-7 1-1 0 0,-26 154-39 0 0,30-293 20 0 0,-1 0 0 0 0,-1-1 0 0 0,0 1 0 0 0,-1-1 0 0 0,-2 0 0 0 0,0 0 0 0 0,0 0 0 0 0,-2-1 0 0 0,0 0 0 0 0,-1-1 0 0 0,0 0 0 0 0,-2 0 0 0 0,0-1 0 0 0,0-1 0 0 0,-2 0 0 0 0,1-1 0 0 0,-2 0 0 0 0,0-1 0 0 0,0-1 0 0 0,-1 0 0 0 0,0-1 0 0 0,-1-1 0 0 0,0 0 0 0 0,-1-2 0 0 0,0 0 0 0 0,0-1 0 0 0,0 0 0 0 0,-1-2 0 0 0,0 0 0 0 0,-5 0-20 0 0,8-4 2 0 0,-1-1 0 0 0,1-1 0 0 0,-1 0 0 0 0,1-1 0 0 0,0-1 0 0 0,0 0 0 0 0,1-1 0 0 0,-1-1 0 0 0,1 0-1 0 0,0-1 1 0 0,1-1 0 0 0,0 0 0 0 0,0-1 0 0 0,1-1 0 0 0,0 0 0 0 0,0-1 0 0 0,1 0 0 0 0,0-1 0 0 0,-8-11-2 0 0,4 2-133 0 0,1 1 0 0 0,0-2 0 0 0,2 1 0 0 0,1-2 0 0 0,0 0 1 0 0,2-1-1 0 0,1 1 0 0 0,0-2 0 0 0,2 1 0 0 0,1-1 1 0 0,1-1-1 0 0,0-11 133 0 0,2 9-617 0 0,2-1 0 0 0,0 1 1 0 0,3-1-1 0 0,0 1 1 0 0,1 0-1 0 0,5-16 617 0 0,39-89-7512 0 0,-23 82 550 0 0,-5 18-1594 0 0</inkml:trace>
  <inkml:trace contextRef="#ctx0" brushRef="#br0" timeOffset="297.513">2550 370 10346 0 0,'0'0'4533'0'0,"0"0"-3019"0"0,0 0-1074 0 0,0 0 56 0 0,0 0 319 0 0,0 0 296 0 0,0 0 152 0 0,0 0-28 0 0,0 0-155 0 0,0 0-195 0 0,4 31-144 0 0,12 103-125 0 0,3 230 1117 0 0,-3 222-1707 0 0,-31-491-3394 0 0,3-98-2425 0 0,8-1-368 0 0,2-3-4895 0 0</inkml:trace>
  <inkml:trace contextRef="#ctx0" brushRef="#br0" timeOffset="564.01">1874 410 9962 0 0,'0'0'3590'0'0,"0"0"-2667"0"0,0 0-731 0 0,0 0 247 0 0,0 0 301 0 0,0 0 175 0 0,36-2 89 0 0,118-6 51 0 0,315-40 4246 0 0,-210 23-3651 0 0,213 9-1650 0 0,-463 15-219 0 0,0 1-1 0 0,1 0 1 0 0,-1 0 0 0 0,1 1 0 0 0,-1 1-1 0 0,0 0 1 0 0,0 0 0 0 0,0 0-1 0 0,0 1 1 0 0,0 1 0 0 0,0-1 0 0 0,-1 1-1 0 0,0 1 1 0 0,0 0 0 0 0,0 0 0 0 0,0 0-1 0 0,0 2 220 0 0,6 31-4502 0 0,-15 2-5184 0 0,-2-24 1831 0 0</inkml:trace>
  <inkml:trace contextRef="#ctx0" brushRef="#br0" timeOffset="817.506">1860 1839 17596 0 0,'0'0'739'0'0,"0"0"-195"0"0,0 0 69 0 0,0 0 259 0 0,0 0 246 0 0,0 0 46 0 0,0 0-109 0 0,0 0-143 0 0,38 1-136 0 0,125 1-97 0 0,7-29 404 0 0,58-28-406 0 0,-7 1-548 0 0,172-18-129 0 0,-82 47-2824 0 0,-155 15-5751 0 0,-115 7-3134 0 0</inkml:trace>
  <inkml:trace contextRef="#ctx0" brushRef="#br0" timeOffset="4083.03">4163 1971 10242 0 0,'0'0'160'0'0,"0"0"56"0"0,0 0 314 0 0,0 0 466 0 0,0 0 320 0 0,0 0 113 0 0,0 0-61 0 0,37-12-177 0 0,120-43-172 0 0,-38-15 598 0 0,-53 17-865 0 0,-1-2 1 0 0,-3-4-1 0 0,-3-2 0 0 0,29-39-752 0 0,142-140 1041 0 0,-227 237-1025 0 0,1-1 19 0 0,0 0-1 0 0,0 0 1 0 0,0 0 0 0 0,1 1-1 0 0,0-1 1 0 0,0 1 0 0 0,0 0 0 0 0,0 1-1 0 0,0-1 1 0 0,0 1 0 0 0,1 0 0 0 0,-1 1-1 0 0,1-1 1 0 0,3 0-35 0 0,-7 3 10 0 0,0 1 0 0 0,0-1 0 0 0,1 1 1 0 0,-1 0-1 0 0,0-1 0 0 0,0 1 0 0 0,-1 0 0 0 0,1 0 0 0 0,0 0 0 0 0,-1 0 1 0 0,1 0-1 0 0,-1 1 0 0 0,0-1 0 0 0,1 0 0 0 0,-1 1 0 0 0,0-1 0 0 0,-1 1 1 0 0,1-1-1 0 0,0 1 0 0 0,-1-1 0 0 0,1 1 0 0 0,-1 0 0 0 0,0 1-10 0 0,8 37 55 0 0,-2-1-1 0 0,-2 2 0 0 0,-1-1 1 0 0,-2 0-1 0 0,-3 1 1 0 0,-1-1-1 0 0,-1 0 0 0 0,-3 0 1 0 0,-1-1-1 0 0,-2 0 1 0 0,-2 0-1 0 0,-1-1 0 0 0,-3 0 1 0 0,-11 21-55 0 0,20-47-38 0 0,0-1 1 0 0,-1 1-1 0 0,-1-1 0 0 0,1-1 1 0 0,-2 1-1 0 0,0-1 0 0 0,0-1 1 0 0,-1 0-1 0 0,0-1 0 0 0,-1 0 1 0 0,1 0-1 0 0,-2-1 0 0 0,1-1 1 0 0,-1 0-1 0 0,-1-1 0 0 0,1 0 1 0 0,-1-1-1 0 0,0-1 0 0 0,0 0 1 0 0,0-1-1 0 0,-1 0 1 0 0,1-1-1 0 0,-1-1 0 0 0,1 0 1 0 0,-1-1-1 0 0,-5-1 38 0 0,14-1-58 0 0,0 0 1 0 0,0-1-1 0 0,0 0 1 0 0,0 0-1 0 0,0 0 1 0 0,1 0-1 0 0,-1-1 1 0 0,1 0-1 0 0,0 0 1 0 0,0-1-1 0 0,1 1 1 0 0,-1-1 0 0 0,1 0-1 0 0,0 0 1 0 0,0 0-1 0 0,1-1 1 0 0,0 1-1 0 0,0-1 1 0 0,0 0-1 0 0,0 0 1 0 0,1 0-1 0 0,0 0 1 0 0,1-1-1 0 0,-1 1 1 0 0,1-1-1 0 0,0 1 1 0 0,1 0-1 0 0,-1-1 1 0 0,1 1-1 0 0,1-1 1 0 0,-1 1-1 0 0,1-1 1 0 0,0 1-1 0 0,0-1 1 0 0,1 1-1 0 0,0 0 1 0 0,0 0-1 0 0,1 0 1 0 0,-1 0-1 0 0,1 0 1 0 0,1 0-1 0 0,-1 1 1 0 0,1 0-1 0 0,0-1 1 0 0,3-2 57 0 0,-3 3-13 0 0,0-1 0 0 0,0 1 0 0 0,0 0 1 0 0,0 1-1 0 0,1-1 0 0 0,0 1 0 0 0,0 0 1 0 0,0 0-1 0 0,1 0 0 0 0,-1 1 0 0 0,1 0 1 0 0,0 0-1 0 0,0 0 0 0 0,0 1 0 0 0,0-1 0 0 0,0 2 1 0 0,1-1-1 0 0,-1 1 0 0 0,1 0 0 0 0,-1 0 1 0 0,1 1-1 0 0,-1-1 0 0 0,1 2 0 0 0,-1-1 1 0 0,1 1-1 0 0,-1 0 0 0 0,0 0 0 0 0,1 0 1 0 0,-1 1-1 0 0,0 0 0 0 0,0 1 0 0 0,0-1 0 0 0,0 1 1 0 0,0 0-1 0 0,2 2 13 0 0,59 63 203 0 0,-57-57-137 0 0,0 1 1 0 0,0-1-1 0 0,1-1 1 0 0,1 0-1 0 0,0 0 1 0 0,0-2-1 0 0,1 1 1 0 0,0-1-1 0 0,2 0-66 0 0,7 1 134 0 0,0-2 0 0 0,1-1-1 0 0,-1 0 1 0 0,1-2 0 0 0,0-1-1 0 0,0 0 1 0 0,1-2 0 0 0,-1-1-1 0 0,0 0 1 0 0,1-2 0 0 0,-1-1-1 0 0,0-1 1 0 0,0 0 0 0 0,-1-2-1 0 0,1-1 1 0 0,-1 0-1 0 0,-1-2 1 0 0,0 0 0 0 0,6-5-134 0 0,8-5 80 0 0,-1-1 1 0 0,-1-2-1 0 0,-1 0 1 0 0,-1-3-1 0 0,-1 0 1 0 0,-2-2-1 0 0,0-2 1 0 0,-2 0-1 0 0,-1-1 1 0 0,-1-2-1 0 0,0-4-80 0 0,-19 29 4 0 0,0-2 0 0 0,0 1 0 0 0,-1 0 0 0 0,0-1 0 0 0,-1 0 0 0 0,0 0 0 0 0,0 0 0 0 0,-1 0 0 0 0,0-1 0 0 0,0 1 0 0 0,-1-1 0 0 0,-1 1 0 0 0,1-1 0 0 0,-1 1 0 0 0,-2-7-4 0 0,0 13-16 0 0,0-1-1 0 0,-1 1 0 0 0,1 0 1 0 0,-1 0-1 0 0,0 0 0 0 0,0 0 1 0 0,0 1-1 0 0,0-1 0 0 0,0 1 1 0 0,0 0-1 0 0,-1-1 0 0 0,0 2 1 0 0,1-1-1 0 0,-1 0 0 0 0,0 1 1 0 0,0-1-1 0 0,1 1 0 0 0,-1 0 1 0 0,0 1-1 0 0,0-1 1 0 0,0 1-1 0 0,0-1 0 0 0,0 1 1 0 0,0 0-1 0 0,-1 1 0 0 0,1-1 1 0 0,0 1-1 0 0,0 0 0 0 0,1 0 1 0 0,-1 0-1 0 0,0 0 0 0 0,0 1 1 0 0,0-1-1 0 0,1 1 0 0 0,-3 2 17 0 0,-14 7-47 0 0,2 1 0 0 0,-1 0 0 0 0,2 1 1 0 0,0 1-1 0 0,0 1 0 0 0,2 1 0 0 0,0 0 0 0 0,0 1 0 0 0,-10 16 47 0 0,15-18-52 0 0,0 0 1 0 0,1 0 0 0 0,1 1 0 0 0,0 0 0 0 0,1 0 0 0 0,1 1-1 0 0,0-1 1 0 0,1 2 0 0 0,1-1 0 0 0,1 0 0 0 0,0 1-1 0 0,2 0 1 0 0,-1 14 51 0 0,2-27-10 0 0,0 0 0 0 0,1 1 0 0 0,0-1 0 0 0,0 0 0 0 0,0 0 0 0 0,0 1 0 0 0,1-1 0 0 0,0 0 0 0 0,0-1 0 0 0,0 1 0 0 0,0 0 0 0 0,1 0 0 0 0,0-1 0 0 0,0 0 0 0 0,0 1 0 0 0,0-1 0 0 0,1 0 0 0 0,0-1 0 0 0,0 1 0 0 0,0-1 0 0 0,0 1 0 0 0,0-1 0 0 0,1-1 0 0 0,-1 1 0 0 0,1-1 0 0 0,0 1 0 0 0,0-1 0 0 0,4 1 10 0 0,149 22 363 0 0,-125-25-206 0 0,0-2 1 0 0,0-2-1 0 0,0-1 1 0 0,0-1-1 0 0,0-1 1 0 0,-1-3 0 0 0,-1 0-1 0 0,0-2 1 0 0,0-1-1 0 0,28-17-157 0 0,27-20 274 0 0,-3-4 0 0 0,-2-3 1 0 0,1-7-275 0 0,141-150 58 0 0,-186 175-55 0 0,-2-1 4 0 0,-29 58-337 0 0,-95 291 189 0 0,87-293 134 0 0,-2 0 0 0 0,0-1-1 0 0,0 1 1 0 0,-2-1 0 0 0,0 0 0 0 0,0 0 0 0 0,-2-1 0 0 0,0 0-1 0 0,0 0 1 0 0,-1-1 0 0 0,-1 0 0 0 0,0 0 0 0 0,-1-1 0 0 0,0-1-1 0 0,-1 0 1 0 0,-8 6 7 0 0,13-12-79 0 0,-1 0-1 0 0,1-1 0 0 0,-1 1 1 0 0,-1-1-1 0 0,1-1 0 0 0,0 0 0 0 0,-1 0 1 0 0,0 0-1 0 0,0-1 0 0 0,0-1 1 0 0,0 0-1 0 0,0 0 0 0 0,0 0 1 0 0,0-1-1 0 0,0-1 0 0 0,-6 0 80 0 0,14 0-33 0 0,0 0-1 0 0,0 0 0 0 0,0 0 1 0 0,1 0-1 0 0,-1 0 0 0 0,0 0 1 0 0,0 0-1 0 0,1-1 0 0 0,-1 1 1 0 0,1 0-1 0 0,-1 0 0 0 0,1-1 1 0 0,-1 1-1 0 0,1 0 0 0 0,0-1 1 0 0,0 1-1 0 0,0 0 0 0 0,0-1 1 0 0,0 1-1 0 0,0-1 1 0 0,0 1-1 0 0,0 0 0 0 0,0-1 1 0 0,0 1-1 0 0,1 0 0 0 0,-1-1 1 0 0,1 1-1 0 0,-1 0 0 0 0,1 0 1 0 0,-1-1-1 0 0,1 1 0 0 0,0 0 1 0 0,0 0-1 0 0,-1 0 0 0 0,1 0 1 0 0,0 0-1 0 0,0 0 0 0 0,0 0 34 0 0,14-10-24 0 0,1 1 0 0 0,0 0 0 0 0,0 1-1 0 0,0 1 1 0 0,1 0 0 0 0,1 2 0 0 0,-1 0-1 0 0,1 0 1 0 0,0 2 0 0 0,0 0 0 0 0,0 2-1 0 0,1 0 1 0 0,-1 0 0 0 0,1 2 0 0 0,-1 0 0 0 0,1 2-1 0 0,-1 0 1 0 0,0 0 24 0 0,132-5 640 0 0,-124-3-390 0 0,0-1 0 0 0,0-1-1 0 0,-1-2 1 0 0,1 0 0 0 0,-2-2-1 0 0,0 0 1 0 0,22-16-250 0 0,-22 14 141 0 0,7-5-14 0 0,1-3 1 0 0,-2 0-1 0 0,-1-2 1 0 0,-1-1-1 0 0,-1-1 0 0 0,-1-1 1 0 0,-2-2-1 0 0,-1 0 1 0 0,16-28-128 0 0,24-52 205 0 0,-50 138-677 0 0,72 191 607 0 0,-83-214-113 0 0,0-1 0 0 0,0 1 1 0 0,0-1-1 0 0,0 1 1 0 0,-1-1-1 0 0,0 1 0 0 0,0 0 1 0 0,0 0-1 0 0,-1 0 1 0 0,0-1-1 0 0,0 1 0 0 0,-1 0 1 0 0,1 0-1 0 0,-1 0 1 0 0,0-1-1 0 0,-1 1 0 0 0,0 0 1 0 0,0-1-1 0 0,0 1 0 0 0,0-1 1 0 0,-1 0-1 0 0,0 0 1 0 0,0 0-1 0 0,0 0 0 0 0,-1 0 1 0 0,1-1-1 0 0,-1 1 1 0 0,-2 1-23 0 0,-25 17-18 0 0,-1-1 1 0 0,-1-1 0 0 0,-1-2 0 0 0,-1-2 0 0 0,0-1 0 0 0,-1-1 0 0 0,-1-2 0 0 0,0-2 0 0 0,-1-1 0 0 0,-4-1 17 0 0,-5 2-192 0 0,46-11 36 0 0,1 0-60 0 0,18 4-300 0 0,191 4 732 0 0,-188-8-137 0 0,20 1 275 0 0,0-2 1 0 0,0-2 0 0 0,0-1-1 0 0,-1-2 1 0 0,11-4-355 0 0,-10-3 291 0 0,-1-1 0 0 0,0-2-1 0 0,-1-2 1 0 0,-1-2 0 0 0,34-23-291 0 0,-20 8 92 0 0,-3-3 0 0 0,-1-2 0 0 0,-1-2 0 0 0,-3-1 0 0 0,-2-3 0 0 0,7-12-92 0 0,-15-1 228 0 0,-34 58-143 0 0,0 1 1 0 0,-54 38-340 0 0,33-20 218 0 0,1 1 0 0 0,0 1 0 0 0,1 1 0 0 0,2 1 0 0 0,0 0 0 0 0,-2 6 36 0 0,17-25-10 0 0,0 0-1 0 0,0 0 1 0 0,0 0-1 0 0,1 0 1 0 0,0 0 0 0 0,-1 1-1 0 0,1-1 1 0 0,0 0-1 0 0,0 1 1 0 0,1-1 0 0 0,-1 0-1 0 0,1 1 1 0 0,0-1-1 0 0,0 1 1 0 0,0-1 0 0 0,0 1-1 0 0,1-1 1 0 0,-1 1-1 0 0,1-1 1 0 0,0 0 0 0 0,0 1-1 0 0,0-1 1 0 0,0 0-1 0 0,1 0 1 0 0,-1 1 0 0 0,1-1-1 0 0,0 0 1 0 0,0-1-1 0 0,0 1 1 0 0,0 0 10 0 0,12 4 0 0 0,1 0 0 0 0,-1-2 0 0 0,1 0 0 0 0,0 0 0 0 0,0-1 0 0 0,0-1 0 0 0,1-1 0 0 0,-1 0 0 0 0,1-1 0 0 0,-1-1 0 0 0,1 0 0 0 0,0-1 0 0 0,-1-1 0 0 0,1 0 0 0 0,-1-1 0 0 0,0-1 0 0 0,0 0 0 0 0,0-1 0 0 0,-1 0 0 0 0,1-2 0 0 0,1-1 0 0 0,-15 8 0 0 0,28-10 27 0 0,-1-1 0 0 0,-1-1 1 0 0,0-2-1 0 0,-1-1 0 0 0,0-1 1 0 0,-1 0-1 0 0,-1-2 0 0 0,-1-1 0 0 0,12-13-27 0 0,33-55 168 0 0,-89 124-584 0 0,19-28 422 0 0,0-1-1 0 0,-1 1 0 0 0,-1 0 1 0 0,1-1-1 0 0,-1 0 0 0 0,-1 0 1 0 0,0 0-1 0 0,0 0 1 0 0,0-1-1 0 0,-1 0 0 0 0,-5 5-5 0 0,-10 15 33 0 0,17-21-33 0 0,-1 1-1 0 0,1 0 0 0 0,1 0 0 0 0,-1 0 0 0 0,1 0 0 0 0,1 0 0 0 0,-1 1 0 0 0,1-1 0 0 0,0 1 1 0 0,1-1-1 0 0,0 1 0 0 0,0 0 0 0 0,1 0 0 0 0,0 0 0 0 0,0-1 0 0 0,1 1 0 0 0,0 0 0 0 0,0 3 1 0 0,1-6 3 0 0,0 0-1 0 0,0 0 0 0 0,0-1 0 0 0,1 1 0 0 0,0 0 0 0 0,0-1 1 0 0,0 1-1 0 0,0-1 0 0 0,0 0 0 0 0,1 0 0 0 0,0 0 0 0 0,0-1 1 0 0,0 0-1 0 0,0 1 0 0 0,1-1 0 0 0,-1 0 0 0 0,1-1 0 0 0,0 1 1 0 0,-1-1-1 0 0,1 0 0 0 0,1 0 0 0 0,-1-1 0 0 0,2 1-2 0 0,124 9 181 0 0,-117-15-141 0 0,0 0 0 0 0,-1-1 0 0 0,0 0 0 0 0,0-1 0 0 0,0 0 0 0 0,0-1 0 0 0,-1-1 0 0 0,0 0 1 0 0,-1 0-1 0 0,7-7-40 0 0,-2 4 39 0 0,-4 3-20 0 0,0-1 0 0 0,-1 0 0 0 0,1 0 0 0 0,-2-1 0 0 0,1 0 0 0 0,-1-1 0 0 0,-1 0 0 0 0,0-1-1 0 0,-1 0 1 0 0,0 0 0 0 0,4-9-19 0 0,-11 17 4 0 0,0 1-1 0 0,-1 0 1 0 0,1-1 0 0 0,-1 1-1 0 0,1-1 1 0 0,-1 1 0 0 0,-1-1-1 0 0,1 1 1 0 0,0-1-1 0 0,-1 1 1 0 0,0 0 0 0 0,1-1-1 0 0,-1 1 1 0 0,-1 0 0 0 0,1 0-1 0 0,0-1 1 0 0,-1 1-1 0 0,0 0 1 0 0,1 0 0 0 0,-1 1-1 0 0,0-1 1 0 0,-1 0 0 0 0,1 0-1 0 0,0 1 1 0 0,-1 0-1 0 0,1-1 1 0 0,-1 1 0 0 0,-3-2-4 0 0,-89-45-383 0 0,77 43 272 0 0,0 1 1 0 0,-1 0-1 0 0,0 2 1 0 0,0 0-1 0 0,0 1 0 0 0,0 1 1 0 0,0 0-1 0 0,0 2 1 0 0,0 0-1 0 0,0 1 0 0 0,0 1 1 0 0,0 1-1 0 0,-10 3 111 0 0,3 9-864 0 0,60-13 531 0 0,186-37 502 0 0,-80 6 22 0 0,153 2 453 0 0,-290 25-631 0 0,1 1 0 0 0,0-1 0 0 0,-1 1 0 0 0,1 0 0 0 0,-1 0 1 0 0,1 0-1 0 0,0 0 0 0 0,-1 0 0 0 0,1 1 0 0 0,0 0 0 0 0,-1 0 0 0 0,1 0 1 0 0,-1 0-1 0 0,0 0 0 0 0,1 1 0 0 0,-1-1 0 0 0,0 1 0 0 0,0 0 0 0 0,0 0 0 0 0,0 0 1 0 0,0 1-1 0 0,0-1 0 0 0,-1 1 0 0 0,1-1 0 0 0,-1 1 0 0 0,0 0 0 0 0,0 0 0 0 0,0 0 1 0 0,0 0-1 0 0,0 0 0 0 0,0 0 0 0 0,-1 1 0 0 0,0-1 0 0 0,0 1 0 0 0,0-1 1 0 0,0 1-1 0 0,0-1 0 0 0,-1 1 0 0 0,1 0-13 0 0,-29 79 284 0 0,2-24-289 0 0,25-58-5 0 0,1 0 1 0 0,0 0 0 0 0,0 0 0 0 0,0 0 0 0 0,0 0-1 0 0,0 0 1 0 0,0 0 0 0 0,0 0 0 0 0,0 0 0 0 0,0 0-1 0 0,0 0 1 0 0,0 0 0 0 0,1 0 0 0 0,-1 0 0 0 0,0 0-1 0 0,1 0 1 0 0,-1 0 0 0 0,1 0 0 0 0,-1 0 0 0 0,1-1-1 0 0,0 1 1 0 0,-1 0 0 0 0,1 0 0 0 0,0 0 0 0 0,-1-1-1 0 0,1 1 1 0 0,0-1 0 0 0,0 1 0 0 0,0 0 0 0 0,-1-1-1 0 0,1 1 1 0 0,0-1 0 0 0,0 0 0 0 0,0 1 0 0 0,0-1-1 0 0,0 0 1 0 0,0 1 0 0 0,0-1 0 0 0,0 0-1 0 0,0 0 1 0 0,0 0 0 0 0,0 0 0 0 0,0 0 0 0 0,0 0-1 0 0,0 0 1 0 0,0 0 0 0 0,0-1 0 0 0,0 1 0 0 0,0 0-1 0 0,0 0 1 0 0,0-1 0 0 0,0 1 0 0 0,0-1 9 0 0,59-16-98 0 0,263-118-4 0 0,-297 126 84 0 0,-2 0 20 0 0,0 1 1 0 0,1 1 0 0 0,0 2-1 0 0,0 0 1 0 0,0 1-1 0 0,0 2 1 0 0,1 0-1 0 0,12 2-2 0 0,-36 2 2 0 0,0 0 0 0 0,0 0 0 0 0,0 0 0 0 0,0 0-1 0 0,0 0 1 0 0,0 1 0 0 0,-1-1 0 0 0,1 0 0 0 0,-1 1 0 0 0,0-1 0 0 0,0 1 0 0 0,0 0-1 0 0,0-1 1 0 0,0 1 0 0 0,0 0 0 0 0,-1 0 0 0 0,1 0 0 0 0,-1-1 0 0 0,0 1-1 0 0,0 0 1 0 0,0 0 0 0 0,0 0 0 0 0,0 0 0 0 0,-1-1 0 0 0,1 1 0 0 0,-1 0-1 0 0,0 0 1 0 0,0-1 0 0 0,0 1 0 0 0,0 0 0 0 0,0-1 0 0 0,-1 1 0 0 0,0 1-2 0 0,-1 5 18 0 0,-2-1-4 0 0,1 1-1 0 0,1-1 1 0 0,-1 1 0 0 0,1 0-1 0 0,1 0 1 0 0,0 0-1 0 0,0 0 1 0 0,1 0-1 0 0,0 0 1 0 0,0 0-1 0 0,1 1 1 0 0,0-1-1 0 0,1 0 1 0 0,0 1-1 0 0,0-1 1 0 0,1 0-1 0 0,1 0 1 0 0,-1 0-1 0 0,1 0 1 0 0,1-1-1 0 0,3 8-13 0 0,0-9 2 0 0,0 0-1 0 0,0 0 0 0 0,1 0 0 0 0,0-1 1 0 0,1-1-1 0 0,-1 1 0 0 0,1-1 0 0 0,0 0 1 0 0,0-1-1 0 0,1 0 0 0 0,-1-1 1 0 0,1 0-1 0 0,0 0 0 0 0,0-1 0 0 0,0 0 1 0 0,0-1-1 0 0,0 0 0 0 0,0-1 0 0 0,0 0 1 0 0,0 0-1 0 0,2-1-1 0 0,-5 1-180 0 0,128-14-130 0 0,-96-5-2172 0 0,-12-13-3281 0 0,-24 23-1597 0 0,-1 2-4706 0 0</inkml:trace>
  <inkml:trace contextRef="#ctx0" brushRef="#br0" timeOffset="4333.022">8202 672 21437 0 0,'0'0'3336'0'0,"0"0"-2840"0"0,0 0-104 0 0,0 0 9 0 0,0 0-33 0 0,0 0-56 0 0,0 0-112 0 0,0 0-144 0 0,0 0-96 0 0,0 0-136 0 0,0 0-312 0 0,0 0-601 0 0,0 0-1295 0 0,0 0-4114 0 0,108-23-6920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628 2 4105 0 0,'0'0'2563'0'0,"0"0"-799"0"0,0 0-71 0 0,0 0 226 0 0,0 0 148 0 0,0 0-136 0 0,0 0-319 0 0,0 0-349 0 0,0 0-270 0 0,0 0-153 0 0,0 0-87 0 0,0 0-41 0 0,0 0-49 0 0,-2-1-117 0 0,-4 1-443 0 0,1-1 1 0 0,-1 1-1 0 0,1 0 1 0 0,-1 1 0 0 0,1-1-1 0 0,-1 1 1 0 0,1 0-1 0 0,0 1 1 0 0,-1-1-1 0 0,1 1 1 0 0,0 0 0 0 0,0 0-1 0 0,0 1 1 0 0,0 0-104 0 0,-22 7 150 0 0,-305 115 550 0 0,235-87-262 0 0,97-37-436 0 0,0-1 0 0 0,-1 0 0 0 0,1 0 0 0 0,0 1 1 0 0,-1-1-1 0 0,1 0 0 0 0,0 1 0 0 0,-1-1 0 0 0,1 0 0 0 0,0 1 1 0 0,0-1-1 0 0,-1 0 0 0 0,1 1 0 0 0,0-1 0 0 0,0 1 1 0 0,0-1-1 0 0,0 0 0 0 0,0 1 0 0 0,-1-1 0 0 0,1 1 0 0 0,0-1 1 0 0,0 1-1 0 0,0-1 0 0 0,0 0 0 0 0,0 1 0 0 0,0-1 1 0 0,0 1-1 0 0,1-1 0 0 0,-1 0 0 0 0,0 1 0 0 0,0-1 1 0 0,0 1-1 0 0,0-1 0 0 0,0 0 0 0 0,1 1 0 0 0,-1-1 0 0 0,0 1 1 0 0,0-1-1 0 0,1 0 0 0 0,-1 1 0 0 0,0-1 0 0 0,0 0 1 0 0,1 0-1 0 0,-1 1 0 0 0,0-1 0 0 0,1 0 0 0 0,-1 0 0 0 0,1 1 1 0 0,-1-1-1 0 0,0 0 0 0 0,1 0 0 0 0,-1 0 0 0 0,1 0 1 0 0,-1 1-1 0 0,0-1 0 0 0,1 0 0 0 0,-1 0 0 0 0,1 0 1 0 0,-1 0-1 0 0,1 0 0 0 0,-1 0 0 0 0,0 0 0 0 0,1 0 0 0 0,-1 0 1 0 0,1-1-3 0 0,31 12 144 0 0,41-2 45 0 0,2-2-1 0 0,-1-4 1 0 0,17-4-189 0 0,-55 1 77 0 0,67 12 106 0 0,-102-12-175 0 0,-1 1 0 0 0,0-1 0 0 0,1 1 0 0 0,-1 0 0 0 0,1-1 0 0 0,-1 1 0 0 0,0 0 0 0 0,1-1 0 0 0,-1 1 0 0 0,0 0 0 0 0,0-1 0 0 0,0 1 1 0 0,1 0-1 0 0,-1 0 0 0 0,0-1 0 0 0,0 1 0 0 0,0 0 0 0 0,0 0 0 0 0,0-1 0 0 0,0 1 0 0 0,-1 0 0 0 0,1 0 0 0 0,0-1 0 0 0,0 1 0 0 0,0 0 0 0 0,-1-1 0 0 0,1 1 0 0 0,0 0 0 0 0,-1-1 0 0 0,1 1 1 0 0,-1 0-1 0 0,1-1 0 0 0,-1 1 0 0 0,1-1 0 0 0,-1 1 0 0 0,1-1 0 0 0,-1 1 0 0 0,1-1 0 0 0,-1 1 0 0 0,1-1 0 0 0,-1 0 0 0 0,0 1 0 0 0,1-1 0 0 0,-1 0 0 0 0,0 1 0 0 0,0-1 0 0 0,1 0-8 0 0,-2 1 33 0 0,-166 113 363 0 0,82-63-328 0 0,39-21-71 0 0,23-17 6 0 0,0 1 1 0 0,1 1-1 0 0,1 1 1 0 0,0 1-1 0 0,1 0 0 0 0,1 2 1 0 0,1 1-1 0 0,0 0 1 0 0,2 2-1 0 0,0 0 0 0 0,-5 12-3 0 0,18-26 7 0 0,1 0 0 0 0,0 0 0 0 0,0 0-1 0 0,1 1 1 0 0,0-1 0 0 0,1 1 0 0 0,-1-1 0 0 0,2 1-1 0 0,-1 0 1 0 0,1 0 0 0 0,1-1 0 0 0,0 1-1 0 0,0 1-6 0 0,2-6 42 0 0,1-1-1 0 0,-1 0 1 0 0,0-1 0 0 0,1 1-1 0 0,0-1 1 0 0,0 1-1 0 0,0-1 1 0 0,0 0-1 0 0,0-1 1 0 0,0 1-1 0 0,0-1 1 0 0,1 0-1 0 0,-1 0 1 0 0,0 0 0 0 0,1 0-1 0 0,-1-1 1 0 0,1 0-1 0 0,-1 1 1 0 0,1-2-1 0 0,-1 1 1 0 0,0-1-1 0 0,4 0-41 0 0,-1 1 44 0 0,246-30 804 0 0,-108 8-669 0 0,-79 19-1022 0 0,-52-1-2066 0 0,-9 2-719 0 0,-2 0-3347 0 0,-3-1-4821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8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163 100 11923 0 0,'0'0'3292'0'0,"0"0"-1162"0"0,0 0-520 0 0,0 0-107 0 0,0 0-96 0 0,0 0-236 0 0,0 0-282 0 0,0 0-250 0 0,0 0-219 0 0,0 0-89 0 0,0 0 7 0 0,0 0 11 0 0,0 0 8 0 0,-9 27-30 0 0,-27 87-46 0 0,12-33-16 0 0,4 1 0 0 0,4 0 0 0 0,-2 42-265 0 0,13-87-25 0 0,1 123-868 0 0,4-160 835 0 0,0 1 0 0 0,0-1 0 0 0,0 1 0 0 0,0-1 0 0 0,0 0 0 0 0,0 1 0 0 0,0-1 0 0 0,0 1 0 0 0,0-1 0 0 0,0 1 0 0 0,0-1 0 0 0,1 1 0 0 0,-1-1 0 0 0,0 1 0 0 0,0-1 0 0 0,1 0 0 0 0,-1 1 0 0 0,0-1 0 0 0,1 0 0 0 0,-1 1 0 0 0,0-1 0 0 0,1 0 0 0 0,-1 1 0 0 0,0-1 0 0 0,1 0 0 0 0,-1 1 0 0 0,1-1 0 0 0,-1 0 0 0 0,0 0 0 0 0,1 0 0 0 0,-1 1 0 0 0,1-1 0 0 0,-1 0 0 0 0,1 0 0 0 0,-1 0-1 0 0,1 0 1 0 0,-1 0 0 0 0,1 0 0 0 0,-1 0 0 0 0,1 0 0 0 0,-1 0 0 0 0,1 0 0 0 0,-1 0 0 0 0,1 0 0 0 0,-1 0 0 0 0,0-1 0 0 0,1 1 0 0 0,-1 0 0 0 0,1 0 0 0 0,-1 0 0 0 0,1-1 0 0 0,-1 1 0 0 0,0 0 0 0 0,1-1 0 0 0,-1 1 0 0 0,1 0 0 0 0,-1-1 0 0 0,0 1 0 0 0,0 0 0 0 0,1-1 0 0 0,-1 1 0 0 0,0 0 0 0 0,0-1 0 0 0,1 1 0 0 0,-1-1 0 0 0,0 1 58 0 0,23-28-2989 0 0,8-32-4586 0 0,-15 17-1018 0 0,-12 25 4735 0 0</inkml:trace>
  <inkml:trace contextRef="#ctx0" brushRef="#br0" timeOffset="249.953">23 89 8002 0 0,'0'0'2511'0'0,"0"0"-413"0"0,0 0-341 0 0,0 0-184 0 0,0 0-138 0 0,0 0-123 0 0,0 0-136 0 0,0 0-192 0 0,0 0-157 0 0,0 0-84 0 0,31-7-99 0 0,99-21-90 0 0,149-12 1581 0 0,-97 26-3678 0 0,-184 22-895 0 0,-33 11-4698 0 0,23-14 2108 0 0,-3 0-4578 0 0</inkml:trace>
  <inkml:trace contextRef="#ctx0" brushRef="#br0" timeOffset="499.895">1 490 11506 0 0,'0'0'2922'0'0,"0"0"-386"0"0,0 0-309 0 0,0 0-352 0 0,0 0-372 0 0,0 0-287 0 0,37-1-253 0 0,118-2-207 0 0,-39-15 264 0 0,-98 13-1019 0 0,164-32 850 0 0,-56 27-3888 0 0,-101 10 337 0 0,-8 0-2641 0 0,-6 0-6420 0 0</inkml:trace>
  <inkml:trace contextRef="#ctx0" brushRef="#br0" timeOffset="1000.976">553 759 7794 0 0,'0'0'2772'0'0,"0"0"-881"0"0,0 0-302 0 0,0 0 127 0 0,0 0-46 0 0,0 0-253 0 0,0 0-228 0 0,0 0-220 0 0,0 0-165 0 0,0 0-93 0 0,0 0-132 0 0,0 0-98 0 0,32-16-62 0 0,100-50-81 0 0,-77 30 304 0 0,-54 34-622 0 0,1 1 0 0 0,0-1 0 0 0,-1 0 0 0 0,0 1 0 0 0,1-1 1 0 0,-1 0-1 0 0,0 0 0 0 0,0 0 0 0 0,0 0 0 0 0,0 0 0 0 0,0 0 0 0 0,0-1 0 0 0,-1 1 0 0 0,1 0 0 0 0,-1 0 0 0 0,1-1 0 0 0,-1 1 0 0 0,0 0 0 0 0,0 0 0 0 0,0-1 0 0 0,0 1 0 0 0,-1 0 0 0 0,1 0 0 0 0,0-1 0 0 0,-1 1 0 0 0,0 0 0 0 0,1 0 0 0 0,-1 0 0 0 0,0 0 0 0 0,0-1 0 0 0,0 2 0 0 0,0-1 0 0 0,-1 0 0 0 0,1 0 0 0 0,-1 0 0 0 0,1 0 0 0 0,-1 1 1 0 0,1-1-1 0 0,-1 1 0 0 0,0-1 0 0 0,0 1 0 0 0,0 0 0 0 0,0 0 0 0 0,0-1 0 0 0,0 1 0 0 0,0 1 0 0 0,0-1 0 0 0,0 0 0 0 0,0 0 0 0 0,-1 1 0 0 0,1-1-20 0 0,-4-1-15 0 0,0 0 0 0 0,-1 0-1 0 0,1 0 1 0 0,-1 1 0 0 0,0 0 0 0 0,1 0 0 0 0,-1 1-1 0 0,0 0 1 0 0,0 0 0 0 0,1 0 0 0 0,-1 1 0 0 0,0 0 0 0 0,1 0-1 0 0,-1 1 1 0 0,1 0 0 0 0,-1 0 0 0 0,1 1 0 0 0,0-1-1 0 0,0 1 1 0 0,0 0 0 0 0,0 1 0 0 0,1 0 0 0 0,-1 0-1 0 0,1 0 1 0 0,0 0 0 0 0,0 1 0 0 0,0 0 0 0 0,1 0 0 0 0,0 0-1 0 0,0 1 1 0 0,0-1 0 0 0,1 1 0 0 0,-1 0 0 0 0,1 0-1 0 0,1 0 1 0 0,-1 0 0 0 0,1 1 0 0 0,0-1 0 0 0,0 2 15 0 0,2-2 43 0 0,-1 1 0 0 0,1-1 0 0 0,0 1 0 0 0,0-1 0 0 0,1 0 0 0 0,0 1 0 0 0,0-1 0 0 0,1 0 0 0 0,-1 0 1 0 0,1 0-1 0 0,0 0 0 0 0,1 0 0 0 0,0 0 0 0 0,0 0 0 0 0,0-1 0 0 0,1 1 0 0 0,-1-1 0 0 0,1 0 0 0 0,0 0 0 0 0,1-1 0 0 0,-1 1 1 0 0,1-1-1 0 0,5 4-43 0 0,3 0 94 0 0,0-1 0 0 0,0-1 0 0 0,1 0 0 0 0,0 0 0 0 0,0-2 0 0 0,0 1 0 0 0,1-2-1 0 0,-1 0 1 0 0,1-1 0 0 0,0 0 0 0 0,0-1 0 0 0,0-1 0 0 0,0 0 0 0 0,10-2-94 0 0,-16 2 10 0 0,-4 0-110 0 0,0-1 0 0 0,0 1 0 0 0,0-1 0 0 0,0 0 0 0 0,0 0 0 0 0,0 0 0 0 0,-1-1 0 0 0,1 0 0 0 0,0 0 0 0 0,-1 0 0 0 0,0 0 0 0 0,1-1 0 0 0,-1 1 0 0 0,4-4 100 0 0,11-12-4893 0 0,-3-4-6305 0 0,-12 18 962 0 0</inkml:trace>
  <inkml:trace contextRef="#ctx0" brushRef="#br0" timeOffset="1254.004">1245 571 13627 0 0,'0'0'1748'0'0,"0"0"-399"0"0,0 0 60 0 0,0 0 176 0 0,0 0-104 0 0,0 0-283 0 0,0 0-295 0 0,0 0-282 0 0,0 0-214 0 0,-17 32-136 0 0,-57 102-93 0 0,14-25 36 0 0,38-47-1277 0 0,12-50-1227 0 0,8-11-2556 0 0,1-1-4406 0 0,1 0 1712 0 0</inkml:trace>
  <inkml:trace contextRef="#ctx0" brushRef="#br0" timeOffset="1501.949">1004 523 15379 0 0,'0'0'1411'0'0,"0"0"-357"0"0,0 0-5 0 0,0 0 113 0 0,0 0-28 0 0,0 0-166 0 0,0 0-172 0 0,0 0-100 0 0,0 0-101 0 0,0 0-62 0 0,0 0-42 0 0,21 33-94 0 0,67 103-114 0 0,-29-69 29 0 0,53 9-22 0 0,-62-48-3192 0 0,-40-22 1671 0 0,-5-1-1577 0 0,-1-2-7203 0 0,-3-3 413 0 0</inkml:trace>
  <inkml:trace contextRef="#ctx0" brushRef="#br0" timeOffset="1780.826">1603 379 10986 0 0,'0'0'2861'0'0,"0"0"-929"0"0,0 0-409 0 0,0 0-54 0 0,0 0-94 0 0,0 0-155 0 0,0 0-177 0 0,0 0-172 0 0,0 0-158 0 0,0 0-86 0 0,0 0-74 0 0,0 0-115 0 0,-4 29-87 0 0,-12 87-110 0 0,12 8 108 0 0,38 56-1506 0 0,-32-174 1528 0 0,-3-8-18730 0 0,-3-1 10952 0 0</inkml:trace>
  <inkml:trace contextRef="#ctx0" brushRef="#br0" timeOffset="1947.949">1402 582 11658 0 0,'0'0'2729'0'0,"0"0"-1745"0"0,0 0-184 0 0,0 0 225 0 0,0 0 63 0 0,0 0-168 0 0,0 0-176 0 0,0 0-168 0 0,0 0-168 0 0,0 0-127 0 0,0 0-73 0 0,208 0-144 0 0,-177 0-200 0 0,2-4-409 0 0,0 1-935 0 0,-7-1-2033 0 0,-9 0-8937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5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 1 0 0 0,'0'0'1295'0'0,"0"0"460"0"0,0 0 35 0 0,0 0-143 0 0,0 0-162 0 0,0 0-159 0 0,0 0-106 0 0,0 0-76 0 0,0 0-70 0 0,9 0 602 0 0,-9 0 5233 0 0,-67 0-6216 0 0,1 3 1 0 0,-1 4 0 0 0,1 2 0 0 0,1 3-1 0 0,-48 15-693 0 0,-171 69 719 0 0,193-41-488 0 0,90-54-229 0 0,0-1 1 0 0,0 0 0 0 0,0 1-1 0 0,0-1 1 0 0,0 1-1 0 0,0-1 1 0 0,0 1-1 0 0,1 0 1 0 0,-1-1 0 0 0,0 1-1 0 0,0 0 1 0 0,1-1-1 0 0,-1 1 1 0 0,0 0-1 0 0,1 0 1 0 0,-1 0 0 0 0,1 0-1 0 0,-1-1 1 0 0,1 1-1 0 0,-1 0 1 0 0,1 0-1 0 0,0 0 1 0 0,-1 0 0 0 0,1 0-1 0 0,0 0 1 0 0,0 0-1 0 0,0 0 1 0 0,0 0-1 0 0,0 0 1 0 0,0 0 0 0 0,0 0-1 0 0,0 0 1 0 0,0 0-1 0 0,0 0 1 0 0,1 0-1 0 0,-1 0 1 0 0,0 0 0 0 0,1 0-1 0 0,-1 0 1 0 0,0 0-1 0 0,1 0 1 0 0,0 0-1 0 0,-1 0 1 0 0,1-1-1 0 0,-1 1 1 0 0,1 0 0 0 0,0 0-1 0 0,0-1 1 0 0,0 1-3 0 0,41 29 290 0 0,3-18-123 0 0,1-3 0 0 0,0-1 0 0 0,0-3 0 0 0,1-1 0 0 0,0-3 0 0 0,34-3-167 0 0,-24 1 99 0 0,226 4 156 0 0,-283-2-251 0 0,-1-1-1 0 0,0 1 0 0 0,1-1 1 0 0,-1 1-1 0 0,1-1 1 0 0,-1 1-1 0 0,1 0 0 0 0,-1-1 1 0 0,1 1-1 0 0,0 0 1 0 0,-1-1-1 0 0,1 1 1 0 0,0 0-1 0 0,-1 0 0 0 0,1-1 1 0 0,0 1-1 0 0,0 0 1 0 0,0 0-1 0 0,-1-1 0 0 0,1 1 1 0 0,0 0-1 0 0,0 0 1 0 0,0 0-1 0 0,0-1 0 0 0,1 1 1 0 0,-1 0-1 0 0,0 0 1 0 0,0-1-1 0 0,0 1 1 0 0,1 0-1 0 0,-1 0 0 0 0,0-1 1 0 0,1 1-1 0 0,-1 0 1 0 0,0-1-1 0 0,1 1 0 0 0,-1 0 1 0 0,1-1-1 0 0,-1 1 1 0 0,1-1-1 0 0,0 1 0 0 0,-1-1 1 0 0,1 1-1 0 0,-1-1 1 0 0,1 1-1 0 0,0-1 0 0 0,0 1 1 0 0,-1-1-1 0 0,1 0 1 0 0,0 0-1 0 0,-1 1 1 0 0,1-1-1 0 0,0 0 0 0 0,0 0 1 0 0,0 0-1 0 0,-1 0 1 0 0,1 0-1 0 0,0 0 0 0 0,0 0 1 0 0,0 0-1 0 0,-1 0 1 0 0,1 0-1 0 0,0 0 0 0 0,0 0 1 0 0,-1-1-1 0 0,1 1 1 0 0,0 0-1 0 0,0 0 1 0 0,-1-1-1 0 0,2 0-3 0 0,-35 24 105 0 0,-1-2 1 0 0,-1-2-1 0 0,0-1 0 0 0,-35 12-105 0 0,19-7 26 0 0,-214 120 48 0 0,235-124-81 0 0,0 0-1 0 0,2 2 1 0 0,0 1-1 0 0,2 2 0 0 0,0 0 1 0 0,2 2-1 0 0,1 1 1 0 0,1 0-1 0 0,1 2 0 0 0,-1 4 8 0 0,20-31 4 0 0,1-1 0 0 0,0 1-1 0 0,0-1 1 0 0,-1 1 0 0 0,1 0-1 0 0,0-1 1 0 0,0 1 0 0 0,0 0-1 0 0,0 0 1 0 0,1 0 0 0 0,-1-1 0 0 0,0 1-1 0 0,1 0 1 0 0,0 0 0 0 0,-1 0-1 0 0,1 0 1 0 0,0 0 0 0 0,0 0-1 0 0,0 0 1 0 0,0 0 0 0 0,0 0-1 0 0,1 0 1 0 0,-1 0 0 0 0,0 0-1 0 0,1 0 1 0 0,0 0 0 0 0,-1 0-1 0 0,1 0 1 0 0,0 0 0 0 0,0-1-1 0 0,0 1 1 0 0,0 0 0 0 0,0-1 0 0 0,1 1-1 0 0,-1 0 1 0 0,0-1 0 0 0,1 0-1 0 0,-1 1 1 0 0,1-1 0 0 0,-1 0-1 0 0,1 0 1 0 0,0 0 0 0 0,0 0-1 0 0,-1 0 1 0 0,1 0 0 0 0,2 0-4 0 0,20 3 142 0 0,0-1 0 0 0,0-1 0 0 0,1-1 1 0 0,0-1-1 0 0,-1-1 0 0 0,0-2 0 0 0,1 0 1 0 0,-1-1-1 0 0,3-3-142 0 0,398-62 878 0 0,-341 62-785 0 0,-84 7-100 0 0,0 0 18 0 0,0 0 16 0 0,0 0-38 0 0,0 0-56 0 0,0 0-49 0 0,0 0-77 0 0,4-22-14026 0 0,-1 17 7312 0 0,1-2-2227 0 0</inkml:trace>
  <inkml:trace contextRef="#ctx0" brushRef="#br0" timeOffset="317.441">1215 203 13707 0 0,'0'0'1856'0'0,"0"0"-274"0"0,0 0-140 0 0,0 0-37 0 0,0 0-78 0 0,0 0-180 0 0,0 0-273 0 0,0 0-257 0 0,0 0-215 0 0,0 0-85 0 0,0 0 51 0 0,0 0 52 0 0,0 0 48 0 0,-1 20-6 0 0,-19 148 505 0 0,11-123-775 0 0,-13 54 11 0 0,4 0 0 0 0,-4 92-203 0 0,27-107-720 0 0,-4-83 652 0 0,-1 0 0 0 0,1-1 0 0 0,-1 1-1 0 0,1-1 1 0 0,-1 1 0 0 0,1 0 0 0 0,0-1-1 0 0,-1 0 1 0 0,1 1 0 0 0,0-1 0 0 0,-1 1 0 0 0,1-1-1 0 0,0 0 1 0 0,-1 1 0 0 0,1-1 0 0 0,0 0 0 0 0,0 0-1 0 0,0 1 1 0 0,-1-1 0 0 0,1 0 0 0 0,0 0-1 0 0,0 0 1 0 0,-1 0 0 0 0,1 0 0 0 0,0 0 0 0 0,0 0-1 0 0,0-1 1 0 0,-1 1 0 0 0,1 0 0 0 0,0 0 0 0 0,0 0-1 0 0,-1-1 1 0 0,1 1 0 0 0,0-1 0 0 0,-1 1-1 0 0,1 0 1 0 0,0-1 0 0 0,-1 1 0 0 0,1-1 0 0 0,-1 1-1 0 0,1-1 1 0 0,0 0 0 0 0,-1 1 0 0 0,0-1 0 0 0,1 1-1 0 0,-1-1 1 0 0,1 0 0 0 0,-1 0 68 0 0,26-38-1897 0 0,-24 36 1631 0 0,30-73-5264 0 0,-15 24-1611 0 0,-10 30 2711 0 0,-3 3-271 0 0</inkml:trace>
  <inkml:trace contextRef="#ctx0" brushRef="#br0" timeOffset="621.488">1105 100 5889 0 0,'0'0'2788'0'0,"0"0"-243"0"0,0 0-319 0 0,0 0-257 0 0,0 0-320 0 0,0 0-295 0 0,0 0-240 0 0,0 0-170 0 0,0 0-61 0 0,0 0-19 0 0,0 0 7 0 0,0 0-37 0 0,14-1-95 0 0,91-9 486 0 0,277-48 1367 0 0,-164 35-2803 0 0,-230 39-1078 0 0,-140 83-7278 0 0,101-68 920 0 0,31-19-1797 0 0</inkml:trace>
  <inkml:trace contextRef="#ctx0" brushRef="#br0" timeOffset="862.358">1055 512 6025 0 0,'0'0'3081'0'0,"0"0"-638"0"0,0 0-401 0 0,0 0-124 0 0,0 0-79 0 0,0 0-91 0 0,0 0-218 0 0,0 0-210 0 0,0 0-169 0 0,0 0-160 0 0,0 0-139 0 0,0 0-139 0 0,0 0-112 0 0,30 0-119 0 0,96-1-60 0 0,0-26 399 0 0,-3 1-353 0 0,-16 4-1517 0 0,-38 3-3520 0 0,-51 8-2577 0 0,-13 7 1153 0 0,0 0-3697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2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1 276 3201 0 0,'0'0'2008'0'0,"0"0"-529"0"0,0 0-152 0 0,0 0 187 0 0,0 0 139 0 0,0 0 17 0 0,0 0-127 0 0,0 0-213 0 0,0 0-181 0 0,0 0-117 0 0,0 0-105 0 0,0 0-94 0 0,21-2-40 0 0,98-10 683 0 0,226 12 2057 0 0,-285 11-3309 0 0,-60-11-154 0 0,0 0 64 0 0,0 0 100 0 0,0 0 74 0 0,0 0 38 0 0,-23-12 508 0 0,-142-119-530 0 0,49 17-1110 0 0,111 102-2999 0 0,21 8-8314 0 0,-15 4 11328 0 0,6 0-9750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1 217 9482 0 0,'0'0'1906'0'0,"0"0"-239"0"0,0 0-242 0 0,0 0-8 0 0,0 0-60 0 0,0 0-171 0 0,0 0-243 0 0,0 0-216 0 0,0 0-131 0 0,0 0-27 0 0,0 0 27 0 0,0 0 22 0 0,0 0 6 0 0,16 2-49 0 0,126 0 886 0 0,54-12-12 0 0,180-6-561 0 0,-375 16-895 0 0,-1 0 46 0 0,0 0 37 0 0,0 0-7 0 0,0 0 9 0 0,0 0 20 0 0,-23 4 461 0 0,16-4-505 0 0,1 0 0 0 0,-1-1 0 0 0,0 1 0 0 0,1-1 0 0 0,-1-1 0 0 0,1 1 0 0 0,-1-1 0 0 0,1 0 0 0 0,0-1 1 0 0,0 1-1 0 0,0-1 0 0 0,0-1 0 0 0,0 1 0 0 0,1-1 0 0 0,-1 0 0 0 0,1 0 0 0 0,0 0 0 0 0,0-1 0 0 0,0-1-54 0 0,-69-92-657 0 0,63 75-3631 0 0,2 0-4129 0 0,8 19-3789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0 602 3665 0 0,'0'0'2207'0'0,"0"0"-189"0"0,0 0-133 0 0,0 0-2 0 0,0 0-42 0 0,0 0-251 0 0,0 0-324 0 0,0 0-248 0 0,0 0-171 0 0,0 0-59 0 0,0 0 8 0 0,7 1-1 0 0,120 13 2659 0 0,30-22-1792 0 0,136-28-973 0 0,-257 25-1590 0 0,-35 10 362 0 0,-22-9-8192 0 0,10 9 2556 0 0,4 1-3883 0 0</inkml:trace>
  <inkml:trace contextRef="#ctx0" brushRef="#br0" timeOffset="246.388">260 359 13067 0 0,'0'0'1224'0'0,"0"0"-217"0"0,0 0 28 0 0,0 0 254 0 0,0 0 101 0 0,0 0-144 0 0,0 0-219 0 0,0 0-253 0 0,3 33-163 0 0,9 103-109 0 0,-3 111 1994 0 0,-10-157-4418 0 0,0-33-3380 0 0,1 2-4517 0 0,0-55 1194 0 0</inkml:trace>
  <inkml:trace contextRef="#ctx0" brushRef="#br0" timeOffset="2200.315">1247 50 336 0 0,'0'0'1756'0'0,"0"0"-563"0"0,0 0 23 0 0,0 0 335 0 0,0 0 328 0 0,0 0 45 0 0,0 0-138 0 0,0 0-206 0 0,0 0-243 0 0,0 0-184 0 0,31-8-131 0 0,97-21-130 0 0,-5 17 1959 0 0,-89 13-2057 0 0,0 9 243 0 0,-34-10-980 0 0,1 1 0 0 0,-1-1-1 0 0,0 1 1 0 0,1-1 0 0 0,-1 1 0 0 0,0 0-1 0 0,1-1 1 0 0,-1 1 0 0 0,0 0-1 0 0,0-1 1 0 0,1 1 0 0 0,-1 0-1 0 0,0-1 1 0 0,0 1 0 0 0,0 0-1 0 0,0-1 1 0 0,0 1 0 0 0,0 0-1 0 0,0 0 1 0 0,0-1 0 0 0,0 1-1 0 0,0 0 1 0 0,-1-1 0 0 0,1 1-1 0 0,0 0 1 0 0,0-1 0 0 0,-1 1 0 0 0,1-1-1 0 0,0 1 1 0 0,-1 0 0 0 0,1-1-1 0 0,-1 1 1 0 0,1-1 0 0 0,-1 1-1 0 0,1-1 1 0 0,-1 1 0 0 0,1-1-1 0 0,-1 1 1 0 0,1-1 0 0 0,-1 0-1 0 0,1 1 1 0 0,-1-1 0 0 0,0 0-1 0 0,1 1 1 0 0,-1-1 0 0 0,0 0-1 0 0,1 0 1 0 0,-1 0 0 0 0,0 1-57 0 0,0-1-33 0 0,-190 110 909 0 0,-88 37-653 0 0,179-77 86 0 0,99-67-304 0 0,1-1 0 0 0,-1 1-1 0 0,1-1 1 0 0,0 0-1 0 0,0 1 1 0 0,0-1 0 0 0,0 1-1 0 0,0-1 1 0 0,1 1-1 0 0,-1-1 1 0 0,1 0 0 0 0,0 1-1 0 0,0-1 1 0 0,-1 0-1 0 0,1 1 1 0 0,1-1 0 0 0,-1 0-1 0 0,0 0 1 0 0,0 0-1 0 0,1 0 1 0 0,0 0 0 0 0,-1 0-1 0 0,1-1 1 0 0,0 1-1 0 0,0 0 1 0 0,-1-1 0 0 0,1 1-1 0 0,1-1 1 0 0,-1 0-1 0 0,0 0 1 0 0,0 0 0 0 0,0 0-1 0 0,1 0 1 0 0,-1 0-1 0 0,0 0 1 0 0,1-1 0 0 0,-1 1-1 0 0,0-1 1 0 0,1 0-1 0 0,1 0-4 0 0,25 7 88 0 0,0-1 0 0 0,0-2 0 0 0,0-1 0 0 0,0-1 0 0 0,0-1 0 0 0,0-2 0 0 0,15-2-88 0 0,-31 2 23 0 0,199-13 237 0 0,-211 14-258 0 0,0-1 1 0 0,0 1-1 0 0,1 0 0 0 0,-1 0 0 0 0,0-1 1 0 0,0 1-1 0 0,0 0 0 0 0,1 0 0 0 0,-1 0 0 0 0,0 1 1 0 0,0-1-1 0 0,0 0 0 0 0,0 0 0 0 0,0 1 1 0 0,1-1-1 0 0,-1 0 0 0 0,0 1 0 0 0,0-1 0 0 0,0 1 1 0 0,0 0-1 0 0,0-1 0 0 0,0 1 0 0 0,0 0 1 0 0,0-1-1 0 0,0 1 0 0 0,-1 0 0 0 0,1 0 1 0 0,0 0-1 0 0,0 0 0 0 0,-1 0 0 0 0,1 0 0 0 0,-1 0 1 0 0,1 0-1 0 0,-1 0 0 0 0,1 0 0 0 0,-1 0 1 0 0,1 0-1 0 0,-1 1 0 0 0,0-1 0 0 0,0 0 0 0 0,0 0 1 0 0,0 0-1 0 0,0 0 0 0 0,0 1 0 0 0,0-1 1 0 0,0 0-1 0 0,0 0-2 0 0,-29 51 159 0 0,-18-4-139 0 0,-3-1 0 0 0,-1-3 1 0 0,-3-2-1 0 0,-33 18-20 0 0,-95 77 49 0 0,128-92-67 0 0,-124 124 4 0 0,176-168 14 0 0,1-1 1 0 0,0 1 0 0 0,0 0 0 0 0,0 0 0 0 0,0 0 0 0 0,0 0-1 0 0,0 0 1 0 0,0 0 0 0 0,1 0 0 0 0,-1 1 0 0 0,0-1-1 0 0,1 0 1 0 0,-1 0 0 0 0,1 1 0 0 0,-1-1 0 0 0,1 0-1 0 0,-1 1 1 0 0,1-1 0 0 0,0 1 0 0 0,0-1 0 0 0,0 0 0 0 0,-1 1-1 0 0,2-1 1 0 0,-1 1 0 0 0,0-1 0 0 0,0 0 0 0 0,0 1-1 0 0,0-1 1 0 0,1 0 0 0 0,-1 1 0 0 0,1-1 0 0 0,-1 0 0 0 0,1 1-1 0 0,0-1 1 0 0,-1 0 0 0 0,1 0 0 0 0,0 0 0 0 0,0 0-1 0 0,0 0 1 0 0,0 0 0 0 0,0 0 0 0 0,0 0 0 0 0,0 0-1 0 0,0 0 1 0 0,0 0 0 0 0,0 0 0 0 0,0-1 0 0 0,1 1 0 0 0,-1 0-1 0 0,0-1 1 0 0,1 1 0 0 0,-1-1 0 0 0,0 0 0 0 0,1 1-1 0 0,24 1 69 0 0,0 0 0 0 0,0-2-1 0 0,1-1 1 0 0,-1-1 0 0 0,-1-1 0 0 0,1-1 0 0 0,0-2 0 0 0,-1 0 0 0 0,0-2 0 0 0,9-4-69 0 0,24-5 56 0 0,185-49 150 0 0,-158 54-921 0 0,-84 12 225 0 0,-1 0-263 0 0,0 0-313 0 0,-17 0-12478 0 0,12 0 1988 0 0</inkml:trace>
  <inkml:trace contextRef="#ctx0" brushRef="#br0" timeOffset="2469.507">2147 168 17732 0 0,'0'0'811'0'0,"0"0"-91"0"0,0 0-17 0 0,0 0 106 0 0,0 0 65 0 0,0 0-33 0 0,0 0-134 0 0,0 0-140 0 0,0 0-104 0 0,0 0-62 0 0,0 0-24 0 0,0 0-41 0 0,-19 35-48 0 0,-57 115-45 0 0,8 17 193 0 0,55-124-510 0 0,2 0 0 0 0,2 0 0 0 0,2 1 0 0 0,2 0 0 0 0,1 0 0 0 0,3 0 0 0 0,2 9 74 0 0,1-10-2441 0 0,27-53-9635 0 0,-25 0 6834 0 0,-2 6-789 0 0</inkml:trace>
  <inkml:trace contextRef="#ctx0" brushRef="#br0" timeOffset="2719.56">1902 153 10730 0 0,'0'0'1053'0'0,"0"0"3"0"0,0 0 248 0 0,0 0 256 0 0,0 0-10 0 0,0 0-238 0 0,34-6-262 0 0,108-20-183 0 0,181-39 2444 0 0,-86 37-3698 0 0,-241 47-2341 0 0,-40 18-2961 0 0,20-20-494 0 0,4-2-2623 0 0</inkml:trace>
  <inkml:trace contextRef="#ctx0" brushRef="#br0" timeOffset="2968.043">1782 742 6777 0 0,'0'0'3959'0'0,"0"0"-1691"0"0,0 0-477 0 0,0 0-30 0 0,32-6-109 0 0,100-17-229 0 0,52-19 2139 0 0,-129 29-3123 0 0,-33 6-601 0 0,0 1-1 0 0,1 1 1 0 0,-1 2-1 0 0,1 0 0 0 0,0 1 1 0 0,0 1-1 0 0,12 2 163 0 0,-10 7-3070 0 0,-12 1-3901 0 0,-8-4-4186 0 0</inkml:trace>
  <inkml:trace contextRef="#ctx0" brushRef="#br0" timeOffset="3150.288">2474 952 14099 0 0,'0'0'896'0'0,"0"0"-256"0"0,0 0 153 0 0,0 0 103 0 0,0 0-104 0 0,0 0-224 0 0,0 0-224 0 0,0 0-192 0 0,0 0-96 0 0,-66 188-64 0 0,66-177-56 0 0,0 3-80 0 0,0-6-184 0 0,0-5-296 0 0,0 1-712 0 0,0 0-1177 0 0,0-4-2872 0 0,0 0-3449 0 0</inkml:trace>
  <inkml:trace contextRef="#ctx0" brushRef="#br0" timeOffset="3300.992">2486 451 11498 0 0,'0'0'1185'0'0,"0"0"-1185"0"0,0 0-312 0 0,0 0-280 0 0,0 0-217 0 0,0 0-303 0 0,0 0-1160 0 0,0 0-1601 0 0,0 0 160 0 0</inkml:trace>
  <inkml:trace contextRef="#ctx0" brushRef="#br0" timeOffset="3695.048">2662 963 12059 0 0,'0'0'2236'0'0,"0"0"-749"0"0,0 0-145 0 0,0 0 114 0 0,0 0-86 0 0,0 0-285 0 0,0 0-293 0 0,0 0-242 0 0,0 0-158 0 0,0 0-53 0 0,0 0-55 0 0,0 0-63 0 0,14-33-22 0 0,44-98-49 0 0,-31 85 1 0 0,-27 45-169 0 0,1 1 0 0 0,-1-1 1 0 0,0 0-1 0 0,1 1 0 0 0,-1-1 0 0 0,1 0 0 0 0,0 1 0 0 0,-1-1 1 0 0,1 1-1 0 0,-1-1 0 0 0,1 1 0 0 0,0-1 0 0 0,0 1 0 0 0,-1 0 1 0 0,1-1-1 0 0,0 1 0 0 0,-1 0 0 0 0,1-1 0 0 0,0 1 0 0 0,0 0 1 0 0,0 0-1 0 0,-1 0 0 0 0,1 0 0 0 0,0 0 0 0 0,0 0 0 0 0,0 0 1 0 0,-1 0-1 0 0,1 0 0 0 0,0 0 0 0 0,0 0 0 0 0,0 1 0 0 0,-1-1 1 0 0,1 0-1 0 0,0 0 0 0 0,0 1 0 0 0,-1-1 0 0 0,1 1 0 0 0,0-1 1 0 0,-1 0-1 0 0,1 1 0 0 0,0 0 0 0 0,-1-1 0 0 0,1 1 0 0 0,-1-1 1 0 0,1 1-1 0 0,-1 0 0 0 0,1-1 0 0 0,-1 1 0 0 0,1 0 0 0 0,-1-1 1 0 0,0 1-1 0 0,1 0 0 0 0,-1 0 0 0 0,0-1 0 0 0,0 1 0 0 0,0 0 1 0 0,1 0-1 0 0,-1-1 0 0 0,0 1 0 0 0,0 0 0 0 0,0 0 0 0 0,0 0 1 0 0,0-1-1 0 0,-1 1 0 0 0,1 0 0 0 0,0 0 0 0 0,0 0 18 0 0,2 140-616 0 0,-2-139 653 0 0,0 1-1 0 0,0-1 0 0 0,1 1 1 0 0,-1 0-1 0 0,1-1 1 0 0,0 1-1 0 0,0-1 1 0 0,0 1-1 0 0,0-1 0 0 0,0 0 1 0 0,1 0-1 0 0,-1 1 1 0 0,1-1-1 0 0,-1 0 1 0 0,1 0-1 0 0,0 0 0 0 0,0 0 1 0 0,0-1-1 0 0,0 1 1 0 0,0 0-1 0 0,0-1 1 0 0,0 1-1 0 0,0-1 0 0 0,1 0 1 0 0,-1 0-1 0 0,1 0 1 0 0,-1 0-1 0 0,1 0 1 0 0,-1-1-1 0 0,1 1 1 0 0,-1-1-1 0 0,1 1 0 0 0,0-1 1 0 0,-1 0-1 0 0,1 0 1 0 0,-1 0-1 0 0,1 0-36 0 0,5-1 247 0 0,-1 0-1 0 0,0 0 1 0 0,1-1 0 0 0,-1 0-1 0 0,0 0 1 0 0,0-1 0 0 0,-1 0-1 0 0,1 0 1 0 0,0 0-1 0 0,-1-1 1 0 0,0 0 0 0 0,5-4-247 0 0,103-123 993 0 0,-107 120-2310 0 0,-2 2-2450 0 0,0 3-4670 0 0,-3 5-3276 0 0</inkml:trace>
  <inkml:trace contextRef="#ctx0" brushRef="#br0" timeOffset="3948.019">3441 602 16115 0 0,'0'0'1279'0'0,"0"0"-336"0"0,0 0 44 0 0,0 0 219 0 0,0 0 38 0 0,0 0-148 0 0,0 0-194 0 0,-10 36-233 0 0,-28 111-207 0 0,20-31 166 0 0,28 4-1006 0 0,16-76-3960 0 0,-21-43 1636 0 0,-4-1-7095 0 0,-1 0 1481 0 0</inkml:trace>
  <inkml:trace contextRef="#ctx0" brushRef="#br0" timeOffset="4102.011">3172 764 16900 0 0,'0'0'1048'0'0,"0"0"-416"0"0,0 0 56 0 0,0 0 88 0 0,0 0-88 0 0,0 0-191 0 0,0 0-161 0 0,206-33-96 0 0,-171 33-160 0 0,0 0-40 0 0,-2 0-128 0 0,1 0-320 0 0,-3 0-609 0 0,-4 0-1375 0 0,-6 0-4026 0 0,-8 0-5184 0 0</inkml:trace>
  <inkml:trace contextRef="#ctx0" brushRef="#br0" timeOffset="7001.727">2509 930 0 0 0,'0'0'1772'0'0,"0"0"-42"0"0,0 0-154 0 0,0 0-242 0 0,0 0-243 0 0,0 0-134 0 0,0 0-67 0 0,0 0-2 0 0,1 0-1034 0 0,6 3 8715 0 0,-37 119-5397 0 0,25-104-3066 0 0,-2 12 42 0 0,5-9-122 0 0,18-21-628 0 0,17-38-4091 0 0,-24 25-1129 0 0,-5 6-1645 0 0</inkml:trace>
  <inkml:trace contextRef="#ctx0" brushRef="#br0" timeOffset="7755.016">2570 425 0 0 0,'0'0'1752'0'0,"0"0"318"0"0,0 0 39 0 0,0 0-162 0 0,0 0-199 0 0,0 0-153 0 0,0 0-129 0 0,0 0-123 0 0,0 0-140 0 0,0 0-201 0 0,-7 11 920 0 0,-46 37 1542 0 0,40-28-2599 0 0,14-20-843 0 0,-1 0 0 0 0,0 0 0 0 0,0-1 1 0 0,1 1-1 0 0,-1 0 0 0 0,0 0 1 0 0,0 0-1 0 0,0 0 0 0 0,1 0 0 0 0,-1 0 1 0 0,0 0-1 0 0,0 0 0 0 0,1 0 0 0 0,-1 0 1 0 0,0 0-1 0 0,0 0 0 0 0,1 0 1 0 0,-1 0-1 0 0,0 0 0 0 0,0 0 0 0 0,1 1 1 0 0,-1-1-1 0 0,0 0 0 0 0,0 0 0 0 0,1 0 1 0 0,-1 0-1 0 0,0 0 0 0 0,0 0 1 0 0,0 1-1 0 0,1-1 0 0 0,-1 0 0 0 0,0 0 1 0 0,0 0-1 0 0,0 1 0 0 0,0-1 0 0 0,0 0 1 0 0,1 0-1 0 0,-1 0 0 0 0,0 1 1 0 0,0-1-1 0 0,0 0 0 0 0,0 0 0 0 0,0 1 1 0 0,0-1-1 0 0,0 0 0 0 0,0 0 0 0 0,0 1 1 0 0,0-1-1 0 0,0 0-22 0 0,104-73 2358 0 0,-121 77-960 0 0,-22 25-1696 0 0,39-29 127 0 0,0 0-111 0 0,0 0-144 0 0,0 0-177 0 0,15 0-3481 0 0,-2-6-387 0 0,-6 3-1358 0 0,2 1-5340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4:2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5789 409 6993 0 0,'0'0'585'0'0,"0"0"-115"0"0,0 0 247 0 0,0 0 492 0 0,0 0 334 0 0,0 0 145 0 0,0 0-55 0 0,0 0-170 0 0,0 0-219 0 0,0 0-208 0 0,36-7-176 0 0,114-26-118 0 0,-63-3 256 0 0,-71 24-766 0 0,5-3-13 0 0,0-1 1 0 0,0-1-1 0 0,-2-1 1 0 0,0-1-1 0 0,-2 0 1 0 0,0-1 0 0 0,-1-1-1 0 0,-1-1 1 0 0,0 0-1 0 0,-2-1 1 0 0,7-19-220 0 0,-8-23 1021 0 0,-12 64-841 0 0,-5 2-68 0 0,-6 28-184 0 0,1 0-1 0 0,1 1 1 0 0,1 0 0 0 0,2 0-1 0 0,0 13 73 0 0,4-32-16 0 0,-15 120-33 0 0,7-1 1 0 0,5 19 48 0 0,-3 36-58 0 0,7-179 58 0 0,2 43 5 0 0,-2-1-1 0 0,-3 0 1 0 0,-2 0 0 0 0,-1-1-1 0 0,-3 1 1 0 0,-2-1-1 0 0,-2-1 1 0 0,-2-1-1 0 0,-2 0 1 0 0,-2-1 0 0 0,-22 36-5 0 0,31-63 19 0 0,0 1 0 0 0,-2-1 0 0 0,0-1 0 0 0,0 0 1 0 0,-2-1-1 0 0,0-1 0 0 0,-1 0 0 0 0,0-1 0 0 0,-1-1 0 0 0,0 0 1 0 0,-1-2-1 0 0,-1 0 0 0 0,-7 3-19 0 0,22-12 11 0 0,1 0 1 0 0,-1 0-1 0 0,1 0 0 0 0,-1-1 1 0 0,1 0-1 0 0,-1 1 1 0 0,1-1-1 0 0,-1-1 0 0 0,1 1 1 0 0,-1 0-1 0 0,1-1 0 0 0,-1 0 1 0 0,1 0-1 0 0,-1 0 0 0 0,1 0 1 0 0,0 0-1 0 0,-1-1 1 0 0,1 1-1 0 0,0-1 0 0 0,0 0 1 0 0,0 0-1 0 0,0 0 0 0 0,1-1 1 0 0,-1 1-1 0 0,1-1 0 0 0,-1 1 1 0 0,1-1-1 0 0,0 0 1 0 0,0 0-1 0 0,0 0 0 0 0,0 0 1 0 0,0 0-1 0 0,1 0 0 0 0,-1 0 1 0 0,1-1-1 0 0,0 1 0 0 0,0-1 1 0 0,0 1-1 0 0,1-1 1 0 0,-1 1-1 0 0,1-1 0 0 0,0 1 1 0 0,0-1-1 0 0,0 1 0 0 0,0-1 1 0 0,1 1-1 0 0,-1-1 0 0 0,2-2-11 0 0,1-19-21 0 0,1-1 0 0 0,1 0-1 0 0,1 1 1 0 0,2 0 0 0 0,0 0-1 0 0,2 1 1 0 0,0 0-1 0 0,2 1 1 0 0,1 0 0 0 0,0 1-1 0 0,5-4 22 0 0,-14 19-18 0 0,170-244-1107 0 0,-108 174-1615 0 0,6 4-3498 0 0,-57 59 362 0 0,-4 6-3345 0 0</inkml:trace>
  <inkml:trace contextRef="#ctx0" brushRef="#br0" timeOffset="278.085">6492 741 10082 0 0,'0'0'2250'0'0,"0"0"-530"0"0,0 0-229 0 0,0 0-104 0 0,0 0-173 0 0,0 0-177 0 0,0 0-159 0 0,0 0-97 0 0,0 0-139 0 0,0 0-122 0 0,-24 32-119 0 0,-69 99-136 0 0,66-66-55 0 0,27-53-167 0 0,0-9-10 0 0,0 0 0 0 0,-1 0-1 0 0,1 0 1 0 0,0 1 0 0 0,0-1 0 0 0,1 0 0 0 0,-1 0-1 0 0,1 0 1 0 0,-1 0 0 0 0,1 1 0 0 0,0-1 0 0 0,0 0-1 0 0,1 0 1 0 0,-1 0 0 0 0,0-1 0 0 0,1 1 0 0 0,0 0-1 0 0,0 0 1 0 0,0-1 0 0 0,0 1 0 0 0,0-1 0 0 0,0 0-1 0 0,1 0 1 0 0,-1 0 0 0 0,1 0 0 0 0,-1 0 0 0 0,1 0 0 0 0,0-1-1 0 0,0 1 1 0 0,0-1 0 0 0,0 0 0 0 0,0 1 0 0 0,0-1-1 0 0,0-1 1 0 0,0 1 0 0 0,0 0 0 0 0,0-1 0 0 0,1 0-1 0 0,-1 0 1 0 0,1 0-33 0 0,4-1 87 0 0,0 0-1 0 0,0 0 0 0 0,0-1 1 0 0,0-1-1 0 0,0 1 0 0 0,-1-1 1 0 0,1 0-1 0 0,-1-1 0 0 0,1 0 1 0 0,-1 0-1 0 0,-1-1 1 0 0,1 1-1 0 0,0-2 0 0 0,-1 1 1 0 0,0-1-1 0 0,-1 1 0 0 0,1-2 1 0 0,-1 1-1 0 0,0-1 0 0 0,0 1 1 0 0,-1-1-1 0 0,0-1 1 0 0,-1 1-1 0 0,1 0 0 0 0,-1-1 1 0 0,0 0-1 0 0,-1 0 0 0 0,0 0 1 0 0,0 0-1 0 0,-1 0 0 0 0,0 0 1 0 0,-1 0-1 0 0,0-8-86 0 0,1 7-202 0 0,0 1-1 0 0,-1-1 1 0 0,0 0 0 0 0,-1 1-1 0 0,0-1 1 0 0,0 0 0 0 0,-1 1-1 0 0,0-1 1 0 0,-1 1 0 0 0,1 0-1 0 0,-2 0 1 0 0,1 0 0 0 0,-1 0-1 0 0,0 1 1 0 0,-1-1 202 0 0,0 1-950 0 0,-6-5-4055 0 0,4 19-7311 0 0,5-3 6539 0 0</inkml:trace>
  <inkml:trace contextRef="#ctx0" brushRef="#br0" timeOffset="548.118">6724 1076 1400 0 0,'0'0'2806'0'0,"0"0"-227"0"0,0 0-11 0 0,0 0 22 0 0,0 0-203 0 0,0 0-237 0 0,0 0-182 0 0,0 0-182 0 0,0 0-243 0 0,0 0-263 0 0,0 0-269 0 0,0 0-267 0 0,1-3-161 0 0,17-94 1356 0 0,-12 74-1873 0 0,1 1 0 0 0,1 0 0 0 0,1 1 0 0 0,1 0 0 0 0,1 0 0 0 0,1 1 0 0 0,0 1 0 0 0,2 0 0 0 0,0 0 0 0 0,1 2-66 0 0,53-53-1012 0 0,-40 69-4504 0 0,-19 16-7029 0 0,-8-11 3624 0 0</inkml:trace>
  <inkml:trace contextRef="#ctx0" brushRef="#br0" timeOffset="1019.783">7280 678 0 0 0,'0'0'2050'0'0,"0"0"228"0"0,0 0 153 0 0,0 0-97 0 0,0 0-273 0 0,0 0-258 0 0,0 0-261 0 0,0 0-236 0 0,0 0-190 0 0,0 0-159 0 0,0 0-128 0 0,0 0-103 0 0,-2-5-65 0 0,1 4-590 0 0,1-1 0 0 0,-1 1 0 0 0,1-1 0 0 0,-1 1 0 0 0,0 0 0 0 0,1-1 0 0 0,-1 1 0 0 0,0 0 0 0 0,0 0 0 0 0,0-1 0 0 0,0 1 0 0 0,0 0 0 0 0,0 0 0 0 0,0 0 0 0 0,-1 0 0 0 0,1 0 0 0 0,0 1 0 0 0,0-1 0 0 0,-1 0 0 0 0,1 0 0 0 0,-1 1 0 0 0,1-1 0 0 0,-1 1 0 0 0,1 0 0 0 0,-1-1 0 0 0,1 1 0 0 0,-1 0 0 0 0,1 0 0 0 0,-1 0 0 0 0,1 0 0 0 0,-1 0 0 0 0,1 0 0 0 0,-1 0 0 0 0,1 0 0 0 0,-1 1 0 0 0,1-1 0 0 0,-1 1 1 0 0,1-1-1 0 0,0 1 0 0 0,-1-1 0 0 0,1 1 0 0 0,-1 0 0 0 0,1 0-71 0 0,-11 5 103 0 0,0 2 0 0 0,0-1 1 0 0,1 1-1 0 0,0 1 0 0 0,1 0 1 0 0,0 1-1 0 0,0 0 0 0 0,1 0 1 0 0,0 1-1 0 0,1 0 1 0 0,0 0-1 0 0,1 1 0 0 0,0 0 1 0 0,1 1-1 0 0,0-1 0 0 0,-1 9-103 0 0,5-17 16 0 0,0 0 1 0 0,0 1-1 0 0,1-1 0 0 0,0 1 0 0 0,0-1 0 0 0,0 1 0 0 0,0 0 0 0 0,1-1 0 0 0,-1 1 1 0 0,1 0-1 0 0,1-1 0 0 0,-1 1 0 0 0,1 0 0 0 0,-1-1 0 0 0,1 1 0 0 0,1 0 1 0 0,-1-1-1 0 0,1 0 0 0 0,0 1 0 0 0,0-1 0 0 0,0 0 0 0 0,0 0 0 0 0,1 0 0 0 0,-1 0 1 0 0,1 0-1 0 0,0 0 0 0 0,0-1 0 0 0,1 0 0 0 0,-1 1 0 0 0,1-1 0 0 0,-1-1 0 0 0,1 1 1 0 0,0 0-1 0 0,0-1 0 0 0,1 0 0 0 0,-1 0 0 0 0,0 0 0 0 0,1 0 0 0 0,-1-1 1 0 0,1 0-1 0 0,-1 0 0 0 0,2 0-16 0 0,8 2-2 0 0,0 0 1 0 0,0-2 0 0 0,1 0-1 0 0,-1 0 1 0 0,0-2-1 0 0,1 1 1 0 0,-1-2-1 0 0,0 0 1 0 0,0 0 0 0 0,0-2-1 0 0,0 0 1 0 0,-1 0-1 0 0,8-4 2 0 0,46-54-6863 0 0,-53 40-4386 0 0,-11 14 3901 0 0</inkml:trace>
  <inkml:trace contextRef="#ctx0" brushRef="#br0" timeOffset="1361.156">7423 939 3321 0 0,'0'0'3252'0'0,"0"0"-135"0"0,0 0-200 0 0,0 0-411 0 0,0 0-457 0 0,0 0-334 0 0,0 0-312 0 0,0 0-270 0 0,0 0-237 0 0,35-8-187 0 0,107-26-125 0 0,-67-2 303 0 0,45-76 384 0 0,-118 108-1239 0 0,0 1-1 0 0,0-1 1 0 0,0 1 0 0 0,0-1-1 0 0,0 0 1 0 0,-1 0-1 0 0,1 0 1 0 0,-1 0-1 0 0,0 0 1 0 0,0 0 0 0 0,-1 0-1 0 0,1 0 1 0 0,-1 0-1 0 0,0 0 1 0 0,0 0 0 0 0,-1-4-32 0 0,-1 6-13 0 0,0 0 1 0 0,-1 1-1 0 0,1-1 1 0 0,0 0-1 0 0,-1 1 1 0 0,0 0 0 0 0,1-1-1 0 0,-1 1 1 0 0,0 0-1 0 0,0 0 1 0 0,1 1 0 0 0,-1-1-1 0 0,0 1 1 0 0,0-1-1 0 0,0 1 1 0 0,0 0-1 0 0,0 0 1 0 0,0 0 0 0 0,0 0-1 0 0,0 1 1 0 0,0-1-1 0 0,0 1 1 0 0,0 0 12 0 0,3-1-2 0 0,-15 4-52 0 0,1 0 1 0 0,-1 2 0 0 0,1-1-1 0 0,1 2 1 0 0,-1 0 0 0 0,1 0-1 0 0,0 2 1 0 0,1-1 0 0 0,0 2-1 0 0,0-1 1 0 0,1 2 0 0 0,0-1-1 0 0,-5 9 54 0 0,8-11-37 0 0,1-3-15 0 0,1 0-1 0 0,0 1 1 0 0,1 0 0 0 0,-1 0 0 0 0,1 1 0 0 0,0-1-1 0 0,1 1 1 0 0,0 0 0 0 0,0 1 0 0 0,0-1 0 0 0,1 0-1 0 0,0 1 1 0 0,0 0 0 0 0,1 0 0 0 0,0 0 0 0 0,1 0-1 0 0,0 0 1 0 0,0 0 0 0 0,0 0 0 0 0,1 0-1 0 0,1 5 53 0 0,2-9-112 0 0,1-1-1 0 0,0 0 0 0 0,1 1 0 0 0,-1-1 0 0 0,1-1 0 0 0,-1 1 0 0 0,1-1 0 0 0,0 1 0 0 0,0-1 0 0 0,0-1 0 0 0,0 1 0 0 0,0-1 0 0 0,0 0 0 0 0,0 0 0 0 0,1 0 0 0 0,-1-1 0 0 0,0 0 0 0 0,1 0 0 0 0,-1 0 0 0 0,0-1 0 0 0,5 0 113 0 0,-5 1-193 0 0,130-26-5488 0 0,-52-7-4576 0 0,-65 25 4610 0 0</inkml:trace>
  <inkml:trace contextRef="#ctx0" brushRef="#br0" timeOffset="1680.706">8322 582 4689 0 0,'0'0'4330'0'0,"0"0"-1254"0"0,0 0-807 0 0,0 0-539 0 0,0 0-478 0 0,0 0-301 0 0,0 0-136 0 0,0 0-73 0 0,0 0-49 0 0,0 0-49 0 0,0 0-37 0 0,0 0-48 0 0,-32 14-78 0 0,-96 45-55 0 0,70-24 199 0 0,53-26-498 0 0,3-7-114 0 0,1-1 0 0 0,0 0-1 0 0,1 1 1 0 0,-1-1 0 0 0,0 1 0 0 0,0-1 0 0 0,1 1 0 0 0,-1 0 0 0 0,0-1 0 0 0,1 1-1 0 0,0-1 1 0 0,-1 1 0 0 0,1 0 0 0 0,0-1 0 0 0,0 1 0 0 0,0 0 0 0 0,0-1-1 0 0,0 1 1 0 0,0 0 0 0 0,0 0 0 0 0,1-1 0 0 0,-1 1 0 0 0,1-1 0 0 0,-1 1 0 0 0,1 0-1 0 0,0-1 1 0 0,-1 1 0 0 0,1-1 0 0 0,0 1 0 0 0,0-1 0 0 0,0 0 0 0 0,0 1 0 0 0,0-1-1 0 0,1 0 1 0 0,-1 0 0 0 0,0 0 0 0 0,0 0 0 0 0,1 0 0 0 0,-1 0 0 0 0,1 0-13 0 0,70 32 565 0 0,-51-25-465 0 0,-16-7-49 0 0,-1 0 0 0 0,1 0 0 0 0,0 1 0 0 0,-1 0 0 0 0,1 0 0 0 0,-1 1 0 0 0,0-1 0 0 0,0 1 0 0 0,0 0 0 0 0,0 0 0 0 0,0 0 0 0 0,-1 0 0 0 0,1 1 0 0 0,-1-1 0 0 0,0 1 0 0 0,0 0 0 0 0,0 0 0 0 0,-1 0 0 0 0,1 0 0 0 0,-1 1 0 0 0,0-1 0 0 0,0 1 0 0 0,0-1 0 0 0,-1 1 0 0 0,0 0 0 0 0,0 0-1 0 0,0-1 1 0 0,0 1 0 0 0,-1 0 0 0 0,0 0 0 0 0,0 4-51 0 0,-4-4 30 0 0,-1 0-1 0 0,1 0 1 0 0,-1 0-1 0 0,0 0 1 0 0,0-1-1 0 0,-1 0 0 0 0,1 0 1 0 0,-1 0-1 0 0,0-1 1 0 0,0 0-1 0 0,0 0 1 0 0,0 0-1 0 0,-1-1 0 0 0,1 0 1 0 0,-1 0-30 0 0,-72 12-1695 0 0,52-14-2601 0 0,3-3-5462 0 0,16 0-1711 0 0</inkml:trace>
  <inkml:trace contextRef="#ctx0" brushRef="#br0" timeOffset="-7956.133">1363 291 0 0 0,'0'0'1250'0'0,"0"0"-1"0"0,0 0-29 0 0,0 0-57 0 0,0 0-66 0 0,0 0-9 0 0,10-6 19 0 0,33-19 58 0 0,-40 23-932 0 0,9-8 14280 0 0,-21 12-11491 0 0,-3-2-5169 0 0,-97-17 2680 0 0,-84 19-100 0 0,141 2-322 0 0,-1 3 0 0 0,2 2 0 0 0,-1 2 0 0 0,-26 10-111 0 0,43-10 59 0 0,-2 0 10 0 0,1 1 0 0 0,1 1 0 0 0,0 2 0 0 0,1 2 0 0 0,-17 12-69 0 0,50-29-1 0 0,1 0 1 0 0,-1 1 0 0 0,0-1 0 0 0,0 1-1 0 0,1-1 1 0 0,-1 1 0 0 0,1 0-1 0 0,-1-1 1 0 0,0 1 0 0 0,1 0 0 0 0,-1-1-1 0 0,1 1 1 0 0,-1 0 0 0 0,1 0-1 0 0,0 0 1 0 0,-1-1 0 0 0,1 1 0 0 0,0 0-1 0 0,-1 0 1 0 0,1 0 0 0 0,0 0-1 0 0,0-1 1 0 0,0 1 0 0 0,0 0 0 0 0,0 0-1 0 0,0 0 1 0 0,0 0 0 0 0,0 0-1 0 0,0 0 1 0 0,0-1 0 0 0,1 1 0 0 0,-1 0-1 0 0,0 0 1 0 0,1 0 0 0 0,-1 0-1 0 0,0-1 1 0 0,1 1 0 0 0,-1 0 0 0 0,1 0-1 0 0,-1-1 1 0 0,1 1 0 0 0,0 0-1 0 0,-1-1 1 0 0,1 1 0 0 0,-1-1 0 0 0,1 1-1 0 0,0 0 1 0 0,0-1 0 0 0,-1 0 0 0 0,43 28 21 0 0,-38-25-3 0 0,26 11 14 0 0,1-2-1 0 0,0-1 0 0 0,1-1 1 0 0,0-2-1 0 0,0-2 1 0 0,1 0-1 0 0,3-2-31 0 0,47 9 76 0 0,-9-1 55 0 0,-74-11-125 0 0,-1-1-1 0 0,1 1 1 0 0,-1 0 0 0 0,1 0-1 0 0,-1-1 1 0 0,0 1 0 0 0,1 0-1 0 0,-1 0 1 0 0,0-1 0 0 0,0 1 0 0 0,1 0-1 0 0,-1 0 1 0 0,0 0 0 0 0,0-1-1 0 0,0 1 1 0 0,0 0 0 0 0,0 0-1 0 0,0 0 1 0 0,0 0 0 0 0,0-1 0 0 0,-1 1-1 0 0,1 0 1 0 0,0 0 0 0 0,0 0-1 0 0,-1-1 1 0 0,1 1 0 0 0,0 0-1 0 0,-1 0 1 0 0,1-1 0 0 0,-1 1 0 0 0,1 0-1 0 0,-1-1 1 0 0,1 1 0 0 0,-1-1-1 0 0,1 1 1 0 0,-1 0 0 0 0,0-1-1 0 0,1 1 1 0 0,-1-1 0 0 0,0 1-6 0 0,-210 148 544 0 0,12-16-411 0 0,153-102-73 0 0,33-23-38 0 0,1-1 1 0 0,-1 2 0 0 0,1 0 0 0 0,1 0-1 0 0,-1 1 1 0 0,2 0 0 0 0,-1 1 0 0 0,2 0-1 0 0,-1 1 1 0 0,1 0 0 0 0,-1 4-23 0 0,8-14 6 0 0,1 1 0 0 0,0-1 1 0 0,0 1-1 0 0,0-1 0 0 0,0 1 0 0 0,0 0 1 0 0,0-1-1 0 0,1 1 0 0 0,-1 0 0 0 0,1 0 1 0 0,0-1-1 0 0,0 1 0 0 0,0 0 0 0 0,0 0 1 0 0,0-1-1 0 0,0 1 0 0 0,1 0 0 0 0,0 0 1 0 0,-1-1-1 0 0,1 1 0 0 0,0-1 0 0 0,0 1 1 0 0,0-1-1 0 0,1 1 0 0 0,-1-1 1 0 0,1 1-1 0 0,-1-1 0 0 0,1 0 0 0 0,0 0 1 0 0,0 0-1 0 0,0 0 0 0 0,0 0 0 0 0,0 0 1 0 0,0-1-1 0 0,0 1 0 0 0,1 0-6 0 0,15 5 84 0 0,-1 0 1 0 0,1-1-1 0 0,0-1 0 0 0,1-1 0 0 0,-1 0 0 0 0,1-1 1 0 0,0-1-1 0 0,0-1 0 0 0,0-1 0 0 0,0 0 0 0 0,0-2 1 0 0,-1 0-1 0 0,1-1 0 0 0,15-5-84 0 0,130-33-49 0 0,-111 29-3129 0 0,-34 7-631 0 0,0 1-3278 0 0,-10 4-2018 0 0</inkml:trace>
  <inkml:trace contextRef="#ctx0" brushRef="#br0" timeOffset="-4043.496">1821 649 1032 0 0,'0'0'2359'0'0,"0"0"-460"0"0,0 0-85 0 0,0 0 249 0 0,0 0 182 0 0,0 0-97 0 0,0 0-250 0 0,0 0-322 0 0,0 0-286 0 0,0 0-213 0 0,0 0-192 0 0,4-4-140 0 0,11-11-83 0 0,-11 11-56 0 0,-11 27 2172 0 0,-90 153-1063 0 0,-159 137-1214 0 0,220-262-2217 0 0,25-65-15594 0 0,9 7 12289 0 0,0 3 1775 0 0</inkml:trace>
  <inkml:trace contextRef="#ctx0" brushRef="#br0" timeOffset="-3718.942">1324 700 6793 0 0,'0'0'2834'0'0,"0"0"-398"0"0,0 0-309 0 0,0 0-144 0 0,0 0-227 0 0,0 0-322 0 0,0 0-311 0 0,0 0-308 0 0,0 0-242 0 0,0 0-156 0 0,0 0-59 0 0,0 0 21 0 0,0 0 73 0 0,9 7 57 0 0,390 267 2921 0 0,-301-171-3298 0 0,-65-53-1323 0 0,-32-49 647 0 0,0-3-7036 0 0,0-7-3386 0 0,-1 9 10199 0 0,0-4-5736 0 0</inkml:trace>
  <inkml:trace contextRef="#ctx0" brushRef="#br0" timeOffset="-3343.274">2140 321 6505 0 0,'0'0'2130'0'0,"0"0"-296"0"0,0 0 22 0 0,0 0 114 0 0,0 0-68 0 0,0 0-243 0 0,0 0-268 0 0,0 0-268 0 0,0 0-242 0 0,0 0-170 0 0,0 0-151 0 0,0 0-102 0 0,5-3-25 0 0,-3 1-421 0 0,-3 3 13 0 0,1-1-1 0 0,0 1 1 0 0,0-1 0 0 0,0 1-1 0 0,0-1 1 0 0,0 1-1 0 0,0 0 1 0 0,0-1-1 0 0,0 1 1 0 0,0-1-1 0 0,0 1 1 0 0,0-1 0 0 0,0 1-1 0 0,0-1 1 0 0,0 1-1 0 0,0-1 1 0 0,0 1-1 0 0,1-1 1 0 0,-1 1-1 0 0,0-1 1 0 0,0 1 0 0 0,1-1-1 0 0,-1 1 1 0 0,0-1-1 0 0,0 1 1 0 0,1-1-1 0 0,-1 0 1 0 0,1 1-1 0 0,-1-1 1 0 0,0 0 0 0 0,1 1-1 0 0,-1-1 1 0 0,1 0-1 0 0,-1 1 1 0 0,1-1-1 0 0,-1 0 1 0 0,1 0-1 0 0,-1 0 1 0 0,1 1 0 0 0,-1-1-1 0 0,1 0 1 0 0,-1 0-1 0 0,1 0 1 0 0,-1 0-1 0 0,1 0 1 0 0,0 0-1 0 0,-1 0 1 0 0,1 0 0 0 0,-1 0-1 0 0,1 0 1 0 0,-1-1-1 0 0,1 1 1 0 0,-1 0-1 0 0,1 0 1 0 0,0 0-25 0 0,-6 39 462 0 0,2 0 1 0 0,1 1-1 0 0,3-1 1 0 0,1 0-1 0 0,4 19-462 0 0,52 339 419 0 0,-43-269-2287 0 0,-15-128 1260 0 0,0 0-84 0 0,0 0-102 0 0,-4-14-3412 0 0,-2 3 646 0 0,1 1 216 0 0,2 1-2392 0 0,0 2-963 0 0</inkml:trace>
  <inkml:trace contextRef="#ctx0" brushRef="#br0" timeOffset="-3086.916">1866 748 9674 0 0,'0'0'1691'0'0,"0"0"-177"0"0,0 0 134 0 0,0 0 190 0 0,0 0-91 0 0,0 0-240 0 0,0 0-242 0 0,0 0-191 0 0,31 3-150 0 0,100 9-152 0 0,-88-9-232 0 0,0-2-1 0 0,0-2 1 0 0,-1-2-1 0 0,30-6-539 0 0,12-1 255 0 0,76-16-573 0 0,-93 9-6394 0 0,-61 16 1911 0 0,-3 1-1228 0 0,-3 0-2178 0 0</inkml:trace>
  <inkml:trace contextRef="#ctx0" brushRef="#br0" timeOffset="-2370.931">2471 917 2937 0 0,'0'0'3035'0'0,"0"0"-593"0"0,0 0-270 0 0,0 0-118 0 0,0 0-174 0 0,0 0-262 0 0,0 0-219 0 0,0 0-204 0 0,0 0-185 0 0,0 0-144 0 0,0 0-119 0 0,34 3-108 0 0,102 8-100 0 0,-81-16 164 0 0,-48 0-495 0 0,-1 2-99 0 0,1-1 0 0 0,-2 0 1 0 0,1 0-1 0 0,0 0 0 0 0,-1 0 1 0 0,0-1-1 0 0,0 0 1 0 0,0 0-1 0 0,-1-1 0 0 0,1 1 1 0 0,-1-1-1 0 0,-1 0 0 0 0,1 0 1 0 0,-1 0-1 0 0,0-1 0 0 0,0 1 1 0 0,-1-1-1 0 0,0 0 0 0 0,0 1 1 0 0,-1-1-1 0 0,1 0 1 0 0,-2 0-1 0 0,1 0 0 0 0,-1 0 1 0 0,0 0-1 0 0,0 0 0 0 0,-1-3-109 0 0,-1 7-18 0 0,0-1 0 0 0,0 1 0 0 0,0 0 0 0 0,0 0 1 0 0,0 0-1 0 0,-1 0 0 0 0,0 1 0 0 0,1-1 0 0 0,-1 1 0 0 0,0-1 0 0 0,0 1 0 0 0,-1 0 0 0 0,1 0 0 0 0,0 0 0 0 0,-1 1 0 0 0,1-1 0 0 0,-1 1 0 0 0,1 0 0 0 0,-1 0 0 0 0,0 0 0 0 0,1 0 0 0 0,-1 1 0 0 0,0-1 0 0 0,1 1 0 0 0,-1 0 1 0 0,-1 0 17 0 0,-6 0-90 0 0,-67 15-559 0 0,67-9 599 0 0,1 0 1 0 0,-1 1 0 0 0,1 0-1 0 0,0 0 1 0 0,1 1-1 0 0,0 0 1 0 0,0 1 0 0 0,0 0-1 0 0,2 0 1 0 0,-1 1-1 0 0,1 0 1 0 0,0 1 0 0 0,1-1-1 0 0,0 1 1 0 0,1 0-1 0 0,0 1 1 0 0,1-1 0 0 0,0 1-1 0 0,1 0 1 0 0,0 0-1 0 0,1 0 1 0 0,0 0 0 0 0,1 1-1 0 0,1-1 1 0 0,0 0-1 0 0,1 12 50 0 0,3-17 35 0 0,1-1-1 0 0,-1 0 1 0 0,1 0-1 0 0,0 0 1 0 0,1-1-1 0 0,-1 0 1 0 0,1 0-1 0 0,0 0 1 0 0,0-1-1 0 0,1 0 0 0 0,-1 0 1 0 0,1 0-1 0 0,0-1 1 0 0,0 0-1 0 0,0 0 1 0 0,0-1-1 0 0,1 0 1 0 0,-1 0-1 0 0,1-1 0 0 0,-1 0 1 0 0,1 0-1 0 0,0-1 1 0 0,-1 0-1 0 0,6 0-34 0 0,9 1 124 0 0,0 0 1 0 0,0-2-1 0 0,1 0 0 0 0,-1-1 0 0 0,0-2 1 0 0,0 0-1 0 0,0-1 0 0 0,-1-2 0 0 0,0 0 0 0 0,0-1 1 0 0,0-1-1 0 0,-1-1 0 0 0,-1 0 0 0 0,0-2 0 0 0,12-9-124 0 0,-15 10 48 0 0,-1 0-1 0 0,0-1 1 0 0,-1 0-1 0 0,0-2 1 0 0,-1 1-1 0 0,-1-2 1 0 0,0 0-1 0 0,-1 0 1 0 0,0-1-1 0 0,-1 0 1 0 0,-1-1-1 0 0,-1 0 1 0 0,0 0-1 0 0,-2-1 1 0 0,0 0-1 0 0,0 0 0 0 0,-2 0 1 0 0,0-1-1 0 0,-1 0 1 0 0,-1-5-48 0 0,-2 22-11 0 0,0 1 0 0 0,0-1 0 0 0,-1 0 0 0 0,1 0 0 0 0,0 1 0 0 0,-1-1 0 0 0,1 1 0 0 0,-1-1 0 0 0,0 0 0 0 0,1 1 0 0 0,-1-1 0 0 0,0 1 0 0 0,0-1 0 0 0,0 1 1 0 0,0 0-1 0 0,0-1 0 0 0,0 1 0 0 0,-1 0 0 0 0,1 0 0 0 0,0 0 0 0 0,-1 0 0 0 0,1 0 0 0 0,-1 0 0 0 0,1 0 0 0 0,-1 0 0 0 0,1 1 0 0 0,-1-1 0 0 0,1 0 0 0 0,-1 1 0 0 0,0 0 0 0 0,1-1 0 0 0,-1 1 0 0 0,0 0 0 0 0,1 0 0 0 0,-1 0 0 0 0,0 0 0 0 0,0 0 0 0 0,1 0 0 0 0,-1 0 1 0 0,0 1-1 0 0,1-1 0 0 0,-1 0 0 0 0,0 1 0 0 0,1 0 11 0 0,-70 31-606 0 0,69-31 598 0 0,0 0 1 0 0,0 0-1 0 0,0 0 1 0 0,1 0-1 0 0,-1 1 1 0 0,1-1-1 0 0,-1 0 1 0 0,1 1-1 0 0,-1-1 1 0 0,1 1-1 0 0,0-1 1 0 0,0 1-1 0 0,0 0 1 0 0,0-1-1 0 0,0 1 1 0 0,0 0-1 0 0,0 0 1 0 0,1 0-1 0 0,-1 0 1 0 0,0 0-1 0 0,1 0 1 0 0,0 0-1 0 0,-1 0 1 0 0,1 0-1 0 0,0 0 1 0 0,0 0-1 0 0,0 0 1 0 0,0 0-1 0 0,1 0 1 0 0,-1 0-1 0 0,1 0 1 0 0,-1 0-1 0 0,1 0 1 0 0,-1-1-1 0 0,1 1 1 0 0,0 0-1 0 0,0 0 1 0 0,0 0-1 0 0,0-1 1 0 0,0 1-1 0 0,1 0 1 0 0,-1-1-1 0 0,0 1 0 0 0,1-1 1 0 0,-1 0-1 0 0,1 1 1 0 0,-1-1-1 0 0,1 0 1 0 0,0 0-1 0 0,-1 0 1 0 0,1 0-1 0 0,0 0 1 0 0,0 0-1 0 0,0-1 1 0 0,0 1-1 0 0,0-1 1 0 0,0 1-1 0 0,0-1 1 0 0,1 1 7 0 0,72 8 157 0 0,49 15 54 0 0,-119-23-180 0 0,0 1 1 0 0,0-1-1 0 0,0 1 0 0 0,-1 0 1 0 0,1 0-1 0 0,0 1 0 0 0,-1-1 0 0 0,0 1 1 0 0,1 0-1 0 0,-1 0 0 0 0,0 0 1 0 0,-1 1-1 0 0,1-1 0 0 0,-1 1 1 0 0,1 0-1 0 0,-1 0 0 0 0,0 0 1 0 0,0 1-1 0 0,-1-1 0 0 0,1 1 1 0 0,-1-1-1 0 0,0 1 0 0 0,-1 0 1 0 0,1 0-1 0 0,-1 0 0 0 0,0 0 0 0 0,1 1-31 0 0,-17 120 545 0 0,11-55-2041 0 0,4-58-832 0 0,6-6-6933 0 0,-3-6 4155 0 0,-1 2-4476 0 0</inkml:trace>
  <inkml:trace contextRef="#ctx0" brushRef="#br0" timeOffset="-1474.293">3360 1120 9498 0 0,'0'0'2267'0'0,"0"0"-302"0"0,0 0-153 0 0,0 0 8 0 0,0 0-185 0 0,0 0-225 0 0,0 0-198 0 0,0 0-226 0 0,0 0-194 0 0,0 0-140 0 0,0 0-85 0 0,0 0-70 0 0,0 0-37 0 0,5-14-49 0 0,39-96 547 0 0,53-53-31 0 0,-53 115-863 0 0,-33 85-367 0 0,4 22 324 0 0,-13-47-12 0 0,0 0 0 0 0,1 0 0 0 0,1 0 0 0 0,0-1 0 0 0,0 0 0 0 0,1 0 0 0 0,1 0 1 0 0,-1 0-1 0 0,2 0-9 0 0,-5-8 28 0 0,0 0 0 0 0,0 0-1 0 0,0 0 1 0 0,1 0 0 0 0,-1 0 0 0 0,1 0 0 0 0,0-1 0 0 0,0 1 0 0 0,0-1 0 0 0,0 0 0 0 0,0 0 0 0 0,0 0 0 0 0,1 0 0 0 0,-1 0 0 0 0,0-1 0 0 0,1 0 0 0 0,0 1 0 0 0,-1-1 0 0 0,1-1 0 0 0,0 1 0 0 0,-1 0 0 0 0,1-1 0 0 0,0 0 0 0 0,0 0 0 0 0,-1 0 0 0 0,1 0 0 0 0,0-1 0 0 0,0 1 0 0 0,-1-1 0 0 0,1 0-1 0 0,0 0 1 0 0,1-1-28 0 0,105-89 1081 0 0,-100 81-1036 0 0,1 0-32 0 0,0 0 1 0 0,-1-1 0 0 0,0 0 0 0 0,-1 0 0 0 0,0-1-1 0 0,-1 0 1 0 0,0-1 0 0 0,-1 1 0 0 0,0-2-1 0 0,2-7-13 0 0,30 24-20136 0 0,-32-2 10382 0 0</inkml:trace>
  <inkml:trace contextRef="#ctx0" brushRef="#br0" timeOffset="-919.938">4262 759 7586 0 0,'0'0'3091'0'0,"0"0"-828"0"0,0 0-392 0 0,0 0-242 0 0,0 0-261 0 0,0 0-233 0 0,0 0-106 0 0,0 0-58 0 0,0 0-85 0 0,-34 16-126 0 0,-107 52-105 0 0,57-9 289 0 0,79-56-907 0 0,1-1 0 0 0,-1 2 0 0 0,1-1 0 0 0,0 0 0 0 0,0 1 1 0 0,0 0-1 0 0,0-1 0 0 0,0 2 0 0 0,1-1 0 0 0,0 0 0 0 0,0 1 0 0 0,0-1 0 0 0,1 1 1 0 0,-1 0-1 0 0,1 0 0 0 0,0 0 0 0 0,1 0 0 0 0,-1 0 0 0 0,1 1 0 0 0,0-1 1 0 0,0 0-1 0 0,1 1 0 0 0,-1-1 0 0 0,1 0 0 0 0,1 3-37 0 0,1-6 29 0 0,0 0 0 0 0,0 0-1 0 0,1 0 1 0 0,0-1 0 0 0,-1 1-1 0 0,1-1 1 0 0,0 1 0 0 0,-1-1 0 0 0,1 0-1 0 0,0 0 1 0 0,0 0 0 0 0,0-1 0 0 0,0 1-1 0 0,0-1 1 0 0,0 1 0 0 0,0-1 0 0 0,0 0-1 0 0,0 0 1 0 0,0-1 0 0 0,2 1-29 0 0,12-2 112 0 0,0-1 1 0 0,0-1-1 0 0,0-1 0 0 0,0 0 1 0 0,-1-1-1 0 0,0 0 1 0 0,0-2-1 0 0,0 0 0 0 0,-1 0 1 0 0,0-2-1 0 0,-1 0 1 0 0,0 0-1 0 0,-1-1 0 0 0,7-8-112 0 0,101-64 59 0 0,-118 119-376 0 0,-4-31 313 0 0,1 0-1 0 0,0 0 1 0 0,0 0 0 0 0,0 0 0 0 0,0 0 0 0 0,1 0 0 0 0,0 0 0 0 0,0 0 0 0 0,1-1-1 0 0,-1 1 1 0 0,1 0 0 0 0,0-1 0 0 0,0 1 0 0 0,0-1 0 0 0,1 0 0 0 0,-1 1-1 0 0,1-1 1 0 0,0 0 0 0 0,1-1 0 0 0,-1 1 0 0 0,0-1 0 0 0,1 1 0 0 0,0-1-1 0 0,0 0 1 0 0,0 0 0 0 0,0-1 0 0 0,1 1 0 0 0,-1-1 0 0 0,3 1 4 0 0,1-1 21 0 0,0 0-1 0 0,0 0 1 0 0,0-1 0 0 0,0 0 0 0 0,1 0 0 0 0,-1-1 0 0 0,0 0-1 0 0,1 0 1 0 0,-1-1 0 0 0,0 0 0 0 0,0-1 0 0 0,0 0 0 0 0,0 0-1 0 0,0-1 1 0 0,0 0 0 0 0,-1 0 0 0 0,1-1 0 0 0,-1 0 0 0 0,0 0-1 0 0,0 0 1 0 0,6-6-21 0 0,7-5 88 0 0,-1-2 0 0 0,0 0 0 0 0,-1-1 0 0 0,-1-1 0 0 0,-1 0 0 0 0,9-16-88 0 0,-9 11 9 0 0,-2-1-1 0 0,0 0 0 0 0,-2-1 1 0 0,-1 0-1 0 0,-1-1 1 0 0,-1 0-1 0 0,-1-1 0 0 0,-2 0 1 0 0,-1 0-1 0 0,-1 0 0 0 0,-1 0 1 0 0,-1-1-1 0 0,-2 1 1 0 0,-3-24-9 0 0,2 39-28 0 0,0 0 0 0 0,-1 0 0 0 0,-1 1 1 0 0,0-1-1 0 0,-1 1 0 0 0,0 0 0 0 0,-1 0 1 0 0,0 0-1 0 0,-5-8 28 0 0,8 16-16 0 0,-1 0 0 0 0,1 0-1 0 0,-1 0 1 0 0,0 0 0 0 0,0 0 0 0 0,-1 1 0 0 0,1-1-1 0 0,-1 1 1 0 0,0 0 0 0 0,0 0 0 0 0,0 0 0 0 0,0 1-1 0 0,0-1 1 0 0,0 1 0 0 0,-1 0 0 0 0,1 0 0 0 0,-1 1-1 0 0,1-1 1 0 0,-1 1 0 0 0,0 0 0 0 0,0 0 0 0 0,0 1-1 0 0,1-1 1 0 0,-1 1 0 0 0,0 0 0 0 0,-2 1 16 0 0,1 2-16 0 0,0 0 0 0 0,0 0 0 0 0,1 1 0 0 0,-1-1 0 0 0,1 2 0 0 0,0-1 0 0 0,0 0 0 0 0,0 1 0 0 0,1 0 0 0 0,-1 0 0 0 0,1 1 0 0 0,1-1 0 0 0,-1 1 0 0 0,1 0 0 0 0,0 0 0 0 0,0 0 0 0 0,0 0 0 0 0,1 0 0 0 0,0 0 0 0 0,0 1 0 0 0,1 0 0 0 0,-1 4 16 0 0,-3 19 51 0 0,1 0 0 0 0,2 0 0 0 0,1 1 0 0 0,1-1-1 0 0,3 20-50 0 0,2-13 57 0 0,2-1 0 0 0,1 0 0 0 0,1 0 0 0 0,2-1 0 0 0,12 24-57 0 0,-11-31-21 0 0,1-2 0 0 0,1 1 0 0 0,1-2 1 0 0,2 0-1 0 0,0-1 0 0 0,2-1 0 0 0,1 0 1 0 0,0-2-1 0 0,2 0 0 0 0,0-1 0 0 0,19 11 21 0 0,45 21-2435 0 0,-54-41-1980 0 0,-1-4-4907 0 0,-19-6-1762 0 0</inkml:trace>
  <inkml:trace contextRef="#ctx0" brushRef="#br0" timeOffset="3474.379">9829 483 0 0 0,'0'0'1171'0'0,"0"0"536"0"0,0 0 439 0 0,0 0 96 0 0,0 0-203 0 0,0 0-326 0 0,0 0-331 0 0,0 0-288 0 0,0 0-190 0 0,0 0-137 0 0,0 0-118 0 0,0 0-46 0 0,-3-1-15 0 0,-12 0-193 0 0,0 1 0 0 0,1 0 0 0 0,-1 1 0 0 0,0 1 0 0 0,0 0-1 0 0,0 1 1 0 0,1 0 0 0 0,0 1 0 0 0,0 1 0 0 0,-6 3-395 0 0,-27 6 516 0 0,-224 75 1464 0 0,322-71-1984 0 0,144 4 304 0 0,-190-21-296 0 0,41 15 130 0 0,-45-16-130 0 0,0 0-1 0 0,-1 1 0 0 0,1-1 0 0 0,0 0 0 0 0,0 1 0 0 0,-1-1 0 0 0,1 1 0 0 0,0 0 1 0 0,-1-1-1 0 0,1 1 0 0 0,0-1 0 0 0,-1 1 0 0 0,1 0 0 0 0,-1-1 0 0 0,1 1 0 0 0,-1 0 1 0 0,1 0-1 0 0,-1 0 0 0 0,0-1 0 0 0,1 1 0 0 0,-1 0 0 0 0,0 0 0 0 0,0 0 0 0 0,0 0 1 0 0,1-1-1 0 0,-1 1 0 0 0,0 0 0 0 0,0 0 0 0 0,0 0 0 0 0,0 0 0 0 0,-1 0 0 0 0,1 0 1 0 0,0-1-1 0 0,0 1 0 0 0,0 0 0 0 0,-1 0 0 0 0,1 0 0 0 0,0 0 0 0 0,-1-1 0 0 0,1 1 1 0 0,-1 0-1 0 0,1 0 0 0 0,-1-1 0 0 0,1 1 0 0 0,-1 0 0 0 0,1-1 0 0 0,-1 1 0 0 0,0-1 1 0 0,1 1-1 0 0,-1-1 0 0 0,0 1-3 0 0,-320 248 935 0 0,318-247-928 0 0,0 0 0 0 0,0 0 1 0 0,1 1-1 0 0,-1-1 0 0 0,1 1 1 0 0,-1 0-1 0 0,1-1 0 0 0,0 1 1 0 0,0 0-1 0 0,0 0 0 0 0,0 0 1 0 0,1 1-1 0 0,-1-1 0 0 0,1 0 0 0 0,0 1 1 0 0,0-1-1 0 0,0 0 0 0 0,1 1 1 0 0,-1-1-1 0 0,1 1 0 0 0,-1 0 1 0 0,1-1-1 0 0,0 1 0 0 0,1-1 1 0 0,-1 1-1 0 0,1-1 0 0 0,-1 1 1 0 0,1-1-1 0 0,0 1 0 0 0,0-1 1 0 0,1 0-1 0 0,-1 1 0 0 0,1-1 1 0 0,-1 0-1 0 0,1 0 0 0 0,0 0 1 0 0,0 0-1 0 0,1-1 0 0 0,-1 1 0 0 0,0 0 1 0 0,1-1-1 0 0,0 0 0 0 0,0 1 1 0 0,-1-1-1 0 0,4 1-7 0 0,9 1 40 0 0,0-1-1 0 0,0-1 1 0 0,0-1 0 0 0,1 0 0 0 0,-1-1-1 0 0,0 0 1 0 0,0-2 0 0 0,1 0-1 0 0,-1 0 1 0 0,0-1 0 0 0,-1-1-1 0 0,1-1 1 0 0,-1 0 0 0 0,0-1-1 0 0,0 0 1 0 0,0-1 0 0 0,8-6-40 0 0,27-38-2970 0 0,-37 29-1347 0 0,-3 0-4418 0 0,-3 11-1226 0 0</inkml:trace>
  <inkml:trace contextRef="#ctx0" brushRef="#br0" timeOffset="3781.008">9494 111 9586 0 0,'0'0'1154'0'0,"0"0"11"0"0,0 0 54 0 0,0 0 88 0 0,0 0-75 0 0,0 0-114 0 0,0 0-99 0 0,0 0-106 0 0,0 0-72 0 0,0 0-65 0 0,0 0-68 0 0,0 0-73 0 0,0 0-35 0 0,-8 36-24 0 0,-27 112-19 0 0,27-40 446 0 0,52 609 1027 0 0,-56-475-1858 0 0,-9-132-687 0 0,19-103 42 0 0,-1 7-108 0 0,2-5-2774 0 0,1-8 1322 0 0,1-1-2511 0 0,2-1-77 0 0,-1-2-5868 0 0</inkml:trace>
  <inkml:trace contextRef="#ctx0" brushRef="#br0" timeOffset="4765.469">10888 715 0 0 0,'0'0'312'0'0,"0"0"826"0"0,0 0 474 0 0,0 0 294 0 0,0 0 138 0 0,0 0-26 0 0,0 0-155 0 0,0 0-200 0 0,0 0-160 0 0,0 0-179 0 0,0 0-161 0 0,0-8-109 0 0,-1-22-73 0 0,1 29-877 0 0,0 0 0 0 0,-1 0 0 0 0,1 0-1 0 0,-1 1 1 0 0,1-1 0 0 0,-1 0 0 0 0,1 0-1 0 0,-1 0 1 0 0,0 0 0 0 0,1 0 0 0 0,-1 1 0 0 0,0-1-1 0 0,0 0 1 0 0,1 1 0 0 0,-1-1 0 0 0,0 0-1 0 0,0 1 1 0 0,0-1 0 0 0,0 1 0 0 0,0 0-1 0 0,0-1 1 0 0,0 1 0 0 0,0 0 0 0 0,0-1-1 0 0,0 1 1 0 0,0 0 0 0 0,0 0 0 0 0,0 0 0 0 0,0 0-1 0 0,0 0 1 0 0,0 0 0 0 0,0 0 0 0 0,0 0-1 0 0,-1 1-103 0 0,-3-2 390 0 0,-8 2-208 0 0,0 0 0 0 0,-1 0 0 0 0,1 1 0 0 0,0 1-1 0 0,1 0 1 0 0,-1 1 0 0 0,0 0 0 0 0,1 1 0 0 0,0 0-1 0 0,0 1 1 0 0,0 1 0 0 0,1 0 0 0 0,0 0 0 0 0,0 1-1 0 0,1 0 1 0 0,0 1 0 0 0,1 0 0 0 0,-1 1 0 0 0,-2 4-182 0 0,3-6 33 0 0,1 0 1 0 0,-1 1 0 0 0,1 0 0 0 0,1 0-1 0 0,0 1 1 0 0,0 0 0 0 0,1 0 0 0 0,0 1 0 0 0,1-1-1 0 0,0 1 1 0 0,1 0 0 0 0,0 1 0 0 0,1-1 0 0 0,0 1-1 0 0,1 0 1 0 0,0-1 0 0 0,0 1 0 0 0,2 1-34 0 0,-1-5 24 0 0,1-1 1 0 0,1 1 0 0 0,0 0-1 0 0,0 0 1 0 0,0 0 0 0 0,1 0 0 0 0,0-1-1 0 0,0 1 1 0 0,1 0 0 0 0,0-1-1 0 0,1 0 1 0 0,-1 0 0 0 0,1 0-1 0 0,1 0 1 0 0,-1-1 0 0 0,1 0 0 0 0,0 0-1 0 0,1 0 1 0 0,-1 0 0 0 0,1-1-1 0 0,0 0 1 0 0,1 0 0 0 0,-1 0-1 0 0,1-1 1 0 0,2 1-25 0 0,3 0-31 0 0,1 0-1 0 0,-1-1 1 0 0,1 0-1 0 0,-1-1 1 0 0,1-1-1 0 0,0 0 1 0 0,0 0-1 0 0,0-1 1 0 0,0-1-1 0 0,1-1 1 0 0,-1 1 0 0 0,0-2-1 0 0,0 0 1 0 0,0-1-1 0 0,-1 0 1 0 0,1 0-1 0 0,-1-2 1 0 0,1 0-1 0 0,-1 0 1 0 0,-1-1-1 0 0,1 0 1 0 0,-1-1-1 0 0,0 0 1 0 0,-1-1 0 0 0,1 0-1 0 0,-2-1 1 0 0,9-8 31 0 0,53-55-4641 0 0,-49 48-101 0 0,-2-1-3951 0 0,-10 13 439 0 0</inkml:trace>
  <inkml:trace contextRef="#ctx0" brushRef="#br0" timeOffset="6833.503">11214 1157 0 0 0,'0'0'447'0'0,"0"0"1145"0"0,0 0 418 0 0,0 0 78 0 0,0 0-87 0 0,0 0-212 0 0,0 0-215 0 0,0 0-215 0 0,0 0-175 0 0,0 0-101 0 0,0 0-67 0 0,-17 14 5874 0 0,17-14-6321 0 0,-19-25 3326 0 0,17 15-3825 0 0,1 1 0 0 0,0-1 0 0 0,1 1 1 0 0,0-1-1 0 0,0 1 0 0 0,1-1 0 0 0,0 1 1 0 0,1-1-1 0 0,0 1 0 0 0,0 0 0 0 0,1 0 0 0 0,0 0 1 0 0,1 0-1 0 0,0 0 0 0 0,0 1 0 0 0,4-5-70 0 0,94-123 79 0 0,-95 128-51 0 0,93-88 80 0 0,-99 95-110 0 0,-1 1-1 0 0,0-1 0 0 0,1 1 1 0 0,-1-1-1 0 0,1 1 0 0 0,0 0 1 0 0,-1-1-1 0 0,1 1 0 0 0,-1-1 1 0 0,1 1-1 0 0,0 0 0 0 0,-1 0 1 0 0,1-1-1 0 0,0 1 0 0 0,-1 0 1 0 0,1 0-1 0 0,0 0 0 0 0,-1 0 1 0 0,1 0-1 0 0,0 0 0 0 0,-1 0 1 0 0,1 0-1 0 0,0 0 0 0 0,0 0 1 0 0,-1 0-1 0 0,1 0 0 0 0,0 0 0 0 0,-1 1 1 0 0,1-1-1 0 0,0 0 0 0 0,-1 0 1 0 0,1 1-1 0 0,-1-1 0 0 0,1 0 1 0 0,-1 1-1 0 0,1-1 0 0 0,0 1 1 0 0,-1-1-1 0 0,1 1 0 0 0,-1-1 1 0 0,0 1-1 0 0,1-1 0 0 0,-1 1 1 0 0,1 0-1 0 0,-1-1 0 0 0,0 1 1 0 0,1-1-1 0 0,-1 1 0 0 0,0 0 1 0 0,0 0 1 0 0,13 44 10 0 0,-9-27-1 0 0,1 6-3 0 0,-1 0 1 0 0,-1 1-1 0 0,-1-1 0 0 0,-1 0 1 0 0,-1 1-1 0 0,-1 1-5 0 0,0 16 13 0 0,-3 27 25 0 0,4-68-57 0 0,0-1 23 0 0,0 0-5 0 0,0 0 14 0 0,3-16 19 0 0,28-36-68 0 0,3 1 0 0 0,1 2 0 0 0,3 1 0 0 0,27-26 36 0 0,37-25-60 0 0,-27 50-84 0 0,-74 50 139 0 0,1 0 0 0 0,-1 0 1 0 0,1 0-1 0 0,-1 0 0 0 0,0 0 0 0 0,0 0 0 0 0,0 1 1 0 0,1-1-1 0 0,-1 0 0 0 0,0 0 0 0 0,-1 1 0 0 0,1-1 1 0 0,0 1-1 0 0,0-1 0 0 0,-1 1 0 0 0,1-1 0 0 0,0 1 1 0 0,-1 0-1 0 0,0-1 0 0 0,1 1 0 0 0,-1 0 0 0 0,0-1 1 0 0,0 1-1 0 0,0 0 0 0 0,0-1 0 0 0,0 1 0 0 0,0 0 1 0 0,-1-1-1 0 0,1 1 0 0 0,0 0 0 0 0,-1-1 0 0 0,1 1 1 0 0,-1-1-1 0 0,0 2 5 0 0,0 7 8 0 0,-47 291 418 0 0,48-281-433 0 0,-1-14 6 0 0,1 0 0 0 0,-1-1 0 0 0,1 1 1 0 0,1 0-1 0 0,-1 0 0 0 0,1-1 1 0 0,0 1-1 0 0,0 0 0 0 0,1-1 0 0 0,-1 1 1 0 0,1-1-1 0 0,1 1 0 0 0,-1-1 0 0 0,3 4 1 0 0,15-7-3690 0 0,-8-13-4176 0 0,-9 8 3200 0 0,0-4-6935 0 0</inkml:trace>
  <inkml:trace contextRef="#ctx0" brushRef="#br0" timeOffset="19963.178">12856 678 0 0 0,'0'-17'822'0'0,"0"5"7090"0"0,0 12-6999 0 0,0 0-47 0 0,0 0-47 0 0,0 0-34 0 0,0 0-10 0 0,0 0-64 0 0,0 0-64 0 0,0 0-78 0 0,0 0-25 0 0,0 0-36 0 0,0 0-24 0 0,0 0-13 0 0,0 0-40 0 0,0 0-23 0 0,0 0-18 0 0,0 0-28 0 0,0 0-19 0 0,0 0-20 0 0,0 0-17 0 0,0 0-28 0 0,0 0-22 0 0,0 0-43 0 0,0 0-23 0 0,0 0-2 0 0,0 0-10 0 0,-4 25 823 0 0,-31 93-359 0 0,-48 154 137 0 0,63-180-575 0 0,20-91-189 0 0,0-3 2425 0 0,0-36-1595 0 0,12-26-464 0 0,0 22-346 0 0,3 1 1 0 0,1 0-1 0 0,2 1 0 0 0,2 1 0 0 0,1 0 1 0 0,2 2-1 0 0,1 1 0 0 0,2 1 1 0 0,4-1-36 0 0,22-19 41 0 0,-44 49-47 0 0,-5 3 5 0 0,0 0-1 0 0,0 0 1 0 0,1 0 0 0 0,-1 1 0 0 0,1-1-1 0 0,0 1 1 0 0,-1 0 0 0 0,1 0-1 0 0,0 1 1 0 0,0-1 0 0 0,0 1-1 0 0,1 0 1 0 0,-1 0 0 0 0,0 0-1 0 0,0 1 1 0 0,0-1 0 0 0,1 1 1 0 0,13 37-9 0 0,-11 3 43 0 0,-2 0 0 0 0,-2 0 0 0 0,-1 0 0 0 0,-3 0 0 0 0,-2 9-34 0 0,3-37-5 0 0,-14 110 61 0 0,-5-9-25 0 0,19-112-35 0 0,0-1 9 0 0,0 0 6 0 0,0 0 13 0 0,0 0 14 0 0,0 0 16 0 0,8-20 302 0 0,85-171-132 0 0,-70 152-223 0 0,1 1 1 0 0,2 0 0 0 0,2 2-1 0 0,1 1 1 0 0,15-12-2 0 0,-40 43-20 0 0,-1 1 1 0 0,1 0-1 0 0,0 1 1 0 0,-1-1 0 0 0,1 1-1 0 0,0 0 1 0 0,1-1-1 0 0,-1 2 1 0 0,0-1 0 0 0,0 0-1 0 0,1 1 1 0 0,-1 0-1 0 0,1 0 1 0 0,-1 1 0 0 0,1-1-1 0 0,0 1 1 0 0,-1 0-1 0 0,3 0 20 0 0,25 48-94 0 0,-29-41 86 0 0,14 81 120 0 0,-16-45-77 0 0,-2-1 0 0 0,-2 1 0 0 0,-1-1 0 0 0,-7 24-35 0 0,-1 25-1249 0 0,12-90 593 0 0,0-1-204 0 0,0 0-172 0 0,30-6-15644 0 0,-26 5 9060 0 0</inkml:trace>
  <inkml:trace contextRef="#ctx0" brushRef="#br0" timeOffset="20351.398">13975 711 4553 0 0,'0'0'3555'0'0,"0"0"-1417"0"0,0 0-436 0 0,0 0-54 0 0,0 0-78 0 0,0 0-231 0 0,0 0-243 0 0,0 0-165 0 0,0 0-108 0 0,0 0-103 0 0,0 0-96 0 0,0 0-64 0 0,0 0-56 0 0,-29 22-52 0 0,-90 71-41 0 0,65-35 121 0 0,49-47-424 0 0,-3 4-48 0 0,1-1 0 0 0,0 1-1 0 0,1 1 1 0 0,1-1-1 0 0,0 1 1 0 0,1 0 0 0 0,1 0-1 0 0,0 0 1 0 0,1 1-1 0 0,1-1 1 0 0,1 1 0 0 0,0-1-1 0 0,2 7-59 0 0,1-17 44 0 0,0 0-1 0 0,1 0 0 0 0,0 0 1 0 0,0-1-1 0 0,1 1 1 0 0,-1-1-1 0 0,1 0 1 0 0,0 0-1 0 0,1-1 0 0 0,-1 0 1 0 0,1 0-1 0 0,0 0 1 0 0,0 0-1 0 0,0-1 1 0 0,0 0-1 0 0,1 0 0 0 0,-1-1 1 0 0,1 0-1 0 0,-1 0 1 0 0,1 0-1 0 0,0-1 1 0 0,0 0-1 0 0,0 0 1 0 0,0-1-1 0 0,0 0 0 0 0,0 0 1 0 0,0-1-1 0 0,0 0 1 0 0,0 0-1 0 0,2-1-43 0 0,3 1 87 0 0,0 0 1 0 0,1-1-1 0 0,-1-1 0 0 0,0 0 1 0 0,0 0-1 0 0,-1-1 1 0 0,1-1-1 0 0,-1 0 0 0 0,0 0 1 0 0,0-1-1 0 0,0-1 0 0 0,-1 0 1 0 0,0 0-1 0 0,0-1 0 0 0,-1 0 1 0 0,0-1-1 0 0,0 0 0 0 0,-1 0 1 0 0,-1-1-1 0 0,1 0 0 0 0,-2-1 1 0 0,1 1-1 0 0,-1-1 1 0 0,-1 0-1 0 0,0-1 0 0 0,0 1 1 0 0,-2-1-1 0 0,1 0 0 0 0,-1 0 1 0 0,1-12-88 0 0,-4 14-28 0 0,0-1 0 0 0,0 1 0 0 0,-1-1 0 0 0,-1 1 0 0 0,0 0 0 0 0,0-1 1 0 0,-1 1-1 0 0,0 0 0 0 0,-1 0 0 0 0,0 1 0 0 0,0-1 0 0 0,-1 1 0 0 0,-1 0 1 0 0,1 0-1 0 0,-2 1 0 0 0,1-1 0 0 0,-1 1 0 0 0,0 1 0 0 0,-6-6 28 0 0,5 5-164 0 0,-1 1 1 0 0,0-1-1 0 0,-1 2 0 0 0,1-1 0 0 0,-1 1 0 0 0,-1 1 1 0 0,1 0-1 0 0,-1 0 0 0 0,0 1 0 0 0,0 0 0 0 0,0 1 1 0 0,-1 0 163 0 0,4 1-526 0 0,0 1 1 0 0,0 0 0 0 0,-1 1 0 0 0,1 0 0 0 0,0 0 0 0 0,0 0 0 0 0,0 1 0 0 0,0 1 0 0 0,-1-1 0 0 0,1 1 0 0 0,-2 1 525 0 0,-25 18-10117 0 0,24-12 540 0 0</inkml:trace>
  <inkml:trace contextRef="#ctx0" brushRef="#br0" timeOffset="20853.302">14570 170 13155 0 0,'0'0'1871'0'0,"0"0"-197"0"0,0 0-177 0 0,0 0-91 0 0,0 0-187 0 0,0 0-260 0 0,0 0-234 0 0,0 0-166 0 0,0 0-120 0 0,0 0-83 0 0,0 0-62 0 0,0 0-52 0 0,0 0-10 0 0,-3 1 32 0 0,1 0-204 0 0,0 1-1 0 0,0-1 1 0 0,0 0 0 0 0,0 1-1 0 0,1-1 1 0 0,-1 1-1 0 0,1 0 1 0 0,-1-1 0 0 0,1 1-1 0 0,0 0 1 0 0,-1 0 0 0 0,1 0-1 0 0,0 0 1 0 0,0 0 0 0 0,0 0-1 0 0,1 0 1 0 0,-1 0-1 0 0,1 0 1 0 0,-1 1 0 0 0,1-1-1 0 0,-1 0 1 0 0,1 0 0 0 0,0 1-1 0 0,0-1 1 0 0,0 2-60 0 0,-11 375 1794 0 0,-37-33-1666 0 0,45-277-1455 0 0,3-68 1000 0 0,0-1-20 0 0,0 0-18 0 0,0 0 13 0 0,0-23-3756 0 0,-3-7-2508 0 0,0 10-1682 0 0,1 12 1733 0 0</inkml:trace>
  <inkml:trace contextRef="#ctx0" brushRef="#br0" timeOffset="21154.628">14120 744 6393 0 0,'0'0'3218'0'0,"0"0"-797"0"0,0 0-459 0 0,0 0-146 0 0,0 0-209 0 0,0 0-205 0 0,0 0-155 0 0,0 0-131 0 0,0 0-152 0 0,0 0-93 0 0,0 0-108 0 0,0 0-95 0 0,0 0-55 0 0,29-10-74 0 0,91-30-47 0 0,12 14 671 0 0,19 9-565 0 0,0 7 0 0 0,13 7-598 0 0,-163 3-108 0 0,0 0 1 0 0,0 0-1 0 0,0 0 0 0 0,-1 0 0 0 0,1 1 0 0 0,0-1 0 0 0,0 0 0 0 0,0 1 0 0 0,0-1 0 0 0,0 1 0 0 0,0-1 0 0 0,0 1 0 0 0,-1-1 0 0 0,1 1 0 0 0,0 0 0 0 0,-1-1 0 0 0,1 1 0 0 0,0 0 0 0 0,-1 0 0 0 0,1 0 0 0 0,-1-1 0 0 0,1 1 0 0 0,-1 0 0 0 0,1 0 1 0 0,-1 0-1 0 0,1 0 0 0 0,-1 0 0 0 0,0 0 0 0 0,0 0 0 0 0,0 0 0 0 0,1 0 0 0 0,-1 0 0 0 0,0 0 0 0 0,0 0 0 0 0,0 0 0 0 0,0 0 0 0 0,-1 0 0 0 0,1 0 0 0 0,0 0 0 0 0,0 0 108 0 0,-6 24-12322 0 0,2-21 799 0 0</inkml:trace>
  <inkml:trace contextRef="#ctx0" brushRef="#br0" timeOffset="21405.341">15046 674 13155 0 0,'0'0'1041'0'0,"0"0"-22"0"0,0 0 144 0 0,0 0 57 0 0,0 0-178 0 0,0 0-259 0 0,0 0-255 0 0,-2 32-180 0 0,-9 96-113 0 0,8-1-34 0 0,9-86-1397 0 0,-2-28-2713 0 0,2-1-5090 0 0,-6-11 2368 0 0</inkml:trace>
  <inkml:trace contextRef="#ctx0" brushRef="#br0" timeOffset="21550.048">14999 391 13419 0 0,'0'0'1656'0'0,"0"0"-528"0"0,0 0-295 0 0,0 0-1 0 0,0 0-72 0 0,0 0-144 0 0,0 0-200 0 0,0 0-232 0 0,0 0-240 0 0,0 0-424 0 0,0 0-472 0 0,0 0-432 0 0,0 0-785 0 0,-26-136-1104 0 0,35 147-1752 0 0,-5-4-1480 0 0</inkml:trace>
  <inkml:trace contextRef="#ctx0" brushRef="#br0" timeOffset="21834.274">15380 604 10330 0 0,'0'0'1147'0'0,"0"0"-148"0"0,0 0 125 0 0,0 0 170 0 0,0 0-69 0 0,0 0-262 0 0,0 0-256 0 0,0 0-216 0 0,-19 33-130 0 0,-58 101-78 0 0,47-52 75 0 0,31-66-315 0 0,-2-11 25 0 0,0 0-1 0 0,0 0 1 0 0,1 0-1 0 0,0 0 0 0 0,0 0 1 0 0,0 0-1 0 0,0 0 0 0 0,1 0 1 0 0,0 0-1 0 0,0 0 0 0 0,0-1 1 0 0,1 1-1 0 0,-1 0 0 0 0,1-1 1 0 0,0 1-1 0 0,1-1 0 0 0,-1 0 1 0 0,1 1-1 0 0,0-1 0 0 0,0 0 1 0 0,0-1-1 0 0,0 1 0 0 0,1-1 1 0 0,0 1-1 0 0,-1-1 1 0 0,1 0-1 0 0,0 0 0 0 0,1-1 1 0 0,-1 1-1 0 0,0-1 0 0 0,1 0 1 0 0,-1 0-1 0 0,1 0 0 0 0,0-1 1 0 0,0 1-1 0 0,-1-1 0 0 0,1-1 1 0 0,3 1-68 0 0,2-1 273 0 0,0-1 1 0 0,-1-1-1 0 0,1 1 1 0 0,0-2-1 0 0,-1 1 1 0 0,0-1-1 0 0,0-1 1 0 0,0 1-1 0 0,0-2 1 0 0,0 1-1 0 0,-1-1 1 0 0,0-1-1 0 0,1 0-273 0 0,5-4 201 0 0,-1-2 0 0 0,0 1 0 0 0,-1-1-1 0 0,0-1 1 0 0,-1 0 0 0 0,0-1 0 0 0,-1 0 0 0 0,-1 0-1 0 0,-1-1 1 0 0,1-1 0 0 0,-2 1 0 0 0,4-12-201 0 0,-8 21-2 0 0,0 0 0 0 0,0 0 0 0 0,-1-1 1 0 0,0 1-1 0 0,0-1 0 0 0,0 0 0 0 0,-1 0 0 0 0,0 1 0 0 0,0-1 0 0 0,0 0 1 0 0,-1 0-1 0 0,0 0 0 0 0,-1 0 0 0 0,1 0 0 0 0,-2 1 0 0 0,1-1 1 0 0,0 0-1 0 0,-1 0 0 0 0,-1 1 0 0 0,1-1 0 0 0,-1 1 0 0 0,0 0 0 0 0,0 0 1 0 0,-1 0-1 0 0,0 0 0 0 0,0 1 0 0 0,0-1 0 0 0,-1 1 0 0 0,1 0 0 0 0,-1 0 1 0 0,-3-1 1 0 0,3 3-210 0 0,1 0 1 0 0,-1 1-1 0 0,0 0 1 0 0,1 0-1 0 0,-1 1 1 0 0,0-1-1 0 0,0 1 0 0 0,0 0 1 0 0,0 1-1 0 0,-1-1 1 0 0,1 1-1 0 0,0 0 1 0 0,0 0-1 0 0,0 0 1 0 0,0 1-1 0 0,0 0 1 0 0,0 0-1 0 0,0 0 1 0 0,0 0-1 0 0,0 1 1 0 0,0 0-1 0 0,0 0 1 0 0,1 1-1 0 0,-1-1 1 0 0,1 1-1 0 0,0 0 1 0 0,0 0-1 0 0,0 0 1 0 0,0 1 209 0 0,-18 15-3411 0 0,9-6-2182 0 0,5-1-5688 0 0</inkml:trace>
  <inkml:trace contextRef="#ctx0" brushRef="#br0" timeOffset="22294.877">15809 921 15275 0 0,'0'0'1335'0'0,"0"0"-291"0"0,0 0 79 0 0,0 0 111 0 0,0 0-58 0 0,0 0-220 0 0,0 0-249 0 0,0 0-167 0 0,0 0-88 0 0,0 0-30 0 0,0 0-30 0 0,0 0-29 0 0,18-15-18 0 0,58-47-1 0 0,-3-23 662 0 0,70-65-862 0 0,-138 149-1429 0 0,-12 16 909 0 0,-5 98 205 0 0,12-109 183 0 0,0 0-1 0 0,1 0 1 0 0,0 0-1 0 0,0 0 1 0 0,0-1-1 0 0,0 1 1 0 0,1 0-1 0 0,0-1 1 0 0,-1 1-1 0 0,1-1 1 0 0,0 1-1 0 0,1-1 1 0 0,-1 0 0 0 0,1 0-1 0 0,-1 0 1 0 0,1 0-1 0 0,0 0 1 0 0,0-1-1 0 0,0 1 1 0 0,0-1-1 0 0,1 0 1 0 0,-1 0-1 0 0,1 0 1 0 0,-1 0-1 0 0,1-1 1 0 0,0 1-1 0 0,2 0-11 0 0,7-1 180 0 0,0 1 0 0 0,0-1-1 0 0,0-1 1 0 0,0-1 0 0 0,0 0 0 0 0,0 0-1 0 0,0-1 1 0 0,0-1 0 0 0,0 0-1 0 0,-1-1 1 0 0,0 0 0 0 0,1-1-1 0 0,-2 0 1 0 0,1-1 0 0 0,-1-1-1 0 0,1 1 1 0 0,-2-2 0 0 0,1 0-1 0 0,3-3-179 0 0,5-6 48 0 0,0-1 0 0 0,-2-1 0 0 0,0 0-1 0 0,0-1 1 0 0,-2-1 0 0 0,-1-1 0 0 0,10-19-48 0 0,-8 15-372 0 0,9-29-1833 0 0,-20 35-2005 0 0,-2 0-5210 0 0,-3 9-3075 0 0</inkml:trace>
  <inkml:trace contextRef="#ctx0" brushRef="#br0" timeOffset="24359.277">1 1731 0 0 0,'171'0'0'0'0,"118"-7"1095"0"0,170-19 5134 0 0,304-29-1182 0 0,15 10-2919 0 0,680-17-608 0 0,-434 11-651 0 0,-360 39-409 0 0,436 9-122 0 0,-511-16 91 0 0,-165 12-84 0 0,63-5 116 0 0,13-2-305 0 0,-163 21-92 0 0,1223 12 70 0 0,-665-23 67 0 0,548-11 574 0 0,370 15 381 0 0,-937 19-489 0 0,-853-18-657 0 0,193 5 391 0 0,123 23-401 0 0,-236-18 66 0 0,30 4 24 0 0,-107-11 340 0 0,-21-4-5326 0 0,-1 0-5375 0 0,-4 0 2367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0 951 7362 0 0,'0'0'1607'0'0,"0"0"-1053"0"0,0 0-406 0 0,0 0 282 0 0,0 0 485 0 0,0 0 365 0 0,0 0 156 0 0,0 0-98 0 0,0 0-205 0 0,0 0-180 0 0,0 0-112 0 0,19 6-74 0 0,59 16-5 0 0,-69-20-529 0 0,-1-1 0 0 0,1-1 0 0 0,-1 1 0 0 0,1-1 0 0 0,0-1 0 0 0,-1 0 0 0 0,1 0 0 0 0,0 0 0 0 0,-1-1 0 0 0,0-1 1 0 0,1 1-1 0 0,-1-1 0 0 0,0-1 0 0 0,0 1 0 0 0,-1-1 0 0 0,1-1 0 0 0,-1 1 0 0 0,0-1 0 0 0,0-1 0 0 0,-1 1 1 0 0,1-1-1 0 0,5-7-233 0 0,-2 4 169 0 0,65-62 387 0 0,-3-3 1 0 0,-3-4 0 0 0,-4-2-1 0 0,20-37-556 0 0,75-90 226 0 0,-119 156-195 0 0,-9 10-2 0 0,2 1-1 0 0,1 2 1 0 0,2 1 0 0 0,15-9-29 0 0,-50 44-6 0 0,-1 0 0 0 0,1 0 1 0 0,0 0-1 0 0,1 0 1 0 0,-1 0-1 0 0,0 0 1 0 0,0 1-1 0 0,1-1 1 0 0,-1 1-1 0 0,1 0 0 0 0,-1 0 1 0 0,1 0-1 0 0,0 0 1 0 0,-1 0-1 0 0,1 1 1 0 0,0-1-1 0 0,0 1 1 0 0,-1-1-1 0 0,1 1 0 0 0,0 0 1 0 0,0 0-1 0 0,0 0 1 0 0,-1 1-1 0 0,1-1 1 0 0,0 1-1 0 0,0-1 0 0 0,-1 1 1 0 0,1 0-1 0 0,0 0 1 0 0,1 1 5 0 0,4 19 36 0 0,-1 0 0 0 0,0 0 0 0 0,-2 0 0 0 0,0 1 0 0 0,-2 0 1 0 0,0 0-1 0 0,-1 0 0 0 0,-1 0 0 0 0,-2 0 0 0 0,0 5-36 0 0,1-25 3 0 0,-1 77 172 0 0,-3 0 1 0 0,-4-1-1 0 0,-3 0 0 0 0,-19 67-175 0 0,25-128 19 0 0,1 0-1 0 0,-2-1 0 0 0,0 1 1 0 0,-1-2-1 0 0,-1 1 0 0 0,0-1 1 0 0,-1 0-1 0 0,0-1 0 0 0,-2 0 1 0 0,1 0-1 0 0,-2-1 0 0 0,0-1 1 0 0,0 0-1 0 0,-1 0 0 0 0,-1-1 1 0 0,0-1-1 0 0,0 0 0 0 0,-1-1 1 0 0,0-1-1 0 0,0 0 0 0 0,-1-1 1 0 0,0-1-1 0 0,-1 0 0 0 0,-2-1-18 0 0,0 0-28 0 0,1-2 0 0 0,0 0 0 0 0,-1-1-1 0 0,0-1 1 0 0,1 0 0 0 0,-1-2 0 0 0,0 0-1 0 0,1-1 1 0 0,-1-1 0 0 0,-17-5 28 0 0,32 6-64 0 0,-1 0 0 0 0,1 0 0 0 0,0 0 0 0 0,0 0 0 0 0,0-1 0 0 0,0 0 0 0 0,0 0 0 0 0,0 0 0 0 0,0 0 0 0 0,1-1 0 0 0,0 1 0 0 0,0-1 0 0 0,0 0 0 0 0,0 0 0 0 0,0 0 0 0 0,1 0 1 0 0,0 0-1 0 0,-2-4 64 0 0,3 5-192 0 0,0 0 1 0 0,0-1 0 0 0,1 1 0 0 0,-1-1-1 0 0,1 0 1 0 0,0 1 0 0 0,0-1 0 0 0,0 1-1 0 0,0-1 1 0 0,0 1 0 0 0,1-1 0 0 0,0 1 0 0 0,0-1-1 0 0,0 1 1 0 0,0-1 0 0 0,0 1 0 0 0,1 0-1 0 0,-1 0 1 0 0,1-1 0 0 0,0 1 0 0 0,0 0-1 0 0,0 1 1 0 0,0-1 0 0 0,1 0 0 0 0,0-1 191 0 0,32-29-4723 0 0,-10 12-3442 0 0,-10 9-1492 0 0</inkml:trace>
  <inkml:trace contextRef="#ctx0" brushRef="#br0" timeOffset="251.1">1377 646 18876 0 0,'0'0'958'0'0,"0"0"-162"0"0,0 0 15 0 0,0 0 71 0 0,0 0-91 0 0,0 0-224 0 0,0 0-216 0 0,0 0-171 0 0,-3 32-111 0 0,-8 102-69 0 0,7-21-2751 0 0,0-103-1202 0 0,0-5-4610 0 0,2-1-451 0 0</inkml:trace>
  <inkml:trace contextRef="#ctx0" brushRef="#br0" timeOffset="418.112">1331 108 1240 0 0,'0'0'-456'0'0,"0"0"-264"0"0,0 0 656 0 0,0 0 64 0 0,0 0 0 0 0,0 0 0 0 0</inkml:trace>
  <inkml:trace contextRef="#ctx0" brushRef="#br0" timeOffset="720.353">1580 885 10954 0 0,'0'0'1855'0'0,"0"0"-224"0"0,0 0 115 0 0,0 0 121 0 0,0 0-166 0 0,0 0-264 0 0,0 0-301 0 0,0 0-266 0 0,0 0-203 0 0,0 0-166 0 0,0 0-109 0 0,16-34-89 0 0,51-108-59 0 0,-10 17 414 0 0,-34 81-509 0 0,-10 69-1101 0 0,-9-3 857 0 0,-3-9 80 0 0,0-1 0 0 0,1 0 0 0 0,0 0 0 0 0,1 0 0 0 0,0 0 0 0 0,1 0 0 0 0,1 0 0 0 0,-1-1 0 0 0,2 0 0 0 0,0 0 0 0 0,0 0 0 0 0,1-1 0 0 0,0 0 0 0 0,1 0 0 0 0,0-1 0 0 0,0 0 0 0 0,1 0 15 0 0,-5-7 78 0 0,-1 0-1 0 0,1 0 1 0 0,0 0 0 0 0,0 0-1 0 0,-1-1 1 0 0,1 0-1 0 0,0 0 1 0 0,0 0-1 0 0,0 0 1 0 0,0 0 0 0 0,0-1-1 0 0,1 0 1 0 0,-1 0-1 0 0,0 0 1 0 0,0 0-1 0 0,0-1 1 0 0,0 0 0 0 0,0 0-1 0 0,0 0 1 0 0,0 0-1 0 0,0 0 1 0 0,-1-1-1 0 0,1 1 1 0 0,0-1 0 0 0,-1 0-1 0 0,1-1 1 0 0,-1 1-1 0 0,0 0 1 0 0,1-1-1 0 0,-1 0 1 0 0,0 0 0 0 0,1-2-78 0 0,5-4 164 0 0,-1-1 0 0 0,0 1 0 0 0,-1-1 0 0 0,0-1 0 0 0,-1 0 0 0 0,0 0 0 0 0,0 0 1 0 0,-1 0-1 0 0,-1-1 0 0 0,2-5-164 0 0,13-56-1342 0 0,-15 61-4176 0 0,2 6-4390 0 0,-4 6-1857 0 0</inkml:trace>
  <inkml:trace contextRef="#ctx0" brushRef="#br0" timeOffset="986.771">2423 484 9818 0 0,'0'0'2815'0'0,"0"0"-590"0"0,0 0-355 0 0,0 0-322 0 0,0 0-376 0 0,0 0-237 0 0,0 0-144 0 0,0 0-140 0 0,0 0-154 0 0,0 0-121 0 0,0 0-96 0 0,0 0-36 0 0,-31 33-33 0 0,-94 104-23 0 0,76-61 120 0 0,47-73-297 0 0,1-1-1 0 0,0 1 1 0 0,0 0-1 0 0,1 0 0 0 0,-1 0 1 0 0,0 0-1 0 0,1 0 1 0 0,0-1-1 0 0,0 1 1 0 0,0 0-1 0 0,0 0 1 0 0,0 0-1 0 0,0 0 1 0 0,1 0-1 0 0,0 0 1 0 0,-1 0-1 0 0,1 0 0 0 0,0 0 1 0 0,0-1-1 0 0,1 1 1 0 0,-1 0-1 0 0,0-1 1 0 0,1 1-1 0 0,0-1 1 0 0,-1 0-1 0 0,1 1 1 0 0,0-1-1 0 0,0 0 1 0 0,1 0-1 0 0,-1 0 0 0 0,0 0 1 0 0,1-1-1 0 0,-1 1 1 0 0,1-1-1 0 0,-1 1 1 0 0,1-1-1 0 0,1 1-10 0 0,110 19 447 0 0,-94-23-494 0 0,-1-1 1 0 0,1 0 0 0 0,-1-2-1 0 0,0 0 1 0 0,-1-1 0 0 0,1-1-1 0 0,-1-1 1 0 0,0 0 0 0 0,-1-1-1 0 0,0-1 1 0 0,0-1 0 0 0,4-4 46 0 0,18-22-2322 0 0,-19 9-7104 0 0,-15 23-737 0 0</inkml:trace>
  <inkml:trace contextRef="#ctx0" brushRef="#br0" timeOffset="1399.22">2756 734 5641 0 0,'0'0'4021'0'0,"0"0"-1315"0"0,0 0-303 0 0,0 0-162 0 0,0 0-413 0 0,0 0-385 0 0,0 0-235 0 0,0 0-208 0 0,0 0-221 0 0,0 0-155 0 0,31-6-122 0 0,100-20-69 0 0,-61-4 321 0 0,-57 21-599 0 0,0-1 1 0 0,-1-1 0 0 0,0 0-1 0 0,0 0 1 0 0,-1-1 0 0 0,-1-1-1 0 0,0 1 1 0 0,-1-2 0 0 0,0 0-1 0 0,-1 0 1 0 0,6-13-156 0 0,-13 25-2 0 0,0 1 0 0 0,0-1 0 0 0,0 0-1 0 0,0 0 1 0 0,0 0 0 0 0,0 0 0 0 0,-1 0 0 0 0,1 0-1 0 0,0 0 1 0 0,-1 0 0 0 0,0 0 0 0 0,0 0 0 0 0,1 0-1 0 0,-1 0 1 0 0,0 0 0 0 0,0 0 0 0 0,-1 0 0 0 0,1 0-1 0 0,0 0 1 0 0,-1 0 0 0 0,1 0 0 0 0,-1 0 0 0 0,0 0-1 0 0,0 0 1 0 0,0 0 0 0 0,1 0 0 0 0,-2 0 0 0 0,1 1 0 0 0,0-1-1 0 0,0 0 1 0 0,-1 1 0 0 0,1-1 0 0 0,0 1 0 0 0,-1-1-1 0 0,0 1 1 0 0,1 0 0 0 0,-1 0 0 0 0,0 0 0 0 0,0 0-1 0 0,1 0 1 0 0,-1 0 0 0 0,0 0 0 0 0,0 0 0 0 0,0 1-1 0 0,0-1 1 0 0,0 1 0 0 0,0-1 0 0 0,-1 1 2 0 0,-12 0-61 0 0,0 0 1 0 0,0 1-1 0 0,0 0 1 0 0,1 1-1 0 0,-1 1 0 0 0,0 0 1 0 0,1 1-1 0 0,0 1 1 0 0,0 0-1 0 0,0 1 1 0 0,1 1-1 0 0,-1 0 1 0 0,2 0-1 0 0,-1 2 0 0 0,1-1 1 0 0,0 2-1 0 0,1-1 1 0 0,0 2-1 0 0,0-1 1 0 0,1 1-1 0 0,1 1 1 0 0,-5 7 60 0 0,10-15-28 0 0,1 0 1 0 0,-1 0 0 0 0,1 0 0 0 0,0 0 0 0 0,0 1 0 0 0,0-1 0 0 0,1 1 0 0 0,-1 0 0 0 0,1 0 0 0 0,0 0 0 0 0,1 0 0 0 0,-1 0 0 0 0,1 1 0 0 0,0-1 0 0 0,0 0 0 0 0,1 0 0 0 0,0 1 0 0 0,0-1 0 0 0,0 1 0 0 0,0-1 0 0 0,1 0 0 0 0,0 1 0 0 0,0-1 0 0 0,0 0 0 0 0,1 0 0 0 0,0 0 0 0 0,0 0 0 0 0,0 0-1 0 0,1 0 1 0 0,-1-1 0 0 0,1 1 0 0 0,0-1 0 0 0,0 1 27 0 0,9 1-87 0 0,0-1 0 0 0,0 0 0 0 0,0 0 0 0 0,0-1 0 0 0,1-1 0 0 0,-1 0 0 0 0,1-1 0 0 0,0 0-1 0 0,0-1 1 0 0,0 0 0 0 0,0-1 0 0 0,0-1 0 0 0,0 0 0 0 0,0 0 0 0 0,0-2 0 0 0,0 0 87 0 0,82-24-3416 0 0,-64 14-626 0 0,-4-1-3533 0 0,-13 6-964 0 0</inkml:trace>
  <inkml:trace contextRef="#ctx0" brushRef="#br0" timeOffset="2030.48">1480 178 4353 0 0,'0'0'2038'0'0,"0"0"-137"0"0,0 0 103 0 0,0 0 8 0 0,0 0-238 0 0,0 0-318 0 0,0 0-256 0 0,0 0-198 0 0,0 0-150 0 0,0 0-119 0 0,0 0-94 0 0,0 0-85 0 0,0 0-56 0 0,-5 4-56 0 0,-17 11-38 0 0,16-12-75 0 0,6-3-79 0 0,0 0-74 0 0,0 0-56 0 0,0 0 8 0 0,0 0 24 0 0,0 0 23 0 0,8-2 2744 0 0,-24 12-2244 0 0,12-6-477 0 0,-4 3-929 0 0,16-8-1560 0 0,0-1 739 0 0,7-2-1337 0 0,-8 0-3367 0 0,-3 0-4881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70 2489 0 0,'0'0'1949'0'0,"0"0"40"0"0,0 0 114 0 0,0 0 172 0 0,0 0-44 0 0,0 0-314 0 0,0 0-366 0 0,0 0-373 0 0,0 0-249 0 0,0 0-127 0 0,0 0-81 0 0,0 0-52 0 0,0 0-51 0 0,-15-6-57 0 0,-49-16-74 0 0,61 21-430 0 0,0 0 1 0 0,-1 0 0 0 0,1 1-1 0 0,-1-1 1 0 0,1 1 0 0 0,-1 0-1 0 0,1 0 1 0 0,-1 0-1 0 0,0 0 1 0 0,1 1 0 0 0,0-1-1 0 0,-1 1 1 0 0,1 0 0 0 0,-1 0-1 0 0,1 0 1 0 0,0 1-1 0 0,-1-1 1 0 0,1 1 0 0 0,0 0-1 0 0,0 0 1 0 0,0 0 0 0 0,1 0-1 0 0,-1 0 1 0 0,0 0-1 0 0,-1 3-57 0 0,-6 3 119 0 0,-9 7 6 0 0,1 0-1 0 0,1 1 1 0 0,1 1 0 0 0,0 1 0 0 0,1 0 0 0 0,1 1 0 0 0,1 1 0 0 0,0 0-1 0 0,2 0 1 0 0,0 1 0 0 0,2 1 0 0 0,0 0 0 0 0,-2 11-125 0 0,8-28 24 0 0,1 0 0 0 0,0 0 0 0 0,0 0 0 0 0,0 0 1 0 0,1 1-1 0 0,-1-1 0 0 0,1 0 0 0 0,1 1 0 0 0,-1-1 0 0 0,1 1 0 0 0,0-1 1 0 0,0 1-1 0 0,1-1 0 0 0,-1 1 0 0 0,1-1 0 0 0,0 1 0 0 0,1-1 0 0 0,-1 0 1 0 0,1 1-1 0 0,0-1 0 0 0,1 0 0 0 0,-1 0 0 0 0,1-1 0 0 0,0 1 0 0 0,0 0 1 0 0,0-1-1 0 0,1 0 0 0 0,0 0 0 0 0,-1 0 0 0 0,1 0 0 0 0,1 0 0 0 0,-1-1 1 0 0,1 0-1 0 0,-1 0 0 0 0,1 0 0 0 0,0 0 0 0 0,0-1 0 0 0,5 2-24 0 0,4-5 107 0 0,1 0-1 0 0,-1-1 1 0 0,0-1-1 0 0,1 0 0 0 0,-2-1 1 0 0,1 0-1 0 0,0-1 1 0 0,-1-1-1 0 0,0 0 1 0 0,0 0-1 0 0,0-2 1 0 0,-1 0-1 0 0,-1 0 0 0 0,1-1 1 0 0,-1 0-1 0 0,0-1 1 0 0,-1 0-1 0 0,-1-1 1 0 0,4-4-107 0 0,-1 4 32 0 0,37-39 95 0 0,-2-3-1 0 0,-3-1 1 0 0,-2-2-1 0 0,-2-2 1 0 0,23-49-127 0 0,-55 95 109 0 0,-12 22-33 0 0,-2 6-107 0 0,-1-3 16 0 0,2 1 0 0 0,0 0 0 0 0,0 0-1 0 0,1 0 1 0 0,1 1 0 0 0,0-1 0 0 0,1 1-1 0 0,1 0 1 0 0,0 0 0 0 0,1-1 0 0 0,1 1-1 0 0,0 0 1 0 0,1-1 0 0 0,1 1 0 0 0,0-1-1 0 0,1 1 1 0 0,0-1 0 0 0,1 0 0 0 0,1-1-1 0 0,0 1 1 0 0,1-1 0 0 0,0 0 0 0 0,9 10 15 0 0,56 34-1765 0 0,-10-44-4236 0 0,-46-13 2452 0 0,-4 0-3910 0 0,-3 0-2827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1 340 3841 0 0,'0'0'2087'0'0,"0"0"-423"0"0,0 0-91 0 0,0 0 75 0 0,0 0-4 0 0,0 0-158 0 0,0 0-172 0 0,0 0-161 0 0,0 0-137 0 0,0 0-73 0 0,0 0-61 0 0,0 0-58 0 0,0 0-56 0 0,9-7-50 0 0,30-21-37 0 0,-35 26-549 0 0,0 0 0 0 0,-1 0 0 0 0,1 0 0 0 0,0 1 0 0 0,1-1 0 0 0,-1 1 0 0 0,0 0 0 0 0,0 0 0 0 0,0 0 0 0 0,1 1 0 0 0,-1-1 0 0 0,0 1 0 0 0,1 0 0 0 0,-1 1 0 0 0,0-1 0 0 0,1 1-132 0 0,15 0 353 0 0,425-12 1856 0 0,-436 11-2192 0 0,30-3 7 0 0,-14 2 74 0 0,-25 1-13 0 0,0 0 70 0 0,0 0 64 0 0,0 0 64 0 0,-33-48 972 0 0,-6 3-1243 0 0,-2 2 0 0 0,-2 1 0 0 0,-2 2 0 0 0,-3 2-12 0 0,38 32-122 0 0,-7-8-2697 0 0,43 21-2440 0 0,8 1-3218 0 0,-20-5-2458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38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63 9586 0 0,'0'0'1176'0'0,"0"0"-99"0"0,0 0 115 0 0,0 0 195 0 0,0 0 110 0 0,0 0-96 0 0,0 0-292 0 0,0 0-303 0 0,0 0-263 0 0,0 0-183 0 0,0 0-96 0 0,4-4 5383 0 0,-3 0-5744 0 0,0-24 298 0 0,-1 2 196 0 0,-35 63-896 0 0,28-17-51 0 0,3 1-3584 0 0,4 7-10296 0 0,0-24 7497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10794 0 0,'0'0'2142'0'0,"0"0"-201"0"0,0 0-168 0 0,0 0-87 0 0,0 0-263 0 0,0 0-316 0 0,0 0-300 0 0,0 0-259 0 0,0 0-186 0 0,0 0-85 0 0,0 0-15 0 0,0 0 30 0 0,0 0 46 0 0,8 0 19 0 0,211 12 2169 0 0,-67-23-2129 0 0,-34-22-1205 0 0,-92 23-683 0 0,-20 9-3422 0 0,-2 0-4690 0 0,-7 1-614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13667 0 0,'0'0'1658'0'0,"0"0"-507"0"0,0 0-83 0 0,0 0 187 0 0,0 0 74 0 0,0 0-74 0 0,0 0-203 0 0,0 0-237 0 0,0 0-205 0 0,0 0-154 0 0,0 0-111 0 0,0 0-93 0 0,35 3-74 0 0,113 6-65 0 0,-52-13-48 0 0,-56 2-429 0 0,53-3-1520 0 0,-34-3-5620 0 0,-43 4-2164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14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258 637 0 0 0,'0'0'707'0'0,"0"0"682"0"0,0 0 301 0 0,0 0 67 0 0,0 0-21 0 0,0 0-104 0 0,0 0-150 0 0,0 0-167 0 0,0 0-208 0 0,0 0-182 0 0,0 0-165 0 0,0 0-98 0 0,-1-3 5939 0 0,-28 14-3565 0 0,-44 52-3098 0 0,-20 55 90 0 0,83-102-22 0 0,2 1-1 0 0,0-1 1 0 0,1 2 0 0 0,0-1-1 0 0,2 1 1 0 0,0 0-1 0 0,1 0 1 0 0,1 1-1 0 0,1-1 1 0 0,0 1-1 0 0,1-1 1 0 0,2 12-6 0 0,-1-23 12 0 0,1-1-1 0 0,0 0 1 0 0,0 0-1 0 0,1 1 1 0 0,0-1 0 0 0,0 0-1 0 0,0 0 1 0 0,1 0-1 0 0,0-1 1 0 0,0 1-1 0 0,0-1 1 0 0,1 1 0 0 0,0-1-1 0 0,0 0 1 0 0,0-1-1 0 0,1 1 1 0 0,-1-1 0 0 0,1 0-1 0 0,0 0 1 0 0,1 0-1 0 0,-1 0 1 0 0,0-1 0 0 0,1 0-1 0 0,0 0 1 0 0,0-1-1 0 0,0 0 1 0 0,0 0-1 0 0,0 0 1 0 0,2 0-12 0 0,2-2 71 0 0,0 0 1 0 0,1-1-1 0 0,-1 0 0 0 0,0 0 1 0 0,0-1-1 0 0,0 0 0 0 0,0-1 1 0 0,0 0-1 0 0,0-1 0 0 0,-1 0 0 0 0,0-1 1 0 0,0 0-1 0 0,0 0 0 0 0,0 0 1 0 0,-1-2-1 0 0,0 1 0 0 0,6-6-71 0 0,17-15 86 0 0,-2-1-1 0 0,-1-1 1 0 0,-1-1-1 0 0,-1-1 1 0 0,-2-2-1 0 0,-1 0 1 0 0,-2-2-1 0 0,-2 0 1 0 0,0-2-1 0 0,-3 1 0 0 0,10-33-84 0 0,-20 49-15 0 0,0-1 1 0 0,-2 0 0 0 0,0 0 0 0 0,-1-1-1 0 0,-1 1 1 0 0,-1-1 0 0 0,-1 1 0 0 0,-1-1-1 0 0,-1 0 1 0 0,-1 1 0 0 0,0 0 0 0 0,-2 0 0 0 0,-1 0-1 0 0,0 0 1 0 0,-1 1 0 0 0,-2 0 0 0 0,0 0-1 0 0,-1 1 1 0 0,-1 1 0 0 0,0-1 0 0 0,-2 2 0 0 0,0 0-1 0 0,-1 0 1 0 0,-14-12 13 0 0,25 24-28 0 0,-1 1-1 0 0,-1 0 0 0 0,1 1 1 0 0,0-1-1 0 0,-1 1 1 0 0,0 0-1 0 0,0 0 1 0 0,0 1-1 0 0,0-1 0 0 0,0 1 1 0 0,-1 0-1 0 0,1 0 1 0 0,-1 1-1 0 0,1 0 1 0 0,-1 0-1 0 0,1 0 0 0 0,-1 0 1 0 0,0 1-1 0 0,1 0 1 0 0,-1 0-1 0 0,0 1 1 0 0,1 0-1 0 0,-1 0 1 0 0,1 0-1 0 0,-1 0 0 0 0,1 1 1 0 0,-1 0-1 0 0,1 0 1 0 0,0 1-1 0 0,0-1 1 0 0,-5 4 28 0 0,2 6 2 0 0,-1 1 0 0 0,2-1 0 0 0,-1 2 0 0 0,2-1 0 0 0,0 1 0 0 0,1 0 0 0 0,0 0 0 0 0,1 1 0 0 0,0-1 0 0 0,1 1 0 0 0,1 0 0 0 0,1 0 0 0 0,0 0 0 0 0,0 0 0 0 0,2 0 0 0 0,0 0 0 0 0,1 0 0 0 0,0 0 0 0 0,1-1 0 0 0,1 1 0 0 0,0-1 0 0 0,6 13-2 0 0,9 18 94 0 0,2-2 1 0 0,2 0-1 0 0,2-2 1 0 0,1-1 0 0 0,2 0-1 0 0,2-3 1 0 0,8 6-95 0 0,3 9 108 0 0,-16-21-34 0 0,-8-13-29 0 0,-2 2 0 0 0,0 0 0 0 0,-1 1 0 0 0,-1 0 1 0 0,0 1-1 0 0,-2 0 0 0 0,1 6-45 0 0,-9-11-1 0 0,-1-11-1660 0 0,-2-19-974 0 0,2-15-2802 0 0,1 10-2206 0 0,-2 10-790 0 0</inkml:trace>
  <inkml:trace contextRef="#ctx0" brushRef="#br0" timeOffset="414.197">862 505 8074 0 0,'0'0'1720'0'0,"0"0"-164"0"0,0 0-179 0 0,0 0-76 0 0,0 0-110 0 0,0 0-91 0 0,0 0-46 0 0,0 0-74 0 0,0 0-74 0 0,0 0-101 0 0,0 0-111 0 0,0 0-90 0 0,0 31-65 0 0,-2 97-53 0 0,2-93-233 0 0,1 0 0 0 0,1 0-1 0 0,2 1 1 0 0,2-2 0 0 0,1 1-1 0 0,1-1 1 0 0,2 0 0 0 0,2-1-1 0 0,4 9-252 0 0,-14-38 23 0 0,0 0 1 0 0,-1 1-1 0 0,2-1 0 0 0,-1 0 0 0 0,0 0 0 0 0,1 0 1 0 0,-1-1-1 0 0,1 1 0 0 0,0 0 0 0 0,1-1 1 0 0,-1 0-1 0 0,1 0 0 0 0,-1 0 0 0 0,1 0 0 0 0,3 1-23 0 0,-5-5 96 0 0,1 0-1 0 0,-1 0 1 0 0,1 0-1 0 0,-1-1 0 0 0,0 1 1 0 0,1-1-1 0 0,-1 1 1 0 0,0-1-1 0 0,0 0 0 0 0,0 0 1 0 0,0 0-1 0 0,-1 0 1 0 0,1 0-1 0 0,0 0 0 0 0,-1-1 1 0 0,0 1-1 0 0,1 0 1 0 0,-1-1-1 0 0,0 1 0 0 0,0-1 1 0 0,0 0-1 0 0,-1 1 1 0 0,1-1-1 0 0,-1 0-95 0 0,5-7 116 0 0,115-308 559 0 0,-73 158-622 0 0,-46 124-574 0 0,-1 35 158 0 0,0 1-172 0 0,0 0-255 0 0,0 0-373 0 0,0 0-472 0 0,0 0-658 0 0,0 0-948 0 0,0 0-1745 0 0,0 0-2039 0 0,0 0 1434 0 0</inkml:trace>
  <inkml:trace contextRef="#ctx0" brushRef="#br0" timeOffset="868.898">667 221 13379 0 0,'0'0'1136'0'0,"0"0"-76"0"0,0 0-55 0 0,0 0 7 0 0,0 0-56 0 0,0 0-95 0 0,0 0-100 0 0,0 0-69 0 0,0 0-37 0 0,0 0-9 0 0,0 0-11 0 0,0 0-44 0 0,0 0-74 0 0,27-1-27 0 0,88-7-23 0 0,303-8 1234 0 0,-350 12-1117 0 0,-76-11 910 0 0,-21-10-1419 0 0,-2 1-1 0 0,0 1 1 0 0,-2 2 0 0 0,0 1-1 0 0,-5 0-74 0 0,7 2-46 0 0,5-3-290 0 0,26 20 29 0 0,2 0-3545 0 0,15-2 1703 0 0,14 3-1671 0 0,-9 0-2496 0 0,-7 0-4593 0 0</inkml:trace>
  <inkml:trace contextRef="#ctx0" brushRef="#br0" timeOffset="1351.205">1727 446 7114 0 0,'0'0'2084'0'0,"0"0"-164"0"0,0 0-121 0 0,0 0-81 0 0,0 0-222 0 0,0 0-314 0 0,0 0-291 0 0,0 0-199 0 0,0 0-112 0 0,0 0-21 0 0,0 0-11 0 0,0 0-28 0 0,-24 34-36 0 0,-78 109-50 0 0,-29 45 499 0 0,30-55-622 0 0,-6-4 0 0 0,-48 39-311 0 0,-90 65 104 0 0,242-231-116 0 0,-13 12-120 0 0,0 0 0 0 0,1 0 0 0 0,1 2 0 0 0,0-1 0 0 0,2 2 0 0 0,-11 16 132 0 0,22-33-74 0 0,1 1 1 0 0,-1-1-1 0 0,1 1 1 0 0,0-1 0 0 0,-1 0-1 0 0,1 1 1 0 0,-1-1-1 0 0,1 1 1 0 0,0-1-1 0 0,-1 1 1 0 0,1 0 0 0 0,0-1-1 0 0,0 1 1 0 0,0-1-1 0 0,-1 1 1 0 0,1-1 0 0 0,0 1-1 0 0,0 0 1 0 0,0-1-1 0 0,0 1 1 0 0,0-1 0 0 0,0 1-1 0 0,0 0 1 0 0,0-1-1 0 0,0 1 1 0 0,0-1 0 0 0,0 1-1 0 0,1 0 1 0 0,-1-1-1 0 0,0 1 1 0 0,0-1 0 0 0,1 1-1 0 0,-1-1 1 0 0,0 1-1 0 0,0-1 1 0 0,1 1 0 0 0,-1-1-1 0 0,1 1 1 0 0,-1-1-1 0 0,1 1 1 0 0,-1-1-1 0 0,0 0 1 0 0,1 1 0 0 0,-1-1-1 0 0,1 0 1 0 0,0 1-1 0 0,-1-1 1 0 0,1 0 0 0 0,-1 0-1 0 0,1 1 1 0 0,-1-1-1 0 0,1 0 1 0 0,0 0 0 0 0,-1 0-1 0 0,1 0 1 0 0,-1 0-1 0 0,1 0 1 0 0,0 0 0 0 0,-1 0 73 0 0,38-12-5682 0 0,2-15-3318 0 0,-27 18 5137 0 0</inkml:trace>
  <inkml:trace contextRef="#ctx0" brushRef="#br0" timeOffset="2015.377">1481 1175 3457 0 0,'0'0'1812'0'0,"0"0"-280"0"0,0 0 63 0 0,0 0 209 0 0,0 0 76 0 0,0 0-96 0 0,0 0-197 0 0,0 0-229 0 0,0 0-199 0 0,0 0-132 0 0,0 0-104 0 0,0 0-103 0 0,0 0-140 0 0,-3 1-113 0 0,-20 7-348 0 0,1 2-1 0 0,1 0 1 0 0,0 2 0 0 0,0 0 0 0 0,1 2 0 0 0,1 0-1 0 0,0 1 1 0 0,1 0 0 0 0,1 2 0 0 0,0 0 0 0 0,1 1-1 0 0,1 1 1 0 0,1 0 0 0 0,0 1 0 0 0,-1 6-219 0 0,10-19-6 0 0,1 0 0 0 0,0 0 0 0 0,0 0 0 0 0,1 1 0 0 0,0 0-1 0 0,0 0 1 0 0,0 0 0 0 0,1 0 0 0 0,1 0 0 0 0,-1 0 0 0 0,1 1 0 0 0,1-1 0 0 0,-1 0 0 0 0,2 1 0 0 0,0 5 6 0 0,1-11 7 0 0,1 0 0 0 0,-1-1 0 0 0,1 1 0 0 0,0-1 1 0 0,0 1-1 0 0,0-1 0 0 0,1 0 0 0 0,-1 0 0 0 0,0 0 0 0 0,1 0 0 0 0,-1-1 0 0 0,1 1 1 0 0,0-1-1 0 0,-1 0 0 0 0,1 0 0 0 0,0 0 0 0 0,0-1 0 0 0,0 1 0 0 0,0-1 0 0 0,-1 0 0 0 0,1 0 1 0 0,0 0-1 0 0,0-1 0 0 0,0 0 0 0 0,0 1 0 0 0,-1-1 0 0 0,5-2-7 0 0,9-3 83 0 0,0 0 0 0 0,0-2 0 0 0,-1 0 0 0 0,0-1 0 0 0,0-1 0 0 0,-1 0-1 0 0,0-1 1 0 0,0-1 0 0 0,-2 0 0 0 0,1-1 0 0 0,-2 0 0 0 0,5-7-83 0 0,-2 5 81 0 0,10-10-37 0 0,-1 0 0 0 0,-2-2 1 0 0,-1-1-1 0 0,-1 0 0 0 0,-1-2 0 0 0,-2 0 0 0 0,0-1 0 0 0,-3 0 0 0 0,0-2 0 0 0,-2 1 0 0 0,-2-2 0 0 0,-1 1 0 0 0,-1-1 1 0 0,-2-1-1 0 0,-2 1 0 0 0,0-1 0 0 0,-3-28-44 0 0,0 59-8 0 0,-1 0 1 0 0,1 0-1 0 0,-1 0 0 0 0,-1 0 1 0 0,1 0-1 0 0,0 0 1 0 0,-1 0-1 0 0,0 0 0 0 0,0 0 1 0 0,0 0-1 0 0,0 0 1 0 0,-1 0-1 0 0,1 0 0 0 0,-1 1 1 0 0,0-1-1 0 0,0 1 1 0 0,-1-1-1 0 0,1 1 0 0 0,-1 0 1 0 0,1 0-1 0 0,-1 0 1 0 0,0 0-1 0 0,0 0 0 0 0,0 1 1 0 0,-1-1-1 0 0,1 1 1 0 0,-1 0-1 0 0,1 0 0 0 0,-1 0 1 0 0,0 1-1 0 0,1-1 1 0 0,-1 1-1 0 0,0 0 0 0 0,0 0 1 0 0,0 0-1 0 0,0 0 1 0 0,0 1-1 0 0,0 0 0 0 0,0 0 1 0 0,-1 0-1 0 0,1 0 1 0 0,0 0-1 0 0,-3 2 8 0 0,-2 3-13 0 0,0 2-1 0 0,0-1 1 0 0,1 1 0 0 0,0 0-1 0 0,0 0 1 0 0,1 1 0 0 0,0 0 0 0 0,0 1-1 0 0,0 0 1 0 0,2 0 0 0 0,-1 0-1 0 0,1 1 1 0 0,-2 4 13 0 0,6-11-2 0 0,-11 20 5 0 0,2 2 0 0 0,1 0 0 0 0,1 0 0 0 0,2 0 0 0 0,0 1 0 0 0,1 0 0 0 0,2 0 0 0 0,1 0 0 0 0,1 1 0 0 0,1-1 0 0 0,1 0 0 0 0,2 12-3 0 0,-1-25 1 0 0,1-1-1 0 0,0 1 0 0 0,1-1 1 0 0,0 0-1 0 0,1-1 0 0 0,0 1 1 0 0,0-1-1 0 0,2 0 0 0 0,-1 0 1 0 0,1 0-1 0 0,1-1 0 0 0,0 0 1 0 0,0-1-1 0 0,1 0 0 0 0,0 0 0 0 0,1-1 1 0 0,0 0-1 0 0,0-1 0 0 0,0 0 1 0 0,1 0-1 0 0,7 2 0 0 0,-17-8-137 0 0,1 0 1 0 0,0-1-1 0 0,0 1 0 0 0,-1 0 0 0 0,1-1 1 0 0,0 1-1 0 0,0-1 0 0 0,0 0 0 0 0,0 0 1 0 0,0 1-1 0 0,0-1 0 0 0,0-1 0 0 0,-1 1 0 0 0,1 0 1 0 0,0 0-1 0 0,0-1 0 0 0,0 1 0 0 0,0-1 1 0 0,0 1-1 0 0,-1-1 0 0 0,1 0 0 0 0,0 0 1 0 0,0 0-1 0 0,-1 0 0 0 0,1 0 0 0 0,-1 0 1 0 0,1 0-1 0 0,-1 0 0 0 0,1-1 0 0 0,0 0 137 0 0,21-32-10731 0 0,-19 27 7104 0 0,0-1-4647 0 0</inkml:trace>
  <inkml:trace contextRef="#ctx0" brushRef="#br0" timeOffset="2382.193">2057 825 13211 0 0,'0'0'1265'0'0,"0"0"-427"0"0,0 0 1 0 0,0 0 253 0 0,0 0 151 0 0,0 0-25 0 0,0 0-185 0 0,0 0-223 0 0,0 0-160 0 0,0 0-121 0 0,-13 33-93 0 0,-43 102-94 0 0,-90 194 617 0 0,144-325-952 0 0,1-1 0 0 0,-1 1 0 0 0,1 0 0 0 0,0-1 0 0 0,-1 1 0 0 0,2 0-1 0 0,-1 0 1 0 0,0 0 0 0 0,1 0 0 0 0,0 0 0 0 0,0 0 0 0 0,0 0 0 0 0,0-1 0 0 0,1 1 0 0 0,-1 0-1 0 0,1 0 1 0 0,0 0 0 0 0,0 0 0 0 0,0-1 0 0 0,1 1 0 0 0,0 0 0 0 0,-1-1 0 0 0,1 1 0 0 0,0-1-1 0 0,1 0 1 0 0,-1 0 0 0 0,0 0 0 0 0,1 0 0 0 0,0 0 0 0 0,0 0 0 0 0,0-1 0 0 0,0 1 0 0 0,0-1 0 0 0,0 0-1 0 0,1 0 1 0 0,0 0-7 0 0,7 1 103 0 0,1 0 1 0 0,0-2-1 0 0,1 1 0 0 0,-1-1 0 0 0,0-1 0 0 0,0-1 0 0 0,0 1 1 0 0,0-2-1 0 0,0 0 0 0 0,0 0 0 0 0,9-4-103 0 0,80-35 239 0 0,-100 40-436 0 0,0 1 0 0 0,1-1 0 0 0,-1 0 0 0 0,0 0 0 0 0,0 0 0 0 0,1 0 0 0 0,-1 0 0 0 0,0-1 0 0 0,0 1 0 0 0,0 0 0 0 0,-1-1 0 0 0,1 1 0 0 0,0 0 0 0 0,0-1 0 0 0,-1 1 0 0 0,1-1 0 0 0,-1 1 0 0 0,1-1 0 0 0,-1 1 0 0 0,0-1 0 0 0,1 1 0 0 0,-1-1 0 0 0,0 1 1 0 0,0-1-1 0 0,0 0 0 0 0,0 1 0 0 0,0-1 0 0 0,-1 1 0 0 0,1-1 0 0 0,0 1 0 0 0,-1-1 0 0 0,1 1 0 0 0,-1-1 197 0 0,-19-29-13767 0 0,16 24 7947 0 0</inkml:trace>
  <inkml:trace contextRef="#ctx0" brushRef="#br0" timeOffset="2640.147">1655 1087 9890 0 0,'0'0'2085'0'0,"0"0"-388"0"0,0 0-4 0 0,0 0 143 0 0,0 0-149 0 0,0 0-296 0 0,0 0-309 0 0,0 0-266 0 0,32 4-212 0 0,103 13-152 0 0,-120-15-366 0 0,-1 0-1 0 0,1-1 1 0 0,0 0 0 0 0,1-2-1 0 0,-1 1 1 0 0,-1-2 0 0 0,1 0-1 0 0,5-2-85 0 0,1 0 63 0 0,7-2-362 0 0,158-30 16 0 0,-125 22-2806 0 0,-1 0-3523 0 0,-35 7-4846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2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8 8210 0 0,'0'0'2583'0'0,"0"0"-803"0"0,0 0-443 0 0,0 0-122 0 0,0 0-51 0 0,0 0-64 0 0,0 0-93 0 0,0 0-138 0 0,0 0-159 0 0,0 0-170 0 0,0 0-149 0 0,0 16 456 0 0,-4 538 2829 0 0,-16-230-3670 0 0,9-287-2891 0 0,3-31-2962 0 0,-3-12-5077 0 0,8 3 5145 0 0</inkml:trace>
  <inkml:trace contextRef="#ctx0" brushRef="#br0" timeOffset="298.997">0 667 11883 0 0,'0'0'1521'0'0,"0"0"-181"0"0,0 0 17 0 0,0 0 171 0 0,0 0 4 0 0,0 0-207 0 0,36-15-226 0 0,114-46-171 0 0,23 8 1122 0 0,214-17-587 0 0,-304 31-3296 0 0,-69 15-3456 0 0,-16-7-6167 0 0,-3 26 4008 0 0</inkml:trace>
  <inkml:trace contextRef="#ctx0" brushRef="#br0" timeOffset="751.102">890 0 11682 0 0,'0'0'1182'0'0,"0"0"-286"0"0,0 0-104 0 0,0 0 157 0 0,0 0 146 0 0,0 0 42 0 0,0 0-86 0 0,0 0-181 0 0,0 0-149 0 0,0 0-116 0 0,0 0-63 0 0,0 34-61 0 0,0 107-55 0 0,21 141 1317 0 0,-7-176-1516 0 0,-12-84-182 0 0,-2-4-24 0 0,2 0 0 0 0,0 0 0 0 0,1 0 0 0 0,1 0 0 0 0,1-1-1 0 0,0 1 1 0 0,1-1 0 0 0,1-1 0 0 0,6 11-21 0 0,-12-26 16 0 0,0 1 0 0 0,0-1 0 0 0,0 1 0 0 0,0-1 0 0 0,0 0 1 0 0,0 0-1 0 0,1 0 0 0 0,-1 0 0 0 0,1 0 0 0 0,-1 0 0 0 0,0 0 0 0 0,1 0 0 0 0,0 0 0 0 0,-1-1 0 0 0,1 1 1 0 0,-1 0-1 0 0,1-1 0 0 0,0 0 0 0 0,0 1 0 0 0,-1-1 0 0 0,1 0 0 0 0,0 0 0 0 0,0 0 0 0 0,-1 0 1 0 0,1 0-1 0 0,0 0 0 0 0,-1 0 0 0 0,1-1 0 0 0,0 1 0 0 0,-1-1 0 0 0,1 1 0 0 0,0-1 0 0 0,-1 0 0 0 0,1 0 1 0 0,-1 1-1 0 0,2-2-16 0 0,56-45 537 0 0,-44 33-518 0 0,18-14 66 0 0,149-112 186 0 0,-158 132-239 0 0,-22 43 148 0 0,2 107 112 0 0,-3-139-343 0 0,-1 0 0 0 0,1 0 0 0 0,0 0 0 0 0,1 0 0 0 0,-1 0 1 0 0,0 0-1 0 0,1 0 0 0 0,0-1 0 0 0,0 1 0 0 0,-1 0 0 0 0,2-1 0 0 0,-1 0 0 0 0,0 1 0 0 0,0-1 0 0 0,1 0 0 0 0,-1 0 0 0 0,1 0 0 0 0,0-1 0 0 0,-1 1 0 0 0,1-1 0 0 0,0 1 0 0 0,0-1 0 0 0,0 0 0 0 0,0 0 0 0 0,3 0 51 0 0,46-17-6887 0 0,-44 9 3971 0 0,0 0-1279 0 0,-3 2-1484 0 0,-3 1 2 0 0</inkml:trace>
  <inkml:trace contextRef="#ctx0" brushRef="#br0" timeOffset="1079.503">1589 700 1072 0 0,'0'0'1525'0'0,"0"0"-120"0"0,0 0 240 0 0,0 0 267 0 0,0 0 14 0 0,0 0-130 0 0,0 0-85 0 0,0 0-99 0 0,0 0-93 0 0,0 0-102 0 0,0 0-133 0 0,0 0-130 0 0,0 0-154 0 0,26 2-157 0 0,82 3-146 0 0,-105-4-660 0 0,-1-1 0 0 0,1 1-1 0 0,-1-1 1 0 0,1 0 0 0 0,-1 0-1 0 0,1 0 1 0 0,-1-1 0 0 0,1 1 0 0 0,-1 0-1 0 0,1-1 1 0 0,-1 0 0 0 0,0 1-1 0 0,1-1 1 0 0,-1 0 0 0 0,0 0 0 0 0,0 0-1 0 0,1-1 1 0 0,-1 1 0 0 0,0-1-1 0 0,0 1 1 0 0,0-1 0 0 0,-1 1 0 0 0,2-2-37 0 0,4-5 173 0 0,5-2-31 0 0,0 0-1 0 0,-1 0 1 0 0,-1-2 0 0 0,0 1 0 0 0,-1-1 0 0 0,0-1 0 0 0,0 1-1 0 0,-1-2 1 0 0,-1 1 0 0 0,-1-1 0 0 0,4-10-142 0 0,-9 21 8 0 0,-1 1-1 0 0,1-1 0 0 0,-1 1 1 0 0,0-1-1 0 0,0 0 1 0 0,0 1-1 0 0,0-1 1 0 0,-1 0-1 0 0,1 1 1 0 0,-1-1-1 0 0,0 1 1 0 0,1-1-1 0 0,-1 1 1 0 0,0-1-1 0 0,-1 1 1 0 0,1 0-1 0 0,0-1 1 0 0,-1 1-1 0 0,1 0 1 0 0,-1 0-1 0 0,1 0 1 0 0,-1 0-1 0 0,0 0 1 0 0,0 0-1 0 0,0 1 1 0 0,0-1-1 0 0,0 1 1 0 0,-1-1-1 0 0,1 1 1 0 0,0 0-1 0 0,-1 0 1 0 0,1 0-1 0 0,-1 0 0 0 0,1 0 1 0 0,-1 0-1 0 0,1 1 1 0 0,-1-1-1 0 0,1 1 1 0 0,-1 0-1 0 0,0 0 1 0 0,1 0-1 0 0,-1 0 1 0 0,0 0-1 0 0,1 0 1 0 0,-1 1-1 0 0,1 0 1 0 0,-1-1-1 0 0,1 1 1 0 0,-1 0-8 0 0,-8 1-45 0 0,0 1 1 0 0,0 1 0 0 0,1 0-1 0 0,-1 0 1 0 0,1 1-1 0 0,0 0 1 0 0,0 1 0 0 0,0 0-1 0 0,1 1 1 0 0,0-1-1 0 0,1 2 1 0 0,-1-1 0 0 0,1 2-1 0 0,1-1 1 0 0,-1 1 0 0 0,1 0-1 0 0,1 0 1 0 0,0 0-1 0 0,0 1 1 0 0,1 0 0 0 0,-3 8 44 0 0,3-9-149 0 0,0 0 0 0 0,1 0 0 0 0,0 0 1 0 0,1 1-1 0 0,0-1 0 0 0,0 1 0 0 0,1 0 1 0 0,1 0-1 0 0,-1 0 0 0 0,1 0 0 0 0,1 0 1 0 0,0 0-1 0 0,1 8 149 0 0,2-13-170 0 0,0 0 1 0 0,1-1-1 0 0,-1 1 1 0 0,1-1-1 0 0,0 0 1 0 0,0 0 0 0 0,1 0-1 0 0,-1-1 1 0 0,1 1-1 0 0,0-1 1 0 0,0 0-1 0 0,0 0 1 0 0,0-1-1 0 0,0 0 1 0 0,0 0-1 0 0,1 0 1 0 0,-1 0-1 0 0,1-1 1 0 0,-1 0-1 0 0,1 0 1 0 0,0 0-1 0 0,-1-1 1 0 0,1 0 0 0 0,0 0-1 0 0,0-1 1 0 0,1 0 169 0 0,-1 1-207 0 0,88-3-3708 0 0,-33-12-4904 0 0,-45 8 3569 0 0</inkml:trace>
  <inkml:trace contextRef="#ctx0" brushRef="#br0" timeOffset="1493.009">2046 755 3881 0 0,'0'0'2514'0'0,"0"0"-235"0"0,0 0-36 0 0,0 0-212 0 0,0 0-401 0 0,0 0-301 0 0,0 0-138 0 0,0 0 2 0 0,0 0-3 0 0,0 0-24 0 0,0 0-87 0 0,0 0-160 0 0,10-2-148 0 0,72-38 856 0 0,45-107-93 0 0,-104 115-1487 0 0,-17 24 49 0 0,-6 8-139 0 0,1 0 0 0 0,-1 0 0 0 0,0 0-1 0 0,0 1 1 0 0,0-1 0 0 0,1 0 0 0 0,-1 0-1 0 0,0 0 1 0 0,0 0 0 0 0,1 0 0 0 0,-1 0-1 0 0,0 1 1 0 0,1-1 0 0 0,-1 0 0 0 0,0 0-1 0 0,0 0 1 0 0,1 0 0 0 0,-1 0 0 0 0,0 0-1 0 0,1 0 1 0 0,-1 0 43 0 0,-2 5-6 0 0,1 0 0 0 0,-1 0 0 0 0,1 0 0 0 0,0 0-1 0 0,0 0 1 0 0,1 1 0 0 0,0-1 0 0 0,0 0 0 0 0,0 1 0 0 0,0-1 0 0 0,1 0 0 0 0,0 0-1 0 0,0 1 1 0 0,0-1 0 0 0,1 0 0 0 0,0 0 0 0 0,0 0 0 0 0,0 0 0 0 0,0-1-1 0 0,1 1 1 0 0,0-1 0 0 0,0 1 0 0 0,0-1 0 0 0,1 0 0 0 0,0 0 6 0 0,9 2 124 0 0,0-1-1 0 0,1-1 1 0 0,0 0 0 0 0,0-1 0 0 0,0 0-1 0 0,0-2 1 0 0,1 1 0 0 0,-1-2 0 0 0,0 0-1 0 0,1 0 1 0 0,-1-1 0 0 0,0-1 0 0 0,0-1-1 0 0,0 0 1 0 0,0-1 0 0 0,0 0 0 0 0,0-1-1 0 0,-1 0 1 0 0,0-1 0 0 0,0-1 0 0 0,-1 0-1 0 0,0-1 1 0 0,0 0 0 0 0,0-1-124 0 0,5-3-20 0 0,0 2-106 0 0,-1-1 1 0 0,0 0 0 0 0,-1-1-1 0 0,0-1 1 0 0,0 0 0 0 0,-2-1-1 0 0,0-1 1 0 0,0 0 0 0 0,-2-1-1 0 0,4-5 126 0 0,-5-13-3516 0 0,-6 14-5597 0 0,-1 8-3669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13795 0 0,'0'0'2148'0'0,"0"0"-531"0"0,0 0-142 0 0,0 0 2 0 0,0 0-103 0 0,0 0-180 0 0,0 0-206 0 0,0 0-159 0 0,0 0-118 0 0,0 0-87 0 0,0 0-81 0 0,0 0-84 0 0,23-1-78 0 0,148-9 446 0 0,183-1 247 0 0,-293 11-2709 0 0,-75 12-2578 0 0,-4-4 1074 0 0,-2 1-5046 0 0,9-5-3071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14003 0 0,'0'0'2079'0'0,"0"0"-256"0"0,0 0-60 0 0,0 0-109 0 0,0 0-268 0 0,0 0-288 0 0,0 0-233 0 0,33 5-181 0 0,104 12-121 0 0,40-13 757 0 0,42-19-3234 0 0,-186 14-413 0 0,-15-1-1028 0 0,0 2-4487 0 0,-3 0-3958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63 0 0 0,'0'0'2131'0'0,"0"0"-281"0"0,0 0-52 0 0,0 0 179 0 0,0 0 242 0 0,0 0 33 0 0,0 0-220 0 0,0 0-361 0 0,0 0-373 0 0,0 0-289 0 0,0 0-195 0 0,0 3-155 0 0,-58 86 2032 0 0,-315 507 333 0 0,324-509-2413 0 0,48-86-560 0 0,1-1 5 0 0,0 0 13 0 0,0 0 30 0 0,0 0 17 0 0,34-45 669 0 0,91-135-71 0 0,59-117-714 0 0,-73 132 157 0 0,-111 165-158 0 0,0-1 0 0 0,0 0 0 0 0,1 1-1 0 0,-1-1 1 0 0,0 1 0 0 0,1-1 0 0 0,-1 1 0 0 0,1-1-1 0 0,-1 1 1 0 0,0-1 0 0 0,1 1 0 0 0,-1 0-1 0 0,1-1 1 0 0,-1 1 0 0 0,1 0 0 0 0,-1-1 0 0 0,1 1-1 0 0,-1 0 1 0 0,1-1 0 0 0,0 1 0 0 0,-1 0-1 0 0,1 0 1 0 0,-1 0 0 0 0,1 0 0 0 0,0 0-1 0 0,-1-1 1 0 0,1 1 0 0 0,-1 0 0 0 0,1 0 0 0 0,0 1-1 0 0,-1-1 1 0 0,1 0 0 0 0,0 0 0 0 0,-1 0-1 0 0,1 0 1 0 0,-1 0 0 0 0,1 1 0 0 0,-1-1 0 0 0,1 0-1 0 0,0 0 1 0 0,-1 1 0 0 0,1-1 0 0 0,-1 1-1 0 0,1-1 1 0 0,-1 0 0 0 0,0 1 0 0 0,1-1 0 0 0,-1 1-1 0 0,1-1 1 0 0,-1 1 0 0 0,0-1 0 0 0,1 1-1 0 0,-1-1 1 0 0,0 1 0 0 0,0-1 0 0 0,1 1 0 0 0,-1 0-1 0 0,0-1 1 0 0,0 1 0 0 0,0-1 0 0 0,0 1-1 0 0,0 0 1 0 0,0 0 1 0 0,2 0 8 0 0,11 26 53 0 0,-1 1 0 0 0,0 0 0 0 0,-3 1 0 0 0,0 0 0 0 0,-2 0-1 0 0,-1 1 1 0 0,-1 0 0 0 0,-1 0 0 0 0,-2 15-61 0 0,3 0 55 0 0,14 250 177 0 0,-17-278-219 0 0,9-23 370 0 0,141-322 19 0 0,-75 174-293 0 0,-71 141-110 0 0,14-30-5 0 0,2 0-1 0 0,1 2 1 0 0,3 0-1 0 0,4-3 7 0 0,-20 26-5 0 0,-10 17-23 0 0,0 1 2 0 0,0 0-7 0 0,0 24-182 0 0,0 475 665 0 0,13-406-1497 0 0,-2-90-3779 0 0,-6-5 130 0 0,-1 0-3742 0 0,2-1-2427 0 0</inkml:trace>
  <inkml:trace contextRef="#ctx0" brushRef="#br0" timeOffset="1037.02">1444 446 0 0 0,'0'0'1351'0'0,"0"0"444"0"0,0 0 285 0 0,0 0 245 0 0,0 0 79 0 0,0 0-122 0 0,0 0-253 0 0,0 0-285 0 0,0 0-250 0 0,0 0-202 0 0,0 0-121 0 0,0 0-126 0 0,-8-9-136 0 0,-22-25-126 0 0,-8 25 976 0 0,27 11-1621 0 0,1 1 1 0 0,0 0 0 0 0,0 1 0 0 0,0 0 0 0 0,0 1 0 0 0,1 0 0 0 0,0 0 0 0 0,0 1 0 0 0,0 0 0 0 0,1 1 0 0 0,-1 0 0 0 0,2 0-1 0 0,-1 1 1 0 0,1-1 0 0 0,0 2 0 0 0,1-1 0 0 0,0 1 0 0 0,-3 4-139 0 0,2-1 21 0 0,-1 0 0 0 0,2 0-1 0 0,0 1 1 0 0,0-1 0 0 0,1 1-1 0 0,1 1 1 0 0,0-1 0 0 0,1 1 0 0 0,0-1-1 0 0,1 1 1 0 0,0 0 0 0 0,2 0-1 0 0,-1 0 1 0 0,2 0 0 0 0,1 9-21 0 0,-1-19 21 0 0,1 0 1 0 0,0 0-1 0 0,1 0 1 0 0,-1-1-1 0 0,0 1 1 0 0,1-1-1 0 0,0 1 1 0 0,0-1-1 0 0,0 0 1 0 0,0 0-1 0 0,1 0 0 0 0,-1-1 1 0 0,1 1-1 0 0,-1-1 1 0 0,1 0-1 0 0,0 0 1 0 0,0 0-1 0 0,0-1 1 0 0,0 1-1 0 0,0-1 1 0 0,1 0-1 0 0,-1 0 1 0 0,0 0-1 0 0,1-1 1 0 0,-1 0-1 0 0,0 1 1 0 0,1-1-1 0 0,-1-1 1 0 0,0 1-1 0 0,1-1 0 0 0,-1 0 1 0 0,0 0-1 0 0,0 0 1 0 0,0 0-1 0 0,0-1 1 0 0,0 1-1 0 0,0-1 1 0 0,0 0-1 0 0,0-1 1 0 0,3-1-22 0 0,19-13 96 0 0,-1-1 0 0 0,-1-1 0 0 0,0 0 0 0 0,-1-2 0 0 0,-2-1 0 0 0,0-1 0 0 0,-1-1 0 0 0,-2 0 0 0 0,0-1 0 0 0,-1-2-96 0 0,35-68 309 0 0,-53 107-304 0 0,2 0 1 0 0,-1 0-1 0 0,2 0 0 0 0,0 0 0 0 0,0 0 0 0 0,1 0 1 0 0,0-1-1 0 0,1 1 0 0 0,1-1 0 0 0,-1 0 0 0 0,2 0 1 0 0,0 0-1 0 0,0-1 0 0 0,1 0 0 0 0,0 0 0 0 0,0-1 1 0 0,1 0-1 0 0,1 0 0 0 0,0-1 0 0 0,0 0-5 0 0,-6-5-76 0 0,1 0-1 0 0,0-1 1 0 0,0 1 0 0 0,0-1-1 0 0,0 0 1 0 0,1-1-1 0 0,-1 1 1 0 0,0-1-1 0 0,1 0 1 0 0,-1 0 0 0 0,1 0-1 0 0,0 0 1 0 0,-1-1-1 0 0,1 0 1 0 0,-1 0-1 0 0,5 0 77 0 0,3-19-4122 0 0,-12 7-1621 0 0,0 9 1653 0 0,0-4-7037 0 0</inkml:trace>
  <inkml:trace contextRef="#ctx0" brushRef="#br0" timeOffset="1770.128">1105 228 4641 0 0,'0'0'3329'0'0,"0"0"-633"0"0,0 0-257 0 0,0 0-98 0 0,0 0-243 0 0,0 0-430 0 0,0 0-354 0 0,0 0-273 0 0,0 0-189 0 0,0 0-146 0 0,0 0-102 0 0,0 0-77 0 0,0 0-71 0 0,8-7 811 0 0,238 0 1545 0 0,30-1-1289 0 0,-276 8-1452 0 0,0 0-40 0 0,0 0 21 0 0,-25-8 291 0 0,-177-153-291 0 0,186 149-176 0 0,-3-3-645 0 0,11 6-2553 0 0,8 15-8449 0 0,3-2-81 0 0</inkml:trace>
  <inkml:trace contextRef="#ctx0" brushRef="#br0" timeOffset="2332.221">2049 711 3153 0 0,'0'0'2550'0'0,"0"0"-274"0"0,0 0-75 0 0,0 0 42 0 0,0 0-122 0 0,0 0-315 0 0,0 0-348 0 0,0 0-259 0 0,0 0-155 0 0,0 0-125 0 0,0 0-52 0 0,0 0-84 0 0,-5-11-97 0 0,-17-34-70 0 0,21 44-536 0 0,0 0 0 0 0,0 0 0 0 0,0-1 0 0 0,0 1 0 0 0,0 0-1 0 0,0 0 1 0 0,0 0 0 0 0,-1 0 0 0 0,1 0 0 0 0,0 0 0 0 0,-1 0-1 0 0,1 1 1 0 0,0-1 0 0 0,-1 1 0 0 0,1-1 0 0 0,-1 1 0 0 0,0-1-1 0 0,1 1 1 0 0,-1 0 0 0 0,1-1 0 0 0,-1 1 0 0 0,1 0 0 0 0,-1 0-1 0 0,0 0 1 0 0,1 0 0 0 0,-1 1 0 0 0,1-1 0 0 0,-1 0 0 0 0,0 1-80 0 0,-4 0 141 0 0,-1 0-86 0 0,0 1 0 0 0,0 1 1 0 0,1-1-1 0 0,-1 1 0 0 0,1 1 0 0 0,0-1 1 0 0,0 1-1 0 0,0 0 0 0 0,0 0 0 0 0,0 1 0 0 0,1-1 1 0 0,0 1-1 0 0,0 1 0 0 0,0-1 0 0 0,1 1 1 0 0,0-1-1 0 0,0 1 0 0 0,0 1 0 0 0,1-1 0 0 0,-1 0 1 0 0,2 1-1 0 0,-1 0 0 0 0,1-1 0 0 0,0 1 0 0 0,0 0 1 0 0,1 0-1 0 0,-1 7-55 0 0,2-8 12 0 0,-1 0 0 0 0,2 0 0 0 0,-1-1 0 0 0,1 1 0 0 0,-1 0 1 0 0,1-1-1 0 0,1 1 0 0 0,-1-1 0 0 0,1 1 0 0 0,0-1 0 0 0,1 0 0 0 0,-1 1 0 0 0,1-1 0 0 0,0-1 0 0 0,0 1 0 0 0,0 0 1 0 0,1-1-1 0 0,0 1 0 0 0,-1-1 0 0 0,2 0 0 0 0,-1 0 0 0 0,0-1 0 0 0,1 1 0 0 0,0-1 0 0 0,0 0 0 0 0,0 0 1 0 0,0-1-1 0 0,0 1 0 0 0,3 0-12 0 0,-1-2-100 0 0,-1 1 1 0 0,1-1-1 0 0,0 1 1 0 0,0-2-1 0 0,0 1 1 0 0,0-1-1 0 0,0 0 1 0 0,0-1-1 0 0,0 0 1 0 0,0 0 0 0 0,0 0-1 0 0,0-1 1 0 0,-1 0-1 0 0,1 0 1 0 0,0-1-1 0 0,-1 1 1 0 0,5-4 99 0 0,24-24-4686 0 0,-25 19 339 0 0,0 0-3533 0 0,-4 4-1737 0 0</inkml:trace>
  <inkml:trace contextRef="#ctx0" brushRef="#br0" timeOffset="2924.39">2132 902 13147 0 0,'0'0'2142'0'0,"0"0"-523"0"0,0 0-112 0 0,0 0 60 0 0,0 0-82 0 0,0 0-227 0 0,0 0-275 0 0,0 0-246 0 0,0 0-178 0 0,0 0-75 0 0,0 0-38 0 0,0 0-48 0 0,0 0-55 0 0,5-6-59 0 0,85-120 862 0 0,-77 111-1085 0 0,51-36 39 0 0,-55 55-205 0 0,-10 2 130 0 0,1 7 37 0 0,-1-11-57 0 0,1 0 0 0 0,-1 0 1 0 0,1 0-1 0 0,-1 0 0 0 0,1 0 0 0 0,0 0 0 0 0,-1 0 0 0 0,1 1 0 0 0,0-1 0 0 0,1 0 1 0 0,-1 0-1 0 0,0 0 0 0 0,0 0 0 0 0,1 0 0 0 0,0 0 0 0 0,-1 1 0 0 0,1-1 0 0 0,0 0 1 0 0,0-1-1 0 0,0 1 0 0 0,0 0 0 0 0,0 0 0 0 0,0 0 0 0 0,1-1 0 0 0,-1 1 0 0 0,1 0 1 0 0,-1-1-1 0 0,1 1 0 0 0,-1-1 0 0 0,1 0 0 0 0,0 0 0 0 0,0 1 0 0 0,0-1 0 0 0,0 0 1 0 0,0-1-1 0 0,0 1 0 0 0,0 0 0 0 0,0 0 0 0 0,0-1 0 0 0,0 1 0 0 0,0-1 0 0 0,2 0-5 0 0,3-1 22 0 0,0 0 0 0 0,0-1-1 0 0,0 0 1 0 0,0 0 0 0 0,0-1-1 0 0,0 1 1 0 0,0-2 0 0 0,-1 1-1 0 0,0-1 1 0 0,0 0-1 0 0,0 0 1 0 0,4-4-22 0 0,33-19 64 0 0,-16 8-44 0 0,17-1-36 0 0,-22 60 142 0 0,-6 4-57 0 0,-7-28-118 0 0,11 9-1738 0 0,5-22-4181 0 0,-14-7 1196 0 0,-3 1-1949 0 0,-1-1-2968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5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2688 623 9506 0 0,'0'0'2221'0'0,"0"0"-268"0"0,0 0-172 0 0,0 0-94 0 0,0 0-204 0 0,0 0-218 0 0,0 0-175 0 0,0 0-162 0 0,0 0-149 0 0,0 0-110 0 0,0 0-109 0 0,0 0-98 0 0,0 0-53 0 0,-13-9-54 0 0,-42-25-22 0 0,53 32-300 0 0,-1 1-1 0 0,1 0 0 0 0,0 0 0 0 0,-1 0 0 0 0,1 0 0 0 0,-1 0 0 0 0,1 0 0 0 0,-1 1 1 0 0,0-1-1 0 0,1 1 0 0 0,-1 0 0 0 0,0 0 0 0 0,1 0 0 0 0,-1 0 0 0 0,1 0 0 0 0,-1 1 0 0 0,0-1 1 0 0,1 1-1 0 0,-1-1 0 0 0,1 1 0 0 0,-1 0 0 0 0,1 0 0 0 0,-1 0 0 0 0,1 1 0 0 0,0-1 1 0 0,0 0-1 0 0,-1 1-32 0 0,-5 3 87 0 0,-7 2-41 0 0,0 0-1 0 0,1 0 1 0 0,1 2-1 0 0,-1 0 1 0 0,1 0-1 0 0,1 1 1 0 0,0 1-1 0 0,0 0 1 0 0,1 1-1 0 0,0 0 1 0 0,1 1-1 0 0,1 0 1 0 0,0 0-1 0 0,0 1 1 0 0,2 0-1 0 0,-1 0 1 0 0,2 1-1 0 0,0 0 0 0 0,-2 11-44 0 0,6-22-2 0 0,1 0 1 0 0,0 0 0 0 0,1 0 0 0 0,-1 0 0 0 0,1 0 0 0 0,-1 0 0 0 0,1 0 0 0 0,0 0 0 0 0,1 1 0 0 0,-1-1 0 0 0,1 0 0 0 0,-1 0-1 0 0,1 0 1 0 0,1 0 0 0 0,-1-1 0 0 0,0 1 0 0 0,1 0 0 0 0,0 0 0 0 0,0-1 0 0 0,0 1 0 0 0,0-1 0 0 0,1 1 0 0 0,-1-1 0 0 0,1 0-1 0 0,0 0 1 0 0,0 0 0 0 0,0-1 0 0 0,0 1 0 0 0,0-1 0 0 0,1 1 0 0 0,-1-1 0 0 0,1 0 0 0 0,2 1 0 0 0,5 0 44 0 0,-1-1 1 0 0,1 0 0 0 0,0 0-1 0 0,0-1 1 0 0,0-1 0 0 0,0 0-1 0 0,0 0 1 0 0,0-1-1 0 0,0 0 1 0 0,0-1 0 0 0,0 0-1 0 0,0-1 1 0 0,-1 0 0 0 0,0-1-1 0 0,1 0 1 0 0,-1-1-1 0 0,0 0 1 0 0,-1 0 0 0 0,1-1-1 0 0,-1 0 1 0 0,-1-1-1 0 0,1 0 1 0 0,-1 0 0 0 0,7-8-45 0 0,40-38 154 0 0,-2-1 0 0 0,-2-3 0 0 0,17-29-154 0 0,-41 45 170 0 0,-27 40-129 0 0,0 1-23 0 0,-7 19-197 0 0,-3 10 130 0 0,2-12 34 0 0,2 0 1 0 0,1 1 0 0 0,0 0 0 0 0,1 0 0 0 0,0 0 0 0 0,2 0 0 0 0,0 9 14 0 0,2-20-95 0 0,1 0 1 0 0,-1 0 0 0 0,2 0-1 0 0,-1 0 1 0 0,1-1 0 0 0,0 1-1 0 0,0 0 1 0 0,1-1-1 0 0,0 0 1 0 0,0 1 0 0 0,0-1-1 0 0,1 0 1 0 0,0-1 0 0 0,0 1-1 0 0,1-1 1 0 0,1 2 94 0 0,25 18-5133 0 0,7-11-6699 0 0,-29-11 1574 0 0</inkml:trace>
  <inkml:trace contextRef="#ctx0" brushRef="#br0" timeOffset="689.954">3176 840 3961 0 0,'0'0'2928'0'0,"0"0"-139"0"0,0 0-124 0 0,0 0-254 0 0,0 0-363 0 0,0 0-353 0 0,0 0-333 0 0,0 0-251 0 0,0 0-171 0 0,0 0-129 0 0,0 0-86 0 0,0 0-85 0 0,0 0-91 0 0,0 0-100 0 0,-9 11 447 0 0,-1 4-715 0 0,1 1 0 0 0,1 0 0 0 0,0 1 0 0 0,1 0 0 0 0,1 0-1 0 0,1 0 1 0 0,-2 11-181 0 0,1-6 24 0 0,4 55-191 0 0,2-76-21 0 0,0-1-112 0 0,0 0-139 0 0,15-4-6203 0 0,3-20-5552 0 0,-13 19 4854 0 0</inkml:trace>
  <inkml:trace contextRef="#ctx0" brushRef="#br0" timeOffset="1063.018">3242 593 6913 0 0,'0'0'3639'0'0,"0"0"-833"0"0,0 0-462 0 0,0 0-321 0 0,0 0-329 0 0,0 0-338 0 0,0 0-302 0 0,0 0-218 0 0,0 0-195 0 0,0 0-123 0 0,0 0-75 0 0,0 0-35 0 0,0 0-46 0 0,-13 1-19 0 0,-42 4-50 0 0,31 2 139 0 0,37-8-795 0 0,2-11 1171 0 0,-15 12-786 0 0,-13 1-79 0 0,10-2-3474 0 0,26-15-6157 0 0,-21 15 6973 0 0,3 0-7866 0 0</inkml:trace>
  <inkml:trace contextRef="#ctx0" brushRef="#br0" timeOffset="-15176.279">608 184 1264 0 0,'0'0'2478'0'0,"0"0"-475"0"0,0 0-170 0 0,0 0 20 0 0,0 0 6 0 0,0 0-126 0 0,0 0-216 0 0,0 0-259 0 0,0 0-234 0 0,0 0-220 0 0,0 0-193 0 0,-3-1-136 0 0,124-5 4053 0 0,40 10-3301 0 0,-94-1-817 0 0,-76 8 1292 0 0,-410 118-723 0 0,288-84-512 0 0,130-45-464 0 0,0 0 0 0 0,0 0 0 0 0,0 0 1 0 0,0 1-1 0 0,0-1 0 0 0,0 0 1 0 0,0 0-1 0 0,0 1 0 0 0,0-1 0 0 0,0 1 1 0 0,0-1-1 0 0,0 1 0 0 0,0-1 0 0 0,1 1 1 0 0,-1-1-1 0 0,0 1 0 0 0,0 0 1 0 0,0-1-1 0 0,1 1 0 0 0,-1 0 0 0 0,0 0 1 0 0,1 0-1 0 0,-1-1 0 0 0,1 1 0 0 0,-1 0 1 0 0,1 0-1 0 0,0 0 0 0 0,-1 0 1 0 0,1 0-1 0 0,0 0 0 0 0,-1 0 0 0 0,1 0 1 0 0,0 0-1 0 0,0 0 0 0 0,0 0 0 0 0,0 0 1 0 0,0 0-1 0 0,0 0 0 0 0,0 0 1 0 0,0 0-1 0 0,1 0 0 0 0,-1 0 0 0 0,0 0 1 0 0,1 0-1 0 0,-1 0 0 0 0,0 0 0 0 0,1 0 1 0 0,-1 0-1 0 0,1 0 0 0 0,-1-1 0 0 0,1 1 1 0 0,0 0-1 0 0,0 0-3 0 0,57 14 163 0 0,104-6 143 0 0,-135-10-281 0 0,0 1 1 0 0,-1 1-1 0 0,1 1 0 0 0,0 1 0 0 0,-1 2 0 0 0,1 0 1 0 0,-1 2-1 0 0,13 6-25 0 0,-38-13 1 0 0,0 1 0 0 0,0-1 1 0 0,0 1-1 0 0,0 0 0 0 0,0-1 0 0 0,0 1 1 0 0,0 0-1 0 0,0 0 0 0 0,0 0 0 0 0,0-1 1 0 0,0 1-1 0 0,0 0 0 0 0,-1 0 0 0 0,1 0 1 0 0,0 0-1 0 0,-1 0 0 0 0,1 1 0 0 0,-1-1 1 0 0,1 0-1 0 0,-1 0 0 0 0,1 0 0 0 0,-1 0 1 0 0,0 1-1 0 0,0-1 0 0 0,1 0 0 0 0,-1 0 1 0 0,0 1-1 0 0,0-1 0 0 0,0 0 0 0 0,-1 0 1 0 0,1 0-1 0 0,0 1 0 0 0,0-1 0 0 0,-1 0 1 0 0,1 0-1 0 0,0 0 0 0 0,-1 1 0 0 0,1-1 1 0 0,-1 0-1 0 0,0 0 0 0 0,1 0 0 0 0,-1 0 1 0 0,0 0-1 0 0,0 0 0 0 0,0 0 0 0 0,1-1 0 0 0,-2 1 0 0 0,-25 25 35 0 0,-2-2 1 0 0,-1-1 0 0 0,-1-2-1 0 0,-1-1 1 0 0,-1-1 0 0 0,-1-2-1 0 0,0-1 1 0 0,-20 6-37 0 0,-387 191 92 0 0,429-207-92 0 0,2-1-6 0 0,0 0 1 0 0,0 1-1 0 0,0 1 0 0 0,1-1 1 0 0,-1 2-1 0 0,2-1 0 0 0,-1 1 1 0 0,1 0-1 0 0,-1 3 6 0 0,6-7 0 0 0,3-4 0 0 0,-1 0 0 0 0,1 0 0 0 0,0 1 1 0 0,-1-1-1 0 0,1 0 0 0 0,0 1 0 0 0,-1-1 0 0 0,1 0 1 0 0,0 1-1 0 0,0-1 0 0 0,0 0 0 0 0,-1 1 0 0 0,1-1 1 0 0,0 1-1 0 0,0-1 0 0 0,0 1 0 0 0,0-1 0 0 0,-1 0 1 0 0,1 1-1 0 0,0-1 0 0 0,0 1 0 0 0,0-1 0 0 0,0 1 1 0 0,0-1-1 0 0,0 1 0 0 0,0-1 0 0 0,1 0 0 0 0,-1 1 1 0 0,0-1-1 0 0,0 1 0 0 0,0-1 0 0 0,0 1 0 0 0,0-1 1 0 0,1 0-1 0 0,-1 1 0 0 0,0-1 0 0 0,0 1 0 0 0,1-1 1 0 0,-1 0-1 0 0,0 1 0 0 0,1-1 0 0 0,-1 0 0 0 0,0 0 1 0 0,1 1-1 0 0,-1-1 0 0 0,0 0 0 0 0,1 0 0 0 0,-1 1 0 0 0,1-1 1 0 0,-1 0-1 0 0,1 0 0 0 0,-1 0 0 0 0,0 0 0 0 0,1 0 1 0 0,-1 0-1 0 0,1 1 0 0 0,13 3 50 0 0,0 0-1 0 0,-1-1 1 0 0,2 0 0 0 0,-1-1 0 0 0,0-1-1 0 0,0 0 1 0 0,1-1 0 0 0,-1 0-1 0 0,0-1 1 0 0,3-1-50 0 0,2 1 60 0 0,400-53 667 0 0,-318 50-899 0 0,-80 3-5298 0 0,0 1-5591 0 0,-15 0-1409 0 0</inkml:trace>
  <inkml:trace contextRef="#ctx0" brushRef="#br0" timeOffset="-13794.662">978 1009 4489 0 0,'0'0'2670'0'0,"0"0"-422"0"0,0 0-199 0 0,0 0-37 0 0,0 0-166 0 0,0 0-272 0 0,0 0-267 0 0,0 0-241 0 0,0 0-180 0 0,0 0-113 0 0,0 0-67 0 0,0 0-22 0 0,-2 4 4600 0 0,8-27-5043 0 0,0 0 0 0 0,2 0 0 0 0,1 0 0 0 0,0 1 0 0 0,2 1 0 0 0,0 0-1 0 0,1 0 1 0 0,2 1 0 0 0,0 1-241 0 0,27-34 107 0 0,2 3 0 0 0,2 1-1 0 0,20-13-106 0 0,-57 143-113 0 0,3 87 154 0 0,5-128-42 0 0,12-54 70 0 0,158-193-53 0 0,-12 43-85 0 0,-173 164 66 0 0,-1-1 0 0 0,1 1 0 0 0,0-1 1 0 0,-1 1-1 0 0,1 0 0 0 0,0 0 0 0 0,0-1 0 0 0,-1 1 0 0 0,1 0 0 0 0,0 0 0 0 0,0 0 1 0 0,-1 0-1 0 0,1 0 0 0 0,0 0 0 0 0,0 0 0 0 0,-1 0 0 0 0,1 0 0 0 0,0 0 0 0 0,0 0 0 0 0,-1 0 1 0 0,1 1-1 0 0,0-1 0 0 0,0 0 0 0 0,-1 1 0 0 0,1-1 0 0 0,0 0 0 0 0,-1 1 0 0 0,1-1 1 0 0,-1 1-1 0 0,1-1 0 0 0,0 1 0 0 0,-1-1 0 0 0,1 1 0 0 0,-1-1 0 0 0,1 1 0 0 0,-1 0 0 0 0,0-1 1 0 0,1 1-1 0 0,-1 0 0 0 0,1-1 0 0 0,-1 1 0 0 0,0 0 0 0 0,0-1 0 0 0,0 1 0 0 0,1 0 1 0 0,-1 0-1 0 0,0-1 0 0 0,0 1 0 0 0,0 0 0 0 0,0 0 0 0 0,0 0 0 0 0,0-1 0 0 0,0 1 1 0 0,0 0-1 0 0,-1 0 0 0 0,1-1 0 0 0,0 1 0 0 0,0 0 0 0 0,-1-1 0 0 0,1 1 0 0 0,0 0 0 0 0,-1 0 1 0 0,1-1-1 0 0,-1 1 0 0 0,1-1 0 0 0,0 1 0 0 0,-1 0 0 0 0,0-1 0 0 0,1 1 3 0 0,-1 11 46 0 0,-9 183 162 0 0,7-44-174 0 0,15-126-2049 0 0,-5-29-2936 0 0,0-5-4033 0 0,-3 4-3300 0 0</inkml:trace>
  <inkml:trace contextRef="#ctx0" brushRef="#br0" timeOffset="-1002.042">2007 851 0 0 0,'0'0'1179'0'0,"0"0"427"0"0,0 0 91 0 0,0 0-59 0 0,0 0-16 0 0,0 0 2 0 0,0 0-52 0 0,0 0-62 0 0,0-4-123 0 0,3-11-195 0 0,-2 12-120 0 0,-1 3-95 0 0,0 0-100 0 0,0 0-105 0 0,-20 25 3369 0 0,6-10-3782 0 0,6-3-254 0 0,0 0 0 0 0,2 0 1 0 0,-1 1-1 0 0,2 0 0 0 0,0 0 1 0 0,0 0-1 0 0,1 0 0 0 0,1 1 0 0 0,0 0 1 0 0,1 0-1 0 0,0 0 0 0 0,1 0 0 0 0,1 0 1 0 0,1 7-106 0 0,-1-19 13 0 0,1-1 1 0 0,0 1 0 0 0,0 0 0 0 0,0-1-1 0 0,0 1 1 0 0,0-1 0 0 0,0 1 0 0 0,0-1-1 0 0,1 1 1 0 0,-1-1 0 0 0,0 0 0 0 0,1 0-1 0 0,-1 0 1 0 0,1 0 0 0 0,-1 0 0 0 0,1 0-1 0 0,0 0 1 0 0,-1 0 0 0 0,1 0 0 0 0,0-1-1 0 0,0 1 1 0 0,-1-1 0 0 0,1 1 0 0 0,0-1-1 0 0,0 0 1 0 0,0 0 0 0 0,0 0 0 0 0,0 0-1 0 0,-1 0 1 0 0,1 0 0 0 0,0 0 0 0 0,0 0-1 0 0,0-1 1 0 0,0 0-14 0 0,6 1-86 0 0,23-26-2226 0 0,-26 11-2474 0 0,-3 1-5697 0 0,-2 10 2984 0 0</inkml:trace>
  <inkml:trace contextRef="#ctx0" brushRef="#br0" timeOffset="-641.05">2001 593 5593 0 0,'0'0'3830'0'0,"0"0"-1314"0"0,0 0-569 0 0,0 0-199 0 0,0 0-189 0 0,0 0-308 0 0,0 0-280 0 0,0 0-194 0 0,0 0-161 0 0,0 0-122 0 0,0 0-91 0 0,0 0-71 0 0,-10-1-52 0 0,-34-3-42 0 0,25 13 638 0 0,31-9-313 0 0,-2-11-249 0 0,5-4 427 0 0,-27 19-553 0 0,-27 25-544 0 0,42-18-2705 0 0,20-11-3650 0 0,-21 0 4581 0 0,6 0-6488 0 0</inkml:trace>
  <inkml:trace contextRef="#ctx0" brushRef="#br0" timeOffset="2007.076">2298 284 1384 0 0,'0'0'2134'0'0,"0"0"28"0"0,0 0 174 0 0,0 0 100 0 0,0 0-149 0 0,0 0-283 0 0,0 0-337 0 0,0 0-291 0 0,0 0-209 0 0,0 0-158 0 0,0 0-116 0 0,0 0-85 0 0,0 0-74 0 0,-16 0-57 0 0,-45 0-62 0 0,46 0-71 0 0,15 0-74 0 0,0 0-85 0 0,22 0 943 0 0,307-11 1822 0 0,-84-7-2567 0 0,11 14-330 0 0,-256 4-234 0 0,0 0-3 0 0,0 0-6 0 0,0 0 2 0 0,-43 0 1162 0 0,-30-26-1042 0 0,51 18-175 0 0,0-1 0 0 0,0-1-1 0 0,1-1 1 0 0,0-1-1 0 0,1-1 1 0 0,0-1-1 0 0,1 0 1 0 0,1-1-1 0 0,0-1 1 0 0,2-1-1 0 0,-1-1 1 0 0,-5-8 43 0 0,15 3-3283 0 0,12 9-7754 0 0,-1 9-2030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3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8 10970 0 0,'0'0'3953'0'0,"0"0"-1922"0"0,0 0-464 0 0,0 0 80 0 0,0 0-18 0 0,0 0-156 0 0,0 0-283 0 0,0 0-263 0 0,0 0-243 0 0,0 0-187 0 0,0 0-133 0 0,0 0-104 0 0,0 0-85 0 0,-3-3-67 0 0,2 3-142 0 0,1-1 0 0 0,-1 0 0 0 0,0 1 0 0 0,0 0 0 0 0,0-1 0 0 0,0 1 0 0 0,1-1 0 0 0,-1 1 0 0 0,0 0 0 0 0,0 0 0 0 0,0-1-1 0 0,0 1 1 0 0,0 0 0 0 0,0 0 0 0 0,0 0 0 0 0,0 0 0 0 0,0 0 0 0 0,0 0 0 0 0,0 1 0 0 0,0-1 0 0 0,1 0 0 0 0,-1 0 0 0 0,0 1 0 0 0,0-1 0 0 0,0 0 0 0 0,0 1-1 0 0,0-1 1 0 0,1 1 0 0 0,-1-1 0 0 0,0 1 0 0 0,0-1 0 0 0,1 1 0 0 0,-1 0 0 0 0,0-1 0 0 0,1 1 0 0 0,-1 0 0 0 0,0 0 0 0 0,1-1 0 0 0,-1 1 0 0 0,1 0 0 0 0,0 0 0 0 0,-1 0-1 0 0,1 0 1 0 0,0-1 0 0 0,-1 1 0 0 0,1 0 0 0 0,0 0 0 0 0,0 0 0 0 0,0 0 0 0 0,0 0 0 0 0,0 0 0 0 0,0 0 0 0 0,0 0 0 0 0,0 0 0 0 0,0 0 0 0 0,0 0 0 0 0,0 0 0 0 0,1 0-1 0 0,-1 0 35 0 0,25 3-10407 0 0,-21-5 6049 0 0,4 1-6342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2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4881 0 0,'0'0'1524'0'0,"0"0"-31"0"0,0 0 86 0 0,0 0 160 0 0,0 0 22 0 0,0 0-175 0 0,0 0-272 0 0,0 0-259 0 0,0 0-169 0 0,0 0-133 0 0,0 0-68 0 0,0 0-33 0 0,0 0-33 0 0,0 8 5 0 0,0 28 11 0 0,0-35-560 0 0,1 1 1 0 0,0-1-1 0 0,-1 1 1 0 0,1-1-1 0 0,0 0 1 0 0,0 1-1 0 0,0-1 1 0 0,0 0-1 0 0,0 1 1 0 0,0-1-1 0 0,0 0 1 0 0,0 0-1 0 0,0 0 1 0 0,1 0-1 0 0,-1 0 1 0 0,0 0-1 0 0,1-1 0 0 0,-1 1 1 0 0,1 0-1 0 0,-1-1 1 0 0,1 1-1 0 0,-1-1 1 0 0,1 1-1 0 0,-1-1 1 0 0,1 0-1 0 0,0 0 1 0 0,-1 0-1 0 0,1 1 1 0 0,-1-2-1 0 0,1 1 1 0 0,0 0-1 0 0,-1 0 1 0 0,2 0-77 0 0,3 0 276 0 0,9-1-45 0 0,-1 0 0 0 0,0-2 0 0 0,0 1 0 0 0,-1-2 0 0 0,1 1 0 0 0,-1-2 0 0 0,1 0 1 0 0,-1-1-1 0 0,-1 0 0 0 0,1-1 0 0 0,-1 0 0 0 0,0-1 0 0 0,-1 0 0 0 0,7-7-230 0 0,-12 11 42 0 0,74-56 337 0 0,-4-4 0 0 0,34-37-379 0 0,75-63 182 0 0,-166 148-164 0 0,-7 5-12 0 0,1 0 1 0 0,1 0-1 0 0,0 1 0 0 0,1 1 0 0 0,-1 0 0 0 0,2 1 1 0 0,-1 1-1 0 0,1 0 0 0 0,0 1 0 0 0,1 1-6 0 0,-14 5-1 0 0,-1 1-1 0 0,0 0 1 0 0,-1 0-1 0 0,1 0 1 0 0,0 0 0 0 0,0 1-1 0 0,0-1 1 0 0,-1 0-1 0 0,1 1 1 0 0,0-1-1 0 0,-1 1 1 0 0,0 0 0 0 0,1-1-1 0 0,-1 1 1 0 0,0 0-1 0 0,0 0 1 0 0,0 0-1 0 0,0 0 1 0 0,0 0 0 0 0,0 0-1 0 0,-1 0 1 0 0,1 0-1 0 0,0 0 1 0 0,-1 0-1 0 0,0 0 1 0 0,0 0 0 0 0,1 1-1 0 0,-1-1 1 0 0,-1 0-1 0 0,1 0 1 0 0,0 0-1 0 0,0 0 1 0 0,-1 1 0 0 0,1-1-1 0 0,-1 0 1 0 0,0 0-1 0 0,0 0 1 0 0,0 0 1 0 0,1 10-3 0 0,-3 17 34 0 0,-2-1 1 0 0,-1 0-1 0 0,-1 0 1 0 0,-1-1-1 0 0,-1 0 1 0 0,-2 0-1 0 0,-1-1 1 0 0,-1 0 0 0 0,-1-1-1 0 0,-1-1 1 0 0,-18 23-32 0 0,20-28 18 0 0,-1-1 0 0 0,0 0 1 0 0,-2 0-1 0 0,0-2 1 0 0,-1 0-1 0 0,-1-1 1 0 0,0 0-1 0 0,-1-2 1 0 0,0 0-1 0 0,-1-1 0 0 0,-1-1 1 0 0,-8 3-19 0 0,-34-10 87 0 0,61-6-97 0 0,-1 1 0 0 0,1-1 1 0 0,0 0-1 0 0,0 0 1 0 0,0 0-1 0 0,0 0 0 0 0,0-1 1 0 0,1 1-1 0 0,-1-1 0 0 0,1 1 1 0 0,-1-1-1 0 0,1 1 1 0 0,0-1-1 0 0,0 0 0 0 0,0 1 1 0 0,0-1-1 0 0,1 0 1 0 0,-1 0-1 0 0,1 0 0 0 0,-1 1 1 0 0,1-1-1 0 0,0 0 0 0 0,0 0 1 0 0,1 0-1 0 0,-1 0 1 0 0,0 0-1 0 0,1 0 0 0 0,0 0 10 0 0,-1 0-9 0 0,0 0-1 0 0,-1 0 0 0 0,1 0 0 0 0,0 0 0 0 0,1 0 0 0 0,-1 0-1 0 0,1 0 1 0 0,-1 1 0 0 0,1-1 0 0 0,0 0 0 0 0,0 0 0 0 0,0 0 0 0 0,0 1 0 0 0,0-1 0 0 0,1 1 0 0 0,-1-1 0 0 0,1 1 0 0 0,0 0 0 0 0,0-1 0 0 0,0 1-1 0 0,0 0 1 0 0,0 0 0 0 0,0 0 0 0 0,0 0 0 0 0,1 1 0 0 0,-1-1 0 0 0,1 1 0 0 0,-1-1 0 0 0,1 1 0 0 0,0 0 0 0 0,-1 0 0 0 0,1 0 0 0 0,0 0 0 0 0,0 1 0 0 0,0-1-1 0 0,0 1 1 0 0,0-1 0 0 0,-1 1 0 0 0,1 0 0 0 0,0 0 0 0 0,0 1 0 0 0,0-1 0 0 0,0 0 0 0 0,0 1 0 0 0,0 0 0 0 0,-1 0 0 0 0,1 0 0 0 0,0 0 0 0 0,0 0-1 0 0,-1 0 11 0 0,36 35 9 0 0,-30-27-3 0 0,0 0 0 0 0,1 0 0 0 0,0-1 0 0 0,1 0 0 0 0,0-1 0 0 0,0 0 0 0 0,1-1 1 0 0,-1 0-1 0 0,1 0 0 0 0,1-2 0 0 0,-1 1 0 0 0,4 0-6 0 0,-1-1 33 0 0,1-1 1 0 0,-1 0-1 0 0,1-1 1 0 0,-1-1-1 0 0,1 0 0 0 0,0-1 1 0 0,0 0-1 0 0,-1-1 1 0 0,1-1-1 0 0,0-1 1 0 0,-1 0-1 0 0,0 0 1 0 0,14-6-34 0 0,7-10 75 0 0,-1-2 1 0 0,0-1-1 0 0,-2-2 1 0 0,-1-1-1 0 0,0-1 1 0 0,21-25-76 0 0,-26 24 31 0 0,-1 0 0 0 0,-1-2 1 0 0,-2 0-1 0 0,0-2 0 0 0,9-20-31 0 0,-13 21-108 0 0,-15 50-43 0 0,30 147 181 0 0,-33-165-30 0 0,0 5 2 0 0,-1-1 0 0 0,1 1 0 0 0,0 0 0 0 0,0-1 0 0 0,1 1 0 0 0,0-1 0 0 0,0 1 0 0 0,1-1 0 0 0,0 1 0 0 0,0-1 0 0 0,0 0 0 0 0,1 0 0 0 0,0 0 0 0 0,0 0 0 0 0,1 0 0 0 0,-1-1 0 0 0,1 1 0 0 0,0-1 0 0 0,1 0 0 0 0,2 3-2 0 0,-2-8 7 0 0,1 0 0 0 0,-1 0 0 0 0,0 0-1 0 0,0 0 1 0 0,1-1 0 0 0,-1 0 0 0 0,0 0 0 0 0,0 0 0 0 0,0-1 0 0 0,0 0 0 0 0,0 0 0 0 0,-1 0 0 0 0,1 0 0 0 0,0-1 0 0 0,-1 0 0 0 0,0 0 0 0 0,1 0 0 0 0,-1 0 0 0 0,-1-1 0 0 0,1 0 0 0 0,1-1-7 0 0,16-11 19 0 0,200-161 9 0 0,-93 85-25 0 0,-127 91-5 0 0,-1 1 0 0 0,0 0 0 0 0,1 0 0 0 0,-1-1 0 0 0,1 1 0 0 0,-1 0 0 0 0,1 0-1 0 0,-1 0 1 0 0,1 0 0 0 0,-1 0 0 0 0,1 0 0 0 0,-1 0 0 0 0,1 0 0 0 0,-1 0 0 0 0,1 0 0 0 0,-1 0 0 0 0,1 0 0 0 0,-1 0 0 0 0,1 0 0 0 0,-1 0 0 0 0,1 0 0 0 0,-1 1 0 0 0,1-1 0 0 0,-1 0 0 0 0,1 0 0 0 0,-1 1 0 0 0,1-1 0 0 0,-1 0 0 0 0,0 1 0 0 0,1-1 0 0 0,-1 0 0 0 0,0 1 0 0 0,1-1 0 0 0,-1 0 0 0 0,0 1 0 0 0,1-1 0 0 0,-1 1 0 0 0,0-1 0 0 0,0 1 0 0 0,0-1 0 0 0,1 1 0 0 0,-1-1 0 0 0,0 1-1 0 0,0-1 1 0 0,0 1 0 0 0,0-1 0 0 0,0 1 0 0 0,0-1 0 0 0,0 1 0 0 0,0-1 0 0 0,0 1 0 0 0,0-1 0 0 0,0 1 0 0 0,0-1 0 0 0,0 1 0 0 0,0-1 0 0 0,-1 1 0 0 0,1-1 2 0 0,2 43 0 0 0,-2-37-4 0 0,7 174 123 0 0,-3-137-91 0 0,-4-42-7 0 0,4-6 533 0 0,10-34-481 0 0,57-84-97 0 0,-24 47 35 0 0,-33 56-20 0 0,0 1-1 0 0,1 0 1 0 0,1 1-1 0 0,0 0 1 0 0,2 2 0 0 0,16-14 9 0 0,51-11-96 0 0,-83 40 93 0 0,-1 1-1 0 0,0-1 1 0 0,1 1 0 0 0,-1 0 0 0 0,1-1 0 0 0,-1 1 0 0 0,1 0 0 0 0,0 0-1 0 0,-1 0 1 0 0,1 0 0 0 0,-1 0 0 0 0,1 1 0 0 0,-1-1 0 0 0,1 0-1 0 0,-1 1 1 0 0,0-1 0 0 0,1 1 0 0 0,-1-1 0 0 0,1 1 0 0 0,-1 0 0 0 0,0 0-1 0 0,1-1 1 0 0,-1 1 0 0 0,0 0 0 0 0,0 0 0 0 0,0 0 0 0 0,0 0-1 0 0,0 1 1 0 0,0-1 0 0 0,0 0 0 0 0,0 0 0 0 0,0 1 0 0 0,0-1-1 0 0,-1 0 1 0 0,1 1 0 0 0,-1-1 0 0 0,1 1 0 0 0,-1-1 0 0 0,1 0 0 0 0,-1 1-1 0 0,0-1 1 0 0,0 1 0 0 0,0-1 0 0 0,1 1 0 0 0,-2 0 0 0 0,1-1-1 0 0,0 1 1 0 0,0-1 0 0 0,-1 2 3 0 0,2 26 23 0 0,-2 0-1 0 0,-1 0 1 0 0,-1 0 0 0 0,-1 0-1 0 0,-2 0 1 0 0,-6 17-23 0 0,-8 32 19 0 0,16-23-26 0 0,4-55-8 0 0,0 0-10 0 0,0 0-24 0 0,0 0-83 0 0,0 0-63 0 0,20-24-8303 0 0,-16 1-4288 0 0,-2 15 4193 0 0</inkml:trace>
  <inkml:trace contextRef="#ctx0" brushRef="#br0" timeOffset="721.885">2881 66 4145 0 0,'0'0'4007'0'0,"0"0"-1109"0"0,0 0-477 0 0,0 0-183 0 0,0 0-306 0 0,0 0-380 0 0,0 0-338 0 0,0 0-224 0 0,0 0-120 0 0,0 0-89 0 0,0 0-51 0 0,0 0-59 0 0,-21 5-65 0 0,-65 17-50 0 0,75-18-380 0 0,0-1 0 0 0,1 1 0 0 0,0 1 0 0 0,-1 0 0 0 0,2 0 0 0 0,-1 1 1 0 0,1 0-1 0 0,0 1 0 0 0,0 0 0 0 0,-4 4-176 0 0,2-1 157 0 0,6-7-137 0 0,1 1 1 0 0,-1-1-1 0 0,1 1 1 0 0,0 0 0 0 0,1 0-1 0 0,-1 1 1 0 0,1-1-1 0 0,-1 1 1 0 0,1-1-1 0 0,1 1 1 0 0,-1 0 0 0 0,1 0-1 0 0,0 1 1 0 0,0-1-1 0 0,0 0 1 0 0,1 1 0 0 0,0-1-1 0 0,0 1 1 0 0,0-1-1 0 0,1 1 1 0 0,-1 0 0 0 0,1-1-1 0 0,1 1 1 0 0,-1 0-1 0 0,1-1 1 0 0,0 1 0 0 0,0-1-1 0 0,1 1 1 0 0,0-1-1 0 0,0 0 1 0 0,0 0 0 0 0,0 0-1 0 0,1 0 1 0 0,1 3-21 0 0,3-1-3 0 0,1-1 1 0 0,-1 0-1 0 0,1-1 1 0 0,0 0 0 0 0,0 0-1 0 0,1 0 1 0 0,0-1-1 0 0,-1 0 1 0 0,1-1 0 0 0,0 0-1 0 0,1-1 1 0 0,-1 1-1 0 0,0-2 1 0 0,1 1-1 0 0,-1-1 1 0 0,8-1 2 0 0,16 2-213 0 0,55-11-3463 0 0,-52-9-841 0 0,-13 3-5350 0 0,-12 7-50 0 0</inkml:trace>
  <inkml:trace contextRef="#ctx0" brushRef="#br0" timeOffset="1103.08">2991 346 2993 0 0,'0'0'2620'0'0,"0"0"-747"0"0,0 0-166 0 0,0 0 25 0 0,0 0-18 0 0,0 0-31 0 0,0 0-56 0 0,0 0-87 0 0,0 0-101 0 0,0 0-85 0 0,0 0-106 0 0,0 0-112 0 0,0 0-121 0 0,32 3-149 0 0,101 7-125 0 0,-130-9-696 0 0,0-1 0 0 0,0 1 0 0 0,1-1 0 0 0,-1 0 0 0 0,0 0 1 0 0,0 0-1 0 0,1-1 0 0 0,-1 1 0 0 0,0-1 0 0 0,0 0 0 0 0,0 1 0 0 0,0-1 0 0 0,0-1 0 0 0,0 1 0 0 0,0 0 0 0 0,0-1 0 0 0,0 0 1 0 0,0 1-1 0 0,-1-1 0 0 0,1 0 0 0 0,1-2-45 0 0,5-4 188 0 0,0 3-84 0 0,-1-1 1 0 0,0 0-1 0 0,0 0 0 0 0,0 0 0 0 0,0-1 1 0 0,-1-1-1 0 0,-1 1 0 0 0,1-1 0 0 0,-1 0 1 0 0,0-1-1 0 0,-1 1 0 0 0,0-1 0 0 0,0 0 1 0 0,-1 0-1 0 0,0-1 0 0 0,-1 0 0 0 0,0 1 1 0 0,0-1-1 0 0,-1 0 0 0 0,-1 0 1 0 0,1 0-1 0 0,-1-1-104 0 0,-3 7 0 0 0,0 1 1 0 0,0 0-1 0 0,0 0 0 0 0,0 1 1 0 0,0-1-1 0 0,-1 0 0 0 0,1 1 1 0 0,-1-1-1 0 0,0 1 0 0 0,0 0 1 0 0,0 0-1 0 0,0 0 1 0 0,0 0-1 0 0,0 0 0 0 0,0 1 1 0 0,-1-1-1 0 0,1 1 0 0 0,0 0 1 0 0,-1 0-1 0 0,1 0 1 0 0,-1 1-1 0 0,0-1 0 0 0,1 1 1 0 0,-1 0-1 0 0,1 0 0 0 0,-1 0 1 0 0,1 0-1 0 0,-1 1 0 0 0,0-1 0 0 0,-8 4-9 0 0,0 0-1 0 0,0 0 0 0 0,1 1 0 0 0,-1 0 1 0 0,1 1-1 0 0,0 1 0 0 0,1 0 0 0 0,-1 0 1 0 0,1 1-1 0 0,1 0 0 0 0,0 1 0 0 0,0 0 1 0 0,0 0-1 0 0,1 1 0 0 0,1 0 0 0 0,0 0 1 0 0,0 1-1 0 0,1 0 0 0 0,0 0 0 0 0,1 0 1 0 0,0 1-1 0 0,-1 5 10 0 0,2-8-4 0 0,0-1 1 0 0,1 1 0 0 0,0 1-1 0 0,1-1 1 0 0,0 0-1 0 0,0 0 1 0 0,1 1 0 0 0,0-1-1 0 0,1 1 1 0 0,0-1 0 0 0,1 1-1 0 0,-1-1 1 0 0,2 1-1 0 0,-1-1 1 0 0,2 1 0 0 0,-1-1-1 0 0,1 0 1 0 0,0 0-1 0 0,1 0 1 0 0,0-1 0 0 0,1 1-1 0 0,-1-1 1 0 0,1 0 0 0 0,1 0-1 0 0,0-1 1 0 0,6 7 3 0 0,-4-6-20 0 0,0 1-1 0 0,1-1 1 0 0,0-1 0 0 0,0 0 0 0 0,1 0 0 0 0,0 0 0 0 0,0-2 0 0 0,0 1-1 0 0,1-1 1 0 0,0-1 0 0 0,0 0 0 0 0,0 0 0 0 0,1-1 0 0 0,-1 0-1 0 0,1-1 1 0 0,-1-1 0 0 0,1 0 0 0 0,8 0 20 0 0,-2-1-581 0 0,65-2-1743 0 0,-29-4-7574 0 0,-36 3-2408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39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9818 0 0,'0'0'3964'0'0,"0"0"-1961"0"0,0 0-682 0 0,0 0-48 0 0,0 0-6 0 0,0 0-147 0 0,0 0-193 0 0,0 0-233 0 0,0 0-232 0 0,0 0-169 0 0,0 0-98 0 0,0 0-71 0 0,0 0-44 0 0,-2 1-13 0 0,-16 20 5 0 0,-2-2 1764 0 0,20-19-2116 0 0,0 0-168 0 0,0 0-282 0 0,0 0-346 0 0,0 0-432 0 0,7 0-5036 0 0,-3 0 923 0 0,1 0-3688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694 317 6057 0 0,'0'0'1323'0'0,"0"0"-357"0"0,0 0-101 0 0,0 0 241 0 0,0 0 302 0 0,0 0 112 0 0,0 0-109 0 0,0 0-238 0 0,0 0-254 0 0,0 0-166 0 0,0 0-129 0 0,7-3-90 0 0,19-9-56 0 0,-20 9-13 0 0,-6 3 21 0 0,1 3 6133 0 0,-5 1-5616 0 0,3-4-906 0 0,-31 0 437 0 0,-74-7-218 0 0,74 10-290 0 0,0 1 0 0 0,1 1-1 0 0,0 2 1 0 0,0 2 0 0 0,0 0 0 0 0,-25 13-26 0 0,-18 4 54 0 0,-143 65 209 0 0,249-57-370 0 0,2-17 101 0 0,0-2-1 0 0,2-1 1 0 0,0-2-1 0 0,0-1 1 0 0,1-2-1 0 0,16 2 7 0 0,-28-6-14 0 0,34 8 58 0 0,-70 1-8 0 0,-140 97 36 0 0,77-58-68 0 0,49-37 15 0 0,0 1-1 0 0,2 2 1 0 0,0 0-1 0 0,1 1 0 0 0,0 1 1 0 0,2 1-1 0 0,-11 15-18 0 0,30-34 1 0 0,-1 0-1 0 0,1 0 0 0 0,0 0 0 0 0,-1 0 0 0 0,1 0 1 0 0,1 0-1 0 0,-1 0 0 0 0,0 1 0 0 0,1-1 1 0 0,0 0-1 0 0,-1 0 0 0 0,1 0 0 0 0,1 1 1 0 0,-1-1-1 0 0,0 0 0 0 0,1 0 0 0 0,0 1 1 0 0,-1-1-1 0 0,1 0 0 0 0,0 0 0 0 0,1 0 1 0 0,-1 0-1 0 0,0 0 0 0 0,1-1 0 0 0,0 1 1 0 0,0 0-1 0 0,0-1 0 0 0,0 1 0 0 0,0-1 1 0 0,0 1-1 0 0,1-1 0 0 0,-1 0 0 0 0,1 0 1 0 0,-1 0-1 0 0,1 0 0 0 0,0-1 0 0 0,0 1 1 0 0,1 0-1 0 0,6 2-31 0 0,0-1-1 0 0,0 0 1 0 0,1 0 0 0 0,-1-1 0 0 0,1 0 0 0 0,-1-1 0 0 0,1 0 0 0 0,0-1 0 0 0,-1 0 0 0 0,7-1 31 0 0,6 0-332 0 0,-20 1 50 0 0,0 0 0 0 0,-1-1 0 0 0,1 1 1 0 0,0-1-1 0 0,0 0 0 0 0,0 0 0 0 0,0 0 0 0 0,-1-1 1 0 0,1 1-1 0 0,0-1 0 0 0,-1 1 0 0 0,0-1 0 0 0,1 0 0 0 0,-1 0 1 0 0,0 0-1 0 0,0 0 0 0 0,0 0 0 0 0,0 0 0 0 0,0-1 1 0 0,0 1-1 0 0,0-2 282 0 0,19-34-13126 0 0,-21 38 13040 0 0,6-9-9405 0 0</inkml:trace>
  <inkml:trace contextRef="#ctx0" brushRef="#br0" timeOffset="311.537">326 1 14891 0 0,'0'0'1212'0'0,"0"0"-175"0"0,0 0-37 0 0,0 0 37 0 0,0 0 9 0 0,0 0-104 0 0,0 0-150 0 0,0 0-172 0 0,0 0-117 0 0,0 0-37 0 0,0 0 24 0 0,0 0 26 0 0,-9 25-17 0 0,-29 83-29 0 0,22 22 417 0 0,17-98-691 0 0,-2 351 709 0 0,-38-116-628 0 0,22-185-229 0 0,-68 256-97 0 0,78-291-1206 0 0,7-37-4325 0 0,1 0-5432 0 0,-1-10 1074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6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15 222 3585 0 0,'0'0'1247'0'0,"0"0"-390"0"0,0 0-51 0 0,0 0 246 0 0,0 0 344 0 0,0 0 209 0 0,0 0-33 0 0,0 0-230 0 0,0 0-294 0 0,0 0-236 0 0,0 0-187 0 0,0 0-106 0 0,0 0-60 0 0,-7-9 424 0 0,29 7 773 0 0,239-9 1840 0 0,-4-15-2640 0 0,-258 25-782 0 0,1 1 0 0 0,-1 0 0 0 0,1 0 0 0 0,-1-1 0 0 0,1 1 0 0 0,0 0 0 0 0,-1 0 0 0 0,1-1 0 0 0,0 1 0 0 0,-1 0 0 0 0,1-1 0 0 0,0 1-1 0 0,-1 0 1 0 0,1-1 0 0 0,0 1 0 0 0,-1-1 0 0 0,1 1 0 0 0,0-1 0 0 0,0 1 0 0 0,0-1 0 0 0,0 1 0 0 0,-1 0 0 0 0,1-1 0 0 0,0 1 0 0 0,0-1 0 0 0,0 1 0 0 0,0-1 0 0 0,0 1 0 0 0,0-1 0 0 0,0 1 0 0 0,0-1 0 0 0,0 1 0 0 0,0-1 0 0 0,1 1 0 0 0,-1-1 0 0 0,0 1 0 0 0,0-1 0 0 0,0 1 0 0 0,1-1 0 0 0,-1 1 0 0 0,0 0 0 0 0,0-1 0 0 0,1 1 0 0 0,-1-1 0 0 0,0 1 0 0 0,1 0 0 0 0,-1-1 0 0 0,0 1 0 0 0,1 0 0 0 0,-1-1 0 0 0,1 1-74 0 0,-9-5-481 0 0,-82-40 991 0 0,-43-31-203 0 0,124 52-2596 0 0,41 22-2815 0 0,-21 2 4586 0 0,22 0-4077 0 0,-11 0-1395 0 0,-3 0-3439 0 0</inkml:trace>
  <inkml:trace contextRef="#ctx0" brushRef="#br0" timeOffset="-1799.327">168 627 7978 0 0,'0'0'2430'0'0,"0"0"-375"0"0,0 0-130 0 0,0 0-8 0 0,0 0-178 0 0,0 0-272 0 0,0 0-278 0 0,0 0-271 0 0,0 0-194 0 0,0 0-73 0 0,0 0-51 0 0,0 0 3 0 0,0 0-18 0 0,-7 27-70 0 0,-18 88-47 0 0,-52 332 1085 0 0,70-413-2161 0 0,-14 80 1550 0 0,16-39-8615 0 0,10-109-3047 0 0,-3 26 1462 0 0</inkml:trace>
  <inkml:trace contextRef="#ctx0" brushRef="#br0" timeOffset="-1530.212">35 583 14563 0 0,'0'0'916'0'0,"0"0"-273"0"0,0 0-24 0 0,0 0 240 0 0,0 0 238 0 0,0 0 85 0 0,0 0-81 0 0,0 0-196 0 0,0 0-161 0 0,0 0-132 0 0,34 4-83 0 0,112 13-63 0 0,26-12 627 0 0,226-34-981 0 0,-363 30-2623 0 0,-41 19-4766 0 0,-6-10 1263 0 0,0-5-3625 0 0</inkml:trace>
  <inkml:trace contextRef="#ctx0" brushRef="#br0" timeOffset="-1252.957">0 1124 9114 0 0,'0'0'1848'0'0,"0"0"62"0"0,0 0 119 0 0,0 0-57 0 0,0 0-308 0 0,0 0-378 0 0,0 0-313 0 0,0 0-207 0 0,32-4-158 0 0,99-15-120 0 0,41-17 435 0 0,-158 32-1034 0 0,135-27-536 0 0,-51 15-6462 0 0,-74 12 608 0 0,-5 0-2712 0 0</inkml:trace>
  <inkml:trace contextRef="#ctx0" brushRef="#br0" timeOffset="432.015">1095 907 5649 0 0,'0'0'3744'0'0,"0"0"-1516"0"0,0 0-529 0 0,0 0-76 0 0,0 0-36 0 0,0 0-208 0 0,0 0-273 0 0,0 0-259 0 0,0 0-191 0 0,0 0-128 0 0,0 0-48 0 0,0 0-7 0 0,4-1-21 0 0,165 6 1586 0 0,-122-5-1984 0 0,0-2 0 0 0,0-2 0 0 0,0-2 0 0 0,15-5-54 0 0,-42 8-557 0 0,10-4-1268 0 0,-11-2-3978 0 0,-17 7 3258 0 0,-2 1-4597 0 0,0 1 309 0 0</inkml:trace>
  <inkml:trace contextRef="#ctx0" brushRef="#br0" timeOffset="612.471">1121 1076 9842 0 0,'0'0'2319'0'0,"0"0"-601"0"0,0 0-334 0 0,0 0-7 0 0,0 0-34 0 0,0 0-155 0 0,0 0-196 0 0,0 0-193 0 0,0 0-163 0 0,0 0-143 0 0,0 0-142 0 0,0 0-119 0 0,29 12-100 0 0,91 38-52 0 0,-40-40-61 0 0,-65-12-51 0 0,102-18-1648 0 0,-42 4-7218 0 0,-54 12-2293 0 0</inkml:trace>
  <inkml:trace contextRef="#ctx0" brushRef="#br0" timeOffset="2580.066">1867 1371 0 0 0,'0'0'420'0'0,"0"0"1315"0"0,0 0 550 0 0,0 0 182 0 0,0 0 25 0 0,0 0-218 0 0,0 0-325 0 0,0 0-322 0 0,0 0-288 0 0,0 0-201 0 0,0 0-127 0 0,0 0-74 0 0,0-5-63 0 0,17-149 4239 0 0,-4 117-4930 0 0,2 0 0 0 0,2 0-1 0 0,1 2 1 0 0,2 0-1 0 0,1 1 1 0 0,1 1 0 0 0,2 1-1 0 0,2 2 1 0 0,1 0-1 0 0,1 2 1 0 0,19-15-183 0 0,40-9 77 0 0,-75 105-150 0 0,-23 268 272 0 0,10-319-196 0 0,1-1 1 0 0,-1 0 0 0 0,1 0-1 0 0,-1 0 1 0 0,1 1 0 0 0,0-1-1 0 0,0 0 1 0 0,0 0 0 0 0,0 1-1 0 0,0-1 1 0 0,0 0 0 0 0,0 0-1 0 0,0 1 1 0 0,0-1 0 0 0,0 0-1 0 0,1 0 1 0 0,-1 0 0 0 0,0 1-1 0 0,1-1 1 0 0,-1 0 0 0 0,1 0-1 0 0,0 0 1 0 0,-1 0 0 0 0,1 0-1 0 0,0 0 1 0 0,0 0-1 0 0,-1 0 1 0 0,1 0 0 0 0,0 0-1 0 0,0 0 1 0 0,0-1 0 0 0,0 1-1 0 0,0 0 1 0 0,0-1 0 0 0,0 1-1 0 0,0 0 1 0 0,1-1 0 0 0,-1 1-1 0 0,0-1 1 0 0,0 0 0 0 0,0 1-1 0 0,1-1 1 0 0,-1 0 0 0 0,0 0-1 0 0,0 0 1 0 0,1 0 0 0 0,-1 0-1 0 0,0 0 1 0 0,0 0 0 0 0,1 0-1 0 0,-1-1 1 0 0,0 1 0 0 0,0 0-1 0 0,0-1 1 0 0,1 1 0 0 0,-1-1-1 0 0,0 1 1 0 0,0-1 0 0 0,0 0-4 0 0,352-350 437 0 0,-289 316-566 0 0,-58 73 69 0 0,-18 87 202 0 0,-32 95-76 0 0,41-165-2856 0 0,53-56-7576 0 0,-22-15 725 0 0,-16 11 3893 0 0</inkml:trace>
  <inkml:trace contextRef="#ctx0" brushRef="#br0" timeOffset="3113.32">3293 804 3825 0 0,'0'0'2875'0'0,"0"0"-665"0"0,0 0-291 0 0,0 0-24 0 0,0 0-157 0 0,0 0-253 0 0,0 0-238 0 0,0 0-188 0 0,0 0-105 0 0,0 0-77 0 0,0 0-58 0 0,0 0-79 0 0,0 0-90 0 0,-25 7-59 0 0,-81 21-57 0 0,28 13 698 0 0,59-25-982 0 0,9-9-203 0 0,0 0 0 0 0,0 1 0 0 0,1 1 0 0 0,0-1 1 0 0,1 2-1 0 0,0-1 0 0 0,0 1 0 0 0,1 0 0 0 0,0 1 0 0 0,1-1 0 0 0,0 1 0 0 0,0 1 1 0 0,2-1-1 0 0,-1 1 0 0 0,1 0 0 0 0,1 0 0 0 0,0 0 0 0 0,1 0 0 0 0,0 0 0 0 0,1 1 1 0 0,1-1-1 0 0,0 1 0 0 0,0-1 0 0 0,1 5-47 0 0,2-14 33 0 0,-1 1 0 0 0,1-1 0 0 0,-1 0 0 0 0,1 0 0 0 0,0 0-1 0 0,0 0 1 0 0,1 0 0 0 0,-1 0 0 0 0,0-1 0 0 0,1 0 0 0 0,0 0 0 0 0,-1 0 0 0 0,1 0 0 0 0,0 0 0 0 0,0-1 0 0 0,0 0 0 0 0,0 1-1 0 0,0-1 1 0 0,0-1 0 0 0,1 1 0 0 0,-1-1 0 0 0,0 0 0 0 0,0 0 0 0 0,0 0 0 0 0,1 0 0 0 0,-1-1 0 0 0,0 1 0 0 0,0-1 0 0 0,0 0 0 0 0,0-1-1 0 0,0 1 1 0 0,0-1 0 0 0,0 1 0 0 0,0-1 0 0 0,0-1-33 0 0,17-8 103 0 0,0-1 1 0 0,-1-1-1 0 0,-1-1 0 0 0,0-1 1 0 0,0 0-1 0 0,-2-2 0 0 0,0 0 0 0 0,5-8-103 0 0,28-25 97 0 0,43-46 19 0 0,-56 55 77 0 0,-36 41-118 0 0,-1 0-18 0 0,0 0-22 0 0,-2 16-80 0 0,-3 11 71 0 0,1 1-1 0 0,1-1 1 0 0,2 1 0 0 0,1 0 0 0 0,2 25-26 0 0,-1-46 2 0 0,0 0 0 0 0,0 0 0 0 0,1-1 1 0 0,-1 1-1 0 0,2 0 0 0 0,-1 0 0 0 0,1-1 0 0 0,0 0 0 0 0,0 1 0 0 0,1-1 1 0 0,-1 0-1 0 0,1-1 0 0 0,1 1 0 0 0,-1-1 0 0 0,1 1 0 0 0,0-1 1 0 0,0-1-1 0 0,0 1 0 0 0,1-1 0 0 0,0 0 0 0 0,0 0 0 0 0,0-1 1 0 0,0 1-1 0 0,1-1 0 0 0,-1-1 0 0 0,1 1-2 0 0,-1-1-121 0 0,59 13 61 0 0,-26-25-3628 0 0,-35 0 423 0 0,-3 5-2471 0 0,-2 2 1673 0 0,1 0-7726 0 0</inkml:trace>
  <inkml:trace contextRef="#ctx0" brushRef="#br0" timeOffset="3952.489">2809 564 2393 0 0,'0'0'2604'0'0,"0"0"-167"0"0,0 0 3 0 0,0 0 41 0 0,0 0-176 0 0,0 0-353 0 0,0 0-392 0 0,0 0-263 0 0,0 0-184 0 0,0 0-136 0 0,0 0-103 0 0,0 0-147 0 0,0 0-127 0 0,-4-2-96 0 0,-12-8-109 0 0,12 8-77 0 0,14 2 330 0 0,379 3 1876 0 0,-316 1-900 0 0,-85-30-1137 0 0,-11-17-864 0 0,-3 2 0 0 0,-1 0 0 0 0,-2 2-1 0 0,-21-22 378 0 0,18 19-3460 0 0,21 23-6048 0 0,9 14-2354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5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527 4 7754 0 0,'0'0'1727'0'0,"0"0"-167"0"0,0 0-4 0 0,0 0 179 0 0,0 0 47 0 0,0 0-174 0 0,0 0-282 0 0,0 0-294 0 0,0 0-221 0 0,0 0-156 0 0,0 0-115 0 0,2-3 614 0 0,-2 322 2268 0 0,0 160-3158 0 0,-13-427-3458 0 0,2-52-13331 0 0,7-3 9318 0 0</inkml:trace>
  <inkml:trace contextRef="#ctx0" brushRef="#br0" timeOffset="242.142">0 564 13635 0 0,'0'0'907'0'0,"0"0"-360"0"0,0 0 31 0 0,0 0 349 0 0,0 0 264 0 0,0 0 41 0 0,0 0-122 0 0,0 0-147 0 0,32-1-172 0 0,100-2-102 0 0,30-27 757 0 0,-100 14-1255 0 0,-2-3 1 0 0,0-2-1 0 0,-1-3 0 0 0,12-10-191 0 0,5-26-2650 0 0,-56 35-2471 0 0,-2-3-5809 0 0,-15 20 4850 0 0</inkml:trace>
  <inkml:trace contextRef="#ctx0" brushRef="#br0" timeOffset="746.268">805 12 9506 0 0,'0'0'2391'0'0,"0"0"-548"0"0,0 0-393 0 0,0 0-167 0 0,0 0-104 0 0,0 0-64 0 0,0 0-83 0 0,0 0-113 0 0,0 0-104 0 0,0 0-123 0 0,0 0-80 0 0,0 0-56 0 0,2 32-60 0 0,6 104-42 0 0,7 314 1669 0 0,-12-396-2048 0 0,18 94 79 0 0,-21-147-146 0 0,1 1-1 0 0,-1-1 1 0 0,1 0-1 0 0,-1 0 1 0 0,1 1-1 0 0,0-1 1 0 0,-1 0-1 0 0,1 0 1 0 0,0 0 0 0 0,0 0-1 0 0,0 0 1 0 0,0 0-1 0 0,0 0 1 0 0,0-1-1 0 0,0 1 1 0 0,0 0 0 0 0,0 0-1 0 0,0-1 1 0 0,0 1-1 0 0,0-1 1 0 0,1 1-1 0 0,-1-1 1 0 0,0 1-1 0 0,0-1 1 0 0,1 0 0 0 0,-1 1-1 0 0,0-1 1 0 0,1 0-1 0 0,-1 0 1 0 0,0 0-1 0 0,1 0 1 0 0,-1 0-1 0 0,0-1 1 0 0,1 1 0 0 0,-1 0-1 0 0,0-1 1 0 0,0 1-1 0 0,1 0 1 0 0,-1-1-1 0 0,0 0 1 0 0,0 1-1 0 0,0-1 1 0 0,1 0-8 0 0,51-40 429 0 0,-47 35-424 0 0,216-209 239 0 0,-174 192-291 0 0,-35 54 45 0 0,2 55 75 0 0,1-41-37 0 0,-4-30-161 0 0,4-9-1108 0 0,-3-5-2363 0 0,-8-1 2079 0 0,4 1-3431 0 0,-2-2-3532 0 0,-3-3 621 0 0</inkml:trace>
  <inkml:trace contextRef="#ctx0" brushRef="#br0" timeOffset="1043.192">1442 667 0 0 0,'0'0'1327'0'0,"0"0"804"0"0,0 0 491 0 0,0 0 81 0 0,0 0-253 0 0,0 0-359 0 0,0 0-281 0 0,0 0-195 0 0,0 0-163 0 0,0 0-101 0 0,0 0-149 0 0,0 0-153 0 0,20 2-114 0 0,63 3-109 0 0,-81-4-771 0 0,0-1 0 0 0,1 0 0 0 0,-1 0-1 0 0,0 0 1 0 0,0 0 0 0 0,0-1 0 0 0,0 1 0 0 0,0 0 0 0 0,0-1 0 0 0,0 1 0 0 0,0-1 0 0 0,-1 0 0 0 0,1 0 0 0 0,0 0 0 0 0,0 0 0 0 0,0 0 0 0 0,-1 0 0 0 0,1 0 0 0 0,0-1 0 0 0,-1 1 0 0 0,0 0 0 0 0,1-1-1 0 0,-1 0 1 0 0,0 1 0 0 0,1-1 0 0 0,-1 0 0 0 0,0 1 0 0 0,0-2-55 0 0,6-7 330 0 0,-1 3-204 0 0,0 1 1 0 0,0-1-1 0 0,-1 0 0 0 0,0-1 1 0 0,0 1-1 0 0,-1-1 0 0 0,0 0 1 0 0,0 0-1 0 0,-1-1 0 0 0,0 1 0 0 0,0-1 1 0 0,-1 1-1 0 0,0-1 0 0 0,0 0 1 0 0,-1 0-1 0 0,-1 0 0 0 0,1-6-126 0 0,-4 12-1 0 0,0 0 1 0 0,0 1-1 0 0,-1 0 0 0 0,1 0 0 0 0,0 0 1 0 0,-1 0-1 0 0,1 0 0 0 0,-1 0 0 0 0,0 1 0 0 0,1 0 1 0 0,-1 0-1 0 0,0 0 0 0 0,0 0 0 0 0,0 1 1 0 0,0-1-1 0 0,0 1 0 0 0,0 0 0 0 0,0 0 0 0 0,0 0 1 0 0,1 1-1 0 0,-1-1 0 0 0,0 1 0 0 0,0 0 0 0 0,0 0 1 0 0,0 1-1 0 0,1-1 0 0 0,-1 1 0 0 0,1 0 1 0 0,-1 0 0 0 0,-6 5-75 0 0,0 0 1 0 0,0 1-1 0 0,1 0 1 0 0,0 1 0 0 0,1 0-1 0 0,0 0 1 0 0,0 1 0 0 0,1 0-1 0 0,0 0 1 0 0,1 0 0 0 0,0 1-1 0 0,1 0 1 0 0,0 1-1 0 0,0-1 1 0 0,1 1 0 0 0,1 0-1 0 0,0 0 1 0 0,1 0 0 0 0,0 0-1 0 0,1 0 1 0 0,0 3 74 0 0,3-11-113 0 0,0 1 0 0 0,0-1-1 0 0,0 0 1 0 0,0 0 0 0 0,1 0 0 0 0,0 0 0 0 0,0 0-1 0 0,0 0 1 0 0,0-1 0 0 0,0 1 0 0 0,1-1 0 0 0,-1 0 0 0 0,1 0-1 0 0,0 0 1 0 0,0-1 0 0 0,0 0 0 0 0,1 1 0 0 0,-1-1 0 0 0,0 0-1 0 0,1-1 1 0 0,-1 1 0 0 0,1-1 0 0 0,0 0 0 0 0,-1 0 0 0 0,1-1-1 0 0,0 1 1 0 0,0-1 0 0 0,0 0 0 0 0,3-1 113 0 0,104-1-5443 0 0,-41-12-6130 0 0,-54 9 5876 0 0</inkml:trace>
  <inkml:trace contextRef="#ctx0" brushRef="#br0" timeOffset="1469.287">1849 741 4497 0 0,'0'0'2853'0'0,"0"0"-430"0"0,0 0-263 0 0,0 0-277 0 0,0 0-348 0 0,0 0-232 0 0,0 0-128 0 0,0 0-59 0 0,0 0-46 0 0,0 0 2 0 0,0 0-4 0 0,0 0-77 0 0,3 0-87 0 0,4-2-718 0 0,-1-1 0 0 0,0 0 0 0 0,0 0 0 0 0,0-1 0 0 0,0 0-1 0 0,0 0 1 0 0,-1 0 0 0 0,0 0 0 0 0,0-1 0 0 0,0 0 0 0 0,0 0-1 0 0,-1-1 1 0 0,0 1 0 0 0,0-1 0 0 0,0 0 0 0 0,-1 0 0 0 0,0 0-1 0 0,2-5-185 0 0,9-11 227 0 0,59-62 170 0 0,-65 134-1027 0 0,-9-47 640 0 0,1 1 1 0 0,0-1 0 0 0,0 0 0 0 0,0 1-1 0 0,0-1 1 0 0,1 0 0 0 0,0 1 0 0 0,-1-1-1 0 0,1 0 1 0 0,0 1 0 0 0,0-1 0 0 0,1 0 0 0 0,-1 0-1 0 0,1 0 1 0 0,-1 0 0 0 0,1 0 0 0 0,0-1-1 0 0,0 1 1 0 0,0 0 0 0 0,1-1 0 0 0,-1 1-1 0 0,1-1 1 0 0,-1 0 0 0 0,1 0 0 0 0,0 0 0 0 0,-1 0-1 0 0,1 0 1 0 0,0-1 0 0 0,0 0 0 0 0,1 1-1 0 0,-1-1 1 0 0,0 0 0 0 0,0 0 0 0 0,1 0 0 0 0,-1-1-1 0 0,0 1 1 0 0,1-1 0 0 0,-1 0 0 0 0,3 0-11 0 0,6 0 106 0 0,1-1 1 0 0,0-1 0 0 0,-1 1-1 0 0,1-2 1 0 0,-1 0 0 0 0,0 0-1 0 0,0-1 1 0 0,0-1 0 0 0,-1 0 0 0 0,1-1-1 0 0,-1 0 1 0 0,0 0 0 0 0,-1-1-1 0 0,1-1-106 0 0,25-18-216 0 0,-1-1 0 0 0,-2-2-1 0 0,0-1 1 0 0,9-15 216 0 0,-20 16-3345 0 0,-18 18-993 0 0,-2 0-3933 0 0,-1 3-4212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32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90 483 1672 0 0,'0'0'1082'0'0,"0"0"38"0"0,0 0 203 0 0,0 0 360 0 0,0 0 296 0 0,0 0 56 0 0,0 0-181 0 0,0 0-268 0 0,0 0-277 0 0,0 0-264 0 0,0 0-195 0 0,-5 0-179 0 0,-21 0 903 0 0,35 4 3660 0 0,10 3-4595 0 0,276-7 1700 0 0,-102-18-2261 0 0,-193 18-366 0 0,-20 0-5698 0 0,7 1 2022 0 0,1 2-4984 0 0,7 0 61 0 0</inkml:trace>
  <inkml:trace contextRef="#ctx0" brushRef="#br0" timeOffset="247.638">0 737 10282 0 0,'0'0'3688'0'0,"0"0"-1548"0"0,0 0-788 0 0,0 0-191 0 0,0 0-64 0 0,0 0-111 0 0,0 0-145 0 0,0 0-113 0 0,0 0-83 0 0,0 0-11 0 0,0 0-16 0 0,0 0-42 0 0,0 0-28 0 0,19 3-65 0 0,141 8 622 0 0,-20-26-427 0 0,-35 1-1733 0 0,-35 11-2658 0 0,-51 1 111 0 0,-6 1-2142 0 0,-1 0-5872 0 0</inkml:trace>
  <inkml:trace contextRef="#ctx0" brushRef="#br0" timeOffset="1464.635">1416 126 1488 0 0,'0'0'1481'0'0,"0"0"-210"0"0,0 0 58 0 0,0 0 288 0 0,0 0 239 0 0,0 0-14 0 0,0 0-173 0 0,0 0-232 0 0,0 0-209 0 0,0 0-116 0 0,0 0-64 0 0,0 0-61 0 0,7 0-79 0 0,120-4 5324 0 0,-127 4-6137 0 0,-21 8 1696 0 0,-357 121-1445 0 0,144-41-96 0 0,233-88-247 0 0,1 0-1 0 0,-1 0 0 0 0,1 0 0 0 0,-1 0 1 0 0,1 1-1 0 0,-1-1 0 0 0,1 0 0 0 0,-1 0 1 0 0,1 1-1 0 0,-1-1 0 0 0,1 0 1 0 0,0 0-1 0 0,-1 1 0 0 0,1-1 0 0 0,0 0 1 0 0,-1 1-1 0 0,1-1 0 0 0,0 1 1 0 0,-1-1-1 0 0,1 1 0 0 0,0-1 0 0 0,-1 0 1 0 0,1 1-1 0 0,0-1 0 0 0,0 1 0 0 0,0-1 1 0 0,0 1-1 0 0,-1-1 0 0 0,1 1 1 0 0,0-1-1 0 0,0 1 0 0 0,0-1 0 0 0,0 1 1 0 0,0-1-1 0 0,0 1 0 0 0,0-1 0 0 0,0 1 1 0 0,1-1-1 0 0,-1 1 0 0 0,0-1 1 0 0,0 1-1 0 0,0-1 0 0 0,0 1 0 0 0,1-1 1 0 0,-1 1-1 0 0,0-1 0 0 0,1 1 0 0 0,-1-1 1 0 0,0 0-1 0 0,1 1 0 0 0,-1-1 1 0 0,0 1-1 0 0,1-1 0 0 0,-1 0 0 0 0,0 0 1 0 0,1 1-1 0 0,-1-1 0 0 0,1 0 0 0 0,-1 0 1 0 0,1 1-1 0 0,-1-1 0 0 0,1 0 1 0 0,-1 0-1 0 0,1 0 0 0 0,-1 0 0 0 0,1 0 1 0 0,-1 0-1 0 0,1 0-2 0 0,40 17 132 0 0,-38-16-115 0 0,150 21 502 0 0,226-19-17 0 0,-378-3-500 0 0,-1-1 0 0 0,1 1 0 0 0,-1 0 0 0 0,1 0 0 0 0,0-1 0 0 0,-1 1 0 0 0,1 0 1 0 0,0 0-1 0 0,-1 0 0 0 0,1 0 0 0 0,-1 0 0 0 0,1 0 0 0 0,0 0 0 0 0,-1 0 0 0 0,1 0 0 0 0,0 0 1 0 0,-1 0-1 0 0,1 0 0 0 0,0 0 0 0 0,-1 0 0 0 0,1 1 0 0 0,-1-1 0 0 0,1 0 0 0 0,0 0 0 0 0,-1 1 1 0 0,1-1-1 0 0,-1 1 0 0 0,1-1 0 0 0,-1 0 0 0 0,1 1 0 0 0,-1-1 0 0 0,1 1 0 0 0,-1-1 1 0 0,0 1-1 0 0,1-1 0 0 0,-1 1 0 0 0,0-1 0 0 0,1 1 0 0 0,-1-1 0 0 0,0 1 0 0 0,0 0 0 0 0,1-1 1 0 0,-1 1-1 0 0,0 0 0 0 0,0-1 0 0 0,0 1 0 0 0,0-1 0 0 0,0 1 0 0 0,0 0 0 0 0,0-1 0 0 0,0 1 1 0 0,0 0-1 0 0,0-1 0 0 0,0 1 0 0 0,0 0 0 0 0,-1-1 0 0 0,1 1 0 0 0,0 0-2 0 0,-200 102 190 0 0,-77 36-186 0 0,233-116 3 0 0,2 3 1 0 0,1 1-1 0 0,1 1 1 0 0,2 3-1 0 0,-7 8-7 0 0,-25 49-19 0 0,68-86 20 0 0,1 0-1 0 0,0 0 1 0 0,1 0-1 0 0,-1 0 0 0 0,0 0 1 0 0,0 0-1 0 0,1 0 1 0 0,0 0-1 0 0,-1 0 0 0 0,1 0 1 0 0,0 0-1 0 0,0 0 1 0 0,0 0-1 0 0,0 1 0 0 0,0-1 1 0 0,0 0-1 0 0,1 0 1 0 0,-1 0-1 0 0,1 0 1 0 0,0 0-1 0 0,-1 0 0 0 0,1 0 1 0 0,0 0-1 0 0,0 0 1 0 0,0 0-1 0 0,1-1 0 0 0,-1 1 1 0 0,0 0-1 0 0,1-1 1 0 0,-1 1-1 0 0,1-1 0 0 0,-1 1 1 0 0,1-1-1 0 0,0 1 1 0 0,-1-1-1 0 0,1 0 0 0 0,0 0 1 0 0,0 0-1 0 0,0 0 1 0 0,0-1-1 0 0,0 1 0 0 0,0 0 1 0 0,0-1-1 0 0,1 1 0 0 0,100 9 224 0 0,-92-10-203 0 0,214-31 331 0 0,-116 10-184 0 0,112-22 172 0 0,-203 42-338 0 0,-17 1-29 0 0,-1 0 27 0 0,0 0-19 0 0,0 0-14 0 0,0 0-18 0 0,-10 1-4122 0 0,3 6 553 0 0,2 3-7520 0 0,3-6-568 0 0</inkml:trace>
  <inkml:trace contextRef="#ctx0" brushRef="#br0" timeOffset="2235.774">1504 1035 11090 0 0,'0'0'2865'0'0,"0"0"-1202"0"0,0 0-460 0 0,0 0 76 0 0,0 0 108 0 0,0 0-52 0 0,0 0-131 0 0,0 0-165 0 0,0 0-190 0 0,0 0-123 0 0,0 0-90 0 0,0 0-92 0 0,0 0-60 0 0,5-9-41 0 0,43-67 657 0 0,12 0-588 0 0,2 2 1 0 0,4 2-1 0 0,3 4 0 0 0,9-2-512 0 0,-30 26 125 0 0,-47 44-117 0 0,-1 0-36 0 0,0 0-23 0 0,0 0 23 0 0,0 26-49 0 0,-2 194 54 0 0,2-217 22 0 0,0 0 1 0 0,1 0-1 0 0,-1 0 0 0 0,1 0 0 0 0,0 0 0 0 0,-1 0 0 0 0,1 0 0 0 0,1 0 0 0 0,-1 0 0 0 0,0 0 1 0 0,1-1-1 0 0,-1 1 0 0 0,1-1 0 0 0,0 1 0 0 0,0-1 0 0 0,0 1 0 0 0,0-1 0 0 0,0 0 0 0 0,1 0 1 0 0,-1 0-1 0 0,0 0 0 0 0,1 0 0 0 0,0-1 0 0 0,-1 1 0 0 0,1-1 0 0 0,0 0 0 0 0,0 0 0 0 0,0 0 1 0 0,0 0-1 0 0,0 0 0 0 0,0-1 0 0 0,0 1 0 0 0,1-1 1 0 0,0 0 7 0 0,1 0-1 0 0,-1 0 1 0 0,0-1-1 0 0,0 0 1 0 0,0 0-1 0 0,0 0 1 0 0,0 0-1 0 0,0-1 1 0 0,-1 1-1 0 0,1-1 1 0 0,0 0 0 0 0,-1 0-1 0 0,1-1 1 0 0,-1 1-1 0 0,0-1 1 0 0,0 1-1 0 0,0-1 1 0 0,0 0-1 0 0,0 0 1 0 0,0 0-1 0 0,0-2-6 0 0,196-262 34 0 0,-168 208-92 0 0,-44 83 70 0 0,1-1 0 0 0,2 1 0 0 0,0 1 0 0 0,2 0 0 0 0,0 0 0 0 0,2 1 0 0 0,1 0 0 0 0,1 0 0 0 0,-1 26-12 0 0,5-37-90 0 0,-1-1-1 0 0,2 1 0 0 0,0 0 0 0 0,1 0 0 0 0,0-1 0 0 0,1 1 0 0 0,1-1 0 0 0,0 0 0 0 0,1 0 0 0 0,1 0 0 0 0,0-1 1 0 0,4 6 90 0 0,5-6-3757 0 0,-10-12-1103 0 0,1-1-3695 0 0,-1 0-3197 0 0</inkml:trace>
  <inkml:trace contextRef="#ctx0" brushRef="#br0" timeOffset="7447.683">2469 1010 0 0 0,'0'0'271'0'0,"0"0"962"0"0,0 0 412 0 0,0 0 126 0 0,0 0 49 0 0,0 0 6 0 0,0 0-67 0 0,0 0-125 0 0,0 0-154 0 0,-1-3-136 0 0,1 2-2002 0 0,-3-7 8838 0 0,3 9-7811 0 0,-5 21 1083 0 0,-19 107-119 0 0,23-128-1328 0 0,1 1 1 0 0,0-1 0 0 0,0 1-1 0 0,-1-1 1 0 0,1 1 0 0 0,0-1-1 0 0,0 1 1 0 0,1-1 0 0 0,-1 1-1 0 0,0-1 1 0 0,0 1 0 0 0,1-1-1 0 0,-1 1 1 0 0,1-1 0 0 0,-1 1-1 0 0,1-1 1 0 0,0 1 0 0 0,-1-1-1 0 0,1 0 1 0 0,0 1 0 0 0,0-1-1 0 0,0 0 1 0 0,0 0 0 0 0,0 0-1 0 0,0 0 1 0 0,1 0 0 0 0,-1 0-1 0 0,0 0 1 0 0,0 0 0 0 0,1 0-1 0 0,-1 0 1 0 0,1-1 0 0 0,-1 1-1 0 0,0-1 1 0 0,1 1 0 0 0,-1-1-1 0 0,1 1 1 0 0,-1-1 0 0 0,1 0-1 0 0,0 0 1 0 0,-1 0 0 0 0,1 0-1 0 0,-1 0 1 0 0,1 0 0 0 0,-1 0-1 0 0,1 0 1 0 0,-1-1 0 0 0,1 1-6 0 0,20-29-2344 0 0,-18-2-4488 0 0,-3 22 1037 0 0,0 4-4965 0 0</inkml:trace>
  <inkml:trace contextRef="#ctx0" brushRef="#br0" timeOffset="7810.94">2482 700 5857 0 0,'0'0'2487'0'0,"0"0"-33"0"0,0 0-23 0 0,0 0-197 0 0,0 0-467 0 0,0 0-549 0 0,0 0-386 0 0,0 0-261 0 0,0 0-148 0 0,0 0-49 0 0,0 0-42 0 0,0 0 25 0 0,0 0 20 0 0,-9 5-5 0 0,-25 12-7 0 0,34-16-293 0 0,0-1-1 0 0,0 0 0 0 0,0 0 0 0 0,1 1 0 0 0,-1-1 0 0 0,0 0 0 0 0,0 1 0 0 0,0-1 0 0 0,1 0 1 0 0,-1 0-1 0 0,0 1 0 0 0,0-1 0 0 0,0 0 0 0 0,0 1 0 0 0,0-1 0 0 0,0 0 0 0 0,0 1 0 0 0,0-1 0 0 0,0 0 1 0 0,0 1-1 0 0,0-1 0 0 0,0 1-71 0 0,0-1-18 0 0,-1 0 0 0 0,1 0 0 0 0,0 0 0 0 0,-1 0 0 0 0,1 0 0 0 0,0 0 0 0 0,-1-1 0 0 0,1 1 0 0 0,0 0 0 0 0,0 0 0 0 0,-1 0 1 0 0,1 0-1 0 0,0 0 0 0 0,-1 0 0 0 0,1-1 0 0 0,0 1 0 0 0,0 0 0 0 0,-1 0 0 0 0,1-1 0 0 0,0 1 0 0 0,0 0 0 0 0,0 0 0 0 0,-1-1 0 0 0,1 1 0 0 0,0 0 0 0 0,0 0 1 0 0,0-1-1 0 0,0 1 0 0 0,0 0 0 0 0,-1-1 0 0 0,1 1 0 0 0,0 0 0 0 0,0-1 0 0 0,0 1 0 0 0,0 0 0 0 0,0-1 0 0 0,0 1 0 0 0,0 0 0 0 0,0-1 0 0 0,0 1 0 0 0,0 0 0 0 0,0 0 1 0 0,1-1-1 0 0,-1 1 0 0 0,0 0 0 0 0,0-1 0 0 0,0 1 0 0 0,0 0 0 0 0,0-1 0 0 0,1 1 0 0 0,-1 0 0 0 0,0 0 0 0 0,0-1 0 0 0,0 1 0 0 0,1 0 0 0 0,-1 0 0 0 0,0 0 0 0 0,0-1 1 0 0,1 1-1 0 0,-1 0 0 0 0,0 0 0 0 0,0 0 0 0 0,1 0 0 0 0,-1-1 0 0 0,0 1 0 0 0,1 0 0 0 0,-1 0 0 0 0,0 0 0 0 0,1 0 18 0 0,-2 0-1388 0 0,1 0-1706 0 0,0-3 1671 0 0,1 2-6232 0 0,0 1-1563 0 0</inkml:trace>
  <inkml:trace contextRef="#ctx0" brushRef="#br0" timeOffset="8331.084">3139 608 12195 0 0,'0'0'2224'0'0,"0"0"-468"0"0,0 0-203 0 0,0 0-97 0 0,0 0-161 0 0,0 0-216 0 0,0 0-218 0 0,0 0-158 0 0,0 0-120 0 0,0 0-105 0 0,0 0-52 0 0,0 0-30 0 0,-26-4-38 0 0,-80-12-25 0 0,103 15-311 0 0,0 0 1 0 0,0 1-1 0 0,0-1 0 0 0,1 1 1 0 0,-1 0-1 0 0,0 0 0 0 0,0 0 0 0 0,0 0 1 0 0,0 0-1 0 0,0 1 0 0 0,0-1 1 0 0,0 1-1 0 0,1 0 0 0 0,-1 0 1 0 0,0 0-1 0 0,0 0 0 0 0,1 0 0 0 0,-1 0 1 0 0,1 1-1 0 0,-1 0 0 0 0,1-1-22 0 0,-7 6 87 0 0,-6 0-57 0 0,0 2 1 0 0,0 0-1 0 0,1 0 1 0 0,0 2-1 0 0,1-1 1 0 0,0 2-1 0 0,1 0 1 0 0,0 0-1 0 0,1 1 1 0 0,1 1 0 0 0,0 0-1 0 0,0 0 1 0 0,1 1-1 0 0,1 0 1 0 0,1 0-1 0 0,0 1 1 0 0,1 0-1 0 0,1 0 1 0 0,0 1-1 0 0,1 0 1 0 0,1-1-1 0 0,0 1 1 0 0,2 0-1 0 0,0 1-30 0 0,1-14-3 0 0,0-1 0 0 0,0 0-1 0 0,1 0 1 0 0,0 0 0 0 0,-1 0 0 0 0,1 0 0 0 0,0 0-1 0 0,0 0 1 0 0,1 0 0 0 0,-1 0 0 0 0,1-1 0 0 0,-1 1-1 0 0,1 0 1 0 0,0-1 0 0 0,0 1 0 0 0,0-1 0 0 0,0 0-1 0 0,0 1 1 0 0,1-1 0 0 0,-1 0 0 0 0,1-1 0 0 0,-1 1-1 0 0,1 0 1 0 0,0-1 0 0 0,0 1 0 0 0,-1-1 0 0 0,1 0-1 0 0,0 0 1 0 0,0 0 0 0 0,0 0 0 0 0,1-1-1 0 0,-1 1 5 0 0,6 0 28 0 0,-1 1 0 0 0,1-1 0 0 0,0-1 0 0 0,0 0 1 0 0,-1 0-1 0 0,1-1 0 0 0,0 0 0 0 0,0 0 0 0 0,-1-1 1 0 0,1 0-1 0 0,1-1-29 0 0,19-11 127 0 0,0-2 1 0 0,-1-1 0 0 0,-1-2-1 0 0,0 0 1 0 0,-2-2-1 0 0,0 0 1 0 0,-1-2-1 0 0,-2-1 1 0 0,0 0 0 0 0,-2-2-1 0 0,0-1 1 0 0,0-3-128 0 0,28-44 460 0 0,-48 73-396 0 0,0 1-20 0 0,0 0-17 0 0,-9 30-163 0 0,4-11 122 0 0,0 2 1 0 0,1-1-1 0 0,1 0 0 0 0,1 1 1 0 0,1-1-1 0 0,0 1 1 0 0,3 13 13 0 0,-1-28-30 0 0,1 0 0 0 0,0 0 0 0 0,1 0 0 0 0,-1 0 0 0 0,1 0 0 0 0,0-1 0 0 0,1 1 0 0 0,-1-1 0 0 0,1 0 0 0 0,0 0 0 0 0,0 0 0 0 0,1 0 1 0 0,-1-1-1 0 0,1 0 0 0 0,0 0 0 0 0,1 0 0 0 0,-1 0 0 0 0,0-1 0 0 0,1 0 0 0 0,0 0 0 0 0,0-1 0 0 0,0 1 0 0 0,0-1 0 0 0,5 1 30 0 0,2-1-735 0 0,81 5-1954 0 0,-68-20-3369 0 0,-8-13-5957 0 0,-16 19 5134 0 0</inkml:trace>
  <inkml:trace contextRef="#ctx0" brushRef="#br0" timeOffset="8733.67">2832 288 14211 0 0,'0'0'2219'0'0,"0"0"-258"0"0,0 0-269 0 0,0 0-226 0 0,0 0-266 0 0,0 0-248 0 0,0 0-233 0 0,0 0-192 0 0,0 0-130 0 0,0 0-109 0 0,0 0-42 0 0,0 0-5 0 0,0 0 18 0 0,3-1 57 0 0,119 10 1387 0 0,188-10-926 0 0,-223-10-666 0 0,-87 11-90 0 0,1-1 0 0 0,-1 0 0 0 0,1 1-1 0 0,-1-1 1 0 0,0 0 0 0 0,1 1 0 0 0,-1-1 0 0 0,0 0 0 0 0,0 0 0 0 0,1 0-1 0 0,-1 1 1 0 0,0-1 0 0 0,0 0 0 0 0,0 0 0 0 0,0 1 0 0 0,0-1 0 0 0,0 0-1 0 0,0 0 1 0 0,0 0 0 0 0,0 1 0 0 0,-1-1 0 0 0,1 0 0 0 0,0 0 0 0 0,0 0-1 0 0,-1 1 1 0 0,1-1 0 0 0,0 0 0 0 0,-1 1 0 0 0,1-1 0 0 0,-1 0 0 0 0,1 1-1 0 0,-1-1 1 0 0,1 1 0 0 0,-1-1 0 0 0,1 0 0 0 0,-1 1 0 0 0,0-1 0 0 0,1 1-1 0 0,-1 0 1 0 0,0-1 0 0 0,1 1 0 0 0,-1 0 0 0 0,0-1 0 0 0,0 1 0 0 0,1 0 0 0 0,-1 0-1 0 0,0-1 1 0 0,0 1 0 0 0,0 0 0 0 0,1 0 0 0 0,-1 0 0 0 0,0 0 0 0 0,0 0-22 0 0,-67-40 22 0 0,-59-48-958 0 0,94 21-2365 0 0,30 42-1145 0 0,2 1-4399 0 0,1 15-3377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9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855 365 0 0 0,'0'0'267'0'0,"0"0"974"0"0,0 0 266 0 0,0 0 19 0 0,6-1-50 0 0,32-12 2493 0 0,-34 12-2941 0 0,2-1 6421 0 0,-5 3-518 0 0,-7 1-6824 0 0,-306 108 742 0 0,106-21-165 0 0,205-89-680 0 0,1 1 1 0 0,-1-1 0 0 0,0 0-1 0 0,0 0 1 0 0,0 1-1 0 0,1-1 1 0 0,-1 1-1 0 0,0-1 1 0 0,1 1 0 0 0,-1-1-1 0 0,0 1 1 0 0,1-1-1 0 0,-1 1 1 0 0,1-1 0 0 0,-1 1-1 0 0,1 0 1 0 0,-1-1-1 0 0,1 1 1 0 0,-1 0 0 0 0,1-1-1 0 0,0 1 1 0 0,-1 0-1 0 0,1 0 1 0 0,0 0 0 0 0,0-1-1 0 0,0 1 1 0 0,-1 0-1 0 0,1 0 1 0 0,0 0-1 0 0,0-1 1 0 0,0 1 0 0 0,0 0-1 0 0,0 0 1 0 0,1 0-1 0 0,-1-1 1 0 0,0 1 0 0 0,0 0-1 0 0,0 0 1 0 0,1 0-1 0 0,-1-1 1 0 0,0 1 0 0 0,1 0-1 0 0,-1-1 1 0 0,1 1-1 0 0,-1 0 1 0 0,1-1-1 0 0,-1 1 1 0 0,1 0 0 0 0,-1-1-1 0 0,1 1 1 0 0,0-1-1 0 0,-1 1 1 0 0,1-1 0 0 0,0 1-1 0 0,-1-1 1 0 0,1 0-1 0 0,0 1 1 0 0,0-1-5 0 0,52 27 147 0 0,-46-24-95 0 0,16 4 23 0 0,0-1 0 0 0,1-1 0 0 0,0-1 0 0 0,-1-1 0 0 0,1-2 0 0 0,0 0-1 0 0,4-1-74 0 0,28 2 50 0 0,107 12 263 0 0,-162-12-305 0 0,-1-1 0 0 0,1 1 0 0 0,-1 0-1 0 0,0-1 1 0 0,1 1 0 0 0,-1-1 0 0 0,0 1 0 0 0,0-1-1 0 0,0 1 1 0 0,0 0 0 0 0,0-1 0 0 0,-1 1 0 0 0,1-1-1 0 0,0 1 1 0 0,-1 0 0 0 0,1-1 0 0 0,-1 1 0 0 0,0-1 0 0 0,1 1-1 0 0,-1-1 1 0 0,0 0 0 0 0,0 1 0 0 0,0-1 0 0 0,0 0-1 0 0,0 0 1 0 0,0 1 0 0 0,0-1 0 0 0,0 0 0 0 0,-1 0 0 0 0,1 0-1 0 0,0 0 1 0 0,-1-1 0 0 0,1 1 0 0 0,-1 0 0 0 0,1 0-1 0 0,-2-1-7 0 0,-218 141 192 0 0,125-87-154 0 0,-37 23 43 0 0,39-25 11 0 0,3 4 0 0 0,-84 68-92 0 0,173-122 3 0 0,1-2 0 0 0,-1 1-1 0 0,1-1 1 0 0,0 0-1 0 0,0 1 1 0 0,0-1-1 0 0,0 1 1 0 0,0-1-1 0 0,0 1 1 0 0,1 0-1 0 0,-1 0 1 0 0,0-1 0 0 0,0 1-1 0 0,0 0 1 0 0,0 0-1 0 0,1 0 1 0 0,-1 0-1 0 0,0 0 1 0 0,1 0-1 0 0,-1 0 1 0 0,1 0-1 0 0,-1 0 1 0 0,1 0-1 0 0,0 0 1 0 0,-1 0-1 0 0,1 0 1 0 0,0 0-1 0 0,0 0 1 0 0,0 0-1 0 0,0 0 1 0 0,0 1-1 0 0,0-1 1 0 0,0 0-1 0 0,0 0 1 0 0,0 0-1 0 0,0 0 1 0 0,1 0-1 0 0,-1 0 1 0 0,1 1-3 0 0,13 4 52 0 0,0-1-1 0 0,0 0 1 0 0,1-1-1 0 0,0-1 1 0 0,0 0 0 0 0,0-1-1 0 0,0-1 1 0 0,0 0 0 0 0,0-1-1 0 0,0-1 1 0 0,9-1-52 0 0,23 1 108 0 0,459-25 544 0 0,-460 26-630 0 0,-26-26-7535 0 0,-4 9 2033 0 0,-1 1-3976 0 0,-7 5 1294 0 0</inkml:trace>
  <inkml:trace contextRef="#ctx0" brushRef="#br0" timeOffset="409.074">1359 531 10362 0 0,'0'0'3904'0'0,"0"0"-1903"0"0,0 0-608 0 0,0 0 36 0 0,0 0 49 0 0,0 0-104 0 0,0 0-201 0 0,0 0-283 0 0,0 0-281 0 0,0 0-187 0 0,0 0-78 0 0,0 0-19 0 0,-2 7 23 0 0,-71 410 2157 0 0,67-385-2521 0 0,-25 234-554 0 0,52-277-3436 0 0,20-84-6535 0 0,-35 76 5755 0 0,1 4-3852 0 0</inkml:trace>
  <inkml:trace contextRef="#ctx0" brushRef="#br0" timeOffset="631.772">1265 505 9274 0 0,'0'0'3391'0'0,"0"0"-1462"0"0,0 0-574 0 0,0 0-132 0 0,0 0-11 0 0,0 0-96 0 0,0 0-141 0 0,0 0-155 0 0,0 0-152 0 0,0 0-68 0 0,0 0-7 0 0,0 0 16 0 0,0 0-34 0 0,11 0-52 0 0,171-14 1197 0 0,106-45-1211 0 0,-217 51-3097 0 0,-78 20-1774 0 0,-44 27-8676 0 0,38-31 5934 0 0</inkml:trace>
  <inkml:trace contextRef="#ctx0" brushRef="#br0" timeOffset="818.981">1149 914 9890 0 0,'0'0'2186'0'0,"0"0"-282"0"0,0 0-69 0 0,0 0-41 0 0,0 0-147 0 0,0 0-208 0 0,0 0-229 0 0,0 0-246 0 0,0 0-200 0 0,0 0-160 0 0,34 4-108 0 0,108 9-97 0 0,-49-26 121 0 0,63-24-1500 0 0,-92 22-8631 0 0,-50 11-2161 0 0</inkml:trace>
  <inkml:trace contextRef="#ctx0" brushRef="#br0" timeOffset="13325.994">1274 259 0 0 0,'0'0'1023'0'0,"0"0"671"0"0,0 0 335 0 0,0 0 153 0 0,0 0-75 0 0,0 0-222 0 0,0 0-292 0 0,0 0-286 0 0,-5-1-233 0 0,-14-1-165 0 0,14 1-75 0 0,5 1-73 0 0,0 0-47 0 0,0 0-79 0 0,0 0-123 0 0,0 0-75 0 0,0 0-61 0 0,30 0 2349 0 0,181-22-395 0 0,83-15-1245 0 0,-293 37-1034 0 0,-1 0 62 0 0,0 0 7 0 0,0 0 48 0 0,-28 0 1170 0 0,17 1-1280 0 0,0-1 1 0 0,-1-1-1 0 0,1 1 1 0 0,0-2-1 0 0,-1 0 0 0 0,1 0 1 0 0,0-1-1 0 0,0 0 1 0 0,1-1-1 0 0,-1 0 1 0 0,1-1-1 0 0,0 0 0 0 0,0-1 1 0 0,0 0-1 0 0,-4-3-58 0 0,10 5-62 0 0,1 0 0 0 0,0 0-1 0 0,-1 0 1 0 0,1 0 0 0 0,1-1 0 0 0,-1 1-1 0 0,1-1 1 0 0,-1 1 0 0 0,1-1 0 0 0,1 0-1 0 0,-1 0 1 0 0,1 0 0 0 0,0 0-1 0 0,0 0 1 0 0,0-5 62 0 0,2-19-3621 0 0,7 3-4533 0 0,-4 15-3902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47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0 358 3689 0 0,'0'0'1355'0'0,"0"0"-302"0"0,0 0 20 0 0,0 0 316 0 0,0 0 284 0 0,0 0 42 0 0,0 0-170 0 0,0 0-250 0 0,0 0-197 0 0,0 0-135 0 0,0 0-75 0 0,17 0-39 0 0,114 1 2100 0 0,-77 1-1739 0 0,0-1 0 0 0,0-4 0 0 0,40-6-1210 0 0,15-1 444 0 0,15 6-493 0 0,-112 4-6122 0 0,-45 6 282 0 0,12 3-3560 0 0,12-6 5399 0 0</inkml:trace>
  <inkml:trace contextRef="#ctx0" brushRef="#br0" timeOffset="362.144">0 608 80 0 0,'0'0'2026'0'0,"0"0"-417"0"0,0 0-94 0 0,0 0 136 0 0,0 0 111 0 0,0 0-72 0 0,0 0-210 0 0,0 0-257 0 0,0 0-225 0 0,0 0-153 0 0,0 0-73 0 0,0 0-7 0 0,11 11 3002 0 0,61-10 663 0 0,224-27-2185 0 0,-183 26-4023 0 0,-104 2 1104 0 0,-5-1-3376 0 0,-1-1-1959 0 0,-1 0-3841 0 0,-2 0 5353 0 0</inkml:trace>
  <inkml:trace contextRef="#ctx0" brushRef="#br0" timeOffset="1367.82">212 1 0 0 0,'0'0'503'0'0,"0"0"1025"0"0,0 0 274 0 0,0 0-44 0 0,0 0-118 0 0,0 0-190 0 0,0 0-192 0 0,0 0-143 0 0,0 0-110 0 0,0 4 8036 0 0,1 3-5876 0 0,49 18-2039 0 0,338 186 269 0 0,-347-179-1246 0 0,-88 14 949 0 0,-48 89-976 0 0,-153 145 221 0 0,219-240-360 0 0,25-22-2346 0 0,19-10-5635 0 0,-8-8 1697 0 0,-5 0 2896 0 0,3 0-5009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5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1077 380 2056 0 0,'0'0'2072'0'0,"0"0"-543"0"0,0 0-191 0 0,0 0 157 0 0,0 0 228 0 0,0 0 32 0 0,0 0-153 0 0,0 0-275 0 0,0 0-283 0 0,0 0-187 0 0,0 0-107 0 0,8-2-118 0 0,23-6-61 0 0,-32 5 5804 0 0,-51 5-6009 0 0,-241 55 553 0 0,211-36-782 0 0,-283 99 665 0 0,284-83-561 0 0,109-15-281 0 0,90 8 151 0 0,181 18 105 0 0,-121-4-193 0 0,-178-44-22 0 0,1 0 1 0 0,-1 0 0 0 0,1 0-1 0 0,0 0 1 0 0,-1 0 0 0 0,1 0-1 0 0,-1 0 1 0 0,1 0 0 0 0,0 0-1 0 0,-1 0 1 0 0,1 1 0 0 0,-1-1-1 0 0,1 0 1 0 0,-1 0-1 0 0,1 1 1 0 0,-1-1 0 0 0,1 0-1 0 0,-1 1 1 0 0,1-1 0 0 0,-1 0-1 0 0,1 1 1 0 0,-1-1 0 0 0,0 1-1 0 0,1-1 1 0 0,-1 1 0 0 0,0-1-1 0 0,1 1 1 0 0,-1-1 0 0 0,0 1-1 0 0,1-1 1 0 0,-1 1 0 0 0,0-1-1 0 0,0 1 1 0 0,0-1 0 0 0,0 1-1 0 0,0 0 1 0 0,0-1 0 0 0,1 1-1 0 0,-1-1 1 0 0,0 1 0 0 0,-1 0-1 0 0,1-1 1 0 0,0 1 0 0 0,0-1-1 0 0,0 1 1 0 0,0-1-1 0 0,0 1 1 0 0,-1 0 0 0 0,1-1-1 0 0,0 1 1 0 0,0-1 0 0 0,-1 1-1 0 0,1-1 1 0 0,0 1 0 0 0,-1-1-1 0 0,1 1 1 0 0,-1-1 0 0 0,1 0-1 0 0,0 1 1 0 0,-1-1-2 0 0,-37 23 152 0 0,29-19-145 0 0,-585 284 123 0 0,549-263-126 0 0,2 2 0 0 0,1 1 1 0 0,1 3-1 0 0,-5 7-4 0 0,45-37 1 0 0,0 0 0 0 0,0 0 0 0 0,-1 0-1 0 0,1 0 1 0 0,0 0 0 0 0,0 0 0 0 0,0 0 0 0 0,0 1 0 0 0,1-1 0 0 0,-1 0-1 0 0,0 0 1 0 0,0 1 0 0 0,1-1 0 0 0,-1 1 0 0 0,1-1 0 0 0,-1 0-1 0 0,1 1 1 0 0,-1-1 0 0 0,1 1 0 0 0,0-1 0 0 0,0 1 0 0 0,0-1 0 0 0,0 1-1 0 0,0-1 1 0 0,0 1 0 0 0,0-1 0 0 0,1 1 0 0 0,-1-1 0 0 0,0 1-1 0 0,1-1 1 0 0,-1 1 0 0 0,1-1 0 0 0,-1 0 0 0 0,1 1 0 0 0,0-1 0 0 0,0 0-1 0 0,0 1 1 0 0,0-1 0 0 0,0 0 0 0 0,0 0 0 0 0,0 0 0 0 0,0 0 0 0 0,0 0-1 0 0,0 0 1 0 0,0 0 0 0 0,1 0 0 0 0,-1-1 0 0 0,0 1 0 0 0,1 0-1 0 0,0 0 0 0 0,77 26 73 0 0,-9-22 117 0 0,1-3 1 0 0,-1-4 0 0 0,0-2 0 0 0,0-4-1 0 0,37-9-190 0 0,10 0 223 0 0,-25 10-702 0 0,-92 7 123 0 0,0 0-135 0 0,0 0-177 0 0,0 0-225 0 0,0 0-334 0 0,16-1-5409 0 0,12-13-4023 0 0,-17 7 2471 0 0</inkml:trace>
  <inkml:trace contextRef="#ctx0" brushRef="#br0" timeOffset="378.123">1414 534 11674 0 0,'0'0'1326'0'0,"0"0"-103"0"0,0 0 31 0 0,0 0 182 0 0,0 0 72 0 0,0 0-118 0 0,0 0-225 0 0,0 0-214 0 0,0 0-176 0 0,0 0-140 0 0,0 0-114 0 0,0 0-66 0 0,9-7-35 0 0,28-22-33 0 0,-36 29-358 0 0,-1 0-1 0 0,1 1 1 0 0,-1-1 0 0 0,1 0-1 0 0,-1 0 1 0 0,1 0 0 0 0,-1 1-1 0 0,1-1 1 0 0,-1 0 0 0 0,1 1-1 0 0,-1-1 1 0 0,0 0 0 0 0,1 1-1 0 0,-1-1 1 0 0,0 1 0 0 0,1-1-1 0 0,-1 0 1 0 0,0 1 0 0 0,1-1-1 0 0,-1 1 1 0 0,0-1 0 0 0,0 1-1 0 0,0-1 1 0 0,1 1 0 0 0,-1-1-1 0 0,0 1 1 0 0,0-1-1 0 0,0 1 1 0 0,0 0 0 0 0,0-1-1 0 0,0 1 1 0 0,0-1 0 0 0,0 1-1 0 0,0-1 1 0 0,0 1 0 0 0,0-1-1 0 0,0 1 1 0 0,-1-1 0 0 0,1 1-1 0 0,0-1 1 0 0,0 1 0 0 0,0-1-1 0 0,-1 1 1 0 0,1-1 0 0 0,0 1-1 0 0,-1-1 1 0 0,1 1 0 0 0,0-1-1 0 0,-1 0 1 0 0,1 1 0 0 0,-1-1-29 0 0,-50 136 1356 0 0,1-3-944 0 0,-29 154-131 0 0,44-159-235 0 0,23-102-201 0 0,11-26 63 0 0,1 0-13 0 0,0 0-19 0 0,0 0-60 0 0,0 0-36 0 0,0 0-30 0 0,0 0-78 0 0,0 0-35 0 0,0 0-39 0 0,0 0-82 0 0,0-22-3324 0 0,0 21 3734 0 0,2-45-7438 0 0,5 16-1675 0 0,-3 19 3798 0 0</inkml:trace>
  <inkml:trace contextRef="#ctx0" brushRef="#br0" timeOffset="715.163">1337 498 6057 0 0,'0'0'2904'0'0,"0"0"-783"0"0,0 0-336 0 0,0 0-17 0 0,0 0-64 0 0,0 0-211 0 0,0 0-270 0 0,0 0-310 0 0,0 0-275 0 0,0 0-114 0 0,0 0-13 0 0,0 0 65 0 0,3 3 97 0 0,11 5-361 0 0,0 1-1 0 0,0-2 0 0 0,1 0 1 0 0,0-1-1 0 0,0 0 0 0 0,1-1 1 0 0,-1-1-1 0 0,1 0 0 0 0,0-1 1 0 0,0-1-1 0 0,1-1 0 0 0,-1 0 1 0 0,7-1-312 0 0,18 3 238 0 0,214 5 148 0 0,-204-19-1616 0 0,-54 9-3384 0 0,-30 0 650 0 0,-7 6-926 0 0,14 3-1421 0 0,11-3-242 0 0</inkml:trace>
  <inkml:trace contextRef="#ctx0" brushRef="#br0" timeOffset="965.102">1175 781 4057 0 0,'0'0'3445'0'0,"0"0"-984"0"0,0 0-532 0 0,0 0-189 0 0,0 0-161 0 0,0 0-181 0 0,0 0-158 0 0,0 0-108 0 0,0 0-55 0 0,0 0-60 0 0,0 0-57 0 0,0 0-63 0 0,0 0-92 0 0,9 12-83 0 0,33 38-102 0 0,8-32 224 0 0,-40-18-704 0 0,221 0 1096 0 0,-215 0-1296 0 0,76-9-305 0 0,-34-7-2755 0 0,-37 3-707 0 0,-11 1-7101 0 0,-8 8 1929 0 0</inkml:trace>
  <inkml:trace contextRef="#ctx0" brushRef="#br0" timeOffset="1468.38">1377 247 7490 0 0,'0'0'3802'0'0,"0"0"-1575"0"0,0 0-577 0 0,0 0-127 0 0,0 0-83 0 0,0 0-163 0 0,0 0-171 0 0,0 0-198 0 0,0 0-202 0 0,0 0-143 0 0,0 0-135 0 0,0 0-86 0 0,0 0-39 0 0,-6 0 4 0 0,-13-4 9 0 0,32 5 565 0 0,335 10 1833 0 0,-242-11-2431 0 0,-42 6 1019 0 0,-233-94-1004 0 0,153 79-327 0 0,0-1-1 0 0,1 0 0 0 0,0-2 0 0 0,1 1 0 0 0,1-2 0 0 0,0 0 1 0 0,0 0-1 0 0,1-2 30 0 0,6-17-3585 0 0,22 20-6292 0 0,-11 12-2008 0 0</inkml:trace>
  <inkml:trace contextRef="#ctx0" brushRef="#br0" timeOffset="2295.293">2152 788 3393 0 0,'0'0'2622'0'0,"0"0"-329"0"0,0 0-171 0 0,0 0 45 0 0,0 0-41 0 0,0 0-221 0 0,0 0-326 0 0,0 0-338 0 0,0 0-235 0 0,0 0-182 0 0,0 0-131 0 0,0 0-66 0 0,-1 8 2155 0 0,107 3-492 0 0,-29-10-1734 0 0,176-13 340 0 0,-152 4-749 0 0,-92 8-590 0 0,-16-1-3083 0 0,-17-1-4454 0 0,14 2 2350 0 0,5 0-4492 0 0</inkml:trace>
  <inkml:trace contextRef="#ctx0" brushRef="#br0" timeOffset="2554.138">2018 1039 8906 0 0,'0'0'3983'0'0,"0"0"-1781"0"0,0 0-717 0 0,0 0 66 0 0,0 0 140 0 0,0 0-123 0 0,0 0-268 0 0,0 0-246 0 0,0 0-230 0 0,0 0-159 0 0,0 0-103 0 0,37 7-83 0 0,118 20-59 0 0,-48-21 239 0 0,142-28-698 0 0,-206 20-1745 0 0,-22 1-1415 0 0,-1 0-4769 0 0,-11 1-3966 0 0</inkml:trace>
  <inkml:trace contextRef="#ctx0" brushRef="#br0" timeOffset="4022.46">3331 682 2184 0 0,'0'0'2644'0'0,"0"0"-640"0"0,0 0-178 0 0,0 0 70 0 0,0 0 58 0 0,0 0-134 0 0,0 0-321 0 0,0 0-360 0 0,0 0-268 0 0,0 0-151 0 0,0 0-92 0 0,0 0-66 0 0,-12 8-50 0 0,-36 30-24 0 0,8 38 818 0 0,-103 294 606 0 0,84-263-1452 0 0,44-86 592 0 0,9-38 1334 0 0,9-7-2328 0 0,1 0-1 0 0,1 1 0 0 0,0-1 1 0 0,2 1-1 0 0,1 0 0 0 0,1 1 0 0 0,0 0 1 0 0,2 1-1 0 0,1-1 0 0 0,6-7-57 0 0,6-15 57 0 0,77-115 108 0 0,-88 141-154 0 0,1 0 0 0 0,1 1 0 0 0,0 1 0 0 0,1 0 0 0 0,0 2 0 0 0,1 0 0 0 0,1 0 0 0 0,0 2 0 0 0,5-2-11 0 0,-21 12-1 0 0,-1 1-1 0 0,1 0 1 0 0,0-1 0 0 0,0 1-1 0 0,0 0 1 0 0,1 0 0 0 0,-1 0-1 0 0,0 1 1 0 0,0-1 0 0 0,0 0-1 0 0,1 1 1 0 0,-1 0 0 0 0,0-1 0 0 0,0 1-1 0 0,1 0 1 0 0,-1 0 0 0 0,0 0-1 0 0,1 0 1 0 0,-1 1 0 0 0,0-1-1 0 0,0 1 1 0 0,1-1 0 0 0,-1 1-1 0 0,0 0 1 0 0,0 0 0 0 0,0 0 0 0 0,0 0-1 0 0,0 0 1 0 0,0 0 0 0 0,0 1-1 0 0,0-1 1 0 0,0 0 0 0 0,-1 1-1 0 0,1 0 1 0 0,-1-1 0 0 0,1 1 0 0 0,-1 0-1 0 0,1 0 1 0 0,-1 0 0 0 0,0 0-1 0 0,0 0 1 0 0,0 0 0 0 0,0 0-1 0 0,0 0 1 0 0,-1 1 0 0 0,1 0 1 0 0,9 120 136 0 0,-12-81-102 0 0,-3 241 41 0 0,5-283-73 0 0,1 1 0 0 0,-1-1-1 0 0,1 0 1 0 0,-1 1 0 0 0,1-1-1 0 0,-1 1 1 0 0,1-1 0 0 0,-1 0-1 0 0,1 1 1 0 0,0-1 0 0 0,-1 0-1 0 0,1 0 1 0 0,-1 1 0 0 0,1-1-1 0 0,0 0 1 0 0,-1 0 0 0 0,1 0 0 0 0,0 0-1 0 0,-1 0 1 0 0,1 0 0 0 0,0 0-1 0 0,-1 0 1 0 0,1 0 0 0 0,-1 0-1 0 0,1 0 1 0 0,0 0 0 0 0,-1-1-1 0 0,1 1 1 0 0,0 0 0 0 0,-1 0-1 0 0,1-1 1 0 0,-1 1 0 0 0,1 0 0 0 0,-1-1-1 0 0,1 1 1 0 0,-1-1 0 0 0,1 1-1 0 0,-1-1 1 0 0,1 1 0 0 0,-1-1-1 0 0,1 1 1 0 0,-1-1 0 0 0,0 1-1 0 0,1-1 1 0 0,-1 1 0 0 0,0-1-1 0 0,0 1 1 0 0,1-1 0 0 0,-1 0 0 0 0,0 1-1 0 0,0-1 1 0 0,0 0 0 0 0,0 1-1 0 0,0-1 1 0 0,0 0 0 0 0,0 1-1 0 0,0-1-1 0 0,1 1 4 0 0,235-324 276 0 0,-224 309-272 0 0,173-190-18 0 0,-152 186-145 0 0,-33 34 50 0 0,-16 147 225 0 0,13-150-120 0 0,-6 18-7 0 0,2 0 0 0 0,1 0 0 0 0,1 1 0 0 0,2 0 0 0 0,1-1 0 0 0,1 1 1 0 0,2 9 6 0 0,22-24-2718 0 0,0-17-3206 0 0,-11 0-951 0 0,-6 1-4612 0 0</inkml:trace>
  <inkml:trace contextRef="#ctx0" brushRef="#br0" timeOffset="4663.136">4678 785 4337 0 0,'0'0'2614'0'0,"0"0"-356"0"0,0 0-175 0 0,0 0-3 0 0,0 0-99 0 0,0 0-260 0 0,0 0-258 0 0,0 0-245 0 0,0 0-197 0 0,0 0-126 0 0,0 0-87 0 0,0 0-79 0 0,0 0-75 0 0,-8-11-51 0 0,-26-30-61 0 0,-12 23 858 0 0,32 17-1288 0 0,0 1-1 0 0,0 0 1 0 0,0 1-1 0 0,0 1 1 0 0,0 0-1 0 0,0 1 1 0 0,1 0 0 0 0,-1 1-1 0 0,1 0 1 0 0,0 1-1 0 0,0 1 1 0 0,1 0-1 0 0,-1 1 1 0 0,1 0 0 0 0,1 1-1 0 0,-1 0 1 0 0,1 1-1 0 0,1 0 1 0 0,0 1 0 0 0,0 0-1 0 0,-5 8-111 0 0,3-6 0 0 0,1-1 1 0 0,1 2-1 0 0,0-1 1 0 0,1 1-1 0 0,0 1 0 0 0,1 0 1 0 0,0 0-1 0 0,1 0 0 0 0,1 1 1 0 0,0 0-1 0 0,2 0 0 0 0,-1 1 1 0 0,2-1-1 0 0,0 1 0 0 0,0 7 0 0 0,2-18 3 0 0,1-1 0 0 0,-1 1 0 0 0,1-1 0 0 0,0 1-1 0 0,1-1 1 0 0,-1 1 0 0 0,1-1 0 0 0,0 0-1 0 0,0 1 1 0 0,0-1 0 0 0,1 0 0 0 0,0 1-1 0 0,-1-1 1 0 0,1 0 0 0 0,1 0 0 0 0,-1 0-1 0 0,0-1 1 0 0,1 1 0 0 0,0-1 0 0 0,0 1-1 0 0,0-1 1 0 0,0 0 0 0 0,1 0 0 0 0,-1 0-1 0 0,1-1 1 0 0,0 1 0 0 0,0-1 0 0 0,0 0-1 0 0,0 0 1 0 0,0 0-3 0 0,7 1 21 0 0,1-1 0 0 0,-1 0 0 0 0,1-1 0 0 0,-1 0 0 0 0,1-1 0 0 0,-1 0 0 0 0,1 0 0 0 0,-1-2-1 0 0,1 1 1 0 0,-1-2 0 0 0,0 1 0 0 0,1-1 0 0 0,-1-1 0 0 0,-1 0 0 0 0,1-1 0 0 0,-1 0 0 0 0,1 0 0 0 0,-2-1 0 0 0,4-3-21 0 0,23-16 62 0 0,-1-2 0 0 0,-2-2 0 0 0,-1 0 0 0 0,-1-3 0 0 0,-1 0 0 0 0,-2-2 0 0 0,-1-1 0 0 0,-2-1 0 0 0,10-22-62 0 0,-3-12 115 0 0,-32 69-54 0 0,0 1-54 0 0,-9 19-264 0 0,-1-3 168 0 0,1 0 1 0 0,0 1 0 0 0,2 0 0 0 0,0 1 0 0 0,1-1-1 0 0,0 1 1 0 0,1 0 0 0 0,2 1 0 0 0,-1-1 0 0 0,2 1-1 0 0,1-1 1 0 0,0 1 0 0 0,1 0 0 0 0,3 12 88 0 0,-2-23-316 0 0,1 0-1 0 0,1 0 1 0 0,-1 0 0 0 0,1-1 0 0 0,1 1 0 0 0,0-1-1 0 0,0 0 1 0 0,0 0 0 0 0,1 0 0 0 0,0 0 0 0 0,0-1-1 0 0,0 0 1 0 0,5 4 316 0 0,22 14-5383 0 0,4-5-5217 0 0,-30-16 2209 0 0</inkml:trace>
  <inkml:trace contextRef="#ctx0" brushRef="#br0" timeOffset="5049.617">5168 1046 9690 0 0,'0'0'2807'0'0,"0"0"-514"0"0,0 0-275 0 0,0 0-206 0 0,0 0-212 0 0,0 0-261 0 0,0 0-233 0 0,0 0-198 0 0,0 0-112 0 0,0 0-77 0 0,0 0-78 0 0,0 0-83 0 0,0 0-117 0 0,-7-4-81 0 0,-23-10-43 0 0,-31 14 683 0 0,53 3-987 0 0,0 0-1 0 0,0 0 1 0 0,1 1 0 0 0,-1 1 0 0 0,1-1 0 0 0,0 1 0 0 0,0 0 0 0 0,0 1-1 0 0,1 0 1 0 0,-1 0 0 0 0,2 0 0 0 0,-1 1 0 0 0,1-1 0 0 0,0 1 0 0 0,0 1-1 0 0,1-1 1 0 0,0 1 0 0 0,0 0 0 0 0,1-1 0 0 0,-1 2 0 0 0,2-1 0 0 0,0 0-1 0 0,0 1 1 0 0,0-1 0 0 0,1 1 0 0 0,0-1 0 0 0,1 1 0 0 0,0 3-13 0 0,1-8-13 0 0,1 0 1 0 0,0 0-1 0 0,1-1 1 0 0,-1 1-1 0 0,1 0 0 0 0,-1-1 1 0 0,1 1-1 0 0,0-1 1 0 0,1 0-1 0 0,-1 0 1 0 0,0 0-1 0 0,1-1 1 0 0,0 1-1 0 0,-1-1 0 0 0,1 0 1 0 0,0 0-1 0 0,0 0 1 0 0,0 0-1 0 0,0-1 1 0 0,1 0-1 0 0,-1 0 1 0 0,0 0-1 0 0,1 0 0 0 0,3 0 13 0 0,95-6-2792 0 0,-40-22-5967 0 0,-50 20 1842 0 0,-5 2-3078 0 0</inkml:trace>
  <inkml:trace contextRef="#ctx0" brushRef="#br0" timeOffset="5650.143">5273 1293 10394 0 0,'0'0'2365'0'0,"0"0"-510"0"0,0 0-184 0 0,0 0-62 0 0,0 0-118 0 0,0 0-160 0 0,0 0-181 0 0,0 0-158 0 0,0 0-121 0 0,0 0-108 0 0,0 0-78 0 0,0 0-106 0 0,4-3-96 0 0,174-186 2308 0 0,-151 171-2755 0 0,-26 18-40 0 0,-1 0-12 0 0,0 0-25 0 0,0 21 53 0 0,-13 83-25 0 0,15-103 16 0 0,-1 1 0 0 0,1-1 0 0 0,0 1 0 0 0,0-1 0 0 0,0 0 0 0 0,0 1 0 0 0,0-1 0 0 0,0 0 0 0 0,0 0 0 0 0,0 0 0 0 0,0-1 0 0 0,0 1 0 0 0,1 0 0 0 0,-1-1 0 0 0,0 0 0 0 0,1 1 0 0 0,-1-1 1 0 0,0 0-1 0 0,1 0 0 0 0,-1 0 0 0 0,0-1 0 0 0,0 1 0 0 0,1 0 0 0 0,-1-1 0 0 0,0 1 0 0 0,0-1 0 0 0,1 0 0 0 0,-1 0 0 0 0,0 0 0 0 0,0 0 0 0 0,2-2-3 0 0,170-100 130 0 0,-100 85-180 0 0,-45 62 81 0 0,-27-40-74 0 0,1-1 0 0 0,-1 0 1 0 0,1 0-1 0 0,0 0 0 0 0,0 0 1 0 0,0 0-1 0 0,0 0 0 0 0,1-1 0 0 0,-1 1 1 0 0,1-1-1 0 0,0 0 0 0 0,-1 0 0 0 0,1-1 1 0 0,0 1-1 0 0,0-1 0 0 0,0 0 0 0 0,0 0 1 0 0,0 0-1 0 0,0 0 0 0 0,0-1 1 0 0,1 0-1 0 0,-1 1 0 0 0,2-2 43 0 0,4 3-1413 0 0,21 0-482 0 0,-23-4-3472 0 0,-5-4-4686 0 0,-3 3 555 0 0</inkml:trace>
  <inkml:trace contextRef="#ctx0" brushRef="#br0" timeOffset="6281.575">4273 354 1688 0 0,'0'0'1422'0'0,"0"0"84"0"0,0 0 317 0 0,0 0 325 0 0,0 0 117 0 0,0 0-86 0 0,0 0-236 0 0,0 0-264 0 0,0 0-225 0 0,0 0-170 0 0,0 0-164 0 0,0 0-134 0 0,-8-3-121 0 0,-34-12 526 0 0,63 19 755 0 0,193 21 714 0 0,324-29-1482 0 0,-537 11-1195 0 0,-1-6-121 0 0,0-1-3 0 0,0 0-16 0 0,0 0 8 0 0,0 0-26 0 0,0 0 2 0 0,0 0 19 0 0,0 0 17 0 0,0 0 18 0 0,0 0 35 0 0,0 0-16 0 0,-29-26 903 0 0,-43-92-886 0 0,55 81-231 0 0,-12-69-1424 0 0,27 69-1310 0 0,1 2-3380 0 0,1 25-3515 0 0</inkml:trace>
  <inkml:trace contextRef="#ctx0" brushRef="#br0" timeOffset="7894.973">3899 965 0 0 0,'22'0'0'0'0,"-20"0"0"0"0,-4 0 0 0 0,1 0 0 0 0,-1 1 0 0 0,1 4 731 0 0,4 0 13546 0 0,-2-5-14963 0 0,-1 0 958 0 0,0 0-3 0 0,0 0 23 0 0,0 0 48 0 0,0 0 63 0 0,0 0 49 0 0,2 5 7382 0 0,2 17-6188 0 0,2 92-89 0 0,19 98-519 0 0,-16-189 315 0 0,-8-23-1394 0 0,0-4-998 0 0,5-14-8902 0 0,1 14 2386 0 0,-3 0-3647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1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0 477 10122 0 0,'0'0'1176'0'0,"0"0"-687"0"0,0 0-32 0 0,0 0 407 0 0,0 0 376 0 0,0 0 191 0 0,0 0-37 0 0,33 4-194 0 0,103 16-185 0 0,23-15 1320 0 0,-129-5-2167 0 0,-1-1-1 0 0,0-1 1 0 0,0-1-1 0 0,0-2 1 0 0,0-1-1 0 0,-1-1 0 0 0,0-2 1 0 0,-1 0-1 0 0,1-2 1 0 0,-2-1-1 0 0,0-1 1 0 0,0-2-1 0 0,-1 0 1 0 0,-1-1-1 0 0,-1-2 1 0 0,0 0-1 0 0,-1-2 0 0 0,-1 0 1 0 0,-1-2-1 0 0,-1 0 1 0 0,-1-1-1 0 0,-1 0 1 0 0,-1-2-1 0 0,-1 0 1 0 0,8-21-168 0 0,-19 36 63 0 0,-1 1 0 0 0,0-1 0 0 0,0 0 1 0 0,-1-1-1 0 0,-1 1 0 0 0,1 0 0 0 0,-2 0 1 0 0,0-1-1 0 0,0-9-63 0 0,-1 19-2 0 0,1 1 0 0 0,-1-1 1 0 0,1 1-1 0 0,-1-1 0 0 0,1 0 0 0 0,-1 1 0 0 0,0-1 1 0 0,1 1-1 0 0,-1 0 0 0 0,0-1 0 0 0,1 1 1 0 0,-1-1-1 0 0,0 1 0 0 0,1 0 0 0 0,-1 0 0 0 0,0-1 1 0 0,0 1-1 0 0,1 0 0 0 0,-1 0 0 0 0,0 0 1 0 0,0 0-1 0 0,0 0 0 0 0,1 0 0 0 0,-1 0 0 0 0,0 0 1 0 0,0 0-1 0 0,1 0 0 0 0,-1 1 0 0 0,0-1 0 0 0,0 0 1 0 0,1 0-1 0 0,-1 1 0 0 0,0-1 0 0 0,1 0 1 0 0,-1 1-1 0 0,0-1 0 0 0,1 1 0 0 0,-1-1 0 0 0,1 1 1 0 0,-1-1-1 0 0,0 1 0 0 0,1-1 0 0 0,-1 1 0 0 0,1 0 1 0 0,0-1-1 0 0,-1 1 0 0 0,1 0 0 0 0,0-1 1 0 0,-1 1-1 0 0,1 0 0 0 0,0-1 0 0 0,-1 1 0 0 0,1 0 1 0 0,0 0-1 0 0,0 0 0 0 0,0-1 0 0 0,0 1 0 0 0,0 0 1 0 0,0 0-1 0 0,0-1 0 0 0,0 1 0 0 0,0 0 2 0 0,-99 248-132 0 0,-9 161 52 0 0,70-247 72 0 0,24-108 12 0 0,-1-1-1 0 0,-4-1 1 0 0,-1-1-1 0 0,-3 0 0 0 0,-9 13-3 0 0,19-43-1 0 0,0-1 0 0 0,-1 0 0 0 0,-1-1 0 0 0,-1 0 0 0 0,-1-2 0 0 0,0 1 0 0 0,-1-2 0 0 0,-2-1 0 0 0,1 0-1 0 0,-2-1 1 0 0,0-2 0 0 0,-22 12 1 0 0,-48-5-82 0 0,89-20 76 0 0,-1 0 1 0 0,1 0-1 0 0,-1 0 1 0 0,1 0 0 0 0,-1 0-1 0 0,1-1 1 0 0,-1 1 0 0 0,1-1-1 0 0,0 0 1 0 0,-1 1-1 0 0,1-1 1 0 0,0 0 0 0 0,0-1-1 0 0,-1 1 1 0 0,1 0 0 0 0,0 0-1 0 0,0-1 1 0 0,0 0-1 0 0,0 1 1 0 0,1-1 0 0 0,-1 0-1 0 0,0 0 1 0 0,1 0 0 0 0,-1 0-1 0 0,1 0 1 0 0,0 0-1 0 0,-1 0 1 0 0,1 0 0 0 0,0-1-1 0 0,0 1 1 0 0,1 0 0 0 0,-1-1-1 0 0,0 1 1 0 0,1-1 5 0 0,0-2-17 0 0,0 0 1 0 0,0 0-1 0 0,0 0 0 0 0,1 0 1 0 0,0 0-1 0 0,0 1 0 0 0,0-1 1 0 0,1 0-1 0 0,-1 1 0 0 0,1-1 1 0 0,0 1-1 0 0,0-1 0 0 0,1 1 1 0 0,0 0-1 0 0,-1 0 0 0 0,1 0 1 0 0,1 0-1 0 0,-1 1 0 0 0,0-1 1 0 0,1 1-1 0 0,0 0 0 0 0,0 0 1 0 0,0 0-1 0 0,0 0 0 0 0,2 0 17 0 0,115-50-66 0 0,-82 45 46 0 0,0 1 0 0 0,0 3 1 0 0,0 1-1 0 0,1 1 0 0 0,-1 3 0 0 0,1 1 0 0 0,-1 2 0 0 0,1 1 20 0 0,7 0 10 0 0,122-4 287 0 0,-145-3-249 0 0,-1-1-1 0 0,1-1 0 0 0,-1-1 1 0 0,0-1-1 0 0,-1 0 1 0 0,1-2-1 0 0,-1-1 0 0 0,-1-1 1 0 0,0-1-1 0 0,0 0 1 0 0,-1-2-1 0 0,-1 0 1 0 0,0-2-1 0 0,-1 0 0 0 0,0 0 1 0 0,-1-2-1 0 0,-1 0 1 0 0,3-6-48 0 0,-15 19 11 0 0,0-1 1 0 0,-1 1-1 0 0,0-1 1 0 0,0 1-1 0 0,0-1 1 0 0,-1 0-1 0 0,1 0 1 0 0,-1 0-1 0 0,0 0 1 0 0,-1-1-1 0 0,1 1 1 0 0,-1-1-1 0 0,0 1 1 0 0,0-1-1 0 0,-1 1 1 0 0,0-1-1 0 0,0 1 1 0 0,0-1-1 0 0,-1 0-11 0 0,-1 4-9 0 0,0 0 1 0 0,0 0-1 0 0,-1 0 0 0 0,1 0 0 0 0,0 0 0 0 0,-1 1 0 0 0,0-1 0 0 0,1 1 0 0 0,-1-1 0 0 0,0 1 1 0 0,0 0-1 0 0,0 0 0 0 0,0 0 0 0 0,0 1 0 0 0,0-1 0 0 0,0 1 0 0 0,0 0 0 0 0,0 0 0 0 0,0 0 1 0 0,0 0-1 0 0,0 0 0 0 0,0 0 0 0 0,0 1 0 0 0,-2 0 9 0 0,-4 2-39 0 0,-1 1-1 0 0,1 0 1 0 0,0 1-1 0 0,0 0 1 0 0,0 0-1 0 0,1 1 1 0 0,0 0-1 0 0,0 1 1 0 0,0 0-1 0 0,1 0 1 0 0,0 0-1 0 0,1 1 1 0 0,-1 0-1 0 0,1 0 1 0 0,1 1 0 0 0,0 0-1 0 0,0 0 1 0 0,0 0-1 0 0,2 0 1 0 0,-1 1-1 0 0,1-1 1 0 0,0 1 39 0 0,1-5-9 0 0,0-1 0 0 0,1 1 1 0 0,-1-1-1 0 0,1 1 0 0 0,0 0 0 0 0,0-1 1 0 0,1 1-1 0 0,0 0 0 0 0,-1 0 0 0 0,2 0 1 0 0,-1-1-1 0 0,0 1 0 0 0,1 0 0 0 0,0 0 1 0 0,0-1-1 0 0,0 1 0 0 0,1-1 1 0 0,0 1-1 0 0,-1-1 0 0 0,2 1 0 0 0,-1-1 1 0 0,0 0-1 0 0,1 0 0 0 0,0 0 0 0 0,0 0 1 0 0,0-1-1 0 0,0 1 0 0 0,1-1 0 0 0,-1 0 1 0 0,1 0-1 0 0,0 0 0 0 0,0 0 1 0 0,0-1-1 0 0,0 1 0 0 0,0-1 0 0 0,1 0 1 0 0,-1-1-1 0 0,1 1 0 0 0,-1-1 0 0 0,3 1 9 0 0,16 3 71 0 0,1 0 0 0 0,0-2 1 0 0,0 0-1 0 0,0-2 0 0 0,1-1 0 0 0,-1 0 0 0 0,0-2 0 0 0,0-1 0 0 0,0-1 0 0 0,0-1 0 0 0,-1-1 0 0 0,0-1 0 0 0,0-1 0 0 0,4-3-71 0 0,27-13 266 0 0,-2-2-1 0 0,0-2 1 0 0,-2-3 0 0 0,-2-1 0 0 0,15-15-266 0 0,-30 24 38 0 0,-1-1 0 0 0,0-2 0 0 0,-3-1 0 0 0,0-1 0 0 0,-1-2 0 0 0,-2 0 1 0 0,-1-2-1 0 0,-2-1 0 0 0,-1-1 0 0 0,-2 0 0 0 0,-1-2 0 0 0,-1 0 0 0 0,-2-1 1 0 0,-2-1-1 0 0,8-38-38 0 0,-19 62-11 0 0,0 1 0 0 0,-2-1 0 0 0,1 0 0 0 0,-2 0 0 0 0,0 0 0 0 0,-1 0 0 0 0,0 0 0 0 0,-1 0 0 0 0,-1 1 0 0 0,0-1 0 0 0,0 1 0 0 0,-5-9 11 0 0,5 19 0 0 0,0 0 0 0 0,0 0 0 0 0,-1 0 0 0 0,1 1 0 0 0,-1-1 0 0 0,0 1 1 0 0,0 0-1 0 0,0 0 0 0 0,0 0 0 0 0,0 1 0 0 0,0-1 0 0 0,0 1 0 0 0,0 0 0 0 0,-1 0 1 0 0,1 1-1 0 0,0-1 0 0 0,-1 1 0 0 0,1 0 0 0 0,0 0 0 0 0,-1 0 0 0 0,1 1 1 0 0,0-1-1 0 0,-1 1 0 0 0,1 0 0 0 0,0 1 0 0 0,0-1 0 0 0,0 1 0 0 0,0-1 0 0 0,0 1 1 0 0,0 1-1 0 0,0-1 0 0 0,0 0 0 0 0,1 1 0 0 0,0 0 0 0 0,-1 0 0 0 0,1 0 0 0 0,0 0 1 0 0,0 0-1 0 0,0 1 0 0 0,1-1 0 0 0,-2 4 0 0 0,-14 17-2 0 0,2 0-1 0 0,0 2 1 0 0,2 0-1 0 0,1 0 1 0 0,1 2-1 0 0,1-1 1 0 0,2 1 0 0 0,1 1-1 0 0,1 0 1 0 0,1 0-1 0 0,1 0 1 0 0,2 1-1 0 0,1-1 1 0 0,2 1 0 0 0,1 0-1 0 0,0-1 1 0 0,4 9 2 0 0,-3-12-6 0 0,2-1 0 0 0,0 1 0 0 0,2-1 0 0 0,0 0 0 0 0,2-1 0 0 0,1 1 0 0 0,1-1 0 0 0,1-1 0 0 0,1 0 0 0 0,1-1 1 0 0,1 0-1 0 0,0-1 0 0 0,2 0 0 0 0,1-1 0 0 0,0-1 0 0 0,2 0 6 0 0,-13-14-85 0 0,-1 0 0 0 0,2 0 0 0 0,-1 0 0 0 0,0-1 0 0 0,1 0 0 0 0,0 0 0 0 0,-1-1 0 0 0,2 0 0 0 0,-1 0 0 0 0,0 0 0 0 0,0-1 0 0 0,1 0 0 0 0,0-1 0 0 0,-1 1 0 0 0,2-1 85 0 0,-8-3-194 0 0,1 1 1 0 0,-1-1-1 0 0,0 0 0 0 0,0 0 1 0 0,0 1-1 0 0,0-1 1 0 0,-1 0-1 0 0,1 0 0 0 0,0 0 1 0 0,-1 0-1 0 0,1 0 0 0 0,-1 0 1 0 0,0 0-1 0 0,0 0 1 0 0,0 0-1 0 0,0 0 0 0 0,0 0 1 0 0,0 0-1 0 0,0 0 0 0 0,-1 0 1 0 0,1 0-1 0 0,0 1 0 0 0,-1-1 1 0 0,0 0-1 0 0,0 0 1 0 0,0-1 193 0 0,-18-39-9370 0 0,13 29-1673 0 0</inkml:trace>
  <inkml:trace contextRef="#ctx0" brushRef="#br0" timeOffset="249.759">1445 742 17268 0 0,'0'0'1432'0'0,"0"0"-246"0"0,0 0-1 0 0,0 0 98 0 0,0 0-96 0 0,35 0-240 0 0,112-1-191 0 0,70-17 687 0 0,300-49-2334 0 0,-441 61-1662 0 0,-25 2-3320 0 0,-9 0-6416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7 250 9698 0 0,'0'0'1783'0'0,"0"0"-52"0"0,0 0 63 0 0,0 0 48 0 0,0 0-82 0 0,0 0-244 0 0,0 0-301 0 0,0 0-231 0 0,0 0-219 0 0,0 0-141 0 0,0 0-89 0 0,0 0-83 0 0,-1-4-59 0 0,-1-1-303 0 0,2 5-72 0 0,-1 0-1 0 0,1-1 0 0 0,0 1 0 0 0,-1 0 0 0 0,1-1 0 0 0,0 1 0 0 0,0-1 0 0 0,-1 1 0 0 0,1 0 0 0 0,0-1 0 0 0,0 1 0 0 0,0-1 0 0 0,0 1 0 0 0,0-1 0 0 0,0 1 0 0 0,0 0 0 0 0,0-1 0 0 0,0 1 0 0 0,0-1 0 0 0,0 1 0 0 0,0-1 1 0 0,0 1-1 0 0,0-1 0 0 0,0 1 0 0 0,0-1 0 0 0,0 1 0 0 0,0 0 0 0 0,1-1 0 0 0,-1 1 0 0 0,0-1 0 0 0,0 1 0 0 0,0-1 0 0 0,1 1 0 0 0,-1 0 0 0 0,0-1 0 0 0,1 1 0 0 0,-1 0 0 0 0,0-1 0 0 0,1 1 0 0 0,-1 0 0 0 0,0 0 1 0 0,1-1-1 0 0,-1 1 0 0 0,1 0 0 0 0,-1 0 0 0 0,1 0 0 0 0,-1-1 0 0 0,0 1 0 0 0,1 0 0 0 0,-1 0 0 0 0,1 0 0 0 0,-1 0 0 0 0,1 0 0 0 0,-1 0 0 0 0,1 0 0 0 0,-1 0 0 0 0,1 0 0 0 0,-1 0 0 0 0,0 0 0 0 0,1 0 0 0 0,-1 0 0 0 0,1 1 1 0 0,-1-1-1 0 0,1 0-17 0 0,426 0 2136 0 0,-335-7-2011 0 0,-91 7-103 0 0,0 0-1 0 0,-1 0 0 0 0,1 0 0 0 0,-1 0 1 0 0,1 0-1 0 0,-1 0 0 0 0,1 0 0 0 0,-1-1 1 0 0,1 1-1 0 0,-1 0 0 0 0,1 0 0 0 0,-1 0 1 0 0,1 0-1 0 0,-1-1 0 0 0,1 1 0 0 0,-1 0 1 0 0,1-1-1 0 0,-1 1 0 0 0,1 0 0 0 0,-1-1 1 0 0,0 1-1 0 0,1 0 0 0 0,-1-1 1 0 0,0 1-1 0 0,1-1 0 0 0,-1 1 0 0 0,0-1 1 0 0,0 1-1 0 0,1-1 0 0 0,-1 1 0 0 0,0-1 1 0 0,0 1-1 0 0,0-1 0 0 0,1 1 0 0 0,-1-1 1 0 0,0 1-1 0 0,0-1 0 0 0,0 1 0 0 0,0-1 1 0 0,0 1-1 0 0,0-1 0 0 0,0 1 0 0 0,0-1 1 0 0,-1 1-1 0 0,1-1 0 0 0,0 1 0 0 0,0-1 1 0 0,0 1-1 0 0,0-1 0 0 0,-1 1 0 0 0,1-1 1 0 0,0 1-1 0 0,-1-1 0 0 0,1 1 0 0 0,0-1 1 0 0,-1 1-1 0 0,1 0 0 0 0,0-1 0 0 0,-1 1 1 0 0,1-1-1 0 0,-1 1 0 0 0,1 0 0 0 0,-1 0 1 0 0,1-1-22 0 0,-28-31 213 0 0,28 32-213 0 0,-142-135 35 0 0,133 120-479 0 0,9 15 341 0 0,1 0-1 0 0,-1 1 1 0 0,0-1-1 0 0,0 0 1 0 0,1 0-1 0 0,-1 0 1 0 0,0 0-1 0 0,1 0 0 0 0,-1 1 1 0 0,0-1-1 0 0,0 0 1 0 0,1 0-1 0 0,-1 0 1 0 0,0 0-1 0 0,1 0 1 0 0,-1 0-1 0 0,0 0 0 0 0,1 0 1 0 0,-1 0-1 0 0,0 0 1 0 0,1 0-1 0 0,-1 0 1 0 0,0 0-1 0 0,0-1 1 0 0,1 1-1 0 0,-1 0 1 0 0,0 0-1 0 0,1 0 0 0 0,-1 0 1 0 0,0 0-1 0 0,0-1 1 0 0,1 1-1 0 0,-1 0 1 0 0,0 0-1 0 0,0 0 1 0 0,0-1-1 0 0,1 1 0 0 0,-1 0 1 0 0,0 0-1 0 0,0-1 1 0 0,0 1-1 0 0,0 0 1 0 0,1-1-1 0 0,-1 1 1 0 0,0 0-1 0 0,0 0 1 0 0,0-1-1 0 0,0 1 0 0 0,0 0 1 0 0,0-1-1 0 0,0 1 1 0 0,0 0-1 0 0,0-1 1 0 0,0 1-1 0 0,0 0 1 0 0,0-1-1 0 0,0 1 0 0 0,0 0 1 0 0,0 0-1 0 0,0-1 1 0 0,0 1-1 0 0,-1 0 1 0 0,1-1-1 0 0,0 1 1 0 0,0 0-1 0 0,0 0 1 0 0,0-1-1 0 0,-1 1 0 0 0,1 0 104 0 0,25 11-5630 0 0,-5-2-2377 0 0,-7-5-911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7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6465 0 0,'0'0'3150'0'0,"0"0"-421"0"0,0 0-367 0 0,0 0-282 0 0,0 0-322 0 0,0 0-311 0 0,0 0-273 0 0,0 0-248 0 0,0 0-232 0 0,0 0-161 0 0,0 0-54 0 0,0 0-4 0 0,0 0 17 0 0,6-2 27 0 0,166-4 1957 0 0,7-5-1741 0 0,54-33-730 0 0,-226 43-254 0 0,17-9-2853 0 0,-38 13-1966 0 0,12-2 3721 0 0,-7 2-4883 0 0,-1 1-5161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4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691 67 2048 0 0,'0'0'1639'0'0,"0"0"-580"0"0,0 0-265 0 0,0 0-35 0 0,0 0 90 0 0,0 0 138 0 0,0 0 79 0 0,0 0-15 0 0,0 0-115 0 0,0 0-128 0 0,0 0-97 0 0,-1-2-80 0 0,-1-8-17 0 0,1 7 24 0 0,1 3 23 0 0,0 0 34 0 0,0 0-1 0 0,0 0-26 0 0,0 0-39 0 0,0 0-17 0 0,0 0 3 0 0,0 0 1 0 0,0 0-1 0 0,0 0-8 0 0,0 0-20 0 0,0 0-41 0 0,0 0-41 0 0,4 19 1854 0 0,13 104-1672 0 0,-5 0 1 0 0,-6 1 0 0 0,-8 99-688 0 0,-27 126 133 0 0,-4-202-1281 0 0,28-193-9557 0 0,2 20 5713 0 0,0 4-1213 0 0,1 2 2060 0 0</inkml:trace>
  <inkml:trace contextRef="#ctx0" brushRef="#br0" timeOffset="215.803">1 185 15211 0 0,'0'0'542'0'0,"0"0"-248"0"0,0 0 91 0 0,0 0 377 0 0,0 0 312 0 0,0 0 95 0 0,33-3-98 0 0,108-8-144 0 0,-49 1 472 0 0,-1-5 0 0 0,75-21-1399 0 0,-63 12 355 0 0,-49 11-372 0 0,237-44 453 0 0,-92 42-3088 0 0,-154 22-433 0 0,-19 7-3949 0 0,-17-6-3874 0 0</inkml:trace>
  <inkml:trace contextRef="#ctx0" brushRef="#br0" timeOffset="554.084">1212 520 9498 0 0,'0'0'2425'0'0,"0"0"-282"0"0,0 0-304 0 0,0 0-180 0 0,0 0-262 0 0,0 0-288 0 0,0 0-256 0 0,0 0-261 0 0,-30 33-173 0 0,-89 105-134 0 0,74-64-16 0 0,44-61-226 0 0,-1-6-27 0 0,0 0 0 0 0,1 0 0 0 0,0 0-1 0 0,0 0 1 0 0,1 0 0 0 0,0 0-1 0 0,0 0 1 0 0,0 0 0 0 0,1 0-1 0 0,0 1 1 0 0,1-1 0 0 0,-1-1 0 0 0,1 1-1 0 0,1 0 1 0 0,-1 0 0 0 0,1-1-1 0 0,1 1 1 0 0,-1-1 0 0 0,1 0-1 0 0,0 0 1 0 0,0 0 0 0 0,0-1 0 0 0,1 1-1 0 0,0-1 1 0 0,0 0 0 0 0,1-1-1 0 0,-1 1 1 0 0,1-1 0 0 0,0 0-1 0 0,0 0 1 0 0,1-1 0 0 0,-1 0 0 0 0,1 0-1 0 0,-1 0 1 0 0,4 0-16 0 0,1 0 140 0 0,1-1 0 0 0,-1 0-1 0 0,1-1 1 0 0,0 0 0 0 0,0-1 0 0 0,-1 0 0 0 0,1-1 0 0 0,0 0-1 0 0,-1-1 1 0 0,1 0 0 0 0,-1-1 0 0 0,1 0 0 0 0,-1-1 0 0 0,0-1 0 0 0,0 1-1 0 0,-1-2 1 0 0,0 1 0 0 0,0-1 0 0 0,0-1 0 0 0,0 0 0 0 0,-1 0-1 0 0,0-1 1 0 0,-1 0 0 0 0,0-1 0 0 0,0 1 0 0 0,-1-2 0 0 0,0 1-1 0 0,4-7-139 0 0,-6 7 20 0 0,0 1 0 0 0,0-1-1 0 0,-1 0 1 0 0,0 0-1 0 0,-1 0 1 0 0,0-1-1 0 0,0 1 1 0 0,-1-1-1 0 0,-1 0 1 0 0,1 1-1 0 0,-1-1 1 0 0,-1 0 0 0 0,0 0-1 0 0,-1 0 1 0 0,1 0-1 0 0,-2 0 1 0 0,1 1-1 0 0,-2-1 1 0 0,1 1-1 0 0,-1-1 1 0 0,0 1-1 0 0,-1 0 1 0 0,0 0-1 0 0,-1 0 1 0 0,0 0 0 0 0,0 1-1 0 0,-1 0 1 0 0,0 0-1 0 0,-3-3-19 0 0,2 4-121 0 0,-1 0 1 0 0,0 1-1 0 0,0 0 0 0 0,0 0 0 0 0,0 1 1 0 0,-1 0-1 0 0,0 1 0 0 0,0-1 0 0 0,-1 2 0 0 0,1-1 1 0 0,-1 1-1 0 0,1 1 0 0 0,-1 0 0 0 0,-6-1 121 0 0,-34 8-4761 0 0,3 21-6257 0 0,38-15 925 0 0</inkml:trace>
  <inkml:trace contextRef="#ctx0" brushRef="#br0" timeOffset="977.096">1805 583 11763 0 0,'0'0'2576'0'0,"0"0"-980"0"0,0 0-451 0 0,0 0-121 0 0,0 0-124 0 0,0 0-178 0 0,0 0-169 0 0,0 0-114 0 0,0 0-150 0 0,0 0-90 0 0,-33 33-52 0 0,-99 104-62 0 0,84-64-25 0 0,47-62-53 0 0,-1-7 5 0 0,1 0 1 0 0,-1 0 0 0 0,1 0 0 0 0,1 0-1 0 0,-1 0 1 0 0,0 0 0 0 0,1 0-1 0 0,0 0 1 0 0,0 1 0 0 0,0-1 0 0 0,1 0-1 0 0,-1 0 1 0 0,1 0 0 0 0,0 0 0 0 0,0 0-1 0 0,0 0 1 0 0,1 0 0 0 0,0-1 0 0 0,-1 1-1 0 0,1 0 1 0 0,0-1 0 0 0,1 1-1 0 0,-1-1 1 0 0,1 0 0 0 0,-1 1 0 0 0,1-1-1 0 0,0-1 1 0 0,0 1 0 0 0,0 0 0 0 0,1-1-1 0 0,-1 1 1 0 0,1-1 0 0 0,-1 0-1 0 0,1 0 1 0 0,0-1 0 0 0,0 1 0 0 0,-1-1-1 0 0,1 0 1 0 0,0 0 0 0 0,0 0 0 0 0,1 0-1 0 0,1 0-12 0 0,3-1 187 0 0,-1-1-1 0 0,1 1 0 0 0,0-1 0 0 0,-1-1 0 0 0,1 0 0 0 0,-1 0 0 0 0,0 0 1 0 0,0-1-1 0 0,0 0 0 0 0,0-1 0 0 0,0 0 0 0 0,0 0 0 0 0,-1-1 0 0 0,0 0 1 0 0,0 0-1 0 0,0-1 0 0 0,-1 1 0 0 0,1-2-186 0 0,102-123 1655 0 0,-104 122-1590 0 0,18-20-37 0 0,-2 0-1 0 0,-2-2 1 0 0,0-1 0 0 0,-2 0-1 0 0,-1-1 1 0 0,-2-1 0 0 0,-1 0 0 0 0,-2-1-1 0 0,-1 0 1 0 0,-2-1 0 0 0,-1 0 0 0 0,-2 0-1 0 0,-1-1 1 0 0,-2 0 0 0 0,-2-27-28 0 0,-1 53-25 0 0,-1 0-1 0 0,0 0 1 0 0,-1 0-1 0 0,0 0 1 0 0,0 1 0 0 0,-1-1-1 0 0,0 1 1 0 0,-1 0 0 0 0,0 0-1 0 0,0 1 1 0 0,-1-1 0 0 0,0 1-1 0 0,-1-1 26 0 0,4 6-14 0 0,0 0-1 0 0,0 0 0 0 0,-1 0 0 0 0,1 0 1 0 0,0 1-1 0 0,-1-1 0 0 0,0 1 0 0 0,0 0 1 0 0,0 0-1 0 0,1 0 0 0 0,-2 1 0 0 0,1-1 1 0 0,0 1-1 0 0,0 0 0 0 0,0 0 0 0 0,-1 1 1 0 0,1-1-1 0 0,0 1 0 0 0,-1 0 0 0 0,1 0 1 0 0,0 0-1 0 0,-1 1 0 0 0,1-1 0 0 0,0 1 1 0 0,0 0-1 0 0,0 1 0 0 0,-1-1 0 0 0,1 1 1 0 0,0-1-1 0 0,1 1 0 0 0,-3 1 15 0 0,-7 7-46 0 0,0 0 0 0 0,1 0 0 0 0,0 1 0 0 0,1 1 0 0 0,1 0 0 0 0,-1 1 0 0 0,2 0 0 0 0,0 0-1 0 0,0 1 1 0 0,1 0 0 0 0,1 0 0 0 0,1 1 0 0 0,-5 14 46 0 0,1-3-55 0 0,1 0 0 0 0,1 1 0 0 0,2 0 0 0 0,1 1 1 0 0,0-1-1 0 0,3 1 0 0 0,0 0 0 0 0,1-1 0 0 0,2 1 0 0 0,3 19 55 0 0,-2-35-161 0 0,0-1 1 0 0,1 1-1 0 0,1-1 1 0 0,0 0-1 0 0,0 0 1 0 0,1 0-1 0 0,0 0 0 0 0,1-1 1 0 0,0 0-1 0 0,1 0 1 0 0,0 0-1 0 0,1-1 1 0 0,0 0-1 0 0,0-1 1 0 0,1 0-1 0 0,0 0 1 0 0,0-1-1 0 0,1 0 1 0 0,0 0-1 0 0,0-1 0 0 0,0-1 1 0 0,1 1-1 0 0,0-2 1 0 0,0 0-1 0 0,0 0 1 0 0,1-1-1 0 0,-1 0 1 0 0,1-1-1 0 0,5 1 161 0 0,105-2-5102 0 0,-42-17-4226 0 0,-56 9 2823 0 0</inkml:trace>
  <inkml:trace contextRef="#ctx0" brushRef="#br0" timeOffset="1866.854">2563 432 8762 0 0,'0'0'2192'0'0,"0"0"-278"0"0,0 0-191 0 0,0 0-209 0 0,0 0-249 0 0,0 0-235 0 0,0 0-186 0 0,0 0-184 0 0,0 0-152 0 0,-31 32-76 0 0,-99 103-79 0 0,65-52 171 0 0,62-77-496 0 0,-1 0-1 0 0,1 0 1 0 0,1 0 0 0 0,-1 1 0 0 0,1-1 0 0 0,0 1 0 0 0,0 0 0 0 0,1-1 0 0 0,0 1 0 0 0,0 0 0 0 0,1 0 0 0 0,0 0 0 0 0,0 0 0 0 0,0-1 0 0 0,1 1-1 0 0,0 0 1 0 0,1 2-28 0 0,1-7 73 0 0,-1 0-1 0 0,1 0 0 0 0,0-1 0 0 0,0 1 0 0 0,0-1 0 0 0,1 0 0 0 0,-1 1 0 0 0,0-2 0 0 0,1 1 1 0 0,-1 0-1 0 0,0-1 0 0 0,1 1 0 0 0,-1-1 0 0 0,0 0 0 0 0,1 0 0 0 0,-1 0 0 0 0,1 0 0 0 0,-1-1 1 0 0,0 0-1 0 0,1 1 0 0 0,-1-1 0 0 0,0-1 0 0 0,0 1 0 0 0,1 0 0 0 0,-1-1 0 0 0,0 1 1 0 0,0-1-74 0 0,18-11 212 0 0,0 0-1 0 0,-1-1 1 0 0,-1-1-1 0 0,0 0 0 0 0,-1-2 1 0 0,-1 0-1 0 0,-1-1 1 0 0,11-15-211 0 0,63-62 548 0 0,-91 95-554 0 0,1 1 0 0 0,0-1 0 0 0,0 1 0 0 0,0-1 0 0 0,0 0 0 0 0,0 1 0 0 0,0-1 0 0 0,0 1 0 0 0,1-1 0 0 0,-1 0 0 0 0,0 1 0 0 0,0-1 1 0 0,0 1-1 0 0,0-1 0 0 0,0 0 0 0 0,1 1 0 0 0,-1-1 0 0 0,0 1 0 0 0,0-1 0 0 0,1 0 0 0 0,-1 1 0 0 0,0-1 0 0 0,1 0 0 0 0,-1 0 0 0 0,0 1 0 0 0,1-1 0 0 0,-1 0 1 0 0,0 0-1 0 0,1 1 0 0 0,-1-1 0 0 0,0 0 0 0 0,1 0 0 0 0,-1 0 0 0 0,1 0 0 0 0,-1 0 0 0 0,0 1 0 0 0,1-1 0 0 0,-1 0 0 0 0,1 0 0 0 0,-1 0 0 0 0,1 0 1 0 0,-1 0-1 0 0,0 0 0 0 0,1-1 0 0 0,-1 1 0 0 0,1 0 0 0 0,-1 0 0 0 0,1 0 0 0 0,-1 0 0 0 0,0 0 0 0 0,1 0 0 0 0,-1-1 0 0 0,0 1 0 0 0,1 0 0 0 0,-1-1 6 0 0,0 11 27 0 0,-5 47-39 0 0,3-50-1 0 0,1-1 0 0 0,-1 0-1 0 0,1 1 1 0 0,0-1 0 0 0,1 1 0 0 0,-1 0 0 0 0,1-1 0 0 0,1 1 0 0 0,-1-1 0 0 0,1 1-1 0 0,0 0 1 0 0,1-1 0 0 0,0 0 0 0 0,0 1 0 0 0,0-1 0 0 0,1 0 0 0 0,-1 0 0 0 0,1 0-1 0 0,1 0 1 0 0,-1-1 0 0 0,1 1 0 0 0,0-1 0 0 0,0 0 0 0 0,2 1 13 0 0,-1-5 19 0 0,-1 1 1 0 0,1-1-1 0 0,0 1 1 0 0,0-1-1 0 0,0 0 1 0 0,0-1 0 0 0,0 0-1 0 0,0 1 1 0 0,0-2-1 0 0,0 1 1 0 0,0 0-1 0 0,0-1 1 0 0,0 0-1 0 0,0 0 1 0 0,0-1-1 0 0,0 1 1 0 0,-1-1-1 0 0,1 0 1 0 0,0 0 0 0 0,-1-1-1 0 0,0 1 1 0 0,1-1-1 0 0,-1 0 1 0 0,0 0-1 0 0,-1 0 1 0 0,1-1-1 0 0,0 0 1 0 0,-1 1-1 0 0,0-1 1 0 0,0 0-1 0 0,0 0 1 0 0,0-1-1 0 0,-1 1 1 0 0,2-5-20 0 0,100-163 295 0 0,-108 201-1039 0 0,2-23 720 0 0,-1 0 1 0 0,0 0-1 0 0,1 0 1 0 0,0 0 0 0 0,1 1-1 0 0,0-1 1 0 0,-1 1 0 0 0,2-1-1 0 0,-1 0 1 0 0,1 1 0 0 0,0-1-1 0 0,1 1 1 0 0,-1-1-1 0 0,1 1 1 0 0,0-1 0 0 0,1 1-1 0 0,0-1 1 0 0,0 0 0 0 0,0 0-1 0 0,1 0 1 0 0,-1 0 0 0 0,1 0-1 0 0,1-1 1 0 0,-1 1 0 0 0,1-1-1 0 0,0 0 1 0 0,0 0-1 0 0,1 0 1 0 0,0-1 0 0 0,-1 1-1 0 0,5 1 24 0 0,-5-4 36 0 0,0-1 0 0 0,0 0-1 0 0,1 0 1 0 0,-1-1 0 0 0,0 1-1 0 0,0-1 1 0 0,1 0 0 0 0,-1 0-1 0 0,0 0 1 0 0,1-1 0 0 0,-1 1-1 0 0,0-1 1 0 0,0 0 0 0 0,0-1-1 0 0,0 1 1 0 0,0-1 0 0 0,0 1-1 0 0,0-1 1 0 0,0 0 0 0 0,0-1-1 0 0,-1 1 1 0 0,1-1 0 0 0,-1 1-1 0 0,0-1 1 0 0,0 0 0 0 0,1-1-36 0 0,71-90 899 0 0,27-92 120 0 0,-101 186-1033 0 0,0 0-1 0 0,0 0 0 0 0,0 0 1 0 0,0 0-1 0 0,0 0 1 0 0,0 0-1 0 0,0 1 0 0 0,0-1 1 0 0,0 0-1 0 0,0 1 0 0 0,1-1 1 0 0,-1 0-1 0 0,0 1 1 0 0,-1-1-1 0 0,1 1 0 0 0,0 0 1 0 0,0-1-1 0 0,0 1 0 0 0,0 0 1 0 0,0 0-1 0 0,-1-1 1 0 0,1 1-1 0 0,0 0 0 0 0,-1 0 1 0 0,1 0-1 0 0,0 0 0 0 0,-1 0 1 0 0,1 0-1 0 0,-1 0 0 0 0,0 0 1 0 0,1 0-1 0 0,-1 0 1 0 0,0 0-1 0 0,0 0 0 0 0,1 0 1 0 0,-1 1-1 0 0,0-1 0 0 0,0 0 1 0 0,0 0-1 0 0,0 0 1 0 0,-1 0-1 0 0,1 0 0 0 0,0 0 15 0 0,19 67-100 0 0,45 266-128 0 0,-55-300 239 0 0,18 60 17 0 0,-4 2 0 0 0,-4 0-1 0 0,-5 1 1 0 0,-4 1-1 0 0,-2 49-27 0 0,-10-126 47 0 0,0 1-1 0 0,-1 0 0 0 0,-2-1 1 0 0,0 0-1 0 0,-1 0 1 0 0,-1 0-1 0 0,-1-1 0 0 0,-1 0 1 0 0,0 0-1 0 0,-2-1 1 0 0,0-1-1 0 0,-1 1 0 0 0,-1-2 1 0 0,-1 0-1 0 0,0 0 0 0 0,-1-2 1 0 0,-1 0-1 0 0,-1 0 1 0 0,0-1-47 0 0,14-11 21 0 0,1 0 1 0 0,-1 0 0 0 0,0-1-1 0 0,0 1 1 0 0,0-1-1 0 0,-1 1 1 0 0,1-1 0 0 0,-1 0-1 0 0,1 0 1 0 0,-1-1 0 0 0,0 1-1 0 0,1-1 1 0 0,-1 0-1 0 0,0 0 1 0 0,0 0 0 0 0,0 0-1 0 0,0-1 1 0 0,0 1 0 0 0,0-1-1 0 0,0 0 1 0 0,0 0-1 0 0,0-1 1 0 0,0 1 0 0 0,0-1-1 0 0,0 0 1 0 0,0 0 0 0 0,0 0-1 0 0,0-1 1 0 0,1 1-1 0 0,-1-1 1 0 0,1 0 0 0 0,-1 0-1 0 0,1 0 1 0 0,-1 0 0 0 0,1-1-1 0 0,0 1 1 0 0,0-1-22 0 0,-3-11 2 0 0,2 0 1 0 0,-1 0 0 0 0,2 0-1 0 0,0 0 1 0 0,1-1-1 0 0,0 1 1 0 0,1-1-1 0 0,1 1 1 0 0,0-1-1 0 0,1 0 1 0 0,0 1 0 0 0,2-3-3 0 0,4-36-154 0 0,4 0 1 0 0,1 0-1 0 0,3 1 1 0 0,7-15 153 0 0,-3 17-378 0 0,2 0 1 0 0,1 1-1 0 0,3 2 0 0 0,2 0 0 0 0,3 1 378 0 0,33-42-3944 0 0,6 7-4894 0 0,-42 53-3177 0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7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12155 0 0,'0'0'2388'0'0,"0"0"-673"0"0,0 0-95 0 0,0 0 61 0 0,0 0-153 0 0,0 0-293 0 0,0 0-299 0 0,0 0-252 0 0,34 4-189 0 0,109 12-141 0 0,-37-22 56 0 0,104-24-1869 0 0,-165 23-2873 0 0,-1 1-3622 0 0,-24 2-3502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628 2 4105 0 0,'0'0'2563'0'0,"0"0"-799"0"0,0 0-71 0 0,0 0 226 0 0,0 0 148 0 0,0 0-136 0 0,0 0-319 0 0,0 0-349 0 0,0 0-270 0 0,0 0-153 0 0,0 0-87 0 0,0 0-41 0 0,0 0-49 0 0,-2-1-117 0 0,-4 1-443 0 0,1-1 1 0 0,-1 1-1 0 0,1 0 1 0 0,-1 1 0 0 0,1-1-1 0 0,-1 1 1 0 0,1 0-1 0 0,0 1 1 0 0,-1-1-1 0 0,1 1 1 0 0,0 0 0 0 0,0 0-1 0 0,0 1 1 0 0,0 0-104 0 0,-22 7 150 0 0,-305 115 550 0 0,235-87-262 0 0,97-37-436 0 0,0-1 0 0 0,-1 0 0 0 0,1 0 0 0 0,0 1 1 0 0,-1-1-1 0 0,1 0 0 0 0,0 1 0 0 0,-1-1 0 0 0,1 0 0 0 0,0 1 1 0 0,0-1-1 0 0,-1 0 0 0 0,1 1 0 0 0,0-1 0 0 0,0 1 1 0 0,0-1-1 0 0,0 0 0 0 0,0 1 0 0 0,-1-1 0 0 0,1 1 0 0 0,0-1 1 0 0,0 1-1 0 0,0-1 0 0 0,0 0 0 0 0,0 1 0 0 0,0-1 1 0 0,0 1-1 0 0,1-1 0 0 0,-1 0 0 0 0,0 1 0 0 0,0-1 1 0 0,0 1-1 0 0,0-1 0 0 0,0 0 0 0 0,1 1 0 0 0,-1-1 0 0 0,0 1 1 0 0,0-1-1 0 0,1 0 0 0 0,-1 1 0 0 0,0-1 0 0 0,0 0 1 0 0,1 0-1 0 0,-1 1 0 0 0,0-1 0 0 0,1 0 0 0 0,-1 0 0 0 0,1 1 1 0 0,-1-1-1 0 0,0 0 0 0 0,1 0 0 0 0,-1 0 0 0 0,1 0 1 0 0,-1 1-1 0 0,0-1 0 0 0,1 0 0 0 0,-1 0 0 0 0,1 0 1 0 0,-1 0-1 0 0,1 0 0 0 0,-1 0 0 0 0,0 0 0 0 0,1 0 0 0 0,-1 0 1 0 0,1-1-3 0 0,31 12 144 0 0,41-2 45 0 0,2-2-1 0 0,-1-4 1 0 0,17-4-189 0 0,-55 1 77 0 0,67 12 106 0 0,-102-12-175 0 0,-1 1 0 0 0,0-1 0 0 0,1 1 0 0 0,-1 0 0 0 0,1-1 0 0 0,-1 1 0 0 0,0 0 0 0 0,1-1 0 0 0,-1 1 0 0 0,0 0 0 0 0,0-1 0 0 0,0 1 1 0 0,1 0-1 0 0,-1 0 0 0 0,0-1 0 0 0,0 1 0 0 0,0 0 0 0 0,0 0 0 0 0,0-1 0 0 0,0 1 0 0 0,-1 0 0 0 0,1 0 0 0 0,0-1 0 0 0,0 1 0 0 0,0 0 0 0 0,-1-1 0 0 0,1 1 0 0 0,0 0 0 0 0,-1-1 0 0 0,1 1 1 0 0,-1 0-1 0 0,1-1 0 0 0,-1 1 0 0 0,1-1 0 0 0,-1 1 0 0 0,1-1 0 0 0,-1 1 0 0 0,1-1 0 0 0,-1 1 0 0 0,1-1 0 0 0,-1 0 0 0 0,0 1 0 0 0,1-1 0 0 0,-1 0 0 0 0,0 1 0 0 0,0-1 0 0 0,1 0-8 0 0,-2 1 33 0 0,-166 113 363 0 0,82-63-328 0 0,39-21-71 0 0,23-17 6 0 0,0 1 1 0 0,1 1-1 0 0,1 1 1 0 0,0 1-1 0 0,1 0 0 0 0,1 2 1 0 0,1 1-1 0 0,0 0 1 0 0,2 2-1 0 0,0 0 0 0 0,-5 12-3 0 0,18-26 7 0 0,1 0 0 0 0,0 0 0 0 0,0 0-1 0 0,1 1 1 0 0,0-1 0 0 0,1 1 0 0 0,-1-1 0 0 0,2 1-1 0 0,-1 0 1 0 0,1 0 0 0 0,1-1 0 0 0,0 1-1 0 0,0 1-6 0 0,2-6 42 0 0,1-1-1 0 0,-1 0 1 0 0,0-1 0 0 0,1 1-1 0 0,0-1 1 0 0,0 1-1 0 0,0-1 1 0 0,0 0-1 0 0,0-1 1 0 0,0 1-1 0 0,0-1 1 0 0,1 0-1 0 0,-1 0 1 0 0,0 0 0 0 0,1 0-1 0 0,-1-1 1 0 0,1 0-1 0 0,-1 1 1 0 0,1-2-1 0 0,-1 1 1 0 0,0-1-1 0 0,4 0-41 0 0,-1 1 44 0 0,246-30 804 0 0,-108 8-669 0 0,-79 19-1022 0 0,-52-1-2066 0 0,-9 2-719 0 0,-2 0-3347 0 0,-3-1-4821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8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163 100 11923 0 0,'0'0'3292'0'0,"0"0"-1162"0"0,0 0-520 0 0,0 0-107 0 0,0 0-96 0 0,0 0-236 0 0,0 0-282 0 0,0 0-250 0 0,0 0-219 0 0,0 0-89 0 0,0 0 7 0 0,0 0 11 0 0,0 0 8 0 0,-9 27-30 0 0,-27 87-46 0 0,12-33-16 0 0,4 1 0 0 0,4 0 0 0 0,-2 42-265 0 0,13-87-25 0 0,1 123-868 0 0,4-160 835 0 0,0 1 0 0 0,0-1 0 0 0,0 1 0 0 0,0-1 0 0 0,0 0 0 0 0,0 1 0 0 0,0-1 0 0 0,0 1 0 0 0,0-1 0 0 0,0 1 0 0 0,0-1 0 0 0,1 1 0 0 0,-1-1 0 0 0,0 1 0 0 0,0-1 0 0 0,1 0 0 0 0,-1 1 0 0 0,0-1 0 0 0,1 0 0 0 0,-1 1 0 0 0,0-1 0 0 0,1 0 0 0 0,-1 1 0 0 0,0-1 0 0 0,1 0 0 0 0,-1 1 0 0 0,1-1 0 0 0,-1 0 0 0 0,0 0 0 0 0,1 0 0 0 0,-1 1 0 0 0,1-1 0 0 0,-1 0 0 0 0,1 0 0 0 0,-1 0-1 0 0,1 0 1 0 0,-1 0 0 0 0,1 0 0 0 0,-1 0 0 0 0,1 0 0 0 0,-1 0 0 0 0,1 0 0 0 0,-1 0 0 0 0,1 0 0 0 0,-1 0 0 0 0,0-1 0 0 0,1 1 0 0 0,-1 0 0 0 0,1 0 0 0 0,-1 0 0 0 0,1-1 0 0 0,-1 1 0 0 0,0 0 0 0 0,1-1 0 0 0,-1 1 0 0 0,1 0 0 0 0,-1-1 0 0 0,0 1 0 0 0,0 0 0 0 0,1-1 0 0 0,-1 1 0 0 0,0 0 0 0 0,0-1 0 0 0,1 1 0 0 0,-1-1 0 0 0,0 1 58 0 0,23-28-2989 0 0,8-32-4586 0 0,-15 17-1018 0 0,-12 25 4735 0 0</inkml:trace>
  <inkml:trace contextRef="#ctx0" brushRef="#br0" timeOffset="249.953">23 89 8002 0 0,'0'0'2511'0'0,"0"0"-413"0"0,0 0-341 0 0,0 0-184 0 0,0 0-138 0 0,0 0-123 0 0,0 0-136 0 0,0 0-192 0 0,0 0-157 0 0,0 0-84 0 0,31-7-99 0 0,99-21-90 0 0,149-12 1581 0 0,-97 26-3678 0 0,-184 22-895 0 0,-33 11-4698 0 0,23-14 2108 0 0,-3 0-4578 0 0</inkml:trace>
  <inkml:trace contextRef="#ctx0" brushRef="#br0" timeOffset="499.895">1 490 11506 0 0,'0'0'2922'0'0,"0"0"-386"0"0,0 0-309 0 0,0 0-352 0 0,0 0-372 0 0,0 0-287 0 0,37-1-253 0 0,118-2-207 0 0,-39-15 264 0 0,-98 13-1019 0 0,164-32 850 0 0,-56 27-3888 0 0,-101 10 337 0 0,-8 0-2641 0 0,-6 0-6420 0 0</inkml:trace>
  <inkml:trace contextRef="#ctx0" brushRef="#br0" timeOffset="1000.976">553 759 7794 0 0,'0'0'2772'0'0,"0"0"-881"0"0,0 0-302 0 0,0 0 127 0 0,0 0-46 0 0,0 0-253 0 0,0 0-228 0 0,0 0-220 0 0,0 0-165 0 0,0 0-93 0 0,0 0-132 0 0,0 0-98 0 0,32-16-62 0 0,100-50-81 0 0,-77 30 304 0 0,-54 34-622 0 0,1 1 0 0 0,0-1 0 0 0,-1 0 0 0 0,0 1 0 0 0,1-1 1 0 0,-1 0-1 0 0,0 0 0 0 0,0 0 0 0 0,0 0 0 0 0,0 0 0 0 0,0 0 0 0 0,0-1 0 0 0,-1 1 0 0 0,1 0 0 0 0,-1 0 0 0 0,1-1 0 0 0,-1 1 0 0 0,0 0 0 0 0,0 0 0 0 0,0-1 0 0 0,0 1 0 0 0,-1 0 0 0 0,1 0 0 0 0,0-1 0 0 0,-1 1 0 0 0,0 0 0 0 0,1 0 0 0 0,-1 0 0 0 0,0 0 0 0 0,0-1 0 0 0,0 2 0 0 0,0-1 0 0 0,-1 0 0 0 0,1 0 0 0 0,-1 0 0 0 0,1 0 0 0 0,-1 1 1 0 0,1-1-1 0 0,-1 1 0 0 0,0-1 0 0 0,0 1 0 0 0,0 0 0 0 0,0 0 0 0 0,0-1 0 0 0,0 1 0 0 0,0 1 0 0 0,0-1 0 0 0,0 0 0 0 0,0 0 0 0 0,-1 1 0 0 0,1-1-20 0 0,-4-1-15 0 0,0 0 0 0 0,-1 0-1 0 0,1 0 1 0 0,-1 1 0 0 0,0 0 0 0 0,1 0 0 0 0,-1 1-1 0 0,0 0 1 0 0,0 0 0 0 0,1 0 0 0 0,-1 1 0 0 0,0 0 0 0 0,1 0-1 0 0,-1 1 1 0 0,1 0 0 0 0,-1 0 0 0 0,1 1 0 0 0,0-1-1 0 0,0 1 1 0 0,0 0 0 0 0,0 1 0 0 0,1 0 0 0 0,-1 0-1 0 0,1 0 1 0 0,0 0 0 0 0,0 1 0 0 0,0 0 0 0 0,1 0 0 0 0,0 0-1 0 0,0 1 1 0 0,0-1 0 0 0,1 1 0 0 0,-1 0 0 0 0,1 0-1 0 0,1 0 1 0 0,-1 0 0 0 0,1 1 0 0 0,0-1 0 0 0,0 2 15 0 0,2-2 43 0 0,-1 1 0 0 0,1-1 0 0 0,0 1 0 0 0,0-1 0 0 0,1 0 0 0 0,0 1 0 0 0,0-1 0 0 0,1 0 0 0 0,-1 0 1 0 0,1 0-1 0 0,0 0 0 0 0,1 0 0 0 0,0 0 0 0 0,0 0 0 0 0,0-1 0 0 0,1 1 0 0 0,-1-1 0 0 0,1 0 0 0 0,0 0 0 0 0,1-1 0 0 0,-1 1 1 0 0,1-1-1 0 0,5 4-43 0 0,3 0 94 0 0,0-1 0 0 0,0-1 0 0 0,1 0 0 0 0,0 0 0 0 0,0-2 0 0 0,0 1 0 0 0,1-2-1 0 0,-1 0 1 0 0,1-1 0 0 0,0 0 0 0 0,0-1 0 0 0,0-1 0 0 0,0 0 0 0 0,10-2-94 0 0,-16 2 10 0 0,-4 0-110 0 0,0-1 0 0 0,0 1 0 0 0,0-1 0 0 0,0 0 0 0 0,0 0 0 0 0,0 0 0 0 0,-1-1 0 0 0,1 0 0 0 0,0 0 0 0 0,-1 0 0 0 0,0 0 0 0 0,1-1 0 0 0,-1 1 0 0 0,4-4 100 0 0,11-12-4893 0 0,-3-4-6305 0 0,-12 18 962 0 0</inkml:trace>
  <inkml:trace contextRef="#ctx0" brushRef="#br0" timeOffset="1254.004">1245 571 13627 0 0,'0'0'1748'0'0,"0"0"-399"0"0,0 0 60 0 0,0 0 176 0 0,0 0-104 0 0,0 0-283 0 0,0 0-295 0 0,0 0-282 0 0,0 0-214 0 0,-17 32-136 0 0,-57 102-93 0 0,14-25 36 0 0,38-47-1277 0 0,12-50-1227 0 0,8-11-2556 0 0,1-1-4406 0 0,1 0 1712 0 0</inkml:trace>
  <inkml:trace contextRef="#ctx0" brushRef="#br0" timeOffset="1501.949">1004 523 15379 0 0,'0'0'1411'0'0,"0"0"-357"0"0,0 0-5 0 0,0 0 113 0 0,0 0-28 0 0,0 0-166 0 0,0 0-172 0 0,0 0-100 0 0,0 0-101 0 0,0 0-62 0 0,0 0-42 0 0,21 33-94 0 0,67 103-114 0 0,-29-69 29 0 0,53 9-22 0 0,-62-48-3192 0 0,-40-22 1671 0 0,-5-1-1577 0 0,-1-2-7203 0 0,-3-3 413 0 0</inkml:trace>
  <inkml:trace contextRef="#ctx0" brushRef="#br0" timeOffset="1780.826">1603 379 10986 0 0,'0'0'2861'0'0,"0"0"-929"0"0,0 0-409 0 0,0 0-54 0 0,0 0-94 0 0,0 0-155 0 0,0 0-177 0 0,0 0-172 0 0,0 0-158 0 0,0 0-86 0 0,0 0-74 0 0,0 0-115 0 0,-4 29-87 0 0,-12 87-110 0 0,12 8 108 0 0,38 56-1506 0 0,-32-174 1528 0 0,-3-8-18730 0 0,-3-1 10952 0 0</inkml:trace>
  <inkml:trace contextRef="#ctx0" brushRef="#br0" timeOffset="1947.949">1402 582 11658 0 0,'0'0'2729'0'0,"0"0"-1745"0"0,0 0-184 0 0,0 0 225 0 0,0 0 63 0 0,0 0-168 0 0,0 0-176 0 0,0 0-168 0 0,0 0-168 0 0,0 0-127 0 0,0 0-73 0 0,208 0-144 0 0,-177 0-200 0 0,2-4-409 0 0,0 1-935 0 0,-7-1-2033 0 0,-9 0-8937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5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 1 0 0 0,'0'0'1295'0'0,"0"0"460"0"0,0 0 35 0 0,0 0-143 0 0,0 0-162 0 0,0 0-159 0 0,0 0-106 0 0,0 0-76 0 0,0 0-70 0 0,9 0 602 0 0,-9 0 5233 0 0,-67 0-6216 0 0,1 3 1 0 0,-1 4 0 0 0,1 2 0 0 0,1 3-1 0 0,-48 15-693 0 0,-171 69 719 0 0,193-41-488 0 0,90-54-229 0 0,0-1 1 0 0,0 0 0 0 0,0 1-1 0 0,0-1 1 0 0,0 1-1 0 0,0-1 1 0 0,0 1-1 0 0,1 0 1 0 0,-1-1 0 0 0,0 1-1 0 0,0 0 1 0 0,1-1-1 0 0,-1 1 1 0 0,0 0-1 0 0,1 0 1 0 0,-1 0 0 0 0,1 0-1 0 0,-1-1 1 0 0,1 1-1 0 0,-1 0 1 0 0,1 0-1 0 0,0 0 1 0 0,-1 0 0 0 0,1 0-1 0 0,0 0 1 0 0,0 0-1 0 0,0 0 1 0 0,0 0-1 0 0,0 0 1 0 0,0 0 0 0 0,0 0-1 0 0,0 0 1 0 0,0 0-1 0 0,0 0 1 0 0,1 0-1 0 0,-1 0 1 0 0,0 0 0 0 0,1 0-1 0 0,-1 0 1 0 0,0 0-1 0 0,1 0 1 0 0,0 0-1 0 0,-1 0 1 0 0,1-1-1 0 0,-1 1 1 0 0,1 0 0 0 0,0 0-1 0 0,0-1 1 0 0,0 1-3 0 0,41 29 290 0 0,3-18-123 0 0,1-3 0 0 0,0-1 0 0 0,0-3 0 0 0,1-1 0 0 0,0-3 0 0 0,34-3-167 0 0,-24 1 99 0 0,226 4 156 0 0,-283-2-251 0 0,-1-1-1 0 0,0 1 0 0 0,1-1 1 0 0,-1 1-1 0 0,1-1 1 0 0,-1 1-1 0 0,1 0 0 0 0,-1-1 1 0 0,1 1-1 0 0,0 0 1 0 0,-1-1-1 0 0,1 1 1 0 0,0 0-1 0 0,-1 0 0 0 0,1-1 1 0 0,0 1-1 0 0,0 0 1 0 0,0 0-1 0 0,-1-1 0 0 0,1 1 1 0 0,0 0-1 0 0,0 0 1 0 0,0 0-1 0 0,0-1 0 0 0,1 1 1 0 0,-1 0-1 0 0,0 0 1 0 0,0-1-1 0 0,0 1 1 0 0,1 0-1 0 0,-1 0 0 0 0,0-1 1 0 0,1 1-1 0 0,-1 0 1 0 0,0-1-1 0 0,1 1 0 0 0,-1 0 1 0 0,1-1-1 0 0,-1 1 1 0 0,1-1-1 0 0,0 1 0 0 0,-1-1 1 0 0,1 1-1 0 0,-1-1 1 0 0,1 1-1 0 0,0-1 0 0 0,0 1 1 0 0,-1-1-1 0 0,1 0 1 0 0,0 0-1 0 0,-1 1 1 0 0,1-1-1 0 0,0 0 0 0 0,0 0 1 0 0,0 0-1 0 0,-1 0 1 0 0,1 0-1 0 0,0 0 0 0 0,0 0 1 0 0,0 0-1 0 0,-1 0 1 0 0,1 0-1 0 0,0 0 0 0 0,0 0 1 0 0,-1-1-1 0 0,1 1 1 0 0,0 0-1 0 0,0 0 1 0 0,-1-1-1 0 0,2 0-3 0 0,-35 24 105 0 0,-1-2 1 0 0,-1-2-1 0 0,0-1 0 0 0,-35 12-105 0 0,19-7 26 0 0,-214 120 48 0 0,235-124-81 0 0,0 0-1 0 0,2 2 1 0 0,0 1-1 0 0,2 2 0 0 0,0 0 1 0 0,2 2-1 0 0,1 1 1 0 0,1 0-1 0 0,1 2 0 0 0,-1 4 8 0 0,20-31 4 0 0,1-1 0 0 0,0 1-1 0 0,0-1 1 0 0,-1 1 0 0 0,1 0-1 0 0,0-1 1 0 0,0 1 0 0 0,0 0-1 0 0,0 0 1 0 0,1 0 0 0 0,-1-1 0 0 0,0 1-1 0 0,1 0 1 0 0,0 0 0 0 0,-1 0-1 0 0,1 0 1 0 0,0 0 0 0 0,0 0-1 0 0,0 0 1 0 0,0 0 0 0 0,0 0-1 0 0,1 0 1 0 0,-1 0 0 0 0,0 0-1 0 0,1 0 1 0 0,0 0 0 0 0,-1 0-1 0 0,1 0 1 0 0,0 0 0 0 0,0-1-1 0 0,0 1 1 0 0,0 0 0 0 0,0-1 0 0 0,1 1-1 0 0,-1 0 1 0 0,0-1 0 0 0,1 0-1 0 0,-1 1 1 0 0,1-1 0 0 0,-1 0-1 0 0,1 0 1 0 0,0 0 0 0 0,0 0-1 0 0,-1 0 1 0 0,1 0 0 0 0,2 0-4 0 0,20 3 142 0 0,0-1 0 0 0,0-1 0 0 0,1-1 1 0 0,0-1-1 0 0,-1-1 0 0 0,0-2 0 0 0,1 0 1 0 0,-1-1-1 0 0,3-3-142 0 0,398-62 878 0 0,-341 62-785 0 0,-84 7-100 0 0,0 0 18 0 0,0 0 16 0 0,0 0-38 0 0,0 0-56 0 0,0 0-49 0 0,0 0-77 0 0,4-22-14026 0 0,-1 17 7312 0 0,1-2-2227 0 0</inkml:trace>
  <inkml:trace contextRef="#ctx0" brushRef="#br0" timeOffset="317.441">1215 203 13707 0 0,'0'0'1856'0'0,"0"0"-274"0"0,0 0-140 0 0,0 0-37 0 0,0 0-78 0 0,0 0-180 0 0,0 0-273 0 0,0 0-257 0 0,0 0-215 0 0,0 0-85 0 0,0 0 51 0 0,0 0 52 0 0,0 0 48 0 0,-1 20-6 0 0,-19 148 505 0 0,11-123-775 0 0,-13 54 11 0 0,4 0 0 0 0,-4 92-203 0 0,27-107-720 0 0,-4-83 652 0 0,-1 0 0 0 0,1-1 0 0 0,-1 1-1 0 0,1-1 1 0 0,-1 1 0 0 0,1 0 0 0 0,0-1-1 0 0,-1 0 1 0 0,1 1 0 0 0,0-1 0 0 0,-1 1 0 0 0,1-1-1 0 0,0 0 1 0 0,-1 1 0 0 0,1-1 0 0 0,0 0 0 0 0,0 0-1 0 0,0 1 1 0 0,-1-1 0 0 0,1 0 0 0 0,0 0-1 0 0,0 0 1 0 0,-1 0 0 0 0,1 0 0 0 0,0 0 0 0 0,0 0-1 0 0,0-1 1 0 0,-1 1 0 0 0,1 0 0 0 0,0 0 0 0 0,0 0-1 0 0,-1-1 1 0 0,1 1 0 0 0,0-1 0 0 0,-1 1-1 0 0,1 0 1 0 0,0-1 0 0 0,-1 1 0 0 0,1-1 0 0 0,-1 1-1 0 0,1-1 1 0 0,0 0 0 0 0,-1 1 0 0 0,0-1 0 0 0,1 1-1 0 0,-1-1 1 0 0,1 0 0 0 0,-1 0 68 0 0,26-38-1897 0 0,-24 36 1631 0 0,30-73-5264 0 0,-15 24-1611 0 0,-10 30 2711 0 0,-3 3-271 0 0</inkml:trace>
  <inkml:trace contextRef="#ctx0" brushRef="#br0" timeOffset="621.488">1105 100 5889 0 0,'0'0'2788'0'0,"0"0"-243"0"0,0 0-319 0 0,0 0-257 0 0,0 0-320 0 0,0 0-295 0 0,0 0-240 0 0,0 0-170 0 0,0 0-61 0 0,0 0-19 0 0,0 0 7 0 0,0 0-37 0 0,14-1-95 0 0,91-9 486 0 0,277-48 1367 0 0,-164 35-2803 0 0,-230 39-1078 0 0,-140 83-7278 0 0,101-68 920 0 0,31-19-1797 0 0</inkml:trace>
  <inkml:trace contextRef="#ctx0" brushRef="#br0" timeOffset="862.358">1055 512 6025 0 0,'0'0'3081'0'0,"0"0"-638"0"0,0 0-401 0 0,0 0-124 0 0,0 0-79 0 0,0 0-91 0 0,0 0-218 0 0,0 0-210 0 0,0 0-169 0 0,0 0-160 0 0,0 0-139 0 0,0 0-139 0 0,0 0-112 0 0,30 0-119 0 0,96-1-60 0 0,0-26 399 0 0,-3 1-353 0 0,-16 4-1517 0 0,-38 3-3520 0 0,-51 8-2577 0 0,-13 7 1153 0 0,0 0-3697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2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1 276 3201 0 0,'0'0'2008'0'0,"0"0"-529"0"0,0 0-152 0 0,0 0 187 0 0,0 0 139 0 0,0 0 17 0 0,0 0-127 0 0,0 0-213 0 0,0 0-181 0 0,0 0-117 0 0,0 0-105 0 0,0 0-94 0 0,21-2-40 0 0,98-10 683 0 0,226 12 2057 0 0,-285 11-3309 0 0,-60-11-154 0 0,0 0 64 0 0,0 0 100 0 0,0 0 74 0 0,0 0 38 0 0,-23-12 508 0 0,-142-119-530 0 0,49 17-1110 0 0,111 102-2999 0 0,21 8-8314 0 0,-15 4 11328 0 0,6 0-9750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1 217 9482 0 0,'0'0'1906'0'0,"0"0"-239"0"0,0 0-242 0 0,0 0-8 0 0,0 0-60 0 0,0 0-171 0 0,0 0-243 0 0,0 0-216 0 0,0 0-131 0 0,0 0-27 0 0,0 0 27 0 0,0 0 22 0 0,0 0 6 0 0,16 2-49 0 0,126 0 886 0 0,54-12-12 0 0,180-6-561 0 0,-375 16-895 0 0,-1 0 46 0 0,0 0 37 0 0,0 0-7 0 0,0 0 9 0 0,0 0 20 0 0,-23 4 461 0 0,16-4-505 0 0,1 0 0 0 0,-1-1 0 0 0,0 1 0 0 0,1-1 0 0 0,-1-1 0 0 0,1 1 0 0 0,-1-1 0 0 0,1 0 0 0 0,0-1 1 0 0,0 1-1 0 0,0-1 0 0 0,0-1 0 0 0,0 1 0 0 0,1-1 0 0 0,-1 0 0 0 0,1 0 0 0 0,0 0 0 0 0,0-1 0 0 0,0-1-54 0 0,-69-92-657 0 0,63 75-3631 0 0,2 0-4129 0 0,8 19-3789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0 602 3665 0 0,'0'0'2207'0'0,"0"0"-189"0"0,0 0-133 0 0,0 0-2 0 0,0 0-42 0 0,0 0-251 0 0,0 0-324 0 0,0 0-248 0 0,0 0-171 0 0,0 0-59 0 0,0 0 8 0 0,7 1-1 0 0,120 13 2659 0 0,30-22-1792 0 0,136-28-973 0 0,-257 25-1590 0 0,-35 10 362 0 0,-22-9-8192 0 0,10 9 2556 0 0,4 1-3883 0 0</inkml:trace>
  <inkml:trace contextRef="#ctx0" brushRef="#br0" timeOffset="246.388">260 359 13067 0 0,'0'0'1224'0'0,"0"0"-217"0"0,0 0 28 0 0,0 0 254 0 0,0 0 101 0 0,0 0-144 0 0,0 0-219 0 0,0 0-253 0 0,3 33-163 0 0,9 103-109 0 0,-3 111 1994 0 0,-10-157-4418 0 0,0-33-3380 0 0,1 2-4517 0 0,0-55 1194 0 0</inkml:trace>
  <inkml:trace contextRef="#ctx0" brushRef="#br0" timeOffset="2200.315">1247 50 336 0 0,'0'0'1756'0'0,"0"0"-563"0"0,0 0 23 0 0,0 0 335 0 0,0 0 328 0 0,0 0 45 0 0,0 0-138 0 0,0 0-206 0 0,0 0-243 0 0,0 0-184 0 0,31-8-131 0 0,97-21-130 0 0,-5 17 1959 0 0,-89 13-2057 0 0,0 9 243 0 0,-34-10-980 0 0,1 1 0 0 0,-1-1-1 0 0,0 1 1 0 0,1-1 0 0 0,-1 1 0 0 0,0 0-1 0 0,1-1 1 0 0,-1 1 0 0 0,0 0-1 0 0,0-1 1 0 0,1 1 0 0 0,-1 0-1 0 0,0-1 1 0 0,0 1 0 0 0,0 0-1 0 0,0-1 1 0 0,0 1 0 0 0,0 0-1 0 0,0 0 1 0 0,0-1 0 0 0,0 1-1 0 0,0 0 1 0 0,-1-1 0 0 0,1 1-1 0 0,0 0 1 0 0,0-1 0 0 0,-1 1 0 0 0,1-1-1 0 0,0 1 1 0 0,-1 0 0 0 0,1-1-1 0 0,-1 1 1 0 0,1-1 0 0 0,-1 1-1 0 0,1-1 1 0 0,-1 1 0 0 0,1-1-1 0 0,-1 1 1 0 0,1-1 0 0 0,-1 0-1 0 0,1 1 1 0 0,-1-1 0 0 0,0 0-1 0 0,1 1 1 0 0,-1-1 0 0 0,0 0-1 0 0,1 0 1 0 0,-1 0 0 0 0,0 1-57 0 0,0-1-33 0 0,-190 110 909 0 0,-88 37-653 0 0,179-77 86 0 0,99-67-304 0 0,1-1 0 0 0,-1 1-1 0 0,1-1 1 0 0,0 0-1 0 0,0 1 1 0 0,0-1 0 0 0,0 1-1 0 0,0-1 1 0 0,1 1-1 0 0,-1-1 1 0 0,1 0 0 0 0,0 1-1 0 0,0-1 1 0 0,-1 0-1 0 0,1 1 1 0 0,1-1 0 0 0,-1 0-1 0 0,0 0 1 0 0,0 0-1 0 0,1 0 1 0 0,0 0 0 0 0,-1 0-1 0 0,1-1 1 0 0,0 1-1 0 0,0 0 1 0 0,-1-1 0 0 0,1 1-1 0 0,1-1 1 0 0,-1 0-1 0 0,0 0 1 0 0,0 0 0 0 0,0 0-1 0 0,1 0 1 0 0,-1 0-1 0 0,0 0 1 0 0,1-1 0 0 0,-1 1-1 0 0,0-1 1 0 0,1 0-1 0 0,1 0-4 0 0,25 7 88 0 0,0-1 0 0 0,0-2 0 0 0,0-1 0 0 0,0-1 0 0 0,0-1 0 0 0,0-2 0 0 0,15-2-88 0 0,-31 2 23 0 0,199-13 237 0 0,-211 14-258 0 0,0-1 1 0 0,0 1-1 0 0,1 0 0 0 0,-1 0 0 0 0,0-1 1 0 0,0 1-1 0 0,0 0 0 0 0,1 0 0 0 0,-1 0 0 0 0,0 1 1 0 0,0-1-1 0 0,0 0 0 0 0,0 0 0 0 0,0 1 1 0 0,1-1-1 0 0,-1 0 0 0 0,0 1 0 0 0,0-1 0 0 0,0 1 1 0 0,0 0-1 0 0,0-1 0 0 0,0 1 0 0 0,0 0 1 0 0,0-1-1 0 0,0 1 0 0 0,-1 0 0 0 0,1 0 1 0 0,0 0-1 0 0,0 0 0 0 0,-1 0 0 0 0,1 0 0 0 0,-1 0 1 0 0,1 0-1 0 0,-1 0 0 0 0,1 0 0 0 0,-1 0 1 0 0,1 0-1 0 0,-1 1 0 0 0,0-1 0 0 0,0 0 0 0 0,0 0 1 0 0,0 0-1 0 0,0 0 0 0 0,0 1 0 0 0,0-1 1 0 0,0 0-1 0 0,0 0-2 0 0,-29 51 159 0 0,-18-4-139 0 0,-3-1 0 0 0,-1-3 1 0 0,-3-2-1 0 0,-33 18-20 0 0,-95 77 49 0 0,128-92-67 0 0,-124 124 4 0 0,176-168 14 0 0,1-1 1 0 0,0 1 0 0 0,0 0 0 0 0,0 0 0 0 0,0 0 0 0 0,0 0-1 0 0,0 0 1 0 0,0 0 0 0 0,1 0 0 0 0,-1 1 0 0 0,0-1-1 0 0,1 0 1 0 0,-1 0 0 0 0,1 1 0 0 0,-1-1 0 0 0,1 0-1 0 0,-1 1 1 0 0,1-1 0 0 0,0 1 0 0 0,0-1 0 0 0,0 0 0 0 0,-1 1-1 0 0,2-1 1 0 0,-1 1 0 0 0,0-1 0 0 0,0 0 0 0 0,0 1-1 0 0,0-1 1 0 0,1 0 0 0 0,-1 1 0 0 0,1-1 0 0 0,-1 0 0 0 0,1 1-1 0 0,0-1 1 0 0,-1 0 0 0 0,1 0 0 0 0,0 0 0 0 0,0 0-1 0 0,0 0 1 0 0,0 0 0 0 0,0 0 0 0 0,0 0 0 0 0,0 0-1 0 0,0 0 1 0 0,0 0 0 0 0,0 0 0 0 0,0-1 0 0 0,1 1 0 0 0,-1 0-1 0 0,0-1 1 0 0,1 1 0 0 0,-1-1 0 0 0,0 0 0 0 0,1 1-1 0 0,24 1 69 0 0,0 0 0 0 0,0-2-1 0 0,1-1 1 0 0,-1-1 0 0 0,-1-1 0 0 0,1-1 0 0 0,0-2 0 0 0,-1 0 0 0 0,0-2 0 0 0,9-4-69 0 0,24-5 56 0 0,185-49 150 0 0,-158 54-921 0 0,-84 12 225 0 0,-1 0-263 0 0,0 0-313 0 0,-17 0-12478 0 0,12 0 1988 0 0</inkml:trace>
  <inkml:trace contextRef="#ctx0" brushRef="#br0" timeOffset="2469.507">2147 168 17732 0 0,'0'0'811'0'0,"0"0"-91"0"0,0 0-17 0 0,0 0 106 0 0,0 0 65 0 0,0 0-33 0 0,0 0-134 0 0,0 0-140 0 0,0 0-104 0 0,0 0-62 0 0,0 0-24 0 0,0 0-41 0 0,-19 35-48 0 0,-57 115-45 0 0,8 17 193 0 0,55-124-510 0 0,2 0 0 0 0,2 0 0 0 0,2 1 0 0 0,2 0 0 0 0,1 0 0 0 0,3 0 0 0 0,2 9 74 0 0,1-10-2441 0 0,27-53-9635 0 0,-25 0 6834 0 0,-2 6-789 0 0</inkml:trace>
  <inkml:trace contextRef="#ctx0" brushRef="#br0" timeOffset="2719.56">1902 153 10730 0 0,'0'0'1053'0'0,"0"0"3"0"0,0 0 248 0 0,0 0 256 0 0,0 0-10 0 0,0 0-238 0 0,34-6-262 0 0,108-20-183 0 0,181-39 2444 0 0,-86 37-3698 0 0,-241 47-2341 0 0,-40 18-2961 0 0,20-20-494 0 0,4-2-2623 0 0</inkml:trace>
  <inkml:trace contextRef="#ctx0" brushRef="#br0" timeOffset="2968.043">1782 742 6777 0 0,'0'0'3959'0'0,"0"0"-1691"0"0,0 0-477 0 0,0 0-30 0 0,32-6-109 0 0,100-17-229 0 0,52-19 2139 0 0,-129 29-3123 0 0,-33 6-601 0 0,0 1-1 0 0,1 1 1 0 0,-1 2-1 0 0,1 0 0 0 0,0 1 1 0 0,0 1-1 0 0,12 2 163 0 0,-10 7-3070 0 0,-12 1-3901 0 0,-8-4-4186 0 0</inkml:trace>
  <inkml:trace contextRef="#ctx0" brushRef="#br0" timeOffset="3150.288">2474 952 14099 0 0,'0'0'896'0'0,"0"0"-256"0"0,0 0 153 0 0,0 0 103 0 0,0 0-104 0 0,0 0-224 0 0,0 0-224 0 0,0 0-192 0 0,0 0-96 0 0,-66 188-64 0 0,66-177-56 0 0,0 3-80 0 0,0-6-184 0 0,0-5-296 0 0,0 1-712 0 0,0 0-1177 0 0,0-4-2872 0 0,0 0-3449 0 0</inkml:trace>
  <inkml:trace contextRef="#ctx0" brushRef="#br0" timeOffset="3300.992">2486 451 11498 0 0,'0'0'1185'0'0,"0"0"-1185"0"0,0 0-312 0 0,0 0-280 0 0,0 0-217 0 0,0 0-303 0 0,0 0-1160 0 0,0 0-1601 0 0,0 0 160 0 0</inkml:trace>
  <inkml:trace contextRef="#ctx0" brushRef="#br0" timeOffset="3695.048">2662 963 12059 0 0,'0'0'2236'0'0,"0"0"-749"0"0,0 0-145 0 0,0 0 114 0 0,0 0-86 0 0,0 0-285 0 0,0 0-293 0 0,0 0-242 0 0,0 0-158 0 0,0 0-53 0 0,0 0-55 0 0,0 0-63 0 0,14-33-22 0 0,44-98-49 0 0,-31 85 1 0 0,-27 45-169 0 0,1 1 0 0 0,-1-1 1 0 0,0 0-1 0 0,1 1 0 0 0,-1-1 0 0 0,1 0 0 0 0,0 1 0 0 0,-1-1 1 0 0,1 1-1 0 0,-1-1 0 0 0,1 1 0 0 0,0-1 0 0 0,0 1 0 0 0,-1 0 1 0 0,1-1-1 0 0,0 1 0 0 0,-1 0 0 0 0,1-1 0 0 0,0 1 0 0 0,0 0 1 0 0,0 0-1 0 0,-1 0 0 0 0,1 0 0 0 0,0 0 0 0 0,0 0 0 0 0,0 0 1 0 0,-1 0-1 0 0,1 0 0 0 0,0 0 0 0 0,0 0 0 0 0,0 1 0 0 0,-1-1 1 0 0,1 0-1 0 0,0 0 0 0 0,0 1 0 0 0,-1-1 0 0 0,1 1 0 0 0,0-1 1 0 0,-1 0-1 0 0,1 1 0 0 0,0 0 0 0 0,-1-1 0 0 0,1 1 0 0 0,-1-1 1 0 0,1 1-1 0 0,-1 0 0 0 0,1-1 0 0 0,-1 1 0 0 0,1 0 0 0 0,-1-1 1 0 0,0 1-1 0 0,1 0 0 0 0,-1 0 0 0 0,0-1 0 0 0,0 1 0 0 0,0 0 1 0 0,1 0-1 0 0,-1-1 0 0 0,0 1 0 0 0,0 0 0 0 0,0 0 0 0 0,0 0 1 0 0,0-1-1 0 0,-1 1 0 0 0,1 0 0 0 0,0 0 0 0 0,0 0 18 0 0,2 140-616 0 0,-2-139 653 0 0,0 1-1 0 0,0-1 0 0 0,1 1 1 0 0,-1 0-1 0 0,1-1 1 0 0,0 1-1 0 0,0-1 1 0 0,0 1-1 0 0,0-1 0 0 0,0 0 1 0 0,1 0-1 0 0,-1 1 1 0 0,1-1-1 0 0,-1 0 1 0 0,1 0-1 0 0,0 0 0 0 0,0 0 1 0 0,0-1-1 0 0,0 1 1 0 0,0 0-1 0 0,0-1 1 0 0,0 1-1 0 0,0-1 0 0 0,1 0 1 0 0,-1 0-1 0 0,1 0 1 0 0,-1 0-1 0 0,1 0 1 0 0,-1-1-1 0 0,1 1 1 0 0,-1-1-1 0 0,1 1 0 0 0,0-1 1 0 0,-1 0-1 0 0,1 0 1 0 0,-1 0-1 0 0,1 0-36 0 0,5-1 247 0 0,-1 0-1 0 0,0 0 1 0 0,1-1 0 0 0,-1 0-1 0 0,0 0 1 0 0,0-1 0 0 0,-1 0-1 0 0,1 0 1 0 0,0 0-1 0 0,-1-1 1 0 0,0 0 0 0 0,5-4-247 0 0,103-123 993 0 0,-107 120-2310 0 0,-2 2-2450 0 0,0 3-4670 0 0,-3 5-3276 0 0</inkml:trace>
  <inkml:trace contextRef="#ctx0" brushRef="#br0" timeOffset="3948.019">3441 602 16115 0 0,'0'0'1279'0'0,"0"0"-336"0"0,0 0 44 0 0,0 0 219 0 0,0 0 38 0 0,0 0-148 0 0,0 0-194 0 0,-10 36-233 0 0,-28 111-207 0 0,20-31 166 0 0,28 4-1006 0 0,16-76-3960 0 0,-21-43 1636 0 0,-4-1-7095 0 0,-1 0 1481 0 0</inkml:trace>
  <inkml:trace contextRef="#ctx0" brushRef="#br0" timeOffset="4102.011">3172 764 16900 0 0,'0'0'1048'0'0,"0"0"-416"0"0,0 0 56 0 0,0 0 88 0 0,0 0-88 0 0,0 0-191 0 0,0 0-161 0 0,206-33-96 0 0,-171 33-160 0 0,0 0-40 0 0,-2 0-128 0 0,1 0-320 0 0,-3 0-609 0 0,-4 0-1375 0 0,-6 0-4026 0 0,-8 0-5184 0 0</inkml:trace>
  <inkml:trace contextRef="#ctx0" brushRef="#br0" timeOffset="7001.727">2509 930 0 0 0,'0'0'1772'0'0,"0"0"-42"0"0,0 0-154 0 0,0 0-242 0 0,0 0-243 0 0,0 0-134 0 0,0 0-67 0 0,0 0-2 0 0,1 0-1034 0 0,6 3 8715 0 0,-37 119-5397 0 0,25-104-3066 0 0,-2 12 42 0 0,5-9-122 0 0,18-21-628 0 0,17-38-4091 0 0,-24 25-1129 0 0,-5 6-1645 0 0</inkml:trace>
  <inkml:trace contextRef="#ctx0" brushRef="#br0" timeOffset="7755.016">2570 425 0 0 0,'0'0'1752'0'0,"0"0"318"0"0,0 0 39 0 0,0 0-162 0 0,0 0-199 0 0,0 0-153 0 0,0 0-129 0 0,0 0-123 0 0,0 0-140 0 0,0 0-201 0 0,-7 11 920 0 0,-46 37 1542 0 0,40-28-2599 0 0,14-20-843 0 0,-1 0 0 0 0,0 0 0 0 0,0-1 1 0 0,1 1-1 0 0,-1 0 0 0 0,0 0 1 0 0,0 0-1 0 0,0 0 0 0 0,1 0 0 0 0,-1 0 1 0 0,0 0-1 0 0,0 0 0 0 0,1 0 0 0 0,-1 0 1 0 0,0 0-1 0 0,0 0 0 0 0,1 0 1 0 0,-1 0-1 0 0,0 0 0 0 0,0 0 0 0 0,1 1 1 0 0,-1-1-1 0 0,0 0 0 0 0,0 0 0 0 0,1 0 1 0 0,-1 0-1 0 0,0 0 0 0 0,0 0 1 0 0,0 1-1 0 0,1-1 0 0 0,-1 0 0 0 0,0 0 1 0 0,0 0-1 0 0,0 1 0 0 0,0-1 0 0 0,0 0 1 0 0,1 0-1 0 0,-1 0 0 0 0,0 1 1 0 0,0-1-1 0 0,0 0 0 0 0,0 0 0 0 0,0 1 1 0 0,0-1-1 0 0,0 0 0 0 0,0 0 0 0 0,0 1 1 0 0,0-1-1 0 0,0 0-22 0 0,104-73 2358 0 0,-121 77-960 0 0,-22 25-1696 0 0,39-29 127 0 0,0 0-111 0 0,0 0-144 0 0,0 0-177 0 0,15 0-3481 0 0,-2-6-387 0 0,-6 3-1358 0 0,2 1-5340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57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0 7098 0 0,'0'0'3824'0'0,"0"0"-2131"0"0,0 0-868 0 0,0 0-123 0 0,0 0 143 0 0,0 0 137 0 0,0 0 35 0 0,0 0-72 0 0,0 0-204 0 0,0 0-181 0 0,0 0-160 0 0,-13 32-120 0 0,-42 100-70 0 0,1-16 348 0 0,50-110-1089 0 0,-39 52 612 0 0,24-45-4270 0 0,-3-9-5599 0 0,20-4 3535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58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2 5201 0 0,'0'0'1114'0'0,"0"0"94"0"0,0 0 312 0 0,0 0 366 0 0,0 0 98 0 0,0 0-185 0 0,0 0-369 0 0,0 0-384 0 0,0 0-258 0 0,0 0-164 0 0,0 0-92 0 0,0 0-77 0 0,0 0-10 0 0,-6-1 600 0 0,-1 43 534 0 0,-43 562 1601 0 0,41-551-3090 0 0,-2-1 0 0 0,-2 0-1 0 0,-2 0 1 0 0,-18 37-90 0 0,27-77 20 0 0,-5 15 76 0 0,28-37 32 0 0,139-111 89 0 0,-122 96-213 0 0,2 1 0 0 0,1 2 0 0 0,0 2 0 0 0,2 1 0 0 0,0 2 0 0 0,22-6-4 0 0,-59 21 0 0 0,0 1-1 0 0,1 0 0 0 0,-1 0 0 0 0,0-1 1 0 0,1 1-1 0 0,-1 0 0 0 0,1 1 0 0 0,-1-1 1 0 0,1 0-1 0 0,0 1 0 0 0,-1 0 0 0 0,1-1 1 0 0,0 1-1 0 0,-1 0 0 0 0,1 1 0 0 0,-1-1 0 0 0,1 0 1 0 0,0 1-1 0 0,-1-1 0 0 0,1 1 0 0 0,-1 0 1 0 0,1 0-1 0 0,-1 0 0 0 0,1 0 0 0 0,-1 0 1 0 0,0 0-1 0 0,0 1 0 0 0,1-1 0 0 0,-1 1 1 0 0,0 0-1 0 0,0-1 0 0 0,0 1 0 0 0,-1 0 1 0 0,1 0-1 0 0,0 0 0 0 0,-1 0 0 0 0,1 1 1 0 0,-1-1-1 0 0,0 0 0 0 0,0 1 0 0 0,0-1 1 0 0,0 1-1 0 0,0-1 0 0 0,0 2 1 0 0,0 8 28 0 0,0 0 0 0 0,-1-1 0 0 0,0 1 0 0 0,-1 0 0 0 0,0-1 0 0 0,-1 1 0 0 0,-1 0 0 0 0,1-1 0 0 0,-2 0 0 0 0,0 0 0 0 0,0 0 0 0 0,-1 0 0 0 0,0 0 0 0 0,0-1 0 0 0,-2 0 0 0 0,1 0 0 0 0,-1-1 0 0 0,-1 0 0 0 0,1 0 0 0 0,-1-1 0 0 0,-1 1 0 0 0,0-2 0 0 0,0 1 0 0 0,-1-1 0 0 0,1-1 0 0 0,-1 0 0 0 0,-1 0 0 0 0,1-1 0 0 0,-1 0 0 0 0,0-1 0 0 0,-7 1-28 0 0,11-1-58 0 0,-1-1 0 0 0,0 0-1 0 0,0 0 1 0 0,-1-1 0 0 0,1 0 0 0 0,0 0-1 0 0,-1-1 1 0 0,1 0 0 0 0,-1-1 0 0 0,1 0-1 0 0,-1 0 1 0 0,1-1 0 0 0,-1 0 0 0 0,1 0-1 0 0,0-1 1 0 0,-1 0 0 0 0,1 0 0 0 0,0-1-1 0 0,0-1 1 0 0,1 1 0 0 0,-1-1 0 0 0,1 0 0 0 0,-1-1-1 0 0,1 1 1 0 0,1-2 0 0 0,-1 1 0 0 0,1-1-1 0 0,0 0 1 0 0,0 0 0 0 0,0 0 0 0 0,-2-5 57 0 0,7 8-241 0 0,0 0-1 0 0,0 0 0 0 0,0 0 0 0 0,0 0 0 0 0,0 0 0 0 0,1 0 0 0 0,-1 0 0 0 0,1 0 0 0 0,0-1 0 0 0,0 1 0 0 0,0 0 0 0 0,0 0 0 0 0,1 0 0 0 0,-1 0 0 0 0,1-1 0 0 0,0 1 0 0 0,0 0 0 0 0,0 0 0 0 0,0 0 0 0 0,0 1 0 0 0,1-1 0 0 0,-1 0 0 0 0,1 0 0 0 0,0 1 0 0 0,0-1 0 0 0,2-1 243 0 0,39-35-11413 0 0,-32 31 3434 0 0</inkml:trace>
  <inkml:trace contextRef="#ctx0" brushRef="#br0" timeOffset="727.497">628 831 4009 0 0,'0'0'3279'0'0,"0"0"-1317"0"0,0 0-284 0 0,0 0 195 0 0,0 0 65 0 0,0 0-211 0 0,0 0-351 0 0,0 0-298 0 0,0 0-216 0 0,0 0-136 0 0,0 0-68 0 0,0 0-77 0 0,0 0-63 0 0,18 14-62 0 0,60 45-25 0 0,-36-43 245 0 0,-35-17-480 0 0,6-1-13 0 0,-1 0 1 0 0,0-1-1 0 0,1-1 1 0 0,-1 0-1 0 0,-1-1 1 0 0,1 0-1 0 0,-1 0 0 0 0,0-1 1 0 0,0-1-1 0 0,0 0 1 0 0,-1 0-1 0 0,9-9-183 0 0,3 0 146 0 0,90-89 354 0 0,-103 93-445 0 0,-9 12-55 0 0,0 0 1 0 0,0 0-1 0 0,1 0 0 0 0,-1 1 0 0 0,0-1 1 0 0,0 0-1 0 0,0 0 0 0 0,0 0 1 0 0,0 1-1 0 0,0-1 0 0 0,1 0 1 0 0,-1 0-1 0 0,0 0 0 0 0,0 0 1 0 0,0 1-1 0 0,0-1 0 0 0,1 0 1 0 0,-1 0-1 0 0,0 0 0 0 0,0 0 0 0 0,0 0 1 0 0,1 0-1 0 0,-1 0 0 0 0,0 0 1 0 0,0 0-1 0 0,0 0 0 0 0,1 1 1 0 0,-1-1-1 0 0,0 0 0 0 0,0 0 1 0 0,0 0-1 0 0,1 0 0 0 0,-1-1 0 0 0,0 1 0 0 0,-2 24-10 0 0,0-19 8 0 0,1-1 0 0 0,0 0 0 0 0,0 0 0 0 0,1 1 0 0 0,-1-1 1 0 0,1 0-1 0 0,0 1 0 0 0,0-1 0 0 0,0 0 0 0 0,1 1 0 0 0,0-1 0 0 0,-1 0 0 0 0,1 1 0 0 0,1-1 0 0 0,-1 0 0 0 0,1 0 0 0 0,0 0 1 0 0,0 0-1 0 0,0 0 0 0 0,0-1 0 0 0,0 1 0 0 0,1-1 0 0 0,0 1 0 0 0,0-1 0 0 0,0 0 0 0 0,0 0 0 0 0,0 0 0 0 0,3 2 2 0 0,4-1 31 0 0,0 1 1 0 0,0-1-1 0 0,1-1 0 0 0,-1 0 0 0 0,1-1 0 0 0,0 0 0 0 0,0 0 0 0 0,0-1 0 0 0,0 0 0 0 0,-1-1 0 0 0,1-1 0 0 0,0 1 0 0 0,0-2 0 0 0,0 1 0 0 0,0-2 1 0 0,-1 1-1 0 0,1-2 0 0 0,-1 1 0 0 0,0-1 0 0 0,0-1 0 0 0,0 0 0 0 0,0 0 0 0 0,-1-1 0 0 0,0 0 0 0 0,0-1 0 0 0,-1 0 0 0 0,7-7-31 0 0,28-23 134 0 0,-2-2 0 0 0,-1-2-1 0 0,-2-1 1 0 0,-2-3-1 0 0,11-19-133 0 0,-32 38 31 0 0,-2-1 0 0 0,0 0-1 0 0,-2-1 1 0 0,-1 0-1 0 0,-1 0 1 0 0,-1-1-1 0 0,-2-1 1 0 0,-1 1 0 0 0,-1-1-1 0 0,-2 0 1 0 0,-1 1-1 0 0,-1-1 1 0 0,-3-21-31 0 0,-14 9 152 0 0,2 69-387 0 0,6 20 240 0 0,3 1 0 0 0,1 0 0 0 0,2 0 0 0 0,3 1 0 0 0,2-1 0 0 0,1 0 0 0 0,5 12-5 0 0,38 205-266 0 0,-37-228-923 0 0,-9-37 701 0 0,0 0-112 0 0,0 0-142 0 0,-14-15-3139 0 0,-8-6 9 0 0,-15-12-6971 0 0,27 25 3995 0 0</inkml:trace>
  <inkml:trace contextRef="#ctx0" brushRef="#br0" timeOffset="992.31">1281 411 13099 0 0,'0'0'1907'0'0,"0"0"-552"0"0,0 0-323 0 0,0 0-16 0 0,0 0 68 0 0,0 0 30 0 0,0 0-112 0 0,0 0-200 0 0,33-3-193 0 0,107-9-157 0 0,147-3 335 0 0,-98 9-1463 0 0,-126 5-2276 0 0,-2 1-3820 0 0,-31 0-4839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01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1103 4257 0 0,'0'0'2406'0'0,"0"0"-240"0"0,0 0-190 0 0,0 0-9 0 0,0 0-96 0 0,0 0-253 0 0,0 0-278 0 0,0 0-244 0 0,0 0-166 0 0,0 0-107 0 0,0 0-76 0 0,0 0-82 0 0,5-11 509 0 0,100-170 2152 0 0,104-227-1749 0 0,-162 275-1465 0 0,-71 218-397 0 0,18-62 293 0 0,-13 42-16 0 0,3 1 0 0 0,2 1 0 0 0,4-1 0 0 0,3 2 0 0 0,2 3 8 0 0,5-58-5 0 0,-1-9 5 0 0,1 0 0 0 0,-1-1 0 0 0,1 1 0 0 0,0 0-1 0 0,0 0 1 0 0,0 0 0 0 0,1 0 0 0 0,-1 0 0 0 0,1 0-1 0 0,0 0 1 0 0,0-1 0 0 0,0 1 0 0 0,1 0-1 0 0,-1-1 1 0 0,1 1 0 0 0,0-1 0 0 0,0 1 0 0 0,0-1-1 0 0,0 0 1 0 0,1 0 0 0 0,-1 0 0 0 0,1 0 0 0 0,0 0 0 0 0,1-2 29 0 0,-1-1 0 0 0,1 0 0 0 0,-1 0 0 0 0,1 0 0 0 0,-1-1 0 0 0,1 1 0 0 0,-1-1 0 0 0,0 1 0 0 0,1-1 0 0 0,-1 0 0 0 0,0-1 0 0 0,0 1 0 0 0,1 0 0 0 0,-1-1 0 0 0,0 0 1 0 0,0 0-1 0 0,-1 0 0 0 0,1 0 0 0 0,0 0 0 0 0,-1 0 0 0 0,1-1 0 0 0,-1 1 0 0 0,0-1 0 0 0,2-2-29 0 0,-2 3 12 0 0,35-40 179 0 0,-2-2 0 0 0,-2-1 0 0 0,-2-1 0 0 0,-2-2 1 0 0,-3-1-1 0 0,-1-1 0 0 0,9-30-191 0 0,-31 74 6 0 0,10-21 2 0 0,-1-1 0 0 0,-1 0 0 0 0,-2-1-1 0 0,0 0 1 0 0,-2 0 0 0 0,-1-5-8 0 0,-7 56-9522 0 0,-2 9 252 0 0,2-18-1763 0 0</inkml:trace>
  <inkml:trace contextRef="#ctx0" brushRef="#br0" timeOffset="375.6">657 871 7698 0 0,'0'0'1436'0'0,"0"0"-168"0"0,0 0 158 0 0,0 0 230 0 0,0 0-18 0 0,0 0-216 0 0,0 0-246 0 0,0 0-175 0 0,0 0-110 0 0,0 0-53 0 0,0 0-25 0 0,0 0-29 0 0,0 0-42 0 0,20 2-77 0 0,63 3-58 0 0,-80-4-557 0 0,-1-1 0 0 0,0 0 0 0 0,0 0 0 0 0,0 0 0 0 0,1 0 0 0 0,-1-1-1 0 0,0 1 1 0 0,0-1 0 0 0,0 1 0 0 0,1-1 0 0 0,-1 0 0 0 0,0 1 0 0 0,0-1 0 0 0,0 0 0 0 0,0-1-1 0 0,0 1 1 0 0,-1 0 0 0 0,1 0 0 0 0,0-1 0 0 0,-1 1 0 0 0,1-1 0 0 0,0 0 0 0 0,-1 1 0 0 0,0-1 0 0 0,1 0-1 0 0,-1 0 1 0 0,0 0 0 0 0,0 0 0 0 0,1-2-50 0 0,2-4 200 0 0,-1 6-168 0 0,-1 0 0 0 0,0-1-1 0 0,0 1 1 0 0,0-1 0 0 0,0 0-1 0 0,0 1 1 0 0,0-1 0 0 0,-1 0-1 0 0,1 0 1 0 0,-1 0 0 0 0,0 0-1 0 0,0 0 1 0 0,0-1 0 0 0,-1 1-1 0 0,1 0 1 0 0,-1 0 0 0 0,1-1 0 0 0,-1 1-1 0 0,0 0 1 0 0,0 0 0 0 0,-1-1-1 0 0,1 1 1 0 0,-1 0 0 0 0,1 0-1 0 0,-1-1 1 0 0,0 1 0 0 0,0 0-1 0 0,-1 0 1 0 0,1 0 0 0 0,0 0 0 0 0,-1 0-1 0 0,0 0 1 0 0,0 1 0 0 0,0-1-1 0 0,0 1 1 0 0,0-1 0 0 0,0 1-1 0 0,-1 0 1 0 0,1 0 0 0 0,-1 0-1 0 0,0 0 1 0 0,0 0 0 0 0,1 0-1 0 0,-1 1 1 0 0,0-1 0 0 0,-3 0-32 0 0,-3 2-46 0 0,1 0 0 0 0,-1 1 0 0 0,1 0 0 0 0,-1 0-1 0 0,1 1 1 0 0,-1 0 0 0 0,1 0 0 0 0,0 1 0 0 0,0 0 0 0 0,0 1 0 0 0,0-1 0 0 0,1 2 0 0 0,0-1 0 0 0,-1 1 0 0 0,1 0 0 0 0,1 0 0 0 0,-1 1-1 0 0,1 0 1 0 0,0 0 0 0 0,1 1 0 0 0,-1 0 0 0 0,1 0 0 0 0,0 0 0 0 0,1 0 0 0 0,0 1 0 0 0,0-1 0 0 0,1 1 0 0 0,0 0 0 0 0,0 0 0 0 0,0 1-1 0 0,1 1 48 0 0,1-7-60 0 0,-1 1 1 0 0,1 0-1 0 0,0 0 1 0 0,0 0-1 0 0,1 0 1 0 0,-1 0-1 0 0,1 0 1 0 0,0 0-1 0 0,0 1 1 0 0,0-1-1 0 0,1 0 1 0 0,-1 0-1 0 0,1 0 1 0 0,0 0-1 0 0,0 0 1 0 0,1 0-1 0 0,-1-1 1 0 0,1 1-1 0 0,0 0 1 0 0,0-1-1 0 0,0 1 1 0 0,0-1-1 0 0,0 1 1 0 0,1-1-1 0 0,0 0 1 0 0,-1 0-1 0 0,1 0 1 0 0,0-1 0 0 0,1 1-1 0 0,-1-1 1 0 0,0 1-1 0 0,1-1 1 0 0,-1 0-1 0 0,2 0 59 0 0,11 3-782 0 0,-1-1 0 0 0,1-1 0 0 0,0-1-1 0 0,0 0 1 0 0,0-1 0 0 0,0 0 0 0 0,0-2 0 0 0,16-1 782 0 0,29-14-4912 0 0,-22 4-2096 0 0,-23 11 1436 0 0</inkml:trace>
  <inkml:trace contextRef="#ctx0" brushRef="#br0" timeOffset="840.593">1075 738 552 0 0,'0'0'2787'0'0,"0"0"-314"0"0,0 0-245 0 0,0 0-173 0 0,0 0-209 0 0,0 0-267 0 0,0 0-283 0 0,0 0-206 0 0,0 0-122 0 0,0 0-98 0 0,0 0-87 0 0,0 0-117 0 0,-16 19-108 0 0,-51 56-78 0 0,66-75-445 0 0,0 0 0 0 0,0 1-1 0 0,0-1 1 0 0,1 0 0 0 0,-1 1 0 0 0,0-1 0 0 0,0 1-1 0 0,0 0 1 0 0,0-1 0 0 0,1 1 0 0 0,-1 0 0 0 0,0-1 0 0 0,0 1-1 0 0,1 0 1 0 0,-1 0 0 0 0,1-1 0 0 0,-1 1 0 0 0,1 0-1 0 0,-1 0 1 0 0,1 0 0 0 0,-1 0 0 0 0,1 0 0 0 0,0 0-1 0 0,-1 0 1 0 0,1 0 0 0 0,0 0 0 0 0,0 0 0 0 0,0 0 0 0 0,0 0-1 0 0,0 0 1 0 0,0 0 0 0 0,0 0 0 0 0,0 0 0 0 0,0 0-1 0 0,1 0 1 0 0,-1 0 0 0 0,0 0 0 0 0,1 0 0 0 0,-1 0-1 0 0,0 0 1 0 0,1 0 0 0 0,-1 0 0 0 0,1-1 0 0 0,0 1 0 0 0,-1 0-1 0 0,1 0 1 0 0,0 0 0 0 0,-1-1 0 0 0,1 1 0 0 0,0 0-1 0 0,0-1 1 0 0,-1 1 0 0 0,1-1 0 0 0,0 1 0 0 0,0-1-1 0 0,0 1 1 0 0,0-1 0 0 0,0 0 0 0 0,0 1 0 0 0,0-1-1 0 0,0 0 1 0 0,0 0 0 0 0,0 0 0 0 0,0 0 0 0 0,0 0 0 0 0,0 0-1 0 0,1 0-34 0 0,2 1 190 0 0,101 2 2288 0 0,-86-8-2348 0 0,-1-1 0 0 0,0-1 0 0 0,0 0 0 0 0,-1-2 0 0 0,0 0 0 0 0,0-1-1 0 0,-1 0 1 0 0,0-2 0 0 0,-1 1 0 0 0,-1-2 0 0 0,8-8-130 0 0,-16 14 66 0 0,-5 6-60 0 0,-1 1-40 0 0,0 0-38 0 0,0 19-363 0 0,-2-1 410 0 0,2-16 19 0 0,-1 0 0 0 0,1 0 0 0 0,0 0-1 0 0,-1 0 1 0 0,1 0 0 0 0,0 1 0 0 0,0-1 0 0 0,0 0 0 0 0,1 0 0 0 0,-1 0 0 0 0,0 0-1 0 0,1 0 1 0 0,-1 0 0 0 0,1 0 0 0 0,0 0 0 0 0,0 0 0 0 0,-1 0 0 0 0,1-1 0 0 0,1 1-1 0 0,-1 0 1 0 0,0 0 0 0 0,0-1 0 0 0,1 1 0 0 0,-1-1 6 0 0,2 1 28 0 0,0 0 0 0 0,0-1 0 0 0,0 0 0 0 0,1 1 0 0 0,-1-1 0 0 0,0-1 1 0 0,0 1-1 0 0,1 0 0 0 0,-1-1 0 0 0,1 1 0 0 0,-1-1 0 0 0,0 0 0 0 0,1 0 0 0 0,-1-1 0 0 0,1 1 0 0 0,-1-1 0 0 0,0 0 1 0 0,1 1-1 0 0,-1-1 0 0 0,0-1 0 0 0,0 1 0 0 0,0 0 0 0 0,0-1 0 0 0,0 0 0 0 0,0 1 0 0 0,0-1 0 0 0,1-2-28 0 0,74-63 502 0 0,-60 48-498 0 0,-8 10-246 0 0,0-1 1 0 0,0 0-1 0 0,-1-1 0 0 0,-1 0 0 0 0,1 0 0 0 0,-2-1 1 0 0,0 0-1 0 0,0-1 0 0 0,-1 1 0 0 0,4-13 242 0 0,-8 18-701 0 0,9-36-3783 0 0,-7 13-5726 0 0,-4 18 740 0 0</inkml:trace>
  <inkml:trace contextRef="#ctx0" brushRef="#br0" timeOffset="1085.601">1782 215 13443 0 0,'0'0'1907'0'0,"0"0"-805"0"0,0 0-228 0 0,0 0 151 0 0,0 0 140 0 0,0 0-14 0 0,0 0-196 0 0,0 0-184 0 0,0 0-123 0 0,0 0-75 0 0,0 0-58 0 0,-1 35-107 0 0,-1 111-117 0 0,-13 78 193 0 0,15-72-830 0 0,0-88-3786 0 0,-7-62-4880 0 0,6-2 4626 0 0,-2 0-3050 0 0</inkml:trace>
  <inkml:trace contextRef="#ctx0" brushRef="#br0" timeOffset="1496.882">1515 624 12507 0 0,'0'0'1447'0'0,"0"0"-436"0"0,0 0-161 0 0,0 0-12 0 0,0 0-82 0 0,0 0-156 0 0,0 0-193 0 0,0 0-156 0 0,31-5-83 0 0,99-15-79 0 0,26 0-93 0 0,-22 3-4892 0 0,-77 3 1037 0 0,-59 13 6871 0 0,-64 41 1339 0 0,60-35-4206 0 0,0 1 0 0 0,0-1 0 0 0,1 1 0 0 0,0 0 0 0 0,0 0 0 0 0,1 1 0 0 0,-1-1 0 0 0,1 1 0 0 0,1 0 0 0 0,-1 0 0 0 0,1 0 0 0 0,0 1 0 0 0,-1 5-145 0 0,3-10 31 0 0,1-1 0 0 0,-1 1-1 0 0,0 0 1 0 0,1 0-1 0 0,0 0 1 0 0,0 0 0 0 0,0 0-1 0 0,0 0 1 0 0,0 0-1 0 0,0 0 1 0 0,1 0 0 0 0,0 0-1 0 0,-1 0 1 0 0,1-1-1 0 0,0 1 1 0 0,0 0 0 0 0,1 0-1 0 0,-1-1 1 0 0,0 1-1 0 0,1-1 1 0 0,0 1 0 0 0,0-1-1 0 0,-1 1 1 0 0,1-1-1 0 0,1 0 1 0 0,-1 0 0 0 0,0 0-1 0 0,0 0 1 0 0,1-1-1 0 0,-1 1 1 0 0,1-1 0 0 0,-1 1-1 0 0,1-1 1 0 0,0 0-1 0 0,0 0 1 0 0,2 1-31 0 0,2 0 139 0 0,0-1-1 0 0,0 0 1 0 0,0 0-1 0 0,0 0 1 0 0,0-1 0 0 0,0 0-1 0 0,0-1 1 0 0,0 1-1 0 0,0-1 1 0 0,0-1 0 0 0,0 1-1 0 0,-1-1 1 0 0,1 0-1 0 0,0-1 1 0 0,-1 1 0 0 0,0-1-1 0 0,1-1 1 0 0,-1 1-1 0 0,0-1 1 0 0,-1 0 0 0 0,1-1-1 0 0,-1 1 1 0 0,0-1-1 0 0,0 0 1 0 0,0 0-1 0 0,-1-1 1 0 0,1 1 0 0 0,-1-1-1 0 0,-1 0 1 0 0,1 0-1 0 0,-1 0 1 0 0,0-1 0 0 0,-1 1-1 0 0,1-1 1 0 0,-1 0-1 0 0,0 1 1 0 0,-1-1 0 0 0,0 0-1 0 0,0-4-138 0 0,0 6-130 0 0,-1 1 0 0 0,0-1-1 0 0,0 0 1 0 0,0 1 0 0 0,-1-1 0 0 0,1 0-1 0 0,-1 1 1 0 0,0-1 0 0 0,-1 1-1 0 0,1-1 1 0 0,-1 1 0 0 0,0 0 0 0 0,0-1-1 0 0,0 1 1 0 0,-1 0 0 0 0,1 1 0 0 0,-2-3 130 0 0,-18-10-4941 0 0,-8 5-5486 0 0,22 8 2089 0 0</inkml:trace>
  <inkml:trace contextRef="#ctx0" brushRef="#br0" timeOffset="1892.852">2218 709 2120 0 0,'0'0'2669'0'0,"0"0"-344"0"0,0 0 2 0 0,0 0-27 0 0,0 0-225 0 0,0 0-262 0 0,0 0-253 0 0,0 0-156 0 0,0 0-121 0 0,0 0-136 0 0,0 0-145 0 0,0 0-194 0 0,0 0-173 0 0,8-6-139 0 0,51-54 891 0 0,29-77-827 0 0,-76 130-2009 0 0,-16 30 539 0 0,2-20 910 0 0,0 0 1 0 0,0 0 0 0 0,0 1 0 0 0,1-1 0 0 0,0 0-1 0 0,0 1 1 0 0,0 0 0 0 0,0-1 0 0 0,0 1 0 0 0,1-1-1 0 0,-1 1 1 0 0,1 0 0 0 0,0-1 0 0 0,0 1-1 0 0,1 0 1 0 0,-1-1 0 0 0,1 1 0 0 0,-1 0 0 0 0,1-1-1 0 0,0 1 1 0 0,1-1 0 0 0,-1 1 0 0 0,1-1 0 0 0,-1 0-1 0 0,1 1 1 0 0,0-1 0 0 0,0 0 0 0 0,0 0-1 0 0,1 0 1 0 0,-1-1 0 0 0,1 1 0 0 0,-1-1 0 0 0,1 1-1 0 0,3 1 0 0 0,88 7 1407 0 0,-79-29-3555 0 0,-4-11-4725 0 0,-9 22 3404 0 0,1 2-2018 0 0,-2 1-1521 0 0</inkml:trace>
  <inkml:trace contextRef="#ctx0" brushRef="#br0" timeOffset="2797.614">2920 392 4577 0 0,'0'0'2677'0'0,"0"0"-285"0"0,0 0-158 0 0,0 0-235 0 0,0 0-301 0 0,0 0-299 0 0,0 0-248 0 0,0 0-142 0 0,0 0-74 0 0,0 0-54 0 0,0 0-110 0 0,0 0-151 0 0,0 0-163 0 0,-3-1-119 0 0,-4 1-244 0 0,-1-1-1 0 0,1 2 1 0 0,-1-1 0 0 0,1 1-1 0 0,0 0 1 0 0,-1 1 0 0 0,1-1-1 0 0,0 2 1 0 0,0-1-1 0 0,0 1 1 0 0,0 0 0 0 0,1 0-1 0 0,-1 1 1 0 0,0 0-94 0 0,-9 3 88 0 0,15-6-92 0 0,0 0 0 0 0,0-1-1 0 0,1 1 1 0 0,-1 0 0 0 0,0-1 0 0 0,0 1-1 0 0,0 0 1 0 0,1 0 0 0 0,-1 0 0 0 0,0 0-1 0 0,1 0 1 0 0,-1-1 0 0 0,1 1 0 0 0,-1 0-1 0 0,1 0 1 0 0,-1 1 0 0 0,1-1 0 0 0,0 0-1 0 0,-1 0 1 0 0,1 0 0 0 0,0 0-1 0 0,0 0 1 0 0,0 0 0 0 0,0 0 0 0 0,0 0-1 0 0,0 1 1 0 0,0-1 0 0 0,0 0 0 0 0,1 0-1 0 0,-1 0 1 0 0,0 0 0 0 0,1 0 0 0 0,-1 0-1 0 0,1 0 1 0 0,-1 0 0 0 0,1 0 0 0 0,-1 0-1 0 0,1 0 1 0 0,0 0 0 0 0,-1 0-1 0 0,1-1 1 0 0,0 1 0 0 0,0 0 0 0 0,0 0-1 0 0,-1-1 1 0 0,1 1 0 0 0,0 0 0 0 0,0-1-1 0 0,0 1 1 0 0,0-1 0 0 0,0 1 0 0 0,0-1-1 0 0,0 0 1 0 0,0 1 0 0 0,1-1-1 0 0,-1 0 1 0 0,0 0 0 0 0,0 0 0 0 0,0 0-1 0 0,0 0 1 0 0,1 0 4 0 0,3 2 52 0 0,1 1 0 0 0,-1-1 0 0 0,0 1 0 0 0,0 0 0 0 0,-1 0 1 0 0,1 1-1 0 0,-1 0 0 0 0,1-1 0 0 0,-1 1 0 0 0,0 1 0 0 0,0-1 0 0 0,-1 0 0 0 0,1 1 0 0 0,-1 0 0 0 0,0 0 0 0 0,-1 0 0 0 0,1 0 0 0 0,-1 0 0 0 0,0 1 0 0 0,0-1 0 0 0,0 1 0 0 0,-1-1 0 0 0,0 1 1 0 0,0 0-1 0 0,-1 0 0 0 0,1-1 0 0 0,-1 1 0 0 0,0 0 0 0 0,-1 0 0 0 0,0 0-52 0 0,-2 2 100 0 0,-1-1 0 0 0,0 1 0 0 0,0-1 0 0 0,-1 0 0 0 0,0-1 1 0 0,0 1-1 0 0,0-1 0 0 0,-1 0 0 0 0,0 0 0 0 0,0-1 0 0 0,-1 1 0 0 0,0-1 0 0 0,-5 3-100 0 0,5-4-97 0 0,0-1-1 0 0,0 0 0 0 0,0 0 1 0 0,0 0-1 0 0,-1-1 0 0 0,1 0 0 0 0,-1 0 1 0 0,1-1-1 0 0,-1 0 0 0 0,0 0 1 0 0,0-1-1 0 0,1 0 0 0 0,-1 0 1 0 0,0-1-1 0 0,-6-1 98 0 0,-9-17-5433 0 0,17 10-602 0 0,3 5-5507 0 0</inkml:trace>
  <inkml:trace contextRef="#ctx0" brushRef="#br0" timeOffset="3490.501">2623 2 2425 0 0,'0'0'2199'0'0,"0"0"-268"0"0,0 0-68 0 0,0 0 91 0 0,0 0-17 0 0,0 0-219 0 0,0 0-264 0 0,0 0-313 0 0,0 0-230 0 0,0 0-147 0 0,0 0-94 0 0,8-1 605 0 0,-8 44 204 0 0,-31 87-1543 0 0,24-103-3899 0 0,1-1-3531 0 0,4-19-2706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49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480 1 6857 0 0,'0'0'3078'0'0,"0"0"-1030"0"0,0 0-381 0 0,0 0-128 0 0,0 0-180 0 0,0 0-229 0 0,0 0-224 0 0,0 0-199 0 0,0 0-123 0 0,0 0-99 0 0,-34 29-73 0 0,-104 93-53 0 0,88-55-49 0 0,38-38-210 0 0,1 0 0 0 0,1 0 0 0 0,1 1 0 0 0,1 0 0 0 0,2 0 0 0 0,1 1 0 0 0,2 0 0 0 0,1-1 1 0 0,1 1-1 0 0,2 0 0 0 0,1 0 0 0 0,1 0 0 0 0,2 0 0 0 0,1-1 0 0 0,2 3-100 0 0,-5-24 39 0 0,0-1 0 0 0,1 1 0 0 0,0-1 0 0 0,0 0 1 0 0,1 0-1 0 0,0 0 0 0 0,0-1 0 0 0,1 0 0 0 0,0 0 0 0 0,0 0 0 0 0,1-1 0 0 0,0 0 0 0 0,0 0 0 0 0,0-1 0 0 0,1 1 0 0 0,-1-2 0 0 0,1 1 0 0 0,1-1 0 0 0,-1 0 0 0 0,1-1 1 0 0,-1 0-1 0 0,1 0 0 0 0,0-1 0 0 0,3 0-39 0 0,-8-2 81 0 0,1 0 0 0 0,-1 0 0 0 0,1-1 1 0 0,-1 0-1 0 0,1 0 0 0 0,-1 0 0 0 0,0-1 1 0 0,0 1-1 0 0,1-1 0 0 0,-1 0 0 0 0,0 0 1 0 0,-1 0-1 0 0,1-1 0 0 0,0 0 0 0 0,-1 1 1 0 0,1-1-1 0 0,-1 0 0 0 0,0-1 0 0 0,0 1 0 0 0,0-1 1 0 0,0 1-1 0 0,-1-1 0 0 0,1 0-81 0 0,4-7 35 0 0,0 0-1 0 0,0-1 1 0 0,-1 1-1 0 0,0-1 1 0 0,-1 0-1 0 0,-1-1 1 0 0,0 1 0 0 0,-1-1-1 0 0,0 0 1 0 0,-1 0-1 0 0,0 0 1 0 0,-1 0-1 0 0,0 0 1 0 0,-1 0-1 0 0,-1 0 1 0 0,0-1-1 0 0,-3-10-34 0 0,3 16-101 0 0,-1 0 0 0 0,0-1 0 0 0,0 1 0 0 0,-1 0 0 0 0,0 0 0 0 0,0 0 0 0 0,-1 1 0 0 0,0-1 0 0 0,0 1 0 0 0,-1 0 0 0 0,0 0-1 0 0,0 0 1 0 0,-1 1 0 0 0,1 0 0 0 0,-2 0 0 0 0,1 0 0 0 0,-1 1 0 0 0,1 0 0 0 0,-1 0 0 0 0,-1 1 0 0 0,1-1 0 0 0,-1 2 0 0 0,1-1 0 0 0,-1 1 0 0 0,0 0-1 0 0,0 1 1 0 0,-8-2 101 0 0,1 3-316 0 0,1 0-1 0 0,-1 0 0 0 0,0 2 0 0 0,1 0 0 0 0,-1 0 0 0 0,1 2 0 0 0,0-1 0 0 0,-1 2 1 0 0,1 0-1 0 0,0 1 0 0 0,1 0 0 0 0,0 1 0 0 0,-1 0 0 0 0,2 2 0 0 0,-6 2 317 0 0,-47 37-4052 0 0,10 7-3438 0 0,38-33 179 0 0</inkml:trace>
  <inkml:trace contextRef="#ctx0" brushRef="#br0" timeOffset="697.478">813 840 0 0 0,'0'0'427'0'0,"0"0"973"0"0,0 0 372 0 0,0 0 15 0 0,0 0-55 0 0,0 0-8 0 0,0 0-24 0 0,0 0 6 0 0,0 0-23 0 0,0 0-93 0 0,0 0-150 0 0,0 0-164 0 0,-3-10-174 0 0,-10-32-155 0 0,10 32-146 0 0,3 10-153 0 0,0 0-105 0 0,0 0-125 0 0,0 0-120 0 0,18 259 1824 0 0,-25-33-1435 0 0,-16-156 46 0 0,23-69-557 0 0,0-1 58 0 0,0-9 629 0 0,13-138-551 0 0,-2 105-316 0 0,2 1 1 0 0,2 0 0 0 0,2 1 0 0 0,2 1-1 0 0,1 1 1 0 0,1 1 0 0 0,3 0 0 0 0,1 2-1 0 0,25-27 4 0 0,-40 50-3 0 0,0-1 0 0 0,1 2-1 0 0,0 0 1 0 0,1 0 0 0 0,0 1-1 0 0,0 0 1 0 0,2 1 0 0 0,-1 1-1 0 0,1 0 1 0 0,0 1 0 0 0,0 0-1 0 0,1 1 1 0 0,0 1 0 0 0,0 0-1 0 0,0 1 1 0 0,15-2 3 0 0,-28 6-2 0 0,0 1 0 0 0,1-1 1 0 0,-1 1-1 0 0,0-1 0 0 0,1 1 0 0 0,-1 0 1 0 0,0 0-1 0 0,0 0 0 0 0,0 0 0 0 0,0 0 0 0 0,0 0 1 0 0,0 1-1 0 0,0-1 0 0 0,0 1 0 0 0,0-1 1 0 0,-1 1-1 0 0,1 0 0 0 0,0 0 0 0 0,-1 0 1 0 0,0 0-1 0 0,1 0 0 0 0,-1 0 0 0 0,0 0 0 0 0,0 0 1 0 0,0 0-1 0 0,0 0 0 0 0,-1 1 0 0 0,1-1 1 0 0,-1 0-1 0 0,1 1 0 0 0,-1-1 0 0 0,0 1 2 0 0,1 78 56 0 0,-7-64-42 0 0,-1 0 0 0 0,0 0 0 0 0,-1-1 0 0 0,-1-1 0 0 0,0 1 0 0 0,-1-1 0 0 0,-1-1 0 0 0,0 0 0 0 0,-1 0 0 0 0,-1-1 0 0 0,0-1 0 0 0,0 0 0 0 0,-4 1-14 0 0,8-4-153 0 0,-1-1 0 0 0,0-1-1 0 0,0 0 1 0 0,-1 0 0 0 0,1-1-1 0 0,-2 0 1 0 0,1-1-1 0 0,-1 0 1 0 0,1-1 0 0 0,-1 0-1 0 0,0-1 1 0 0,-1-1 0 0 0,1 0-1 0 0,0 0 1 0 0,-3-1 153 0 0,-10-20-4518 0 0,23-5-3289 0 0,3 19 5373 0 0,-1-6-8726 0 0</inkml:trace>
  <inkml:trace contextRef="#ctx0" brushRef="#br0" timeOffset="1226.355">1334 962 8738 0 0,'0'0'2363'0'0,"0"0"-367"0"0,0 0-74 0 0,0 0-52 0 0,0 0-151 0 0,0 0-217 0 0,0 0-243 0 0,0 0-150 0 0,0 0-131 0 0,0 0-123 0 0,0 0-105 0 0,0 0-118 0 0,4 1-70 0 0,-3-1-527 0 0,1 1 0 0 0,-1-1 0 0 0,0 0 0 0 0,0 0 0 0 0,1 0 0 0 0,-1 1 0 0 0,0-1 0 0 0,1-1 0 0 0,-1 1 0 0 0,0 0 0 0 0,0 0 0 0 0,1 0 0 0 0,-1-1 0 0 0,0 1 0 0 0,0-1 0 0 0,0 1 0 0 0,1-1 0 0 0,-1 1 0 0 0,0-1-1 0 0,0 0 1 0 0,0 1 0 0 0,0-1 0 0 0,0 0 0 0 0,0 0 0 0 0,0 0 0 0 0,0 0 0 0 0,0 0 0 0 0,-1 0 0 0 0,1 0 0 0 0,0 0 0 0 0,-1 0 0 0 0,1 0 0 0 0,-1 0 0 0 0,1-1 0 0 0,0 0-35 0 0,1-1 32 0 0,125-152 756 0 0,-30 72-494 0 0,-96 83-299 0 0,1 0 1 0 0,-1 1-1 0 0,1-1 1 0 0,-1 1 0 0 0,1 0-1 0 0,-1-1 1 0 0,1 1-1 0 0,-1 0 1 0 0,1 0-1 0 0,-1 0 1 0 0,0 0-1 0 0,0 0 1 0 0,1 0-1 0 0,-1 1 1 0 0,0-1 0 0 0,0 0-1 0 0,0 1 1 0 0,0-1-1 0 0,-1 0 1 0 0,1 1-1 0 0,0-1 1 0 0,0 1-1 0 0,-1-1 1 0 0,1 1-1 0 0,-1-1 1 0 0,0 1-1 0 0,1 0 1 0 0,-1-1 0 0 0,0 1-1 0 0,0 0 1 0 0,0-1-1 0 0,0 1 1 0 0,0 0-1 0 0,0-1 1 0 0,0 1-1 0 0,-1-1 1 0 0,1 1-1 0 0,-1 0 1 0 0,1-1 0 0 0,-1 1-1 0 0,0-1 1 0 0,1 1-1 0 0,-1-1 5 0 0,0 8 0 0 0,1-7 2 0 0,-1 1 0 0 0,0 0 1 0 0,1-1-1 0 0,-1 1 0 0 0,1 0 0 0 0,0 0 1 0 0,0-1-1 0 0,0 1 0 0 0,0 0 0 0 0,1 0 1 0 0,-1-1-1 0 0,1 1 0 0 0,0 0 0 0 0,-1-1 1 0 0,1 1-1 0 0,0-1 0 0 0,0 1 1 0 0,1-1-1 0 0,-1 1 0 0 0,1-1 0 0 0,-1 0 1 0 0,1 0-1 0 0,0 1 0 0 0,-1-1 0 0 0,1 0 1 0 0,0-1-1 0 0,0 1 0 0 0,1 0 0 0 0,-1 0 1 0 0,0-1-1 0 0,1 0 0 0 0,-1 1 1 0 0,1-1-1 0 0,-1 0 0 0 0,1 0 0 0 0,-1 0 1 0 0,1-1-1 0 0,0 1 0 0 0,-1 0 0 0 0,1-1 1 0 0,0 0-1 0 0,0 0 0 0 0,-1 0 0 0 0,1 0 1 0 0,0 0-1 0 0,-1 0 0 0 0,1-1 1 0 0,0 1-1 0 0,0-1 0 0 0,1-1-2 0 0,228-106 281 0 0,-230 107-281 0 0,0 0 0 0 0,0 0-1 0 0,0 0 1 0 0,1 1-1 0 0,-1-1 1 0 0,0 0-1 0 0,0 1 1 0 0,0 0-1 0 0,0 0 1 0 0,1-1-1 0 0,-1 1 1 0 0,0 1-1 0 0,0-1 1 0 0,1 0-1 0 0,-1 0 1 0 0,0 1-1 0 0,0-1 1 0 0,0 1-1 0 0,0 0 1 0 0,0 0-1 0 0,0 0 1 0 0,0 0-1 0 0,0 0 1 0 0,0 0-1 0 0,0 0 1 0 0,0 0-1 0 0,1 2 1 0 0,5 57 38 0 0,-9-53-72 0 0,1-1 0 0 0,0 0 0 0 0,0 0 1 0 0,1 1-1 0 0,0-1 0 0 0,0 0 0 0 0,1 0 0 0 0,-1 0 0 0 0,1 0 1 0 0,0 0-1 0 0,1-1 0 0 0,0 1 0 0 0,0 0 0 0 0,0-1 0 0 0,0 0 1 0 0,1 0-1 0 0,2 3 34 0 0,35 2-2958 0 0,-14-12-4240 0 0,-15-1-2617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17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263 648 0 0 0,'0'0'892'0'0,"0"0"107"0"0,0 0 8 0 0,0 0-11 0 0,0-2-57 0 0,0-8-75 0 0,0 8-20 0 0,-4-16 6814 0 0,-35 12-3940 0 0,32 9-3631 0 0,-1 0 0 0 0,1 1 0 0 0,0 0 0 0 0,0 0 0 0 0,0 0 0 0 0,0 1 0 0 0,1 0 0 0 0,-1 0-1 0 0,1 0 1 0 0,1 1 0 0 0,-3 3-87 0 0,-30 30 475 0 0,28-31-341 0 0,2 0 0 0 0,-1 1 0 0 0,1 0 0 0 0,0 1 0 0 0,1-1 0 0 0,0 1-1 0 0,1 1 1 0 0,0-1 0 0 0,0 1 0 0 0,-2 9-134 0 0,7-17 15 0 0,-1 1 18 0 0,0 0 0 0 0,0 0 0 0 0,0 0 0 0 0,0 1 0 0 0,1-1 0 0 0,0 1 0 0 0,0-1 0 0 0,0 1 0 0 0,0-1 0 0 0,1 1 0 0 0,0 0 0 0 0,0-1 0 0 0,0 1 0 0 0,0 0 0 0 0,1-1 0 0 0,0 1 0 0 0,0-1 0 0 0,0 1-1 0 0,1-1 1 0 0,-1 1 0 0 0,1-1 0 0 0,0 0 0 0 0,0 0 0 0 0,1 0 0 0 0,-1 0 0 0 0,1 0 0 0 0,0 0 0 0 0,0-1 0 0 0,1 2-33 0 0,2-2 96 0 0,0-1-1 0 0,0 0 1 0 0,0 0-1 0 0,1-1 1 0 0,-1 1 0 0 0,0-1-1 0 0,1 0 1 0 0,-1-1-1 0 0,1 0 1 0 0,-1 0 0 0 0,1 0-1 0 0,-1-1 1 0 0,1 0 0 0 0,-1 0-1 0 0,1-1 1 0 0,-1 0-1 0 0,0 0 1 0 0,0 0 0 0 0,5-3-96 0 0,108-67 950 0 0,-93 52-824 0 0,-1-1-1 0 0,0-1 0 0 0,-2-1 1 0 0,-1 0-1 0 0,0-2 0 0 0,-2-1 1 0 0,-1-1-1 0 0,-1 0 0 0 0,-1-1 1 0 0,-2-2-126 0 0,-11 27 430 0 0,-5 14-549 0 0,0 2 87 0 0,-2-3 28 0 0,2 0-1 0 0,-1 0 0 0 0,1 0 1 0 0,1 0-1 0 0,0 0 0 0 0,0 0 0 0 0,1 0 1 0 0,0 0-1 0 0,1 0 0 0 0,0 0 1 0 0,1 0-1 0 0,0-1 0 0 0,0 1 0 0 0,1-1 1 0 0,0 0-1 0 0,1 0 0 0 0,0 0 1 0 0,0-1-1 0 0,1 0 0 0 0,6 7 5 0 0,-3-7 20 0 0,1-1 0 0 0,1-1 0 0 0,-1 0 0 0 0,1 0 0 0 0,0-1 0 0 0,0-1 0 0 0,1 1 0 0 0,-1-2 0 0 0,1 0 0 0 0,0 0 0 0 0,0-1 0 0 0,0-1 0 0 0,0 0 0 0 0,0 0 0 0 0,1-1 0 0 0,-1-1 0 0 0,0 0 0 0 0,0-1 0 0 0,0 0 0 0 0,0-1 0 0 0,0 0 0 0 0,-1-1 0 0 0,1 0 0 0 0,-1 0 0 0 0,0-2 0 0 0,10-6-20 0 0,-5 4 54 0 0,0-2 1 0 0,-1 0-1 0 0,0 0 0 0 0,-1-2 0 0 0,0 0 0 0 0,0 0 1 0 0,-2-2-1 0 0,1 1 0 0 0,-2-2 0 0 0,0 1 0 0 0,7-13-54 0 0,2-20 28 0 0,-2-2 0 0 0,-3 1 0 0 0,-1-2 0 0 0,-3 0 0 0 0,-1 0 0 0 0,-3-1 0 0 0,-2 0 0 0 0,-3-1 0 0 0,-1 1 1 0 0,-5-24-30 0 0,4 72 0 0 0,1 0 3 0 0,-1-1-1 0 0,1 1 0 0 0,-1 0 1 0 0,0-1-1 0 0,0 1 0 0 0,-1-1 1 0 0,1 1-1 0 0,-1 0 0 0 0,1 0 1 0 0,-1-1-1 0 0,0 1 0 0 0,0 0 1 0 0,0 0-1 0 0,-1 0 0 0 0,1 0 1 0 0,-1 0-1 0 0,0 0 0 0 0,0 0 1 0 0,0 0-1 0 0,0 1 0 0 0,0-1 0 0 0,-1 1 0 0 0,0 2-20 0 0,0 1 0 0 0,1-1 0 0 0,-1 1 1 0 0,0 0-1 0 0,0 0 0 0 0,0 0 0 0 0,1 0 1 0 0,-1 0-1 0 0,0 1 0 0 0,1-1 0 0 0,-1 1 1 0 0,1-1-1 0 0,0 1 0 0 0,-1 0 1 0 0,1 0-1 0 0,0 0 0 0 0,0 1 0 0 0,0-1 1 0 0,1 0-1 0 0,-1 1 0 0 0,0-1 0 0 0,1 1 1 0 0,0 0-1 0 0,0-1 0 0 0,-1 1 1 0 0,1 0-1 0 0,1 0 0 0 0,-1 0 0 0 0,0 2 19 0 0,-1-1-9 0 0,-46 114-105 0 0,38-82 102 0 0,1 1 0 0 0,2 1 0 0 0,1 0 1 0 0,3 0-1 0 0,0 14 12 0 0,3-12-18 0 0,3 1 1 0 0,1-1-1 0 0,2 0 1 0 0,1 0-1 0 0,3-1 1 0 0,1 0-1 0 0,3 5 18 0 0,-12-38 2 0 0,0-1 0 0 0,1 1-1 0 0,-1-1 1 0 0,1 0 0 0 0,0 0 0 0 0,0 0-1 0 0,1-1 1 0 0,-1 1 0 0 0,1-1-1 0 0,0 1 1 0 0,1-1 0 0 0,-1-1 0 0 0,1 1-1 0 0,-1 0 1 0 0,1-1 0 0 0,0 0-1 0 0,0 0 1 0 0,1-1 0 0 0,-1 0-1 0 0,0 1 1 0 0,1-2 0 0 0,0 1 0 0 0,-1-1-1 0 0,1 1 1 0 0,0-2 0 0 0,0 1-1 0 0,-1-1 1 0 0,1 0 0 0 0,0 0 0 0 0,0 0-1 0 0,0-1 1 0 0,0 0 0 0 0,-1 0-1 0 0,1 0 1 0 0,0-1 0 0 0,-1 0 0 0 0,1 0-1 0 0,-1 0 1 0 0,2-2-2 0 0,33-20 62 0 0,-2-2 1 0 0,0-1-1 0 0,-2-2 0 0 0,-1-2 0 0 0,-2-1 1 0 0,-1-1-1 0 0,27-36-62 0 0,-31 37 24 0 0,0-1 1 0 0,-3-1-1 0 0,-1-1 1 0 0,-1-1-1 0 0,-2-1 0 0 0,-1 0 1 0 0,-2-2-1 0 0,-2-1 0 0 0,-2 0 1 0 0,-1 0-1 0 0,2-23-24 0 0,-16-24 57 0 0,0 85-58 0 0,0-1 0 0 0,0 1 0 0 0,0 0-1 0 0,0-1 1 0 0,0 1 0 0 0,0 0-1 0 0,-1 0 1 0 0,1 0 0 0 0,-1 0 0 0 0,1 0-1 0 0,-1 0 1 0 0,0 0 0 0 0,0 0-1 0 0,0 1 1 0 0,0-1 0 0 0,0 1 0 0 0,0-1-1 0 0,0 1 1 0 0,-1 0 0 0 0,1 0-1 0 0,0 0 1 0 0,-1 0 0 0 0,1 0-1 0 0,-1 1 1 0 0,1-1 0 0 0,-1 1 0 0 0,1-1-1 0 0,-1 1 1 0 0,1 0 0 0 0,-1 0-1 0 0,-1 0 2 0 0,-6 3-8 0 0,0 1-1 0 0,0-1 1 0 0,1 2-1 0 0,0-1 1 0 0,-1 1-1 0 0,2 1 1 0 0,-1 0-1 0 0,1 0 1 0 0,-1 0-1 0 0,2 1 1 0 0,-1 1-1 0 0,1-1 1 0 0,0 1-1 0 0,1 0 1 0 0,-1 1-1 0 0,2-1 1 0 0,-1 1-1 0 0,1 0 1 0 0,1 1-1 0 0,0-1 0 0 0,0 1 1 0 0,1 0-1 0 0,-1 4 9 0 0,-8 18-1 0 0,2 0-1 0 0,2 1 1 0 0,1-1-1 0 0,1 2 1 0 0,2-1-1 0 0,1 1 1 0 0,2-1-1 0 0,1 12 2 0 0,1-30 4 0 0,-1 0 0 0 0,2 0-1 0 0,0 0 1 0 0,1 0-1 0 0,0-1 1 0 0,1 1-1 0 0,1-1 1 0 0,0 0 0 0 0,1 0-1 0 0,0 0 1 0 0,2-1-1 0 0,-1 0 1 0 0,1-1 0 0 0,1 1-1 0 0,0-2 1 0 0,1 1-1 0 0,0-1 1 0 0,1-1-1 0 0,2 1-3 0 0,72 37 38 0 0,28-38-1353 0 0,-83-26-2216 0 0,-24 7-643 0 0,-3-2-3941 0 0,-3 3-1876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24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148 298 2200 0 0,'0'0'1948'0'0,"0"0"-428"0"0,0 0-13 0 0,0 0 249 0 0,0 0 121 0 0,0 0-172 0 0,0 0-327 0 0,0 0-336 0 0,0 0-152 0 0,0 0 3 0 0,0 0 47 0 0,0 0 37 0 0,0 0-78 0 0,14 2-87 0 0,95 10 1378 0 0,-89-16-1964 0 0,-1 0 0 0 0,0-2 0 0 0,0 0-1 0 0,0-1 1 0 0,-1 0 0 0 0,0-2 0 0 0,-1 0-1 0 0,0-1 1 0 0,0-1 0 0 0,-1-1 0 0 0,0 0 0 0 0,-1-1-1 0 0,1-2-225 0 0,-7 8 69 0 0,0-1 0 0 0,0 0 0 0 0,-1 0 0 0 0,-1-1-1 0 0,1 0 1 0 0,-1 0 0 0 0,-1-1 0 0 0,0 0 0 0 0,0 0-1 0 0,-1-1 1 0 0,0 1 0 0 0,-1-1 0 0 0,0 0 0 0 0,-1 0-1 0 0,0 0 1 0 0,-1-1 0 0 0,2-10-69 0 0,-25 36-236 0 0,10 22 222 0 0,1 1 1 0 0,2 0-1 0 0,2 0 0 0 0,1 1 0 0 0,2-1 1 0 0,1 37 13 0 0,1-49 6 0 0,-1 54-6 0 0,-3 0 0 0 0,-4 1-1 0 0,-3-2 1 0 0,-4 0 0 0 0,-3-1 0 0 0,-4 0 0 0 0,-22 48 0 0 0,37-107 0 0 0,-2-1 0 0 0,1-1 0 0 0,-2 0 1 0 0,0 0-1 0 0,-1-1 0 0 0,-1 0 0 0 0,0-1 0 0 0,-1-1 1 0 0,0 0-1 0 0,-1-1 0 0 0,0-1 0 0 0,-1 0 1 0 0,-1-1-1 0 0,1 0 0 0 0,-2-2 0 0 0,1 0 0 0 0,-1-1 1 0 0,-18 5-1 0 0,32-10 0 0 0,1 0 0 0 0,-1 0 0 0 0,0-1 0 0 0,0 0 0 0 0,0 0 0 0 0,0 0 1 0 0,0 0-1 0 0,0 0 0 0 0,0-1 0 0 0,-1 0 0 0 0,1 0 0 0 0,0 0 0 0 0,0 0 0 0 0,0-1 1 0 0,0 1-1 0 0,0-1 0 0 0,0 0 0 0 0,0-1 0 0 0,0 1 0 0 0,0-1 0 0 0,0 1 1 0 0,0-1-1 0 0,1 0 0 0 0,-1-1 0 0 0,1 1 0 0 0,-1 0 0 0 0,1-1 0 0 0,0 0 0 0 0,0 0 1 0 0,0 0-1 0 0,1 0 0 0 0,-1 0 0 0 0,1-1 0 0 0,-1 1 0 0 0,1-1 0 0 0,0 1 0 0 0,1-1 1 0 0,-1 0-1 0 0,1 0 0 0 0,-1 0 0 0 0,1-2 0 0 0,0-5 17 0 0,1 0 0 0 0,0-1 0 0 0,1 1-1 0 0,0 0 1 0 0,1 0 0 0 0,0 0 0 0 0,1 0 0 0 0,0 0 0 0 0,0 0 0 0 0,2 1-1 0 0,-1-1 1 0 0,1 1 0 0 0,1 0 0 0 0,-1 0 0 0 0,2 1 0 0 0,-1 0 0 0 0,6-5-17 0 0,34-36 27 0 0,1 3 1 0 0,3 2 0 0 0,2 2 0 0 0,1 2-1 0 0,57-32-27 0 0,-1 13-1142 0 0,-83 53-4323 0 0,-2 4-5145 0 0,-20 3 1067 0 0</inkml:trace>
  <inkml:trace contextRef="#ctx0" brushRef="#br0" timeOffset="281.959">815 526 13355 0 0,'0'0'1608'0'0,"0"0"-356"0"0,0 0-94 0 0,0 0 16 0 0,0 0-86 0 0,0 0-137 0 0,0 0-126 0 0,0 0-135 0 0,0 0-102 0 0,-31 26-84 0 0,-97 82-108 0 0,124-105-368 0 0,0-1 0 0 0,0 1 0 0 0,0 0 0 0 0,0 1 0 0 0,1-1 0 0 0,-1 1 0 0 0,1 0 0 0 0,0 0 0 0 0,0 0 0 0 0,1 0 0 0 0,-1 0 0 0 0,1 0 0 0 0,0 1 0 0 0,0 0 0 0 0,0-1 0 0 0,0 4-28 0 0,-1 3 80 0 0,1-8-50 0 0,1 1 0 0 0,-1-1-1 0 0,1 1 1 0 0,0-1 0 0 0,-1 1 0 0 0,2-1-1 0 0,-1 1 1 0 0,0 0 0 0 0,1-1 0 0 0,0 1-1 0 0,-1 0 1 0 0,1 0 0 0 0,1-1-1 0 0,-1 1 1 0 0,1 0 0 0 0,-1-1 0 0 0,1 1-1 0 0,0 0 1 0 0,0-1 0 0 0,1 1 0 0 0,-1-1-1 0 0,1 0 1 0 0,0 1 0 0 0,-1-1 0 0 0,2 0-1 0 0,-1 0 1 0 0,0 0 0 0 0,0 0-1 0 0,1 0 1 0 0,0-1 0 0 0,0 1 0 0 0,-1-1-1 0 0,1 0 1 0 0,0 0 0 0 0,1 0 0 0 0,-1 0-1 0 0,2 1-29 0 0,3-1 69 0 0,0 1-1 0 0,1-1 1 0 0,-1-1 0 0 0,1 1-1 0 0,-1-1 1 0 0,1-1-1 0 0,-1 1 1 0 0,1-2-1 0 0,0 1 1 0 0,-1-1-1 0 0,1 0 1 0 0,-1-1 0 0 0,0 0-1 0 0,1 0 1 0 0,-1-1-1 0 0,0 0 1 0 0,0-1-1 0 0,0 0 1 0 0,-1 0-1 0 0,1 0 1 0 0,-1-1 0 0 0,0 0-1 0 0,-1 0 1 0 0,1-1-1 0 0,-1 0 1 0 0,0 0-1 0 0,0-1 1 0 0,-1 1-1 0 0,0-1 1 0 0,0 0 0 0 0,0-1-1 0 0,-1 1 1 0 0,0-1-1 0 0,-1 0 1 0 0,0 0-1 0 0,0 0 1 0 0,-1 0-1 0 0,0-1 1 0 0,0 1 0 0 0,0-1-1 0 0,-2 1 1 0 0,1-8-69 0 0,-2 10-128 0 0,-1 0 0 0 0,-1 0 0 0 0,1 1 0 0 0,-1-1-1 0 0,0 0 1 0 0,0 1 0 0 0,0 0 0 0 0,-1 0 0 0 0,0 0 0 0 0,0 0 0 0 0,0 1 0 0 0,-1-1 0 0 0,0 1 0 0 0,1 0 0 0 0,-1 1 0 0 0,-1-1 0 0 0,1 1 0 0 0,-6-3 128 0 0,-13-4-4386 0 0,1 6-3538 0 0,17 4-3342 0 0</inkml:trace>
  <inkml:trace contextRef="#ctx0" brushRef="#br0" timeOffset="866.698">1078 592 5489 0 0,'0'0'1091'0'0,"0"0"-403"0"0,0 0-66 0 0,0 0 111 0 0,0 0 73 0 0,0 0-17 0 0,0 0-55 0 0,0 0-93 0 0,0 0-67 0 0,0 0-74 0 0,0 0-88 0 0,0 0-71 0 0,4-2-21 0 0,13-9 84 0 0,-28 4 2834 0 0,0-1 5381 0 0,8 21-7317 0 0,-37 304-270 0 0,39-343-969 0 0,1-1-1 0 0,1 1 1 0 0,1 0-1 0 0,2 1 0 0 0,0-1 1 0 0,2 0-1 0 0,1 1 1 0 0,1 0-1 0 0,1 1 0 0 0,1 0 1 0 0,1 0-1 0 0,1 1 1 0 0,1 0-1 0 0,8-9-62 0 0,41-9-221 0 0,-51 74-881 0 0,-2 14-2787 0 0,-4-32-757 0 0,1 0-3859 0 0,-4-11-2341 0 0</inkml:trace>
  <inkml:trace contextRef="#ctx0" brushRef="#br0" timeOffset="1168.465">1513 486 7658 0 0,'0'0'3902'0'0,"0"0"-883"0"0,0 0-552 0 0,0 0-392 0 0,0 0-425 0 0,0 0-388 0 0,0 0-310 0 0,0 0-216 0 0,0 0-130 0 0,0 0-89 0 0,0 0-65 0 0,0 0-73 0 0,-28 12-64 0 0,-88 43-55 0 0,110-53-233 0 0,1 0 1 0 0,0 1 0 0 0,-1-1-1 0 0,1 1 1 0 0,0 0 0 0 0,0 0 0 0 0,1 1-1 0 0,-1 0 1 0 0,1 0 0 0 0,0 0-1 0 0,0 0 1 0 0,0 0 0 0 0,0 1-1 0 0,1 0 1 0 0,-2 2-28 0 0,-3 6 57 0 0,4-5-47 0 0,0-1 0 0 0,0 0 0 0 0,1 1 1 0 0,1-1-1 0 0,-1 1 0 0 0,1 0 0 0 0,0 0 1 0 0,1 0-1 0 0,0 0 0 0 0,0 0 0 0 0,1 0 1 0 0,0 0-1 0 0,0 1-10 0 0,0-6-2 0 0,0 1 1 0 0,0-1 0 0 0,1 1-1 0 0,-1-1 1 0 0,1 0-1 0 0,0 1 1 0 0,0-1-1 0 0,0 0 1 0 0,0 1-1 0 0,1-1 1 0 0,-1 0-1 0 0,1 0 1 0 0,0 0 0 0 0,0 0-1 0 0,0 0 1 0 0,0-1-1 0 0,0 1 1 0 0,1-1-1 0 0,-1 1 1 0 0,1-1-1 0 0,0 0 1 0 0,-1 0-1 0 0,1 0 1 0 0,0 0-1 0 0,0 0 1 0 0,0-1 0 0 0,1 0-1 0 0,-1 1 1 0 0,0-1-1 0 0,0 0 1 0 0,2 0 1 0 0,10 1-103 0 0,0 1 1 0 0,1-2 0 0 0,0 0 0 0 0,-1-1-1 0 0,1-1 1 0 0,0 0 0 0 0,-1-1-1 0 0,1-1 1 0 0,-1 0 0 0 0,2-2 102 0 0,84-52-7420 0 0,-72 32-2919 0 0,-21 17 2311 0 0</inkml:trace>
  <inkml:trace contextRef="#ctx0" brushRef="#br0" timeOffset="1552.543">1623 651 960 0 0,'0'0'2607'0'0,"0"0"-441"0"0,0 0-180 0 0,0 0-32 0 0,0 0-166 0 0,0 0-206 0 0,0 0-155 0 0,0 0-116 0 0,0 0-55 0 0,0 0-36 0 0,0 0-20 0 0,0 0-22 0 0,0 0-50 0 0,14 17-66 0 0,46 48-113 0 0,-59-63-912 0 0,0-1 0 0 0,0 0 0 0 0,0 0-1 0 0,0 0 1 0 0,0 0 0 0 0,0 0 0 0 0,0 0-1 0 0,0 0 1 0 0,1-1 0 0 0,-1 1 0 0 0,0 0-1 0 0,0-1 1 0 0,1 1 0 0 0,-1-1 0 0 0,1 1-1 0 0,-1-1 1 0 0,1 1 0 0 0,-1-1 0 0 0,0 0-1 0 0,1 0 1 0 0,-1 0 0 0 0,1 0 0 0 0,-1 0-1 0 0,1 0 1 0 0,-1 0 0 0 0,1-1 0 0 0,-1 1-1 0 0,1 0 1 0 0,-1-1 0 0 0,0 1 0 0 0,1-1-1 0 0,-1 1 1 0 0,0-1 0 0 0,1 0 0 0 0,-1 0-37 0 0,5-2 191 0 0,17-9 94 0 0,-1 0 1 0 0,0-2-1 0 0,-1-1 0 0 0,-1 0 0 0 0,0-1 1 0 0,-1-2-1 0 0,-1 0 0 0 0,0 0 0 0 0,1-5-285 0 0,-17 21 3 0 0,0 0-1 0 0,1 1 1 0 0,-2-1 0 0 0,1 0-1 0 0,0 0 1 0 0,0 0-1 0 0,0 0 1 0 0,-1 0 0 0 0,0-1-1 0 0,1 1 1 0 0,-1 0-1 0 0,0-1 1 0 0,0 1 0 0 0,0-1-1 0 0,0 0 1 0 0,-1 1-1 0 0,1-1 1 0 0,-1 1-1 0 0,1-1 1 0 0,-1 0 0 0 0,0 1-1 0 0,0-1 1 0 0,0 0-1 0 0,0 1 1 0 0,-1-1 0 0 0,1 0-1 0 0,-1 1 1 0 0,1-1-1 0 0,-1 0 1 0 0,0 1 0 0 0,0-1-1 0 0,0 1 1 0 0,-1 0-1 0 0,1-1 1 0 0,-1 1 0 0 0,1 0-1 0 0,-1 0 1 0 0,1 0-1 0 0,-1 0 1 0 0,0 0-1 0 0,0 0 1 0 0,0 0 0 0 0,0 1-1 0 0,-1-1 1 0 0,1 1-1 0 0,0 0 1 0 0,-1-1 0 0 0,1 1-1 0 0,-1 0 1 0 0,1 0-1 0 0,-2 0-2 0 0,-9 1-16 0 0,-1 0-1 0 0,1 0 0 0 0,-1 2 0 0 0,1-1 1 0 0,-1 2-1 0 0,1 0 0 0 0,0 0 1 0 0,0 2-1 0 0,1-1 0 0 0,-1 2 0 0 0,1-1 1 0 0,0 2-1 0 0,0-1 0 0 0,1 2 1 0 0,0 0-1 0 0,0 0 0 0 0,1 1 0 0 0,0 0 1 0 0,0 0-1 0 0,1 1 0 0 0,1 1 1 0 0,-1 0-1 0 0,2 0 0 0 0,-1 0 0 0 0,2 1 1 0 0,-1 0-1 0 0,2 0 0 0 0,-3 9 17 0 0,5-15-4 0 0,1-1 1 0 0,0 1-1 0 0,0 0 0 0 0,0 0 0 0 0,1 0 0 0 0,0 0 1 0 0,0 0-1 0 0,1 1 0 0 0,0-1 0 0 0,0 0 1 0 0,0 0-1 0 0,0 0 0 0 0,1 1 0 0 0,0-1 0 0 0,1 0 1 0 0,-1 0-1 0 0,1 0 0 0 0,1-1 0 0 0,-1 1 1 0 0,1 0-1 0 0,0-1 0 0 0,0 1 0 0 0,0-1 0 0 0,1 0 1 0 0,-1 0-1 0 0,1-1 0 0 0,1 1 0 0 0,-1-1 0 0 0,1 0 1 0 0,-1 0-1 0 0,4 2 4 0 0,14 4-1 0 0,1-1-1 0 0,0-1 1 0 0,0-1 0 0 0,0 0-1 0 0,1-2 1 0 0,0-1 0 0 0,0-1-1 0 0,0-2 1 0 0,0 0 0 0 0,9-1 1 0 0,-19 0-61 0 0,95-3-1669 0 0,-64-1-3527 0 0,-16 2-2104 0 0,-11 1-5063 0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2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78 690 8314 0 0,'0'0'2106'0'0,"0"0"-167"0"0,0 0-84 0 0,0 0-16 0 0,0 0-104 0 0,0 0-266 0 0,0 0-346 0 0,0 0-357 0 0,0 0-263 0 0,0 0-170 0 0,0 0-81 0 0,0 4 5 0 0,-3 150 985 0 0,11-117-1123 0 0,0 15-4256 0 0,-9-46-764 0 0,-6-5-4800 0 0,2-1 4588 0 0</inkml:trace>
  <inkml:trace contextRef="#ctx0" brushRef="#br0" timeOffset="278.529">1 230 11570 0 0,'0'0'1217'0'0,"0"0"-369"0"0,0 0-184 0 0,0 0-72 0 0,0 0-160 0 0,0 0-208 0 0,0 0-184 0 0,0 0-144 0 0,0 0-64 0 0,0 0-80 0 0,0 0-264 0 0,0 0-456 0 0,0 0-608 0 0,40 114-1033 0 0,-29-88-1560 0 0,-5-12-1064 0 0</inkml:trace>
  <inkml:trace contextRef="#ctx0" brushRef="#br0" timeOffset="549.673">340 940 4449 0 0,'0'0'3133'0'0,"0"0"-1220"0"0,0 0-328 0 0,0 0 170 0 0,0 0 45 0 0,0 0-178 0 0,0 0-311 0 0,0 0-256 0 0,0 0-142 0 0,0 0-78 0 0,0 0-56 0 0,0 0-52 0 0,9-32-85 0 0,30-101-81 0 0,-20 26 1300 0 0,-19 107-1860 0 0,10-28 306 0 0,5 45-631 0 0,0 21 296 0 0,-8-19 26 0 0,0 0-1 0 0,1-1 1 0 0,1 0-1 0 0,1 0 1 0 0,1-1-1 0 0,0 0 1 0 0,6 6 2 0 0,-14-20 58 0 0,0 0 0 0 0,0-1 0 0 0,1 1 0 0 0,-1-1 0 0 0,1 0 0 0 0,-1 0 0 0 0,1 0 0 0 0,0 0 0 0 0,-1-1 0 0 0,1 1 0 0 0,0-1 0 0 0,0 0 0 0 0,0 0 0 0 0,0 0-1 0 0,1-1 1 0 0,-1 0 0 0 0,0 1 0 0 0,0-1 0 0 0,0-1 0 0 0,0 1 0 0 0,0-1 0 0 0,0 1 0 0 0,0-1 0 0 0,0 0 0 0 0,0-1 0 0 0,0 1 0 0 0,0-1 0 0 0,0 0 0 0 0,-1 1 0 0 0,1-2 0 0 0,-1 1 0 0 0,1 0 0 0 0,-1-1 0 0 0,0 1 0 0 0,0-1 0 0 0,0 0 0 0 0,0 0 0 0 0,-1 0 0 0 0,1-1 0 0 0,-1 1 0 0 0,0-1 0 0 0,1 1-1 0 0,-1-1-56 0 0,12-19 81 0 0,-1 0 0 0 0,-1-1 1 0 0,0 0-1 0 0,-2-1 1 0 0,6-26-83 0 0,12-36-2504 0 0,-17 58-2497 0 0,2 2-5462 0 0,-7 16 646 0 0</inkml:trace>
  <inkml:trace contextRef="#ctx0" brushRef="#br0" timeOffset="814.627">1133 171 11290 0 0,'0'0'4803'0'0,"0"0"-3368"0"0,0 0-847 0 0,0 0 201 0 0,0 0 273 0 0,0 0 109 0 0,0 0-94 0 0,0 0-208 0 0,0 0-216 0 0,0 0-99 0 0,0 0-60 0 0,0 0-32 0 0,5 36-48 0 0,16 115-83 0 0,-13-14 220 0 0,6 87-354 0 0,17-106-1552 0 0,-31-111 2529 0 0,0-1-3899 0 0,-12-1-14592 0 0,10-8 10800 0 0</inkml:trace>
  <inkml:trace contextRef="#ctx0" brushRef="#br0" timeOffset="1065.123">903 605 11466 0 0,'0'0'1339'0'0,"0"0"-165"0"0,0 0 56 0 0,0 0 149 0 0,0 0-81 0 0,0 0-272 0 0,0 0-264 0 0,0 0-206 0 0,0 0-142 0 0,33 0-100 0 0,103-3-90 0 0,20 2 504 0 0,-106 1-3381 0 0,-12 0-3639 0 0,3 0-5329 0 0,-37 0 10277 0 0</inkml:trace>
  <inkml:trace contextRef="#ctx0" brushRef="#br0" timeOffset="1401.807">1383 657 0 0 0,'0'0'918'0'0,"0"0"962"0"0,0 0 310 0 0,0 0 76 0 0,0 0-55 0 0,0 0-142 0 0,0 0-180 0 0,0 0-243 0 0,0 0-229 0 0,0 0-182 0 0,0 0-156 0 0,19-1-127 0 0,57-3-114 0 0,-24-22 802 0 0,-46 19-1383 0 0,-2 3-149 0 0,0 0 1 0 0,0 0-1 0 0,0-1 0 0 0,0 1 0 0 0,-1-1 0 0 0,0 0 0 0 0,0 0 0 0 0,0 0 0 0 0,-1-1 0 0 0,1 1 0 0 0,-1-1 0 0 0,0 1 0 0 0,-1-1 0 0 0,0 0 0 0 0,0 1 0 0 0,0-1 0 0 0,0 0 0 0 0,-1 0 0 0 0,0 0 0 0 0,0-3-108 0 0,-3 6-8 0 0,1 1 0 0 0,-1-1-1 0 0,1 0 1 0 0,-1 1 0 0 0,0 0 0 0 0,0-1 0 0 0,0 1-1 0 0,0 0 1 0 0,0 0 0 0 0,0 1 0 0 0,-1-1 0 0 0,1 1-1 0 0,-1 0 1 0 0,1-1 0 0 0,-1 2 0 0 0,1-1 0 0 0,-1 0-1 0 0,0 1 1 0 0,1-1 0 0 0,-1 1 0 0 0,0 0 0 0 0,0 0 0 0 0,1 1-1 0 0,-1-1 1 0 0,1 1 0 0 0,-1 0 0 0 0,0 0 0 0 0,-2 1 8 0 0,-4 2-46 0 0,0 0 0 0 0,1 1 0 0 0,-1 0 0 0 0,1 1 0 0 0,1 0 0 0 0,-1 0 0 0 0,1 1 0 0 0,0 0 0 0 0,0 1 0 0 0,1-1 0 0 0,0 1 0 0 0,1 1 0 0 0,0-1 0 0 0,0 1 0 0 0,0 0 0 0 0,1 1 0 0 0,1-1 0 0 0,0 1 0 0 0,0 0 0 0 0,1 0 0 0 0,0 0 0 0 0,0 0 0 0 0,1 1 0 0 0,1-1 0 0 0,0 1 0 0 0,0-1 0 0 0,1 1 1 0 0,0-1-1 0 0,1 1 0 0 0,1 1 46 0 0,-1-7-13 0 0,0-1 0 0 0,0 1 0 0 0,1 0 0 0 0,0-1 0 0 0,0 1 0 0 0,0-1 1 0 0,1 1-1 0 0,-1-1 0 0 0,1 0 0 0 0,0 0 0 0 0,0 0 0 0 0,1-1 0 0 0,-1 1 1 0 0,1-1-1 0 0,0 1 0 0 0,0-1 0 0 0,0-1 0 0 0,0 1 0 0 0,0 0 0 0 0,1-1 1 0 0,-1 0-1 0 0,1 0 0 0 0,-1 0 0 0 0,1-1 0 0 0,0 1 0 0 0,0-1 0 0 0,0 0 13 0 0,135 11-676 0 0,-137-12 643 0 0,80-18-3005 0 0,-33-8-6300 0 0,-39 19 1507 0 0</inkml:trace>
  <inkml:trace contextRef="#ctx0" brushRef="#br0" timeOffset="1665.139">1724 859 3673 0 0,'0'0'2368'0'0,"0"0"-241"0"0,0 0-18 0 0,0 0-86 0 0,0 0-251 0 0,0 0-281 0 0,0 0-197 0 0,0 0-104 0 0,0 0 11 0 0,0 0 71 0 0,0 0-58 0 0,0 0-168 0 0,0 0-208 0 0,0-15 651 0 0,2-10-1281 0 0,1 1 1 0 0,2-1 0 0 0,0 1-1 0 0,2 0 1 0 0,0 1 0 0 0,1 0-1 0 0,2 0 1 0 0,0 0 0 0 0,2 2-1 0 0,0-1 1 0 0,4-3-209 0 0,43-42-1222 0 0,-45 72-5108 0 0,-13 1-527 0 0,-1-3-4312 0 0</inkml:trace>
  <inkml:trace contextRef="#ctx0" brushRef="#br0" timeOffset="2153.824">1945 811 3857 0 0,'0'0'2932'0'0,"0"0"-587"0"0,0 0-111 0 0,0 0 48 0 0,0 0-207 0 0,0 0-358 0 0,0 0-374 0 0,0 0-297 0 0,0 0-185 0 0,0 0-94 0 0,0 0-37 0 0,0 0-77 0 0,0 0-71 0 0,8-15-77 0 0,55-99 690 0 0,22-53-9 0 0,-48 125-1189 0 0,-40 68-767 0 0,-1-10 735 0 0,1 0-1 0 0,1-1 1 0 0,0 1-1 0 0,1 1 0 0 0,1-1 1 0 0,1 0-1 0 0,2 14 36 0 0,-3-26 37 0 0,1 0 0 0 0,0 0 0 0 0,1 0 0 0 0,-1 0 0 0 0,1-1 0 0 0,-1 1 0 0 0,1 0 0 0 0,0-1 0 0 0,1 0 0 0 0,-1 1 0 0 0,0-1 0 0 0,1 0 0 0 0,0 0 0 0 0,0 0 0 0 0,0-1 0 0 0,0 1 0 0 0,0-1 0 0 0,0 0-1 0 0,1 1 1 0 0,-1-1 0 0 0,1-1 0 0 0,-1 1 0 0 0,1 0 0 0 0,0-1 0 0 0,0 0 0 0 0,0 0 0 0 0,0 0 0 0 0,0-1 0 0 0,0 1 0 0 0,0-1 0 0 0,0 0 0 0 0,0 0 0 0 0,0 0 0 0 0,0 0 0 0 0,0-1 0 0 0,0 0 0 0 0,0 0 0 0 0,-1 0 0 0 0,1 0 0 0 0,0 0 0 0 0,0-1 0 0 0,-1 0 0 0 0,3-1-37 0 0,4-3 45 0 0,0 0 1 0 0,0 0-1 0 0,-1-1 0 0 0,0-1 1 0 0,0 0-1 0 0,-1 0 1 0 0,0 0-1 0 0,-1-1 0 0 0,0 0 1 0 0,0-1-1 0 0,0 0 1 0 0,-2 0-1 0 0,1 0 0 0 0,-1-1 1 0 0,-1 1-1 0 0,1-1 1 0 0,-2 0-1 0 0,0-1 1 0 0,0 1-1 0 0,0-8-45 0 0,-1 7-869 0 0,-1-4-1930 0 0,0 5-7300 0 0,-1 10-1559 0 0</inkml:trace>
  <inkml:trace contextRef="#ctx0" brushRef="#br0" timeOffset="3086.83">2722 458 0 0 0,'0'0'384'0'0,"0"0"726"0"0,0 0 395 0 0,0 0 102 0 0,0 0-66 0 0,0 0-208 0 0,0 0-234 0 0,0 0-180 0 0,0 0-96 0 0,0 0-27 0 0,0 0-18 0 0,0 0 11 0 0,-2-4 5 0 0,-11-14 2404 0 0,13 18-2673 0 0,0 0 20 0 0,0 0-2 0 0,0 0-16 0 0,0 0-31 0 0,0 0-57 0 0,0 0-39 0 0,0 0-31 0 0,0 0-17 0 0,0 0 14 0 0,0 0 11 0 0,0 0 14 0 0,0 0 9 0 0,0 0 4 0 0,0 0-10 0 0,0 0-16 0 0,0 0-36 0 0,0 0-47 0 0,0 0-26 0 0,0 0-30 0 0,0 0-33 0 0,0 0-14 0 0,0 0-33 0 0,0 0-11 0 0,0 0 8 0 0,0 0 0 0 0,-19 0 350 0 0,-58 42-381 0 0,62-32-127 0 0,0 1 0 0 0,0 0 0 0 0,1 2 0 0 0,1-1 0 0 0,0 2 0 0 0,1 0 0 0 0,0 0 0 0 0,1 1 0 0 0,1 0 0 0 0,0 1 0 0 0,1 1 0 0 0,-3 7 2 0 0,8 53-91 0 0,7-75 97 0 0,0 0-1 0 0,0 0 1 0 0,0 0 0 0 0,0-1-1 0 0,0 1 1 0 0,0-1-1 0 0,0 0 1 0 0,1 0 0 0 0,-1 0-1 0 0,0-1 1 0 0,1 1-1 0 0,-1-1 1 0 0,1 1 0 0 0,-1-1-1 0 0,1 0 1 0 0,-1-1 0 0 0,0 1-1 0 0,1-1 1 0 0,-1 1-1 0 0,0-1 1 0 0,1 0 0 0 0,-1 0-1 0 0,0 0 1 0 0,0-1-1 0 0,2 0-5 0 0,23-13 53 0 0,0-1 0 0 0,-1-1 0 0 0,0-1-1 0 0,-2-1 1 0 0,0-2 0 0 0,12-14-53 0 0,-6 8 42 0 0,10-10-14 0 0,-38 77-295 0 0,-5-25 273 0 0,2 80-251 0 0,1-92 246 0 0,0-1 1 0 0,0 1 0 0 0,0-1-1 0 0,0 1 1 0 0,0-1-1 0 0,0 1 1 0 0,1-1-1 0 0,-1 0 1 0 0,1 1 0 0 0,0-1-1 0 0,-1 0 1 0 0,1 0-1 0 0,0 0 1 0 0,0-1-1 0 0,0 1 1 0 0,1 0 0 0 0,-1-1-1 0 0,0 1 1 0 0,1-1-1 0 0,-1 0 1 0 0,0 0-1 0 0,1 0 1 0 0,0 0-1 0 0,-1 0 1 0 0,1-1 0 0 0,0 1-1 0 0,-1-1 1 0 0,1 1-1 0 0,0-1 1 0 0,-1 0-1 0 0,1 0 1 0 0,2-1-2 0 0,6-1 47 0 0,0 0-1 0 0,-1-2 1 0 0,1 1 0 0 0,-1-1 0 0 0,0-1-1 0 0,0 0 1 0 0,0 0 0 0 0,-1-1 0 0 0,0 0-1 0 0,0-1 1 0 0,0 0 0 0 0,-1 0 0 0 0,0-1-1 0 0,7-8-46 0 0,-9 11 39 0 0,19-16 35 0 0,0-1-1 0 0,-2-1 1 0 0,0-1-1 0 0,-2-1 1 0 0,0-1-1 0 0,-2-1 1 0 0,-1 0-1 0 0,-1-2 1 0 0,-2 0-1 0 0,-1 0 1 0 0,-1-2-1 0 0,7-24-73 0 0,-6-93-510 0 0,-14 141 474 0 0,0 1 1 0 0,-1 0-1 0 0,0 0 0 0 0,0 0 1 0 0,0 0-1 0 0,-1 0 0 0 0,0 0 1 0 0,0 0-1 0 0,0 0 0 0 0,-1 1 0 0 0,0-1 1 0 0,0 1-1 0 0,-1 0 0 0 0,1 0 1 0 0,-1 0-1 0 0,0 0 0 0 0,0 1 1 0 0,-1-1-1 0 0,1 1 0 0 0,-1 0 1 0 0,0 1-1 0 0,-4-3 36 0 0,5 4-23 0 0,-1 0 1 0 0,0 1-1 0 0,1 0 0 0 0,-1-1 1 0 0,0 2-1 0 0,0-1 1 0 0,0 0-1 0 0,0 1 0 0 0,0 0 1 0 0,0 0-1 0 0,0 1 0 0 0,0-1 1 0 0,1 1-1 0 0,-1 0 0 0 0,0 0 1 0 0,0 1-1 0 0,1 0 1 0 0,-1-1-1 0 0,1 1 0 0 0,-1 1 1 0 0,1-1-1 0 0,0 1 0 0 0,0 0 1 0 0,0 0-1 0 0,0 0 0 0 0,0 0 23 0 0,-6 6-8 0 0,0 0 0 0 0,0 1 0 0 0,1 0-1 0 0,0 0 1 0 0,1 1 0 0 0,1 0 0 0 0,-1 0-1 0 0,2 1 1 0 0,-2 2 8 0 0,2 3 37 0 0,0 0 0 0 0,1 1-1 0 0,1 0 1 0 0,0 0 0 0 0,1 1-1 0 0,2-1 1 0 0,-1 0 0 0 0,2 1-1 0 0,1-1 1 0 0,0 1 0 0 0,1-1-1 0 0,1 0 1 0 0,1 1 0 0 0,0-1-1 0 0,2-1 1 0 0,4 13-37 0 0,4-2 74 0 0,1-1 0 0 0,1 0 0 0 0,1-1-1 0 0,1-1 1 0 0,2-1 0 0 0,0 0 0 0 0,1-2 0 0 0,18 14-74 0 0,-24-22-59 0 0,1-1 1 0 0,1 0 0 0 0,0-2-1 0 0,1 0 1 0 0,0 0 0 0 0,1-2-1 0 0,0 0 1 0 0,0-1 0 0 0,14 3 58 0 0,13-4-5419 0 0,0-9-5313 0 0,-38-1 282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36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264 748 10082 0 0,'0'0'1819'0'0,"0"0"-404"0"0,0 0-216 0 0,0 0-45 0 0,0 0-87 0 0,0 0-163 0 0,0 0-196 0 0,0 0-145 0 0,0 0-95 0 0,-31 19-91 0 0,-95 63-54 0 0,120-79-293 0 0,1 1 0 0 0,0-1 0 0 0,0 1 0 0 0,0 0-1 0 0,1 1 1 0 0,0-1 0 0 0,-1 1 0 0 0,1-1 0 0 0,1 1 0 0 0,-1 1 0 0 0,1-1 0 0 0,0 0 0 0 0,0 1 0 0 0,1 0 0 0 0,-1 1-30 0 0,-4 8 84 0 0,1 0 28 0 0,0 0-1 0 0,0 0 1 0 0,2 0 0 0 0,0 1-1 0 0,0 0 1 0 0,2-1-1 0 0,0 1 1 0 0,1 0-1 0 0,0 0 1 0 0,2 9-112 0 0,-1-20 62 0 0,1 1 0 0 0,-1-1 1 0 0,1 0-1 0 0,1 1 0 0 0,-1-1 0 0 0,1 0 1 0 0,0 1-1 0 0,0-1 0 0 0,0 0 0 0 0,1-1 1 0 0,0 1-1 0 0,0 0 0 0 0,0-1 1 0 0,1 1-1 0 0,-1-1 0 0 0,1 0 0 0 0,0 0 1 0 0,0-1-1 0 0,0 1 0 0 0,1-1 1 0 0,-1 0-1 0 0,1 0 0 0 0,0 0 0 0 0,0-1 1 0 0,0 1-1 0 0,0-1 0 0 0,0-1 1 0 0,0 1-1 0 0,1-1 0 0 0,-1 0 0 0 0,4 1-62 0 0,3-1 122 0 0,-1-1 0 0 0,0 0 0 0 0,1 0-1 0 0,-1-1 1 0 0,1 0 0 0 0,-1-1-1 0 0,0-1 1 0 0,0 0 0 0 0,0 0-1 0 0,0-1 1 0 0,0 0 0 0 0,-1-1 0 0 0,0 0-1 0 0,0-1 1 0 0,0 0 0 0 0,-1-1-1 0 0,0 0 1 0 0,0 0 0 0 0,0-1 0 0 0,-1 0-1 0 0,0 0 1 0 0,-1-1 0 0 0,0 0-1 0 0,0-1 1 0 0,-1 1 0 0 0,0-1 0 0 0,-1 0-1 0 0,0-1 1 0 0,-1 1 0 0 0,0-1-1 0 0,0 0 1 0 0,-1 0 0 0 0,-1 0 0 0 0,0 0-1 0 0,0-1 1 0 0,-1 1 0 0 0,-1-1-1 0 0,0-6-121 0 0,0 8-32 0 0,0-1-1 0 0,-1 1 0 0 0,-1 0 1 0 0,0-1-1 0 0,0 1 0 0 0,-1 0 1 0 0,0 0-1 0 0,0 0 0 0 0,-1 0 1 0 0,-1 1-1 0 0,0 0 0 0 0,0 0 1 0 0,-1 0-1 0 0,0 0 0 0 0,0 1 1 0 0,-1 0-1 0 0,0 0 0 0 0,0 1 1 0 0,-1 0-1 0 0,-7-5 33 0 0,-75-47-3716 0 0,82 58 1858 0 0,3 12-14371 0 0,5-7 10402 0 0</inkml:trace>
  <inkml:trace contextRef="#ctx0" brushRef="#br0" timeOffset="434.502">663 741 9250 0 0,'0'0'2096'0'0,"0"0"-219"0"0,0 0-57 0 0,0 0-113 0 0,0 0-264 0 0,0 0-225 0 0,0 0-195 0 0,0 0-159 0 0,6 36-120 0 0,17 119-109 0 0,-21-36 317 0 0,-63 229 416 0 0,60-335-1324 0 0,0-5 23 0 0,1 0 0 0 0,-1-1 0 0 0,-1 1 0 0 0,1 0 0 0 0,-1-1 0 0 0,-1 1 0 0 0,1-1 0 0 0,-1 1 0 0 0,0-1 0 0 0,-1 0 0 0 0,0 0 0 0 0,0-1 0 0 0,-5 7-67 0 0,8-13 21 0 0,1 1 0 0 0,-1-1-1 0 0,1 1 1 0 0,-1 0-1 0 0,0-1 1 0 0,1 0 0 0 0,-1 1-1 0 0,0-1 1 0 0,1 1 0 0 0,-1-1-1 0 0,0 0 1 0 0,0 1 0 0 0,0-1-1 0 0,1 0 1 0 0,-1 0 0 0 0,0 0-1 0 0,0 1 1 0 0,0-1 0 0 0,1 0-1 0 0,-1 0 1 0 0,0 0 0 0 0,0 0-1 0 0,0-1 1 0 0,0 1-1 0 0,1 0 1 0 0,-1 0 0 0 0,0 0-1 0 0,0-1 1 0 0,1 1 0 0 0,-1 0-1 0 0,0-1 1 0 0,0 1 0 0 0,1-1-1 0 0,-1 1 1 0 0,0-1 0 0 0,1 1-1 0 0,-1-1 1 0 0,0 1 0 0 0,1-1-1 0 0,-1 1 1 0 0,1-1-1 0 0,-1 0 1 0 0,1 0 0 0 0,0 1-1 0 0,-1-1 1 0 0,1 0 0 0 0,0 0-1 0 0,-1 1 1 0 0,1-1 0 0 0,0 0-1 0 0,0 0 1 0 0,-1 1 0 0 0,1-1-1 0 0,0 0 1 0 0,0 0 0 0 0,0-1-21 0 0,-6-48 213 0 0,9 21-186 0 0,1-1 1 0 0,2 1-1 0 0,1-1 1 0 0,2 2-1 0 0,0-1 1 0 0,2 1-1 0 0,1 1 1 0 0,1 0-1 0 0,1 0 1 0 0,10-11-28 0 0,3-6-2 0 0,2 1 0 0 0,2 2 1 0 0,1 1-1 0 0,3 2 0 0 0,0 1 1 0 0,3 2-1 0 0,1 1 1 0 0,1 2-1 0 0,29-16 2 0 0,-57 39 5 0 0,1 0-1 0 0,0 2 1 0 0,0-1 0 0 0,0 2-1 0 0,1 0 1 0 0,0 0 0 0 0,0 1-1 0 0,1 1 1 0 0,-1 1 0 0 0,1 0-1 0 0,0 0 1 0 0,-1 2 0 0 0,1 0-1 0 0,5 0-4 0 0,-19 3 5 0 0,1 0 0 0 0,0 0 1 0 0,-1 0-1 0 0,1 0 0 0 0,-1 0 0 0 0,0 0 0 0 0,1 0 0 0 0,-1 1 0 0 0,0-1 0 0 0,0 0 0 0 0,-1 1 0 0 0,1-1 1 0 0,0 1-1 0 0,-1-1 0 0 0,0 0 0 0 0,1 1 0 0 0,-1 0 0 0 0,0-1 0 0 0,0 1 0 0 0,0-1 0 0 0,-1 1 1 0 0,1-1-1 0 0,-1 0 0 0 0,1 1 0 0 0,-1-1 0 0 0,0 1 0 0 0,0-1 0 0 0,0 0 0 0 0,0 1-5 0 0,-7 10 6 0 0,0-1 0 0 0,0 0 0 0 0,-1 0 0 0 0,-1-1 0 0 0,0 0 1 0 0,0-1-1 0 0,-1 0 0 0 0,0-1 0 0 0,-1 0 0 0 0,-11 6-6 0 0,12-6 6 0 0,-17 13-216 0 0,-1-2 1 0 0,-2-1-1 0 0,1-1 0 0 0,-2-2 1 0 0,0 0-1 0 0,-1-3 0 0 0,-1-1 1 0 0,1-1-1 0 0,-20 3 210 0 0,53-15-112 0 0,0 1 1 0 0,1 0 0 0 0,-1-1-1 0 0,0 1 1 0 0,1 0-1 0 0,-1-1 1 0 0,0 1 0 0 0,0 0-1 0 0,0-1 1 0 0,1 1-1 0 0,-1-1 1 0 0,0 1-1 0 0,0 0 1 0 0,0-1 0 0 0,0 1-1 0 0,0-1 1 0 0,0 1-1 0 0,0 0 1 0 0,0-1 0 0 0,0 1-1 0 0,0-1 1 0 0,0 1-1 0 0,0-1 1 0 0,0 1-1 0 0,0 0 1 0 0,0-1 0 0 0,0 1-1 0 0,-1-1 1 0 0,1 1-1 0 0,0 0 1 0 0,0-1 0 0 0,0 1-1 0 0,-1 0 1 0 0,1-1-1 0 0,0 1 1 0 0,0 0-1 0 0,-1-1 1 0 0,1 1 0 0 0,0 0-1 0 0,-1 0 1 0 0,1-1-1 0 0,0 1 1 0 0,-1 0 0 0 0,1 0-1 0 0,0-1 1 0 0,-1 1-1 0 0,1 0 1 0 0,-1 0-1 0 0,1 0 1 0 0,0 0 0 0 0,-1 0-1 0 0,1 0 1 0 0,-1 0-1 0 0,1 0 1 0 0,-1 0 0 0 0,1 0-1 0 0,0 0 1 0 0,-1 0-1 0 0,1 0 1 0 0,-1 0-1 0 0,1 0 112 0 0,27-27-4950 0 0,12-1-3840 0 0,-26 19 3392 0 0</inkml:trace>
  <inkml:trace contextRef="#ctx0" brushRef="#br0" timeOffset="831.077">1359 781 7970 0 0,'0'0'1903'0'0,"0"0"-484"0"0,0 0-92 0 0,0 0 94 0 0,0 0-18 0 0,0 0-162 0 0,0 0-192 0 0,-9 36-177 0 0,-31 112-138 0 0,-38 150 3563 0 0,67-262-1206 0 0,15-70-2892 0 0,2 0-1 0 0,0 0 0 0 0,3 0 1 0 0,1 1-1 0 0,1 0 1 0 0,2 1-1 0 0,1 0 1 0 0,16-24-199 0 0,-24 43 50 0 0,10-26-36 0 0,2 0 0 0 0,2 2 0 0 0,2 0 0 0 0,1 1 0 0 0,1 1 0 0 0,2 2 1 0 0,2 0-1 0 0,1 2 0 0 0,1 1 0 0 0,1 1 0 0 0,2 2 0 0 0,1 1-14 0 0,-32 24 2 0 0,-1 1 0 0 0,1-1-1 0 0,-1 1 1 0 0,1-1 0 0 0,0 1 0 0 0,0 0-1 0 0,0-1 1 0 0,0 1 0 0 0,0 0 0 0 0,0 0 0 0 0,0 0-1 0 0,0 1 1 0 0,0-1 0 0 0,0 1 0 0 0,0-1-1 0 0,1 1 1 0 0,-1-1 0 0 0,0 1 0 0 0,0 0-1 0 0,0 0 1 0 0,1 0 0 0 0,-1 0 0 0 0,0 1-1 0 0,0-1 1 0 0,1 1 0 0 0,-1-1 0 0 0,0 1 0 0 0,0 0-1 0 0,0 0 1 0 0,0 0 0 0 0,0 0 0 0 0,0 0-1 0 0,0 0 1 0 0,0 0 0 0 0,-1 1 0 0 0,1-1-1 0 0,0 1-1 0 0,0 14 6 0 0,-1-1-1 0 0,-1 0 1 0 0,0 1-1 0 0,-2-1 1 0 0,1 0-1 0 0,-2 1 1 0 0,0-1-1 0 0,-1-1 1 0 0,0 1-1 0 0,-1 0 1 0 0,-1-1-1 0 0,0 0 1 0 0,-1 0-1 0 0,-1-1 0 0 0,0 0 1 0 0,-1 0-1 0 0,0-1 1 0 0,-1 0-1 0 0,0 0 1 0 0,-11 9-6 0 0,1-1-87 0 0,0-1 0 0 0,0-1 1 0 0,-2 0-1 0 0,0-2 0 0 0,-2 0 1 0 0,1-2-1 0 0,-10 4 87 0 0,-5-10-2255 0 0,36-41-3821 0 0,42-23-3145 0 0,-28 43 4466 0 0,-3 1-1040 0 0</inkml:trace>
  <inkml:trace contextRef="#ctx0" brushRef="#br0" timeOffset="1170.787">2075 527 10458 0 0,'0'0'2359'0'0,"0"0"-412"0"0,0 0-67 0 0,0 0-32 0 0,0 0-226 0 0,0 0-363 0 0,0 0-337 0 0,0 0-255 0 0,0 0-123 0 0,0 0-34 0 0,0 0-27 0 0,0 0-26 0 0,0 0-50 0 0,-30 20-58 0 0,-93 65-43 0 0,27-5 304 0 0,91-74-597 0 0,1-1-1 0 0,0 1 1 0 0,0 0-1 0 0,1 0 1 0 0,-1 0-1 0 0,1 0 1 0 0,0 1-1 0 0,1-1 1 0 0,0 1-1 0 0,0 0 1 0 0,0 0-1 0 0,1 0 1 0 0,0 0-1 0 0,0 0 0 0 0,1 0 1 0 0,-1 0-1 0 0,2 4-12 0 0,1-8 9 0 0,1 1-1 0 0,-1-1 0 0 0,1 0 0 0 0,0 0 0 0 0,0 0 0 0 0,0 0 0 0 0,0 0 1 0 0,1-1-1 0 0,-1 1 0 0 0,1-1 0 0 0,-1 0 0 0 0,1 0 0 0 0,0 0 1 0 0,0-1-1 0 0,0 1 0 0 0,0-1 0 0 0,0 0 0 0 0,0 0 0 0 0,0 0 1 0 0,0-1-1 0 0,0 1 0 0 0,1-1 0 0 0,-1 0 0 0 0,0 0 0 0 0,0-1 0 0 0,4 0-8 0 0,4 1 52 0 0,-1-1 0 0 0,0 0-1 0 0,1 0 1 0 0,-1-1 0 0 0,0-1-1 0 0,0 0 1 0 0,0 0-1 0 0,0-1 1 0 0,-1-1 0 0 0,0 0-1 0 0,0 0 1 0 0,0-1 0 0 0,0 0-1 0 0,1-2-51 0 0,-5 3 42 0 0,1 1-1 0 0,-1-2 0 0 0,0 1 1 0 0,-1-1-1 0 0,1 0 1 0 0,-1 0-1 0 0,0 0 1 0 0,-1-1-1 0 0,1 0 0 0 0,-2 0 1 0 0,1 0-1 0 0,-1 0 1 0 0,1 0-1 0 0,-2-1 0 0 0,1 0 1 0 0,-1 1-1 0 0,-1-1 1 0 0,1 0-1 0 0,-1 0 0 0 0,-1 0 1 0 0,1-1-42 0 0,-1 3-13 0 0,0 1 0 0 0,1-1 0 0 0,-2 1 1 0 0,1-1-1 0 0,-1 1 0 0 0,0-1 0 0 0,0 1 0 0 0,0-1 0 0 0,-1 1 1 0 0,1 0-1 0 0,-1 0 0 0 0,-1 0 0 0 0,1 0 0 0 0,-1 0 1 0 0,0 0-1 0 0,0 1 0 0 0,0-1 0 0 0,-1 1 0 0 0,1 0 1 0 0,-1 0-1 0 0,0 0 0 0 0,-1 0 0 0 0,1 1 13 0 0,-88-42-1959 0 0,25 42-7111 0 0,58 6 2230 0 0,2 1-3641 0 0</inkml:trace>
  <inkml:trace contextRef="#ctx0" brushRef="#br0" timeOffset="1590.089">2506 442 12611 0 0,'0'0'3070'0'0,"0"0"-1415"0"0,0 0-420 0 0,0 0 142 0 0,0 0 81 0 0,0 0-114 0 0,0 0-234 0 0,0 0-322 0 0,0 0-303 0 0,0 0-193 0 0,0 0-81 0 0,0 0-16 0 0,-11 6 6 0 0,-8 3-130 0 0,-9 3 62 0 0,1 1 1 0 0,1 2-1 0 0,0 0 0 0 0,1 2 1 0 0,1 0-1 0 0,-7 8-133 0 0,30-24-3 0 0,0 0-1 0 0,0 0 0 0 0,0 0 1 0 0,0 0-1 0 0,0 0 1 0 0,0 0-1 0 0,0 0 1 0 0,0 0-1 0 0,1 1 1 0 0,-1-1-1 0 0,0 0 1 0 0,1 0-1 0 0,-1 1 1 0 0,1-1-1 0 0,0 0 0 0 0,-1 1 1 0 0,1-1-1 0 0,0 0 1 0 0,0 1-1 0 0,0-1 1 0 0,0 1-1 0 0,0-1 1 0 0,0 0-1 0 0,0 1 1 0 0,0-1-1 0 0,0 1 1 0 0,1-1-1 0 0,-1 0 0 0 0,1 1 1 0 0,-1-1-1 0 0,1 0 1 0 0,-1 0-1 0 0,1 1 1 0 0,0-1-1 0 0,-1 0 1 0 0,1 0-1 0 0,0 0 1 0 0,0 0-1 0 0,0 0 1 0 0,0 0-1 0 0,0 0 0 0 0,0 0 1 0 0,0 0-1 0 0,0 0 1 0 0,1-1-1 0 0,-1 1 1 0 0,0-1-1 0 0,0 1 1 0 0,1 0-1 0 0,-1-1 1 0 0,0 0-1 0 0,2 1 4 0 0,76 18 49 0 0,-15 0 182 0 0,-63-17-203 0 0,0 0 1 0 0,0-1-1 0 0,0 1 0 0 0,0 0 1 0 0,-1 0-1 0 0,1 0 0 0 0,0 0 1 0 0,-1 0-1 0 0,1 0 0 0 0,-1 0 1 0 0,0 0-1 0 0,0 0 0 0 0,1 0 1 0 0,-2 0-1 0 0,1 1 0 0 0,0-1 1 0 0,0 0-1 0 0,-1 0 0 0 0,1 0 1 0 0,-1 0-1 0 0,1 0 0 0 0,-1 0 0 0 0,0 0 1 0 0,0 0-1 0 0,0-1 0 0 0,0 1 1 0 0,0 0-1 0 0,0 0 0 0 0,0-1 1 0 0,-1 1-1 0 0,1-1 0 0 0,-1 1 1 0 0,1-1-1 0 0,-1 1 0 0 0,0-1 1 0 0,1 0-1 0 0,-1 0 0 0 0,-1 1-28 0 0,-18 16 79 0 0,-1 0-1 0 0,-1-1 1 0 0,-1-2-1 0 0,0 0 0 0 0,-1-2 1 0 0,-17 7-79 0 0,33-16 7 0 0,-79 26-2748 0 0,96-53-2477 0 0,23-16-313 0 0,-6 17-2192 0 0,-12 14 383 0 0</inkml:trace>
  <inkml:trace contextRef="#ctx0" brushRef="#br0" timeOffset="1840.03">2596 590 8994 0 0,'0'0'2902'0'0,"0"0"-572"0"0,0 0-389 0 0,0 0-343 0 0,0 0-323 0 0,0 0-269 0 0,0 0-238 0 0,-8 32-219 0 0,-26 100-166 0 0,-1-39 100 0 0,13-42-551 0 0,20-102-11411 0 0,2 19 2903 0 0,0 20 6470 0 0</inkml:trace>
  <inkml:trace contextRef="#ctx0" brushRef="#br0" timeOffset="1841.03">2528 380 0 0 0,'0'0'0'0'0,"0"0"240"0"0,0 0 1072 0 0,28-195-111 0 0,-17 158-313 0 0,-2 11-496 0 0,-2 4-136 0 0,2 4-192 0 0,-1 3-192 0 0,-3 4-480 0 0,3 3-1001 0 0,-5 5-399 0 0,-1-1 2008 0 0</inkml:trace>
  <inkml:trace contextRef="#ctx0" brushRef="#br0" timeOffset="2093.446">2924 1 13259 0 0,'0'0'3210'0'0,"0"0"-836"0"0,0 0-545 0 0,0 0-363 0 0,0 0-302 0 0,0 0-226 0 0,0 0-146 0 0,0 0-123 0 0,0 0-96 0 0,0 0-81 0 0,0 0-86 0 0,21 35-63 0 0,61 111-61 0 0,-65-76-56 0 0,-106 336 340 0 0,70-276-1344 0 0,19-129 635 0 0,0 0 0 0 0,0 1 0 0 0,0-1 0 0 0,0 0 0 0 0,-1 0 0 0 0,1 1 0 0 0,0-1 0 0 0,-1 0 0 0 0,1 0 0 0 0,-1 0 0 0 0,1 0 0 0 0,-1 1 0 0 0,0-1 0 0 0,0 0 0 0 0,1 0 0 0 0,-1 0 0 0 0,0-1 0 0 0,0 1 0 0 0,0 0 0 0 0,0 0 0 0 0,0 0 0 0 0,0-1 0 0 0,0 1 0 0 0,0 0 0 0 0,0-1 0 0 0,0 1 0 0 0,-1-1 0 0 0,1 1 0 0 0,0-1 0 0 0,0 0 0 0 0,0 1 0 0 0,-1-1 0 0 0,1 0 0 0 0,0 0 0 0 0,0 0 0 0 0,-1 0 0 0 0,1 0 0 0 0,0 0 0 0 0,-1 0 0 0 0,1-1 143 0 0,-33-10-9303 0 0,23 6 3877 0 0,2 1-1936 0 0</inkml:trace>
  <inkml:trace contextRef="#ctx0" brushRef="#br0" timeOffset="2445.862">2725 534 8122 0 0,'0'0'3151'0'0,"0"0"-1105"0"0,0 0-454 0 0,0 0-140 0 0,0 0-250 0 0,0 0-271 0 0,0 0-212 0 0,0 0-140 0 0,32-1-102 0 0,99-5-33 0 0,-60 17 484 0 0,-36 1-336 0 0,1-1 0 0 0,0-3-1 0 0,0 0 1 0 0,1-3 0 0 0,0-1-1 0 0,31 0-591 0 0,119-19 1141 0 0,-183 14-1120 0 0,25-5 64 0 0,0-2 1 0 0,-1 0-1 0 0,0-2 0 0 0,-1-1 1 0 0,0-2-1 0 0,0 0 0 0 0,-1-2 1 0 0,20-15-86 0 0,-45 30 1 0 0,1-1 0 0 0,0 1-1 0 0,-1-1 1 0 0,1 0 0 0 0,-1 0 0 0 0,1 0 0 0 0,-1 0 0 0 0,1 0 0 0 0,-1 0 0 0 0,1 0 0 0 0,-1 0 0 0 0,0-1 0 0 0,0 1-1 0 0,0 0 1 0 0,0-1 0 0 0,0 1 0 0 0,0-1 0 0 0,0 1 0 0 0,0-1 0 0 0,0 0 0 0 0,-1 1 0 0 0,1-1 0 0 0,-1 0 0 0 0,1 0-1 0 0,-1 1 1 0 0,0-1 0 0 0,1 0 0 0 0,-1 0 0 0 0,0 1 0 0 0,0-1 0 0 0,0 0 0 0 0,-1 0 0 0 0,1 1 0 0 0,0-1-1 0 0,-1 0 1 0 0,1 0 0 0 0,-1 1 0 0 0,1-1 0 0 0,-1 0 0 0 0,0 1 0 0 0,0-1 0 0 0,0 1 0 0 0,0-1 0 0 0,0 1 0 0 0,0-1-1 0 0,0 1 1 0 0,0 0 0 0 0,-1 0 0 0 0,1-1 0 0 0,-2 0-1 0 0,-12 0-29 0 0,0 0 0 0 0,0 1 0 0 0,0 0 0 0 0,0 2 0 0 0,0-1 0 0 0,0 2 0 0 0,0 0 1 0 0,0 1-1 0 0,1 0 0 0 0,-1 2 0 0 0,1-1 0 0 0,0 2 0 0 0,0 0 0 0 0,0 0 0 0 0,1 1 0 0 0,0 1 0 0 0,-1 1 29 0 0,-3 1-31 0 0,1 0 0 0 0,0 2 0 0 0,0 0 0 0 0,1 0 0 0 0,1 1 0 0 0,0 1 0 0 0,-4 5 31 0 0,14-13-11 0 0,-1-1 1 0 0,1 1-1 0 0,0 0 1 0 0,0 1-1 0 0,1-1 1 0 0,0 1-1 0 0,0-1 1 0 0,1 1-1 0 0,-1 0 1 0 0,1 0-1 0 0,1 0 1 0 0,-1 0 0 0 0,1 0-1 0 0,1 0 1 0 0,-1 1-1 0 0,1-1 1 0 0,0 0-1 0 0,1 0 1 0 0,0 0-1 0 0,0 1 1 0 0,1 1 10 0 0,3 0-36 0 0,1-1 1 0 0,0 0-1 0 0,0 0 1 0 0,1 0-1 0 0,0 0 1 0 0,0-1-1 0 0,1 0 1 0 0,0-1-1 0 0,0 0 1 0 0,0 0-1 0 0,1-1 1 0 0,0 0-1 0 0,0 0 1 0 0,0-1-1 0 0,1 0 1 0 0,-1-1 0 0 0,1 0-1 0 0,0 0 1 0 0,0-1-1 0 0,0-1 1 0 0,0 0-1 0 0,0 0 1 0 0,1-1-1 0 0,-1 0 1 0 0,1 0 35 0 0,-5 0-196 0 0,107 2-1906 0 0,-42-10-6252 0 0,-52 3-3132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10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5900 626 0 0 0,'0'0'810'0'0,"0"0"428"0"0,0 0 324 0 0,0 0 361 0 0,0 0 307 0 0,0 0 36 0 0,0 0-167 0 0,0 0-296 0 0,0 0-348 0 0,0 0-260 0 0,0 0-191 0 0,0 0-154 0 0,0 0-108 0 0,-8-8-71 0 0,-30-27-67 0 0,37 34-551 0 0,-1 0 0 0 0,1 0-1 0 0,-1 0 1 0 0,0 0 0 0 0,0 0 0 0 0,0 0-1 0 0,1 1 1 0 0,-1-1 0 0 0,0 1-1 0 0,0-1 1 0 0,0 1 0 0 0,0 0 0 0 0,0 0-1 0 0,0 0 1 0 0,0 0 0 0 0,0 0-1 0 0,0 0 1 0 0,0 0 0 0 0,0 1 0 0 0,0-1-1 0 0,0 1 1 0 0,1-1 0 0 0,-1 1-1 0 0,0 0 1 0 0,0-1 0 0 0,0 1-1 0 0,1 0 1 0 0,-1 0 0 0 0,0 1 0 0 0,1-1-53 0 0,-4 1 88 0 0,-17 11 77 0 0,0 1 0 0 0,1 2-1 0 0,1-1 1 0 0,0 2 0 0 0,1 1 0 0 0,1 0 0 0 0,-3 6-165 0 0,1 9 230 0 0,49-25 132 0 0,151 3 651 0 0,-176-10-975 0 0,0 0 0 0 0,-1 0 0 0 0,1 0 0 0 0,0 0-1 0 0,-1 0 1 0 0,1 0 0 0 0,-1 1 0 0 0,0 0-1 0 0,1 0 1 0 0,-1 0 0 0 0,0 0 0 0 0,0 0 0 0 0,0 1-1 0 0,-1-1 1 0 0,1 1 0 0 0,0 0 0 0 0,-1 0 0 0 0,0 0-1 0 0,0 0 1 0 0,0 0 0 0 0,0 0 0 0 0,0 1 0 0 0,0-1-1 0 0,-1 1 1 0 0,0-1 0 0 0,0 1 0 0 0,0 0 0 0 0,0-1-1 0 0,0 1 1 0 0,-1 0 0 0 0,0 0 0 0 0,1-1 0 0 0,-2 1-1 0 0,1 0 1 0 0,0 0 0 0 0,-1-1 0 0 0,1 1 0 0 0,-1 0-1 0 0,0-1 1 0 0,0 1 0 0 0,-2 3-38 0 0,-3 8 44 0 0,-1 0 0 0 0,0 0 0 0 0,-1-1 0 0 0,0 0 0 0 0,-2 0 1 0 0,1-1-1 0 0,-2-1 0 0 0,1 1 0 0 0,-2-2 0 0 0,0 1 0 0 0,0-2 0 0 0,-1 1 0 0 0,0-2 0 0 0,-1 0 0 0 0,0 0 0 0 0,0-1 0 0 0,-6 1-44 0 0,8-3-203 0 0,-2-1 0 0 0,1 0-1 0 0,-1 0 1 0 0,1-2-1 0 0,-1 0 1 0 0,0 0-1 0 0,0-1 1 0 0,-1-1-1 0 0,-2 0 204 0 0,16-2-215 0 0,-1 1 0 0 0,1-1 1 0 0,0 1-1 0 0,-1-1 0 0 0,1 1 0 0 0,0-1 0 0 0,0 0 0 0 0,0 1 0 0 0,-1-1 0 0 0,1 0 0 0 0,0 0 0 0 0,0 0 0 0 0,0 0 0 0 0,0 0 0 0 0,1 0 0 0 0,-1 0 0 0 0,0 0 0 0 0,0-1 0 0 0,1 1 0 0 0,-1 0 0 0 0,0 0 0 0 0,1-1 0 0 0,-1 1 0 0 0,1 0 0 0 0,0-1 0 0 0,-1 1 0 0 0,1 0 0 0 0,0-1 0 0 0,0 1 0 0 0,0-1 0 0 0,0 1 1 0 0,0 0-1 0 0,0-1 0 0 0,0 1 0 0 0,1-1 0 0 0,-1 1 0 0 0,0 0 0 0 0,1-1 0 0 0,-1 1 0 0 0,1 0 0 0 0,0 0 0 0 0,-1-1 0 0 0,1 1 0 0 0,0 0 0 0 0,0 0 0 0 0,0 0 0 0 0,-1 0 0 0 0,1 0 0 0 0,0 0 0 0 0,0 0 0 0 0,1 0 0 0 0,-1 0 0 0 0,0 0 0 0 0,0 1 0 0 0,0-1 0 0 0,0 0 0 0 0,1 1 0 0 0,0-1 215 0 0,10-11-5706 0 0,-2 1-1469 0 0</inkml:trace>
  <inkml:trace contextRef="#ctx0" brushRef="#br0" timeOffset="1588.254">6508 593 10098 0 0,'0'0'1670'0'0,"0"0"-399"0"0,0 0-84 0 0,0 0 117 0 0,0 0-5 0 0,0 0-152 0 0,0 0-168 0 0,0 0-151 0 0,0 0-125 0 0,-33 18-95 0 0,-103 57-84 0 0,15 12 763 0 0,113-83-1208 0 0,1 1 0 0 0,0 0 0 0 0,0 1 0 0 0,1 0 0 0 0,-1 0-1 0 0,1 0 1 0 0,1 0 0 0 0,-1 1 0 0 0,1 0 0 0 0,0 0 0 0 0,1 1 0 0 0,-1 0 0 0 0,2-1 0 0 0,-1 1 0 0 0,1 0 0 0 0,0 1 0 0 0,1-1 0 0 0,0 1-1 0 0,0-1 1 0 0,1 1 0 0 0,0-1 0 0 0,0 3-79 0 0,3-9 24 0 0,0 0 0 0 0,0 1-1 0 0,0-1 1 0 0,0 0-1 0 0,1 0 1 0 0,-1 0 0 0 0,1 0-1 0 0,-1-1 1 0 0,1 1 0 0 0,0-1-1 0 0,-1 1 1 0 0,1-1-1 0 0,0 0 1 0 0,0 0 0 0 0,0 0-1 0 0,0-1 1 0 0,0 1-1 0 0,0-1 1 0 0,0 1 0 0 0,0-1-1 0 0,0 0 1 0 0,0 0 0 0 0,0 0-1 0 0,1-1 1 0 0,-1 1-1 0 0,0-1 1 0 0,0 0 0 0 0,1 0-24 0 0,13-5 99 0 0,-1 0 0 0 0,0-1 0 0 0,-1 0 0 0 0,1-1 0 0 0,-2-1 1 0 0,1-1-1 0 0,-1 0 0 0 0,-1-1 0 0 0,1 0 0 0 0,5-8-99 0 0,-5 7 46 0 0,170-143 456 0 0,-184 155-503 0 0,0-1 1 0 0,1 1 0 0 0,-1 0 0 0 0,0 0-1 0 0,0-1 1 0 0,1 1 0 0 0,-1 0 0 0 0,0 0-1 0 0,1-1 1 0 0,-1 1 0 0 0,0 0 0 0 0,0 0-1 0 0,1 0 1 0 0,-1-1 0 0 0,1 1-1 0 0,-1 0 1 0 0,0 0 0 0 0,1 0 0 0 0,-1 0-1 0 0,0 0 1 0 0,1 0 0 0 0,-1 0 0 0 0,1 0-1 0 0,-1 0 1 0 0,0 0 0 0 0,1 0-1 0 0,-1 0 1 0 0,0 0 0 0 0,1 0 0 0 0,-1 0-1 0 0,0 0 1 0 0,1 0 0 0 0,-1 1 0 0 0,1-1-1 0 0,-1 0 1 0 0,0 0 0 0 0,0 0-1 0 0,1 1 1 0 0,-1-1 0 0 0,0 0 0 0 0,1 0-1 0 0,-1 1 1 0 0,0-1 0 0 0,0 0 0 0 0,1 1-1 0 0,-1-1 1 0 0,0 0 0 0 0,0 1 0 0 0,0-1-1 0 0,1 0 1 0 0,-1 1 0 0 0,0-1-1 0 0,0 0 1 0 0,0 1 0 0 0,0-1 0 0 0,0 0-1 0 0,0 1 1 0 0,0-1 0 0 0,0 1 0 0 0,0-1-1 0 0,0 0 1 0 0,0 1 0 0 0,0-1-1 0 0,0 0 1 0 0,0 1 0 0 0,3 10-5 0 0,14 81 121 0 0,-17-88-113 0 0,29 92-24 0 0,-27-93 21 0 0,-1 1 0 0 0,1-1 0 0 0,-1 0 1 0 0,1 0-1 0 0,0 0 0 0 0,1 0 0 0 0,-1 0 0 0 0,0 0 1 0 0,1-1-1 0 0,-1 1 0 0 0,1-1 0 0 0,0 1 0 0 0,0-1 1 0 0,0 0-1 0 0,0 0 0 0 0,0-1 0 0 0,0 1 0 0 0,1-1 1 0 0,-1 1-1 0 0,1-1 0 0 0,-1 0 0 0 0,1 0 0 0 0,-1-1 1 0 0,1 1-1 0 0,2 0 0 0 0,1-3 14 0 0,-1-1 1 0 0,0 1-1 0 0,0-1 1 0 0,0 0 0 0 0,0 0-1 0 0,0 0 1 0 0,0-1-1 0 0,-1 0 1 0 0,0 0 0 0 0,0-1-1 0 0,0 1 1 0 0,0-1-1 0 0,-1 0 1 0 0,0-1-1 0 0,2-2-14 0 0,4-3 27 0 0,157-183 160 0 0,-140 158-104 0 0,-26 35-61 0 0,-1 1-18 0 0,0 0-30 0 0,0 0-20 0 0,-3 30-177 0 0,-11 117 163 0 0,14-142 60 0 0,1 0 0 0 0,-1 0 0 0 0,1 1 0 0 0,1-1 0 0 0,-1 0 0 0 0,1 0 0 0 0,0 0 0 0 0,0-1-1 0 0,0 1 1 0 0,0 0 0 0 0,1-1 0 0 0,0 1 0 0 0,0-1 0 0 0,0 0 0 0 0,1 0 0 0 0,-1 0 0 0 0,1 0 0 0 0,0-1 0 0 0,0 0 0 0 0,0 1 0 0 0,1-1 0 0 0,-1-1 0 0 0,1 1 0 0 0,0-1 0 0 0,-1 0 0 0 0,1 0 0 0 0,1 0 0 0 0,-2-2 20 0 0,1 0-1 0 0,0 0 1 0 0,0 0 0 0 0,0-1-1 0 0,0 1 1 0 0,0-1-1 0 0,-1-1 1 0 0,1 1 0 0 0,0-1-1 0 0,-1 1 1 0 0,1-2-1 0 0,-1 1 1 0 0,1 0 0 0 0,-1-1-1 0 0,0 1 1 0 0,0-1 0 0 0,0-1-1 0 0,-1 1 1 0 0,1 0-1 0 0,-1-1 1 0 0,0 0 0 0 0,0 1-1 0 0,0-1 1 0 0,0-1-1 0 0,-1 1 1 0 0,1 0 0 0 0,-1 0-1 0 0,0-2-19 0 0,17-19 85 0 0,104-177 324 0 0,-80 107-201 0 0,-38 116-157 0 0,3-8-41 0 0,-1 0 0 0 0,-1 0 1 0 0,0 0-1 0 0,0 1 0 0 0,-2 0 0 0 0,1 0 1 0 0,-2 0-1 0 0,0 1 0 0 0,-1-1 0 0 0,0 1 1 0 0,-1-1-1 0 0,-1 1 0 0 0,0 6-10 0 0,0 366 101 0 0,-8-323-85 0 0,-2-1 0 0 0,-3-1 0 0 0,-14 40-16 0 0,20-79 3 0 0,-1 0-1 0 0,0-1 0 0 0,-2-1 1 0 0,-1 1-1 0 0,0-1 0 0 0,-2-1 1 0 0,0 0-1 0 0,-7 6-2 0 0,17-23 3 0 0,0 0 0 0 0,1 0 0 0 0,-1 0 0 0 0,0-1 0 0 0,0 1 0 0 0,0-1 0 0 0,-1 0-1 0 0,1 0 1 0 0,0 0 0 0 0,-1-1 0 0 0,1 1 0 0 0,-1-1 0 0 0,0 0 0 0 0,1 0 0 0 0,-1 0 0 0 0,0 0 0 0 0,0-1 0 0 0,0 1-1 0 0,0-1 1 0 0,1 0 0 0 0,-1 0 0 0 0,-1 0-3 0 0,3-2-7 0 0,0 0-1 0 0,0 0 0 0 0,0 0 1 0 0,0-1-1 0 0,1 1 0 0 0,-1 0 1 0 0,0-1-1 0 0,1 1 1 0 0,0-1-1 0 0,-1 1 0 0 0,1-1 1 0 0,0 0-1 0 0,1 0 1 0 0,-1 1-1 0 0,0-1 0 0 0,1 0 1 0 0,-1 0-1 0 0,1 0 0 0 0,0 0 1 0 0,0 0-1 0 0,0 1 1 0 0,0-1-1 0 0,1 0 0 0 0,0-1 8 0 0,-1 0-5 0 0,0-38-19 0 0,3 0-1 0 0,1 0 1 0 0,2 0 0 0 0,2 1-1 0 0,2 0 1 0 0,1 0-1 0 0,10-18 25 0 0,-4 16-24 0 0,3 1 0 0 0,1 1 0 0 0,2 1 0 0 0,2 0 0 0 0,1 2-1 0 0,2 2 1 0 0,2 0 0 0 0,4-2 24 0 0,22-17 6 0 0,1 2 1 0 0,3 2-1 0 0,2 3 1 0 0,3 3-1 0 0,11-3-6 0 0,37-30 48 0 0,-111 78-45 0 0,-2 0 6 0 0,0 0-14 0 0,-46 195 153 0 0,24-71-123 0 0,21-121-27 0 0,1 1-1 0 0,-1-1 1 0 0,0 0-1 0 0,0 0 1 0 0,-1 0-1 0 0,1 1 1 0 0,-1-1-1 0 0,1 0 1 0 0,-1-1 0 0 0,0 1-1 0 0,0 0 1 0 0,-1 0-1 0 0,1-1 1 0 0,0 0-1 0 0,-1 1 1 0 0,1-1-1 0 0,-1 0 1 0 0,0 0-1 0 0,0 0 1 0 0,0 0-1 0 0,0-1 1 0 0,0 1 0 0 0,0-1-1 0 0,0 0 1 0 0,0 0-1 0 0,-1 0 1 0 0,1 0-1 0 0,0-1 1 0 0,-1 1-1 0 0,1-1 1 0 0,-1 0-1 0 0,1 0 1 0 0,0 0 0 0 0,-1 0-1 0 0,1-1 1 0 0,0 1-1 0 0,-1-1 1 0 0,1 0 2 0 0,1 1-13 0 0,1 0 1 0 0,0-1-1 0 0,0 1 1 0 0,0-1-1 0 0,0 1 1 0 0,0-1-1 0 0,0 1 1 0 0,0-1-1 0 0,0 1 1 0 0,0-1-1 0 0,0 0 1 0 0,0 0-1 0 0,0 1 1 0 0,1-1-1 0 0,-1 0 1 0 0,0 0-1 0 0,0 0 1 0 0,1 0-1 0 0,-1 0 1 0 0,1 0-1 0 0,-1 0 1 0 0,1 0-1 0 0,-1 0 1 0 0,1 0-1 0 0,0 0 1 0 0,-1-1-1 0 0,1 1 1 0 0,0 0-1 0 0,0 0 1 0 0,0 0-1 0 0,0 0 1 0 0,0-1 12 0 0,32 1-167 0 0,39 23 315 0 0,-55-18-39 0 0,1 0-1 0 0,0-2 1 0 0,1 0-1 0 0,-1-1 1 0 0,0-1-1 0 0,0 0 1 0 0,1-1 0 0 0,-1-1-1 0 0,0-1 1 0 0,0 0-1 0 0,0-1 1 0 0,-1-1-1 0 0,0-1 1 0 0,0 0 0 0 0,0-1-1 0 0,0-1 1 0 0,-1-1-109 0 0,-8 5 21 0 0,9-5 19 0 0,1 0 0 0 0,-2-2-1 0 0,1 0 1 0 0,-1 0 0 0 0,-1-2-1 0 0,0 0 1 0 0,-1 0 0 0 0,0-1-1 0 0,-1-1 1 0 0,-1 0-1 0 0,0-1 1 0 0,2-6-40 0 0,-19-14-2551 0 0,-5 29-2861 0 0,-3 2-5608 0 0,7 2-310 0 0</inkml:trace>
  <inkml:trace contextRef="#ctx0" brushRef="#br0" timeOffset="-4067.378">67 652 0 0 0,'0'0'954'0'0,"0"0"458"0"0,0 0 422 0 0,0 0 275 0 0,0 0 81 0 0,0 0-208 0 0,0 0-243 0 0,0 0-204 0 0,0 0-221 0 0,0 0-200 0 0,-10-7-201 0 0,-29-20-171 0 0,38 26-707 0 0,1 1-1 0 0,-1 0 0 0 0,1 0 0 0 0,0-1 0 0 0,-1 1 0 0 0,1 0 0 0 0,0-1 0 0 0,-1 1 1 0 0,1 0-1 0 0,0-1 0 0 0,0 1 0 0 0,-1 0 0 0 0,1-1 0 0 0,0 1 0 0 0,0 0 0 0 0,0-1 1 0 0,-1 1-1 0 0,1-1 0 0 0,0 1 0 0 0,0-1 0 0 0,0 1 0 0 0,0 0 0 0 0,0-1 0 0 0,0 1 1 0 0,0-1-1 0 0,0 1 0 0 0,0-1 0 0 0,0 1 0 0 0,0-1 0 0 0,0 1 0 0 0,0 0 0 0 0,0-1 1 0 0,1 1-1 0 0,-1-1 0 0 0,0 1 0 0 0,0 0 0 0 0,0-1 0 0 0,1 1 0 0 0,-1-1 0 0 0,0 1 1 0 0,0 0-1 0 0,1-1 0 0 0,-1 1 0 0 0,0 0 0 0 0,1-1 0 0 0,-1 1 0 0 0,0 0 0 0 0,1 0 1 0 0,-1-1-1 0 0,1 1 0 0 0,-1 0 0 0 0,0 0 0 0 0,1 0 0 0 0,-1 0 0 0 0,1-1 0 0 0,-1 1 1 0 0,0 0-1 0 0,1 0 0 0 0,-1 0 0 0 0,1 0 0 0 0,-1 0 0 0 0,1 0 0 0 0,-1 0 0 0 0,1 0 1 0 0,-1 0-1 0 0,1 1-34 0 0,3-3 279 0 0,144-68 1906 0 0,-123 62-2033 0 0,1 0-1 0 0,0 2 0 0 0,0 1 1 0 0,0 0-1 0 0,1 2 0 0 0,-1 2 0 0 0,6 0-151 0 0,-29 1 10 0 0,0 0-1 0 0,-1 0 0 0 0,1 0 1 0 0,0 0-1 0 0,0 1 0 0 0,-1-1 0 0 0,1 1 1 0 0,-1 0-1 0 0,1-1 0 0 0,0 1 1 0 0,-1 0-1 0 0,0 1 0 0 0,1-1 1 0 0,-1 0-1 0 0,0 1 0 0 0,1-1 1 0 0,-1 1-1 0 0,0 0 0 0 0,0 0 0 0 0,0 0 1 0 0,-1 0-1 0 0,1 0 0 0 0,0 0 1 0 0,-1 0-1 0 0,1 1 0 0 0,-1-1 1 0 0,0 0-1 0 0,0 1 0 0 0,0-1 0 0 0,0 1 1 0 0,0 0-1 0 0,0-1 0 0 0,-1 1 1 0 0,0 0-1 0 0,1-1 0 0 0,-1 1 1 0 0,0 0-1 0 0,0-1 0 0 0,0 3-9 0 0,-1 5 58 0 0,1-1-1 0 0,-2 1 1 0 0,1 0-1 0 0,-1-1 1 0 0,-1 1-1 0 0,0-1 0 0 0,0 0 1 0 0,-1 0-1 0 0,0 0 1 0 0,-3 5-58 0 0,-137 162 515 0 0,143-176-517 0 0,0 1 0 0 0,0-1 0 0 0,0 1 0 0 0,0-1 0 0 0,0 1 0 0 0,0-1 0 0 0,1 1 1 0 0,-1 0-1 0 0,0-1 0 0 0,0 1 0 0 0,0 0 0 0 0,1 0 0 0 0,-1 0 0 0 0,0 0 0 0 0,1 0 0 0 0,-1-1 0 0 0,1 1 1 0 0,-1 0-1 0 0,1 0 0 0 0,0 0 0 0 0,-1 0 0 0 0,1 1 0 0 0,0-1 0 0 0,0 0 0 0 0,-1 0 0 0 0,1 0 0 0 0,0 0 1 0 0,0 0-1 0 0,0 0 0 0 0,0 0 0 0 0,1 0 0 0 0,-1 0 0 0 0,0 0 0 0 0,0 0 0 0 0,1 0 0 0 0,-1 0 1 0 0,0 0-1 0 0,1 0 0 0 0,-1 0 0 0 0,1 0 0 0 0,0 0 0 0 0,-1 0 0 0 0,1 0 0 0 0,0 0 0 0 0,-1 0 0 0 0,1-1 1 0 0,0 1-1 0 0,0 0 0 0 0,0 0 0 0 0,-1-1 0 0 0,1 1 0 0 0,0-1 0 0 0,0 1 0 0 0,0-1 0 0 0,0 1 0 0 0,0-1 1 0 0,0 0-1 0 0,0 1 0 0 0,0-1 0 0 0,0 0 0 0 0,1 0 0 0 0,-1 0 0 0 0,0 0 0 0 0,0 0 2 0 0,225 33 86 0 0,-222-33-74 0 0,0-1 1 0 0,0 1-1 0 0,0 0 1 0 0,0 0 0 0 0,0 0-1 0 0,0 0 1 0 0,0 1-1 0 0,0-1 1 0 0,0 1 0 0 0,0 0-1 0 0,-1 0 1 0 0,1 1-1 0 0,0-1 1 0 0,-1 1 0 0 0,1 0-1 0 0,-1 0 1 0 0,1 0-1 0 0,-1 0 1 0 0,0 1 0 0 0,0-1-1 0 0,0 1 1 0 0,0 0-1 0 0,-1 0 1 0 0,1 0-1 0 0,-1 0 1 0 0,1 0 0 0 0,-1 0-1 0 0,0 1 1 0 0,0-1-1 0 0,-1 1 1 0 0,1 0 0 0 0,-1-1-1 0 0,0 1 1 0 0,0 0-1 0 0,0 0 1 0 0,0 0 0 0 0,-1 0-1 0 0,1 0 1 0 0,-1 0-1 0 0,0-1 1 0 0,0 1 0 0 0,-1 0-1 0 0,1 1-12 0 0,-9 10 60 0 0,0 0-1 0 0,-1 0 0 0 0,-1-1 1 0 0,0 0-1 0 0,-1-1 1 0 0,0 0-1 0 0,-1-1 1 0 0,0-1-1 0 0,-1 0 1 0 0,0-1-1 0 0,-1 0 0 0 0,0-1 1 0 0,-1-1-1 0 0,-3 1-59 0 0,-84 31-517 0 0,57-35-6125 0 0,46-6 622 0 0,0-4 3374 0 0,0 5 523 0 0,0-1-6333 0 0</inkml:trace>
  <inkml:trace contextRef="#ctx0" brushRef="#br0" timeOffset="-3635.55">831 663 10234 0 0,'0'0'500'0'0,"0"0"-113"0"0,0 0 284 0 0,0 0 414 0 0,0 0 254 0 0,0 0 16 0 0,0 0-237 0 0,0 0-283 0 0,0 0-188 0 0,0 0-69 0 0,0 0-6 0 0,0 0-14 0 0,0 0-31 0 0,-2 7-27 0 0,-4 23 17 0 0,7-25 2593 0 0,9-18-1812 0 0,0-12-1090 0 0,1 1 1 0 0,2 1 0 0 0,0 0-1 0 0,1 1 1 0 0,1 0-1 0 0,1 1 1 0 0,1 1-1 0 0,1 0 1 0 0,0 1 0 0 0,12-8-209 0 0,21 5-188 0 0,-50 22 80 0 0,-1 0-58 0 0,0 0-77 0 0,0 0 139 0 0,3 30-5482 0 0,4-20-3883 0 0,-4-6-1568 0 0</inkml:trace>
  <inkml:trace contextRef="#ctx0" brushRef="#br0" timeOffset="-3193.396">1278 435 5993 0 0,'0'0'2617'0'0,"0"0"-1037"0"0,0 0-141 0 0,0 0 210 0 0,0 0 76 0 0,0 0-194 0 0,0 0-296 0 0,0 0-256 0 0,0 0-195 0 0,0 0-145 0 0,0 0-111 0 0,0 0-104 0 0,0 0-105 0 0,-28 21-99 0 0,-82 67-53 0 0,79-48 28 0 0,32-35-153 0 0,-1-2-14 0 0,0-1 0 0 0,0 1 0 0 0,0-1 0 0 0,0 0 0 0 0,0 1 0 0 0,1-1 0 0 0,-1 0 0 0 0,1 1-1 0 0,-1-1 1 0 0,1 0 0 0 0,0 1 0 0 0,0-1 0 0 0,0 0 0 0 0,0 0 0 0 0,0 0 0 0 0,1 0 0 0 0,-1 0 0 0 0,1 0 0 0 0,-1 0 0 0 0,1 0 0 0 0,-1-1 0 0 0,1 1 0 0 0,0-1-1 0 0,0 1 1 0 0,0-1 0 0 0,0 0 0 0 0,0 1 0 0 0,0-1 0 0 0,1 0 0 0 0,-1 0 0 0 0,0-1 0 0 0,0 1 0 0 0,1 0 0 0 0,-1-1 0 0 0,0 1 0 0 0,3-1-28 0 0,7 0 149 0 0,1 0 1 0 0,-1 0 0 0 0,1-1 0 0 0,-1-1 0 0 0,1 0-1 0 0,-1-1 1 0 0,0 0 0 0 0,0-1 0 0 0,0 0-1 0 0,-1-1 1 0 0,0 0 0 0 0,1-1 0 0 0,-2-1 0 0 0,1 1-1 0 0,-1-2 1 0 0,0 1 0 0 0,0-1 0 0 0,-1-1 0 0 0,0 0-1 0 0,-1 0 1 0 0,0-1 0 0 0,5-7-150 0 0,-3 4 64 0 0,-1 0 1 0 0,0-1-1 0 0,-1 0 0 0 0,-1 0 0 0 0,0 0 1 0 0,-1-1-1 0 0,0 0 0 0 0,-2-1 0 0 0,0 1 1 0 0,0-1-1 0 0,-1 0 0 0 0,-1 1 1 0 0,-1-1-1 0 0,0 0 0 0 0,-2-16-64 0 0,1 27-17 0 0,0 1 0 0 0,-1-1 0 0 0,1 1 0 0 0,-1-1 0 0 0,0 1 0 0 0,0 0 1 0 0,-1 0-1 0 0,1-1 0 0 0,-1 1 0 0 0,0 0 0 0 0,0 0 0 0 0,0 0 0 0 0,-1 1 0 0 0,1-1 0 0 0,-1 0 0 0 0,0 1 0 0 0,0 0 0 0 0,0 0 0 0 0,-1 0 0 0 0,1 0 0 0 0,-1 0 0 0 0,1 1 0 0 0,-1-1 0 0 0,0 1 0 0 0,0 0 0 0 0,0 0 1 0 0,0 1-1 0 0,-1-1 0 0 0,1 1 0 0 0,0 0 0 0 0,-1 0 0 0 0,1 0 0 0 0,0 0 0 0 0,-1 1 0 0 0,1 0 0 0 0,-1 0 0 0 0,1 0 0 0 0,-5 1 17 0 0,6 1-40 0 0,0 0 0 0 0,0 0 0 0 0,0 0 0 0 0,0 0 0 0 0,0 0 0 0 0,1 1 0 0 0,-1-1 0 0 0,1 1 0 0 0,-1-1 0 0 0,1 1 0 0 0,0 0 0 0 0,0 0 0 0 0,1 0 0 0 0,-1 1 0 0 0,0-1 0 0 0,1 0 0 0 0,0 0 0 0 0,0 1 0 0 0,0-1 0 0 0,0 1 1 0 0,0-1-1 0 0,1 1 0 0 0,0-1 0 0 0,-1 1 0 0 0,2 0 0 0 0,-1-1 0 0 0,0 1 0 0 0,0-1 0 0 0,1 1 0 0 0,0-1 0 0 0,0 1 0 0 0,0-1 0 0 0,0 0 0 0 0,0 1 0 0 0,1-1 0 0 0,0 0 0 0 0,-1 0 0 0 0,1 0 0 0 0,0 0 0 0 0,1 0 0 0 0,-1 0 0 0 0,2 1 40 0 0,8 5-210 0 0,0-1 0 0 0,0 0 0 0 0,1-1 0 0 0,0-1 1 0 0,0 0-1 0 0,1 0 0 0 0,0-1 0 0 0,0-1 0 0 0,0-1 0 0 0,0 0 0 0 0,5 0 210 0 0,58 9-4010 0 0,13 1-7603 0 0,-77-6 4537 0 0</inkml:trace>
  <inkml:trace contextRef="#ctx0" brushRef="#br0" timeOffset="-2953.427">682 862 15763 0 0,'0'0'1725'0'0,"0"0"-842"0"0,0 0-17 0 0,0 0 248 0 0,36-4 54 0 0,122-16-180 0 0,615-132 2106 0 0,-618 131-4436 0 0,-104 16-1648 0 0,-1 1-3487 0 0,-29 4-5258 0 0</inkml:trace>
  <inkml:trace contextRef="#ctx0" brushRef="#br0" timeOffset="-922.212">1961 1521 736 0 0,'0'0'1814'0'0,"0"0"-595"0"0,0 0 184 0 0,0 0 613 0 0,0 0 383 0 0,0 0-10 0 0,0 0-285 0 0,0 0-406 0 0,0 0-336 0 0,33-14-205 0 0,105-44-114 0 0,-23-7 804 0 0,9-28-275 0 0,-4-5 0 0 0,-4-5 0 0 0,39-51-1572 0 0,-129 131 89 0 0,-2-1-1 0 0,-1-2 1 0 0,-1 0 0 0 0,-1-1 0 0 0,-1-2-1 0 0,-1 0 1 0 0,-2 0 0 0 0,-1-2-1 0 0,-2 0 1 0 0,0-1 0 0 0,-3 0 0 0 0,0-1-1 0 0,-2 0 1 0 0,-2-1 0 0 0,0-3-89 0 0,-6 23 22 0 0,0-1 1 0 0,0 0 0 0 0,-1 0 0 0 0,-1 0-1 0 0,-1 1 1 0 0,0-1 0 0 0,-1 0-1 0 0,0 1 1 0 0,-1-1 0 0 0,-1 1-23 0 0,4 11-4 0 0,0 1 0 0 0,-1-1 0 0 0,1 1 0 0 0,-1-1 0 0 0,0 1 0 0 0,1-1 0 0 0,-1 1 0 0 0,0 0 0 0 0,-1 0 0 0 0,1 0 0 0 0,0 0 0 0 0,-1 0 0 0 0,1 1 0 0 0,-1-1 0 0 0,1 1 0 0 0,-1-1 0 0 0,1 1 0 0 0,-1 0 0 0 0,0 0 0 0 0,0 0 0 0 0,0 1 0 0 0,0-1 0 0 0,0 1 0 0 0,0-1 0 0 0,0 1 0 0 0,0 0 0 0 0,1 0 0 0 0,-1 0 0 0 0,0 1 0 0 0,0-1 0 0 0,0 1 0 0 0,0-1 0 0 0,0 1 0 0 0,0 0 0 0 0,0 0 0 0 0,1 0 0 0 0,-1 1 0 0 0,0-1 0 0 0,1 1 0 0 0,-2 0 4 0 0,-15 17-65 0 0,1 0 0 0 0,1 1 1 0 0,1 1-1 0 0,0 1 0 0 0,2 0 1 0 0,-2 5 64 0 0,-14 21-14 0 0,-7 10 21 0 0,4 2-1 0 0,1 0 1 0 0,-13 45-7 0 0,37-86-5 0 0,1 0 0 0 0,1 1 0 0 0,1 0 0 0 0,0 0 0 0 0,2 0 0 0 0,0 1-1 0 0,2-1 1 0 0,0 1 0 0 0,1 0 0 0 0,1-1 0 0 0,2 5 5 0 0,-1-18 3 0 0,1-1 0 0 0,0 0 0 0 0,0 0 0 0 0,1 0 0 0 0,-1 0 0 0 0,1 0 0 0 0,1-1 0 0 0,-1 0 0 0 0,1 0 0 0 0,0 0 0 0 0,0 0 0 0 0,0-1 0 0 0,1 0 0 0 0,0 0 0 0 0,-1 0 0 0 0,1-1 0 0 0,1 0 0 0 0,-1 0 0 0 0,0 0 0 0 0,1-1 0 0 0,-1 0 0 0 0,1-1 0 0 0,0 1 0 0 0,0-1 0 0 0,-1 0 0 0 0,1-1-1 0 0,0 0 1 0 0,0 0 0 0 0,0 0 0 0 0,1-1-3 0 0,20-2 19 0 0,-1-1 0 0 0,1-1 0 0 0,-1-1-1 0 0,0-2 1 0 0,-1-1 0 0 0,1-1 0 0 0,-2-1-1 0 0,0-1 1 0 0,0-1-19 0 0,8-2 21 0 0,179-110 24 0 0,-143 67 60 0 0,-69 57-54 0 0,0 1 15 0 0,0 0 8 0 0,0 0-2 0 0,0 0 14 0 0,0 0-16 0 0,0 0 0 0 0,-21 0 11 0 0,12 2-87 0 0,0-1 0 0 0,0 1-1 0 0,1 0 1 0 0,-1 1 0 0 0,0 0 0 0 0,1 1 0 0 0,0 0 0 0 0,0 0-1 0 0,0 0 1 0 0,0 1 0 0 0,1 0 0 0 0,-1 2 6 0 0,-14 7-6 0 0,-21 13 5 0 0,2 1 1 0 0,1 3-1 0 0,2 1 0 0 0,-3 4 1 0 0,32-26-11 0 0,0 0-1 0 0,1 0 1 0 0,0 1-1 0 0,1-1 1 0 0,0 2-1 0 0,0-1 1 0 0,2 1-1 0 0,-1 0 1 0 0,1 0-1 0 0,1 1 1 0 0,0-1-1 0 0,1 1 1 0 0,0 0-1 0 0,1 0 1 0 0,1 0 0 0 0,0 0-1 0 0,0 0 1 0 0,2 6 11 0 0,0-16 2 0 0,0 0 1 0 0,1 0 0 0 0,-1-1 0 0 0,1 1 0 0 0,0 0-1 0 0,0-1 1 0 0,0 1 0 0 0,0-1 0 0 0,0 1 0 0 0,0-1-1 0 0,1 0 1 0 0,-1 0 0 0 0,1 0 0 0 0,-1 0 0 0 0,1-1-1 0 0,0 1 1 0 0,0-1 0 0 0,0 1 0 0 0,0-1 0 0 0,0 0-1 0 0,0 0 1 0 0,0-1 0 0 0,0 1 0 0 0,0 0 0 0 0,0-1-1 0 0,0 0 1 0 0,1 0 0 0 0,-1 0 0 0 0,0 0 0 0 0,0 0-1 0 0,0-1 1 0 0,0 1 0 0 0,1-1 0 0 0,-1 0 0 0 0,0 0-1 0 0,0 0 1 0 0,0 0 0 0 0,-1-1 0 0 0,1 1 0 0 0,2-3-3 0 0,27-15 53 0 0,-1-2 1 0 0,-1 0 0 0 0,-1-3 0 0 0,-1 0 0 0 0,-1-2 0 0 0,-1-1 0 0 0,-1-1 0 0 0,-2-1 0 0 0,-1-1 0 0 0,-1-1-1 0 0,-2 0 1 0 0,1-6-54 0 0,16-47 87 0 0,-35 83-54 0 0,-1 1-41 0 0,0 0-25 0 0,-1 5-107 0 0,1-3 129 0 0,-6 18-21 0 0,1 0 1 0 0,1 0 0 0 0,0 1 0 0 0,2 0 0 0 0,0 0 0 0 0,1-1 0 0 0,2 1 0 0 0,2 18 31 0 0,-2-34 1 0 0,0-1 1 0 0,1 1-1 0 0,0-1 0 0 0,0 0 1 0 0,0 0-1 0 0,1 0 0 0 0,-1 0 1 0 0,1 0-1 0 0,0 0 0 0 0,0-1 1 0 0,0 1-1 0 0,1-1 0 0 0,-1 0 1 0 0,1 0-1 0 0,0 0 0 0 0,0 0 1 0 0,0-1-1 0 0,0 1 0 0 0,0-1 1 0 0,1 0-1 0 0,-1-1 0 0 0,0 1 1 0 0,1-1-1 0 0,0 0 0 0 0,-1 0 1 0 0,1 0-1 0 0,0 0 0 0 0,1-1-1 0 0,1 0 22 0 0,0-1-1 0 0,0 0 0 0 0,0 0 1 0 0,0-1-1 0 0,0 0 0 0 0,0 0 1 0 0,0-1-1 0 0,-1 0 0 0 0,1 0 1 0 0,-1 0-1 0 0,0-1 0 0 0,1 0 1 0 0,-2 0-1 0 0,6-5-21 0 0,15-12 41 0 0,-2-1 0 0 0,0-2 1 0 0,-1 0-1 0 0,-2-1 0 0 0,0-1 0 0 0,-2-2 1 0 0,0 0-1 0 0,-3 0 0 0 0,0-2 0 0 0,4-13-41 0 0,-14 23 34 0 0,-7 24-207 0 0,-21 114 107 0 0,21-115 66 0 0,1 1 1 0 0,0-1-1 0 0,0 0 0 0 0,0 0 1 0 0,0 0-1 0 0,0 0 0 0 0,1 0 1 0 0,0 0-1 0 0,-1 0 1 0 0,1 0-1 0 0,0 0 0 0 0,0 0 1 0 0,1 0-1 0 0,-1 0 0 0 0,1 0 1 0 0,-1-1-1 0 0,1 1 1 0 0,0 0-1 0 0,0-1 0 0 0,0 0 1 0 0,0 1-1 0 0,0-1 0 0 0,1 0 1 0 0,-1 0-1 0 0,1 0 1 0 0,-1-1-1 0 0,1 1 0 0 0,0-1 1 0 0,0 1-1 0 0,0-1 0 0 0,0 0 1 0 0,0 0-1 0 0,0 0 1 0 0,0 0-1 0 0,0-1 0 0 0,0 1 1 0 0,0-1-1 0 0,0 0 0 0 0,0 0 0 0 0,5 0 18 0 0,0 0-1 0 0,0-1 0 0 0,0 0 1 0 0,0 0-1 0 0,0-1 0 0 0,0 0 1 0 0,-1 0-1 0 0,1-1 0 0 0,-1 0 1 0 0,0-1-1 0 0,0 1 0 0 0,0-1 1 0 0,0-1-1 0 0,0 1 0 0 0,4-5-17 0 0,170-163 137 0 0,-180 174-149 0 0,1-1 1 0 0,-1 1-1 0 0,0 0 1 0 0,0 0-1 0 0,0 0 1 0 0,0 0-1 0 0,0 0 1 0 0,-1 1-1 0 0,1-1 1 0 0,-1 0-1 0 0,1 0 1 0 0,-1 0-1 0 0,0 1 1 0 0,1-1-1 0 0,-1 0 1 0 0,-1 0-1 0 0,1 1 1 0 0,0-1 0 0 0,0 0-1 0 0,-1 0 1 0 0,1 0-1 0 0,-1 0 1 0 0,0 1-1 0 0,0-1 1 0 0,0 0 11 0 0,0 19 12 0 0,0-16-14 0 0,0 0 0 0 0,1-1 0 0 0,-1 1-1 0 0,1 0 1 0 0,0-1 0 0 0,0 1 0 0 0,1-1 0 0 0,-1 1 0 0 0,1 0 0 0 0,0-1 0 0 0,1 1 0 0 0,-1-1 0 0 0,1 0 0 0 0,-1 1-1 0 0,1-1 1 0 0,1 0 0 0 0,-1 0 0 0 0,0 0 0 0 0,1 0 0 0 0,0-1 0 0 0,0 1 0 0 0,0-1 0 0 0,1 1 0 0 0,-1-1 0 0 0,1 0-1 0 0,-1 0 1 0 0,1-1 0 0 0,0 1 0 0 0,0-1 0 0 0,1 0 2 0 0,3 1 21 0 0,1-1-1 0 0,0 0 1 0 0,0-1-1 0 0,0 0 1 0 0,-1 0-1 0 0,1-1 1 0 0,0 0-1 0 0,0-1 1 0 0,0 0-1 0 0,0 0 1 0 0,0-1-1 0 0,-1 0 1 0 0,1 0-1 0 0,-1-1 1 0 0,1 0-1 0 0,-1-1 1 0 0,0 0-1 0 0,0 0 1 0 0,-1-1-1 0 0,1 1 1 0 0,-1-2-1 0 0,0 1 1 0 0,0-1-1 0 0,1-2-20 0 0,2 0-52 0 0,0-1 0 0 0,-1 0 0 0 0,0 0 0 0 0,0-1 0 0 0,-1 0 0 0 0,-1-1 0 0 0,0 0 0 0 0,0 0 0 0 0,-1 0-1 0 0,0-1 1 0 0,-1 0 0 0 0,0 0 0 0 0,-1 0 0 0 0,-1-1 0 0 0,0 1 0 0 0,0-1 0 0 0,-1 0 0 0 0,-1 0 0 0 0,0-4 52 0 0,-1 12-1080 0 0,0-7-1357 0 0,-3 6-7098 0 0,2 3-2789 0 0</inkml:trace>
  <inkml:trace contextRef="#ctx0" brushRef="#br0" timeOffset="2892.609">9520 48 4481 0 0,'0'0'2535'0'0,"0"0"-832"0"0,0 0-25 0 0,0 0 202 0 0,0 0 7 0 0,0 0-136 0 0,0 0-365 0 0,0 0-366 0 0,0 0-261 0 0,0 0-161 0 0,0 0-46 0 0,0 0 45 0 0,0 0 69 0 0,-2 7 14 0 0,-5 267 2575 0 0,6 100-2445 0 0,-28-145-742 0 0,2-142-2050 0 0,21-93-15774 0 0,6 6 11188 0 0</inkml:trace>
  <inkml:trace contextRef="#ctx0" brushRef="#br0" timeOffset="3131.942">9080 681 10370 0 0,'0'0'1514'0'0,"0"0"-135"0"0,0 0 76 0 0,0 0 152 0 0,0 0-28 0 0,0 0-191 0 0,0 0-230 0 0,0 0-201 0 0,0 0-135 0 0,0 0-101 0 0,0 0-87 0 0,33-6-80 0 0,103-23-65 0 0,176-49 1010 0 0,-213 40-3213 0 0,-75 14-3396 0 0,-12-7-6309 0 0,-12 24 3536 0 0</inkml:trace>
  <inkml:trace contextRef="#ctx0" brushRef="#br0" timeOffset="3536.589">9827 89 7930 0 0,'0'0'2760'0'0,"0"0"-1183"0"0,0 0-250 0 0,0 0 208 0 0,0 0 106 0 0,0 0-120 0 0,0 0-230 0 0,-4 36-226 0 0,-15 121-177 0 0,3-33 386 0 0,8-75-708 0 0,2 0 0 0 0,3 1 0 0 0,1 0 0 0 0,4 18-566 0 0,-1-56 79 0 0,1 0 0 0 0,1-1 0 0 0,0 1 0 0 0,0-1 0 0 0,1 0 0 0 0,1 0 0 0 0,-1 0 0 0 0,2-1 0 0 0,0 0 0 0 0,0 0 0 0 0,1 0-1 0 0,4 5-78 0 0,-9-12 24 0 0,1 1 0 0 0,0-1 0 0 0,0 0 0 0 0,0 0 0 0 0,0 0 0 0 0,1 0 0 0 0,-1 0-1 0 0,1-1 1 0 0,-1 1 0 0 0,1-1 0 0 0,0 0 0 0 0,0-1 0 0 0,0 1 0 0 0,0 0 0 0 0,0-1 0 0 0,1 0-1 0 0,-1 0 1 0 0,0 0 0 0 0,0-1 0 0 0,1 1 0 0 0,-1-1 0 0 0,1 0 0 0 0,-1-1 0 0 0,0 1-1 0 0,1-1 1 0 0,-1 1 0 0 0,0-1 0 0 0,0 0 0 0 0,1-1 0 0 0,-1 1 0 0 0,0-1 0 0 0,0 0 0 0 0,-1 0-1 0 0,3-1-23 0 0,209-165 454 0 0,-199 155-438 0 0,93-50-12 0 0,-107 62-1 0 0,0 1 0 0 0,1 0 1 0 0,-1 0-1 0 0,0 0 0 0 0,0 1 1 0 0,0-1-1 0 0,0 1 0 0 0,0-1 1 0 0,1 1-1 0 0,-1-1 0 0 0,0 1 1 0 0,0 0-1 0 0,-1 0 0 0 0,1 0 1 0 0,0 0-1 0 0,0 0 0 0 0,0 1 1 0 0,-1-1-1 0 0,1 1 0 0 0,0-1 1 0 0,-1 1-1 0 0,1-1 0 0 0,-1 1 1 0 0,0 0-1 0 0,0 0 0 0 0,0-1 0 0 0,0 1 1 0 0,0 0-1 0 0,0 0 0 0 0,0 0 1 0 0,0 0-1 0 0,-1 1 0 0 0,1-1 1 0 0,-1 0-1 0 0,0 0 0 0 0,1 0 1 0 0,-1 0-1 0 0,0 0 0 0 0,0 1 1 0 0,0-1-1 0 0,-1 0 0 0 0,1 0 1 0 0,0 0-1 0 0,-1 0 0 0 0,0 0 1 0 0,1 0-1 0 0,-1 1-3 0 0,2 140-439 0 0,18-128-2963 0 0,23-23-6552 0 0,-32 2 3989 0 0,-1 5-1737 0 0</inkml:trace>
  <inkml:trace contextRef="#ctx0" brushRef="#br0" timeOffset="4133.436">10707 541 7690 0 0,'0'0'2045'0'0,"0"0"-203"0"0,0 0-79 0 0,0 0-142 0 0,0 0-275 0 0,0 0-275 0 0,0 0-213 0 0,-32 21-186 0 0,-98 63-147 0 0,61-20 309 0 0,63-52-706 0 0,4-11-93 0 0,1 1-1 0 0,0 0 1 0 0,-1-1 0 0 0,1 1-1 0 0,0 0 1 0 0,0 0 0 0 0,0 0-1 0 0,0 0 1 0 0,0 0-1 0 0,0 0 1 0 0,1 0 0 0 0,-1 0-1 0 0,1 0 1 0 0,-1 0 0 0 0,1 0-1 0 0,0 0 1 0 0,0 0 0 0 0,0 0-1 0 0,0 0 1 0 0,0 1 0 0 0,0-1-1 0 0,1 0 1 0 0,-1 0-1 0 0,1 0 1 0 0,-1 0 0 0 0,1 0-1 0 0,0 0 1 0 0,0 0 0 0 0,0 0-1 0 0,0 0 1 0 0,0-1 0 0 0,0 1-1 0 0,0 0 1 0 0,1 0-1 0 0,-1-1 1 0 0,1 1 0 0 0,-1-1-1 0 0,1 1 1 0 0,0-1 0 0 0,0 1-35 0 0,12-3 188 0 0,1-1 1 0 0,-1 0-1 0 0,0 0 1 0 0,-1-1 0 0 0,1-1-1 0 0,0-1 1 0 0,-1 0 0 0 0,0 0-1 0 0,0-2 1 0 0,-1 1-1 0 0,1-1 1 0 0,-1-1 0 0 0,-1-1-1 0 0,0 1 1 0 0,8-9-189 0 0,-12 12 29 0 0,142-104 257 0 0,-149 108-286 0 0,1 1 0 0 0,0-1 0 0 0,-1 1-1 0 0,1-1 1 0 0,0 1 0 0 0,0-1-1 0 0,-1 1 1 0 0,1 0 0 0 0,0 0 0 0 0,0-1-1 0 0,-1 1 1 0 0,1 0 0 0 0,0 0 0 0 0,0 0-1 0 0,0 0 1 0 0,-1 0 0 0 0,1 0-1 0 0,0 0 1 0 0,0 0 0 0 0,0 0 0 0 0,-1 0-1 0 0,1 0 1 0 0,0 1 0 0 0,0-1 0 0 0,-1 0-1 0 0,1 0 1 0 0,0 1 0 0 0,0-1 0 0 0,-1 1-1 0 0,1-1 1 0 0,0 0 0 0 0,-1 1-1 0 0,1-1 1 0 0,-1 1 0 0 0,1 0 0 0 0,0-1-1 0 0,-1 1 1 0 0,1-1 0 0 0,-1 1 0 0 0,0 0-1 0 0,1 0 1 0 0,-1-1 0 0 0,1 1-1 0 0,-1 0 1 0 0,0-1 0 0 0,0 1 0 0 0,1 1 0 0 0,-1 43-19 0 0,-1-27 16 0 0,1-15 2 0 0,-1-1 1 0 0,0 1 0 0 0,1-1 0 0 0,0 1-1 0 0,-1-1 1 0 0,1 1 0 0 0,0-1 0 0 0,1 1 0 0 0,-1 0-1 0 0,0-1 1 0 0,1 1 0 0 0,-1-1 0 0 0,1 1-1 0 0,0-1 1 0 0,0 0 0 0 0,0 1 0 0 0,0-1-1 0 0,0 0 1 0 0,0 0 0 0 0,1 1 0 0 0,-1-1-1 0 0,1 0 1 0 0,-1 0 0 0 0,1 0 0 0 0,0-1 0 0 0,0 1-1 0 0,0 0 1 0 0,0-1 0 0 0,0 1 0 0 0,0-1-1 0 0,0 0 1 0 0,1 0 0 0 0,-1 0 0 0 0,0 0-1 0 0,1 0 1 0 0,-1 0 0 0 0,1 0 0 0 0,-1-1 0 0 0,1 1-1 0 0,1-1 1 0 0,2 0 32 0 0,-1 1-1 0 0,1-1 0 0 0,0-1 0 0 0,0 1 0 0 0,0-1 0 0 0,-1 0 1 0 0,1 0-1 0 0,0-1 0 0 0,-1 1 0 0 0,1-1 0 0 0,-1-1 1 0 0,0 1-1 0 0,5-3-31 0 0,27-22 210 0 0,-1-1 1 0 0,-1-2-1 0 0,-2-2 1 0 0,-1 0-1 0 0,-2-2 1 0 0,7-12-211 0 0,-23 27 7 0 0,-1-1-1 0 0,-2-1 1 0 0,0 1 0 0 0,0-2 0 0 0,-2 1 0 0 0,-1-1 0 0 0,-1-1-1 0 0,-1 1 1 0 0,0-1 0 0 0,-2-1 0 0 0,-1 1 0 0 0,-1 0 0 0 0,0-1 0 0 0,-2 1-1 0 0,-1-3-6 0 0,1 6-32 0 0,1 15 31 0 0,0-1-1 0 0,0 0 0 0 0,-1 1 1 0 0,0-1-1 0 0,0 0 1 0 0,0 1-1 0 0,-1-1 0 0 0,0 1 1 0 0,0-1-1 0 0,0 0 0 0 0,-1 1 1 0 0,1 0-1 0 0,-1-1 0 0 0,-1 1 1 0 0,1 0-1 0 0,-1 0 1 0 0,0 0-1 0 0,0 0 0 0 0,0 1 1 0 0,-1-1-1 0 0,0 1 0 0 0,0 0 2 0 0,2 4-6 0 0,-1-1 0 0 0,0 1-1 0 0,0 0 1 0 0,0 1 0 0 0,0-1-1 0 0,1 0 1 0 0,-1 1-1 0 0,0 0 1 0 0,0-1 0 0 0,1 1-1 0 0,-1 0 1 0 0,1 1 0 0 0,-1-1-1 0 0,1 0 1 0 0,-1 1 0 0 0,1-1-1 0 0,0 1 1 0 0,-1 0-1 0 0,1 0 1 0 0,0 0 0 0 0,0 0-1 0 0,1 0 1 0 0,-1 0 0 0 0,0 0-1 0 0,1 1 1 0 0,-1-1 0 0 0,1 0-1 0 0,0 1 1 0 0,-1 0-1 0 0,1-1 1 0 0,1 1 0 0 0,-1 0-1 0 0,0-1 1 0 0,1 1 0 0 0,-1 0-1 0 0,1 0 1 0 0,0 0 0 0 0,0-1-1 0 0,0 1 1 0 0,0 1 6 0 0,-2 3 4 0 0,-10 38 27 0 0,3 0 1 0 0,2 1-1 0 0,1 0 1 0 0,3 0-1 0 0,2 16-31 0 0,-1-40 9 0 0,2 0-1 0 0,0 0 1 0 0,1-1 0 0 0,1 1 0 0 0,2 0-1 0 0,0-1 1 0 0,1 0 0 0 0,1 0 0 0 0,1 0-1 0 0,1 0 1 0 0,1 0-9 0 0,74 93-223 0 0,-75-115-2110 0 0,-19-17-491 0 0,-5 1-1076 0 0,6 7-1510 0 0,2 1-5855 0 0</inkml:trace>
  <inkml:trace contextRef="#ctx0" brushRef="#br0" timeOffset="4388.611">10910 402 12347 0 0,'0'0'2547'0'0,"0"0"-1102"0"0,0 0-354 0 0,0 0 38 0 0,0 0 64 0 0,0 0-110 0 0,0 0-256 0 0,0 0-240 0 0,31-9-212 0 0,98-26-161 0 0,14 15 98 0 0,18 5 30 0 0,-91 10-3228 0 0,-2 1-6456 0 0,-46 3-1922 0 0</inkml:trace>
  <inkml:trace contextRef="#ctx0" brushRef="#br0" timeOffset="19829.581">4461 2173 0 0 0,'0'0'619'0'0,"0"0"1351"0"0,0 0 475 0 0,0 0 153 0 0,0 0-62 0 0,0 0-299 0 0,0 0-342 0 0,0 0-392 0 0,0 0-325 0 0,0 0-208 0 0,0 0-164 0 0,0 0-102 0 0,-23-8-83 0 0,-71-19-67 0 0,92 27-523 0 0,0-1 0 0 0,0 0 0 0 0,0 1 0 0 0,0 0 0 0 0,0-1 0 0 0,0 1-1 0 0,0 0 1 0 0,0 0 0 0 0,0 0 0 0 0,0 1 0 0 0,0-1 0 0 0,-1 0-1 0 0,1 1 1 0 0,0-1 0 0 0,0 1 0 0 0,0 0 0 0 0,1 0 0 0 0,-1 0 0 0 0,0 0-1 0 0,0 0 1 0 0,0 0 0 0 0,1 0 0 0 0,-1 0 0 0 0,0 1 0 0 0,1-1 0 0 0,-1 1-1 0 0,0 0-30 0 0,-4 4 154 0 0,-14 12 32 0 0,0 0 0 0 0,1 1 1 0 0,1 2-1 0 0,0 0 0 0 0,2 0 0 0 0,1 2 0 0 0,0-1 0 0 0,2 2 0 0 0,1 0 0 0 0,0 1 0 0 0,2 0 0 0 0,1 1 0 0 0,-2 12-186 0 0,9-34 17 0 0,0 0 0 0 0,1 0 0 0 0,-1 0 0 0 0,1 0 0 0 0,0 0-1 0 0,0 1 1 0 0,1-1 0 0 0,-1 0 0 0 0,1 0 0 0 0,0 1-1 0 0,0-1 1 0 0,1 0 0 0 0,-1 0 0 0 0,1 1 0 0 0,0-1-1 0 0,0 0 1 0 0,0 0 0 0 0,1 0 0 0 0,-1 0 0 0 0,1 0-1 0 0,0 0 1 0 0,0-1 0 0 0,0 1 0 0 0,1 0 0 0 0,-1-1 0 0 0,1 0-1 0 0,0 0 1 0 0,0 0 0 0 0,0 0 0 0 0,0 0 0 0 0,1 0-1 0 0,-1-1 1 0 0,1 1 0 0 0,0-1 0 0 0,-1 0 0 0 0,1 0-1 0 0,0-1 1 0 0,0 1 0 0 0,0-1 0 0 0,0 0 0 0 0,1 0-1 0 0,-1 0 1 0 0,0-1-17 0 0,16-4 120 0 0,0-1 1 0 0,0-1-1 0 0,-1-2 0 0 0,0 1 0 0 0,0-2 0 0 0,0-1 0 0 0,-2 0 0 0 0,1-1 0 0 0,-1-1 0 0 0,-1 0 0 0 0,0-1 1 0 0,-1-1-1 0 0,0-1 0 0 0,-1 0 0 0 0,-1-1 0 0 0,8-12-120 0 0,4-1 53 0 0,0-1-1 0 0,-2-1 1 0 0,-2-2-1 0 0,-1 0 1 0 0,-1-1-1 0 0,-2 0 1 0 0,-1-2-1 0 0,5-20-52 0 0,-13 11-144 0 0,-18 61-331 0 0,-2 7 442 0 0,2 0 0 0 0,1 0 0 0 0,1 1-1 0 0,1 0 1 0 0,1 0 0 0 0,1 0 0 0 0,2 1 0 0 0,0 0-1 0 0,1 0 1 0 0,2 0 0 0 0,0 7 33 0 0,1-27-4 0 0,0 0 1 0 0,0 0-1 0 0,0 1 1 0 0,1-1-1 0 0,-1 0 1 0 0,1 0-1 0 0,1-1 1 0 0,-1 1-1 0 0,1 0 1 0 0,-1-1-1 0 0,1 1 0 0 0,0-1 1 0 0,1 0-1 0 0,-1 0 1 0 0,1 0-1 0 0,0-1 1 0 0,0 1-1 0 0,0-1 1 0 0,0 0-1 0 0,1 0 1 0 0,-1 0-1 0 0,1 0 0 0 0,0-1 1 0 0,-1 0-1 0 0,1 0 1 0 0,0-1-1 0 0,1 1 1 0 0,3 0 3 0 0,1 0 19 0 0,1 0 0 0 0,-1 0 1 0 0,1-1-1 0 0,-1-1 0 0 0,1 0 0 0 0,-1 0 1 0 0,1-1-1 0 0,0-1 0 0 0,-1 1 1 0 0,0-2-1 0 0,1 1 0 0 0,-1-2 0 0 0,0 1 1 0 0,1-2-20 0 0,28-17 86 0 0,-2-1-1 0 0,0-3 1 0 0,-1 0 0 0 0,-1-3 0 0 0,25-28-86 0 0,-45 46 0 0 0,-1-2 0 0 0,-1 0 0 0 0,0-1 0 0 0,-1 0 0 0 0,0-1 1 0 0,-1 0-1 0 0,-1-1 0 0 0,-1 0 0 0 0,0 0 0 0 0,-1-1 0 0 0,0 0 0 0 0,-2-1 0 0 0,0 0 0 0 0,-1 0 0 0 0,-1 0 0 0 0,0 0 0 0 0,0-19 0 0 0,-4 35-13 0 0,-1 0-1 0 0,1-1 0 0 0,-1 1 1 0 0,1 0-1 0 0,-1 0 0 0 0,0 0 0 0 0,0 0 1 0 0,0 0-1 0 0,0 0 0 0 0,0 0 1 0 0,-1 0-1 0 0,1 0 0 0 0,-1 0 0 0 0,1 1 1 0 0,-1-1-1 0 0,1 1 0 0 0,-1-1 1 0 0,0 1-1 0 0,0 0 0 0 0,0-1 0 0 0,0 1 1 0 0,0 0-1 0 0,0 0 0 0 0,0 0 1 0 0,0 1-1 0 0,0-1 0 0 0,0 0 0 0 0,-1 1 1 0 0,1-1-1 0 0,0 1 0 0 0,0 0 1 0 0,-1 0-1 0 0,1 0 0 0 0,0 0 0 0 0,0 0 1 0 0,-1 0-1 0 0,1 1 0 0 0,0-1 1 0 0,0 1-1 0 0,0 0 0 0 0,0-1 0 0 0,-1 1 1 0 0,1 0-1 0 0,0 0 0 0 0,0 0 1 0 0,1 1-1 0 0,-1-1 0 0 0,0 0 0 0 0,0 1 1 0 0,0-1-1 0 0,1 1 0 0 0,-1 0 1 0 0,0 0 13 0 0,-9 7-17 0 0,0-1 0 0 0,1 2 1 0 0,0-1-1 0 0,0 2 1 0 0,1-1-1 0 0,0 1 1 0 0,1 1-1 0 0,0-1 1 0 0,1 1-1 0 0,0 0 1 0 0,1 1-1 0 0,1 0 1 0 0,0 0-1 0 0,0 0 1 0 0,1 1-1 0 0,1-1 0 0 0,1 1 1 0 0,0 0-1 0 0,0 0 1 0 0,1 6 16 0 0,1-16-4 0 0,1-1 0 0 0,0 0 0 0 0,0 0 0 0 0,-1 1 0 0 0,2-1 1 0 0,-1 0-1 0 0,0 0 0 0 0,1 0 0 0 0,-1 0 0 0 0,1 0 0 0 0,0 0 0 0 0,0-1 0 0 0,0 1 1 0 0,0 0-1 0 0,1-1 0 0 0,-1 0 0 0 0,1 1 0 0 0,-1-1 0 0 0,1 0 0 0 0,0 0 0 0 0,0-1 1 0 0,0 1-1 0 0,0-1 0 0 0,0 1 0 0 0,0-1 0 0 0,0 0 0 0 0,1 0 0 0 0,-1 0 0 0 0,0-1 1 0 0,1 1-1 0 0,0-1 4 0 0,108 4 117 0 0,16-40 45 0 0,-63 25-113 0 0,-63 13-48 0 0,0 0 1 0 0,0 0 0 0 0,-1 0-1 0 0,1 0 1 0 0,0 0 0 0 0,-1 0-1 0 0,1 0 1 0 0,-1 0-1 0 0,0 1 1 0 0,0-1 0 0 0,0 1-1 0 0,0-1 1 0 0,0 1 0 0 0,0-1-1 0 0,-1 1 1 0 0,1 0-1 0 0,-1-1 1 0 0,0 1 0 0 0,0-1-1 0 0,0 1 1 0 0,0 0 0 0 0,0 2-2 0 0,1 4 7 0 0,-2-2-8 0 0,2-1 1 0 0,-1 1 0 0 0,1-1 0 0 0,0 0 0 0 0,0 1 0 0 0,1-1-1 0 0,-1 0 1 0 0,1 0 0 0 0,1 0 0 0 0,-1 0 0 0 0,1 0 0 0 0,0-1-1 0 0,1 1 1 0 0,-1-1 0 0 0,1 0 0 0 0,0 0 0 0 0,0 0 0 0 0,1 0-1 0 0,-1-1 1 0 0,1 0 0 0 0,0 0 0 0 0,0 0 0 0 0,1 0 0 0 0,-1-1 0 0 0,5 2 0 0 0,2-2 28 0 0,0 0 1 0 0,0-1-1 0 0,0-1 1 0 0,1 1-1 0 0,-1-2 1 0 0,0 0-1 0 0,1-1 1 0 0,-1 0-1 0 0,0-1 1 0 0,0 0-1 0 0,1 0 1 0 0,-2-2-1 0 0,1 0 1 0 0,0 0-1 0 0,-1-1 1 0 0,0 0 0 0 0,0-1-1 0 0,8-5-28 0 0,12-9 108 0 0,-1-1 0 0 0,0-1 0 0 0,-2-2 0 0 0,-1 0 0 0 0,17-22-108 0 0,-36 39 27 0 0,0 0 0 0 0,-1-1 1 0 0,0 1-1 0 0,0-2 0 0 0,-1 1 0 0 0,0-1 0 0 0,-1 0 0 0 0,0 0 0 0 0,0 0 1 0 0,-1-1-1 0 0,0 1 0 0 0,-1-1 0 0 0,0 0 0 0 0,0 0 0 0 0,-1 0 0 0 0,0-1 1 0 0,0-7-28 0 0,-4 16-1 0 0,1 0 1 0 0,0 1 0 0 0,0-1 0 0 0,-1 0 0 0 0,1 0 0 0 0,-1 0 0 0 0,0 1 0 0 0,1-1-1 0 0,-1 1 1 0 0,0-1 0 0 0,0 1 0 0 0,0 0 0 0 0,0 0 0 0 0,0 0 0 0 0,0 0 0 0 0,0 0 0 0 0,0 0-1 0 0,0 1 1 0 0,-1-1 0 0 0,1 1 0 0 0,0-1 0 0 0,-1 1 0 0 0,1 0 0 0 0,0 0 0 0 0,0 0-1 0 0,-1 0 1 0 0,1 0 0 0 0,0 0 0 0 0,-1 1 0 0 0,1-1 0 0 0,0 1 0 0 0,0 0 0 0 0,0 0 0 0 0,-1 0 0 0 0,-10 5-27 0 0,-1 1 0 0 0,1 1 1 0 0,1 0-1 0 0,0 1 1 0 0,0 0-1 0 0,0 1 1 0 0,1 0-1 0 0,1 0 1 0 0,0 2-1 0 0,0-1 1 0 0,1 1-1 0 0,1 1 1 0 0,0-1-1 0 0,0 1 1 0 0,2 1-1 0 0,-1-1 1 0 0,-2 10 26 0 0,6-15-23 0 0,0 0 1 0 0,0-1-1 0 0,0 1 0 0 0,1 0 1 0 0,0 1-1 0 0,1-1 0 0 0,-1 0 1 0 0,2 0-1 0 0,-1 1 1 0 0,1-1-1 0 0,1 1 0 0 0,-1-1 1 0 0,1 0-1 0 0,1 1 0 0 0,0-1 1 0 0,0 0-1 0 0,0 0 1 0 0,1 0-1 0 0,0-1 0 0 0,1 1 1 0 0,-1 0-1 0 0,2-1 0 0 0,-1 0 1 0 0,1 0-1 0 0,0-1 1 0 0,0 1-1 0 0,1-1 0 0 0,3 3 23 0 0,7 1-223 0 0,0-2 0 0 0,1 0 0 0 0,0 0-1 0 0,0-2 1 0 0,1 0 0 0 0,-1-1 0 0 0,1-1 0 0 0,0-1-1 0 0,1 0 1 0 0,11 0 223 0 0,42-2-4089 0 0,-4-6-4856 0 0,-46 1-2129 0 0</inkml:trace>
  <inkml:trace contextRef="#ctx0" brushRef="#br0" timeOffset="16531.087">57 2312 6777 0 0,'0'0'3464'0'0,"0"0"-2049"0"0,0 0-726 0 0,0 0 5 0 0,0 0 190 0 0,0 0 204 0 0,0 0 51 0 0,0 0-109 0 0,0 0-193 0 0,0 0-222 0 0,0 0-134 0 0,0 37-74 0 0,-3 115-64 0 0,8 200 1215 0 0,-4-336-1452 0 0,0 0 1 0 0,-1-1 0 0 0,-1 1 0 0 0,-1 0 0 0 0,0-1 0 0 0,-1 1 0 0 0,-1-1 0 0 0,0 0 0 0 0,-1 0 0 0 0,-1 0 0 0 0,0 0 0 0 0,-1-1-107 0 0,6-14 31 0 0,1-1 1 0 0,0 1 0 0 0,0-1 0 0 0,0 1 0 0 0,-1 0 0 0 0,1-1 0 0 0,0 1 0 0 0,0 0 0 0 0,-1-1 0 0 0,1 1 0 0 0,0 0 0 0 0,-1 0 0 0 0,1-1-1 0 0,0 1 1 0 0,-1 0 0 0 0,1 0 0 0 0,0 0 0 0 0,-1 0 0 0 0,1-1 0 0 0,-1 1 0 0 0,1 0 0 0 0,0 0 0 0 0,-1 0 0 0 0,1 0 0 0 0,-1 0 0 0 0,1 0-1 0 0,0 0 1 0 0,-1 0 0 0 0,1 0 0 0 0,-1 0 0 0 0,1 0 0 0 0,0 0 0 0 0,-1 0 0 0 0,1 0 0 0 0,-1 1 0 0 0,1-1 0 0 0,0 0 0 0 0,-1 0 0 0 0,1 0 0 0 0,0 1-1 0 0,-1-1 1 0 0,1 0 0 0 0,0 0 0 0 0,-1 1 0 0 0,1-1 0 0 0,0 0 0 0 0,-1 1 0 0 0,1-1 0 0 0,0 0 0 0 0,0 1 0 0 0,0-1 0 0 0,-1 0 0 0 0,1 1-1 0 0,0-1 1 0 0,0 0 0 0 0,0 1 0 0 0,0-1 0 0 0,0 1 0 0 0,-1-1 0 0 0,1 0 0 0 0,0 1-32 0 0,-2-40 930 0 0,2 34-1091 0 0,4-36 199 0 0,1-1 0 0 0,3 1-1 0 0,1 0 1 0 0,1 1 0 0 0,3 0 0 0 0,1 0-1 0 0,2 2 1 0 0,2 0 0 0 0,1 0 0 0 0,8-8-38 0 0,1-2 18 0 0,2 2 0 0 0,3 0 1 0 0,1 3-1 0 0,2 0 1 0 0,2 2-1 0 0,33-25-18 0 0,68-23 191 0 0,-136 87-184 0 0,0 1 1 0 0,0-1 0 0 0,0 1-1 0 0,0-1 1 0 0,0 1-1 0 0,0 0 1 0 0,0 0 0 0 0,1 0-1 0 0,-1 1 1 0 0,0-1-1 0 0,1 1 1 0 0,-1 0-1 0 0,1-1 1 0 0,-1 2 0 0 0,0-1-1 0 0,1 0 1 0 0,-1 1-1 0 0,0-1 1 0 0,1 1-1 0 0,-1 0 1 0 0,0 0 0 0 0,0 0-1 0 0,0 1 1 0 0,0-1-1 0 0,0 1 1 0 0,0 0-1 0 0,0 0 1 0 0,0 0 0 0 0,-1 0-1 0 0,1 0 1 0 0,-1 0-1 0 0,1 1 1 0 0,-1-1-1 0 0,0 1 1 0 0,0 0 0 0 0,0-1-1 0 0,-1 1 1 0 0,1 0-1 0 0,0 0 1 0 0,-1 0 0 0 0,0 1-1 0 0,0-1 1 0 0,0 0-1 0 0,0 0 1 0 0,0 1-1 0 0,-1-1 1 0 0,1 2-8 0 0,-1 12 68 0 0,-1 0-1 0 0,0 0 1 0 0,-1 0-1 0 0,-1 0 1 0 0,0 0-1 0 0,-1-1 1 0 0,-1 0 0 0 0,-1 1-1 0 0,0-2 1 0 0,-1 1-1 0 0,-1-1 1 0 0,0 0-1 0 0,-1-1 1 0 0,-1 1 0 0 0,-2 1-68 0 0,-19 23 118 0 0,-2-2 1 0 0,-2 0 0 0 0,-1-3-1 0 0,-22 16-118 0 0,40-36-9 0 0,0-1-1 0 0,0 0 1 0 0,-2-2-1 0 0,1 0 0 0 0,-1-2 1 0 0,-1 0-1 0 0,1-1 0 0 0,-2-1 1 0 0,1-1-1 0 0,-22 4 10 0 0,41-9-64 0 0,-1 0-1 0 0,1 0 1 0 0,-1 0-1 0 0,1 0 1 0 0,-1 0-1 0 0,1-1 1 0 0,-1 1-1 0 0,0-1 1 0 0,1 0-1 0 0,-1 1 1 0 0,0-1-1 0 0,1-1 1 0 0,-1 1-1 0 0,0 0 1 0 0,1-1-1 0 0,-1 1 1 0 0,0-1-1 0 0,1 0 1 0 0,-1 0-1 0 0,1 0 0 0 0,-1 0 1 0 0,1 0-1 0 0,0 0 1 0 0,-1-1-1 0 0,1 1 1 0 0,0-1-1 0 0,0 0 1 0 0,0 1-1 0 0,0-1 1 0 0,0 0-1 0 0,0 0 1 0 0,1 0-1 0 0,-1-1 1 0 0,1 1-1 0 0,-1 0 1 0 0,1-1-1 0 0,0 1 1 0 0,0-1-1 0 0,0 1 1 0 0,0-1 64 0 0,2-5-432 0 0,0 0 1 0 0,0 1-1 0 0,0-1 1 0 0,1 0 0 0 0,1 1-1 0 0,-1 0 1 0 0,1-1-1 0 0,0 1 1 0 0,1 0-1 0 0,0 0 1 0 0,0 1 0 0 0,0-1-1 0 0,1 1 1 0 0,0 0-1 0 0,0 0 1 0 0,3-2 431 0 0,31-32-5926 0 0,-35 35 4901 0 0,14-12-7747 0 0</inkml:trace>
  <inkml:trace contextRef="#ctx0" brushRef="#br0" timeOffset="17606.606">982 2213 8642 0 0,'0'0'2767'0'0,"0"0"-748"0"0,0 0-204 0 0,0 0 3 0 0,0 0-142 0 0,0 0-305 0 0,0 0-288 0 0,0 0-232 0 0,0 0-187 0 0,0 0-92 0 0,-33 33-81 0 0,-99 100-75 0 0,73-60 187 0 0,54-63-538 0 0,0 0 0 0 0,1 1 0 0 0,0-1 0 0 0,0 1 0 0 0,1 0 1 0 0,1 0-1 0 0,0 0 0 0 0,0 0 0 0 0,1 0 0 0 0,1 0 0 0 0,0 8-65 0 0,2-16 24 0 0,-1 0 0 0 0,1 0 0 0 0,0 1 0 0 0,1-1 0 0 0,-1-1 0 0 0,0 1 0 0 0,1 0 0 0 0,0 0 0 0 0,0-1-1 0 0,-1 0 1 0 0,1 1 0 0 0,1-1 0 0 0,-1 0 0 0 0,0-1 0 0 0,0 1 0 0 0,1 0 0 0 0,-1-1 0 0 0,1 0 0 0 0,-1 0 0 0 0,1 0 0 0 0,0 0 0 0 0,-1 0 0 0 0,1-1 0 0 0,0 0-1 0 0,0 0 1 0 0,-1 0 0 0 0,1 0 0 0 0,0 0 0 0 0,0-1 0 0 0,-1 0 0 0 0,1 0 0 0 0,-1 0 0 0 0,1 0 0 0 0,-1 0 0 0 0,1-1 0 0 0,-1 1 0 0 0,1-1 0 0 0,0-1-24 0 0,16-8 102 0 0,-1-1 0 0 0,0-1 0 0 0,-1 0 0 0 0,-1-2 0 0 0,0 0 0 0 0,-1-1 0 0 0,0-1 0 0 0,1-3-102 0 0,135-206 296 0 0,-125 184-293 0 0,-26 39-23 0 0,-1 2-18 0 0,0 1-27 0 0,-24 140-490 0 0,22-132 548 0 0,1 0 1 0 0,-1 0-1 0 0,2 0 0 0 0,-1 0 0 0 0,1 0 0 0 0,0 0 1 0 0,1 0-1 0 0,0 0 0 0 0,0 0 0 0 0,0 0 1 0 0,1-1-1 0 0,1 1 0 0 0,-1 0 0 0 0,1-1 0 0 0,0 1 1 0 0,1-1-1 0 0,0 0 0 0 0,0 0 0 0 0,1-1 1 0 0,-1 1-1 0 0,1-1 0 0 0,1 0 0 0 0,-1 0 0 0 0,1-1 1 0 0,4 4 6 0 0,-3-4 12 0 0,-1 0-1 0 0,1 0 1 0 0,1-1 0 0 0,-1 0 0 0 0,0-1 0 0 0,1 1-1 0 0,0-1 1 0 0,0-1 0 0 0,0 1 0 0 0,0-1 0 0 0,0-1-1 0 0,1 1 1 0 0,-1-2 0 0 0,0 1 0 0 0,1-1 0 0 0,-1 0-1 0 0,0-1 1 0 0,1 0 0 0 0,-1 0 0 0 0,0-1 0 0 0,0 0-1 0 0,0 0 1 0 0,0-1 0 0 0,0 0 0 0 0,0 0 0 0 0,-1-1-1 0 0,6-4-11 0 0,4-5 44 0 0,-1 0 0 0 0,0-2-1 0 0,-1 0 1 0 0,-1-1 0 0 0,0 0-1 0 0,-1-1 1 0 0,-1-1 0 0 0,1-2-44 0 0,92-215-84 0 0,-101 205 116 0 0,-4 30-63 0 0,0 0-44 0 0,0 0-11 0 0,-1 5-220 0 0,-42 111-348 0 0,39-94 620 0 0,2-17 24 0 0,-1 1 0 0 0,1-1 1 0 0,1 1-1 0 0,-1 0 0 0 0,1 0 0 0 0,0-1 0 0 0,1 1 0 0 0,-1 0 0 0 0,1 0 0 0 0,0 0 0 0 0,1 0 0 0 0,-1 0 0 0 0,1 0 1 0 0,0-1-1 0 0,1 1 0 0 0,-1 0 0 0 0,1-1 0 0 0,0 1 0 0 0,1-1 0 0 0,-1 1 0 0 0,1-1 0 0 0,0 0 0 0 0,0 0 0 0 0,1-1 1 0 0,0 1-1 0 0,0-1 0 0 0,0 1 0 0 0,2 1 10 0 0,7-2 13 0 0,0 0-1 0 0,0-1 1 0 0,0-1 0 0 0,0 0-1 0 0,1 0 1 0 0,-1-2 0 0 0,1 1-1 0 0,-1-2 1 0 0,1 0 0 0 0,-1 0-1 0 0,0-1 1 0 0,0-1 0 0 0,0-1-1 0 0,0 1 1 0 0,0-2 0 0 0,0 0-1 0 0,-1 0 1 0 0,0-1 0 0 0,0-1-1 0 0,-1 0 1 0 0,0 0 0 0 0,2-3-13 0 0,17-10 66 0 0,0-2 0 0 0,-1-1 1 0 0,-1-1-1 0 0,-1-2 1 0 0,-2 0-1 0 0,18-24-66 0 0,-35 41-7 0 0,0 0-1 0 0,-1-1 0 0 0,0 1 1 0 0,-1-2-1 0 0,1 1 0 0 0,-2-1 1 0 0,0 0-1 0 0,0 0 0 0 0,-1-1 0 0 0,0 1 1 0 0,-1-1-1 0 0,-1 0 0 0 0,1 0 1 0 0,-2 0-1 0 0,0 0 0 0 0,0 0 1 0 0,-2-11 7 0 0,1 22-25 0 0,-1-1 1 0 0,1 1-1 0 0,-1-1 0 0 0,1 1 1 0 0,-1 0-1 0 0,0-1 1 0 0,0 1-1 0 0,0 0 1 0 0,0 0-1 0 0,0 0 1 0 0,0-1-1 0 0,0 1 0 0 0,0 0 1 0 0,0 0-1 0 0,0 1 1 0 0,0-1-1 0 0,-1 0 1 0 0,1 0-1 0 0,0 0 1 0 0,-1 1-1 0 0,1-1 0 0 0,-1 1 1 0 0,1-1-1 0 0,-1 1 1 0 0,1 0-1 0 0,-1-1 1 0 0,1 1-1 0 0,-1 0 1 0 0,1 0-1 0 0,-1 0 1 0 0,1 0-1 0 0,-1 0 0 0 0,1 0 1 0 0,-1 1-1 0 0,1-1 1 0 0,-1 0-1 0 0,1 1 1 0 0,0 0-1 0 0,-1-1 1 0 0,1 1-1 0 0,-1-1 0 0 0,1 1 1 0 0,0 0-1 0 0,0 0 1 0 0,-1 0-1 0 0,1 0 1 0 0,0 0-1 0 0,0 0 1 0 0,0 0-1 0 0,0 0 0 0 0,0 1 1 0 0,0-1-1 0 0,1 0 1 0 0,-1 0-1 0 0,0 1 1 0 0,0 0 24 0 0,1-1-1 0 0,-6 4-23 0 0,1 0 0 0 0,0 0 0 0 0,0 1 0 0 0,0 0 0 0 0,0 0 0 0 0,1 0 0 0 0,0 0 0 0 0,1 1 0 0 0,-1 0-1 0 0,1 0 1 0 0,1 0 0 0 0,-1 0 0 0 0,1 0 0 0 0,0 0 0 0 0,1 1 0 0 0,0-1 0 0 0,0 1 0 0 0,0-1 0 0 0,1 1 0 0 0,1 2 24 0 0,46 9 32 0 0,21-8 17 0 0,-61-12 3 0 0,0 1 0 0 0,-1 0 0 0 0,1 0 0 0 0,0 0 0 0 0,0 1 0 0 0,-1 0 0 0 0,1 0 0 0 0,0 1 0 0 0,-1 0 0 0 0,1 0 0 0 0,-1 0 0 0 0,0 1 0 0 0,0 0 0 0 0,0 0 0 0 0,0 1 1 0 0,0 0-1 0 0,-1 0 0 0 0,0 0 0 0 0,0 0 0 0 0,0 1 0 0 0,0 0 0 0 0,-1 0 0 0 0,1 0 0 0 0,-1 1 0 0 0,0-1 0 0 0,-1 1 0 0 0,0 0 0 0 0,0 0 0 0 0,2 6-52 0 0,-2 3 128 0 0,-1 1-1 0 0,0-1 1 0 0,-1 1 0 0 0,-1-1-1 0 0,-1 1 1 0 0,0-1 0 0 0,-1 1-1 0 0,-2 7-127 0 0,2 39 18 0 0,50-58-4372 0 0,-26-16-1873 0 0,-11 6-784 0 0,0 2-2551 0 0</inkml:trace>
  <inkml:trace contextRef="#ctx0" brushRef="#br0" timeOffset="18055.607">3056 2011 7778 0 0,'0'0'4150'0'0,"0"0"-1446"0"0,0 0-620 0 0,0 0-279 0 0,0 0-331 0 0,0 0-324 0 0,0 0-221 0 0,0 0-131 0 0,0 0-106 0 0,0 0-33 0 0,0 0-39 0 0,0 0-66 0 0,-21 9-91 0 0,-103 44 180 0 0,116-49-600 0 0,-1 0-1 0 0,1 1 1 0 0,1-1-1 0 0,-1 2 1 0 0,1-1-1 0 0,0 1 1 0 0,0 0 0 0 0,0 0-1 0 0,1 1 1 0 0,0 0-1 0 0,0 0 1 0 0,-4 8-43 0 0,9-12-6 0 0,1-1-1 0 0,-1 1 1 0 0,0 0 0 0 0,1 0 0 0 0,-1 0 0 0 0,1 0 0 0 0,0 0-1 0 0,0 0 1 0 0,0 0 0 0 0,1 0 0 0 0,-1 0 0 0 0,0 0 0 0 0,1 0-1 0 0,0 0 1 0 0,0-1 0 0 0,0 1 0 0 0,0 0 0 0 0,0 0-1 0 0,1-1 1 0 0,-1 1 0 0 0,1-1 0 0 0,0 1 0 0 0,-1-1 0 0 0,1 0-1 0 0,0 1 1 0 0,1-1 0 0 0,-1 0 6 0 0,71 43 15 0 0,-63-40 25 0 0,0 0-1 0 0,0 1 0 0 0,-1 0 1 0 0,0 0-1 0 0,0 1 0 0 0,0 0 1 0 0,-1 0-1 0 0,0 1 0 0 0,3 5-39 0 0,-5-5 104 0 0,0 1-1 0 0,-1 1 0 0 0,-1-1 0 0 0,0 1 1 0 0,0 0-1 0 0,0 0 0 0 0,-2 0 0 0 0,1 0 0 0 0,-1 0 1 0 0,-1 1-1 0 0,1-1 0 0 0,-2 1 0 0 0,0-1 1 0 0,0 1-1 0 0,-1 2-103 0 0,-2-4-37 0 0,0-1 0 0 0,-1 0 0 0 0,0 0 1 0 0,0-1-1 0 0,0 1 0 0 0,-1-1 0 0 0,-1 0 0 0 0,1 0 1 0 0,-1 0-1 0 0,0-1 0 0 0,-1 0 0 0 0,1 0 0 0 0,-1-1 1 0 0,0 1-1 0 0,-1-2 0 0 0,1 1 0 0 0,-1-1 0 0 0,0 0 1 0 0,0-1-1 0 0,0 1 0 0 0,-1-2 0 0 0,-5 2 37 0 0,-40 2-3401 0 0,30-7-477 0 0,-2 0-6260 0 0,16 1-400 0 0</inkml:trace>
  <inkml:trace contextRef="#ctx0" brushRef="#br0" timeOffset="18356.578">1429 1893 9642 0 0,'0'0'2610'0'0,"0"0"-426"0"0,0 0-182 0 0,0 0-151 0 0,0 0-274 0 0,0 0-284 0 0,0 0-206 0 0,0 0-212 0 0,0 0-179 0 0,0 0-154 0 0,0 0-106 0 0,0 0-116 0 0,0 0-135 0 0,-1-4-81 0 0,-1 0-94 0 0,-1-5-15 0 0,2 23-308 0 0,7 12-1559 0 0,0-20-2169 0 0,2 2-4774 0 0,-3-5-1553 0 0</inkml:trace>
  <inkml:trace contextRef="#ctx0" brushRef="#br0" timeOffset="22559.692">7581 2301 0 0 0,'0'0'291'0'0,"0"0"878"0"0,0 0 516 0 0,0 0 212 0 0,0 0-44 0 0,0 0-171 0 0,0 0-252 0 0,0 0-161 0 0,0 0-53 0 0,0 0-4 0 0,0 0-13 0 0,0 0-29 0 0,18 10-66 0 0,57 26-90 0 0,-72-35-941 0 0,-1 0 0 0 0,1 0 0 0 0,0 0 0 0 0,-1 0 0 0 0,1 0 0 0 0,0-1 0 0 0,-1 1 0 0 0,1-1 0 0 0,0 0 0 0 0,0 0 0 0 0,-1 0 0 0 0,1 0 0 0 0,0 0 0 0 0,0-1 1 0 0,-1 1-1 0 0,1-1 0 0 0,0 0 0 0 0,-1 1 0 0 0,1-1 0 0 0,-1 0 0 0 0,3-2-73 0 0,5-1 274 0 0,2 1-107 0 0,1-1-1 0 0,-1-1 1 0 0,0 1 0 0 0,-1-2 0 0 0,1 0-1 0 0,-1 0 1 0 0,0-1 0 0 0,0 0 0 0 0,-1-1-1 0 0,0-1 1 0 0,0 1 0 0 0,-1-1 0 0 0,-1-1 0 0 0,1 0-1 0 0,-1 0 1 0 0,-1 0 0 0 0,0-1 0 0 0,0 0-1 0 0,-1-1 1 0 0,-1 0 0 0 0,0 1 0 0 0,0-2-1 0 0,-1 1 1 0 0,-1 0 0 0 0,0-1-167 0 0,-3 9 5 0 0,-1 0 0 0 0,1 0 0 0 0,-1-1 0 0 0,0 1 0 0 0,0 0 0 0 0,0 0 0 0 0,-1 0 0 0 0,0 1 0 0 0,1-1 0 0 0,-1 0 0 0 0,-1 1 1 0 0,1-1-1 0 0,0 1 0 0 0,-1-1 0 0 0,0 1 0 0 0,1 0 0 0 0,-1 0 0 0 0,-1 1 0 0 0,1-1 0 0 0,0 0 0 0 0,-1 1 0 0 0,1 0 0 0 0,-1 0 0 0 0,1 0 0 0 0,-1 0 0 0 0,0 1 0 0 0,0-1 1 0 0,0 1-1 0 0,0 0 0 0 0,0 0 0 0 0,0 0 0 0 0,-2 1-5 0 0,-5-2-44 0 0,-1 0-1 0 0,0 1 1 0 0,1 0 0 0 0,-1 1 0 0 0,0 1 0 0 0,0-1 0 0 0,0 2-1 0 0,1 0 1 0 0,-1 0 0 0 0,1 1 0 0 0,-2 1 44 0 0,-4 3-7 0 0,0 1 0 0 0,1 1 0 0 0,-1 0 0 0 0,2 2 0 0 0,-1-1 0 0 0,2 2 0 0 0,-1 0 0 0 0,2 1 0 0 0,-1 0 1 0 0,2 1-1 0 0,0 0 0 0 0,1 1 0 0 0,0 1 0 0 0,1 0 0 0 0,1 0 0 0 0,0 1 0 0 0,1 0 0 0 0,1 0 0 0 0,1 1 0 0 0,0-1 0 0 0,2 2 0 0 0,0-1 0 0 0,0 0 1 0 0,2 1-1 0 0,1 0 0 0 0,0 12 7 0 0,2-24 20 0 0,-1-1 0 0 0,2 0 0 0 0,-1 1 1 0 0,1-1-1 0 0,0 0 0 0 0,0 1 0 0 0,1-1 1 0 0,0 0-1 0 0,0-1 0 0 0,0 1 0 0 0,1 0 1 0 0,0-1-1 0 0,0 0 0 0 0,0 0 0 0 0,1 0 1 0 0,-1-1-1 0 0,1 1 0 0 0,0-1 0 0 0,1 0 1 0 0,-1 0-1 0 0,1-1 0 0 0,-1 0 0 0 0,1 0 1 0 0,0 0-1 0 0,0-1 0 0 0,1 1 0 0 0,-1-2 1 0 0,0 1-1 0 0,6 0-20 0 0,11 3 85 0 0,1-1 0 0 0,-1-1 0 0 0,1-1 0 0 0,0-1 0 0 0,0-1 1 0 0,0-1-1 0 0,18-4-85 0 0,-12-1-52 0 0,0-1 0 0 0,-1-2 0 0 0,0 0 0 0 0,-1-2 0 0 0,0-2 0 0 0,0 0 1 0 0,-1-2-1 0 0,13-10 52 0 0,118-86-3498 0 0,-74 38-3635 0 0,-44 37-1880 0 0,-28 26 4225 0 0</inkml:trace>
  <inkml:trace contextRef="#ctx0" brushRef="#br0" timeOffset="23392.79">8664 2073 0 0 0,'0'0'535'0'0,"0"0"932"0"0,0 0 296 0 0,0 0 108 0 0,0 0-60 0 0,0 0-168 0 0,0 0-107 0 0,0 0-55 0 0,0 0-49 0 0,0 0-53 0 0,0 0-82 0 0,0 0-107 0 0,9-7-103 0 0,31-23-135 0 0,-41 30-916 0 0,1 1 0 0 0,0-1 0 0 0,0 0 0 0 0,-1 0 0 0 0,1 0 0 0 0,0 0 0 0 0,-1 0 0 0 0,1 0 0 0 0,0 0 0 0 0,0 0 0 0 0,-1 0 0 0 0,1 0 0 0 0,0 0 0 0 0,-1 0 0 0 0,1 0 0 0 0,0 0 0 0 0,-1 0 0 0 0,1 0 0 0 0,0 0 0 0 0,0 0 0 0 0,-1 0 0 0 0,1 0 0 0 0,0-1 0 0 0,-1 1 0 0 0,1 0 0 0 0,0 0 0 0 0,0 0 0 0 0,-1 0 0 0 0,1-1 0 0 0,0 1 0 0 0,0 0 0 0 0,0 0 0 0 0,-1-1 0 0 0,1 1 0 0 0,0 0 0 0 0,0 0 0 0 0,0-1 0 0 0,0 1 0 0 0,0 0 0 0 0,-1-1 0 0 0,1 1 0 0 0,0 0 0 0 0,0 0 0 0 0,0-1 0 0 0,0 1 0 0 0,0 0 0 0 0,0-1 0 0 0,0 1 0 0 0,0 0 0 0 0,0-1 0 0 0,0 1 1 0 0,0 0-1 0 0,0 0 0 0 0,0-1 0 0 0,0 1 0 0 0,1 0 0 0 0,-1-1 0 0 0,0 1 0 0 0,0 0 0 0 0,0 0 0 0 0,0-1 0 0 0,0 1 0 0 0,1 0 0 0 0,-1 0 0 0 0,0-1-36 0 0,-22 5 189 0 0,0 0 0 0 0,1 1 0 0 0,-1 1 1 0 0,1 2-1 0 0,0 0 0 0 0,1 0 0 0 0,0 2 1 0 0,0 1-1 0 0,1 1 0 0 0,0 0 0 0 0,-2 4-189 0 0,-5 1 101 0 0,1 1-1 0 0,1 1 0 0 0,0 1 0 0 0,2 1 0 0 0,0 1 0 0 0,-3 7-100 0 0,16-19 9 0 0,2 0 0 0 0,-1 0 0 0 0,1 1 0 0 0,1 1 0 0 0,0-1 0 0 0,0 1 0 0 0,2 0 0 0 0,-1 0 1 0 0,1 0-1 0 0,1 1 0 0 0,0-1 0 0 0,1 1 0 0 0,0 0 0 0 0,1 0 0 0 0,1 0 0 0 0,0 1-9 0 0,2-11 26 0 0,0 0 1 0 0,1 0-1 0 0,-1 0 0 0 0,1 0 1 0 0,0-1-1 0 0,0 1 1 0 0,0-1-1 0 0,0 0 0 0 0,0 1 1 0 0,0-2-1 0 0,1 1 0 0 0,-1 0 1 0 0,1-1-1 0 0,-1 1 0 0 0,1-1 1 0 0,0 0-1 0 0,-1 0 1 0 0,1-1-1 0 0,0 1 0 0 0,0-1 1 0 0,0 0-1 0 0,-1 0 0 0 0,1 0 1 0 0,0 0-1 0 0,0 0 1 0 0,0-1-1 0 0,-1 0 0 0 0,1 0 1 0 0,0 0-1 0 0,-1 0 0 0 0,1-1-26 0 0,23-8 154 0 0,-1-1 0 0 0,0-2-1 0 0,-1-1 1 0 0,0 0 0 0 0,-1-2-1 0 0,-1-1 1 0 0,-1 0-1 0 0,5-7-153 0 0,15-9 133 0 0,182-176 592 0 0,-160 144-519 0 0,-59 61 251 0 0,-13 15-289 0 0,-37 56-173 0 0,3 1 0 0 0,4 3 0 0 0,2 1 0 0 0,3 1 0 0 0,4 2 0 0 0,3 1 0 0 0,4 1-1 0 0,3 1 1 0 0,3 1 0 0 0,3 0 0 0 0,5 1 0 0 0,2 3 5 0 0,3-30-20 0 0,6 130-17 0 0,-3-181 39 0 0,0 1 1 0 0,1-1 0 0 0,-1 1-1 0 0,0 0 1 0 0,1-1 0 0 0,0 1 0 0 0,-1-1-1 0 0,1 1 1 0 0,0-1 0 0 0,1 1-1 0 0,-1-1 1 0 0,0 0 0 0 0,1 0-1 0 0,-1 0 1 0 0,1 1 0 0 0,-1-1 0 0 0,1-1-1 0 0,0 1 1 0 0,0 0 0 0 0,0 0-1 0 0,0-1 1 0 0,0 1 0 0 0,0-1-1 0 0,1 1 1 0 0,-1-1 0 0 0,0 0 0 0 0,1 0-1 0 0,-1 0 1 0 0,1 0 0 0 0,-1-1-1 0 0,1 1 1 0 0,0-1 0 0 0,-1 1-1 0 0,1-1 1 0 0,0 0 0 0 0,-1 0-1 0 0,1 0 1 0 0,-1-1 0 0 0,1 1 0 0 0,0 0-1 0 0,-1-1 1 0 0,1 0 0 0 0,-1 1-1 0 0,1-1 1 0 0,1-1-3 0 0,0-2 26 0 0,1-1 0 0 0,-1 1 0 0 0,0-1 1 0 0,-1 0-1 0 0,1 0 0 0 0,-1 0 0 0 0,0-1 0 0 0,0 1 0 0 0,-1-1 0 0 0,0 0 0 0 0,0 1 0 0 0,0-1 1 0 0,0 0-1 0 0,-1 0 0 0 0,0 0 0 0 0,0 0 0 0 0,-1-1 0 0 0,0 1 0 0 0,0 0 0 0 0,0 0 0 0 0,-1 0 1 0 0,0 0-1 0 0,0 0 0 0 0,0 0 0 0 0,-1 0-26 0 0,-2-6 8 0 0,0 0 0 0 0,-1 0 1 0 0,0 1-1 0 0,0 0 0 0 0,-2 0 1 0 0,1 0-1 0 0,-1 1 0 0 0,-1 0 0 0 0,0 0 1 0 0,0 1-1 0 0,-1 0 0 0 0,0 0-8 0 0,-8-5-43 0 0,0 0-1 0 0,-1 0 1 0 0,-1 2 0 0 0,0 0-1 0 0,0 1 1 0 0,-1 1 0 0 0,0 1-1 0 0,-1 1 1 0 0,0 0-1 0 0,0 2 1 0 0,-1 1 0 0 0,0 0-1 0 0,0 1 1 0 0,0 2-1 0 0,-17 0 44 0 0,35 2 37 0 0,-12 0-209 0 0,24 0-54 0 0,14-2 248 0 0,0-1 0 0 0,-1-1 0 0 0,0 0 0 0 0,0-2-1 0 0,0 0 1 0 0,-1-2 0 0 0,13-6-22 0 0,29-9 11 0 0,-1 1-407 0 0,-2-3 0 0 0,0-2-1 0 0,48-31 397 0 0,-19 0-3677 0 0,-5-7-3989 0 0,-42 24-2407 0 0,-31 31 4424 0 0</inkml:trace>
  <inkml:trace contextRef="#ctx0" brushRef="#br0" timeOffset="23664.85">9056 2294 3097 0 0,'0'0'3804'0'0,"0"0"-345"0"0,0 0-455 0 0,0 0-539 0 0,0 0-658 0 0,0 0-575 0 0,0 0-425 0 0,0 0-248 0 0,0 0-83 0 0,0 0-5 0 0,0 0-1 0 0,0 0-14 0 0,0 0-48 0 0,-2 17-51 0 0,-7 106 599 0 0,9-120-868 0 0,1 1 1 0 0,-1-1 0 0 0,1 1-1 0 0,-1-1 1 0 0,1 1-1 0 0,0-1 1 0 0,1 0 0 0 0,-1 1-1 0 0,0-1 1 0 0,1 0-1 0 0,0 0 1 0 0,0 0-1 0 0,0 0 1 0 0,0 0 0 0 0,0-1-1 0 0,1 1 1 0 0,-1-1-1 0 0,1 1 1 0 0,-1-1 0 0 0,1 0-1 0 0,0 0 1 0 0,0 0-1 0 0,0 0 1 0 0,0-1 0 0 0,1 1-1 0 0,-1-1 1 0 0,0 0-1 0 0,0 0 1 0 0,1 0 0 0 0,-1 0-1 0 0,1 0 1 0 0,-1-1-1 0 0,2 0-88 0 0,4 1 145 0 0,0 0 0 0 0,1-1-1 0 0,-1 0 1 0 0,0-1-1 0 0,0 0 1 0 0,0 0-1 0 0,0-1 1 0 0,0 0-1 0 0,0-1 1 0 0,0 0 0 0 0,-1 0-1 0 0,3-2-144 0 0,16-13 25 0 0,-1 0 0 0 0,-1-2 1 0 0,-1-1-1 0 0,-1 0 0 0 0,-1-2 0 0 0,-1-1 0 0 0,-1 0 1 0 0,-1-2-1 0 0,15-26-25 0 0,1-3-2259 0 0,-15 22-7089 0 0,-16 27 2535 0 0,0 4-3480 0 0</inkml:trace>
  <inkml:trace contextRef="#ctx0" brushRef="#br0" timeOffset="24296.609">9855 2110 9138 0 0,'0'0'3149'0'0,"0"0"-525"0"0,0 0-275 0 0,0 0-246 0 0,0 0-324 0 0,0 0-342 0 0,0 0-379 0 0,0 0-359 0 0,0 0-236 0 0,0 0-130 0 0,0 0-30 0 0,0 0-23 0 0,-23 17-51 0 0,-75 56-41 0 0,73-54-107 0 0,7-9-45 0 0,0 2 0 0 0,1 0-1 0 0,1 1 1 0 0,0 1 0 0 0,1 0-1 0 0,0 1 1 0 0,1 1-1 0 0,1 0 1 0 0,1 1 0 0 0,0 0-1 0 0,1 1 1 0 0,1 0-1 0 0,-1 4-35 0 0,10-20-3 0 0,0-1 0 0 0,0 1 0 0 0,0-1 0 0 0,0 1 0 0 0,0-1 0 0 0,0 1-1 0 0,1-1 1 0 0,-1 1 0 0 0,1 0 0 0 0,-1-1 0 0 0,1 1 0 0 0,0 0 0 0 0,-1 0-1 0 0,1-1 1 0 0,0 1 0 0 0,0 0 0 0 0,0 0 0 0 0,1-1 0 0 0,-1 1 0 0 0,0 0-1 0 0,1 0 1 0 0,-1-1 0 0 0,1 1 0 0 0,-1 0 0 0 0,1-1 0 0 0,0 1 0 0 0,0-1-1 0 0,-1 1 1 0 0,1-1 0 0 0,0 1 0 0 0,0-1 0 0 0,1 0 0 0 0,-1 1 0 0 0,0-1 0 0 0,0 0-1 0 0,1 0 1 0 0,-1 0 0 0 0,1 0 0 0 0,-1 0 0 0 0,1 0 0 0 0,-1 0 0 0 0,1-1-1 0 0,0 1 1 0 0,-1 0 0 0 0,1-1 0 0 0,0 1 0 0 0,-1-1 0 0 0,1 0 0 0 0,0 0-1 0 0,0 1 1 0 0,0-1 3 0 0,13-2 30 0 0,0 0-1 0 0,-1-1 0 0 0,0-1 1 0 0,1 0-1 0 0,-1-1 0 0 0,-1 0 1 0 0,1-1-1 0 0,-1-1 0 0 0,0 0 1 0 0,0 0-1 0 0,-1-2 0 0 0,0 1 1 0 0,-1-2-1 0 0,0 1 0 0 0,8-10-29 0 0,0 2 27 0 0,-1 0-1 0 0,-1-1 0 0 0,-1 0 0 0 0,-1-2 0 0 0,0 0 0 0 0,-2-1 0 0 0,5-9-26 0 0,-17 29-28 0 0,-1 1-32 0 0,0 8-107 0 0,-1 164-151 0 0,2-167 313 0 0,1-1 0 0 0,-1 1 0 0 0,1-1 0 0 0,0 1 0 0 0,0-1-1 0 0,1 0 1 0 0,-1 0 0 0 0,1 0 0 0 0,0 0 0 0 0,0 0 0 0 0,0-1 0 0 0,0 1 0 0 0,1-1 0 0 0,-1 0 0 0 0,1 0 0 0 0,0 0 0 0 0,0-1 0 0 0,0 1 0 0 0,0-1 0 0 0,0 0 0 0 0,1 0 0 0 0,-1 0 0 0 0,1-1 0 0 0,-1 1 0 0 0,1-1 0 0 0,0 0 0 0 0,0-1 0 0 0,0 1 5 0 0,5 0 18 0 0,-1 0 0 0 0,1 0 0 0 0,-1-1-1 0 0,1-1 1 0 0,-1 1 0 0 0,1-1 0 0 0,-1-1 0 0 0,0 0 0 0 0,1 0 0 0 0,-1-1 0 0 0,0 0 0 0 0,0-1 0 0 0,6-3-18 0 0,27-22 188 0 0,-1-2 0 0 0,-2-2 1 0 0,-1-1-1 0 0,-1-2 0 0 0,22-29-188 0 0,-41 46 21 0 0,-1 0-1 0 0,-1-1 0 0 0,0-1 0 0 0,-1 0 1 0 0,-2-1-1 0 0,0 0 0 0 0,-2-1 0 0 0,0-1 1 0 0,-1 0-1 0 0,-2 0 0 0 0,0-1 0 0 0,-2 0 1 0 0,0 0-1 0 0,-2-1 0 0 0,0-14-20 0 0,-3 24-68 0 0,-1-1-1 0 0,-1 1 1 0 0,0-1-1 0 0,-1 1 0 0 0,-1-1 1 0 0,-1 1-1 0 0,-5-15 69 0 0,7 26-17 0 0,1 0-1 0 0,-2 0 1 0 0,1 0-1 0 0,0 1 1 0 0,-1-1 0 0 0,0 1-1 0 0,0 0 1 0 0,0 0-1 0 0,-1 0 1 0 0,1 0-1 0 0,-1 0 1 0 0,0 1 0 0 0,0 0-1 0 0,0-1 1 0 0,-1 1-1 0 0,1 1 1 0 0,-1-1-1 0 0,0 1 1 0 0,1 0-1 0 0,-1 0 1 0 0,0 0 0 0 0,0 1-1 0 0,0-1 1 0 0,-1 1-1 0 0,1 1 1 0 0,-4-1 17 0 0,1 0-10 0 0,1 1-1 0 0,0 0 1 0 0,-1 1 0 0 0,1 0 0 0 0,0 0 0 0 0,0 0 0 0 0,-1 1 0 0 0,1 0-1 0 0,1 1 1 0 0,-1-1 0 0 0,0 2 0 0 0,1-1 0 0 0,-1 0 0 0 0,1 1 0 0 0,0 0-1 0 0,0 1 1 0 0,0-1 0 0 0,1 1 0 0 0,0 0 0 0 0,0 1 0 0 0,0-1 0 0 0,0 1-1 0 0,0 2 11 0 0,-3 3 34 0 0,2 1 0 0 0,0 0-1 0 0,0 0 1 0 0,1 0 0 0 0,0 1 0 0 0,1 0-1 0 0,1 0 1 0 0,0 0 0 0 0,0 0-1 0 0,2 1 1 0 0,-1-1 0 0 0,2 0-1 0 0,0 1 1 0 0,0-1 0 0 0,2 1-1 0 0,-1-1 1 0 0,3 6-34 0 0,1 7 77 0 0,2-1 0 0 0,1 0 0 0 0,0-1 1 0 0,2 0-1 0 0,1 0 0 0 0,1-1 0 0 0,1-1 0 0 0,10 14-77 0 0,-8-14 39 0 0,1-1 1 0 0,1-1-1 0 0,1 0 1 0 0,1-1-1 0 0,0-1 1 0 0,2-1-1 0 0,0 0 1 0 0,1-2-1 0 0,0-1 1 0 0,1 0-1 0 0,1-2 0 0 0,3 1-39 0 0,43 8-4742 0 0,5-13-5027 0 0,-64-8-2711 0 0</inkml:trace>
  <inkml:trace contextRef="#ctx0" brushRef="#br0" timeOffset="25045.007">12244 1907 4417 0 0,'0'0'1770'0'0,"0"0"-225"0"0,0 0 113 0 0,0 0 321 0 0,0 0 116 0 0,0 0-212 0 0,0 0-349 0 0,0 0-300 0 0,0 0-204 0 0,0 0-113 0 0,0 0-61 0 0,0 0-80 0 0,0 0-88 0 0,3-6-96 0 0,-2 2-573 0 0,4-17 532 0 0,-35 27-45 0 0,-118 68-85 0 0,-79 47 1080 0 0,227-121-1496 0 0,0 1 0 0 0,-1 0 0 0 0,1-1 1 0 0,0 1-1 0 0,0-1 0 0 0,0 1 0 0 0,0-1 0 0 0,0 1 0 0 0,1 0 0 0 0,-1-1 0 0 0,0 1 0 0 0,0-1 0 0 0,0 1 0 0 0,0-1 0 0 0,1 1 1 0 0,-1-1-1 0 0,0 1 0 0 0,0-1 0 0 0,1 1 0 0 0,-1-1 0 0 0,1 1 0 0 0,-1-1 0 0 0,0 1 0 0 0,1-1 0 0 0,-1 1 0 0 0,1-1 0 0 0,-1 0 1 0 0,1 1-1 0 0,-1-1 0 0 0,1 0 0 0 0,-1 0 0 0 0,1 1 0 0 0,-1-1 0 0 0,1 0 0 0 0,-1 0 0 0 0,1 0 0 0 0,-1 0 0 0 0,1 1 0 0 0,0-1 0 0 0,-1 0 1 0 0,1 0-1 0 0,-1 0 0 0 0,1 0 0 0 0,0 0 0 0 0,-1-1 0 0 0,1 1 0 0 0,-1 0 0 0 0,1 0 0 0 0,-1 0 0 0 0,1 0 0 0 0,-1-1 0 0 0,1 1 1 0 0,0 0-1 0 0,-1 0 0 0 0,1-1-5 0 0,-1 1 7 0 0,219-3 968 0 0,-223 15-520 0 0,-81 70 12 0 0,72-73-460 0 0,1 1 0 0 0,1 0 1 0 0,-1 1-1 0 0,1 0 0 0 0,1 0 0 0 0,0 1 1 0 0,1 1-1 0 0,0-1 0 0 0,1 2 0 0 0,0-1 1 0 0,2 1-1 0 0,-1 0 0 0 0,-2 10-7 0 0,8-20 1 0 0,0 1-1 0 0,1 0 1 0 0,-1-1 0 0 0,1 1-1 0 0,0 0 1 0 0,0-1-1 0 0,1 1 1 0 0,-1 0 0 0 0,1-1-1 0 0,0 1 1 0 0,0-1 0 0 0,1 1-1 0 0,-1-1 1 0 0,1 1-1 0 0,0-1 1 0 0,0 0 0 0 0,0 0-1 0 0,1 0 1 0 0,0 0 0 0 0,-1 0-1 0 0,1-1 1 0 0,1 1-1 0 0,-1-1 1 0 0,0 0 0 0 0,1 0-1 0 0,0 0 1 0 0,-1 0-1 0 0,1-1 1 0 0,0 1 0 0 0,1-1-1 0 0,1 1 0 0 0,142 41 150 0 0,-132-41-153 0 0,1-1-1 0 0,1 0 1 0 0,-1-2-1 0 0,0 0 1 0 0,0-1-1 0 0,0 0 1 0 0,0-2-1 0 0,13-3 4 0 0,-26 5-124 0 0,-1-1-1 0 0,1 1 0 0 0,-1-1 0 0 0,0 0 0 0 0,1 0 1 0 0,-1 0-1 0 0,0-1 0 0 0,0 1 0 0 0,-1-1 0 0 0,1 0 1 0 0,0 0-1 0 0,-1 0 0 0 0,0 0 0 0 0,0 0 0 0 0,0 0 1 0 0,0-1-1 0 0,0 1 0 0 0,0-1 0 0 0,-1 1 0 0 0,0-1 1 0 0,0 0-1 0 0,0 1 0 0 0,0-1 0 0 0,0 0 0 0 0,-1 0 1 0 0,0-3 124 0 0,1-50-5263 0 0,-7 7-5487 0 0,2 30 1616 0 0</inkml:trace>
  <inkml:trace contextRef="#ctx0" brushRef="#br0" timeOffset="25291.607">12062 1499 18444 0 0,'0'0'775'0'0,"0"0"-238"0"0,0 0-61 0 0,0 0 139 0 0,0 0 187 0 0,0 0 114 0 0,0 0-9 0 0,-3 35-143 0 0,-8 116-139 0 0,9-88 0 0 0,2 0-1 0 0,3 0 0 0 0,6 31-624 0 0,2 18 324 0 0,39 484-1715 0 0,-27-488-4299 0 0,-14-73-2879 0 0,-8-26-2343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4:2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5789 409 6993 0 0,'0'0'585'0'0,"0"0"-115"0"0,0 0 247 0 0,0 0 492 0 0,0 0 334 0 0,0 0 145 0 0,0 0-55 0 0,0 0-170 0 0,0 0-219 0 0,0 0-208 0 0,36-7-176 0 0,114-26-118 0 0,-63-3 256 0 0,-71 24-766 0 0,5-3-13 0 0,0-1 1 0 0,0-1-1 0 0,-2-1 1 0 0,0-1-1 0 0,-2 0 1 0 0,0-1 0 0 0,-1-1-1 0 0,-1-1 1 0 0,0 0-1 0 0,-2-1 1 0 0,7-19-220 0 0,-8-23 1021 0 0,-12 64-841 0 0,-5 2-68 0 0,-6 28-184 0 0,1 0-1 0 0,1 1 1 0 0,1 0 0 0 0,2 0-1 0 0,0 13 73 0 0,4-32-16 0 0,-15 120-33 0 0,7-1 1 0 0,5 19 48 0 0,-3 36-58 0 0,7-179 58 0 0,2 43 5 0 0,-2-1-1 0 0,-3 0 1 0 0,-2 0 0 0 0,-1-1-1 0 0,-3 1 1 0 0,-2-1-1 0 0,-2-1 1 0 0,-2-1-1 0 0,-2 0 1 0 0,-2-1 0 0 0,-22 36-5 0 0,31-63 19 0 0,0 1 0 0 0,-2-1 0 0 0,0-1 0 0 0,0 0 1 0 0,-2-1-1 0 0,0-1 0 0 0,-1 0 0 0 0,0-1 0 0 0,-1-1 0 0 0,0 0 1 0 0,-1-2-1 0 0,-1 0 0 0 0,-7 3-19 0 0,22-12 11 0 0,1 0 1 0 0,-1 0-1 0 0,1 0 0 0 0,-1-1 1 0 0,1 0-1 0 0,-1 1 1 0 0,1-1-1 0 0,-1-1 0 0 0,1 1 1 0 0,-1 0-1 0 0,1-1 0 0 0,-1 0 1 0 0,1 0-1 0 0,-1 0 0 0 0,1 0 1 0 0,0 0-1 0 0,-1-1 1 0 0,1 1-1 0 0,0-1 0 0 0,0 0 1 0 0,0 0-1 0 0,0 0 0 0 0,1-1 1 0 0,-1 1-1 0 0,1-1 0 0 0,-1 1 1 0 0,1-1-1 0 0,0 0 1 0 0,0 0-1 0 0,0 0 0 0 0,0 0 1 0 0,0 0-1 0 0,1 0 0 0 0,-1 0 1 0 0,1-1-1 0 0,0 1 0 0 0,0-1 1 0 0,0 1-1 0 0,1-1 1 0 0,-1 1-1 0 0,1-1 0 0 0,0 1 1 0 0,0-1-1 0 0,0 1 0 0 0,0-1 1 0 0,1 1-1 0 0,-1-1 0 0 0,2-2-11 0 0,1-19-21 0 0,1-1 0 0 0,1 0-1 0 0,1 1 1 0 0,2 0 0 0 0,0 0-1 0 0,2 1 1 0 0,0 0-1 0 0,2 1 1 0 0,1 0 0 0 0,0 1-1 0 0,5-4 22 0 0,-14 19-18 0 0,170-244-1107 0 0,-108 174-1615 0 0,6 4-3498 0 0,-57 59 362 0 0,-4 6-3345 0 0</inkml:trace>
  <inkml:trace contextRef="#ctx0" brushRef="#br0" timeOffset="278.085">6492 741 10082 0 0,'0'0'2250'0'0,"0"0"-530"0"0,0 0-229 0 0,0 0-104 0 0,0 0-173 0 0,0 0-177 0 0,0 0-159 0 0,0 0-97 0 0,0 0-139 0 0,0 0-122 0 0,-24 32-119 0 0,-69 99-136 0 0,66-66-55 0 0,27-53-167 0 0,0-9-10 0 0,0 0 0 0 0,-1 0-1 0 0,1 0 1 0 0,0 1 0 0 0,0-1 0 0 0,1 0 0 0 0,-1 0-1 0 0,1 0 1 0 0,-1 0 0 0 0,1 1 0 0 0,0-1 0 0 0,0 0-1 0 0,1 0 1 0 0,-1 0 0 0 0,0-1 0 0 0,1 1 0 0 0,0 0-1 0 0,0 0 1 0 0,0-1 0 0 0,0 1 0 0 0,0-1 0 0 0,0 0-1 0 0,1 0 1 0 0,-1 0 0 0 0,1 0 0 0 0,-1 0 0 0 0,1 0 0 0 0,0-1-1 0 0,0 1 1 0 0,0-1 0 0 0,0 0 0 0 0,0 1 0 0 0,0-1-1 0 0,0-1 1 0 0,0 1 0 0 0,0 0 0 0 0,0-1 0 0 0,1 0-1 0 0,-1 0 1 0 0,1 0-33 0 0,4-1 87 0 0,0 0-1 0 0,0 0 0 0 0,0-1 1 0 0,0-1-1 0 0,0 1 0 0 0,-1-1 1 0 0,1 0-1 0 0,-1-1 0 0 0,1 0 1 0 0,-1 0-1 0 0,-1-1 1 0 0,1 1-1 0 0,0-2 0 0 0,-1 1 1 0 0,0-1-1 0 0,-1 1 0 0 0,1-2 1 0 0,-1 1-1 0 0,0-1 0 0 0,0 1 1 0 0,-1-1-1 0 0,0-1 1 0 0,-1 1-1 0 0,1 0 0 0 0,-1-1 1 0 0,0 0-1 0 0,-1 0 0 0 0,0 0 1 0 0,0 0-1 0 0,-1 0 0 0 0,0 0 1 0 0,-1 0-1 0 0,0-8-86 0 0,1 7-202 0 0,0 1-1 0 0,-1-1 1 0 0,0 0 0 0 0,-1 1-1 0 0,0-1 1 0 0,0 0 0 0 0,-1 1-1 0 0,0-1 1 0 0,-1 1 0 0 0,1 0-1 0 0,-2 0 1 0 0,1 0 0 0 0,-1 0-1 0 0,0 1 1 0 0,-1-1 202 0 0,0 1-950 0 0,-6-5-4055 0 0,4 19-7311 0 0,5-3 6539 0 0</inkml:trace>
  <inkml:trace contextRef="#ctx0" brushRef="#br0" timeOffset="548.118">6724 1076 1400 0 0,'0'0'2806'0'0,"0"0"-227"0"0,0 0-11 0 0,0 0 22 0 0,0 0-203 0 0,0 0-237 0 0,0 0-182 0 0,0 0-182 0 0,0 0-243 0 0,0 0-263 0 0,0 0-269 0 0,0 0-267 0 0,1-3-161 0 0,17-94 1356 0 0,-12 74-1873 0 0,1 1 0 0 0,1 0 0 0 0,1 1 0 0 0,1 0 0 0 0,1 0 0 0 0,1 1 0 0 0,0 1 0 0 0,2 0 0 0 0,0 0 0 0 0,1 2-66 0 0,53-53-1012 0 0,-40 69-4504 0 0,-19 16-7029 0 0,-8-11 3624 0 0</inkml:trace>
  <inkml:trace contextRef="#ctx0" brushRef="#br0" timeOffset="1019.783">7280 678 0 0 0,'0'0'2050'0'0,"0"0"228"0"0,0 0 153 0 0,0 0-97 0 0,0 0-273 0 0,0 0-258 0 0,0 0-261 0 0,0 0-236 0 0,0 0-190 0 0,0 0-159 0 0,0 0-128 0 0,0 0-103 0 0,-2-5-65 0 0,1 4-590 0 0,1-1 0 0 0,-1 1 0 0 0,1-1 0 0 0,-1 1 0 0 0,0 0 0 0 0,1-1 0 0 0,-1 1 0 0 0,0 0 0 0 0,0 0 0 0 0,0-1 0 0 0,0 1 0 0 0,0 0 0 0 0,0 0 0 0 0,0 0 0 0 0,-1 0 0 0 0,1 0 0 0 0,0 1 0 0 0,0-1 0 0 0,-1 0 0 0 0,1 0 0 0 0,-1 1 0 0 0,1-1 0 0 0,-1 1 0 0 0,1 0 0 0 0,-1-1 0 0 0,1 1 0 0 0,-1 0 0 0 0,1 0 0 0 0,-1 0 0 0 0,1 0 0 0 0,-1 0 0 0 0,1 0 0 0 0,-1 0 0 0 0,1 0 0 0 0,-1 1 0 0 0,1-1 0 0 0,-1 1 1 0 0,1-1-1 0 0,0 1 0 0 0,-1-1 0 0 0,1 1 0 0 0,-1 0 0 0 0,1 0-71 0 0,-11 5 103 0 0,0 2 0 0 0,0-1 1 0 0,1 1-1 0 0,0 1 0 0 0,1 0 1 0 0,0 1-1 0 0,0 0 0 0 0,1 0 1 0 0,0 1-1 0 0,1 0 1 0 0,0 0-1 0 0,1 1 0 0 0,0 0 1 0 0,1 1-1 0 0,0-1 0 0 0,-1 9-103 0 0,5-17 16 0 0,0 0 1 0 0,0 1-1 0 0,1-1 0 0 0,0 1 0 0 0,0-1 0 0 0,0 1 0 0 0,0 0 0 0 0,1-1 0 0 0,-1 1 1 0 0,1 0-1 0 0,1-1 0 0 0,-1 1 0 0 0,1 0 0 0 0,-1-1 0 0 0,1 1 0 0 0,1 0 1 0 0,-1-1-1 0 0,1 0 0 0 0,0 1 0 0 0,0-1 0 0 0,0 0 0 0 0,0 0 0 0 0,1 0 0 0 0,-1 0 1 0 0,1 0-1 0 0,0 0 0 0 0,0-1 0 0 0,1 0 0 0 0,-1 1 0 0 0,1-1 0 0 0,-1-1 0 0 0,1 1 1 0 0,0 0-1 0 0,0-1 0 0 0,1 0 0 0 0,-1 0 0 0 0,0 0 0 0 0,1 0 0 0 0,-1-1 1 0 0,1 0-1 0 0,-1 0 0 0 0,2 0-16 0 0,8 2-2 0 0,0 0 1 0 0,0-2 0 0 0,1 0-1 0 0,-1 0 1 0 0,0-2-1 0 0,1 1 1 0 0,-1-2-1 0 0,0 0 1 0 0,0 0 0 0 0,0-2-1 0 0,0 0 1 0 0,-1 0-1 0 0,8-4 2 0 0,46-54-6863 0 0,-53 40-4386 0 0,-11 14 3901 0 0</inkml:trace>
  <inkml:trace contextRef="#ctx0" brushRef="#br0" timeOffset="1361.156">7423 939 3321 0 0,'0'0'3252'0'0,"0"0"-135"0"0,0 0-200 0 0,0 0-411 0 0,0 0-457 0 0,0 0-334 0 0,0 0-312 0 0,0 0-270 0 0,0 0-237 0 0,35-8-187 0 0,107-26-125 0 0,-67-2 303 0 0,45-76 384 0 0,-118 108-1239 0 0,0 1-1 0 0,0-1 1 0 0,0 1 0 0 0,0-1-1 0 0,0 0 1 0 0,-1 0-1 0 0,1 0 1 0 0,-1 0-1 0 0,0 0 1 0 0,0 0 0 0 0,-1 0-1 0 0,1 0 1 0 0,-1 0-1 0 0,0 0 1 0 0,0 0 0 0 0,-1-4-32 0 0,-1 6-13 0 0,0 0 1 0 0,-1 1-1 0 0,1-1 1 0 0,0 0-1 0 0,-1 1 1 0 0,0 0 0 0 0,1-1-1 0 0,-1 1 1 0 0,0 0-1 0 0,0 0 1 0 0,1 1 0 0 0,-1-1-1 0 0,0 1 1 0 0,0-1-1 0 0,0 1 1 0 0,0 0-1 0 0,0 0 1 0 0,0 0 0 0 0,0 0-1 0 0,0 1 1 0 0,0-1-1 0 0,0 1 1 0 0,0 0 12 0 0,3-1-2 0 0,-15 4-52 0 0,1 0 1 0 0,-1 2 0 0 0,1-1-1 0 0,1 2 1 0 0,-1 0 0 0 0,1 0-1 0 0,0 2 1 0 0,1-1 0 0 0,0 2-1 0 0,0-1 1 0 0,1 2 0 0 0,0-1-1 0 0,-5 9 54 0 0,8-11-37 0 0,1-3-15 0 0,1 0-1 0 0,0 1 1 0 0,1 0 0 0 0,-1 0 0 0 0,1 1 0 0 0,0-1-1 0 0,1 1 1 0 0,0 0 0 0 0,0 1 0 0 0,0-1 0 0 0,1 0-1 0 0,0 1 1 0 0,0 0 0 0 0,1 0 0 0 0,0 0 0 0 0,1 0-1 0 0,0 0 1 0 0,0 0 0 0 0,0 0 0 0 0,1 0-1 0 0,1 5 53 0 0,2-9-112 0 0,1-1-1 0 0,0 0 0 0 0,1 1 0 0 0,-1-1 0 0 0,1-1 0 0 0,-1 1 0 0 0,1-1 0 0 0,0 1 0 0 0,0-1 0 0 0,0-1 0 0 0,0 1 0 0 0,0-1 0 0 0,0 0 0 0 0,0 0 0 0 0,1 0 0 0 0,-1-1 0 0 0,0 0 0 0 0,1 0 0 0 0,-1 0 0 0 0,0-1 0 0 0,5 0 113 0 0,-5 1-193 0 0,130-26-5488 0 0,-52-7-4576 0 0,-65 25 4610 0 0</inkml:trace>
  <inkml:trace contextRef="#ctx0" brushRef="#br0" timeOffset="1680.706">8322 582 4689 0 0,'0'0'4330'0'0,"0"0"-1254"0"0,0 0-807 0 0,0 0-539 0 0,0 0-478 0 0,0 0-301 0 0,0 0-136 0 0,0 0-73 0 0,0 0-49 0 0,0 0-49 0 0,0 0-37 0 0,0 0-48 0 0,-32 14-78 0 0,-96 45-55 0 0,70-24 199 0 0,53-26-498 0 0,3-7-114 0 0,1-1 0 0 0,0 0-1 0 0,1 1 1 0 0,-1-1 0 0 0,0 1 0 0 0,0-1 0 0 0,1 1 0 0 0,-1 0 0 0 0,0-1 0 0 0,1 1-1 0 0,0-1 1 0 0,-1 1 0 0 0,1 0 0 0 0,0-1 0 0 0,0 1 0 0 0,0 0 0 0 0,0-1-1 0 0,0 1 1 0 0,0 0 0 0 0,0 0 0 0 0,1-1 0 0 0,-1 1 0 0 0,1-1 0 0 0,-1 1 0 0 0,1 0-1 0 0,0-1 1 0 0,-1 1 0 0 0,1-1 0 0 0,0 1 0 0 0,0-1 0 0 0,0 0 0 0 0,0 1 0 0 0,0-1-1 0 0,1 0 1 0 0,-1 0 0 0 0,0 0 0 0 0,0 0 0 0 0,1 0 0 0 0,-1 0 0 0 0,1 0-13 0 0,70 32 565 0 0,-51-25-465 0 0,-16-7-49 0 0,-1 0 0 0 0,1 0 0 0 0,0 1 0 0 0,-1 0 0 0 0,1 0 0 0 0,-1 1 0 0 0,0-1 0 0 0,0 1 0 0 0,0 0 0 0 0,0 0 0 0 0,0 0 0 0 0,-1 0 0 0 0,1 1 0 0 0,-1-1 0 0 0,0 1 0 0 0,0 0 0 0 0,0 0 0 0 0,-1 0 0 0 0,1 0 0 0 0,-1 1 0 0 0,0-1 0 0 0,0 1 0 0 0,0-1 0 0 0,-1 1 0 0 0,0 0 0 0 0,0 0-1 0 0,0-1 1 0 0,0 1 0 0 0,-1 0 0 0 0,0 0 0 0 0,0 4-51 0 0,-4-4 30 0 0,-1 0-1 0 0,1 0 1 0 0,-1 0-1 0 0,0 0 1 0 0,0-1-1 0 0,-1 0 0 0 0,1 0 1 0 0,-1 0-1 0 0,0-1 1 0 0,0 0-1 0 0,0 0 1 0 0,0 0-1 0 0,-1-1 0 0 0,1 0 1 0 0,-1 0-30 0 0,-72 12-1695 0 0,52-14-2601 0 0,3-3-5462 0 0,16 0-1711 0 0</inkml:trace>
  <inkml:trace contextRef="#ctx0" brushRef="#br0" timeOffset="-7956.133">1363 291 0 0 0,'0'0'1250'0'0,"0"0"-1"0"0,0 0-29 0 0,0 0-57 0 0,0 0-66 0 0,0 0-9 0 0,10-6 19 0 0,33-19 58 0 0,-40 23-932 0 0,9-8 14280 0 0,-21 12-11491 0 0,-3-2-5169 0 0,-97-17 2680 0 0,-84 19-100 0 0,141 2-322 0 0,-1 3 0 0 0,2 2 0 0 0,-1 2 0 0 0,-26 10-111 0 0,43-10 59 0 0,-2 0 10 0 0,1 1 0 0 0,1 1 0 0 0,0 2 0 0 0,1 2 0 0 0,-17 12-69 0 0,50-29-1 0 0,1 0 1 0 0,-1 1 0 0 0,0-1 0 0 0,0 1-1 0 0,1-1 1 0 0,-1 1 0 0 0,1 0-1 0 0,-1-1 1 0 0,0 1 0 0 0,1 0 0 0 0,-1-1-1 0 0,1 1 1 0 0,-1 0 0 0 0,1 0-1 0 0,0 0 1 0 0,-1-1 0 0 0,1 1 0 0 0,0 0-1 0 0,-1 0 1 0 0,1 0 0 0 0,0 0-1 0 0,0-1 1 0 0,0 1 0 0 0,0 0 0 0 0,0 0-1 0 0,0 0 1 0 0,0 0 0 0 0,0 0-1 0 0,0 0 1 0 0,0-1 0 0 0,1 1 0 0 0,-1 0-1 0 0,0 0 1 0 0,1 0 0 0 0,-1 0-1 0 0,0-1 1 0 0,1 1 0 0 0,-1 0 0 0 0,1 0-1 0 0,-1-1 1 0 0,1 1 0 0 0,0 0-1 0 0,-1-1 1 0 0,1 1 0 0 0,-1-1 0 0 0,1 1-1 0 0,0 0 1 0 0,0-1 0 0 0,-1 0 0 0 0,43 28 21 0 0,-38-25-3 0 0,26 11 14 0 0,1-2-1 0 0,0-1 0 0 0,1-1 1 0 0,0-2-1 0 0,0-2 1 0 0,1 0-1 0 0,3-2-31 0 0,47 9 76 0 0,-9-1 55 0 0,-74-11-125 0 0,-1-1-1 0 0,1 1 1 0 0,-1 0 0 0 0,1 0-1 0 0,-1-1 1 0 0,0 1 0 0 0,1 0-1 0 0,-1 0 1 0 0,0-1 0 0 0,0 1 0 0 0,1 0-1 0 0,-1 0 1 0 0,0 0 0 0 0,0-1-1 0 0,0 1 1 0 0,0 0 0 0 0,0 0-1 0 0,0 0 1 0 0,0 0 0 0 0,0-1 0 0 0,-1 1-1 0 0,1 0 1 0 0,0 0 0 0 0,0 0-1 0 0,-1-1 1 0 0,1 1 0 0 0,0 0-1 0 0,-1 0 1 0 0,1-1 0 0 0,-1 1 0 0 0,1 0-1 0 0,-1-1 1 0 0,1 1 0 0 0,-1-1-1 0 0,1 1 1 0 0,-1 0 0 0 0,0-1-1 0 0,1 1 1 0 0,-1-1 0 0 0,0 1-6 0 0,-210 148 544 0 0,12-16-411 0 0,153-102-73 0 0,33-23-38 0 0,1-1 1 0 0,-1 2 0 0 0,1 0 0 0 0,1 0-1 0 0,-1 1 1 0 0,2 0 0 0 0,-1 1 0 0 0,2 0-1 0 0,-1 1 1 0 0,1 0 0 0 0,-1 4-23 0 0,8-14 6 0 0,1 1 0 0 0,0-1 1 0 0,0 1-1 0 0,0-1 0 0 0,0 1 0 0 0,0 0 1 0 0,0-1-1 0 0,1 1 0 0 0,-1 0 0 0 0,1 0 1 0 0,0-1-1 0 0,0 1 0 0 0,0 0 0 0 0,0 0 1 0 0,0-1-1 0 0,0 1 0 0 0,1 0 0 0 0,0 0 1 0 0,-1-1-1 0 0,1 1 0 0 0,0-1 0 0 0,0 1 1 0 0,0-1-1 0 0,1 1 0 0 0,-1-1 1 0 0,1 1-1 0 0,-1-1 0 0 0,1 0 0 0 0,0 0 1 0 0,0 0-1 0 0,0 0 0 0 0,0 0 0 0 0,0 0 1 0 0,0-1-1 0 0,0 1 0 0 0,1 0-6 0 0,15 5 84 0 0,-1 0 1 0 0,1-1-1 0 0,0-1 0 0 0,1-1 0 0 0,-1 0 0 0 0,1-1 1 0 0,0-1-1 0 0,0-1 0 0 0,0-1 0 0 0,0 0 0 0 0,0-2 1 0 0,-1 0-1 0 0,1-1 0 0 0,15-5-84 0 0,130-33-49 0 0,-111 29-3129 0 0,-34 7-631 0 0,0 1-3278 0 0,-10 4-2018 0 0</inkml:trace>
  <inkml:trace contextRef="#ctx0" brushRef="#br0" timeOffset="-4043.496">1821 649 1032 0 0,'0'0'2359'0'0,"0"0"-460"0"0,0 0-85 0 0,0 0 249 0 0,0 0 182 0 0,0 0-97 0 0,0 0-250 0 0,0 0-322 0 0,0 0-286 0 0,0 0-213 0 0,0 0-192 0 0,4-4-140 0 0,11-11-83 0 0,-11 11-56 0 0,-11 27 2172 0 0,-90 153-1063 0 0,-159 137-1214 0 0,220-262-2217 0 0,25-65-15594 0 0,9 7 12289 0 0,0 3 1775 0 0</inkml:trace>
  <inkml:trace contextRef="#ctx0" brushRef="#br0" timeOffset="-3718.942">1324 700 6793 0 0,'0'0'2834'0'0,"0"0"-398"0"0,0 0-309 0 0,0 0-144 0 0,0 0-227 0 0,0 0-322 0 0,0 0-311 0 0,0 0-308 0 0,0 0-242 0 0,0 0-156 0 0,0 0-59 0 0,0 0 21 0 0,0 0 73 0 0,9 7 57 0 0,390 267 2921 0 0,-301-171-3298 0 0,-65-53-1323 0 0,-32-49 647 0 0,0-3-7036 0 0,0-7-3386 0 0,-1 9 10199 0 0,0-4-5736 0 0</inkml:trace>
  <inkml:trace contextRef="#ctx0" brushRef="#br0" timeOffset="-3343.274">2140 321 6505 0 0,'0'0'2130'0'0,"0"0"-296"0"0,0 0 22 0 0,0 0 114 0 0,0 0-68 0 0,0 0-243 0 0,0 0-268 0 0,0 0-268 0 0,0 0-242 0 0,0 0-170 0 0,0 0-151 0 0,0 0-102 0 0,5-3-25 0 0,-3 1-421 0 0,-3 3 13 0 0,1-1-1 0 0,0 1 1 0 0,0-1 0 0 0,0 1-1 0 0,0-1 1 0 0,0 1-1 0 0,0 0 1 0 0,0-1-1 0 0,0 1 1 0 0,0-1-1 0 0,0 1 1 0 0,0-1 0 0 0,0 1-1 0 0,0-1 1 0 0,0 1-1 0 0,0-1 1 0 0,0 1-1 0 0,1-1 1 0 0,-1 1-1 0 0,0-1 1 0 0,0 1 0 0 0,1-1-1 0 0,-1 1 1 0 0,0-1-1 0 0,0 1 1 0 0,1-1-1 0 0,-1 0 1 0 0,1 1-1 0 0,-1-1 1 0 0,0 0 0 0 0,1 1-1 0 0,-1-1 1 0 0,1 0-1 0 0,-1 1 1 0 0,1-1-1 0 0,-1 0 1 0 0,1 0-1 0 0,-1 0 1 0 0,1 1 0 0 0,-1-1-1 0 0,1 0 1 0 0,-1 0-1 0 0,1 0 1 0 0,-1 0-1 0 0,1 0 1 0 0,0 0-1 0 0,-1 0 1 0 0,1 0 0 0 0,-1 0-1 0 0,1 0 1 0 0,-1-1-1 0 0,1 1 1 0 0,-1 0-1 0 0,1 0 1 0 0,0 0-25 0 0,-6 39 462 0 0,2 0 1 0 0,1 1-1 0 0,3-1 1 0 0,1 0-1 0 0,4 19-462 0 0,52 339 419 0 0,-43-269-2287 0 0,-15-128 1260 0 0,0 0-84 0 0,0 0-102 0 0,-4-14-3412 0 0,-2 3 646 0 0,1 1 216 0 0,2 1-2392 0 0,0 2-963 0 0</inkml:trace>
  <inkml:trace contextRef="#ctx0" brushRef="#br0" timeOffset="-3086.916">1866 748 9674 0 0,'0'0'1691'0'0,"0"0"-177"0"0,0 0 134 0 0,0 0 190 0 0,0 0-91 0 0,0 0-240 0 0,0 0-242 0 0,0 0-191 0 0,31 3-150 0 0,100 9-152 0 0,-88-9-232 0 0,0-2-1 0 0,0-2 1 0 0,-1-2-1 0 0,30-6-539 0 0,12-1 255 0 0,76-16-573 0 0,-93 9-6394 0 0,-61 16 1911 0 0,-3 1-1228 0 0,-3 0-2178 0 0</inkml:trace>
  <inkml:trace contextRef="#ctx0" brushRef="#br0" timeOffset="-2370.931">2471 917 2937 0 0,'0'0'3035'0'0,"0"0"-593"0"0,0 0-270 0 0,0 0-118 0 0,0 0-174 0 0,0 0-262 0 0,0 0-219 0 0,0 0-204 0 0,0 0-185 0 0,0 0-144 0 0,0 0-119 0 0,34 3-108 0 0,102 8-100 0 0,-81-16 164 0 0,-48 0-495 0 0,-1 2-99 0 0,1-1 0 0 0,-2 0 1 0 0,1 0-1 0 0,0 0 0 0 0,-1 0 1 0 0,0-1-1 0 0,0 0 1 0 0,0 0-1 0 0,-1-1 0 0 0,1 1 1 0 0,-1-1-1 0 0,-1 0 0 0 0,1 0 1 0 0,-1 0-1 0 0,0-1 0 0 0,0 1 1 0 0,-1-1-1 0 0,0 0 0 0 0,0 1 1 0 0,-1-1-1 0 0,1 0 1 0 0,-2 0-1 0 0,1 0 0 0 0,-1 0 1 0 0,0 0-1 0 0,0 0 0 0 0,-1-3-109 0 0,-1 7-18 0 0,0-1 0 0 0,0 1 0 0 0,0 0 0 0 0,0 0 1 0 0,0 0-1 0 0,-1 0 0 0 0,0 1 0 0 0,1-1 0 0 0,-1 1 0 0 0,0-1 0 0 0,0 1 0 0 0,-1 0 0 0 0,1 0 0 0 0,0 0 0 0 0,-1 1 0 0 0,1-1 0 0 0,-1 1 0 0 0,1 0 0 0 0,-1 0 0 0 0,0 0 0 0 0,1 0 0 0 0,-1 1 0 0 0,0-1 0 0 0,1 1 0 0 0,-1 0 1 0 0,-1 0 17 0 0,-6 0-90 0 0,-67 15-559 0 0,67-9 599 0 0,1 0 1 0 0,-1 1 0 0 0,1 0-1 0 0,0 0 1 0 0,1 1-1 0 0,0 0 1 0 0,0 1 0 0 0,0 0-1 0 0,2 0 1 0 0,-1 1-1 0 0,1 0 1 0 0,0 1 0 0 0,1-1-1 0 0,0 1 1 0 0,1 0-1 0 0,0 1 1 0 0,1-1 0 0 0,0 1-1 0 0,1 0 1 0 0,0 0-1 0 0,1 0 1 0 0,0 0 0 0 0,1 1-1 0 0,1-1 1 0 0,0 0-1 0 0,1 12 50 0 0,3-17 35 0 0,1-1-1 0 0,-1 0 1 0 0,1 0-1 0 0,0 0 1 0 0,1-1-1 0 0,-1 0 1 0 0,1 0-1 0 0,0 0 1 0 0,0-1-1 0 0,1 0 0 0 0,-1 0 1 0 0,1 0-1 0 0,0-1 1 0 0,0 0-1 0 0,0 0 1 0 0,0-1-1 0 0,1 0 1 0 0,-1 0-1 0 0,1-1 0 0 0,-1 0 1 0 0,1 0-1 0 0,0-1 1 0 0,-1 0-1 0 0,6 0-34 0 0,9 1 124 0 0,0 0 1 0 0,0-2-1 0 0,1 0 0 0 0,-1-1 0 0 0,0-2 1 0 0,0 0-1 0 0,0-1 0 0 0,-1-2 0 0 0,0 0 0 0 0,0-1 1 0 0,0-1-1 0 0,-1-1 0 0 0,-1 0 0 0 0,0-2 0 0 0,12-9-124 0 0,-15 10 48 0 0,-1 0-1 0 0,0-1 1 0 0,-1 0-1 0 0,0-2 1 0 0,-1 1-1 0 0,-1-2 1 0 0,0 0-1 0 0,-1 0 1 0 0,0-1-1 0 0,-1 0 1 0 0,-1-1-1 0 0,-1 0 1 0 0,0 0-1 0 0,-2-1 1 0 0,0 0-1 0 0,0 0 0 0 0,-2 0 1 0 0,0-1-1 0 0,-1 0 1 0 0,-1-5-48 0 0,-2 22-11 0 0,0 1 0 0 0,0-1 0 0 0,-1 0 0 0 0,1 0 0 0 0,0 1 0 0 0,-1-1 0 0 0,1 1 0 0 0,-1-1 0 0 0,0 0 0 0 0,1 1 0 0 0,-1-1 0 0 0,0 1 0 0 0,0-1 0 0 0,0 1 1 0 0,0 0-1 0 0,0-1 0 0 0,0 1 0 0 0,-1 0 0 0 0,1 0 0 0 0,0 0 0 0 0,-1 0 0 0 0,1 0 0 0 0,-1 0 0 0 0,1 0 0 0 0,-1 0 0 0 0,1 1 0 0 0,-1-1 0 0 0,1 0 0 0 0,-1 1 0 0 0,0 0 0 0 0,1-1 0 0 0,-1 1 0 0 0,0 0 0 0 0,1 0 0 0 0,-1 0 0 0 0,0 0 0 0 0,0 0 0 0 0,1 0 0 0 0,-1 0 1 0 0,0 1-1 0 0,1-1 0 0 0,-1 0 0 0 0,0 1 0 0 0,1 0 11 0 0,-70 31-606 0 0,69-31 598 0 0,0 0 1 0 0,0 0-1 0 0,0 0 1 0 0,1 0-1 0 0,-1 1 1 0 0,1-1-1 0 0,-1 0 1 0 0,1 1-1 0 0,-1-1 1 0 0,1 1-1 0 0,0-1 1 0 0,0 1-1 0 0,0 0 1 0 0,0-1-1 0 0,0 1 1 0 0,0 0-1 0 0,0 0 1 0 0,1 0-1 0 0,-1 0 1 0 0,0 0-1 0 0,1 0 1 0 0,0 0-1 0 0,-1 0 1 0 0,1 0-1 0 0,0 0 1 0 0,0 0-1 0 0,0 0 1 0 0,0 0-1 0 0,1 0 1 0 0,-1 0-1 0 0,1 0 1 0 0,-1 0-1 0 0,1 0 1 0 0,-1-1-1 0 0,1 1 1 0 0,0 0-1 0 0,0 0 1 0 0,0 0-1 0 0,0-1 1 0 0,0 1-1 0 0,1 0 1 0 0,-1-1-1 0 0,0 1 0 0 0,1-1 1 0 0,-1 0-1 0 0,1 1 1 0 0,-1-1-1 0 0,1 0 1 0 0,0 0-1 0 0,-1 0 1 0 0,1 0-1 0 0,0 0 1 0 0,0 0-1 0 0,0-1 1 0 0,0 1-1 0 0,0-1 1 0 0,0 1-1 0 0,0-1 1 0 0,1 1 7 0 0,72 8 157 0 0,49 15 54 0 0,-119-23-180 0 0,0 1 1 0 0,0-1-1 0 0,0 1 0 0 0,-1 0 1 0 0,1 0-1 0 0,0 1 0 0 0,-1-1 0 0 0,0 1 1 0 0,1 0-1 0 0,-1 0 0 0 0,0 0 1 0 0,-1 1-1 0 0,1-1 0 0 0,-1 1 1 0 0,1 0-1 0 0,-1 0 0 0 0,0 0 1 0 0,0 1-1 0 0,-1-1 0 0 0,1 1 1 0 0,-1-1-1 0 0,0 1 0 0 0,-1 0 1 0 0,1 0-1 0 0,-1 0 0 0 0,0 0 0 0 0,1 1-31 0 0,-17 120 545 0 0,11-55-2041 0 0,4-58-832 0 0,6-6-6933 0 0,-3-6 4155 0 0,-1 2-4476 0 0</inkml:trace>
  <inkml:trace contextRef="#ctx0" brushRef="#br0" timeOffset="-1474.293">3360 1120 9498 0 0,'0'0'2267'0'0,"0"0"-302"0"0,0 0-153 0 0,0 0 8 0 0,0 0-185 0 0,0 0-225 0 0,0 0-198 0 0,0 0-226 0 0,0 0-194 0 0,0 0-140 0 0,0 0-85 0 0,0 0-70 0 0,0 0-37 0 0,5-14-49 0 0,39-96 547 0 0,53-53-31 0 0,-53 115-863 0 0,-33 85-367 0 0,4 22 324 0 0,-13-47-12 0 0,0 0 0 0 0,1 0 0 0 0,1 0 0 0 0,0-1 0 0 0,0 0 0 0 0,1 0 0 0 0,1 0 1 0 0,-1 0-1 0 0,2 0-9 0 0,-5-8 28 0 0,0 0 0 0 0,0 0-1 0 0,0 0 1 0 0,1 0 0 0 0,-1 0 0 0 0,1 0 0 0 0,0-1 0 0 0,0 1 0 0 0,0-1 0 0 0,0 0 0 0 0,0 0 0 0 0,0 0 0 0 0,1 0 0 0 0,-1 0 0 0 0,0-1 0 0 0,1 0 0 0 0,0 1 0 0 0,-1-1 0 0 0,1-1 0 0 0,0 1 0 0 0,-1 0 0 0 0,1-1 0 0 0,0 0 0 0 0,0 0 0 0 0,-1 0 0 0 0,1 0 0 0 0,0-1 0 0 0,0 1 0 0 0,-1-1 0 0 0,1 0-1 0 0,0 0 1 0 0,1-1-28 0 0,105-89 1081 0 0,-100 81-1036 0 0,1 0-32 0 0,0 0 1 0 0,-1-1 0 0 0,0 0 0 0 0,-1 0 0 0 0,0-1-1 0 0,-1 0 1 0 0,0-1 0 0 0,-1 1 0 0 0,0-2-1 0 0,2-7-13 0 0,30 24-20136 0 0,-32-2 10382 0 0</inkml:trace>
  <inkml:trace contextRef="#ctx0" brushRef="#br0" timeOffset="-919.938">4262 759 7586 0 0,'0'0'3091'0'0,"0"0"-828"0"0,0 0-392 0 0,0 0-242 0 0,0 0-261 0 0,0 0-233 0 0,0 0-106 0 0,0 0-58 0 0,0 0-85 0 0,-34 16-126 0 0,-107 52-105 0 0,57-9 289 0 0,79-56-907 0 0,1-1 0 0 0,-1 2 0 0 0,1-1 0 0 0,0 0 0 0 0,0 1 1 0 0,0 0-1 0 0,0-1 0 0 0,0 2 0 0 0,1-1 0 0 0,0 0 0 0 0,0 1 0 0 0,0-1 0 0 0,1 1 1 0 0,-1 0-1 0 0,1 0 0 0 0,0 0 0 0 0,1 0 0 0 0,-1 0 0 0 0,1 1 0 0 0,0-1 1 0 0,0 0-1 0 0,1 1 0 0 0,-1-1 0 0 0,1 0 0 0 0,1 3-37 0 0,1-6 29 0 0,0 0 0 0 0,0 0-1 0 0,1 0 1 0 0,0-1 0 0 0,-1 1-1 0 0,1-1 1 0 0,0 1 0 0 0,-1-1 0 0 0,1 0-1 0 0,0 0 1 0 0,0 0 0 0 0,0-1 0 0 0,0 1-1 0 0,0-1 1 0 0,0 1 0 0 0,0-1 0 0 0,0 0-1 0 0,0 0 1 0 0,0-1 0 0 0,2 1-29 0 0,12-2 112 0 0,0-1 1 0 0,0-1-1 0 0,0-1 0 0 0,0 0 1 0 0,-1-1-1 0 0,0 0 1 0 0,0-2-1 0 0,0 0 0 0 0,-1 0 1 0 0,0-2-1 0 0,-1 0 1 0 0,0 0-1 0 0,-1-1 0 0 0,7-8-112 0 0,101-64 59 0 0,-118 119-376 0 0,-4-31 313 0 0,1 0-1 0 0,0 0 1 0 0,0 0 0 0 0,0 0 0 0 0,0 0 0 0 0,1 0 0 0 0,0 0 0 0 0,0 0 0 0 0,1-1-1 0 0,-1 1 1 0 0,1 0 0 0 0,0-1 0 0 0,0 1 0 0 0,0-1 0 0 0,1 0 0 0 0,-1 1-1 0 0,1-1 1 0 0,0 0 0 0 0,1-1 0 0 0,-1 1 0 0 0,0-1 0 0 0,1 1 0 0 0,0-1-1 0 0,0 0 1 0 0,0 0 0 0 0,0-1 0 0 0,1 1 0 0 0,-1-1 0 0 0,3 1 4 0 0,1-1 21 0 0,0 0-1 0 0,0 0 1 0 0,0-1 0 0 0,0 0 0 0 0,1 0 0 0 0,-1-1 0 0 0,0 0-1 0 0,1 0 1 0 0,-1-1 0 0 0,0 0 0 0 0,0-1 0 0 0,0 0 0 0 0,0 0-1 0 0,0-1 1 0 0,0 0 0 0 0,-1 0 0 0 0,1-1 0 0 0,-1 0 0 0 0,0 0-1 0 0,0 0 1 0 0,6-6-21 0 0,7-5 88 0 0,-1-2 0 0 0,0 0 0 0 0,-1-1 0 0 0,-1-1 0 0 0,-1 0 0 0 0,9-16-88 0 0,-9 11 9 0 0,-2-1-1 0 0,0 0 0 0 0,-2-1 1 0 0,-1 0-1 0 0,-1-1 1 0 0,-1 0-1 0 0,-1-1 0 0 0,-2 0 1 0 0,-1 0-1 0 0,-1 0 0 0 0,-1 0 1 0 0,-1-1-1 0 0,-2 1 1 0 0,-3-24-9 0 0,2 39-28 0 0,0 0 0 0 0,-1 0 0 0 0,-1 1 1 0 0,0-1-1 0 0,-1 1 0 0 0,0 0 0 0 0,-1 0 1 0 0,0 0-1 0 0,-5-8 28 0 0,8 16-16 0 0,-1 0 0 0 0,1 0-1 0 0,-1 0 1 0 0,0 0 0 0 0,0 0 0 0 0,-1 1 0 0 0,1-1-1 0 0,-1 1 1 0 0,0 0 0 0 0,0 0 0 0 0,0 0 0 0 0,0 1-1 0 0,0-1 1 0 0,0 1 0 0 0,-1 0 0 0 0,1 0 0 0 0,-1 1-1 0 0,1-1 1 0 0,-1 1 0 0 0,0 0 0 0 0,0 0 0 0 0,0 1-1 0 0,1-1 1 0 0,-1 1 0 0 0,0 0 0 0 0,-2 1 16 0 0,1 2-16 0 0,0 0 0 0 0,0 0 0 0 0,1 1 0 0 0,-1-1 0 0 0,1 2 0 0 0,0-1 0 0 0,0 0 0 0 0,0 1 0 0 0,1 0 0 0 0,-1 0 0 0 0,1 1 0 0 0,1-1 0 0 0,-1 1 0 0 0,1 0 0 0 0,0 0 0 0 0,0 0 0 0 0,0 0 0 0 0,1 0 0 0 0,0 0 0 0 0,0 1 0 0 0,1 0 0 0 0,-1 4 16 0 0,-3 19 51 0 0,1 0 0 0 0,2 0 0 0 0,1 1 0 0 0,1-1-1 0 0,3 20-50 0 0,2-13 57 0 0,2-1 0 0 0,1 0 0 0 0,1 0 0 0 0,2-1 0 0 0,12 24-57 0 0,-11-31-21 0 0,1-2 0 0 0,1 1 0 0 0,1-2 1 0 0,2 0-1 0 0,0-1 0 0 0,2-1 0 0 0,1 0 1 0 0,0-2-1 0 0,2 0 0 0 0,0-1 0 0 0,19 11 21 0 0,45 21-2435 0 0,-54-41-1980 0 0,-1-4-4907 0 0,-19-6-1762 0 0</inkml:trace>
  <inkml:trace contextRef="#ctx0" brushRef="#br0" timeOffset="3474.379">9829 483 0 0 0,'0'0'1171'0'0,"0"0"536"0"0,0 0 439 0 0,0 0 96 0 0,0 0-203 0 0,0 0-326 0 0,0 0-331 0 0,0 0-288 0 0,0 0-190 0 0,0 0-137 0 0,0 0-118 0 0,0 0-46 0 0,-3-1-15 0 0,-12 0-193 0 0,0 1 0 0 0,1 0 0 0 0,-1 1 0 0 0,0 1 0 0 0,0 0-1 0 0,0 1 1 0 0,1 0 0 0 0,0 1 0 0 0,0 1 0 0 0,-6 3-395 0 0,-27 6 516 0 0,-224 75 1464 0 0,322-71-1984 0 0,144 4 304 0 0,-190-21-296 0 0,41 15 130 0 0,-45-16-130 0 0,0 0-1 0 0,-1 1 0 0 0,1-1 0 0 0,0 0 0 0 0,0 1 0 0 0,-1-1 0 0 0,1 1 0 0 0,0 0 1 0 0,-1-1-1 0 0,1 1 0 0 0,0-1 0 0 0,-1 1 0 0 0,1 0 0 0 0,-1-1 0 0 0,1 1 0 0 0,-1 0 1 0 0,1 0-1 0 0,-1 0 0 0 0,0-1 0 0 0,1 1 0 0 0,-1 0 0 0 0,0 0 0 0 0,0 0 0 0 0,0 0 1 0 0,1-1-1 0 0,-1 1 0 0 0,0 0 0 0 0,0 0 0 0 0,0 0 0 0 0,0 0 0 0 0,-1 0 0 0 0,1 0 1 0 0,0-1-1 0 0,0 1 0 0 0,0 0 0 0 0,-1 0 0 0 0,1 0 0 0 0,0 0 0 0 0,-1-1 0 0 0,1 1 1 0 0,-1 0-1 0 0,1 0 0 0 0,-1-1 0 0 0,1 1 0 0 0,-1 0 0 0 0,1-1 0 0 0,-1 1 0 0 0,0-1 1 0 0,1 1-1 0 0,-1-1 0 0 0,0 1-3 0 0,-320 248 935 0 0,318-247-928 0 0,0 0 0 0 0,0 0 1 0 0,1 1-1 0 0,-1-1 0 0 0,1 1 1 0 0,-1 0-1 0 0,1-1 0 0 0,0 1 1 0 0,0 0-1 0 0,0 0 0 0 0,0 0 1 0 0,1 1-1 0 0,-1-1 0 0 0,1 0 0 0 0,0 1 1 0 0,0-1-1 0 0,0 0 0 0 0,1 1 1 0 0,-1-1-1 0 0,1 1 0 0 0,-1 0 1 0 0,1-1-1 0 0,0 1 0 0 0,1-1 1 0 0,-1 1-1 0 0,1-1 0 0 0,-1 1 1 0 0,1-1-1 0 0,0 1 0 0 0,0-1 1 0 0,1 0-1 0 0,-1 1 0 0 0,1-1 1 0 0,-1 0-1 0 0,1 0 0 0 0,0 0 1 0 0,0 0-1 0 0,1-1 0 0 0,-1 1 0 0 0,0 0 1 0 0,1-1-1 0 0,0 0 0 0 0,0 1 1 0 0,-1-1-1 0 0,4 1-7 0 0,9 1 40 0 0,0-1-1 0 0,0-1 1 0 0,0-1 0 0 0,1 0 0 0 0,-1-1-1 0 0,0 0 1 0 0,0-2 0 0 0,1 0-1 0 0,-1 0 1 0 0,0-1 0 0 0,-1-1-1 0 0,1-1 1 0 0,-1 0 0 0 0,0-1-1 0 0,0 0 1 0 0,0-1 0 0 0,8-6-40 0 0,27-38-2970 0 0,-37 29-1347 0 0,-3 0-4418 0 0,-3 11-1226 0 0</inkml:trace>
  <inkml:trace contextRef="#ctx0" brushRef="#br0" timeOffset="3781.008">9494 111 9586 0 0,'0'0'1154'0'0,"0"0"11"0"0,0 0 54 0 0,0 0 88 0 0,0 0-75 0 0,0 0-114 0 0,0 0-99 0 0,0 0-106 0 0,0 0-72 0 0,0 0-65 0 0,0 0-68 0 0,0 0-73 0 0,0 0-35 0 0,-8 36-24 0 0,-27 112-19 0 0,27-40 446 0 0,52 609 1027 0 0,-56-475-1858 0 0,-9-132-687 0 0,19-103 42 0 0,-1 7-108 0 0,2-5-2774 0 0,1-8 1322 0 0,1-1-2511 0 0,2-1-77 0 0,-1-2-5868 0 0</inkml:trace>
  <inkml:trace contextRef="#ctx0" brushRef="#br0" timeOffset="4765.469">10888 715 0 0 0,'0'0'312'0'0,"0"0"826"0"0,0 0 474 0 0,0 0 294 0 0,0 0 138 0 0,0 0-26 0 0,0 0-155 0 0,0 0-200 0 0,0 0-160 0 0,0 0-179 0 0,0 0-161 0 0,0-8-109 0 0,-1-22-73 0 0,1 29-877 0 0,0 0 0 0 0,-1 0 0 0 0,1 0-1 0 0,-1 1 1 0 0,1-1 0 0 0,-1 0 0 0 0,1 0-1 0 0,-1 0 1 0 0,0 0 0 0 0,1 0 0 0 0,-1 1 0 0 0,0-1-1 0 0,0 0 1 0 0,1 1 0 0 0,-1-1 0 0 0,0 0-1 0 0,0 1 1 0 0,0-1 0 0 0,0 1 0 0 0,0 0-1 0 0,0-1 1 0 0,0 1 0 0 0,0 0 0 0 0,0-1-1 0 0,0 1 1 0 0,0 0 0 0 0,0 0 0 0 0,0 0 0 0 0,0 0-1 0 0,0 0 1 0 0,0 0 0 0 0,0 0 0 0 0,0 0-1 0 0,-1 1-103 0 0,-3-2 390 0 0,-8 2-208 0 0,0 0 0 0 0,-1 0 0 0 0,1 1 0 0 0,0 1-1 0 0,1 0 1 0 0,-1 1 0 0 0,0 0 0 0 0,1 1 0 0 0,0 0-1 0 0,0 1 1 0 0,0 1 0 0 0,1 0 0 0 0,0 0 0 0 0,0 1-1 0 0,1 0 1 0 0,0 1 0 0 0,1 0 0 0 0,-1 1 0 0 0,-2 4-182 0 0,3-6 33 0 0,1 0 1 0 0,-1 1 0 0 0,1 0 0 0 0,1 0-1 0 0,0 1 1 0 0,0 0 0 0 0,1 0 0 0 0,0 1 0 0 0,1-1-1 0 0,0 1 1 0 0,1 0 0 0 0,0 1 0 0 0,1-1 0 0 0,0 1-1 0 0,1 0 1 0 0,0-1 0 0 0,0 1 0 0 0,2 1-34 0 0,-1-5 24 0 0,1-1 1 0 0,1 1 0 0 0,0 0-1 0 0,0 0 1 0 0,0 0 0 0 0,1 0 0 0 0,0-1-1 0 0,0 1 1 0 0,1 0 0 0 0,0-1-1 0 0,1 0 1 0 0,-1 0 0 0 0,1 0-1 0 0,1 0 1 0 0,-1-1 0 0 0,1 0 0 0 0,0 0-1 0 0,1 0 1 0 0,-1 0 0 0 0,1-1-1 0 0,0 0 1 0 0,1 0 0 0 0,-1 0-1 0 0,1-1 1 0 0,2 1-25 0 0,3 0-31 0 0,1 0-1 0 0,-1-1 1 0 0,1 0-1 0 0,-1-1 1 0 0,1-1-1 0 0,0 0 1 0 0,0 0-1 0 0,0-1 1 0 0,0-1-1 0 0,1-1 1 0 0,-1 1 0 0 0,0-2-1 0 0,0 0 1 0 0,0-1-1 0 0,-1 0 1 0 0,1 0-1 0 0,-1-2 1 0 0,1 0-1 0 0,-1 0 1 0 0,-1-1-1 0 0,1 0 1 0 0,-1-1-1 0 0,0 0 1 0 0,-1-1 0 0 0,1 0-1 0 0,-2-1 1 0 0,9-8 31 0 0,53-55-4641 0 0,-49 48-101 0 0,-2-1-3951 0 0,-10 13 439 0 0</inkml:trace>
  <inkml:trace contextRef="#ctx0" brushRef="#br0" timeOffset="6833.503">11214 1157 0 0 0,'0'0'447'0'0,"0"0"1145"0"0,0 0 418 0 0,0 0 78 0 0,0 0-87 0 0,0 0-212 0 0,0 0-215 0 0,0 0-215 0 0,0 0-175 0 0,0 0-101 0 0,0 0-67 0 0,-17 14 5874 0 0,17-14-6321 0 0,-19-25 3326 0 0,17 15-3825 0 0,1 1 0 0 0,0-1 0 0 0,1 1 1 0 0,0-1-1 0 0,0 1 0 0 0,1-1 0 0 0,0 1 1 0 0,1-1-1 0 0,0 1 0 0 0,0 0 0 0 0,1 0 0 0 0,0 0 1 0 0,1 0-1 0 0,0 0 0 0 0,0 1 0 0 0,4-5-70 0 0,94-123 79 0 0,-95 128-51 0 0,93-88 80 0 0,-99 95-110 0 0,-1 1-1 0 0,0-1 0 0 0,1 1 1 0 0,-1-1-1 0 0,1 1 0 0 0,0 0 1 0 0,-1-1-1 0 0,1 1 0 0 0,-1-1 1 0 0,1 1-1 0 0,0 0 0 0 0,-1 0 1 0 0,1-1-1 0 0,0 1 0 0 0,-1 0 1 0 0,1 0-1 0 0,0 0 0 0 0,-1 0 1 0 0,1 0-1 0 0,0 0 0 0 0,-1 0 1 0 0,1 0-1 0 0,0 0 0 0 0,0 0 1 0 0,-1 0-1 0 0,1 0 0 0 0,0 0 0 0 0,-1 1 1 0 0,1-1-1 0 0,0 0 0 0 0,-1 0 1 0 0,1 1-1 0 0,-1-1 0 0 0,1 0 1 0 0,-1 1-1 0 0,1-1 0 0 0,0 1 1 0 0,-1-1-1 0 0,1 1 0 0 0,-1-1 1 0 0,0 1-1 0 0,1-1 0 0 0,-1 1 1 0 0,1 0-1 0 0,-1-1 0 0 0,0 1 1 0 0,1-1-1 0 0,-1 1 0 0 0,0 0 1 0 0,0 0 1 0 0,13 44 10 0 0,-9-27-1 0 0,1 6-3 0 0,-1 0 1 0 0,-1 1-1 0 0,-1-1 0 0 0,-1 0 1 0 0,-1 1-1 0 0,-1 1-5 0 0,0 16 13 0 0,-3 27 25 0 0,4-68-57 0 0,0-1 23 0 0,0 0-5 0 0,0 0 14 0 0,3-16 19 0 0,28-36-68 0 0,3 1 0 0 0,1 2 0 0 0,3 1 0 0 0,27-26 36 0 0,37-25-60 0 0,-27 50-84 0 0,-74 50 139 0 0,1 0 0 0 0,-1 0 1 0 0,1 0-1 0 0,-1 0 0 0 0,0 0 0 0 0,0 0 0 0 0,0 1 1 0 0,1-1-1 0 0,-1 0 0 0 0,0 0 0 0 0,-1 1 0 0 0,1-1 1 0 0,0 1-1 0 0,0-1 0 0 0,-1 1 0 0 0,1-1 0 0 0,0 1 1 0 0,-1 0-1 0 0,0-1 0 0 0,1 1 0 0 0,-1 0 0 0 0,0-1 1 0 0,0 1-1 0 0,0 0 0 0 0,0-1 0 0 0,0 1 0 0 0,0 0 1 0 0,-1-1-1 0 0,1 1 0 0 0,0 0 0 0 0,-1-1 0 0 0,1 1 1 0 0,-1-1-1 0 0,0 2 5 0 0,0 7 8 0 0,-47 291 418 0 0,48-281-433 0 0,-1-14 6 0 0,1 0 0 0 0,-1-1 0 0 0,1 1 1 0 0,1 0-1 0 0,-1 0 0 0 0,1-1 1 0 0,0 1-1 0 0,0 0 0 0 0,1-1 0 0 0,-1 1 1 0 0,1-1-1 0 0,1 1 0 0 0,-1-1 0 0 0,3 4 1 0 0,15-7-3690 0 0,-8-13-4176 0 0,-9 8 3200 0 0,0-4-6935 0 0</inkml:trace>
  <inkml:trace contextRef="#ctx0" brushRef="#br0" timeOffset="19963.178">12856 678 0 0 0,'0'-17'822'0'0,"0"5"7090"0"0,0 12-6999 0 0,0 0-47 0 0,0 0-47 0 0,0 0-34 0 0,0 0-10 0 0,0 0-64 0 0,0 0-64 0 0,0 0-78 0 0,0 0-25 0 0,0 0-36 0 0,0 0-24 0 0,0 0-13 0 0,0 0-40 0 0,0 0-23 0 0,0 0-18 0 0,0 0-28 0 0,0 0-19 0 0,0 0-20 0 0,0 0-17 0 0,0 0-28 0 0,0 0-22 0 0,0 0-43 0 0,0 0-23 0 0,0 0-2 0 0,0 0-10 0 0,-4 25 823 0 0,-31 93-359 0 0,-48 154 137 0 0,63-180-575 0 0,20-91-189 0 0,0-3 2425 0 0,0-36-1595 0 0,12-26-464 0 0,0 22-346 0 0,3 1 1 0 0,1 0-1 0 0,2 1 0 0 0,2 1 0 0 0,1 0 1 0 0,2 2-1 0 0,1 1 0 0 0,2 1 1 0 0,4-1-36 0 0,22-19 41 0 0,-44 49-47 0 0,-5 3 5 0 0,0 0-1 0 0,0 0 1 0 0,1 0 0 0 0,-1 1 0 0 0,1-1-1 0 0,0 1 1 0 0,-1 0 0 0 0,1 0-1 0 0,0 1 1 0 0,0-1 0 0 0,0 1-1 0 0,1 0 1 0 0,-1 0 0 0 0,0 0-1 0 0,0 1 1 0 0,0-1 0 0 0,1 1 1 0 0,13 37-9 0 0,-11 3 43 0 0,-2 0 0 0 0,-2 0 0 0 0,-1 0 0 0 0,-3 0 0 0 0,-2 9-34 0 0,3-37-5 0 0,-14 110 61 0 0,-5-9-25 0 0,19-112-35 0 0,0-1 9 0 0,0 0 6 0 0,0 0 13 0 0,0 0 14 0 0,0 0 16 0 0,8-20 302 0 0,85-171-132 0 0,-70 152-223 0 0,1 1 1 0 0,2 0 0 0 0,2 2-1 0 0,1 1 1 0 0,15-12-2 0 0,-40 43-20 0 0,-1 1 1 0 0,1 0-1 0 0,0 1 1 0 0,-1-1 0 0 0,1 1-1 0 0,0 0 1 0 0,1-1-1 0 0,-1 2 1 0 0,0-1 0 0 0,0 0-1 0 0,1 1 1 0 0,-1 0-1 0 0,1 0 1 0 0,-1 1 0 0 0,1-1-1 0 0,0 1 1 0 0,-1 0-1 0 0,3 0 20 0 0,25 48-94 0 0,-29-41 86 0 0,14 81 120 0 0,-16-45-77 0 0,-2-1 0 0 0,-2 1 0 0 0,-1-1 0 0 0,-7 24-35 0 0,-1 25-1249 0 0,12-90 593 0 0,0-1-204 0 0,0 0-172 0 0,30-6-15644 0 0,-26 5 9060 0 0</inkml:trace>
  <inkml:trace contextRef="#ctx0" brushRef="#br0" timeOffset="20351.398">13975 711 4553 0 0,'0'0'3555'0'0,"0"0"-1417"0"0,0 0-436 0 0,0 0-54 0 0,0 0-78 0 0,0 0-231 0 0,0 0-243 0 0,0 0-165 0 0,0 0-108 0 0,0 0-103 0 0,0 0-96 0 0,0 0-64 0 0,0 0-56 0 0,-29 22-52 0 0,-90 71-41 0 0,65-35 121 0 0,49-47-424 0 0,-3 4-48 0 0,1-1 0 0 0,0 1-1 0 0,1 1 1 0 0,1-1-1 0 0,0 1 1 0 0,1 0 0 0 0,1 0-1 0 0,0 0 1 0 0,1 1-1 0 0,1-1 1 0 0,1 1 0 0 0,0-1-1 0 0,2 7-59 0 0,1-17 44 0 0,0 0-1 0 0,1 0 0 0 0,0 0 1 0 0,0-1-1 0 0,1 1 1 0 0,-1-1-1 0 0,1 0 1 0 0,0 0-1 0 0,1-1 0 0 0,-1 0 1 0 0,1 0-1 0 0,0 0 1 0 0,0 0-1 0 0,0-1 1 0 0,0 0-1 0 0,1 0 0 0 0,-1-1 1 0 0,1 0-1 0 0,-1 0 1 0 0,1 0-1 0 0,0-1 1 0 0,0 0-1 0 0,0 0 1 0 0,0-1-1 0 0,0 0 0 0 0,0 0 1 0 0,0-1-1 0 0,0 0 1 0 0,0 0-1 0 0,2-1-43 0 0,3 1 87 0 0,0 0 1 0 0,1-1-1 0 0,-1-1 0 0 0,0 0 1 0 0,0 0-1 0 0,-1-1 1 0 0,1-1-1 0 0,-1 0 0 0 0,0 0 1 0 0,0-1-1 0 0,0-1 0 0 0,-1 0 1 0 0,0 0-1 0 0,0-1 0 0 0,-1 0 1 0 0,0-1-1 0 0,0 0 0 0 0,-1 0 1 0 0,-1-1-1 0 0,1 0 0 0 0,-2-1 1 0 0,1 1-1 0 0,-1-1 1 0 0,-1 0-1 0 0,0-1 0 0 0,0 1 1 0 0,-2-1-1 0 0,1 0 0 0 0,-1 0 1 0 0,1-12-88 0 0,-4 14-28 0 0,0-1 0 0 0,0 1 0 0 0,-1-1 0 0 0,-1 1 0 0 0,0 0 0 0 0,0-1 1 0 0,-1 1-1 0 0,0 0 0 0 0,-1 0 0 0 0,0 1 0 0 0,0-1 0 0 0,-1 1 0 0 0,-1 0 1 0 0,1 0-1 0 0,-2 1 0 0 0,1-1 0 0 0,-1 1 0 0 0,0 1 0 0 0,-6-6 28 0 0,5 5-164 0 0,-1 1 1 0 0,0-1-1 0 0,-1 2 0 0 0,1-1 0 0 0,-1 1 0 0 0,-1 1 1 0 0,1 0-1 0 0,-1 0 0 0 0,0 1 0 0 0,0 0 0 0 0,0 1 1 0 0,-1 0 163 0 0,4 1-526 0 0,0 1 1 0 0,0 0 0 0 0,-1 1 0 0 0,1 0 0 0 0,0 0 0 0 0,0 0 0 0 0,0 1 0 0 0,0 1 0 0 0,-1-1 0 0 0,1 1 0 0 0,-2 1 525 0 0,-25 18-10117 0 0,24-12 540 0 0</inkml:trace>
  <inkml:trace contextRef="#ctx0" brushRef="#br0" timeOffset="20853.302">14570 170 13155 0 0,'0'0'1871'0'0,"0"0"-197"0"0,0 0-177 0 0,0 0-91 0 0,0 0-187 0 0,0 0-260 0 0,0 0-234 0 0,0 0-166 0 0,0 0-120 0 0,0 0-83 0 0,0 0-62 0 0,0 0-52 0 0,0 0-10 0 0,-3 1 32 0 0,1 0-204 0 0,0 1-1 0 0,0-1 1 0 0,0 0 0 0 0,0 1-1 0 0,1-1 1 0 0,-1 1-1 0 0,1 0 1 0 0,-1-1 0 0 0,1 1-1 0 0,0 0 1 0 0,-1 0 0 0 0,1 0-1 0 0,0 0 1 0 0,0 0 0 0 0,0 0-1 0 0,1 0 1 0 0,-1 0-1 0 0,1 0 1 0 0,-1 1 0 0 0,1-1-1 0 0,-1 0 1 0 0,1 0 0 0 0,0 1-1 0 0,0-1 1 0 0,0 2-60 0 0,-11 375 1794 0 0,-37-33-1666 0 0,45-277-1455 0 0,3-68 1000 0 0,0-1-20 0 0,0 0-18 0 0,0 0 13 0 0,0-23-3756 0 0,-3-7-2508 0 0,0 10-1682 0 0,1 12 1733 0 0</inkml:trace>
  <inkml:trace contextRef="#ctx0" brushRef="#br0" timeOffset="21154.628">14120 744 6393 0 0,'0'0'3218'0'0,"0"0"-797"0"0,0 0-459 0 0,0 0-146 0 0,0 0-209 0 0,0 0-205 0 0,0 0-155 0 0,0 0-131 0 0,0 0-152 0 0,0 0-93 0 0,0 0-108 0 0,0 0-95 0 0,0 0-55 0 0,29-10-74 0 0,91-30-47 0 0,12 14 671 0 0,19 9-565 0 0,0 7 0 0 0,13 7-598 0 0,-163 3-108 0 0,0 0 1 0 0,0 0-1 0 0,0 0 0 0 0,-1 0 0 0 0,1 1 0 0 0,0-1 0 0 0,0 0 0 0 0,0 1 0 0 0,0-1 0 0 0,0 1 0 0 0,0-1 0 0 0,0 1 0 0 0,-1-1 0 0 0,1 1 0 0 0,0 0 0 0 0,-1-1 0 0 0,1 1 0 0 0,0 0 0 0 0,-1 0 0 0 0,1 0 0 0 0,-1-1 0 0 0,1 1 0 0 0,-1 0 0 0 0,1 0 1 0 0,-1 0-1 0 0,1 0 0 0 0,-1 0 0 0 0,0 0 0 0 0,0 0 0 0 0,0 0 0 0 0,1 0 0 0 0,-1 0 0 0 0,0 0 0 0 0,0 0 0 0 0,0 0 0 0 0,0 0 0 0 0,-1 0 0 0 0,1 0 0 0 0,0 0 0 0 0,0 0 108 0 0,-6 24-12322 0 0,2-21 799 0 0</inkml:trace>
  <inkml:trace contextRef="#ctx0" brushRef="#br0" timeOffset="21405.341">15046 674 13155 0 0,'0'0'1041'0'0,"0"0"-22"0"0,0 0 144 0 0,0 0 57 0 0,0 0-178 0 0,0 0-259 0 0,0 0-255 0 0,-2 32-180 0 0,-9 96-113 0 0,8-1-34 0 0,9-86-1397 0 0,-2-28-2713 0 0,2-1-5090 0 0,-6-11 2368 0 0</inkml:trace>
  <inkml:trace contextRef="#ctx0" brushRef="#br0" timeOffset="21550.048">14999 391 13419 0 0,'0'0'1656'0'0,"0"0"-528"0"0,0 0-295 0 0,0 0-1 0 0,0 0-72 0 0,0 0-144 0 0,0 0-200 0 0,0 0-232 0 0,0 0-240 0 0,0 0-424 0 0,0 0-472 0 0,0 0-432 0 0,0 0-785 0 0,-26-136-1104 0 0,35 147-1752 0 0,-5-4-1480 0 0</inkml:trace>
  <inkml:trace contextRef="#ctx0" brushRef="#br0" timeOffset="21834.274">15380 604 10330 0 0,'0'0'1147'0'0,"0"0"-148"0"0,0 0 125 0 0,0 0 170 0 0,0 0-69 0 0,0 0-262 0 0,0 0-256 0 0,0 0-216 0 0,-19 33-130 0 0,-58 101-78 0 0,47-52 75 0 0,31-66-315 0 0,-2-11 25 0 0,0 0-1 0 0,0 0 1 0 0,1 0-1 0 0,0 0 0 0 0,0 0 1 0 0,0 0-1 0 0,0 0 0 0 0,1 0 1 0 0,0 0-1 0 0,0 0 0 0 0,0-1 1 0 0,1 1-1 0 0,-1 0 0 0 0,1-1 1 0 0,0 1-1 0 0,1-1 0 0 0,-1 0 1 0 0,1 1-1 0 0,0-1 0 0 0,0 0 1 0 0,0-1-1 0 0,0 1 0 0 0,1-1 1 0 0,0 1-1 0 0,-1-1 1 0 0,1 0-1 0 0,0 0 0 0 0,1-1 1 0 0,-1 1-1 0 0,0-1 0 0 0,1 0 1 0 0,-1 0-1 0 0,1 0 0 0 0,0-1 1 0 0,0 1-1 0 0,-1-1 0 0 0,1-1 1 0 0,3 1-68 0 0,2-1 273 0 0,0-1 1 0 0,-1-1-1 0 0,1 1 1 0 0,0-2-1 0 0,-1 1 1 0 0,0-1-1 0 0,0-1 1 0 0,0 1-1 0 0,0-2 1 0 0,0 1-1 0 0,-1-1 1 0 0,0-1-1 0 0,1 0-273 0 0,5-4 201 0 0,-1-2 0 0 0,0 1 0 0 0,-1-1-1 0 0,0-1 1 0 0,-1 0 0 0 0,0-1 0 0 0,-1 0 0 0 0,-1 0-1 0 0,-1-1 1 0 0,1-1 0 0 0,-2 1 0 0 0,4-12-201 0 0,-8 21-2 0 0,0 0 0 0 0,0 0 0 0 0,-1-1 1 0 0,0 1-1 0 0,0-1 0 0 0,0 0 0 0 0,-1 0 0 0 0,0 1 0 0 0,0-1 0 0 0,0 0 1 0 0,-1 0-1 0 0,0 0 0 0 0,-1 0 0 0 0,1 0 0 0 0,-2 1 0 0 0,1-1 1 0 0,0 0-1 0 0,-1 0 0 0 0,-1 1 0 0 0,1-1 0 0 0,-1 1 0 0 0,0 0 0 0 0,0 0 1 0 0,-1 0-1 0 0,0 0 0 0 0,0 1 0 0 0,0-1 0 0 0,-1 1 0 0 0,1 0 0 0 0,-1 0 1 0 0,-3-1 1 0 0,3 3-210 0 0,1 0 1 0 0,-1 1-1 0 0,0 0 1 0 0,1 0-1 0 0,-1 1 1 0 0,0-1-1 0 0,0 1 0 0 0,0 0 1 0 0,0 1-1 0 0,-1-1 1 0 0,1 1-1 0 0,0 0 1 0 0,0 0-1 0 0,0 0 1 0 0,0 1-1 0 0,0 0 1 0 0,0 0-1 0 0,0 0 1 0 0,0 0-1 0 0,0 1 1 0 0,0 0-1 0 0,0 0 1 0 0,1 1-1 0 0,-1-1 1 0 0,1 1-1 0 0,0 0 1 0 0,0 0-1 0 0,0 0 1 0 0,0 1 209 0 0,-18 15-3411 0 0,9-6-2182 0 0,5-1-5688 0 0</inkml:trace>
  <inkml:trace contextRef="#ctx0" brushRef="#br0" timeOffset="22294.877">15809 921 15275 0 0,'0'0'1335'0'0,"0"0"-291"0"0,0 0 79 0 0,0 0 111 0 0,0 0-58 0 0,0 0-220 0 0,0 0-249 0 0,0 0-167 0 0,0 0-88 0 0,0 0-30 0 0,0 0-30 0 0,0 0-29 0 0,18-15-18 0 0,58-47-1 0 0,-3-23 662 0 0,70-65-862 0 0,-138 149-1429 0 0,-12 16 909 0 0,-5 98 205 0 0,12-109 183 0 0,0 0-1 0 0,1 0 1 0 0,0 0-1 0 0,0 0 1 0 0,0-1-1 0 0,0 1 1 0 0,1 0-1 0 0,0-1 1 0 0,-1 1-1 0 0,1-1 1 0 0,0 1-1 0 0,1-1 1 0 0,-1 0 0 0 0,1 0-1 0 0,-1 0 1 0 0,1 0-1 0 0,0 0 1 0 0,0-1-1 0 0,0 1 1 0 0,0-1-1 0 0,1 0 1 0 0,-1 0-1 0 0,1 0 1 0 0,-1 0-1 0 0,1-1 1 0 0,0 1-1 0 0,2 0-11 0 0,7-1 180 0 0,0 1 0 0 0,0-1-1 0 0,0-1 1 0 0,0-1 0 0 0,0 0 0 0 0,0 0-1 0 0,0-1 1 0 0,0-1 0 0 0,0 0-1 0 0,-1-1 1 0 0,0 0 0 0 0,1-1-1 0 0,-2 0 1 0 0,1-1 0 0 0,-1-1-1 0 0,1 1 1 0 0,-2-2 0 0 0,1 0-1 0 0,3-3-179 0 0,5-6 48 0 0,0-1 0 0 0,-2-1 0 0 0,0 0-1 0 0,0-1 1 0 0,-2-1 0 0 0,-1-1 0 0 0,10-19-48 0 0,-8 15-372 0 0,9-29-1833 0 0,-20 35-2005 0 0,-2 0-5210 0 0,-3 9-3075 0 0</inkml:trace>
  <inkml:trace contextRef="#ctx0" brushRef="#br0" timeOffset="24359.277">1 1731 0 0 0,'171'0'0'0'0,"118"-7"1095"0"0,170-19 5134 0 0,304-29-1182 0 0,15 10-2919 0 0,680-17-608 0 0,-434 11-651 0 0,-360 39-409 0 0,436 9-122 0 0,-511-16 91 0 0,-165 12-84 0 0,63-5 116 0 0,13-2-305 0 0,-163 21-92 0 0,1223 12 70 0 0,-665-23 67 0 0,548-11 574 0 0,370 15 381 0 0,-937 19-489 0 0,-853-18-657 0 0,193 5 391 0 0,123 23-401 0 0,-236-18 66 0 0,30 4 24 0 0,-107-11 340 0 0,-21-4-5326 0 0,-1 0-5375 0 0,-4 0 2367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0 951 7362 0 0,'0'0'1607'0'0,"0"0"-1053"0"0,0 0-406 0 0,0 0 282 0 0,0 0 485 0 0,0 0 365 0 0,0 0 156 0 0,0 0-98 0 0,0 0-205 0 0,0 0-180 0 0,0 0-112 0 0,19 6-74 0 0,59 16-5 0 0,-69-20-529 0 0,-1-1 0 0 0,1-1 0 0 0,-1 1 0 0 0,1-1 0 0 0,0-1 0 0 0,-1 0 0 0 0,1 0 0 0 0,0 0 0 0 0,-1-1 0 0 0,0-1 1 0 0,1 1-1 0 0,-1-1 0 0 0,0-1 0 0 0,0 1 0 0 0,-1-1 0 0 0,1-1 0 0 0,-1 1 0 0 0,0-1 0 0 0,0-1 0 0 0,-1 1 1 0 0,1-1-1 0 0,5-7-233 0 0,-2 4 169 0 0,65-62 387 0 0,-3-3 1 0 0,-3-4 0 0 0,-4-2-1 0 0,20-37-556 0 0,75-90 226 0 0,-119 156-195 0 0,-9 10-2 0 0,2 1-1 0 0,1 2 1 0 0,2 1 0 0 0,15-9-29 0 0,-50 44-6 0 0,-1 0 0 0 0,1 0 1 0 0,0 0-1 0 0,1 0 1 0 0,-1 0-1 0 0,0 0 1 0 0,0 1-1 0 0,1-1 1 0 0,-1 1-1 0 0,1 0 0 0 0,-1 0 1 0 0,1 0-1 0 0,0 0 1 0 0,-1 0-1 0 0,1 1 1 0 0,0-1-1 0 0,0 1 1 0 0,-1-1-1 0 0,1 1 0 0 0,0 0 1 0 0,0 0-1 0 0,0 0 1 0 0,-1 1-1 0 0,1-1 1 0 0,0 1-1 0 0,0-1 0 0 0,-1 1 1 0 0,1 0-1 0 0,0 0 1 0 0,1 1 5 0 0,4 19 36 0 0,-1 0 0 0 0,0 0 0 0 0,-2 0 0 0 0,0 1 0 0 0,-2 0 1 0 0,0 0-1 0 0,-1 0 0 0 0,-1 0 0 0 0,-2 0 0 0 0,0 5-36 0 0,1-25 3 0 0,-1 77 172 0 0,-3 0 1 0 0,-4-1-1 0 0,-3 0 0 0 0,-19 67-175 0 0,25-128 19 0 0,1 0-1 0 0,-2-1 0 0 0,0 1 1 0 0,-1-2-1 0 0,-1 1 0 0 0,0-1 1 0 0,-1 0-1 0 0,0-1 0 0 0,-2 0 1 0 0,1 0-1 0 0,-2-1 0 0 0,0-1 1 0 0,0 0-1 0 0,-1 0 0 0 0,-1-1 1 0 0,0-1-1 0 0,0 0 0 0 0,-1-1 1 0 0,0-1-1 0 0,0 0 0 0 0,-1-1 1 0 0,0-1-1 0 0,-1 0 0 0 0,-2-1-18 0 0,0 0-28 0 0,1-2 0 0 0,0 0 0 0 0,-1-1-1 0 0,0-1 1 0 0,1 0 0 0 0,-1-2 0 0 0,0 0-1 0 0,1-1 1 0 0,-1-1 0 0 0,-17-5 28 0 0,32 6-64 0 0,-1 0 0 0 0,1 0 0 0 0,0 0 0 0 0,0 0 0 0 0,0-1 0 0 0,0 0 0 0 0,0 0 0 0 0,0 0 0 0 0,0 0 0 0 0,1-1 0 0 0,0 1 0 0 0,0-1 0 0 0,0 0 0 0 0,0 0 0 0 0,0 0 0 0 0,1 0 1 0 0,0 0-1 0 0,-2-4 64 0 0,3 5-192 0 0,0 0 1 0 0,0-1 0 0 0,1 1 0 0 0,-1-1-1 0 0,1 0 1 0 0,0 1 0 0 0,0-1 0 0 0,0 1-1 0 0,0-1 1 0 0,0 1 0 0 0,1-1 0 0 0,0 1 0 0 0,0-1-1 0 0,0 1 1 0 0,0-1 0 0 0,0 1 0 0 0,1 0-1 0 0,-1 0 1 0 0,1-1 0 0 0,0 1 0 0 0,0 0-1 0 0,0 1 1 0 0,0-1 0 0 0,1 0 0 0 0,0-1 191 0 0,32-29-4723 0 0,-10 12-3442 0 0,-10 9-1492 0 0</inkml:trace>
  <inkml:trace contextRef="#ctx0" brushRef="#br0" timeOffset="251.1">1377 646 18876 0 0,'0'0'958'0'0,"0"0"-162"0"0,0 0 15 0 0,0 0 71 0 0,0 0-91 0 0,0 0-224 0 0,0 0-216 0 0,0 0-171 0 0,-3 32-111 0 0,-8 102-69 0 0,7-21-2751 0 0,0-103-1202 0 0,0-5-4610 0 0,2-1-451 0 0</inkml:trace>
  <inkml:trace contextRef="#ctx0" brushRef="#br0" timeOffset="418.112">1331 108 1240 0 0,'0'0'-456'0'0,"0"0"-264"0"0,0 0 656 0 0,0 0 64 0 0,0 0 0 0 0,0 0 0 0 0</inkml:trace>
  <inkml:trace contextRef="#ctx0" brushRef="#br0" timeOffset="720.353">1580 885 10954 0 0,'0'0'1855'0'0,"0"0"-224"0"0,0 0 115 0 0,0 0 121 0 0,0 0-166 0 0,0 0-264 0 0,0 0-301 0 0,0 0-266 0 0,0 0-203 0 0,0 0-166 0 0,0 0-109 0 0,16-34-89 0 0,51-108-59 0 0,-10 17 414 0 0,-34 81-509 0 0,-10 69-1101 0 0,-9-3 857 0 0,-3-9 80 0 0,0-1 0 0 0,1 0 0 0 0,0 0 0 0 0,1 0 0 0 0,0 0 0 0 0,1 0 0 0 0,1 0 0 0 0,-1-1 0 0 0,2 0 0 0 0,0 0 0 0 0,0 0 0 0 0,1-1 0 0 0,0 0 0 0 0,1 0 0 0 0,0-1 0 0 0,0 0 0 0 0,1 0 15 0 0,-5-7 78 0 0,-1 0-1 0 0,1 0 1 0 0,0 0 0 0 0,0 0-1 0 0,-1-1 1 0 0,1 0-1 0 0,0 0 1 0 0,0 0-1 0 0,0 0 1 0 0,0 0 0 0 0,0-1-1 0 0,1 0 1 0 0,-1 0-1 0 0,0 0 1 0 0,0 0-1 0 0,0-1 1 0 0,0 0 0 0 0,0 0-1 0 0,0 0 1 0 0,0 0-1 0 0,0 0 1 0 0,-1-1-1 0 0,1 1 1 0 0,0-1 0 0 0,-1 0-1 0 0,1-1 1 0 0,-1 1-1 0 0,0 0 1 0 0,1-1-1 0 0,-1 0 1 0 0,0 0 0 0 0,1-2-78 0 0,5-4 164 0 0,-1-1 0 0 0,0 1 0 0 0,-1-1 0 0 0,0-1 0 0 0,-1 0 0 0 0,0 0 0 0 0,0 0 1 0 0,-1 0-1 0 0,-1-1 0 0 0,2-5-164 0 0,13-56-1342 0 0,-15 61-4176 0 0,2 6-4390 0 0,-4 6-1857 0 0</inkml:trace>
  <inkml:trace contextRef="#ctx0" brushRef="#br0" timeOffset="986.771">2423 484 9818 0 0,'0'0'2815'0'0,"0"0"-590"0"0,0 0-355 0 0,0 0-322 0 0,0 0-376 0 0,0 0-237 0 0,0 0-144 0 0,0 0-140 0 0,0 0-154 0 0,0 0-121 0 0,0 0-96 0 0,0 0-36 0 0,-31 33-33 0 0,-94 104-23 0 0,76-61 120 0 0,47-73-297 0 0,1-1-1 0 0,0 1 1 0 0,0 0-1 0 0,1 0 0 0 0,-1 0 1 0 0,0 0-1 0 0,1 0 1 0 0,0-1-1 0 0,0 1 1 0 0,0 0-1 0 0,0 0 1 0 0,0 0-1 0 0,0 0 1 0 0,1 0-1 0 0,0 0 1 0 0,-1 0-1 0 0,1 0 0 0 0,0 0 1 0 0,0-1-1 0 0,1 1 1 0 0,-1 0-1 0 0,0-1 1 0 0,1 1-1 0 0,0-1 1 0 0,-1 0-1 0 0,1 1 1 0 0,0-1-1 0 0,0 0 1 0 0,1 0-1 0 0,-1 0 0 0 0,0 0 1 0 0,1-1-1 0 0,-1 1 1 0 0,1-1-1 0 0,-1 1 1 0 0,1-1-1 0 0,1 1-10 0 0,110 19 447 0 0,-94-23-494 0 0,-1-1 1 0 0,1 0 0 0 0,-1-2-1 0 0,0 0 1 0 0,-1-1 0 0 0,1-1-1 0 0,-1-1 1 0 0,0 0 0 0 0,-1-1-1 0 0,0-1 1 0 0,0-1 0 0 0,4-4 46 0 0,18-22-2322 0 0,-19 9-7104 0 0,-15 23-737 0 0</inkml:trace>
  <inkml:trace contextRef="#ctx0" brushRef="#br0" timeOffset="1399.22">2756 734 5641 0 0,'0'0'4021'0'0,"0"0"-1315"0"0,0 0-303 0 0,0 0-162 0 0,0 0-413 0 0,0 0-385 0 0,0 0-235 0 0,0 0-208 0 0,0 0-221 0 0,0 0-155 0 0,31-6-122 0 0,100-20-69 0 0,-61-4 321 0 0,-57 21-599 0 0,0-1 1 0 0,-1-1 0 0 0,0 0-1 0 0,0 0 1 0 0,-1-1 0 0 0,-1-1-1 0 0,0 1 1 0 0,-1-2 0 0 0,0 0-1 0 0,-1 0 1 0 0,6-13-156 0 0,-13 25-2 0 0,0 1 0 0 0,0-1 0 0 0,0 0-1 0 0,0 0 1 0 0,0 0 0 0 0,0 0 0 0 0,-1 0 0 0 0,1 0-1 0 0,0 0 1 0 0,-1 0 0 0 0,0 0 0 0 0,0 0 0 0 0,1 0-1 0 0,-1 0 1 0 0,0 0 0 0 0,0 0 0 0 0,-1 0 0 0 0,1 0-1 0 0,0 0 1 0 0,-1 0 0 0 0,1 0 0 0 0,-1 0 0 0 0,0 0-1 0 0,0 0 1 0 0,0 0 0 0 0,1 0 0 0 0,-2 0 0 0 0,1 1 0 0 0,0-1-1 0 0,0 0 1 0 0,-1 1 0 0 0,1-1 0 0 0,0 1 0 0 0,-1-1-1 0 0,0 1 1 0 0,1 0 0 0 0,-1 0 0 0 0,0 0 0 0 0,0 0-1 0 0,1 0 1 0 0,-1 0 0 0 0,0 0 0 0 0,0 0 0 0 0,0 1-1 0 0,0-1 1 0 0,0 1 0 0 0,0-1 0 0 0,-1 1 2 0 0,-12 0-61 0 0,0 0 1 0 0,0 1-1 0 0,0 0 1 0 0,1 1-1 0 0,-1 1 0 0 0,0 0 1 0 0,1 1-1 0 0,0 1 1 0 0,0 0-1 0 0,0 1 1 0 0,1 1-1 0 0,-1 0 1 0 0,2 0-1 0 0,-1 2 0 0 0,1-1 1 0 0,0 2-1 0 0,1-1 1 0 0,0 2-1 0 0,0-1 1 0 0,1 1-1 0 0,1 1 1 0 0,-5 7 60 0 0,10-15-28 0 0,1 0 1 0 0,-1 0 0 0 0,1 0 0 0 0,0 0 0 0 0,0 1 0 0 0,0-1 0 0 0,1 1 0 0 0,-1 0 0 0 0,1 0 0 0 0,0 0 0 0 0,1 0 0 0 0,-1 0 0 0 0,1 1 0 0 0,0-1 0 0 0,0 0 0 0 0,1 0 0 0 0,0 1 0 0 0,0-1 0 0 0,0 1 0 0 0,0-1 0 0 0,1 0 0 0 0,0 1 0 0 0,0-1 0 0 0,0 0 0 0 0,1 0 0 0 0,0 0 0 0 0,0 0 0 0 0,0 0-1 0 0,1 0 1 0 0,-1-1 0 0 0,1 1 0 0 0,0-1 0 0 0,0 1 27 0 0,9 1-87 0 0,0-1 0 0 0,0 0 0 0 0,0 0 0 0 0,0-1 0 0 0,1-1 0 0 0,-1 0 0 0 0,1-1 0 0 0,0 0-1 0 0,0-1 1 0 0,0 0 0 0 0,0-1 0 0 0,0-1 0 0 0,0 0 0 0 0,0 0 0 0 0,0-2 0 0 0,0 0 87 0 0,82-24-3416 0 0,-64 14-626 0 0,-4-1-3533 0 0,-13 6-964 0 0</inkml:trace>
  <inkml:trace contextRef="#ctx0" brushRef="#br0" timeOffset="2030.48">1480 178 4353 0 0,'0'0'2038'0'0,"0"0"-137"0"0,0 0 103 0 0,0 0 8 0 0,0 0-238 0 0,0 0-318 0 0,0 0-256 0 0,0 0-198 0 0,0 0-150 0 0,0 0-119 0 0,0 0-94 0 0,0 0-85 0 0,0 0-56 0 0,-5 4-56 0 0,-17 11-38 0 0,16-12-75 0 0,6-3-79 0 0,0 0-74 0 0,0 0-56 0 0,0 0 8 0 0,0 0 24 0 0,0 0 23 0 0,8-2 2744 0 0,-24 12-2244 0 0,12-6-477 0 0,-4 3-929 0 0,16-8-1560 0 0,0-1 739 0 0,7-2-1337 0 0,-8 0-3367 0 0,-3 0-4881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70 2489 0 0,'0'0'1949'0'0,"0"0"40"0"0,0 0 114 0 0,0 0 172 0 0,0 0-44 0 0,0 0-314 0 0,0 0-366 0 0,0 0-373 0 0,0 0-249 0 0,0 0-127 0 0,0 0-81 0 0,0 0-52 0 0,0 0-51 0 0,-15-6-57 0 0,-49-16-74 0 0,61 21-430 0 0,0 0 1 0 0,-1 0 0 0 0,1 1-1 0 0,-1-1 1 0 0,1 1 0 0 0,-1 0-1 0 0,1 0 1 0 0,-1 0-1 0 0,0 0 1 0 0,1 1 0 0 0,0-1-1 0 0,-1 1 1 0 0,1 0 0 0 0,-1 0-1 0 0,1 0 1 0 0,0 1-1 0 0,-1-1 1 0 0,1 1 0 0 0,0 0-1 0 0,0 0 1 0 0,0 0 0 0 0,1 0-1 0 0,-1 0 1 0 0,0 0-1 0 0,-1 3-57 0 0,-6 3 119 0 0,-9 7 6 0 0,1 0-1 0 0,1 1 1 0 0,1 1 0 0 0,0 1 0 0 0,1 0 0 0 0,1 1 0 0 0,1 1 0 0 0,0 0-1 0 0,2 0 1 0 0,0 1 0 0 0,2 1 0 0 0,0 0 0 0 0,-2 11-125 0 0,8-28 24 0 0,1 0 0 0 0,0 0 0 0 0,0 0 0 0 0,0 0 1 0 0,1 1-1 0 0,-1-1 0 0 0,1 0 0 0 0,1 1 0 0 0,-1-1 0 0 0,1 1 0 0 0,0-1 1 0 0,0 1-1 0 0,1-1 0 0 0,-1 1 0 0 0,1-1 0 0 0,0 1 0 0 0,1-1 0 0 0,-1 0 1 0 0,1 1-1 0 0,0-1 0 0 0,1 0 0 0 0,-1 0 0 0 0,1-1 0 0 0,0 1 0 0 0,0 0 1 0 0,0-1-1 0 0,1 0 0 0 0,0 0 0 0 0,-1 0 0 0 0,1 0 0 0 0,1 0 0 0 0,-1-1 1 0 0,1 0-1 0 0,-1 0 0 0 0,1 0 0 0 0,0 0 0 0 0,0-1 0 0 0,5 2-24 0 0,4-5 107 0 0,1 0-1 0 0,-1-1 1 0 0,0-1-1 0 0,1 0 0 0 0,-2-1 1 0 0,1 0-1 0 0,0-1 1 0 0,-1-1-1 0 0,0 0 1 0 0,0 0-1 0 0,0-2 1 0 0,-1 0-1 0 0,-1 0 0 0 0,1-1 1 0 0,-1 0-1 0 0,0-1 1 0 0,-1 0-1 0 0,-1-1 1 0 0,4-4-107 0 0,-1 4 32 0 0,37-39 95 0 0,-2-3-1 0 0,-3-1 1 0 0,-2-2-1 0 0,-2-2 1 0 0,23-49-127 0 0,-55 95 109 0 0,-12 22-33 0 0,-2 6-107 0 0,-1-3 16 0 0,2 1 0 0 0,0 0 0 0 0,0 0-1 0 0,1 0 1 0 0,1 1 0 0 0,0-1 0 0 0,1 1-1 0 0,1 0 1 0 0,0 0 0 0 0,1-1 0 0 0,1 1-1 0 0,0 0 1 0 0,1-1 0 0 0,1 1 0 0 0,0-1-1 0 0,1 1 1 0 0,0-1 0 0 0,1 0 0 0 0,1-1-1 0 0,0 1 1 0 0,1-1 0 0 0,0 0 0 0 0,9 10 15 0 0,56 34-1765 0 0,-10-44-4236 0 0,-46-13 2452 0 0,-4 0-3910 0 0,-3 0-2827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1 340 3841 0 0,'0'0'2087'0'0,"0"0"-423"0"0,0 0-91 0 0,0 0 75 0 0,0 0-4 0 0,0 0-158 0 0,0 0-172 0 0,0 0-161 0 0,0 0-137 0 0,0 0-73 0 0,0 0-61 0 0,0 0-58 0 0,0 0-56 0 0,9-7-50 0 0,30-21-37 0 0,-35 26-549 0 0,0 0 0 0 0,-1 0 0 0 0,1 0 0 0 0,0 1 0 0 0,1-1 0 0 0,-1 1 0 0 0,0 0 0 0 0,0 0 0 0 0,0 0 0 0 0,1 1 0 0 0,-1-1 0 0 0,0 1 0 0 0,1 0 0 0 0,-1 1 0 0 0,0-1 0 0 0,1 1-132 0 0,15 0 353 0 0,425-12 1856 0 0,-436 11-2192 0 0,30-3 7 0 0,-14 2 74 0 0,-25 1-13 0 0,0 0 70 0 0,0 0 64 0 0,0 0 64 0 0,-33-48 972 0 0,-6 3-1243 0 0,-2 2 0 0 0,-2 1 0 0 0,-2 2 0 0 0,-3 2-12 0 0,38 32-122 0 0,-7-8-2697 0 0,43 21-2440 0 0,8 1-3218 0 0,-20-5-2458 0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10794 0 0,'0'0'2142'0'0,"0"0"-201"0"0,0 0-168 0 0,0 0-87 0 0,0 0-263 0 0,0 0-316 0 0,0 0-300 0 0,0 0-259 0 0,0 0-186 0 0,0 0-85 0 0,0 0-15 0 0,0 0 30 0 0,0 0 46 0 0,8 0 19 0 0,211 12 2169 0 0,-67-23-2129 0 0,-34-22-1205 0 0,-92 23-683 0 0,-20 9-3422 0 0,-2 0-4690 0 0,-7 1-614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48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323 0 11330 0 0,'0'0'3743'0'0,"0"0"-2202"0"0,0 0-725 0 0,0 0-54 0 0,0 0 51 0 0,0 0 61 0 0,0 0 43 0 0,0 0-32 0 0,0 0-68 0 0,0 0-77 0 0,0 0-122 0 0,0 33-118 0 0,0 109-67 0 0,2 0 342 0 0,0 42 256 0 0,24 173-1031 0 0,3-232-128 0 0,-29-126 80 0 0,0 1 1 0 0,0 0-1 0 0,0 0 1 0 0,1-1-1 0 0,-1 1 1 0 0,0 0-1 0 0,0 0 1 0 0,1-1-1 0 0,-1 1 0 0 0,0 0 1 0 0,0 0-1 0 0,1-1 1 0 0,-1 1-1 0 0,0 0 1 0 0,0 0-1 0 0,1 0 1 0 0,-1 0-1 0 0,0 0 0 0 0,1-1 1 0 0,-1 1-1 0 0,0 0 1 0 0,1 0-1 0 0,-1 0 1 0 0,0 0-1 0 0,1 0 1 0 0,-1 0-1 0 0,0 0 0 0 0,1 0 1 0 0,-1 0-1 0 0,0 0 1 0 0,1 0-1 0 0,-1 0 1 0 0,0 1-1 0 0,1-1 1 0 0,-1 0-1 0 0,0 0 1 0 0,1 0-1 0 0,-1 0 0 0 0,0 0 1 0 0,1 1-1 0 0,-1-1 1 0 0,0 0-1 0 0,0 0 1 0 0,1 1-1 0 0,-1-1 1 0 0,0 0-1 0 0,0 0 0 0 0,0 1 1 0 0,1-1-1 0 0,-1 0 1 0 0,0 0-1 0 0,0 1 1 0 0,0-1-1 0 0,0 0 1 0 0,0 1-1 0 0,1-1 48 0 0,4-31-2920 0 0,-3-5-2137 0 0,-2 11-2507 0 0,0 10-699 0 0</inkml:trace>
  <inkml:trace contextRef="#ctx0" brushRef="#br0" timeOffset="252.498">1 604 11698 0 0,'0'0'1334'0'0,"0"0"-82"0"0,0 0-69 0 0,0 0-148 0 0,36-2-235 0 0,117-6-182 0 0,219-41 939 0 0,-185 15-3033 0 0,-126 19-2196 0 0,-1-1-4400 0 0,-46 11 1815 0 0</inkml:trace>
  <inkml:trace contextRef="#ctx0" brushRef="#br0" timeOffset="420.073">916 542 5265 0 0,'0'0'2811'0'0,"0"0"-522"0"0,0 0-486 0 0,0 0-257 0 0,0 0-225 0 0,0 0-291 0 0,-20 34-239 0 0,-60 108-247 0 0,54-70-43 0 0,26-60-413 0 0,0-8-26 0 0,-1 0 0 0 0,1 0-1 0 0,0 0 1 0 0,0 0 0 0 0,0 0-1 0 0,1 0 1 0 0,-1 0 0 0 0,1 0-1 0 0,0 0 1 0 0,0 0 0 0 0,1 0-1 0 0,-1-1 1 0 0,1 1 0 0 0,-1 0 0 0 0,1-1-1 0 0,0 0 1 0 0,1 1 0 0 0,-1-1-1 0 0,1 0 1 0 0,-1 0 0 0 0,1 0-1 0 0,0 0 1 0 0,0-1 0 0 0,0 1-1 0 0,0-1 1 0 0,0 0 0 0 0,1 0 0 0 0,-1 0-1 0 0,1 0 1 0 0,0 0 0 0 0,3 0-62 0 0,-1 0 186 0 0,0-1 0 0 0,0 0 0 0 0,0 0 0 0 0,0-1 1 0 0,1 1-1 0 0,-1-2 0 0 0,0 1 0 0 0,0 0 0 0 0,0-1 0 0 0,0-1 1 0 0,0 1-1 0 0,0-1 0 0 0,0 0 0 0 0,0 0 0 0 0,-1 0 1 0 0,1-1-1 0 0,-1 0 0 0 0,1 0 0 0 0,-1 0 0 0 0,0-1 0 0 0,0 0 1 0 0,-1 0-1 0 0,1 0 0 0 0,-1 0 0 0 0,0-1 0 0 0,0 0 1 0 0,0 0-187 0 0,3-4 80 0 0,-1 1 0 0 0,0-1 0 0 0,-1 0-1 0 0,0 0 1 0 0,-1-1 0 0 0,0 1 0 0 0,0-1 0 0 0,-1 0 0 0 0,0 0 0 0 0,0 0 0 0 0,-2-1 0 0 0,1 1 0 0 0,-1 0 0 0 0,-1-1 0 0 0,0-6-80 0 0,0 11-110 0 0,-2 1 0 0 0,1-1 0 0 0,-1 0-1 0 0,0 0 1 0 0,0 0 0 0 0,0 1 0 0 0,-1-1-1 0 0,0 1 1 0 0,0 0 0 0 0,0 0 0 0 0,-1 0-1 0 0,1 0 1 0 0,-1 0 0 0 0,0 1 0 0 0,-1 0-1 0 0,1 0 1 0 0,-1 0 0 0 0,0 0 0 0 0,0 1-1 0 0,0 0 1 0 0,0 0 0 0 0,-4-2 110 0 0,-19-6-4509 0 0,-1 4-3603 0 0,21 6-2970 0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13667 0 0,'0'0'1658'0'0,"0"0"-507"0"0,0 0-83 0 0,0 0 187 0 0,0 0 74 0 0,0 0-74 0 0,0 0-203 0 0,0 0-237 0 0,0 0-205 0 0,0 0-154 0 0,0 0-111 0 0,0 0-93 0 0,35 3-74 0 0,113 6-65 0 0,-52-13-48 0 0,-56 2-429 0 0,53-3-1520 0 0,-34-3-5620 0 0,-43 4-2164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14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258 637 0 0 0,'0'0'707'0'0,"0"0"682"0"0,0 0 301 0 0,0 0 67 0 0,0 0-21 0 0,0 0-104 0 0,0 0-150 0 0,0 0-167 0 0,0 0-208 0 0,0 0-182 0 0,0 0-165 0 0,0 0-98 0 0,-1-3 5939 0 0,-28 14-3565 0 0,-44 52-3098 0 0,-20 55 90 0 0,83-102-22 0 0,2 1-1 0 0,0-1 1 0 0,1 2 0 0 0,0-1-1 0 0,2 1 1 0 0,0 0-1 0 0,1 0 1 0 0,1 1-1 0 0,1-1 1 0 0,0 1-1 0 0,1-1 1 0 0,2 12-6 0 0,-1-23 12 0 0,1-1-1 0 0,0 0 1 0 0,0 0-1 0 0,1 1 1 0 0,0-1 0 0 0,0 0-1 0 0,0 0 1 0 0,1 0-1 0 0,0-1 1 0 0,0 1-1 0 0,0-1 1 0 0,1 1 0 0 0,0-1-1 0 0,0 0 1 0 0,0-1-1 0 0,1 1 1 0 0,-1-1 0 0 0,1 0-1 0 0,0 0 1 0 0,1 0-1 0 0,-1 0 1 0 0,0-1 0 0 0,1 0-1 0 0,0 0 1 0 0,0-1-1 0 0,0 0 1 0 0,0 0-1 0 0,0 0 1 0 0,2 0-12 0 0,2-2 71 0 0,0 0 1 0 0,1-1-1 0 0,-1 0 0 0 0,0 0 1 0 0,0-1-1 0 0,0 0 0 0 0,0-1 1 0 0,0 0-1 0 0,0-1 0 0 0,-1 0 0 0 0,0-1 1 0 0,0 0-1 0 0,0 0 0 0 0,0 0 1 0 0,-1-2-1 0 0,0 1 0 0 0,6-6-71 0 0,17-15 86 0 0,-2-1-1 0 0,-1-1 1 0 0,-1-1-1 0 0,-1-1 1 0 0,-2-2-1 0 0,-1 0 1 0 0,-2-2-1 0 0,-2 0 1 0 0,0-2-1 0 0,-3 1 0 0 0,10-33-84 0 0,-20 49-15 0 0,0-1 1 0 0,-2 0 0 0 0,0 0 0 0 0,-1-1-1 0 0,-1 1 1 0 0,-1-1 0 0 0,-1 1 0 0 0,-1-1-1 0 0,-1 0 1 0 0,-1 1 0 0 0,0 0 0 0 0,-2 0 0 0 0,-1 0-1 0 0,0 0 1 0 0,-1 1 0 0 0,-2 0 0 0 0,0 0-1 0 0,-1 1 1 0 0,-1 1 0 0 0,0-1 0 0 0,-2 2 0 0 0,0 0-1 0 0,-1 0 1 0 0,-14-12 13 0 0,25 24-28 0 0,-1 1-1 0 0,-1 0 0 0 0,1 1 1 0 0,0-1-1 0 0,-1 1 1 0 0,0 0-1 0 0,0 0 1 0 0,0 1-1 0 0,0-1 0 0 0,0 1 1 0 0,-1 0-1 0 0,1 0 1 0 0,-1 1-1 0 0,1 0 1 0 0,-1 0-1 0 0,1 0 0 0 0,-1 0 1 0 0,0 1-1 0 0,1 0 1 0 0,-1 0-1 0 0,0 1 1 0 0,1 0-1 0 0,-1 0 1 0 0,1 0-1 0 0,-1 0 0 0 0,1 1 1 0 0,-1 0-1 0 0,1 0 1 0 0,0 1-1 0 0,0-1 1 0 0,-5 4 28 0 0,2 6 2 0 0,-1 1 0 0 0,2-1 0 0 0,-1 2 0 0 0,2-1 0 0 0,0 1 0 0 0,1 0 0 0 0,0 0 0 0 0,1 1 0 0 0,0-1 0 0 0,1 1 0 0 0,1 0 0 0 0,1 0 0 0 0,0 0 0 0 0,0 0 0 0 0,2 0 0 0 0,0 0 0 0 0,1 0 0 0 0,0 0 0 0 0,1-1 0 0 0,1 1 0 0 0,0-1 0 0 0,6 13-2 0 0,9 18 94 0 0,2-2 1 0 0,2 0-1 0 0,2-2 1 0 0,1-1 0 0 0,2 0-1 0 0,2-3 1 0 0,8 6-95 0 0,3 9 108 0 0,-16-21-34 0 0,-8-13-29 0 0,-2 2 0 0 0,0 0 0 0 0,-1 1 0 0 0,-1 0 1 0 0,0 1-1 0 0,-2 0 0 0 0,1 6-45 0 0,-9-11-1 0 0,-1-11-1660 0 0,-2-19-974 0 0,2-15-2802 0 0,1 10-2206 0 0,-2 10-790 0 0</inkml:trace>
  <inkml:trace contextRef="#ctx0" brushRef="#br0" timeOffset="414.197">862 505 8074 0 0,'0'0'1720'0'0,"0"0"-164"0"0,0 0-179 0 0,0 0-76 0 0,0 0-110 0 0,0 0-91 0 0,0 0-46 0 0,0 0-74 0 0,0 0-74 0 0,0 0-101 0 0,0 0-111 0 0,0 0-90 0 0,0 31-65 0 0,-2 97-53 0 0,2-93-233 0 0,1 0 0 0 0,1 0-1 0 0,2 1 1 0 0,2-2 0 0 0,1 1-1 0 0,1-1 1 0 0,2 0 0 0 0,2-1-1 0 0,4 9-252 0 0,-14-38 23 0 0,0 0 1 0 0,-1 1-1 0 0,2-1 0 0 0,-1 0 0 0 0,0 0 0 0 0,1 0 1 0 0,-1-1-1 0 0,1 1 0 0 0,0 0 0 0 0,1-1 1 0 0,-1 0-1 0 0,1 0 0 0 0,-1 0 0 0 0,1 0 0 0 0,3 1-23 0 0,-5-5 96 0 0,1 0-1 0 0,-1 0 1 0 0,1 0-1 0 0,-1-1 0 0 0,0 1 1 0 0,1-1-1 0 0,-1 1 1 0 0,0-1-1 0 0,0 0 0 0 0,0 0 1 0 0,0 0-1 0 0,-1 0 1 0 0,1 0-1 0 0,0 0 0 0 0,-1-1 1 0 0,0 1-1 0 0,1 0 1 0 0,-1-1-1 0 0,0 1 0 0 0,0-1 1 0 0,0 0-1 0 0,-1 1 1 0 0,1-1-1 0 0,-1 0-95 0 0,5-7 116 0 0,115-308 559 0 0,-73 158-622 0 0,-46 124-574 0 0,-1 35 158 0 0,0 1-172 0 0,0 0-255 0 0,0 0-373 0 0,0 0-472 0 0,0 0-658 0 0,0 0-948 0 0,0 0-1745 0 0,0 0-2039 0 0,0 0 1434 0 0</inkml:trace>
  <inkml:trace contextRef="#ctx0" brushRef="#br0" timeOffset="868.898">667 221 13379 0 0,'0'0'1136'0'0,"0"0"-76"0"0,0 0-55 0 0,0 0 7 0 0,0 0-56 0 0,0 0-95 0 0,0 0-100 0 0,0 0-69 0 0,0 0-37 0 0,0 0-9 0 0,0 0-11 0 0,0 0-44 0 0,0 0-74 0 0,27-1-27 0 0,88-7-23 0 0,303-8 1234 0 0,-350 12-1117 0 0,-76-11 910 0 0,-21-10-1419 0 0,-2 1-1 0 0,0 1 1 0 0,-2 2 0 0 0,0 1-1 0 0,-5 0-74 0 0,7 2-46 0 0,5-3-290 0 0,26 20 29 0 0,2 0-3545 0 0,15-2 1703 0 0,14 3-1671 0 0,-9 0-2496 0 0,-7 0-4593 0 0</inkml:trace>
  <inkml:trace contextRef="#ctx0" brushRef="#br0" timeOffset="1351.205">1727 446 7114 0 0,'0'0'2084'0'0,"0"0"-164"0"0,0 0-121 0 0,0 0-81 0 0,0 0-222 0 0,0 0-314 0 0,0 0-291 0 0,0 0-199 0 0,0 0-112 0 0,0 0-21 0 0,0 0-11 0 0,0 0-28 0 0,-24 34-36 0 0,-78 109-50 0 0,-29 45 499 0 0,30-55-622 0 0,-6-4 0 0 0,-48 39-311 0 0,-90 65 104 0 0,242-231-116 0 0,-13 12-120 0 0,0 0 0 0 0,1 0 0 0 0,1 2 0 0 0,0-1 0 0 0,2 2 0 0 0,-11 16 132 0 0,22-33-74 0 0,1 1 1 0 0,-1-1-1 0 0,1 1 1 0 0,0-1 0 0 0,-1 0-1 0 0,1 1 1 0 0,-1-1-1 0 0,1 1 1 0 0,0-1-1 0 0,-1 1 1 0 0,1 0 0 0 0,0-1-1 0 0,0 1 1 0 0,0-1-1 0 0,-1 1 1 0 0,1-1 0 0 0,0 1-1 0 0,0 0 1 0 0,0-1-1 0 0,0 1 1 0 0,0-1 0 0 0,0 1-1 0 0,0 0 1 0 0,0-1-1 0 0,0 1 1 0 0,0-1 0 0 0,0 1-1 0 0,1 0 1 0 0,-1-1-1 0 0,0 1 1 0 0,0-1 0 0 0,1 1-1 0 0,-1-1 1 0 0,0 1-1 0 0,0-1 1 0 0,1 1 0 0 0,-1-1-1 0 0,1 1 1 0 0,-1-1-1 0 0,1 1 1 0 0,-1-1-1 0 0,0 0 1 0 0,1 1 0 0 0,-1-1-1 0 0,1 0 1 0 0,0 1-1 0 0,-1-1 1 0 0,1 0 0 0 0,-1 0-1 0 0,1 1 1 0 0,-1-1-1 0 0,1 0 1 0 0,0 0 0 0 0,-1 0-1 0 0,1 0 1 0 0,-1 0-1 0 0,1 0 1 0 0,0 0 0 0 0,-1 0 73 0 0,38-12-5682 0 0,2-15-3318 0 0,-27 18 5137 0 0</inkml:trace>
  <inkml:trace contextRef="#ctx0" brushRef="#br0" timeOffset="2015.377">1481 1175 3457 0 0,'0'0'1812'0'0,"0"0"-280"0"0,0 0 63 0 0,0 0 209 0 0,0 0 76 0 0,0 0-96 0 0,0 0-197 0 0,0 0-229 0 0,0 0-199 0 0,0 0-132 0 0,0 0-104 0 0,0 0-103 0 0,0 0-140 0 0,-3 1-113 0 0,-20 7-348 0 0,1 2-1 0 0,1 0 1 0 0,0 2 0 0 0,0 0 0 0 0,1 2 0 0 0,1 0-1 0 0,0 1 1 0 0,1 0 0 0 0,1 2 0 0 0,0 0 0 0 0,1 1-1 0 0,1 1 1 0 0,1 0 0 0 0,0 1 0 0 0,-1 6-219 0 0,10-19-6 0 0,1 0 0 0 0,0 0 0 0 0,0 0 0 0 0,1 1 0 0 0,0 0-1 0 0,0 0 1 0 0,0 0 0 0 0,1 0 0 0 0,1 0 0 0 0,-1 0 0 0 0,1 1 0 0 0,1-1 0 0 0,-1 0 0 0 0,2 1 0 0 0,0 5 6 0 0,1-11 7 0 0,1 0 0 0 0,-1-1 0 0 0,1 1 0 0 0,0-1 1 0 0,0 1-1 0 0,0-1 0 0 0,1 0 0 0 0,-1 0 0 0 0,0 0 0 0 0,1 0 0 0 0,-1-1 0 0 0,1 1 1 0 0,0-1-1 0 0,-1 0 0 0 0,1 0 0 0 0,0 0 0 0 0,0-1 0 0 0,0 1 0 0 0,0-1 0 0 0,-1 0 0 0 0,1 0 1 0 0,0 0-1 0 0,0-1 0 0 0,0 0 0 0 0,0 1 0 0 0,-1-1 0 0 0,5-2-7 0 0,9-3 83 0 0,0 0 0 0 0,0-2 0 0 0,-1 0 0 0 0,0-1 0 0 0,0-1 0 0 0,-1 0-1 0 0,0-1 1 0 0,0-1 0 0 0,-2 0 0 0 0,1-1 0 0 0,-2 0 0 0 0,5-7-83 0 0,-2 5 81 0 0,10-10-37 0 0,-1 0 0 0 0,-2-2 1 0 0,-1-1-1 0 0,-1 0 0 0 0,-1-2 0 0 0,-2 0 0 0 0,0-1 0 0 0,-3 0 0 0 0,0-2 0 0 0,-2 1 0 0 0,-2-2 0 0 0,-1 1 0 0 0,-1-1 1 0 0,-2-1-1 0 0,-2 1 0 0 0,0-1 0 0 0,-3-28-44 0 0,0 59-8 0 0,-1 0 1 0 0,1 0-1 0 0,-1 0 0 0 0,-1 0 1 0 0,1 0-1 0 0,0 0 1 0 0,-1 0-1 0 0,0 0 0 0 0,0 0 1 0 0,0 0-1 0 0,0 0 1 0 0,-1 0-1 0 0,1 0 0 0 0,-1 1 1 0 0,0-1-1 0 0,0 1 1 0 0,-1-1-1 0 0,1 1 0 0 0,-1 0 1 0 0,1 0-1 0 0,-1 0 1 0 0,0 0-1 0 0,0 0 0 0 0,0 1 1 0 0,-1-1-1 0 0,1 1 1 0 0,-1 0-1 0 0,1 0 0 0 0,-1 0 1 0 0,0 1-1 0 0,1-1 1 0 0,-1 1-1 0 0,0 0 0 0 0,0 0 1 0 0,0 0-1 0 0,0 0 1 0 0,0 1-1 0 0,0 0 0 0 0,0 0 1 0 0,-1 0-1 0 0,1 0 1 0 0,0 0-1 0 0,-3 2 8 0 0,-2 3-13 0 0,0 2-1 0 0,0-1 1 0 0,1 1 0 0 0,0 0-1 0 0,0 0 1 0 0,1 1 0 0 0,0 0 0 0 0,0 1-1 0 0,0 0 1 0 0,2 0 0 0 0,-1 0-1 0 0,1 1 1 0 0,-2 4 13 0 0,6-11-2 0 0,-11 20 5 0 0,2 2 0 0 0,1 0 0 0 0,1 0 0 0 0,2 0 0 0 0,0 1 0 0 0,1 0 0 0 0,2 0 0 0 0,1 0 0 0 0,1 1 0 0 0,1-1 0 0 0,1 0 0 0 0,2 12-3 0 0,-1-25 1 0 0,1-1-1 0 0,0 1 0 0 0,1-1 1 0 0,0 0-1 0 0,1-1 0 0 0,0 1 1 0 0,0-1-1 0 0,2 0 0 0 0,-1 0 1 0 0,1 0-1 0 0,1-1 0 0 0,0 0 1 0 0,0-1-1 0 0,1 0 0 0 0,0 0 0 0 0,1-1 1 0 0,0 0-1 0 0,0-1 0 0 0,0 0 1 0 0,1 0-1 0 0,7 2 0 0 0,-17-8-137 0 0,1 0 1 0 0,0-1-1 0 0,0 1 0 0 0,-1 0 0 0 0,1-1 1 0 0,0 1-1 0 0,0-1 0 0 0,0 0 0 0 0,0 0 1 0 0,0 1-1 0 0,0-1 0 0 0,0-1 0 0 0,-1 1 0 0 0,1 0 1 0 0,0 0-1 0 0,0-1 0 0 0,0 1 0 0 0,0-1 1 0 0,0 1-1 0 0,-1-1 0 0 0,1 0 0 0 0,0 0 1 0 0,0 0-1 0 0,-1 0 0 0 0,1 0 0 0 0,-1 0 1 0 0,1 0-1 0 0,-1 0 0 0 0,1-1 0 0 0,0 0 137 0 0,21-32-10731 0 0,-19 27 7104 0 0,0-1-4647 0 0</inkml:trace>
  <inkml:trace contextRef="#ctx0" brushRef="#br0" timeOffset="2382.193">2057 825 13211 0 0,'0'0'1265'0'0,"0"0"-427"0"0,0 0 1 0 0,0 0 253 0 0,0 0 151 0 0,0 0-25 0 0,0 0-185 0 0,0 0-223 0 0,0 0-160 0 0,0 0-121 0 0,-13 33-93 0 0,-43 102-94 0 0,-90 194 617 0 0,144-325-952 0 0,1-1 0 0 0,-1 1 0 0 0,1 0 0 0 0,0-1 0 0 0,-1 1 0 0 0,2 0-1 0 0,-1 0 1 0 0,0 0 0 0 0,1 0 0 0 0,0 0 0 0 0,0 0 0 0 0,0 0 0 0 0,0-1 0 0 0,1 1 0 0 0,-1 0-1 0 0,1 0 1 0 0,0 0 0 0 0,0 0 0 0 0,0-1 0 0 0,1 1 0 0 0,0 0 0 0 0,-1-1 0 0 0,1 1 0 0 0,0-1-1 0 0,1 0 1 0 0,-1 0 0 0 0,0 0 0 0 0,1 0 0 0 0,0 0 0 0 0,0 0 0 0 0,0-1 0 0 0,0 1 0 0 0,0-1 0 0 0,0 0-1 0 0,1 0 1 0 0,0 0-7 0 0,7 1 103 0 0,1 0 1 0 0,0-2-1 0 0,1 1 0 0 0,-1-1 0 0 0,0-1 0 0 0,0-1 0 0 0,0 1 1 0 0,0-2-1 0 0,0 0 0 0 0,0 0 0 0 0,9-4-103 0 0,80-35 239 0 0,-100 40-436 0 0,0 1 0 0 0,1-1 0 0 0,-1 0 0 0 0,0 0 0 0 0,0 0 0 0 0,1 0 0 0 0,-1 0 0 0 0,0-1 0 0 0,0 1 0 0 0,0 0 0 0 0,-1-1 0 0 0,1 1 0 0 0,0 0 0 0 0,0-1 0 0 0,-1 1 0 0 0,1-1 0 0 0,-1 1 0 0 0,1-1 0 0 0,-1 1 0 0 0,0-1 0 0 0,1 1 0 0 0,-1-1 0 0 0,0 1 1 0 0,0-1-1 0 0,0 0 0 0 0,0 1 0 0 0,0-1 0 0 0,-1 1 0 0 0,1-1 0 0 0,0 1 0 0 0,-1-1 0 0 0,1 1 0 0 0,-1-1 197 0 0,-19-29-13767 0 0,16 24 7947 0 0</inkml:trace>
  <inkml:trace contextRef="#ctx0" brushRef="#br0" timeOffset="2640.147">1655 1087 9890 0 0,'0'0'2085'0'0,"0"0"-388"0"0,0 0-4 0 0,0 0 143 0 0,0 0-149 0 0,0 0-296 0 0,0 0-309 0 0,0 0-266 0 0,32 4-212 0 0,103 13-152 0 0,-120-15-366 0 0,-1 0-1 0 0,1-1 1 0 0,0 0 0 0 0,1-2-1 0 0,-1 1 1 0 0,-1-2 0 0 0,1 0-1 0 0,5-2-85 0 0,1 0 63 0 0,7-2-362 0 0,158-30 16 0 0,-125 22-2806 0 0,-1 0-3523 0 0,-35 7-4846 0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2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8 8210 0 0,'0'0'2583'0'0,"0"0"-803"0"0,0 0-443 0 0,0 0-122 0 0,0 0-51 0 0,0 0-64 0 0,0 0-93 0 0,0 0-138 0 0,0 0-159 0 0,0 0-170 0 0,0 0-149 0 0,0 16 456 0 0,-4 538 2829 0 0,-16-230-3670 0 0,9-287-2891 0 0,3-31-2962 0 0,-3-12-5077 0 0,8 3 5145 0 0</inkml:trace>
  <inkml:trace contextRef="#ctx0" brushRef="#br0" timeOffset="298.997">0 667 11883 0 0,'0'0'1521'0'0,"0"0"-181"0"0,0 0 17 0 0,0 0 171 0 0,0 0 4 0 0,0 0-207 0 0,36-15-226 0 0,114-46-171 0 0,23 8 1122 0 0,214-17-587 0 0,-304 31-3296 0 0,-69 15-3456 0 0,-16-7-6167 0 0,-3 26 4008 0 0</inkml:trace>
  <inkml:trace contextRef="#ctx0" brushRef="#br0" timeOffset="751.102">890 0 11682 0 0,'0'0'1182'0'0,"0"0"-286"0"0,0 0-104 0 0,0 0 157 0 0,0 0 146 0 0,0 0 42 0 0,0 0-86 0 0,0 0-181 0 0,0 0-149 0 0,0 0-116 0 0,0 0-63 0 0,0 34-61 0 0,0 107-55 0 0,21 141 1317 0 0,-7-176-1516 0 0,-12-84-182 0 0,-2-4-24 0 0,2 0 0 0 0,0 0 0 0 0,1 0 0 0 0,1 0 0 0 0,1-1-1 0 0,0 1 1 0 0,1-1 0 0 0,1-1 0 0 0,6 11-21 0 0,-12-26 16 0 0,0 1 0 0 0,0-1 0 0 0,0 1 0 0 0,0-1 0 0 0,0 0 1 0 0,0 0-1 0 0,1 0 0 0 0,-1 0 0 0 0,1 0 0 0 0,-1 0 0 0 0,0 0 0 0 0,1 0 0 0 0,0 0 0 0 0,-1-1 0 0 0,1 1 1 0 0,-1 0-1 0 0,1-1 0 0 0,0 0 0 0 0,0 1 0 0 0,-1-1 0 0 0,1 0 0 0 0,0 0 0 0 0,0 0 0 0 0,-1 0 1 0 0,1 0-1 0 0,0 0 0 0 0,-1 0 0 0 0,1-1 0 0 0,0 1 0 0 0,-1-1 0 0 0,1 1 0 0 0,0-1 0 0 0,-1 0 0 0 0,1 0 1 0 0,-1 1-1 0 0,2-2-16 0 0,56-45 537 0 0,-44 33-518 0 0,18-14 66 0 0,149-112 186 0 0,-158 132-239 0 0,-22 43 148 0 0,2 107 112 0 0,-3-139-343 0 0,-1 0 0 0 0,1 0 0 0 0,0 0 0 0 0,1 0 0 0 0,-1 0 1 0 0,0 0-1 0 0,1 0 0 0 0,0-1 0 0 0,0 1 0 0 0,-1 0 0 0 0,2-1 0 0 0,-1 0 0 0 0,0 1 0 0 0,0-1 0 0 0,1 0 0 0 0,-1 0 0 0 0,1 0 0 0 0,0-1 0 0 0,-1 1 0 0 0,1-1 0 0 0,0 1 0 0 0,0-1 0 0 0,0 0 0 0 0,0 0 0 0 0,3 0 51 0 0,46-17-6887 0 0,-44 9 3971 0 0,0 0-1279 0 0,-3 2-1484 0 0,-3 1 2 0 0</inkml:trace>
  <inkml:trace contextRef="#ctx0" brushRef="#br0" timeOffset="1079.503">1589 700 1072 0 0,'0'0'1525'0'0,"0"0"-120"0"0,0 0 240 0 0,0 0 267 0 0,0 0 14 0 0,0 0-130 0 0,0 0-85 0 0,0 0-99 0 0,0 0-93 0 0,0 0-102 0 0,0 0-133 0 0,0 0-130 0 0,0 0-154 0 0,26 2-157 0 0,82 3-146 0 0,-105-4-660 0 0,-1-1 0 0 0,1 1-1 0 0,-1-1 1 0 0,1 0 0 0 0,-1 0-1 0 0,1 0 1 0 0,-1-1 0 0 0,1 1 0 0 0,-1 0-1 0 0,1-1 1 0 0,-1 0 0 0 0,0 1-1 0 0,1-1 1 0 0,-1 0 0 0 0,0 0 0 0 0,0 0-1 0 0,1-1 1 0 0,-1 1 0 0 0,0-1-1 0 0,0 1 1 0 0,0-1 0 0 0,-1 1 0 0 0,2-2-37 0 0,4-5 173 0 0,5-2-31 0 0,0 0-1 0 0,-1 0 1 0 0,-1-2 0 0 0,0 1 0 0 0,-1-1 0 0 0,0-1 0 0 0,0 1-1 0 0,-1-2 1 0 0,-1 1 0 0 0,-1-1 0 0 0,4-10-142 0 0,-9 21 8 0 0,-1 1-1 0 0,1-1 0 0 0,-1 1 1 0 0,0-1-1 0 0,0 0 1 0 0,0 1-1 0 0,0-1 1 0 0,-1 0-1 0 0,1 1 1 0 0,-1-1-1 0 0,0 1 1 0 0,1-1-1 0 0,-1 1 1 0 0,0-1-1 0 0,-1 1 1 0 0,1 0-1 0 0,0-1 1 0 0,-1 1-1 0 0,1 0 1 0 0,-1 0-1 0 0,1 0 1 0 0,-1 0-1 0 0,0 0 1 0 0,0 0-1 0 0,0 1 1 0 0,0-1-1 0 0,0 1 1 0 0,-1-1-1 0 0,1 1 1 0 0,0 0-1 0 0,-1 0 1 0 0,1 0-1 0 0,-1 0 0 0 0,1 0 1 0 0,-1 0-1 0 0,1 1 1 0 0,-1-1-1 0 0,1 1 1 0 0,-1 0-1 0 0,0 0 1 0 0,1 0-1 0 0,-1 0 1 0 0,0 0-1 0 0,1 0 1 0 0,-1 1-1 0 0,1 0 1 0 0,-1-1-1 0 0,1 1 1 0 0,-1 0-8 0 0,-8 1-45 0 0,0 1 1 0 0,0 1 0 0 0,1 0-1 0 0,-1 0 1 0 0,1 1-1 0 0,0 0 1 0 0,0 1 0 0 0,0 0-1 0 0,1 1 1 0 0,0-1-1 0 0,1 2 1 0 0,-1-1 0 0 0,1 2-1 0 0,1-1 1 0 0,-1 1 0 0 0,1 0-1 0 0,1 0 1 0 0,0 0-1 0 0,0 1 1 0 0,1 0 0 0 0,-3 8 44 0 0,3-9-149 0 0,0 0 0 0 0,1 0 0 0 0,0 0 1 0 0,1 1-1 0 0,0-1 0 0 0,0 1 0 0 0,1 0 1 0 0,1 0-1 0 0,-1 0 0 0 0,1 0 0 0 0,1 0 1 0 0,0 0-1 0 0,1 8 149 0 0,2-13-170 0 0,0 0 1 0 0,1-1-1 0 0,-1 1 1 0 0,1-1-1 0 0,0 0 1 0 0,0 0 0 0 0,1 0-1 0 0,-1-1 1 0 0,1 1-1 0 0,0-1 1 0 0,0 0-1 0 0,0 0 1 0 0,0-1-1 0 0,0 0 1 0 0,0 0-1 0 0,1 0 1 0 0,-1 0-1 0 0,1-1 1 0 0,-1 0-1 0 0,1 0 1 0 0,0 0-1 0 0,-1-1 1 0 0,1 0 0 0 0,0 0-1 0 0,0-1 1 0 0,1 0 169 0 0,-1 1-207 0 0,88-3-3708 0 0,-33-12-4904 0 0,-45 8 3569 0 0</inkml:trace>
  <inkml:trace contextRef="#ctx0" brushRef="#br0" timeOffset="1493.009">2046 755 3881 0 0,'0'0'2514'0'0,"0"0"-235"0"0,0 0-36 0 0,0 0-212 0 0,0 0-401 0 0,0 0-301 0 0,0 0-138 0 0,0 0 2 0 0,0 0-3 0 0,0 0-24 0 0,0 0-87 0 0,0 0-160 0 0,10-2-148 0 0,72-38 856 0 0,45-107-93 0 0,-104 115-1487 0 0,-17 24 49 0 0,-6 8-139 0 0,1 0 0 0 0,-1 0 0 0 0,0 0-1 0 0,0 1 1 0 0,0-1 0 0 0,1 0 0 0 0,-1 0-1 0 0,0 0 1 0 0,0 0 0 0 0,1 0 0 0 0,-1 0-1 0 0,0 1 1 0 0,1-1 0 0 0,-1 0 0 0 0,0 0-1 0 0,0 0 1 0 0,1 0 0 0 0,-1 0 0 0 0,0 0-1 0 0,1 0 1 0 0,-1 0 43 0 0,-2 5-6 0 0,1 0 0 0 0,-1 0 0 0 0,1 0 0 0 0,0 0-1 0 0,0 0 1 0 0,1 1 0 0 0,0-1 0 0 0,0 0 0 0 0,0 1 0 0 0,0-1 0 0 0,1 0 0 0 0,0 0-1 0 0,0 1 1 0 0,0-1 0 0 0,1 0 0 0 0,0 0 0 0 0,0 0 0 0 0,0 0 0 0 0,0-1-1 0 0,1 1 1 0 0,0-1 0 0 0,0 1 0 0 0,0-1 0 0 0,1 0 0 0 0,0 0 6 0 0,9 2 124 0 0,0-1-1 0 0,1-1 1 0 0,0 0 0 0 0,0-1 0 0 0,0 0-1 0 0,0-2 1 0 0,1 1 0 0 0,-1-2 0 0 0,0 0-1 0 0,1 0 1 0 0,-1-1 0 0 0,0-1 0 0 0,0-1-1 0 0,0 0 1 0 0,0-1 0 0 0,0 0 0 0 0,0-1-1 0 0,-1 0 1 0 0,0-1 0 0 0,0-1 0 0 0,-1 0-1 0 0,0-1 1 0 0,0 0 0 0 0,0-1-124 0 0,5-3-20 0 0,0 2-106 0 0,-1-1 1 0 0,0 0 0 0 0,-1-1-1 0 0,0-1 1 0 0,0 0 0 0 0,-2-1-1 0 0,0-1 1 0 0,0 0 0 0 0,-2-1-1 0 0,4-5 126 0 0,-5-13-3516 0 0,-6 14-5597 0 0,-1 8-3669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13795 0 0,'0'0'2148'0'0,"0"0"-531"0"0,0 0-142 0 0,0 0 2 0 0,0 0-103 0 0,0 0-180 0 0,0 0-206 0 0,0 0-159 0 0,0 0-118 0 0,0 0-87 0 0,0 0-81 0 0,0 0-84 0 0,23-1-78 0 0,148-9 446 0 0,183-1 247 0 0,-293 11-2709 0 0,-75 12-2578 0 0,-4-4 1074 0 0,-2 1-5046 0 0,9-5-3071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14003 0 0,'0'0'2079'0'0,"0"0"-256"0"0,0 0-60 0 0,0 0-109 0 0,0 0-268 0 0,0 0-288 0 0,0 0-233 0 0,33 5-181 0 0,104 12-121 0 0,40-13 757 0 0,42-19-3234 0 0,-186 14-413 0 0,-15-1-1028 0 0,0 2-4487 0 0,-3 0-3958 0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63 0 0 0,'0'0'2131'0'0,"0"0"-281"0"0,0 0-52 0 0,0 0 179 0 0,0 0 242 0 0,0 0 33 0 0,0 0-220 0 0,0 0-361 0 0,0 0-373 0 0,0 0-289 0 0,0 0-195 0 0,0 3-155 0 0,-58 86 2032 0 0,-315 507 333 0 0,324-509-2413 0 0,48-86-560 0 0,1-1 5 0 0,0 0 13 0 0,0 0 30 0 0,0 0 17 0 0,34-45 669 0 0,91-135-71 0 0,59-117-714 0 0,-73 132 157 0 0,-111 165-158 0 0,0-1 0 0 0,0 0 0 0 0,1 1-1 0 0,-1-1 1 0 0,0 1 0 0 0,1-1 0 0 0,-1 1 0 0 0,1-1-1 0 0,-1 1 1 0 0,0-1 0 0 0,1 1 0 0 0,-1 0-1 0 0,1-1 1 0 0,-1 1 0 0 0,1 0 0 0 0,-1-1 0 0 0,1 1-1 0 0,-1 0 1 0 0,1-1 0 0 0,0 1 0 0 0,-1 0-1 0 0,1 0 1 0 0,-1 0 0 0 0,1 0 0 0 0,0 0-1 0 0,-1-1 1 0 0,1 1 0 0 0,-1 0 0 0 0,1 0 0 0 0,0 1-1 0 0,-1-1 1 0 0,1 0 0 0 0,0 0 0 0 0,-1 0-1 0 0,1 0 1 0 0,-1 0 0 0 0,1 1 0 0 0,-1-1 0 0 0,1 0-1 0 0,0 0 1 0 0,-1 1 0 0 0,1-1 0 0 0,-1 1-1 0 0,1-1 1 0 0,-1 0 0 0 0,0 1 0 0 0,1-1 0 0 0,-1 1-1 0 0,1-1 1 0 0,-1 1 0 0 0,0-1 0 0 0,1 1-1 0 0,-1-1 1 0 0,0 1 0 0 0,0-1 0 0 0,1 1 0 0 0,-1 0-1 0 0,0-1 1 0 0,0 1 0 0 0,0-1 0 0 0,0 1-1 0 0,0 0 1 0 0,0 0 1 0 0,2 0 8 0 0,11 26 53 0 0,-1 1 0 0 0,0 0 0 0 0,-3 1 0 0 0,0 0 0 0 0,-2 0-1 0 0,-1 1 1 0 0,-1 0 0 0 0,-1 0 0 0 0,-2 15-61 0 0,3 0 55 0 0,14 250 177 0 0,-17-278-219 0 0,9-23 370 0 0,141-322 19 0 0,-75 174-293 0 0,-71 141-110 0 0,14-30-5 0 0,2 0-1 0 0,1 2 1 0 0,3 0-1 0 0,4-3 7 0 0,-20 26-5 0 0,-10 17-23 0 0,0 1 2 0 0,0 0-7 0 0,0 24-182 0 0,0 475 665 0 0,13-406-1497 0 0,-2-90-3779 0 0,-6-5 130 0 0,-1 0-3742 0 0,2-1-2427 0 0</inkml:trace>
  <inkml:trace contextRef="#ctx0" brushRef="#br0" timeOffset="1037.02">1444 446 0 0 0,'0'0'1351'0'0,"0"0"444"0"0,0 0 285 0 0,0 0 245 0 0,0 0 79 0 0,0 0-122 0 0,0 0-253 0 0,0 0-285 0 0,0 0-250 0 0,0 0-202 0 0,0 0-121 0 0,0 0-126 0 0,-8-9-136 0 0,-22-25-126 0 0,-8 25 976 0 0,27 11-1621 0 0,1 1 1 0 0,0 0 0 0 0,0 1 0 0 0,0 0 0 0 0,0 1 0 0 0,1 0 0 0 0,0 0 0 0 0,0 1 0 0 0,0 0 0 0 0,1 1 0 0 0,-1 0 0 0 0,2 0-1 0 0,-1 1 1 0 0,1-1 0 0 0,0 2 0 0 0,1-1 0 0 0,0 1 0 0 0,-3 4-139 0 0,2-1 21 0 0,-1 0 0 0 0,2 0-1 0 0,0 1 1 0 0,0-1 0 0 0,1 1-1 0 0,1 1 1 0 0,0-1 0 0 0,1 1 0 0 0,0-1-1 0 0,1 1 1 0 0,0 0 0 0 0,2 0-1 0 0,-1 0 1 0 0,2 0 0 0 0,1 9-21 0 0,-1-19 21 0 0,1 0 1 0 0,0 0-1 0 0,1 0 1 0 0,-1-1-1 0 0,0 1 1 0 0,1-1-1 0 0,0 1 1 0 0,0-1-1 0 0,0 0 1 0 0,0 0-1 0 0,1 0 0 0 0,-1-1 1 0 0,1 1-1 0 0,-1-1 1 0 0,1 0-1 0 0,0 0 1 0 0,0 0-1 0 0,0-1 1 0 0,0 1-1 0 0,0-1 1 0 0,1 0-1 0 0,-1 0 1 0 0,0 0-1 0 0,1-1 1 0 0,-1 0-1 0 0,0 1 1 0 0,1-1-1 0 0,-1-1 1 0 0,0 1-1 0 0,1-1 0 0 0,-1 0 1 0 0,0 0-1 0 0,0 0 1 0 0,0 0-1 0 0,0-1 1 0 0,0 1-1 0 0,0-1 1 0 0,0 0-1 0 0,0-1 1 0 0,3-1-22 0 0,19-13 96 0 0,-1-1 0 0 0,-1-1 0 0 0,0 0 0 0 0,-1-2 0 0 0,-2-1 0 0 0,0-1 0 0 0,-1-1 0 0 0,-2 0 0 0 0,0-1 0 0 0,-1-2-96 0 0,35-68 309 0 0,-53 107-304 0 0,2 0 1 0 0,-1 0-1 0 0,2 0 0 0 0,0 0 0 0 0,0 0 0 0 0,1 0 1 0 0,0-1-1 0 0,1 1 0 0 0,1-1 0 0 0,-1 0 0 0 0,2 0 1 0 0,0 0-1 0 0,0-1 0 0 0,1 0 0 0 0,0 0 0 0 0,0-1 1 0 0,1 0-1 0 0,1 0 0 0 0,0-1 0 0 0,0 0-5 0 0,-6-5-76 0 0,1 0-1 0 0,0-1 1 0 0,0 1 0 0 0,0-1-1 0 0,0 0 1 0 0,1-1-1 0 0,-1 1 1 0 0,0-1-1 0 0,1 0 1 0 0,-1 0 0 0 0,1 0-1 0 0,0 0 1 0 0,-1-1-1 0 0,1 0 1 0 0,-1 0-1 0 0,5 0 77 0 0,3-19-4122 0 0,-12 7-1621 0 0,0 9 1653 0 0,0-4-7037 0 0</inkml:trace>
  <inkml:trace contextRef="#ctx0" brushRef="#br0" timeOffset="1770.128">1105 228 4641 0 0,'0'0'3329'0'0,"0"0"-633"0"0,0 0-257 0 0,0 0-98 0 0,0 0-243 0 0,0 0-430 0 0,0 0-354 0 0,0 0-273 0 0,0 0-189 0 0,0 0-146 0 0,0 0-102 0 0,0 0-77 0 0,0 0-71 0 0,8-7 811 0 0,238 0 1545 0 0,30-1-1289 0 0,-276 8-1452 0 0,0 0-40 0 0,0 0 21 0 0,-25-8 291 0 0,-177-153-291 0 0,186 149-176 0 0,-3-3-645 0 0,11 6-2553 0 0,8 15-8449 0 0,3-2-81 0 0</inkml:trace>
  <inkml:trace contextRef="#ctx0" brushRef="#br0" timeOffset="2332.221">2049 711 3153 0 0,'0'0'2550'0'0,"0"0"-274"0"0,0 0-75 0 0,0 0 42 0 0,0 0-122 0 0,0 0-315 0 0,0 0-348 0 0,0 0-259 0 0,0 0-155 0 0,0 0-125 0 0,0 0-52 0 0,0 0-84 0 0,-5-11-97 0 0,-17-34-70 0 0,21 44-536 0 0,0 0 0 0 0,0 0 0 0 0,0-1 0 0 0,0 1 0 0 0,0 0-1 0 0,0 0 1 0 0,0 0 0 0 0,-1 0 0 0 0,1 0 0 0 0,0 0 0 0 0,-1 0-1 0 0,1 1 1 0 0,0-1 0 0 0,-1 1 0 0 0,1-1 0 0 0,-1 1 0 0 0,0-1-1 0 0,1 1 1 0 0,-1 0 0 0 0,1-1 0 0 0,-1 1 0 0 0,1 0 0 0 0,-1 0-1 0 0,0 0 1 0 0,1 0 0 0 0,-1 1 0 0 0,1-1 0 0 0,-1 0 0 0 0,0 1-80 0 0,-4 0 141 0 0,-1 0-86 0 0,0 1 0 0 0,0 1 1 0 0,1-1-1 0 0,-1 1 0 0 0,1 1 0 0 0,0-1 1 0 0,0 1-1 0 0,0 0 0 0 0,0 0 0 0 0,0 1 0 0 0,1-1 1 0 0,0 1-1 0 0,0 1 0 0 0,0-1 0 0 0,1 1 1 0 0,0-1-1 0 0,0 1 0 0 0,0 1 0 0 0,1-1 0 0 0,-1 0 1 0 0,2 1-1 0 0,-1 0 0 0 0,1-1 0 0 0,0 1 0 0 0,0 0 1 0 0,1 0-1 0 0,-1 7-55 0 0,2-8 12 0 0,-1 0 0 0 0,2 0 0 0 0,-1-1 0 0 0,1 1 0 0 0,-1 0 1 0 0,1-1-1 0 0,1 1 0 0 0,-1-1 0 0 0,1 1 0 0 0,0-1 0 0 0,1 0 0 0 0,-1 1 0 0 0,1-1 0 0 0,0-1 0 0 0,0 1 0 0 0,0 0 1 0 0,1-1-1 0 0,0 1 0 0 0,-1-1 0 0 0,2 0 0 0 0,-1 0 0 0 0,0-1 0 0 0,1 1 0 0 0,0-1 0 0 0,0 0 0 0 0,0 0 1 0 0,0-1-1 0 0,0 1 0 0 0,3 0-12 0 0,-1-2-100 0 0,-1 1 1 0 0,1-1-1 0 0,0 1 1 0 0,0-2-1 0 0,0 1 1 0 0,0-1-1 0 0,0 0 1 0 0,0-1-1 0 0,0 0 1 0 0,0 0 0 0 0,0 0-1 0 0,0-1 1 0 0,-1 0-1 0 0,1 0 1 0 0,0-1-1 0 0,-1 1 1 0 0,5-4 99 0 0,24-24-4686 0 0,-25 19 339 0 0,0 0-3533 0 0,-4 4-1737 0 0</inkml:trace>
  <inkml:trace contextRef="#ctx0" brushRef="#br0" timeOffset="2924.39">2132 902 13147 0 0,'0'0'2142'0'0,"0"0"-523"0"0,0 0-112 0 0,0 0 60 0 0,0 0-82 0 0,0 0-227 0 0,0 0-275 0 0,0 0-246 0 0,0 0-178 0 0,0 0-75 0 0,0 0-38 0 0,0 0-48 0 0,0 0-55 0 0,5-6-59 0 0,85-120 862 0 0,-77 111-1085 0 0,51-36 39 0 0,-55 55-205 0 0,-10 2 130 0 0,1 7 37 0 0,-1-11-57 0 0,1 0 0 0 0,-1 0 1 0 0,1 0-1 0 0,-1 0 0 0 0,1 0 0 0 0,0 0 0 0 0,-1 0 0 0 0,1 1 0 0 0,0-1 0 0 0,1 0 1 0 0,-1 0-1 0 0,0 0 0 0 0,0 0 0 0 0,1 0 0 0 0,0 0 0 0 0,-1 1 0 0 0,1-1 0 0 0,0 0 1 0 0,0-1-1 0 0,0 1 0 0 0,0 0 0 0 0,0 0 0 0 0,0 0 0 0 0,1-1 0 0 0,-1 1 0 0 0,1 0 1 0 0,-1-1-1 0 0,1 1 0 0 0,-1-1 0 0 0,1 0 0 0 0,0 0 0 0 0,0 1 0 0 0,0-1 0 0 0,0 0 1 0 0,0-1-1 0 0,0 1 0 0 0,0 0 0 0 0,0 0 0 0 0,0-1 0 0 0,0 1 0 0 0,0-1 0 0 0,2 0-5 0 0,3-1 22 0 0,0 0 0 0 0,0-1-1 0 0,0 0 1 0 0,0 0 0 0 0,0-1-1 0 0,0 1 1 0 0,0-2 0 0 0,-1 1-1 0 0,0-1 1 0 0,0 0-1 0 0,0 0 1 0 0,4-4-22 0 0,33-19 64 0 0,-16 8-44 0 0,17-1-36 0 0,-22 60 142 0 0,-6 4-57 0 0,-7-28-118 0 0,11 9-1738 0 0,5-22-4181 0 0,-14-7 1196 0 0,-3 1-1949 0 0,-1-1-2968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5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2688 623 9506 0 0,'0'0'2221'0'0,"0"0"-268"0"0,0 0-172 0 0,0 0-94 0 0,0 0-204 0 0,0 0-218 0 0,0 0-175 0 0,0 0-162 0 0,0 0-149 0 0,0 0-110 0 0,0 0-109 0 0,0 0-98 0 0,0 0-53 0 0,-13-9-54 0 0,-42-25-22 0 0,53 32-300 0 0,-1 1-1 0 0,1 0 0 0 0,0 0 0 0 0,-1 0 0 0 0,1 0 0 0 0,-1 0 0 0 0,1 0 0 0 0,-1 1 1 0 0,0-1-1 0 0,1 1 0 0 0,-1 0 0 0 0,0 0 0 0 0,1 0 0 0 0,-1 0 0 0 0,1 0 0 0 0,-1 1 0 0 0,0-1 1 0 0,1 1-1 0 0,-1-1 0 0 0,1 1 0 0 0,-1 0 0 0 0,1 0 0 0 0,-1 0 0 0 0,1 1 0 0 0,0-1 1 0 0,0 0-1 0 0,-1 1-32 0 0,-5 3 87 0 0,-7 2-41 0 0,0 0-1 0 0,1 0 1 0 0,1 2-1 0 0,-1 0 1 0 0,1 0-1 0 0,1 1 1 0 0,0 1-1 0 0,0 0 1 0 0,1 1-1 0 0,0 0 1 0 0,1 1-1 0 0,1 0 1 0 0,0 0-1 0 0,0 1 1 0 0,2 0-1 0 0,-1 0 1 0 0,2 1-1 0 0,0 0 0 0 0,-2 11-44 0 0,6-22-2 0 0,1 0 1 0 0,0 0 0 0 0,1 0 0 0 0,-1 0 0 0 0,1 0 0 0 0,-1 0 0 0 0,1 0 0 0 0,0 0 0 0 0,1 1 0 0 0,-1-1 0 0 0,1 0 0 0 0,-1 0-1 0 0,1 0 1 0 0,1 0 0 0 0,-1-1 0 0 0,0 1 0 0 0,1 0 0 0 0,0 0 0 0 0,0-1 0 0 0,0 1 0 0 0,0-1 0 0 0,1 1 0 0 0,-1-1 0 0 0,1 0-1 0 0,0 0 1 0 0,0 0 0 0 0,0-1 0 0 0,0 1 0 0 0,0-1 0 0 0,1 1 0 0 0,-1-1 0 0 0,1 0 0 0 0,2 1 0 0 0,5 0 44 0 0,-1-1 1 0 0,1 0 0 0 0,0 0-1 0 0,0-1 1 0 0,0-1 0 0 0,0 0-1 0 0,0 0 1 0 0,0-1-1 0 0,0 0 1 0 0,0-1 0 0 0,0 0-1 0 0,0-1 1 0 0,-1 0 0 0 0,0-1-1 0 0,1 0 1 0 0,-1-1-1 0 0,0 0 1 0 0,-1 0 0 0 0,1-1-1 0 0,-1 0 1 0 0,-1-1-1 0 0,1 0 1 0 0,-1 0 0 0 0,7-8-45 0 0,40-38 154 0 0,-2-1 0 0 0,-2-3 0 0 0,17-29-154 0 0,-41 45 170 0 0,-27 40-129 0 0,0 1-23 0 0,-7 19-197 0 0,-3 10 130 0 0,2-12 34 0 0,2 0 1 0 0,1 1 0 0 0,0 0 0 0 0,1 0 0 0 0,0 0 0 0 0,2 0 0 0 0,0 9 14 0 0,2-20-95 0 0,1 0 1 0 0,-1 0 0 0 0,2 0-1 0 0,-1 0 1 0 0,1-1 0 0 0,0 1-1 0 0,0 0 1 0 0,1-1-1 0 0,0 0 1 0 0,0 1 0 0 0,0-1-1 0 0,1 0 1 0 0,0-1 0 0 0,0 1-1 0 0,1-1 1 0 0,1 2 94 0 0,25 18-5133 0 0,7-11-6699 0 0,-29-11 1574 0 0</inkml:trace>
  <inkml:trace contextRef="#ctx0" brushRef="#br0" timeOffset="689.954">3176 840 3961 0 0,'0'0'2928'0'0,"0"0"-139"0"0,0 0-124 0 0,0 0-254 0 0,0 0-363 0 0,0 0-353 0 0,0 0-333 0 0,0 0-251 0 0,0 0-171 0 0,0 0-129 0 0,0 0-86 0 0,0 0-85 0 0,0 0-91 0 0,0 0-100 0 0,-9 11 447 0 0,-1 4-715 0 0,1 1 0 0 0,1 0 0 0 0,0 1 0 0 0,1 0 0 0 0,1 0-1 0 0,1 0 1 0 0,-2 11-181 0 0,1-6 24 0 0,4 55-191 0 0,2-76-21 0 0,0-1-112 0 0,0 0-139 0 0,15-4-6203 0 0,3-20-5552 0 0,-13 19 4854 0 0</inkml:trace>
  <inkml:trace contextRef="#ctx0" brushRef="#br0" timeOffset="1063.018">3242 593 6913 0 0,'0'0'3639'0'0,"0"0"-833"0"0,0 0-462 0 0,0 0-321 0 0,0 0-329 0 0,0 0-338 0 0,0 0-302 0 0,0 0-218 0 0,0 0-195 0 0,0 0-123 0 0,0 0-75 0 0,0 0-35 0 0,0 0-46 0 0,-13 1-19 0 0,-42 4-50 0 0,31 2 139 0 0,37-8-795 0 0,2-11 1171 0 0,-15 12-786 0 0,-13 1-79 0 0,10-2-3474 0 0,26-15-6157 0 0,-21 15 6973 0 0,3 0-7866 0 0</inkml:trace>
  <inkml:trace contextRef="#ctx0" brushRef="#br0" timeOffset="-15176.279">608 184 1264 0 0,'0'0'2478'0'0,"0"0"-475"0"0,0 0-170 0 0,0 0 20 0 0,0 0 6 0 0,0 0-126 0 0,0 0-216 0 0,0 0-259 0 0,0 0-234 0 0,0 0-220 0 0,0 0-193 0 0,-3-1-136 0 0,124-5 4053 0 0,40 10-3301 0 0,-94-1-817 0 0,-76 8 1292 0 0,-410 118-723 0 0,288-84-512 0 0,130-45-464 0 0,0 0 0 0 0,0 0 0 0 0,0 0 1 0 0,0 1-1 0 0,0-1 0 0 0,0 0 1 0 0,0 0-1 0 0,0 1 0 0 0,0-1 0 0 0,0 1 1 0 0,0-1-1 0 0,0 1 0 0 0,0-1 0 0 0,1 1 1 0 0,-1-1-1 0 0,0 1 0 0 0,0 0 1 0 0,0-1-1 0 0,1 1 0 0 0,-1 0 0 0 0,0 0 1 0 0,1 0-1 0 0,-1-1 0 0 0,1 1 0 0 0,-1 0 1 0 0,1 0-1 0 0,0 0 0 0 0,-1 0 1 0 0,1 0-1 0 0,0 0 0 0 0,-1 0 0 0 0,1 0 1 0 0,0 0-1 0 0,0 0 0 0 0,0 0 0 0 0,0 0 1 0 0,0 0-1 0 0,0 0 0 0 0,0 0 1 0 0,0 0-1 0 0,1 0 0 0 0,-1 0 0 0 0,0 0 1 0 0,1 0-1 0 0,-1 0 0 0 0,0 0 0 0 0,1 0 1 0 0,-1 0-1 0 0,1 0 0 0 0,-1-1 0 0 0,1 1 1 0 0,0 0-1 0 0,0 0-3 0 0,57 14 163 0 0,104-6 143 0 0,-135-10-281 0 0,0 1 1 0 0,-1 1-1 0 0,1 1 0 0 0,0 1 0 0 0,-1 2 0 0 0,1 0 1 0 0,-1 2-1 0 0,13 6-25 0 0,-38-13 1 0 0,0 1 0 0 0,0-1 1 0 0,0 1-1 0 0,0 0 0 0 0,0-1 0 0 0,0 1 1 0 0,0 0-1 0 0,0 0 0 0 0,0 0 0 0 0,0-1 1 0 0,0 1-1 0 0,0 0 0 0 0,-1 0 0 0 0,1 0 1 0 0,0 0-1 0 0,-1 0 0 0 0,1 1 0 0 0,-1-1 1 0 0,1 0-1 0 0,-1 0 0 0 0,1 0 0 0 0,-1 0 1 0 0,0 1-1 0 0,0-1 0 0 0,1 0 0 0 0,-1 0 1 0 0,0 1-1 0 0,0-1 0 0 0,0 0 0 0 0,-1 0 1 0 0,1 0-1 0 0,0 1 0 0 0,0-1 0 0 0,-1 0 1 0 0,1 0-1 0 0,0 0 0 0 0,-1 1 0 0 0,1-1 1 0 0,-1 0-1 0 0,0 0 0 0 0,1 0 0 0 0,-1 0 1 0 0,0 0-1 0 0,0 0 0 0 0,0 0 0 0 0,1-1 0 0 0,-2 1 0 0 0,-25 25 35 0 0,-2-2 1 0 0,-1-1 0 0 0,-1-2-1 0 0,-1-1 1 0 0,-1-1 0 0 0,-1-2-1 0 0,0-1 1 0 0,-20 6-37 0 0,-387 191 92 0 0,429-207-92 0 0,2-1-6 0 0,0 0 1 0 0,0 1-1 0 0,0 1 0 0 0,1-1 1 0 0,-1 2-1 0 0,2-1 0 0 0,-1 1 1 0 0,1 0-1 0 0,-1 3 6 0 0,6-7 0 0 0,3-4 0 0 0,-1 0 0 0 0,1 0 0 0 0,0 1 1 0 0,-1-1-1 0 0,1 0 0 0 0,0 1 0 0 0,-1-1 0 0 0,1 0 1 0 0,0 1-1 0 0,0-1 0 0 0,0 0 0 0 0,-1 1 0 0 0,1-1 1 0 0,0 1-1 0 0,0-1 0 0 0,0 1 0 0 0,0-1 0 0 0,-1 0 1 0 0,1 1-1 0 0,0-1 0 0 0,0 1 0 0 0,0-1 0 0 0,0 1 1 0 0,0-1-1 0 0,0 1 0 0 0,0-1 0 0 0,1 0 0 0 0,-1 1 1 0 0,0-1-1 0 0,0 1 0 0 0,0-1 0 0 0,0 1 0 0 0,0-1 1 0 0,1 0-1 0 0,-1 1 0 0 0,0-1 0 0 0,0 1 0 0 0,1-1 1 0 0,-1 0-1 0 0,0 1 0 0 0,1-1 0 0 0,-1 0 0 0 0,0 0 1 0 0,1 1-1 0 0,-1-1 0 0 0,0 0 0 0 0,1 0 0 0 0,-1 1 0 0 0,1-1 1 0 0,-1 0-1 0 0,1 0 0 0 0,-1 0 0 0 0,0 0 0 0 0,1 0 1 0 0,-1 0-1 0 0,1 1 0 0 0,13 3 50 0 0,0 0-1 0 0,-1-1 1 0 0,2 0 0 0 0,-1-1 0 0 0,0-1-1 0 0,0 0 1 0 0,1-1 0 0 0,-1 0-1 0 0,0-1 1 0 0,3-1-50 0 0,2 1 60 0 0,400-53 667 0 0,-318 50-899 0 0,-80 3-5298 0 0,0 1-5591 0 0,-15 0-1409 0 0</inkml:trace>
  <inkml:trace contextRef="#ctx0" brushRef="#br0" timeOffset="-13794.662">978 1009 4489 0 0,'0'0'2670'0'0,"0"0"-422"0"0,0 0-199 0 0,0 0-37 0 0,0 0-166 0 0,0 0-272 0 0,0 0-267 0 0,0 0-241 0 0,0 0-180 0 0,0 0-113 0 0,0 0-67 0 0,0 0-22 0 0,-2 4 4600 0 0,8-27-5043 0 0,0 0 0 0 0,2 0 0 0 0,1 0 0 0 0,0 1 0 0 0,2 1 0 0 0,0 0-1 0 0,1 0 1 0 0,2 1 0 0 0,0 1-241 0 0,27-34 107 0 0,2 3 0 0 0,2 1-1 0 0,20-13-106 0 0,-57 143-113 0 0,3 87 154 0 0,5-128-42 0 0,12-54 70 0 0,158-193-53 0 0,-12 43-85 0 0,-173 164 66 0 0,-1-1 0 0 0,1 1 0 0 0,0-1 1 0 0,-1 1-1 0 0,1 0 0 0 0,0 0 0 0 0,0-1 0 0 0,-1 1 0 0 0,1 0 0 0 0,0 0 0 0 0,0 0 1 0 0,-1 0-1 0 0,1 0 0 0 0,0 0 0 0 0,0 0 0 0 0,-1 0 0 0 0,1 0 0 0 0,0 0 0 0 0,0 0 0 0 0,-1 0 1 0 0,1 1-1 0 0,0-1 0 0 0,0 0 0 0 0,-1 1 0 0 0,1-1 0 0 0,0 0 0 0 0,-1 1 0 0 0,1-1 1 0 0,-1 1-1 0 0,1-1 0 0 0,0 1 0 0 0,-1-1 0 0 0,1 1 0 0 0,-1-1 0 0 0,1 1 0 0 0,-1 0 0 0 0,0-1 1 0 0,1 1-1 0 0,-1 0 0 0 0,1-1 0 0 0,-1 1 0 0 0,0 0 0 0 0,0-1 0 0 0,0 1 0 0 0,1 0 1 0 0,-1 0-1 0 0,0-1 0 0 0,0 1 0 0 0,0 0 0 0 0,0 0 0 0 0,0 0 0 0 0,0-1 0 0 0,0 1 1 0 0,0 0-1 0 0,-1 0 0 0 0,1-1 0 0 0,0 1 0 0 0,0 0 0 0 0,-1-1 0 0 0,1 1 0 0 0,0 0 0 0 0,-1 0 1 0 0,1-1-1 0 0,-1 1 0 0 0,1-1 0 0 0,0 1 0 0 0,-1 0 0 0 0,0-1 0 0 0,1 1 3 0 0,-1 11 46 0 0,-9 183 162 0 0,7-44-174 0 0,15-126-2049 0 0,-5-29-2936 0 0,0-5-4033 0 0,-3 4-3300 0 0</inkml:trace>
  <inkml:trace contextRef="#ctx0" brushRef="#br0" timeOffset="-1002.042">2007 851 0 0 0,'0'0'1179'0'0,"0"0"427"0"0,0 0 91 0 0,0 0-59 0 0,0 0-16 0 0,0 0 2 0 0,0 0-52 0 0,0 0-62 0 0,0-4-123 0 0,3-11-195 0 0,-2 12-120 0 0,-1 3-95 0 0,0 0-100 0 0,0 0-105 0 0,-20 25 3369 0 0,6-10-3782 0 0,6-3-254 0 0,0 0 0 0 0,2 0 1 0 0,-1 1-1 0 0,2 0 0 0 0,0 0 1 0 0,0 0-1 0 0,1 0 0 0 0,1 1 0 0 0,0 0 1 0 0,1 0-1 0 0,0 0 0 0 0,1 0 0 0 0,1 0 1 0 0,1 7-106 0 0,-1-19 13 0 0,1-1 1 0 0,0 1 0 0 0,0 0 0 0 0,0-1-1 0 0,0 1 1 0 0,0-1 0 0 0,0 1 0 0 0,0-1-1 0 0,1 1 1 0 0,-1-1 0 0 0,0 0 0 0 0,1 0-1 0 0,-1 0 1 0 0,1 0 0 0 0,-1 0 0 0 0,1 0-1 0 0,0 0 1 0 0,-1 0 0 0 0,1 0 0 0 0,0-1-1 0 0,0 1 1 0 0,-1-1 0 0 0,1 1 0 0 0,0-1-1 0 0,0 0 1 0 0,0 0 0 0 0,0 0 0 0 0,0 0-1 0 0,-1 0 1 0 0,1 0 0 0 0,0 0 0 0 0,0 0-1 0 0,0-1 1 0 0,0 0-14 0 0,6 1-86 0 0,23-26-2226 0 0,-26 11-2474 0 0,-3 1-5697 0 0,-2 10 2984 0 0</inkml:trace>
  <inkml:trace contextRef="#ctx0" brushRef="#br0" timeOffset="-641.05">2001 593 5593 0 0,'0'0'3830'0'0,"0"0"-1314"0"0,0 0-569 0 0,0 0-199 0 0,0 0-189 0 0,0 0-308 0 0,0 0-280 0 0,0 0-194 0 0,0 0-161 0 0,0 0-122 0 0,0 0-91 0 0,0 0-71 0 0,-10-1-52 0 0,-34-3-42 0 0,25 13 638 0 0,31-9-313 0 0,-2-11-249 0 0,5-4 427 0 0,-27 19-553 0 0,-27 25-544 0 0,42-18-2705 0 0,20-11-3650 0 0,-21 0 4581 0 0,6 0-6488 0 0</inkml:trace>
  <inkml:trace contextRef="#ctx0" brushRef="#br0" timeOffset="2007.076">2298 284 1384 0 0,'0'0'2134'0'0,"0"0"28"0"0,0 0 174 0 0,0 0 100 0 0,0 0-149 0 0,0 0-283 0 0,0 0-337 0 0,0 0-291 0 0,0 0-209 0 0,0 0-158 0 0,0 0-116 0 0,0 0-85 0 0,0 0-74 0 0,-16 0-57 0 0,-45 0-62 0 0,46 0-71 0 0,15 0-74 0 0,0 0-85 0 0,22 0 943 0 0,307-11 1822 0 0,-84-7-2567 0 0,11 14-330 0 0,-256 4-234 0 0,0 0-3 0 0,0 0-6 0 0,0 0 2 0 0,-43 0 1162 0 0,-30-26-1042 0 0,51 18-175 0 0,0-1 0 0 0,0-1-1 0 0,1-1 1 0 0,0-1-1 0 0,1-1 1 0 0,0-1-1 0 0,1 0 1 0 0,1-1-1 0 0,0-1 1 0 0,2-1-1 0 0,-1-1 1 0 0,-5-8 43 0 0,15 3-3283 0 0,12 9-7754 0 0,-1 9-2030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3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8 10970 0 0,'0'0'3953'0'0,"0"0"-1922"0"0,0 0-464 0 0,0 0 80 0 0,0 0-18 0 0,0 0-156 0 0,0 0-283 0 0,0 0-263 0 0,0 0-243 0 0,0 0-187 0 0,0 0-133 0 0,0 0-104 0 0,0 0-85 0 0,-3-3-67 0 0,2 3-142 0 0,1-1 0 0 0,-1 0 0 0 0,0 1 0 0 0,0 0 0 0 0,0-1 0 0 0,0 1 0 0 0,1-1 0 0 0,-1 1 0 0 0,0 0 0 0 0,0 0 0 0 0,0-1-1 0 0,0 1 1 0 0,0 0 0 0 0,0 0 0 0 0,0 0 0 0 0,0 0 0 0 0,0 0 0 0 0,0 0 0 0 0,0 1 0 0 0,0-1 0 0 0,1 0 0 0 0,-1 0 0 0 0,0 1 0 0 0,0-1 0 0 0,0 0 0 0 0,0 1-1 0 0,0-1 1 0 0,1 1 0 0 0,-1-1 0 0 0,0 1 0 0 0,0-1 0 0 0,1 1 0 0 0,-1 0 0 0 0,0-1 0 0 0,1 1 0 0 0,-1 0 0 0 0,0 0 0 0 0,1-1 0 0 0,-1 1 0 0 0,1 0 0 0 0,0 0 0 0 0,-1 0-1 0 0,1 0 1 0 0,0-1 0 0 0,-1 1 0 0 0,1 0 0 0 0,0 0 0 0 0,0 0 0 0 0,0 0 0 0 0,0 0 0 0 0,0 0 0 0 0,0 0 0 0 0,0 0 0 0 0,0 0 0 0 0,0 0 0 0 0,0 0 0 0 0,0 0 0 0 0,1 0-1 0 0,-1 0 35 0 0,25 3-10407 0 0,-21-5 6049 0 0,4 1-6342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2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4881 0 0,'0'0'1524'0'0,"0"0"-31"0"0,0 0 86 0 0,0 0 160 0 0,0 0 22 0 0,0 0-175 0 0,0 0-272 0 0,0 0-259 0 0,0 0-169 0 0,0 0-133 0 0,0 0-68 0 0,0 0-33 0 0,0 0-33 0 0,0 8 5 0 0,0 28 11 0 0,0-35-560 0 0,1 1 1 0 0,0-1-1 0 0,-1 1 1 0 0,1-1-1 0 0,0 0 1 0 0,0 1-1 0 0,0-1 1 0 0,0 0-1 0 0,0 1 1 0 0,0-1-1 0 0,0 0 1 0 0,0 0-1 0 0,0 0 1 0 0,1 0-1 0 0,-1 0 1 0 0,0 0-1 0 0,1-1 0 0 0,-1 1 1 0 0,1 0-1 0 0,-1-1 1 0 0,1 1-1 0 0,-1-1 1 0 0,1 1-1 0 0,-1-1 1 0 0,1 0-1 0 0,0 0 1 0 0,-1 0-1 0 0,1 1 1 0 0,-1-2-1 0 0,1 1 1 0 0,0 0-1 0 0,-1 0 1 0 0,2 0-77 0 0,3 0 276 0 0,9-1-45 0 0,-1 0 0 0 0,0-2 0 0 0,0 1 0 0 0,-1-2 0 0 0,1 1 0 0 0,-1-2 0 0 0,1 0 1 0 0,-1-1-1 0 0,-1 0 0 0 0,1-1 0 0 0,-1 0 0 0 0,0-1 0 0 0,-1 0 0 0 0,7-7-230 0 0,-12 11 42 0 0,74-56 337 0 0,-4-4 0 0 0,34-37-379 0 0,75-63 182 0 0,-166 148-164 0 0,-7 5-12 0 0,1 0 1 0 0,1 0-1 0 0,0 1 0 0 0,1 1 0 0 0,-1 0 0 0 0,2 1 1 0 0,-1 1-1 0 0,1 0 0 0 0,0 1 0 0 0,1 1-6 0 0,-14 5-1 0 0,-1 1-1 0 0,0 0 1 0 0,-1 0-1 0 0,1 0 1 0 0,0 0 0 0 0,0 1-1 0 0,0-1 1 0 0,-1 0-1 0 0,1 1 1 0 0,0-1-1 0 0,-1 1 1 0 0,0 0 0 0 0,1-1-1 0 0,-1 1 1 0 0,0 0-1 0 0,0 0 1 0 0,0 0-1 0 0,0 0 1 0 0,0 0 0 0 0,0 0-1 0 0,-1 0 1 0 0,1 0-1 0 0,0 0 1 0 0,-1 0-1 0 0,0 0 1 0 0,0 0 0 0 0,1 1-1 0 0,-1-1 1 0 0,-1 0-1 0 0,1 0 1 0 0,0 0-1 0 0,0 0 1 0 0,-1 1 0 0 0,1-1-1 0 0,-1 0 1 0 0,0 0-1 0 0,0 0 1 0 0,0 0 1 0 0,1 10-3 0 0,-3 17 34 0 0,-2-1 1 0 0,-1 0-1 0 0,-1 0 1 0 0,-1-1-1 0 0,-1 0 1 0 0,-2 0-1 0 0,-1-1 1 0 0,-1 0 0 0 0,-1-1-1 0 0,-1-1 1 0 0,-18 23-32 0 0,20-28 18 0 0,-1-1 0 0 0,0 0 1 0 0,-2 0-1 0 0,0-2 1 0 0,-1 0-1 0 0,-1-1 1 0 0,0 0-1 0 0,-1-2 1 0 0,0 0-1 0 0,-1-1 0 0 0,-1-1 1 0 0,-8 3-19 0 0,-34-10 87 0 0,61-6-97 0 0,-1 1 0 0 0,1-1 1 0 0,0 0-1 0 0,0 0 1 0 0,0 0-1 0 0,0 0 0 0 0,0-1 1 0 0,1 1-1 0 0,-1-1 0 0 0,1 1 1 0 0,-1-1-1 0 0,1 1 1 0 0,0-1-1 0 0,0 0 0 0 0,0 1 1 0 0,0-1-1 0 0,1 0 1 0 0,-1 0-1 0 0,1 0 0 0 0,-1 1 1 0 0,1-1-1 0 0,0 0 0 0 0,0 0 1 0 0,1 0-1 0 0,-1 0 1 0 0,0 0-1 0 0,1 0 0 0 0,0 0 10 0 0,-1 0-9 0 0,0 0-1 0 0,-1 0 0 0 0,1 0 0 0 0,0 0 0 0 0,1 0 0 0 0,-1 0-1 0 0,1 0 1 0 0,-1 1 0 0 0,1-1 0 0 0,0 0 0 0 0,0 0 0 0 0,0 0 0 0 0,0 1 0 0 0,0-1 0 0 0,1 1 0 0 0,-1-1 0 0 0,1 1 0 0 0,0 0 0 0 0,0-1 0 0 0,0 1-1 0 0,0 0 1 0 0,0 0 0 0 0,0 0 0 0 0,0 0 0 0 0,1 1 0 0 0,-1-1 0 0 0,1 1 0 0 0,-1-1 0 0 0,1 1 0 0 0,0 0 0 0 0,-1 0 0 0 0,1 0 0 0 0,0 0 0 0 0,0 1 0 0 0,0-1-1 0 0,0 1 1 0 0,0-1 0 0 0,-1 1 0 0 0,1 0 0 0 0,0 0 0 0 0,0 1 0 0 0,0-1 0 0 0,0 0 0 0 0,0 1 0 0 0,0 0 0 0 0,-1 0 0 0 0,1 0 0 0 0,0 0 0 0 0,0 0-1 0 0,-1 0 11 0 0,36 35 9 0 0,-30-27-3 0 0,0 0 0 0 0,1 0 0 0 0,0-1 0 0 0,1 0 0 0 0,0-1 0 0 0,0 0 0 0 0,1-1 1 0 0,-1 0-1 0 0,1 0 0 0 0,1-2 0 0 0,-1 1 0 0 0,4 0-6 0 0,-1-1 33 0 0,1-1 1 0 0,-1 0-1 0 0,1-1 1 0 0,-1-1-1 0 0,1 0 0 0 0,0-1 1 0 0,0 0-1 0 0,-1-1 1 0 0,1-1-1 0 0,0-1 1 0 0,-1 0-1 0 0,0 0 1 0 0,14-6-34 0 0,7-10 75 0 0,-1-2 1 0 0,0-1-1 0 0,-2-2 1 0 0,-1-1-1 0 0,0-1 1 0 0,21-25-76 0 0,-26 24 31 0 0,-1 0 0 0 0,-1-2 1 0 0,-2 0-1 0 0,0-2 0 0 0,9-20-31 0 0,-13 21-108 0 0,-15 50-43 0 0,30 147 181 0 0,-33-165-30 0 0,0 5 2 0 0,-1-1 0 0 0,1 1 0 0 0,0 0 0 0 0,0-1 0 0 0,1 1 0 0 0,0-1 0 0 0,0 1 0 0 0,1-1 0 0 0,0 1 0 0 0,0-1 0 0 0,0 0 0 0 0,1 0 0 0 0,0 0 0 0 0,0 0 0 0 0,1 0 0 0 0,-1-1 0 0 0,1 1 0 0 0,0-1 0 0 0,1 0 0 0 0,2 3-2 0 0,-2-8 7 0 0,1 0 0 0 0,-1 0 0 0 0,0 0-1 0 0,0 0 1 0 0,1-1 0 0 0,-1 0 0 0 0,0 0 0 0 0,0 0 0 0 0,0-1 0 0 0,0 0 0 0 0,0 0 0 0 0,-1 0 0 0 0,1 0 0 0 0,0-1 0 0 0,-1 0 0 0 0,0 0 0 0 0,1 0 0 0 0,-1 0 0 0 0,-1-1 0 0 0,1 0 0 0 0,1-1-7 0 0,16-11 19 0 0,200-161 9 0 0,-93 85-25 0 0,-127 91-5 0 0,-1 1 0 0 0,0 0 0 0 0,1 0 0 0 0,-1-1 0 0 0,1 1 0 0 0,-1 0 0 0 0,1 0-1 0 0,-1 0 1 0 0,1 0 0 0 0,-1 0 0 0 0,1 0 0 0 0,-1 0 0 0 0,1 0 0 0 0,-1 0 0 0 0,1 0 0 0 0,-1 0 0 0 0,1 0 0 0 0,-1 0 0 0 0,1 0 0 0 0,-1 0 0 0 0,1 0 0 0 0,-1 1 0 0 0,1-1 0 0 0,-1 0 0 0 0,1 0 0 0 0,-1 1 0 0 0,1-1 0 0 0,-1 0 0 0 0,0 1 0 0 0,1-1 0 0 0,-1 0 0 0 0,0 1 0 0 0,1-1 0 0 0,-1 0 0 0 0,0 1 0 0 0,1-1 0 0 0,-1 1 0 0 0,0-1 0 0 0,0 1 0 0 0,0-1 0 0 0,1 1 0 0 0,-1-1 0 0 0,0 1-1 0 0,0-1 1 0 0,0 1 0 0 0,0-1 0 0 0,0 1 0 0 0,0-1 0 0 0,0 1 0 0 0,0-1 0 0 0,0 1 0 0 0,0-1 0 0 0,0 1 0 0 0,0-1 0 0 0,0 1 0 0 0,0-1 0 0 0,-1 1 0 0 0,1-1 2 0 0,2 43 0 0 0,-2-37-4 0 0,7 174 123 0 0,-3-137-91 0 0,-4-42-7 0 0,4-6 533 0 0,10-34-481 0 0,57-84-97 0 0,-24 47 35 0 0,-33 56-20 0 0,0 1-1 0 0,1 0 1 0 0,1 1-1 0 0,0 0 1 0 0,2 2 0 0 0,16-14 9 0 0,51-11-96 0 0,-83 40 93 0 0,-1 1-1 0 0,0-1 1 0 0,1 1 0 0 0,-1 0 0 0 0,1-1 0 0 0,-1 1 0 0 0,1 0 0 0 0,0 0-1 0 0,-1 0 1 0 0,1 0 0 0 0,-1 0 0 0 0,1 1 0 0 0,-1-1 0 0 0,1 0-1 0 0,-1 1 1 0 0,0-1 0 0 0,1 1 0 0 0,-1-1 0 0 0,1 1 0 0 0,-1 0 0 0 0,0 0-1 0 0,1-1 1 0 0,-1 1 0 0 0,0 0 0 0 0,0 0 0 0 0,0 0 0 0 0,0 0-1 0 0,0 1 1 0 0,0-1 0 0 0,0 0 0 0 0,0 0 0 0 0,0 1 0 0 0,0-1-1 0 0,-1 0 1 0 0,1 1 0 0 0,-1-1 0 0 0,1 1 0 0 0,-1-1 0 0 0,1 0 0 0 0,-1 1-1 0 0,0-1 1 0 0,0 1 0 0 0,0-1 0 0 0,1 1 0 0 0,-2 0 0 0 0,1-1-1 0 0,0 1 1 0 0,0-1 0 0 0,-1 2 3 0 0,2 26 23 0 0,-2 0-1 0 0,-1 0 1 0 0,-1 0 0 0 0,-1 0-1 0 0,-2 0 1 0 0,-6 17-23 0 0,-8 32 19 0 0,16-23-26 0 0,4-55-8 0 0,0 0-10 0 0,0 0-24 0 0,0 0-83 0 0,0 0-63 0 0,20-24-8303 0 0,-16 1-4288 0 0,-2 15 4193 0 0</inkml:trace>
  <inkml:trace contextRef="#ctx0" brushRef="#br0" timeOffset="721.885">2881 66 4145 0 0,'0'0'4007'0'0,"0"0"-1109"0"0,0 0-477 0 0,0 0-183 0 0,0 0-306 0 0,0 0-380 0 0,0 0-338 0 0,0 0-224 0 0,0 0-120 0 0,0 0-89 0 0,0 0-51 0 0,0 0-59 0 0,-21 5-65 0 0,-65 17-50 0 0,75-18-380 0 0,0-1 0 0 0,1 1 0 0 0,0 1 0 0 0,-1 0 0 0 0,2 0 0 0 0,-1 1 1 0 0,1 0-1 0 0,0 1 0 0 0,0 0 0 0 0,-4 4-176 0 0,2-1 157 0 0,6-7-137 0 0,1 1 1 0 0,-1-1-1 0 0,1 1 1 0 0,0 0 0 0 0,1 0-1 0 0,-1 1 1 0 0,1-1-1 0 0,-1 1 1 0 0,1-1-1 0 0,1 1 1 0 0,-1 0 0 0 0,1 0-1 0 0,0 1 1 0 0,0-1-1 0 0,0 0 1 0 0,1 1 0 0 0,0-1-1 0 0,0 1 1 0 0,0-1-1 0 0,1 1 1 0 0,-1 0 0 0 0,1-1-1 0 0,1 1 1 0 0,-1 0-1 0 0,1-1 1 0 0,0 1 0 0 0,0-1-1 0 0,1 1 1 0 0,0-1-1 0 0,0 0 1 0 0,0 0 0 0 0,0 0-1 0 0,1 0 1 0 0,1 3-21 0 0,3-1-3 0 0,1-1 1 0 0,-1 0-1 0 0,1-1 1 0 0,0 0 0 0 0,0 0-1 0 0,1 0 1 0 0,0-1-1 0 0,-1 0 1 0 0,1-1 0 0 0,0 0-1 0 0,1-1 1 0 0,-1 1-1 0 0,0-2 1 0 0,1 1-1 0 0,-1-1 1 0 0,8-1 2 0 0,16 2-213 0 0,55-11-3463 0 0,-52-9-841 0 0,-13 3-5350 0 0,-12 7-50 0 0</inkml:trace>
  <inkml:trace contextRef="#ctx0" brushRef="#br0" timeOffset="1103.08">2991 346 2993 0 0,'0'0'2620'0'0,"0"0"-747"0"0,0 0-166 0 0,0 0 25 0 0,0 0-18 0 0,0 0-31 0 0,0 0-56 0 0,0 0-87 0 0,0 0-101 0 0,0 0-85 0 0,0 0-106 0 0,0 0-112 0 0,0 0-121 0 0,32 3-149 0 0,101 7-125 0 0,-130-9-696 0 0,0-1 0 0 0,0 1 0 0 0,1-1 0 0 0,-1 0 0 0 0,0 0 1 0 0,0 0-1 0 0,1-1 0 0 0,-1 1 0 0 0,0-1 0 0 0,0 0 0 0 0,0 1 0 0 0,0-1 0 0 0,0-1 0 0 0,0 1 0 0 0,0 0 0 0 0,0-1 0 0 0,0 0 1 0 0,0 1-1 0 0,-1-1 0 0 0,1 0 0 0 0,1-2-45 0 0,5-4 188 0 0,0 3-84 0 0,-1-1 1 0 0,0 0-1 0 0,0 0 0 0 0,0 0 0 0 0,0-1 1 0 0,-1-1-1 0 0,-1 1 0 0 0,1-1 0 0 0,-1 0 1 0 0,0-1-1 0 0,-1 1 0 0 0,0-1 0 0 0,0 0 1 0 0,-1 0-1 0 0,0-1 0 0 0,-1 0 0 0 0,0 1 1 0 0,0-1-1 0 0,-1 0 0 0 0,-1 0 1 0 0,1 0-1 0 0,-1-1-104 0 0,-3 7 0 0 0,0 1 1 0 0,0 0-1 0 0,0 0 0 0 0,0 1 1 0 0,0-1-1 0 0,-1 0 0 0 0,1 1 1 0 0,-1-1-1 0 0,0 1 0 0 0,0 0 1 0 0,0 0-1 0 0,0 0 1 0 0,0 0-1 0 0,0 0 0 0 0,0 1 1 0 0,-1-1-1 0 0,1 1 0 0 0,0 0 1 0 0,-1 0-1 0 0,1 0 1 0 0,-1 1-1 0 0,0-1 0 0 0,1 1 1 0 0,-1 0-1 0 0,1 0 0 0 0,-1 0 1 0 0,1 0-1 0 0,-1 1 0 0 0,0-1 0 0 0,-8 4-9 0 0,0 0-1 0 0,0 0 0 0 0,1 1 0 0 0,-1 0 1 0 0,1 1-1 0 0,0 1 0 0 0,1 0 0 0 0,-1 0 1 0 0,1 1-1 0 0,1 0 0 0 0,0 1 0 0 0,0 0 1 0 0,0 0-1 0 0,1 1 0 0 0,1 0 0 0 0,0 0 1 0 0,0 1-1 0 0,1 0 0 0 0,0 0 0 0 0,1 0 1 0 0,0 1-1 0 0,-1 5 10 0 0,2-8-4 0 0,0-1 1 0 0,1 1 0 0 0,0 1-1 0 0,1-1 1 0 0,0 0-1 0 0,0 0 1 0 0,1 1 0 0 0,0-1-1 0 0,1 1 1 0 0,0-1 0 0 0,1 1-1 0 0,-1-1 1 0 0,2 1-1 0 0,-1-1 1 0 0,2 1 0 0 0,-1-1-1 0 0,1 0 1 0 0,0 0-1 0 0,1 0 1 0 0,0-1 0 0 0,1 1-1 0 0,-1-1 1 0 0,1 0 0 0 0,1 0-1 0 0,0-1 1 0 0,6 7 3 0 0,-4-6-20 0 0,0 1-1 0 0,1-1 1 0 0,0-1 0 0 0,0 0 0 0 0,1 0 0 0 0,0 0 0 0 0,0-2 0 0 0,0 1-1 0 0,1-1 1 0 0,0-1 0 0 0,0 0 0 0 0,0 0 0 0 0,1-1 0 0 0,-1 0-1 0 0,1-1 1 0 0,-1-1 0 0 0,1 0 0 0 0,8 0 20 0 0,-2-1-581 0 0,65-2-1743 0 0,-29-4-7574 0 0,-36 3-2408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694 317 6057 0 0,'0'0'1323'0'0,"0"0"-357"0"0,0 0-101 0 0,0 0 241 0 0,0 0 302 0 0,0 0 112 0 0,0 0-109 0 0,0 0-238 0 0,0 0-254 0 0,0 0-166 0 0,0 0-129 0 0,7-3-90 0 0,19-9-56 0 0,-20 9-13 0 0,-6 3 21 0 0,1 3 6133 0 0,-5 1-5616 0 0,3-4-906 0 0,-31 0 437 0 0,-74-7-218 0 0,74 10-290 0 0,0 1 0 0 0,1 1-1 0 0,0 2 1 0 0,0 2 0 0 0,0 0 0 0 0,-25 13-26 0 0,-18 4 54 0 0,-143 65 209 0 0,249-57-370 0 0,2-17 101 0 0,0-2-1 0 0,2-1 1 0 0,0-2-1 0 0,0-1 1 0 0,1-2-1 0 0,16 2 7 0 0,-28-6-14 0 0,34 8 58 0 0,-70 1-8 0 0,-140 97 36 0 0,77-58-68 0 0,49-37 15 0 0,0 1-1 0 0,2 2 1 0 0,0 0-1 0 0,1 1 0 0 0,0 1 1 0 0,2 1-1 0 0,-11 15-18 0 0,30-34 1 0 0,-1 0-1 0 0,1 0 0 0 0,0 0 0 0 0,-1 0 0 0 0,1 0 1 0 0,1 0-1 0 0,-1 0 0 0 0,0 1 0 0 0,1-1 1 0 0,0 0-1 0 0,-1 0 0 0 0,1 0 0 0 0,1 1 1 0 0,-1-1-1 0 0,0 0 0 0 0,1 0 0 0 0,0 1 1 0 0,-1-1-1 0 0,1 0 0 0 0,0 0 0 0 0,1 0 1 0 0,-1 0-1 0 0,0 0 0 0 0,1-1 0 0 0,0 1 1 0 0,0 0-1 0 0,0-1 0 0 0,0 1 0 0 0,0-1 1 0 0,0 1-1 0 0,1-1 0 0 0,-1 0 0 0 0,1 0 1 0 0,-1 0-1 0 0,1 0 0 0 0,0-1 0 0 0,0 1 1 0 0,1 0-1 0 0,6 2-31 0 0,0-1-1 0 0,0 0 1 0 0,1 0 0 0 0,-1-1 0 0 0,1 0 0 0 0,-1-1 0 0 0,1 0 0 0 0,0-1 0 0 0,-1 0 0 0 0,7-1 31 0 0,6 0-332 0 0,-20 1 50 0 0,0 0 0 0 0,-1-1 0 0 0,1 1 1 0 0,0-1-1 0 0,0 0 0 0 0,0 0 0 0 0,0 0 0 0 0,-1-1 1 0 0,1 1-1 0 0,0-1 0 0 0,-1 1 0 0 0,0-1 0 0 0,1 0 0 0 0,-1 0 1 0 0,0 0-1 0 0,0 0 0 0 0,0 0 0 0 0,0 0 0 0 0,0-1 1 0 0,0 1-1 0 0,0-2 282 0 0,19-34-13126 0 0,-21 38 13040 0 0,6-9-9405 0 0</inkml:trace>
  <inkml:trace contextRef="#ctx0" brushRef="#br0" timeOffset="311.537">326 1 14891 0 0,'0'0'1212'0'0,"0"0"-175"0"0,0 0-37 0 0,0 0 37 0 0,0 0 9 0 0,0 0-104 0 0,0 0-150 0 0,0 0-172 0 0,0 0-117 0 0,0 0-37 0 0,0 0 24 0 0,0 0 26 0 0,-9 25-17 0 0,-29 83-29 0 0,22 22 417 0 0,17-98-691 0 0,-2 351 709 0 0,-38-116-628 0 0,22-185-229 0 0,-68 256-97 0 0,78-291-1206 0 0,7-37-4325 0 0,1 0-5432 0 0,-1-10 1074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45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344 214 1896 0 0,'0'0'2106'0'0,"0"0"-572"0"0,0 0-135 0 0,0 0 94 0 0,0 0 198 0 0,0 0 74 0 0,0 0-125 0 0,0 0-267 0 0,0 0-323 0 0,0 0-239 0 0,0 0-136 0 0,-13-2-75 0 0,-56-11 432 0 0,-25 65 1138 0 0,76-40-1989 0 0,1 1-1 0 0,0 0 1 0 0,1 1-1 0 0,0 1 1 0 0,1 1-1 0 0,1 0 1 0 0,0 1-1 0 0,2 0 1 0 0,-7 12-181 0 0,18-27 14 0 0,-1-1 0 0 0,1 1 0 0 0,0 0 0 0 0,1-1 0 0 0,-1 1 1 0 0,0 0-1 0 0,0 0 0 0 0,1 0 0 0 0,-1 0 0 0 0,1 0 1 0 0,0 0-1 0 0,0-1 0 0 0,-1 1 0 0 0,1 0 0 0 0,0 0 0 0 0,0 0 1 0 0,1 0-1 0 0,-1 0 0 0 0,0 0 0 0 0,1 0 0 0 0,-1 0 0 0 0,1 0 1 0 0,0 0-1 0 0,-1-1 0 0 0,1 1 0 0 0,0 0 0 0 0,0 0 1 0 0,0-1-1 0 0,1 1 0 0 0,-1-1 0 0 0,0 1 0 0 0,0-1 0 0 0,1 1 1 0 0,-1-1-1 0 0,1 0 0 0 0,-1 0 0 0 0,1 0 0 0 0,0 0 1 0 0,-1 0-1 0 0,1 0 0 0 0,0 0 0 0 0,0 0-14 0 0,86 17 719 0 0,-80-18-656 0 0,246 16 881 0 0,-247-16-919 0 0,0 1 0 0 0,-1-1 0 0 0,1 1 0 0 0,0 1 0 0 0,0-1 0 0 0,0 1 0 0 0,-1 0 0 0 0,1 0 0 0 0,-1 1 0 0 0,0 0 0 0 0,0 0 0 0 0,0 1 0 0 0,0 0 0 0 0,0 0 0 0 0,-1 0 0 0 0,1 0 0 0 0,-1 1 0 0 0,0 0 0 0 0,-1 0 0 0 0,1 0 0 0 0,-1 1 0 0 0,0 0 0 0 0,-1 0 1 0 0,1 0-1 0 0,-1 0 0 0 0,0 0 0 0 0,0 0 0 0 0,-1 2-25 0 0,0 10 7 0 0,-1 1 1 0 0,-1-1 0 0 0,0 1 0 0 0,-2 0-1 0 0,0-1 1 0 0,-1 1 0 0 0,-1-1 0 0 0,-1 0 0 0 0,0 0-1 0 0,-1 0 1 0 0,-1-1 0 0 0,-1 0 0 0 0,0 0-1 0 0,-1-1 1 0 0,-1 0 0 0 0,-1-1 0 0 0,0 0 0 0 0,-1 0-1 0 0,0-2 1 0 0,-1 1 0 0 0,-1-1 0 0 0,0-1-1 0 0,-1-1 1 0 0,-4 3-8 0 0,-7 2-1519 0 0,7-12-2746 0 0,12-26-8351 0 0,5 14 4948 0 0</inkml:trace>
  <inkml:trace contextRef="#ctx0" brushRef="#br0" timeOffset="250.032">154 222 11058 0 0,'0'0'1878'0'0,"0"0"-846"0"0,0 0-272 0 0,0 0 305 0 0,0 0 340 0 0,0 0 142 0 0,0 0-146 0 0,0 0-338 0 0,0 0-269 0 0,0 0-159 0 0,37-8-92 0 0,119-24-54 0 0,-28-9 289 0 0,220-91-1628 0 0,-316 125-1044 0 0,-10 6-4847 0 0,-14 1-3957 0 0</inkml:trace>
  <inkml:trace contextRef="#ctx0" brushRef="#br0" timeOffset="966.476">890 811 11090 0 0,'0'0'2342'0'0,"0"0"-792"0"0,0 0-627 0 0,0 0-190 0 0,0 0-30 0 0,0 0 33 0 0,0 0 2 0 0,0 0-58 0 0,0 0-57 0 0,0 0-114 0 0,0 0-98 0 0,0 0-47 0 0,0 0-23 0 0,8 24-26 0 0,25 76-19 0 0,-19 7 367 0 0,-15-77-523 0 0,2-17-70 0 0,-1 0 0 0 0,0 0 0 0 0,0 0 0 0 0,-2 0 0 0 0,1 0 0 0 0,-2 0 0 0 0,0 0 0 0 0,0-1 0 0 0,-1 1 0 0 0,-1-1 1 0 0,0 0-1 0 0,0 0 0 0 0,-1-1 0 0 0,-1 0 0 0 0,0 0 0 0 0,0 0 0 0 0,-5 4-70 0 0,11-14 24 0 0,1-1 1 0 0,-1 1-1 0 0,1 0 0 0 0,-1-1 1 0 0,1 1-1 0 0,-1-1 0 0 0,1 1 1 0 0,-1-1-1 0 0,0 1 0 0 0,1-1 1 0 0,-1 1-1 0 0,0-1 0 0 0,1 0 1 0 0,-1 1-1 0 0,0-1 0 0 0,1 0 1 0 0,-1 0-1 0 0,0 1 0 0 0,0-1 1 0 0,1 0-1 0 0,-1 0 0 0 0,0 0 1 0 0,0 0-1 0 0,0 0 0 0 0,1 0 1 0 0,-1 0-1 0 0,0 0 0 0 0,0 0 1 0 0,1-1-1 0 0,-1 1 0 0 0,0 0 1 0 0,0 0-1 0 0,1-1 0 0 0,-1 1 1 0 0,0 0-1 0 0,1-1 0 0 0,-1 1 1 0 0,0-1-1 0 0,1 1 0 0 0,-1-1 1 0 0,1 1-1 0 0,-1-1 0 0 0,1 1 1 0 0,-1-1-1 0 0,1 0 0 0 0,-1 1 1 0 0,1-1-1 0 0,-1 0 0 0 0,1 1 1 0 0,0-1-1 0 0,0 0 0 0 0,-1 1 1 0 0,1-1-1 0 0,0 0 0 0 0,0 0 1 0 0,0 1-1 0 0,0-1 0 0 0,-1-1-24 0 0,-3-46 272 0 0,4 46-281 0 0,3-18 17 0 0,1 0 0 0 0,1 1 0 0 0,1 0 0 0 0,0-1 1 0 0,2 2-1 0 0,0-1 0 0 0,1 1 0 0 0,1 1 0 0 0,0-1 0 0 0,6-5-8 0 0,-14 21 3 0 0,22-38 26 0 0,3 2 1 0 0,0 1-1 0 0,3 2 1 0 0,0 0 0 0 0,3 2-1 0 0,1 2 1 0 0,1 1 0 0 0,1 1-1 0 0,38-22-29 0 0,-61 44 39 0 0,-1 0-1 0 0,1 1 1 0 0,0 0-1 0 0,0 1 0 0 0,1 1 1 0 0,0 0-1 0 0,-1 1 1 0 0,1 0-1 0 0,1 1 0 0 0,12 0-38 0 0,-24 3 19 0 0,0 1-1 0 0,1 0 0 0 0,-1 0 0 0 0,0 0 0 0 0,0 1 1 0 0,0-1-1 0 0,0 1 0 0 0,0-1 0 0 0,-1 1 0 0 0,1 0 1 0 0,-1 0-1 0 0,0 0 0 0 0,0 1 0 0 0,0-1 0 0 0,0 0 0 0 0,0 1 1 0 0,-1-1-1 0 0,0 1 0 0 0,1 0 0 0 0,-1-1 0 0 0,-1 1 1 0 0,1 0-1 0 0,0 0 0 0 0,-1 0 0 0 0,0-1 0 0 0,0 1 1 0 0,0 0-1 0 0,-1 2-18 0 0,1 5 39 0 0,0 0 0 0 0,-1-1 0 0 0,-1 1 0 0 0,0 0 0 0 0,0 0 0 0 0,-1-1 1 0 0,-1 1-1 0 0,1-1 0 0 0,-2 0 0 0 0,1 0 0 0 0,-1 0 0 0 0,-1-1 0 0 0,0 1 0 0 0,0-2 0 0 0,-1 1 0 0 0,0 0 1 0 0,-5 3-40 0 0,-13 12 42 0 0,-1-1 1 0 0,-1-1-1 0 0,-1-2 1 0 0,-29 17-43 0 0,45-30-80 0 0,0-1-1 0 0,0 0 1 0 0,-1 0 0 0 0,0-1 0 0 0,0-1 0 0 0,0 0 0 0 0,0-1 0 0 0,-1 0 0 0 0,0-1-1 0 0,1-1 1 0 0,-1 0 0 0 0,-8-1 80 0 0,19-1-222 0 0,0 0 0 0 0,0 0 0 0 0,0 0 0 0 0,0 0 0 0 0,0-1 0 0 0,1 1 0 0 0,-1-1 0 0 0,1 1 0 0 0,-1-1 0 0 0,1 0 0 0 0,-1 0 0 0 0,1 0 0 0 0,0 0 0 0 0,0-1 1 0 0,0 1-1 0 0,0 0 0 0 0,1-1 0 0 0,-1 0 0 0 0,1 1 0 0 0,-1-1 0 0 0,1 0 0 0 0,0 0 0 0 0,0 0 0 0 0,0 0 0 0 0,0 0 0 0 0,1 0 0 0 0,-1 0 0 0 0,1 0 0 0 0,0 0 0 0 0,0 0 0 0 0,0 0 0 0 0,0 0 0 0 0,0 0 0 0 0,1 0 0 0 0,-1 0 0 0 0,1 0 0 0 0,0 0 0 0 0,0 0 0 0 0,0 0 0 0 0,0 1 0 0 0,0-1 0 0 0,1 0 0 0 0,-1 0 0 0 0,1 1 0 0 0,2-3 222 0 0,24-38-9823 0 0,-18 30 2496 0 0</inkml:trace>
  <inkml:trace contextRef="#ctx0" brushRef="#br0" timeOffset="1558.458">1492 973 9962 0 0,'0'0'2649'0'0,"0"0"-742"0"0,0 0-310 0 0,0 0 6 0 0,0 0-101 0 0,0 0-175 0 0,0 0-168 0 0,0 0-191 0 0,0 0-150 0 0,0 0-81 0 0,0 0-90 0 0,0 0-95 0 0,0 0-80 0 0,12-13-120 0 0,83-96 391 0 0,-79 87-658 0 0,0 1 0 0 0,2 1 1 0 0,0 1-1 0 0,2 0 0 0 0,0 2 0 0 0,0 0 0 0 0,2 1 1 0 0,12-6-86 0 0,-34 21-7 0 0,1 0 0 0 0,0 0 1 0 0,-1 1-1 0 0,1-1 1 0 0,0 0-1 0 0,0 0 1 0 0,0 1-1 0 0,0-1 0 0 0,0 0 1 0 0,0 1-1 0 0,0-1 1 0 0,0 1-1 0 0,0-1 1 0 0,0 1-1 0 0,0-1 1 0 0,0 1-1 0 0,0 0 0 0 0,0 0 1 0 0,0-1-1 0 0,0 1 1 0 0,0 0-1 0 0,0 0 1 0 0,0 0-1 0 0,1 0 0 0 0,-1 0 1 0 0,0 1-1 0 0,0-1 1 0 0,0 0-1 0 0,0 0 1 0 0,0 1-1 0 0,0-1 0 0 0,0 1 1 0 0,0-1-1 0 0,0 1 1 0 0,0-1-1 0 0,0 1 1 0 0,0-1-1 0 0,0 1 0 0 0,0 0 1 0 0,-1 0-1 0 0,1-1 1 0 0,0 1-1 0 0,0 0 1 0 0,-1 0-1 0 0,1 0 1 0 0,-1 0-1 0 0,1 0 0 0 0,-1 0 1 0 0,1 0-1 0 0,-1 0 1 0 0,1 0-1 0 0,-1 0 7 0 0,-2 106 39 0 0,4-106-39 0 0,0 0 0 0 0,0 0-1 0 0,0 0 1 0 0,0 0 0 0 0,1 0 0 0 0,-1 0 0 0 0,0 0 0 0 0,0-1 0 0 0,1 1 0 0 0,-1-1-1 0 0,0 0 1 0 0,1 0 0 0 0,-1 0 0 0 0,0 0 0 0 0,1 0 0 0 0,-1 0 0 0 0,0 0 0 0 0,0-1-1 0 0,1 1 1 0 0,-1-1 0 0 0,1 0 0 0 0,91-46-2 0 0,-53 26 12 0 0,-29 14-9 0 0,0 0 0 0 0,1 1-1 0 0,-1 1 1 0 0,1 0 0 0 0,0 0-1 0 0,1 1 1 0 0,-1 1 0 0 0,1 0-1 0 0,-1 1 1 0 0,2 1-1 0 0,-12 3 7 0 0,-1-1 0 0 0,1 1 1 0 0,0 0-1 0 0,0 1 0 0 0,-1-1 0 0 0,1 0 1 0 0,-1 1-1 0 0,0-1 0 0 0,0 1 0 0 0,0 0 1 0 0,0 0-1 0 0,0 0 0 0 0,0 0 0 0 0,-1 0 1 0 0,0 0-1 0 0,1 0 0 0 0,-1 1 0 0 0,-1-1 1 0 0,1 0-1 0 0,0 1 0 0 0,-1-1 1 0 0,1 0-1 0 0,-1 1 0 0 0,0-1 0 0 0,0 1 1 0 0,-1-1-1 0 0,1 1 0 0 0,-1-1 0 0 0,1 0 1 0 0,-1 1-8 0 0,3 26 9 0 0,-2-26-34 0 0,1 0 1 0 0,0 0 0 0 0,0 0-1 0 0,0 0 1 0 0,1 0 0 0 0,-1-1-1 0 0,1 1 1 0 0,0 0 0 0 0,0-1-1 0 0,0 1 1 0 0,1-1 0 0 0,-1 0 0 0 0,1 0-1 0 0,0 0 1 0 0,0 0 0 0 0,0 0-1 0 0,0 0 1 0 0,0-1 0 0 0,1 0-1 0 0,-1 1 1 0 0,1-1 0 0 0,0 0 24 0 0,60-3-5380 0 0,-52-4 2450 0 0,0 0-4800 0 0,-3 1-3308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6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15 222 3585 0 0,'0'0'1247'0'0,"0"0"-390"0"0,0 0-51 0 0,0 0 246 0 0,0 0 344 0 0,0 0 209 0 0,0 0-33 0 0,0 0-230 0 0,0 0-294 0 0,0 0-236 0 0,0 0-187 0 0,0 0-106 0 0,0 0-60 0 0,-7-9 424 0 0,29 7 773 0 0,239-9 1840 0 0,-4-15-2640 0 0,-258 25-782 0 0,1 1 0 0 0,-1 0 0 0 0,1 0 0 0 0,-1-1 0 0 0,1 1 0 0 0,0 0 0 0 0,-1 0 0 0 0,1-1 0 0 0,0 1 0 0 0,-1 0 0 0 0,1-1 0 0 0,0 1-1 0 0,-1 0 1 0 0,1-1 0 0 0,0 1 0 0 0,-1-1 0 0 0,1 1 0 0 0,0-1 0 0 0,0 1 0 0 0,0-1 0 0 0,0 1 0 0 0,-1 0 0 0 0,1-1 0 0 0,0 1 0 0 0,0-1 0 0 0,0 1 0 0 0,0-1 0 0 0,0 1 0 0 0,0-1 0 0 0,0 1 0 0 0,0-1 0 0 0,0 1 0 0 0,0-1 0 0 0,1 1 0 0 0,-1-1 0 0 0,0 1 0 0 0,0-1 0 0 0,0 1 0 0 0,1-1 0 0 0,-1 1 0 0 0,0 0 0 0 0,0-1 0 0 0,1 1 0 0 0,-1-1 0 0 0,0 1 0 0 0,1 0 0 0 0,-1-1 0 0 0,0 1 0 0 0,1 0 0 0 0,-1-1 0 0 0,1 1-74 0 0,-9-5-481 0 0,-82-40 991 0 0,-43-31-203 0 0,124 52-2596 0 0,41 22-2815 0 0,-21 2 4586 0 0,22 0-4077 0 0,-11 0-1395 0 0,-3 0-3439 0 0</inkml:trace>
  <inkml:trace contextRef="#ctx0" brushRef="#br0" timeOffset="-1799.327">168 627 7978 0 0,'0'0'2430'0'0,"0"0"-375"0"0,0 0-130 0 0,0 0-8 0 0,0 0-178 0 0,0 0-272 0 0,0 0-278 0 0,0 0-271 0 0,0 0-194 0 0,0 0-73 0 0,0 0-51 0 0,0 0 3 0 0,0 0-18 0 0,-7 27-70 0 0,-18 88-47 0 0,-52 332 1085 0 0,70-413-2161 0 0,-14 80 1550 0 0,16-39-8615 0 0,10-109-3047 0 0,-3 26 1462 0 0</inkml:trace>
  <inkml:trace contextRef="#ctx0" brushRef="#br0" timeOffset="-1530.212">35 583 14563 0 0,'0'0'916'0'0,"0"0"-273"0"0,0 0-24 0 0,0 0 240 0 0,0 0 238 0 0,0 0 85 0 0,0 0-81 0 0,0 0-196 0 0,0 0-161 0 0,0 0-132 0 0,34 4-83 0 0,112 13-63 0 0,26-12 627 0 0,226-34-981 0 0,-363 30-2623 0 0,-41 19-4766 0 0,-6-10 1263 0 0,0-5-3625 0 0</inkml:trace>
  <inkml:trace contextRef="#ctx0" brushRef="#br0" timeOffset="-1252.957">0 1124 9114 0 0,'0'0'1848'0'0,"0"0"62"0"0,0 0 119 0 0,0 0-57 0 0,0 0-308 0 0,0 0-378 0 0,0 0-313 0 0,0 0-207 0 0,32-4-158 0 0,99-15-120 0 0,41-17 435 0 0,-158 32-1034 0 0,135-27-536 0 0,-51 15-6462 0 0,-74 12 608 0 0,-5 0-2712 0 0</inkml:trace>
  <inkml:trace contextRef="#ctx0" brushRef="#br0" timeOffset="432.015">1095 907 5649 0 0,'0'0'3744'0'0,"0"0"-1516"0"0,0 0-529 0 0,0 0-76 0 0,0 0-36 0 0,0 0-208 0 0,0 0-273 0 0,0 0-259 0 0,0 0-191 0 0,0 0-128 0 0,0 0-48 0 0,0 0-7 0 0,4-1-21 0 0,165 6 1586 0 0,-122-5-1984 0 0,0-2 0 0 0,0-2 0 0 0,0-2 0 0 0,15-5-54 0 0,-42 8-557 0 0,10-4-1268 0 0,-11-2-3978 0 0,-17 7 3258 0 0,-2 1-4597 0 0,0 1 309 0 0</inkml:trace>
  <inkml:trace contextRef="#ctx0" brushRef="#br0" timeOffset="612.471">1121 1076 9842 0 0,'0'0'2319'0'0,"0"0"-601"0"0,0 0-334 0 0,0 0-7 0 0,0 0-34 0 0,0 0-155 0 0,0 0-196 0 0,0 0-193 0 0,0 0-163 0 0,0 0-143 0 0,0 0-142 0 0,0 0-119 0 0,29 12-100 0 0,91 38-52 0 0,-40-40-61 0 0,-65-12-51 0 0,102-18-1648 0 0,-42 4-7218 0 0,-54 12-2293 0 0</inkml:trace>
  <inkml:trace contextRef="#ctx0" brushRef="#br0" timeOffset="2580.066">1867 1371 0 0 0,'0'0'420'0'0,"0"0"1315"0"0,0 0 550 0 0,0 0 182 0 0,0 0 25 0 0,0 0-218 0 0,0 0-325 0 0,0 0-322 0 0,0 0-288 0 0,0 0-201 0 0,0 0-127 0 0,0 0-74 0 0,0-5-63 0 0,17-149 4239 0 0,-4 117-4930 0 0,2 0 0 0 0,2 0-1 0 0,1 2 1 0 0,2 0-1 0 0,1 1 1 0 0,1 1 0 0 0,2 1-1 0 0,2 2 1 0 0,1 0-1 0 0,1 2 1 0 0,19-15-183 0 0,40-9 77 0 0,-75 105-150 0 0,-23 268 272 0 0,10-319-196 0 0,1-1 1 0 0,-1 0 0 0 0,1 0-1 0 0,-1 0 1 0 0,1 1 0 0 0,0-1-1 0 0,0 0 1 0 0,0 0 0 0 0,0 1-1 0 0,0-1 1 0 0,0 0 0 0 0,0 0-1 0 0,0 1 1 0 0,0-1 0 0 0,0 0-1 0 0,1 0 1 0 0,-1 0 0 0 0,0 1-1 0 0,1-1 1 0 0,-1 0 0 0 0,1 0-1 0 0,0 0 1 0 0,-1 0 0 0 0,1 0-1 0 0,0 0 1 0 0,0 0-1 0 0,-1 0 1 0 0,1 0 0 0 0,0 0-1 0 0,0 0 1 0 0,0-1 0 0 0,0 1-1 0 0,0 0 1 0 0,0-1 0 0 0,0 1-1 0 0,0 0 1 0 0,1-1 0 0 0,-1 1-1 0 0,0-1 1 0 0,0 0 0 0 0,0 1-1 0 0,1-1 1 0 0,-1 0 0 0 0,0 0-1 0 0,0 0 1 0 0,1 0 0 0 0,-1 0-1 0 0,0 0 1 0 0,0 0 0 0 0,1 0-1 0 0,-1-1 1 0 0,0 1 0 0 0,0 0-1 0 0,0-1 1 0 0,1 1 0 0 0,-1-1-1 0 0,0 1 1 0 0,0-1 0 0 0,0 0-4 0 0,352-350 437 0 0,-289 316-566 0 0,-58 73 69 0 0,-18 87 202 0 0,-32 95-76 0 0,41-165-2856 0 0,53-56-7576 0 0,-22-15 725 0 0,-16 11 3893 0 0</inkml:trace>
  <inkml:trace contextRef="#ctx0" brushRef="#br0" timeOffset="3113.32">3293 804 3825 0 0,'0'0'2875'0'0,"0"0"-665"0"0,0 0-291 0 0,0 0-24 0 0,0 0-157 0 0,0 0-253 0 0,0 0-238 0 0,0 0-188 0 0,0 0-105 0 0,0 0-77 0 0,0 0-58 0 0,0 0-79 0 0,0 0-90 0 0,-25 7-59 0 0,-81 21-57 0 0,28 13 698 0 0,59-25-982 0 0,9-9-203 0 0,0 0 0 0 0,0 1 0 0 0,1 1 0 0 0,0-1 1 0 0,1 2-1 0 0,0-1 0 0 0,0 1 0 0 0,1 0 0 0 0,0 1 0 0 0,1-1 0 0 0,0 1 0 0 0,0 1 1 0 0,2-1-1 0 0,-1 1 0 0 0,1 0 0 0 0,1 0 0 0 0,0 0 0 0 0,1 0 0 0 0,0 0 0 0 0,1 1 1 0 0,1-1-1 0 0,0 1 0 0 0,0-1 0 0 0,1 5-47 0 0,2-14 33 0 0,-1 1 0 0 0,1-1 0 0 0,-1 0 0 0 0,1 0 0 0 0,0 0-1 0 0,0 0 1 0 0,1 0 0 0 0,-1 0 0 0 0,0-1 0 0 0,1 0 0 0 0,0 0 0 0 0,-1 0 0 0 0,1 0 0 0 0,0 0 0 0 0,0-1 0 0 0,0 0 0 0 0,0 1-1 0 0,0-1 1 0 0,0-1 0 0 0,1 1 0 0 0,-1-1 0 0 0,0 0 0 0 0,0 0 0 0 0,0 0 0 0 0,1 0 0 0 0,-1-1 0 0 0,0 1 0 0 0,0-1 0 0 0,0 0 0 0 0,0-1-1 0 0,0 1 1 0 0,0-1 0 0 0,0 1 0 0 0,0-1 0 0 0,0-1-33 0 0,17-8 103 0 0,0-1 1 0 0,-1-1-1 0 0,-1-1 0 0 0,0-1 1 0 0,0 0-1 0 0,-2-2 0 0 0,0 0 0 0 0,5-8-103 0 0,28-25 97 0 0,43-46 19 0 0,-56 55 77 0 0,-36 41-118 0 0,-1 0-18 0 0,0 0-22 0 0,-2 16-80 0 0,-3 11 71 0 0,1 1-1 0 0,1-1 1 0 0,2 1 0 0 0,1 0 0 0 0,2 25-26 0 0,-1-46 2 0 0,0 0 0 0 0,0 0 0 0 0,1-1 1 0 0,-1 1-1 0 0,2 0 0 0 0,-1 0 0 0 0,1-1 0 0 0,0 0 0 0 0,0 1 0 0 0,1-1 1 0 0,-1 0-1 0 0,1-1 0 0 0,1 1 0 0 0,-1-1 0 0 0,1 1 0 0 0,0-1 1 0 0,0-1-1 0 0,0 1 0 0 0,1-1 0 0 0,0 0 0 0 0,0 0 0 0 0,0-1 1 0 0,0 1-1 0 0,1-1 0 0 0,-1-1 0 0 0,1 1-2 0 0,-1-1-121 0 0,59 13 61 0 0,-26-25-3628 0 0,-35 0 423 0 0,-3 5-2471 0 0,-2 2 1673 0 0,1 0-7726 0 0</inkml:trace>
  <inkml:trace contextRef="#ctx0" brushRef="#br0" timeOffset="3952.489">2809 564 2393 0 0,'0'0'2604'0'0,"0"0"-167"0"0,0 0 3 0 0,0 0 41 0 0,0 0-176 0 0,0 0-353 0 0,0 0-392 0 0,0 0-263 0 0,0 0-184 0 0,0 0-136 0 0,0 0-103 0 0,0 0-147 0 0,0 0-127 0 0,-4-2-96 0 0,-12-8-109 0 0,12 8-77 0 0,14 2 330 0 0,379 3 1876 0 0,-316 1-900 0 0,-85-30-1137 0 0,-11-17-864 0 0,-3 2 0 0 0,-1 0 0 0 0,-2 2-1 0 0,-21-22 378 0 0,18 19-3460 0 0,21 23-6048 0 0,9 14-2354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5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527 4 7754 0 0,'0'0'1727'0'0,"0"0"-167"0"0,0 0-4 0 0,0 0 179 0 0,0 0 47 0 0,0 0-174 0 0,0 0-282 0 0,0 0-294 0 0,0 0-221 0 0,0 0-156 0 0,0 0-115 0 0,2-3 614 0 0,-2 322 2268 0 0,0 160-3158 0 0,-13-427-3458 0 0,2-52-13331 0 0,7-3 9318 0 0</inkml:trace>
  <inkml:trace contextRef="#ctx0" brushRef="#br0" timeOffset="242.142">0 564 13635 0 0,'0'0'907'0'0,"0"0"-360"0"0,0 0 31 0 0,0 0 349 0 0,0 0 264 0 0,0 0 41 0 0,0 0-122 0 0,0 0-147 0 0,32-1-172 0 0,100-2-102 0 0,30-27 757 0 0,-100 14-1255 0 0,-2-3 1 0 0,0-2-1 0 0,-1-3 0 0 0,12-10-191 0 0,5-26-2650 0 0,-56 35-2471 0 0,-2-3-5809 0 0,-15 20 4850 0 0</inkml:trace>
  <inkml:trace contextRef="#ctx0" brushRef="#br0" timeOffset="746.268">805 12 9506 0 0,'0'0'2391'0'0,"0"0"-548"0"0,0 0-393 0 0,0 0-167 0 0,0 0-104 0 0,0 0-64 0 0,0 0-83 0 0,0 0-113 0 0,0 0-104 0 0,0 0-123 0 0,0 0-80 0 0,0 0-56 0 0,2 32-60 0 0,6 104-42 0 0,7 314 1669 0 0,-12-396-2048 0 0,18 94 79 0 0,-21-147-146 0 0,1 1-1 0 0,-1-1 1 0 0,1 0-1 0 0,-1 0 1 0 0,1 1-1 0 0,0-1 1 0 0,-1 0-1 0 0,1 0 1 0 0,0 0 0 0 0,0 0-1 0 0,0 0 1 0 0,0 0-1 0 0,0 0 1 0 0,0-1-1 0 0,0 1 1 0 0,0 0 0 0 0,0 0-1 0 0,0-1 1 0 0,0 1-1 0 0,0-1 1 0 0,1 1-1 0 0,-1-1 1 0 0,0 1-1 0 0,0-1 1 0 0,1 0 0 0 0,-1 1-1 0 0,0-1 1 0 0,1 0-1 0 0,-1 0 1 0 0,0 0-1 0 0,1 0 1 0 0,-1 0-1 0 0,0-1 1 0 0,1 1 0 0 0,-1 0-1 0 0,0-1 1 0 0,0 1-1 0 0,1 0 1 0 0,-1-1-1 0 0,0 0 1 0 0,0 1-1 0 0,0-1 1 0 0,1 0-8 0 0,51-40 429 0 0,-47 35-424 0 0,216-209 239 0 0,-174 192-291 0 0,-35 54 45 0 0,2 55 75 0 0,1-41-37 0 0,-4-30-161 0 0,4-9-1108 0 0,-3-5-2363 0 0,-8-1 2079 0 0,4 1-3431 0 0,-2-2-3532 0 0,-3-3 621 0 0</inkml:trace>
  <inkml:trace contextRef="#ctx0" brushRef="#br0" timeOffset="1043.192">1442 667 0 0 0,'0'0'1327'0'0,"0"0"804"0"0,0 0 491 0 0,0 0 81 0 0,0 0-253 0 0,0 0-359 0 0,0 0-281 0 0,0 0-195 0 0,0 0-163 0 0,0 0-101 0 0,0 0-149 0 0,0 0-153 0 0,20 2-114 0 0,63 3-109 0 0,-81-4-771 0 0,0-1 0 0 0,1 0 0 0 0,-1 0-1 0 0,0 0 1 0 0,0 0 0 0 0,0-1 0 0 0,0 1 0 0 0,0 0 0 0 0,0-1 0 0 0,0 1 0 0 0,0-1 0 0 0,-1 0 0 0 0,1 0 0 0 0,0 0 0 0 0,0 0 0 0 0,0 0 0 0 0,-1 0 0 0 0,1 0 0 0 0,0-1 0 0 0,-1 1 0 0 0,0 0 0 0 0,1-1-1 0 0,-1 0 1 0 0,0 1 0 0 0,1-1 0 0 0,-1 0 0 0 0,0 1 0 0 0,0-2-55 0 0,6-7 330 0 0,-1 3-204 0 0,0 1 1 0 0,0-1-1 0 0,-1 0 0 0 0,0-1 1 0 0,0 1-1 0 0,-1-1 0 0 0,0 0 1 0 0,0 0-1 0 0,-1-1 0 0 0,0 1 0 0 0,0-1 1 0 0,-1 1-1 0 0,0-1 0 0 0,0 0 1 0 0,-1 0-1 0 0,-1 0 0 0 0,1-6-126 0 0,-4 12-1 0 0,0 0 1 0 0,0 1-1 0 0,-1 0 0 0 0,1 0 0 0 0,0 0 1 0 0,-1 0-1 0 0,1 0 0 0 0,-1 0 0 0 0,0 1 0 0 0,1 0 1 0 0,-1 0-1 0 0,0 0 0 0 0,0 0 0 0 0,0 1 1 0 0,0-1-1 0 0,0 1 0 0 0,0 0 0 0 0,0 0 0 0 0,0 0 1 0 0,1 1-1 0 0,-1-1 0 0 0,0 1 0 0 0,0 0 0 0 0,0 0 1 0 0,0 1-1 0 0,1-1 0 0 0,-1 1 0 0 0,1 0 1 0 0,-1 0 0 0 0,-6 5-75 0 0,0 0 1 0 0,0 1-1 0 0,1 0 1 0 0,0 1 0 0 0,1 0-1 0 0,0 0 1 0 0,0 1 0 0 0,1 0-1 0 0,0 0 1 0 0,1 0 0 0 0,0 1-1 0 0,1 0 1 0 0,0 1-1 0 0,0-1 1 0 0,1 1 0 0 0,1 0-1 0 0,0 0 1 0 0,1 0 0 0 0,0 0-1 0 0,1 0 1 0 0,0 3 74 0 0,3-11-113 0 0,0 1 0 0 0,0-1-1 0 0,0 0 1 0 0,0 0 0 0 0,1 0 0 0 0,0 0 0 0 0,0 0-1 0 0,0 0 1 0 0,0-1 0 0 0,0 1 0 0 0,1-1 0 0 0,-1 0 0 0 0,1 0-1 0 0,0 0 1 0 0,0-1 0 0 0,0 0 0 0 0,1 1 0 0 0,-1-1 0 0 0,0 0-1 0 0,1-1 1 0 0,-1 1 0 0 0,1-1 0 0 0,0 0 0 0 0,-1 0 0 0 0,1-1-1 0 0,0 1 1 0 0,0-1 0 0 0,0 0 0 0 0,3-1 113 0 0,104-1-5443 0 0,-41-12-6130 0 0,-54 9 5876 0 0</inkml:trace>
  <inkml:trace contextRef="#ctx0" brushRef="#br0" timeOffset="1469.287">1849 741 4497 0 0,'0'0'2853'0'0,"0"0"-430"0"0,0 0-263 0 0,0 0-277 0 0,0 0-348 0 0,0 0-232 0 0,0 0-128 0 0,0 0-59 0 0,0 0-46 0 0,0 0 2 0 0,0 0-4 0 0,0 0-77 0 0,3 0-87 0 0,4-2-718 0 0,-1-1 0 0 0,0 0 0 0 0,0 0 0 0 0,0-1 0 0 0,0 0-1 0 0,0 0 1 0 0,-1 0 0 0 0,0 0 0 0 0,0-1 0 0 0,0 0 0 0 0,0 0-1 0 0,-1-1 1 0 0,0 1 0 0 0,0-1 0 0 0,0 0 0 0 0,-1 0 0 0 0,0 0-1 0 0,2-5-185 0 0,9-11 227 0 0,59-62 170 0 0,-65 134-1027 0 0,-9-47 640 0 0,1 1 1 0 0,0-1 0 0 0,0 0 0 0 0,0 1-1 0 0,0-1 1 0 0,1 0 0 0 0,0 1 0 0 0,-1-1-1 0 0,1 0 1 0 0,0 1 0 0 0,0-1 0 0 0,1 0 0 0 0,-1 0-1 0 0,1 0 1 0 0,-1 0 0 0 0,1 0 0 0 0,0-1-1 0 0,0 1 1 0 0,0 0 0 0 0,1-1 0 0 0,-1 1-1 0 0,1-1 1 0 0,-1 0 0 0 0,1 0 0 0 0,0 0 0 0 0,-1 0-1 0 0,1 0 1 0 0,0-1 0 0 0,0 0 0 0 0,1 1-1 0 0,-1-1 1 0 0,0 0 0 0 0,0 0 0 0 0,1 0 0 0 0,-1-1-1 0 0,0 1 1 0 0,1-1 0 0 0,-1 0 0 0 0,3 0-11 0 0,6 0 106 0 0,1-1 1 0 0,0-1 0 0 0,-1 1-1 0 0,1-2 1 0 0,-1 0 0 0 0,0 0-1 0 0,0-1 1 0 0,0-1 0 0 0,-1 0 0 0 0,1-1-1 0 0,-1 0 1 0 0,0 0 0 0 0,-1-1-1 0 0,1-1-106 0 0,25-18-216 0 0,-1-1 0 0 0,-2-2-1 0 0,0-1 1 0 0,9-15 216 0 0,-20 16-3345 0 0,-18 18-993 0 0,-2 0-3933 0 0,-1 3-4212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32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90 483 1672 0 0,'0'0'1082'0'0,"0"0"38"0"0,0 0 203 0 0,0 0 360 0 0,0 0 296 0 0,0 0 56 0 0,0 0-181 0 0,0 0-268 0 0,0 0-277 0 0,0 0-264 0 0,0 0-195 0 0,-5 0-179 0 0,-21 0 903 0 0,35 4 3660 0 0,10 3-4595 0 0,276-7 1700 0 0,-102-18-2261 0 0,-193 18-366 0 0,-20 0-5698 0 0,7 1 2022 0 0,1 2-4984 0 0,7 0 61 0 0</inkml:trace>
  <inkml:trace contextRef="#ctx0" brushRef="#br0" timeOffset="247.638">0 737 10282 0 0,'0'0'3688'0'0,"0"0"-1548"0"0,0 0-788 0 0,0 0-191 0 0,0 0-64 0 0,0 0-111 0 0,0 0-145 0 0,0 0-113 0 0,0 0-83 0 0,0 0-11 0 0,0 0-16 0 0,0 0-42 0 0,0 0-28 0 0,19 3-65 0 0,141 8 622 0 0,-20-26-427 0 0,-35 1-1733 0 0,-35 11-2658 0 0,-51 1 111 0 0,-6 1-2142 0 0,-1 0-5872 0 0</inkml:trace>
  <inkml:trace contextRef="#ctx0" brushRef="#br0" timeOffset="1464.635">1416 126 1488 0 0,'0'0'1481'0'0,"0"0"-210"0"0,0 0 58 0 0,0 0 288 0 0,0 0 239 0 0,0 0-14 0 0,0 0-173 0 0,0 0-232 0 0,0 0-209 0 0,0 0-116 0 0,0 0-64 0 0,0 0-61 0 0,7 0-79 0 0,120-4 5324 0 0,-127 4-6137 0 0,-21 8 1696 0 0,-357 121-1445 0 0,144-41-96 0 0,233-88-247 0 0,1 0-1 0 0,-1 0 0 0 0,1 0 0 0 0,-1 0 1 0 0,1 1-1 0 0,-1-1 0 0 0,1 0 0 0 0,-1 0 1 0 0,1 1-1 0 0,-1-1 0 0 0,1 0 1 0 0,0 0-1 0 0,-1 1 0 0 0,1-1 0 0 0,0 0 1 0 0,-1 1-1 0 0,1-1 0 0 0,0 1 1 0 0,-1-1-1 0 0,1 1 0 0 0,0-1 0 0 0,-1 0 1 0 0,1 1-1 0 0,0-1 0 0 0,0 1 0 0 0,0-1 1 0 0,0 1-1 0 0,-1-1 0 0 0,1 1 1 0 0,0-1-1 0 0,0 1 0 0 0,0-1 0 0 0,0 1 1 0 0,0-1-1 0 0,0 1 0 0 0,0-1 0 0 0,0 1 1 0 0,1-1-1 0 0,-1 1 0 0 0,0-1 1 0 0,0 1-1 0 0,0-1 0 0 0,0 1 0 0 0,1-1 1 0 0,-1 1-1 0 0,0-1 0 0 0,1 1 0 0 0,-1-1 1 0 0,0 0-1 0 0,1 1 0 0 0,-1-1 1 0 0,0 1-1 0 0,1-1 0 0 0,-1 0 0 0 0,0 0 1 0 0,1 1-1 0 0,-1-1 0 0 0,1 0 0 0 0,-1 0 1 0 0,1 1-1 0 0,-1-1 0 0 0,1 0 1 0 0,-1 0-1 0 0,1 0 0 0 0,-1 0 0 0 0,1 0 1 0 0,-1 0-1 0 0,1 0-2 0 0,40 17 132 0 0,-38-16-115 0 0,150 21 502 0 0,226-19-17 0 0,-378-3-500 0 0,-1-1 0 0 0,1 1 0 0 0,-1 0 0 0 0,1 0 0 0 0,0-1 0 0 0,-1 1 0 0 0,1 0 1 0 0,0 0-1 0 0,-1 0 0 0 0,1 0 0 0 0,-1 0 0 0 0,1 0 0 0 0,0 0 0 0 0,-1 0 0 0 0,1 0 0 0 0,0 0 1 0 0,-1 0-1 0 0,1 0 0 0 0,0 0 0 0 0,-1 0 0 0 0,1 1 0 0 0,-1-1 0 0 0,1 0 0 0 0,0 0 0 0 0,-1 1 1 0 0,1-1-1 0 0,-1 1 0 0 0,1-1 0 0 0,-1 0 0 0 0,1 1 0 0 0,-1-1 0 0 0,1 1 0 0 0,-1-1 1 0 0,0 1-1 0 0,1-1 0 0 0,-1 1 0 0 0,0-1 0 0 0,1 1 0 0 0,-1-1 0 0 0,0 1 0 0 0,0 0 0 0 0,1-1 1 0 0,-1 1-1 0 0,0 0 0 0 0,0-1 0 0 0,0 1 0 0 0,0-1 0 0 0,0 1 0 0 0,0 0 0 0 0,0-1 0 0 0,0 1 1 0 0,0 0-1 0 0,0-1 0 0 0,0 1 0 0 0,0 0 0 0 0,-1-1 0 0 0,1 1 0 0 0,0 0-2 0 0,-200 102 190 0 0,-77 36-186 0 0,233-116 3 0 0,2 3 1 0 0,1 1-1 0 0,1 1 1 0 0,2 3-1 0 0,-7 8-7 0 0,-25 49-19 0 0,68-86 20 0 0,1 0-1 0 0,0 0 1 0 0,1 0-1 0 0,-1 0 0 0 0,0 0 1 0 0,0 0-1 0 0,1 0 1 0 0,0 0-1 0 0,-1 0 0 0 0,1 0 1 0 0,0 0-1 0 0,0 0 1 0 0,0 0-1 0 0,0 1 0 0 0,0-1 1 0 0,0 0-1 0 0,1 0 1 0 0,-1 0-1 0 0,1 0 1 0 0,0 0-1 0 0,-1 0 0 0 0,1 0 1 0 0,0 0-1 0 0,0 0 1 0 0,0 0-1 0 0,1-1 0 0 0,-1 1 1 0 0,0 0-1 0 0,1-1 1 0 0,-1 1-1 0 0,1-1 0 0 0,-1 1 1 0 0,1-1-1 0 0,0 1 1 0 0,-1-1-1 0 0,1 0 0 0 0,0 0 1 0 0,0 0-1 0 0,0 0 1 0 0,0-1-1 0 0,0 1 0 0 0,0 0 1 0 0,0-1-1 0 0,1 1 0 0 0,100 9 224 0 0,-92-10-203 0 0,214-31 331 0 0,-116 10-184 0 0,112-22 172 0 0,-203 42-338 0 0,-17 1-29 0 0,-1 0 27 0 0,0 0-19 0 0,0 0-14 0 0,0 0-18 0 0,-10 1-4122 0 0,3 6 553 0 0,2 3-7520 0 0,3-6-568 0 0</inkml:trace>
  <inkml:trace contextRef="#ctx0" brushRef="#br0" timeOffset="2235.774">1504 1035 11090 0 0,'0'0'2865'0'0,"0"0"-1202"0"0,0 0-460 0 0,0 0 76 0 0,0 0 108 0 0,0 0-52 0 0,0 0-131 0 0,0 0-165 0 0,0 0-190 0 0,0 0-123 0 0,0 0-90 0 0,0 0-92 0 0,0 0-60 0 0,5-9-41 0 0,43-67 657 0 0,12 0-588 0 0,2 2 1 0 0,4 2-1 0 0,3 4 0 0 0,9-2-512 0 0,-30 26 125 0 0,-47 44-117 0 0,-1 0-36 0 0,0 0-23 0 0,0 0 23 0 0,0 26-49 0 0,-2 194 54 0 0,2-217 22 0 0,0 0 1 0 0,1 0-1 0 0,-1 0 0 0 0,1 0 0 0 0,0 0 0 0 0,-1 0 0 0 0,1 0 0 0 0,1 0 0 0 0,-1 0 0 0 0,0 0 1 0 0,1-1-1 0 0,-1 1 0 0 0,1-1 0 0 0,0 1 0 0 0,0-1 0 0 0,0 1 0 0 0,0-1 0 0 0,0 0 0 0 0,1 0 1 0 0,-1 0-1 0 0,0 0 0 0 0,1 0 0 0 0,0-1 0 0 0,-1 1 0 0 0,1-1 0 0 0,0 0 0 0 0,0 0 0 0 0,0 0 1 0 0,0 0-1 0 0,0 0 0 0 0,0-1 0 0 0,0 1 0 0 0,1-1 1 0 0,0 0 7 0 0,1 0-1 0 0,-1 0 1 0 0,0-1-1 0 0,0 0 1 0 0,0 0-1 0 0,0 0 1 0 0,0 0-1 0 0,0-1 1 0 0,-1 1-1 0 0,1-1 1 0 0,0 0 0 0 0,-1 0-1 0 0,1-1 1 0 0,-1 1-1 0 0,0-1 1 0 0,0 1-1 0 0,0-1 1 0 0,0 0-1 0 0,0 0 1 0 0,0 0-1 0 0,0-2-6 0 0,196-262 34 0 0,-168 208-92 0 0,-44 83 70 0 0,1-1 0 0 0,2 1 0 0 0,0 1 0 0 0,2 0 0 0 0,0 0 0 0 0,2 1 0 0 0,1 0 0 0 0,1 0 0 0 0,-1 26-12 0 0,5-37-90 0 0,-1-1-1 0 0,2 1 0 0 0,0 0 0 0 0,1 0 0 0 0,0-1 0 0 0,1 1 0 0 0,1-1 0 0 0,0 0 0 0 0,1 0 0 0 0,1 0 0 0 0,0-1 1 0 0,4 6 90 0 0,5-6-3757 0 0,-10-12-1103 0 0,1-1-3695 0 0,-1 0-3197 0 0</inkml:trace>
  <inkml:trace contextRef="#ctx0" brushRef="#br0" timeOffset="7447.683">2469 1010 0 0 0,'0'0'271'0'0,"0"0"962"0"0,0 0 412 0 0,0 0 126 0 0,0 0 49 0 0,0 0 6 0 0,0 0-67 0 0,0 0-125 0 0,0 0-154 0 0,-1-3-136 0 0,1 2-2002 0 0,-3-7 8838 0 0,3 9-7811 0 0,-5 21 1083 0 0,-19 107-119 0 0,23-128-1328 0 0,1 1 1 0 0,0-1 0 0 0,0 1-1 0 0,-1-1 1 0 0,1 1 0 0 0,0-1-1 0 0,0 1 1 0 0,1-1 0 0 0,-1 1-1 0 0,0-1 1 0 0,0 1 0 0 0,1-1-1 0 0,-1 1 1 0 0,1-1 0 0 0,-1 1-1 0 0,1-1 1 0 0,0 1 0 0 0,-1-1-1 0 0,1 0 1 0 0,0 1 0 0 0,0-1-1 0 0,0 0 1 0 0,0 0 0 0 0,0 0-1 0 0,0 0 1 0 0,1 0 0 0 0,-1 0-1 0 0,0 0 1 0 0,0 0 0 0 0,1 0-1 0 0,-1 0 1 0 0,1-1 0 0 0,-1 1-1 0 0,0-1 1 0 0,1 1 0 0 0,-1-1-1 0 0,1 1 1 0 0,-1-1 0 0 0,1 0-1 0 0,0 0 1 0 0,-1 0 0 0 0,1 0-1 0 0,-1 0 1 0 0,1 0 0 0 0,-1 0-1 0 0,1 0 1 0 0,-1-1 0 0 0,1 1-6 0 0,20-29-2344 0 0,-18-2-4488 0 0,-3 22 1037 0 0,0 4-4965 0 0</inkml:trace>
  <inkml:trace contextRef="#ctx0" brushRef="#br0" timeOffset="7810.94">2482 700 5857 0 0,'0'0'2487'0'0,"0"0"-33"0"0,0 0-23 0 0,0 0-197 0 0,0 0-467 0 0,0 0-549 0 0,0 0-386 0 0,0 0-261 0 0,0 0-148 0 0,0 0-49 0 0,0 0-42 0 0,0 0 25 0 0,0 0 20 0 0,-9 5-5 0 0,-25 12-7 0 0,34-16-293 0 0,0-1-1 0 0,0 0 0 0 0,0 0 0 0 0,1 1 0 0 0,-1-1 0 0 0,0 0 0 0 0,0 1 0 0 0,0-1 0 0 0,1 0 1 0 0,-1 0-1 0 0,0 1 0 0 0,0-1 0 0 0,0 0 0 0 0,0 1 0 0 0,0-1 0 0 0,0 0 0 0 0,0 1 0 0 0,0-1 0 0 0,0 0 1 0 0,0 1-1 0 0,0-1 0 0 0,0 1-71 0 0,0-1-18 0 0,-1 0 0 0 0,1 0 0 0 0,0 0 0 0 0,-1 0 0 0 0,1 0 0 0 0,0 0 0 0 0,-1-1 0 0 0,1 1 0 0 0,0 0 0 0 0,0 0 0 0 0,-1 0 1 0 0,1 0-1 0 0,0 0 0 0 0,-1 0 0 0 0,1-1 0 0 0,0 1 0 0 0,0 0 0 0 0,-1 0 0 0 0,1-1 0 0 0,0 1 0 0 0,0 0 0 0 0,0 0 0 0 0,-1-1 0 0 0,1 1 0 0 0,0 0 0 0 0,0 0 1 0 0,0-1-1 0 0,0 1 0 0 0,0 0 0 0 0,-1-1 0 0 0,1 1 0 0 0,0 0 0 0 0,0-1 0 0 0,0 1 0 0 0,0 0 0 0 0,0-1 0 0 0,0 1 0 0 0,0 0 0 0 0,0-1 0 0 0,0 1 0 0 0,0 0 0 0 0,0 0 1 0 0,1-1-1 0 0,-1 1 0 0 0,0 0 0 0 0,0-1 0 0 0,0 1 0 0 0,0 0 0 0 0,0-1 0 0 0,1 1 0 0 0,-1 0 0 0 0,0 0 0 0 0,0-1 0 0 0,0 1 0 0 0,1 0 0 0 0,-1 0 0 0 0,0 0 0 0 0,0-1 1 0 0,1 1-1 0 0,-1 0 0 0 0,0 0 0 0 0,0 0 0 0 0,1 0 0 0 0,-1-1 0 0 0,0 1 0 0 0,1 0 0 0 0,-1 0 0 0 0,0 0 0 0 0,1 0 18 0 0,-2 0-1388 0 0,1 0-1706 0 0,0-3 1671 0 0,1 2-6232 0 0,0 1-1563 0 0</inkml:trace>
  <inkml:trace contextRef="#ctx0" brushRef="#br0" timeOffset="8331.084">3139 608 12195 0 0,'0'0'2224'0'0,"0"0"-468"0"0,0 0-203 0 0,0 0-97 0 0,0 0-161 0 0,0 0-216 0 0,0 0-218 0 0,0 0-158 0 0,0 0-120 0 0,0 0-105 0 0,0 0-52 0 0,0 0-30 0 0,-26-4-38 0 0,-80-12-25 0 0,103 15-311 0 0,0 0 1 0 0,0 1-1 0 0,0-1 0 0 0,1 1 1 0 0,-1 0-1 0 0,0 0 0 0 0,0 0 0 0 0,0 0 1 0 0,0 0-1 0 0,0 1 0 0 0,0-1 1 0 0,0 1-1 0 0,1 0 0 0 0,-1 0 1 0 0,0 0-1 0 0,0 0 0 0 0,1 0 0 0 0,-1 0 1 0 0,1 1-1 0 0,-1 0 0 0 0,1-1-22 0 0,-7 6 87 0 0,-6 0-57 0 0,0 2 1 0 0,0 0-1 0 0,1 0 1 0 0,0 2-1 0 0,1-1 1 0 0,0 2-1 0 0,1 0 1 0 0,0 0-1 0 0,1 1 1 0 0,1 1 0 0 0,0 0-1 0 0,0 0 1 0 0,1 1-1 0 0,1 0 1 0 0,1 0-1 0 0,0 1 1 0 0,1 0-1 0 0,1 0 1 0 0,0 1-1 0 0,1 0 1 0 0,1-1-1 0 0,0 1 1 0 0,2 0-1 0 0,0 1-30 0 0,1-14-3 0 0,0-1 0 0 0,0 0-1 0 0,1 0 1 0 0,0 0 0 0 0,-1 0 0 0 0,1 0 0 0 0,0 0-1 0 0,0 0 1 0 0,1 0 0 0 0,-1 0 0 0 0,1-1 0 0 0,-1 1-1 0 0,1 0 1 0 0,0-1 0 0 0,0 1 0 0 0,0-1 0 0 0,0 0-1 0 0,0 1 1 0 0,1-1 0 0 0,-1 0 0 0 0,1-1 0 0 0,-1 1-1 0 0,1 0 1 0 0,0-1 0 0 0,0 1 0 0 0,-1-1 0 0 0,1 0-1 0 0,0 0 1 0 0,0 0 0 0 0,0 0 0 0 0,1-1-1 0 0,-1 1 5 0 0,6 0 28 0 0,-1 1 0 0 0,1-1 0 0 0,0-1 0 0 0,0 0 1 0 0,-1 0-1 0 0,1-1 0 0 0,0 0 0 0 0,0 0 0 0 0,-1-1 1 0 0,1 0-1 0 0,1-1-29 0 0,19-11 127 0 0,0-2 1 0 0,-1-1 0 0 0,-1-2-1 0 0,0 0 1 0 0,-2-2-1 0 0,0 0 1 0 0,-1-2-1 0 0,-2-1 1 0 0,0 0 0 0 0,-2-2-1 0 0,0-1 1 0 0,0-3-128 0 0,28-44 460 0 0,-48 73-396 0 0,0 1-20 0 0,0 0-17 0 0,-9 30-163 0 0,4-11 122 0 0,0 2 1 0 0,1-1-1 0 0,1 0 0 0 0,1 1 1 0 0,1-1-1 0 0,0 1 1 0 0,3 13 13 0 0,-1-28-30 0 0,1 0 0 0 0,0 0 0 0 0,1 0 0 0 0,-1 0 0 0 0,1 0 0 0 0,0-1 0 0 0,1 1 0 0 0,-1-1 0 0 0,1 0 0 0 0,0 0 0 0 0,0 0 0 0 0,1 0 1 0 0,-1-1-1 0 0,1 0 0 0 0,0 0 0 0 0,1 0 0 0 0,-1 0 0 0 0,0-1 0 0 0,1 0 0 0 0,0 0 0 0 0,0-1 0 0 0,0 1 0 0 0,0-1 0 0 0,5 1 30 0 0,2-1-735 0 0,81 5-1954 0 0,-68-20-3369 0 0,-8-13-5957 0 0,-16 19 5134 0 0</inkml:trace>
  <inkml:trace contextRef="#ctx0" brushRef="#br0" timeOffset="8733.67">2832 288 14211 0 0,'0'0'2219'0'0,"0"0"-258"0"0,0 0-269 0 0,0 0-226 0 0,0 0-266 0 0,0 0-248 0 0,0 0-233 0 0,0 0-192 0 0,0 0-130 0 0,0 0-109 0 0,0 0-42 0 0,0 0-5 0 0,0 0 18 0 0,3-1 57 0 0,119 10 1387 0 0,188-10-926 0 0,-223-10-666 0 0,-87 11-90 0 0,1-1 0 0 0,-1 0 0 0 0,1 1-1 0 0,-1-1 1 0 0,0 0 0 0 0,1 1 0 0 0,-1-1 0 0 0,0 0 0 0 0,0 0 0 0 0,1 0-1 0 0,-1 1 1 0 0,0-1 0 0 0,0 0 0 0 0,0 0 0 0 0,0 1 0 0 0,0-1 0 0 0,0 0-1 0 0,0 0 1 0 0,0 0 0 0 0,0 1 0 0 0,-1-1 0 0 0,1 0 0 0 0,0 0 0 0 0,0 0-1 0 0,-1 1 1 0 0,1-1 0 0 0,0 0 0 0 0,-1 1 0 0 0,1-1 0 0 0,-1 0 0 0 0,1 1-1 0 0,-1-1 1 0 0,1 1 0 0 0,-1-1 0 0 0,1 0 0 0 0,-1 1 0 0 0,0-1 0 0 0,1 1-1 0 0,-1 0 1 0 0,0-1 0 0 0,1 1 0 0 0,-1 0 0 0 0,0-1 0 0 0,0 1 0 0 0,1 0 0 0 0,-1 0-1 0 0,0-1 1 0 0,0 1 0 0 0,0 0 0 0 0,1 0 0 0 0,-1 0 0 0 0,0 0 0 0 0,0 0-22 0 0,-67-40 22 0 0,-59-48-958 0 0,94 21-2365 0 0,30 42-1145 0 0,2 1-4399 0 0,1 15-3377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9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855 365 0 0 0,'0'0'267'0'0,"0"0"974"0"0,0 0 266 0 0,0 0 19 0 0,6-1-50 0 0,32-12 2493 0 0,-34 12-2941 0 0,2-1 6421 0 0,-5 3-518 0 0,-7 1-6824 0 0,-306 108 742 0 0,106-21-165 0 0,205-89-680 0 0,1 1 1 0 0,-1-1 0 0 0,0 0-1 0 0,0 0 1 0 0,0 1-1 0 0,1-1 1 0 0,-1 1-1 0 0,0-1 1 0 0,1 1 0 0 0,-1-1-1 0 0,0 1 1 0 0,1-1-1 0 0,-1 1 1 0 0,1-1 0 0 0,-1 1-1 0 0,1 0 1 0 0,-1-1-1 0 0,1 1 1 0 0,-1 0 0 0 0,1-1-1 0 0,0 1 1 0 0,-1 0-1 0 0,1 0 1 0 0,0 0 0 0 0,0-1-1 0 0,0 1 1 0 0,-1 0-1 0 0,1 0 1 0 0,0 0-1 0 0,0-1 1 0 0,0 1 0 0 0,0 0-1 0 0,0 0 1 0 0,1 0-1 0 0,-1-1 1 0 0,0 1 0 0 0,0 0-1 0 0,0 0 1 0 0,1 0-1 0 0,-1-1 1 0 0,0 1 0 0 0,1 0-1 0 0,-1-1 1 0 0,1 1-1 0 0,-1 0 1 0 0,1-1-1 0 0,-1 1 1 0 0,1 0 0 0 0,-1-1-1 0 0,1 1 1 0 0,0-1-1 0 0,-1 1 1 0 0,1-1 0 0 0,0 1-1 0 0,-1-1 1 0 0,1 0-1 0 0,0 1 1 0 0,0-1-5 0 0,52 27 147 0 0,-46-24-95 0 0,16 4 23 0 0,0-1 0 0 0,1-1 0 0 0,0-1 0 0 0,-1-1 0 0 0,1-2 0 0 0,0 0-1 0 0,4-1-74 0 0,28 2 50 0 0,107 12 263 0 0,-162-12-305 0 0,-1-1 0 0 0,1 1 0 0 0,-1 0-1 0 0,0-1 1 0 0,1 1 0 0 0,-1-1 0 0 0,0 1 0 0 0,0-1-1 0 0,0 1 1 0 0,0 0 0 0 0,0-1 0 0 0,-1 1 0 0 0,1-1-1 0 0,0 1 1 0 0,-1 0 0 0 0,1-1 0 0 0,-1 1 0 0 0,0-1 0 0 0,1 1-1 0 0,-1-1 1 0 0,0 0 0 0 0,0 1 0 0 0,0-1 0 0 0,0 0-1 0 0,0 0 1 0 0,0 1 0 0 0,0-1 0 0 0,0 0 0 0 0,-1 0 0 0 0,1 0-1 0 0,0 0 1 0 0,-1-1 0 0 0,1 1 0 0 0,-1 0 0 0 0,1 0-1 0 0,-2-1-7 0 0,-218 141 192 0 0,125-87-154 0 0,-37 23 43 0 0,39-25 11 0 0,3 4 0 0 0,-84 68-92 0 0,173-122 3 0 0,1-2 0 0 0,-1 1-1 0 0,1-1 1 0 0,0 0-1 0 0,0 1 1 0 0,0-1-1 0 0,0 1 1 0 0,0-1-1 0 0,0 1 1 0 0,1 0-1 0 0,-1 0 1 0 0,0-1 0 0 0,0 1-1 0 0,0 0 1 0 0,0 0-1 0 0,1 0 1 0 0,-1 0-1 0 0,0 0 1 0 0,1 0-1 0 0,-1 0 1 0 0,1 0-1 0 0,-1 0 1 0 0,1 0-1 0 0,0 0 1 0 0,-1 0-1 0 0,1 0 1 0 0,0 0-1 0 0,0 0 1 0 0,0 0-1 0 0,0 0 1 0 0,0 1-1 0 0,0-1 1 0 0,0 0-1 0 0,0 0 1 0 0,0 0-1 0 0,0 0 1 0 0,1 0-1 0 0,-1 0 1 0 0,1 1-3 0 0,13 4 52 0 0,0-1-1 0 0,0 0 1 0 0,1-1-1 0 0,0-1 1 0 0,0 0 0 0 0,0-1-1 0 0,0-1 1 0 0,0 0 0 0 0,0-1-1 0 0,0-1 1 0 0,9-1-52 0 0,23 1 108 0 0,459-25 544 0 0,-460 26-630 0 0,-26-26-7535 0 0,-4 9 2033 0 0,-1 1-3976 0 0,-7 5 1294 0 0</inkml:trace>
  <inkml:trace contextRef="#ctx0" brushRef="#br0" timeOffset="409.074">1359 531 10362 0 0,'0'0'3904'0'0,"0"0"-1903"0"0,0 0-608 0 0,0 0 36 0 0,0 0 49 0 0,0 0-104 0 0,0 0-201 0 0,0 0-283 0 0,0 0-281 0 0,0 0-187 0 0,0 0-78 0 0,0 0-19 0 0,-2 7 23 0 0,-71 410 2157 0 0,67-385-2521 0 0,-25 234-554 0 0,52-277-3436 0 0,20-84-6535 0 0,-35 76 5755 0 0,1 4-3852 0 0</inkml:trace>
  <inkml:trace contextRef="#ctx0" brushRef="#br0" timeOffset="631.772">1265 505 9274 0 0,'0'0'3391'0'0,"0"0"-1462"0"0,0 0-574 0 0,0 0-132 0 0,0 0-11 0 0,0 0-96 0 0,0 0-141 0 0,0 0-155 0 0,0 0-152 0 0,0 0-68 0 0,0 0-7 0 0,0 0 16 0 0,0 0-34 0 0,11 0-52 0 0,171-14 1197 0 0,106-45-1211 0 0,-217 51-3097 0 0,-78 20-1774 0 0,-44 27-8676 0 0,38-31 5934 0 0</inkml:trace>
  <inkml:trace contextRef="#ctx0" brushRef="#br0" timeOffset="818.981">1149 914 9890 0 0,'0'0'2186'0'0,"0"0"-282"0"0,0 0-69 0 0,0 0-41 0 0,0 0-147 0 0,0 0-208 0 0,0 0-229 0 0,0 0-246 0 0,0 0-200 0 0,0 0-160 0 0,34 4-108 0 0,108 9-97 0 0,-49-26 121 0 0,63-24-1500 0 0,-92 22-8631 0 0,-50 11-2161 0 0</inkml:trace>
  <inkml:trace contextRef="#ctx0" brushRef="#br0" timeOffset="13325.994">1274 259 0 0 0,'0'0'1023'0'0,"0"0"671"0"0,0 0 335 0 0,0 0 153 0 0,0 0-75 0 0,0 0-222 0 0,0 0-292 0 0,0 0-286 0 0,-5-1-233 0 0,-14-1-165 0 0,14 1-75 0 0,5 1-73 0 0,0 0-47 0 0,0 0-79 0 0,0 0-123 0 0,0 0-75 0 0,0 0-61 0 0,30 0 2349 0 0,181-22-395 0 0,83-15-1245 0 0,-293 37-1034 0 0,-1 0 62 0 0,0 0 7 0 0,0 0 48 0 0,-28 0 1170 0 0,17 1-1280 0 0,0-1 1 0 0,-1-1-1 0 0,1 1 1 0 0,0-2-1 0 0,-1 0 0 0 0,1 0 1 0 0,0-1-1 0 0,0 0 1 0 0,1-1-1 0 0,-1 0 1 0 0,1-1-1 0 0,0 0 0 0 0,0-1 1 0 0,0 0-1 0 0,-4-3-58 0 0,10 5-62 0 0,1 0 0 0 0,0 0-1 0 0,-1 0 1 0 0,1 0 0 0 0,1-1 0 0 0,-1 1-1 0 0,1-1 1 0 0,-1 1 0 0 0,1-1 0 0 0,1 0-1 0 0,-1 0 1 0 0,1 0 0 0 0,0 0-1 0 0,0 0 1 0 0,0-5 62 0 0,2-19-3621 0 0,7 3-4533 0 0,-4 15-3902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47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0 358 3689 0 0,'0'0'1355'0'0,"0"0"-302"0"0,0 0 20 0 0,0 0 316 0 0,0 0 284 0 0,0 0 42 0 0,0 0-170 0 0,0 0-250 0 0,0 0-197 0 0,0 0-135 0 0,0 0-75 0 0,17 0-39 0 0,114 1 2100 0 0,-77 1-1739 0 0,0-1 0 0 0,0-4 0 0 0,40-6-1210 0 0,15-1 444 0 0,15 6-493 0 0,-112 4-6122 0 0,-45 6 282 0 0,12 3-3560 0 0,12-6 5399 0 0</inkml:trace>
  <inkml:trace contextRef="#ctx0" brushRef="#br0" timeOffset="362.144">0 608 80 0 0,'0'0'2026'0'0,"0"0"-417"0"0,0 0-94 0 0,0 0 136 0 0,0 0 111 0 0,0 0-72 0 0,0 0-210 0 0,0 0-257 0 0,0 0-225 0 0,0 0-153 0 0,0 0-73 0 0,0 0-7 0 0,11 11 3002 0 0,61-10 663 0 0,224-27-2185 0 0,-183 26-4023 0 0,-104 2 1104 0 0,-5-1-3376 0 0,-1-1-1959 0 0,-1 0-3841 0 0,-2 0 5353 0 0</inkml:trace>
  <inkml:trace contextRef="#ctx0" brushRef="#br0" timeOffset="1367.82">212 1 0 0 0,'0'0'503'0'0,"0"0"1025"0"0,0 0 274 0 0,0 0-44 0 0,0 0-118 0 0,0 0-190 0 0,0 0-192 0 0,0 0-143 0 0,0 0-110 0 0,0 4 8036 0 0,1 3-5876 0 0,49 18-2039 0 0,338 186 269 0 0,-347-179-1246 0 0,-88 14 949 0 0,-48 89-976 0 0,-153 145 221 0 0,219-240-360 0 0,25-22-2346 0 0,19-10-5635 0 0,-8-8 1697 0 0,-5 0 2896 0 0,3 0-5009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5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1077 380 2056 0 0,'0'0'2072'0'0,"0"0"-543"0"0,0 0-191 0 0,0 0 157 0 0,0 0 228 0 0,0 0 32 0 0,0 0-153 0 0,0 0-275 0 0,0 0-283 0 0,0 0-187 0 0,0 0-107 0 0,8-2-118 0 0,23-6-61 0 0,-32 5 5804 0 0,-51 5-6009 0 0,-241 55 553 0 0,211-36-782 0 0,-283 99 665 0 0,284-83-561 0 0,109-15-281 0 0,90 8 151 0 0,181 18 105 0 0,-121-4-193 0 0,-178-44-22 0 0,1 0 1 0 0,-1 0 0 0 0,1 0-1 0 0,0 0 1 0 0,-1 0 0 0 0,1 0-1 0 0,-1 0 1 0 0,1 0 0 0 0,0 0-1 0 0,-1 0 1 0 0,1 1 0 0 0,-1-1-1 0 0,1 0 1 0 0,-1 0-1 0 0,1 1 1 0 0,-1-1 0 0 0,1 0-1 0 0,-1 1 1 0 0,1-1 0 0 0,-1 0-1 0 0,1 1 1 0 0,-1-1 0 0 0,0 1-1 0 0,1-1 1 0 0,-1 1 0 0 0,0-1-1 0 0,1 1 1 0 0,-1-1 0 0 0,0 1-1 0 0,1-1 1 0 0,-1 1 0 0 0,0-1-1 0 0,0 1 1 0 0,0-1 0 0 0,0 1-1 0 0,0 0 1 0 0,0-1 0 0 0,1 1-1 0 0,-1-1 1 0 0,0 1 0 0 0,-1 0-1 0 0,1-1 1 0 0,0 1 0 0 0,0-1-1 0 0,0 1 1 0 0,0-1-1 0 0,0 1 1 0 0,-1 0 0 0 0,1-1-1 0 0,0 1 1 0 0,0-1 0 0 0,-1 1-1 0 0,1-1 1 0 0,0 1 0 0 0,-1-1-1 0 0,1 1 1 0 0,-1-1 0 0 0,1 0-1 0 0,0 1 1 0 0,-1-1-2 0 0,-37 23 152 0 0,29-19-145 0 0,-585 284 123 0 0,549-263-126 0 0,2 2 0 0 0,1 1 1 0 0,1 3-1 0 0,-5 7-4 0 0,45-37 1 0 0,0 0 0 0 0,0 0 0 0 0,-1 0-1 0 0,1 0 1 0 0,0 0 0 0 0,0 0 0 0 0,0 0 0 0 0,0 1 0 0 0,1-1 0 0 0,-1 0-1 0 0,0 0 1 0 0,0 1 0 0 0,1-1 0 0 0,-1 1 0 0 0,1-1 0 0 0,-1 0-1 0 0,1 1 1 0 0,-1-1 0 0 0,1 1 0 0 0,0-1 0 0 0,0 1 0 0 0,0-1 0 0 0,0 1-1 0 0,0-1 1 0 0,0 1 0 0 0,0-1 0 0 0,1 1 0 0 0,-1-1 0 0 0,0 1-1 0 0,1-1 1 0 0,-1 1 0 0 0,1-1 0 0 0,-1 0 0 0 0,1 1 0 0 0,0-1 0 0 0,0 0-1 0 0,0 1 1 0 0,0-1 0 0 0,0 0 0 0 0,0 0 0 0 0,0 0 0 0 0,0 0 0 0 0,0 0-1 0 0,0 0 1 0 0,0 0 0 0 0,1 0 0 0 0,-1-1 0 0 0,0 1 0 0 0,1 0-1 0 0,0 0 0 0 0,77 26 73 0 0,-9-22 117 0 0,1-3 1 0 0,-1-4 0 0 0,0-2 0 0 0,0-4-1 0 0,37-9-190 0 0,10 0 223 0 0,-25 10-702 0 0,-92 7 123 0 0,0 0-135 0 0,0 0-177 0 0,0 0-225 0 0,0 0-334 0 0,16-1-5409 0 0,12-13-4023 0 0,-17 7 2471 0 0</inkml:trace>
  <inkml:trace contextRef="#ctx0" brushRef="#br0" timeOffset="378.123">1414 534 11674 0 0,'0'0'1326'0'0,"0"0"-103"0"0,0 0 31 0 0,0 0 182 0 0,0 0 72 0 0,0 0-118 0 0,0 0-225 0 0,0 0-214 0 0,0 0-176 0 0,0 0-140 0 0,0 0-114 0 0,0 0-66 0 0,9-7-35 0 0,28-22-33 0 0,-36 29-358 0 0,-1 0-1 0 0,1 1 1 0 0,-1-1 0 0 0,1 0-1 0 0,-1 0 1 0 0,1 0 0 0 0,-1 1-1 0 0,1-1 1 0 0,-1 0 0 0 0,1 1-1 0 0,-1-1 1 0 0,0 0 0 0 0,1 1-1 0 0,-1-1 1 0 0,0 1 0 0 0,1-1-1 0 0,-1 0 1 0 0,0 1 0 0 0,1-1-1 0 0,-1 1 1 0 0,0-1 0 0 0,0 1-1 0 0,0-1 1 0 0,1 1 0 0 0,-1-1-1 0 0,0 1 1 0 0,0-1-1 0 0,0 1 1 0 0,0 0 0 0 0,0-1-1 0 0,0 1 1 0 0,0-1 0 0 0,0 1-1 0 0,0-1 1 0 0,0 1 0 0 0,0-1-1 0 0,0 1 1 0 0,-1-1 0 0 0,1 1-1 0 0,0-1 1 0 0,0 1 0 0 0,0-1-1 0 0,-1 1 1 0 0,1-1 0 0 0,0 1-1 0 0,-1-1 1 0 0,1 1 0 0 0,0-1-1 0 0,-1 0 1 0 0,1 1 0 0 0,-1-1-29 0 0,-50 136 1356 0 0,1-3-944 0 0,-29 154-131 0 0,44-159-235 0 0,23-102-201 0 0,11-26 63 0 0,1 0-13 0 0,0 0-19 0 0,0 0-60 0 0,0 0-36 0 0,0 0-30 0 0,0 0-78 0 0,0 0-35 0 0,0 0-39 0 0,0 0-82 0 0,0-22-3324 0 0,0 21 3734 0 0,2-45-7438 0 0,5 16-1675 0 0,-3 19 3798 0 0</inkml:trace>
  <inkml:trace contextRef="#ctx0" brushRef="#br0" timeOffset="715.163">1337 498 6057 0 0,'0'0'2904'0'0,"0"0"-783"0"0,0 0-336 0 0,0 0-17 0 0,0 0-64 0 0,0 0-211 0 0,0 0-270 0 0,0 0-310 0 0,0 0-275 0 0,0 0-114 0 0,0 0-13 0 0,0 0 65 0 0,3 3 97 0 0,11 5-361 0 0,0 1-1 0 0,0-2 0 0 0,1 0 1 0 0,0-1-1 0 0,0 0 0 0 0,1-1 1 0 0,-1-1-1 0 0,1 0 0 0 0,0-1 1 0 0,0-1-1 0 0,1-1 0 0 0,-1 0 1 0 0,7-1-312 0 0,18 3 238 0 0,214 5 148 0 0,-204-19-1616 0 0,-54 9-3384 0 0,-30 0 650 0 0,-7 6-926 0 0,14 3-1421 0 0,11-3-242 0 0</inkml:trace>
  <inkml:trace contextRef="#ctx0" brushRef="#br0" timeOffset="965.102">1175 781 4057 0 0,'0'0'3445'0'0,"0"0"-984"0"0,0 0-532 0 0,0 0-189 0 0,0 0-161 0 0,0 0-181 0 0,0 0-158 0 0,0 0-108 0 0,0 0-55 0 0,0 0-60 0 0,0 0-57 0 0,0 0-63 0 0,0 0-92 0 0,9 12-83 0 0,33 38-102 0 0,8-32 224 0 0,-40-18-704 0 0,221 0 1096 0 0,-215 0-1296 0 0,76-9-305 0 0,-34-7-2755 0 0,-37 3-707 0 0,-11 1-7101 0 0,-8 8 1929 0 0</inkml:trace>
  <inkml:trace contextRef="#ctx0" brushRef="#br0" timeOffset="1468.38">1377 247 7490 0 0,'0'0'3802'0'0,"0"0"-1575"0"0,0 0-577 0 0,0 0-127 0 0,0 0-83 0 0,0 0-163 0 0,0 0-171 0 0,0 0-198 0 0,0 0-202 0 0,0 0-143 0 0,0 0-135 0 0,0 0-86 0 0,0 0-39 0 0,-6 0 4 0 0,-13-4 9 0 0,32 5 565 0 0,335 10 1833 0 0,-242-11-2431 0 0,-42 6 1019 0 0,-233-94-1004 0 0,153 79-327 0 0,0-1-1 0 0,1 0 0 0 0,0-2 0 0 0,1 1 0 0 0,1-2 0 0 0,0 0 1 0 0,0 0-1 0 0,1-2 30 0 0,6-17-3585 0 0,22 20-6292 0 0,-11 12-2008 0 0</inkml:trace>
  <inkml:trace contextRef="#ctx0" brushRef="#br0" timeOffset="2295.293">2152 788 3393 0 0,'0'0'2622'0'0,"0"0"-329"0"0,0 0-171 0 0,0 0 45 0 0,0 0-41 0 0,0 0-221 0 0,0 0-326 0 0,0 0-338 0 0,0 0-235 0 0,0 0-182 0 0,0 0-131 0 0,0 0-66 0 0,-1 8 2155 0 0,107 3-492 0 0,-29-10-1734 0 0,176-13 340 0 0,-152 4-749 0 0,-92 8-590 0 0,-16-1-3083 0 0,-17-1-4454 0 0,14 2 2350 0 0,5 0-4492 0 0</inkml:trace>
  <inkml:trace contextRef="#ctx0" brushRef="#br0" timeOffset="2554.138">2018 1039 8906 0 0,'0'0'3983'0'0,"0"0"-1781"0"0,0 0-717 0 0,0 0 66 0 0,0 0 140 0 0,0 0-123 0 0,0 0-268 0 0,0 0-246 0 0,0 0-230 0 0,0 0-159 0 0,0 0-103 0 0,37 7-83 0 0,118 20-59 0 0,-48-21 239 0 0,142-28-698 0 0,-206 20-1745 0 0,-22 1-1415 0 0,-1 0-4769 0 0,-11 1-3966 0 0</inkml:trace>
  <inkml:trace contextRef="#ctx0" brushRef="#br0" timeOffset="4022.46">3331 682 2184 0 0,'0'0'2644'0'0,"0"0"-640"0"0,0 0-178 0 0,0 0 70 0 0,0 0 58 0 0,0 0-134 0 0,0 0-321 0 0,0 0-360 0 0,0 0-268 0 0,0 0-151 0 0,0 0-92 0 0,0 0-66 0 0,-12 8-50 0 0,-36 30-24 0 0,8 38 818 0 0,-103 294 606 0 0,84-263-1452 0 0,44-86 592 0 0,9-38 1334 0 0,9-7-2328 0 0,1 0-1 0 0,1 1 0 0 0,0-1 1 0 0,2 1-1 0 0,1 0 0 0 0,1 1 0 0 0,0 0 1 0 0,2 1-1 0 0,1-1 0 0 0,6-7-57 0 0,6-15 57 0 0,77-115 108 0 0,-88 141-154 0 0,1 0 0 0 0,1 1 0 0 0,0 1 0 0 0,1 0 0 0 0,0 2 0 0 0,1 0 0 0 0,1 0 0 0 0,0 2 0 0 0,5-2-11 0 0,-21 12-1 0 0,-1 1-1 0 0,1 0 1 0 0,0-1 0 0 0,0 1-1 0 0,0 0 1 0 0,1 0 0 0 0,-1 0-1 0 0,0 1 1 0 0,0-1 0 0 0,0 0-1 0 0,1 1 1 0 0,-1 0 0 0 0,0-1 0 0 0,0 1-1 0 0,1 0 1 0 0,-1 0 0 0 0,0 0-1 0 0,1 0 1 0 0,-1 1 0 0 0,0-1-1 0 0,0 1 1 0 0,1-1 0 0 0,-1 1-1 0 0,0 0 1 0 0,0 0 0 0 0,0 0 0 0 0,0 0-1 0 0,0 0 1 0 0,0 0 0 0 0,0 1-1 0 0,0-1 1 0 0,0 0 0 0 0,-1 1-1 0 0,1 0 1 0 0,-1-1 0 0 0,1 1 0 0 0,-1 0-1 0 0,1 0 1 0 0,-1 0 0 0 0,0 0-1 0 0,0 0 1 0 0,0 0 0 0 0,0 0-1 0 0,0 0 1 0 0,-1 1 0 0 0,1 0 1 0 0,9 120 136 0 0,-12-81-102 0 0,-3 241 41 0 0,5-283-73 0 0,1 1 0 0 0,-1-1-1 0 0,1 0 1 0 0,-1 1 0 0 0,1-1-1 0 0,-1 1 1 0 0,1-1 0 0 0,-1 0-1 0 0,1 1 1 0 0,0-1 0 0 0,-1 0-1 0 0,1 0 1 0 0,-1 1 0 0 0,1-1-1 0 0,0 0 1 0 0,-1 0 0 0 0,1 0 0 0 0,0 0-1 0 0,-1 0 1 0 0,1 0 0 0 0,0 0-1 0 0,-1 0 1 0 0,1 0 0 0 0,-1 0-1 0 0,1 0 1 0 0,0 0 0 0 0,-1-1-1 0 0,1 1 1 0 0,0 0 0 0 0,-1 0-1 0 0,1-1 1 0 0,-1 1 0 0 0,1 0 0 0 0,-1-1-1 0 0,1 1 1 0 0,-1-1 0 0 0,1 1-1 0 0,-1-1 1 0 0,1 1 0 0 0,-1-1-1 0 0,1 1 1 0 0,-1-1 0 0 0,0 1-1 0 0,1-1 1 0 0,-1 1 0 0 0,0-1-1 0 0,0 1 1 0 0,1-1 0 0 0,-1 0 0 0 0,0 1-1 0 0,0-1 1 0 0,0 0 0 0 0,0 1-1 0 0,0-1 1 0 0,0 0 0 0 0,0 1-1 0 0,0-1-1 0 0,1 1 4 0 0,235-324 276 0 0,-224 309-272 0 0,173-190-18 0 0,-152 186-145 0 0,-33 34 50 0 0,-16 147 225 0 0,13-150-120 0 0,-6 18-7 0 0,2 0 0 0 0,1 0 0 0 0,1 1 0 0 0,2 0 0 0 0,1-1 0 0 0,1 1 1 0 0,2 9 6 0 0,22-24-2718 0 0,0-17-3206 0 0,-11 0-951 0 0,-6 1-4612 0 0</inkml:trace>
  <inkml:trace contextRef="#ctx0" brushRef="#br0" timeOffset="4663.136">4678 785 4337 0 0,'0'0'2614'0'0,"0"0"-356"0"0,0 0-175 0 0,0 0-3 0 0,0 0-99 0 0,0 0-260 0 0,0 0-258 0 0,0 0-245 0 0,0 0-197 0 0,0 0-126 0 0,0 0-87 0 0,0 0-79 0 0,0 0-75 0 0,-8-11-51 0 0,-26-30-61 0 0,-12 23 858 0 0,32 17-1288 0 0,0 1-1 0 0,0 0 1 0 0,0 1-1 0 0,0 1 1 0 0,0 0-1 0 0,0 1 1 0 0,1 0 0 0 0,-1 1-1 0 0,1 0 1 0 0,0 1-1 0 0,0 1 1 0 0,1 0-1 0 0,-1 1 1 0 0,1 0 0 0 0,1 1-1 0 0,-1 0 1 0 0,1 1-1 0 0,1 0 1 0 0,0 1 0 0 0,0 0-1 0 0,-5 8-111 0 0,3-6 0 0 0,1-1 1 0 0,1 2-1 0 0,0-1 1 0 0,1 1-1 0 0,0 1 0 0 0,1 0 1 0 0,0 0-1 0 0,1 0 0 0 0,1 1 1 0 0,0 0-1 0 0,2 0 0 0 0,-1 1 1 0 0,2-1-1 0 0,0 1 0 0 0,0 7 0 0 0,2-18 3 0 0,1-1 0 0 0,-1 1 0 0 0,1-1 0 0 0,0 1-1 0 0,1-1 1 0 0,-1 1 0 0 0,1-1 0 0 0,0 0-1 0 0,0 1 1 0 0,0-1 0 0 0,1 0 0 0 0,0 1-1 0 0,-1-1 1 0 0,1 0 0 0 0,1 0 0 0 0,-1 0-1 0 0,0-1 1 0 0,1 1 0 0 0,0-1 0 0 0,0 1-1 0 0,0-1 1 0 0,0 0 0 0 0,1 0 0 0 0,-1 0-1 0 0,1-1 1 0 0,0 1 0 0 0,0-1 0 0 0,0 0-1 0 0,0 0 1 0 0,0 0-3 0 0,7 1 21 0 0,1-1 0 0 0,-1 0 0 0 0,1-1 0 0 0,-1 0 0 0 0,1-1 0 0 0,-1 0 0 0 0,1 0 0 0 0,-1-2-1 0 0,1 1 1 0 0,-1-2 0 0 0,0 1 0 0 0,1-1 0 0 0,-1-1 0 0 0,-1 0 0 0 0,1-1 0 0 0,-1 0 0 0 0,1 0 0 0 0,-2-1 0 0 0,4-3-21 0 0,23-16 62 0 0,-1-2 0 0 0,-2-2 0 0 0,-1 0 0 0 0,-1-3 0 0 0,-1 0 0 0 0,-2-2 0 0 0,-1-1 0 0 0,-2-1 0 0 0,10-22-62 0 0,-3-12 115 0 0,-32 69-54 0 0,0 1-54 0 0,-9 19-264 0 0,-1-3 168 0 0,1 0 1 0 0,0 1 0 0 0,2 0 0 0 0,0 1 0 0 0,1-1-1 0 0,0 1 1 0 0,1 0 0 0 0,2 1 0 0 0,-1-1 0 0 0,2 1-1 0 0,1-1 1 0 0,0 1 0 0 0,1 0 0 0 0,3 12 88 0 0,-2-23-316 0 0,1 0-1 0 0,1 0 1 0 0,-1 0 0 0 0,1-1 0 0 0,1 1 0 0 0,0-1-1 0 0,0 0 1 0 0,0 0 0 0 0,1 0 0 0 0,0 0 0 0 0,0-1-1 0 0,0 0 1 0 0,5 4 316 0 0,22 14-5383 0 0,4-5-5217 0 0,-30-16 2209 0 0</inkml:trace>
  <inkml:trace contextRef="#ctx0" brushRef="#br0" timeOffset="5049.617">5168 1046 9690 0 0,'0'0'2807'0'0,"0"0"-514"0"0,0 0-275 0 0,0 0-206 0 0,0 0-212 0 0,0 0-261 0 0,0 0-233 0 0,0 0-198 0 0,0 0-112 0 0,0 0-77 0 0,0 0-78 0 0,0 0-83 0 0,0 0-117 0 0,-7-4-81 0 0,-23-10-43 0 0,-31 14 683 0 0,53 3-987 0 0,0 0-1 0 0,0 0 1 0 0,1 1 0 0 0,-1 1 0 0 0,1-1 0 0 0,0 1 0 0 0,0 0 0 0 0,0 1-1 0 0,1 0 1 0 0,-1 0 0 0 0,2 0 0 0 0,-1 1 0 0 0,1-1 0 0 0,0 1 0 0 0,0 1-1 0 0,1-1 1 0 0,0 1 0 0 0,0 0 0 0 0,1-1 0 0 0,-1 2 0 0 0,2-1 0 0 0,0 0-1 0 0,0 1 1 0 0,0-1 0 0 0,1 1 0 0 0,0-1 0 0 0,1 1 0 0 0,0 3-13 0 0,1-8-13 0 0,1 0 1 0 0,0 0-1 0 0,1-1 1 0 0,-1 1-1 0 0,1 0 0 0 0,-1-1 1 0 0,1 1-1 0 0,0-1 1 0 0,1 0-1 0 0,-1 0 1 0 0,0 0-1 0 0,1-1 1 0 0,0 1-1 0 0,-1-1 0 0 0,1 0 1 0 0,0 0-1 0 0,0 0 1 0 0,0 0-1 0 0,0-1 1 0 0,1 0-1 0 0,-1 0 1 0 0,0 0-1 0 0,1 0 0 0 0,3 0 13 0 0,95-6-2792 0 0,-40-22-5967 0 0,-50 20 1842 0 0,-5 2-3078 0 0</inkml:trace>
  <inkml:trace contextRef="#ctx0" brushRef="#br0" timeOffset="5650.143">5273 1293 10394 0 0,'0'0'2365'0'0,"0"0"-510"0"0,0 0-184 0 0,0 0-62 0 0,0 0-118 0 0,0 0-160 0 0,0 0-181 0 0,0 0-158 0 0,0 0-121 0 0,0 0-108 0 0,0 0-78 0 0,0 0-106 0 0,4-3-96 0 0,174-186 2308 0 0,-151 171-2755 0 0,-26 18-40 0 0,-1 0-12 0 0,0 0-25 0 0,0 21 53 0 0,-13 83-25 0 0,15-103 16 0 0,-1 1 0 0 0,1-1 0 0 0,0 1 0 0 0,0-1 0 0 0,0 0 0 0 0,0 1 0 0 0,0-1 0 0 0,0 0 0 0 0,0 0 0 0 0,0 0 0 0 0,0-1 0 0 0,0 1 0 0 0,1 0 0 0 0,-1-1 0 0 0,0 0 0 0 0,1 1 0 0 0,-1-1 1 0 0,0 0-1 0 0,1 0 0 0 0,-1 0 0 0 0,0-1 0 0 0,0 1 0 0 0,1 0 0 0 0,-1-1 0 0 0,0 1 0 0 0,0-1 0 0 0,1 0 0 0 0,-1 0 0 0 0,0 0 0 0 0,0 0 0 0 0,2-2-3 0 0,170-100 130 0 0,-100 85-180 0 0,-45 62 81 0 0,-27-40-74 0 0,1-1 0 0 0,-1 0 1 0 0,1 0-1 0 0,0 0 0 0 0,0 0 1 0 0,0 0-1 0 0,0 0 0 0 0,1-1 0 0 0,-1 1 1 0 0,1-1-1 0 0,0 0 0 0 0,-1 0 0 0 0,1-1 1 0 0,0 1-1 0 0,0-1 0 0 0,0 0 0 0 0,0 0 1 0 0,0 0-1 0 0,0 0 0 0 0,0-1 1 0 0,1 0-1 0 0,-1 1 0 0 0,2-2 43 0 0,4 3-1413 0 0,21 0-482 0 0,-23-4-3472 0 0,-5-4-4686 0 0,-3 3 555 0 0</inkml:trace>
  <inkml:trace contextRef="#ctx0" brushRef="#br0" timeOffset="6281.575">4273 354 1688 0 0,'0'0'1422'0'0,"0"0"84"0"0,0 0 317 0 0,0 0 325 0 0,0 0 117 0 0,0 0-86 0 0,0 0-236 0 0,0 0-264 0 0,0 0-225 0 0,0 0-170 0 0,0 0-164 0 0,0 0-134 0 0,-8-3-121 0 0,-34-12 526 0 0,63 19 755 0 0,193 21 714 0 0,324-29-1482 0 0,-537 11-1195 0 0,-1-6-121 0 0,0-1-3 0 0,0 0-16 0 0,0 0 8 0 0,0 0-26 0 0,0 0 2 0 0,0 0 19 0 0,0 0 17 0 0,0 0 18 0 0,0 0 35 0 0,0 0-16 0 0,-29-26 903 0 0,-43-92-886 0 0,55 81-231 0 0,-12-69-1424 0 0,27 69-1310 0 0,1 2-3380 0 0,1 25-3515 0 0</inkml:trace>
  <inkml:trace contextRef="#ctx0" brushRef="#br0" timeOffset="7894.973">3899 965 0 0 0,'22'0'0'0'0,"-20"0"0"0"0,-4 0 0 0 0,1 0 0 0 0,-1 1 0 0 0,1 4 731 0 0,4 0 13546 0 0,-2-5-14963 0 0,-1 0 958 0 0,0 0-3 0 0,0 0 23 0 0,0 0 48 0 0,0 0 63 0 0,0 0 49 0 0,2 5 7382 0 0,2 17-6188 0 0,2 92-89 0 0,19 98-519 0 0,-16-189 315 0 0,-8-23-1394 0 0,0-4-998 0 0,5-14-8902 0 0,1 14 2386 0 0,-3 0-3647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1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0 477 10122 0 0,'0'0'1176'0'0,"0"0"-687"0"0,0 0-32 0 0,0 0 407 0 0,0 0 376 0 0,0 0 191 0 0,0 0-37 0 0,33 4-194 0 0,103 16-185 0 0,23-15 1320 0 0,-129-5-2167 0 0,-1-1-1 0 0,0-1 1 0 0,0-1-1 0 0,0-2 1 0 0,0-1-1 0 0,-1-1 0 0 0,0-2 1 0 0,-1 0-1 0 0,1-2 1 0 0,-2-1-1 0 0,0-1 1 0 0,0-2-1 0 0,-1 0 1 0 0,-1-1-1 0 0,-1-2 1 0 0,0 0-1 0 0,-1-2 0 0 0,-1 0 1 0 0,-1-2-1 0 0,-1 0 1 0 0,-1-1-1 0 0,-1 0 1 0 0,-1-2-1 0 0,-1 0 1 0 0,8-21-168 0 0,-19 36 63 0 0,-1 1 0 0 0,0-1 0 0 0,0 0 1 0 0,-1-1-1 0 0,-1 1 0 0 0,1 0 0 0 0,-2 0 1 0 0,0-1-1 0 0,0-9-63 0 0,-1 19-2 0 0,1 1 0 0 0,-1-1 1 0 0,1 1-1 0 0,-1-1 0 0 0,1 0 0 0 0,-1 1 0 0 0,0-1 1 0 0,1 1-1 0 0,-1 0 0 0 0,0-1 0 0 0,1 1 1 0 0,-1-1-1 0 0,0 1 0 0 0,1 0 0 0 0,-1 0 0 0 0,0-1 1 0 0,0 1-1 0 0,1 0 0 0 0,-1 0 0 0 0,0 0 1 0 0,0 0-1 0 0,0 0 0 0 0,1 0 0 0 0,-1 0 0 0 0,0 0 1 0 0,0 0-1 0 0,1 0 0 0 0,-1 1 0 0 0,0-1 0 0 0,0 0 1 0 0,1 0-1 0 0,-1 1 0 0 0,0-1 0 0 0,1 0 1 0 0,-1 1-1 0 0,0-1 0 0 0,1 1 0 0 0,-1-1 0 0 0,1 1 1 0 0,-1-1-1 0 0,0 1 0 0 0,1-1 0 0 0,-1 1 0 0 0,1 0 1 0 0,0-1-1 0 0,-1 1 0 0 0,1 0 0 0 0,0-1 1 0 0,-1 1-1 0 0,1 0 0 0 0,0-1 0 0 0,-1 1 0 0 0,1 0 1 0 0,0 0-1 0 0,0 0 0 0 0,0-1 0 0 0,0 1 0 0 0,0 0 1 0 0,0 0-1 0 0,0-1 0 0 0,0 1 0 0 0,0 0 2 0 0,-99 248-132 0 0,-9 161 52 0 0,70-247 72 0 0,24-108 12 0 0,-1-1-1 0 0,-4-1 1 0 0,-1-1-1 0 0,-3 0 0 0 0,-9 13-3 0 0,19-43-1 0 0,0-1 0 0 0,-1 0 0 0 0,-1-1 0 0 0,-1 0 0 0 0,-1-2 0 0 0,0 1 0 0 0,-1-2 0 0 0,-2-1 0 0 0,1 0-1 0 0,-2-1 1 0 0,0-2 0 0 0,-22 12 1 0 0,-48-5-82 0 0,89-20 76 0 0,-1 0 1 0 0,1 0-1 0 0,-1 0 1 0 0,1 0 0 0 0,-1 0-1 0 0,1-1 1 0 0,-1 1 0 0 0,1-1-1 0 0,0 0 1 0 0,-1 1-1 0 0,1-1 1 0 0,0 0 0 0 0,0-1-1 0 0,-1 1 1 0 0,1 0 0 0 0,0 0-1 0 0,0-1 1 0 0,0 0-1 0 0,0 1 1 0 0,1-1 0 0 0,-1 0-1 0 0,0 0 1 0 0,1 0 0 0 0,-1 0-1 0 0,1 0 1 0 0,0 0-1 0 0,-1 0 1 0 0,1 0 0 0 0,0-1-1 0 0,0 1 1 0 0,1 0 0 0 0,-1-1-1 0 0,0 1 1 0 0,1-1 5 0 0,0-2-17 0 0,0 0 1 0 0,0 0-1 0 0,0 0 0 0 0,1 0 1 0 0,0 0-1 0 0,0 1 0 0 0,0-1 1 0 0,1 0-1 0 0,-1 1 0 0 0,1-1 1 0 0,0 1-1 0 0,0-1 0 0 0,1 1 1 0 0,0 0-1 0 0,-1 0 0 0 0,1 0 1 0 0,1 0-1 0 0,-1 1 0 0 0,0-1 1 0 0,1 1-1 0 0,0 0 0 0 0,0 0 1 0 0,0 0-1 0 0,0 0 0 0 0,2 0 17 0 0,115-50-66 0 0,-82 45 46 0 0,0 1 0 0 0,0 3 1 0 0,0 1-1 0 0,1 1 0 0 0,-1 3 0 0 0,1 1 0 0 0,-1 2 0 0 0,1 1 20 0 0,7 0 10 0 0,122-4 287 0 0,-145-3-249 0 0,-1-1-1 0 0,1-1 0 0 0,-1-1 1 0 0,0-1-1 0 0,-1 0 1 0 0,1-2-1 0 0,-1-1 0 0 0,-1-1 1 0 0,0-1-1 0 0,0 0 1 0 0,-1-2-1 0 0,-1 0 1 0 0,0-2-1 0 0,-1 0 0 0 0,0 0 1 0 0,-1-2-1 0 0,-1 0 1 0 0,3-6-48 0 0,-15 19 11 0 0,0-1 1 0 0,-1 1-1 0 0,0-1 1 0 0,0 1-1 0 0,0-1 1 0 0,-1 0-1 0 0,1 0 1 0 0,-1 0-1 0 0,0 0 1 0 0,-1-1-1 0 0,1 1 1 0 0,-1-1-1 0 0,0 1 1 0 0,0-1-1 0 0,-1 1 1 0 0,0-1-1 0 0,0 1 1 0 0,0-1-1 0 0,-1 0-11 0 0,-1 4-9 0 0,0 0 1 0 0,0 0-1 0 0,-1 0 0 0 0,1 0 0 0 0,0 0 0 0 0,-1 1 0 0 0,0-1 0 0 0,1 1 0 0 0,-1-1 0 0 0,0 1 1 0 0,0 0-1 0 0,0 0 0 0 0,0 0 0 0 0,0 1 0 0 0,0-1 0 0 0,0 1 0 0 0,0 0 0 0 0,0 0 0 0 0,0 0 1 0 0,0 0-1 0 0,0 0 0 0 0,0 0 0 0 0,0 1 0 0 0,-2 0 9 0 0,-4 2-39 0 0,-1 1-1 0 0,1 0 1 0 0,0 1-1 0 0,0 0 1 0 0,0 0-1 0 0,1 1 1 0 0,0 0-1 0 0,0 1 1 0 0,0 0-1 0 0,1 0 1 0 0,0 0-1 0 0,1 1 1 0 0,-1 0-1 0 0,1 0 1 0 0,1 1 0 0 0,0 0-1 0 0,0 0 1 0 0,0 0-1 0 0,2 0 1 0 0,-1 1-1 0 0,1-1 1 0 0,0 1 39 0 0,1-5-9 0 0,0-1 0 0 0,1 1 1 0 0,-1-1-1 0 0,1 1 0 0 0,0 0 0 0 0,0-1 1 0 0,1 1-1 0 0,0 0 0 0 0,-1 0 0 0 0,2 0 1 0 0,-1-1-1 0 0,0 1 0 0 0,1 0 0 0 0,0 0 1 0 0,0-1-1 0 0,0 1 0 0 0,1-1 1 0 0,0 1-1 0 0,-1-1 0 0 0,2 1 0 0 0,-1-1 1 0 0,0 0-1 0 0,1 0 0 0 0,0 0 0 0 0,0 0 1 0 0,0-1-1 0 0,0 1 0 0 0,1-1 0 0 0,-1 0 1 0 0,1 0-1 0 0,0 0 0 0 0,0 0 1 0 0,0-1-1 0 0,0 1 0 0 0,0-1 0 0 0,1 0 1 0 0,-1-1-1 0 0,1 1 0 0 0,-1-1 0 0 0,3 1 9 0 0,16 3 71 0 0,1 0 0 0 0,0-2 1 0 0,0 0-1 0 0,0-2 0 0 0,1-1 0 0 0,-1 0 0 0 0,0-2 0 0 0,0-1 0 0 0,0-1 0 0 0,0-1 0 0 0,-1-1 0 0 0,0-1 0 0 0,0-1 0 0 0,4-3-71 0 0,27-13 266 0 0,-2-2-1 0 0,0-2 1 0 0,-2-3 0 0 0,-2-1 0 0 0,15-15-266 0 0,-30 24 38 0 0,-1-1 0 0 0,0-2 0 0 0,-3-1 0 0 0,0-1 0 0 0,-1-2 0 0 0,-2 0 1 0 0,-1-2-1 0 0,-2-1 0 0 0,-1-1 0 0 0,-2 0 0 0 0,-1-2 0 0 0,-1 0 0 0 0,-2-1 1 0 0,-2-1-1 0 0,8-38-38 0 0,-19 62-11 0 0,0 1 0 0 0,-2-1 0 0 0,1 0 0 0 0,-2 0 0 0 0,0 0 0 0 0,-1 0 0 0 0,0 0 0 0 0,-1 0 0 0 0,-1 1 0 0 0,0-1 0 0 0,0 1 0 0 0,-5-9 11 0 0,5 19 0 0 0,0 0 0 0 0,0 0 0 0 0,-1 0 0 0 0,1 1 0 0 0,-1-1 0 0 0,0 1 1 0 0,0 0-1 0 0,0 0 0 0 0,0 0 0 0 0,0 1 0 0 0,0-1 0 0 0,0 1 0 0 0,0 0 0 0 0,-1 0 1 0 0,1 1-1 0 0,0-1 0 0 0,-1 1 0 0 0,1 0 0 0 0,0 0 0 0 0,-1 0 0 0 0,1 1 1 0 0,0-1-1 0 0,-1 1 0 0 0,1 0 0 0 0,0 1 0 0 0,0-1 0 0 0,0 1 0 0 0,0-1 0 0 0,0 1 1 0 0,0 1-1 0 0,0-1 0 0 0,0 0 0 0 0,1 1 0 0 0,0 0 0 0 0,-1 0 0 0 0,1 0 0 0 0,0 0 1 0 0,0 0-1 0 0,0 1 0 0 0,1-1 0 0 0,-2 4 0 0 0,-14 17-2 0 0,2 0-1 0 0,0 2 1 0 0,2 0-1 0 0,1 0 1 0 0,1 2-1 0 0,1-1 1 0 0,2 1 0 0 0,1 1-1 0 0,1 0 1 0 0,1 0-1 0 0,1 0 1 0 0,2 1-1 0 0,1-1 1 0 0,2 1 0 0 0,1 0-1 0 0,0-1 1 0 0,4 9 2 0 0,-3-12-6 0 0,2-1 0 0 0,0 1 0 0 0,2-1 0 0 0,0 0 0 0 0,2-1 0 0 0,1 1 0 0 0,1-1 0 0 0,1-1 0 0 0,1 0 0 0 0,1-1 1 0 0,1 0-1 0 0,0-1 0 0 0,2 0 0 0 0,1-1 0 0 0,0-1 0 0 0,2 0 6 0 0,-13-14-85 0 0,-1 0 0 0 0,2 0 0 0 0,-1 0 0 0 0,0-1 0 0 0,1 0 0 0 0,0 0 0 0 0,-1-1 0 0 0,2 0 0 0 0,-1 0 0 0 0,0 0 0 0 0,0-1 0 0 0,1 0 0 0 0,0-1 0 0 0,-1 1 0 0 0,2-1 85 0 0,-8-3-194 0 0,1 1 1 0 0,-1-1-1 0 0,0 0 0 0 0,0 0 1 0 0,0 1-1 0 0,0-1 1 0 0,-1 0-1 0 0,1 0 0 0 0,0 0 1 0 0,-1 0-1 0 0,1 0 0 0 0,-1 0 1 0 0,0 0-1 0 0,0 0 1 0 0,0 0-1 0 0,0 0 0 0 0,0 0 1 0 0,0 0-1 0 0,0 0 0 0 0,-1 0 1 0 0,1 0-1 0 0,0 1 0 0 0,-1-1 1 0 0,0 0-1 0 0,0 0 1 0 0,0-1 193 0 0,-18-39-9370 0 0,13 29-1673 0 0</inkml:trace>
  <inkml:trace contextRef="#ctx0" brushRef="#br0" timeOffset="249.759">1445 742 17268 0 0,'0'0'1432'0'0,"0"0"-246"0"0,0 0-1 0 0,0 0 98 0 0,0 0-96 0 0,35 0-240 0 0,112-1-191 0 0,70-17 687 0 0,300-49-2334 0 0,-441 61-1662 0 0,-25 2-3320 0 0,-9 0-6416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7 250 9698 0 0,'0'0'1783'0'0,"0"0"-52"0"0,0 0 63 0 0,0 0 48 0 0,0 0-82 0 0,0 0-244 0 0,0 0-301 0 0,0 0-231 0 0,0 0-219 0 0,0 0-141 0 0,0 0-89 0 0,0 0-83 0 0,-1-4-59 0 0,-1-1-303 0 0,2 5-72 0 0,-1 0-1 0 0,1-1 0 0 0,0 1 0 0 0,-1 0 0 0 0,1-1 0 0 0,0 1 0 0 0,0-1 0 0 0,-1 1 0 0 0,1 0 0 0 0,0-1 0 0 0,0 1 0 0 0,0-1 0 0 0,0 1 0 0 0,0-1 0 0 0,0 1 0 0 0,0 0 0 0 0,0-1 0 0 0,0 1 0 0 0,0-1 0 0 0,0 1 0 0 0,0-1 1 0 0,0 1-1 0 0,0-1 0 0 0,0 1 0 0 0,0-1 0 0 0,0 1 0 0 0,0 0 0 0 0,1-1 0 0 0,-1 1 0 0 0,0-1 0 0 0,0 1 0 0 0,0-1 0 0 0,1 1 0 0 0,-1 0 0 0 0,0-1 0 0 0,1 1 0 0 0,-1 0 0 0 0,0-1 0 0 0,1 1 0 0 0,-1 0 0 0 0,0 0 1 0 0,1-1-1 0 0,-1 1 0 0 0,1 0 0 0 0,-1 0 0 0 0,1 0 0 0 0,-1-1 0 0 0,0 1 0 0 0,1 0 0 0 0,-1 0 0 0 0,1 0 0 0 0,-1 0 0 0 0,1 0 0 0 0,-1 0 0 0 0,1 0 0 0 0,-1 0 0 0 0,1 0 0 0 0,-1 0 0 0 0,0 0 0 0 0,1 0 0 0 0,-1 0 0 0 0,1 1 1 0 0,-1-1-1 0 0,1 0-17 0 0,426 0 2136 0 0,-335-7-2011 0 0,-91 7-103 0 0,0 0-1 0 0,-1 0 0 0 0,1 0 0 0 0,-1 0 1 0 0,1 0-1 0 0,-1 0 0 0 0,1 0 0 0 0,-1-1 1 0 0,1 1-1 0 0,-1 0 0 0 0,1 0 0 0 0,-1 0 1 0 0,1 0-1 0 0,-1-1 0 0 0,1 1 0 0 0,-1 0 1 0 0,1-1-1 0 0,-1 1 0 0 0,1 0 0 0 0,-1-1 1 0 0,0 1-1 0 0,1 0 0 0 0,-1-1 1 0 0,0 1-1 0 0,1-1 0 0 0,-1 1 0 0 0,0-1 1 0 0,0 1-1 0 0,1-1 0 0 0,-1 1 0 0 0,0-1 1 0 0,0 1-1 0 0,0-1 0 0 0,1 1 0 0 0,-1-1 1 0 0,0 1-1 0 0,0-1 0 0 0,0 1 0 0 0,0-1 1 0 0,0 1-1 0 0,0-1 0 0 0,0 1 0 0 0,0-1 1 0 0,-1 1-1 0 0,1-1 0 0 0,0 1 0 0 0,0-1 1 0 0,0 1-1 0 0,0-1 0 0 0,-1 1 0 0 0,1-1 1 0 0,0 1-1 0 0,-1-1 0 0 0,1 1 0 0 0,0-1 1 0 0,-1 1-1 0 0,1 0 0 0 0,0-1 0 0 0,-1 1 1 0 0,1-1-1 0 0,-1 1 0 0 0,1 0 0 0 0,-1 0 1 0 0,1-1-22 0 0,-28-31 213 0 0,28 32-213 0 0,-142-135 35 0 0,133 120-479 0 0,9 15 341 0 0,1 0-1 0 0,-1 1 1 0 0,0-1-1 0 0,0 0 1 0 0,1 0-1 0 0,-1 0 1 0 0,0 0-1 0 0,1 0 0 0 0,-1 1 1 0 0,0-1-1 0 0,0 0 1 0 0,1 0-1 0 0,-1 0 1 0 0,0 0-1 0 0,1 0 1 0 0,-1 0-1 0 0,0 0 0 0 0,1 0 1 0 0,-1 0-1 0 0,0 0 1 0 0,1 0-1 0 0,-1 0 1 0 0,0 0-1 0 0,0-1 1 0 0,1 1-1 0 0,-1 0 1 0 0,0 0-1 0 0,1 0 0 0 0,-1 0 1 0 0,0 0-1 0 0,0-1 1 0 0,1 1-1 0 0,-1 0 1 0 0,0 0-1 0 0,0 0 1 0 0,0-1-1 0 0,1 1 0 0 0,-1 0 1 0 0,0 0-1 0 0,0-1 1 0 0,0 1-1 0 0,0 0 1 0 0,1-1-1 0 0,-1 1 1 0 0,0 0-1 0 0,0 0 1 0 0,0-1-1 0 0,0 1 0 0 0,0 0 1 0 0,0-1-1 0 0,0 1 1 0 0,0 0-1 0 0,0-1 1 0 0,0 1-1 0 0,0 0 1 0 0,0-1-1 0 0,0 1 0 0 0,0 0 1 0 0,0 0-1 0 0,0-1 1 0 0,0 1-1 0 0,-1 0 1 0 0,1-1-1 0 0,0 1 1 0 0,0 0-1 0 0,0 0 1 0 0,0-1-1 0 0,-1 1 0 0 0,1 0 104 0 0,25 11-5630 0 0,-5-2-2377 0 0,-7-5-911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7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6465 0 0,'0'0'3150'0'0,"0"0"-421"0"0,0 0-367 0 0,0 0-282 0 0,0 0-322 0 0,0 0-311 0 0,0 0-273 0 0,0 0-248 0 0,0 0-232 0 0,0 0-161 0 0,0 0-54 0 0,0 0-4 0 0,0 0 17 0 0,6-2 27 0 0,166-4 1957 0 0,7-5-1741 0 0,54-33-730 0 0,-226 43-254 0 0,17-9-2853 0 0,-38 13-1966 0 0,12-2 3721 0 0,-7 2-4883 0 0,-1 1-5161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7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12155 0 0,'0'0'2388'0'0,"0"0"-673"0"0,0 0-95 0 0,0 0 61 0 0,0 0-153 0 0,0 0-293 0 0,0 0-299 0 0,0 0-252 0 0,34 4-189 0 0,109 12-141 0 0,-37-22 56 0 0,104-24-1869 0 0,-165 23-2873 0 0,-1 1-3622 0 0,-24 2-3502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01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895 129 17172 0 0,'0'0'921'0'0,"0"0"-247"0"0,0 0-164 0 0,0 0 39 0 0,0 0 135 0 0,0 0 59 0 0,0 0-49 0 0,-32 32-138 0 0,-105 100-162 0 0,43-16 46 0 0,54-58-498 0 0,-90 125 123 0 0,34-67-3123 0 0,74-95 448 0 0,8-9-2750 0 0,3-1-5580 0 0</inkml:trace>
  <inkml:trace contextRef="#ctx0" brushRef="#br0" timeOffset="454.609">93 207 17740 0 0,'0'0'447'0'0,"0"0"-146"0"0,0 0 91 0 0,0 0 260 0 0,0 0 186 0 0,0 0 34 0 0,0 0-95 0 0,0 0-139 0 0,30 31-133 0 0,97 100-137 0 0,12-3 281 0 0,-100-102-661 0 0,1-1 0 0 0,1-2 0 0 0,1-2 1 0 0,1-2-1 0 0,1-2 0 0 0,0-1 1 0 0,1-3-1 0 0,27 4 12 0 0,-71-17-7 0 0,11 4-336 0 0,-1-1 0 0 0,1 0 0 0 0,0-1 0 0 0,0 0 0 0 0,0-1 0 0 0,0 0 0 0 0,0-1 0 0 0,0 0 0 0 0,0-1 0 0 0,0-1 0 0 0,0 0 0 0 0,0 0 0 0 0,0-1 0 0 0,0-1 0 0 0,4-2 343 0 0,19-18-3160 0 0,-29 20 2022 0 0,-1-1 0 0 0,0 0 0 0 0,0 0 0 0 0,0 0 0 0 0,0 0 0 0 0,-1-1 0 0 0,0 0 0 0 0,0 0 1 0 0,0 0-1 0 0,-1 0 0 0 0,0-1 0 0 0,1-3 1138 0 0,1-25-2118 0 0,-6 33 2118 0 0,-1-1 0 0 0,0 1 0 0 0,0 0 0 0 0,-1 0 0 0 0,1 0 0 0 0,0 1 0 0 0,-1-1 0 0 0,1 0 0 0 0,0 1 0 0 0,-1 0 0 0 0,0 0 0 0 0,1-1 0 0 0,-1 1 0 0 0,0 1 0 0 0,0-1 0 0 0,0 0 0 0 0,1 1 0 0 0,-1-1 0 0 0,0 1 0 0 0,0 0 0 0 0,0 0 0 0 0,0 0 0 0 0,0 1 0 0 0,0-1 0 0 0,0 1 0 0 0,1-1 0 0 0,-1 1 0 0 0,-2 1 0 0 0,-182 39 16484 0 0,-90 1-11883 0 0,-221 11-5964 0 0,496-53 1028 0 0,-31 5-1372 0 0,18 4-7514 0 0,13-5 762 0 0</inkml:trace>
  <inkml:trace contextRef="#ctx0" brushRef="#br0" timeOffset="750.189">540 0 5897 0 0,'0'0'3377'0'0,"0"0"-1665"0"0,0 0-505 0 0,0 0 119 0 0,0 0 133 0 0,0 0-45 0 0,0 0-193 0 0,0 0-230 0 0,0 0-230 0 0,-8 32-178 0 0,-22 102-104 0 0,23-12 446 0 0,11-93-752 0 0,-2-15-394 0 0,25 381 806 0 0,-27-310-4599 0 0,-4-2-3810 0 0,3-71-2227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628 2 4105 0 0,'0'0'2563'0'0,"0"0"-799"0"0,0 0-71 0 0,0 0 226 0 0,0 0 148 0 0,0 0-136 0 0,0 0-319 0 0,0 0-349 0 0,0 0-270 0 0,0 0-153 0 0,0 0-87 0 0,0 0-41 0 0,0 0-49 0 0,-2-1-117 0 0,-4 1-443 0 0,1-1 1 0 0,-1 1-1 0 0,1 0 1 0 0,-1 1 0 0 0,1-1-1 0 0,-1 1 1 0 0,1 0-1 0 0,0 1 1 0 0,-1-1-1 0 0,1 1 1 0 0,0 0 0 0 0,0 0-1 0 0,0 1 1 0 0,0 0-104 0 0,-22 7 150 0 0,-305 115 550 0 0,235-87-262 0 0,97-37-436 0 0,0-1 0 0 0,-1 0 0 0 0,1 0 0 0 0,0 1 1 0 0,-1-1-1 0 0,1 0 0 0 0,0 1 0 0 0,-1-1 0 0 0,1 0 0 0 0,0 1 1 0 0,0-1-1 0 0,-1 0 0 0 0,1 1 0 0 0,0-1 0 0 0,0 1 1 0 0,0-1-1 0 0,0 0 0 0 0,0 1 0 0 0,-1-1 0 0 0,1 1 0 0 0,0-1 1 0 0,0 1-1 0 0,0-1 0 0 0,0 0 0 0 0,0 1 0 0 0,0-1 1 0 0,0 1-1 0 0,1-1 0 0 0,-1 0 0 0 0,0 1 0 0 0,0-1 1 0 0,0 1-1 0 0,0-1 0 0 0,0 0 0 0 0,1 1 0 0 0,-1-1 0 0 0,0 1 1 0 0,0-1-1 0 0,1 0 0 0 0,-1 1 0 0 0,0-1 0 0 0,0 0 1 0 0,1 0-1 0 0,-1 1 0 0 0,0-1 0 0 0,1 0 0 0 0,-1 0 0 0 0,1 1 1 0 0,-1-1-1 0 0,0 0 0 0 0,1 0 0 0 0,-1 0 0 0 0,1 0 1 0 0,-1 1-1 0 0,0-1 0 0 0,1 0 0 0 0,-1 0 0 0 0,1 0 1 0 0,-1 0-1 0 0,1 0 0 0 0,-1 0 0 0 0,0 0 0 0 0,1 0 0 0 0,-1 0 1 0 0,1-1-3 0 0,31 12 144 0 0,41-2 45 0 0,2-2-1 0 0,-1-4 1 0 0,17-4-189 0 0,-55 1 77 0 0,67 12 106 0 0,-102-12-175 0 0,-1 1 0 0 0,0-1 0 0 0,1 1 0 0 0,-1 0 0 0 0,1-1 0 0 0,-1 1 0 0 0,0 0 0 0 0,1-1 0 0 0,-1 1 0 0 0,0 0 0 0 0,0-1 0 0 0,0 1 1 0 0,1 0-1 0 0,-1 0 0 0 0,0-1 0 0 0,0 1 0 0 0,0 0 0 0 0,0 0 0 0 0,0-1 0 0 0,0 1 0 0 0,-1 0 0 0 0,1 0 0 0 0,0-1 0 0 0,0 1 0 0 0,0 0 0 0 0,-1-1 0 0 0,1 1 0 0 0,0 0 0 0 0,-1-1 0 0 0,1 1 1 0 0,-1 0-1 0 0,1-1 0 0 0,-1 1 0 0 0,1-1 0 0 0,-1 1 0 0 0,1-1 0 0 0,-1 1 0 0 0,1-1 0 0 0,-1 1 0 0 0,1-1 0 0 0,-1 0 0 0 0,0 1 0 0 0,1-1 0 0 0,-1 0 0 0 0,0 1 0 0 0,0-1 0 0 0,1 0-8 0 0,-2 1 33 0 0,-166 113 363 0 0,82-63-328 0 0,39-21-71 0 0,23-17 6 0 0,0 1 1 0 0,1 1-1 0 0,1 1 1 0 0,0 1-1 0 0,1 0 0 0 0,1 2 1 0 0,1 1-1 0 0,0 0 1 0 0,2 2-1 0 0,0 0 0 0 0,-5 12-3 0 0,18-26 7 0 0,1 0 0 0 0,0 0 0 0 0,0 0-1 0 0,1 1 1 0 0,0-1 0 0 0,1 1 0 0 0,-1-1 0 0 0,2 1-1 0 0,-1 0 1 0 0,1 0 0 0 0,1-1 0 0 0,0 1-1 0 0,0 1-6 0 0,2-6 42 0 0,1-1-1 0 0,-1 0 1 0 0,0-1 0 0 0,1 1-1 0 0,0-1 1 0 0,0 1-1 0 0,0-1 1 0 0,0 0-1 0 0,0-1 1 0 0,0 1-1 0 0,0-1 1 0 0,1 0-1 0 0,-1 0 1 0 0,0 0 0 0 0,1 0-1 0 0,-1-1 1 0 0,1 0-1 0 0,-1 1 1 0 0,1-2-1 0 0,-1 1 1 0 0,0-1-1 0 0,4 0-41 0 0,-1 1 44 0 0,246-30 804 0 0,-108 8-669 0 0,-79 19-1022 0 0,-52-1-2066 0 0,-9 2-719 0 0,-2 0-3347 0 0,-3-1-4821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8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163 100 11923 0 0,'0'0'3292'0'0,"0"0"-1162"0"0,0 0-520 0 0,0 0-107 0 0,0 0-96 0 0,0 0-236 0 0,0 0-282 0 0,0 0-250 0 0,0 0-219 0 0,0 0-89 0 0,0 0 7 0 0,0 0 11 0 0,0 0 8 0 0,-9 27-30 0 0,-27 87-46 0 0,12-33-16 0 0,4 1 0 0 0,4 0 0 0 0,-2 42-265 0 0,13-87-25 0 0,1 123-868 0 0,4-160 835 0 0,0 1 0 0 0,0-1 0 0 0,0 1 0 0 0,0-1 0 0 0,0 0 0 0 0,0 1 0 0 0,0-1 0 0 0,0 1 0 0 0,0-1 0 0 0,0 1 0 0 0,0-1 0 0 0,1 1 0 0 0,-1-1 0 0 0,0 1 0 0 0,0-1 0 0 0,1 0 0 0 0,-1 1 0 0 0,0-1 0 0 0,1 0 0 0 0,-1 1 0 0 0,0-1 0 0 0,1 0 0 0 0,-1 1 0 0 0,0-1 0 0 0,1 0 0 0 0,-1 1 0 0 0,1-1 0 0 0,-1 0 0 0 0,0 0 0 0 0,1 0 0 0 0,-1 1 0 0 0,1-1 0 0 0,-1 0 0 0 0,1 0 0 0 0,-1 0-1 0 0,1 0 1 0 0,-1 0 0 0 0,1 0 0 0 0,-1 0 0 0 0,1 0 0 0 0,-1 0 0 0 0,1 0 0 0 0,-1 0 0 0 0,1 0 0 0 0,-1 0 0 0 0,0-1 0 0 0,1 1 0 0 0,-1 0 0 0 0,1 0 0 0 0,-1 0 0 0 0,1-1 0 0 0,-1 1 0 0 0,0 0 0 0 0,1-1 0 0 0,-1 1 0 0 0,1 0 0 0 0,-1-1 0 0 0,0 1 0 0 0,0 0 0 0 0,1-1 0 0 0,-1 1 0 0 0,0 0 0 0 0,0-1 0 0 0,1 1 0 0 0,-1-1 0 0 0,0 1 58 0 0,23-28-2989 0 0,8-32-4586 0 0,-15 17-1018 0 0,-12 25 4735 0 0</inkml:trace>
  <inkml:trace contextRef="#ctx0" brushRef="#br0" timeOffset="249.953">23 89 8002 0 0,'0'0'2511'0'0,"0"0"-413"0"0,0 0-341 0 0,0 0-184 0 0,0 0-138 0 0,0 0-123 0 0,0 0-136 0 0,0 0-192 0 0,0 0-157 0 0,0 0-84 0 0,31-7-99 0 0,99-21-90 0 0,149-12 1581 0 0,-97 26-3678 0 0,-184 22-895 0 0,-33 11-4698 0 0,23-14 2108 0 0,-3 0-4578 0 0</inkml:trace>
  <inkml:trace contextRef="#ctx0" brushRef="#br0" timeOffset="499.895">1 490 11506 0 0,'0'0'2922'0'0,"0"0"-386"0"0,0 0-309 0 0,0 0-352 0 0,0 0-372 0 0,0 0-287 0 0,37-1-253 0 0,118-2-207 0 0,-39-15 264 0 0,-98 13-1019 0 0,164-32 850 0 0,-56 27-3888 0 0,-101 10 337 0 0,-8 0-2641 0 0,-6 0-6420 0 0</inkml:trace>
  <inkml:trace contextRef="#ctx0" brushRef="#br0" timeOffset="1000.976">553 759 7794 0 0,'0'0'2772'0'0,"0"0"-881"0"0,0 0-302 0 0,0 0 127 0 0,0 0-46 0 0,0 0-253 0 0,0 0-228 0 0,0 0-220 0 0,0 0-165 0 0,0 0-93 0 0,0 0-132 0 0,0 0-98 0 0,32-16-62 0 0,100-50-81 0 0,-77 30 304 0 0,-54 34-622 0 0,1 1 0 0 0,0-1 0 0 0,-1 0 0 0 0,0 1 0 0 0,1-1 1 0 0,-1 0-1 0 0,0 0 0 0 0,0 0 0 0 0,0 0 0 0 0,0 0 0 0 0,0 0 0 0 0,0-1 0 0 0,-1 1 0 0 0,1 0 0 0 0,-1 0 0 0 0,1-1 0 0 0,-1 1 0 0 0,0 0 0 0 0,0 0 0 0 0,0-1 0 0 0,0 1 0 0 0,-1 0 0 0 0,1 0 0 0 0,0-1 0 0 0,-1 1 0 0 0,0 0 0 0 0,1 0 0 0 0,-1 0 0 0 0,0 0 0 0 0,0-1 0 0 0,0 2 0 0 0,0-1 0 0 0,-1 0 0 0 0,1 0 0 0 0,-1 0 0 0 0,1 0 0 0 0,-1 1 1 0 0,1-1-1 0 0,-1 1 0 0 0,0-1 0 0 0,0 1 0 0 0,0 0 0 0 0,0 0 0 0 0,0-1 0 0 0,0 1 0 0 0,0 1 0 0 0,0-1 0 0 0,0 0 0 0 0,0 0 0 0 0,-1 1 0 0 0,1-1-20 0 0,-4-1-15 0 0,0 0 0 0 0,-1 0-1 0 0,1 0 1 0 0,-1 1 0 0 0,0 0 0 0 0,1 0 0 0 0,-1 1-1 0 0,0 0 1 0 0,0 0 0 0 0,1 0 0 0 0,-1 1 0 0 0,0 0 0 0 0,1 0-1 0 0,-1 1 1 0 0,1 0 0 0 0,-1 0 0 0 0,1 1 0 0 0,0-1-1 0 0,0 1 1 0 0,0 0 0 0 0,0 1 0 0 0,1 0 0 0 0,-1 0-1 0 0,1 0 1 0 0,0 0 0 0 0,0 1 0 0 0,0 0 0 0 0,1 0 0 0 0,0 0-1 0 0,0 1 1 0 0,0-1 0 0 0,1 1 0 0 0,-1 0 0 0 0,1 0-1 0 0,1 0 1 0 0,-1 0 0 0 0,1 1 0 0 0,0-1 0 0 0,0 2 15 0 0,2-2 43 0 0,-1 1 0 0 0,1-1 0 0 0,0 1 0 0 0,0-1 0 0 0,1 0 0 0 0,0 1 0 0 0,0-1 0 0 0,1 0 0 0 0,-1 0 1 0 0,1 0-1 0 0,0 0 0 0 0,1 0 0 0 0,0 0 0 0 0,0 0 0 0 0,0-1 0 0 0,1 1 0 0 0,-1-1 0 0 0,1 0 0 0 0,0 0 0 0 0,1-1 0 0 0,-1 1 1 0 0,1-1-1 0 0,5 4-43 0 0,3 0 94 0 0,0-1 0 0 0,0-1 0 0 0,1 0 0 0 0,0 0 0 0 0,0-2 0 0 0,0 1 0 0 0,1-2-1 0 0,-1 0 1 0 0,1-1 0 0 0,0 0 0 0 0,0-1 0 0 0,0-1 0 0 0,0 0 0 0 0,10-2-94 0 0,-16 2 10 0 0,-4 0-110 0 0,0-1 0 0 0,0 1 0 0 0,0-1 0 0 0,0 0 0 0 0,0 0 0 0 0,0 0 0 0 0,-1-1 0 0 0,1 0 0 0 0,0 0 0 0 0,-1 0 0 0 0,0 0 0 0 0,1-1 0 0 0,-1 1 0 0 0,4-4 100 0 0,11-12-4893 0 0,-3-4-6305 0 0,-12 18 962 0 0</inkml:trace>
  <inkml:trace contextRef="#ctx0" brushRef="#br0" timeOffset="1254.004">1245 571 13627 0 0,'0'0'1748'0'0,"0"0"-399"0"0,0 0 60 0 0,0 0 176 0 0,0 0-104 0 0,0 0-283 0 0,0 0-295 0 0,0 0-282 0 0,0 0-214 0 0,-17 32-136 0 0,-57 102-93 0 0,14-25 36 0 0,38-47-1277 0 0,12-50-1227 0 0,8-11-2556 0 0,1-1-4406 0 0,1 0 1712 0 0</inkml:trace>
  <inkml:trace contextRef="#ctx0" brushRef="#br0" timeOffset="1501.949">1004 523 15379 0 0,'0'0'1411'0'0,"0"0"-357"0"0,0 0-5 0 0,0 0 113 0 0,0 0-28 0 0,0 0-166 0 0,0 0-172 0 0,0 0-100 0 0,0 0-101 0 0,0 0-62 0 0,0 0-42 0 0,21 33-94 0 0,67 103-114 0 0,-29-69 29 0 0,53 9-22 0 0,-62-48-3192 0 0,-40-22 1671 0 0,-5-1-1577 0 0,-1-2-7203 0 0,-3-3 413 0 0</inkml:trace>
  <inkml:trace contextRef="#ctx0" brushRef="#br0" timeOffset="1780.826">1603 379 10986 0 0,'0'0'2861'0'0,"0"0"-929"0"0,0 0-409 0 0,0 0-54 0 0,0 0-94 0 0,0 0-155 0 0,0 0-177 0 0,0 0-172 0 0,0 0-158 0 0,0 0-86 0 0,0 0-74 0 0,0 0-115 0 0,-4 29-87 0 0,-12 87-110 0 0,12 8 108 0 0,38 56-1506 0 0,-32-174 1528 0 0,-3-8-18730 0 0,-3-1 10952 0 0</inkml:trace>
  <inkml:trace contextRef="#ctx0" brushRef="#br0" timeOffset="1947.949">1402 582 11658 0 0,'0'0'2729'0'0,"0"0"-1745"0"0,0 0-184 0 0,0 0 225 0 0,0 0 63 0 0,0 0-168 0 0,0 0-176 0 0,0 0-168 0 0,0 0-168 0 0,0 0-127 0 0,0 0-73 0 0,208 0-144 0 0,-177 0-200 0 0,2-4-409 0 0,0 1-935 0 0,-7-1-2033 0 0,-9 0-8937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5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 1 0 0 0,'0'0'1295'0'0,"0"0"460"0"0,0 0 35 0 0,0 0-143 0 0,0 0-162 0 0,0 0-159 0 0,0 0-106 0 0,0 0-76 0 0,0 0-70 0 0,9 0 602 0 0,-9 0 5233 0 0,-67 0-6216 0 0,1 3 1 0 0,-1 4 0 0 0,1 2 0 0 0,1 3-1 0 0,-48 15-693 0 0,-171 69 719 0 0,193-41-488 0 0,90-54-229 0 0,0-1 1 0 0,0 0 0 0 0,0 1-1 0 0,0-1 1 0 0,0 1-1 0 0,0-1 1 0 0,0 1-1 0 0,1 0 1 0 0,-1-1 0 0 0,0 1-1 0 0,0 0 1 0 0,1-1-1 0 0,-1 1 1 0 0,0 0-1 0 0,1 0 1 0 0,-1 0 0 0 0,1 0-1 0 0,-1-1 1 0 0,1 1-1 0 0,-1 0 1 0 0,1 0-1 0 0,0 0 1 0 0,-1 0 0 0 0,1 0-1 0 0,0 0 1 0 0,0 0-1 0 0,0 0 1 0 0,0 0-1 0 0,0 0 1 0 0,0 0 0 0 0,0 0-1 0 0,0 0 1 0 0,0 0-1 0 0,0 0 1 0 0,1 0-1 0 0,-1 0 1 0 0,0 0 0 0 0,1 0-1 0 0,-1 0 1 0 0,0 0-1 0 0,1 0 1 0 0,0 0-1 0 0,-1 0 1 0 0,1-1-1 0 0,-1 1 1 0 0,1 0 0 0 0,0 0-1 0 0,0-1 1 0 0,0 1-3 0 0,41 29 290 0 0,3-18-123 0 0,1-3 0 0 0,0-1 0 0 0,0-3 0 0 0,1-1 0 0 0,0-3 0 0 0,34-3-167 0 0,-24 1 99 0 0,226 4 156 0 0,-283-2-251 0 0,-1-1-1 0 0,0 1 0 0 0,1-1 1 0 0,-1 1-1 0 0,1-1 1 0 0,-1 1-1 0 0,1 0 0 0 0,-1-1 1 0 0,1 1-1 0 0,0 0 1 0 0,-1-1-1 0 0,1 1 1 0 0,0 0-1 0 0,-1 0 0 0 0,1-1 1 0 0,0 1-1 0 0,0 0 1 0 0,0 0-1 0 0,-1-1 0 0 0,1 1 1 0 0,0 0-1 0 0,0 0 1 0 0,0 0-1 0 0,0-1 0 0 0,1 1 1 0 0,-1 0-1 0 0,0 0 1 0 0,0-1-1 0 0,0 1 1 0 0,1 0-1 0 0,-1 0 0 0 0,0-1 1 0 0,1 1-1 0 0,-1 0 1 0 0,0-1-1 0 0,1 1 0 0 0,-1 0 1 0 0,1-1-1 0 0,-1 1 1 0 0,1-1-1 0 0,0 1 0 0 0,-1-1 1 0 0,1 1-1 0 0,-1-1 1 0 0,1 1-1 0 0,0-1 0 0 0,0 1 1 0 0,-1-1-1 0 0,1 0 1 0 0,0 0-1 0 0,-1 1 1 0 0,1-1-1 0 0,0 0 0 0 0,0 0 1 0 0,0 0-1 0 0,-1 0 1 0 0,1 0-1 0 0,0 0 0 0 0,0 0 1 0 0,0 0-1 0 0,-1 0 1 0 0,1 0-1 0 0,0 0 0 0 0,0 0 1 0 0,-1-1-1 0 0,1 1 1 0 0,0 0-1 0 0,0 0 1 0 0,-1-1-1 0 0,2 0-3 0 0,-35 24 105 0 0,-1-2 1 0 0,-1-2-1 0 0,0-1 0 0 0,-35 12-105 0 0,19-7 26 0 0,-214 120 48 0 0,235-124-81 0 0,0 0-1 0 0,2 2 1 0 0,0 1-1 0 0,2 2 0 0 0,0 0 1 0 0,2 2-1 0 0,1 1 1 0 0,1 0-1 0 0,1 2 0 0 0,-1 4 8 0 0,20-31 4 0 0,1-1 0 0 0,0 1-1 0 0,0-1 1 0 0,-1 1 0 0 0,1 0-1 0 0,0-1 1 0 0,0 1 0 0 0,0 0-1 0 0,0 0 1 0 0,1 0 0 0 0,-1-1 0 0 0,0 1-1 0 0,1 0 1 0 0,0 0 0 0 0,-1 0-1 0 0,1 0 1 0 0,0 0 0 0 0,0 0-1 0 0,0 0 1 0 0,0 0 0 0 0,0 0-1 0 0,1 0 1 0 0,-1 0 0 0 0,0 0-1 0 0,1 0 1 0 0,0 0 0 0 0,-1 0-1 0 0,1 0 1 0 0,0 0 0 0 0,0-1-1 0 0,0 1 1 0 0,0 0 0 0 0,0-1 0 0 0,1 1-1 0 0,-1 0 1 0 0,0-1 0 0 0,1 0-1 0 0,-1 1 1 0 0,1-1 0 0 0,-1 0-1 0 0,1 0 1 0 0,0 0 0 0 0,0 0-1 0 0,-1 0 1 0 0,1 0 0 0 0,2 0-4 0 0,20 3 142 0 0,0-1 0 0 0,0-1 0 0 0,1-1 1 0 0,0-1-1 0 0,-1-1 0 0 0,0-2 0 0 0,1 0 1 0 0,-1-1-1 0 0,3-3-142 0 0,398-62 878 0 0,-341 62-785 0 0,-84 7-100 0 0,0 0 18 0 0,0 0 16 0 0,0 0-38 0 0,0 0-56 0 0,0 0-49 0 0,0 0-77 0 0,4-22-14026 0 0,-1 17 7312 0 0,1-2-2227 0 0</inkml:trace>
  <inkml:trace contextRef="#ctx0" brushRef="#br0" timeOffset="317.441">1215 203 13707 0 0,'0'0'1856'0'0,"0"0"-274"0"0,0 0-140 0 0,0 0-37 0 0,0 0-78 0 0,0 0-180 0 0,0 0-273 0 0,0 0-257 0 0,0 0-215 0 0,0 0-85 0 0,0 0 51 0 0,0 0 52 0 0,0 0 48 0 0,-1 20-6 0 0,-19 148 505 0 0,11-123-775 0 0,-13 54 11 0 0,4 0 0 0 0,-4 92-203 0 0,27-107-720 0 0,-4-83 652 0 0,-1 0 0 0 0,1-1 0 0 0,-1 1-1 0 0,1-1 1 0 0,-1 1 0 0 0,1 0 0 0 0,0-1-1 0 0,-1 0 1 0 0,1 1 0 0 0,0-1 0 0 0,-1 1 0 0 0,1-1-1 0 0,0 0 1 0 0,-1 1 0 0 0,1-1 0 0 0,0 0 0 0 0,0 0-1 0 0,0 1 1 0 0,-1-1 0 0 0,1 0 0 0 0,0 0-1 0 0,0 0 1 0 0,-1 0 0 0 0,1 0 0 0 0,0 0 0 0 0,0 0-1 0 0,0-1 1 0 0,-1 1 0 0 0,1 0 0 0 0,0 0 0 0 0,0 0-1 0 0,-1-1 1 0 0,1 1 0 0 0,0-1 0 0 0,-1 1-1 0 0,1 0 1 0 0,0-1 0 0 0,-1 1 0 0 0,1-1 0 0 0,-1 1-1 0 0,1-1 1 0 0,0 0 0 0 0,-1 1 0 0 0,0-1 0 0 0,1 1-1 0 0,-1-1 1 0 0,1 0 0 0 0,-1 0 68 0 0,26-38-1897 0 0,-24 36 1631 0 0,30-73-5264 0 0,-15 24-1611 0 0,-10 30 2711 0 0,-3 3-271 0 0</inkml:trace>
  <inkml:trace contextRef="#ctx0" brushRef="#br0" timeOffset="621.488">1105 100 5889 0 0,'0'0'2788'0'0,"0"0"-243"0"0,0 0-319 0 0,0 0-257 0 0,0 0-320 0 0,0 0-295 0 0,0 0-240 0 0,0 0-170 0 0,0 0-61 0 0,0 0-19 0 0,0 0 7 0 0,0 0-37 0 0,14-1-95 0 0,91-9 486 0 0,277-48 1367 0 0,-164 35-2803 0 0,-230 39-1078 0 0,-140 83-7278 0 0,101-68 920 0 0,31-19-1797 0 0</inkml:trace>
  <inkml:trace contextRef="#ctx0" brushRef="#br0" timeOffset="862.358">1055 512 6025 0 0,'0'0'3081'0'0,"0"0"-638"0"0,0 0-401 0 0,0 0-124 0 0,0 0-79 0 0,0 0-91 0 0,0 0-218 0 0,0 0-210 0 0,0 0-169 0 0,0 0-160 0 0,0 0-139 0 0,0 0-139 0 0,0 0-112 0 0,30 0-119 0 0,96-1-60 0 0,0-26 399 0 0,-3 1-353 0 0,-16 4-1517 0 0,-38 3-3520 0 0,-51 8-2577 0 0,-13 7 1153 0 0,0 0-3697 0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2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1 276 3201 0 0,'0'0'2008'0'0,"0"0"-529"0"0,0 0-152 0 0,0 0 187 0 0,0 0 139 0 0,0 0 17 0 0,0 0-127 0 0,0 0-213 0 0,0 0-181 0 0,0 0-117 0 0,0 0-105 0 0,0 0-94 0 0,21-2-40 0 0,98-10 683 0 0,226 12 2057 0 0,-285 11-3309 0 0,-60-11-154 0 0,0 0 64 0 0,0 0 100 0 0,0 0 74 0 0,0 0 38 0 0,-23-12 508 0 0,-142-119-530 0 0,49 17-1110 0 0,111 102-2999 0 0,21 8-8314 0 0,-15 4 11328 0 0,6 0-9750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1 217 9482 0 0,'0'0'1906'0'0,"0"0"-239"0"0,0 0-242 0 0,0 0-8 0 0,0 0-60 0 0,0 0-171 0 0,0 0-243 0 0,0 0-216 0 0,0 0-131 0 0,0 0-27 0 0,0 0 27 0 0,0 0 22 0 0,0 0 6 0 0,16 2-49 0 0,126 0 886 0 0,54-12-12 0 0,180-6-561 0 0,-375 16-895 0 0,-1 0 46 0 0,0 0 37 0 0,0 0-7 0 0,0 0 9 0 0,0 0 20 0 0,-23 4 461 0 0,16-4-505 0 0,1 0 0 0 0,-1-1 0 0 0,0 1 0 0 0,1-1 0 0 0,-1-1 0 0 0,1 1 0 0 0,-1-1 0 0 0,1 0 0 0 0,0-1 1 0 0,0 1-1 0 0,0-1 0 0 0,0-1 0 0 0,0 1 0 0 0,1-1 0 0 0,-1 0 0 0 0,1 0 0 0 0,0 0 0 0 0,0-1 0 0 0,0-1-54 0 0,-69-92-657 0 0,63 75-3631 0 0,2 0-4129 0 0,8 19-3789 0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0 602 3665 0 0,'0'0'2207'0'0,"0"0"-189"0"0,0 0-133 0 0,0 0-2 0 0,0 0-42 0 0,0 0-251 0 0,0 0-324 0 0,0 0-248 0 0,0 0-171 0 0,0 0-59 0 0,0 0 8 0 0,7 1-1 0 0,120 13 2659 0 0,30-22-1792 0 0,136-28-973 0 0,-257 25-1590 0 0,-35 10 362 0 0,-22-9-8192 0 0,10 9 2556 0 0,4 1-3883 0 0</inkml:trace>
  <inkml:trace contextRef="#ctx0" brushRef="#br0" timeOffset="246.388">260 359 13067 0 0,'0'0'1224'0'0,"0"0"-217"0"0,0 0 28 0 0,0 0 254 0 0,0 0 101 0 0,0 0-144 0 0,0 0-219 0 0,0 0-253 0 0,3 33-163 0 0,9 103-109 0 0,-3 111 1994 0 0,-10-157-4418 0 0,0-33-3380 0 0,1 2-4517 0 0,0-55 1194 0 0</inkml:trace>
  <inkml:trace contextRef="#ctx0" brushRef="#br0" timeOffset="2200.315">1247 50 336 0 0,'0'0'1756'0'0,"0"0"-563"0"0,0 0 23 0 0,0 0 335 0 0,0 0 328 0 0,0 0 45 0 0,0 0-138 0 0,0 0-206 0 0,0 0-243 0 0,0 0-184 0 0,31-8-131 0 0,97-21-130 0 0,-5 17 1959 0 0,-89 13-2057 0 0,0 9 243 0 0,-34-10-980 0 0,1 1 0 0 0,-1-1-1 0 0,0 1 1 0 0,1-1 0 0 0,-1 1 0 0 0,0 0-1 0 0,1-1 1 0 0,-1 1 0 0 0,0 0-1 0 0,0-1 1 0 0,1 1 0 0 0,-1 0-1 0 0,0-1 1 0 0,0 1 0 0 0,0 0-1 0 0,0-1 1 0 0,0 1 0 0 0,0 0-1 0 0,0 0 1 0 0,0-1 0 0 0,0 1-1 0 0,0 0 1 0 0,-1-1 0 0 0,1 1-1 0 0,0 0 1 0 0,0-1 0 0 0,-1 1 0 0 0,1-1-1 0 0,0 1 1 0 0,-1 0 0 0 0,1-1-1 0 0,-1 1 1 0 0,1-1 0 0 0,-1 1-1 0 0,1-1 1 0 0,-1 1 0 0 0,1-1-1 0 0,-1 1 1 0 0,1-1 0 0 0,-1 0-1 0 0,1 1 1 0 0,-1-1 0 0 0,0 0-1 0 0,1 1 1 0 0,-1-1 0 0 0,0 0-1 0 0,1 0 1 0 0,-1 0 0 0 0,0 1-57 0 0,0-1-33 0 0,-190 110 909 0 0,-88 37-653 0 0,179-77 86 0 0,99-67-304 0 0,1-1 0 0 0,-1 1-1 0 0,1-1 1 0 0,0 0-1 0 0,0 1 1 0 0,0-1 0 0 0,0 1-1 0 0,0-1 1 0 0,1 1-1 0 0,-1-1 1 0 0,1 0 0 0 0,0 1-1 0 0,0-1 1 0 0,-1 0-1 0 0,1 1 1 0 0,1-1 0 0 0,-1 0-1 0 0,0 0 1 0 0,0 0-1 0 0,1 0 1 0 0,0 0 0 0 0,-1 0-1 0 0,1-1 1 0 0,0 1-1 0 0,0 0 1 0 0,-1-1 0 0 0,1 1-1 0 0,1-1 1 0 0,-1 0-1 0 0,0 0 1 0 0,0 0 0 0 0,0 0-1 0 0,1 0 1 0 0,-1 0-1 0 0,0 0 1 0 0,1-1 0 0 0,-1 1-1 0 0,0-1 1 0 0,1 0-1 0 0,1 0-4 0 0,25 7 88 0 0,0-1 0 0 0,0-2 0 0 0,0-1 0 0 0,0-1 0 0 0,0-1 0 0 0,0-2 0 0 0,15-2-88 0 0,-31 2 23 0 0,199-13 237 0 0,-211 14-258 0 0,0-1 1 0 0,0 1-1 0 0,1 0 0 0 0,-1 0 0 0 0,0-1 1 0 0,0 1-1 0 0,0 0 0 0 0,1 0 0 0 0,-1 0 0 0 0,0 1 1 0 0,0-1-1 0 0,0 0 0 0 0,0 0 0 0 0,0 1 1 0 0,1-1-1 0 0,-1 0 0 0 0,0 1 0 0 0,0-1 0 0 0,0 1 1 0 0,0 0-1 0 0,0-1 0 0 0,0 1 0 0 0,0 0 1 0 0,0-1-1 0 0,0 1 0 0 0,-1 0 0 0 0,1 0 1 0 0,0 0-1 0 0,0 0 0 0 0,-1 0 0 0 0,1 0 0 0 0,-1 0 1 0 0,1 0-1 0 0,-1 0 0 0 0,1 0 0 0 0,-1 0 1 0 0,1 0-1 0 0,-1 1 0 0 0,0-1 0 0 0,0 0 0 0 0,0 0 1 0 0,0 0-1 0 0,0 0 0 0 0,0 1 0 0 0,0-1 1 0 0,0 0-1 0 0,0 0-2 0 0,-29 51 159 0 0,-18-4-139 0 0,-3-1 0 0 0,-1-3 1 0 0,-3-2-1 0 0,-33 18-20 0 0,-95 77 49 0 0,128-92-67 0 0,-124 124 4 0 0,176-168 14 0 0,1-1 1 0 0,0 1 0 0 0,0 0 0 0 0,0 0 0 0 0,0 0 0 0 0,0 0-1 0 0,0 0 1 0 0,0 0 0 0 0,1 0 0 0 0,-1 1 0 0 0,0-1-1 0 0,1 0 1 0 0,-1 0 0 0 0,1 1 0 0 0,-1-1 0 0 0,1 0-1 0 0,-1 1 1 0 0,1-1 0 0 0,0 1 0 0 0,0-1 0 0 0,0 0 0 0 0,-1 1-1 0 0,2-1 1 0 0,-1 1 0 0 0,0-1 0 0 0,0 0 0 0 0,0 1-1 0 0,0-1 1 0 0,1 0 0 0 0,-1 1 0 0 0,1-1 0 0 0,-1 0 0 0 0,1 1-1 0 0,0-1 1 0 0,-1 0 0 0 0,1 0 0 0 0,0 0 0 0 0,0 0-1 0 0,0 0 1 0 0,0 0 0 0 0,0 0 0 0 0,0 0 0 0 0,0 0-1 0 0,0 0 1 0 0,0 0 0 0 0,0 0 0 0 0,0-1 0 0 0,1 1 0 0 0,-1 0-1 0 0,0-1 1 0 0,1 1 0 0 0,-1-1 0 0 0,0 0 0 0 0,1 1-1 0 0,24 1 69 0 0,0 0 0 0 0,0-2-1 0 0,1-1 1 0 0,-1-1 0 0 0,-1-1 0 0 0,1-1 0 0 0,0-2 0 0 0,-1 0 0 0 0,0-2 0 0 0,9-4-69 0 0,24-5 56 0 0,185-49 150 0 0,-158 54-921 0 0,-84 12 225 0 0,-1 0-263 0 0,0 0-313 0 0,-17 0-12478 0 0,12 0 1988 0 0</inkml:trace>
  <inkml:trace contextRef="#ctx0" brushRef="#br0" timeOffset="2469.507">2147 168 17732 0 0,'0'0'811'0'0,"0"0"-91"0"0,0 0-17 0 0,0 0 106 0 0,0 0 65 0 0,0 0-33 0 0,0 0-134 0 0,0 0-140 0 0,0 0-104 0 0,0 0-62 0 0,0 0-24 0 0,0 0-41 0 0,-19 35-48 0 0,-57 115-45 0 0,8 17 193 0 0,55-124-510 0 0,2 0 0 0 0,2 0 0 0 0,2 1 0 0 0,2 0 0 0 0,1 0 0 0 0,3 0 0 0 0,2 9 74 0 0,1-10-2441 0 0,27-53-9635 0 0,-25 0 6834 0 0,-2 6-789 0 0</inkml:trace>
  <inkml:trace contextRef="#ctx0" brushRef="#br0" timeOffset="2719.56">1902 153 10730 0 0,'0'0'1053'0'0,"0"0"3"0"0,0 0 248 0 0,0 0 256 0 0,0 0-10 0 0,0 0-238 0 0,34-6-262 0 0,108-20-183 0 0,181-39 2444 0 0,-86 37-3698 0 0,-241 47-2341 0 0,-40 18-2961 0 0,20-20-494 0 0,4-2-2623 0 0</inkml:trace>
  <inkml:trace contextRef="#ctx0" brushRef="#br0" timeOffset="2968.043">1782 742 6777 0 0,'0'0'3959'0'0,"0"0"-1691"0"0,0 0-477 0 0,0 0-30 0 0,32-6-109 0 0,100-17-229 0 0,52-19 2139 0 0,-129 29-3123 0 0,-33 6-601 0 0,0 1-1 0 0,1 1 1 0 0,-1 2-1 0 0,1 0 0 0 0,0 1 1 0 0,0 1-1 0 0,12 2 163 0 0,-10 7-3070 0 0,-12 1-3901 0 0,-8-4-4186 0 0</inkml:trace>
  <inkml:trace contextRef="#ctx0" brushRef="#br0" timeOffset="3150.288">2474 952 14099 0 0,'0'0'896'0'0,"0"0"-256"0"0,0 0 153 0 0,0 0 103 0 0,0 0-104 0 0,0 0-224 0 0,0 0-224 0 0,0 0-192 0 0,0 0-96 0 0,-66 188-64 0 0,66-177-56 0 0,0 3-80 0 0,0-6-184 0 0,0-5-296 0 0,0 1-712 0 0,0 0-1177 0 0,0-4-2872 0 0,0 0-3449 0 0</inkml:trace>
  <inkml:trace contextRef="#ctx0" brushRef="#br0" timeOffset="3300.992">2486 451 11498 0 0,'0'0'1185'0'0,"0"0"-1185"0"0,0 0-312 0 0,0 0-280 0 0,0 0-217 0 0,0 0-303 0 0,0 0-1160 0 0,0 0-1601 0 0,0 0 160 0 0</inkml:trace>
  <inkml:trace contextRef="#ctx0" brushRef="#br0" timeOffset="3695.048">2662 963 12059 0 0,'0'0'2236'0'0,"0"0"-749"0"0,0 0-145 0 0,0 0 114 0 0,0 0-86 0 0,0 0-285 0 0,0 0-293 0 0,0 0-242 0 0,0 0-158 0 0,0 0-53 0 0,0 0-55 0 0,0 0-63 0 0,14-33-22 0 0,44-98-49 0 0,-31 85 1 0 0,-27 45-169 0 0,1 1 0 0 0,-1-1 1 0 0,0 0-1 0 0,1 1 0 0 0,-1-1 0 0 0,1 0 0 0 0,0 1 0 0 0,-1-1 1 0 0,1 1-1 0 0,-1-1 0 0 0,1 1 0 0 0,0-1 0 0 0,0 1 0 0 0,-1 0 1 0 0,1-1-1 0 0,0 1 0 0 0,-1 0 0 0 0,1-1 0 0 0,0 1 0 0 0,0 0 1 0 0,0 0-1 0 0,-1 0 0 0 0,1 0 0 0 0,0 0 0 0 0,0 0 0 0 0,0 0 1 0 0,-1 0-1 0 0,1 0 0 0 0,0 0 0 0 0,0 0 0 0 0,0 1 0 0 0,-1-1 1 0 0,1 0-1 0 0,0 0 0 0 0,0 1 0 0 0,-1-1 0 0 0,1 1 0 0 0,0-1 1 0 0,-1 0-1 0 0,1 1 0 0 0,0 0 0 0 0,-1-1 0 0 0,1 1 0 0 0,-1-1 1 0 0,1 1-1 0 0,-1 0 0 0 0,1-1 0 0 0,-1 1 0 0 0,1 0 0 0 0,-1-1 1 0 0,0 1-1 0 0,1 0 0 0 0,-1 0 0 0 0,0-1 0 0 0,0 1 0 0 0,0 0 1 0 0,1 0-1 0 0,-1-1 0 0 0,0 1 0 0 0,0 0 0 0 0,0 0 0 0 0,0 0 1 0 0,0-1-1 0 0,-1 1 0 0 0,1 0 0 0 0,0 0 0 0 0,0 0 18 0 0,2 140-616 0 0,-2-139 653 0 0,0 1-1 0 0,0-1 0 0 0,1 1 1 0 0,-1 0-1 0 0,1-1 1 0 0,0 1-1 0 0,0-1 1 0 0,0 1-1 0 0,0-1 0 0 0,0 0 1 0 0,1 0-1 0 0,-1 1 1 0 0,1-1-1 0 0,-1 0 1 0 0,1 0-1 0 0,0 0 0 0 0,0 0 1 0 0,0-1-1 0 0,0 1 1 0 0,0 0-1 0 0,0-1 1 0 0,0 1-1 0 0,0-1 0 0 0,1 0 1 0 0,-1 0-1 0 0,1 0 1 0 0,-1 0-1 0 0,1 0 1 0 0,-1-1-1 0 0,1 1 1 0 0,-1-1-1 0 0,1 1 0 0 0,0-1 1 0 0,-1 0-1 0 0,1 0 1 0 0,-1 0-1 0 0,1 0-36 0 0,5-1 247 0 0,-1 0-1 0 0,0 0 1 0 0,1-1 0 0 0,-1 0-1 0 0,0 0 1 0 0,0-1 0 0 0,-1 0-1 0 0,1 0 1 0 0,0 0-1 0 0,-1-1 1 0 0,0 0 0 0 0,5-4-247 0 0,103-123 993 0 0,-107 120-2310 0 0,-2 2-2450 0 0,0 3-4670 0 0,-3 5-3276 0 0</inkml:trace>
  <inkml:trace contextRef="#ctx0" brushRef="#br0" timeOffset="3948.019">3441 602 16115 0 0,'0'0'1279'0'0,"0"0"-336"0"0,0 0 44 0 0,0 0 219 0 0,0 0 38 0 0,0 0-148 0 0,0 0-194 0 0,-10 36-233 0 0,-28 111-207 0 0,20-31 166 0 0,28 4-1006 0 0,16-76-3960 0 0,-21-43 1636 0 0,-4-1-7095 0 0,-1 0 1481 0 0</inkml:trace>
  <inkml:trace contextRef="#ctx0" brushRef="#br0" timeOffset="4102.011">3172 764 16900 0 0,'0'0'1048'0'0,"0"0"-416"0"0,0 0 56 0 0,0 0 88 0 0,0 0-88 0 0,0 0-191 0 0,0 0-161 0 0,206-33-96 0 0,-171 33-160 0 0,0 0-40 0 0,-2 0-128 0 0,1 0-320 0 0,-3 0-609 0 0,-4 0-1375 0 0,-6 0-4026 0 0,-8 0-5184 0 0</inkml:trace>
  <inkml:trace contextRef="#ctx0" brushRef="#br0" timeOffset="7001.727">2509 930 0 0 0,'0'0'1772'0'0,"0"0"-42"0"0,0 0-154 0 0,0 0-242 0 0,0 0-243 0 0,0 0-134 0 0,0 0-67 0 0,0 0-2 0 0,1 0-1034 0 0,6 3 8715 0 0,-37 119-5397 0 0,25-104-3066 0 0,-2 12 42 0 0,5-9-122 0 0,18-21-628 0 0,17-38-4091 0 0,-24 25-1129 0 0,-5 6-1645 0 0</inkml:trace>
  <inkml:trace contextRef="#ctx0" brushRef="#br0" timeOffset="7755.016">2570 425 0 0 0,'0'0'1752'0'0,"0"0"318"0"0,0 0 39 0 0,0 0-162 0 0,0 0-199 0 0,0 0-153 0 0,0 0-129 0 0,0 0-123 0 0,0 0-140 0 0,0 0-201 0 0,-7 11 920 0 0,-46 37 1542 0 0,40-28-2599 0 0,14-20-843 0 0,-1 0 0 0 0,0 0 0 0 0,0-1 1 0 0,1 1-1 0 0,-1 0 0 0 0,0 0 1 0 0,0 0-1 0 0,0 0 0 0 0,1 0 0 0 0,-1 0 1 0 0,0 0-1 0 0,0 0 0 0 0,1 0 0 0 0,-1 0 1 0 0,0 0-1 0 0,0 0 0 0 0,1 0 1 0 0,-1 0-1 0 0,0 0 0 0 0,0 0 0 0 0,1 1 1 0 0,-1-1-1 0 0,0 0 0 0 0,0 0 0 0 0,1 0 1 0 0,-1 0-1 0 0,0 0 0 0 0,0 0 1 0 0,0 1-1 0 0,1-1 0 0 0,-1 0 0 0 0,0 0 1 0 0,0 0-1 0 0,0 1 0 0 0,0-1 0 0 0,0 0 1 0 0,1 0-1 0 0,-1 0 0 0 0,0 1 1 0 0,0-1-1 0 0,0 0 0 0 0,0 0 0 0 0,0 1 1 0 0,0-1-1 0 0,0 0 0 0 0,0 0 0 0 0,0 1 1 0 0,0-1-1 0 0,0 0-22 0 0,104-73 2358 0 0,-121 77-960 0 0,-22 25-1696 0 0,39-29 127 0 0,0 0-111 0 0,0 0-144 0 0,0 0-177 0 0,15 0-3481 0 0,-2-6-387 0 0,-6 3-1358 0 0,2 1-5340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57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0 7098 0 0,'0'0'3824'0'0,"0"0"-2131"0"0,0 0-868 0 0,0 0-123 0 0,0 0 143 0 0,0 0 137 0 0,0 0 35 0 0,0 0-72 0 0,0 0-204 0 0,0 0-181 0 0,0 0-160 0 0,-13 32-120 0 0,-42 100-70 0 0,1-16 348 0 0,50-110-1089 0 0,-39 52 612 0 0,24-45-4270 0 0,-3-9-5599 0 0,20-4 3535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58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2 5201 0 0,'0'0'1114'0'0,"0"0"94"0"0,0 0 312 0 0,0 0 366 0 0,0 0 98 0 0,0 0-185 0 0,0 0-369 0 0,0 0-384 0 0,0 0-258 0 0,0 0-164 0 0,0 0-92 0 0,0 0-77 0 0,0 0-10 0 0,-6-1 600 0 0,-1 43 534 0 0,-43 562 1601 0 0,41-551-3090 0 0,-2-1 0 0 0,-2 0-1 0 0,-2 0 1 0 0,-18 37-90 0 0,27-77 20 0 0,-5 15 76 0 0,28-37 32 0 0,139-111 89 0 0,-122 96-213 0 0,2 1 0 0 0,1 2 0 0 0,0 2 0 0 0,2 1 0 0 0,0 2 0 0 0,22-6-4 0 0,-59 21 0 0 0,0 1-1 0 0,1 0 0 0 0,-1 0 0 0 0,0-1 1 0 0,1 1-1 0 0,-1 0 0 0 0,1 1 0 0 0,-1-1 1 0 0,1 0-1 0 0,0 1 0 0 0,-1 0 0 0 0,1-1 1 0 0,0 1-1 0 0,-1 0 0 0 0,1 1 0 0 0,-1-1 0 0 0,1 0 1 0 0,0 1-1 0 0,-1-1 0 0 0,1 1 0 0 0,-1 0 1 0 0,1 0-1 0 0,-1 0 0 0 0,1 0 0 0 0,-1 0 1 0 0,0 0-1 0 0,0 1 0 0 0,1-1 0 0 0,-1 1 1 0 0,0 0-1 0 0,0-1 0 0 0,0 1 0 0 0,-1 0 1 0 0,1 0-1 0 0,0 0 0 0 0,-1 0 0 0 0,1 1 1 0 0,-1-1-1 0 0,0 0 0 0 0,0 1 0 0 0,0-1 1 0 0,0 1-1 0 0,0-1 0 0 0,0 2 1 0 0,0 8 28 0 0,0 0 0 0 0,-1-1 0 0 0,0 1 0 0 0,-1 0 0 0 0,0-1 0 0 0,-1 1 0 0 0,-1 0 0 0 0,1-1 0 0 0,-2 0 0 0 0,0 0 0 0 0,0 0 0 0 0,-1 0 0 0 0,0 0 0 0 0,0-1 0 0 0,-2 0 0 0 0,1 0 0 0 0,-1-1 0 0 0,-1 0 0 0 0,1 0 0 0 0,-1-1 0 0 0,-1 1 0 0 0,0-2 0 0 0,0 1 0 0 0,-1-1 0 0 0,1-1 0 0 0,-1 0 0 0 0,-1 0 0 0 0,1-1 0 0 0,-1 0 0 0 0,0-1 0 0 0,-7 1-28 0 0,11-1-58 0 0,-1-1 0 0 0,0 0-1 0 0,0 0 1 0 0,-1-1 0 0 0,1 0 0 0 0,0 0-1 0 0,-1-1 1 0 0,1 0 0 0 0,-1-1 0 0 0,1 0-1 0 0,-1 0 1 0 0,1-1 0 0 0,-1 0 0 0 0,1 0-1 0 0,0-1 1 0 0,-1 0 0 0 0,1 0 0 0 0,0-1-1 0 0,0-1 1 0 0,1 1 0 0 0,-1-1 0 0 0,1 0 0 0 0,-1-1-1 0 0,1 1 1 0 0,1-2 0 0 0,-1 1 0 0 0,1-1-1 0 0,0 0 1 0 0,0 0 0 0 0,0 0 0 0 0,-2-5 57 0 0,7 8-241 0 0,0 0-1 0 0,0 0 0 0 0,0 0 0 0 0,0 0 0 0 0,0 0 0 0 0,1 0 0 0 0,-1 0 0 0 0,1 0 0 0 0,0-1 0 0 0,0 1 0 0 0,0 0 0 0 0,0 0 0 0 0,1 0 0 0 0,-1 0 0 0 0,1-1 0 0 0,0 1 0 0 0,0 0 0 0 0,0 0 0 0 0,0 0 0 0 0,0 1 0 0 0,1-1 0 0 0,-1 0 0 0 0,1 0 0 0 0,0 1 0 0 0,0-1 0 0 0,2-1 243 0 0,39-35-11413 0 0,-32 31 3434 0 0</inkml:trace>
  <inkml:trace contextRef="#ctx0" brushRef="#br0" timeOffset="727.497">628 831 4009 0 0,'0'0'3279'0'0,"0"0"-1317"0"0,0 0-284 0 0,0 0 195 0 0,0 0 65 0 0,0 0-211 0 0,0 0-351 0 0,0 0-298 0 0,0 0-216 0 0,0 0-136 0 0,0 0-68 0 0,0 0-77 0 0,0 0-63 0 0,18 14-62 0 0,60 45-25 0 0,-36-43 245 0 0,-35-17-480 0 0,6-1-13 0 0,-1 0 1 0 0,0-1-1 0 0,1-1 1 0 0,-1 0-1 0 0,-1-1 1 0 0,1 0-1 0 0,-1 0 0 0 0,0-1 1 0 0,0-1-1 0 0,0 0 1 0 0,-1 0-1 0 0,9-9-183 0 0,3 0 146 0 0,90-89 354 0 0,-103 93-445 0 0,-9 12-55 0 0,0 0 1 0 0,0 0-1 0 0,1 0 0 0 0,-1 1 0 0 0,0-1 1 0 0,0 0-1 0 0,0 0 0 0 0,0 0 1 0 0,0 1-1 0 0,0-1 0 0 0,1 0 1 0 0,-1 0-1 0 0,0 0 0 0 0,0 0 1 0 0,0 1-1 0 0,0-1 0 0 0,1 0 1 0 0,-1 0-1 0 0,0 0 0 0 0,0 0 0 0 0,0 0 1 0 0,1 0-1 0 0,-1 0 0 0 0,0 0 1 0 0,0 0-1 0 0,0 0 0 0 0,1 1 1 0 0,-1-1-1 0 0,0 0 0 0 0,0 0 1 0 0,0 0-1 0 0,1 0 0 0 0,-1-1 0 0 0,0 1 0 0 0,-2 24-10 0 0,0-19 8 0 0,1-1 0 0 0,0 0 0 0 0,0 0 0 0 0,1 1 0 0 0,-1-1 1 0 0,1 0-1 0 0,0 1 0 0 0,0-1 0 0 0,0 0 0 0 0,1 1 0 0 0,0-1 0 0 0,-1 0 0 0 0,1 1 0 0 0,1-1 0 0 0,-1 0 0 0 0,1 0 0 0 0,0 0 1 0 0,0 0-1 0 0,0 0 0 0 0,0-1 0 0 0,0 1 0 0 0,1-1 0 0 0,0 1 0 0 0,0-1 0 0 0,0 0 0 0 0,0 0 0 0 0,0 0 0 0 0,3 2 2 0 0,4-1 31 0 0,0 1 1 0 0,0-1-1 0 0,1-1 0 0 0,-1 0 0 0 0,1-1 0 0 0,0 0 0 0 0,0 0 0 0 0,0-1 0 0 0,0 0 0 0 0,-1-1 0 0 0,1-1 0 0 0,0 1 0 0 0,0-2 0 0 0,0 1 0 0 0,0-2 1 0 0,-1 1-1 0 0,1-2 0 0 0,-1 1 0 0 0,0-1 0 0 0,0-1 0 0 0,0 0 0 0 0,0 0 0 0 0,-1-1 0 0 0,0 0 0 0 0,0-1 0 0 0,-1 0 0 0 0,7-7-31 0 0,28-23 134 0 0,-2-2 0 0 0,-1-2-1 0 0,-2-1 1 0 0,-2-3-1 0 0,11-19-133 0 0,-32 38 31 0 0,-2-1 0 0 0,0 0-1 0 0,-2-1 1 0 0,-1 0-1 0 0,-1 0 1 0 0,-1-1-1 0 0,-2-1 1 0 0,-1 1 0 0 0,-1-1-1 0 0,-2 0 1 0 0,-1 1-1 0 0,-1-1 1 0 0,-3-21-31 0 0,-14 9 152 0 0,2 69-387 0 0,6 20 240 0 0,3 1 0 0 0,1 0 0 0 0,2 0 0 0 0,3 1 0 0 0,2-1 0 0 0,1 0 0 0 0,5 12-5 0 0,38 205-266 0 0,-37-228-923 0 0,-9-37 701 0 0,0 0-112 0 0,0 0-142 0 0,-14-15-3139 0 0,-8-6 9 0 0,-15-12-6971 0 0,27 25 3995 0 0</inkml:trace>
  <inkml:trace contextRef="#ctx0" brushRef="#br0" timeOffset="992.31">1281 411 13099 0 0,'0'0'1907'0'0,"0"0"-552"0"0,0 0-323 0 0,0 0-16 0 0,0 0 68 0 0,0 0 30 0 0,0 0-112 0 0,0 0-200 0 0,33-3-193 0 0,107-9-157 0 0,147-3 335 0 0,-98 9-1463 0 0,-126 5-2276 0 0,-2 1-3820 0 0,-31 0-4839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01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1103 4257 0 0,'0'0'2406'0'0,"0"0"-240"0"0,0 0-190 0 0,0 0-9 0 0,0 0-96 0 0,0 0-253 0 0,0 0-278 0 0,0 0-244 0 0,0 0-166 0 0,0 0-107 0 0,0 0-76 0 0,0 0-82 0 0,5-11 509 0 0,100-170 2152 0 0,104-227-1749 0 0,-162 275-1465 0 0,-71 218-397 0 0,18-62 293 0 0,-13 42-16 0 0,3 1 0 0 0,2 1 0 0 0,4-1 0 0 0,3 2 0 0 0,2 3 8 0 0,5-58-5 0 0,-1-9 5 0 0,1 0 0 0 0,-1-1 0 0 0,1 1 0 0 0,0 0-1 0 0,0 0 1 0 0,0 0 0 0 0,1 0 0 0 0,-1 0 0 0 0,1 0-1 0 0,0 0 1 0 0,0-1 0 0 0,0 1 0 0 0,1 0-1 0 0,-1-1 1 0 0,1 1 0 0 0,0-1 0 0 0,0 1 0 0 0,0-1-1 0 0,0 0 1 0 0,1 0 0 0 0,-1 0 0 0 0,1 0 0 0 0,0 0 0 0 0,1-2 29 0 0,-1-1 0 0 0,1 0 0 0 0,-1 0 0 0 0,1 0 0 0 0,-1-1 0 0 0,1 1 0 0 0,-1-1 0 0 0,0 1 0 0 0,1-1 0 0 0,-1 0 0 0 0,0-1 0 0 0,0 1 0 0 0,1 0 0 0 0,-1-1 0 0 0,0 0 1 0 0,0 0-1 0 0,-1 0 0 0 0,1 0 0 0 0,0 0 0 0 0,-1 0 0 0 0,1-1 0 0 0,-1 1 0 0 0,0-1 0 0 0,2-2-29 0 0,-2 3 12 0 0,35-40 179 0 0,-2-2 0 0 0,-2-1 0 0 0,-2-1 0 0 0,-2-2 1 0 0,-3-1-1 0 0,-1-1 0 0 0,9-30-191 0 0,-31 74 6 0 0,10-21 2 0 0,-1-1 0 0 0,-1 0 0 0 0,-2-1-1 0 0,0 0 1 0 0,-2 0 0 0 0,-1-5-8 0 0,-7 56-9522 0 0,-2 9 252 0 0,2-18-1763 0 0</inkml:trace>
  <inkml:trace contextRef="#ctx0" brushRef="#br0" timeOffset="375.6">657 871 7698 0 0,'0'0'1436'0'0,"0"0"-168"0"0,0 0 158 0 0,0 0 230 0 0,0 0-18 0 0,0 0-216 0 0,0 0-246 0 0,0 0-175 0 0,0 0-110 0 0,0 0-53 0 0,0 0-25 0 0,0 0-29 0 0,0 0-42 0 0,20 2-77 0 0,63 3-58 0 0,-80-4-557 0 0,-1-1 0 0 0,0 0 0 0 0,0 0 0 0 0,0 0 0 0 0,1 0 0 0 0,-1-1-1 0 0,0 1 1 0 0,0-1 0 0 0,0 1 0 0 0,1-1 0 0 0,-1 0 0 0 0,0 1 0 0 0,0-1 0 0 0,0 0 0 0 0,0-1-1 0 0,0 1 1 0 0,-1 0 0 0 0,1 0 0 0 0,0-1 0 0 0,-1 1 0 0 0,1-1 0 0 0,0 0 0 0 0,-1 1 0 0 0,0-1 0 0 0,1 0-1 0 0,-1 0 1 0 0,0 0 0 0 0,0 0 0 0 0,1-2-50 0 0,2-4 200 0 0,-1 6-168 0 0,-1 0 0 0 0,0-1-1 0 0,0 1 1 0 0,0-1 0 0 0,0 0-1 0 0,0 1 1 0 0,0-1 0 0 0,-1 0-1 0 0,1 0 1 0 0,-1 0 0 0 0,0 0-1 0 0,0 0 1 0 0,0-1 0 0 0,-1 1-1 0 0,1 0 1 0 0,-1 0 0 0 0,1-1 0 0 0,-1 1-1 0 0,0 0 1 0 0,0 0 0 0 0,-1-1-1 0 0,1 1 1 0 0,-1 0 0 0 0,1 0-1 0 0,-1-1 1 0 0,0 1 0 0 0,0 0-1 0 0,-1 0 1 0 0,1 0 0 0 0,0 0 0 0 0,-1 0-1 0 0,0 0 1 0 0,0 1 0 0 0,0-1-1 0 0,0 1 1 0 0,0-1 0 0 0,0 1-1 0 0,-1 0 1 0 0,1 0 0 0 0,-1 0-1 0 0,0 0 1 0 0,0 0 0 0 0,1 0-1 0 0,-1 1 1 0 0,0-1 0 0 0,-3 0-32 0 0,-3 2-46 0 0,1 0 0 0 0,-1 1 0 0 0,1 0 0 0 0,-1 0-1 0 0,1 1 1 0 0,-1 0 0 0 0,1 0 0 0 0,0 1 0 0 0,0 0 0 0 0,0 1 0 0 0,0-1 0 0 0,1 2 0 0 0,0-1 0 0 0,-1 1 0 0 0,1 0 0 0 0,1 0 0 0 0,-1 1-1 0 0,1 0 1 0 0,0 0 0 0 0,1 1 0 0 0,-1 0 0 0 0,1 0 0 0 0,0 0 0 0 0,1 0 0 0 0,0 1 0 0 0,0-1 0 0 0,1 1 0 0 0,0 0 0 0 0,0 0 0 0 0,0 1-1 0 0,1 1 48 0 0,1-7-60 0 0,-1 1 1 0 0,1 0-1 0 0,0 0 1 0 0,0 0-1 0 0,1 0 1 0 0,-1 0-1 0 0,1 0 1 0 0,0 0-1 0 0,0 1 1 0 0,0-1-1 0 0,1 0 1 0 0,-1 0-1 0 0,1 0 1 0 0,0 0-1 0 0,0 0 1 0 0,1 0-1 0 0,-1-1 1 0 0,1 1-1 0 0,0 0 1 0 0,0-1-1 0 0,0 1 1 0 0,0-1-1 0 0,0 1 1 0 0,1-1-1 0 0,0 0 1 0 0,-1 0-1 0 0,1 0 1 0 0,0-1 0 0 0,1 1-1 0 0,-1-1 1 0 0,0 1-1 0 0,1-1 1 0 0,-1 0-1 0 0,2 0 59 0 0,11 3-782 0 0,-1-1 0 0 0,1-1 0 0 0,0-1-1 0 0,0 0 1 0 0,0-1 0 0 0,0 0 0 0 0,0-2 0 0 0,16-1 782 0 0,29-14-4912 0 0,-22 4-2096 0 0,-23 11 1436 0 0</inkml:trace>
  <inkml:trace contextRef="#ctx0" brushRef="#br0" timeOffset="840.593">1075 738 552 0 0,'0'0'2787'0'0,"0"0"-314"0"0,0 0-245 0 0,0 0-173 0 0,0 0-209 0 0,0 0-267 0 0,0 0-283 0 0,0 0-206 0 0,0 0-122 0 0,0 0-98 0 0,0 0-87 0 0,0 0-117 0 0,-16 19-108 0 0,-51 56-78 0 0,66-75-445 0 0,0 0 0 0 0,0 1-1 0 0,0-1 1 0 0,1 0 0 0 0,-1 1 0 0 0,0-1 0 0 0,0 1-1 0 0,0 0 1 0 0,0-1 0 0 0,1 1 0 0 0,-1 0 0 0 0,0-1 0 0 0,0 1-1 0 0,1 0 1 0 0,-1 0 0 0 0,1-1 0 0 0,-1 1 0 0 0,1 0-1 0 0,-1 0 1 0 0,1 0 0 0 0,-1 0 0 0 0,1 0 0 0 0,0 0-1 0 0,-1 0 1 0 0,1 0 0 0 0,0 0 0 0 0,0 0 0 0 0,0 0 0 0 0,0 0-1 0 0,0 0 1 0 0,0 0 0 0 0,0 0 0 0 0,0 0 0 0 0,0 0-1 0 0,1 0 1 0 0,-1 0 0 0 0,0 0 0 0 0,1 0 0 0 0,-1 0-1 0 0,0 0 1 0 0,1 0 0 0 0,-1 0 0 0 0,1-1 0 0 0,0 1 0 0 0,-1 0-1 0 0,1 0 1 0 0,0 0 0 0 0,-1-1 0 0 0,1 1 0 0 0,0 0-1 0 0,0-1 1 0 0,-1 1 0 0 0,1-1 0 0 0,0 1 0 0 0,0-1-1 0 0,0 1 1 0 0,0-1 0 0 0,0 0 0 0 0,0 1 0 0 0,0-1-1 0 0,0 0 1 0 0,0 0 0 0 0,0 0 0 0 0,0 0 0 0 0,0 0 0 0 0,0 0-1 0 0,1 0-34 0 0,2 1 190 0 0,101 2 2288 0 0,-86-8-2348 0 0,-1-1 0 0 0,0-1 0 0 0,0 0 0 0 0,-1-2 0 0 0,0 0 0 0 0,0-1-1 0 0,-1 0 1 0 0,0-2 0 0 0,-1 1 0 0 0,-1-2 0 0 0,8-8-130 0 0,-16 14 66 0 0,-5 6-60 0 0,-1 1-40 0 0,0 0-38 0 0,0 19-363 0 0,-2-1 410 0 0,2-16 19 0 0,-1 0 0 0 0,1 0 0 0 0,0 0-1 0 0,-1 0 1 0 0,1 0 0 0 0,0 1 0 0 0,0-1 0 0 0,0 0 0 0 0,1 0 0 0 0,-1 0 0 0 0,0 0-1 0 0,1 0 1 0 0,-1 0 0 0 0,1 0 0 0 0,0 0 0 0 0,0 0 0 0 0,-1 0 0 0 0,1-1 0 0 0,1 1-1 0 0,-1 0 1 0 0,0 0 0 0 0,0-1 0 0 0,1 1 0 0 0,-1-1 6 0 0,2 1 28 0 0,0 0 0 0 0,0-1 0 0 0,0 0 0 0 0,1 1 0 0 0,-1-1 0 0 0,0-1 1 0 0,0 1-1 0 0,1 0 0 0 0,-1-1 0 0 0,1 1 0 0 0,-1-1 0 0 0,0 0 0 0 0,1 0 0 0 0,-1-1 0 0 0,1 1 0 0 0,-1-1 0 0 0,0 0 1 0 0,1 1-1 0 0,-1-1 0 0 0,0-1 0 0 0,0 1 0 0 0,0 0 0 0 0,0-1 0 0 0,0 0 0 0 0,0 1 0 0 0,0-1 0 0 0,1-2-28 0 0,74-63 502 0 0,-60 48-498 0 0,-8 10-246 0 0,0-1 1 0 0,0 0-1 0 0,-1-1 0 0 0,-1 0 0 0 0,1 0 0 0 0,-2-1 1 0 0,0 0-1 0 0,0-1 0 0 0,-1 1 0 0 0,4-13 242 0 0,-8 18-701 0 0,9-36-3783 0 0,-7 13-5726 0 0,-4 18 740 0 0</inkml:trace>
  <inkml:trace contextRef="#ctx0" brushRef="#br0" timeOffset="1085.601">1782 215 13443 0 0,'0'0'1907'0'0,"0"0"-805"0"0,0 0-228 0 0,0 0 151 0 0,0 0 140 0 0,0 0-14 0 0,0 0-196 0 0,0 0-184 0 0,0 0-123 0 0,0 0-75 0 0,0 0-58 0 0,-1 35-107 0 0,-1 111-117 0 0,-13 78 193 0 0,15-72-830 0 0,0-88-3786 0 0,-7-62-4880 0 0,6-2 4626 0 0,-2 0-3050 0 0</inkml:trace>
  <inkml:trace contextRef="#ctx0" brushRef="#br0" timeOffset="1496.882">1515 624 12507 0 0,'0'0'1447'0'0,"0"0"-436"0"0,0 0-161 0 0,0 0-12 0 0,0 0-82 0 0,0 0-156 0 0,0 0-193 0 0,0 0-156 0 0,31-5-83 0 0,99-15-79 0 0,26 0-93 0 0,-22 3-4892 0 0,-77 3 1037 0 0,-59 13 6871 0 0,-64 41 1339 0 0,60-35-4206 0 0,0 1 0 0 0,0-1 0 0 0,1 1 0 0 0,0 0 0 0 0,0 0 0 0 0,1 1 0 0 0,-1-1 0 0 0,1 1 0 0 0,1 0 0 0 0,-1 0 0 0 0,1 0 0 0 0,0 1 0 0 0,-1 5-145 0 0,3-10 31 0 0,1-1 0 0 0,-1 1-1 0 0,0 0 1 0 0,1 0-1 0 0,0 0 1 0 0,0 0 0 0 0,0 0-1 0 0,0 0 1 0 0,0 0-1 0 0,0 0 1 0 0,1 0 0 0 0,0 0-1 0 0,-1 0 1 0 0,1-1-1 0 0,0 1 1 0 0,0 0 0 0 0,1 0-1 0 0,-1-1 1 0 0,0 1-1 0 0,1-1 1 0 0,0 1 0 0 0,0-1-1 0 0,-1 1 1 0 0,1-1-1 0 0,1 0 1 0 0,-1 0 0 0 0,0 0-1 0 0,0 0 1 0 0,1-1-1 0 0,-1 1 1 0 0,1-1 0 0 0,-1 1-1 0 0,1-1 1 0 0,0 0-1 0 0,0 0 1 0 0,2 1-31 0 0,2 0 139 0 0,0-1-1 0 0,0 0 1 0 0,0 0-1 0 0,0 0 1 0 0,0-1 0 0 0,0 0-1 0 0,0-1 1 0 0,0 1-1 0 0,0-1 1 0 0,0-1 0 0 0,0 1-1 0 0,-1-1 1 0 0,1 0-1 0 0,0-1 1 0 0,-1 1 0 0 0,0-1-1 0 0,1-1 1 0 0,-1 1-1 0 0,0-1 1 0 0,-1 0 0 0 0,1-1-1 0 0,-1 1 1 0 0,0-1-1 0 0,0 0 1 0 0,0 0-1 0 0,-1-1 1 0 0,1 1 0 0 0,-1-1-1 0 0,-1 0 1 0 0,1 0-1 0 0,-1 0 1 0 0,0-1 0 0 0,-1 1-1 0 0,1-1 1 0 0,-1 0-1 0 0,0 1 1 0 0,-1-1 0 0 0,0 0-1 0 0,0-4-138 0 0,0 6-130 0 0,-1 1 0 0 0,0-1-1 0 0,0 0 1 0 0,0 1 0 0 0,-1-1 0 0 0,1 0-1 0 0,-1 1 1 0 0,0-1 0 0 0,-1 1-1 0 0,1-1 1 0 0,-1 1 0 0 0,0 0 0 0 0,0-1-1 0 0,0 1 1 0 0,-1 0 0 0 0,1 1 0 0 0,-2-3 130 0 0,-18-10-4941 0 0,-8 5-5486 0 0,22 8 2089 0 0</inkml:trace>
  <inkml:trace contextRef="#ctx0" brushRef="#br0" timeOffset="1892.852">2218 709 2120 0 0,'0'0'2669'0'0,"0"0"-344"0"0,0 0 2 0 0,0 0-27 0 0,0 0-225 0 0,0 0-262 0 0,0 0-253 0 0,0 0-156 0 0,0 0-121 0 0,0 0-136 0 0,0 0-145 0 0,0 0-194 0 0,0 0-173 0 0,8-6-139 0 0,51-54 891 0 0,29-77-827 0 0,-76 130-2009 0 0,-16 30 539 0 0,2-20 910 0 0,0 0 1 0 0,0 0 0 0 0,0 1 0 0 0,1-1 0 0 0,0 0-1 0 0,0 1 1 0 0,0 0 0 0 0,0-1 0 0 0,0 1 0 0 0,1-1-1 0 0,-1 1 1 0 0,1 0 0 0 0,0-1 0 0 0,0 1-1 0 0,1 0 1 0 0,-1-1 0 0 0,1 1 0 0 0,-1 0 0 0 0,1-1-1 0 0,0 1 1 0 0,1-1 0 0 0,-1 1 0 0 0,1-1 0 0 0,-1 0-1 0 0,1 1 1 0 0,0-1 0 0 0,0 0 0 0 0,0 0-1 0 0,1 0 1 0 0,-1-1 0 0 0,1 1 0 0 0,-1-1 0 0 0,1 1-1 0 0,3 1 0 0 0,88 7 1407 0 0,-79-29-3555 0 0,-4-11-4725 0 0,-9 22 3404 0 0,1 2-2018 0 0,-2 1-1521 0 0</inkml:trace>
  <inkml:trace contextRef="#ctx0" brushRef="#br0" timeOffset="2797.614">2920 392 4577 0 0,'0'0'2677'0'0,"0"0"-285"0"0,0 0-158 0 0,0 0-235 0 0,0 0-301 0 0,0 0-299 0 0,0 0-248 0 0,0 0-142 0 0,0 0-74 0 0,0 0-54 0 0,0 0-110 0 0,0 0-151 0 0,0 0-163 0 0,-3-1-119 0 0,-4 1-244 0 0,-1-1-1 0 0,1 2 1 0 0,-1-1 0 0 0,1 1-1 0 0,0 0 1 0 0,-1 1 0 0 0,1-1-1 0 0,0 2 1 0 0,0-1-1 0 0,0 1 1 0 0,0 0 0 0 0,1 0-1 0 0,-1 1 1 0 0,0 0-94 0 0,-9 3 88 0 0,15-6-92 0 0,0 0 0 0 0,0-1-1 0 0,1 1 1 0 0,-1 0 0 0 0,0-1 0 0 0,0 1-1 0 0,0 0 1 0 0,1 0 0 0 0,-1 0 0 0 0,0 0-1 0 0,1 0 1 0 0,-1-1 0 0 0,1 1 0 0 0,-1 0-1 0 0,1 0 1 0 0,-1 1 0 0 0,1-1 0 0 0,0 0-1 0 0,-1 0 1 0 0,1 0 0 0 0,0 0-1 0 0,0 0 1 0 0,0 0 0 0 0,0 0 0 0 0,0 0-1 0 0,0 1 1 0 0,0-1 0 0 0,0 0 0 0 0,1 0-1 0 0,-1 0 1 0 0,0 0 0 0 0,1 0 0 0 0,-1 0-1 0 0,1 0 1 0 0,-1 0 0 0 0,1 0 0 0 0,-1 0-1 0 0,1 0 1 0 0,0 0 0 0 0,-1 0-1 0 0,1-1 1 0 0,0 1 0 0 0,0 0 0 0 0,0 0-1 0 0,-1-1 1 0 0,1 1 0 0 0,0 0 0 0 0,0-1-1 0 0,0 1 1 0 0,0-1 0 0 0,0 1 0 0 0,0-1-1 0 0,0 0 1 0 0,0 1 0 0 0,1-1-1 0 0,-1 0 1 0 0,0 0 0 0 0,0 0 0 0 0,0 0-1 0 0,0 0 1 0 0,1 0 4 0 0,3 2 52 0 0,1 1 0 0 0,-1-1 0 0 0,0 1 0 0 0,0 0 0 0 0,-1 0 1 0 0,1 1-1 0 0,-1 0 0 0 0,1-1 0 0 0,-1 1 0 0 0,0 1 0 0 0,0-1 0 0 0,-1 0 0 0 0,1 1 0 0 0,-1 0 0 0 0,0 0 0 0 0,-1 0 0 0 0,1 0 0 0 0,-1 0 0 0 0,0 1 0 0 0,0-1 0 0 0,0 1 0 0 0,-1-1 0 0 0,0 1 1 0 0,0 0-1 0 0,-1 0 0 0 0,1-1 0 0 0,-1 1 0 0 0,0 0 0 0 0,-1 0 0 0 0,0 0-52 0 0,-2 2 100 0 0,-1-1 0 0 0,0 1 0 0 0,0-1 0 0 0,-1 0 0 0 0,0-1 1 0 0,0 1-1 0 0,0-1 0 0 0,-1 0 0 0 0,0 0 0 0 0,0-1 0 0 0,-1 1 0 0 0,0-1 0 0 0,-5 3-100 0 0,5-4-97 0 0,0-1-1 0 0,0 0 0 0 0,0 0 1 0 0,0 0-1 0 0,-1-1 0 0 0,1 0 0 0 0,-1 0 1 0 0,1-1-1 0 0,-1 0 0 0 0,0 0 1 0 0,0-1-1 0 0,1 0 0 0 0,-1 0 1 0 0,0-1-1 0 0,-6-1 98 0 0,-9-17-5433 0 0,17 10-602 0 0,3 5-5507 0 0</inkml:trace>
  <inkml:trace contextRef="#ctx0" brushRef="#br0" timeOffset="3490.501">2623 2 2425 0 0,'0'0'2199'0'0,"0"0"-268"0"0,0 0-68 0 0,0 0 91 0 0,0 0-17 0 0,0 0-219 0 0,0 0-264 0 0,0 0-313 0 0,0 0-230 0 0,0 0-147 0 0,0 0-94 0 0,8-1 605 0 0,-8 44 204 0 0,-31 87-1543 0 0,24-103-3899 0 0,1-1-3531 0 0,4-19-2706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17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263 648 0 0 0,'0'0'892'0'0,"0"0"107"0"0,0 0 8 0 0,0 0-11 0 0,0-2-57 0 0,0-8-75 0 0,0 8-20 0 0,-4-16 6814 0 0,-35 12-3940 0 0,32 9-3631 0 0,-1 0 0 0 0,1 1 0 0 0,0 0 0 0 0,0 0 0 0 0,0 0 0 0 0,0 1 0 0 0,1 0 0 0 0,-1 0-1 0 0,1 0 1 0 0,1 1 0 0 0,-3 3-87 0 0,-30 30 475 0 0,28-31-341 0 0,2 0 0 0 0,-1 1 0 0 0,1 0 0 0 0,0 1 0 0 0,1-1 0 0 0,0 1-1 0 0,1 1 1 0 0,0-1 0 0 0,0 1 0 0 0,-2 9-134 0 0,7-17 15 0 0,-1 1 18 0 0,0 0 0 0 0,0 0 0 0 0,0 0 0 0 0,0 1 0 0 0,1-1 0 0 0,0 1 0 0 0,0-1 0 0 0,0 1 0 0 0,0-1 0 0 0,1 1 0 0 0,0 0 0 0 0,0-1 0 0 0,0 1 0 0 0,0 0 0 0 0,1-1 0 0 0,0 1 0 0 0,0-1 0 0 0,0 1-1 0 0,1-1 1 0 0,-1 1 0 0 0,1-1 0 0 0,0 0 0 0 0,0 0 0 0 0,1 0 0 0 0,-1 0 0 0 0,1 0 0 0 0,0 0 0 0 0,0-1 0 0 0,1 2-33 0 0,2-2 96 0 0,0-1-1 0 0,0 0 1 0 0,0 0-1 0 0,1-1 1 0 0,-1 1 0 0 0,0-1-1 0 0,1 0 1 0 0,-1-1-1 0 0,1 0 1 0 0,-1 0 0 0 0,1 0-1 0 0,-1-1 1 0 0,1 0 0 0 0,-1 0-1 0 0,1-1 1 0 0,-1 0-1 0 0,0 0 1 0 0,0 0 0 0 0,5-3-96 0 0,108-67 950 0 0,-93 52-824 0 0,-1-1-1 0 0,0-1 0 0 0,-2-1 1 0 0,-1 0-1 0 0,0-2 0 0 0,-2-1 1 0 0,-1-1-1 0 0,-1 0 0 0 0,-1-1 1 0 0,-2-2-126 0 0,-11 27 430 0 0,-5 14-549 0 0,0 2 87 0 0,-2-3 28 0 0,2 0-1 0 0,-1 0 0 0 0,1 0 1 0 0,1 0-1 0 0,0 0 0 0 0,0 0 0 0 0,1 0 1 0 0,0 0-1 0 0,1 0 0 0 0,0 0 1 0 0,1 0-1 0 0,0-1 0 0 0,0 1 0 0 0,1-1 1 0 0,0 0-1 0 0,1 0 0 0 0,0 0 1 0 0,0-1-1 0 0,1 0 0 0 0,6 7 5 0 0,-3-7 20 0 0,1-1 0 0 0,1-1 0 0 0,-1 0 0 0 0,1 0 0 0 0,0-1 0 0 0,0-1 0 0 0,1 1 0 0 0,-1-2 0 0 0,1 0 0 0 0,0 0 0 0 0,0-1 0 0 0,0-1 0 0 0,0 0 0 0 0,0 0 0 0 0,1-1 0 0 0,-1-1 0 0 0,0 0 0 0 0,0-1 0 0 0,0 0 0 0 0,0-1 0 0 0,0 0 0 0 0,-1-1 0 0 0,1 0 0 0 0,-1 0 0 0 0,0-2 0 0 0,10-6-20 0 0,-5 4 54 0 0,0-2 1 0 0,-1 0-1 0 0,0 0 0 0 0,-1-2 0 0 0,0 0 0 0 0,0 0 1 0 0,-2-2-1 0 0,1 1 0 0 0,-2-2 0 0 0,0 1 0 0 0,7-13-54 0 0,2-20 28 0 0,-2-2 0 0 0,-3 1 0 0 0,-1-2 0 0 0,-3 0 0 0 0,-1 0 0 0 0,-3-1 0 0 0,-2 0 0 0 0,-3-1 0 0 0,-1 1 1 0 0,-5-24-30 0 0,4 72 0 0 0,1 0 3 0 0,-1-1-1 0 0,1 1 0 0 0,-1 0 1 0 0,0-1-1 0 0,0 1 0 0 0,-1-1 1 0 0,1 1-1 0 0,-1 0 0 0 0,1 0 1 0 0,-1-1-1 0 0,0 1 0 0 0,0 0 1 0 0,0 0-1 0 0,-1 0 0 0 0,1 0 1 0 0,-1 0-1 0 0,0 0 0 0 0,0 0 1 0 0,0 0-1 0 0,0 1 0 0 0,0-1 0 0 0,-1 1 0 0 0,0 2-20 0 0,0 1 0 0 0,1-1 0 0 0,-1 1 1 0 0,0 0-1 0 0,0 0 0 0 0,0 0 0 0 0,1 0 1 0 0,-1 0-1 0 0,0 1 0 0 0,1-1 0 0 0,-1 1 1 0 0,1-1-1 0 0,0 1 0 0 0,-1 0 1 0 0,1 0-1 0 0,0 0 0 0 0,0 1 0 0 0,0-1 1 0 0,1 0-1 0 0,-1 1 0 0 0,0-1 0 0 0,1 1 1 0 0,0 0-1 0 0,0-1 0 0 0,-1 1 1 0 0,1 0-1 0 0,1 0 0 0 0,-1 0 0 0 0,0 2 19 0 0,-1-1-9 0 0,-46 114-105 0 0,38-82 102 0 0,1 1 0 0 0,2 1 0 0 0,1 0 1 0 0,3 0-1 0 0,0 14 12 0 0,3-12-18 0 0,3 1 1 0 0,1-1-1 0 0,2 0 1 0 0,1 0-1 0 0,3-1 1 0 0,1 0-1 0 0,3 5 18 0 0,-12-38 2 0 0,0-1 0 0 0,1 1-1 0 0,-1-1 1 0 0,1 0 0 0 0,0 0 0 0 0,0 0-1 0 0,1-1 1 0 0,-1 1 0 0 0,1-1-1 0 0,0 1 1 0 0,1-1 0 0 0,-1-1 0 0 0,1 1-1 0 0,-1 0 1 0 0,1-1 0 0 0,0 0-1 0 0,0 0 1 0 0,1-1 0 0 0,-1 0-1 0 0,0 1 1 0 0,1-2 0 0 0,0 1 0 0 0,-1-1-1 0 0,1 1 1 0 0,0-2 0 0 0,0 1-1 0 0,-1-1 1 0 0,1 0 0 0 0,0 0 0 0 0,0 0-1 0 0,0-1 1 0 0,0 0 0 0 0,-1 0-1 0 0,1 0 1 0 0,0-1 0 0 0,-1 0 0 0 0,1 0-1 0 0,-1 0 1 0 0,2-2-2 0 0,33-20 62 0 0,-2-2 1 0 0,0-1-1 0 0,-2-2 0 0 0,-1-2 0 0 0,-2-1 1 0 0,-1-1-1 0 0,27-36-62 0 0,-31 37 24 0 0,0-1 1 0 0,-3-1-1 0 0,-1-1 1 0 0,-1-1-1 0 0,-2-1 0 0 0,-1 0 1 0 0,-2-2-1 0 0,-2-1 0 0 0,-2 0 1 0 0,-1 0-1 0 0,2-23-24 0 0,-16-24 57 0 0,0 85-58 0 0,0-1 0 0 0,0 1 0 0 0,0 0-1 0 0,0-1 1 0 0,0 1 0 0 0,0 0-1 0 0,-1 0 1 0 0,1 0 0 0 0,-1 0 0 0 0,1 0-1 0 0,-1 0 1 0 0,0 0 0 0 0,0 0-1 0 0,0 1 1 0 0,0-1 0 0 0,0 1 0 0 0,0-1-1 0 0,0 1 1 0 0,-1 0 0 0 0,1 0-1 0 0,0 0 1 0 0,-1 0 0 0 0,1 0-1 0 0,-1 1 1 0 0,1-1 0 0 0,-1 1 0 0 0,1-1-1 0 0,-1 1 1 0 0,1 0 0 0 0,-1 0-1 0 0,-1 0 2 0 0,-6 3-8 0 0,0 1-1 0 0,0-1 1 0 0,1 2-1 0 0,0-1 1 0 0,-1 1-1 0 0,2 1 1 0 0,-1 0-1 0 0,1 0 1 0 0,-1 0-1 0 0,2 1 1 0 0,-1 1-1 0 0,1-1 1 0 0,0 1-1 0 0,1 0 1 0 0,-1 1-1 0 0,2-1 1 0 0,-1 1-1 0 0,1 0 1 0 0,1 1-1 0 0,0-1 0 0 0,0 1 1 0 0,1 0-1 0 0,-1 4 9 0 0,-8 18-1 0 0,2 0-1 0 0,2 1 1 0 0,1-1-1 0 0,1 2 1 0 0,2-1-1 0 0,1 1 1 0 0,2-1-1 0 0,1 12 2 0 0,1-30 4 0 0,-1 0 0 0 0,2 0-1 0 0,0 0 1 0 0,1 0-1 0 0,0-1 1 0 0,1 1-1 0 0,1-1 1 0 0,0 0 0 0 0,1 0-1 0 0,0 0 1 0 0,2-1-1 0 0,-1 0 1 0 0,1-1 0 0 0,1 1-1 0 0,0-2 1 0 0,1 1-1 0 0,0-1 1 0 0,1-1-1 0 0,2 1-3 0 0,72 37 38 0 0,28-38-1353 0 0,-83-26-2216 0 0,-24 7-643 0 0,-3-2-3941 0 0,-3 3-1876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09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5537 0 0,'0'0'2901'0'0,"0"0"-495"0"0,0 0-233 0 0,0 0-20 0 0,0 0-126 0 0,0 0-321 0 0,0 0-327 0 0,0 0-296 0 0,0 0-229 0 0,0 0-121 0 0,0 0-81 0 0,0 0-61 0 0,0 0-65 0 0,5 7 2456 0 0,58-88-2158 0 0,-90 129-128 0 0,-8 15-733 0 0,65-70-804 0 0,5-14-1363 0 0,-22 13-2089 0 0,0 0-5559 0 0,-11 8-1904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24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148 298 2200 0 0,'0'0'1948'0'0,"0"0"-428"0"0,0 0-13 0 0,0 0 249 0 0,0 0 121 0 0,0 0-172 0 0,0 0-327 0 0,0 0-336 0 0,0 0-152 0 0,0 0 3 0 0,0 0 47 0 0,0 0 37 0 0,0 0-78 0 0,14 2-87 0 0,95 10 1378 0 0,-89-16-1964 0 0,-1 0 0 0 0,0-2 0 0 0,0 0-1 0 0,0-1 1 0 0,-1 0 0 0 0,0-2 0 0 0,-1 0-1 0 0,0-1 1 0 0,0-1 0 0 0,-1-1 0 0 0,0 0 0 0 0,-1-1-1 0 0,1-2-225 0 0,-7 8 69 0 0,0-1 0 0 0,0 0 0 0 0,-1 0 0 0 0,-1-1-1 0 0,1 0 1 0 0,-1 0 0 0 0,-1-1 0 0 0,0 0 0 0 0,0 0-1 0 0,-1-1 1 0 0,0 1 0 0 0,-1-1 0 0 0,0 0 0 0 0,-1 0-1 0 0,0 0 1 0 0,-1-1 0 0 0,2-10-69 0 0,-25 36-236 0 0,10 22 222 0 0,1 1 1 0 0,2 0-1 0 0,2 0 0 0 0,1 1 0 0 0,2-1 1 0 0,1 37 13 0 0,1-49 6 0 0,-1 54-6 0 0,-3 0 0 0 0,-4 1-1 0 0,-3-2 1 0 0,-4 0 0 0 0,-3-1 0 0 0,-4 0 0 0 0,-22 48 0 0 0,37-107 0 0 0,-2-1 0 0 0,1-1 0 0 0,-2 0 1 0 0,0 0-1 0 0,-1-1 0 0 0,-1 0 0 0 0,0-1 0 0 0,-1-1 1 0 0,0 0-1 0 0,-1-1 0 0 0,0-1 0 0 0,-1 0 1 0 0,-1-1-1 0 0,1 0 0 0 0,-2-2 0 0 0,1 0 0 0 0,-1-1 1 0 0,-18 5-1 0 0,32-10 0 0 0,1 0 0 0 0,-1 0 0 0 0,0-1 0 0 0,0 0 0 0 0,0 0 0 0 0,0 0 1 0 0,0 0-1 0 0,0 0 0 0 0,0-1 0 0 0,-1 0 0 0 0,1 0 0 0 0,0 0 0 0 0,0 0 0 0 0,0-1 1 0 0,0 1-1 0 0,0-1 0 0 0,0 0 0 0 0,0-1 0 0 0,0 1 0 0 0,0-1 0 0 0,0 1 1 0 0,0-1-1 0 0,1 0 0 0 0,-1-1 0 0 0,1 1 0 0 0,-1 0 0 0 0,1-1 0 0 0,0 0 0 0 0,0 0 1 0 0,0 0-1 0 0,1 0 0 0 0,-1 0 0 0 0,1-1 0 0 0,-1 1 0 0 0,1-1 0 0 0,0 1 0 0 0,1-1 1 0 0,-1 0-1 0 0,1 0 0 0 0,-1 0 0 0 0,1-2 0 0 0,0-5 17 0 0,1 0 0 0 0,0-1 0 0 0,1 1-1 0 0,0 0 1 0 0,1 0 0 0 0,0 0 0 0 0,1 0 0 0 0,0 0 0 0 0,0 0 0 0 0,2 1-1 0 0,-1-1 1 0 0,1 1 0 0 0,1 0 0 0 0,-1 0 0 0 0,2 1 0 0 0,-1 0 0 0 0,6-5-17 0 0,34-36 27 0 0,1 3 1 0 0,3 2 0 0 0,2 2 0 0 0,1 2-1 0 0,57-32-27 0 0,-1 13-1142 0 0,-83 53-4323 0 0,-2 4-5145 0 0,-20 3 1067 0 0</inkml:trace>
  <inkml:trace contextRef="#ctx0" brushRef="#br0" timeOffset="281.959">815 526 13355 0 0,'0'0'1608'0'0,"0"0"-356"0"0,0 0-94 0 0,0 0 16 0 0,0 0-86 0 0,0 0-137 0 0,0 0-126 0 0,0 0-135 0 0,0 0-102 0 0,-31 26-84 0 0,-97 82-108 0 0,124-105-368 0 0,0-1 0 0 0,0 1 0 0 0,0 0 0 0 0,0 1 0 0 0,1-1 0 0 0,-1 1 0 0 0,1 0 0 0 0,0 0 0 0 0,0 0 0 0 0,1 0 0 0 0,-1 0 0 0 0,1 0 0 0 0,0 1 0 0 0,0 0 0 0 0,0-1 0 0 0,0 4-28 0 0,-1 3 80 0 0,1-8-50 0 0,1 1 0 0 0,-1-1-1 0 0,1 1 1 0 0,0-1 0 0 0,-1 1 0 0 0,2-1-1 0 0,-1 1 1 0 0,0 0 0 0 0,1-1 0 0 0,0 1-1 0 0,-1 0 1 0 0,1 0 0 0 0,1-1-1 0 0,-1 1 1 0 0,1 0 0 0 0,-1-1 0 0 0,1 1-1 0 0,0 0 1 0 0,0-1 0 0 0,1 1 0 0 0,-1-1-1 0 0,1 0 1 0 0,0 1 0 0 0,-1-1 0 0 0,2 0-1 0 0,-1 0 1 0 0,0 0 0 0 0,0 0-1 0 0,1 0 1 0 0,0-1 0 0 0,0 1 0 0 0,-1-1-1 0 0,1 0 1 0 0,0 0 0 0 0,1 0 0 0 0,-1 0-1 0 0,2 1-29 0 0,3-1 69 0 0,0 1-1 0 0,1-1 1 0 0,-1-1 0 0 0,1 1-1 0 0,-1-1 1 0 0,1-1-1 0 0,-1 1 1 0 0,1-2-1 0 0,0 1 1 0 0,-1-1-1 0 0,1 0 1 0 0,-1-1 0 0 0,0 0-1 0 0,1 0 1 0 0,-1-1-1 0 0,0 0 1 0 0,0-1-1 0 0,0 0 1 0 0,-1 0-1 0 0,1 0 1 0 0,-1-1 0 0 0,0 0-1 0 0,-1 0 1 0 0,1-1-1 0 0,-1 0 1 0 0,0 0-1 0 0,0-1 1 0 0,-1 1-1 0 0,0-1 1 0 0,0 0 0 0 0,0-1-1 0 0,-1 1 1 0 0,0-1-1 0 0,-1 0 1 0 0,0 0-1 0 0,0 0 1 0 0,-1 0-1 0 0,0-1 1 0 0,0 1 0 0 0,0-1-1 0 0,-2 1 1 0 0,1-8-69 0 0,-2 10-128 0 0,-1 0 0 0 0,-1 0 0 0 0,1 1 0 0 0,-1-1-1 0 0,0 0 1 0 0,0 1 0 0 0,0 0 0 0 0,-1 0 0 0 0,0 0 0 0 0,0 0 0 0 0,0 1 0 0 0,-1-1 0 0 0,0 1 0 0 0,1 0 0 0 0,-1 1 0 0 0,-1-1 0 0 0,1 1 0 0 0,-6-3 128 0 0,-13-4-4386 0 0,1 6-3538 0 0,17 4-3342 0 0</inkml:trace>
  <inkml:trace contextRef="#ctx0" brushRef="#br0" timeOffset="866.698">1078 592 5489 0 0,'0'0'1091'0'0,"0"0"-403"0"0,0 0-66 0 0,0 0 111 0 0,0 0 73 0 0,0 0-17 0 0,0 0-55 0 0,0 0-93 0 0,0 0-67 0 0,0 0-74 0 0,0 0-88 0 0,0 0-71 0 0,4-2-21 0 0,13-9 84 0 0,-28 4 2834 0 0,0-1 5381 0 0,8 21-7317 0 0,-37 304-270 0 0,39-343-969 0 0,1-1-1 0 0,1 1 1 0 0,1 0-1 0 0,2 1 0 0 0,0-1 1 0 0,2 0-1 0 0,1 1 1 0 0,1 0-1 0 0,1 1 0 0 0,1 0 1 0 0,1 0-1 0 0,1 1 1 0 0,1 0-1 0 0,8-9-62 0 0,41-9-221 0 0,-51 74-881 0 0,-2 14-2787 0 0,-4-32-757 0 0,1 0-3859 0 0,-4-11-2341 0 0</inkml:trace>
  <inkml:trace contextRef="#ctx0" brushRef="#br0" timeOffset="1168.465">1513 486 7658 0 0,'0'0'3902'0'0,"0"0"-883"0"0,0 0-552 0 0,0 0-392 0 0,0 0-425 0 0,0 0-388 0 0,0 0-310 0 0,0 0-216 0 0,0 0-130 0 0,0 0-89 0 0,0 0-65 0 0,0 0-73 0 0,-28 12-64 0 0,-88 43-55 0 0,110-53-233 0 0,1 0 1 0 0,0 1 0 0 0,-1-1-1 0 0,1 1 1 0 0,0 0 0 0 0,0 0 0 0 0,1 1-1 0 0,-1 0 1 0 0,1 0 0 0 0,0 0-1 0 0,0 0 1 0 0,0 0 0 0 0,0 1-1 0 0,1 0 1 0 0,-2 2-28 0 0,-3 6 57 0 0,4-5-47 0 0,0-1 0 0 0,0 0 0 0 0,1 1 1 0 0,1-1-1 0 0,-1 1 0 0 0,1 0 0 0 0,0 0 1 0 0,1 0-1 0 0,0 0 0 0 0,0 0 0 0 0,1 0 1 0 0,0 0-1 0 0,0 1-10 0 0,0-6-2 0 0,0 1 1 0 0,0-1 0 0 0,1 1-1 0 0,-1-1 1 0 0,1 0-1 0 0,0 1 1 0 0,0-1-1 0 0,0 0 1 0 0,0 1-1 0 0,1-1 1 0 0,-1 0-1 0 0,1 0 1 0 0,0 0 0 0 0,0 0-1 0 0,0 0 1 0 0,0-1-1 0 0,0 1 1 0 0,1-1-1 0 0,-1 1 1 0 0,1-1-1 0 0,0 0 1 0 0,-1 0-1 0 0,1 0 1 0 0,0 0-1 0 0,0 0 1 0 0,0-1 0 0 0,1 0-1 0 0,-1 1 1 0 0,0-1-1 0 0,0 0 1 0 0,2 0 1 0 0,10 1-103 0 0,0 1 1 0 0,1-2 0 0 0,0 0 0 0 0,-1-1-1 0 0,1-1 1 0 0,0 0 0 0 0,-1-1-1 0 0,1-1 1 0 0,-1 0 0 0 0,2-2 102 0 0,84-52-7420 0 0,-72 32-2919 0 0,-21 17 2311 0 0</inkml:trace>
  <inkml:trace contextRef="#ctx0" brushRef="#br0" timeOffset="1552.543">1623 651 960 0 0,'0'0'2607'0'0,"0"0"-441"0"0,0 0-180 0 0,0 0-32 0 0,0 0-166 0 0,0 0-206 0 0,0 0-155 0 0,0 0-116 0 0,0 0-55 0 0,0 0-36 0 0,0 0-20 0 0,0 0-22 0 0,0 0-50 0 0,14 17-66 0 0,46 48-113 0 0,-59-63-912 0 0,0-1 0 0 0,0 0 0 0 0,0 0-1 0 0,0 0 1 0 0,0 0 0 0 0,0 0 0 0 0,0 0-1 0 0,0 0 1 0 0,1-1 0 0 0,-1 1 0 0 0,0 0-1 0 0,0-1 1 0 0,1 1 0 0 0,-1-1 0 0 0,1 1-1 0 0,-1-1 1 0 0,1 1 0 0 0,-1-1 0 0 0,0 0-1 0 0,1 0 1 0 0,-1 0 0 0 0,1 0 0 0 0,-1 0-1 0 0,1 0 1 0 0,-1 0 0 0 0,1-1 0 0 0,-1 1-1 0 0,1 0 1 0 0,-1-1 0 0 0,0 1 0 0 0,1-1-1 0 0,-1 1 1 0 0,0-1 0 0 0,1 0 0 0 0,-1 0-37 0 0,5-2 191 0 0,17-9 94 0 0,-1 0 1 0 0,0-2-1 0 0,-1-1 0 0 0,-1 0 0 0 0,0-1 1 0 0,-1-2-1 0 0,-1 0 0 0 0,0 0 0 0 0,1-5-285 0 0,-17 21 3 0 0,0 0-1 0 0,1 1 1 0 0,-2-1 0 0 0,1 0-1 0 0,0 0 1 0 0,0 0-1 0 0,0 0 1 0 0,-1 0 0 0 0,0-1-1 0 0,1 1 1 0 0,-1 0-1 0 0,0-1 1 0 0,0 1 0 0 0,0-1-1 0 0,0 0 1 0 0,-1 1-1 0 0,1-1 1 0 0,-1 1-1 0 0,1-1 1 0 0,-1 0 0 0 0,0 1-1 0 0,0-1 1 0 0,0 0-1 0 0,0 1 1 0 0,-1-1 0 0 0,1 0-1 0 0,-1 1 1 0 0,1-1-1 0 0,-1 0 1 0 0,0 1 0 0 0,0-1-1 0 0,0 1 1 0 0,-1 0-1 0 0,1-1 1 0 0,-1 1 0 0 0,1 0-1 0 0,-1 0 1 0 0,1 0-1 0 0,-1 0 1 0 0,0 0-1 0 0,0 0 1 0 0,0 0 0 0 0,0 1-1 0 0,-1-1 1 0 0,1 1-1 0 0,0 0 1 0 0,-1-1 0 0 0,1 1-1 0 0,-1 0 1 0 0,1 0-1 0 0,-2 0-2 0 0,-9 1-16 0 0,-1 0-1 0 0,1 0 0 0 0,-1 2 0 0 0,1-1 1 0 0,-1 2-1 0 0,1 0 0 0 0,0 0 1 0 0,0 2-1 0 0,1-1 0 0 0,-1 2 0 0 0,1-1 1 0 0,0 2-1 0 0,0-1 0 0 0,1 2 1 0 0,0 0-1 0 0,0 0 0 0 0,1 1 0 0 0,0 0 1 0 0,0 0-1 0 0,1 1 0 0 0,1 1 1 0 0,-1 0-1 0 0,2 0 0 0 0,-1 0 0 0 0,2 1 1 0 0,-1 0-1 0 0,2 0 0 0 0,-3 9 17 0 0,5-15-4 0 0,1-1 1 0 0,0 1-1 0 0,0 0 0 0 0,0 0 0 0 0,1 0 0 0 0,0 0 1 0 0,0 0-1 0 0,1 1 0 0 0,0-1 0 0 0,0 0 1 0 0,0 0-1 0 0,0 0 0 0 0,1 1 0 0 0,0-1 0 0 0,1 0 1 0 0,-1 0-1 0 0,1 0 0 0 0,1-1 0 0 0,-1 1 1 0 0,1 0-1 0 0,0-1 0 0 0,0 1 0 0 0,0-1 0 0 0,1 0 1 0 0,-1 0-1 0 0,1-1 0 0 0,1 1 0 0 0,-1-1 0 0 0,1 0 1 0 0,-1 0-1 0 0,4 2 4 0 0,14 4-1 0 0,1-1-1 0 0,0-1 1 0 0,0-1 0 0 0,0 0-1 0 0,1-2 1 0 0,0-1 0 0 0,0-1-1 0 0,0-2 1 0 0,0 0 0 0 0,9-1 1 0 0,-19 0-61 0 0,95-3-1669 0 0,-64-1-3527 0 0,-16 2-2104 0 0,-11 1-5063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2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78 690 8314 0 0,'0'0'2106'0'0,"0"0"-167"0"0,0 0-84 0 0,0 0-16 0 0,0 0-104 0 0,0 0-266 0 0,0 0-346 0 0,0 0-357 0 0,0 0-263 0 0,0 0-170 0 0,0 0-81 0 0,0 4 5 0 0,-3 150 985 0 0,11-117-1123 0 0,0 15-4256 0 0,-9-46-764 0 0,-6-5-4800 0 0,2-1 4588 0 0</inkml:trace>
  <inkml:trace contextRef="#ctx0" brushRef="#br0" timeOffset="278.529">1 230 11570 0 0,'0'0'1217'0'0,"0"0"-369"0"0,0 0-184 0 0,0 0-72 0 0,0 0-160 0 0,0 0-208 0 0,0 0-184 0 0,0 0-144 0 0,0 0-64 0 0,0 0-80 0 0,0 0-264 0 0,0 0-456 0 0,0 0-608 0 0,40 114-1033 0 0,-29-88-1560 0 0,-5-12-1064 0 0</inkml:trace>
  <inkml:trace contextRef="#ctx0" brushRef="#br0" timeOffset="549.673">340 940 4449 0 0,'0'0'3133'0'0,"0"0"-1220"0"0,0 0-328 0 0,0 0 170 0 0,0 0 45 0 0,0 0-178 0 0,0 0-311 0 0,0 0-256 0 0,0 0-142 0 0,0 0-78 0 0,0 0-56 0 0,0 0-52 0 0,9-32-85 0 0,30-101-81 0 0,-20 26 1300 0 0,-19 107-1860 0 0,10-28 306 0 0,5 45-631 0 0,0 21 296 0 0,-8-19 26 0 0,0 0-1 0 0,1-1 1 0 0,1 0-1 0 0,1 0 1 0 0,1-1-1 0 0,0 0 1 0 0,6 6 2 0 0,-14-20 58 0 0,0 0 0 0 0,0-1 0 0 0,1 1 0 0 0,-1-1 0 0 0,1 0 0 0 0,-1 0 0 0 0,1 0 0 0 0,0 0 0 0 0,-1-1 0 0 0,1 1 0 0 0,0-1 0 0 0,0 0 0 0 0,0 0 0 0 0,0 0-1 0 0,1-1 1 0 0,-1 0 0 0 0,0 1 0 0 0,0-1 0 0 0,0-1 0 0 0,0 1 0 0 0,0-1 0 0 0,0 1 0 0 0,0-1 0 0 0,0 0 0 0 0,0-1 0 0 0,0 1 0 0 0,0-1 0 0 0,0 0 0 0 0,-1 1 0 0 0,1-2 0 0 0,-1 1 0 0 0,1 0 0 0 0,-1-1 0 0 0,0 1 0 0 0,0-1 0 0 0,0 0 0 0 0,0 0 0 0 0,-1 0 0 0 0,1-1 0 0 0,-1 1 0 0 0,0-1 0 0 0,1 1-1 0 0,-1-1-56 0 0,12-19 81 0 0,-1 0 0 0 0,-1-1 1 0 0,0 0-1 0 0,-2-1 1 0 0,6-26-83 0 0,12-36-2504 0 0,-17 58-2497 0 0,2 2-5462 0 0,-7 16 646 0 0</inkml:trace>
  <inkml:trace contextRef="#ctx0" brushRef="#br0" timeOffset="814.627">1133 171 11290 0 0,'0'0'4803'0'0,"0"0"-3368"0"0,0 0-847 0 0,0 0 201 0 0,0 0 273 0 0,0 0 109 0 0,0 0-94 0 0,0 0-208 0 0,0 0-216 0 0,0 0-99 0 0,0 0-60 0 0,0 0-32 0 0,5 36-48 0 0,16 115-83 0 0,-13-14 220 0 0,6 87-354 0 0,17-106-1552 0 0,-31-111 2529 0 0,0-1-3899 0 0,-12-1-14592 0 0,10-8 10800 0 0</inkml:trace>
  <inkml:trace contextRef="#ctx0" brushRef="#br0" timeOffset="1065.123">903 605 11466 0 0,'0'0'1339'0'0,"0"0"-165"0"0,0 0 56 0 0,0 0 149 0 0,0 0-81 0 0,0 0-272 0 0,0 0-264 0 0,0 0-206 0 0,0 0-142 0 0,33 0-100 0 0,103-3-90 0 0,20 2 504 0 0,-106 1-3381 0 0,-12 0-3639 0 0,3 0-5329 0 0,-37 0 10277 0 0</inkml:trace>
  <inkml:trace contextRef="#ctx0" brushRef="#br0" timeOffset="1401.807">1383 657 0 0 0,'0'0'918'0'0,"0"0"962"0"0,0 0 310 0 0,0 0 76 0 0,0 0-55 0 0,0 0-142 0 0,0 0-180 0 0,0 0-243 0 0,0 0-229 0 0,0 0-182 0 0,0 0-156 0 0,19-1-127 0 0,57-3-114 0 0,-24-22 802 0 0,-46 19-1383 0 0,-2 3-149 0 0,0 0 1 0 0,0 0-1 0 0,0-1 0 0 0,0 1 0 0 0,-1-1 0 0 0,0 0 0 0 0,0 0 0 0 0,0 0 0 0 0,-1-1 0 0 0,1 1 0 0 0,-1-1 0 0 0,0 1 0 0 0,-1-1 0 0 0,0 0 0 0 0,0 1 0 0 0,0-1 0 0 0,0 0 0 0 0,-1 0 0 0 0,0 0 0 0 0,0-3-108 0 0,-3 6-8 0 0,1 1 0 0 0,-1-1-1 0 0,1 0 1 0 0,-1 1 0 0 0,0 0 0 0 0,0-1 0 0 0,0 1-1 0 0,0 0 1 0 0,0 0 0 0 0,0 1 0 0 0,-1-1 0 0 0,1 1-1 0 0,-1 0 1 0 0,1-1 0 0 0,-1 2 0 0 0,1-1 0 0 0,-1 0-1 0 0,0 1 1 0 0,1-1 0 0 0,-1 1 0 0 0,0 0 0 0 0,0 0 0 0 0,1 1-1 0 0,-1-1 1 0 0,1 1 0 0 0,-1 0 0 0 0,0 0 0 0 0,-2 1 8 0 0,-4 2-46 0 0,0 0 0 0 0,1 1 0 0 0,-1 0 0 0 0,1 1 0 0 0,1 0 0 0 0,-1 0 0 0 0,1 1 0 0 0,0 0 0 0 0,0 1 0 0 0,1-1 0 0 0,0 1 0 0 0,1 1 0 0 0,0-1 0 0 0,0 1 0 0 0,0 0 0 0 0,1 1 0 0 0,1-1 0 0 0,0 1 0 0 0,0 0 0 0 0,1 0 0 0 0,0 0 0 0 0,0 0 0 0 0,1 1 0 0 0,1-1 0 0 0,0 1 0 0 0,0-1 0 0 0,1 1 1 0 0,0-1-1 0 0,1 1 0 0 0,1 1 46 0 0,-1-7-13 0 0,0-1 0 0 0,0 1 0 0 0,1 0 0 0 0,0-1 0 0 0,0 1 0 0 0,0-1 1 0 0,1 1-1 0 0,-1-1 0 0 0,1 0 0 0 0,0 0 0 0 0,0 0 0 0 0,1-1 0 0 0,-1 1 1 0 0,1-1-1 0 0,0 1 0 0 0,0-1 0 0 0,0-1 0 0 0,0 1 0 0 0,0 0 0 0 0,1-1 1 0 0,-1 0-1 0 0,1 0 0 0 0,-1 0 0 0 0,1-1 0 0 0,0 1 0 0 0,0-1 0 0 0,0 0 13 0 0,135 11-676 0 0,-137-12 643 0 0,80-18-3005 0 0,-33-8-6300 0 0,-39 19 1507 0 0</inkml:trace>
  <inkml:trace contextRef="#ctx0" brushRef="#br0" timeOffset="1665.139">1724 859 3673 0 0,'0'0'2368'0'0,"0"0"-241"0"0,0 0-18 0 0,0 0-86 0 0,0 0-251 0 0,0 0-281 0 0,0 0-197 0 0,0 0-104 0 0,0 0 11 0 0,0 0 71 0 0,0 0-58 0 0,0 0-168 0 0,0 0-208 0 0,0-15 651 0 0,2-10-1281 0 0,1 1 1 0 0,2-1 0 0 0,0 1-1 0 0,2 0 1 0 0,0 1 0 0 0,1 0-1 0 0,2 0 1 0 0,0 0 0 0 0,2 2-1 0 0,0-1 1 0 0,4-3-209 0 0,43-42-1222 0 0,-45 72-5108 0 0,-13 1-527 0 0,-1-3-4312 0 0</inkml:trace>
  <inkml:trace contextRef="#ctx0" brushRef="#br0" timeOffset="2153.824">1945 811 3857 0 0,'0'0'2932'0'0,"0"0"-587"0"0,0 0-111 0 0,0 0 48 0 0,0 0-207 0 0,0 0-358 0 0,0 0-374 0 0,0 0-297 0 0,0 0-185 0 0,0 0-94 0 0,0 0-37 0 0,0 0-77 0 0,0 0-71 0 0,8-15-77 0 0,55-99 690 0 0,22-53-9 0 0,-48 125-1189 0 0,-40 68-767 0 0,-1-10 735 0 0,1 0-1 0 0,1-1 1 0 0,0 1-1 0 0,1 1 0 0 0,1-1 1 0 0,1 0-1 0 0,2 14 36 0 0,-3-26 37 0 0,1 0 0 0 0,0 0 0 0 0,1 0 0 0 0,-1 0 0 0 0,1-1 0 0 0,-1 1 0 0 0,1 0 0 0 0,0-1 0 0 0,1 0 0 0 0,-1 1 0 0 0,0-1 0 0 0,1 0 0 0 0,0 0 0 0 0,0 0 0 0 0,0-1 0 0 0,0 1 0 0 0,0-1 0 0 0,0 0-1 0 0,1 1 1 0 0,-1-1 0 0 0,1-1 0 0 0,-1 1 0 0 0,1 0 0 0 0,0-1 0 0 0,0 0 0 0 0,0 0 0 0 0,0 0 0 0 0,0-1 0 0 0,0 1 0 0 0,0-1 0 0 0,0 0 0 0 0,0 0 0 0 0,0 0 0 0 0,0 0 0 0 0,0-1 0 0 0,0 0 0 0 0,0 0 0 0 0,-1 0 0 0 0,1 0 0 0 0,0 0 0 0 0,0-1 0 0 0,-1 0 0 0 0,3-1-37 0 0,4-3 45 0 0,0 0 1 0 0,0 0-1 0 0,-1-1 0 0 0,0-1 1 0 0,0 0-1 0 0,-1 0 1 0 0,0 0-1 0 0,-1-1 0 0 0,0 0 1 0 0,0-1-1 0 0,0 0 1 0 0,-2 0-1 0 0,1 0 0 0 0,-1-1 1 0 0,-1 1-1 0 0,1-1 1 0 0,-2 0-1 0 0,0-1 1 0 0,0 1-1 0 0,0-8-45 0 0,-1 7-869 0 0,-1-4-1930 0 0,0 5-7300 0 0,-1 10-1559 0 0</inkml:trace>
  <inkml:trace contextRef="#ctx0" brushRef="#br0" timeOffset="3086.83">2722 458 0 0 0,'0'0'384'0'0,"0"0"726"0"0,0 0 395 0 0,0 0 102 0 0,0 0-66 0 0,0 0-208 0 0,0 0-234 0 0,0 0-180 0 0,0 0-96 0 0,0 0-27 0 0,0 0-18 0 0,0 0 11 0 0,-2-4 5 0 0,-11-14 2404 0 0,13 18-2673 0 0,0 0 20 0 0,0 0-2 0 0,0 0-16 0 0,0 0-31 0 0,0 0-57 0 0,0 0-39 0 0,0 0-31 0 0,0 0-17 0 0,0 0 14 0 0,0 0 11 0 0,0 0 14 0 0,0 0 9 0 0,0 0 4 0 0,0 0-10 0 0,0 0-16 0 0,0 0-36 0 0,0 0-47 0 0,0 0-26 0 0,0 0-30 0 0,0 0-33 0 0,0 0-14 0 0,0 0-33 0 0,0 0-11 0 0,0 0 8 0 0,0 0 0 0 0,-19 0 350 0 0,-58 42-381 0 0,62-32-127 0 0,0 1 0 0 0,0 0 0 0 0,1 2 0 0 0,1-1 0 0 0,0 2 0 0 0,1 0 0 0 0,0 0 0 0 0,1 1 0 0 0,1 0 0 0 0,0 1 0 0 0,1 1 0 0 0,-3 7 2 0 0,8 53-91 0 0,7-75 97 0 0,0 0-1 0 0,0 0 1 0 0,0 0 0 0 0,0-1-1 0 0,0 1 1 0 0,0-1-1 0 0,0 0 1 0 0,1 0 0 0 0,-1 0-1 0 0,0-1 1 0 0,1 1-1 0 0,-1-1 1 0 0,1 1 0 0 0,-1-1-1 0 0,1 0 1 0 0,-1-1 0 0 0,0 1-1 0 0,1-1 1 0 0,-1 1-1 0 0,0-1 1 0 0,1 0 0 0 0,-1 0-1 0 0,0 0 1 0 0,0-1-1 0 0,2 0-5 0 0,23-13 53 0 0,0-1 0 0 0,-1-1 0 0 0,0-1-1 0 0,-2-1 1 0 0,0-2 0 0 0,12-14-53 0 0,-6 8 42 0 0,10-10-14 0 0,-38 77-295 0 0,-5-25 273 0 0,2 80-251 0 0,1-92 246 0 0,0-1 1 0 0,0 1 0 0 0,0-1-1 0 0,0 1 1 0 0,0-1-1 0 0,0 1 1 0 0,1-1-1 0 0,-1 0 1 0 0,1 1 0 0 0,0-1-1 0 0,-1 0 1 0 0,1 0-1 0 0,0 0 1 0 0,0-1-1 0 0,0 1 1 0 0,1 0 0 0 0,-1-1-1 0 0,0 1 1 0 0,1-1-1 0 0,-1 0 1 0 0,0 0-1 0 0,1 0 1 0 0,0 0-1 0 0,-1 0 1 0 0,1-1 0 0 0,0 1-1 0 0,-1-1 1 0 0,1 1-1 0 0,0-1 1 0 0,-1 0-1 0 0,1 0 1 0 0,2-1-2 0 0,6-1 47 0 0,0 0-1 0 0,-1-2 1 0 0,1 1 0 0 0,-1-1 0 0 0,0-1-1 0 0,0 0 1 0 0,0 0 0 0 0,-1-1 0 0 0,0 0-1 0 0,0-1 1 0 0,0 0 0 0 0,-1 0 0 0 0,0-1-1 0 0,7-8-46 0 0,-9 11 39 0 0,19-16 35 0 0,0-1-1 0 0,-2-1 1 0 0,0-1-1 0 0,-2-1 1 0 0,0-1-1 0 0,-2-1 1 0 0,-1 0-1 0 0,-1-2 1 0 0,-2 0-1 0 0,-1 0 1 0 0,-1-2-1 0 0,7-24-73 0 0,-6-93-510 0 0,-14 141 474 0 0,0 1 1 0 0,-1 0-1 0 0,0 0 0 0 0,0 0 1 0 0,0 0-1 0 0,-1 0 0 0 0,0 0 1 0 0,0 0-1 0 0,0 0 0 0 0,-1 1 0 0 0,0-1 1 0 0,0 1-1 0 0,-1 0 0 0 0,1 0 1 0 0,-1 0-1 0 0,0 0 0 0 0,0 1 1 0 0,-1-1-1 0 0,1 1 0 0 0,-1 0 1 0 0,0 1-1 0 0,-4-3 36 0 0,5 4-23 0 0,-1 0 1 0 0,0 1-1 0 0,1 0 0 0 0,-1-1 1 0 0,0 2-1 0 0,0-1 1 0 0,0 0-1 0 0,0 1 0 0 0,0 0 1 0 0,0 0-1 0 0,0 1 0 0 0,0-1 1 0 0,1 1-1 0 0,-1 0 0 0 0,0 0 1 0 0,0 1-1 0 0,1 0 1 0 0,-1-1-1 0 0,1 1 0 0 0,-1 1 1 0 0,1-1-1 0 0,0 1 0 0 0,0 0 1 0 0,0 0-1 0 0,0 0 0 0 0,0 0 23 0 0,-6 6-8 0 0,0 0 0 0 0,0 1 0 0 0,1 0-1 0 0,0 0 1 0 0,1 1 0 0 0,1 0 0 0 0,-1 0-1 0 0,2 1 1 0 0,-2 2 8 0 0,2 3 37 0 0,0 0 0 0 0,1 1-1 0 0,1 0 1 0 0,0 0 0 0 0,1 1-1 0 0,2-1 1 0 0,-1 0 0 0 0,2 1-1 0 0,1-1 1 0 0,0 1 0 0 0,1-1-1 0 0,1 0 1 0 0,1 1 0 0 0,0-1-1 0 0,2-1 1 0 0,4 13-37 0 0,4-2 74 0 0,1-1 0 0 0,1 0 0 0 0,1-1-1 0 0,1-1 1 0 0,2-1 0 0 0,0 0 0 0 0,1-2 0 0 0,18 14-74 0 0,-24-22-59 0 0,1-1 1 0 0,1 0 0 0 0,0-2-1 0 0,1 0 1 0 0,0 0 0 0 0,1-2-1 0 0,0 0 1 0 0,0-1 0 0 0,14 3 58 0 0,13-4-5419 0 0,0-9-5313 0 0,-38-1 282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36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264 748 10082 0 0,'0'0'1819'0'0,"0"0"-404"0"0,0 0-216 0 0,0 0-45 0 0,0 0-87 0 0,0 0-163 0 0,0 0-196 0 0,0 0-145 0 0,0 0-95 0 0,-31 19-91 0 0,-95 63-54 0 0,120-79-293 0 0,1 1 0 0 0,0-1 0 0 0,0 1 0 0 0,0 0-1 0 0,1 1 1 0 0,0-1 0 0 0,-1 1 0 0 0,1-1 0 0 0,1 1 0 0 0,-1 1 0 0 0,1-1 0 0 0,0 0 0 0 0,0 1 0 0 0,1 0 0 0 0,-1 1-30 0 0,-4 8 84 0 0,1 0 28 0 0,0 0-1 0 0,0 0 1 0 0,2 0 0 0 0,0 1-1 0 0,0 0 1 0 0,2-1-1 0 0,0 1 1 0 0,1 0-1 0 0,0 0 1 0 0,2 9-112 0 0,-1-20 62 0 0,1 1 0 0 0,-1-1 1 0 0,1 0-1 0 0,1 1 0 0 0,-1-1 0 0 0,1 0 1 0 0,0 1-1 0 0,0-1 0 0 0,0 0 0 0 0,1-1 1 0 0,0 1-1 0 0,0 0 0 0 0,0-1 1 0 0,1 1-1 0 0,-1-1 0 0 0,1 0 0 0 0,0 0 1 0 0,0-1-1 0 0,0 1 0 0 0,1-1 1 0 0,-1 0-1 0 0,1 0 0 0 0,0 0 0 0 0,0-1 1 0 0,0 1-1 0 0,0-1 0 0 0,0-1 1 0 0,0 1-1 0 0,1-1 0 0 0,-1 0 0 0 0,4 1-62 0 0,3-1 122 0 0,-1-1 0 0 0,0 0 0 0 0,1 0-1 0 0,-1-1 1 0 0,1 0 0 0 0,-1-1-1 0 0,0-1 1 0 0,0 0 0 0 0,0 0-1 0 0,0-1 1 0 0,0 0 0 0 0,-1-1 0 0 0,0 0-1 0 0,0-1 1 0 0,0 0 0 0 0,-1-1-1 0 0,0 0 1 0 0,0 0 0 0 0,0-1 0 0 0,-1 0-1 0 0,0 0 1 0 0,-1-1 0 0 0,0 0-1 0 0,0-1 1 0 0,-1 1 0 0 0,0-1 0 0 0,-1 0-1 0 0,0-1 1 0 0,-1 1 0 0 0,0-1-1 0 0,0 0 1 0 0,-1 0 0 0 0,-1 0 0 0 0,0 0-1 0 0,0-1 1 0 0,-1 1 0 0 0,-1-1-1 0 0,0-6-121 0 0,0 8-32 0 0,0-1-1 0 0,-1 1 0 0 0,-1 0 1 0 0,0-1-1 0 0,0 1 0 0 0,-1 0 1 0 0,0 0-1 0 0,0 0 0 0 0,-1 0 1 0 0,-1 1-1 0 0,0 0 0 0 0,0 0 1 0 0,-1 0-1 0 0,0 0 0 0 0,0 1 1 0 0,-1 0-1 0 0,0 0 0 0 0,0 1 1 0 0,-1 0-1 0 0,-7-5 33 0 0,-75-47-3716 0 0,82 58 1858 0 0,3 12-14371 0 0,5-7 10402 0 0</inkml:trace>
  <inkml:trace contextRef="#ctx0" brushRef="#br0" timeOffset="434.502">663 741 9250 0 0,'0'0'2096'0'0,"0"0"-219"0"0,0 0-57 0 0,0 0-113 0 0,0 0-264 0 0,0 0-225 0 0,0 0-195 0 0,0 0-159 0 0,6 36-120 0 0,17 119-109 0 0,-21-36 317 0 0,-63 229 416 0 0,60-335-1324 0 0,0-5 23 0 0,1 0 0 0 0,-1-1 0 0 0,-1 1 0 0 0,1 0 0 0 0,-1-1 0 0 0,-1 1 0 0 0,1-1 0 0 0,-1 1 0 0 0,0-1 0 0 0,-1 0 0 0 0,0 0 0 0 0,0-1 0 0 0,-5 7-67 0 0,8-13 21 0 0,1 1 0 0 0,-1-1-1 0 0,1 1 1 0 0,-1 0-1 0 0,0-1 1 0 0,1 0 0 0 0,-1 1-1 0 0,0-1 1 0 0,1 1 0 0 0,-1-1-1 0 0,0 0 1 0 0,0 1 0 0 0,0-1-1 0 0,1 0 1 0 0,-1 0 0 0 0,0 0-1 0 0,0 1 1 0 0,0-1 0 0 0,1 0-1 0 0,-1 0 1 0 0,0 0 0 0 0,0 0-1 0 0,0-1 1 0 0,0 1-1 0 0,1 0 1 0 0,-1 0 0 0 0,0 0-1 0 0,0-1 1 0 0,1 1 0 0 0,-1 0-1 0 0,0-1 1 0 0,0 1 0 0 0,1-1-1 0 0,-1 1 1 0 0,0-1 0 0 0,1 1-1 0 0,-1-1 1 0 0,0 1 0 0 0,1-1-1 0 0,-1 1 1 0 0,1-1-1 0 0,-1 0 1 0 0,1 0 0 0 0,0 1-1 0 0,-1-1 1 0 0,1 0 0 0 0,0 0-1 0 0,-1 1 1 0 0,1-1 0 0 0,0 0-1 0 0,0 0 1 0 0,-1 1 0 0 0,1-1-1 0 0,0 0 1 0 0,0 0 0 0 0,0-1-21 0 0,-6-48 213 0 0,9 21-186 0 0,1-1 1 0 0,2 1-1 0 0,1-1 1 0 0,2 2-1 0 0,0-1 1 0 0,2 1-1 0 0,1 1 1 0 0,1 0-1 0 0,1 0 1 0 0,10-11-28 0 0,3-6-2 0 0,2 1 0 0 0,2 2 1 0 0,1 1-1 0 0,3 2 0 0 0,0 1 1 0 0,3 2-1 0 0,1 1 1 0 0,1 2-1 0 0,29-16 2 0 0,-57 39 5 0 0,1 0-1 0 0,0 2 1 0 0,0-1 0 0 0,0 2-1 0 0,1 0 1 0 0,0 0 0 0 0,0 1-1 0 0,1 1 1 0 0,-1 1 0 0 0,1 0-1 0 0,0 0 1 0 0,-1 2 0 0 0,1 0-1 0 0,5 0-4 0 0,-19 3 5 0 0,1 0 0 0 0,0 0 1 0 0,-1 0-1 0 0,1 0 0 0 0,-1 0 0 0 0,0 0 0 0 0,1 0 0 0 0,-1 1 0 0 0,0-1 0 0 0,0 0 0 0 0,-1 1 0 0 0,1-1 1 0 0,0 1-1 0 0,-1-1 0 0 0,0 0 0 0 0,1 1 0 0 0,-1 0 0 0 0,0-1 0 0 0,0 1 0 0 0,0-1 0 0 0,-1 1 1 0 0,1-1-1 0 0,-1 0 0 0 0,1 1 0 0 0,-1-1 0 0 0,0 1 0 0 0,0-1 0 0 0,0 0 0 0 0,0 1-5 0 0,-7 10 6 0 0,0-1 0 0 0,0 0 0 0 0,-1 0 0 0 0,-1-1 0 0 0,0 0 1 0 0,0-1-1 0 0,-1 0 0 0 0,0-1 0 0 0,-1 0 0 0 0,-11 6-6 0 0,12-6 6 0 0,-17 13-216 0 0,-1-2 1 0 0,-2-1-1 0 0,1-1 0 0 0,-2-2 1 0 0,0 0-1 0 0,-1-3 0 0 0,-1-1 1 0 0,1-1-1 0 0,-20 3 210 0 0,53-15-112 0 0,0 1 1 0 0,1 0 0 0 0,-1-1-1 0 0,0 1 1 0 0,1 0-1 0 0,-1-1 1 0 0,0 1 0 0 0,0 0-1 0 0,0-1 1 0 0,1 1-1 0 0,-1-1 1 0 0,0 1-1 0 0,0 0 1 0 0,0-1 0 0 0,0 1-1 0 0,0-1 1 0 0,0 1-1 0 0,0 0 1 0 0,0-1 0 0 0,0 1-1 0 0,0-1 1 0 0,0 1-1 0 0,0-1 1 0 0,0 1-1 0 0,0 0 1 0 0,0-1 0 0 0,0 1-1 0 0,-1-1 1 0 0,1 1-1 0 0,0 0 1 0 0,0-1 0 0 0,0 1-1 0 0,-1 0 1 0 0,1-1-1 0 0,0 1 1 0 0,0 0-1 0 0,-1-1 1 0 0,1 1 0 0 0,0 0-1 0 0,-1 0 1 0 0,1-1-1 0 0,0 1 1 0 0,-1 0 0 0 0,1 0-1 0 0,0-1 1 0 0,-1 1-1 0 0,1 0 1 0 0,-1 0-1 0 0,1 0 1 0 0,0 0 0 0 0,-1 0-1 0 0,1 0 1 0 0,-1 0-1 0 0,1 0 1 0 0,-1 0 0 0 0,1 0-1 0 0,0 0 1 0 0,-1 0-1 0 0,1 0 1 0 0,-1 0-1 0 0,1 0 112 0 0,27-27-4950 0 0,12-1-3840 0 0,-26 19 3392 0 0</inkml:trace>
  <inkml:trace contextRef="#ctx0" brushRef="#br0" timeOffset="831.077">1359 781 7970 0 0,'0'0'1903'0'0,"0"0"-484"0"0,0 0-92 0 0,0 0 94 0 0,0 0-18 0 0,0 0-162 0 0,0 0-192 0 0,-9 36-177 0 0,-31 112-138 0 0,-38 150 3563 0 0,67-262-1206 0 0,15-70-2892 0 0,2 0-1 0 0,0 0 0 0 0,3 0 1 0 0,1 1-1 0 0,1 0 1 0 0,2 1-1 0 0,1 0 1 0 0,16-24-199 0 0,-24 43 50 0 0,10-26-36 0 0,2 0 0 0 0,2 2 0 0 0,2 0 0 0 0,1 1 0 0 0,1 1 0 0 0,2 2 1 0 0,2 0-1 0 0,1 2 0 0 0,1 1 0 0 0,1 1 0 0 0,2 2 0 0 0,1 1-14 0 0,-32 24 2 0 0,-1 1 0 0 0,1-1-1 0 0,-1 1 1 0 0,1-1 0 0 0,0 1 0 0 0,0 0-1 0 0,0-1 1 0 0,0 1 0 0 0,0 0 0 0 0,0 0 0 0 0,0 0-1 0 0,0 1 1 0 0,0-1 0 0 0,0 1 0 0 0,0-1-1 0 0,1 1 1 0 0,-1-1 0 0 0,0 1 0 0 0,0 0-1 0 0,0 0 1 0 0,1 0 0 0 0,-1 0 0 0 0,0 1-1 0 0,0-1 1 0 0,1 1 0 0 0,-1-1 0 0 0,0 1 0 0 0,0 0-1 0 0,0 0 1 0 0,0 0 0 0 0,0 0 0 0 0,0 0-1 0 0,0 0 1 0 0,0 0 0 0 0,-1 1 0 0 0,1-1-1 0 0,0 1-1 0 0,0 14 6 0 0,-1-1-1 0 0,-1 0 1 0 0,0 1-1 0 0,-2-1 1 0 0,1 0-1 0 0,-2 1 1 0 0,0-1-1 0 0,-1-1 1 0 0,0 1-1 0 0,-1 0 1 0 0,-1-1-1 0 0,0 0 1 0 0,-1 0-1 0 0,-1-1 0 0 0,0 0 1 0 0,-1 0-1 0 0,0-1 1 0 0,-1 0-1 0 0,0 0 1 0 0,-11 9-6 0 0,1-1-87 0 0,0-1 0 0 0,0-1 1 0 0,-2 0-1 0 0,0-2 0 0 0,-2 0 1 0 0,1-2-1 0 0,-10 4 87 0 0,-5-10-2255 0 0,36-41-3821 0 0,42-23-3145 0 0,-28 43 4466 0 0,-3 1-1040 0 0</inkml:trace>
  <inkml:trace contextRef="#ctx0" brushRef="#br0" timeOffset="1170.787">2075 527 10458 0 0,'0'0'2359'0'0,"0"0"-412"0"0,0 0-67 0 0,0 0-32 0 0,0 0-226 0 0,0 0-363 0 0,0 0-337 0 0,0 0-255 0 0,0 0-123 0 0,0 0-34 0 0,0 0-27 0 0,0 0-26 0 0,0 0-50 0 0,-30 20-58 0 0,-93 65-43 0 0,27-5 304 0 0,91-74-597 0 0,1-1-1 0 0,0 1 1 0 0,0 0-1 0 0,1 0 1 0 0,-1 0-1 0 0,1 0 1 0 0,0 1-1 0 0,1-1 1 0 0,0 1-1 0 0,0 0 1 0 0,0 0-1 0 0,1 0 1 0 0,0 0-1 0 0,0 0 0 0 0,1 0 1 0 0,-1 0-1 0 0,2 4-12 0 0,1-8 9 0 0,1 1-1 0 0,-1-1 0 0 0,1 0 0 0 0,0 0 0 0 0,0 0 0 0 0,0 0 0 0 0,0 0 1 0 0,1-1-1 0 0,-1 1 0 0 0,1-1 0 0 0,-1 0 0 0 0,1 0 0 0 0,0 0 1 0 0,0-1-1 0 0,0 1 0 0 0,0-1 0 0 0,0 0 0 0 0,0 0 0 0 0,0 0 1 0 0,0-1-1 0 0,0 1 0 0 0,1-1 0 0 0,-1 0 0 0 0,0 0 0 0 0,0-1 0 0 0,4 0-8 0 0,4 1 52 0 0,-1-1 0 0 0,0 0-1 0 0,1 0 1 0 0,-1-1 0 0 0,0-1-1 0 0,0 0 1 0 0,0 0-1 0 0,0-1 1 0 0,-1-1 0 0 0,0 0-1 0 0,0 0 1 0 0,0-1 0 0 0,0 0-1 0 0,1-2-51 0 0,-5 3 42 0 0,1 1-1 0 0,-1-2 0 0 0,0 1 1 0 0,-1-1-1 0 0,1 0 1 0 0,-1 0-1 0 0,0 0 1 0 0,-1-1-1 0 0,1 0 0 0 0,-2 0 1 0 0,1 0-1 0 0,-1 0 1 0 0,1 0-1 0 0,-2-1 0 0 0,1 0 1 0 0,-1 1-1 0 0,-1-1 1 0 0,1 0-1 0 0,-1 0 0 0 0,-1 0 1 0 0,1-1-42 0 0,-1 3-13 0 0,0 1 0 0 0,1-1 0 0 0,-2 1 1 0 0,1-1-1 0 0,-1 1 0 0 0,0-1 0 0 0,0 1 0 0 0,0-1 0 0 0,-1 1 1 0 0,1 0-1 0 0,-1 0 0 0 0,-1 0 0 0 0,1 0 0 0 0,-1 0 1 0 0,0 0-1 0 0,0 1 0 0 0,0-1 0 0 0,-1 1 0 0 0,1 0 1 0 0,-1 0-1 0 0,0 0 0 0 0,-1 0 0 0 0,1 1 13 0 0,-88-42-1959 0 0,25 42-7111 0 0,58 6 2230 0 0,2 1-3641 0 0</inkml:trace>
  <inkml:trace contextRef="#ctx0" brushRef="#br0" timeOffset="1590.089">2506 442 12611 0 0,'0'0'3070'0'0,"0"0"-1415"0"0,0 0-420 0 0,0 0 142 0 0,0 0 81 0 0,0 0-114 0 0,0 0-234 0 0,0 0-322 0 0,0 0-303 0 0,0 0-193 0 0,0 0-81 0 0,0 0-16 0 0,-11 6 6 0 0,-8 3-130 0 0,-9 3 62 0 0,1 1 1 0 0,1 2-1 0 0,0 0 0 0 0,1 2 1 0 0,1 0-1 0 0,-7 8-133 0 0,30-24-3 0 0,0 0-1 0 0,0 0 0 0 0,0 0 1 0 0,0 0-1 0 0,0 0 1 0 0,0 0-1 0 0,0 0 1 0 0,0 0-1 0 0,1 1 1 0 0,-1-1-1 0 0,0 0 1 0 0,1 0-1 0 0,-1 1 1 0 0,1-1-1 0 0,0 0 0 0 0,-1 1 1 0 0,1-1-1 0 0,0 0 1 0 0,0 1-1 0 0,0-1 1 0 0,0 1-1 0 0,0-1 1 0 0,0 0-1 0 0,0 1 1 0 0,0-1-1 0 0,0 1 1 0 0,1-1-1 0 0,-1 0 0 0 0,1 1 1 0 0,-1-1-1 0 0,1 0 1 0 0,-1 0-1 0 0,1 1 1 0 0,0-1-1 0 0,-1 0 1 0 0,1 0-1 0 0,0 0 1 0 0,0 0-1 0 0,0 0 1 0 0,0 0-1 0 0,0 0 0 0 0,0 0 1 0 0,0 0-1 0 0,0 0 1 0 0,1-1-1 0 0,-1 1 1 0 0,0-1-1 0 0,0 1 1 0 0,1 0-1 0 0,-1-1 1 0 0,0 0-1 0 0,2 1 4 0 0,76 18 49 0 0,-15 0 182 0 0,-63-17-203 0 0,0 0 1 0 0,0-1-1 0 0,0 1 0 0 0,0 0 1 0 0,-1 0-1 0 0,1 0 0 0 0,0 0 1 0 0,-1 0-1 0 0,1 0 0 0 0,-1 0 1 0 0,0 0-1 0 0,0 0 0 0 0,1 0 1 0 0,-2 0-1 0 0,1 1 0 0 0,0-1 1 0 0,0 0-1 0 0,-1 0 0 0 0,1 0 1 0 0,-1 0-1 0 0,1 0 0 0 0,-1 0 0 0 0,0 0 1 0 0,0 0-1 0 0,0-1 0 0 0,0 1 1 0 0,0 0-1 0 0,0 0 0 0 0,0-1 1 0 0,-1 1-1 0 0,1-1 0 0 0,-1 1 1 0 0,1-1-1 0 0,-1 1 0 0 0,0-1 1 0 0,1 0-1 0 0,-1 0 0 0 0,-1 1-28 0 0,-18 16 79 0 0,-1 0-1 0 0,-1-1 1 0 0,-1-2-1 0 0,0 0 0 0 0,-1-2 1 0 0,-17 7-79 0 0,33-16 7 0 0,-79 26-2748 0 0,96-53-2477 0 0,23-16-313 0 0,-6 17-2192 0 0,-12 14 383 0 0</inkml:trace>
  <inkml:trace contextRef="#ctx0" brushRef="#br0" timeOffset="1840.03">2596 590 8994 0 0,'0'0'2902'0'0,"0"0"-572"0"0,0 0-389 0 0,0 0-343 0 0,0 0-323 0 0,0 0-269 0 0,0 0-238 0 0,-8 32-219 0 0,-26 100-166 0 0,-1-39 100 0 0,13-42-551 0 0,20-102-11411 0 0,2 19 2903 0 0,0 20 6470 0 0</inkml:trace>
  <inkml:trace contextRef="#ctx0" brushRef="#br0" timeOffset="1841.03">2528 380 0 0 0,'0'0'0'0'0,"0"0"240"0"0,0 0 1072 0 0,28-195-111 0 0,-17 158-313 0 0,-2 11-496 0 0,-2 4-136 0 0,2 4-192 0 0,-1 3-192 0 0,-3 4-480 0 0,3 3-1001 0 0,-5 5-399 0 0,-1-1 2008 0 0</inkml:trace>
  <inkml:trace contextRef="#ctx0" brushRef="#br0" timeOffset="2093.446">2924 1 13259 0 0,'0'0'3210'0'0,"0"0"-836"0"0,0 0-545 0 0,0 0-363 0 0,0 0-302 0 0,0 0-226 0 0,0 0-146 0 0,0 0-123 0 0,0 0-96 0 0,0 0-81 0 0,0 0-86 0 0,21 35-63 0 0,61 111-61 0 0,-65-76-56 0 0,-106 336 340 0 0,70-276-1344 0 0,19-129 635 0 0,0 0 0 0 0,0 1 0 0 0,0-1 0 0 0,0 0 0 0 0,-1 0 0 0 0,1 1 0 0 0,0-1 0 0 0,-1 0 0 0 0,1 0 0 0 0,-1 0 0 0 0,1 0 0 0 0,-1 1 0 0 0,0-1 0 0 0,0 0 0 0 0,1 0 0 0 0,-1 0 0 0 0,0-1 0 0 0,0 1 0 0 0,0 0 0 0 0,0 0 0 0 0,0 0 0 0 0,0-1 0 0 0,0 1 0 0 0,0 0 0 0 0,0-1 0 0 0,0 1 0 0 0,-1-1 0 0 0,1 1 0 0 0,0-1 0 0 0,0 0 0 0 0,0 1 0 0 0,-1-1 0 0 0,1 0 0 0 0,0 0 0 0 0,0 0 0 0 0,-1 0 0 0 0,1 0 0 0 0,0 0 0 0 0,-1 0 0 0 0,1-1 143 0 0,-33-10-9303 0 0,23 6 3877 0 0,2 1-1936 0 0</inkml:trace>
  <inkml:trace contextRef="#ctx0" brushRef="#br0" timeOffset="2445.862">2725 534 8122 0 0,'0'0'3151'0'0,"0"0"-1105"0"0,0 0-454 0 0,0 0-140 0 0,0 0-250 0 0,0 0-271 0 0,0 0-212 0 0,0 0-140 0 0,32-1-102 0 0,99-5-33 0 0,-60 17 484 0 0,-36 1-336 0 0,1-1 0 0 0,0-3-1 0 0,0 0 1 0 0,1-3 0 0 0,0-1-1 0 0,31 0-591 0 0,119-19 1141 0 0,-183 14-1120 0 0,25-5 64 0 0,0-2 1 0 0,-1 0-1 0 0,0-2 0 0 0,-1-1 1 0 0,0-2-1 0 0,0 0 0 0 0,-1-2 1 0 0,20-15-86 0 0,-45 30 1 0 0,1-1 0 0 0,0 1-1 0 0,-1-1 1 0 0,1 0 0 0 0,-1 0 0 0 0,1 0 0 0 0,-1 0 0 0 0,1 0 0 0 0,-1 0 0 0 0,1 0 0 0 0,-1 0 0 0 0,0-1 0 0 0,0 1-1 0 0,0 0 1 0 0,0-1 0 0 0,0 1 0 0 0,0-1 0 0 0,0 1 0 0 0,0-1 0 0 0,0 0 0 0 0,-1 1 0 0 0,1-1 0 0 0,-1 0 0 0 0,1 0-1 0 0,-1 1 1 0 0,0-1 0 0 0,1 0 0 0 0,-1 0 0 0 0,0 1 0 0 0,0-1 0 0 0,0 0 0 0 0,-1 0 0 0 0,1 1 0 0 0,0-1-1 0 0,-1 0 1 0 0,1 0 0 0 0,-1 1 0 0 0,1-1 0 0 0,-1 0 0 0 0,0 1 0 0 0,0-1 0 0 0,0 1 0 0 0,0-1 0 0 0,0 1 0 0 0,0-1-1 0 0,0 1 1 0 0,0 0 0 0 0,-1 0 0 0 0,1-1 0 0 0,-2 0-1 0 0,-12 0-29 0 0,0 0 0 0 0,0 1 0 0 0,0 0 0 0 0,0 2 0 0 0,0-1 0 0 0,0 2 0 0 0,0 0 1 0 0,0 1-1 0 0,1 0 0 0 0,-1 2 0 0 0,1-1 0 0 0,0 2 0 0 0,0 0 0 0 0,0 0 0 0 0,1 1 0 0 0,0 1 0 0 0,-1 1 29 0 0,-3 1-31 0 0,1 0 0 0 0,0 2 0 0 0,0 0 0 0 0,1 0 0 0 0,1 1 0 0 0,0 1 0 0 0,-4 5 31 0 0,14-13-11 0 0,-1-1 1 0 0,1 1-1 0 0,0 0 1 0 0,0 1-1 0 0,1-1 1 0 0,0 1-1 0 0,0-1 1 0 0,1 1-1 0 0,-1 0 1 0 0,1 0-1 0 0,1 0 1 0 0,-1 0 0 0 0,1 0-1 0 0,1 0 1 0 0,-1 1-1 0 0,1-1 1 0 0,0 0-1 0 0,1 0 1 0 0,0 0-1 0 0,0 1 1 0 0,1 1 10 0 0,3 0-36 0 0,1-1 1 0 0,0 0-1 0 0,0 0 1 0 0,1 0-1 0 0,0 0 1 0 0,0-1-1 0 0,1 0 1 0 0,0-1-1 0 0,0 0 1 0 0,0 0-1 0 0,1-1 1 0 0,0 0-1 0 0,0 0 1 0 0,0-1-1 0 0,1 0 1 0 0,-1-1 0 0 0,1 0-1 0 0,0 0 1 0 0,0-1-1 0 0,0-1 1 0 0,0 0-1 0 0,0 0 1 0 0,1-1-1 0 0,-1 0 1 0 0,1 0 35 0 0,-5 0-196 0 0,107 2-1906 0 0,-42-10-6252 0 0,-52 3-3132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10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5900 626 0 0 0,'0'0'810'0'0,"0"0"428"0"0,0 0 324 0 0,0 0 361 0 0,0 0 307 0 0,0 0 36 0 0,0 0-167 0 0,0 0-296 0 0,0 0-348 0 0,0 0-260 0 0,0 0-191 0 0,0 0-154 0 0,0 0-108 0 0,-8-8-71 0 0,-30-27-67 0 0,37 34-551 0 0,-1 0 0 0 0,1 0-1 0 0,-1 0 1 0 0,0 0 0 0 0,0 0 0 0 0,0 0-1 0 0,1 1 1 0 0,-1-1 0 0 0,0 1-1 0 0,0-1 1 0 0,0 1 0 0 0,0 0 0 0 0,0 0-1 0 0,0 0 1 0 0,0 0 0 0 0,0 0-1 0 0,0 0 1 0 0,0 0 0 0 0,0 1 0 0 0,0-1-1 0 0,0 1 1 0 0,1-1 0 0 0,-1 1-1 0 0,0 0 1 0 0,0-1 0 0 0,0 1-1 0 0,1 0 1 0 0,-1 0 0 0 0,0 1 0 0 0,1-1-53 0 0,-4 1 88 0 0,-17 11 77 0 0,0 1 0 0 0,1 2-1 0 0,1-1 1 0 0,0 2 0 0 0,1 1 0 0 0,1 0 0 0 0,-3 6-165 0 0,1 9 230 0 0,49-25 132 0 0,151 3 651 0 0,-176-10-975 0 0,0 0 0 0 0,-1 0 0 0 0,1 0 0 0 0,0 0-1 0 0,-1 0 1 0 0,1 0 0 0 0,-1 1 0 0 0,0 0-1 0 0,1 0 1 0 0,-1 0 0 0 0,0 0 0 0 0,0 0 0 0 0,0 1-1 0 0,-1-1 1 0 0,1 1 0 0 0,0 0 0 0 0,-1 0 0 0 0,0 0-1 0 0,0 0 1 0 0,0 0 0 0 0,0 0 0 0 0,0 1 0 0 0,0-1-1 0 0,-1 1 1 0 0,0-1 0 0 0,0 1 0 0 0,0 0 0 0 0,0-1-1 0 0,0 1 1 0 0,-1 0 0 0 0,0 0 0 0 0,1-1 0 0 0,-2 1-1 0 0,1 0 1 0 0,0 0 0 0 0,-1-1 0 0 0,1 1 0 0 0,-1 0-1 0 0,0-1 1 0 0,0 1 0 0 0,-2 3-38 0 0,-3 8 44 0 0,-1 0 0 0 0,0 0 0 0 0,-1-1 0 0 0,0 0 0 0 0,-2 0 1 0 0,1-1-1 0 0,-2-1 0 0 0,1 1 0 0 0,-2-2 0 0 0,0 1 0 0 0,0-2 0 0 0,-1 1 0 0 0,0-2 0 0 0,-1 0 0 0 0,0 0 0 0 0,0-1 0 0 0,-6 1-44 0 0,8-3-203 0 0,-2-1 0 0 0,1 0-1 0 0,-1 0 1 0 0,1-2-1 0 0,-1 0 1 0 0,0 0-1 0 0,0-1 1 0 0,-1-1-1 0 0,-2 0 204 0 0,16-2-215 0 0,-1 1 0 0 0,1-1 1 0 0,0 1-1 0 0,-1-1 0 0 0,1 1 0 0 0,0-1 0 0 0,0 0 0 0 0,0 1 0 0 0,-1-1 0 0 0,1 0 0 0 0,0 0 0 0 0,0 0 0 0 0,0 0 0 0 0,0 0 0 0 0,1 0 0 0 0,-1 0 0 0 0,0 0 0 0 0,0-1 0 0 0,1 1 0 0 0,-1 0 0 0 0,0 0 0 0 0,1-1 0 0 0,-1 1 0 0 0,1 0 0 0 0,0-1 0 0 0,-1 1 0 0 0,1 0 0 0 0,0-1 0 0 0,0 1 0 0 0,0-1 0 0 0,0 1 1 0 0,0 0-1 0 0,0-1 0 0 0,0 1 0 0 0,1-1 0 0 0,-1 1 0 0 0,0 0 0 0 0,1-1 0 0 0,-1 1 0 0 0,1 0 0 0 0,0 0 0 0 0,-1-1 0 0 0,1 1 0 0 0,0 0 0 0 0,0 0 0 0 0,0 0 0 0 0,-1 0 0 0 0,1 0 0 0 0,0 0 0 0 0,0 0 0 0 0,1 0 0 0 0,-1 0 0 0 0,0 0 0 0 0,0 1 0 0 0,0-1 0 0 0,0 0 0 0 0,1 1 0 0 0,0-1 215 0 0,10-11-5706 0 0,-2 1-1469 0 0</inkml:trace>
  <inkml:trace contextRef="#ctx0" brushRef="#br0" timeOffset="1588.254">6508 593 10098 0 0,'0'0'1670'0'0,"0"0"-399"0"0,0 0-84 0 0,0 0 117 0 0,0 0-5 0 0,0 0-152 0 0,0 0-168 0 0,0 0-151 0 0,0 0-125 0 0,-33 18-95 0 0,-103 57-84 0 0,15 12 763 0 0,113-83-1208 0 0,1 1 0 0 0,0 0 0 0 0,0 1 0 0 0,1 0 0 0 0,-1 0-1 0 0,1 0 1 0 0,1 0 0 0 0,-1 1 0 0 0,1 0 0 0 0,0 0 0 0 0,1 1 0 0 0,-1 0 0 0 0,2-1 0 0 0,-1 1 0 0 0,1 0 0 0 0,0 1 0 0 0,1-1 0 0 0,0 1-1 0 0,0-1 1 0 0,1 1 0 0 0,0-1 0 0 0,0 3-79 0 0,3-9 24 0 0,0 0 0 0 0,0 1-1 0 0,0-1 1 0 0,0 0-1 0 0,1 0 1 0 0,-1 0 0 0 0,1 0-1 0 0,-1-1 1 0 0,1 1 0 0 0,0-1-1 0 0,-1 1 1 0 0,1-1-1 0 0,0 0 1 0 0,0 0 0 0 0,0 0-1 0 0,0-1 1 0 0,0 1-1 0 0,0-1 1 0 0,0 1 0 0 0,0-1-1 0 0,0 0 1 0 0,0 0 0 0 0,0 0-1 0 0,1-1 1 0 0,-1 1-1 0 0,0-1 1 0 0,0 0 0 0 0,1 0-24 0 0,13-5 99 0 0,-1 0 0 0 0,0-1 0 0 0,-1 0 0 0 0,1-1 0 0 0,-2-1 1 0 0,1-1-1 0 0,-1 0 0 0 0,-1-1 0 0 0,1 0 0 0 0,5-8-99 0 0,-5 7 46 0 0,170-143 456 0 0,-184 155-503 0 0,0-1 1 0 0,1 1 0 0 0,-1 0 0 0 0,0 0-1 0 0,0-1 1 0 0,1 1 0 0 0,-1 0 0 0 0,0 0-1 0 0,1-1 1 0 0,-1 1 0 0 0,0 0 0 0 0,0 0-1 0 0,1 0 1 0 0,-1-1 0 0 0,1 1-1 0 0,-1 0 1 0 0,0 0 0 0 0,1 0 0 0 0,-1 0-1 0 0,0 0 1 0 0,1 0 0 0 0,-1 0 0 0 0,1 0-1 0 0,-1 0 1 0 0,0 0 0 0 0,1 0-1 0 0,-1 0 1 0 0,0 0 0 0 0,1 0 0 0 0,-1 0-1 0 0,0 0 1 0 0,1 0 0 0 0,-1 1 0 0 0,1-1-1 0 0,-1 0 1 0 0,0 0 0 0 0,0 0-1 0 0,1 1 1 0 0,-1-1 0 0 0,0 0 0 0 0,1 0-1 0 0,-1 1 1 0 0,0-1 0 0 0,0 0 0 0 0,1 1-1 0 0,-1-1 1 0 0,0 0 0 0 0,0 1 0 0 0,0-1-1 0 0,1 0 1 0 0,-1 1 0 0 0,0-1-1 0 0,0 0 1 0 0,0 1 0 0 0,0-1 0 0 0,0 0-1 0 0,0 1 1 0 0,0-1 0 0 0,0 1 0 0 0,0-1-1 0 0,0 0 1 0 0,0 1 0 0 0,0-1-1 0 0,0 0 1 0 0,0 1 0 0 0,3 10-5 0 0,14 81 121 0 0,-17-88-113 0 0,29 92-24 0 0,-27-93 21 0 0,-1 1 0 0 0,1-1 0 0 0,-1 0 1 0 0,1 0-1 0 0,0 0 0 0 0,1 0 0 0 0,-1 0 0 0 0,0 0 1 0 0,1-1-1 0 0,-1 1 0 0 0,1-1 0 0 0,0 1 0 0 0,0-1 1 0 0,0 0-1 0 0,0 0 0 0 0,0-1 0 0 0,0 1 0 0 0,1-1 1 0 0,-1 1-1 0 0,1-1 0 0 0,-1 0 0 0 0,1 0 0 0 0,-1-1 1 0 0,1 1-1 0 0,2 0 0 0 0,1-3 14 0 0,-1-1 1 0 0,0 1-1 0 0,0-1 1 0 0,0 0 0 0 0,0 0-1 0 0,0 0 1 0 0,0-1-1 0 0,-1 0 1 0 0,0 0 0 0 0,0-1-1 0 0,0 1 1 0 0,0-1-1 0 0,-1 0 1 0 0,0-1-1 0 0,2-2-14 0 0,4-3 27 0 0,157-183 160 0 0,-140 158-104 0 0,-26 35-61 0 0,-1 1-18 0 0,0 0-30 0 0,0 0-20 0 0,-3 30-177 0 0,-11 117 163 0 0,14-142 60 0 0,1 0 0 0 0,-1 0 0 0 0,1 1 0 0 0,1-1 0 0 0,-1 0 0 0 0,1 0 0 0 0,0 0 0 0 0,0-1-1 0 0,0 1 1 0 0,0 0 0 0 0,1-1 0 0 0,0 1 0 0 0,0-1 0 0 0,0 0 0 0 0,1 0 0 0 0,-1 0 0 0 0,1 0 0 0 0,0-1 0 0 0,0 0 0 0 0,0 1 0 0 0,1-1 0 0 0,-1-1 0 0 0,1 1 0 0 0,0-1 0 0 0,-1 0 0 0 0,1 0 0 0 0,1 0 0 0 0,-2-2 20 0 0,1 0-1 0 0,0 0 1 0 0,0 0 0 0 0,0-1-1 0 0,0 1 1 0 0,0-1-1 0 0,-1-1 1 0 0,1 1 0 0 0,0-1-1 0 0,-1 1 1 0 0,1-2-1 0 0,-1 1 1 0 0,1 0 0 0 0,-1-1-1 0 0,0 1 1 0 0,0-1 0 0 0,0-1-1 0 0,-1 1 1 0 0,1 0-1 0 0,-1-1 1 0 0,0 0 0 0 0,0 1-1 0 0,0-1 1 0 0,0-1-1 0 0,-1 1 1 0 0,1 0 0 0 0,-1 0-1 0 0,0-2-19 0 0,17-19 85 0 0,104-177 324 0 0,-80 107-201 0 0,-38 116-157 0 0,3-8-41 0 0,-1 0 0 0 0,-1 0 1 0 0,0 0-1 0 0,0 1 0 0 0,-2 0 0 0 0,1 0 1 0 0,-2 0-1 0 0,0 1 0 0 0,-1-1 0 0 0,0 1 1 0 0,-1-1-1 0 0,-1 1 0 0 0,0 6-10 0 0,0 366 101 0 0,-8-323-85 0 0,-2-1 0 0 0,-3-1 0 0 0,-14 40-16 0 0,20-79 3 0 0,-1 0-1 0 0,0-1 0 0 0,-2-1 1 0 0,-1 1-1 0 0,0-1 0 0 0,-2-1 1 0 0,0 0-1 0 0,-7 6-2 0 0,17-23 3 0 0,0 0 0 0 0,1 0 0 0 0,-1 0 0 0 0,0-1 0 0 0,0 1 0 0 0,0-1 0 0 0,-1 0-1 0 0,1 0 1 0 0,0 0 0 0 0,-1-1 0 0 0,1 1 0 0 0,-1-1 0 0 0,0 0 0 0 0,1 0 0 0 0,-1 0 0 0 0,0 0 0 0 0,0-1 0 0 0,0 1-1 0 0,0-1 1 0 0,1 0 0 0 0,-1 0 0 0 0,-1 0-3 0 0,3-2-7 0 0,0 0-1 0 0,0 0 0 0 0,0 0 1 0 0,0-1-1 0 0,1 1 0 0 0,-1 0 1 0 0,0-1-1 0 0,1 1 1 0 0,0-1-1 0 0,-1 1 0 0 0,1-1 1 0 0,0 0-1 0 0,1 0 1 0 0,-1 1-1 0 0,0-1 0 0 0,1 0 1 0 0,-1 0-1 0 0,1 0 0 0 0,0 0 1 0 0,0 0-1 0 0,0 1 1 0 0,0-1-1 0 0,1 0 0 0 0,0-1 8 0 0,-1 0-5 0 0,0-38-19 0 0,3 0-1 0 0,1 0 1 0 0,2 0 0 0 0,2 1-1 0 0,2 0 1 0 0,1 0-1 0 0,10-18 25 0 0,-4 16-24 0 0,3 1 0 0 0,1 1 0 0 0,2 1 0 0 0,2 0 0 0 0,1 2-1 0 0,2 2 1 0 0,2 0 0 0 0,4-2 24 0 0,22-17 6 0 0,1 2 1 0 0,3 2-1 0 0,2 3 1 0 0,3 3-1 0 0,11-3-6 0 0,37-30 48 0 0,-111 78-45 0 0,-2 0 6 0 0,0 0-14 0 0,-46 195 153 0 0,24-71-123 0 0,21-121-27 0 0,1 1-1 0 0,-1-1 1 0 0,0 0-1 0 0,0 0 1 0 0,-1 0-1 0 0,1 1 1 0 0,-1-1-1 0 0,1 0 1 0 0,-1-1 0 0 0,0 1-1 0 0,0 0 1 0 0,-1 0-1 0 0,1-1 1 0 0,0 0-1 0 0,-1 1 1 0 0,1-1-1 0 0,-1 0 1 0 0,0 0-1 0 0,0 0 1 0 0,0 0-1 0 0,0-1 1 0 0,0 1 0 0 0,0-1-1 0 0,0 0 1 0 0,0 0-1 0 0,-1 0 1 0 0,1 0-1 0 0,0-1 1 0 0,-1 1-1 0 0,1-1 1 0 0,-1 0-1 0 0,1 0 1 0 0,0 0 0 0 0,-1 0-1 0 0,1-1 1 0 0,0 1-1 0 0,-1-1 1 0 0,1 0 2 0 0,1 1-13 0 0,1 0 1 0 0,0-1-1 0 0,0 1 1 0 0,0-1-1 0 0,0 1 1 0 0,0-1-1 0 0,0 1 1 0 0,0-1-1 0 0,0 1 1 0 0,0-1-1 0 0,0 0 1 0 0,0 0-1 0 0,0 1 1 0 0,1-1-1 0 0,-1 0 1 0 0,0 0-1 0 0,0 0 1 0 0,1 0-1 0 0,-1 0 1 0 0,1 0-1 0 0,-1 0 1 0 0,1 0-1 0 0,-1 0 1 0 0,1 0-1 0 0,0 0 1 0 0,-1-1-1 0 0,1 1 1 0 0,0 0-1 0 0,0 0 1 0 0,0 0-1 0 0,0 0 1 0 0,0-1 12 0 0,32 1-167 0 0,39 23 315 0 0,-55-18-39 0 0,1 0-1 0 0,0-2 1 0 0,1 0-1 0 0,-1-1 1 0 0,0-1-1 0 0,0 0 1 0 0,1-1 0 0 0,-1-1-1 0 0,0-1 1 0 0,0 0-1 0 0,0-1 1 0 0,-1-1-1 0 0,0-1 1 0 0,0 0 0 0 0,0-1-1 0 0,0-1 1 0 0,-1-1-109 0 0,-8 5 21 0 0,9-5 19 0 0,1 0 0 0 0,-2-2-1 0 0,1 0 1 0 0,-1 0 0 0 0,-1-2-1 0 0,0 0 1 0 0,-1 0 0 0 0,0-1-1 0 0,-1-1 1 0 0,-1 0-1 0 0,0-1 1 0 0,2-6-40 0 0,-19-14-2551 0 0,-5 29-2861 0 0,-3 2-5608 0 0,7 2-310 0 0</inkml:trace>
  <inkml:trace contextRef="#ctx0" brushRef="#br0" timeOffset="-4067.378">67 652 0 0 0,'0'0'954'0'0,"0"0"458"0"0,0 0 422 0 0,0 0 275 0 0,0 0 81 0 0,0 0-208 0 0,0 0-243 0 0,0 0-204 0 0,0 0-221 0 0,0 0-200 0 0,-10-7-201 0 0,-29-20-171 0 0,38 26-707 0 0,1 1-1 0 0,-1 0 0 0 0,1 0 0 0 0,0-1 0 0 0,-1 1 0 0 0,1 0 0 0 0,0-1 0 0 0,-1 1 1 0 0,1 0-1 0 0,0-1 0 0 0,0 1 0 0 0,-1 0 0 0 0,1-1 0 0 0,0 1 0 0 0,0 0 0 0 0,0-1 1 0 0,-1 1-1 0 0,1-1 0 0 0,0 1 0 0 0,0-1 0 0 0,0 1 0 0 0,0 0 0 0 0,0-1 0 0 0,0 1 1 0 0,0-1-1 0 0,0 1 0 0 0,0-1 0 0 0,0 1 0 0 0,0-1 0 0 0,0 1 0 0 0,0 0 0 0 0,0-1 1 0 0,1 1-1 0 0,-1-1 0 0 0,0 1 0 0 0,0 0 0 0 0,0-1 0 0 0,1 1 0 0 0,-1-1 0 0 0,0 1 1 0 0,0 0-1 0 0,1-1 0 0 0,-1 1 0 0 0,0 0 0 0 0,1-1 0 0 0,-1 1 0 0 0,0 0 0 0 0,1 0 1 0 0,-1-1-1 0 0,1 1 0 0 0,-1 0 0 0 0,0 0 0 0 0,1 0 0 0 0,-1 0 0 0 0,1-1 0 0 0,-1 1 1 0 0,0 0-1 0 0,1 0 0 0 0,-1 0 0 0 0,1 0 0 0 0,-1 0 0 0 0,1 0 0 0 0,-1 0 0 0 0,1 0 1 0 0,-1 0-1 0 0,1 1-34 0 0,3-3 279 0 0,144-68 1906 0 0,-123 62-2033 0 0,1 0-1 0 0,0 2 0 0 0,0 1 1 0 0,0 0-1 0 0,1 2 0 0 0,-1 2 0 0 0,6 0-151 0 0,-29 1 10 0 0,0 0-1 0 0,-1 0 0 0 0,1 0 1 0 0,0 0-1 0 0,0 1 0 0 0,-1-1 0 0 0,1 1 1 0 0,-1 0-1 0 0,1-1 0 0 0,0 1 1 0 0,-1 0-1 0 0,0 1 0 0 0,1-1 1 0 0,-1 0-1 0 0,0 1 0 0 0,1-1 1 0 0,-1 1-1 0 0,0 0 0 0 0,0 0 0 0 0,0 0 1 0 0,-1 0-1 0 0,1 0 0 0 0,0 0 1 0 0,-1 0-1 0 0,1 1 0 0 0,-1-1 1 0 0,0 0-1 0 0,0 1 0 0 0,0-1 0 0 0,0 1 1 0 0,0 0-1 0 0,0-1 0 0 0,-1 1 1 0 0,0 0-1 0 0,1-1 0 0 0,-1 1 1 0 0,0 0-1 0 0,0-1 0 0 0,0 3-9 0 0,-1 5 58 0 0,1-1-1 0 0,-2 1 1 0 0,1 0-1 0 0,-1-1 1 0 0,-1 1-1 0 0,0-1 0 0 0,0 0 1 0 0,-1 0-1 0 0,0 0 1 0 0,-3 5-58 0 0,-137 162 515 0 0,143-176-517 0 0,0 1 0 0 0,0-1 0 0 0,0 1 0 0 0,0-1 0 0 0,0 1 0 0 0,0-1 0 0 0,1 1 1 0 0,-1 0-1 0 0,0-1 0 0 0,0 1 0 0 0,0 0 0 0 0,1 0 0 0 0,-1 0 0 0 0,0 0 0 0 0,1 0 0 0 0,-1-1 0 0 0,1 1 1 0 0,-1 0-1 0 0,1 0 0 0 0,0 0 0 0 0,-1 0 0 0 0,1 1 0 0 0,0-1 0 0 0,0 0 0 0 0,-1 0 0 0 0,1 0 0 0 0,0 0 1 0 0,0 0-1 0 0,0 0 0 0 0,0 0 0 0 0,1 0 0 0 0,-1 0 0 0 0,0 0 0 0 0,0 0 0 0 0,1 0 0 0 0,-1 0 1 0 0,0 0-1 0 0,1 0 0 0 0,-1 0 0 0 0,1 0 0 0 0,0 0 0 0 0,-1 0 0 0 0,1 0 0 0 0,0 0 0 0 0,-1 0 0 0 0,1-1 1 0 0,0 1-1 0 0,0 0 0 0 0,0 0 0 0 0,-1-1 0 0 0,1 1 0 0 0,0-1 0 0 0,0 1 0 0 0,0-1 0 0 0,0 1 0 0 0,0-1 1 0 0,0 0-1 0 0,0 1 0 0 0,0-1 0 0 0,0 0 0 0 0,1 0 0 0 0,-1 0 0 0 0,0 0 0 0 0,0 0 2 0 0,225 33 86 0 0,-222-33-74 0 0,0-1 1 0 0,0 1-1 0 0,0 0 1 0 0,0 0 0 0 0,0 0-1 0 0,0 0 1 0 0,0 1-1 0 0,0-1 1 0 0,0 1 0 0 0,0 0-1 0 0,-1 0 1 0 0,1 1-1 0 0,0-1 1 0 0,-1 1 0 0 0,1 0-1 0 0,-1 0 1 0 0,1 0-1 0 0,-1 0 1 0 0,0 1 0 0 0,0-1-1 0 0,0 1 1 0 0,0 0-1 0 0,-1 0 1 0 0,1 0-1 0 0,-1 0 1 0 0,1 0 0 0 0,-1 0-1 0 0,0 1 1 0 0,0-1-1 0 0,-1 1 1 0 0,1 0 0 0 0,-1-1-1 0 0,0 1 1 0 0,0 0-1 0 0,0 0 1 0 0,0 0 0 0 0,-1 0-1 0 0,1 0 1 0 0,-1 0-1 0 0,0-1 1 0 0,0 1 0 0 0,-1 0-1 0 0,1 1-12 0 0,-9 10 60 0 0,0 0-1 0 0,-1 0 0 0 0,-1-1 1 0 0,0 0-1 0 0,-1-1 1 0 0,0 0-1 0 0,-1-1 1 0 0,0-1-1 0 0,-1 0 1 0 0,0-1-1 0 0,-1 0 0 0 0,0-1 1 0 0,-1-1-1 0 0,-3 1-59 0 0,-84 31-517 0 0,57-35-6125 0 0,46-6 622 0 0,0-4 3374 0 0,0 5 523 0 0,0-1-6333 0 0</inkml:trace>
  <inkml:trace contextRef="#ctx0" brushRef="#br0" timeOffset="-3635.55">831 663 10234 0 0,'0'0'500'0'0,"0"0"-113"0"0,0 0 284 0 0,0 0 414 0 0,0 0 254 0 0,0 0 16 0 0,0 0-237 0 0,0 0-283 0 0,0 0-188 0 0,0 0-69 0 0,0 0-6 0 0,0 0-14 0 0,0 0-31 0 0,-2 7-27 0 0,-4 23 17 0 0,7-25 2593 0 0,9-18-1812 0 0,0-12-1090 0 0,1 1 1 0 0,2 1 0 0 0,0 0-1 0 0,1 1 1 0 0,1 0-1 0 0,1 1 1 0 0,1 1-1 0 0,1 0 1 0 0,0 1 0 0 0,12-8-209 0 0,21 5-188 0 0,-50 22 80 0 0,-1 0-58 0 0,0 0-77 0 0,0 0 139 0 0,3 30-5482 0 0,4-20-3883 0 0,-4-6-1568 0 0</inkml:trace>
  <inkml:trace contextRef="#ctx0" brushRef="#br0" timeOffset="-3193.396">1278 435 5993 0 0,'0'0'2617'0'0,"0"0"-1037"0"0,0 0-141 0 0,0 0 210 0 0,0 0 76 0 0,0 0-194 0 0,0 0-296 0 0,0 0-256 0 0,0 0-195 0 0,0 0-145 0 0,0 0-111 0 0,0 0-104 0 0,0 0-105 0 0,-28 21-99 0 0,-82 67-53 0 0,79-48 28 0 0,32-35-153 0 0,-1-2-14 0 0,0-1 0 0 0,0 1 0 0 0,0-1 0 0 0,0 0 0 0 0,0 1 0 0 0,1-1 0 0 0,-1 0 0 0 0,1 1-1 0 0,-1-1 1 0 0,1 0 0 0 0,0 1 0 0 0,0-1 0 0 0,0 0 0 0 0,0 0 0 0 0,0 0 0 0 0,1 0 0 0 0,-1 0 0 0 0,1 0 0 0 0,-1 0 0 0 0,1 0 0 0 0,-1-1 0 0 0,1 1 0 0 0,0-1-1 0 0,0 1 1 0 0,0-1 0 0 0,0 0 0 0 0,0 1 0 0 0,0-1 0 0 0,1 0 0 0 0,-1 0 0 0 0,0-1 0 0 0,0 1 0 0 0,1 0 0 0 0,-1-1 0 0 0,0 1 0 0 0,3-1-28 0 0,7 0 149 0 0,1 0 1 0 0,-1 0 0 0 0,1-1 0 0 0,-1-1 0 0 0,1 0-1 0 0,-1-1 1 0 0,0 0 0 0 0,0-1 0 0 0,0 0-1 0 0,-1-1 1 0 0,0 0 0 0 0,1-1 0 0 0,-2-1 0 0 0,1 1-1 0 0,-1-2 1 0 0,0 1 0 0 0,0-1 0 0 0,-1-1 0 0 0,0 0-1 0 0,-1 0 1 0 0,0-1 0 0 0,5-7-150 0 0,-3 4 64 0 0,-1 0 1 0 0,0-1-1 0 0,-1 0 0 0 0,-1 0 0 0 0,0 0 1 0 0,-1-1-1 0 0,0 0 0 0 0,-2-1 0 0 0,0 1 1 0 0,0-1-1 0 0,-1 0 0 0 0,-1 1 1 0 0,-1-1-1 0 0,0 0 0 0 0,-2-16-64 0 0,1 27-17 0 0,0 1 0 0 0,-1-1 0 0 0,1 1 0 0 0,-1-1 0 0 0,0 1 0 0 0,0 0 1 0 0,-1 0-1 0 0,1-1 0 0 0,-1 1 0 0 0,0 0 0 0 0,0 0 0 0 0,0 0 0 0 0,-1 1 0 0 0,1-1 0 0 0,-1 0 0 0 0,0 1 0 0 0,0 0 0 0 0,0 0 0 0 0,-1 0 0 0 0,1 0 0 0 0,-1 0 0 0 0,1 1 0 0 0,-1-1 0 0 0,0 1 0 0 0,0 0 0 0 0,0 0 1 0 0,0 1-1 0 0,-1-1 0 0 0,1 1 0 0 0,0 0 0 0 0,-1 0 0 0 0,1 0 0 0 0,0 0 0 0 0,-1 1 0 0 0,1 0 0 0 0,-1 0 0 0 0,1 0 0 0 0,-5 1 17 0 0,6 1-40 0 0,0 0 0 0 0,0 0 0 0 0,0 0 0 0 0,0 0 0 0 0,0 0 0 0 0,1 1 0 0 0,-1-1 0 0 0,1 1 0 0 0,-1-1 0 0 0,1 1 0 0 0,0 0 0 0 0,0 0 0 0 0,1 0 0 0 0,-1 1 0 0 0,0-1 0 0 0,1 0 0 0 0,0 0 0 0 0,0 1 0 0 0,0-1 0 0 0,0 1 1 0 0,0-1-1 0 0,1 1 0 0 0,0-1 0 0 0,-1 1 0 0 0,2 0 0 0 0,-1-1 0 0 0,0 1 0 0 0,0-1 0 0 0,1 1 0 0 0,0-1 0 0 0,0 1 0 0 0,0-1 0 0 0,0 0 0 0 0,0 1 0 0 0,1-1 0 0 0,0 0 0 0 0,-1 0 0 0 0,1 0 0 0 0,0 0 0 0 0,1 0 0 0 0,-1 0 0 0 0,2 1 40 0 0,8 5-210 0 0,0-1 0 0 0,0 0 0 0 0,1-1 0 0 0,0-1 1 0 0,0 0-1 0 0,1 0 0 0 0,0-1 0 0 0,0-1 0 0 0,0-1 0 0 0,0 0 0 0 0,5 0 210 0 0,58 9-4010 0 0,13 1-7603 0 0,-77-6 4537 0 0</inkml:trace>
  <inkml:trace contextRef="#ctx0" brushRef="#br0" timeOffset="-2953.427">682 862 15763 0 0,'0'0'1725'0'0,"0"0"-842"0"0,0 0-17 0 0,0 0 248 0 0,36-4 54 0 0,122-16-180 0 0,615-132 2106 0 0,-618 131-4436 0 0,-104 16-1648 0 0,-1 1-3487 0 0,-29 4-5258 0 0</inkml:trace>
  <inkml:trace contextRef="#ctx0" brushRef="#br0" timeOffset="-922.212">1961 1521 736 0 0,'0'0'1814'0'0,"0"0"-595"0"0,0 0 184 0 0,0 0 613 0 0,0 0 383 0 0,0 0-10 0 0,0 0-285 0 0,0 0-406 0 0,0 0-336 0 0,33-14-205 0 0,105-44-114 0 0,-23-7 804 0 0,9-28-275 0 0,-4-5 0 0 0,-4-5 0 0 0,39-51-1572 0 0,-129 131 89 0 0,-2-1-1 0 0,-1-2 1 0 0,-1 0 0 0 0,-1-1 0 0 0,-1-2-1 0 0,-1 0 1 0 0,-2 0 0 0 0,-1-2-1 0 0,-2 0 1 0 0,0-1 0 0 0,-3 0 0 0 0,0-1-1 0 0,-2 0 1 0 0,-2-1 0 0 0,0-3-89 0 0,-6 23 22 0 0,0-1 1 0 0,0 0 0 0 0,-1 0 0 0 0,-1 0-1 0 0,-1 1 1 0 0,0-1 0 0 0,-1 0-1 0 0,0 1 1 0 0,-1-1 0 0 0,-1 1-23 0 0,4 11-4 0 0,0 1 0 0 0,-1-1 0 0 0,1 1 0 0 0,-1-1 0 0 0,0 1 0 0 0,1-1 0 0 0,-1 1 0 0 0,0 0 0 0 0,-1 0 0 0 0,1 0 0 0 0,0 0 0 0 0,-1 0 0 0 0,1 1 0 0 0,-1-1 0 0 0,1 1 0 0 0,-1-1 0 0 0,1 1 0 0 0,-1 0 0 0 0,0 0 0 0 0,0 0 0 0 0,0 1 0 0 0,0-1 0 0 0,0 1 0 0 0,0-1 0 0 0,0 1 0 0 0,0 0 0 0 0,1 0 0 0 0,-1 0 0 0 0,0 1 0 0 0,0-1 0 0 0,0 1 0 0 0,0-1 0 0 0,0 1 0 0 0,0 0 0 0 0,0 0 0 0 0,1 0 0 0 0,-1 1 0 0 0,0-1 0 0 0,1 1 0 0 0,-2 0 4 0 0,-15 17-65 0 0,1 0 0 0 0,1 1 1 0 0,1 1-1 0 0,0 1 0 0 0,2 0 1 0 0,-2 5 64 0 0,-14 21-14 0 0,-7 10 21 0 0,4 2-1 0 0,1 0 1 0 0,-13 45-7 0 0,37-86-5 0 0,1 0 0 0 0,1 1 0 0 0,1 0 0 0 0,0 0 0 0 0,2 0 0 0 0,0 1-1 0 0,2-1 1 0 0,0 1 0 0 0,1 0 0 0 0,1-1 0 0 0,2 5 5 0 0,-1-18 3 0 0,1-1 0 0 0,0 0 0 0 0,0 0 0 0 0,1 0 0 0 0,-1 0 0 0 0,1 0 0 0 0,1-1 0 0 0,-1 0 0 0 0,1 0 0 0 0,0 0 0 0 0,0 0 0 0 0,0-1 0 0 0,1 0 0 0 0,0 0 0 0 0,-1 0 0 0 0,1-1 0 0 0,1 0 0 0 0,-1 0 0 0 0,0 0 0 0 0,1-1 0 0 0,-1 0 0 0 0,1-1 0 0 0,0 1 0 0 0,0-1 0 0 0,-1 0 0 0 0,1-1-1 0 0,0 0 1 0 0,0 0 0 0 0,0 0 0 0 0,1-1-3 0 0,20-2 19 0 0,-1-1 0 0 0,1-1 0 0 0,-1-1-1 0 0,0-2 1 0 0,-1-1 0 0 0,1-1 0 0 0,-2-1-1 0 0,0-1 1 0 0,0-1-19 0 0,8-2 21 0 0,179-110 24 0 0,-143 67 60 0 0,-69 57-54 0 0,0 1 15 0 0,0 0 8 0 0,0 0-2 0 0,0 0 14 0 0,0 0-16 0 0,0 0 0 0 0,-21 0 11 0 0,12 2-87 0 0,0-1 0 0 0,0 1-1 0 0,1 0 1 0 0,-1 1 0 0 0,0 0 0 0 0,1 1 0 0 0,0 0 0 0 0,0 0-1 0 0,0 0 1 0 0,0 1 0 0 0,1 0 0 0 0,-1 2 6 0 0,-14 7-6 0 0,-21 13 5 0 0,2 1 1 0 0,1 3-1 0 0,2 1 0 0 0,-3 4 1 0 0,32-26-11 0 0,0 0-1 0 0,1 0 1 0 0,0 1-1 0 0,1-1 1 0 0,0 2-1 0 0,0-1 1 0 0,2 1-1 0 0,-1 0 1 0 0,1 0-1 0 0,1 1 1 0 0,0-1-1 0 0,1 1 1 0 0,0 0-1 0 0,1 0 1 0 0,1 0 0 0 0,0 0-1 0 0,0 0 1 0 0,2 6 11 0 0,0-16 2 0 0,0 0 1 0 0,1 0 0 0 0,-1-1 0 0 0,1 1 0 0 0,0 0-1 0 0,0-1 1 0 0,0 1 0 0 0,0-1 0 0 0,0 1 0 0 0,0-1-1 0 0,1 0 1 0 0,-1 0 0 0 0,1 0 0 0 0,-1 0 0 0 0,1-1-1 0 0,0 1 1 0 0,0-1 0 0 0,0 1 0 0 0,0-1 0 0 0,0 0-1 0 0,0 0 1 0 0,0-1 0 0 0,0 1 0 0 0,0 0 0 0 0,0-1-1 0 0,0 0 1 0 0,1 0 0 0 0,-1 0 0 0 0,0 0 0 0 0,0 0-1 0 0,0-1 1 0 0,0 1 0 0 0,1-1 0 0 0,-1 0 0 0 0,0 0-1 0 0,0 0 1 0 0,0 0 0 0 0,-1-1 0 0 0,1 1 0 0 0,2-3-3 0 0,27-15 53 0 0,-1-2 1 0 0,-1 0 0 0 0,-1-3 0 0 0,-1 0 0 0 0,-1-2 0 0 0,-1-1 0 0 0,-1-1 0 0 0,-2-1 0 0 0,-1-1 0 0 0,-1-1-1 0 0,-2 0 1 0 0,1-6-54 0 0,16-47 87 0 0,-35 83-54 0 0,-1 1-41 0 0,0 0-25 0 0,-1 5-107 0 0,1-3 129 0 0,-6 18-21 0 0,1 0 1 0 0,1 0 0 0 0,0 1 0 0 0,2 0 0 0 0,0 0 0 0 0,1-1 0 0 0,2 1 0 0 0,2 18 31 0 0,-2-34 1 0 0,0-1 1 0 0,1 1-1 0 0,0-1 0 0 0,0 0 1 0 0,0 0-1 0 0,1 0 0 0 0,-1 0 1 0 0,1 0-1 0 0,0 0 0 0 0,0-1 1 0 0,0 1-1 0 0,1-1 0 0 0,-1 0 1 0 0,1 0-1 0 0,0 0 0 0 0,0 0 1 0 0,0-1-1 0 0,0 1 0 0 0,0-1 1 0 0,1 0-1 0 0,-1-1 0 0 0,0 1 1 0 0,1-1-1 0 0,0 0 0 0 0,-1 0 1 0 0,1 0-1 0 0,0 0 0 0 0,1-1-1 0 0,1 0 22 0 0,0-1-1 0 0,0 0 0 0 0,0 0 1 0 0,0-1-1 0 0,0 0 0 0 0,0 0 1 0 0,0-1-1 0 0,-1 0 0 0 0,1 0 1 0 0,-1 0-1 0 0,0-1 0 0 0,1 0 1 0 0,-2 0-1 0 0,6-5-21 0 0,15-12 41 0 0,-2-1 0 0 0,0-2 1 0 0,-1 0-1 0 0,-2-1 0 0 0,0-1 0 0 0,-2-2 1 0 0,0 0-1 0 0,-3 0 0 0 0,0-2 0 0 0,4-13-41 0 0,-14 23 34 0 0,-7 24-207 0 0,-21 114 107 0 0,21-115 66 0 0,1 1 1 0 0,0-1-1 0 0,0 0 0 0 0,0 0 1 0 0,0 0-1 0 0,0 0 0 0 0,1 0 1 0 0,0 0-1 0 0,-1 0 1 0 0,1 0-1 0 0,0 0 0 0 0,0 0 1 0 0,1 0-1 0 0,-1 0 0 0 0,1 0 1 0 0,-1-1-1 0 0,1 1 1 0 0,0 0-1 0 0,0-1 0 0 0,0 0 1 0 0,0 1-1 0 0,0-1 0 0 0,1 0 1 0 0,-1 0-1 0 0,1 0 1 0 0,-1-1-1 0 0,1 1 0 0 0,0-1 1 0 0,0 1-1 0 0,0-1 0 0 0,0 0 1 0 0,0 0-1 0 0,0 0 1 0 0,0 0-1 0 0,0-1 0 0 0,0 1 1 0 0,0-1-1 0 0,0 0 0 0 0,0 0 0 0 0,5 0 18 0 0,0 0-1 0 0,0-1 0 0 0,0 0 1 0 0,0 0-1 0 0,0-1 0 0 0,0 0 1 0 0,-1 0-1 0 0,1-1 0 0 0,-1 0 1 0 0,0-1-1 0 0,0 1 0 0 0,0-1 1 0 0,0-1-1 0 0,0 1 0 0 0,4-5-17 0 0,170-163 137 0 0,-180 174-149 0 0,1-1 1 0 0,-1 1-1 0 0,0 0 1 0 0,0 0-1 0 0,0 0 1 0 0,0 0-1 0 0,0 0 1 0 0,-1 1-1 0 0,1-1 1 0 0,-1 0-1 0 0,1 0 1 0 0,-1 0-1 0 0,0 1 1 0 0,1-1-1 0 0,-1 0 1 0 0,-1 0-1 0 0,1 1 1 0 0,0-1 0 0 0,0 0-1 0 0,-1 0 1 0 0,1 0-1 0 0,-1 0 1 0 0,0 1-1 0 0,0-1 1 0 0,0 0 11 0 0,0 19 12 0 0,0-16-14 0 0,0 0 0 0 0,1-1 0 0 0,-1 1-1 0 0,1 0 1 0 0,0-1 0 0 0,0 1 0 0 0,1-1 0 0 0,-1 1 0 0 0,1 0 0 0 0,0-1 0 0 0,1 1 0 0 0,-1-1 0 0 0,1 0 0 0 0,-1 1-1 0 0,1-1 1 0 0,1 0 0 0 0,-1 0 0 0 0,0 0 0 0 0,1 0 0 0 0,0-1 0 0 0,0 1 0 0 0,0-1 0 0 0,1 1 0 0 0,-1-1 0 0 0,1 0-1 0 0,-1 0 1 0 0,1-1 0 0 0,0 1 0 0 0,0-1 0 0 0,1 0 2 0 0,3 1 21 0 0,1-1-1 0 0,0 0 1 0 0,0-1-1 0 0,0 0 1 0 0,-1 0-1 0 0,1-1 1 0 0,0 0-1 0 0,0-1 1 0 0,0 0-1 0 0,0 0 1 0 0,0-1-1 0 0,-1 0 1 0 0,1 0-1 0 0,-1-1 1 0 0,1 0-1 0 0,-1-1 1 0 0,0 0-1 0 0,0 0 1 0 0,-1-1-1 0 0,1 1 1 0 0,-1-2-1 0 0,0 1 1 0 0,0-1-1 0 0,1-2-20 0 0,2 0-52 0 0,0-1 0 0 0,-1 0 0 0 0,0 0 0 0 0,0-1 0 0 0,-1 0 0 0 0,-1-1 0 0 0,0 0 0 0 0,0 0 0 0 0,-1 0-1 0 0,0-1 1 0 0,-1 0 0 0 0,0 0 0 0 0,-1 0 0 0 0,-1-1 0 0 0,0 1 0 0 0,0-1 0 0 0,-1 0 0 0 0,-1 0 0 0 0,0-4 52 0 0,-1 12-1080 0 0,0-7-1357 0 0,-3 6-7098 0 0,2 3-2789 0 0</inkml:trace>
  <inkml:trace contextRef="#ctx0" brushRef="#br0" timeOffset="2892.609">9520 48 4481 0 0,'0'0'2535'0'0,"0"0"-832"0"0,0 0-25 0 0,0 0 202 0 0,0 0 7 0 0,0 0-136 0 0,0 0-365 0 0,0 0-366 0 0,0 0-261 0 0,0 0-161 0 0,0 0-46 0 0,0 0 45 0 0,0 0 69 0 0,-2 7 14 0 0,-5 267 2575 0 0,6 100-2445 0 0,-28-145-742 0 0,2-142-2050 0 0,21-93-15774 0 0,6 6 11188 0 0</inkml:trace>
  <inkml:trace contextRef="#ctx0" brushRef="#br0" timeOffset="3131.942">9080 681 10370 0 0,'0'0'1514'0'0,"0"0"-135"0"0,0 0 76 0 0,0 0 152 0 0,0 0-28 0 0,0 0-191 0 0,0 0-230 0 0,0 0-201 0 0,0 0-135 0 0,0 0-101 0 0,0 0-87 0 0,33-6-80 0 0,103-23-65 0 0,176-49 1010 0 0,-213 40-3213 0 0,-75 14-3396 0 0,-12-7-6309 0 0,-12 24 3536 0 0</inkml:trace>
  <inkml:trace contextRef="#ctx0" brushRef="#br0" timeOffset="3536.589">9827 89 7930 0 0,'0'0'2760'0'0,"0"0"-1183"0"0,0 0-250 0 0,0 0 208 0 0,0 0 106 0 0,0 0-120 0 0,0 0-230 0 0,-4 36-226 0 0,-15 121-177 0 0,3-33 386 0 0,8-75-708 0 0,2 0 0 0 0,3 1 0 0 0,1 0 0 0 0,4 18-566 0 0,-1-56 79 0 0,1 0 0 0 0,1-1 0 0 0,0 1 0 0 0,0-1 0 0 0,1 0 0 0 0,1 0 0 0 0,-1 0 0 0 0,2-1 0 0 0,0 0 0 0 0,0 0 0 0 0,1 0-1 0 0,4 5-78 0 0,-9-12 24 0 0,1 1 0 0 0,0-1 0 0 0,0 0 0 0 0,0 0 0 0 0,0 0 0 0 0,1 0 0 0 0,-1 0-1 0 0,1-1 1 0 0,-1 1 0 0 0,1-1 0 0 0,0 0 0 0 0,0-1 0 0 0,0 1 0 0 0,0 0 0 0 0,0-1 0 0 0,1 0-1 0 0,-1 0 1 0 0,0 0 0 0 0,0-1 0 0 0,1 1 0 0 0,-1-1 0 0 0,1 0 0 0 0,-1-1 0 0 0,0 1-1 0 0,1-1 1 0 0,-1 1 0 0 0,0-1 0 0 0,0 0 0 0 0,1-1 0 0 0,-1 1 0 0 0,0-1 0 0 0,0 0 0 0 0,-1 0-1 0 0,3-1-23 0 0,209-165 454 0 0,-199 155-438 0 0,93-50-12 0 0,-107 62-1 0 0,0 1 0 0 0,1 0 1 0 0,-1 0-1 0 0,0 0 0 0 0,0 1 1 0 0,0-1-1 0 0,0 1 0 0 0,0-1 1 0 0,1 1-1 0 0,-1-1 0 0 0,0 1 1 0 0,0 0-1 0 0,-1 0 0 0 0,1 0 1 0 0,0 0-1 0 0,0 0 0 0 0,0 1 1 0 0,-1-1-1 0 0,1 1 0 0 0,0-1 1 0 0,-1 1-1 0 0,1-1 0 0 0,-1 1 1 0 0,0 0-1 0 0,0 0 0 0 0,0-1 0 0 0,0 1 1 0 0,0 0-1 0 0,0 0 0 0 0,0 0 1 0 0,0 0-1 0 0,-1 1 0 0 0,1-1 1 0 0,-1 0-1 0 0,0 0 0 0 0,1 0 1 0 0,-1 0-1 0 0,0 0 0 0 0,0 1 1 0 0,0-1-1 0 0,-1 0 0 0 0,1 0 1 0 0,0 0-1 0 0,-1 0 0 0 0,0 0 1 0 0,1 0-1 0 0,-1 1-3 0 0,2 140-439 0 0,18-128-2963 0 0,23-23-6552 0 0,-32 2 3989 0 0,-1 5-1737 0 0</inkml:trace>
  <inkml:trace contextRef="#ctx0" brushRef="#br0" timeOffset="4133.436">10707 541 7690 0 0,'0'0'2045'0'0,"0"0"-203"0"0,0 0-79 0 0,0 0-142 0 0,0 0-275 0 0,0 0-275 0 0,0 0-213 0 0,-32 21-186 0 0,-98 63-147 0 0,61-20 309 0 0,63-52-706 0 0,4-11-93 0 0,1 1-1 0 0,0 0 1 0 0,-1-1 0 0 0,1 1-1 0 0,0 0 1 0 0,0 0 0 0 0,0 0-1 0 0,0 0 1 0 0,0 0-1 0 0,0 0 1 0 0,1 0 0 0 0,-1 0-1 0 0,1 0 1 0 0,-1 0 0 0 0,1 0-1 0 0,0 0 1 0 0,0 0 0 0 0,0 0-1 0 0,0 0 1 0 0,0 1 0 0 0,0-1-1 0 0,1 0 1 0 0,-1 0-1 0 0,1 0 1 0 0,-1 0 0 0 0,1 0-1 0 0,0 0 1 0 0,0 0 0 0 0,0 0-1 0 0,0 0 1 0 0,0-1 0 0 0,0 1-1 0 0,0 0 1 0 0,1 0-1 0 0,-1-1 1 0 0,1 1 0 0 0,-1-1-1 0 0,1 1 1 0 0,0-1 0 0 0,0 1-35 0 0,12-3 188 0 0,1-1 1 0 0,-1 0-1 0 0,0 0 1 0 0,-1-1 0 0 0,1-1-1 0 0,0-1 1 0 0,-1 0 0 0 0,0 0-1 0 0,0-2 1 0 0,-1 1-1 0 0,1-1 1 0 0,-1-1 0 0 0,-1-1-1 0 0,0 1 1 0 0,8-9-189 0 0,-12 12 29 0 0,142-104 257 0 0,-149 108-286 0 0,1 1 0 0 0,0-1 0 0 0,-1 1-1 0 0,1-1 1 0 0,0 1 0 0 0,0-1-1 0 0,-1 1 1 0 0,1 0 0 0 0,0 0 0 0 0,0-1-1 0 0,-1 1 1 0 0,1 0 0 0 0,0 0 0 0 0,0 0-1 0 0,0 0 1 0 0,-1 0 0 0 0,1 0-1 0 0,0 0 1 0 0,0 0 0 0 0,0 0 0 0 0,-1 0-1 0 0,1 0 1 0 0,0 1 0 0 0,0-1 0 0 0,-1 0-1 0 0,1 0 1 0 0,0 1 0 0 0,0-1 0 0 0,-1 1-1 0 0,1-1 1 0 0,0 0 0 0 0,-1 1-1 0 0,1-1 1 0 0,-1 1 0 0 0,1 0 0 0 0,0-1-1 0 0,-1 1 1 0 0,1-1 0 0 0,-1 1 0 0 0,0 0-1 0 0,1 0 1 0 0,-1-1 0 0 0,1 1-1 0 0,-1 0 1 0 0,0-1 0 0 0,0 1 0 0 0,1 1 0 0 0,-1 43-19 0 0,-1-27 16 0 0,1-15 2 0 0,-1-1 1 0 0,0 1 0 0 0,1-1 0 0 0,0 1-1 0 0,-1-1 1 0 0,1 1 0 0 0,0-1 0 0 0,1 1 0 0 0,-1 0-1 0 0,0-1 1 0 0,1 1 0 0 0,-1-1 0 0 0,1 1-1 0 0,0-1 1 0 0,0 0 0 0 0,0 1 0 0 0,0-1-1 0 0,0 0 1 0 0,0 0 0 0 0,1 1 0 0 0,-1-1-1 0 0,1 0 1 0 0,-1 0 0 0 0,1 0 0 0 0,0-1 0 0 0,0 1-1 0 0,0 0 1 0 0,0-1 0 0 0,0 1 0 0 0,0-1-1 0 0,0 0 1 0 0,1 0 0 0 0,-1 0 0 0 0,0 0-1 0 0,1 0 1 0 0,-1 0 0 0 0,1 0 0 0 0,-1-1 0 0 0,1 1-1 0 0,1-1 1 0 0,2 0 32 0 0,-1 1-1 0 0,1-1 0 0 0,0-1 0 0 0,0 1 0 0 0,0-1 0 0 0,-1 0 1 0 0,1 0-1 0 0,0-1 0 0 0,-1 1 0 0 0,1-1 0 0 0,-1-1 1 0 0,0 1-1 0 0,5-3-31 0 0,27-22 210 0 0,-1-1 1 0 0,-1-2-1 0 0,-2-2 1 0 0,-1 0-1 0 0,-2-2 1 0 0,7-12-211 0 0,-23 27 7 0 0,-1-1-1 0 0,-2-1 1 0 0,0 1 0 0 0,0-2 0 0 0,-2 1 0 0 0,-1-1 0 0 0,-1-1-1 0 0,-1 1 1 0 0,0-1 0 0 0,-2-1 0 0 0,-1 1 0 0 0,-1 0 0 0 0,0-1 0 0 0,-2 1-1 0 0,-1-3-6 0 0,1 6-32 0 0,1 15 31 0 0,0-1-1 0 0,0 0 0 0 0,-1 1 1 0 0,0-1-1 0 0,0 0 1 0 0,0 1-1 0 0,-1-1 0 0 0,0 1 1 0 0,0-1-1 0 0,0 0 0 0 0,-1 1 1 0 0,1 0-1 0 0,-1-1 0 0 0,-1 1 1 0 0,1 0-1 0 0,-1 0 1 0 0,0 0-1 0 0,0 0 0 0 0,0 1 1 0 0,-1-1-1 0 0,0 1 0 0 0,0 0 2 0 0,2 4-6 0 0,-1-1 0 0 0,0 1-1 0 0,0 0 1 0 0,0 1 0 0 0,0-1-1 0 0,1 0 1 0 0,-1 1-1 0 0,0 0 1 0 0,0-1 0 0 0,1 1-1 0 0,-1 0 1 0 0,1 1 0 0 0,-1-1-1 0 0,1 0 1 0 0,-1 1 0 0 0,1-1-1 0 0,0 1 1 0 0,-1 0-1 0 0,1 0 1 0 0,0 0 0 0 0,0 0-1 0 0,1 0 1 0 0,-1 0 0 0 0,0 0-1 0 0,1 1 1 0 0,-1-1 0 0 0,1 0-1 0 0,0 1 1 0 0,-1 0-1 0 0,1-1 1 0 0,1 1 0 0 0,-1 0-1 0 0,0-1 1 0 0,1 1 0 0 0,-1 0-1 0 0,1 0 1 0 0,0 0 0 0 0,0-1-1 0 0,0 1 1 0 0,0 1 6 0 0,-2 3 4 0 0,-10 38 27 0 0,3 0 1 0 0,2 1-1 0 0,1 0 1 0 0,3 0-1 0 0,2 16-31 0 0,-1-40 9 0 0,2 0-1 0 0,0 0 1 0 0,1-1 0 0 0,1 1 0 0 0,2 0-1 0 0,0-1 1 0 0,1 0 0 0 0,1 0 0 0 0,1 0-1 0 0,1 0 1 0 0,1 0-9 0 0,74 93-223 0 0,-75-115-2110 0 0,-19-17-491 0 0,-5 1-1076 0 0,6 7-1510 0 0,2 1-5855 0 0</inkml:trace>
  <inkml:trace contextRef="#ctx0" brushRef="#br0" timeOffset="4388.611">10910 402 12347 0 0,'0'0'2547'0'0,"0"0"-1102"0"0,0 0-354 0 0,0 0 38 0 0,0 0 64 0 0,0 0-110 0 0,0 0-256 0 0,0 0-240 0 0,31-9-212 0 0,98-26-161 0 0,14 15 98 0 0,18 5 30 0 0,-91 10-3228 0 0,-2 1-6456 0 0,-46 3-1922 0 0</inkml:trace>
  <inkml:trace contextRef="#ctx0" brushRef="#br0" timeOffset="19829.581">4461 2173 0 0 0,'0'0'619'0'0,"0"0"1351"0"0,0 0 475 0 0,0 0 153 0 0,0 0-62 0 0,0 0-299 0 0,0 0-342 0 0,0 0-392 0 0,0 0-325 0 0,0 0-208 0 0,0 0-164 0 0,0 0-102 0 0,-23-8-83 0 0,-71-19-67 0 0,92 27-523 0 0,0-1 0 0 0,0 0 0 0 0,0 1 0 0 0,0 0 0 0 0,0-1 0 0 0,0 1-1 0 0,0 0 1 0 0,0 0 0 0 0,0 0 0 0 0,0 1 0 0 0,0-1 0 0 0,-1 0-1 0 0,1 1 1 0 0,0-1 0 0 0,0 1 0 0 0,0 0 0 0 0,1 0 0 0 0,-1 0 0 0 0,0 0-1 0 0,0 0 1 0 0,0 0 0 0 0,1 0 0 0 0,-1 0 0 0 0,0 1 0 0 0,1-1 0 0 0,-1 1-1 0 0,0 0-30 0 0,-4 4 154 0 0,-14 12 32 0 0,0 0 0 0 0,1 1 1 0 0,1 2-1 0 0,0 0 0 0 0,2 0 0 0 0,1 2 0 0 0,0-1 0 0 0,2 2 0 0 0,1 0 0 0 0,0 1 0 0 0,2 0 0 0 0,1 1 0 0 0,-2 12-186 0 0,9-34 17 0 0,0 0 0 0 0,1 0 0 0 0,-1 0 0 0 0,1 0 0 0 0,0 0-1 0 0,0 1 1 0 0,1-1 0 0 0,-1 0 0 0 0,1 0 0 0 0,0 1-1 0 0,0-1 1 0 0,1 0 0 0 0,-1 0 0 0 0,1 1 0 0 0,0-1-1 0 0,0 0 1 0 0,0 0 0 0 0,1 0 0 0 0,-1 0 0 0 0,1 0-1 0 0,0 0 1 0 0,0-1 0 0 0,0 1 0 0 0,1 0 0 0 0,-1-1 0 0 0,1 0-1 0 0,0 0 1 0 0,0 0 0 0 0,0 0 0 0 0,0 0 0 0 0,1 0-1 0 0,-1-1 1 0 0,1 1 0 0 0,0-1 0 0 0,-1 0 0 0 0,1 0-1 0 0,0-1 1 0 0,0 1 0 0 0,0-1 0 0 0,0 0 0 0 0,1 0-1 0 0,-1 0 1 0 0,0-1-17 0 0,16-4 120 0 0,0-1 1 0 0,0-1-1 0 0,-1-2 0 0 0,0 1 0 0 0,0-2 0 0 0,0-1 0 0 0,-2 0 0 0 0,1-1 0 0 0,-1-1 0 0 0,-1 0 0 0 0,0-1 1 0 0,-1-1-1 0 0,0-1 0 0 0,-1 0 0 0 0,-1-1 0 0 0,8-12-120 0 0,4-1 53 0 0,0-1-1 0 0,-2-1 1 0 0,-2-2-1 0 0,-1 0 1 0 0,-1-1-1 0 0,-2 0 1 0 0,-1-2-1 0 0,5-20-52 0 0,-13 11-144 0 0,-18 61-331 0 0,-2 7 442 0 0,2 0 0 0 0,1 0 0 0 0,1 1-1 0 0,1 0 1 0 0,1 0 0 0 0,1 0 0 0 0,2 1 0 0 0,0 0-1 0 0,1 0 1 0 0,2 0 0 0 0,0 7 33 0 0,1-27-4 0 0,0 0 1 0 0,0 0-1 0 0,0 1 1 0 0,1-1-1 0 0,-1 0 1 0 0,1 0-1 0 0,1-1 1 0 0,-1 1-1 0 0,1 0 1 0 0,-1-1-1 0 0,1 1 0 0 0,0-1 1 0 0,1 0-1 0 0,-1 0 1 0 0,1 0-1 0 0,0-1 1 0 0,0 1-1 0 0,0-1 1 0 0,0 0-1 0 0,1 0 1 0 0,-1 0-1 0 0,1 0 0 0 0,0-1 1 0 0,-1 0-1 0 0,1 0 1 0 0,0-1-1 0 0,1 1 1 0 0,3 0 3 0 0,1 0 19 0 0,1 0 0 0 0,-1 0 1 0 0,1-1-1 0 0,-1-1 0 0 0,1 0 0 0 0,-1 0 1 0 0,1-1-1 0 0,0-1 0 0 0,-1 1 1 0 0,0-2-1 0 0,1 1 0 0 0,-1-2 0 0 0,0 1 1 0 0,1-2-20 0 0,28-17 86 0 0,-2-1-1 0 0,0-3 1 0 0,-1 0 0 0 0,-1-3 0 0 0,25-28-86 0 0,-45 46 0 0 0,-1-2 0 0 0,-1 0 0 0 0,0-1 0 0 0,-1 0 0 0 0,0-1 1 0 0,-1 0-1 0 0,-1-1 0 0 0,-1 0 0 0 0,0 0 0 0 0,-1-1 0 0 0,0 0 0 0 0,-2-1 0 0 0,0 0 0 0 0,-1 0 0 0 0,-1 0 0 0 0,0 0 0 0 0,0-19 0 0 0,-4 35-13 0 0,-1 0-1 0 0,1-1 0 0 0,-1 1 1 0 0,1 0-1 0 0,-1 0 0 0 0,0 0 0 0 0,0 0 1 0 0,0 0-1 0 0,0 0 0 0 0,0 0 1 0 0,-1 0-1 0 0,1 0 0 0 0,-1 0 0 0 0,1 1 1 0 0,-1-1-1 0 0,1 1 0 0 0,-1-1 1 0 0,0 1-1 0 0,0 0 0 0 0,0-1 0 0 0,0 1 1 0 0,0 0-1 0 0,0 0 0 0 0,0 0 1 0 0,0 1-1 0 0,0-1 0 0 0,0 0 0 0 0,-1 1 1 0 0,1-1-1 0 0,0 1 0 0 0,0 0 1 0 0,-1 0-1 0 0,1 0 0 0 0,0 0 0 0 0,0 0 1 0 0,-1 0-1 0 0,1 1 0 0 0,0-1 1 0 0,0 1-1 0 0,0 0 0 0 0,0-1 0 0 0,-1 1 1 0 0,1 0-1 0 0,0 0 0 0 0,0 0 1 0 0,1 1-1 0 0,-1-1 0 0 0,0 0 0 0 0,0 1 1 0 0,0-1-1 0 0,1 1 0 0 0,-1 0 1 0 0,0 0 13 0 0,-9 7-17 0 0,0-1 0 0 0,1 2 1 0 0,0-1-1 0 0,0 2 1 0 0,1-1-1 0 0,0 1 1 0 0,1 1-1 0 0,0-1 1 0 0,1 1-1 0 0,0 0 1 0 0,1 1-1 0 0,1 0 1 0 0,0 0-1 0 0,0 0 1 0 0,1 1-1 0 0,1-1 0 0 0,1 1 1 0 0,0 0-1 0 0,0 0 1 0 0,1 6 16 0 0,1-16-4 0 0,1-1 0 0 0,0 0 0 0 0,0 0 0 0 0,-1 1 0 0 0,2-1 1 0 0,-1 0-1 0 0,0 0 0 0 0,1 0 0 0 0,-1 0 0 0 0,1 0 0 0 0,0 0 0 0 0,0-1 0 0 0,0 1 1 0 0,0 0-1 0 0,1-1 0 0 0,-1 0 0 0 0,1 1 0 0 0,-1-1 0 0 0,1 0 0 0 0,0 0 0 0 0,0-1 1 0 0,0 1-1 0 0,0-1 0 0 0,0 1 0 0 0,0-1 0 0 0,0 0 0 0 0,1 0 0 0 0,-1 0 0 0 0,0-1 1 0 0,1 1-1 0 0,0-1 4 0 0,108 4 117 0 0,16-40 45 0 0,-63 25-113 0 0,-63 13-48 0 0,0 0 1 0 0,0 0 0 0 0,-1 0-1 0 0,1 0 1 0 0,0 0 0 0 0,-1 0-1 0 0,1 0 1 0 0,-1 0-1 0 0,0 1 1 0 0,0-1 0 0 0,0 1-1 0 0,0-1 1 0 0,0 1 0 0 0,0-1-1 0 0,-1 1 1 0 0,1 0-1 0 0,-1-1 1 0 0,0 1 0 0 0,0-1-1 0 0,0 1 1 0 0,0 0 0 0 0,0 2-2 0 0,1 4 7 0 0,-2-2-8 0 0,2-1 1 0 0,-1 1 0 0 0,1-1 0 0 0,0 0 0 0 0,0 1 0 0 0,1-1-1 0 0,-1 0 1 0 0,1 0 0 0 0,1 0 0 0 0,-1 0 0 0 0,1 0 0 0 0,0-1-1 0 0,1 1 1 0 0,-1-1 0 0 0,1 0 0 0 0,0 0 0 0 0,0 0 0 0 0,1 0-1 0 0,-1-1 1 0 0,1 0 0 0 0,0 0 0 0 0,0 0 0 0 0,1 0 0 0 0,-1-1 0 0 0,5 2 0 0 0,2-2 28 0 0,0 0 1 0 0,0-1-1 0 0,0-1 1 0 0,1 1-1 0 0,-1-2 1 0 0,0 0-1 0 0,1-1 1 0 0,-1 0-1 0 0,0-1 1 0 0,0 0-1 0 0,1 0 1 0 0,-2-2-1 0 0,1 0 1 0 0,0 0-1 0 0,-1-1 1 0 0,0 0 0 0 0,0-1-1 0 0,8-5-28 0 0,12-9 108 0 0,-1-1 0 0 0,0-1 0 0 0,-2-2 0 0 0,-1 0 0 0 0,17-22-108 0 0,-36 39 27 0 0,0 0 0 0 0,-1-1 1 0 0,0 1-1 0 0,0-2 0 0 0,-1 1 0 0 0,0-1 0 0 0,-1 0 0 0 0,0 0 0 0 0,0 0 1 0 0,-1-1-1 0 0,0 1 0 0 0,-1-1 0 0 0,0 0 0 0 0,0 0 0 0 0,-1 0 0 0 0,0-1 1 0 0,0-7-28 0 0,-4 16-1 0 0,1 0 1 0 0,0 1 0 0 0,0-1 0 0 0,-1 0 0 0 0,1 0 0 0 0,-1 0 0 0 0,0 1 0 0 0,1-1-1 0 0,-1 1 1 0 0,0-1 0 0 0,0 1 0 0 0,0 0 0 0 0,0 0 0 0 0,0 0 0 0 0,0 0 0 0 0,0 0 0 0 0,0 0-1 0 0,0 1 1 0 0,-1-1 0 0 0,1 1 0 0 0,0-1 0 0 0,-1 1 0 0 0,1 0 0 0 0,0 0 0 0 0,0 0-1 0 0,-1 0 1 0 0,1 0 0 0 0,0 0 0 0 0,-1 1 0 0 0,1-1 0 0 0,0 1 0 0 0,0 0 0 0 0,0 0 0 0 0,-1 0 0 0 0,-10 5-27 0 0,-1 1 0 0 0,1 1 1 0 0,1 0-1 0 0,0 1 1 0 0,0 0-1 0 0,0 1 1 0 0,1 0-1 0 0,1 0 1 0 0,0 2-1 0 0,0-1 1 0 0,1 1-1 0 0,1 1 1 0 0,0-1-1 0 0,0 1 1 0 0,2 1-1 0 0,-1-1 1 0 0,-2 10 26 0 0,6-15-23 0 0,0 0 1 0 0,0-1-1 0 0,0 1 0 0 0,1 0 1 0 0,0 1-1 0 0,1-1 0 0 0,-1 0 1 0 0,2 0-1 0 0,-1 1 1 0 0,1-1-1 0 0,1 1 0 0 0,-1-1 1 0 0,1 0-1 0 0,1 1 0 0 0,0-1 1 0 0,0 0-1 0 0,0 0 1 0 0,1 0-1 0 0,0-1 0 0 0,1 1 1 0 0,-1 0-1 0 0,2-1 0 0 0,-1 0 1 0 0,1 0-1 0 0,0-1 1 0 0,0 1-1 0 0,1-1 0 0 0,3 3 23 0 0,7 1-223 0 0,0-2 0 0 0,1 0 0 0 0,0 0-1 0 0,0-2 1 0 0,1 0 0 0 0,-1-1 0 0 0,1-1 0 0 0,0-1-1 0 0,1 0 1 0 0,11 0 223 0 0,42-2-4089 0 0,-4-6-4856 0 0,-46 1-2129 0 0</inkml:trace>
  <inkml:trace contextRef="#ctx0" brushRef="#br0" timeOffset="16531.087">57 2312 6777 0 0,'0'0'3464'0'0,"0"0"-2049"0"0,0 0-726 0 0,0 0 5 0 0,0 0 190 0 0,0 0 204 0 0,0 0 51 0 0,0 0-109 0 0,0 0-193 0 0,0 0-222 0 0,0 0-134 0 0,0 37-74 0 0,-3 115-64 0 0,8 200 1215 0 0,-4-336-1452 0 0,0 0 1 0 0,-1-1 0 0 0,-1 1 0 0 0,-1 0 0 0 0,0-1 0 0 0,-1 1 0 0 0,-1-1 0 0 0,0 0 0 0 0,-1 0 0 0 0,-1 0 0 0 0,0 0 0 0 0,-1-1-107 0 0,6-14 31 0 0,1-1 1 0 0,0 1 0 0 0,0-1 0 0 0,0 1 0 0 0,-1 0 0 0 0,1-1 0 0 0,0 1 0 0 0,0 0 0 0 0,-1-1 0 0 0,1 1 0 0 0,0 0 0 0 0,-1 0 0 0 0,1-1-1 0 0,0 1 1 0 0,-1 0 0 0 0,1 0 0 0 0,0 0 0 0 0,-1 0 0 0 0,1-1 0 0 0,-1 1 0 0 0,1 0 0 0 0,0 0 0 0 0,-1 0 0 0 0,1 0 0 0 0,-1 0 0 0 0,1 0-1 0 0,0 0 1 0 0,-1 0 0 0 0,1 0 0 0 0,-1 0 0 0 0,1 0 0 0 0,0 0 0 0 0,-1 0 0 0 0,1 0 0 0 0,-1 1 0 0 0,1-1 0 0 0,0 0 0 0 0,-1 0 0 0 0,1 0 0 0 0,0 1-1 0 0,-1-1 1 0 0,1 0 0 0 0,0 0 0 0 0,-1 1 0 0 0,1-1 0 0 0,0 0 0 0 0,-1 1 0 0 0,1-1 0 0 0,0 0 0 0 0,0 1 0 0 0,0-1 0 0 0,-1 0 0 0 0,1 1-1 0 0,0-1 1 0 0,0 0 0 0 0,0 1 0 0 0,0-1 0 0 0,0 1 0 0 0,-1-1 0 0 0,1 0 0 0 0,0 1-32 0 0,-2-40 930 0 0,2 34-1091 0 0,4-36 199 0 0,1-1 0 0 0,3 1-1 0 0,1 0 1 0 0,1 1 0 0 0,3 0 0 0 0,1 0-1 0 0,2 2 1 0 0,2 0 0 0 0,1 0 0 0 0,8-8-38 0 0,1-2 18 0 0,2 2 0 0 0,3 0 1 0 0,1 3-1 0 0,2 0 1 0 0,2 2-1 0 0,33-25-18 0 0,68-23 191 0 0,-136 87-184 0 0,0 1 1 0 0,0-1 0 0 0,0 1-1 0 0,0-1 1 0 0,0 1-1 0 0,0 0 1 0 0,0 0 0 0 0,1 0-1 0 0,-1 1 1 0 0,0-1-1 0 0,1 1 1 0 0,-1 0-1 0 0,1-1 1 0 0,-1 2 0 0 0,0-1-1 0 0,1 0 1 0 0,-1 1-1 0 0,0-1 1 0 0,1 1-1 0 0,-1 0 1 0 0,0 0 0 0 0,0 0-1 0 0,0 1 1 0 0,0-1-1 0 0,0 1 1 0 0,0 0-1 0 0,0 0 1 0 0,0 0 0 0 0,-1 0-1 0 0,1 0 1 0 0,-1 0-1 0 0,1 1 1 0 0,-1-1-1 0 0,0 1 1 0 0,0 0 0 0 0,0-1-1 0 0,-1 1 1 0 0,1 0-1 0 0,0 0 1 0 0,-1 0 0 0 0,0 1-1 0 0,0-1 1 0 0,0 0-1 0 0,0 0 1 0 0,0 1-1 0 0,-1-1 1 0 0,1 2-8 0 0,-1 12 68 0 0,-1 0-1 0 0,0 0 1 0 0,-1 0-1 0 0,-1 0 1 0 0,0 0-1 0 0,-1-1 1 0 0,-1 0 0 0 0,-1 1-1 0 0,0-2 1 0 0,-1 1-1 0 0,-1-1 1 0 0,0 0-1 0 0,-1-1 1 0 0,-1 1 0 0 0,-2 1-68 0 0,-19 23 118 0 0,-2-2 1 0 0,-2 0 0 0 0,-1-3-1 0 0,-22 16-118 0 0,40-36-9 0 0,0-1-1 0 0,0 0 1 0 0,-2-2-1 0 0,1 0 0 0 0,-1-2 1 0 0,-1 0-1 0 0,1-1 0 0 0,-2-1 1 0 0,1-1-1 0 0,-22 4 10 0 0,41-9-64 0 0,-1 0-1 0 0,1 0 1 0 0,-1 0-1 0 0,1 0 1 0 0,-1 0-1 0 0,1-1 1 0 0,-1 1-1 0 0,0-1 1 0 0,1 0-1 0 0,-1 1 1 0 0,0-1-1 0 0,1-1 1 0 0,-1 1-1 0 0,0 0 1 0 0,1-1-1 0 0,-1 1 1 0 0,0-1-1 0 0,1 0 1 0 0,-1 0-1 0 0,1 0 0 0 0,-1 0 1 0 0,1 0-1 0 0,0 0 1 0 0,-1-1-1 0 0,1 1 1 0 0,0-1-1 0 0,0 0 1 0 0,0 1-1 0 0,0-1 1 0 0,0 0-1 0 0,0 0 1 0 0,1 0-1 0 0,-1-1 1 0 0,1 1-1 0 0,-1 0 1 0 0,1-1-1 0 0,0 1 1 0 0,0-1-1 0 0,0 1 1 0 0,0-1 64 0 0,2-5-432 0 0,0 0 1 0 0,0 1-1 0 0,0-1 1 0 0,1 0 0 0 0,1 1-1 0 0,-1 0 1 0 0,1-1-1 0 0,0 1 1 0 0,1 0-1 0 0,0 0 1 0 0,0 1 0 0 0,0-1-1 0 0,1 1 1 0 0,0 0-1 0 0,0 0 1 0 0,3-2 431 0 0,31-32-5926 0 0,-35 35 4901 0 0,14-12-7747 0 0</inkml:trace>
  <inkml:trace contextRef="#ctx0" brushRef="#br0" timeOffset="17606.606">982 2213 8642 0 0,'0'0'2767'0'0,"0"0"-748"0"0,0 0-204 0 0,0 0 3 0 0,0 0-142 0 0,0 0-305 0 0,0 0-288 0 0,0 0-232 0 0,0 0-187 0 0,0 0-92 0 0,-33 33-81 0 0,-99 100-75 0 0,73-60 187 0 0,54-63-538 0 0,0 0 0 0 0,1 1 0 0 0,0-1 0 0 0,0 1 0 0 0,1 0 1 0 0,1 0-1 0 0,0 0 0 0 0,0 0 0 0 0,1 0 0 0 0,1 0 0 0 0,0 8-65 0 0,2-16 24 0 0,-1 0 0 0 0,1 0 0 0 0,0 1 0 0 0,1-1 0 0 0,-1-1 0 0 0,0 1 0 0 0,1 0 0 0 0,0 0 0 0 0,0-1-1 0 0,-1 0 1 0 0,1 1 0 0 0,1-1 0 0 0,-1 0 0 0 0,0-1 0 0 0,0 1 0 0 0,1 0 0 0 0,-1-1 0 0 0,1 0 0 0 0,-1 0 0 0 0,1 0 0 0 0,0 0 0 0 0,-1 0 0 0 0,1-1 0 0 0,0 0-1 0 0,0 0 1 0 0,-1 0 0 0 0,1 0 0 0 0,0 0 0 0 0,0-1 0 0 0,-1 0 0 0 0,1 0 0 0 0,-1 0 0 0 0,1 0 0 0 0,-1 0 0 0 0,1-1 0 0 0,-1 1 0 0 0,1-1 0 0 0,0-1-24 0 0,16-8 102 0 0,-1-1 0 0 0,0-1 0 0 0,-1 0 0 0 0,-1-2 0 0 0,0 0 0 0 0,-1-1 0 0 0,0-1 0 0 0,1-3-102 0 0,135-206 296 0 0,-125 184-293 0 0,-26 39-23 0 0,-1 2-18 0 0,0 1-27 0 0,-24 140-490 0 0,22-132 548 0 0,1 0 1 0 0,-1 0-1 0 0,2 0 0 0 0,-1 0 0 0 0,1 0 0 0 0,0 0 1 0 0,1 0-1 0 0,0 0 0 0 0,0 0 0 0 0,0 0 1 0 0,1-1-1 0 0,1 1 0 0 0,-1 0 0 0 0,1-1 0 0 0,0 1 1 0 0,1-1-1 0 0,0 0 0 0 0,0 0 0 0 0,1-1 1 0 0,-1 1-1 0 0,1-1 0 0 0,1 0 0 0 0,-1 0 0 0 0,1-1 1 0 0,4 4 6 0 0,-3-4 12 0 0,-1 0-1 0 0,1 0 1 0 0,1-1 0 0 0,-1 0 0 0 0,0-1 0 0 0,1 1-1 0 0,0-1 1 0 0,0-1 0 0 0,0 1 0 0 0,0-1 0 0 0,0-1-1 0 0,1 1 1 0 0,-1-2 0 0 0,0 1 0 0 0,1-1 0 0 0,-1 0-1 0 0,0-1 1 0 0,1 0 0 0 0,-1 0 0 0 0,0-1 0 0 0,0 0-1 0 0,0 0 1 0 0,0-1 0 0 0,0 0 0 0 0,0 0 0 0 0,-1-1-1 0 0,6-4-11 0 0,4-5 44 0 0,-1 0 0 0 0,0-2-1 0 0,-1 0 1 0 0,-1-1 0 0 0,0 0-1 0 0,-1-1 1 0 0,-1-1 0 0 0,1-2-44 0 0,92-215-84 0 0,-101 205 116 0 0,-4 30-63 0 0,0 0-44 0 0,0 0-11 0 0,-1 5-220 0 0,-42 111-348 0 0,39-94 620 0 0,2-17 24 0 0,-1 1 0 0 0,1-1 1 0 0,1 1-1 0 0,-1 0 0 0 0,1 0 0 0 0,0-1 0 0 0,1 1 0 0 0,-1 0 0 0 0,1 0 0 0 0,0 0 0 0 0,1 0 0 0 0,-1 0 0 0 0,1 0 1 0 0,0-1-1 0 0,1 1 0 0 0,-1 0 0 0 0,1-1 0 0 0,0 1 0 0 0,1-1 0 0 0,-1 1 0 0 0,1-1 0 0 0,0 0 0 0 0,0 0 0 0 0,1-1 1 0 0,0 1-1 0 0,0-1 0 0 0,0 1 0 0 0,2 1 10 0 0,7-2 13 0 0,0 0-1 0 0,0-1 1 0 0,0-1 0 0 0,0 0-1 0 0,1 0 1 0 0,-1-2 0 0 0,1 1-1 0 0,-1-2 1 0 0,1 0 0 0 0,-1 0-1 0 0,0-1 1 0 0,0-1 0 0 0,0-1-1 0 0,0 1 1 0 0,0-2 0 0 0,0 0-1 0 0,-1 0 1 0 0,0-1 0 0 0,0-1-1 0 0,-1 0 1 0 0,0 0 0 0 0,2-3-13 0 0,17-10 66 0 0,0-2 0 0 0,-1-1 1 0 0,-1-1-1 0 0,-1-2 1 0 0,-2 0-1 0 0,18-24-66 0 0,-35 41-7 0 0,0 0-1 0 0,-1-1 0 0 0,0 1 1 0 0,-1-2-1 0 0,1 1 0 0 0,-2-1 1 0 0,0 0-1 0 0,0 0 0 0 0,-1-1 0 0 0,0 1 1 0 0,-1-1-1 0 0,-1 0 0 0 0,1 0 1 0 0,-2 0-1 0 0,0 0 0 0 0,0 0 1 0 0,-2-11 7 0 0,1 22-25 0 0,-1-1 1 0 0,1 1-1 0 0,-1-1 0 0 0,1 1 1 0 0,-1 0-1 0 0,0-1 1 0 0,0 1-1 0 0,0 0 1 0 0,0 0-1 0 0,0 0 1 0 0,0-1-1 0 0,0 1 0 0 0,0 0 1 0 0,0 0-1 0 0,0 1 1 0 0,0-1-1 0 0,-1 0 1 0 0,1 0-1 0 0,0 0 1 0 0,-1 1-1 0 0,1-1 0 0 0,-1 1 1 0 0,1-1-1 0 0,-1 1 1 0 0,1 0-1 0 0,-1-1 1 0 0,1 1-1 0 0,-1 0 1 0 0,1 0-1 0 0,-1 0 1 0 0,1 0-1 0 0,-1 0 0 0 0,1 0 1 0 0,-1 1-1 0 0,1-1 1 0 0,-1 0-1 0 0,1 1 1 0 0,0 0-1 0 0,-1-1 1 0 0,1 1-1 0 0,-1-1 0 0 0,1 1 1 0 0,0 0-1 0 0,0 0 1 0 0,-1 0-1 0 0,1 0 1 0 0,0 0-1 0 0,0 0 1 0 0,0 0-1 0 0,0 0 0 0 0,0 1 1 0 0,0-1-1 0 0,1 0 1 0 0,-1 0-1 0 0,0 1 1 0 0,0 0 24 0 0,1-1-1 0 0,-6 4-23 0 0,1 0 0 0 0,0 0 0 0 0,0 1 0 0 0,0 0 0 0 0,0 0 0 0 0,1 0 0 0 0,0 0 0 0 0,1 1 0 0 0,-1 0-1 0 0,1 0 1 0 0,1 0 0 0 0,-1 0 0 0 0,1 0 0 0 0,0 0 0 0 0,1 1 0 0 0,0-1 0 0 0,0 1 0 0 0,0-1 0 0 0,1 1 0 0 0,1 2 24 0 0,46 9 32 0 0,21-8 17 0 0,-61-12 3 0 0,0 1 0 0 0,-1 0 0 0 0,1 0 0 0 0,0 0 0 0 0,0 1 0 0 0,-1 0 0 0 0,1 0 0 0 0,0 1 0 0 0,-1 0 0 0 0,1 0 0 0 0,-1 0 0 0 0,0 1 0 0 0,0 0 0 0 0,0 0 0 0 0,0 1 1 0 0,0 0-1 0 0,-1 0 0 0 0,0 0 0 0 0,0 0 0 0 0,0 1 0 0 0,0 0 0 0 0,-1 0 0 0 0,1 0 0 0 0,-1 1 0 0 0,0-1 0 0 0,-1 1 0 0 0,0 0 0 0 0,0 0 0 0 0,2 6-52 0 0,-2 3 128 0 0,-1 1-1 0 0,0-1 1 0 0,-1 1 0 0 0,-1-1-1 0 0,-1 1 1 0 0,0-1 0 0 0,-1 1-1 0 0,-2 7-127 0 0,2 39 18 0 0,50-58-4372 0 0,-26-16-1873 0 0,-11 6-784 0 0,0 2-2551 0 0</inkml:trace>
  <inkml:trace contextRef="#ctx0" brushRef="#br0" timeOffset="18055.607">3056 2011 7778 0 0,'0'0'4150'0'0,"0"0"-1446"0"0,0 0-620 0 0,0 0-279 0 0,0 0-331 0 0,0 0-324 0 0,0 0-221 0 0,0 0-131 0 0,0 0-106 0 0,0 0-33 0 0,0 0-39 0 0,0 0-66 0 0,-21 9-91 0 0,-103 44 180 0 0,116-49-600 0 0,-1 0-1 0 0,1 1 1 0 0,1-1-1 0 0,-1 2 1 0 0,1-1-1 0 0,0 1 1 0 0,0 0 0 0 0,0 0-1 0 0,1 1 1 0 0,0 0-1 0 0,0 0 1 0 0,-4 8-43 0 0,9-12-6 0 0,1-1-1 0 0,-1 1 1 0 0,0 0 0 0 0,1 0 0 0 0,-1 0 0 0 0,1 0 0 0 0,0 0-1 0 0,0 0 1 0 0,0 0 0 0 0,1 0 0 0 0,-1 0 0 0 0,0 0 0 0 0,1 0-1 0 0,0 0 1 0 0,0-1 0 0 0,0 1 0 0 0,0 0 0 0 0,0 0-1 0 0,1-1 1 0 0,-1 1 0 0 0,1-1 0 0 0,0 1 0 0 0,-1-1 0 0 0,1 0-1 0 0,0 1 1 0 0,1-1 0 0 0,-1 0 6 0 0,71 43 15 0 0,-63-40 25 0 0,0 0-1 0 0,0 1 0 0 0,-1 0 1 0 0,0 0-1 0 0,0 1 0 0 0,0 0 1 0 0,-1 0-1 0 0,0 1 0 0 0,3 5-39 0 0,-5-5 104 0 0,0 1-1 0 0,-1 1 0 0 0,-1-1 0 0 0,0 1 1 0 0,0 0-1 0 0,0 0 0 0 0,-2 0 0 0 0,1 0 0 0 0,-1 0 1 0 0,-1 1-1 0 0,1-1 0 0 0,-2 1 0 0 0,0-1 1 0 0,0 1-1 0 0,-1 2-103 0 0,-2-4-37 0 0,0-1 0 0 0,-1 0 0 0 0,0 0 1 0 0,0-1-1 0 0,0 1 0 0 0,-1-1 0 0 0,-1 0 0 0 0,1 0 1 0 0,-1 0-1 0 0,0-1 0 0 0,-1 0 0 0 0,1 0 0 0 0,-1-1 1 0 0,0 1-1 0 0,-1-2 0 0 0,1 1 0 0 0,-1-1 0 0 0,0 0 1 0 0,0-1-1 0 0,0 1 0 0 0,-1-2 0 0 0,-5 2 37 0 0,-40 2-3401 0 0,30-7-477 0 0,-2 0-6260 0 0,16 1-400 0 0</inkml:trace>
  <inkml:trace contextRef="#ctx0" brushRef="#br0" timeOffset="18356.578">1429 1893 9642 0 0,'0'0'2610'0'0,"0"0"-426"0"0,0 0-182 0 0,0 0-151 0 0,0 0-274 0 0,0 0-284 0 0,0 0-206 0 0,0 0-212 0 0,0 0-179 0 0,0 0-154 0 0,0 0-106 0 0,0 0-116 0 0,0 0-135 0 0,-1-4-81 0 0,-1 0-94 0 0,-1-5-15 0 0,2 23-308 0 0,7 12-1559 0 0,0-20-2169 0 0,2 2-4774 0 0,-3-5-1553 0 0</inkml:trace>
  <inkml:trace contextRef="#ctx0" brushRef="#br0" timeOffset="22559.692">7581 2301 0 0 0,'0'0'291'0'0,"0"0"878"0"0,0 0 516 0 0,0 0 212 0 0,0 0-44 0 0,0 0-171 0 0,0 0-252 0 0,0 0-161 0 0,0 0-53 0 0,0 0-4 0 0,0 0-13 0 0,0 0-29 0 0,18 10-66 0 0,57 26-90 0 0,-72-35-941 0 0,-1 0 0 0 0,1 0 0 0 0,0 0 0 0 0,-1 0 0 0 0,1 0 0 0 0,0-1 0 0 0,-1 1 0 0 0,1-1 0 0 0,0 0 0 0 0,0 0 0 0 0,-1 0 0 0 0,1 0 0 0 0,0 0 0 0 0,0-1 1 0 0,-1 1-1 0 0,1-1 0 0 0,0 0 0 0 0,-1 1 0 0 0,1-1 0 0 0,-1 0 0 0 0,3-2-73 0 0,5-1 274 0 0,2 1-107 0 0,1-1-1 0 0,-1-1 1 0 0,0 1 0 0 0,-1-2 0 0 0,1 0-1 0 0,-1 0 1 0 0,0-1 0 0 0,0 0 0 0 0,-1-1-1 0 0,0-1 1 0 0,0 1 0 0 0,-1-1 0 0 0,-1-1 0 0 0,1 0-1 0 0,-1 0 1 0 0,-1 0 0 0 0,0-1 0 0 0,0 0-1 0 0,-1-1 1 0 0,-1 0 0 0 0,0 1 0 0 0,0-2-1 0 0,-1 1 1 0 0,-1 0 0 0 0,0-1-167 0 0,-3 9 5 0 0,-1 0 0 0 0,1 0 0 0 0,-1-1 0 0 0,0 1 0 0 0,0 0 0 0 0,0 0 0 0 0,-1 0 0 0 0,0 1 0 0 0,1-1 0 0 0,-1 0 0 0 0,-1 1 1 0 0,1-1-1 0 0,0 1 0 0 0,-1-1 0 0 0,0 1 0 0 0,1 0 0 0 0,-1 0 0 0 0,-1 1 0 0 0,1-1 0 0 0,0 0 0 0 0,-1 1 0 0 0,1 0 0 0 0,-1 0 0 0 0,1 0 0 0 0,-1 0 0 0 0,0 1 0 0 0,0-1 1 0 0,0 1-1 0 0,0 0 0 0 0,0 0 0 0 0,0 0 0 0 0,-2 1-5 0 0,-5-2-44 0 0,-1 0-1 0 0,0 1 1 0 0,1 0 0 0 0,-1 1 0 0 0,0 1 0 0 0,0-1 0 0 0,0 2-1 0 0,1 0 1 0 0,-1 0 0 0 0,1 1 0 0 0,-2 1 44 0 0,-4 3-7 0 0,0 1 0 0 0,1 1 0 0 0,-1 0 0 0 0,2 2 0 0 0,-1-1 0 0 0,2 2 0 0 0,-1 0 0 0 0,2 1 0 0 0,-1 0 1 0 0,2 1-1 0 0,0 0 0 0 0,1 1 0 0 0,0 1 0 0 0,1 0 0 0 0,1 0 0 0 0,0 1 0 0 0,1 0 0 0 0,1 0 0 0 0,1 1 0 0 0,0-1 0 0 0,2 2 0 0 0,0-1 0 0 0,0 0 1 0 0,2 1-1 0 0,1 0 0 0 0,0 12 7 0 0,2-24 20 0 0,-1-1 0 0 0,2 0 0 0 0,-1 1 1 0 0,1-1-1 0 0,0 0 0 0 0,0 1 0 0 0,1-1 1 0 0,0 0-1 0 0,0-1 0 0 0,0 1 0 0 0,1 0 1 0 0,0-1-1 0 0,0 0 0 0 0,0 0 0 0 0,1 0 1 0 0,-1-1-1 0 0,1 1 0 0 0,0-1 0 0 0,1 0 1 0 0,-1 0-1 0 0,1-1 0 0 0,-1 0 0 0 0,1 0 1 0 0,0 0-1 0 0,0-1 0 0 0,1 1 0 0 0,-1-2 1 0 0,0 1-1 0 0,6 0-20 0 0,11 3 85 0 0,1-1 0 0 0,-1-1 0 0 0,1-1 0 0 0,0-1 0 0 0,0-1 1 0 0,0-1-1 0 0,18-4-85 0 0,-12-1-52 0 0,0-1 0 0 0,-1-2 0 0 0,0 0 0 0 0,-1-2 0 0 0,0-2 0 0 0,0 0 1 0 0,-1-2-1 0 0,13-10 52 0 0,118-86-3498 0 0,-74 38-3635 0 0,-44 37-1880 0 0,-28 26 4225 0 0</inkml:trace>
  <inkml:trace contextRef="#ctx0" brushRef="#br0" timeOffset="23392.79">8664 2073 0 0 0,'0'0'535'0'0,"0"0"932"0"0,0 0 296 0 0,0 0 108 0 0,0 0-60 0 0,0 0-168 0 0,0 0-107 0 0,0 0-55 0 0,0 0-49 0 0,0 0-53 0 0,0 0-82 0 0,0 0-107 0 0,9-7-103 0 0,31-23-135 0 0,-41 30-916 0 0,1 1 0 0 0,0-1 0 0 0,0 0 0 0 0,-1 0 0 0 0,1 0 0 0 0,0 0 0 0 0,-1 0 0 0 0,1 0 0 0 0,0 0 0 0 0,0 0 0 0 0,-1 0 0 0 0,1 0 0 0 0,0 0 0 0 0,-1 0 0 0 0,1 0 0 0 0,0 0 0 0 0,-1 0 0 0 0,1 0 0 0 0,0 0 0 0 0,0 0 0 0 0,-1 0 0 0 0,1 0 0 0 0,0-1 0 0 0,-1 1 0 0 0,1 0 0 0 0,0 0 0 0 0,0 0 0 0 0,-1 0 0 0 0,1-1 0 0 0,0 1 0 0 0,0 0 0 0 0,0 0 0 0 0,-1-1 0 0 0,1 1 0 0 0,0 0 0 0 0,0 0 0 0 0,0-1 0 0 0,0 1 0 0 0,0 0 0 0 0,-1-1 0 0 0,1 1 0 0 0,0 0 0 0 0,0 0 0 0 0,0-1 0 0 0,0 1 0 0 0,0 0 0 0 0,0-1 0 0 0,0 1 0 0 0,0 0 0 0 0,0-1 0 0 0,0 1 1 0 0,0 0-1 0 0,0 0 0 0 0,0-1 0 0 0,0 1 0 0 0,1 0 0 0 0,-1-1 0 0 0,0 1 0 0 0,0 0 0 0 0,0 0 0 0 0,0-1 0 0 0,0 1 0 0 0,1 0 0 0 0,-1 0 0 0 0,0-1-36 0 0,-22 5 189 0 0,0 0 0 0 0,1 1 0 0 0,-1 1 1 0 0,1 2-1 0 0,0 0 0 0 0,1 0 0 0 0,0 2 1 0 0,0 1-1 0 0,1 1 0 0 0,0 0 0 0 0,-2 4-189 0 0,-5 1 101 0 0,1 1-1 0 0,1 1 0 0 0,0 1 0 0 0,2 1 0 0 0,0 1 0 0 0,-3 7-100 0 0,16-19 9 0 0,2 0 0 0 0,-1 0 0 0 0,1 1 0 0 0,1 1 0 0 0,0-1 0 0 0,0 1 0 0 0,2 0 0 0 0,-1 0 1 0 0,1 0-1 0 0,1 1 0 0 0,0-1 0 0 0,1 1 0 0 0,0 0 0 0 0,1 0 0 0 0,1 0 0 0 0,0 1-9 0 0,2-11 26 0 0,0 0 1 0 0,1 0-1 0 0,-1 0 0 0 0,1 0 1 0 0,0-1-1 0 0,0 1 1 0 0,0-1-1 0 0,0 0 0 0 0,0 1 1 0 0,0-2-1 0 0,1 1 0 0 0,-1 0 1 0 0,1-1-1 0 0,-1 1 0 0 0,1-1 1 0 0,0 0-1 0 0,-1 0 1 0 0,1-1-1 0 0,0 1 0 0 0,0-1 1 0 0,0 0-1 0 0,-1 0 0 0 0,1 0 1 0 0,0 0-1 0 0,0 0 1 0 0,0-1-1 0 0,-1 0 0 0 0,1 0 1 0 0,0 0-1 0 0,-1 0 0 0 0,1-1-26 0 0,23-8 154 0 0,-1-1 0 0 0,0-2-1 0 0,-1-1 1 0 0,0 0 0 0 0,-1-2-1 0 0,-1-1 1 0 0,-1 0-1 0 0,5-7-153 0 0,15-9 133 0 0,182-176 592 0 0,-160 144-519 0 0,-59 61 251 0 0,-13 15-289 0 0,-37 56-173 0 0,3 1 0 0 0,4 3 0 0 0,2 1 0 0 0,3 1 0 0 0,4 2 0 0 0,3 1 0 0 0,4 1-1 0 0,3 1 1 0 0,3 1 0 0 0,3 0 0 0 0,5 1 0 0 0,2 3 5 0 0,3-30-20 0 0,6 130-17 0 0,-3-181 39 0 0,0 1 1 0 0,1-1 0 0 0,-1 1-1 0 0,0 0 1 0 0,1-1 0 0 0,0 1 0 0 0,-1-1-1 0 0,1 1 1 0 0,0-1 0 0 0,1 1-1 0 0,-1-1 1 0 0,0 0 0 0 0,1 0-1 0 0,-1 0 1 0 0,1 1 0 0 0,-1-1 0 0 0,1-1-1 0 0,0 1 1 0 0,0 0 0 0 0,0 0-1 0 0,0-1 1 0 0,0 1 0 0 0,0-1-1 0 0,1 1 1 0 0,-1-1 0 0 0,0 0 0 0 0,1 0-1 0 0,-1 0 1 0 0,1 0 0 0 0,-1-1-1 0 0,1 1 1 0 0,0-1 0 0 0,-1 1-1 0 0,1-1 1 0 0,0 0 0 0 0,-1 0-1 0 0,1 0 1 0 0,-1-1 0 0 0,1 1 0 0 0,0 0-1 0 0,-1-1 1 0 0,1 0 0 0 0,-1 1-1 0 0,1-1 1 0 0,1-1-3 0 0,0-2 26 0 0,1-1 0 0 0,-1 1 0 0 0,0-1 1 0 0,-1 0-1 0 0,1 0 0 0 0,-1 0 0 0 0,0-1 0 0 0,0 1 0 0 0,-1-1 0 0 0,0 0 0 0 0,0 1 0 0 0,0-1 1 0 0,0 0-1 0 0,-1 0 0 0 0,0 0 0 0 0,0 0 0 0 0,-1-1 0 0 0,0 1 0 0 0,0 0 0 0 0,0 0 0 0 0,-1 0 1 0 0,0 0-1 0 0,0 0 0 0 0,0 0 0 0 0,-1 0-26 0 0,-2-6 8 0 0,0 0 0 0 0,-1 0 1 0 0,0 1-1 0 0,0 0 0 0 0,-2 0 1 0 0,1 0-1 0 0,-1 1 0 0 0,-1 0 0 0 0,0 0 1 0 0,0 1-1 0 0,-1 0 0 0 0,0 0-8 0 0,-8-5-43 0 0,0 0-1 0 0,-1 0 1 0 0,-1 2 0 0 0,0 0-1 0 0,0 1 1 0 0,-1 1 0 0 0,0 1-1 0 0,-1 1 1 0 0,0 0-1 0 0,0 2 1 0 0,-1 1 0 0 0,0 0-1 0 0,0 1 1 0 0,0 2-1 0 0,-17 0 44 0 0,35 2 37 0 0,-12 0-209 0 0,24 0-54 0 0,14-2 248 0 0,0-1 0 0 0,-1-1 0 0 0,0 0 0 0 0,0-2-1 0 0,0 0 1 0 0,-1-2 0 0 0,13-6-22 0 0,29-9 11 0 0,-1 1-407 0 0,-2-3 0 0 0,0-2-1 0 0,48-31 397 0 0,-19 0-3677 0 0,-5-7-3989 0 0,-42 24-2407 0 0,-31 31 4424 0 0</inkml:trace>
  <inkml:trace contextRef="#ctx0" brushRef="#br0" timeOffset="23664.85">9056 2294 3097 0 0,'0'0'3804'0'0,"0"0"-345"0"0,0 0-455 0 0,0 0-539 0 0,0 0-658 0 0,0 0-575 0 0,0 0-425 0 0,0 0-248 0 0,0 0-83 0 0,0 0-5 0 0,0 0-1 0 0,0 0-14 0 0,0 0-48 0 0,-2 17-51 0 0,-7 106 599 0 0,9-120-868 0 0,1 1 1 0 0,-1-1 0 0 0,1 1-1 0 0,-1-1 1 0 0,1 1-1 0 0,0-1 1 0 0,1 0 0 0 0,-1 1-1 0 0,0-1 1 0 0,1 0-1 0 0,0 0 1 0 0,0 0-1 0 0,0 0 1 0 0,0 0 0 0 0,0-1-1 0 0,1 1 1 0 0,-1-1-1 0 0,1 1 1 0 0,-1-1 0 0 0,1 0-1 0 0,0 0 1 0 0,0 0-1 0 0,0 0 1 0 0,0-1 0 0 0,1 1-1 0 0,-1-1 1 0 0,0 0-1 0 0,0 0 1 0 0,1 0 0 0 0,-1 0-1 0 0,1 0 1 0 0,-1-1-1 0 0,2 0-88 0 0,4 1 145 0 0,0 0 0 0 0,1-1-1 0 0,-1 0 1 0 0,0-1-1 0 0,0 0 1 0 0,0 0-1 0 0,0-1 1 0 0,0 0-1 0 0,0-1 1 0 0,0 0 0 0 0,-1 0-1 0 0,3-2-144 0 0,16-13 25 0 0,-1 0 0 0 0,-1-2 1 0 0,-1-1-1 0 0,-1 0 0 0 0,-1-2 0 0 0,-1-1 0 0 0,-1 0 1 0 0,-1-2-1 0 0,15-26-25 0 0,1-3-2259 0 0,-15 22-7089 0 0,-16 27 2535 0 0,0 4-3480 0 0</inkml:trace>
  <inkml:trace contextRef="#ctx0" brushRef="#br0" timeOffset="24296.609">9855 2110 9138 0 0,'0'0'3149'0'0,"0"0"-525"0"0,0 0-275 0 0,0 0-246 0 0,0 0-324 0 0,0 0-342 0 0,0 0-379 0 0,0 0-359 0 0,0 0-236 0 0,0 0-130 0 0,0 0-30 0 0,0 0-23 0 0,-23 17-51 0 0,-75 56-41 0 0,73-54-107 0 0,7-9-45 0 0,0 2 0 0 0,1 0-1 0 0,1 1 1 0 0,0 1 0 0 0,1 0-1 0 0,0 1 1 0 0,1 1-1 0 0,1 0 1 0 0,1 1 0 0 0,0 0-1 0 0,1 1 1 0 0,1 0-1 0 0,-1 4-35 0 0,10-20-3 0 0,0-1 0 0 0,0 1 0 0 0,0-1 0 0 0,0 1 0 0 0,0-1 0 0 0,0 1-1 0 0,1-1 1 0 0,-1 1 0 0 0,1 0 0 0 0,-1-1 0 0 0,1 1 0 0 0,0 0 0 0 0,-1 0-1 0 0,1-1 1 0 0,0 1 0 0 0,0 0 0 0 0,0 0 0 0 0,1-1 0 0 0,-1 1 0 0 0,0 0-1 0 0,1 0 1 0 0,-1-1 0 0 0,1 1 0 0 0,-1 0 0 0 0,1-1 0 0 0,0 1 0 0 0,0-1-1 0 0,-1 1 1 0 0,1-1 0 0 0,0 1 0 0 0,0-1 0 0 0,1 0 0 0 0,-1 1 0 0 0,0-1 0 0 0,0 0-1 0 0,1 0 1 0 0,-1 0 0 0 0,1 0 0 0 0,-1 0 0 0 0,1 0 0 0 0,-1 0 0 0 0,1-1-1 0 0,0 1 1 0 0,-1 0 0 0 0,1-1 0 0 0,0 1 0 0 0,-1-1 0 0 0,1 0 0 0 0,0 0-1 0 0,0 1 1 0 0,0-1 3 0 0,13-2 30 0 0,0 0-1 0 0,-1-1 0 0 0,0-1 1 0 0,1 0-1 0 0,-1-1 0 0 0,-1 0 1 0 0,1-1-1 0 0,-1-1 0 0 0,0 0 1 0 0,0 0-1 0 0,-1-2 0 0 0,0 1 1 0 0,-1-2-1 0 0,0 1 0 0 0,8-10-29 0 0,0 2 27 0 0,-1 0-1 0 0,-1-1 0 0 0,-1 0 0 0 0,-1-2 0 0 0,0 0 0 0 0,-2-1 0 0 0,5-9-26 0 0,-17 29-28 0 0,-1 1-32 0 0,0 8-107 0 0,-1 164-151 0 0,2-167 313 0 0,1-1 0 0 0,-1 1 0 0 0,1-1 0 0 0,0 1 0 0 0,0-1-1 0 0,1 0 1 0 0,-1 0 0 0 0,1 0 0 0 0,0 0 0 0 0,0 0 0 0 0,0-1 0 0 0,0 1 0 0 0,1-1 0 0 0,-1 0 0 0 0,1 0 0 0 0,0 0 0 0 0,0-1 0 0 0,0 1 0 0 0,0-1 0 0 0,0 0 0 0 0,1 0 0 0 0,-1 0 0 0 0,1-1 0 0 0,-1 1 0 0 0,1-1 0 0 0,0 0 0 0 0,0-1 0 0 0,0 1 5 0 0,5 0 18 0 0,-1 0 0 0 0,1 0 0 0 0,-1-1-1 0 0,1-1 1 0 0,-1 1 0 0 0,1-1 0 0 0,-1-1 0 0 0,0 0 0 0 0,1 0 0 0 0,-1-1 0 0 0,0 0 0 0 0,0-1 0 0 0,6-3-18 0 0,27-22 188 0 0,-1-2 0 0 0,-2-2 1 0 0,-1-1-1 0 0,-1-2 0 0 0,22-29-188 0 0,-41 46 21 0 0,-1 0-1 0 0,-1-1 0 0 0,0-1 0 0 0,-1 0 1 0 0,-2-1-1 0 0,0 0 0 0 0,-2-1 0 0 0,0-1 1 0 0,-1 0-1 0 0,-2 0 0 0 0,0-1 0 0 0,-2 0 1 0 0,0 0-1 0 0,-2-1 0 0 0,0-14-20 0 0,-3 24-68 0 0,-1-1-1 0 0,-1 1 1 0 0,0-1-1 0 0,-1 1 0 0 0,-1-1 1 0 0,-1 1-1 0 0,-5-15 69 0 0,7 26-17 0 0,1 0-1 0 0,-2 0 1 0 0,1 0-1 0 0,0 1 1 0 0,-1-1 0 0 0,0 1-1 0 0,0 0 1 0 0,0 0-1 0 0,-1 0 1 0 0,1 0-1 0 0,-1 0 1 0 0,0 1 0 0 0,0 0-1 0 0,0-1 1 0 0,-1 1-1 0 0,1 1 1 0 0,-1-1-1 0 0,0 1 1 0 0,1 0-1 0 0,-1 0 1 0 0,0 0 0 0 0,0 1-1 0 0,0-1 1 0 0,-1 1-1 0 0,1 1 1 0 0,-4-1 17 0 0,1 0-10 0 0,1 1-1 0 0,0 0 1 0 0,-1 1 0 0 0,1 0 0 0 0,0 0 0 0 0,0 0 0 0 0,-1 1 0 0 0,1 0-1 0 0,1 1 1 0 0,-1-1 0 0 0,0 2 0 0 0,1-1 0 0 0,-1 0 0 0 0,1 1 0 0 0,0 0-1 0 0,0 1 1 0 0,0-1 0 0 0,1 1 0 0 0,0 0 0 0 0,0 1 0 0 0,0-1 0 0 0,0 1-1 0 0,0 2 11 0 0,-3 3 34 0 0,2 1 0 0 0,0 0-1 0 0,0 0 1 0 0,1 0 0 0 0,0 1 0 0 0,1 0-1 0 0,1 0 1 0 0,0 0 0 0 0,0 0-1 0 0,2 1 1 0 0,-1-1 0 0 0,2 0-1 0 0,0 1 1 0 0,0-1 0 0 0,2 1-1 0 0,-1-1 1 0 0,3 6-34 0 0,1 7 77 0 0,2-1 0 0 0,1 0 0 0 0,0-1 1 0 0,2 0-1 0 0,1 0 0 0 0,1-1 0 0 0,1-1 0 0 0,10 14-77 0 0,-8-14 39 0 0,1-1 1 0 0,1-1-1 0 0,1 0 1 0 0,1-1-1 0 0,0-1 1 0 0,2-1-1 0 0,0 0 1 0 0,1-2-1 0 0,0-1 1 0 0,1 0-1 0 0,1-2 0 0 0,3 1-39 0 0,43 8-4742 0 0,5-13-5027 0 0,-64-8-2711 0 0</inkml:trace>
  <inkml:trace contextRef="#ctx0" brushRef="#br0" timeOffset="25045.007">12244 1907 4417 0 0,'0'0'1770'0'0,"0"0"-225"0"0,0 0 113 0 0,0 0 321 0 0,0 0 116 0 0,0 0-212 0 0,0 0-349 0 0,0 0-300 0 0,0 0-204 0 0,0 0-113 0 0,0 0-61 0 0,0 0-80 0 0,0 0-88 0 0,3-6-96 0 0,-2 2-573 0 0,4-17 532 0 0,-35 27-45 0 0,-118 68-85 0 0,-79 47 1080 0 0,227-121-1496 0 0,0 1 0 0 0,-1 0 0 0 0,1-1 1 0 0,0 1-1 0 0,0-1 0 0 0,0 1 0 0 0,0-1 0 0 0,0 1 0 0 0,1 0 0 0 0,-1-1 0 0 0,0 1 0 0 0,0-1 0 0 0,0 1 0 0 0,0-1 0 0 0,1 1 1 0 0,-1-1-1 0 0,0 1 0 0 0,0-1 0 0 0,1 1 0 0 0,-1-1 0 0 0,1 1 0 0 0,-1-1 0 0 0,0 1 0 0 0,1-1 0 0 0,-1 1 0 0 0,1-1 0 0 0,-1 0 1 0 0,1 1-1 0 0,-1-1 0 0 0,1 0 0 0 0,-1 0 0 0 0,1 1 0 0 0,-1-1 0 0 0,1 0 0 0 0,-1 0 0 0 0,1 0 0 0 0,-1 0 0 0 0,1 1 0 0 0,0-1 0 0 0,-1 0 1 0 0,1 0-1 0 0,-1 0 0 0 0,1 0 0 0 0,0 0 0 0 0,-1-1 0 0 0,1 1 0 0 0,-1 0 0 0 0,1 0 0 0 0,-1 0 0 0 0,1 0 0 0 0,-1-1 0 0 0,1 1 1 0 0,0 0-1 0 0,-1 0 0 0 0,1-1-5 0 0,-1 1 7 0 0,219-3 968 0 0,-223 15-520 0 0,-81 70 12 0 0,72-73-460 0 0,1 1 0 0 0,1 0 1 0 0,-1 1-1 0 0,1 0 0 0 0,1 0 0 0 0,0 1 1 0 0,1 1-1 0 0,0-1 0 0 0,1 2 0 0 0,0-1 1 0 0,2 1-1 0 0,-1 0 0 0 0,-2 10-7 0 0,8-20 1 0 0,0 1-1 0 0,1 0 1 0 0,-1-1 0 0 0,1 1-1 0 0,0 0 1 0 0,0-1-1 0 0,1 1 1 0 0,-1 0 0 0 0,1-1-1 0 0,0 1 1 0 0,0-1 0 0 0,1 1-1 0 0,-1-1 1 0 0,1 1-1 0 0,0-1 1 0 0,0 0 0 0 0,0 0-1 0 0,1 0 1 0 0,0 0 0 0 0,-1 0-1 0 0,1-1 1 0 0,1 1-1 0 0,-1-1 1 0 0,0 0 0 0 0,1 0-1 0 0,0 0 1 0 0,-1 0-1 0 0,1-1 1 0 0,0 1 0 0 0,1-1-1 0 0,1 1 0 0 0,142 41 150 0 0,-132-41-153 0 0,1-1-1 0 0,1 0 1 0 0,-1-2-1 0 0,0 0 1 0 0,0-1-1 0 0,0 0 1 0 0,0-2-1 0 0,13-3 4 0 0,-26 5-124 0 0,-1-1-1 0 0,1 1 0 0 0,-1-1 0 0 0,0 0 0 0 0,1 0 1 0 0,-1 0-1 0 0,0-1 0 0 0,0 1 0 0 0,-1-1 0 0 0,1 0 1 0 0,0 0-1 0 0,-1 0 0 0 0,0 0 0 0 0,0 0 0 0 0,0 0 1 0 0,0-1-1 0 0,0 1 0 0 0,0-1 0 0 0,-1 1 0 0 0,0-1 1 0 0,0 0-1 0 0,0 1 0 0 0,0-1 0 0 0,0 0 0 0 0,-1 0 1 0 0,0-3 124 0 0,1-50-5263 0 0,-7 7-5487 0 0,2 30 1616 0 0</inkml:trace>
  <inkml:trace contextRef="#ctx0" brushRef="#br0" timeOffset="25291.607">12062 1499 18444 0 0,'0'0'775'0'0,"0"0"-238"0"0,0 0-61 0 0,0 0 139 0 0,0 0 187 0 0,0 0 114 0 0,0 0-9 0 0,-3 35-143 0 0,-8 116-139 0 0,9-88 0 0 0,2 0-1 0 0,3 0 0 0 0,6 31-624 0 0,2 18 324 0 0,39 484-1715 0 0,-27-488-4299 0 0,-14-73-2879 0 0,-8-26-2343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49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153 224 0 0 0,'0'0'1682'0'0,"0"0"789"0"0,0 0 221 0 0,0 0-182 0 0,0 0-316 0 0,0 0-359 0 0,0 0-340 0 0,0 0-261 0 0,-7 0 411 0 0,6 0 2220 0 0,97-4-185 0 0,48-8-2287 0 0,-36 2-895 0 0,-7 8 410 0 0,-56 2-2143 0 0,1-2-5368 0 0,-48-2-6535 0 0,-1 4 6012 0 0</inkml:trace>
  <inkml:trace contextRef="#ctx0" brushRef="#br0" timeOffset="295.219">0 422 6841 0 0,'0'0'3049'0'0,"0"0"-746"0"0,0 0-584 0 0,0 0-104 0 0,0 0 34 0 0,0 0-60 0 0,0 0-146 0 0,0 0-241 0 0,0 0-246 0 0,0 0-186 0 0,0 0-132 0 0,0 0-84 0 0,38-2-39 0 0,117-9-30 0 0,45-30 663 0 0,-36 11-1180 0 0,-93 26-4953 0 0,-64 2 3076 0 0,-4 1-714 0 0,0 0-4338 0 0,-1 1-3005 0 0</inkml:trace>
  <inkml:trace contextRef="#ctx0" brushRef="#br0" timeOffset="803.009">284 3 10290 0 0,'0'0'1814'0'0,"0"0"-234"0"0,0 0-38 0 0,0 0 48 0 0,0 0-78 0 0,0 0-244 0 0,0 0-313 0 0,0 0-267 0 0,0 0-176 0 0,0 0-92 0 0,0 0-54 0 0,0 0-25 0 0,0 0 3 0 0,-2-3 16 0 0,91 43 2146 0 0,71 44-1750 0 0,-31-10-581 0 0,-127-71-170 0 0,0 0 0 0 0,0 1 0 0 0,0-1 0 0 0,-1 0 1 0 0,1 1-1 0 0,-1 0 0 0 0,0-1 0 0 0,0 1 0 0 0,0 0 0 0 0,-1 0 0 0 0,1-1 0 0 0,-1 1 0 0 0,0 0 0 0 0,0 0 0 0 0,0 0 1 0 0,0-1-1 0 0,-1 1 0 0 0,0 0 0 0 0,0 0 0 0 0,0-1 0 0 0,0 1 0 0 0,0 0 0 0 0,-1-1 0 0 0,1 1 0 0 0,-1-1 0 0 0,0 0 1 0 0,0 0-1 0 0,0 0 0 0 0,-1 0 0 0 0,1 0 0 0 0,-1 0 0 0 0,1 0 0 0 0,-2 0-5 0 0,-30 36 121 0 0,-2-1 0 0 0,-1-1 1 0 0,-2-2-1 0 0,-2-2 0 0 0,-25 15-121 0 0,50-36 25 0 0,-88 70-377 0 0,101-77-1871 0 0,15-3-10391 0 0,-12-2 11806 0 0,5 0-10845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51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642 354 496 0 0,'0'0'1838'0'0,"0"0"-88"0"0,0 0 95 0 0,0 0 260 0 0,0 0 229 0 0,0 0-50 0 0,0 0-297 0 0,0 0-385 0 0,0 0-338 0 0,0 0-221 0 0,0 0-143 0 0,0 0-82 0 0,0 0-64 0 0,3 0 1011 0 0,-32 3-1432 0 0,-1 1-1 0 0,1 1 1 0 0,1 2 0 0 0,-1 0-1 0 0,1 2 1 0 0,1 2 0 0 0,-1 0-1 0 0,-4 5-332 0 0,-41 14 349 0 0,-137 65 596 0 0,210-94-939 0 0,1-1 0 0 0,-1 0 0 0 0,0 0-1 0 0,1 1 1 0 0,-1-1 0 0 0,1 0 0 0 0,-1 1-1 0 0,0-1 1 0 0,1 1 0 0 0,-1-1-1 0 0,0 0 1 0 0,0 1 0 0 0,1-1 0 0 0,-1 1-1 0 0,0-1 1 0 0,0 1 0 0 0,0-1 0 0 0,1 1-1 0 0,-1-1 1 0 0,0 1 0 0 0,0-1 0 0 0,0 1-1 0 0,0-1 1 0 0,0 1 0 0 0,0-1 0 0 0,0 1-1 0 0,0-1 1 0 0,0 1 0 0 0,0-1-1 0 0,0 1 1 0 0,-1-1 0 0 0,1 1 0 0 0,0-1-1 0 0,0 1 1 0 0,0-1 0 0 0,-1 1 0 0 0,1-1-1 0 0,0 0 1 0 0,0 1 0 0 0,-1-1 0 0 0,1 1-1 0 0,0-1 1 0 0,-1 0 0 0 0,1 1 0 0 0,-1-1-1 0 0,1 0 1 0 0,0 1 0 0 0,-1-1-1 0 0,0 0-5 0 0,7 2 6 0 0,125 8 386 0 0,-57-10-277 0 0,82 15 8 0 0,-155-14-119 0 0,0 0 0 0 0,0 0 0 0 0,0 0 0 0 0,0 0 0 0 0,-1 0 0 0 0,1 0 0 0 0,-1 0 0 0 0,1 0 0 0 0,-1 1 0 0 0,1-1 0 0 0,-1 0 0 0 0,1 0 0 0 0,-1 0 0 0 0,0 1 0 0 0,0-1 0 0 0,0 0 0 0 0,0 0 0 0 0,0 1 0 0 0,0-1 0 0 0,0 0 0 0 0,0 0 0 0 0,0 1 0 0 0,0-1 0 0 0,-1 0 0 0 0,1 0 0 0 0,0 1 1 0 0,-1-1-1 0 0,1 0 0 0 0,-1 0 0 0 0,0 0 0 0 0,1 0 0 0 0,-1 0 0 0 0,0 0 0 0 0,0 0 0 0 0,1 0 0 0 0,-1 0 0 0 0,0 0 0 0 0,0 0 0 0 0,0-1 0 0 0,0 1 0 0 0,0 0 0 0 0,0 0 0 0 0,0-1 0 0 0,-1 1 0 0 0,1-1 0 0 0,0 1 0 0 0,0-1 0 0 0,0 0 0 0 0,-1 1-4 0 0,-3 3 17 0 0,-180 137 136 0 0,141-112-128 0 0,1 2 0 0 0,1 2-1 0 0,3 1 1 0 0,-28 31-25 0 0,64-61 6 0 0,0 0-1 0 0,0 0 1 0 0,0 0-1 0 0,1 1 1 0 0,-1-1-1 0 0,1 1 1 0 0,0-1-1 0 0,1 1 1 0 0,-1 0-1 0 0,1-1 1 0 0,0 1-1 0 0,0 0 1 0 0,0 0-1 0 0,1 0 1 0 0,0 0-1 0 0,0 0 1 0 0,0 0-1 0 0,0 0-5 0 0,55 21 265 0 0,-51-25-241 0 0,23 1 81 0 0,-1 0-1 0 0,0-2 0 0 0,1-1 0 0 0,-1-1 1 0 0,0-1-1 0 0,0-1 0 0 0,0-1 1 0 0,-1-2-1 0 0,8-3-104 0 0,58-11 202 0 0,6-7-93 0 0,-74 20-2303 0 0,-2-28-16619 0 0,-17 28 10059 0 0</inkml:trace>
  <inkml:trace contextRef="#ctx0" brushRef="#br0" timeOffset="301.484">1093 325 9466 0 0,'0'0'2914'0'0,"0"0"-1107"0"0,0 0-347 0 0,0 0 65 0 0,0 0 22 0 0,0 0-162 0 0,0 0-292 0 0,0 0-311 0 0,0 0-199 0 0,0 0-75 0 0,0 0 0 0 0,0 0 19 0 0,-10 18-13 0 0,-31 61-20 0 0,10 30 812 0 0,10-5-1308 0 0,6 0 0 0 0,3 1-1 0 0,4 78 3 0 0,8-182-649 0 0,0-1-169 0 0,0 0-162 0 0,0 0-152 0 0,3-19-3710 0 0,10-25-6885 0 0,-9 30 5463 0 0</inkml:trace>
  <inkml:trace contextRef="#ctx0" brushRef="#br0" timeOffset="602.675">866 347 8122 0 0,'0'0'2600'0'0,"0"0"-891"0"0,0 0-449 0 0,0 0-32 0 0,0 0 112 0 0,0 0 19 0 0,0 0-64 0 0,0 0-144 0 0,0 0-154 0 0,0 0-104 0 0,0 0-74 0 0,0 0-92 0 0,15 3-91 0 0,108 16 948 0 0,-86-22-1333 0 0,0-1-1 0 0,-1-2 1 0 0,0-1-1 0 0,0-2 0 0 0,5-3-250 0 0,-17 5 44 0 0,23-8-87 0 0,62-11-2701 0 0,-108 26 1615 0 0,-21 15-3454 0 0,-17 8-861 0 0,12-10-1093 0 0,9-5 1 0 0</inkml:trace>
  <inkml:trace contextRef="#ctx0" brushRef="#br0" timeOffset="819.232">841 733 1464 0 0,'0'0'2606'0'0,"0"0"-308"0"0,0 0-108 0 0,0 0-7 0 0,0 0-88 0 0,0 0-223 0 0,0 0-290 0 0,0 0-211 0 0,0 0-132 0 0,0 0-71 0 0,0 0-85 0 0,0 0-96 0 0,9 13-145 0 0,32 39-145 0 0,-38-50-646 0 0,0-1-1 0 0,-1 1 1 0 0,1-1 0 0 0,0 0-1 0 0,0 0 1 0 0,0 0-1 0 0,0 0 1 0 0,0 0 0 0 0,0-1-1 0 0,0 1 1 0 0,0-1-1 0 0,0 0 1 0 0,1 0 0 0 0,-1 0-1 0 0,0 0 1 0 0,0 0 0 0 0,0-1-1 0 0,0 1 1 0 0,0-1-1 0 0,0 0 1 0 0,0 0 0 0 0,0 0-1 0 0,0-1 1 0 0,0 1 0 0 0,0-1-51 0 0,11-3 181 0 0,223-74 695 0 0,-193 71-1858 0 0,-26 8-5577 0 0,-18 0 2562 0 0,0 0-2257 0 0,0 0-1954 0 0</inkml:trace>
  <inkml:trace contextRef="#ctx0" brushRef="#br0" timeOffset="1068.965">1301 951 5305 0 0,'0'0'3444'0'0,"0"0"-1215"0"0,0 0-446 0 0,0 0-32 0 0,0 0-128 0 0,0 0-320 0 0,0 0-366 0 0,0 0-349 0 0,0 0-251 0 0,0 0-153 0 0,0 0-97 0 0,0 0-60 0 0,0 0-43 0 0,-6 22-43 0 0,-16 69-71 0 0,17-68-167 0 0,5-23-319 0 0,0 0-518 0 0,0 0-819 0 0,0-3-2829 0 0,0-1 911 0 0,0 0-2869 0 0</inkml:trace>
  <inkml:trace contextRef="#ctx0" brushRef="#br0" timeOffset="1315.322">1312 501 6217 0 0,'0'0'6090'0'0,"0"0"-5050"0"0,0 0-664 0 0,0 0-376 0 0,0 0-144 0 0,0 0-112 0 0,0 0-80 0 0,0 0-200 0 0,0 0-585 0 0,0 0-1151 0 0,0 0-1953 0 0,0 0-608 0 0</inkml:trace>
  <inkml:trace contextRef="#ctx0" brushRef="#br0" timeOffset="1615.978">1408 1065 9946 0 0,'0'0'3114'0'0,"0"0"-848"0"0,0 0-410 0 0,0 0-81 0 0,0 0-209 0 0,0 0-316 0 0,0 0-298 0 0,0 0-269 0 0,0 0-179 0 0,0 0-96 0 0,0 0-71 0 0,0 0-34 0 0,0 0-32 0 0,13-26-35 0 0,43-80-23 0 0,-6 35 303 0 0,-31 65-688 0 0,-17 35-173 0 0,-3-19 391 0 0,1 9-18 0 0,6 57-168 0 0,-5-74 172 0 0,-1-1 0 0 0,1 1 0 0 0,0 0 0 0 0,0 0 0 0 0,0 0 0 0 0,0-1 0 0 0,0 1 0 0 0,0-1 0 0 0,1 1 0 0 0,-1-1 0 0 0,0 1 0 0 0,1-1 0 0 0,-1 0 0 0 0,1 1 0 0 0,0-1 0 0 0,-1 0 0 0 0,1 0 1 0 0,0 0-1 0 0,0-1 0 0 0,-1 1 0 0 0,1 0 0 0 0,0-1 0 0 0,0 1 0 0 0,0-1 0 0 0,0 1 0 0 0,0-1 0 0 0,0 0 0 0 0,0 0 0 0 0,0 0 0 0 0,0 0 0 0 0,0 0 0 0 0,0 0 0 0 0,0-1 0 0 0,0 1 0 0 0,1-1-32 0 0,4-2 88 0 0,0 0 0 0 0,0-1 0 0 0,0 1 0 0 0,0-1 0 0 0,0-1 0 0 0,-1 1 0 0 0,0-1 1 0 0,0-1-1 0 0,0 1 0 0 0,-1-1 0 0 0,1 0 0 0 0,-1 0 0 0 0,-1 0 0 0 0,1-1 0 0 0,-1 0 0 0 0,0 0-88 0 0,15-36-960 0 0,-16 23-8575 0 0,-4 17 2343 0 0,-2 2-3264 0 0</inkml:trace>
  <inkml:trace contextRef="#ctx0" brushRef="#br0" timeOffset="1865.593">1916 693 12915 0 0,'0'0'1926'0'0,"0"0"-442"0"0,0 0-23 0 0,0 0 89 0 0,0 0-112 0 0,0 0-289 0 0,0 0-290 0 0,0 0-232 0 0,0 0-171 0 0,-10 32-125 0 0,-31 102-103 0 0,25-61-4 0 0,15-67-352 0 0,-1 0 1 0 0,1 0-1 0 0,0 0 0 0 0,1 0 1 0 0,-1 0-1 0 0,1 1 0 0 0,0-1 1 0 0,1 0-1 0 0,0 0 0 0 0,0 0 1 0 0,0 0-1 0 0,0 0 0 0 0,1 0 1 0 0,0 0-1 0 0,3 6 128 0 0,1-8-168 0 0,4-10-17200 0 0,-10 5 12171 0 0</inkml:trace>
  <inkml:trace contextRef="#ctx0" brushRef="#br0" timeOffset="2121.991">1684 785 12203 0 0,'0'0'2413'0'0,"0"0"-787"0"0,0 0-486 0 0,0 0-129 0 0,0 0-47 0 0,0 0-119 0 0,0 0-161 0 0,0 0-172 0 0,0 0-135 0 0,0 0-87 0 0,0 0-73 0 0,0 0-62 0 0,35-4-41 0 0,109-14-12 0 0,9-1-2067 0 0,-125 13-1497 0 0,-8 2-4609 0 0,-8 3-1084 0 0</inkml:trace>
  <inkml:trace contextRef="#ctx0" brushRef="#br0" timeOffset="2371.194">2253 413 15843 0 0,'0'0'2173'0'0,"0"0"-772"0"0,0 0-384 0 0,0 0-62 0 0,0 0-9 0 0,0 0-27 0 0,0 0-55 0 0,0 0-121 0 0,0 0-132 0 0,0 0-96 0 0,0 0-92 0 0,0 0-46 0 0,36-1-58 0 0,114-2-63 0 0,-44-8 129 0 0,178-33 61 0 0,-171 37-2648 0 0,-112 7 1230 0 0,-5 0-1866 0 0,-21 2-1879 0 0,8 4-3128 0 0,8 0-1774 0 0</inkml:trace>
  <inkml:trace contextRef="#ctx0" brushRef="#br0" timeOffset="2569.827">2337 671 6913 0 0,'0'0'4521'0'0,"0"0"-1760"0"0,0 0-671 0 0,0 0-63 0 0,0 0-201 0 0,0 0-369 0 0,0 0-371 0 0,0 0-269 0 0,0 0-175 0 0,36-1-137 0 0,117-3-78 0 0,-34-17 120 0 0,231-68-2000 0 0,-269 65-2360 0 0,-35 9-5358 0 0,-30 10-2011 0 0</inkml:trace>
  <inkml:trace contextRef="#ctx0" brushRef="#br0" timeOffset="2959.395">3591 26 10170 0 0,'0'0'2870'0'0,"0"0"-625"0"0,0 0-328 0 0,0 0-195 0 0,0 0-304 0 0,0 0-319 0 0,0 0-262 0 0,0 0-183 0 0,0 0-114 0 0,-32 3-82 0 0,-98 10-72 0 0,126-12-365 0 0,0-1 1 0 0,1 0-1 0 0,-1 1 1 0 0,1 0-1 0 0,-1 0 1 0 0,0 0-1 0 0,1 0 1 0 0,-1 0-1 0 0,1 1 1 0 0,0 0-1 0 0,0-1 1 0 0,-1 1-1 0 0,1 0 1 0 0,0 1-1 0 0,0-1 1 0 0,1 1-1 0 0,-1-1 0 0 0,1 1 1 0 0,-1 0-1 0 0,1 0 1 0 0,-1 0-22 0 0,-7 10 93 0 0,-3-1-64 0 0,0 1-1 0 0,0 1 1 0 0,2 0 0 0 0,-1 1 0 0 0,2 0-1 0 0,0 1 1 0 0,1 0 0 0 0,0 0 0 0 0,2 1-1 0 0,0 0 1 0 0,0 0 0 0 0,2 1 0 0 0,0 0-1 0 0,1 0 1 0 0,1 0 0 0 0,1 0 0 0 0,0 1-1 0 0,2-1 1 0 0,0 1 0 0 0,1 6-29 0 0,1-19 34 0 0,0 1 1 0 0,1 0-1 0 0,0-1 1 0 0,0 1-1 0 0,1-1 1 0 0,-1 0 0 0 0,1 0-1 0 0,1 0 1 0 0,-1-1-1 0 0,1 1 1 0 0,0-1-1 0 0,0 0 1 0 0,0 0-1 0 0,1-1 1 0 0,0 0-1 0 0,0 0 1 0 0,0 0 0 0 0,0-1-1 0 0,1 0 1 0 0,-1 0-1 0 0,1 0 1 0 0,0-1-1 0 0,6 1-34 0 0,7 3 140 0 0,1-2 0 0 0,0-1 1 0 0,1 0-1 0 0,-1-2 0 0 0,0 0 0 0 0,1-1 0 0 0,9-3-140 0 0,-7-1 142 0 0,1-2 1 0 0,-1-1 0 0 0,0-1-1 0 0,0 0 1 0 0,-1-2-1 0 0,0-1 1 0 0,-1-1 0 0 0,0-1-1 0 0,-1-1 1 0 0,0-1 0 0 0,-1 0-1 0 0,-1-2 1 0 0,-1 0-1 0 0,0-1 1 0 0,-1-1 0 0 0,6-9-143 0 0,-17 22-88 0 0,0 0 0 0 0,0-1 0 0 0,-1 0 0 0 0,0 1 0 0 0,0-2 0 0 0,0 1 0 0 0,-1 0 0 0 0,0-1 1 0 0,0 0-1 0 0,-1 0 0 0 0,0 0 0 0 0,-1-1 0 0 0,0 1 0 0 0,0 0 0 0 0,-1-1 0 0 0,0 0 0 0 0,0 1 1 0 0,-1-1-1 0 0,0 1 0 0 0,0-1 0 0 0,-1 0 0 0 0,0 1 0 0 0,-1-1 0 0 0,0 1 0 0 0,0 0 0 0 0,-1-1 0 0 0,0 1 1 0 0,-1 0-1 0 0,1 1 0 0 0,-1-1 0 0 0,-1 0 0 0 0,-4-4 88 0 0,1 3-487 0 0,-1 2-1 0 0,-1-1 1 0 0,0 1-1 0 0,0 0 1 0 0,0 1 0 0 0,0 1-1 0 0,-1-1 1 0 0,0 2-1 0 0,-1-1 1 0 0,1 1-1 0 0,-1 1 1 0 0,1 0 0 0 0,-1 1-1 0 0,0 0 488 0 0,-107-9-11752 0 0,86 11 3649 0 0</inkml:trace>
  <inkml:trace contextRef="#ctx0" brushRef="#br0" timeOffset="3267.53">2956 303 3337 0 0,'0'0'2907'0'0,"0"0"-1120"0"0,0 0-279 0 0,0 0 171 0 0,0 0 82 0 0,0 0-130 0 0,0 0-259 0 0,0 0-224 0 0,0 0-145 0 0,0 0-60 0 0,0 0-48 0 0,0 0-55 0 0,0 0-53 0 0,-6-6 543 0 0,7 4 2536 0 0,98 10-1702 0 0,657 0-118 0 0,-227 16-2045 0 0,-509-22-80 0 0,0 0-944 0 0,-8-2-7525 0 0,-15 0-780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4:2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5789 409 6993 0 0,'0'0'585'0'0,"0"0"-115"0"0,0 0 247 0 0,0 0 492 0 0,0 0 334 0 0,0 0 145 0 0,0 0-55 0 0,0 0-170 0 0,0 0-219 0 0,0 0-208 0 0,36-7-176 0 0,114-26-118 0 0,-63-3 256 0 0,-71 24-766 0 0,5-3-13 0 0,0-1 1 0 0,0-1-1 0 0,-2-1 1 0 0,0-1-1 0 0,-2 0 1 0 0,0-1 0 0 0,-1-1-1 0 0,-1-1 1 0 0,0 0-1 0 0,-2-1 1 0 0,7-19-220 0 0,-8-23 1021 0 0,-12 64-841 0 0,-5 2-68 0 0,-6 28-184 0 0,1 0-1 0 0,1 1 1 0 0,1 0 0 0 0,2 0-1 0 0,0 13 73 0 0,4-32-16 0 0,-15 120-33 0 0,7-1 1 0 0,5 19 48 0 0,-3 36-58 0 0,7-179 58 0 0,2 43 5 0 0,-2-1-1 0 0,-3 0 1 0 0,-2 0 0 0 0,-1-1-1 0 0,-3 1 1 0 0,-2-1-1 0 0,-2-1 1 0 0,-2-1-1 0 0,-2 0 1 0 0,-2-1 0 0 0,-22 36-5 0 0,31-63 19 0 0,0 1 0 0 0,-2-1 0 0 0,0-1 0 0 0,0 0 1 0 0,-2-1-1 0 0,0-1 0 0 0,-1 0 0 0 0,0-1 0 0 0,-1-1 0 0 0,0 0 1 0 0,-1-2-1 0 0,-1 0 0 0 0,-7 3-19 0 0,22-12 11 0 0,1 0 1 0 0,-1 0-1 0 0,1 0 0 0 0,-1-1 1 0 0,1 0-1 0 0,-1 1 1 0 0,1-1-1 0 0,-1-1 0 0 0,1 1 1 0 0,-1 0-1 0 0,1-1 0 0 0,-1 0 1 0 0,1 0-1 0 0,-1 0 0 0 0,1 0 1 0 0,0 0-1 0 0,-1-1 1 0 0,1 1-1 0 0,0-1 0 0 0,0 0 1 0 0,0 0-1 0 0,0 0 0 0 0,1-1 1 0 0,-1 1-1 0 0,1-1 0 0 0,-1 1 1 0 0,1-1-1 0 0,0 0 1 0 0,0 0-1 0 0,0 0 0 0 0,0 0 1 0 0,0 0-1 0 0,1 0 0 0 0,-1 0 1 0 0,1-1-1 0 0,0 1 0 0 0,0-1 1 0 0,0 1-1 0 0,1-1 1 0 0,-1 1-1 0 0,1-1 0 0 0,0 1 1 0 0,0-1-1 0 0,0 1 0 0 0,0-1 1 0 0,1 1-1 0 0,-1-1 0 0 0,2-2-11 0 0,1-19-21 0 0,1-1 0 0 0,1 0-1 0 0,1 1 1 0 0,2 0 0 0 0,0 0-1 0 0,2 1 1 0 0,0 0-1 0 0,2 1 1 0 0,1 0 0 0 0,0 1-1 0 0,5-4 22 0 0,-14 19-18 0 0,170-244-1107 0 0,-108 174-1615 0 0,6 4-3498 0 0,-57 59 362 0 0,-4 6-3345 0 0</inkml:trace>
  <inkml:trace contextRef="#ctx0" brushRef="#br0" timeOffset="278.085">6492 741 10082 0 0,'0'0'2250'0'0,"0"0"-530"0"0,0 0-229 0 0,0 0-104 0 0,0 0-173 0 0,0 0-177 0 0,0 0-159 0 0,0 0-97 0 0,0 0-139 0 0,0 0-122 0 0,-24 32-119 0 0,-69 99-136 0 0,66-66-55 0 0,27-53-167 0 0,0-9-10 0 0,0 0 0 0 0,-1 0-1 0 0,1 0 1 0 0,0 1 0 0 0,0-1 0 0 0,1 0 0 0 0,-1 0-1 0 0,1 0 1 0 0,-1 0 0 0 0,1 1 0 0 0,0-1 0 0 0,0 0-1 0 0,1 0 1 0 0,-1 0 0 0 0,0-1 0 0 0,1 1 0 0 0,0 0-1 0 0,0 0 1 0 0,0-1 0 0 0,0 1 0 0 0,0-1 0 0 0,0 0-1 0 0,1 0 1 0 0,-1 0 0 0 0,1 0 0 0 0,-1 0 0 0 0,1 0 0 0 0,0-1-1 0 0,0 1 1 0 0,0-1 0 0 0,0 0 0 0 0,0 1 0 0 0,0-1-1 0 0,0-1 1 0 0,0 1 0 0 0,0 0 0 0 0,0-1 0 0 0,1 0-1 0 0,-1 0 1 0 0,1 0-33 0 0,4-1 87 0 0,0 0-1 0 0,0 0 0 0 0,0-1 1 0 0,0-1-1 0 0,0 1 0 0 0,-1-1 1 0 0,1 0-1 0 0,-1-1 0 0 0,1 0 1 0 0,-1 0-1 0 0,-1-1 1 0 0,1 1-1 0 0,0-2 0 0 0,-1 1 1 0 0,0-1-1 0 0,-1 1 0 0 0,1-2 1 0 0,-1 1-1 0 0,0-1 0 0 0,0 1 1 0 0,-1-1-1 0 0,0-1 1 0 0,-1 1-1 0 0,1 0 0 0 0,-1-1 1 0 0,0 0-1 0 0,-1 0 0 0 0,0 0 1 0 0,0 0-1 0 0,-1 0 0 0 0,0 0 1 0 0,-1 0-1 0 0,0-8-86 0 0,1 7-202 0 0,0 1-1 0 0,-1-1 1 0 0,0 0 0 0 0,-1 1-1 0 0,0-1 1 0 0,0 0 0 0 0,-1 1-1 0 0,0-1 1 0 0,-1 1 0 0 0,1 0-1 0 0,-2 0 1 0 0,1 0 0 0 0,-1 0-1 0 0,0 1 1 0 0,-1-1 202 0 0,0 1-950 0 0,-6-5-4055 0 0,4 19-7311 0 0,5-3 6539 0 0</inkml:trace>
  <inkml:trace contextRef="#ctx0" brushRef="#br0" timeOffset="548.118">6724 1076 1400 0 0,'0'0'2806'0'0,"0"0"-227"0"0,0 0-11 0 0,0 0 22 0 0,0 0-203 0 0,0 0-237 0 0,0 0-182 0 0,0 0-182 0 0,0 0-243 0 0,0 0-263 0 0,0 0-269 0 0,0 0-267 0 0,1-3-161 0 0,17-94 1356 0 0,-12 74-1873 0 0,1 1 0 0 0,1 0 0 0 0,1 1 0 0 0,1 0 0 0 0,1 0 0 0 0,1 1 0 0 0,0 1 0 0 0,2 0 0 0 0,0 0 0 0 0,1 2-66 0 0,53-53-1012 0 0,-40 69-4504 0 0,-19 16-7029 0 0,-8-11 3624 0 0</inkml:trace>
  <inkml:trace contextRef="#ctx0" brushRef="#br0" timeOffset="1019.783">7280 678 0 0 0,'0'0'2050'0'0,"0"0"228"0"0,0 0 153 0 0,0 0-97 0 0,0 0-273 0 0,0 0-258 0 0,0 0-261 0 0,0 0-236 0 0,0 0-190 0 0,0 0-159 0 0,0 0-128 0 0,0 0-103 0 0,-2-5-65 0 0,1 4-590 0 0,1-1 0 0 0,-1 1 0 0 0,1-1 0 0 0,-1 1 0 0 0,0 0 0 0 0,1-1 0 0 0,-1 1 0 0 0,0 0 0 0 0,0 0 0 0 0,0-1 0 0 0,0 1 0 0 0,0 0 0 0 0,0 0 0 0 0,0 0 0 0 0,-1 0 0 0 0,1 0 0 0 0,0 1 0 0 0,0-1 0 0 0,-1 0 0 0 0,1 0 0 0 0,-1 1 0 0 0,1-1 0 0 0,-1 1 0 0 0,1 0 0 0 0,-1-1 0 0 0,1 1 0 0 0,-1 0 0 0 0,1 0 0 0 0,-1 0 0 0 0,1 0 0 0 0,-1 0 0 0 0,1 0 0 0 0,-1 0 0 0 0,1 0 0 0 0,-1 1 0 0 0,1-1 0 0 0,-1 1 1 0 0,1-1-1 0 0,0 1 0 0 0,-1-1 0 0 0,1 1 0 0 0,-1 0 0 0 0,1 0-71 0 0,-11 5 103 0 0,0 2 0 0 0,0-1 1 0 0,1 1-1 0 0,0 1 0 0 0,1 0 1 0 0,0 1-1 0 0,0 0 0 0 0,1 0 1 0 0,0 1-1 0 0,1 0 1 0 0,0 0-1 0 0,1 1 0 0 0,0 0 1 0 0,1 1-1 0 0,0-1 0 0 0,-1 9-103 0 0,5-17 16 0 0,0 0 1 0 0,0 1-1 0 0,1-1 0 0 0,0 1 0 0 0,0-1 0 0 0,0 1 0 0 0,0 0 0 0 0,1-1 0 0 0,-1 1 1 0 0,1 0-1 0 0,1-1 0 0 0,-1 1 0 0 0,1 0 0 0 0,-1-1 0 0 0,1 1 0 0 0,1 0 1 0 0,-1-1-1 0 0,1 0 0 0 0,0 1 0 0 0,0-1 0 0 0,0 0 0 0 0,0 0 0 0 0,1 0 0 0 0,-1 0 1 0 0,1 0-1 0 0,0 0 0 0 0,0-1 0 0 0,1 0 0 0 0,-1 1 0 0 0,1-1 0 0 0,-1-1 0 0 0,1 1 1 0 0,0 0-1 0 0,0-1 0 0 0,1 0 0 0 0,-1 0 0 0 0,0 0 0 0 0,1 0 0 0 0,-1-1 1 0 0,1 0-1 0 0,-1 0 0 0 0,2 0-16 0 0,8 2-2 0 0,0 0 1 0 0,0-2 0 0 0,1 0-1 0 0,-1 0 1 0 0,0-2-1 0 0,1 1 1 0 0,-1-2-1 0 0,0 0 1 0 0,0 0 0 0 0,0-2-1 0 0,0 0 1 0 0,-1 0-1 0 0,8-4 2 0 0,46-54-6863 0 0,-53 40-4386 0 0,-11 14 3901 0 0</inkml:trace>
  <inkml:trace contextRef="#ctx0" brushRef="#br0" timeOffset="1361.156">7423 939 3321 0 0,'0'0'3252'0'0,"0"0"-135"0"0,0 0-200 0 0,0 0-411 0 0,0 0-457 0 0,0 0-334 0 0,0 0-312 0 0,0 0-270 0 0,0 0-237 0 0,35-8-187 0 0,107-26-125 0 0,-67-2 303 0 0,45-76 384 0 0,-118 108-1239 0 0,0 1-1 0 0,0-1 1 0 0,0 1 0 0 0,0-1-1 0 0,0 0 1 0 0,-1 0-1 0 0,1 0 1 0 0,-1 0-1 0 0,0 0 1 0 0,0 0 0 0 0,-1 0-1 0 0,1 0 1 0 0,-1 0-1 0 0,0 0 1 0 0,0 0 0 0 0,-1-4-32 0 0,-1 6-13 0 0,0 0 1 0 0,-1 1-1 0 0,1-1 1 0 0,0 0-1 0 0,-1 1 1 0 0,0 0 0 0 0,1-1-1 0 0,-1 1 1 0 0,0 0-1 0 0,0 0 1 0 0,1 1 0 0 0,-1-1-1 0 0,0 1 1 0 0,0-1-1 0 0,0 1 1 0 0,0 0-1 0 0,0 0 1 0 0,0 0 0 0 0,0 0-1 0 0,0 1 1 0 0,0-1-1 0 0,0 1 1 0 0,0 0 12 0 0,3-1-2 0 0,-15 4-52 0 0,1 0 1 0 0,-1 2 0 0 0,1-1-1 0 0,1 2 1 0 0,-1 0 0 0 0,1 0-1 0 0,0 2 1 0 0,1-1 0 0 0,0 2-1 0 0,0-1 1 0 0,1 2 0 0 0,0-1-1 0 0,-5 9 54 0 0,8-11-37 0 0,1-3-15 0 0,1 0-1 0 0,0 1 1 0 0,1 0 0 0 0,-1 0 0 0 0,1 1 0 0 0,0-1-1 0 0,1 1 1 0 0,0 0 0 0 0,0 1 0 0 0,0-1 0 0 0,1 0-1 0 0,0 1 1 0 0,0 0 0 0 0,1 0 0 0 0,0 0 0 0 0,1 0-1 0 0,0 0 1 0 0,0 0 0 0 0,0 0 0 0 0,1 0-1 0 0,1 5 53 0 0,2-9-112 0 0,1-1-1 0 0,0 0 0 0 0,1 1 0 0 0,-1-1 0 0 0,1-1 0 0 0,-1 1 0 0 0,1-1 0 0 0,0 1 0 0 0,0-1 0 0 0,0-1 0 0 0,0 1 0 0 0,0-1 0 0 0,0 0 0 0 0,0 0 0 0 0,1 0 0 0 0,-1-1 0 0 0,0 0 0 0 0,1 0 0 0 0,-1 0 0 0 0,0-1 0 0 0,5 0 113 0 0,-5 1-193 0 0,130-26-5488 0 0,-52-7-4576 0 0,-65 25 4610 0 0</inkml:trace>
  <inkml:trace contextRef="#ctx0" brushRef="#br0" timeOffset="1680.706">8322 582 4689 0 0,'0'0'4330'0'0,"0"0"-1254"0"0,0 0-807 0 0,0 0-539 0 0,0 0-478 0 0,0 0-301 0 0,0 0-136 0 0,0 0-73 0 0,0 0-49 0 0,0 0-49 0 0,0 0-37 0 0,0 0-48 0 0,-32 14-78 0 0,-96 45-55 0 0,70-24 199 0 0,53-26-498 0 0,3-7-114 0 0,1-1 0 0 0,0 0-1 0 0,1 1 1 0 0,-1-1 0 0 0,0 1 0 0 0,0-1 0 0 0,1 1 0 0 0,-1 0 0 0 0,0-1 0 0 0,1 1-1 0 0,0-1 1 0 0,-1 1 0 0 0,1 0 0 0 0,0-1 0 0 0,0 1 0 0 0,0 0 0 0 0,0-1-1 0 0,0 1 1 0 0,0 0 0 0 0,0 0 0 0 0,1-1 0 0 0,-1 1 0 0 0,1-1 0 0 0,-1 1 0 0 0,1 0-1 0 0,0-1 1 0 0,-1 1 0 0 0,1-1 0 0 0,0 1 0 0 0,0-1 0 0 0,0 0 0 0 0,0 1 0 0 0,0-1-1 0 0,1 0 1 0 0,-1 0 0 0 0,0 0 0 0 0,0 0 0 0 0,1 0 0 0 0,-1 0 0 0 0,1 0-13 0 0,70 32 565 0 0,-51-25-465 0 0,-16-7-49 0 0,-1 0 0 0 0,1 0 0 0 0,0 1 0 0 0,-1 0 0 0 0,1 0 0 0 0,-1 1 0 0 0,0-1 0 0 0,0 1 0 0 0,0 0 0 0 0,0 0 0 0 0,0 0 0 0 0,-1 0 0 0 0,1 1 0 0 0,-1-1 0 0 0,0 1 0 0 0,0 0 0 0 0,0 0 0 0 0,-1 0 0 0 0,1 0 0 0 0,-1 1 0 0 0,0-1 0 0 0,0 1 0 0 0,0-1 0 0 0,-1 1 0 0 0,0 0 0 0 0,0 0-1 0 0,0-1 1 0 0,0 1 0 0 0,-1 0 0 0 0,0 0 0 0 0,0 4-51 0 0,-4-4 30 0 0,-1 0-1 0 0,1 0 1 0 0,-1 0-1 0 0,0 0 1 0 0,0-1-1 0 0,-1 0 0 0 0,1 0 1 0 0,-1 0-1 0 0,0-1 1 0 0,0 0-1 0 0,0 0 1 0 0,0 0-1 0 0,-1-1 0 0 0,1 0 1 0 0,-1 0-30 0 0,-72 12-1695 0 0,52-14-2601 0 0,3-3-5462 0 0,16 0-1711 0 0</inkml:trace>
  <inkml:trace contextRef="#ctx0" brushRef="#br0" timeOffset="-7956.133">1363 291 0 0 0,'0'0'1250'0'0,"0"0"-1"0"0,0 0-29 0 0,0 0-57 0 0,0 0-66 0 0,0 0-9 0 0,10-6 19 0 0,33-19 58 0 0,-40 23-932 0 0,9-8 14280 0 0,-21 12-11491 0 0,-3-2-5169 0 0,-97-17 2680 0 0,-84 19-100 0 0,141 2-322 0 0,-1 3 0 0 0,2 2 0 0 0,-1 2 0 0 0,-26 10-111 0 0,43-10 59 0 0,-2 0 10 0 0,1 1 0 0 0,1 1 0 0 0,0 2 0 0 0,1 2 0 0 0,-17 12-69 0 0,50-29-1 0 0,1 0 1 0 0,-1 1 0 0 0,0-1 0 0 0,0 1-1 0 0,1-1 1 0 0,-1 1 0 0 0,1 0-1 0 0,-1-1 1 0 0,0 1 0 0 0,1 0 0 0 0,-1-1-1 0 0,1 1 1 0 0,-1 0 0 0 0,1 0-1 0 0,0 0 1 0 0,-1-1 0 0 0,1 1 0 0 0,0 0-1 0 0,-1 0 1 0 0,1 0 0 0 0,0 0-1 0 0,0-1 1 0 0,0 1 0 0 0,0 0 0 0 0,0 0-1 0 0,0 0 1 0 0,0 0 0 0 0,0 0-1 0 0,0 0 1 0 0,0-1 0 0 0,1 1 0 0 0,-1 0-1 0 0,0 0 1 0 0,1 0 0 0 0,-1 0-1 0 0,0-1 1 0 0,1 1 0 0 0,-1 0 0 0 0,1 0-1 0 0,-1-1 1 0 0,1 1 0 0 0,0 0-1 0 0,-1-1 1 0 0,1 1 0 0 0,-1-1 0 0 0,1 1-1 0 0,0 0 1 0 0,0-1 0 0 0,-1 0 0 0 0,43 28 21 0 0,-38-25-3 0 0,26 11 14 0 0,1-2-1 0 0,0-1 0 0 0,1-1 1 0 0,0-2-1 0 0,0-2 1 0 0,1 0-1 0 0,3-2-31 0 0,47 9 76 0 0,-9-1 55 0 0,-74-11-125 0 0,-1-1-1 0 0,1 1 1 0 0,-1 0 0 0 0,1 0-1 0 0,-1-1 1 0 0,0 1 0 0 0,1 0-1 0 0,-1 0 1 0 0,0-1 0 0 0,0 1 0 0 0,1 0-1 0 0,-1 0 1 0 0,0 0 0 0 0,0-1-1 0 0,0 1 1 0 0,0 0 0 0 0,0 0-1 0 0,0 0 1 0 0,0 0 0 0 0,0-1 0 0 0,-1 1-1 0 0,1 0 1 0 0,0 0 0 0 0,0 0-1 0 0,-1-1 1 0 0,1 1 0 0 0,0 0-1 0 0,-1 0 1 0 0,1-1 0 0 0,-1 1 0 0 0,1 0-1 0 0,-1-1 1 0 0,1 1 0 0 0,-1-1-1 0 0,1 1 1 0 0,-1 0 0 0 0,0-1-1 0 0,1 1 1 0 0,-1-1 0 0 0,0 1-6 0 0,-210 148 544 0 0,12-16-411 0 0,153-102-73 0 0,33-23-38 0 0,1-1 1 0 0,-1 2 0 0 0,1 0 0 0 0,1 0-1 0 0,-1 1 1 0 0,2 0 0 0 0,-1 1 0 0 0,2 0-1 0 0,-1 1 1 0 0,1 0 0 0 0,-1 4-23 0 0,8-14 6 0 0,1 1 0 0 0,0-1 1 0 0,0 1-1 0 0,0-1 0 0 0,0 1 0 0 0,0 0 1 0 0,0-1-1 0 0,1 1 0 0 0,-1 0 0 0 0,1 0 1 0 0,0-1-1 0 0,0 1 0 0 0,0 0 0 0 0,0 0 1 0 0,0-1-1 0 0,0 1 0 0 0,1 0 0 0 0,0 0 1 0 0,-1-1-1 0 0,1 1 0 0 0,0-1 0 0 0,0 1 1 0 0,0-1-1 0 0,1 1 0 0 0,-1-1 1 0 0,1 1-1 0 0,-1-1 0 0 0,1 0 0 0 0,0 0 1 0 0,0 0-1 0 0,0 0 0 0 0,0 0 0 0 0,0 0 1 0 0,0-1-1 0 0,0 1 0 0 0,1 0-6 0 0,15 5 84 0 0,-1 0 1 0 0,1-1-1 0 0,0-1 0 0 0,1-1 0 0 0,-1 0 0 0 0,1-1 1 0 0,0-1-1 0 0,0-1 0 0 0,0-1 0 0 0,0 0 0 0 0,0-2 1 0 0,-1 0-1 0 0,1-1 0 0 0,15-5-84 0 0,130-33-49 0 0,-111 29-3129 0 0,-34 7-631 0 0,0 1-3278 0 0,-10 4-2018 0 0</inkml:trace>
  <inkml:trace contextRef="#ctx0" brushRef="#br0" timeOffset="-4043.496">1821 649 1032 0 0,'0'0'2359'0'0,"0"0"-460"0"0,0 0-85 0 0,0 0 249 0 0,0 0 182 0 0,0 0-97 0 0,0 0-250 0 0,0 0-322 0 0,0 0-286 0 0,0 0-213 0 0,0 0-192 0 0,4-4-140 0 0,11-11-83 0 0,-11 11-56 0 0,-11 27 2172 0 0,-90 153-1063 0 0,-159 137-1214 0 0,220-262-2217 0 0,25-65-15594 0 0,9 7 12289 0 0,0 3 1775 0 0</inkml:trace>
  <inkml:trace contextRef="#ctx0" brushRef="#br0" timeOffset="-3718.942">1324 700 6793 0 0,'0'0'2834'0'0,"0"0"-398"0"0,0 0-309 0 0,0 0-144 0 0,0 0-227 0 0,0 0-322 0 0,0 0-311 0 0,0 0-308 0 0,0 0-242 0 0,0 0-156 0 0,0 0-59 0 0,0 0 21 0 0,0 0 73 0 0,9 7 57 0 0,390 267 2921 0 0,-301-171-3298 0 0,-65-53-1323 0 0,-32-49 647 0 0,0-3-7036 0 0,0-7-3386 0 0,-1 9 10199 0 0,0-4-5736 0 0</inkml:trace>
  <inkml:trace contextRef="#ctx0" brushRef="#br0" timeOffset="-3343.274">2140 321 6505 0 0,'0'0'2130'0'0,"0"0"-296"0"0,0 0 22 0 0,0 0 114 0 0,0 0-68 0 0,0 0-243 0 0,0 0-268 0 0,0 0-268 0 0,0 0-242 0 0,0 0-170 0 0,0 0-151 0 0,0 0-102 0 0,5-3-25 0 0,-3 1-421 0 0,-3 3 13 0 0,1-1-1 0 0,0 1 1 0 0,0-1 0 0 0,0 1-1 0 0,0-1 1 0 0,0 1-1 0 0,0 0 1 0 0,0-1-1 0 0,0 1 1 0 0,0-1-1 0 0,0 1 1 0 0,0-1 0 0 0,0 1-1 0 0,0-1 1 0 0,0 1-1 0 0,0-1 1 0 0,0 1-1 0 0,1-1 1 0 0,-1 1-1 0 0,0-1 1 0 0,0 1 0 0 0,1-1-1 0 0,-1 1 1 0 0,0-1-1 0 0,0 1 1 0 0,1-1-1 0 0,-1 0 1 0 0,1 1-1 0 0,-1-1 1 0 0,0 0 0 0 0,1 1-1 0 0,-1-1 1 0 0,1 0-1 0 0,-1 1 1 0 0,1-1-1 0 0,-1 0 1 0 0,1 0-1 0 0,-1 0 1 0 0,1 1 0 0 0,-1-1-1 0 0,1 0 1 0 0,-1 0-1 0 0,1 0 1 0 0,-1 0-1 0 0,1 0 1 0 0,0 0-1 0 0,-1 0 1 0 0,1 0 0 0 0,-1 0-1 0 0,1 0 1 0 0,-1-1-1 0 0,1 1 1 0 0,-1 0-1 0 0,1 0 1 0 0,0 0-25 0 0,-6 39 462 0 0,2 0 1 0 0,1 1-1 0 0,3-1 1 0 0,1 0-1 0 0,4 19-462 0 0,52 339 419 0 0,-43-269-2287 0 0,-15-128 1260 0 0,0 0-84 0 0,0 0-102 0 0,-4-14-3412 0 0,-2 3 646 0 0,1 1 216 0 0,2 1-2392 0 0,0 2-963 0 0</inkml:trace>
  <inkml:trace contextRef="#ctx0" brushRef="#br0" timeOffset="-3086.916">1866 748 9674 0 0,'0'0'1691'0'0,"0"0"-177"0"0,0 0 134 0 0,0 0 190 0 0,0 0-91 0 0,0 0-240 0 0,0 0-242 0 0,0 0-191 0 0,31 3-150 0 0,100 9-152 0 0,-88-9-232 0 0,0-2-1 0 0,0-2 1 0 0,-1-2-1 0 0,30-6-539 0 0,12-1 255 0 0,76-16-573 0 0,-93 9-6394 0 0,-61 16 1911 0 0,-3 1-1228 0 0,-3 0-2178 0 0</inkml:trace>
  <inkml:trace contextRef="#ctx0" brushRef="#br0" timeOffset="-2370.931">2471 917 2937 0 0,'0'0'3035'0'0,"0"0"-593"0"0,0 0-270 0 0,0 0-118 0 0,0 0-174 0 0,0 0-262 0 0,0 0-219 0 0,0 0-204 0 0,0 0-185 0 0,0 0-144 0 0,0 0-119 0 0,34 3-108 0 0,102 8-100 0 0,-81-16 164 0 0,-48 0-495 0 0,-1 2-99 0 0,1-1 0 0 0,-2 0 1 0 0,1 0-1 0 0,0 0 0 0 0,-1 0 1 0 0,0-1-1 0 0,0 0 1 0 0,0 0-1 0 0,-1-1 0 0 0,1 1 1 0 0,-1-1-1 0 0,-1 0 0 0 0,1 0 1 0 0,-1 0-1 0 0,0-1 0 0 0,0 1 1 0 0,-1-1-1 0 0,0 0 0 0 0,0 1 1 0 0,-1-1-1 0 0,1 0 1 0 0,-2 0-1 0 0,1 0 0 0 0,-1 0 1 0 0,0 0-1 0 0,0 0 0 0 0,-1-3-109 0 0,-1 7-18 0 0,0-1 0 0 0,0 1 0 0 0,0 0 0 0 0,0 0 1 0 0,0 0-1 0 0,-1 0 0 0 0,0 1 0 0 0,1-1 0 0 0,-1 1 0 0 0,0-1 0 0 0,0 1 0 0 0,-1 0 0 0 0,1 0 0 0 0,0 0 0 0 0,-1 1 0 0 0,1-1 0 0 0,-1 1 0 0 0,1 0 0 0 0,-1 0 0 0 0,0 0 0 0 0,1 0 0 0 0,-1 1 0 0 0,0-1 0 0 0,1 1 0 0 0,-1 0 1 0 0,-1 0 17 0 0,-6 0-90 0 0,-67 15-559 0 0,67-9 599 0 0,1 0 1 0 0,-1 1 0 0 0,1 0-1 0 0,0 0 1 0 0,1 1-1 0 0,0 0 1 0 0,0 1 0 0 0,0 0-1 0 0,2 0 1 0 0,-1 1-1 0 0,1 0 1 0 0,0 1 0 0 0,1-1-1 0 0,0 1 1 0 0,1 0-1 0 0,0 1 1 0 0,1-1 0 0 0,0 1-1 0 0,1 0 1 0 0,0 0-1 0 0,1 0 1 0 0,0 0 0 0 0,1 1-1 0 0,1-1 1 0 0,0 0-1 0 0,1 12 50 0 0,3-17 35 0 0,1-1-1 0 0,-1 0 1 0 0,1 0-1 0 0,0 0 1 0 0,1-1-1 0 0,-1 0 1 0 0,1 0-1 0 0,0 0 1 0 0,0-1-1 0 0,1 0 0 0 0,-1 0 1 0 0,1 0-1 0 0,0-1 1 0 0,0 0-1 0 0,0 0 1 0 0,0-1-1 0 0,1 0 1 0 0,-1 0-1 0 0,1-1 0 0 0,-1 0 1 0 0,1 0-1 0 0,0-1 1 0 0,-1 0-1 0 0,6 0-34 0 0,9 1 124 0 0,0 0 1 0 0,0-2-1 0 0,1 0 0 0 0,-1-1 0 0 0,0-2 1 0 0,0 0-1 0 0,0-1 0 0 0,-1-2 0 0 0,0 0 0 0 0,0-1 1 0 0,0-1-1 0 0,-1-1 0 0 0,-1 0 0 0 0,0-2 0 0 0,12-9-124 0 0,-15 10 48 0 0,-1 0-1 0 0,0-1 1 0 0,-1 0-1 0 0,0-2 1 0 0,-1 1-1 0 0,-1-2 1 0 0,0 0-1 0 0,-1 0 1 0 0,0-1-1 0 0,-1 0 1 0 0,-1-1-1 0 0,-1 0 1 0 0,0 0-1 0 0,-2-1 1 0 0,0 0-1 0 0,0 0 0 0 0,-2 0 1 0 0,0-1-1 0 0,-1 0 1 0 0,-1-5-48 0 0,-2 22-11 0 0,0 1 0 0 0,0-1 0 0 0,-1 0 0 0 0,1 0 0 0 0,0 1 0 0 0,-1-1 0 0 0,1 1 0 0 0,-1-1 0 0 0,0 0 0 0 0,1 1 0 0 0,-1-1 0 0 0,0 1 0 0 0,0-1 0 0 0,0 1 1 0 0,0 0-1 0 0,0-1 0 0 0,0 1 0 0 0,-1 0 0 0 0,1 0 0 0 0,0 0 0 0 0,-1 0 0 0 0,1 0 0 0 0,-1 0 0 0 0,1 0 0 0 0,-1 0 0 0 0,1 1 0 0 0,-1-1 0 0 0,1 0 0 0 0,-1 1 0 0 0,0 0 0 0 0,1-1 0 0 0,-1 1 0 0 0,0 0 0 0 0,1 0 0 0 0,-1 0 0 0 0,0 0 0 0 0,0 0 0 0 0,1 0 0 0 0,-1 0 1 0 0,0 1-1 0 0,1-1 0 0 0,-1 0 0 0 0,0 1 0 0 0,1 0 11 0 0,-70 31-606 0 0,69-31 598 0 0,0 0 1 0 0,0 0-1 0 0,0 0 1 0 0,1 0-1 0 0,-1 1 1 0 0,1-1-1 0 0,-1 0 1 0 0,1 1-1 0 0,-1-1 1 0 0,1 1-1 0 0,0-1 1 0 0,0 1-1 0 0,0 0 1 0 0,0-1-1 0 0,0 1 1 0 0,0 0-1 0 0,0 0 1 0 0,1 0-1 0 0,-1 0 1 0 0,0 0-1 0 0,1 0 1 0 0,0 0-1 0 0,-1 0 1 0 0,1 0-1 0 0,0 0 1 0 0,0 0-1 0 0,0 0 1 0 0,0 0-1 0 0,1 0 1 0 0,-1 0-1 0 0,1 0 1 0 0,-1 0-1 0 0,1 0 1 0 0,-1-1-1 0 0,1 1 1 0 0,0 0-1 0 0,0 0 1 0 0,0 0-1 0 0,0-1 1 0 0,0 1-1 0 0,1 0 1 0 0,-1-1-1 0 0,0 1 0 0 0,1-1 1 0 0,-1 0-1 0 0,1 1 1 0 0,-1-1-1 0 0,1 0 1 0 0,0 0-1 0 0,-1 0 1 0 0,1 0-1 0 0,0 0 1 0 0,0 0-1 0 0,0-1 1 0 0,0 1-1 0 0,0-1 1 0 0,0 1-1 0 0,0-1 1 0 0,1 1 7 0 0,72 8 157 0 0,49 15 54 0 0,-119-23-180 0 0,0 1 1 0 0,0-1-1 0 0,0 1 0 0 0,-1 0 1 0 0,1 0-1 0 0,0 1 0 0 0,-1-1 0 0 0,0 1 1 0 0,1 0-1 0 0,-1 0 0 0 0,0 0 1 0 0,-1 1-1 0 0,1-1 0 0 0,-1 1 1 0 0,1 0-1 0 0,-1 0 0 0 0,0 0 1 0 0,0 1-1 0 0,-1-1 0 0 0,1 1 1 0 0,-1-1-1 0 0,0 1 0 0 0,-1 0 1 0 0,1 0-1 0 0,-1 0 0 0 0,0 0 0 0 0,1 1-31 0 0,-17 120 545 0 0,11-55-2041 0 0,4-58-832 0 0,6-6-6933 0 0,-3-6 4155 0 0,-1 2-4476 0 0</inkml:trace>
  <inkml:trace contextRef="#ctx0" brushRef="#br0" timeOffset="-1474.293">3360 1120 9498 0 0,'0'0'2267'0'0,"0"0"-302"0"0,0 0-153 0 0,0 0 8 0 0,0 0-185 0 0,0 0-225 0 0,0 0-198 0 0,0 0-226 0 0,0 0-194 0 0,0 0-140 0 0,0 0-85 0 0,0 0-70 0 0,0 0-37 0 0,5-14-49 0 0,39-96 547 0 0,53-53-31 0 0,-53 115-863 0 0,-33 85-367 0 0,4 22 324 0 0,-13-47-12 0 0,0 0 0 0 0,1 0 0 0 0,1 0 0 0 0,0-1 0 0 0,0 0 0 0 0,1 0 0 0 0,1 0 1 0 0,-1 0-1 0 0,2 0-9 0 0,-5-8 28 0 0,0 0 0 0 0,0 0-1 0 0,0 0 1 0 0,1 0 0 0 0,-1 0 0 0 0,1 0 0 0 0,0-1 0 0 0,0 1 0 0 0,0-1 0 0 0,0 0 0 0 0,0 0 0 0 0,0 0 0 0 0,1 0 0 0 0,-1 0 0 0 0,0-1 0 0 0,1 0 0 0 0,0 1 0 0 0,-1-1 0 0 0,1-1 0 0 0,0 1 0 0 0,-1 0 0 0 0,1-1 0 0 0,0 0 0 0 0,0 0 0 0 0,-1 0 0 0 0,1 0 0 0 0,0-1 0 0 0,0 1 0 0 0,-1-1 0 0 0,1 0-1 0 0,0 0 1 0 0,1-1-28 0 0,105-89 1081 0 0,-100 81-1036 0 0,1 0-32 0 0,0 0 1 0 0,-1-1 0 0 0,0 0 0 0 0,-1 0 0 0 0,0-1-1 0 0,-1 0 1 0 0,0-1 0 0 0,-1 1 0 0 0,0-2-1 0 0,2-7-13 0 0,30 24-20136 0 0,-32-2 10382 0 0</inkml:trace>
  <inkml:trace contextRef="#ctx0" brushRef="#br0" timeOffset="-919.938">4262 759 7586 0 0,'0'0'3091'0'0,"0"0"-828"0"0,0 0-392 0 0,0 0-242 0 0,0 0-261 0 0,0 0-233 0 0,0 0-106 0 0,0 0-58 0 0,0 0-85 0 0,-34 16-126 0 0,-107 52-105 0 0,57-9 289 0 0,79-56-907 0 0,1-1 0 0 0,-1 2 0 0 0,1-1 0 0 0,0 0 0 0 0,0 1 1 0 0,0 0-1 0 0,0-1 0 0 0,0 2 0 0 0,1-1 0 0 0,0 0 0 0 0,0 1 0 0 0,0-1 0 0 0,1 1 1 0 0,-1 0-1 0 0,1 0 0 0 0,0 0 0 0 0,1 0 0 0 0,-1 0 0 0 0,1 1 0 0 0,0-1 1 0 0,0 0-1 0 0,1 1 0 0 0,-1-1 0 0 0,1 0 0 0 0,1 3-37 0 0,1-6 29 0 0,0 0 0 0 0,0 0-1 0 0,1 0 1 0 0,0-1 0 0 0,-1 1-1 0 0,1-1 1 0 0,0 1 0 0 0,-1-1 0 0 0,1 0-1 0 0,0 0 1 0 0,0 0 0 0 0,0-1 0 0 0,0 1-1 0 0,0-1 1 0 0,0 1 0 0 0,0-1 0 0 0,0 0-1 0 0,0 0 1 0 0,0-1 0 0 0,2 1-29 0 0,12-2 112 0 0,0-1 1 0 0,0-1-1 0 0,0-1 0 0 0,0 0 1 0 0,-1-1-1 0 0,0 0 1 0 0,0-2-1 0 0,0 0 0 0 0,-1 0 1 0 0,0-2-1 0 0,-1 0 1 0 0,0 0-1 0 0,-1-1 0 0 0,7-8-112 0 0,101-64 59 0 0,-118 119-376 0 0,-4-31 313 0 0,1 0-1 0 0,0 0 1 0 0,0 0 0 0 0,0 0 0 0 0,0 0 0 0 0,1 0 0 0 0,0 0 0 0 0,0 0 0 0 0,1-1-1 0 0,-1 1 1 0 0,1 0 0 0 0,0-1 0 0 0,0 1 0 0 0,0-1 0 0 0,1 0 0 0 0,-1 1-1 0 0,1-1 1 0 0,0 0 0 0 0,1-1 0 0 0,-1 1 0 0 0,0-1 0 0 0,1 1 0 0 0,0-1-1 0 0,0 0 1 0 0,0 0 0 0 0,0-1 0 0 0,1 1 0 0 0,-1-1 0 0 0,3 1 4 0 0,1-1 21 0 0,0 0-1 0 0,0 0 1 0 0,0-1 0 0 0,0 0 0 0 0,1 0 0 0 0,-1-1 0 0 0,0 0-1 0 0,1 0 1 0 0,-1-1 0 0 0,0 0 0 0 0,0-1 0 0 0,0 0 0 0 0,0 0-1 0 0,0-1 1 0 0,0 0 0 0 0,-1 0 0 0 0,1-1 0 0 0,-1 0 0 0 0,0 0-1 0 0,0 0 1 0 0,6-6-21 0 0,7-5 88 0 0,-1-2 0 0 0,0 0 0 0 0,-1-1 0 0 0,-1-1 0 0 0,-1 0 0 0 0,9-16-88 0 0,-9 11 9 0 0,-2-1-1 0 0,0 0 0 0 0,-2-1 1 0 0,-1 0-1 0 0,-1-1 1 0 0,-1 0-1 0 0,-1-1 0 0 0,-2 0 1 0 0,-1 0-1 0 0,-1 0 0 0 0,-1 0 1 0 0,-1-1-1 0 0,-2 1 1 0 0,-3-24-9 0 0,2 39-28 0 0,0 0 0 0 0,-1 0 0 0 0,-1 1 1 0 0,0-1-1 0 0,-1 1 0 0 0,0 0 0 0 0,-1 0 1 0 0,0 0-1 0 0,-5-8 28 0 0,8 16-16 0 0,-1 0 0 0 0,1 0-1 0 0,-1 0 1 0 0,0 0 0 0 0,0 0 0 0 0,-1 1 0 0 0,1-1-1 0 0,-1 1 1 0 0,0 0 0 0 0,0 0 0 0 0,0 0 0 0 0,0 1-1 0 0,0-1 1 0 0,0 1 0 0 0,-1 0 0 0 0,1 0 0 0 0,-1 1-1 0 0,1-1 1 0 0,-1 1 0 0 0,0 0 0 0 0,0 0 0 0 0,0 1-1 0 0,1-1 1 0 0,-1 1 0 0 0,0 0 0 0 0,-2 1 16 0 0,1 2-16 0 0,0 0 0 0 0,0 0 0 0 0,1 1 0 0 0,-1-1 0 0 0,1 2 0 0 0,0-1 0 0 0,0 0 0 0 0,0 1 0 0 0,1 0 0 0 0,-1 0 0 0 0,1 1 0 0 0,1-1 0 0 0,-1 1 0 0 0,1 0 0 0 0,0 0 0 0 0,0 0 0 0 0,0 0 0 0 0,1 0 0 0 0,0 0 0 0 0,0 1 0 0 0,1 0 0 0 0,-1 4 16 0 0,-3 19 51 0 0,1 0 0 0 0,2 0 0 0 0,1 1 0 0 0,1-1-1 0 0,3 20-50 0 0,2-13 57 0 0,2-1 0 0 0,1 0 0 0 0,1 0 0 0 0,2-1 0 0 0,12 24-57 0 0,-11-31-21 0 0,1-2 0 0 0,1 1 0 0 0,1-2 1 0 0,2 0-1 0 0,0-1 0 0 0,2-1 0 0 0,1 0 1 0 0,0-2-1 0 0,2 0 0 0 0,0-1 0 0 0,19 11 21 0 0,45 21-2435 0 0,-54-41-1980 0 0,-1-4-4907 0 0,-19-6-1762 0 0</inkml:trace>
  <inkml:trace contextRef="#ctx0" brushRef="#br0" timeOffset="3474.379">9829 483 0 0 0,'0'0'1171'0'0,"0"0"536"0"0,0 0 439 0 0,0 0 96 0 0,0 0-203 0 0,0 0-326 0 0,0 0-331 0 0,0 0-288 0 0,0 0-190 0 0,0 0-137 0 0,0 0-118 0 0,0 0-46 0 0,-3-1-15 0 0,-12 0-193 0 0,0 1 0 0 0,1 0 0 0 0,-1 1 0 0 0,0 1 0 0 0,0 0-1 0 0,0 1 1 0 0,1 0 0 0 0,0 1 0 0 0,0 1 0 0 0,-6 3-395 0 0,-27 6 516 0 0,-224 75 1464 0 0,322-71-1984 0 0,144 4 304 0 0,-190-21-296 0 0,41 15 130 0 0,-45-16-130 0 0,0 0-1 0 0,-1 1 0 0 0,1-1 0 0 0,0 0 0 0 0,0 1 0 0 0,-1-1 0 0 0,1 1 0 0 0,0 0 1 0 0,-1-1-1 0 0,1 1 0 0 0,0-1 0 0 0,-1 1 0 0 0,1 0 0 0 0,-1-1 0 0 0,1 1 0 0 0,-1 0 1 0 0,1 0-1 0 0,-1 0 0 0 0,0-1 0 0 0,1 1 0 0 0,-1 0 0 0 0,0 0 0 0 0,0 0 0 0 0,0 0 1 0 0,1-1-1 0 0,-1 1 0 0 0,0 0 0 0 0,0 0 0 0 0,0 0 0 0 0,0 0 0 0 0,-1 0 0 0 0,1 0 1 0 0,0-1-1 0 0,0 1 0 0 0,0 0 0 0 0,-1 0 0 0 0,1 0 0 0 0,0 0 0 0 0,-1-1 0 0 0,1 1 1 0 0,-1 0-1 0 0,1 0 0 0 0,-1-1 0 0 0,1 1 0 0 0,-1 0 0 0 0,1-1 0 0 0,-1 1 0 0 0,0-1 1 0 0,1 1-1 0 0,-1-1 0 0 0,0 1-3 0 0,-320 248 935 0 0,318-247-928 0 0,0 0 0 0 0,0 0 1 0 0,1 1-1 0 0,-1-1 0 0 0,1 1 1 0 0,-1 0-1 0 0,1-1 0 0 0,0 1 1 0 0,0 0-1 0 0,0 0 0 0 0,0 0 1 0 0,1 1-1 0 0,-1-1 0 0 0,1 0 0 0 0,0 1 1 0 0,0-1-1 0 0,0 0 0 0 0,1 1 1 0 0,-1-1-1 0 0,1 1 0 0 0,-1 0 1 0 0,1-1-1 0 0,0 1 0 0 0,1-1 1 0 0,-1 1-1 0 0,1-1 0 0 0,-1 1 1 0 0,1-1-1 0 0,0 1 0 0 0,0-1 1 0 0,1 0-1 0 0,-1 1 0 0 0,1-1 1 0 0,-1 0-1 0 0,1 0 0 0 0,0 0 1 0 0,0 0-1 0 0,1-1 0 0 0,-1 1 0 0 0,0 0 1 0 0,1-1-1 0 0,0 0 0 0 0,0 1 1 0 0,-1-1-1 0 0,4 1-7 0 0,9 1 40 0 0,0-1-1 0 0,0-1 1 0 0,0-1 0 0 0,1 0 0 0 0,-1-1-1 0 0,0 0 1 0 0,0-2 0 0 0,1 0-1 0 0,-1 0 1 0 0,0-1 0 0 0,-1-1-1 0 0,1-1 1 0 0,-1 0 0 0 0,0-1-1 0 0,0 0 1 0 0,0-1 0 0 0,8-6-40 0 0,27-38-2970 0 0,-37 29-1347 0 0,-3 0-4418 0 0,-3 11-1226 0 0</inkml:trace>
  <inkml:trace contextRef="#ctx0" brushRef="#br0" timeOffset="3781.008">9494 111 9586 0 0,'0'0'1154'0'0,"0"0"11"0"0,0 0 54 0 0,0 0 88 0 0,0 0-75 0 0,0 0-114 0 0,0 0-99 0 0,0 0-106 0 0,0 0-72 0 0,0 0-65 0 0,0 0-68 0 0,0 0-73 0 0,0 0-35 0 0,-8 36-24 0 0,-27 112-19 0 0,27-40 446 0 0,52 609 1027 0 0,-56-475-1858 0 0,-9-132-687 0 0,19-103 42 0 0,-1 7-108 0 0,2-5-2774 0 0,1-8 1322 0 0,1-1-2511 0 0,2-1-77 0 0,-1-2-5868 0 0</inkml:trace>
  <inkml:trace contextRef="#ctx0" brushRef="#br0" timeOffset="4765.469">10888 715 0 0 0,'0'0'312'0'0,"0"0"826"0"0,0 0 474 0 0,0 0 294 0 0,0 0 138 0 0,0 0-26 0 0,0 0-155 0 0,0 0-200 0 0,0 0-160 0 0,0 0-179 0 0,0 0-161 0 0,0-8-109 0 0,-1-22-73 0 0,1 29-877 0 0,0 0 0 0 0,-1 0 0 0 0,1 0-1 0 0,-1 1 1 0 0,1-1 0 0 0,-1 0 0 0 0,1 0-1 0 0,-1 0 1 0 0,0 0 0 0 0,1 0 0 0 0,-1 1 0 0 0,0-1-1 0 0,0 0 1 0 0,1 1 0 0 0,-1-1 0 0 0,0 0-1 0 0,0 1 1 0 0,0-1 0 0 0,0 1 0 0 0,0 0-1 0 0,0-1 1 0 0,0 1 0 0 0,0 0 0 0 0,0-1-1 0 0,0 1 1 0 0,0 0 0 0 0,0 0 0 0 0,0 0 0 0 0,0 0-1 0 0,0 0 1 0 0,0 0 0 0 0,0 0 0 0 0,0 0-1 0 0,-1 1-103 0 0,-3-2 390 0 0,-8 2-208 0 0,0 0 0 0 0,-1 0 0 0 0,1 1 0 0 0,0 1-1 0 0,1 0 1 0 0,-1 1 0 0 0,0 0 0 0 0,1 1 0 0 0,0 0-1 0 0,0 1 1 0 0,0 1 0 0 0,1 0 0 0 0,0 0 0 0 0,0 1-1 0 0,1 0 1 0 0,0 1 0 0 0,1 0 0 0 0,-1 1 0 0 0,-2 4-182 0 0,3-6 33 0 0,1 0 1 0 0,-1 1 0 0 0,1 0 0 0 0,1 0-1 0 0,0 1 1 0 0,0 0 0 0 0,1 0 0 0 0,0 1 0 0 0,1-1-1 0 0,0 1 1 0 0,1 0 0 0 0,0 1 0 0 0,1-1 0 0 0,0 1-1 0 0,1 0 1 0 0,0-1 0 0 0,0 1 0 0 0,2 1-34 0 0,-1-5 24 0 0,1-1 1 0 0,1 1 0 0 0,0 0-1 0 0,0 0 1 0 0,0 0 0 0 0,1 0 0 0 0,0-1-1 0 0,0 1 1 0 0,1 0 0 0 0,0-1-1 0 0,1 0 1 0 0,-1 0 0 0 0,1 0-1 0 0,1 0 1 0 0,-1-1 0 0 0,1 0 0 0 0,0 0-1 0 0,1 0 1 0 0,-1 0 0 0 0,1-1-1 0 0,0 0 1 0 0,1 0 0 0 0,-1 0-1 0 0,1-1 1 0 0,2 1-25 0 0,3 0-31 0 0,1 0-1 0 0,-1-1 1 0 0,1 0-1 0 0,-1-1 1 0 0,1-1-1 0 0,0 0 1 0 0,0 0-1 0 0,0-1 1 0 0,0-1-1 0 0,1-1 1 0 0,-1 1 0 0 0,0-2-1 0 0,0 0 1 0 0,0-1-1 0 0,-1 0 1 0 0,1 0-1 0 0,-1-2 1 0 0,1 0-1 0 0,-1 0 1 0 0,-1-1-1 0 0,1 0 1 0 0,-1-1-1 0 0,0 0 1 0 0,-1-1 0 0 0,1 0-1 0 0,-2-1 1 0 0,9-8 31 0 0,53-55-4641 0 0,-49 48-101 0 0,-2-1-3951 0 0,-10 13 439 0 0</inkml:trace>
  <inkml:trace contextRef="#ctx0" brushRef="#br0" timeOffset="6833.503">11214 1157 0 0 0,'0'0'447'0'0,"0"0"1145"0"0,0 0 418 0 0,0 0 78 0 0,0 0-87 0 0,0 0-212 0 0,0 0-215 0 0,0 0-215 0 0,0 0-175 0 0,0 0-101 0 0,0 0-67 0 0,-17 14 5874 0 0,17-14-6321 0 0,-19-25 3326 0 0,17 15-3825 0 0,1 1 0 0 0,0-1 0 0 0,1 1 1 0 0,0-1-1 0 0,0 1 0 0 0,1-1 0 0 0,0 1 1 0 0,1-1-1 0 0,0 1 0 0 0,0 0 0 0 0,1 0 0 0 0,0 0 1 0 0,1 0-1 0 0,0 0 0 0 0,0 1 0 0 0,4-5-70 0 0,94-123 79 0 0,-95 128-51 0 0,93-88 80 0 0,-99 95-110 0 0,-1 1-1 0 0,0-1 0 0 0,1 1 1 0 0,-1-1-1 0 0,1 1 0 0 0,0 0 1 0 0,-1-1-1 0 0,1 1 0 0 0,-1-1 1 0 0,1 1-1 0 0,0 0 0 0 0,-1 0 1 0 0,1-1-1 0 0,0 1 0 0 0,-1 0 1 0 0,1 0-1 0 0,0 0 0 0 0,-1 0 1 0 0,1 0-1 0 0,0 0 0 0 0,-1 0 1 0 0,1 0-1 0 0,0 0 0 0 0,0 0 1 0 0,-1 0-1 0 0,1 0 0 0 0,0 0 0 0 0,-1 1 1 0 0,1-1-1 0 0,0 0 0 0 0,-1 0 1 0 0,1 1-1 0 0,-1-1 0 0 0,1 0 1 0 0,-1 1-1 0 0,1-1 0 0 0,0 1 1 0 0,-1-1-1 0 0,1 1 0 0 0,-1-1 1 0 0,0 1-1 0 0,1-1 0 0 0,-1 1 1 0 0,1 0-1 0 0,-1-1 0 0 0,0 1 1 0 0,1-1-1 0 0,-1 1 0 0 0,0 0 1 0 0,0 0 1 0 0,13 44 10 0 0,-9-27-1 0 0,1 6-3 0 0,-1 0 1 0 0,-1 1-1 0 0,-1-1 0 0 0,-1 0 1 0 0,-1 1-1 0 0,-1 1-5 0 0,0 16 13 0 0,-3 27 25 0 0,4-68-57 0 0,0-1 23 0 0,0 0-5 0 0,0 0 14 0 0,3-16 19 0 0,28-36-68 0 0,3 1 0 0 0,1 2 0 0 0,3 1 0 0 0,27-26 36 0 0,37-25-60 0 0,-27 50-84 0 0,-74 50 139 0 0,1 0 0 0 0,-1 0 1 0 0,1 0-1 0 0,-1 0 0 0 0,0 0 0 0 0,0 0 0 0 0,0 1 1 0 0,1-1-1 0 0,-1 0 0 0 0,0 0 0 0 0,-1 1 0 0 0,1-1 1 0 0,0 1-1 0 0,0-1 0 0 0,-1 1 0 0 0,1-1 0 0 0,0 1 1 0 0,-1 0-1 0 0,0-1 0 0 0,1 1 0 0 0,-1 0 0 0 0,0-1 1 0 0,0 1-1 0 0,0 0 0 0 0,0-1 0 0 0,0 1 0 0 0,0 0 1 0 0,-1-1-1 0 0,1 1 0 0 0,0 0 0 0 0,-1-1 0 0 0,1 1 1 0 0,-1-1-1 0 0,0 2 5 0 0,0 7 8 0 0,-47 291 418 0 0,48-281-433 0 0,-1-14 6 0 0,1 0 0 0 0,-1-1 0 0 0,1 1 1 0 0,1 0-1 0 0,-1 0 0 0 0,1-1 1 0 0,0 1-1 0 0,0 0 0 0 0,1-1 0 0 0,-1 1 1 0 0,1-1-1 0 0,1 1 0 0 0,-1-1 0 0 0,3 4 1 0 0,15-7-3690 0 0,-8-13-4176 0 0,-9 8 3200 0 0,0-4-6935 0 0</inkml:trace>
  <inkml:trace contextRef="#ctx0" brushRef="#br0" timeOffset="19963.178">12856 678 0 0 0,'0'-17'822'0'0,"0"5"7090"0"0,0 12-6999 0 0,0 0-47 0 0,0 0-47 0 0,0 0-34 0 0,0 0-10 0 0,0 0-64 0 0,0 0-64 0 0,0 0-78 0 0,0 0-25 0 0,0 0-36 0 0,0 0-24 0 0,0 0-13 0 0,0 0-40 0 0,0 0-23 0 0,0 0-18 0 0,0 0-28 0 0,0 0-19 0 0,0 0-20 0 0,0 0-17 0 0,0 0-28 0 0,0 0-22 0 0,0 0-43 0 0,0 0-23 0 0,0 0-2 0 0,0 0-10 0 0,-4 25 823 0 0,-31 93-359 0 0,-48 154 137 0 0,63-180-575 0 0,20-91-189 0 0,0-3 2425 0 0,0-36-1595 0 0,12-26-464 0 0,0 22-346 0 0,3 1 1 0 0,1 0-1 0 0,2 1 0 0 0,2 1 0 0 0,1 0 1 0 0,2 2-1 0 0,1 1 0 0 0,2 1 1 0 0,4-1-36 0 0,22-19 41 0 0,-44 49-47 0 0,-5 3 5 0 0,0 0-1 0 0,0 0 1 0 0,1 0 0 0 0,-1 1 0 0 0,1-1-1 0 0,0 1 1 0 0,-1 0 0 0 0,1 0-1 0 0,0 1 1 0 0,0-1 0 0 0,0 1-1 0 0,1 0 1 0 0,-1 0 0 0 0,0 0-1 0 0,0 1 1 0 0,0-1 0 0 0,1 1 1 0 0,13 37-9 0 0,-11 3 43 0 0,-2 0 0 0 0,-2 0 0 0 0,-1 0 0 0 0,-3 0 0 0 0,-2 9-34 0 0,3-37-5 0 0,-14 110 61 0 0,-5-9-25 0 0,19-112-35 0 0,0-1 9 0 0,0 0 6 0 0,0 0 13 0 0,0 0 14 0 0,0 0 16 0 0,8-20 302 0 0,85-171-132 0 0,-70 152-223 0 0,1 1 1 0 0,2 0 0 0 0,2 2-1 0 0,1 1 1 0 0,15-12-2 0 0,-40 43-20 0 0,-1 1 1 0 0,1 0-1 0 0,0 1 1 0 0,-1-1 0 0 0,1 1-1 0 0,0 0 1 0 0,1-1-1 0 0,-1 2 1 0 0,0-1 0 0 0,0 0-1 0 0,1 1 1 0 0,-1 0-1 0 0,1 0 1 0 0,-1 1 0 0 0,1-1-1 0 0,0 1 1 0 0,-1 0-1 0 0,3 0 20 0 0,25 48-94 0 0,-29-41 86 0 0,14 81 120 0 0,-16-45-77 0 0,-2-1 0 0 0,-2 1 0 0 0,-1-1 0 0 0,-7 24-35 0 0,-1 25-1249 0 0,12-90 593 0 0,0-1-204 0 0,0 0-172 0 0,30-6-15644 0 0,-26 5 9060 0 0</inkml:trace>
  <inkml:trace contextRef="#ctx0" brushRef="#br0" timeOffset="20351.398">13975 711 4553 0 0,'0'0'3555'0'0,"0"0"-1417"0"0,0 0-436 0 0,0 0-54 0 0,0 0-78 0 0,0 0-231 0 0,0 0-243 0 0,0 0-165 0 0,0 0-108 0 0,0 0-103 0 0,0 0-96 0 0,0 0-64 0 0,0 0-56 0 0,-29 22-52 0 0,-90 71-41 0 0,65-35 121 0 0,49-47-424 0 0,-3 4-48 0 0,1-1 0 0 0,0 1-1 0 0,1 1 1 0 0,1-1-1 0 0,0 1 1 0 0,1 0 0 0 0,1 0-1 0 0,0 0 1 0 0,1 1-1 0 0,1-1 1 0 0,1 1 0 0 0,0-1-1 0 0,2 7-59 0 0,1-17 44 0 0,0 0-1 0 0,1 0 0 0 0,0 0 1 0 0,0-1-1 0 0,1 1 1 0 0,-1-1-1 0 0,1 0 1 0 0,0 0-1 0 0,1-1 0 0 0,-1 0 1 0 0,1 0-1 0 0,0 0 1 0 0,0 0-1 0 0,0-1 1 0 0,0 0-1 0 0,1 0 0 0 0,-1-1 1 0 0,1 0-1 0 0,-1 0 1 0 0,1 0-1 0 0,0-1 1 0 0,0 0-1 0 0,0 0 1 0 0,0-1-1 0 0,0 0 0 0 0,0 0 1 0 0,0-1-1 0 0,0 0 1 0 0,0 0-1 0 0,2-1-43 0 0,3 1 87 0 0,0 0 1 0 0,1-1-1 0 0,-1-1 0 0 0,0 0 1 0 0,0 0-1 0 0,-1-1 1 0 0,1-1-1 0 0,-1 0 0 0 0,0 0 1 0 0,0-1-1 0 0,0-1 0 0 0,-1 0 1 0 0,0 0-1 0 0,0-1 0 0 0,-1 0 1 0 0,0-1-1 0 0,0 0 0 0 0,-1 0 1 0 0,-1-1-1 0 0,1 0 0 0 0,-2-1 1 0 0,1 1-1 0 0,-1-1 1 0 0,-1 0-1 0 0,0-1 0 0 0,0 1 1 0 0,-2-1-1 0 0,1 0 0 0 0,-1 0 1 0 0,1-12-88 0 0,-4 14-28 0 0,0-1 0 0 0,0 1 0 0 0,-1-1 0 0 0,-1 1 0 0 0,0 0 0 0 0,0-1 1 0 0,-1 1-1 0 0,0 0 0 0 0,-1 0 0 0 0,0 1 0 0 0,0-1 0 0 0,-1 1 0 0 0,-1 0 1 0 0,1 0-1 0 0,-2 1 0 0 0,1-1 0 0 0,-1 1 0 0 0,0 1 0 0 0,-6-6 28 0 0,5 5-164 0 0,-1 1 1 0 0,0-1-1 0 0,-1 2 0 0 0,1-1 0 0 0,-1 1 0 0 0,-1 1 1 0 0,1 0-1 0 0,-1 0 0 0 0,0 1 0 0 0,0 0 0 0 0,0 1 1 0 0,-1 0 163 0 0,4 1-526 0 0,0 1 1 0 0,0 0 0 0 0,-1 1 0 0 0,1 0 0 0 0,0 0 0 0 0,0 0 0 0 0,0 1 0 0 0,0 1 0 0 0,-1-1 0 0 0,1 1 0 0 0,-2 1 525 0 0,-25 18-10117 0 0,24-12 540 0 0</inkml:trace>
  <inkml:trace contextRef="#ctx0" brushRef="#br0" timeOffset="20853.302">14570 170 13155 0 0,'0'0'1871'0'0,"0"0"-197"0"0,0 0-177 0 0,0 0-91 0 0,0 0-187 0 0,0 0-260 0 0,0 0-234 0 0,0 0-166 0 0,0 0-120 0 0,0 0-83 0 0,0 0-62 0 0,0 0-52 0 0,0 0-10 0 0,-3 1 32 0 0,1 0-204 0 0,0 1-1 0 0,0-1 1 0 0,0 0 0 0 0,0 1-1 0 0,1-1 1 0 0,-1 1-1 0 0,1 0 1 0 0,-1-1 0 0 0,1 1-1 0 0,0 0 1 0 0,-1 0 0 0 0,1 0-1 0 0,0 0 1 0 0,0 0 0 0 0,0 0-1 0 0,1 0 1 0 0,-1 0-1 0 0,1 0 1 0 0,-1 1 0 0 0,1-1-1 0 0,-1 0 1 0 0,1 0 0 0 0,0 1-1 0 0,0-1 1 0 0,0 2-60 0 0,-11 375 1794 0 0,-37-33-1666 0 0,45-277-1455 0 0,3-68 1000 0 0,0-1-20 0 0,0 0-18 0 0,0 0 13 0 0,0-23-3756 0 0,-3-7-2508 0 0,0 10-1682 0 0,1 12 1733 0 0</inkml:trace>
  <inkml:trace contextRef="#ctx0" brushRef="#br0" timeOffset="21154.628">14120 744 6393 0 0,'0'0'3218'0'0,"0"0"-797"0"0,0 0-459 0 0,0 0-146 0 0,0 0-209 0 0,0 0-205 0 0,0 0-155 0 0,0 0-131 0 0,0 0-152 0 0,0 0-93 0 0,0 0-108 0 0,0 0-95 0 0,0 0-55 0 0,29-10-74 0 0,91-30-47 0 0,12 14 671 0 0,19 9-565 0 0,0 7 0 0 0,13 7-598 0 0,-163 3-108 0 0,0 0 1 0 0,0 0-1 0 0,0 0 0 0 0,-1 0 0 0 0,1 1 0 0 0,0-1 0 0 0,0 0 0 0 0,0 1 0 0 0,0-1 0 0 0,0 1 0 0 0,0-1 0 0 0,0 1 0 0 0,-1-1 0 0 0,1 1 0 0 0,0 0 0 0 0,-1-1 0 0 0,1 1 0 0 0,0 0 0 0 0,-1 0 0 0 0,1 0 0 0 0,-1-1 0 0 0,1 1 0 0 0,-1 0 0 0 0,1 0 1 0 0,-1 0-1 0 0,1 0 0 0 0,-1 0 0 0 0,0 0 0 0 0,0 0 0 0 0,0 0 0 0 0,1 0 0 0 0,-1 0 0 0 0,0 0 0 0 0,0 0 0 0 0,0 0 0 0 0,0 0 0 0 0,-1 0 0 0 0,1 0 0 0 0,0 0 0 0 0,0 0 108 0 0,-6 24-12322 0 0,2-21 799 0 0</inkml:trace>
  <inkml:trace contextRef="#ctx0" brushRef="#br0" timeOffset="21405.341">15046 674 13155 0 0,'0'0'1041'0'0,"0"0"-22"0"0,0 0 144 0 0,0 0 57 0 0,0 0-178 0 0,0 0-259 0 0,0 0-255 0 0,-2 32-180 0 0,-9 96-113 0 0,8-1-34 0 0,9-86-1397 0 0,-2-28-2713 0 0,2-1-5090 0 0,-6-11 2368 0 0</inkml:trace>
  <inkml:trace contextRef="#ctx0" brushRef="#br0" timeOffset="21550.048">14999 391 13419 0 0,'0'0'1656'0'0,"0"0"-528"0"0,0 0-295 0 0,0 0-1 0 0,0 0-72 0 0,0 0-144 0 0,0 0-200 0 0,0 0-232 0 0,0 0-240 0 0,0 0-424 0 0,0 0-472 0 0,0 0-432 0 0,0 0-785 0 0,-26-136-1104 0 0,35 147-1752 0 0,-5-4-1480 0 0</inkml:trace>
  <inkml:trace contextRef="#ctx0" brushRef="#br0" timeOffset="21834.274">15380 604 10330 0 0,'0'0'1147'0'0,"0"0"-148"0"0,0 0 125 0 0,0 0 170 0 0,0 0-69 0 0,0 0-262 0 0,0 0-256 0 0,0 0-216 0 0,-19 33-130 0 0,-58 101-78 0 0,47-52 75 0 0,31-66-315 0 0,-2-11 25 0 0,0 0-1 0 0,0 0 1 0 0,1 0-1 0 0,0 0 0 0 0,0 0 1 0 0,0 0-1 0 0,0 0 0 0 0,1 0 1 0 0,0 0-1 0 0,0 0 0 0 0,0-1 1 0 0,1 1-1 0 0,-1 0 0 0 0,1-1 1 0 0,0 1-1 0 0,1-1 0 0 0,-1 0 1 0 0,1 1-1 0 0,0-1 0 0 0,0 0 1 0 0,0-1-1 0 0,0 1 0 0 0,1-1 1 0 0,0 1-1 0 0,-1-1 1 0 0,1 0-1 0 0,0 0 0 0 0,1-1 1 0 0,-1 1-1 0 0,0-1 0 0 0,1 0 1 0 0,-1 0-1 0 0,1 0 0 0 0,0-1 1 0 0,0 1-1 0 0,-1-1 0 0 0,1-1 1 0 0,3 1-68 0 0,2-1 273 0 0,0-1 1 0 0,-1-1-1 0 0,1 1 1 0 0,0-2-1 0 0,-1 1 1 0 0,0-1-1 0 0,0-1 1 0 0,0 1-1 0 0,0-2 1 0 0,0 1-1 0 0,-1-1 1 0 0,0-1-1 0 0,1 0-273 0 0,5-4 201 0 0,-1-2 0 0 0,0 1 0 0 0,-1-1-1 0 0,0-1 1 0 0,-1 0 0 0 0,0-1 0 0 0,-1 0 0 0 0,-1 0-1 0 0,-1-1 1 0 0,1-1 0 0 0,-2 1 0 0 0,4-12-201 0 0,-8 21-2 0 0,0 0 0 0 0,0 0 0 0 0,-1-1 1 0 0,0 1-1 0 0,0-1 0 0 0,0 0 0 0 0,-1 0 0 0 0,0 1 0 0 0,0-1 0 0 0,0 0 1 0 0,-1 0-1 0 0,0 0 0 0 0,-1 0 0 0 0,1 0 0 0 0,-2 1 0 0 0,1-1 1 0 0,0 0-1 0 0,-1 0 0 0 0,-1 1 0 0 0,1-1 0 0 0,-1 1 0 0 0,0 0 0 0 0,0 0 1 0 0,-1 0-1 0 0,0 0 0 0 0,0 1 0 0 0,0-1 0 0 0,-1 1 0 0 0,1 0 0 0 0,-1 0 1 0 0,-3-1 1 0 0,3 3-210 0 0,1 0 1 0 0,-1 1-1 0 0,0 0 1 0 0,1 0-1 0 0,-1 1 1 0 0,0-1-1 0 0,0 1 0 0 0,0 0 1 0 0,0 1-1 0 0,-1-1 1 0 0,1 1-1 0 0,0 0 1 0 0,0 0-1 0 0,0 0 1 0 0,0 1-1 0 0,0 0 1 0 0,0 0-1 0 0,0 0 1 0 0,0 0-1 0 0,0 1 1 0 0,0 0-1 0 0,0 0 1 0 0,1 1-1 0 0,-1-1 1 0 0,1 1-1 0 0,0 0 1 0 0,0 0-1 0 0,0 0 1 0 0,0 1 209 0 0,-18 15-3411 0 0,9-6-2182 0 0,5-1-5688 0 0</inkml:trace>
  <inkml:trace contextRef="#ctx0" brushRef="#br0" timeOffset="22294.877">15809 921 15275 0 0,'0'0'1335'0'0,"0"0"-291"0"0,0 0 79 0 0,0 0 111 0 0,0 0-58 0 0,0 0-220 0 0,0 0-249 0 0,0 0-167 0 0,0 0-88 0 0,0 0-30 0 0,0 0-30 0 0,0 0-29 0 0,18-15-18 0 0,58-47-1 0 0,-3-23 662 0 0,70-65-862 0 0,-138 149-1429 0 0,-12 16 909 0 0,-5 98 205 0 0,12-109 183 0 0,0 0-1 0 0,1 0 1 0 0,0 0-1 0 0,0 0 1 0 0,0-1-1 0 0,0 1 1 0 0,1 0-1 0 0,0-1 1 0 0,-1 1-1 0 0,1-1 1 0 0,0 1-1 0 0,1-1 1 0 0,-1 0 0 0 0,1 0-1 0 0,-1 0 1 0 0,1 0-1 0 0,0 0 1 0 0,0-1-1 0 0,0 1 1 0 0,0-1-1 0 0,1 0 1 0 0,-1 0-1 0 0,1 0 1 0 0,-1 0-1 0 0,1-1 1 0 0,0 1-1 0 0,2 0-11 0 0,7-1 180 0 0,0 1 0 0 0,0-1-1 0 0,0-1 1 0 0,0-1 0 0 0,0 0 0 0 0,0 0-1 0 0,0-1 1 0 0,0-1 0 0 0,0 0-1 0 0,-1-1 1 0 0,0 0 0 0 0,1-1-1 0 0,-2 0 1 0 0,1-1 0 0 0,-1-1-1 0 0,1 1 1 0 0,-2-2 0 0 0,1 0-1 0 0,3-3-179 0 0,5-6 48 0 0,0-1 0 0 0,-2-1 0 0 0,0 0-1 0 0,0-1 1 0 0,-2-1 0 0 0,-1-1 0 0 0,10-19-48 0 0,-8 15-372 0 0,9-29-1833 0 0,-20 35-2005 0 0,-2 0-5210 0 0,-3 9-3075 0 0</inkml:trace>
  <inkml:trace contextRef="#ctx0" brushRef="#br0" timeOffset="24359.277">1 1731 0 0 0,'171'0'0'0'0,"118"-7"1095"0"0,170-19 5134 0 0,304-29-1182 0 0,15 10-2919 0 0,680-17-608 0 0,-434 11-651 0 0,-360 39-409 0 0,436 9-122 0 0,-511-16 91 0 0,-165 12-84 0 0,63-5 116 0 0,13-2-305 0 0,-163 21-92 0 0,1223 12 70 0 0,-665-23 67 0 0,548-11 574 0 0,370 15 381 0 0,-937 19-489 0 0,-853-18-657 0 0,193 5 391 0 0,123 23-401 0 0,-236-18 66 0 0,30 4 24 0 0,-107-11 340 0 0,-21-4-5326 0 0,-1 0-5375 0 0,-4 0 2367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0 951 7362 0 0,'0'0'1607'0'0,"0"0"-1053"0"0,0 0-406 0 0,0 0 282 0 0,0 0 485 0 0,0 0 365 0 0,0 0 156 0 0,0 0-98 0 0,0 0-205 0 0,0 0-180 0 0,0 0-112 0 0,19 6-74 0 0,59 16-5 0 0,-69-20-529 0 0,-1-1 0 0 0,1-1 0 0 0,-1 1 0 0 0,1-1 0 0 0,0-1 0 0 0,-1 0 0 0 0,1 0 0 0 0,0 0 0 0 0,-1-1 0 0 0,0-1 1 0 0,1 1-1 0 0,-1-1 0 0 0,0-1 0 0 0,0 1 0 0 0,-1-1 0 0 0,1-1 0 0 0,-1 1 0 0 0,0-1 0 0 0,0-1 0 0 0,-1 1 1 0 0,1-1-1 0 0,5-7-233 0 0,-2 4 169 0 0,65-62 387 0 0,-3-3 1 0 0,-3-4 0 0 0,-4-2-1 0 0,20-37-556 0 0,75-90 226 0 0,-119 156-195 0 0,-9 10-2 0 0,2 1-1 0 0,1 2 1 0 0,2 1 0 0 0,15-9-29 0 0,-50 44-6 0 0,-1 0 0 0 0,1 0 1 0 0,0 0-1 0 0,1 0 1 0 0,-1 0-1 0 0,0 0 1 0 0,0 1-1 0 0,1-1 1 0 0,-1 1-1 0 0,1 0 0 0 0,-1 0 1 0 0,1 0-1 0 0,0 0 1 0 0,-1 0-1 0 0,1 1 1 0 0,0-1-1 0 0,0 1 1 0 0,-1-1-1 0 0,1 1 0 0 0,0 0 1 0 0,0 0-1 0 0,0 0 1 0 0,-1 1-1 0 0,1-1 1 0 0,0 1-1 0 0,0-1 0 0 0,-1 1 1 0 0,1 0-1 0 0,0 0 1 0 0,1 1 5 0 0,4 19 36 0 0,-1 0 0 0 0,0 0 0 0 0,-2 0 0 0 0,0 1 0 0 0,-2 0 1 0 0,0 0-1 0 0,-1 0 0 0 0,-1 0 0 0 0,-2 0 0 0 0,0 5-36 0 0,1-25 3 0 0,-1 77 172 0 0,-3 0 1 0 0,-4-1-1 0 0,-3 0 0 0 0,-19 67-175 0 0,25-128 19 0 0,1 0-1 0 0,-2-1 0 0 0,0 1 1 0 0,-1-2-1 0 0,-1 1 0 0 0,0-1 1 0 0,-1 0-1 0 0,0-1 0 0 0,-2 0 1 0 0,1 0-1 0 0,-2-1 0 0 0,0-1 1 0 0,0 0-1 0 0,-1 0 0 0 0,-1-1 1 0 0,0-1-1 0 0,0 0 0 0 0,-1-1 1 0 0,0-1-1 0 0,0 0 0 0 0,-1-1 1 0 0,0-1-1 0 0,-1 0 0 0 0,-2-1-18 0 0,0 0-28 0 0,1-2 0 0 0,0 0 0 0 0,-1-1-1 0 0,0-1 1 0 0,1 0 0 0 0,-1-2 0 0 0,0 0-1 0 0,1-1 1 0 0,-1-1 0 0 0,-17-5 28 0 0,32 6-64 0 0,-1 0 0 0 0,1 0 0 0 0,0 0 0 0 0,0 0 0 0 0,0-1 0 0 0,0 0 0 0 0,0 0 0 0 0,0 0 0 0 0,0 0 0 0 0,1-1 0 0 0,0 1 0 0 0,0-1 0 0 0,0 0 0 0 0,0 0 0 0 0,0 0 0 0 0,1 0 1 0 0,0 0-1 0 0,-2-4 64 0 0,3 5-192 0 0,0 0 1 0 0,0-1 0 0 0,1 1 0 0 0,-1-1-1 0 0,1 0 1 0 0,0 1 0 0 0,0-1 0 0 0,0 1-1 0 0,0-1 1 0 0,0 1 0 0 0,1-1 0 0 0,0 1 0 0 0,0-1-1 0 0,0 1 1 0 0,0-1 0 0 0,0 1 0 0 0,1 0-1 0 0,-1 0 1 0 0,1-1 0 0 0,0 1 0 0 0,0 0-1 0 0,0 1 1 0 0,0-1 0 0 0,1 0 0 0 0,0-1 191 0 0,32-29-4723 0 0,-10 12-3442 0 0,-10 9-1492 0 0</inkml:trace>
  <inkml:trace contextRef="#ctx0" brushRef="#br0" timeOffset="251.1">1377 646 18876 0 0,'0'0'958'0'0,"0"0"-162"0"0,0 0 15 0 0,0 0 71 0 0,0 0-91 0 0,0 0-224 0 0,0 0-216 0 0,0 0-171 0 0,-3 32-111 0 0,-8 102-69 0 0,7-21-2751 0 0,0-103-1202 0 0,0-5-4610 0 0,2-1-451 0 0</inkml:trace>
  <inkml:trace contextRef="#ctx0" brushRef="#br0" timeOffset="418.112">1331 108 1240 0 0,'0'0'-456'0'0,"0"0"-264"0"0,0 0 656 0 0,0 0 64 0 0,0 0 0 0 0,0 0 0 0 0</inkml:trace>
  <inkml:trace contextRef="#ctx0" brushRef="#br0" timeOffset="720.353">1580 885 10954 0 0,'0'0'1855'0'0,"0"0"-224"0"0,0 0 115 0 0,0 0 121 0 0,0 0-166 0 0,0 0-264 0 0,0 0-301 0 0,0 0-266 0 0,0 0-203 0 0,0 0-166 0 0,0 0-109 0 0,16-34-89 0 0,51-108-59 0 0,-10 17 414 0 0,-34 81-509 0 0,-10 69-1101 0 0,-9-3 857 0 0,-3-9 80 0 0,0-1 0 0 0,1 0 0 0 0,0 0 0 0 0,1 0 0 0 0,0 0 0 0 0,1 0 0 0 0,1 0 0 0 0,-1-1 0 0 0,2 0 0 0 0,0 0 0 0 0,0 0 0 0 0,1-1 0 0 0,0 0 0 0 0,1 0 0 0 0,0-1 0 0 0,0 0 0 0 0,1 0 15 0 0,-5-7 78 0 0,-1 0-1 0 0,1 0 1 0 0,0 0 0 0 0,0 0-1 0 0,-1-1 1 0 0,1 0-1 0 0,0 0 1 0 0,0 0-1 0 0,0 0 1 0 0,0 0 0 0 0,0-1-1 0 0,1 0 1 0 0,-1 0-1 0 0,0 0 1 0 0,0 0-1 0 0,0-1 1 0 0,0 0 0 0 0,0 0-1 0 0,0 0 1 0 0,0 0-1 0 0,0 0 1 0 0,-1-1-1 0 0,1 1 1 0 0,0-1 0 0 0,-1 0-1 0 0,1-1 1 0 0,-1 1-1 0 0,0 0 1 0 0,1-1-1 0 0,-1 0 1 0 0,0 0 0 0 0,1-2-78 0 0,5-4 164 0 0,-1-1 0 0 0,0 1 0 0 0,-1-1 0 0 0,0-1 0 0 0,-1 0 0 0 0,0 0 0 0 0,0 0 1 0 0,-1 0-1 0 0,-1-1 0 0 0,2-5-164 0 0,13-56-1342 0 0,-15 61-4176 0 0,2 6-4390 0 0,-4 6-1857 0 0</inkml:trace>
  <inkml:trace contextRef="#ctx0" brushRef="#br0" timeOffset="986.771">2423 484 9818 0 0,'0'0'2815'0'0,"0"0"-590"0"0,0 0-355 0 0,0 0-322 0 0,0 0-376 0 0,0 0-237 0 0,0 0-144 0 0,0 0-140 0 0,0 0-154 0 0,0 0-121 0 0,0 0-96 0 0,0 0-36 0 0,-31 33-33 0 0,-94 104-23 0 0,76-61 120 0 0,47-73-297 0 0,1-1-1 0 0,0 1 1 0 0,0 0-1 0 0,1 0 0 0 0,-1 0 1 0 0,0 0-1 0 0,1 0 1 0 0,0-1-1 0 0,0 1 1 0 0,0 0-1 0 0,0 0 1 0 0,0 0-1 0 0,0 0 1 0 0,1 0-1 0 0,0 0 1 0 0,-1 0-1 0 0,1 0 0 0 0,0 0 1 0 0,0-1-1 0 0,1 1 1 0 0,-1 0-1 0 0,0-1 1 0 0,1 1-1 0 0,0-1 1 0 0,-1 0-1 0 0,1 1 1 0 0,0-1-1 0 0,0 0 1 0 0,1 0-1 0 0,-1 0 0 0 0,0 0 1 0 0,1-1-1 0 0,-1 1 1 0 0,1-1-1 0 0,-1 1 1 0 0,1-1-1 0 0,1 1-10 0 0,110 19 447 0 0,-94-23-494 0 0,-1-1 1 0 0,1 0 0 0 0,-1-2-1 0 0,0 0 1 0 0,-1-1 0 0 0,1-1-1 0 0,-1-1 1 0 0,0 0 0 0 0,-1-1-1 0 0,0-1 1 0 0,0-1 0 0 0,4-4 46 0 0,18-22-2322 0 0,-19 9-7104 0 0,-15 23-737 0 0</inkml:trace>
  <inkml:trace contextRef="#ctx0" brushRef="#br0" timeOffset="1399.22">2756 734 5641 0 0,'0'0'4021'0'0,"0"0"-1315"0"0,0 0-303 0 0,0 0-162 0 0,0 0-413 0 0,0 0-385 0 0,0 0-235 0 0,0 0-208 0 0,0 0-221 0 0,0 0-155 0 0,31-6-122 0 0,100-20-69 0 0,-61-4 321 0 0,-57 21-599 0 0,0-1 1 0 0,-1-1 0 0 0,0 0-1 0 0,0 0 1 0 0,-1-1 0 0 0,-1-1-1 0 0,0 1 1 0 0,-1-2 0 0 0,0 0-1 0 0,-1 0 1 0 0,6-13-156 0 0,-13 25-2 0 0,0 1 0 0 0,0-1 0 0 0,0 0-1 0 0,0 0 1 0 0,0 0 0 0 0,0 0 0 0 0,-1 0 0 0 0,1 0-1 0 0,0 0 1 0 0,-1 0 0 0 0,0 0 0 0 0,0 0 0 0 0,1 0-1 0 0,-1 0 1 0 0,0 0 0 0 0,0 0 0 0 0,-1 0 0 0 0,1 0-1 0 0,0 0 1 0 0,-1 0 0 0 0,1 0 0 0 0,-1 0 0 0 0,0 0-1 0 0,0 0 1 0 0,0 0 0 0 0,1 0 0 0 0,-2 0 0 0 0,1 1 0 0 0,0-1-1 0 0,0 0 1 0 0,-1 1 0 0 0,1-1 0 0 0,0 1 0 0 0,-1-1-1 0 0,0 1 1 0 0,1 0 0 0 0,-1 0 0 0 0,0 0 0 0 0,0 0-1 0 0,1 0 1 0 0,-1 0 0 0 0,0 0 0 0 0,0 0 0 0 0,0 1-1 0 0,0-1 1 0 0,0 1 0 0 0,0-1 0 0 0,-1 1 2 0 0,-12 0-61 0 0,0 0 1 0 0,0 1-1 0 0,0 0 1 0 0,1 1-1 0 0,-1 1 0 0 0,0 0 1 0 0,1 1-1 0 0,0 1 1 0 0,0 0-1 0 0,0 1 1 0 0,1 1-1 0 0,-1 0 1 0 0,2 0-1 0 0,-1 2 0 0 0,1-1 1 0 0,0 2-1 0 0,1-1 1 0 0,0 2-1 0 0,0-1 1 0 0,1 1-1 0 0,1 1 1 0 0,-5 7 60 0 0,10-15-28 0 0,1 0 1 0 0,-1 0 0 0 0,1 0 0 0 0,0 0 0 0 0,0 1 0 0 0,0-1 0 0 0,1 1 0 0 0,-1 0 0 0 0,1 0 0 0 0,0 0 0 0 0,1 0 0 0 0,-1 0 0 0 0,1 1 0 0 0,0-1 0 0 0,0 0 0 0 0,1 0 0 0 0,0 1 0 0 0,0-1 0 0 0,0 1 0 0 0,0-1 0 0 0,1 0 0 0 0,0 1 0 0 0,0-1 0 0 0,0 0 0 0 0,1 0 0 0 0,0 0 0 0 0,0 0 0 0 0,0 0-1 0 0,1 0 1 0 0,-1-1 0 0 0,1 1 0 0 0,0-1 0 0 0,0 1 27 0 0,9 1-87 0 0,0-1 0 0 0,0 0 0 0 0,0 0 0 0 0,0-1 0 0 0,1-1 0 0 0,-1 0 0 0 0,1-1 0 0 0,0 0-1 0 0,0-1 1 0 0,0 0 0 0 0,0-1 0 0 0,0-1 0 0 0,0 0 0 0 0,0 0 0 0 0,0-2 0 0 0,0 0 87 0 0,82-24-3416 0 0,-64 14-626 0 0,-4-1-3533 0 0,-13 6-964 0 0</inkml:trace>
  <inkml:trace contextRef="#ctx0" brushRef="#br0" timeOffset="2030.48">1480 178 4353 0 0,'0'0'2038'0'0,"0"0"-137"0"0,0 0 103 0 0,0 0 8 0 0,0 0-238 0 0,0 0-318 0 0,0 0-256 0 0,0 0-198 0 0,0 0-150 0 0,0 0-119 0 0,0 0-94 0 0,0 0-85 0 0,0 0-56 0 0,-5 4-56 0 0,-17 11-38 0 0,16-12-75 0 0,6-3-79 0 0,0 0-74 0 0,0 0-56 0 0,0 0 8 0 0,0 0 24 0 0,0 0 23 0 0,8-2 2744 0 0,-24 12-2244 0 0,12-6-477 0 0,-4 3-929 0 0,16-8-1560 0 0,0-1 739 0 0,7-2-1337 0 0,-8 0-3367 0 0,-3 0-4881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70 2489 0 0,'0'0'1949'0'0,"0"0"40"0"0,0 0 114 0 0,0 0 172 0 0,0 0-44 0 0,0 0-314 0 0,0 0-366 0 0,0 0-373 0 0,0 0-249 0 0,0 0-127 0 0,0 0-81 0 0,0 0-52 0 0,0 0-51 0 0,-15-6-57 0 0,-49-16-74 0 0,61 21-430 0 0,0 0 1 0 0,-1 0 0 0 0,1 1-1 0 0,-1-1 1 0 0,1 1 0 0 0,-1 0-1 0 0,1 0 1 0 0,-1 0-1 0 0,0 0 1 0 0,1 1 0 0 0,0-1-1 0 0,-1 1 1 0 0,1 0 0 0 0,-1 0-1 0 0,1 0 1 0 0,0 1-1 0 0,-1-1 1 0 0,1 1 0 0 0,0 0-1 0 0,0 0 1 0 0,0 0 0 0 0,1 0-1 0 0,-1 0 1 0 0,0 0-1 0 0,-1 3-57 0 0,-6 3 119 0 0,-9 7 6 0 0,1 0-1 0 0,1 1 1 0 0,1 1 0 0 0,0 1 0 0 0,1 0 0 0 0,1 1 0 0 0,1 1 0 0 0,0 0-1 0 0,2 0 1 0 0,0 1 0 0 0,2 1 0 0 0,0 0 0 0 0,-2 11-125 0 0,8-28 24 0 0,1 0 0 0 0,0 0 0 0 0,0 0 0 0 0,0 0 1 0 0,1 1-1 0 0,-1-1 0 0 0,1 0 0 0 0,1 1 0 0 0,-1-1 0 0 0,1 1 0 0 0,0-1 1 0 0,0 1-1 0 0,1-1 0 0 0,-1 1 0 0 0,1-1 0 0 0,0 1 0 0 0,1-1 0 0 0,-1 0 1 0 0,1 1-1 0 0,0-1 0 0 0,1 0 0 0 0,-1 0 0 0 0,1-1 0 0 0,0 1 0 0 0,0 0 1 0 0,0-1-1 0 0,1 0 0 0 0,0 0 0 0 0,-1 0 0 0 0,1 0 0 0 0,1 0 0 0 0,-1-1 1 0 0,1 0-1 0 0,-1 0 0 0 0,1 0 0 0 0,0 0 0 0 0,0-1 0 0 0,5 2-24 0 0,4-5 107 0 0,1 0-1 0 0,-1-1 1 0 0,0-1-1 0 0,1 0 0 0 0,-2-1 1 0 0,1 0-1 0 0,0-1 1 0 0,-1-1-1 0 0,0 0 1 0 0,0 0-1 0 0,0-2 1 0 0,-1 0-1 0 0,-1 0 0 0 0,1-1 1 0 0,-1 0-1 0 0,0-1 1 0 0,-1 0-1 0 0,-1-1 1 0 0,4-4-107 0 0,-1 4 32 0 0,37-39 95 0 0,-2-3-1 0 0,-3-1 1 0 0,-2-2-1 0 0,-2-2 1 0 0,23-49-127 0 0,-55 95 109 0 0,-12 22-33 0 0,-2 6-107 0 0,-1-3 16 0 0,2 1 0 0 0,0 0 0 0 0,0 0-1 0 0,1 0 1 0 0,1 1 0 0 0,0-1 0 0 0,1 1-1 0 0,1 0 1 0 0,0 0 0 0 0,1-1 0 0 0,1 1-1 0 0,0 0 1 0 0,1-1 0 0 0,1 1 0 0 0,0-1-1 0 0,1 1 1 0 0,0-1 0 0 0,1 0 0 0 0,1-1-1 0 0,0 1 1 0 0,1-1 0 0 0,0 0 0 0 0,9 10 15 0 0,56 34-1765 0 0,-10-44-4236 0 0,-46-13 2452 0 0,-4 0-3910 0 0,-3 0-2827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1 340 3841 0 0,'0'0'2087'0'0,"0"0"-423"0"0,0 0-91 0 0,0 0 75 0 0,0 0-4 0 0,0 0-158 0 0,0 0-172 0 0,0 0-161 0 0,0 0-137 0 0,0 0-73 0 0,0 0-61 0 0,0 0-58 0 0,0 0-56 0 0,9-7-50 0 0,30-21-37 0 0,-35 26-549 0 0,0 0 0 0 0,-1 0 0 0 0,1 0 0 0 0,0 1 0 0 0,1-1 0 0 0,-1 1 0 0 0,0 0 0 0 0,0 0 0 0 0,0 0 0 0 0,1 1 0 0 0,-1-1 0 0 0,0 1 0 0 0,1 0 0 0 0,-1 1 0 0 0,0-1 0 0 0,1 1-132 0 0,15 0 353 0 0,425-12 1856 0 0,-436 11-2192 0 0,30-3 7 0 0,-14 2 74 0 0,-25 1-13 0 0,0 0 70 0 0,0 0 64 0 0,0 0 64 0 0,-33-48 972 0 0,-6 3-1243 0 0,-2 2 0 0 0,-2 1 0 0 0,-2 2 0 0 0,-3 2-12 0 0,38 32-122 0 0,-7-8-2697 0 0,43 21-2440 0 0,8 1-3218 0 0,-20-5-2458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09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0 11466 0 0,'0'0'2385'0'0,"0"0"-461"0"0,0 0-165 0 0,0 0-72 0 0,0 0-212 0 0,0 0-289 0 0,0 0-256 0 0,0 0-202 0 0,0 0-154 0 0,0 0-116 0 0,0 0-103 0 0,0 0-87 0 0,0 0-72 0 0,-6 16-72 0 0,-19 48-31 0 0,19-34 130 0 0,6-29-207 0 0,0-1 5 0 0,0 0 1 0 0,0 0 15 0 0,0 0 11 0 0,11-9 164 0 0,63-67 292 0 0,-104 101 604 0 0,-23 30-1493 0 0,53-54 1 0 0,0-1-282 0 0,18-4-12348 0 0,-14 0 1096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10794 0 0,'0'0'2142'0'0,"0"0"-201"0"0,0 0-168 0 0,0 0-87 0 0,0 0-263 0 0,0 0-316 0 0,0 0-300 0 0,0 0-259 0 0,0 0-186 0 0,0 0-85 0 0,0 0-15 0 0,0 0 30 0 0,0 0 46 0 0,8 0 19 0 0,211 12 2169 0 0,-67-23-2129 0 0,-34-22-1205 0 0,-92 23-683 0 0,-20 9-3422 0 0,-2 0-4690 0 0,-7 1-614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13667 0 0,'0'0'1658'0'0,"0"0"-507"0"0,0 0-83 0 0,0 0 187 0 0,0 0 74 0 0,0 0-74 0 0,0 0-203 0 0,0 0-237 0 0,0 0-205 0 0,0 0-154 0 0,0 0-111 0 0,0 0-93 0 0,35 3-74 0 0,113 6-65 0 0,-52-13-48 0 0,-56 2-429 0 0,53-3-1520 0 0,-34-3-5620 0 0,-43 4-2164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14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258 637 0 0 0,'0'0'707'0'0,"0"0"682"0"0,0 0 301 0 0,0 0 67 0 0,0 0-21 0 0,0 0-104 0 0,0 0-150 0 0,0 0-167 0 0,0 0-208 0 0,0 0-182 0 0,0 0-165 0 0,0 0-98 0 0,-1-3 5939 0 0,-28 14-3565 0 0,-44 52-3098 0 0,-20 55 90 0 0,83-102-22 0 0,2 1-1 0 0,0-1 1 0 0,1 2 0 0 0,0-1-1 0 0,2 1 1 0 0,0 0-1 0 0,1 0 1 0 0,1 1-1 0 0,1-1 1 0 0,0 1-1 0 0,1-1 1 0 0,2 12-6 0 0,-1-23 12 0 0,1-1-1 0 0,0 0 1 0 0,0 0-1 0 0,1 1 1 0 0,0-1 0 0 0,0 0-1 0 0,0 0 1 0 0,1 0-1 0 0,0-1 1 0 0,0 1-1 0 0,0-1 1 0 0,1 1 0 0 0,0-1-1 0 0,0 0 1 0 0,0-1-1 0 0,1 1 1 0 0,-1-1 0 0 0,1 0-1 0 0,0 0 1 0 0,1 0-1 0 0,-1 0 1 0 0,0-1 0 0 0,1 0-1 0 0,0 0 1 0 0,0-1-1 0 0,0 0 1 0 0,0 0-1 0 0,0 0 1 0 0,2 0-12 0 0,2-2 71 0 0,0 0 1 0 0,1-1-1 0 0,-1 0 0 0 0,0 0 1 0 0,0-1-1 0 0,0 0 0 0 0,0-1 1 0 0,0 0-1 0 0,0-1 0 0 0,-1 0 0 0 0,0-1 1 0 0,0 0-1 0 0,0 0 0 0 0,0 0 1 0 0,-1-2-1 0 0,0 1 0 0 0,6-6-71 0 0,17-15 86 0 0,-2-1-1 0 0,-1-1 1 0 0,-1-1-1 0 0,-1-1 1 0 0,-2-2-1 0 0,-1 0 1 0 0,-2-2-1 0 0,-2 0 1 0 0,0-2-1 0 0,-3 1 0 0 0,10-33-84 0 0,-20 49-15 0 0,0-1 1 0 0,-2 0 0 0 0,0 0 0 0 0,-1-1-1 0 0,-1 1 1 0 0,-1-1 0 0 0,-1 1 0 0 0,-1-1-1 0 0,-1 0 1 0 0,-1 1 0 0 0,0 0 0 0 0,-2 0 0 0 0,-1 0-1 0 0,0 0 1 0 0,-1 1 0 0 0,-2 0 0 0 0,0 0-1 0 0,-1 1 1 0 0,-1 1 0 0 0,0-1 0 0 0,-2 2 0 0 0,0 0-1 0 0,-1 0 1 0 0,-14-12 13 0 0,25 24-28 0 0,-1 1-1 0 0,-1 0 0 0 0,1 1 1 0 0,0-1-1 0 0,-1 1 1 0 0,0 0-1 0 0,0 0 1 0 0,0 1-1 0 0,0-1 0 0 0,0 1 1 0 0,-1 0-1 0 0,1 0 1 0 0,-1 1-1 0 0,1 0 1 0 0,-1 0-1 0 0,1 0 0 0 0,-1 0 1 0 0,0 1-1 0 0,1 0 1 0 0,-1 0-1 0 0,0 1 1 0 0,1 0-1 0 0,-1 0 1 0 0,1 0-1 0 0,-1 0 0 0 0,1 1 1 0 0,-1 0-1 0 0,1 0 1 0 0,0 1-1 0 0,0-1 1 0 0,-5 4 28 0 0,2 6 2 0 0,-1 1 0 0 0,2-1 0 0 0,-1 2 0 0 0,2-1 0 0 0,0 1 0 0 0,1 0 0 0 0,0 0 0 0 0,1 1 0 0 0,0-1 0 0 0,1 1 0 0 0,1 0 0 0 0,1 0 0 0 0,0 0 0 0 0,0 0 0 0 0,2 0 0 0 0,0 0 0 0 0,1 0 0 0 0,0 0 0 0 0,1-1 0 0 0,1 1 0 0 0,0-1 0 0 0,6 13-2 0 0,9 18 94 0 0,2-2 1 0 0,2 0-1 0 0,2-2 1 0 0,1-1 0 0 0,2 0-1 0 0,2-3 1 0 0,8 6-95 0 0,3 9 108 0 0,-16-21-34 0 0,-8-13-29 0 0,-2 2 0 0 0,0 0 0 0 0,-1 1 0 0 0,-1 0 1 0 0,0 1-1 0 0,-2 0 0 0 0,1 6-45 0 0,-9-11-1 0 0,-1-11-1660 0 0,-2-19-974 0 0,2-15-2802 0 0,1 10-2206 0 0,-2 10-790 0 0</inkml:trace>
  <inkml:trace contextRef="#ctx0" brushRef="#br0" timeOffset="414.197">862 505 8074 0 0,'0'0'1720'0'0,"0"0"-164"0"0,0 0-179 0 0,0 0-76 0 0,0 0-110 0 0,0 0-91 0 0,0 0-46 0 0,0 0-74 0 0,0 0-74 0 0,0 0-101 0 0,0 0-111 0 0,0 0-90 0 0,0 31-65 0 0,-2 97-53 0 0,2-93-233 0 0,1 0 0 0 0,1 0-1 0 0,2 1 1 0 0,2-2 0 0 0,1 1-1 0 0,1-1 1 0 0,2 0 0 0 0,2-1-1 0 0,4 9-252 0 0,-14-38 23 0 0,0 0 1 0 0,-1 1-1 0 0,2-1 0 0 0,-1 0 0 0 0,0 0 0 0 0,1 0 1 0 0,-1-1-1 0 0,1 1 0 0 0,0 0 0 0 0,1-1 1 0 0,-1 0-1 0 0,1 0 0 0 0,-1 0 0 0 0,1 0 0 0 0,3 1-23 0 0,-5-5 96 0 0,1 0-1 0 0,-1 0 1 0 0,1 0-1 0 0,-1-1 0 0 0,0 1 1 0 0,1-1-1 0 0,-1 1 1 0 0,0-1-1 0 0,0 0 0 0 0,0 0 1 0 0,0 0-1 0 0,-1 0 1 0 0,1 0-1 0 0,0 0 0 0 0,-1-1 1 0 0,0 1-1 0 0,1 0 1 0 0,-1-1-1 0 0,0 1 0 0 0,0-1 1 0 0,0 0-1 0 0,-1 1 1 0 0,1-1-1 0 0,-1 0-95 0 0,5-7 116 0 0,115-308 559 0 0,-73 158-622 0 0,-46 124-574 0 0,-1 35 158 0 0,0 1-172 0 0,0 0-255 0 0,0 0-373 0 0,0 0-472 0 0,0 0-658 0 0,0 0-948 0 0,0 0-1745 0 0,0 0-2039 0 0,0 0 1434 0 0</inkml:trace>
  <inkml:trace contextRef="#ctx0" brushRef="#br0" timeOffset="868.898">667 221 13379 0 0,'0'0'1136'0'0,"0"0"-76"0"0,0 0-55 0 0,0 0 7 0 0,0 0-56 0 0,0 0-95 0 0,0 0-100 0 0,0 0-69 0 0,0 0-37 0 0,0 0-9 0 0,0 0-11 0 0,0 0-44 0 0,0 0-74 0 0,27-1-27 0 0,88-7-23 0 0,303-8 1234 0 0,-350 12-1117 0 0,-76-11 910 0 0,-21-10-1419 0 0,-2 1-1 0 0,0 1 1 0 0,-2 2 0 0 0,0 1-1 0 0,-5 0-74 0 0,7 2-46 0 0,5-3-290 0 0,26 20 29 0 0,2 0-3545 0 0,15-2 1703 0 0,14 3-1671 0 0,-9 0-2496 0 0,-7 0-4593 0 0</inkml:trace>
  <inkml:trace contextRef="#ctx0" brushRef="#br0" timeOffset="1351.205">1727 446 7114 0 0,'0'0'2084'0'0,"0"0"-164"0"0,0 0-121 0 0,0 0-81 0 0,0 0-222 0 0,0 0-314 0 0,0 0-291 0 0,0 0-199 0 0,0 0-112 0 0,0 0-21 0 0,0 0-11 0 0,0 0-28 0 0,-24 34-36 0 0,-78 109-50 0 0,-29 45 499 0 0,30-55-622 0 0,-6-4 0 0 0,-48 39-311 0 0,-90 65 104 0 0,242-231-116 0 0,-13 12-120 0 0,0 0 0 0 0,1 0 0 0 0,1 2 0 0 0,0-1 0 0 0,2 2 0 0 0,-11 16 132 0 0,22-33-74 0 0,1 1 1 0 0,-1-1-1 0 0,1 1 1 0 0,0-1 0 0 0,-1 0-1 0 0,1 1 1 0 0,-1-1-1 0 0,1 1 1 0 0,0-1-1 0 0,-1 1 1 0 0,1 0 0 0 0,0-1-1 0 0,0 1 1 0 0,0-1-1 0 0,-1 1 1 0 0,1-1 0 0 0,0 1-1 0 0,0 0 1 0 0,0-1-1 0 0,0 1 1 0 0,0-1 0 0 0,0 1-1 0 0,0 0 1 0 0,0-1-1 0 0,0 1 1 0 0,0-1 0 0 0,0 1-1 0 0,1 0 1 0 0,-1-1-1 0 0,0 1 1 0 0,0-1 0 0 0,1 1-1 0 0,-1-1 1 0 0,0 1-1 0 0,0-1 1 0 0,1 1 0 0 0,-1-1-1 0 0,1 1 1 0 0,-1-1-1 0 0,1 1 1 0 0,-1-1-1 0 0,0 0 1 0 0,1 1 0 0 0,-1-1-1 0 0,1 0 1 0 0,0 1-1 0 0,-1-1 1 0 0,1 0 0 0 0,-1 0-1 0 0,1 1 1 0 0,-1-1-1 0 0,1 0 1 0 0,0 0 0 0 0,-1 0-1 0 0,1 0 1 0 0,-1 0-1 0 0,1 0 1 0 0,0 0 0 0 0,-1 0 73 0 0,38-12-5682 0 0,2-15-3318 0 0,-27 18 5137 0 0</inkml:trace>
  <inkml:trace contextRef="#ctx0" brushRef="#br0" timeOffset="2015.377">1481 1175 3457 0 0,'0'0'1812'0'0,"0"0"-280"0"0,0 0 63 0 0,0 0 209 0 0,0 0 76 0 0,0 0-96 0 0,0 0-197 0 0,0 0-229 0 0,0 0-199 0 0,0 0-132 0 0,0 0-104 0 0,0 0-103 0 0,0 0-140 0 0,-3 1-113 0 0,-20 7-348 0 0,1 2-1 0 0,1 0 1 0 0,0 2 0 0 0,0 0 0 0 0,1 2 0 0 0,1 0-1 0 0,0 1 1 0 0,1 0 0 0 0,1 2 0 0 0,0 0 0 0 0,1 1-1 0 0,1 1 1 0 0,1 0 0 0 0,0 1 0 0 0,-1 6-219 0 0,10-19-6 0 0,1 0 0 0 0,0 0 0 0 0,0 0 0 0 0,1 1 0 0 0,0 0-1 0 0,0 0 1 0 0,0 0 0 0 0,1 0 0 0 0,1 0 0 0 0,-1 0 0 0 0,1 1 0 0 0,1-1 0 0 0,-1 0 0 0 0,2 1 0 0 0,0 5 6 0 0,1-11 7 0 0,1 0 0 0 0,-1-1 0 0 0,1 1 0 0 0,0-1 1 0 0,0 1-1 0 0,0-1 0 0 0,1 0 0 0 0,-1 0 0 0 0,0 0 0 0 0,1 0 0 0 0,-1-1 0 0 0,1 1 1 0 0,0-1-1 0 0,-1 0 0 0 0,1 0 0 0 0,0 0 0 0 0,0-1 0 0 0,0 1 0 0 0,0-1 0 0 0,-1 0 0 0 0,1 0 1 0 0,0 0-1 0 0,0-1 0 0 0,0 0 0 0 0,0 1 0 0 0,-1-1 0 0 0,5-2-7 0 0,9-3 83 0 0,0 0 0 0 0,0-2 0 0 0,-1 0 0 0 0,0-1 0 0 0,0-1 0 0 0,-1 0-1 0 0,0-1 1 0 0,0-1 0 0 0,-2 0 0 0 0,1-1 0 0 0,-2 0 0 0 0,5-7-83 0 0,-2 5 81 0 0,10-10-37 0 0,-1 0 0 0 0,-2-2 1 0 0,-1-1-1 0 0,-1 0 0 0 0,-1-2 0 0 0,-2 0 0 0 0,0-1 0 0 0,-3 0 0 0 0,0-2 0 0 0,-2 1 0 0 0,-2-2 0 0 0,-1 1 0 0 0,-1-1 1 0 0,-2-1-1 0 0,-2 1 0 0 0,0-1 0 0 0,-3-28-44 0 0,0 59-8 0 0,-1 0 1 0 0,1 0-1 0 0,-1 0 0 0 0,-1 0 1 0 0,1 0-1 0 0,0 0 1 0 0,-1 0-1 0 0,0 0 0 0 0,0 0 1 0 0,0 0-1 0 0,0 0 1 0 0,-1 0-1 0 0,1 0 0 0 0,-1 1 1 0 0,0-1-1 0 0,0 1 1 0 0,-1-1-1 0 0,1 1 0 0 0,-1 0 1 0 0,1 0-1 0 0,-1 0 1 0 0,0 0-1 0 0,0 0 0 0 0,0 1 1 0 0,-1-1-1 0 0,1 1 1 0 0,-1 0-1 0 0,1 0 0 0 0,-1 0 1 0 0,0 1-1 0 0,1-1 1 0 0,-1 1-1 0 0,0 0 0 0 0,0 0 1 0 0,0 0-1 0 0,0 0 1 0 0,0 1-1 0 0,0 0 0 0 0,0 0 1 0 0,-1 0-1 0 0,1 0 1 0 0,0 0-1 0 0,-3 2 8 0 0,-2 3-13 0 0,0 2-1 0 0,0-1 1 0 0,1 1 0 0 0,0 0-1 0 0,0 0 1 0 0,1 1 0 0 0,0 0 0 0 0,0 1-1 0 0,0 0 1 0 0,2 0 0 0 0,-1 0-1 0 0,1 1 1 0 0,-2 4 13 0 0,6-11-2 0 0,-11 20 5 0 0,2 2 0 0 0,1 0 0 0 0,1 0 0 0 0,2 0 0 0 0,0 1 0 0 0,1 0 0 0 0,2 0 0 0 0,1 0 0 0 0,1 1 0 0 0,1-1 0 0 0,1 0 0 0 0,2 12-3 0 0,-1-25 1 0 0,1-1-1 0 0,0 1 0 0 0,1-1 1 0 0,0 0-1 0 0,1-1 0 0 0,0 1 1 0 0,0-1-1 0 0,2 0 0 0 0,-1 0 1 0 0,1 0-1 0 0,1-1 0 0 0,0 0 1 0 0,0-1-1 0 0,1 0 0 0 0,0 0 0 0 0,1-1 1 0 0,0 0-1 0 0,0-1 0 0 0,0 0 1 0 0,1 0-1 0 0,7 2 0 0 0,-17-8-137 0 0,1 0 1 0 0,0-1-1 0 0,0 1 0 0 0,-1 0 0 0 0,1-1 1 0 0,0 1-1 0 0,0-1 0 0 0,0 0 0 0 0,0 0 1 0 0,0 1-1 0 0,0-1 0 0 0,0-1 0 0 0,-1 1 0 0 0,1 0 1 0 0,0 0-1 0 0,0-1 0 0 0,0 1 0 0 0,0-1 1 0 0,0 1-1 0 0,-1-1 0 0 0,1 0 0 0 0,0 0 1 0 0,0 0-1 0 0,-1 0 0 0 0,1 0 0 0 0,-1 0 1 0 0,1 0-1 0 0,-1 0 0 0 0,1-1 0 0 0,0 0 137 0 0,21-32-10731 0 0,-19 27 7104 0 0,0-1-4647 0 0</inkml:trace>
  <inkml:trace contextRef="#ctx0" brushRef="#br0" timeOffset="2382.193">2057 825 13211 0 0,'0'0'1265'0'0,"0"0"-427"0"0,0 0 1 0 0,0 0 253 0 0,0 0 151 0 0,0 0-25 0 0,0 0-185 0 0,0 0-223 0 0,0 0-160 0 0,0 0-121 0 0,-13 33-93 0 0,-43 102-94 0 0,-90 194 617 0 0,144-325-952 0 0,1-1 0 0 0,-1 1 0 0 0,1 0 0 0 0,0-1 0 0 0,-1 1 0 0 0,2 0-1 0 0,-1 0 1 0 0,0 0 0 0 0,1 0 0 0 0,0 0 0 0 0,0 0 0 0 0,0 0 0 0 0,0-1 0 0 0,1 1 0 0 0,-1 0-1 0 0,1 0 1 0 0,0 0 0 0 0,0 0 0 0 0,0-1 0 0 0,1 1 0 0 0,0 0 0 0 0,-1-1 0 0 0,1 1 0 0 0,0-1-1 0 0,1 0 1 0 0,-1 0 0 0 0,0 0 0 0 0,1 0 0 0 0,0 0 0 0 0,0 0 0 0 0,0-1 0 0 0,0 1 0 0 0,0-1 0 0 0,0 0-1 0 0,1 0 1 0 0,0 0-7 0 0,7 1 103 0 0,1 0 1 0 0,0-2-1 0 0,1 1 0 0 0,-1-1 0 0 0,0-1 0 0 0,0-1 0 0 0,0 1 1 0 0,0-2-1 0 0,0 0 0 0 0,0 0 0 0 0,9-4-103 0 0,80-35 239 0 0,-100 40-436 0 0,0 1 0 0 0,1-1 0 0 0,-1 0 0 0 0,0 0 0 0 0,0 0 0 0 0,1 0 0 0 0,-1 0 0 0 0,0-1 0 0 0,0 1 0 0 0,0 0 0 0 0,-1-1 0 0 0,1 1 0 0 0,0 0 0 0 0,0-1 0 0 0,-1 1 0 0 0,1-1 0 0 0,-1 1 0 0 0,1-1 0 0 0,-1 1 0 0 0,0-1 0 0 0,1 1 0 0 0,-1-1 0 0 0,0 1 1 0 0,0-1-1 0 0,0 0 0 0 0,0 1 0 0 0,0-1 0 0 0,-1 1 0 0 0,1-1 0 0 0,0 1 0 0 0,-1-1 0 0 0,1 1 0 0 0,-1-1 197 0 0,-19-29-13767 0 0,16 24 7947 0 0</inkml:trace>
  <inkml:trace contextRef="#ctx0" brushRef="#br0" timeOffset="2640.147">1655 1087 9890 0 0,'0'0'2085'0'0,"0"0"-388"0"0,0 0-4 0 0,0 0 143 0 0,0 0-149 0 0,0 0-296 0 0,0 0-309 0 0,0 0-266 0 0,32 4-212 0 0,103 13-152 0 0,-120-15-366 0 0,-1 0-1 0 0,1-1 1 0 0,0 0 0 0 0,1-2-1 0 0,-1 1 1 0 0,-1-2 0 0 0,1 0-1 0 0,5-2-85 0 0,1 0 63 0 0,7-2-362 0 0,158-30 16 0 0,-125 22-2806 0 0,-1 0-3523 0 0,-35 7-4846 0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2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8 8210 0 0,'0'0'2583'0'0,"0"0"-803"0"0,0 0-443 0 0,0 0-122 0 0,0 0-51 0 0,0 0-64 0 0,0 0-93 0 0,0 0-138 0 0,0 0-159 0 0,0 0-170 0 0,0 0-149 0 0,0 16 456 0 0,-4 538 2829 0 0,-16-230-3670 0 0,9-287-2891 0 0,3-31-2962 0 0,-3-12-5077 0 0,8 3 5145 0 0</inkml:trace>
  <inkml:trace contextRef="#ctx0" brushRef="#br0" timeOffset="298.997">0 667 11883 0 0,'0'0'1521'0'0,"0"0"-181"0"0,0 0 17 0 0,0 0 171 0 0,0 0 4 0 0,0 0-207 0 0,36-15-226 0 0,114-46-171 0 0,23 8 1122 0 0,214-17-587 0 0,-304 31-3296 0 0,-69 15-3456 0 0,-16-7-6167 0 0,-3 26 4008 0 0</inkml:trace>
  <inkml:trace contextRef="#ctx0" brushRef="#br0" timeOffset="751.102">890 0 11682 0 0,'0'0'1182'0'0,"0"0"-286"0"0,0 0-104 0 0,0 0 157 0 0,0 0 146 0 0,0 0 42 0 0,0 0-86 0 0,0 0-181 0 0,0 0-149 0 0,0 0-116 0 0,0 0-63 0 0,0 34-61 0 0,0 107-55 0 0,21 141 1317 0 0,-7-176-1516 0 0,-12-84-182 0 0,-2-4-24 0 0,2 0 0 0 0,0 0 0 0 0,1 0 0 0 0,1 0 0 0 0,1-1-1 0 0,0 1 1 0 0,1-1 0 0 0,1-1 0 0 0,6 11-21 0 0,-12-26 16 0 0,0 1 0 0 0,0-1 0 0 0,0 1 0 0 0,0-1 0 0 0,0 0 1 0 0,0 0-1 0 0,1 0 0 0 0,-1 0 0 0 0,1 0 0 0 0,-1 0 0 0 0,0 0 0 0 0,1 0 0 0 0,0 0 0 0 0,-1-1 0 0 0,1 1 1 0 0,-1 0-1 0 0,1-1 0 0 0,0 0 0 0 0,0 1 0 0 0,-1-1 0 0 0,1 0 0 0 0,0 0 0 0 0,0 0 0 0 0,-1 0 1 0 0,1 0-1 0 0,0 0 0 0 0,-1 0 0 0 0,1-1 0 0 0,0 1 0 0 0,-1-1 0 0 0,1 1 0 0 0,0-1 0 0 0,-1 0 0 0 0,1 0 1 0 0,-1 1-1 0 0,2-2-16 0 0,56-45 537 0 0,-44 33-518 0 0,18-14 66 0 0,149-112 186 0 0,-158 132-239 0 0,-22 43 148 0 0,2 107 112 0 0,-3-139-343 0 0,-1 0 0 0 0,1 0 0 0 0,0 0 0 0 0,1 0 0 0 0,-1 0 1 0 0,0 0-1 0 0,1 0 0 0 0,0-1 0 0 0,0 1 0 0 0,-1 0 0 0 0,2-1 0 0 0,-1 0 0 0 0,0 1 0 0 0,0-1 0 0 0,1 0 0 0 0,-1 0 0 0 0,1 0 0 0 0,0-1 0 0 0,-1 1 0 0 0,1-1 0 0 0,0 1 0 0 0,0-1 0 0 0,0 0 0 0 0,0 0 0 0 0,3 0 51 0 0,46-17-6887 0 0,-44 9 3971 0 0,0 0-1279 0 0,-3 2-1484 0 0,-3 1 2 0 0</inkml:trace>
  <inkml:trace contextRef="#ctx0" brushRef="#br0" timeOffset="1079.503">1589 700 1072 0 0,'0'0'1525'0'0,"0"0"-120"0"0,0 0 240 0 0,0 0 267 0 0,0 0 14 0 0,0 0-130 0 0,0 0-85 0 0,0 0-99 0 0,0 0-93 0 0,0 0-102 0 0,0 0-133 0 0,0 0-130 0 0,0 0-154 0 0,26 2-157 0 0,82 3-146 0 0,-105-4-660 0 0,-1-1 0 0 0,1 1-1 0 0,-1-1 1 0 0,1 0 0 0 0,-1 0-1 0 0,1 0 1 0 0,-1-1 0 0 0,1 1 0 0 0,-1 0-1 0 0,1-1 1 0 0,-1 0 0 0 0,0 1-1 0 0,1-1 1 0 0,-1 0 0 0 0,0 0 0 0 0,0 0-1 0 0,1-1 1 0 0,-1 1 0 0 0,0-1-1 0 0,0 1 1 0 0,0-1 0 0 0,-1 1 0 0 0,2-2-37 0 0,4-5 173 0 0,5-2-31 0 0,0 0-1 0 0,-1 0 1 0 0,-1-2 0 0 0,0 1 0 0 0,-1-1 0 0 0,0-1 0 0 0,0 1-1 0 0,-1-2 1 0 0,-1 1 0 0 0,-1-1 0 0 0,4-10-142 0 0,-9 21 8 0 0,-1 1-1 0 0,1-1 0 0 0,-1 1 1 0 0,0-1-1 0 0,0 0 1 0 0,0 1-1 0 0,0-1 1 0 0,-1 0-1 0 0,1 1 1 0 0,-1-1-1 0 0,0 1 1 0 0,1-1-1 0 0,-1 1 1 0 0,0-1-1 0 0,-1 1 1 0 0,1 0-1 0 0,0-1 1 0 0,-1 1-1 0 0,1 0 1 0 0,-1 0-1 0 0,1 0 1 0 0,-1 0-1 0 0,0 0 1 0 0,0 0-1 0 0,0 1 1 0 0,0-1-1 0 0,0 1 1 0 0,-1-1-1 0 0,1 1 1 0 0,0 0-1 0 0,-1 0 1 0 0,1 0-1 0 0,-1 0 0 0 0,1 0 1 0 0,-1 0-1 0 0,1 1 1 0 0,-1-1-1 0 0,1 1 1 0 0,-1 0-1 0 0,0 0 1 0 0,1 0-1 0 0,-1 0 1 0 0,0 0-1 0 0,1 0 1 0 0,-1 1-1 0 0,1 0 1 0 0,-1-1-1 0 0,1 1 1 0 0,-1 0-8 0 0,-8 1-45 0 0,0 1 1 0 0,0 1 0 0 0,1 0-1 0 0,-1 0 1 0 0,1 1-1 0 0,0 0 1 0 0,0 1 0 0 0,0 0-1 0 0,1 1 1 0 0,0-1-1 0 0,1 2 1 0 0,-1-1 0 0 0,1 2-1 0 0,1-1 1 0 0,-1 1 0 0 0,1 0-1 0 0,1 0 1 0 0,0 0-1 0 0,0 1 1 0 0,1 0 0 0 0,-3 8 44 0 0,3-9-149 0 0,0 0 0 0 0,1 0 0 0 0,0 0 1 0 0,1 1-1 0 0,0-1 0 0 0,0 1 0 0 0,1 0 1 0 0,1 0-1 0 0,-1 0 0 0 0,1 0 0 0 0,1 0 1 0 0,0 0-1 0 0,1 8 149 0 0,2-13-170 0 0,0 0 1 0 0,1-1-1 0 0,-1 1 1 0 0,1-1-1 0 0,0 0 1 0 0,0 0 0 0 0,1 0-1 0 0,-1-1 1 0 0,1 1-1 0 0,0-1 1 0 0,0 0-1 0 0,0 0 1 0 0,0-1-1 0 0,0 0 1 0 0,0 0-1 0 0,1 0 1 0 0,-1 0-1 0 0,1-1 1 0 0,-1 0-1 0 0,1 0 1 0 0,0 0-1 0 0,-1-1 1 0 0,1 0 0 0 0,0 0-1 0 0,0-1 1 0 0,1 0 169 0 0,-1 1-207 0 0,88-3-3708 0 0,-33-12-4904 0 0,-45 8 3569 0 0</inkml:trace>
  <inkml:trace contextRef="#ctx0" brushRef="#br0" timeOffset="1493.009">2046 755 3881 0 0,'0'0'2514'0'0,"0"0"-235"0"0,0 0-36 0 0,0 0-212 0 0,0 0-401 0 0,0 0-301 0 0,0 0-138 0 0,0 0 2 0 0,0 0-3 0 0,0 0-24 0 0,0 0-87 0 0,0 0-160 0 0,10-2-148 0 0,72-38 856 0 0,45-107-93 0 0,-104 115-1487 0 0,-17 24 49 0 0,-6 8-139 0 0,1 0 0 0 0,-1 0 0 0 0,0 0-1 0 0,0 1 1 0 0,0-1 0 0 0,1 0 0 0 0,-1 0-1 0 0,0 0 1 0 0,0 0 0 0 0,1 0 0 0 0,-1 0-1 0 0,0 1 1 0 0,1-1 0 0 0,-1 0 0 0 0,0 0-1 0 0,0 0 1 0 0,1 0 0 0 0,-1 0 0 0 0,0 0-1 0 0,1 0 1 0 0,-1 0 43 0 0,-2 5-6 0 0,1 0 0 0 0,-1 0 0 0 0,1 0 0 0 0,0 0-1 0 0,0 0 1 0 0,1 1 0 0 0,0-1 0 0 0,0 0 0 0 0,0 1 0 0 0,0-1 0 0 0,1 0 0 0 0,0 0-1 0 0,0 1 1 0 0,0-1 0 0 0,1 0 0 0 0,0 0 0 0 0,0 0 0 0 0,0 0 0 0 0,0-1-1 0 0,1 1 1 0 0,0-1 0 0 0,0 1 0 0 0,0-1 0 0 0,1 0 0 0 0,0 0 6 0 0,9 2 124 0 0,0-1-1 0 0,1-1 1 0 0,0 0 0 0 0,0-1 0 0 0,0 0-1 0 0,0-2 1 0 0,1 1 0 0 0,-1-2 0 0 0,0 0-1 0 0,1 0 1 0 0,-1-1 0 0 0,0-1 0 0 0,0-1-1 0 0,0 0 1 0 0,0-1 0 0 0,0 0 0 0 0,0-1-1 0 0,-1 0 1 0 0,0-1 0 0 0,0-1 0 0 0,-1 0-1 0 0,0-1 1 0 0,0 0 0 0 0,0-1-124 0 0,5-3-20 0 0,0 2-106 0 0,-1-1 1 0 0,0 0 0 0 0,-1-1-1 0 0,0-1 1 0 0,0 0 0 0 0,-2-1-1 0 0,0-1 1 0 0,0 0 0 0 0,-2-1-1 0 0,4-5 126 0 0,-5-13-3516 0 0,-6 14-5597 0 0,-1 8-3669 0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13795 0 0,'0'0'2148'0'0,"0"0"-531"0"0,0 0-142 0 0,0 0 2 0 0,0 0-103 0 0,0 0-180 0 0,0 0-206 0 0,0 0-159 0 0,0 0-118 0 0,0 0-87 0 0,0 0-81 0 0,0 0-84 0 0,23-1-78 0 0,148-9 446 0 0,183-1 247 0 0,-293 11-2709 0 0,-75 12-2578 0 0,-4-4 1074 0 0,-2 1-5046 0 0,9-5-3071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14003 0 0,'0'0'2079'0'0,"0"0"-256"0"0,0 0-60 0 0,0 0-109 0 0,0 0-268 0 0,0 0-288 0 0,0 0-233 0 0,33 5-181 0 0,104 12-121 0 0,40-13 757 0 0,42-19-3234 0 0,-186 14-413 0 0,-15-1-1028 0 0,0 2-4487 0 0,-3 0-3958 0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63 0 0 0,'0'0'2131'0'0,"0"0"-281"0"0,0 0-52 0 0,0 0 179 0 0,0 0 242 0 0,0 0 33 0 0,0 0-220 0 0,0 0-361 0 0,0 0-373 0 0,0 0-289 0 0,0 0-195 0 0,0 3-155 0 0,-58 86 2032 0 0,-315 507 333 0 0,324-509-2413 0 0,48-86-560 0 0,1-1 5 0 0,0 0 13 0 0,0 0 30 0 0,0 0 17 0 0,34-45 669 0 0,91-135-71 0 0,59-117-714 0 0,-73 132 157 0 0,-111 165-158 0 0,0-1 0 0 0,0 0 0 0 0,1 1-1 0 0,-1-1 1 0 0,0 1 0 0 0,1-1 0 0 0,-1 1 0 0 0,1-1-1 0 0,-1 1 1 0 0,0-1 0 0 0,1 1 0 0 0,-1 0-1 0 0,1-1 1 0 0,-1 1 0 0 0,1 0 0 0 0,-1-1 0 0 0,1 1-1 0 0,-1 0 1 0 0,1-1 0 0 0,0 1 0 0 0,-1 0-1 0 0,1 0 1 0 0,-1 0 0 0 0,1 0 0 0 0,0 0-1 0 0,-1-1 1 0 0,1 1 0 0 0,-1 0 0 0 0,1 0 0 0 0,0 1-1 0 0,-1-1 1 0 0,1 0 0 0 0,0 0 0 0 0,-1 0-1 0 0,1 0 1 0 0,-1 0 0 0 0,1 1 0 0 0,-1-1 0 0 0,1 0-1 0 0,0 0 1 0 0,-1 1 0 0 0,1-1 0 0 0,-1 1-1 0 0,1-1 1 0 0,-1 0 0 0 0,0 1 0 0 0,1-1 0 0 0,-1 1-1 0 0,1-1 1 0 0,-1 1 0 0 0,0-1 0 0 0,1 1-1 0 0,-1-1 1 0 0,0 1 0 0 0,0-1 0 0 0,1 1 0 0 0,-1 0-1 0 0,0-1 1 0 0,0 1 0 0 0,0-1 0 0 0,0 1-1 0 0,0 0 1 0 0,0 0 1 0 0,2 0 8 0 0,11 26 53 0 0,-1 1 0 0 0,0 0 0 0 0,-3 1 0 0 0,0 0 0 0 0,-2 0-1 0 0,-1 1 1 0 0,-1 0 0 0 0,-1 0 0 0 0,-2 15-61 0 0,3 0 55 0 0,14 250 177 0 0,-17-278-219 0 0,9-23 370 0 0,141-322 19 0 0,-75 174-293 0 0,-71 141-110 0 0,14-30-5 0 0,2 0-1 0 0,1 2 1 0 0,3 0-1 0 0,4-3 7 0 0,-20 26-5 0 0,-10 17-23 0 0,0 1 2 0 0,0 0-7 0 0,0 24-182 0 0,0 475 665 0 0,13-406-1497 0 0,-2-90-3779 0 0,-6-5 130 0 0,-1 0-3742 0 0,2-1-2427 0 0</inkml:trace>
  <inkml:trace contextRef="#ctx0" brushRef="#br0" timeOffset="1037.02">1444 446 0 0 0,'0'0'1351'0'0,"0"0"444"0"0,0 0 285 0 0,0 0 245 0 0,0 0 79 0 0,0 0-122 0 0,0 0-253 0 0,0 0-285 0 0,0 0-250 0 0,0 0-202 0 0,0 0-121 0 0,0 0-126 0 0,-8-9-136 0 0,-22-25-126 0 0,-8 25 976 0 0,27 11-1621 0 0,1 1 1 0 0,0 0 0 0 0,0 1 0 0 0,0 0 0 0 0,0 1 0 0 0,1 0 0 0 0,0 0 0 0 0,0 1 0 0 0,0 0 0 0 0,1 1 0 0 0,-1 0 0 0 0,2 0-1 0 0,-1 1 1 0 0,1-1 0 0 0,0 2 0 0 0,1-1 0 0 0,0 1 0 0 0,-3 4-139 0 0,2-1 21 0 0,-1 0 0 0 0,2 0-1 0 0,0 1 1 0 0,0-1 0 0 0,1 1-1 0 0,1 1 1 0 0,0-1 0 0 0,1 1 0 0 0,0-1-1 0 0,1 1 1 0 0,0 0 0 0 0,2 0-1 0 0,-1 0 1 0 0,2 0 0 0 0,1 9-21 0 0,-1-19 21 0 0,1 0 1 0 0,0 0-1 0 0,1 0 1 0 0,-1-1-1 0 0,0 1 1 0 0,1-1-1 0 0,0 1 1 0 0,0-1-1 0 0,0 0 1 0 0,0 0-1 0 0,1 0 0 0 0,-1-1 1 0 0,1 1-1 0 0,-1-1 1 0 0,1 0-1 0 0,0 0 1 0 0,0 0-1 0 0,0-1 1 0 0,0 1-1 0 0,0-1 1 0 0,1 0-1 0 0,-1 0 1 0 0,0 0-1 0 0,1-1 1 0 0,-1 0-1 0 0,0 1 1 0 0,1-1-1 0 0,-1-1 1 0 0,0 1-1 0 0,1-1 0 0 0,-1 0 1 0 0,0 0-1 0 0,0 0 1 0 0,0 0-1 0 0,0-1 1 0 0,0 1-1 0 0,0-1 1 0 0,0 0-1 0 0,0-1 1 0 0,3-1-22 0 0,19-13 96 0 0,-1-1 0 0 0,-1-1 0 0 0,0 0 0 0 0,-1-2 0 0 0,-2-1 0 0 0,0-1 0 0 0,-1-1 0 0 0,-2 0 0 0 0,0-1 0 0 0,-1-2-96 0 0,35-68 309 0 0,-53 107-304 0 0,2 0 1 0 0,-1 0-1 0 0,2 0 0 0 0,0 0 0 0 0,0 0 0 0 0,1 0 1 0 0,0-1-1 0 0,1 1 0 0 0,1-1 0 0 0,-1 0 0 0 0,2 0 1 0 0,0 0-1 0 0,0-1 0 0 0,1 0 0 0 0,0 0 0 0 0,0-1 1 0 0,1 0-1 0 0,1 0 0 0 0,0-1 0 0 0,0 0-5 0 0,-6-5-76 0 0,1 0-1 0 0,0-1 1 0 0,0 1 0 0 0,0-1-1 0 0,0 0 1 0 0,1-1-1 0 0,-1 1 1 0 0,0-1-1 0 0,1 0 1 0 0,-1 0 0 0 0,1 0-1 0 0,0 0 1 0 0,-1-1-1 0 0,1 0 1 0 0,-1 0-1 0 0,5 0 77 0 0,3-19-4122 0 0,-12 7-1621 0 0,0 9 1653 0 0,0-4-7037 0 0</inkml:trace>
  <inkml:trace contextRef="#ctx0" brushRef="#br0" timeOffset="1770.128">1105 228 4641 0 0,'0'0'3329'0'0,"0"0"-633"0"0,0 0-257 0 0,0 0-98 0 0,0 0-243 0 0,0 0-430 0 0,0 0-354 0 0,0 0-273 0 0,0 0-189 0 0,0 0-146 0 0,0 0-102 0 0,0 0-77 0 0,0 0-71 0 0,8-7 811 0 0,238 0 1545 0 0,30-1-1289 0 0,-276 8-1452 0 0,0 0-40 0 0,0 0 21 0 0,-25-8 291 0 0,-177-153-291 0 0,186 149-176 0 0,-3-3-645 0 0,11 6-2553 0 0,8 15-8449 0 0,3-2-81 0 0</inkml:trace>
  <inkml:trace contextRef="#ctx0" brushRef="#br0" timeOffset="2332.221">2049 711 3153 0 0,'0'0'2550'0'0,"0"0"-274"0"0,0 0-75 0 0,0 0 42 0 0,0 0-122 0 0,0 0-315 0 0,0 0-348 0 0,0 0-259 0 0,0 0-155 0 0,0 0-125 0 0,0 0-52 0 0,0 0-84 0 0,-5-11-97 0 0,-17-34-70 0 0,21 44-536 0 0,0 0 0 0 0,0 0 0 0 0,0-1 0 0 0,0 1 0 0 0,0 0-1 0 0,0 0 1 0 0,0 0 0 0 0,-1 0 0 0 0,1 0 0 0 0,0 0 0 0 0,-1 0-1 0 0,1 1 1 0 0,0-1 0 0 0,-1 1 0 0 0,1-1 0 0 0,-1 1 0 0 0,0-1-1 0 0,1 1 1 0 0,-1 0 0 0 0,1-1 0 0 0,-1 1 0 0 0,1 0 0 0 0,-1 0-1 0 0,0 0 1 0 0,1 0 0 0 0,-1 1 0 0 0,1-1 0 0 0,-1 0 0 0 0,0 1-80 0 0,-4 0 141 0 0,-1 0-86 0 0,0 1 0 0 0,0 1 1 0 0,1-1-1 0 0,-1 1 0 0 0,1 1 0 0 0,0-1 1 0 0,0 1-1 0 0,0 0 0 0 0,0 0 0 0 0,0 1 0 0 0,1-1 1 0 0,0 1-1 0 0,0 1 0 0 0,0-1 0 0 0,1 1 1 0 0,0-1-1 0 0,0 1 0 0 0,0 1 0 0 0,1-1 0 0 0,-1 0 1 0 0,2 1-1 0 0,-1 0 0 0 0,1-1 0 0 0,0 1 0 0 0,0 0 1 0 0,1 0-1 0 0,-1 7-55 0 0,2-8 12 0 0,-1 0 0 0 0,2 0 0 0 0,-1-1 0 0 0,1 1 0 0 0,-1 0 1 0 0,1-1-1 0 0,1 1 0 0 0,-1-1 0 0 0,1 1 0 0 0,0-1 0 0 0,1 0 0 0 0,-1 1 0 0 0,1-1 0 0 0,0-1 0 0 0,0 1 0 0 0,0 0 1 0 0,1-1-1 0 0,0 1 0 0 0,-1-1 0 0 0,2 0 0 0 0,-1 0 0 0 0,0-1 0 0 0,1 1 0 0 0,0-1 0 0 0,0 0 0 0 0,0 0 1 0 0,0-1-1 0 0,0 1 0 0 0,3 0-12 0 0,-1-2-100 0 0,-1 1 1 0 0,1-1-1 0 0,0 1 1 0 0,0-2-1 0 0,0 1 1 0 0,0-1-1 0 0,0 0 1 0 0,0-1-1 0 0,0 0 1 0 0,0 0 0 0 0,0 0-1 0 0,0-1 1 0 0,-1 0-1 0 0,1 0 1 0 0,0-1-1 0 0,-1 1 1 0 0,5-4 99 0 0,24-24-4686 0 0,-25 19 339 0 0,0 0-3533 0 0,-4 4-1737 0 0</inkml:trace>
  <inkml:trace contextRef="#ctx0" brushRef="#br0" timeOffset="2924.39">2132 902 13147 0 0,'0'0'2142'0'0,"0"0"-523"0"0,0 0-112 0 0,0 0 60 0 0,0 0-82 0 0,0 0-227 0 0,0 0-275 0 0,0 0-246 0 0,0 0-178 0 0,0 0-75 0 0,0 0-38 0 0,0 0-48 0 0,0 0-55 0 0,5-6-59 0 0,85-120 862 0 0,-77 111-1085 0 0,51-36 39 0 0,-55 55-205 0 0,-10 2 130 0 0,1 7 37 0 0,-1-11-57 0 0,1 0 0 0 0,-1 0 1 0 0,1 0-1 0 0,-1 0 0 0 0,1 0 0 0 0,0 0 0 0 0,-1 0 0 0 0,1 1 0 0 0,0-1 0 0 0,1 0 1 0 0,-1 0-1 0 0,0 0 0 0 0,0 0 0 0 0,1 0 0 0 0,0 0 0 0 0,-1 1 0 0 0,1-1 0 0 0,0 0 1 0 0,0-1-1 0 0,0 1 0 0 0,0 0 0 0 0,0 0 0 0 0,0 0 0 0 0,1-1 0 0 0,-1 1 0 0 0,1 0 1 0 0,-1-1-1 0 0,1 1 0 0 0,-1-1 0 0 0,1 0 0 0 0,0 0 0 0 0,0 1 0 0 0,0-1 0 0 0,0 0 1 0 0,0-1-1 0 0,0 1 0 0 0,0 0 0 0 0,0 0 0 0 0,0-1 0 0 0,0 1 0 0 0,0-1 0 0 0,2 0-5 0 0,3-1 22 0 0,0 0 0 0 0,0-1-1 0 0,0 0 1 0 0,0 0 0 0 0,0-1-1 0 0,0 1 1 0 0,0-2 0 0 0,-1 1-1 0 0,0-1 1 0 0,0 0-1 0 0,0 0 1 0 0,4-4-22 0 0,33-19 64 0 0,-16 8-44 0 0,17-1-36 0 0,-22 60 142 0 0,-6 4-57 0 0,-7-28-118 0 0,11 9-1738 0 0,5-22-4181 0 0,-14-7 1196 0 0,-3 1-1949 0 0,-1-1-2968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5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2688 623 9506 0 0,'0'0'2221'0'0,"0"0"-268"0"0,0 0-172 0 0,0 0-94 0 0,0 0-204 0 0,0 0-218 0 0,0 0-175 0 0,0 0-162 0 0,0 0-149 0 0,0 0-110 0 0,0 0-109 0 0,0 0-98 0 0,0 0-53 0 0,-13-9-54 0 0,-42-25-22 0 0,53 32-300 0 0,-1 1-1 0 0,1 0 0 0 0,0 0 0 0 0,-1 0 0 0 0,1 0 0 0 0,-1 0 0 0 0,1 0 0 0 0,-1 1 1 0 0,0-1-1 0 0,1 1 0 0 0,-1 0 0 0 0,0 0 0 0 0,1 0 0 0 0,-1 0 0 0 0,1 0 0 0 0,-1 1 0 0 0,0-1 1 0 0,1 1-1 0 0,-1-1 0 0 0,1 1 0 0 0,-1 0 0 0 0,1 0 0 0 0,-1 0 0 0 0,1 1 0 0 0,0-1 1 0 0,0 0-1 0 0,-1 1-32 0 0,-5 3 87 0 0,-7 2-41 0 0,0 0-1 0 0,1 0 1 0 0,1 2-1 0 0,-1 0 1 0 0,1 0-1 0 0,1 1 1 0 0,0 1-1 0 0,0 0 1 0 0,1 1-1 0 0,0 0 1 0 0,1 1-1 0 0,1 0 1 0 0,0 0-1 0 0,0 1 1 0 0,2 0-1 0 0,-1 0 1 0 0,2 1-1 0 0,0 0 0 0 0,-2 11-44 0 0,6-22-2 0 0,1 0 1 0 0,0 0 0 0 0,1 0 0 0 0,-1 0 0 0 0,1 0 0 0 0,-1 0 0 0 0,1 0 0 0 0,0 0 0 0 0,1 1 0 0 0,-1-1 0 0 0,1 0 0 0 0,-1 0-1 0 0,1 0 1 0 0,1 0 0 0 0,-1-1 0 0 0,0 1 0 0 0,1 0 0 0 0,0 0 0 0 0,0-1 0 0 0,0 1 0 0 0,0-1 0 0 0,1 1 0 0 0,-1-1 0 0 0,1 0-1 0 0,0 0 1 0 0,0 0 0 0 0,0-1 0 0 0,0 1 0 0 0,0-1 0 0 0,1 1 0 0 0,-1-1 0 0 0,1 0 0 0 0,2 1 0 0 0,5 0 44 0 0,-1-1 1 0 0,1 0 0 0 0,0 0-1 0 0,0-1 1 0 0,0-1 0 0 0,0 0-1 0 0,0 0 1 0 0,0-1-1 0 0,0 0 1 0 0,0-1 0 0 0,0 0-1 0 0,0-1 1 0 0,-1 0 0 0 0,0-1-1 0 0,1 0 1 0 0,-1-1-1 0 0,0 0 1 0 0,-1 0 0 0 0,1-1-1 0 0,-1 0 1 0 0,-1-1-1 0 0,1 0 1 0 0,-1 0 0 0 0,7-8-45 0 0,40-38 154 0 0,-2-1 0 0 0,-2-3 0 0 0,17-29-154 0 0,-41 45 170 0 0,-27 40-129 0 0,0 1-23 0 0,-7 19-197 0 0,-3 10 130 0 0,2-12 34 0 0,2 0 1 0 0,1 1 0 0 0,0 0 0 0 0,1 0 0 0 0,0 0 0 0 0,2 0 0 0 0,0 9 14 0 0,2-20-95 0 0,1 0 1 0 0,-1 0 0 0 0,2 0-1 0 0,-1 0 1 0 0,1-1 0 0 0,0 1-1 0 0,0 0 1 0 0,1-1-1 0 0,0 0 1 0 0,0 1 0 0 0,0-1-1 0 0,1 0 1 0 0,0-1 0 0 0,0 1-1 0 0,1-1 1 0 0,1 2 94 0 0,25 18-5133 0 0,7-11-6699 0 0,-29-11 1574 0 0</inkml:trace>
  <inkml:trace contextRef="#ctx0" brushRef="#br0" timeOffset="689.954">3176 840 3961 0 0,'0'0'2928'0'0,"0"0"-139"0"0,0 0-124 0 0,0 0-254 0 0,0 0-363 0 0,0 0-353 0 0,0 0-333 0 0,0 0-251 0 0,0 0-171 0 0,0 0-129 0 0,0 0-86 0 0,0 0-85 0 0,0 0-91 0 0,0 0-100 0 0,-9 11 447 0 0,-1 4-715 0 0,1 1 0 0 0,1 0 0 0 0,0 1 0 0 0,1 0 0 0 0,1 0-1 0 0,1 0 1 0 0,-2 11-181 0 0,1-6 24 0 0,4 55-191 0 0,2-76-21 0 0,0-1-112 0 0,0 0-139 0 0,15-4-6203 0 0,3-20-5552 0 0,-13 19 4854 0 0</inkml:trace>
  <inkml:trace contextRef="#ctx0" brushRef="#br0" timeOffset="1063.018">3242 593 6913 0 0,'0'0'3639'0'0,"0"0"-833"0"0,0 0-462 0 0,0 0-321 0 0,0 0-329 0 0,0 0-338 0 0,0 0-302 0 0,0 0-218 0 0,0 0-195 0 0,0 0-123 0 0,0 0-75 0 0,0 0-35 0 0,0 0-46 0 0,-13 1-19 0 0,-42 4-50 0 0,31 2 139 0 0,37-8-795 0 0,2-11 1171 0 0,-15 12-786 0 0,-13 1-79 0 0,10-2-3474 0 0,26-15-6157 0 0,-21 15 6973 0 0,3 0-7866 0 0</inkml:trace>
  <inkml:trace contextRef="#ctx0" brushRef="#br0" timeOffset="-15176.279">608 184 1264 0 0,'0'0'2478'0'0,"0"0"-475"0"0,0 0-170 0 0,0 0 20 0 0,0 0 6 0 0,0 0-126 0 0,0 0-216 0 0,0 0-259 0 0,0 0-234 0 0,0 0-220 0 0,0 0-193 0 0,-3-1-136 0 0,124-5 4053 0 0,40 10-3301 0 0,-94-1-817 0 0,-76 8 1292 0 0,-410 118-723 0 0,288-84-512 0 0,130-45-464 0 0,0 0 0 0 0,0 0 0 0 0,0 0 1 0 0,0 1-1 0 0,0-1 0 0 0,0 0 1 0 0,0 0-1 0 0,0 1 0 0 0,0-1 0 0 0,0 1 1 0 0,0-1-1 0 0,0 1 0 0 0,0-1 0 0 0,1 1 1 0 0,-1-1-1 0 0,0 1 0 0 0,0 0 1 0 0,0-1-1 0 0,1 1 0 0 0,-1 0 0 0 0,0 0 1 0 0,1 0-1 0 0,-1-1 0 0 0,1 1 0 0 0,-1 0 1 0 0,1 0-1 0 0,0 0 0 0 0,-1 0 1 0 0,1 0-1 0 0,0 0 0 0 0,-1 0 0 0 0,1 0 1 0 0,0 0-1 0 0,0 0 0 0 0,0 0 0 0 0,0 0 1 0 0,0 0-1 0 0,0 0 0 0 0,0 0 1 0 0,0 0-1 0 0,1 0 0 0 0,-1 0 0 0 0,0 0 1 0 0,1 0-1 0 0,-1 0 0 0 0,0 0 0 0 0,1 0 1 0 0,-1 0-1 0 0,1 0 0 0 0,-1-1 0 0 0,1 1 1 0 0,0 0-1 0 0,0 0-3 0 0,57 14 163 0 0,104-6 143 0 0,-135-10-281 0 0,0 1 1 0 0,-1 1-1 0 0,1 1 0 0 0,0 1 0 0 0,-1 2 0 0 0,1 0 1 0 0,-1 2-1 0 0,13 6-25 0 0,-38-13 1 0 0,0 1 0 0 0,0-1 1 0 0,0 1-1 0 0,0 0 0 0 0,0-1 0 0 0,0 1 1 0 0,0 0-1 0 0,0 0 0 0 0,0 0 0 0 0,0-1 1 0 0,0 1-1 0 0,0 0 0 0 0,-1 0 0 0 0,1 0 1 0 0,0 0-1 0 0,-1 0 0 0 0,1 1 0 0 0,-1-1 1 0 0,1 0-1 0 0,-1 0 0 0 0,1 0 0 0 0,-1 0 1 0 0,0 1-1 0 0,0-1 0 0 0,1 0 0 0 0,-1 0 1 0 0,0 1-1 0 0,0-1 0 0 0,0 0 0 0 0,-1 0 1 0 0,1 0-1 0 0,0 1 0 0 0,0-1 0 0 0,-1 0 1 0 0,1 0-1 0 0,0 0 0 0 0,-1 1 0 0 0,1-1 1 0 0,-1 0-1 0 0,0 0 0 0 0,1 0 0 0 0,-1 0 1 0 0,0 0-1 0 0,0 0 0 0 0,0 0 0 0 0,1-1 0 0 0,-2 1 0 0 0,-25 25 35 0 0,-2-2 1 0 0,-1-1 0 0 0,-1-2-1 0 0,-1-1 1 0 0,-1-1 0 0 0,-1-2-1 0 0,0-1 1 0 0,-20 6-37 0 0,-387 191 92 0 0,429-207-92 0 0,2-1-6 0 0,0 0 1 0 0,0 1-1 0 0,0 1 0 0 0,1-1 1 0 0,-1 2-1 0 0,2-1 0 0 0,-1 1 1 0 0,1 0-1 0 0,-1 3 6 0 0,6-7 0 0 0,3-4 0 0 0,-1 0 0 0 0,1 0 0 0 0,0 1 1 0 0,-1-1-1 0 0,1 0 0 0 0,0 1 0 0 0,-1-1 0 0 0,1 0 1 0 0,0 1-1 0 0,0-1 0 0 0,0 0 0 0 0,-1 1 0 0 0,1-1 1 0 0,0 1-1 0 0,0-1 0 0 0,0 1 0 0 0,0-1 0 0 0,-1 0 1 0 0,1 1-1 0 0,0-1 0 0 0,0 1 0 0 0,0-1 0 0 0,0 1 1 0 0,0-1-1 0 0,0 1 0 0 0,0-1 0 0 0,1 0 0 0 0,-1 1 1 0 0,0-1-1 0 0,0 1 0 0 0,0-1 0 0 0,0 1 0 0 0,0-1 1 0 0,1 0-1 0 0,-1 1 0 0 0,0-1 0 0 0,0 1 0 0 0,1-1 1 0 0,-1 0-1 0 0,0 1 0 0 0,1-1 0 0 0,-1 0 0 0 0,0 0 1 0 0,1 1-1 0 0,-1-1 0 0 0,0 0 0 0 0,1 0 0 0 0,-1 1 0 0 0,1-1 1 0 0,-1 0-1 0 0,1 0 0 0 0,-1 0 0 0 0,0 0 0 0 0,1 0 1 0 0,-1 0-1 0 0,1 1 0 0 0,13 3 50 0 0,0 0-1 0 0,-1-1 1 0 0,2 0 0 0 0,-1-1 0 0 0,0-1-1 0 0,0 0 1 0 0,1-1 0 0 0,-1 0-1 0 0,0-1 1 0 0,3-1-50 0 0,2 1 60 0 0,400-53 667 0 0,-318 50-899 0 0,-80 3-5298 0 0,0 1-5591 0 0,-15 0-1409 0 0</inkml:trace>
  <inkml:trace contextRef="#ctx0" brushRef="#br0" timeOffset="-13794.662">978 1009 4489 0 0,'0'0'2670'0'0,"0"0"-422"0"0,0 0-199 0 0,0 0-37 0 0,0 0-166 0 0,0 0-272 0 0,0 0-267 0 0,0 0-241 0 0,0 0-180 0 0,0 0-113 0 0,0 0-67 0 0,0 0-22 0 0,-2 4 4600 0 0,8-27-5043 0 0,0 0 0 0 0,2 0 0 0 0,1 0 0 0 0,0 1 0 0 0,2 1 0 0 0,0 0-1 0 0,1 0 1 0 0,2 1 0 0 0,0 1-241 0 0,27-34 107 0 0,2 3 0 0 0,2 1-1 0 0,20-13-106 0 0,-57 143-113 0 0,3 87 154 0 0,5-128-42 0 0,12-54 70 0 0,158-193-53 0 0,-12 43-85 0 0,-173 164 66 0 0,-1-1 0 0 0,1 1 0 0 0,0-1 1 0 0,-1 1-1 0 0,1 0 0 0 0,0 0 0 0 0,0-1 0 0 0,-1 1 0 0 0,1 0 0 0 0,0 0 0 0 0,0 0 1 0 0,-1 0-1 0 0,1 0 0 0 0,0 0 0 0 0,0 0 0 0 0,-1 0 0 0 0,1 0 0 0 0,0 0 0 0 0,0 0 0 0 0,-1 0 1 0 0,1 1-1 0 0,0-1 0 0 0,0 0 0 0 0,-1 1 0 0 0,1-1 0 0 0,0 0 0 0 0,-1 1 0 0 0,1-1 1 0 0,-1 1-1 0 0,1-1 0 0 0,0 1 0 0 0,-1-1 0 0 0,1 1 0 0 0,-1-1 0 0 0,1 1 0 0 0,-1 0 0 0 0,0-1 1 0 0,1 1-1 0 0,-1 0 0 0 0,1-1 0 0 0,-1 1 0 0 0,0 0 0 0 0,0-1 0 0 0,0 1 0 0 0,1 0 1 0 0,-1 0-1 0 0,0-1 0 0 0,0 1 0 0 0,0 0 0 0 0,0 0 0 0 0,0 0 0 0 0,0-1 0 0 0,0 1 1 0 0,0 0-1 0 0,-1 0 0 0 0,1-1 0 0 0,0 1 0 0 0,0 0 0 0 0,-1-1 0 0 0,1 1 0 0 0,0 0 0 0 0,-1 0 1 0 0,1-1-1 0 0,-1 1 0 0 0,1-1 0 0 0,0 1 0 0 0,-1 0 0 0 0,0-1 0 0 0,1 1 3 0 0,-1 11 46 0 0,-9 183 162 0 0,7-44-174 0 0,15-126-2049 0 0,-5-29-2936 0 0,0-5-4033 0 0,-3 4-3300 0 0</inkml:trace>
  <inkml:trace contextRef="#ctx0" brushRef="#br0" timeOffset="-1002.042">2007 851 0 0 0,'0'0'1179'0'0,"0"0"427"0"0,0 0 91 0 0,0 0-59 0 0,0 0-16 0 0,0 0 2 0 0,0 0-52 0 0,0 0-62 0 0,0-4-123 0 0,3-11-195 0 0,-2 12-120 0 0,-1 3-95 0 0,0 0-100 0 0,0 0-105 0 0,-20 25 3369 0 0,6-10-3782 0 0,6-3-254 0 0,0 0 0 0 0,2 0 1 0 0,-1 1-1 0 0,2 0 0 0 0,0 0 1 0 0,0 0-1 0 0,1 0 0 0 0,1 1 0 0 0,0 0 1 0 0,1 0-1 0 0,0 0 0 0 0,1 0 0 0 0,1 0 1 0 0,1 7-106 0 0,-1-19 13 0 0,1-1 1 0 0,0 1 0 0 0,0 0 0 0 0,0-1-1 0 0,0 1 1 0 0,0-1 0 0 0,0 1 0 0 0,0-1-1 0 0,1 1 1 0 0,-1-1 0 0 0,0 0 0 0 0,1 0-1 0 0,-1 0 1 0 0,1 0 0 0 0,-1 0 0 0 0,1 0-1 0 0,0 0 1 0 0,-1 0 0 0 0,1 0 0 0 0,0-1-1 0 0,0 1 1 0 0,-1-1 0 0 0,1 1 0 0 0,0-1-1 0 0,0 0 1 0 0,0 0 0 0 0,0 0 0 0 0,0 0-1 0 0,-1 0 1 0 0,1 0 0 0 0,0 0 0 0 0,0 0-1 0 0,0-1 1 0 0,0 0-14 0 0,6 1-86 0 0,23-26-2226 0 0,-26 11-2474 0 0,-3 1-5697 0 0,-2 10 2984 0 0</inkml:trace>
  <inkml:trace contextRef="#ctx0" brushRef="#br0" timeOffset="-641.05">2001 593 5593 0 0,'0'0'3830'0'0,"0"0"-1314"0"0,0 0-569 0 0,0 0-199 0 0,0 0-189 0 0,0 0-308 0 0,0 0-280 0 0,0 0-194 0 0,0 0-161 0 0,0 0-122 0 0,0 0-91 0 0,0 0-71 0 0,-10-1-52 0 0,-34-3-42 0 0,25 13 638 0 0,31-9-313 0 0,-2-11-249 0 0,5-4 427 0 0,-27 19-553 0 0,-27 25-544 0 0,42-18-2705 0 0,20-11-3650 0 0,-21 0 4581 0 0,6 0-6488 0 0</inkml:trace>
  <inkml:trace contextRef="#ctx0" brushRef="#br0" timeOffset="2007.076">2298 284 1384 0 0,'0'0'2134'0'0,"0"0"28"0"0,0 0 174 0 0,0 0 100 0 0,0 0-149 0 0,0 0-283 0 0,0 0-337 0 0,0 0-291 0 0,0 0-209 0 0,0 0-158 0 0,0 0-116 0 0,0 0-85 0 0,0 0-74 0 0,-16 0-57 0 0,-45 0-62 0 0,46 0-71 0 0,15 0-74 0 0,0 0-85 0 0,22 0 943 0 0,307-11 1822 0 0,-84-7-2567 0 0,11 14-330 0 0,-256 4-234 0 0,0 0-3 0 0,0 0-6 0 0,0 0 2 0 0,-43 0 1162 0 0,-30-26-1042 0 0,51 18-175 0 0,0-1 0 0 0,0-1-1 0 0,1-1 1 0 0,0-1-1 0 0,1-1 1 0 0,0-1-1 0 0,1 0 1 0 0,1-1-1 0 0,0-1 1 0 0,2-1-1 0 0,-1-1 1 0 0,-5-8 43 0 0,15 3-3283 0 0,12 9-7754 0 0,-1 9-2030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3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8 10970 0 0,'0'0'3953'0'0,"0"0"-1922"0"0,0 0-464 0 0,0 0 80 0 0,0 0-18 0 0,0 0-156 0 0,0 0-283 0 0,0 0-263 0 0,0 0-243 0 0,0 0-187 0 0,0 0-133 0 0,0 0-104 0 0,0 0-85 0 0,-3-3-67 0 0,2 3-142 0 0,1-1 0 0 0,-1 0 0 0 0,0 1 0 0 0,0 0 0 0 0,0-1 0 0 0,0 1 0 0 0,1-1 0 0 0,-1 1 0 0 0,0 0 0 0 0,0 0 0 0 0,0-1-1 0 0,0 1 1 0 0,0 0 0 0 0,0 0 0 0 0,0 0 0 0 0,0 0 0 0 0,0 0 0 0 0,0 0 0 0 0,0 1 0 0 0,0-1 0 0 0,1 0 0 0 0,-1 0 0 0 0,0 1 0 0 0,0-1 0 0 0,0 0 0 0 0,0 1-1 0 0,0-1 1 0 0,1 1 0 0 0,-1-1 0 0 0,0 1 0 0 0,0-1 0 0 0,1 1 0 0 0,-1 0 0 0 0,0-1 0 0 0,1 1 0 0 0,-1 0 0 0 0,0 0 0 0 0,1-1 0 0 0,-1 1 0 0 0,1 0 0 0 0,0 0 0 0 0,-1 0-1 0 0,1 0 1 0 0,0-1 0 0 0,-1 1 0 0 0,1 0 0 0 0,0 0 0 0 0,0 0 0 0 0,0 0 0 0 0,0 0 0 0 0,0 0 0 0 0,0 0 0 0 0,0 0 0 0 0,0 0 0 0 0,0 0 0 0 0,0 0 0 0 0,0 0 0 0 0,1 0-1 0 0,-1 0 35 0 0,25 3-10407 0 0,-21-5 6049 0 0,4 1-6342 0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2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4881 0 0,'0'0'1524'0'0,"0"0"-31"0"0,0 0 86 0 0,0 0 160 0 0,0 0 22 0 0,0 0-175 0 0,0 0-272 0 0,0 0-259 0 0,0 0-169 0 0,0 0-133 0 0,0 0-68 0 0,0 0-33 0 0,0 0-33 0 0,0 8 5 0 0,0 28 11 0 0,0-35-560 0 0,1 1 1 0 0,0-1-1 0 0,-1 1 1 0 0,1-1-1 0 0,0 0 1 0 0,0 1-1 0 0,0-1 1 0 0,0 0-1 0 0,0 1 1 0 0,0-1-1 0 0,0 0 1 0 0,0 0-1 0 0,0 0 1 0 0,1 0-1 0 0,-1 0 1 0 0,0 0-1 0 0,1-1 0 0 0,-1 1 1 0 0,1 0-1 0 0,-1-1 1 0 0,1 1-1 0 0,-1-1 1 0 0,1 1-1 0 0,-1-1 1 0 0,1 0-1 0 0,0 0 1 0 0,-1 0-1 0 0,1 1 1 0 0,-1-2-1 0 0,1 1 1 0 0,0 0-1 0 0,-1 0 1 0 0,2 0-77 0 0,3 0 276 0 0,9-1-45 0 0,-1 0 0 0 0,0-2 0 0 0,0 1 0 0 0,-1-2 0 0 0,1 1 0 0 0,-1-2 0 0 0,1 0 1 0 0,-1-1-1 0 0,-1 0 0 0 0,1-1 0 0 0,-1 0 0 0 0,0-1 0 0 0,-1 0 0 0 0,7-7-230 0 0,-12 11 42 0 0,74-56 337 0 0,-4-4 0 0 0,34-37-379 0 0,75-63 182 0 0,-166 148-164 0 0,-7 5-12 0 0,1 0 1 0 0,1 0-1 0 0,0 1 0 0 0,1 1 0 0 0,-1 0 0 0 0,2 1 1 0 0,-1 1-1 0 0,1 0 0 0 0,0 1 0 0 0,1 1-6 0 0,-14 5-1 0 0,-1 1-1 0 0,0 0 1 0 0,-1 0-1 0 0,1 0 1 0 0,0 0 0 0 0,0 1-1 0 0,0-1 1 0 0,-1 0-1 0 0,1 1 1 0 0,0-1-1 0 0,-1 1 1 0 0,0 0 0 0 0,1-1-1 0 0,-1 1 1 0 0,0 0-1 0 0,0 0 1 0 0,0 0-1 0 0,0 0 1 0 0,0 0 0 0 0,0 0-1 0 0,-1 0 1 0 0,1 0-1 0 0,0 0 1 0 0,-1 0-1 0 0,0 0 1 0 0,0 0 0 0 0,1 1-1 0 0,-1-1 1 0 0,-1 0-1 0 0,1 0 1 0 0,0 0-1 0 0,0 0 1 0 0,-1 1 0 0 0,1-1-1 0 0,-1 0 1 0 0,0 0-1 0 0,0 0 1 0 0,0 0 1 0 0,1 10-3 0 0,-3 17 34 0 0,-2-1 1 0 0,-1 0-1 0 0,-1 0 1 0 0,-1-1-1 0 0,-1 0 1 0 0,-2 0-1 0 0,-1-1 1 0 0,-1 0 0 0 0,-1-1-1 0 0,-1-1 1 0 0,-18 23-32 0 0,20-28 18 0 0,-1-1 0 0 0,0 0 1 0 0,-2 0-1 0 0,0-2 1 0 0,-1 0-1 0 0,-1-1 1 0 0,0 0-1 0 0,-1-2 1 0 0,0 0-1 0 0,-1-1 0 0 0,-1-1 1 0 0,-8 3-19 0 0,-34-10 87 0 0,61-6-97 0 0,-1 1 0 0 0,1-1 1 0 0,0 0-1 0 0,0 0 1 0 0,0 0-1 0 0,0 0 0 0 0,0-1 1 0 0,1 1-1 0 0,-1-1 0 0 0,1 1 1 0 0,-1-1-1 0 0,1 1 1 0 0,0-1-1 0 0,0 0 0 0 0,0 1 1 0 0,0-1-1 0 0,1 0 1 0 0,-1 0-1 0 0,1 0 0 0 0,-1 1 1 0 0,1-1-1 0 0,0 0 0 0 0,0 0 1 0 0,1 0-1 0 0,-1 0 1 0 0,0 0-1 0 0,1 0 0 0 0,0 0 10 0 0,-1 0-9 0 0,0 0-1 0 0,-1 0 0 0 0,1 0 0 0 0,0 0 0 0 0,1 0 0 0 0,-1 0-1 0 0,1 0 1 0 0,-1 1 0 0 0,1-1 0 0 0,0 0 0 0 0,0 0 0 0 0,0 0 0 0 0,0 1 0 0 0,0-1 0 0 0,1 1 0 0 0,-1-1 0 0 0,1 1 0 0 0,0 0 0 0 0,0-1 0 0 0,0 1-1 0 0,0 0 1 0 0,0 0 0 0 0,0 0 0 0 0,0 0 0 0 0,1 1 0 0 0,-1-1 0 0 0,1 1 0 0 0,-1-1 0 0 0,1 1 0 0 0,0 0 0 0 0,-1 0 0 0 0,1 0 0 0 0,0 0 0 0 0,0 1 0 0 0,0-1-1 0 0,0 1 1 0 0,0-1 0 0 0,-1 1 0 0 0,1 0 0 0 0,0 0 0 0 0,0 1 0 0 0,0-1 0 0 0,0 0 0 0 0,0 1 0 0 0,0 0 0 0 0,-1 0 0 0 0,1 0 0 0 0,0 0 0 0 0,0 0-1 0 0,-1 0 11 0 0,36 35 9 0 0,-30-27-3 0 0,0 0 0 0 0,1 0 0 0 0,0-1 0 0 0,1 0 0 0 0,0-1 0 0 0,0 0 0 0 0,1-1 1 0 0,-1 0-1 0 0,1 0 0 0 0,1-2 0 0 0,-1 1 0 0 0,4 0-6 0 0,-1-1 33 0 0,1-1 1 0 0,-1 0-1 0 0,1-1 1 0 0,-1-1-1 0 0,1 0 0 0 0,0-1 1 0 0,0 0-1 0 0,-1-1 1 0 0,1-1-1 0 0,0-1 1 0 0,-1 0-1 0 0,0 0 1 0 0,14-6-34 0 0,7-10 75 0 0,-1-2 1 0 0,0-1-1 0 0,-2-2 1 0 0,-1-1-1 0 0,0-1 1 0 0,21-25-76 0 0,-26 24 31 0 0,-1 0 0 0 0,-1-2 1 0 0,-2 0-1 0 0,0-2 0 0 0,9-20-31 0 0,-13 21-108 0 0,-15 50-43 0 0,30 147 181 0 0,-33-165-30 0 0,0 5 2 0 0,-1-1 0 0 0,1 1 0 0 0,0 0 0 0 0,0-1 0 0 0,1 1 0 0 0,0-1 0 0 0,0 1 0 0 0,1-1 0 0 0,0 1 0 0 0,0-1 0 0 0,0 0 0 0 0,1 0 0 0 0,0 0 0 0 0,0 0 0 0 0,1 0 0 0 0,-1-1 0 0 0,1 1 0 0 0,0-1 0 0 0,1 0 0 0 0,2 3-2 0 0,-2-8 7 0 0,1 0 0 0 0,-1 0 0 0 0,0 0-1 0 0,0 0 1 0 0,1-1 0 0 0,-1 0 0 0 0,0 0 0 0 0,0 0 0 0 0,0-1 0 0 0,0 0 0 0 0,0 0 0 0 0,-1 0 0 0 0,1 0 0 0 0,0-1 0 0 0,-1 0 0 0 0,0 0 0 0 0,1 0 0 0 0,-1 0 0 0 0,-1-1 0 0 0,1 0 0 0 0,1-1-7 0 0,16-11 19 0 0,200-161 9 0 0,-93 85-25 0 0,-127 91-5 0 0,-1 1 0 0 0,0 0 0 0 0,1 0 0 0 0,-1-1 0 0 0,1 1 0 0 0,-1 0 0 0 0,1 0-1 0 0,-1 0 1 0 0,1 0 0 0 0,-1 0 0 0 0,1 0 0 0 0,-1 0 0 0 0,1 0 0 0 0,-1 0 0 0 0,1 0 0 0 0,-1 0 0 0 0,1 0 0 0 0,-1 0 0 0 0,1 0 0 0 0,-1 0 0 0 0,1 0 0 0 0,-1 1 0 0 0,1-1 0 0 0,-1 0 0 0 0,1 0 0 0 0,-1 1 0 0 0,1-1 0 0 0,-1 0 0 0 0,0 1 0 0 0,1-1 0 0 0,-1 0 0 0 0,0 1 0 0 0,1-1 0 0 0,-1 0 0 0 0,0 1 0 0 0,1-1 0 0 0,-1 1 0 0 0,0-1 0 0 0,0 1 0 0 0,0-1 0 0 0,1 1 0 0 0,-1-1 0 0 0,0 1-1 0 0,0-1 1 0 0,0 1 0 0 0,0-1 0 0 0,0 1 0 0 0,0-1 0 0 0,0 1 0 0 0,0-1 0 0 0,0 1 0 0 0,0-1 0 0 0,0 1 0 0 0,0-1 0 0 0,0 1 0 0 0,0-1 0 0 0,-1 1 0 0 0,1-1 2 0 0,2 43 0 0 0,-2-37-4 0 0,7 174 123 0 0,-3-137-91 0 0,-4-42-7 0 0,4-6 533 0 0,10-34-481 0 0,57-84-97 0 0,-24 47 35 0 0,-33 56-20 0 0,0 1-1 0 0,1 0 1 0 0,1 1-1 0 0,0 0 1 0 0,2 2 0 0 0,16-14 9 0 0,51-11-96 0 0,-83 40 93 0 0,-1 1-1 0 0,0-1 1 0 0,1 1 0 0 0,-1 0 0 0 0,1-1 0 0 0,-1 1 0 0 0,1 0 0 0 0,0 0-1 0 0,-1 0 1 0 0,1 0 0 0 0,-1 0 0 0 0,1 1 0 0 0,-1-1 0 0 0,1 0-1 0 0,-1 1 1 0 0,0-1 0 0 0,1 1 0 0 0,-1-1 0 0 0,1 1 0 0 0,-1 0 0 0 0,0 0-1 0 0,1-1 1 0 0,-1 1 0 0 0,0 0 0 0 0,0 0 0 0 0,0 0 0 0 0,0 0-1 0 0,0 1 1 0 0,0-1 0 0 0,0 0 0 0 0,0 0 0 0 0,0 1 0 0 0,0-1-1 0 0,-1 0 1 0 0,1 1 0 0 0,-1-1 0 0 0,1 1 0 0 0,-1-1 0 0 0,1 0 0 0 0,-1 1-1 0 0,0-1 1 0 0,0 1 0 0 0,0-1 0 0 0,1 1 0 0 0,-2 0 0 0 0,1-1-1 0 0,0 1 1 0 0,0-1 0 0 0,-1 2 3 0 0,2 26 23 0 0,-2 0-1 0 0,-1 0 1 0 0,-1 0 0 0 0,-1 0-1 0 0,-2 0 1 0 0,-6 17-23 0 0,-8 32 19 0 0,16-23-26 0 0,4-55-8 0 0,0 0-10 0 0,0 0-24 0 0,0 0-83 0 0,0 0-63 0 0,20-24-8303 0 0,-16 1-4288 0 0,-2 15 4193 0 0</inkml:trace>
  <inkml:trace contextRef="#ctx0" brushRef="#br0" timeOffset="721.885">2881 66 4145 0 0,'0'0'4007'0'0,"0"0"-1109"0"0,0 0-477 0 0,0 0-183 0 0,0 0-306 0 0,0 0-380 0 0,0 0-338 0 0,0 0-224 0 0,0 0-120 0 0,0 0-89 0 0,0 0-51 0 0,0 0-59 0 0,-21 5-65 0 0,-65 17-50 0 0,75-18-380 0 0,0-1 0 0 0,1 1 0 0 0,0 1 0 0 0,-1 0 0 0 0,2 0 0 0 0,-1 1 1 0 0,1 0-1 0 0,0 1 0 0 0,0 0 0 0 0,-4 4-176 0 0,2-1 157 0 0,6-7-137 0 0,1 1 1 0 0,-1-1-1 0 0,1 1 1 0 0,0 0 0 0 0,1 0-1 0 0,-1 1 1 0 0,1-1-1 0 0,-1 1 1 0 0,1-1-1 0 0,1 1 1 0 0,-1 0 0 0 0,1 0-1 0 0,0 1 1 0 0,0-1-1 0 0,0 0 1 0 0,1 1 0 0 0,0-1-1 0 0,0 1 1 0 0,0-1-1 0 0,1 1 1 0 0,-1 0 0 0 0,1-1-1 0 0,1 1 1 0 0,-1 0-1 0 0,1-1 1 0 0,0 1 0 0 0,0-1-1 0 0,1 1 1 0 0,0-1-1 0 0,0 0 1 0 0,0 0 0 0 0,0 0-1 0 0,1 0 1 0 0,1 3-21 0 0,3-1-3 0 0,1-1 1 0 0,-1 0-1 0 0,1-1 1 0 0,0 0 0 0 0,0 0-1 0 0,1 0 1 0 0,0-1-1 0 0,-1 0 1 0 0,1-1 0 0 0,0 0-1 0 0,1-1 1 0 0,-1 1-1 0 0,0-2 1 0 0,1 1-1 0 0,-1-1 1 0 0,8-1 2 0 0,16 2-213 0 0,55-11-3463 0 0,-52-9-841 0 0,-13 3-5350 0 0,-12 7-50 0 0</inkml:trace>
  <inkml:trace contextRef="#ctx0" brushRef="#br0" timeOffset="1103.08">2991 346 2993 0 0,'0'0'2620'0'0,"0"0"-747"0"0,0 0-166 0 0,0 0 25 0 0,0 0-18 0 0,0 0-31 0 0,0 0-56 0 0,0 0-87 0 0,0 0-101 0 0,0 0-85 0 0,0 0-106 0 0,0 0-112 0 0,0 0-121 0 0,32 3-149 0 0,101 7-125 0 0,-130-9-696 0 0,0-1 0 0 0,0 1 0 0 0,1-1 0 0 0,-1 0 0 0 0,0 0 1 0 0,0 0-1 0 0,1-1 0 0 0,-1 1 0 0 0,0-1 0 0 0,0 0 0 0 0,0 1 0 0 0,0-1 0 0 0,0-1 0 0 0,0 1 0 0 0,0 0 0 0 0,0-1 0 0 0,0 0 1 0 0,0 1-1 0 0,-1-1 0 0 0,1 0 0 0 0,1-2-45 0 0,5-4 188 0 0,0 3-84 0 0,-1-1 1 0 0,0 0-1 0 0,0 0 0 0 0,0 0 0 0 0,0-1 1 0 0,-1-1-1 0 0,-1 1 0 0 0,1-1 0 0 0,-1 0 1 0 0,0-1-1 0 0,-1 1 0 0 0,0-1 0 0 0,0 0 1 0 0,-1 0-1 0 0,0-1 0 0 0,-1 0 0 0 0,0 1 1 0 0,0-1-1 0 0,-1 0 0 0 0,-1 0 1 0 0,1 0-1 0 0,-1-1-104 0 0,-3 7 0 0 0,0 1 1 0 0,0 0-1 0 0,0 0 0 0 0,0 1 1 0 0,0-1-1 0 0,-1 0 0 0 0,1 1 1 0 0,-1-1-1 0 0,0 1 0 0 0,0 0 1 0 0,0 0-1 0 0,0 0 1 0 0,0 0-1 0 0,0 0 0 0 0,0 1 1 0 0,-1-1-1 0 0,1 1 0 0 0,0 0 1 0 0,-1 0-1 0 0,1 0 1 0 0,-1 1-1 0 0,0-1 0 0 0,1 1 1 0 0,-1 0-1 0 0,1 0 0 0 0,-1 0 1 0 0,1 0-1 0 0,-1 1 0 0 0,0-1 0 0 0,-8 4-9 0 0,0 0-1 0 0,0 0 0 0 0,1 1 0 0 0,-1 0 1 0 0,1 1-1 0 0,0 1 0 0 0,1 0 0 0 0,-1 0 1 0 0,1 1-1 0 0,1 0 0 0 0,0 1 0 0 0,0 0 1 0 0,0 0-1 0 0,1 1 0 0 0,1 0 0 0 0,0 0 1 0 0,0 1-1 0 0,1 0 0 0 0,0 0 0 0 0,1 0 1 0 0,0 1-1 0 0,-1 5 10 0 0,2-8-4 0 0,0-1 1 0 0,1 1 0 0 0,0 1-1 0 0,1-1 1 0 0,0 0-1 0 0,0 0 1 0 0,1 1 0 0 0,0-1-1 0 0,1 1 1 0 0,0-1 0 0 0,1 1-1 0 0,-1-1 1 0 0,2 1-1 0 0,-1-1 1 0 0,2 1 0 0 0,-1-1-1 0 0,1 0 1 0 0,0 0-1 0 0,1 0 1 0 0,0-1 0 0 0,1 1-1 0 0,-1-1 1 0 0,1 0 0 0 0,1 0-1 0 0,0-1 1 0 0,6 7 3 0 0,-4-6-20 0 0,0 1-1 0 0,1-1 1 0 0,0-1 0 0 0,0 0 0 0 0,1 0 0 0 0,0 0 0 0 0,0-2 0 0 0,0 1-1 0 0,1-1 1 0 0,0-1 0 0 0,0 0 0 0 0,0 0 0 0 0,1-1 0 0 0,-1 0-1 0 0,1-1 1 0 0,-1-1 0 0 0,1 0 0 0 0,8 0 20 0 0,-2-1-581 0 0,65-2-1743 0 0,-29-4-7574 0 0,-36 3-2408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281 108 8482 0 0,'0'0'1625'0'0,"0"0"-304"0"0,0 0-169 0 0,0 0-37 0 0,0 0 15 0 0,0 0-129 0 0,0 0-178 0 0,0 0-132 0 0,0 0-121 0 0,0 0-48 0 0,0 0-37 0 0,-27 9-70 0 0,-83 28-53 0 0,54-1 153 0 0,48-26-378 0 0,-1 1-35 0 0,0 1 0 0 0,1 0 1 0 0,1 0-1 0 0,0 0 1 0 0,0 1-1 0 0,1 0 0 0 0,1 1 1 0 0,0-1-1 0 0,1 1 0 0 0,0 0 1 0 0,1 0-1 0 0,1 0 1 0 0,0 0-1 0 0,1 1 0 0 0,0-1 1 0 0,1 1-1 0 0,2 5-102 0 0,-2-15 39 0 0,1 0 1 0 0,0 0-1 0 0,0 0 1 0 0,0 0-1 0 0,1 0 1 0 0,-1 0-1 0 0,1 0 0 0 0,0 0 1 0 0,1-1-1 0 0,-1 1 1 0 0,1-1-1 0 0,0 0 0 0 0,0 0 1 0 0,0 0-1 0 0,1 0 1 0 0,-1 0-1 0 0,1-1 1 0 0,0 0-1 0 0,0 1 0 0 0,0-1 1 0 0,0-1-1 0 0,1 1 1 0 0,-1-1-1 0 0,1 0 0 0 0,0 0 1 0 0,0 0-1 0 0,2 1-39 0 0,9 1 247 0 0,-1 0 1 0 0,1-1-1 0 0,0-1 0 0 0,0 0 0 0 0,0-1 1 0 0,0-1-1 0 0,0 0 0 0 0,5-2-247 0 0,0-1 204 0 0,1-2 1 0 0,-1 0-1 0 0,-1-2 0 0 0,1 0 0 0 0,-1-1 0 0 0,0-1 1 0 0,-1-1-1 0 0,0-1 0 0 0,0 0 0 0 0,-1-2 1 0 0,-1 0-1 0 0,0-1 0 0 0,-1 0 0 0 0,14-17-204 0 0,-22 22 40 0 0,1-2 0 0 0,-2 1 1 0 0,1-1-1 0 0,-1 0 0 0 0,-1 0 0 0 0,0-1 0 0 0,-1 0 0 0 0,0 0 0 0 0,0 0 0 0 0,-2-1 0 0 0,1 0 0 0 0,-2 1 0 0 0,1-1 0 0 0,-2 0 0 0 0,0 0 1 0 0,-1 0-1 0 0,0-1 0 0 0,0 1 0 0 0,-2-2-40 0 0,-1 6-93 0 0,0 0 0 0 0,-1 0 0 0 0,0 0 0 0 0,0 0 0 0 0,-1 1 0 0 0,-1 0 1 0 0,1 0-1 0 0,-1 0 0 0 0,0 1 0 0 0,-1-1 0 0 0,0 1 0 0 0,0 1 0 0 0,0 0 0 0 0,-1 0 0 0 0,0 0 1 0 0,0 1-1 0 0,-1 0 0 0 0,1 0 0 0 0,-1 1 0 0 0,0 1 0 0 0,0-1 0 0 0,-1 1 0 0 0,-8-1 93 0 0,5 1-324 0 0,0 2-1 0 0,0-1 1 0 0,0 2 0 0 0,0-1-1 0 0,-1 2 1 0 0,1 0-1 0 0,0 0 1 0 0,0 2-1 0 0,0-1 1 0 0,0 2-1 0 0,1-1 1 0 0,-1 2-1 0 0,1 0 1 0 0,0 0-1 0 0,0 1 1 0 0,0 1 0 0 0,-6 4 324 0 0,-27 21-3714 0 0,15-11-2717 0 0,8-1-4521 0 0</inkml:trace>
  <inkml:trace contextRef="#ctx0" brushRef="#br0" timeOffset="455.995">251 565 5649 0 0,'0'0'2445'0'0,"0"0"-353"0"0,0 0-145 0 0,0 0-49 0 0,0 0-220 0 0,0 0-277 0 0,0 0-254 0 0,0 0-177 0 0,0 0-154 0 0,0 0-141 0 0,0 0-96 0 0,0 0-70 0 0,0 0-53 0 0,-23 16-78 0 0,-76 52-78 0 0,94-65-272 0 0,0 1 0 0 0,0-1 0 0 0,0 1 1 0 0,0 1-1 0 0,1-1 0 0 0,0 1 1 0 0,0-1-1 0 0,0 1 0 0 0,1 1 1 0 0,-1-1-1 0 0,1 0 0 0 0,0 1 0 0 0,1-1 1 0 0,-1 1-1 0 0,1 0 0 0 0,0 0 1 0 0,1 0-1 0 0,-2 6-28 0 0,0 2 48 0 0,1-6-1 0 0,0-1 0 0 0,0 0-1 0 0,1 0 1 0 0,0 1 0 0 0,0-1 0 0 0,1 0 0 0 0,0 1-1 0 0,0-1 1 0 0,0 1 0 0 0,1-1 0 0 0,1 0 0 0 0,-1 1-1 0 0,1-1 1 0 0,0 0 0 0 0,1 0 0 0 0,-1 0 0 0 0,2 0-1 0 0,-1-1 1 0 0,1 1 0 0 0,0-1 0 0 0,0 0 0 0 0,0 0-1 0 0,1 0 1 0 0,0-1 0 0 0,0 1 0 0 0,1-1 0 0 0,-1-1-1 0 0,1 1 1 0 0,0-1 0 0 0,0 0 0 0 0,1 0 0 0 0,3 1-47 0 0,3 1 152 0 0,0-2 1 0 0,0 0-1 0 0,1 0 0 0 0,0-1 1 0 0,-1-1-1 0 0,1 0 1 0 0,0-1-1 0 0,0 0 1 0 0,0-2-1 0 0,0 1 0 0 0,0-2 1 0 0,0 1-1 0 0,0-2 1 0 0,-1 0-1 0 0,1-1 1 0 0,9-4-153 0 0,-14 5 58 0 0,-1-1 0 0 0,1 0 1 0 0,-1 0-1 0 0,0-1 1 0 0,0 0-1 0 0,-1-1 1 0 0,0 1-1 0 0,0-2 0 0 0,0 1 1 0 0,0-1-1 0 0,-1 0 1 0 0,0 0-1 0 0,-1 0 0 0 0,1-1 1 0 0,-1 0-1 0 0,-1 0 1 0 0,0 0-1 0 0,0-1 1 0 0,0 0-1 0 0,-1 1 0 0 0,-1-1 1 0 0,1 0-1 0 0,-2-1 1 0 0,1 1-1 0 0,-1-4-58 0 0,1 3-43 0 0,-1 1-1 0 0,0-1 0 0 0,-1 0 1 0 0,0 1-1 0 0,-1-1 0 0 0,0 1 1 0 0,0-1-1 0 0,-1 0 0 0 0,0 1 1 0 0,-1 0-1 0 0,0 0 0 0 0,-1 0 1 0 0,0 0-1 0 0,0 0 1 0 0,0 1-1 0 0,-1-1 0 0 0,-1 1 1 0 0,1 0-1 0 0,-1 1 0 0 0,-1 0 1 0 0,1 0-1 0 0,-1 0 0 0 0,-1 0 1 0 0,1 1-1 0 0,-1 1 0 0 0,0-1 1 0 0,0 1-1 0 0,-1 0 0 0 0,1 1 1 0 0,-1 0-1 0 0,0 1 1 0 0,0 0-1 0 0,-2-1 44 0 0,0 2-221 0 0,-1 0-1 0 0,1 0 1 0 0,-1 1 0 0 0,0 1 0 0 0,0-1-1 0 0,1 2 1 0 0,-1 0 0 0 0,0 0 0 0 0,1 1-1 0 0,-1 1 1 0 0,1 0 0 0 0,0 0 0 0 0,0 1-1 0 0,-9 5 222 0 0,-32 22-4386 0 0,4 10-4816 0 0,31-25-1566 0 0</inkml:trace>
  <inkml:trace contextRef="#ctx0" brushRef="#br0" timeOffset="809.903">772 830 16484 0 0,'0'0'1797'0'0,"0"0"-422"0"0,0 0-91 0 0,0 0-6 0 0,0 0-70 0 0,0 0-154 0 0,0 0-210 0 0,0 0-198 0 0,0 0-169 0 0,0 0-140 0 0,0 0-118 0 0,0 0-79 0 0,0 0-68 0 0,-5 15-12 0 0,-16 47-12 0 0,69-98-8554 0 0,-38 25 1718 0 0,1 3-4817 0 0</inkml:trace>
  <inkml:trace contextRef="#ctx0" brushRef="#br0" timeOffset="1287.997">1161 248 16323 0 0,'0'0'1550'0'0,"0"0"-264"0"0,0 0-55 0 0,0 0 1 0 0,0 0-58 0 0,0 0-180 0 0,0 0-208 0 0,0 0-159 0 0,0 0-171 0 0,0 0-89 0 0,0 0-75 0 0,0 0-82 0 0,0 0-39 0 0,-14 4-19 0 0,-110 48 272 0 0,118-49-424 0 0,-1 0 1 0 0,1 1-1 0 0,0 0 0 0 0,0 0 0 0 0,1 1 0 0 0,-1 0 1 0 0,1 0-1 0 0,0 0 0 0 0,0 0 0 0 0,1 1 0 0 0,0-1 1 0 0,0 1-1 0 0,0 1 0 0 0,1-1 0 0 0,-1 0 0 0 0,1 1 1 0 0,1 0-1 0 0,-1-1 0 0 0,1 1 0 0 0,1 0 0 0 0,-1 0 1 0 0,1 0-1 0 0,0 0 0 0 0,1 1 0 0 0,0-1 0 0 0,0 1 0 0 0,4-1 0 0 0,1 0 0 0 0,0-1 0 0 0,1 0 0 0 0,0 1-1 0 0,-1-2 1 0 0,2 1 0 0 0,-1-1 0 0 0,1 0-1 0 0,0 0 1 0 0,0-1 0 0 0,0 0 0 0 0,4 2 0 0 0,140 45 3 0 0,-71-30 39 0 0,-74-19-21 0 0,0-1 1 0 0,-1 1-1 0 0,1 0 0 0 0,-1 0 1 0 0,1 0-1 0 0,-1 1 0 0 0,0 0 1 0 0,0 0-1 0 0,0 0 0 0 0,-1 1 0 0 0,1-1 1 0 0,-1 1-1 0 0,1 0 0 0 0,-1 1 1 0 0,-1-1-1 0 0,1 1 0 0 0,-1-1 1 0 0,1 1-1 0 0,-1 0 0 0 0,-1 1 0 0 0,1-1 1 0 0,-1 0-1 0 0,0 1 0 0 0,0-1 1 0 0,0 1-1 0 0,-1 0 0 0 0,0-1 0 0 0,0 1 1 0 0,0 0-1 0 0,-1 0 0 0 0,0 0 1 0 0,0 3-22 0 0,-3 2 21 0 0,-1-1-1 0 0,0 0 1 0 0,0 0 0 0 0,-1-1 0 0 0,0 0 0 0 0,-1 1 0 0 0,0-1 0 0 0,0-1 0 0 0,-1 0 0 0 0,0 1-1 0 0,0-2 1 0 0,-1 1 0 0 0,0-1 0 0 0,0-1 0 0 0,-1 1 0 0 0,0-1 0 0 0,0-1 0 0 0,-9 4-21 0 0,-7 8-214 0 0,-47 8-2823 0 0,47-28-1686 0 0,2-6-4891 0 0,14 5-1179 0 0</inkml:trace>
  <inkml:trace contextRef="#ctx0" brushRef="#br0" timeOffset="1537.351">960 237 14395 0 0,'0'0'3826'0'0,"0"0"-2108"0"0,0 0-778 0 0,0 0-77 0 0,0 0 32 0 0,0 0-2 0 0,0 0-51 0 0,0 0-61 0 0,33-11-78 0 0,102-34-119 0 0,81-30 665 0 0,-115 60-1781 0 0,-33 14-3145 0 0,-54 1 2067 0 0,2 0-3987 0 0,-8 3-6155 0 0</inkml:trace>
  <inkml:trace contextRef="#ctx0" brushRef="#br0" timeOffset="2007.548">1792 811 16163 0 0,'0'0'1039'0'0,"0"0"-304"0"0,0 0-95 0 0,0 0 74 0 0,0 0 1 0 0,-21 32-81 0 0,-70 101-119 0 0,3-18 248 0 0,65-84-807 0 0,-9 12-553 0 0,15-15-5626 0 0,17-26 54 0 0,0 1-2716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06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282 56 0 0 0,'0'0'776'0'0,"0"0"384"0"0,0 0-53 0 0,0 0-157 0 0,0 0-65 0 0,0 0-26 0 0,0 0-43 0 0,0 0-49 0 0,0 0-57 0 0,-3-26 7810 0 0,-81 1-3439 0 0,74 23-4931 0 0,0 1-1 0 0,0 0 0 0 0,0 1 1 0 0,-1 0-1 0 0,1 0 0 0 0,0 1 1 0 0,0 1-1 0 0,0 0 1 0 0,0 0-1 0 0,0 1 0 0 0,-3 1-149 0 0,10-2 22 0 0,-1 0 0 0 0,1 0-1 0 0,0 1 1 0 0,-1-1 0 0 0,1 1 0 0 0,0 0-1 0 0,1-1 1 0 0,-1 1 0 0 0,0 1-1 0 0,1-1 1 0 0,0 0 0 0 0,-1 1-1 0 0,1-1 1 0 0,1 1 0 0 0,-1 0 0 0 0,0-1-1 0 0,1 1 1 0 0,0 0 0 0 0,0 0-1 0 0,0 0 1 0 0,1 0 0 0 0,-1 0 0 0 0,1 0-1 0 0,0 0 1 0 0,0 0 0 0 0,0 0-1 0 0,0 0 1 0 0,1 0 0 0 0,0 1-22 0 0,-1 6 29 0 0,0-1-1 0 0,1 0 1 0 0,1 1 0 0 0,-1-1 0 0 0,2 0 0 0 0,-1 0-1 0 0,1 0 1 0 0,1 0 0 0 0,0 0 0 0 0,0-1 0 0 0,1 1-1 0 0,0-1 1 0 0,1 0 0 0 0,0-1 0 0 0,0 0 0 0 0,1 0-1 0 0,0 0 1 0 0,0 0 0 0 0,1-1 0 0 0,4 3-29 0 0,169 111 661 0 0,-82-40-471 0 0,-97-78-177 0 0,1-1 19 0 0,0 0 0 0 0,-1 1 0 0 0,0-1 0 0 0,0 1 0 0 0,1-1 0 0 0,-1 1 0 0 0,-1 0 0 0 0,1 0 0 0 0,0 0 0 0 0,-1 0 0 0 0,0 0 0 0 0,1 0 0 0 0,-1 0 0 0 0,0 0 0 0 0,-1 0 0 0 0,1 1 0 0 0,0-1 0 0 0,-1 0 0 0 0,0 1 0 0 0,0-1 0 0 0,0 0 0 0 0,0 1 0 0 0,-1 2-32 0 0,-50 42 298 0 0,33-34-284 0 0,-1 0 0 0 0,-1-1 0 0 0,0-2 1 0 0,0 0-1 0 0,-1-1 0 0 0,-1 0 1 0 0,-14 3-15 0 0,32-12-12 0 0,0 1 1 0 0,0-1 0 0 0,0 0 0 0 0,0 0 0 0 0,0 0 0 0 0,0 0-1 0 0,0-1 1 0 0,0 0 0 0 0,0 0 0 0 0,0 0 0 0 0,0 0-1 0 0,0-1 1 0 0,0 1 0 0 0,0-1 0 0 0,0 0 0 0 0,0 0-1 0 0,0 0 1 0 0,0-1 0 0 0,1 0 0 0 0,-1 1 0 0 0,0-1-1 0 0,1 0 1 0 0,-3-3 11 0 0,0-6-14 0 0,0-1 0 0 0,0 0 0 0 0,2 0 0 0 0,0-1 0 0 0,0 1 0 0 0,1-1 1 0 0,0 0-1 0 0,1 0 0 0 0,1 0 0 0 0,0 0 0 0 0,1 0 0 0 0,0 0 0 0 0,1 0 0 0 0,1-3 14 0 0,-2-18-30 0 0,0 32 23 0 0,-1 0 1 0 0,1 0-1 0 0,0 0 0 0 0,0-1 1 0 0,0 1-1 0 0,0 0 1 0 0,1 0-1 0 0,-1-1 0 0 0,1 1 1 0 0,-1 0-1 0 0,1 0 0 0 0,0 0 1 0 0,0 0-1 0 0,0 0 0 0 0,0 0 1 0 0,0 0-1 0 0,0 0 1 0 0,0 0-1 0 0,1 1 0 0 0,-1-1 1 0 0,1 0-1 0 0,-1 1 0 0 0,1-1 1 0 0,0 1-1 0 0,-1-1 1 0 0,1 1-1 0 0,0 0 0 0 0,0 0 1 0 0,0 0-1 0 0,0 0 0 0 0,0 0 1 0 0,1 0 6 0 0,93-29 31 0 0,-28 16-67 0 0,-68 14 58 0 0,0 0 16 0 0,0 0 4 0 0,0 0 13 0 0,0 0 4 0 0,0 0-9 0 0,0 0 22 0 0,0 0 0 0 0,0 0-6 0 0,0 0-8 0 0,-19 4-26 0 0,-43 21-74 0 0,-6 37-115 0 0,39-28 138 0 0,-1 21-20 0 0,15 33 159 0 0,53-35-33 0 0,-27-43-41 0 0,183 93 897 0 0,-187-94-899 0 0,0 0 0 0 0,-1 0 1 0 0,-1 0-1 0 0,1 1 0 0 0,-1-1 0 0 0,-1 1 0 0 0,0 0 0 0 0,-1 1 0 0 0,1-1 0 0 0,-2 1 0 0 0,0-1 1 0 0,0 1-1 0 0,-1 0 0 0 0,0 0 0 0 0,-1 0 0 0 0,0 0 0 0 0,-1 0 0 0 0,0-1 0 0 0,0 1 0 0 0,-2 0 1 0 0,1 0-1 0 0,-1-1 0 0 0,-1 0 0 0 0,0 1 0 0 0,0-2 0 0 0,-1 1 0 0 0,0 0 0 0 0,-1-1 0 0 0,0 0 1 0 0,0 0-1 0 0,-1 0 0 0 0,0-1 0 0 0,-1 0 0 0 0,1-1 0 0 0,-2 0 0 0 0,1 0 0 0 0,-1 0 0 0 0,0-1 1 0 0,-5 2-45 0 0,4-4 23 0 0,-1 0 1 0 0,1-1 0 0 0,-1 0 0 0 0,1-1 0 0 0,-1 0 0 0 0,0-1 0 0 0,0 0 0 0 0,0-1-1 0 0,1 0 1 0 0,-1-1 0 0 0,-4-1-24 0 0,11 2-64 0 0,0-1-1 0 0,0 0 0 0 0,0 0 0 0 0,0 0 1 0 0,0-1-1 0 0,0 1 0 0 0,0-1 1 0 0,1 0-1 0 0,-1 0 0 0 0,1 0 1 0 0,-1-1-1 0 0,1 1 0 0 0,0-1 0 0 0,0 0 1 0 0,0 0-1 0 0,0 0 0 0 0,1 0 1 0 0,-1 0-1 0 0,1-1 0 0 0,-1 1 1 0 0,1-1-1 0 0,1 1 0 0 0,-1-1 0 0 0,0 0 1 0 0,1 0-1 0 0,0 0 0 0 0,0 0 1 0 0,0 0-1 0 0,0 0 0 0 0,1 0 1 0 0,-1 0-1 0 0,1 0 0 0 0,0-2 65 0 0,29-26-4248 0 0,-2 18-2468 0 0,-15 8 805 0 0,0-1-4345 0 0</inkml:trace>
  <inkml:trace contextRef="#ctx0" brushRef="#br0" timeOffset="531.902">781 254 6609 0 0,'0'0'2190'0'0,"0"0"-312"0"0,0 0-116 0 0,0 0 11 0 0,0 0-128 0 0,0 0-272 0 0,0 0-270 0 0,0 0-233 0 0,0 0-197 0 0,-33 19-143 0 0,-102 62-101 0 0,79-29 70 0 0,51-41-394 0 0,0-1-52 0 0,0 0 1 0 0,1 1-1 0 0,0-1 0 0 0,1 1 0 0 0,0 0 0 0 0,0 0 0 0 0,2 0 0 0 0,-1 1 1 0 0,1-1-1 0 0,1 0 0 0 0,0 0 0 0 0,0 1 0 0 0,2 0-53 0 0,-1-7 15 0 0,0 0-1 0 0,0 0 1 0 0,1-1-1 0 0,0 1 1 0 0,0 0-1 0 0,0-1 1 0 0,1 1-1 0 0,0-1 1 0 0,0 0-1 0 0,0 0 1 0 0,0 0-1 0 0,0 0 1 0 0,1-1-1 0 0,-1 1 1 0 0,1-1-1 0 0,0 0 1 0 0,0 0 0 0 0,1 0-1 0 0,-1-1 1 0 0,0 1-1 0 0,1-1 1 0 0,0 0-1 0 0,-1 0 1 0 0,1-1-1 0 0,0 0 1 0 0,0 1-1 0 0,1-1-14 0 0,139 8 1110 0 0,-131-12-941 0 0,-1 0 1 0 0,0-1-1 0 0,0 0 1 0 0,-1-1 0 0 0,1 0-1 0 0,-1-1 1 0 0,0 0-1 0 0,0-1 1 0 0,-1-1 0 0 0,0 0-1 0 0,0 0 1 0 0,-1-1-1 0 0,0 0 1 0 0,-1-1 0 0 0,0 0-1 0 0,0-1 1 0 0,-1 0-1 0 0,4-7-169 0 0,-8 12 28 0 0,0 0-1 0 0,0-1 1 0 0,-1 1-1 0 0,0-1 0 0 0,0 0 1 0 0,-1 0-1 0 0,1 0 1 0 0,-2 0-1 0 0,1-1 0 0 0,-1 1 1 0 0,0 0-1 0 0,0-1 1 0 0,-1 1-1 0 0,0-1 0 0 0,0 1 1 0 0,-1-1-1 0 0,0 1 1 0 0,0 0-1 0 0,-1-1 0 0 0,0 1 1 0 0,0 0-1 0 0,-1 0 1 0 0,0 0-1 0 0,0 1 0 0 0,0-1 1 0 0,-1 1-1 0 0,0-1 1 0 0,-1 1-1 0 0,1 0 0 0 0,-1 1 1 0 0,0-1-1 0 0,0 1 1 0 0,-6-4-28 0 0,3 4-209 0 0,0 0 1 0 0,-1 0-1 0 0,1 1 1 0 0,-1 0-1 0 0,0 0 1 0 0,0 1-1 0 0,0 0 1 0 0,-1 1-1 0 0,1 0 1 0 0,-1 1-1 0 0,1 0 0 0 0,-1 0 1 0 0,0 1-1 0 0,1 0 1 0 0,-1 1-1 0 0,1 0 1 0 0,-1 0-1 0 0,1 1 1 0 0,-1 1-1 0 0,1-1 1 0 0,0 1-1 0 0,0 1 1 0 0,0 0-1 0 0,1 0 1 0 0,-1 1-1 0 0,-3 2 209 0 0,-42 38-5003 0 0,22-11-3046 0 0,16-14-1066 0 0</inkml:trace>
  <inkml:trace contextRef="#ctx0" brushRef="#br0" timeOffset="865.334">853 674 6905 0 0,'0'0'1994'0'0,"0"0"-151"0"0,0 0-29 0 0,0 0-58 0 0,0 0-205 0 0,0 0-314 0 0,0 0-249 0 0,-31 12-183 0 0,-96 38-164 0 0,45 3 373 0 0,72-46-940 0 0,1 1 0 0 0,1 1 0 0 0,0-1 0 0 0,0 1 0 0 0,1 1 0 0 0,0-1 0 0 0,0 1 0 0 0,1 0 0 0 0,0 1-1 0 0,1 0 1 0 0,0 0 0 0 0,1 0 0 0 0,0 0 0 0 0,1 0 0 0 0,0 1 0 0 0,1 0 0 0 0,0 0 0 0 0,1-1 0 0 0,0 8-74 0 0,2-17 15 0 0,-1 1 1 0 0,1-1-1 0 0,-1 1 0 0 0,1 0 1 0 0,0-1-1 0 0,0 1 1 0 0,0-1-1 0 0,0 0 0 0 0,1 1 1 0 0,-1-1-1 0 0,1 0 1 0 0,-1 0-1 0 0,1 0 1 0 0,0 0-1 0 0,0 0 0 0 0,0 0 1 0 0,0 0-1 0 0,0-1 1 0 0,0 1-1 0 0,0-1 1 0 0,1 1-1 0 0,-1-1 0 0 0,0 0 1 0 0,1 0-1 0 0,-1 0 1 0 0,1 0-1 0 0,-1 0 0 0 0,1-1 1 0 0,0 1-1 0 0,-1-1 1 0 0,2 0-16 0 0,86 0 961 0 0,-74-4-758 0 0,0-1 0 0 0,-1 0 0 0 0,1-1 0 0 0,-1-1 0 0 0,0-1 0 0 0,-1 0 1 0 0,0-1-1 0 0,0 0 0 0 0,-1-1 0 0 0,0 0 0 0 0,-1-1 0 0 0,0-1 0 0 0,0 0 0 0 0,-1-1 1 0 0,-1 0-1 0 0,3-5-203 0 0,-9 12 79 0 0,0 0 1 0 0,-1 0-1 0 0,0-1 0 0 0,0 1 1 0 0,0-1-1 0 0,-1 0 1 0 0,1 0-1 0 0,-2 0 1 0 0,1 0-1 0 0,-1 0 0 0 0,0 0 1 0 0,-1 0-1 0 0,1-1 1 0 0,-1 1-1 0 0,-1 0 1 0 0,0-6-80 0 0,-2 9-26 0 0,0 0 1 0 0,0 0 0 0 0,0 0-1 0 0,0 0 1 0 0,-1 0 0 0 0,0 1 0 0 0,0 0-1 0 0,0 0 1 0 0,0 0 0 0 0,0 0-1 0 0,0 1 1 0 0,-1-1 0 0 0,1 1 0 0 0,-1 0-1 0 0,0 1 1 0 0,1-1 0 0 0,-1 1-1 0 0,0 0 1 0 0,0 0 0 0 0,0 0-1 0 0,0 1 1 0 0,0 0 0 0 0,0 0 0 0 0,0 0-1 0 0,0 0 1 0 0,0 1 0 0 0,0 0-1 0 0,0 0 1 0 0,0 0 0 0 0,0 1 25 0 0,-113 49-1945 0 0,83-25-1068 0 0,4 2-3512 0 0,18-14-5169 0 0</inkml:trace>
  <inkml:trace contextRef="#ctx0" brushRef="#br0" timeOffset="1159.759">1124 891 17580 0 0,'0'0'2039'0'0,"0"0"-467"0"0,0 0-186 0 0,0 0-145 0 0,0 0-274 0 0,0 0-299 0 0,0 0-242 0 0,0 0-173 0 0,0 0-74 0 0,0 0-39 0 0,0 0-20 0 0,0 0-19 0 0,0 0-30 0 0,-6 15-32 0 0,-31 74-25 0 0,35-82 371 0 0,0 2-4548 0 0,3-15-6920 0 0,1 3 108 0 0</inkml:trace>
  <inkml:trace contextRef="#ctx0" brushRef="#br0" timeOffset="1705.607">1258 468 11731 0 0,'0'0'3312'0'0,"0"0"-839"0"0,0 0-521 0 0,0 0-266 0 0,0 0-231 0 0,0 0-290 0 0,0 0-270 0 0,0 0-199 0 0,0 0-138 0 0,0 0-73 0 0,0 0-43 0 0,0 0-61 0 0,16-14-47 0 0,53-45-52 0 0,15 12 284 0 0,-74 43-540 0 0,1 0 1 0 0,-1 1-1 0 0,0 0 1 0 0,1 1-1 0 0,-1 0 1 0 0,1 1 0 0 0,0 0-1 0 0,-1 1 1 0 0,1 0-1 0 0,5 1-26 0 0,-14 0-4 0 0,0 0 0 0 0,0 1-1 0 0,0 0 1 0 0,0-1 0 0 0,0 1 0 0 0,0 0 0 0 0,0 0-1 0 0,-1 0 1 0 0,1 0 0 0 0,-1 0 0 0 0,1 1-1 0 0,-1-1 1 0 0,0 0 0 0 0,0 1 0 0 0,0-1 0 0 0,0 1-1 0 0,-1-1 1 0 0,1 1 0 0 0,-1-1 0 0 0,1 1-1 0 0,-1-1 1 0 0,0 1 0 0 0,0-1 0 0 0,0 1 0 0 0,0 0-1 0 0,0-1 1 0 0,-1 1 0 0 0,1-1 0 0 0,-1 1-1 0 0,0-1 1 0 0,0 1 0 0 0,0-1 0 0 0,0 0 0 0 0,0 1-1 0 0,0-1 1 0 0,-2 2 4 0 0,-13 26-17 0 0,-1 0-1 0 0,-2-1 0 0 0,0-1 1 0 0,-2-1-1 0 0,-2 0 1 0 0,-24 22 17 0 0,3 6-147 0 0,44-54 135 0 0,0 1 1 0 0,1-1-1 0 0,-1 1 1 0 0,0-1-1 0 0,1 1 0 0 0,-1-1 1 0 0,0 1-1 0 0,1-1 0 0 0,0 1 1 0 0,-1-1-1 0 0,1 1 1 0 0,0-1-1 0 0,0 0 0 0 0,0 0 1 0 0,0 1-1 0 0,0-1 0 0 0,0 0 1 0 0,0 0-1 0 0,0 0 1 0 0,0 0-1 0 0,1 0 0 0 0,-1 0 1 0 0,0-1-1 0 0,0 1 0 0 0,1 0 1 0 0,-1 0-1 0 0,1-1 1 0 0,-1 1-1 0 0,1-1 0 0 0,-1 0 1 0 0,1 1-1 0 0,-1-1 0 0 0,1 0 1 0 0,-1 0-1 0 0,1 0 1 0 0,-1 0-1 0 0,1 0 0 0 0,0 0 1 0 0,-1 0-1 0 0,1-1 1 0 0,-1 1-1 0 0,1-1 0 0 0,-1 1 1 0 0,2-1 11 0 0,7 2-10 0 0,127 14-64 0 0,-132-15 83 0 0,1 1 0 0 0,-1 0 0 0 0,0 0 0 0 0,0 1 0 0 0,0-1 0 0 0,0 1 0 0 0,0 0 0 0 0,0 0-1 0 0,0 1 1 0 0,0 0 0 0 0,-1 0 0 0 0,0 0 0 0 0,1 0 0 0 0,-1 1 0 0 0,0-1 0 0 0,-1 1 0 0 0,1 0 0 0 0,-1 0 0 0 0,1 0 0 0 0,-1 1-1 0 0,0-1 1 0 0,-1 1 0 0 0,1 0 0 0 0,-1 0 0 0 0,0 0 0 0 0,0 0 0 0 0,-1 0 0 0 0,1 0 0 0 0,-1 0 0 0 0,0 1 0 0 0,-1-1 0 0 0,1 0-1 0 0,-1 1 1 0 0,0-1 0 0 0,-1 6-9 0 0,-4 1-22 0 0,0 1-1 0 0,-1 0 0 0 0,0-1 0 0 0,-1 0 0 0 0,-1-1 1 0 0,0 0-1 0 0,0 0 0 0 0,-1 0 0 0 0,0-1 1 0 0,-1 0-1 0 0,0-1 0 0 0,-1 0 0 0 0,0-1 0 0 0,0 0 1 0 0,-1-1-1 0 0,1 0 0 0 0,-2-1 0 0 0,1 0 1 0 0,-1-1-1 0 0,0 0 0 0 0,0-1 0 0 0,0 0 0 0 0,-1-1 1 0 0,1-1-1 0 0,-7 0 23 0 0,-25-3-3352 0 0,34-6-1025 0 0,1-4-3780 0 0,6 6-3379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694 317 6057 0 0,'0'0'1323'0'0,"0"0"-357"0"0,0 0-101 0 0,0 0 241 0 0,0 0 302 0 0,0 0 112 0 0,0 0-109 0 0,0 0-238 0 0,0 0-254 0 0,0 0-166 0 0,0 0-129 0 0,7-3-90 0 0,19-9-56 0 0,-20 9-13 0 0,-6 3 21 0 0,1 3 6133 0 0,-5 1-5616 0 0,3-4-906 0 0,-31 0 437 0 0,-74-7-218 0 0,74 10-290 0 0,0 1 0 0 0,1 1-1 0 0,0 2 1 0 0,0 2 0 0 0,0 0 0 0 0,-25 13-26 0 0,-18 4 54 0 0,-143 65 209 0 0,249-57-370 0 0,2-17 101 0 0,0-2-1 0 0,2-1 1 0 0,0-2-1 0 0,0-1 1 0 0,1-2-1 0 0,16 2 7 0 0,-28-6-14 0 0,34 8 58 0 0,-70 1-8 0 0,-140 97 36 0 0,77-58-68 0 0,49-37 15 0 0,0 1-1 0 0,2 2 1 0 0,0 0-1 0 0,1 1 0 0 0,0 1 1 0 0,2 1-1 0 0,-11 15-18 0 0,30-34 1 0 0,-1 0-1 0 0,1 0 0 0 0,0 0 0 0 0,-1 0 0 0 0,1 0 1 0 0,1 0-1 0 0,-1 0 0 0 0,0 1 0 0 0,1-1 1 0 0,0 0-1 0 0,-1 0 0 0 0,1 0 0 0 0,1 1 1 0 0,-1-1-1 0 0,0 0 0 0 0,1 0 0 0 0,0 1 1 0 0,-1-1-1 0 0,1 0 0 0 0,0 0 0 0 0,1 0 1 0 0,-1 0-1 0 0,0 0 0 0 0,1-1 0 0 0,0 1 1 0 0,0 0-1 0 0,0-1 0 0 0,0 1 0 0 0,0-1 1 0 0,0 1-1 0 0,1-1 0 0 0,-1 0 0 0 0,1 0 1 0 0,-1 0-1 0 0,1 0 0 0 0,0-1 0 0 0,0 1 1 0 0,1 0-1 0 0,6 2-31 0 0,0-1-1 0 0,0 0 1 0 0,1 0 0 0 0,-1-1 0 0 0,1 0 0 0 0,-1-1 0 0 0,1 0 0 0 0,0-1 0 0 0,-1 0 0 0 0,7-1 31 0 0,6 0-332 0 0,-20 1 50 0 0,0 0 0 0 0,-1-1 0 0 0,1 1 1 0 0,0-1-1 0 0,0 0 0 0 0,0 0 0 0 0,0 0 0 0 0,-1-1 1 0 0,1 1-1 0 0,0-1 0 0 0,-1 1 0 0 0,0-1 0 0 0,1 0 0 0 0,-1 0 1 0 0,0 0-1 0 0,0 0 0 0 0,0 0 0 0 0,0 0 0 0 0,0-1 1 0 0,0 1-1 0 0,0-2 282 0 0,19-34-13126 0 0,-21 38 13040 0 0,6-9-9405 0 0</inkml:trace>
  <inkml:trace contextRef="#ctx0" brushRef="#br0" timeOffset="311.537">326 1 14891 0 0,'0'0'1212'0'0,"0"0"-175"0"0,0 0-37 0 0,0 0 37 0 0,0 0 9 0 0,0 0-104 0 0,0 0-150 0 0,0 0-172 0 0,0 0-117 0 0,0 0-37 0 0,0 0 24 0 0,0 0 26 0 0,-9 25-17 0 0,-29 83-29 0 0,22 22 417 0 0,17-98-691 0 0,-2 351 709 0 0,-38-116-628 0 0,22-185-229 0 0,-68 256-97 0 0,78-291-1206 0 0,7-37-4325 0 0,1 0-5432 0 0,-1-10 1074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6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15 222 3585 0 0,'0'0'1247'0'0,"0"0"-390"0"0,0 0-51 0 0,0 0 246 0 0,0 0 344 0 0,0 0 209 0 0,0 0-33 0 0,0 0-230 0 0,0 0-294 0 0,0 0-236 0 0,0 0-187 0 0,0 0-106 0 0,0 0-60 0 0,-7-9 424 0 0,29 7 773 0 0,239-9 1840 0 0,-4-15-2640 0 0,-258 25-782 0 0,1 1 0 0 0,-1 0 0 0 0,1 0 0 0 0,-1-1 0 0 0,1 1 0 0 0,0 0 0 0 0,-1 0 0 0 0,1-1 0 0 0,0 1 0 0 0,-1 0 0 0 0,1-1 0 0 0,0 1-1 0 0,-1 0 1 0 0,1-1 0 0 0,0 1 0 0 0,-1-1 0 0 0,1 1 0 0 0,0-1 0 0 0,0 1 0 0 0,0-1 0 0 0,0 1 0 0 0,-1 0 0 0 0,1-1 0 0 0,0 1 0 0 0,0-1 0 0 0,0 1 0 0 0,0-1 0 0 0,0 1 0 0 0,0-1 0 0 0,0 1 0 0 0,0-1 0 0 0,0 1 0 0 0,0-1 0 0 0,1 1 0 0 0,-1-1 0 0 0,0 1 0 0 0,0-1 0 0 0,0 1 0 0 0,1-1 0 0 0,-1 1 0 0 0,0 0 0 0 0,0-1 0 0 0,1 1 0 0 0,-1-1 0 0 0,0 1 0 0 0,1 0 0 0 0,-1-1 0 0 0,0 1 0 0 0,1 0 0 0 0,-1-1 0 0 0,1 1-74 0 0,-9-5-481 0 0,-82-40 991 0 0,-43-31-203 0 0,124 52-2596 0 0,41 22-2815 0 0,-21 2 4586 0 0,22 0-4077 0 0,-11 0-1395 0 0,-3 0-3439 0 0</inkml:trace>
  <inkml:trace contextRef="#ctx0" brushRef="#br0" timeOffset="-1799.327">168 627 7978 0 0,'0'0'2430'0'0,"0"0"-375"0"0,0 0-130 0 0,0 0-8 0 0,0 0-178 0 0,0 0-272 0 0,0 0-278 0 0,0 0-271 0 0,0 0-194 0 0,0 0-73 0 0,0 0-51 0 0,0 0 3 0 0,0 0-18 0 0,-7 27-70 0 0,-18 88-47 0 0,-52 332 1085 0 0,70-413-2161 0 0,-14 80 1550 0 0,16-39-8615 0 0,10-109-3047 0 0,-3 26 1462 0 0</inkml:trace>
  <inkml:trace contextRef="#ctx0" brushRef="#br0" timeOffset="-1530.212">35 583 14563 0 0,'0'0'916'0'0,"0"0"-273"0"0,0 0-24 0 0,0 0 240 0 0,0 0 238 0 0,0 0 85 0 0,0 0-81 0 0,0 0-196 0 0,0 0-161 0 0,0 0-132 0 0,34 4-83 0 0,112 13-63 0 0,26-12 627 0 0,226-34-981 0 0,-363 30-2623 0 0,-41 19-4766 0 0,-6-10 1263 0 0,0-5-3625 0 0</inkml:trace>
  <inkml:trace contextRef="#ctx0" brushRef="#br0" timeOffset="-1252.957">0 1124 9114 0 0,'0'0'1848'0'0,"0"0"62"0"0,0 0 119 0 0,0 0-57 0 0,0 0-308 0 0,0 0-378 0 0,0 0-313 0 0,0 0-207 0 0,32-4-158 0 0,99-15-120 0 0,41-17 435 0 0,-158 32-1034 0 0,135-27-536 0 0,-51 15-6462 0 0,-74 12 608 0 0,-5 0-2712 0 0</inkml:trace>
  <inkml:trace contextRef="#ctx0" brushRef="#br0" timeOffset="432.015">1095 907 5649 0 0,'0'0'3744'0'0,"0"0"-1516"0"0,0 0-529 0 0,0 0-76 0 0,0 0-36 0 0,0 0-208 0 0,0 0-273 0 0,0 0-259 0 0,0 0-191 0 0,0 0-128 0 0,0 0-48 0 0,0 0-7 0 0,4-1-21 0 0,165 6 1586 0 0,-122-5-1984 0 0,0-2 0 0 0,0-2 0 0 0,0-2 0 0 0,15-5-54 0 0,-42 8-557 0 0,10-4-1268 0 0,-11-2-3978 0 0,-17 7 3258 0 0,-2 1-4597 0 0,0 1 309 0 0</inkml:trace>
  <inkml:trace contextRef="#ctx0" brushRef="#br0" timeOffset="612.471">1121 1076 9842 0 0,'0'0'2319'0'0,"0"0"-601"0"0,0 0-334 0 0,0 0-7 0 0,0 0-34 0 0,0 0-155 0 0,0 0-196 0 0,0 0-193 0 0,0 0-163 0 0,0 0-143 0 0,0 0-142 0 0,0 0-119 0 0,29 12-100 0 0,91 38-52 0 0,-40-40-61 0 0,-65-12-51 0 0,102-18-1648 0 0,-42 4-7218 0 0,-54 12-2293 0 0</inkml:trace>
  <inkml:trace contextRef="#ctx0" brushRef="#br0" timeOffset="2580.066">1867 1371 0 0 0,'0'0'420'0'0,"0"0"1315"0"0,0 0 550 0 0,0 0 182 0 0,0 0 25 0 0,0 0-218 0 0,0 0-325 0 0,0 0-322 0 0,0 0-288 0 0,0 0-201 0 0,0 0-127 0 0,0 0-74 0 0,0-5-63 0 0,17-149 4239 0 0,-4 117-4930 0 0,2 0 0 0 0,2 0-1 0 0,1 2 1 0 0,2 0-1 0 0,1 1 1 0 0,1 1 0 0 0,2 1-1 0 0,2 2 1 0 0,1 0-1 0 0,1 2 1 0 0,19-15-183 0 0,40-9 77 0 0,-75 105-150 0 0,-23 268 272 0 0,10-319-196 0 0,1-1 1 0 0,-1 0 0 0 0,1 0-1 0 0,-1 0 1 0 0,1 1 0 0 0,0-1-1 0 0,0 0 1 0 0,0 0 0 0 0,0 1-1 0 0,0-1 1 0 0,0 0 0 0 0,0 0-1 0 0,0 1 1 0 0,0-1 0 0 0,0 0-1 0 0,1 0 1 0 0,-1 0 0 0 0,0 1-1 0 0,1-1 1 0 0,-1 0 0 0 0,1 0-1 0 0,0 0 1 0 0,-1 0 0 0 0,1 0-1 0 0,0 0 1 0 0,0 0-1 0 0,-1 0 1 0 0,1 0 0 0 0,0 0-1 0 0,0 0 1 0 0,0-1 0 0 0,0 1-1 0 0,0 0 1 0 0,0-1 0 0 0,0 1-1 0 0,0 0 1 0 0,1-1 0 0 0,-1 1-1 0 0,0-1 1 0 0,0 0 0 0 0,0 1-1 0 0,1-1 1 0 0,-1 0 0 0 0,0 0-1 0 0,0 0 1 0 0,1 0 0 0 0,-1 0-1 0 0,0 0 1 0 0,0 0 0 0 0,1 0-1 0 0,-1-1 1 0 0,0 1 0 0 0,0 0-1 0 0,0-1 1 0 0,1 1 0 0 0,-1-1-1 0 0,0 1 1 0 0,0-1 0 0 0,0 0-4 0 0,352-350 437 0 0,-289 316-566 0 0,-58 73 69 0 0,-18 87 202 0 0,-32 95-76 0 0,41-165-2856 0 0,53-56-7576 0 0,-22-15 725 0 0,-16 11 3893 0 0</inkml:trace>
  <inkml:trace contextRef="#ctx0" brushRef="#br0" timeOffset="3113.32">3293 804 3825 0 0,'0'0'2875'0'0,"0"0"-665"0"0,0 0-291 0 0,0 0-24 0 0,0 0-157 0 0,0 0-253 0 0,0 0-238 0 0,0 0-188 0 0,0 0-105 0 0,0 0-77 0 0,0 0-58 0 0,0 0-79 0 0,0 0-90 0 0,-25 7-59 0 0,-81 21-57 0 0,28 13 698 0 0,59-25-982 0 0,9-9-203 0 0,0 0 0 0 0,0 1 0 0 0,1 1 0 0 0,0-1 1 0 0,1 2-1 0 0,0-1 0 0 0,0 1 0 0 0,1 0 0 0 0,0 1 0 0 0,1-1 0 0 0,0 1 0 0 0,0 1 1 0 0,2-1-1 0 0,-1 1 0 0 0,1 0 0 0 0,1 0 0 0 0,0 0 0 0 0,1 0 0 0 0,0 0 0 0 0,1 1 1 0 0,1-1-1 0 0,0 1 0 0 0,0-1 0 0 0,1 5-47 0 0,2-14 33 0 0,-1 1 0 0 0,1-1 0 0 0,-1 0 0 0 0,1 0 0 0 0,0 0-1 0 0,0 0 1 0 0,1 0 0 0 0,-1 0 0 0 0,0-1 0 0 0,1 0 0 0 0,0 0 0 0 0,-1 0 0 0 0,1 0 0 0 0,0 0 0 0 0,0-1 0 0 0,0 0 0 0 0,0 1-1 0 0,0-1 1 0 0,0-1 0 0 0,1 1 0 0 0,-1-1 0 0 0,0 0 0 0 0,0 0 0 0 0,0 0 0 0 0,1 0 0 0 0,-1-1 0 0 0,0 1 0 0 0,0-1 0 0 0,0 0 0 0 0,0-1-1 0 0,0 1 1 0 0,0-1 0 0 0,0 1 0 0 0,0-1 0 0 0,0-1-33 0 0,17-8 103 0 0,0-1 1 0 0,-1-1-1 0 0,-1-1 0 0 0,0-1 1 0 0,0 0-1 0 0,-2-2 0 0 0,0 0 0 0 0,5-8-103 0 0,28-25 97 0 0,43-46 19 0 0,-56 55 77 0 0,-36 41-118 0 0,-1 0-18 0 0,0 0-22 0 0,-2 16-80 0 0,-3 11 71 0 0,1 1-1 0 0,1-1 1 0 0,2 1 0 0 0,1 0 0 0 0,2 25-26 0 0,-1-46 2 0 0,0 0 0 0 0,0 0 0 0 0,1-1 1 0 0,-1 1-1 0 0,2 0 0 0 0,-1 0 0 0 0,1-1 0 0 0,0 0 0 0 0,0 1 0 0 0,1-1 1 0 0,-1 0-1 0 0,1-1 0 0 0,1 1 0 0 0,-1-1 0 0 0,1 1 0 0 0,0-1 1 0 0,0-1-1 0 0,0 1 0 0 0,1-1 0 0 0,0 0 0 0 0,0 0 0 0 0,0-1 1 0 0,0 1-1 0 0,1-1 0 0 0,-1-1 0 0 0,1 1-2 0 0,-1-1-121 0 0,59 13 61 0 0,-26-25-3628 0 0,-35 0 423 0 0,-3 5-2471 0 0,-2 2 1673 0 0,1 0-7726 0 0</inkml:trace>
  <inkml:trace contextRef="#ctx0" brushRef="#br0" timeOffset="3952.489">2809 564 2393 0 0,'0'0'2604'0'0,"0"0"-167"0"0,0 0 3 0 0,0 0 41 0 0,0 0-176 0 0,0 0-353 0 0,0 0-392 0 0,0 0-263 0 0,0 0-184 0 0,0 0-136 0 0,0 0-103 0 0,0 0-147 0 0,0 0-127 0 0,-4-2-96 0 0,-12-8-109 0 0,12 8-77 0 0,14 2 330 0 0,379 3 1876 0 0,-316 1-900 0 0,-85-30-1137 0 0,-11-17-864 0 0,-3 2 0 0 0,-1 0 0 0 0,-2 2-1 0 0,-21-22 378 0 0,18 19-3460 0 0,21 23-6048 0 0,9 14-2354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5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527 4 7754 0 0,'0'0'1727'0'0,"0"0"-167"0"0,0 0-4 0 0,0 0 179 0 0,0 0 47 0 0,0 0-174 0 0,0 0-282 0 0,0 0-294 0 0,0 0-221 0 0,0 0-156 0 0,0 0-115 0 0,2-3 614 0 0,-2 322 2268 0 0,0 160-3158 0 0,-13-427-3458 0 0,2-52-13331 0 0,7-3 9318 0 0</inkml:trace>
  <inkml:trace contextRef="#ctx0" brushRef="#br0" timeOffset="242.142">0 564 13635 0 0,'0'0'907'0'0,"0"0"-360"0"0,0 0 31 0 0,0 0 349 0 0,0 0 264 0 0,0 0 41 0 0,0 0-122 0 0,0 0-147 0 0,32-1-172 0 0,100-2-102 0 0,30-27 757 0 0,-100 14-1255 0 0,-2-3 1 0 0,0-2-1 0 0,-1-3 0 0 0,12-10-191 0 0,5-26-2650 0 0,-56 35-2471 0 0,-2-3-5809 0 0,-15 20 4850 0 0</inkml:trace>
  <inkml:trace contextRef="#ctx0" brushRef="#br0" timeOffset="746.268">805 12 9506 0 0,'0'0'2391'0'0,"0"0"-548"0"0,0 0-393 0 0,0 0-167 0 0,0 0-104 0 0,0 0-64 0 0,0 0-83 0 0,0 0-113 0 0,0 0-104 0 0,0 0-123 0 0,0 0-80 0 0,0 0-56 0 0,2 32-60 0 0,6 104-42 0 0,7 314 1669 0 0,-12-396-2048 0 0,18 94 79 0 0,-21-147-146 0 0,1 1-1 0 0,-1-1 1 0 0,1 0-1 0 0,-1 0 1 0 0,1 1-1 0 0,0-1 1 0 0,-1 0-1 0 0,1 0 1 0 0,0 0 0 0 0,0 0-1 0 0,0 0 1 0 0,0 0-1 0 0,0 0 1 0 0,0-1-1 0 0,0 1 1 0 0,0 0 0 0 0,0 0-1 0 0,0-1 1 0 0,0 1-1 0 0,0-1 1 0 0,1 1-1 0 0,-1-1 1 0 0,0 1-1 0 0,0-1 1 0 0,1 0 0 0 0,-1 1-1 0 0,0-1 1 0 0,1 0-1 0 0,-1 0 1 0 0,0 0-1 0 0,1 0 1 0 0,-1 0-1 0 0,0-1 1 0 0,1 1 0 0 0,-1 0-1 0 0,0-1 1 0 0,0 1-1 0 0,1 0 1 0 0,-1-1-1 0 0,0 0 1 0 0,0 1-1 0 0,0-1 1 0 0,1 0-8 0 0,51-40 429 0 0,-47 35-424 0 0,216-209 239 0 0,-174 192-291 0 0,-35 54 45 0 0,2 55 75 0 0,1-41-37 0 0,-4-30-161 0 0,4-9-1108 0 0,-3-5-2363 0 0,-8-1 2079 0 0,4 1-3431 0 0,-2-2-3532 0 0,-3-3 621 0 0</inkml:trace>
  <inkml:trace contextRef="#ctx0" brushRef="#br0" timeOffset="1043.192">1442 667 0 0 0,'0'0'1327'0'0,"0"0"804"0"0,0 0 491 0 0,0 0 81 0 0,0 0-253 0 0,0 0-359 0 0,0 0-281 0 0,0 0-195 0 0,0 0-163 0 0,0 0-101 0 0,0 0-149 0 0,0 0-153 0 0,20 2-114 0 0,63 3-109 0 0,-81-4-771 0 0,0-1 0 0 0,1 0 0 0 0,-1 0-1 0 0,0 0 1 0 0,0 0 0 0 0,0-1 0 0 0,0 1 0 0 0,0 0 0 0 0,0-1 0 0 0,0 1 0 0 0,0-1 0 0 0,-1 0 0 0 0,1 0 0 0 0,0 0 0 0 0,0 0 0 0 0,0 0 0 0 0,-1 0 0 0 0,1 0 0 0 0,0-1 0 0 0,-1 1 0 0 0,0 0 0 0 0,1-1-1 0 0,-1 0 1 0 0,0 1 0 0 0,1-1 0 0 0,-1 0 0 0 0,0 1 0 0 0,0-2-55 0 0,6-7 330 0 0,-1 3-204 0 0,0 1 1 0 0,0-1-1 0 0,-1 0 0 0 0,0-1 1 0 0,0 1-1 0 0,-1-1 0 0 0,0 0 1 0 0,0 0-1 0 0,-1-1 0 0 0,0 1 0 0 0,0-1 1 0 0,-1 1-1 0 0,0-1 0 0 0,0 0 1 0 0,-1 0-1 0 0,-1 0 0 0 0,1-6-126 0 0,-4 12-1 0 0,0 0 1 0 0,0 1-1 0 0,-1 0 0 0 0,1 0 0 0 0,0 0 1 0 0,-1 0-1 0 0,1 0 0 0 0,-1 0 0 0 0,0 1 0 0 0,1 0 1 0 0,-1 0-1 0 0,0 0 0 0 0,0 0 0 0 0,0 1 1 0 0,0-1-1 0 0,0 1 0 0 0,0 0 0 0 0,0 0 0 0 0,0 0 1 0 0,1 1-1 0 0,-1-1 0 0 0,0 1 0 0 0,0 0 0 0 0,0 0 1 0 0,0 1-1 0 0,1-1 0 0 0,-1 1 0 0 0,1 0 1 0 0,-1 0 0 0 0,-6 5-75 0 0,0 0 1 0 0,0 1-1 0 0,1 0 1 0 0,0 1 0 0 0,1 0-1 0 0,0 0 1 0 0,0 1 0 0 0,1 0-1 0 0,0 0 1 0 0,1 0 0 0 0,0 1-1 0 0,1 0 1 0 0,0 1-1 0 0,0-1 1 0 0,1 1 0 0 0,1 0-1 0 0,0 0 1 0 0,1 0 0 0 0,0 0-1 0 0,1 0 1 0 0,0 3 74 0 0,3-11-113 0 0,0 1 0 0 0,0-1-1 0 0,0 0 1 0 0,0 0 0 0 0,1 0 0 0 0,0 0 0 0 0,0 0-1 0 0,0 0 1 0 0,0-1 0 0 0,0 1 0 0 0,1-1 0 0 0,-1 0 0 0 0,1 0-1 0 0,0 0 1 0 0,0-1 0 0 0,0 0 0 0 0,1 1 0 0 0,-1-1 0 0 0,0 0-1 0 0,1-1 1 0 0,-1 1 0 0 0,1-1 0 0 0,0 0 0 0 0,-1 0 0 0 0,1-1-1 0 0,0 1 1 0 0,0-1 0 0 0,0 0 0 0 0,3-1 113 0 0,104-1-5443 0 0,-41-12-6130 0 0,-54 9 5876 0 0</inkml:trace>
  <inkml:trace contextRef="#ctx0" brushRef="#br0" timeOffset="1469.287">1849 741 4497 0 0,'0'0'2853'0'0,"0"0"-430"0"0,0 0-263 0 0,0 0-277 0 0,0 0-348 0 0,0 0-232 0 0,0 0-128 0 0,0 0-59 0 0,0 0-46 0 0,0 0 2 0 0,0 0-4 0 0,0 0-77 0 0,3 0-87 0 0,4-2-718 0 0,-1-1 0 0 0,0 0 0 0 0,0 0 0 0 0,0-1 0 0 0,0 0-1 0 0,0 0 1 0 0,-1 0 0 0 0,0 0 0 0 0,0-1 0 0 0,0 0 0 0 0,0 0-1 0 0,-1-1 1 0 0,0 1 0 0 0,0-1 0 0 0,0 0 0 0 0,-1 0 0 0 0,0 0-1 0 0,2-5-185 0 0,9-11 227 0 0,59-62 170 0 0,-65 134-1027 0 0,-9-47 640 0 0,1 1 1 0 0,0-1 0 0 0,0 0 0 0 0,0 1-1 0 0,0-1 1 0 0,1 0 0 0 0,0 1 0 0 0,-1-1-1 0 0,1 0 1 0 0,0 1 0 0 0,0-1 0 0 0,1 0 0 0 0,-1 0-1 0 0,1 0 1 0 0,-1 0 0 0 0,1 0 0 0 0,0-1-1 0 0,0 1 1 0 0,0 0 0 0 0,1-1 0 0 0,-1 1-1 0 0,1-1 1 0 0,-1 0 0 0 0,1 0 0 0 0,0 0 0 0 0,-1 0-1 0 0,1 0 1 0 0,0-1 0 0 0,0 0 0 0 0,1 1-1 0 0,-1-1 1 0 0,0 0 0 0 0,0 0 0 0 0,1 0 0 0 0,-1-1-1 0 0,0 1 1 0 0,1-1 0 0 0,-1 0 0 0 0,3 0-11 0 0,6 0 106 0 0,1-1 1 0 0,0-1 0 0 0,-1 1-1 0 0,1-2 1 0 0,-1 0 0 0 0,0 0-1 0 0,0-1 1 0 0,0-1 0 0 0,-1 0 0 0 0,1-1-1 0 0,-1 0 1 0 0,0 0 0 0 0,-1-1-1 0 0,1-1-106 0 0,25-18-216 0 0,-1-1 0 0 0,-2-2-1 0 0,0-1 1 0 0,9-15 216 0 0,-20 16-3345 0 0,-18 18-993 0 0,-2 0-3933 0 0,-1 3-4212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32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90 483 1672 0 0,'0'0'1082'0'0,"0"0"38"0"0,0 0 203 0 0,0 0 360 0 0,0 0 296 0 0,0 0 56 0 0,0 0-181 0 0,0 0-268 0 0,0 0-277 0 0,0 0-264 0 0,0 0-195 0 0,-5 0-179 0 0,-21 0 903 0 0,35 4 3660 0 0,10 3-4595 0 0,276-7 1700 0 0,-102-18-2261 0 0,-193 18-366 0 0,-20 0-5698 0 0,7 1 2022 0 0,1 2-4984 0 0,7 0 61 0 0</inkml:trace>
  <inkml:trace contextRef="#ctx0" brushRef="#br0" timeOffset="247.638">0 737 10282 0 0,'0'0'3688'0'0,"0"0"-1548"0"0,0 0-788 0 0,0 0-191 0 0,0 0-64 0 0,0 0-111 0 0,0 0-145 0 0,0 0-113 0 0,0 0-83 0 0,0 0-11 0 0,0 0-16 0 0,0 0-42 0 0,0 0-28 0 0,19 3-65 0 0,141 8 622 0 0,-20-26-427 0 0,-35 1-1733 0 0,-35 11-2658 0 0,-51 1 111 0 0,-6 1-2142 0 0,-1 0-5872 0 0</inkml:trace>
  <inkml:trace contextRef="#ctx0" brushRef="#br0" timeOffset="1464.635">1416 126 1488 0 0,'0'0'1481'0'0,"0"0"-210"0"0,0 0 58 0 0,0 0 288 0 0,0 0 239 0 0,0 0-14 0 0,0 0-173 0 0,0 0-232 0 0,0 0-209 0 0,0 0-116 0 0,0 0-64 0 0,0 0-61 0 0,7 0-79 0 0,120-4 5324 0 0,-127 4-6137 0 0,-21 8 1696 0 0,-357 121-1445 0 0,144-41-96 0 0,233-88-247 0 0,1 0-1 0 0,-1 0 0 0 0,1 0 0 0 0,-1 0 1 0 0,1 1-1 0 0,-1-1 0 0 0,1 0 0 0 0,-1 0 1 0 0,1 1-1 0 0,-1-1 0 0 0,1 0 1 0 0,0 0-1 0 0,-1 1 0 0 0,1-1 0 0 0,0 0 1 0 0,-1 1-1 0 0,1-1 0 0 0,0 1 1 0 0,-1-1-1 0 0,1 1 0 0 0,0-1 0 0 0,-1 0 1 0 0,1 1-1 0 0,0-1 0 0 0,0 1 0 0 0,0-1 1 0 0,0 1-1 0 0,-1-1 0 0 0,1 1 1 0 0,0-1-1 0 0,0 1 0 0 0,0-1 0 0 0,0 1 1 0 0,0-1-1 0 0,0 1 0 0 0,0-1 0 0 0,0 1 1 0 0,1-1-1 0 0,-1 1 0 0 0,0-1 1 0 0,0 1-1 0 0,0-1 0 0 0,0 1 0 0 0,1-1 1 0 0,-1 1-1 0 0,0-1 0 0 0,1 1 0 0 0,-1-1 1 0 0,0 0-1 0 0,1 1 0 0 0,-1-1 1 0 0,0 1-1 0 0,1-1 0 0 0,-1 0 0 0 0,0 0 1 0 0,1 1-1 0 0,-1-1 0 0 0,1 0 0 0 0,-1 0 1 0 0,1 1-1 0 0,-1-1 0 0 0,1 0 1 0 0,-1 0-1 0 0,1 0 0 0 0,-1 0 0 0 0,1 0 1 0 0,-1 0-1 0 0,1 0-2 0 0,40 17 132 0 0,-38-16-115 0 0,150 21 502 0 0,226-19-17 0 0,-378-3-500 0 0,-1-1 0 0 0,1 1 0 0 0,-1 0 0 0 0,1 0 0 0 0,0-1 0 0 0,-1 1 0 0 0,1 0 1 0 0,0 0-1 0 0,-1 0 0 0 0,1 0 0 0 0,-1 0 0 0 0,1 0 0 0 0,0 0 0 0 0,-1 0 0 0 0,1 0 0 0 0,0 0 1 0 0,-1 0-1 0 0,1 0 0 0 0,0 0 0 0 0,-1 0 0 0 0,1 1 0 0 0,-1-1 0 0 0,1 0 0 0 0,0 0 0 0 0,-1 1 1 0 0,1-1-1 0 0,-1 1 0 0 0,1-1 0 0 0,-1 0 0 0 0,1 1 0 0 0,-1-1 0 0 0,1 1 0 0 0,-1-1 1 0 0,0 1-1 0 0,1-1 0 0 0,-1 1 0 0 0,0-1 0 0 0,1 1 0 0 0,-1-1 0 0 0,0 1 0 0 0,0 0 0 0 0,1-1 1 0 0,-1 1-1 0 0,0 0 0 0 0,0-1 0 0 0,0 1 0 0 0,0-1 0 0 0,0 1 0 0 0,0 0 0 0 0,0-1 0 0 0,0 1 1 0 0,0 0-1 0 0,0-1 0 0 0,0 1 0 0 0,0 0 0 0 0,-1-1 0 0 0,1 1 0 0 0,0 0-2 0 0,-200 102 190 0 0,-77 36-186 0 0,233-116 3 0 0,2 3 1 0 0,1 1-1 0 0,1 1 1 0 0,2 3-1 0 0,-7 8-7 0 0,-25 49-19 0 0,68-86 20 0 0,1 0-1 0 0,0 0 1 0 0,1 0-1 0 0,-1 0 0 0 0,0 0 1 0 0,0 0-1 0 0,1 0 1 0 0,0 0-1 0 0,-1 0 0 0 0,1 0 1 0 0,0 0-1 0 0,0 0 1 0 0,0 0-1 0 0,0 1 0 0 0,0-1 1 0 0,0 0-1 0 0,1 0 1 0 0,-1 0-1 0 0,1 0 1 0 0,0 0-1 0 0,-1 0 0 0 0,1 0 1 0 0,0 0-1 0 0,0 0 1 0 0,0 0-1 0 0,1-1 0 0 0,-1 1 1 0 0,0 0-1 0 0,1-1 1 0 0,-1 1-1 0 0,1-1 0 0 0,-1 1 1 0 0,1-1-1 0 0,0 1 1 0 0,-1-1-1 0 0,1 0 0 0 0,0 0 1 0 0,0 0-1 0 0,0 0 1 0 0,0-1-1 0 0,0 1 0 0 0,0 0 1 0 0,0-1-1 0 0,1 1 0 0 0,100 9 224 0 0,-92-10-203 0 0,214-31 331 0 0,-116 10-184 0 0,112-22 172 0 0,-203 42-338 0 0,-17 1-29 0 0,-1 0 27 0 0,0 0-19 0 0,0 0-14 0 0,0 0-18 0 0,-10 1-4122 0 0,3 6 553 0 0,2 3-7520 0 0,3-6-568 0 0</inkml:trace>
  <inkml:trace contextRef="#ctx0" brushRef="#br0" timeOffset="2235.774">1504 1035 11090 0 0,'0'0'2865'0'0,"0"0"-1202"0"0,0 0-460 0 0,0 0 76 0 0,0 0 108 0 0,0 0-52 0 0,0 0-131 0 0,0 0-165 0 0,0 0-190 0 0,0 0-123 0 0,0 0-90 0 0,0 0-92 0 0,0 0-60 0 0,5-9-41 0 0,43-67 657 0 0,12 0-588 0 0,2 2 1 0 0,4 2-1 0 0,3 4 0 0 0,9-2-512 0 0,-30 26 125 0 0,-47 44-117 0 0,-1 0-36 0 0,0 0-23 0 0,0 0 23 0 0,0 26-49 0 0,-2 194 54 0 0,2-217 22 0 0,0 0 1 0 0,1 0-1 0 0,-1 0 0 0 0,1 0 0 0 0,0 0 0 0 0,-1 0 0 0 0,1 0 0 0 0,1 0 0 0 0,-1 0 0 0 0,0 0 1 0 0,1-1-1 0 0,-1 1 0 0 0,1-1 0 0 0,0 1 0 0 0,0-1 0 0 0,0 1 0 0 0,0-1 0 0 0,0 0 0 0 0,1 0 1 0 0,-1 0-1 0 0,0 0 0 0 0,1 0 0 0 0,0-1 0 0 0,-1 1 0 0 0,1-1 0 0 0,0 0 0 0 0,0 0 0 0 0,0 0 1 0 0,0 0-1 0 0,0 0 0 0 0,0-1 0 0 0,0 1 0 0 0,1-1 1 0 0,0 0 7 0 0,1 0-1 0 0,-1 0 1 0 0,0-1-1 0 0,0 0 1 0 0,0 0-1 0 0,0 0 1 0 0,0 0-1 0 0,0-1 1 0 0,-1 1-1 0 0,1-1 1 0 0,0 0 0 0 0,-1 0-1 0 0,1-1 1 0 0,-1 1-1 0 0,0-1 1 0 0,0 1-1 0 0,0-1 1 0 0,0 0-1 0 0,0 0 1 0 0,0 0-1 0 0,0-2-6 0 0,196-262 34 0 0,-168 208-92 0 0,-44 83 70 0 0,1-1 0 0 0,2 1 0 0 0,0 1 0 0 0,2 0 0 0 0,0 0 0 0 0,2 1 0 0 0,1 0 0 0 0,1 0 0 0 0,-1 26-12 0 0,5-37-90 0 0,-1-1-1 0 0,2 1 0 0 0,0 0 0 0 0,1 0 0 0 0,0-1 0 0 0,1 1 0 0 0,1-1 0 0 0,0 0 0 0 0,1 0 0 0 0,1 0 0 0 0,0-1 1 0 0,4 6 90 0 0,5-6-3757 0 0,-10-12-1103 0 0,1-1-3695 0 0,-1 0-3197 0 0</inkml:trace>
  <inkml:trace contextRef="#ctx0" brushRef="#br0" timeOffset="7447.683">2469 1010 0 0 0,'0'0'271'0'0,"0"0"962"0"0,0 0 412 0 0,0 0 126 0 0,0 0 49 0 0,0 0 6 0 0,0 0-67 0 0,0 0-125 0 0,0 0-154 0 0,-1-3-136 0 0,1 2-2002 0 0,-3-7 8838 0 0,3 9-7811 0 0,-5 21 1083 0 0,-19 107-119 0 0,23-128-1328 0 0,1 1 1 0 0,0-1 0 0 0,0 1-1 0 0,-1-1 1 0 0,1 1 0 0 0,0-1-1 0 0,0 1 1 0 0,1-1 0 0 0,-1 1-1 0 0,0-1 1 0 0,0 1 0 0 0,1-1-1 0 0,-1 1 1 0 0,1-1 0 0 0,-1 1-1 0 0,1-1 1 0 0,0 1 0 0 0,-1-1-1 0 0,1 0 1 0 0,0 1 0 0 0,0-1-1 0 0,0 0 1 0 0,0 0 0 0 0,0 0-1 0 0,0 0 1 0 0,1 0 0 0 0,-1 0-1 0 0,0 0 1 0 0,0 0 0 0 0,1 0-1 0 0,-1 0 1 0 0,1-1 0 0 0,-1 1-1 0 0,0-1 1 0 0,1 1 0 0 0,-1-1-1 0 0,1 1 1 0 0,-1-1 0 0 0,1 0-1 0 0,0 0 1 0 0,-1 0 0 0 0,1 0-1 0 0,-1 0 1 0 0,1 0 0 0 0,-1 0-1 0 0,1 0 1 0 0,-1-1 0 0 0,1 1-6 0 0,20-29-2344 0 0,-18-2-4488 0 0,-3 22 1037 0 0,0 4-4965 0 0</inkml:trace>
  <inkml:trace contextRef="#ctx0" brushRef="#br0" timeOffset="7810.94">2482 700 5857 0 0,'0'0'2487'0'0,"0"0"-33"0"0,0 0-23 0 0,0 0-197 0 0,0 0-467 0 0,0 0-549 0 0,0 0-386 0 0,0 0-261 0 0,0 0-148 0 0,0 0-49 0 0,0 0-42 0 0,0 0 25 0 0,0 0 20 0 0,-9 5-5 0 0,-25 12-7 0 0,34-16-293 0 0,0-1-1 0 0,0 0 0 0 0,0 0 0 0 0,1 1 0 0 0,-1-1 0 0 0,0 0 0 0 0,0 1 0 0 0,0-1 0 0 0,1 0 1 0 0,-1 0-1 0 0,0 1 0 0 0,0-1 0 0 0,0 0 0 0 0,0 1 0 0 0,0-1 0 0 0,0 0 0 0 0,0 1 0 0 0,0-1 0 0 0,0 0 1 0 0,0 1-1 0 0,0-1 0 0 0,0 1-71 0 0,0-1-18 0 0,-1 0 0 0 0,1 0 0 0 0,0 0 0 0 0,-1 0 0 0 0,1 0 0 0 0,0 0 0 0 0,-1-1 0 0 0,1 1 0 0 0,0 0 0 0 0,0 0 0 0 0,-1 0 1 0 0,1 0-1 0 0,0 0 0 0 0,-1 0 0 0 0,1-1 0 0 0,0 1 0 0 0,0 0 0 0 0,-1 0 0 0 0,1-1 0 0 0,0 1 0 0 0,0 0 0 0 0,0 0 0 0 0,-1-1 0 0 0,1 1 0 0 0,0 0 0 0 0,0 0 1 0 0,0-1-1 0 0,0 1 0 0 0,0 0 0 0 0,-1-1 0 0 0,1 1 0 0 0,0 0 0 0 0,0-1 0 0 0,0 1 0 0 0,0 0 0 0 0,0-1 0 0 0,0 1 0 0 0,0 0 0 0 0,0-1 0 0 0,0 1 0 0 0,0 0 0 0 0,0 0 1 0 0,1-1-1 0 0,-1 1 0 0 0,0 0 0 0 0,0-1 0 0 0,0 1 0 0 0,0 0 0 0 0,0-1 0 0 0,1 1 0 0 0,-1 0 0 0 0,0 0 0 0 0,0-1 0 0 0,0 1 0 0 0,1 0 0 0 0,-1 0 0 0 0,0 0 0 0 0,0-1 1 0 0,1 1-1 0 0,-1 0 0 0 0,0 0 0 0 0,0 0 0 0 0,1 0 0 0 0,-1-1 0 0 0,0 1 0 0 0,1 0 0 0 0,-1 0 0 0 0,0 0 0 0 0,1 0 18 0 0,-2 0-1388 0 0,1 0-1706 0 0,0-3 1671 0 0,1 2-6232 0 0,0 1-1563 0 0</inkml:trace>
  <inkml:trace contextRef="#ctx0" brushRef="#br0" timeOffset="8331.084">3139 608 12195 0 0,'0'0'2224'0'0,"0"0"-468"0"0,0 0-203 0 0,0 0-97 0 0,0 0-161 0 0,0 0-216 0 0,0 0-218 0 0,0 0-158 0 0,0 0-120 0 0,0 0-105 0 0,0 0-52 0 0,0 0-30 0 0,-26-4-38 0 0,-80-12-25 0 0,103 15-311 0 0,0 0 1 0 0,0 1-1 0 0,0-1 0 0 0,1 1 1 0 0,-1 0-1 0 0,0 0 0 0 0,0 0 0 0 0,0 0 1 0 0,0 0-1 0 0,0 1 0 0 0,0-1 1 0 0,0 1-1 0 0,1 0 0 0 0,-1 0 1 0 0,0 0-1 0 0,0 0 0 0 0,1 0 0 0 0,-1 0 1 0 0,1 1-1 0 0,-1 0 0 0 0,1-1-22 0 0,-7 6 87 0 0,-6 0-57 0 0,0 2 1 0 0,0 0-1 0 0,1 0 1 0 0,0 2-1 0 0,1-1 1 0 0,0 2-1 0 0,1 0 1 0 0,0 0-1 0 0,1 1 1 0 0,1 1 0 0 0,0 0-1 0 0,0 0 1 0 0,1 1-1 0 0,1 0 1 0 0,1 0-1 0 0,0 1 1 0 0,1 0-1 0 0,1 0 1 0 0,0 1-1 0 0,1 0 1 0 0,1-1-1 0 0,0 1 1 0 0,2 0-1 0 0,0 1-30 0 0,1-14-3 0 0,0-1 0 0 0,0 0-1 0 0,1 0 1 0 0,0 0 0 0 0,-1 0 0 0 0,1 0 0 0 0,0 0-1 0 0,0 0 1 0 0,1 0 0 0 0,-1 0 0 0 0,1-1 0 0 0,-1 1-1 0 0,1 0 1 0 0,0-1 0 0 0,0 1 0 0 0,0-1 0 0 0,0 0-1 0 0,0 1 1 0 0,1-1 0 0 0,-1 0 0 0 0,1-1 0 0 0,-1 1-1 0 0,1 0 1 0 0,0-1 0 0 0,0 1 0 0 0,-1-1 0 0 0,1 0-1 0 0,0 0 1 0 0,0 0 0 0 0,0 0 0 0 0,1-1-1 0 0,-1 1 5 0 0,6 0 28 0 0,-1 1 0 0 0,1-1 0 0 0,0-1 0 0 0,0 0 1 0 0,-1 0-1 0 0,1-1 0 0 0,0 0 0 0 0,0 0 0 0 0,-1-1 1 0 0,1 0-1 0 0,1-1-29 0 0,19-11 127 0 0,0-2 1 0 0,-1-1 0 0 0,-1-2-1 0 0,0 0 1 0 0,-2-2-1 0 0,0 0 1 0 0,-1-2-1 0 0,-2-1 1 0 0,0 0 0 0 0,-2-2-1 0 0,0-1 1 0 0,0-3-128 0 0,28-44 460 0 0,-48 73-396 0 0,0 1-20 0 0,0 0-17 0 0,-9 30-163 0 0,4-11 122 0 0,0 2 1 0 0,1-1-1 0 0,1 0 0 0 0,1 1 1 0 0,1-1-1 0 0,0 1 1 0 0,3 13 13 0 0,-1-28-30 0 0,1 0 0 0 0,0 0 0 0 0,1 0 0 0 0,-1 0 0 0 0,1 0 0 0 0,0-1 0 0 0,1 1 0 0 0,-1-1 0 0 0,1 0 0 0 0,0 0 0 0 0,0 0 0 0 0,1 0 1 0 0,-1-1-1 0 0,1 0 0 0 0,0 0 0 0 0,1 0 0 0 0,-1 0 0 0 0,0-1 0 0 0,1 0 0 0 0,0 0 0 0 0,0-1 0 0 0,0 1 0 0 0,0-1 0 0 0,5 1 30 0 0,2-1-735 0 0,81 5-1954 0 0,-68-20-3369 0 0,-8-13-5957 0 0,-16 19 5134 0 0</inkml:trace>
  <inkml:trace contextRef="#ctx0" brushRef="#br0" timeOffset="8733.67">2832 288 14211 0 0,'0'0'2219'0'0,"0"0"-258"0"0,0 0-269 0 0,0 0-226 0 0,0 0-266 0 0,0 0-248 0 0,0 0-233 0 0,0 0-192 0 0,0 0-130 0 0,0 0-109 0 0,0 0-42 0 0,0 0-5 0 0,0 0 18 0 0,3-1 57 0 0,119 10 1387 0 0,188-10-926 0 0,-223-10-666 0 0,-87 11-90 0 0,1-1 0 0 0,-1 0 0 0 0,1 1-1 0 0,-1-1 1 0 0,0 0 0 0 0,1 1 0 0 0,-1-1 0 0 0,0 0 0 0 0,0 0 0 0 0,1 0-1 0 0,-1 1 1 0 0,0-1 0 0 0,0 0 0 0 0,0 0 0 0 0,0 1 0 0 0,0-1 0 0 0,0 0-1 0 0,0 0 1 0 0,0 0 0 0 0,0 1 0 0 0,-1-1 0 0 0,1 0 0 0 0,0 0 0 0 0,0 0-1 0 0,-1 1 1 0 0,1-1 0 0 0,0 0 0 0 0,-1 1 0 0 0,1-1 0 0 0,-1 0 0 0 0,1 1-1 0 0,-1-1 1 0 0,1 1 0 0 0,-1-1 0 0 0,1 0 0 0 0,-1 1 0 0 0,0-1 0 0 0,1 1-1 0 0,-1 0 1 0 0,0-1 0 0 0,1 1 0 0 0,-1 0 0 0 0,0-1 0 0 0,0 1 0 0 0,1 0 0 0 0,-1 0-1 0 0,0-1 1 0 0,0 1 0 0 0,0 0 0 0 0,1 0 0 0 0,-1 0 0 0 0,0 0 0 0 0,0 0-22 0 0,-67-40 22 0 0,-59-48-958 0 0,94 21-2365 0 0,30 42-1145 0 0,2 1-4399 0 0,1 15-3377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9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855 365 0 0 0,'0'0'267'0'0,"0"0"974"0"0,0 0 266 0 0,0 0 19 0 0,6-1-50 0 0,32-12 2493 0 0,-34 12-2941 0 0,2-1 6421 0 0,-5 3-518 0 0,-7 1-6824 0 0,-306 108 742 0 0,106-21-165 0 0,205-89-680 0 0,1 1 1 0 0,-1-1 0 0 0,0 0-1 0 0,0 0 1 0 0,0 1-1 0 0,1-1 1 0 0,-1 1-1 0 0,0-1 1 0 0,1 1 0 0 0,-1-1-1 0 0,0 1 1 0 0,1-1-1 0 0,-1 1 1 0 0,1-1 0 0 0,-1 1-1 0 0,1 0 1 0 0,-1-1-1 0 0,1 1 1 0 0,-1 0 0 0 0,1-1-1 0 0,0 1 1 0 0,-1 0-1 0 0,1 0 1 0 0,0 0 0 0 0,0-1-1 0 0,0 1 1 0 0,-1 0-1 0 0,1 0 1 0 0,0 0-1 0 0,0-1 1 0 0,0 1 0 0 0,0 0-1 0 0,0 0 1 0 0,1 0-1 0 0,-1-1 1 0 0,0 1 0 0 0,0 0-1 0 0,0 0 1 0 0,1 0-1 0 0,-1-1 1 0 0,0 1 0 0 0,1 0-1 0 0,-1-1 1 0 0,1 1-1 0 0,-1 0 1 0 0,1-1-1 0 0,-1 1 1 0 0,1 0 0 0 0,-1-1-1 0 0,1 1 1 0 0,0-1-1 0 0,-1 1 1 0 0,1-1 0 0 0,0 1-1 0 0,-1-1 1 0 0,1 0-1 0 0,0 1 1 0 0,0-1-5 0 0,52 27 147 0 0,-46-24-95 0 0,16 4 23 0 0,0-1 0 0 0,1-1 0 0 0,0-1 0 0 0,-1-1 0 0 0,1-2 0 0 0,0 0-1 0 0,4-1-74 0 0,28 2 50 0 0,107 12 263 0 0,-162-12-305 0 0,-1-1 0 0 0,1 1 0 0 0,-1 0-1 0 0,0-1 1 0 0,1 1 0 0 0,-1-1 0 0 0,0 1 0 0 0,0-1-1 0 0,0 1 1 0 0,0 0 0 0 0,0-1 0 0 0,-1 1 0 0 0,1-1-1 0 0,0 1 1 0 0,-1 0 0 0 0,1-1 0 0 0,-1 1 0 0 0,0-1 0 0 0,1 1-1 0 0,-1-1 1 0 0,0 0 0 0 0,0 1 0 0 0,0-1 0 0 0,0 0-1 0 0,0 0 1 0 0,0 1 0 0 0,0-1 0 0 0,0 0 0 0 0,-1 0 0 0 0,1 0-1 0 0,0 0 1 0 0,-1-1 0 0 0,1 1 0 0 0,-1 0 0 0 0,1 0-1 0 0,-2-1-7 0 0,-218 141 192 0 0,125-87-154 0 0,-37 23 43 0 0,39-25 11 0 0,3 4 0 0 0,-84 68-92 0 0,173-122 3 0 0,1-2 0 0 0,-1 1-1 0 0,1-1 1 0 0,0 0-1 0 0,0 1 1 0 0,0-1-1 0 0,0 1 1 0 0,0-1-1 0 0,0 1 1 0 0,1 0-1 0 0,-1 0 1 0 0,0-1 0 0 0,0 1-1 0 0,0 0 1 0 0,0 0-1 0 0,1 0 1 0 0,-1 0-1 0 0,0 0 1 0 0,1 0-1 0 0,-1 0 1 0 0,1 0-1 0 0,-1 0 1 0 0,1 0-1 0 0,0 0 1 0 0,-1 0-1 0 0,1 0 1 0 0,0 0-1 0 0,0 0 1 0 0,0 0-1 0 0,0 0 1 0 0,0 1-1 0 0,0-1 1 0 0,0 0-1 0 0,0 0 1 0 0,0 0-1 0 0,0 0 1 0 0,1 0-1 0 0,-1 0 1 0 0,1 1-3 0 0,13 4 52 0 0,0-1-1 0 0,0 0 1 0 0,1-1-1 0 0,0-1 1 0 0,0 0 0 0 0,0-1-1 0 0,0-1 1 0 0,0 0 0 0 0,0-1-1 0 0,0-1 1 0 0,9-1-52 0 0,23 1 108 0 0,459-25 544 0 0,-460 26-630 0 0,-26-26-7535 0 0,-4 9 2033 0 0,-1 1-3976 0 0,-7 5 1294 0 0</inkml:trace>
  <inkml:trace contextRef="#ctx0" brushRef="#br0" timeOffset="409.074">1359 531 10362 0 0,'0'0'3904'0'0,"0"0"-1903"0"0,0 0-608 0 0,0 0 36 0 0,0 0 49 0 0,0 0-104 0 0,0 0-201 0 0,0 0-283 0 0,0 0-281 0 0,0 0-187 0 0,0 0-78 0 0,0 0-19 0 0,-2 7 23 0 0,-71 410 2157 0 0,67-385-2521 0 0,-25 234-554 0 0,52-277-3436 0 0,20-84-6535 0 0,-35 76 5755 0 0,1 4-3852 0 0</inkml:trace>
  <inkml:trace contextRef="#ctx0" brushRef="#br0" timeOffset="631.772">1265 505 9274 0 0,'0'0'3391'0'0,"0"0"-1462"0"0,0 0-574 0 0,0 0-132 0 0,0 0-11 0 0,0 0-96 0 0,0 0-141 0 0,0 0-155 0 0,0 0-152 0 0,0 0-68 0 0,0 0-7 0 0,0 0 16 0 0,0 0-34 0 0,11 0-52 0 0,171-14 1197 0 0,106-45-1211 0 0,-217 51-3097 0 0,-78 20-1774 0 0,-44 27-8676 0 0,38-31 5934 0 0</inkml:trace>
  <inkml:trace contextRef="#ctx0" brushRef="#br0" timeOffset="818.981">1149 914 9890 0 0,'0'0'2186'0'0,"0"0"-282"0"0,0 0-69 0 0,0 0-41 0 0,0 0-147 0 0,0 0-208 0 0,0 0-229 0 0,0 0-246 0 0,0 0-200 0 0,0 0-160 0 0,34 4-108 0 0,108 9-97 0 0,-49-26 121 0 0,63-24-1500 0 0,-92 22-8631 0 0,-50 11-2161 0 0</inkml:trace>
  <inkml:trace contextRef="#ctx0" brushRef="#br0" timeOffset="13325.994">1274 259 0 0 0,'0'0'1023'0'0,"0"0"671"0"0,0 0 335 0 0,0 0 153 0 0,0 0-75 0 0,0 0-222 0 0,0 0-292 0 0,0 0-286 0 0,-5-1-233 0 0,-14-1-165 0 0,14 1-75 0 0,5 1-73 0 0,0 0-47 0 0,0 0-79 0 0,0 0-123 0 0,0 0-75 0 0,0 0-61 0 0,30 0 2349 0 0,181-22-395 0 0,83-15-1245 0 0,-293 37-1034 0 0,-1 0 62 0 0,0 0 7 0 0,0 0 48 0 0,-28 0 1170 0 0,17 1-1280 0 0,0-1 1 0 0,-1-1-1 0 0,1 1 1 0 0,0-2-1 0 0,-1 0 0 0 0,1 0 1 0 0,0-1-1 0 0,0 0 1 0 0,1-1-1 0 0,-1 0 1 0 0,1-1-1 0 0,0 0 0 0 0,0-1 1 0 0,0 0-1 0 0,-4-3-58 0 0,10 5-62 0 0,1 0 0 0 0,0 0-1 0 0,-1 0 1 0 0,1 0 0 0 0,1-1 0 0 0,-1 1-1 0 0,1-1 1 0 0,-1 1 0 0 0,1-1 0 0 0,1 0-1 0 0,-1 0 1 0 0,1 0 0 0 0,0 0-1 0 0,0 0 1 0 0,0-5 62 0 0,2-19-3621 0 0,7 3-4533 0 0,-4 15-3902 0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47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0 358 3689 0 0,'0'0'1355'0'0,"0"0"-302"0"0,0 0 20 0 0,0 0 316 0 0,0 0 284 0 0,0 0 42 0 0,0 0-170 0 0,0 0-250 0 0,0 0-197 0 0,0 0-135 0 0,0 0-75 0 0,17 0-39 0 0,114 1 2100 0 0,-77 1-1739 0 0,0-1 0 0 0,0-4 0 0 0,40-6-1210 0 0,15-1 444 0 0,15 6-493 0 0,-112 4-6122 0 0,-45 6 282 0 0,12 3-3560 0 0,12-6 5399 0 0</inkml:trace>
  <inkml:trace contextRef="#ctx0" brushRef="#br0" timeOffset="362.144">0 608 80 0 0,'0'0'2026'0'0,"0"0"-417"0"0,0 0-94 0 0,0 0 136 0 0,0 0 111 0 0,0 0-72 0 0,0 0-210 0 0,0 0-257 0 0,0 0-225 0 0,0 0-153 0 0,0 0-73 0 0,0 0-7 0 0,11 11 3002 0 0,61-10 663 0 0,224-27-2185 0 0,-183 26-4023 0 0,-104 2 1104 0 0,-5-1-3376 0 0,-1-1-1959 0 0,-1 0-3841 0 0,-2 0 5353 0 0</inkml:trace>
  <inkml:trace contextRef="#ctx0" brushRef="#br0" timeOffset="1367.82">212 1 0 0 0,'0'0'503'0'0,"0"0"1025"0"0,0 0 274 0 0,0 0-44 0 0,0 0-118 0 0,0 0-190 0 0,0 0-192 0 0,0 0-143 0 0,0 0-110 0 0,0 4 8036 0 0,1 3-5876 0 0,49 18-2039 0 0,338 186 269 0 0,-347-179-1246 0 0,-88 14 949 0 0,-48 89-976 0 0,-153 145 221 0 0,219-240-360 0 0,25-22-2346 0 0,19-10-5635 0 0,-8-8 1697 0 0,-5 0 2896 0 0,3 0-5009 0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5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1077 380 2056 0 0,'0'0'2072'0'0,"0"0"-543"0"0,0 0-191 0 0,0 0 157 0 0,0 0 228 0 0,0 0 32 0 0,0 0-153 0 0,0 0-275 0 0,0 0-283 0 0,0 0-187 0 0,0 0-107 0 0,8-2-118 0 0,23-6-61 0 0,-32 5 5804 0 0,-51 5-6009 0 0,-241 55 553 0 0,211-36-782 0 0,-283 99 665 0 0,284-83-561 0 0,109-15-281 0 0,90 8 151 0 0,181 18 105 0 0,-121-4-193 0 0,-178-44-22 0 0,1 0 1 0 0,-1 0 0 0 0,1 0-1 0 0,0 0 1 0 0,-1 0 0 0 0,1 0-1 0 0,-1 0 1 0 0,1 0 0 0 0,0 0-1 0 0,-1 0 1 0 0,1 1 0 0 0,-1-1-1 0 0,1 0 1 0 0,-1 0-1 0 0,1 1 1 0 0,-1-1 0 0 0,1 0-1 0 0,-1 1 1 0 0,1-1 0 0 0,-1 0-1 0 0,1 1 1 0 0,-1-1 0 0 0,0 1-1 0 0,1-1 1 0 0,-1 1 0 0 0,0-1-1 0 0,1 1 1 0 0,-1-1 0 0 0,0 1-1 0 0,1-1 1 0 0,-1 1 0 0 0,0-1-1 0 0,0 1 1 0 0,0-1 0 0 0,0 1-1 0 0,0 0 1 0 0,0-1 0 0 0,1 1-1 0 0,-1-1 1 0 0,0 1 0 0 0,-1 0-1 0 0,1-1 1 0 0,0 1 0 0 0,0-1-1 0 0,0 1 1 0 0,0-1-1 0 0,0 1 1 0 0,-1 0 0 0 0,1-1-1 0 0,0 1 1 0 0,0-1 0 0 0,-1 1-1 0 0,1-1 1 0 0,0 1 0 0 0,-1-1-1 0 0,1 1 1 0 0,-1-1 0 0 0,1 0-1 0 0,0 1 1 0 0,-1-1-2 0 0,-37 23 152 0 0,29-19-145 0 0,-585 284 123 0 0,549-263-126 0 0,2 2 0 0 0,1 1 1 0 0,1 3-1 0 0,-5 7-4 0 0,45-37 1 0 0,0 0 0 0 0,0 0 0 0 0,-1 0-1 0 0,1 0 1 0 0,0 0 0 0 0,0 0 0 0 0,0 0 0 0 0,0 1 0 0 0,1-1 0 0 0,-1 0-1 0 0,0 0 1 0 0,0 1 0 0 0,1-1 0 0 0,-1 1 0 0 0,1-1 0 0 0,-1 0-1 0 0,1 1 1 0 0,-1-1 0 0 0,1 1 0 0 0,0-1 0 0 0,0 1 0 0 0,0-1 0 0 0,0 1-1 0 0,0-1 1 0 0,0 1 0 0 0,0-1 0 0 0,1 1 0 0 0,-1-1 0 0 0,0 1-1 0 0,1-1 1 0 0,-1 1 0 0 0,1-1 0 0 0,-1 0 0 0 0,1 1 0 0 0,0-1 0 0 0,0 0-1 0 0,0 1 1 0 0,0-1 0 0 0,0 0 0 0 0,0 0 0 0 0,0 0 0 0 0,0 0 0 0 0,0 0-1 0 0,0 0 1 0 0,0 0 0 0 0,1 0 0 0 0,-1-1 0 0 0,0 1 0 0 0,1 0-1 0 0,0 0 0 0 0,77 26 73 0 0,-9-22 117 0 0,1-3 1 0 0,-1-4 0 0 0,0-2 0 0 0,0-4-1 0 0,37-9-190 0 0,10 0 223 0 0,-25 10-702 0 0,-92 7 123 0 0,0 0-135 0 0,0 0-177 0 0,0 0-225 0 0,0 0-334 0 0,16-1-5409 0 0,12-13-4023 0 0,-17 7 2471 0 0</inkml:trace>
  <inkml:trace contextRef="#ctx0" brushRef="#br0" timeOffset="378.123">1414 534 11674 0 0,'0'0'1326'0'0,"0"0"-103"0"0,0 0 31 0 0,0 0 182 0 0,0 0 72 0 0,0 0-118 0 0,0 0-225 0 0,0 0-214 0 0,0 0-176 0 0,0 0-140 0 0,0 0-114 0 0,0 0-66 0 0,9-7-35 0 0,28-22-33 0 0,-36 29-358 0 0,-1 0-1 0 0,1 1 1 0 0,-1-1 0 0 0,1 0-1 0 0,-1 0 1 0 0,1 0 0 0 0,-1 1-1 0 0,1-1 1 0 0,-1 0 0 0 0,1 1-1 0 0,-1-1 1 0 0,0 0 0 0 0,1 1-1 0 0,-1-1 1 0 0,0 1 0 0 0,1-1-1 0 0,-1 0 1 0 0,0 1 0 0 0,1-1-1 0 0,-1 1 1 0 0,0-1 0 0 0,0 1-1 0 0,0-1 1 0 0,1 1 0 0 0,-1-1-1 0 0,0 1 1 0 0,0-1-1 0 0,0 1 1 0 0,0 0 0 0 0,0-1-1 0 0,0 1 1 0 0,0-1 0 0 0,0 1-1 0 0,0-1 1 0 0,0 1 0 0 0,0-1-1 0 0,0 1 1 0 0,-1-1 0 0 0,1 1-1 0 0,0-1 1 0 0,0 1 0 0 0,0-1-1 0 0,-1 1 1 0 0,1-1 0 0 0,0 1-1 0 0,-1-1 1 0 0,1 1 0 0 0,0-1-1 0 0,-1 0 1 0 0,1 1 0 0 0,-1-1-29 0 0,-50 136 1356 0 0,1-3-944 0 0,-29 154-131 0 0,44-159-235 0 0,23-102-201 0 0,11-26 63 0 0,1 0-13 0 0,0 0-19 0 0,0 0-60 0 0,0 0-36 0 0,0 0-30 0 0,0 0-78 0 0,0 0-35 0 0,0 0-39 0 0,0 0-82 0 0,0-22-3324 0 0,0 21 3734 0 0,2-45-7438 0 0,5 16-1675 0 0,-3 19 3798 0 0</inkml:trace>
  <inkml:trace contextRef="#ctx0" brushRef="#br0" timeOffset="715.163">1337 498 6057 0 0,'0'0'2904'0'0,"0"0"-783"0"0,0 0-336 0 0,0 0-17 0 0,0 0-64 0 0,0 0-211 0 0,0 0-270 0 0,0 0-310 0 0,0 0-275 0 0,0 0-114 0 0,0 0-13 0 0,0 0 65 0 0,3 3 97 0 0,11 5-361 0 0,0 1-1 0 0,0-2 0 0 0,1 0 1 0 0,0-1-1 0 0,0 0 0 0 0,1-1 1 0 0,-1-1-1 0 0,1 0 0 0 0,0-1 1 0 0,0-1-1 0 0,1-1 0 0 0,-1 0 1 0 0,7-1-312 0 0,18 3 238 0 0,214 5 148 0 0,-204-19-1616 0 0,-54 9-3384 0 0,-30 0 650 0 0,-7 6-926 0 0,14 3-1421 0 0,11-3-242 0 0</inkml:trace>
  <inkml:trace contextRef="#ctx0" brushRef="#br0" timeOffset="965.102">1175 781 4057 0 0,'0'0'3445'0'0,"0"0"-984"0"0,0 0-532 0 0,0 0-189 0 0,0 0-161 0 0,0 0-181 0 0,0 0-158 0 0,0 0-108 0 0,0 0-55 0 0,0 0-60 0 0,0 0-57 0 0,0 0-63 0 0,0 0-92 0 0,9 12-83 0 0,33 38-102 0 0,8-32 224 0 0,-40-18-704 0 0,221 0 1096 0 0,-215 0-1296 0 0,76-9-305 0 0,-34-7-2755 0 0,-37 3-707 0 0,-11 1-7101 0 0,-8 8 1929 0 0</inkml:trace>
  <inkml:trace contextRef="#ctx0" brushRef="#br0" timeOffset="1468.38">1377 247 7490 0 0,'0'0'3802'0'0,"0"0"-1575"0"0,0 0-577 0 0,0 0-127 0 0,0 0-83 0 0,0 0-163 0 0,0 0-171 0 0,0 0-198 0 0,0 0-202 0 0,0 0-143 0 0,0 0-135 0 0,0 0-86 0 0,0 0-39 0 0,-6 0 4 0 0,-13-4 9 0 0,32 5 565 0 0,335 10 1833 0 0,-242-11-2431 0 0,-42 6 1019 0 0,-233-94-1004 0 0,153 79-327 0 0,0-1-1 0 0,1 0 0 0 0,0-2 0 0 0,1 1 0 0 0,1-2 0 0 0,0 0 1 0 0,0 0-1 0 0,1-2 30 0 0,6-17-3585 0 0,22 20-6292 0 0,-11 12-2008 0 0</inkml:trace>
  <inkml:trace contextRef="#ctx0" brushRef="#br0" timeOffset="2295.293">2152 788 3393 0 0,'0'0'2622'0'0,"0"0"-329"0"0,0 0-171 0 0,0 0 45 0 0,0 0-41 0 0,0 0-221 0 0,0 0-326 0 0,0 0-338 0 0,0 0-235 0 0,0 0-182 0 0,0 0-131 0 0,0 0-66 0 0,-1 8 2155 0 0,107 3-492 0 0,-29-10-1734 0 0,176-13 340 0 0,-152 4-749 0 0,-92 8-590 0 0,-16-1-3083 0 0,-17-1-4454 0 0,14 2 2350 0 0,5 0-4492 0 0</inkml:trace>
  <inkml:trace contextRef="#ctx0" brushRef="#br0" timeOffset="2554.138">2018 1039 8906 0 0,'0'0'3983'0'0,"0"0"-1781"0"0,0 0-717 0 0,0 0 66 0 0,0 0 140 0 0,0 0-123 0 0,0 0-268 0 0,0 0-246 0 0,0 0-230 0 0,0 0-159 0 0,0 0-103 0 0,37 7-83 0 0,118 20-59 0 0,-48-21 239 0 0,142-28-698 0 0,-206 20-1745 0 0,-22 1-1415 0 0,-1 0-4769 0 0,-11 1-3966 0 0</inkml:trace>
  <inkml:trace contextRef="#ctx0" brushRef="#br0" timeOffset="4022.46">3331 682 2184 0 0,'0'0'2644'0'0,"0"0"-640"0"0,0 0-178 0 0,0 0 70 0 0,0 0 58 0 0,0 0-134 0 0,0 0-321 0 0,0 0-360 0 0,0 0-268 0 0,0 0-151 0 0,0 0-92 0 0,0 0-66 0 0,-12 8-50 0 0,-36 30-24 0 0,8 38 818 0 0,-103 294 606 0 0,84-263-1452 0 0,44-86 592 0 0,9-38 1334 0 0,9-7-2328 0 0,1 0-1 0 0,1 1 0 0 0,0-1 1 0 0,2 1-1 0 0,1 0 0 0 0,1 1 0 0 0,0 0 1 0 0,2 1-1 0 0,1-1 0 0 0,6-7-57 0 0,6-15 57 0 0,77-115 108 0 0,-88 141-154 0 0,1 0 0 0 0,1 1 0 0 0,0 1 0 0 0,1 0 0 0 0,0 2 0 0 0,1 0 0 0 0,1 0 0 0 0,0 2 0 0 0,5-2-11 0 0,-21 12-1 0 0,-1 1-1 0 0,1 0 1 0 0,0-1 0 0 0,0 1-1 0 0,0 0 1 0 0,1 0 0 0 0,-1 0-1 0 0,0 1 1 0 0,0-1 0 0 0,0 0-1 0 0,1 1 1 0 0,-1 0 0 0 0,0-1 0 0 0,0 1-1 0 0,1 0 1 0 0,-1 0 0 0 0,0 0-1 0 0,1 0 1 0 0,-1 1 0 0 0,0-1-1 0 0,0 1 1 0 0,1-1 0 0 0,-1 1-1 0 0,0 0 1 0 0,0 0 0 0 0,0 0 0 0 0,0 0-1 0 0,0 0 1 0 0,0 0 0 0 0,0 1-1 0 0,0-1 1 0 0,0 0 0 0 0,-1 1-1 0 0,1 0 1 0 0,-1-1 0 0 0,1 1 0 0 0,-1 0-1 0 0,1 0 1 0 0,-1 0 0 0 0,0 0-1 0 0,0 0 1 0 0,0 0 0 0 0,0 0-1 0 0,0 0 1 0 0,-1 1 0 0 0,1 0 1 0 0,9 120 136 0 0,-12-81-102 0 0,-3 241 41 0 0,5-283-73 0 0,1 1 0 0 0,-1-1-1 0 0,1 0 1 0 0,-1 1 0 0 0,1-1-1 0 0,-1 1 1 0 0,1-1 0 0 0,-1 0-1 0 0,1 1 1 0 0,0-1 0 0 0,-1 0-1 0 0,1 0 1 0 0,-1 1 0 0 0,1-1-1 0 0,0 0 1 0 0,-1 0 0 0 0,1 0 0 0 0,0 0-1 0 0,-1 0 1 0 0,1 0 0 0 0,0 0-1 0 0,-1 0 1 0 0,1 0 0 0 0,-1 0-1 0 0,1 0 1 0 0,0 0 0 0 0,-1-1-1 0 0,1 1 1 0 0,0 0 0 0 0,-1 0-1 0 0,1-1 1 0 0,-1 1 0 0 0,1 0 0 0 0,-1-1-1 0 0,1 1 1 0 0,-1-1 0 0 0,1 1-1 0 0,-1-1 1 0 0,1 1 0 0 0,-1-1-1 0 0,1 1 1 0 0,-1-1 0 0 0,0 1-1 0 0,1-1 1 0 0,-1 1 0 0 0,0-1-1 0 0,0 1 1 0 0,1-1 0 0 0,-1 0 0 0 0,0 1-1 0 0,0-1 1 0 0,0 0 0 0 0,0 1-1 0 0,0-1 1 0 0,0 0 0 0 0,0 1-1 0 0,0-1-1 0 0,1 1 4 0 0,235-324 276 0 0,-224 309-272 0 0,173-190-18 0 0,-152 186-145 0 0,-33 34 50 0 0,-16 147 225 0 0,13-150-120 0 0,-6 18-7 0 0,2 0 0 0 0,1 0 0 0 0,1 1 0 0 0,2 0 0 0 0,1-1 0 0 0,1 1 1 0 0,2 9 6 0 0,22-24-2718 0 0,0-17-3206 0 0,-11 0-951 0 0,-6 1-4612 0 0</inkml:trace>
  <inkml:trace contextRef="#ctx0" brushRef="#br0" timeOffset="4663.136">4678 785 4337 0 0,'0'0'2614'0'0,"0"0"-356"0"0,0 0-175 0 0,0 0-3 0 0,0 0-99 0 0,0 0-260 0 0,0 0-258 0 0,0 0-245 0 0,0 0-197 0 0,0 0-126 0 0,0 0-87 0 0,0 0-79 0 0,0 0-75 0 0,-8-11-51 0 0,-26-30-61 0 0,-12 23 858 0 0,32 17-1288 0 0,0 1-1 0 0,0 0 1 0 0,0 1-1 0 0,0 1 1 0 0,0 0-1 0 0,0 1 1 0 0,1 0 0 0 0,-1 1-1 0 0,1 0 1 0 0,0 1-1 0 0,0 1 1 0 0,1 0-1 0 0,-1 1 1 0 0,1 0 0 0 0,1 1-1 0 0,-1 0 1 0 0,1 1-1 0 0,1 0 1 0 0,0 1 0 0 0,0 0-1 0 0,-5 8-111 0 0,3-6 0 0 0,1-1 1 0 0,1 2-1 0 0,0-1 1 0 0,1 1-1 0 0,0 1 0 0 0,1 0 1 0 0,0 0-1 0 0,1 0 0 0 0,1 1 1 0 0,0 0-1 0 0,2 0 0 0 0,-1 1 1 0 0,2-1-1 0 0,0 1 0 0 0,0 7 0 0 0,2-18 3 0 0,1-1 0 0 0,-1 1 0 0 0,1-1 0 0 0,0 1-1 0 0,1-1 1 0 0,-1 1 0 0 0,1-1 0 0 0,0 0-1 0 0,0 1 1 0 0,0-1 0 0 0,1 0 0 0 0,0 1-1 0 0,-1-1 1 0 0,1 0 0 0 0,1 0 0 0 0,-1 0-1 0 0,0-1 1 0 0,1 1 0 0 0,0-1 0 0 0,0 1-1 0 0,0-1 1 0 0,0 0 0 0 0,1 0 0 0 0,-1 0-1 0 0,1-1 1 0 0,0 1 0 0 0,0-1 0 0 0,0 0-1 0 0,0 0 1 0 0,0 0-3 0 0,7 1 21 0 0,1-1 0 0 0,-1 0 0 0 0,1-1 0 0 0,-1 0 0 0 0,1-1 0 0 0,-1 0 0 0 0,1 0 0 0 0,-1-2-1 0 0,1 1 1 0 0,-1-2 0 0 0,0 1 0 0 0,1-1 0 0 0,-1-1 0 0 0,-1 0 0 0 0,1-1 0 0 0,-1 0 0 0 0,1 0 0 0 0,-2-1 0 0 0,4-3-21 0 0,23-16 62 0 0,-1-2 0 0 0,-2-2 0 0 0,-1 0 0 0 0,-1-3 0 0 0,-1 0 0 0 0,-2-2 0 0 0,-1-1 0 0 0,-2-1 0 0 0,10-22-62 0 0,-3-12 115 0 0,-32 69-54 0 0,0 1-54 0 0,-9 19-264 0 0,-1-3 168 0 0,1 0 1 0 0,0 1 0 0 0,2 0 0 0 0,0 1 0 0 0,1-1-1 0 0,0 1 1 0 0,1 0 0 0 0,2 1 0 0 0,-1-1 0 0 0,2 1-1 0 0,1-1 1 0 0,0 1 0 0 0,1 0 0 0 0,3 12 88 0 0,-2-23-316 0 0,1 0-1 0 0,1 0 1 0 0,-1 0 0 0 0,1-1 0 0 0,1 1 0 0 0,0-1-1 0 0,0 0 1 0 0,0 0 0 0 0,1 0 0 0 0,0 0 0 0 0,0-1-1 0 0,0 0 1 0 0,5 4 316 0 0,22 14-5383 0 0,4-5-5217 0 0,-30-16 2209 0 0</inkml:trace>
  <inkml:trace contextRef="#ctx0" brushRef="#br0" timeOffset="5049.617">5168 1046 9690 0 0,'0'0'2807'0'0,"0"0"-514"0"0,0 0-275 0 0,0 0-206 0 0,0 0-212 0 0,0 0-261 0 0,0 0-233 0 0,0 0-198 0 0,0 0-112 0 0,0 0-77 0 0,0 0-78 0 0,0 0-83 0 0,0 0-117 0 0,-7-4-81 0 0,-23-10-43 0 0,-31 14 683 0 0,53 3-987 0 0,0 0-1 0 0,0 0 1 0 0,1 1 0 0 0,-1 1 0 0 0,1-1 0 0 0,0 1 0 0 0,0 0 0 0 0,0 1-1 0 0,1 0 1 0 0,-1 0 0 0 0,2 0 0 0 0,-1 1 0 0 0,1-1 0 0 0,0 1 0 0 0,0 1-1 0 0,1-1 1 0 0,0 1 0 0 0,0 0 0 0 0,1-1 0 0 0,-1 2 0 0 0,2-1 0 0 0,0 0-1 0 0,0 1 1 0 0,0-1 0 0 0,1 1 0 0 0,0-1 0 0 0,1 1 0 0 0,0 3-13 0 0,1-8-13 0 0,1 0 1 0 0,0 0-1 0 0,1-1 1 0 0,-1 1-1 0 0,1 0 0 0 0,-1-1 1 0 0,1 1-1 0 0,0-1 1 0 0,1 0-1 0 0,-1 0 1 0 0,0 0-1 0 0,1-1 1 0 0,0 1-1 0 0,-1-1 0 0 0,1 0 1 0 0,0 0-1 0 0,0 0 1 0 0,0 0-1 0 0,0-1 1 0 0,1 0-1 0 0,-1 0 1 0 0,0 0-1 0 0,1 0 0 0 0,3 0 13 0 0,95-6-2792 0 0,-40-22-5967 0 0,-50 20 1842 0 0,-5 2-3078 0 0</inkml:trace>
  <inkml:trace contextRef="#ctx0" brushRef="#br0" timeOffset="5650.143">5273 1293 10394 0 0,'0'0'2365'0'0,"0"0"-510"0"0,0 0-184 0 0,0 0-62 0 0,0 0-118 0 0,0 0-160 0 0,0 0-181 0 0,0 0-158 0 0,0 0-121 0 0,0 0-108 0 0,0 0-78 0 0,0 0-106 0 0,4-3-96 0 0,174-186 2308 0 0,-151 171-2755 0 0,-26 18-40 0 0,-1 0-12 0 0,0 0-25 0 0,0 21 53 0 0,-13 83-25 0 0,15-103 16 0 0,-1 1 0 0 0,1-1 0 0 0,0 1 0 0 0,0-1 0 0 0,0 0 0 0 0,0 1 0 0 0,0-1 0 0 0,0 0 0 0 0,0 0 0 0 0,0 0 0 0 0,0-1 0 0 0,0 1 0 0 0,1 0 0 0 0,-1-1 0 0 0,0 0 0 0 0,1 1 0 0 0,-1-1 1 0 0,0 0-1 0 0,1 0 0 0 0,-1 0 0 0 0,0-1 0 0 0,0 1 0 0 0,1 0 0 0 0,-1-1 0 0 0,0 1 0 0 0,0-1 0 0 0,1 0 0 0 0,-1 0 0 0 0,0 0 0 0 0,0 0 0 0 0,2-2-3 0 0,170-100 130 0 0,-100 85-180 0 0,-45 62 81 0 0,-27-40-74 0 0,1-1 0 0 0,-1 0 1 0 0,1 0-1 0 0,0 0 0 0 0,0 0 1 0 0,0 0-1 0 0,0 0 0 0 0,1-1 0 0 0,-1 1 1 0 0,1-1-1 0 0,0 0 0 0 0,-1 0 0 0 0,1-1 1 0 0,0 1-1 0 0,0-1 0 0 0,0 0 0 0 0,0 0 1 0 0,0 0-1 0 0,0 0 0 0 0,0-1 1 0 0,1 0-1 0 0,-1 1 0 0 0,2-2 43 0 0,4 3-1413 0 0,21 0-482 0 0,-23-4-3472 0 0,-5-4-4686 0 0,-3 3 555 0 0</inkml:trace>
  <inkml:trace contextRef="#ctx0" brushRef="#br0" timeOffset="6281.575">4273 354 1688 0 0,'0'0'1422'0'0,"0"0"84"0"0,0 0 317 0 0,0 0 325 0 0,0 0 117 0 0,0 0-86 0 0,0 0-236 0 0,0 0-264 0 0,0 0-225 0 0,0 0-170 0 0,0 0-164 0 0,0 0-134 0 0,-8-3-121 0 0,-34-12 526 0 0,63 19 755 0 0,193 21 714 0 0,324-29-1482 0 0,-537 11-1195 0 0,-1-6-121 0 0,0-1-3 0 0,0 0-16 0 0,0 0 8 0 0,0 0-26 0 0,0 0 2 0 0,0 0 19 0 0,0 0 17 0 0,0 0 18 0 0,0 0 35 0 0,0 0-16 0 0,-29-26 903 0 0,-43-92-886 0 0,55 81-231 0 0,-12-69-1424 0 0,27 69-1310 0 0,1 2-3380 0 0,1 25-3515 0 0</inkml:trace>
  <inkml:trace contextRef="#ctx0" brushRef="#br0" timeOffset="7894.973">3899 965 0 0 0,'22'0'0'0'0,"-20"0"0"0"0,-4 0 0 0 0,1 0 0 0 0,-1 1 0 0 0,1 4 731 0 0,4 0 13546 0 0,-2-5-14963 0 0,-1 0 958 0 0,0 0-3 0 0,0 0 23 0 0,0 0 48 0 0,0 0 63 0 0,0 0 49 0 0,2 5 7382 0 0,2 17-6188 0 0,2 92-89 0 0,19 98-519 0 0,-16-189 315 0 0,-8-23-1394 0 0,0-4-998 0 0,5-14-8902 0 0,1 14 2386 0 0,-3 0-3647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1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0 477 10122 0 0,'0'0'1176'0'0,"0"0"-687"0"0,0 0-32 0 0,0 0 407 0 0,0 0 376 0 0,0 0 191 0 0,0 0-37 0 0,33 4-194 0 0,103 16-185 0 0,23-15 1320 0 0,-129-5-2167 0 0,-1-1-1 0 0,0-1 1 0 0,0-1-1 0 0,0-2 1 0 0,0-1-1 0 0,-1-1 0 0 0,0-2 1 0 0,-1 0-1 0 0,1-2 1 0 0,-2-1-1 0 0,0-1 1 0 0,0-2-1 0 0,-1 0 1 0 0,-1-1-1 0 0,-1-2 1 0 0,0 0-1 0 0,-1-2 0 0 0,-1 0 1 0 0,-1-2-1 0 0,-1 0 1 0 0,-1-1-1 0 0,-1 0 1 0 0,-1-2-1 0 0,-1 0 1 0 0,8-21-168 0 0,-19 36 63 0 0,-1 1 0 0 0,0-1 0 0 0,0 0 1 0 0,-1-1-1 0 0,-1 1 0 0 0,1 0 0 0 0,-2 0 1 0 0,0-1-1 0 0,0-9-63 0 0,-1 19-2 0 0,1 1 0 0 0,-1-1 1 0 0,1 1-1 0 0,-1-1 0 0 0,1 0 0 0 0,-1 1 0 0 0,0-1 1 0 0,1 1-1 0 0,-1 0 0 0 0,0-1 0 0 0,1 1 1 0 0,-1-1-1 0 0,0 1 0 0 0,1 0 0 0 0,-1 0 0 0 0,0-1 1 0 0,0 1-1 0 0,1 0 0 0 0,-1 0 0 0 0,0 0 1 0 0,0 0-1 0 0,0 0 0 0 0,1 0 0 0 0,-1 0 0 0 0,0 0 1 0 0,0 0-1 0 0,1 0 0 0 0,-1 1 0 0 0,0-1 0 0 0,0 0 1 0 0,1 0-1 0 0,-1 1 0 0 0,0-1 0 0 0,1 0 1 0 0,-1 1-1 0 0,0-1 0 0 0,1 1 0 0 0,-1-1 0 0 0,1 1 1 0 0,-1-1-1 0 0,0 1 0 0 0,1-1 0 0 0,-1 1 0 0 0,1 0 1 0 0,0-1-1 0 0,-1 1 0 0 0,1 0 0 0 0,0-1 1 0 0,-1 1-1 0 0,1 0 0 0 0,0-1 0 0 0,-1 1 0 0 0,1 0 1 0 0,0 0-1 0 0,0 0 0 0 0,0-1 0 0 0,0 1 0 0 0,0 0 1 0 0,0 0-1 0 0,0-1 0 0 0,0 1 0 0 0,0 0 2 0 0,-99 248-132 0 0,-9 161 52 0 0,70-247 72 0 0,24-108 12 0 0,-1-1-1 0 0,-4-1 1 0 0,-1-1-1 0 0,-3 0 0 0 0,-9 13-3 0 0,19-43-1 0 0,0-1 0 0 0,-1 0 0 0 0,-1-1 0 0 0,-1 0 0 0 0,-1-2 0 0 0,0 1 0 0 0,-1-2 0 0 0,-2-1 0 0 0,1 0-1 0 0,-2-1 1 0 0,0-2 0 0 0,-22 12 1 0 0,-48-5-82 0 0,89-20 76 0 0,-1 0 1 0 0,1 0-1 0 0,-1 0 1 0 0,1 0 0 0 0,-1 0-1 0 0,1-1 1 0 0,-1 1 0 0 0,1-1-1 0 0,0 0 1 0 0,-1 1-1 0 0,1-1 1 0 0,0 0 0 0 0,0-1-1 0 0,-1 1 1 0 0,1 0 0 0 0,0 0-1 0 0,0-1 1 0 0,0 0-1 0 0,0 1 1 0 0,1-1 0 0 0,-1 0-1 0 0,0 0 1 0 0,1 0 0 0 0,-1 0-1 0 0,1 0 1 0 0,0 0-1 0 0,-1 0 1 0 0,1 0 0 0 0,0-1-1 0 0,0 1 1 0 0,1 0 0 0 0,-1-1-1 0 0,0 1 1 0 0,1-1 5 0 0,0-2-17 0 0,0 0 1 0 0,0 0-1 0 0,0 0 0 0 0,1 0 1 0 0,0 0-1 0 0,0 1 0 0 0,0-1 1 0 0,1 0-1 0 0,-1 1 0 0 0,1-1 1 0 0,0 1-1 0 0,0-1 0 0 0,1 1 1 0 0,0 0-1 0 0,-1 0 0 0 0,1 0 1 0 0,1 0-1 0 0,-1 1 0 0 0,0-1 1 0 0,1 1-1 0 0,0 0 0 0 0,0 0 1 0 0,0 0-1 0 0,0 0 0 0 0,2 0 17 0 0,115-50-66 0 0,-82 45 46 0 0,0 1 0 0 0,0 3 1 0 0,0 1-1 0 0,1 1 0 0 0,-1 3 0 0 0,1 1 0 0 0,-1 2 0 0 0,1 1 20 0 0,7 0 10 0 0,122-4 287 0 0,-145-3-249 0 0,-1-1-1 0 0,1-1 0 0 0,-1-1 1 0 0,0-1-1 0 0,-1 0 1 0 0,1-2-1 0 0,-1-1 0 0 0,-1-1 1 0 0,0-1-1 0 0,0 0 1 0 0,-1-2-1 0 0,-1 0 1 0 0,0-2-1 0 0,-1 0 0 0 0,0 0 1 0 0,-1-2-1 0 0,-1 0 1 0 0,3-6-48 0 0,-15 19 11 0 0,0-1 1 0 0,-1 1-1 0 0,0-1 1 0 0,0 1-1 0 0,0-1 1 0 0,-1 0-1 0 0,1 0 1 0 0,-1 0-1 0 0,0 0 1 0 0,-1-1-1 0 0,1 1 1 0 0,-1-1-1 0 0,0 1 1 0 0,0-1-1 0 0,-1 1 1 0 0,0-1-1 0 0,0 1 1 0 0,0-1-1 0 0,-1 0-11 0 0,-1 4-9 0 0,0 0 1 0 0,0 0-1 0 0,-1 0 0 0 0,1 0 0 0 0,0 0 0 0 0,-1 1 0 0 0,0-1 0 0 0,1 1 0 0 0,-1-1 0 0 0,0 1 1 0 0,0 0-1 0 0,0 0 0 0 0,0 0 0 0 0,0 1 0 0 0,0-1 0 0 0,0 1 0 0 0,0 0 0 0 0,0 0 0 0 0,0 0 1 0 0,0 0-1 0 0,0 0 0 0 0,0 0 0 0 0,0 1 0 0 0,-2 0 9 0 0,-4 2-39 0 0,-1 1-1 0 0,1 0 1 0 0,0 1-1 0 0,0 0 1 0 0,0 0-1 0 0,1 1 1 0 0,0 0-1 0 0,0 1 1 0 0,0 0-1 0 0,1 0 1 0 0,0 0-1 0 0,1 1 1 0 0,-1 0-1 0 0,1 0 1 0 0,1 1 0 0 0,0 0-1 0 0,0 0 1 0 0,0 0-1 0 0,2 0 1 0 0,-1 1-1 0 0,1-1 1 0 0,0 1 39 0 0,1-5-9 0 0,0-1 0 0 0,1 1 1 0 0,-1-1-1 0 0,1 1 0 0 0,0 0 0 0 0,0-1 1 0 0,1 1-1 0 0,0 0 0 0 0,-1 0 0 0 0,2 0 1 0 0,-1-1-1 0 0,0 1 0 0 0,1 0 0 0 0,0 0 1 0 0,0-1-1 0 0,0 1 0 0 0,1-1 1 0 0,0 1-1 0 0,-1-1 0 0 0,2 1 0 0 0,-1-1 1 0 0,0 0-1 0 0,1 0 0 0 0,0 0 0 0 0,0 0 1 0 0,0-1-1 0 0,0 1 0 0 0,1-1 0 0 0,-1 0 1 0 0,1 0-1 0 0,0 0 0 0 0,0 0 1 0 0,0-1-1 0 0,0 1 0 0 0,0-1 0 0 0,1 0 1 0 0,-1-1-1 0 0,1 1 0 0 0,-1-1 0 0 0,3 1 9 0 0,16 3 71 0 0,1 0 0 0 0,0-2 1 0 0,0 0-1 0 0,0-2 0 0 0,1-1 0 0 0,-1 0 0 0 0,0-2 0 0 0,0-1 0 0 0,0-1 0 0 0,0-1 0 0 0,-1-1 0 0 0,0-1 0 0 0,0-1 0 0 0,4-3-71 0 0,27-13 266 0 0,-2-2-1 0 0,0-2 1 0 0,-2-3 0 0 0,-2-1 0 0 0,15-15-266 0 0,-30 24 38 0 0,-1-1 0 0 0,0-2 0 0 0,-3-1 0 0 0,0-1 0 0 0,-1-2 0 0 0,-2 0 1 0 0,-1-2-1 0 0,-2-1 0 0 0,-1-1 0 0 0,-2 0 0 0 0,-1-2 0 0 0,-1 0 0 0 0,-2-1 1 0 0,-2-1-1 0 0,8-38-38 0 0,-19 62-11 0 0,0 1 0 0 0,-2-1 0 0 0,1 0 0 0 0,-2 0 0 0 0,0 0 0 0 0,-1 0 0 0 0,0 0 0 0 0,-1 0 0 0 0,-1 1 0 0 0,0-1 0 0 0,0 1 0 0 0,-5-9 11 0 0,5 19 0 0 0,0 0 0 0 0,0 0 0 0 0,-1 0 0 0 0,1 1 0 0 0,-1-1 0 0 0,0 1 1 0 0,0 0-1 0 0,0 0 0 0 0,0 0 0 0 0,0 1 0 0 0,0-1 0 0 0,0 1 0 0 0,0 0 0 0 0,-1 0 1 0 0,1 1-1 0 0,0-1 0 0 0,-1 1 0 0 0,1 0 0 0 0,0 0 0 0 0,-1 0 0 0 0,1 1 1 0 0,0-1-1 0 0,-1 1 0 0 0,1 0 0 0 0,0 1 0 0 0,0-1 0 0 0,0 1 0 0 0,0-1 0 0 0,0 1 1 0 0,0 1-1 0 0,0-1 0 0 0,0 0 0 0 0,1 1 0 0 0,0 0 0 0 0,-1 0 0 0 0,1 0 0 0 0,0 0 1 0 0,0 0-1 0 0,0 1 0 0 0,1-1 0 0 0,-2 4 0 0 0,-14 17-2 0 0,2 0-1 0 0,0 2 1 0 0,2 0-1 0 0,1 0 1 0 0,1 2-1 0 0,1-1 1 0 0,2 1 0 0 0,1 1-1 0 0,1 0 1 0 0,1 0-1 0 0,1 0 1 0 0,2 1-1 0 0,1-1 1 0 0,2 1 0 0 0,1 0-1 0 0,0-1 1 0 0,4 9 2 0 0,-3-12-6 0 0,2-1 0 0 0,0 1 0 0 0,2-1 0 0 0,0 0 0 0 0,2-1 0 0 0,1 1 0 0 0,1-1 0 0 0,1-1 0 0 0,1 0 0 0 0,1-1 1 0 0,1 0-1 0 0,0-1 0 0 0,2 0 0 0 0,1-1 0 0 0,0-1 0 0 0,2 0 6 0 0,-13-14-85 0 0,-1 0 0 0 0,2 0 0 0 0,-1 0 0 0 0,0-1 0 0 0,1 0 0 0 0,0 0 0 0 0,-1-1 0 0 0,2 0 0 0 0,-1 0 0 0 0,0 0 0 0 0,0-1 0 0 0,1 0 0 0 0,0-1 0 0 0,-1 1 0 0 0,2-1 85 0 0,-8-3-194 0 0,1 1 1 0 0,-1-1-1 0 0,0 0 0 0 0,0 0 1 0 0,0 1-1 0 0,0-1 1 0 0,-1 0-1 0 0,1 0 0 0 0,0 0 1 0 0,-1 0-1 0 0,1 0 0 0 0,-1 0 1 0 0,0 0-1 0 0,0 0 1 0 0,0 0-1 0 0,0 0 0 0 0,0 0 1 0 0,0 0-1 0 0,0 0 0 0 0,-1 0 1 0 0,1 0-1 0 0,0 1 0 0 0,-1-1 1 0 0,0 0-1 0 0,0 0 1 0 0,0-1 193 0 0,-18-39-9370 0 0,13 29-1673 0 0</inkml:trace>
  <inkml:trace contextRef="#ctx0" brushRef="#br0" timeOffset="249.759">1445 742 17268 0 0,'0'0'1432'0'0,"0"0"-246"0"0,0 0-1 0 0,0 0 98 0 0,0 0-96 0 0,35 0-240 0 0,112-1-191 0 0,70-17 687 0 0,300-49-2334 0 0,-441 61-1662 0 0,-25 2-3320 0 0,-9 0-6416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7 250 9698 0 0,'0'0'1783'0'0,"0"0"-52"0"0,0 0 63 0 0,0 0 48 0 0,0 0-82 0 0,0 0-244 0 0,0 0-301 0 0,0 0-231 0 0,0 0-219 0 0,0 0-141 0 0,0 0-89 0 0,0 0-83 0 0,-1-4-59 0 0,-1-1-303 0 0,2 5-72 0 0,-1 0-1 0 0,1-1 0 0 0,0 1 0 0 0,-1 0 0 0 0,1-1 0 0 0,0 1 0 0 0,0-1 0 0 0,-1 1 0 0 0,1 0 0 0 0,0-1 0 0 0,0 1 0 0 0,0-1 0 0 0,0 1 0 0 0,0-1 0 0 0,0 1 0 0 0,0 0 0 0 0,0-1 0 0 0,0 1 0 0 0,0-1 0 0 0,0 1 0 0 0,0-1 1 0 0,0 1-1 0 0,0-1 0 0 0,0 1 0 0 0,0-1 0 0 0,0 1 0 0 0,0 0 0 0 0,1-1 0 0 0,-1 1 0 0 0,0-1 0 0 0,0 1 0 0 0,0-1 0 0 0,1 1 0 0 0,-1 0 0 0 0,0-1 0 0 0,1 1 0 0 0,-1 0 0 0 0,0-1 0 0 0,1 1 0 0 0,-1 0 0 0 0,0 0 1 0 0,1-1-1 0 0,-1 1 0 0 0,1 0 0 0 0,-1 0 0 0 0,1 0 0 0 0,-1-1 0 0 0,0 1 0 0 0,1 0 0 0 0,-1 0 0 0 0,1 0 0 0 0,-1 0 0 0 0,1 0 0 0 0,-1 0 0 0 0,1 0 0 0 0,-1 0 0 0 0,1 0 0 0 0,-1 0 0 0 0,0 0 0 0 0,1 0 0 0 0,-1 0 0 0 0,1 1 1 0 0,-1-1-1 0 0,1 0-17 0 0,426 0 2136 0 0,-335-7-2011 0 0,-91 7-103 0 0,0 0-1 0 0,-1 0 0 0 0,1 0 0 0 0,-1 0 1 0 0,1 0-1 0 0,-1 0 0 0 0,1 0 0 0 0,-1-1 1 0 0,1 1-1 0 0,-1 0 0 0 0,1 0 0 0 0,-1 0 1 0 0,1 0-1 0 0,-1-1 0 0 0,1 1 0 0 0,-1 0 1 0 0,1-1-1 0 0,-1 1 0 0 0,1 0 0 0 0,-1-1 1 0 0,0 1-1 0 0,1 0 0 0 0,-1-1 1 0 0,0 1-1 0 0,1-1 0 0 0,-1 1 0 0 0,0-1 1 0 0,0 1-1 0 0,1-1 0 0 0,-1 1 0 0 0,0-1 1 0 0,0 1-1 0 0,0-1 0 0 0,1 1 0 0 0,-1-1 1 0 0,0 1-1 0 0,0-1 0 0 0,0 1 0 0 0,0-1 1 0 0,0 1-1 0 0,0-1 0 0 0,0 1 0 0 0,0-1 1 0 0,-1 1-1 0 0,1-1 0 0 0,0 1 0 0 0,0-1 1 0 0,0 1-1 0 0,0-1 0 0 0,-1 1 0 0 0,1-1 1 0 0,0 1-1 0 0,-1-1 0 0 0,1 1 0 0 0,0-1 1 0 0,-1 1-1 0 0,1 0 0 0 0,0-1 0 0 0,-1 1 1 0 0,1-1-1 0 0,-1 1 0 0 0,1 0 0 0 0,-1 0 1 0 0,1-1-22 0 0,-28-31 213 0 0,28 32-213 0 0,-142-135 35 0 0,133 120-479 0 0,9 15 341 0 0,1 0-1 0 0,-1 1 1 0 0,0-1-1 0 0,0 0 1 0 0,1 0-1 0 0,-1 0 1 0 0,0 0-1 0 0,1 0 0 0 0,-1 1 1 0 0,0-1-1 0 0,0 0 1 0 0,1 0-1 0 0,-1 0 1 0 0,0 0-1 0 0,1 0 1 0 0,-1 0-1 0 0,0 0 0 0 0,1 0 1 0 0,-1 0-1 0 0,0 0 1 0 0,1 0-1 0 0,-1 0 1 0 0,0 0-1 0 0,0-1 1 0 0,1 1-1 0 0,-1 0 1 0 0,0 0-1 0 0,1 0 0 0 0,-1 0 1 0 0,0 0-1 0 0,0-1 1 0 0,1 1-1 0 0,-1 0 1 0 0,0 0-1 0 0,0 0 1 0 0,0-1-1 0 0,1 1 0 0 0,-1 0 1 0 0,0 0-1 0 0,0-1 1 0 0,0 1-1 0 0,0 0 1 0 0,1-1-1 0 0,-1 1 1 0 0,0 0-1 0 0,0 0 1 0 0,0-1-1 0 0,0 1 0 0 0,0 0 1 0 0,0-1-1 0 0,0 1 1 0 0,0 0-1 0 0,0-1 1 0 0,0 1-1 0 0,0 0 1 0 0,0-1-1 0 0,0 1 0 0 0,0 0 1 0 0,0 0-1 0 0,0-1 1 0 0,0 1-1 0 0,-1 0 1 0 0,1-1-1 0 0,0 1 1 0 0,0 0-1 0 0,0 0 1 0 0,0-1-1 0 0,-1 1 0 0 0,1 0 104 0 0,25 11-5630 0 0,-5-2-2377 0 0,-7-5-911 0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7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6465 0 0,'0'0'3150'0'0,"0"0"-421"0"0,0 0-367 0 0,0 0-282 0 0,0 0-322 0 0,0 0-311 0 0,0 0-273 0 0,0 0-248 0 0,0 0-232 0 0,0 0-161 0 0,0 0-54 0 0,0 0-4 0 0,0 0 17 0 0,6-2 27 0 0,166-4 1957 0 0,7-5-1741 0 0,54-33-730 0 0,-226 43-254 0 0,17-9-2853 0 0,-38 13-1966 0 0,12-2 3721 0 0,-7 2-4883 0 0,-1 1-5161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38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277 490 7770 0 0,'0'0'3993'0'0,"0"0"-1285"0"0,0 0-719 0 0,0 0-224 0 0,0 0-175 0 0,0 0-239 0 0,0 0-198 0 0,0 0-179 0 0,0 0-175 0 0,-34 20-132 0 0,-107 66-165 0 0,76-28 16 0 0,59-48-455 0 0,1 0-48 0 0,0 1 0 0 0,1 0 0 0 0,0 0 0 0 0,1 0 1 0 0,0 0-1 0 0,1 1 0 0 0,0-1 0 0 0,1 1 1 0 0,0 0-1 0 0,1-1 0 0 0,0 1 0 0 0,1 0 1 0 0,0-1-1 0 0,2 6-15 0 0,-1-11-71 0 0,2 0 1 0 0,-1 0-1 0 0,1 0 1 0 0,0-1-1 0 0,0 1 1 0 0,0-1-1 0 0,1 0 1 0 0,0-1-1 0 0,0 1 1 0 0,0-1-1 0 0,1 0 1 0 0,-1 0-1 0 0,1-1 1 0 0,0 1-1 0 0,0-1 1 0 0,0-1-1 0 0,0 1 1 0 0,1-1-1 0 0,-1 0 1 0 0,1 0-1 0 0,0-1 1 0 0,-1 0-1 0 0,1 0 1 0 0,0-1-1 0 0,-1 0 1 0 0,1 0-1 0 0,0 0 1 0 0,0-1-1 0 0,-1 0 1 0 0,1 0-1 0 0,5-2 71 0 0,122-63-4397 0 0,-51 5-1860 0 0,-34 16-1368 0 0,-47 44 7241 0 0,17-16-4822 0 0</inkml:trace>
  <inkml:trace contextRef="#ctx0" brushRef="#br0" timeOffset="235.475">594 523 4713 0 0,'0'0'2730'0'0,"0"0"-316"0"0,0 0-234 0 0,0 0-213 0 0,0 0-332 0 0,-33 26-309 0 0,-102 79-244 0 0,67-36 220 0 0,60-56-1073 0 0,3-6-121 0 0,1 0 1 0 0,0 0 0 0 0,0 1 0 0 0,0-1 0 0 0,1 1-1 0 0,1 0 1 0 0,-1 0 0 0 0,1 0 0 0 0,0 0 0 0 0,1 0 0 0 0,0 0-1 0 0,0 1 1 0 0,1-1 0 0 0,0 0 0 0 0,1 8-109 0 0,1-11 120 0 0,1-1 0 0 0,0-1 0 0 0,1 1 1 0 0,-1 0-1 0 0,0-1 0 0 0,1 0 0 0 0,0 1 0 0 0,0-1 0 0 0,0-1 0 0 0,0 1 1 0 0,0-1-1 0 0,1 1 0 0 0,-1-1 0 0 0,1-1 0 0 0,-1 1 0 0 0,1 0 1 0 0,0-1-1 0 0,0 0 0 0 0,0 0 0 0 0,0-1 0 0 0,-1 1 0 0 0,1-1 1 0 0,0 0-1 0 0,0-1 0 0 0,0 1 0 0 0,0-1 0 0 0,0 0 0 0 0,0 0 0 0 0,-1 0 1 0 0,2-1-121 0 0,5-1 141 0 0,1-1 0 0 0,0-1 0 0 0,-1 0 0 0 0,0 0 0 0 0,0-1 0 0 0,0 0 0 0 0,-1-1 0 0 0,0 0 0 0 0,0-1 0 0 0,-1 0 0 0 0,0 0 0 0 0,0-1 1 0 0,-1-1-1 0 0,0 1 0 0 0,-1-1 0 0 0,0 0 0 0 0,-1-1 0 0 0,4-8-141 0 0,-5 10 18 0 0,-1-1 0 0 0,0 0 0 0 0,-1 0 0 0 0,0 0 1 0 0,-1-1-1 0 0,0 1 0 0 0,0-1 0 0 0,-1 1 0 0 0,-1-1 0 0 0,0 0 0 0 0,0 1 1 0 0,-1-1-1 0 0,0 1 0 0 0,-1-1 0 0 0,0 1 0 0 0,-1-1 0 0 0,-1-2-18 0 0,1 7-185 0 0,0 0 1 0 0,0 0-1 0 0,0 0 0 0 0,-1 1 0 0 0,0-1 0 0 0,0 1 1 0 0,-1 0-1 0 0,1 0 0 0 0,-1 1 0 0 0,0-1 0 0 0,0 1 1 0 0,0 0-1 0 0,-1 0 0 0 0,1 1 0 0 0,-1 0 0 0 0,0 0 1 0 0,0 0-1 0 0,-5-1 185 0 0,-27-4-3222 0 0,25 8-365 0 0,0 1-3518 0 0,6 3-3317 0 0</inkml:trace>
  <inkml:trace contextRef="#ctx0" brushRef="#br0" timeOffset="601.271">1058 8 8370 0 0,'0'0'4015'0'0,"0"0"-1848"0"0,0 0-782 0 0,0 0-141 0 0,0 0-98 0 0,0 0-156 0 0,0 0-129 0 0,0 0-72 0 0,0 0-27 0 0,0 0 18 0 0,0 0 24 0 0,0 0-44 0 0,-11 12-40 0 0,-35 36-77 0 0,19 13 1013 0 0,25-45-1361 0 0,-16 314 849 0 0,13-252-1157 0 0,-3-2 0 0 0,-4 1 0 0 0,-4-1 0 0 0,-8 19 13 0 0,-8-11-1006 0 0,27-77-887 0 0,5-18-6095 0 0,1-3 4995 0 0,-1-15-7030 0 0,0 18 5447 0 0</inkml:trace>
  <inkml:trace contextRef="#ctx0" brushRef="#br0" timeOffset="877.23">1223 1 14779 0 0,'0'0'1544'0'0,"0"0"-425"0"0,0 0-118 0 0,0 0 90 0 0,0 0 38 0 0,0 0-97 0 0,0 0-137 0 0,0 0-160 0 0,0 0-100 0 0,0 0-48 0 0,0 0-54 0 0,-15 33-42 0 0,-49 108-59 0 0,36-39 231 0 0,-14 229 16 0 0,0-39-3876 0 0,42-291 2206 0 0,0 16 628 0 0,1-12-3821 0 0,2-3-5164 0 0,2-2 86 0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7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12155 0 0,'0'0'2388'0'0,"0"0"-673"0"0,0 0-95 0 0,0 0 61 0 0,0 0-153 0 0,0 0-293 0 0,0 0-299 0 0,0 0-252 0 0,34 4-189 0 0,109 12-141 0 0,-37-22 56 0 0,104-24-1869 0 0,-165 23-2873 0 0,-1 1-3622 0 0,-24 2-3502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628 2 4105 0 0,'0'0'2563'0'0,"0"0"-799"0"0,0 0-71 0 0,0 0 226 0 0,0 0 148 0 0,0 0-136 0 0,0 0-319 0 0,0 0-349 0 0,0 0-270 0 0,0 0-153 0 0,0 0-87 0 0,0 0-41 0 0,0 0-49 0 0,-2-1-117 0 0,-4 1-443 0 0,1-1 1 0 0,-1 1-1 0 0,1 0 1 0 0,-1 1 0 0 0,1-1-1 0 0,-1 1 1 0 0,1 0-1 0 0,0 1 1 0 0,-1-1-1 0 0,1 1 1 0 0,0 0 0 0 0,0 0-1 0 0,0 1 1 0 0,0 0-104 0 0,-22 7 150 0 0,-305 115 550 0 0,235-87-262 0 0,97-37-436 0 0,0-1 0 0 0,-1 0 0 0 0,1 0 0 0 0,0 1 1 0 0,-1-1-1 0 0,1 0 0 0 0,0 1 0 0 0,-1-1 0 0 0,1 0 0 0 0,0 1 1 0 0,0-1-1 0 0,-1 0 0 0 0,1 1 0 0 0,0-1 0 0 0,0 1 1 0 0,0-1-1 0 0,0 0 0 0 0,0 1 0 0 0,-1-1 0 0 0,1 1 0 0 0,0-1 1 0 0,0 1-1 0 0,0-1 0 0 0,0 0 0 0 0,0 1 0 0 0,0-1 1 0 0,0 1-1 0 0,1-1 0 0 0,-1 0 0 0 0,0 1 0 0 0,0-1 1 0 0,0 1-1 0 0,0-1 0 0 0,0 0 0 0 0,1 1 0 0 0,-1-1 0 0 0,0 1 1 0 0,0-1-1 0 0,1 0 0 0 0,-1 1 0 0 0,0-1 0 0 0,0 0 1 0 0,1 0-1 0 0,-1 1 0 0 0,0-1 0 0 0,1 0 0 0 0,-1 0 0 0 0,1 1 1 0 0,-1-1-1 0 0,0 0 0 0 0,1 0 0 0 0,-1 0 0 0 0,1 0 1 0 0,-1 1-1 0 0,0-1 0 0 0,1 0 0 0 0,-1 0 0 0 0,1 0 1 0 0,-1 0-1 0 0,1 0 0 0 0,-1 0 0 0 0,0 0 0 0 0,1 0 0 0 0,-1 0 1 0 0,1-1-3 0 0,31 12 144 0 0,41-2 45 0 0,2-2-1 0 0,-1-4 1 0 0,17-4-189 0 0,-55 1 77 0 0,67 12 106 0 0,-102-12-175 0 0,-1 1 0 0 0,0-1 0 0 0,1 1 0 0 0,-1 0 0 0 0,1-1 0 0 0,-1 1 0 0 0,0 0 0 0 0,1-1 0 0 0,-1 1 0 0 0,0 0 0 0 0,0-1 0 0 0,0 1 1 0 0,1 0-1 0 0,-1 0 0 0 0,0-1 0 0 0,0 1 0 0 0,0 0 0 0 0,0 0 0 0 0,0-1 0 0 0,0 1 0 0 0,-1 0 0 0 0,1 0 0 0 0,0-1 0 0 0,0 1 0 0 0,0 0 0 0 0,-1-1 0 0 0,1 1 0 0 0,0 0 0 0 0,-1-1 0 0 0,1 1 1 0 0,-1 0-1 0 0,1-1 0 0 0,-1 1 0 0 0,1-1 0 0 0,-1 1 0 0 0,1-1 0 0 0,-1 1 0 0 0,1-1 0 0 0,-1 1 0 0 0,1-1 0 0 0,-1 0 0 0 0,0 1 0 0 0,1-1 0 0 0,-1 0 0 0 0,0 1 0 0 0,0-1 0 0 0,1 0-8 0 0,-2 1 33 0 0,-166 113 363 0 0,82-63-328 0 0,39-21-71 0 0,23-17 6 0 0,0 1 1 0 0,1 1-1 0 0,1 1 1 0 0,0 1-1 0 0,1 0 0 0 0,1 2 1 0 0,1 1-1 0 0,0 0 1 0 0,2 2-1 0 0,0 0 0 0 0,-5 12-3 0 0,18-26 7 0 0,1 0 0 0 0,0 0 0 0 0,0 0-1 0 0,1 1 1 0 0,0-1 0 0 0,1 1 0 0 0,-1-1 0 0 0,2 1-1 0 0,-1 0 1 0 0,1 0 0 0 0,1-1 0 0 0,0 1-1 0 0,0 1-6 0 0,2-6 42 0 0,1-1-1 0 0,-1 0 1 0 0,0-1 0 0 0,1 1-1 0 0,0-1 1 0 0,0 1-1 0 0,0-1 1 0 0,0 0-1 0 0,0-1 1 0 0,0 1-1 0 0,0-1 1 0 0,1 0-1 0 0,-1 0 1 0 0,0 0 0 0 0,1 0-1 0 0,-1-1 1 0 0,1 0-1 0 0,-1 1 1 0 0,1-2-1 0 0,-1 1 1 0 0,0-1-1 0 0,4 0-41 0 0,-1 1 44 0 0,246-30 804 0 0,-108 8-669 0 0,-79 19-1022 0 0,-52-1-2066 0 0,-9 2-719 0 0,-2 0-3347 0 0,-3-1-4821 0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8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163 100 11923 0 0,'0'0'3292'0'0,"0"0"-1162"0"0,0 0-520 0 0,0 0-107 0 0,0 0-96 0 0,0 0-236 0 0,0 0-282 0 0,0 0-250 0 0,0 0-219 0 0,0 0-89 0 0,0 0 7 0 0,0 0 11 0 0,0 0 8 0 0,-9 27-30 0 0,-27 87-46 0 0,12-33-16 0 0,4 1 0 0 0,4 0 0 0 0,-2 42-265 0 0,13-87-25 0 0,1 123-868 0 0,4-160 835 0 0,0 1 0 0 0,0-1 0 0 0,0 1 0 0 0,0-1 0 0 0,0 0 0 0 0,0 1 0 0 0,0-1 0 0 0,0 1 0 0 0,0-1 0 0 0,0 1 0 0 0,0-1 0 0 0,1 1 0 0 0,-1-1 0 0 0,0 1 0 0 0,0-1 0 0 0,1 0 0 0 0,-1 1 0 0 0,0-1 0 0 0,1 0 0 0 0,-1 1 0 0 0,0-1 0 0 0,1 0 0 0 0,-1 1 0 0 0,0-1 0 0 0,1 0 0 0 0,-1 1 0 0 0,1-1 0 0 0,-1 0 0 0 0,0 0 0 0 0,1 0 0 0 0,-1 1 0 0 0,1-1 0 0 0,-1 0 0 0 0,1 0 0 0 0,-1 0-1 0 0,1 0 1 0 0,-1 0 0 0 0,1 0 0 0 0,-1 0 0 0 0,1 0 0 0 0,-1 0 0 0 0,1 0 0 0 0,-1 0 0 0 0,1 0 0 0 0,-1 0 0 0 0,0-1 0 0 0,1 1 0 0 0,-1 0 0 0 0,1 0 0 0 0,-1 0 0 0 0,1-1 0 0 0,-1 1 0 0 0,0 0 0 0 0,1-1 0 0 0,-1 1 0 0 0,1 0 0 0 0,-1-1 0 0 0,0 1 0 0 0,0 0 0 0 0,1-1 0 0 0,-1 1 0 0 0,0 0 0 0 0,0-1 0 0 0,1 1 0 0 0,-1-1 0 0 0,0 1 58 0 0,23-28-2989 0 0,8-32-4586 0 0,-15 17-1018 0 0,-12 25 4735 0 0</inkml:trace>
  <inkml:trace contextRef="#ctx0" brushRef="#br0" timeOffset="249.953">23 89 8002 0 0,'0'0'2511'0'0,"0"0"-413"0"0,0 0-341 0 0,0 0-184 0 0,0 0-138 0 0,0 0-123 0 0,0 0-136 0 0,0 0-192 0 0,0 0-157 0 0,0 0-84 0 0,31-7-99 0 0,99-21-90 0 0,149-12 1581 0 0,-97 26-3678 0 0,-184 22-895 0 0,-33 11-4698 0 0,23-14 2108 0 0,-3 0-4578 0 0</inkml:trace>
  <inkml:trace contextRef="#ctx0" brushRef="#br0" timeOffset="499.895">1 490 11506 0 0,'0'0'2922'0'0,"0"0"-386"0"0,0 0-309 0 0,0 0-352 0 0,0 0-372 0 0,0 0-287 0 0,37-1-253 0 0,118-2-207 0 0,-39-15 264 0 0,-98 13-1019 0 0,164-32 850 0 0,-56 27-3888 0 0,-101 10 337 0 0,-8 0-2641 0 0,-6 0-6420 0 0</inkml:trace>
  <inkml:trace contextRef="#ctx0" brushRef="#br0" timeOffset="1000.976">553 759 7794 0 0,'0'0'2772'0'0,"0"0"-881"0"0,0 0-302 0 0,0 0 127 0 0,0 0-46 0 0,0 0-253 0 0,0 0-228 0 0,0 0-220 0 0,0 0-165 0 0,0 0-93 0 0,0 0-132 0 0,0 0-98 0 0,32-16-62 0 0,100-50-81 0 0,-77 30 304 0 0,-54 34-622 0 0,1 1 0 0 0,0-1 0 0 0,-1 0 0 0 0,0 1 0 0 0,1-1 1 0 0,-1 0-1 0 0,0 0 0 0 0,0 0 0 0 0,0 0 0 0 0,0 0 0 0 0,0 0 0 0 0,0-1 0 0 0,-1 1 0 0 0,1 0 0 0 0,-1 0 0 0 0,1-1 0 0 0,-1 1 0 0 0,0 0 0 0 0,0 0 0 0 0,0-1 0 0 0,0 1 0 0 0,-1 0 0 0 0,1 0 0 0 0,0-1 0 0 0,-1 1 0 0 0,0 0 0 0 0,1 0 0 0 0,-1 0 0 0 0,0 0 0 0 0,0-1 0 0 0,0 2 0 0 0,0-1 0 0 0,-1 0 0 0 0,1 0 0 0 0,-1 0 0 0 0,1 0 0 0 0,-1 1 1 0 0,1-1-1 0 0,-1 1 0 0 0,0-1 0 0 0,0 1 0 0 0,0 0 0 0 0,0 0 0 0 0,0-1 0 0 0,0 1 0 0 0,0 1 0 0 0,0-1 0 0 0,0 0 0 0 0,0 0 0 0 0,-1 1 0 0 0,1-1-20 0 0,-4-1-15 0 0,0 0 0 0 0,-1 0-1 0 0,1 0 1 0 0,-1 1 0 0 0,0 0 0 0 0,1 0 0 0 0,-1 1-1 0 0,0 0 1 0 0,0 0 0 0 0,1 0 0 0 0,-1 1 0 0 0,0 0 0 0 0,1 0-1 0 0,-1 1 1 0 0,1 0 0 0 0,-1 0 0 0 0,1 1 0 0 0,0-1-1 0 0,0 1 1 0 0,0 0 0 0 0,0 1 0 0 0,1 0 0 0 0,-1 0-1 0 0,1 0 1 0 0,0 0 0 0 0,0 1 0 0 0,0 0 0 0 0,1 0 0 0 0,0 0-1 0 0,0 1 1 0 0,0-1 0 0 0,1 1 0 0 0,-1 0 0 0 0,1 0-1 0 0,1 0 1 0 0,-1 0 0 0 0,1 1 0 0 0,0-1 0 0 0,0 2 15 0 0,2-2 43 0 0,-1 1 0 0 0,1-1 0 0 0,0 1 0 0 0,0-1 0 0 0,1 0 0 0 0,0 1 0 0 0,0-1 0 0 0,1 0 0 0 0,-1 0 1 0 0,1 0-1 0 0,0 0 0 0 0,1 0 0 0 0,0 0 0 0 0,0 0 0 0 0,0-1 0 0 0,1 1 0 0 0,-1-1 0 0 0,1 0 0 0 0,0 0 0 0 0,1-1 0 0 0,-1 1 1 0 0,1-1-1 0 0,5 4-43 0 0,3 0 94 0 0,0-1 0 0 0,0-1 0 0 0,1 0 0 0 0,0 0 0 0 0,0-2 0 0 0,0 1 0 0 0,1-2-1 0 0,-1 0 1 0 0,1-1 0 0 0,0 0 0 0 0,0-1 0 0 0,0-1 0 0 0,0 0 0 0 0,10-2-94 0 0,-16 2 10 0 0,-4 0-110 0 0,0-1 0 0 0,0 1 0 0 0,0-1 0 0 0,0 0 0 0 0,0 0 0 0 0,0 0 0 0 0,-1-1 0 0 0,1 0 0 0 0,0 0 0 0 0,-1 0 0 0 0,0 0 0 0 0,1-1 0 0 0,-1 1 0 0 0,4-4 100 0 0,11-12-4893 0 0,-3-4-6305 0 0,-12 18 962 0 0</inkml:trace>
  <inkml:trace contextRef="#ctx0" brushRef="#br0" timeOffset="1254.004">1245 571 13627 0 0,'0'0'1748'0'0,"0"0"-399"0"0,0 0 60 0 0,0 0 176 0 0,0 0-104 0 0,0 0-283 0 0,0 0-295 0 0,0 0-282 0 0,0 0-214 0 0,-17 32-136 0 0,-57 102-93 0 0,14-25 36 0 0,38-47-1277 0 0,12-50-1227 0 0,8-11-2556 0 0,1-1-4406 0 0,1 0 1712 0 0</inkml:trace>
  <inkml:trace contextRef="#ctx0" brushRef="#br0" timeOffset="1501.949">1004 523 15379 0 0,'0'0'1411'0'0,"0"0"-357"0"0,0 0-5 0 0,0 0 113 0 0,0 0-28 0 0,0 0-166 0 0,0 0-172 0 0,0 0-100 0 0,0 0-101 0 0,0 0-62 0 0,0 0-42 0 0,21 33-94 0 0,67 103-114 0 0,-29-69 29 0 0,53 9-22 0 0,-62-48-3192 0 0,-40-22 1671 0 0,-5-1-1577 0 0,-1-2-7203 0 0,-3-3 413 0 0</inkml:trace>
  <inkml:trace contextRef="#ctx0" brushRef="#br0" timeOffset="1780.826">1603 379 10986 0 0,'0'0'2861'0'0,"0"0"-929"0"0,0 0-409 0 0,0 0-54 0 0,0 0-94 0 0,0 0-155 0 0,0 0-177 0 0,0 0-172 0 0,0 0-158 0 0,0 0-86 0 0,0 0-74 0 0,0 0-115 0 0,-4 29-87 0 0,-12 87-110 0 0,12 8 108 0 0,38 56-1506 0 0,-32-174 1528 0 0,-3-8-18730 0 0,-3-1 10952 0 0</inkml:trace>
  <inkml:trace contextRef="#ctx0" brushRef="#br0" timeOffset="1947.949">1402 582 11658 0 0,'0'0'2729'0'0,"0"0"-1745"0"0,0 0-184 0 0,0 0 225 0 0,0 0 63 0 0,0 0-168 0 0,0 0-176 0 0,0 0-168 0 0,0 0-168 0 0,0 0-127 0 0,0 0-73 0 0,208 0-144 0 0,-177 0-200 0 0,2-4-409 0 0,0 1-935 0 0,-7-1-2033 0 0,-9 0-8937 0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5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 1 0 0 0,'0'0'1295'0'0,"0"0"460"0"0,0 0 35 0 0,0 0-143 0 0,0 0-162 0 0,0 0-159 0 0,0 0-106 0 0,0 0-76 0 0,0 0-70 0 0,9 0 602 0 0,-9 0 5233 0 0,-67 0-6216 0 0,1 3 1 0 0,-1 4 0 0 0,1 2 0 0 0,1 3-1 0 0,-48 15-693 0 0,-171 69 719 0 0,193-41-488 0 0,90-54-229 0 0,0-1 1 0 0,0 0 0 0 0,0 1-1 0 0,0-1 1 0 0,0 1-1 0 0,0-1 1 0 0,0 1-1 0 0,1 0 1 0 0,-1-1 0 0 0,0 1-1 0 0,0 0 1 0 0,1-1-1 0 0,-1 1 1 0 0,0 0-1 0 0,1 0 1 0 0,-1 0 0 0 0,1 0-1 0 0,-1-1 1 0 0,1 1-1 0 0,-1 0 1 0 0,1 0-1 0 0,0 0 1 0 0,-1 0 0 0 0,1 0-1 0 0,0 0 1 0 0,0 0-1 0 0,0 0 1 0 0,0 0-1 0 0,0 0 1 0 0,0 0 0 0 0,0 0-1 0 0,0 0 1 0 0,0 0-1 0 0,0 0 1 0 0,1 0-1 0 0,-1 0 1 0 0,0 0 0 0 0,1 0-1 0 0,-1 0 1 0 0,0 0-1 0 0,1 0 1 0 0,0 0-1 0 0,-1 0 1 0 0,1-1-1 0 0,-1 1 1 0 0,1 0 0 0 0,0 0-1 0 0,0-1 1 0 0,0 1-3 0 0,41 29 290 0 0,3-18-123 0 0,1-3 0 0 0,0-1 0 0 0,0-3 0 0 0,1-1 0 0 0,0-3 0 0 0,34-3-167 0 0,-24 1 99 0 0,226 4 156 0 0,-283-2-251 0 0,-1-1-1 0 0,0 1 0 0 0,1-1 1 0 0,-1 1-1 0 0,1-1 1 0 0,-1 1-1 0 0,1 0 0 0 0,-1-1 1 0 0,1 1-1 0 0,0 0 1 0 0,-1-1-1 0 0,1 1 1 0 0,0 0-1 0 0,-1 0 0 0 0,1-1 1 0 0,0 1-1 0 0,0 0 1 0 0,0 0-1 0 0,-1-1 0 0 0,1 1 1 0 0,0 0-1 0 0,0 0 1 0 0,0 0-1 0 0,0-1 0 0 0,1 1 1 0 0,-1 0-1 0 0,0 0 1 0 0,0-1-1 0 0,0 1 1 0 0,1 0-1 0 0,-1 0 0 0 0,0-1 1 0 0,1 1-1 0 0,-1 0 1 0 0,0-1-1 0 0,1 1 0 0 0,-1 0 1 0 0,1-1-1 0 0,-1 1 1 0 0,1-1-1 0 0,0 1 0 0 0,-1-1 1 0 0,1 1-1 0 0,-1-1 1 0 0,1 1-1 0 0,0-1 0 0 0,0 1 1 0 0,-1-1-1 0 0,1 0 1 0 0,0 0-1 0 0,-1 1 1 0 0,1-1-1 0 0,0 0 0 0 0,0 0 1 0 0,0 0-1 0 0,-1 0 1 0 0,1 0-1 0 0,0 0 0 0 0,0 0 1 0 0,0 0-1 0 0,-1 0 1 0 0,1 0-1 0 0,0 0 0 0 0,0 0 1 0 0,-1-1-1 0 0,1 1 1 0 0,0 0-1 0 0,0 0 1 0 0,-1-1-1 0 0,2 0-3 0 0,-35 24 105 0 0,-1-2 1 0 0,-1-2-1 0 0,0-1 0 0 0,-35 12-105 0 0,19-7 26 0 0,-214 120 48 0 0,235-124-81 0 0,0 0-1 0 0,2 2 1 0 0,0 1-1 0 0,2 2 0 0 0,0 0 1 0 0,2 2-1 0 0,1 1 1 0 0,1 0-1 0 0,1 2 0 0 0,-1 4 8 0 0,20-31 4 0 0,1-1 0 0 0,0 1-1 0 0,0-1 1 0 0,-1 1 0 0 0,1 0-1 0 0,0-1 1 0 0,0 1 0 0 0,0 0-1 0 0,0 0 1 0 0,1 0 0 0 0,-1-1 0 0 0,0 1-1 0 0,1 0 1 0 0,0 0 0 0 0,-1 0-1 0 0,1 0 1 0 0,0 0 0 0 0,0 0-1 0 0,0 0 1 0 0,0 0 0 0 0,0 0-1 0 0,1 0 1 0 0,-1 0 0 0 0,0 0-1 0 0,1 0 1 0 0,0 0 0 0 0,-1 0-1 0 0,1 0 1 0 0,0 0 0 0 0,0-1-1 0 0,0 1 1 0 0,0 0 0 0 0,0-1 0 0 0,1 1-1 0 0,-1 0 1 0 0,0-1 0 0 0,1 0-1 0 0,-1 1 1 0 0,1-1 0 0 0,-1 0-1 0 0,1 0 1 0 0,0 0 0 0 0,0 0-1 0 0,-1 0 1 0 0,1 0 0 0 0,2 0-4 0 0,20 3 142 0 0,0-1 0 0 0,0-1 0 0 0,1-1 1 0 0,0-1-1 0 0,-1-1 0 0 0,0-2 0 0 0,1 0 1 0 0,-1-1-1 0 0,3-3-142 0 0,398-62 878 0 0,-341 62-785 0 0,-84 7-100 0 0,0 0 18 0 0,0 0 16 0 0,0 0-38 0 0,0 0-56 0 0,0 0-49 0 0,0 0-77 0 0,4-22-14026 0 0,-1 17 7312 0 0,1-2-2227 0 0</inkml:trace>
  <inkml:trace contextRef="#ctx0" brushRef="#br0" timeOffset="317.441">1215 203 13707 0 0,'0'0'1856'0'0,"0"0"-274"0"0,0 0-140 0 0,0 0-37 0 0,0 0-78 0 0,0 0-180 0 0,0 0-273 0 0,0 0-257 0 0,0 0-215 0 0,0 0-85 0 0,0 0 51 0 0,0 0 52 0 0,0 0 48 0 0,-1 20-6 0 0,-19 148 505 0 0,11-123-775 0 0,-13 54 11 0 0,4 0 0 0 0,-4 92-203 0 0,27-107-720 0 0,-4-83 652 0 0,-1 0 0 0 0,1-1 0 0 0,-1 1-1 0 0,1-1 1 0 0,-1 1 0 0 0,1 0 0 0 0,0-1-1 0 0,-1 0 1 0 0,1 1 0 0 0,0-1 0 0 0,-1 1 0 0 0,1-1-1 0 0,0 0 1 0 0,-1 1 0 0 0,1-1 0 0 0,0 0 0 0 0,0 0-1 0 0,0 1 1 0 0,-1-1 0 0 0,1 0 0 0 0,0 0-1 0 0,0 0 1 0 0,-1 0 0 0 0,1 0 0 0 0,0 0 0 0 0,0 0-1 0 0,0-1 1 0 0,-1 1 0 0 0,1 0 0 0 0,0 0 0 0 0,0 0-1 0 0,-1-1 1 0 0,1 1 0 0 0,0-1 0 0 0,-1 1-1 0 0,1 0 1 0 0,0-1 0 0 0,-1 1 0 0 0,1-1 0 0 0,-1 1-1 0 0,1-1 1 0 0,0 0 0 0 0,-1 1 0 0 0,0-1 0 0 0,1 1-1 0 0,-1-1 1 0 0,1 0 0 0 0,-1 0 68 0 0,26-38-1897 0 0,-24 36 1631 0 0,30-73-5264 0 0,-15 24-1611 0 0,-10 30 2711 0 0,-3 3-271 0 0</inkml:trace>
  <inkml:trace contextRef="#ctx0" brushRef="#br0" timeOffset="621.488">1105 100 5889 0 0,'0'0'2788'0'0,"0"0"-243"0"0,0 0-319 0 0,0 0-257 0 0,0 0-320 0 0,0 0-295 0 0,0 0-240 0 0,0 0-170 0 0,0 0-61 0 0,0 0-19 0 0,0 0 7 0 0,0 0-37 0 0,14-1-95 0 0,91-9 486 0 0,277-48 1367 0 0,-164 35-2803 0 0,-230 39-1078 0 0,-140 83-7278 0 0,101-68 920 0 0,31-19-1797 0 0</inkml:trace>
  <inkml:trace contextRef="#ctx0" brushRef="#br0" timeOffset="862.358">1055 512 6025 0 0,'0'0'3081'0'0,"0"0"-638"0"0,0 0-401 0 0,0 0-124 0 0,0 0-79 0 0,0 0-91 0 0,0 0-218 0 0,0 0-210 0 0,0 0-169 0 0,0 0-160 0 0,0 0-139 0 0,0 0-139 0 0,0 0-112 0 0,30 0-119 0 0,96-1-60 0 0,0-26 399 0 0,-3 1-353 0 0,-16 4-1517 0 0,-38 3-3520 0 0,-51 8-2577 0 0,-13 7 1153 0 0,0 0-3697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2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1 276 3201 0 0,'0'0'2008'0'0,"0"0"-529"0"0,0 0-152 0 0,0 0 187 0 0,0 0 139 0 0,0 0 17 0 0,0 0-127 0 0,0 0-213 0 0,0 0-181 0 0,0 0-117 0 0,0 0-105 0 0,0 0-94 0 0,21-2-40 0 0,98-10 683 0 0,226 12 2057 0 0,-285 11-3309 0 0,-60-11-154 0 0,0 0 64 0 0,0 0 100 0 0,0 0 74 0 0,0 0 38 0 0,-23-12 508 0 0,-142-119-530 0 0,49 17-1110 0 0,111 102-2999 0 0,21 8-8314 0 0,-15 4 11328 0 0,6 0-9750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1 217 9482 0 0,'0'0'1906'0'0,"0"0"-239"0"0,0 0-242 0 0,0 0-8 0 0,0 0-60 0 0,0 0-171 0 0,0 0-243 0 0,0 0-216 0 0,0 0-131 0 0,0 0-27 0 0,0 0 27 0 0,0 0 22 0 0,0 0 6 0 0,16 2-49 0 0,126 0 886 0 0,54-12-12 0 0,180-6-561 0 0,-375 16-895 0 0,-1 0 46 0 0,0 0 37 0 0,0 0-7 0 0,0 0 9 0 0,0 0 20 0 0,-23 4 461 0 0,16-4-505 0 0,1 0 0 0 0,-1-1 0 0 0,0 1 0 0 0,1-1 0 0 0,-1-1 0 0 0,1 1 0 0 0,-1-1 0 0 0,1 0 0 0 0,0-1 1 0 0,0 1-1 0 0,0-1 0 0 0,0-1 0 0 0,0 1 0 0 0,1-1 0 0 0,-1 0 0 0 0,1 0 0 0 0,0 0 0 0 0,0-1 0 0 0,0-1-54 0 0,-69-92-657 0 0,63 75-3631 0 0,2 0-4129 0 0,8 19-3789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0 602 3665 0 0,'0'0'2207'0'0,"0"0"-189"0"0,0 0-133 0 0,0 0-2 0 0,0 0-42 0 0,0 0-251 0 0,0 0-324 0 0,0 0-248 0 0,0 0-171 0 0,0 0-59 0 0,0 0 8 0 0,7 1-1 0 0,120 13 2659 0 0,30-22-1792 0 0,136-28-973 0 0,-257 25-1590 0 0,-35 10 362 0 0,-22-9-8192 0 0,10 9 2556 0 0,4 1-3883 0 0</inkml:trace>
  <inkml:trace contextRef="#ctx0" brushRef="#br0" timeOffset="246.388">260 359 13067 0 0,'0'0'1224'0'0,"0"0"-217"0"0,0 0 28 0 0,0 0 254 0 0,0 0 101 0 0,0 0-144 0 0,0 0-219 0 0,0 0-253 0 0,3 33-163 0 0,9 103-109 0 0,-3 111 1994 0 0,-10-157-4418 0 0,0-33-3380 0 0,1 2-4517 0 0,0-55 1194 0 0</inkml:trace>
  <inkml:trace contextRef="#ctx0" brushRef="#br0" timeOffset="2200.315">1247 50 336 0 0,'0'0'1756'0'0,"0"0"-563"0"0,0 0 23 0 0,0 0 335 0 0,0 0 328 0 0,0 0 45 0 0,0 0-138 0 0,0 0-206 0 0,0 0-243 0 0,0 0-184 0 0,31-8-131 0 0,97-21-130 0 0,-5 17 1959 0 0,-89 13-2057 0 0,0 9 243 0 0,-34-10-980 0 0,1 1 0 0 0,-1-1-1 0 0,0 1 1 0 0,1-1 0 0 0,-1 1 0 0 0,0 0-1 0 0,1-1 1 0 0,-1 1 0 0 0,0 0-1 0 0,0-1 1 0 0,1 1 0 0 0,-1 0-1 0 0,0-1 1 0 0,0 1 0 0 0,0 0-1 0 0,0-1 1 0 0,0 1 0 0 0,0 0-1 0 0,0 0 1 0 0,0-1 0 0 0,0 1-1 0 0,0 0 1 0 0,-1-1 0 0 0,1 1-1 0 0,0 0 1 0 0,0-1 0 0 0,-1 1 0 0 0,1-1-1 0 0,0 1 1 0 0,-1 0 0 0 0,1-1-1 0 0,-1 1 1 0 0,1-1 0 0 0,-1 1-1 0 0,1-1 1 0 0,-1 1 0 0 0,1-1-1 0 0,-1 1 1 0 0,1-1 0 0 0,-1 0-1 0 0,1 1 1 0 0,-1-1 0 0 0,0 0-1 0 0,1 1 1 0 0,-1-1 0 0 0,0 0-1 0 0,1 0 1 0 0,-1 0 0 0 0,0 1-57 0 0,0-1-33 0 0,-190 110 909 0 0,-88 37-653 0 0,179-77 86 0 0,99-67-304 0 0,1-1 0 0 0,-1 1-1 0 0,1-1 1 0 0,0 0-1 0 0,0 1 1 0 0,0-1 0 0 0,0 1-1 0 0,0-1 1 0 0,1 1-1 0 0,-1-1 1 0 0,1 0 0 0 0,0 1-1 0 0,0-1 1 0 0,-1 0-1 0 0,1 1 1 0 0,1-1 0 0 0,-1 0-1 0 0,0 0 1 0 0,0 0-1 0 0,1 0 1 0 0,0 0 0 0 0,-1 0-1 0 0,1-1 1 0 0,0 1-1 0 0,0 0 1 0 0,-1-1 0 0 0,1 1-1 0 0,1-1 1 0 0,-1 0-1 0 0,0 0 1 0 0,0 0 0 0 0,0 0-1 0 0,1 0 1 0 0,-1 0-1 0 0,0 0 1 0 0,1-1 0 0 0,-1 1-1 0 0,0-1 1 0 0,1 0-1 0 0,1 0-4 0 0,25 7 88 0 0,0-1 0 0 0,0-2 0 0 0,0-1 0 0 0,0-1 0 0 0,0-1 0 0 0,0-2 0 0 0,15-2-88 0 0,-31 2 23 0 0,199-13 237 0 0,-211 14-258 0 0,0-1 1 0 0,0 1-1 0 0,1 0 0 0 0,-1 0 0 0 0,0-1 1 0 0,0 1-1 0 0,0 0 0 0 0,1 0 0 0 0,-1 0 0 0 0,0 1 1 0 0,0-1-1 0 0,0 0 0 0 0,0 0 0 0 0,0 1 1 0 0,1-1-1 0 0,-1 0 0 0 0,0 1 0 0 0,0-1 0 0 0,0 1 1 0 0,0 0-1 0 0,0-1 0 0 0,0 1 0 0 0,0 0 1 0 0,0-1-1 0 0,0 1 0 0 0,-1 0 0 0 0,1 0 1 0 0,0 0-1 0 0,0 0 0 0 0,-1 0 0 0 0,1 0 0 0 0,-1 0 1 0 0,1 0-1 0 0,-1 0 0 0 0,1 0 0 0 0,-1 0 1 0 0,1 0-1 0 0,-1 1 0 0 0,0-1 0 0 0,0 0 0 0 0,0 0 1 0 0,0 0-1 0 0,0 0 0 0 0,0 1 0 0 0,0-1 1 0 0,0 0-1 0 0,0 0-2 0 0,-29 51 159 0 0,-18-4-139 0 0,-3-1 0 0 0,-1-3 1 0 0,-3-2-1 0 0,-33 18-20 0 0,-95 77 49 0 0,128-92-67 0 0,-124 124 4 0 0,176-168 14 0 0,1-1 1 0 0,0 1 0 0 0,0 0 0 0 0,0 0 0 0 0,0 0 0 0 0,0 0-1 0 0,0 0 1 0 0,0 0 0 0 0,1 0 0 0 0,-1 1 0 0 0,0-1-1 0 0,1 0 1 0 0,-1 0 0 0 0,1 1 0 0 0,-1-1 0 0 0,1 0-1 0 0,-1 1 1 0 0,1-1 0 0 0,0 1 0 0 0,0-1 0 0 0,0 0 0 0 0,-1 1-1 0 0,2-1 1 0 0,-1 1 0 0 0,0-1 0 0 0,0 0 0 0 0,0 1-1 0 0,0-1 1 0 0,1 0 0 0 0,-1 1 0 0 0,1-1 0 0 0,-1 0 0 0 0,1 1-1 0 0,0-1 1 0 0,-1 0 0 0 0,1 0 0 0 0,0 0 0 0 0,0 0-1 0 0,0 0 1 0 0,0 0 0 0 0,0 0 0 0 0,0 0 0 0 0,0 0-1 0 0,0 0 1 0 0,0 0 0 0 0,0 0 0 0 0,0-1 0 0 0,1 1 0 0 0,-1 0-1 0 0,0-1 1 0 0,1 1 0 0 0,-1-1 0 0 0,0 0 0 0 0,1 1-1 0 0,24 1 69 0 0,0 0 0 0 0,0-2-1 0 0,1-1 1 0 0,-1-1 0 0 0,-1-1 0 0 0,1-1 0 0 0,0-2 0 0 0,-1 0 0 0 0,0-2 0 0 0,9-4-69 0 0,24-5 56 0 0,185-49 150 0 0,-158 54-921 0 0,-84 12 225 0 0,-1 0-263 0 0,0 0-313 0 0,-17 0-12478 0 0,12 0 1988 0 0</inkml:trace>
  <inkml:trace contextRef="#ctx0" brushRef="#br0" timeOffset="2469.507">2147 168 17732 0 0,'0'0'811'0'0,"0"0"-91"0"0,0 0-17 0 0,0 0 106 0 0,0 0 65 0 0,0 0-33 0 0,0 0-134 0 0,0 0-140 0 0,0 0-104 0 0,0 0-62 0 0,0 0-24 0 0,0 0-41 0 0,-19 35-48 0 0,-57 115-45 0 0,8 17 193 0 0,55-124-510 0 0,2 0 0 0 0,2 0 0 0 0,2 1 0 0 0,2 0 0 0 0,1 0 0 0 0,3 0 0 0 0,2 9 74 0 0,1-10-2441 0 0,27-53-9635 0 0,-25 0 6834 0 0,-2 6-789 0 0</inkml:trace>
  <inkml:trace contextRef="#ctx0" brushRef="#br0" timeOffset="2719.56">1902 153 10730 0 0,'0'0'1053'0'0,"0"0"3"0"0,0 0 248 0 0,0 0 256 0 0,0 0-10 0 0,0 0-238 0 0,34-6-262 0 0,108-20-183 0 0,181-39 2444 0 0,-86 37-3698 0 0,-241 47-2341 0 0,-40 18-2961 0 0,20-20-494 0 0,4-2-2623 0 0</inkml:trace>
  <inkml:trace contextRef="#ctx0" brushRef="#br0" timeOffset="2968.043">1782 742 6777 0 0,'0'0'3959'0'0,"0"0"-1691"0"0,0 0-477 0 0,0 0-30 0 0,32-6-109 0 0,100-17-229 0 0,52-19 2139 0 0,-129 29-3123 0 0,-33 6-601 0 0,0 1-1 0 0,1 1 1 0 0,-1 2-1 0 0,1 0 0 0 0,0 1 1 0 0,0 1-1 0 0,12 2 163 0 0,-10 7-3070 0 0,-12 1-3901 0 0,-8-4-4186 0 0</inkml:trace>
  <inkml:trace contextRef="#ctx0" brushRef="#br0" timeOffset="3150.288">2474 952 14099 0 0,'0'0'896'0'0,"0"0"-256"0"0,0 0 153 0 0,0 0 103 0 0,0 0-104 0 0,0 0-224 0 0,0 0-224 0 0,0 0-192 0 0,0 0-96 0 0,-66 188-64 0 0,66-177-56 0 0,0 3-80 0 0,0-6-184 0 0,0-5-296 0 0,0 1-712 0 0,0 0-1177 0 0,0-4-2872 0 0,0 0-3449 0 0</inkml:trace>
  <inkml:trace contextRef="#ctx0" brushRef="#br0" timeOffset="3300.992">2486 451 11498 0 0,'0'0'1185'0'0,"0"0"-1185"0"0,0 0-312 0 0,0 0-280 0 0,0 0-217 0 0,0 0-303 0 0,0 0-1160 0 0,0 0-1601 0 0,0 0 160 0 0</inkml:trace>
  <inkml:trace contextRef="#ctx0" brushRef="#br0" timeOffset="3695.048">2662 963 12059 0 0,'0'0'2236'0'0,"0"0"-749"0"0,0 0-145 0 0,0 0 114 0 0,0 0-86 0 0,0 0-285 0 0,0 0-293 0 0,0 0-242 0 0,0 0-158 0 0,0 0-53 0 0,0 0-55 0 0,0 0-63 0 0,14-33-22 0 0,44-98-49 0 0,-31 85 1 0 0,-27 45-169 0 0,1 1 0 0 0,-1-1 1 0 0,0 0-1 0 0,1 1 0 0 0,-1-1 0 0 0,1 0 0 0 0,0 1 0 0 0,-1-1 1 0 0,1 1-1 0 0,-1-1 0 0 0,1 1 0 0 0,0-1 0 0 0,0 1 0 0 0,-1 0 1 0 0,1-1-1 0 0,0 1 0 0 0,-1 0 0 0 0,1-1 0 0 0,0 1 0 0 0,0 0 1 0 0,0 0-1 0 0,-1 0 0 0 0,1 0 0 0 0,0 0 0 0 0,0 0 0 0 0,0 0 1 0 0,-1 0-1 0 0,1 0 0 0 0,0 0 0 0 0,0 0 0 0 0,0 1 0 0 0,-1-1 1 0 0,1 0-1 0 0,0 0 0 0 0,0 1 0 0 0,-1-1 0 0 0,1 1 0 0 0,0-1 1 0 0,-1 0-1 0 0,1 1 0 0 0,0 0 0 0 0,-1-1 0 0 0,1 1 0 0 0,-1-1 1 0 0,1 1-1 0 0,-1 0 0 0 0,1-1 0 0 0,-1 1 0 0 0,1 0 0 0 0,-1-1 1 0 0,0 1-1 0 0,1 0 0 0 0,-1 0 0 0 0,0-1 0 0 0,0 1 0 0 0,0 0 1 0 0,1 0-1 0 0,-1-1 0 0 0,0 1 0 0 0,0 0 0 0 0,0 0 0 0 0,0 0 1 0 0,0-1-1 0 0,-1 1 0 0 0,1 0 0 0 0,0 0 0 0 0,0 0 18 0 0,2 140-616 0 0,-2-139 653 0 0,0 1-1 0 0,0-1 0 0 0,1 1 1 0 0,-1 0-1 0 0,1-1 1 0 0,0 1-1 0 0,0-1 1 0 0,0 1-1 0 0,0-1 0 0 0,0 0 1 0 0,1 0-1 0 0,-1 1 1 0 0,1-1-1 0 0,-1 0 1 0 0,1 0-1 0 0,0 0 0 0 0,0 0 1 0 0,0-1-1 0 0,0 1 1 0 0,0 0-1 0 0,0-1 1 0 0,0 1-1 0 0,0-1 0 0 0,1 0 1 0 0,-1 0-1 0 0,1 0 1 0 0,-1 0-1 0 0,1 0 1 0 0,-1-1-1 0 0,1 1 1 0 0,-1-1-1 0 0,1 1 0 0 0,0-1 1 0 0,-1 0-1 0 0,1 0 1 0 0,-1 0-1 0 0,1 0-36 0 0,5-1 247 0 0,-1 0-1 0 0,0 0 1 0 0,1-1 0 0 0,-1 0-1 0 0,0 0 1 0 0,0-1 0 0 0,-1 0-1 0 0,1 0 1 0 0,0 0-1 0 0,-1-1 1 0 0,0 0 0 0 0,5-4-247 0 0,103-123 993 0 0,-107 120-2310 0 0,-2 2-2450 0 0,0 3-4670 0 0,-3 5-3276 0 0</inkml:trace>
  <inkml:trace contextRef="#ctx0" brushRef="#br0" timeOffset="3948.019">3441 602 16115 0 0,'0'0'1279'0'0,"0"0"-336"0"0,0 0 44 0 0,0 0 219 0 0,0 0 38 0 0,0 0-148 0 0,0 0-194 0 0,-10 36-233 0 0,-28 111-207 0 0,20-31 166 0 0,28 4-1006 0 0,16-76-3960 0 0,-21-43 1636 0 0,-4-1-7095 0 0,-1 0 1481 0 0</inkml:trace>
  <inkml:trace contextRef="#ctx0" brushRef="#br0" timeOffset="4102.011">3172 764 16900 0 0,'0'0'1048'0'0,"0"0"-416"0"0,0 0 56 0 0,0 0 88 0 0,0 0-88 0 0,0 0-191 0 0,0 0-161 0 0,206-33-96 0 0,-171 33-160 0 0,0 0-40 0 0,-2 0-128 0 0,1 0-320 0 0,-3 0-609 0 0,-4 0-1375 0 0,-6 0-4026 0 0,-8 0-5184 0 0</inkml:trace>
  <inkml:trace contextRef="#ctx0" brushRef="#br0" timeOffset="7001.727">2509 930 0 0 0,'0'0'1772'0'0,"0"0"-42"0"0,0 0-154 0 0,0 0-242 0 0,0 0-243 0 0,0 0-134 0 0,0 0-67 0 0,0 0-2 0 0,1 0-1034 0 0,6 3 8715 0 0,-37 119-5397 0 0,25-104-3066 0 0,-2 12 42 0 0,5-9-122 0 0,18-21-628 0 0,17-38-4091 0 0,-24 25-1129 0 0,-5 6-1645 0 0</inkml:trace>
  <inkml:trace contextRef="#ctx0" brushRef="#br0" timeOffset="7755.016">2570 425 0 0 0,'0'0'1752'0'0,"0"0"318"0"0,0 0 39 0 0,0 0-162 0 0,0 0-199 0 0,0 0-153 0 0,0 0-129 0 0,0 0-123 0 0,0 0-140 0 0,0 0-201 0 0,-7 11 920 0 0,-46 37 1542 0 0,40-28-2599 0 0,14-20-843 0 0,-1 0 0 0 0,0 0 0 0 0,0-1 1 0 0,1 1-1 0 0,-1 0 0 0 0,0 0 1 0 0,0 0-1 0 0,0 0 0 0 0,1 0 0 0 0,-1 0 1 0 0,0 0-1 0 0,0 0 0 0 0,1 0 0 0 0,-1 0 1 0 0,0 0-1 0 0,0 0 0 0 0,1 0 1 0 0,-1 0-1 0 0,0 0 0 0 0,0 0 0 0 0,1 1 1 0 0,-1-1-1 0 0,0 0 0 0 0,0 0 0 0 0,1 0 1 0 0,-1 0-1 0 0,0 0 0 0 0,0 0 1 0 0,0 1-1 0 0,1-1 0 0 0,-1 0 0 0 0,0 0 1 0 0,0 0-1 0 0,0 1 0 0 0,0-1 0 0 0,0 0 1 0 0,1 0-1 0 0,-1 0 0 0 0,0 1 1 0 0,0-1-1 0 0,0 0 0 0 0,0 0 0 0 0,0 1 1 0 0,0-1-1 0 0,0 0 0 0 0,0 0 0 0 0,0 1 1 0 0,0-1-1 0 0,0 0-22 0 0,104-73 2358 0 0,-121 77-960 0 0,-22 25-1696 0 0,39-29 127 0 0,0 0-111 0 0,0 0-144 0 0,0 0-177 0 0,15 0-3481 0 0,-2-6-387 0 0,-6 3-1358 0 0,2 1-5340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57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0 7098 0 0,'0'0'3824'0'0,"0"0"-2131"0"0,0 0-868 0 0,0 0-123 0 0,0 0 143 0 0,0 0 137 0 0,0 0 35 0 0,0 0-72 0 0,0 0-204 0 0,0 0-181 0 0,0 0-160 0 0,-13 32-120 0 0,-42 100-70 0 0,1-16 348 0 0,50-110-1089 0 0,-39 52 612 0 0,24-45-4270 0 0,-3-9-5599 0 0,20-4 3535 0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58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2 5201 0 0,'0'0'1114'0'0,"0"0"94"0"0,0 0 312 0 0,0 0 366 0 0,0 0 98 0 0,0 0-185 0 0,0 0-369 0 0,0 0-384 0 0,0 0-258 0 0,0 0-164 0 0,0 0-92 0 0,0 0-77 0 0,0 0-10 0 0,-6-1 600 0 0,-1 43 534 0 0,-43 562 1601 0 0,41-551-3090 0 0,-2-1 0 0 0,-2 0-1 0 0,-2 0 1 0 0,-18 37-90 0 0,27-77 20 0 0,-5 15 76 0 0,28-37 32 0 0,139-111 89 0 0,-122 96-213 0 0,2 1 0 0 0,1 2 0 0 0,0 2 0 0 0,2 1 0 0 0,0 2 0 0 0,22-6-4 0 0,-59 21 0 0 0,0 1-1 0 0,1 0 0 0 0,-1 0 0 0 0,0-1 1 0 0,1 1-1 0 0,-1 0 0 0 0,1 1 0 0 0,-1-1 1 0 0,1 0-1 0 0,0 1 0 0 0,-1 0 0 0 0,1-1 1 0 0,0 1-1 0 0,-1 0 0 0 0,1 1 0 0 0,-1-1 0 0 0,1 0 1 0 0,0 1-1 0 0,-1-1 0 0 0,1 1 0 0 0,-1 0 1 0 0,1 0-1 0 0,-1 0 0 0 0,1 0 0 0 0,-1 0 1 0 0,0 0-1 0 0,0 1 0 0 0,1-1 0 0 0,-1 1 1 0 0,0 0-1 0 0,0-1 0 0 0,0 1 0 0 0,-1 0 1 0 0,1 0-1 0 0,0 0 0 0 0,-1 0 0 0 0,1 1 1 0 0,-1-1-1 0 0,0 0 0 0 0,0 1 0 0 0,0-1 1 0 0,0 1-1 0 0,0-1 0 0 0,0 2 1 0 0,0 8 28 0 0,0 0 0 0 0,-1-1 0 0 0,0 1 0 0 0,-1 0 0 0 0,0-1 0 0 0,-1 1 0 0 0,-1 0 0 0 0,1-1 0 0 0,-2 0 0 0 0,0 0 0 0 0,0 0 0 0 0,-1 0 0 0 0,0 0 0 0 0,0-1 0 0 0,-2 0 0 0 0,1 0 0 0 0,-1-1 0 0 0,-1 0 0 0 0,1 0 0 0 0,-1-1 0 0 0,-1 1 0 0 0,0-2 0 0 0,0 1 0 0 0,-1-1 0 0 0,1-1 0 0 0,-1 0 0 0 0,-1 0 0 0 0,1-1 0 0 0,-1 0 0 0 0,0-1 0 0 0,-7 1-28 0 0,11-1-58 0 0,-1-1 0 0 0,0 0-1 0 0,0 0 1 0 0,-1-1 0 0 0,1 0 0 0 0,0 0-1 0 0,-1-1 1 0 0,1 0 0 0 0,-1-1 0 0 0,1 0-1 0 0,-1 0 1 0 0,1-1 0 0 0,-1 0 0 0 0,1 0-1 0 0,0-1 1 0 0,-1 0 0 0 0,1 0 0 0 0,0-1-1 0 0,0-1 1 0 0,1 1 0 0 0,-1-1 0 0 0,1 0 0 0 0,-1-1-1 0 0,1 1 1 0 0,1-2 0 0 0,-1 1 0 0 0,1-1-1 0 0,0 0 1 0 0,0 0 0 0 0,0 0 0 0 0,-2-5 57 0 0,7 8-241 0 0,0 0-1 0 0,0 0 0 0 0,0 0 0 0 0,0 0 0 0 0,0 0 0 0 0,1 0 0 0 0,-1 0 0 0 0,1 0 0 0 0,0-1 0 0 0,0 1 0 0 0,0 0 0 0 0,0 0 0 0 0,1 0 0 0 0,-1 0 0 0 0,1-1 0 0 0,0 1 0 0 0,0 0 0 0 0,0 0 0 0 0,0 0 0 0 0,0 1 0 0 0,1-1 0 0 0,-1 0 0 0 0,1 0 0 0 0,0 1 0 0 0,0-1 0 0 0,2-1 243 0 0,39-35-11413 0 0,-32 31 3434 0 0</inkml:trace>
  <inkml:trace contextRef="#ctx0" brushRef="#br0" timeOffset="727.497">628 831 4009 0 0,'0'0'3279'0'0,"0"0"-1317"0"0,0 0-284 0 0,0 0 195 0 0,0 0 65 0 0,0 0-211 0 0,0 0-351 0 0,0 0-298 0 0,0 0-216 0 0,0 0-136 0 0,0 0-68 0 0,0 0-77 0 0,0 0-63 0 0,18 14-62 0 0,60 45-25 0 0,-36-43 245 0 0,-35-17-480 0 0,6-1-13 0 0,-1 0 1 0 0,0-1-1 0 0,1-1 1 0 0,-1 0-1 0 0,-1-1 1 0 0,1 0-1 0 0,-1 0 0 0 0,0-1 1 0 0,0-1-1 0 0,0 0 1 0 0,-1 0-1 0 0,9-9-183 0 0,3 0 146 0 0,90-89 354 0 0,-103 93-445 0 0,-9 12-55 0 0,0 0 1 0 0,0 0-1 0 0,1 0 0 0 0,-1 1 0 0 0,0-1 1 0 0,0 0-1 0 0,0 0 0 0 0,0 0 1 0 0,0 1-1 0 0,0-1 0 0 0,1 0 1 0 0,-1 0-1 0 0,0 0 0 0 0,0 0 1 0 0,0 1-1 0 0,0-1 0 0 0,1 0 1 0 0,-1 0-1 0 0,0 0 0 0 0,0 0 0 0 0,0 0 1 0 0,1 0-1 0 0,-1 0 0 0 0,0 0 1 0 0,0 0-1 0 0,0 0 0 0 0,1 1 1 0 0,-1-1-1 0 0,0 0 0 0 0,0 0 1 0 0,0 0-1 0 0,1 0 0 0 0,-1-1 0 0 0,0 1 0 0 0,-2 24-10 0 0,0-19 8 0 0,1-1 0 0 0,0 0 0 0 0,0 0 0 0 0,1 1 0 0 0,-1-1 1 0 0,1 0-1 0 0,0 1 0 0 0,0-1 0 0 0,0 0 0 0 0,1 1 0 0 0,0-1 0 0 0,-1 0 0 0 0,1 1 0 0 0,1-1 0 0 0,-1 0 0 0 0,1 0 0 0 0,0 0 1 0 0,0 0-1 0 0,0 0 0 0 0,0-1 0 0 0,0 1 0 0 0,1-1 0 0 0,0 1 0 0 0,0-1 0 0 0,0 0 0 0 0,0 0 0 0 0,0 0 0 0 0,3 2 2 0 0,4-1 31 0 0,0 1 1 0 0,0-1-1 0 0,1-1 0 0 0,-1 0 0 0 0,1-1 0 0 0,0 0 0 0 0,0 0 0 0 0,0-1 0 0 0,0 0 0 0 0,-1-1 0 0 0,1-1 0 0 0,0 1 0 0 0,0-2 0 0 0,0 1 0 0 0,0-2 1 0 0,-1 1-1 0 0,1-2 0 0 0,-1 1 0 0 0,0-1 0 0 0,0-1 0 0 0,0 0 0 0 0,0 0 0 0 0,-1-1 0 0 0,0 0 0 0 0,0-1 0 0 0,-1 0 0 0 0,7-7-31 0 0,28-23 134 0 0,-2-2 0 0 0,-1-2-1 0 0,-2-1 1 0 0,-2-3-1 0 0,11-19-133 0 0,-32 38 31 0 0,-2-1 0 0 0,0 0-1 0 0,-2-1 1 0 0,-1 0-1 0 0,-1 0 1 0 0,-1-1-1 0 0,-2-1 1 0 0,-1 1 0 0 0,-1-1-1 0 0,-2 0 1 0 0,-1 1-1 0 0,-1-1 1 0 0,-3-21-31 0 0,-14 9 152 0 0,2 69-387 0 0,6 20 240 0 0,3 1 0 0 0,1 0 0 0 0,2 0 0 0 0,3 1 0 0 0,2-1 0 0 0,1 0 0 0 0,5 12-5 0 0,38 205-266 0 0,-37-228-923 0 0,-9-37 701 0 0,0 0-112 0 0,0 0-142 0 0,-14-15-3139 0 0,-8-6 9 0 0,-15-12-6971 0 0,27 25 3995 0 0</inkml:trace>
  <inkml:trace contextRef="#ctx0" brushRef="#br0" timeOffset="992.31">1281 411 13099 0 0,'0'0'1907'0'0,"0"0"-552"0"0,0 0-323 0 0,0 0-16 0 0,0 0 68 0 0,0 0 30 0 0,0 0-112 0 0,0 0-200 0 0,33-3-193 0 0,107-9-157 0 0,147-3 335 0 0,-98 9-1463 0 0,-126 5-2276 0 0,-2 1-3820 0 0,-31 0-4839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01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1103 4257 0 0,'0'0'2406'0'0,"0"0"-240"0"0,0 0-190 0 0,0 0-9 0 0,0 0-96 0 0,0 0-253 0 0,0 0-278 0 0,0 0-244 0 0,0 0-166 0 0,0 0-107 0 0,0 0-76 0 0,0 0-82 0 0,5-11 509 0 0,100-170 2152 0 0,104-227-1749 0 0,-162 275-1465 0 0,-71 218-397 0 0,18-62 293 0 0,-13 42-16 0 0,3 1 0 0 0,2 1 0 0 0,4-1 0 0 0,3 2 0 0 0,2 3 8 0 0,5-58-5 0 0,-1-9 5 0 0,1 0 0 0 0,-1-1 0 0 0,1 1 0 0 0,0 0-1 0 0,0 0 1 0 0,0 0 0 0 0,1 0 0 0 0,-1 0 0 0 0,1 0-1 0 0,0 0 1 0 0,0-1 0 0 0,0 1 0 0 0,1 0-1 0 0,-1-1 1 0 0,1 1 0 0 0,0-1 0 0 0,0 1 0 0 0,0-1-1 0 0,0 0 1 0 0,1 0 0 0 0,-1 0 0 0 0,1 0 0 0 0,0 0 0 0 0,1-2 29 0 0,-1-1 0 0 0,1 0 0 0 0,-1 0 0 0 0,1 0 0 0 0,-1-1 0 0 0,1 1 0 0 0,-1-1 0 0 0,0 1 0 0 0,1-1 0 0 0,-1 0 0 0 0,0-1 0 0 0,0 1 0 0 0,1 0 0 0 0,-1-1 0 0 0,0 0 1 0 0,0 0-1 0 0,-1 0 0 0 0,1 0 0 0 0,0 0 0 0 0,-1 0 0 0 0,1-1 0 0 0,-1 1 0 0 0,0-1 0 0 0,2-2-29 0 0,-2 3 12 0 0,35-40 179 0 0,-2-2 0 0 0,-2-1 0 0 0,-2-1 0 0 0,-2-2 1 0 0,-3-1-1 0 0,-1-1 0 0 0,9-30-191 0 0,-31 74 6 0 0,10-21 2 0 0,-1-1 0 0 0,-1 0 0 0 0,-2-1-1 0 0,0 0 1 0 0,-2 0 0 0 0,-1-5-8 0 0,-7 56-9522 0 0,-2 9 252 0 0,2-18-1763 0 0</inkml:trace>
  <inkml:trace contextRef="#ctx0" brushRef="#br0" timeOffset="375.6">657 871 7698 0 0,'0'0'1436'0'0,"0"0"-168"0"0,0 0 158 0 0,0 0 230 0 0,0 0-18 0 0,0 0-216 0 0,0 0-246 0 0,0 0-175 0 0,0 0-110 0 0,0 0-53 0 0,0 0-25 0 0,0 0-29 0 0,0 0-42 0 0,20 2-77 0 0,63 3-58 0 0,-80-4-557 0 0,-1-1 0 0 0,0 0 0 0 0,0 0 0 0 0,0 0 0 0 0,1 0 0 0 0,-1-1-1 0 0,0 1 1 0 0,0-1 0 0 0,0 1 0 0 0,1-1 0 0 0,-1 0 0 0 0,0 1 0 0 0,0-1 0 0 0,0 0 0 0 0,0-1-1 0 0,0 1 1 0 0,-1 0 0 0 0,1 0 0 0 0,0-1 0 0 0,-1 1 0 0 0,1-1 0 0 0,0 0 0 0 0,-1 1 0 0 0,0-1 0 0 0,1 0-1 0 0,-1 0 1 0 0,0 0 0 0 0,0 0 0 0 0,1-2-50 0 0,2-4 200 0 0,-1 6-168 0 0,-1 0 0 0 0,0-1-1 0 0,0 1 1 0 0,0-1 0 0 0,0 0-1 0 0,0 1 1 0 0,0-1 0 0 0,-1 0-1 0 0,1 0 1 0 0,-1 0 0 0 0,0 0-1 0 0,0 0 1 0 0,0-1 0 0 0,-1 1-1 0 0,1 0 1 0 0,-1 0 0 0 0,1-1 0 0 0,-1 1-1 0 0,0 0 1 0 0,0 0 0 0 0,-1-1-1 0 0,1 1 1 0 0,-1 0 0 0 0,1 0-1 0 0,-1-1 1 0 0,0 1 0 0 0,0 0-1 0 0,-1 0 1 0 0,1 0 0 0 0,0 0 0 0 0,-1 0-1 0 0,0 0 1 0 0,0 1 0 0 0,0-1-1 0 0,0 1 1 0 0,0-1 0 0 0,0 1-1 0 0,-1 0 1 0 0,1 0 0 0 0,-1 0-1 0 0,0 0 1 0 0,0 0 0 0 0,1 0-1 0 0,-1 1 1 0 0,0-1 0 0 0,-3 0-32 0 0,-3 2-46 0 0,1 0 0 0 0,-1 1 0 0 0,1 0 0 0 0,-1 0-1 0 0,1 1 1 0 0,-1 0 0 0 0,1 0 0 0 0,0 1 0 0 0,0 0 0 0 0,0 1 0 0 0,0-1 0 0 0,1 2 0 0 0,0-1 0 0 0,-1 1 0 0 0,1 0 0 0 0,1 0 0 0 0,-1 1-1 0 0,1 0 1 0 0,0 0 0 0 0,1 1 0 0 0,-1 0 0 0 0,1 0 0 0 0,0 0 0 0 0,1 0 0 0 0,0 1 0 0 0,0-1 0 0 0,1 1 0 0 0,0 0 0 0 0,0 0 0 0 0,0 1-1 0 0,1 1 48 0 0,1-7-60 0 0,-1 1 1 0 0,1 0-1 0 0,0 0 1 0 0,0 0-1 0 0,1 0 1 0 0,-1 0-1 0 0,1 0 1 0 0,0 0-1 0 0,0 1 1 0 0,0-1-1 0 0,1 0 1 0 0,-1 0-1 0 0,1 0 1 0 0,0 0-1 0 0,0 0 1 0 0,1 0-1 0 0,-1-1 1 0 0,1 1-1 0 0,0 0 1 0 0,0-1-1 0 0,0 1 1 0 0,0-1-1 0 0,0 1 1 0 0,1-1-1 0 0,0 0 1 0 0,-1 0-1 0 0,1 0 1 0 0,0-1 0 0 0,1 1-1 0 0,-1-1 1 0 0,0 1-1 0 0,1-1 1 0 0,-1 0-1 0 0,2 0 59 0 0,11 3-782 0 0,-1-1 0 0 0,1-1 0 0 0,0-1-1 0 0,0 0 1 0 0,0-1 0 0 0,0 0 0 0 0,0-2 0 0 0,16-1 782 0 0,29-14-4912 0 0,-22 4-2096 0 0,-23 11 1436 0 0</inkml:trace>
  <inkml:trace contextRef="#ctx0" brushRef="#br0" timeOffset="840.593">1075 738 552 0 0,'0'0'2787'0'0,"0"0"-314"0"0,0 0-245 0 0,0 0-173 0 0,0 0-209 0 0,0 0-267 0 0,0 0-283 0 0,0 0-206 0 0,0 0-122 0 0,0 0-98 0 0,0 0-87 0 0,0 0-117 0 0,-16 19-108 0 0,-51 56-78 0 0,66-75-445 0 0,0 0 0 0 0,0 1-1 0 0,0-1 1 0 0,1 0 0 0 0,-1 1 0 0 0,0-1 0 0 0,0 1-1 0 0,0 0 1 0 0,0-1 0 0 0,1 1 0 0 0,-1 0 0 0 0,0-1 0 0 0,0 1-1 0 0,1 0 1 0 0,-1 0 0 0 0,1-1 0 0 0,-1 1 0 0 0,1 0-1 0 0,-1 0 1 0 0,1 0 0 0 0,-1 0 0 0 0,1 0 0 0 0,0 0-1 0 0,-1 0 1 0 0,1 0 0 0 0,0 0 0 0 0,0 0 0 0 0,0 0 0 0 0,0 0-1 0 0,0 0 1 0 0,0 0 0 0 0,0 0 0 0 0,0 0 0 0 0,0 0-1 0 0,1 0 1 0 0,-1 0 0 0 0,0 0 0 0 0,1 0 0 0 0,-1 0-1 0 0,0 0 1 0 0,1 0 0 0 0,-1 0 0 0 0,1-1 0 0 0,0 1 0 0 0,-1 0-1 0 0,1 0 1 0 0,0 0 0 0 0,-1-1 0 0 0,1 1 0 0 0,0 0-1 0 0,0-1 1 0 0,-1 1 0 0 0,1-1 0 0 0,0 1 0 0 0,0-1-1 0 0,0 1 1 0 0,0-1 0 0 0,0 0 0 0 0,0 1 0 0 0,0-1-1 0 0,0 0 1 0 0,0 0 0 0 0,0 0 0 0 0,0 0 0 0 0,0 0 0 0 0,0 0-1 0 0,1 0-34 0 0,2 1 190 0 0,101 2 2288 0 0,-86-8-2348 0 0,-1-1 0 0 0,0-1 0 0 0,0 0 0 0 0,-1-2 0 0 0,0 0 0 0 0,0-1-1 0 0,-1 0 1 0 0,0-2 0 0 0,-1 1 0 0 0,-1-2 0 0 0,8-8-130 0 0,-16 14 66 0 0,-5 6-60 0 0,-1 1-40 0 0,0 0-38 0 0,0 19-363 0 0,-2-1 410 0 0,2-16 19 0 0,-1 0 0 0 0,1 0 0 0 0,0 0-1 0 0,-1 0 1 0 0,1 0 0 0 0,0 1 0 0 0,0-1 0 0 0,0 0 0 0 0,1 0 0 0 0,-1 0 0 0 0,0 0-1 0 0,1 0 1 0 0,-1 0 0 0 0,1 0 0 0 0,0 0 0 0 0,0 0 0 0 0,-1 0 0 0 0,1-1 0 0 0,1 1-1 0 0,-1 0 1 0 0,0 0 0 0 0,0-1 0 0 0,1 1 0 0 0,-1-1 6 0 0,2 1 28 0 0,0 0 0 0 0,0-1 0 0 0,0 0 0 0 0,1 1 0 0 0,-1-1 0 0 0,0-1 1 0 0,0 1-1 0 0,1 0 0 0 0,-1-1 0 0 0,1 1 0 0 0,-1-1 0 0 0,0 0 0 0 0,1 0 0 0 0,-1-1 0 0 0,1 1 0 0 0,-1-1 0 0 0,0 0 1 0 0,1 1-1 0 0,-1-1 0 0 0,0-1 0 0 0,0 1 0 0 0,0 0 0 0 0,0-1 0 0 0,0 0 0 0 0,0 1 0 0 0,0-1 0 0 0,1-2-28 0 0,74-63 502 0 0,-60 48-498 0 0,-8 10-246 0 0,0-1 1 0 0,0 0-1 0 0,-1-1 0 0 0,-1 0 0 0 0,1 0 0 0 0,-2-1 1 0 0,0 0-1 0 0,0-1 0 0 0,-1 1 0 0 0,4-13 242 0 0,-8 18-701 0 0,9-36-3783 0 0,-7 13-5726 0 0,-4 18 740 0 0</inkml:trace>
  <inkml:trace contextRef="#ctx0" brushRef="#br0" timeOffset="1085.601">1782 215 13443 0 0,'0'0'1907'0'0,"0"0"-805"0"0,0 0-228 0 0,0 0 151 0 0,0 0 140 0 0,0 0-14 0 0,0 0-196 0 0,0 0-184 0 0,0 0-123 0 0,0 0-75 0 0,0 0-58 0 0,-1 35-107 0 0,-1 111-117 0 0,-13 78 193 0 0,15-72-830 0 0,0-88-3786 0 0,-7-62-4880 0 0,6-2 4626 0 0,-2 0-3050 0 0</inkml:trace>
  <inkml:trace contextRef="#ctx0" brushRef="#br0" timeOffset="1496.882">1515 624 12507 0 0,'0'0'1447'0'0,"0"0"-436"0"0,0 0-161 0 0,0 0-12 0 0,0 0-82 0 0,0 0-156 0 0,0 0-193 0 0,0 0-156 0 0,31-5-83 0 0,99-15-79 0 0,26 0-93 0 0,-22 3-4892 0 0,-77 3 1037 0 0,-59 13 6871 0 0,-64 41 1339 0 0,60-35-4206 0 0,0 1 0 0 0,0-1 0 0 0,1 1 0 0 0,0 0 0 0 0,0 0 0 0 0,1 1 0 0 0,-1-1 0 0 0,1 1 0 0 0,1 0 0 0 0,-1 0 0 0 0,1 0 0 0 0,0 1 0 0 0,-1 5-145 0 0,3-10 31 0 0,1-1 0 0 0,-1 1-1 0 0,0 0 1 0 0,1 0-1 0 0,0 0 1 0 0,0 0 0 0 0,0 0-1 0 0,0 0 1 0 0,0 0-1 0 0,0 0 1 0 0,1 0 0 0 0,0 0-1 0 0,-1 0 1 0 0,1-1-1 0 0,0 1 1 0 0,0 0 0 0 0,1 0-1 0 0,-1-1 1 0 0,0 1-1 0 0,1-1 1 0 0,0 1 0 0 0,0-1-1 0 0,-1 1 1 0 0,1-1-1 0 0,1 0 1 0 0,-1 0 0 0 0,0 0-1 0 0,0 0 1 0 0,1-1-1 0 0,-1 1 1 0 0,1-1 0 0 0,-1 1-1 0 0,1-1 1 0 0,0 0-1 0 0,0 0 1 0 0,2 1-31 0 0,2 0 139 0 0,0-1-1 0 0,0 0 1 0 0,0 0-1 0 0,0 0 1 0 0,0-1 0 0 0,0 0-1 0 0,0-1 1 0 0,0 1-1 0 0,0-1 1 0 0,0-1 0 0 0,0 1-1 0 0,-1-1 1 0 0,1 0-1 0 0,0-1 1 0 0,-1 1 0 0 0,0-1-1 0 0,1-1 1 0 0,-1 1-1 0 0,0-1 1 0 0,-1 0 0 0 0,1-1-1 0 0,-1 1 1 0 0,0-1-1 0 0,0 0 1 0 0,0 0-1 0 0,-1-1 1 0 0,1 1 0 0 0,-1-1-1 0 0,-1 0 1 0 0,1 0-1 0 0,-1 0 1 0 0,0-1 0 0 0,-1 1-1 0 0,1-1 1 0 0,-1 0-1 0 0,0 1 1 0 0,-1-1 0 0 0,0 0-1 0 0,0-4-138 0 0,0 6-130 0 0,-1 1 0 0 0,0-1-1 0 0,0 0 1 0 0,0 1 0 0 0,-1-1 0 0 0,1 0-1 0 0,-1 1 1 0 0,0-1 0 0 0,-1 1-1 0 0,1-1 1 0 0,-1 1 0 0 0,0 0 0 0 0,0-1-1 0 0,0 1 1 0 0,-1 0 0 0 0,1 1 0 0 0,-2-3 130 0 0,-18-10-4941 0 0,-8 5-5486 0 0,22 8 2089 0 0</inkml:trace>
  <inkml:trace contextRef="#ctx0" brushRef="#br0" timeOffset="1892.852">2218 709 2120 0 0,'0'0'2669'0'0,"0"0"-344"0"0,0 0 2 0 0,0 0-27 0 0,0 0-225 0 0,0 0-262 0 0,0 0-253 0 0,0 0-156 0 0,0 0-121 0 0,0 0-136 0 0,0 0-145 0 0,0 0-194 0 0,0 0-173 0 0,8-6-139 0 0,51-54 891 0 0,29-77-827 0 0,-76 130-2009 0 0,-16 30 539 0 0,2-20 910 0 0,0 0 1 0 0,0 0 0 0 0,0 1 0 0 0,1-1 0 0 0,0 0-1 0 0,0 1 1 0 0,0 0 0 0 0,0-1 0 0 0,0 1 0 0 0,1-1-1 0 0,-1 1 1 0 0,1 0 0 0 0,0-1 0 0 0,0 1-1 0 0,1 0 1 0 0,-1-1 0 0 0,1 1 0 0 0,-1 0 0 0 0,1-1-1 0 0,0 1 1 0 0,1-1 0 0 0,-1 1 0 0 0,1-1 0 0 0,-1 0-1 0 0,1 1 1 0 0,0-1 0 0 0,0 0 0 0 0,0 0-1 0 0,1 0 1 0 0,-1-1 0 0 0,1 1 0 0 0,-1-1 0 0 0,1 1-1 0 0,3 1 0 0 0,88 7 1407 0 0,-79-29-3555 0 0,-4-11-4725 0 0,-9 22 3404 0 0,1 2-2018 0 0,-2 1-1521 0 0</inkml:trace>
  <inkml:trace contextRef="#ctx0" brushRef="#br0" timeOffset="2797.614">2920 392 4577 0 0,'0'0'2677'0'0,"0"0"-285"0"0,0 0-158 0 0,0 0-235 0 0,0 0-301 0 0,0 0-299 0 0,0 0-248 0 0,0 0-142 0 0,0 0-74 0 0,0 0-54 0 0,0 0-110 0 0,0 0-151 0 0,0 0-163 0 0,-3-1-119 0 0,-4 1-244 0 0,-1-1-1 0 0,1 2 1 0 0,-1-1 0 0 0,1 1-1 0 0,0 0 1 0 0,-1 1 0 0 0,1-1-1 0 0,0 2 1 0 0,0-1-1 0 0,0 1 1 0 0,0 0 0 0 0,1 0-1 0 0,-1 1 1 0 0,0 0-94 0 0,-9 3 88 0 0,15-6-92 0 0,0 0 0 0 0,0-1-1 0 0,1 1 1 0 0,-1 0 0 0 0,0-1 0 0 0,0 1-1 0 0,0 0 1 0 0,1 0 0 0 0,-1 0 0 0 0,0 0-1 0 0,1 0 1 0 0,-1-1 0 0 0,1 1 0 0 0,-1 0-1 0 0,1 0 1 0 0,-1 1 0 0 0,1-1 0 0 0,0 0-1 0 0,-1 0 1 0 0,1 0 0 0 0,0 0-1 0 0,0 0 1 0 0,0 0 0 0 0,0 0 0 0 0,0 0-1 0 0,0 1 1 0 0,0-1 0 0 0,0 0 0 0 0,1 0-1 0 0,-1 0 1 0 0,0 0 0 0 0,1 0 0 0 0,-1 0-1 0 0,1 0 1 0 0,-1 0 0 0 0,1 0 0 0 0,-1 0-1 0 0,1 0 1 0 0,0 0 0 0 0,-1 0-1 0 0,1-1 1 0 0,0 1 0 0 0,0 0 0 0 0,0 0-1 0 0,-1-1 1 0 0,1 1 0 0 0,0 0 0 0 0,0-1-1 0 0,0 1 1 0 0,0-1 0 0 0,0 1 0 0 0,0-1-1 0 0,0 0 1 0 0,0 1 0 0 0,1-1-1 0 0,-1 0 1 0 0,0 0 0 0 0,0 0 0 0 0,0 0-1 0 0,0 0 1 0 0,1 0 4 0 0,3 2 52 0 0,1 1 0 0 0,-1-1 0 0 0,0 1 0 0 0,0 0 0 0 0,-1 0 1 0 0,1 1-1 0 0,-1 0 0 0 0,1-1 0 0 0,-1 1 0 0 0,0 1 0 0 0,0-1 0 0 0,-1 0 0 0 0,1 1 0 0 0,-1 0 0 0 0,0 0 0 0 0,-1 0 0 0 0,1 0 0 0 0,-1 0 0 0 0,0 1 0 0 0,0-1 0 0 0,0 1 0 0 0,-1-1 0 0 0,0 1 1 0 0,0 0-1 0 0,-1 0 0 0 0,1-1 0 0 0,-1 1 0 0 0,0 0 0 0 0,-1 0 0 0 0,0 0-52 0 0,-2 2 100 0 0,-1-1 0 0 0,0 1 0 0 0,0-1 0 0 0,-1 0 0 0 0,0-1 1 0 0,0 1-1 0 0,0-1 0 0 0,-1 0 0 0 0,0 0 0 0 0,0-1 0 0 0,-1 1 0 0 0,0-1 0 0 0,-5 3-100 0 0,5-4-97 0 0,0-1-1 0 0,0 0 0 0 0,0 0 1 0 0,0 0-1 0 0,-1-1 0 0 0,1 0 0 0 0,-1 0 1 0 0,1-1-1 0 0,-1 0 0 0 0,0 0 1 0 0,0-1-1 0 0,1 0 0 0 0,-1 0 1 0 0,0-1-1 0 0,-6-1 98 0 0,-9-17-5433 0 0,17 10-602 0 0,3 5-5507 0 0</inkml:trace>
  <inkml:trace contextRef="#ctx0" brushRef="#br0" timeOffset="3490.501">2623 2 2425 0 0,'0'0'2199'0'0,"0"0"-268"0"0,0 0-68 0 0,0 0 91 0 0,0 0-17 0 0,0 0-219 0 0,0 0-264 0 0,0 0-313 0 0,0 0-230 0 0,0 0-147 0 0,0 0-94 0 0,8-1 605 0 0,-8 44 204 0 0,-31 87-1543 0 0,24-103-3899 0 0,1-1-3531 0 0,4-19-2706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37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285 240 6289 0 0,'0'0'2002'0'0,"0"0"-355"0"0,0 0-100 0 0,0 0 52 0 0,0 0-79 0 0,0 0-214 0 0,0 0-255 0 0,0 0-203 0 0,0 0-125 0 0,0 0-83 0 0,0 0-22 0 0,0 0-38 0 0,0 0-51 0 0,4-2-26 0 0,16-8-48 0 0,-15 7-30 0 0,-5 3-19 0 0,0 0-32 0 0,0 0-42 0 0,-20 16 718 0 0,-81 50-657 0 0,8 3-45 0 0,94-67-323 0 0,-1-1 0 0 0,1 1-1 0 0,-1-1 1 0 0,1 1-1 0 0,0-1 1 0 0,-1 1-1 0 0,1-1 1 0 0,0 1 0 0 0,0-1-1 0 0,0 0 1 0 0,0 0-1 0 0,0 1 1 0 0,0-1 0 0 0,0 0-1 0 0,1 0 1 0 0,-1 0-1 0 0,0 0 1 0 0,1-1-1 0 0,-1 1 1 0 0,1 0 0 0 0,-1 0-1 0 0,0-1 1 0 0,1 1-1 0 0,0-1 1 0 0,-1 1 0 0 0,1-1-1 0 0,-1 0 1 0 0,1 0-1 0 0,-1 1 1 0 0,1-1-1 0 0,0 0 1 0 0,-1 0 0 0 0,1-1-1 0 0,-1 1 1 0 0,1 0-1 0 0,0 0 1 0 0,-1-1 0 0 0,2 0-25 0 0,11 4 142 0 0,28 1 177 0 0,-38-5-295 0 0,0 1 0 0 0,1 0 0 0 0,-1 0 0 0 0,0 0-1 0 0,0 1 1 0 0,0 0 0 0 0,0-1 0 0 0,0 1 0 0 0,0 0 0 0 0,0 1 0 0 0,0-1 0 0 0,-1 1-1 0 0,1 0 1 0 0,0 0 0 0 0,-1 0 0 0 0,3 2-24 0 0,-6-2 19 0 0,1 0 0 0 0,-1 0 0 0 0,0 0 1 0 0,0 0-1 0 0,0 0 0 0 0,0-1 0 0 0,0 1 0 0 0,0 0 0 0 0,-1 0 0 0 0,1 0 0 0 0,-1 0 0 0 0,1 0 1 0 0,-1 0-1 0 0,1 0 0 0 0,-1 0 0 0 0,0-1 0 0 0,0 1 0 0 0,0 0 0 0 0,0-1 0 0 0,-1 1 0 0 0,1-1 1 0 0,0 1-1 0 0,0-1 0 0 0,-1 1 0 0 0,1-1 0 0 0,-1 0 0 0 0,0 0 0 0 0,1 0 0 0 0,-1 0 1 0 0,0 0-20 0 0,-221 168 542 0 0,221-168-540 0 0,0 0 0 0 0,0 1 0 0 0,0-1 0 0 0,1 0 0 0 0,-1 1 0 0 0,0-1-1 0 0,1 1 1 0 0,-1 0 0 0 0,1-1 0 0 0,0 1 0 0 0,-1 0 0 0 0,1 0 0 0 0,0 0 0 0 0,0 0 0 0 0,0 0-1 0 0,0 0 1 0 0,1 0 0 0 0,-1 0 0 0 0,1 0 0 0 0,-1 0 0 0 0,1 1 0 0 0,-1-1 0 0 0,1 0-1 0 0,0 0 1 0 0,0 1 0 0 0,0-1 0 0 0,1 0 0 0 0,-1 0 0 0 0,0 0 0 0 0,1 1 0 0 0,0-1 0 0 0,-1 0-1 0 0,1 0 1 0 0,0 0 0 0 0,0 0 0 0 0,0 0 0 0 0,0 0 0 0 0,0 0 0 0 0,1-1 0 0 0,-1 1-1 0 0,1 0 1 0 0,-1-1 0 0 0,1 1 0 0 0,-1-1 0 0 0,1 1 0 0 0,0-1 0 0 0,0 0 0 0 0,0 1-1 0 0,0-1 1 0 0,0 0 0 0 0,0-1 0 0 0,0 1 0 0 0,0 0 0 0 0,0 0 0 0 0,0-1 0 0 0,2 1-2 0 0,17 4 2 0 0,1-2 1 0 0,0 0-1 0 0,0-1 0 0 0,0-1 1 0 0,0-1-1 0 0,-1-1 1 0 0,1-1-1 0 0,0-1 1 0 0,0-1-1 0 0,-1-1 1 0 0,0 0-1 0 0,14-7-2 0 0,-13-19-5039 0 0,-22 18-40 0 0,-1-2-3648 0 0,-1 8-642 0 0</inkml:trace>
  <inkml:trace contextRef="#ctx0" brushRef="#br0" timeOffset="255.741">275 1 10618 0 0,'0'0'3936'0'0,"0"0"-1672"0"0,0 0-678 0 0,0 0-155 0 0,0 0-159 0 0,0 0-220 0 0,0 0-183 0 0,0 0-148 0 0,0 0-98 0 0,0 0-62 0 0,0 0-54 0 0,-10 32-75 0 0,-35 103-77 0 0,13 30 344 0 0,25-51-571 0 0,4 1 0 0 0,12 96-128 0 0,-6-171-900 0 0,1 50-282 0 0,-8-62-3537 0 0,-6-2-4278 0 0,8-21-2315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17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263 648 0 0 0,'0'0'892'0'0,"0"0"107"0"0,0 0 8 0 0,0 0-11 0 0,0-2-57 0 0,0-8-75 0 0,0 8-20 0 0,-4-16 6814 0 0,-35 12-3940 0 0,32 9-3631 0 0,-1 0 0 0 0,1 1 0 0 0,0 0 0 0 0,0 0 0 0 0,0 0 0 0 0,0 1 0 0 0,1 0 0 0 0,-1 0-1 0 0,1 0 1 0 0,1 1 0 0 0,-3 3-87 0 0,-30 30 475 0 0,28-31-341 0 0,2 0 0 0 0,-1 1 0 0 0,1 0 0 0 0,0 1 0 0 0,1-1 0 0 0,0 1-1 0 0,1 1 1 0 0,0-1 0 0 0,0 1 0 0 0,-2 9-134 0 0,7-17 15 0 0,-1 1 18 0 0,0 0 0 0 0,0 0 0 0 0,0 0 0 0 0,0 1 0 0 0,1-1 0 0 0,0 1 0 0 0,0-1 0 0 0,0 1 0 0 0,0-1 0 0 0,1 1 0 0 0,0 0 0 0 0,0-1 0 0 0,0 1 0 0 0,0 0 0 0 0,1-1 0 0 0,0 1 0 0 0,0-1 0 0 0,0 1-1 0 0,1-1 1 0 0,-1 1 0 0 0,1-1 0 0 0,0 0 0 0 0,0 0 0 0 0,1 0 0 0 0,-1 0 0 0 0,1 0 0 0 0,0 0 0 0 0,0-1 0 0 0,1 2-33 0 0,2-2 96 0 0,0-1-1 0 0,0 0 1 0 0,0 0-1 0 0,1-1 1 0 0,-1 1 0 0 0,0-1-1 0 0,1 0 1 0 0,-1-1-1 0 0,1 0 1 0 0,-1 0 0 0 0,1 0-1 0 0,-1-1 1 0 0,1 0 0 0 0,-1 0-1 0 0,1-1 1 0 0,-1 0-1 0 0,0 0 1 0 0,0 0 0 0 0,5-3-96 0 0,108-67 950 0 0,-93 52-824 0 0,-1-1-1 0 0,0-1 0 0 0,-2-1 1 0 0,-1 0-1 0 0,0-2 0 0 0,-2-1 1 0 0,-1-1-1 0 0,-1 0 0 0 0,-1-1 1 0 0,-2-2-126 0 0,-11 27 430 0 0,-5 14-549 0 0,0 2 87 0 0,-2-3 28 0 0,2 0-1 0 0,-1 0 0 0 0,1 0 1 0 0,1 0-1 0 0,0 0 0 0 0,0 0 0 0 0,1 0 1 0 0,0 0-1 0 0,1 0 0 0 0,0 0 1 0 0,1 0-1 0 0,0-1 0 0 0,0 1 0 0 0,1-1 1 0 0,0 0-1 0 0,1 0 0 0 0,0 0 1 0 0,0-1-1 0 0,1 0 0 0 0,6 7 5 0 0,-3-7 20 0 0,1-1 0 0 0,1-1 0 0 0,-1 0 0 0 0,1 0 0 0 0,0-1 0 0 0,0-1 0 0 0,1 1 0 0 0,-1-2 0 0 0,1 0 0 0 0,0 0 0 0 0,0-1 0 0 0,0-1 0 0 0,0 0 0 0 0,0 0 0 0 0,1-1 0 0 0,-1-1 0 0 0,0 0 0 0 0,0-1 0 0 0,0 0 0 0 0,0-1 0 0 0,0 0 0 0 0,-1-1 0 0 0,1 0 0 0 0,-1 0 0 0 0,0-2 0 0 0,10-6-20 0 0,-5 4 54 0 0,0-2 1 0 0,-1 0-1 0 0,0 0 0 0 0,-1-2 0 0 0,0 0 0 0 0,0 0 1 0 0,-2-2-1 0 0,1 1 0 0 0,-2-2 0 0 0,0 1 0 0 0,7-13-54 0 0,2-20 28 0 0,-2-2 0 0 0,-3 1 0 0 0,-1-2 0 0 0,-3 0 0 0 0,-1 0 0 0 0,-3-1 0 0 0,-2 0 0 0 0,-3-1 0 0 0,-1 1 1 0 0,-5-24-30 0 0,4 72 0 0 0,1 0 3 0 0,-1-1-1 0 0,1 1 0 0 0,-1 0 1 0 0,0-1-1 0 0,0 1 0 0 0,-1-1 1 0 0,1 1-1 0 0,-1 0 0 0 0,1 0 1 0 0,-1-1-1 0 0,0 1 0 0 0,0 0 1 0 0,0 0-1 0 0,-1 0 0 0 0,1 0 1 0 0,-1 0-1 0 0,0 0 0 0 0,0 0 1 0 0,0 0-1 0 0,0 1 0 0 0,0-1 0 0 0,-1 1 0 0 0,0 2-20 0 0,0 1 0 0 0,1-1 0 0 0,-1 1 1 0 0,0 0-1 0 0,0 0 0 0 0,0 0 0 0 0,1 0 1 0 0,-1 0-1 0 0,0 1 0 0 0,1-1 0 0 0,-1 1 1 0 0,1-1-1 0 0,0 1 0 0 0,-1 0 1 0 0,1 0-1 0 0,0 0 0 0 0,0 1 0 0 0,0-1 1 0 0,1 0-1 0 0,-1 1 0 0 0,0-1 0 0 0,1 1 1 0 0,0 0-1 0 0,0-1 0 0 0,-1 1 1 0 0,1 0-1 0 0,1 0 0 0 0,-1 0 0 0 0,0 2 19 0 0,-1-1-9 0 0,-46 114-105 0 0,38-82 102 0 0,1 1 0 0 0,2 1 0 0 0,1 0 1 0 0,3 0-1 0 0,0 14 12 0 0,3-12-18 0 0,3 1 1 0 0,1-1-1 0 0,2 0 1 0 0,1 0-1 0 0,3-1 1 0 0,1 0-1 0 0,3 5 18 0 0,-12-38 2 0 0,0-1 0 0 0,1 1-1 0 0,-1-1 1 0 0,1 0 0 0 0,0 0 0 0 0,0 0-1 0 0,1-1 1 0 0,-1 1 0 0 0,1-1-1 0 0,0 1 1 0 0,1-1 0 0 0,-1-1 0 0 0,1 1-1 0 0,-1 0 1 0 0,1-1 0 0 0,0 0-1 0 0,0 0 1 0 0,1-1 0 0 0,-1 0-1 0 0,0 1 1 0 0,1-2 0 0 0,0 1 0 0 0,-1-1-1 0 0,1 1 1 0 0,0-2 0 0 0,0 1-1 0 0,-1-1 1 0 0,1 0 0 0 0,0 0 0 0 0,0 0-1 0 0,0-1 1 0 0,0 0 0 0 0,-1 0-1 0 0,1 0 1 0 0,0-1 0 0 0,-1 0 0 0 0,1 0-1 0 0,-1 0 1 0 0,2-2-2 0 0,33-20 62 0 0,-2-2 1 0 0,0-1-1 0 0,-2-2 0 0 0,-1-2 0 0 0,-2-1 1 0 0,-1-1-1 0 0,27-36-62 0 0,-31 37 24 0 0,0-1 1 0 0,-3-1-1 0 0,-1-1 1 0 0,-1-1-1 0 0,-2-1 0 0 0,-1 0 1 0 0,-2-2-1 0 0,-2-1 0 0 0,-2 0 1 0 0,-1 0-1 0 0,2-23-24 0 0,-16-24 57 0 0,0 85-58 0 0,0-1 0 0 0,0 1 0 0 0,0 0-1 0 0,0-1 1 0 0,0 1 0 0 0,0 0-1 0 0,-1 0 1 0 0,1 0 0 0 0,-1 0 0 0 0,1 0-1 0 0,-1 0 1 0 0,0 0 0 0 0,0 0-1 0 0,0 1 1 0 0,0-1 0 0 0,0 1 0 0 0,0-1-1 0 0,0 1 1 0 0,-1 0 0 0 0,1 0-1 0 0,0 0 1 0 0,-1 0 0 0 0,1 0-1 0 0,-1 1 1 0 0,1-1 0 0 0,-1 1 0 0 0,1-1-1 0 0,-1 1 1 0 0,1 0 0 0 0,-1 0-1 0 0,-1 0 2 0 0,-6 3-8 0 0,0 1-1 0 0,0-1 1 0 0,1 2-1 0 0,0-1 1 0 0,-1 1-1 0 0,2 1 1 0 0,-1 0-1 0 0,1 0 1 0 0,-1 0-1 0 0,2 1 1 0 0,-1 1-1 0 0,1-1 1 0 0,0 1-1 0 0,1 0 1 0 0,-1 1-1 0 0,2-1 1 0 0,-1 1-1 0 0,1 0 1 0 0,1 1-1 0 0,0-1 0 0 0,0 1 1 0 0,1 0-1 0 0,-1 4 9 0 0,-8 18-1 0 0,2 0-1 0 0,2 1 1 0 0,1-1-1 0 0,1 2 1 0 0,2-1-1 0 0,1 1 1 0 0,2-1-1 0 0,1 12 2 0 0,1-30 4 0 0,-1 0 0 0 0,2 0-1 0 0,0 0 1 0 0,1 0-1 0 0,0-1 1 0 0,1 1-1 0 0,1-1 1 0 0,0 0 0 0 0,1 0-1 0 0,0 0 1 0 0,2-1-1 0 0,-1 0 1 0 0,1-1 0 0 0,1 1-1 0 0,0-2 1 0 0,1 1-1 0 0,0-1 1 0 0,1-1-1 0 0,2 1-3 0 0,72 37 38 0 0,28-38-1353 0 0,-83-26-2216 0 0,-24 7-643 0 0,-3-2-3941 0 0,-3 3-1876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24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148 298 2200 0 0,'0'0'1948'0'0,"0"0"-428"0"0,0 0-13 0 0,0 0 249 0 0,0 0 121 0 0,0 0-172 0 0,0 0-327 0 0,0 0-336 0 0,0 0-152 0 0,0 0 3 0 0,0 0 47 0 0,0 0 37 0 0,0 0-78 0 0,14 2-87 0 0,95 10 1378 0 0,-89-16-1964 0 0,-1 0 0 0 0,0-2 0 0 0,0 0-1 0 0,0-1 1 0 0,-1 0 0 0 0,0-2 0 0 0,-1 0-1 0 0,0-1 1 0 0,0-1 0 0 0,-1-1 0 0 0,0 0 0 0 0,-1-1-1 0 0,1-2-225 0 0,-7 8 69 0 0,0-1 0 0 0,0 0 0 0 0,-1 0 0 0 0,-1-1-1 0 0,1 0 1 0 0,-1 0 0 0 0,-1-1 0 0 0,0 0 0 0 0,0 0-1 0 0,-1-1 1 0 0,0 1 0 0 0,-1-1 0 0 0,0 0 0 0 0,-1 0-1 0 0,0 0 1 0 0,-1-1 0 0 0,2-10-69 0 0,-25 36-236 0 0,10 22 222 0 0,1 1 1 0 0,2 0-1 0 0,2 0 0 0 0,1 1 0 0 0,2-1 1 0 0,1 37 13 0 0,1-49 6 0 0,-1 54-6 0 0,-3 0 0 0 0,-4 1-1 0 0,-3-2 1 0 0,-4 0 0 0 0,-3-1 0 0 0,-4 0 0 0 0,-22 48 0 0 0,37-107 0 0 0,-2-1 0 0 0,1-1 0 0 0,-2 0 1 0 0,0 0-1 0 0,-1-1 0 0 0,-1 0 0 0 0,0-1 0 0 0,-1-1 1 0 0,0 0-1 0 0,-1-1 0 0 0,0-1 0 0 0,-1 0 1 0 0,-1-1-1 0 0,1 0 0 0 0,-2-2 0 0 0,1 0 0 0 0,-1-1 1 0 0,-18 5-1 0 0,32-10 0 0 0,1 0 0 0 0,-1 0 0 0 0,0-1 0 0 0,0 0 0 0 0,0 0 0 0 0,0 0 1 0 0,0 0-1 0 0,0 0 0 0 0,0-1 0 0 0,-1 0 0 0 0,1 0 0 0 0,0 0 0 0 0,0 0 0 0 0,0-1 1 0 0,0 1-1 0 0,0-1 0 0 0,0 0 0 0 0,0-1 0 0 0,0 1 0 0 0,0-1 0 0 0,0 1 1 0 0,0-1-1 0 0,1 0 0 0 0,-1-1 0 0 0,1 1 0 0 0,-1 0 0 0 0,1-1 0 0 0,0 0 0 0 0,0 0 1 0 0,0 0-1 0 0,1 0 0 0 0,-1 0 0 0 0,1-1 0 0 0,-1 1 0 0 0,1-1 0 0 0,0 1 0 0 0,1-1 1 0 0,-1 0-1 0 0,1 0 0 0 0,-1 0 0 0 0,1-2 0 0 0,0-5 17 0 0,1 0 0 0 0,0-1 0 0 0,1 1-1 0 0,0 0 1 0 0,1 0 0 0 0,0 0 0 0 0,1 0 0 0 0,0 0 0 0 0,0 0 0 0 0,2 1-1 0 0,-1-1 1 0 0,1 1 0 0 0,1 0 0 0 0,-1 0 0 0 0,2 1 0 0 0,-1 0 0 0 0,6-5-17 0 0,34-36 27 0 0,1 3 1 0 0,3 2 0 0 0,2 2 0 0 0,1 2-1 0 0,57-32-27 0 0,-1 13-1142 0 0,-83 53-4323 0 0,-2 4-5145 0 0,-20 3 1067 0 0</inkml:trace>
  <inkml:trace contextRef="#ctx0" brushRef="#br0" timeOffset="281.959">815 526 13355 0 0,'0'0'1608'0'0,"0"0"-356"0"0,0 0-94 0 0,0 0 16 0 0,0 0-86 0 0,0 0-137 0 0,0 0-126 0 0,0 0-135 0 0,0 0-102 0 0,-31 26-84 0 0,-97 82-108 0 0,124-105-368 0 0,0-1 0 0 0,0 1 0 0 0,0 0 0 0 0,0 1 0 0 0,1-1 0 0 0,-1 1 0 0 0,1 0 0 0 0,0 0 0 0 0,0 0 0 0 0,1 0 0 0 0,-1 0 0 0 0,1 0 0 0 0,0 1 0 0 0,0 0 0 0 0,0-1 0 0 0,0 4-28 0 0,-1 3 80 0 0,1-8-50 0 0,1 1 0 0 0,-1-1-1 0 0,1 1 1 0 0,0-1 0 0 0,-1 1 0 0 0,2-1-1 0 0,-1 1 1 0 0,0 0 0 0 0,1-1 0 0 0,0 1-1 0 0,-1 0 1 0 0,1 0 0 0 0,1-1-1 0 0,-1 1 1 0 0,1 0 0 0 0,-1-1 0 0 0,1 1-1 0 0,0 0 1 0 0,0-1 0 0 0,1 1 0 0 0,-1-1-1 0 0,1 0 1 0 0,0 1 0 0 0,-1-1 0 0 0,2 0-1 0 0,-1 0 1 0 0,0 0 0 0 0,0 0-1 0 0,1 0 1 0 0,0-1 0 0 0,0 1 0 0 0,-1-1-1 0 0,1 0 1 0 0,0 0 0 0 0,1 0 0 0 0,-1 0-1 0 0,2 1-29 0 0,3-1 69 0 0,0 1-1 0 0,1-1 1 0 0,-1-1 0 0 0,1 1-1 0 0,-1-1 1 0 0,1-1-1 0 0,-1 1 1 0 0,1-2-1 0 0,0 1 1 0 0,-1-1-1 0 0,1 0 1 0 0,-1-1 0 0 0,0 0-1 0 0,1 0 1 0 0,-1-1-1 0 0,0 0 1 0 0,0-1-1 0 0,0 0 1 0 0,-1 0-1 0 0,1 0 1 0 0,-1-1 0 0 0,0 0-1 0 0,-1 0 1 0 0,1-1-1 0 0,-1 0 1 0 0,0 0-1 0 0,0-1 1 0 0,-1 1-1 0 0,0-1 1 0 0,0 0 0 0 0,0-1-1 0 0,-1 1 1 0 0,0-1-1 0 0,-1 0 1 0 0,0 0-1 0 0,0 0 1 0 0,-1 0-1 0 0,0-1 1 0 0,0 1 0 0 0,0-1-1 0 0,-2 1 1 0 0,1-8-69 0 0,-2 10-128 0 0,-1 0 0 0 0,-1 0 0 0 0,1 1 0 0 0,-1-1-1 0 0,0 0 1 0 0,0 1 0 0 0,0 0 0 0 0,-1 0 0 0 0,0 0 0 0 0,0 0 0 0 0,0 1 0 0 0,-1-1 0 0 0,0 1 0 0 0,1 0 0 0 0,-1 1 0 0 0,-1-1 0 0 0,1 1 0 0 0,-6-3 128 0 0,-13-4-4386 0 0,1 6-3538 0 0,17 4-3342 0 0</inkml:trace>
  <inkml:trace contextRef="#ctx0" brushRef="#br0" timeOffset="866.698">1078 592 5489 0 0,'0'0'1091'0'0,"0"0"-403"0"0,0 0-66 0 0,0 0 111 0 0,0 0 73 0 0,0 0-17 0 0,0 0-55 0 0,0 0-93 0 0,0 0-67 0 0,0 0-74 0 0,0 0-88 0 0,0 0-71 0 0,4-2-21 0 0,13-9 84 0 0,-28 4 2834 0 0,0-1 5381 0 0,8 21-7317 0 0,-37 304-270 0 0,39-343-969 0 0,1-1-1 0 0,1 1 1 0 0,1 0-1 0 0,2 1 0 0 0,0-1 1 0 0,2 0-1 0 0,1 1 1 0 0,1 0-1 0 0,1 1 0 0 0,1 0 1 0 0,1 0-1 0 0,1 1 1 0 0,1 0-1 0 0,8-9-62 0 0,41-9-221 0 0,-51 74-881 0 0,-2 14-2787 0 0,-4-32-757 0 0,1 0-3859 0 0,-4-11-2341 0 0</inkml:trace>
  <inkml:trace contextRef="#ctx0" brushRef="#br0" timeOffset="1168.465">1513 486 7658 0 0,'0'0'3902'0'0,"0"0"-883"0"0,0 0-552 0 0,0 0-392 0 0,0 0-425 0 0,0 0-388 0 0,0 0-310 0 0,0 0-216 0 0,0 0-130 0 0,0 0-89 0 0,0 0-65 0 0,0 0-73 0 0,-28 12-64 0 0,-88 43-55 0 0,110-53-233 0 0,1 0 1 0 0,0 1 0 0 0,-1-1-1 0 0,1 1 1 0 0,0 0 0 0 0,0 0 0 0 0,1 1-1 0 0,-1 0 1 0 0,1 0 0 0 0,0 0-1 0 0,0 0 1 0 0,0 0 0 0 0,0 1-1 0 0,1 0 1 0 0,-2 2-28 0 0,-3 6 57 0 0,4-5-47 0 0,0-1 0 0 0,0 0 0 0 0,1 1 1 0 0,1-1-1 0 0,-1 1 0 0 0,1 0 0 0 0,0 0 1 0 0,1 0-1 0 0,0 0 0 0 0,0 0 0 0 0,1 0 1 0 0,0 0-1 0 0,0 1-10 0 0,0-6-2 0 0,0 1 1 0 0,0-1 0 0 0,1 1-1 0 0,-1-1 1 0 0,1 0-1 0 0,0 1 1 0 0,0-1-1 0 0,0 0 1 0 0,0 1-1 0 0,1-1 1 0 0,-1 0-1 0 0,1 0 1 0 0,0 0 0 0 0,0 0-1 0 0,0 0 1 0 0,0-1-1 0 0,0 1 1 0 0,1-1-1 0 0,-1 1 1 0 0,1-1-1 0 0,0 0 1 0 0,-1 0-1 0 0,1 0 1 0 0,0 0-1 0 0,0 0 1 0 0,0-1 0 0 0,1 0-1 0 0,-1 1 1 0 0,0-1-1 0 0,0 0 1 0 0,2 0 1 0 0,10 1-103 0 0,0 1 1 0 0,1-2 0 0 0,0 0 0 0 0,-1-1-1 0 0,1-1 1 0 0,0 0 0 0 0,-1-1-1 0 0,1-1 1 0 0,-1 0 0 0 0,2-2 102 0 0,84-52-7420 0 0,-72 32-2919 0 0,-21 17 2311 0 0</inkml:trace>
  <inkml:trace contextRef="#ctx0" brushRef="#br0" timeOffset="1552.543">1623 651 960 0 0,'0'0'2607'0'0,"0"0"-441"0"0,0 0-180 0 0,0 0-32 0 0,0 0-166 0 0,0 0-206 0 0,0 0-155 0 0,0 0-116 0 0,0 0-55 0 0,0 0-36 0 0,0 0-20 0 0,0 0-22 0 0,0 0-50 0 0,14 17-66 0 0,46 48-113 0 0,-59-63-912 0 0,0-1 0 0 0,0 0 0 0 0,0 0-1 0 0,0 0 1 0 0,0 0 0 0 0,0 0 0 0 0,0 0-1 0 0,0 0 1 0 0,1-1 0 0 0,-1 1 0 0 0,0 0-1 0 0,0-1 1 0 0,1 1 0 0 0,-1-1 0 0 0,1 1-1 0 0,-1-1 1 0 0,1 1 0 0 0,-1-1 0 0 0,0 0-1 0 0,1 0 1 0 0,-1 0 0 0 0,1 0 0 0 0,-1 0-1 0 0,1 0 1 0 0,-1 0 0 0 0,1-1 0 0 0,-1 1-1 0 0,1 0 1 0 0,-1-1 0 0 0,0 1 0 0 0,1-1-1 0 0,-1 1 1 0 0,0-1 0 0 0,1 0 0 0 0,-1 0-37 0 0,5-2 191 0 0,17-9 94 0 0,-1 0 1 0 0,0-2-1 0 0,-1-1 0 0 0,-1 0 0 0 0,0-1 1 0 0,-1-2-1 0 0,-1 0 0 0 0,0 0 0 0 0,1-5-285 0 0,-17 21 3 0 0,0 0-1 0 0,1 1 1 0 0,-2-1 0 0 0,1 0-1 0 0,0 0 1 0 0,0 0-1 0 0,0 0 1 0 0,-1 0 0 0 0,0-1-1 0 0,1 1 1 0 0,-1 0-1 0 0,0-1 1 0 0,0 1 0 0 0,0-1-1 0 0,0 0 1 0 0,-1 1-1 0 0,1-1 1 0 0,-1 1-1 0 0,1-1 1 0 0,-1 0 0 0 0,0 1-1 0 0,0-1 1 0 0,0 0-1 0 0,0 1 1 0 0,-1-1 0 0 0,1 0-1 0 0,-1 1 1 0 0,1-1-1 0 0,-1 0 1 0 0,0 1 0 0 0,0-1-1 0 0,0 1 1 0 0,-1 0-1 0 0,1-1 1 0 0,-1 1 0 0 0,1 0-1 0 0,-1 0 1 0 0,1 0-1 0 0,-1 0 1 0 0,0 0-1 0 0,0 0 1 0 0,0 0 0 0 0,0 1-1 0 0,-1-1 1 0 0,1 1-1 0 0,0 0 1 0 0,-1-1 0 0 0,1 1-1 0 0,-1 0 1 0 0,1 0-1 0 0,-2 0-2 0 0,-9 1-16 0 0,-1 0-1 0 0,1 0 0 0 0,-1 2 0 0 0,1-1 1 0 0,-1 2-1 0 0,1 0 0 0 0,0 0 1 0 0,0 2-1 0 0,1-1 0 0 0,-1 2 0 0 0,1-1 1 0 0,0 2-1 0 0,0-1 0 0 0,1 2 1 0 0,0 0-1 0 0,0 0 0 0 0,1 1 0 0 0,0 0 1 0 0,0 0-1 0 0,1 1 0 0 0,1 1 1 0 0,-1 0-1 0 0,2 0 0 0 0,-1 0 0 0 0,2 1 1 0 0,-1 0-1 0 0,2 0 0 0 0,-3 9 17 0 0,5-15-4 0 0,1-1 1 0 0,0 1-1 0 0,0 0 0 0 0,0 0 0 0 0,1 0 0 0 0,0 0 1 0 0,0 0-1 0 0,1 1 0 0 0,0-1 0 0 0,0 0 1 0 0,0 0-1 0 0,0 0 0 0 0,1 1 0 0 0,0-1 0 0 0,1 0 1 0 0,-1 0-1 0 0,1 0 0 0 0,1-1 0 0 0,-1 1 1 0 0,1 0-1 0 0,0-1 0 0 0,0 1 0 0 0,0-1 0 0 0,1 0 1 0 0,-1 0-1 0 0,1-1 0 0 0,1 1 0 0 0,-1-1 0 0 0,1 0 1 0 0,-1 0-1 0 0,4 2 4 0 0,14 4-1 0 0,1-1-1 0 0,0-1 1 0 0,0-1 0 0 0,0 0-1 0 0,1-2 1 0 0,0-1 0 0 0,0-1-1 0 0,0-2 1 0 0,0 0 0 0 0,9-1 1 0 0,-19 0-61 0 0,95-3-1669 0 0,-64-1-3527 0 0,-16 2-2104 0 0,-11 1-5063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2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78 690 8314 0 0,'0'0'2106'0'0,"0"0"-167"0"0,0 0-84 0 0,0 0-16 0 0,0 0-104 0 0,0 0-266 0 0,0 0-346 0 0,0 0-357 0 0,0 0-263 0 0,0 0-170 0 0,0 0-81 0 0,0 4 5 0 0,-3 150 985 0 0,11-117-1123 0 0,0 15-4256 0 0,-9-46-764 0 0,-6-5-4800 0 0,2-1 4588 0 0</inkml:trace>
  <inkml:trace contextRef="#ctx0" brushRef="#br0" timeOffset="278.529">1 230 11570 0 0,'0'0'1217'0'0,"0"0"-369"0"0,0 0-184 0 0,0 0-72 0 0,0 0-160 0 0,0 0-208 0 0,0 0-184 0 0,0 0-144 0 0,0 0-64 0 0,0 0-80 0 0,0 0-264 0 0,0 0-456 0 0,0 0-608 0 0,40 114-1033 0 0,-29-88-1560 0 0,-5-12-1064 0 0</inkml:trace>
  <inkml:trace contextRef="#ctx0" brushRef="#br0" timeOffset="549.673">340 940 4449 0 0,'0'0'3133'0'0,"0"0"-1220"0"0,0 0-328 0 0,0 0 170 0 0,0 0 45 0 0,0 0-178 0 0,0 0-311 0 0,0 0-256 0 0,0 0-142 0 0,0 0-78 0 0,0 0-56 0 0,0 0-52 0 0,9-32-85 0 0,30-101-81 0 0,-20 26 1300 0 0,-19 107-1860 0 0,10-28 306 0 0,5 45-631 0 0,0 21 296 0 0,-8-19 26 0 0,0 0-1 0 0,1-1 1 0 0,1 0-1 0 0,1 0 1 0 0,1-1-1 0 0,0 0 1 0 0,6 6 2 0 0,-14-20 58 0 0,0 0 0 0 0,0-1 0 0 0,1 1 0 0 0,-1-1 0 0 0,1 0 0 0 0,-1 0 0 0 0,1 0 0 0 0,0 0 0 0 0,-1-1 0 0 0,1 1 0 0 0,0-1 0 0 0,0 0 0 0 0,0 0 0 0 0,0 0-1 0 0,1-1 1 0 0,-1 0 0 0 0,0 1 0 0 0,0-1 0 0 0,0-1 0 0 0,0 1 0 0 0,0-1 0 0 0,0 1 0 0 0,0-1 0 0 0,0 0 0 0 0,0-1 0 0 0,0 1 0 0 0,0-1 0 0 0,0 0 0 0 0,-1 1 0 0 0,1-2 0 0 0,-1 1 0 0 0,1 0 0 0 0,-1-1 0 0 0,0 1 0 0 0,0-1 0 0 0,0 0 0 0 0,0 0 0 0 0,-1 0 0 0 0,1-1 0 0 0,-1 1 0 0 0,0-1 0 0 0,1 1-1 0 0,-1-1-56 0 0,12-19 81 0 0,-1 0 0 0 0,-1-1 1 0 0,0 0-1 0 0,-2-1 1 0 0,6-26-83 0 0,12-36-2504 0 0,-17 58-2497 0 0,2 2-5462 0 0,-7 16 646 0 0</inkml:trace>
  <inkml:trace contextRef="#ctx0" brushRef="#br0" timeOffset="814.627">1133 171 11290 0 0,'0'0'4803'0'0,"0"0"-3368"0"0,0 0-847 0 0,0 0 201 0 0,0 0 273 0 0,0 0 109 0 0,0 0-94 0 0,0 0-208 0 0,0 0-216 0 0,0 0-99 0 0,0 0-60 0 0,0 0-32 0 0,5 36-48 0 0,16 115-83 0 0,-13-14 220 0 0,6 87-354 0 0,17-106-1552 0 0,-31-111 2529 0 0,0-1-3899 0 0,-12-1-14592 0 0,10-8 10800 0 0</inkml:trace>
  <inkml:trace contextRef="#ctx0" brushRef="#br0" timeOffset="1065.123">903 605 11466 0 0,'0'0'1339'0'0,"0"0"-165"0"0,0 0 56 0 0,0 0 149 0 0,0 0-81 0 0,0 0-272 0 0,0 0-264 0 0,0 0-206 0 0,0 0-142 0 0,33 0-100 0 0,103-3-90 0 0,20 2 504 0 0,-106 1-3381 0 0,-12 0-3639 0 0,3 0-5329 0 0,-37 0 10277 0 0</inkml:trace>
  <inkml:trace contextRef="#ctx0" brushRef="#br0" timeOffset="1401.807">1383 657 0 0 0,'0'0'918'0'0,"0"0"962"0"0,0 0 310 0 0,0 0 76 0 0,0 0-55 0 0,0 0-142 0 0,0 0-180 0 0,0 0-243 0 0,0 0-229 0 0,0 0-182 0 0,0 0-156 0 0,19-1-127 0 0,57-3-114 0 0,-24-22 802 0 0,-46 19-1383 0 0,-2 3-149 0 0,0 0 1 0 0,0 0-1 0 0,0-1 0 0 0,0 1 0 0 0,-1-1 0 0 0,0 0 0 0 0,0 0 0 0 0,0 0 0 0 0,-1-1 0 0 0,1 1 0 0 0,-1-1 0 0 0,0 1 0 0 0,-1-1 0 0 0,0 0 0 0 0,0 1 0 0 0,0-1 0 0 0,0 0 0 0 0,-1 0 0 0 0,0 0 0 0 0,0-3-108 0 0,-3 6-8 0 0,1 1 0 0 0,-1-1-1 0 0,1 0 1 0 0,-1 1 0 0 0,0 0 0 0 0,0-1 0 0 0,0 1-1 0 0,0 0 1 0 0,0 0 0 0 0,0 1 0 0 0,-1-1 0 0 0,1 1-1 0 0,-1 0 1 0 0,1-1 0 0 0,-1 2 0 0 0,1-1 0 0 0,-1 0-1 0 0,0 1 1 0 0,1-1 0 0 0,-1 1 0 0 0,0 0 0 0 0,0 0 0 0 0,1 1-1 0 0,-1-1 1 0 0,1 1 0 0 0,-1 0 0 0 0,0 0 0 0 0,-2 1 8 0 0,-4 2-46 0 0,0 0 0 0 0,1 1 0 0 0,-1 0 0 0 0,1 1 0 0 0,1 0 0 0 0,-1 0 0 0 0,1 1 0 0 0,0 0 0 0 0,0 1 0 0 0,1-1 0 0 0,0 1 0 0 0,1 1 0 0 0,0-1 0 0 0,0 1 0 0 0,0 0 0 0 0,1 1 0 0 0,1-1 0 0 0,0 1 0 0 0,0 0 0 0 0,1 0 0 0 0,0 0 0 0 0,0 0 0 0 0,1 1 0 0 0,1-1 0 0 0,0 1 0 0 0,0-1 0 0 0,1 1 1 0 0,0-1-1 0 0,1 1 0 0 0,1 1 46 0 0,-1-7-13 0 0,0-1 0 0 0,0 1 0 0 0,1 0 0 0 0,0-1 0 0 0,0 1 0 0 0,0-1 1 0 0,1 1-1 0 0,-1-1 0 0 0,1 0 0 0 0,0 0 0 0 0,0 0 0 0 0,1-1 0 0 0,-1 1 1 0 0,1-1-1 0 0,0 1 0 0 0,0-1 0 0 0,0-1 0 0 0,0 1 0 0 0,0 0 0 0 0,1-1 1 0 0,-1 0-1 0 0,1 0 0 0 0,-1 0 0 0 0,1-1 0 0 0,0 1 0 0 0,0-1 0 0 0,0 0 13 0 0,135 11-676 0 0,-137-12 643 0 0,80-18-3005 0 0,-33-8-6300 0 0,-39 19 1507 0 0</inkml:trace>
  <inkml:trace contextRef="#ctx0" brushRef="#br0" timeOffset="1665.139">1724 859 3673 0 0,'0'0'2368'0'0,"0"0"-241"0"0,0 0-18 0 0,0 0-86 0 0,0 0-251 0 0,0 0-281 0 0,0 0-197 0 0,0 0-104 0 0,0 0 11 0 0,0 0 71 0 0,0 0-58 0 0,0 0-168 0 0,0 0-208 0 0,0-15 651 0 0,2-10-1281 0 0,1 1 1 0 0,2-1 0 0 0,0 1-1 0 0,2 0 1 0 0,0 1 0 0 0,1 0-1 0 0,2 0 1 0 0,0 0 0 0 0,2 2-1 0 0,0-1 1 0 0,4-3-209 0 0,43-42-1222 0 0,-45 72-5108 0 0,-13 1-527 0 0,-1-3-4312 0 0</inkml:trace>
  <inkml:trace contextRef="#ctx0" brushRef="#br0" timeOffset="2153.824">1945 811 3857 0 0,'0'0'2932'0'0,"0"0"-587"0"0,0 0-111 0 0,0 0 48 0 0,0 0-207 0 0,0 0-358 0 0,0 0-374 0 0,0 0-297 0 0,0 0-185 0 0,0 0-94 0 0,0 0-37 0 0,0 0-77 0 0,0 0-71 0 0,8-15-77 0 0,55-99 690 0 0,22-53-9 0 0,-48 125-1189 0 0,-40 68-767 0 0,-1-10 735 0 0,1 0-1 0 0,1-1 1 0 0,0 1-1 0 0,1 1 0 0 0,1-1 1 0 0,1 0-1 0 0,2 14 36 0 0,-3-26 37 0 0,1 0 0 0 0,0 0 0 0 0,1 0 0 0 0,-1 0 0 0 0,1-1 0 0 0,-1 1 0 0 0,1 0 0 0 0,0-1 0 0 0,1 0 0 0 0,-1 1 0 0 0,0-1 0 0 0,1 0 0 0 0,0 0 0 0 0,0 0 0 0 0,0-1 0 0 0,0 1 0 0 0,0-1 0 0 0,0 0-1 0 0,1 1 1 0 0,-1-1 0 0 0,1-1 0 0 0,-1 1 0 0 0,1 0 0 0 0,0-1 0 0 0,0 0 0 0 0,0 0 0 0 0,0 0 0 0 0,0-1 0 0 0,0 1 0 0 0,0-1 0 0 0,0 0 0 0 0,0 0 0 0 0,0 0 0 0 0,0 0 0 0 0,0-1 0 0 0,0 0 0 0 0,0 0 0 0 0,-1 0 0 0 0,1 0 0 0 0,0 0 0 0 0,0-1 0 0 0,-1 0 0 0 0,3-1-37 0 0,4-3 45 0 0,0 0 1 0 0,0 0-1 0 0,-1-1 0 0 0,0-1 1 0 0,0 0-1 0 0,-1 0 1 0 0,0 0-1 0 0,-1-1 0 0 0,0 0 1 0 0,0-1-1 0 0,0 0 1 0 0,-2 0-1 0 0,1 0 0 0 0,-1-1 1 0 0,-1 1-1 0 0,1-1 1 0 0,-2 0-1 0 0,0-1 1 0 0,0 1-1 0 0,0-8-45 0 0,-1 7-869 0 0,-1-4-1930 0 0,0 5-7300 0 0,-1 10-1559 0 0</inkml:trace>
  <inkml:trace contextRef="#ctx0" brushRef="#br0" timeOffset="3086.83">2722 458 0 0 0,'0'0'384'0'0,"0"0"726"0"0,0 0 395 0 0,0 0 102 0 0,0 0-66 0 0,0 0-208 0 0,0 0-234 0 0,0 0-180 0 0,0 0-96 0 0,0 0-27 0 0,0 0-18 0 0,0 0 11 0 0,-2-4 5 0 0,-11-14 2404 0 0,13 18-2673 0 0,0 0 20 0 0,0 0-2 0 0,0 0-16 0 0,0 0-31 0 0,0 0-57 0 0,0 0-39 0 0,0 0-31 0 0,0 0-17 0 0,0 0 14 0 0,0 0 11 0 0,0 0 14 0 0,0 0 9 0 0,0 0 4 0 0,0 0-10 0 0,0 0-16 0 0,0 0-36 0 0,0 0-47 0 0,0 0-26 0 0,0 0-30 0 0,0 0-33 0 0,0 0-14 0 0,0 0-33 0 0,0 0-11 0 0,0 0 8 0 0,0 0 0 0 0,-19 0 350 0 0,-58 42-381 0 0,62-32-127 0 0,0 1 0 0 0,0 0 0 0 0,1 2 0 0 0,1-1 0 0 0,0 2 0 0 0,1 0 0 0 0,0 0 0 0 0,1 1 0 0 0,1 0 0 0 0,0 1 0 0 0,1 1 0 0 0,-3 7 2 0 0,8 53-91 0 0,7-75 97 0 0,0 0-1 0 0,0 0 1 0 0,0 0 0 0 0,0-1-1 0 0,0 1 1 0 0,0-1-1 0 0,0 0 1 0 0,1 0 0 0 0,-1 0-1 0 0,0-1 1 0 0,1 1-1 0 0,-1-1 1 0 0,1 1 0 0 0,-1-1-1 0 0,1 0 1 0 0,-1-1 0 0 0,0 1-1 0 0,1-1 1 0 0,-1 1-1 0 0,0-1 1 0 0,1 0 0 0 0,-1 0-1 0 0,0 0 1 0 0,0-1-1 0 0,2 0-5 0 0,23-13 53 0 0,0-1 0 0 0,-1-1 0 0 0,0-1-1 0 0,-2-1 1 0 0,0-2 0 0 0,12-14-53 0 0,-6 8 42 0 0,10-10-14 0 0,-38 77-295 0 0,-5-25 273 0 0,2 80-251 0 0,1-92 246 0 0,0-1 1 0 0,0 1 0 0 0,0-1-1 0 0,0 1 1 0 0,0-1-1 0 0,0 1 1 0 0,1-1-1 0 0,-1 0 1 0 0,1 1 0 0 0,0-1-1 0 0,-1 0 1 0 0,1 0-1 0 0,0 0 1 0 0,0-1-1 0 0,0 1 1 0 0,1 0 0 0 0,-1-1-1 0 0,0 1 1 0 0,1-1-1 0 0,-1 0 1 0 0,0 0-1 0 0,1 0 1 0 0,0 0-1 0 0,-1 0 1 0 0,1-1 0 0 0,0 1-1 0 0,-1-1 1 0 0,1 1-1 0 0,0-1 1 0 0,-1 0-1 0 0,1 0 1 0 0,2-1-2 0 0,6-1 47 0 0,0 0-1 0 0,-1-2 1 0 0,1 1 0 0 0,-1-1 0 0 0,0-1-1 0 0,0 0 1 0 0,0 0 0 0 0,-1-1 0 0 0,0 0-1 0 0,0-1 1 0 0,0 0 0 0 0,-1 0 0 0 0,0-1-1 0 0,7-8-46 0 0,-9 11 39 0 0,19-16 35 0 0,0-1-1 0 0,-2-1 1 0 0,0-1-1 0 0,-2-1 1 0 0,0-1-1 0 0,-2-1 1 0 0,-1 0-1 0 0,-1-2 1 0 0,-2 0-1 0 0,-1 0 1 0 0,-1-2-1 0 0,7-24-73 0 0,-6-93-510 0 0,-14 141 474 0 0,0 1 1 0 0,-1 0-1 0 0,0 0 0 0 0,0 0 1 0 0,0 0-1 0 0,-1 0 0 0 0,0 0 1 0 0,0 0-1 0 0,0 0 0 0 0,-1 1 0 0 0,0-1 1 0 0,0 1-1 0 0,-1 0 0 0 0,1 0 1 0 0,-1 0-1 0 0,0 0 0 0 0,0 1 1 0 0,-1-1-1 0 0,1 1 0 0 0,-1 0 1 0 0,0 1-1 0 0,-4-3 36 0 0,5 4-23 0 0,-1 0 1 0 0,0 1-1 0 0,1 0 0 0 0,-1-1 1 0 0,0 2-1 0 0,0-1 1 0 0,0 0-1 0 0,0 1 0 0 0,0 0 1 0 0,0 0-1 0 0,0 1 0 0 0,0-1 1 0 0,1 1-1 0 0,-1 0 0 0 0,0 0 1 0 0,0 1-1 0 0,1 0 1 0 0,-1-1-1 0 0,1 1 0 0 0,-1 1 1 0 0,1-1-1 0 0,0 1 0 0 0,0 0 1 0 0,0 0-1 0 0,0 0 0 0 0,0 0 23 0 0,-6 6-8 0 0,0 0 0 0 0,0 1 0 0 0,1 0-1 0 0,0 0 1 0 0,1 1 0 0 0,1 0 0 0 0,-1 0-1 0 0,2 1 1 0 0,-2 2 8 0 0,2 3 37 0 0,0 0 0 0 0,1 1-1 0 0,1 0 1 0 0,0 0 0 0 0,1 1-1 0 0,2-1 1 0 0,-1 0 0 0 0,2 1-1 0 0,1-1 1 0 0,0 1 0 0 0,1-1-1 0 0,1 0 1 0 0,1 1 0 0 0,0-1-1 0 0,2-1 1 0 0,4 13-37 0 0,4-2 74 0 0,1-1 0 0 0,1 0 0 0 0,1-1-1 0 0,1-1 1 0 0,2-1 0 0 0,0 0 0 0 0,1-2 0 0 0,18 14-74 0 0,-24-22-59 0 0,1-1 1 0 0,1 0 0 0 0,0-2-1 0 0,1 0 1 0 0,0 0 0 0 0,1-2-1 0 0,0 0 1 0 0,0-1 0 0 0,14 3 58 0 0,13-4-5419 0 0,0-9-5313 0 0,-38-1 282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36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264 748 10082 0 0,'0'0'1819'0'0,"0"0"-404"0"0,0 0-216 0 0,0 0-45 0 0,0 0-87 0 0,0 0-163 0 0,0 0-196 0 0,0 0-145 0 0,0 0-95 0 0,-31 19-91 0 0,-95 63-54 0 0,120-79-293 0 0,1 1 0 0 0,0-1 0 0 0,0 1 0 0 0,0 0-1 0 0,1 1 1 0 0,0-1 0 0 0,-1 1 0 0 0,1-1 0 0 0,1 1 0 0 0,-1 1 0 0 0,1-1 0 0 0,0 0 0 0 0,0 1 0 0 0,1 0 0 0 0,-1 1-30 0 0,-4 8 84 0 0,1 0 28 0 0,0 0-1 0 0,0 0 1 0 0,2 0 0 0 0,0 1-1 0 0,0 0 1 0 0,2-1-1 0 0,0 1 1 0 0,1 0-1 0 0,0 0 1 0 0,2 9-112 0 0,-1-20 62 0 0,1 1 0 0 0,-1-1 1 0 0,1 0-1 0 0,1 1 0 0 0,-1-1 0 0 0,1 0 1 0 0,0 1-1 0 0,0-1 0 0 0,0 0 0 0 0,1-1 1 0 0,0 1-1 0 0,0 0 0 0 0,0-1 1 0 0,1 1-1 0 0,-1-1 0 0 0,1 0 0 0 0,0 0 1 0 0,0-1-1 0 0,0 1 0 0 0,1-1 1 0 0,-1 0-1 0 0,1 0 0 0 0,0 0 0 0 0,0-1 1 0 0,0 1-1 0 0,0-1 0 0 0,0-1 1 0 0,0 1-1 0 0,1-1 0 0 0,-1 0 0 0 0,4 1-62 0 0,3-1 122 0 0,-1-1 0 0 0,0 0 0 0 0,1 0-1 0 0,-1-1 1 0 0,1 0 0 0 0,-1-1-1 0 0,0-1 1 0 0,0 0 0 0 0,0 0-1 0 0,0-1 1 0 0,0 0 0 0 0,-1-1 0 0 0,0 0-1 0 0,0-1 1 0 0,0 0 0 0 0,-1-1-1 0 0,0 0 1 0 0,0 0 0 0 0,0-1 0 0 0,-1 0-1 0 0,0 0 1 0 0,-1-1 0 0 0,0 0-1 0 0,0-1 1 0 0,-1 1 0 0 0,0-1 0 0 0,-1 0-1 0 0,0-1 1 0 0,-1 1 0 0 0,0-1-1 0 0,0 0 1 0 0,-1 0 0 0 0,-1 0 0 0 0,0 0-1 0 0,0-1 1 0 0,-1 1 0 0 0,-1-1-1 0 0,0-6-121 0 0,0 8-32 0 0,0-1-1 0 0,-1 1 0 0 0,-1 0 1 0 0,0-1-1 0 0,0 1 0 0 0,-1 0 1 0 0,0 0-1 0 0,0 0 0 0 0,-1 0 1 0 0,-1 1-1 0 0,0 0 0 0 0,0 0 1 0 0,-1 0-1 0 0,0 0 0 0 0,0 1 1 0 0,-1 0-1 0 0,0 0 0 0 0,0 1 1 0 0,-1 0-1 0 0,-7-5 33 0 0,-75-47-3716 0 0,82 58 1858 0 0,3 12-14371 0 0,5-7 10402 0 0</inkml:trace>
  <inkml:trace contextRef="#ctx0" brushRef="#br0" timeOffset="434.502">663 741 9250 0 0,'0'0'2096'0'0,"0"0"-219"0"0,0 0-57 0 0,0 0-113 0 0,0 0-264 0 0,0 0-225 0 0,0 0-195 0 0,0 0-159 0 0,6 36-120 0 0,17 119-109 0 0,-21-36 317 0 0,-63 229 416 0 0,60-335-1324 0 0,0-5 23 0 0,1 0 0 0 0,-1-1 0 0 0,-1 1 0 0 0,1 0 0 0 0,-1-1 0 0 0,-1 1 0 0 0,1-1 0 0 0,-1 1 0 0 0,0-1 0 0 0,-1 0 0 0 0,0 0 0 0 0,0-1 0 0 0,-5 7-67 0 0,8-13 21 0 0,1 1 0 0 0,-1-1-1 0 0,1 1 1 0 0,-1 0-1 0 0,0-1 1 0 0,1 0 0 0 0,-1 1-1 0 0,0-1 1 0 0,1 1 0 0 0,-1-1-1 0 0,0 0 1 0 0,0 1 0 0 0,0-1-1 0 0,1 0 1 0 0,-1 0 0 0 0,0 0-1 0 0,0 1 1 0 0,0-1 0 0 0,1 0-1 0 0,-1 0 1 0 0,0 0 0 0 0,0 0-1 0 0,0-1 1 0 0,0 1-1 0 0,1 0 1 0 0,-1 0 0 0 0,0 0-1 0 0,0-1 1 0 0,1 1 0 0 0,-1 0-1 0 0,0-1 1 0 0,0 1 0 0 0,1-1-1 0 0,-1 1 1 0 0,0-1 0 0 0,1 1-1 0 0,-1-1 1 0 0,0 1 0 0 0,1-1-1 0 0,-1 1 1 0 0,1-1-1 0 0,-1 0 1 0 0,1 0 0 0 0,0 1-1 0 0,-1-1 1 0 0,1 0 0 0 0,0 0-1 0 0,-1 1 1 0 0,1-1 0 0 0,0 0-1 0 0,0 0 1 0 0,-1 1 0 0 0,1-1-1 0 0,0 0 1 0 0,0 0 0 0 0,0-1-21 0 0,-6-48 213 0 0,9 21-186 0 0,1-1 1 0 0,2 1-1 0 0,1-1 1 0 0,2 2-1 0 0,0-1 1 0 0,2 1-1 0 0,1 1 1 0 0,1 0-1 0 0,1 0 1 0 0,10-11-28 0 0,3-6-2 0 0,2 1 0 0 0,2 2 1 0 0,1 1-1 0 0,3 2 0 0 0,0 1 1 0 0,3 2-1 0 0,1 1 1 0 0,1 2-1 0 0,29-16 2 0 0,-57 39 5 0 0,1 0-1 0 0,0 2 1 0 0,0-1 0 0 0,0 2-1 0 0,1 0 1 0 0,0 0 0 0 0,0 1-1 0 0,1 1 1 0 0,-1 1 0 0 0,1 0-1 0 0,0 0 1 0 0,-1 2 0 0 0,1 0-1 0 0,5 0-4 0 0,-19 3 5 0 0,1 0 0 0 0,0 0 1 0 0,-1 0-1 0 0,1 0 0 0 0,-1 0 0 0 0,0 0 0 0 0,1 0 0 0 0,-1 1 0 0 0,0-1 0 0 0,0 0 0 0 0,-1 1 0 0 0,1-1 1 0 0,0 1-1 0 0,-1-1 0 0 0,0 0 0 0 0,1 1 0 0 0,-1 0 0 0 0,0-1 0 0 0,0 1 0 0 0,0-1 0 0 0,-1 1 1 0 0,1-1-1 0 0,-1 0 0 0 0,1 1 0 0 0,-1-1 0 0 0,0 1 0 0 0,0-1 0 0 0,0 0 0 0 0,0 1-5 0 0,-7 10 6 0 0,0-1 0 0 0,0 0 0 0 0,-1 0 0 0 0,-1-1 0 0 0,0 0 1 0 0,0-1-1 0 0,-1 0 0 0 0,0-1 0 0 0,-1 0 0 0 0,-11 6-6 0 0,12-6 6 0 0,-17 13-216 0 0,-1-2 1 0 0,-2-1-1 0 0,1-1 0 0 0,-2-2 1 0 0,0 0-1 0 0,-1-3 0 0 0,-1-1 1 0 0,1-1-1 0 0,-20 3 210 0 0,53-15-112 0 0,0 1 1 0 0,1 0 0 0 0,-1-1-1 0 0,0 1 1 0 0,1 0-1 0 0,-1-1 1 0 0,0 1 0 0 0,0 0-1 0 0,0-1 1 0 0,1 1-1 0 0,-1-1 1 0 0,0 1-1 0 0,0 0 1 0 0,0-1 0 0 0,0 1-1 0 0,0-1 1 0 0,0 1-1 0 0,0 0 1 0 0,0-1 0 0 0,0 1-1 0 0,0-1 1 0 0,0 1-1 0 0,0-1 1 0 0,0 1-1 0 0,0 0 1 0 0,0-1 0 0 0,0 1-1 0 0,-1-1 1 0 0,1 1-1 0 0,0 0 1 0 0,0-1 0 0 0,0 1-1 0 0,-1 0 1 0 0,1-1-1 0 0,0 1 1 0 0,0 0-1 0 0,-1-1 1 0 0,1 1 0 0 0,0 0-1 0 0,-1 0 1 0 0,1-1-1 0 0,0 1 1 0 0,-1 0 0 0 0,1 0-1 0 0,0-1 1 0 0,-1 1-1 0 0,1 0 1 0 0,-1 0-1 0 0,1 0 1 0 0,0 0 0 0 0,-1 0-1 0 0,1 0 1 0 0,-1 0-1 0 0,1 0 1 0 0,-1 0 0 0 0,1 0-1 0 0,0 0 1 0 0,-1 0-1 0 0,1 0 1 0 0,-1 0-1 0 0,1 0 112 0 0,27-27-4950 0 0,12-1-3840 0 0,-26 19 3392 0 0</inkml:trace>
  <inkml:trace contextRef="#ctx0" brushRef="#br0" timeOffset="831.077">1359 781 7970 0 0,'0'0'1903'0'0,"0"0"-484"0"0,0 0-92 0 0,0 0 94 0 0,0 0-18 0 0,0 0-162 0 0,0 0-192 0 0,-9 36-177 0 0,-31 112-138 0 0,-38 150 3563 0 0,67-262-1206 0 0,15-70-2892 0 0,2 0-1 0 0,0 0 0 0 0,3 0 1 0 0,1 1-1 0 0,1 0 1 0 0,2 1-1 0 0,1 0 1 0 0,16-24-199 0 0,-24 43 50 0 0,10-26-36 0 0,2 0 0 0 0,2 2 0 0 0,2 0 0 0 0,1 1 0 0 0,1 1 0 0 0,2 2 1 0 0,2 0-1 0 0,1 2 0 0 0,1 1 0 0 0,1 1 0 0 0,2 2 0 0 0,1 1-14 0 0,-32 24 2 0 0,-1 1 0 0 0,1-1-1 0 0,-1 1 1 0 0,1-1 0 0 0,0 1 0 0 0,0 0-1 0 0,0-1 1 0 0,0 1 0 0 0,0 0 0 0 0,0 0 0 0 0,0 0-1 0 0,0 1 1 0 0,0-1 0 0 0,0 1 0 0 0,0-1-1 0 0,1 1 1 0 0,-1-1 0 0 0,0 1 0 0 0,0 0-1 0 0,0 0 1 0 0,1 0 0 0 0,-1 0 0 0 0,0 1-1 0 0,0-1 1 0 0,1 1 0 0 0,-1-1 0 0 0,0 1 0 0 0,0 0-1 0 0,0 0 1 0 0,0 0 0 0 0,0 0 0 0 0,0 0-1 0 0,0 0 1 0 0,0 0 0 0 0,-1 1 0 0 0,1-1-1 0 0,0 1-1 0 0,0 14 6 0 0,-1-1-1 0 0,-1 0 1 0 0,0 1-1 0 0,-2-1 1 0 0,1 0-1 0 0,-2 1 1 0 0,0-1-1 0 0,-1-1 1 0 0,0 1-1 0 0,-1 0 1 0 0,-1-1-1 0 0,0 0 1 0 0,-1 0-1 0 0,-1-1 0 0 0,0 0 1 0 0,-1 0-1 0 0,0-1 1 0 0,-1 0-1 0 0,0 0 1 0 0,-11 9-6 0 0,1-1-87 0 0,0-1 0 0 0,0-1 1 0 0,-2 0-1 0 0,0-2 0 0 0,-2 0 1 0 0,1-2-1 0 0,-10 4 87 0 0,-5-10-2255 0 0,36-41-3821 0 0,42-23-3145 0 0,-28 43 4466 0 0,-3 1-1040 0 0</inkml:trace>
  <inkml:trace contextRef="#ctx0" brushRef="#br0" timeOffset="1170.787">2075 527 10458 0 0,'0'0'2359'0'0,"0"0"-412"0"0,0 0-67 0 0,0 0-32 0 0,0 0-226 0 0,0 0-363 0 0,0 0-337 0 0,0 0-255 0 0,0 0-123 0 0,0 0-34 0 0,0 0-27 0 0,0 0-26 0 0,0 0-50 0 0,-30 20-58 0 0,-93 65-43 0 0,27-5 304 0 0,91-74-597 0 0,1-1-1 0 0,0 1 1 0 0,0 0-1 0 0,1 0 1 0 0,-1 0-1 0 0,1 0 1 0 0,0 1-1 0 0,1-1 1 0 0,0 1-1 0 0,0 0 1 0 0,0 0-1 0 0,1 0 1 0 0,0 0-1 0 0,0 0 0 0 0,1 0 1 0 0,-1 0-1 0 0,2 4-12 0 0,1-8 9 0 0,1 1-1 0 0,-1-1 0 0 0,1 0 0 0 0,0 0 0 0 0,0 0 0 0 0,0 0 0 0 0,0 0 1 0 0,1-1-1 0 0,-1 1 0 0 0,1-1 0 0 0,-1 0 0 0 0,1 0 0 0 0,0 0 1 0 0,0-1-1 0 0,0 1 0 0 0,0-1 0 0 0,0 0 0 0 0,0 0 0 0 0,0 0 1 0 0,0-1-1 0 0,0 1 0 0 0,1-1 0 0 0,-1 0 0 0 0,0 0 0 0 0,0-1 0 0 0,4 0-8 0 0,4 1 52 0 0,-1-1 0 0 0,0 0-1 0 0,1 0 1 0 0,-1-1 0 0 0,0-1-1 0 0,0 0 1 0 0,0 0-1 0 0,0-1 1 0 0,-1-1 0 0 0,0 0-1 0 0,0 0 1 0 0,0-1 0 0 0,0 0-1 0 0,1-2-51 0 0,-5 3 42 0 0,1 1-1 0 0,-1-2 0 0 0,0 1 1 0 0,-1-1-1 0 0,1 0 1 0 0,-1 0-1 0 0,0 0 1 0 0,-1-1-1 0 0,1 0 0 0 0,-2 0 1 0 0,1 0-1 0 0,-1 0 1 0 0,1 0-1 0 0,-2-1 0 0 0,1 0 1 0 0,-1 1-1 0 0,-1-1 1 0 0,1 0-1 0 0,-1 0 0 0 0,-1 0 1 0 0,1-1-42 0 0,-1 3-13 0 0,0 1 0 0 0,1-1 0 0 0,-2 1 1 0 0,1-1-1 0 0,-1 1 0 0 0,0-1 0 0 0,0 1 0 0 0,0-1 0 0 0,-1 1 1 0 0,1 0-1 0 0,-1 0 0 0 0,-1 0 0 0 0,1 0 0 0 0,-1 0 1 0 0,0 0-1 0 0,0 1 0 0 0,0-1 0 0 0,-1 1 0 0 0,1 0 1 0 0,-1 0-1 0 0,0 0 0 0 0,-1 0 0 0 0,1 1 13 0 0,-88-42-1959 0 0,25 42-7111 0 0,58 6 2230 0 0,2 1-3641 0 0</inkml:trace>
  <inkml:trace contextRef="#ctx0" brushRef="#br0" timeOffset="1590.089">2506 442 12611 0 0,'0'0'3070'0'0,"0"0"-1415"0"0,0 0-420 0 0,0 0 142 0 0,0 0 81 0 0,0 0-114 0 0,0 0-234 0 0,0 0-322 0 0,0 0-303 0 0,0 0-193 0 0,0 0-81 0 0,0 0-16 0 0,-11 6 6 0 0,-8 3-130 0 0,-9 3 62 0 0,1 1 1 0 0,1 2-1 0 0,0 0 0 0 0,1 2 1 0 0,1 0-1 0 0,-7 8-133 0 0,30-24-3 0 0,0 0-1 0 0,0 0 0 0 0,0 0 1 0 0,0 0-1 0 0,0 0 1 0 0,0 0-1 0 0,0 0 1 0 0,0 0-1 0 0,1 1 1 0 0,-1-1-1 0 0,0 0 1 0 0,1 0-1 0 0,-1 1 1 0 0,1-1-1 0 0,0 0 0 0 0,-1 1 1 0 0,1-1-1 0 0,0 0 1 0 0,0 1-1 0 0,0-1 1 0 0,0 1-1 0 0,0-1 1 0 0,0 0-1 0 0,0 1 1 0 0,0-1-1 0 0,0 1 1 0 0,1-1-1 0 0,-1 0 0 0 0,1 1 1 0 0,-1-1-1 0 0,1 0 1 0 0,-1 0-1 0 0,1 1 1 0 0,0-1-1 0 0,-1 0 1 0 0,1 0-1 0 0,0 0 1 0 0,0 0-1 0 0,0 0 1 0 0,0 0-1 0 0,0 0 0 0 0,0 0 1 0 0,0 0-1 0 0,0 0 1 0 0,1-1-1 0 0,-1 1 1 0 0,0-1-1 0 0,0 1 1 0 0,1 0-1 0 0,-1-1 1 0 0,0 0-1 0 0,2 1 4 0 0,76 18 49 0 0,-15 0 182 0 0,-63-17-203 0 0,0 0 1 0 0,0-1-1 0 0,0 1 0 0 0,0 0 1 0 0,-1 0-1 0 0,1 0 0 0 0,0 0 1 0 0,-1 0-1 0 0,1 0 0 0 0,-1 0 1 0 0,0 0-1 0 0,0 0 0 0 0,1 0 1 0 0,-2 0-1 0 0,1 1 0 0 0,0-1 1 0 0,0 0-1 0 0,-1 0 0 0 0,1 0 1 0 0,-1 0-1 0 0,1 0 0 0 0,-1 0 0 0 0,0 0 1 0 0,0 0-1 0 0,0-1 0 0 0,0 1 1 0 0,0 0-1 0 0,0 0 0 0 0,0-1 1 0 0,-1 1-1 0 0,1-1 0 0 0,-1 1 1 0 0,1-1-1 0 0,-1 1 0 0 0,0-1 1 0 0,1 0-1 0 0,-1 0 0 0 0,-1 1-28 0 0,-18 16 79 0 0,-1 0-1 0 0,-1-1 1 0 0,-1-2-1 0 0,0 0 0 0 0,-1-2 1 0 0,-17 7-79 0 0,33-16 7 0 0,-79 26-2748 0 0,96-53-2477 0 0,23-16-313 0 0,-6 17-2192 0 0,-12 14 383 0 0</inkml:trace>
  <inkml:trace contextRef="#ctx0" brushRef="#br0" timeOffset="1840.03">2596 590 8994 0 0,'0'0'2902'0'0,"0"0"-572"0"0,0 0-389 0 0,0 0-343 0 0,0 0-323 0 0,0 0-269 0 0,0 0-238 0 0,-8 32-219 0 0,-26 100-166 0 0,-1-39 100 0 0,13-42-551 0 0,20-102-11411 0 0,2 19 2903 0 0,0 20 6470 0 0</inkml:trace>
  <inkml:trace contextRef="#ctx0" brushRef="#br0" timeOffset="1841.03">2528 380 0 0 0,'0'0'0'0'0,"0"0"240"0"0,0 0 1072 0 0,28-195-111 0 0,-17 158-313 0 0,-2 11-496 0 0,-2 4-136 0 0,2 4-192 0 0,-1 3-192 0 0,-3 4-480 0 0,3 3-1001 0 0,-5 5-399 0 0,-1-1 2008 0 0</inkml:trace>
  <inkml:trace contextRef="#ctx0" brushRef="#br0" timeOffset="2093.446">2924 1 13259 0 0,'0'0'3210'0'0,"0"0"-836"0"0,0 0-545 0 0,0 0-363 0 0,0 0-302 0 0,0 0-226 0 0,0 0-146 0 0,0 0-123 0 0,0 0-96 0 0,0 0-81 0 0,0 0-86 0 0,21 35-63 0 0,61 111-61 0 0,-65-76-56 0 0,-106 336 340 0 0,70-276-1344 0 0,19-129 635 0 0,0 0 0 0 0,0 1 0 0 0,0-1 0 0 0,0 0 0 0 0,-1 0 0 0 0,1 1 0 0 0,0-1 0 0 0,-1 0 0 0 0,1 0 0 0 0,-1 0 0 0 0,1 0 0 0 0,-1 1 0 0 0,0-1 0 0 0,0 0 0 0 0,1 0 0 0 0,-1 0 0 0 0,0-1 0 0 0,0 1 0 0 0,0 0 0 0 0,0 0 0 0 0,0 0 0 0 0,0-1 0 0 0,0 1 0 0 0,0 0 0 0 0,0-1 0 0 0,0 1 0 0 0,-1-1 0 0 0,1 1 0 0 0,0-1 0 0 0,0 0 0 0 0,0 1 0 0 0,-1-1 0 0 0,1 0 0 0 0,0 0 0 0 0,0 0 0 0 0,-1 0 0 0 0,1 0 0 0 0,0 0 0 0 0,-1 0 0 0 0,1-1 143 0 0,-33-10-9303 0 0,23 6 3877 0 0,2 1-1936 0 0</inkml:trace>
  <inkml:trace contextRef="#ctx0" brushRef="#br0" timeOffset="2445.862">2725 534 8122 0 0,'0'0'3151'0'0,"0"0"-1105"0"0,0 0-454 0 0,0 0-140 0 0,0 0-250 0 0,0 0-271 0 0,0 0-212 0 0,0 0-140 0 0,32-1-102 0 0,99-5-33 0 0,-60 17 484 0 0,-36 1-336 0 0,1-1 0 0 0,0-3-1 0 0,0 0 1 0 0,1-3 0 0 0,0-1-1 0 0,31 0-591 0 0,119-19 1141 0 0,-183 14-1120 0 0,25-5 64 0 0,0-2 1 0 0,-1 0-1 0 0,0-2 0 0 0,-1-1 1 0 0,0-2-1 0 0,0 0 0 0 0,-1-2 1 0 0,20-15-86 0 0,-45 30 1 0 0,1-1 0 0 0,0 1-1 0 0,-1-1 1 0 0,1 0 0 0 0,-1 0 0 0 0,1 0 0 0 0,-1 0 0 0 0,1 0 0 0 0,-1 0 0 0 0,1 0 0 0 0,-1 0 0 0 0,0-1 0 0 0,0 1-1 0 0,0 0 1 0 0,0-1 0 0 0,0 1 0 0 0,0-1 0 0 0,0 1 0 0 0,0-1 0 0 0,0 0 0 0 0,-1 1 0 0 0,1-1 0 0 0,-1 0 0 0 0,1 0-1 0 0,-1 1 1 0 0,0-1 0 0 0,1 0 0 0 0,-1 0 0 0 0,0 1 0 0 0,0-1 0 0 0,0 0 0 0 0,-1 0 0 0 0,1 1 0 0 0,0-1-1 0 0,-1 0 1 0 0,1 0 0 0 0,-1 1 0 0 0,1-1 0 0 0,-1 0 0 0 0,0 1 0 0 0,0-1 0 0 0,0 1 0 0 0,0-1 0 0 0,0 1 0 0 0,0-1-1 0 0,0 1 1 0 0,0 0 0 0 0,-1 0 0 0 0,1-1 0 0 0,-2 0-1 0 0,-12 0-29 0 0,0 0 0 0 0,0 1 0 0 0,0 0 0 0 0,0 2 0 0 0,0-1 0 0 0,0 2 0 0 0,0 0 1 0 0,0 1-1 0 0,1 0 0 0 0,-1 2 0 0 0,1-1 0 0 0,0 2 0 0 0,0 0 0 0 0,0 0 0 0 0,1 1 0 0 0,0 1 0 0 0,-1 1 29 0 0,-3 1-31 0 0,1 0 0 0 0,0 2 0 0 0,0 0 0 0 0,1 0 0 0 0,1 1 0 0 0,0 1 0 0 0,-4 5 31 0 0,14-13-11 0 0,-1-1 1 0 0,1 1-1 0 0,0 0 1 0 0,0 1-1 0 0,1-1 1 0 0,0 1-1 0 0,0-1 1 0 0,1 1-1 0 0,-1 0 1 0 0,1 0-1 0 0,1 0 1 0 0,-1 0 0 0 0,1 0-1 0 0,1 0 1 0 0,-1 1-1 0 0,1-1 1 0 0,0 0-1 0 0,1 0 1 0 0,0 0-1 0 0,0 1 1 0 0,1 1 10 0 0,3 0-36 0 0,1-1 1 0 0,0 0-1 0 0,0 0 1 0 0,1 0-1 0 0,0 0 1 0 0,0-1-1 0 0,1 0 1 0 0,0-1-1 0 0,0 0 1 0 0,0 0-1 0 0,1-1 1 0 0,0 0-1 0 0,0 0 1 0 0,0-1-1 0 0,1 0 1 0 0,-1-1 0 0 0,1 0-1 0 0,0 0 1 0 0,0-1-1 0 0,0-1 1 0 0,0 0-1 0 0,0 0 1 0 0,1-1-1 0 0,-1 0 1 0 0,1 0 35 0 0,-5 0-196 0 0,107 2-1906 0 0,-42-10-6252 0 0,-52 3-3132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10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5900 626 0 0 0,'0'0'810'0'0,"0"0"428"0"0,0 0 324 0 0,0 0 361 0 0,0 0 307 0 0,0 0 36 0 0,0 0-167 0 0,0 0-296 0 0,0 0-348 0 0,0 0-260 0 0,0 0-191 0 0,0 0-154 0 0,0 0-108 0 0,-8-8-71 0 0,-30-27-67 0 0,37 34-551 0 0,-1 0 0 0 0,1 0-1 0 0,-1 0 1 0 0,0 0 0 0 0,0 0 0 0 0,0 0-1 0 0,1 1 1 0 0,-1-1 0 0 0,0 1-1 0 0,0-1 1 0 0,0 1 0 0 0,0 0 0 0 0,0 0-1 0 0,0 0 1 0 0,0 0 0 0 0,0 0-1 0 0,0 0 1 0 0,0 0 0 0 0,0 1 0 0 0,0-1-1 0 0,0 1 1 0 0,1-1 0 0 0,-1 1-1 0 0,0 0 1 0 0,0-1 0 0 0,0 1-1 0 0,1 0 1 0 0,-1 0 0 0 0,0 1 0 0 0,1-1-53 0 0,-4 1 88 0 0,-17 11 77 0 0,0 1 0 0 0,1 2-1 0 0,1-1 1 0 0,0 2 0 0 0,1 1 0 0 0,1 0 0 0 0,-3 6-165 0 0,1 9 230 0 0,49-25 132 0 0,151 3 651 0 0,-176-10-975 0 0,0 0 0 0 0,-1 0 0 0 0,1 0 0 0 0,0 0-1 0 0,-1 0 1 0 0,1 0 0 0 0,-1 1 0 0 0,0 0-1 0 0,1 0 1 0 0,-1 0 0 0 0,0 0 0 0 0,0 0 0 0 0,0 1-1 0 0,-1-1 1 0 0,1 1 0 0 0,0 0 0 0 0,-1 0 0 0 0,0 0-1 0 0,0 0 1 0 0,0 0 0 0 0,0 0 0 0 0,0 1 0 0 0,0-1-1 0 0,-1 1 1 0 0,0-1 0 0 0,0 1 0 0 0,0 0 0 0 0,0-1-1 0 0,0 1 1 0 0,-1 0 0 0 0,0 0 0 0 0,1-1 0 0 0,-2 1-1 0 0,1 0 1 0 0,0 0 0 0 0,-1-1 0 0 0,1 1 0 0 0,-1 0-1 0 0,0-1 1 0 0,0 1 0 0 0,-2 3-38 0 0,-3 8 44 0 0,-1 0 0 0 0,0 0 0 0 0,-1-1 0 0 0,0 0 0 0 0,-2 0 1 0 0,1-1-1 0 0,-2-1 0 0 0,1 1 0 0 0,-2-2 0 0 0,0 1 0 0 0,0-2 0 0 0,-1 1 0 0 0,0-2 0 0 0,-1 0 0 0 0,0 0 0 0 0,0-1 0 0 0,-6 1-44 0 0,8-3-203 0 0,-2-1 0 0 0,1 0-1 0 0,-1 0 1 0 0,1-2-1 0 0,-1 0 1 0 0,0 0-1 0 0,0-1 1 0 0,-1-1-1 0 0,-2 0 204 0 0,16-2-215 0 0,-1 1 0 0 0,1-1 1 0 0,0 1-1 0 0,-1-1 0 0 0,1 1 0 0 0,0-1 0 0 0,0 0 0 0 0,0 1 0 0 0,-1-1 0 0 0,1 0 0 0 0,0 0 0 0 0,0 0 0 0 0,0 0 0 0 0,0 0 0 0 0,1 0 0 0 0,-1 0 0 0 0,0 0 0 0 0,0-1 0 0 0,1 1 0 0 0,-1 0 0 0 0,0 0 0 0 0,1-1 0 0 0,-1 1 0 0 0,1 0 0 0 0,0-1 0 0 0,-1 1 0 0 0,1 0 0 0 0,0-1 0 0 0,0 1 0 0 0,0-1 0 0 0,0 1 1 0 0,0 0-1 0 0,0-1 0 0 0,0 1 0 0 0,1-1 0 0 0,-1 1 0 0 0,0 0 0 0 0,1-1 0 0 0,-1 1 0 0 0,1 0 0 0 0,0 0 0 0 0,-1-1 0 0 0,1 1 0 0 0,0 0 0 0 0,0 0 0 0 0,0 0 0 0 0,-1 0 0 0 0,1 0 0 0 0,0 0 0 0 0,0 0 0 0 0,1 0 0 0 0,-1 0 0 0 0,0 0 0 0 0,0 1 0 0 0,0-1 0 0 0,0 0 0 0 0,1 1 0 0 0,0-1 215 0 0,10-11-5706 0 0,-2 1-1469 0 0</inkml:trace>
  <inkml:trace contextRef="#ctx0" brushRef="#br0" timeOffset="1588.254">6508 593 10098 0 0,'0'0'1670'0'0,"0"0"-399"0"0,0 0-84 0 0,0 0 117 0 0,0 0-5 0 0,0 0-152 0 0,0 0-168 0 0,0 0-151 0 0,0 0-125 0 0,-33 18-95 0 0,-103 57-84 0 0,15 12 763 0 0,113-83-1208 0 0,1 1 0 0 0,0 0 0 0 0,0 1 0 0 0,1 0 0 0 0,-1 0-1 0 0,1 0 1 0 0,1 0 0 0 0,-1 1 0 0 0,1 0 0 0 0,0 0 0 0 0,1 1 0 0 0,-1 0 0 0 0,2-1 0 0 0,-1 1 0 0 0,1 0 0 0 0,0 1 0 0 0,1-1 0 0 0,0 1-1 0 0,0-1 1 0 0,1 1 0 0 0,0-1 0 0 0,0 3-79 0 0,3-9 24 0 0,0 0 0 0 0,0 1-1 0 0,0-1 1 0 0,0 0-1 0 0,1 0 1 0 0,-1 0 0 0 0,1 0-1 0 0,-1-1 1 0 0,1 1 0 0 0,0-1-1 0 0,-1 1 1 0 0,1-1-1 0 0,0 0 1 0 0,0 0 0 0 0,0 0-1 0 0,0-1 1 0 0,0 1-1 0 0,0-1 1 0 0,0 1 0 0 0,0-1-1 0 0,0 0 1 0 0,0 0 0 0 0,0 0-1 0 0,1-1 1 0 0,-1 1-1 0 0,0-1 1 0 0,0 0 0 0 0,1 0-24 0 0,13-5 99 0 0,-1 0 0 0 0,0-1 0 0 0,-1 0 0 0 0,1-1 0 0 0,-2-1 1 0 0,1-1-1 0 0,-1 0 0 0 0,-1-1 0 0 0,1 0 0 0 0,5-8-99 0 0,-5 7 46 0 0,170-143 456 0 0,-184 155-503 0 0,0-1 1 0 0,1 1 0 0 0,-1 0 0 0 0,0 0-1 0 0,0-1 1 0 0,1 1 0 0 0,-1 0 0 0 0,0 0-1 0 0,1-1 1 0 0,-1 1 0 0 0,0 0 0 0 0,0 0-1 0 0,1 0 1 0 0,-1-1 0 0 0,1 1-1 0 0,-1 0 1 0 0,0 0 0 0 0,1 0 0 0 0,-1 0-1 0 0,0 0 1 0 0,1 0 0 0 0,-1 0 0 0 0,1 0-1 0 0,-1 0 1 0 0,0 0 0 0 0,1 0-1 0 0,-1 0 1 0 0,0 0 0 0 0,1 0 0 0 0,-1 0-1 0 0,0 0 1 0 0,1 0 0 0 0,-1 1 0 0 0,1-1-1 0 0,-1 0 1 0 0,0 0 0 0 0,0 0-1 0 0,1 1 1 0 0,-1-1 0 0 0,0 0 0 0 0,1 0-1 0 0,-1 1 1 0 0,0-1 0 0 0,0 0 0 0 0,1 1-1 0 0,-1-1 1 0 0,0 0 0 0 0,0 1 0 0 0,0-1-1 0 0,1 0 1 0 0,-1 1 0 0 0,0-1-1 0 0,0 0 1 0 0,0 1 0 0 0,0-1 0 0 0,0 0-1 0 0,0 1 1 0 0,0-1 0 0 0,0 1 0 0 0,0-1-1 0 0,0 0 1 0 0,0 1 0 0 0,0-1-1 0 0,0 0 1 0 0,0 1 0 0 0,3 10-5 0 0,14 81 121 0 0,-17-88-113 0 0,29 92-24 0 0,-27-93 21 0 0,-1 1 0 0 0,1-1 0 0 0,-1 0 1 0 0,1 0-1 0 0,0 0 0 0 0,1 0 0 0 0,-1 0 0 0 0,0 0 1 0 0,1-1-1 0 0,-1 1 0 0 0,1-1 0 0 0,0 1 0 0 0,0-1 1 0 0,0 0-1 0 0,0 0 0 0 0,0-1 0 0 0,0 1 0 0 0,1-1 1 0 0,-1 1-1 0 0,1-1 0 0 0,-1 0 0 0 0,1 0 0 0 0,-1-1 1 0 0,1 1-1 0 0,2 0 0 0 0,1-3 14 0 0,-1-1 1 0 0,0 1-1 0 0,0-1 1 0 0,0 0 0 0 0,0 0-1 0 0,0 0 1 0 0,0-1-1 0 0,-1 0 1 0 0,0 0 0 0 0,0-1-1 0 0,0 1 1 0 0,0-1-1 0 0,-1 0 1 0 0,0-1-1 0 0,2-2-14 0 0,4-3 27 0 0,157-183 160 0 0,-140 158-104 0 0,-26 35-61 0 0,-1 1-18 0 0,0 0-30 0 0,0 0-20 0 0,-3 30-177 0 0,-11 117 163 0 0,14-142 60 0 0,1 0 0 0 0,-1 0 0 0 0,1 1 0 0 0,1-1 0 0 0,-1 0 0 0 0,1 0 0 0 0,0 0 0 0 0,0-1-1 0 0,0 1 1 0 0,0 0 0 0 0,1-1 0 0 0,0 1 0 0 0,0-1 0 0 0,0 0 0 0 0,1 0 0 0 0,-1 0 0 0 0,1 0 0 0 0,0-1 0 0 0,0 0 0 0 0,0 1 0 0 0,1-1 0 0 0,-1-1 0 0 0,1 1 0 0 0,0-1 0 0 0,-1 0 0 0 0,1 0 0 0 0,1 0 0 0 0,-2-2 20 0 0,1 0-1 0 0,0 0 1 0 0,0 0 0 0 0,0-1-1 0 0,0 1 1 0 0,0-1-1 0 0,-1-1 1 0 0,1 1 0 0 0,0-1-1 0 0,-1 1 1 0 0,1-2-1 0 0,-1 1 1 0 0,1 0 0 0 0,-1-1-1 0 0,0 1 1 0 0,0-1 0 0 0,0-1-1 0 0,-1 1 1 0 0,1 0-1 0 0,-1-1 1 0 0,0 0 0 0 0,0 1-1 0 0,0-1 1 0 0,0-1-1 0 0,-1 1 1 0 0,1 0 0 0 0,-1 0-1 0 0,0-2-19 0 0,17-19 85 0 0,104-177 324 0 0,-80 107-201 0 0,-38 116-157 0 0,3-8-41 0 0,-1 0 0 0 0,-1 0 1 0 0,0 0-1 0 0,0 1 0 0 0,-2 0 0 0 0,1 0 1 0 0,-2 0-1 0 0,0 1 0 0 0,-1-1 0 0 0,0 1 1 0 0,-1-1-1 0 0,-1 1 0 0 0,0 6-10 0 0,0 366 101 0 0,-8-323-85 0 0,-2-1 0 0 0,-3-1 0 0 0,-14 40-16 0 0,20-79 3 0 0,-1 0-1 0 0,0-1 0 0 0,-2-1 1 0 0,-1 1-1 0 0,0-1 0 0 0,-2-1 1 0 0,0 0-1 0 0,-7 6-2 0 0,17-23 3 0 0,0 0 0 0 0,1 0 0 0 0,-1 0 0 0 0,0-1 0 0 0,0 1 0 0 0,0-1 0 0 0,-1 0-1 0 0,1 0 1 0 0,0 0 0 0 0,-1-1 0 0 0,1 1 0 0 0,-1-1 0 0 0,0 0 0 0 0,1 0 0 0 0,-1 0 0 0 0,0 0 0 0 0,0-1 0 0 0,0 1-1 0 0,0-1 1 0 0,1 0 0 0 0,-1 0 0 0 0,-1 0-3 0 0,3-2-7 0 0,0 0-1 0 0,0 0 0 0 0,0 0 1 0 0,0-1-1 0 0,1 1 0 0 0,-1 0 1 0 0,0-1-1 0 0,1 1 1 0 0,0-1-1 0 0,-1 1 0 0 0,1-1 1 0 0,0 0-1 0 0,1 0 1 0 0,-1 1-1 0 0,0-1 0 0 0,1 0 1 0 0,-1 0-1 0 0,1 0 0 0 0,0 0 1 0 0,0 0-1 0 0,0 1 1 0 0,0-1-1 0 0,1 0 0 0 0,0-1 8 0 0,-1 0-5 0 0,0-38-19 0 0,3 0-1 0 0,1 0 1 0 0,2 0 0 0 0,2 1-1 0 0,2 0 1 0 0,1 0-1 0 0,10-18 25 0 0,-4 16-24 0 0,3 1 0 0 0,1 1 0 0 0,2 1 0 0 0,2 0 0 0 0,1 2-1 0 0,2 2 1 0 0,2 0 0 0 0,4-2 24 0 0,22-17 6 0 0,1 2 1 0 0,3 2-1 0 0,2 3 1 0 0,3 3-1 0 0,11-3-6 0 0,37-30 48 0 0,-111 78-45 0 0,-2 0 6 0 0,0 0-14 0 0,-46 195 153 0 0,24-71-123 0 0,21-121-27 0 0,1 1-1 0 0,-1-1 1 0 0,0 0-1 0 0,0 0 1 0 0,-1 0-1 0 0,1 1 1 0 0,-1-1-1 0 0,1 0 1 0 0,-1-1 0 0 0,0 1-1 0 0,0 0 1 0 0,-1 0-1 0 0,1-1 1 0 0,0 0-1 0 0,-1 1 1 0 0,1-1-1 0 0,-1 0 1 0 0,0 0-1 0 0,0 0 1 0 0,0 0-1 0 0,0-1 1 0 0,0 1 0 0 0,0-1-1 0 0,0 0 1 0 0,0 0-1 0 0,-1 0 1 0 0,1 0-1 0 0,0-1 1 0 0,-1 1-1 0 0,1-1 1 0 0,-1 0-1 0 0,1 0 1 0 0,0 0 0 0 0,-1 0-1 0 0,1-1 1 0 0,0 1-1 0 0,-1-1 1 0 0,1 0 2 0 0,1 1-13 0 0,1 0 1 0 0,0-1-1 0 0,0 1 1 0 0,0-1-1 0 0,0 1 1 0 0,0-1-1 0 0,0 1 1 0 0,0-1-1 0 0,0 1 1 0 0,0-1-1 0 0,0 0 1 0 0,0 0-1 0 0,0 1 1 0 0,1-1-1 0 0,-1 0 1 0 0,0 0-1 0 0,0 0 1 0 0,1 0-1 0 0,-1 0 1 0 0,1 0-1 0 0,-1 0 1 0 0,1 0-1 0 0,-1 0 1 0 0,1 0-1 0 0,0 0 1 0 0,-1-1-1 0 0,1 1 1 0 0,0 0-1 0 0,0 0 1 0 0,0 0-1 0 0,0 0 1 0 0,0-1 12 0 0,32 1-167 0 0,39 23 315 0 0,-55-18-39 0 0,1 0-1 0 0,0-2 1 0 0,1 0-1 0 0,-1-1 1 0 0,0-1-1 0 0,0 0 1 0 0,1-1 0 0 0,-1-1-1 0 0,0-1 1 0 0,0 0-1 0 0,0-1 1 0 0,-1-1-1 0 0,0-1 1 0 0,0 0 0 0 0,0-1-1 0 0,0-1 1 0 0,-1-1-109 0 0,-8 5 21 0 0,9-5 19 0 0,1 0 0 0 0,-2-2-1 0 0,1 0 1 0 0,-1 0 0 0 0,-1-2-1 0 0,0 0 1 0 0,-1 0 0 0 0,0-1-1 0 0,-1-1 1 0 0,-1 0-1 0 0,0-1 1 0 0,2-6-40 0 0,-19-14-2551 0 0,-5 29-2861 0 0,-3 2-5608 0 0,7 2-310 0 0</inkml:trace>
  <inkml:trace contextRef="#ctx0" brushRef="#br0" timeOffset="-4067.378">67 652 0 0 0,'0'0'954'0'0,"0"0"458"0"0,0 0 422 0 0,0 0 275 0 0,0 0 81 0 0,0 0-208 0 0,0 0-243 0 0,0 0-204 0 0,0 0-221 0 0,0 0-200 0 0,-10-7-201 0 0,-29-20-171 0 0,38 26-707 0 0,1 1-1 0 0,-1 0 0 0 0,1 0 0 0 0,0-1 0 0 0,-1 1 0 0 0,1 0 0 0 0,0-1 0 0 0,-1 1 1 0 0,1 0-1 0 0,0-1 0 0 0,0 1 0 0 0,-1 0 0 0 0,1-1 0 0 0,0 1 0 0 0,0 0 0 0 0,0-1 1 0 0,-1 1-1 0 0,1-1 0 0 0,0 1 0 0 0,0-1 0 0 0,0 1 0 0 0,0 0 0 0 0,0-1 0 0 0,0 1 1 0 0,0-1-1 0 0,0 1 0 0 0,0-1 0 0 0,0 1 0 0 0,0-1 0 0 0,0 1 0 0 0,0 0 0 0 0,0-1 1 0 0,1 1-1 0 0,-1-1 0 0 0,0 1 0 0 0,0 0 0 0 0,0-1 0 0 0,1 1 0 0 0,-1-1 0 0 0,0 1 1 0 0,0 0-1 0 0,1-1 0 0 0,-1 1 0 0 0,0 0 0 0 0,1-1 0 0 0,-1 1 0 0 0,0 0 0 0 0,1 0 1 0 0,-1-1-1 0 0,1 1 0 0 0,-1 0 0 0 0,0 0 0 0 0,1 0 0 0 0,-1 0 0 0 0,1-1 0 0 0,-1 1 1 0 0,0 0-1 0 0,1 0 0 0 0,-1 0 0 0 0,1 0 0 0 0,-1 0 0 0 0,1 0 0 0 0,-1 0 0 0 0,1 0 1 0 0,-1 0-1 0 0,1 1-34 0 0,3-3 279 0 0,144-68 1906 0 0,-123 62-2033 0 0,1 0-1 0 0,0 2 0 0 0,0 1 1 0 0,0 0-1 0 0,1 2 0 0 0,-1 2 0 0 0,6 0-151 0 0,-29 1 10 0 0,0 0-1 0 0,-1 0 0 0 0,1 0 1 0 0,0 0-1 0 0,0 1 0 0 0,-1-1 0 0 0,1 1 1 0 0,-1 0-1 0 0,1-1 0 0 0,0 1 1 0 0,-1 0-1 0 0,0 1 0 0 0,1-1 1 0 0,-1 0-1 0 0,0 1 0 0 0,1-1 1 0 0,-1 1-1 0 0,0 0 0 0 0,0 0 0 0 0,0 0 1 0 0,-1 0-1 0 0,1 0 0 0 0,0 0 1 0 0,-1 0-1 0 0,1 1 0 0 0,-1-1 1 0 0,0 0-1 0 0,0 1 0 0 0,0-1 0 0 0,0 1 1 0 0,0 0-1 0 0,0-1 0 0 0,-1 1 1 0 0,0 0-1 0 0,1-1 0 0 0,-1 1 1 0 0,0 0-1 0 0,0-1 0 0 0,0 3-9 0 0,-1 5 58 0 0,1-1-1 0 0,-2 1 1 0 0,1 0-1 0 0,-1-1 1 0 0,-1 1-1 0 0,0-1 0 0 0,0 0 1 0 0,-1 0-1 0 0,0 0 1 0 0,-3 5-58 0 0,-137 162 515 0 0,143-176-517 0 0,0 1 0 0 0,0-1 0 0 0,0 1 0 0 0,0-1 0 0 0,0 1 0 0 0,0-1 0 0 0,1 1 1 0 0,-1 0-1 0 0,0-1 0 0 0,0 1 0 0 0,0 0 0 0 0,1 0 0 0 0,-1 0 0 0 0,0 0 0 0 0,1 0 0 0 0,-1-1 0 0 0,1 1 1 0 0,-1 0-1 0 0,1 0 0 0 0,0 0 0 0 0,-1 0 0 0 0,1 1 0 0 0,0-1 0 0 0,0 0 0 0 0,-1 0 0 0 0,1 0 0 0 0,0 0 1 0 0,0 0-1 0 0,0 0 0 0 0,0 0 0 0 0,1 0 0 0 0,-1 0 0 0 0,0 0 0 0 0,0 0 0 0 0,1 0 0 0 0,-1 0 1 0 0,0 0-1 0 0,1 0 0 0 0,-1 0 0 0 0,1 0 0 0 0,0 0 0 0 0,-1 0 0 0 0,1 0 0 0 0,0 0 0 0 0,-1 0 0 0 0,1-1 1 0 0,0 1-1 0 0,0 0 0 0 0,0 0 0 0 0,-1-1 0 0 0,1 1 0 0 0,0-1 0 0 0,0 1 0 0 0,0-1 0 0 0,0 1 0 0 0,0-1 1 0 0,0 0-1 0 0,0 1 0 0 0,0-1 0 0 0,0 0 0 0 0,1 0 0 0 0,-1 0 0 0 0,0 0 0 0 0,0 0 2 0 0,225 33 86 0 0,-222-33-74 0 0,0-1 1 0 0,0 1-1 0 0,0 0 1 0 0,0 0 0 0 0,0 0-1 0 0,0 0 1 0 0,0 1-1 0 0,0-1 1 0 0,0 1 0 0 0,0 0-1 0 0,-1 0 1 0 0,1 1-1 0 0,0-1 1 0 0,-1 1 0 0 0,1 0-1 0 0,-1 0 1 0 0,1 0-1 0 0,-1 0 1 0 0,0 1 0 0 0,0-1-1 0 0,0 1 1 0 0,0 0-1 0 0,-1 0 1 0 0,1 0-1 0 0,-1 0 1 0 0,1 0 0 0 0,-1 0-1 0 0,0 1 1 0 0,0-1-1 0 0,-1 1 1 0 0,1 0 0 0 0,-1-1-1 0 0,0 1 1 0 0,0 0-1 0 0,0 0 1 0 0,0 0 0 0 0,-1 0-1 0 0,1 0 1 0 0,-1 0-1 0 0,0-1 1 0 0,0 1 0 0 0,-1 0-1 0 0,1 1-12 0 0,-9 10 60 0 0,0 0-1 0 0,-1 0 0 0 0,-1-1 1 0 0,0 0-1 0 0,-1-1 1 0 0,0 0-1 0 0,-1-1 1 0 0,0-1-1 0 0,-1 0 1 0 0,0-1-1 0 0,-1 0 0 0 0,0-1 1 0 0,-1-1-1 0 0,-3 1-59 0 0,-84 31-517 0 0,57-35-6125 0 0,46-6 622 0 0,0-4 3374 0 0,0 5 523 0 0,0-1-6333 0 0</inkml:trace>
  <inkml:trace contextRef="#ctx0" brushRef="#br0" timeOffset="-3635.55">831 663 10234 0 0,'0'0'500'0'0,"0"0"-113"0"0,0 0 284 0 0,0 0 414 0 0,0 0 254 0 0,0 0 16 0 0,0 0-237 0 0,0 0-283 0 0,0 0-188 0 0,0 0-69 0 0,0 0-6 0 0,0 0-14 0 0,0 0-31 0 0,-2 7-27 0 0,-4 23 17 0 0,7-25 2593 0 0,9-18-1812 0 0,0-12-1090 0 0,1 1 1 0 0,2 1 0 0 0,0 0-1 0 0,1 1 1 0 0,1 0-1 0 0,1 1 1 0 0,1 1-1 0 0,1 0 1 0 0,0 1 0 0 0,12-8-209 0 0,21 5-188 0 0,-50 22 80 0 0,-1 0-58 0 0,0 0-77 0 0,0 0 139 0 0,3 30-5482 0 0,4-20-3883 0 0,-4-6-1568 0 0</inkml:trace>
  <inkml:trace contextRef="#ctx0" brushRef="#br0" timeOffset="-3193.396">1278 435 5993 0 0,'0'0'2617'0'0,"0"0"-1037"0"0,0 0-141 0 0,0 0 210 0 0,0 0 76 0 0,0 0-194 0 0,0 0-296 0 0,0 0-256 0 0,0 0-195 0 0,0 0-145 0 0,0 0-111 0 0,0 0-104 0 0,0 0-105 0 0,-28 21-99 0 0,-82 67-53 0 0,79-48 28 0 0,32-35-153 0 0,-1-2-14 0 0,0-1 0 0 0,0 1 0 0 0,0-1 0 0 0,0 0 0 0 0,0 1 0 0 0,1-1 0 0 0,-1 0 0 0 0,1 1-1 0 0,-1-1 1 0 0,1 0 0 0 0,0 1 0 0 0,0-1 0 0 0,0 0 0 0 0,0 0 0 0 0,0 0 0 0 0,1 0 0 0 0,-1 0 0 0 0,1 0 0 0 0,-1 0 0 0 0,1 0 0 0 0,-1-1 0 0 0,1 1 0 0 0,0-1-1 0 0,0 1 1 0 0,0-1 0 0 0,0 0 0 0 0,0 1 0 0 0,0-1 0 0 0,1 0 0 0 0,-1 0 0 0 0,0-1 0 0 0,0 1 0 0 0,1 0 0 0 0,-1-1 0 0 0,0 1 0 0 0,3-1-28 0 0,7 0 149 0 0,1 0 1 0 0,-1 0 0 0 0,1-1 0 0 0,-1-1 0 0 0,1 0-1 0 0,-1-1 1 0 0,0 0 0 0 0,0-1 0 0 0,0 0-1 0 0,-1-1 1 0 0,0 0 0 0 0,1-1 0 0 0,-2-1 0 0 0,1 1-1 0 0,-1-2 1 0 0,0 1 0 0 0,0-1 0 0 0,-1-1 0 0 0,0 0-1 0 0,-1 0 1 0 0,0-1 0 0 0,5-7-150 0 0,-3 4 64 0 0,-1 0 1 0 0,0-1-1 0 0,-1 0 0 0 0,-1 0 0 0 0,0 0 1 0 0,-1-1-1 0 0,0 0 0 0 0,-2-1 0 0 0,0 1 1 0 0,0-1-1 0 0,-1 0 0 0 0,-1 1 1 0 0,-1-1-1 0 0,0 0 0 0 0,-2-16-64 0 0,1 27-17 0 0,0 1 0 0 0,-1-1 0 0 0,1 1 0 0 0,-1-1 0 0 0,0 1 0 0 0,0 0 1 0 0,-1 0-1 0 0,1-1 0 0 0,-1 1 0 0 0,0 0 0 0 0,0 0 0 0 0,0 0 0 0 0,-1 1 0 0 0,1-1 0 0 0,-1 0 0 0 0,0 1 0 0 0,0 0 0 0 0,0 0 0 0 0,-1 0 0 0 0,1 0 0 0 0,-1 0 0 0 0,1 1 0 0 0,-1-1 0 0 0,0 1 0 0 0,0 0 0 0 0,0 0 1 0 0,0 1-1 0 0,-1-1 0 0 0,1 1 0 0 0,0 0 0 0 0,-1 0 0 0 0,1 0 0 0 0,0 0 0 0 0,-1 1 0 0 0,1 0 0 0 0,-1 0 0 0 0,1 0 0 0 0,-5 1 17 0 0,6 1-40 0 0,0 0 0 0 0,0 0 0 0 0,0 0 0 0 0,0 0 0 0 0,0 0 0 0 0,1 1 0 0 0,-1-1 0 0 0,1 1 0 0 0,-1-1 0 0 0,1 1 0 0 0,0 0 0 0 0,0 0 0 0 0,1 0 0 0 0,-1 1 0 0 0,0-1 0 0 0,1 0 0 0 0,0 0 0 0 0,0 1 0 0 0,0-1 0 0 0,0 1 1 0 0,0-1-1 0 0,1 1 0 0 0,0-1 0 0 0,-1 1 0 0 0,2 0 0 0 0,-1-1 0 0 0,0 1 0 0 0,0-1 0 0 0,1 1 0 0 0,0-1 0 0 0,0 1 0 0 0,0-1 0 0 0,0 0 0 0 0,0 1 0 0 0,1-1 0 0 0,0 0 0 0 0,-1 0 0 0 0,1 0 0 0 0,0 0 0 0 0,1 0 0 0 0,-1 0 0 0 0,2 1 40 0 0,8 5-210 0 0,0-1 0 0 0,0 0 0 0 0,1-1 0 0 0,0-1 1 0 0,0 0-1 0 0,1 0 0 0 0,0-1 0 0 0,0-1 0 0 0,0-1 0 0 0,0 0 0 0 0,5 0 210 0 0,58 9-4010 0 0,13 1-7603 0 0,-77-6 4537 0 0</inkml:trace>
  <inkml:trace contextRef="#ctx0" brushRef="#br0" timeOffset="-2953.427">682 862 15763 0 0,'0'0'1725'0'0,"0"0"-842"0"0,0 0-17 0 0,0 0 248 0 0,36-4 54 0 0,122-16-180 0 0,615-132 2106 0 0,-618 131-4436 0 0,-104 16-1648 0 0,-1 1-3487 0 0,-29 4-5258 0 0</inkml:trace>
  <inkml:trace contextRef="#ctx0" brushRef="#br0" timeOffset="-922.212">1961 1521 736 0 0,'0'0'1814'0'0,"0"0"-595"0"0,0 0 184 0 0,0 0 613 0 0,0 0 383 0 0,0 0-10 0 0,0 0-285 0 0,0 0-406 0 0,0 0-336 0 0,33-14-205 0 0,105-44-114 0 0,-23-7 804 0 0,9-28-275 0 0,-4-5 0 0 0,-4-5 0 0 0,39-51-1572 0 0,-129 131 89 0 0,-2-1-1 0 0,-1-2 1 0 0,-1 0 0 0 0,-1-1 0 0 0,-1-2-1 0 0,-1 0 1 0 0,-2 0 0 0 0,-1-2-1 0 0,-2 0 1 0 0,0-1 0 0 0,-3 0 0 0 0,0-1-1 0 0,-2 0 1 0 0,-2-1 0 0 0,0-3-89 0 0,-6 23 22 0 0,0-1 1 0 0,0 0 0 0 0,-1 0 0 0 0,-1 0-1 0 0,-1 1 1 0 0,0-1 0 0 0,-1 0-1 0 0,0 1 1 0 0,-1-1 0 0 0,-1 1-23 0 0,4 11-4 0 0,0 1 0 0 0,-1-1 0 0 0,1 1 0 0 0,-1-1 0 0 0,0 1 0 0 0,1-1 0 0 0,-1 1 0 0 0,0 0 0 0 0,-1 0 0 0 0,1 0 0 0 0,0 0 0 0 0,-1 0 0 0 0,1 1 0 0 0,-1-1 0 0 0,1 1 0 0 0,-1-1 0 0 0,1 1 0 0 0,-1 0 0 0 0,0 0 0 0 0,0 0 0 0 0,0 1 0 0 0,0-1 0 0 0,0 1 0 0 0,0-1 0 0 0,0 1 0 0 0,0 0 0 0 0,1 0 0 0 0,-1 0 0 0 0,0 1 0 0 0,0-1 0 0 0,0 1 0 0 0,0-1 0 0 0,0 1 0 0 0,0 0 0 0 0,0 0 0 0 0,1 0 0 0 0,-1 1 0 0 0,0-1 0 0 0,1 1 0 0 0,-2 0 4 0 0,-15 17-65 0 0,1 0 0 0 0,1 1 1 0 0,1 1-1 0 0,0 1 0 0 0,2 0 1 0 0,-2 5 64 0 0,-14 21-14 0 0,-7 10 21 0 0,4 2-1 0 0,1 0 1 0 0,-13 45-7 0 0,37-86-5 0 0,1 0 0 0 0,1 1 0 0 0,1 0 0 0 0,0 0 0 0 0,2 0 0 0 0,0 1-1 0 0,2-1 1 0 0,0 1 0 0 0,1 0 0 0 0,1-1 0 0 0,2 5 5 0 0,-1-18 3 0 0,1-1 0 0 0,0 0 0 0 0,0 0 0 0 0,1 0 0 0 0,-1 0 0 0 0,1 0 0 0 0,1-1 0 0 0,-1 0 0 0 0,1 0 0 0 0,0 0 0 0 0,0 0 0 0 0,0-1 0 0 0,1 0 0 0 0,0 0 0 0 0,-1 0 0 0 0,1-1 0 0 0,1 0 0 0 0,-1 0 0 0 0,0 0 0 0 0,1-1 0 0 0,-1 0 0 0 0,1-1 0 0 0,0 1 0 0 0,0-1 0 0 0,-1 0 0 0 0,1-1-1 0 0,0 0 1 0 0,0 0 0 0 0,0 0 0 0 0,1-1-3 0 0,20-2 19 0 0,-1-1 0 0 0,1-1 0 0 0,-1-1-1 0 0,0-2 1 0 0,-1-1 0 0 0,1-1 0 0 0,-2-1-1 0 0,0-1 1 0 0,0-1-19 0 0,8-2 21 0 0,179-110 24 0 0,-143 67 60 0 0,-69 57-54 0 0,0 1 15 0 0,0 0 8 0 0,0 0-2 0 0,0 0 14 0 0,0 0-16 0 0,0 0 0 0 0,-21 0 11 0 0,12 2-87 0 0,0-1 0 0 0,0 1-1 0 0,1 0 1 0 0,-1 1 0 0 0,0 0 0 0 0,1 1 0 0 0,0 0 0 0 0,0 0-1 0 0,0 0 1 0 0,0 1 0 0 0,1 0 0 0 0,-1 2 6 0 0,-14 7-6 0 0,-21 13 5 0 0,2 1 1 0 0,1 3-1 0 0,2 1 0 0 0,-3 4 1 0 0,32-26-11 0 0,0 0-1 0 0,1 0 1 0 0,0 1-1 0 0,1-1 1 0 0,0 2-1 0 0,0-1 1 0 0,2 1-1 0 0,-1 0 1 0 0,1 0-1 0 0,1 1 1 0 0,0-1-1 0 0,1 1 1 0 0,0 0-1 0 0,1 0 1 0 0,1 0 0 0 0,0 0-1 0 0,0 0 1 0 0,2 6 11 0 0,0-16 2 0 0,0 0 1 0 0,1 0 0 0 0,-1-1 0 0 0,1 1 0 0 0,0 0-1 0 0,0-1 1 0 0,0 1 0 0 0,0-1 0 0 0,0 1 0 0 0,0-1-1 0 0,1 0 1 0 0,-1 0 0 0 0,1 0 0 0 0,-1 0 0 0 0,1-1-1 0 0,0 1 1 0 0,0-1 0 0 0,0 1 0 0 0,0-1 0 0 0,0 0-1 0 0,0 0 1 0 0,0-1 0 0 0,0 1 0 0 0,0 0 0 0 0,0-1-1 0 0,0 0 1 0 0,1 0 0 0 0,-1 0 0 0 0,0 0 0 0 0,0 0-1 0 0,0-1 1 0 0,0 1 0 0 0,1-1 0 0 0,-1 0 0 0 0,0 0-1 0 0,0 0 1 0 0,0 0 0 0 0,-1-1 0 0 0,1 1 0 0 0,2-3-3 0 0,27-15 53 0 0,-1-2 1 0 0,-1 0 0 0 0,-1-3 0 0 0,-1 0 0 0 0,-1-2 0 0 0,-1-1 0 0 0,-1-1 0 0 0,-2-1 0 0 0,-1-1 0 0 0,-1-1-1 0 0,-2 0 1 0 0,1-6-54 0 0,16-47 87 0 0,-35 83-54 0 0,-1 1-41 0 0,0 0-25 0 0,-1 5-107 0 0,1-3 129 0 0,-6 18-21 0 0,1 0 1 0 0,1 0 0 0 0,0 1 0 0 0,2 0 0 0 0,0 0 0 0 0,1-1 0 0 0,2 1 0 0 0,2 18 31 0 0,-2-34 1 0 0,0-1 1 0 0,1 1-1 0 0,0-1 0 0 0,0 0 1 0 0,0 0-1 0 0,1 0 0 0 0,-1 0 1 0 0,1 0-1 0 0,0 0 0 0 0,0-1 1 0 0,0 1-1 0 0,1-1 0 0 0,-1 0 1 0 0,1 0-1 0 0,0 0 0 0 0,0 0 1 0 0,0-1-1 0 0,0 1 0 0 0,0-1 1 0 0,1 0-1 0 0,-1-1 0 0 0,0 1 1 0 0,1-1-1 0 0,0 0 0 0 0,-1 0 1 0 0,1 0-1 0 0,0 0 0 0 0,1-1-1 0 0,1 0 22 0 0,0-1-1 0 0,0 0 0 0 0,0 0 1 0 0,0-1-1 0 0,0 0 0 0 0,0 0 1 0 0,0-1-1 0 0,-1 0 0 0 0,1 0 1 0 0,-1 0-1 0 0,0-1 0 0 0,1 0 1 0 0,-2 0-1 0 0,6-5-21 0 0,15-12 41 0 0,-2-1 0 0 0,0-2 1 0 0,-1 0-1 0 0,-2-1 0 0 0,0-1 0 0 0,-2-2 1 0 0,0 0-1 0 0,-3 0 0 0 0,0-2 0 0 0,4-13-41 0 0,-14 23 34 0 0,-7 24-207 0 0,-21 114 107 0 0,21-115 66 0 0,1 1 1 0 0,0-1-1 0 0,0 0 0 0 0,0 0 1 0 0,0 0-1 0 0,0 0 0 0 0,1 0 1 0 0,0 0-1 0 0,-1 0 1 0 0,1 0-1 0 0,0 0 0 0 0,0 0 1 0 0,1 0-1 0 0,-1 0 0 0 0,1 0 1 0 0,-1-1-1 0 0,1 1 1 0 0,0 0-1 0 0,0-1 0 0 0,0 0 1 0 0,0 1-1 0 0,0-1 0 0 0,1 0 1 0 0,-1 0-1 0 0,1 0 1 0 0,-1-1-1 0 0,1 1 0 0 0,0-1 1 0 0,0 1-1 0 0,0-1 0 0 0,0 0 1 0 0,0 0-1 0 0,0 0 1 0 0,0 0-1 0 0,0-1 0 0 0,0 1 1 0 0,0-1-1 0 0,0 0 0 0 0,0 0 0 0 0,5 0 18 0 0,0 0-1 0 0,0-1 0 0 0,0 0 1 0 0,0 0-1 0 0,0-1 0 0 0,0 0 1 0 0,-1 0-1 0 0,1-1 0 0 0,-1 0 1 0 0,0-1-1 0 0,0 1 0 0 0,0-1 1 0 0,0-1-1 0 0,0 1 0 0 0,4-5-17 0 0,170-163 137 0 0,-180 174-149 0 0,1-1 1 0 0,-1 1-1 0 0,0 0 1 0 0,0 0-1 0 0,0 0 1 0 0,0 0-1 0 0,0 0 1 0 0,-1 1-1 0 0,1-1 1 0 0,-1 0-1 0 0,1 0 1 0 0,-1 0-1 0 0,0 1 1 0 0,1-1-1 0 0,-1 0 1 0 0,-1 0-1 0 0,1 1 1 0 0,0-1 0 0 0,0 0-1 0 0,-1 0 1 0 0,1 0-1 0 0,-1 0 1 0 0,0 1-1 0 0,0-1 1 0 0,0 0 11 0 0,0 19 12 0 0,0-16-14 0 0,0 0 0 0 0,1-1 0 0 0,-1 1-1 0 0,1 0 1 0 0,0-1 0 0 0,0 1 0 0 0,1-1 0 0 0,-1 1 0 0 0,1 0 0 0 0,0-1 0 0 0,1 1 0 0 0,-1-1 0 0 0,1 0 0 0 0,-1 1-1 0 0,1-1 1 0 0,1 0 0 0 0,-1 0 0 0 0,0 0 0 0 0,1 0 0 0 0,0-1 0 0 0,0 1 0 0 0,0-1 0 0 0,1 1 0 0 0,-1-1 0 0 0,1 0-1 0 0,-1 0 1 0 0,1-1 0 0 0,0 1 0 0 0,0-1 0 0 0,1 0 2 0 0,3 1 21 0 0,1-1-1 0 0,0 0 1 0 0,0-1-1 0 0,0 0 1 0 0,-1 0-1 0 0,1-1 1 0 0,0 0-1 0 0,0-1 1 0 0,0 0-1 0 0,0 0 1 0 0,0-1-1 0 0,-1 0 1 0 0,1 0-1 0 0,-1-1 1 0 0,1 0-1 0 0,-1-1 1 0 0,0 0-1 0 0,0 0 1 0 0,-1-1-1 0 0,1 1 1 0 0,-1-2-1 0 0,0 1 1 0 0,0-1-1 0 0,1-2-20 0 0,2 0-52 0 0,0-1 0 0 0,-1 0 0 0 0,0 0 0 0 0,0-1 0 0 0,-1 0 0 0 0,-1-1 0 0 0,0 0 0 0 0,0 0 0 0 0,-1 0-1 0 0,0-1 1 0 0,-1 0 0 0 0,0 0 0 0 0,-1 0 0 0 0,-1-1 0 0 0,0 1 0 0 0,0-1 0 0 0,-1 0 0 0 0,-1 0 0 0 0,0-4 52 0 0,-1 12-1080 0 0,0-7-1357 0 0,-3 6-7098 0 0,2 3-2789 0 0</inkml:trace>
  <inkml:trace contextRef="#ctx0" brushRef="#br0" timeOffset="2892.609">9520 48 4481 0 0,'0'0'2535'0'0,"0"0"-832"0"0,0 0-25 0 0,0 0 202 0 0,0 0 7 0 0,0 0-136 0 0,0 0-365 0 0,0 0-366 0 0,0 0-261 0 0,0 0-161 0 0,0 0-46 0 0,0 0 45 0 0,0 0 69 0 0,-2 7 14 0 0,-5 267 2575 0 0,6 100-2445 0 0,-28-145-742 0 0,2-142-2050 0 0,21-93-15774 0 0,6 6 11188 0 0</inkml:trace>
  <inkml:trace contextRef="#ctx0" brushRef="#br0" timeOffset="3131.942">9080 681 10370 0 0,'0'0'1514'0'0,"0"0"-135"0"0,0 0 76 0 0,0 0 152 0 0,0 0-28 0 0,0 0-191 0 0,0 0-230 0 0,0 0-201 0 0,0 0-135 0 0,0 0-101 0 0,0 0-87 0 0,33-6-80 0 0,103-23-65 0 0,176-49 1010 0 0,-213 40-3213 0 0,-75 14-3396 0 0,-12-7-6309 0 0,-12 24 3536 0 0</inkml:trace>
  <inkml:trace contextRef="#ctx0" brushRef="#br0" timeOffset="3536.589">9827 89 7930 0 0,'0'0'2760'0'0,"0"0"-1183"0"0,0 0-250 0 0,0 0 208 0 0,0 0 106 0 0,0 0-120 0 0,0 0-230 0 0,-4 36-226 0 0,-15 121-177 0 0,3-33 386 0 0,8-75-708 0 0,2 0 0 0 0,3 1 0 0 0,1 0 0 0 0,4 18-566 0 0,-1-56 79 0 0,1 0 0 0 0,1-1 0 0 0,0 1 0 0 0,0-1 0 0 0,1 0 0 0 0,1 0 0 0 0,-1 0 0 0 0,2-1 0 0 0,0 0 0 0 0,0 0 0 0 0,1 0-1 0 0,4 5-78 0 0,-9-12 24 0 0,1 1 0 0 0,0-1 0 0 0,0 0 0 0 0,0 0 0 0 0,0 0 0 0 0,1 0 0 0 0,-1 0-1 0 0,1-1 1 0 0,-1 1 0 0 0,1-1 0 0 0,0 0 0 0 0,0-1 0 0 0,0 1 0 0 0,0 0 0 0 0,0-1 0 0 0,1 0-1 0 0,-1 0 1 0 0,0 0 0 0 0,0-1 0 0 0,1 1 0 0 0,-1-1 0 0 0,1 0 0 0 0,-1-1 0 0 0,0 1-1 0 0,1-1 1 0 0,-1 1 0 0 0,0-1 0 0 0,0 0 0 0 0,1-1 0 0 0,-1 1 0 0 0,0-1 0 0 0,0 0 0 0 0,-1 0-1 0 0,3-1-23 0 0,209-165 454 0 0,-199 155-438 0 0,93-50-12 0 0,-107 62-1 0 0,0 1 0 0 0,1 0 1 0 0,-1 0-1 0 0,0 0 0 0 0,0 1 1 0 0,0-1-1 0 0,0 1 0 0 0,0-1 1 0 0,1 1-1 0 0,-1-1 0 0 0,0 1 1 0 0,0 0-1 0 0,-1 0 0 0 0,1 0 1 0 0,0 0-1 0 0,0 0 0 0 0,0 1 1 0 0,-1-1-1 0 0,1 1 0 0 0,0-1 1 0 0,-1 1-1 0 0,1-1 0 0 0,-1 1 1 0 0,0 0-1 0 0,0 0 0 0 0,0-1 0 0 0,0 1 1 0 0,0 0-1 0 0,0 0 0 0 0,0 0 1 0 0,0 0-1 0 0,-1 1 0 0 0,1-1 1 0 0,-1 0-1 0 0,0 0 0 0 0,1 0 1 0 0,-1 0-1 0 0,0 0 0 0 0,0 1 1 0 0,0-1-1 0 0,-1 0 0 0 0,1 0 1 0 0,0 0-1 0 0,-1 0 0 0 0,0 0 1 0 0,1 0-1 0 0,-1 1-3 0 0,2 140-439 0 0,18-128-2963 0 0,23-23-6552 0 0,-32 2 3989 0 0,-1 5-1737 0 0</inkml:trace>
  <inkml:trace contextRef="#ctx0" brushRef="#br0" timeOffset="4133.436">10707 541 7690 0 0,'0'0'2045'0'0,"0"0"-203"0"0,0 0-79 0 0,0 0-142 0 0,0 0-275 0 0,0 0-275 0 0,0 0-213 0 0,-32 21-186 0 0,-98 63-147 0 0,61-20 309 0 0,63-52-706 0 0,4-11-93 0 0,1 1-1 0 0,0 0 1 0 0,-1-1 0 0 0,1 1-1 0 0,0 0 1 0 0,0 0 0 0 0,0 0-1 0 0,0 0 1 0 0,0 0-1 0 0,0 0 1 0 0,1 0 0 0 0,-1 0-1 0 0,1 0 1 0 0,-1 0 0 0 0,1 0-1 0 0,0 0 1 0 0,0 0 0 0 0,0 0-1 0 0,0 0 1 0 0,0 1 0 0 0,0-1-1 0 0,1 0 1 0 0,-1 0-1 0 0,1 0 1 0 0,-1 0 0 0 0,1 0-1 0 0,0 0 1 0 0,0 0 0 0 0,0 0-1 0 0,0 0 1 0 0,0-1 0 0 0,0 1-1 0 0,0 0 1 0 0,1 0-1 0 0,-1-1 1 0 0,1 1 0 0 0,-1-1-1 0 0,1 1 1 0 0,0-1 0 0 0,0 1-35 0 0,12-3 188 0 0,1-1 1 0 0,-1 0-1 0 0,0 0 1 0 0,-1-1 0 0 0,1-1-1 0 0,0-1 1 0 0,-1 0 0 0 0,0 0-1 0 0,0-2 1 0 0,-1 1-1 0 0,1-1 1 0 0,-1-1 0 0 0,-1-1-1 0 0,0 1 1 0 0,8-9-189 0 0,-12 12 29 0 0,142-104 257 0 0,-149 108-286 0 0,1 1 0 0 0,0-1 0 0 0,-1 1-1 0 0,1-1 1 0 0,0 1 0 0 0,0-1-1 0 0,-1 1 1 0 0,1 0 0 0 0,0 0 0 0 0,0-1-1 0 0,-1 1 1 0 0,1 0 0 0 0,0 0 0 0 0,0 0-1 0 0,0 0 1 0 0,-1 0 0 0 0,1 0-1 0 0,0 0 1 0 0,0 0 0 0 0,0 0 0 0 0,-1 0-1 0 0,1 0 1 0 0,0 1 0 0 0,0-1 0 0 0,-1 0-1 0 0,1 0 1 0 0,0 1 0 0 0,0-1 0 0 0,-1 1-1 0 0,1-1 1 0 0,0 0 0 0 0,-1 1-1 0 0,1-1 1 0 0,-1 1 0 0 0,1 0 0 0 0,0-1-1 0 0,-1 1 1 0 0,1-1 0 0 0,-1 1 0 0 0,0 0-1 0 0,1 0 1 0 0,-1-1 0 0 0,1 1-1 0 0,-1 0 1 0 0,0-1 0 0 0,0 1 0 0 0,1 1 0 0 0,-1 43-19 0 0,-1-27 16 0 0,1-15 2 0 0,-1-1 1 0 0,0 1 0 0 0,1-1 0 0 0,0 1-1 0 0,-1-1 1 0 0,1 1 0 0 0,0-1 0 0 0,1 1 0 0 0,-1 0-1 0 0,0-1 1 0 0,1 1 0 0 0,-1-1 0 0 0,1 1-1 0 0,0-1 1 0 0,0 0 0 0 0,0 1 0 0 0,0-1-1 0 0,0 0 1 0 0,0 0 0 0 0,1 1 0 0 0,-1-1-1 0 0,1 0 1 0 0,-1 0 0 0 0,1 0 0 0 0,0-1 0 0 0,0 1-1 0 0,0 0 1 0 0,0-1 0 0 0,0 1 0 0 0,0-1-1 0 0,0 0 1 0 0,1 0 0 0 0,-1 0 0 0 0,0 0-1 0 0,1 0 1 0 0,-1 0 0 0 0,1 0 0 0 0,-1-1 0 0 0,1 1-1 0 0,1-1 1 0 0,2 0 32 0 0,-1 1-1 0 0,1-1 0 0 0,0-1 0 0 0,0 1 0 0 0,0-1 0 0 0,-1 0 1 0 0,1 0-1 0 0,0-1 0 0 0,-1 1 0 0 0,1-1 0 0 0,-1-1 1 0 0,0 1-1 0 0,5-3-31 0 0,27-22 210 0 0,-1-1 1 0 0,-1-2-1 0 0,-2-2 1 0 0,-1 0-1 0 0,-2-2 1 0 0,7-12-211 0 0,-23 27 7 0 0,-1-1-1 0 0,-2-1 1 0 0,0 1 0 0 0,0-2 0 0 0,-2 1 0 0 0,-1-1 0 0 0,-1-1-1 0 0,-1 1 1 0 0,0-1 0 0 0,-2-1 0 0 0,-1 1 0 0 0,-1 0 0 0 0,0-1 0 0 0,-2 1-1 0 0,-1-3-6 0 0,1 6-32 0 0,1 15 31 0 0,0-1-1 0 0,0 0 0 0 0,-1 1 1 0 0,0-1-1 0 0,0 0 1 0 0,0 1-1 0 0,-1-1 0 0 0,0 1 1 0 0,0-1-1 0 0,0 0 0 0 0,-1 1 1 0 0,1 0-1 0 0,-1-1 0 0 0,-1 1 1 0 0,1 0-1 0 0,-1 0 1 0 0,0 0-1 0 0,0 0 0 0 0,0 1 1 0 0,-1-1-1 0 0,0 1 0 0 0,0 0 2 0 0,2 4-6 0 0,-1-1 0 0 0,0 1-1 0 0,0 0 1 0 0,0 1 0 0 0,0-1-1 0 0,1 0 1 0 0,-1 1-1 0 0,0 0 1 0 0,0-1 0 0 0,1 1-1 0 0,-1 0 1 0 0,1 1 0 0 0,-1-1-1 0 0,1 0 1 0 0,-1 1 0 0 0,1-1-1 0 0,0 1 1 0 0,-1 0-1 0 0,1 0 1 0 0,0 0 0 0 0,0 0-1 0 0,1 0 1 0 0,-1 0 0 0 0,0 0-1 0 0,1 1 1 0 0,-1-1 0 0 0,1 0-1 0 0,0 1 1 0 0,-1 0-1 0 0,1-1 1 0 0,1 1 0 0 0,-1 0-1 0 0,0-1 1 0 0,1 1 0 0 0,-1 0-1 0 0,1 0 1 0 0,0 0 0 0 0,0-1-1 0 0,0 1 1 0 0,0 1 6 0 0,-2 3 4 0 0,-10 38 27 0 0,3 0 1 0 0,2 1-1 0 0,1 0 1 0 0,3 0-1 0 0,2 16-31 0 0,-1-40 9 0 0,2 0-1 0 0,0 0 1 0 0,1-1 0 0 0,1 1 0 0 0,2 0-1 0 0,0-1 1 0 0,1 0 0 0 0,1 0 0 0 0,1 0-1 0 0,1 0 1 0 0,1 0-9 0 0,74 93-223 0 0,-75-115-2110 0 0,-19-17-491 0 0,-5 1-1076 0 0,6 7-1510 0 0,2 1-5855 0 0</inkml:trace>
  <inkml:trace contextRef="#ctx0" brushRef="#br0" timeOffset="4388.611">10910 402 12347 0 0,'0'0'2547'0'0,"0"0"-1102"0"0,0 0-354 0 0,0 0 38 0 0,0 0 64 0 0,0 0-110 0 0,0 0-256 0 0,0 0-240 0 0,31-9-212 0 0,98-26-161 0 0,14 15 98 0 0,18 5 30 0 0,-91 10-3228 0 0,-2 1-6456 0 0,-46 3-1922 0 0</inkml:trace>
  <inkml:trace contextRef="#ctx0" brushRef="#br0" timeOffset="19829.581">4461 2173 0 0 0,'0'0'619'0'0,"0"0"1351"0"0,0 0 475 0 0,0 0 153 0 0,0 0-62 0 0,0 0-299 0 0,0 0-342 0 0,0 0-392 0 0,0 0-325 0 0,0 0-208 0 0,0 0-164 0 0,0 0-102 0 0,-23-8-83 0 0,-71-19-67 0 0,92 27-523 0 0,0-1 0 0 0,0 0 0 0 0,0 1 0 0 0,0 0 0 0 0,0-1 0 0 0,0 1-1 0 0,0 0 1 0 0,0 0 0 0 0,0 0 0 0 0,0 1 0 0 0,0-1 0 0 0,-1 0-1 0 0,1 1 1 0 0,0-1 0 0 0,0 1 0 0 0,0 0 0 0 0,1 0 0 0 0,-1 0 0 0 0,0 0-1 0 0,0 0 1 0 0,0 0 0 0 0,1 0 0 0 0,-1 0 0 0 0,0 1 0 0 0,1-1 0 0 0,-1 1-1 0 0,0 0-30 0 0,-4 4 154 0 0,-14 12 32 0 0,0 0 0 0 0,1 1 1 0 0,1 2-1 0 0,0 0 0 0 0,2 0 0 0 0,1 2 0 0 0,0-1 0 0 0,2 2 0 0 0,1 0 0 0 0,0 1 0 0 0,2 0 0 0 0,1 1 0 0 0,-2 12-186 0 0,9-34 17 0 0,0 0 0 0 0,1 0 0 0 0,-1 0 0 0 0,1 0 0 0 0,0 0-1 0 0,0 1 1 0 0,1-1 0 0 0,-1 0 0 0 0,1 0 0 0 0,0 1-1 0 0,0-1 1 0 0,1 0 0 0 0,-1 0 0 0 0,1 1 0 0 0,0-1-1 0 0,0 0 1 0 0,0 0 0 0 0,1 0 0 0 0,-1 0 0 0 0,1 0-1 0 0,0 0 1 0 0,0-1 0 0 0,0 1 0 0 0,1 0 0 0 0,-1-1 0 0 0,1 0-1 0 0,0 0 1 0 0,0 0 0 0 0,0 0 0 0 0,0 0 0 0 0,1 0-1 0 0,-1-1 1 0 0,1 1 0 0 0,0-1 0 0 0,-1 0 0 0 0,1 0-1 0 0,0-1 1 0 0,0 1 0 0 0,0-1 0 0 0,0 0 0 0 0,1 0-1 0 0,-1 0 1 0 0,0-1-17 0 0,16-4 120 0 0,0-1 1 0 0,0-1-1 0 0,-1-2 0 0 0,0 1 0 0 0,0-2 0 0 0,0-1 0 0 0,-2 0 0 0 0,1-1 0 0 0,-1-1 0 0 0,-1 0 0 0 0,0-1 1 0 0,-1-1-1 0 0,0-1 0 0 0,-1 0 0 0 0,-1-1 0 0 0,8-12-120 0 0,4-1 53 0 0,0-1-1 0 0,-2-1 1 0 0,-2-2-1 0 0,-1 0 1 0 0,-1-1-1 0 0,-2 0 1 0 0,-1-2-1 0 0,5-20-52 0 0,-13 11-144 0 0,-18 61-331 0 0,-2 7 442 0 0,2 0 0 0 0,1 0 0 0 0,1 1-1 0 0,1 0 1 0 0,1 0 0 0 0,1 0 0 0 0,2 1 0 0 0,0 0-1 0 0,1 0 1 0 0,2 0 0 0 0,0 7 33 0 0,1-27-4 0 0,0 0 1 0 0,0 0-1 0 0,0 1 1 0 0,1-1-1 0 0,-1 0 1 0 0,1 0-1 0 0,1-1 1 0 0,-1 1-1 0 0,1 0 1 0 0,-1-1-1 0 0,1 1 0 0 0,0-1 1 0 0,1 0-1 0 0,-1 0 1 0 0,1 0-1 0 0,0-1 1 0 0,0 1-1 0 0,0-1 1 0 0,0 0-1 0 0,1 0 1 0 0,-1 0-1 0 0,1 0 0 0 0,0-1 1 0 0,-1 0-1 0 0,1 0 1 0 0,0-1-1 0 0,1 1 1 0 0,3 0 3 0 0,1 0 19 0 0,1 0 0 0 0,-1 0 1 0 0,1-1-1 0 0,-1-1 0 0 0,1 0 0 0 0,-1 0 1 0 0,1-1-1 0 0,0-1 0 0 0,-1 1 1 0 0,0-2-1 0 0,1 1 0 0 0,-1-2 0 0 0,0 1 1 0 0,1-2-20 0 0,28-17 86 0 0,-2-1-1 0 0,0-3 1 0 0,-1 0 0 0 0,-1-3 0 0 0,25-28-86 0 0,-45 46 0 0 0,-1-2 0 0 0,-1 0 0 0 0,0-1 0 0 0,-1 0 0 0 0,0-1 1 0 0,-1 0-1 0 0,-1-1 0 0 0,-1 0 0 0 0,0 0 0 0 0,-1-1 0 0 0,0 0 0 0 0,-2-1 0 0 0,0 0 0 0 0,-1 0 0 0 0,-1 0 0 0 0,0 0 0 0 0,0-19 0 0 0,-4 35-13 0 0,-1 0-1 0 0,1-1 0 0 0,-1 1 1 0 0,1 0-1 0 0,-1 0 0 0 0,0 0 0 0 0,0 0 1 0 0,0 0-1 0 0,0 0 0 0 0,0 0 1 0 0,-1 0-1 0 0,1 0 0 0 0,-1 0 0 0 0,1 1 1 0 0,-1-1-1 0 0,1 1 0 0 0,-1-1 1 0 0,0 1-1 0 0,0 0 0 0 0,0-1 0 0 0,0 1 1 0 0,0 0-1 0 0,0 0 0 0 0,0 0 1 0 0,0 1-1 0 0,0-1 0 0 0,0 0 0 0 0,-1 1 1 0 0,1-1-1 0 0,0 1 0 0 0,0 0 1 0 0,-1 0-1 0 0,1 0 0 0 0,0 0 0 0 0,0 0 1 0 0,-1 0-1 0 0,1 1 0 0 0,0-1 1 0 0,0 1-1 0 0,0 0 0 0 0,0-1 0 0 0,-1 1 1 0 0,1 0-1 0 0,0 0 0 0 0,0 0 1 0 0,1 1-1 0 0,-1-1 0 0 0,0 0 0 0 0,0 1 1 0 0,0-1-1 0 0,1 1 0 0 0,-1 0 1 0 0,0 0 13 0 0,-9 7-17 0 0,0-1 0 0 0,1 2 1 0 0,0-1-1 0 0,0 2 1 0 0,1-1-1 0 0,0 1 1 0 0,1 1-1 0 0,0-1 1 0 0,1 1-1 0 0,0 0 1 0 0,1 1-1 0 0,1 0 1 0 0,0 0-1 0 0,0 0 1 0 0,1 1-1 0 0,1-1 0 0 0,1 1 1 0 0,0 0-1 0 0,0 0 1 0 0,1 6 16 0 0,1-16-4 0 0,1-1 0 0 0,0 0 0 0 0,0 0 0 0 0,-1 1 0 0 0,2-1 1 0 0,-1 0-1 0 0,0 0 0 0 0,1 0 0 0 0,-1 0 0 0 0,1 0 0 0 0,0 0 0 0 0,0-1 0 0 0,0 1 1 0 0,0 0-1 0 0,1-1 0 0 0,-1 0 0 0 0,1 1 0 0 0,-1-1 0 0 0,1 0 0 0 0,0 0 0 0 0,0-1 1 0 0,0 1-1 0 0,0-1 0 0 0,0 1 0 0 0,0-1 0 0 0,0 0 0 0 0,1 0 0 0 0,-1 0 0 0 0,0-1 1 0 0,1 1-1 0 0,0-1 4 0 0,108 4 117 0 0,16-40 45 0 0,-63 25-113 0 0,-63 13-48 0 0,0 0 1 0 0,0 0 0 0 0,-1 0-1 0 0,1 0 1 0 0,0 0 0 0 0,-1 0-1 0 0,1 0 1 0 0,-1 0-1 0 0,0 1 1 0 0,0-1 0 0 0,0 1-1 0 0,0-1 1 0 0,0 1 0 0 0,0-1-1 0 0,-1 1 1 0 0,1 0-1 0 0,-1-1 1 0 0,0 1 0 0 0,0-1-1 0 0,0 1 1 0 0,0 0 0 0 0,0 2-2 0 0,1 4 7 0 0,-2-2-8 0 0,2-1 1 0 0,-1 1 0 0 0,1-1 0 0 0,0 0 0 0 0,0 1 0 0 0,1-1-1 0 0,-1 0 1 0 0,1 0 0 0 0,1 0 0 0 0,-1 0 0 0 0,1 0 0 0 0,0-1-1 0 0,1 1 1 0 0,-1-1 0 0 0,1 0 0 0 0,0 0 0 0 0,0 0 0 0 0,1 0-1 0 0,-1-1 1 0 0,1 0 0 0 0,0 0 0 0 0,0 0 0 0 0,1 0 0 0 0,-1-1 0 0 0,5 2 0 0 0,2-2 28 0 0,0 0 1 0 0,0-1-1 0 0,0-1 1 0 0,1 1-1 0 0,-1-2 1 0 0,0 0-1 0 0,1-1 1 0 0,-1 0-1 0 0,0-1 1 0 0,0 0-1 0 0,1 0 1 0 0,-2-2-1 0 0,1 0 1 0 0,0 0-1 0 0,-1-1 1 0 0,0 0 0 0 0,0-1-1 0 0,8-5-28 0 0,12-9 108 0 0,-1-1 0 0 0,0-1 0 0 0,-2-2 0 0 0,-1 0 0 0 0,17-22-108 0 0,-36 39 27 0 0,0 0 0 0 0,-1-1 1 0 0,0 1-1 0 0,0-2 0 0 0,-1 1 0 0 0,0-1 0 0 0,-1 0 0 0 0,0 0 0 0 0,0 0 1 0 0,-1-1-1 0 0,0 1 0 0 0,-1-1 0 0 0,0 0 0 0 0,0 0 0 0 0,-1 0 0 0 0,0-1 1 0 0,0-7-28 0 0,-4 16-1 0 0,1 0 1 0 0,0 1 0 0 0,0-1 0 0 0,-1 0 0 0 0,1 0 0 0 0,-1 0 0 0 0,0 1 0 0 0,1-1-1 0 0,-1 1 1 0 0,0-1 0 0 0,0 1 0 0 0,0 0 0 0 0,0 0 0 0 0,0 0 0 0 0,0 0 0 0 0,0 0 0 0 0,0 0-1 0 0,0 1 1 0 0,-1-1 0 0 0,1 1 0 0 0,0-1 0 0 0,-1 1 0 0 0,1 0 0 0 0,0 0 0 0 0,0 0-1 0 0,-1 0 1 0 0,1 0 0 0 0,0 0 0 0 0,-1 1 0 0 0,1-1 0 0 0,0 1 0 0 0,0 0 0 0 0,0 0 0 0 0,-1 0 0 0 0,-10 5-27 0 0,-1 1 0 0 0,1 1 1 0 0,1 0-1 0 0,0 1 1 0 0,0 0-1 0 0,0 1 1 0 0,1 0-1 0 0,1 0 1 0 0,0 2-1 0 0,0-1 1 0 0,1 1-1 0 0,1 1 1 0 0,0-1-1 0 0,0 1 1 0 0,2 1-1 0 0,-1-1 1 0 0,-2 10 26 0 0,6-15-23 0 0,0 0 1 0 0,0-1-1 0 0,0 1 0 0 0,1 0 1 0 0,0 1-1 0 0,1-1 0 0 0,-1 0 1 0 0,2 0-1 0 0,-1 1 1 0 0,1-1-1 0 0,1 1 0 0 0,-1-1 1 0 0,1 0-1 0 0,1 1 0 0 0,0-1 1 0 0,0 0-1 0 0,0 0 1 0 0,1 0-1 0 0,0-1 0 0 0,1 1 1 0 0,-1 0-1 0 0,2-1 0 0 0,-1 0 1 0 0,1 0-1 0 0,0-1 1 0 0,0 1-1 0 0,1-1 0 0 0,3 3 23 0 0,7 1-223 0 0,0-2 0 0 0,1 0 0 0 0,0 0-1 0 0,0-2 1 0 0,1 0 0 0 0,-1-1 0 0 0,1-1 0 0 0,0-1-1 0 0,1 0 1 0 0,11 0 223 0 0,42-2-4089 0 0,-4-6-4856 0 0,-46 1-2129 0 0</inkml:trace>
  <inkml:trace contextRef="#ctx0" brushRef="#br0" timeOffset="16531.087">57 2312 6777 0 0,'0'0'3464'0'0,"0"0"-2049"0"0,0 0-726 0 0,0 0 5 0 0,0 0 190 0 0,0 0 204 0 0,0 0 51 0 0,0 0-109 0 0,0 0-193 0 0,0 0-222 0 0,0 0-134 0 0,0 37-74 0 0,-3 115-64 0 0,8 200 1215 0 0,-4-336-1452 0 0,0 0 1 0 0,-1-1 0 0 0,-1 1 0 0 0,-1 0 0 0 0,0-1 0 0 0,-1 1 0 0 0,-1-1 0 0 0,0 0 0 0 0,-1 0 0 0 0,-1 0 0 0 0,0 0 0 0 0,-1-1-107 0 0,6-14 31 0 0,1-1 1 0 0,0 1 0 0 0,0-1 0 0 0,0 1 0 0 0,-1 0 0 0 0,1-1 0 0 0,0 1 0 0 0,0 0 0 0 0,-1-1 0 0 0,1 1 0 0 0,0 0 0 0 0,-1 0 0 0 0,1-1-1 0 0,0 1 1 0 0,-1 0 0 0 0,1 0 0 0 0,0 0 0 0 0,-1 0 0 0 0,1-1 0 0 0,-1 1 0 0 0,1 0 0 0 0,0 0 0 0 0,-1 0 0 0 0,1 0 0 0 0,-1 0 0 0 0,1 0-1 0 0,0 0 1 0 0,-1 0 0 0 0,1 0 0 0 0,-1 0 0 0 0,1 0 0 0 0,0 0 0 0 0,-1 0 0 0 0,1 0 0 0 0,-1 1 0 0 0,1-1 0 0 0,0 0 0 0 0,-1 0 0 0 0,1 0 0 0 0,0 1-1 0 0,-1-1 1 0 0,1 0 0 0 0,0 0 0 0 0,-1 1 0 0 0,1-1 0 0 0,0 0 0 0 0,-1 1 0 0 0,1-1 0 0 0,0 0 0 0 0,0 1 0 0 0,0-1 0 0 0,-1 0 0 0 0,1 1-1 0 0,0-1 1 0 0,0 0 0 0 0,0 1 0 0 0,0-1 0 0 0,0 1 0 0 0,-1-1 0 0 0,1 0 0 0 0,0 1-32 0 0,-2-40 930 0 0,2 34-1091 0 0,4-36 199 0 0,1-1 0 0 0,3 1-1 0 0,1 0 1 0 0,1 1 0 0 0,3 0 0 0 0,1 0-1 0 0,2 2 1 0 0,2 0 0 0 0,1 0 0 0 0,8-8-38 0 0,1-2 18 0 0,2 2 0 0 0,3 0 1 0 0,1 3-1 0 0,2 0 1 0 0,2 2-1 0 0,33-25-18 0 0,68-23 191 0 0,-136 87-184 0 0,0 1 1 0 0,0-1 0 0 0,0 1-1 0 0,0-1 1 0 0,0 1-1 0 0,0 0 1 0 0,0 0 0 0 0,1 0-1 0 0,-1 1 1 0 0,0-1-1 0 0,1 1 1 0 0,-1 0-1 0 0,1-1 1 0 0,-1 2 0 0 0,0-1-1 0 0,1 0 1 0 0,-1 1-1 0 0,0-1 1 0 0,1 1-1 0 0,-1 0 1 0 0,0 0 0 0 0,0 0-1 0 0,0 1 1 0 0,0-1-1 0 0,0 1 1 0 0,0 0-1 0 0,0 0 1 0 0,0 0 0 0 0,-1 0-1 0 0,1 0 1 0 0,-1 0-1 0 0,1 1 1 0 0,-1-1-1 0 0,0 1 1 0 0,0 0 0 0 0,0-1-1 0 0,-1 1 1 0 0,1 0-1 0 0,0 0 1 0 0,-1 0 0 0 0,0 1-1 0 0,0-1 1 0 0,0 0-1 0 0,0 0 1 0 0,0 1-1 0 0,-1-1 1 0 0,1 2-8 0 0,-1 12 68 0 0,-1 0-1 0 0,0 0 1 0 0,-1 0-1 0 0,-1 0 1 0 0,0 0-1 0 0,-1-1 1 0 0,-1 0 0 0 0,-1 1-1 0 0,0-2 1 0 0,-1 1-1 0 0,-1-1 1 0 0,0 0-1 0 0,-1-1 1 0 0,-1 1 0 0 0,-2 1-68 0 0,-19 23 118 0 0,-2-2 1 0 0,-2 0 0 0 0,-1-3-1 0 0,-22 16-118 0 0,40-36-9 0 0,0-1-1 0 0,0 0 1 0 0,-2-2-1 0 0,1 0 0 0 0,-1-2 1 0 0,-1 0-1 0 0,1-1 0 0 0,-2-1 1 0 0,1-1-1 0 0,-22 4 10 0 0,41-9-64 0 0,-1 0-1 0 0,1 0 1 0 0,-1 0-1 0 0,1 0 1 0 0,-1 0-1 0 0,1-1 1 0 0,-1 1-1 0 0,0-1 1 0 0,1 0-1 0 0,-1 1 1 0 0,0-1-1 0 0,1-1 1 0 0,-1 1-1 0 0,0 0 1 0 0,1-1-1 0 0,-1 1 1 0 0,0-1-1 0 0,1 0 1 0 0,-1 0-1 0 0,1 0 0 0 0,-1 0 1 0 0,1 0-1 0 0,0 0 1 0 0,-1-1-1 0 0,1 1 1 0 0,0-1-1 0 0,0 0 1 0 0,0 1-1 0 0,0-1 1 0 0,0 0-1 0 0,0 0 1 0 0,1 0-1 0 0,-1-1 1 0 0,1 1-1 0 0,-1 0 1 0 0,1-1-1 0 0,0 1 1 0 0,0-1-1 0 0,0 1 1 0 0,0-1 64 0 0,2-5-432 0 0,0 0 1 0 0,0 1-1 0 0,0-1 1 0 0,1 0 0 0 0,1 1-1 0 0,-1 0 1 0 0,1-1-1 0 0,0 1 1 0 0,1 0-1 0 0,0 0 1 0 0,0 1 0 0 0,0-1-1 0 0,1 1 1 0 0,0 0-1 0 0,0 0 1 0 0,3-2 431 0 0,31-32-5926 0 0,-35 35 4901 0 0,14-12-7747 0 0</inkml:trace>
  <inkml:trace contextRef="#ctx0" brushRef="#br0" timeOffset="17606.606">982 2213 8642 0 0,'0'0'2767'0'0,"0"0"-748"0"0,0 0-204 0 0,0 0 3 0 0,0 0-142 0 0,0 0-305 0 0,0 0-288 0 0,0 0-232 0 0,0 0-187 0 0,0 0-92 0 0,-33 33-81 0 0,-99 100-75 0 0,73-60 187 0 0,54-63-538 0 0,0 0 0 0 0,1 1 0 0 0,0-1 0 0 0,0 1 0 0 0,1 0 1 0 0,1 0-1 0 0,0 0 0 0 0,0 0 0 0 0,1 0 0 0 0,1 0 0 0 0,0 8-65 0 0,2-16 24 0 0,-1 0 0 0 0,1 0 0 0 0,0 1 0 0 0,1-1 0 0 0,-1-1 0 0 0,0 1 0 0 0,1 0 0 0 0,0 0 0 0 0,0-1-1 0 0,-1 0 1 0 0,1 1 0 0 0,1-1 0 0 0,-1 0 0 0 0,0-1 0 0 0,0 1 0 0 0,1 0 0 0 0,-1-1 0 0 0,1 0 0 0 0,-1 0 0 0 0,1 0 0 0 0,0 0 0 0 0,-1 0 0 0 0,1-1 0 0 0,0 0-1 0 0,0 0 1 0 0,-1 0 0 0 0,1 0 0 0 0,0 0 0 0 0,0-1 0 0 0,-1 0 0 0 0,1 0 0 0 0,-1 0 0 0 0,1 0 0 0 0,-1 0 0 0 0,1-1 0 0 0,-1 1 0 0 0,1-1 0 0 0,0-1-24 0 0,16-8 102 0 0,-1-1 0 0 0,0-1 0 0 0,-1 0 0 0 0,-1-2 0 0 0,0 0 0 0 0,-1-1 0 0 0,0-1 0 0 0,1-3-102 0 0,135-206 296 0 0,-125 184-293 0 0,-26 39-23 0 0,-1 2-18 0 0,0 1-27 0 0,-24 140-490 0 0,22-132 548 0 0,1 0 1 0 0,-1 0-1 0 0,2 0 0 0 0,-1 0 0 0 0,1 0 0 0 0,0 0 1 0 0,1 0-1 0 0,0 0 0 0 0,0 0 0 0 0,0 0 1 0 0,1-1-1 0 0,1 1 0 0 0,-1 0 0 0 0,1-1 0 0 0,0 1 1 0 0,1-1-1 0 0,0 0 0 0 0,0 0 0 0 0,1-1 1 0 0,-1 1-1 0 0,1-1 0 0 0,1 0 0 0 0,-1 0 0 0 0,1-1 1 0 0,4 4 6 0 0,-3-4 12 0 0,-1 0-1 0 0,1 0 1 0 0,1-1 0 0 0,-1 0 0 0 0,0-1 0 0 0,1 1-1 0 0,0-1 1 0 0,0-1 0 0 0,0 1 0 0 0,0-1 0 0 0,0-1-1 0 0,1 1 1 0 0,-1-2 0 0 0,0 1 0 0 0,1-1 0 0 0,-1 0-1 0 0,0-1 1 0 0,1 0 0 0 0,-1 0 0 0 0,0-1 0 0 0,0 0-1 0 0,0 0 1 0 0,0-1 0 0 0,0 0 0 0 0,0 0 0 0 0,-1-1-1 0 0,6-4-11 0 0,4-5 44 0 0,-1 0 0 0 0,0-2-1 0 0,-1 0 1 0 0,-1-1 0 0 0,0 0-1 0 0,-1-1 1 0 0,-1-1 0 0 0,1-2-44 0 0,92-215-84 0 0,-101 205 116 0 0,-4 30-63 0 0,0 0-44 0 0,0 0-11 0 0,-1 5-220 0 0,-42 111-348 0 0,39-94 620 0 0,2-17 24 0 0,-1 1 0 0 0,1-1 1 0 0,1 1-1 0 0,-1 0 0 0 0,1 0 0 0 0,0-1 0 0 0,1 1 0 0 0,-1 0 0 0 0,1 0 0 0 0,0 0 0 0 0,1 0 0 0 0,-1 0 0 0 0,1 0 1 0 0,0-1-1 0 0,1 1 0 0 0,-1 0 0 0 0,1-1 0 0 0,0 1 0 0 0,1-1 0 0 0,-1 1 0 0 0,1-1 0 0 0,0 0 0 0 0,0 0 0 0 0,1-1 1 0 0,0 1-1 0 0,0-1 0 0 0,0 1 0 0 0,2 1 10 0 0,7-2 13 0 0,0 0-1 0 0,0-1 1 0 0,0-1 0 0 0,0 0-1 0 0,1 0 1 0 0,-1-2 0 0 0,1 1-1 0 0,-1-2 1 0 0,1 0 0 0 0,-1 0-1 0 0,0-1 1 0 0,0-1 0 0 0,0-1-1 0 0,0 1 1 0 0,0-2 0 0 0,0 0-1 0 0,-1 0 1 0 0,0-1 0 0 0,0-1-1 0 0,-1 0 1 0 0,0 0 0 0 0,2-3-13 0 0,17-10 66 0 0,0-2 0 0 0,-1-1 1 0 0,-1-1-1 0 0,-1-2 1 0 0,-2 0-1 0 0,18-24-66 0 0,-35 41-7 0 0,0 0-1 0 0,-1-1 0 0 0,0 1 1 0 0,-1-2-1 0 0,1 1 0 0 0,-2-1 1 0 0,0 0-1 0 0,0 0 0 0 0,-1-1 0 0 0,0 1 1 0 0,-1-1-1 0 0,-1 0 0 0 0,1 0 1 0 0,-2 0-1 0 0,0 0 0 0 0,0 0 1 0 0,-2-11 7 0 0,1 22-25 0 0,-1-1 1 0 0,1 1-1 0 0,-1-1 0 0 0,1 1 1 0 0,-1 0-1 0 0,0-1 1 0 0,0 1-1 0 0,0 0 1 0 0,0 0-1 0 0,0 0 1 0 0,0-1-1 0 0,0 1 0 0 0,0 0 1 0 0,0 0-1 0 0,0 1 1 0 0,0-1-1 0 0,-1 0 1 0 0,1 0-1 0 0,0 0 1 0 0,-1 1-1 0 0,1-1 0 0 0,-1 1 1 0 0,1-1-1 0 0,-1 1 1 0 0,1 0-1 0 0,-1-1 1 0 0,1 1-1 0 0,-1 0 1 0 0,1 0-1 0 0,-1 0 1 0 0,1 0-1 0 0,-1 0 0 0 0,1 0 1 0 0,-1 1-1 0 0,1-1 1 0 0,-1 0-1 0 0,1 1 1 0 0,0 0-1 0 0,-1-1 1 0 0,1 1-1 0 0,-1-1 0 0 0,1 1 1 0 0,0 0-1 0 0,0 0 1 0 0,-1 0-1 0 0,1 0 1 0 0,0 0-1 0 0,0 0 1 0 0,0 0-1 0 0,0 0 0 0 0,0 1 1 0 0,0-1-1 0 0,1 0 1 0 0,-1 0-1 0 0,0 1 1 0 0,0 0 24 0 0,1-1-1 0 0,-6 4-23 0 0,1 0 0 0 0,0 0 0 0 0,0 1 0 0 0,0 0 0 0 0,0 0 0 0 0,1 0 0 0 0,0 0 0 0 0,1 1 0 0 0,-1 0-1 0 0,1 0 1 0 0,1 0 0 0 0,-1 0 0 0 0,1 0 0 0 0,0 0 0 0 0,1 1 0 0 0,0-1 0 0 0,0 1 0 0 0,0-1 0 0 0,1 1 0 0 0,1 2 24 0 0,46 9 32 0 0,21-8 17 0 0,-61-12 3 0 0,0 1 0 0 0,-1 0 0 0 0,1 0 0 0 0,0 0 0 0 0,0 1 0 0 0,-1 0 0 0 0,1 0 0 0 0,0 1 0 0 0,-1 0 0 0 0,1 0 0 0 0,-1 0 0 0 0,0 1 0 0 0,0 0 0 0 0,0 0 0 0 0,0 1 1 0 0,0 0-1 0 0,-1 0 0 0 0,0 0 0 0 0,0 0 0 0 0,0 1 0 0 0,0 0 0 0 0,-1 0 0 0 0,1 0 0 0 0,-1 1 0 0 0,0-1 0 0 0,-1 1 0 0 0,0 0 0 0 0,0 0 0 0 0,2 6-52 0 0,-2 3 128 0 0,-1 1-1 0 0,0-1 1 0 0,-1 1 0 0 0,-1-1-1 0 0,-1 1 1 0 0,0-1 0 0 0,-1 1-1 0 0,-2 7-127 0 0,2 39 18 0 0,50-58-4372 0 0,-26-16-1873 0 0,-11 6-784 0 0,0 2-2551 0 0</inkml:trace>
  <inkml:trace contextRef="#ctx0" brushRef="#br0" timeOffset="18055.607">3056 2011 7778 0 0,'0'0'4150'0'0,"0"0"-1446"0"0,0 0-620 0 0,0 0-279 0 0,0 0-331 0 0,0 0-324 0 0,0 0-221 0 0,0 0-131 0 0,0 0-106 0 0,0 0-33 0 0,0 0-39 0 0,0 0-66 0 0,-21 9-91 0 0,-103 44 180 0 0,116-49-600 0 0,-1 0-1 0 0,1 1 1 0 0,1-1-1 0 0,-1 2 1 0 0,1-1-1 0 0,0 1 1 0 0,0 0 0 0 0,0 0-1 0 0,1 1 1 0 0,0 0-1 0 0,0 0 1 0 0,-4 8-43 0 0,9-12-6 0 0,1-1-1 0 0,-1 1 1 0 0,0 0 0 0 0,1 0 0 0 0,-1 0 0 0 0,1 0 0 0 0,0 0-1 0 0,0 0 1 0 0,0 0 0 0 0,1 0 0 0 0,-1 0 0 0 0,0 0 0 0 0,1 0-1 0 0,0 0 1 0 0,0-1 0 0 0,0 1 0 0 0,0 0 0 0 0,0 0-1 0 0,1-1 1 0 0,-1 1 0 0 0,1-1 0 0 0,0 1 0 0 0,-1-1 0 0 0,1 0-1 0 0,0 1 1 0 0,1-1 0 0 0,-1 0 6 0 0,71 43 15 0 0,-63-40 25 0 0,0 0-1 0 0,0 1 0 0 0,-1 0 1 0 0,0 0-1 0 0,0 1 0 0 0,0 0 1 0 0,-1 0-1 0 0,0 1 0 0 0,3 5-39 0 0,-5-5 104 0 0,0 1-1 0 0,-1 1 0 0 0,-1-1 0 0 0,0 1 1 0 0,0 0-1 0 0,0 0 0 0 0,-2 0 0 0 0,1 0 0 0 0,-1 0 1 0 0,-1 1-1 0 0,1-1 0 0 0,-2 1 0 0 0,0-1 1 0 0,0 1-1 0 0,-1 2-103 0 0,-2-4-37 0 0,0-1 0 0 0,-1 0 0 0 0,0 0 1 0 0,0-1-1 0 0,0 1 0 0 0,-1-1 0 0 0,-1 0 0 0 0,1 0 1 0 0,-1 0-1 0 0,0-1 0 0 0,-1 0 0 0 0,1 0 0 0 0,-1-1 1 0 0,0 1-1 0 0,-1-2 0 0 0,1 1 0 0 0,-1-1 0 0 0,0 0 1 0 0,0-1-1 0 0,0 1 0 0 0,-1-2 0 0 0,-5 2 37 0 0,-40 2-3401 0 0,30-7-477 0 0,-2 0-6260 0 0,16 1-400 0 0</inkml:trace>
  <inkml:trace contextRef="#ctx0" brushRef="#br0" timeOffset="18356.578">1429 1893 9642 0 0,'0'0'2610'0'0,"0"0"-426"0"0,0 0-182 0 0,0 0-151 0 0,0 0-274 0 0,0 0-284 0 0,0 0-206 0 0,0 0-212 0 0,0 0-179 0 0,0 0-154 0 0,0 0-106 0 0,0 0-116 0 0,0 0-135 0 0,-1-4-81 0 0,-1 0-94 0 0,-1-5-15 0 0,2 23-308 0 0,7 12-1559 0 0,0-20-2169 0 0,2 2-4774 0 0,-3-5-1553 0 0</inkml:trace>
  <inkml:trace contextRef="#ctx0" brushRef="#br0" timeOffset="22559.692">7581 2301 0 0 0,'0'0'291'0'0,"0"0"878"0"0,0 0 516 0 0,0 0 212 0 0,0 0-44 0 0,0 0-171 0 0,0 0-252 0 0,0 0-161 0 0,0 0-53 0 0,0 0-4 0 0,0 0-13 0 0,0 0-29 0 0,18 10-66 0 0,57 26-90 0 0,-72-35-941 0 0,-1 0 0 0 0,1 0 0 0 0,0 0 0 0 0,-1 0 0 0 0,1 0 0 0 0,0-1 0 0 0,-1 1 0 0 0,1-1 0 0 0,0 0 0 0 0,0 0 0 0 0,-1 0 0 0 0,1 0 0 0 0,0 0 0 0 0,0-1 1 0 0,-1 1-1 0 0,1-1 0 0 0,0 0 0 0 0,-1 1 0 0 0,1-1 0 0 0,-1 0 0 0 0,3-2-73 0 0,5-1 274 0 0,2 1-107 0 0,1-1-1 0 0,-1-1 1 0 0,0 1 0 0 0,-1-2 0 0 0,1 0-1 0 0,-1 0 1 0 0,0-1 0 0 0,0 0 0 0 0,-1-1-1 0 0,0-1 1 0 0,0 1 0 0 0,-1-1 0 0 0,-1-1 0 0 0,1 0-1 0 0,-1 0 1 0 0,-1 0 0 0 0,0-1 0 0 0,0 0-1 0 0,-1-1 1 0 0,-1 0 0 0 0,0 1 0 0 0,0-2-1 0 0,-1 1 1 0 0,-1 0 0 0 0,0-1-167 0 0,-3 9 5 0 0,-1 0 0 0 0,1 0 0 0 0,-1-1 0 0 0,0 1 0 0 0,0 0 0 0 0,0 0 0 0 0,-1 0 0 0 0,0 1 0 0 0,1-1 0 0 0,-1 0 0 0 0,-1 1 1 0 0,1-1-1 0 0,0 1 0 0 0,-1-1 0 0 0,0 1 0 0 0,1 0 0 0 0,-1 0 0 0 0,-1 1 0 0 0,1-1 0 0 0,0 0 0 0 0,-1 1 0 0 0,1 0 0 0 0,-1 0 0 0 0,1 0 0 0 0,-1 0 0 0 0,0 1 0 0 0,0-1 1 0 0,0 1-1 0 0,0 0 0 0 0,0 0 0 0 0,0 0 0 0 0,-2 1-5 0 0,-5-2-44 0 0,-1 0-1 0 0,0 1 1 0 0,1 0 0 0 0,-1 1 0 0 0,0 1 0 0 0,0-1 0 0 0,0 2-1 0 0,1 0 1 0 0,-1 0 0 0 0,1 1 0 0 0,-2 1 44 0 0,-4 3-7 0 0,0 1 0 0 0,1 1 0 0 0,-1 0 0 0 0,2 2 0 0 0,-1-1 0 0 0,2 2 0 0 0,-1 0 0 0 0,2 1 0 0 0,-1 0 1 0 0,2 1-1 0 0,0 0 0 0 0,1 1 0 0 0,0 1 0 0 0,1 0 0 0 0,1 0 0 0 0,0 1 0 0 0,1 0 0 0 0,1 0 0 0 0,1 1 0 0 0,0-1 0 0 0,2 2 0 0 0,0-1 0 0 0,0 0 1 0 0,2 1-1 0 0,1 0 0 0 0,0 12 7 0 0,2-24 20 0 0,-1-1 0 0 0,2 0 0 0 0,-1 1 1 0 0,1-1-1 0 0,0 0 0 0 0,0 1 0 0 0,1-1 1 0 0,0 0-1 0 0,0-1 0 0 0,0 1 0 0 0,1 0 1 0 0,0-1-1 0 0,0 0 0 0 0,0 0 0 0 0,1 0 1 0 0,-1-1-1 0 0,1 1 0 0 0,0-1 0 0 0,1 0 1 0 0,-1 0-1 0 0,1-1 0 0 0,-1 0 0 0 0,1 0 1 0 0,0 0-1 0 0,0-1 0 0 0,1 1 0 0 0,-1-2 1 0 0,0 1-1 0 0,6 0-20 0 0,11 3 85 0 0,1-1 0 0 0,-1-1 0 0 0,1-1 0 0 0,0-1 0 0 0,0-1 1 0 0,0-1-1 0 0,18-4-85 0 0,-12-1-52 0 0,0-1 0 0 0,-1-2 0 0 0,0 0 0 0 0,-1-2 0 0 0,0-2 0 0 0,0 0 1 0 0,-1-2-1 0 0,13-10 52 0 0,118-86-3498 0 0,-74 38-3635 0 0,-44 37-1880 0 0,-28 26 4225 0 0</inkml:trace>
  <inkml:trace contextRef="#ctx0" brushRef="#br0" timeOffset="23392.79">8664 2073 0 0 0,'0'0'535'0'0,"0"0"932"0"0,0 0 296 0 0,0 0 108 0 0,0 0-60 0 0,0 0-168 0 0,0 0-107 0 0,0 0-55 0 0,0 0-49 0 0,0 0-53 0 0,0 0-82 0 0,0 0-107 0 0,9-7-103 0 0,31-23-135 0 0,-41 30-916 0 0,1 1 0 0 0,0-1 0 0 0,0 0 0 0 0,-1 0 0 0 0,1 0 0 0 0,0 0 0 0 0,-1 0 0 0 0,1 0 0 0 0,0 0 0 0 0,0 0 0 0 0,-1 0 0 0 0,1 0 0 0 0,0 0 0 0 0,-1 0 0 0 0,1 0 0 0 0,0 0 0 0 0,-1 0 0 0 0,1 0 0 0 0,0 0 0 0 0,0 0 0 0 0,-1 0 0 0 0,1 0 0 0 0,0-1 0 0 0,-1 1 0 0 0,1 0 0 0 0,0 0 0 0 0,0 0 0 0 0,-1 0 0 0 0,1-1 0 0 0,0 1 0 0 0,0 0 0 0 0,0 0 0 0 0,-1-1 0 0 0,1 1 0 0 0,0 0 0 0 0,0 0 0 0 0,0-1 0 0 0,0 1 0 0 0,0 0 0 0 0,-1-1 0 0 0,1 1 0 0 0,0 0 0 0 0,0 0 0 0 0,0-1 0 0 0,0 1 0 0 0,0 0 0 0 0,0-1 0 0 0,0 1 0 0 0,0 0 0 0 0,0-1 0 0 0,0 1 1 0 0,0 0-1 0 0,0 0 0 0 0,0-1 0 0 0,0 1 0 0 0,1 0 0 0 0,-1-1 0 0 0,0 1 0 0 0,0 0 0 0 0,0 0 0 0 0,0-1 0 0 0,0 1 0 0 0,1 0 0 0 0,-1 0 0 0 0,0-1-36 0 0,-22 5 189 0 0,0 0 0 0 0,1 1 0 0 0,-1 1 1 0 0,1 2-1 0 0,0 0 0 0 0,1 0 0 0 0,0 2 1 0 0,0 1-1 0 0,1 1 0 0 0,0 0 0 0 0,-2 4-189 0 0,-5 1 101 0 0,1 1-1 0 0,1 1 0 0 0,0 1 0 0 0,2 1 0 0 0,0 1 0 0 0,-3 7-100 0 0,16-19 9 0 0,2 0 0 0 0,-1 0 0 0 0,1 1 0 0 0,1 1 0 0 0,0-1 0 0 0,0 1 0 0 0,2 0 0 0 0,-1 0 1 0 0,1 0-1 0 0,1 1 0 0 0,0-1 0 0 0,1 1 0 0 0,0 0 0 0 0,1 0 0 0 0,1 0 0 0 0,0 1-9 0 0,2-11 26 0 0,0 0 1 0 0,1 0-1 0 0,-1 0 0 0 0,1 0 1 0 0,0-1-1 0 0,0 1 1 0 0,0-1-1 0 0,0 0 0 0 0,0 1 1 0 0,0-2-1 0 0,1 1 0 0 0,-1 0 1 0 0,1-1-1 0 0,-1 1 0 0 0,1-1 1 0 0,0 0-1 0 0,-1 0 1 0 0,1-1-1 0 0,0 1 0 0 0,0-1 1 0 0,0 0-1 0 0,-1 0 0 0 0,1 0 1 0 0,0 0-1 0 0,0 0 1 0 0,0-1-1 0 0,-1 0 0 0 0,1 0 1 0 0,0 0-1 0 0,-1 0 0 0 0,1-1-26 0 0,23-8 154 0 0,-1-1 0 0 0,0-2-1 0 0,-1-1 1 0 0,0 0 0 0 0,-1-2-1 0 0,-1-1 1 0 0,-1 0-1 0 0,5-7-153 0 0,15-9 133 0 0,182-176 592 0 0,-160 144-519 0 0,-59 61 251 0 0,-13 15-289 0 0,-37 56-173 0 0,3 1 0 0 0,4 3 0 0 0,2 1 0 0 0,3 1 0 0 0,4 2 0 0 0,3 1 0 0 0,4 1-1 0 0,3 1 1 0 0,3 1 0 0 0,3 0 0 0 0,5 1 0 0 0,2 3 5 0 0,3-30-20 0 0,6 130-17 0 0,-3-181 39 0 0,0 1 1 0 0,1-1 0 0 0,-1 1-1 0 0,0 0 1 0 0,1-1 0 0 0,0 1 0 0 0,-1-1-1 0 0,1 1 1 0 0,0-1 0 0 0,1 1-1 0 0,-1-1 1 0 0,0 0 0 0 0,1 0-1 0 0,-1 0 1 0 0,1 1 0 0 0,-1-1 0 0 0,1-1-1 0 0,0 1 1 0 0,0 0 0 0 0,0 0-1 0 0,0-1 1 0 0,0 1 0 0 0,0-1-1 0 0,1 1 1 0 0,-1-1 0 0 0,0 0 0 0 0,1 0-1 0 0,-1 0 1 0 0,1 0 0 0 0,-1-1-1 0 0,1 1 1 0 0,0-1 0 0 0,-1 1-1 0 0,1-1 1 0 0,0 0 0 0 0,-1 0-1 0 0,1 0 1 0 0,-1-1 0 0 0,1 1 0 0 0,0 0-1 0 0,-1-1 1 0 0,1 0 0 0 0,-1 1-1 0 0,1-1 1 0 0,1-1-3 0 0,0-2 26 0 0,1-1 0 0 0,-1 1 0 0 0,0-1 1 0 0,-1 0-1 0 0,1 0 0 0 0,-1 0 0 0 0,0-1 0 0 0,0 1 0 0 0,-1-1 0 0 0,0 0 0 0 0,0 1 0 0 0,0-1 1 0 0,0 0-1 0 0,-1 0 0 0 0,0 0 0 0 0,0 0 0 0 0,-1-1 0 0 0,0 1 0 0 0,0 0 0 0 0,0 0 0 0 0,-1 0 1 0 0,0 0-1 0 0,0 0 0 0 0,0 0 0 0 0,-1 0-26 0 0,-2-6 8 0 0,0 0 0 0 0,-1 0 1 0 0,0 1-1 0 0,0 0 0 0 0,-2 0 1 0 0,1 0-1 0 0,-1 1 0 0 0,-1 0 0 0 0,0 0 1 0 0,0 1-1 0 0,-1 0 0 0 0,0 0-8 0 0,-8-5-43 0 0,0 0-1 0 0,-1 0 1 0 0,-1 2 0 0 0,0 0-1 0 0,0 1 1 0 0,-1 1 0 0 0,0 1-1 0 0,-1 1 1 0 0,0 0-1 0 0,0 2 1 0 0,-1 1 0 0 0,0 0-1 0 0,0 1 1 0 0,0 2-1 0 0,-17 0 44 0 0,35 2 37 0 0,-12 0-209 0 0,24 0-54 0 0,14-2 248 0 0,0-1 0 0 0,-1-1 0 0 0,0 0 0 0 0,0-2-1 0 0,0 0 1 0 0,-1-2 0 0 0,13-6-22 0 0,29-9 11 0 0,-1 1-407 0 0,-2-3 0 0 0,0-2-1 0 0,48-31 397 0 0,-19 0-3677 0 0,-5-7-3989 0 0,-42 24-2407 0 0,-31 31 4424 0 0</inkml:trace>
  <inkml:trace contextRef="#ctx0" brushRef="#br0" timeOffset="23664.85">9056 2294 3097 0 0,'0'0'3804'0'0,"0"0"-345"0"0,0 0-455 0 0,0 0-539 0 0,0 0-658 0 0,0 0-575 0 0,0 0-425 0 0,0 0-248 0 0,0 0-83 0 0,0 0-5 0 0,0 0-1 0 0,0 0-14 0 0,0 0-48 0 0,-2 17-51 0 0,-7 106 599 0 0,9-120-868 0 0,1 1 1 0 0,-1-1 0 0 0,1 1-1 0 0,-1-1 1 0 0,1 1-1 0 0,0-1 1 0 0,1 0 0 0 0,-1 1-1 0 0,0-1 1 0 0,1 0-1 0 0,0 0 1 0 0,0 0-1 0 0,0 0 1 0 0,0 0 0 0 0,0-1-1 0 0,1 1 1 0 0,-1-1-1 0 0,1 1 1 0 0,-1-1 0 0 0,1 0-1 0 0,0 0 1 0 0,0 0-1 0 0,0 0 1 0 0,0-1 0 0 0,1 1-1 0 0,-1-1 1 0 0,0 0-1 0 0,0 0 1 0 0,1 0 0 0 0,-1 0-1 0 0,1 0 1 0 0,-1-1-1 0 0,2 0-88 0 0,4 1 145 0 0,0 0 0 0 0,1-1-1 0 0,-1 0 1 0 0,0-1-1 0 0,0 0 1 0 0,0 0-1 0 0,0-1 1 0 0,0 0-1 0 0,0-1 1 0 0,0 0 0 0 0,-1 0-1 0 0,3-2-144 0 0,16-13 25 0 0,-1 0 0 0 0,-1-2 1 0 0,-1-1-1 0 0,-1 0 0 0 0,-1-2 0 0 0,-1-1 0 0 0,-1 0 1 0 0,-1-2-1 0 0,15-26-25 0 0,1-3-2259 0 0,-15 22-7089 0 0,-16 27 2535 0 0,0 4-3480 0 0</inkml:trace>
  <inkml:trace contextRef="#ctx0" brushRef="#br0" timeOffset="24296.609">9855 2110 9138 0 0,'0'0'3149'0'0,"0"0"-525"0"0,0 0-275 0 0,0 0-246 0 0,0 0-324 0 0,0 0-342 0 0,0 0-379 0 0,0 0-359 0 0,0 0-236 0 0,0 0-130 0 0,0 0-30 0 0,0 0-23 0 0,-23 17-51 0 0,-75 56-41 0 0,73-54-107 0 0,7-9-45 0 0,0 2 0 0 0,1 0-1 0 0,1 1 1 0 0,0 1 0 0 0,1 0-1 0 0,0 1 1 0 0,1 1-1 0 0,1 0 1 0 0,1 1 0 0 0,0 0-1 0 0,1 1 1 0 0,1 0-1 0 0,-1 4-35 0 0,10-20-3 0 0,0-1 0 0 0,0 1 0 0 0,0-1 0 0 0,0 1 0 0 0,0-1 0 0 0,0 1-1 0 0,1-1 1 0 0,-1 1 0 0 0,1 0 0 0 0,-1-1 0 0 0,1 1 0 0 0,0 0 0 0 0,-1 0-1 0 0,1-1 1 0 0,0 1 0 0 0,0 0 0 0 0,0 0 0 0 0,1-1 0 0 0,-1 1 0 0 0,0 0-1 0 0,1 0 1 0 0,-1-1 0 0 0,1 1 0 0 0,-1 0 0 0 0,1-1 0 0 0,0 1 0 0 0,0-1-1 0 0,-1 1 1 0 0,1-1 0 0 0,0 1 0 0 0,0-1 0 0 0,1 0 0 0 0,-1 1 0 0 0,0-1 0 0 0,0 0-1 0 0,1 0 1 0 0,-1 0 0 0 0,1 0 0 0 0,-1 0 0 0 0,1 0 0 0 0,-1 0 0 0 0,1-1-1 0 0,0 1 1 0 0,-1 0 0 0 0,1-1 0 0 0,0 1 0 0 0,-1-1 0 0 0,1 0 0 0 0,0 0-1 0 0,0 1 1 0 0,0-1 3 0 0,13-2 30 0 0,0 0-1 0 0,-1-1 0 0 0,0-1 1 0 0,1 0-1 0 0,-1-1 0 0 0,-1 0 1 0 0,1-1-1 0 0,-1-1 0 0 0,0 0 1 0 0,0 0-1 0 0,-1-2 0 0 0,0 1 1 0 0,-1-2-1 0 0,0 1 0 0 0,8-10-29 0 0,0 2 27 0 0,-1 0-1 0 0,-1-1 0 0 0,-1 0 0 0 0,-1-2 0 0 0,0 0 0 0 0,-2-1 0 0 0,5-9-26 0 0,-17 29-28 0 0,-1 1-32 0 0,0 8-107 0 0,-1 164-151 0 0,2-167 313 0 0,1-1 0 0 0,-1 1 0 0 0,1-1 0 0 0,0 1 0 0 0,0-1-1 0 0,1 0 1 0 0,-1 0 0 0 0,1 0 0 0 0,0 0 0 0 0,0 0 0 0 0,0-1 0 0 0,0 1 0 0 0,1-1 0 0 0,-1 0 0 0 0,1 0 0 0 0,0 0 0 0 0,0-1 0 0 0,0 1 0 0 0,0-1 0 0 0,0 0 0 0 0,1 0 0 0 0,-1 0 0 0 0,1-1 0 0 0,-1 1 0 0 0,1-1 0 0 0,0 0 0 0 0,0-1 0 0 0,0 1 5 0 0,5 0 18 0 0,-1 0 0 0 0,1 0 0 0 0,-1-1-1 0 0,1-1 1 0 0,-1 1 0 0 0,1-1 0 0 0,-1-1 0 0 0,0 0 0 0 0,1 0 0 0 0,-1-1 0 0 0,0 0 0 0 0,0-1 0 0 0,6-3-18 0 0,27-22 188 0 0,-1-2 0 0 0,-2-2 1 0 0,-1-1-1 0 0,-1-2 0 0 0,22-29-188 0 0,-41 46 21 0 0,-1 0-1 0 0,-1-1 0 0 0,0-1 0 0 0,-1 0 1 0 0,-2-1-1 0 0,0 0 0 0 0,-2-1 0 0 0,0-1 1 0 0,-1 0-1 0 0,-2 0 0 0 0,0-1 0 0 0,-2 0 1 0 0,0 0-1 0 0,-2-1 0 0 0,0-14-20 0 0,-3 24-68 0 0,-1-1-1 0 0,-1 1 1 0 0,0-1-1 0 0,-1 1 0 0 0,-1-1 1 0 0,-1 1-1 0 0,-5-15 69 0 0,7 26-17 0 0,1 0-1 0 0,-2 0 1 0 0,1 0-1 0 0,0 1 1 0 0,-1-1 0 0 0,0 1-1 0 0,0 0 1 0 0,0 0-1 0 0,-1 0 1 0 0,1 0-1 0 0,-1 0 1 0 0,0 1 0 0 0,0 0-1 0 0,0-1 1 0 0,-1 1-1 0 0,1 1 1 0 0,-1-1-1 0 0,0 1 1 0 0,1 0-1 0 0,-1 0 1 0 0,0 0 0 0 0,0 1-1 0 0,0-1 1 0 0,-1 1-1 0 0,1 1 1 0 0,-4-1 17 0 0,1 0-10 0 0,1 1-1 0 0,0 0 1 0 0,-1 1 0 0 0,1 0 0 0 0,0 0 0 0 0,0 0 0 0 0,-1 1 0 0 0,1 0-1 0 0,1 1 1 0 0,-1-1 0 0 0,0 2 0 0 0,1-1 0 0 0,-1 0 0 0 0,1 1 0 0 0,0 0-1 0 0,0 1 1 0 0,0-1 0 0 0,1 1 0 0 0,0 0 0 0 0,0 1 0 0 0,0-1 0 0 0,0 1-1 0 0,0 2 11 0 0,-3 3 34 0 0,2 1 0 0 0,0 0-1 0 0,0 0 1 0 0,1 0 0 0 0,0 1 0 0 0,1 0-1 0 0,1 0 1 0 0,0 0 0 0 0,0 0-1 0 0,2 1 1 0 0,-1-1 0 0 0,2 0-1 0 0,0 1 1 0 0,0-1 0 0 0,2 1-1 0 0,-1-1 1 0 0,3 6-34 0 0,1 7 77 0 0,2-1 0 0 0,1 0 0 0 0,0-1 1 0 0,2 0-1 0 0,1 0 0 0 0,1-1 0 0 0,1-1 0 0 0,10 14-77 0 0,-8-14 39 0 0,1-1 1 0 0,1-1-1 0 0,1 0 1 0 0,1-1-1 0 0,0-1 1 0 0,2-1-1 0 0,0 0 1 0 0,1-2-1 0 0,0-1 1 0 0,1 0-1 0 0,1-2 0 0 0,3 1-39 0 0,43 8-4742 0 0,5-13-5027 0 0,-64-8-2711 0 0</inkml:trace>
  <inkml:trace contextRef="#ctx0" brushRef="#br0" timeOffset="25045.007">12244 1907 4417 0 0,'0'0'1770'0'0,"0"0"-225"0"0,0 0 113 0 0,0 0 321 0 0,0 0 116 0 0,0 0-212 0 0,0 0-349 0 0,0 0-300 0 0,0 0-204 0 0,0 0-113 0 0,0 0-61 0 0,0 0-80 0 0,0 0-88 0 0,3-6-96 0 0,-2 2-573 0 0,4-17 532 0 0,-35 27-45 0 0,-118 68-85 0 0,-79 47 1080 0 0,227-121-1496 0 0,0 1 0 0 0,-1 0 0 0 0,1-1 1 0 0,0 1-1 0 0,0-1 0 0 0,0 1 0 0 0,0-1 0 0 0,0 1 0 0 0,1 0 0 0 0,-1-1 0 0 0,0 1 0 0 0,0-1 0 0 0,0 1 0 0 0,0-1 0 0 0,1 1 1 0 0,-1-1-1 0 0,0 1 0 0 0,0-1 0 0 0,1 1 0 0 0,-1-1 0 0 0,1 1 0 0 0,-1-1 0 0 0,0 1 0 0 0,1-1 0 0 0,-1 1 0 0 0,1-1 0 0 0,-1 0 1 0 0,1 1-1 0 0,-1-1 0 0 0,1 0 0 0 0,-1 0 0 0 0,1 1 0 0 0,-1-1 0 0 0,1 0 0 0 0,-1 0 0 0 0,1 0 0 0 0,-1 0 0 0 0,1 1 0 0 0,0-1 0 0 0,-1 0 1 0 0,1 0-1 0 0,-1 0 0 0 0,1 0 0 0 0,0 0 0 0 0,-1-1 0 0 0,1 1 0 0 0,-1 0 0 0 0,1 0 0 0 0,-1 0 0 0 0,1 0 0 0 0,-1-1 0 0 0,1 1 1 0 0,0 0-1 0 0,-1 0 0 0 0,1-1-5 0 0,-1 1 7 0 0,219-3 968 0 0,-223 15-520 0 0,-81 70 12 0 0,72-73-460 0 0,1 1 0 0 0,1 0 1 0 0,-1 1-1 0 0,1 0 0 0 0,1 0 0 0 0,0 1 1 0 0,1 1-1 0 0,0-1 0 0 0,1 2 0 0 0,0-1 1 0 0,2 1-1 0 0,-1 0 0 0 0,-2 10-7 0 0,8-20 1 0 0,0 1-1 0 0,1 0 1 0 0,-1-1 0 0 0,1 1-1 0 0,0 0 1 0 0,0-1-1 0 0,1 1 1 0 0,-1 0 0 0 0,1-1-1 0 0,0 1 1 0 0,0-1 0 0 0,1 1-1 0 0,-1-1 1 0 0,1 1-1 0 0,0-1 1 0 0,0 0 0 0 0,0 0-1 0 0,1 0 1 0 0,0 0 0 0 0,-1 0-1 0 0,1-1 1 0 0,1 1-1 0 0,-1-1 1 0 0,0 0 0 0 0,1 0-1 0 0,0 0 1 0 0,-1 0-1 0 0,1-1 1 0 0,0 1 0 0 0,1-1-1 0 0,1 1 0 0 0,142 41 150 0 0,-132-41-153 0 0,1-1-1 0 0,1 0 1 0 0,-1-2-1 0 0,0 0 1 0 0,0-1-1 0 0,0 0 1 0 0,0-2-1 0 0,13-3 4 0 0,-26 5-124 0 0,-1-1-1 0 0,1 1 0 0 0,-1-1 0 0 0,0 0 0 0 0,1 0 1 0 0,-1 0-1 0 0,0-1 0 0 0,0 1 0 0 0,-1-1 0 0 0,1 0 1 0 0,0 0-1 0 0,-1 0 0 0 0,0 0 0 0 0,0 0 0 0 0,0 0 1 0 0,0-1-1 0 0,0 1 0 0 0,0-1 0 0 0,-1 1 0 0 0,0-1 1 0 0,0 0-1 0 0,0 1 0 0 0,0-1 0 0 0,0 0 0 0 0,-1 0 1 0 0,0-3 124 0 0,1-50-5263 0 0,-7 7-5487 0 0,2 30 1616 0 0</inkml:trace>
  <inkml:trace contextRef="#ctx0" brushRef="#br0" timeOffset="25291.607">12062 1499 18444 0 0,'0'0'775'0'0,"0"0"-238"0"0,0 0-61 0 0,0 0 139 0 0,0 0 187 0 0,0 0 114 0 0,0 0-9 0 0,-3 35-143 0 0,-8 116-139 0 0,9-88 0 0 0,2 0-1 0 0,3 0 0 0 0,6 31-624 0 0,2 18 324 0 0,39 484-1715 0 0,-27-488-4299 0 0,-14-73-2879 0 0,-8-26-2343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49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153 224 0 0 0,'0'0'1682'0'0,"0"0"789"0"0,0 0 221 0 0,0 0-182 0 0,0 0-316 0 0,0 0-359 0 0,0 0-340 0 0,0 0-261 0 0,-7 0 411 0 0,6 0 2220 0 0,97-4-185 0 0,48-8-2287 0 0,-36 2-895 0 0,-7 8 410 0 0,-56 2-2143 0 0,1-2-5368 0 0,-48-2-6535 0 0,-1 4 6012 0 0</inkml:trace>
  <inkml:trace contextRef="#ctx0" brushRef="#br0" timeOffset="295.219">0 422 6841 0 0,'0'0'3049'0'0,"0"0"-746"0"0,0 0-584 0 0,0 0-104 0 0,0 0 34 0 0,0 0-60 0 0,0 0-146 0 0,0 0-241 0 0,0 0-246 0 0,0 0-186 0 0,0 0-132 0 0,0 0-84 0 0,38-2-39 0 0,117-9-30 0 0,45-30 663 0 0,-36 11-1180 0 0,-93 26-4953 0 0,-64 2 3076 0 0,-4 1-714 0 0,0 0-4338 0 0,-1 1-3005 0 0</inkml:trace>
  <inkml:trace contextRef="#ctx0" brushRef="#br0" timeOffset="803.009">284 3 10290 0 0,'0'0'1814'0'0,"0"0"-234"0"0,0 0-38 0 0,0 0 48 0 0,0 0-78 0 0,0 0-244 0 0,0 0-313 0 0,0 0-267 0 0,0 0-176 0 0,0 0-92 0 0,0 0-54 0 0,0 0-25 0 0,0 0 3 0 0,-2-3 16 0 0,91 43 2146 0 0,71 44-1750 0 0,-31-10-581 0 0,-127-71-170 0 0,0 0 0 0 0,0 1 0 0 0,0-1 0 0 0,-1 0 1 0 0,1 1-1 0 0,-1 0 0 0 0,0-1 0 0 0,0 1 0 0 0,0 0 0 0 0,-1 0 0 0 0,1-1 0 0 0,-1 1 0 0 0,0 0 0 0 0,0 0 0 0 0,0 0 1 0 0,0-1-1 0 0,-1 1 0 0 0,0 0 0 0 0,0 0 0 0 0,0-1 0 0 0,0 1 0 0 0,0 0 0 0 0,-1-1 0 0 0,1 1 0 0 0,-1-1 0 0 0,0 0 1 0 0,0 0-1 0 0,0 0 0 0 0,-1 0 0 0 0,1 0 0 0 0,-1 0 0 0 0,1 0 0 0 0,-2 0-5 0 0,-30 36 121 0 0,-2-1 0 0 0,-1-1 1 0 0,-2-2-1 0 0,-2-2 0 0 0,-25 15-121 0 0,50-36 25 0 0,-88 70-377 0 0,101-77-1871 0 0,15-3-10391 0 0,-12-2 11806 0 0,5 0-10845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51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642 354 496 0 0,'0'0'1838'0'0,"0"0"-88"0"0,0 0 95 0 0,0 0 260 0 0,0 0 229 0 0,0 0-50 0 0,0 0-297 0 0,0 0-385 0 0,0 0-338 0 0,0 0-221 0 0,0 0-143 0 0,0 0-82 0 0,0 0-64 0 0,3 0 1011 0 0,-32 3-1432 0 0,-1 1-1 0 0,1 1 1 0 0,1 2 0 0 0,-1 0-1 0 0,1 2 1 0 0,1 2 0 0 0,-1 0-1 0 0,-4 5-332 0 0,-41 14 349 0 0,-137 65 596 0 0,210-94-939 0 0,1-1 0 0 0,-1 0 0 0 0,0 0-1 0 0,1 1 1 0 0,-1-1 0 0 0,1 0 0 0 0,-1 1-1 0 0,0-1 1 0 0,1 1 0 0 0,-1-1-1 0 0,0 0 1 0 0,0 1 0 0 0,1-1 0 0 0,-1 1-1 0 0,0-1 1 0 0,0 1 0 0 0,0-1 0 0 0,1 1-1 0 0,-1-1 1 0 0,0 1 0 0 0,0-1 0 0 0,0 1-1 0 0,0-1 1 0 0,0 1 0 0 0,0-1 0 0 0,0 1-1 0 0,0-1 1 0 0,0 1 0 0 0,0-1-1 0 0,0 1 1 0 0,-1-1 0 0 0,1 1 0 0 0,0-1-1 0 0,0 1 1 0 0,0-1 0 0 0,-1 1 0 0 0,1-1-1 0 0,0 0 1 0 0,0 1 0 0 0,-1-1 0 0 0,1 1-1 0 0,0-1 1 0 0,-1 0 0 0 0,1 1 0 0 0,-1-1-1 0 0,1 0 1 0 0,0 1 0 0 0,-1-1-1 0 0,0 0-5 0 0,7 2 6 0 0,125 8 386 0 0,-57-10-277 0 0,82 15 8 0 0,-155-14-119 0 0,0 0 0 0 0,0 0 0 0 0,0 0 0 0 0,0 0 0 0 0,-1 0 0 0 0,1 0 0 0 0,-1 0 0 0 0,1 0 0 0 0,-1 1 0 0 0,1-1 0 0 0,-1 0 0 0 0,1 0 0 0 0,-1 0 0 0 0,0 1 0 0 0,0-1 0 0 0,0 0 0 0 0,0 0 0 0 0,0 1 0 0 0,0-1 0 0 0,0 0 0 0 0,0 0 0 0 0,0 1 0 0 0,0-1 0 0 0,-1 0 0 0 0,1 0 0 0 0,0 1 1 0 0,-1-1-1 0 0,1 0 0 0 0,-1 0 0 0 0,0 0 0 0 0,1 0 0 0 0,-1 0 0 0 0,0 0 0 0 0,0 0 0 0 0,1 0 0 0 0,-1 0 0 0 0,0 0 0 0 0,0 0 0 0 0,0-1 0 0 0,0 1 0 0 0,0 0 0 0 0,0 0 0 0 0,0-1 0 0 0,-1 1 0 0 0,1-1 0 0 0,0 1 0 0 0,0-1 0 0 0,0 0 0 0 0,-1 1-4 0 0,-3 3 17 0 0,-180 137 136 0 0,141-112-128 0 0,1 2 0 0 0,1 2-1 0 0,3 1 1 0 0,-28 31-25 0 0,64-61 6 0 0,0 0-1 0 0,0 0 1 0 0,0 0-1 0 0,1 1 1 0 0,-1-1-1 0 0,1 1 1 0 0,0-1-1 0 0,1 1 1 0 0,-1 0-1 0 0,1-1 1 0 0,0 1-1 0 0,0 0 1 0 0,0 0-1 0 0,1 0 1 0 0,0 0-1 0 0,0 0 1 0 0,0 0-1 0 0,0 0-5 0 0,55 21 265 0 0,-51-25-241 0 0,23 1 81 0 0,-1 0-1 0 0,0-2 0 0 0,1-1 0 0 0,-1-1 1 0 0,0-1-1 0 0,0-1 0 0 0,0-1 1 0 0,-1-2-1 0 0,8-3-104 0 0,58-11 202 0 0,6-7-93 0 0,-74 20-2303 0 0,-2-28-16619 0 0,-17 28 10059 0 0</inkml:trace>
  <inkml:trace contextRef="#ctx0" brushRef="#br0" timeOffset="301.484">1093 325 9466 0 0,'0'0'2914'0'0,"0"0"-1107"0"0,0 0-347 0 0,0 0 65 0 0,0 0 22 0 0,0 0-162 0 0,0 0-292 0 0,0 0-311 0 0,0 0-199 0 0,0 0-75 0 0,0 0 0 0 0,0 0 19 0 0,-10 18-13 0 0,-31 61-20 0 0,10 30 812 0 0,10-5-1308 0 0,6 0 0 0 0,3 1-1 0 0,4 78 3 0 0,8-182-649 0 0,0-1-169 0 0,0 0-162 0 0,0 0-152 0 0,3-19-3710 0 0,10-25-6885 0 0,-9 30 5463 0 0</inkml:trace>
  <inkml:trace contextRef="#ctx0" brushRef="#br0" timeOffset="602.675">866 347 8122 0 0,'0'0'2600'0'0,"0"0"-891"0"0,0 0-449 0 0,0 0-32 0 0,0 0 112 0 0,0 0 19 0 0,0 0-64 0 0,0 0-144 0 0,0 0-154 0 0,0 0-104 0 0,0 0-74 0 0,0 0-92 0 0,15 3-91 0 0,108 16 948 0 0,-86-22-1333 0 0,0-1-1 0 0,-1-2 1 0 0,0-1-1 0 0,0-2 0 0 0,5-3-250 0 0,-17 5 44 0 0,23-8-87 0 0,62-11-2701 0 0,-108 26 1615 0 0,-21 15-3454 0 0,-17 8-861 0 0,12-10-1093 0 0,9-5 1 0 0</inkml:trace>
  <inkml:trace contextRef="#ctx0" brushRef="#br0" timeOffset="819.232">841 733 1464 0 0,'0'0'2606'0'0,"0"0"-308"0"0,0 0-108 0 0,0 0-7 0 0,0 0-88 0 0,0 0-223 0 0,0 0-290 0 0,0 0-211 0 0,0 0-132 0 0,0 0-71 0 0,0 0-85 0 0,0 0-96 0 0,9 13-145 0 0,32 39-145 0 0,-38-50-646 0 0,0-1-1 0 0,-1 1 1 0 0,1-1 0 0 0,0 0-1 0 0,0 0 1 0 0,0 0-1 0 0,0 0 1 0 0,0 0 0 0 0,0-1-1 0 0,0 1 1 0 0,0-1-1 0 0,0 0 1 0 0,1 0 0 0 0,-1 0-1 0 0,0 0 1 0 0,0 0 0 0 0,0-1-1 0 0,0 1 1 0 0,0-1-1 0 0,0 0 1 0 0,0 0 0 0 0,0 0-1 0 0,0-1 1 0 0,0 1 0 0 0,0-1-51 0 0,11-3 181 0 0,223-74 695 0 0,-193 71-1858 0 0,-26 8-5577 0 0,-18 0 2562 0 0,0 0-2257 0 0,0 0-1954 0 0</inkml:trace>
  <inkml:trace contextRef="#ctx0" brushRef="#br0" timeOffset="1068.965">1301 951 5305 0 0,'0'0'3444'0'0,"0"0"-1215"0"0,0 0-446 0 0,0 0-32 0 0,0 0-128 0 0,0 0-320 0 0,0 0-366 0 0,0 0-349 0 0,0 0-251 0 0,0 0-153 0 0,0 0-97 0 0,0 0-60 0 0,0 0-43 0 0,-6 22-43 0 0,-16 69-71 0 0,17-68-167 0 0,5-23-319 0 0,0 0-518 0 0,0 0-819 0 0,0-3-2829 0 0,0-1 911 0 0,0 0-2869 0 0</inkml:trace>
  <inkml:trace contextRef="#ctx0" brushRef="#br0" timeOffset="1315.322">1312 501 6217 0 0,'0'0'6090'0'0,"0"0"-5050"0"0,0 0-664 0 0,0 0-376 0 0,0 0-144 0 0,0 0-112 0 0,0 0-80 0 0,0 0-200 0 0,0 0-585 0 0,0 0-1151 0 0,0 0-1953 0 0,0 0-608 0 0</inkml:trace>
  <inkml:trace contextRef="#ctx0" brushRef="#br0" timeOffset="1615.978">1408 1065 9946 0 0,'0'0'3114'0'0,"0"0"-848"0"0,0 0-410 0 0,0 0-81 0 0,0 0-209 0 0,0 0-316 0 0,0 0-298 0 0,0 0-269 0 0,0 0-179 0 0,0 0-96 0 0,0 0-71 0 0,0 0-34 0 0,0 0-32 0 0,13-26-35 0 0,43-80-23 0 0,-6 35 303 0 0,-31 65-688 0 0,-17 35-173 0 0,-3-19 391 0 0,1 9-18 0 0,6 57-168 0 0,-5-74 172 0 0,-1-1 0 0 0,1 1 0 0 0,0 0 0 0 0,0 0 0 0 0,0 0 0 0 0,0-1 0 0 0,0 1 0 0 0,0-1 0 0 0,1 1 0 0 0,-1-1 0 0 0,0 1 0 0 0,1-1 0 0 0,-1 0 0 0 0,1 1 0 0 0,0-1 0 0 0,-1 0 0 0 0,1 0 1 0 0,0 0-1 0 0,0-1 0 0 0,-1 1 0 0 0,1 0 0 0 0,0-1 0 0 0,0 1 0 0 0,0-1 0 0 0,0 1 0 0 0,0-1 0 0 0,0 0 0 0 0,0 0 0 0 0,0 0 0 0 0,0 0 0 0 0,0 0 0 0 0,0 0 0 0 0,0-1 0 0 0,0 1 0 0 0,1-1-32 0 0,4-2 88 0 0,0 0 0 0 0,0-1 0 0 0,0 1 0 0 0,0-1 0 0 0,0-1 0 0 0,-1 1 0 0 0,0-1 1 0 0,0-1-1 0 0,0 1 0 0 0,-1-1 0 0 0,1 0 0 0 0,-1 0 0 0 0,-1 0 0 0 0,1-1 0 0 0,-1 0 0 0 0,0 0-88 0 0,15-36-960 0 0,-16 23-8575 0 0,-4 17 2343 0 0,-2 2-3264 0 0</inkml:trace>
  <inkml:trace contextRef="#ctx0" brushRef="#br0" timeOffset="1865.593">1916 693 12915 0 0,'0'0'1926'0'0,"0"0"-442"0"0,0 0-23 0 0,0 0 89 0 0,0 0-112 0 0,0 0-289 0 0,0 0-290 0 0,0 0-232 0 0,0 0-171 0 0,-10 32-125 0 0,-31 102-103 0 0,25-61-4 0 0,15-67-352 0 0,-1 0 1 0 0,1 0-1 0 0,0 0 0 0 0,1 0 1 0 0,-1 0-1 0 0,1 1 0 0 0,0-1 1 0 0,1 0-1 0 0,0 0 0 0 0,0 0 1 0 0,0 0-1 0 0,0 0 0 0 0,1 0 1 0 0,0 0-1 0 0,3 6 128 0 0,1-8-168 0 0,4-10-17200 0 0,-10 5 12171 0 0</inkml:trace>
  <inkml:trace contextRef="#ctx0" brushRef="#br0" timeOffset="2121.991">1684 785 12203 0 0,'0'0'2413'0'0,"0"0"-787"0"0,0 0-486 0 0,0 0-129 0 0,0 0-47 0 0,0 0-119 0 0,0 0-161 0 0,0 0-172 0 0,0 0-135 0 0,0 0-87 0 0,0 0-73 0 0,0 0-62 0 0,35-4-41 0 0,109-14-12 0 0,9-1-2067 0 0,-125 13-1497 0 0,-8 2-4609 0 0,-8 3-1084 0 0</inkml:trace>
  <inkml:trace contextRef="#ctx0" brushRef="#br0" timeOffset="2371.194">2253 413 15843 0 0,'0'0'2173'0'0,"0"0"-772"0"0,0 0-384 0 0,0 0-62 0 0,0 0-9 0 0,0 0-27 0 0,0 0-55 0 0,0 0-121 0 0,0 0-132 0 0,0 0-96 0 0,0 0-92 0 0,0 0-46 0 0,36-1-58 0 0,114-2-63 0 0,-44-8 129 0 0,178-33 61 0 0,-171 37-2648 0 0,-112 7 1230 0 0,-5 0-1866 0 0,-21 2-1879 0 0,8 4-3128 0 0,8 0-1774 0 0</inkml:trace>
  <inkml:trace contextRef="#ctx0" brushRef="#br0" timeOffset="2569.827">2337 671 6913 0 0,'0'0'4521'0'0,"0"0"-1760"0"0,0 0-671 0 0,0 0-63 0 0,0 0-201 0 0,0 0-369 0 0,0 0-371 0 0,0 0-269 0 0,0 0-175 0 0,36-1-137 0 0,117-3-78 0 0,-34-17 120 0 0,231-68-2000 0 0,-269 65-2360 0 0,-35 9-5358 0 0,-30 10-2011 0 0</inkml:trace>
  <inkml:trace contextRef="#ctx0" brushRef="#br0" timeOffset="2959.395">3591 26 10170 0 0,'0'0'2870'0'0,"0"0"-625"0"0,0 0-328 0 0,0 0-195 0 0,0 0-304 0 0,0 0-319 0 0,0 0-262 0 0,0 0-183 0 0,0 0-114 0 0,-32 3-82 0 0,-98 10-72 0 0,126-12-365 0 0,0-1 1 0 0,1 0-1 0 0,-1 1 1 0 0,1 0-1 0 0,-1 0 1 0 0,0 0-1 0 0,1 0 1 0 0,-1 0-1 0 0,1 1 1 0 0,0 0-1 0 0,0-1 1 0 0,-1 1-1 0 0,1 0 1 0 0,0 1-1 0 0,0-1 1 0 0,1 1-1 0 0,-1-1 0 0 0,1 1 1 0 0,-1 0-1 0 0,1 0 1 0 0,-1 0-22 0 0,-7 10 93 0 0,-3-1-64 0 0,0 1-1 0 0,0 1 1 0 0,2 0 0 0 0,-1 1 0 0 0,2 0-1 0 0,0 1 1 0 0,1 0 0 0 0,0 0 0 0 0,2 1-1 0 0,0 0 1 0 0,0 0 0 0 0,2 1 0 0 0,0 0-1 0 0,1 0 1 0 0,1 0 0 0 0,1 0 0 0 0,0 1-1 0 0,2-1 1 0 0,0 1 0 0 0,1 6-29 0 0,1-19 34 0 0,0 1 1 0 0,1 0-1 0 0,0-1 1 0 0,0 1-1 0 0,1-1 1 0 0,-1 0 0 0 0,1 0-1 0 0,1 0 1 0 0,-1-1-1 0 0,1 1 1 0 0,0-1-1 0 0,0 0 1 0 0,0 0-1 0 0,1-1 1 0 0,0 0-1 0 0,0 0 1 0 0,0 0 0 0 0,0-1-1 0 0,1 0 1 0 0,-1 0-1 0 0,1 0 1 0 0,0-1-1 0 0,6 1-34 0 0,7 3 140 0 0,1-2 0 0 0,0-1 1 0 0,1 0-1 0 0,-1-2 0 0 0,0 0 0 0 0,1-1 0 0 0,9-3-140 0 0,-7-1 142 0 0,1-2 1 0 0,-1-1 0 0 0,0-1-1 0 0,0 0 1 0 0,-1-2-1 0 0,0-1 1 0 0,-1-1 0 0 0,0-1-1 0 0,-1-1 1 0 0,0-1 0 0 0,-1 0-1 0 0,-1-2 1 0 0,-1 0-1 0 0,0-1 1 0 0,-1-1 0 0 0,6-9-143 0 0,-17 22-88 0 0,0 0 0 0 0,0-1 0 0 0,-1 0 0 0 0,0 1 0 0 0,0-2 0 0 0,0 1 0 0 0,-1 0 0 0 0,0-1 1 0 0,0 0-1 0 0,-1 0 0 0 0,0 0 0 0 0,-1-1 0 0 0,0 1 0 0 0,0 0 0 0 0,-1-1 0 0 0,0 0 0 0 0,0 1 1 0 0,-1-1-1 0 0,0 1 0 0 0,0-1 0 0 0,-1 0 0 0 0,0 1 0 0 0,-1-1 0 0 0,0 1 0 0 0,0 0 0 0 0,-1-1 0 0 0,0 1 1 0 0,-1 0-1 0 0,1 1 0 0 0,-1-1 0 0 0,-1 0 0 0 0,-4-4 88 0 0,1 3-487 0 0,-1 2-1 0 0,-1-1 1 0 0,0 1-1 0 0,0 0 1 0 0,0 1 0 0 0,0 1-1 0 0,-1-1 1 0 0,0 2-1 0 0,-1-1 1 0 0,1 1-1 0 0,-1 1 1 0 0,1 0 0 0 0,-1 1-1 0 0,0 0 488 0 0,-107-9-11752 0 0,86 11 3649 0 0</inkml:trace>
  <inkml:trace contextRef="#ctx0" brushRef="#br0" timeOffset="3267.53">2956 303 3337 0 0,'0'0'2907'0'0,"0"0"-1120"0"0,0 0-279 0 0,0 0 171 0 0,0 0 82 0 0,0 0-130 0 0,0 0-259 0 0,0 0-224 0 0,0 0-145 0 0,0 0-60 0 0,0 0-48 0 0,0 0-55 0 0,0 0-53 0 0,-6-6 543 0 0,7 4 2536 0 0,98 10-1702 0 0,657 0-118 0 0,-227 16-2045 0 0,-509-22-80 0 0,0 0-944 0 0,-8-2-7525 0 0,-15 0-780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59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0 795 2112 0 0,'0'0'629'0'0,"0"0"-416"0"0,0 0-90 0 0,0 0 358 0 0,0 0 553 0 0,0 0 469 0 0,0 0 276 0 0,0 0-38 0 0,0 0-151 0 0,0 0-175 0 0,0 0-155 0 0,9 3-55 0 0,108 16 3716 0 0,-97-20-4537 0 0,0-1 1 0 0,0-1 0 0 0,0-1-1 0 0,-1-1 1 0 0,1 0 0 0 0,-1-1 0 0 0,0-2-1 0 0,-1 0 1 0 0,0 0 0 0 0,0-2-1 0 0,0 0 1 0 0,-2-2 0 0 0,16-11-385 0 0,15-17 431 0 0,-1-1 0 0 0,-3-3 0 0 0,37-46-431 0 0,-10 0 287 0 0,-3-4 0 0 0,10-27-287 0 0,-58 92 28 0 0,86-107 80 0 0,-103 133-114 0 0,0 1 1 0 0,1 0-1 0 0,-1 0 1 0 0,1-1-1 0 0,0 2 1 0 0,0-1-1 0 0,0 0 1 0 0,0 0-1 0 0,0 1 1 0 0,0 0-1 0 0,0 0 1 0 0,0 0-1 0 0,1 0 1 0 0,-1 0-1 0 0,0 0 1 0 0,1 1 0 0 0,-1 0-1 0 0,0 0 1 0 0,1 0-1 0 0,-1 0 1 0 0,0 0-1 0 0,1 1 1 0 0,-1-1-1 0 0,0 1 1 0 0,1 0-1 0 0,-1 0 1 0 0,0 0-1 0 0,0 0 1 0 0,0 1-1 0 0,0-1 1 0 0,0 1-1 0 0,0 0 1 0 0,0 0-1 0 0,-1 0 1 0 0,1 0-1 0 0,0 0 1 0 0,-1 1-1 0 0,0-1 1 0 0,0 1-1 0 0,0 0 1 0 0,0-1-1 0 0,0 1 1 0 0,0 0-1 0 0,0 1 6 0 0,12 19 24 0 0,-1 2 0 0 0,-1-1 0 0 0,-1 2 0 0 0,-1-1 0 0 0,-2 2 0 0 0,0-1 0 0 0,-2 1 0 0 0,0 0 0 0 0,-2 0-1 0 0,-2 1 1 0 0,0-1 0 0 0,-2 1 0 0 0,-1 10-24 0 0,0-16 29 0 0,-1-1-1 0 0,-1 0 1 0 0,-1 0-1 0 0,-1 0 1 0 0,-1 0 0 0 0,0-1-1 0 0,-2 0 1 0 0,0 0-1 0 0,-1-1 1 0 0,-1 0-1 0 0,-1 0 1 0 0,-1-1 0 0 0,0-1-1 0 0,-2 0 1 0 0,0-1-1 0 0,0 0 1 0 0,-1-1 0 0 0,-8 5-29 0 0,1-1 11 0 0,-1-1 1 0 0,0-1 0 0 0,-2-2 0 0 0,0 0 0 0 0,0-1-1 0 0,-2-2 1 0 0,1 0 0 0 0,-2-2 0 0 0,1-1 0 0 0,-1-1 0 0 0,0-2-1 0 0,-1 0 1 0 0,-12-1-12 0 0,-87-9-326 0 0,124 4 235 0 0,0-1 0 0 0,0 0 0 0 0,0 0 0 0 0,1 0 0 0 0,-1 0 0 0 0,0-1 0 0 0,0 1 0 0 0,1-1 0 0 0,-1 0 0 0 0,1 0 0 0 0,-1 0 0 0 0,1-1 0 0 0,0 1 0 0 0,0-1 0 0 0,0 0 0 0 0,0 0 0 0 0,1 0 0 0 0,-1 0 0 0 0,1 0 0 0 0,-1-1 0 0 0,1 1 0 0 0,0-1 0 0 0,1 1 0 0 0,-1-1 0 0 0,1 0 1 0 0,-1 0-1 0 0,1 0 0 0 0,0 0 0 0 0,0-2 91 0 0,0-1-420 0 0,1 0 1 0 0,0 1 0 0 0,0-1-1 0 0,1 0 1 0 0,-1 1 0 0 0,1-1-1 0 0,1 1 1 0 0,-1-1 0 0 0,1 1-1 0 0,0-1 1 0 0,1 1 0 0 0,0 0-1 0 0,0 0 1 0 0,0 0 0 0 0,0 1-1 0 0,1-1 420 0 0,48-51-10605 0 0,-34 41 3137 0 0</inkml:trace>
  <inkml:trace contextRef="#ctx0" brushRef="#br0" timeOffset="310.003">1458 449 14651 0 0,'0'0'1480'0'0,"0"0"-503"0"0,0 0-37 0 0,0 0 283 0 0,0 0 178 0 0,0 0-100 0 0,0 0-305 0 0,0 0-337 0 0,0 0-241 0 0,0 0-99 0 0,0 0-17 0 0,0 0-18 0 0,-16 26-40 0 0,-51 84-62 0 0,34-31 44 0 0,31-63-198 0 0,1-10-18 0 0,1-1 0 0 0,-1 0 0 0 0,1 1 0 0 0,0-1 1 0 0,0 0-1 0 0,0 1 0 0 0,1-1 0 0 0,0 0 0 0 0,0 0 0 0 0,0 1 1 0 0,1-1-1 0 0,-1 0 0 0 0,1 0 0 0 0,0 0 0 0 0,1-1 0 0 0,-1 1 1 0 0,1 0-1 0 0,0-1 0 0 0,0 0 0 0 0,1 0 0 0 0,-1 0 0 0 0,1 0 1 0 0,0 0-1 0 0,0 0 0 0 0,0-1 0 0 0,0 0 0 0 0,1 0 0 0 0,-1 0 1 0 0,1-1-1 0 0,0 1 0 0 0,0-1 0 0 0,0 0 0 0 0,0-1 0 0 0,0 1 1 0 0,0-1-1 0 0,0 0 0 0 0,4 0-10 0 0,0 0 66 0 0,0 0 0 0 0,1-1 0 0 0,-1 0 0 0 0,0-1 0 0 0,0 0 1 0 0,0 0-1 0 0,0-1 0 0 0,0 0 0 0 0,0-1 0 0 0,0 0 0 0 0,0 0 0 0 0,-1-1 0 0 0,0 0 0 0 0,0 0 1 0 0,0-1-1 0 0,0 0 0 0 0,-1-1 0 0 0,1 1 0 0 0,-1-1 0 0 0,-1-1 0 0 0,1 0 0 0 0,-1 1 0 0 0,0-2 1 0 0,-1 1-1 0 0,0-1 0 0 0,0 0 0 0 0,-1 0 0 0 0,1 0 0 0 0,-2-1 0 0 0,1 1 0 0 0,-1-1 0 0 0,-1 0 0 0 0,0 0 1 0 0,0 0-1 0 0,0-6-66 0 0,0 8-98 0 0,-1 0 1 0 0,-1 0-1 0 0,1 0 1 0 0,-1 0-1 0 0,0 0 1 0 0,-1 0-1 0 0,0 0 0 0 0,0 0 1 0 0,0 0-1 0 0,-1 0 1 0 0,0 0-1 0 0,0 0 1 0 0,-1 0-1 0 0,0 1 1 0 0,0-1-1 0 0,0 1 1 0 0,-1 0-1 0 0,0 0 1 0 0,0 1-1 0 0,-1-1 1 0 0,0 1-1 0 0,0-1 0 0 0,0 2 1 0 0,0-1-1 0 0,-1 0 1 0 0,1 1-1 0 0,-1 0 1 0 0,-1 1-1 0 0,1-1 1 0 0,0 1 97 0 0,-27-9-3570 0 0,10 8-6128 0 0,10 1-2429 0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05.7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1560 381 0 0 0,'0'0'640'0'0,"0"0"690"0"0,0 0 254 0 0,0 0 64 0 0,0 0-95 0 0,0 0-130 0 0,0 0-103 0 0,0 0-86 0 0,0 0-50 0 0,6-8-32 0 0,20-24-17 0 0,-21 21 3278 0 0,-16 14-4065 0 0,11-2-117 0 0,-65 70 458 0 0,-83 131 254 0 0,67-86-694 0 0,-783 1057 133 0 0,749-1032-503 0 0,-69 84-68 0 0,58-79-3006 0 0,124-143-5664 0 0,13-15 4320 0 0,-7 8 2733 0 0,2-4-943 0 0</inkml:trace>
  <inkml:trace contextRef="#ctx0" brushRef="#br0" timeOffset="620.053">1491 373 0 0 0,'0'0'782'0'0,"0"0"400"0"0,0 0 219 0 0,0 0 76 0 0,0 0 9 0 0,0 0-36 0 0,0 0-17 0 0,0 0-48 0 0,0 0-124 0 0,-9-5-146 0 0,-31-15-135 0 0,39 18-849 0 0,0 1 0 0 0,0 0 0 0 0,0 0 0 0 0,0-1 0 0 0,0 1 0 0 0,0-1 0 0 0,0 1 0 0 0,0-1 0 0 0,1 1 0 0 0,-1-1 0 0 0,0 1 0 0 0,1-1 0 0 0,0 0 0 0 0,-1 1 0 0 0,1-1 0 0 0,0 0 0 0 0,0 1 0 0 0,0-1 0 0 0,0 0-1 0 0,0 1 1 0 0,0-1 0 0 0,0 0 0 0 0,1 1 0 0 0,-1-1 0 0 0,1-1-131 0 0,0-3 367 0 0,-1 4-282 0 0,0 0 1 0 0,0 0-1 0 0,-1-1 0 0 0,1 1 1 0 0,0 0-1 0 0,-1 0 1 0 0,1-1-1 0 0,-1 1 0 0 0,0 0 1 0 0,0 0-1 0 0,1 0 0 0 0,-1 0 1 0 0,-1 0-1 0 0,1 0 0 0 0,0 0 1 0 0,0 0-1 0 0,-1 1 0 0 0,1-1 1 0 0,-1 0-1 0 0,0 1 0 0 0,1-1 1 0 0,-1 1-1 0 0,0 0 1 0 0,0-1-1 0 0,0 1 0 0 0,0 0 1 0 0,0 0-1 0 0,0 0 0 0 0,0 0 1 0 0,0 1-1 0 0,0-1 0 0 0,-1 1 1 0 0,1-1-1 0 0,0 1 0 0 0,0 0 1 0 0,-1 0-1 0 0,1 0-85 0 0,-29-3 280 0 0,0 3 1 0 0,1 0-1 0 0,-1 2 0 0 0,0 1 1 0 0,1 2-1 0 0,0 1 0 0 0,0 1 1 0 0,1 2-1 0 0,0 0 0 0 0,-2 3-280 0 0,0 3 356 0 0,33 8-448 0 0,146 80 209 0 0,-50-41-58 0 0,-51-28-69 0 0,-2 2-1 0 0,-1 2 0 0 0,30 34 11 0 0,-18-17-1 0 0,-51-87 1341 0 0,-4-5-1249 0 0,-2 0 0 0 0,-2 0 0 0 0,-1 1 0 0 0,-2-1 1 0 0,-1 1-1 0 0,-2 0 0 0 0,-2 1 0 0 0,-1 0 0 0 0,-1 1 0 0 0,-2 0 0 0 0,-2 1 0 0 0,-3-3-91 0 0,15 28-59 0 0,-1-1 1 0 0,0 1 0 0 0,0 0 0 0 0,-1 0 0 0 0,0 0 0 0 0,0 1 0 0 0,-1 0-1 0 0,1 1 1 0 0,-2 0 0 0 0,0 0 58 0 0,6 4-185 0 0,1 0 1 0 0,-1 1-1 0 0,0 0 1 0 0,0-1-1 0 0,0 1 0 0 0,0 0 1 0 0,-1 1-1 0 0,1-1 1 0 0,0 0-1 0 0,0 1 0 0 0,0 0 1 0 0,-1 0-1 0 0,1 0 1 0 0,0 0-1 0 0,0 0 0 0 0,0 1 1 0 0,-1-1-1 0 0,1 1 1 0 0,0 0-1 0 0,0 0 0 0 0,-2 1 185 0 0,-24 32-5881 0 0,20-19-396 0 0,0-4-3500 0 0</inkml:trace>
  <inkml:trace contextRef="#ctx0" brushRef="#br0" timeOffset="986.101">2454 9 8594 0 0,'0'0'3991'0'0,"0"0"-2234"0"0,0 0-632 0 0,0 0 24 0 0,0 0 45 0 0,0 0-53 0 0,0 0-165 0 0,0 0-195 0 0,0 0-116 0 0,0 0-97 0 0,-34-3-96 0 0,-110-2-100 0 0,140 5-355 0 0,1-1 0 0 0,-1 1 0 0 0,0 1 0 0 0,1-1 0 0 0,-1 1 0 0 0,0-1-1 0 0,1 1 1 0 0,-1 0 0 0 0,1 0 0 0 0,-1 0 0 0 0,1 1 0 0 0,-1-1 0 0 0,1 1 0 0 0,0 0 0 0 0,0 0 0 0 0,0 0 0 0 0,0 0 0 0 0,0 1 0 0 0,0-1 0 0 0,1 1 0 0 0,-1 0 0 0 0,1-1 0 0 0,-2 4-17 0 0,-6 6 67 0 0,-7 6-18 0 0,1 0-1 0 0,0 1 1 0 0,1 1-1 0 0,1 0 1 0 0,1 1-1 0 0,1 0 1 0 0,1 1-1 0 0,0 1 1 0 0,2-1-1 0 0,1 2 1 0 0,1-1-1 0 0,1 1 1 0 0,0 0-1 0 0,0 18-48 0 0,7-34 18 0 0,-1 0-1 0 0,1 0 1 0 0,1 0 0 0 0,0 0-1 0 0,0 0 1 0 0,1 0 0 0 0,-1 0-1 0 0,2-1 1 0 0,-1 0-1 0 0,1 0 1 0 0,0 0 0 0 0,1 0-1 0 0,-1 0 1 0 0,1-1 0 0 0,1 0-1 0 0,-1 0 1 0 0,1 0-1 0 0,0-1 1 0 0,0 1 0 0 0,1-2-1 0 0,0 1 1 0 0,-1-1 0 0 0,2 0-1 0 0,-1 0 1 0 0,0-1-1 0 0,1 0 1 0 0,-1 0 0 0 0,1-1-1 0 0,0 0 1 0 0,0 0 0 0 0,0-1-1 0 0,8 1-17 0 0,20 0 101 0 0,0-2 1 0 0,0-1-1 0 0,0-2 0 0 0,0-1 0 0 0,0-2 0 0 0,0-2 0 0 0,-1-1 0 0 0,-1-1 1 0 0,1-2-1 0 0,-2-2 0 0 0,0-1 0 0 0,0-1 0 0 0,-2-2 0 0 0,0-1 0 0 0,-1-2 1 0 0,-1-1-1 0 0,-1-1 0 0 0,-1-1 0 0 0,9-13-101 0 0,-28 31-86 0 0,-1-1 1 0 0,0 0 0 0 0,0 0-1 0 0,-1-1 1 0 0,0 1-1 0 0,0-2 1 0 0,-1 1-1 0 0,0-1 1 0 0,0 1-1 0 0,-1-1 1 0 0,0 0-1 0 0,-1-1 1 0 0,0 1-1 0 0,-1-1 1 0 0,1 1-1 0 0,-2-1 1 0 0,1 0-1 0 0,-2 0 1 0 0,1 0-1 0 0,-1-5 86 0 0,-4 8-532 0 0,0 0-1 0 0,0 0 0 0 0,0 1 0 0 0,0-1 1 0 0,-1 1-1 0 0,0 0 0 0 0,-1 1 0 0 0,1-1 1 0 0,-1 1-1 0 0,0 0 0 0 0,0 1 0 0 0,-1-1 1 0 0,1 1-1 0 0,-1 1 0 0 0,0-1 0 0 0,0 1 1 0 0,0 0-1 0 0,-1 0 0 0 0,-5 0 533 0 0,-29-12-6465 0 0,8 7-1645 0 0</inkml:trace>
  <inkml:trace contextRef="#ctx0" brushRef="#br0" timeOffset="1229.05">1670 245 5209 0 0,'0'0'4710'0'0,"0"0"-1398"0"0,0 0-990 0 0,0 0-635 0 0,0 0-251 0 0,0 0 11 0 0,0 0 59 0 0,0 0-50 0 0,0 0-185 0 0,0 0-274 0 0,36 28-260 0 0,126 85-211 0 0,-154-109-493 0 0,0 0 0 0 0,1 0 0 0 0,-1-1 0 0 0,1 0 0 0 0,0-1 0 0 0,0 1 0 0 0,0-2 0 0 0,0 1 0 0 0,0-1 0 0 0,0-1 0 0 0,0 0 0 0 0,8 0-33 0 0,652-61 1533 0 0,-402 28-2259 0 0,0 13-1 0 0,70 10 727 0 0,-223 18-2844 0 0,-38 2-5679 0 0,-42-6-3817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1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1 247 5105 0 0,'0'0'1275'0'0,"0"0"-116"0"0,0 0 299 0 0,0 0 423 0 0,0 0 152 0 0,0 0-212 0 0,0 0-343 0 0,0 0-288 0 0,0 0-173 0 0,0 0-79 0 0,0 0-63 0 0,0 0-87 0 0,0 0-101 0 0,33-4-83 0 0,103-11-88 0 0,95 4 1792 0 0,-75 30-1614 0 0,-153-27 2372 0 0,-72-66-2460 0 0,48 56-521 0 0,-148-92-673 0 0,165 108 66 0 0,-15-11 321 0 0,12 3-6638 0 0,9 9 613 0 0,3 1 915 0 0,-1 0-4586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31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304 556 5177 0 0,'0'0'3497'0'0,"0"0"-873"0"0,0 0-360 0 0,0 0-41 0 0,0 0-174 0 0,0 0-396 0 0,0 0-440 0 0,0 0-332 0 0,0 0-204 0 0,0 0-118 0 0,0 0-74 0 0,-31 11-46 0 0,-99 38-54 0 0,125-48-354 0 0,0 1 0 0 0,0 0-1 0 0,0 0 1 0 0,0 0-1 0 0,0 1 1 0 0,1 0-1 0 0,-1 0 1 0 0,1 0 0 0 0,0 0-1 0 0,0 1 1 0 0,0-1-1 0 0,0 1 1 0 0,1 0-1 0 0,0 0 1 0 0,-1 2-31 0 0,-5 6 92 0 0,2-3-72 0 0,0 0 0 0 0,0 1-1 0 0,1 0 1 0 0,0 0 0 0 0,1 1-1 0 0,0 0 1 0 0,0 0 0 0 0,2 0-1 0 0,-1 0 1 0 0,1 1 0 0 0,1-1-1 0 0,0 1 1 0 0,1-1 0 0 0,0 1-1 0 0,0 0 1 0 0,2 11-20 0 0,1-18-93 0 0,0 0 0 0 0,1 0-1 0 0,-1-1 1 0 0,1 1 0 0 0,0 0 0 0 0,0-1 0 0 0,1 0 0 0 0,-1 0-1 0 0,1 0 1 0 0,0 0 0 0 0,0 0 0 0 0,0-1 0 0 0,0 1-1 0 0,1-1 1 0 0,0-1 0 0 0,-1 1 0 0 0,1 0 0 0 0,0-1 0 0 0,0 0-1 0 0,0 0 1 0 0,1-1 0 0 0,-1 0 0 0 0,0 1 0 0 0,1-2-1 0 0,-1 1 1 0 0,1-1 0 0 0,-1 1 0 0 0,0-2 0 0 0,1 1 0 0 0,-1 0-1 0 0,2-1 94 0 0,98-16-5180 0 0,-38-9-4707 0 0,-44 17 2851 0 0</inkml:trace>
  <inkml:trace contextRef="#ctx0" brushRef="#br0" timeOffset="311.635">684 707 12307 0 0,'0'0'1908'0'0,"0"0"-398"0"0,0 0-83 0 0,0 0 22 0 0,0 0-135 0 0,-27 34-231 0 0,-83 105-232 0 0,73-72 72 0 0,37-57-743 0 0,-1-8-121 0 0,1 0 0 0 0,-1 1 0 0 0,1-1 0 0 0,0 0 0 0 0,0 1 1 0 0,0-1-1 0 0,0 0 0 0 0,1 1 0 0 0,-1-1 0 0 0,0 0 0 0 0,1 0 1 0 0,0 1-1 0 0,0-1 0 0 0,-1 0 0 0 0,1 0 0 0 0,0 0 0 0 0,1 0 1 0 0,-1 0-1 0 0,0 0 0 0 0,1 0 0 0 0,-1 0 0 0 0,1-1 0 0 0,-1 1 1 0 0,1 0-1 0 0,0-1 0 0 0,0 1 0 0 0,-1-1 0 0 0,1 0 0 0 0,0 0 1 0 0,0 0-1 0 0,1 0 0 0 0,-1 0 0 0 0,0 0 0 0 0,0 0 0 0 0,0-1 1 0 0,1 1-1 0 0,-1-1 0 0 0,0 1 0 0 0,1-1 0 0 0,-1 0 0 0 0,2 0-59 0 0,13-2 139 0 0,-1 0 0 0 0,0-2 0 0 0,1 0 0 0 0,-1 0-1 0 0,-1-2 1 0 0,1 0 0 0 0,-1 0 0 0 0,0-2-1 0 0,-1 0 1 0 0,1 0 0 0 0,-2-2 0 0 0,1 0-1 0 0,-1 0 1 0 0,-1-1 0 0 0,0-1 0 0 0,0 0 0 0 0,-1 0-1 0 0,8-14-138 0 0,-9 15 35 0 0,-1 0 0 0 0,0-1 0 0 0,-1 0-1 0 0,0-1 1 0 0,-1 0 0 0 0,-1 0 0 0 0,0-1-1 0 0,-1 1 1 0 0,0-1 0 0 0,-1 0 0 0 0,-1-1-1 0 0,0 1 1 0 0,-1-1 0 0 0,0 1 0 0 0,-1-1-1 0 0,-1-14-34 0 0,-2 25-67 0 0,0 1 0 0 0,0-1-1 0 0,0 1 1 0 0,-1 0 0 0 0,1 0-1 0 0,-1 0 1 0 0,1 0 0 0 0,-1 0-1 0 0,0 0 1 0 0,0 1 0 0 0,0-1-1 0 0,-1 1 1 0 0,1 0 0 0 0,-1 0-1 0 0,1 0 1 0 0,-1 1-1 0 0,1-1 1 0 0,-1 1 0 0 0,0 0-1 0 0,0 0 1 0 0,0 0 0 0 0,0 0-1 0 0,0 1 1 0 0,0 0 0 0 0,0 0-1 0 0,0 0 1 0 0,0 0 0 0 0,0 0-1 0 0,1 1 1 0 0,-1 0 0 0 0,0-1-1 0 0,0 2 1 0 0,0-1 0 0 0,0 0-1 0 0,1 1 1 0 0,-1-1 0 0 0,1 1-1 0 0,-4 2 68 0 0,-63 54-3351 0 0,32-10-4446 0 0,33-41 5845 0 0,-8 9-9332 0 0</inkml:trace>
  <inkml:trace contextRef="#ctx0" brushRef="#br0" timeOffset="686.149">962 983 9562 0 0,'0'0'2905'0'0,"0"0"-435"0"0,0 0-223 0 0,0 0-270 0 0,0 0-402 0 0,0 0-362 0 0,0 0-297 0 0,0 0-243 0 0,0 0-130 0 0,0 0-76 0 0,0 0-58 0 0,0 0-47 0 0,0 0-46 0 0,18-27-55 0 0,58-85-39 0 0,-23 19 162 0 0,-34 60-315 0 0,43-51-34 0 0,-53 146-1050 0 0,10 52 980 0 0,-17-110 78 0 0,0 0 1 0 0,-1 0-1 0 0,2 0 0 0 0,-1 0 0 0 0,0-1 0 0 0,1 1 0 0 0,0-1 0 0 0,-1 1 1 0 0,1-1-1 0 0,1 0 0 0 0,-1 0 0 0 0,0-1 0 0 0,1 1 0 0 0,-1-1 1 0 0,1 1-1 0 0,0-1 0 0 0,0 0 0 0 0,0-1 0 0 0,0 1 0 0 0,0-1 0 0 0,0 1 1 0 0,0-1-1 0 0,1 0 0 0 0,-1-1 0 0 0,1 1-43 0 0,-1-1 56 0 0,-1 0-1 0 0,1 0 1 0 0,0 0-1 0 0,-1 0 1 0 0,1 0 0 0 0,0-1-1 0 0,-1 0 1 0 0,1 1-1 0 0,0-1 1 0 0,-1-1 0 0 0,0 1-1 0 0,1 0 1 0 0,-1-1 0 0 0,0 0-1 0 0,1 0 1 0 0,-1 0-1 0 0,0 0 1 0 0,0 0 0 0 0,-1-1-1 0 0,1 1 1 0 0,0-1-1 0 0,-1 0 1 0 0,0 0 0 0 0,1 0-1 0 0,-1 0 1 0 0,1-3-56 0 0,37-97 1846 0 0,-30 71-1652 0 0,18-100-7866 0 0,-28 131 2503 0 0,0 1-4053 0 0</inkml:trace>
  <inkml:trace contextRef="#ctx0" brushRef="#br0" timeOffset="1022.163">1967 475 17588 0 0,'0'0'2300'0'0,"0"0"-695"0"0,0 0-353 0 0,0 0-187 0 0,0 0-194 0 0,0 0-173 0 0,0 0-158 0 0,-34 6-135 0 0,-104 18-110 0 0,51 9 60 0 0,85-32-347 0 0,-3 0-5 0 0,1 0 1 0 0,-1 1-1 0 0,1 0 1 0 0,-1 0-1 0 0,1 0 1 0 0,0 1-1 0 0,0-1 1 0 0,0 1-1 0 0,0 0 1 0 0,1 0-1 0 0,-1 1 1 0 0,1-1-1 0 0,0 1 1 0 0,0-1-1 0 0,0 1 1 0 0,0 0-1 0 0,0 0 1 0 0,1 0-1 0 0,0 1 1 0 0,0-1-1 0 0,0 0 1 0 0,0 1-1 0 0,1 0 0 0 0,0-1 1 0 0,0 1-1 0 0,0 3-3 0 0,3-4-36 0 0,1 0 0 0 0,0 0 0 0 0,0-1-1 0 0,1 0 1 0 0,-1 1 0 0 0,1-1-1 0 0,0-1 1 0 0,0 1 0 0 0,0 0-1 0 0,0-1 1 0 0,0 0 0 0 0,0 0-1 0 0,1 0 1 0 0,-1 0 0 0 0,4 0 36 0 0,8 5-60 0 0,136 60 44 0 0,-150-65 33 0 0,0 0-1 0 0,0 0 1 0 0,0 0 0 0 0,-1 0-1 0 0,1 1 1 0 0,-1-1-1 0 0,1 1 1 0 0,-1-1-1 0 0,0 1 1 0 0,0-1-1 0 0,0 1 1 0 0,0 0 0 0 0,0 0-1 0 0,-1-1 1 0 0,1 1-1 0 0,-1 0 1 0 0,0 0-1 0 0,0 0 1 0 0,0 0-1 0 0,0-1 1 0 0,0 1 0 0 0,-1 0-1 0 0,1 0 1 0 0,-1 0-1 0 0,0-1 1 0 0,0 1-1 0 0,0 0 1 0 0,0-1-1 0 0,0 1 1 0 0,-1-1 0 0 0,1 1-1 0 0,-1-1 1 0 0,1 0-1 0 0,-1 1 1 0 0,0-1-1 0 0,0 0 1 0 0,0 0-1 0 0,0 0 1 0 0,0-1-1 0 0,-1 1 1 0 0,1 0 0 0 0,0-1-1 0 0,-1 0 1 0 0,1 1-1 0 0,-1-1 1 0 0,-2 1-17 0 0,-11 6-66 0 0,-2 0 0 0 0,1 0 0 0 0,-1-2 0 0 0,0 0 1 0 0,0-1-1 0 0,-1-1 0 0 0,0-1 0 0 0,-2 0 66 0 0,-53 1-8865 0 0,72-5 2469 0 0,2-6-4830 0 0</inkml:trace>
  <inkml:trace contextRef="#ctx0" brushRef="#br0" timeOffset="1618.241">1957 839 8866 0 0,'0'0'3170'0'0,"0"0"-471"0"0,0 0-412 0 0,0 0-406 0 0,0 0-389 0 0,0 0-266 0 0,0 0-202 0 0,0 0-169 0 0,0 0-88 0 0,0 0-103 0 0,35-6-106 0 0,106-24-91 0 0,-76 2 34 0 0,-56 19-394 0 0,-3 6-52 0 0,0-2-1 0 0,-1 1 1 0 0,0-1-1 0 0,1 0 1 0 0,-1 0-1 0 0,-1 0 0 0 0,1-1 1 0 0,-1 1-1 0 0,0-1 1 0 0,0 0-1 0 0,-1 0 1 0 0,0-1-1 0 0,0 1 0 0 0,0-1 1 0 0,-1 0-1 0 0,0 1 1 0 0,0-1-1 0 0,-1 0 1 0 0,0 0-1 0 0,0 0 0 0 0,0 0 1 0 0,-1-4-55 0 0,-3 7-30 0 0,-1 1 1 0 0,1 0-1 0 0,-1 0 1 0 0,0 0-1 0 0,0 0 0 0 0,0 0 1 0 0,0 1-1 0 0,0 0 0 0 0,-1 0 1 0 0,1 0-1 0 0,-1 0 1 0 0,1 1-1 0 0,-1 0 0 0 0,1 0 1 0 0,-1 0-1 0 0,0 0 1 0 0,0 1-1 0 0,0-1 0 0 0,1 1 1 0 0,-1 1-1 0 0,0-1 1 0 0,0 1-1 0 0,0 0 0 0 0,1 0 1 0 0,-5 1 29 0 0,-6 2-158 0 0,-1 0-1 0 0,1 1 1 0 0,0 0 0 0 0,1 1 0 0 0,-1 1-1 0 0,1 1 1 0 0,0 0 0 0 0,1 1 0 0 0,0 0 0 0 0,0 1-1 0 0,-7 7 159 0 0,12-10-99 0 0,0 1-1 0 0,1 0 0 0 0,0 0 0 0 0,1 0 0 0 0,-1 1 0 0 0,1 0 0 0 0,1 0 0 0 0,0 1 1 0 0,0-1-1 0 0,1 1 0 0 0,0 0 0 0 0,1 0 0 0 0,0 1 0 0 0,1-1 0 0 0,0 1 0 0 0,0-1 1 0 0,1 1-1 0 0,1 4 100 0 0,2-10 22 0 0,1 0-1 0 0,0 0 1 0 0,0-1 0 0 0,0 1 0 0 0,1-1 0 0 0,0 1-1 0 0,-1-1 1 0 0,2 0 0 0 0,-1-1 0 0 0,0 1 0 0 0,1-1 0 0 0,0 0-1 0 0,-1 0 1 0 0,1 0 0 0 0,0-1 0 0 0,1 1 0 0 0,-1-1 0 0 0,0-1-1 0 0,1 1 1 0 0,-1-1 0 0 0,1 0 0 0 0,3 1-22 0 0,15 3 282 0 0,1 0 0 0 0,-1-2 0 0 0,1-1 1 0 0,-1 0-1 0 0,1-2 0 0 0,0-1 0 0 0,-1-1 0 0 0,1-1 1 0 0,-1-1-1 0 0,0-1 0 0 0,0-1 0 0 0,0-1 1 0 0,6-5-283 0 0,-13 8 66 0 0,-1-2 1 0 0,0 0 0 0 0,-1-2 0 0 0,1 1 0 0 0,-2-2-1 0 0,1 0 1 0 0,-1 0 0 0 0,0-2 0 0 0,-1 1 0 0 0,0-2 0 0 0,-1 0-1 0 0,0 0 1 0 0,-1-1 0 0 0,-1-1 0 0 0,0 1 0 0 0,-1-2-1 0 0,0 1 1 0 0,-1-2 0 0 0,0 1 0 0 0,3-13-67 0 0,1-67 140 0 0,-14 92-163 0 0,0-1 0 0 0,-1 1 0 0 0,1 0 0 0 0,-1 0 0 0 0,0 0 0 0 0,1 0 0 0 0,-2 0-1 0 0,1 0 1 0 0,0 1 0 0 0,0-1 0 0 0,-1 1 0 0 0,1 0 0 0 0,-1 0 0 0 0,0 0 0 0 0,0 1 0 0 0,1-1 0 0 0,-1 1 0 0 0,0 0 0 0 0,0 0 0 0 0,0 1 0 0 0,-1-1 0 0 0,1 1 0 0 0,0 0 0 0 0,0 0 0 0 0,0 0 0 0 0,0 0-1 0 0,0 1 1 0 0,0-1 0 0 0,0 1 0 0 0,0 0 0 0 0,0 1 0 0 0,0-1 0 0 0,0 1 0 0 0,0-1 0 0 0,0 2 23 0 0,-2-1-43 0 0,-1 0 1 0 0,1 1-1 0 0,0 0 1 0 0,0 0-1 0 0,0 1 0 0 0,0 0 1 0 0,1 0-1 0 0,0 0 0 0 0,-1 0 1 0 0,1 1-1 0 0,1 0 1 0 0,-1 0-1 0 0,1 1 0 0 0,0-1 1 0 0,0 1-1 0 0,1 0 0 0 0,-1 0 1 0 0,1 0-1 0 0,0 0 1 0 0,1 0-1 0 0,0 1 0 0 0,0-1 1 0 0,0 1-1 0 0,1 0 0 0 0,0 0 1 0 0,0 6 42 0 0,3-9-7 0 0,0-1 1 0 0,0 1-1 0 0,1-1 0 0 0,0 1 1 0 0,0-1-1 0 0,0 0 1 0 0,0 0-1 0 0,0 0 1 0 0,1 0-1 0 0,-1-1 0 0 0,1 0 1 0 0,-1 1-1 0 0,1-1 1 0 0,0 0-1 0 0,0-1 1 0 0,0 1-1 0 0,0-1 0 0 0,0 0 1 0 0,1 0-1 0 0,2 1 7 0 0,5 2 22 0 0,39 10 174 0 0,-42-12-140 0 0,0-1 1 0 0,0 2-1 0 0,0-1 0 0 0,0 1 1 0 0,0 1-1 0 0,0 0 0 0 0,-1 0 1 0 0,0 0-1 0 0,0 1 1 0 0,0 0-1 0 0,0 1 0 0 0,-1 0 1 0 0,5 5-57 0 0,4 42 689 0 0,-16-28-3811 0 0,0-12-1555 0 0,0-13-919 0 0,2 0-4950 0 0</inkml:trace>
  <inkml:trace contextRef="#ctx0" brushRef="#br0" timeOffset="2175.301">2790 666 2385 0 0,'0'0'1376'0'0,"0"0"-20"0"0,0 0 210 0 0,0 0 255 0 0,0 0 103 0 0,0 0-24 0 0,0 0-64 0 0,0 0-85 0 0,0 0-108 0 0,0 0-170 0 0,0 0-212 0 0,0 0-191 0 0,0 0-162 0 0,7 8-140 0 0,47 70 838 0 0,21 73-84 0 0,-67-137-1414 0 0,-7-11-80 0 0,0-1 1 0 0,0 0-1 0 0,0 1 0 0 0,0-1 1 0 0,0 0-1 0 0,1 0 1 0 0,-1 0-1 0 0,1 0 0 0 0,-1 0 1 0 0,1 0-1 0 0,0 0 1 0 0,0 0-1 0 0,0-1 0 0 0,0 1 1 0 0,0-1-1 0 0,0 1 1 0 0,0-1-1 0 0,0 0 0 0 0,1 0 1 0 0,-1 0-1 0 0,1 0 1 0 0,-1 0-1 0 0,1-1-28 0 0,12-23 934 0 0,5-35-1049 0 0,3 1 0 0 0,3 1 1 0 0,2 2-1 0 0,24-35 115 0 0,-1 36-2609 0 0,-29 42-1441 0 0,1 7-4182 0 0,-12 4-3143 0 0</inkml:trace>
  <inkml:trace contextRef="#ctx0" brushRef="#br0" timeOffset="2861.34">3447 659 9282 0 0,'0'0'3701'0'0,"0"0"-1110"0"0,0 0-577 0 0,0 0-301 0 0,0 0-380 0 0,0 0-345 0 0,0 0-236 0 0,0 0-149 0 0,0 0-111 0 0,0 0-60 0 0,0 0-50 0 0,0 0-54 0 0,-25 8-31 0 0,-75 26-46 0 0,11 16 223 0 0,86-47-469 0 0,-1-1 0 0 0,0 1-1 0 0,0 0 1 0 0,1 0 0 0 0,-1 0-1 0 0,1 0 1 0 0,0 1-1 0 0,0-1 1 0 0,0 1 0 0 0,1 0-1 0 0,-1 0 1 0 0,1 0-1 0 0,0 0 1 0 0,0 0 0 0 0,1 1-1 0 0,-1-1 1 0 0,1 1-1 0 0,0-1 1 0 0,0 1 0 0 0,0-1-1 0 0,1 1 1 0 0,-1 3-5 0 0,3-6 3 0 0,-1 0 0 0 0,1 0 0 0 0,0 0 0 0 0,0-1 1 0 0,0 1-1 0 0,0-1 0 0 0,0 1 0 0 0,0-1 0 0 0,1 0 0 0 0,-1 0 1 0 0,0 0-1 0 0,1 0 0 0 0,-1 0 0 0 0,1 0 0 0 0,-1 0 0 0 0,1-1 0 0 0,-1 0 1 0 0,1 1-1 0 0,-1-1 0 0 0,1 0 0 0 0,-1 0 0 0 0,1 0-3 0 0,21 0 81 0 0,-1-1 0 0 0,1-1-1 0 0,-1-1 1 0 0,1-1 0 0 0,-1 0 0 0 0,-1-2-1 0 0,1-1 1 0 0,-1-1 0 0 0,13-7-81 0 0,-11 6 39 0 0,54-9-3 0 0,-71 52-47 0 0,-6-28 9 0 0,-2-3-4 0 0,1-1 0 0 0,0 1 0 0 0,0-1-1 0 0,0 1 1 0 0,0-1 0 0 0,1 1 0 0 0,-1-1 0 0 0,1 1-1 0 0,-1-1 1 0 0,1 1 0 0 0,0-1 0 0 0,0 0 0 0 0,0 1 0 0 0,0-1-1 0 0,0 0 1 0 0,1 0 0 0 0,-1 0 0 0 0,1 0 0 0 0,-1 0-1 0 0,1 0 1 0 0,0 0 0 0 0,-1-1 0 0 0,1 1 0 0 0,0 0 0 0 0,0-1-1 0 0,1 0 1 0 0,-1 1 0 0 0,0-1 0 0 0,0 0 0 0 0,1 0-1 0 0,-1 0 1 0 0,0-1 0 0 0,1 1 0 0 0,-1 0 0 0 0,1-1 0 0 0,-1 0-1 0 0,1 1 7 0 0,7-4 9 0 0,0 0-1 0 0,-1 0 0 0 0,1-1 0 0 0,-1 0 1 0 0,0 0-1 0 0,-1-1 0 0 0,1-1 0 0 0,-1 1 1 0 0,0-1-1 0 0,0-1 0 0 0,0 1 1 0 0,-1-1-1 0 0,0-1 0 0 0,0 0-8 0 0,-1 2 8 0 0,29-30 12 0 0,-2-2 0 0 0,-1-1 0 0 0,-2-1 0 0 0,-2-2 0 0 0,0-4-20 0 0,-13 18-75 0 0,-1-1 0 0 0,-1-1 0 0 0,-2-1 0 0 0,0 0-1 0 0,-3 0 1 0 0,0-1 0 0 0,-2 0 0 0 0,-2 0 0 0 0,0 0-1 0 0,-2-1 1 0 0,-2 1 0 0 0,-1-1 0 0 0,-3-15 75 0 0,4 44 16 0 0,0-1 0 0 0,0 0 0 0 0,0 1 0 0 0,0-1 0 0 0,-1 0 0 0 0,0 1 0 0 0,0-1 0 0 0,0 1 0 0 0,-1-1 0 0 0,1 1 0 0 0,-1 0 0 0 0,0-1 0 0 0,0 1 0 0 0,-1 0 0 0 0,1 0 0 0 0,-1 0 0 0 0,0 1 0 0 0,0-1 0 0 0,0 1 0 0 0,0 0 0 0 0,-1-1 0 0 0,0 1 0 0 0,1 1 0 0 0,-1-1 0 0 0,0 0 0 0 0,0 1 0 0 0,0 0 0 0 0,-1 0 0 0 0,1 0 0 0 0,0 1 0 0 0,-4-1-16 0 0,3 4 8 0 0,1 1 0 0 0,-1 1 0 0 0,0-1 0 0 0,1 1 0 0 0,0-1 0 0 0,0 1 0 0 0,0 1 0 0 0,0-1 0 0 0,0 0 0 0 0,1 1 0 0 0,0 0 0 0 0,0 0 1 0 0,0 0-1 0 0,1 0 0 0 0,0 0 0 0 0,-1 0 0 0 0,2 1 0 0 0,-1-1 0 0 0,0 5-8 0 0,2-10 0 0 0,-11 37 78 0 0,1-1 0 0 0,3 2 0 0 0,0-1 0 0 0,3 1 0 0 0,1 0 0 0 0,2 0 0 0 0,1 0 0 0 0,3 7-78 0 0,2-9 32 0 0,1 0-1 0 0,2-1 0 0 0,1 1 0 0 0,2-2 1 0 0,2 0-1 0 0,1 0 0 0 0,1-1 1 0 0,2-1-1 0 0,15 22-31 0 0,28 30-414 0 0,-58-83-3184 0 0,-7-12 979 0 0,-23-9-3867 0 0,8 7-980 0 0,7 6 883 0 0</inkml:trace>
  <inkml:trace contextRef="#ctx0" brushRef="#br0" timeOffset="3130.296">3611 545 10314 0 0,'0'0'3785'0'0,"0"0"-1396"0"0,0 0-668 0 0,0 0-112 0 0,0 0-121 0 0,0 0-243 0 0,0 0-296 0 0,0 0-254 0 0,0 0-199 0 0,33-4-124 0 0,107-14-84 0 0,143 10 564 0 0,-184 23-2688 0 0,-70-9-2430 0 0,0-1-4601 0 0,-17-5-2367 0 0</inkml:trace>
  <inkml:trace contextRef="#ctx0" brushRef="#br0" timeOffset="3379.201">4435 641 17076 0 0,'0'0'1488'0'0,"0"0"-568"0"0,0 0-72 0 0,0 0-39 0 0,0 0-217 0 0,0 0-272 0 0,0 0-184 0 0,0 0-112 0 0,0 0-88 0 0,0 0-128 0 0,0 0-152 0 0,0 0-353 0 0,0 0-367 0 0,-51 162-296 0 0,56-173-392 0 0,1-4-825 0 0,1 4-2128 0 0,-3 0-4753 0 0</inkml:trace>
  <inkml:trace contextRef="#ctx0" brushRef="#br0" timeOffset="3380.201">4395 320 0 0 0,'0'0'0'0'0,"0"0"0"0"0,0 0 0 0 0,0 0 0 0 0,0 0 0 0 0,0 0 0 0 0</inkml:trace>
  <inkml:trace contextRef="#ctx0" brushRef="#br0" timeOffset="3616.167">4592 534 3713 0 0,'0'0'4767'0'0,"0"0"-982"0"0,0 0-748 0 0,0 0-531 0 0,0 0-599 0 0,0 0-524 0 0,0 0-374 0 0,0 0-278 0 0,0 0-165 0 0,0 0-142 0 0,0 0-114 0 0,0 0-104 0 0,5 20-85 0 0,15 62-67 0 0,-18 11-72 0 0,-2-91 38 0 0,-1 1 0 0 0,1-1 0 0 0,0 1 0 0 0,-1-1 0 0 0,1 0 0 0 0,0 1 0 0 0,1-1 0 0 0,-1 1 0 0 0,0-1 0 0 0,1 0 0 0 0,-1 1 0 0 0,1-1 0 0 0,0 0-1 0 0,0 1 1 0 0,0-1 0 0 0,0 0 0 0 0,0 0 0 0 0,0 0 0 0 0,0 0 0 0 0,1 0 0 0 0,-1 0 0 0 0,1 0 0 0 0,-1 0 0 0 0,1-1 0 0 0,0 1 0 0 0,0-1 0 0 0,0 1 0 0 0,0-1 0 0 0,0 0 0 0 0,0 1 0 0 0,0-1-1 0 0,0 0 1 0 0,1-1 0 0 0,-1 1 0 0 0,0 0 0 0 0,1 0 0 0 0,-1-1 0 0 0,0 0 0 0 0,1 1 0 0 0,-1-1 0 0 0,1 0 0 0 0,-1 0 0 0 0,0 0 0 0 0,1-1 0 0 0,1 1-20 0 0,2-4 137 0 0,0 0 0 0 0,-1 0-1 0 0,1 0 1 0 0,-1-1 0 0 0,0 0 0 0 0,0 0 0 0 0,0 0 0 0 0,-1 0 0 0 0,0-1 0 0 0,0 0 0 0 0,0 0-1 0 0,-1 0 1 0 0,0 0 0 0 0,0 0 0 0 0,0-1 0 0 0,-1 1 0 0 0,1-6-137 0 0,-1 5 30 0 0,0 0-1 0 0,-1 0 1 0 0,0 0-1 0 0,0-1 1 0 0,-1 1-1 0 0,0 0 1 0 0,0 0 0 0 0,0 0-1 0 0,-1-1 1 0 0,0 1-1 0 0,-1 0 1 0 0,0 0 0 0 0,0 0-1 0 0,0 0 1 0 0,-1 1-1 0 0,0-1 1 0 0,0 1 0 0 0,-1-1-1 0 0,0 1-29 0 0,2 2-244 0 0,-1 1-1 0 0,0 0 1 0 0,0 0 0 0 0,0 0-1 0 0,0 0 1 0 0,-1 0 0 0 0,1 1-1 0 0,-1-1 1 0 0,0 1 0 0 0,0 0-1 0 0,1 0 1 0 0,-1 1 0 0 0,-1-1-1 0 0,1 1 1 0 0,0 0 0 0 0,0 0-1 0 0,0 0 1 0 0,-1 0 0 0 0,1 1-1 0 0,0 0 1 0 0,-2-1 244 0 0,-12 8-8634 0 0,15-2-2704 0 0</inkml:trace>
  <inkml:trace contextRef="#ctx0" brushRef="#br0" timeOffset="3867.858">4921 666 12851 0 0,'0'0'3678'0'0,"0"0"-1014"0"0,0 0-595 0 0,0 0-394 0 0,0 0-396 0 0,0 0-352 0 0,0 0-246 0 0,0 0-171 0 0,0 0-101 0 0,0 0-50 0 0,0 0-48 0 0,0 0-54 0 0,21-22-50 0 0,62-72-58 0 0,6-2 130 0 0,-87 125-982 0 0,-6 10 449 0 0,2-34 222 0 0,1 1 0 0 0,-1-1 0 0 0,1 1 0 0 0,0-1 0 0 0,1 1 0 0 0,0-1 0 0 0,0 1 0 0 0,0 0 0 0 0,0-1 0 0 0,1 1 0 0 0,0-1 0 0 0,0 1 0 0 0,1-1 0 0 0,-1 0 0 0 0,1 1 0 0 0,0-1 0 0 0,1 0 0 0 0,-1 0 0 0 0,1 0 0 0 0,0 0 0 0 0,0-1 0 0 0,0 1 0 0 0,4 2 32 0 0,-3-3 42 0 0,0-1 0 0 0,0 0 0 0 0,1 0 0 0 0,-1-1 0 0 0,1 1 0 0 0,0-1 0 0 0,0 0 0 0 0,0 0 0 0 0,0-1 0 0 0,0 1 0 0 0,0-1-1 0 0,0 0 1 0 0,1-1 0 0 0,-1 1 0 0 0,0-1 0 0 0,1 0 0 0 0,-1 0 0 0 0,0-1 0 0 0,0 1 0 0 0,1-1 0 0 0,-1 0 0 0 0,0-1 0 0 0,0 1 0 0 0,0-1-1 0 0,0 0 1 0 0,0 0 0 0 0,-1-1 0 0 0,1 0 0 0 0,-1 1 0 0 0,1-1 0 0 0,-1-1 0 0 0,0 1 0 0 0,0-1 0 0 0,0 1 0 0 0,-1-1 0 0 0,1 0-1 0 0,-1-1 1 0 0,0 1 0 0 0,0-1-42 0 0,2-2-89 0 0,0-1-1 0 0,-1 1 0 0 0,0-1 1 0 0,0 0-1 0 0,-1 0 0 0 0,0 0 1 0 0,0 0-1 0 0,-1-1 0 0 0,0 1 1 0 0,0-1-1 0 0,-1 1 0 0 0,0-1 1 0 0,-1 1-1 0 0,0-1 0 0 0,0 0 1 0 0,-1 1-1 0 0,0-4 90 0 0,-23-20-5802 0 0,16 24 359 0 0,-1 0-6778 0 0</inkml:trace>
  <inkml:trace contextRef="#ctx0" brushRef="#br0" timeOffset="4435.187">4391 291 11138 0 0,'0'0'2774'0'0,"0"0"-431"0"0,0 0-294 0 0,0 0-306 0 0,0 0-355 0 0,0 0-345 0 0,0 0-303 0 0,0 0-178 0 0,0 0-113 0 0,0 0-90 0 0,0 0-68 0 0,0 0-77 0 0,0 0-59 0 0,-1 4-64 0 0,-1 10-27 0 0,1-10-18 0 0,1-4-12 0 0,8 0 1950 0 0,-11 4-5975 0 0,22-1-11490 0 0,-13-3 7486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13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567 7 0 0 0,'0'0'621'0'0,"0"0"320"0"0,0 0 288 0 0,0 0 314 0 0,0 0 284 0 0,0 0 80 0 0,0 0-204 0 0,0 0-378 0 0,0 0-336 0 0,0 0-198 0 0,0 0-125 0 0,-7-3 321 0 0,5 3 7838 0 0,322 0-6441 0 0,-316 5-1368 0 0,-24 4-412 0 0,19-9-700 0 0,-256 74 296 0 0,-146 43 139 0 0,348-95-134 0 0,55-21-184 0 0,0-1-10 0 0,0 0-3 0 0,0 0 0 0 0,0 0-4 0 0,31 22 176 0 0,5-11-106 0 0,0-2-1 0 0,1-1 1 0 0,0-2-1 0 0,0-2 1 0 0,1-1-1 0 0,29-2-73 0 0,7 2 52 0 0,146 15 51 0 0,-206-4-9 0 0,-39 8 20 0 0,-160 85 20 0 0,-162 73-220 0 0,316-163 70 0 0,15-10 16 0 0,0 1-1 0 0,0 1 1 0 0,1 0-1 0 0,0 1 1 0 0,1 1 0 0 0,0 0-1 0 0,0 1 1 0 0,1 0-1 0 0,1 1 1 0 0,0 1-1 0 0,1 0 1 0 0,0 1 0 0 0,10-14 0 0 0,1 0 1 0 0,-1 0 0 0 0,0 1-1 0 0,1-1 1 0 0,-1 0-1 0 0,1 0 1 0 0,-1 1-1 0 0,1-1 1 0 0,0 0 0 0 0,-1 1-1 0 0,1-1 1 0 0,0 0-1 0 0,0 1 1 0 0,0-1 0 0 0,0 0-1 0 0,0 1 1 0 0,0-1-1 0 0,1 0 1 0 0,-1 1-1 0 0,0-1 1 0 0,1 0 0 0 0,-1 0-1 0 0,1 1 1 0 0,-1-1-1 0 0,1 0 1 0 0,0 0-1 0 0,-1 0 1 0 0,1 1 0 0 0,0-1-1 0 0,0 0 1 0 0,0 0-1 0 0,0 0 1 0 0,0 0 0 0 0,0-1-1 0 0,0 1 1 0 0,0 0-1 0 0,0 0 1 0 0,0-1-1 0 0,0 1 1 0 0,1 0 0 0 0,-1-1-1 0 0,0 1 1 0 0,0-1-1 0 0,1 0 1 0 0,-1 1-1 0 0,0-1 1 0 0,1 0-1 0 0,70 7 196 0 0,-67-7-186 0 0,-5 0-8 0 0,60 0 210 0 0,0-1 0 0 0,0-4 0 0 0,38-8-212 0 0,158-41 457 0 0,-185 49-333 0 0,-74 4-813 0 0,-8-5-2278 0 0,3-1-4858 0 0,7 3 237 0 0,1 0-3864 0 0</inkml:trace>
  <inkml:trace contextRef="#ctx0" brushRef="#br0" timeOffset="361.234">1193 118 10274 0 0,'0'0'3984'0'0,"0"0"-2083"0"0,0 0-742 0 0,0 0-28 0 0,0 0 84 0 0,0 0-27 0 0,0 0-174 0 0,0 0-234 0 0,0 0-170 0 0,0 0-54 0 0,0 0-9 0 0,0 0-2 0 0,0 16-32 0 0,-4 116 705 0 0,-104 301-227 0 0,108-432-1063 0 0,-1 0-1 0 0,0 0 1 0 0,0 0 0 0 0,0 0 0 0 0,1 0-1 0 0,-1-1 1 0 0,0 1 0 0 0,1 0 0 0 0,-1 0-1 0 0,1 1 1 0 0,-1-1 0 0 0,1 0 0 0 0,0 0-1 0 0,-1 0 1 0 0,1 0 0 0 0,0 0 0 0 0,0 0-1 0 0,0 1 1 0 0,0-1 0 0 0,0 0 0 0 0,0 0-1 0 0,0 0 1 0 0,0 0 0 0 0,0 1 0 0 0,0-1-1 0 0,1 0 1 0 0,-1 0 0 0 0,0 0-1 0 0,1 0 1 0 0,-1 0 0 0 0,1 0 0 0 0,-1 0-1 0 0,1 0 1 0 0,0 0 0 0 0,-1 0 0 0 0,1 0-1 0 0,0 0 1 0 0,0 0 0 0 0,0-1 0 0 0,0 1-1 0 0,-1 0 1 0 0,1-1 0 0 0,0 1 0 0 0,0 0-1 0 0,0-1 1 0 0,1 1 0 0 0,-1-1 0 0 0,0 1-1 0 0,0-1 1 0 0,0 0 0 0 0,0 0 0 0 0,0 1-1 0 0,0-1 1 0 0,1 0 0 0 0,-1 0 0 0 0,0 0-1 0 0,0 0 1 0 0,0 0 0 0 0,0 0 0 0 0,0-1-1 0 0,1 1 73 0 0,64-65-8587 0 0,-30 14-2774 0 0,-26 36 8091 0 0</inkml:trace>
  <inkml:trace contextRef="#ctx0" brushRef="#br0" timeOffset="604.438">1044 59 7570 0 0,'0'0'2408'0'0,"0"0"-285"0"0,0 0-221 0 0,0 0-222 0 0,0 0-197 0 0,0 0-165 0 0,0 0-108 0 0,0 0-80 0 0,0 0-55 0 0,0 0-132 0 0,0 0-147 0 0,0 0-110 0 0,35 1-125 0 0,114 3-62 0 0,26-20 709 0 0,127-31-161 0 0,-376 93-8967 0 0,15-20 3039 0 0,0 0-5100 0 0,41-18 5124 0 0</inkml:trace>
  <inkml:trace contextRef="#ctx0" brushRef="#br0" timeOffset="841.941">961 394 464 0 0,'0'0'2662'0'0,"0"0"11"0"0,0 0 96 0 0,0 0 44 0 0,0 0-207 0 0,0 0-390 0 0,0 0-379 0 0,0 0-307 0 0,0 0-220 0 0,0 0-172 0 0,0 0-156 0 0,0 0-136 0 0,28 16-127 0 0,88 51-103 0 0,-113-65-568 0 0,1 1 0 0 0,0-1-1 0 0,0 0 1 0 0,0-1-1 0 0,0 1 1 0 0,1 0 0 0 0,-1-1-1 0 0,0 0 1 0 0,0 0-1 0 0,1 0 1 0 0,-1-1-1 0 0,1 0 1 0 0,-1 0 0 0 0,1 0-1 0 0,-1 0 1 0 0,0 0-1 0 0,2-1-47 0 0,6-1 146 0 0,259-46 654 0 0,-220 37-2518 0 0,-34 6-1340 0 0,-2 0-3392 0 0,-13 2-772 0 0,0 3-1266 0 0</inkml:trace>
  <inkml:trace contextRef="#ctx0" brushRef="#br0" timeOffset="1277.01">1501 666 5657 0 0,'0'0'3126'0'0,"0"0"-1347"0"0,0 0-146 0 0,0 0 195 0 0,0 0-20 0 0,0 0-237 0 0,0 0-308 0 0,0 0-228 0 0,0 0-176 0 0,0 0-97 0 0,0 0-81 0 0,0 0-98 0 0,0 0-82 0 0,31-3-75 0 0,99-13-44 0 0,-83-1 140 0 0,-43 10-399 0 0,-1 5-75 0 0,0-1 1 0 0,1 0 0 0 0,-1 0 0 0 0,0 0 0 0 0,0 0 0 0 0,-1 0 0 0 0,1-1-1 0 0,-1 1 1 0 0,1-1 0 0 0,-1 0 0 0 0,0 0 0 0 0,-1 1 0 0 0,1-1 0 0 0,-1-1 0 0 0,1 1-1 0 0,-1 0 1 0 0,-1 0 0 0 0,1 0 0 0 0,0-1 0 0 0,-1 1 0 0 0,0 0 0 0 0,0 0-1 0 0,0-1 1 0 0,-1 1 0 0 0,0-3-49 0 0,-2 3-26 0 0,-1 1 0 0 0,0 0 0 0 0,0-1 0 0 0,0 2 0 0 0,0-1 0 0 0,0 0 0 0 0,0 1 0 0 0,-1 0 0 0 0,1 0 1 0 0,-1 0-1 0 0,0 1 0 0 0,1-1 0 0 0,-1 1 0 0 0,0 0 0 0 0,0 0 0 0 0,0 1 0 0 0,-3 0 26 0 0,-3-1-13 0 0,0 0 0 0 0,0 2 0 0 0,-1-1 0 0 0,1 1 0 0 0,0 1 1 0 0,0 0-1 0 0,0 1 0 0 0,0 0 0 0 0,0 0 0 0 0,1 1 0 0 0,-1 1 0 0 0,1 0 1 0 0,0 0-1 0 0,0 1 0 0 0,1 0 0 0 0,0 1 0 0 0,0 0 0 0 0,0 0 0 0 0,1 1 1 0 0,0 0-1 0 0,1 0 0 0 0,-1 1 0 0 0,2 0 0 0 0,-1 1 0 0 0,1-1 0 0 0,1 1 1 0 0,0 0-1 0 0,0 1 13 0 0,3-6 9 0 0,1-1 0 0 0,0 0 1 0 0,0 1-1 0 0,0-1 0 0 0,0 1 1 0 0,1 0-1 0 0,0-1 0 0 0,0 1 1 0 0,0-1-1 0 0,0 1 0 0 0,1-1 1 0 0,0 1-1 0 0,0-1 0 0 0,0 1 1 0 0,1-1-1 0 0,-1 1 0 0 0,1-1 1 0 0,0 0-1 0 0,0 0 0 0 0,0 0 1 0 0,1 0-1 0 0,-1 0 0 0 0,1-1 1 0 0,0 1-1 0 0,0-1 0 0 0,1 0 1 0 0,-1 0-1 0 0,0 0 0 0 0,1 0 1 0 0,0 0-1 0 0,0-1 0 0 0,0 1 1 0 0,0-1-1 0 0,0 0 0 0 0,0-1 1 0 0,3 2-10 0 0,13 5 74 0 0,1-1 0 0 0,0-1 1 0 0,0-1-1 0 0,1-1 0 0 0,0-1 1 0 0,-1 0-1 0 0,4-2-74 0 0,115-9-850 0 0,-54-30-5119 0 0,-37 2-7483 0 0,-37 31 7908 0 0</inkml:trace>
  <inkml:trace contextRef="#ctx0" brushRef="#br0" timeOffset="1525.777">2169 545 8834 0 0,'0'0'2308'0'0,"0"0"-395"0"0,0 0-77 0 0,0 0-15 0 0,0 0-269 0 0,0 0-371 0 0,0 0-288 0 0,0 0-209 0 0,0 0-147 0 0,0 0-122 0 0,-26 33-100 0 0,-81 103-114 0 0,28-40-90 0 0,66-79-381 0 0,-17 18-306 0 0,7-18-4587 0 0,15-16-3705 0 0,5-1 1144 0 0</inkml:trace>
  <inkml:trace contextRef="#ctx0" brushRef="#br0" timeOffset="1777.013">1860 549 11002 0 0,'0'0'3037'0'0,"0"0"-961"0"0,0 0-425 0 0,0 0-100 0 0,0 0-170 0 0,0 0-244 0 0,0 0-240 0 0,0 0-199 0 0,0 0-136 0 0,0 0-85 0 0,0 0-45 0 0,0 0-10 0 0,21 15-21 0 0,67 52-45 0 0,-43-17 190 0 0,-41-45-537 0 0,8 12-79 0 0,-1 0-1 0 0,2-1 1 0 0,0 0-1 0 0,1-1 1 0 0,1 0 0 0 0,0-2-1 0 0,1 0 1 0 0,0 0-1 0 0,1-2 1 0 0,18 10 70 0 0,-31-20 727 0 0,-3-3-17861 0 0,-1 1 15998 0 0,0 0-7252 0 0</inkml:trace>
  <inkml:trace contextRef="#ctx0" brushRef="#br0" timeOffset="2038.986">2414 490 10482 0 0,'0'0'3020'0'0,"0"0"-909"0"0,0 0-556 0 0,0 0-115 0 0,0 0-78 0 0,0 0-146 0 0,0 0-180 0 0,0 0-233 0 0,0 0-135 0 0,0 0-65 0 0,0 0-63 0 0,0 0-36 0 0,0 0-93 0 0,0 30-124 0 0,1 142 22 0 0,12-14-1187 0 0,-12-153 1301 0 0,0 3-5000 0 0,-1-14-8494 0 0,0 3 4827 0 0</inkml:trace>
  <inkml:trace contextRef="#ctx0" brushRef="#br0" timeOffset="2187.508">2224 560 6209 0 0,'0'0'4273'0'0,"0"0"-1911"0"0,0 0-670 0 0,0 0-31 0 0,0 0-153 0 0,0 0-244 0 0,0 0-250 0 0,0 0-215 0 0,0 0-158 0 0,33-10-154 0 0,102-27-100 0 0,-55 20 146 0 0,18 7-850 0 0,-56 10-5729 0 0,-34 0 3818 0 0,-1 0-8130 0 0</inkml:trace>
  <inkml:trace contextRef="#ctx0" brushRef="#br0" timeOffset="2791.314">2948 306 1984 0 0,'0'0'2654'0'0,"0"0"-385"0"0,0 0-162 0 0,0 0 51 0 0,0 0-31 0 0,0 0-136 0 0,0 0-201 0 0,0 0-245 0 0,0 0-211 0 0,0 0-179 0 0,0 0-163 0 0,0 0-153 0 0,19 4-124 0 0,140 20 970 0 0,-86-21-1018 0 0,0-3 0 0 0,0-3 0 0 0,26-6-667 0 0,162-36-734 0 0,-248 41 1044 0 0,-6 0-3385 0 0,-18 1-6053 0 0,1 3 2716 0 0,3 0-1895 0 0</inkml:trace>
  <inkml:trace contextRef="#ctx0" brushRef="#br0" timeOffset="3036.856">3086 556 12979 0 0,'0'0'1939'0'0,"0"0"-256"0"0,0 0 27 0 0,0 0 21 0 0,0 0-219 0 0,0 0-324 0 0,0 0-284 0 0,0 0-225 0 0,0 0-148 0 0,34 7-88 0 0,111 19-67 0 0,-18-27 145 0 0,96-35-227 0 0,-67 12-1057 0 0,-54 3-4022 0 0,-77 15-487 0 0,-12 2-736 0 0,-1 0-3654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22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1 309 0 0 0,'0'0'1675'0'0,"0"0"239"0"0,0 0 240 0 0,0 0 218 0 0,0 0 3 0 0,0 0-245 0 0,0 0-320 0 0,0 0-303 0 0,0 0-215 0 0,0 0-137 0 0,0 0-91 0 0,0 0-112 0 0,0 0-118 0 0,0-7-110 0 0,3-22-79 0 0,30 21 1560 0 0,119 23-51 0 0,-118-8-2051 0 0,2 0 0 0 0,-1-3 0 0 0,0-1 0 0 0,1-2 0 0 0,0-1 0 0 0,11-2-103 0 0,29 0 79 0 0,-65 2-33 0 0,13 0 2798 0 0,-45-40-785 0 0,0 0-2245 0 0,-30-68-920 0 0,29 33-5103 0 0,18 55-2177 0 0,1 5-5014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20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240 104 0 0 0,'0'0'1300'0'0,"0"0"462"0"0,0 0-60 0 0,0 0-242 0 0,0 0-156 0 0,0 0-63 0 0,0 0-15 0 0,0 0 1 0 0,15-17-22 0 0,45-52-50 0 0,-45 52-79 0 0,-15 17-101 0 0,0 0-110 0 0,0 0-102 0 0,0 0-85 0 0,-34 86 3240 0 0,18-57-3522 0 0,-204 371 877 0 0,165-315-1034 0 0,50-79 883 0 0,14-17-422 0 0,80-124-31 0 0,227-280 525 0 0,-277 381-1101 0 0,-33 52-71 0 0,3 6 24 0 0,-1 0 1 0 0,-1 1 0 0 0,-1 0-1 0 0,-1 0 1 0 0,-2 0 0 0 0,0 1 0 0 0,-1 7-47 0 0,1 0 62 0 0,17 135-6 0 0,-20-166-53 0 0,0 0 0 0 0,0 0 0 0 0,1 0 0 0 0,-1 0 1 0 0,0 0-1 0 0,1 0 0 0 0,-1 0 0 0 0,1 0 0 0 0,0-1 0 0 0,-1 1 0 0 0,1 0 0 0 0,0 0 0 0 0,0-1 1 0 0,0 1-1 0 0,0-1 0 0 0,0 1 0 0 0,1-1 0 0 0,-1 1 0 0 0,0-1 0 0 0,1 1 0 0 0,-1-1 0 0 0,1 0 1 0 0,-1 0-1 0 0,1 0 0 0 0,0 0 0 0 0,-1 0 0 0 0,1 0 0 0 0,0-1 0 0 0,0 1 0 0 0,0 0 0 0 0,0-1 1 0 0,-1 1-1 0 0,1-1 0 0 0,0 0 0 0 0,0 0 0 0 0,0 0 0 0 0,0 0 0 0 0,0 0 0 0 0,0 0 0 0 0,0 0 1 0 0,0-1-1 0 0,0 1 0 0 0,0-1 0 0 0,-1 1 0 0 0,1-1 0 0 0,0 0 0 0 0,0 1 0 0 0,1-2-3 0 0,21-17 50 0 0,0-1 0 0 0,0-1-1 0 0,-2-1 1 0 0,-1-1 0 0 0,-1-1-1 0 0,-1-1 1 0 0,8-14-50 0 0,16-18 99 0 0,83-116 20 0 0,-91 125-33 0 0,3 122-194 0 0,-35-54 141 0 0,-1 0 0 0 0,-1-1-1 0 0,-1 1 1 0 0,0 0-1 0 0,-2 0 1 0 0,0 0 0 0 0,-1 0-1 0 0,-2 4-32 0 0,2-9 17 0 0,-4 25 7 0 0,-6 102-520 0 0,14-141 382 0 0,-1 1 0 0 0,0 0 1 0 0,1-1-1 0 0,-1 1 0 0 0,1 0 1 0 0,0-1-1 0 0,-1 1 0 0 0,1-1 1 0 0,0 1-1 0 0,0-1 0 0 0,0 1 0 0 0,0-1 1 0 0,0 0-1 0 0,0 1 0 0 0,0-1 1 0 0,1 0-1 0 0,-1 0 0 0 0,0 0 1 0 0,1 0-1 0 0,-1 0 0 0 0,1 0 1 0 0,-1 0-1 0 0,1 0 0 0 0,-1-1 1 0 0,1 1-1 0 0,-1-1 0 0 0,1 1 0 0 0,0-1 1 0 0,0 0-1 0 0,-1 1 0 0 0,1-1 1 0 0,0 0 113 0 0,39 1-8135 0 0,-28-1 2580 0 0,-3 0-5626 0 0</inkml:trace>
  <inkml:trace contextRef="#ctx0" brushRef="#br0" timeOffset="504.285">1895 104 5049 0 0,'0'0'2122'0'0,"0"0"-86"0"0,0 0 18 0 0,0 0 43 0 0,0 0-205 0 0,0 0-381 0 0,0 0-313 0 0,0 0-221 0 0,0 0-125 0 0,0 0-60 0 0,0 0-46 0 0,0 0-45 0 0,0 0-52 0 0,-26-7-56 0 0,-81-22-52 0 0,52 28 192 0 0,47 5-588 0 0,-9 4-64 0 0,0 0-1 0 0,1 2 1 0 0,0-1 0 0 0,0 2 0 0 0,1 0-1 0 0,0 1 1 0 0,1 0 0 0 0,1 1-1 0 0,0 1 1 0 0,0 0 0 0 0,2 1 0 0 0,-1 0-1 0 0,2 0 1 0 0,0 1 0 0 0,1 1-1 0 0,1 0 1 0 0,1 0 0 0 0,0 1 0 0 0,-2 10-81 0 0,7-24 6 0 0,0 0 1 0 0,1 0-1 0 0,-1 0 1 0 0,1 1 0 0 0,0-1-1 0 0,0 0 1 0 0,1 1 0 0 0,0-1-1 0 0,-1 1 1 0 0,1-1-1 0 0,1 1 1 0 0,-1-1 0 0 0,1 1-1 0 0,-1-1 1 0 0,1 0 0 0 0,1 1-1 0 0,-1-1 1 0 0,0 0-1 0 0,1 0 1 0 0,0 0 0 0 0,0 0-1 0 0,0 0 1 0 0,1 0 0 0 0,-1 0-1 0 0,1-1 1 0 0,0 0-1 0 0,0 1 1 0 0,0-1 0 0 0,0 0-1 0 0,1 0 1 0 0,2 1-7 0 0,3-1 64 0 0,-1-1 0 0 0,1 0-1 0 0,0-1 1 0 0,0 1 0 0 0,0-2 0 0 0,1 1-1 0 0,-1-1 1 0 0,0-1 0 0 0,0 0 0 0 0,0 0-1 0 0,0-1 1 0 0,0 0 0 0 0,-1 0 0 0 0,1-1 0 0 0,0 0-1 0 0,-1-1 1 0 0,0 0 0 0 0,0 0-64 0 0,139-95 638 0 0,-140 93-616 0 0,190-193 561 0 0,-171 169-437 0 0,-26 30-136 0 0,0 0-10 0 0,0 30-56 0 0,-12 208 152 0 0,12-233-142 0 0,1 0-1 0 0,0 0 1 0 0,0 0-1 0 0,1-1 0 0 0,-1 1 1 0 0,1 0-1 0 0,0-1 1 0 0,0 1-1 0 0,1-1 1 0 0,-1 1-1 0 0,1-1 1 0 0,0 0-1 0 0,0 0 0 0 0,0-1 1 0 0,1 1-1 0 0,-1-1 1 0 0,1 1-1 0 0,4 2 47 0 0,52 14-3572 0 0,-52-20 2698 0 0,29-2-4016 0 0,-13-4-4441 0 0,-12-1-178 0 0</inkml:trace>
  <inkml:trace contextRef="#ctx0" brushRef="#br0" timeOffset="836.61">2440 351 2256 0 0,'0'0'2424'0'0,"0"0"47"0"0,0 0 203 0 0,0 0-55 0 0,0 0-385 0 0,0 0-507 0 0,0 0-372 0 0,0 0-191 0 0,0 0-101 0 0,0 0-72 0 0,0 0-92 0 0,0 0-67 0 0,-8 0-84 0 0,-146 22 2699 0 0,147-20-3423 0 0,1 0-1 0 0,-1 0 1 0 0,1 1-1 0 0,0 0 1 0 0,0 1-1 0 0,0-1 1 0 0,0 1-1 0 0,0 0 0 0 0,1 1 1 0 0,0-1-1 0 0,0 1 1 0 0,0 0-1 0 0,1 0 1 0 0,-1 0-1 0 0,1 1 1 0 0,1 0-1 0 0,-1 0 0 0 0,1 0 1 0 0,0 0-1 0 0,0 0 1 0 0,0 1-1 0 0,1-1 1 0 0,0 1-1 0 0,-1 5-23 0 0,4-8 0 0 0,-1 0 1 0 0,0-1-1 0 0,1 1 0 0 0,0-1 0 0 0,0 1 1 0 0,0-1-1 0 0,0 1 0 0 0,1-1 0 0 0,-1 1 0 0 0,1-1 1 0 0,0 0-1 0 0,0 0 0 0 0,0 0 0 0 0,0 0 0 0 0,0 0 1 0 0,1 0-1 0 0,-1-1 0 0 0,1 1 0 0 0,0-1 1 0 0,0 0-1 0 0,0 0 0 0 0,0 0 0 0 0,0 0 0 0 0,0 0 1 0 0,1-1-1 0 0,-1 1 0 0 0,0-1 0 0 0,1 0 0 0 0,-1 0 1 0 0,1 0-1 0 0,1 0 0 0 0,120 10-106 0 0,-117-11 62 0 0,79-25-2440 0 0,-61 9-2571 0 0,-2-1-5676 0 0,-17 12 1677 0 0</inkml:trace>
  <inkml:trace contextRef="#ctx0" brushRef="#br0" timeOffset="1385.99">2554 623 0 0 0,'0'0'2482'0'0,"0"0"240"0"0,0 0 72 0 0,0 0-179 0 0,0 0-413 0 0,0 0-425 0 0,0 0-279 0 0,0 0-196 0 0,0 0-130 0 0,0 0-96 0 0,0 0-68 0 0,0 0-41 0 0,0 0-73 0 0,3 3-94 0 0,-2-2-745 0 0,0 0 0 0 0,0 0 0 0 0,1-1-1 0 0,-1 1 1 0 0,0-1 0 0 0,0 1 0 0 0,1-1 0 0 0,-1 1 0 0 0,1-1 0 0 0,-1 0-1 0 0,0 0 1 0 0,1 1 0 0 0,-1-1 0 0 0,0 0 0 0 0,1 0 0 0 0,-1 0 0 0 0,1-1-1 0 0,-1 1 1 0 0,0 0 0 0 0,1 0 0 0 0,-1-1 0 0 0,0 1 0 0 0,1-1 0 0 0,-1 1-1 0 0,0-1 1 0 0,1 0 0 0 0,-1 1 0 0 0,0-1 0 0 0,0 0 0 0 0,0 0 0 0 0,0 0-1 0 0,0 0 1 0 0,0 0 0 0 0,0 0 0 0 0,0 0 0 0 0,0 0 0 0 0,0 0 0 0 0,-1-1 0 0 0,1 1-1 0 0,0 0 1 0 0,-1 0 0 0 0,1-1 0 0 0,-1 1 0 0 0,0-1-55 0 0,119-126 1572 0 0,-87 94-1280 0 0,-30 34-305 0 0,-2 0-52 0 0,0 0 42 0 0,0 0 10 0 0,0 0-5 0 0,0 0 49 0 0,0 5-32 0 0,-1-3 3 0 0,0 0-1 0 0,1 0 1 0 0,-1 0-1 0 0,1 0 0 0 0,0 1 1 0 0,0-1-1 0 0,-1 0 0 0 0,1 0 1 0 0,0 0-1 0 0,1 1 1 0 0,-1-1-1 0 0,0 0 0 0 0,1 0 1 0 0,-1 0-1 0 0,1 0 0 0 0,0 1 1 0 0,0-1-1 0 0,-1 0 1 0 0,1 0-1 0 0,1 0 0 0 0,-1-1 1 0 0,0 1-1 0 0,0 0 0 0 0,1 0 1 0 0,-1-1-1 0 0,1 1 1 0 0,-1-1-1 0 0,1 1 0 0 0,0-1 1 0 0,0 0-1 0 0,0 1 0 0 0,-1-1 1 0 0,1 0-1 0 0,0 0 1 0 0,0 0-1 0 0,1-1 0 0 0,-1 1 1 0 0,0 0-1 0 0,0-1 0 0 0,0 1 1 0 0,2-1-2 0 0,107-33 161 0 0,-54 10-91 0 0,21 6-110 0 0,-58 78 33 0 0,1-16-253 0 0,4-53-4690 0 0,-16-9-7489 0 0,-7 13 2362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4:2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5789 409 6993 0 0,'0'0'585'0'0,"0"0"-115"0"0,0 0 247 0 0,0 0 492 0 0,0 0 334 0 0,0 0 145 0 0,0 0-55 0 0,0 0-170 0 0,0 0-219 0 0,0 0-208 0 0,36-7-176 0 0,114-26-118 0 0,-63-3 256 0 0,-71 24-766 0 0,5-3-13 0 0,0-1 1 0 0,0-1-1 0 0,-2-1 1 0 0,0-1-1 0 0,-2 0 1 0 0,0-1 0 0 0,-1-1-1 0 0,-1-1 1 0 0,0 0-1 0 0,-2-1 1 0 0,7-19-220 0 0,-8-23 1021 0 0,-12 64-841 0 0,-5 2-68 0 0,-6 28-184 0 0,1 0-1 0 0,1 1 1 0 0,1 0 0 0 0,2 0-1 0 0,0 13 73 0 0,4-32-16 0 0,-15 120-33 0 0,7-1 1 0 0,5 19 48 0 0,-3 36-58 0 0,7-179 58 0 0,2 43 5 0 0,-2-1-1 0 0,-3 0 1 0 0,-2 0 0 0 0,-1-1-1 0 0,-3 1 1 0 0,-2-1-1 0 0,-2-1 1 0 0,-2-1-1 0 0,-2 0 1 0 0,-2-1 0 0 0,-22 36-5 0 0,31-63 19 0 0,0 1 0 0 0,-2-1 0 0 0,0-1 0 0 0,0 0 1 0 0,-2-1-1 0 0,0-1 0 0 0,-1 0 0 0 0,0-1 0 0 0,-1-1 0 0 0,0 0 1 0 0,-1-2-1 0 0,-1 0 0 0 0,-7 3-19 0 0,22-12 11 0 0,1 0 1 0 0,-1 0-1 0 0,1 0 0 0 0,-1-1 1 0 0,1 0-1 0 0,-1 1 1 0 0,1-1-1 0 0,-1-1 0 0 0,1 1 1 0 0,-1 0-1 0 0,1-1 0 0 0,-1 0 1 0 0,1 0-1 0 0,-1 0 0 0 0,1 0 1 0 0,0 0-1 0 0,-1-1 1 0 0,1 1-1 0 0,0-1 0 0 0,0 0 1 0 0,0 0-1 0 0,0 0 0 0 0,1-1 1 0 0,-1 1-1 0 0,1-1 0 0 0,-1 1 1 0 0,1-1-1 0 0,0 0 1 0 0,0 0-1 0 0,0 0 0 0 0,0 0 1 0 0,0 0-1 0 0,1 0 0 0 0,-1 0 1 0 0,1-1-1 0 0,0 1 0 0 0,0-1 1 0 0,0 1-1 0 0,1-1 1 0 0,-1 1-1 0 0,1-1 0 0 0,0 1 1 0 0,0-1-1 0 0,0 1 0 0 0,0-1 1 0 0,1 1-1 0 0,-1-1 0 0 0,2-2-11 0 0,1-19-21 0 0,1-1 0 0 0,1 0-1 0 0,1 1 1 0 0,2 0 0 0 0,0 0-1 0 0,2 1 1 0 0,0 0-1 0 0,2 1 1 0 0,1 0 0 0 0,0 1-1 0 0,5-4 22 0 0,-14 19-18 0 0,170-244-1107 0 0,-108 174-1615 0 0,6 4-3498 0 0,-57 59 362 0 0,-4 6-3345 0 0</inkml:trace>
  <inkml:trace contextRef="#ctx0" brushRef="#br0" timeOffset="278.085">6492 741 10082 0 0,'0'0'2250'0'0,"0"0"-530"0"0,0 0-229 0 0,0 0-104 0 0,0 0-173 0 0,0 0-177 0 0,0 0-159 0 0,0 0-97 0 0,0 0-139 0 0,0 0-122 0 0,-24 32-119 0 0,-69 99-136 0 0,66-66-55 0 0,27-53-167 0 0,0-9-10 0 0,0 0 0 0 0,-1 0-1 0 0,1 0 1 0 0,0 1 0 0 0,0-1 0 0 0,1 0 0 0 0,-1 0-1 0 0,1 0 1 0 0,-1 0 0 0 0,1 1 0 0 0,0-1 0 0 0,0 0-1 0 0,1 0 1 0 0,-1 0 0 0 0,0-1 0 0 0,1 1 0 0 0,0 0-1 0 0,0 0 1 0 0,0-1 0 0 0,0 1 0 0 0,0-1 0 0 0,0 0-1 0 0,1 0 1 0 0,-1 0 0 0 0,1 0 0 0 0,-1 0 0 0 0,1 0 0 0 0,0-1-1 0 0,0 1 1 0 0,0-1 0 0 0,0 0 0 0 0,0 1 0 0 0,0-1-1 0 0,0-1 1 0 0,0 1 0 0 0,0 0 0 0 0,0-1 0 0 0,1 0-1 0 0,-1 0 1 0 0,1 0-33 0 0,4-1 87 0 0,0 0-1 0 0,0 0 0 0 0,0-1 1 0 0,0-1-1 0 0,0 1 0 0 0,-1-1 1 0 0,1 0-1 0 0,-1-1 0 0 0,1 0 1 0 0,-1 0-1 0 0,-1-1 1 0 0,1 1-1 0 0,0-2 0 0 0,-1 1 1 0 0,0-1-1 0 0,-1 1 0 0 0,1-2 1 0 0,-1 1-1 0 0,0-1 0 0 0,0 1 1 0 0,-1-1-1 0 0,0-1 1 0 0,-1 1-1 0 0,1 0 0 0 0,-1-1 1 0 0,0 0-1 0 0,-1 0 0 0 0,0 0 1 0 0,0 0-1 0 0,-1 0 0 0 0,0 0 1 0 0,-1 0-1 0 0,0-8-86 0 0,1 7-202 0 0,0 1-1 0 0,-1-1 1 0 0,0 0 0 0 0,-1 1-1 0 0,0-1 1 0 0,0 0 0 0 0,-1 1-1 0 0,0-1 1 0 0,-1 1 0 0 0,1 0-1 0 0,-2 0 1 0 0,1 0 0 0 0,-1 0-1 0 0,0 1 1 0 0,-1-1 202 0 0,0 1-950 0 0,-6-5-4055 0 0,4 19-7311 0 0,5-3 6539 0 0</inkml:trace>
  <inkml:trace contextRef="#ctx0" brushRef="#br0" timeOffset="548.118">6724 1076 1400 0 0,'0'0'2806'0'0,"0"0"-227"0"0,0 0-11 0 0,0 0 22 0 0,0 0-203 0 0,0 0-237 0 0,0 0-182 0 0,0 0-182 0 0,0 0-243 0 0,0 0-263 0 0,0 0-269 0 0,0 0-267 0 0,1-3-161 0 0,17-94 1356 0 0,-12 74-1873 0 0,1 1 0 0 0,1 0 0 0 0,1 1 0 0 0,1 0 0 0 0,1 0 0 0 0,1 1 0 0 0,0 1 0 0 0,2 0 0 0 0,0 0 0 0 0,1 2-66 0 0,53-53-1012 0 0,-40 69-4504 0 0,-19 16-7029 0 0,-8-11 3624 0 0</inkml:trace>
  <inkml:trace contextRef="#ctx0" brushRef="#br0" timeOffset="1019.783">7280 678 0 0 0,'0'0'2050'0'0,"0"0"228"0"0,0 0 153 0 0,0 0-97 0 0,0 0-273 0 0,0 0-258 0 0,0 0-261 0 0,0 0-236 0 0,0 0-190 0 0,0 0-159 0 0,0 0-128 0 0,0 0-103 0 0,-2-5-65 0 0,1 4-590 0 0,1-1 0 0 0,-1 1 0 0 0,1-1 0 0 0,-1 1 0 0 0,0 0 0 0 0,1-1 0 0 0,-1 1 0 0 0,0 0 0 0 0,0 0 0 0 0,0-1 0 0 0,0 1 0 0 0,0 0 0 0 0,0 0 0 0 0,0 0 0 0 0,-1 0 0 0 0,1 0 0 0 0,0 1 0 0 0,0-1 0 0 0,-1 0 0 0 0,1 0 0 0 0,-1 1 0 0 0,1-1 0 0 0,-1 1 0 0 0,1 0 0 0 0,-1-1 0 0 0,1 1 0 0 0,-1 0 0 0 0,1 0 0 0 0,-1 0 0 0 0,1 0 0 0 0,-1 0 0 0 0,1 0 0 0 0,-1 0 0 0 0,1 0 0 0 0,-1 1 0 0 0,1-1 0 0 0,-1 1 1 0 0,1-1-1 0 0,0 1 0 0 0,-1-1 0 0 0,1 1 0 0 0,-1 0 0 0 0,1 0-71 0 0,-11 5 103 0 0,0 2 0 0 0,0-1 1 0 0,1 1-1 0 0,0 1 0 0 0,1 0 1 0 0,0 1-1 0 0,0 0 0 0 0,1 0 1 0 0,0 1-1 0 0,1 0 1 0 0,0 0-1 0 0,1 1 0 0 0,0 0 1 0 0,1 1-1 0 0,0-1 0 0 0,-1 9-103 0 0,5-17 16 0 0,0 0 1 0 0,0 1-1 0 0,1-1 0 0 0,0 1 0 0 0,0-1 0 0 0,0 1 0 0 0,0 0 0 0 0,1-1 0 0 0,-1 1 1 0 0,1 0-1 0 0,1-1 0 0 0,-1 1 0 0 0,1 0 0 0 0,-1-1 0 0 0,1 1 0 0 0,1 0 1 0 0,-1-1-1 0 0,1 0 0 0 0,0 1 0 0 0,0-1 0 0 0,0 0 0 0 0,0 0 0 0 0,1 0 0 0 0,-1 0 1 0 0,1 0-1 0 0,0 0 0 0 0,0-1 0 0 0,1 0 0 0 0,-1 1 0 0 0,1-1 0 0 0,-1-1 0 0 0,1 1 1 0 0,0 0-1 0 0,0-1 0 0 0,1 0 0 0 0,-1 0 0 0 0,0 0 0 0 0,1 0 0 0 0,-1-1 1 0 0,1 0-1 0 0,-1 0 0 0 0,2 0-16 0 0,8 2-2 0 0,0 0 1 0 0,0-2 0 0 0,1 0-1 0 0,-1 0 1 0 0,0-2-1 0 0,1 1 1 0 0,-1-2-1 0 0,0 0 1 0 0,0 0 0 0 0,0-2-1 0 0,0 0 1 0 0,-1 0-1 0 0,8-4 2 0 0,46-54-6863 0 0,-53 40-4386 0 0,-11 14 3901 0 0</inkml:trace>
  <inkml:trace contextRef="#ctx0" brushRef="#br0" timeOffset="1361.156">7423 939 3321 0 0,'0'0'3252'0'0,"0"0"-135"0"0,0 0-200 0 0,0 0-411 0 0,0 0-457 0 0,0 0-334 0 0,0 0-312 0 0,0 0-270 0 0,0 0-237 0 0,35-8-187 0 0,107-26-125 0 0,-67-2 303 0 0,45-76 384 0 0,-118 108-1239 0 0,0 1-1 0 0,0-1 1 0 0,0 1 0 0 0,0-1-1 0 0,0 0 1 0 0,-1 0-1 0 0,1 0 1 0 0,-1 0-1 0 0,0 0 1 0 0,0 0 0 0 0,-1 0-1 0 0,1 0 1 0 0,-1 0-1 0 0,0 0 1 0 0,0 0 0 0 0,-1-4-32 0 0,-1 6-13 0 0,0 0 1 0 0,-1 1-1 0 0,1-1 1 0 0,0 0-1 0 0,-1 1 1 0 0,0 0 0 0 0,1-1-1 0 0,-1 1 1 0 0,0 0-1 0 0,0 0 1 0 0,1 1 0 0 0,-1-1-1 0 0,0 1 1 0 0,0-1-1 0 0,0 1 1 0 0,0 0-1 0 0,0 0 1 0 0,0 0 0 0 0,0 0-1 0 0,0 1 1 0 0,0-1-1 0 0,0 1 1 0 0,0 0 12 0 0,3-1-2 0 0,-15 4-52 0 0,1 0 1 0 0,-1 2 0 0 0,1-1-1 0 0,1 2 1 0 0,-1 0 0 0 0,1 0-1 0 0,0 2 1 0 0,1-1 0 0 0,0 2-1 0 0,0-1 1 0 0,1 2 0 0 0,0-1-1 0 0,-5 9 54 0 0,8-11-37 0 0,1-3-15 0 0,1 0-1 0 0,0 1 1 0 0,1 0 0 0 0,-1 0 0 0 0,1 1 0 0 0,0-1-1 0 0,1 1 1 0 0,0 0 0 0 0,0 1 0 0 0,0-1 0 0 0,1 0-1 0 0,0 1 1 0 0,0 0 0 0 0,1 0 0 0 0,0 0 0 0 0,1 0-1 0 0,0 0 1 0 0,0 0 0 0 0,0 0 0 0 0,1 0-1 0 0,1 5 53 0 0,2-9-112 0 0,1-1-1 0 0,0 0 0 0 0,1 1 0 0 0,-1-1 0 0 0,1-1 0 0 0,-1 1 0 0 0,1-1 0 0 0,0 1 0 0 0,0-1 0 0 0,0-1 0 0 0,0 1 0 0 0,0-1 0 0 0,0 0 0 0 0,0 0 0 0 0,1 0 0 0 0,-1-1 0 0 0,0 0 0 0 0,1 0 0 0 0,-1 0 0 0 0,0-1 0 0 0,5 0 113 0 0,-5 1-193 0 0,130-26-5488 0 0,-52-7-4576 0 0,-65 25 4610 0 0</inkml:trace>
  <inkml:trace contextRef="#ctx0" brushRef="#br0" timeOffset="1680.706">8322 582 4689 0 0,'0'0'4330'0'0,"0"0"-1254"0"0,0 0-807 0 0,0 0-539 0 0,0 0-478 0 0,0 0-301 0 0,0 0-136 0 0,0 0-73 0 0,0 0-49 0 0,0 0-49 0 0,0 0-37 0 0,0 0-48 0 0,-32 14-78 0 0,-96 45-55 0 0,70-24 199 0 0,53-26-498 0 0,3-7-114 0 0,1-1 0 0 0,0 0-1 0 0,1 1 1 0 0,-1-1 0 0 0,0 1 0 0 0,0-1 0 0 0,1 1 0 0 0,-1 0 0 0 0,0-1 0 0 0,1 1-1 0 0,0-1 1 0 0,-1 1 0 0 0,1 0 0 0 0,0-1 0 0 0,0 1 0 0 0,0 0 0 0 0,0-1-1 0 0,0 1 1 0 0,0 0 0 0 0,0 0 0 0 0,1-1 0 0 0,-1 1 0 0 0,1-1 0 0 0,-1 1 0 0 0,1 0-1 0 0,0-1 1 0 0,-1 1 0 0 0,1-1 0 0 0,0 1 0 0 0,0-1 0 0 0,0 0 0 0 0,0 1 0 0 0,0-1-1 0 0,1 0 1 0 0,-1 0 0 0 0,0 0 0 0 0,0 0 0 0 0,1 0 0 0 0,-1 0 0 0 0,1 0-13 0 0,70 32 565 0 0,-51-25-465 0 0,-16-7-49 0 0,-1 0 0 0 0,1 0 0 0 0,0 1 0 0 0,-1 0 0 0 0,1 0 0 0 0,-1 1 0 0 0,0-1 0 0 0,0 1 0 0 0,0 0 0 0 0,0 0 0 0 0,0 0 0 0 0,-1 0 0 0 0,1 1 0 0 0,-1-1 0 0 0,0 1 0 0 0,0 0 0 0 0,0 0 0 0 0,-1 0 0 0 0,1 0 0 0 0,-1 1 0 0 0,0-1 0 0 0,0 1 0 0 0,0-1 0 0 0,-1 1 0 0 0,0 0 0 0 0,0 0-1 0 0,0-1 1 0 0,0 1 0 0 0,-1 0 0 0 0,0 0 0 0 0,0 4-51 0 0,-4-4 30 0 0,-1 0-1 0 0,1 0 1 0 0,-1 0-1 0 0,0 0 1 0 0,0-1-1 0 0,-1 0 0 0 0,1 0 1 0 0,-1 0-1 0 0,0-1 1 0 0,0 0-1 0 0,0 0 1 0 0,0 0-1 0 0,-1-1 0 0 0,1 0 1 0 0,-1 0-30 0 0,-72 12-1695 0 0,52-14-2601 0 0,3-3-5462 0 0,16 0-1711 0 0</inkml:trace>
  <inkml:trace contextRef="#ctx0" brushRef="#br0" timeOffset="-7956.133">1363 291 0 0 0,'0'0'1250'0'0,"0"0"-1"0"0,0 0-29 0 0,0 0-57 0 0,0 0-66 0 0,0 0-9 0 0,10-6 19 0 0,33-19 58 0 0,-40 23-932 0 0,9-8 14280 0 0,-21 12-11491 0 0,-3-2-5169 0 0,-97-17 2680 0 0,-84 19-100 0 0,141 2-322 0 0,-1 3 0 0 0,2 2 0 0 0,-1 2 0 0 0,-26 10-111 0 0,43-10 59 0 0,-2 0 10 0 0,1 1 0 0 0,1 1 0 0 0,0 2 0 0 0,1 2 0 0 0,-17 12-69 0 0,50-29-1 0 0,1 0 1 0 0,-1 1 0 0 0,0-1 0 0 0,0 1-1 0 0,1-1 1 0 0,-1 1 0 0 0,1 0-1 0 0,-1-1 1 0 0,0 1 0 0 0,1 0 0 0 0,-1-1-1 0 0,1 1 1 0 0,-1 0 0 0 0,1 0-1 0 0,0 0 1 0 0,-1-1 0 0 0,1 1 0 0 0,0 0-1 0 0,-1 0 1 0 0,1 0 0 0 0,0 0-1 0 0,0-1 1 0 0,0 1 0 0 0,0 0 0 0 0,0 0-1 0 0,0 0 1 0 0,0 0 0 0 0,0 0-1 0 0,0 0 1 0 0,0-1 0 0 0,1 1 0 0 0,-1 0-1 0 0,0 0 1 0 0,1 0 0 0 0,-1 0-1 0 0,0-1 1 0 0,1 1 0 0 0,-1 0 0 0 0,1 0-1 0 0,-1-1 1 0 0,1 1 0 0 0,0 0-1 0 0,-1-1 1 0 0,1 1 0 0 0,-1-1 0 0 0,1 1-1 0 0,0 0 1 0 0,0-1 0 0 0,-1 0 0 0 0,43 28 21 0 0,-38-25-3 0 0,26 11 14 0 0,1-2-1 0 0,0-1 0 0 0,1-1 1 0 0,0-2-1 0 0,0-2 1 0 0,1 0-1 0 0,3-2-31 0 0,47 9 76 0 0,-9-1 55 0 0,-74-11-125 0 0,-1-1-1 0 0,1 1 1 0 0,-1 0 0 0 0,1 0-1 0 0,-1-1 1 0 0,0 1 0 0 0,1 0-1 0 0,-1 0 1 0 0,0-1 0 0 0,0 1 0 0 0,1 0-1 0 0,-1 0 1 0 0,0 0 0 0 0,0-1-1 0 0,0 1 1 0 0,0 0 0 0 0,0 0-1 0 0,0 0 1 0 0,0 0 0 0 0,0-1 0 0 0,-1 1-1 0 0,1 0 1 0 0,0 0 0 0 0,0 0-1 0 0,-1-1 1 0 0,1 1 0 0 0,0 0-1 0 0,-1 0 1 0 0,1-1 0 0 0,-1 1 0 0 0,1 0-1 0 0,-1-1 1 0 0,1 1 0 0 0,-1-1-1 0 0,1 1 1 0 0,-1 0 0 0 0,0-1-1 0 0,1 1 1 0 0,-1-1 0 0 0,0 1-6 0 0,-210 148 544 0 0,12-16-411 0 0,153-102-73 0 0,33-23-38 0 0,1-1 1 0 0,-1 2 0 0 0,1 0 0 0 0,1 0-1 0 0,-1 1 1 0 0,2 0 0 0 0,-1 1 0 0 0,2 0-1 0 0,-1 1 1 0 0,1 0 0 0 0,-1 4-23 0 0,8-14 6 0 0,1 1 0 0 0,0-1 1 0 0,0 1-1 0 0,0-1 0 0 0,0 1 0 0 0,0 0 1 0 0,0-1-1 0 0,1 1 0 0 0,-1 0 0 0 0,1 0 1 0 0,0-1-1 0 0,0 1 0 0 0,0 0 0 0 0,0 0 1 0 0,0-1-1 0 0,0 1 0 0 0,1 0 0 0 0,0 0 1 0 0,-1-1-1 0 0,1 1 0 0 0,0-1 0 0 0,0 1 1 0 0,0-1-1 0 0,1 1 0 0 0,-1-1 1 0 0,1 1-1 0 0,-1-1 0 0 0,1 0 0 0 0,0 0 1 0 0,0 0-1 0 0,0 0 0 0 0,0 0 0 0 0,0 0 1 0 0,0-1-1 0 0,0 1 0 0 0,1 0-6 0 0,15 5 84 0 0,-1 0 1 0 0,1-1-1 0 0,0-1 0 0 0,1-1 0 0 0,-1 0 0 0 0,1-1 1 0 0,0-1-1 0 0,0-1 0 0 0,0-1 0 0 0,0 0 0 0 0,0-2 1 0 0,-1 0-1 0 0,1-1 0 0 0,15-5-84 0 0,130-33-49 0 0,-111 29-3129 0 0,-34 7-631 0 0,0 1-3278 0 0,-10 4-2018 0 0</inkml:trace>
  <inkml:trace contextRef="#ctx0" brushRef="#br0" timeOffset="-4043.496">1821 649 1032 0 0,'0'0'2359'0'0,"0"0"-460"0"0,0 0-85 0 0,0 0 249 0 0,0 0 182 0 0,0 0-97 0 0,0 0-250 0 0,0 0-322 0 0,0 0-286 0 0,0 0-213 0 0,0 0-192 0 0,4-4-140 0 0,11-11-83 0 0,-11 11-56 0 0,-11 27 2172 0 0,-90 153-1063 0 0,-159 137-1214 0 0,220-262-2217 0 0,25-65-15594 0 0,9 7 12289 0 0,0 3 1775 0 0</inkml:trace>
  <inkml:trace contextRef="#ctx0" brushRef="#br0" timeOffset="-3718.942">1324 700 6793 0 0,'0'0'2834'0'0,"0"0"-398"0"0,0 0-309 0 0,0 0-144 0 0,0 0-227 0 0,0 0-322 0 0,0 0-311 0 0,0 0-308 0 0,0 0-242 0 0,0 0-156 0 0,0 0-59 0 0,0 0 21 0 0,0 0 73 0 0,9 7 57 0 0,390 267 2921 0 0,-301-171-3298 0 0,-65-53-1323 0 0,-32-49 647 0 0,0-3-7036 0 0,0-7-3386 0 0,-1 9 10199 0 0,0-4-5736 0 0</inkml:trace>
  <inkml:trace contextRef="#ctx0" brushRef="#br0" timeOffset="-3343.274">2140 321 6505 0 0,'0'0'2130'0'0,"0"0"-296"0"0,0 0 22 0 0,0 0 114 0 0,0 0-68 0 0,0 0-243 0 0,0 0-268 0 0,0 0-268 0 0,0 0-242 0 0,0 0-170 0 0,0 0-151 0 0,0 0-102 0 0,5-3-25 0 0,-3 1-421 0 0,-3 3 13 0 0,1-1-1 0 0,0 1 1 0 0,0-1 0 0 0,0 1-1 0 0,0-1 1 0 0,0 1-1 0 0,0 0 1 0 0,0-1-1 0 0,0 1 1 0 0,0-1-1 0 0,0 1 1 0 0,0-1 0 0 0,0 1-1 0 0,0-1 1 0 0,0 1-1 0 0,0-1 1 0 0,0 1-1 0 0,1-1 1 0 0,-1 1-1 0 0,0-1 1 0 0,0 1 0 0 0,1-1-1 0 0,-1 1 1 0 0,0-1-1 0 0,0 1 1 0 0,1-1-1 0 0,-1 0 1 0 0,1 1-1 0 0,-1-1 1 0 0,0 0 0 0 0,1 1-1 0 0,-1-1 1 0 0,1 0-1 0 0,-1 1 1 0 0,1-1-1 0 0,-1 0 1 0 0,1 0-1 0 0,-1 0 1 0 0,1 1 0 0 0,-1-1-1 0 0,1 0 1 0 0,-1 0-1 0 0,1 0 1 0 0,-1 0-1 0 0,1 0 1 0 0,0 0-1 0 0,-1 0 1 0 0,1 0 0 0 0,-1 0-1 0 0,1 0 1 0 0,-1-1-1 0 0,1 1 1 0 0,-1 0-1 0 0,1 0 1 0 0,0 0-25 0 0,-6 39 462 0 0,2 0 1 0 0,1 1-1 0 0,3-1 1 0 0,1 0-1 0 0,4 19-462 0 0,52 339 419 0 0,-43-269-2287 0 0,-15-128 1260 0 0,0 0-84 0 0,0 0-102 0 0,-4-14-3412 0 0,-2 3 646 0 0,1 1 216 0 0,2 1-2392 0 0,0 2-963 0 0</inkml:trace>
  <inkml:trace contextRef="#ctx0" brushRef="#br0" timeOffset="-3086.916">1866 748 9674 0 0,'0'0'1691'0'0,"0"0"-177"0"0,0 0 134 0 0,0 0 190 0 0,0 0-91 0 0,0 0-240 0 0,0 0-242 0 0,0 0-191 0 0,31 3-150 0 0,100 9-152 0 0,-88-9-232 0 0,0-2-1 0 0,0-2 1 0 0,-1-2-1 0 0,30-6-539 0 0,12-1 255 0 0,76-16-573 0 0,-93 9-6394 0 0,-61 16 1911 0 0,-3 1-1228 0 0,-3 0-2178 0 0</inkml:trace>
  <inkml:trace contextRef="#ctx0" brushRef="#br0" timeOffset="-2370.931">2471 917 2937 0 0,'0'0'3035'0'0,"0"0"-593"0"0,0 0-270 0 0,0 0-118 0 0,0 0-174 0 0,0 0-262 0 0,0 0-219 0 0,0 0-204 0 0,0 0-185 0 0,0 0-144 0 0,0 0-119 0 0,34 3-108 0 0,102 8-100 0 0,-81-16 164 0 0,-48 0-495 0 0,-1 2-99 0 0,1-1 0 0 0,-2 0 1 0 0,1 0-1 0 0,0 0 0 0 0,-1 0 1 0 0,0-1-1 0 0,0 0 1 0 0,0 0-1 0 0,-1-1 0 0 0,1 1 1 0 0,-1-1-1 0 0,-1 0 0 0 0,1 0 1 0 0,-1 0-1 0 0,0-1 0 0 0,0 1 1 0 0,-1-1-1 0 0,0 0 0 0 0,0 1 1 0 0,-1-1-1 0 0,1 0 1 0 0,-2 0-1 0 0,1 0 0 0 0,-1 0 1 0 0,0 0-1 0 0,0 0 0 0 0,-1-3-109 0 0,-1 7-18 0 0,0-1 0 0 0,0 1 0 0 0,0 0 0 0 0,0 0 1 0 0,0 0-1 0 0,-1 0 0 0 0,0 1 0 0 0,1-1 0 0 0,-1 1 0 0 0,0-1 0 0 0,0 1 0 0 0,-1 0 0 0 0,1 0 0 0 0,0 0 0 0 0,-1 1 0 0 0,1-1 0 0 0,-1 1 0 0 0,1 0 0 0 0,-1 0 0 0 0,0 0 0 0 0,1 0 0 0 0,-1 1 0 0 0,0-1 0 0 0,1 1 0 0 0,-1 0 1 0 0,-1 0 17 0 0,-6 0-90 0 0,-67 15-559 0 0,67-9 599 0 0,1 0 1 0 0,-1 1 0 0 0,1 0-1 0 0,0 0 1 0 0,1 1-1 0 0,0 0 1 0 0,0 1 0 0 0,0 0-1 0 0,2 0 1 0 0,-1 1-1 0 0,1 0 1 0 0,0 1 0 0 0,1-1-1 0 0,0 1 1 0 0,1 0-1 0 0,0 1 1 0 0,1-1 0 0 0,0 1-1 0 0,1 0 1 0 0,0 0-1 0 0,1 0 1 0 0,0 0 0 0 0,1 1-1 0 0,1-1 1 0 0,0 0-1 0 0,1 12 50 0 0,3-17 35 0 0,1-1-1 0 0,-1 0 1 0 0,1 0-1 0 0,0 0 1 0 0,1-1-1 0 0,-1 0 1 0 0,1 0-1 0 0,0 0 1 0 0,0-1-1 0 0,1 0 0 0 0,-1 0 1 0 0,1 0-1 0 0,0-1 1 0 0,0 0-1 0 0,0 0 1 0 0,0-1-1 0 0,1 0 1 0 0,-1 0-1 0 0,1-1 0 0 0,-1 0 1 0 0,1 0-1 0 0,0-1 1 0 0,-1 0-1 0 0,6 0-34 0 0,9 1 124 0 0,0 0 1 0 0,0-2-1 0 0,1 0 0 0 0,-1-1 0 0 0,0-2 1 0 0,0 0-1 0 0,0-1 0 0 0,-1-2 0 0 0,0 0 0 0 0,0-1 1 0 0,0-1-1 0 0,-1-1 0 0 0,-1 0 0 0 0,0-2 0 0 0,12-9-124 0 0,-15 10 48 0 0,-1 0-1 0 0,0-1 1 0 0,-1 0-1 0 0,0-2 1 0 0,-1 1-1 0 0,-1-2 1 0 0,0 0-1 0 0,-1 0 1 0 0,0-1-1 0 0,-1 0 1 0 0,-1-1-1 0 0,-1 0 1 0 0,0 0-1 0 0,-2-1 1 0 0,0 0-1 0 0,0 0 0 0 0,-2 0 1 0 0,0-1-1 0 0,-1 0 1 0 0,-1-5-48 0 0,-2 22-11 0 0,0 1 0 0 0,0-1 0 0 0,-1 0 0 0 0,1 0 0 0 0,0 1 0 0 0,-1-1 0 0 0,1 1 0 0 0,-1-1 0 0 0,0 0 0 0 0,1 1 0 0 0,-1-1 0 0 0,0 1 0 0 0,0-1 0 0 0,0 1 1 0 0,0 0-1 0 0,0-1 0 0 0,0 1 0 0 0,-1 0 0 0 0,1 0 0 0 0,0 0 0 0 0,-1 0 0 0 0,1 0 0 0 0,-1 0 0 0 0,1 0 0 0 0,-1 0 0 0 0,1 1 0 0 0,-1-1 0 0 0,1 0 0 0 0,-1 1 0 0 0,0 0 0 0 0,1-1 0 0 0,-1 1 0 0 0,0 0 0 0 0,1 0 0 0 0,-1 0 0 0 0,0 0 0 0 0,0 0 0 0 0,1 0 0 0 0,-1 0 1 0 0,0 1-1 0 0,1-1 0 0 0,-1 0 0 0 0,0 1 0 0 0,1 0 11 0 0,-70 31-606 0 0,69-31 598 0 0,0 0 1 0 0,0 0-1 0 0,0 0 1 0 0,1 0-1 0 0,-1 1 1 0 0,1-1-1 0 0,-1 0 1 0 0,1 1-1 0 0,-1-1 1 0 0,1 1-1 0 0,0-1 1 0 0,0 1-1 0 0,0 0 1 0 0,0-1-1 0 0,0 1 1 0 0,0 0-1 0 0,0 0 1 0 0,1 0-1 0 0,-1 0 1 0 0,0 0-1 0 0,1 0 1 0 0,0 0-1 0 0,-1 0 1 0 0,1 0-1 0 0,0 0 1 0 0,0 0-1 0 0,0 0 1 0 0,0 0-1 0 0,1 0 1 0 0,-1 0-1 0 0,1 0 1 0 0,-1 0-1 0 0,1 0 1 0 0,-1-1-1 0 0,1 1 1 0 0,0 0-1 0 0,0 0 1 0 0,0 0-1 0 0,0-1 1 0 0,0 1-1 0 0,1 0 1 0 0,-1-1-1 0 0,0 1 0 0 0,1-1 1 0 0,-1 0-1 0 0,1 1 1 0 0,-1-1-1 0 0,1 0 1 0 0,0 0-1 0 0,-1 0 1 0 0,1 0-1 0 0,0 0 1 0 0,0 0-1 0 0,0-1 1 0 0,0 1-1 0 0,0-1 1 0 0,0 1-1 0 0,0-1 1 0 0,1 1 7 0 0,72 8 157 0 0,49 15 54 0 0,-119-23-180 0 0,0 1 1 0 0,0-1-1 0 0,0 1 0 0 0,-1 0 1 0 0,1 0-1 0 0,0 1 0 0 0,-1-1 0 0 0,0 1 1 0 0,1 0-1 0 0,-1 0 0 0 0,0 0 1 0 0,-1 1-1 0 0,1-1 0 0 0,-1 1 1 0 0,1 0-1 0 0,-1 0 0 0 0,0 0 1 0 0,0 1-1 0 0,-1-1 0 0 0,1 1 1 0 0,-1-1-1 0 0,0 1 0 0 0,-1 0 1 0 0,1 0-1 0 0,-1 0 0 0 0,0 0 0 0 0,1 1-31 0 0,-17 120 545 0 0,11-55-2041 0 0,4-58-832 0 0,6-6-6933 0 0,-3-6 4155 0 0,-1 2-4476 0 0</inkml:trace>
  <inkml:trace contextRef="#ctx0" brushRef="#br0" timeOffset="-1474.293">3360 1120 9498 0 0,'0'0'2267'0'0,"0"0"-302"0"0,0 0-153 0 0,0 0 8 0 0,0 0-185 0 0,0 0-225 0 0,0 0-198 0 0,0 0-226 0 0,0 0-194 0 0,0 0-140 0 0,0 0-85 0 0,0 0-70 0 0,0 0-37 0 0,5-14-49 0 0,39-96 547 0 0,53-53-31 0 0,-53 115-863 0 0,-33 85-367 0 0,4 22 324 0 0,-13-47-12 0 0,0 0 0 0 0,1 0 0 0 0,1 0 0 0 0,0-1 0 0 0,0 0 0 0 0,1 0 0 0 0,1 0 1 0 0,-1 0-1 0 0,2 0-9 0 0,-5-8 28 0 0,0 0 0 0 0,0 0-1 0 0,0 0 1 0 0,1 0 0 0 0,-1 0 0 0 0,1 0 0 0 0,0-1 0 0 0,0 1 0 0 0,0-1 0 0 0,0 0 0 0 0,0 0 0 0 0,0 0 0 0 0,1 0 0 0 0,-1 0 0 0 0,0-1 0 0 0,1 0 0 0 0,0 1 0 0 0,-1-1 0 0 0,1-1 0 0 0,0 1 0 0 0,-1 0 0 0 0,1-1 0 0 0,0 0 0 0 0,0 0 0 0 0,-1 0 0 0 0,1 0 0 0 0,0-1 0 0 0,0 1 0 0 0,-1-1 0 0 0,1 0-1 0 0,0 0 1 0 0,1-1-28 0 0,105-89 1081 0 0,-100 81-1036 0 0,1 0-32 0 0,0 0 1 0 0,-1-1 0 0 0,0 0 0 0 0,-1 0 0 0 0,0-1-1 0 0,-1 0 1 0 0,0-1 0 0 0,-1 1 0 0 0,0-2-1 0 0,2-7-13 0 0,30 24-20136 0 0,-32-2 10382 0 0</inkml:trace>
  <inkml:trace contextRef="#ctx0" brushRef="#br0" timeOffset="-919.938">4262 759 7586 0 0,'0'0'3091'0'0,"0"0"-828"0"0,0 0-392 0 0,0 0-242 0 0,0 0-261 0 0,0 0-233 0 0,0 0-106 0 0,0 0-58 0 0,0 0-85 0 0,-34 16-126 0 0,-107 52-105 0 0,57-9 289 0 0,79-56-907 0 0,1-1 0 0 0,-1 2 0 0 0,1-1 0 0 0,0 0 0 0 0,0 1 1 0 0,0 0-1 0 0,0-1 0 0 0,0 2 0 0 0,1-1 0 0 0,0 0 0 0 0,0 1 0 0 0,0-1 0 0 0,1 1 1 0 0,-1 0-1 0 0,1 0 0 0 0,0 0 0 0 0,1 0 0 0 0,-1 0 0 0 0,1 1 0 0 0,0-1 1 0 0,0 0-1 0 0,1 1 0 0 0,-1-1 0 0 0,1 0 0 0 0,1 3-37 0 0,1-6 29 0 0,0 0 0 0 0,0 0-1 0 0,1 0 1 0 0,0-1 0 0 0,-1 1-1 0 0,1-1 1 0 0,0 1 0 0 0,-1-1 0 0 0,1 0-1 0 0,0 0 1 0 0,0 0 0 0 0,0-1 0 0 0,0 1-1 0 0,0-1 1 0 0,0 1 0 0 0,0-1 0 0 0,0 0-1 0 0,0 0 1 0 0,0-1 0 0 0,2 1-29 0 0,12-2 112 0 0,0-1 1 0 0,0-1-1 0 0,0-1 0 0 0,0 0 1 0 0,-1-1-1 0 0,0 0 1 0 0,0-2-1 0 0,0 0 0 0 0,-1 0 1 0 0,0-2-1 0 0,-1 0 1 0 0,0 0-1 0 0,-1-1 0 0 0,7-8-112 0 0,101-64 59 0 0,-118 119-376 0 0,-4-31 313 0 0,1 0-1 0 0,0 0 1 0 0,0 0 0 0 0,0 0 0 0 0,0 0 0 0 0,1 0 0 0 0,0 0 0 0 0,0 0 0 0 0,1-1-1 0 0,-1 1 1 0 0,1 0 0 0 0,0-1 0 0 0,0 1 0 0 0,0-1 0 0 0,1 0 0 0 0,-1 1-1 0 0,1-1 1 0 0,0 0 0 0 0,1-1 0 0 0,-1 1 0 0 0,0-1 0 0 0,1 1 0 0 0,0-1-1 0 0,0 0 1 0 0,0 0 0 0 0,0-1 0 0 0,1 1 0 0 0,-1-1 0 0 0,3 1 4 0 0,1-1 21 0 0,0 0-1 0 0,0 0 1 0 0,0-1 0 0 0,0 0 0 0 0,1 0 0 0 0,-1-1 0 0 0,0 0-1 0 0,1 0 1 0 0,-1-1 0 0 0,0 0 0 0 0,0-1 0 0 0,0 0 0 0 0,0 0-1 0 0,0-1 1 0 0,0 0 0 0 0,-1 0 0 0 0,1-1 0 0 0,-1 0 0 0 0,0 0-1 0 0,0 0 1 0 0,6-6-21 0 0,7-5 88 0 0,-1-2 0 0 0,0 0 0 0 0,-1-1 0 0 0,-1-1 0 0 0,-1 0 0 0 0,9-16-88 0 0,-9 11 9 0 0,-2-1-1 0 0,0 0 0 0 0,-2-1 1 0 0,-1 0-1 0 0,-1-1 1 0 0,-1 0-1 0 0,-1-1 0 0 0,-2 0 1 0 0,-1 0-1 0 0,-1 0 0 0 0,-1 0 1 0 0,-1-1-1 0 0,-2 1 1 0 0,-3-24-9 0 0,2 39-28 0 0,0 0 0 0 0,-1 0 0 0 0,-1 1 1 0 0,0-1-1 0 0,-1 1 0 0 0,0 0 0 0 0,-1 0 1 0 0,0 0-1 0 0,-5-8 28 0 0,8 16-16 0 0,-1 0 0 0 0,1 0-1 0 0,-1 0 1 0 0,0 0 0 0 0,0 0 0 0 0,-1 1 0 0 0,1-1-1 0 0,-1 1 1 0 0,0 0 0 0 0,0 0 0 0 0,0 0 0 0 0,0 1-1 0 0,0-1 1 0 0,0 1 0 0 0,-1 0 0 0 0,1 0 0 0 0,-1 1-1 0 0,1-1 1 0 0,-1 1 0 0 0,0 0 0 0 0,0 0 0 0 0,0 1-1 0 0,1-1 1 0 0,-1 1 0 0 0,0 0 0 0 0,-2 1 16 0 0,1 2-16 0 0,0 0 0 0 0,0 0 0 0 0,1 1 0 0 0,-1-1 0 0 0,1 2 0 0 0,0-1 0 0 0,0 0 0 0 0,0 1 0 0 0,1 0 0 0 0,-1 0 0 0 0,1 1 0 0 0,1-1 0 0 0,-1 1 0 0 0,1 0 0 0 0,0 0 0 0 0,0 0 0 0 0,0 0 0 0 0,1 0 0 0 0,0 0 0 0 0,0 1 0 0 0,1 0 0 0 0,-1 4 16 0 0,-3 19 51 0 0,1 0 0 0 0,2 0 0 0 0,1 1 0 0 0,1-1-1 0 0,3 20-50 0 0,2-13 57 0 0,2-1 0 0 0,1 0 0 0 0,1 0 0 0 0,2-1 0 0 0,12 24-57 0 0,-11-31-21 0 0,1-2 0 0 0,1 1 0 0 0,1-2 1 0 0,2 0-1 0 0,0-1 0 0 0,2-1 0 0 0,1 0 1 0 0,0-2-1 0 0,2 0 0 0 0,0-1 0 0 0,19 11 21 0 0,45 21-2435 0 0,-54-41-1980 0 0,-1-4-4907 0 0,-19-6-1762 0 0</inkml:trace>
  <inkml:trace contextRef="#ctx0" brushRef="#br0" timeOffset="3474.379">9829 483 0 0 0,'0'0'1171'0'0,"0"0"536"0"0,0 0 439 0 0,0 0 96 0 0,0 0-203 0 0,0 0-326 0 0,0 0-331 0 0,0 0-288 0 0,0 0-190 0 0,0 0-137 0 0,0 0-118 0 0,0 0-46 0 0,-3-1-15 0 0,-12 0-193 0 0,0 1 0 0 0,1 0 0 0 0,-1 1 0 0 0,0 1 0 0 0,0 0-1 0 0,0 1 1 0 0,1 0 0 0 0,0 1 0 0 0,0 1 0 0 0,-6 3-395 0 0,-27 6 516 0 0,-224 75 1464 0 0,322-71-1984 0 0,144 4 304 0 0,-190-21-296 0 0,41 15 130 0 0,-45-16-130 0 0,0 0-1 0 0,-1 1 0 0 0,1-1 0 0 0,0 0 0 0 0,0 1 0 0 0,-1-1 0 0 0,1 1 0 0 0,0 0 1 0 0,-1-1-1 0 0,1 1 0 0 0,0-1 0 0 0,-1 1 0 0 0,1 0 0 0 0,-1-1 0 0 0,1 1 0 0 0,-1 0 1 0 0,1 0-1 0 0,-1 0 0 0 0,0-1 0 0 0,1 1 0 0 0,-1 0 0 0 0,0 0 0 0 0,0 0 0 0 0,0 0 1 0 0,1-1-1 0 0,-1 1 0 0 0,0 0 0 0 0,0 0 0 0 0,0 0 0 0 0,0 0 0 0 0,-1 0 0 0 0,1 0 1 0 0,0-1-1 0 0,0 1 0 0 0,0 0 0 0 0,-1 0 0 0 0,1 0 0 0 0,0 0 0 0 0,-1-1 0 0 0,1 1 1 0 0,-1 0-1 0 0,1 0 0 0 0,-1-1 0 0 0,1 1 0 0 0,-1 0 0 0 0,1-1 0 0 0,-1 1 0 0 0,0-1 1 0 0,1 1-1 0 0,-1-1 0 0 0,0 1-3 0 0,-320 248 935 0 0,318-247-928 0 0,0 0 0 0 0,0 0 1 0 0,1 1-1 0 0,-1-1 0 0 0,1 1 1 0 0,-1 0-1 0 0,1-1 0 0 0,0 1 1 0 0,0 0-1 0 0,0 0 0 0 0,0 0 1 0 0,1 1-1 0 0,-1-1 0 0 0,1 0 0 0 0,0 1 1 0 0,0-1-1 0 0,0 0 0 0 0,1 1 1 0 0,-1-1-1 0 0,1 1 0 0 0,-1 0 1 0 0,1-1-1 0 0,0 1 0 0 0,1-1 1 0 0,-1 1-1 0 0,1-1 0 0 0,-1 1 1 0 0,1-1-1 0 0,0 1 0 0 0,0-1 1 0 0,1 0-1 0 0,-1 1 0 0 0,1-1 1 0 0,-1 0-1 0 0,1 0 0 0 0,0 0 1 0 0,0 0-1 0 0,1-1 0 0 0,-1 1 0 0 0,0 0 1 0 0,1-1-1 0 0,0 0 0 0 0,0 1 1 0 0,-1-1-1 0 0,4 1-7 0 0,9 1 40 0 0,0-1-1 0 0,0-1 1 0 0,0-1 0 0 0,1 0 0 0 0,-1-1-1 0 0,0 0 1 0 0,0-2 0 0 0,1 0-1 0 0,-1 0 1 0 0,0-1 0 0 0,-1-1-1 0 0,1-1 1 0 0,-1 0 0 0 0,0-1-1 0 0,0 0 1 0 0,0-1 0 0 0,8-6-40 0 0,27-38-2970 0 0,-37 29-1347 0 0,-3 0-4418 0 0,-3 11-1226 0 0</inkml:trace>
  <inkml:trace contextRef="#ctx0" brushRef="#br0" timeOffset="3781.008">9494 111 9586 0 0,'0'0'1154'0'0,"0"0"11"0"0,0 0 54 0 0,0 0 88 0 0,0 0-75 0 0,0 0-114 0 0,0 0-99 0 0,0 0-106 0 0,0 0-72 0 0,0 0-65 0 0,0 0-68 0 0,0 0-73 0 0,0 0-35 0 0,-8 36-24 0 0,-27 112-19 0 0,27-40 446 0 0,52 609 1027 0 0,-56-475-1858 0 0,-9-132-687 0 0,19-103 42 0 0,-1 7-108 0 0,2-5-2774 0 0,1-8 1322 0 0,1-1-2511 0 0,2-1-77 0 0,-1-2-5868 0 0</inkml:trace>
  <inkml:trace contextRef="#ctx0" brushRef="#br0" timeOffset="4765.469">10888 715 0 0 0,'0'0'312'0'0,"0"0"826"0"0,0 0 474 0 0,0 0 294 0 0,0 0 138 0 0,0 0-26 0 0,0 0-155 0 0,0 0-200 0 0,0 0-160 0 0,0 0-179 0 0,0 0-161 0 0,0-8-109 0 0,-1-22-73 0 0,1 29-877 0 0,0 0 0 0 0,-1 0 0 0 0,1 0-1 0 0,-1 1 1 0 0,1-1 0 0 0,-1 0 0 0 0,1 0-1 0 0,-1 0 1 0 0,0 0 0 0 0,1 0 0 0 0,-1 1 0 0 0,0-1-1 0 0,0 0 1 0 0,1 1 0 0 0,-1-1 0 0 0,0 0-1 0 0,0 1 1 0 0,0-1 0 0 0,0 1 0 0 0,0 0-1 0 0,0-1 1 0 0,0 1 0 0 0,0 0 0 0 0,0-1-1 0 0,0 1 1 0 0,0 0 0 0 0,0 0 0 0 0,0 0 0 0 0,0 0-1 0 0,0 0 1 0 0,0 0 0 0 0,0 0 0 0 0,0 0-1 0 0,-1 1-103 0 0,-3-2 390 0 0,-8 2-208 0 0,0 0 0 0 0,-1 0 0 0 0,1 1 0 0 0,0 1-1 0 0,1 0 1 0 0,-1 1 0 0 0,0 0 0 0 0,1 1 0 0 0,0 0-1 0 0,0 1 1 0 0,0 1 0 0 0,1 0 0 0 0,0 0 0 0 0,0 1-1 0 0,1 0 1 0 0,0 1 0 0 0,1 0 0 0 0,-1 1 0 0 0,-2 4-182 0 0,3-6 33 0 0,1 0 1 0 0,-1 1 0 0 0,1 0 0 0 0,1 0-1 0 0,0 1 1 0 0,0 0 0 0 0,1 0 0 0 0,0 1 0 0 0,1-1-1 0 0,0 1 1 0 0,1 0 0 0 0,0 1 0 0 0,1-1 0 0 0,0 1-1 0 0,1 0 1 0 0,0-1 0 0 0,0 1 0 0 0,2 1-34 0 0,-1-5 24 0 0,1-1 1 0 0,1 1 0 0 0,0 0-1 0 0,0 0 1 0 0,0 0 0 0 0,1 0 0 0 0,0-1-1 0 0,0 1 1 0 0,1 0 0 0 0,0-1-1 0 0,1 0 1 0 0,-1 0 0 0 0,1 0-1 0 0,1 0 1 0 0,-1-1 0 0 0,1 0 0 0 0,0 0-1 0 0,1 0 1 0 0,-1 0 0 0 0,1-1-1 0 0,0 0 1 0 0,1 0 0 0 0,-1 0-1 0 0,1-1 1 0 0,2 1-25 0 0,3 0-31 0 0,1 0-1 0 0,-1-1 1 0 0,1 0-1 0 0,-1-1 1 0 0,1-1-1 0 0,0 0 1 0 0,0 0-1 0 0,0-1 1 0 0,0-1-1 0 0,1-1 1 0 0,-1 1 0 0 0,0-2-1 0 0,0 0 1 0 0,0-1-1 0 0,-1 0 1 0 0,1 0-1 0 0,-1-2 1 0 0,1 0-1 0 0,-1 0 1 0 0,-1-1-1 0 0,1 0 1 0 0,-1-1-1 0 0,0 0 1 0 0,-1-1 0 0 0,1 0-1 0 0,-2-1 1 0 0,9-8 31 0 0,53-55-4641 0 0,-49 48-101 0 0,-2-1-3951 0 0,-10 13 439 0 0</inkml:trace>
  <inkml:trace contextRef="#ctx0" brushRef="#br0" timeOffset="6833.503">11214 1157 0 0 0,'0'0'447'0'0,"0"0"1145"0"0,0 0 418 0 0,0 0 78 0 0,0 0-87 0 0,0 0-212 0 0,0 0-215 0 0,0 0-215 0 0,0 0-175 0 0,0 0-101 0 0,0 0-67 0 0,-17 14 5874 0 0,17-14-6321 0 0,-19-25 3326 0 0,17 15-3825 0 0,1 1 0 0 0,0-1 0 0 0,1 1 1 0 0,0-1-1 0 0,0 1 0 0 0,1-1 0 0 0,0 1 1 0 0,1-1-1 0 0,0 1 0 0 0,0 0 0 0 0,1 0 0 0 0,0 0 1 0 0,1 0-1 0 0,0 0 0 0 0,0 1 0 0 0,4-5-70 0 0,94-123 79 0 0,-95 128-51 0 0,93-88 80 0 0,-99 95-110 0 0,-1 1-1 0 0,0-1 0 0 0,1 1 1 0 0,-1-1-1 0 0,1 1 0 0 0,0 0 1 0 0,-1-1-1 0 0,1 1 0 0 0,-1-1 1 0 0,1 1-1 0 0,0 0 0 0 0,-1 0 1 0 0,1-1-1 0 0,0 1 0 0 0,-1 0 1 0 0,1 0-1 0 0,0 0 0 0 0,-1 0 1 0 0,1 0-1 0 0,0 0 0 0 0,-1 0 1 0 0,1 0-1 0 0,0 0 0 0 0,0 0 1 0 0,-1 0-1 0 0,1 0 0 0 0,0 0 0 0 0,-1 1 1 0 0,1-1-1 0 0,0 0 0 0 0,-1 0 1 0 0,1 1-1 0 0,-1-1 0 0 0,1 0 1 0 0,-1 1-1 0 0,1-1 0 0 0,0 1 1 0 0,-1-1-1 0 0,1 1 0 0 0,-1-1 1 0 0,0 1-1 0 0,1-1 0 0 0,-1 1 1 0 0,1 0-1 0 0,-1-1 0 0 0,0 1 1 0 0,1-1-1 0 0,-1 1 0 0 0,0 0 1 0 0,0 0 1 0 0,13 44 10 0 0,-9-27-1 0 0,1 6-3 0 0,-1 0 1 0 0,-1 1-1 0 0,-1-1 0 0 0,-1 0 1 0 0,-1 1-1 0 0,-1 1-5 0 0,0 16 13 0 0,-3 27 25 0 0,4-68-57 0 0,0-1 23 0 0,0 0-5 0 0,0 0 14 0 0,3-16 19 0 0,28-36-68 0 0,3 1 0 0 0,1 2 0 0 0,3 1 0 0 0,27-26 36 0 0,37-25-60 0 0,-27 50-84 0 0,-74 50 139 0 0,1 0 0 0 0,-1 0 1 0 0,1 0-1 0 0,-1 0 0 0 0,0 0 0 0 0,0 0 0 0 0,0 1 1 0 0,1-1-1 0 0,-1 0 0 0 0,0 0 0 0 0,-1 1 0 0 0,1-1 1 0 0,0 1-1 0 0,0-1 0 0 0,-1 1 0 0 0,1-1 0 0 0,0 1 1 0 0,-1 0-1 0 0,0-1 0 0 0,1 1 0 0 0,-1 0 0 0 0,0-1 1 0 0,0 1-1 0 0,0 0 0 0 0,0-1 0 0 0,0 1 0 0 0,0 0 1 0 0,-1-1-1 0 0,1 1 0 0 0,0 0 0 0 0,-1-1 0 0 0,1 1 1 0 0,-1-1-1 0 0,0 2 5 0 0,0 7 8 0 0,-47 291 418 0 0,48-281-433 0 0,-1-14 6 0 0,1 0 0 0 0,-1-1 0 0 0,1 1 1 0 0,1 0-1 0 0,-1 0 0 0 0,1-1 1 0 0,0 1-1 0 0,0 0 0 0 0,1-1 0 0 0,-1 1 1 0 0,1-1-1 0 0,1 1 0 0 0,-1-1 0 0 0,3 4 1 0 0,15-7-3690 0 0,-8-13-4176 0 0,-9 8 3200 0 0,0-4-6935 0 0</inkml:trace>
  <inkml:trace contextRef="#ctx0" brushRef="#br0" timeOffset="19963.178">12856 678 0 0 0,'0'-17'822'0'0,"0"5"7090"0"0,0 12-6999 0 0,0 0-47 0 0,0 0-47 0 0,0 0-34 0 0,0 0-10 0 0,0 0-64 0 0,0 0-64 0 0,0 0-78 0 0,0 0-25 0 0,0 0-36 0 0,0 0-24 0 0,0 0-13 0 0,0 0-40 0 0,0 0-23 0 0,0 0-18 0 0,0 0-28 0 0,0 0-19 0 0,0 0-20 0 0,0 0-17 0 0,0 0-28 0 0,0 0-22 0 0,0 0-43 0 0,0 0-23 0 0,0 0-2 0 0,0 0-10 0 0,-4 25 823 0 0,-31 93-359 0 0,-48 154 137 0 0,63-180-575 0 0,20-91-189 0 0,0-3 2425 0 0,0-36-1595 0 0,12-26-464 0 0,0 22-346 0 0,3 1 1 0 0,1 0-1 0 0,2 1 0 0 0,2 1 0 0 0,1 0 1 0 0,2 2-1 0 0,1 1 0 0 0,2 1 1 0 0,4-1-36 0 0,22-19 41 0 0,-44 49-47 0 0,-5 3 5 0 0,0 0-1 0 0,0 0 1 0 0,1 0 0 0 0,-1 1 0 0 0,1-1-1 0 0,0 1 1 0 0,-1 0 0 0 0,1 0-1 0 0,0 1 1 0 0,0-1 0 0 0,0 1-1 0 0,1 0 1 0 0,-1 0 0 0 0,0 0-1 0 0,0 1 1 0 0,0-1 0 0 0,1 1 1 0 0,13 37-9 0 0,-11 3 43 0 0,-2 0 0 0 0,-2 0 0 0 0,-1 0 0 0 0,-3 0 0 0 0,-2 9-34 0 0,3-37-5 0 0,-14 110 61 0 0,-5-9-25 0 0,19-112-35 0 0,0-1 9 0 0,0 0 6 0 0,0 0 13 0 0,0 0 14 0 0,0 0 16 0 0,8-20 302 0 0,85-171-132 0 0,-70 152-223 0 0,1 1 1 0 0,2 0 0 0 0,2 2-1 0 0,1 1 1 0 0,15-12-2 0 0,-40 43-20 0 0,-1 1 1 0 0,1 0-1 0 0,0 1 1 0 0,-1-1 0 0 0,1 1-1 0 0,0 0 1 0 0,1-1-1 0 0,-1 2 1 0 0,0-1 0 0 0,0 0-1 0 0,1 1 1 0 0,-1 0-1 0 0,1 0 1 0 0,-1 1 0 0 0,1-1-1 0 0,0 1 1 0 0,-1 0-1 0 0,3 0 20 0 0,25 48-94 0 0,-29-41 86 0 0,14 81 120 0 0,-16-45-77 0 0,-2-1 0 0 0,-2 1 0 0 0,-1-1 0 0 0,-7 24-35 0 0,-1 25-1249 0 0,12-90 593 0 0,0-1-204 0 0,0 0-172 0 0,30-6-15644 0 0,-26 5 9060 0 0</inkml:trace>
  <inkml:trace contextRef="#ctx0" brushRef="#br0" timeOffset="20351.398">13975 711 4553 0 0,'0'0'3555'0'0,"0"0"-1417"0"0,0 0-436 0 0,0 0-54 0 0,0 0-78 0 0,0 0-231 0 0,0 0-243 0 0,0 0-165 0 0,0 0-108 0 0,0 0-103 0 0,0 0-96 0 0,0 0-64 0 0,0 0-56 0 0,-29 22-52 0 0,-90 71-41 0 0,65-35 121 0 0,49-47-424 0 0,-3 4-48 0 0,1-1 0 0 0,0 1-1 0 0,1 1 1 0 0,1-1-1 0 0,0 1 1 0 0,1 0 0 0 0,1 0-1 0 0,0 0 1 0 0,1 1-1 0 0,1-1 1 0 0,1 1 0 0 0,0-1-1 0 0,2 7-59 0 0,1-17 44 0 0,0 0-1 0 0,1 0 0 0 0,0 0 1 0 0,0-1-1 0 0,1 1 1 0 0,-1-1-1 0 0,1 0 1 0 0,0 0-1 0 0,1-1 0 0 0,-1 0 1 0 0,1 0-1 0 0,0 0 1 0 0,0 0-1 0 0,0-1 1 0 0,0 0-1 0 0,1 0 0 0 0,-1-1 1 0 0,1 0-1 0 0,-1 0 1 0 0,1 0-1 0 0,0-1 1 0 0,0 0-1 0 0,0 0 1 0 0,0-1-1 0 0,0 0 0 0 0,0 0 1 0 0,0-1-1 0 0,0 0 1 0 0,0 0-1 0 0,2-1-43 0 0,3 1 87 0 0,0 0 1 0 0,1-1-1 0 0,-1-1 0 0 0,0 0 1 0 0,0 0-1 0 0,-1-1 1 0 0,1-1-1 0 0,-1 0 0 0 0,0 0 1 0 0,0-1-1 0 0,0-1 0 0 0,-1 0 1 0 0,0 0-1 0 0,0-1 0 0 0,-1 0 1 0 0,0-1-1 0 0,0 0 0 0 0,-1 0 1 0 0,-1-1-1 0 0,1 0 0 0 0,-2-1 1 0 0,1 1-1 0 0,-1-1 1 0 0,-1 0-1 0 0,0-1 0 0 0,0 1 1 0 0,-2-1-1 0 0,1 0 0 0 0,-1 0 1 0 0,1-12-88 0 0,-4 14-28 0 0,0-1 0 0 0,0 1 0 0 0,-1-1 0 0 0,-1 1 0 0 0,0 0 0 0 0,0-1 1 0 0,-1 1-1 0 0,0 0 0 0 0,-1 0 0 0 0,0 1 0 0 0,0-1 0 0 0,-1 1 0 0 0,-1 0 1 0 0,1 0-1 0 0,-2 1 0 0 0,1-1 0 0 0,-1 1 0 0 0,0 1 0 0 0,-6-6 28 0 0,5 5-164 0 0,-1 1 1 0 0,0-1-1 0 0,-1 2 0 0 0,1-1 0 0 0,-1 1 0 0 0,-1 1 1 0 0,1 0-1 0 0,-1 0 0 0 0,0 1 0 0 0,0 0 0 0 0,0 1 1 0 0,-1 0 163 0 0,4 1-526 0 0,0 1 1 0 0,0 0 0 0 0,-1 1 0 0 0,1 0 0 0 0,0 0 0 0 0,0 0 0 0 0,0 1 0 0 0,0 1 0 0 0,-1-1 0 0 0,1 1 0 0 0,-2 1 525 0 0,-25 18-10117 0 0,24-12 540 0 0</inkml:trace>
  <inkml:trace contextRef="#ctx0" brushRef="#br0" timeOffset="20853.302">14570 170 13155 0 0,'0'0'1871'0'0,"0"0"-197"0"0,0 0-177 0 0,0 0-91 0 0,0 0-187 0 0,0 0-260 0 0,0 0-234 0 0,0 0-166 0 0,0 0-120 0 0,0 0-83 0 0,0 0-62 0 0,0 0-52 0 0,0 0-10 0 0,-3 1 32 0 0,1 0-204 0 0,0 1-1 0 0,0-1 1 0 0,0 0 0 0 0,0 1-1 0 0,1-1 1 0 0,-1 1-1 0 0,1 0 1 0 0,-1-1 0 0 0,1 1-1 0 0,0 0 1 0 0,-1 0 0 0 0,1 0-1 0 0,0 0 1 0 0,0 0 0 0 0,0 0-1 0 0,1 0 1 0 0,-1 0-1 0 0,1 0 1 0 0,-1 1 0 0 0,1-1-1 0 0,-1 0 1 0 0,1 0 0 0 0,0 1-1 0 0,0-1 1 0 0,0 2-60 0 0,-11 375 1794 0 0,-37-33-1666 0 0,45-277-1455 0 0,3-68 1000 0 0,0-1-20 0 0,0 0-18 0 0,0 0 13 0 0,0-23-3756 0 0,-3-7-2508 0 0,0 10-1682 0 0,1 12 1733 0 0</inkml:trace>
  <inkml:trace contextRef="#ctx0" brushRef="#br0" timeOffset="21154.628">14120 744 6393 0 0,'0'0'3218'0'0,"0"0"-797"0"0,0 0-459 0 0,0 0-146 0 0,0 0-209 0 0,0 0-205 0 0,0 0-155 0 0,0 0-131 0 0,0 0-152 0 0,0 0-93 0 0,0 0-108 0 0,0 0-95 0 0,0 0-55 0 0,29-10-74 0 0,91-30-47 0 0,12 14 671 0 0,19 9-565 0 0,0 7 0 0 0,13 7-598 0 0,-163 3-108 0 0,0 0 1 0 0,0 0-1 0 0,0 0 0 0 0,-1 0 0 0 0,1 1 0 0 0,0-1 0 0 0,0 0 0 0 0,0 1 0 0 0,0-1 0 0 0,0 1 0 0 0,0-1 0 0 0,0 1 0 0 0,-1-1 0 0 0,1 1 0 0 0,0 0 0 0 0,-1-1 0 0 0,1 1 0 0 0,0 0 0 0 0,-1 0 0 0 0,1 0 0 0 0,-1-1 0 0 0,1 1 0 0 0,-1 0 0 0 0,1 0 1 0 0,-1 0-1 0 0,1 0 0 0 0,-1 0 0 0 0,0 0 0 0 0,0 0 0 0 0,0 0 0 0 0,1 0 0 0 0,-1 0 0 0 0,0 0 0 0 0,0 0 0 0 0,0 0 0 0 0,0 0 0 0 0,-1 0 0 0 0,1 0 0 0 0,0 0 0 0 0,0 0 108 0 0,-6 24-12322 0 0,2-21 799 0 0</inkml:trace>
  <inkml:trace contextRef="#ctx0" brushRef="#br0" timeOffset="21405.341">15046 674 13155 0 0,'0'0'1041'0'0,"0"0"-22"0"0,0 0 144 0 0,0 0 57 0 0,0 0-178 0 0,0 0-259 0 0,0 0-255 0 0,-2 32-180 0 0,-9 96-113 0 0,8-1-34 0 0,9-86-1397 0 0,-2-28-2713 0 0,2-1-5090 0 0,-6-11 2368 0 0</inkml:trace>
  <inkml:trace contextRef="#ctx0" brushRef="#br0" timeOffset="21550.048">14999 391 13419 0 0,'0'0'1656'0'0,"0"0"-528"0"0,0 0-295 0 0,0 0-1 0 0,0 0-72 0 0,0 0-144 0 0,0 0-200 0 0,0 0-232 0 0,0 0-240 0 0,0 0-424 0 0,0 0-472 0 0,0 0-432 0 0,0 0-785 0 0,-26-136-1104 0 0,35 147-1752 0 0,-5-4-1480 0 0</inkml:trace>
  <inkml:trace contextRef="#ctx0" brushRef="#br0" timeOffset="21834.274">15380 604 10330 0 0,'0'0'1147'0'0,"0"0"-148"0"0,0 0 125 0 0,0 0 170 0 0,0 0-69 0 0,0 0-262 0 0,0 0-256 0 0,0 0-216 0 0,-19 33-130 0 0,-58 101-78 0 0,47-52 75 0 0,31-66-315 0 0,-2-11 25 0 0,0 0-1 0 0,0 0 1 0 0,1 0-1 0 0,0 0 0 0 0,0 0 1 0 0,0 0-1 0 0,0 0 0 0 0,1 0 1 0 0,0 0-1 0 0,0 0 0 0 0,0-1 1 0 0,1 1-1 0 0,-1 0 0 0 0,1-1 1 0 0,0 1-1 0 0,1-1 0 0 0,-1 0 1 0 0,1 1-1 0 0,0-1 0 0 0,0 0 1 0 0,0-1-1 0 0,0 1 0 0 0,1-1 1 0 0,0 1-1 0 0,-1-1 1 0 0,1 0-1 0 0,0 0 0 0 0,1-1 1 0 0,-1 1-1 0 0,0-1 0 0 0,1 0 1 0 0,-1 0-1 0 0,1 0 0 0 0,0-1 1 0 0,0 1-1 0 0,-1-1 0 0 0,1-1 1 0 0,3 1-68 0 0,2-1 273 0 0,0-1 1 0 0,-1-1-1 0 0,1 1 1 0 0,0-2-1 0 0,-1 1 1 0 0,0-1-1 0 0,0-1 1 0 0,0 1-1 0 0,0-2 1 0 0,0 1-1 0 0,-1-1 1 0 0,0-1-1 0 0,1 0-273 0 0,5-4 201 0 0,-1-2 0 0 0,0 1 0 0 0,-1-1-1 0 0,0-1 1 0 0,-1 0 0 0 0,0-1 0 0 0,-1 0 0 0 0,-1 0-1 0 0,-1-1 1 0 0,1-1 0 0 0,-2 1 0 0 0,4-12-201 0 0,-8 21-2 0 0,0 0 0 0 0,0 0 0 0 0,-1-1 1 0 0,0 1-1 0 0,0-1 0 0 0,0 0 0 0 0,-1 0 0 0 0,0 1 0 0 0,0-1 0 0 0,0 0 1 0 0,-1 0-1 0 0,0 0 0 0 0,-1 0 0 0 0,1 0 0 0 0,-2 1 0 0 0,1-1 1 0 0,0 0-1 0 0,-1 0 0 0 0,-1 1 0 0 0,1-1 0 0 0,-1 1 0 0 0,0 0 0 0 0,0 0 1 0 0,-1 0-1 0 0,0 0 0 0 0,0 1 0 0 0,0-1 0 0 0,-1 1 0 0 0,1 0 0 0 0,-1 0 1 0 0,-3-1 1 0 0,3 3-210 0 0,1 0 1 0 0,-1 1-1 0 0,0 0 1 0 0,1 0-1 0 0,-1 1 1 0 0,0-1-1 0 0,0 1 0 0 0,0 0 1 0 0,0 1-1 0 0,-1-1 1 0 0,1 1-1 0 0,0 0 1 0 0,0 0-1 0 0,0 0 1 0 0,0 1-1 0 0,0 0 1 0 0,0 0-1 0 0,0 0 1 0 0,0 0-1 0 0,0 1 1 0 0,0 0-1 0 0,0 0 1 0 0,1 1-1 0 0,-1-1 1 0 0,1 1-1 0 0,0 0 1 0 0,0 0-1 0 0,0 0 1 0 0,0 1 209 0 0,-18 15-3411 0 0,9-6-2182 0 0,5-1-5688 0 0</inkml:trace>
  <inkml:trace contextRef="#ctx0" brushRef="#br0" timeOffset="22294.877">15809 921 15275 0 0,'0'0'1335'0'0,"0"0"-291"0"0,0 0 79 0 0,0 0 111 0 0,0 0-58 0 0,0 0-220 0 0,0 0-249 0 0,0 0-167 0 0,0 0-88 0 0,0 0-30 0 0,0 0-30 0 0,0 0-29 0 0,18-15-18 0 0,58-47-1 0 0,-3-23 662 0 0,70-65-862 0 0,-138 149-1429 0 0,-12 16 909 0 0,-5 98 205 0 0,12-109 183 0 0,0 0-1 0 0,1 0 1 0 0,0 0-1 0 0,0 0 1 0 0,0-1-1 0 0,0 1 1 0 0,1 0-1 0 0,0-1 1 0 0,-1 1-1 0 0,1-1 1 0 0,0 1-1 0 0,1-1 1 0 0,-1 0 0 0 0,1 0-1 0 0,-1 0 1 0 0,1 0-1 0 0,0 0 1 0 0,0-1-1 0 0,0 1 1 0 0,0-1-1 0 0,1 0 1 0 0,-1 0-1 0 0,1 0 1 0 0,-1 0-1 0 0,1-1 1 0 0,0 1-1 0 0,2 0-11 0 0,7-1 180 0 0,0 1 0 0 0,0-1-1 0 0,0-1 1 0 0,0-1 0 0 0,0 0 0 0 0,0 0-1 0 0,0-1 1 0 0,0-1 0 0 0,0 0-1 0 0,-1-1 1 0 0,0 0 0 0 0,1-1-1 0 0,-2 0 1 0 0,1-1 0 0 0,-1-1-1 0 0,1 1 1 0 0,-2-2 0 0 0,1 0-1 0 0,3-3-179 0 0,5-6 48 0 0,0-1 0 0 0,-2-1 0 0 0,0 0-1 0 0,0-1 1 0 0,-2-1 0 0 0,-1-1 0 0 0,10-19-48 0 0,-8 15-372 0 0,9-29-1833 0 0,-20 35-2005 0 0,-2 0-5210 0 0,-3 9-3075 0 0</inkml:trace>
  <inkml:trace contextRef="#ctx0" brushRef="#br0" timeOffset="24359.277">1 1731 0 0 0,'171'0'0'0'0,"118"-7"1095"0"0,170-19 5134 0 0,304-29-1182 0 0,15 10-2919 0 0,680-17-608 0 0,-434 11-651 0 0,-360 39-409 0 0,436 9-122 0 0,-511-16 91 0 0,-165 12-84 0 0,63-5 116 0 0,13-2-305 0 0,-163 21-92 0 0,1223 12 70 0 0,-665-23 67 0 0,548-11 574 0 0,370 15 381 0 0,-937 19-489 0 0,-853-18-657 0 0,193 5 391 0 0,123 23-401 0 0,-236-18 66 0 0,30 4 24 0 0,-107-11 340 0 0,-21-4-5326 0 0,-1 0-5375 0 0,-4 0 2367 0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0 951 7362 0 0,'0'0'1607'0'0,"0"0"-1053"0"0,0 0-406 0 0,0 0 282 0 0,0 0 485 0 0,0 0 365 0 0,0 0 156 0 0,0 0-98 0 0,0 0-205 0 0,0 0-180 0 0,0 0-112 0 0,19 6-74 0 0,59 16-5 0 0,-69-20-529 0 0,-1-1 0 0 0,1-1 0 0 0,-1 1 0 0 0,1-1 0 0 0,0-1 0 0 0,-1 0 0 0 0,1 0 0 0 0,0 0 0 0 0,-1-1 0 0 0,0-1 1 0 0,1 1-1 0 0,-1-1 0 0 0,0-1 0 0 0,0 1 0 0 0,-1-1 0 0 0,1-1 0 0 0,-1 1 0 0 0,0-1 0 0 0,0-1 0 0 0,-1 1 1 0 0,1-1-1 0 0,5-7-233 0 0,-2 4 169 0 0,65-62 387 0 0,-3-3 1 0 0,-3-4 0 0 0,-4-2-1 0 0,20-37-556 0 0,75-90 226 0 0,-119 156-195 0 0,-9 10-2 0 0,2 1-1 0 0,1 2 1 0 0,2 1 0 0 0,15-9-29 0 0,-50 44-6 0 0,-1 0 0 0 0,1 0 1 0 0,0 0-1 0 0,1 0 1 0 0,-1 0-1 0 0,0 0 1 0 0,0 1-1 0 0,1-1 1 0 0,-1 1-1 0 0,1 0 0 0 0,-1 0 1 0 0,1 0-1 0 0,0 0 1 0 0,-1 0-1 0 0,1 1 1 0 0,0-1-1 0 0,0 1 1 0 0,-1-1-1 0 0,1 1 0 0 0,0 0 1 0 0,0 0-1 0 0,0 0 1 0 0,-1 1-1 0 0,1-1 1 0 0,0 1-1 0 0,0-1 0 0 0,-1 1 1 0 0,1 0-1 0 0,0 0 1 0 0,1 1 5 0 0,4 19 36 0 0,-1 0 0 0 0,0 0 0 0 0,-2 0 0 0 0,0 1 0 0 0,-2 0 1 0 0,0 0-1 0 0,-1 0 0 0 0,-1 0 0 0 0,-2 0 0 0 0,0 5-36 0 0,1-25 3 0 0,-1 77 172 0 0,-3 0 1 0 0,-4-1-1 0 0,-3 0 0 0 0,-19 67-175 0 0,25-128 19 0 0,1 0-1 0 0,-2-1 0 0 0,0 1 1 0 0,-1-2-1 0 0,-1 1 0 0 0,0-1 1 0 0,-1 0-1 0 0,0-1 0 0 0,-2 0 1 0 0,1 0-1 0 0,-2-1 0 0 0,0-1 1 0 0,0 0-1 0 0,-1 0 0 0 0,-1-1 1 0 0,0-1-1 0 0,0 0 0 0 0,-1-1 1 0 0,0-1-1 0 0,0 0 0 0 0,-1-1 1 0 0,0-1-1 0 0,-1 0 0 0 0,-2-1-18 0 0,0 0-28 0 0,1-2 0 0 0,0 0 0 0 0,-1-1-1 0 0,0-1 1 0 0,1 0 0 0 0,-1-2 0 0 0,0 0-1 0 0,1-1 1 0 0,-1-1 0 0 0,-17-5 28 0 0,32 6-64 0 0,-1 0 0 0 0,1 0 0 0 0,0 0 0 0 0,0 0 0 0 0,0-1 0 0 0,0 0 0 0 0,0 0 0 0 0,0 0 0 0 0,0 0 0 0 0,1-1 0 0 0,0 1 0 0 0,0-1 0 0 0,0 0 0 0 0,0 0 0 0 0,0 0 0 0 0,1 0 1 0 0,0 0-1 0 0,-2-4 64 0 0,3 5-192 0 0,0 0 1 0 0,0-1 0 0 0,1 1 0 0 0,-1-1-1 0 0,1 0 1 0 0,0 1 0 0 0,0-1 0 0 0,0 1-1 0 0,0-1 1 0 0,0 1 0 0 0,1-1 0 0 0,0 1 0 0 0,0-1-1 0 0,0 1 1 0 0,0-1 0 0 0,0 1 0 0 0,1 0-1 0 0,-1 0 1 0 0,1-1 0 0 0,0 1 0 0 0,0 0-1 0 0,0 1 1 0 0,0-1 0 0 0,1 0 0 0 0,0-1 191 0 0,32-29-4723 0 0,-10 12-3442 0 0,-10 9-1492 0 0</inkml:trace>
  <inkml:trace contextRef="#ctx0" brushRef="#br0" timeOffset="251.1">1377 646 18876 0 0,'0'0'958'0'0,"0"0"-162"0"0,0 0 15 0 0,0 0 71 0 0,0 0-91 0 0,0 0-224 0 0,0 0-216 0 0,0 0-171 0 0,-3 32-111 0 0,-8 102-69 0 0,7-21-2751 0 0,0-103-1202 0 0,0-5-4610 0 0,2-1-451 0 0</inkml:trace>
  <inkml:trace contextRef="#ctx0" brushRef="#br0" timeOffset="418.112">1331 108 1240 0 0,'0'0'-456'0'0,"0"0"-264"0"0,0 0 656 0 0,0 0 64 0 0,0 0 0 0 0,0 0 0 0 0</inkml:trace>
  <inkml:trace contextRef="#ctx0" brushRef="#br0" timeOffset="720.353">1580 885 10954 0 0,'0'0'1855'0'0,"0"0"-224"0"0,0 0 115 0 0,0 0 121 0 0,0 0-166 0 0,0 0-264 0 0,0 0-301 0 0,0 0-266 0 0,0 0-203 0 0,0 0-166 0 0,0 0-109 0 0,16-34-89 0 0,51-108-59 0 0,-10 17 414 0 0,-34 81-509 0 0,-10 69-1101 0 0,-9-3 857 0 0,-3-9 80 0 0,0-1 0 0 0,1 0 0 0 0,0 0 0 0 0,1 0 0 0 0,0 0 0 0 0,1 0 0 0 0,1 0 0 0 0,-1-1 0 0 0,2 0 0 0 0,0 0 0 0 0,0 0 0 0 0,1-1 0 0 0,0 0 0 0 0,1 0 0 0 0,0-1 0 0 0,0 0 0 0 0,1 0 15 0 0,-5-7 78 0 0,-1 0-1 0 0,1 0 1 0 0,0 0 0 0 0,0 0-1 0 0,-1-1 1 0 0,1 0-1 0 0,0 0 1 0 0,0 0-1 0 0,0 0 1 0 0,0 0 0 0 0,0-1-1 0 0,1 0 1 0 0,-1 0-1 0 0,0 0 1 0 0,0 0-1 0 0,0-1 1 0 0,0 0 0 0 0,0 0-1 0 0,0 0 1 0 0,0 0-1 0 0,0 0 1 0 0,-1-1-1 0 0,1 1 1 0 0,0-1 0 0 0,-1 0-1 0 0,1-1 1 0 0,-1 1-1 0 0,0 0 1 0 0,1-1-1 0 0,-1 0 1 0 0,0 0 0 0 0,1-2-78 0 0,5-4 164 0 0,-1-1 0 0 0,0 1 0 0 0,-1-1 0 0 0,0-1 0 0 0,-1 0 0 0 0,0 0 0 0 0,0 0 1 0 0,-1 0-1 0 0,-1-1 0 0 0,2-5-164 0 0,13-56-1342 0 0,-15 61-4176 0 0,2 6-4390 0 0,-4 6-1857 0 0</inkml:trace>
  <inkml:trace contextRef="#ctx0" brushRef="#br0" timeOffset="986.771">2423 484 9818 0 0,'0'0'2815'0'0,"0"0"-590"0"0,0 0-355 0 0,0 0-322 0 0,0 0-376 0 0,0 0-237 0 0,0 0-144 0 0,0 0-140 0 0,0 0-154 0 0,0 0-121 0 0,0 0-96 0 0,0 0-36 0 0,-31 33-33 0 0,-94 104-23 0 0,76-61 120 0 0,47-73-297 0 0,1-1-1 0 0,0 1 1 0 0,0 0-1 0 0,1 0 0 0 0,-1 0 1 0 0,0 0-1 0 0,1 0 1 0 0,0-1-1 0 0,0 1 1 0 0,0 0-1 0 0,0 0 1 0 0,0 0-1 0 0,0 0 1 0 0,1 0-1 0 0,0 0 1 0 0,-1 0-1 0 0,1 0 0 0 0,0 0 1 0 0,0-1-1 0 0,1 1 1 0 0,-1 0-1 0 0,0-1 1 0 0,1 1-1 0 0,0-1 1 0 0,-1 0-1 0 0,1 1 1 0 0,0-1-1 0 0,0 0 1 0 0,1 0-1 0 0,-1 0 0 0 0,0 0 1 0 0,1-1-1 0 0,-1 1 1 0 0,1-1-1 0 0,-1 1 1 0 0,1-1-1 0 0,1 1-10 0 0,110 19 447 0 0,-94-23-494 0 0,-1-1 1 0 0,1 0 0 0 0,-1-2-1 0 0,0 0 1 0 0,-1-1 0 0 0,1-1-1 0 0,-1-1 1 0 0,0 0 0 0 0,-1-1-1 0 0,0-1 1 0 0,0-1 0 0 0,4-4 46 0 0,18-22-2322 0 0,-19 9-7104 0 0,-15 23-737 0 0</inkml:trace>
  <inkml:trace contextRef="#ctx0" brushRef="#br0" timeOffset="1399.22">2756 734 5641 0 0,'0'0'4021'0'0,"0"0"-1315"0"0,0 0-303 0 0,0 0-162 0 0,0 0-413 0 0,0 0-385 0 0,0 0-235 0 0,0 0-208 0 0,0 0-221 0 0,0 0-155 0 0,31-6-122 0 0,100-20-69 0 0,-61-4 321 0 0,-57 21-599 0 0,0-1 1 0 0,-1-1 0 0 0,0 0-1 0 0,0 0 1 0 0,-1-1 0 0 0,-1-1-1 0 0,0 1 1 0 0,-1-2 0 0 0,0 0-1 0 0,-1 0 1 0 0,6-13-156 0 0,-13 25-2 0 0,0 1 0 0 0,0-1 0 0 0,0 0-1 0 0,0 0 1 0 0,0 0 0 0 0,0 0 0 0 0,-1 0 0 0 0,1 0-1 0 0,0 0 1 0 0,-1 0 0 0 0,0 0 0 0 0,0 0 0 0 0,1 0-1 0 0,-1 0 1 0 0,0 0 0 0 0,0 0 0 0 0,-1 0 0 0 0,1 0-1 0 0,0 0 1 0 0,-1 0 0 0 0,1 0 0 0 0,-1 0 0 0 0,0 0-1 0 0,0 0 1 0 0,0 0 0 0 0,1 0 0 0 0,-2 0 0 0 0,1 1 0 0 0,0-1-1 0 0,0 0 1 0 0,-1 1 0 0 0,1-1 0 0 0,0 1 0 0 0,-1-1-1 0 0,0 1 1 0 0,1 0 0 0 0,-1 0 0 0 0,0 0 0 0 0,0 0-1 0 0,1 0 1 0 0,-1 0 0 0 0,0 0 0 0 0,0 0 0 0 0,0 1-1 0 0,0-1 1 0 0,0 1 0 0 0,0-1 0 0 0,-1 1 2 0 0,-12 0-61 0 0,0 0 1 0 0,0 1-1 0 0,0 0 1 0 0,1 1-1 0 0,-1 1 0 0 0,0 0 1 0 0,1 1-1 0 0,0 1 1 0 0,0 0-1 0 0,0 1 1 0 0,1 1-1 0 0,-1 0 1 0 0,2 0-1 0 0,-1 2 0 0 0,1-1 1 0 0,0 2-1 0 0,1-1 1 0 0,0 2-1 0 0,0-1 1 0 0,1 1-1 0 0,1 1 1 0 0,-5 7 60 0 0,10-15-28 0 0,1 0 1 0 0,-1 0 0 0 0,1 0 0 0 0,0 0 0 0 0,0 1 0 0 0,0-1 0 0 0,1 1 0 0 0,-1 0 0 0 0,1 0 0 0 0,0 0 0 0 0,1 0 0 0 0,-1 0 0 0 0,1 1 0 0 0,0-1 0 0 0,0 0 0 0 0,1 0 0 0 0,0 1 0 0 0,0-1 0 0 0,0 1 0 0 0,0-1 0 0 0,1 0 0 0 0,0 1 0 0 0,0-1 0 0 0,0 0 0 0 0,1 0 0 0 0,0 0 0 0 0,0 0 0 0 0,0 0-1 0 0,1 0 1 0 0,-1-1 0 0 0,1 1 0 0 0,0-1 0 0 0,0 1 27 0 0,9 1-87 0 0,0-1 0 0 0,0 0 0 0 0,0 0 0 0 0,0-1 0 0 0,1-1 0 0 0,-1 0 0 0 0,1-1 0 0 0,0 0-1 0 0,0-1 1 0 0,0 0 0 0 0,0-1 0 0 0,0-1 0 0 0,0 0 0 0 0,0 0 0 0 0,0-2 0 0 0,0 0 87 0 0,82-24-3416 0 0,-64 14-626 0 0,-4-1-3533 0 0,-13 6-964 0 0</inkml:trace>
  <inkml:trace contextRef="#ctx0" brushRef="#br0" timeOffset="2030.48">1480 178 4353 0 0,'0'0'2038'0'0,"0"0"-137"0"0,0 0 103 0 0,0 0 8 0 0,0 0-238 0 0,0 0-318 0 0,0 0-256 0 0,0 0-198 0 0,0 0-150 0 0,0 0-119 0 0,0 0-94 0 0,0 0-85 0 0,0 0-56 0 0,-5 4-56 0 0,-17 11-38 0 0,16-12-75 0 0,6-3-79 0 0,0 0-74 0 0,0 0-56 0 0,0 0 8 0 0,0 0 24 0 0,0 0 23 0 0,8-2 2744 0 0,-24 12-2244 0 0,12-6-477 0 0,-4 3-929 0 0,16-8-1560 0 0,0-1 739 0 0,7-2-1337 0 0,-8 0-3367 0 0,-3 0-4881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70 2489 0 0,'0'0'1949'0'0,"0"0"40"0"0,0 0 114 0 0,0 0 172 0 0,0 0-44 0 0,0 0-314 0 0,0 0-366 0 0,0 0-373 0 0,0 0-249 0 0,0 0-127 0 0,0 0-81 0 0,0 0-52 0 0,0 0-51 0 0,-15-6-57 0 0,-49-16-74 0 0,61 21-430 0 0,0 0 1 0 0,-1 0 0 0 0,1 1-1 0 0,-1-1 1 0 0,1 1 0 0 0,-1 0-1 0 0,1 0 1 0 0,-1 0-1 0 0,0 0 1 0 0,1 1 0 0 0,0-1-1 0 0,-1 1 1 0 0,1 0 0 0 0,-1 0-1 0 0,1 0 1 0 0,0 1-1 0 0,-1-1 1 0 0,1 1 0 0 0,0 0-1 0 0,0 0 1 0 0,0 0 0 0 0,1 0-1 0 0,-1 0 1 0 0,0 0-1 0 0,-1 3-57 0 0,-6 3 119 0 0,-9 7 6 0 0,1 0-1 0 0,1 1 1 0 0,1 1 0 0 0,0 1 0 0 0,1 0 0 0 0,1 1 0 0 0,1 1 0 0 0,0 0-1 0 0,2 0 1 0 0,0 1 0 0 0,2 1 0 0 0,0 0 0 0 0,-2 11-125 0 0,8-28 24 0 0,1 0 0 0 0,0 0 0 0 0,0 0 0 0 0,0 0 1 0 0,1 1-1 0 0,-1-1 0 0 0,1 0 0 0 0,1 1 0 0 0,-1-1 0 0 0,1 1 0 0 0,0-1 1 0 0,0 1-1 0 0,1-1 0 0 0,-1 1 0 0 0,1-1 0 0 0,0 1 0 0 0,1-1 0 0 0,-1 0 1 0 0,1 1-1 0 0,0-1 0 0 0,1 0 0 0 0,-1 0 0 0 0,1-1 0 0 0,0 1 0 0 0,0 0 1 0 0,0-1-1 0 0,1 0 0 0 0,0 0 0 0 0,-1 0 0 0 0,1 0 0 0 0,1 0 0 0 0,-1-1 1 0 0,1 0-1 0 0,-1 0 0 0 0,1 0 0 0 0,0 0 0 0 0,0-1 0 0 0,5 2-24 0 0,4-5 107 0 0,1 0-1 0 0,-1-1 1 0 0,0-1-1 0 0,1 0 0 0 0,-2-1 1 0 0,1 0-1 0 0,0-1 1 0 0,-1-1-1 0 0,0 0 1 0 0,0 0-1 0 0,0-2 1 0 0,-1 0-1 0 0,-1 0 0 0 0,1-1 1 0 0,-1 0-1 0 0,0-1 1 0 0,-1 0-1 0 0,-1-1 1 0 0,4-4-107 0 0,-1 4 32 0 0,37-39 95 0 0,-2-3-1 0 0,-3-1 1 0 0,-2-2-1 0 0,-2-2 1 0 0,23-49-127 0 0,-55 95 109 0 0,-12 22-33 0 0,-2 6-107 0 0,-1-3 16 0 0,2 1 0 0 0,0 0 0 0 0,0 0-1 0 0,1 0 1 0 0,1 1 0 0 0,0-1 0 0 0,1 1-1 0 0,1 0 1 0 0,0 0 0 0 0,1-1 0 0 0,1 1-1 0 0,0 0 1 0 0,1-1 0 0 0,1 1 0 0 0,0-1-1 0 0,1 1 1 0 0,0-1 0 0 0,1 0 0 0 0,1-1-1 0 0,0 1 1 0 0,1-1 0 0 0,0 0 0 0 0,9 10 15 0 0,56 34-1765 0 0,-10-44-4236 0 0,-46-13 2452 0 0,-4 0-3910 0 0,-3 0-2827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1 340 3841 0 0,'0'0'2087'0'0,"0"0"-423"0"0,0 0-91 0 0,0 0 75 0 0,0 0-4 0 0,0 0-158 0 0,0 0-172 0 0,0 0-161 0 0,0 0-137 0 0,0 0-73 0 0,0 0-61 0 0,0 0-58 0 0,0 0-56 0 0,9-7-50 0 0,30-21-37 0 0,-35 26-549 0 0,0 0 0 0 0,-1 0 0 0 0,1 0 0 0 0,0 1 0 0 0,1-1 0 0 0,-1 1 0 0 0,0 0 0 0 0,0 0 0 0 0,0 0 0 0 0,1 1 0 0 0,-1-1 0 0 0,0 1 0 0 0,1 0 0 0 0,-1 1 0 0 0,0-1 0 0 0,1 1-132 0 0,15 0 353 0 0,425-12 1856 0 0,-436 11-2192 0 0,30-3 7 0 0,-14 2 74 0 0,-25 1-13 0 0,0 0 70 0 0,0 0 64 0 0,0 0 64 0 0,-33-48 972 0 0,-6 3-1243 0 0,-2 2 0 0 0,-2 1 0 0 0,-2 2 0 0 0,-3 2-12 0 0,38 32-122 0 0,-7-8-2697 0 0,43 21-2440 0 0,8 1-3218 0 0,-20-5-2458 0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10794 0 0,'0'0'2142'0'0,"0"0"-201"0"0,0 0-168 0 0,0 0-87 0 0,0 0-263 0 0,0 0-316 0 0,0 0-300 0 0,0 0-259 0 0,0 0-186 0 0,0 0-85 0 0,0 0-15 0 0,0 0 30 0 0,0 0 46 0 0,8 0 19 0 0,211 12 2169 0 0,-67-23-2129 0 0,-34-22-1205 0 0,-92 23-683 0 0,-20 9-3422 0 0,-2 0-4690 0 0,-7 1-614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13667 0 0,'0'0'1658'0'0,"0"0"-507"0"0,0 0-83 0 0,0 0 187 0 0,0 0 74 0 0,0 0-74 0 0,0 0-203 0 0,0 0-237 0 0,0 0-205 0 0,0 0-154 0 0,0 0-111 0 0,0 0-93 0 0,35 3-74 0 0,113 6-65 0 0,-52-13-48 0 0,-56 2-429 0 0,53-3-1520 0 0,-34-3-5620 0 0,-43 4-2164 0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14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258 637 0 0 0,'0'0'707'0'0,"0"0"682"0"0,0 0 301 0 0,0 0 67 0 0,0 0-21 0 0,0 0-104 0 0,0 0-150 0 0,0 0-167 0 0,0 0-208 0 0,0 0-182 0 0,0 0-165 0 0,0 0-98 0 0,-1-3 5939 0 0,-28 14-3565 0 0,-44 52-3098 0 0,-20 55 90 0 0,83-102-22 0 0,2 1-1 0 0,0-1 1 0 0,1 2 0 0 0,0-1-1 0 0,2 1 1 0 0,0 0-1 0 0,1 0 1 0 0,1 1-1 0 0,1-1 1 0 0,0 1-1 0 0,1-1 1 0 0,2 12-6 0 0,-1-23 12 0 0,1-1-1 0 0,0 0 1 0 0,0 0-1 0 0,1 1 1 0 0,0-1 0 0 0,0 0-1 0 0,0 0 1 0 0,1 0-1 0 0,0-1 1 0 0,0 1-1 0 0,0-1 1 0 0,1 1 0 0 0,0-1-1 0 0,0 0 1 0 0,0-1-1 0 0,1 1 1 0 0,-1-1 0 0 0,1 0-1 0 0,0 0 1 0 0,1 0-1 0 0,-1 0 1 0 0,0-1 0 0 0,1 0-1 0 0,0 0 1 0 0,0-1-1 0 0,0 0 1 0 0,0 0-1 0 0,0 0 1 0 0,2 0-12 0 0,2-2 71 0 0,0 0 1 0 0,1-1-1 0 0,-1 0 0 0 0,0 0 1 0 0,0-1-1 0 0,0 0 0 0 0,0-1 1 0 0,0 0-1 0 0,0-1 0 0 0,-1 0 0 0 0,0-1 1 0 0,0 0-1 0 0,0 0 0 0 0,0 0 1 0 0,-1-2-1 0 0,0 1 0 0 0,6-6-71 0 0,17-15 86 0 0,-2-1-1 0 0,-1-1 1 0 0,-1-1-1 0 0,-1-1 1 0 0,-2-2-1 0 0,-1 0 1 0 0,-2-2-1 0 0,-2 0 1 0 0,0-2-1 0 0,-3 1 0 0 0,10-33-84 0 0,-20 49-15 0 0,0-1 1 0 0,-2 0 0 0 0,0 0 0 0 0,-1-1-1 0 0,-1 1 1 0 0,-1-1 0 0 0,-1 1 0 0 0,-1-1-1 0 0,-1 0 1 0 0,-1 1 0 0 0,0 0 0 0 0,-2 0 0 0 0,-1 0-1 0 0,0 0 1 0 0,-1 1 0 0 0,-2 0 0 0 0,0 0-1 0 0,-1 1 1 0 0,-1 1 0 0 0,0-1 0 0 0,-2 2 0 0 0,0 0-1 0 0,-1 0 1 0 0,-14-12 13 0 0,25 24-28 0 0,-1 1-1 0 0,-1 0 0 0 0,1 1 1 0 0,0-1-1 0 0,-1 1 1 0 0,0 0-1 0 0,0 0 1 0 0,0 1-1 0 0,0-1 0 0 0,0 1 1 0 0,-1 0-1 0 0,1 0 1 0 0,-1 1-1 0 0,1 0 1 0 0,-1 0-1 0 0,1 0 0 0 0,-1 0 1 0 0,0 1-1 0 0,1 0 1 0 0,-1 0-1 0 0,0 1 1 0 0,1 0-1 0 0,-1 0 1 0 0,1 0-1 0 0,-1 0 0 0 0,1 1 1 0 0,-1 0-1 0 0,1 0 1 0 0,0 1-1 0 0,0-1 1 0 0,-5 4 28 0 0,2 6 2 0 0,-1 1 0 0 0,2-1 0 0 0,-1 2 0 0 0,2-1 0 0 0,0 1 0 0 0,1 0 0 0 0,0 0 0 0 0,1 1 0 0 0,0-1 0 0 0,1 1 0 0 0,1 0 0 0 0,1 0 0 0 0,0 0 0 0 0,0 0 0 0 0,2 0 0 0 0,0 0 0 0 0,1 0 0 0 0,0 0 0 0 0,1-1 0 0 0,1 1 0 0 0,0-1 0 0 0,6 13-2 0 0,9 18 94 0 0,2-2 1 0 0,2 0-1 0 0,2-2 1 0 0,1-1 0 0 0,2 0-1 0 0,2-3 1 0 0,8 6-95 0 0,3 9 108 0 0,-16-21-34 0 0,-8-13-29 0 0,-2 2 0 0 0,0 0 0 0 0,-1 1 0 0 0,-1 0 1 0 0,0 1-1 0 0,-2 0 0 0 0,1 6-45 0 0,-9-11-1 0 0,-1-11-1660 0 0,-2-19-974 0 0,2-15-2802 0 0,1 10-2206 0 0,-2 10-790 0 0</inkml:trace>
  <inkml:trace contextRef="#ctx0" brushRef="#br0" timeOffset="414.197">862 505 8074 0 0,'0'0'1720'0'0,"0"0"-164"0"0,0 0-179 0 0,0 0-76 0 0,0 0-110 0 0,0 0-91 0 0,0 0-46 0 0,0 0-74 0 0,0 0-74 0 0,0 0-101 0 0,0 0-111 0 0,0 0-90 0 0,0 31-65 0 0,-2 97-53 0 0,2-93-233 0 0,1 0 0 0 0,1 0-1 0 0,2 1 1 0 0,2-2 0 0 0,1 1-1 0 0,1-1 1 0 0,2 0 0 0 0,2-1-1 0 0,4 9-252 0 0,-14-38 23 0 0,0 0 1 0 0,-1 1-1 0 0,2-1 0 0 0,-1 0 0 0 0,0 0 0 0 0,1 0 1 0 0,-1-1-1 0 0,1 1 0 0 0,0 0 0 0 0,1-1 1 0 0,-1 0-1 0 0,1 0 0 0 0,-1 0 0 0 0,1 0 0 0 0,3 1-23 0 0,-5-5 96 0 0,1 0-1 0 0,-1 0 1 0 0,1 0-1 0 0,-1-1 0 0 0,0 1 1 0 0,1-1-1 0 0,-1 1 1 0 0,0-1-1 0 0,0 0 0 0 0,0 0 1 0 0,0 0-1 0 0,-1 0 1 0 0,1 0-1 0 0,0 0 0 0 0,-1-1 1 0 0,0 1-1 0 0,1 0 1 0 0,-1-1-1 0 0,0 1 0 0 0,0-1 1 0 0,0 0-1 0 0,-1 1 1 0 0,1-1-1 0 0,-1 0-95 0 0,5-7 116 0 0,115-308 559 0 0,-73 158-622 0 0,-46 124-574 0 0,-1 35 158 0 0,0 1-172 0 0,0 0-255 0 0,0 0-373 0 0,0 0-472 0 0,0 0-658 0 0,0 0-948 0 0,0 0-1745 0 0,0 0-2039 0 0,0 0 1434 0 0</inkml:trace>
  <inkml:trace contextRef="#ctx0" brushRef="#br0" timeOffset="868.898">667 221 13379 0 0,'0'0'1136'0'0,"0"0"-76"0"0,0 0-55 0 0,0 0 7 0 0,0 0-56 0 0,0 0-95 0 0,0 0-100 0 0,0 0-69 0 0,0 0-37 0 0,0 0-9 0 0,0 0-11 0 0,0 0-44 0 0,0 0-74 0 0,27-1-27 0 0,88-7-23 0 0,303-8 1234 0 0,-350 12-1117 0 0,-76-11 910 0 0,-21-10-1419 0 0,-2 1-1 0 0,0 1 1 0 0,-2 2 0 0 0,0 1-1 0 0,-5 0-74 0 0,7 2-46 0 0,5-3-290 0 0,26 20 29 0 0,2 0-3545 0 0,15-2 1703 0 0,14 3-1671 0 0,-9 0-2496 0 0,-7 0-4593 0 0</inkml:trace>
  <inkml:trace contextRef="#ctx0" brushRef="#br0" timeOffset="1351.205">1727 446 7114 0 0,'0'0'2084'0'0,"0"0"-164"0"0,0 0-121 0 0,0 0-81 0 0,0 0-222 0 0,0 0-314 0 0,0 0-291 0 0,0 0-199 0 0,0 0-112 0 0,0 0-21 0 0,0 0-11 0 0,0 0-28 0 0,-24 34-36 0 0,-78 109-50 0 0,-29 45 499 0 0,30-55-622 0 0,-6-4 0 0 0,-48 39-311 0 0,-90 65 104 0 0,242-231-116 0 0,-13 12-120 0 0,0 0 0 0 0,1 0 0 0 0,1 2 0 0 0,0-1 0 0 0,2 2 0 0 0,-11 16 132 0 0,22-33-74 0 0,1 1 1 0 0,-1-1-1 0 0,1 1 1 0 0,0-1 0 0 0,-1 0-1 0 0,1 1 1 0 0,-1-1-1 0 0,1 1 1 0 0,0-1-1 0 0,-1 1 1 0 0,1 0 0 0 0,0-1-1 0 0,0 1 1 0 0,0-1-1 0 0,-1 1 1 0 0,1-1 0 0 0,0 1-1 0 0,0 0 1 0 0,0-1-1 0 0,0 1 1 0 0,0-1 0 0 0,0 1-1 0 0,0 0 1 0 0,0-1-1 0 0,0 1 1 0 0,0-1 0 0 0,0 1-1 0 0,1 0 1 0 0,-1-1-1 0 0,0 1 1 0 0,0-1 0 0 0,1 1-1 0 0,-1-1 1 0 0,0 1-1 0 0,0-1 1 0 0,1 1 0 0 0,-1-1-1 0 0,1 1 1 0 0,-1-1-1 0 0,1 1 1 0 0,-1-1-1 0 0,0 0 1 0 0,1 1 0 0 0,-1-1-1 0 0,1 0 1 0 0,0 1-1 0 0,-1-1 1 0 0,1 0 0 0 0,-1 0-1 0 0,1 1 1 0 0,-1-1-1 0 0,1 0 1 0 0,0 0 0 0 0,-1 0-1 0 0,1 0 1 0 0,-1 0-1 0 0,1 0 1 0 0,0 0 0 0 0,-1 0 73 0 0,38-12-5682 0 0,2-15-3318 0 0,-27 18 5137 0 0</inkml:trace>
  <inkml:trace contextRef="#ctx0" brushRef="#br0" timeOffset="2015.377">1481 1175 3457 0 0,'0'0'1812'0'0,"0"0"-280"0"0,0 0 63 0 0,0 0 209 0 0,0 0 76 0 0,0 0-96 0 0,0 0-197 0 0,0 0-229 0 0,0 0-199 0 0,0 0-132 0 0,0 0-104 0 0,0 0-103 0 0,0 0-140 0 0,-3 1-113 0 0,-20 7-348 0 0,1 2-1 0 0,1 0 1 0 0,0 2 0 0 0,0 0 0 0 0,1 2 0 0 0,1 0-1 0 0,0 1 1 0 0,1 0 0 0 0,1 2 0 0 0,0 0 0 0 0,1 1-1 0 0,1 1 1 0 0,1 0 0 0 0,0 1 0 0 0,-1 6-219 0 0,10-19-6 0 0,1 0 0 0 0,0 0 0 0 0,0 0 0 0 0,1 1 0 0 0,0 0-1 0 0,0 0 1 0 0,0 0 0 0 0,1 0 0 0 0,1 0 0 0 0,-1 0 0 0 0,1 1 0 0 0,1-1 0 0 0,-1 0 0 0 0,2 1 0 0 0,0 5 6 0 0,1-11 7 0 0,1 0 0 0 0,-1-1 0 0 0,1 1 0 0 0,0-1 1 0 0,0 1-1 0 0,0-1 0 0 0,1 0 0 0 0,-1 0 0 0 0,0 0 0 0 0,1 0 0 0 0,-1-1 0 0 0,1 1 1 0 0,0-1-1 0 0,-1 0 0 0 0,1 0 0 0 0,0 0 0 0 0,0-1 0 0 0,0 1 0 0 0,0-1 0 0 0,-1 0 0 0 0,1 0 1 0 0,0 0-1 0 0,0-1 0 0 0,0 0 0 0 0,0 1 0 0 0,-1-1 0 0 0,5-2-7 0 0,9-3 83 0 0,0 0 0 0 0,0-2 0 0 0,-1 0 0 0 0,0-1 0 0 0,0-1 0 0 0,-1 0-1 0 0,0-1 1 0 0,0-1 0 0 0,-2 0 0 0 0,1-1 0 0 0,-2 0 0 0 0,5-7-83 0 0,-2 5 81 0 0,10-10-37 0 0,-1 0 0 0 0,-2-2 1 0 0,-1-1-1 0 0,-1 0 0 0 0,-1-2 0 0 0,-2 0 0 0 0,0-1 0 0 0,-3 0 0 0 0,0-2 0 0 0,-2 1 0 0 0,-2-2 0 0 0,-1 1 0 0 0,-1-1 1 0 0,-2-1-1 0 0,-2 1 0 0 0,0-1 0 0 0,-3-28-44 0 0,0 59-8 0 0,-1 0 1 0 0,1 0-1 0 0,-1 0 0 0 0,-1 0 1 0 0,1 0-1 0 0,0 0 1 0 0,-1 0-1 0 0,0 0 0 0 0,0 0 1 0 0,0 0-1 0 0,0 0 1 0 0,-1 0-1 0 0,1 0 0 0 0,-1 1 1 0 0,0-1-1 0 0,0 1 1 0 0,-1-1-1 0 0,1 1 0 0 0,-1 0 1 0 0,1 0-1 0 0,-1 0 1 0 0,0 0-1 0 0,0 0 0 0 0,0 1 1 0 0,-1-1-1 0 0,1 1 1 0 0,-1 0-1 0 0,1 0 0 0 0,-1 0 1 0 0,0 1-1 0 0,1-1 1 0 0,-1 1-1 0 0,0 0 0 0 0,0 0 1 0 0,0 0-1 0 0,0 0 1 0 0,0 1-1 0 0,0 0 0 0 0,0 0 1 0 0,-1 0-1 0 0,1 0 1 0 0,0 0-1 0 0,-3 2 8 0 0,-2 3-13 0 0,0 2-1 0 0,0-1 1 0 0,1 1 0 0 0,0 0-1 0 0,0 0 1 0 0,1 1 0 0 0,0 0 0 0 0,0 1-1 0 0,0 0 1 0 0,2 0 0 0 0,-1 0-1 0 0,1 1 1 0 0,-2 4 13 0 0,6-11-2 0 0,-11 20 5 0 0,2 2 0 0 0,1 0 0 0 0,1 0 0 0 0,2 0 0 0 0,0 1 0 0 0,1 0 0 0 0,2 0 0 0 0,1 0 0 0 0,1 1 0 0 0,1-1 0 0 0,1 0 0 0 0,2 12-3 0 0,-1-25 1 0 0,1-1-1 0 0,0 1 0 0 0,1-1 1 0 0,0 0-1 0 0,1-1 0 0 0,0 1 1 0 0,0-1-1 0 0,2 0 0 0 0,-1 0 1 0 0,1 0-1 0 0,1-1 0 0 0,0 0 1 0 0,0-1-1 0 0,1 0 0 0 0,0 0 0 0 0,1-1 1 0 0,0 0-1 0 0,0-1 0 0 0,0 0 1 0 0,1 0-1 0 0,7 2 0 0 0,-17-8-137 0 0,1 0 1 0 0,0-1-1 0 0,0 1 0 0 0,-1 0 0 0 0,1-1 1 0 0,0 1-1 0 0,0-1 0 0 0,0 0 0 0 0,0 0 1 0 0,0 1-1 0 0,0-1 0 0 0,0-1 0 0 0,-1 1 0 0 0,1 0 1 0 0,0 0-1 0 0,0-1 0 0 0,0 1 0 0 0,0-1 1 0 0,0 1-1 0 0,-1-1 0 0 0,1 0 0 0 0,0 0 1 0 0,0 0-1 0 0,-1 0 0 0 0,1 0 0 0 0,-1 0 1 0 0,1 0-1 0 0,-1 0 0 0 0,1-1 0 0 0,0 0 137 0 0,21-32-10731 0 0,-19 27 7104 0 0,0-1-4647 0 0</inkml:trace>
  <inkml:trace contextRef="#ctx0" brushRef="#br0" timeOffset="2382.193">2057 825 13211 0 0,'0'0'1265'0'0,"0"0"-427"0"0,0 0 1 0 0,0 0 253 0 0,0 0 151 0 0,0 0-25 0 0,0 0-185 0 0,0 0-223 0 0,0 0-160 0 0,0 0-121 0 0,-13 33-93 0 0,-43 102-94 0 0,-90 194 617 0 0,144-325-952 0 0,1-1 0 0 0,-1 1 0 0 0,1 0 0 0 0,0-1 0 0 0,-1 1 0 0 0,2 0-1 0 0,-1 0 1 0 0,0 0 0 0 0,1 0 0 0 0,0 0 0 0 0,0 0 0 0 0,0 0 0 0 0,0-1 0 0 0,1 1 0 0 0,-1 0-1 0 0,1 0 1 0 0,0 0 0 0 0,0 0 0 0 0,0-1 0 0 0,1 1 0 0 0,0 0 0 0 0,-1-1 0 0 0,1 1 0 0 0,0-1-1 0 0,1 0 1 0 0,-1 0 0 0 0,0 0 0 0 0,1 0 0 0 0,0 0 0 0 0,0 0 0 0 0,0-1 0 0 0,0 1 0 0 0,0-1 0 0 0,0 0-1 0 0,1 0 1 0 0,0 0-7 0 0,7 1 103 0 0,1 0 1 0 0,0-2-1 0 0,1 1 0 0 0,-1-1 0 0 0,0-1 0 0 0,0-1 0 0 0,0 1 1 0 0,0-2-1 0 0,0 0 0 0 0,0 0 0 0 0,9-4-103 0 0,80-35 239 0 0,-100 40-436 0 0,0 1 0 0 0,1-1 0 0 0,-1 0 0 0 0,0 0 0 0 0,0 0 0 0 0,1 0 0 0 0,-1 0 0 0 0,0-1 0 0 0,0 1 0 0 0,0 0 0 0 0,-1-1 0 0 0,1 1 0 0 0,0 0 0 0 0,0-1 0 0 0,-1 1 0 0 0,1-1 0 0 0,-1 1 0 0 0,1-1 0 0 0,-1 1 0 0 0,0-1 0 0 0,1 1 0 0 0,-1-1 0 0 0,0 1 1 0 0,0-1-1 0 0,0 0 0 0 0,0 1 0 0 0,0-1 0 0 0,-1 1 0 0 0,1-1 0 0 0,0 1 0 0 0,-1-1 0 0 0,1 1 0 0 0,-1-1 197 0 0,-19-29-13767 0 0,16 24 7947 0 0</inkml:trace>
  <inkml:trace contextRef="#ctx0" brushRef="#br0" timeOffset="2640.147">1655 1087 9890 0 0,'0'0'2085'0'0,"0"0"-388"0"0,0 0-4 0 0,0 0 143 0 0,0 0-149 0 0,0 0-296 0 0,0 0-309 0 0,0 0-266 0 0,32 4-212 0 0,103 13-152 0 0,-120-15-366 0 0,-1 0-1 0 0,1-1 1 0 0,0 0 0 0 0,1-2-1 0 0,-1 1 1 0 0,-1-2 0 0 0,1 0-1 0 0,5-2-85 0 0,1 0 63 0 0,7-2-362 0 0,158-30 16 0 0,-125 22-2806 0 0,-1 0-3523 0 0,-35 7-4846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29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0 678 440 0 0,'0'0'1571'0'0,"0"0"-55"0"0,0 0 133 0 0,0 0 151 0 0,0 0 3 0 0,0 0-124 0 0,0 0-181 0 0,0 0-190 0 0,0 0-178 0 0,0 0-82 0 0,0 0-52 0 0,0 0-32 0 0,0 0-10 0 0,0 10-5 0 0,3 31-16 0 0,-2-39-833 0 0,0-1 1 0 0,0 1 0 0 0,0 0-1 0 0,1 0 1 0 0,-1-1 0 0 0,0 1-1 0 0,1 0 1 0 0,-1-1-1 0 0,1 1 1 0 0,-1-1 0 0 0,1 0-1 0 0,0 0 1 0 0,0 1 0 0 0,-1-1-1 0 0,1 0 1 0 0,0 0 0 0 0,0-1-1 0 0,0 1 1 0 0,0 0-1 0 0,0-1 1 0 0,0 1 0 0 0,0-1-1 0 0,0 1 1 0 0,0-1 0 0 0,0 0-1 0 0,1 0 1 0 0,-1 0 0 0 0,0 0-1 0 0,0-1 1 0 0,0 1 0 0 0,0 0-1 0 0,1-1-100 0 0,4 1 279 0 0,-1 0-175 0 0,0 0-1 0 0,0 0 1 0 0,0 0-1 0 0,0-1 0 0 0,0 0 1 0 0,0 0-1 0 0,0 0 1 0 0,-1-1-1 0 0,1 0 1 0 0,0 0-1 0 0,-1 0 1 0 0,1-1-1 0 0,-1 0 1 0 0,0 0-1 0 0,0 0 1 0 0,0-1-1 0 0,0 0 1 0 0,0 0-1 0 0,-1 0 1 0 0,0 0-1 0 0,0-1 1 0 0,2-2-104 0 0,30-81 629 0 0,-36 85-634 0 0,1 1-1 0 0,-1-1 1 0 0,0 1-1 0 0,0-1 0 0 0,0 1 1 0 0,0-1-1 0 0,-1 1 1 0 0,1-1-1 0 0,-1 1 1 0 0,1-1-1 0 0,-1 1 0 0 0,0-1 1 0 0,0 1-1 0 0,0 0 1 0 0,0 0-1 0 0,-1-1 1 0 0,1 1-1 0 0,0 0 0 0 0,-1 0 1 0 0,0 0-1 0 0,1 0 1 0 0,-1 1-1 0 0,0-1 1 0 0,0 0-1 0 0,0 1 0 0 0,0-1 1 0 0,0 1-1 0 0,0 0 1 0 0,-1 0-1 0 0,1-1 1 0 0,0 2-1 0 0,-1-1 0 0 0,1 0 1 0 0,-1 0-1 0 0,-1 0 6 0 0,-3 1-41 0 0,1-1 0 0 0,0 1 0 0 0,0 0-1 0 0,0 0 1 0 0,0 0 0 0 0,0 1 0 0 0,0 0-1 0 0,0 1 1 0 0,0-1 0 0 0,0 1 0 0 0,0 0-1 0 0,1 0 1 0 0,-1 1 0 0 0,1 0 0 0 0,0 0 0 0 0,-1 0-1 0 0,1 0 1 0 0,1 1 0 0 0,-1 0 0 0 0,0 0-1 0 0,1 1 1 0 0,0-1 0 0 0,0 1 0 0 0,0 0-1 0 0,1 0 1 0 0,-1 0 0 0 0,1 0 0 0 0,0 0-1 0 0,1 1 1 0 0,-1 0 0 0 0,1-1 0 0 0,1 1-1 0 0,-1 0 1 0 0,1 0 0 0 0,0 0 0 0 0,0 0 0 0 0,0 0-1 0 0,1 3 42 0 0,-1-5-67 0 0,0 0-1 0 0,0 1 1 0 0,1-1-1 0 0,0 1 0 0 0,-1-1 1 0 0,2 1-1 0 0,-1-1 1 0 0,0 0-1 0 0,1 1 1 0 0,0-1-1 0 0,0 0 0 0 0,0 1 1 0 0,1-1-1 0 0,-1 0 1 0 0,1 0-1 0 0,0 0 1 0 0,0 0-1 0 0,1 0 0 0 0,-1-1 1 0 0,1 1-1 0 0,0-1 1 0 0,0 1-1 0 0,0-1 1 0 0,0 0-1 0 0,0 0 0 0 0,1 0 1 0 0,-1-1-1 0 0,1 1 1 0 0,0-1-1 0 0,0 0 1 0 0,0 0-1 0 0,0 0 1 0 0,0-1-1 0 0,0 1 0 0 0,0-1 1 0 0,3 1 67 0 0,93 3-6206 0 0,-35-14-4441 0 0,-48 6 5051 0 0</inkml:trace>
  <inkml:trace contextRef="#ctx0" brushRef="#br0" timeOffset="372.923">359 859 4785 0 0,'0'0'2259'0'0,"0"0"-94"0"0,0 0 59 0 0,0 0-27 0 0,0 0-232 0 0,0 0-268 0 0,0 0-206 0 0,0 0-182 0 0,0 0-188 0 0,0 0-193 0 0,0 0-187 0 0,0 0-155 0 0,0 0-106 0 0,12-13-64 0 0,85-89 541 0 0,-1-8-50 0 0,-88 100-831 0 0,-7 9-56 0 0,-1 1-16 0 0,0 0-29 0 0,-2 26-206 0 0,1-3 314 0 0,0-19-66 0 0,0-1 0 0 0,0 1 0 0 0,0 0 0 0 0,1 0-1 0 0,-1 0 1 0 0,1 0 0 0 0,0 0 0 0 0,0 0 0 0 0,0 0 0 0 0,1 0 0 0 0,-1 0 0 0 0,1 0 0 0 0,0 0 0 0 0,0 0 0 0 0,0-1-1 0 0,1 1 1 0 0,-1 0 0 0 0,1-1 0 0 0,0 1 0 0 0,0-1 0 0 0,0 1 0 0 0,1-1 0 0 0,-1 0 0 0 0,1 0 0 0 0,0 0-1 0 0,0 0 1 0 0,0-1 0 0 0,0 1 0 0 0,0-1 0 0 0,0 0 0 0 0,1 0 0 0 0,-1 0 0 0 0,1 0 0 0 0,-1 0 0 0 0,1-1-1 0 0,0 1 1 0 0,0-1-17 0 0,7-2 98 0 0,0-1-1 0 0,0-1 0 0 0,0 1 1 0 0,-1-1-1 0 0,1-1 1 0 0,-1 0-1 0 0,0-1 0 0 0,0 0 1 0 0,-1 0-1 0 0,1-1 0 0 0,-1 0 1 0 0,0-1-1 0 0,-1 0 0 0 0,0 0 1 0 0,0-1-1 0 0,0 0 0 0 0,-1 0 1 0 0,0-1-1 0 0,-1 0 1 0 0,0 0-1 0 0,0-1 0 0 0,1-3-97 0 0,0 3-59 0 0,20-43-1608 0 0,-21 34-1764 0 0,-3 0-4085 0 0,-2 11-4604 0 0</inkml:trace>
  <inkml:trace contextRef="#ctx0" brushRef="#br0" timeOffset="623.268">1156 1 21052 0 0,'0'0'1067'0'0,"0"0"-133"0"0,0 0 47 0 0,0 0 88 0 0,0 0-80 0 0,0 0-210 0 0,-6 34-188 0 0,-21 110-148 0 0,7 97 552 0 0,20-228-1022 0 0,-2 6-132 0 0,1-1 0 0 0,0 0-1 0 0,2 0 1 0 0,0 0 0 0 0,1 0 0 0 0,1 0 0 0 0,1 0 0 0 0,0 0 0 0 0,1-1-1 0 0,1 1 1 0 0,1-1 0 0 0,5 8 159 0 0,24 6-4770 0 0,-26-28-105 0 0,0-2-3536 0 0,-8-1-496 0 0</inkml:trace>
  <inkml:trace contextRef="#ctx0" brushRef="#br0" timeOffset="869.999">812 513 16564 0 0,'0'0'1290'0'0,"0"0"-271"0"0,0 0 99 0 0,0 0 105 0 0,0 0-183 0 0,0 0-294 0 0,0 0-238 0 0,0 0-186 0 0,35-2-102 0 0,109-6-67 0 0,60-18-753 0 0,-135 14-4350 0 0,-32 2-5773 0 0,-27 9 2793 0 0</inkml:trace>
  <inkml:trace contextRef="#ctx0" brushRef="#br0" timeOffset="1038.697">1449 439 8802 0 0,'0'0'2715'0'0,"0"0"-524"0"0,0 0-397 0 0,0 0-367 0 0,0 0-380 0 0,0 0-310 0 0,0 0-209 0 0,0 0-107 0 0,-4 31-7 0 0,-11 93 48 0 0,20-74 498 0 0,-2-46-720 0 0,0-2-85 0 0,0 0 0 0 0,0-1 0 0 0,0 1 1 0 0,0 0-1 0 0,0-1 0 0 0,0 0 0 0 0,0 1 0 0 0,1-1 0 0 0,-1-1 0 0 0,0 1 1 0 0,1 0-1 0 0,-1-1 0 0 0,1 0 0 0 0,-1 0 0 0 0,0 0 0 0 0,1 0 0 0 0,-1 0 1 0 0,1-1-1 0 0,-1 1 0 0 0,0-1 0 0 0,1 0 0 0 0,-1 0 0 0 0,0 0 0 0 0,0 0 1 0 0,0-1-1 0 0,0 0 0 0 0,0 1 0 0 0,0-1 0 0 0,0 0 0 0 0,0 0 0 0 0,-1 0 1 0 0,1-1-1 0 0,-1 1 0 0 0,0-1 0 0 0,0 1 0 0 0,2-3-155 0 0,14-16-84 0 0,-1-1 0 0 0,-1-1-1 0 0,-1 0 1 0 0,-1-1 0 0 0,-1 0 0 0 0,3-10 84 0 0,-10 21-464 0 0,0-4-1595 0 0,-6 6-7161 0 0,0 10-1950 0 0</inkml:trace>
  <inkml:trace contextRef="#ctx0" brushRef="#br0" timeOffset="1420.907">1784 693 15259 0 0,'0'0'2647'0'0,"0"0"-730"0"0,0 0-302 0 0,0 0-240 0 0,0 0-336 0 0,0 0-264 0 0,0 0-194 0 0,0 0-97 0 0,0 0-58 0 0,0 0-45 0 0,0 0-29 0 0,0 0-55 0 0,0 0-58 0 0,13-29-57 0 0,41-89-34 0 0,-9 44 154 0 0,5 34-295 0 0,-43 84-414 0 0,-7 40 401 0 0,32-85 278 0 0,168-122 621 0 0,-194 120-869 0 0,-6 2-20 0 0,1 0 1 0 0,-1 0-1 0 0,1 0 0 0 0,0 0 1 0 0,0 0-1 0 0,-1 0 1 0 0,1 0-1 0 0,0 1 1 0 0,0-1-1 0 0,0 0 1 0 0,0 1-1 0 0,0-1 0 0 0,0 0 1 0 0,0 1-1 0 0,0-1 1 0 0,0 1-1 0 0,0 0 1 0 0,0-1-1 0 0,1 1 1 0 0,-1 0-1 0 0,0 0 0 0 0,0 0 1 0 0,0-1-1 0 0,0 1 1 0 0,0 0-1 0 0,1 1 1 0 0,-1-1-1 0 0,0 0 1 0 0,0 0-1 0 0,0 0 0 0 0,0 1 1 0 0,0-1-1 0 0,1 0 1 0 0,-1 1-1 0 0,0-1 1 0 0,0 1-1 0 0,0 0 1 0 0,0-1-1 0 0,0 1 1 0 0,-1 0-1 0 0,1-1 0 0 0,0 1 1 0 0,0 0-1 0 0,0 0 1 0 0,0 0-1 0 0,-1 0 1 0 0,1 0-1 0 0,-1 0 1 0 0,1 0-1 0 0,0 0 0 0 0,-1 0 1 0 0,0 0-1 0 0,1 0 1 0 0,-1 0-1 0 0,0 1-4 0 0,0 111 238 0 0,1-112-310 0 0,-1 1 0 0 0,1-1 1 0 0,-1 1-1 0 0,1 0 0 0 0,-1-1 1 0 0,1 1-1 0 0,0-1 0 0 0,0 0 1 0 0,0 1-1 0 0,-1-1 1 0 0,1 1-1 0 0,1-1 0 0 0,-1 0 1 0 0,0 0-1 0 0,0 0 0 0 0,0 0 1 0 0,1 0-1 0 0,-1 0 0 0 0,0 0 1 0 0,1 0-1 0 0,-1 0 1 0 0,1 0-1 0 0,-1-1 0 0 0,1 1 1 0 0,0-1-1 0 0,-1 1 0 0 0,1-1 1 0 0,-1 0-1 0 0,1 0 0 0 0,0 1 1 0 0,-1-1-1 0 0,1 0 0 0 0,0 0 1 0 0,-1-1-1 0 0,1 1 1 0 0,0 0-1 0 0,-1 0 0 0 0,1-1 72 0 0,22-3-4852 0 0,-6-3-4890 0 0,-7-1-2225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2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8 8210 0 0,'0'0'2583'0'0,"0"0"-803"0"0,0 0-443 0 0,0 0-122 0 0,0 0-51 0 0,0 0-64 0 0,0 0-93 0 0,0 0-138 0 0,0 0-159 0 0,0 0-170 0 0,0 0-149 0 0,0 16 456 0 0,-4 538 2829 0 0,-16-230-3670 0 0,9-287-2891 0 0,3-31-2962 0 0,-3-12-5077 0 0,8 3 5145 0 0</inkml:trace>
  <inkml:trace contextRef="#ctx0" brushRef="#br0" timeOffset="298.997">0 667 11883 0 0,'0'0'1521'0'0,"0"0"-181"0"0,0 0 17 0 0,0 0 171 0 0,0 0 4 0 0,0 0-207 0 0,36-15-226 0 0,114-46-171 0 0,23 8 1122 0 0,214-17-587 0 0,-304 31-3296 0 0,-69 15-3456 0 0,-16-7-6167 0 0,-3 26 4008 0 0</inkml:trace>
  <inkml:trace contextRef="#ctx0" brushRef="#br0" timeOffset="751.102">890 0 11682 0 0,'0'0'1182'0'0,"0"0"-286"0"0,0 0-104 0 0,0 0 157 0 0,0 0 146 0 0,0 0 42 0 0,0 0-86 0 0,0 0-181 0 0,0 0-149 0 0,0 0-116 0 0,0 0-63 0 0,0 34-61 0 0,0 107-55 0 0,21 141 1317 0 0,-7-176-1516 0 0,-12-84-182 0 0,-2-4-24 0 0,2 0 0 0 0,0 0 0 0 0,1 0 0 0 0,1 0 0 0 0,1-1-1 0 0,0 1 1 0 0,1-1 0 0 0,1-1 0 0 0,6 11-21 0 0,-12-26 16 0 0,0 1 0 0 0,0-1 0 0 0,0 1 0 0 0,0-1 0 0 0,0 0 1 0 0,0 0-1 0 0,1 0 0 0 0,-1 0 0 0 0,1 0 0 0 0,-1 0 0 0 0,0 0 0 0 0,1 0 0 0 0,0 0 0 0 0,-1-1 0 0 0,1 1 1 0 0,-1 0-1 0 0,1-1 0 0 0,0 0 0 0 0,0 1 0 0 0,-1-1 0 0 0,1 0 0 0 0,0 0 0 0 0,0 0 0 0 0,-1 0 1 0 0,1 0-1 0 0,0 0 0 0 0,-1 0 0 0 0,1-1 0 0 0,0 1 0 0 0,-1-1 0 0 0,1 1 0 0 0,0-1 0 0 0,-1 0 0 0 0,1 0 1 0 0,-1 1-1 0 0,2-2-16 0 0,56-45 537 0 0,-44 33-518 0 0,18-14 66 0 0,149-112 186 0 0,-158 132-239 0 0,-22 43 148 0 0,2 107 112 0 0,-3-139-343 0 0,-1 0 0 0 0,1 0 0 0 0,0 0 0 0 0,1 0 0 0 0,-1 0 1 0 0,0 0-1 0 0,1 0 0 0 0,0-1 0 0 0,0 1 0 0 0,-1 0 0 0 0,2-1 0 0 0,-1 0 0 0 0,0 1 0 0 0,0-1 0 0 0,1 0 0 0 0,-1 0 0 0 0,1 0 0 0 0,0-1 0 0 0,-1 1 0 0 0,1-1 0 0 0,0 1 0 0 0,0-1 0 0 0,0 0 0 0 0,0 0 0 0 0,3 0 51 0 0,46-17-6887 0 0,-44 9 3971 0 0,0 0-1279 0 0,-3 2-1484 0 0,-3 1 2 0 0</inkml:trace>
  <inkml:trace contextRef="#ctx0" brushRef="#br0" timeOffset="1079.503">1589 700 1072 0 0,'0'0'1525'0'0,"0"0"-120"0"0,0 0 240 0 0,0 0 267 0 0,0 0 14 0 0,0 0-130 0 0,0 0-85 0 0,0 0-99 0 0,0 0-93 0 0,0 0-102 0 0,0 0-133 0 0,0 0-130 0 0,0 0-154 0 0,26 2-157 0 0,82 3-146 0 0,-105-4-660 0 0,-1-1 0 0 0,1 1-1 0 0,-1-1 1 0 0,1 0 0 0 0,-1 0-1 0 0,1 0 1 0 0,-1-1 0 0 0,1 1 0 0 0,-1 0-1 0 0,1-1 1 0 0,-1 0 0 0 0,0 1-1 0 0,1-1 1 0 0,-1 0 0 0 0,0 0 0 0 0,0 0-1 0 0,1-1 1 0 0,-1 1 0 0 0,0-1-1 0 0,0 1 1 0 0,0-1 0 0 0,-1 1 0 0 0,2-2-37 0 0,4-5 173 0 0,5-2-31 0 0,0 0-1 0 0,-1 0 1 0 0,-1-2 0 0 0,0 1 0 0 0,-1-1 0 0 0,0-1 0 0 0,0 1-1 0 0,-1-2 1 0 0,-1 1 0 0 0,-1-1 0 0 0,4-10-142 0 0,-9 21 8 0 0,-1 1-1 0 0,1-1 0 0 0,-1 1 1 0 0,0-1-1 0 0,0 0 1 0 0,0 1-1 0 0,0-1 1 0 0,-1 0-1 0 0,1 1 1 0 0,-1-1-1 0 0,0 1 1 0 0,1-1-1 0 0,-1 1 1 0 0,0-1-1 0 0,-1 1 1 0 0,1 0-1 0 0,0-1 1 0 0,-1 1-1 0 0,1 0 1 0 0,-1 0-1 0 0,1 0 1 0 0,-1 0-1 0 0,0 0 1 0 0,0 0-1 0 0,0 1 1 0 0,0-1-1 0 0,0 1 1 0 0,-1-1-1 0 0,1 1 1 0 0,0 0-1 0 0,-1 0 1 0 0,1 0-1 0 0,-1 0 0 0 0,1 0 1 0 0,-1 0-1 0 0,1 1 1 0 0,-1-1-1 0 0,1 1 1 0 0,-1 0-1 0 0,0 0 1 0 0,1 0-1 0 0,-1 0 1 0 0,0 0-1 0 0,1 0 1 0 0,-1 1-1 0 0,1 0 1 0 0,-1-1-1 0 0,1 1 1 0 0,-1 0-8 0 0,-8 1-45 0 0,0 1 1 0 0,0 1 0 0 0,1 0-1 0 0,-1 0 1 0 0,1 1-1 0 0,0 0 1 0 0,0 1 0 0 0,0 0-1 0 0,1 1 1 0 0,0-1-1 0 0,1 2 1 0 0,-1-1 0 0 0,1 2-1 0 0,1-1 1 0 0,-1 1 0 0 0,1 0-1 0 0,1 0 1 0 0,0 0-1 0 0,0 1 1 0 0,1 0 0 0 0,-3 8 44 0 0,3-9-149 0 0,0 0 0 0 0,1 0 0 0 0,0 0 1 0 0,1 1-1 0 0,0-1 0 0 0,0 1 0 0 0,1 0 1 0 0,1 0-1 0 0,-1 0 0 0 0,1 0 0 0 0,1 0 1 0 0,0 0-1 0 0,1 8 149 0 0,2-13-170 0 0,0 0 1 0 0,1-1-1 0 0,-1 1 1 0 0,1-1-1 0 0,0 0 1 0 0,0 0 0 0 0,1 0-1 0 0,-1-1 1 0 0,1 1-1 0 0,0-1 1 0 0,0 0-1 0 0,0 0 1 0 0,0-1-1 0 0,0 0 1 0 0,0 0-1 0 0,1 0 1 0 0,-1 0-1 0 0,1-1 1 0 0,-1 0-1 0 0,1 0 1 0 0,0 0-1 0 0,-1-1 1 0 0,1 0 0 0 0,0 0-1 0 0,0-1 1 0 0,1 0 169 0 0,-1 1-207 0 0,88-3-3708 0 0,-33-12-4904 0 0,-45 8 3569 0 0</inkml:trace>
  <inkml:trace contextRef="#ctx0" brushRef="#br0" timeOffset="1493.009">2046 755 3881 0 0,'0'0'2514'0'0,"0"0"-235"0"0,0 0-36 0 0,0 0-212 0 0,0 0-401 0 0,0 0-301 0 0,0 0-138 0 0,0 0 2 0 0,0 0-3 0 0,0 0-24 0 0,0 0-87 0 0,0 0-160 0 0,10-2-148 0 0,72-38 856 0 0,45-107-93 0 0,-104 115-1487 0 0,-17 24 49 0 0,-6 8-139 0 0,1 0 0 0 0,-1 0 0 0 0,0 0-1 0 0,0 1 1 0 0,0-1 0 0 0,1 0 0 0 0,-1 0-1 0 0,0 0 1 0 0,0 0 0 0 0,1 0 0 0 0,-1 0-1 0 0,0 1 1 0 0,1-1 0 0 0,-1 0 0 0 0,0 0-1 0 0,0 0 1 0 0,1 0 0 0 0,-1 0 0 0 0,0 0-1 0 0,1 0 1 0 0,-1 0 43 0 0,-2 5-6 0 0,1 0 0 0 0,-1 0 0 0 0,1 0 0 0 0,0 0-1 0 0,0 0 1 0 0,1 1 0 0 0,0-1 0 0 0,0 0 0 0 0,0 1 0 0 0,0-1 0 0 0,1 0 0 0 0,0 0-1 0 0,0 1 1 0 0,0-1 0 0 0,1 0 0 0 0,0 0 0 0 0,0 0 0 0 0,0 0 0 0 0,0-1-1 0 0,1 1 1 0 0,0-1 0 0 0,0 1 0 0 0,0-1 0 0 0,1 0 0 0 0,0 0 6 0 0,9 2 124 0 0,0-1-1 0 0,1-1 1 0 0,0 0 0 0 0,0-1 0 0 0,0 0-1 0 0,0-2 1 0 0,1 1 0 0 0,-1-2 0 0 0,0 0-1 0 0,1 0 1 0 0,-1-1 0 0 0,0-1 0 0 0,0-1-1 0 0,0 0 1 0 0,0-1 0 0 0,0 0 0 0 0,0-1-1 0 0,-1 0 1 0 0,0-1 0 0 0,0-1 0 0 0,-1 0-1 0 0,0-1 1 0 0,0 0 0 0 0,0-1-124 0 0,5-3-20 0 0,0 2-106 0 0,-1-1 1 0 0,0 0 0 0 0,-1-1-1 0 0,0-1 1 0 0,0 0 0 0 0,-2-1-1 0 0,0-1 1 0 0,0 0 0 0 0,-2-1-1 0 0,4-5 126 0 0,-5-13-3516 0 0,-6 14-5597 0 0,-1 8-3669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13795 0 0,'0'0'2148'0'0,"0"0"-531"0"0,0 0-142 0 0,0 0 2 0 0,0 0-103 0 0,0 0-180 0 0,0 0-206 0 0,0 0-159 0 0,0 0-118 0 0,0 0-87 0 0,0 0-81 0 0,0 0-84 0 0,23-1-78 0 0,148-9 446 0 0,183-1 247 0 0,-293 11-2709 0 0,-75 12-2578 0 0,-4-4 1074 0 0,-2 1-5046 0 0,9-5-3071 0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14003 0 0,'0'0'2079'0'0,"0"0"-256"0"0,0 0-60 0 0,0 0-109 0 0,0 0-268 0 0,0 0-288 0 0,0 0-233 0 0,33 5-181 0 0,104 12-121 0 0,40-13 757 0 0,42-19-3234 0 0,-186 14-413 0 0,-15-1-1028 0 0,0 2-4487 0 0,-3 0-3958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63 0 0 0,'0'0'2131'0'0,"0"0"-281"0"0,0 0-52 0 0,0 0 179 0 0,0 0 242 0 0,0 0 33 0 0,0 0-220 0 0,0 0-361 0 0,0 0-373 0 0,0 0-289 0 0,0 0-195 0 0,0 3-155 0 0,-58 86 2032 0 0,-315 507 333 0 0,324-509-2413 0 0,48-86-560 0 0,1-1 5 0 0,0 0 13 0 0,0 0 30 0 0,0 0 17 0 0,34-45 669 0 0,91-135-71 0 0,59-117-714 0 0,-73 132 157 0 0,-111 165-158 0 0,0-1 0 0 0,0 0 0 0 0,1 1-1 0 0,-1-1 1 0 0,0 1 0 0 0,1-1 0 0 0,-1 1 0 0 0,1-1-1 0 0,-1 1 1 0 0,0-1 0 0 0,1 1 0 0 0,-1 0-1 0 0,1-1 1 0 0,-1 1 0 0 0,1 0 0 0 0,-1-1 0 0 0,1 1-1 0 0,-1 0 1 0 0,1-1 0 0 0,0 1 0 0 0,-1 0-1 0 0,1 0 1 0 0,-1 0 0 0 0,1 0 0 0 0,0 0-1 0 0,-1-1 1 0 0,1 1 0 0 0,-1 0 0 0 0,1 0 0 0 0,0 1-1 0 0,-1-1 1 0 0,1 0 0 0 0,0 0 0 0 0,-1 0-1 0 0,1 0 1 0 0,-1 0 0 0 0,1 1 0 0 0,-1-1 0 0 0,1 0-1 0 0,0 0 1 0 0,-1 1 0 0 0,1-1 0 0 0,-1 1-1 0 0,1-1 1 0 0,-1 0 0 0 0,0 1 0 0 0,1-1 0 0 0,-1 1-1 0 0,1-1 1 0 0,-1 1 0 0 0,0-1 0 0 0,1 1-1 0 0,-1-1 1 0 0,0 1 0 0 0,0-1 0 0 0,1 1 0 0 0,-1 0-1 0 0,0-1 1 0 0,0 1 0 0 0,0-1 0 0 0,0 1-1 0 0,0 0 1 0 0,0 0 1 0 0,2 0 8 0 0,11 26 53 0 0,-1 1 0 0 0,0 0 0 0 0,-3 1 0 0 0,0 0 0 0 0,-2 0-1 0 0,-1 1 1 0 0,-1 0 0 0 0,-1 0 0 0 0,-2 15-61 0 0,3 0 55 0 0,14 250 177 0 0,-17-278-219 0 0,9-23 370 0 0,141-322 19 0 0,-75 174-293 0 0,-71 141-110 0 0,14-30-5 0 0,2 0-1 0 0,1 2 1 0 0,3 0-1 0 0,4-3 7 0 0,-20 26-5 0 0,-10 17-23 0 0,0 1 2 0 0,0 0-7 0 0,0 24-182 0 0,0 475 665 0 0,13-406-1497 0 0,-2-90-3779 0 0,-6-5 130 0 0,-1 0-3742 0 0,2-1-2427 0 0</inkml:trace>
  <inkml:trace contextRef="#ctx0" brushRef="#br0" timeOffset="1037.02">1444 446 0 0 0,'0'0'1351'0'0,"0"0"444"0"0,0 0 285 0 0,0 0 245 0 0,0 0 79 0 0,0 0-122 0 0,0 0-253 0 0,0 0-285 0 0,0 0-250 0 0,0 0-202 0 0,0 0-121 0 0,0 0-126 0 0,-8-9-136 0 0,-22-25-126 0 0,-8 25 976 0 0,27 11-1621 0 0,1 1 1 0 0,0 0 0 0 0,0 1 0 0 0,0 0 0 0 0,0 1 0 0 0,1 0 0 0 0,0 0 0 0 0,0 1 0 0 0,0 0 0 0 0,1 1 0 0 0,-1 0 0 0 0,2 0-1 0 0,-1 1 1 0 0,1-1 0 0 0,0 2 0 0 0,1-1 0 0 0,0 1 0 0 0,-3 4-139 0 0,2-1 21 0 0,-1 0 0 0 0,2 0-1 0 0,0 1 1 0 0,0-1 0 0 0,1 1-1 0 0,1 1 1 0 0,0-1 0 0 0,1 1 0 0 0,0-1-1 0 0,1 1 1 0 0,0 0 0 0 0,2 0-1 0 0,-1 0 1 0 0,2 0 0 0 0,1 9-21 0 0,-1-19 21 0 0,1 0 1 0 0,0 0-1 0 0,1 0 1 0 0,-1-1-1 0 0,0 1 1 0 0,1-1-1 0 0,0 1 1 0 0,0-1-1 0 0,0 0 1 0 0,0 0-1 0 0,1 0 0 0 0,-1-1 1 0 0,1 1-1 0 0,-1-1 1 0 0,1 0-1 0 0,0 0 1 0 0,0 0-1 0 0,0-1 1 0 0,0 1-1 0 0,0-1 1 0 0,1 0-1 0 0,-1 0 1 0 0,0 0-1 0 0,1-1 1 0 0,-1 0-1 0 0,0 1 1 0 0,1-1-1 0 0,-1-1 1 0 0,0 1-1 0 0,1-1 0 0 0,-1 0 1 0 0,0 0-1 0 0,0 0 1 0 0,0 0-1 0 0,0-1 1 0 0,0 1-1 0 0,0-1 1 0 0,0 0-1 0 0,0-1 1 0 0,3-1-22 0 0,19-13 96 0 0,-1-1 0 0 0,-1-1 0 0 0,0 0 0 0 0,-1-2 0 0 0,-2-1 0 0 0,0-1 0 0 0,-1-1 0 0 0,-2 0 0 0 0,0-1 0 0 0,-1-2-96 0 0,35-68 309 0 0,-53 107-304 0 0,2 0 1 0 0,-1 0-1 0 0,2 0 0 0 0,0 0 0 0 0,0 0 0 0 0,1 0 1 0 0,0-1-1 0 0,1 1 0 0 0,1-1 0 0 0,-1 0 0 0 0,2 0 1 0 0,0 0-1 0 0,0-1 0 0 0,1 0 0 0 0,0 0 0 0 0,0-1 1 0 0,1 0-1 0 0,1 0 0 0 0,0-1 0 0 0,0 0-5 0 0,-6-5-76 0 0,1 0-1 0 0,0-1 1 0 0,0 1 0 0 0,0-1-1 0 0,0 0 1 0 0,1-1-1 0 0,-1 1 1 0 0,0-1-1 0 0,1 0 1 0 0,-1 0 0 0 0,1 0-1 0 0,0 0 1 0 0,-1-1-1 0 0,1 0 1 0 0,-1 0-1 0 0,5 0 77 0 0,3-19-4122 0 0,-12 7-1621 0 0,0 9 1653 0 0,0-4-7037 0 0</inkml:trace>
  <inkml:trace contextRef="#ctx0" brushRef="#br0" timeOffset="1770.128">1105 228 4641 0 0,'0'0'3329'0'0,"0"0"-633"0"0,0 0-257 0 0,0 0-98 0 0,0 0-243 0 0,0 0-430 0 0,0 0-354 0 0,0 0-273 0 0,0 0-189 0 0,0 0-146 0 0,0 0-102 0 0,0 0-77 0 0,0 0-71 0 0,8-7 811 0 0,238 0 1545 0 0,30-1-1289 0 0,-276 8-1452 0 0,0 0-40 0 0,0 0 21 0 0,-25-8 291 0 0,-177-153-291 0 0,186 149-176 0 0,-3-3-645 0 0,11 6-2553 0 0,8 15-8449 0 0,3-2-81 0 0</inkml:trace>
  <inkml:trace contextRef="#ctx0" brushRef="#br0" timeOffset="2332.221">2049 711 3153 0 0,'0'0'2550'0'0,"0"0"-274"0"0,0 0-75 0 0,0 0 42 0 0,0 0-122 0 0,0 0-315 0 0,0 0-348 0 0,0 0-259 0 0,0 0-155 0 0,0 0-125 0 0,0 0-52 0 0,0 0-84 0 0,-5-11-97 0 0,-17-34-70 0 0,21 44-536 0 0,0 0 0 0 0,0 0 0 0 0,0-1 0 0 0,0 1 0 0 0,0 0-1 0 0,0 0 1 0 0,0 0 0 0 0,-1 0 0 0 0,1 0 0 0 0,0 0 0 0 0,-1 0-1 0 0,1 1 1 0 0,0-1 0 0 0,-1 1 0 0 0,1-1 0 0 0,-1 1 0 0 0,0-1-1 0 0,1 1 1 0 0,-1 0 0 0 0,1-1 0 0 0,-1 1 0 0 0,1 0 0 0 0,-1 0-1 0 0,0 0 1 0 0,1 0 0 0 0,-1 1 0 0 0,1-1 0 0 0,-1 0 0 0 0,0 1-80 0 0,-4 0 141 0 0,-1 0-86 0 0,0 1 0 0 0,0 1 1 0 0,1-1-1 0 0,-1 1 0 0 0,1 1 0 0 0,0-1 1 0 0,0 1-1 0 0,0 0 0 0 0,0 0 0 0 0,0 1 0 0 0,1-1 1 0 0,0 1-1 0 0,0 1 0 0 0,0-1 0 0 0,1 1 1 0 0,0-1-1 0 0,0 1 0 0 0,0 1 0 0 0,1-1 0 0 0,-1 0 1 0 0,2 1-1 0 0,-1 0 0 0 0,1-1 0 0 0,0 1 0 0 0,0 0 1 0 0,1 0-1 0 0,-1 7-55 0 0,2-8 12 0 0,-1 0 0 0 0,2 0 0 0 0,-1-1 0 0 0,1 1 0 0 0,-1 0 1 0 0,1-1-1 0 0,1 1 0 0 0,-1-1 0 0 0,1 1 0 0 0,0-1 0 0 0,1 0 0 0 0,-1 1 0 0 0,1-1 0 0 0,0-1 0 0 0,0 1 0 0 0,0 0 1 0 0,1-1-1 0 0,0 1 0 0 0,-1-1 0 0 0,2 0 0 0 0,-1 0 0 0 0,0-1 0 0 0,1 1 0 0 0,0-1 0 0 0,0 0 0 0 0,0 0 1 0 0,0-1-1 0 0,0 1 0 0 0,3 0-12 0 0,-1-2-100 0 0,-1 1 1 0 0,1-1-1 0 0,0 1 1 0 0,0-2-1 0 0,0 1 1 0 0,0-1-1 0 0,0 0 1 0 0,0-1-1 0 0,0 0 1 0 0,0 0 0 0 0,0 0-1 0 0,0-1 1 0 0,-1 0-1 0 0,1 0 1 0 0,0-1-1 0 0,-1 1 1 0 0,5-4 99 0 0,24-24-4686 0 0,-25 19 339 0 0,0 0-3533 0 0,-4 4-1737 0 0</inkml:trace>
  <inkml:trace contextRef="#ctx0" brushRef="#br0" timeOffset="2924.39">2132 902 13147 0 0,'0'0'2142'0'0,"0"0"-523"0"0,0 0-112 0 0,0 0 60 0 0,0 0-82 0 0,0 0-227 0 0,0 0-275 0 0,0 0-246 0 0,0 0-178 0 0,0 0-75 0 0,0 0-38 0 0,0 0-48 0 0,0 0-55 0 0,5-6-59 0 0,85-120 862 0 0,-77 111-1085 0 0,51-36 39 0 0,-55 55-205 0 0,-10 2 130 0 0,1 7 37 0 0,-1-11-57 0 0,1 0 0 0 0,-1 0 1 0 0,1 0-1 0 0,-1 0 0 0 0,1 0 0 0 0,0 0 0 0 0,-1 0 0 0 0,1 1 0 0 0,0-1 0 0 0,1 0 1 0 0,-1 0-1 0 0,0 0 0 0 0,0 0 0 0 0,1 0 0 0 0,0 0 0 0 0,-1 1 0 0 0,1-1 0 0 0,0 0 1 0 0,0-1-1 0 0,0 1 0 0 0,0 0 0 0 0,0 0 0 0 0,0 0 0 0 0,1-1 0 0 0,-1 1 0 0 0,1 0 1 0 0,-1-1-1 0 0,1 1 0 0 0,-1-1 0 0 0,1 0 0 0 0,0 0 0 0 0,0 1 0 0 0,0-1 0 0 0,0 0 1 0 0,0-1-1 0 0,0 1 0 0 0,0 0 0 0 0,0 0 0 0 0,0-1 0 0 0,0 1 0 0 0,0-1 0 0 0,2 0-5 0 0,3-1 22 0 0,0 0 0 0 0,0-1-1 0 0,0 0 1 0 0,0 0 0 0 0,0-1-1 0 0,0 1 1 0 0,0-2 0 0 0,-1 1-1 0 0,0-1 1 0 0,0 0-1 0 0,0 0 1 0 0,4-4-22 0 0,33-19 64 0 0,-16 8-44 0 0,17-1-36 0 0,-22 60 142 0 0,-6 4-57 0 0,-7-28-118 0 0,11 9-1738 0 0,5-22-4181 0 0,-14-7 1196 0 0,-3 1-1949 0 0,-1-1-2968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5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2688 623 9506 0 0,'0'0'2221'0'0,"0"0"-268"0"0,0 0-172 0 0,0 0-94 0 0,0 0-204 0 0,0 0-218 0 0,0 0-175 0 0,0 0-162 0 0,0 0-149 0 0,0 0-110 0 0,0 0-109 0 0,0 0-98 0 0,0 0-53 0 0,-13-9-54 0 0,-42-25-22 0 0,53 32-300 0 0,-1 1-1 0 0,1 0 0 0 0,0 0 0 0 0,-1 0 0 0 0,1 0 0 0 0,-1 0 0 0 0,1 0 0 0 0,-1 1 1 0 0,0-1-1 0 0,1 1 0 0 0,-1 0 0 0 0,0 0 0 0 0,1 0 0 0 0,-1 0 0 0 0,1 0 0 0 0,-1 1 0 0 0,0-1 1 0 0,1 1-1 0 0,-1-1 0 0 0,1 1 0 0 0,-1 0 0 0 0,1 0 0 0 0,-1 0 0 0 0,1 1 0 0 0,0-1 1 0 0,0 0-1 0 0,-1 1-32 0 0,-5 3 87 0 0,-7 2-41 0 0,0 0-1 0 0,1 0 1 0 0,1 2-1 0 0,-1 0 1 0 0,1 0-1 0 0,1 1 1 0 0,0 1-1 0 0,0 0 1 0 0,1 1-1 0 0,0 0 1 0 0,1 1-1 0 0,1 0 1 0 0,0 0-1 0 0,0 1 1 0 0,2 0-1 0 0,-1 0 1 0 0,2 1-1 0 0,0 0 0 0 0,-2 11-44 0 0,6-22-2 0 0,1 0 1 0 0,0 0 0 0 0,1 0 0 0 0,-1 0 0 0 0,1 0 0 0 0,-1 0 0 0 0,1 0 0 0 0,0 0 0 0 0,1 1 0 0 0,-1-1 0 0 0,1 0 0 0 0,-1 0-1 0 0,1 0 1 0 0,1 0 0 0 0,-1-1 0 0 0,0 1 0 0 0,1 0 0 0 0,0 0 0 0 0,0-1 0 0 0,0 1 0 0 0,0-1 0 0 0,1 1 0 0 0,-1-1 0 0 0,1 0-1 0 0,0 0 1 0 0,0 0 0 0 0,0-1 0 0 0,0 1 0 0 0,0-1 0 0 0,1 1 0 0 0,-1-1 0 0 0,1 0 0 0 0,2 1 0 0 0,5 0 44 0 0,-1-1 1 0 0,1 0 0 0 0,0 0-1 0 0,0-1 1 0 0,0-1 0 0 0,0 0-1 0 0,0 0 1 0 0,0-1-1 0 0,0 0 1 0 0,0-1 0 0 0,0 0-1 0 0,0-1 1 0 0,-1 0 0 0 0,0-1-1 0 0,1 0 1 0 0,-1-1-1 0 0,0 0 1 0 0,-1 0 0 0 0,1-1-1 0 0,-1 0 1 0 0,-1-1-1 0 0,1 0 1 0 0,-1 0 0 0 0,7-8-45 0 0,40-38 154 0 0,-2-1 0 0 0,-2-3 0 0 0,17-29-154 0 0,-41 45 170 0 0,-27 40-129 0 0,0 1-23 0 0,-7 19-197 0 0,-3 10 130 0 0,2-12 34 0 0,2 0 1 0 0,1 1 0 0 0,0 0 0 0 0,1 0 0 0 0,0 0 0 0 0,2 0 0 0 0,0 9 14 0 0,2-20-95 0 0,1 0 1 0 0,-1 0 0 0 0,2 0-1 0 0,-1 0 1 0 0,1-1 0 0 0,0 1-1 0 0,0 0 1 0 0,1-1-1 0 0,0 0 1 0 0,0 1 0 0 0,0-1-1 0 0,1 0 1 0 0,0-1 0 0 0,0 1-1 0 0,1-1 1 0 0,1 2 94 0 0,25 18-5133 0 0,7-11-6699 0 0,-29-11 1574 0 0</inkml:trace>
  <inkml:trace contextRef="#ctx0" brushRef="#br0" timeOffset="689.954">3176 840 3961 0 0,'0'0'2928'0'0,"0"0"-139"0"0,0 0-124 0 0,0 0-254 0 0,0 0-363 0 0,0 0-353 0 0,0 0-333 0 0,0 0-251 0 0,0 0-171 0 0,0 0-129 0 0,0 0-86 0 0,0 0-85 0 0,0 0-91 0 0,0 0-100 0 0,-9 11 447 0 0,-1 4-715 0 0,1 1 0 0 0,1 0 0 0 0,0 1 0 0 0,1 0 0 0 0,1 0-1 0 0,1 0 1 0 0,-2 11-181 0 0,1-6 24 0 0,4 55-191 0 0,2-76-21 0 0,0-1-112 0 0,0 0-139 0 0,15-4-6203 0 0,3-20-5552 0 0,-13 19 4854 0 0</inkml:trace>
  <inkml:trace contextRef="#ctx0" brushRef="#br0" timeOffset="1063.018">3242 593 6913 0 0,'0'0'3639'0'0,"0"0"-833"0"0,0 0-462 0 0,0 0-321 0 0,0 0-329 0 0,0 0-338 0 0,0 0-302 0 0,0 0-218 0 0,0 0-195 0 0,0 0-123 0 0,0 0-75 0 0,0 0-35 0 0,0 0-46 0 0,-13 1-19 0 0,-42 4-50 0 0,31 2 139 0 0,37-8-795 0 0,2-11 1171 0 0,-15 12-786 0 0,-13 1-79 0 0,10-2-3474 0 0,26-15-6157 0 0,-21 15 6973 0 0,3 0-7866 0 0</inkml:trace>
  <inkml:trace contextRef="#ctx0" brushRef="#br0" timeOffset="-15176.279">608 184 1264 0 0,'0'0'2478'0'0,"0"0"-475"0"0,0 0-170 0 0,0 0 20 0 0,0 0 6 0 0,0 0-126 0 0,0 0-216 0 0,0 0-259 0 0,0 0-234 0 0,0 0-220 0 0,0 0-193 0 0,-3-1-136 0 0,124-5 4053 0 0,40 10-3301 0 0,-94-1-817 0 0,-76 8 1292 0 0,-410 118-723 0 0,288-84-512 0 0,130-45-464 0 0,0 0 0 0 0,0 0 0 0 0,0 0 1 0 0,0 1-1 0 0,0-1 0 0 0,0 0 1 0 0,0 0-1 0 0,0 1 0 0 0,0-1 0 0 0,0 1 1 0 0,0-1-1 0 0,0 1 0 0 0,0-1 0 0 0,1 1 1 0 0,-1-1-1 0 0,0 1 0 0 0,0 0 1 0 0,0-1-1 0 0,1 1 0 0 0,-1 0 0 0 0,0 0 1 0 0,1 0-1 0 0,-1-1 0 0 0,1 1 0 0 0,-1 0 1 0 0,1 0-1 0 0,0 0 0 0 0,-1 0 1 0 0,1 0-1 0 0,0 0 0 0 0,-1 0 0 0 0,1 0 1 0 0,0 0-1 0 0,0 0 0 0 0,0 0 0 0 0,0 0 1 0 0,0 0-1 0 0,0 0 0 0 0,0 0 1 0 0,0 0-1 0 0,1 0 0 0 0,-1 0 0 0 0,0 0 1 0 0,1 0-1 0 0,-1 0 0 0 0,0 0 0 0 0,1 0 1 0 0,-1 0-1 0 0,1 0 0 0 0,-1-1 0 0 0,1 1 1 0 0,0 0-1 0 0,0 0-3 0 0,57 14 163 0 0,104-6 143 0 0,-135-10-281 0 0,0 1 1 0 0,-1 1-1 0 0,1 1 0 0 0,0 1 0 0 0,-1 2 0 0 0,1 0 1 0 0,-1 2-1 0 0,13 6-25 0 0,-38-13 1 0 0,0 1 0 0 0,0-1 1 0 0,0 1-1 0 0,0 0 0 0 0,0-1 0 0 0,0 1 1 0 0,0 0-1 0 0,0 0 0 0 0,0 0 0 0 0,0-1 1 0 0,0 1-1 0 0,0 0 0 0 0,-1 0 0 0 0,1 0 1 0 0,0 0-1 0 0,-1 0 0 0 0,1 1 0 0 0,-1-1 1 0 0,1 0-1 0 0,-1 0 0 0 0,1 0 0 0 0,-1 0 1 0 0,0 1-1 0 0,0-1 0 0 0,1 0 0 0 0,-1 0 1 0 0,0 1-1 0 0,0-1 0 0 0,0 0 0 0 0,-1 0 1 0 0,1 0-1 0 0,0 1 0 0 0,0-1 0 0 0,-1 0 1 0 0,1 0-1 0 0,0 0 0 0 0,-1 1 0 0 0,1-1 1 0 0,-1 0-1 0 0,0 0 0 0 0,1 0 0 0 0,-1 0 1 0 0,0 0-1 0 0,0 0 0 0 0,0 0 0 0 0,1-1 0 0 0,-2 1 0 0 0,-25 25 35 0 0,-2-2 1 0 0,-1-1 0 0 0,-1-2-1 0 0,-1-1 1 0 0,-1-1 0 0 0,-1-2-1 0 0,0-1 1 0 0,-20 6-37 0 0,-387 191 92 0 0,429-207-92 0 0,2-1-6 0 0,0 0 1 0 0,0 1-1 0 0,0 1 0 0 0,1-1 1 0 0,-1 2-1 0 0,2-1 0 0 0,-1 1 1 0 0,1 0-1 0 0,-1 3 6 0 0,6-7 0 0 0,3-4 0 0 0,-1 0 0 0 0,1 0 0 0 0,0 1 1 0 0,-1-1-1 0 0,1 0 0 0 0,0 1 0 0 0,-1-1 0 0 0,1 0 1 0 0,0 1-1 0 0,0-1 0 0 0,0 0 0 0 0,-1 1 0 0 0,1-1 1 0 0,0 1-1 0 0,0-1 0 0 0,0 1 0 0 0,0-1 0 0 0,-1 0 1 0 0,1 1-1 0 0,0-1 0 0 0,0 1 0 0 0,0-1 0 0 0,0 1 1 0 0,0-1-1 0 0,0 1 0 0 0,0-1 0 0 0,1 0 0 0 0,-1 1 1 0 0,0-1-1 0 0,0 1 0 0 0,0-1 0 0 0,0 1 0 0 0,0-1 1 0 0,1 0-1 0 0,-1 1 0 0 0,0-1 0 0 0,0 1 0 0 0,1-1 1 0 0,-1 0-1 0 0,0 1 0 0 0,1-1 0 0 0,-1 0 0 0 0,0 0 1 0 0,1 1-1 0 0,-1-1 0 0 0,0 0 0 0 0,1 0 0 0 0,-1 1 0 0 0,1-1 1 0 0,-1 0-1 0 0,1 0 0 0 0,-1 0 0 0 0,0 0 0 0 0,1 0 1 0 0,-1 0-1 0 0,1 1 0 0 0,13 3 50 0 0,0 0-1 0 0,-1-1 1 0 0,2 0 0 0 0,-1-1 0 0 0,0-1-1 0 0,0 0 1 0 0,1-1 0 0 0,-1 0-1 0 0,0-1 1 0 0,3-1-50 0 0,2 1 60 0 0,400-53 667 0 0,-318 50-899 0 0,-80 3-5298 0 0,0 1-5591 0 0,-15 0-1409 0 0</inkml:trace>
  <inkml:trace contextRef="#ctx0" brushRef="#br0" timeOffset="-13794.662">978 1009 4489 0 0,'0'0'2670'0'0,"0"0"-422"0"0,0 0-199 0 0,0 0-37 0 0,0 0-166 0 0,0 0-272 0 0,0 0-267 0 0,0 0-241 0 0,0 0-180 0 0,0 0-113 0 0,0 0-67 0 0,0 0-22 0 0,-2 4 4600 0 0,8-27-5043 0 0,0 0 0 0 0,2 0 0 0 0,1 0 0 0 0,0 1 0 0 0,2 1 0 0 0,0 0-1 0 0,1 0 1 0 0,2 1 0 0 0,0 1-241 0 0,27-34 107 0 0,2 3 0 0 0,2 1-1 0 0,20-13-106 0 0,-57 143-113 0 0,3 87 154 0 0,5-128-42 0 0,12-54 70 0 0,158-193-53 0 0,-12 43-85 0 0,-173 164 66 0 0,-1-1 0 0 0,1 1 0 0 0,0-1 1 0 0,-1 1-1 0 0,1 0 0 0 0,0 0 0 0 0,0-1 0 0 0,-1 1 0 0 0,1 0 0 0 0,0 0 0 0 0,0 0 1 0 0,-1 0-1 0 0,1 0 0 0 0,0 0 0 0 0,0 0 0 0 0,-1 0 0 0 0,1 0 0 0 0,0 0 0 0 0,0 0 0 0 0,-1 0 1 0 0,1 1-1 0 0,0-1 0 0 0,0 0 0 0 0,-1 1 0 0 0,1-1 0 0 0,0 0 0 0 0,-1 1 0 0 0,1-1 1 0 0,-1 1-1 0 0,1-1 0 0 0,0 1 0 0 0,-1-1 0 0 0,1 1 0 0 0,-1-1 0 0 0,1 1 0 0 0,-1 0 0 0 0,0-1 1 0 0,1 1-1 0 0,-1 0 0 0 0,1-1 0 0 0,-1 1 0 0 0,0 0 0 0 0,0-1 0 0 0,0 1 0 0 0,1 0 1 0 0,-1 0-1 0 0,0-1 0 0 0,0 1 0 0 0,0 0 0 0 0,0 0 0 0 0,0 0 0 0 0,0-1 0 0 0,0 1 1 0 0,0 0-1 0 0,-1 0 0 0 0,1-1 0 0 0,0 1 0 0 0,0 0 0 0 0,-1-1 0 0 0,1 1 0 0 0,0 0 0 0 0,-1 0 1 0 0,1-1-1 0 0,-1 1 0 0 0,1-1 0 0 0,0 1 0 0 0,-1 0 0 0 0,0-1 0 0 0,1 1 3 0 0,-1 11 46 0 0,-9 183 162 0 0,7-44-174 0 0,15-126-2049 0 0,-5-29-2936 0 0,0-5-4033 0 0,-3 4-3300 0 0</inkml:trace>
  <inkml:trace contextRef="#ctx0" brushRef="#br0" timeOffset="-1002.042">2007 851 0 0 0,'0'0'1179'0'0,"0"0"427"0"0,0 0 91 0 0,0 0-59 0 0,0 0-16 0 0,0 0 2 0 0,0 0-52 0 0,0 0-62 0 0,0-4-123 0 0,3-11-195 0 0,-2 12-120 0 0,-1 3-95 0 0,0 0-100 0 0,0 0-105 0 0,-20 25 3369 0 0,6-10-3782 0 0,6-3-254 0 0,0 0 0 0 0,2 0 1 0 0,-1 1-1 0 0,2 0 0 0 0,0 0 1 0 0,0 0-1 0 0,1 0 0 0 0,1 1 0 0 0,0 0 1 0 0,1 0-1 0 0,0 0 0 0 0,1 0 0 0 0,1 0 1 0 0,1 7-106 0 0,-1-19 13 0 0,1-1 1 0 0,0 1 0 0 0,0 0 0 0 0,0-1-1 0 0,0 1 1 0 0,0-1 0 0 0,0 1 0 0 0,0-1-1 0 0,1 1 1 0 0,-1-1 0 0 0,0 0 0 0 0,1 0-1 0 0,-1 0 1 0 0,1 0 0 0 0,-1 0 0 0 0,1 0-1 0 0,0 0 1 0 0,-1 0 0 0 0,1 0 0 0 0,0-1-1 0 0,0 1 1 0 0,-1-1 0 0 0,1 1 0 0 0,0-1-1 0 0,0 0 1 0 0,0 0 0 0 0,0 0 0 0 0,0 0-1 0 0,-1 0 1 0 0,1 0 0 0 0,0 0 0 0 0,0 0-1 0 0,0-1 1 0 0,0 0-14 0 0,6 1-86 0 0,23-26-2226 0 0,-26 11-2474 0 0,-3 1-5697 0 0,-2 10 2984 0 0</inkml:trace>
  <inkml:trace contextRef="#ctx0" brushRef="#br0" timeOffset="-641.05">2001 593 5593 0 0,'0'0'3830'0'0,"0"0"-1314"0"0,0 0-569 0 0,0 0-199 0 0,0 0-189 0 0,0 0-308 0 0,0 0-280 0 0,0 0-194 0 0,0 0-161 0 0,0 0-122 0 0,0 0-91 0 0,0 0-71 0 0,-10-1-52 0 0,-34-3-42 0 0,25 13 638 0 0,31-9-313 0 0,-2-11-249 0 0,5-4 427 0 0,-27 19-553 0 0,-27 25-544 0 0,42-18-2705 0 0,20-11-3650 0 0,-21 0 4581 0 0,6 0-6488 0 0</inkml:trace>
  <inkml:trace contextRef="#ctx0" brushRef="#br0" timeOffset="2007.076">2298 284 1384 0 0,'0'0'2134'0'0,"0"0"28"0"0,0 0 174 0 0,0 0 100 0 0,0 0-149 0 0,0 0-283 0 0,0 0-337 0 0,0 0-291 0 0,0 0-209 0 0,0 0-158 0 0,0 0-116 0 0,0 0-85 0 0,0 0-74 0 0,-16 0-57 0 0,-45 0-62 0 0,46 0-71 0 0,15 0-74 0 0,0 0-85 0 0,22 0 943 0 0,307-11 1822 0 0,-84-7-2567 0 0,11 14-330 0 0,-256 4-234 0 0,0 0-3 0 0,0 0-6 0 0,0 0 2 0 0,-43 0 1162 0 0,-30-26-1042 0 0,51 18-175 0 0,0-1 0 0 0,0-1-1 0 0,1-1 1 0 0,0-1-1 0 0,1-1 1 0 0,0-1-1 0 0,1 0 1 0 0,1-1-1 0 0,0-1 1 0 0,2-1-1 0 0,-1-1 1 0 0,-5-8 43 0 0,15 3-3283 0 0,12 9-7754 0 0,-1 9-2030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3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8 10970 0 0,'0'0'3953'0'0,"0"0"-1922"0"0,0 0-464 0 0,0 0 80 0 0,0 0-18 0 0,0 0-156 0 0,0 0-283 0 0,0 0-263 0 0,0 0-243 0 0,0 0-187 0 0,0 0-133 0 0,0 0-104 0 0,0 0-85 0 0,-3-3-67 0 0,2 3-142 0 0,1-1 0 0 0,-1 0 0 0 0,0 1 0 0 0,0 0 0 0 0,0-1 0 0 0,0 1 0 0 0,1-1 0 0 0,-1 1 0 0 0,0 0 0 0 0,0 0 0 0 0,0-1-1 0 0,0 1 1 0 0,0 0 0 0 0,0 0 0 0 0,0 0 0 0 0,0 0 0 0 0,0 0 0 0 0,0 0 0 0 0,0 1 0 0 0,0-1 0 0 0,1 0 0 0 0,-1 0 0 0 0,0 1 0 0 0,0-1 0 0 0,0 0 0 0 0,0 1-1 0 0,0-1 1 0 0,1 1 0 0 0,-1-1 0 0 0,0 1 0 0 0,0-1 0 0 0,1 1 0 0 0,-1 0 0 0 0,0-1 0 0 0,1 1 0 0 0,-1 0 0 0 0,0 0 0 0 0,1-1 0 0 0,-1 1 0 0 0,1 0 0 0 0,0 0 0 0 0,-1 0-1 0 0,1 0 1 0 0,0-1 0 0 0,-1 1 0 0 0,1 0 0 0 0,0 0 0 0 0,0 0 0 0 0,0 0 0 0 0,0 0 0 0 0,0 0 0 0 0,0 0 0 0 0,0 0 0 0 0,0 0 0 0 0,0 0 0 0 0,0 0 0 0 0,0 0 0 0 0,1 0-1 0 0,-1 0 35 0 0,25 3-10407 0 0,-21-5 6049 0 0,4 1-6342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2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4881 0 0,'0'0'1524'0'0,"0"0"-31"0"0,0 0 86 0 0,0 0 160 0 0,0 0 22 0 0,0 0-175 0 0,0 0-272 0 0,0 0-259 0 0,0 0-169 0 0,0 0-133 0 0,0 0-68 0 0,0 0-33 0 0,0 0-33 0 0,0 8 5 0 0,0 28 11 0 0,0-35-560 0 0,1 1 1 0 0,0-1-1 0 0,-1 1 1 0 0,1-1-1 0 0,0 0 1 0 0,0 1-1 0 0,0-1 1 0 0,0 0-1 0 0,0 1 1 0 0,0-1-1 0 0,0 0 1 0 0,0 0-1 0 0,0 0 1 0 0,1 0-1 0 0,-1 0 1 0 0,0 0-1 0 0,1-1 0 0 0,-1 1 1 0 0,1 0-1 0 0,-1-1 1 0 0,1 1-1 0 0,-1-1 1 0 0,1 1-1 0 0,-1-1 1 0 0,1 0-1 0 0,0 0 1 0 0,-1 0-1 0 0,1 1 1 0 0,-1-2-1 0 0,1 1 1 0 0,0 0-1 0 0,-1 0 1 0 0,2 0-77 0 0,3 0 276 0 0,9-1-45 0 0,-1 0 0 0 0,0-2 0 0 0,0 1 0 0 0,-1-2 0 0 0,1 1 0 0 0,-1-2 0 0 0,1 0 1 0 0,-1-1-1 0 0,-1 0 0 0 0,1-1 0 0 0,-1 0 0 0 0,0-1 0 0 0,-1 0 0 0 0,7-7-230 0 0,-12 11 42 0 0,74-56 337 0 0,-4-4 0 0 0,34-37-379 0 0,75-63 182 0 0,-166 148-164 0 0,-7 5-12 0 0,1 0 1 0 0,1 0-1 0 0,0 1 0 0 0,1 1 0 0 0,-1 0 0 0 0,2 1 1 0 0,-1 1-1 0 0,1 0 0 0 0,0 1 0 0 0,1 1-6 0 0,-14 5-1 0 0,-1 1-1 0 0,0 0 1 0 0,-1 0-1 0 0,1 0 1 0 0,0 0 0 0 0,0 1-1 0 0,0-1 1 0 0,-1 0-1 0 0,1 1 1 0 0,0-1-1 0 0,-1 1 1 0 0,0 0 0 0 0,1-1-1 0 0,-1 1 1 0 0,0 0-1 0 0,0 0 1 0 0,0 0-1 0 0,0 0 1 0 0,0 0 0 0 0,0 0-1 0 0,-1 0 1 0 0,1 0-1 0 0,0 0 1 0 0,-1 0-1 0 0,0 0 1 0 0,0 0 0 0 0,1 1-1 0 0,-1-1 1 0 0,-1 0-1 0 0,1 0 1 0 0,0 0-1 0 0,0 0 1 0 0,-1 1 0 0 0,1-1-1 0 0,-1 0 1 0 0,0 0-1 0 0,0 0 1 0 0,0 0 1 0 0,1 10-3 0 0,-3 17 34 0 0,-2-1 1 0 0,-1 0-1 0 0,-1 0 1 0 0,-1-1-1 0 0,-1 0 1 0 0,-2 0-1 0 0,-1-1 1 0 0,-1 0 0 0 0,-1-1-1 0 0,-1-1 1 0 0,-18 23-32 0 0,20-28 18 0 0,-1-1 0 0 0,0 0 1 0 0,-2 0-1 0 0,0-2 1 0 0,-1 0-1 0 0,-1-1 1 0 0,0 0-1 0 0,-1-2 1 0 0,0 0-1 0 0,-1-1 0 0 0,-1-1 1 0 0,-8 3-19 0 0,-34-10 87 0 0,61-6-97 0 0,-1 1 0 0 0,1-1 1 0 0,0 0-1 0 0,0 0 1 0 0,0 0-1 0 0,0 0 0 0 0,0-1 1 0 0,1 1-1 0 0,-1-1 0 0 0,1 1 1 0 0,-1-1-1 0 0,1 1 1 0 0,0-1-1 0 0,0 0 0 0 0,0 1 1 0 0,0-1-1 0 0,1 0 1 0 0,-1 0-1 0 0,1 0 0 0 0,-1 1 1 0 0,1-1-1 0 0,0 0 0 0 0,0 0 1 0 0,1 0-1 0 0,-1 0 1 0 0,0 0-1 0 0,1 0 0 0 0,0 0 10 0 0,-1 0-9 0 0,0 0-1 0 0,-1 0 0 0 0,1 0 0 0 0,0 0 0 0 0,1 0 0 0 0,-1 0-1 0 0,1 0 1 0 0,-1 1 0 0 0,1-1 0 0 0,0 0 0 0 0,0 0 0 0 0,0 0 0 0 0,0 1 0 0 0,0-1 0 0 0,1 1 0 0 0,-1-1 0 0 0,1 1 0 0 0,0 0 0 0 0,0-1 0 0 0,0 1-1 0 0,0 0 1 0 0,0 0 0 0 0,0 0 0 0 0,0 0 0 0 0,1 1 0 0 0,-1-1 0 0 0,1 1 0 0 0,-1-1 0 0 0,1 1 0 0 0,0 0 0 0 0,-1 0 0 0 0,1 0 0 0 0,0 0 0 0 0,0 1 0 0 0,0-1-1 0 0,0 1 1 0 0,0-1 0 0 0,-1 1 0 0 0,1 0 0 0 0,0 0 0 0 0,0 1 0 0 0,0-1 0 0 0,0 0 0 0 0,0 1 0 0 0,0 0 0 0 0,-1 0 0 0 0,1 0 0 0 0,0 0 0 0 0,0 0-1 0 0,-1 0 11 0 0,36 35 9 0 0,-30-27-3 0 0,0 0 0 0 0,1 0 0 0 0,0-1 0 0 0,1 0 0 0 0,0-1 0 0 0,0 0 0 0 0,1-1 1 0 0,-1 0-1 0 0,1 0 0 0 0,1-2 0 0 0,-1 1 0 0 0,4 0-6 0 0,-1-1 33 0 0,1-1 1 0 0,-1 0-1 0 0,1-1 1 0 0,-1-1-1 0 0,1 0 0 0 0,0-1 1 0 0,0 0-1 0 0,-1-1 1 0 0,1-1-1 0 0,0-1 1 0 0,-1 0-1 0 0,0 0 1 0 0,14-6-34 0 0,7-10 75 0 0,-1-2 1 0 0,0-1-1 0 0,-2-2 1 0 0,-1-1-1 0 0,0-1 1 0 0,21-25-76 0 0,-26 24 31 0 0,-1 0 0 0 0,-1-2 1 0 0,-2 0-1 0 0,0-2 0 0 0,9-20-31 0 0,-13 21-108 0 0,-15 50-43 0 0,30 147 181 0 0,-33-165-30 0 0,0 5 2 0 0,-1-1 0 0 0,1 1 0 0 0,0 0 0 0 0,0-1 0 0 0,1 1 0 0 0,0-1 0 0 0,0 1 0 0 0,1-1 0 0 0,0 1 0 0 0,0-1 0 0 0,0 0 0 0 0,1 0 0 0 0,0 0 0 0 0,0 0 0 0 0,1 0 0 0 0,-1-1 0 0 0,1 1 0 0 0,0-1 0 0 0,1 0 0 0 0,2 3-2 0 0,-2-8 7 0 0,1 0 0 0 0,-1 0 0 0 0,0 0-1 0 0,0 0 1 0 0,1-1 0 0 0,-1 0 0 0 0,0 0 0 0 0,0 0 0 0 0,0-1 0 0 0,0 0 0 0 0,0 0 0 0 0,-1 0 0 0 0,1 0 0 0 0,0-1 0 0 0,-1 0 0 0 0,0 0 0 0 0,1 0 0 0 0,-1 0 0 0 0,-1-1 0 0 0,1 0 0 0 0,1-1-7 0 0,16-11 19 0 0,200-161 9 0 0,-93 85-25 0 0,-127 91-5 0 0,-1 1 0 0 0,0 0 0 0 0,1 0 0 0 0,-1-1 0 0 0,1 1 0 0 0,-1 0 0 0 0,1 0-1 0 0,-1 0 1 0 0,1 0 0 0 0,-1 0 0 0 0,1 0 0 0 0,-1 0 0 0 0,1 0 0 0 0,-1 0 0 0 0,1 0 0 0 0,-1 0 0 0 0,1 0 0 0 0,-1 0 0 0 0,1 0 0 0 0,-1 0 0 0 0,1 0 0 0 0,-1 1 0 0 0,1-1 0 0 0,-1 0 0 0 0,1 0 0 0 0,-1 1 0 0 0,1-1 0 0 0,-1 0 0 0 0,0 1 0 0 0,1-1 0 0 0,-1 0 0 0 0,0 1 0 0 0,1-1 0 0 0,-1 0 0 0 0,0 1 0 0 0,1-1 0 0 0,-1 1 0 0 0,0-1 0 0 0,0 1 0 0 0,0-1 0 0 0,1 1 0 0 0,-1-1 0 0 0,0 1-1 0 0,0-1 1 0 0,0 1 0 0 0,0-1 0 0 0,0 1 0 0 0,0-1 0 0 0,0 1 0 0 0,0-1 0 0 0,0 1 0 0 0,0-1 0 0 0,0 1 0 0 0,0-1 0 0 0,0 1 0 0 0,0-1 0 0 0,-1 1 0 0 0,1-1 2 0 0,2 43 0 0 0,-2-37-4 0 0,7 174 123 0 0,-3-137-91 0 0,-4-42-7 0 0,4-6 533 0 0,10-34-481 0 0,57-84-97 0 0,-24 47 35 0 0,-33 56-20 0 0,0 1-1 0 0,1 0 1 0 0,1 1-1 0 0,0 0 1 0 0,2 2 0 0 0,16-14 9 0 0,51-11-96 0 0,-83 40 93 0 0,-1 1-1 0 0,0-1 1 0 0,1 1 0 0 0,-1 0 0 0 0,1-1 0 0 0,-1 1 0 0 0,1 0 0 0 0,0 0-1 0 0,-1 0 1 0 0,1 0 0 0 0,-1 0 0 0 0,1 1 0 0 0,-1-1 0 0 0,1 0-1 0 0,-1 1 1 0 0,0-1 0 0 0,1 1 0 0 0,-1-1 0 0 0,1 1 0 0 0,-1 0 0 0 0,0 0-1 0 0,1-1 1 0 0,-1 1 0 0 0,0 0 0 0 0,0 0 0 0 0,0 0 0 0 0,0 0-1 0 0,0 1 1 0 0,0-1 0 0 0,0 0 0 0 0,0 0 0 0 0,0 1 0 0 0,0-1-1 0 0,-1 0 1 0 0,1 1 0 0 0,-1-1 0 0 0,1 1 0 0 0,-1-1 0 0 0,1 0 0 0 0,-1 1-1 0 0,0-1 1 0 0,0 1 0 0 0,0-1 0 0 0,1 1 0 0 0,-2 0 0 0 0,1-1-1 0 0,0 1 1 0 0,0-1 0 0 0,-1 2 3 0 0,2 26 23 0 0,-2 0-1 0 0,-1 0 1 0 0,-1 0 0 0 0,-1 0-1 0 0,-2 0 1 0 0,-6 17-23 0 0,-8 32 19 0 0,16-23-26 0 0,4-55-8 0 0,0 0-10 0 0,0 0-24 0 0,0 0-83 0 0,0 0-63 0 0,20-24-8303 0 0,-16 1-4288 0 0,-2 15 4193 0 0</inkml:trace>
  <inkml:trace contextRef="#ctx0" brushRef="#br0" timeOffset="721.885">2881 66 4145 0 0,'0'0'4007'0'0,"0"0"-1109"0"0,0 0-477 0 0,0 0-183 0 0,0 0-306 0 0,0 0-380 0 0,0 0-338 0 0,0 0-224 0 0,0 0-120 0 0,0 0-89 0 0,0 0-51 0 0,0 0-59 0 0,-21 5-65 0 0,-65 17-50 0 0,75-18-380 0 0,0-1 0 0 0,1 1 0 0 0,0 1 0 0 0,-1 0 0 0 0,2 0 0 0 0,-1 1 1 0 0,1 0-1 0 0,0 1 0 0 0,0 0 0 0 0,-4 4-176 0 0,2-1 157 0 0,6-7-137 0 0,1 1 1 0 0,-1-1-1 0 0,1 1 1 0 0,0 0 0 0 0,1 0-1 0 0,-1 1 1 0 0,1-1-1 0 0,-1 1 1 0 0,1-1-1 0 0,1 1 1 0 0,-1 0 0 0 0,1 0-1 0 0,0 1 1 0 0,0-1-1 0 0,0 0 1 0 0,1 1 0 0 0,0-1-1 0 0,0 1 1 0 0,0-1-1 0 0,1 1 1 0 0,-1 0 0 0 0,1-1-1 0 0,1 1 1 0 0,-1 0-1 0 0,1-1 1 0 0,0 1 0 0 0,0-1-1 0 0,1 1 1 0 0,0-1-1 0 0,0 0 1 0 0,0 0 0 0 0,0 0-1 0 0,1 0 1 0 0,1 3-21 0 0,3-1-3 0 0,1-1 1 0 0,-1 0-1 0 0,1-1 1 0 0,0 0 0 0 0,0 0-1 0 0,1 0 1 0 0,0-1-1 0 0,-1 0 1 0 0,1-1 0 0 0,0 0-1 0 0,1-1 1 0 0,-1 1-1 0 0,0-2 1 0 0,1 1-1 0 0,-1-1 1 0 0,8-1 2 0 0,16 2-213 0 0,55-11-3463 0 0,-52-9-841 0 0,-13 3-5350 0 0,-12 7-50 0 0</inkml:trace>
  <inkml:trace contextRef="#ctx0" brushRef="#br0" timeOffset="1103.08">2991 346 2993 0 0,'0'0'2620'0'0,"0"0"-747"0"0,0 0-166 0 0,0 0 25 0 0,0 0-18 0 0,0 0-31 0 0,0 0-56 0 0,0 0-87 0 0,0 0-101 0 0,0 0-85 0 0,0 0-106 0 0,0 0-112 0 0,0 0-121 0 0,32 3-149 0 0,101 7-125 0 0,-130-9-696 0 0,0-1 0 0 0,0 1 0 0 0,1-1 0 0 0,-1 0 0 0 0,0 0 1 0 0,0 0-1 0 0,1-1 0 0 0,-1 1 0 0 0,0-1 0 0 0,0 0 0 0 0,0 1 0 0 0,0-1 0 0 0,0-1 0 0 0,0 1 0 0 0,0 0 0 0 0,0-1 0 0 0,0 0 1 0 0,0 1-1 0 0,-1-1 0 0 0,1 0 0 0 0,1-2-45 0 0,5-4 188 0 0,0 3-84 0 0,-1-1 1 0 0,0 0-1 0 0,0 0 0 0 0,0 0 0 0 0,0-1 1 0 0,-1-1-1 0 0,-1 1 0 0 0,1-1 0 0 0,-1 0 1 0 0,0-1-1 0 0,-1 1 0 0 0,0-1 0 0 0,0 0 1 0 0,-1 0-1 0 0,0-1 0 0 0,-1 0 0 0 0,0 1 1 0 0,0-1-1 0 0,-1 0 0 0 0,-1 0 1 0 0,1 0-1 0 0,-1-1-104 0 0,-3 7 0 0 0,0 1 1 0 0,0 0-1 0 0,0 0 0 0 0,0 1 1 0 0,0-1-1 0 0,-1 0 0 0 0,1 1 1 0 0,-1-1-1 0 0,0 1 0 0 0,0 0 1 0 0,0 0-1 0 0,0 0 1 0 0,0 0-1 0 0,0 0 0 0 0,0 1 1 0 0,-1-1-1 0 0,1 1 0 0 0,0 0 1 0 0,-1 0-1 0 0,1 0 1 0 0,-1 1-1 0 0,0-1 0 0 0,1 1 1 0 0,-1 0-1 0 0,1 0 0 0 0,-1 0 1 0 0,1 0-1 0 0,-1 1 0 0 0,0-1 0 0 0,-8 4-9 0 0,0 0-1 0 0,0 0 0 0 0,1 1 0 0 0,-1 0 1 0 0,1 1-1 0 0,0 1 0 0 0,1 0 0 0 0,-1 0 1 0 0,1 1-1 0 0,1 0 0 0 0,0 1 0 0 0,0 0 1 0 0,0 0-1 0 0,1 1 0 0 0,1 0 0 0 0,0 0 1 0 0,0 1-1 0 0,1 0 0 0 0,0 0 0 0 0,1 0 1 0 0,0 1-1 0 0,-1 5 10 0 0,2-8-4 0 0,0-1 1 0 0,1 1 0 0 0,0 1-1 0 0,1-1 1 0 0,0 0-1 0 0,0 0 1 0 0,1 1 0 0 0,0-1-1 0 0,1 1 1 0 0,0-1 0 0 0,1 1-1 0 0,-1-1 1 0 0,2 1-1 0 0,-1-1 1 0 0,2 1 0 0 0,-1-1-1 0 0,1 0 1 0 0,0 0-1 0 0,1 0 1 0 0,0-1 0 0 0,1 1-1 0 0,-1-1 1 0 0,1 0 0 0 0,1 0-1 0 0,0-1 1 0 0,6 7 3 0 0,-4-6-20 0 0,0 1-1 0 0,1-1 1 0 0,0-1 0 0 0,0 0 0 0 0,1 0 0 0 0,0 0 0 0 0,0-2 0 0 0,0 1-1 0 0,1-1 1 0 0,0-1 0 0 0,0 0 0 0 0,0 0 0 0 0,1-1 0 0 0,-1 0-1 0 0,1-1 1 0 0,-1-1 0 0 0,1 0 0 0 0,8 0 20 0 0,-2-1-581 0 0,65-2-1743 0 0,-29-4-7574 0 0,-36 3-2408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694 317 6057 0 0,'0'0'1323'0'0,"0"0"-357"0"0,0 0-101 0 0,0 0 241 0 0,0 0 302 0 0,0 0 112 0 0,0 0-109 0 0,0 0-238 0 0,0 0-254 0 0,0 0-166 0 0,0 0-129 0 0,7-3-90 0 0,19-9-56 0 0,-20 9-13 0 0,-6 3 21 0 0,1 3 6133 0 0,-5 1-5616 0 0,3-4-906 0 0,-31 0 437 0 0,-74-7-218 0 0,74 10-290 0 0,0 1 0 0 0,1 1-1 0 0,0 2 1 0 0,0 2 0 0 0,0 0 0 0 0,-25 13-26 0 0,-18 4 54 0 0,-143 65 209 0 0,249-57-370 0 0,2-17 101 0 0,0-2-1 0 0,2-1 1 0 0,0-2-1 0 0,0-1 1 0 0,1-2-1 0 0,16 2 7 0 0,-28-6-14 0 0,34 8 58 0 0,-70 1-8 0 0,-140 97 36 0 0,77-58-68 0 0,49-37 15 0 0,0 1-1 0 0,2 2 1 0 0,0 0-1 0 0,1 1 0 0 0,0 1 1 0 0,2 1-1 0 0,-11 15-18 0 0,30-34 1 0 0,-1 0-1 0 0,1 0 0 0 0,0 0 0 0 0,-1 0 0 0 0,1 0 1 0 0,1 0-1 0 0,-1 0 0 0 0,0 1 0 0 0,1-1 1 0 0,0 0-1 0 0,-1 0 0 0 0,1 0 0 0 0,1 1 1 0 0,-1-1-1 0 0,0 0 0 0 0,1 0 0 0 0,0 1 1 0 0,-1-1-1 0 0,1 0 0 0 0,0 0 0 0 0,1 0 1 0 0,-1 0-1 0 0,0 0 0 0 0,1-1 0 0 0,0 1 1 0 0,0 0-1 0 0,0-1 0 0 0,0 1 0 0 0,0-1 1 0 0,0 1-1 0 0,1-1 0 0 0,-1 0 0 0 0,1 0 1 0 0,-1 0-1 0 0,1 0 0 0 0,0-1 0 0 0,0 1 1 0 0,1 0-1 0 0,6 2-31 0 0,0-1-1 0 0,0 0 1 0 0,1 0 0 0 0,-1-1 0 0 0,1 0 0 0 0,-1-1 0 0 0,1 0 0 0 0,0-1 0 0 0,-1 0 0 0 0,7-1 31 0 0,6 0-332 0 0,-20 1 50 0 0,0 0 0 0 0,-1-1 0 0 0,1 1 1 0 0,0-1-1 0 0,0 0 0 0 0,0 0 0 0 0,0 0 0 0 0,-1-1 1 0 0,1 1-1 0 0,0-1 0 0 0,-1 1 0 0 0,0-1 0 0 0,1 0 0 0 0,-1 0 1 0 0,0 0-1 0 0,0 0 0 0 0,0 0 0 0 0,0 0 0 0 0,0-1 1 0 0,0 1-1 0 0,0-2 282 0 0,19-34-13126 0 0,-21 38 13040 0 0,6-9-9405 0 0</inkml:trace>
  <inkml:trace contextRef="#ctx0" brushRef="#br0" timeOffset="311.537">326 1 14891 0 0,'0'0'1212'0'0,"0"0"-175"0"0,0 0-37 0 0,0 0 37 0 0,0 0 9 0 0,0 0-104 0 0,0 0-150 0 0,0 0-172 0 0,0 0-117 0 0,0 0-37 0 0,0 0 24 0 0,0 0 26 0 0,-9 25-17 0 0,-29 83-29 0 0,22 22 417 0 0,17-98-691 0 0,-2 351 709 0 0,-38-116-628 0 0,22-185-229 0 0,-68 256-97 0 0,78-291-1206 0 0,7-37-4325 0 0,1 0-5432 0 0,-1-10 1074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6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15 222 3585 0 0,'0'0'1247'0'0,"0"0"-390"0"0,0 0-51 0 0,0 0 246 0 0,0 0 344 0 0,0 0 209 0 0,0 0-33 0 0,0 0-230 0 0,0 0-294 0 0,0 0-236 0 0,0 0-187 0 0,0 0-106 0 0,0 0-60 0 0,-7-9 424 0 0,29 7 773 0 0,239-9 1840 0 0,-4-15-2640 0 0,-258 25-782 0 0,1 1 0 0 0,-1 0 0 0 0,1 0 0 0 0,-1-1 0 0 0,1 1 0 0 0,0 0 0 0 0,-1 0 0 0 0,1-1 0 0 0,0 1 0 0 0,-1 0 0 0 0,1-1 0 0 0,0 1-1 0 0,-1 0 1 0 0,1-1 0 0 0,0 1 0 0 0,-1-1 0 0 0,1 1 0 0 0,0-1 0 0 0,0 1 0 0 0,0-1 0 0 0,0 1 0 0 0,-1 0 0 0 0,1-1 0 0 0,0 1 0 0 0,0-1 0 0 0,0 1 0 0 0,0-1 0 0 0,0 1 0 0 0,0-1 0 0 0,0 1 0 0 0,0-1 0 0 0,0 1 0 0 0,0-1 0 0 0,1 1 0 0 0,-1-1 0 0 0,0 1 0 0 0,0-1 0 0 0,0 1 0 0 0,1-1 0 0 0,-1 1 0 0 0,0 0 0 0 0,0-1 0 0 0,1 1 0 0 0,-1-1 0 0 0,0 1 0 0 0,1 0 0 0 0,-1-1 0 0 0,0 1 0 0 0,1 0 0 0 0,-1-1 0 0 0,1 1-74 0 0,-9-5-481 0 0,-82-40 991 0 0,-43-31-203 0 0,124 52-2596 0 0,41 22-2815 0 0,-21 2 4586 0 0,22 0-4077 0 0,-11 0-1395 0 0,-3 0-3439 0 0</inkml:trace>
  <inkml:trace contextRef="#ctx0" brushRef="#br0" timeOffset="-1799.327">168 627 7978 0 0,'0'0'2430'0'0,"0"0"-375"0"0,0 0-130 0 0,0 0-8 0 0,0 0-178 0 0,0 0-272 0 0,0 0-278 0 0,0 0-271 0 0,0 0-194 0 0,0 0-73 0 0,0 0-51 0 0,0 0 3 0 0,0 0-18 0 0,-7 27-70 0 0,-18 88-47 0 0,-52 332 1085 0 0,70-413-2161 0 0,-14 80 1550 0 0,16-39-8615 0 0,10-109-3047 0 0,-3 26 1462 0 0</inkml:trace>
  <inkml:trace contextRef="#ctx0" brushRef="#br0" timeOffset="-1530.212">35 583 14563 0 0,'0'0'916'0'0,"0"0"-273"0"0,0 0-24 0 0,0 0 240 0 0,0 0 238 0 0,0 0 85 0 0,0 0-81 0 0,0 0-196 0 0,0 0-161 0 0,0 0-132 0 0,34 4-83 0 0,112 13-63 0 0,26-12 627 0 0,226-34-981 0 0,-363 30-2623 0 0,-41 19-4766 0 0,-6-10 1263 0 0,0-5-3625 0 0</inkml:trace>
  <inkml:trace contextRef="#ctx0" brushRef="#br0" timeOffset="-1252.957">0 1124 9114 0 0,'0'0'1848'0'0,"0"0"62"0"0,0 0 119 0 0,0 0-57 0 0,0 0-308 0 0,0 0-378 0 0,0 0-313 0 0,0 0-207 0 0,32-4-158 0 0,99-15-120 0 0,41-17 435 0 0,-158 32-1034 0 0,135-27-536 0 0,-51 15-6462 0 0,-74 12 608 0 0,-5 0-2712 0 0</inkml:trace>
  <inkml:trace contextRef="#ctx0" brushRef="#br0" timeOffset="432.015">1095 907 5649 0 0,'0'0'3744'0'0,"0"0"-1516"0"0,0 0-529 0 0,0 0-76 0 0,0 0-36 0 0,0 0-208 0 0,0 0-273 0 0,0 0-259 0 0,0 0-191 0 0,0 0-128 0 0,0 0-48 0 0,0 0-7 0 0,4-1-21 0 0,165 6 1586 0 0,-122-5-1984 0 0,0-2 0 0 0,0-2 0 0 0,0-2 0 0 0,15-5-54 0 0,-42 8-557 0 0,10-4-1268 0 0,-11-2-3978 0 0,-17 7 3258 0 0,-2 1-4597 0 0,0 1 309 0 0</inkml:trace>
  <inkml:trace contextRef="#ctx0" brushRef="#br0" timeOffset="612.471">1121 1076 9842 0 0,'0'0'2319'0'0,"0"0"-601"0"0,0 0-334 0 0,0 0-7 0 0,0 0-34 0 0,0 0-155 0 0,0 0-196 0 0,0 0-193 0 0,0 0-163 0 0,0 0-143 0 0,0 0-142 0 0,0 0-119 0 0,29 12-100 0 0,91 38-52 0 0,-40-40-61 0 0,-65-12-51 0 0,102-18-1648 0 0,-42 4-7218 0 0,-54 12-2293 0 0</inkml:trace>
  <inkml:trace contextRef="#ctx0" brushRef="#br0" timeOffset="2580.066">1867 1371 0 0 0,'0'0'420'0'0,"0"0"1315"0"0,0 0 550 0 0,0 0 182 0 0,0 0 25 0 0,0 0-218 0 0,0 0-325 0 0,0 0-322 0 0,0 0-288 0 0,0 0-201 0 0,0 0-127 0 0,0 0-74 0 0,0-5-63 0 0,17-149 4239 0 0,-4 117-4930 0 0,2 0 0 0 0,2 0-1 0 0,1 2 1 0 0,2 0-1 0 0,1 1 1 0 0,1 1 0 0 0,2 1-1 0 0,2 2 1 0 0,1 0-1 0 0,1 2 1 0 0,19-15-183 0 0,40-9 77 0 0,-75 105-150 0 0,-23 268 272 0 0,10-319-196 0 0,1-1 1 0 0,-1 0 0 0 0,1 0-1 0 0,-1 0 1 0 0,1 1 0 0 0,0-1-1 0 0,0 0 1 0 0,0 0 0 0 0,0 1-1 0 0,0-1 1 0 0,0 0 0 0 0,0 0-1 0 0,0 1 1 0 0,0-1 0 0 0,0 0-1 0 0,1 0 1 0 0,-1 0 0 0 0,0 1-1 0 0,1-1 1 0 0,-1 0 0 0 0,1 0-1 0 0,0 0 1 0 0,-1 0 0 0 0,1 0-1 0 0,0 0 1 0 0,0 0-1 0 0,-1 0 1 0 0,1 0 0 0 0,0 0-1 0 0,0 0 1 0 0,0-1 0 0 0,0 1-1 0 0,0 0 1 0 0,0-1 0 0 0,0 1-1 0 0,0 0 1 0 0,1-1 0 0 0,-1 1-1 0 0,0-1 1 0 0,0 0 0 0 0,0 1-1 0 0,1-1 1 0 0,-1 0 0 0 0,0 0-1 0 0,0 0 1 0 0,1 0 0 0 0,-1 0-1 0 0,0 0 1 0 0,0 0 0 0 0,1 0-1 0 0,-1-1 1 0 0,0 1 0 0 0,0 0-1 0 0,0-1 1 0 0,1 1 0 0 0,-1-1-1 0 0,0 1 1 0 0,0-1 0 0 0,0 0-4 0 0,352-350 437 0 0,-289 316-566 0 0,-58 73 69 0 0,-18 87 202 0 0,-32 95-76 0 0,41-165-2856 0 0,53-56-7576 0 0,-22-15 725 0 0,-16 11 3893 0 0</inkml:trace>
  <inkml:trace contextRef="#ctx0" brushRef="#br0" timeOffset="3113.32">3293 804 3825 0 0,'0'0'2875'0'0,"0"0"-665"0"0,0 0-291 0 0,0 0-24 0 0,0 0-157 0 0,0 0-253 0 0,0 0-238 0 0,0 0-188 0 0,0 0-105 0 0,0 0-77 0 0,0 0-58 0 0,0 0-79 0 0,0 0-90 0 0,-25 7-59 0 0,-81 21-57 0 0,28 13 698 0 0,59-25-982 0 0,9-9-203 0 0,0 0 0 0 0,0 1 0 0 0,1 1 0 0 0,0-1 1 0 0,1 2-1 0 0,0-1 0 0 0,0 1 0 0 0,1 0 0 0 0,0 1 0 0 0,1-1 0 0 0,0 1 0 0 0,0 1 1 0 0,2-1-1 0 0,-1 1 0 0 0,1 0 0 0 0,1 0 0 0 0,0 0 0 0 0,1 0 0 0 0,0 0 0 0 0,1 1 1 0 0,1-1-1 0 0,0 1 0 0 0,0-1 0 0 0,1 5-47 0 0,2-14 33 0 0,-1 1 0 0 0,1-1 0 0 0,-1 0 0 0 0,1 0 0 0 0,0 0-1 0 0,0 0 1 0 0,1 0 0 0 0,-1 0 0 0 0,0-1 0 0 0,1 0 0 0 0,0 0 0 0 0,-1 0 0 0 0,1 0 0 0 0,0 0 0 0 0,0-1 0 0 0,0 0 0 0 0,0 1-1 0 0,0-1 1 0 0,0-1 0 0 0,1 1 0 0 0,-1-1 0 0 0,0 0 0 0 0,0 0 0 0 0,0 0 0 0 0,1 0 0 0 0,-1-1 0 0 0,0 1 0 0 0,0-1 0 0 0,0 0 0 0 0,0-1-1 0 0,0 1 1 0 0,0-1 0 0 0,0 1 0 0 0,0-1 0 0 0,0-1-33 0 0,17-8 103 0 0,0-1 1 0 0,-1-1-1 0 0,-1-1 0 0 0,0-1 1 0 0,0 0-1 0 0,-2-2 0 0 0,0 0 0 0 0,5-8-103 0 0,28-25 97 0 0,43-46 19 0 0,-56 55 77 0 0,-36 41-118 0 0,-1 0-18 0 0,0 0-22 0 0,-2 16-80 0 0,-3 11 71 0 0,1 1-1 0 0,1-1 1 0 0,2 1 0 0 0,1 0 0 0 0,2 25-26 0 0,-1-46 2 0 0,0 0 0 0 0,0 0 0 0 0,1-1 1 0 0,-1 1-1 0 0,2 0 0 0 0,-1 0 0 0 0,1-1 0 0 0,0 0 0 0 0,0 1 0 0 0,1-1 1 0 0,-1 0-1 0 0,1-1 0 0 0,1 1 0 0 0,-1-1 0 0 0,1 1 0 0 0,0-1 1 0 0,0-1-1 0 0,0 1 0 0 0,1-1 0 0 0,0 0 0 0 0,0 0 0 0 0,0-1 1 0 0,0 1-1 0 0,1-1 0 0 0,-1-1 0 0 0,1 1-2 0 0,-1-1-121 0 0,59 13 61 0 0,-26-25-3628 0 0,-35 0 423 0 0,-3 5-2471 0 0,-2 2 1673 0 0,1 0-7726 0 0</inkml:trace>
  <inkml:trace contextRef="#ctx0" brushRef="#br0" timeOffset="3952.489">2809 564 2393 0 0,'0'0'2604'0'0,"0"0"-167"0"0,0 0 3 0 0,0 0 41 0 0,0 0-176 0 0,0 0-353 0 0,0 0-392 0 0,0 0-263 0 0,0 0-184 0 0,0 0-136 0 0,0 0-103 0 0,0 0-147 0 0,0 0-127 0 0,-4-2-96 0 0,-12-8-109 0 0,12 8-77 0 0,14 2 330 0 0,379 3 1876 0 0,-316 1-900 0 0,-85-30-1137 0 0,-11-17-864 0 0,-3 2 0 0 0,-1 0 0 0 0,-2 2-1 0 0,-21-22 378 0 0,18 19-3460 0 0,21 23-6048 0 0,9 14-2354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5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527 4 7754 0 0,'0'0'1727'0'0,"0"0"-167"0"0,0 0-4 0 0,0 0 179 0 0,0 0 47 0 0,0 0-174 0 0,0 0-282 0 0,0 0-294 0 0,0 0-221 0 0,0 0-156 0 0,0 0-115 0 0,2-3 614 0 0,-2 322 2268 0 0,0 160-3158 0 0,-13-427-3458 0 0,2-52-13331 0 0,7-3 9318 0 0</inkml:trace>
  <inkml:trace contextRef="#ctx0" brushRef="#br0" timeOffset="242.142">0 564 13635 0 0,'0'0'907'0'0,"0"0"-360"0"0,0 0 31 0 0,0 0 349 0 0,0 0 264 0 0,0 0 41 0 0,0 0-122 0 0,0 0-147 0 0,32-1-172 0 0,100-2-102 0 0,30-27 757 0 0,-100 14-1255 0 0,-2-3 1 0 0,0-2-1 0 0,-1-3 0 0 0,12-10-191 0 0,5-26-2650 0 0,-56 35-2471 0 0,-2-3-5809 0 0,-15 20 4850 0 0</inkml:trace>
  <inkml:trace contextRef="#ctx0" brushRef="#br0" timeOffset="746.268">805 12 9506 0 0,'0'0'2391'0'0,"0"0"-548"0"0,0 0-393 0 0,0 0-167 0 0,0 0-104 0 0,0 0-64 0 0,0 0-83 0 0,0 0-113 0 0,0 0-104 0 0,0 0-123 0 0,0 0-80 0 0,0 0-56 0 0,2 32-60 0 0,6 104-42 0 0,7 314 1669 0 0,-12-396-2048 0 0,18 94 79 0 0,-21-147-146 0 0,1 1-1 0 0,-1-1 1 0 0,1 0-1 0 0,-1 0 1 0 0,1 1-1 0 0,0-1 1 0 0,-1 0-1 0 0,1 0 1 0 0,0 0 0 0 0,0 0-1 0 0,0 0 1 0 0,0 0-1 0 0,0 0 1 0 0,0-1-1 0 0,0 1 1 0 0,0 0 0 0 0,0 0-1 0 0,0-1 1 0 0,0 1-1 0 0,0-1 1 0 0,1 1-1 0 0,-1-1 1 0 0,0 1-1 0 0,0-1 1 0 0,1 0 0 0 0,-1 1-1 0 0,0-1 1 0 0,1 0-1 0 0,-1 0 1 0 0,0 0-1 0 0,1 0 1 0 0,-1 0-1 0 0,0-1 1 0 0,1 1 0 0 0,-1 0-1 0 0,0-1 1 0 0,0 1-1 0 0,1 0 1 0 0,-1-1-1 0 0,0 0 1 0 0,0 1-1 0 0,0-1 1 0 0,1 0-8 0 0,51-40 429 0 0,-47 35-424 0 0,216-209 239 0 0,-174 192-291 0 0,-35 54 45 0 0,2 55 75 0 0,1-41-37 0 0,-4-30-161 0 0,4-9-1108 0 0,-3-5-2363 0 0,-8-1 2079 0 0,4 1-3431 0 0,-2-2-3532 0 0,-3-3 621 0 0</inkml:trace>
  <inkml:trace contextRef="#ctx0" brushRef="#br0" timeOffset="1043.192">1442 667 0 0 0,'0'0'1327'0'0,"0"0"804"0"0,0 0 491 0 0,0 0 81 0 0,0 0-253 0 0,0 0-359 0 0,0 0-281 0 0,0 0-195 0 0,0 0-163 0 0,0 0-101 0 0,0 0-149 0 0,0 0-153 0 0,20 2-114 0 0,63 3-109 0 0,-81-4-771 0 0,0-1 0 0 0,1 0 0 0 0,-1 0-1 0 0,0 0 1 0 0,0 0 0 0 0,0-1 0 0 0,0 1 0 0 0,0 0 0 0 0,0-1 0 0 0,0 1 0 0 0,0-1 0 0 0,-1 0 0 0 0,1 0 0 0 0,0 0 0 0 0,0 0 0 0 0,0 0 0 0 0,-1 0 0 0 0,1 0 0 0 0,0-1 0 0 0,-1 1 0 0 0,0 0 0 0 0,1-1-1 0 0,-1 0 1 0 0,0 1 0 0 0,1-1 0 0 0,-1 0 0 0 0,0 1 0 0 0,0-2-55 0 0,6-7 330 0 0,-1 3-204 0 0,0 1 1 0 0,0-1-1 0 0,-1 0 0 0 0,0-1 1 0 0,0 1-1 0 0,-1-1 0 0 0,0 0 1 0 0,0 0-1 0 0,-1-1 0 0 0,0 1 0 0 0,0-1 1 0 0,-1 1-1 0 0,0-1 0 0 0,0 0 1 0 0,-1 0-1 0 0,-1 0 0 0 0,1-6-126 0 0,-4 12-1 0 0,0 0 1 0 0,0 1-1 0 0,-1 0 0 0 0,1 0 0 0 0,0 0 1 0 0,-1 0-1 0 0,1 0 0 0 0,-1 0 0 0 0,0 1 0 0 0,1 0 1 0 0,-1 0-1 0 0,0 0 0 0 0,0 0 0 0 0,0 1 1 0 0,0-1-1 0 0,0 1 0 0 0,0 0 0 0 0,0 0 0 0 0,0 0 1 0 0,1 1-1 0 0,-1-1 0 0 0,0 1 0 0 0,0 0 0 0 0,0 0 1 0 0,0 1-1 0 0,1-1 0 0 0,-1 1 0 0 0,1 0 1 0 0,-1 0 0 0 0,-6 5-75 0 0,0 0 1 0 0,0 1-1 0 0,1 0 1 0 0,0 1 0 0 0,1 0-1 0 0,0 0 1 0 0,0 1 0 0 0,1 0-1 0 0,0 0 1 0 0,1 0 0 0 0,0 1-1 0 0,1 0 1 0 0,0 1-1 0 0,0-1 1 0 0,1 1 0 0 0,1 0-1 0 0,0 0 1 0 0,1 0 0 0 0,0 0-1 0 0,1 0 1 0 0,0 3 74 0 0,3-11-113 0 0,0 1 0 0 0,0-1-1 0 0,0 0 1 0 0,0 0 0 0 0,1 0 0 0 0,0 0 0 0 0,0 0-1 0 0,0 0 1 0 0,0-1 0 0 0,0 1 0 0 0,1-1 0 0 0,-1 0 0 0 0,1 0-1 0 0,0 0 1 0 0,0-1 0 0 0,0 0 0 0 0,1 1 0 0 0,-1-1 0 0 0,0 0-1 0 0,1-1 1 0 0,-1 1 0 0 0,1-1 0 0 0,0 0 0 0 0,-1 0 0 0 0,1-1-1 0 0,0 1 1 0 0,0-1 0 0 0,0 0 0 0 0,3-1 113 0 0,104-1-5443 0 0,-41-12-6130 0 0,-54 9 5876 0 0</inkml:trace>
  <inkml:trace contextRef="#ctx0" brushRef="#br0" timeOffset="1469.287">1849 741 4497 0 0,'0'0'2853'0'0,"0"0"-430"0"0,0 0-263 0 0,0 0-277 0 0,0 0-348 0 0,0 0-232 0 0,0 0-128 0 0,0 0-59 0 0,0 0-46 0 0,0 0 2 0 0,0 0-4 0 0,0 0-77 0 0,3 0-87 0 0,4-2-718 0 0,-1-1 0 0 0,0 0 0 0 0,0 0 0 0 0,0-1 0 0 0,0 0-1 0 0,0 0 1 0 0,-1 0 0 0 0,0 0 0 0 0,0-1 0 0 0,0 0 0 0 0,0 0-1 0 0,-1-1 1 0 0,0 1 0 0 0,0-1 0 0 0,0 0 0 0 0,-1 0 0 0 0,0 0-1 0 0,2-5-185 0 0,9-11 227 0 0,59-62 170 0 0,-65 134-1027 0 0,-9-47 640 0 0,1 1 1 0 0,0-1 0 0 0,0 0 0 0 0,0 1-1 0 0,0-1 1 0 0,1 0 0 0 0,0 1 0 0 0,-1-1-1 0 0,1 0 1 0 0,0 1 0 0 0,0-1 0 0 0,1 0 0 0 0,-1 0-1 0 0,1 0 1 0 0,-1 0 0 0 0,1 0 0 0 0,0-1-1 0 0,0 1 1 0 0,0 0 0 0 0,1-1 0 0 0,-1 1-1 0 0,1-1 1 0 0,-1 0 0 0 0,1 0 0 0 0,0 0 0 0 0,-1 0-1 0 0,1 0 1 0 0,0-1 0 0 0,0 0 0 0 0,1 1-1 0 0,-1-1 1 0 0,0 0 0 0 0,0 0 0 0 0,1 0 0 0 0,-1-1-1 0 0,0 1 1 0 0,1-1 0 0 0,-1 0 0 0 0,3 0-11 0 0,6 0 106 0 0,1-1 1 0 0,0-1 0 0 0,-1 1-1 0 0,1-2 1 0 0,-1 0 0 0 0,0 0-1 0 0,0-1 1 0 0,0-1 0 0 0,-1 0 0 0 0,1-1-1 0 0,-1 0 1 0 0,0 0 0 0 0,-1-1-1 0 0,1-1-106 0 0,25-18-216 0 0,-1-1 0 0 0,-2-2-1 0 0,0-1 1 0 0,9-15 216 0 0,-20 16-3345 0 0,-18 18-993 0 0,-2 0-3933 0 0,-1 3-4212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28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31 7970 0 0,'0'0'3086'0'0,"0"0"-1661"0"0,0 0-715 0 0,0 0-17 0 0,0 0 222 0 0,0 0 113 0 0,0 0-75 0 0,0 0-191 0 0,0 0-229 0 0,0 0-116 0 0,0 0-12 0 0,-3 19 25 0 0,-25 110 435 0 0,-98 236 1702 0 0,108-320-2102 0 0,-21 37 528 0 0,163-355 2637 0 0,-34 87-3535 0 0,6-23 334 0 0,-82 230-236 0 0,-3 34-171 0 0,-11-50 1 0 0,21 301 336 0 0,13-220-307 0 0,-32-85-51 0 0,0 0 1 0 0,0-1 0 0 0,0 1-1 0 0,1-1 1 0 0,-1 1 0 0 0,0-1 0 0 0,0 1-1 0 0,1-1 1 0 0,-1 0 0 0 0,0 0 0 0 0,1 0-1 0 0,-1-1 1 0 0,0 1 0 0 0,0 0 0 0 0,1-1-1 0 0,-1 0 1 0 0,0 1 0 0 0,0-1-1 0 0,0 0 1 0 0,0 0 0 0 0,0 0 0 0 0,0 0-1 0 0,0-1 1 0 0,0 1 0 0 0,0 0 0 0 0,-1-1-1 0 0,1 1 1 0 0,0-1 0 0 0,-1 0 0 0 0,1 0-2 0 0,31-35 55 0 0,-2-3 0 0 0,-1 0 0 0 0,-3-2 0 0 0,2-5-55 0 0,-23 37 4 0 0,153-232-136 0 0,-158 240 133 0 0,0 2-3 0 0,-1 1 1 0 0,0-1-1 0 0,0 1 0 0 0,0-1 1 0 0,1 0-1 0 0,-1 1 0 0 0,0-1 1 0 0,1 0-1 0 0,-1 0 0 0 0,0 1 1 0 0,1-1-1 0 0,-1 0 0 0 0,0 0 1 0 0,1 1-1 0 0,-1-1 1 0 0,0 0-1 0 0,1 0 0 0 0,-1 0 1 0 0,1 0-1 0 0,-1 1 0 0 0,0-1 1 0 0,1 0-1 0 0,-1 0 0 0 0,1 0 1 0 0,-1 0-1 0 0,1 0 0 0 0,-1 0 1 0 0,0 0-1 0 0,1 0 0 0 0,-1 0 1 0 0,1 0-1 0 0,-1-1 0 0 0,0 1 1 0 0,1 0-1 0 0,-1 0 0 0 0,1 0 1 0 0,-1 0-1 0 0,0-1 0 0 0,1 1 1 0 0,-1 0-1 0 0,0 0 1 0 0,1-1-1 0 0,-1 1 0 0 0,0 0 1 0 0,1-1-1 0 0,-1 1 2 0 0,-22 397 256 0 0,47-294-405 0 0,-19-94 25 0 0,15 17-2089 0 0,6-20-3719 0 0,-15-6 1722 0 0,-3 0-2776 0 0,-1 0-2745 0 0</inkml:trace>
  <inkml:trace contextRef="#ctx0" brushRef="#br0" timeOffset="254.003">1121 344 14611 0 0,'0'0'1773'0'0,"0"0"-329"0"0,0 0-43 0 0,0 0 17 0 0,0 0-163 0 0,0 0-293 0 0,0 0-264 0 0,0 0-171 0 0,0 0-109 0 0,-10 32-30 0 0,-30 97-4 0 0,35-95-149 0 0,13-30 90 0 0,-4-4-133 0 0,7-1-65 0 0,-1 0-1 0 0,1-1 1 0 0,-1 0 0 0 0,1-1 0 0 0,-1 0 0 0 0,0-1-1 0 0,0 0 1 0 0,0 0 0 0 0,-1-1 0 0 0,1-1 0 0 0,-1 1 0 0 0,0-1-1 0 0,-1-1 1 0 0,0 0 0 0 0,0 0 0 0 0,0-1 0 0 0,-1 1-1 0 0,0-2 1 0 0,0 1 0 0 0,-1-1 0 0 0,0 0 0 0 0,0-1-127 0 0,-5 8 14 0 0,6-7 5 0 0,-1-1-1 0 0,0 1 0 0 0,-1-1 0 0 0,0 0 0 0 0,0 0 0 0 0,-1-1 1 0 0,-1 1-1 0 0,0-1 0 0 0,0 0 0 0 0,0-7-18 0 0,-2 13-27 0 0,0 1-1 0 0,0-1 1 0 0,-1 1-1 0 0,0-1 1 0 0,1 1-1 0 0,-2-1 1 0 0,1 0-1 0 0,-1 1 1 0 0,1-1-1 0 0,-1 1 1 0 0,0-1-1 0 0,-1 1 1 0 0,1 0-1 0 0,-1-1 1 0 0,0 1-1 0 0,0 0 1 0 0,0 0-1 0 0,-1 0 1 0 0,1 0-1 0 0,-1 1 1 0 0,0-1-1 0 0,0 1 1 0 0,0 0-1 0 0,-1-1 1 0 0,1 1-1 0 0,-4-2 28 0 0,4 4-154 0 0,-1-1-1 0 0,1 0 1 0 0,-1 1 0 0 0,1-1 0 0 0,-1 1-1 0 0,0 0 1 0 0,0 1 0 0 0,0-1-1 0 0,0 0 1 0 0,1 1 0 0 0,-1 0-1 0 0,0 0 1 0 0,0 0 0 0 0,0 1-1 0 0,0-1 1 0 0,0 1 0 0 0,0 0 0 0 0,1 0-1 0 0,-1 0 1 0 0,0 1 0 0 0,1-1-1 0 0,-1 1 1 0 0,1 0 0 0 0,-1 0-1 0 0,0 1 155 0 0,-49 38-8794 0 0,36-28-2839 0 0</inkml:trace>
  <inkml:trace contextRef="#ctx0" brushRef="#br0" timeOffset="792.891">1394 568 12347 0 0,'0'0'2906'0'0,"0"0"-677"0"0,0 0-347 0 0,0 0-195 0 0,0 0-301 0 0,0 0-285 0 0,0 0-228 0 0,0 0-227 0 0,0 0-135 0 0,0 0-87 0 0,0 0-62 0 0,0 0-4 0 0,0 0-20 0 0,11-15-25 0 0,82-113 694 0 0,-75 102-844 0 0,-12 15-136 0 0,1 0-1 0 0,0 1 0 0 0,1 0 1 0 0,0 0-1 0 0,1 1 0 0 0,-1 0 1 0 0,2 1-1 0 0,-1 0 0 0 0,8-5-26 0 0,-10 54-291 0 0,4 68 285 0 0,-8-108 14 0 0,-1 0 0 0 0,0 0-1 0 0,1-1 1 0 0,-1 1 0 0 0,1-1 0 0 0,-1 1 0 0 0,1-1 0 0 0,-1 0 0 0 0,1 0 0 0 0,-1 0 0 0 0,1 0-1 0 0,-1-1 1 0 0,1 1 0 0 0,-1-1 0 0 0,0 1 0 0 0,1-1 0 0 0,-1 0 0 0 0,0 0 0 0 0,1 0 0 0 0,-1 0-1 0 0,0 0 1 0 0,0-1 0 0 0,0 1 0 0 0,1-1-8 0 0,28-25 122 0 0,150-110 92 0 0,-179 137-207 0 0,-1 0 0 0 0,1 0-1 0 0,-1 0 1 0 0,1 0 0 0 0,-1 0 0 0 0,1 1-1 0 0,-1-1 1 0 0,1 0 0 0 0,-1 1 0 0 0,0-1-1 0 0,1 1 1 0 0,-1 0 0 0 0,0-1-1 0 0,1 1 1 0 0,-1 0 0 0 0,0 0 0 0 0,0 0-1 0 0,1-1 1 0 0,-1 1 0 0 0,0 1 0 0 0,0-1-1 0 0,0 0 1 0 0,0 0 0 0 0,-1 0-1 0 0,1 0 1 0 0,0 1 0 0 0,0-1 0 0 0,-1 0-1 0 0,1 1 1 0 0,-1-1 0 0 0,1 1 0 0 0,-1-1-1 0 0,1 1 1 0 0,-1-1 0 0 0,0 1-1 0 0,0-1 1 0 0,0 1 0 0 0,0-1 0 0 0,0 1-1 0 0,0-1 1 0 0,0 1 0 0 0,0-1 0 0 0,-1 0-1 0 0,1 1 1 0 0,-1-1 0 0 0,1 1 0 0 0,-1-1-1 0 0,1 0 1 0 0,-1 1 0 0 0,0 0-7 0 0,0 4 29 0 0,1 2-117 0 0,-1 1 0 0 0,2-1 1 0 0,-1 0-1 0 0,1 0 1 0 0,0 0-1 0 0,0 0 0 0 0,1 0 1 0 0,0 0-1 0 0,1 0 1 0 0,0 0-1 0 0,0 0 0 0 0,1-1 1 0 0,3 6 87 0 0,8-1-3598 0 0,-9-10-342 0 0,0-1-3397 0 0,-2-1-4861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32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90 483 1672 0 0,'0'0'1082'0'0,"0"0"38"0"0,0 0 203 0 0,0 0 360 0 0,0 0 296 0 0,0 0 56 0 0,0 0-181 0 0,0 0-268 0 0,0 0-277 0 0,0 0-264 0 0,0 0-195 0 0,-5 0-179 0 0,-21 0 903 0 0,35 4 3660 0 0,10 3-4595 0 0,276-7 1700 0 0,-102-18-2261 0 0,-193 18-366 0 0,-20 0-5698 0 0,7 1 2022 0 0,1 2-4984 0 0,7 0 61 0 0</inkml:trace>
  <inkml:trace contextRef="#ctx0" brushRef="#br0" timeOffset="247.638">0 737 10282 0 0,'0'0'3688'0'0,"0"0"-1548"0"0,0 0-788 0 0,0 0-191 0 0,0 0-64 0 0,0 0-111 0 0,0 0-145 0 0,0 0-113 0 0,0 0-83 0 0,0 0-11 0 0,0 0-16 0 0,0 0-42 0 0,0 0-28 0 0,19 3-65 0 0,141 8 622 0 0,-20-26-427 0 0,-35 1-1733 0 0,-35 11-2658 0 0,-51 1 111 0 0,-6 1-2142 0 0,-1 0-5872 0 0</inkml:trace>
  <inkml:trace contextRef="#ctx0" brushRef="#br0" timeOffset="1464.635">1416 126 1488 0 0,'0'0'1481'0'0,"0"0"-210"0"0,0 0 58 0 0,0 0 288 0 0,0 0 239 0 0,0 0-14 0 0,0 0-173 0 0,0 0-232 0 0,0 0-209 0 0,0 0-116 0 0,0 0-64 0 0,0 0-61 0 0,7 0-79 0 0,120-4 5324 0 0,-127 4-6137 0 0,-21 8 1696 0 0,-357 121-1445 0 0,144-41-96 0 0,233-88-247 0 0,1 0-1 0 0,-1 0 0 0 0,1 0 0 0 0,-1 0 1 0 0,1 1-1 0 0,-1-1 0 0 0,1 0 0 0 0,-1 0 1 0 0,1 1-1 0 0,-1-1 0 0 0,1 0 1 0 0,0 0-1 0 0,-1 1 0 0 0,1-1 0 0 0,0 0 1 0 0,-1 1-1 0 0,1-1 0 0 0,0 1 1 0 0,-1-1-1 0 0,1 1 0 0 0,0-1 0 0 0,-1 0 1 0 0,1 1-1 0 0,0-1 0 0 0,0 1 0 0 0,0-1 1 0 0,0 1-1 0 0,-1-1 0 0 0,1 1 1 0 0,0-1-1 0 0,0 1 0 0 0,0-1 0 0 0,0 1 1 0 0,0-1-1 0 0,0 1 0 0 0,0-1 0 0 0,0 1 1 0 0,1-1-1 0 0,-1 1 0 0 0,0-1 1 0 0,0 1-1 0 0,0-1 0 0 0,0 1 0 0 0,1-1 1 0 0,-1 1-1 0 0,0-1 0 0 0,1 1 0 0 0,-1-1 1 0 0,0 0-1 0 0,1 1 0 0 0,-1-1 1 0 0,0 1-1 0 0,1-1 0 0 0,-1 0 0 0 0,0 0 1 0 0,1 1-1 0 0,-1-1 0 0 0,1 0 0 0 0,-1 0 1 0 0,1 1-1 0 0,-1-1 0 0 0,1 0 1 0 0,-1 0-1 0 0,1 0 0 0 0,-1 0 0 0 0,1 0 1 0 0,-1 0-1 0 0,1 0-2 0 0,40 17 132 0 0,-38-16-115 0 0,150 21 502 0 0,226-19-17 0 0,-378-3-500 0 0,-1-1 0 0 0,1 1 0 0 0,-1 0 0 0 0,1 0 0 0 0,0-1 0 0 0,-1 1 0 0 0,1 0 1 0 0,0 0-1 0 0,-1 0 0 0 0,1 0 0 0 0,-1 0 0 0 0,1 0 0 0 0,0 0 0 0 0,-1 0 0 0 0,1 0 0 0 0,0 0 1 0 0,-1 0-1 0 0,1 0 0 0 0,0 0 0 0 0,-1 0 0 0 0,1 1 0 0 0,-1-1 0 0 0,1 0 0 0 0,0 0 0 0 0,-1 1 1 0 0,1-1-1 0 0,-1 1 0 0 0,1-1 0 0 0,-1 0 0 0 0,1 1 0 0 0,-1-1 0 0 0,1 1 0 0 0,-1-1 1 0 0,0 1-1 0 0,1-1 0 0 0,-1 1 0 0 0,0-1 0 0 0,1 1 0 0 0,-1-1 0 0 0,0 1 0 0 0,0 0 0 0 0,1-1 1 0 0,-1 1-1 0 0,0 0 0 0 0,0-1 0 0 0,0 1 0 0 0,0-1 0 0 0,0 1 0 0 0,0 0 0 0 0,0-1 0 0 0,0 1 1 0 0,0 0-1 0 0,0-1 0 0 0,0 1 0 0 0,0 0 0 0 0,-1-1 0 0 0,1 1 0 0 0,0 0-2 0 0,-200 102 190 0 0,-77 36-186 0 0,233-116 3 0 0,2 3 1 0 0,1 1-1 0 0,1 1 1 0 0,2 3-1 0 0,-7 8-7 0 0,-25 49-19 0 0,68-86 20 0 0,1 0-1 0 0,0 0 1 0 0,1 0-1 0 0,-1 0 0 0 0,0 0 1 0 0,0 0-1 0 0,1 0 1 0 0,0 0-1 0 0,-1 0 0 0 0,1 0 1 0 0,0 0-1 0 0,0 0 1 0 0,0 0-1 0 0,0 1 0 0 0,0-1 1 0 0,0 0-1 0 0,1 0 1 0 0,-1 0-1 0 0,1 0 1 0 0,0 0-1 0 0,-1 0 0 0 0,1 0 1 0 0,0 0-1 0 0,0 0 1 0 0,0 0-1 0 0,1-1 0 0 0,-1 1 1 0 0,0 0-1 0 0,1-1 1 0 0,-1 1-1 0 0,1-1 0 0 0,-1 1 1 0 0,1-1-1 0 0,0 1 1 0 0,-1-1-1 0 0,1 0 0 0 0,0 0 1 0 0,0 0-1 0 0,0 0 1 0 0,0-1-1 0 0,0 1 0 0 0,0 0 1 0 0,0-1-1 0 0,1 1 0 0 0,100 9 224 0 0,-92-10-203 0 0,214-31 331 0 0,-116 10-184 0 0,112-22 172 0 0,-203 42-338 0 0,-17 1-29 0 0,-1 0 27 0 0,0 0-19 0 0,0 0-14 0 0,0 0-18 0 0,-10 1-4122 0 0,3 6 553 0 0,2 3-7520 0 0,3-6-568 0 0</inkml:trace>
  <inkml:trace contextRef="#ctx0" brushRef="#br0" timeOffset="2235.774">1504 1035 11090 0 0,'0'0'2865'0'0,"0"0"-1202"0"0,0 0-460 0 0,0 0 76 0 0,0 0 108 0 0,0 0-52 0 0,0 0-131 0 0,0 0-165 0 0,0 0-190 0 0,0 0-123 0 0,0 0-90 0 0,0 0-92 0 0,0 0-60 0 0,5-9-41 0 0,43-67 657 0 0,12 0-588 0 0,2 2 1 0 0,4 2-1 0 0,3 4 0 0 0,9-2-512 0 0,-30 26 125 0 0,-47 44-117 0 0,-1 0-36 0 0,0 0-23 0 0,0 0 23 0 0,0 26-49 0 0,-2 194 54 0 0,2-217 22 0 0,0 0 1 0 0,1 0-1 0 0,-1 0 0 0 0,1 0 0 0 0,0 0 0 0 0,-1 0 0 0 0,1 0 0 0 0,1 0 0 0 0,-1 0 0 0 0,0 0 1 0 0,1-1-1 0 0,-1 1 0 0 0,1-1 0 0 0,0 1 0 0 0,0-1 0 0 0,0 1 0 0 0,0-1 0 0 0,0 0 0 0 0,1 0 1 0 0,-1 0-1 0 0,0 0 0 0 0,1 0 0 0 0,0-1 0 0 0,-1 1 0 0 0,1-1 0 0 0,0 0 0 0 0,0 0 0 0 0,0 0 1 0 0,0 0-1 0 0,0 0 0 0 0,0-1 0 0 0,0 1 0 0 0,1-1 1 0 0,0 0 7 0 0,1 0-1 0 0,-1 0 1 0 0,0-1-1 0 0,0 0 1 0 0,0 0-1 0 0,0 0 1 0 0,0 0-1 0 0,0-1 1 0 0,-1 1-1 0 0,1-1 1 0 0,0 0 0 0 0,-1 0-1 0 0,1-1 1 0 0,-1 1-1 0 0,0-1 1 0 0,0 1-1 0 0,0-1 1 0 0,0 0-1 0 0,0 0 1 0 0,0 0-1 0 0,0-2-6 0 0,196-262 34 0 0,-168 208-92 0 0,-44 83 70 0 0,1-1 0 0 0,2 1 0 0 0,0 1 0 0 0,2 0 0 0 0,0 0 0 0 0,2 1 0 0 0,1 0 0 0 0,1 0 0 0 0,-1 26-12 0 0,5-37-90 0 0,-1-1-1 0 0,2 1 0 0 0,0 0 0 0 0,1 0 0 0 0,0-1 0 0 0,1 1 0 0 0,1-1 0 0 0,0 0 0 0 0,1 0 0 0 0,1 0 0 0 0,0-1 1 0 0,4 6 90 0 0,5-6-3757 0 0,-10-12-1103 0 0,1-1-3695 0 0,-1 0-3197 0 0</inkml:trace>
  <inkml:trace contextRef="#ctx0" brushRef="#br0" timeOffset="7447.683">2469 1010 0 0 0,'0'0'271'0'0,"0"0"962"0"0,0 0 412 0 0,0 0 126 0 0,0 0 49 0 0,0 0 6 0 0,0 0-67 0 0,0 0-125 0 0,0 0-154 0 0,-1-3-136 0 0,1 2-2002 0 0,-3-7 8838 0 0,3 9-7811 0 0,-5 21 1083 0 0,-19 107-119 0 0,23-128-1328 0 0,1 1 1 0 0,0-1 0 0 0,0 1-1 0 0,-1-1 1 0 0,1 1 0 0 0,0-1-1 0 0,0 1 1 0 0,1-1 0 0 0,-1 1-1 0 0,0-1 1 0 0,0 1 0 0 0,1-1-1 0 0,-1 1 1 0 0,1-1 0 0 0,-1 1-1 0 0,1-1 1 0 0,0 1 0 0 0,-1-1-1 0 0,1 0 1 0 0,0 1 0 0 0,0-1-1 0 0,0 0 1 0 0,0 0 0 0 0,0 0-1 0 0,0 0 1 0 0,1 0 0 0 0,-1 0-1 0 0,0 0 1 0 0,0 0 0 0 0,1 0-1 0 0,-1 0 1 0 0,1-1 0 0 0,-1 1-1 0 0,0-1 1 0 0,1 1 0 0 0,-1-1-1 0 0,1 1 1 0 0,-1-1 0 0 0,1 0-1 0 0,0 0 1 0 0,-1 0 0 0 0,1 0-1 0 0,-1 0 1 0 0,1 0 0 0 0,-1 0-1 0 0,1 0 1 0 0,-1-1 0 0 0,1 1-6 0 0,20-29-2344 0 0,-18-2-4488 0 0,-3 22 1037 0 0,0 4-4965 0 0</inkml:trace>
  <inkml:trace contextRef="#ctx0" brushRef="#br0" timeOffset="7810.94">2482 700 5857 0 0,'0'0'2487'0'0,"0"0"-33"0"0,0 0-23 0 0,0 0-197 0 0,0 0-467 0 0,0 0-549 0 0,0 0-386 0 0,0 0-261 0 0,0 0-148 0 0,0 0-49 0 0,0 0-42 0 0,0 0 25 0 0,0 0 20 0 0,-9 5-5 0 0,-25 12-7 0 0,34-16-293 0 0,0-1-1 0 0,0 0 0 0 0,0 0 0 0 0,1 1 0 0 0,-1-1 0 0 0,0 0 0 0 0,0 1 0 0 0,0-1 0 0 0,1 0 1 0 0,-1 0-1 0 0,0 1 0 0 0,0-1 0 0 0,0 0 0 0 0,0 1 0 0 0,0-1 0 0 0,0 0 0 0 0,0 1 0 0 0,0-1 0 0 0,0 0 1 0 0,0 1-1 0 0,0-1 0 0 0,0 1-71 0 0,0-1-18 0 0,-1 0 0 0 0,1 0 0 0 0,0 0 0 0 0,-1 0 0 0 0,1 0 0 0 0,0 0 0 0 0,-1-1 0 0 0,1 1 0 0 0,0 0 0 0 0,0 0 0 0 0,-1 0 1 0 0,1 0-1 0 0,0 0 0 0 0,-1 0 0 0 0,1-1 0 0 0,0 1 0 0 0,0 0 0 0 0,-1 0 0 0 0,1-1 0 0 0,0 1 0 0 0,0 0 0 0 0,0 0 0 0 0,-1-1 0 0 0,1 1 0 0 0,0 0 0 0 0,0 0 1 0 0,0-1-1 0 0,0 1 0 0 0,0 0 0 0 0,-1-1 0 0 0,1 1 0 0 0,0 0 0 0 0,0-1 0 0 0,0 1 0 0 0,0 0 0 0 0,0-1 0 0 0,0 1 0 0 0,0 0 0 0 0,0-1 0 0 0,0 1 0 0 0,0 0 0 0 0,0 0 1 0 0,1-1-1 0 0,-1 1 0 0 0,0 0 0 0 0,0-1 0 0 0,0 1 0 0 0,0 0 0 0 0,0-1 0 0 0,1 1 0 0 0,-1 0 0 0 0,0 0 0 0 0,0-1 0 0 0,0 1 0 0 0,1 0 0 0 0,-1 0 0 0 0,0 0 0 0 0,0-1 1 0 0,1 1-1 0 0,-1 0 0 0 0,0 0 0 0 0,0 0 0 0 0,1 0 0 0 0,-1-1 0 0 0,0 1 0 0 0,1 0 0 0 0,-1 0 0 0 0,0 0 0 0 0,1 0 18 0 0,-2 0-1388 0 0,1 0-1706 0 0,0-3 1671 0 0,1 2-6232 0 0,0 1-1563 0 0</inkml:trace>
  <inkml:trace contextRef="#ctx0" brushRef="#br0" timeOffset="8331.084">3139 608 12195 0 0,'0'0'2224'0'0,"0"0"-468"0"0,0 0-203 0 0,0 0-97 0 0,0 0-161 0 0,0 0-216 0 0,0 0-218 0 0,0 0-158 0 0,0 0-120 0 0,0 0-105 0 0,0 0-52 0 0,0 0-30 0 0,-26-4-38 0 0,-80-12-25 0 0,103 15-311 0 0,0 0 1 0 0,0 1-1 0 0,0-1 0 0 0,1 1 1 0 0,-1 0-1 0 0,0 0 0 0 0,0 0 0 0 0,0 0 1 0 0,0 0-1 0 0,0 1 0 0 0,0-1 1 0 0,0 1-1 0 0,1 0 0 0 0,-1 0 1 0 0,0 0-1 0 0,0 0 0 0 0,1 0 0 0 0,-1 0 1 0 0,1 1-1 0 0,-1 0 0 0 0,1-1-22 0 0,-7 6 87 0 0,-6 0-57 0 0,0 2 1 0 0,0 0-1 0 0,1 0 1 0 0,0 2-1 0 0,1-1 1 0 0,0 2-1 0 0,1 0 1 0 0,0 0-1 0 0,1 1 1 0 0,1 1 0 0 0,0 0-1 0 0,0 0 1 0 0,1 1-1 0 0,1 0 1 0 0,1 0-1 0 0,0 1 1 0 0,1 0-1 0 0,1 0 1 0 0,0 1-1 0 0,1 0 1 0 0,1-1-1 0 0,0 1 1 0 0,2 0-1 0 0,0 1-30 0 0,1-14-3 0 0,0-1 0 0 0,0 0-1 0 0,1 0 1 0 0,0 0 0 0 0,-1 0 0 0 0,1 0 0 0 0,0 0-1 0 0,0 0 1 0 0,1 0 0 0 0,-1 0 0 0 0,1-1 0 0 0,-1 1-1 0 0,1 0 1 0 0,0-1 0 0 0,0 1 0 0 0,0-1 0 0 0,0 0-1 0 0,0 1 1 0 0,1-1 0 0 0,-1 0 0 0 0,1-1 0 0 0,-1 1-1 0 0,1 0 1 0 0,0-1 0 0 0,0 1 0 0 0,-1-1 0 0 0,1 0-1 0 0,0 0 1 0 0,0 0 0 0 0,0 0 0 0 0,1-1-1 0 0,-1 1 5 0 0,6 0 28 0 0,-1 1 0 0 0,1-1 0 0 0,0-1 0 0 0,0 0 1 0 0,-1 0-1 0 0,1-1 0 0 0,0 0 0 0 0,0 0 0 0 0,-1-1 1 0 0,1 0-1 0 0,1-1-29 0 0,19-11 127 0 0,0-2 1 0 0,-1-1 0 0 0,-1-2-1 0 0,0 0 1 0 0,-2-2-1 0 0,0 0 1 0 0,-1-2-1 0 0,-2-1 1 0 0,0 0 0 0 0,-2-2-1 0 0,0-1 1 0 0,0-3-128 0 0,28-44 460 0 0,-48 73-396 0 0,0 1-20 0 0,0 0-17 0 0,-9 30-163 0 0,4-11 122 0 0,0 2 1 0 0,1-1-1 0 0,1 0 0 0 0,1 1 1 0 0,1-1-1 0 0,0 1 1 0 0,3 13 13 0 0,-1-28-30 0 0,1 0 0 0 0,0 0 0 0 0,1 0 0 0 0,-1 0 0 0 0,1 0 0 0 0,0-1 0 0 0,1 1 0 0 0,-1-1 0 0 0,1 0 0 0 0,0 0 0 0 0,0 0 0 0 0,1 0 1 0 0,-1-1-1 0 0,1 0 0 0 0,0 0 0 0 0,1 0 0 0 0,-1 0 0 0 0,0-1 0 0 0,1 0 0 0 0,0 0 0 0 0,0-1 0 0 0,0 1 0 0 0,0-1 0 0 0,5 1 30 0 0,2-1-735 0 0,81 5-1954 0 0,-68-20-3369 0 0,-8-13-5957 0 0,-16 19 5134 0 0</inkml:trace>
  <inkml:trace contextRef="#ctx0" brushRef="#br0" timeOffset="8733.67">2832 288 14211 0 0,'0'0'2219'0'0,"0"0"-258"0"0,0 0-269 0 0,0 0-226 0 0,0 0-266 0 0,0 0-248 0 0,0 0-233 0 0,0 0-192 0 0,0 0-130 0 0,0 0-109 0 0,0 0-42 0 0,0 0-5 0 0,0 0 18 0 0,3-1 57 0 0,119 10 1387 0 0,188-10-926 0 0,-223-10-666 0 0,-87 11-90 0 0,1-1 0 0 0,-1 0 0 0 0,1 1-1 0 0,-1-1 1 0 0,0 0 0 0 0,1 1 0 0 0,-1-1 0 0 0,0 0 0 0 0,0 0 0 0 0,1 0-1 0 0,-1 1 1 0 0,0-1 0 0 0,0 0 0 0 0,0 0 0 0 0,0 1 0 0 0,0-1 0 0 0,0 0-1 0 0,0 0 1 0 0,0 0 0 0 0,0 1 0 0 0,-1-1 0 0 0,1 0 0 0 0,0 0 0 0 0,0 0-1 0 0,-1 1 1 0 0,1-1 0 0 0,0 0 0 0 0,-1 1 0 0 0,1-1 0 0 0,-1 0 0 0 0,1 1-1 0 0,-1-1 1 0 0,1 1 0 0 0,-1-1 0 0 0,1 0 0 0 0,-1 1 0 0 0,0-1 0 0 0,1 1-1 0 0,-1 0 1 0 0,0-1 0 0 0,1 1 0 0 0,-1 0 0 0 0,0-1 0 0 0,0 1 0 0 0,1 0 0 0 0,-1 0-1 0 0,0-1 1 0 0,0 1 0 0 0,0 0 0 0 0,1 0 0 0 0,-1 0 0 0 0,0 0 0 0 0,0 0-22 0 0,-67-40 22 0 0,-59-48-958 0 0,94 21-2365 0 0,30 42-1145 0 0,2 1-4399 0 0,1 15-3377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9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855 365 0 0 0,'0'0'267'0'0,"0"0"974"0"0,0 0 266 0 0,0 0 19 0 0,6-1-50 0 0,32-12 2493 0 0,-34 12-2941 0 0,2-1 6421 0 0,-5 3-518 0 0,-7 1-6824 0 0,-306 108 742 0 0,106-21-165 0 0,205-89-680 0 0,1 1 1 0 0,-1-1 0 0 0,0 0-1 0 0,0 0 1 0 0,0 1-1 0 0,1-1 1 0 0,-1 1-1 0 0,0-1 1 0 0,1 1 0 0 0,-1-1-1 0 0,0 1 1 0 0,1-1-1 0 0,-1 1 1 0 0,1-1 0 0 0,-1 1-1 0 0,1 0 1 0 0,-1-1-1 0 0,1 1 1 0 0,-1 0 0 0 0,1-1-1 0 0,0 1 1 0 0,-1 0-1 0 0,1 0 1 0 0,0 0 0 0 0,0-1-1 0 0,0 1 1 0 0,-1 0-1 0 0,1 0 1 0 0,0 0-1 0 0,0-1 1 0 0,0 1 0 0 0,0 0-1 0 0,0 0 1 0 0,1 0-1 0 0,-1-1 1 0 0,0 1 0 0 0,0 0-1 0 0,0 0 1 0 0,1 0-1 0 0,-1-1 1 0 0,0 1 0 0 0,1 0-1 0 0,-1-1 1 0 0,1 1-1 0 0,-1 0 1 0 0,1-1-1 0 0,-1 1 1 0 0,1 0 0 0 0,-1-1-1 0 0,1 1 1 0 0,0-1-1 0 0,-1 1 1 0 0,1-1 0 0 0,0 1-1 0 0,-1-1 1 0 0,1 0-1 0 0,0 1 1 0 0,0-1-5 0 0,52 27 147 0 0,-46-24-95 0 0,16 4 23 0 0,0-1 0 0 0,1-1 0 0 0,0-1 0 0 0,-1-1 0 0 0,1-2 0 0 0,0 0-1 0 0,4-1-74 0 0,28 2 50 0 0,107 12 263 0 0,-162-12-305 0 0,-1-1 0 0 0,1 1 0 0 0,-1 0-1 0 0,0-1 1 0 0,1 1 0 0 0,-1-1 0 0 0,0 1 0 0 0,0-1-1 0 0,0 1 1 0 0,0 0 0 0 0,0-1 0 0 0,-1 1 0 0 0,1-1-1 0 0,0 1 1 0 0,-1 0 0 0 0,1-1 0 0 0,-1 1 0 0 0,0-1 0 0 0,1 1-1 0 0,-1-1 1 0 0,0 0 0 0 0,0 1 0 0 0,0-1 0 0 0,0 0-1 0 0,0 0 1 0 0,0 1 0 0 0,0-1 0 0 0,0 0 0 0 0,-1 0 0 0 0,1 0-1 0 0,0 0 1 0 0,-1-1 0 0 0,1 1 0 0 0,-1 0 0 0 0,1 0-1 0 0,-2-1-7 0 0,-218 141 192 0 0,125-87-154 0 0,-37 23 43 0 0,39-25 11 0 0,3 4 0 0 0,-84 68-92 0 0,173-122 3 0 0,1-2 0 0 0,-1 1-1 0 0,1-1 1 0 0,0 0-1 0 0,0 1 1 0 0,0-1-1 0 0,0 1 1 0 0,0-1-1 0 0,0 1 1 0 0,1 0-1 0 0,-1 0 1 0 0,0-1 0 0 0,0 1-1 0 0,0 0 1 0 0,0 0-1 0 0,1 0 1 0 0,-1 0-1 0 0,0 0 1 0 0,1 0-1 0 0,-1 0 1 0 0,1 0-1 0 0,-1 0 1 0 0,1 0-1 0 0,0 0 1 0 0,-1 0-1 0 0,1 0 1 0 0,0 0-1 0 0,0 0 1 0 0,0 0-1 0 0,0 0 1 0 0,0 1-1 0 0,0-1 1 0 0,0 0-1 0 0,0 0 1 0 0,0 0-1 0 0,0 0 1 0 0,1 0-1 0 0,-1 0 1 0 0,1 1-3 0 0,13 4 52 0 0,0-1-1 0 0,0 0 1 0 0,1-1-1 0 0,0-1 1 0 0,0 0 0 0 0,0-1-1 0 0,0-1 1 0 0,0 0 0 0 0,0-1-1 0 0,0-1 1 0 0,9-1-52 0 0,23 1 108 0 0,459-25 544 0 0,-460 26-630 0 0,-26-26-7535 0 0,-4 9 2033 0 0,-1 1-3976 0 0,-7 5 1294 0 0</inkml:trace>
  <inkml:trace contextRef="#ctx0" brushRef="#br0" timeOffset="409.074">1359 531 10362 0 0,'0'0'3904'0'0,"0"0"-1903"0"0,0 0-608 0 0,0 0 36 0 0,0 0 49 0 0,0 0-104 0 0,0 0-201 0 0,0 0-283 0 0,0 0-281 0 0,0 0-187 0 0,0 0-78 0 0,0 0-19 0 0,-2 7 23 0 0,-71 410 2157 0 0,67-385-2521 0 0,-25 234-554 0 0,52-277-3436 0 0,20-84-6535 0 0,-35 76 5755 0 0,1 4-3852 0 0</inkml:trace>
  <inkml:trace contextRef="#ctx0" brushRef="#br0" timeOffset="631.772">1265 505 9274 0 0,'0'0'3391'0'0,"0"0"-1462"0"0,0 0-574 0 0,0 0-132 0 0,0 0-11 0 0,0 0-96 0 0,0 0-141 0 0,0 0-155 0 0,0 0-152 0 0,0 0-68 0 0,0 0-7 0 0,0 0 16 0 0,0 0-34 0 0,11 0-52 0 0,171-14 1197 0 0,106-45-1211 0 0,-217 51-3097 0 0,-78 20-1774 0 0,-44 27-8676 0 0,38-31 5934 0 0</inkml:trace>
  <inkml:trace contextRef="#ctx0" brushRef="#br0" timeOffset="818.981">1149 914 9890 0 0,'0'0'2186'0'0,"0"0"-282"0"0,0 0-69 0 0,0 0-41 0 0,0 0-147 0 0,0 0-208 0 0,0 0-229 0 0,0 0-246 0 0,0 0-200 0 0,0 0-160 0 0,34 4-108 0 0,108 9-97 0 0,-49-26 121 0 0,63-24-1500 0 0,-92 22-8631 0 0,-50 11-2161 0 0</inkml:trace>
  <inkml:trace contextRef="#ctx0" brushRef="#br0" timeOffset="13325.994">1274 259 0 0 0,'0'0'1023'0'0,"0"0"671"0"0,0 0 335 0 0,0 0 153 0 0,0 0-75 0 0,0 0-222 0 0,0 0-292 0 0,0 0-286 0 0,-5-1-233 0 0,-14-1-165 0 0,14 1-75 0 0,5 1-73 0 0,0 0-47 0 0,0 0-79 0 0,0 0-123 0 0,0 0-75 0 0,0 0-61 0 0,30 0 2349 0 0,181-22-395 0 0,83-15-1245 0 0,-293 37-1034 0 0,-1 0 62 0 0,0 0 7 0 0,0 0 48 0 0,-28 0 1170 0 0,17 1-1280 0 0,0-1 1 0 0,-1-1-1 0 0,1 1 1 0 0,0-2-1 0 0,-1 0 0 0 0,1 0 1 0 0,0-1-1 0 0,0 0 1 0 0,1-1-1 0 0,-1 0 1 0 0,1-1-1 0 0,0 0 0 0 0,0-1 1 0 0,0 0-1 0 0,-4-3-58 0 0,10 5-62 0 0,1 0 0 0 0,0 0-1 0 0,-1 0 1 0 0,1 0 0 0 0,1-1 0 0 0,-1 1-1 0 0,1-1 1 0 0,-1 1 0 0 0,1-1 0 0 0,1 0-1 0 0,-1 0 1 0 0,1 0 0 0 0,0 0-1 0 0,0 0 1 0 0,0-5 62 0 0,2-19-3621 0 0,7 3-4533 0 0,-4 15-3902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47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0 358 3689 0 0,'0'0'1355'0'0,"0"0"-302"0"0,0 0 20 0 0,0 0 316 0 0,0 0 284 0 0,0 0 42 0 0,0 0-170 0 0,0 0-250 0 0,0 0-197 0 0,0 0-135 0 0,0 0-75 0 0,17 0-39 0 0,114 1 2100 0 0,-77 1-1739 0 0,0-1 0 0 0,0-4 0 0 0,40-6-1210 0 0,15-1 444 0 0,15 6-493 0 0,-112 4-6122 0 0,-45 6 282 0 0,12 3-3560 0 0,12-6 5399 0 0</inkml:trace>
  <inkml:trace contextRef="#ctx0" brushRef="#br0" timeOffset="362.144">0 608 80 0 0,'0'0'2026'0'0,"0"0"-417"0"0,0 0-94 0 0,0 0 136 0 0,0 0 111 0 0,0 0-72 0 0,0 0-210 0 0,0 0-257 0 0,0 0-225 0 0,0 0-153 0 0,0 0-73 0 0,0 0-7 0 0,11 11 3002 0 0,61-10 663 0 0,224-27-2185 0 0,-183 26-4023 0 0,-104 2 1104 0 0,-5-1-3376 0 0,-1-1-1959 0 0,-1 0-3841 0 0,-2 0 5353 0 0</inkml:trace>
  <inkml:trace contextRef="#ctx0" brushRef="#br0" timeOffset="1367.82">212 1 0 0 0,'0'0'503'0'0,"0"0"1025"0"0,0 0 274 0 0,0 0-44 0 0,0 0-118 0 0,0 0-190 0 0,0 0-192 0 0,0 0-143 0 0,0 0-110 0 0,0 4 8036 0 0,1 3-5876 0 0,49 18-2039 0 0,338 186 269 0 0,-347-179-1246 0 0,-88 14 949 0 0,-48 89-976 0 0,-153 145 221 0 0,219-240-360 0 0,25-22-2346 0 0,19-10-5635 0 0,-8-8 1697 0 0,-5 0 2896 0 0,3 0-5009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5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1077 380 2056 0 0,'0'0'2072'0'0,"0"0"-543"0"0,0 0-191 0 0,0 0 157 0 0,0 0 228 0 0,0 0 32 0 0,0 0-153 0 0,0 0-275 0 0,0 0-283 0 0,0 0-187 0 0,0 0-107 0 0,8-2-118 0 0,23-6-61 0 0,-32 5 5804 0 0,-51 5-6009 0 0,-241 55 553 0 0,211-36-782 0 0,-283 99 665 0 0,284-83-561 0 0,109-15-281 0 0,90 8 151 0 0,181 18 105 0 0,-121-4-193 0 0,-178-44-22 0 0,1 0 1 0 0,-1 0 0 0 0,1 0-1 0 0,0 0 1 0 0,-1 0 0 0 0,1 0-1 0 0,-1 0 1 0 0,1 0 0 0 0,0 0-1 0 0,-1 0 1 0 0,1 1 0 0 0,-1-1-1 0 0,1 0 1 0 0,-1 0-1 0 0,1 1 1 0 0,-1-1 0 0 0,1 0-1 0 0,-1 1 1 0 0,1-1 0 0 0,-1 0-1 0 0,1 1 1 0 0,-1-1 0 0 0,0 1-1 0 0,1-1 1 0 0,-1 1 0 0 0,0-1-1 0 0,1 1 1 0 0,-1-1 0 0 0,0 1-1 0 0,1-1 1 0 0,-1 1 0 0 0,0-1-1 0 0,0 1 1 0 0,0-1 0 0 0,0 1-1 0 0,0 0 1 0 0,0-1 0 0 0,1 1-1 0 0,-1-1 1 0 0,0 1 0 0 0,-1 0-1 0 0,1-1 1 0 0,0 1 0 0 0,0-1-1 0 0,0 1 1 0 0,0-1-1 0 0,0 1 1 0 0,-1 0 0 0 0,1-1-1 0 0,0 1 1 0 0,0-1 0 0 0,-1 1-1 0 0,1-1 1 0 0,0 1 0 0 0,-1-1-1 0 0,1 1 1 0 0,-1-1 0 0 0,1 0-1 0 0,0 1 1 0 0,-1-1-2 0 0,-37 23 152 0 0,29-19-145 0 0,-585 284 123 0 0,549-263-126 0 0,2 2 0 0 0,1 1 1 0 0,1 3-1 0 0,-5 7-4 0 0,45-37 1 0 0,0 0 0 0 0,0 0 0 0 0,-1 0-1 0 0,1 0 1 0 0,0 0 0 0 0,0 0 0 0 0,0 0 0 0 0,0 1 0 0 0,1-1 0 0 0,-1 0-1 0 0,0 0 1 0 0,0 1 0 0 0,1-1 0 0 0,-1 1 0 0 0,1-1 0 0 0,-1 0-1 0 0,1 1 1 0 0,-1-1 0 0 0,1 1 0 0 0,0-1 0 0 0,0 1 0 0 0,0-1 0 0 0,0 1-1 0 0,0-1 1 0 0,0 1 0 0 0,0-1 0 0 0,1 1 0 0 0,-1-1 0 0 0,0 1-1 0 0,1-1 1 0 0,-1 1 0 0 0,1-1 0 0 0,-1 0 0 0 0,1 1 0 0 0,0-1 0 0 0,0 0-1 0 0,0 1 1 0 0,0-1 0 0 0,0 0 0 0 0,0 0 0 0 0,0 0 0 0 0,0 0 0 0 0,0 0-1 0 0,0 0 1 0 0,0 0 0 0 0,1 0 0 0 0,-1-1 0 0 0,0 1 0 0 0,1 0-1 0 0,0 0 0 0 0,77 26 73 0 0,-9-22 117 0 0,1-3 1 0 0,-1-4 0 0 0,0-2 0 0 0,0-4-1 0 0,37-9-190 0 0,10 0 223 0 0,-25 10-702 0 0,-92 7 123 0 0,0 0-135 0 0,0 0-177 0 0,0 0-225 0 0,0 0-334 0 0,16-1-5409 0 0,12-13-4023 0 0,-17 7 2471 0 0</inkml:trace>
  <inkml:trace contextRef="#ctx0" brushRef="#br0" timeOffset="378.123">1414 534 11674 0 0,'0'0'1326'0'0,"0"0"-103"0"0,0 0 31 0 0,0 0 182 0 0,0 0 72 0 0,0 0-118 0 0,0 0-225 0 0,0 0-214 0 0,0 0-176 0 0,0 0-140 0 0,0 0-114 0 0,0 0-66 0 0,9-7-35 0 0,28-22-33 0 0,-36 29-358 0 0,-1 0-1 0 0,1 1 1 0 0,-1-1 0 0 0,1 0-1 0 0,-1 0 1 0 0,1 0 0 0 0,-1 1-1 0 0,1-1 1 0 0,-1 0 0 0 0,1 1-1 0 0,-1-1 1 0 0,0 0 0 0 0,1 1-1 0 0,-1-1 1 0 0,0 1 0 0 0,1-1-1 0 0,-1 0 1 0 0,0 1 0 0 0,1-1-1 0 0,-1 1 1 0 0,0-1 0 0 0,0 1-1 0 0,0-1 1 0 0,1 1 0 0 0,-1-1-1 0 0,0 1 1 0 0,0-1-1 0 0,0 1 1 0 0,0 0 0 0 0,0-1-1 0 0,0 1 1 0 0,0-1 0 0 0,0 1-1 0 0,0-1 1 0 0,0 1 0 0 0,0-1-1 0 0,0 1 1 0 0,-1-1 0 0 0,1 1-1 0 0,0-1 1 0 0,0 1 0 0 0,0-1-1 0 0,-1 1 1 0 0,1-1 0 0 0,0 1-1 0 0,-1-1 1 0 0,1 1 0 0 0,0-1-1 0 0,-1 0 1 0 0,1 1 0 0 0,-1-1-29 0 0,-50 136 1356 0 0,1-3-944 0 0,-29 154-131 0 0,44-159-235 0 0,23-102-201 0 0,11-26 63 0 0,1 0-13 0 0,0 0-19 0 0,0 0-60 0 0,0 0-36 0 0,0 0-30 0 0,0 0-78 0 0,0 0-35 0 0,0 0-39 0 0,0 0-82 0 0,0-22-3324 0 0,0 21 3734 0 0,2-45-7438 0 0,5 16-1675 0 0,-3 19 3798 0 0</inkml:trace>
  <inkml:trace contextRef="#ctx0" brushRef="#br0" timeOffset="715.163">1337 498 6057 0 0,'0'0'2904'0'0,"0"0"-783"0"0,0 0-336 0 0,0 0-17 0 0,0 0-64 0 0,0 0-211 0 0,0 0-270 0 0,0 0-310 0 0,0 0-275 0 0,0 0-114 0 0,0 0-13 0 0,0 0 65 0 0,3 3 97 0 0,11 5-361 0 0,0 1-1 0 0,0-2 0 0 0,1 0 1 0 0,0-1-1 0 0,0 0 0 0 0,1-1 1 0 0,-1-1-1 0 0,1 0 0 0 0,0-1 1 0 0,0-1-1 0 0,1-1 0 0 0,-1 0 1 0 0,7-1-312 0 0,18 3 238 0 0,214 5 148 0 0,-204-19-1616 0 0,-54 9-3384 0 0,-30 0 650 0 0,-7 6-926 0 0,14 3-1421 0 0,11-3-242 0 0</inkml:trace>
  <inkml:trace contextRef="#ctx0" brushRef="#br0" timeOffset="965.102">1175 781 4057 0 0,'0'0'3445'0'0,"0"0"-984"0"0,0 0-532 0 0,0 0-189 0 0,0 0-161 0 0,0 0-181 0 0,0 0-158 0 0,0 0-108 0 0,0 0-55 0 0,0 0-60 0 0,0 0-57 0 0,0 0-63 0 0,0 0-92 0 0,9 12-83 0 0,33 38-102 0 0,8-32 224 0 0,-40-18-704 0 0,221 0 1096 0 0,-215 0-1296 0 0,76-9-305 0 0,-34-7-2755 0 0,-37 3-707 0 0,-11 1-7101 0 0,-8 8 1929 0 0</inkml:trace>
  <inkml:trace contextRef="#ctx0" brushRef="#br0" timeOffset="1468.38">1377 247 7490 0 0,'0'0'3802'0'0,"0"0"-1575"0"0,0 0-577 0 0,0 0-127 0 0,0 0-83 0 0,0 0-163 0 0,0 0-171 0 0,0 0-198 0 0,0 0-202 0 0,0 0-143 0 0,0 0-135 0 0,0 0-86 0 0,0 0-39 0 0,-6 0 4 0 0,-13-4 9 0 0,32 5 565 0 0,335 10 1833 0 0,-242-11-2431 0 0,-42 6 1019 0 0,-233-94-1004 0 0,153 79-327 0 0,0-1-1 0 0,1 0 0 0 0,0-2 0 0 0,1 1 0 0 0,1-2 0 0 0,0 0 1 0 0,0 0-1 0 0,1-2 30 0 0,6-17-3585 0 0,22 20-6292 0 0,-11 12-2008 0 0</inkml:trace>
  <inkml:trace contextRef="#ctx0" brushRef="#br0" timeOffset="2295.293">2152 788 3393 0 0,'0'0'2622'0'0,"0"0"-329"0"0,0 0-171 0 0,0 0 45 0 0,0 0-41 0 0,0 0-221 0 0,0 0-326 0 0,0 0-338 0 0,0 0-235 0 0,0 0-182 0 0,0 0-131 0 0,0 0-66 0 0,-1 8 2155 0 0,107 3-492 0 0,-29-10-1734 0 0,176-13 340 0 0,-152 4-749 0 0,-92 8-590 0 0,-16-1-3083 0 0,-17-1-4454 0 0,14 2 2350 0 0,5 0-4492 0 0</inkml:trace>
  <inkml:trace contextRef="#ctx0" brushRef="#br0" timeOffset="2554.138">2018 1039 8906 0 0,'0'0'3983'0'0,"0"0"-1781"0"0,0 0-717 0 0,0 0 66 0 0,0 0 140 0 0,0 0-123 0 0,0 0-268 0 0,0 0-246 0 0,0 0-230 0 0,0 0-159 0 0,0 0-103 0 0,37 7-83 0 0,118 20-59 0 0,-48-21 239 0 0,142-28-698 0 0,-206 20-1745 0 0,-22 1-1415 0 0,-1 0-4769 0 0,-11 1-3966 0 0</inkml:trace>
  <inkml:trace contextRef="#ctx0" brushRef="#br0" timeOffset="4022.46">3331 682 2184 0 0,'0'0'2644'0'0,"0"0"-640"0"0,0 0-178 0 0,0 0 70 0 0,0 0 58 0 0,0 0-134 0 0,0 0-321 0 0,0 0-360 0 0,0 0-268 0 0,0 0-151 0 0,0 0-92 0 0,0 0-66 0 0,-12 8-50 0 0,-36 30-24 0 0,8 38 818 0 0,-103 294 606 0 0,84-263-1452 0 0,44-86 592 0 0,9-38 1334 0 0,9-7-2328 0 0,1 0-1 0 0,1 1 0 0 0,0-1 1 0 0,2 1-1 0 0,1 0 0 0 0,1 1 0 0 0,0 0 1 0 0,2 1-1 0 0,1-1 0 0 0,6-7-57 0 0,6-15 57 0 0,77-115 108 0 0,-88 141-154 0 0,1 0 0 0 0,1 1 0 0 0,0 1 0 0 0,1 0 0 0 0,0 2 0 0 0,1 0 0 0 0,1 0 0 0 0,0 2 0 0 0,5-2-11 0 0,-21 12-1 0 0,-1 1-1 0 0,1 0 1 0 0,0-1 0 0 0,0 1-1 0 0,0 0 1 0 0,1 0 0 0 0,-1 0-1 0 0,0 1 1 0 0,0-1 0 0 0,0 0-1 0 0,1 1 1 0 0,-1 0 0 0 0,0-1 0 0 0,0 1-1 0 0,1 0 1 0 0,-1 0 0 0 0,0 0-1 0 0,1 0 1 0 0,-1 1 0 0 0,0-1-1 0 0,0 1 1 0 0,1-1 0 0 0,-1 1-1 0 0,0 0 1 0 0,0 0 0 0 0,0 0 0 0 0,0 0-1 0 0,0 0 1 0 0,0 0 0 0 0,0 1-1 0 0,0-1 1 0 0,0 0 0 0 0,-1 1-1 0 0,1 0 1 0 0,-1-1 0 0 0,1 1 0 0 0,-1 0-1 0 0,1 0 1 0 0,-1 0 0 0 0,0 0-1 0 0,0 0 1 0 0,0 0 0 0 0,0 0-1 0 0,0 0 1 0 0,-1 1 0 0 0,1 0 1 0 0,9 120 136 0 0,-12-81-102 0 0,-3 241 41 0 0,5-283-73 0 0,1 1 0 0 0,-1-1-1 0 0,1 0 1 0 0,-1 1 0 0 0,1-1-1 0 0,-1 1 1 0 0,1-1 0 0 0,-1 0-1 0 0,1 1 1 0 0,0-1 0 0 0,-1 0-1 0 0,1 0 1 0 0,-1 1 0 0 0,1-1-1 0 0,0 0 1 0 0,-1 0 0 0 0,1 0 0 0 0,0 0-1 0 0,-1 0 1 0 0,1 0 0 0 0,0 0-1 0 0,-1 0 1 0 0,1 0 0 0 0,-1 0-1 0 0,1 0 1 0 0,0 0 0 0 0,-1-1-1 0 0,1 1 1 0 0,0 0 0 0 0,-1 0-1 0 0,1-1 1 0 0,-1 1 0 0 0,1 0 0 0 0,-1-1-1 0 0,1 1 1 0 0,-1-1 0 0 0,1 1-1 0 0,-1-1 1 0 0,1 1 0 0 0,-1-1-1 0 0,1 1 1 0 0,-1-1 0 0 0,0 1-1 0 0,1-1 1 0 0,-1 1 0 0 0,0-1-1 0 0,0 1 1 0 0,1-1 0 0 0,-1 0 0 0 0,0 1-1 0 0,0-1 1 0 0,0 0 0 0 0,0 1-1 0 0,0-1 1 0 0,0 0 0 0 0,0 1-1 0 0,0-1-1 0 0,1 1 4 0 0,235-324 276 0 0,-224 309-272 0 0,173-190-18 0 0,-152 186-145 0 0,-33 34 50 0 0,-16 147 225 0 0,13-150-120 0 0,-6 18-7 0 0,2 0 0 0 0,1 0 0 0 0,1 1 0 0 0,2 0 0 0 0,1-1 0 0 0,1 1 1 0 0,2 9 6 0 0,22-24-2718 0 0,0-17-3206 0 0,-11 0-951 0 0,-6 1-4612 0 0</inkml:trace>
  <inkml:trace contextRef="#ctx0" brushRef="#br0" timeOffset="4663.136">4678 785 4337 0 0,'0'0'2614'0'0,"0"0"-356"0"0,0 0-175 0 0,0 0-3 0 0,0 0-99 0 0,0 0-260 0 0,0 0-258 0 0,0 0-245 0 0,0 0-197 0 0,0 0-126 0 0,0 0-87 0 0,0 0-79 0 0,0 0-75 0 0,-8-11-51 0 0,-26-30-61 0 0,-12 23 858 0 0,32 17-1288 0 0,0 1-1 0 0,0 0 1 0 0,0 1-1 0 0,0 1 1 0 0,0 0-1 0 0,0 1 1 0 0,1 0 0 0 0,-1 1-1 0 0,1 0 1 0 0,0 1-1 0 0,0 1 1 0 0,1 0-1 0 0,-1 1 1 0 0,1 0 0 0 0,1 1-1 0 0,-1 0 1 0 0,1 1-1 0 0,1 0 1 0 0,0 1 0 0 0,0 0-1 0 0,-5 8-111 0 0,3-6 0 0 0,1-1 1 0 0,1 2-1 0 0,0-1 1 0 0,1 1-1 0 0,0 1 0 0 0,1 0 1 0 0,0 0-1 0 0,1 0 0 0 0,1 1 1 0 0,0 0-1 0 0,2 0 0 0 0,-1 1 1 0 0,2-1-1 0 0,0 1 0 0 0,0 7 0 0 0,2-18 3 0 0,1-1 0 0 0,-1 1 0 0 0,1-1 0 0 0,0 1-1 0 0,1-1 1 0 0,-1 1 0 0 0,1-1 0 0 0,0 0-1 0 0,0 1 1 0 0,0-1 0 0 0,1 0 0 0 0,0 1-1 0 0,-1-1 1 0 0,1 0 0 0 0,1 0 0 0 0,-1 0-1 0 0,0-1 1 0 0,1 1 0 0 0,0-1 0 0 0,0 1-1 0 0,0-1 1 0 0,0 0 0 0 0,1 0 0 0 0,-1 0-1 0 0,1-1 1 0 0,0 1 0 0 0,0-1 0 0 0,0 0-1 0 0,0 0 1 0 0,0 0-3 0 0,7 1 21 0 0,1-1 0 0 0,-1 0 0 0 0,1-1 0 0 0,-1 0 0 0 0,1-1 0 0 0,-1 0 0 0 0,1 0 0 0 0,-1-2-1 0 0,1 1 1 0 0,-1-2 0 0 0,0 1 0 0 0,1-1 0 0 0,-1-1 0 0 0,-1 0 0 0 0,1-1 0 0 0,-1 0 0 0 0,1 0 0 0 0,-2-1 0 0 0,4-3-21 0 0,23-16 62 0 0,-1-2 0 0 0,-2-2 0 0 0,-1 0 0 0 0,-1-3 0 0 0,-1 0 0 0 0,-2-2 0 0 0,-1-1 0 0 0,-2-1 0 0 0,10-22-62 0 0,-3-12 115 0 0,-32 69-54 0 0,0 1-54 0 0,-9 19-264 0 0,-1-3 168 0 0,1 0 1 0 0,0 1 0 0 0,2 0 0 0 0,0 1 0 0 0,1-1-1 0 0,0 1 1 0 0,1 0 0 0 0,2 1 0 0 0,-1-1 0 0 0,2 1-1 0 0,1-1 1 0 0,0 1 0 0 0,1 0 0 0 0,3 12 88 0 0,-2-23-316 0 0,1 0-1 0 0,1 0 1 0 0,-1 0 0 0 0,1-1 0 0 0,1 1 0 0 0,0-1-1 0 0,0 0 1 0 0,0 0 0 0 0,1 0 0 0 0,0 0 0 0 0,0-1-1 0 0,0 0 1 0 0,5 4 316 0 0,22 14-5383 0 0,4-5-5217 0 0,-30-16 2209 0 0</inkml:trace>
  <inkml:trace contextRef="#ctx0" brushRef="#br0" timeOffset="5049.617">5168 1046 9690 0 0,'0'0'2807'0'0,"0"0"-514"0"0,0 0-275 0 0,0 0-206 0 0,0 0-212 0 0,0 0-261 0 0,0 0-233 0 0,0 0-198 0 0,0 0-112 0 0,0 0-77 0 0,0 0-78 0 0,0 0-83 0 0,0 0-117 0 0,-7-4-81 0 0,-23-10-43 0 0,-31 14 683 0 0,53 3-987 0 0,0 0-1 0 0,0 0 1 0 0,1 1 0 0 0,-1 1 0 0 0,1-1 0 0 0,0 1 0 0 0,0 0 0 0 0,0 1-1 0 0,1 0 1 0 0,-1 0 0 0 0,2 0 0 0 0,-1 1 0 0 0,1-1 0 0 0,0 1 0 0 0,0 1-1 0 0,1-1 1 0 0,0 1 0 0 0,0 0 0 0 0,1-1 0 0 0,-1 2 0 0 0,2-1 0 0 0,0 0-1 0 0,0 1 1 0 0,0-1 0 0 0,1 1 0 0 0,0-1 0 0 0,1 1 0 0 0,0 3-13 0 0,1-8-13 0 0,1 0 1 0 0,0 0-1 0 0,1-1 1 0 0,-1 1-1 0 0,1 0 0 0 0,-1-1 1 0 0,1 1-1 0 0,0-1 1 0 0,1 0-1 0 0,-1 0 1 0 0,0 0-1 0 0,1-1 1 0 0,0 1-1 0 0,-1-1 0 0 0,1 0 1 0 0,0 0-1 0 0,0 0 1 0 0,0 0-1 0 0,0-1 1 0 0,1 0-1 0 0,-1 0 1 0 0,0 0-1 0 0,1 0 0 0 0,3 0 13 0 0,95-6-2792 0 0,-40-22-5967 0 0,-50 20 1842 0 0,-5 2-3078 0 0</inkml:trace>
  <inkml:trace contextRef="#ctx0" brushRef="#br0" timeOffset="5650.143">5273 1293 10394 0 0,'0'0'2365'0'0,"0"0"-510"0"0,0 0-184 0 0,0 0-62 0 0,0 0-118 0 0,0 0-160 0 0,0 0-181 0 0,0 0-158 0 0,0 0-121 0 0,0 0-108 0 0,0 0-78 0 0,0 0-106 0 0,4-3-96 0 0,174-186 2308 0 0,-151 171-2755 0 0,-26 18-40 0 0,-1 0-12 0 0,0 0-25 0 0,0 21 53 0 0,-13 83-25 0 0,15-103 16 0 0,-1 1 0 0 0,1-1 0 0 0,0 1 0 0 0,0-1 0 0 0,0 0 0 0 0,0 1 0 0 0,0-1 0 0 0,0 0 0 0 0,0 0 0 0 0,0 0 0 0 0,0-1 0 0 0,0 1 0 0 0,1 0 0 0 0,-1-1 0 0 0,0 0 0 0 0,1 1 0 0 0,-1-1 1 0 0,0 0-1 0 0,1 0 0 0 0,-1 0 0 0 0,0-1 0 0 0,0 1 0 0 0,1 0 0 0 0,-1-1 0 0 0,0 1 0 0 0,0-1 0 0 0,1 0 0 0 0,-1 0 0 0 0,0 0 0 0 0,0 0 0 0 0,2-2-3 0 0,170-100 130 0 0,-100 85-180 0 0,-45 62 81 0 0,-27-40-74 0 0,1-1 0 0 0,-1 0 1 0 0,1 0-1 0 0,0 0 0 0 0,0 0 1 0 0,0 0-1 0 0,0 0 0 0 0,1-1 0 0 0,-1 1 1 0 0,1-1-1 0 0,0 0 0 0 0,-1 0 0 0 0,1-1 1 0 0,0 1-1 0 0,0-1 0 0 0,0 0 0 0 0,0 0 1 0 0,0 0-1 0 0,0 0 0 0 0,0-1 1 0 0,1 0-1 0 0,-1 1 0 0 0,2-2 43 0 0,4 3-1413 0 0,21 0-482 0 0,-23-4-3472 0 0,-5-4-4686 0 0,-3 3 555 0 0</inkml:trace>
  <inkml:trace contextRef="#ctx0" brushRef="#br0" timeOffset="6281.575">4273 354 1688 0 0,'0'0'1422'0'0,"0"0"84"0"0,0 0 317 0 0,0 0 325 0 0,0 0 117 0 0,0 0-86 0 0,0 0-236 0 0,0 0-264 0 0,0 0-225 0 0,0 0-170 0 0,0 0-164 0 0,0 0-134 0 0,-8-3-121 0 0,-34-12 526 0 0,63 19 755 0 0,193 21 714 0 0,324-29-1482 0 0,-537 11-1195 0 0,-1-6-121 0 0,0-1-3 0 0,0 0-16 0 0,0 0 8 0 0,0 0-26 0 0,0 0 2 0 0,0 0 19 0 0,0 0 17 0 0,0 0 18 0 0,0 0 35 0 0,0 0-16 0 0,-29-26 903 0 0,-43-92-886 0 0,55 81-231 0 0,-12-69-1424 0 0,27 69-1310 0 0,1 2-3380 0 0,1 25-3515 0 0</inkml:trace>
  <inkml:trace contextRef="#ctx0" brushRef="#br0" timeOffset="7894.973">3899 965 0 0 0,'22'0'0'0'0,"-20"0"0"0"0,-4 0 0 0 0,1 0 0 0 0,-1 1 0 0 0,1 4 731 0 0,4 0 13546 0 0,-2-5-14963 0 0,-1 0 958 0 0,0 0-3 0 0,0 0 23 0 0,0 0 48 0 0,0 0 63 0 0,0 0 49 0 0,2 5 7382 0 0,2 17-6188 0 0,2 92-89 0 0,19 98-519 0 0,-16-189 315 0 0,-8-23-1394 0 0,0-4-998 0 0,5-14-8902 0 0,1 14 2386 0 0,-3 0-3647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1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0 477 10122 0 0,'0'0'1176'0'0,"0"0"-687"0"0,0 0-32 0 0,0 0 407 0 0,0 0 376 0 0,0 0 191 0 0,0 0-37 0 0,33 4-194 0 0,103 16-185 0 0,23-15 1320 0 0,-129-5-2167 0 0,-1-1-1 0 0,0-1 1 0 0,0-1-1 0 0,0-2 1 0 0,0-1-1 0 0,-1-1 0 0 0,0-2 1 0 0,-1 0-1 0 0,1-2 1 0 0,-2-1-1 0 0,0-1 1 0 0,0-2-1 0 0,-1 0 1 0 0,-1-1-1 0 0,-1-2 1 0 0,0 0-1 0 0,-1-2 0 0 0,-1 0 1 0 0,-1-2-1 0 0,-1 0 1 0 0,-1-1-1 0 0,-1 0 1 0 0,-1-2-1 0 0,-1 0 1 0 0,8-21-168 0 0,-19 36 63 0 0,-1 1 0 0 0,0-1 0 0 0,0 0 1 0 0,-1-1-1 0 0,-1 1 0 0 0,1 0 0 0 0,-2 0 1 0 0,0-1-1 0 0,0-9-63 0 0,-1 19-2 0 0,1 1 0 0 0,-1-1 1 0 0,1 1-1 0 0,-1-1 0 0 0,1 0 0 0 0,-1 1 0 0 0,0-1 1 0 0,1 1-1 0 0,-1 0 0 0 0,0-1 0 0 0,1 1 1 0 0,-1-1-1 0 0,0 1 0 0 0,1 0 0 0 0,-1 0 0 0 0,0-1 1 0 0,0 1-1 0 0,1 0 0 0 0,-1 0 0 0 0,0 0 1 0 0,0 0-1 0 0,0 0 0 0 0,1 0 0 0 0,-1 0 0 0 0,0 0 1 0 0,0 0-1 0 0,1 0 0 0 0,-1 1 0 0 0,0-1 0 0 0,0 0 1 0 0,1 0-1 0 0,-1 1 0 0 0,0-1 0 0 0,1 0 1 0 0,-1 1-1 0 0,0-1 0 0 0,1 1 0 0 0,-1-1 0 0 0,1 1 1 0 0,-1-1-1 0 0,0 1 0 0 0,1-1 0 0 0,-1 1 0 0 0,1 0 1 0 0,0-1-1 0 0,-1 1 0 0 0,1 0 0 0 0,0-1 1 0 0,-1 1-1 0 0,1 0 0 0 0,0-1 0 0 0,-1 1 0 0 0,1 0 1 0 0,0 0-1 0 0,0 0 0 0 0,0-1 0 0 0,0 1 0 0 0,0 0 1 0 0,0 0-1 0 0,0-1 0 0 0,0 1 0 0 0,0 0 2 0 0,-99 248-132 0 0,-9 161 52 0 0,70-247 72 0 0,24-108 12 0 0,-1-1-1 0 0,-4-1 1 0 0,-1-1-1 0 0,-3 0 0 0 0,-9 13-3 0 0,19-43-1 0 0,0-1 0 0 0,-1 0 0 0 0,-1-1 0 0 0,-1 0 0 0 0,-1-2 0 0 0,0 1 0 0 0,-1-2 0 0 0,-2-1 0 0 0,1 0-1 0 0,-2-1 1 0 0,0-2 0 0 0,-22 12 1 0 0,-48-5-82 0 0,89-20 76 0 0,-1 0 1 0 0,1 0-1 0 0,-1 0 1 0 0,1 0 0 0 0,-1 0-1 0 0,1-1 1 0 0,-1 1 0 0 0,1-1-1 0 0,0 0 1 0 0,-1 1-1 0 0,1-1 1 0 0,0 0 0 0 0,0-1-1 0 0,-1 1 1 0 0,1 0 0 0 0,0 0-1 0 0,0-1 1 0 0,0 0-1 0 0,0 1 1 0 0,1-1 0 0 0,-1 0-1 0 0,0 0 1 0 0,1 0 0 0 0,-1 0-1 0 0,1 0 1 0 0,0 0-1 0 0,-1 0 1 0 0,1 0 0 0 0,0-1-1 0 0,0 1 1 0 0,1 0 0 0 0,-1-1-1 0 0,0 1 1 0 0,1-1 5 0 0,0-2-17 0 0,0 0 1 0 0,0 0-1 0 0,0 0 0 0 0,1 0 1 0 0,0 0-1 0 0,0 1 0 0 0,0-1 1 0 0,1 0-1 0 0,-1 1 0 0 0,1-1 1 0 0,0 1-1 0 0,0-1 0 0 0,1 1 1 0 0,0 0-1 0 0,-1 0 0 0 0,1 0 1 0 0,1 0-1 0 0,-1 1 0 0 0,0-1 1 0 0,1 1-1 0 0,0 0 0 0 0,0 0 1 0 0,0 0-1 0 0,0 0 0 0 0,2 0 17 0 0,115-50-66 0 0,-82 45 46 0 0,0 1 0 0 0,0 3 1 0 0,0 1-1 0 0,1 1 0 0 0,-1 3 0 0 0,1 1 0 0 0,-1 2 0 0 0,1 1 20 0 0,7 0 10 0 0,122-4 287 0 0,-145-3-249 0 0,-1-1-1 0 0,1-1 0 0 0,-1-1 1 0 0,0-1-1 0 0,-1 0 1 0 0,1-2-1 0 0,-1-1 0 0 0,-1-1 1 0 0,0-1-1 0 0,0 0 1 0 0,-1-2-1 0 0,-1 0 1 0 0,0-2-1 0 0,-1 0 0 0 0,0 0 1 0 0,-1-2-1 0 0,-1 0 1 0 0,3-6-48 0 0,-15 19 11 0 0,0-1 1 0 0,-1 1-1 0 0,0-1 1 0 0,0 1-1 0 0,0-1 1 0 0,-1 0-1 0 0,1 0 1 0 0,-1 0-1 0 0,0 0 1 0 0,-1-1-1 0 0,1 1 1 0 0,-1-1-1 0 0,0 1 1 0 0,0-1-1 0 0,-1 1 1 0 0,0-1-1 0 0,0 1 1 0 0,0-1-1 0 0,-1 0-11 0 0,-1 4-9 0 0,0 0 1 0 0,0 0-1 0 0,-1 0 0 0 0,1 0 0 0 0,0 0 0 0 0,-1 1 0 0 0,0-1 0 0 0,1 1 0 0 0,-1-1 0 0 0,0 1 1 0 0,0 0-1 0 0,0 0 0 0 0,0 0 0 0 0,0 1 0 0 0,0-1 0 0 0,0 1 0 0 0,0 0 0 0 0,0 0 0 0 0,0 0 1 0 0,0 0-1 0 0,0 0 0 0 0,0 0 0 0 0,0 1 0 0 0,-2 0 9 0 0,-4 2-39 0 0,-1 1-1 0 0,1 0 1 0 0,0 1-1 0 0,0 0 1 0 0,0 0-1 0 0,1 1 1 0 0,0 0-1 0 0,0 1 1 0 0,0 0-1 0 0,1 0 1 0 0,0 0-1 0 0,1 1 1 0 0,-1 0-1 0 0,1 0 1 0 0,1 1 0 0 0,0 0-1 0 0,0 0 1 0 0,0 0-1 0 0,2 0 1 0 0,-1 1-1 0 0,1-1 1 0 0,0 1 39 0 0,1-5-9 0 0,0-1 0 0 0,1 1 1 0 0,-1-1-1 0 0,1 1 0 0 0,0 0 0 0 0,0-1 1 0 0,1 1-1 0 0,0 0 0 0 0,-1 0 0 0 0,2 0 1 0 0,-1-1-1 0 0,0 1 0 0 0,1 0 0 0 0,0 0 1 0 0,0-1-1 0 0,0 1 0 0 0,1-1 1 0 0,0 1-1 0 0,-1-1 0 0 0,2 1 0 0 0,-1-1 1 0 0,0 0-1 0 0,1 0 0 0 0,0 0 0 0 0,0 0 1 0 0,0-1-1 0 0,0 1 0 0 0,1-1 0 0 0,-1 0 1 0 0,1 0-1 0 0,0 0 0 0 0,0 0 1 0 0,0-1-1 0 0,0 1 0 0 0,0-1 0 0 0,1 0 1 0 0,-1-1-1 0 0,1 1 0 0 0,-1-1 0 0 0,3 1 9 0 0,16 3 71 0 0,1 0 0 0 0,0-2 1 0 0,0 0-1 0 0,0-2 0 0 0,1-1 0 0 0,-1 0 0 0 0,0-2 0 0 0,0-1 0 0 0,0-1 0 0 0,0-1 0 0 0,-1-1 0 0 0,0-1 0 0 0,0-1 0 0 0,4-3-71 0 0,27-13 266 0 0,-2-2-1 0 0,0-2 1 0 0,-2-3 0 0 0,-2-1 0 0 0,15-15-266 0 0,-30 24 38 0 0,-1-1 0 0 0,0-2 0 0 0,-3-1 0 0 0,0-1 0 0 0,-1-2 0 0 0,-2 0 1 0 0,-1-2-1 0 0,-2-1 0 0 0,-1-1 0 0 0,-2 0 0 0 0,-1-2 0 0 0,-1 0 0 0 0,-2-1 1 0 0,-2-1-1 0 0,8-38-38 0 0,-19 62-11 0 0,0 1 0 0 0,-2-1 0 0 0,1 0 0 0 0,-2 0 0 0 0,0 0 0 0 0,-1 0 0 0 0,0 0 0 0 0,-1 0 0 0 0,-1 1 0 0 0,0-1 0 0 0,0 1 0 0 0,-5-9 11 0 0,5 19 0 0 0,0 0 0 0 0,0 0 0 0 0,-1 0 0 0 0,1 1 0 0 0,-1-1 0 0 0,0 1 1 0 0,0 0-1 0 0,0 0 0 0 0,0 0 0 0 0,0 1 0 0 0,0-1 0 0 0,0 1 0 0 0,0 0 0 0 0,-1 0 1 0 0,1 1-1 0 0,0-1 0 0 0,-1 1 0 0 0,1 0 0 0 0,0 0 0 0 0,-1 0 0 0 0,1 1 1 0 0,0-1-1 0 0,-1 1 0 0 0,1 0 0 0 0,0 1 0 0 0,0-1 0 0 0,0 1 0 0 0,0-1 0 0 0,0 1 1 0 0,0 1-1 0 0,0-1 0 0 0,0 0 0 0 0,1 1 0 0 0,0 0 0 0 0,-1 0 0 0 0,1 0 0 0 0,0 0 1 0 0,0 0-1 0 0,0 1 0 0 0,1-1 0 0 0,-2 4 0 0 0,-14 17-2 0 0,2 0-1 0 0,0 2 1 0 0,2 0-1 0 0,1 0 1 0 0,1 2-1 0 0,1-1 1 0 0,2 1 0 0 0,1 1-1 0 0,1 0 1 0 0,1 0-1 0 0,1 0 1 0 0,2 1-1 0 0,1-1 1 0 0,2 1 0 0 0,1 0-1 0 0,0-1 1 0 0,4 9 2 0 0,-3-12-6 0 0,2-1 0 0 0,0 1 0 0 0,2-1 0 0 0,0 0 0 0 0,2-1 0 0 0,1 1 0 0 0,1-1 0 0 0,1-1 0 0 0,1 0 0 0 0,1-1 1 0 0,1 0-1 0 0,0-1 0 0 0,2 0 0 0 0,1-1 0 0 0,0-1 0 0 0,2 0 6 0 0,-13-14-85 0 0,-1 0 0 0 0,2 0 0 0 0,-1 0 0 0 0,0-1 0 0 0,1 0 0 0 0,0 0 0 0 0,-1-1 0 0 0,2 0 0 0 0,-1 0 0 0 0,0 0 0 0 0,0-1 0 0 0,1 0 0 0 0,0-1 0 0 0,-1 1 0 0 0,2-1 85 0 0,-8-3-194 0 0,1 1 1 0 0,-1-1-1 0 0,0 0 0 0 0,0 0 1 0 0,0 1-1 0 0,0-1 1 0 0,-1 0-1 0 0,1 0 0 0 0,0 0 1 0 0,-1 0-1 0 0,1 0 0 0 0,-1 0 1 0 0,0 0-1 0 0,0 0 1 0 0,0 0-1 0 0,0 0 0 0 0,0 0 1 0 0,0 0-1 0 0,0 0 0 0 0,-1 0 1 0 0,1 0-1 0 0,0 1 0 0 0,-1-1 1 0 0,0 0-1 0 0,0 0 1 0 0,0-1 193 0 0,-18-39-9370 0 0,13 29-1673 0 0</inkml:trace>
  <inkml:trace contextRef="#ctx0" brushRef="#br0" timeOffset="249.759">1445 742 17268 0 0,'0'0'1432'0'0,"0"0"-246"0"0,0 0-1 0 0,0 0 98 0 0,0 0-96 0 0,35 0-240 0 0,112-1-191 0 0,70-17 687 0 0,300-49-2334 0 0,-441 61-1662 0 0,-25 2-3320 0 0,-9 0-6416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7 250 9698 0 0,'0'0'1783'0'0,"0"0"-52"0"0,0 0 63 0 0,0 0 48 0 0,0 0-82 0 0,0 0-244 0 0,0 0-301 0 0,0 0-231 0 0,0 0-219 0 0,0 0-141 0 0,0 0-89 0 0,0 0-83 0 0,-1-4-59 0 0,-1-1-303 0 0,2 5-72 0 0,-1 0-1 0 0,1-1 0 0 0,0 1 0 0 0,-1 0 0 0 0,1-1 0 0 0,0 1 0 0 0,0-1 0 0 0,-1 1 0 0 0,1 0 0 0 0,0-1 0 0 0,0 1 0 0 0,0-1 0 0 0,0 1 0 0 0,0-1 0 0 0,0 1 0 0 0,0 0 0 0 0,0-1 0 0 0,0 1 0 0 0,0-1 0 0 0,0 1 0 0 0,0-1 1 0 0,0 1-1 0 0,0-1 0 0 0,0 1 0 0 0,0-1 0 0 0,0 1 0 0 0,0 0 0 0 0,1-1 0 0 0,-1 1 0 0 0,0-1 0 0 0,0 1 0 0 0,0-1 0 0 0,1 1 0 0 0,-1 0 0 0 0,0-1 0 0 0,1 1 0 0 0,-1 0 0 0 0,0-1 0 0 0,1 1 0 0 0,-1 0 0 0 0,0 0 1 0 0,1-1-1 0 0,-1 1 0 0 0,1 0 0 0 0,-1 0 0 0 0,1 0 0 0 0,-1-1 0 0 0,0 1 0 0 0,1 0 0 0 0,-1 0 0 0 0,1 0 0 0 0,-1 0 0 0 0,1 0 0 0 0,-1 0 0 0 0,1 0 0 0 0,-1 0 0 0 0,1 0 0 0 0,-1 0 0 0 0,0 0 0 0 0,1 0 0 0 0,-1 0 0 0 0,1 1 1 0 0,-1-1-1 0 0,1 0-17 0 0,426 0 2136 0 0,-335-7-2011 0 0,-91 7-103 0 0,0 0-1 0 0,-1 0 0 0 0,1 0 0 0 0,-1 0 1 0 0,1 0-1 0 0,-1 0 0 0 0,1 0 0 0 0,-1-1 1 0 0,1 1-1 0 0,-1 0 0 0 0,1 0 0 0 0,-1 0 1 0 0,1 0-1 0 0,-1-1 0 0 0,1 1 0 0 0,-1 0 1 0 0,1-1-1 0 0,-1 1 0 0 0,1 0 0 0 0,-1-1 1 0 0,0 1-1 0 0,1 0 0 0 0,-1-1 1 0 0,0 1-1 0 0,1-1 0 0 0,-1 1 0 0 0,0-1 1 0 0,0 1-1 0 0,1-1 0 0 0,-1 1 0 0 0,0-1 1 0 0,0 1-1 0 0,0-1 0 0 0,1 1 0 0 0,-1-1 1 0 0,0 1-1 0 0,0-1 0 0 0,0 1 0 0 0,0-1 1 0 0,0 1-1 0 0,0-1 0 0 0,0 1 0 0 0,0-1 1 0 0,-1 1-1 0 0,1-1 0 0 0,0 1 0 0 0,0-1 1 0 0,0 1-1 0 0,0-1 0 0 0,-1 1 0 0 0,1-1 1 0 0,0 1-1 0 0,-1-1 0 0 0,1 1 0 0 0,0-1 1 0 0,-1 1-1 0 0,1 0 0 0 0,0-1 0 0 0,-1 1 1 0 0,1-1-1 0 0,-1 1 0 0 0,1 0 0 0 0,-1 0 1 0 0,1-1-22 0 0,-28-31 213 0 0,28 32-213 0 0,-142-135 35 0 0,133 120-479 0 0,9 15 341 0 0,1 0-1 0 0,-1 1 1 0 0,0-1-1 0 0,0 0 1 0 0,1 0-1 0 0,-1 0 1 0 0,0 0-1 0 0,1 0 0 0 0,-1 1 1 0 0,0-1-1 0 0,0 0 1 0 0,1 0-1 0 0,-1 0 1 0 0,0 0-1 0 0,1 0 1 0 0,-1 0-1 0 0,0 0 0 0 0,1 0 1 0 0,-1 0-1 0 0,0 0 1 0 0,1 0-1 0 0,-1 0 1 0 0,0 0-1 0 0,0-1 1 0 0,1 1-1 0 0,-1 0 1 0 0,0 0-1 0 0,1 0 0 0 0,-1 0 1 0 0,0 0-1 0 0,0-1 1 0 0,1 1-1 0 0,-1 0 1 0 0,0 0-1 0 0,0 0 1 0 0,0-1-1 0 0,1 1 0 0 0,-1 0 1 0 0,0 0-1 0 0,0-1 1 0 0,0 1-1 0 0,0 0 1 0 0,1-1-1 0 0,-1 1 1 0 0,0 0-1 0 0,0 0 1 0 0,0-1-1 0 0,0 1 0 0 0,0 0 1 0 0,0-1-1 0 0,0 1 1 0 0,0 0-1 0 0,0-1 1 0 0,0 1-1 0 0,0 0 1 0 0,0-1-1 0 0,0 1 0 0 0,0 0 1 0 0,0 0-1 0 0,0-1 1 0 0,0 1-1 0 0,-1 0 1 0 0,1-1-1 0 0,0 1 1 0 0,0 0-1 0 0,0 0 1 0 0,0-1-1 0 0,-1 1 0 0 0,1 0 104 0 0,25 11-5630 0 0,-5-2-2377 0 0,-7-5-911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7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6465 0 0,'0'0'3150'0'0,"0"0"-421"0"0,0 0-367 0 0,0 0-282 0 0,0 0-322 0 0,0 0-311 0 0,0 0-273 0 0,0 0-248 0 0,0 0-232 0 0,0 0-161 0 0,0 0-54 0 0,0 0-4 0 0,0 0 17 0 0,6-2 27 0 0,166-4 1957 0 0,7-5-1741 0 0,54-33-730 0 0,-226 43-254 0 0,17-9-2853 0 0,-38 13-1966 0 0,12-2 3721 0 0,-7 2-4883 0 0,-1 1-5161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7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12155 0 0,'0'0'2388'0'0,"0"0"-673"0"0,0 0-95 0 0,0 0 61 0 0,0 0-153 0 0,0 0-293 0 0,0 0-299 0 0,0 0-252 0 0,34 4-189 0 0,109 12-141 0 0,-37-22 56 0 0,104-24-1869 0 0,-165 23-2873 0 0,-1 1-3622 0 0,-24 2-3502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628 2 4105 0 0,'0'0'2563'0'0,"0"0"-799"0"0,0 0-71 0 0,0 0 226 0 0,0 0 148 0 0,0 0-136 0 0,0 0-319 0 0,0 0-349 0 0,0 0-270 0 0,0 0-153 0 0,0 0-87 0 0,0 0-41 0 0,0 0-49 0 0,-2-1-117 0 0,-4 1-443 0 0,1-1 1 0 0,-1 1-1 0 0,1 0 1 0 0,-1 1 0 0 0,1-1-1 0 0,-1 1 1 0 0,1 0-1 0 0,0 1 1 0 0,-1-1-1 0 0,1 1 1 0 0,0 0 0 0 0,0 0-1 0 0,0 1 1 0 0,0 0-104 0 0,-22 7 150 0 0,-305 115 550 0 0,235-87-262 0 0,97-37-436 0 0,0-1 0 0 0,-1 0 0 0 0,1 0 0 0 0,0 1 1 0 0,-1-1-1 0 0,1 0 0 0 0,0 1 0 0 0,-1-1 0 0 0,1 0 0 0 0,0 1 1 0 0,0-1-1 0 0,-1 0 0 0 0,1 1 0 0 0,0-1 0 0 0,0 1 1 0 0,0-1-1 0 0,0 0 0 0 0,0 1 0 0 0,-1-1 0 0 0,1 1 0 0 0,0-1 1 0 0,0 1-1 0 0,0-1 0 0 0,0 0 0 0 0,0 1 0 0 0,0-1 1 0 0,0 1-1 0 0,1-1 0 0 0,-1 0 0 0 0,0 1 0 0 0,0-1 1 0 0,0 1-1 0 0,0-1 0 0 0,0 0 0 0 0,1 1 0 0 0,-1-1 0 0 0,0 1 1 0 0,0-1-1 0 0,1 0 0 0 0,-1 1 0 0 0,0-1 0 0 0,0 0 1 0 0,1 0-1 0 0,-1 1 0 0 0,0-1 0 0 0,1 0 0 0 0,-1 0 0 0 0,1 1 1 0 0,-1-1-1 0 0,0 0 0 0 0,1 0 0 0 0,-1 0 0 0 0,1 0 1 0 0,-1 1-1 0 0,0-1 0 0 0,1 0 0 0 0,-1 0 0 0 0,1 0 1 0 0,-1 0-1 0 0,1 0 0 0 0,-1 0 0 0 0,0 0 0 0 0,1 0 0 0 0,-1 0 1 0 0,1-1-3 0 0,31 12 144 0 0,41-2 45 0 0,2-2-1 0 0,-1-4 1 0 0,17-4-189 0 0,-55 1 77 0 0,67 12 106 0 0,-102-12-175 0 0,-1 1 0 0 0,0-1 0 0 0,1 1 0 0 0,-1 0 0 0 0,1-1 0 0 0,-1 1 0 0 0,0 0 0 0 0,1-1 0 0 0,-1 1 0 0 0,0 0 0 0 0,0-1 0 0 0,0 1 1 0 0,1 0-1 0 0,-1 0 0 0 0,0-1 0 0 0,0 1 0 0 0,0 0 0 0 0,0 0 0 0 0,0-1 0 0 0,0 1 0 0 0,-1 0 0 0 0,1 0 0 0 0,0-1 0 0 0,0 1 0 0 0,0 0 0 0 0,-1-1 0 0 0,1 1 0 0 0,0 0 0 0 0,-1-1 0 0 0,1 1 1 0 0,-1 0-1 0 0,1-1 0 0 0,-1 1 0 0 0,1-1 0 0 0,-1 1 0 0 0,1-1 0 0 0,-1 1 0 0 0,1-1 0 0 0,-1 1 0 0 0,1-1 0 0 0,-1 0 0 0 0,0 1 0 0 0,1-1 0 0 0,-1 0 0 0 0,0 1 0 0 0,0-1 0 0 0,1 0-8 0 0,-2 1 33 0 0,-166 113 363 0 0,82-63-328 0 0,39-21-71 0 0,23-17 6 0 0,0 1 1 0 0,1 1-1 0 0,1 1 1 0 0,0 1-1 0 0,1 0 0 0 0,1 2 1 0 0,1 1-1 0 0,0 0 1 0 0,2 2-1 0 0,0 0 0 0 0,-5 12-3 0 0,18-26 7 0 0,1 0 0 0 0,0 0 0 0 0,0 0-1 0 0,1 1 1 0 0,0-1 0 0 0,1 1 0 0 0,-1-1 0 0 0,2 1-1 0 0,-1 0 1 0 0,1 0 0 0 0,1-1 0 0 0,0 1-1 0 0,0 1-6 0 0,2-6 42 0 0,1-1-1 0 0,-1 0 1 0 0,0-1 0 0 0,1 1-1 0 0,0-1 1 0 0,0 1-1 0 0,0-1 1 0 0,0 0-1 0 0,0-1 1 0 0,0 1-1 0 0,0-1 1 0 0,1 0-1 0 0,-1 0 1 0 0,0 0 0 0 0,1 0-1 0 0,-1-1 1 0 0,1 0-1 0 0,-1 1 1 0 0,1-2-1 0 0,-1 1 1 0 0,0-1-1 0 0,4 0-41 0 0,-1 1 44 0 0,246-30 804 0 0,-108 8-669 0 0,-79 19-1022 0 0,-52-1-2066 0 0,-9 2-719 0 0,-2 0-3347 0 0,-3-1-4821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8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163 100 11923 0 0,'0'0'3292'0'0,"0"0"-1162"0"0,0 0-520 0 0,0 0-107 0 0,0 0-96 0 0,0 0-236 0 0,0 0-282 0 0,0 0-250 0 0,0 0-219 0 0,0 0-89 0 0,0 0 7 0 0,0 0 11 0 0,0 0 8 0 0,-9 27-30 0 0,-27 87-46 0 0,12-33-16 0 0,4 1 0 0 0,4 0 0 0 0,-2 42-265 0 0,13-87-25 0 0,1 123-868 0 0,4-160 835 0 0,0 1 0 0 0,0-1 0 0 0,0 1 0 0 0,0-1 0 0 0,0 0 0 0 0,0 1 0 0 0,0-1 0 0 0,0 1 0 0 0,0-1 0 0 0,0 1 0 0 0,0-1 0 0 0,1 1 0 0 0,-1-1 0 0 0,0 1 0 0 0,0-1 0 0 0,1 0 0 0 0,-1 1 0 0 0,0-1 0 0 0,1 0 0 0 0,-1 1 0 0 0,0-1 0 0 0,1 0 0 0 0,-1 1 0 0 0,0-1 0 0 0,1 0 0 0 0,-1 1 0 0 0,1-1 0 0 0,-1 0 0 0 0,0 0 0 0 0,1 0 0 0 0,-1 1 0 0 0,1-1 0 0 0,-1 0 0 0 0,1 0 0 0 0,-1 0-1 0 0,1 0 1 0 0,-1 0 0 0 0,1 0 0 0 0,-1 0 0 0 0,1 0 0 0 0,-1 0 0 0 0,1 0 0 0 0,-1 0 0 0 0,1 0 0 0 0,-1 0 0 0 0,0-1 0 0 0,1 1 0 0 0,-1 0 0 0 0,1 0 0 0 0,-1 0 0 0 0,1-1 0 0 0,-1 1 0 0 0,0 0 0 0 0,1-1 0 0 0,-1 1 0 0 0,1 0 0 0 0,-1-1 0 0 0,0 1 0 0 0,0 0 0 0 0,1-1 0 0 0,-1 1 0 0 0,0 0 0 0 0,0-1 0 0 0,1 1 0 0 0,-1-1 0 0 0,0 1 58 0 0,23-28-2989 0 0,8-32-4586 0 0,-15 17-1018 0 0,-12 25 4735 0 0</inkml:trace>
  <inkml:trace contextRef="#ctx0" brushRef="#br0" timeOffset="249.953">23 89 8002 0 0,'0'0'2511'0'0,"0"0"-413"0"0,0 0-341 0 0,0 0-184 0 0,0 0-138 0 0,0 0-123 0 0,0 0-136 0 0,0 0-192 0 0,0 0-157 0 0,0 0-84 0 0,31-7-99 0 0,99-21-90 0 0,149-12 1581 0 0,-97 26-3678 0 0,-184 22-895 0 0,-33 11-4698 0 0,23-14 2108 0 0,-3 0-4578 0 0</inkml:trace>
  <inkml:trace contextRef="#ctx0" brushRef="#br0" timeOffset="499.895">1 490 11506 0 0,'0'0'2922'0'0,"0"0"-386"0"0,0 0-309 0 0,0 0-352 0 0,0 0-372 0 0,0 0-287 0 0,37-1-253 0 0,118-2-207 0 0,-39-15 264 0 0,-98 13-1019 0 0,164-32 850 0 0,-56 27-3888 0 0,-101 10 337 0 0,-8 0-2641 0 0,-6 0-6420 0 0</inkml:trace>
  <inkml:trace contextRef="#ctx0" brushRef="#br0" timeOffset="1000.976">553 759 7794 0 0,'0'0'2772'0'0,"0"0"-881"0"0,0 0-302 0 0,0 0 127 0 0,0 0-46 0 0,0 0-253 0 0,0 0-228 0 0,0 0-220 0 0,0 0-165 0 0,0 0-93 0 0,0 0-132 0 0,0 0-98 0 0,32-16-62 0 0,100-50-81 0 0,-77 30 304 0 0,-54 34-622 0 0,1 1 0 0 0,0-1 0 0 0,-1 0 0 0 0,0 1 0 0 0,1-1 1 0 0,-1 0-1 0 0,0 0 0 0 0,0 0 0 0 0,0 0 0 0 0,0 0 0 0 0,0 0 0 0 0,0-1 0 0 0,-1 1 0 0 0,1 0 0 0 0,-1 0 0 0 0,1-1 0 0 0,-1 1 0 0 0,0 0 0 0 0,0 0 0 0 0,0-1 0 0 0,0 1 0 0 0,-1 0 0 0 0,1 0 0 0 0,0-1 0 0 0,-1 1 0 0 0,0 0 0 0 0,1 0 0 0 0,-1 0 0 0 0,0 0 0 0 0,0-1 0 0 0,0 2 0 0 0,0-1 0 0 0,-1 0 0 0 0,1 0 0 0 0,-1 0 0 0 0,1 0 0 0 0,-1 1 1 0 0,1-1-1 0 0,-1 1 0 0 0,0-1 0 0 0,0 1 0 0 0,0 0 0 0 0,0 0 0 0 0,0-1 0 0 0,0 1 0 0 0,0 1 0 0 0,0-1 0 0 0,0 0 0 0 0,0 0 0 0 0,-1 1 0 0 0,1-1-20 0 0,-4-1-15 0 0,0 0 0 0 0,-1 0-1 0 0,1 0 1 0 0,-1 1 0 0 0,0 0 0 0 0,1 0 0 0 0,-1 1-1 0 0,0 0 1 0 0,0 0 0 0 0,1 0 0 0 0,-1 1 0 0 0,0 0 0 0 0,1 0-1 0 0,-1 1 1 0 0,1 0 0 0 0,-1 0 0 0 0,1 1 0 0 0,0-1-1 0 0,0 1 1 0 0,0 0 0 0 0,0 1 0 0 0,1 0 0 0 0,-1 0-1 0 0,1 0 1 0 0,0 0 0 0 0,0 1 0 0 0,0 0 0 0 0,1 0 0 0 0,0 0-1 0 0,0 1 1 0 0,0-1 0 0 0,1 1 0 0 0,-1 0 0 0 0,1 0-1 0 0,1 0 1 0 0,-1 0 0 0 0,1 1 0 0 0,0-1 0 0 0,0 2 15 0 0,2-2 43 0 0,-1 1 0 0 0,1-1 0 0 0,0 1 0 0 0,0-1 0 0 0,1 0 0 0 0,0 1 0 0 0,0-1 0 0 0,1 0 0 0 0,-1 0 1 0 0,1 0-1 0 0,0 0 0 0 0,1 0 0 0 0,0 0 0 0 0,0 0 0 0 0,0-1 0 0 0,1 1 0 0 0,-1-1 0 0 0,1 0 0 0 0,0 0 0 0 0,1-1 0 0 0,-1 1 1 0 0,1-1-1 0 0,5 4-43 0 0,3 0 94 0 0,0-1 0 0 0,0-1 0 0 0,1 0 0 0 0,0 0 0 0 0,0-2 0 0 0,0 1 0 0 0,1-2-1 0 0,-1 0 1 0 0,1-1 0 0 0,0 0 0 0 0,0-1 0 0 0,0-1 0 0 0,0 0 0 0 0,10-2-94 0 0,-16 2 10 0 0,-4 0-110 0 0,0-1 0 0 0,0 1 0 0 0,0-1 0 0 0,0 0 0 0 0,0 0 0 0 0,0 0 0 0 0,-1-1 0 0 0,1 0 0 0 0,0 0 0 0 0,-1 0 0 0 0,0 0 0 0 0,1-1 0 0 0,-1 1 0 0 0,4-4 100 0 0,11-12-4893 0 0,-3-4-6305 0 0,-12 18 962 0 0</inkml:trace>
  <inkml:trace contextRef="#ctx0" brushRef="#br0" timeOffset="1254.004">1245 571 13627 0 0,'0'0'1748'0'0,"0"0"-399"0"0,0 0 60 0 0,0 0 176 0 0,0 0-104 0 0,0 0-283 0 0,0 0-295 0 0,0 0-282 0 0,0 0-214 0 0,-17 32-136 0 0,-57 102-93 0 0,14-25 36 0 0,38-47-1277 0 0,12-50-1227 0 0,8-11-2556 0 0,1-1-4406 0 0,1 0 1712 0 0</inkml:trace>
  <inkml:trace contextRef="#ctx0" brushRef="#br0" timeOffset="1501.949">1004 523 15379 0 0,'0'0'1411'0'0,"0"0"-357"0"0,0 0-5 0 0,0 0 113 0 0,0 0-28 0 0,0 0-166 0 0,0 0-172 0 0,0 0-100 0 0,0 0-101 0 0,0 0-62 0 0,0 0-42 0 0,21 33-94 0 0,67 103-114 0 0,-29-69 29 0 0,53 9-22 0 0,-62-48-3192 0 0,-40-22 1671 0 0,-5-1-1577 0 0,-1-2-7203 0 0,-3-3 413 0 0</inkml:trace>
  <inkml:trace contextRef="#ctx0" brushRef="#br0" timeOffset="1780.826">1603 379 10986 0 0,'0'0'2861'0'0,"0"0"-929"0"0,0 0-409 0 0,0 0-54 0 0,0 0-94 0 0,0 0-155 0 0,0 0-177 0 0,0 0-172 0 0,0 0-158 0 0,0 0-86 0 0,0 0-74 0 0,0 0-115 0 0,-4 29-87 0 0,-12 87-110 0 0,12 8 108 0 0,38 56-1506 0 0,-32-174 1528 0 0,-3-8-18730 0 0,-3-1 10952 0 0</inkml:trace>
  <inkml:trace contextRef="#ctx0" brushRef="#br0" timeOffset="1947.949">1402 582 11658 0 0,'0'0'2729'0'0,"0"0"-1745"0"0,0 0-184 0 0,0 0 225 0 0,0 0 63 0 0,0 0-168 0 0,0 0-176 0 0,0 0-168 0 0,0 0-168 0 0,0 0-127 0 0,0 0-73 0 0,208 0-144 0 0,-177 0-200 0 0,2-4-409 0 0,0 1-935 0 0,-7-1-2033 0 0,-9 0-8937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5:39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38 372 13819 0 0,'0'0'1862'0'0,"0"0"-514"0"0,0 0-201 0 0,0 0 25 0 0,0 0-22 0 0,0 0-183 0 0,0 0-250 0 0,0 0-225 0 0,0 0-166 0 0,0 0-126 0 0,0 0-84 0 0,-6 34-55 0 0,-19 100-38 0 0,19-70-370 0 0,6-59-423 0 0,0 3-461 0 0,2-6-3067 0 0,1-2-3826 0 0,-1 0-506 0 0</inkml:trace>
  <inkml:trace contextRef="#ctx0" brushRef="#br0" timeOffset="206.343">19 115 12395 0 0,'0'0'3928'0'0,"0"0"-2559"0"0,0 0-425 0 0,0 0-120 0 0,0 0-216 0 0,0 0-280 0 0,0 0-336 0 0,0 0-176 0 0,0 0-104 0 0,0 0-80 0 0,0 0-120 0 0,0 0-328 0 0,0 0-552 0 0,0 0-809 0 0,48 14-1296 0 0,-39-6-1520 0 0,1-1-1240 0 0</inkml:trace>
  <inkml:trace contextRef="#ctx0" brushRef="#br0" timeOffset="515.971">417 203 9850 0 0,'0'0'3237'0'0,"0"0"-690"0"0,0 0-468 0 0,0 0-323 0 0,0 0-311 0 0,0 0-269 0 0,0 0-244 0 0,0 0-180 0 0,0 0-111 0 0,0 0-124 0 0,0 0-110 0 0,0 0-107 0 0,-8 8-84 0 0,-71 51 249 0 0,-10-1-301 0 0,89-58-179 0 0,-1 0-1 0 0,0 1 1 0 0,1-1-1 0 0,-1 1 1 0 0,0-1-1 0 0,1 1 1 0 0,-1 0-1 0 0,0-1 1 0 0,1 1-1 0 0,-1 0 1 0 0,1-1-1 0 0,-1 1 1 0 0,1 0-1 0 0,0 0 1 0 0,-1-1-1 0 0,1 1 1 0 0,0 0-1 0 0,-1 0 1 0 0,1 0-1 0 0,0-1 1 0 0,0 1-1 0 0,0 0 1 0 0,0 0-1 0 0,0 0 1 0 0,0 0-1 0 0,0-1 1 0 0,0 1-1 0 0,0 0 1 0 0,0 0-1 0 0,0 0 1 0 0,1 0-1 0 0,-1-1 1 0 0,0 1-1 0 0,1 0 1 0 0,-1 0-1 0 0,0 0 1 0 0,1-1-1 0 0,-1 1 1 0 0,1 0-1 0 0,-1-1 1 0 0,1 1-1 0 0,-1 0 1 0 0,1-1-1 0 0,0 1 1 0 0,-1-1-1 0 0,1 1 1 0 0,0-1-1 0 0,-1 1 1 0 0,1-1-1 0 0,0 1 1 0 0,0-1-1 0 0,-1 0 1 0 0,1 0-1 0 0,0 1 1 0 0,0-1-1 0 0,0 0 1 0 0,0 0-1 0 0,-1 0 1 0 0,1 0 14 0 0,121 19-8 0 0,-120-18 41 0 0,0 1-1 0 0,0-1 1 0 0,0 0 0 0 0,0 0-1 0 0,0 1 1 0 0,-1-1 0 0 0,1 1 0 0 0,0-1-1 0 0,-1 1 1 0 0,1 0 0 0 0,-1 0-1 0 0,0-1 1 0 0,0 1 0 0 0,0 0-1 0 0,0 0 1 0 0,0 0 0 0 0,0 1-1 0 0,0-1 1 0 0,0 0 0 0 0,-1 0-1 0 0,1 0 1 0 0,-1 1 0 0 0,0-1-1 0 0,0 0 1 0 0,1 0 0 0 0,-2 1-1 0 0,1-1 1 0 0,0 0 0 0 0,0 0-1 0 0,-1 1 1 0 0,1-1 0 0 0,-1 0-1 0 0,0 0 1 0 0,1 0 0 0 0,-1 1-32 0 0,-39 71 678 0 0,30-61-681 0 0,0-1-1 0 0,-2-1 0 0 0,1 1 1 0 0,-2-2-1 0 0,1 0 0 0 0,-1 0 1 0 0,-1-1-1 0 0,0-1 4 0 0,-41 14-2623 0 0,44-21-1615 0 0,5-2-5730 0 0,6-6-521 0 0</inkml:trace>
  <inkml:trace contextRef="#ctx0" brushRef="#br0" timeOffset="758.102">660 339 16379 0 0,'0'0'1479'0'0,"0"0"-310"0"0,0 0-20 0 0,0 0-8 0 0,0 0-216 0 0,0 0-325 0 0,-12 31-292 0 0,-36 96-193 0 0,23-37 825 0 0,25-64-7771 0 0,0-9-3409 0 0,0-17 3106 0 0</inkml:trace>
  <inkml:trace contextRef="#ctx0" brushRef="#br0" timeOffset="927.213">676 12 8130 0 0,'0'0'2664'0'0,"0"0"-1487"0"0,0 0-289 0 0,0 0-96 0 0,0 0-224 0 0,0 0-328 0 0,0 0-416 0 0,0 0-464 0 0,0 0-560 0 0,0 0-809 0 0,0 0-1808 0 0,0 0-2800 0 0</inkml:trace>
  <inkml:trace contextRef="#ctx0" brushRef="#br0" timeOffset="1098.057">837 221 11987 0 0,'0'0'3172'0'0,"0"0"-1379"0"0,0 0-545 0 0,0 0-89 0 0,0 0-142 0 0,0 0-280 0 0,0 0-291 0 0,0 0-186 0 0,0 0-109 0 0,0 0-70 0 0,-15 33-55 0 0,-44 100-48 0 0,44-67-120 0 0,15-63 136 0 0,1 0 1 0 0,-1-1-1 0 0,0 1 1 0 0,1 0 0 0 0,0 0-1 0 0,-1 0 1 0 0,1-1-1 0 0,0 1 1 0 0,1 0-1 0 0,-1-1 1 0 0,0 1 0 0 0,1-1-1 0 0,-1 1 1 0 0,1-1-1 0 0,0 0 1 0 0,0 0-1 0 0,0 0 1 0 0,0 0-1 0 0,0 0 1 0 0,0 0 0 0 0,1 0-1 0 0,-1-1 1 0 0,1 1-1 0 0,-1-1 1 0 0,1 1-1 0 0,-1-1 1 0 0,1 0 0 0 0,0 0-1 0 0,-1-1 1 0 0,1 1-1 0 0,0 0 1 0 0,0-1-1 0 0,0 0 1 0 0,0 1 5 0 0,4-1 142 0 0,0 1 0 0 0,0-1 1 0 0,0 0-1 0 0,-1 0 0 0 0,1 0 0 0 0,0-1 1 0 0,0-1-1 0 0,0 1 0 0 0,-1-1 0 0 0,1 0 1 0 0,0 0-1 0 0,-1-1 0 0 0,6-3-142 0 0,-4 2 157 0 0,0 0 0 0 0,0-1 1 0 0,0 1-1 0 0,-1-2 0 0 0,1 1 0 0 0,-1-1 0 0 0,-1 0 1 0 0,1-1-1 0 0,-1 0 0 0 0,0 0 0 0 0,-1 0 0 0 0,0-1 0 0 0,0 1 1 0 0,0-1-1 0 0,-1 0 0 0 0,-1-1 0 0 0,1 1 0 0 0,-1-1 1 0 0,0 1-1 0 0,-1-1 0 0 0,0 0 0 0 0,0-2-157 0 0,-2 6 22 0 0,0 0-1 0 0,0-1 1 0 0,0 1-1 0 0,-1-1 1 0 0,0 1-1 0 0,0 0 1 0 0,0 0-1 0 0,0-1 0 0 0,-1 1 1 0 0,0 0-1 0 0,0 0 1 0 0,0 0-1 0 0,-1 1 1 0 0,0-1-1 0 0,1 1 1 0 0,-2-1-1 0 0,1 1 1 0 0,0 0-1 0 0,-1 0 1 0 0,0 0-1 0 0,0 1 1 0 0,0-1-1 0 0,0 1 1 0 0,-1 0-1 0 0,0 0 1 0 0,1 1-1 0 0,-6-3-21 0 0,6 3-152 0 0,0 1 1 0 0,0-1-1 0 0,0 1 0 0 0,-1 0 0 0 0,1 0 0 0 0,0 0 0 0 0,-1 0 1 0 0,1 1-1 0 0,-1 0 0 0 0,1 0 0 0 0,-1 0 0 0 0,1 1 0 0 0,0-1 0 0 0,-1 1 1 0 0,1 0-1 0 0,0 0 0 0 0,-1 0 0 0 0,1 1 0 0 0,-1 0 152 0 0,-20 14-4532 0 0,5 5-4382 0 0,15-13-2370 0 0</inkml:trace>
  <inkml:trace contextRef="#ctx0" brushRef="#br0" timeOffset="1479.58">1146 398 12507 0 0,'0'0'3738'0'0,"0"0"-1410"0"0,0 0-526 0 0,0 0-216 0 0,0 0-333 0 0,0 0-365 0 0,0 0-306 0 0,0 0-170 0 0,0 0-83 0 0,0 0-33 0 0,0 0-30 0 0,0 0-55 0 0,24-26-54 0 0,77-79-53 0 0,-34 45 59 0 0,-68 159-1210 0 0,2-96 1080 0 0,-1 0 0 0 0,1 0 1 0 0,-1 1-1 0 0,1-1 0 0 0,0 0 1 0 0,0 0-1 0 0,0 0 0 0 0,1 0 1 0 0,-1 0-1 0 0,1 0 0 0 0,-1 0 1 0 0,1-1-1 0 0,0 1 0 0 0,0 0 1 0 0,1-1-1 0 0,-1 1 0 0 0,0-1 0 0 0,1 0 1 0 0,-1 0-1 0 0,1 0 0 0 0,0 0 1 0 0,0-1-1 0 0,0 1 0 0 0,-1-1 1 0 0,2 1-1 0 0,-1-1 0 0 0,0 0 1 0 0,0 0-1 0 0,0 0 0 0 0,0-1 1 0 0,1 1-1 0 0,-1-1 0 0 0,0 0 1 0 0,1 0-1 0 0,-1 0 0 0 0,0 0 0 0 0,0 0 1 0 0,1-1-1 0 0,-1 0 0 0 0,0 1 1 0 0,0-1-1 0 0,0-1 0 0 0,0 1 1 0 0,0 0-1 0 0,0-1 0 0 0,0 1 1 0 0,0-1-1 0 0,0 0 0 0 0,-1 0 1 0 0,1 0-1 0 0,-1 0 0 0 0,2-2-33 0 0,11-11 240 0 0,0 0 0 0 0,-1-1 0 0 0,0-1 1 0 0,-2 0-1 0 0,0-1 0 0 0,-1-1 0 0 0,5-11-240 0 0,19-41-2424 0 0,-11 22-2166 0 0,-16 35-1987 0 0,-2 5-5563 0 0</inkml:trace>
  <inkml:trace contextRef="#ctx0" brushRef="#br0" timeOffset="1812.032">1888 1 15915 0 0,'0'0'3897'0'0,"0"0"-1764"0"0,0 0-738 0 0,0 0-271 0 0,0 0-244 0 0,0 0-269 0 0,0 0-151 0 0,0 0-129 0 0,0 0-101 0 0,0 0-28 0 0,0 0-85 0 0,0 0-47 0 0,-32 15-20 0 0,-98 48-30 0 0,83-28-25 0 0,45-27-19 0 0,2-5 5 0 0,0 0 0 0 0,1 0-1 0 0,-1 0 1 0 0,1 0 0 0 0,-1 0 0 0 0,1 0 0 0 0,0 0 0 0 0,0-1-1 0 0,1 1 1 0 0,-1 0 0 0 0,0-1 0 0 0,1 1 0 0 0,0-1 0 0 0,-1 1-1 0 0,1-1 1 0 0,0 0 0 0 0,0 1 0 0 0,1-1 0 0 0,-1 0 0 0 0,0 0 0 0 0,1-1-1 0 0,-1 1 1 0 0,1-1 0 0 0,-1 1 0 0 0,1-1 0 0 0,0 0 0 0 0,0 1-1 0 0,-1-2 1 0 0,1 1 0 0 0,0 0 0 0 0,0 0 0 0 0,0-1 0 0 0,2 0 19 0 0,14 9 26 0 0,-14-8 18 0 0,1 1-1 0 0,-1 0 1 0 0,0 0-1 0 0,0 1 0 0 0,0-1 1 0 0,0 1-1 0 0,0 0 1 0 0,0 1-1 0 0,-1-1 0 0 0,1 1 1 0 0,-1 0-1 0 0,0 0 0 0 0,0 0 1 0 0,-1 0-1 0 0,1 1 1 0 0,-1-1-1 0 0,0 1 0 0 0,0 0 1 0 0,-1 0-1 0 0,1 0 1 0 0,-1 1-1 0 0,0-1 0 0 0,0 0 1 0 0,-1 1-1 0 0,0 0 1 0 0,0-1-1 0 0,0 1 0 0 0,0 3-43 0 0,-5-4 58 0 0,1 1 0 0 0,-1-1 0 0 0,0 0-1 0 0,0 0 1 0 0,0 0 0 0 0,0 0 0 0 0,-1-1 0 0 0,0 0-1 0 0,0 0 1 0 0,0 0 0 0 0,-1 0 0 0 0,1-1 0 0 0,-1 0-1 0 0,0 0 1 0 0,0-1 0 0 0,0 0 0 0 0,0 0 0 0 0,-2 0-58 0 0,-80 23-207 0 0,28-24-5329 0 0,51-4-37 0 0,4-1-6454 0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5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 1 0 0 0,'0'0'1295'0'0,"0"0"460"0"0,0 0 35 0 0,0 0-143 0 0,0 0-162 0 0,0 0-159 0 0,0 0-106 0 0,0 0-76 0 0,0 0-70 0 0,9 0 602 0 0,-9 0 5233 0 0,-67 0-6216 0 0,1 3 1 0 0,-1 4 0 0 0,1 2 0 0 0,1 3-1 0 0,-48 15-693 0 0,-171 69 719 0 0,193-41-488 0 0,90-54-229 0 0,0-1 1 0 0,0 0 0 0 0,0 1-1 0 0,0-1 1 0 0,0 1-1 0 0,0-1 1 0 0,0 1-1 0 0,1 0 1 0 0,-1-1 0 0 0,0 1-1 0 0,0 0 1 0 0,1-1-1 0 0,-1 1 1 0 0,0 0-1 0 0,1 0 1 0 0,-1 0 0 0 0,1 0-1 0 0,-1-1 1 0 0,1 1-1 0 0,-1 0 1 0 0,1 0-1 0 0,0 0 1 0 0,-1 0 0 0 0,1 0-1 0 0,0 0 1 0 0,0 0-1 0 0,0 0 1 0 0,0 0-1 0 0,0 0 1 0 0,0 0 0 0 0,0 0-1 0 0,0 0 1 0 0,0 0-1 0 0,0 0 1 0 0,1 0-1 0 0,-1 0 1 0 0,0 0 0 0 0,1 0-1 0 0,-1 0 1 0 0,0 0-1 0 0,1 0 1 0 0,0 0-1 0 0,-1 0 1 0 0,1-1-1 0 0,-1 1 1 0 0,1 0 0 0 0,0 0-1 0 0,0-1 1 0 0,0 1-3 0 0,41 29 290 0 0,3-18-123 0 0,1-3 0 0 0,0-1 0 0 0,0-3 0 0 0,1-1 0 0 0,0-3 0 0 0,34-3-167 0 0,-24 1 99 0 0,226 4 156 0 0,-283-2-251 0 0,-1-1-1 0 0,0 1 0 0 0,1-1 1 0 0,-1 1-1 0 0,1-1 1 0 0,-1 1-1 0 0,1 0 0 0 0,-1-1 1 0 0,1 1-1 0 0,0 0 1 0 0,-1-1-1 0 0,1 1 1 0 0,0 0-1 0 0,-1 0 0 0 0,1-1 1 0 0,0 1-1 0 0,0 0 1 0 0,0 0-1 0 0,-1-1 0 0 0,1 1 1 0 0,0 0-1 0 0,0 0 1 0 0,0 0-1 0 0,0-1 0 0 0,1 1 1 0 0,-1 0-1 0 0,0 0 1 0 0,0-1-1 0 0,0 1 1 0 0,1 0-1 0 0,-1 0 0 0 0,0-1 1 0 0,1 1-1 0 0,-1 0 1 0 0,0-1-1 0 0,1 1 0 0 0,-1 0 1 0 0,1-1-1 0 0,-1 1 1 0 0,1-1-1 0 0,0 1 0 0 0,-1-1 1 0 0,1 1-1 0 0,-1-1 1 0 0,1 1-1 0 0,0-1 0 0 0,0 1 1 0 0,-1-1-1 0 0,1 0 1 0 0,0 0-1 0 0,-1 1 1 0 0,1-1-1 0 0,0 0 0 0 0,0 0 1 0 0,0 0-1 0 0,-1 0 1 0 0,1 0-1 0 0,0 0 0 0 0,0 0 1 0 0,0 0-1 0 0,-1 0 1 0 0,1 0-1 0 0,0 0 0 0 0,0 0 1 0 0,-1-1-1 0 0,1 1 1 0 0,0 0-1 0 0,0 0 1 0 0,-1-1-1 0 0,2 0-3 0 0,-35 24 105 0 0,-1-2 1 0 0,-1-2-1 0 0,0-1 0 0 0,-35 12-105 0 0,19-7 26 0 0,-214 120 48 0 0,235-124-81 0 0,0 0-1 0 0,2 2 1 0 0,0 1-1 0 0,2 2 0 0 0,0 0 1 0 0,2 2-1 0 0,1 1 1 0 0,1 0-1 0 0,1 2 0 0 0,-1 4 8 0 0,20-31 4 0 0,1-1 0 0 0,0 1-1 0 0,0-1 1 0 0,-1 1 0 0 0,1 0-1 0 0,0-1 1 0 0,0 1 0 0 0,0 0-1 0 0,0 0 1 0 0,1 0 0 0 0,-1-1 0 0 0,0 1-1 0 0,1 0 1 0 0,0 0 0 0 0,-1 0-1 0 0,1 0 1 0 0,0 0 0 0 0,0 0-1 0 0,0 0 1 0 0,0 0 0 0 0,0 0-1 0 0,1 0 1 0 0,-1 0 0 0 0,0 0-1 0 0,1 0 1 0 0,0 0 0 0 0,-1 0-1 0 0,1 0 1 0 0,0 0 0 0 0,0-1-1 0 0,0 1 1 0 0,0 0 0 0 0,0-1 0 0 0,1 1-1 0 0,-1 0 1 0 0,0-1 0 0 0,1 0-1 0 0,-1 1 1 0 0,1-1 0 0 0,-1 0-1 0 0,1 0 1 0 0,0 0 0 0 0,0 0-1 0 0,-1 0 1 0 0,1 0 0 0 0,2 0-4 0 0,20 3 142 0 0,0-1 0 0 0,0-1 0 0 0,1-1 1 0 0,0-1-1 0 0,-1-1 0 0 0,0-2 0 0 0,1 0 1 0 0,-1-1-1 0 0,3-3-142 0 0,398-62 878 0 0,-341 62-785 0 0,-84 7-100 0 0,0 0 18 0 0,0 0 16 0 0,0 0-38 0 0,0 0-56 0 0,0 0-49 0 0,0 0-77 0 0,4-22-14026 0 0,-1 17 7312 0 0,1-2-2227 0 0</inkml:trace>
  <inkml:trace contextRef="#ctx0" brushRef="#br0" timeOffset="317.441">1215 203 13707 0 0,'0'0'1856'0'0,"0"0"-274"0"0,0 0-140 0 0,0 0-37 0 0,0 0-78 0 0,0 0-180 0 0,0 0-273 0 0,0 0-257 0 0,0 0-215 0 0,0 0-85 0 0,0 0 51 0 0,0 0 52 0 0,0 0 48 0 0,-1 20-6 0 0,-19 148 505 0 0,11-123-775 0 0,-13 54 11 0 0,4 0 0 0 0,-4 92-203 0 0,27-107-720 0 0,-4-83 652 0 0,-1 0 0 0 0,1-1 0 0 0,-1 1-1 0 0,1-1 1 0 0,-1 1 0 0 0,1 0 0 0 0,0-1-1 0 0,-1 0 1 0 0,1 1 0 0 0,0-1 0 0 0,-1 1 0 0 0,1-1-1 0 0,0 0 1 0 0,-1 1 0 0 0,1-1 0 0 0,0 0 0 0 0,0 0-1 0 0,0 1 1 0 0,-1-1 0 0 0,1 0 0 0 0,0 0-1 0 0,0 0 1 0 0,-1 0 0 0 0,1 0 0 0 0,0 0 0 0 0,0 0-1 0 0,0-1 1 0 0,-1 1 0 0 0,1 0 0 0 0,0 0 0 0 0,0 0-1 0 0,-1-1 1 0 0,1 1 0 0 0,0-1 0 0 0,-1 1-1 0 0,1 0 1 0 0,0-1 0 0 0,-1 1 0 0 0,1-1 0 0 0,-1 1-1 0 0,1-1 1 0 0,0 0 0 0 0,-1 1 0 0 0,0-1 0 0 0,1 1-1 0 0,-1-1 1 0 0,1 0 0 0 0,-1 0 68 0 0,26-38-1897 0 0,-24 36 1631 0 0,30-73-5264 0 0,-15 24-1611 0 0,-10 30 2711 0 0,-3 3-271 0 0</inkml:trace>
  <inkml:trace contextRef="#ctx0" brushRef="#br0" timeOffset="621.488">1105 100 5889 0 0,'0'0'2788'0'0,"0"0"-243"0"0,0 0-319 0 0,0 0-257 0 0,0 0-320 0 0,0 0-295 0 0,0 0-240 0 0,0 0-170 0 0,0 0-61 0 0,0 0-19 0 0,0 0 7 0 0,0 0-37 0 0,14-1-95 0 0,91-9 486 0 0,277-48 1367 0 0,-164 35-2803 0 0,-230 39-1078 0 0,-140 83-7278 0 0,101-68 920 0 0,31-19-1797 0 0</inkml:trace>
  <inkml:trace contextRef="#ctx0" brushRef="#br0" timeOffset="862.358">1055 512 6025 0 0,'0'0'3081'0'0,"0"0"-638"0"0,0 0-401 0 0,0 0-124 0 0,0 0-79 0 0,0 0-91 0 0,0 0-218 0 0,0 0-210 0 0,0 0-169 0 0,0 0-160 0 0,0 0-139 0 0,0 0-139 0 0,0 0-112 0 0,30 0-119 0 0,96-1-60 0 0,0-26 399 0 0,-3 1-353 0 0,-16 4-1517 0 0,-38 3-3520 0 0,-51 8-2577 0 0,-13 7 1153 0 0,0 0-3697 0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2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1 276 3201 0 0,'0'0'2008'0'0,"0"0"-529"0"0,0 0-152 0 0,0 0 187 0 0,0 0 139 0 0,0 0 17 0 0,0 0-127 0 0,0 0-213 0 0,0 0-181 0 0,0 0-117 0 0,0 0-105 0 0,0 0-94 0 0,21-2-40 0 0,98-10 683 0 0,226 12 2057 0 0,-285 11-3309 0 0,-60-11-154 0 0,0 0 64 0 0,0 0 100 0 0,0 0 74 0 0,0 0 38 0 0,-23-12 508 0 0,-142-119-530 0 0,49 17-1110 0 0,111 102-2999 0 0,21 8-8314 0 0,-15 4 11328 0 0,6 0-9750 0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1 217 9482 0 0,'0'0'1906'0'0,"0"0"-239"0"0,0 0-242 0 0,0 0-8 0 0,0 0-60 0 0,0 0-171 0 0,0 0-243 0 0,0 0-216 0 0,0 0-131 0 0,0 0-27 0 0,0 0 27 0 0,0 0 22 0 0,0 0 6 0 0,16 2-49 0 0,126 0 886 0 0,54-12-12 0 0,180-6-561 0 0,-375 16-895 0 0,-1 0 46 0 0,0 0 37 0 0,0 0-7 0 0,0 0 9 0 0,0 0 20 0 0,-23 4 461 0 0,16-4-505 0 0,1 0 0 0 0,-1-1 0 0 0,0 1 0 0 0,1-1 0 0 0,-1-1 0 0 0,1 1 0 0 0,-1-1 0 0 0,1 0 0 0 0,0-1 1 0 0,0 1-1 0 0,0-1 0 0 0,0-1 0 0 0,0 1 0 0 0,1-1 0 0 0,-1 0 0 0 0,1 0 0 0 0,0 0 0 0 0,0-1 0 0 0,0-1-54 0 0,-69-92-657 0 0,63 75-3631 0 0,2 0-4129 0 0,8 19-3789 0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0 602 3665 0 0,'0'0'2207'0'0,"0"0"-189"0"0,0 0-133 0 0,0 0-2 0 0,0 0-42 0 0,0 0-251 0 0,0 0-324 0 0,0 0-248 0 0,0 0-171 0 0,0 0-59 0 0,0 0 8 0 0,7 1-1 0 0,120 13 2659 0 0,30-22-1792 0 0,136-28-973 0 0,-257 25-1590 0 0,-35 10 362 0 0,-22-9-8192 0 0,10 9 2556 0 0,4 1-3883 0 0</inkml:trace>
  <inkml:trace contextRef="#ctx0" brushRef="#br0" timeOffset="246.388">260 359 13067 0 0,'0'0'1224'0'0,"0"0"-217"0"0,0 0 28 0 0,0 0 254 0 0,0 0 101 0 0,0 0-144 0 0,0 0-219 0 0,0 0-253 0 0,3 33-163 0 0,9 103-109 0 0,-3 111 1994 0 0,-10-157-4418 0 0,0-33-3380 0 0,1 2-4517 0 0,0-55 1194 0 0</inkml:trace>
  <inkml:trace contextRef="#ctx0" brushRef="#br0" timeOffset="2200.315">1247 50 336 0 0,'0'0'1756'0'0,"0"0"-563"0"0,0 0 23 0 0,0 0 335 0 0,0 0 328 0 0,0 0 45 0 0,0 0-138 0 0,0 0-206 0 0,0 0-243 0 0,0 0-184 0 0,31-8-131 0 0,97-21-130 0 0,-5 17 1959 0 0,-89 13-2057 0 0,0 9 243 0 0,-34-10-980 0 0,1 1 0 0 0,-1-1-1 0 0,0 1 1 0 0,1-1 0 0 0,-1 1 0 0 0,0 0-1 0 0,1-1 1 0 0,-1 1 0 0 0,0 0-1 0 0,0-1 1 0 0,1 1 0 0 0,-1 0-1 0 0,0-1 1 0 0,0 1 0 0 0,0 0-1 0 0,0-1 1 0 0,0 1 0 0 0,0 0-1 0 0,0 0 1 0 0,0-1 0 0 0,0 1-1 0 0,0 0 1 0 0,-1-1 0 0 0,1 1-1 0 0,0 0 1 0 0,0-1 0 0 0,-1 1 0 0 0,1-1-1 0 0,0 1 1 0 0,-1 0 0 0 0,1-1-1 0 0,-1 1 1 0 0,1-1 0 0 0,-1 1-1 0 0,1-1 1 0 0,-1 1 0 0 0,1-1-1 0 0,-1 1 1 0 0,1-1 0 0 0,-1 0-1 0 0,1 1 1 0 0,-1-1 0 0 0,0 0-1 0 0,1 1 1 0 0,-1-1 0 0 0,0 0-1 0 0,1 0 1 0 0,-1 0 0 0 0,0 1-57 0 0,0-1-33 0 0,-190 110 909 0 0,-88 37-653 0 0,179-77 86 0 0,99-67-304 0 0,1-1 0 0 0,-1 1-1 0 0,1-1 1 0 0,0 0-1 0 0,0 1 1 0 0,0-1 0 0 0,0 1-1 0 0,0-1 1 0 0,1 1-1 0 0,-1-1 1 0 0,1 0 0 0 0,0 1-1 0 0,0-1 1 0 0,-1 0-1 0 0,1 1 1 0 0,1-1 0 0 0,-1 0-1 0 0,0 0 1 0 0,0 0-1 0 0,1 0 1 0 0,0 0 0 0 0,-1 0-1 0 0,1-1 1 0 0,0 1-1 0 0,0 0 1 0 0,-1-1 0 0 0,1 1-1 0 0,1-1 1 0 0,-1 0-1 0 0,0 0 1 0 0,0 0 0 0 0,0 0-1 0 0,1 0 1 0 0,-1 0-1 0 0,0 0 1 0 0,1-1 0 0 0,-1 1-1 0 0,0-1 1 0 0,1 0-1 0 0,1 0-4 0 0,25 7 88 0 0,0-1 0 0 0,0-2 0 0 0,0-1 0 0 0,0-1 0 0 0,0-1 0 0 0,0-2 0 0 0,15-2-88 0 0,-31 2 23 0 0,199-13 237 0 0,-211 14-258 0 0,0-1 1 0 0,0 1-1 0 0,1 0 0 0 0,-1 0 0 0 0,0-1 1 0 0,0 1-1 0 0,0 0 0 0 0,1 0 0 0 0,-1 0 0 0 0,0 1 1 0 0,0-1-1 0 0,0 0 0 0 0,0 0 0 0 0,0 1 1 0 0,1-1-1 0 0,-1 0 0 0 0,0 1 0 0 0,0-1 0 0 0,0 1 1 0 0,0 0-1 0 0,0-1 0 0 0,0 1 0 0 0,0 0 1 0 0,0-1-1 0 0,0 1 0 0 0,-1 0 0 0 0,1 0 1 0 0,0 0-1 0 0,0 0 0 0 0,-1 0 0 0 0,1 0 0 0 0,-1 0 1 0 0,1 0-1 0 0,-1 0 0 0 0,1 0 0 0 0,-1 0 1 0 0,1 0-1 0 0,-1 1 0 0 0,0-1 0 0 0,0 0 0 0 0,0 0 1 0 0,0 0-1 0 0,0 0 0 0 0,0 1 0 0 0,0-1 1 0 0,0 0-1 0 0,0 0-2 0 0,-29 51 159 0 0,-18-4-139 0 0,-3-1 0 0 0,-1-3 1 0 0,-3-2-1 0 0,-33 18-20 0 0,-95 77 49 0 0,128-92-67 0 0,-124 124 4 0 0,176-168 14 0 0,1-1 1 0 0,0 1 0 0 0,0 0 0 0 0,0 0 0 0 0,0 0 0 0 0,0 0-1 0 0,0 0 1 0 0,0 0 0 0 0,1 0 0 0 0,-1 1 0 0 0,0-1-1 0 0,1 0 1 0 0,-1 0 0 0 0,1 1 0 0 0,-1-1 0 0 0,1 0-1 0 0,-1 1 1 0 0,1-1 0 0 0,0 1 0 0 0,0-1 0 0 0,0 0 0 0 0,-1 1-1 0 0,2-1 1 0 0,-1 1 0 0 0,0-1 0 0 0,0 0 0 0 0,0 1-1 0 0,0-1 1 0 0,1 0 0 0 0,-1 1 0 0 0,1-1 0 0 0,-1 0 0 0 0,1 1-1 0 0,0-1 1 0 0,-1 0 0 0 0,1 0 0 0 0,0 0 0 0 0,0 0-1 0 0,0 0 1 0 0,0 0 0 0 0,0 0 0 0 0,0 0 0 0 0,0 0-1 0 0,0 0 1 0 0,0 0 0 0 0,0 0 0 0 0,0-1 0 0 0,1 1 0 0 0,-1 0-1 0 0,0-1 1 0 0,1 1 0 0 0,-1-1 0 0 0,0 0 0 0 0,1 1-1 0 0,24 1 69 0 0,0 0 0 0 0,0-2-1 0 0,1-1 1 0 0,-1-1 0 0 0,-1-1 0 0 0,1-1 0 0 0,0-2 0 0 0,-1 0 0 0 0,0-2 0 0 0,9-4-69 0 0,24-5 56 0 0,185-49 150 0 0,-158 54-921 0 0,-84 12 225 0 0,-1 0-263 0 0,0 0-313 0 0,-17 0-12478 0 0,12 0 1988 0 0</inkml:trace>
  <inkml:trace contextRef="#ctx0" brushRef="#br0" timeOffset="2469.507">2147 168 17732 0 0,'0'0'811'0'0,"0"0"-91"0"0,0 0-17 0 0,0 0 106 0 0,0 0 65 0 0,0 0-33 0 0,0 0-134 0 0,0 0-140 0 0,0 0-104 0 0,0 0-62 0 0,0 0-24 0 0,0 0-41 0 0,-19 35-48 0 0,-57 115-45 0 0,8 17 193 0 0,55-124-510 0 0,2 0 0 0 0,2 0 0 0 0,2 1 0 0 0,2 0 0 0 0,1 0 0 0 0,3 0 0 0 0,2 9 74 0 0,1-10-2441 0 0,27-53-9635 0 0,-25 0 6834 0 0,-2 6-789 0 0</inkml:trace>
  <inkml:trace contextRef="#ctx0" brushRef="#br0" timeOffset="2719.56">1902 153 10730 0 0,'0'0'1053'0'0,"0"0"3"0"0,0 0 248 0 0,0 0 256 0 0,0 0-10 0 0,0 0-238 0 0,34-6-262 0 0,108-20-183 0 0,181-39 2444 0 0,-86 37-3698 0 0,-241 47-2341 0 0,-40 18-2961 0 0,20-20-494 0 0,4-2-2623 0 0</inkml:trace>
  <inkml:trace contextRef="#ctx0" brushRef="#br0" timeOffset="2968.043">1782 742 6777 0 0,'0'0'3959'0'0,"0"0"-1691"0"0,0 0-477 0 0,0 0-30 0 0,32-6-109 0 0,100-17-229 0 0,52-19 2139 0 0,-129 29-3123 0 0,-33 6-601 0 0,0 1-1 0 0,1 1 1 0 0,-1 2-1 0 0,1 0 0 0 0,0 1 1 0 0,0 1-1 0 0,12 2 163 0 0,-10 7-3070 0 0,-12 1-3901 0 0,-8-4-4186 0 0</inkml:trace>
  <inkml:trace contextRef="#ctx0" brushRef="#br0" timeOffset="3150.288">2474 952 14099 0 0,'0'0'896'0'0,"0"0"-256"0"0,0 0 153 0 0,0 0 103 0 0,0 0-104 0 0,0 0-224 0 0,0 0-224 0 0,0 0-192 0 0,0 0-96 0 0,-66 188-64 0 0,66-177-56 0 0,0 3-80 0 0,0-6-184 0 0,0-5-296 0 0,0 1-712 0 0,0 0-1177 0 0,0-4-2872 0 0,0 0-3449 0 0</inkml:trace>
  <inkml:trace contextRef="#ctx0" brushRef="#br0" timeOffset="3300.992">2486 451 11498 0 0,'0'0'1185'0'0,"0"0"-1185"0"0,0 0-312 0 0,0 0-280 0 0,0 0-217 0 0,0 0-303 0 0,0 0-1160 0 0,0 0-1601 0 0,0 0 160 0 0</inkml:trace>
  <inkml:trace contextRef="#ctx0" brushRef="#br0" timeOffset="3695.048">2662 963 12059 0 0,'0'0'2236'0'0,"0"0"-749"0"0,0 0-145 0 0,0 0 114 0 0,0 0-86 0 0,0 0-285 0 0,0 0-293 0 0,0 0-242 0 0,0 0-158 0 0,0 0-53 0 0,0 0-55 0 0,0 0-63 0 0,14-33-22 0 0,44-98-49 0 0,-31 85 1 0 0,-27 45-169 0 0,1 1 0 0 0,-1-1 1 0 0,0 0-1 0 0,1 1 0 0 0,-1-1 0 0 0,1 0 0 0 0,0 1 0 0 0,-1-1 1 0 0,1 1-1 0 0,-1-1 0 0 0,1 1 0 0 0,0-1 0 0 0,0 1 0 0 0,-1 0 1 0 0,1-1-1 0 0,0 1 0 0 0,-1 0 0 0 0,1-1 0 0 0,0 1 0 0 0,0 0 1 0 0,0 0-1 0 0,-1 0 0 0 0,1 0 0 0 0,0 0 0 0 0,0 0 0 0 0,0 0 1 0 0,-1 0-1 0 0,1 0 0 0 0,0 0 0 0 0,0 0 0 0 0,0 1 0 0 0,-1-1 1 0 0,1 0-1 0 0,0 0 0 0 0,0 1 0 0 0,-1-1 0 0 0,1 1 0 0 0,0-1 1 0 0,-1 0-1 0 0,1 1 0 0 0,0 0 0 0 0,-1-1 0 0 0,1 1 0 0 0,-1-1 1 0 0,1 1-1 0 0,-1 0 0 0 0,1-1 0 0 0,-1 1 0 0 0,1 0 0 0 0,-1-1 1 0 0,0 1-1 0 0,1 0 0 0 0,-1 0 0 0 0,0-1 0 0 0,0 1 0 0 0,0 0 1 0 0,1 0-1 0 0,-1-1 0 0 0,0 1 0 0 0,0 0 0 0 0,0 0 0 0 0,0 0 1 0 0,0-1-1 0 0,-1 1 0 0 0,1 0 0 0 0,0 0 0 0 0,0 0 18 0 0,2 140-616 0 0,-2-139 653 0 0,0 1-1 0 0,0-1 0 0 0,1 1 1 0 0,-1 0-1 0 0,1-1 1 0 0,0 1-1 0 0,0-1 1 0 0,0 1-1 0 0,0-1 0 0 0,0 0 1 0 0,1 0-1 0 0,-1 1 1 0 0,1-1-1 0 0,-1 0 1 0 0,1 0-1 0 0,0 0 0 0 0,0 0 1 0 0,0-1-1 0 0,0 1 1 0 0,0 0-1 0 0,0-1 1 0 0,0 1-1 0 0,0-1 0 0 0,1 0 1 0 0,-1 0-1 0 0,1 0 1 0 0,-1 0-1 0 0,1 0 1 0 0,-1-1-1 0 0,1 1 1 0 0,-1-1-1 0 0,1 1 0 0 0,0-1 1 0 0,-1 0-1 0 0,1 0 1 0 0,-1 0-1 0 0,1 0-36 0 0,5-1 247 0 0,-1 0-1 0 0,0 0 1 0 0,1-1 0 0 0,-1 0-1 0 0,0 0 1 0 0,0-1 0 0 0,-1 0-1 0 0,1 0 1 0 0,0 0-1 0 0,-1-1 1 0 0,0 0 0 0 0,5-4-247 0 0,103-123 993 0 0,-107 120-2310 0 0,-2 2-2450 0 0,0 3-4670 0 0,-3 5-3276 0 0</inkml:trace>
  <inkml:trace contextRef="#ctx0" brushRef="#br0" timeOffset="3948.019">3441 602 16115 0 0,'0'0'1279'0'0,"0"0"-336"0"0,0 0 44 0 0,0 0 219 0 0,0 0 38 0 0,0 0-148 0 0,0 0-194 0 0,-10 36-233 0 0,-28 111-207 0 0,20-31 166 0 0,28 4-1006 0 0,16-76-3960 0 0,-21-43 1636 0 0,-4-1-7095 0 0,-1 0 1481 0 0</inkml:trace>
  <inkml:trace contextRef="#ctx0" brushRef="#br0" timeOffset="4102.011">3172 764 16900 0 0,'0'0'1048'0'0,"0"0"-416"0"0,0 0 56 0 0,0 0 88 0 0,0 0-88 0 0,0 0-191 0 0,0 0-161 0 0,206-33-96 0 0,-171 33-160 0 0,0 0-40 0 0,-2 0-128 0 0,1 0-320 0 0,-3 0-609 0 0,-4 0-1375 0 0,-6 0-4026 0 0,-8 0-5184 0 0</inkml:trace>
  <inkml:trace contextRef="#ctx0" brushRef="#br0" timeOffset="7001.727">2509 930 0 0 0,'0'0'1772'0'0,"0"0"-42"0"0,0 0-154 0 0,0 0-242 0 0,0 0-243 0 0,0 0-134 0 0,0 0-67 0 0,0 0-2 0 0,1 0-1034 0 0,6 3 8715 0 0,-37 119-5397 0 0,25-104-3066 0 0,-2 12 42 0 0,5-9-122 0 0,18-21-628 0 0,17-38-4091 0 0,-24 25-1129 0 0,-5 6-1645 0 0</inkml:trace>
  <inkml:trace contextRef="#ctx0" brushRef="#br0" timeOffset="7755.016">2570 425 0 0 0,'0'0'1752'0'0,"0"0"318"0"0,0 0 39 0 0,0 0-162 0 0,0 0-199 0 0,0 0-153 0 0,0 0-129 0 0,0 0-123 0 0,0 0-140 0 0,0 0-201 0 0,-7 11 920 0 0,-46 37 1542 0 0,40-28-2599 0 0,14-20-843 0 0,-1 0 0 0 0,0 0 0 0 0,0-1 1 0 0,1 1-1 0 0,-1 0 0 0 0,0 0 1 0 0,0 0-1 0 0,0 0 0 0 0,1 0 0 0 0,-1 0 1 0 0,0 0-1 0 0,0 0 0 0 0,1 0 0 0 0,-1 0 1 0 0,0 0-1 0 0,0 0 0 0 0,1 0 1 0 0,-1 0-1 0 0,0 0 0 0 0,0 0 0 0 0,1 1 1 0 0,-1-1-1 0 0,0 0 0 0 0,0 0 0 0 0,1 0 1 0 0,-1 0-1 0 0,0 0 0 0 0,0 0 1 0 0,0 1-1 0 0,1-1 0 0 0,-1 0 0 0 0,0 0 1 0 0,0 0-1 0 0,0 1 0 0 0,0-1 0 0 0,0 0 1 0 0,1 0-1 0 0,-1 0 0 0 0,0 1 1 0 0,0-1-1 0 0,0 0 0 0 0,0 0 0 0 0,0 1 1 0 0,0-1-1 0 0,0 0 0 0 0,0 0 0 0 0,0 1 1 0 0,0-1-1 0 0,0 0-22 0 0,104-73 2358 0 0,-121 77-960 0 0,-22 25-1696 0 0,39-29 127 0 0,0 0-111 0 0,0 0-144 0 0,0 0-177 0 0,15 0-3481 0 0,-2-6-387 0 0,-6 3-1358 0 0,2 1-5340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57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0 7098 0 0,'0'0'3824'0'0,"0"0"-2131"0"0,0 0-868 0 0,0 0-123 0 0,0 0 143 0 0,0 0 137 0 0,0 0 35 0 0,0 0-72 0 0,0 0-204 0 0,0 0-181 0 0,0 0-160 0 0,-13 32-120 0 0,-42 100-70 0 0,1-16 348 0 0,50-110-1089 0 0,-39 52 612 0 0,24-45-4270 0 0,-3-9-5599 0 0,20-4 3535 0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58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2 5201 0 0,'0'0'1114'0'0,"0"0"94"0"0,0 0 312 0 0,0 0 366 0 0,0 0 98 0 0,0 0-185 0 0,0 0-369 0 0,0 0-384 0 0,0 0-258 0 0,0 0-164 0 0,0 0-92 0 0,0 0-77 0 0,0 0-10 0 0,-6-1 600 0 0,-1 43 534 0 0,-43 562 1601 0 0,41-551-3090 0 0,-2-1 0 0 0,-2 0-1 0 0,-2 0 1 0 0,-18 37-90 0 0,27-77 20 0 0,-5 15 76 0 0,28-37 32 0 0,139-111 89 0 0,-122 96-213 0 0,2 1 0 0 0,1 2 0 0 0,0 2 0 0 0,2 1 0 0 0,0 2 0 0 0,22-6-4 0 0,-59 21 0 0 0,0 1-1 0 0,1 0 0 0 0,-1 0 0 0 0,0-1 1 0 0,1 1-1 0 0,-1 0 0 0 0,1 1 0 0 0,-1-1 1 0 0,1 0-1 0 0,0 1 0 0 0,-1 0 0 0 0,1-1 1 0 0,0 1-1 0 0,-1 0 0 0 0,1 1 0 0 0,-1-1 0 0 0,1 0 1 0 0,0 1-1 0 0,-1-1 0 0 0,1 1 0 0 0,-1 0 1 0 0,1 0-1 0 0,-1 0 0 0 0,1 0 0 0 0,-1 0 1 0 0,0 0-1 0 0,0 1 0 0 0,1-1 0 0 0,-1 1 1 0 0,0 0-1 0 0,0-1 0 0 0,0 1 0 0 0,-1 0 1 0 0,1 0-1 0 0,0 0 0 0 0,-1 0 0 0 0,1 1 1 0 0,-1-1-1 0 0,0 0 0 0 0,0 1 0 0 0,0-1 1 0 0,0 1-1 0 0,0-1 0 0 0,0 2 1 0 0,0 8 28 0 0,0 0 0 0 0,-1-1 0 0 0,0 1 0 0 0,-1 0 0 0 0,0-1 0 0 0,-1 1 0 0 0,-1 0 0 0 0,1-1 0 0 0,-2 0 0 0 0,0 0 0 0 0,0 0 0 0 0,-1 0 0 0 0,0 0 0 0 0,0-1 0 0 0,-2 0 0 0 0,1 0 0 0 0,-1-1 0 0 0,-1 0 0 0 0,1 0 0 0 0,-1-1 0 0 0,-1 1 0 0 0,0-2 0 0 0,0 1 0 0 0,-1-1 0 0 0,1-1 0 0 0,-1 0 0 0 0,-1 0 0 0 0,1-1 0 0 0,-1 0 0 0 0,0-1 0 0 0,-7 1-28 0 0,11-1-58 0 0,-1-1 0 0 0,0 0-1 0 0,0 0 1 0 0,-1-1 0 0 0,1 0 0 0 0,0 0-1 0 0,-1-1 1 0 0,1 0 0 0 0,-1-1 0 0 0,1 0-1 0 0,-1 0 1 0 0,1-1 0 0 0,-1 0 0 0 0,1 0-1 0 0,0-1 1 0 0,-1 0 0 0 0,1 0 0 0 0,0-1-1 0 0,0-1 1 0 0,1 1 0 0 0,-1-1 0 0 0,1 0 0 0 0,-1-1-1 0 0,1 1 1 0 0,1-2 0 0 0,-1 1 0 0 0,1-1-1 0 0,0 0 1 0 0,0 0 0 0 0,0 0 0 0 0,-2-5 57 0 0,7 8-241 0 0,0 0-1 0 0,0 0 0 0 0,0 0 0 0 0,0 0 0 0 0,0 0 0 0 0,1 0 0 0 0,-1 0 0 0 0,1 0 0 0 0,0-1 0 0 0,0 1 0 0 0,0 0 0 0 0,0 0 0 0 0,1 0 0 0 0,-1 0 0 0 0,1-1 0 0 0,0 1 0 0 0,0 0 0 0 0,0 0 0 0 0,0 0 0 0 0,0 1 0 0 0,1-1 0 0 0,-1 0 0 0 0,1 0 0 0 0,0 1 0 0 0,0-1 0 0 0,2-1 243 0 0,39-35-11413 0 0,-32 31 3434 0 0</inkml:trace>
  <inkml:trace contextRef="#ctx0" brushRef="#br0" timeOffset="727.497">628 831 4009 0 0,'0'0'3279'0'0,"0"0"-1317"0"0,0 0-284 0 0,0 0 195 0 0,0 0 65 0 0,0 0-211 0 0,0 0-351 0 0,0 0-298 0 0,0 0-216 0 0,0 0-136 0 0,0 0-68 0 0,0 0-77 0 0,0 0-63 0 0,18 14-62 0 0,60 45-25 0 0,-36-43 245 0 0,-35-17-480 0 0,6-1-13 0 0,-1 0 1 0 0,0-1-1 0 0,1-1 1 0 0,-1 0-1 0 0,-1-1 1 0 0,1 0-1 0 0,-1 0 0 0 0,0-1 1 0 0,0-1-1 0 0,0 0 1 0 0,-1 0-1 0 0,9-9-183 0 0,3 0 146 0 0,90-89 354 0 0,-103 93-445 0 0,-9 12-55 0 0,0 0 1 0 0,0 0-1 0 0,1 0 0 0 0,-1 1 0 0 0,0-1 1 0 0,0 0-1 0 0,0 0 0 0 0,0 0 1 0 0,0 1-1 0 0,0-1 0 0 0,1 0 1 0 0,-1 0-1 0 0,0 0 0 0 0,0 0 1 0 0,0 1-1 0 0,0-1 0 0 0,1 0 1 0 0,-1 0-1 0 0,0 0 0 0 0,0 0 0 0 0,0 0 1 0 0,1 0-1 0 0,-1 0 0 0 0,0 0 1 0 0,0 0-1 0 0,0 0 0 0 0,1 1 1 0 0,-1-1-1 0 0,0 0 0 0 0,0 0 1 0 0,0 0-1 0 0,1 0 0 0 0,-1-1 0 0 0,0 1 0 0 0,-2 24-10 0 0,0-19 8 0 0,1-1 0 0 0,0 0 0 0 0,0 0 0 0 0,1 1 0 0 0,-1-1 1 0 0,1 0-1 0 0,0 1 0 0 0,0-1 0 0 0,0 0 0 0 0,1 1 0 0 0,0-1 0 0 0,-1 0 0 0 0,1 1 0 0 0,1-1 0 0 0,-1 0 0 0 0,1 0 0 0 0,0 0 1 0 0,0 0-1 0 0,0 0 0 0 0,0-1 0 0 0,0 1 0 0 0,1-1 0 0 0,0 1 0 0 0,0-1 0 0 0,0 0 0 0 0,0 0 0 0 0,0 0 0 0 0,3 2 2 0 0,4-1 31 0 0,0 1 1 0 0,0-1-1 0 0,1-1 0 0 0,-1 0 0 0 0,1-1 0 0 0,0 0 0 0 0,0 0 0 0 0,0-1 0 0 0,0 0 0 0 0,-1-1 0 0 0,1-1 0 0 0,0 1 0 0 0,0-2 0 0 0,0 1 0 0 0,0-2 1 0 0,-1 1-1 0 0,1-2 0 0 0,-1 1 0 0 0,0-1 0 0 0,0-1 0 0 0,0 0 0 0 0,0 0 0 0 0,-1-1 0 0 0,0 0 0 0 0,0-1 0 0 0,-1 0 0 0 0,7-7-31 0 0,28-23 134 0 0,-2-2 0 0 0,-1-2-1 0 0,-2-1 1 0 0,-2-3-1 0 0,11-19-133 0 0,-32 38 31 0 0,-2-1 0 0 0,0 0-1 0 0,-2-1 1 0 0,-1 0-1 0 0,-1 0 1 0 0,-1-1-1 0 0,-2-1 1 0 0,-1 1 0 0 0,-1-1-1 0 0,-2 0 1 0 0,-1 1-1 0 0,-1-1 1 0 0,-3-21-31 0 0,-14 9 152 0 0,2 69-387 0 0,6 20 240 0 0,3 1 0 0 0,1 0 0 0 0,2 0 0 0 0,3 1 0 0 0,2-1 0 0 0,1 0 0 0 0,5 12-5 0 0,38 205-266 0 0,-37-228-923 0 0,-9-37 701 0 0,0 0-112 0 0,0 0-142 0 0,-14-15-3139 0 0,-8-6 9 0 0,-15-12-6971 0 0,27 25 3995 0 0</inkml:trace>
  <inkml:trace contextRef="#ctx0" brushRef="#br0" timeOffset="992.31">1281 411 13099 0 0,'0'0'1907'0'0,"0"0"-552"0"0,0 0-323 0 0,0 0-16 0 0,0 0 68 0 0,0 0 30 0 0,0 0-112 0 0,0 0-200 0 0,33-3-193 0 0,107-9-157 0 0,147-3 335 0 0,-98 9-1463 0 0,-126 5-2276 0 0,-2 1-3820 0 0,-31 0-4839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01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1103 4257 0 0,'0'0'2406'0'0,"0"0"-240"0"0,0 0-190 0 0,0 0-9 0 0,0 0-96 0 0,0 0-253 0 0,0 0-278 0 0,0 0-244 0 0,0 0-166 0 0,0 0-107 0 0,0 0-76 0 0,0 0-82 0 0,5-11 509 0 0,100-170 2152 0 0,104-227-1749 0 0,-162 275-1465 0 0,-71 218-397 0 0,18-62 293 0 0,-13 42-16 0 0,3 1 0 0 0,2 1 0 0 0,4-1 0 0 0,3 2 0 0 0,2 3 8 0 0,5-58-5 0 0,-1-9 5 0 0,1 0 0 0 0,-1-1 0 0 0,1 1 0 0 0,0 0-1 0 0,0 0 1 0 0,0 0 0 0 0,1 0 0 0 0,-1 0 0 0 0,1 0-1 0 0,0 0 1 0 0,0-1 0 0 0,0 1 0 0 0,1 0-1 0 0,-1-1 1 0 0,1 1 0 0 0,0-1 0 0 0,0 1 0 0 0,0-1-1 0 0,0 0 1 0 0,1 0 0 0 0,-1 0 0 0 0,1 0 0 0 0,0 0 0 0 0,1-2 29 0 0,-1-1 0 0 0,1 0 0 0 0,-1 0 0 0 0,1 0 0 0 0,-1-1 0 0 0,1 1 0 0 0,-1-1 0 0 0,0 1 0 0 0,1-1 0 0 0,-1 0 0 0 0,0-1 0 0 0,0 1 0 0 0,1 0 0 0 0,-1-1 0 0 0,0 0 1 0 0,0 0-1 0 0,-1 0 0 0 0,1 0 0 0 0,0 0 0 0 0,-1 0 0 0 0,1-1 0 0 0,-1 1 0 0 0,0-1 0 0 0,2-2-29 0 0,-2 3 12 0 0,35-40 179 0 0,-2-2 0 0 0,-2-1 0 0 0,-2-1 0 0 0,-2-2 1 0 0,-3-1-1 0 0,-1-1 0 0 0,9-30-191 0 0,-31 74 6 0 0,10-21 2 0 0,-1-1 0 0 0,-1 0 0 0 0,-2-1-1 0 0,0 0 1 0 0,-2 0 0 0 0,-1-5-8 0 0,-7 56-9522 0 0,-2 9 252 0 0,2-18-1763 0 0</inkml:trace>
  <inkml:trace contextRef="#ctx0" brushRef="#br0" timeOffset="375.6">657 871 7698 0 0,'0'0'1436'0'0,"0"0"-168"0"0,0 0 158 0 0,0 0 230 0 0,0 0-18 0 0,0 0-216 0 0,0 0-246 0 0,0 0-175 0 0,0 0-110 0 0,0 0-53 0 0,0 0-25 0 0,0 0-29 0 0,0 0-42 0 0,20 2-77 0 0,63 3-58 0 0,-80-4-557 0 0,-1-1 0 0 0,0 0 0 0 0,0 0 0 0 0,0 0 0 0 0,1 0 0 0 0,-1-1-1 0 0,0 1 1 0 0,0-1 0 0 0,0 1 0 0 0,1-1 0 0 0,-1 0 0 0 0,0 1 0 0 0,0-1 0 0 0,0 0 0 0 0,0-1-1 0 0,0 1 1 0 0,-1 0 0 0 0,1 0 0 0 0,0-1 0 0 0,-1 1 0 0 0,1-1 0 0 0,0 0 0 0 0,-1 1 0 0 0,0-1 0 0 0,1 0-1 0 0,-1 0 1 0 0,0 0 0 0 0,0 0 0 0 0,1-2-50 0 0,2-4 200 0 0,-1 6-168 0 0,-1 0 0 0 0,0-1-1 0 0,0 1 1 0 0,0-1 0 0 0,0 0-1 0 0,0 1 1 0 0,0-1 0 0 0,-1 0-1 0 0,1 0 1 0 0,-1 0 0 0 0,0 0-1 0 0,0 0 1 0 0,0-1 0 0 0,-1 1-1 0 0,1 0 1 0 0,-1 0 0 0 0,1-1 0 0 0,-1 1-1 0 0,0 0 1 0 0,0 0 0 0 0,-1-1-1 0 0,1 1 1 0 0,-1 0 0 0 0,1 0-1 0 0,-1-1 1 0 0,0 1 0 0 0,0 0-1 0 0,-1 0 1 0 0,1 0 0 0 0,0 0 0 0 0,-1 0-1 0 0,0 0 1 0 0,0 1 0 0 0,0-1-1 0 0,0 1 1 0 0,0-1 0 0 0,0 1-1 0 0,-1 0 1 0 0,1 0 0 0 0,-1 0-1 0 0,0 0 1 0 0,0 0 0 0 0,1 0-1 0 0,-1 1 1 0 0,0-1 0 0 0,-3 0-32 0 0,-3 2-46 0 0,1 0 0 0 0,-1 1 0 0 0,1 0 0 0 0,-1 0-1 0 0,1 1 1 0 0,-1 0 0 0 0,1 0 0 0 0,0 1 0 0 0,0 0 0 0 0,0 1 0 0 0,0-1 0 0 0,1 2 0 0 0,0-1 0 0 0,-1 1 0 0 0,1 0 0 0 0,1 0 0 0 0,-1 1-1 0 0,1 0 1 0 0,0 0 0 0 0,1 1 0 0 0,-1 0 0 0 0,1 0 0 0 0,0 0 0 0 0,1 0 0 0 0,0 1 0 0 0,0-1 0 0 0,1 1 0 0 0,0 0 0 0 0,0 0 0 0 0,0 1-1 0 0,1 1 48 0 0,1-7-60 0 0,-1 1 1 0 0,1 0-1 0 0,0 0 1 0 0,0 0-1 0 0,1 0 1 0 0,-1 0-1 0 0,1 0 1 0 0,0 0-1 0 0,0 1 1 0 0,0-1-1 0 0,1 0 1 0 0,-1 0-1 0 0,1 0 1 0 0,0 0-1 0 0,0 0 1 0 0,1 0-1 0 0,-1-1 1 0 0,1 1-1 0 0,0 0 1 0 0,0-1-1 0 0,0 1 1 0 0,0-1-1 0 0,0 1 1 0 0,1-1-1 0 0,0 0 1 0 0,-1 0-1 0 0,1 0 1 0 0,0-1 0 0 0,1 1-1 0 0,-1-1 1 0 0,0 1-1 0 0,1-1 1 0 0,-1 0-1 0 0,2 0 59 0 0,11 3-782 0 0,-1-1 0 0 0,1-1 0 0 0,0-1-1 0 0,0 0 1 0 0,0-1 0 0 0,0 0 0 0 0,0-2 0 0 0,16-1 782 0 0,29-14-4912 0 0,-22 4-2096 0 0,-23 11 1436 0 0</inkml:trace>
  <inkml:trace contextRef="#ctx0" brushRef="#br0" timeOffset="840.593">1075 738 552 0 0,'0'0'2787'0'0,"0"0"-314"0"0,0 0-245 0 0,0 0-173 0 0,0 0-209 0 0,0 0-267 0 0,0 0-283 0 0,0 0-206 0 0,0 0-122 0 0,0 0-98 0 0,0 0-87 0 0,0 0-117 0 0,-16 19-108 0 0,-51 56-78 0 0,66-75-445 0 0,0 0 0 0 0,0 1-1 0 0,0-1 1 0 0,1 0 0 0 0,-1 1 0 0 0,0-1 0 0 0,0 1-1 0 0,0 0 1 0 0,0-1 0 0 0,1 1 0 0 0,-1 0 0 0 0,0-1 0 0 0,0 1-1 0 0,1 0 1 0 0,-1 0 0 0 0,1-1 0 0 0,-1 1 0 0 0,1 0-1 0 0,-1 0 1 0 0,1 0 0 0 0,-1 0 0 0 0,1 0 0 0 0,0 0-1 0 0,-1 0 1 0 0,1 0 0 0 0,0 0 0 0 0,0 0 0 0 0,0 0 0 0 0,0 0-1 0 0,0 0 1 0 0,0 0 0 0 0,0 0 0 0 0,0 0 0 0 0,0 0-1 0 0,1 0 1 0 0,-1 0 0 0 0,0 0 0 0 0,1 0 0 0 0,-1 0-1 0 0,0 0 1 0 0,1 0 0 0 0,-1 0 0 0 0,1-1 0 0 0,0 1 0 0 0,-1 0-1 0 0,1 0 1 0 0,0 0 0 0 0,-1-1 0 0 0,1 1 0 0 0,0 0-1 0 0,0-1 1 0 0,-1 1 0 0 0,1-1 0 0 0,0 1 0 0 0,0-1-1 0 0,0 1 1 0 0,0-1 0 0 0,0 0 0 0 0,0 1 0 0 0,0-1-1 0 0,0 0 1 0 0,0 0 0 0 0,0 0 0 0 0,0 0 0 0 0,0 0 0 0 0,0 0-1 0 0,1 0-34 0 0,2 1 190 0 0,101 2 2288 0 0,-86-8-2348 0 0,-1-1 0 0 0,0-1 0 0 0,0 0 0 0 0,-1-2 0 0 0,0 0 0 0 0,0-1-1 0 0,-1 0 1 0 0,0-2 0 0 0,-1 1 0 0 0,-1-2 0 0 0,8-8-130 0 0,-16 14 66 0 0,-5 6-60 0 0,-1 1-40 0 0,0 0-38 0 0,0 19-363 0 0,-2-1 410 0 0,2-16 19 0 0,-1 0 0 0 0,1 0 0 0 0,0 0-1 0 0,-1 0 1 0 0,1 0 0 0 0,0 1 0 0 0,0-1 0 0 0,0 0 0 0 0,1 0 0 0 0,-1 0 0 0 0,0 0-1 0 0,1 0 1 0 0,-1 0 0 0 0,1 0 0 0 0,0 0 0 0 0,0 0 0 0 0,-1 0 0 0 0,1-1 0 0 0,1 1-1 0 0,-1 0 1 0 0,0 0 0 0 0,0-1 0 0 0,1 1 0 0 0,-1-1 6 0 0,2 1 28 0 0,0 0 0 0 0,0-1 0 0 0,0 0 0 0 0,1 1 0 0 0,-1-1 0 0 0,0-1 1 0 0,0 1-1 0 0,1 0 0 0 0,-1-1 0 0 0,1 1 0 0 0,-1-1 0 0 0,0 0 0 0 0,1 0 0 0 0,-1-1 0 0 0,1 1 0 0 0,-1-1 0 0 0,0 0 1 0 0,1 1-1 0 0,-1-1 0 0 0,0-1 0 0 0,0 1 0 0 0,0 0 0 0 0,0-1 0 0 0,0 0 0 0 0,0 1 0 0 0,0-1 0 0 0,1-2-28 0 0,74-63 502 0 0,-60 48-498 0 0,-8 10-246 0 0,0-1 1 0 0,0 0-1 0 0,-1-1 0 0 0,-1 0 0 0 0,1 0 0 0 0,-2-1 1 0 0,0 0-1 0 0,0-1 0 0 0,-1 1 0 0 0,4-13 242 0 0,-8 18-701 0 0,9-36-3783 0 0,-7 13-5726 0 0,-4 18 740 0 0</inkml:trace>
  <inkml:trace contextRef="#ctx0" brushRef="#br0" timeOffset="1085.601">1782 215 13443 0 0,'0'0'1907'0'0,"0"0"-805"0"0,0 0-228 0 0,0 0 151 0 0,0 0 140 0 0,0 0-14 0 0,0 0-196 0 0,0 0-184 0 0,0 0-123 0 0,0 0-75 0 0,0 0-58 0 0,-1 35-107 0 0,-1 111-117 0 0,-13 78 193 0 0,15-72-830 0 0,0-88-3786 0 0,-7-62-4880 0 0,6-2 4626 0 0,-2 0-3050 0 0</inkml:trace>
  <inkml:trace contextRef="#ctx0" brushRef="#br0" timeOffset="1496.882">1515 624 12507 0 0,'0'0'1447'0'0,"0"0"-436"0"0,0 0-161 0 0,0 0-12 0 0,0 0-82 0 0,0 0-156 0 0,0 0-193 0 0,0 0-156 0 0,31-5-83 0 0,99-15-79 0 0,26 0-93 0 0,-22 3-4892 0 0,-77 3 1037 0 0,-59 13 6871 0 0,-64 41 1339 0 0,60-35-4206 0 0,0 1 0 0 0,0-1 0 0 0,1 1 0 0 0,0 0 0 0 0,0 0 0 0 0,1 1 0 0 0,-1-1 0 0 0,1 1 0 0 0,1 0 0 0 0,-1 0 0 0 0,1 0 0 0 0,0 1 0 0 0,-1 5-145 0 0,3-10 31 0 0,1-1 0 0 0,-1 1-1 0 0,0 0 1 0 0,1 0-1 0 0,0 0 1 0 0,0 0 0 0 0,0 0-1 0 0,0 0 1 0 0,0 0-1 0 0,0 0 1 0 0,1 0 0 0 0,0 0-1 0 0,-1 0 1 0 0,1-1-1 0 0,0 1 1 0 0,0 0 0 0 0,1 0-1 0 0,-1-1 1 0 0,0 1-1 0 0,1-1 1 0 0,0 1 0 0 0,0-1-1 0 0,-1 1 1 0 0,1-1-1 0 0,1 0 1 0 0,-1 0 0 0 0,0 0-1 0 0,0 0 1 0 0,1-1-1 0 0,-1 1 1 0 0,1-1 0 0 0,-1 1-1 0 0,1-1 1 0 0,0 0-1 0 0,0 0 1 0 0,2 1-31 0 0,2 0 139 0 0,0-1-1 0 0,0 0 1 0 0,0 0-1 0 0,0 0 1 0 0,0-1 0 0 0,0 0-1 0 0,0-1 1 0 0,0 1-1 0 0,0-1 1 0 0,0-1 0 0 0,0 1-1 0 0,-1-1 1 0 0,1 0-1 0 0,0-1 1 0 0,-1 1 0 0 0,0-1-1 0 0,1-1 1 0 0,-1 1-1 0 0,0-1 1 0 0,-1 0 0 0 0,1-1-1 0 0,-1 1 1 0 0,0-1-1 0 0,0 0 1 0 0,0 0-1 0 0,-1-1 1 0 0,1 1 0 0 0,-1-1-1 0 0,-1 0 1 0 0,1 0-1 0 0,-1 0 1 0 0,0-1 0 0 0,-1 1-1 0 0,1-1 1 0 0,-1 0-1 0 0,0 1 1 0 0,-1-1 0 0 0,0 0-1 0 0,0-4-138 0 0,0 6-130 0 0,-1 1 0 0 0,0-1-1 0 0,0 0 1 0 0,0 1 0 0 0,-1-1 0 0 0,1 0-1 0 0,-1 1 1 0 0,0-1 0 0 0,-1 1-1 0 0,1-1 1 0 0,-1 1 0 0 0,0 0 0 0 0,0-1-1 0 0,0 1 1 0 0,-1 0 0 0 0,1 1 0 0 0,-2-3 130 0 0,-18-10-4941 0 0,-8 5-5486 0 0,22 8 2089 0 0</inkml:trace>
  <inkml:trace contextRef="#ctx0" brushRef="#br0" timeOffset="1892.852">2218 709 2120 0 0,'0'0'2669'0'0,"0"0"-344"0"0,0 0 2 0 0,0 0-27 0 0,0 0-225 0 0,0 0-262 0 0,0 0-253 0 0,0 0-156 0 0,0 0-121 0 0,0 0-136 0 0,0 0-145 0 0,0 0-194 0 0,0 0-173 0 0,8-6-139 0 0,51-54 891 0 0,29-77-827 0 0,-76 130-2009 0 0,-16 30 539 0 0,2-20 910 0 0,0 0 1 0 0,0 0 0 0 0,0 1 0 0 0,1-1 0 0 0,0 0-1 0 0,0 1 1 0 0,0 0 0 0 0,0-1 0 0 0,0 1 0 0 0,1-1-1 0 0,-1 1 1 0 0,1 0 0 0 0,0-1 0 0 0,0 1-1 0 0,1 0 1 0 0,-1-1 0 0 0,1 1 0 0 0,-1 0 0 0 0,1-1-1 0 0,0 1 1 0 0,1-1 0 0 0,-1 1 0 0 0,1-1 0 0 0,-1 0-1 0 0,1 1 1 0 0,0-1 0 0 0,0 0 0 0 0,0 0-1 0 0,1 0 1 0 0,-1-1 0 0 0,1 1 0 0 0,-1-1 0 0 0,1 1-1 0 0,3 1 0 0 0,88 7 1407 0 0,-79-29-3555 0 0,-4-11-4725 0 0,-9 22 3404 0 0,1 2-2018 0 0,-2 1-1521 0 0</inkml:trace>
  <inkml:trace contextRef="#ctx0" brushRef="#br0" timeOffset="2797.614">2920 392 4577 0 0,'0'0'2677'0'0,"0"0"-285"0"0,0 0-158 0 0,0 0-235 0 0,0 0-301 0 0,0 0-299 0 0,0 0-248 0 0,0 0-142 0 0,0 0-74 0 0,0 0-54 0 0,0 0-110 0 0,0 0-151 0 0,0 0-163 0 0,-3-1-119 0 0,-4 1-244 0 0,-1-1-1 0 0,1 2 1 0 0,-1-1 0 0 0,1 1-1 0 0,0 0 1 0 0,-1 1 0 0 0,1-1-1 0 0,0 2 1 0 0,0-1-1 0 0,0 1 1 0 0,0 0 0 0 0,1 0-1 0 0,-1 1 1 0 0,0 0-94 0 0,-9 3 88 0 0,15-6-92 0 0,0 0 0 0 0,0-1-1 0 0,1 1 1 0 0,-1 0 0 0 0,0-1 0 0 0,0 1-1 0 0,0 0 1 0 0,1 0 0 0 0,-1 0 0 0 0,0 0-1 0 0,1 0 1 0 0,-1-1 0 0 0,1 1 0 0 0,-1 0-1 0 0,1 0 1 0 0,-1 1 0 0 0,1-1 0 0 0,0 0-1 0 0,-1 0 1 0 0,1 0 0 0 0,0 0-1 0 0,0 0 1 0 0,0 0 0 0 0,0 0 0 0 0,0 0-1 0 0,0 1 1 0 0,0-1 0 0 0,0 0 0 0 0,1 0-1 0 0,-1 0 1 0 0,0 0 0 0 0,1 0 0 0 0,-1 0-1 0 0,1 0 1 0 0,-1 0 0 0 0,1 0 0 0 0,-1 0-1 0 0,1 0 1 0 0,0 0 0 0 0,-1 0-1 0 0,1-1 1 0 0,0 1 0 0 0,0 0 0 0 0,0 0-1 0 0,-1-1 1 0 0,1 1 0 0 0,0 0 0 0 0,0-1-1 0 0,0 1 1 0 0,0-1 0 0 0,0 1 0 0 0,0-1-1 0 0,0 0 1 0 0,0 1 0 0 0,1-1-1 0 0,-1 0 1 0 0,0 0 0 0 0,0 0 0 0 0,0 0-1 0 0,0 0 1 0 0,1 0 4 0 0,3 2 52 0 0,1 1 0 0 0,-1-1 0 0 0,0 1 0 0 0,0 0 0 0 0,-1 0 1 0 0,1 1-1 0 0,-1 0 0 0 0,1-1 0 0 0,-1 1 0 0 0,0 1 0 0 0,0-1 0 0 0,-1 0 0 0 0,1 1 0 0 0,-1 0 0 0 0,0 0 0 0 0,-1 0 0 0 0,1 0 0 0 0,-1 0 0 0 0,0 1 0 0 0,0-1 0 0 0,0 1 0 0 0,-1-1 0 0 0,0 1 1 0 0,0 0-1 0 0,-1 0 0 0 0,1-1 0 0 0,-1 1 0 0 0,0 0 0 0 0,-1 0 0 0 0,0 0-52 0 0,-2 2 100 0 0,-1-1 0 0 0,0 1 0 0 0,0-1 0 0 0,-1 0 0 0 0,0-1 1 0 0,0 1-1 0 0,0-1 0 0 0,-1 0 0 0 0,0 0 0 0 0,0-1 0 0 0,-1 1 0 0 0,0-1 0 0 0,-5 3-100 0 0,5-4-97 0 0,0-1-1 0 0,0 0 0 0 0,0 0 1 0 0,0 0-1 0 0,-1-1 0 0 0,1 0 0 0 0,-1 0 1 0 0,1-1-1 0 0,-1 0 0 0 0,0 0 1 0 0,0-1-1 0 0,1 0 0 0 0,-1 0 1 0 0,0-1-1 0 0,-6-1 98 0 0,-9-17-5433 0 0,17 10-602 0 0,3 5-5507 0 0</inkml:trace>
  <inkml:trace contextRef="#ctx0" brushRef="#br0" timeOffset="3490.501">2623 2 2425 0 0,'0'0'2199'0'0,"0"0"-268"0"0,0 0-68 0 0,0 0 91 0 0,0 0-17 0 0,0 0-219 0 0,0 0-264 0 0,0 0-313 0 0,0 0-230 0 0,0 0-147 0 0,0 0-94 0 0,8-1 605 0 0,-8 44 204 0 0,-31 87-1543 0 0,24-103-3899 0 0,1-1-3531 0 0,4-19-2706 0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17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263 648 0 0 0,'0'0'892'0'0,"0"0"107"0"0,0 0 8 0 0,0 0-11 0 0,0-2-57 0 0,0-8-75 0 0,0 8-20 0 0,-4-16 6814 0 0,-35 12-3940 0 0,32 9-3631 0 0,-1 0 0 0 0,1 1 0 0 0,0 0 0 0 0,0 0 0 0 0,0 0 0 0 0,0 1 0 0 0,1 0 0 0 0,-1 0-1 0 0,1 0 1 0 0,1 1 0 0 0,-3 3-87 0 0,-30 30 475 0 0,28-31-341 0 0,2 0 0 0 0,-1 1 0 0 0,1 0 0 0 0,0 1 0 0 0,1-1 0 0 0,0 1-1 0 0,1 1 1 0 0,0-1 0 0 0,0 1 0 0 0,-2 9-134 0 0,7-17 15 0 0,-1 1 18 0 0,0 0 0 0 0,0 0 0 0 0,0 0 0 0 0,0 1 0 0 0,1-1 0 0 0,0 1 0 0 0,0-1 0 0 0,0 1 0 0 0,0-1 0 0 0,1 1 0 0 0,0 0 0 0 0,0-1 0 0 0,0 1 0 0 0,0 0 0 0 0,1-1 0 0 0,0 1 0 0 0,0-1 0 0 0,0 1-1 0 0,1-1 1 0 0,-1 1 0 0 0,1-1 0 0 0,0 0 0 0 0,0 0 0 0 0,1 0 0 0 0,-1 0 0 0 0,1 0 0 0 0,0 0 0 0 0,0-1 0 0 0,1 2-33 0 0,2-2 96 0 0,0-1-1 0 0,0 0 1 0 0,0 0-1 0 0,1-1 1 0 0,-1 1 0 0 0,0-1-1 0 0,1 0 1 0 0,-1-1-1 0 0,1 0 1 0 0,-1 0 0 0 0,1 0-1 0 0,-1-1 1 0 0,1 0 0 0 0,-1 0-1 0 0,1-1 1 0 0,-1 0-1 0 0,0 0 1 0 0,0 0 0 0 0,5-3-96 0 0,108-67 950 0 0,-93 52-824 0 0,-1-1-1 0 0,0-1 0 0 0,-2-1 1 0 0,-1 0-1 0 0,0-2 0 0 0,-2-1 1 0 0,-1-1-1 0 0,-1 0 0 0 0,-1-1 1 0 0,-2-2-126 0 0,-11 27 430 0 0,-5 14-549 0 0,0 2 87 0 0,-2-3 28 0 0,2 0-1 0 0,-1 0 0 0 0,1 0 1 0 0,1 0-1 0 0,0 0 0 0 0,0 0 0 0 0,1 0 1 0 0,0 0-1 0 0,1 0 0 0 0,0 0 1 0 0,1 0-1 0 0,0-1 0 0 0,0 1 0 0 0,1-1 1 0 0,0 0-1 0 0,1 0 0 0 0,0 0 1 0 0,0-1-1 0 0,1 0 0 0 0,6 7 5 0 0,-3-7 20 0 0,1-1 0 0 0,1-1 0 0 0,-1 0 0 0 0,1 0 0 0 0,0-1 0 0 0,0-1 0 0 0,1 1 0 0 0,-1-2 0 0 0,1 0 0 0 0,0 0 0 0 0,0-1 0 0 0,0-1 0 0 0,0 0 0 0 0,0 0 0 0 0,1-1 0 0 0,-1-1 0 0 0,0 0 0 0 0,0-1 0 0 0,0 0 0 0 0,0-1 0 0 0,0 0 0 0 0,-1-1 0 0 0,1 0 0 0 0,-1 0 0 0 0,0-2 0 0 0,10-6-20 0 0,-5 4 54 0 0,0-2 1 0 0,-1 0-1 0 0,0 0 0 0 0,-1-2 0 0 0,0 0 0 0 0,0 0 1 0 0,-2-2-1 0 0,1 1 0 0 0,-2-2 0 0 0,0 1 0 0 0,7-13-54 0 0,2-20 28 0 0,-2-2 0 0 0,-3 1 0 0 0,-1-2 0 0 0,-3 0 0 0 0,-1 0 0 0 0,-3-1 0 0 0,-2 0 0 0 0,-3-1 0 0 0,-1 1 1 0 0,-5-24-30 0 0,4 72 0 0 0,1 0 3 0 0,-1-1-1 0 0,1 1 0 0 0,-1 0 1 0 0,0-1-1 0 0,0 1 0 0 0,-1-1 1 0 0,1 1-1 0 0,-1 0 0 0 0,1 0 1 0 0,-1-1-1 0 0,0 1 0 0 0,0 0 1 0 0,0 0-1 0 0,-1 0 0 0 0,1 0 1 0 0,-1 0-1 0 0,0 0 0 0 0,0 0 1 0 0,0 0-1 0 0,0 1 0 0 0,0-1 0 0 0,-1 1 0 0 0,0 2-20 0 0,0 1 0 0 0,1-1 0 0 0,-1 1 1 0 0,0 0-1 0 0,0 0 0 0 0,0 0 0 0 0,1 0 1 0 0,-1 0-1 0 0,0 1 0 0 0,1-1 0 0 0,-1 1 1 0 0,1-1-1 0 0,0 1 0 0 0,-1 0 1 0 0,1 0-1 0 0,0 0 0 0 0,0 1 0 0 0,0-1 1 0 0,1 0-1 0 0,-1 1 0 0 0,0-1 0 0 0,1 1 1 0 0,0 0-1 0 0,0-1 0 0 0,-1 1 1 0 0,1 0-1 0 0,1 0 0 0 0,-1 0 0 0 0,0 2 19 0 0,-1-1-9 0 0,-46 114-105 0 0,38-82 102 0 0,1 1 0 0 0,2 1 0 0 0,1 0 1 0 0,3 0-1 0 0,0 14 12 0 0,3-12-18 0 0,3 1 1 0 0,1-1-1 0 0,2 0 1 0 0,1 0-1 0 0,3-1 1 0 0,1 0-1 0 0,3 5 18 0 0,-12-38 2 0 0,0-1 0 0 0,1 1-1 0 0,-1-1 1 0 0,1 0 0 0 0,0 0 0 0 0,0 0-1 0 0,1-1 1 0 0,-1 1 0 0 0,1-1-1 0 0,0 1 1 0 0,1-1 0 0 0,-1-1 0 0 0,1 1-1 0 0,-1 0 1 0 0,1-1 0 0 0,0 0-1 0 0,0 0 1 0 0,1-1 0 0 0,-1 0-1 0 0,0 1 1 0 0,1-2 0 0 0,0 1 0 0 0,-1-1-1 0 0,1 1 1 0 0,0-2 0 0 0,0 1-1 0 0,-1-1 1 0 0,1 0 0 0 0,0 0 0 0 0,0 0-1 0 0,0-1 1 0 0,0 0 0 0 0,-1 0-1 0 0,1 0 1 0 0,0-1 0 0 0,-1 0 0 0 0,1 0-1 0 0,-1 0 1 0 0,2-2-2 0 0,33-20 62 0 0,-2-2 1 0 0,0-1-1 0 0,-2-2 0 0 0,-1-2 0 0 0,-2-1 1 0 0,-1-1-1 0 0,27-36-62 0 0,-31 37 24 0 0,0-1 1 0 0,-3-1-1 0 0,-1-1 1 0 0,-1-1-1 0 0,-2-1 0 0 0,-1 0 1 0 0,-2-2-1 0 0,-2-1 0 0 0,-2 0 1 0 0,-1 0-1 0 0,2-23-24 0 0,-16-24 57 0 0,0 85-58 0 0,0-1 0 0 0,0 1 0 0 0,0 0-1 0 0,0-1 1 0 0,0 1 0 0 0,0 0-1 0 0,-1 0 1 0 0,1 0 0 0 0,-1 0 0 0 0,1 0-1 0 0,-1 0 1 0 0,0 0 0 0 0,0 0-1 0 0,0 1 1 0 0,0-1 0 0 0,0 1 0 0 0,0-1-1 0 0,0 1 1 0 0,-1 0 0 0 0,1 0-1 0 0,0 0 1 0 0,-1 0 0 0 0,1 0-1 0 0,-1 1 1 0 0,1-1 0 0 0,-1 1 0 0 0,1-1-1 0 0,-1 1 1 0 0,1 0 0 0 0,-1 0-1 0 0,-1 0 2 0 0,-6 3-8 0 0,0 1-1 0 0,0-1 1 0 0,1 2-1 0 0,0-1 1 0 0,-1 1-1 0 0,2 1 1 0 0,-1 0-1 0 0,1 0 1 0 0,-1 0-1 0 0,2 1 1 0 0,-1 1-1 0 0,1-1 1 0 0,0 1-1 0 0,1 0 1 0 0,-1 1-1 0 0,2-1 1 0 0,-1 1-1 0 0,1 0 1 0 0,1 1-1 0 0,0-1 0 0 0,0 1 1 0 0,1 0-1 0 0,-1 4 9 0 0,-8 18-1 0 0,2 0-1 0 0,2 1 1 0 0,1-1-1 0 0,1 2 1 0 0,2-1-1 0 0,1 1 1 0 0,2-1-1 0 0,1 12 2 0 0,1-30 4 0 0,-1 0 0 0 0,2 0-1 0 0,0 0 1 0 0,1 0-1 0 0,0-1 1 0 0,1 1-1 0 0,1-1 1 0 0,0 0 0 0 0,1 0-1 0 0,0 0 1 0 0,2-1-1 0 0,-1 0 1 0 0,1-1 0 0 0,1 1-1 0 0,0-2 1 0 0,1 1-1 0 0,0-1 1 0 0,1-1-1 0 0,2 1-3 0 0,72 37 38 0 0,28-38-1353 0 0,-83-26-2216 0 0,-24 7-643 0 0,-3-2-3941 0 0,-3 3-1876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24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148 298 2200 0 0,'0'0'1948'0'0,"0"0"-428"0"0,0 0-13 0 0,0 0 249 0 0,0 0 121 0 0,0 0-172 0 0,0 0-327 0 0,0 0-336 0 0,0 0-152 0 0,0 0 3 0 0,0 0 47 0 0,0 0 37 0 0,0 0-78 0 0,14 2-87 0 0,95 10 1378 0 0,-89-16-1964 0 0,-1 0 0 0 0,0-2 0 0 0,0 0-1 0 0,0-1 1 0 0,-1 0 0 0 0,0-2 0 0 0,-1 0-1 0 0,0-1 1 0 0,0-1 0 0 0,-1-1 0 0 0,0 0 0 0 0,-1-1-1 0 0,1-2-225 0 0,-7 8 69 0 0,0-1 0 0 0,0 0 0 0 0,-1 0 0 0 0,-1-1-1 0 0,1 0 1 0 0,-1 0 0 0 0,-1-1 0 0 0,0 0 0 0 0,0 0-1 0 0,-1-1 1 0 0,0 1 0 0 0,-1-1 0 0 0,0 0 0 0 0,-1 0-1 0 0,0 0 1 0 0,-1-1 0 0 0,2-10-69 0 0,-25 36-236 0 0,10 22 222 0 0,1 1 1 0 0,2 0-1 0 0,2 0 0 0 0,1 1 0 0 0,2-1 1 0 0,1 37 13 0 0,1-49 6 0 0,-1 54-6 0 0,-3 0 0 0 0,-4 1-1 0 0,-3-2 1 0 0,-4 0 0 0 0,-3-1 0 0 0,-4 0 0 0 0,-22 48 0 0 0,37-107 0 0 0,-2-1 0 0 0,1-1 0 0 0,-2 0 1 0 0,0 0-1 0 0,-1-1 0 0 0,-1 0 0 0 0,0-1 0 0 0,-1-1 1 0 0,0 0-1 0 0,-1-1 0 0 0,0-1 0 0 0,-1 0 1 0 0,-1-1-1 0 0,1 0 0 0 0,-2-2 0 0 0,1 0 0 0 0,-1-1 1 0 0,-18 5-1 0 0,32-10 0 0 0,1 0 0 0 0,-1 0 0 0 0,0-1 0 0 0,0 0 0 0 0,0 0 0 0 0,0 0 1 0 0,0 0-1 0 0,0 0 0 0 0,0-1 0 0 0,-1 0 0 0 0,1 0 0 0 0,0 0 0 0 0,0 0 0 0 0,0-1 1 0 0,0 1-1 0 0,0-1 0 0 0,0 0 0 0 0,0-1 0 0 0,0 1 0 0 0,0-1 0 0 0,0 1 1 0 0,0-1-1 0 0,1 0 0 0 0,-1-1 0 0 0,1 1 0 0 0,-1 0 0 0 0,1-1 0 0 0,0 0 0 0 0,0 0 1 0 0,0 0-1 0 0,1 0 0 0 0,-1 0 0 0 0,1-1 0 0 0,-1 1 0 0 0,1-1 0 0 0,0 1 0 0 0,1-1 1 0 0,-1 0-1 0 0,1 0 0 0 0,-1 0 0 0 0,1-2 0 0 0,0-5 17 0 0,1 0 0 0 0,0-1 0 0 0,1 1-1 0 0,0 0 1 0 0,1 0 0 0 0,0 0 0 0 0,1 0 0 0 0,0 0 0 0 0,0 0 0 0 0,2 1-1 0 0,-1-1 1 0 0,1 1 0 0 0,1 0 0 0 0,-1 0 0 0 0,2 1 0 0 0,-1 0 0 0 0,6-5-17 0 0,34-36 27 0 0,1 3 1 0 0,3 2 0 0 0,2 2 0 0 0,1 2-1 0 0,57-32-27 0 0,-1 13-1142 0 0,-83 53-4323 0 0,-2 4-5145 0 0,-20 3 1067 0 0</inkml:trace>
  <inkml:trace contextRef="#ctx0" brushRef="#br0" timeOffset="281.959">815 526 13355 0 0,'0'0'1608'0'0,"0"0"-356"0"0,0 0-94 0 0,0 0 16 0 0,0 0-86 0 0,0 0-137 0 0,0 0-126 0 0,0 0-135 0 0,0 0-102 0 0,-31 26-84 0 0,-97 82-108 0 0,124-105-368 0 0,0-1 0 0 0,0 1 0 0 0,0 0 0 0 0,0 1 0 0 0,1-1 0 0 0,-1 1 0 0 0,1 0 0 0 0,0 0 0 0 0,0 0 0 0 0,1 0 0 0 0,-1 0 0 0 0,1 0 0 0 0,0 1 0 0 0,0 0 0 0 0,0-1 0 0 0,0 4-28 0 0,-1 3 80 0 0,1-8-50 0 0,1 1 0 0 0,-1-1-1 0 0,1 1 1 0 0,0-1 0 0 0,-1 1 0 0 0,2-1-1 0 0,-1 1 1 0 0,0 0 0 0 0,1-1 0 0 0,0 1-1 0 0,-1 0 1 0 0,1 0 0 0 0,1-1-1 0 0,-1 1 1 0 0,1 0 0 0 0,-1-1 0 0 0,1 1-1 0 0,0 0 1 0 0,0-1 0 0 0,1 1 0 0 0,-1-1-1 0 0,1 0 1 0 0,0 1 0 0 0,-1-1 0 0 0,2 0-1 0 0,-1 0 1 0 0,0 0 0 0 0,0 0-1 0 0,1 0 1 0 0,0-1 0 0 0,0 1 0 0 0,-1-1-1 0 0,1 0 1 0 0,0 0 0 0 0,1 0 0 0 0,-1 0-1 0 0,2 1-29 0 0,3-1 69 0 0,0 1-1 0 0,1-1 1 0 0,-1-1 0 0 0,1 1-1 0 0,-1-1 1 0 0,1-1-1 0 0,-1 1 1 0 0,1-2-1 0 0,0 1 1 0 0,-1-1-1 0 0,1 0 1 0 0,-1-1 0 0 0,0 0-1 0 0,1 0 1 0 0,-1-1-1 0 0,0 0 1 0 0,0-1-1 0 0,0 0 1 0 0,-1 0-1 0 0,1 0 1 0 0,-1-1 0 0 0,0 0-1 0 0,-1 0 1 0 0,1-1-1 0 0,-1 0 1 0 0,0 0-1 0 0,0-1 1 0 0,-1 1-1 0 0,0-1 1 0 0,0 0 0 0 0,0-1-1 0 0,-1 1 1 0 0,0-1-1 0 0,-1 0 1 0 0,0 0-1 0 0,0 0 1 0 0,-1 0-1 0 0,0-1 1 0 0,0 1 0 0 0,0-1-1 0 0,-2 1 1 0 0,1-8-69 0 0,-2 10-128 0 0,-1 0 0 0 0,-1 0 0 0 0,1 1 0 0 0,-1-1-1 0 0,0 0 1 0 0,0 1 0 0 0,0 0 0 0 0,-1 0 0 0 0,0 0 0 0 0,0 0 0 0 0,0 1 0 0 0,-1-1 0 0 0,0 1 0 0 0,1 0 0 0 0,-1 1 0 0 0,-1-1 0 0 0,1 1 0 0 0,-6-3 128 0 0,-13-4-4386 0 0,1 6-3538 0 0,17 4-3342 0 0</inkml:trace>
  <inkml:trace contextRef="#ctx0" brushRef="#br0" timeOffset="866.698">1078 592 5489 0 0,'0'0'1091'0'0,"0"0"-403"0"0,0 0-66 0 0,0 0 111 0 0,0 0 73 0 0,0 0-17 0 0,0 0-55 0 0,0 0-93 0 0,0 0-67 0 0,0 0-74 0 0,0 0-88 0 0,0 0-71 0 0,4-2-21 0 0,13-9 84 0 0,-28 4 2834 0 0,0-1 5381 0 0,8 21-7317 0 0,-37 304-270 0 0,39-343-969 0 0,1-1-1 0 0,1 1 1 0 0,1 0-1 0 0,2 1 0 0 0,0-1 1 0 0,2 0-1 0 0,1 1 1 0 0,1 0-1 0 0,1 1 0 0 0,1 0 1 0 0,1 0-1 0 0,1 1 1 0 0,1 0-1 0 0,8-9-62 0 0,41-9-221 0 0,-51 74-881 0 0,-2 14-2787 0 0,-4-32-757 0 0,1 0-3859 0 0,-4-11-2341 0 0</inkml:trace>
  <inkml:trace contextRef="#ctx0" brushRef="#br0" timeOffset="1168.465">1513 486 7658 0 0,'0'0'3902'0'0,"0"0"-883"0"0,0 0-552 0 0,0 0-392 0 0,0 0-425 0 0,0 0-388 0 0,0 0-310 0 0,0 0-216 0 0,0 0-130 0 0,0 0-89 0 0,0 0-65 0 0,0 0-73 0 0,-28 12-64 0 0,-88 43-55 0 0,110-53-233 0 0,1 0 1 0 0,0 1 0 0 0,-1-1-1 0 0,1 1 1 0 0,0 0 0 0 0,0 0 0 0 0,1 1-1 0 0,-1 0 1 0 0,1 0 0 0 0,0 0-1 0 0,0 0 1 0 0,0 0 0 0 0,0 1-1 0 0,1 0 1 0 0,-2 2-28 0 0,-3 6 57 0 0,4-5-47 0 0,0-1 0 0 0,0 0 0 0 0,1 1 1 0 0,1-1-1 0 0,-1 1 0 0 0,1 0 0 0 0,0 0 1 0 0,1 0-1 0 0,0 0 0 0 0,0 0 0 0 0,1 0 1 0 0,0 0-1 0 0,0 1-10 0 0,0-6-2 0 0,0 1 1 0 0,0-1 0 0 0,1 1-1 0 0,-1-1 1 0 0,1 0-1 0 0,0 1 1 0 0,0-1-1 0 0,0 0 1 0 0,0 1-1 0 0,1-1 1 0 0,-1 0-1 0 0,1 0 1 0 0,0 0 0 0 0,0 0-1 0 0,0 0 1 0 0,0-1-1 0 0,0 1 1 0 0,1-1-1 0 0,-1 1 1 0 0,1-1-1 0 0,0 0 1 0 0,-1 0-1 0 0,1 0 1 0 0,0 0-1 0 0,0 0 1 0 0,0-1 0 0 0,1 0-1 0 0,-1 1 1 0 0,0-1-1 0 0,0 0 1 0 0,2 0 1 0 0,10 1-103 0 0,0 1 1 0 0,1-2 0 0 0,0 0 0 0 0,-1-1-1 0 0,1-1 1 0 0,0 0 0 0 0,-1-1-1 0 0,1-1 1 0 0,-1 0 0 0 0,2-2 102 0 0,84-52-7420 0 0,-72 32-2919 0 0,-21 17 2311 0 0</inkml:trace>
  <inkml:trace contextRef="#ctx0" brushRef="#br0" timeOffset="1552.543">1623 651 960 0 0,'0'0'2607'0'0,"0"0"-441"0"0,0 0-180 0 0,0 0-32 0 0,0 0-166 0 0,0 0-206 0 0,0 0-155 0 0,0 0-116 0 0,0 0-55 0 0,0 0-36 0 0,0 0-20 0 0,0 0-22 0 0,0 0-50 0 0,14 17-66 0 0,46 48-113 0 0,-59-63-912 0 0,0-1 0 0 0,0 0 0 0 0,0 0-1 0 0,0 0 1 0 0,0 0 0 0 0,0 0 0 0 0,0 0-1 0 0,0 0 1 0 0,1-1 0 0 0,-1 1 0 0 0,0 0-1 0 0,0-1 1 0 0,1 1 0 0 0,-1-1 0 0 0,1 1-1 0 0,-1-1 1 0 0,1 1 0 0 0,-1-1 0 0 0,0 0-1 0 0,1 0 1 0 0,-1 0 0 0 0,1 0 0 0 0,-1 0-1 0 0,1 0 1 0 0,-1 0 0 0 0,1-1 0 0 0,-1 1-1 0 0,1 0 1 0 0,-1-1 0 0 0,0 1 0 0 0,1-1-1 0 0,-1 1 1 0 0,0-1 0 0 0,1 0 0 0 0,-1 0-37 0 0,5-2 191 0 0,17-9 94 0 0,-1 0 1 0 0,0-2-1 0 0,-1-1 0 0 0,-1 0 0 0 0,0-1 1 0 0,-1-2-1 0 0,-1 0 0 0 0,0 0 0 0 0,1-5-285 0 0,-17 21 3 0 0,0 0-1 0 0,1 1 1 0 0,-2-1 0 0 0,1 0-1 0 0,0 0 1 0 0,0 0-1 0 0,0 0 1 0 0,-1 0 0 0 0,0-1-1 0 0,1 1 1 0 0,-1 0-1 0 0,0-1 1 0 0,0 1 0 0 0,0-1-1 0 0,0 0 1 0 0,-1 1-1 0 0,1-1 1 0 0,-1 1-1 0 0,1-1 1 0 0,-1 0 0 0 0,0 1-1 0 0,0-1 1 0 0,0 0-1 0 0,0 1 1 0 0,-1-1 0 0 0,1 0-1 0 0,-1 1 1 0 0,1-1-1 0 0,-1 0 1 0 0,0 1 0 0 0,0-1-1 0 0,0 1 1 0 0,-1 0-1 0 0,1-1 1 0 0,-1 1 0 0 0,1 0-1 0 0,-1 0 1 0 0,1 0-1 0 0,-1 0 1 0 0,0 0-1 0 0,0 0 1 0 0,0 0 0 0 0,0 1-1 0 0,-1-1 1 0 0,1 1-1 0 0,0 0 1 0 0,-1-1 0 0 0,1 1-1 0 0,-1 0 1 0 0,1 0-1 0 0,-2 0-2 0 0,-9 1-16 0 0,-1 0-1 0 0,1 0 0 0 0,-1 2 0 0 0,1-1 1 0 0,-1 2-1 0 0,1 0 0 0 0,0 0 1 0 0,0 2-1 0 0,1-1 0 0 0,-1 2 0 0 0,1-1 1 0 0,0 2-1 0 0,0-1 0 0 0,1 2 1 0 0,0 0-1 0 0,0 0 0 0 0,1 1 0 0 0,0 0 1 0 0,0 0-1 0 0,1 1 0 0 0,1 1 1 0 0,-1 0-1 0 0,2 0 0 0 0,-1 0 0 0 0,2 1 1 0 0,-1 0-1 0 0,2 0 0 0 0,-3 9 17 0 0,5-15-4 0 0,1-1 1 0 0,0 1-1 0 0,0 0 0 0 0,0 0 0 0 0,1 0 0 0 0,0 0 1 0 0,0 0-1 0 0,1 1 0 0 0,0-1 0 0 0,0 0 1 0 0,0 0-1 0 0,0 0 0 0 0,1 1 0 0 0,0-1 0 0 0,1 0 1 0 0,-1 0-1 0 0,1 0 0 0 0,1-1 0 0 0,-1 1 1 0 0,1 0-1 0 0,0-1 0 0 0,0 1 0 0 0,0-1 0 0 0,1 0 1 0 0,-1 0-1 0 0,1-1 0 0 0,1 1 0 0 0,-1-1 0 0 0,1 0 1 0 0,-1 0-1 0 0,4 2 4 0 0,14 4-1 0 0,1-1-1 0 0,0-1 1 0 0,0-1 0 0 0,0 0-1 0 0,1-2 1 0 0,0-1 0 0 0,0-1-1 0 0,0-2 1 0 0,0 0 0 0 0,9-1 1 0 0,-19 0-61 0 0,95-3-1669 0 0,-64-1-3527 0 0,-16 2-2104 0 0,-11 1-5063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2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78 690 8314 0 0,'0'0'2106'0'0,"0"0"-167"0"0,0 0-84 0 0,0 0-16 0 0,0 0-104 0 0,0 0-266 0 0,0 0-346 0 0,0 0-357 0 0,0 0-263 0 0,0 0-170 0 0,0 0-81 0 0,0 4 5 0 0,-3 150 985 0 0,11-117-1123 0 0,0 15-4256 0 0,-9-46-764 0 0,-6-5-4800 0 0,2-1 4588 0 0</inkml:trace>
  <inkml:trace contextRef="#ctx0" brushRef="#br0" timeOffset="278.529">1 230 11570 0 0,'0'0'1217'0'0,"0"0"-369"0"0,0 0-184 0 0,0 0-72 0 0,0 0-160 0 0,0 0-208 0 0,0 0-184 0 0,0 0-144 0 0,0 0-64 0 0,0 0-80 0 0,0 0-264 0 0,0 0-456 0 0,0 0-608 0 0,40 114-1033 0 0,-29-88-1560 0 0,-5-12-1064 0 0</inkml:trace>
  <inkml:trace contextRef="#ctx0" brushRef="#br0" timeOffset="549.673">340 940 4449 0 0,'0'0'3133'0'0,"0"0"-1220"0"0,0 0-328 0 0,0 0 170 0 0,0 0 45 0 0,0 0-178 0 0,0 0-311 0 0,0 0-256 0 0,0 0-142 0 0,0 0-78 0 0,0 0-56 0 0,0 0-52 0 0,9-32-85 0 0,30-101-81 0 0,-20 26 1300 0 0,-19 107-1860 0 0,10-28 306 0 0,5 45-631 0 0,0 21 296 0 0,-8-19 26 0 0,0 0-1 0 0,1-1 1 0 0,1 0-1 0 0,1 0 1 0 0,1-1-1 0 0,0 0 1 0 0,6 6 2 0 0,-14-20 58 0 0,0 0 0 0 0,0-1 0 0 0,1 1 0 0 0,-1-1 0 0 0,1 0 0 0 0,-1 0 0 0 0,1 0 0 0 0,0 0 0 0 0,-1-1 0 0 0,1 1 0 0 0,0-1 0 0 0,0 0 0 0 0,0 0 0 0 0,0 0-1 0 0,1-1 1 0 0,-1 0 0 0 0,0 1 0 0 0,0-1 0 0 0,0-1 0 0 0,0 1 0 0 0,0-1 0 0 0,0 1 0 0 0,0-1 0 0 0,0 0 0 0 0,0-1 0 0 0,0 1 0 0 0,0-1 0 0 0,0 0 0 0 0,-1 1 0 0 0,1-2 0 0 0,-1 1 0 0 0,1 0 0 0 0,-1-1 0 0 0,0 1 0 0 0,0-1 0 0 0,0 0 0 0 0,0 0 0 0 0,-1 0 0 0 0,1-1 0 0 0,-1 1 0 0 0,0-1 0 0 0,1 1-1 0 0,-1-1-56 0 0,12-19 81 0 0,-1 0 0 0 0,-1-1 1 0 0,0 0-1 0 0,-2-1 1 0 0,6-26-83 0 0,12-36-2504 0 0,-17 58-2497 0 0,2 2-5462 0 0,-7 16 646 0 0</inkml:trace>
  <inkml:trace contextRef="#ctx0" brushRef="#br0" timeOffset="814.627">1133 171 11290 0 0,'0'0'4803'0'0,"0"0"-3368"0"0,0 0-847 0 0,0 0 201 0 0,0 0 273 0 0,0 0 109 0 0,0 0-94 0 0,0 0-208 0 0,0 0-216 0 0,0 0-99 0 0,0 0-60 0 0,0 0-32 0 0,5 36-48 0 0,16 115-83 0 0,-13-14 220 0 0,6 87-354 0 0,17-106-1552 0 0,-31-111 2529 0 0,0-1-3899 0 0,-12-1-14592 0 0,10-8 10800 0 0</inkml:trace>
  <inkml:trace contextRef="#ctx0" brushRef="#br0" timeOffset="1065.123">903 605 11466 0 0,'0'0'1339'0'0,"0"0"-165"0"0,0 0 56 0 0,0 0 149 0 0,0 0-81 0 0,0 0-272 0 0,0 0-264 0 0,0 0-206 0 0,0 0-142 0 0,33 0-100 0 0,103-3-90 0 0,20 2 504 0 0,-106 1-3381 0 0,-12 0-3639 0 0,3 0-5329 0 0,-37 0 10277 0 0</inkml:trace>
  <inkml:trace contextRef="#ctx0" brushRef="#br0" timeOffset="1401.807">1383 657 0 0 0,'0'0'918'0'0,"0"0"962"0"0,0 0 310 0 0,0 0 76 0 0,0 0-55 0 0,0 0-142 0 0,0 0-180 0 0,0 0-243 0 0,0 0-229 0 0,0 0-182 0 0,0 0-156 0 0,19-1-127 0 0,57-3-114 0 0,-24-22 802 0 0,-46 19-1383 0 0,-2 3-149 0 0,0 0 1 0 0,0 0-1 0 0,0-1 0 0 0,0 1 0 0 0,-1-1 0 0 0,0 0 0 0 0,0 0 0 0 0,0 0 0 0 0,-1-1 0 0 0,1 1 0 0 0,-1-1 0 0 0,0 1 0 0 0,-1-1 0 0 0,0 0 0 0 0,0 1 0 0 0,0-1 0 0 0,0 0 0 0 0,-1 0 0 0 0,0 0 0 0 0,0-3-108 0 0,-3 6-8 0 0,1 1 0 0 0,-1-1-1 0 0,1 0 1 0 0,-1 1 0 0 0,0 0 0 0 0,0-1 0 0 0,0 1-1 0 0,0 0 1 0 0,0 0 0 0 0,0 1 0 0 0,-1-1 0 0 0,1 1-1 0 0,-1 0 1 0 0,1-1 0 0 0,-1 2 0 0 0,1-1 0 0 0,-1 0-1 0 0,0 1 1 0 0,1-1 0 0 0,-1 1 0 0 0,0 0 0 0 0,0 0 0 0 0,1 1-1 0 0,-1-1 1 0 0,1 1 0 0 0,-1 0 0 0 0,0 0 0 0 0,-2 1 8 0 0,-4 2-46 0 0,0 0 0 0 0,1 1 0 0 0,-1 0 0 0 0,1 1 0 0 0,1 0 0 0 0,-1 0 0 0 0,1 1 0 0 0,0 0 0 0 0,0 1 0 0 0,1-1 0 0 0,0 1 0 0 0,1 1 0 0 0,0-1 0 0 0,0 1 0 0 0,0 0 0 0 0,1 1 0 0 0,1-1 0 0 0,0 1 0 0 0,0 0 0 0 0,1 0 0 0 0,0 0 0 0 0,0 0 0 0 0,1 1 0 0 0,1-1 0 0 0,0 1 0 0 0,0-1 0 0 0,1 1 1 0 0,0-1-1 0 0,1 1 0 0 0,1 1 46 0 0,-1-7-13 0 0,0-1 0 0 0,0 1 0 0 0,1 0 0 0 0,0-1 0 0 0,0 1 0 0 0,0-1 1 0 0,1 1-1 0 0,-1-1 0 0 0,1 0 0 0 0,0 0 0 0 0,0 0 0 0 0,1-1 0 0 0,-1 1 1 0 0,1-1-1 0 0,0 1 0 0 0,0-1 0 0 0,0-1 0 0 0,0 1 0 0 0,0 0 0 0 0,1-1 1 0 0,-1 0-1 0 0,1 0 0 0 0,-1 0 0 0 0,1-1 0 0 0,0 1 0 0 0,0-1 0 0 0,0 0 13 0 0,135 11-676 0 0,-137-12 643 0 0,80-18-3005 0 0,-33-8-6300 0 0,-39 19 1507 0 0</inkml:trace>
  <inkml:trace contextRef="#ctx0" brushRef="#br0" timeOffset="1665.139">1724 859 3673 0 0,'0'0'2368'0'0,"0"0"-241"0"0,0 0-18 0 0,0 0-86 0 0,0 0-251 0 0,0 0-281 0 0,0 0-197 0 0,0 0-104 0 0,0 0 11 0 0,0 0 71 0 0,0 0-58 0 0,0 0-168 0 0,0 0-208 0 0,0-15 651 0 0,2-10-1281 0 0,1 1 1 0 0,2-1 0 0 0,0 1-1 0 0,2 0 1 0 0,0 1 0 0 0,1 0-1 0 0,2 0 1 0 0,0 0 0 0 0,2 2-1 0 0,0-1 1 0 0,4-3-209 0 0,43-42-1222 0 0,-45 72-5108 0 0,-13 1-527 0 0,-1-3-4312 0 0</inkml:trace>
  <inkml:trace contextRef="#ctx0" brushRef="#br0" timeOffset="2153.824">1945 811 3857 0 0,'0'0'2932'0'0,"0"0"-587"0"0,0 0-111 0 0,0 0 48 0 0,0 0-207 0 0,0 0-358 0 0,0 0-374 0 0,0 0-297 0 0,0 0-185 0 0,0 0-94 0 0,0 0-37 0 0,0 0-77 0 0,0 0-71 0 0,8-15-77 0 0,55-99 690 0 0,22-53-9 0 0,-48 125-1189 0 0,-40 68-767 0 0,-1-10 735 0 0,1 0-1 0 0,1-1 1 0 0,0 1-1 0 0,1 1 0 0 0,1-1 1 0 0,1 0-1 0 0,2 14 36 0 0,-3-26 37 0 0,1 0 0 0 0,0 0 0 0 0,1 0 0 0 0,-1 0 0 0 0,1-1 0 0 0,-1 1 0 0 0,1 0 0 0 0,0-1 0 0 0,1 0 0 0 0,-1 1 0 0 0,0-1 0 0 0,1 0 0 0 0,0 0 0 0 0,0 0 0 0 0,0-1 0 0 0,0 1 0 0 0,0-1 0 0 0,0 0-1 0 0,1 1 1 0 0,-1-1 0 0 0,1-1 0 0 0,-1 1 0 0 0,1 0 0 0 0,0-1 0 0 0,0 0 0 0 0,0 0 0 0 0,0 0 0 0 0,0-1 0 0 0,0 1 0 0 0,0-1 0 0 0,0 0 0 0 0,0 0 0 0 0,0 0 0 0 0,0 0 0 0 0,0-1 0 0 0,0 0 0 0 0,0 0 0 0 0,-1 0 0 0 0,1 0 0 0 0,0 0 0 0 0,0-1 0 0 0,-1 0 0 0 0,3-1-37 0 0,4-3 45 0 0,0 0 1 0 0,0 0-1 0 0,-1-1 0 0 0,0-1 1 0 0,0 0-1 0 0,-1 0 1 0 0,0 0-1 0 0,-1-1 0 0 0,0 0 1 0 0,0-1-1 0 0,0 0 1 0 0,-2 0-1 0 0,1 0 0 0 0,-1-1 1 0 0,-1 1-1 0 0,1-1 1 0 0,-2 0-1 0 0,0-1 1 0 0,0 1-1 0 0,0-8-45 0 0,-1 7-869 0 0,-1-4-1930 0 0,0 5-7300 0 0,-1 10-1559 0 0</inkml:trace>
  <inkml:trace contextRef="#ctx0" brushRef="#br0" timeOffset="3086.83">2722 458 0 0 0,'0'0'384'0'0,"0"0"726"0"0,0 0 395 0 0,0 0 102 0 0,0 0-66 0 0,0 0-208 0 0,0 0-234 0 0,0 0-180 0 0,0 0-96 0 0,0 0-27 0 0,0 0-18 0 0,0 0 11 0 0,-2-4 5 0 0,-11-14 2404 0 0,13 18-2673 0 0,0 0 20 0 0,0 0-2 0 0,0 0-16 0 0,0 0-31 0 0,0 0-57 0 0,0 0-39 0 0,0 0-31 0 0,0 0-17 0 0,0 0 14 0 0,0 0 11 0 0,0 0 14 0 0,0 0 9 0 0,0 0 4 0 0,0 0-10 0 0,0 0-16 0 0,0 0-36 0 0,0 0-47 0 0,0 0-26 0 0,0 0-30 0 0,0 0-33 0 0,0 0-14 0 0,0 0-33 0 0,0 0-11 0 0,0 0 8 0 0,0 0 0 0 0,-19 0 350 0 0,-58 42-381 0 0,62-32-127 0 0,0 1 0 0 0,0 0 0 0 0,1 2 0 0 0,1-1 0 0 0,0 2 0 0 0,1 0 0 0 0,0 0 0 0 0,1 1 0 0 0,1 0 0 0 0,0 1 0 0 0,1 1 0 0 0,-3 7 2 0 0,8 53-91 0 0,7-75 97 0 0,0 0-1 0 0,0 0 1 0 0,0 0 0 0 0,0-1-1 0 0,0 1 1 0 0,0-1-1 0 0,0 0 1 0 0,1 0 0 0 0,-1 0-1 0 0,0-1 1 0 0,1 1-1 0 0,-1-1 1 0 0,1 1 0 0 0,-1-1-1 0 0,1 0 1 0 0,-1-1 0 0 0,0 1-1 0 0,1-1 1 0 0,-1 1-1 0 0,0-1 1 0 0,1 0 0 0 0,-1 0-1 0 0,0 0 1 0 0,0-1-1 0 0,2 0-5 0 0,23-13 53 0 0,0-1 0 0 0,-1-1 0 0 0,0-1-1 0 0,-2-1 1 0 0,0-2 0 0 0,12-14-53 0 0,-6 8 42 0 0,10-10-14 0 0,-38 77-295 0 0,-5-25 273 0 0,2 80-251 0 0,1-92 246 0 0,0-1 1 0 0,0 1 0 0 0,0-1-1 0 0,0 1 1 0 0,0-1-1 0 0,0 1 1 0 0,1-1-1 0 0,-1 0 1 0 0,1 1 0 0 0,0-1-1 0 0,-1 0 1 0 0,1 0-1 0 0,0 0 1 0 0,0-1-1 0 0,0 1 1 0 0,1 0 0 0 0,-1-1-1 0 0,0 1 1 0 0,1-1-1 0 0,-1 0 1 0 0,0 0-1 0 0,1 0 1 0 0,0 0-1 0 0,-1 0 1 0 0,1-1 0 0 0,0 1-1 0 0,-1-1 1 0 0,1 1-1 0 0,0-1 1 0 0,-1 0-1 0 0,1 0 1 0 0,2-1-2 0 0,6-1 47 0 0,0 0-1 0 0,-1-2 1 0 0,1 1 0 0 0,-1-1 0 0 0,0-1-1 0 0,0 0 1 0 0,0 0 0 0 0,-1-1 0 0 0,0 0-1 0 0,0-1 1 0 0,0 0 0 0 0,-1 0 0 0 0,0-1-1 0 0,7-8-46 0 0,-9 11 39 0 0,19-16 35 0 0,0-1-1 0 0,-2-1 1 0 0,0-1-1 0 0,-2-1 1 0 0,0-1-1 0 0,-2-1 1 0 0,-1 0-1 0 0,-1-2 1 0 0,-2 0-1 0 0,-1 0 1 0 0,-1-2-1 0 0,7-24-73 0 0,-6-93-510 0 0,-14 141 474 0 0,0 1 1 0 0,-1 0-1 0 0,0 0 0 0 0,0 0 1 0 0,0 0-1 0 0,-1 0 0 0 0,0 0 1 0 0,0 0-1 0 0,0 0 0 0 0,-1 1 0 0 0,0-1 1 0 0,0 1-1 0 0,-1 0 0 0 0,1 0 1 0 0,-1 0-1 0 0,0 0 0 0 0,0 1 1 0 0,-1-1-1 0 0,1 1 0 0 0,-1 0 1 0 0,0 1-1 0 0,-4-3 36 0 0,5 4-23 0 0,-1 0 1 0 0,0 1-1 0 0,1 0 0 0 0,-1-1 1 0 0,0 2-1 0 0,0-1 1 0 0,0 0-1 0 0,0 1 0 0 0,0 0 1 0 0,0 0-1 0 0,0 1 0 0 0,0-1 1 0 0,1 1-1 0 0,-1 0 0 0 0,0 0 1 0 0,0 1-1 0 0,1 0 1 0 0,-1-1-1 0 0,1 1 0 0 0,-1 1 1 0 0,1-1-1 0 0,0 1 0 0 0,0 0 1 0 0,0 0-1 0 0,0 0 0 0 0,0 0 23 0 0,-6 6-8 0 0,0 0 0 0 0,0 1 0 0 0,1 0-1 0 0,0 0 1 0 0,1 1 0 0 0,1 0 0 0 0,-1 0-1 0 0,2 1 1 0 0,-2 2 8 0 0,2 3 37 0 0,0 0 0 0 0,1 1-1 0 0,1 0 1 0 0,0 0 0 0 0,1 1-1 0 0,2-1 1 0 0,-1 0 0 0 0,2 1-1 0 0,1-1 1 0 0,0 1 0 0 0,1-1-1 0 0,1 0 1 0 0,1 1 0 0 0,0-1-1 0 0,2-1 1 0 0,4 13-37 0 0,4-2 74 0 0,1-1 0 0 0,1 0 0 0 0,1-1-1 0 0,1-1 1 0 0,2-1 0 0 0,0 0 0 0 0,1-2 0 0 0,18 14-74 0 0,-24-22-59 0 0,1-1 1 0 0,1 0 0 0 0,0-2-1 0 0,1 0 1 0 0,0 0 0 0 0,1-2-1 0 0,0 0 1 0 0,0-1 0 0 0,14 3 58 0 0,13-4-5419 0 0,0-9-5313 0 0,-38-1 282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25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702 329 3897 0 0,'0'0'3321'0'0,"0"0"-1181"0"0,0 0-413 0 0,0 0-67 0 0,0 0 34 0 0,0 0-68 0 0,0 0-194 0 0,0 0-237 0 0,0 0-199 0 0,0 0-168 0 0,0 0-143 0 0,-5-5 4185 0 0,5 6-4635 0 0,0-1-23 0 0,0 0-15 0 0,0 0-41 0 0,0 31 178 0 0,0 1-1 0 0,-2-1 1 0 0,-2 0 0 0 0,0 0-1 0 0,-6 15-333 0 0,-59 146 246 0 0,-15 61-47 0 0,84-251-189 0 0,-1-1 0 0 0,1 1 0 0 0,0 0 0 0 0,0-1 0 0 0,0 1 0 0 0,0-1 0 0 0,0 1 0 0 0,0-1 0 0 0,1 1 0 0 0,-1 0 0 0 0,0-1 0 0 0,1 1 0 0 0,-1-1 0 0 0,1 1 0 0 0,0-1 0 0 0,-1 1 0 0 0,1-1 0 0 0,0 0 0 0 0,0 1 0 0 0,0-1 0 0 0,0 0 0 0 0,0 0 0 0 0,0 0 0 0 0,0 0 0 0 0,0 1 0 0 0,1-1 0 0 0,-1-1 0 0 0,0 1 0 0 0,1 0 0 0 0,-1 0 0 0 0,1 0 0 0 0,-1-1 0 0 0,0 1 0 0 0,1-1 0 0 0,0 1 0 0 0,-1-1 0 0 0,1 0 0 0 0,-1 0 0 0 0,1 1 0 0 0,-1-1 0 0 0,1 0 0 0 0,0 0 0 0 0,-1 0 0 0 0,1-1 0 0 0,-1 1 0 0 0,1 0 0 0 0,-1-1 0 0 0,2 0-10 0 0,18 4 69 0 0,137 0 359 0 0,41-19-116 0 0,-125-1-85 0 0,-71 16-953 0 0,-8-6-2692 0 0,2 0-1793 0 0,1 3-2692 0 0,0 1-4251 0 0</inkml:trace>
  <inkml:trace contextRef="#ctx0" brushRef="#br0" timeOffset="1158.243">1411 443 1920 0 0,'0'0'1678'0'0,"0"0"17"0"0,0 0 139 0 0,0 0 154 0 0,0 0 51 0 0,0 0-89 0 0,0 0-204 0 0,0 0-266 0 0,0 0-220 0 0,0 0-209 0 0,0 0-158 0 0,0 0-99 0 0,0 0-75 0 0,-5-4-71 0 0,-16-11-45 0 0,16 12-60 0 0,5 3-71 0 0,34-18 908 0 0,5 5-1140 0 0,0 2 0 0 0,0 1 0 0 0,1 3-1 0 0,0 1 1 0 0,6 1-240 0 0,-44 4 10 0 0,-1 0-1 0 0,0 1 0 0 0,1-1 1 0 0,-1 0-1 0 0,0 0 0 0 0,1 1 1 0 0,-1-1-1 0 0,1 1 1 0 0,-1-1-1 0 0,1 1 0 0 0,-1 0 1 0 0,1 0-1 0 0,0-1 1 0 0,-1 1-1 0 0,1 0 0 0 0,-1 0 1 0 0,1 1-1 0 0,-1-1 0 0 0,1 0 1 0 0,-1 0-1 0 0,1 1 1 0 0,0-1-1 0 0,-1 1 0 0 0,0-1 1 0 0,1 1-1 0 0,-1 0 1 0 0,1-1-1 0 0,-1 1 0 0 0,0 0 1 0 0,0 0-1 0 0,1 0 0 0 0,-1 0 1 0 0,0 0-1 0 0,0 0 1 0 0,0 1-1 0 0,0-1 0 0 0,0 0 1 0 0,0 1-1 0 0,-1-1 0 0 0,1 0 1 0 0,0 1-1 0 0,-1-1 1 0 0,1 1-1 0 0,0-1 0 0 0,-1 1 1 0 0,0-1-1 0 0,1 1 1 0 0,-1-1-1 0 0,0 1 0 0 0,0-1 1 0 0,0 1-1 0 0,0 0 0 0 0,0-1 1 0 0,0 1-1 0 0,-1-1 1 0 0,1 1-10 0 0,-97 100 482 0 0,24-38-367 0 0,-41 49 34 0 0,109-107-140 0 0,0 1 19 0 0,0-1 0 0 0,0 1 0 0 0,1 0 0 0 0,0 0 0 0 0,0 0-1 0 0,1 0 1 0 0,-1 1 0 0 0,2 0 0 0 0,-1-1 0 0 0,1 1 0 0 0,0 0 0 0 0,1 0-1 0 0,0 0 1 0 0,0 8-28 0 0,1-11 35 0 0,1-1 0 0 0,-1 1 0 0 0,2-1 0 0 0,-1 1 0 0 0,0-1 1 0 0,1 1-1 0 0,0-1 0 0 0,0 0 0 0 0,0 0 0 0 0,0 0 0 0 0,1 0 0 0 0,0 0 0 0 0,-1 0 0 0 0,1-1 0 0 0,1 1 0 0 0,-1-1 0 0 0,0 0 0 0 0,1 0 0 0 0,0 0 0 0 0,0-1 0 0 0,0 1 0 0 0,0-1 0 0 0,4 2-35 0 0,106 31 717 0 0,-19-31-529 0 0,-46-46-4625 0 0,-23 7-5545 0 0,-18 25 3669 0 0,-4 2-2229 0 0</inkml:trace>
  <inkml:trace contextRef="#ctx0" brushRef="#br0" timeOffset="1495.996">2166 251 11322 0 0,'0'0'2010'0'0,"0"0"-440"0"0,0 0-226 0 0,0 0-53 0 0,0 0-51 0 0,0 0-173 0 0,0 0-180 0 0,0 0-117 0 0,0 0-94 0 0,0 0-85 0 0,-34 23-110 0 0,-103 74-86 0 0,58-21 66 0 0,68-61-379 0 0,-1-2-37 0 0,1 0 1 0 0,1 1 0 0 0,0 0 0 0 0,1 1 0 0 0,1 0 0 0 0,0 1 0 0 0,1 0 0 0 0,0 0 0 0 0,1 0-1 0 0,1 1 1 0 0,1 0 0 0 0,1 0 0 0 0,0 0 0 0 0,1 0 0 0 0,0 1 0 0 0,2-1 0 0 0,1 12-46 0 0,3-21 16 0 0,0 0 1 0 0,1-1 0 0 0,0 1 0 0 0,0-1-1 0 0,1 0 1 0 0,0-1 0 0 0,0 1 0 0 0,0-1 0 0 0,1 0-1 0 0,0-1 1 0 0,0 0 0 0 0,1 0 0 0 0,-1 0-1 0 0,1-1 1 0 0,0 0 0 0 0,0 0 0 0 0,1-1-1 0 0,-1 0 1 0 0,1-1 0 0 0,-1 0 0 0 0,1 0 0 0 0,0-1-1 0 0,0 0 1 0 0,0 0 0 0 0,0-1 0 0 0,0 0-1 0 0,0-1 1 0 0,2-1-17 0 0,124-17 839 0 0,-130 17-772 0 0,0 0 0 0 0,0 0 0 0 0,0 0 0 0 0,0-1 0 0 0,0 0 0 0 0,-1 0 0 0 0,1 0-1 0 0,-1 0 1 0 0,1-1 0 0 0,-1 0 0 0 0,-1 0 0 0 0,1 0 0 0 0,0 0 0 0 0,-1 0 0 0 0,0-1 0 0 0,0 0 0 0 0,0 1 0 0 0,-1-1 0 0 0,1 0 0 0 0,-1 0 0 0 0,0-1 0 0 0,-1 1 0 0 0,1-3-67 0 0,-1 5 14 0 0,-1-1 0 0 0,0 1 0 0 0,0 0 0 0 0,0-1 0 0 0,0 1 0 0 0,0-1-1 0 0,-1 1 1 0 0,0-1 0 0 0,0 1 0 0 0,0 0 0 0 0,0-1 0 0 0,0 1 0 0 0,0 0-1 0 0,-1 0 1 0 0,0 0 0 0 0,1 0 0 0 0,-1 0 0 0 0,0 0 0 0 0,-1 0 0 0 0,1 1 0 0 0,0-1-1 0 0,-1 1 1 0 0,1 0 0 0 0,-1 0 0 0 0,0-1 0 0 0,0 2 0 0 0,0-1 0 0 0,0 0 0 0 0,-3-1-14 0 0,-98-32-435 0 0,-67 14-1275 0 0,59 35-3435 0 0,91-6 239 0 0,7-1-4723 0 0</inkml:trace>
  <inkml:trace contextRef="#ctx0" brushRef="#br0" timeOffset="3040.947">2390 56 0 0 0,'0'0'309'0'0,"0"0"900"0"0,0 0 450 0 0,0 0 312 0 0,0 0 231 0 0,0 0 11 0 0,0 0-211 0 0,0 0-197 0 0,0 0-196 0 0,0 0-182 0 0,0 0-136 0 0,0 0-119 0 0,0 0-115 0 0,1-9-64 0 0,1-28-71 0 0,-1 28-78 0 0,-1 9-97 0 0,0 0-119 0 0,0 0-105 0 0,-8 22 1458 0 0,4-3-1861 0 0,1 0 0 0 0,0 0-1 0 0,2 1 1 0 0,0-1-1 0 0,1 0 1 0 0,1 1 0 0 0,1-1-1 0 0,1 0 1 0 0,0 0 0 0 0,2 0-1 0 0,4 13-119 0 0,1 16 89 0 0,108 459 60 0 0,-62-267-134 0 0,-55-239-7 0 0,-1 0-1 0 0,1 0 1 0 0,-1 0 0 0 0,1 0 0 0 0,-1 0 0 0 0,1 0 0 0 0,-1 0 0 0 0,0 0-1 0 0,0 0 1 0 0,1 0 0 0 0,-1 0 0 0 0,0 0 0 0 0,0 0 0 0 0,0 0 0 0 0,0 0-1 0 0,0 0 1 0 0,0 0 0 0 0,0 0 0 0 0,-1 0 0 0 0,1 0 0 0 0,0 0 0 0 0,-1 0-1 0 0,1 0 1 0 0,0 0 0 0 0,-1-1 0 0 0,1 1 0 0 0,-1 0 0 0 0,1 0 0 0 0,-1 0-1 0 0,0 0 1 0 0,1-1 0 0 0,-1 1 0 0 0,0 0 0 0 0,0 0 0 0 0,0-1 0 0 0,1 1-1 0 0,-1-1 1 0 0,0 1 0 0 0,0-1 0 0 0,0 1 0 0 0,0-1 0 0 0,0 1 0 0 0,0-1-1 0 0,0 0 1 0 0,0 0 0 0 0,0 1 0 0 0,0-1 0 0 0,0 0 0 0 0,0 0 0 0 0,0 0-1 0 0,0 0 1 0 0,0 0 0 0 0,0 0 0 0 0,0-1 0 0 0,-1 1-8 0 0,-334 11 28 0 0,-645 110-647 0 0,258-3 667 0 0,498-59-25 0 0,-35 19 187 0 0,242-72-319 0 0,18-6 145 0 0,0 0 0 0 0,1-1-1 0 0,-1 1 1 0 0,0 0 0 0 0,0-1 0 0 0,0 1-1 0 0,0-1 1 0 0,0 1 0 0 0,1 0 0 0 0,-1-1 0 0 0,0 1-1 0 0,0-1 1 0 0,0 1 0 0 0,0-1 0 0 0,0 1 0 0 0,0 0-1 0 0,0-1 1 0 0,0 1 0 0 0,-1-1 0 0 0,1 1-1 0 0,0-1 1 0 0,0 1 0 0 0,0 0 0 0 0,0-1 0 0 0,0 1-1 0 0,-1-1 1 0 0,1 1 0 0 0,0 0 0 0 0,0-1-1 0 0,-1 1 1 0 0,1 0 0 0 0,0-1 0 0 0,-1 1 0 0 0,1 0-1 0 0,0 0 1 0 0,-1-1 0 0 0,1 1 0 0 0,0 0-1 0 0,-1 0 1 0 0,1 0 0 0 0,-1-1 0 0 0,1 1 0 0 0,0 0-1 0 0,-1 0 1 0 0,1 0 0 0 0,-1 0 0 0 0,1 0 0 0 0,0 0-1 0 0,-1 0 1 0 0,1 0 0 0 0,-1 0 0 0 0,1 0-1 0 0,-1 0 1 0 0,1 0 0 0 0,0 0 0 0 0,-1 0 0 0 0,1 0-1 0 0,-1 0 1 0 0,1 1-36 0 0,14-205 342 0 0,-15-607-278 0 0,38 556-82 0 0,-14 177 81 0 0,20 97-359 0 0,104-7 377 0 0,-104-13-65 0 0,222-21-40 0 0,83 5 66 0 0,260 23-42 0 0,-151 16 12 0 0,-239-36-11 0 0,11-31-120 0 0,-145 23-509 0 0,-72 19 203 0 0,8 1-5014 0 0,-7 11-5945 0 0,-11-5-321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36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264 748 10082 0 0,'0'0'1819'0'0,"0"0"-404"0"0,0 0-216 0 0,0 0-45 0 0,0 0-87 0 0,0 0-163 0 0,0 0-196 0 0,0 0-145 0 0,0 0-95 0 0,-31 19-91 0 0,-95 63-54 0 0,120-79-293 0 0,1 1 0 0 0,0-1 0 0 0,0 1 0 0 0,0 0-1 0 0,1 1 1 0 0,0-1 0 0 0,-1 1 0 0 0,1-1 0 0 0,1 1 0 0 0,-1 1 0 0 0,1-1 0 0 0,0 0 0 0 0,0 1 0 0 0,1 0 0 0 0,-1 1-30 0 0,-4 8 84 0 0,1 0 28 0 0,0 0-1 0 0,0 0 1 0 0,2 0 0 0 0,0 1-1 0 0,0 0 1 0 0,2-1-1 0 0,0 1 1 0 0,1 0-1 0 0,0 0 1 0 0,2 9-112 0 0,-1-20 62 0 0,1 1 0 0 0,-1-1 1 0 0,1 0-1 0 0,1 1 0 0 0,-1-1 0 0 0,1 0 1 0 0,0 1-1 0 0,0-1 0 0 0,0 0 0 0 0,1-1 1 0 0,0 1-1 0 0,0 0 0 0 0,0-1 1 0 0,1 1-1 0 0,-1-1 0 0 0,1 0 0 0 0,0 0 1 0 0,0-1-1 0 0,0 1 0 0 0,1-1 1 0 0,-1 0-1 0 0,1 0 0 0 0,0 0 0 0 0,0-1 1 0 0,0 1-1 0 0,0-1 0 0 0,0-1 1 0 0,0 1-1 0 0,1-1 0 0 0,-1 0 0 0 0,4 1-62 0 0,3-1 122 0 0,-1-1 0 0 0,0 0 0 0 0,1 0-1 0 0,-1-1 1 0 0,1 0 0 0 0,-1-1-1 0 0,0-1 1 0 0,0 0 0 0 0,0 0-1 0 0,0-1 1 0 0,0 0 0 0 0,-1-1 0 0 0,0 0-1 0 0,0-1 1 0 0,0 0 0 0 0,-1-1-1 0 0,0 0 1 0 0,0 0 0 0 0,0-1 0 0 0,-1 0-1 0 0,0 0 1 0 0,-1-1 0 0 0,0 0-1 0 0,0-1 1 0 0,-1 1 0 0 0,0-1 0 0 0,-1 0-1 0 0,0-1 1 0 0,-1 1 0 0 0,0-1-1 0 0,0 0 1 0 0,-1 0 0 0 0,-1 0 0 0 0,0 0-1 0 0,0-1 1 0 0,-1 1 0 0 0,-1-1-1 0 0,0-6-121 0 0,0 8-32 0 0,0-1-1 0 0,-1 1 0 0 0,-1 0 1 0 0,0-1-1 0 0,0 1 0 0 0,-1 0 1 0 0,0 0-1 0 0,0 0 0 0 0,-1 0 1 0 0,-1 1-1 0 0,0 0 0 0 0,0 0 1 0 0,-1 0-1 0 0,0 0 0 0 0,0 1 1 0 0,-1 0-1 0 0,0 0 0 0 0,0 1 1 0 0,-1 0-1 0 0,-7-5 33 0 0,-75-47-3716 0 0,82 58 1858 0 0,3 12-14371 0 0,5-7 10402 0 0</inkml:trace>
  <inkml:trace contextRef="#ctx0" brushRef="#br0" timeOffset="434.502">663 741 9250 0 0,'0'0'2096'0'0,"0"0"-219"0"0,0 0-57 0 0,0 0-113 0 0,0 0-264 0 0,0 0-225 0 0,0 0-195 0 0,0 0-159 0 0,6 36-120 0 0,17 119-109 0 0,-21-36 317 0 0,-63 229 416 0 0,60-335-1324 0 0,0-5 23 0 0,1 0 0 0 0,-1-1 0 0 0,-1 1 0 0 0,1 0 0 0 0,-1-1 0 0 0,-1 1 0 0 0,1-1 0 0 0,-1 1 0 0 0,0-1 0 0 0,-1 0 0 0 0,0 0 0 0 0,0-1 0 0 0,-5 7-67 0 0,8-13 21 0 0,1 1 0 0 0,-1-1-1 0 0,1 1 1 0 0,-1 0-1 0 0,0-1 1 0 0,1 0 0 0 0,-1 1-1 0 0,0-1 1 0 0,1 1 0 0 0,-1-1-1 0 0,0 0 1 0 0,0 1 0 0 0,0-1-1 0 0,1 0 1 0 0,-1 0 0 0 0,0 0-1 0 0,0 1 1 0 0,0-1 0 0 0,1 0-1 0 0,-1 0 1 0 0,0 0 0 0 0,0 0-1 0 0,0-1 1 0 0,0 1-1 0 0,1 0 1 0 0,-1 0 0 0 0,0 0-1 0 0,0-1 1 0 0,1 1 0 0 0,-1 0-1 0 0,0-1 1 0 0,0 1 0 0 0,1-1-1 0 0,-1 1 1 0 0,0-1 0 0 0,1 1-1 0 0,-1-1 1 0 0,0 1 0 0 0,1-1-1 0 0,-1 1 1 0 0,1-1-1 0 0,-1 0 1 0 0,1 0 0 0 0,0 1-1 0 0,-1-1 1 0 0,1 0 0 0 0,0 0-1 0 0,-1 1 1 0 0,1-1 0 0 0,0 0-1 0 0,0 0 1 0 0,-1 1 0 0 0,1-1-1 0 0,0 0 1 0 0,0 0 0 0 0,0-1-21 0 0,-6-48 213 0 0,9 21-186 0 0,1-1 1 0 0,2 1-1 0 0,1-1 1 0 0,2 2-1 0 0,0-1 1 0 0,2 1-1 0 0,1 1 1 0 0,1 0-1 0 0,1 0 1 0 0,10-11-28 0 0,3-6-2 0 0,2 1 0 0 0,2 2 1 0 0,1 1-1 0 0,3 2 0 0 0,0 1 1 0 0,3 2-1 0 0,1 1 1 0 0,1 2-1 0 0,29-16 2 0 0,-57 39 5 0 0,1 0-1 0 0,0 2 1 0 0,0-1 0 0 0,0 2-1 0 0,1 0 1 0 0,0 0 0 0 0,0 1-1 0 0,1 1 1 0 0,-1 1 0 0 0,1 0-1 0 0,0 0 1 0 0,-1 2 0 0 0,1 0-1 0 0,5 0-4 0 0,-19 3 5 0 0,1 0 0 0 0,0 0 1 0 0,-1 0-1 0 0,1 0 0 0 0,-1 0 0 0 0,0 0 0 0 0,1 0 0 0 0,-1 1 0 0 0,0-1 0 0 0,0 0 0 0 0,-1 1 0 0 0,1-1 1 0 0,0 1-1 0 0,-1-1 0 0 0,0 0 0 0 0,1 1 0 0 0,-1 0 0 0 0,0-1 0 0 0,0 1 0 0 0,0-1 0 0 0,-1 1 1 0 0,1-1-1 0 0,-1 0 0 0 0,1 1 0 0 0,-1-1 0 0 0,0 1 0 0 0,0-1 0 0 0,0 0 0 0 0,0 1-5 0 0,-7 10 6 0 0,0-1 0 0 0,0 0 0 0 0,-1 0 0 0 0,-1-1 0 0 0,0 0 1 0 0,0-1-1 0 0,-1 0 0 0 0,0-1 0 0 0,-1 0 0 0 0,-11 6-6 0 0,12-6 6 0 0,-17 13-216 0 0,-1-2 1 0 0,-2-1-1 0 0,1-1 0 0 0,-2-2 1 0 0,0 0-1 0 0,-1-3 0 0 0,-1-1 1 0 0,1-1-1 0 0,-20 3 210 0 0,53-15-112 0 0,0 1 1 0 0,1 0 0 0 0,-1-1-1 0 0,0 1 1 0 0,1 0-1 0 0,-1-1 1 0 0,0 1 0 0 0,0 0-1 0 0,0-1 1 0 0,1 1-1 0 0,-1-1 1 0 0,0 1-1 0 0,0 0 1 0 0,0-1 0 0 0,0 1-1 0 0,0-1 1 0 0,0 1-1 0 0,0 0 1 0 0,0-1 0 0 0,0 1-1 0 0,0-1 1 0 0,0 1-1 0 0,0-1 1 0 0,0 1-1 0 0,0 0 1 0 0,0-1 0 0 0,0 1-1 0 0,-1-1 1 0 0,1 1-1 0 0,0 0 1 0 0,0-1 0 0 0,0 1-1 0 0,-1 0 1 0 0,1-1-1 0 0,0 1 1 0 0,0 0-1 0 0,-1-1 1 0 0,1 1 0 0 0,0 0-1 0 0,-1 0 1 0 0,1-1-1 0 0,0 1 1 0 0,-1 0 0 0 0,1 0-1 0 0,0-1 1 0 0,-1 1-1 0 0,1 0 1 0 0,-1 0-1 0 0,1 0 1 0 0,0 0 0 0 0,-1 0-1 0 0,1 0 1 0 0,-1 0-1 0 0,1 0 1 0 0,-1 0 0 0 0,1 0-1 0 0,0 0 1 0 0,-1 0-1 0 0,1 0 1 0 0,-1 0-1 0 0,1 0 112 0 0,27-27-4950 0 0,12-1-3840 0 0,-26 19 3392 0 0</inkml:trace>
  <inkml:trace contextRef="#ctx0" brushRef="#br0" timeOffset="831.077">1359 781 7970 0 0,'0'0'1903'0'0,"0"0"-484"0"0,0 0-92 0 0,0 0 94 0 0,0 0-18 0 0,0 0-162 0 0,0 0-192 0 0,-9 36-177 0 0,-31 112-138 0 0,-38 150 3563 0 0,67-262-1206 0 0,15-70-2892 0 0,2 0-1 0 0,0 0 0 0 0,3 0 1 0 0,1 1-1 0 0,1 0 1 0 0,2 1-1 0 0,1 0 1 0 0,16-24-199 0 0,-24 43 50 0 0,10-26-36 0 0,2 0 0 0 0,2 2 0 0 0,2 0 0 0 0,1 1 0 0 0,1 1 0 0 0,2 2 1 0 0,2 0-1 0 0,1 2 0 0 0,1 1 0 0 0,1 1 0 0 0,2 2 0 0 0,1 1-14 0 0,-32 24 2 0 0,-1 1 0 0 0,1-1-1 0 0,-1 1 1 0 0,1-1 0 0 0,0 1 0 0 0,0 0-1 0 0,0-1 1 0 0,0 1 0 0 0,0 0 0 0 0,0 0 0 0 0,0 0-1 0 0,0 1 1 0 0,0-1 0 0 0,0 1 0 0 0,0-1-1 0 0,1 1 1 0 0,-1-1 0 0 0,0 1 0 0 0,0 0-1 0 0,0 0 1 0 0,1 0 0 0 0,-1 0 0 0 0,0 1-1 0 0,0-1 1 0 0,1 1 0 0 0,-1-1 0 0 0,0 1 0 0 0,0 0-1 0 0,0 0 1 0 0,0 0 0 0 0,0 0 0 0 0,0 0-1 0 0,0 0 1 0 0,0 0 0 0 0,-1 1 0 0 0,1-1-1 0 0,0 1-1 0 0,0 14 6 0 0,-1-1-1 0 0,-1 0 1 0 0,0 1-1 0 0,-2-1 1 0 0,1 0-1 0 0,-2 1 1 0 0,0-1-1 0 0,-1-1 1 0 0,0 1-1 0 0,-1 0 1 0 0,-1-1-1 0 0,0 0 1 0 0,-1 0-1 0 0,-1-1 0 0 0,0 0 1 0 0,-1 0-1 0 0,0-1 1 0 0,-1 0-1 0 0,0 0 1 0 0,-11 9-6 0 0,1-1-87 0 0,0-1 0 0 0,0-1 1 0 0,-2 0-1 0 0,0-2 0 0 0,-2 0 1 0 0,1-2-1 0 0,-10 4 87 0 0,-5-10-2255 0 0,36-41-3821 0 0,42-23-3145 0 0,-28 43 4466 0 0,-3 1-1040 0 0</inkml:trace>
  <inkml:trace contextRef="#ctx0" brushRef="#br0" timeOffset="1170.787">2075 527 10458 0 0,'0'0'2359'0'0,"0"0"-412"0"0,0 0-67 0 0,0 0-32 0 0,0 0-226 0 0,0 0-363 0 0,0 0-337 0 0,0 0-255 0 0,0 0-123 0 0,0 0-34 0 0,0 0-27 0 0,0 0-26 0 0,0 0-50 0 0,-30 20-58 0 0,-93 65-43 0 0,27-5 304 0 0,91-74-597 0 0,1-1-1 0 0,0 1 1 0 0,0 0-1 0 0,1 0 1 0 0,-1 0-1 0 0,1 0 1 0 0,0 1-1 0 0,1-1 1 0 0,0 1-1 0 0,0 0 1 0 0,0 0-1 0 0,1 0 1 0 0,0 0-1 0 0,0 0 0 0 0,1 0 1 0 0,-1 0-1 0 0,2 4-12 0 0,1-8 9 0 0,1 1-1 0 0,-1-1 0 0 0,1 0 0 0 0,0 0 0 0 0,0 0 0 0 0,0 0 0 0 0,0 0 1 0 0,1-1-1 0 0,-1 1 0 0 0,1-1 0 0 0,-1 0 0 0 0,1 0 0 0 0,0 0 1 0 0,0-1-1 0 0,0 1 0 0 0,0-1 0 0 0,0 0 0 0 0,0 0 0 0 0,0 0 1 0 0,0-1-1 0 0,0 1 0 0 0,1-1 0 0 0,-1 0 0 0 0,0 0 0 0 0,0-1 0 0 0,4 0-8 0 0,4 1 52 0 0,-1-1 0 0 0,0 0-1 0 0,1 0 1 0 0,-1-1 0 0 0,0-1-1 0 0,0 0 1 0 0,0 0-1 0 0,0-1 1 0 0,-1-1 0 0 0,0 0-1 0 0,0 0 1 0 0,0-1 0 0 0,0 0-1 0 0,1-2-51 0 0,-5 3 42 0 0,1 1-1 0 0,-1-2 0 0 0,0 1 1 0 0,-1-1-1 0 0,1 0 1 0 0,-1 0-1 0 0,0 0 1 0 0,-1-1-1 0 0,1 0 0 0 0,-2 0 1 0 0,1 0-1 0 0,-1 0 1 0 0,1 0-1 0 0,-2-1 0 0 0,1 0 1 0 0,-1 1-1 0 0,-1-1 1 0 0,1 0-1 0 0,-1 0 0 0 0,-1 0 1 0 0,1-1-42 0 0,-1 3-13 0 0,0 1 0 0 0,1-1 0 0 0,-2 1 1 0 0,1-1-1 0 0,-1 1 0 0 0,0-1 0 0 0,0 1 0 0 0,0-1 0 0 0,-1 1 1 0 0,1 0-1 0 0,-1 0 0 0 0,-1 0 0 0 0,1 0 0 0 0,-1 0 1 0 0,0 0-1 0 0,0 1 0 0 0,0-1 0 0 0,-1 1 0 0 0,1 0 1 0 0,-1 0-1 0 0,0 0 0 0 0,-1 0 0 0 0,1 1 13 0 0,-88-42-1959 0 0,25 42-7111 0 0,58 6 2230 0 0,2 1-3641 0 0</inkml:trace>
  <inkml:trace contextRef="#ctx0" brushRef="#br0" timeOffset="1590.089">2506 442 12611 0 0,'0'0'3070'0'0,"0"0"-1415"0"0,0 0-420 0 0,0 0 142 0 0,0 0 81 0 0,0 0-114 0 0,0 0-234 0 0,0 0-322 0 0,0 0-303 0 0,0 0-193 0 0,0 0-81 0 0,0 0-16 0 0,-11 6 6 0 0,-8 3-130 0 0,-9 3 62 0 0,1 1 1 0 0,1 2-1 0 0,0 0 0 0 0,1 2 1 0 0,1 0-1 0 0,-7 8-133 0 0,30-24-3 0 0,0 0-1 0 0,0 0 0 0 0,0 0 1 0 0,0 0-1 0 0,0 0 1 0 0,0 0-1 0 0,0 0 1 0 0,0 0-1 0 0,1 1 1 0 0,-1-1-1 0 0,0 0 1 0 0,1 0-1 0 0,-1 1 1 0 0,1-1-1 0 0,0 0 0 0 0,-1 1 1 0 0,1-1-1 0 0,0 0 1 0 0,0 1-1 0 0,0-1 1 0 0,0 1-1 0 0,0-1 1 0 0,0 0-1 0 0,0 1 1 0 0,0-1-1 0 0,0 1 1 0 0,1-1-1 0 0,-1 0 0 0 0,1 1 1 0 0,-1-1-1 0 0,1 0 1 0 0,-1 0-1 0 0,1 1 1 0 0,0-1-1 0 0,-1 0 1 0 0,1 0-1 0 0,0 0 1 0 0,0 0-1 0 0,0 0 1 0 0,0 0-1 0 0,0 0 0 0 0,0 0 1 0 0,0 0-1 0 0,0 0 1 0 0,1-1-1 0 0,-1 1 1 0 0,0-1-1 0 0,0 1 1 0 0,1 0-1 0 0,-1-1 1 0 0,0 0-1 0 0,2 1 4 0 0,76 18 49 0 0,-15 0 182 0 0,-63-17-203 0 0,0 0 1 0 0,0-1-1 0 0,0 1 0 0 0,0 0 1 0 0,-1 0-1 0 0,1 0 0 0 0,0 0 1 0 0,-1 0-1 0 0,1 0 0 0 0,-1 0 1 0 0,0 0-1 0 0,0 0 0 0 0,1 0 1 0 0,-2 0-1 0 0,1 1 0 0 0,0-1 1 0 0,0 0-1 0 0,-1 0 0 0 0,1 0 1 0 0,-1 0-1 0 0,1 0 0 0 0,-1 0 0 0 0,0 0 1 0 0,0 0-1 0 0,0-1 0 0 0,0 1 1 0 0,0 0-1 0 0,0 0 0 0 0,0-1 1 0 0,-1 1-1 0 0,1-1 0 0 0,-1 1 1 0 0,1-1-1 0 0,-1 1 0 0 0,0-1 1 0 0,1 0-1 0 0,-1 0 0 0 0,-1 1-28 0 0,-18 16 79 0 0,-1 0-1 0 0,-1-1 1 0 0,-1-2-1 0 0,0 0 0 0 0,-1-2 1 0 0,-17 7-79 0 0,33-16 7 0 0,-79 26-2748 0 0,96-53-2477 0 0,23-16-313 0 0,-6 17-2192 0 0,-12 14 383 0 0</inkml:trace>
  <inkml:trace contextRef="#ctx0" brushRef="#br0" timeOffset="1840.03">2596 590 8994 0 0,'0'0'2902'0'0,"0"0"-572"0"0,0 0-389 0 0,0 0-343 0 0,0 0-323 0 0,0 0-269 0 0,0 0-238 0 0,-8 32-219 0 0,-26 100-166 0 0,-1-39 100 0 0,13-42-551 0 0,20-102-11411 0 0,2 19 2903 0 0,0 20 6470 0 0</inkml:trace>
  <inkml:trace contextRef="#ctx0" brushRef="#br0" timeOffset="1841.03">2528 380 0 0 0,'0'0'0'0'0,"0"0"240"0"0,0 0 1072 0 0,28-195-111 0 0,-17 158-313 0 0,-2 11-496 0 0,-2 4-136 0 0,2 4-192 0 0,-1 3-192 0 0,-3 4-480 0 0,3 3-1001 0 0,-5 5-399 0 0,-1-1 2008 0 0</inkml:trace>
  <inkml:trace contextRef="#ctx0" brushRef="#br0" timeOffset="2093.446">2924 1 13259 0 0,'0'0'3210'0'0,"0"0"-836"0"0,0 0-545 0 0,0 0-363 0 0,0 0-302 0 0,0 0-226 0 0,0 0-146 0 0,0 0-123 0 0,0 0-96 0 0,0 0-81 0 0,0 0-86 0 0,21 35-63 0 0,61 111-61 0 0,-65-76-56 0 0,-106 336 340 0 0,70-276-1344 0 0,19-129 635 0 0,0 0 0 0 0,0 1 0 0 0,0-1 0 0 0,0 0 0 0 0,-1 0 0 0 0,1 1 0 0 0,0-1 0 0 0,-1 0 0 0 0,1 0 0 0 0,-1 0 0 0 0,1 0 0 0 0,-1 1 0 0 0,0-1 0 0 0,0 0 0 0 0,1 0 0 0 0,-1 0 0 0 0,0-1 0 0 0,0 1 0 0 0,0 0 0 0 0,0 0 0 0 0,0 0 0 0 0,0-1 0 0 0,0 1 0 0 0,0 0 0 0 0,0-1 0 0 0,0 1 0 0 0,-1-1 0 0 0,1 1 0 0 0,0-1 0 0 0,0 0 0 0 0,0 1 0 0 0,-1-1 0 0 0,1 0 0 0 0,0 0 0 0 0,0 0 0 0 0,-1 0 0 0 0,1 0 0 0 0,0 0 0 0 0,-1 0 0 0 0,1-1 143 0 0,-33-10-9303 0 0,23 6 3877 0 0,2 1-1936 0 0</inkml:trace>
  <inkml:trace contextRef="#ctx0" brushRef="#br0" timeOffset="2445.862">2725 534 8122 0 0,'0'0'3151'0'0,"0"0"-1105"0"0,0 0-454 0 0,0 0-140 0 0,0 0-250 0 0,0 0-271 0 0,0 0-212 0 0,0 0-140 0 0,32-1-102 0 0,99-5-33 0 0,-60 17 484 0 0,-36 1-336 0 0,1-1 0 0 0,0-3-1 0 0,0 0 1 0 0,1-3 0 0 0,0-1-1 0 0,31 0-591 0 0,119-19 1141 0 0,-183 14-1120 0 0,25-5 64 0 0,0-2 1 0 0,-1 0-1 0 0,0-2 0 0 0,-1-1 1 0 0,0-2-1 0 0,0 0 0 0 0,-1-2 1 0 0,20-15-86 0 0,-45 30 1 0 0,1-1 0 0 0,0 1-1 0 0,-1-1 1 0 0,1 0 0 0 0,-1 0 0 0 0,1 0 0 0 0,-1 0 0 0 0,1 0 0 0 0,-1 0 0 0 0,1 0 0 0 0,-1 0 0 0 0,0-1 0 0 0,0 1-1 0 0,0 0 1 0 0,0-1 0 0 0,0 1 0 0 0,0-1 0 0 0,0 1 0 0 0,0-1 0 0 0,0 0 0 0 0,-1 1 0 0 0,1-1 0 0 0,-1 0 0 0 0,1 0-1 0 0,-1 1 1 0 0,0-1 0 0 0,1 0 0 0 0,-1 0 0 0 0,0 1 0 0 0,0-1 0 0 0,0 0 0 0 0,-1 0 0 0 0,1 1 0 0 0,0-1-1 0 0,-1 0 1 0 0,1 0 0 0 0,-1 1 0 0 0,1-1 0 0 0,-1 0 0 0 0,0 1 0 0 0,0-1 0 0 0,0 1 0 0 0,0-1 0 0 0,0 1 0 0 0,0-1-1 0 0,0 1 1 0 0,0 0 0 0 0,-1 0 0 0 0,1-1 0 0 0,-2 0-1 0 0,-12 0-29 0 0,0 0 0 0 0,0 1 0 0 0,0 0 0 0 0,0 2 0 0 0,0-1 0 0 0,0 2 0 0 0,0 0 1 0 0,0 1-1 0 0,1 0 0 0 0,-1 2 0 0 0,1-1 0 0 0,0 2 0 0 0,0 0 0 0 0,0 0 0 0 0,1 1 0 0 0,0 1 0 0 0,-1 1 29 0 0,-3 1-31 0 0,1 0 0 0 0,0 2 0 0 0,0 0 0 0 0,1 0 0 0 0,1 1 0 0 0,0 1 0 0 0,-4 5 31 0 0,14-13-11 0 0,-1-1 1 0 0,1 1-1 0 0,0 0 1 0 0,0 1-1 0 0,1-1 1 0 0,0 1-1 0 0,0-1 1 0 0,1 1-1 0 0,-1 0 1 0 0,1 0-1 0 0,1 0 1 0 0,-1 0 0 0 0,1 0-1 0 0,1 0 1 0 0,-1 1-1 0 0,1-1 1 0 0,0 0-1 0 0,1 0 1 0 0,0 0-1 0 0,0 1 1 0 0,1 1 10 0 0,3 0-36 0 0,1-1 1 0 0,0 0-1 0 0,0 0 1 0 0,1 0-1 0 0,0 0 1 0 0,0-1-1 0 0,1 0 1 0 0,0-1-1 0 0,0 0 1 0 0,0 0-1 0 0,1-1 1 0 0,0 0-1 0 0,0 0 1 0 0,0-1-1 0 0,1 0 1 0 0,-1-1 0 0 0,1 0-1 0 0,0 0 1 0 0,0-1-1 0 0,0-1 1 0 0,0 0-1 0 0,0 0 1 0 0,1-1-1 0 0,-1 0 1 0 0,1 0 35 0 0,-5 0-196 0 0,107 2-1906 0 0,-42-10-6252 0 0,-52 3-3132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10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5900 626 0 0 0,'0'0'810'0'0,"0"0"428"0"0,0 0 324 0 0,0 0 361 0 0,0 0 307 0 0,0 0 36 0 0,0 0-167 0 0,0 0-296 0 0,0 0-348 0 0,0 0-260 0 0,0 0-191 0 0,0 0-154 0 0,0 0-108 0 0,-8-8-71 0 0,-30-27-67 0 0,37 34-551 0 0,-1 0 0 0 0,1 0-1 0 0,-1 0 1 0 0,0 0 0 0 0,0 0 0 0 0,0 0-1 0 0,1 1 1 0 0,-1-1 0 0 0,0 1-1 0 0,0-1 1 0 0,0 1 0 0 0,0 0 0 0 0,0 0-1 0 0,0 0 1 0 0,0 0 0 0 0,0 0-1 0 0,0 0 1 0 0,0 0 0 0 0,0 1 0 0 0,0-1-1 0 0,0 1 1 0 0,1-1 0 0 0,-1 1-1 0 0,0 0 1 0 0,0-1 0 0 0,0 1-1 0 0,1 0 1 0 0,-1 0 0 0 0,0 1 0 0 0,1-1-53 0 0,-4 1 88 0 0,-17 11 77 0 0,0 1 0 0 0,1 2-1 0 0,1-1 1 0 0,0 2 0 0 0,1 1 0 0 0,1 0 0 0 0,-3 6-165 0 0,1 9 230 0 0,49-25 132 0 0,151 3 651 0 0,-176-10-975 0 0,0 0 0 0 0,-1 0 0 0 0,1 0 0 0 0,0 0-1 0 0,-1 0 1 0 0,1 0 0 0 0,-1 1 0 0 0,0 0-1 0 0,1 0 1 0 0,-1 0 0 0 0,0 0 0 0 0,0 0 0 0 0,0 1-1 0 0,-1-1 1 0 0,1 1 0 0 0,0 0 0 0 0,-1 0 0 0 0,0 0-1 0 0,0 0 1 0 0,0 0 0 0 0,0 0 0 0 0,0 1 0 0 0,0-1-1 0 0,-1 1 1 0 0,0-1 0 0 0,0 1 0 0 0,0 0 0 0 0,0-1-1 0 0,0 1 1 0 0,-1 0 0 0 0,0 0 0 0 0,1-1 0 0 0,-2 1-1 0 0,1 0 1 0 0,0 0 0 0 0,-1-1 0 0 0,1 1 0 0 0,-1 0-1 0 0,0-1 1 0 0,0 1 0 0 0,-2 3-38 0 0,-3 8 44 0 0,-1 0 0 0 0,0 0 0 0 0,-1-1 0 0 0,0 0 0 0 0,-2 0 1 0 0,1-1-1 0 0,-2-1 0 0 0,1 1 0 0 0,-2-2 0 0 0,0 1 0 0 0,0-2 0 0 0,-1 1 0 0 0,0-2 0 0 0,-1 0 0 0 0,0 0 0 0 0,0-1 0 0 0,-6 1-44 0 0,8-3-203 0 0,-2-1 0 0 0,1 0-1 0 0,-1 0 1 0 0,1-2-1 0 0,-1 0 1 0 0,0 0-1 0 0,0-1 1 0 0,-1-1-1 0 0,-2 0 204 0 0,16-2-215 0 0,-1 1 0 0 0,1-1 1 0 0,0 1-1 0 0,-1-1 0 0 0,1 1 0 0 0,0-1 0 0 0,0 0 0 0 0,0 1 0 0 0,-1-1 0 0 0,1 0 0 0 0,0 0 0 0 0,0 0 0 0 0,0 0 0 0 0,0 0 0 0 0,1 0 0 0 0,-1 0 0 0 0,0 0 0 0 0,0-1 0 0 0,1 1 0 0 0,-1 0 0 0 0,0 0 0 0 0,1-1 0 0 0,-1 1 0 0 0,1 0 0 0 0,0-1 0 0 0,-1 1 0 0 0,1 0 0 0 0,0-1 0 0 0,0 1 0 0 0,0-1 0 0 0,0 1 1 0 0,0 0-1 0 0,0-1 0 0 0,0 1 0 0 0,1-1 0 0 0,-1 1 0 0 0,0 0 0 0 0,1-1 0 0 0,-1 1 0 0 0,1 0 0 0 0,0 0 0 0 0,-1-1 0 0 0,1 1 0 0 0,0 0 0 0 0,0 0 0 0 0,0 0 0 0 0,-1 0 0 0 0,1 0 0 0 0,0 0 0 0 0,0 0 0 0 0,1 0 0 0 0,-1 0 0 0 0,0 0 0 0 0,0 1 0 0 0,0-1 0 0 0,0 0 0 0 0,1 1 0 0 0,0-1 215 0 0,10-11-5706 0 0,-2 1-1469 0 0</inkml:trace>
  <inkml:trace contextRef="#ctx0" brushRef="#br0" timeOffset="1588.254">6508 593 10098 0 0,'0'0'1670'0'0,"0"0"-399"0"0,0 0-84 0 0,0 0 117 0 0,0 0-5 0 0,0 0-152 0 0,0 0-168 0 0,0 0-151 0 0,0 0-125 0 0,-33 18-95 0 0,-103 57-84 0 0,15 12 763 0 0,113-83-1208 0 0,1 1 0 0 0,0 0 0 0 0,0 1 0 0 0,1 0 0 0 0,-1 0-1 0 0,1 0 1 0 0,1 0 0 0 0,-1 1 0 0 0,1 0 0 0 0,0 0 0 0 0,1 1 0 0 0,-1 0 0 0 0,2-1 0 0 0,-1 1 0 0 0,1 0 0 0 0,0 1 0 0 0,1-1 0 0 0,0 1-1 0 0,0-1 1 0 0,1 1 0 0 0,0-1 0 0 0,0 3-79 0 0,3-9 24 0 0,0 0 0 0 0,0 1-1 0 0,0-1 1 0 0,0 0-1 0 0,1 0 1 0 0,-1 0 0 0 0,1 0-1 0 0,-1-1 1 0 0,1 1 0 0 0,0-1-1 0 0,-1 1 1 0 0,1-1-1 0 0,0 0 1 0 0,0 0 0 0 0,0 0-1 0 0,0-1 1 0 0,0 1-1 0 0,0-1 1 0 0,0 1 0 0 0,0-1-1 0 0,0 0 1 0 0,0 0 0 0 0,0 0-1 0 0,1-1 1 0 0,-1 1-1 0 0,0-1 1 0 0,0 0 0 0 0,1 0-24 0 0,13-5 99 0 0,-1 0 0 0 0,0-1 0 0 0,-1 0 0 0 0,1-1 0 0 0,-2-1 1 0 0,1-1-1 0 0,-1 0 0 0 0,-1-1 0 0 0,1 0 0 0 0,5-8-99 0 0,-5 7 46 0 0,170-143 456 0 0,-184 155-503 0 0,0-1 1 0 0,1 1 0 0 0,-1 0 0 0 0,0 0-1 0 0,0-1 1 0 0,1 1 0 0 0,-1 0 0 0 0,0 0-1 0 0,1-1 1 0 0,-1 1 0 0 0,0 0 0 0 0,0 0-1 0 0,1 0 1 0 0,-1-1 0 0 0,1 1-1 0 0,-1 0 1 0 0,0 0 0 0 0,1 0 0 0 0,-1 0-1 0 0,0 0 1 0 0,1 0 0 0 0,-1 0 0 0 0,1 0-1 0 0,-1 0 1 0 0,0 0 0 0 0,1 0-1 0 0,-1 0 1 0 0,0 0 0 0 0,1 0 0 0 0,-1 0-1 0 0,0 0 1 0 0,1 0 0 0 0,-1 1 0 0 0,1-1-1 0 0,-1 0 1 0 0,0 0 0 0 0,0 0-1 0 0,1 1 1 0 0,-1-1 0 0 0,0 0 0 0 0,1 0-1 0 0,-1 1 1 0 0,0-1 0 0 0,0 0 0 0 0,1 1-1 0 0,-1-1 1 0 0,0 0 0 0 0,0 1 0 0 0,0-1-1 0 0,1 0 1 0 0,-1 1 0 0 0,0-1-1 0 0,0 0 1 0 0,0 1 0 0 0,0-1 0 0 0,0 0-1 0 0,0 1 1 0 0,0-1 0 0 0,0 1 0 0 0,0-1-1 0 0,0 0 1 0 0,0 1 0 0 0,0-1-1 0 0,0 0 1 0 0,0 1 0 0 0,3 10-5 0 0,14 81 121 0 0,-17-88-113 0 0,29 92-24 0 0,-27-93 21 0 0,-1 1 0 0 0,1-1 0 0 0,-1 0 1 0 0,1 0-1 0 0,0 0 0 0 0,1 0 0 0 0,-1 0 0 0 0,0 0 1 0 0,1-1-1 0 0,-1 1 0 0 0,1-1 0 0 0,0 1 0 0 0,0-1 1 0 0,0 0-1 0 0,0 0 0 0 0,0-1 0 0 0,0 1 0 0 0,1-1 1 0 0,-1 1-1 0 0,1-1 0 0 0,-1 0 0 0 0,1 0 0 0 0,-1-1 1 0 0,1 1-1 0 0,2 0 0 0 0,1-3 14 0 0,-1-1 1 0 0,0 1-1 0 0,0-1 1 0 0,0 0 0 0 0,0 0-1 0 0,0 0 1 0 0,0-1-1 0 0,-1 0 1 0 0,0 0 0 0 0,0-1-1 0 0,0 1 1 0 0,0-1-1 0 0,-1 0 1 0 0,0-1-1 0 0,2-2-14 0 0,4-3 27 0 0,157-183 160 0 0,-140 158-104 0 0,-26 35-61 0 0,-1 1-18 0 0,0 0-30 0 0,0 0-20 0 0,-3 30-177 0 0,-11 117 163 0 0,14-142 60 0 0,1 0 0 0 0,-1 0 0 0 0,1 1 0 0 0,1-1 0 0 0,-1 0 0 0 0,1 0 0 0 0,0 0 0 0 0,0-1-1 0 0,0 1 1 0 0,0 0 0 0 0,1-1 0 0 0,0 1 0 0 0,0-1 0 0 0,0 0 0 0 0,1 0 0 0 0,-1 0 0 0 0,1 0 0 0 0,0-1 0 0 0,0 0 0 0 0,0 1 0 0 0,1-1 0 0 0,-1-1 0 0 0,1 1 0 0 0,0-1 0 0 0,-1 0 0 0 0,1 0 0 0 0,1 0 0 0 0,-2-2 20 0 0,1 0-1 0 0,0 0 1 0 0,0 0 0 0 0,0-1-1 0 0,0 1 1 0 0,0-1-1 0 0,-1-1 1 0 0,1 1 0 0 0,0-1-1 0 0,-1 1 1 0 0,1-2-1 0 0,-1 1 1 0 0,1 0 0 0 0,-1-1-1 0 0,0 1 1 0 0,0-1 0 0 0,0-1-1 0 0,-1 1 1 0 0,1 0-1 0 0,-1-1 1 0 0,0 0 0 0 0,0 1-1 0 0,0-1 1 0 0,0-1-1 0 0,-1 1 1 0 0,1 0 0 0 0,-1 0-1 0 0,0-2-19 0 0,17-19 85 0 0,104-177 324 0 0,-80 107-201 0 0,-38 116-157 0 0,3-8-41 0 0,-1 0 0 0 0,-1 0 1 0 0,0 0-1 0 0,0 1 0 0 0,-2 0 0 0 0,1 0 1 0 0,-2 0-1 0 0,0 1 0 0 0,-1-1 0 0 0,0 1 1 0 0,-1-1-1 0 0,-1 1 0 0 0,0 6-10 0 0,0 366 101 0 0,-8-323-85 0 0,-2-1 0 0 0,-3-1 0 0 0,-14 40-16 0 0,20-79 3 0 0,-1 0-1 0 0,0-1 0 0 0,-2-1 1 0 0,-1 1-1 0 0,0-1 0 0 0,-2-1 1 0 0,0 0-1 0 0,-7 6-2 0 0,17-23 3 0 0,0 0 0 0 0,1 0 0 0 0,-1 0 0 0 0,0-1 0 0 0,0 1 0 0 0,0-1 0 0 0,-1 0-1 0 0,1 0 1 0 0,0 0 0 0 0,-1-1 0 0 0,1 1 0 0 0,-1-1 0 0 0,0 0 0 0 0,1 0 0 0 0,-1 0 0 0 0,0 0 0 0 0,0-1 0 0 0,0 1-1 0 0,0-1 1 0 0,1 0 0 0 0,-1 0 0 0 0,-1 0-3 0 0,3-2-7 0 0,0 0-1 0 0,0 0 0 0 0,0 0 1 0 0,0-1-1 0 0,1 1 0 0 0,-1 0 1 0 0,0-1-1 0 0,1 1 1 0 0,0-1-1 0 0,-1 1 0 0 0,1-1 1 0 0,0 0-1 0 0,1 0 1 0 0,-1 1-1 0 0,0-1 0 0 0,1 0 1 0 0,-1 0-1 0 0,1 0 0 0 0,0 0 1 0 0,0 0-1 0 0,0 1 1 0 0,0-1-1 0 0,1 0 0 0 0,0-1 8 0 0,-1 0-5 0 0,0-38-19 0 0,3 0-1 0 0,1 0 1 0 0,2 0 0 0 0,2 1-1 0 0,2 0 1 0 0,1 0-1 0 0,10-18 25 0 0,-4 16-24 0 0,3 1 0 0 0,1 1 0 0 0,2 1 0 0 0,2 0 0 0 0,1 2-1 0 0,2 2 1 0 0,2 0 0 0 0,4-2 24 0 0,22-17 6 0 0,1 2 1 0 0,3 2-1 0 0,2 3 1 0 0,3 3-1 0 0,11-3-6 0 0,37-30 48 0 0,-111 78-45 0 0,-2 0 6 0 0,0 0-14 0 0,-46 195 153 0 0,24-71-123 0 0,21-121-27 0 0,1 1-1 0 0,-1-1 1 0 0,0 0-1 0 0,0 0 1 0 0,-1 0-1 0 0,1 1 1 0 0,-1-1-1 0 0,1 0 1 0 0,-1-1 0 0 0,0 1-1 0 0,0 0 1 0 0,-1 0-1 0 0,1-1 1 0 0,0 0-1 0 0,-1 1 1 0 0,1-1-1 0 0,-1 0 1 0 0,0 0-1 0 0,0 0 1 0 0,0 0-1 0 0,0-1 1 0 0,0 1 0 0 0,0-1-1 0 0,0 0 1 0 0,0 0-1 0 0,-1 0 1 0 0,1 0-1 0 0,0-1 1 0 0,-1 1-1 0 0,1-1 1 0 0,-1 0-1 0 0,1 0 1 0 0,0 0 0 0 0,-1 0-1 0 0,1-1 1 0 0,0 1-1 0 0,-1-1 1 0 0,1 0 2 0 0,1 1-13 0 0,1 0 1 0 0,0-1-1 0 0,0 1 1 0 0,0-1-1 0 0,0 1 1 0 0,0-1-1 0 0,0 1 1 0 0,0-1-1 0 0,0 1 1 0 0,0-1-1 0 0,0 0 1 0 0,0 0-1 0 0,0 1 1 0 0,1-1-1 0 0,-1 0 1 0 0,0 0-1 0 0,0 0 1 0 0,1 0-1 0 0,-1 0 1 0 0,1 0-1 0 0,-1 0 1 0 0,1 0-1 0 0,-1 0 1 0 0,1 0-1 0 0,0 0 1 0 0,-1-1-1 0 0,1 1 1 0 0,0 0-1 0 0,0 0 1 0 0,0 0-1 0 0,0 0 1 0 0,0-1 12 0 0,32 1-167 0 0,39 23 315 0 0,-55-18-39 0 0,1 0-1 0 0,0-2 1 0 0,1 0-1 0 0,-1-1 1 0 0,0-1-1 0 0,0 0 1 0 0,1-1 0 0 0,-1-1-1 0 0,0-1 1 0 0,0 0-1 0 0,0-1 1 0 0,-1-1-1 0 0,0-1 1 0 0,0 0 0 0 0,0-1-1 0 0,0-1 1 0 0,-1-1-109 0 0,-8 5 21 0 0,9-5 19 0 0,1 0 0 0 0,-2-2-1 0 0,1 0 1 0 0,-1 0 0 0 0,-1-2-1 0 0,0 0 1 0 0,-1 0 0 0 0,0-1-1 0 0,-1-1 1 0 0,-1 0-1 0 0,0-1 1 0 0,2-6-40 0 0,-19-14-2551 0 0,-5 29-2861 0 0,-3 2-5608 0 0,7 2-310 0 0</inkml:trace>
  <inkml:trace contextRef="#ctx0" brushRef="#br0" timeOffset="-4067.378">67 652 0 0 0,'0'0'954'0'0,"0"0"458"0"0,0 0 422 0 0,0 0 275 0 0,0 0 81 0 0,0 0-208 0 0,0 0-243 0 0,0 0-204 0 0,0 0-221 0 0,0 0-200 0 0,-10-7-201 0 0,-29-20-171 0 0,38 26-707 0 0,1 1-1 0 0,-1 0 0 0 0,1 0 0 0 0,0-1 0 0 0,-1 1 0 0 0,1 0 0 0 0,0-1 0 0 0,-1 1 1 0 0,1 0-1 0 0,0-1 0 0 0,0 1 0 0 0,-1 0 0 0 0,1-1 0 0 0,0 1 0 0 0,0 0 0 0 0,0-1 1 0 0,-1 1-1 0 0,1-1 0 0 0,0 1 0 0 0,0-1 0 0 0,0 1 0 0 0,0 0 0 0 0,0-1 0 0 0,0 1 1 0 0,0-1-1 0 0,0 1 0 0 0,0-1 0 0 0,0 1 0 0 0,0-1 0 0 0,0 1 0 0 0,0 0 0 0 0,0-1 1 0 0,1 1-1 0 0,-1-1 0 0 0,0 1 0 0 0,0 0 0 0 0,0-1 0 0 0,1 1 0 0 0,-1-1 0 0 0,0 1 1 0 0,0 0-1 0 0,1-1 0 0 0,-1 1 0 0 0,0 0 0 0 0,1-1 0 0 0,-1 1 0 0 0,0 0 0 0 0,1 0 1 0 0,-1-1-1 0 0,1 1 0 0 0,-1 0 0 0 0,0 0 0 0 0,1 0 0 0 0,-1 0 0 0 0,1-1 0 0 0,-1 1 1 0 0,0 0-1 0 0,1 0 0 0 0,-1 0 0 0 0,1 0 0 0 0,-1 0 0 0 0,1 0 0 0 0,-1 0 0 0 0,1 0 1 0 0,-1 0-1 0 0,1 1-34 0 0,3-3 279 0 0,144-68 1906 0 0,-123 62-2033 0 0,1 0-1 0 0,0 2 0 0 0,0 1 1 0 0,0 0-1 0 0,1 2 0 0 0,-1 2 0 0 0,6 0-151 0 0,-29 1 10 0 0,0 0-1 0 0,-1 0 0 0 0,1 0 1 0 0,0 0-1 0 0,0 1 0 0 0,-1-1 0 0 0,1 1 1 0 0,-1 0-1 0 0,1-1 0 0 0,0 1 1 0 0,-1 0-1 0 0,0 1 0 0 0,1-1 1 0 0,-1 0-1 0 0,0 1 0 0 0,1-1 1 0 0,-1 1-1 0 0,0 0 0 0 0,0 0 0 0 0,0 0 1 0 0,-1 0-1 0 0,1 0 0 0 0,0 0 1 0 0,-1 0-1 0 0,1 1 0 0 0,-1-1 1 0 0,0 0-1 0 0,0 1 0 0 0,0-1 0 0 0,0 1 1 0 0,0 0-1 0 0,0-1 0 0 0,-1 1 1 0 0,0 0-1 0 0,1-1 0 0 0,-1 1 1 0 0,0 0-1 0 0,0-1 0 0 0,0 3-9 0 0,-1 5 58 0 0,1-1-1 0 0,-2 1 1 0 0,1 0-1 0 0,-1-1 1 0 0,-1 1-1 0 0,0-1 0 0 0,0 0 1 0 0,-1 0-1 0 0,0 0 1 0 0,-3 5-58 0 0,-137 162 515 0 0,143-176-517 0 0,0 1 0 0 0,0-1 0 0 0,0 1 0 0 0,0-1 0 0 0,0 1 0 0 0,0-1 0 0 0,1 1 1 0 0,-1 0-1 0 0,0-1 0 0 0,0 1 0 0 0,0 0 0 0 0,1 0 0 0 0,-1 0 0 0 0,0 0 0 0 0,1 0 0 0 0,-1-1 0 0 0,1 1 1 0 0,-1 0-1 0 0,1 0 0 0 0,0 0 0 0 0,-1 0 0 0 0,1 1 0 0 0,0-1 0 0 0,0 0 0 0 0,-1 0 0 0 0,1 0 0 0 0,0 0 1 0 0,0 0-1 0 0,0 0 0 0 0,0 0 0 0 0,1 0 0 0 0,-1 0 0 0 0,0 0 0 0 0,0 0 0 0 0,1 0 0 0 0,-1 0 1 0 0,0 0-1 0 0,1 0 0 0 0,-1 0 0 0 0,1 0 0 0 0,0 0 0 0 0,-1 0 0 0 0,1 0 0 0 0,0 0 0 0 0,-1 0 0 0 0,1-1 1 0 0,0 1-1 0 0,0 0 0 0 0,0 0 0 0 0,-1-1 0 0 0,1 1 0 0 0,0-1 0 0 0,0 1 0 0 0,0-1 0 0 0,0 1 0 0 0,0-1 1 0 0,0 0-1 0 0,0 1 0 0 0,0-1 0 0 0,0 0 0 0 0,1 0 0 0 0,-1 0 0 0 0,0 0 0 0 0,0 0 2 0 0,225 33 86 0 0,-222-33-74 0 0,0-1 1 0 0,0 1-1 0 0,0 0 1 0 0,0 0 0 0 0,0 0-1 0 0,0 0 1 0 0,0 1-1 0 0,0-1 1 0 0,0 1 0 0 0,0 0-1 0 0,-1 0 1 0 0,1 1-1 0 0,0-1 1 0 0,-1 1 0 0 0,1 0-1 0 0,-1 0 1 0 0,1 0-1 0 0,-1 0 1 0 0,0 1 0 0 0,0-1-1 0 0,0 1 1 0 0,0 0-1 0 0,-1 0 1 0 0,1 0-1 0 0,-1 0 1 0 0,1 0 0 0 0,-1 0-1 0 0,0 1 1 0 0,0-1-1 0 0,-1 1 1 0 0,1 0 0 0 0,-1-1-1 0 0,0 1 1 0 0,0 0-1 0 0,0 0 1 0 0,0 0 0 0 0,-1 0-1 0 0,1 0 1 0 0,-1 0-1 0 0,0-1 1 0 0,0 1 0 0 0,-1 0-1 0 0,1 1-12 0 0,-9 10 60 0 0,0 0-1 0 0,-1 0 0 0 0,-1-1 1 0 0,0 0-1 0 0,-1-1 1 0 0,0 0-1 0 0,-1-1 1 0 0,0-1-1 0 0,-1 0 1 0 0,0-1-1 0 0,-1 0 0 0 0,0-1 1 0 0,-1-1-1 0 0,-3 1-59 0 0,-84 31-517 0 0,57-35-6125 0 0,46-6 622 0 0,0-4 3374 0 0,0 5 523 0 0,0-1-6333 0 0</inkml:trace>
  <inkml:trace contextRef="#ctx0" brushRef="#br0" timeOffset="-3635.55">831 663 10234 0 0,'0'0'500'0'0,"0"0"-113"0"0,0 0 284 0 0,0 0 414 0 0,0 0 254 0 0,0 0 16 0 0,0 0-237 0 0,0 0-283 0 0,0 0-188 0 0,0 0-69 0 0,0 0-6 0 0,0 0-14 0 0,0 0-31 0 0,-2 7-27 0 0,-4 23 17 0 0,7-25 2593 0 0,9-18-1812 0 0,0-12-1090 0 0,1 1 1 0 0,2 1 0 0 0,0 0-1 0 0,1 1 1 0 0,1 0-1 0 0,1 1 1 0 0,1 1-1 0 0,1 0 1 0 0,0 1 0 0 0,12-8-209 0 0,21 5-188 0 0,-50 22 80 0 0,-1 0-58 0 0,0 0-77 0 0,0 0 139 0 0,3 30-5482 0 0,4-20-3883 0 0,-4-6-1568 0 0</inkml:trace>
  <inkml:trace contextRef="#ctx0" brushRef="#br0" timeOffset="-3193.396">1278 435 5993 0 0,'0'0'2617'0'0,"0"0"-1037"0"0,0 0-141 0 0,0 0 210 0 0,0 0 76 0 0,0 0-194 0 0,0 0-296 0 0,0 0-256 0 0,0 0-195 0 0,0 0-145 0 0,0 0-111 0 0,0 0-104 0 0,0 0-105 0 0,-28 21-99 0 0,-82 67-53 0 0,79-48 28 0 0,32-35-153 0 0,-1-2-14 0 0,0-1 0 0 0,0 1 0 0 0,0-1 0 0 0,0 0 0 0 0,0 1 0 0 0,1-1 0 0 0,-1 0 0 0 0,1 1-1 0 0,-1-1 1 0 0,1 0 0 0 0,0 1 0 0 0,0-1 0 0 0,0 0 0 0 0,0 0 0 0 0,0 0 0 0 0,1 0 0 0 0,-1 0 0 0 0,1 0 0 0 0,-1 0 0 0 0,1 0 0 0 0,-1-1 0 0 0,1 1 0 0 0,0-1-1 0 0,0 1 1 0 0,0-1 0 0 0,0 0 0 0 0,0 1 0 0 0,0-1 0 0 0,1 0 0 0 0,-1 0 0 0 0,0-1 0 0 0,0 1 0 0 0,1 0 0 0 0,-1-1 0 0 0,0 1 0 0 0,3-1-28 0 0,7 0 149 0 0,1 0 1 0 0,-1 0 0 0 0,1-1 0 0 0,-1-1 0 0 0,1 0-1 0 0,-1-1 1 0 0,0 0 0 0 0,0-1 0 0 0,0 0-1 0 0,-1-1 1 0 0,0 0 0 0 0,1-1 0 0 0,-2-1 0 0 0,1 1-1 0 0,-1-2 1 0 0,0 1 0 0 0,0-1 0 0 0,-1-1 0 0 0,0 0-1 0 0,-1 0 1 0 0,0-1 0 0 0,5-7-150 0 0,-3 4 64 0 0,-1 0 1 0 0,0-1-1 0 0,-1 0 0 0 0,-1 0 0 0 0,0 0 1 0 0,-1-1-1 0 0,0 0 0 0 0,-2-1 0 0 0,0 1 1 0 0,0-1-1 0 0,-1 0 0 0 0,-1 1 1 0 0,-1-1-1 0 0,0 0 0 0 0,-2-16-64 0 0,1 27-17 0 0,0 1 0 0 0,-1-1 0 0 0,1 1 0 0 0,-1-1 0 0 0,0 1 0 0 0,0 0 1 0 0,-1 0-1 0 0,1-1 0 0 0,-1 1 0 0 0,0 0 0 0 0,0 0 0 0 0,0 0 0 0 0,-1 1 0 0 0,1-1 0 0 0,-1 0 0 0 0,0 1 0 0 0,0 0 0 0 0,0 0 0 0 0,-1 0 0 0 0,1 0 0 0 0,-1 0 0 0 0,1 1 0 0 0,-1-1 0 0 0,0 1 0 0 0,0 0 0 0 0,0 0 1 0 0,0 1-1 0 0,-1-1 0 0 0,1 1 0 0 0,0 0 0 0 0,-1 0 0 0 0,1 0 0 0 0,0 0 0 0 0,-1 1 0 0 0,1 0 0 0 0,-1 0 0 0 0,1 0 0 0 0,-5 1 17 0 0,6 1-40 0 0,0 0 0 0 0,0 0 0 0 0,0 0 0 0 0,0 0 0 0 0,0 0 0 0 0,1 1 0 0 0,-1-1 0 0 0,1 1 0 0 0,-1-1 0 0 0,1 1 0 0 0,0 0 0 0 0,0 0 0 0 0,1 0 0 0 0,-1 1 0 0 0,0-1 0 0 0,1 0 0 0 0,0 0 0 0 0,0 1 0 0 0,0-1 0 0 0,0 1 1 0 0,0-1-1 0 0,1 1 0 0 0,0-1 0 0 0,-1 1 0 0 0,2 0 0 0 0,-1-1 0 0 0,0 1 0 0 0,0-1 0 0 0,1 1 0 0 0,0-1 0 0 0,0 1 0 0 0,0-1 0 0 0,0 0 0 0 0,0 1 0 0 0,1-1 0 0 0,0 0 0 0 0,-1 0 0 0 0,1 0 0 0 0,0 0 0 0 0,1 0 0 0 0,-1 0 0 0 0,2 1 40 0 0,8 5-210 0 0,0-1 0 0 0,0 0 0 0 0,1-1 0 0 0,0-1 1 0 0,0 0-1 0 0,1 0 0 0 0,0-1 0 0 0,0-1 0 0 0,0-1 0 0 0,0 0 0 0 0,5 0 210 0 0,58 9-4010 0 0,13 1-7603 0 0,-77-6 4537 0 0</inkml:trace>
  <inkml:trace contextRef="#ctx0" brushRef="#br0" timeOffset="-2953.427">682 862 15763 0 0,'0'0'1725'0'0,"0"0"-842"0"0,0 0-17 0 0,0 0 248 0 0,36-4 54 0 0,122-16-180 0 0,615-132 2106 0 0,-618 131-4436 0 0,-104 16-1648 0 0,-1 1-3487 0 0,-29 4-5258 0 0</inkml:trace>
  <inkml:trace contextRef="#ctx0" brushRef="#br0" timeOffset="-922.212">1961 1521 736 0 0,'0'0'1814'0'0,"0"0"-595"0"0,0 0 184 0 0,0 0 613 0 0,0 0 383 0 0,0 0-10 0 0,0 0-285 0 0,0 0-406 0 0,0 0-336 0 0,33-14-205 0 0,105-44-114 0 0,-23-7 804 0 0,9-28-275 0 0,-4-5 0 0 0,-4-5 0 0 0,39-51-1572 0 0,-129 131 89 0 0,-2-1-1 0 0,-1-2 1 0 0,-1 0 0 0 0,-1-1 0 0 0,-1-2-1 0 0,-1 0 1 0 0,-2 0 0 0 0,-1-2-1 0 0,-2 0 1 0 0,0-1 0 0 0,-3 0 0 0 0,0-1-1 0 0,-2 0 1 0 0,-2-1 0 0 0,0-3-89 0 0,-6 23 22 0 0,0-1 1 0 0,0 0 0 0 0,-1 0 0 0 0,-1 0-1 0 0,-1 1 1 0 0,0-1 0 0 0,-1 0-1 0 0,0 1 1 0 0,-1-1 0 0 0,-1 1-23 0 0,4 11-4 0 0,0 1 0 0 0,-1-1 0 0 0,1 1 0 0 0,-1-1 0 0 0,0 1 0 0 0,1-1 0 0 0,-1 1 0 0 0,0 0 0 0 0,-1 0 0 0 0,1 0 0 0 0,0 0 0 0 0,-1 0 0 0 0,1 1 0 0 0,-1-1 0 0 0,1 1 0 0 0,-1-1 0 0 0,1 1 0 0 0,-1 0 0 0 0,0 0 0 0 0,0 0 0 0 0,0 1 0 0 0,0-1 0 0 0,0 1 0 0 0,0-1 0 0 0,0 1 0 0 0,0 0 0 0 0,1 0 0 0 0,-1 0 0 0 0,0 1 0 0 0,0-1 0 0 0,0 1 0 0 0,0-1 0 0 0,0 1 0 0 0,0 0 0 0 0,0 0 0 0 0,1 0 0 0 0,-1 1 0 0 0,0-1 0 0 0,1 1 0 0 0,-2 0 4 0 0,-15 17-65 0 0,1 0 0 0 0,1 1 1 0 0,1 1-1 0 0,0 1 0 0 0,2 0 1 0 0,-2 5 64 0 0,-14 21-14 0 0,-7 10 21 0 0,4 2-1 0 0,1 0 1 0 0,-13 45-7 0 0,37-86-5 0 0,1 0 0 0 0,1 1 0 0 0,1 0 0 0 0,0 0 0 0 0,2 0 0 0 0,0 1-1 0 0,2-1 1 0 0,0 1 0 0 0,1 0 0 0 0,1-1 0 0 0,2 5 5 0 0,-1-18 3 0 0,1-1 0 0 0,0 0 0 0 0,0 0 0 0 0,1 0 0 0 0,-1 0 0 0 0,1 0 0 0 0,1-1 0 0 0,-1 0 0 0 0,1 0 0 0 0,0 0 0 0 0,0 0 0 0 0,0-1 0 0 0,1 0 0 0 0,0 0 0 0 0,-1 0 0 0 0,1-1 0 0 0,1 0 0 0 0,-1 0 0 0 0,0 0 0 0 0,1-1 0 0 0,-1 0 0 0 0,1-1 0 0 0,0 1 0 0 0,0-1 0 0 0,-1 0 0 0 0,1-1-1 0 0,0 0 1 0 0,0 0 0 0 0,0 0 0 0 0,1-1-3 0 0,20-2 19 0 0,-1-1 0 0 0,1-1 0 0 0,-1-1-1 0 0,0-2 1 0 0,-1-1 0 0 0,1-1 0 0 0,-2-1-1 0 0,0-1 1 0 0,0-1-19 0 0,8-2 21 0 0,179-110 24 0 0,-143 67 60 0 0,-69 57-54 0 0,0 1 15 0 0,0 0 8 0 0,0 0-2 0 0,0 0 14 0 0,0 0-16 0 0,0 0 0 0 0,-21 0 11 0 0,12 2-87 0 0,0-1 0 0 0,0 1-1 0 0,1 0 1 0 0,-1 1 0 0 0,0 0 0 0 0,1 1 0 0 0,0 0 0 0 0,0 0-1 0 0,0 0 1 0 0,0 1 0 0 0,1 0 0 0 0,-1 2 6 0 0,-14 7-6 0 0,-21 13 5 0 0,2 1 1 0 0,1 3-1 0 0,2 1 0 0 0,-3 4 1 0 0,32-26-11 0 0,0 0-1 0 0,1 0 1 0 0,0 1-1 0 0,1-1 1 0 0,0 2-1 0 0,0-1 1 0 0,2 1-1 0 0,-1 0 1 0 0,1 0-1 0 0,1 1 1 0 0,0-1-1 0 0,1 1 1 0 0,0 0-1 0 0,1 0 1 0 0,1 0 0 0 0,0 0-1 0 0,0 0 1 0 0,2 6 11 0 0,0-16 2 0 0,0 0 1 0 0,1 0 0 0 0,-1-1 0 0 0,1 1 0 0 0,0 0-1 0 0,0-1 1 0 0,0 1 0 0 0,0-1 0 0 0,0 1 0 0 0,0-1-1 0 0,1 0 1 0 0,-1 0 0 0 0,1 0 0 0 0,-1 0 0 0 0,1-1-1 0 0,0 1 1 0 0,0-1 0 0 0,0 1 0 0 0,0-1 0 0 0,0 0-1 0 0,0 0 1 0 0,0-1 0 0 0,0 1 0 0 0,0 0 0 0 0,0-1-1 0 0,0 0 1 0 0,1 0 0 0 0,-1 0 0 0 0,0 0 0 0 0,0 0-1 0 0,0-1 1 0 0,0 1 0 0 0,1-1 0 0 0,-1 0 0 0 0,0 0-1 0 0,0 0 1 0 0,0 0 0 0 0,-1-1 0 0 0,1 1 0 0 0,2-3-3 0 0,27-15 53 0 0,-1-2 1 0 0,-1 0 0 0 0,-1-3 0 0 0,-1 0 0 0 0,-1-2 0 0 0,-1-1 0 0 0,-1-1 0 0 0,-2-1 0 0 0,-1-1 0 0 0,-1-1-1 0 0,-2 0 1 0 0,1-6-54 0 0,16-47 87 0 0,-35 83-54 0 0,-1 1-41 0 0,0 0-25 0 0,-1 5-107 0 0,1-3 129 0 0,-6 18-21 0 0,1 0 1 0 0,1 0 0 0 0,0 1 0 0 0,2 0 0 0 0,0 0 0 0 0,1-1 0 0 0,2 1 0 0 0,2 18 31 0 0,-2-34 1 0 0,0-1 1 0 0,1 1-1 0 0,0-1 0 0 0,0 0 1 0 0,0 0-1 0 0,1 0 0 0 0,-1 0 1 0 0,1 0-1 0 0,0 0 0 0 0,0-1 1 0 0,0 1-1 0 0,1-1 0 0 0,-1 0 1 0 0,1 0-1 0 0,0 0 0 0 0,0 0 1 0 0,0-1-1 0 0,0 1 0 0 0,0-1 1 0 0,1 0-1 0 0,-1-1 0 0 0,0 1 1 0 0,1-1-1 0 0,0 0 0 0 0,-1 0 1 0 0,1 0-1 0 0,0 0 0 0 0,1-1-1 0 0,1 0 22 0 0,0-1-1 0 0,0 0 0 0 0,0 0 1 0 0,0-1-1 0 0,0 0 0 0 0,0 0 1 0 0,0-1-1 0 0,-1 0 0 0 0,1 0 1 0 0,-1 0-1 0 0,0-1 0 0 0,1 0 1 0 0,-2 0-1 0 0,6-5-21 0 0,15-12 41 0 0,-2-1 0 0 0,0-2 1 0 0,-1 0-1 0 0,-2-1 0 0 0,0-1 0 0 0,-2-2 1 0 0,0 0-1 0 0,-3 0 0 0 0,0-2 0 0 0,4-13-41 0 0,-14 23 34 0 0,-7 24-207 0 0,-21 114 107 0 0,21-115 66 0 0,1 1 1 0 0,0-1-1 0 0,0 0 0 0 0,0 0 1 0 0,0 0-1 0 0,0 0 0 0 0,1 0 1 0 0,0 0-1 0 0,-1 0 1 0 0,1 0-1 0 0,0 0 0 0 0,0 0 1 0 0,1 0-1 0 0,-1 0 0 0 0,1 0 1 0 0,-1-1-1 0 0,1 1 1 0 0,0 0-1 0 0,0-1 0 0 0,0 0 1 0 0,0 1-1 0 0,0-1 0 0 0,1 0 1 0 0,-1 0-1 0 0,1 0 1 0 0,-1-1-1 0 0,1 1 0 0 0,0-1 1 0 0,0 1-1 0 0,0-1 0 0 0,0 0 1 0 0,0 0-1 0 0,0 0 1 0 0,0 0-1 0 0,0-1 0 0 0,0 1 1 0 0,0-1-1 0 0,0 0 0 0 0,0 0 0 0 0,5 0 18 0 0,0 0-1 0 0,0-1 0 0 0,0 0 1 0 0,0 0-1 0 0,0-1 0 0 0,0 0 1 0 0,-1 0-1 0 0,1-1 0 0 0,-1 0 1 0 0,0-1-1 0 0,0 1 0 0 0,0-1 1 0 0,0-1-1 0 0,0 1 0 0 0,4-5-17 0 0,170-163 137 0 0,-180 174-149 0 0,1-1 1 0 0,-1 1-1 0 0,0 0 1 0 0,0 0-1 0 0,0 0 1 0 0,0 0-1 0 0,0 0 1 0 0,-1 1-1 0 0,1-1 1 0 0,-1 0-1 0 0,1 0 1 0 0,-1 0-1 0 0,0 1 1 0 0,1-1-1 0 0,-1 0 1 0 0,-1 0-1 0 0,1 1 1 0 0,0-1 0 0 0,0 0-1 0 0,-1 0 1 0 0,1 0-1 0 0,-1 0 1 0 0,0 1-1 0 0,0-1 1 0 0,0 0 11 0 0,0 19 12 0 0,0-16-14 0 0,0 0 0 0 0,1-1 0 0 0,-1 1-1 0 0,1 0 1 0 0,0-1 0 0 0,0 1 0 0 0,1-1 0 0 0,-1 1 0 0 0,1 0 0 0 0,0-1 0 0 0,1 1 0 0 0,-1-1 0 0 0,1 0 0 0 0,-1 1-1 0 0,1-1 1 0 0,1 0 0 0 0,-1 0 0 0 0,0 0 0 0 0,1 0 0 0 0,0-1 0 0 0,0 1 0 0 0,0-1 0 0 0,1 1 0 0 0,-1-1 0 0 0,1 0-1 0 0,-1 0 1 0 0,1-1 0 0 0,0 1 0 0 0,0-1 0 0 0,1 0 2 0 0,3 1 21 0 0,1-1-1 0 0,0 0 1 0 0,0-1-1 0 0,0 0 1 0 0,-1 0-1 0 0,1-1 1 0 0,0 0-1 0 0,0-1 1 0 0,0 0-1 0 0,0 0 1 0 0,0-1-1 0 0,-1 0 1 0 0,1 0-1 0 0,-1-1 1 0 0,1 0-1 0 0,-1-1 1 0 0,0 0-1 0 0,0 0 1 0 0,-1-1-1 0 0,1 1 1 0 0,-1-2-1 0 0,0 1 1 0 0,0-1-1 0 0,1-2-20 0 0,2 0-52 0 0,0-1 0 0 0,-1 0 0 0 0,0 0 0 0 0,0-1 0 0 0,-1 0 0 0 0,-1-1 0 0 0,0 0 0 0 0,0 0 0 0 0,-1 0-1 0 0,0-1 1 0 0,-1 0 0 0 0,0 0 0 0 0,-1 0 0 0 0,-1-1 0 0 0,0 1 0 0 0,0-1 0 0 0,-1 0 0 0 0,-1 0 0 0 0,0-4 52 0 0,-1 12-1080 0 0,0-7-1357 0 0,-3 6-7098 0 0,2 3-2789 0 0</inkml:trace>
  <inkml:trace contextRef="#ctx0" brushRef="#br0" timeOffset="2892.609">9520 48 4481 0 0,'0'0'2535'0'0,"0"0"-832"0"0,0 0-25 0 0,0 0 202 0 0,0 0 7 0 0,0 0-136 0 0,0 0-365 0 0,0 0-366 0 0,0 0-261 0 0,0 0-161 0 0,0 0-46 0 0,0 0 45 0 0,0 0 69 0 0,-2 7 14 0 0,-5 267 2575 0 0,6 100-2445 0 0,-28-145-742 0 0,2-142-2050 0 0,21-93-15774 0 0,6 6 11188 0 0</inkml:trace>
  <inkml:trace contextRef="#ctx0" brushRef="#br0" timeOffset="3131.942">9080 681 10370 0 0,'0'0'1514'0'0,"0"0"-135"0"0,0 0 76 0 0,0 0 152 0 0,0 0-28 0 0,0 0-191 0 0,0 0-230 0 0,0 0-201 0 0,0 0-135 0 0,0 0-101 0 0,0 0-87 0 0,33-6-80 0 0,103-23-65 0 0,176-49 1010 0 0,-213 40-3213 0 0,-75 14-3396 0 0,-12-7-6309 0 0,-12 24 3536 0 0</inkml:trace>
  <inkml:trace contextRef="#ctx0" brushRef="#br0" timeOffset="3536.589">9827 89 7930 0 0,'0'0'2760'0'0,"0"0"-1183"0"0,0 0-250 0 0,0 0 208 0 0,0 0 106 0 0,0 0-120 0 0,0 0-230 0 0,-4 36-226 0 0,-15 121-177 0 0,3-33 386 0 0,8-75-708 0 0,2 0 0 0 0,3 1 0 0 0,1 0 0 0 0,4 18-566 0 0,-1-56 79 0 0,1 0 0 0 0,1-1 0 0 0,0 1 0 0 0,0-1 0 0 0,1 0 0 0 0,1 0 0 0 0,-1 0 0 0 0,2-1 0 0 0,0 0 0 0 0,0 0 0 0 0,1 0-1 0 0,4 5-78 0 0,-9-12 24 0 0,1 1 0 0 0,0-1 0 0 0,0 0 0 0 0,0 0 0 0 0,0 0 0 0 0,1 0 0 0 0,-1 0-1 0 0,1-1 1 0 0,-1 1 0 0 0,1-1 0 0 0,0 0 0 0 0,0-1 0 0 0,0 1 0 0 0,0 0 0 0 0,0-1 0 0 0,1 0-1 0 0,-1 0 1 0 0,0 0 0 0 0,0-1 0 0 0,1 1 0 0 0,-1-1 0 0 0,1 0 0 0 0,-1-1 0 0 0,0 1-1 0 0,1-1 1 0 0,-1 1 0 0 0,0-1 0 0 0,0 0 0 0 0,1-1 0 0 0,-1 1 0 0 0,0-1 0 0 0,0 0 0 0 0,-1 0-1 0 0,3-1-23 0 0,209-165 454 0 0,-199 155-438 0 0,93-50-12 0 0,-107 62-1 0 0,0 1 0 0 0,1 0 1 0 0,-1 0-1 0 0,0 0 0 0 0,0 1 1 0 0,0-1-1 0 0,0 1 0 0 0,0-1 1 0 0,1 1-1 0 0,-1-1 0 0 0,0 1 1 0 0,0 0-1 0 0,-1 0 0 0 0,1 0 1 0 0,0 0-1 0 0,0 0 0 0 0,0 1 1 0 0,-1-1-1 0 0,1 1 0 0 0,0-1 1 0 0,-1 1-1 0 0,1-1 0 0 0,-1 1 1 0 0,0 0-1 0 0,0 0 0 0 0,0-1 0 0 0,0 1 1 0 0,0 0-1 0 0,0 0 0 0 0,0 0 1 0 0,0 0-1 0 0,-1 1 0 0 0,1-1 1 0 0,-1 0-1 0 0,0 0 0 0 0,1 0 1 0 0,-1 0-1 0 0,0 0 0 0 0,0 1 1 0 0,0-1-1 0 0,-1 0 0 0 0,1 0 1 0 0,0 0-1 0 0,-1 0 0 0 0,0 0 1 0 0,1 0-1 0 0,-1 1-3 0 0,2 140-439 0 0,18-128-2963 0 0,23-23-6552 0 0,-32 2 3989 0 0,-1 5-1737 0 0</inkml:trace>
  <inkml:trace contextRef="#ctx0" brushRef="#br0" timeOffset="4133.436">10707 541 7690 0 0,'0'0'2045'0'0,"0"0"-203"0"0,0 0-79 0 0,0 0-142 0 0,0 0-275 0 0,0 0-275 0 0,0 0-213 0 0,-32 21-186 0 0,-98 63-147 0 0,61-20 309 0 0,63-52-706 0 0,4-11-93 0 0,1 1-1 0 0,0 0 1 0 0,-1-1 0 0 0,1 1-1 0 0,0 0 1 0 0,0 0 0 0 0,0 0-1 0 0,0 0 1 0 0,0 0-1 0 0,0 0 1 0 0,1 0 0 0 0,-1 0-1 0 0,1 0 1 0 0,-1 0 0 0 0,1 0-1 0 0,0 0 1 0 0,0 0 0 0 0,0 0-1 0 0,0 0 1 0 0,0 1 0 0 0,0-1-1 0 0,1 0 1 0 0,-1 0-1 0 0,1 0 1 0 0,-1 0 0 0 0,1 0-1 0 0,0 0 1 0 0,0 0 0 0 0,0 0-1 0 0,0 0 1 0 0,0-1 0 0 0,0 1-1 0 0,0 0 1 0 0,1 0-1 0 0,-1-1 1 0 0,1 1 0 0 0,-1-1-1 0 0,1 1 1 0 0,0-1 0 0 0,0 1-35 0 0,12-3 188 0 0,1-1 1 0 0,-1 0-1 0 0,0 0 1 0 0,-1-1 0 0 0,1-1-1 0 0,0-1 1 0 0,-1 0 0 0 0,0 0-1 0 0,0-2 1 0 0,-1 1-1 0 0,1-1 1 0 0,-1-1 0 0 0,-1-1-1 0 0,0 1 1 0 0,8-9-189 0 0,-12 12 29 0 0,142-104 257 0 0,-149 108-286 0 0,1 1 0 0 0,0-1 0 0 0,-1 1-1 0 0,1-1 1 0 0,0 1 0 0 0,0-1-1 0 0,-1 1 1 0 0,1 0 0 0 0,0 0 0 0 0,0-1-1 0 0,-1 1 1 0 0,1 0 0 0 0,0 0 0 0 0,0 0-1 0 0,0 0 1 0 0,-1 0 0 0 0,1 0-1 0 0,0 0 1 0 0,0 0 0 0 0,0 0 0 0 0,-1 0-1 0 0,1 0 1 0 0,0 1 0 0 0,0-1 0 0 0,-1 0-1 0 0,1 0 1 0 0,0 1 0 0 0,0-1 0 0 0,-1 1-1 0 0,1-1 1 0 0,0 0 0 0 0,-1 1-1 0 0,1-1 1 0 0,-1 1 0 0 0,1 0 0 0 0,0-1-1 0 0,-1 1 1 0 0,1-1 0 0 0,-1 1 0 0 0,0 0-1 0 0,1 0 1 0 0,-1-1 0 0 0,1 1-1 0 0,-1 0 1 0 0,0-1 0 0 0,0 1 0 0 0,1 1 0 0 0,-1 43-19 0 0,-1-27 16 0 0,1-15 2 0 0,-1-1 1 0 0,0 1 0 0 0,1-1 0 0 0,0 1-1 0 0,-1-1 1 0 0,1 1 0 0 0,0-1 0 0 0,1 1 0 0 0,-1 0-1 0 0,0-1 1 0 0,1 1 0 0 0,-1-1 0 0 0,1 1-1 0 0,0-1 1 0 0,0 0 0 0 0,0 1 0 0 0,0-1-1 0 0,0 0 1 0 0,0 0 0 0 0,1 1 0 0 0,-1-1-1 0 0,1 0 1 0 0,-1 0 0 0 0,1 0 0 0 0,0-1 0 0 0,0 1-1 0 0,0 0 1 0 0,0-1 0 0 0,0 1 0 0 0,0-1-1 0 0,0 0 1 0 0,1 0 0 0 0,-1 0 0 0 0,0 0-1 0 0,1 0 1 0 0,-1 0 0 0 0,1 0 0 0 0,-1-1 0 0 0,1 1-1 0 0,1-1 1 0 0,2 0 32 0 0,-1 1-1 0 0,1-1 0 0 0,0-1 0 0 0,0 1 0 0 0,0-1 0 0 0,-1 0 1 0 0,1 0-1 0 0,0-1 0 0 0,-1 1 0 0 0,1-1 0 0 0,-1-1 1 0 0,0 1-1 0 0,5-3-31 0 0,27-22 210 0 0,-1-1 1 0 0,-1-2-1 0 0,-2-2 1 0 0,-1 0-1 0 0,-2-2 1 0 0,7-12-211 0 0,-23 27 7 0 0,-1-1-1 0 0,-2-1 1 0 0,0 1 0 0 0,0-2 0 0 0,-2 1 0 0 0,-1-1 0 0 0,-1-1-1 0 0,-1 1 1 0 0,0-1 0 0 0,-2-1 0 0 0,-1 1 0 0 0,-1 0 0 0 0,0-1 0 0 0,-2 1-1 0 0,-1-3-6 0 0,1 6-32 0 0,1 15 31 0 0,0-1-1 0 0,0 0 0 0 0,-1 1 1 0 0,0-1-1 0 0,0 0 1 0 0,0 1-1 0 0,-1-1 0 0 0,0 1 1 0 0,0-1-1 0 0,0 0 0 0 0,-1 1 1 0 0,1 0-1 0 0,-1-1 0 0 0,-1 1 1 0 0,1 0-1 0 0,-1 0 1 0 0,0 0-1 0 0,0 0 0 0 0,0 1 1 0 0,-1-1-1 0 0,0 1 0 0 0,0 0 2 0 0,2 4-6 0 0,-1-1 0 0 0,0 1-1 0 0,0 0 1 0 0,0 1 0 0 0,0-1-1 0 0,1 0 1 0 0,-1 1-1 0 0,0 0 1 0 0,0-1 0 0 0,1 1-1 0 0,-1 0 1 0 0,1 1 0 0 0,-1-1-1 0 0,1 0 1 0 0,-1 1 0 0 0,1-1-1 0 0,0 1 1 0 0,-1 0-1 0 0,1 0 1 0 0,0 0 0 0 0,0 0-1 0 0,1 0 1 0 0,-1 0 0 0 0,0 0-1 0 0,1 1 1 0 0,-1-1 0 0 0,1 0-1 0 0,0 1 1 0 0,-1 0-1 0 0,1-1 1 0 0,1 1 0 0 0,-1 0-1 0 0,0-1 1 0 0,1 1 0 0 0,-1 0-1 0 0,1 0 1 0 0,0 0 0 0 0,0-1-1 0 0,0 1 1 0 0,0 1 6 0 0,-2 3 4 0 0,-10 38 27 0 0,3 0 1 0 0,2 1-1 0 0,1 0 1 0 0,3 0-1 0 0,2 16-31 0 0,-1-40 9 0 0,2 0-1 0 0,0 0 1 0 0,1-1 0 0 0,1 1 0 0 0,2 0-1 0 0,0-1 1 0 0,1 0 0 0 0,1 0 0 0 0,1 0-1 0 0,1 0 1 0 0,1 0-9 0 0,74 93-223 0 0,-75-115-2110 0 0,-19-17-491 0 0,-5 1-1076 0 0,6 7-1510 0 0,2 1-5855 0 0</inkml:trace>
  <inkml:trace contextRef="#ctx0" brushRef="#br0" timeOffset="4388.611">10910 402 12347 0 0,'0'0'2547'0'0,"0"0"-1102"0"0,0 0-354 0 0,0 0 38 0 0,0 0 64 0 0,0 0-110 0 0,0 0-256 0 0,0 0-240 0 0,31-9-212 0 0,98-26-161 0 0,14 15 98 0 0,18 5 30 0 0,-91 10-3228 0 0,-2 1-6456 0 0,-46 3-1922 0 0</inkml:trace>
  <inkml:trace contextRef="#ctx0" brushRef="#br0" timeOffset="19829.581">4461 2173 0 0 0,'0'0'619'0'0,"0"0"1351"0"0,0 0 475 0 0,0 0 153 0 0,0 0-62 0 0,0 0-299 0 0,0 0-342 0 0,0 0-392 0 0,0 0-325 0 0,0 0-208 0 0,0 0-164 0 0,0 0-102 0 0,-23-8-83 0 0,-71-19-67 0 0,92 27-523 0 0,0-1 0 0 0,0 0 0 0 0,0 1 0 0 0,0 0 0 0 0,0-1 0 0 0,0 1-1 0 0,0 0 1 0 0,0 0 0 0 0,0 0 0 0 0,0 1 0 0 0,0-1 0 0 0,-1 0-1 0 0,1 1 1 0 0,0-1 0 0 0,0 1 0 0 0,0 0 0 0 0,1 0 0 0 0,-1 0 0 0 0,0 0-1 0 0,0 0 1 0 0,0 0 0 0 0,1 0 0 0 0,-1 0 0 0 0,0 1 0 0 0,1-1 0 0 0,-1 1-1 0 0,0 0-30 0 0,-4 4 154 0 0,-14 12 32 0 0,0 0 0 0 0,1 1 1 0 0,1 2-1 0 0,0 0 0 0 0,2 0 0 0 0,1 2 0 0 0,0-1 0 0 0,2 2 0 0 0,1 0 0 0 0,0 1 0 0 0,2 0 0 0 0,1 1 0 0 0,-2 12-186 0 0,9-34 17 0 0,0 0 0 0 0,1 0 0 0 0,-1 0 0 0 0,1 0 0 0 0,0 0-1 0 0,0 1 1 0 0,1-1 0 0 0,-1 0 0 0 0,1 0 0 0 0,0 1-1 0 0,0-1 1 0 0,1 0 0 0 0,-1 0 0 0 0,1 1 0 0 0,0-1-1 0 0,0 0 1 0 0,0 0 0 0 0,1 0 0 0 0,-1 0 0 0 0,1 0-1 0 0,0 0 1 0 0,0-1 0 0 0,0 1 0 0 0,1 0 0 0 0,-1-1 0 0 0,1 0-1 0 0,0 0 1 0 0,0 0 0 0 0,0 0 0 0 0,0 0 0 0 0,1 0-1 0 0,-1-1 1 0 0,1 1 0 0 0,0-1 0 0 0,-1 0 0 0 0,1 0-1 0 0,0-1 1 0 0,0 1 0 0 0,0-1 0 0 0,0 0 0 0 0,1 0-1 0 0,-1 0 1 0 0,0-1-17 0 0,16-4 120 0 0,0-1 1 0 0,0-1-1 0 0,-1-2 0 0 0,0 1 0 0 0,0-2 0 0 0,0-1 0 0 0,-2 0 0 0 0,1-1 0 0 0,-1-1 0 0 0,-1 0 0 0 0,0-1 1 0 0,-1-1-1 0 0,0-1 0 0 0,-1 0 0 0 0,-1-1 0 0 0,8-12-120 0 0,4-1 53 0 0,0-1-1 0 0,-2-1 1 0 0,-2-2-1 0 0,-1 0 1 0 0,-1-1-1 0 0,-2 0 1 0 0,-1-2-1 0 0,5-20-52 0 0,-13 11-144 0 0,-18 61-331 0 0,-2 7 442 0 0,2 0 0 0 0,1 0 0 0 0,1 1-1 0 0,1 0 1 0 0,1 0 0 0 0,1 0 0 0 0,2 1 0 0 0,0 0-1 0 0,1 0 1 0 0,2 0 0 0 0,0 7 33 0 0,1-27-4 0 0,0 0 1 0 0,0 0-1 0 0,0 1 1 0 0,1-1-1 0 0,-1 0 1 0 0,1 0-1 0 0,1-1 1 0 0,-1 1-1 0 0,1 0 1 0 0,-1-1-1 0 0,1 1 0 0 0,0-1 1 0 0,1 0-1 0 0,-1 0 1 0 0,1 0-1 0 0,0-1 1 0 0,0 1-1 0 0,0-1 1 0 0,0 0-1 0 0,1 0 1 0 0,-1 0-1 0 0,1 0 0 0 0,0-1 1 0 0,-1 0-1 0 0,1 0 1 0 0,0-1-1 0 0,1 1 1 0 0,3 0 3 0 0,1 0 19 0 0,1 0 0 0 0,-1 0 1 0 0,1-1-1 0 0,-1-1 0 0 0,1 0 0 0 0,-1 0 1 0 0,1-1-1 0 0,0-1 0 0 0,-1 1 1 0 0,0-2-1 0 0,1 1 0 0 0,-1-2 0 0 0,0 1 1 0 0,1-2-20 0 0,28-17 86 0 0,-2-1-1 0 0,0-3 1 0 0,-1 0 0 0 0,-1-3 0 0 0,25-28-86 0 0,-45 46 0 0 0,-1-2 0 0 0,-1 0 0 0 0,0-1 0 0 0,-1 0 0 0 0,0-1 1 0 0,-1 0-1 0 0,-1-1 0 0 0,-1 0 0 0 0,0 0 0 0 0,-1-1 0 0 0,0 0 0 0 0,-2-1 0 0 0,0 0 0 0 0,-1 0 0 0 0,-1 0 0 0 0,0 0 0 0 0,0-19 0 0 0,-4 35-13 0 0,-1 0-1 0 0,1-1 0 0 0,-1 1 1 0 0,1 0-1 0 0,-1 0 0 0 0,0 0 0 0 0,0 0 1 0 0,0 0-1 0 0,0 0 0 0 0,0 0 1 0 0,-1 0-1 0 0,1 0 0 0 0,-1 0 0 0 0,1 1 1 0 0,-1-1-1 0 0,1 1 0 0 0,-1-1 1 0 0,0 1-1 0 0,0 0 0 0 0,0-1 0 0 0,0 1 1 0 0,0 0-1 0 0,0 0 0 0 0,0 0 1 0 0,0 1-1 0 0,0-1 0 0 0,0 0 0 0 0,-1 1 1 0 0,1-1-1 0 0,0 1 0 0 0,0 0 1 0 0,-1 0-1 0 0,1 0 0 0 0,0 0 0 0 0,0 0 1 0 0,-1 0-1 0 0,1 1 0 0 0,0-1 1 0 0,0 1-1 0 0,0 0 0 0 0,0-1 0 0 0,-1 1 1 0 0,1 0-1 0 0,0 0 0 0 0,0 0 1 0 0,1 1-1 0 0,-1-1 0 0 0,0 0 0 0 0,0 1 1 0 0,0-1-1 0 0,1 1 0 0 0,-1 0 1 0 0,0 0 13 0 0,-9 7-17 0 0,0-1 0 0 0,1 2 1 0 0,0-1-1 0 0,0 2 1 0 0,1-1-1 0 0,0 1 1 0 0,1 1-1 0 0,0-1 1 0 0,1 1-1 0 0,0 0 1 0 0,1 1-1 0 0,1 0 1 0 0,0 0-1 0 0,0 0 1 0 0,1 1-1 0 0,1-1 0 0 0,1 1 1 0 0,0 0-1 0 0,0 0 1 0 0,1 6 16 0 0,1-16-4 0 0,1-1 0 0 0,0 0 0 0 0,0 0 0 0 0,-1 1 0 0 0,2-1 1 0 0,-1 0-1 0 0,0 0 0 0 0,1 0 0 0 0,-1 0 0 0 0,1 0 0 0 0,0 0 0 0 0,0-1 0 0 0,0 1 1 0 0,0 0-1 0 0,1-1 0 0 0,-1 0 0 0 0,1 1 0 0 0,-1-1 0 0 0,1 0 0 0 0,0 0 0 0 0,0-1 1 0 0,0 1-1 0 0,0-1 0 0 0,0 1 0 0 0,0-1 0 0 0,0 0 0 0 0,1 0 0 0 0,-1 0 0 0 0,0-1 1 0 0,1 1-1 0 0,0-1 4 0 0,108 4 117 0 0,16-40 45 0 0,-63 25-113 0 0,-63 13-48 0 0,0 0 1 0 0,0 0 0 0 0,-1 0-1 0 0,1 0 1 0 0,0 0 0 0 0,-1 0-1 0 0,1 0 1 0 0,-1 0-1 0 0,0 1 1 0 0,0-1 0 0 0,0 1-1 0 0,0-1 1 0 0,0 1 0 0 0,0-1-1 0 0,-1 1 1 0 0,1 0-1 0 0,-1-1 1 0 0,0 1 0 0 0,0-1-1 0 0,0 1 1 0 0,0 0 0 0 0,0 2-2 0 0,1 4 7 0 0,-2-2-8 0 0,2-1 1 0 0,-1 1 0 0 0,1-1 0 0 0,0 0 0 0 0,0 1 0 0 0,1-1-1 0 0,-1 0 1 0 0,1 0 0 0 0,1 0 0 0 0,-1 0 0 0 0,1 0 0 0 0,0-1-1 0 0,1 1 1 0 0,-1-1 0 0 0,1 0 0 0 0,0 0 0 0 0,0 0 0 0 0,1 0-1 0 0,-1-1 1 0 0,1 0 0 0 0,0 0 0 0 0,0 0 0 0 0,1 0 0 0 0,-1-1 0 0 0,5 2 0 0 0,2-2 28 0 0,0 0 1 0 0,0-1-1 0 0,0-1 1 0 0,1 1-1 0 0,-1-2 1 0 0,0 0-1 0 0,1-1 1 0 0,-1 0-1 0 0,0-1 1 0 0,0 0-1 0 0,1 0 1 0 0,-2-2-1 0 0,1 0 1 0 0,0 0-1 0 0,-1-1 1 0 0,0 0 0 0 0,0-1-1 0 0,8-5-28 0 0,12-9 108 0 0,-1-1 0 0 0,0-1 0 0 0,-2-2 0 0 0,-1 0 0 0 0,17-22-108 0 0,-36 39 27 0 0,0 0 0 0 0,-1-1 1 0 0,0 1-1 0 0,0-2 0 0 0,-1 1 0 0 0,0-1 0 0 0,-1 0 0 0 0,0 0 0 0 0,0 0 1 0 0,-1-1-1 0 0,0 1 0 0 0,-1-1 0 0 0,0 0 0 0 0,0 0 0 0 0,-1 0 0 0 0,0-1 1 0 0,0-7-28 0 0,-4 16-1 0 0,1 0 1 0 0,0 1 0 0 0,0-1 0 0 0,-1 0 0 0 0,1 0 0 0 0,-1 0 0 0 0,0 1 0 0 0,1-1-1 0 0,-1 1 1 0 0,0-1 0 0 0,0 1 0 0 0,0 0 0 0 0,0 0 0 0 0,0 0 0 0 0,0 0 0 0 0,0 0 0 0 0,0 0-1 0 0,0 1 1 0 0,-1-1 0 0 0,1 1 0 0 0,0-1 0 0 0,-1 1 0 0 0,1 0 0 0 0,0 0 0 0 0,0 0-1 0 0,-1 0 1 0 0,1 0 0 0 0,0 0 0 0 0,-1 1 0 0 0,1-1 0 0 0,0 1 0 0 0,0 0 0 0 0,0 0 0 0 0,-1 0 0 0 0,-10 5-27 0 0,-1 1 0 0 0,1 1 1 0 0,1 0-1 0 0,0 1 1 0 0,0 0-1 0 0,0 1 1 0 0,1 0-1 0 0,1 0 1 0 0,0 2-1 0 0,0-1 1 0 0,1 1-1 0 0,1 1 1 0 0,0-1-1 0 0,0 1 1 0 0,2 1-1 0 0,-1-1 1 0 0,-2 10 26 0 0,6-15-23 0 0,0 0 1 0 0,0-1-1 0 0,0 1 0 0 0,1 0 1 0 0,0 1-1 0 0,1-1 0 0 0,-1 0 1 0 0,2 0-1 0 0,-1 1 1 0 0,1-1-1 0 0,1 1 0 0 0,-1-1 1 0 0,1 0-1 0 0,1 1 0 0 0,0-1 1 0 0,0 0-1 0 0,0 0 1 0 0,1 0-1 0 0,0-1 0 0 0,1 1 1 0 0,-1 0-1 0 0,2-1 0 0 0,-1 0 1 0 0,1 0-1 0 0,0-1 1 0 0,0 1-1 0 0,1-1 0 0 0,3 3 23 0 0,7 1-223 0 0,0-2 0 0 0,1 0 0 0 0,0 0-1 0 0,0-2 1 0 0,1 0 0 0 0,-1-1 0 0 0,1-1 0 0 0,0-1-1 0 0,1 0 1 0 0,11 0 223 0 0,42-2-4089 0 0,-4-6-4856 0 0,-46 1-2129 0 0</inkml:trace>
  <inkml:trace contextRef="#ctx0" brushRef="#br0" timeOffset="16531.087">57 2312 6777 0 0,'0'0'3464'0'0,"0"0"-2049"0"0,0 0-726 0 0,0 0 5 0 0,0 0 190 0 0,0 0 204 0 0,0 0 51 0 0,0 0-109 0 0,0 0-193 0 0,0 0-222 0 0,0 0-134 0 0,0 37-74 0 0,-3 115-64 0 0,8 200 1215 0 0,-4-336-1452 0 0,0 0 1 0 0,-1-1 0 0 0,-1 1 0 0 0,-1 0 0 0 0,0-1 0 0 0,-1 1 0 0 0,-1-1 0 0 0,0 0 0 0 0,-1 0 0 0 0,-1 0 0 0 0,0 0 0 0 0,-1-1-107 0 0,6-14 31 0 0,1-1 1 0 0,0 1 0 0 0,0-1 0 0 0,0 1 0 0 0,-1 0 0 0 0,1-1 0 0 0,0 1 0 0 0,0 0 0 0 0,-1-1 0 0 0,1 1 0 0 0,0 0 0 0 0,-1 0 0 0 0,1-1-1 0 0,0 1 1 0 0,-1 0 0 0 0,1 0 0 0 0,0 0 0 0 0,-1 0 0 0 0,1-1 0 0 0,-1 1 0 0 0,1 0 0 0 0,0 0 0 0 0,-1 0 0 0 0,1 0 0 0 0,-1 0 0 0 0,1 0-1 0 0,0 0 1 0 0,-1 0 0 0 0,1 0 0 0 0,-1 0 0 0 0,1 0 0 0 0,0 0 0 0 0,-1 0 0 0 0,1 0 0 0 0,-1 1 0 0 0,1-1 0 0 0,0 0 0 0 0,-1 0 0 0 0,1 0 0 0 0,0 1-1 0 0,-1-1 1 0 0,1 0 0 0 0,0 0 0 0 0,-1 1 0 0 0,1-1 0 0 0,0 0 0 0 0,-1 1 0 0 0,1-1 0 0 0,0 0 0 0 0,0 1 0 0 0,0-1 0 0 0,-1 0 0 0 0,1 1-1 0 0,0-1 1 0 0,0 0 0 0 0,0 1 0 0 0,0-1 0 0 0,0 1 0 0 0,-1-1 0 0 0,1 0 0 0 0,0 1-32 0 0,-2-40 930 0 0,2 34-1091 0 0,4-36 199 0 0,1-1 0 0 0,3 1-1 0 0,1 0 1 0 0,1 1 0 0 0,3 0 0 0 0,1 0-1 0 0,2 2 1 0 0,2 0 0 0 0,1 0 0 0 0,8-8-38 0 0,1-2 18 0 0,2 2 0 0 0,3 0 1 0 0,1 3-1 0 0,2 0 1 0 0,2 2-1 0 0,33-25-18 0 0,68-23 191 0 0,-136 87-184 0 0,0 1 1 0 0,0-1 0 0 0,0 1-1 0 0,0-1 1 0 0,0 1-1 0 0,0 0 1 0 0,0 0 0 0 0,1 0-1 0 0,-1 1 1 0 0,0-1-1 0 0,1 1 1 0 0,-1 0-1 0 0,1-1 1 0 0,-1 2 0 0 0,0-1-1 0 0,1 0 1 0 0,-1 1-1 0 0,0-1 1 0 0,1 1-1 0 0,-1 0 1 0 0,0 0 0 0 0,0 0-1 0 0,0 1 1 0 0,0-1-1 0 0,0 1 1 0 0,0 0-1 0 0,0 0 1 0 0,0 0 0 0 0,-1 0-1 0 0,1 0 1 0 0,-1 0-1 0 0,1 1 1 0 0,-1-1-1 0 0,0 1 1 0 0,0 0 0 0 0,0-1-1 0 0,-1 1 1 0 0,1 0-1 0 0,0 0 1 0 0,-1 0 0 0 0,0 1-1 0 0,0-1 1 0 0,0 0-1 0 0,0 0 1 0 0,0 1-1 0 0,-1-1 1 0 0,1 2-8 0 0,-1 12 68 0 0,-1 0-1 0 0,0 0 1 0 0,-1 0-1 0 0,-1 0 1 0 0,0 0-1 0 0,-1-1 1 0 0,-1 0 0 0 0,-1 1-1 0 0,0-2 1 0 0,-1 1-1 0 0,-1-1 1 0 0,0 0-1 0 0,-1-1 1 0 0,-1 1 0 0 0,-2 1-68 0 0,-19 23 118 0 0,-2-2 1 0 0,-2 0 0 0 0,-1-3-1 0 0,-22 16-118 0 0,40-36-9 0 0,0-1-1 0 0,0 0 1 0 0,-2-2-1 0 0,1 0 0 0 0,-1-2 1 0 0,-1 0-1 0 0,1-1 0 0 0,-2-1 1 0 0,1-1-1 0 0,-22 4 10 0 0,41-9-64 0 0,-1 0-1 0 0,1 0 1 0 0,-1 0-1 0 0,1 0 1 0 0,-1 0-1 0 0,1-1 1 0 0,-1 1-1 0 0,0-1 1 0 0,1 0-1 0 0,-1 1 1 0 0,0-1-1 0 0,1-1 1 0 0,-1 1-1 0 0,0 0 1 0 0,1-1-1 0 0,-1 1 1 0 0,0-1-1 0 0,1 0 1 0 0,-1 0-1 0 0,1 0 0 0 0,-1 0 1 0 0,1 0-1 0 0,0 0 1 0 0,-1-1-1 0 0,1 1 1 0 0,0-1-1 0 0,0 0 1 0 0,0 1-1 0 0,0-1 1 0 0,0 0-1 0 0,0 0 1 0 0,1 0-1 0 0,-1-1 1 0 0,1 1-1 0 0,-1 0 1 0 0,1-1-1 0 0,0 1 1 0 0,0-1-1 0 0,0 1 1 0 0,0-1 64 0 0,2-5-432 0 0,0 0 1 0 0,0 1-1 0 0,0-1 1 0 0,1 0 0 0 0,1 1-1 0 0,-1 0 1 0 0,1-1-1 0 0,0 1 1 0 0,1 0-1 0 0,0 0 1 0 0,0 1 0 0 0,0-1-1 0 0,1 1 1 0 0,0 0-1 0 0,0 0 1 0 0,3-2 431 0 0,31-32-5926 0 0,-35 35 4901 0 0,14-12-7747 0 0</inkml:trace>
  <inkml:trace contextRef="#ctx0" brushRef="#br0" timeOffset="17606.606">982 2213 8642 0 0,'0'0'2767'0'0,"0"0"-748"0"0,0 0-204 0 0,0 0 3 0 0,0 0-142 0 0,0 0-305 0 0,0 0-288 0 0,0 0-232 0 0,0 0-187 0 0,0 0-92 0 0,-33 33-81 0 0,-99 100-75 0 0,73-60 187 0 0,54-63-538 0 0,0 0 0 0 0,1 1 0 0 0,0-1 0 0 0,0 1 0 0 0,1 0 1 0 0,1 0-1 0 0,0 0 0 0 0,0 0 0 0 0,1 0 0 0 0,1 0 0 0 0,0 8-65 0 0,2-16 24 0 0,-1 0 0 0 0,1 0 0 0 0,0 1 0 0 0,1-1 0 0 0,-1-1 0 0 0,0 1 0 0 0,1 0 0 0 0,0 0 0 0 0,0-1-1 0 0,-1 0 1 0 0,1 1 0 0 0,1-1 0 0 0,-1 0 0 0 0,0-1 0 0 0,0 1 0 0 0,1 0 0 0 0,-1-1 0 0 0,1 0 0 0 0,-1 0 0 0 0,1 0 0 0 0,0 0 0 0 0,-1 0 0 0 0,1-1 0 0 0,0 0-1 0 0,0 0 1 0 0,-1 0 0 0 0,1 0 0 0 0,0 0 0 0 0,0-1 0 0 0,-1 0 0 0 0,1 0 0 0 0,-1 0 0 0 0,1 0 0 0 0,-1 0 0 0 0,1-1 0 0 0,-1 1 0 0 0,1-1 0 0 0,0-1-24 0 0,16-8 102 0 0,-1-1 0 0 0,0-1 0 0 0,-1 0 0 0 0,-1-2 0 0 0,0 0 0 0 0,-1-1 0 0 0,0-1 0 0 0,1-3-102 0 0,135-206 296 0 0,-125 184-293 0 0,-26 39-23 0 0,-1 2-18 0 0,0 1-27 0 0,-24 140-490 0 0,22-132 548 0 0,1 0 1 0 0,-1 0-1 0 0,2 0 0 0 0,-1 0 0 0 0,1 0 0 0 0,0 0 1 0 0,1 0-1 0 0,0 0 0 0 0,0 0 0 0 0,0 0 1 0 0,1-1-1 0 0,1 1 0 0 0,-1 0 0 0 0,1-1 0 0 0,0 1 1 0 0,1-1-1 0 0,0 0 0 0 0,0 0 0 0 0,1-1 1 0 0,-1 1-1 0 0,1-1 0 0 0,1 0 0 0 0,-1 0 0 0 0,1-1 1 0 0,4 4 6 0 0,-3-4 12 0 0,-1 0-1 0 0,1 0 1 0 0,1-1 0 0 0,-1 0 0 0 0,0-1 0 0 0,1 1-1 0 0,0-1 1 0 0,0-1 0 0 0,0 1 0 0 0,0-1 0 0 0,0-1-1 0 0,1 1 1 0 0,-1-2 0 0 0,0 1 0 0 0,1-1 0 0 0,-1 0-1 0 0,0-1 1 0 0,1 0 0 0 0,-1 0 0 0 0,0-1 0 0 0,0 0-1 0 0,0 0 1 0 0,0-1 0 0 0,0 0 0 0 0,0 0 0 0 0,-1-1-1 0 0,6-4-11 0 0,4-5 44 0 0,-1 0 0 0 0,0-2-1 0 0,-1 0 1 0 0,-1-1 0 0 0,0 0-1 0 0,-1-1 1 0 0,-1-1 0 0 0,1-2-44 0 0,92-215-84 0 0,-101 205 116 0 0,-4 30-63 0 0,0 0-44 0 0,0 0-11 0 0,-1 5-220 0 0,-42 111-348 0 0,39-94 620 0 0,2-17 24 0 0,-1 1 0 0 0,1-1 1 0 0,1 1-1 0 0,-1 0 0 0 0,1 0 0 0 0,0-1 0 0 0,1 1 0 0 0,-1 0 0 0 0,1 0 0 0 0,0 0 0 0 0,1 0 0 0 0,-1 0 0 0 0,1 0 1 0 0,0-1-1 0 0,1 1 0 0 0,-1 0 0 0 0,1-1 0 0 0,0 1 0 0 0,1-1 0 0 0,-1 1 0 0 0,1-1 0 0 0,0 0 0 0 0,0 0 0 0 0,1-1 1 0 0,0 1-1 0 0,0-1 0 0 0,0 1 0 0 0,2 1 10 0 0,7-2 13 0 0,0 0-1 0 0,0-1 1 0 0,0-1 0 0 0,0 0-1 0 0,1 0 1 0 0,-1-2 0 0 0,1 1-1 0 0,-1-2 1 0 0,1 0 0 0 0,-1 0-1 0 0,0-1 1 0 0,0-1 0 0 0,0-1-1 0 0,0 1 1 0 0,0-2 0 0 0,0 0-1 0 0,-1 0 1 0 0,0-1 0 0 0,0-1-1 0 0,-1 0 1 0 0,0 0 0 0 0,2-3-13 0 0,17-10 66 0 0,0-2 0 0 0,-1-1 1 0 0,-1-1-1 0 0,-1-2 1 0 0,-2 0-1 0 0,18-24-66 0 0,-35 41-7 0 0,0 0-1 0 0,-1-1 0 0 0,0 1 1 0 0,-1-2-1 0 0,1 1 0 0 0,-2-1 1 0 0,0 0-1 0 0,0 0 0 0 0,-1-1 0 0 0,0 1 1 0 0,-1-1-1 0 0,-1 0 0 0 0,1 0 1 0 0,-2 0-1 0 0,0 0 0 0 0,0 0 1 0 0,-2-11 7 0 0,1 22-25 0 0,-1-1 1 0 0,1 1-1 0 0,-1-1 0 0 0,1 1 1 0 0,-1 0-1 0 0,0-1 1 0 0,0 1-1 0 0,0 0 1 0 0,0 0-1 0 0,0 0 1 0 0,0-1-1 0 0,0 1 0 0 0,0 0 1 0 0,0 0-1 0 0,0 1 1 0 0,0-1-1 0 0,-1 0 1 0 0,1 0-1 0 0,0 0 1 0 0,-1 1-1 0 0,1-1 0 0 0,-1 1 1 0 0,1-1-1 0 0,-1 1 1 0 0,1 0-1 0 0,-1-1 1 0 0,1 1-1 0 0,-1 0 1 0 0,1 0-1 0 0,-1 0 1 0 0,1 0-1 0 0,-1 0 0 0 0,1 0 1 0 0,-1 1-1 0 0,1-1 1 0 0,-1 0-1 0 0,1 1 1 0 0,0 0-1 0 0,-1-1 1 0 0,1 1-1 0 0,-1-1 0 0 0,1 1 1 0 0,0 0-1 0 0,0 0 1 0 0,-1 0-1 0 0,1 0 1 0 0,0 0-1 0 0,0 0 1 0 0,0 0-1 0 0,0 0 0 0 0,0 1 1 0 0,0-1-1 0 0,1 0 1 0 0,-1 0-1 0 0,0 1 1 0 0,0 0 24 0 0,1-1-1 0 0,-6 4-23 0 0,1 0 0 0 0,0 0 0 0 0,0 1 0 0 0,0 0 0 0 0,0 0 0 0 0,1 0 0 0 0,0 0 0 0 0,1 1 0 0 0,-1 0-1 0 0,1 0 1 0 0,1 0 0 0 0,-1 0 0 0 0,1 0 0 0 0,0 0 0 0 0,1 1 0 0 0,0-1 0 0 0,0 1 0 0 0,0-1 0 0 0,1 1 0 0 0,1 2 24 0 0,46 9 32 0 0,21-8 17 0 0,-61-12 3 0 0,0 1 0 0 0,-1 0 0 0 0,1 0 0 0 0,0 0 0 0 0,0 1 0 0 0,-1 0 0 0 0,1 0 0 0 0,0 1 0 0 0,-1 0 0 0 0,1 0 0 0 0,-1 0 0 0 0,0 1 0 0 0,0 0 0 0 0,0 0 0 0 0,0 1 1 0 0,0 0-1 0 0,-1 0 0 0 0,0 0 0 0 0,0 0 0 0 0,0 1 0 0 0,0 0 0 0 0,-1 0 0 0 0,1 0 0 0 0,-1 1 0 0 0,0-1 0 0 0,-1 1 0 0 0,0 0 0 0 0,0 0 0 0 0,2 6-52 0 0,-2 3 128 0 0,-1 1-1 0 0,0-1 1 0 0,-1 1 0 0 0,-1-1-1 0 0,-1 1 1 0 0,0-1 0 0 0,-1 1-1 0 0,-2 7-127 0 0,2 39 18 0 0,50-58-4372 0 0,-26-16-1873 0 0,-11 6-784 0 0,0 2-2551 0 0</inkml:trace>
  <inkml:trace contextRef="#ctx0" brushRef="#br0" timeOffset="18055.607">3056 2011 7778 0 0,'0'0'4150'0'0,"0"0"-1446"0"0,0 0-620 0 0,0 0-279 0 0,0 0-331 0 0,0 0-324 0 0,0 0-221 0 0,0 0-131 0 0,0 0-106 0 0,0 0-33 0 0,0 0-39 0 0,0 0-66 0 0,-21 9-91 0 0,-103 44 180 0 0,116-49-600 0 0,-1 0-1 0 0,1 1 1 0 0,1-1-1 0 0,-1 2 1 0 0,1-1-1 0 0,0 1 1 0 0,0 0 0 0 0,0 0-1 0 0,1 1 1 0 0,0 0-1 0 0,0 0 1 0 0,-4 8-43 0 0,9-12-6 0 0,1-1-1 0 0,-1 1 1 0 0,0 0 0 0 0,1 0 0 0 0,-1 0 0 0 0,1 0 0 0 0,0 0-1 0 0,0 0 1 0 0,0 0 0 0 0,1 0 0 0 0,-1 0 0 0 0,0 0 0 0 0,1 0-1 0 0,0 0 1 0 0,0-1 0 0 0,0 1 0 0 0,0 0 0 0 0,0 0-1 0 0,1-1 1 0 0,-1 1 0 0 0,1-1 0 0 0,0 1 0 0 0,-1-1 0 0 0,1 0-1 0 0,0 1 1 0 0,1-1 0 0 0,-1 0 6 0 0,71 43 15 0 0,-63-40 25 0 0,0 0-1 0 0,0 1 0 0 0,-1 0 1 0 0,0 0-1 0 0,0 1 0 0 0,0 0 1 0 0,-1 0-1 0 0,0 1 0 0 0,3 5-39 0 0,-5-5 104 0 0,0 1-1 0 0,-1 1 0 0 0,-1-1 0 0 0,0 1 1 0 0,0 0-1 0 0,0 0 0 0 0,-2 0 0 0 0,1 0 0 0 0,-1 0 1 0 0,-1 1-1 0 0,1-1 0 0 0,-2 1 0 0 0,0-1 1 0 0,0 1-1 0 0,-1 2-103 0 0,-2-4-37 0 0,0-1 0 0 0,-1 0 0 0 0,0 0 1 0 0,0-1-1 0 0,0 1 0 0 0,-1-1 0 0 0,-1 0 0 0 0,1 0 1 0 0,-1 0-1 0 0,0-1 0 0 0,-1 0 0 0 0,1 0 0 0 0,-1-1 1 0 0,0 1-1 0 0,-1-2 0 0 0,1 1 0 0 0,-1-1 0 0 0,0 0 1 0 0,0-1-1 0 0,0 1 0 0 0,-1-2 0 0 0,-5 2 37 0 0,-40 2-3401 0 0,30-7-477 0 0,-2 0-6260 0 0,16 1-400 0 0</inkml:trace>
  <inkml:trace contextRef="#ctx0" brushRef="#br0" timeOffset="18356.578">1429 1893 9642 0 0,'0'0'2610'0'0,"0"0"-426"0"0,0 0-182 0 0,0 0-151 0 0,0 0-274 0 0,0 0-284 0 0,0 0-206 0 0,0 0-212 0 0,0 0-179 0 0,0 0-154 0 0,0 0-106 0 0,0 0-116 0 0,0 0-135 0 0,-1-4-81 0 0,-1 0-94 0 0,-1-5-15 0 0,2 23-308 0 0,7 12-1559 0 0,0-20-2169 0 0,2 2-4774 0 0,-3-5-1553 0 0</inkml:trace>
  <inkml:trace contextRef="#ctx0" brushRef="#br0" timeOffset="22559.692">7581 2301 0 0 0,'0'0'291'0'0,"0"0"878"0"0,0 0 516 0 0,0 0 212 0 0,0 0-44 0 0,0 0-171 0 0,0 0-252 0 0,0 0-161 0 0,0 0-53 0 0,0 0-4 0 0,0 0-13 0 0,0 0-29 0 0,18 10-66 0 0,57 26-90 0 0,-72-35-941 0 0,-1 0 0 0 0,1 0 0 0 0,0 0 0 0 0,-1 0 0 0 0,1 0 0 0 0,0-1 0 0 0,-1 1 0 0 0,1-1 0 0 0,0 0 0 0 0,0 0 0 0 0,-1 0 0 0 0,1 0 0 0 0,0 0 0 0 0,0-1 1 0 0,-1 1-1 0 0,1-1 0 0 0,0 0 0 0 0,-1 1 0 0 0,1-1 0 0 0,-1 0 0 0 0,3-2-73 0 0,5-1 274 0 0,2 1-107 0 0,1-1-1 0 0,-1-1 1 0 0,0 1 0 0 0,-1-2 0 0 0,1 0-1 0 0,-1 0 1 0 0,0-1 0 0 0,0 0 0 0 0,-1-1-1 0 0,0-1 1 0 0,0 1 0 0 0,-1-1 0 0 0,-1-1 0 0 0,1 0-1 0 0,-1 0 1 0 0,-1 0 0 0 0,0-1 0 0 0,0 0-1 0 0,-1-1 1 0 0,-1 0 0 0 0,0 1 0 0 0,0-2-1 0 0,-1 1 1 0 0,-1 0 0 0 0,0-1-167 0 0,-3 9 5 0 0,-1 0 0 0 0,1 0 0 0 0,-1-1 0 0 0,0 1 0 0 0,0 0 0 0 0,0 0 0 0 0,-1 0 0 0 0,0 1 0 0 0,1-1 0 0 0,-1 0 0 0 0,-1 1 1 0 0,1-1-1 0 0,0 1 0 0 0,-1-1 0 0 0,0 1 0 0 0,1 0 0 0 0,-1 0 0 0 0,-1 1 0 0 0,1-1 0 0 0,0 0 0 0 0,-1 1 0 0 0,1 0 0 0 0,-1 0 0 0 0,1 0 0 0 0,-1 0 0 0 0,0 1 0 0 0,0-1 1 0 0,0 1-1 0 0,0 0 0 0 0,0 0 0 0 0,0 0 0 0 0,-2 1-5 0 0,-5-2-44 0 0,-1 0-1 0 0,0 1 1 0 0,1 0 0 0 0,-1 1 0 0 0,0 1 0 0 0,0-1 0 0 0,0 2-1 0 0,1 0 1 0 0,-1 0 0 0 0,1 1 0 0 0,-2 1 44 0 0,-4 3-7 0 0,0 1 0 0 0,1 1 0 0 0,-1 0 0 0 0,2 2 0 0 0,-1-1 0 0 0,2 2 0 0 0,-1 0 0 0 0,2 1 0 0 0,-1 0 1 0 0,2 1-1 0 0,0 0 0 0 0,1 1 0 0 0,0 1 0 0 0,1 0 0 0 0,1 0 0 0 0,0 1 0 0 0,1 0 0 0 0,1 0 0 0 0,1 1 0 0 0,0-1 0 0 0,2 2 0 0 0,0-1 0 0 0,0 0 1 0 0,2 1-1 0 0,1 0 0 0 0,0 12 7 0 0,2-24 20 0 0,-1-1 0 0 0,2 0 0 0 0,-1 1 1 0 0,1-1-1 0 0,0 0 0 0 0,0 1 0 0 0,1-1 1 0 0,0 0-1 0 0,0-1 0 0 0,0 1 0 0 0,1 0 1 0 0,0-1-1 0 0,0 0 0 0 0,0 0 0 0 0,1 0 1 0 0,-1-1-1 0 0,1 1 0 0 0,0-1 0 0 0,1 0 1 0 0,-1 0-1 0 0,1-1 0 0 0,-1 0 0 0 0,1 0 1 0 0,0 0-1 0 0,0-1 0 0 0,1 1 0 0 0,-1-2 1 0 0,0 1-1 0 0,6 0-20 0 0,11 3 85 0 0,1-1 0 0 0,-1-1 0 0 0,1-1 0 0 0,0-1 0 0 0,0-1 1 0 0,0-1-1 0 0,18-4-85 0 0,-12-1-52 0 0,0-1 0 0 0,-1-2 0 0 0,0 0 0 0 0,-1-2 0 0 0,0-2 0 0 0,0 0 1 0 0,-1-2-1 0 0,13-10 52 0 0,118-86-3498 0 0,-74 38-3635 0 0,-44 37-1880 0 0,-28 26 4225 0 0</inkml:trace>
  <inkml:trace contextRef="#ctx0" brushRef="#br0" timeOffset="23392.79">8664 2073 0 0 0,'0'0'535'0'0,"0"0"932"0"0,0 0 296 0 0,0 0 108 0 0,0 0-60 0 0,0 0-168 0 0,0 0-107 0 0,0 0-55 0 0,0 0-49 0 0,0 0-53 0 0,0 0-82 0 0,0 0-107 0 0,9-7-103 0 0,31-23-135 0 0,-41 30-916 0 0,1 1 0 0 0,0-1 0 0 0,0 0 0 0 0,-1 0 0 0 0,1 0 0 0 0,0 0 0 0 0,-1 0 0 0 0,1 0 0 0 0,0 0 0 0 0,0 0 0 0 0,-1 0 0 0 0,1 0 0 0 0,0 0 0 0 0,-1 0 0 0 0,1 0 0 0 0,0 0 0 0 0,-1 0 0 0 0,1 0 0 0 0,0 0 0 0 0,0 0 0 0 0,-1 0 0 0 0,1 0 0 0 0,0-1 0 0 0,-1 1 0 0 0,1 0 0 0 0,0 0 0 0 0,0 0 0 0 0,-1 0 0 0 0,1-1 0 0 0,0 1 0 0 0,0 0 0 0 0,0 0 0 0 0,-1-1 0 0 0,1 1 0 0 0,0 0 0 0 0,0 0 0 0 0,0-1 0 0 0,0 1 0 0 0,0 0 0 0 0,-1-1 0 0 0,1 1 0 0 0,0 0 0 0 0,0 0 0 0 0,0-1 0 0 0,0 1 0 0 0,0 0 0 0 0,0-1 0 0 0,0 1 0 0 0,0 0 0 0 0,0-1 0 0 0,0 1 1 0 0,0 0-1 0 0,0 0 0 0 0,0-1 0 0 0,0 1 0 0 0,1 0 0 0 0,-1-1 0 0 0,0 1 0 0 0,0 0 0 0 0,0 0 0 0 0,0-1 0 0 0,0 1 0 0 0,1 0 0 0 0,-1 0 0 0 0,0-1-36 0 0,-22 5 189 0 0,0 0 0 0 0,1 1 0 0 0,-1 1 1 0 0,1 2-1 0 0,0 0 0 0 0,1 0 0 0 0,0 2 1 0 0,0 1-1 0 0,1 1 0 0 0,0 0 0 0 0,-2 4-189 0 0,-5 1 101 0 0,1 1-1 0 0,1 1 0 0 0,0 1 0 0 0,2 1 0 0 0,0 1 0 0 0,-3 7-100 0 0,16-19 9 0 0,2 0 0 0 0,-1 0 0 0 0,1 1 0 0 0,1 1 0 0 0,0-1 0 0 0,0 1 0 0 0,2 0 0 0 0,-1 0 1 0 0,1 0-1 0 0,1 1 0 0 0,0-1 0 0 0,1 1 0 0 0,0 0 0 0 0,1 0 0 0 0,1 0 0 0 0,0 1-9 0 0,2-11 26 0 0,0 0 1 0 0,1 0-1 0 0,-1 0 0 0 0,1 0 1 0 0,0-1-1 0 0,0 1 1 0 0,0-1-1 0 0,0 0 0 0 0,0 1 1 0 0,0-2-1 0 0,1 1 0 0 0,-1 0 1 0 0,1-1-1 0 0,-1 1 0 0 0,1-1 1 0 0,0 0-1 0 0,-1 0 1 0 0,1-1-1 0 0,0 1 0 0 0,0-1 1 0 0,0 0-1 0 0,-1 0 0 0 0,1 0 1 0 0,0 0-1 0 0,0 0 1 0 0,0-1-1 0 0,-1 0 0 0 0,1 0 1 0 0,0 0-1 0 0,-1 0 0 0 0,1-1-26 0 0,23-8 154 0 0,-1-1 0 0 0,0-2-1 0 0,-1-1 1 0 0,0 0 0 0 0,-1-2-1 0 0,-1-1 1 0 0,-1 0-1 0 0,5-7-153 0 0,15-9 133 0 0,182-176 592 0 0,-160 144-519 0 0,-59 61 251 0 0,-13 15-289 0 0,-37 56-173 0 0,3 1 0 0 0,4 3 0 0 0,2 1 0 0 0,3 1 0 0 0,4 2 0 0 0,3 1 0 0 0,4 1-1 0 0,3 1 1 0 0,3 1 0 0 0,3 0 0 0 0,5 1 0 0 0,2 3 5 0 0,3-30-20 0 0,6 130-17 0 0,-3-181 39 0 0,0 1 1 0 0,1-1 0 0 0,-1 1-1 0 0,0 0 1 0 0,1-1 0 0 0,0 1 0 0 0,-1-1-1 0 0,1 1 1 0 0,0-1 0 0 0,1 1-1 0 0,-1-1 1 0 0,0 0 0 0 0,1 0-1 0 0,-1 0 1 0 0,1 1 0 0 0,-1-1 0 0 0,1-1-1 0 0,0 1 1 0 0,0 0 0 0 0,0 0-1 0 0,0-1 1 0 0,0 1 0 0 0,0-1-1 0 0,1 1 1 0 0,-1-1 0 0 0,0 0 0 0 0,1 0-1 0 0,-1 0 1 0 0,1 0 0 0 0,-1-1-1 0 0,1 1 1 0 0,0-1 0 0 0,-1 1-1 0 0,1-1 1 0 0,0 0 0 0 0,-1 0-1 0 0,1 0 1 0 0,-1-1 0 0 0,1 1 0 0 0,0 0-1 0 0,-1-1 1 0 0,1 0 0 0 0,-1 1-1 0 0,1-1 1 0 0,1-1-3 0 0,0-2 26 0 0,1-1 0 0 0,-1 1 0 0 0,0-1 1 0 0,-1 0-1 0 0,1 0 0 0 0,-1 0 0 0 0,0-1 0 0 0,0 1 0 0 0,-1-1 0 0 0,0 0 0 0 0,0 1 0 0 0,0-1 1 0 0,0 0-1 0 0,-1 0 0 0 0,0 0 0 0 0,0 0 0 0 0,-1-1 0 0 0,0 1 0 0 0,0 0 0 0 0,0 0 0 0 0,-1 0 1 0 0,0 0-1 0 0,0 0 0 0 0,0 0 0 0 0,-1 0-26 0 0,-2-6 8 0 0,0 0 0 0 0,-1 0 1 0 0,0 1-1 0 0,0 0 0 0 0,-2 0 1 0 0,1 0-1 0 0,-1 1 0 0 0,-1 0 0 0 0,0 0 1 0 0,0 1-1 0 0,-1 0 0 0 0,0 0-8 0 0,-8-5-43 0 0,0 0-1 0 0,-1 0 1 0 0,-1 2 0 0 0,0 0-1 0 0,0 1 1 0 0,-1 1 0 0 0,0 1-1 0 0,-1 1 1 0 0,0 0-1 0 0,0 2 1 0 0,-1 1 0 0 0,0 0-1 0 0,0 1 1 0 0,0 2-1 0 0,-17 0 44 0 0,35 2 37 0 0,-12 0-209 0 0,24 0-54 0 0,14-2 248 0 0,0-1 0 0 0,-1-1 0 0 0,0 0 0 0 0,0-2-1 0 0,0 0 1 0 0,-1-2 0 0 0,13-6-22 0 0,29-9 11 0 0,-1 1-407 0 0,-2-3 0 0 0,0-2-1 0 0,48-31 397 0 0,-19 0-3677 0 0,-5-7-3989 0 0,-42 24-2407 0 0,-31 31 4424 0 0</inkml:trace>
  <inkml:trace contextRef="#ctx0" brushRef="#br0" timeOffset="23664.85">9056 2294 3097 0 0,'0'0'3804'0'0,"0"0"-345"0"0,0 0-455 0 0,0 0-539 0 0,0 0-658 0 0,0 0-575 0 0,0 0-425 0 0,0 0-248 0 0,0 0-83 0 0,0 0-5 0 0,0 0-1 0 0,0 0-14 0 0,0 0-48 0 0,-2 17-51 0 0,-7 106 599 0 0,9-120-868 0 0,1 1 1 0 0,-1-1 0 0 0,1 1-1 0 0,-1-1 1 0 0,1 1-1 0 0,0-1 1 0 0,1 0 0 0 0,-1 1-1 0 0,0-1 1 0 0,1 0-1 0 0,0 0 1 0 0,0 0-1 0 0,0 0 1 0 0,0 0 0 0 0,0-1-1 0 0,1 1 1 0 0,-1-1-1 0 0,1 1 1 0 0,-1-1 0 0 0,1 0-1 0 0,0 0 1 0 0,0 0-1 0 0,0 0 1 0 0,0-1 0 0 0,1 1-1 0 0,-1-1 1 0 0,0 0-1 0 0,0 0 1 0 0,1 0 0 0 0,-1 0-1 0 0,1 0 1 0 0,-1-1-1 0 0,2 0-88 0 0,4 1 145 0 0,0 0 0 0 0,1-1-1 0 0,-1 0 1 0 0,0-1-1 0 0,0 0 1 0 0,0 0-1 0 0,0-1 1 0 0,0 0-1 0 0,0-1 1 0 0,0 0 0 0 0,-1 0-1 0 0,3-2-144 0 0,16-13 25 0 0,-1 0 0 0 0,-1-2 1 0 0,-1-1-1 0 0,-1 0 0 0 0,-1-2 0 0 0,-1-1 0 0 0,-1 0 1 0 0,-1-2-1 0 0,15-26-25 0 0,1-3-2259 0 0,-15 22-7089 0 0,-16 27 2535 0 0,0 4-3480 0 0</inkml:trace>
  <inkml:trace contextRef="#ctx0" brushRef="#br0" timeOffset="24296.609">9855 2110 9138 0 0,'0'0'3149'0'0,"0"0"-525"0"0,0 0-275 0 0,0 0-246 0 0,0 0-324 0 0,0 0-342 0 0,0 0-379 0 0,0 0-359 0 0,0 0-236 0 0,0 0-130 0 0,0 0-30 0 0,0 0-23 0 0,-23 17-51 0 0,-75 56-41 0 0,73-54-107 0 0,7-9-45 0 0,0 2 0 0 0,1 0-1 0 0,1 1 1 0 0,0 1 0 0 0,1 0-1 0 0,0 1 1 0 0,1 1-1 0 0,1 0 1 0 0,1 1 0 0 0,0 0-1 0 0,1 1 1 0 0,1 0-1 0 0,-1 4-35 0 0,10-20-3 0 0,0-1 0 0 0,0 1 0 0 0,0-1 0 0 0,0 1 0 0 0,0-1 0 0 0,0 1-1 0 0,1-1 1 0 0,-1 1 0 0 0,1 0 0 0 0,-1-1 0 0 0,1 1 0 0 0,0 0 0 0 0,-1 0-1 0 0,1-1 1 0 0,0 1 0 0 0,0 0 0 0 0,0 0 0 0 0,1-1 0 0 0,-1 1 0 0 0,0 0-1 0 0,1 0 1 0 0,-1-1 0 0 0,1 1 0 0 0,-1 0 0 0 0,1-1 0 0 0,0 1 0 0 0,0-1-1 0 0,-1 1 1 0 0,1-1 0 0 0,0 1 0 0 0,0-1 0 0 0,1 0 0 0 0,-1 1 0 0 0,0-1 0 0 0,0 0-1 0 0,1 0 1 0 0,-1 0 0 0 0,1 0 0 0 0,-1 0 0 0 0,1 0 0 0 0,-1 0 0 0 0,1-1-1 0 0,0 1 1 0 0,-1 0 0 0 0,1-1 0 0 0,0 1 0 0 0,-1-1 0 0 0,1 0 0 0 0,0 0-1 0 0,0 1 1 0 0,0-1 3 0 0,13-2 30 0 0,0 0-1 0 0,-1-1 0 0 0,0-1 1 0 0,1 0-1 0 0,-1-1 0 0 0,-1 0 1 0 0,1-1-1 0 0,-1-1 0 0 0,0 0 1 0 0,0 0-1 0 0,-1-2 0 0 0,0 1 1 0 0,-1-2-1 0 0,0 1 0 0 0,8-10-29 0 0,0 2 27 0 0,-1 0-1 0 0,-1-1 0 0 0,-1 0 0 0 0,-1-2 0 0 0,0 0 0 0 0,-2-1 0 0 0,5-9-26 0 0,-17 29-28 0 0,-1 1-32 0 0,0 8-107 0 0,-1 164-151 0 0,2-167 313 0 0,1-1 0 0 0,-1 1 0 0 0,1-1 0 0 0,0 1 0 0 0,0-1-1 0 0,1 0 1 0 0,-1 0 0 0 0,1 0 0 0 0,0 0 0 0 0,0 0 0 0 0,0-1 0 0 0,0 1 0 0 0,1-1 0 0 0,-1 0 0 0 0,1 0 0 0 0,0 0 0 0 0,0-1 0 0 0,0 1 0 0 0,0-1 0 0 0,0 0 0 0 0,1 0 0 0 0,-1 0 0 0 0,1-1 0 0 0,-1 1 0 0 0,1-1 0 0 0,0 0 0 0 0,0-1 0 0 0,0 1 5 0 0,5 0 18 0 0,-1 0 0 0 0,1 0 0 0 0,-1-1-1 0 0,1-1 1 0 0,-1 1 0 0 0,1-1 0 0 0,-1-1 0 0 0,0 0 0 0 0,1 0 0 0 0,-1-1 0 0 0,0 0 0 0 0,0-1 0 0 0,6-3-18 0 0,27-22 188 0 0,-1-2 0 0 0,-2-2 1 0 0,-1-1-1 0 0,-1-2 0 0 0,22-29-188 0 0,-41 46 21 0 0,-1 0-1 0 0,-1-1 0 0 0,0-1 0 0 0,-1 0 1 0 0,-2-1-1 0 0,0 0 0 0 0,-2-1 0 0 0,0-1 1 0 0,-1 0-1 0 0,-2 0 0 0 0,0-1 0 0 0,-2 0 1 0 0,0 0-1 0 0,-2-1 0 0 0,0-14-20 0 0,-3 24-68 0 0,-1-1-1 0 0,-1 1 1 0 0,0-1-1 0 0,-1 1 0 0 0,-1-1 1 0 0,-1 1-1 0 0,-5-15 69 0 0,7 26-17 0 0,1 0-1 0 0,-2 0 1 0 0,1 0-1 0 0,0 1 1 0 0,-1-1 0 0 0,0 1-1 0 0,0 0 1 0 0,0 0-1 0 0,-1 0 1 0 0,1 0-1 0 0,-1 0 1 0 0,0 1 0 0 0,0 0-1 0 0,0-1 1 0 0,-1 1-1 0 0,1 1 1 0 0,-1-1-1 0 0,0 1 1 0 0,1 0-1 0 0,-1 0 1 0 0,0 0 0 0 0,0 1-1 0 0,0-1 1 0 0,-1 1-1 0 0,1 1 1 0 0,-4-1 17 0 0,1 0-10 0 0,1 1-1 0 0,0 0 1 0 0,-1 1 0 0 0,1 0 0 0 0,0 0 0 0 0,0 0 0 0 0,-1 1 0 0 0,1 0-1 0 0,1 1 1 0 0,-1-1 0 0 0,0 2 0 0 0,1-1 0 0 0,-1 0 0 0 0,1 1 0 0 0,0 0-1 0 0,0 1 1 0 0,0-1 0 0 0,1 1 0 0 0,0 0 0 0 0,0 1 0 0 0,0-1 0 0 0,0 1-1 0 0,0 2 11 0 0,-3 3 34 0 0,2 1 0 0 0,0 0-1 0 0,0 0 1 0 0,1 0 0 0 0,0 1 0 0 0,1 0-1 0 0,1 0 1 0 0,0 0 0 0 0,0 0-1 0 0,2 1 1 0 0,-1-1 0 0 0,2 0-1 0 0,0 1 1 0 0,0-1 0 0 0,2 1-1 0 0,-1-1 1 0 0,3 6-34 0 0,1 7 77 0 0,2-1 0 0 0,1 0 0 0 0,0-1 1 0 0,2 0-1 0 0,1 0 0 0 0,1-1 0 0 0,1-1 0 0 0,10 14-77 0 0,-8-14 39 0 0,1-1 1 0 0,1-1-1 0 0,1 0 1 0 0,1-1-1 0 0,0-1 1 0 0,2-1-1 0 0,0 0 1 0 0,1-2-1 0 0,0-1 1 0 0,1 0-1 0 0,1-2 0 0 0,3 1-39 0 0,43 8-4742 0 0,5-13-5027 0 0,-64-8-2711 0 0</inkml:trace>
  <inkml:trace contextRef="#ctx0" brushRef="#br0" timeOffset="25045.007">12244 1907 4417 0 0,'0'0'1770'0'0,"0"0"-225"0"0,0 0 113 0 0,0 0 321 0 0,0 0 116 0 0,0 0-212 0 0,0 0-349 0 0,0 0-300 0 0,0 0-204 0 0,0 0-113 0 0,0 0-61 0 0,0 0-80 0 0,0 0-88 0 0,3-6-96 0 0,-2 2-573 0 0,4-17 532 0 0,-35 27-45 0 0,-118 68-85 0 0,-79 47 1080 0 0,227-121-1496 0 0,0 1 0 0 0,-1 0 0 0 0,1-1 1 0 0,0 1-1 0 0,0-1 0 0 0,0 1 0 0 0,0-1 0 0 0,0 1 0 0 0,1 0 0 0 0,-1-1 0 0 0,0 1 0 0 0,0-1 0 0 0,0 1 0 0 0,0-1 0 0 0,1 1 1 0 0,-1-1-1 0 0,0 1 0 0 0,0-1 0 0 0,1 1 0 0 0,-1-1 0 0 0,1 1 0 0 0,-1-1 0 0 0,0 1 0 0 0,1-1 0 0 0,-1 1 0 0 0,1-1 0 0 0,-1 0 1 0 0,1 1-1 0 0,-1-1 0 0 0,1 0 0 0 0,-1 0 0 0 0,1 1 0 0 0,-1-1 0 0 0,1 0 0 0 0,-1 0 0 0 0,1 0 0 0 0,-1 0 0 0 0,1 1 0 0 0,0-1 0 0 0,-1 0 1 0 0,1 0-1 0 0,-1 0 0 0 0,1 0 0 0 0,0 0 0 0 0,-1-1 0 0 0,1 1 0 0 0,-1 0 0 0 0,1 0 0 0 0,-1 0 0 0 0,1 0 0 0 0,-1-1 0 0 0,1 1 1 0 0,0 0-1 0 0,-1 0 0 0 0,1-1-5 0 0,-1 1 7 0 0,219-3 968 0 0,-223 15-520 0 0,-81 70 12 0 0,72-73-460 0 0,1 1 0 0 0,1 0 1 0 0,-1 1-1 0 0,1 0 0 0 0,1 0 0 0 0,0 1 1 0 0,1 1-1 0 0,0-1 0 0 0,1 2 0 0 0,0-1 1 0 0,2 1-1 0 0,-1 0 0 0 0,-2 10-7 0 0,8-20 1 0 0,0 1-1 0 0,1 0 1 0 0,-1-1 0 0 0,1 1-1 0 0,0 0 1 0 0,0-1-1 0 0,1 1 1 0 0,-1 0 0 0 0,1-1-1 0 0,0 1 1 0 0,0-1 0 0 0,1 1-1 0 0,-1-1 1 0 0,1 1-1 0 0,0-1 1 0 0,0 0 0 0 0,0 0-1 0 0,1 0 1 0 0,0 0 0 0 0,-1 0-1 0 0,1-1 1 0 0,1 1-1 0 0,-1-1 1 0 0,0 0 0 0 0,1 0-1 0 0,0 0 1 0 0,-1 0-1 0 0,1-1 1 0 0,0 1 0 0 0,1-1-1 0 0,1 1 0 0 0,142 41 150 0 0,-132-41-153 0 0,1-1-1 0 0,1 0 1 0 0,-1-2-1 0 0,0 0 1 0 0,0-1-1 0 0,0 0 1 0 0,0-2-1 0 0,13-3 4 0 0,-26 5-124 0 0,-1-1-1 0 0,1 1 0 0 0,-1-1 0 0 0,0 0 0 0 0,1 0 1 0 0,-1 0-1 0 0,0-1 0 0 0,0 1 0 0 0,-1-1 0 0 0,1 0 1 0 0,0 0-1 0 0,-1 0 0 0 0,0 0 0 0 0,0 0 0 0 0,0 0 1 0 0,0-1-1 0 0,0 1 0 0 0,0-1 0 0 0,-1 1 0 0 0,0-1 1 0 0,0 0-1 0 0,0 1 0 0 0,0-1 0 0 0,0 0 0 0 0,-1 0 1 0 0,0-3 124 0 0,1-50-5263 0 0,-7 7-5487 0 0,2 30 1616 0 0</inkml:trace>
  <inkml:trace contextRef="#ctx0" brushRef="#br0" timeOffset="25291.607">12062 1499 18444 0 0,'0'0'775'0'0,"0"0"-238"0"0,0 0-61 0 0,0 0 139 0 0,0 0 187 0 0,0 0 114 0 0,0 0-9 0 0,-3 35-143 0 0,-8 116-139 0 0,9-88 0 0 0,2 0-1 0 0,3 0 0 0 0,6 31-624 0 0,2 18 324 0 0,39 484-1715 0 0,-27-488-4299 0 0,-14-73-2879 0 0,-8-26-2343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49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153 224 0 0 0,'0'0'1682'0'0,"0"0"789"0"0,0 0 221 0 0,0 0-182 0 0,0 0-316 0 0,0 0-359 0 0,0 0-340 0 0,0 0-261 0 0,-7 0 411 0 0,6 0 2220 0 0,97-4-185 0 0,48-8-2287 0 0,-36 2-895 0 0,-7 8 410 0 0,-56 2-2143 0 0,1-2-5368 0 0,-48-2-6535 0 0,-1 4 6012 0 0</inkml:trace>
  <inkml:trace contextRef="#ctx0" brushRef="#br0" timeOffset="295.219">0 422 6841 0 0,'0'0'3049'0'0,"0"0"-746"0"0,0 0-584 0 0,0 0-104 0 0,0 0 34 0 0,0 0-60 0 0,0 0-146 0 0,0 0-241 0 0,0 0-246 0 0,0 0-186 0 0,0 0-132 0 0,0 0-84 0 0,38-2-39 0 0,117-9-30 0 0,45-30 663 0 0,-36 11-1180 0 0,-93 26-4953 0 0,-64 2 3076 0 0,-4 1-714 0 0,0 0-4338 0 0,-1 1-3005 0 0</inkml:trace>
  <inkml:trace contextRef="#ctx0" brushRef="#br0" timeOffset="803.009">284 3 10290 0 0,'0'0'1814'0'0,"0"0"-234"0"0,0 0-38 0 0,0 0 48 0 0,0 0-78 0 0,0 0-244 0 0,0 0-313 0 0,0 0-267 0 0,0 0-176 0 0,0 0-92 0 0,0 0-54 0 0,0 0-25 0 0,0 0 3 0 0,-2-3 16 0 0,91 43 2146 0 0,71 44-1750 0 0,-31-10-581 0 0,-127-71-170 0 0,0 0 0 0 0,0 1 0 0 0,0-1 0 0 0,-1 0 1 0 0,1 1-1 0 0,-1 0 0 0 0,0-1 0 0 0,0 1 0 0 0,0 0 0 0 0,-1 0 0 0 0,1-1 0 0 0,-1 1 0 0 0,0 0 0 0 0,0 0 0 0 0,0 0 1 0 0,0-1-1 0 0,-1 1 0 0 0,0 0 0 0 0,0 0 0 0 0,0-1 0 0 0,0 1 0 0 0,0 0 0 0 0,-1-1 0 0 0,1 1 0 0 0,-1-1 0 0 0,0 0 1 0 0,0 0-1 0 0,0 0 0 0 0,-1 0 0 0 0,1 0 0 0 0,-1 0 0 0 0,1 0 0 0 0,-2 0-5 0 0,-30 36 121 0 0,-2-1 0 0 0,-1-1 1 0 0,-2-2-1 0 0,-2-2 0 0 0,-25 15-121 0 0,50-36 25 0 0,-88 70-377 0 0,101-77-1871 0 0,15-3-10391 0 0,-12-2 11806 0 0,5 0-10845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51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642 354 496 0 0,'0'0'1838'0'0,"0"0"-88"0"0,0 0 95 0 0,0 0 260 0 0,0 0 229 0 0,0 0-50 0 0,0 0-297 0 0,0 0-385 0 0,0 0-338 0 0,0 0-221 0 0,0 0-143 0 0,0 0-82 0 0,0 0-64 0 0,3 0 1011 0 0,-32 3-1432 0 0,-1 1-1 0 0,1 1 1 0 0,1 2 0 0 0,-1 0-1 0 0,1 2 1 0 0,1 2 0 0 0,-1 0-1 0 0,-4 5-332 0 0,-41 14 349 0 0,-137 65 596 0 0,210-94-939 0 0,1-1 0 0 0,-1 0 0 0 0,0 0-1 0 0,1 1 1 0 0,-1-1 0 0 0,1 0 0 0 0,-1 1-1 0 0,0-1 1 0 0,1 1 0 0 0,-1-1-1 0 0,0 0 1 0 0,0 1 0 0 0,1-1 0 0 0,-1 1-1 0 0,0-1 1 0 0,0 1 0 0 0,0-1 0 0 0,1 1-1 0 0,-1-1 1 0 0,0 1 0 0 0,0-1 0 0 0,0 1-1 0 0,0-1 1 0 0,0 1 0 0 0,0-1 0 0 0,0 1-1 0 0,0-1 1 0 0,0 1 0 0 0,0-1-1 0 0,0 1 1 0 0,-1-1 0 0 0,1 1 0 0 0,0-1-1 0 0,0 1 1 0 0,0-1 0 0 0,-1 1 0 0 0,1-1-1 0 0,0 0 1 0 0,0 1 0 0 0,-1-1 0 0 0,1 1-1 0 0,0-1 1 0 0,-1 0 0 0 0,1 1 0 0 0,-1-1-1 0 0,1 0 1 0 0,0 1 0 0 0,-1-1-1 0 0,0 0-5 0 0,7 2 6 0 0,125 8 386 0 0,-57-10-277 0 0,82 15 8 0 0,-155-14-119 0 0,0 0 0 0 0,0 0 0 0 0,0 0 0 0 0,0 0 0 0 0,-1 0 0 0 0,1 0 0 0 0,-1 0 0 0 0,1 0 0 0 0,-1 1 0 0 0,1-1 0 0 0,-1 0 0 0 0,1 0 0 0 0,-1 0 0 0 0,0 1 0 0 0,0-1 0 0 0,0 0 0 0 0,0 0 0 0 0,0 1 0 0 0,0-1 0 0 0,0 0 0 0 0,0 0 0 0 0,0 1 0 0 0,0-1 0 0 0,-1 0 0 0 0,1 0 0 0 0,0 1 1 0 0,-1-1-1 0 0,1 0 0 0 0,-1 0 0 0 0,0 0 0 0 0,1 0 0 0 0,-1 0 0 0 0,0 0 0 0 0,0 0 0 0 0,1 0 0 0 0,-1 0 0 0 0,0 0 0 0 0,0 0 0 0 0,0-1 0 0 0,0 1 0 0 0,0 0 0 0 0,0 0 0 0 0,0-1 0 0 0,-1 1 0 0 0,1-1 0 0 0,0 1 0 0 0,0-1 0 0 0,0 0 0 0 0,-1 1-4 0 0,-3 3 17 0 0,-180 137 136 0 0,141-112-128 0 0,1 2 0 0 0,1 2-1 0 0,3 1 1 0 0,-28 31-25 0 0,64-61 6 0 0,0 0-1 0 0,0 0 1 0 0,0 0-1 0 0,1 1 1 0 0,-1-1-1 0 0,1 1 1 0 0,0-1-1 0 0,1 1 1 0 0,-1 0-1 0 0,1-1 1 0 0,0 1-1 0 0,0 0 1 0 0,0 0-1 0 0,1 0 1 0 0,0 0-1 0 0,0 0 1 0 0,0 0-1 0 0,0 0-5 0 0,55 21 265 0 0,-51-25-241 0 0,23 1 81 0 0,-1 0-1 0 0,0-2 0 0 0,1-1 0 0 0,-1-1 1 0 0,0-1-1 0 0,0-1 0 0 0,0-1 1 0 0,-1-2-1 0 0,8-3-104 0 0,58-11 202 0 0,6-7-93 0 0,-74 20-2303 0 0,-2-28-16619 0 0,-17 28 10059 0 0</inkml:trace>
  <inkml:trace contextRef="#ctx0" brushRef="#br0" timeOffset="301.484">1093 325 9466 0 0,'0'0'2914'0'0,"0"0"-1107"0"0,0 0-347 0 0,0 0 65 0 0,0 0 22 0 0,0 0-162 0 0,0 0-292 0 0,0 0-311 0 0,0 0-199 0 0,0 0-75 0 0,0 0 0 0 0,0 0 19 0 0,-10 18-13 0 0,-31 61-20 0 0,10 30 812 0 0,10-5-1308 0 0,6 0 0 0 0,3 1-1 0 0,4 78 3 0 0,8-182-649 0 0,0-1-169 0 0,0 0-162 0 0,0 0-152 0 0,3-19-3710 0 0,10-25-6885 0 0,-9 30 5463 0 0</inkml:trace>
  <inkml:trace contextRef="#ctx0" brushRef="#br0" timeOffset="602.675">866 347 8122 0 0,'0'0'2600'0'0,"0"0"-891"0"0,0 0-449 0 0,0 0-32 0 0,0 0 112 0 0,0 0 19 0 0,0 0-64 0 0,0 0-144 0 0,0 0-154 0 0,0 0-104 0 0,0 0-74 0 0,0 0-92 0 0,15 3-91 0 0,108 16 948 0 0,-86-22-1333 0 0,0-1-1 0 0,-1-2 1 0 0,0-1-1 0 0,0-2 0 0 0,5-3-250 0 0,-17 5 44 0 0,23-8-87 0 0,62-11-2701 0 0,-108 26 1615 0 0,-21 15-3454 0 0,-17 8-861 0 0,12-10-1093 0 0,9-5 1 0 0</inkml:trace>
  <inkml:trace contextRef="#ctx0" brushRef="#br0" timeOffset="819.232">841 733 1464 0 0,'0'0'2606'0'0,"0"0"-308"0"0,0 0-108 0 0,0 0-7 0 0,0 0-88 0 0,0 0-223 0 0,0 0-290 0 0,0 0-211 0 0,0 0-132 0 0,0 0-71 0 0,0 0-85 0 0,0 0-96 0 0,9 13-145 0 0,32 39-145 0 0,-38-50-646 0 0,0-1-1 0 0,-1 1 1 0 0,1-1 0 0 0,0 0-1 0 0,0 0 1 0 0,0 0-1 0 0,0 0 1 0 0,0 0 0 0 0,0-1-1 0 0,0 1 1 0 0,0-1-1 0 0,0 0 1 0 0,1 0 0 0 0,-1 0-1 0 0,0 0 1 0 0,0 0 0 0 0,0-1-1 0 0,0 1 1 0 0,0-1-1 0 0,0 0 1 0 0,0 0 0 0 0,0 0-1 0 0,0-1 1 0 0,0 1 0 0 0,0-1-51 0 0,11-3 181 0 0,223-74 695 0 0,-193 71-1858 0 0,-26 8-5577 0 0,-18 0 2562 0 0,0 0-2257 0 0,0 0-1954 0 0</inkml:trace>
  <inkml:trace contextRef="#ctx0" brushRef="#br0" timeOffset="1068.965">1301 951 5305 0 0,'0'0'3444'0'0,"0"0"-1215"0"0,0 0-446 0 0,0 0-32 0 0,0 0-128 0 0,0 0-320 0 0,0 0-366 0 0,0 0-349 0 0,0 0-251 0 0,0 0-153 0 0,0 0-97 0 0,0 0-60 0 0,0 0-43 0 0,-6 22-43 0 0,-16 69-71 0 0,17-68-167 0 0,5-23-319 0 0,0 0-518 0 0,0 0-819 0 0,0-3-2829 0 0,0-1 911 0 0,0 0-2869 0 0</inkml:trace>
  <inkml:trace contextRef="#ctx0" brushRef="#br0" timeOffset="1315.322">1312 501 6217 0 0,'0'0'6090'0'0,"0"0"-5050"0"0,0 0-664 0 0,0 0-376 0 0,0 0-144 0 0,0 0-112 0 0,0 0-80 0 0,0 0-200 0 0,0 0-585 0 0,0 0-1151 0 0,0 0-1953 0 0,0 0-608 0 0</inkml:trace>
  <inkml:trace contextRef="#ctx0" brushRef="#br0" timeOffset="1615.978">1408 1065 9946 0 0,'0'0'3114'0'0,"0"0"-848"0"0,0 0-410 0 0,0 0-81 0 0,0 0-209 0 0,0 0-316 0 0,0 0-298 0 0,0 0-269 0 0,0 0-179 0 0,0 0-96 0 0,0 0-71 0 0,0 0-34 0 0,0 0-32 0 0,13-26-35 0 0,43-80-23 0 0,-6 35 303 0 0,-31 65-688 0 0,-17 35-173 0 0,-3-19 391 0 0,1 9-18 0 0,6 57-168 0 0,-5-74 172 0 0,-1-1 0 0 0,1 1 0 0 0,0 0 0 0 0,0 0 0 0 0,0 0 0 0 0,0-1 0 0 0,0 1 0 0 0,0-1 0 0 0,1 1 0 0 0,-1-1 0 0 0,0 1 0 0 0,1-1 0 0 0,-1 0 0 0 0,1 1 0 0 0,0-1 0 0 0,-1 0 0 0 0,1 0 1 0 0,0 0-1 0 0,0-1 0 0 0,-1 1 0 0 0,1 0 0 0 0,0-1 0 0 0,0 1 0 0 0,0-1 0 0 0,0 1 0 0 0,0-1 0 0 0,0 0 0 0 0,0 0 0 0 0,0 0 0 0 0,0 0 0 0 0,0 0 0 0 0,0 0 0 0 0,0-1 0 0 0,0 1 0 0 0,1-1-32 0 0,4-2 88 0 0,0 0 0 0 0,0-1 0 0 0,0 1 0 0 0,0-1 0 0 0,0-1 0 0 0,-1 1 0 0 0,0-1 1 0 0,0-1-1 0 0,0 1 0 0 0,-1-1 0 0 0,1 0 0 0 0,-1 0 0 0 0,-1 0 0 0 0,1-1 0 0 0,-1 0 0 0 0,0 0-88 0 0,15-36-960 0 0,-16 23-8575 0 0,-4 17 2343 0 0,-2 2-3264 0 0</inkml:trace>
  <inkml:trace contextRef="#ctx0" brushRef="#br0" timeOffset="1865.593">1916 693 12915 0 0,'0'0'1926'0'0,"0"0"-442"0"0,0 0-23 0 0,0 0 89 0 0,0 0-112 0 0,0 0-289 0 0,0 0-290 0 0,0 0-232 0 0,0 0-171 0 0,-10 32-125 0 0,-31 102-103 0 0,25-61-4 0 0,15-67-352 0 0,-1 0 1 0 0,1 0-1 0 0,0 0 0 0 0,1 0 1 0 0,-1 0-1 0 0,1 1 0 0 0,0-1 1 0 0,1 0-1 0 0,0 0 0 0 0,0 0 1 0 0,0 0-1 0 0,0 0 0 0 0,1 0 1 0 0,0 0-1 0 0,3 6 128 0 0,1-8-168 0 0,4-10-17200 0 0,-10 5 12171 0 0</inkml:trace>
  <inkml:trace contextRef="#ctx0" brushRef="#br0" timeOffset="2121.991">1684 785 12203 0 0,'0'0'2413'0'0,"0"0"-787"0"0,0 0-486 0 0,0 0-129 0 0,0 0-47 0 0,0 0-119 0 0,0 0-161 0 0,0 0-172 0 0,0 0-135 0 0,0 0-87 0 0,0 0-73 0 0,0 0-62 0 0,35-4-41 0 0,109-14-12 0 0,9-1-2067 0 0,-125 13-1497 0 0,-8 2-4609 0 0,-8 3-1084 0 0</inkml:trace>
  <inkml:trace contextRef="#ctx0" brushRef="#br0" timeOffset="2371.194">2253 413 15843 0 0,'0'0'2173'0'0,"0"0"-772"0"0,0 0-384 0 0,0 0-62 0 0,0 0-9 0 0,0 0-27 0 0,0 0-55 0 0,0 0-121 0 0,0 0-132 0 0,0 0-96 0 0,0 0-92 0 0,0 0-46 0 0,36-1-58 0 0,114-2-63 0 0,-44-8 129 0 0,178-33 61 0 0,-171 37-2648 0 0,-112 7 1230 0 0,-5 0-1866 0 0,-21 2-1879 0 0,8 4-3128 0 0,8 0-1774 0 0</inkml:trace>
  <inkml:trace contextRef="#ctx0" brushRef="#br0" timeOffset="2569.827">2337 671 6913 0 0,'0'0'4521'0'0,"0"0"-1760"0"0,0 0-671 0 0,0 0-63 0 0,0 0-201 0 0,0 0-369 0 0,0 0-371 0 0,0 0-269 0 0,0 0-175 0 0,36-1-137 0 0,117-3-78 0 0,-34-17 120 0 0,231-68-2000 0 0,-269 65-2360 0 0,-35 9-5358 0 0,-30 10-2011 0 0</inkml:trace>
  <inkml:trace contextRef="#ctx0" brushRef="#br0" timeOffset="2959.395">3591 26 10170 0 0,'0'0'2870'0'0,"0"0"-625"0"0,0 0-328 0 0,0 0-195 0 0,0 0-304 0 0,0 0-319 0 0,0 0-262 0 0,0 0-183 0 0,0 0-114 0 0,-32 3-82 0 0,-98 10-72 0 0,126-12-365 0 0,0-1 1 0 0,1 0-1 0 0,-1 1 1 0 0,1 0-1 0 0,-1 0 1 0 0,0 0-1 0 0,1 0 1 0 0,-1 0-1 0 0,1 1 1 0 0,0 0-1 0 0,0-1 1 0 0,-1 1-1 0 0,1 0 1 0 0,0 1-1 0 0,0-1 1 0 0,1 1-1 0 0,-1-1 0 0 0,1 1 1 0 0,-1 0-1 0 0,1 0 1 0 0,-1 0-22 0 0,-7 10 93 0 0,-3-1-64 0 0,0 1-1 0 0,0 1 1 0 0,2 0 0 0 0,-1 1 0 0 0,2 0-1 0 0,0 1 1 0 0,1 0 0 0 0,0 0 0 0 0,2 1-1 0 0,0 0 1 0 0,0 0 0 0 0,2 1 0 0 0,0 0-1 0 0,1 0 1 0 0,1 0 0 0 0,1 0 0 0 0,0 1-1 0 0,2-1 1 0 0,0 1 0 0 0,1 6-29 0 0,1-19 34 0 0,0 1 1 0 0,1 0-1 0 0,0-1 1 0 0,0 1-1 0 0,1-1 1 0 0,-1 0 0 0 0,1 0-1 0 0,1 0 1 0 0,-1-1-1 0 0,1 1 1 0 0,0-1-1 0 0,0 0 1 0 0,0 0-1 0 0,1-1 1 0 0,0 0-1 0 0,0 0 1 0 0,0 0 0 0 0,0-1-1 0 0,1 0 1 0 0,-1 0-1 0 0,1 0 1 0 0,0-1-1 0 0,6 1-34 0 0,7 3 140 0 0,1-2 0 0 0,0-1 1 0 0,1 0-1 0 0,-1-2 0 0 0,0 0 0 0 0,1-1 0 0 0,9-3-140 0 0,-7-1 142 0 0,1-2 1 0 0,-1-1 0 0 0,0-1-1 0 0,0 0 1 0 0,-1-2-1 0 0,0-1 1 0 0,-1-1 0 0 0,0-1-1 0 0,-1-1 1 0 0,0-1 0 0 0,-1 0-1 0 0,-1-2 1 0 0,-1 0-1 0 0,0-1 1 0 0,-1-1 0 0 0,6-9-143 0 0,-17 22-88 0 0,0 0 0 0 0,0-1 0 0 0,-1 0 0 0 0,0 1 0 0 0,0-2 0 0 0,0 1 0 0 0,-1 0 0 0 0,0-1 1 0 0,0 0-1 0 0,-1 0 0 0 0,0 0 0 0 0,-1-1 0 0 0,0 1 0 0 0,0 0 0 0 0,-1-1 0 0 0,0 0 0 0 0,0 1 1 0 0,-1-1-1 0 0,0 1 0 0 0,0-1 0 0 0,-1 0 0 0 0,0 1 0 0 0,-1-1 0 0 0,0 1 0 0 0,0 0 0 0 0,-1-1 0 0 0,0 1 1 0 0,-1 0-1 0 0,1 1 0 0 0,-1-1 0 0 0,-1 0 0 0 0,-4-4 88 0 0,1 3-487 0 0,-1 2-1 0 0,-1-1 1 0 0,0 1-1 0 0,0 0 1 0 0,0 1 0 0 0,0 1-1 0 0,-1-1 1 0 0,0 2-1 0 0,-1-1 1 0 0,1 1-1 0 0,-1 1 1 0 0,1 0 0 0 0,-1 1-1 0 0,0 0 488 0 0,-107-9-11752 0 0,86 11 3649 0 0</inkml:trace>
  <inkml:trace contextRef="#ctx0" brushRef="#br0" timeOffset="3267.53">2956 303 3337 0 0,'0'0'2907'0'0,"0"0"-1120"0"0,0 0-279 0 0,0 0 171 0 0,0 0 82 0 0,0 0-130 0 0,0 0-259 0 0,0 0-224 0 0,0 0-145 0 0,0 0-60 0 0,0 0-48 0 0,0 0-55 0 0,0 0-53 0 0,-6-6 543 0 0,7 4 2536 0 0,98 10-1702 0 0,657 0-118 0 0,-227 16-2045 0 0,-509-22-80 0 0,0 0-944 0 0,-8-2-7525 0 0,-15 0-780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59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0 795 2112 0 0,'0'0'629'0'0,"0"0"-416"0"0,0 0-90 0 0,0 0 358 0 0,0 0 553 0 0,0 0 469 0 0,0 0 276 0 0,0 0-38 0 0,0 0-151 0 0,0 0-175 0 0,0 0-155 0 0,9 3-55 0 0,108 16 3716 0 0,-97-20-4537 0 0,0-1 1 0 0,0-1 0 0 0,0-1-1 0 0,-1-1 1 0 0,1 0 0 0 0,-1-1 0 0 0,0-2-1 0 0,-1 0 1 0 0,0 0 0 0 0,0-2-1 0 0,0 0 1 0 0,-2-2 0 0 0,16-11-385 0 0,15-17 431 0 0,-1-1 0 0 0,-3-3 0 0 0,37-46-431 0 0,-10 0 287 0 0,-3-4 0 0 0,10-27-287 0 0,-58 92 28 0 0,86-107 80 0 0,-103 133-114 0 0,0 1 1 0 0,1 0-1 0 0,-1 0 1 0 0,1-1-1 0 0,0 2 1 0 0,0-1-1 0 0,0 0 1 0 0,0 0-1 0 0,0 1 1 0 0,0 0-1 0 0,0 0 1 0 0,0 0-1 0 0,1 0 1 0 0,-1 0-1 0 0,0 0 1 0 0,1 1 0 0 0,-1 0-1 0 0,0 0 1 0 0,1 0-1 0 0,-1 0 1 0 0,0 0-1 0 0,1 1 1 0 0,-1-1-1 0 0,0 1 1 0 0,1 0-1 0 0,-1 0 1 0 0,0 0-1 0 0,0 0 1 0 0,0 1-1 0 0,0-1 1 0 0,0 1-1 0 0,0 0 1 0 0,0 0-1 0 0,-1 0 1 0 0,1 0-1 0 0,0 0 1 0 0,-1 1-1 0 0,0-1 1 0 0,0 1-1 0 0,0 0 1 0 0,0-1-1 0 0,0 1 1 0 0,0 0-1 0 0,0 1 6 0 0,12 19 24 0 0,-1 2 0 0 0,-1-1 0 0 0,-1 2 0 0 0,-1-1 0 0 0,-2 2 0 0 0,0-1 0 0 0,-2 1 0 0 0,0 0 0 0 0,-2 0-1 0 0,-2 1 1 0 0,0-1 0 0 0,-2 1 0 0 0,-1 10-24 0 0,0-16 29 0 0,-1-1-1 0 0,-1 0 1 0 0,-1 0-1 0 0,-1 0 1 0 0,-1 0 0 0 0,0-1-1 0 0,-2 0 1 0 0,0 0-1 0 0,-1-1 1 0 0,-1 0-1 0 0,-1 0 1 0 0,-1-1 0 0 0,0-1-1 0 0,-2 0 1 0 0,0-1-1 0 0,0 0 1 0 0,-1-1 0 0 0,-8 5-29 0 0,1-1 11 0 0,-1-1 1 0 0,0-1 0 0 0,-2-2 0 0 0,0 0 0 0 0,0-1-1 0 0,-2-2 1 0 0,1 0 0 0 0,-2-2 0 0 0,1-1 0 0 0,-1-1 0 0 0,0-2-1 0 0,-1 0 1 0 0,-12-1-12 0 0,-87-9-326 0 0,124 4 235 0 0,0-1 0 0 0,0 0 0 0 0,0 0 0 0 0,1 0 0 0 0,-1 0 0 0 0,0-1 0 0 0,0 1 0 0 0,1-1 0 0 0,-1 0 0 0 0,1 0 0 0 0,-1 0 0 0 0,1-1 0 0 0,0 1 0 0 0,0-1 0 0 0,0 0 0 0 0,0 0 0 0 0,1 0 0 0 0,-1 0 0 0 0,1 0 0 0 0,-1-1 0 0 0,1 1 0 0 0,0-1 0 0 0,1 1 0 0 0,-1-1 0 0 0,1 0 1 0 0,-1 0-1 0 0,1 0 0 0 0,0 0 0 0 0,0-2 91 0 0,0-1-420 0 0,1 0 1 0 0,0 1 0 0 0,0-1-1 0 0,1 0 1 0 0,-1 1 0 0 0,1-1-1 0 0,1 1 1 0 0,-1-1 0 0 0,1 1-1 0 0,0-1 1 0 0,1 1 0 0 0,0 0-1 0 0,0 0 1 0 0,0 0 0 0 0,0 1-1 0 0,1-1 420 0 0,48-51-10605 0 0,-34 41 3137 0 0</inkml:trace>
  <inkml:trace contextRef="#ctx0" brushRef="#br0" timeOffset="310.003">1458 449 14651 0 0,'0'0'1480'0'0,"0"0"-503"0"0,0 0-37 0 0,0 0 283 0 0,0 0 178 0 0,0 0-100 0 0,0 0-305 0 0,0 0-337 0 0,0 0-241 0 0,0 0-99 0 0,0 0-17 0 0,0 0-18 0 0,-16 26-40 0 0,-51 84-62 0 0,34-31 44 0 0,31-63-198 0 0,1-10-18 0 0,1-1 0 0 0,-1 0 0 0 0,1 1 0 0 0,0-1 1 0 0,0 0-1 0 0,0 1 0 0 0,1-1 0 0 0,0 0 0 0 0,0 0 0 0 0,0 1 1 0 0,1-1-1 0 0,-1 0 0 0 0,1 0 0 0 0,0 0 0 0 0,1-1 0 0 0,-1 1 1 0 0,1 0-1 0 0,0-1 0 0 0,0 0 0 0 0,1 0 0 0 0,-1 0 0 0 0,1 0 1 0 0,0 0-1 0 0,0 0 0 0 0,0-1 0 0 0,0 0 0 0 0,1 0 0 0 0,-1 0 1 0 0,1-1-1 0 0,0 1 0 0 0,0-1 0 0 0,0 0 0 0 0,0-1 0 0 0,0 1 1 0 0,0-1-1 0 0,0 0 0 0 0,4 0-10 0 0,0 0 66 0 0,0 0 0 0 0,1-1 0 0 0,-1 0 0 0 0,0-1 0 0 0,0 0 1 0 0,0 0-1 0 0,0-1 0 0 0,0 0 0 0 0,0-1 0 0 0,0 0 0 0 0,0 0 0 0 0,-1-1 0 0 0,0 0 0 0 0,0 0 1 0 0,0-1-1 0 0,0 0 0 0 0,-1-1 0 0 0,1 1 0 0 0,-1-1 0 0 0,-1-1 0 0 0,1 0 0 0 0,-1 1 0 0 0,0-2 1 0 0,-1 1-1 0 0,0-1 0 0 0,0 0 0 0 0,-1 0 0 0 0,1 0 0 0 0,-2-1 0 0 0,1 1 0 0 0,-1-1 0 0 0,-1 0 0 0 0,0 0 1 0 0,0 0-1 0 0,0-6-66 0 0,0 8-98 0 0,-1 0 1 0 0,-1 0-1 0 0,1 0 1 0 0,-1 0-1 0 0,0 0 1 0 0,-1 0-1 0 0,0 0 0 0 0,0 0 1 0 0,0 0-1 0 0,-1 0 1 0 0,0 0-1 0 0,0 0 1 0 0,-1 0-1 0 0,0 1 1 0 0,0-1-1 0 0,0 1 1 0 0,-1 0-1 0 0,0 0 1 0 0,0 1-1 0 0,-1-1 1 0 0,0 1-1 0 0,0-1 0 0 0,0 2 1 0 0,0-1-1 0 0,-1 0 1 0 0,1 1-1 0 0,-1 0 1 0 0,-1 1-1 0 0,1-1 1 0 0,0 1 97 0 0,-27-9-3570 0 0,10 8-6128 0 0,10 1-2429 0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05.7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1560 381 0 0 0,'0'0'640'0'0,"0"0"690"0"0,0 0 254 0 0,0 0 64 0 0,0 0-95 0 0,0 0-130 0 0,0 0-103 0 0,0 0-86 0 0,0 0-50 0 0,6-8-32 0 0,20-24-17 0 0,-21 21 3278 0 0,-16 14-4065 0 0,11-2-117 0 0,-65 70 458 0 0,-83 131 254 0 0,67-86-694 0 0,-783 1057 133 0 0,749-1032-503 0 0,-69 84-68 0 0,58-79-3006 0 0,124-143-5664 0 0,13-15 4320 0 0,-7 8 2733 0 0,2-4-943 0 0</inkml:trace>
  <inkml:trace contextRef="#ctx0" brushRef="#br0" timeOffset="620.053">1491 373 0 0 0,'0'0'782'0'0,"0"0"400"0"0,0 0 219 0 0,0 0 76 0 0,0 0 9 0 0,0 0-36 0 0,0 0-17 0 0,0 0-48 0 0,0 0-124 0 0,-9-5-146 0 0,-31-15-135 0 0,39 18-849 0 0,0 1 0 0 0,0 0 0 0 0,0 0 0 0 0,0-1 0 0 0,0 1 0 0 0,0-1 0 0 0,0 1 0 0 0,0-1 0 0 0,1 1 0 0 0,-1-1 0 0 0,0 1 0 0 0,1-1 0 0 0,0 0 0 0 0,-1 1 0 0 0,1-1 0 0 0,0 0 0 0 0,0 1 0 0 0,0-1 0 0 0,0 0-1 0 0,0 1 1 0 0,0-1 0 0 0,0 0 0 0 0,1 1 0 0 0,-1-1 0 0 0,1-1-131 0 0,0-3 367 0 0,-1 4-282 0 0,0 0 1 0 0,0 0-1 0 0,-1-1 0 0 0,1 1 1 0 0,0 0-1 0 0,-1 0 1 0 0,1-1-1 0 0,-1 1 0 0 0,0 0 1 0 0,0 0-1 0 0,1 0 0 0 0,-1 0 1 0 0,-1 0-1 0 0,1 0 0 0 0,0 0 1 0 0,0 0-1 0 0,-1 1 0 0 0,1-1 1 0 0,-1 0-1 0 0,0 1 0 0 0,1-1 1 0 0,-1 1-1 0 0,0 0 1 0 0,0-1-1 0 0,0 1 0 0 0,0 0 1 0 0,0 0-1 0 0,0 0 0 0 0,0 0 1 0 0,0 1-1 0 0,0-1 0 0 0,-1 1 1 0 0,1-1-1 0 0,0 1 0 0 0,0 0 1 0 0,-1 0-1 0 0,1 0-85 0 0,-29-3 280 0 0,0 3 1 0 0,1 0-1 0 0,-1 2 0 0 0,0 1 1 0 0,1 2-1 0 0,0 1 0 0 0,0 1 1 0 0,1 2-1 0 0,0 0 0 0 0,-2 3-280 0 0,0 3 356 0 0,33 8-448 0 0,146 80 209 0 0,-50-41-58 0 0,-51-28-69 0 0,-2 2-1 0 0,-1 2 0 0 0,30 34 11 0 0,-18-17-1 0 0,-51-87 1341 0 0,-4-5-1249 0 0,-2 0 0 0 0,-2 0 0 0 0,-1 1 0 0 0,-2-1 1 0 0,-1 1-1 0 0,-2 0 0 0 0,-2 1 0 0 0,-1 0 0 0 0,-1 1 0 0 0,-2 0 0 0 0,-2 1 0 0 0,-3-3-91 0 0,15 28-59 0 0,-1-1 1 0 0,0 1 0 0 0,0 0 0 0 0,-1 0 0 0 0,0 0 0 0 0,0 1 0 0 0,-1 0-1 0 0,1 1 1 0 0,-2 0 0 0 0,0 0 58 0 0,6 4-185 0 0,1 0 1 0 0,-1 1-1 0 0,0 0 1 0 0,0-1-1 0 0,0 1 0 0 0,0 0 1 0 0,-1 1-1 0 0,1-1 1 0 0,0 0-1 0 0,0 1 0 0 0,0 0 1 0 0,-1 0-1 0 0,1 0 1 0 0,0 0-1 0 0,0 0 0 0 0,0 1 1 0 0,-1-1-1 0 0,1 1 1 0 0,0 0-1 0 0,0 0 0 0 0,-2 1 185 0 0,-24 32-5881 0 0,20-19-396 0 0,0-4-3500 0 0</inkml:trace>
  <inkml:trace contextRef="#ctx0" brushRef="#br0" timeOffset="986.101">2454 9 8594 0 0,'0'0'3991'0'0,"0"0"-2234"0"0,0 0-632 0 0,0 0 24 0 0,0 0 45 0 0,0 0-53 0 0,0 0-165 0 0,0 0-195 0 0,0 0-116 0 0,0 0-97 0 0,-34-3-96 0 0,-110-2-100 0 0,140 5-355 0 0,1-1 0 0 0,-1 1 0 0 0,0 1 0 0 0,1-1 0 0 0,-1 1 0 0 0,0-1-1 0 0,1 1 1 0 0,-1 0 0 0 0,1 0 0 0 0,-1 0 0 0 0,1 1 0 0 0,-1-1 0 0 0,1 1 0 0 0,0 0 0 0 0,0 0 0 0 0,0 0 0 0 0,0 0 0 0 0,0 1 0 0 0,0-1 0 0 0,1 1 0 0 0,-1 0 0 0 0,1-1 0 0 0,-2 4-17 0 0,-6 6 67 0 0,-7 6-18 0 0,1 0-1 0 0,0 1 1 0 0,1 1-1 0 0,1 0 1 0 0,1 1-1 0 0,1 0 1 0 0,1 1-1 0 0,0 1 1 0 0,2-1-1 0 0,1 2 1 0 0,1-1-1 0 0,1 1 1 0 0,0 0-1 0 0,0 18-48 0 0,7-34 18 0 0,-1 0-1 0 0,1 0 1 0 0,1 0 0 0 0,0 0-1 0 0,0 0 1 0 0,1 0 0 0 0,-1 0-1 0 0,2-1 1 0 0,-1 0-1 0 0,1 0 1 0 0,0 0 0 0 0,1 0-1 0 0,-1 0 1 0 0,1-1 0 0 0,1 0-1 0 0,-1 0 1 0 0,1 0-1 0 0,0-1 1 0 0,0 1 0 0 0,1-2-1 0 0,0 1 1 0 0,-1-1 0 0 0,2 0-1 0 0,-1 0 1 0 0,0-1-1 0 0,1 0 1 0 0,-1 0 0 0 0,1-1-1 0 0,0 0 1 0 0,0 0 0 0 0,0-1-1 0 0,8 1-17 0 0,20 0 101 0 0,0-2 1 0 0,0-1-1 0 0,0-2 0 0 0,0-1 0 0 0,0-2 0 0 0,0-2 0 0 0,-1-1 0 0 0,-1-1 1 0 0,1-2-1 0 0,-2-2 0 0 0,0-1 0 0 0,0-1 0 0 0,-2-2 0 0 0,0-1 0 0 0,-1-2 1 0 0,-1-1-1 0 0,-1-1 0 0 0,-1-1 0 0 0,9-13-101 0 0,-28 31-86 0 0,-1-1 1 0 0,0 0 0 0 0,0 0-1 0 0,-1-1 1 0 0,0 1-1 0 0,0-2 1 0 0,-1 1-1 0 0,0-1 1 0 0,0 1-1 0 0,-1-1 1 0 0,0 0-1 0 0,-1-1 1 0 0,0 1-1 0 0,-1-1 1 0 0,1 1-1 0 0,-2-1 1 0 0,1 0-1 0 0,-2 0 1 0 0,1 0-1 0 0,-1-5 86 0 0,-4 8-532 0 0,0 0-1 0 0,0 0 0 0 0,0 1 0 0 0,0-1 1 0 0,-1 1-1 0 0,0 0 0 0 0,-1 1 0 0 0,1-1 1 0 0,-1 1-1 0 0,0 0 0 0 0,0 1 0 0 0,-1-1 1 0 0,1 1-1 0 0,-1 1 0 0 0,0-1 0 0 0,0 1 1 0 0,0 0-1 0 0,-1 0 0 0 0,-5 0 533 0 0,-29-12-6465 0 0,8 7-1645 0 0</inkml:trace>
  <inkml:trace contextRef="#ctx0" brushRef="#br0" timeOffset="1229.05">1670 245 5209 0 0,'0'0'4710'0'0,"0"0"-1398"0"0,0 0-990 0 0,0 0-635 0 0,0 0-251 0 0,0 0 11 0 0,0 0 59 0 0,0 0-50 0 0,0 0-185 0 0,0 0-274 0 0,36 28-260 0 0,126 85-211 0 0,-154-109-493 0 0,0 0 0 0 0,1 0 0 0 0,-1-1 0 0 0,1 0 0 0 0,0-1 0 0 0,0 1 0 0 0,0-2 0 0 0,0 1 0 0 0,0-1 0 0 0,0-1 0 0 0,0 0 0 0 0,8 0-33 0 0,652-61 1533 0 0,-402 28-2259 0 0,0 13-1 0 0,70 10 727 0 0,-223 18-2844 0 0,-38 2-5679 0 0,-42-6-3817 0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1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1 247 5105 0 0,'0'0'1275'0'0,"0"0"-116"0"0,0 0 299 0 0,0 0 423 0 0,0 0 152 0 0,0 0-212 0 0,0 0-343 0 0,0 0-288 0 0,0 0-173 0 0,0 0-79 0 0,0 0-63 0 0,0 0-87 0 0,0 0-101 0 0,33-4-83 0 0,103-11-88 0 0,95 4 1792 0 0,-75 30-1614 0 0,-153-27 2372 0 0,-72-66-2460 0 0,48 56-521 0 0,-148-92-673 0 0,165 108 66 0 0,-15-11 321 0 0,12 3-6638 0 0,9 9 613 0 0,3 1 915 0 0,-1 0-4586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13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567 7 0 0 0,'0'0'621'0'0,"0"0"320"0"0,0 0 288 0 0,0 0 314 0 0,0 0 284 0 0,0 0 80 0 0,0 0-204 0 0,0 0-378 0 0,0 0-336 0 0,0 0-198 0 0,0 0-125 0 0,-7-3 321 0 0,5 3 7838 0 0,322 0-6441 0 0,-316 5-1368 0 0,-24 4-412 0 0,19-9-700 0 0,-256 74 296 0 0,-146 43 139 0 0,348-95-134 0 0,55-21-184 0 0,0-1-10 0 0,0 0-3 0 0,0 0 0 0 0,0 0-4 0 0,31 22 176 0 0,5-11-106 0 0,0-2-1 0 0,1-1 1 0 0,0-2-1 0 0,0-2 1 0 0,1-1-1 0 0,29-2-73 0 0,7 2 52 0 0,146 15 51 0 0,-206-4-9 0 0,-39 8 20 0 0,-160 85 20 0 0,-162 73-220 0 0,316-163 70 0 0,15-10 16 0 0,0 1-1 0 0,0 1 1 0 0,1 0-1 0 0,0 1 1 0 0,1 1 0 0 0,0 0-1 0 0,0 1 1 0 0,1 0-1 0 0,1 1 1 0 0,0 1-1 0 0,1 0 1 0 0,0 1 0 0 0,10-14 0 0 0,1 0 1 0 0,-1 0 0 0 0,0 1-1 0 0,1-1 1 0 0,-1 0-1 0 0,1 0 1 0 0,-1 1-1 0 0,1-1 1 0 0,0 0 0 0 0,-1 1-1 0 0,1-1 1 0 0,0 0-1 0 0,0 1 1 0 0,0-1 0 0 0,0 0-1 0 0,0 1 1 0 0,0-1-1 0 0,1 0 1 0 0,-1 1-1 0 0,0-1 1 0 0,1 0 0 0 0,-1 0-1 0 0,1 1 1 0 0,-1-1-1 0 0,1 0 1 0 0,0 0-1 0 0,-1 0 1 0 0,1 1 0 0 0,0-1-1 0 0,0 0 1 0 0,0 0-1 0 0,0 0 1 0 0,0 0 0 0 0,0-1-1 0 0,0 1 1 0 0,0 0-1 0 0,0 0 1 0 0,0-1-1 0 0,0 1 1 0 0,1 0 0 0 0,-1-1-1 0 0,0 1 1 0 0,0-1-1 0 0,1 0 1 0 0,-1 1-1 0 0,0-1 1 0 0,1 0-1 0 0,70 7 196 0 0,-67-7-186 0 0,-5 0-8 0 0,60 0 210 0 0,0-1 0 0 0,0-4 0 0 0,38-8-212 0 0,158-41 457 0 0,-185 49-333 0 0,-74 4-813 0 0,-8-5-2278 0 0,3-1-4858 0 0,7 3 237 0 0,1 0-3864 0 0</inkml:trace>
  <inkml:trace contextRef="#ctx0" brushRef="#br0" timeOffset="361.234">1193 118 10274 0 0,'0'0'3984'0'0,"0"0"-2083"0"0,0 0-742 0 0,0 0-28 0 0,0 0 84 0 0,0 0-27 0 0,0 0-174 0 0,0 0-234 0 0,0 0-170 0 0,0 0-54 0 0,0 0-9 0 0,0 0-2 0 0,0 16-32 0 0,-4 116 705 0 0,-104 301-227 0 0,108-432-1063 0 0,-1 0-1 0 0,0 0 1 0 0,0 0 0 0 0,0 0 0 0 0,1 0-1 0 0,-1-1 1 0 0,0 1 0 0 0,1 0 0 0 0,-1 0-1 0 0,1 1 1 0 0,-1-1 0 0 0,1 0 0 0 0,0 0-1 0 0,-1 0 1 0 0,1 0 0 0 0,0 0 0 0 0,0 0-1 0 0,0 1 1 0 0,0-1 0 0 0,0 0 0 0 0,0 0-1 0 0,0 0 1 0 0,0 0 0 0 0,0 1 0 0 0,0-1-1 0 0,1 0 1 0 0,-1 0 0 0 0,0 0-1 0 0,1 0 1 0 0,-1 0 0 0 0,1 0 0 0 0,-1 0-1 0 0,1 0 1 0 0,0 0 0 0 0,-1 0 0 0 0,1 0-1 0 0,0 0 1 0 0,0 0 0 0 0,0-1 0 0 0,0 1-1 0 0,-1 0 1 0 0,1-1 0 0 0,0 1 0 0 0,0 0-1 0 0,0-1 1 0 0,1 1 0 0 0,-1-1 0 0 0,0 1-1 0 0,0-1 1 0 0,0 0 0 0 0,0 0 0 0 0,0 1-1 0 0,0-1 1 0 0,1 0 0 0 0,-1 0 0 0 0,0 0-1 0 0,0 0 1 0 0,0 0 0 0 0,0 0 0 0 0,0-1-1 0 0,1 1 73 0 0,64-65-8587 0 0,-30 14-2774 0 0,-26 36 8091 0 0</inkml:trace>
  <inkml:trace contextRef="#ctx0" brushRef="#br0" timeOffset="604.438">1044 59 7570 0 0,'0'0'2408'0'0,"0"0"-285"0"0,0 0-221 0 0,0 0-222 0 0,0 0-197 0 0,0 0-165 0 0,0 0-108 0 0,0 0-80 0 0,0 0-55 0 0,0 0-132 0 0,0 0-147 0 0,0 0-110 0 0,35 1-125 0 0,114 3-62 0 0,26-20 709 0 0,127-31-161 0 0,-376 93-8967 0 0,15-20 3039 0 0,0 0-5100 0 0,41-18 5124 0 0</inkml:trace>
  <inkml:trace contextRef="#ctx0" brushRef="#br0" timeOffset="841.941">961 394 464 0 0,'0'0'2662'0'0,"0"0"11"0"0,0 0 96 0 0,0 0 44 0 0,0 0-207 0 0,0 0-390 0 0,0 0-379 0 0,0 0-307 0 0,0 0-220 0 0,0 0-172 0 0,0 0-156 0 0,0 0-136 0 0,28 16-127 0 0,88 51-103 0 0,-113-65-568 0 0,1 1 0 0 0,0-1-1 0 0,0 0 1 0 0,0-1-1 0 0,0 1 1 0 0,1 0 0 0 0,-1-1-1 0 0,0 0 1 0 0,0 0-1 0 0,1 0 1 0 0,-1-1-1 0 0,1 0 1 0 0,-1 0 0 0 0,1 0-1 0 0,-1 0 1 0 0,0 0-1 0 0,2-1-47 0 0,6-1 146 0 0,259-46 654 0 0,-220 37-2518 0 0,-34 6-1340 0 0,-2 0-3392 0 0,-13 2-772 0 0,0 3-1266 0 0</inkml:trace>
  <inkml:trace contextRef="#ctx0" brushRef="#br0" timeOffset="1277.01">1501 666 5657 0 0,'0'0'3126'0'0,"0"0"-1347"0"0,0 0-146 0 0,0 0 195 0 0,0 0-20 0 0,0 0-237 0 0,0 0-308 0 0,0 0-228 0 0,0 0-176 0 0,0 0-97 0 0,0 0-81 0 0,0 0-98 0 0,0 0-82 0 0,31-3-75 0 0,99-13-44 0 0,-83-1 140 0 0,-43 10-399 0 0,-1 5-75 0 0,0-1 1 0 0,1 0 0 0 0,-1 0 0 0 0,0 0 0 0 0,0 0 0 0 0,-1 0 0 0 0,1-1-1 0 0,-1 1 1 0 0,1-1 0 0 0,-1 0 0 0 0,0 0 0 0 0,-1 1 0 0 0,1-1 0 0 0,-1-1 0 0 0,1 1-1 0 0,-1 0 1 0 0,-1 0 0 0 0,1 0 0 0 0,0-1 0 0 0,-1 1 0 0 0,0 0 0 0 0,0 0-1 0 0,0-1 1 0 0,-1 1 0 0 0,0-3-49 0 0,-2 3-26 0 0,-1 1 0 0 0,0 0 0 0 0,0-1 0 0 0,0 2 0 0 0,0-1 0 0 0,0 0 0 0 0,0 1 0 0 0,-1 0 0 0 0,1 0 1 0 0,-1 0-1 0 0,0 1 0 0 0,1-1 0 0 0,-1 1 0 0 0,0 0 0 0 0,0 0 0 0 0,0 1 0 0 0,-3 0 26 0 0,-3-1-13 0 0,0 0 0 0 0,0 2 0 0 0,-1-1 0 0 0,1 1 0 0 0,0 1 1 0 0,0 0-1 0 0,0 1 0 0 0,0 0 0 0 0,0 0 0 0 0,1 1 0 0 0,-1 1 0 0 0,1 0 1 0 0,0 0-1 0 0,0 1 0 0 0,1 0 0 0 0,0 1 0 0 0,0 0 0 0 0,0 0 0 0 0,1 1 1 0 0,0 0-1 0 0,1 0 0 0 0,-1 1 0 0 0,2 0 0 0 0,-1 1 0 0 0,1-1 0 0 0,1 1 1 0 0,0 0-1 0 0,0 1 13 0 0,3-6 9 0 0,1-1 0 0 0,0 0 1 0 0,0 1-1 0 0,0-1 0 0 0,0 1 1 0 0,1 0-1 0 0,0-1 0 0 0,0 1 1 0 0,0-1-1 0 0,0 1 0 0 0,1-1 1 0 0,0 1-1 0 0,0-1 0 0 0,0 1 1 0 0,1-1-1 0 0,-1 1 0 0 0,1-1 1 0 0,0 0-1 0 0,0 0 0 0 0,0 0 1 0 0,1 0-1 0 0,-1 0 0 0 0,1-1 1 0 0,0 1-1 0 0,0-1 0 0 0,1 0 1 0 0,-1 0-1 0 0,0 0 0 0 0,1 0 1 0 0,0 0-1 0 0,0-1 0 0 0,0 1 1 0 0,0-1-1 0 0,0 0 0 0 0,0-1 1 0 0,3 2-10 0 0,13 5 74 0 0,1-1 0 0 0,0-1 1 0 0,0-1-1 0 0,1-1 0 0 0,0-1 1 0 0,-1 0-1 0 0,4-2-74 0 0,115-9-850 0 0,-54-30-5119 0 0,-37 2-7483 0 0,-37 31 7908 0 0</inkml:trace>
  <inkml:trace contextRef="#ctx0" brushRef="#br0" timeOffset="1525.777">2169 545 8834 0 0,'0'0'2308'0'0,"0"0"-395"0"0,0 0-77 0 0,0 0-15 0 0,0 0-269 0 0,0 0-371 0 0,0 0-288 0 0,0 0-209 0 0,0 0-147 0 0,0 0-122 0 0,-26 33-100 0 0,-81 103-114 0 0,28-40-90 0 0,66-79-381 0 0,-17 18-306 0 0,7-18-4587 0 0,15-16-3705 0 0,5-1 1144 0 0</inkml:trace>
  <inkml:trace contextRef="#ctx0" brushRef="#br0" timeOffset="1777.013">1860 549 11002 0 0,'0'0'3037'0'0,"0"0"-961"0"0,0 0-425 0 0,0 0-100 0 0,0 0-170 0 0,0 0-244 0 0,0 0-240 0 0,0 0-199 0 0,0 0-136 0 0,0 0-85 0 0,0 0-45 0 0,0 0-10 0 0,21 15-21 0 0,67 52-45 0 0,-43-17 190 0 0,-41-45-537 0 0,8 12-79 0 0,-1 0-1 0 0,2-1 1 0 0,0 0-1 0 0,1-1 1 0 0,1 0 0 0 0,0-2-1 0 0,1 0 1 0 0,0 0-1 0 0,1-2 1 0 0,18 10 70 0 0,-31-20 727 0 0,-3-3-17861 0 0,-1 1 15998 0 0,0 0-7252 0 0</inkml:trace>
  <inkml:trace contextRef="#ctx0" brushRef="#br0" timeOffset="2038.986">2414 490 10482 0 0,'0'0'3020'0'0,"0"0"-909"0"0,0 0-556 0 0,0 0-115 0 0,0 0-78 0 0,0 0-146 0 0,0 0-180 0 0,0 0-233 0 0,0 0-135 0 0,0 0-65 0 0,0 0-63 0 0,0 0-36 0 0,0 0-93 0 0,0 30-124 0 0,1 142 22 0 0,12-14-1187 0 0,-12-153 1301 0 0,0 3-5000 0 0,-1-14-8494 0 0,0 3 4827 0 0</inkml:trace>
  <inkml:trace contextRef="#ctx0" brushRef="#br0" timeOffset="2187.508">2224 560 6209 0 0,'0'0'4273'0'0,"0"0"-1911"0"0,0 0-670 0 0,0 0-31 0 0,0 0-153 0 0,0 0-244 0 0,0 0-250 0 0,0 0-215 0 0,0 0-158 0 0,33-10-154 0 0,102-27-100 0 0,-55 20 146 0 0,18 7-850 0 0,-56 10-5729 0 0,-34 0 3818 0 0,-1 0-8130 0 0</inkml:trace>
  <inkml:trace contextRef="#ctx0" brushRef="#br0" timeOffset="2791.314">2948 306 1984 0 0,'0'0'2654'0'0,"0"0"-385"0"0,0 0-162 0 0,0 0 51 0 0,0 0-31 0 0,0 0-136 0 0,0 0-201 0 0,0 0-245 0 0,0 0-211 0 0,0 0-179 0 0,0 0-163 0 0,0 0-153 0 0,19 4-124 0 0,140 20 970 0 0,-86-21-1018 0 0,0-3 0 0 0,0-3 0 0 0,26-6-667 0 0,162-36-734 0 0,-248 41 1044 0 0,-6 0-3385 0 0,-18 1-6053 0 0,1 3 2716 0 0,3 0-1895 0 0</inkml:trace>
  <inkml:trace contextRef="#ctx0" brushRef="#br0" timeOffset="3036.856">3086 556 12979 0 0,'0'0'1939'0'0,"0"0"-256"0"0,0 0 27 0 0,0 0 21 0 0,0 0-219 0 0,0 0-324 0 0,0 0-284 0 0,0 0-225 0 0,0 0-148 0 0,34 7-88 0 0,111 19-67 0 0,-18-27 145 0 0,96-35-227 0 0,-67 12-1057 0 0,-54 3-4022 0 0,-77 15-487 0 0,-12 2-736 0 0,-1 0-3654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22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1 309 0 0 0,'0'0'1675'0'0,"0"0"239"0"0,0 0 240 0 0,0 0 218 0 0,0 0 3 0 0,0 0-245 0 0,0 0-320 0 0,0 0-303 0 0,0 0-215 0 0,0 0-137 0 0,0 0-91 0 0,0 0-112 0 0,0 0-118 0 0,0-7-110 0 0,3-22-79 0 0,30 21 1560 0 0,119 23-51 0 0,-118-8-2051 0 0,2 0 0 0 0,-1-3 0 0 0,0-1 0 0 0,1-2 0 0 0,0-1 0 0 0,11-2-103 0 0,29 0 79 0 0,-65 2-33 0 0,13 0 2798 0 0,-45-40-785 0 0,0 0-2245 0 0,-30-68-920 0 0,29 33-5103 0 0,18 55-2177 0 0,1 5-5014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20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240 104 0 0 0,'0'0'1300'0'0,"0"0"462"0"0,0 0-60 0 0,0 0-242 0 0,0 0-156 0 0,0 0-63 0 0,0 0-15 0 0,0 0 1 0 0,15-17-22 0 0,45-52-50 0 0,-45 52-79 0 0,-15 17-101 0 0,0 0-110 0 0,0 0-102 0 0,0 0-85 0 0,-34 86 3240 0 0,18-57-3522 0 0,-204 371 877 0 0,165-315-1034 0 0,50-79 883 0 0,14-17-422 0 0,80-124-31 0 0,227-280 525 0 0,-277 381-1101 0 0,-33 52-71 0 0,3 6 24 0 0,-1 0 1 0 0,-1 1 0 0 0,-1 0-1 0 0,-1 0 1 0 0,-2 0 0 0 0,0 1 0 0 0,-1 7-47 0 0,1 0 62 0 0,17 135-6 0 0,-20-166-53 0 0,0 0 0 0 0,0 0 0 0 0,1 0 0 0 0,-1 0 1 0 0,0 0-1 0 0,1 0 0 0 0,-1 0 0 0 0,1 0 0 0 0,0-1 0 0 0,-1 1 0 0 0,1 0 0 0 0,0 0 0 0 0,0-1 1 0 0,0 1-1 0 0,0-1 0 0 0,0 1 0 0 0,1-1 0 0 0,-1 1 0 0 0,0-1 0 0 0,1 1 0 0 0,-1-1 0 0 0,1 0 1 0 0,-1 0-1 0 0,1 0 0 0 0,0 0 0 0 0,-1 0 0 0 0,1 0 0 0 0,0-1 0 0 0,0 1 0 0 0,0 0 0 0 0,0-1 1 0 0,-1 1-1 0 0,1-1 0 0 0,0 0 0 0 0,0 0 0 0 0,0 0 0 0 0,0 0 0 0 0,0 0 0 0 0,0 0 0 0 0,0 0 1 0 0,0-1-1 0 0,0 1 0 0 0,0-1 0 0 0,-1 1 0 0 0,1-1 0 0 0,0 0 0 0 0,0 1 0 0 0,1-2-3 0 0,21-17 50 0 0,0-1 0 0 0,0-1-1 0 0,-2-1 1 0 0,-1-1 0 0 0,-1-1-1 0 0,-1-1 1 0 0,8-14-50 0 0,16-18 99 0 0,83-116 20 0 0,-91 125-33 0 0,3 122-194 0 0,-35-54 141 0 0,-1 0 0 0 0,-1-1-1 0 0,-1 1 1 0 0,0 0-1 0 0,-2 0 1 0 0,0 0 0 0 0,-1 0-1 0 0,-2 4-32 0 0,2-9 17 0 0,-4 25 7 0 0,-6 102-520 0 0,14-141 382 0 0,-1 1 0 0 0,0 0 1 0 0,1-1-1 0 0,-1 1 0 0 0,1 0 1 0 0,0-1-1 0 0,-1 1 0 0 0,1-1 1 0 0,0 1-1 0 0,0-1 0 0 0,0 1 0 0 0,0-1 1 0 0,0 0-1 0 0,0 1 0 0 0,0-1 1 0 0,1 0-1 0 0,-1 0 0 0 0,0 0 1 0 0,1 0-1 0 0,-1 0 0 0 0,1 0 1 0 0,-1 0-1 0 0,1 0 0 0 0,-1-1 1 0 0,1 1-1 0 0,-1-1 0 0 0,1 1 0 0 0,0-1 1 0 0,0 0-1 0 0,-1 1 0 0 0,1-1 1 0 0,0 0 113 0 0,39 1-8135 0 0,-28-1 2580 0 0,-3 0-5626 0 0</inkml:trace>
  <inkml:trace contextRef="#ctx0" brushRef="#br0" timeOffset="504.285">1895 104 5049 0 0,'0'0'2122'0'0,"0"0"-86"0"0,0 0 18 0 0,0 0 43 0 0,0 0-205 0 0,0 0-381 0 0,0 0-313 0 0,0 0-221 0 0,0 0-125 0 0,0 0-60 0 0,0 0-46 0 0,0 0-45 0 0,0 0-52 0 0,-26-7-56 0 0,-81-22-52 0 0,52 28 192 0 0,47 5-588 0 0,-9 4-64 0 0,0 0-1 0 0,1 2 1 0 0,0-1 0 0 0,0 2 0 0 0,1 0-1 0 0,0 1 1 0 0,1 0 0 0 0,1 1-1 0 0,0 1 1 0 0,0 0 0 0 0,2 1 0 0 0,-1 0-1 0 0,2 0 1 0 0,0 1 0 0 0,1 1-1 0 0,1 0 1 0 0,1 0 0 0 0,0 1 0 0 0,-2 10-81 0 0,7-24 6 0 0,0 0 1 0 0,1 0-1 0 0,-1 0 1 0 0,1 1 0 0 0,0-1-1 0 0,0 0 1 0 0,1 1 0 0 0,0-1-1 0 0,-1 1 1 0 0,1-1-1 0 0,1 1 1 0 0,-1-1 0 0 0,1 1-1 0 0,-1-1 1 0 0,1 0 0 0 0,1 1-1 0 0,-1-1 1 0 0,0 0-1 0 0,1 0 1 0 0,0 0 0 0 0,0 0-1 0 0,0 0 1 0 0,1 0 0 0 0,-1 0-1 0 0,1-1 1 0 0,0 0-1 0 0,0 1 1 0 0,0-1 0 0 0,0 0-1 0 0,1 0 1 0 0,2 1-7 0 0,3-1 64 0 0,-1-1 0 0 0,1 0-1 0 0,0-1 1 0 0,0 1 0 0 0,0-2 0 0 0,1 1-1 0 0,-1-1 1 0 0,0-1 0 0 0,0 0 0 0 0,0 0-1 0 0,0-1 1 0 0,0 0 0 0 0,-1 0 0 0 0,1-1 0 0 0,0 0-1 0 0,-1-1 1 0 0,0 0 0 0 0,0 0-64 0 0,139-95 638 0 0,-140 93-616 0 0,190-193 561 0 0,-171 169-437 0 0,-26 30-136 0 0,0 0-10 0 0,0 30-56 0 0,-12 208 152 0 0,12-233-142 0 0,1 0-1 0 0,0 0 1 0 0,0 0-1 0 0,1-1 0 0 0,-1 1 1 0 0,1 0-1 0 0,0-1 1 0 0,0 1-1 0 0,1-1 1 0 0,-1 1-1 0 0,1-1 1 0 0,0 0-1 0 0,0 0 0 0 0,0-1 1 0 0,1 1-1 0 0,-1-1 1 0 0,1 1-1 0 0,4 2 47 0 0,52 14-3572 0 0,-52-20 2698 0 0,29-2-4016 0 0,-13-4-4441 0 0,-12-1-178 0 0</inkml:trace>
  <inkml:trace contextRef="#ctx0" brushRef="#br0" timeOffset="836.61">2440 351 2256 0 0,'0'0'2424'0'0,"0"0"47"0"0,0 0 203 0 0,0 0-55 0 0,0 0-385 0 0,0 0-507 0 0,0 0-372 0 0,0 0-191 0 0,0 0-101 0 0,0 0-72 0 0,0 0-92 0 0,0 0-67 0 0,-8 0-84 0 0,-146 22 2699 0 0,147-20-3423 0 0,1 0-1 0 0,-1 0 1 0 0,1 1-1 0 0,0 0 1 0 0,0 1-1 0 0,0-1 1 0 0,0 1-1 0 0,0 0 0 0 0,1 1 1 0 0,0-1-1 0 0,0 1 1 0 0,0 0-1 0 0,1 0 1 0 0,-1 0-1 0 0,1 1 1 0 0,1 0-1 0 0,-1 0 0 0 0,1 0 1 0 0,0 0-1 0 0,0 0 1 0 0,0 1-1 0 0,1-1 1 0 0,0 1-1 0 0,-1 5-23 0 0,4-8 0 0 0,-1 0 1 0 0,0-1-1 0 0,1 1 0 0 0,0-1 0 0 0,0 1 1 0 0,0-1-1 0 0,0 1 0 0 0,1-1 0 0 0,-1 1 0 0 0,1-1 1 0 0,0 0-1 0 0,0 0 0 0 0,0 0 0 0 0,0 0 0 0 0,0 0 1 0 0,1 0-1 0 0,-1-1 0 0 0,1 1 0 0 0,0-1 1 0 0,0 0-1 0 0,0 0 0 0 0,0 0 0 0 0,0 0 0 0 0,0 0 1 0 0,1-1-1 0 0,-1 1 0 0 0,0-1 0 0 0,1 0 0 0 0,-1 0 1 0 0,1 0-1 0 0,1 0 0 0 0,120 10-106 0 0,-117-11 62 0 0,79-25-2440 0 0,-61 9-2571 0 0,-2-1-5676 0 0,-17 12 1677 0 0</inkml:trace>
  <inkml:trace contextRef="#ctx0" brushRef="#br0" timeOffset="1385.99">2554 623 0 0 0,'0'0'2482'0'0,"0"0"240"0"0,0 0 72 0 0,0 0-179 0 0,0 0-413 0 0,0 0-425 0 0,0 0-279 0 0,0 0-196 0 0,0 0-130 0 0,0 0-96 0 0,0 0-68 0 0,0 0-41 0 0,0 0-73 0 0,3 3-94 0 0,-2-2-745 0 0,0 0 0 0 0,0 0 0 0 0,1-1-1 0 0,-1 1 1 0 0,0-1 0 0 0,0 1 0 0 0,1-1 0 0 0,-1 1 0 0 0,1-1 0 0 0,-1 0-1 0 0,0 0 1 0 0,1 1 0 0 0,-1-1 0 0 0,0 0 0 0 0,1 0 0 0 0,-1 0 0 0 0,1-1-1 0 0,-1 1 1 0 0,0 0 0 0 0,1 0 0 0 0,-1-1 0 0 0,0 1 0 0 0,1-1 0 0 0,-1 1-1 0 0,0-1 1 0 0,1 0 0 0 0,-1 1 0 0 0,0-1 0 0 0,0 0 0 0 0,0 0 0 0 0,0 0-1 0 0,0 0 1 0 0,0 0 0 0 0,0 0 0 0 0,0 0 0 0 0,0 0 0 0 0,0 0 0 0 0,-1-1 0 0 0,1 1-1 0 0,0 0 1 0 0,-1 0 0 0 0,1-1 0 0 0,-1 1 0 0 0,0-1-55 0 0,119-126 1572 0 0,-87 94-1280 0 0,-30 34-305 0 0,-2 0-52 0 0,0 0 42 0 0,0 0 10 0 0,0 0-5 0 0,0 0 49 0 0,0 5-32 0 0,-1-3 3 0 0,0 0-1 0 0,1 0 1 0 0,-1 0-1 0 0,1 0 0 0 0,0 1 1 0 0,0-1-1 0 0,-1 0 0 0 0,1 0 1 0 0,0 0-1 0 0,1 1 1 0 0,-1-1-1 0 0,0 0 0 0 0,1 0 1 0 0,-1 0-1 0 0,1 0 0 0 0,0 1 1 0 0,0-1-1 0 0,-1 0 1 0 0,1 0-1 0 0,1 0 0 0 0,-1-1 1 0 0,0 1-1 0 0,0 0 0 0 0,1 0 1 0 0,-1-1-1 0 0,1 1 1 0 0,-1-1-1 0 0,1 1 0 0 0,0-1 1 0 0,0 0-1 0 0,0 1 0 0 0,-1-1 1 0 0,1 0-1 0 0,0 0 1 0 0,0 0-1 0 0,1-1 0 0 0,-1 1 1 0 0,0 0-1 0 0,0-1 0 0 0,0 1 1 0 0,2-1-2 0 0,107-33 161 0 0,-54 10-91 0 0,21 6-110 0 0,-58 78 33 0 0,1-16-253 0 0,4-53-4690 0 0,-16-9-7489 0 0,-7 13 2362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3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897 22 15115 0 0,'0'0'1083'0'0,"0"0"-232"0"0,0 0-118 0 0,0 0 56 0 0,0 0 140 0 0,0 0 51 0 0,0 0-73 0 0,0 0-176 0 0,0 0-176 0 0,0 0-124 0 0,0 0-78 0 0,-5 24-40 0 0,-18 79-49 0 0,4 50 339 0 0,3 348 147 0 0,15-413-600 0 0,-1 11-4348 0 0,3-100-418 0 0,1-1 1807 0 0,1-3 715 0 0,-2 2-2448 0 0,0-4-2736 0 0</inkml:trace>
  <inkml:trace contextRef="#ctx0" brushRef="#br0" timeOffset="241.618">341 221 12971 0 0,'0'0'992'0'0,"0"0"-273"0"0,0 0-247 0 0,0 0 15 0 0,0 0 194 0 0,0 0 219 0 0,0 0 151 0 0,0 0 28 0 0,0 0-89 0 0,0 0-99 0 0,38-6-117 0 0,121-22-120 0 0,40-30 493 0 0,-105 25-791 0 0,-20 11-314 0 0,-24 4-381 0 0,1 3 0 0 0,1 2-1 0 0,0 3 1 0 0,1 1 0 0 0,45 0 339 0 0,-53 21-4128 0 0,-26 12-4933 0 0,-14-12-260 0 0</inkml:trace>
  <inkml:trace contextRef="#ctx0" brushRef="#br0" timeOffset="632.394">1409 527 5057 0 0,'0'0'3041'0'0,"0"0"-1184"0"0,0 0-407 0 0,0 0-6 0 0,0 0 33 0 0,0 0-133 0 0,0 0-178 0 0,0 0-188 0 0,0 0-180 0 0,-27 34-185 0 0,-84 108-158 0 0,67-70 16 0 0,42-60-396 0 0,0-8-27 0 0,0 0 1 0 0,0 0 0 0 0,1-1 0 0 0,-1 1 0 0 0,1 0-1 0 0,0 0 1 0 0,1 1 0 0 0,-1-1 0 0 0,1 0-1 0 0,-1 0 1 0 0,1 0 0 0 0,0 0 0 0 0,1 0-1 0 0,-1 1 1 0 0,1-1 0 0 0,0 0 0 0 0,0 0 0 0 0,0 0-1 0 0,0 0 1 0 0,1 0 0 0 0,0-1 0 0 0,0 1-1 0 0,0 0 1 0 0,0-1 0 0 0,0 1 0 0 0,1-1-1 0 0,-1 0 1 0 0,1 0 0 0 0,0 0 0 0 0,0 0 0 0 0,0 0-1 0 0,1-1 1 0 0,-1 1 0 0 0,0-1 0 0 0,1 0-1 0 0,0 0 1 0 0,-1 0 0 0 0,1-1 0 0 0,0 1 0 0 0,0-1-1 0 0,0 0 1 0 0,3 1-49 0 0,-1-3 153 0 0,1 0-1 0 0,-1 0 1 0 0,0-1-1 0 0,0 0 0 0 0,0 0 1 0 0,0 0-1 0 0,0-1 1 0 0,-1 0-1 0 0,1 0 1 0 0,-1 0-1 0 0,0-1 1 0 0,0 1-1 0 0,0-1 1 0 0,0-1-1 0 0,0 1 1 0 0,-1-1-1 0 0,0 1 1 0 0,0-1-1 0 0,0-1 1 0 0,-1 1-153 0 0,63-115 1292 0 0,-61 106-1238 0 0,0-1 0 0 0,-1 1 1 0 0,0-1-1 0 0,-2 0 0 0 0,0 0 0 0 0,0 0 0 0 0,-1-1 0 0 0,-1 1 0 0 0,-1 0 0 0 0,0 0 0 0 0,-1-4-54 0 0,1 15-109 0 0,0 0 0 0 0,0 0 0 0 0,0 0 0 0 0,-1 0 0 0 0,0 1 0 0 0,1-1 0 0 0,-1 0 1 0 0,-1 1-1 0 0,1-1 0 0 0,0 1 0 0 0,-1 0 0 0 0,0 0 0 0 0,0 0 0 0 0,0 0 0 0 0,0 0 0 0 0,0 0 0 0 0,0 1 0 0 0,-1 0 0 0 0,1-1 0 0 0,-1 2 0 0 0,0-1 0 0 0,1 0 0 0 0,-1 1 0 0 0,0-1 0 0 0,0 1 0 0 0,0 0 0 0 0,0 0 0 0 0,0 1 1 0 0,0-1-1 0 0,-1 1 0 0 0,1 0 0 0 0,0 0 0 0 0,-1 0 109 0 0,-21 22-6016 0 0,19-1-2929 0 0,4-9 290 0 0</inkml:trace>
  <inkml:trace contextRef="#ctx0" brushRef="#br0" timeOffset="1131.012">1785 637 3777 0 0,'0'0'3407'0'0,"0"0"-1525"0"0,0 0-570 0 0,0 0-73 0 0,0 0 4 0 0,0 0-72 0 0,0 0-112 0 0,0 0-112 0 0,0 0-142 0 0,0 0-181 0 0,0 0-156 0 0,-32 32-130 0 0,-96 99-115 0 0,125-129-214 0 0,0-1 0 0 0,1 1 0 0 0,-1 0 0 0 0,1 0 0 0 0,-1 0 0 0 0,1 0 0 0 0,0 1 0 0 0,0-1 0 0 0,0 1 0 0 0,0-1 0 0 0,1 1 0 0 0,-1-1 0 0 0,1 1 0 0 0,-1 0 0 0 0,1 0 0 0 0,0 0 0 0 0,0 0 0 0 0,0 0-1 0 0,0 0 1 0 0,1 0 0 0 0,-1 0 0 0 0,1 0 0 0 0,0 2-9 0 0,1 5 42 0 0,-2-7-23 0 0,1-1 0 0 0,0 1-1 0 0,-1 0 1 0 0,1 0 0 0 0,0 0 0 0 0,0 0 0 0 0,1 0 0 0 0,-1 0 0 0 0,1 0 0 0 0,-1 0 0 0 0,1 0 0 0 0,0 0 0 0 0,0 0 0 0 0,0-1 0 0 0,0 1 0 0 0,1 0 0 0 0,-1-1-1 0 0,1 1 1 0 0,0-1 0 0 0,-1 0 0 0 0,1 1 0 0 0,0-1 0 0 0,0 0 0 0 0,1 0 0 0 0,-1 0 0 0 0,0 0 0 0 0,1-1 0 0 0,-1 1 0 0 0,1 0 0 0 0,-1-1 0 0 0,1 0-1 0 0,0 0 1 0 0,0 0 0 0 0,0 0 0 0 0,-1 0 0 0 0,1 0 0 0 0,0-1 0 0 0,0 0 0 0 0,0 1 0 0 0,0-1 0 0 0,3 0-19 0 0,9-3 294 0 0,1 1 0 0 0,-1-2 0 0 0,0 0 1 0 0,0-1-1 0 0,0-1 0 0 0,-1 0 0 0 0,0-1 1 0 0,0 0-1 0 0,0-1 0 0 0,-1-1 0 0 0,0 0 0 0 0,-1-1 1 0 0,0 0-1 0 0,-1-1 0 0 0,0 0 0 0 0,0-1 0 0 0,-1 0 1 0 0,8-13-295 0 0,2-1 214 0 0,-1-1 1 0 0,-1 0 0 0 0,-1-1 0 0 0,-2-1 0 0 0,-1-1 0 0 0,-1 0-1 0 0,-1-1 1 0 0,-2 0 0 0 0,-1-1 0 0 0,-2 0 0 0 0,0-6-215 0 0,-4 26-11 0 0,0 0 1 0 0,0-1-1 0 0,-2 1 1 0 0,1-1-1 0 0,-2 1 1 0 0,0-1-1 0 0,0 1 1 0 0,-1-1-1 0 0,-1 1 1 0 0,0-1-1 0 0,0 1 1 0 0,-1 0-1 0 0,-1 0 1 0 0,0 0-1 0 0,-1 0 1 0 0,0 1-1 0 0,-1 0 1 0 0,0 0-1 0 0,-1 0 1 0 0,0 1-1 0 0,0 0 1 0 0,-1 0-1 0 0,-1 1 1 0 0,-1-1 10 0 0,5 7-19 0 0,0 0 1 0 0,0 1 0 0 0,0 0 0 0 0,0 0-1 0 0,-1 0 1 0 0,1 0 0 0 0,-1 1-1 0 0,1 0 1 0 0,-1 0 0 0 0,0 1 0 0 0,1 0-1 0 0,-1 0 1 0 0,0 0 0 0 0,1 0 0 0 0,-1 1-1 0 0,1 0 1 0 0,-1 0 0 0 0,1 1-1 0 0,-1-1 1 0 0,1 1 0 0 0,0 0 0 0 0,-1 1-1 0 0,1-1 1 0 0,0 1 0 0 0,1 0-1 0 0,-1 0 1 0 0,0 1 0 0 0,1-1 0 0 0,0 1-1 0 0,0 0 1 0 0,-1 1 18 0 0,-11 10-18 0 0,1 2 0 0 0,1 0 0 0 0,0 0-1 0 0,1 1 1 0 0,1 1 0 0 0,0 0 0 0 0,2 0 0 0 0,0 1 0 0 0,2 1 0 0 0,0-1-1 0 0,1 1 1 0 0,1 1 0 0 0,1-1 0 0 0,1 1 0 0 0,0 0 0 0 0,2 0 0 0 0,1 1-1 0 0,1-1 1 0 0,0 0 0 0 0,2 4 18 0 0,-1-18-26 0 0,0-1 0 0 0,1 0 1 0 0,-1 0-1 0 0,2 0 0 0 0,-1 0 0 0 0,1 0 0 0 0,0 0 0 0 0,0-1 0 0 0,0 1 0 0 0,1-1 0 0 0,0 0 0 0 0,1 0 1 0 0,-1 0-1 0 0,1 0 0 0 0,0-1 0 0 0,1 0 0 0 0,-1 0 0 0 0,1-1 0 0 0,0 1 0 0 0,0-1 0 0 0,0 0 1 0 0,1-1-1 0 0,-1 1 0 0 0,1-1 0 0 0,0-1 0 0 0,0 1 0 0 0,3-1 26 0 0,19 6-436 0 0,0-2 0 0 0,0-1 1 0 0,0-1-1 0 0,0-2 0 0 0,0-1 0 0 0,6-1 436 0 0,64-14-4215 0 0,-38-5-4995 0 0,-40 11-47 0 0</inkml:trace>
  <inkml:trace contextRef="#ctx0" brushRef="#br0" timeOffset="2138.58">2431 519 10234 0 0,'0'0'1971'0'0,"0"0"-137"0"0,0 0-8 0 0,0 0-98 0 0,0 0-198 0 0,0 0-237 0 0,0 0-215 0 0,0 0-203 0 0,-33 26-234 0 0,-99 80-175 0 0,69-43 46 0 0,26 13-238 0 0,36-74-273 0 0,0 1 0 0 0,1-1 0 0 0,0 0 0 0 0,-1 1 0 0 0,1-1-1 0 0,0 0 1 0 0,0 1 0 0 0,0-1 0 0 0,0 0 0 0 0,0 1 0 0 0,1-1 0 0 0,-1 0-1 0 0,1 1 1 0 0,-1-1 0 0 0,1 0 0 0 0,0 1 0 0 0,0-1 0 0 0,0 0 0 0 0,0 0-1 0 0,1 0 1 0 0,-1 0 0 0 0,0 0 0 0 0,1 0 0 0 0,0-1 0 0 0,-1 1 0 0 0,1 0-1 0 0,0-1 1 0 0,0 1 0 0 0,0-1 0 0 0,0 0 0 0 0,0 1 0 0 0,0-1 0 0 0,0 0-1 0 0,4 2 41 0 0,1-1 1 0 0,0 0-1 0 0,-1 0 1 0 0,1-1-1 0 0,0 0 1 0 0,0 0-1 0 0,0 0 1 0 0,0-1-1 0 0,0 0 1 0 0,0 0-1 0 0,0-1 1 0 0,0 0-1 0 0,0 0 1 0 0,0-1-1 0 0,-1 1 1 0 0,1-1-1 0 0,0-1 1 0 0,-1 0-1 0 0,4-2-41 0 0,113-76 794 0 0,-107 68-672 0 0,-2 3-23 0 0,-1-2 1 0 0,-1 0-1 0 0,0-1 1 0 0,0 0-1 0 0,-1 0 0 0 0,-1-1 1 0 0,0-1-1 0 0,-1 0 1 0 0,-1 0-1 0 0,0-1 0 0 0,1-4-99 0 0,-4 5 253 0 0,-8 21 11 0 0,-10 21-271 0 0,6-17-16 0 0,2 0 1 0 0,-1 0-1 0 0,1 0 1 0 0,1 1-1 0 0,0 0 1 0 0,1 0-1 0 0,0 0 1 0 0,0 0-1 0 0,1 1 1 0 0,1-1-1 0 0,0 0 1 0 0,0 1-1 0 0,1-1 1 0 0,0 1-1 0 0,3 8 23 0 0,-2-17 1 0 0,1 1 0 0 0,0 0-1 0 0,0-1 1 0 0,1 1-1 0 0,-1-1 1 0 0,1 0-1 0 0,-1 0 1 0 0,1 0-1 0 0,0 0 1 0 0,0 0 0 0 0,1-1-1 0 0,-1 1 1 0 0,0-1-1 0 0,1 0 1 0 0,0 0-1 0 0,-1 0 1 0 0,1 0-1 0 0,0-1 1 0 0,0 1 0 0 0,0-1-1 0 0,0 0 1 0 0,0-1-1 0 0,0 1 1 0 0,0 0-1 0 0,0-1 1 0 0,1 0-1 0 0,-1 0 1 0 0,0-1 0 0 0,0 1-1 0 0,0-1 1 0 0,0 1-1 0 0,0-1 1 0 0,0-1-1 0 0,0 1 1 0 0,0-1-1 0 0,0 1 1 0 0,-1-1-1 0 0,1 0 1 0 0,0 0 0 0 0,-1-1-1 0 0,3-1 0 0 0,12-11 78 0 0,0-1 0 0 0,-1-1 0 0 0,-1-1 0 0 0,-1 0 1 0 0,0 0-1 0 0,-1-2 0 0 0,-2 0 0 0 0,0 0 0 0 0,0-1 0 0 0,-2-1 0 0 0,6-19-78 0 0,-21 155-863 0 0,6-110 851 0 0,0 0 0 0 0,0 0 0 0 0,0 0 0 0 0,0 0 0 0 0,1 0 0 0 0,0-1 0 0 0,0 1 0 0 0,0-1 0 0 0,0 1 0 0 0,0-1 1 0 0,1 1-1 0 0,0-1 0 0 0,-1 0 0 0 0,1 0 0 0 0,0-1 0 0 0,0 1 0 0 0,1 0 0 0 0,-1-1 0 0 0,1 0 0 0 0,-1 0 0 0 0,1 0 0 0 0,0 0 0 0 0,-1-1 0 0 0,1 1 0 0 0,0-1 0 0 0,0 0 0 0 0,0 0 0 0 0,0 0 0 0 0,0-1 0 0 0,1 0 0 0 0,-1 1 0 0 0,0-1 0 0 0,0-1 0 0 0,0 1 0 0 0,0-1 0 0 0,0 1 0 0 0,0-1 0 0 0,1-1 12 0 0,3-2 41 0 0,-1-2-1 0 0,0 1 1 0 0,0-1-1 0 0,0 0 1 0 0,-1 0-1 0 0,0-1 1 0 0,0 0-1 0 0,0 0 0 0 0,-1-1 1 0 0,0 1-1 0 0,-1-1 1 0 0,3-4-41 0 0,59-158 576 0 0,-29 104-389 0 0,-36 65-188 0 0,0 0 1 0 0,0 1 0 0 0,0 0 0 0 0,0-1-1 0 0,1 1 1 0 0,-1 0 0 0 0,0-1-1 0 0,0 1 1 0 0,0 0 0 0 0,1 0 0 0 0,-1 0-1 0 0,0 0 1 0 0,0 0 0 0 0,0 0-1 0 0,1 0 1 0 0,-1 1 0 0 0,0-1 0 0 0,0 0-1 0 0,0 1 1 0 0,0-1 0 0 0,0 1 0 0 0,0-1-1 0 0,0 1 1 0 0,1-1 0 0 0,-2 1-1 0 0,1 0 1 0 0,0 0 0 0 0,0-1 0 0 0,0 1-1 0 0,0 0 1 0 0,0 0 0 0 0,-1 0-1 0 0,1 0 1 0 0,0 0 0 0 0,-1 0 0 0 0,1 0-1 0 0,0 0 1 0 0,-1 0 0 0 0,0 0-1 0 0,1 0 1 0 0,-1 1 0 0 0,0-1 0 0 0,1 0-1 0 0,-1 0 1 0 0,0 0 0 0 0,0 1 0 0 0,0-1-1 0 0,0 0 1 0 0,0 0 0 0 0,0 0-1 0 0,0 0 1 0 0,-1 1 0 0 0,1-1 0 0 0,2 4 27 0 0,44 176 263 0 0,63 277-86 0 0,-100-394-189 0 0,-3 1-1 0 0,-2 1 0 0 0,-3-1 1 0 0,-4 0-15 0 0,3-50 22 0 0,-1 0-1 0 0,-1 0 1 0 0,0-1 0 0 0,-1 1-1 0 0,0-1 1 0 0,-2 0 0 0 0,1 0 0 0 0,-2 0-1 0 0,0-1 1 0 0,0 1 0 0 0,-2-1 0 0 0,1-1-1 0 0,-1 0 1 0 0,-1 0 0 0 0,-1 0 0 0 0,1-1-1 0 0,-2 0 1 0 0,1-1 0 0 0,-1-1 0 0 0,-7 5-22 0 0,15-12 9 0 0,-1 0 1 0 0,1 0-1 0 0,-1 0 1 0 0,0 0-1 0 0,0 0 1 0 0,0-1-1 0 0,0 0 1 0 0,0 0-1 0 0,0 0 1 0 0,0 0-1 0 0,0-1 1 0 0,0 0 0 0 0,0 1-1 0 0,0-2 1 0 0,-1 1-1 0 0,1 0 1 0 0,0-1-1 0 0,0 0 1 0 0,0 1-1 0 0,0-2 1 0 0,0 1-1 0 0,0 0 1 0 0,0-1 0 0 0,1 0-1 0 0,-1 0 1 0 0,0 0-1 0 0,1 0 1 0 0,-1-1-1 0 0,1 1 1 0 0,0-1-1 0 0,0 0 1 0 0,0 0-1 0 0,0 0 1 0 0,1 0-1 0 0,-1-1 1 0 0,1 1 0 0 0,0-1-1 0 0,0 1 1 0 0,0-1-10 0 0,-4-11-1 0 0,1 0 0 0 0,1 0 1 0 0,1 0-1 0 0,0-1 0 0 0,1 1 1 0 0,0-1-1 0 0,1 0 0 0 0,1 0 1 0 0,1 1-1 0 0,0-1 0 0 0,1 0 1 0 0,1 1-1 0 0,0 0 0 0 0,3-8 1 0 0,7-12-166 0 0,1 1-1 0 0,1 0 1 0 0,2 0 0 0 0,1 2-1 0 0,2 0 1 0 0,1 2 0 0 0,2 0-1 0 0,1 1 1 0 0,1 1-1 0 0,1 2 1 0 0,1 0 0 0 0,1 2-1 0 0,24-15 167 0 0,110-54-3582 0 0,-103 70-635 0 0,-2 6-4137 0 0,-39 13-2692 0 0</inkml:trace>
  <inkml:trace contextRef="#ctx0" brushRef="#br0" timeOffset="2450.235">1 1649 15323 0 0,'0'0'1030'0'0,"0"0"-141"0"0,0 0 140 0 0,37-18 296 0 0,123-59 165 0 0,3 22 1108 0 0,-38 28-579 0 0,1 5 1 0 0,121-4-2020 0 0,-174 20 283 0 0,576-31 1307 0 0,861-23-754 0 0,-727-5-990 0 0,-451 16-2561 0 0,-235 27-1663 0 0,-61 13-1475 0 0,-9 4-6254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1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62 2969 0 0,'0'0'2027'0'0,"0"0"-322"0"0,0 0-80 0 0,0 0 199 0 0,0 0 186 0 0,0 0-4 0 0,0 0-189 0 0,0 0-356 0 0,0 0-332 0 0,0 0-241 0 0,0 0-183 0 0,-8-8-144 0 0,-28-20-121 0 0,35 27-419 0 0,-1 1-1 0 0,1-1 1 0 0,0 1-1 0 0,-1-1 1 0 0,1 1-1 0 0,0 0 1 0 0,-1 0-1 0 0,1 0 1 0 0,0 0-1 0 0,-1 0 1 0 0,1 0-1 0 0,0 0 1 0 0,-1 0-1 0 0,1 1 1 0 0,0-1-1 0 0,-1 0 1 0 0,1 1-1 0 0,0-1 1 0 0,0 1-1 0 0,-1-1 1 0 0,1 1-1 0 0,0 0 1 0 0,0 0-1 0 0,0-1 1 0 0,0 1-1 0 0,0 0 1 0 0,0 0-1 0 0,0 0 1 0 0,0 0-1 0 0,0 0 1 0 0,0 0-1 0 0,1 1 1 0 0,-1-1-1 0 0,0 1-20 0 0,-2 1 46 0 0,-9 13-5 0 0,1 0-1 0 0,0 1 1 0 0,1 0 0 0 0,0 0-1 0 0,2 1 1 0 0,0 1-1 0 0,1-1 1 0 0,1 1 0 0 0,1 0-1 0 0,0 1 1 0 0,2-1 0 0 0,0 1-1 0 0,1 0 1 0 0,1 0 0 0 0,1 0-1 0 0,1 0 1 0 0,2 13-41 0 0,-2-24 50 0 0,0 0 0 0 0,1-1 0 0 0,0 1 0 0 0,1-1 0 0 0,0 1 0 0 0,0-1 0 0 0,1 0 0 0 0,0 0 0 0 0,0-1 0 0 0,0 1 0 0 0,1-1 0 0 0,1 0 1 0 0,-1 0-1 0 0,1-1 0 0 0,0 1 0 0 0,0-1 0 0 0,1-1 0 0 0,0 1 0 0 0,0-1 0 0 0,0 0 0 0 0,1-1 0 0 0,0 0 0 0 0,-1 0 0 0 0,1 0 0 0 0,1-1 0 0 0,-1 0 0 0 0,0-1 0 0 0,1 0 0 0 0,0 0 0 0 0,3 0-50 0 0,-1-2 127 0 0,-1 0-1 0 0,0-1 1 0 0,0 0-1 0 0,1-1 1 0 0,-1 0-1 0 0,0 0 1 0 0,0-1-1 0 0,-1 0 0 0 0,1-1 1 0 0,-1 0-1 0 0,1-1 1 0 0,-1 0-1 0 0,-1 0 1 0 0,1-1-1 0 0,-1 0 1 0 0,0 0-1 0 0,0-1 0 0 0,-1 0 1 0 0,1-1-1 0 0,-2 0 1 0 0,7-8-127 0 0,-2-1 133 0 0,-1-1 0 0 0,0 0 0 0 0,-1-1 0 0 0,-1 0 0 0 0,-1-1 1 0 0,0 1-1 0 0,-2-1 0 0 0,0-1 0 0 0,-2 1 0 0 0,2-20-133 0 0,-4 30 6 0 0,0-1-1 0 0,-1 1 1 0 0,-1 0-1 0 0,1-1 0 0 0,-2 1 1 0 0,1 0-1 0 0,-2 0 1 0 0,1 0-1 0 0,-1 0 1 0 0,-1 0-1 0 0,0 0 0 0 0,0 1 1 0 0,-1 0-1 0 0,0 0 1 0 0,0 0-1 0 0,-1 0 1 0 0,0 1-1 0 0,-1 0 0 0 0,0 1 1 0 0,0-1-1 0 0,-1 1 1 0 0,-6-4-6 0 0,10 7-74 0 0,-1 1 1 0 0,0 0-1 0 0,0 1 1 0 0,0 0-1 0 0,-1-1 0 0 0,1 1 1 0 0,0 1-1 0 0,-1-1 1 0 0,1 1-1 0 0,-1 0 1 0 0,0 0-1 0 0,1 1 1 0 0,-1 0-1 0 0,0 0 0 0 0,1 0 1 0 0,-1 1-1 0 0,0-1 1 0 0,1 1-1 0 0,-1 1 1 0 0,1-1-1 0 0,-1 1 1 0 0,1 0-1 0 0,0 0 0 0 0,0 1 1 0 0,0-1-1 0 0,0 1 1 0 0,0 0-1 0 0,0 1 1 0 0,1-1-1 0 0,-1 1 1 0 0,1 0-1 0 0,0 0 74 0 0,-2 2-503 0 0,0 0 0 0 0,1 0 0 0 0,-1 1 0 0 0,1 0 0 0 0,1 0 0 0 0,0 0 0 0 0,0 0 0 0 0,0 1 0 0 0,1-1 0 0 0,0 1 0 0 0,0 0 0 0 0,1 0 0 0 0,0 0 0 0 0,0 3 503 0 0,-1 11-5896 0 0,0-6-5325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1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26 597 4929 0 0,'0'0'3131'0'0,"0"0"-674"0"0,0 0-203 0 0,0 0 34 0 0,0 0-97 0 0,0 0-258 0 0,0 0-270 0 0,0 0-230 0 0,0 0-184 0 0,0 0-178 0 0,0 0-183 0 0,0 0-180 0 0,0 0-153 0 0,-4-3-103 0 0,1-3-350 0 0,0-1 0 0 0,0 0-1 0 0,0 0 1 0 0,1-1 0 0 0,0 1 0 0 0,0 0 0 0 0,1-1 0 0 0,0 1 0 0 0,0-1-1 0 0,1 0 1 0 0,-1 1 0 0 0,2-1 0 0 0,-1 1 0 0 0,1-1 0 0 0,1 1 0 0 0,0-5-102 0 0,0-4 116 0 0,2-20-50 0 0,1 0 1 0 0,3 1 0 0 0,0 0 0 0 0,2 1 0 0 0,2-1 0 0 0,1 2 0 0 0,2 0 0 0 0,1 1 0 0 0,2 0 0 0 0,0 1 0 0 0,9-8-67 0 0,-23 34-18 0 0,33-27-454 0 0,-16 72-1612 0 0,3 3-2215 0 0,-4-17-6183 0 0,-14-18-1503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7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0 265 3257 0 0,'0'0'1975'0'0,"0"0"31"0"0,0 0 157 0 0,0 0 56 0 0,0 0-209 0 0,0 0-395 0 0,0 0-443 0 0,0 0-340 0 0,0 0-167 0 0,0 0-12 0 0,0 0 85 0 0,0 0 79 0 0,0 0 23 0 0,9 0-55 0 0,197-32 2452 0 0,138-5-2063 0 0,-333 36-1374 0 0,-11 1 249 0 0,0 0 0 0 0,0 0-1 0 0,0-1 1 0 0,0 1 0 0 0,-1 0 0 0 0,1 0-1 0 0,0-1 1 0 0,0 1 0 0 0,0 0 0 0 0,0 0 0 0 0,0-1-1 0 0,0 1 1 0 0,0 0 0 0 0,1-1 0 0 0,-1 1-1 0 0,0 0 1 0 0,0 0 0 0 0,0-1 0 0 0,0 1-1 0 0,0 0 1 0 0,0 0 0 0 0,0 0 0 0 0,0-1-1 0 0,1 1 1 0 0,-1 0 0 0 0,0 0 0 0 0,0 0-1 0 0,0-1 1 0 0,1 1 0 0 0,-1 0 0 0 0,0 0-1 0 0,0 0 1 0 0,0 0 0 0 0,1-1 0 0 0,-1 1-1 0 0,0 0 1 0 0,0 0 0 0 0,1 0 0 0 0,-1 0 0 0 0,0 0-1 0 0,0 0 1 0 0,1 0-49 0 0,-60-32 365 0 0,29 17-359 0 0,1-1 1 0 0,1-1-1 0 0,1-2 1 0 0,0 0-1 0 0,-14-16-6 0 0,37 16-3672 0 0,23 9-4086 0 0,-15 9 5552 0 0,6-3-9000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3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12 440 0 0,'0'0'1520'0'0,"0"0"69"0"0,0 0 208 0 0,0 0 300 0 0,0 0 177 0 0,0 0-75 0 0,0 0-300 0 0,0 0-388 0 0,0 0-355 0 0,0 0-252 0 0,0 0-161 0 0,0 0-104 0 0,4 0 3867 0 0,15 0-3509 0 0,43-11-15 0 0,-62 11-935 0 0,0 0 0 0 0,0 0 25 0 0,0 0 25 0 0,0 0 3 0 0,0 0 13 0 0,0 0 22 0 0,0 0 20 0 0,0 0 32 0 0,0 0 39 0 0,-18 10 1093 0 0,-55 5-1215 0 0,1 3 0 0 0,1 3 0 0 0,1 4 0 0 0,1 2 0 0 0,-46 26-104 0 0,80-32 95 0 0,70-6-11 0 0,210 9 352 0 0,-183 8-370 0 0,-61-30-63 0 0,1 0 1 0 0,-1 0 0 0 0,0 0-1 0 0,0 0 1 0 0,0 1 0 0 0,-1-1 0 0 0,1 0-1 0 0,0 1 1 0 0,-1-1 0 0 0,0 0 0 0 0,1 1-1 0 0,-1-1 1 0 0,0 1 0 0 0,0-1 0 0 0,0 0-1 0 0,-1 1 1 0 0,1-1 0 0 0,-1 1-1 0 0,1-1 1 0 0,-1 0 0 0 0,0 1 0 0 0,1-1-1 0 0,-1 0 1 0 0,-1 0 0 0 0,1 1-4 0 0,-9 12 18 0 0,-1 0 0 0 0,0-1 1 0 0,-1-1-1 0 0,-1 0 0 0 0,0 0 1 0 0,-1-1-1 0 0,0-1 0 0 0,-1 0 1 0 0,-10 5-19 0 0,-5 6 11 0 0,-219 155 85 0 0,169-121-98 0 0,2 4 0 0 0,3 3 1 0 0,-10 17 1 0 0,83-79 1 0 0,0 0 0 0 0,1 0 0 0 0,-1 0 0 0 0,1 0 0 0 0,-1 0 1 0 0,1 0-1 0 0,0 0 0 0 0,-1 0 0 0 0,1 1 0 0 0,0-1 0 0 0,0 0 1 0 0,0 1-1 0 0,0-1 0 0 0,0 1 0 0 0,0-1 0 0 0,0 1 0 0 0,1-1 1 0 0,-1 1-1 0 0,1 0 0 0 0,-1 0 0 0 0,1-1 0 0 0,-1 1 0 0 0,1 0 0 0 0,0-1 1 0 0,0 1-1 0 0,0 0 0 0 0,0 0 0 0 0,0 0 0 0 0,0-1 0 0 0,0 1 1 0 0,1 0-1 0 0,-1 0 0 0 0,1-1 0 0 0,-1 1 0 0 0,1 0 0 0 0,0-1 1 0 0,-1 1-1 0 0,1-1 0 0 0,0 1 0 0 0,0-1 0 0 0,0 1 0 0 0,0-1 1 0 0,1 0-1 0 0,-1 1 0 0 0,0-1 0 0 0,0 0 0 0 0,1 0 0 0 0,-1 0 1 0 0,1 0-1 0 0,-1 0 0 0 0,1 0 0 0 0,-1 0 0 0 0,1-1 0 0 0,0 1 1 0 0,-1 0-1 0 0,1-1 0 0 0,0 0 0 0 0,0 1 0 0 0,-1-1 0 0 0,1 0 0 0 0,0 0 1 0 0,0 0-2 0 0,27 3 98 0 0,-1-2 1 0 0,1-1 0 0 0,0-1 0 0 0,0-1-1 0 0,-1-2 1 0 0,0-1 0 0 0,0-1-1 0 0,0-2 1 0 0,15-6-99 0 0,3 2 104 0 0,215-69 283 0 0,-229 78-354 0 0,-32 3-46 0 0,0 0-9 0 0,0 0-20 0 0,1-9-9468 0 0,1 3-1002 0 0,3 2-185 0 0</inkml:trace>
  <inkml:trace contextRef="#ctx0" brushRef="#br0" timeOffset="397.002">1082 288 10826 0 0,'0'0'2573'0'0,"0"0"-535"0"0,0 0-410 0 0,0 0-121 0 0,0 0-64 0 0,0 0-129 0 0,0 0-213 0 0,0 0-251 0 0,0 0-190 0 0,0 0-140 0 0,0 0-65 0 0,0 0-19 0 0,0 0 0 0 0,0 9-17 0 0,-9 104 789 0 0,-6 5-777 0 0,-3 13-330 0 0,-3 42-289 0 0,15-140-2125 0 0,6-32 1633 0 0,0-1-113 0 0,8-20-2628 0 0,20-53-3331 0 0,-13 24-1658 0 0,-10 33 3021 0 0</inkml:trace>
  <inkml:trace contextRef="#ctx0" brushRef="#br0" timeOffset="647.014">944 251 4617 0 0,'0'0'2601'0'0,"0"0"-185"0"0,0 0-137 0 0,0 0-66 0 0,0 0-218 0 0,0 0-378 0 0,0 0-416 0 0,0 0-329 0 0,0 0-160 0 0,0 0-17 0 0,0 0 56 0 0,0 0 24 0 0,0 0-35 0 0,15-7-95 0 0,211-81 1450 0 0,33 11-1144 0 0,-202 69-2170 0 0,-70 31-1944 0 0,-55 41-5036 0 0,26-30-1198 0 0,27-19 4200 0 0</inkml:trace>
  <inkml:trace contextRef="#ctx0" brushRef="#br0" timeOffset="815.026">964 527 1696 0 0,'0'0'2398'0'0,"0"0"-176"0"0,0 0-46 0 0,0 0 72 0 0,0 0-13 0 0,0 0-188 0 0,0 0-261 0 0,0 0-259 0 0,0 0-216 0 0,0 0-149 0 0,0 0-121 0 0,0 0-121 0 0,0 0-112 0 0,18 11-80 0 0,59 34-82 0 0,-73-44-588 0 0,0 1 1 0 0,0 0-1 0 0,0-1 1 0 0,1 0-1 0 0,-1 0 1 0 0,0 0-1 0 0,0 0 1 0 0,0-1-1 0 0,1 1 1 0 0,-1-1-1 0 0,0 0 1 0 0,1-1-1 0 0,-1 1 1 0 0,0-1-1 0 0,0 0 1 0 0,1 0-1 0 0,-1 0 1 0 0,0 0-1 0 0,0-1 1 0 0,1 0-59 0 0,12-4 186 0 0,150-60 387 0 0,-133 48-960 0 0,12-5-1896 0 0,-16 17-9160 0 0,-28 6 212 0 0</inkml:trace>
  <inkml:trace contextRef="#ctx0" brushRef="#br0" timeOffset="2246.291">1240 826 0 0 0,'0'0'1342'0'0,"0"0"361"0"0,0 0 165 0 0,0 0 6 0 0,0 0-95 0 0,0 0-199 0 0,0 0-229 0 0,0 0-200 0 0,0 0-157 0 0,0 0-110 0 0,0 0-81 0 0,0 0-66 0 0,7 15 3001 0 0,-1-13-3450 0 0,1-1 0 0 0,-1 1 0 0 0,1-1 0 0 0,-1 0 1 0 0,1-1-1 0 0,-1 0 0 0 0,1 0 0 0 0,0 0 0 0 0,-1-1 0 0 0,1 0 0 0 0,-1 0 0 0 0,1 0 0 0 0,-1-1 0 0 0,0 0 0 0 0,0-1 0 0 0,0 1 0 0 0,0-1 0 0 0,0 0 0 0 0,0 0 0 0 0,-1-1-288 0 0,2 1 60 0 0,-1 0 0 0 0,-1 0 1 0 0,1-1-1 0 0,0 1 0 0 0,-1-1 0 0 0,0-1 0 0 0,0 1 0 0 0,0-1 0 0 0,0 0 0 0 0,-1 0 0 0 0,0 0 0 0 0,0-1 0 0 0,0 1 0 0 0,-1-1 0 0 0,1 0 0 0 0,-2 0 0 0 0,1 0 0 0 0,0 0 0 0 0,-1-1 0 0 0,-1 1 0 0 0,1-1 0 0 0,-1 1 0 0 0,0-1 0 0 0,0 0 0 0 0,-1-2-60 0 0,-1 6-24 0 0,-1 1 0 0 0,0-1 1 0 0,0 1-1 0 0,0 0 0 0 0,0 0 1 0 0,0 0-1 0 0,-1 0 0 0 0,1 0 1 0 0,-1 1-1 0 0,1-1 0 0 0,-1 1 1 0 0,1-1-1 0 0,-1 1 0 0 0,0 0 1 0 0,0 0-1 0 0,0 0 0 0 0,0 1 1 0 0,0-1-1 0 0,0 1 0 0 0,1-1 1 0 0,-1 1-1 0 0,0 0 0 0 0,0 0 1 0 0,0 0-1 0 0,0 1 0 0 0,0-1 1 0 0,0 1-1 0 0,0-1 0 0 0,0 1 1 0 0,0 0-1 0 0,0 0 0 0 0,1 0 24 0 0,-8 3-24 0 0,1 1-1 0 0,1-1 0 0 0,-1 1 1 0 0,1 1-1 0 0,0 0 1 0 0,0 0-1 0 0,0 0 0 0 0,1 1 1 0 0,0 0-1 0 0,0 1 0 0 0,1-1 1 0 0,0 1-1 0 0,0 1 1 0 0,1-1-1 0 0,0 1 0 0 0,1 0 1 0 0,0 0-1 0 0,0 0 0 0 0,1 0 1 0 0,0 1-1 0 0,0-1 1 0 0,1 1-1 0 0,1 0 0 0 0,0 0 1 0 0,0 0-1 0 0,0 0 0 0 0,2 0 1 0 0,-1 1 24 0 0,3-7 10 0 0,0 1 1 0 0,1-1-1 0 0,-1 0 1 0 0,1 0 0 0 0,0 0-1 0 0,0 0 1 0 0,0-1-1 0 0,1 0 1 0 0,-1 1-1 0 0,1-2 1 0 0,0 1-1 0 0,-1 0 1 0 0,1-1-1 0 0,0 0 1 0 0,1 0-1 0 0,-1-1 1 0 0,0 1 0 0 0,1-1-1 0 0,-1 0 1 0 0,0 0-1 0 0,4-1-10 0 0,139 4 219 0 0,-132-8-890 0 0,1 0-1 0 0,-1-1 1 0 0,0-1 0 0 0,0 0-1 0 0,0-2 1 0 0,-1 1 0 0 0,0-2 0 0 0,-1 0-1 0 0,0-1 1 0 0,0 0 0 0 0,-1-1-1 0 0,0 0 1 0 0,-1-1 0 0 0,10-13 671 0 0,-19 21-93 0 0,116-125-15301 0 0,-99 107 14520 0 0,59-43 2462 0 0,-76 66 6036 0 0,-3 4-3430 0 0,-9 26-1050 0 0,-23 26-375 0 0,-81 159 529 0 0,89-125-3968 0 0,23-90 424 0 0,1-1-1 0 0,-1 1 0 0 0,0-1 1 0 0,0 0-1 0 0,0 1 0 0 0,0-1 1 0 0,1 1-1 0 0,-1-1 0 0 0,0 0 1 0 0,0 0-1 0 0,0 0 0 0 0,0 1 1 0 0,0-1-1 0 0,0 0 0 0 0,0 0 1 0 0,0 0-1 0 0,0 0 0 0 0,0-1 1 0 0,0 1-1 0 0,0 0 0 0 0,1 0 1 0 0,-1 0-1 0 0,0-1 0 0 0,0 1 1 0 0,0-1-1 0 0,0 1 0 0 0,0 0 1 0 0,1-1-1 0 0,-1 1 0 0 0,0-1 1 0 0,0 0-1 0 0,1 1 0 0 0,-1-1 1 0 0,0 0-1 0 0,1 1 0 0 0,-1-1 1 0 0,1 0-1 0 0,-1 0 0 0 0,1 0 1 0 0,-1 1-1 0 0,1-1 1 0 0,0 0-1 0 0,-1 0 0 0 0,1 0 1 0 0,0 0-1 0 0,-1 0 0 0 0,1 0 1 0 0,0 0-1 0 0,0 0 247 0 0,-25-83-7405 0 0,6-3 4973 0 0,11 28 5065 0 0,5 0 4448 0 0,11 37-128 0 0,11 21-3316 0 0,20 27-1385 0 0,8 27-657 0 0,-21-22-1135 0 0,1-1 0 0 0,2-2 0 0 0,0-1 0 0 0,22 15-460 0 0,27 8 89 0 0,-61-38-2228 0 0,-17-12 908 0 0,2-10-3524 0 0,-1 5 1196 0 0,0 1-2180 0 0,-1 0-3242 0 0</inkml:trace>
  <inkml:trace contextRef="#ctx0" brushRef="#br0" timeOffset="2800.158">2234 542 3121 0 0,'0'0'3012'0'0,"0"0"-435"0"0,0 0-233 0 0,0 0-14 0 0,0 0-164 0 0,0 0-379 0 0,0 0-437 0 0,0 0-385 0 0,0 0-207 0 0,0 0-79 0 0,0 0-31 0 0,0 0-32 0 0,0 0-63 0 0,7 4 1002 0 0,3 104 588 0 0,-36 159-2197 0 0,26-266 55 0 0,-1 1 0 0 0,1-1 0 0 0,-1 0 0 0 0,1 1 0 0 0,-1-1 0 0 0,1 1 0 0 0,0-1-1 0 0,0 0 1 0 0,0 1 0 0 0,0-1 0 0 0,0 1 0 0 0,0-1 0 0 0,0 1 0 0 0,0-1 0 0 0,0 1-1 0 0,1-1 1 0 0,-1 0 0 0 0,1 1 0 0 0,-1-1 0 0 0,1 1 0 0 0,-1-1 0 0 0,1 0 0 0 0,0 0-1 0 0,0 1 1 0 0,0-1 0 0 0,-1 0 0 0 0,1 0 0 0 0,0 0 0 0 0,0 0 0 0 0,1 0 0 0 0,-1 0-1 0 0,0 0 1 0 0,0 0 0 0 0,0 0 0 0 0,1-1 0 0 0,-1 1 0 0 0,0-1 0 0 0,1 1 0 0 0,-1-1-1 0 0,0 1 1 0 0,1-1 0 0 0,-1 1 0 0 0,1-1 0 0 0,-1 0 0 0 0,1 0 0 0 0,-1 0 0 0 0,1 0-1 0 0,-1 0 1 0 0,1 0 0 0 0,-1 0 0 0 0,1-1-1 0 0,41-12 108 0 0,0-7-145 0 0,-40 18-642 0 0,24-21-891 0 0,-23 12-4098 0 0,-6 0-6306 0 0,0 10 5199 0 0</inkml:trace>
  <inkml:trace contextRef="#ctx0" brushRef="#br0" timeOffset="3077.009">2048 778 5193 0 0,'0'0'3023'0'0,"0"0"-606"0"0,0 0-371 0 0,0 0-90 0 0,0 0-117 0 0,0 0-289 0 0,0 0-415 0 0,0 0-363 0 0,0 0-251 0 0,0 0-157 0 0,0 0-111 0 0,0 0-60 0 0,0 0-49 0 0,35-8-76 0 0,109-22-103 0 0,-48 10-3617 0 0,-79 15-81 0 0,-3 1-4248 0 0</inkml:trace>
  <inkml:trace contextRef="#ctx0" brushRef="#br0" timeOffset="4513.075">2630 251 0 0 0,'0'0'465'0'0,"0"0"889"0"0,0 0 294 0 0,0 0 38 0 0,0 0 48 0 0,0 0 74 0 0,0 0 71 0 0,0 0 10 0 0,0 0-110 0 0,0 0-186 0 0,4-3 943 0 0,-2 3 1094 0 0,11 5 85 0 0,29-7-2982 0 0,-40 2-526 0 0,261-59 1564 0 0,-116 27-1476 0 0,-142 31 227 0 0,6-1-2834 0 0,-17 1-1751 0 0,-31 17-5895 0 0,28-10 5425 0 0,-3 1-3845 0 0</inkml:trace>
  <inkml:trace contextRef="#ctx0" brushRef="#br0" timeOffset="4757.42">2648 498 13899 0 0,'0'0'1703'0'0,"0"0"-485"0"0,0 0-75 0 0,0 0 195 0 0,0 0 51 0 0,0 0-169 0 0,0 0-226 0 0,0 0-216 0 0,0 0-163 0 0,32-3-125 0 0,103-7-108 0 0,79-29 208 0 0,-130 24-2656 0 0,-57 9-1184 0 0,-1-1-3371 0 0,-10 2-5089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00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0 255 8490 0 0,'0'0'2162'0'0,"0"0"-101"0"0,0 0-67 0 0,0 0-80 0 0,0 0-228 0 0,0 0-359 0 0,0 0-351 0 0,0 0-292 0 0,0 0-183 0 0,0 0-65 0 0,0 0 1 0 0,0 0-4 0 0,0 0-12 0 0,14-9-49 0 0,47-27-39 0 0,33 13 494 0 0,-58 20-589 0 0,285-18 454 0 0,-320 21-652 0 0,-1 0 60 0 0,0 0 82 0 0,0 0 75 0 0,-10-8 618 0 0,-200-62-635 0 0,187 61-272 0 0,17 8-5 0 0,0-1 0 0 0,0 0 0 0 0,0 0 0 0 0,1-1 0 0 0,-1 0 0 0 0,1 0 0 0 0,-1 0-1 0 0,1 0 1 0 0,0-1 0 0 0,1 0 0 0 0,-1 0 0 0 0,0 0 0 0 0,1-1 0 0 0,-1 0 37 0 0,35-12-5817 0 0,-21 14 4680 0 0,17-4-5891 0 0,-14 7-3941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9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345 525 3577 0 0,'0'0'2123'0'0,"0"0"-371"0"0,0 0-178 0 0,0 0 94 0 0,0 0 134 0 0,0 0-20 0 0,0 0-211 0 0,0 0-330 0 0,0 0-320 0 0,0 0-220 0 0,0 0-162 0 0,0 0-108 0 0,-22-1-77 0 0,-70-2-75 0 0,90 3-265 0 0,0-1 1 0 0,0 1-1 0 0,0 0 1 0 0,0 0-1 0 0,0 0 1 0 0,0 0-1 0 0,1 0 1 0 0,-1 1-1 0 0,0-1 1 0 0,0 1-1 0 0,0-1 0 0 0,0 1 1 0 0,1-1-1 0 0,-1 1 1 0 0,0 0-1 0 0,1 0 1 0 0,-1 0-1 0 0,0 0 1 0 0,1 0-1 0 0,-1 0 1 0 0,1 0-1 0 0,0 1 0 0 0,-1-1 1 0 0,1 0-1 0 0,0 1 1 0 0,0-1-1 0 0,-1 2-14 0 0,-3 4 69 0 0,-5 4-12 0 0,0 0 1 0 0,1 1 0 0 0,0 1-1 0 0,1-1 1 0 0,0 2-1 0 0,1-1 1 0 0,1 1 0 0 0,0 0-1 0 0,1 0 1 0 0,0 0 0 0 0,1 1-1 0 0,1 0 1 0 0,0 0-1 0 0,1 0 1 0 0,0 14-58 0 0,1-25 17 0 0,1 1 0 0 0,-1-1-1 0 0,1 0 1 0 0,0 1 0 0 0,0-1 0 0 0,1 0 0 0 0,0 1 0 0 0,-1-1 0 0 0,1 0-1 0 0,1 0 1 0 0,-1 0 0 0 0,0 0 0 0 0,1 0 0 0 0,0 0 0 0 0,0 0 0 0 0,0 0-1 0 0,1-1 1 0 0,-1 1 0 0 0,1-1 0 0 0,0 1 0 0 0,0-1 0 0 0,0 0-1 0 0,0 0 1 0 0,1 0 0 0 0,-1-1 0 0 0,1 1 0 0 0,-1-1 0 0 0,1 0 0 0 0,0 0-1 0 0,2 0-16 0 0,2 1 122 0 0,0-2 0 0 0,1 1 0 0 0,-1-1 0 0 0,1-1 0 0 0,-1 1-1 0 0,1-1 1 0 0,-1-1 0 0 0,1 1 0 0 0,-1-2 0 0 0,1 1 0 0 0,-1-1-1 0 0,0 0 1 0 0,1-1 0 0 0,-1 0 0 0 0,-1 0 0 0 0,1-1 0 0 0,0 0-1 0 0,-1 0 1 0 0,0-1 0 0 0,3-2-122 0 0,7-6 169 0 0,-2 0-1 0 0,1-1 1 0 0,-2 0 0 0 0,0-1 0 0 0,-1-1-1 0 0,0 0 1 0 0,-1-1 0 0 0,0-2-169 0 0,11-20 113 0 0,-2-1 0 0 0,-1-2 1 0 0,-2 0-1 0 0,-2 0 0 0 0,-2-2 1 0 0,-2 0-1 0 0,2-19-113 0 0,-9 38-12 0 0,-2-1-1 0 0,-1-1 1 0 0,-1 1 0 0 0,-1 0-1 0 0,-1 0 1 0 0,-2 0-1 0 0,-2-12 13 0 0,4 31-25 0 0,0 1-1 0 0,0-1 0 0 0,-1 1 0 0 0,0 0 1 0 0,0 0-1 0 0,0 0 0 0 0,-1 0 0 0 0,0 0 0 0 0,0 0 1 0 0,0 1-1 0 0,-1-1 0 0 0,0 1 0 0 0,0 0 1 0 0,0 0-1 0 0,0 1 0 0 0,-1-1 0 0 0,0 1 1 0 0,0 0-1 0 0,0 0 0 0 0,0 0 0 0 0,-1 1 0 0 0,0 0 1 0 0,1 0-1 0 0,-1 0 0 0 0,0 1 0 0 0,-1 0 1 0 0,1 0-1 0 0,-3 0 26 0 0,4 4-22 0 0,0-1 0 0 0,0 2 0 0 0,0-1 0 0 0,0 0 1 0 0,1 1-1 0 0,-1 0 0 0 0,1 0 0 0 0,-1 0 0 0 0,1 1 0 0 0,0-1 1 0 0,0 1-1 0 0,1 0 0 0 0,-1 0 0 0 0,1 0 0 0 0,0 1 0 0 0,0-1 1 0 0,0 1-1 0 0,1 0 0 0 0,-1 0 0 0 0,0 4 22 0 0,-3 1-9 0 0,-4 10 31 0 0,1 0-1 0 0,1 0 0 0 0,1 1 0 0 0,1 0 0 0 0,0 0 0 0 0,2 0 0 0 0,1 1 1 0 0,0-1-1 0 0,1 1 0 0 0,2 0 0 0 0,0 0 0 0 0,1-1 0 0 0,3 10-21 0 0,3-1 89 0 0,1 0 0 0 0,2-1 0 0 0,0-1-1 0 0,2 0 1 0 0,2 0 0 0 0,0-1 0 0 0,2-1 0 0 0,5 6-89 0 0,-12-17 29 0 0,3 6-6 0 0,2 0 0 0 0,1-1-1 0 0,0 0 1 0 0,2-1 0 0 0,0-1-1 0 0,1-1 1 0 0,3 2-23 0 0,12-4-866 0 0,-2-31-4713 0 0,-28 10 4203 0 0,6-12-7300 0 0,-5 10-1470 0 0</inkml:trace>
  <inkml:trace contextRef="#ctx0" brushRef="#br0" timeOffset="246.836">962 150 11971 0 0,'0'0'3174'0'0,"0"0"-1622"0"0,0 0-533 0 0,0 0 108 0 0,0 0 106 0 0,0 0-70 0 0,0 0-172 0 0,-2 36-223 0 0,-2 115-221 0 0,3 53 285 0 0,29-47-2115 0 0,-22-131-258 0 0,-4-14-1021 0 0,-2-9-6752 0 0,-2-3-363 0 0</inkml:trace>
  <inkml:trace contextRef="#ctx0" brushRef="#br0" timeOffset="511.234">754 209 6425 0 0,'0'0'2564'0'0,"0"0"-399"0"0,0 0-314 0 0,0 0-105 0 0,0 0-156 0 0,0 0-227 0 0,0 0-267 0 0,0 0-285 0 0,0 0-218 0 0,36-31-157 0 0,113-93-23 0 0,-66 76 180 0 0,-69 46-454 0 0,123-2 1168 0 0,-130 5-1268 0 0,-1 1 0 0 0,1 0 1 0 0,-1 0-1 0 0,1 0 1 0 0,-1 1-1 0 0,0 0 0 0 0,0 0 1 0 0,0 0-1 0 0,-1 1 0 0 0,1 0 1 0 0,-1 0-1 0 0,0 0 1 0 0,0 1-1 0 0,0 0 0 0 0,0 0 1 0 0,-1 0-1 0 0,0 0 1 0 0,0 1-1 0 0,0-1 0 0 0,-1 1 1 0 0,0 0-1 0 0,0 0 1 0 0,-1 1-1 0 0,1-1 0 0 0,-1 0 1 0 0,-1 1-1 0 0,1 0 0 0 0,-1-1 1 0 0,0 1-1 0 0,-1 0 1 0 0,1-1-1 0 0,-1 1 0 0 0,-1 0 1 0 0,1 0-1 0 0,-1-1 1 0 0,-1 1-1 0 0,1 0 0 0 0,-1-1 1 0 0,0 1-1 0 0,0-1 0 0 0,-1 0 1 0 0,0 0-1 0 0,-1 3-39 0 0,-9 11 42 0 0,0 0 0 0 0,-2-1 0 0 0,0 0-1 0 0,0-2 1 0 0,-2 0 0 0 0,0 0-1 0 0,-1-2 1 0 0,-1 0 0 0 0,0-1 0 0 0,-7 3-42 0 0,16-10-134 0 0,-1 0 1 0 0,0 0 0 0 0,0 0-1 0 0,-1-2 1 0 0,1 1 0 0 0,-1-2-1 0 0,-1 1 1 0 0,1-2-1 0 0,-1 1 1 0 0,1-2 0 0 0,-10 1 133 0 0,22-3-151 0 0,-1 0 0 0 0,0 0 1 0 0,0 0-1 0 0,1 0 1 0 0,-1-1-1 0 0,0 1 0 0 0,1 0 1 0 0,-1 0-1 0 0,0-1 0 0 0,1 1 1 0 0,-1-1-1 0 0,0 1 0 0 0,1 0 1 0 0,-1-1-1 0 0,1 1 1 0 0,-1-1-1 0 0,1 1 0 0 0,-1-1 1 0 0,1 0-1 0 0,-1 1 0 0 0,1-1 1 0 0,0 0-1 0 0,-1 1 0 0 0,1-1 1 0 0,0 0-1 0 0,-1 1 1 0 0,1-1-1 0 0,0 0 0 0 0,0 1 1 0 0,0-1-1 0 0,0 0 0 0 0,-1 0 1 0 0,1 1-1 0 0,0-1 0 0 0,0 0 1 0 0,1 0-1 0 0,-1 1 0 0 0,0-1 1 0 0,0 0-1 0 0,0 1 1 0 0,0-1-1 0 0,1 0 0 0 0,-1 0 151 0 0,5-19-8001 0 0,-1 9-1256 0 0</inkml:trace>
  <inkml:trace contextRef="#ctx0" brushRef="#br0" timeOffset="1385.831">1 1089 8610 0 0,'0'0'2130'0'0,"0"0"-766"0"0,0 0-404 0 0,0 0 132 0 0,0 0 267 0 0,0 0 167 0 0,0 0-56 0 0,0 0-233 0 0,0 0-223 0 0,0 0-141 0 0,31-1-135 0 0,102-3-98 0 0,48-20 886 0 0,61-17-179 0 0,-38 6-1422 0 0,133-3 75 0 0,-259 39-2212 0 0,-53 4-1502 0 0,-1 2-4230 0 0,-15-6-3309 0 0</inkml:trace>
  <inkml:trace contextRef="#ctx0" brushRef="#br0" timeOffset="2163.243">426 1420 616 0 0,'0'0'1500'0'0,"0"0"-3"0"0,0 0 214 0 0,0 0 271 0 0,0 0 141 0 0,0 0-46 0 0,0 0-239 0 0,0 0-260 0 0,0 0-235 0 0,0 0-167 0 0,0 0-120 0 0,0 0-112 0 0,0 0-114 0 0,-12-21-119 0 0,-37-62-96 0 0,49 82-592 0 0,0-1 0 0 0,-1 1 1 0 0,1 0-1 0 0,-1 0 0 0 0,1 0 1 0 0,-1 0-1 0 0,1 0 1 0 0,-1 0-1 0 0,0 0 0 0 0,0 0 1 0 0,1 0-1 0 0,-1 0 0 0 0,0 0 1 0 0,0 0-1 0 0,0 0 1 0 0,0 1-1 0 0,0-1 0 0 0,0 0 1 0 0,0 1-1 0 0,0-1 0 0 0,0 1 1 0 0,-1-1-1 0 0,1 1 1 0 0,0-1-1 0 0,0 1 0 0 0,0 0 1 0 0,-1 0-1 0 0,1 0 0 0 0,0-1 1 0 0,0 1-1 0 0,0 0 1 0 0,-1 1-1 0 0,1-1 0 0 0,-1 0-23 0 0,-4 1 174 0 0,-5 2-119 0 0,1 0 1 0 0,-1 0 0 0 0,1 1-1 0 0,-1 1 1 0 0,1 0-1 0 0,0 0 1 0 0,1 1 0 0 0,-1 0-1 0 0,1 1 1 0 0,1 0 0 0 0,-1 0-1 0 0,1 1 1 0 0,0 0-1 0 0,1 1 1 0 0,0-1 0 0 0,0 1-1 0 0,1 1 1 0 0,0-1-1 0 0,1 1 1 0 0,-4 9-56 0 0,1-6 0 0 0,1 0 0 0 0,0 0 1 0 0,0 0-1 0 0,2 1 0 0 0,0 0 0 0 0,0 1 0 0 0,1-1 1 0 0,1 1-1 0 0,1-1 0 0 0,0 1 0 0 0,1 0 1 0 0,0 0-1 0 0,1 11 0 0 0,1-22 15 0 0,0 0 0 0 0,1 0 0 0 0,-1 0 0 0 0,0 0 1 0 0,1 0-1 0 0,0-1 0 0 0,0 1 0 0 0,0 0 0 0 0,1-1 0 0 0,-1 1 1 0 0,1-1-1 0 0,0 0 0 0 0,0 0 0 0 0,0 0 0 0 0,0 0 0 0 0,0-1 1 0 0,1 1-1 0 0,-1-1 0 0 0,1 0 0 0 0,-1 0 0 0 0,1 0 1 0 0,0 0-1 0 0,0-1 0 0 0,0 1 0 0 0,0-1 0 0 0,0 0 0 0 0,0 0 1 0 0,0-1-1 0 0,1 1 0 0 0,-1-1-15 0 0,7 1 109 0 0,-1 0 1 0 0,1-1-1 0 0,0-1 0 0 0,0 1 1 0 0,-1-2-1 0 0,1 1 0 0 0,-1-2 0 0 0,0 1 1 0 0,1-1-1 0 0,-1-1 0 0 0,3-1-109 0 0,11-10 111 0 0,0-1-1 0 0,-1-1 0 0 0,0-1 1 0 0,-2-1-1 0 0,0-1 0 0 0,-1-1 1 0 0,-1 0-1 0 0,-1-2 0 0 0,-1 0 0 0 0,-1-1 1 0 0,-1 0-1 0 0,-1-1 0 0 0,-2-1 1 0 0,0 0-1 0 0,-1-1 0 0 0,-2 0 0 0 0,3-18-110 0 0,-4 16 15 0 0,-2 0-1 0 0,-1-1 0 0 0,-1 0 0 0 0,-2 0 0 0 0,-1 1 0 0 0,-1-1 0 0 0,-2-8-14 0 0,3 36-5 0 0,-1-1 0 0 0,0 1 0 0 0,0 0 0 0 0,1-1 0 0 0,-1 1 0 0 0,-1-1 0 0 0,1 1 1 0 0,0-1-1 0 0,-1 1 0 0 0,1 0 0 0 0,-1-1 0 0 0,0 1 0 0 0,0 0 0 0 0,1 0 0 0 0,-2-1 0 0 0,1 1 0 0 0,0 0 0 0 0,0 0 0 0 0,-1 0 0 0 0,1 0 0 0 0,-1 0 0 0 0,1 1 0 0 0,-1-1 0 0 0,0 0 0 0 0,0 1 0 0 0,0-1 0 0 0,0 1 0 0 0,0 0 0 0 0,0 0 0 0 0,0-1 1 0 0,0 1-1 0 0,-1 1 0 0 0,1-1 0 0 0,0 0 0 0 0,-1 0 0 0 0,1 1 0 0 0,0 0 0 0 0,-1-1 0 0 0,1 1 0 0 0,-1 0 0 0 0,1 0 0 0 0,0 0 0 0 0,-1 0 0 0 0,1 1 0 0 0,-1-1 0 0 0,1 1 5 0 0,-50 90-317 0 0,43-71 324 0 0,2 1 0 0 0,0-1 1 0 0,1 1-1 0 0,2 1 1 0 0,0-1-1 0 0,1 0 0 0 0,1 1 1 0 0,1 0-1 0 0,1-1 1 0 0,1 1-1 0 0,1 0 0 0 0,1-1 1 0 0,0 1-1 0 0,2-1 0 0 0,3 9-7 0 0,3-1 94 0 0,1-1-1 0 0,1 0 0 0 0,2-1 0 0 0,0 0 0 0 0,2-1 1 0 0,1-1-1 0 0,1-1 0 0 0,1 0 0 0 0,6 4-93 0 0,16-6-36 0 0,-31-21-429 0 0,-10-1 343 0 0,0 0-1 0 0,0 1 1 0 0,-1-1-1 0 0,1 0 1 0 0,0 0-1 0 0,0 0 1 0 0,0 0-1 0 0,0 0 1 0 0,0 0-1 0 0,0 0 1 0 0,-1 0 0 0 0,1 0-1 0 0,0 0 1 0 0,0 0-1 0 0,0 0 1 0 0,0-1-1 0 0,0 1 1 0 0,-1 0-1 0 0,1-1 1 0 0,0 1-1 0 0,0 0 1 0 0,-1-1-1 0 0,1 1 1 0 0,0-1-1 0 0,0 0 1 0 0,-1 1-1 0 0,1-1 1 0 0,-1 1-1 0 0,1-1 1 0 0,0 0-1 0 0,-1 0 1 0 0,1 1-1 0 0,-1-1 1 0 0,0 0-1 0 0,1 0 1 0 0,-1 1-1 0 0,0-1 1 0 0,1 0-1 0 0,-1 0 1 0 0,0 0 0 0 0,0 0-1 0 0,0 0 123 0 0,58-97-20094 0 0,-52 87 18118 0 0</inkml:trace>
  <inkml:trace contextRef="#ctx0" brushRef="#br0" timeOffset="6689.661">1216 1140 4249 0 0,'0'0'2722'0'0,"0"0"-738"0"0,0 0-437 0 0,0 0-10 0 0,0 0 38 0 0,0 0-110 0 0,0 0-210 0 0,0 0-255 0 0,0 0-203 0 0,0 0-92 0 0,0 0-81 0 0,7 0 900 0 0,-9 19-1115 0 0,-1 0 0 0 0,0-1 0 0 0,-2 0 0 0 0,0 0 0 0 0,-1 0 0 0 0,-1 0 0 0 0,0-1 0 0 0,-2 0 0 0 0,-1 1-409 0 0,-31 80 200 0 0,33-74-168 0 0,-2 2 18 0 0,2-1 1 0 0,1 1-1 0 0,2 0 0 0 0,0 1 0 0 0,2-1 1 0 0,0 9-51 0 0,4-33 32 0 0,1 0 1 0 0,-1-1-1 0 0,1 1 0 0 0,0 0 1 0 0,-1-1-1 0 0,1 0 1 0 0,0 1-1 0 0,0-1 0 0 0,0 0 1 0 0,0 0-1 0 0,0 0 1 0 0,0 0-1 0 0,1 0 1 0 0,-1-1-1 0 0,0 1 0 0 0,0-1 1 0 0,1 1-1 0 0,-1-1 1 0 0,0 0-1 0 0,0 0 0 0 0,1 0 1 0 0,-1 0-1 0 0,0 0 1 0 0,1 0-1 0 0,-1-1 1 0 0,2 0-33 0 0,1 1 96 0 0,116-10 798 0 0,-65-12-1828 0 0,-63 1-15362 0 0,6 19 13838 0 0,-2-2-4886 0 0</inkml:trace>
  <inkml:trace contextRef="#ctx0" brushRef="#br0" timeOffset="6966.202">831 1468 6281 0 0,'0'0'4012'0'0,"0"0"-1340"0"0,0 0-748 0 0,0 0-272 0 0,0 0-200 0 0,0 0-230 0 0,0 0-179 0 0,0 0-111 0 0,0 0-53 0 0,0 0-52 0 0,0 0-78 0 0,0 0-102 0 0,0 0-130 0 0,32-1-86 0 0,102-2-83 0 0,13-12 202 0 0,-46-4-366 0 0,-44 7-2204 0 0,-1 4-6967 0 0,-44 7-2767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4:2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5789 409 6993 0 0,'0'0'585'0'0,"0"0"-115"0"0,0 0 247 0 0,0 0 492 0 0,0 0 334 0 0,0 0 145 0 0,0 0-55 0 0,0 0-170 0 0,0 0-219 0 0,0 0-208 0 0,36-7-176 0 0,114-26-118 0 0,-63-3 256 0 0,-71 24-766 0 0,5-3-13 0 0,0-1 1 0 0,0-1-1 0 0,-2-1 1 0 0,0-1-1 0 0,-2 0 1 0 0,0-1 0 0 0,-1-1-1 0 0,-1-1 1 0 0,0 0-1 0 0,-2-1 1 0 0,7-19-220 0 0,-8-23 1021 0 0,-12 64-841 0 0,-5 2-68 0 0,-6 28-184 0 0,1 0-1 0 0,1 1 1 0 0,1 0 0 0 0,2 0-1 0 0,0 13 73 0 0,4-32-16 0 0,-15 120-33 0 0,7-1 1 0 0,5 19 48 0 0,-3 36-58 0 0,7-179 58 0 0,2 43 5 0 0,-2-1-1 0 0,-3 0 1 0 0,-2 0 0 0 0,-1-1-1 0 0,-3 1 1 0 0,-2-1-1 0 0,-2-1 1 0 0,-2-1-1 0 0,-2 0 1 0 0,-2-1 0 0 0,-22 36-5 0 0,31-63 19 0 0,0 1 0 0 0,-2-1 0 0 0,0-1 0 0 0,0 0 1 0 0,-2-1-1 0 0,0-1 0 0 0,-1 0 0 0 0,0-1 0 0 0,-1-1 0 0 0,0 0 1 0 0,-1-2-1 0 0,-1 0 0 0 0,-7 3-19 0 0,22-12 11 0 0,1 0 1 0 0,-1 0-1 0 0,1 0 0 0 0,-1-1 1 0 0,1 0-1 0 0,-1 1 1 0 0,1-1-1 0 0,-1-1 0 0 0,1 1 1 0 0,-1 0-1 0 0,1-1 0 0 0,-1 0 1 0 0,1 0-1 0 0,-1 0 0 0 0,1 0 1 0 0,0 0-1 0 0,-1-1 1 0 0,1 1-1 0 0,0-1 0 0 0,0 0 1 0 0,0 0-1 0 0,0 0 0 0 0,1-1 1 0 0,-1 1-1 0 0,1-1 0 0 0,-1 1 1 0 0,1-1-1 0 0,0 0 1 0 0,0 0-1 0 0,0 0 0 0 0,0 0 1 0 0,0 0-1 0 0,1 0 0 0 0,-1 0 1 0 0,1-1-1 0 0,0 1 0 0 0,0-1 1 0 0,0 1-1 0 0,1-1 1 0 0,-1 1-1 0 0,1-1 0 0 0,0 1 1 0 0,0-1-1 0 0,0 1 0 0 0,0-1 1 0 0,1 1-1 0 0,-1-1 0 0 0,2-2-11 0 0,1-19-21 0 0,1-1 0 0 0,1 0-1 0 0,1 1 1 0 0,2 0 0 0 0,0 0-1 0 0,2 1 1 0 0,0 0-1 0 0,2 1 1 0 0,1 0 0 0 0,0 1-1 0 0,5-4 22 0 0,-14 19-18 0 0,170-244-1107 0 0,-108 174-1615 0 0,6 4-3498 0 0,-57 59 362 0 0,-4 6-3345 0 0</inkml:trace>
  <inkml:trace contextRef="#ctx0" brushRef="#br0" timeOffset="278.085">6492 741 10082 0 0,'0'0'2250'0'0,"0"0"-530"0"0,0 0-229 0 0,0 0-104 0 0,0 0-173 0 0,0 0-177 0 0,0 0-159 0 0,0 0-97 0 0,0 0-139 0 0,0 0-122 0 0,-24 32-119 0 0,-69 99-136 0 0,66-66-55 0 0,27-53-167 0 0,0-9-10 0 0,0 0 0 0 0,-1 0-1 0 0,1 0 1 0 0,0 1 0 0 0,0-1 0 0 0,1 0 0 0 0,-1 0-1 0 0,1 0 1 0 0,-1 0 0 0 0,1 1 0 0 0,0-1 0 0 0,0 0-1 0 0,1 0 1 0 0,-1 0 0 0 0,0-1 0 0 0,1 1 0 0 0,0 0-1 0 0,0 0 1 0 0,0-1 0 0 0,0 1 0 0 0,0-1 0 0 0,0 0-1 0 0,1 0 1 0 0,-1 0 0 0 0,1 0 0 0 0,-1 0 0 0 0,1 0 0 0 0,0-1-1 0 0,0 1 1 0 0,0-1 0 0 0,0 0 0 0 0,0 1 0 0 0,0-1-1 0 0,0-1 1 0 0,0 1 0 0 0,0 0 0 0 0,0-1 0 0 0,1 0-1 0 0,-1 0 1 0 0,1 0-33 0 0,4-1 87 0 0,0 0-1 0 0,0 0 0 0 0,0-1 1 0 0,0-1-1 0 0,0 1 0 0 0,-1-1 1 0 0,1 0-1 0 0,-1-1 0 0 0,1 0 1 0 0,-1 0-1 0 0,-1-1 1 0 0,1 1-1 0 0,0-2 0 0 0,-1 1 1 0 0,0-1-1 0 0,-1 1 0 0 0,1-2 1 0 0,-1 1-1 0 0,0-1 0 0 0,0 1 1 0 0,-1-1-1 0 0,0-1 1 0 0,-1 1-1 0 0,1 0 0 0 0,-1-1 1 0 0,0 0-1 0 0,-1 0 0 0 0,0 0 1 0 0,0 0-1 0 0,-1 0 0 0 0,0 0 1 0 0,-1 0-1 0 0,0-8-86 0 0,1 7-202 0 0,0 1-1 0 0,-1-1 1 0 0,0 0 0 0 0,-1 1-1 0 0,0-1 1 0 0,0 0 0 0 0,-1 1-1 0 0,0-1 1 0 0,-1 1 0 0 0,1 0-1 0 0,-2 0 1 0 0,1 0 0 0 0,-1 0-1 0 0,0 1 1 0 0,-1-1 202 0 0,0 1-950 0 0,-6-5-4055 0 0,4 19-7311 0 0,5-3 6539 0 0</inkml:trace>
  <inkml:trace contextRef="#ctx0" brushRef="#br0" timeOffset="548.118">6724 1076 1400 0 0,'0'0'2806'0'0,"0"0"-227"0"0,0 0-11 0 0,0 0 22 0 0,0 0-203 0 0,0 0-237 0 0,0 0-182 0 0,0 0-182 0 0,0 0-243 0 0,0 0-263 0 0,0 0-269 0 0,0 0-267 0 0,1-3-161 0 0,17-94 1356 0 0,-12 74-1873 0 0,1 1 0 0 0,1 0 0 0 0,1 1 0 0 0,1 0 0 0 0,1 0 0 0 0,1 1 0 0 0,0 1 0 0 0,2 0 0 0 0,0 0 0 0 0,1 2-66 0 0,53-53-1012 0 0,-40 69-4504 0 0,-19 16-7029 0 0,-8-11 3624 0 0</inkml:trace>
  <inkml:trace contextRef="#ctx0" brushRef="#br0" timeOffset="1019.783">7280 678 0 0 0,'0'0'2050'0'0,"0"0"228"0"0,0 0 153 0 0,0 0-97 0 0,0 0-273 0 0,0 0-258 0 0,0 0-261 0 0,0 0-236 0 0,0 0-190 0 0,0 0-159 0 0,0 0-128 0 0,0 0-103 0 0,-2-5-65 0 0,1 4-590 0 0,1-1 0 0 0,-1 1 0 0 0,1-1 0 0 0,-1 1 0 0 0,0 0 0 0 0,1-1 0 0 0,-1 1 0 0 0,0 0 0 0 0,0 0 0 0 0,0-1 0 0 0,0 1 0 0 0,0 0 0 0 0,0 0 0 0 0,0 0 0 0 0,-1 0 0 0 0,1 0 0 0 0,0 1 0 0 0,0-1 0 0 0,-1 0 0 0 0,1 0 0 0 0,-1 1 0 0 0,1-1 0 0 0,-1 1 0 0 0,1 0 0 0 0,-1-1 0 0 0,1 1 0 0 0,-1 0 0 0 0,1 0 0 0 0,-1 0 0 0 0,1 0 0 0 0,-1 0 0 0 0,1 0 0 0 0,-1 0 0 0 0,1 0 0 0 0,-1 1 0 0 0,1-1 0 0 0,-1 1 1 0 0,1-1-1 0 0,0 1 0 0 0,-1-1 0 0 0,1 1 0 0 0,-1 0 0 0 0,1 0-71 0 0,-11 5 103 0 0,0 2 0 0 0,0-1 1 0 0,1 1-1 0 0,0 1 0 0 0,1 0 1 0 0,0 1-1 0 0,0 0 0 0 0,1 0 1 0 0,0 1-1 0 0,1 0 1 0 0,0 0-1 0 0,1 1 0 0 0,0 0 1 0 0,1 1-1 0 0,0-1 0 0 0,-1 9-103 0 0,5-17 16 0 0,0 0 1 0 0,0 1-1 0 0,1-1 0 0 0,0 1 0 0 0,0-1 0 0 0,0 1 0 0 0,0 0 0 0 0,1-1 0 0 0,-1 1 1 0 0,1 0-1 0 0,1-1 0 0 0,-1 1 0 0 0,1 0 0 0 0,-1-1 0 0 0,1 1 0 0 0,1 0 1 0 0,-1-1-1 0 0,1 0 0 0 0,0 1 0 0 0,0-1 0 0 0,0 0 0 0 0,0 0 0 0 0,1 0 0 0 0,-1 0 1 0 0,1 0-1 0 0,0 0 0 0 0,0-1 0 0 0,1 0 0 0 0,-1 1 0 0 0,1-1 0 0 0,-1-1 0 0 0,1 1 1 0 0,0 0-1 0 0,0-1 0 0 0,1 0 0 0 0,-1 0 0 0 0,0 0 0 0 0,1 0 0 0 0,-1-1 1 0 0,1 0-1 0 0,-1 0 0 0 0,2 0-16 0 0,8 2-2 0 0,0 0 1 0 0,0-2 0 0 0,1 0-1 0 0,-1 0 1 0 0,0-2-1 0 0,1 1 1 0 0,-1-2-1 0 0,0 0 1 0 0,0 0 0 0 0,0-2-1 0 0,0 0 1 0 0,-1 0-1 0 0,8-4 2 0 0,46-54-6863 0 0,-53 40-4386 0 0,-11 14 3901 0 0</inkml:trace>
  <inkml:trace contextRef="#ctx0" brushRef="#br0" timeOffset="1361.156">7423 939 3321 0 0,'0'0'3252'0'0,"0"0"-135"0"0,0 0-200 0 0,0 0-411 0 0,0 0-457 0 0,0 0-334 0 0,0 0-312 0 0,0 0-270 0 0,0 0-237 0 0,35-8-187 0 0,107-26-125 0 0,-67-2 303 0 0,45-76 384 0 0,-118 108-1239 0 0,0 1-1 0 0,0-1 1 0 0,0 1 0 0 0,0-1-1 0 0,0 0 1 0 0,-1 0-1 0 0,1 0 1 0 0,-1 0-1 0 0,0 0 1 0 0,0 0 0 0 0,-1 0-1 0 0,1 0 1 0 0,-1 0-1 0 0,0 0 1 0 0,0 0 0 0 0,-1-4-32 0 0,-1 6-13 0 0,0 0 1 0 0,-1 1-1 0 0,1-1 1 0 0,0 0-1 0 0,-1 1 1 0 0,0 0 0 0 0,1-1-1 0 0,-1 1 1 0 0,0 0-1 0 0,0 0 1 0 0,1 1 0 0 0,-1-1-1 0 0,0 1 1 0 0,0-1-1 0 0,0 1 1 0 0,0 0-1 0 0,0 0 1 0 0,0 0 0 0 0,0 0-1 0 0,0 1 1 0 0,0-1-1 0 0,0 1 1 0 0,0 0 12 0 0,3-1-2 0 0,-15 4-52 0 0,1 0 1 0 0,-1 2 0 0 0,1-1-1 0 0,1 2 1 0 0,-1 0 0 0 0,1 0-1 0 0,0 2 1 0 0,1-1 0 0 0,0 2-1 0 0,0-1 1 0 0,1 2 0 0 0,0-1-1 0 0,-5 9 54 0 0,8-11-37 0 0,1-3-15 0 0,1 0-1 0 0,0 1 1 0 0,1 0 0 0 0,-1 0 0 0 0,1 1 0 0 0,0-1-1 0 0,1 1 1 0 0,0 0 0 0 0,0 1 0 0 0,0-1 0 0 0,1 0-1 0 0,0 1 1 0 0,0 0 0 0 0,1 0 0 0 0,0 0 0 0 0,1 0-1 0 0,0 0 1 0 0,0 0 0 0 0,0 0 0 0 0,1 0-1 0 0,1 5 53 0 0,2-9-112 0 0,1-1-1 0 0,0 0 0 0 0,1 1 0 0 0,-1-1 0 0 0,1-1 0 0 0,-1 1 0 0 0,1-1 0 0 0,0 1 0 0 0,0-1 0 0 0,0-1 0 0 0,0 1 0 0 0,0-1 0 0 0,0 0 0 0 0,0 0 0 0 0,1 0 0 0 0,-1-1 0 0 0,0 0 0 0 0,1 0 0 0 0,-1 0 0 0 0,0-1 0 0 0,5 0 113 0 0,-5 1-193 0 0,130-26-5488 0 0,-52-7-4576 0 0,-65 25 4610 0 0</inkml:trace>
  <inkml:trace contextRef="#ctx0" brushRef="#br0" timeOffset="1680.706">8322 582 4689 0 0,'0'0'4330'0'0,"0"0"-1254"0"0,0 0-807 0 0,0 0-539 0 0,0 0-478 0 0,0 0-301 0 0,0 0-136 0 0,0 0-73 0 0,0 0-49 0 0,0 0-49 0 0,0 0-37 0 0,0 0-48 0 0,-32 14-78 0 0,-96 45-55 0 0,70-24 199 0 0,53-26-498 0 0,3-7-114 0 0,1-1 0 0 0,0 0-1 0 0,1 1 1 0 0,-1-1 0 0 0,0 1 0 0 0,0-1 0 0 0,1 1 0 0 0,-1 0 0 0 0,0-1 0 0 0,1 1-1 0 0,0-1 1 0 0,-1 1 0 0 0,1 0 0 0 0,0-1 0 0 0,0 1 0 0 0,0 0 0 0 0,0-1-1 0 0,0 1 1 0 0,0 0 0 0 0,0 0 0 0 0,1-1 0 0 0,-1 1 0 0 0,1-1 0 0 0,-1 1 0 0 0,1 0-1 0 0,0-1 1 0 0,-1 1 0 0 0,1-1 0 0 0,0 1 0 0 0,0-1 0 0 0,0 0 0 0 0,0 1 0 0 0,0-1-1 0 0,1 0 1 0 0,-1 0 0 0 0,0 0 0 0 0,0 0 0 0 0,1 0 0 0 0,-1 0 0 0 0,1 0-13 0 0,70 32 565 0 0,-51-25-465 0 0,-16-7-49 0 0,-1 0 0 0 0,1 0 0 0 0,0 1 0 0 0,-1 0 0 0 0,1 0 0 0 0,-1 1 0 0 0,0-1 0 0 0,0 1 0 0 0,0 0 0 0 0,0 0 0 0 0,0 0 0 0 0,-1 0 0 0 0,1 1 0 0 0,-1-1 0 0 0,0 1 0 0 0,0 0 0 0 0,0 0 0 0 0,-1 0 0 0 0,1 0 0 0 0,-1 1 0 0 0,0-1 0 0 0,0 1 0 0 0,0-1 0 0 0,-1 1 0 0 0,0 0 0 0 0,0 0-1 0 0,0-1 1 0 0,0 1 0 0 0,-1 0 0 0 0,0 0 0 0 0,0 4-51 0 0,-4-4 30 0 0,-1 0-1 0 0,1 0 1 0 0,-1 0-1 0 0,0 0 1 0 0,0-1-1 0 0,-1 0 0 0 0,1 0 1 0 0,-1 0-1 0 0,0-1 1 0 0,0 0-1 0 0,0 0 1 0 0,0 0-1 0 0,-1-1 0 0 0,1 0 1 0 0,-1 0-30 0 0,-72 12-1695 0 0,52-14-2601 0 0,3-3-5462 0 0,16 0-1711 0 0</inkml:trace>
  <inkml:trace contextRef="#ctx0" brushRef="#br0" timeOffset="-7956.133">1363 291 0 0 0,'0'0'1250'0'0,"0"0"-1"0"0,0 0-29 0 0,0 0-57 0 0,0 0-66 0 0,0 0-9 0 0,10-6 19 0 0,33-19 58 0 0,-40 23-932 0 0,9-8 14280 0 0,-21 12-11491 0 0,-3-2-5169 0 0,-97-17 2680 0 0,-84 19-100 0 0,141 2-322 0 0,-1 3 0 0 0,2 2 0 0 0,-1 2 0 0 0,-26 10-111 0 0,43-10 59 0 0,-2 0 10 0 0,1 1 0 0 0,1 1 0 0 0,0 2 0 0 0,1 2 0 0 0,-17 12-69 0 0,50-29-1 0 0,1 0 1 0 0,-1 1 0 0 0,0-1 0 0 0,0 1-1 0 0,1-1 1 0 0,-1 1 0 0 0,1 0-1 0 0,-1-1 1 0 0,0 1 0 0 0,1 0 0 0 0,-1-1-1 0 0,1 1 1 0 0,-1 0 0 0 0,1 0-1 0 0,0 0 1 0 0,-1-1 0 0 0,1 1 0 0 0,0 0-1 0 0,-1 0 1 0 0,1 0 0 0 0,0 0-1 0 0,0-1 1 0 0,0 1 0 0 0,0 0 0 0 0,0 0-1 0 0,0 0 1 0 0,0 0 0 0 0,0 0-1 0 0,0 0 1 0 0,0-1 0 0 0,1 1 0 0 0,-1 0-1 0 0,0 0 1 0 0,1 0 0 0 0,-1 0-1 0 0,0-1 1 0 0,1 1 0 0 0,-1 0 0 0 0,1 0-1 0 0,-1-1 1 0 0,1 1 0 0 0,0 0-1 0 0,-1-1 1 0 0,1 1 0 0 0,-1-1 0 0 0,1 1-1 0 0,0 0 1 0 0,0-1 0 0 0,-1 0 0 0 0,43 28 21 0 0,-38-25-3 0 0,26 11 14 0 0,1-2-1 0 0,0-1 0 0 0,1-1 1 0 0,0-2-1 0 0,0-2 1 0 0,1 0-1 0 0,3-2-31 0 0,47 9 76 0 0,-9-1 55 0 0,-74-11-125 0 0,-1-1-1 0 0,1 1 1 0 0,-1 0 0 0 0,1 0-1 0 0,-1-1 1 0 0,0 1 0 0 0,1 0-1 0 0,-1 0 1 0 0,0-1 0 0 0,0 1 0 0 0,1 0-1 0 0,-1 0 1 0 0,0 0 0 0 0,0-1-1 0 0,0 1 1 0 0,0 0 0 0 0,0 0-1 0 0,0 0 1 0 0,0 0 0 0 0,0-1 0 0 0,-1 1-1 0 0,1 0 1 0 0,0 0 0 0 0,0 0-1 0 0,-1-1 1 0 0,1 1 0 0 0,0 0-1 0 0,-1 0 1 0 0,1-1 0 0 0,-1 1 0 0 0,1 0-1 0 0,-1-1 1 0 0,1 1 0 0 0,-1-1-1 0 0,1 1 1 0 0,-1 0 0 0 0,0-1-1 0 0,1 1 1 0 0,-1-1 0 0 0,0 1-6 0 0,-210 148 544 0 0,12-16-411 0 0,153-102-73 0 0,33-23-38 0 0,1-1 1 0 0,-1 2 0 0 0,1 0 0 0 0,1 0-1 0 0,-1 1 1 0 0,2 0 0 0 0,-1 1 0 0 0,2 0-1 0 0,-1 1 1 0 0,1 0 0 0 0,-1 4-23 0 0,8-14 6 0 0,1 1 0 0 0,0-1 1 0 0,0 1-1 0 0,0-1 0 0 0,0 1 0 0 0,0 0 1 0 0,0-1-1 0 0,1 1 0 0 0,-1 0 0 0 0,1 0 1 0 0,0-1-1 0 0,0 1 0 0 0,0 0 0 0 0,0 0 1 0 0,0-1-1 0 0,0 1 0 0 0,1 0 0 0 0,0 0 1 0 0,-1-1-1 0 0,1 1 0 0 0,0-1 0 0 0,0 1 1 0 0,0-1-1 0 0,1 1 0 0 0,-1-1 1 0 0,1 1-1 0 0,-1-1 0 0 0,1 0 0 0 0,0 0 1 0 0,0 0-1 0 0,0 0 0 0 0,0 0 0 0 0,0 0 1 0 0,0-1-1 0 0,0 1 0 0 0,1 0-6 0 0,15 5 84 0 0,-1 0 1 0 0,1-1-1 0 0,0-1 0 0 0,1-1 0 0 0,-1 0 0 0 0,1-1 1 0 0,0-1-1 0 0,0-1 0 0 0,0-1 0 0 0,0 0 0 0 0,0-2 1 0 0,-1 0-1 0 0,1-1 0 0 0,15-5-84 0 0,130-33-49 0 0,-111 29-3129 0 0,-34 7-631 0 0,0 1-3278 0 0,-10 4-2018 0 0</inkml:trace>
  <inkml:trace contextRef="#ctx0" brushRef="#br0" timeOffset="-4043.496">1821 649 1032 0 0,'0'0'2359'0'0,"0"0"-460"0"0,0 0-85 0 0,0 0 249 0 0,0 0 182 0 0,0 0-97 0 0,0 0-250 0 0,0 0-322 0 0,0 0-286 0 0,0 0-213 0 0,0 0-192 0 0,4-4-140 0 0,11-11-83 0 0,-11 11-56 0 0,-11 27 2172 0 0,-90 153-1063 0 0,-159 137-1214 0 0,220-262-2217 0 0,25-65-15594 0 0,9 7 12289 0 0,0 3 1775 0 0</inkml:trace>
  <inkml:trace contextRef="#ctx0" brushRef="#br0" timeOffset="-3718.942">1324 700 6793 0 0,'0'0'2834'0'0,"0"0"-398"0"0,0 0-309 0 0,0 0-144 0 0,0 0-227 0 0,0 0-322 0 0,0 0-311 0 0,0 0-308 0 0,0 0-242 0 0,0 0-156 0 0,0 0-59 0 0,0 0 21 0 0,0 0 73 0 0,9 7 57 0 0,390 267 2921 0 0,-301-171-3298 0 0,-65-53-1323 0 0,-32-49 647 0 0,0-3-7036 0 0,0-7-3386 0 0,-1 9 10199 0 0,0-4-5736 0 0</inkml:trace>
  <inkml:trace contextRef="#ctx0" brushRef="#br0" timeOffset="-3343.274">2140 321 6505 0 0,'0'0'2130'0'0,"0"0"-296"0"0,0 0 22 0 0,0 0 114 0 0,0 0-68 0 0,0 0-243 0 0,0 0-268 0 0,0 0-268 0 0,0 0-242 0 0,0 0-170 0 0,0 0-151 0 0,0 0-102 0 0,5-3-25 0 0,-3 1-421 0 0,-3 3 13 0 0,1-1-1 0 0,0 1 1 0 0,0-1 0 0 0,0 1-1 0 0,0-1 1 0 0,0 1-1 0 0,0 0 1 0 0,0-1-1 0 0,0 1 1 0 0,0-1-1 0 0,0 1 1 0 0,0-1 0 0 0,0 1-1 0 0,0-1 1 0 0,0 1-1 0 0,0-1 1 0 0,0 1-1 0 0,1-1 1 0 0,-1 1-1 0 0,0-1 1 0 0,0 1 0 0 0,1-1-1 0 0,-1 1 1 0 0,0-1-1 0 0,0 1 1 0 0,1-1-1 0 0,-1 0 1 0 0,1 1-1 0 0,-1-1 1 0 0,0 0 0 0 0,1 1-1 0 0,-1-1 1 0 0,1 0-1 0 0,-1 1 1 0 0,1-1-1 0 0,-1 0 1 0 0,1 0-1 0 0,-1 0 1 0 0,1 1 0 0 0,-1-1-1 0 0,1 0 1 0 0,-1 0-1 0 0,1 0 1 0 0,-1 0-1 0 0,1 0 1 0 0,0 0-1 0 0,-1 0 1 0 0,1 0 0 0 0,-1 0-1 0 0,1 0 1 0 0,-1-1-1 0 0,1 1 1 0 0,-1 0-1 0 0,1 0 1 0 0,0 0-25 0 0,-6 39 462 0 0,2 0 1 0 0,1 1-1 0 0,3-1 1 0 0,1 0-1 0 0,4 19-462 0 0,52 339 419 0 0,-43-269-2287 0 0,-15-128 1260 0 0,0 0-84 0 0,0 0-102 0 0,-4-14-3412 0 0,-2 3 646 0 0,1 1 216 0 0,2 1-2392 0 0,0 2-963 0 0</inkml:trace>
  <inkml:trace contextRef="#ctx0" brushRef="#br0" timeOffset="-3086.916">1866 748 9674 0 0,'0'0'1691'0'0,"0"0"-177"0"0,0 0 134 0 0,0 0 190 0 0,0 0-91 0 0,0 0-240 0 0,0 0-242 0 0,0 0-191 0 0,31 3-150 0 0,100 9-152 0 0,-88-9-232 0 0,0-2-1 0 0,0-2 1 0 0,-1-2-1 0 0,30-6-539 0 0,12-1 255 0 0,76-16-573 0 0,-93 9-6394 0 0,-61 16 1911 0 0,-3 1-1228 0 0,-3 0-2178 0 0</inkml:trace>
  <inkml:trace contextRef="#ctx0" brushRef="#br0" timeOffset="-2370.931">2471 917 2937 0 0,'0'0'3035'0'0,"0"0"-593"0"0,0 0-270 0 0,0 0-118 0 0,0 0-174 0 0,0 0-262 0 0,0 0-219 0 0,0 0-204 0 0,0 0-185 0 0,0 0-144 0 0,0 0-119 0 0,34 3-108 0 0,102 8-100 0 0,-81-16 164 0 0,-48 0-495 0 0,-1 2-99 0 0,1-1 0 0 0,-2 0 1 0 0,1 0-1 0 0,0 0 0 0 0,-1 0 1 0 0,0-1-1 0 0,0 0 1 0 0,0 0-1 0 0,-1-1 0 0 0,1 1 1 0 0,-1-1-1 0 0,-1 0 0 0 0,1 0 1 0 0,-1 0-1 0 0,0-1 0 0 0,0 1 1 0 0,-1-1-1 0 0,0 0 0 0 0,0 1 1 0 0,-1-1-1 0 0,1 0 1 0 0,-2 0-1 0 0,1 0 0 0 0,-1 0 1 0 0,0 0-1 0 0,0 0 0 0 0,-1-3-109 0 0,-1 7-18 0 0,0-1 0 0 0,0 1 0 0 0,0 0 0 0 0,0 0 1 0 0,0 0-1 0 0,-1 0 0 0 0,0 1 0 0 0,1-1 0 0 0,-1 1 0 0 0,0-1 0 0 0,0 1 0 0 0,-1 0 0 0 0,1 0 0 0 0,0 0 0 0 0,-1 1 0 0 0,1-1 0 0 0,-1 1 0 0 0,1 0 0 0 0,-1 0 0 0 0,0 0 0 0 0,1 0 0 0 0,-1 1 0 0 0,0-1 0 0 0,1 1 0 0 0,-1 0 1 0 0,-1 0 17 0 0,-6 0-90 0 0,-67 15-559 0 0,67-9 599 0 0,1 0 1 0 0,-1 1 0 0 0,1 0-1 0 0,0 0 1 0 0,1 1-1 0 0,0 0 1 0 0,0 1 0 0 0,0 0-1 0 0,2 0 1 0 0,-1 1-1 0 0,1 0 1 0 0,0 1 0 0 0,1-1-1 0 0,0 1 1 0 0,1 0-1 0 0,0 1 1 0 0,1-1 0 0 0,0 1-1 0 0,1 0 1 0 0,0 0-1 0 0,1 0 1 0 0,0 0 0 0 0,1 1-1 0 0,1-1 1 0 0,0 0-1 0 0,1 12 50 0 0,3-17 35 0 0,1-1-1 0 0,-1 0 1 0 0,1 0-1 0 0,0 0 1 0 0,1-1-1 0 0,-1 0 1 0 0,1 0-1 0 0,0 0 1 0 0,0-1-1 0 0,1 0 0 0 0,-1 0 1 0 0,1 0-1 0 0,0-1 1 0 0,0 0-1 0 0,0 0 1 0 0,0-1-1 0 0,1 0 1 0 0,-1 0-1 0 0,1-1 0 0 0,-1 0 1 0 0,1 0-1 0 0,0-1 1 0 0,-1 0-1 0 0,6 0-34 0 0,9 1 124 0 0,0 0 1 0 0,0-2-1 0 0,1 0 0 0 0,-1-1 0 0 0,0-2 1 0 0,0 0-1 0 0,0-1 0 0 0,-1-2 0 0 0,0 0 0 0 0,0-1 1 0 0,0-1-1 0 0,-1-1 0 0 0,-1 0 0 0 0,0-2 0 0 0,12-9-124 0 0,-15 10 48 0 0,-1 0-1 0 0,0-1 1 0 0,-1 0-1 0 0,0-2 1 0 0,-1 1-1 0 0,-1-2 1 0 0,0 0-1 0 0,-1 0 1 0 0,0-1-1 0 0,-1 0 1 0 0,-1-1-1 0 0,-1 0 1 0 0,0 0-1 0 0,-2-1 1 0 0,0 0-1 0 0,0 0 0 0 0,-2 0 1 0 0,0-1-1 0 0,-1 0 1 0 0,-1-5-48 0 0,-2 22-11 0 0,0 1 0 0 0,0-1 0 0 0,-1 0 0 0 0,1 0 0 0 0,0 1 0 0 0,-1-1 0 0 0,1 1 0 0 0,-1-1 0 0 0,0 0 0 0 0,1 1 0 0 0,-1-1 0 0 0,0 1 0 0 0,0-1 0 0 0,0 1 1 0 0,0 0-1 0 0,0-1 0 0 0,0 1 0 0 0,-1 0 0 0 0,1 0 0 0 0,0 0 0 0 0,-1 0 0 0 0,1 0 0 0 0,-1 0 0 0 0,1 0 0 0 0,-1 0 0 0 0,1 1 0 0 0,-1-1 0 0 0,1 0 0 0 0,-1 1 0 0 0,0 0 0 0 0,1-1 0 0 0,-1 1 0 0 0,0 0 0 0 0,1 0 0 0 0,-1 0 0 0 0,0 0 0 0 0,0 0 0 0 0,1 0 0 0 0,-1 0 1 0 0,0 1-1 0 0,1-1 0 0 0,-1 0 0 0 0,0 1 0 0 0,1 0 11 0 0,-70 31-606 0 0,69-31 598 0 0,0 0 1 0 0,0 0-1 0 0,0 0 1 0 0,1 0-1 0 0,-1 1 1 0 0,1-1-1 0 0,-1 0 1 0 0,1 1-1 0 0,-1-1 1 0 0,1 1-1 0 0,0-1 1 0 0,0 1-1 0 0,0 0 1 0 0,0-1-1 0 0,0 1 1 0 0,0 0-1 0 0,0 0 1 0 0,1 0-1 0 0,-1 0 1 0 0,0 0-1 0 0,1 0 1 0 0,0 0-1 0 0,-1 0 1 0 0,1 0-1 0 0,0 0 1 0 0,0 0-1 0 0,0 0 1 0 0,0 0-1 0 0,1 0 1 0 0,-1 0-1 0 0,1 0 1 0 0,-1 0-1 0 0,1 0 1 0 0,-1-1-1 0 0,1 1 1 0 0,0 0-1 0 0,0 0 1 0 0,0 0-1 0 0,0-1 1 0 0,0 1-1 0 0,1 0 1 0 0,-1-1-1 0 0,0 1 0 0 0,1-1 1 0 0,-1 0-1 0 0,1 1 1 0 0,-1-1-1 0 0,1 0 1 0 0,0 0-1 0 0,-1 0 1 0 0,1 0-1 0 0,0 0 1 0 0,0 0-1 0 0,0-1 1 0 0,0 1-1 0 0,0-1 1 0 0,0 1-1 0 0,0-1 1 0 0,1 1 7 0 0,72 8 157 0 0,49 15 54 0 0,-119-23-180 0 0,0 1 1 0 0,0-1-1 0 0,0 1 0 0 0,-1 0 1 0 0,1 0-1 0 0,0 1 0 0 0,-1-1 0 0 0,0 1 1 0 0,1 0-1 0 0,-1 0 0 0 0,0 0 1 0 0,-1 1-1 0 0,1-1 0 0 0,-1 1 1 0 0,1 0-1 0 0,-1 0 0 0 0,0 0 1 0 0,0 1-1 0 0,-1-1 0 0 0,1 1 1 0 0,-1-1-1 0 0,0 1 0 0 0,-1 0 1 0 0,1 0-1 0 0,-1 0 0 0 0,0 0 0 0 0,1 1-31 0 0,-17 120 545 0 0,11-55-2041 0 0,4-58-832 0 0,6-6-6933 0 0,-3-6 4155 0 0,-1 2-4476 0 0</inkml:trace>
  <inkml:trace contextRef="#ctx0" brushRef="#br0" timeOffset="-1474.293">3360 1120 9498 0 0,'0'0'2267'0'0,"0"0"-302"0"0,0 0-153 0 0,0 0 8 0 0,0 0-185 0 0,0 0-225 0 0,0 0-198 0 0,0 0-226 0 0,0 0-194 0 0,0 0-140 0 0,0 0-85 0 0,0 0-70 0 0,0 0-37 0 0,5-14-49 0 0,39-96 547 0 0,53-53-31 0 0,-53 115-863 0 0,-33 85-367 0 0,4 22 324 0 0,-13-47-12 0 0,0 0 0 0 0,1 0 0 0 0,1 0 0 0 0,0-1 0 0 0,0 0 0 0 0,1 0 0 0 0,1 0 1 0 0,-1 0-1 0 0,2 0-9 0 0,-5-8 28 0 0,0 0 0 0 0,0 0-1 0 0,0 0 1 0 0,1 0 0 0 0,-1 0 0 0 0,1 0 0 0 0,0-1 0 0 0,0 1 0 0 0,0-1 0 0 0,0 0 0 0 0,0 0 0 0 0,0 0 0 0 0,1 0 0 0 0,-1 0 0 0 0,0-1 0 0 0,1 0 0 0 0,0 1 0 0 0,-1-1 0 0 0,1-1 0 0 0,0 1 0 0 0,-1 0 0 0 0,1-1 0 0 0,0 0 0 0 0,0 0 0 0 0,-1 0 0 0 0,1 0 0 0 0,0-1 0 0 0,0 1 0 0 0,-1-1 0 0 0,1 0-1 0 0,0 0 1 0 0,1-1-28 0 0,105-89 1081 0 0,-100 81-1036 0 0,1 0-32 0 0,0 0 1 0 0,-1-1 0 0 0,0 0 0 0 0,-1 0 0 0 0,0-1-1 0 0,-1 0 1 0 0,0-1 0 0 0,-1 1 0 0 0,0-2-1 0 0,2-7-13 0 0,30 24-20136 0 0,-32-2 10382 0 0</inkml:trace>
  <inkml:trace contextRef="#ctx0" brushRef="#br0" timeOffset="-919.938">4262 759 7586 0 0,'0'0'3091'0'0,"0"0"-828"0"0,0 0-392 0 0,0 0-242 0 0,0 0-261 0 0,0 0-233 0 0,0 0-106 0 0,0 0-58 0 0,0 0-85 0 0,-34 16-126 0 0,-107 52-105 0 0,57-9 289 0 0,79-56-907 0 0,1-1 0 0 0,-1 2 0 0 0,1-1 0 0 0,0 0 0 0 0,0 1 1 0 0,0 0-1 0 0,0-1 0 0 0,0 2 0 0 0,1-1 0 0 0,0 0 0 0 0,0 1 0 0 0,0-1 0 0 0,1 1 1 0 0,-1 0-1 0 0,1 0 0 0 0,0 0 0 0 0,1 0 0 0 0,-1 0 0 0 0,1 1 0 0 0,0-1 1 0 0,0 0-1 0 0,1 1 0 0 0,-1-1 0 0 0,1 0 0 0 0,1 3-37 0 0,1-6 29 0 0,0 0 0 0 0,0 0-1 0 0,1 0 1 0 0,0-1 0 0 0,-1 1-1 0 0,1-1 1 0 0,0 1 0 0 0,-1-1 0 0 0,1 0-1 0 0,0 0 1 0 0,0 0 0 0 0,0-1 0 0 0,0 1-1 0 0,0-1 1 0 0,0 1 0 0 0,0-1 0 0 0,0 0-1 0 0,0 0 1 0 0,0-1 0 0 0,2 1-29 0 0,12-2 112 0 0,0-1 1 0 0,0-1-1 0 0,0-1 0 0 0,0 0 1 0 0,-1-1-1 0 0,0 0 1 0 0,0-2-1 0 0,0 0 0 0 0,-1 0 1 0 0,0-2-1 0 0,-1 0 1 0 0,0 0-1 0 0,-1-1 0 0 0,7-8-112 0 0,101-64 59 0 0,-118 119-376 0 0,-4-31 313 0 0,1 0-1 0 0,0 0 1 0 0,0 0 0 0 0,0 0 0 0 0,0 0 0 0 0,1 0 0 0 0,0 0 0 0 0,0 0 0 0 0,1-1-1 0 0,-1 1 1 0 0,1 0 0 0 0,0-1 0 0 0,0 1 0 0 0,0-1 0 0 0,1 0 0 0 0,-1 1-1 0 0,1-1 1 0 0,0 0 0 0 0,1-1 0 0 0,-1 1 0 0 0,0-1 0 0 0,1 1 0 0 0,0-1-1 0 0,0 0 1 0 0,0 0 0 0 0,0-1 0 0 0,1 1 0 0 0,-1-1 0 0 0,3 1 4 0 0,1-1 21 0 0,0 0-1 0 0,0 0 1 0 0,0-1 0 0 0,0 0 0 0 0,1 0 0 0 0,-1-1 0 0 0,0 0-1 0 0,1 0 1 0 0,-1-1 0 0 0,0 0 0 0 0,0-1 0 0 0,0 0 0 0 0,0 0-1 0 0,0-1 1 0 0,0 0 0 0 0,-1 0 0 0 0,1-1 0 0 0,-1 0 0 0 0,0 0-1 0 0,0 0 1 0 0,6-6-21 0 0,7-5 88 0 0,-1-2 0 0 0,0 0 0 0 0,-1-1 0 0 0,-1-1 0 0 0,-1 0 0 0 0,9-16-88 0 0,-9 11 9 0 0,-2-1-1 0 0,0 0 0 0 0,-2-1 1 0 0,-1 0-1 0 0,-1-1 1 0 0,-1 0-1 0 0,-1-1 0 0 0,-2 0 1 0 0,-1 0-1 0 0,-1 0 0 0 0,-1 0 1 0 0,-1-1-1 0 0,-2 1 1 0 0,-3-24-9 0 0,2 39-28 0 0,0 0 0 0 0,-1 0 0 0 0,-1 1 1 0 0,0-1-1 0 0,-1 1 0 0 0,0 0 0 0 0,-1 0 1 0 0,0 0-1 0 0,-5-8 28 0 0,8 16-16 0 0,-1 0 0 0 0,1 0-1 0 0,-1 0 1 0 0,0 0 0 0 0,0 0 0 0 0,-1 1 0 0 0,1-1-1 0 0,-1 1 1 0 0,0 0 0 0 0,0 0 0 0 0,0 0 0 0 0,0 1-1 0 0,0-1 1 0 0,0 1 0 0 0,-1 0 0 0 0,1 0 0 0 0,-1 1-1 0 0,1-1 1 0 0,-1 1 0 0 0,0 0 0 0 0,0 0 0 0 0,0 1-1 0 0,1-1 1 0 0,-1 1 0 0 0,0 0 0 0 0,-2 1 16 0 0,1 2-16 0 0,0 0 0 0 0,0 0 0 0 0,1 1 0 0 0,-1-1 0 0 0,1 2 0 0 0,0-1 0 0 0,0 0 0 0 0,0 1 0 0 0,1 0 0 0 0,-1 0 0 0 0,1 1 0 0 0,1-1 0 0 0,-1 1 0 0 0,1 0 0 0 0,0 0 0 0 0,0 0 0 0 0,0 0 0 0 0,1 0 0 0 0,0 0 0 0 0,0 1 0 0 0,1 0 0 0 0,-1 4 16 0 0,-3 19 51 0 0,1 0 0 0 0,2 0 0 0 0,1 1 0 0 0,1-1-1 0 0,3 20-50 0 0,2-13 57 0 0,2-1 0 0 0,1 0 0 0 0,1 0 0 0 0,2-1 0 0 0,12 24-57 0 0,-11-31-21 0 0,1-2 0 0 0,1 1 0 0 0,1-2 1 0 0,2 0-1 0 0,0-1 0 0 0,2-1 0 0 0,1 0 1 0 0,0-2-1 0 0,2 0 0 0 0,0-1 0 0 0,19 11 21 0 0,45 21-2435 0 0,-54-41-1980 0 0,-1-4-4907 0 0,-19-6-1762 0 0</inkml:trace>
  <inkml:trace contextRef="#ctx0" brushRef="#br0" timeOffset="3474.379">9829 483 0 0 0,'0'0'1171'0'0,"0"0"536"0"0,0 0 439 0 0,0 0 96 0 0,0 0-203 0 0,0 0-326 0 0,0 0-331 0 0,0 0-288 0 0,0 0-190 0 0,0 0-137 0 0,0 0-118 0 0,0 0-46 0 0,-3-1-15 0 0,-12 0-193 0 0,0 1 0 0 0,1 0 0 0 0,-1 1 0 0 0,0 1 0 0 0,0 0-1 0 0,0 1 1 0 0,1 0 0 0 0,0 1 0 0 0,0 1 0 0 0,-6 3-395 0 0,-27 6 516 0 0,-224 75 1464 0 0,322-71-1984 0 0,144 4 304 0 0,-190-21-296 0 0,41 15 130 0 0,-45-16-130 0 0,0 0-1 0 0,-1 1 0 0 0,1-1 0 0 0,0 0 0 0 0,0 1 0 0 0,-1-1 0 0 0,1 1 0 0 0,0 0 1 0 0,-1-1-1 0 0,1 1 0 0 0,0-1 0 0 0,-1 1 0 0 0,1 0 0 0 0,-1-1 0 0 0,1 1 0 0 0,-1 0 1 0 0,1 0-1 0 0,-1 0 0 0 0,0-1 0 0 0,1 1 0 0 0,-1 0 0 0 0,0 0 0 0 0,0 0 0 0 0,0 0 1 0 0,1-1-1 0 0,-1 1 0 0 0,0 0 0 0 0,0 0 0 0 0,0 0 0 0 0,0 0 0 0 0,-1 0 0 0 0,1 0 1 0 0,0-1-1 0 0,0 1 0 0 0,0 0 0 0 0,-1 0 0 0 0,1 0 0 0 0,0 0 0 0 0,-1-1 0 0 0,1 1 1 0 0,-1 0-1 0 0,1 0 0 0 0,-1-1 0 0 0,1 1 0 0 0,-1 0 0 0 0,1-1 0 0 0,-1 1 0 0 0,0-1 1 0 0,1 1-1 0 0,-1-1 0 0 0,0 1-3 0 0,-320 248 935 0 0,318-247-928 0 0,0 0 0 0 0,0 0 1 0 0,1 1-1 0 0,-1-1 0 0 0,1 1 1 0 0,-1 0-1 0 0,1-1 0 0 0,0 1 1 0 0,0 0-1 0 0,0 0 0 0 0,0 0 1 0 0,1 1-1 0 0,-1-1 0 0 0,1 0 0 0 0,0 1 1 0 0,0-1-1 0 0,0 0 0 0 0,1 1 1 0 0,-1-1-1 0 0,1 1 0 0 0,-1 0 1 0 0,1-1-1 0 0,0 1 0 0 0,1-1 1 0 0,-1 1-1 0 0,1-1 0 0 0,-1 1 1 0 0,1-1-1 0 0,0 1 0 0 0,0-1 1 0 0,1 0-1 0 0,-1 1 0 0 0,1-1 1 0 0,-1 0-1 0 0,1 0 0 0 0,0 0 1 0 0,0 0-1 0 0,1-1 0 0 0,-1 1 0 0 0,0 0 1 0 0,1-1-1 0 0,0 0 0 0 0,0 1 1 0 0,-1-1-1 0 0,4 1-7 0 0,9 1 40 0 0,0-1-1 0 0,0-1 1 0 0,0-1 0 0 0,1 0 0 0 0,-1-1-1 0 0,0 0 1 0 0,0-2 0 0 0,1 0-1 0 0,-1 0 1 0 0,0-1 0 0 0,-1-1-1 0 0,1-1 1 0 0,-1 0 0 0 0,0-1-1 0 0,0 0 1 0 0,0-1 0 0 0,8-6-40 0 0,27-38-2970 0 0,-37 29-1347 0 0,-3 0-4418 0 0,-3 11-1226 0 0</inkml:trace>
  <inkml:trace contextRef="#ctx0" brushRef="#br0" timeOffset="3781.008">9494 111 9586 0 0,'0'0'1154'0'0,"0"0"11"0"0,0 0 54 0 0,0 0 88 0 0,0 0-75 0 0,0 0-114 0 0,0 0-99 0 0,0 0-106 0 0,0 0-72 0 0,0 0-65 0 0,0 0-68 0 0,0 0-73 0 0,0 0-35 0 0,-8 36-24 0 0,-27 112-19 0 0,27-40 446 0 0,52 609 1027 0 0,-56-475-1858 0 0,-9-132-687 0 0,19-103 42 0 0,-1 7-108 0 0,2-5-2774 0 0,1-8 1322 0 0,1-1-2511 0 0,2-1-77 0 0,-1-2-5868 0 0</inkml:trace>
  <inkml:trace contextRef="#ctx0" brushRef="#br0" timeOffset="4765.469">10888 715 0 0 0,'0'0'312'0'0,"0"0"826"0"0,0 0 474 0 0,0 0 294 0 0,0 0 138 0 0,0 0-26 0 0,0 0-155 0 0,0 0-200 0 0,0 0-160 0 0,0 0-179 0 0,0 0-161 0 0,0-8-109 0 0,-1-22-73 0 0,1 29-877 0 0,0 0 0 0 0,-1 0 0 0 0,1 0-1 0 0,-1 1 1 0 0,1-1 0 0 0,-1 0 0 0 0,1 0-1 0 0,-1 0 1 0 0,0 0 0 0 0,1 0 0 0 0,-1 1 0 0 0,0-1-1 0 0,0 0 1 0 0,1 1 0 0 0,-1-1 0 0 0,0 0-1 0 0,0 1 1 0 0,0-1 0 0 0,0 1 0 0 0,0 0-1 0 0,0-1 1 0 0,0 1 0 0 0,0 0 0 0 0,0-1-1 0 0,0 1 1 0 0,0 0 0 0 0,0 0 0 0 0,0 0 0 0 0,0 0-1 0 0,0 0 1 0 0,0 0 0 0 0,0 0 0 0 0,0 0-1 0 0,-1 1-103 0 0,-3-2 390 0 0,-8 2-208 0 0,0 0 0 0 0,-1 0 0 0 0,1 1 0 0 0,0 1-1 0 0,1 0 1 0 0,-1 1 0 0 0,0 0 0 0 0,1 1 0 0 0,0 0-1 0 0,0 1 1 0 0,0 1 0 0 0,1 0 0 0 0,0 0 0 0 0,0 1-1 0 0,1 0 1 0 0,0 1 0 0 0,1 0 0 0 0,-1 1 0 0 0,-2 4-182 0 0,3-6 33 0 0,1 0 1 0 0,-1 1 0 0 0,1 0 0 0 0,1 0-1 0 0,0 1 1 0 0,0 0 0 0 0,1 0 0 0 0,0 1 0 0 0,1-1-1 0 0,0 1 1 0 0,1 0 0 0 0,0 1 0 0 0,1-1 0 0 0,0 1-1 0 0,1 0 1 0 0,0-1 0 0 0,0 1 0 0 0,2 1-34 0 0,-1-5 24 0 0,1-1 1 0 0,1 1 0 0 0,0 0-1 0 0,0 0 1 0 0,0 0 0 0 0,1 0 0 0 0,0-1-1 0 0,0 1 1 0 0,1 0 0 0 0,0-1-1 0 0,1 0 1 0 0,-1 0 0 0 0,1 0-1 0 0,1 0 1 0 0,-1-1 0 0 0,1 0 0 0 0,0 0-1 0 0,1 0 1 0 0,-1 0 0 0 0,1-1-1 0 0,0 0 1 0 0,1 0 0 0 0,-1 0-1 0 0,1-1 1 0 0,2 1-25 0 0,3 0-31 0 0,1 0-1 0 0,-1-1 1 0 0,1 0-1 0 0,-1-1 1 0 0,1-1-1 0 0,0 0 1 0 0,0 0-1 0 0,0-1 1 0 0,0-1-1 0 0,1-1 1 0 0,-1 1 0 0 0,0-2-1 0 0,0 0 1 0 0,0-1-1 0 0,-1 0 1 0 0,1 0-1 0 0,-1-2 1 0 0,1 0-1 0 0,-1 0 1 0 0,-1-1-1 0 0,1 0 1 0 0,-1-1-1 0 0,0 0 1 0 0,-1-1 0 0 0,1 0-1 0 0,-2-1 1 0 0,9-8 31 0 0,53-55-4641 0 0,-49 48-101 0 0,-2-1-3951 0 0,-10 13 439 0 0</inkml:trace>
  <inkml:trace contextRef="#ctx0" brushRef="#br0" timeOffset="6833.503">11214 1157 0 0 0,'0'0'447'0'0,"0"0"1145"0"0,0 0 418 0 0,0 0 78 0 0,0 0-87 0 0,0 0-212 0 0,0 0-215 0 0,0 0-215 0 0,0 0-175 0 0,0 0-101 0 0,0 0-67 0 0,-17 14 5874 0 0,17-14-6321 0 0,-19-25 3326 0 0,17 15-3825 0 0,1 1 0 0 0,0-1 0 0 0,1 1 1 0 0,0-1-1 0 0,0 1 0 0 0,1-1 0 0 0,0 1 1 0 0,1-1-1 0 0,0 1 0 0 0,0 0 0 0 0,1 0 0 0 0,0 0 1 0 0,1 0-1 0 0,0 0 0 0 0,0 1 0 0 0,4-5-70 0 0,94-123 79 0 0,-95 128-51 0 0,93-88 80 0 0,-99 95-110 0 0,-1 1-1 0 0,0-1 0 0 0,1 1 1 0 0,-1-1-1 0 0,1 1 0 0 0,0 0 1 0 0,-1-1-1 0 0,1 1 0 0 0,-1-1 1 0 0,1 1-1 0 0,0 0 0 0 0,-1 0 1 0 0,1-1-1 0 0,0 1 0 0 0,-1 0 1 0 0,1 0-1 0 0,0 0 0 0 0,-1 0 1 0 0,1 0-1 0 0,0 0 0 0 0,-1 0 1 0 0,1 0-1 0 0,0 0 0 0 0,0 0 1 0 0,-1 0-1 0 0,1 0 0 0 0,0 0 0 0 0,-1 1 1 0 0,1-1-1 0 0,0 0 0 0 0,-1 0 1 0 0,1 1-1 0 0,-1-1 0 0 0,1 0 1 0 0,-1 1-1 0 0,1-1 0 0 0,0 1 1 0 0,-1-1-1 0 0,1 1 0 0 0,-1-1 1 0 0,0 1-1 0 0,1-1 0 0 0,-1 1 1 0 0,1 0-1 0 0,-1-1 0 0 0,0 1 1 0 0,1-1-1 0 0,-1 1 0 0 0,0 0 1 0 0,0 0 1 0 0,13 44 10 0 0,-9-27-1 0 0,1 6-3 0 0,-1 0 1 0 0,-1 1-1 0 0,-1-1 0 0 0,-1 0 1 0 0,-1 1-1 0 0,-1 1-5 0 0,0 16 13 0 0,-3 27 25 0 0,4-68-57 0 0,0-1 23 0 0,0 0-5 0 0,0 0 14 0 0,3-16 19 0 0,28-36-68 0 0,3 1 0 0 0,1 2 0 0 0,3 1 0 0 0,27-26 36 0 0,37-25-60 0 0,-27 50-84 0 0,-74 50 139 0 0,1 0 0 0 0,-1 0 1 0 0,1 0-1 0 0,-1 0 0 0 0,0 0 0 0 0,0 0 0 0 0,0 1 1 0 0,1-1-1 0 0,-1 0 0 0 0,0 0 0 0 0,-1 1 0 0 0,1-1 1 0 0,0 1-1 0 0,0-1 0 0 0,-1 1 0 0 0,1-1 0 0 0,0 1 1 0 0,-1 0-1 0 0,0-1 0 0 0,1 1 0 0 0,-1 0 0 0 0,0-1 1 0 0,0 1-1 0 0,0 0 0 0 0,0-1 0 0 0,0 1 0 0 0,0 0 1 0 0,-1-1-1 0 0,1 1 0 0 0,0 0 0 0 0,-1-1 0 0 0,1 1 1 0 0,-1-1-1 0 0,0 2 5 0 0,0 7 8 0 0,-47 291 418 0 0,48-281-433 0 0,-1-14 6 0 0,1 0 0 0 0,-1-1 0 0 0,1 1 1 0 0,1 0-1 0 0,-1 0 0 0 0,1-1 1 0 0,0 1-1 0 0,0 0 0 0 0,1-1 0 0 0,-1 1 1 0 0,1-1-1 0 0,1 1 0 0 0,-1-1 0 0 0,3 4 1 0 0,15-7-3690 0 0,-8-13-4176 0 0,-9 8 3200 0 0,0-4-6935 0 0</inkml:trace>
  <inkml:trace contextRef="#ctx0" brushRef="#br0" timeOffset="19963.178">12856 678 0 0 0,'0'-17'822'0'0,"0"5"7090"0"0,0 12-6999 0 0,0 0-47 0 0,0 0-47 0 0,0 0-34 0 0,0 0-10 0 0,0 0-64 0 0,0 0-64 0 0,0 0-78 0 0,0 0-25 0 0,0 0-36 0 0,0 0-24 0 0,0 0-13 0 0,0 0-40 0 0,0 0-23 0 0,0 0-18 0 0,0 0-28 0 0,0 0-19 0 0,0 0-20 0 0,0 0-17 0 0,0 0-28 0 0,0 0-22 0 0,0 0-43 0 0,0 0-23 0 0,0 0-2 0 0,0 0-10 0 0,-4 25 823 0 0,-31 93-359 0 0,-48 154 137 0 0,63-180-575 0 0,20-91-189 0 0,0-3 2425 0 0,0-36-1595 0 0,12-26-464 0 0,0 22-346 0 0,3 1 1 0 0,1 0-1 0 0,2 1 0 0 0,2 1 0 0 0,1 0 1 0 0,2 2-1 0 0,1 1 0 0 0,2 1 1 0 0,4-1-36 0 0,22-19 41 0 0,-44 49-47 0 0,-5 3 5 0 0,0 0-1 0 0,0 0 1 0 0,1 0 0 0 0,-1 1 0 0 0,1-1-1 0 0,0 1 1 0 0,-1 0 0 0 0,1 0-1 0 0,0 1 1 0 0,0-1 0 0 0,0 1-1 0 0,1 0 1 0 0,-1 0 0 0 0,0 0-1 0 0,0 1 1 0 0,0-1 0 0 0,1 1 1 0 0,13 37-9 0 0,-11 3 43 0 0,-2 0 0 0 0,-2 0 0 0 0,-1 0 0 0 0,-3 0 0 0 0,-2 9-34 0 0,3-37-5 0 0,-14 110 61 0 0,-5-9-25 0 0,19-112-35 0 0,0-1 9 0 0,0 0 6 0 0,0 0 13 0 0,0 0 14 0 0,0 0 16 0 0,8-20 302 0 0,85-171-132 0 0,-70 152-223 0 0,1 1 1 0 0,2 0 0 0 0,2 2-1 0 0,1 1 1 0 0,15-12-2 0 0,-40 43-20 0 0,-1 1 1 0 0,1 0-1 0 0,0 1 1 0 0,-1-1 0 0 0,1 1-1 0 0,0 0 1 0 0,1-1-1 0 0,-1 2 1 0 0,0-1 0 0 0,0 0-1 0 0,1 1 1 0 0,-1 0-1 0 0,1 0 1 0 0,-1 1 0 0 0,1-1-1 0 0,0 1 1 0 0,-1 0-1 0 0,3 0 20 0 0,25 48-94 0 0,-29-41 86 0 0,14 81 120 0 0,-16-45-77 0 0,-2-1 0 0 0,-2 1 0 0 0,-1-1 0 0 0,-7 24-35 0 0,-1 25-1249 0 0,12-90 593 0 0,0-1-204 0 0,0 0-172 0 0,30-6-15644 0 0,-26 5 9060 0 0</inkml:trace>
  <inkml:trace contextRef="#ctx0" brushRef="#br0" timeOffset="20351.398">13975 711 4553 0 0,'0'0'3555'0'0,"0"0"-1417"0"0,0 0-436 0 0,0 0-54 0 0,0 0-78 0 0,0 0-231 0 0,0 0-243 0 0,0 0-165 0 0,0 0-108 0 0,0 0-103 0 0,0 0-96 0 0,0 0-64 0 0,0 0-56 0 0,-29 22-52 0 0,-90 71-41 0 0,65-35 121 0 0,49-47-424 0 0,-3 4-48 0 0,1-1 0 0 0,0 1-1 0 0,1 1 1 0 0,1-1-1 0 0,0 1 1 0 0,1 0 0 0 0,1 0-1 0 0,0 0 1 0 0,1 1-1 0 0,1-1 1 0 0,1 1 0 0 0,0-1-1 0 0,2 7-59 0 0,1-17 44 0 0,0 0-1 0 0,1 0 0 0 0,0 0 1 0 0,0-1-1 0 0,1 1 1 0 0,-1-1-1 0 0,1 0 1 0 0,0 0-1 0 0,1-1 0 0 0,-1 0 1 0 0,1 0-1 0 0,0 0 1 0 0,0 0-1 0 0,0-1 1 0 0,0 0-1 0 0,1 0 0 0 0,-1-1 1 0 0,1 0-1 0 0,-1 0 1 0 0,1 0-1 0 0,0-1 1 0 0,0 0-1 0 0,0 0 1 0 0,0-1-1 0 0,0 0 0 0 0,0 0 1 0 0,0-1-1 0 0,0 0 1 0 0,0 0-1 0 0,2-1-43 0 0,3 1 87 0 0,0 0 1 0 0,1-1-1 0 0,-1-1 0 0 0,0 0 1 0 0,0 0-1 0 0,-1-1 1 0 0,1-1-1 0 0,-1 0 0 0 0,0 0 1 0 0,0-1-1 0 0,0-1 0 0 0,-1 0 1 0 0,0 0-1 0 0,0-1 0 0 0,-1 0 1 0 0,0-1-1 0 0,0 0 0 0 0,-1 0 1 0 0,-1-1-1 0 0,1 0 0 0 0,-2-1 1 0 0,1 1-1 0 0,-1-1 1 0 0,-1 0-1 0 0,0-1 0 0 0,0 1 1 0 0,-2-1-1 0 0,1 0 0 0 0,-1 0 1 0 0,1-12-88 0 0,-4 14-28 0 0,0-1 0 0 0,0 1 0 0 0,-1-1 0 0 0,-1 1 0 0 0,0 0 0 0 0,0-1 1 0 0,-1 1-1 0 0,0 0 0 0 0,-1 0 0 0 0,0 1 0 0 0,0-1 0 0 0,-1 1 0 0 0,-1 0 1 0 0,1 0-1 0 0,-2 1 0 0 0,1-1 0 0 0,-1 1 0 0 0,0 1 0 0 0,-6-6 28 0 0,5 5-164 0 0,-1 1 1 0 0,0-1-1 0 0,-1 2 0 0 0,1-1 0 0 0,-1 1 0 0 0,-1 1 1 0 0,1 0-1 0 0,-1 0 0 0 0,0 1 0 0 0,0 0 0 0 0,0 1 1 0 0,-1 0 163 0 0,4 1-526 0 0,0 1 1 0 0,0 0 0 0 0,-1 1 0 0 0,1 0 0 0 0,0 0 0 0 0,0 0 0 0 0,0 1 0 0 0,0 1 0 0 0,-1-1 0 0 0,1 1 0 0 0,-2 1 525 0 0,-25 18-10117 0 0,24-12 540 0 0</inkml:trace>
  <inkml:trace contextRef="#ctx0" brushRef="#br0" timeOffset="20853.302">14570 170 13155 0 0,'0'0'1871'0'0,"0"0"-197"0"0,0 0-177 0 0,0 0-91 0 0,0 0-187 0 0,0 0-260 0 0,0 0-234 0 0,0 0-166 0 0,0 0-120 0 0,0 0-83 0 0,0 0-62 0 0,0 0-52 0 0,0 0-10 0 0,-3 1 32 0 0,1 0-204 0 0,0 1-1 0 0,0-1 1 0 0,0 0 0 0 0,0 1-1 0 0,1-1 1 0 0,-1 1-1 0 0,1 0 1 0 0,-1-1 0 0 0,1 1-1 0 0,0 0 1 0 0,-1 0 0 0 0,1 0-1 0 0,0 0 1 0 0,0 0 0 0 0,0 0-1 0 0,1 0 1 0 0,-1 0-1 0 0,1 0 1 0 0,-1 1 0 0 0,1-1-1 0 0,-1 0 1 0 0,1 0 0 0 0,0 1-1 0 0,0-1 1 0 0,0 2-60 0 0,-11 375 1794 0 0,-37-33-1666 0 0,45-277-1455 0 0,3-68 1000 0 0,0-1-20 0 0,0 0-18 0 0,0 0 13 0 0,0-23-3756 0 0,-3-7-2508 0 0,0 10-1682 0 0,1 12 1733 0 0</inkml:trace>
  <inkml:trace contextRef="#ctx0" brushRef="#br0" timeOffset="21154.628">14120 744 6393 0 0,'0'0'3218'0'0,"0"0"-797"0"0,0 0-459 0 0,0 0-146 0 0,0 0-209 0 0,0 0-205 0 0,0 0-155 0 0,0 0-131 0 0,0 0-152 0 0,0 0-93 0 0,0 0-108 0 0,0 0-95 0 0,0 0-55 0 0,29-10-74 0 0,91-30-47 0 0,12 14 671 0 0,19 9-565 0 0,0 7 0 0 0,13 7-598 0 0,-163 3-108 0 0,0 0 1 0 0,0 0-1 0 0,0 0 0 0 0,-1 0 0 0 0,1 1 0 0 0,0-1 0 0 0,0 0 0 0 0,0 1 0 0 0,0-1 0 0 0,0 1 0 0 0,0-1 0 0 0,0 1 0 0 0,-1-1 0 0 0,1 1 0 0 0,0 0 0 0 0,-1-1 0 0 0,1 1 0 0 0,0 0 0 0 0,-1 0 0 0 0,1 0 0 0 0,-1-1 0 0 0,1 1 0 0 0,-1 0 0 0 0,1 0 1 0 0,-1 0-1 0 0,1 0 0 0 0,-1 0 0 0 0,0 0 0 0 0,0 0 0 0 0,0 0 0 0 0,1 0 0 0 0,-1 0 0 0 0,0 0 0 0 0,0 0 0 0 0,0 0 0 0 0,0 0 0 0 0,-1 0 0 0 0,1 0 0 0 0,0 0 0 0 0,0 0 108 0 0,-6 24-12322 0 0,2-21 799 0 0</inkml:trace>
  <inkml:trace contextRef="#ctx0" brushRef="#br0" timeOffset="21405.341">15046 674 13155 0 0,'0'0'1041'0'0,"0"0"-22"0"0,0 0 144 0 0,0 0 57 0 0,0 0-178 0 0,0 0-259 0 0,0 0-255 0 0,-2 32-180 0 0,-9 96-113 0 0,8-1-34 0 0,9-86-1397 0 0,-2-28-2713 0 0,2-1-5090 0 0,-6-11 2368 0 0</inkml:trace>
  <inkml:trace contextRef="#ctx0" brushRef="#br0" timeOffset="21550.048">14999 391 13419 0 0,'0'0'1656'0'0,"0"0"-528"0"0,0 0-295 0 0,0 0-1 0 0,0 0-72 0 0,0 0-144 0 0,0 0-200 0 0,0 0-232 0 0,0 0-240 0 0,0 0-424 0 0,0 0-472 0 0,0 0-432 0 0,0 0-785 0 0,-26-136-1104 0 0,35 147-1752 0 0,-5-4-1480 0 0</inkml:trace>
  <inkml:trace contextRef="#ctx0" brushRef="#br0" timeOffset="21834.274">15380 604 10330 0 0,'0'0'1147'0'0,"0"0"-148"0"0,0 0 125 0 0,0 0 170 0 0,0 0-69 0 0,0 0-262 0 0,0 0-256 0 0,0 0-216 0 0,-19 33-130 0 0,-58 101-78 0 0,47-52 75 0 0,31-66-315 0 0,-2-11 25 0 0,0 0-1 0 0,0 0 1 0 0,1 0-1 0 0,0 0 0 0 0,0 0 1 0 0,0 0-1 0 0,0 0 0 0 0,1 0 1 0 0,0 0-1 0 0,0 0 0 0 0,0-1 1 0 0,1 1-1 0 0,-1 0 0 0 0,1-1 1 0 0,0 1-1 0 0,1-1 0 0 0,-1 0 1 0 0,1 1-1 0 0,0-1 0 0 0,0 0 1 0 0,0-1-1 0 0,0 1 0 0 0,1-1 1 0 0,0 1-1 0 0,-1-1 1 0 0,1 0-1 0 0,0 0 0 0 0,1-1 1 0 0,-1 1-1 0 0,0-1 0 0 0,1 0 1 0 0,-1 0-1 0 0,1 0 0 0 0,0-1 1 0 0,0 1-1 0 0,-1-1 0 0 0,1-1 1 0 0,3 1-68 0 0,2-1 273 0 0,0-1 1 0 0,-1-1-1 0 0,1 1 1 0 0,0-2-1 0 0,-1 1 1 0 0,0-1-1 0 0,0-1 1 0 0,0 1-1 0 0,0-2 1 0 0,0 1-1 0 0,-1-1 1 0 0,0-1-1 0 0,1 0-273 0 0,5-4 201 0 0,-1-2 0 0 0,0 1 0 0 0,-1-1-1 0 0,0-1 1 0 0,-1 0 0 0 0,0-1 0 0 0,-1 0 0 0 0,-1 0-1 0 0,-1-1 1 0 0,1-1 0 0 0,-2 1 0 0 0,4-12-201 0 0,-8 21-2 0 0,0 0 0 0 0,0 0 0 0 0,-1-1 1 0 0,0 1-1 0 0,0-1 0 0 0,0 0 0 0 0,-1 0 0 0 0,0 1 0 0 0,0-1 0 0 0,0 0 1 0 0,-1 0-1 0 0,0 0 0 0 0,-1 0 0 0 0,1 0 0 0 0,-2 1 0 0 0,1-1 1 0 0,0 0-1 0 0,-1 0 0 0 0,-1 1 0 0 0,1-1 0 0 0,-1 1 0 0 0,0 0 0 0 0,0 0 1 0 0,-1 0-1 0 0,0 0 0 0 0,0 1 0 0 0,0-1 0 0 0,-1 1 0 0 0,1 0 0 0 0,-1 0 1 0 0,-3-1 1 0 0,3 3-210 0 0,1 0 1 0 0,-1 1-1 0 0,0 0 1 0 0,1 0-1 0 0,-1 1 1 0 0,0-1-1 0 0,0 1 0 0 0,0 0 1 0 0,0 1-1 0 0,-1-1 1 0 0,1 1-1 0 0,0 0 1 0 0,0 0-1 0 0,0 0 1 0 0,0 1-1 0 0,0 0 1 0 0,0 0-1 0 0,0 0 1 0 0,0 0-1 0 0,0 1 1 0 0,0 0-1 0 0,0 0 1 0 0,1 1-1 0 0,-1-1 1 0 0,1 1-1 0 0,0 0 1 0 0,0 0-1 0 0,0 0 1 0 0,0 1 209 0 0,-18 15-3411 0 0,9-6-2182 0 0,5-1-5688 0 0</inkml:trace>
  <inkml:trace contextRef="#ctx0" brushRef="#br0" timeOffset="22294.877">15809 921 15275 0 0,'0'0'1335'0'0,"0"0"-291"0"0,0 0 79 0 0,0 0 111 0 0,0 0-58 0 0,0 0-220 0 0,0 0-249 0 0,0 0-167 0 0,0 0-88 0 0,0 0-30 0 0,0 0-30 0 0,0 0-29 0 0,18-15-18 0 0,58-47-1 0 0,-3-23 662 0 0,70-65-862 0 0,-138 149-1429 0 0,-12 16 909 0 0,-5 98 205 0 0,12-109 183 0 0,0 0-1 0 0,1 0 1 0 0,0 0-1 0 0,0 0 1 0 0,0-1-1 0 0,0 1 1 0 0,1 0-1 0 0,0-1 1 0 0,-1 1-1 0 0,1-1 1 0 0,0 1-1 0 0,1-1 1 0 0,-1 0 0 0 0,1 0-1 0 0,-1 0 1 0 0,1 0-1 0 0,0 0 1 0 0,0-1-1 0 0,0 1 1 0 0,0-1-1 0 0,1 0 1 0 0,-1 0-1 0 0,1 0 1 0 0,-1 0-1 0 0,1-1 1 0 0,0 1-1 0 0,2 0-11 0 0,7-1 180 0 0,0 1 0 0 0,0-1-1 0 0,0-1 1 0 0,0-1 0 0 0,0 0 0 0 0,0 0-1 0 0,0-1 1 0 0,0-1 0 0 0,0 0-1 0 0,-1-1 1 0 0,0 0 0 0 0,1-1-1 0 0,-2 0 1 0 0,1-1 0 0 0,-1-1-1 0 0,1 1 1 0 0,-2-2 0 0 0,1 0-1 0 0,3-3-179 0 0,5-6 48 0 0,0-1 0 0 0,-2-1 0 0 0,0 0-1 0 0,0-1 1 0 0,-2-1 0 0 0,-1-1 0 0 0,10-19-48 0 0,-8 15-372 0 0,9-29-1833 0 0,-20 35-2005 0 0,-2 0-5210 0 0,-3 9-3075 0 0</inkml:trace>
  <inkml:trace contextRef="#ctx0" brushRef="#br0" timeOffset="24359.277">1 1731 0 0 0,'171'0'0'0'0,"118"-7"1095"0"0,170-19 5134 0 0,304-29-1182 0 0,15 10-2919 0 0,680-17-608 0 0,-434 11-651 0 0,-360 39-409 0 0,436 9-122 0 0,-511-16 91 0 0,-165 12-84 0 0,63-5 116 0 0,13-2-305 0 0,-163 21-92 0 0,1223 12 70 0 0,-665-23 67 0 0,548-11 574 0 0,370 15 381 0 0,-937 19-489 0 0,-853-18-657 0 0,193 5 391 0 0,123 23-401 0 0,-236-18 66 0 0,30 4 24 0 0,-107-11 340 0 0,-21-4-5326 0 0,-1 0-5375 0 0,-4 0 2367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0 951 7362 0 0,'0'0'1607'0'0,"0"0"-1053"0"0,0 0-406 0 0,0 0 282 0 0,0 0 485 0 0,0 0 365 0 0,0 0 156 0 0,0 0-98 0 0,0 0-205 0 0,0 0-180 0 0,0 0-112 0 0,19 6-74 0 0,59 16-5 0 0,-69-20-529 0 0,-1-1 0 0 0,1-1 0 0 0,-1 1 0 0 0,1-1 0 0 0,0-1 0 0 0,-1 0 0 0 0,1 0 0 0 0,0 0 0 0 0,-1-1 0 0 0,0-1 1 0 0,1 1-1 0 0,-1-1 0 0 0,0-1 0 0 0,0 1 0 0 0,-1-1 0 0 0,1-1 0 0 0,-1 1 0 0 0,0-1 0 0 0,0-1 0 0 0,-1 1 1 0 0,1-1-1 0 0,5-7-233 0 0,-2 4 169 0 0,65-62 387 0 0,-3-3 1 0 0,-3-4 0 0 0,-4-2-1 0 0,20-37-556 0 0,75-90 226 0 0,-119 156-195 0 0,-9 10-2 0 0,2 1-1 0 0,1 2 1 0 0,2 1 0 0 0,15-9-29 0 0,-50 44-6 0 0,-1 0 0 0 0,1 0 1 0 0,0 0-1 0 0,1 0 1 0 0,-1 0-1 0 0,0 0 1 0 0,0 1-1 0 0,1-1 1 0 0,-1 1-1 0 0,1 0 0 0 0,-1 0 1 0 0,1 0-1 0 0,0 0 1 0 0,-1 0-1 0 0,1 1 1 0 0,0-1-1 0 0,0 1 1 0 0,-1-1-1 0 0,1 1 0 0 0,0 0 1 0 0,0 0-1 0 0,0 0 1 0 0,-1 1-1 0 0,1-1 1 0 0,0 1-1 0 0,0-1 0 0 0,-1 1 1 0 0,1 0-1 0 0,0 0 1 0 0,1 1 5 0 0,4 19 36 0 0,-1 0 0 0 0,0 0 0 0 0,-2 0 0 0 0,0 1 0 0 0,-2 0 1 0 0,0 0-1 0 0,-1 0 0 0 0,-1 0 0 0 0,-2 0 0 0 0,0 5-36 0 0,1-25 3 0 0,-1 77 172 0 0,-3 0 1 0 0,-4-1-1 0 0,-3 0 0 0 0,-19 67-175 0 0,25-128 19 0 0,1 0-1 0 0,-2-1 0 0 0,0 1 1 0 0,-1-2-1 0 0,-1 1 0 0 0,0-1 1 0 0,-1 0-1 0 0,0-1 0 0 0,-2 0 1 0 0,1 0-1 0 0,-2-1 0 0 0,0-1 1 0 0,0 0-1 0 0,-1 0 0 0 0,-1-1 1 0 0,0-1-1 0 0,0 0 0 0 0,-1-1 1 0 0,0-1-1 0 0,0 0 0 0 0,-1-1 1 0 0,0-1-1 0 0,-1 0 0 0 0,-2-1-18 0 0,0 0-28 0 0,1-2 0 0 0,0 0 0 0 0,-1-1-1 0 0,0-1 1 0 0,1 0 0 0 0,-1-2 0 0 0,0 0-1 0 0,1-1 1 0 0,-1-1 0 0 0,-17-5 28 0 0,32 6-64 0 0,-1 0 0 0 0,1 0 0 0 0,0 0 0 0 0,0 0 0 0 0,0-1 0 0 0,0 0 0 0 0,0 0 0 0 0,0 0 0 0 0,0 0 0 0 0,1-1 0 0 0,0 1 0 0 0,0-1 0 0 0,0 0 0 0 0,0 0 0 0 0,0 0 0 0 0,1 0 1 0 0,0 0-1 0 0,-2-4 64 0 0,3 5-192 0 0,0 0 1 0 0,0-1 0 0 0,1 1 0 0 0,-1-1-1 0 0,1 0 1 0 0,0 1 0 0 0,0-1 0 0 0,0 1-1 0 0,0-1 1 0 0,0 1 0 0 0,1-1 0 0 0,0 1 0 0 0,0-1-1 0 0,0 1 1 0 0,0-1 0 0 0,0 1 0 0 0,1 0-1 0 0,-1 0 1 0 0,1-1 0 0 0,0 1 0 0 0,0 0-1 0 0,0 1 1 0 0,0-1 0 0 0,1 0 0 0 0,0-1 191 0 0,32-29-4723 0 0,-10 12-3442 0 0,-10 9-1492 0 0</inkml:trace>
  <inkml:trace contextRef="#ctx0" brushRef="#br0" timeOffset="251.1">1377 646 18876 0 0,'0'0'958'0'0,"0"0"-162"0"0,0 0 15 0 0,0 0 71 0 0,0 0-91 0 0,0 0-224 0 0,0 0-216 0 0,0 0-171 0 0,-3 32-111 0 0,-8 102-69 0 0,7-21-2751 0 0,0-103-1202 0 0,0-5-4610 0 0,2-1-451 0 0</inkml:trace>
  <inkml:trace contextRef="#ctx0" brushRef="#br0" timeOffset="418.112">1331 108 1240 0 0,'0'0'-456'0'0,"0"0"-264"0"0,0 0 656 0 0,0 0 64 0 0,0 0 0 0 0,0 0 0 0 0</inkml:trace>
  <inkml:trace contextRef="#ctx0" brushRef="#br0" timeOffset="720.353">1580 885 10954 0 0,'0'0'1855'0'0,"0"0"-224"0"0,0 0 115 0 0,0 0 121 0 0,0 0-166 0 0,0 0-264 0 0,0 0-301 0 0,0 0-266 0 0,0 0-203 0 0,0 0-166 0 0,0 0-109 0 0,16-34-89 0 0,51-108-59 0 0,-10 17 414 0 0,-34 81-509 0 0,-10 69-1101 0 0,-9-3 857 0 0,-3-9 80 0 0,0-1 0 0 0,1 0 0 0 0,0 0 0 0 0,1 0 0 0 0,0 0 0 0 0,1 0 0 0 0,1 0 0 0 0,-1-1 0 0 0,2 0 0 0 0,0 0 0 0 0,0 0 0 0 0,1-1 0 0 0,0 0 0 0 0,1 0 0 0 0,0-1 0 0 0,0 0 0 0 0,1 0 15 0 0,-5-7 78 0 0,-1 0-1 0 0,1 0 1 0 0,0 0 0 0 0,0 0-1 0 0,-1-1 1 0 0,1 0-1 0 0,0 0 1 0 0,0 0-1 0 0,0 0 1 0 0,0 0 0 0 0,0-1-1 0 0,1 0 1 0 0,-1 0-1 0 0,0 0 1 0 0,0 0-1 0 0,0-1 1 0 0,0 0 0 0 0,0 0-1 0 0,0 0 1 0 0,0 0-1 0 0,0 0 1 0 0,-1-1-1 0 0,1 1 1 0 0,0-1 0 0 0,-1 0-1 0 0,1-1 1 0 0,-1 1-1 0 0,0 0 1 0 0,1-1-1 0 0,-1 0 1 0 0,0 0 0 0 0,1-2-78 0 0,5-4 164 0 0,-1-1 0 0 0,0 1 0 0 0,-1-1 0 0 0,0-1 0 0 0,-1 0 0 0 0,0 0 0 0 0,0 0 1 0 0,-1 0-1 0 0,-1-1 0 0 0,2-5-164 0 0,13-56-1342 0 0,-15 61-4176 0 0,2 6-4390 0 0,-4 6-1857 0 0</inkml:trace>
  <inkml:trace contextRef="#ctx0" brushRef="#br0" timeOffset="986.771">2423 484 9818 0 0,'0'0'2815'0'0,"0"0"-590"0"0,0 0-355 0 0,0 0-322 0 0,0 0-376 0 0,0 0-237 0 0,0 0-144 0 0,0 0-140 0 0,0 0-154 0 0,0 0-121 0 0,0 0-96 0 0,0 0-36 0 0,-31 33-33 0 0,-94 104-23 0 0,76-61 120 0 0,47-73-297 0 0,1-1-1 0 0,0 1 1 0 0,0 0-1 0 0,1 0 0 0 0,-1 0 1 0 0,0 0-1 0 0,1 0 1 0 0,0-1-1 0 0,0 1 1 0 0,0 0-1 0 0,0 0 1 0 0,0 0-1 0 0,0 0 1 0 0,1 0-1 0 0,0 0 1 0 0,-1 0-1 0 0,1 0 0 0 0,0 0 1 0 0,0-1-1 0 0,1 1 1 0 0,-1 0-1 0 0,0-1 1 0 0,1 1-1 0 0,0-1 1 0 0,-1 0-1 0 0,1 1 1 0 0,0-1-1 0 0,0 0 1 0 0,1 0-1 0 0,-1 0 0 0 0,0 0 1 0 0,1-1-1 0 0,-1 1 1 0 0,1-1-1 0 0,-1 1 1 0 0,1-1-1 0 0,1 1-10 0 0,110 19 447 0 0,-94-23-494 0 0,-1-1 1 0 0,1 0 0 0 0,-1-2-1 0 0,0 0 1 0 0,-1-1 0 0 0,1-1-1 0 0,-1-1 1 0 0,0 0 0 0 0,-1-1-1 0 0,0-1 1 0 0,0-1 0 0 0,4-4 46 0 0,18-22-2322 0 0,-19 9-7104 0 0,-15 23-737 0 0</inkml:trace>
  <inkml:trace contextRef="#ctx0" brushRef="#br0" timeOffset="1399.22">2756 734 5641 0 0,'0'0'4021'0'0,"0"0"-1315"0"0,0 0-303 0 0,0 0-162 0 0,0 0-413 0 0,0 0-385 0 0,0 0-235 0 0,0 0-208 0 0,0 0-221 0 0,0 0-155 0 0,31-6-122 0 0,100-20-69 0 0,-61-4 321 0 0,-57 21-599 0 0,0-1 1 0 0,-1-1 0 0 0,0 0-1 0 0,0 0 1 0 0,-1-1 0 0 0,-1-1-1 0 0,0 1 1 0 0,-1-2 0 0 0,0 0-1 0 0,-1 0 1 0 0,6-13-156 0 0,-13 25-2 0 0,0 1 0 0 0,0-1 0 0 0,0 0-1 0 0,0 0 1 0 0,0 0 0 0 0,0 0 0 0 0,-1 0 0 0 0,1 0-1 0 0,0 0 1 0 0,-1 0 0 0 0,0 0 0 0 0,0 0 0 0 0,1 0-1 0 0,-1 0 1 0 0,0 0 0 0 0,0 0 0 0 0,-1 0 0 0 0,1 0-1 0 0,0 0 1 0 0,-1 0 0 0 0,1 0 0 0 0,-1 0 0 0 0,0 0-1 0 0,0 0 1 0 0,0 0 0 0 0,1 0 0 0 0,-2 0 0 0 0,1 1 0 0 0,0-1-1 0 0,0 0 1 0 0,-1 1 0 0 0,1-1 0 0 0,0 1 0 0 0,-1-1-1 0 0,0 1 1 0 0,1 0 0 0 0,-1 0 0 0 0,0 0 0 0 0,0 0-1 0 0,1 0 1 0 0,-1 0 0 0 0,0 0 0 0 0,0 0 0 0 0,0 1-1 0 0,0-1 1 0 0,0 1 0 0 0,0-1 0 0 0,-1 1 2 0 0,-12 0-61 0 0,0 0 1 0 0,0 1-1 0 0,0 0 1 0 0,1 1-1 0 0,-1 1 0 0 0,0 0 1 0 0,1 1-1 0 0,0 1 1 0 0,0 0-1 0 0,0 1 1 0 0,1 1-1 0 0,-1 0 1 0 0,2 0-1 0 0,-1 2 0 0 0,1-1 1 0 0,0 2-1 0 0,1-1 1 0 0,0 2-1 0 0,0-1 1 0 0,1 1-1 0 0,1 1 1 0 0,-5 7 60 0 0,10-15-28 0 0,1 0 1 0 0,-1 0 0 0 0,1 0 0 0 0,0 0 0 0 0,0 1 0 0 0,0-1 0 0 0,1 1 0 0 0,-1 0 0 0 0,1 0 0 0 0,0 0 0 0 0,1 0 0 0 0,-1 0 0 0 0,1 1 0 0 0,0-1 0 0 0,0 0 0 0 0,1 0 0 0 0,0 1 0 0 0,0-1 0 0 0,0 1 0 0 0,0-1 0 0 0,1 0 0 0 0,0 1 0 0 0,0-1 0 0 0,0 0 0 0 0,1 0 0 0 0,0 0 0 0 0,0 0 0 0 0,0 0-1 0 0,1 0 1 0 0,-1-1 0 0 0,1 1 0 0 0,0-1 0 0 0,0 1 27 0 0,9 1-87 0 0,0-1 0 0 0,0 0 0 0 0,0 0 0 0 0,0-1 0 0 0,1-1 0 0 0,-1 0 0 0 0,1-1 0 0 0,0 0-1 0 0,0-1 1 0 0,0 0 0 0 0,0-1 0 0 0,0-1 0 0 0,0 0 0 0 0,0 0 0 0 0,0-2 0 0 0,0 0 87 0 0,82-24-3416 0 0,-64 14-626 0 0,-4-1-3533 0 0,-13 6-964 0 0</inkml:trace>
  <inkml:trace contextRef="#ctx0" brushRef="#br0" timeOffset="2030.48">1480 178 4353 0 0,'0'0'2038'0'0,"0"0"-137"0"0,0 0 103 0 0,0 0 8 0 0,0 0-238 0 0,0 0-318 0 0,0 0-256 0 0,0 0-198 0 0,0 0-150 0 0,0 0-119 0 0,0 0-94 0 0,0 0-85 0 0,0 0-56 0 0,-5 4-56 0 0,-17 11-38 0 0,16-12-75 0 0,6-3-79 0 0,0 0-74 0 0,0 0-56 0 0,0 0 8 0 0,0 0 24 0 0,0 0 23 0 0,8-2 2744 0 0,-24 12-2244 0 0,12-6-477 0 0,-4 3-929 0 0,16-8-1560 0 0,0-1 739 0 0,7-2-1337 0 0,-8 0-3367 0 0,-3 0-4881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70 2489 0 0,'0'0'1949'0'0,"0"0"40"0"0,0 0 114 0 0,0 0 172 0 0,0 0-44 0 0,0 0-314 0 0,0 0-366 0 0,0 0-373 0 0,0 0-249 0 0,0 0-127 0 0,0 0-81 0 0,0 0-52 0 0,0 0-51 0 0,-15-6-57 0 0,-49-16-74 0 0,61 21-430 0 0,0 0 1 0 0,-1 0 0 0 0,1 1-1 0 0,-1-1 1 0 0,1 1 0 0 0,-1 0-1 0 0,1 0 1 0 0,-1 0-1 0 0,0 0 1 0 0,1 1 0 0 0,0-1-1 0 0,-1 1 1 0 0,1 0 0 0 0,-1 0-1 0 0,1 0 1 0 0,0 1-1 0 0,-1-1 1 0 0,1 1 0 0 0,0 0-1 0 0,0 0 1 0 0,0 0 0 0 0,1 0-1 0 0,-1 0 1 0 0,0 0-1 0 0,-1 3-57 0 0,-6 3 119 0 0,-9 7 6 0 0,1 0-1 0 0,1 1 1 0 0,1 1 0 0 0,0 1 0 0 0,1 0 0 0 0,1 1 0 0 0,1 1 0 0 0,0 0-1 0 0,2 0 1 0 0,0 1 0 0 0,2 1 0 0 0,0 0 0 0 0,-2 11-125 0 0,8-28 24 0 0,1 0 0 0 0,0 0 0 0 0,0 0 0 0 0,0 0 1 0 0,1 1-1 0 0,-1-1 0 0 0,1 0 0 0 0,1 1 0 0 0,-1-1 0 0 0,1 1 0 0 0,0-1 1 0 0,0 1-1 0 0,1-1 0 0 0,-1 1 0 0 0,1-1 0 0 0,0 1 0 0 0,1-1 0 0 0,-1 0 1 0 0,1 1-1 0 0,0-1 0 0 0,1 0 0 0 0,-1 0 0 0 0,1-1 0 0 0,0 1 0 0 0,0 0 1 0 0,0-1-1 0 0,1 0 0 0 0,0 0 0 0 0,-1 0 0 0 0,1 0 0 0 0,1 0 0 0 0,-1-1 1 0 0,1 0-1 0 0,-1 0 0 0 0,1 0 0 0 0,0 0 0 0 0,0-1 0 0 0,5 2-24 0 0,4-5 107 0 0,1 0-1 0 0,-1-1 1 0 0,0-1-1 0 0,1 0 0 0 0,-2-1 1 0 0,1 0-1 0 0,0-1 1 0 0,-1-1-1 0 0,0 0 1 0 0,0 0-1 0 0,0-2 1 0 0,-1 0-1 0 0,-1 0 0 0 0,1-1 1 0 0,-1 0-1 0 0,0-1 1 0 0,-1 0-1 0 0,-1-1 1 0 0,4-4-107 0 0,-1 4 32 0 0,37-39 95 0 0,-2-3-1 0 0,-3-1 1 0 0,-2-2-1 0 0,-2-2 1 0 0,23-49-127 0 0,-55 95 109 0 0,-12 22-33 0 0,-2 6-107 0 0,-1-3 16 0 0,2 1 0 0 0,0 0 0 0 0,0 0-1 0 0,1 0 1 0 0,1 1 0 0 0,0-1 0 0 0,1 1-1 0 0,1 0 1 0 0,0 0 0 0 0,1-1 0 0 0,1 1-1 0 0,0 0 1 0 0,1-1 0 0 0,1 1 0 0 0,0-1-1 0 0,1 1 1 0 0,0-1 0 0 0,1 0 0 0 0,1-1-1 0 0,0 1 1 0 0,1-1 0 0 0,0 0 0 0 0,9 10 15 0 0,56 34-1765 0 0,-10-44-4236 0 0,-46-13 2452 0 0,-4 0-3910 0 0,-3 0-2827 0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1 340 3841 0 0,'0'0'2087'0'0,"0"0"-423"0"0,0 0-91 0 0,0 0 75 0 0,0 0-4 0 0,0 0-158 0 0,0 0-172 0 0,0 0-161 0 0,0 0-137 0 0,0 0-73 0 0,0 0-61 0 0,0 0-58 0 0,0 0-56 0 0,9-7-50 0 0,30-21-37 0 0,-35 26-549 0 0,0 0 0 0 0,-1 0 0 0 0,1 0 0 0 0,0 1 0 0 0,1-1 0 0 0,-1 1 0 0 0,0 0 0 0 0,0 0 0 0 0,0 0 0 0 0,1 1 0 0 0,-1-1 0 0 0,0 1 0 0 0,1 0 0 0 0,-1 1 0 0 0,0-1 0 0 0,1 1-132 0 0,15 0 353 0 0,425-12 1856 0 0,-436 11-2192 0 0,30-3 7 0 0,-14 2 74 0 0,-25 1-13 0 0,0 0 70 0 0,0 0 64 0 0,0 0 64 0 0,-33-48 972 0 0,-6 3-1243 0 0,-2 2 0 0 0,-2 1 0 0 0,-2 2 0 0 0,-3 2-12 0 0,38 32-122 0 0,-7-8-2697 0 0,43 21-2440 0 0,8 1-3218 0 0,-20-5-2458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9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25 10138 0 0,'0'0'1863'0'0,"0"0"-194"0"0,0 0-184 0 0,0 0-162 0 0,0 0-211 0 0,0 0-201 0 0,-34 11-113 0 0,-106 34-105 0 0,134-44-631 0 0,0 1 0 0 0,1 0 0 0 0,-1 0 0 0 0,0 0 0 0 0,1 1 0 0 0,-1 0 0 0 0,1 0 0 0 0,0 0 0 0 0,0 1 0 0 0,0-1 0 0 0,1 1 0 0 0,-1 1 0 0 0,1-1 0 0 0,-3 4-62 0 0,-4 5 136 0 0,-2 0-77 0 0,-1 1 0 0 0,2 0 0 0 0,0 1 0 0 0,1 1 0 0 0,0-1 0 0 0,2 2 0 0 0,0-1 0 0 0,0 2 0 0 0,2-1 0 0 0,0 1 0 0 0,1 0 0 0 0,0 0 0 0 0,2 0 0 0 0,0 1 0 0 0,2 0 0 0 0,0 0 0 0 0,0 0 0 0 0,2 0 0 0 0,1 12-59 0 0,2-25 66 0 0,0 0 0 0 0,1 0 0 0 0,-1 0 0 0 0,1 0 0 0 0,0 0 0 0 0,1-1 0 0 0,-1 0 0 0 0,1 0 0 0 0,0 0 0 0 0,0-1 0 0 0,1 1 0 0 0,-1-1 0 0 0,1-1 0 0 0,0 1 0 0 0,0-1 1 0 0,0 0-1 0 0,1 0 0 0 0,-1-1 0 0 0,1 1 0 0 0,-1-2 0 0 0,1 1 0 0 0,0-1 0 0 0,0 0 0 0 0,0 0 0 0 0,0-1 0 0 0,-1 0 0 0 0,1 0 0 0 0,0 0 0 0 0,0-1 0 0 0,0 0 0 0 0,0-1 0 0 0,-1 1 0 0 0,1-1 0 0 0,0-1 1 0 0,-1 1-1 0 0,3-2-66 0 0,17-6 233 0 0,-1-1 1 0 0,0-1 0 0 0,-1-2 0 0 0,-1 0 0 0 0,0-1 0 0 0,0-1 0 0 0,-2-2 0 0 0,0 0 0 0 0,-1-1 0 0 0,3-5-234 0 0,-12 11 29 0 0,0 0 1 0 0,0 0 0 0 0,-2-1 0 0 0,1-1 0 0 0,-2 0-1 0 0,0 0 1 0 0,-1 0 0 0 0,-1-1 0 0 0,0 0-1 0 0,-1-1 1 0 0,0 1 0 0 0,-2-1 0 0 0,0 0-1 0 0,-1 0 1 0 0,0 0 0 0 0,-2-17-30 0 0,0 29-95 0 0,-1-1 1 0 0,0 1-1 0 0,0 0 1 0 0,0-1-1 0 0,-1 1 1 0 0,1 0 0 0 0,-1 0-1 0 0,0 0 1 0 0,-1 0-1 0 0,0 0 1 0 0,1 1-1 0 0,-1-1 1 0 0,-1 1-1 0 0,1 0 1 0 0,-1-1-1 0 0,1 2 1 0 0,-1-1-1 0 0,-1 0 1 0 0,1 1-1 0 0,0 0 1 0 0,-1 0-1 0 0,1 0 1 0 0,-1 0-1 0 0,0 1 1 0 0,0 0 0 0 0,0 0-1 0 0,0 0 1 0 0,-1 0-1 0 0,1 1 95 0 0,-6-2-466 0 0,0 1 0 0 0,0 0 0 0 0,0 1 0 0 0,0 0 0 0 0,0 1 0 0 0,0 0 0 0 0,0 1 0 0 0,0 0 0 0 0,0 1-1 0 0,0 0 1 0 0,0 0 0 0 0,1 1 0 0 0,-1 1 0 0 0,0 0 466 0 0,-59 32-9894 0 0,48-22 1743 0 0</inkml:trace>
  <inkml:trace contextRef="#ctx0" brushRef="#br0" timeOffset="388.899">411 441 5473 0 0,'0'0'1698'0'0,"0"0"-107"0"0,0 0 55 0 0,0 0 99 0 0,0 0-11 0 0,0 0-144 0 0,0 0-190 0 0,-35 13-228 0 0,-111 39-240 0 0,68-6 191 0 0,67-35-895 0 0,-1-1-128 0 0,0 1 0 0 0,0-1 0 0 0,2 2 0 0 0,-1-1-1 0 0,2 2 1 0 0,-1-1 0 0 0,2 1 0 0 0,-1 1 0 0 0,2-1 0 0 0,0 1-1 0 0,1 1 1 0 0,0-1 0 0 0,1 1 0 0 0,1 0 0 0 0,0 0-1 0 0,1 1 1 0 0,0-1 0 0 0,2 1 0 0 0,0-1 0 0 0,0 2-100 0 0,2-11 41 0 0,0-1 1 0 0,1 0-1 0 0,0 0 0 0 0,0 0 1 0 0,0 0-1 0 0,0-1 0 0 0,0 1 1 0 0,1 0-1 0 0,0-1 0 0 0,0 0 1 0 0,0 1-1 0 0,1-1 1 0 0,0-1-1 0 0,-1 1 0 0 0,1 0 1 0 0,0-1-1 0 0,1 0 0 0 0,-1 0 1 0 0,1 0-1 0 0,-1 0 0 0 0,1-1 1 0 0,0 0-1 0 0,0 0 1 0 0,0 0-1 0 0,0-1 0 0 0,0 1 1 0 0,0-1-1 0 0,1 0-41 0 0,5 1 206 0 0,1-1-1 0 0,-1 0 1 0 0,0 0-1 0 0,1-1 1 0 0,-1-1-1 0 0,0 0 1 0 0,1 0-1 0 0,-1-1 1 0 0,0 0-1 0 0,0-1 1 0 0,0-1 0 0 0,7-2-206 0 0,-6 1 95 0 0,1 0 0 0 0,-1-1 0 0 0,-1 0 0 0 0,1-1 0 0 0,-1 0 1 0 0,0 0-1 0 0,-1-2 0 0 0,1 1 0 0 0,-2-1 0 0 0,1-1 0 0 0,-1 1 1 0 0,-1-2-1 0 0,0 1 0 0 0,0-1 0 0 0,-1 0 0 0 0,0-1 0 0 0,-1 0 1 0 0,-1 0-1 0 0,0 0 0 0 0,0-1 0 0 0,-1 1 0 0 0,-1-1 0 0 0,0 0 1 0 0,-1 0-1 0 0,0-2-95 0 0,-1 7-50 0 0,-1-1 1 0 0,0 1 0 0 0,0 0-1 0 0,-1 0 1 0 0,0 0 0 0 0,-1-1-1 0 0,0 1 1 0 0,0 0 0 0 0,-1 1-1 0 0,1-1 1 0 0,-2 0 0 0 0,1 1-1 0 0,-1 0 1 0 0,0-1 0 0 0,-1 1-1 0 0,0 1 1 0 0,0-1 0 0 0,0 1-1 0 0,-1 0 1 0 0,1 0-1 0 0,-2 1 1 0 0,0-1 49 0 0,2 2-182 0 0,0 1 1 0 0,-1 0-1 0 0,1 1 0 0 0,-1-1 0 0 0,0 1 1 0 0,0 0-1 0 0,0 1 0 0 0,0-1 0 0 0,0 1 0 0 0,0 0 1 0 0,0 1-1 0 0,-1-1 0 0 0,1 1 0 0 0,0 0 1 0 0,0 1-1 0 0,0 0 0 0 0,-6 1 182 0 0,-57 29-10245 0 0,55-20-906 0 0</inkml:trace>
  <inkml:trace contextRef="#ctx0" brushRef="#br0" timeOffset="647.194">765 721 17588 0 0,'0'0'1445'0'0,"0"0"-382"0"0,0 0-183 0 0,0 0-90 0 0,0 0-127 0 0,0 0-140 0 0,0 0-129 0 0,0 0-116 0 0,0 0-112 0 0,0 0-58 0 0,0 0-52 0 0,0 0-21 0 0,0 0-11 0 0,-11 19-36 0 0,-33 55-33 0 0,39-42-1997 0 0,23-36-1593 0 0,-17 3 3404 0 0,15-12-7908 0 0,-11 6-1770 0 0</inkml:trace>
  <inkml:trace contextRef="#ctx0" brushRef="#br0" timeOffset="1051.742">1196 117 11835 0 0,'0'0'4007'0'0,"0"0"-1758"0"0,0 0-826 0 0,0 0-345 0 0,0 0-292 0 0,0 0-217 0 0,0 0-139 0 0,0 0-41 0 0,0 0 9 0 0,0 0 16 0 0,0 0-44 0 0,0 0-61 0 0,-30 33-79 0 0,-93 104-105 0 0,45-23 34 0 0,69-97-151 0 0,0-1 1 0 0,1 1 0 0 0,1 0 0 0 0,0 1 0 0 0,2 0 0 0 0,0 0 0 0 0,1 0 0 0 0,0 0-1 0 0,2 1 1 0 0,0 0 0 0 0,1-1 0 0 0,1 1 0 0 0,1 0 0 0 0,2 13-9 0 0,-1-24 25 0 0,1-1-1 0 0,-1 0 1 0 0,1 0 0 0 0,0 0 0 0 0,1 0 0 0 0,0-1 0 0 0,0 1 0 0 0,0-1 0 0 0,1 0-1 0 0,0 0 1 0 0,0-1 0 0 0,1 0 0 0 0,-1 1 0 0 0,1-2 0 0 0,0 1 0 0 0,0-1 0 0 0,1 0 0 0 0,-1 0-1 0 0,1 0 1 0 0,0-1 0 0 0,0 0 0 0 0,0-1 0 0 0,1 0 0 0 0,-1 0 0 0 0,0 0 0 0 0,1-1-1 0 0,5 1-24 0 0,-2-1 132 0 0,0 0 0 0 0,0 0 0 0 0,0-1 0 0 0,0-1 0 0 0,0 1-1 0 0,0-2 1 0 0,0 0 0 0 0,0 0 0 0 0,0-1 0 0 0,-1 0 0 0 0,1-1-1 0 0,-1 0 1 0 0,0-1 0 0 0,0 0 0 0 0,0 0 0 0 0,-1-1-1 0 0,0 0 1 0 0,8-8-132 0 0,-12 11 24 0 0,-1 0 0 0 0,0-1 0 0 0,0 0 0 0 0,0 0 0 0 0,0 0 0 0 0,-1 0 0 0 0,1-1 0 0 0,-1 1-1 0 0,0-1 1 0 0,0 0 0 0 0,-1 0 0 0 0,1 0 0 0 0,-1 0 0 0 0,0 0 0 0 0,-1-1 0 0 0,1 1 0 0 0,-1-1 0 0 0,0 1 0 0 0,-1-1-1 0 0,1 1 1 0 0,-1-1 0 0 0,0 1 0 0 0,0-1 0 0 0,-1 0 0 0 0,0 1 0 0 0,0-1 0 0 0,0 1 0 0 0,0 0 0 0 0,-1-1 0 0 0,0 1-1 0 0,0 0 1 0 0,-1 0 0 0 0,1 0 0 0 0,-1 0 0 0 0,0 0 0 0 0,0 1 0 0 0,-1-1 0 0 0,1 1 0 0 0,-1 0 0 0 0,0 0 0 0 0,0 0-1 0 0,-3-1-22 0 0,-5-1-89 0 0,0 2 0 0 0,-1 0 1 0 0,1 0-1 0 0,-1 1 0 0 0,0 0 1 0 0,0 1-1 0 0,0 1 0 0 0,0 0 1 0 0,0 1-1 0 0,0 0 0 0 0,0 1 1 0 0,0 0-1 0 0,1 1 0 0 0,-1 1 1 0 0,0 0-1 0 0,1 0 0 0 0,-1 2 1 0 0,1-1-1 0 0,0 2 88 0 0,-114 59-2841 0 0,87-38-732 0 0,2 1-3699 0 0,20-13-4520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10794 0 0,'0'0'2142'0'0,"0"0"-201"0"0,0 0-168 0 0,0 0-87 0 0,0 0-263 0 0,0 0-316 0 0,0 0-300 0 0,0 0-259 0 0,0 0-186 0 0,0 0-85 0 0,0 0-15 0 0,0 0 30 0 0,0 0 46 0 0,8 0 19 0 0,211 12 2169 0 0,-67-23-2129 0 0,-34-22-1205 0 0,-92 23-683 0 0,-20 9-3422 0 0,-2 0-4690 0 0,-7 1-614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13667 0 0,'0'0'1658'0'0,"0"0"-507"0"0,0 0-83 0 0,0 0 187 0 0,0 0 74 0 0,0 0-74 0 0,0 0-203 0 0,0 0-237 0 0,0 0-205 0 0,0 0-154 0 0,0 0-111 0 0,0 0-93 0 0,35 3-74 0 0,113 6-65 0 0,-52-13-48 0 0,-56 2-429 0 0,53-3-1520 0 0,-34-3-5620 0 0,-43 4-2164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14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258 637 0 0 0,'0'0'707'0'0,"0"0"682"0"0,0 0 301 0 0,0 0 67 0 0,0 0-21 0 0,0 0-104 0 0,0 0-150 0 0,0 0-167 0 0,0 0-208 0 0,0 0-182 0 0,0 0-165 0 0,0 0-98 0 0,-1-3 5939 0 0,-28 14-3565 0 0,-44 52-3098 0 0,-20 55 90 0 0,83-102-22 0 0,2 1-1 0 0,0-1 1 0 0,1 2 0 0 0,0-1-1 0 0,2 1 1 0 0,0 0-1 0 0,1 0 1 0 0,1 1-1 0 0,1-1 1 0 0,0 1-1 0 0,1-1 1 0 0,2 12-6 0 0,-1-23 12 0 0,1-1-1 0 0,0 0 1 0 0,0 0-1 0 0,1 1 1 0 0,0-1 0 0 0,0 0-1 0 0,0 0 1 0 0,1 0-1 0 0,0-1 1 0 0,0 1-1 0 0,0-1 1 0 0,1 1 0 0 0,0-1-1 0 0,0 0 1 0 0,0-1-1 0 0,1 1 1 0 0,-1-1 0 0 0,1 0-1 0 0,0 0 1 0 0,1 0-1 0 0,-1 0 1 0 0,0-1 0 0 0,1 0-1 0 0,0 0 1 0 0,0-1-1 0 0,0 0 1 0 0,0 0-1 0 0,0 0 1 0 0,2 0-12 0 0,2-2 71 0 0,0 0 1 0 0,1-1-1 0 0,-1 0 0 0 0,0 0 1 0 0,0-1-1 0 0,0 0 0 0 0,0-1 1 0 0,0 0-1 0 0,0-1 0 0 0,-1 0 0 0 0,0-1 1 0 0,0 0-1 0 0,0 0 0 0 0,0 0 1 0 0,-1-2-1 0 0,0 1 0 0 0,6-6-71 0 0,17-15 86 0 0,-2-1-1 0 0,-1-1 1 0 0,-1-1-1 0 0,-1-1 1 0 0,-2-2-1 0 0,-1 0 1 0 0,-2-2-1 0 0,-2 0 1 0 0,0-2-1 0 0,-3 1 0 0 0,10-33-84 0 0,-20 49-15 0 0,0-1 1 0 0,-2 0 0 0 0,0 0 0 0 0,-1-1-1 0 0,-1 1 1 0 0,-1-1 0 0 0,-1 1 0 0 0,-1-1-1 0 0,-1 0 1 0 0,-1 1 0 0 0,0 0 0 0 0,-2 0 0 0 0,-1 0-1 0 0,0 0 1 0 0,-1 1 0 0 0,-2 0 0 0 0,0 0-1 0 0,-1 1 1 0 0,-1 1 0 0 0,0-1 0 0 0,-2 2 0 0 0,0 0-1 0 0,-1 0 1 0 0,-14-12 13 0 0,25 24-28 0 0,-1 1-1 0 0,-1 0 0 0 0,1 1 1 0 0,0-1-1 0 0,-1 1 1 0 0,0 0-1 0 0,0 0 1 0 0,0 1-1 0 0,0-1 0 0 0,0 1 1 0 0,-1 0-1 0 0,1 0 1 0 0,-1 1-1 0 0,1 0 1 0 0,-1 0-1 0 0,1 0 0 0 0,-1 0 1 0 0,0 1-1 0 0,1 0 1 0 0,-1 0-1 0 0,0 1 1 0 0,1 0-1 0 0,-1 0 1 0 0,1 0-1 0 0,-1 0 0 0 0,1 1 1 0 0,-1 0-1 0 0,1 0 1 0 0,0 1-1 0 0,0-1 1 0 0,-5 4 28 0 0,2 6 2 0 0,-1 1 0 0 0,2-1 0 0 0,-1 2 0 0 0,2-1 0 0 0,0 1 0 0 0,1 0 0 0 0,0 0 0 0 0,1 1 0 0 0,0-1 0 0 0,1 1 0 0 0,1 0 0 0 0,1 0 0 0 0,0 0 0 0 0,0 0 0 0 0,2 0 0 0 0,0 0 0 0 0,1 0 0 0 0,0 0 0 0 0,1-1 0 0 0,1 1 0 0 0,0-1 0 0 0,6 13-2 0 0,9 18 94 0 0,2-2 1 0 0,2 0-1 0 0,2-2 1 0 0,1-1 0 0 0,2 0-1 0 0,2-3 1 0 0,8 6-95 0 0,3 9 108 0 0,-16-21-34 0 0,-8-13-29 0 0,-2 2 0 0 0,0 0 0 0 0,-1 1 0 0 0,-1 0 1 0 0,0 1-1 0 0,-2 0 0 0 0,1 6-45 0 0,-9-11-1 0 0,-1-11-1660 0 0,-2-19-974 0 0,2-15-2802 0 0,1 10-2206 0 0,-2 10-790 0 0</inkml:trace>
  <inkml:trace contextRef="#ctx0" brushRef="#br0" timeOffset="414.197">862 505 8074 0 0,'0'0'1720'0'0,"0"0"-164"0"0,0 0-179 0 0,0 0-76 0 0,0 0-110 0 0,0 0-91 0 0,0 0-46 0 0,0 0-74 0 0,0 0-74 0 0,0 0-101 0 0,0 0-111 0 0,0 0-90 0 0,0 31-65 0 0,-2 97-53 0 0,2-93-233 0 0,1 0 0 0 0,1 0-1 0 0,2 1 1 0 0,2-2 0 0 0,1 1-1 0 0,1-1 1 0 0,2 0 0 0 0,2-1-1 0 0,4 9-252 0 0,-14-38 23 0 0,0 0 1 0 0,-1 1-1 0 0,2-1 0 0 0,-1 0 0 0 0,0 0 0 0 0,1 0 1 0 0,-1-1-1 0 0,1 1 0 0 0,0 0 0 0 0,1-1 1 0 0,-1 0-1 0 0,1 0 0 0 0,-1 0 0 0 0,1 0 0 0 0,3 1-23 0 0,-5-5 96 0 0,1 0-1 0 0,-1 0 1 0 0,1 0-1 0 0,-1-1 0 0 0,0 1 1 0 0,1-1-1 0 0,-1 1 1 0 0,0-1-1 0 0,0 0 0 0 0,0 0 1 0 0,0 0-1 0 0,-1 0 1 0 0,1 0-1 0 0,0 0 0 0 0,-1-1 1 0 0,0 1-1 0 0,1 0 1 0 0,-1-1-1 0 0,0 1 0 0 0,0-1 1 0 0,0 0-1 0 0,-1 1 1 0 0,1-1-1 0 0,-1 0-95 0 0,5-7 116 0 0,115-308 559 0 0,-73 158-622 0 0,-46 124-574 0 0,-1 35 158 0 0,0 1-172 0 0,0 0-255 0 0,0 0-373 0 0,0 0-472 0 0,0 0-658 0 0,0 0-948 0 0,0 0-1745 0 0,0 0-2039 0 0,0 0 1434 0 0</inkml:trace>
  <inkml:trace contextRef="#ctx0" brushRef="#br0" timeOffset="868.898">667 221 13379 0 0,'0'0'1136'0'0,"0"0"-76"0"0,0 0-55 0 0,0 0 7 0 0,0 0-56 0 0,0 0-95 0 0,0 0-100 0 0,0 0-69 0 0,0 0-37 0 0,0 0-9 0 0,0 0-11 0 0,0 0-44 0 0,0 0-74 0 0,27-1-27 0 0,88-7-23 0 0,303-8 1234 0 0,-350 12-1117 0 0,-76-11 910 0 0,-21-10-1419 0 0,-2 1-1 0 0,0 1 1 0 0,-2 2 0 0 0,0 1-1 0 0,-5 0-74 0 0,7 2-46 0 0,5-3-290 0 0,26 20 29 0 0,2 0-3545 0 0,15-2 1703 0 0,14 3-1671 0 0,-9 0-2496 0 0,-7 0-4593 0 0</inkml:trace>
  <inkml:trace contextRef="#ctx0" brushRef="#br0" timeOffset="1351.205">1727 446 7114 0 0,'0'0'2084'0'0,"0"0"-164"0"0,0 0-121 0 0,0 0-81 0 0,0 0-222 0 0,0 0-314 0 0,0 0-291 0 0,0 0-199 0 0,0 0-112 0 0,0 0-21 0 0,0 0-11 0 0,0 0-28 0 0,-24 34-36 0 0,-78 109-50 0 0,-29 45 499 0 0,30-55-622 0 0,-6-4 0 0 0,-48 39-311 0 0,-90 65 104 0 0,242-231-116 0 0,-13 12-120 0 0,0 0 0 0 0,1 0 0 0 0,1 2 0 0 0,0-1 0 0 0,2 2 0 0 0,-11 16 132 0 0,22-33-74 0 0,1 1 1 0 0,-1-1-1 0 0,1 1 1 0 0,0-1 0 0 0,-1 0-1 0 0,1 1 1 0 0,-1-1-1 0 0,1 1 1 0 0,0-1-1 0 0,-1 1 1 0 0,1 0 0 0 0,0-1-1 0 0,0 1 1 0 0,0-1-1 0 0,-1 1 1 0 0,1-1 0 0 0,0 1-1 0 0,0 0 1 0 0,0-1-1 0 0,0 1 1 0 0,0-1 0 0 0,0 1-1 0 0,0 0 1 0 0,0-1-1 0 0,0 1 1 0 0,0-1 0 0 0,0 1-1 0 0,1 0 1 0 0,-1-1-1 0 0,0 1 1 0 0,0-1 0 0 0,1 1-1 0 0,-1-1 1 0 0,0 1-1 0 0,0-1 1 0 0,1 1 0 0 0,-1-1-1 0 0,1 1 1 0 0,-1-1-1 0 0,1 1 1 0 0,-1-1-1 0 0,0 0 1 0 0,1 1 0 0 0,-1-1-1 0 0,1 0 1 0 0,0 1-1 0 0,-1-1 1 0 0,1 0 0 0 0,-1 0-1 0 0,1 1 1 0 0,-1-1-1 0 0,1 0 1 0 0,0 0 0 0 0,-1 0-1 0 0,1 0 1 0 0,-1 0-1 0 0,1 0 1 0 0,0 0 0 0 0,-1 0 73 0 0,38-12-5682 0 0,2-15-3318 0 0,-27 18 5137 0 0</inkml:trace>
  <inkml:trace contextRef="#ctx0" brushRef="#br0" timeOffset="2015.377">1481 1175 3457 0 0,'0'0'1812'0'0,"0"0"-280"0"0,0 0 63 0 0,0 0 209 0 0,0 0 76 0 0,0 0-96 0 0,0 0-197 0 0,0 0-229 0 0,0 0-199 0 0,0 0-132 0 0,0 0-104 0 0,0 0-103 0 0,0 0-140 0 0,-3 1-113 0 0,-20 7-348 0 0,1 2-1 0 0,1 0 1 0 0,0 2 0 0 0,0 0 0 0 0,1 2 0 0 0,1 0-1 0 0,0 1 1 0 0,1 0 0 0 0,1 2 0 0 0,0 0 0 0 0,1 1-1 0 0,1 1 1 0 0,1 0 0 0 0,0 1 0 0 0,-1 6-219 0 0,10-19-6 0 0,1 0 0 0 0,0 0 0 0 0,0 0 0 0 0,1 1 0 0 0,0 0-1 0 0,0 0 1 0 0,0 0 0 0 0,1 0 0 0 0,1 0 0 0 0,-1 0 0 0 0,1 1 0 0 0,1-1 0 0 0,-1 0 0 0 0,2 1 0 0 0,0 5 6 0 0,1-11 7 0 0,1 0 0 0 0,-1-1 0 0 0,1 1 0 0 0,0-1 1 0 0,0 1-1 0 0,0-1 0 0 0,1 0 0 0 0,-1 0 0 0 0,0 0 0 0 0,1 0 0 0 0,-1-1 0 0 0,1 1 1 0 0,0-1-1 0 0,-1 0 0 0 0,1 0 0 0 0,0 0 0 0 0,0-1 0 0 0,0 1 0 0 0,0-1 0 0 0,-1 0 0 0 0,1 0 1 0 0,0 0-1 0 0,0-1 0 0 0,0 0 0 0 0,0 1 0 0 0,-1-1 0 0 0,5-2-7 0 0,9-3 83 0 0,0 0 0 0 0,0-2 0 0 0,-1 0 0 0 0,0-1 0 0 0,0-1 0 0 0,-1 0-1 0 0,0-1 1 0 0,0-1 0 0 0,-2 0 0 0 0,1-1 0 0 0,-2 0 0 0 0,5-7-83 0 0,-2 5 81 0 0,10-10-37 0 0,-1 0 0 0 0,-2-2 1 0 0,-1-1-1 0 0,-1 0 0 0 0,-1-2 0 0 0,-2 0 0 0 0,0-1 0 0 0,-3 0 0 0 0,0-2 0 0 0,-2 1 0 0 0,-2-2 0 0 0,-1 1 0 0 0,-1-1 1 0 0,-2-1-1 0 0,-2 1 0 0 0,0-1 0 0 0,-3-28-44 0 0,0 59-8 0 0,-1 0 1 0 0,1 0-1 0 0,-1 0 0 0 0,-1 0 1 0 0,1 0-1 0 0,0 0 1 0 0,-1 0-1 0 0,0 0 0 0 0,0 0 1 0 0,0 0-1 0 0,0 0 1 0 0,-1 0-1 0 0,1 0 0 0 0,-1 1 1 0 0,0-1-1 0 0,0 1 1 0 0,-1-1-1 0 0,1 1 0 0 0,-1 0 1 0 0,1 0-1 0 0,-1 0 1 0 0,0 0-1 0 0,0 0 0 0 0,0 1 1 0 0,-1-1-1 0 0,1 1 1 0 0,-1 0-1 0 0,1 0 0 0 0,-1 0 1 0 0,0 1-1 0 0,1-1 1 0 0,-1 1-1 0 0,0 0 0 0 0,0 0 1 0 0,0 0-1 0 0,0 0 1 0 0,0 1-1 0 0,0 0 0 0 0,0 0 1 0 0,-1 0-1 0 0,1 0 1 0 0,0 0-1 0 0,-3 2 8 0 0,-2 3-13 0 0,0 2-1 0 0,0-1 1 0 0,1 1 0 0 0,0 0-1 0 0,0 0 1 0 0,1 1 0 0 0,0 0 0 0 0,0 1-1 0 0,0 0 1 0 0,2 0 0 0 0,-1 0-1 0 0,1 1 1 0 0,-2 4 13 0 0,6-11-2 0 0,-11 20 5 0 0,2 2 0 0 0,1 0 0 0 0,1 0 0 0 0,2 0 0 0 0,0 1 0 0 0,1 0 0 0 0,2 0 0 0 0,1 0 0 0 0,1 1 0 0 0,1-1 0 0 0,1 0 0 0 0,2 12-3 0 0,-1-25 1 0 0,1-1-1 0 0,0 1 0 0 0,1-1 1 0 0,0 0-1 0 0,1-1 0 0 0,0 1 1 0 0,0-1-1 0 0,2 0 0 0 0,-1 0 1 0 0,1 0-1 0 0,1-1 0 0 0,0 0 1 0 0,0-1-1 0 0,1 0 0 0 0,0 0 0 0 0,1-1 1 0 0,0 0-1 0 0,0-1 0 0 0,0 0 1 0 0,1 0-1 0 0,7 2 0 0 0,-17-8-137 0 0,1 0 1 0 0,0-1-1 0 0,0 1 0 0 0,-1 0 0 0 0,1-1 1 0 0,0 1-1 0 0,0-1 0 0 0,0 0 0 0 0,0 0 1 0 0,0 1-1 0 0,0-1 0 0 0,0-1 0 0 0,-1 1 0 0 0,1 0 1 0 0,0 0-1 0 0,0-1 0 0 0,0 1 0 0 0,0-1 1 0 0,0 1-1 0 0,-1-1 0 0 0,1 0 0 0 0,0 0 1 0 0,0 0-1 0 0,-1 0 0 0 0,1 0 0 0 0,-1 0 1 0 0,1 0-1 0 0,-1 0 0 0 0,1-1 0 0 0,0 0 137 0 0,21-32-10731 0 0,-19 27 7104 0 0,0-1-4647 0 0</inkml:trace>
  <inkml:trace contextRef="#ctx0" brushRef="#br0" timeOffset="2382.193">2057 825 13211 0 0,'0'0'1265'0'0,"0"0"-427"0"0,0 0 1 0 0,0 0 253 0 0,0 0 151 0 0,0 0-25 0 0,0 0-185 0 0,0 0-223 0 0,0 0-160 0 0,0 0-121 0 0,-13 33-93 0 0,-43 102-94 0 0,-90 194 617 0 0,144-325-952 0 0,1-1 0 0 0,-1 1 0 0 0,1 0 0 0 0,0-1 0 0 0,-1 1 0 0 0,2 0-1 0 0,-1 0 1 0 0,0 0 0 0 0,1 0 0 0 0,0 0 0 0 0,0 0 0 0 0,0 0 0 0 0,0-1 0 0 0,1 1 0 0 0,-1 0-1 0 0,1 0 1 0 0,0 0 0 0 0,0 0 0 0 0,0-1 0 0 0,1 1 0 0 0,0 0 0 0 0,-1-1 0 0 0,1 1 0 0 0,0-1-1 0 0,1 0 1 0 0,-1 0 0 0 0,0 0 0 0 0,1 0 0 0 0,0 0 0 0 0,0 0 0 0 0,0-1 0 0 0,0 1 0 0 0,0-1 0 0 0,0 0-1 0 0,1 0 1 0 0,0 0-7 0 0,7 1 103 0 0,1 0 1 0 0,0-2-1 0 0,1 1 0 0 0,-1-1 0 0 0,0-1 0 0 0,0-1 0 0 0,0 1 1 0 0,0-2-1 0 0,0 0 0 0 0,0 0 0 0 0,9-4-103 0 0,80-35 239 0 0,-100 40-436 0 0,0 1 0 0 0,1-1 0 0 0,-1 0 0 0 0,0 0 0 0 0,0 0 0 0 0,1 0 0 0 0,-1 0 0 0 0,0-1 0 0 0,0 1 0 0 0,0 0 0 0 0,-1-1 0 0 0,1 1 0 0 0,0 0 0 0 0,0-1 0 0 0,-1 1 0 0 0,1-1 0 0 0,-1 1 0 0 0,1-1 0 0 0,-1 1 0 0 0,0-1 0 0 0,1 1 0 0 0,-1-1 0 0 0,0 1 1 0 0,0-1-1 0 0,0 0 0 0 0,0 1 0 0 0,0-1 0 0 0,-1 1 0 0 0,1-1 0 0 0,0 1 0 0 0,-1-1 0 0 0,1 1 0 0 0,-1-1 197 0 0,-19-29-13767 0 0,16 24 7947 0 0</inkml:trace>
  <inkml:trace contextRef="#ctx0" brushRef="#br0" timeOffset="2640.147">1655 1087 9890 0 0,'0'0'2085'0'0,"0"0"-388"0"0,0 0-4 0 0,0 0 143 0 0,0 0-149 0 0,0 0-296 0 0,0 0-309 0 0,0 0-266 0 0,32 4-212 0 0,103 13-152 0 0,-120-15-366 0 0,-1 0-1 0 0,1-1 1 0 0,0 0 0 0 0,1-2-1 0 0,-1 1 1 0 0,-1-2 0 0 0,1 0-1 0 0,5-2-85 0 0,1 0 63 0 0,7-2-362 0 0,158-30 16 0 0,-125 22-2806 0 0,-1 0-3523 0 0,-35 7-4846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2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8 8210 0 0,'0'0'2583'0'0,"0"0"-803"0"0,0 0-443 0 0,0 0-122 0 0,0 0-51 0 0,0 0-64 0 0,0 0-93 0 0,0 0-138 0 0,0 0-159 0 0,0 0-170 0 0,0 0-149 0 0,0 16 456 0 0,-4 538 2829 0 0,-16-230-3670 0 0,9-287-2891 0 0,3-31-2962 0 0,-3-12-5077 0 0,8 3 5145 0 0</inkml:trace>
  <inkml:trace contextRef="#ctx0" brushRef="#br0" timeOffset="298.997">0 667 11883 0 0,'0'0'1521'0'0,"0"0"-181"0"0,0 0 17 0 0,0 0 171 0 0,0 0 4 0 0,0 0-207 0 0,36-15-226 0 0,114-46-171 0 0,23 8 1122 0 0,214-17-587 0 0,-304 31-3296 0 0,-69 15-3456 0 0,-16-7-6167 0 0,-3 26 4008 0 0</inkml:trace>
  <inkml:trace contextRef="#ctx0" brushRef="#br0" timeOffset="751.102">890 0 11682 0 0,'0'0'1182'0'0,"0"0"-286"0"0,0 0-104 0 0,0 0 157 0 0,0 0 146 0 0,0 0 42 0 0,0 0-86 0 0,0 0-181 0 0,0 0-149 0 0,0 0-116 0 0,0 0-63 0 0,0 34-61 0 0,0 107-55 0 0,21 141 1317 0 0,-7-176-1516 0 0,-12-84-182 0 0,-2-4-24 0 0,2 0 0 0 0,0 0 0 0 0,1 0 0 0 0,1 0 0 0 0,1-1-1 0 0,0 1 1 0 0,1-1 0 0 0,1-1 0 0 0,6 11-21 0 0,-12-26 16 0 0,0 1 0 0 0,0-1 0 0 0,0 1 0 0 0,0-1 0 0 0,0 0 1 0 0,0 0-1 0 0,1 0 0 0 0,-1 0 0 0 0,1 0 0 0 0,-1 0 0 0 0,0 0 0 0 0,1 0 0 0 0,0 0 0 0 0,-1-1 0 0 0,1 1 1 0 0,-1 0-1 0 0,1-1 0 0 0,0 0 0 0 0,0 1 0 0 0,-1-1 0 0 0,1 0 0 0 0,0 0 0 0 0,0 0 0 0 0,-1 0 1 0 0,1 0-1 0 0,0 0 0 0 0,-1 0 0 0 0,1-1 0 0 0,0 1 0 0 0,-1-1 0 0 0,1 1 0 0 0,0-1 0 0 0,-1 0 0 0 0,1 0 1 0 0,-1 1-1 0 0,2-2-16 0 0,56-45 537 0 0,-44 33-518 0 0,18-14 66 0 0,149-112 186 0 0,-158 132-239 0 0,-22 43 148 0 0,2 107 112 0 0,-3-139-343 0 0,-1 0 0 0 0,1 0 0 0 0,0 0 0 0 0,1 0 0 0 0,-1 0 1 0 0,0 0-1 0 0,1 0 0 0 0,0-1 0 0 0,0 1 0 0 0,-1 0 0 0 0,2-1 0 0 0,-1 0 0 0 0,0 1 0 0 0,0-1 0 0 0,1 0 0 0 0,-1 0 0 0 0,1 0 0 0 0,0-1 0 0 0,-1 1 0 0 0,1-1 0 0 0,0 1 0 0 0,0-1 0 0 0,0 0 0 0 0,0 0 0 0 0,3 0 51 0 0,46-17-6887 0 0,-44 9 3971 0 0,0 0-1279 0 0,-3 2-1484 0 0,-3 1 2 0 0</inkml:trace>
  <inkml:trace contextRef="#ctx0" brushRef="#br0" timeOffset="1079.503">1589 700 1072 0 0,'0'0'1525'0'0,"0"0"-120"0"0,0 0 240 0 0,0 0 267 0 0,0 0 14 0 0,0 0-130 0 0,0 0-85 0 0,0 0-99 0 0,0 0-93 0 0,0 0-102 0 0,0 0-133 0 0,0 0-130 0 0,0 0-154 0 0,26 2-157 0 0,82 3-146 0 0,-105-4-660 0 0,-1-1 0 0 0,1 1-1 0 0,-1-1 1 0 0,1 0 0 0 0,-1 0-1 0 0,1 0 1 0 0,-1-1 0 0 0,1 1 0 0 0,-1 0-1 0 0,1-1 1 0 0,-1 0 0 0 0,0 1-1 0 0,1-1 1 0 0,-1 0 0 0 0,0 0 0 0 0,0 0-1 0 0,1-1 1 0 0,-1 1 0 0 0,0-1-1 0 0,0 1 1 0 0,0-1 0 0 0,-1 1 0 0 0,2-2-37 0 0,4-5 173 0 0,5-2-31 0 0,0 0-1 0 0,-1 0 1 0 0,-1-2 0 0 0,0 1 0 0 0,-1-1 0 0 0,0-1 0 0 0,0 1-1 0 0,-1-2 1 0 0,-1 1 0 0 0,-1-1 0 0 0,4-10-142 0 0,-9 21 8 0 0,-1 1-1 0 0,1-1 0 0 0,-1 1 1 0 0,0-1-1 0 0,0 0 1 0 0,0 1-1 0 0,0-1 1 0 0,-1 0-1 0 0,1 1 1 0 0,-1-1-1 0 0,0 1 1 0 0,1-1-1 0 0,-1 1 1 0 0,0-1-1 0 0,-1 1 1 0 0,1 0-1 0 0,0-1 1 0 0,-1 1-1 0 0,1 0 1 0 0,-1 0-1 0 0,1 0 1 0 0,-1 0-1 0 0,0 0 1 0 0,0 0-1 0 0,0 1 1 0 0,0-1-1 0 0,0 1 1 0 0,-1-1-1 0 0,1 1 1 0 0,0 0-1 0 0,-1 0 1 0 0,1 0-1 0 0,-1 0 0 0 0,1 0 1 0 0,-1 0-1 0 0,1 1 1 0 0,-1-1-1 0 0,1 1 1 0 0,-1 0-1 0 0,0 0 1 0 0,1 0-1 0 0,-1 0 1 0 0,0 0-1 0 0,1 0 1 0 0,-1 1-1 0 0,1 0 1 0 0,-1-1-1 0 0,1 1 1 0 0,-1 0-8 0 0,-8 1-45 0 0,0 1 1 0 0,0 1 0 0 0,1 0-1 0 0,-1 0 1 0 0,1 1-1 0 0,0 0 1 0 0,0 1 0 0 0,0 0-1 0 0,1 1 1 0 0,0-1-1 0 0,1 2 1 0 0,-1-1 0 0 0,1 2-1 0 0,1-1 1 0 0,-1 1 0 0 0,1 0-1 0 0,1 0 1 0 0,0 0-1 0 0,0 1 1 0 0,1 0 0 0 0,-3 8 44 0 0,3-9-149 0 0,0 0 0 0 0,1 0 0 0 0,0 0 1 0 0,1 1-1 0 0,0-1 0 0 0,0 1 0 0 0,1 0 1 0 0,1 0-1 0 0,-1 0 0 0 0,1 0 0 0 0,1 0 1 0 0,0 0-1 0 0,1 8 149 0 0,2-13-170 0 0,0 0 1 0 0,1-1-1 0 0,-1 1 1 0 0,1-1-1 0 0,0 0 1 0 0,0 0 0 0 0,1 0-1 0 0,-1-1 1 0 0,1 1-1 0 0,0-1 1 0 0,0 0-1 0 0,0 0 1 0 0,0-1-1 0 0,0 0 1 0 0,0 0-1 0 0,1 0 1 0 0,-1 0-1 0 0,1-1 1 0 0,-1 0-1 0 0,1 0 1 0 0,0 0-1 0 0,-1-1 1 0 0,1 0 0 0 0,0 0-1 0 0,0-1 1 0 0,1 0 169 0 0,-1 1-207 0 0,88-3-3708 0 0,-33-12-4904 0 0,-45 8 3569 0 0</inkml:trace>
  <inkml:trace contextRef="#ctx0" brushRef="#br0" timeOffset="1493.009">2046 755 3881 0 0,'0'0'2514'0'0,"0"0"-235"0"0,0 0-36 0 0,0 0-212 0 0,0 0-401 0 0,0 0-301 0 0,0 0-138 0 0,0 0 2 0 0,0 0-3 0 0,0 0-24 0 0,0 0-87 0 0,0 0-160 0 0,10-2-148 0 0,72-38 856 0 0,45-107-93 0 0,-104 115-1487 0 0,-17 24 49 0 0,-6 8-139 0 0,1 0 0 0 0,-1 0 0 0 0,0 0-1 0 0,0 1 1 0 0,0-1 0 0 0,1 0 0 0 0,-1 0-1 0 0,0 0 1 0 0,0 0 0 0 0,1 0 0 0 0,-1 0-1 0 0,0 1 1 0 0,1-1 0 0 0,-1 0 0 0 0,0 0-1 0 0,0 0 1 0 0,1 0 0 0 0,-1 0 0 0 0,0 0-1 0 0,1 0 1 0 0,-1 0 43 0 0,-2 5-6 0 0,1 0 0 0 0,-1 0 0 0 0,1 0 0 0 0,0 0-1 0 0,0 0 1 0 0,1 1 0 0 0,0-1 0 0 0,0 0 0 0 0,0 1 0 0 0,0-1 0 0 0,1 0 0 0 0,0 0-1 0 0,0 1 1 0 0,0-1 0 0 0,1 0 0 0 0,0 0 0 0 0,0 0 0 0 0,0 0 0 0 0,0-1-1 0 0,1 1 1 0 0,0-1 0 0 0,0 1 0 0 0,0-1 0 0 0,1 0 0 0 0,0 0 6 0 0,9 2 124 0 0,0-1-1 0 0,1-1 1 0 0,0 0 0 0 0,0-1 0 0 0,0 0-1 0 0,0-2 1 0 0,1 1 0 0 0,-1-2 0 0 0,0 0-1 0 0,1 0 1 0 0,-1-1 0 0 0,0-1 0 0 0,0-1-1 0 0,0 0 1 0 0,0-1 0 0 0,0 0 0 0 0,0-1-1 0 0,-1 0 1 0 0,0-1 0 0 0,0-1 0 0 0,-1 0-1 0 0,0-1 1 0 0,0 0 0 0 0,0-1-124 0 0,5-3-20 0 0,0 2-106 0 0,-1-1 1 0 0,0 0 0 0 0,-1-1-1 0 0,0-1 1 0 0,0 0 0 0 0,-2-1-1 0 0,0-1 1 0 0,0 0 0 0 0,-2-1-1 0 0,4-5 126 0 0,-5-13-3516 0 0,-6 14-5597 0 0,-1 8-3669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13795 0 0,'0'0'2148'0'0,"0"0"-531"0"0,0 0-142 0 0,0 0 2 0 0,0 0-103 0 0,0 0-180 0 0,0 0-206 0 0,0 0-159 0 0,0 0-118 0 0,0 0-87 0 0,0 0-81 0 0,0 0-84 0 0,23-1-78 0 0,148-9 446 0 0,183-1 247 0 0,-293 11-2709 0 0,-75 12-2578 0 0,-4-4 1074 0 0,-2 1-5046 0 0,9-5-3071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14003 0 0,'0'0'2079'0'0,"0"0"-256"0"0,0 0-60 0 0,0 0-109 0 0,0 0-268 0 0,0 0-288 0 0,0 0-233 0 0,33 5-181 0 0,104 12-121 0 0,40-13 757 0 0,42-19-3234 0 0,-186 14-413 0 0,-15-1-1028 0 0,0 2-4487 0 0,-3 0-3958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63 0 0 0,'0'0'2131'0'0,"0"0"-281"0"0,0 0-52 0 0,0 0 179 0 0,0 0 242 0 0,0 0 33 0 0,0 0-220 0 0,0 0-361 0 0,0 0-373 0 0,0 0-289 0 0,0 0-195 0 0,0 3-155 0 0,-58 86 2032 0 0,-315 507 333 0 0,324-509-2413 0 0,48-86-560 0 0,1-1 5 0 0,0 0 13 0 0,0 0 30 0 0,0 0 17 0 0,34-45 669 0 0,91-135-71 0 0,59-117-714 0 0,-73 132 157 0 0,-111 165-158 0 0,0-1 0 0 0,0 0 0 0 0,1 1-1 0 0,-1-1 1 0 0,0 1 0 0 0,1-1 0 0 0,-1 1 0 0 0,1-1-1 0 0,-1 1 1 0 0,0-1 0 0 0,1 1 0 0 0,-1 0-1 0 0,1-1 1 0 0,-1 1 0 0 0,1 0 0 0 0,-1-1 0 0 0,1 1-1 0 0,-1 0 1 0 0,1-1 0 0 0,0 1 0 0 0,-1 0-1 0 0,1 0 1 0 0,-1 0 0 0 0,1 0 0 0 0,0 0-1 0 0,-1-1 1 0 0,1 1 0 0 0,-1 0 0 0 0,1 0 0 0 0,0 1-1 0 0,-1-1 1 0 0,1 0 0 0 0,0 0 0 0 0,-1 0-1 0 0,1 0 1 0 0,-1 0 0 0 0,1 1 0 0 0,-1-1 0 0 0,1 0-1 0 0,0 0 1 0 0,-1 1 0 0 0,1-1 0 0 0,-1 1-1 0 0,1-1 1 0 0,-1 0 0 0 0,0 1 0 0 0,1-1 0 0 0,-1 1-1 0 0,1-1 1 0 0,-1 1 0 0 0,0-1 0 0 0,1 1-1 0 0,-1-1 1 0 0,0 1 0 0 0,0-1 0 0 0,1 1 0 0 0,-1 0-1 0 0,0-1 1 0 0,0 1 0 0 0,0-1 0 0 0,0 1-1 0 0,0 0 1 0 0,0 0 1 0 0,2 0 8 0 0,11 26 53 0 0,-1 1 0 0 0,0 0 0 0 0,-3 1 0 0 0,0 0 0 0 0,-2 0-1 0 0,-1 1 1 0 0,-1 0 0 0 0,-1 0 0 0 0,-2 15-61 0 0,3 0 55 0 0,14 250 177 0 0,-17-278-219 0 0,9-23 370 0 0,141-322 19 0 0,-75 174-293 0 0,-71 141-110 0 0,14-30-5 0 0,2 0-1 0 0,1 2 1 0 0,3 0-1 0 0,4-3 7 0 0,-20 26-5 0 0,-10 17-23 0 0,0 1 2 0 0,0 0-7 0 0,0 24-182 0 0,0 475 665 0 0,13-406-1497 0 0,-2-90-3779 0 0,-6-5 130 0 0,-1 0-3742 0 0,2-1-2427 0 0</inkml:trace>
  <inkml:trace contextRef="#ctx0" brushRef="#br0" timeOffset="1037.02">1444 446 0 0 0,'0'0'1351'0'0,"0"0"444"0"0,0 0 285 0 0,0 0 245 0 0,0 0 79 0 0,0 0-122 0 0,0 0-253 0 0,0 0-285 0 0,0 0-250 0 0,0 0-202 0 0,0 0-121 0 0,0 0-126 0 0,-8-9-136 0 0,-22-25-126 0 0,-8 25 976 0 0,27 11-1621 0 0,1 1 1 0 0,0 0 0 0 0,0 1 0 0 0,0 0 0 0 0,0 1 0 0 0,1 0 0 0 0,0 0 0 0 0,0 1 0 0 0,0 0 0 0 0,1 1 0 0 0,-1 0 0 0 0,2 0-1 0 0,-1 1 1 0 0,1-1 0 0 0,0 2 0 0 0,1-1 0 0 0,0 1 0 0 0,-3 4-139 0 0,2-1 21 0 0,-1 0 0 0 0,2 0-1 0 0,0 1 1 0 0,0-1 0 0 0,1 1-1 0 0,1 1 1 0 0,0-1 0 0 0,1 1 0 0 0,0-1-1 0 0,1 1 1 0 0,0 0 0 0 0,2 0-1 0 0,-1 0 1 0 0,2 0 0 0 0,1 9-21 0 0,-1-19 21 0 0,1 0 1 0 0,0 0-1 0 0,1 0 1 0 0,-1-1-1 0 0,0 1 1 0 0,1-1-1 0 0,0 1 1 0 0,0-1-1 0 0,0 0 1 0 0,0 0-1 0 0,1 0 0 0 0,-1-1 1 0 0,1 1-1 0 0,-1-1 1 0 0,1 0-1 0 0,0 0 1 0 0,0 0-1 0 0,0-1 1 0 0,0 1-1 0 0,0-1 1 0 0,1 0-1 0 0,-1 0 1 0 0,0 0-1 0 0,1-1 1 0 0,-1 0-1 0 0,0 1 1 0 0,1-1-1 0 0,-1-1 1 0 0,0 1-1 0 0,1-1 0 0 0,-1 0 1 0 0,0 0-1 0 0,0 0 1 0 0,0 0-1 0 0,0-1 1 0 0,0 1-1 0 0,0-1 1 0 0,0 0-1 0 0,0-1 1 0 0,3-1-22 0 0,19-13 96 0 0,-1-1 0 0 0,-1-1 0 0 0,0 0 0 0 0,-1-2 0 0 0,-2-1 0 0 0,0-1 0 0 0,-1-1 0 0 0,-2 0 0 0 0,0-1 0 0 0,-1-2-96 0 0,35-68 309 0 0,-53 107-304 0 0,2 0 1 0 0,-1 0-1 0 0,2 0 0 0 0,0 0 0 0 0,0 0 0 0 0,1 0 1 0 0,0-1-1 0 0,1 1 0 0 0,1-1 0 0 0,-1 0 0 0 0,2 0 1 0 0,0 0-1 0 0,0-1 0 0 0,1 0 0 0 0,0 0 0 0 0,0-1 1 0 0,1 0-1 0 0,1 0 0 0 0,0-1 0 0 0,0 0-5 0 0,-6-5-76 0 0,1 0-1 0 0,0-1 1 0 0,0 1 0 0 0,0-1-1 0 0,0 0 1 0 0,1-1-1 0 0,-1 1 1 0 0,0-1-1 0 0,1 0 1 0 0,-1 0 0 0 0,1 0-1 0 0,0 0 1 0 0,-1-1-1 0 0,1 0 1 0 0,-1 0-1 0 0,5 0 77 0 0,3-19-4122 0 0,-12 7-1621 0 0,0 9 1653 0 0,0-4-7037 0 0</inkml:trace>
  <inkml:trace contextRef="#ctx0" brushRef="#br0" timeOffset="1770.128">1105 228 4641 0 0,'0'0'3329'0'0,"0"0"-633"0"0,0 0-257 0 0,0 0-98 0 0,0 0-243 0 0,0 0-430 0 0,0 0-354 0 0,0 0-273 0 0,0 0-189 0 0,0 0-146 0 0,0 0-102 0 0,0 0-77 0 0,0 0-71 0 0,8-7 811 0 0,238 0 1545 0 0,30-1-1289 0 0,-276 8-1452 0 0,0 0-40 0 0,0 0 21 0 0,-25-8 291 0 0,-177-153-291 0 0,186 149-176 0 0,-3-3-645 0 0,11 6-2553 0 0,8 15-8449 0 0,3-2-81 0 0</inkml:trace>
  <inkml:trace contextRef="#ctx0" brushRef="#br0" timeOffset="2332.221">2049 711 3153 0 0,'0'0'2550'0'0,"0"0"-274"0"0,0 0-75 0 0,0 0 42 0 0,0 0-122 0 0,0 0-315 0 0,0 0-348 0 0,0 0-259 0 0,0 0-155 0 0,0 0-125 0 0,0 0-52 0 0,0 0-84 0 0,-5-11-97 0 0,-17-34-70 0 0,21 44-536 0 0,0 0 0 0 0,0 0 0 0 0,0-1 0 0 0,0 1 0 0 0,0 0-1 0 0,0 0 1 0 0,0 0 0 0 0,-1 0 0 0 0,1 0 0 0 0,0 0 0 0 0,-1 0-1 0 0,1 1 1 0 0,0-1 0 0 0,-1 1 0 0 0,1-1 0 0 0,-1 1 0 0 0,0-1-1 0 0,1 1 1 0 0,-1 0 0 0 0,1-1 0 0 0,-1 1 0 0 0,1 0 0 0 0,-1 0-1 0 0,0 0 1 0 0,1 0 0 0 0,-1 1 0 0 0,1-1 0 0 0,-1 0 0 0 0,0 1-80 0 0,-4 0 141 0 0,-1 0-86 0 0,0 1 0 0 0,0 1 1 0 0,1-1-1 0 0,-1 1 0 0 0,1 1 0 0 0,0-1 1 0 0,0 1-1 0 0,0 0 0 0 0,0 0 0 0 0,0 1 0 0 0,1-1 1 0 0,0 1-1 0 0,0 1 0 0 0,0-1 0 0 0,1 1 1 0 0,0-1-1 0 0,0 1 0 0 0,0 1 0 0 0,1-1 0 0 0,-1 0 1 0 0,2 1-1 0 0,-1 0 0 0 0,1-1 0 0 0,0 1 0 0 0,0 0 1 0 0,1 0-1 0 0,-1 7-55 0 0,2-8 12 0 0,-1 0 0 0 0,2 0 0 0 0,-1-1 0 0 0,1 1 0 0 0,-1 0 1 0 0,1-1-1 0 0,1 1 0 0 0,-1-1 0 0 0,1 1 0 0 0,0-1 0 0 0,1 0 0 0 0,-1 1 0 0 0,1-1 0 0 0,0-1 0 0 0,0 1 0 0 0,0 0 1 0 0,1-1-1 0 0,0 1 0 0 0,-1-1 0 0 0,2 0 0 0 0,-1 0 0 0 0,0-1 0 0 0,1 1 0 0 0,0-1 0 0 0,0 0 0 0 0,0 0 1 0 0,0-1-1 0 0,0 1 0 0 0,3 0-12 0 0,-1-2-100 0 0,-1 1 1 0 0,1-1-1 0 0,0 1 1 0 0,0-2-1 0 0,0 1 1 0 0,0-1-1 0 0,0 0 1 0 0,0-1-1 0 0,0 0 1 0 0,0 0 0 0 0,0 0-1 0 0,0-1 1 0 0,-1 0-1 0 0,1 0 1 0 0,0-1-1 0 0,-1 1 1 0 0,5-4 99 0 0,24-24-4686 0 0,-25 19 339 0 0,0 0-3533 0 0,-4 4-1737 0 0</inkml:trace>
  <inkml:trace contextRef="#ctx0" brushRef="#br0" timeOffset="2924.39">2132 902 13147 0 0,'0'0'2142'0'0,"0"0"-523"0"0,0 0-112 0 0,0 0 60 0 0,0 0-82 0 0,0 0-227 0 0,0 0-275 0 0,0 0-246 0 0,0 0-178 0 0,0 0-75 0 0,0 0-38 0 0,0 0-48 0 0,0 0-55 0 0,5-6-59 0 0,85-120 862 0 0,-77 111-1085 0 0,51-36 39 0 0,-55 55-205 0 0,-10 2 130 0 0,1 7 37 0 0,-1-11-57 0 0,1 0 0 0 0,-1 0 1 0 0,1 0-1 0 0,-1 0 0 0 0,1 0 0 0 0,0 0 0 0 0,-1 0 0 0 0,1 1 0 0 0,0-1 0 0 0,1 0 1 0 0,-1 0-1 0 0,0 0 0 0 0,0 0 0 0 0,1 0 0 0 0,0 0 0 0 0,-1 1 0 0 0,1-1 0 0 0,0 0 1 0 0,0-1-1 0 0,0 1 0 0 0,0 0 0 0 0,0 0 0 0 0,0 0 0 0 0,1-1 0 0 0,-1 1 0 0 0,1 0 1 0 0,-1-1-1 0 0,1 1 0 0 0,-1-1 0 0 0,1 0 0 0 0,0 0 0 0 0,0 1 0 0 0,0-1 0 0 0,0 0 1 0 0,0-1-1 0 0,0 1 0 0 0,0 0 0 0 0,0 0 0 0 0,0-1 0 0 0,0 1 0 0 0,0-1 0 0 0,2 0-5 0 0,3-1 22 0 0,0 0 0 0 0,0-1-1 0 0,0 0 1 0 0,0 0 0 0 0,0-1-1 0 0,0 1 1 0 0,0-2 0 0 0,-1 1-1 0 0,0-1 1 0 0,0 0-1 0 0,0 0 1 0 0,4-4-22 0 0,33-19 64 0 0,-16 8-44 0 0,17-1-36 0 0,-22 60 142 0 0,-6 4-57 0 0,-7-28-118 0 0,11 9-1738 0 0,5-22-4181 0 0,-14-7 1196 0 0,-3 1-1949 0 0,-1-1-2968 0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5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2688 623 9506 0 0,'0'0'2221'0'0,"0"0"-268"0"0,0 0-172 0 0,0 0-94 0 0,0 0-204 0 0,0 0-218 0 0,0 0-175 0 0,0 0-162 0 0,0 0-149 0 0,0 0-110 0 0,0 0-109 0 0,0 0-98 0 0,0 0-53 0 0,-13-9-54 0 0,-42-25-22 0 0,53 32-300 0 0,-1 1-1 0 0,1 0 0 0 0,0 0 0 0 0,-1 0 0 0 0,1 0 0 0 0,-1 0 0 0 0,1 0 0 0 0,-1 1 1 0 0,0-1-1 0 0,1 1 0 0 0,-1 0 0 0 0,0 0 0 0 0,1 0 0 0 0,-1 0 0 0 0,1 0 0 0 0,-1 1 0 0 0,0-1 1 0 0,1 1-1 0 0,-1-1 0 0 0,1 1 0 0 0,-1 0 0 0 0,1 0 0 0 0,-1 0 0 0 0,1 1 0 0 0,0-1 1 0 0,0 0-1 0 0,-1 1-32 0 0,-5 3 87 0 0,-7 2-41 0 0,0 0-1 0 0,1 0 1 0 0,1 2-1 0 0,-1 0 1 0 0,1 0-1 0 0,1 1 1 0 0,0 1-1 0 0,0 0 1 0 0,1 1-1 0 0,0 0 1 0 0,1 1-1 0 0,1 0 1 0 0,0 0-1 0 0,0 1 1 0 0,2 0-1 0 0,-1 0 1 0 0,2 1-1 0 0,0 0 0 0 0,-2 11-44 0 0,6-22-2 0 0,1 0 1 0 0,0 0 0 0 0,1 0 0 0 0,-1 0 0 0 0,1 0 0 0 0,-1 0 0 0 0,1 0 0 0 0,0 0 0 0 0,1 1 0 0 0,-1-1 0 0 0,1 0 0 0 0,-1 0-1 0 0,1 0 1 0 0,1 0 0 0 0,-1-1 0 0 0,0 1 0 0 0,1 0 0 0 0,0 0 0 0 0,0-1 0 0 0,0 1 0 0 0,0-1 0 0 0,1 1 0 0 0,-1-1 0 0 0,1 0-1 0 0,0 0 1 0 0,0 0 0 0 0,0-1 0 0 0,0 1 0 0 0,0-1 0 0 0,1 1 0 0 0,-1-1 0 0 0,1 0 0 0 0,2 1 0 0 0,5 0 44 0 0,-1-1 1 0 0,1 0 0 0 0,0 0-1 0 0,0-1 1 0 0,0-1 0 0 0,0 0-1 0 0,0 0 1 0 0,0-1-1 0 0,0 0 1 0 0,0-1 0 0 0,0 0-1 0 0,0-1 1 0 0,-1 0 0 0 0,0-1-1 0 0,1 0 1 0 0,-1-1-1 0 0,0 0 1 0 0,-1 0 0 0 0,1-1-1 0 0,-1 0 1 0 0,-1-1-1 0 0,1 0 1 0 0,-1 0 0 0 0,7-8-45 0 0,40-38 154 0 0,-2-1 0 0 0,-2-3 0 0 0,17-29-154 0 0,-41 45 170 0 0,-27 40-129 0 0,0 1-23 0 0,-7 19-197 0 0,-3 10 130 0 0,2-12 34 0 0,2 0 1 0 0,1 1 0 0 0,0 0 0 0 0,1 0 0 0 0,0 0 0 0 0,2 0 0 0 0,0 9 14 0 0,2-20-95 0 0,1 0 1 0 0,-1 0 0 0 0,2 0-1 0 0,-1 0 1 0 0,1-1 0 0 0,0 1-1 0 0,0 0 1 0 0,1-1-1 0 0,0 0 1 0 0,0 1 0 0 0,0-1-1 0 0,1 0 1 0 0,0-1 0 0 0,0 1-1 0 0,1-1 1 0 0,1 2 94 0 0,25 18-5133 0 0,7-11-6699 0 0,-29-11 1574 0 0</inkml:trace>
  <inkml:trace contextRef="#ctx0" brushRef="#br0" timeOffset="689.954">3176 840 3961 0 0,'0'0'2928'0'0,"0"0"-139"0"0,0 0-124 0 0,0 0-254 0 0,0 0-363 0 0,0 0-353 0 0,0 0-333 0 0,0 0-251 0 0,0 0-171 0 0,0 0-129 0 0,0 0-86 0 0,0 0-85 0 0,0 0-91 0 0,0 0-100 0 0,-9 11 447 0 0,-1 4-715 0 0,1 1 0 0 0,1 0 0 0 0,0 1 0 0 0,1 0 0 0 0,1 0-1 0 0,1 0 1 0 0,-2 11-181 0 0,1-6 24 0 0,4 55-191 0 0,2-76-21 0 0,0-1-112 0 0,0 0-139 0 0,15-4-6203 0 0,3-20-5552 0 0,-13 19 4854 0 0</inkml:trace>
  <inkml:trace contextRef="#ctx0" brushRef="#br0" timeOffset="1063.018">3242 593 6913 0 0,'0'0'3639'0'0,"0"0"-833"0"0,0 0-462 0 0,0 0-321 0 0,0 0-329 0 0,0 0-338 0 0,0 0-302 0 0,0 0-218 0 0,0 0-195 0 0,0 0-123 0 0,0 0-75 0 0,0 0-35 0 0,0 0-46 0 0,-13 1-19 0 0,-42 4-50 0 0,31 2 139 0 0,37-8-795 0 0,2-11 1171 0 0,-15 12-786 0 0,-13 1-79 0 0,10-2-3474 0 0,26-15-6157 0 0,-21 15 6973 0 0,3 0-7866 0 0</inkml:trace>
  <inkml:trace contextRef="#ctx0" brushRef="#br0" timeOffset="-15176.279">608 184 1264 0 0,'0'0'2478'0'0,"0"0"-475"0"0,0 0-170 0 0,0 0 20 0 0,0 0 6 0 0,0 0-126 0 0,0 0-216 0 0,0 0-259 0 0,0 0-234 0 0,0 0-220 0 0,0 0-193 0 0,-3-1-136 0 0,124-5 4053 0 0,40 10-3301 0 0,-94-1-817 0 0,-76 8 1292 0 0,-410 118-723 0 0,288-84-512 0 0,130-45-464 0 0,0 0 0 0 0,0 0 0 0 0,0 0 1 0 0,0 1-1 0 0,0-1 0 0 0,0 0 1 0 0,0 0-1 0 0,0 1 0 0 0,0-1 0 0 0,0 1 1 0 0,0-1-1 0 0,0 1 0 0 0,0-1 0 0 0,1 1 1 0 0,-1-1-1 0 0,0 1 0 0 0,0 0 1 0 0,0-1-1 0 0,1 1 0 0 0,-1 0 0 0 0,0 0 1 0 0,1 0-1 0 0,-1-1 0 0 0,1 1 0 0 0,-1 0 1 0 0,1 0-1 0 0,0 0 0 0 0,-1 0 1 0 0,1 0-1 0 0,0 0 0 0 0,-1 0 0 0 0,1 0 1 0 0,0 0-1 0 0,0 0 0 0 0,0 0 0 0 0,0 0 1 0 0,0 0-1 0 0,0 0 0 0 0,0 0 1 0 0,0 0-1 0 0,1 0 0 0 0,-1 0 0 0 0,0 0 1 0 0,1 0-1 0 0,-1 0 0 0 0,0 0 0 0 0,1 0 1 0 0,-1 0-1 0 0,1 0 0 0 0,-1-1 0 0 0,1 1 1 0 0,0 0-1 0 0,0 0-3 0 0,57 14 163 0 0,104-6 143 0 0,-135-10-281 0 0,0 1 1 0 0,-1 1-1 0 0,1 1 0 0 0,0 1 0 0 0,-1 2 0 0 0,1 0 1 0 0,-1 2-1 0 0,13 6-25 0 0,-38-13 1 0 0,0 1 0 0 0,0-1 1 0 0,0 1-1 0 0,0 0 0 0 0,0-1 0 0 0,0 1 1 0 0,0 0-1 0 0,0 0 0 0 0,0 0 0 0 0,0-1 1 0 0,0 1-1 0 0,0 0 0 0 0,-1 0 0 0 0,1 0 1 0 0,0 0-1 0 0,-1 0 0 0 0,1 1 0 0 0,-1-1 1 0 0,1 0-1 0 0,-1 0 0 0 0,1 0 0 0 0,-1 0 1 0 0,0 1-1 0 0,0-1 0 0 0,1 0 0 0 0,-1 0 1 0 0,0 1-1 0 0,0-1 0 0 0,0 0 0 0 0,-1 0 1 0 0,1 0-1 0 0,0 1 0 0 0,0-1 0 0 0,-1 0 1 0 0,1 0-1 0 0,0 0 0 0 0,-1 1 0 0 0,1-1 1 0 0,-1 0-1 0 0,0 0 0 0 0,1 0 0 0 0,-1 0 1 0 0,0 0-1 0 0,0 0 0 0 0,0 0 0 0 0,1-1 0 0 0,-2 1 0 0 0,-25 25 35 0 0,-2-2 1 0 0,-1-1 0 0 0,-1-2-1 0 0,-1-1 1 0 0,-1-1 0 0 0,-1-2-1 0 0,0-1 1 0 0,-20 6-37 0 0,-387 191 92 0 0,429-207-92 0 0,2-1-6 0 0,0 0 1 0 0,0 1-1 0 0,0 1 0 0 0,1-1 1 0 0,-1 2-1 0 0,2-1 0 0 0,-1 1 1 0 0,1 0-1 0 0,-1 3 6 0 0,6-7 0 0 0,3-4 0 0 0,-1 0 0 0 0,1 0 0 0 0,0 1 1 0 0,-1-1-1 0 0,1 0 0 0 0,0 1 0 0 0,-1-1 0 0 0,1 0 1 0 0,0 1-1 0 0,0-1 0 0 0,0 0 0 0 0,-1 1 0 0 0,1-1 1 0 0,0 1-1 0 0,0-1 0 0 0,0 1 0 0 0,0-1 0 0 0,-1 0 1 0 0,1 1-1 0 0,0-1 0 0 0,0 1 0 0 0,0-1 0 0 0,0 1 1 0 0,0-1-1 0 0,0 1 0 0 0,0-1 0 0 0,1 0 0 0 0,-1 1 1 0 0,0-1-1 0 0,0 1 0 0 0,0-1 0 0 0,0 1 0 0 0,0-1 1 0 0,1 0-1 0 0,-1 1 0 0 0,0-1 0 0 0,0 1 0 0 0,1-1 1 0 0,-1 0-1 0 0,0 1 0 0 0,1-1 0 0 0,-1 0 0 0 0,0 0 1 0 0,1 1-1 0 0,-1-1 0 0 0,0 0 0 0 0,1 0 0 0 0,-1 1 0 0 0,1-1 1 0 0,-1 0-1 0 0,1 0 0 0 0,-1 0 0 0 0,0 0 0 0 0,1 0 1 0 0,-1 0-1 0 0,1 1 0 0 0,13 3 50 0 0,0 0-1 0 0,-1-1 1 0 0,2 0 0 0 0,-1-1 0 0 0,0-1-1 0 0,0 0 1 0 0,1-1 0 0 0,-1 0-1 0 0,0-1 1 0 0,3-1-50 0 0,2 1 60 0 0,400-53 667 0 0,-318 50-899 0 0,-80 3-5298 0 0,0 1-5591 0 0,-15 0-1409 0 0</inkml:trace>
  <inkml:trace contextRef="#ctx0" brushRef="#br0" timeOffset="-13794.662">978 1009 4489 0 0,'0'0'2670'0'0,"0"0"-422"0"0,0 0-199 0 0,0 0-37 0 0,0 0-166 0 0,0 0-272 0 0,0 0-267 0 0,0 0-241 0 0,0 0-180 0 0,0 0-113 0 0,0 0-67 0 0,0 0-22 0 0,-2 4 4600 0 0,8-27-5043 0 0,0 0 0 0 0,2 0 0 0 0,1 0 0 0 0,0 1 0 0 0,2 1 0 0 0,0 0-1 0 0,1 0 1 0 0,2 1 0 0 0,0 1-241 0 0,27-34 107 0 0,2 3 0 0 0,2 1-1 0 0,20-13-106 0 0,-57 143-113 0 0,3 87 154 0 0,5-128-42 0 0,12-54 70 0 0,158-193-53 0 0,-12 43-85 0 0,-173 164 66 0 0,-1-1 0 0 0,1 1 0 0 0,0-1 1 0 0,-1 1-1 0 0,1 0 0 0 0,0 0 0 0 0,0-1 0 0 0,-1 1 0 0 0,1 0 0 0 0,0 0 0 0 0,0 0 1 0 0,-1 0-1 0 0,1 0 0 0 0,0 0 0 0 0,0 0 0 0 0,-1 0 0 0 0,1 0 0 0 0,0 0 0 0 0,0 0 0 0 0,-1 0 1 0 0,1 1-1 0 0,0-1 0 0 0,0 0 0 0 0,-1 1 0 0 0,1-1 0 0 0,0 0 0 0 0,-1 1 0 0 0,1-1 1 0 0,-1 1-1 0 0,1-1 0 0 0,0 1 0 0 0,-1-1 0 0 0,1 1 0 0 0,-1-1 0 0 0,1 1 0 0 0,-1 0 0 0 0,0-1 1 0 0,1 1-1 0 0,-1 0 0 0 0,1-1 0 0 0,-1 1 0 0 0,0 0 0 0 0,0-1 0 0 0,0 1 0 0 0,1 0 1 0 0,-1 0-1 0 0,0-1 0 0 0,0 1 0 0 0,0 0 0 0 0,0 0 0 0 0,0 0 0 0 0,0-1 0 0 0,0 1 1 0 0,0 0-1 0 0,-1 0 0 0 0,1-1 0 0 0,0 1 0 0 0,0 0 0 0 0,-1-1 0 0 0,1 1 0 0 0,0 0 0 0 0,-1 0 1 0 0,1-1-1 0 0,-1 1 0 0 0,1-1 0 0 0,0 1 0 0 0,-1 0 0 0 0,0-1 0 0 0,1 1 3 0 0,-1 11 46 0 0,-9 183 162 0 0,7-44-174 0 0,15-126-2049 0 0,-5-29-2936 0 0,0-5-4033 0 0,-3 4-3300 0 0</inkml:trace>
  <inkml:trace contextRef="#ctx0" brushRef="#br0" timeOffset="-1002.042">2007 851 0 0 0,'0'0'1179'0'0,"0"0"427"0"0,0 0 91 0 0,0 0-59 0 0,0 0-16 0 0,0 0 2 0 0,0 0-52 0 0,0 0-62 0 0,0-4-123 0 0,3-11-195 0 0,-2 12-120 0 0,-1 3-95 0 0,0 0-100 0 0,0 0-105 0 0,-20 25 3369 0 0,6-10-3782 0 0,6-3-254 0 0,0 0 0 0 0,2 0 1 0 0,-1 1-1 0 0,2 0 0 0 0,0 0 1 0 0,0 0-1 0 0,1 0 0 0 0,1 1 0 0 0,0 0 1 0 0,1 0-1 0 0,0 0 0 0 0,1 0 0 0 0,1 0 1 0 0,1 7-106 0 0,-1-19 13 0 0,1-1 1 0 0,0 1 0 0 0,0 0 0 0 0,0-1-1 0 0,0 1 1 0 0,0-1 0 0 0,0 1 0 0 0,0-1-1 0 0,1 1 1 0 0,-1-1 0 0 0,0 0 0 0 0,1 0-1 0 0,-1 0 1 0 0,1 0 0 0 0,-1 0 0 0 0,1 0-1 0 0,0 0 1 0 0,-1 0 0 0 0,1 0 0 0 0,0-1-1 0 0,0 1 1 0 0,-1-1 0 0 0,1 1 0 0 0,0-1-1 0 0,0 0 1 0 0,0 0 0 0 0,0 0 0 0 0,0 0-1 0 0,-1 0 1 0 0,1 0 0 0 0,0 0 0 0 0,0 0-1 0 0,0-1 1 0 0,0 0-14 0 0,6 1-86 0 0,23-26-2226 0 0,-26 11-2474 0 0,-3 1-5697 0 0,-2 10 2984 0 0</inkml:trace>
  <inkml:trace contextRef="#ctx0" brushRef="#br0" timeOffset="-641.05">2001 593 5593 0 0,'0'0'3830'0'0,"0"0"-1314"0"0,0 0-569 0 0,0 0-199 0 0,0 0-189 0 0,0 0-308 0 0,0 0-280 0 0,0 0-194 0 0,0 0-161 0 0,0 0-122 0 0,0 0-91 0 0,0 0-71 0 0,-10-1-52 0 0,-34-3-42 0 0,25 13 638 0 0,31-9-313 0 0,-2-11-249 0 0,5-4 427 0 0,-27 19-553 0 0,-27 25-544 0 0,42-18-2705 0 0,20-11-3650 0 0,-21 0 4581 0 0,6 0-6488 0 0</inkml:trace>
  <inkml:trace contextRef="#ctx0" brushRef="#br0" timeOffset="2007.076">2298 284 1384 0 0,'0'0'2134'0'0,"0"0"28"0"0,0 0 174 0 0,0 0 100 0 0,0 0-149 0 0,0 0-283 0 0,0 0-337 0 0,0 0-291 0 0,0 0-209 0 0,0 0-158 0 0,0 0-116 0 0,0 0-85 0 0,0 0-74 0 0,-16 0-57 0 0,-45 0-62 0 0,46 0-71 0 0,15 0-74 0 0,0 0-85 0 0,22 0 943 0 0,307-11 1822 0 0,-84-7-2567 0 0,11 14-330 0 0,-256 4-234 0 0,0 0-3 0 0,0 0-6 0 0,0 0 2 0 0,-43 0 1162 0 0,-30-26-1042 0 0,51 18-175 0 0,0-1 0 0 0,0-1-1 0 0,1-1 1 0 0,0-1-1 0 0,1-1 1 0 0,0-1-1 0 0,1 0 1 0 0,1-1-1 0 0,0-1 1 0 0,2-1-1 0 0,-1-1 1 0 0,-5-8 43 0 0,15 3-3283 0 0,12 9-7754 0 0,-1 9-2030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3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8 10970 0 0,'0'0'3953'0'0,"0"0"-1922"0"0,0 0-464 0 0,0 0 80 0 0,0 0-18 0 0,0 0-156 0 0,0 0-283 0 0,0 0-263 0 0,0 0-243 0 0,0 0-187 0 0,0 0-133 0 0,0 0-104 0 0,0 0-85 0 0,-3-3-67 0 0,2 3-142 0 0,1-1 0 0 0,-1 0 0 0 0,0 1 0 0 0,0 0 0 0 0,0-1 0 0 0,0 1 0 0 0,1-1 0 0 0,-1 1 0 0 0,0 0 0 0 0,0 0 0 0 0,0-1-1 0 0,0 1 1 0 0,0 0 0 0 0,0 0 0 0 0,0 0 0 0 0,0 0 0 0 0,0 0 0 0 0,0 0 0 0 0,0 1 0 0 0,0-1 0 0 0,1 0 0 0 0,-1 0 0 0 0,0 1 0 0 0,0-1 0 0 0,0 0 0 0 0,0 1-1 0 0,0-1 1 0 0,1 1 0 0 0,-1-1 0 0 0,0 1 0 0 0,0-1 0 0 0,1 1 0 0 0,-1 0 0 0 0,0-1 0 0 0,1 1 0 0 0,-1 0 0 0 0,0 0 0 0 0,1-1 0 0 0,-1 1 0 0 0,1 0 0 0 0,0 0 0 0 0,-1 0-1 0 0,1 0 1 0 0,0-1 0 0 0,-1 1 0 0 0,1 0 0 0 0,0 0 0 0 0,0 0 0 0 0,0 0 0 0 0,0 0 0 0 0,0 0 0 0 0,0 0 0 0 0,0 0 0 0 0,0 0 0 0 0,0 0 0 0 0,0 0 0 0 0,0 0 0 0 0,1 0-1 0 0,-1 0 35 0 0,25 3-10407 0 0,-21-5 6049 0 0,4 1-6342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2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4881 0 0,'0'0'1524'0'0,"0"0"-31"0"0,0 0 86 0 0,0 0 160 0 0,0 0 22 0 0,0 0-175 0 0,0 0-272 0 0,0 0-259 0 0,0 0-169 0 0,0 0-133 0 0,0 0-68 0 0,0 0-33 0 0,0 0-33 0 0,0 8 5 0 0,0 28 11 0 0,0-35-560 0 0,1 1 1 0 0,0-1-1 0 0,-1 1 1 0 0,1-1-1 0 0,0 0 1 0 0,0 1-1 0 0,0-1 1 0 0,0 0-1 0 0,0 1 1 0 0,0-1-1 0 0,0 0 1 0 0,0 0-1 0 0,0 0 1 0 0,1 0-1 0 0,-1 0 1 0 0,0 0-1 0 0,1-1 0 0 0,-1 1 1 0 0,1 0-1 0 0,-1-1 1 0 0,1 1-1 0 0,-1-1 1 0 0,1 1-1 0 0,-1-1 1 0 0,1 0-1 0 0,0 0 1 0 0,-1 0-1 0 0,1 1 1 0 0,-1-2-1 0 0,1 1 1 0 0,0 0-1 0 0,-1 0 1 0 0,2 0-77 0 0,3 0 276 0 0,9-1-45 0 0,-1 0 0 0 0,0-2 0 0 0,0 1 0 0 0,-1-2 0 0 0,1 1 0 0 0,-1-2 0 0 0,1 0 1 0 0,-1-1-1 0 0,-1 0 0 0 0,1-1 0 0 0,-1 0 0 0 0,0-1 0 0 0,-1 0 0 0 0,7-7-230 0 0,-12 11 42 0 0,74-56 337 0 0,-4-4 0 0 0,34-37-379 0 0,75-63 182 0 0,-166 148-164 0 0,-7 5-12 0 0,1 0 1 0 0,1 0-1 0 0,0 1 0 0 0,1 1 0 0 0,-1 0 0 0 0,2 1 1 0 0,-1 1-1 0 0,1 0 0 0 0,0 1 0 0 0,1 1-6 0 0,-14 5-1 0 0,-1 1-1 0 0,0 0 1 0 0,-1 0-1 0 0,1 0 1 0 0,0 0 0 0 0,0 1-1 0 0,0-1 1 0 0,-1 0-1 0 0,1 1 1 0 0,0-1-1 0 0,-1 1 1 0 0,0 0 0 0 0,1-1-1 0 0,-1 1 1 0 0,0 0-1 0 0,0 0 1 0 0,0 0-1 0 0,0 0 1 0 0,0 0 0 0 0,0 0-1 0 0,-1 0 1 0 0,1 0-1 0 0,0 0 1 0 0,-1 0-1 0 0,0 0 1 0 0,0 0 0 0 0,1 1-1 0 0,-1-1 1 0 0,-1 0-1 0 0,1 0 1 0 0,0 0-1 0 0,0 0 1 0 0,-1 1 0 0 0,1-1-1 0 0,-1 0 1 0 0,0 0-1 0 0,0 0 1 0 0,0 0 1 0 0,1 10-3 0 0,-3 17 34 0 0,-2-1 1 0 0,-1 0-1 0 0,-1 0 1 0 0,-1-1-1 0 0,-1 0 1 0 0,-2 0-1 0 0,-1-1 1 0 0,-1 0 0 0 0,-1-1-1 0 0,-1-1 1 0 0,-18 23-32 0 0,20-28 18 0 0,-1-1 0 0 0,0 0 1 0 0,-2 0-1 0 0,0-2 1 0 0,-1 0-1 0 0,-1-1 1 0 0,0 0-1 0 0,-1-2 1 0 0,0 0-1 0 0,-1-1 0 0 0,-1-1 1 0 0,-8 3-19 0 0,-34-10 87 0 0,61-6-97 0 0,-1 1 0 0 0,1-1 1 0 0,0 0-1 0 0,0 0 1 0 0,0 0-1 0 0,0 0 0 0 0,0-1 1 0 0,1 1-1 0 0,-1-1 0 0 0,1 1 1 0 0,-1-1-1 0 0,1 1 1 0 0,0-1-1 0 0,0 0 0 0 0,0 1 1 0 0,0-1-1 0 0,1 0 1 0 0,-1 0-1 0 0,1 0 0 0 0,-1 1 1 0 0,1-1-1 0 0,0 0 0 0 0,0 0 1 0 0,1 0-1 0 0,-1 0 1 0 0,0 0-1 0 0,1 0 0 0 0,0 0 10 0 0,-1 0-9 0 0,0 0-1 0 0,-1 0 0 0 0,1 0 0 0 0,0 0 0 0 0,1 0 0 0 0,-1 0-1 0 0,1 0 1 0 0,-1 1 0 0 0,1-1 0 0 0,0 0 0 0 0,0 0 0 0 0,0 0 0 0 0,0 1 0 0 0,0-1 0 0 0,1 1 0 0 0,-1-1 0 0 0,1 1 0 0 0,0 0 0 0 0,0-1 0 0 0,0 1-1 0 0,0 0 1 0 0,0 0 0 0 0,0 0 0 0 0,0 0 0 0 0,1 1 0 0 0,-1-1 0 0 0,1 1 0 0 0,-1-1 0 0 0,1 1 0 0 0,0 0 0 0 0,-1 0 0 0 0,1 0 0 0 0,0 0 0 0 0,0 1 0 0 0,0-1-1 0 0,0 1 1 0 0,0-1 0 0 0,-1 1 0 0 0,1 0 0 0 0,0 0 0 0 0,0 1 0 0 0,0-1 0 0 0,0 0 0 0 0,0 1 0 0 0,0 0 0 0 0,-1 0 0 0 0,1 0 0 0 0,0 0 0 0 0,0 0-1 0 0,-1 0 11 0 0,36 35 9 0 0,-30-27-3 0 0,0 0 0 0 0,1 0 0 0 0,0-1 0 0 0,1 0 0 0 0,0-1 0 0 0,0 0 0 0 0,1-1 1 0 0,-1 0-1 0 0,1 0 0 0 0,1-2 0 0 0,-1 1 0 0 0,4 0-6 0 0,-1-1 33 0 0,1-1 1 0 0,-1 0-1 0 0,1-1 1 0 0,-1-1-1 0 0,1 0 0 0 0,0-1 1 0 0,0 0-1 0 0,-1-1 1 0 0,1-1-1 0 0,0-1 1 0 0,-1 0-1 0 0,0 0 1 0 0,14-6-34 0 0,7-10 75 0 0,-1-2 1 0 0,0-1-1 0 0,-2-2 1 0 0,-1-1-1 0 0,0-1 1 0 0,21-25-76 0 0,-26 24 31 0 0,-1 0 0 0 0,-1-2 1 0 0,-2 0-1 0 0,0-2 0 0 0,9-20-31 0 0,-13 21-108 0 0,-15 50-43 0 0,30 147 181 0 0,-33-165-30 0 0,0 5 2 0 0,-1-1 0 0 0,1 1 0 0 0,0 0 0 0 0,0-1 0 0 0,1 1 0 0 0,0-1 0 0 0,0 1 0 0 0,1-1 0 0 0,0 1 0 0 0,0-1 0 0 0,0 0 0 0 0,1 0 0 0 0,0 0 0 0 0,0 0 0 0 0,1 0 0 0 0,-1-1 0 0 0,1 1 0 0 0,0-1 0 0 0,1 0 0 0 0,2 3-2 0 0,-2-8 7 0 0,1 0 0 0 0,-1 0 0 0 0,0 0-1 0 0,0 0 1 0 0,1-1 0 0 0,-1 0 0 0 0,0 0 0 0 0,0 0 0 0 0,0-1 0 0 0,0 0 0 0 0,0 0 0 0 0,-1 0 0 0 0,1 0 0 0 0,0-1 0 0 0,-1 0 0 0 0,0 0 0 0 0,1 0 0 0 0,-1 0 0 0 0,-1-1 0 0 0,1 0 0 0 0,1-1-7 0 0,16-11 19 0 0,200-161 9 0 0,-93 85-25 0 0,-127 91-5 0 0,-1 1 0 0 0,0 0 0 0 0,1 0 0 0 0,-1-1 0 0 0,1 1 0 0 0,-1 0 0 0 0,1 0-1 0 0,-1 0 1 0 0,1 0 0 0 0,-1 0 0 0 0,1 0 0 0 0,-1 0 0 0 0,1 0 0 0 0,-1 0 0 0 0,1 0 0 0 0,-1 0 0 0 0,1 0 0 0 0,-1 0 0 0 0,1 0 0 0 0,-1 0 0 0 0,1 0 0 0 0,-1 1 0 0 0,1-1 0 0 0,-1 0 0 0 0,1 0 0 0 0,-1 1 0 0 0,1-1 0 0 0,-1 0 0 0 0,0 1 0 0 0,1-1 0 0 0,-1 0 0 0 0,0 1 0 0 0,1-1 0 0 0,-1 0 0 0 0,0 1 0 0 0,1-1 0 0 0,-1 1 0 0 0,0-1 0 0 0,0 1 0 0 0,0-1 0 0 0,1 1 0 0 0,-1-1 0 0 0,0 1-1 0 0,0-1 1 0 0,0 1 0 0 0,0-1 0 0 0,0 1 0 0 0,0-1 0 0 0,0 1 0 0 0,0-1 0 0 0,0 1 0 0 0,0-1 0 0 0,0 1 0 0 0,0-1 0 0 0,0 1 0 0 0,0-1 0 0 0,-1 1 0 0 0,1-1 2 0 0,2 43 0 0 0,-2-37-4 0 0,7 174 123 0 0,-3-137-91 0 0,-4-42-7 0 0,4-6 533 0 0,10-34-481 0 0,57-84-97 0 0,-24 47 35 0 0,-33 56-20 0 0,0 1-1 0 0,1 0 1 0 0,1 1-1 0 0,0 0 1 0 0,2 2 0 0 0,16-14 9 0 0,51-11-96 0 0,-83 40 93 0 0,-1 1-1 0 0,0-1 1 0 0,1 1 0 0 0,-1 0 0 0 0,1-1 0 0 0,-1 1 0 0 0,1 0 0 0 0,0 0-1 0 0,-1 0 1 0 0,1 0 0 0 0,-1 0 0 0 0,1 1 0 0 0,-1-1 0 0 0,1 0-1 0 0,-1 1 1 0 0,0-1 0 0 0,1 1 0 0 0,-1-1 0 0 0,1 1 0 0 0,-1 0 0 0 0,0 0-1 0 0,1-1 1 0 0,-1 1 0 0 0,0 0 0 0 0,0 0 0 0 0,0 0 0 0 0,0 0-1 0 0,0 1 1 0 0,0-1 0 0 0,0 0 0 0 0,0 0 0 0 0,0 1 0 0 0,0-1-1 0 0,-1 0 1 0 0,1 1 0 0 0,-1-1 0 0 0,1 1 0 0 0,-1-1 0 0 0,1 0 0 0 0,-1 1-1 0 0,0-1 1 0 0,0 1 0 0 0,0-1 0 0 0,1 1 0 0 0,-2 0 0 0 0,1-1-1 0 0,0 1 1 0 0,0-1 0 0 0,-1 2 3 0 0,2 26 23 0 0,-2 0-1 0 0,-1 0 1 0 0,-1 0 0 0 0,-1 0-1 0 0,-2 0 1 0 0,-6 17-23 0 0,-8 32 19 0 0,16-23-26 0 0,4-55-8 0 0,0 0-10 0 0,0 0-24 0 0,0 0-83 0 0,0 0-63 0 0,20-24-8303 0 0,-16 1-4288 0 0,-2 15 4193 0 0</inkml:trace>
  <inkml:trace contextRef="#ctx0" brushRef="#br0" timeOffset="721.885">2881 66 4145 0 0,'0'0'4007'0'0,"0"0"-1109"0"0,0 0-477 0 0,0 0-183 0 0,0 0-306 0 0,0 0-380 0 0,0 0-338 0 0,0 0-224 0 0,0 0-120 0 0,0 0-89 0 0,0 0-51 0 0,0 0-59 0 0,-21 5-65 0 0,-65 17-50 0 0,75-18-380 0 0,0-1 0 0 0,1 1 0 0 0,0 1 0 0 0,-1 0 0 0 0,2 0 0 0 0,-1 1 1 0 0,1 0-1 0 0,0 1 0 0 0,0 0 0 0 0,-4 4-176 0 0,2-1 157 0 0,6-7-137 0 0,1 1 1 0 0,-1-1-1 0 0,1 1 1 0 0,0 0 0 0 0,1 0-1 0 0,-1 1 1 0 0,1-1-1 0 0,-1 1 1 0 0,1-1-1 0 0,1 1 1 0 0,-1 0 0 0 0,1 0-1 0 0,0 1 1 0 0,0-1-1 0 0,0 0 1 0 0,1 1 0 0 0,0-1-1 0 0,0 1 1 0 0,0-1-1 0 0,1 1 1 0 0,-1 0 0 0 0,1-1-1 0 0,1 1 1 0 0,-1 0-1 0 0,1-1 1 0 0,0 1 0 0 0,0-1-1 0 0,1 1 1 0 0,0-1-1 0 0,0 0 1 0 0,0 0 0 0 0,0 0-1 0 0,1 0 1 0 0,1 3-21 0 0,3-1-3 0 0,1-1 1 0 0,-1 0-1 0 0,1-1 1 0 0,0 0 0 0 0,0 0-1 0 0,1 0 1 0 0,0-1-1 0 0,-1 0 1 0 0,1-1 0 0 0,0 0-1 0 0,1-1 1 0 0,-1 1-1 0 0,0-2 1 0 0,1 1-1 0 0,-1-1 1 0 0,8-1 2 0 0,16 2-213 0 0,55-11-3463 0 0,-52-9-841 0 0,-13 3-5350 0 0,-12 7-50 0 0</inkml:trace>
  <inkml:trace contextRef="#ctx0" brushRef="#br0" timeOffset="1103.08">2991 346 2993 0 0,'0'0'2620'0'0,"0"0"-747"0"0,0 0-166 0 0,0 0 25 0 0,0 0-18 0 0,0 0-31 0 0,0 0-56 0 0,0 0-87 0 0,0 0-101 0 0,0 0-85 0 0,0 0-106 0 0,0 0-112 0 0,0 0-121 0 0,32 3-149 0 0,101 7-125 0 0,-130-9-696 0 0,0-1 0 0 0,0 1 0 0 0,1-1 0 0 0,-1 0 0 0 0,0 0 1 0 0,0 0-1 0 0,1-1 0 0 0,-1 1 0 0 0,0-1 0 0 0,0 0 0 0 0,0 1 0 0 0,0-1 0 0 0,0-1 0 0 0,0 1 0 0 0,0 0 0 0 0,0-1 0 0 0,0 0 1 0 0,0 1-1 0 0,-1-1 0 0 0,1 0 0 0 0,1-2-45 0 0,5-4 188 0 0,0 3-84 0 0,-1-1 1 0 0,0 0-1 0 0,0 0 0 0 0,0 0 0 0 0,0-1 1 0 0,-1-1-1 0 0,-1 1 0 0 0,1-1 0 0 0,-1 0 1 0 0,0-1-1 0 0,-1 1 0 0 0,0-1 0 0 0,0 0 1 0 0,-1 0-1 0 0,0-1 0 0 0,-1 0 0 0 0,0 1 1 0 0,0-1-1 0 0,-1 0 0 0 0,-1 0 1 0 0,1 0-1 0 0,-1-1-104 0 0,-3 7 0 0 0,0 1 1 0 0,0 0-1 0 0,0 0 0 0 0,0 1 1 0 0,0-1-1 0 0,-1 0 0 0 0,1 1 1 0 0,-1-1-1 0 0,0 1 0 0 0,0 0 1 0 0,0 0-1 0 0,0 0 1 0 0,0 0-1 0 0,0 0 0 0 0,0 1 1 0 0,-1-1-1 0 0,1 1 0 0 0,0 0 1 0 0,-1 0-1 0 0,1 0 1 0 0,-1 1-1 0 0,0-1 0 0 0,1 1 1 0 0,-1 0-1 0 0,1 0 0 0 0,-1 0 1 0 0,1 0-1 0 0,-1 1 0 0 0,0-1 0 0 0,-8 4-9 0 0,0 0-1 0 0,0 0 0 0 0,1 1 0 0 0,-1 0 1 0 0,1 1-1 0 0,0 1 0 0 0,1 0 0 0 0,-1 0 1 0 0,1 1-1 0 0,1 0 0 0 0,0 1 0 0 0,0 0 1 0 0,0 0-1 0 0,1 1 0 0 0,1 0 0 0 0,0 0 1 0 0,0 1-1 0 0,1 0 0 0 0,0 0 0 0 0,1 0 1 0 0,0 1-1 0 0,-1 5 10 0 0,2-8-4 0 0,0-1 1 0 0,1 1 0 0 0,0 1-1 0 0,1-1 1 0 0,0 0-1 0 0,0 0 1 0 0,1 1 0 0 0,0-1-1 0 0,1 1 1 0 0,0-1 0 0 0,1 1-1 0 0,-1-1 1 0 0,2 1-1 0 0,-1-1 1 0 0,2 1 0 0 0,-1-1-1 0 0,1 0 1 0 0,0 0-1 0 0,1 0 1 0 0,0-1 0 0 0,1 1-1 0 0,-1-1 1 0 0,1 0 0 0 0,1 0-1 0 0,0-1 1 0 0,6 7 3 0 0,-4-6-20 0 0,0 1-1 0 0,1-1 1 0 0,0-1 0 0 0,0 0 0 0 0,1 0 0 0 0,0 0 0 0 0,0-2 0 0 0,0 1-1 0 0,1-1 1 0 0,0-1 0 0 0,0 0 0 0 0,0 0 0 0 0,1-1 0 0 0,-1 0-1 0 0,1-1 1 0 0,-1-1 0 0 0,1 0 0 0 0,8 0 20 0 0,-2-1-581 0 0,65-2-1743 0 0,-29-4-7574 0 0,-36 3-2408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57.6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85 0 0 0,'0'0'431'0'0,"0"0"874"0"0,0 0 573 0 0,0 0 301 0 0,0 0 67 0 0,0 0-96 0 0,0 0-171 0 0,0 0-203 0 0,0 0-214 0 0,-14-14-256 0 0,-43-43-302 0 0,43 43-229 0 0,14 14-171 0 0,0 0-113 0 0,0 0-87 0 0,0 9 384 0 0,27 134 1094 0 0,-12-63-1332 0 0,-4 1 1 0 0,-4 0 0 0 0,-2 25-551 0 0,-3 31 547 0 0,-1-135-519 0 0,1 1-1 0 0,0 0 1 0 0,0-1 0 0 0,0 0 0 0 0,0 1 0 0 0,1-1 0 0 0,-1 0-1 0 0,1 0 1 0 0,-1 0 0 0 0,1 0 0 0 0,-1-1 0 0 0,1 1 0 0 0,0-1 0 0 0,0 1-1 0 0,0-1 1 0 0,0 0 0 0 0,0 0 0 0 0,0-1 0 0 0,0 1 0 0 0,0 0 0 0 0,1-1-1 0 0,-1 0 1 0 0,0 0 0 0 0,0 0 0 0 0,0 0 0 0 0,1 0 0 0 0,-1-1 0 0 0,0 0-1 0 0,1 0-27 0 0,3 1 48 0 0,241-11 565 0 0,-45-16-172 0 0,128-38-441 0 0,4 7 214 0 0,-212 57-186 0 0,-81 16 92 0 0,-41-15-99 0 0,-1 0 22 0 0,0 0 8 0 0,0 0 19 0 0,0 0 38 0 0,0 0 6 0 0,0 0 24 0 0,0 0 16 0 0,0 0 7 0 0,0 0-9 0 0,0 0 12 0 0,0 0-3 0 0,0 0-17 0 0,0 0 27 0 0,0 0-12 0 0,0 0-19 0 0,-11-23 281 0 0,1-8-898 0 0,2 0 0 0 0,1 0 0 0 0,2-1-1 0 0,1 0 1 0 0,1 0 0 0 0,2-1 0 0 0,2-20 477 0 0,2 18-3412 0 0,2 12-6367 0 0,-2 11-2516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34:4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281 108 8482 0 0,'0'0'1625'0'0,"0"0"-304"0"0,0 0-169 0 0,0 0-37 0 0,0 0 15 0 0,0 0-129 0 0,0 0-178 0 0,0 0-132 0 0,0 0-121 0 0,0 0-48 0 0,0 0-37 0 0,-27 9-70 0 0,-83 28-53 0 0,54-1 153 0 0,48-26-378 0 0,-1 1-35 0 0,0 1 0 0 0,1 0 1 0 0,1 0-1 0 0,0 0 1 0 0,0 1-1 0 0,1 0 0 0 0,1 1 1 0 0,0-1-1 0 0,1 1 0 0 0,0 0 1 0 0,1 0-1 0 0,1 0 1 0 0,0 0-1 0 0,1 1 0 0 0,0-1 1 0 0,1 1-1 0 0,2 5-102 0 0,-2-15 39 0 0,1 0 1 0 0,0 0-1 0 0,0 0 1 0 0,0 0-1 0 0,1 0 1 0 0,-1 0-1 0 0,1 0 0 0 0,0 0 1 0 0,1-1-1 0 0,-1 1 1 0 0,1-1-1 0 0,0 0 0 0 0,0 0 1 0 0,0 0-1 0 0,1 0 1 0 0,-1 0-1 0 0,1-1 1 0 0,0 0-1 0 0,0 1 0 0 0,0-1 1 0 0,0-1-1 0 0,1 1 1 0 0,-1-1-1 0 0,1 0 0 0 0,0 0 1 0 0,0 0-1 0 0,2 1-39 0 0,9 1 247 0 0,-1 0 1 0 0,1-1-1 0 0,0-1 0 0 0,0 0 0 0 0,0-1 1 0 0,0-1-1 0 0,0 0 0 0 0,5-2-247 0 0,0-1 204 0 0,1-2 1 0 0,-1 0-1 0 0,-1-2 0 0 0,1 0 0 0 0,-1-1 0 0 0,0-1 1 0 0,-1-1-1 0 0,0-1 0 0 0,0 0 0 0 0,-1-2 1 0 0,-1 0-1 0 0,0-1 0 0 0,-1 0 0 0 0,14-17-204 0 0,-22 22 40 0 0,1-2 0 0 0,-2 1 1 0 0,1-1-1 0 0,-1 0 0 0 0,-1 0 0 0 0,0-1 0 0 0,-1 0 0 0 0,0 0 0 0 0,0 0 0 0 0,-2-1 0 0 0,1 0 0 0 0,-2 1 0 0 0,1-1 0 0 0,-2 0 0 0 0,0 0 1 0 0,-1 0-1 0 0,0-1 0 0 0,0 1 0 0 0,-2-2-40 0 0,-1 6-93 0 0,0 0 0 0 0,-1 0 0 0 0,0 0 0 0 0,0 0 0 0 0,-1 1 0 0 0,-1 0 1 0 0,1 0-1 0 0,-1 0 0 0 0,0 1 0 0 0,-1-1 0 0 0,0 1 0 0 0,0 1 0 0 0,0 0 0 0 0,-1 0 0 0 0,0 0 1 0 0,0 1-1 0 0,-1 0 0 0 0,1 0 0 0 0,-1 1 0 0 0,0 1 0 0 0,0-1 0 0 0,-1 1 0 0 0,-8-1 93 0 0,5 1-324 0 0,0 2-1 0 0,0-1 1 0 0,0 2 0 0 0,0-1-1 0 0,-1 2 1 0 0,1 0-1 0 0,0 0 1 0 0,0 2-1 0 0,0-1 1 0 0,0 2-1 0 0,1-1 1 0 0,-1 2-1 0 0,1 0 1 0 0,0 0-1 0 0,0 1 1 0 0,0 1 0 0 0,-6 4 324 0 0,-27 21-3714 0 0,15-11-2717 0 0,8-1-4521 0 0</inkml:trace>
  <inkml:trace contextRef="#ctx0" brushRef="#br0" timeOffset="455.995">251 565 5649 0 0,'0'0'2445'0'0,"0"0"-353"0"0,0 0-145 0 0,0 0-49 0 0,0 0-220 0 0,0 0-277 0 0,0 0-254 0 0,0 0-177 0 0,0 0-154 0 0,0 0-141 0 0,0 0-96 0 0,0 0-70 0 0,0 0-53 0 0,-23 16-78 0 0,-76 52-78 0 0,94-65-272 0 0,0 1 0 0 0,0-1 0 0 0,0 1 1 0 0,0 1-1 0 0,1-1 0 0 0,0 1 1 0 0,0-1-1 0 0,0 1 0 0 0,1 1 1 0 0,-1-1-1 0 0,1 0 0 0 0,0 1 0 0 0,1-1 1 0 0,-1 1-1 0 0,1 0 0 0 0,0 0 1 0 0,1 0-1 0 0,-2 6-28 0 0,0 2 48 0 0,1-6-1 0 0,0-1 0 0 0,0 0-1 0 0,1 0 1 0 0,0 1 0 0 0,0-1 0 0 0,1 0 0 0 0,0 1-1 0 0,0-1 1 0 0,0 1 0 0 0,1-1 0 0 0,1 0 0 0 0,-1 1-1 0 0,1-1 1 0 0,0 0 0 0 0,1 0 0 0 0,-1 0 0 0 0,2 0-1 0 0,-1-1 1 0 0,1 1 0 0 0,0-1 0 0 0,0 0 0 0 0,0 0-1 0 0,1 0 1 0 0,0-1 0 0 0,0 1 0 0 0,1-1 0 0 0,-1-1-1 0 0,1 1 1 0 0,0-1 0 0 0,0 0 0 0 0,1 0 0 0 0,3 1-47 0 0,3 1 152 0 0,0-2 1 0 0,0 0-1 0 0,1 0 0 0 0,0-1 1 0 0,-1-1-1 0 0,1 0 1 0 0,0-1-1 0 0,0 0 1 0 0,0-2-1 0 0,0 1 0 0 0,0-2 1 0 0,0 1-1 0 0,0-2 1 0 0,-1 0-1 0 0,1-1 1 0 0,9-4-153 0 0,-14 5 58 0 0,-1-1 0 0 0,1 0 1 0 0,-1 0-1 0 0,0-1 1 0 0,0 0-1 0 0,-1-1 1 0 0,0 1-1 0 0,0-2 0 0 0,0 1 1 0 0,0-1-1 0 0,-1 0 1 0 0,0 0-1 0 0,-1 0 0 0 0,1-1 1 0 0,-1 0-1 0 0,-1 0 1 0 0,0 0-1 0 0,0-1 1 0 0,0 0-1 0 0,-1 1 0 0 0,-1-1 1 0 0,1 0-1 0 0,-2-1 1 0 0,1 1-1 0 0,-1-4-58 0 0,1 3-43 0 0,-1 1-1 0 0,0-1 0 0 0,-1 0 1 0 0,0 1-1 0 0,-1-1 0 0 0,0 1 1 0 0,0-1-1 0 0,-1 0 0 0 0,0 1 1 0 0,-1 0-1 0 0,0 0 0 0 0,-1 0 1 0 0,0 0-1 0 0,0 0 1 0 0,0 1-1 0 0,-1-1 0 0 0,-1 1 1 0 0,1 0-1 0 0,-1 1 0 0 0,-1 0 1 0 0,1 0-1 0 0,-1 0 0 0 0,-1 0 1 0 0,1 1-1 0 0,-1 1 0 0 0,0-1 1 0 0,0 1-1 0 0,-1 0 0 0 0,1 1 1 0 0,-1 0-1 0 0,0 1 1 0 0,0 0-1 0 0,-2-1 44 0 0,0 2-221 0 0,-1 0-1 0 0,1 0 1 0 0,-1 1 0 0 0,0 1 0 0 0,0-1-1 0 0,1 2 1 0 0,-1 0 0 0 0,0 0 0 0 0,1 1-1 0 0,-1 1 1 0 0,1 0 0 0 0,0 0 0 0 0,0 1-1 0 0,-9 5 222 0 0,-32 22-4386 0 0,4 10-4816 0 0,31-25-1566 0 0</inkml:trace>
  <inkml:trace contextRef="#ctx0" brushRef="#br0" timeOffset="809.903">772 830 16484 0 0,'0'0'1797'0'0,"0"0"-422"0"0,0 0-91 0 0,0 0-6 0 0,0 0-70 0 0,0 0-154 0 0,0 0-210 0 0,0 0-198 0 0,0 0-169 0 0,0 0-140 0 0,0 0-118 0 0,0 0-79 0 0,0 0-68 0 0,-5 15-12 0 0,-16 47-12 0 0,69-98-8554 0 0,-38 25 1718 0 0,1 3-4817 0 0</inkml:trace>
  <inkml:trace contextRef="#ctx0" brushRef="#br0" timeOffset="1287.997">1161 248 16323 0 0,'0'0'1550'0'0,"0"0"-264"0"0,0 0-55 0 0,0 0 1 0 0,0 0-58 0 0,0 0-180 0 0,0 0-208 0 0,0 0-159 0 0,0 0-171 0 0,0 0-89 0 0,0 0-75 0 0,0 0-82 0 0,0 0-39 0 0,-14 4-19 0 0,-110 48 272 0 0,118-49-424 0 0,-1 0 1 0 0,1 1-1 0 0,0 0 0 0 0,0 0 0 0 0,1 1 0 0 0,-1 0 1 0 0,1 0-1 0 0,0 0 0 0 0,0 0 0 0 0,1 1 0 0 0,0-1 1 0 0,0 1-1 0 0,0 1 0 0 0,1-1 0 0 0,-1 0 0 0 0,1 1 1 0 0,1 0-1 0 0,-1-1 0 0 0,1 1 0 0 0,1 0 0 0 0,-1 0 1 0 0,1 0-1 0 0,0 0 0 0 0,1 1 0 0 0,0-1 0 0 0,0 1 0 0 0,4-1 0 0 0,1 0 0 0 0,0-1 0 0 0,1 0 0 0 0,0 1-1 0 0,-1-2 1 0 0,2 1 0 0 0,-1-1 0 0 0,1 0-1 0 0,0 0 1 0 0,0-1 0 0 0,0 0 0 0 0,4 2 0 0 0,140 45 3 0 0,-71-30 39 0 0,-74-19-21 0 0,0-1 1 0 0,-1 1-1 0 0,1 0 0 0 0,-1 0 1 0 0,1 0-1 0 0,-1 1 0 0 0,0 0 1 0 0,0 0-1 0 0,0 0 0 0 0,-1 1 0 0 0,1-1 1 0 0,-1 1-1 0 0,1 0 0 0 0,-1 1 1 0 0,-1-1-1 0 0,1 1 0 0 0,-1-1 1 0 0,1 1-1 0 0,-1 0 0 0 0,-1 1 0 0 0,1-1 1 0 0,-1 0-1 0 0,0 1 0 0 0,0-1 1 0 0,0 1-1 0 0,-1 0 0 0 0,0-1 0 0 0,0 1 1 0 0,0 0-1 0 0,-1 0 0 0 0,0 0 1 0 0,0 3-22 0 0,-3 2 21 0 0,-1-1-1 0 0,0 0 1 0 0,0 0 0 0 0,-1-1 0 0 0,0 0 0 0 0,-1 1 0 0 0,0-1 0 0 0,0-1 0 0 0,-1 0 0 0 0,0 1-1 0 0,0-2 1 0 0,-1 1 0 0 0,0-1 0 0 0,0-1 0 0 0,-1 1 0 0 0,0-1 0 0 0,0-1 0 0 0,-9 4-21 0 0,-7 8-214 0 0,-47 8-2823 0 0,47-28-1686 0 0,2-6-4891 0 0,14 5-1179 0 0</inkml:trace>
  <inkml:trace contextRef="#ctx0" brushRef="#br0" timeOffset="1537.351">960 237 14395 0 0,'0'0'3826'0'0,"0"0"-2108"0"0,0 0-778 0 0,0 0-77 0 0,0 0 32 0 0,0 0-2 0 0,0 0-51 0 0,0 0-61 0 0,33-11-78 0 0,102-34-119 0 0,81-30 665 0 0,-115 60-1781 0 0,-33 14-3145 0 0,-54 1 2067 0 0,2 0-3987 0 0,-8 3-6155 0 0</inkml:trace>
  <inkml:trace contextRef="#ctx0" brushRef="#br0" timeOffset="2007.548">1792 811 16163 0 0,'0'0'1039'0'0,"0"0"-304"0"0,0 0-95 0 0,0 0 74 0 0,0 0 1 0 0,-21 32-81 0 0,-70 101-119 0 0,3-18 248 0 0,65-84-807 0 0,-9 12-553 0 0,15-15-5626 0 0,17-26 54 0 0,0 1-2716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694 317 6057 0 0,'0'0'1323'0'0,"0"0"-357"0"0,0 0-101 0 0,0 0 241 0 0,0 0 302 0 0,0 0 112 0 0,0 0-109 0 0,0 0-238 0 0,0 0-254 0 0,0 0-166 0 0,0 0-129 0 0,7-3-90 0 0,19-9-56 0 0,-20 9-13 0 0,-6 3 21 0 0,1 3 6133 0 0,-5 1-5616 0 0,3-4-906 0 0,-31 0 437 0 0,-74-7-218 0 0,74 10-290 0 0,0 1 0 0 0,1 1-1 0 0,0 2 1 0 0,0 2 0 0 0,0 0 0 0 0,-25 13-26 0 0,-18 4 54 0 0,-143 65 209 0 0,249-57-370 0 0,2-17 101 0 0,0-2-1 0 0,2-1 1 0 0,0-2-1 0 0,0-1 1 0 0,1-2-1 0 0,16 2 7 0 0,-28-6-14 0 0,34 8 58 0 0,-70 1-8 0 0,-140 97 36 0 0,77-58-68 0 0,49-37 15 0 0,0 1-1 0 0,2 2 1 0 0,0 0-1 0 0,1 1 0 0 0,0 1 1 0 0,2 1-1 0 0,-11 15-18 0 0,30-34 1 0 0,-1 0-1 0 0,1 0 0 0 0,0 0 0 0 0,-1 0 0 0 0,1 0 1 0 0,1 0-1 0 0,-1 0 0 0 0,0 1 0 0 0,1-1 1 0 0,0 0-1 0 0,-1 0 0 0 0,1 0 0 0 0,1 1 1 0 0,-1-1-1 0 0,0 0 0 0 0,1 0 0 0 0,0 1 1 0 0,-1-1-1 0 0,1 0 0 0 0,0 0 0 0 0,1 0 1 0 0,-1 0-1 0 0,0 0 0 0 0,1-1 0 0 0,0 1 1 0 0,0 0-1 0 0,0-1 0 0 0,0 1 0 0 0,0-1 1 0 0,0 1-1 0 0,1-1 0 0 0,-1 0 0 0 0,1 0 1 0 0,-1 0-1 0 0,1 0 0 0 0,0-1 0 0 0,0 1 1 0 0,1 0-1 0 0,6 2-31 0 0,0-1-1 0 0,0 0 1 0 0,1 0 0 0 0,-1-1 0 0 0,1 0 0 0 0,-1-1 0 0 0,1 0 0 0 0,0-1 0 0 0,-1 0 0 0 0,7-1 31 0 0,6 0-332 0 0,-20 1 50 0 0,0 0 0 0 0,-1-1 0 0 0,1 1 1 0 0,0-1-1 0 0,0 0 0 0 0,0 0 0 0 0,0 0 0 0 0,-1-1 1 0 0,1 1-1 0 0,0-1 0 0 0,-1 1 0 0 0,0-1 0 0 0,1 0 0 0 0,-1 0 1 0 0,0 0-1 0 0,0 0 0 0 0,0 0 0 0 0,0 0 0 0 0,0-1 1 0 0,0 1-1 0 0,0-2 282 0 0,19-34-13126 0 0,-21 38 13040 0 0,6-9-9405 0 0</inkml:trace>
  <inkml:trace contextRef="#ctx0" brushRef="#br0" timeOffset="311.537">326 1 14891 0 0,'0'0'1212'0'0,"0"0"-175"0"0,0 0-37 0 0,0 0 37 0 0,0 0 9 0 0,0 0-104 0 0,0 0-150 0 0,0 0-172 0 0,0 0-117 0 0,0 0-37 0 0,0 0 24 0 0,0 0 26 0 0,-9 25-17 0 0,-29 83-29 0 0,22 22 417 0 0,17-98-691 0 0,-2 351 709 0 0,-38-116-628 0 0,22-185-229 0 0,-68 256-97 0 0,78-291-1206 0 0,7-37-4325 0 0,1 0-5432 0 0,-1-10 1074 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6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15 222 3585 0 0,'0'0'1247'0'0,"0"0"-390"0"0,0 0-51 0 0,0 0 246 0 0,0 0 344 0 0,0 0 209 0 0,0 0-33 0 0,0 0-230 0 0,0 0-294 0 0,0 0-236 0 0,0 0-187 0 0,0 0-106 0 0,0 0-60 0 0,-7-9 424 0 0,29 7 773 0 0,239-9 1840 0 0,-4-15-2640 0 0,-258 25-782 0 0,1 1 0 0 0,-1 0 0 0 0,1 0 0 0 0,-1-1 0 0 0,1 1 0 0 0,0 0 0 0 0,-1 0 0 0 0,1-1 0 0 0,0 1 0 0 0,-1 0 0 0 0,1-1 0 0 0,0 1-1 0 0,-1 0 1 0 0,1-1 0 0 0,0 1 0 0 0,-1-1 0 0 0,1 1 0 0 0,0-1 0 0 0,0 1 0 0 0,0-1 0 0 0,0 1 0 0 0,-1 0 0 0 0,1-1 0 0 0,0 1 0 0 0,0-1 0 0 0,0 1 0 0 0,0-1 0 0 0,0 1 0 0 0,0-1 0 0 0,0 1 0 0 0,0-1 0 0 0,0 1 0 0 0,0-1 0 0 0,1 1 0 0 0,-1-1 0 0 0,0 1 0 0 0,0-1 0 0 0,0 1 0 0 0,1-1 0 0 0,-1 1 0 0 0,0 0 0 0 0,0-1 0 0 0,1 1 0 0 0,-1-1 0 0 0,0 1 0 0 0,1 0 0 0 0,-1-1 0 0 0,0 1 0 0 0,1 0 0 0 0,-1-1 0 0 0,1 1-74 0 0,-9-5-481 0 0,-82-40 991 0 0,-43-31-203 0 0,124 52-2596 0 0,41 22-2815 0 0,-21 2 4586 0 0,22 0-4077 0 0,-11 0-1395 0 0,-3 0-3439 0 0</inkml:trace>
  <inkml:trace contextRef="#ctx0" brushRef="#br0" timeOffset="-1799.327">168 627 7978 0 0,'0'0'2430'0'0,"0"0"-375"0"0,0 0-130 0 0,0 0-8 0 0,0 0-178 0 0,0 0-272 0 0,0 0-278 0 0,0 0-271 0 0,0 0-194 0 0,0 0-73 0 0,0 0-51 0 0,0 0 3 0 0,0 0-18 0 0,-7 27-70 0 0,-18 88-47 0 0,-52 332 1085 0 0,70-413-2161 0 0,-14 80 1550 0 0,16-39-8615 0 0,10-109-3047 0 0,-3 26 1462 0 0</inkml:trace>
  <inkml:trace contextRef="#ctx0" brushRef="#br0" timeOffset="-1530.212">35 583 14563 0 0,'0'0'916'0'0,"0"0"-273"0"0,0 0-24 0 0,0 0 240 0 0,0 0 238 0 0,0 0 85 0 0,0 0-81 0 0,0 0-196 0 0,0 0-161 0 0,0 0-132 0 0,34 4-83 0 0,112 13-63 0 0,26-12 627 0 0,226-34-981 0 0,-363 30-2623 0 0,-41 19-4766 0 0,-6-10 1263 0 0,0-5-3625 0 0</inkml:trace>
  <inkml:trace contextRef="#ctx0" brushRef="#br0" timeOffset="-1252.957">0 1124 9114 0 0,'0'0'1848'0'0,"0"0"62"0"0,0 0 119 0 0,0 0-57 0 0,0 0-308 0 0,0 0-378 0 0,0 0-313 0 0,0 0-207 0 0,32-4-158 0 0,99-15-120 0 0,41-17 435 0 0,-158 32-1034 0 0,135-27-536 0 0,-51 15-6462 0 0,-74 12 608 0 0,-5 0-2712 0 0</inkml:trace>
  <inkml:trace contextRef="#ctx0" brushRef="#br0" timeOffset="432.015">1095 907 5649 0 0,'0'0'3744'0'0,"0"0"-1516"0"0,0 0-529 0 0,0 0-76 0 0,0 0-36 0 0,0 0-208 0 0,0 0-273 0 0,0 0-259 0 0,0 0-191 0 0,0 0-128 0 0,0 0-48 0 0,0 0-7 0 0,4-1-21 0 0,165 6 1586 0 0,-122-5-1984 0 0,0-2 0 0 0,0-2 0 0 0,0-2 0 0 0,15-5-54 0 0,-42 8-557 0 0,10-4-1268 0 0,-11-2-3978 0 0,-17 7 3258 0 0,-2 1-4597 0 0,0 1 309 0 0</inkml:trace>
  <inkml:trace contextRef="#ctx0" brushRef="#br0" timeOffset="612.471">1121 1076 9842 0 0,'0'0'2319'0'0,"0"0"-601"0"0,0 0-334 0 0,0 0-7 0 0,0 0-34 0 0,0 0-155 0 0,0 0-196 0 0,0 0-193 0 0,0 0-163 0 0,0 0-143 0 0,0 0-142 0 0,0 0-119 0 0,29 12-100 0 0,91 38-52 0 0,-40-40-61 0 0,-65-12-51 0 0,102-18-1648 0 0,-42 4-7218 0 0,-54 12-2293 0 0</inkml:trace>
  <inkml:trace contextRef="#ctx0" brushRef="#br0" timeOffset="2580.066">1867 1371 0 0 0,'0'0'420'0'0,"0"0"1315"0"0,0 0 550 0 0,0 0 182 0 0,0 0 25 0 0,0 0-218 0 0,0 0-325 0 0,0 0-322 0 0,0 0-288 0 0,0 0-201 0 0,0 0-127 0 0,0 0-74 0 0,0-5-63 0 0,17-149 4239 0 0,-4 117-4930 0 0,2 0 0 0 0,2 0-1 0 0,1 2 1 0 0,2 0-1 0 0,1 1 1 0 0,1 1 0 0 0,2 1-1 0 0,2 2 1 0 0,1 0-1 0 0,1 2 1 0 0,19-15-183 0 0,40-9 77 0 0,-75 105-150 0 0,-23 268 272 0 0,10-319-196 0 0,1-1 1 0 0,-1 0 0 0 0,1 0-1 0 0,-1 0 1 0 0,1 1 0 0 0,0-1-1 0 0,0 0 1 0 0,0 0 0 0 0,0 1-1 0 0,0-1 1 0 0,0 0 0 0 0,0 0-1 0 0,0 1 1 0 0,0-1 0 0 0,0 0-1 0 0,1 0 1 0 0,-1 0 0 0 0,0 1-1 0 0,1-1 1 0 0,-1 0 0 0 0,1 0-1 0 0,0 0 1 0 0,-1 0 0 0 0,1 0-1 0 0,0 0 1 0 0,0 0-1 0 0,-1 0 1 0 0,1 0 0 0 0,0 0-1 0 0,0 0 1 0 0,0-1 0 0 0,0 1-1 0 0,0 0 1 0 0,0-1 0 0 0,0 1-1 0 0,0 0 1 0 0,1-1 0 0 0,-1 1-1 0 0,0-1 1 0 0,0 0 0 0 0,0 1-1 0 0,1-1 1 0 0,-1 0 0 0 0,0 0-1 0 0,0 0 1 0 0,1 0 0 0 0,-1 0-1 0 0,0 0 1 0 0,0 0 0 0 0,1 0-1 0 0,-1-1 1 0 0,0 1 0 0 0,0 0-1 0 0,0-1 1 0 0,1 1 0 0 0,-1-1-1 0 0,0 1 1 0 0,0-1 0 0 0,0 0-4 0 0,352-350 437 0 0,-289 316-566 0 0,-58 73 69 0 0,-18 87 202 0 0,-32 95-76 0 0,41-165-2856 0 0,53-56-7576 0 0,-22-15 725 0 0,-16 11 3893 0 0</inkml:trace>
  <inkml:trace contextRef="#ctx0" brushRef="#br0" timeOffset="3113.32">3293 804 3825 0 0,'0'0'2875'0'0,"0"0"-665"0"0,0 0-291 0 0,0 0-24 0 0,0 0-157 0 0,0 0-253 0 0,0 0-238 0 0,0 0-188 0 0,0 0-105 0 0,0 0-77 0 0,0 0-58 0 0,0 0-79 0 0,0 0-90 0 0,-25 7-59 0 0,-81 21-57 0 0,28 13 698 0 0,59-25-982 0 0,9-9-203 0 0,0 0 0 0 0,0 1 0 0 0,1 1 0 0 0,0-1 1 0 0,1 2-1 0 0,0-1 0 0 0,0 1 0 0 0,1 0 0 0 0,0 1 0 0 0,1-1 0 0 0,0 1 0 0 0,0 1 1 0 0,2-1-1 0 0,-1 1 0 0 0,1 0 0 0 0,1 0 0 0 0,0 0 0 0 0,1 0 0 0 0,0 0 0 0 0,1 1 1 0 0,1-1-1 0 0,0 1 0 0 0,0-1 0 0 0,1 5-47 0 0,2-14 33 0 0,-1 1 0 0 0,1-1 0 0 0,-1 0 0 0 0,1 0 0 0 0,0 0-1 0 0,0 0 1 0 0,1 0 0 0 0,-1 0 0 0 0,0-1 0 0 0,1 0 0 0 0,0 0 0 0 0,-1 0 0 0 0,1 0 0 0 0,0 0 0 0 0,0-1 0 0 0,0 0 0 0 0,0 1-1 0 0,0-1 1 0 0,0-1 0 0 0,1 1 0 0 0,-1-1 0 0 0,0 0 0 0 0,0 0 0 0 0,0 0 0 0 0,1 0 0 0 0,-1-1 0 0 0,0 1 0 0 0,0-1 0 0 0,0 0 0 0 0,0-1-1 0 0,0 1 1 0 0,0-1 0 0 0,0 1 0 0 0,0-1 0 0 0,0-1-33 0 0,17-8 103 0 0,0-1 1 0 0,-1-1-1 0 0,-1-1 0 0 0,0-1 1 0 0,0 0-1 0 0,-2-2 0 0 0,0 0 0 0 0,5-8-103 0 0,28-25 97 0 0,43-46 19 0 0,-56 55 77 0 0,-36 41-118 0 0,-1 0-18 0 0,0 0-22 0 0,-2 16-80 0 0,-3 11 71 0 0,1 1-1 0 0,1-1 1 0 0,2 1 0 0 0,1 0 0 0 0,2 25-26 0 0,-1-46 2 0 0,0 0 0 0 0,0 0 0 0 0,1-1 1 0 0,-1 1-1 0 0,2 0 0 0 0,-1 0 0 0 0,1-1 0 0 0,0 0 0 0 0,0 1 0 0 0,1-1 1 0 0,-1 0-1 0 0,1-1 0 0 0,1 1 0 0 0,-1-1 0 0 0,1 1 0 0 0,0-1 1 0 0,0-1-1 0 0,0 1 0 0 0,1-1 0 0 0,0 0 0 0 0,0 0 0 0 0,0-1 1 0 0,0 1-1 0 0,1-1 0 0 0,-1-1 0 0 0,1 1-2 0 0,-1-1-121 0 0,59 13 61 0 0,-26-25-3628 0 0,-35 0 423 0 0,-3 5-2471 0 0,-2 2 1673 0 0,1 0-7726 0 0</inkml:trace>
  <inkml:trace contextRef="#ctx0" brushRef="#br0" timeOffset="3952.489">2809 564 2393 0 0,'0'0'2604'0'0,"0"0"-167"0"0,0 0 3 0 0,0 0 41 0 0,0 0-176 0 0,0 0-353 0 0,0 0-392 0 0,0 0-263 0 0,0 0-184 0 0,0 0-136 0 0,0 0-103 0 0,0 0-147 0 0,0 0-127 0 0,-4-2-96 0 0,-12-8-109 0 0,12 8-77 0 0,14 2 330 0 0,379 3 1876 0 0,-316 1-900 0 0,-85-30-1137 0 0,-11-17-864 0 0,-3 2 0 0 0,-1 0 0 0 0,-2 2-1 0 0,-21-22 378 0 0,18 19-3460 0 0,21 23-6048 0 0,9 14-2354 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5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527 4 7754 0 0,'0'0'1727'0'0,"0"0"-167"0"0,0 0-4 0 0,0 0 179 0 0,0 0 47 0 0,0 0-174 0 0,0 0-282 0 0,0 0-294 0 0,0 0-221 0 0,0 0-156 0 0,0 0-115 0 0,2-3 614 0 0,-2 322 2268 0 0,0 160-3158 0 0,-13-427-3458 0 0,2-52-13331 0 0,7-3 9318 0 0</inkml:trace>
  <inkml:trace contextRef="#ctx0" brushRef="#br0" timeOffset="242.142">0 564 13635 0 0,'0'0'907'0'0,"0"0"-360"0"0,0 0 31 0 0,0 0 349 0 0,0 0 264 0 0,0 0 41 0 0,0 0-122 0 0,0 0-147 0 0,32-1-172 0 0,100-2-102 0 0,30-27 757 0 0,-100 14-1255 0 0,-2-3 1 0 0,0-2-1 0 0,-1-3 0 0 0,12-10-191 0 0,5-26-2650 0 0,-56 35-2471 0 0,-2-3-5809 0 0,-15 20 4850 0 0</inkml:trace>
  <inkml:trace contextRef="#ctx0" brushRef="#br0" timeOffset="746.268">805 12 9506 0 0,'0'0'2391'0'0,"0"0"-548"0"0,0 0-393 0 0,0 0-167 0 0,0 0-104 0 0,0 0-64 0 0,0 0-83 0 0,0 0-113 0 0,0 0-104 0 0,0 0-123 0 0,0 0-80 0 0,0 0-56 0 0,2 32-60 0 0,6 104-42 0 0,7 314 1669 0 0,-12-396-2048 0 0,18 94 79 0 0,-21-147-146 0 0,1 1-1 0 0,-1-1 1 0 0,1 0-1 0 0,-1 0 1 0 0,1 1-1 0 0,0-1 1 0 0,-1 0-1 0 0,1 0 1 0 0,0 0 0 0 0,0 0-1 0 0,0 0 1 0 0,0 0-1 0 0,0 0 1 0 0,0-1-1 0 0,0 1 1 0 0,0 0 0 0 0,0 0-1 0 0,0-1 1 0 0,0 1-1 0 0,0-1 1 0 0,1 1-1 0 0,-1-1 1 0 0,0 1-1 0 0,0-1 1 0 0,1 0 0 0 0,-1 1-1 0 0,0-1 1 0 0,1 0-1 0 0,-1 0 1 0 0,0 0-1 0 0,1 0 1 0 0,-1 0-1 0 0,0-1 1 0 0,1 1 0 0 0,-1 0-1 0 0,0-1 1 0 0,0 1-1 0 0,1 0 1 0 0,-1-1-1 0 0,0 0 1 0 0,0 1-1 0 0,0-1 1 0 0,1 0-8 0 0,51-40 429 0 0,-47 35-424 0 0,216-209 239 0 0,-174 192-291 0 0,-35 54 45 0 0,2 55 75 0 0,1-41-37 0 0,-4-30-161 0 0,4-9-1108 0 0,-3-5-2363 0 0,-8-1 2079 0 0,4 1-3431 0 0,-2-2-3532 0 0,-3-3 621 0 0</inkml:trace>
  <inkml:trace contextRef="#ctx0" brushRef="#br0" timeOffset="1043.192">1442 667 0 0 0,'0'0'1327'0'0,"0"0"804"0"0,0 0 491 0 0,0 0 81 0 0,0 0-253 0 0,0 0-359 0 0,0 0-281 0 0,0 0-195 0 0,0 0-163 0 0,0 0-101 0 0,0 0-149 0 0,0 0-153 0 0,20 2-114 0 0,63 3-109 0 0,-81-4-771 0 0,0-1 0 0 0,1 0 0 0 0,-1 0-1 0 0,0 0 1 0 0,0 0 0 0 0,0-1 0 0 0,0 1 0 0 0,0 0 0 0 0,0-1 0 0 0,0 1 0 0 0,0-1 0 0 0,-1 0 0 0 0,1 0 0 0 0,0 0 0 0 0,0 0 0 0 0,0 0 0 0 0,-1 0 0 0 0,1 0 0 0 0,0-1 0 0 0,-1 1 0 0 0,0 0 0 0 0,1-1-1 0 0,-1 0 1 0 0,0 1 0 0 0,1-1 0 0 0,-1 0 0 0 0,0 1 0 0 0,0-2-55 0 0,6-7 330 0 0,-1 3-204 0 0,0 1 1 0 0,0-1-1 0 0,-1 0 0 0 0,0-1 1 0 0,0 1-1 0 0,-1-1 0 0 0,0 0 1 0 0,0 0-1 0 0,-1-1 0 0 0,0 1 0 0 0,0-1 1 0 0,-1 1-1 0 0,0-1 0 0 0,0 0 1 0 0,-1 0-1 0 0,-1 0 0 0 0,1-6-126 0 0,-4 12-1 0 0,0 0 1 0 0,0 1-1 0 0,-1 0 0 0 0,1 0 0 0 0,0 0 1 0 0,-1 0-1 0 0,1 0 0 0 0,-1 0 0 0 0,0 1 0 0 0,1 0 1 0 0,-1 0-1 0 0,0 0 0 0 0,0 0 0 0 0,0 1 1 0 0,0-1-1 0 0,0 1 0 0 0,0 0 0 0 0,0 0 0 0 0,0 0 1 0 0,1 1-1 0 0,-1-1 0 0 0,0 1 0 0 0,0 0 0 0 0,0 0 1 0 0,0 1-1 0 0,1-1 0 0 0,-1 1 0 0 0,1 0 1 0 0,-1 0 0 0 0,-6 5-75 0 0,0 0 1 0 0,0 1-1 0 0,1 0 1 0 0,0 1 0 0 0,1 0-1 0 0,0 0 1 0 0,0 1 0 0 0,1 0-1 0 0,0 0 1 0 0,1 0 0 0 0,0 1-1 0 0,1 0 1 0 0,0 1-1 0 0,0-1 1 0 0,1 1 0 0 0,1 0-1 0 0,0 0 1 0 0,1 0 0 0 0,0 0-1 0 0,1 0 1 0 0,0 3 74 0 0,3-11-113 0 0,0 1 0 0 0,0-1-1 0 0,0 0 1 0 0,0 0 0 0 0,1 0 0 0 0,0 0 0 0 0,0 0-1 0 0,0 0 1 0 0,0-1 0 0 0,0 1 0 0 0,1-1 0 0 0,-1 0 0 0 0,1 0-1 0 0,0 0 1 0 0,0-1 0 0 0,0 0 0 0 0,1 1 0 0 0,-1-1 0 0 0,0 0-1 0 0,1-1 1 0 0,-1 1 0 0 0,1-1 0 0 0,0 0 0 0 0,-1 0 0 0 0,1-1-1 0 0,0 1 1 0 0,0-1 0 0 0,0 0 0 0 0,3-1 113 0 0,104-1-5443 0 0,-41-12-6130 0 0,-54 9 5876 0 0</inkml:trace>
  <inkml:trace contextRef="#ctx0" brushRef="#br0" timeOffset="1469.287">1849 741 4497 0 0,'0'0'2853'0'0,"0"0"-430"0"0,0 0-263 0 0,0 0-277 0 0,0 0-348 0 0,0 0-232 0 0,0 0-128 0 0,0 0-59 0 0,0 0-46 0 0,0 0 2 0 0,0 0-4 0 0,0 0-77 0 0,3 0-87 0 0,4-2-718 0 0,-1-1 0 0 0,0 0 0 0 0,0 0 0 0 0,0-1 0 0 0,0 0-1 0 0,0 0 1 0 0,-1 0 0 0 0,0 0 0 0 0,0-1 0 0 0,0 0 0 0 0,0 0-1 0 0,-1-1 1 0 0,0 1 0 0 0,0-1 0 0 0,0 0 0 0 0,-1 0 0 0 0,0 0-1 0 0,2-5-185 0 0,9-11 227 0 0,59-62 170 0 0,-65 134-1027 0 0,-9-47 640 0 0,1 1 1 0 0,0-1 0 0 0,0 0 0 0 0,0 1-1 0 0,0-1 1 0 0,1 0 0 0 0,0 1 0 0 0,-1-1-1 0 0,1 0 1 0 0,0 1 0 0 0,0-1 0 0 0,1 0 0 0 0,-1 0-1 0 0,1 0 1 0 0,-1 0 0 0 0,1 0 0 0 0,0-1-1 0 0,0 1 1 0 0,0 0 0 0 0,1-1 0 0 0,-1 1-1 0 0,1-1 1 0 0,-1 0 0 0 0,1 0 0 0 0,0 0 0 0 0,-1 0-1 0 0,1 0 1 0 0,0-1 0 0 0,0 0 0 0 0,1 1-1 0 0,-1-1 1 0 0,0 0 0 0 0,0 0 0 0 0,1 0 0 0 0,-1-1-1 0 0,0 1 1 0 0,1-1 0 0 0,-1 0 0 0 0,3 0-11 0 0,6 0 106 0 0,1-1 1 0 0,0-1 0 0 0,-1 1-1 0 0,1-2 1 0 0,-1 0 0 0 0,0 0-1 0 0,0-1 1 0 0,0-1 0 0 0,-1 0 0 0 0,1-1-1 0 0,-1 0 1 0 0,0 0 0 0 0,-1-1-1 0 0,1-1-106 0 0,25-18-216 0 0,-1-1 0 0 0,-2-2-1 0 0,0-1 1 0 0,9-15 216 0 0,-20 16-3345 0 0,-18 18-993 0 0,-2 0-3933 0 0,-1 3-4212 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32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90 483 1672 0 0,'0'0'1082'0'0,"0"0"38"0"0,0 0 203 0 0,0 0 360 0 0,0 0 296 0 0,0 0 56 0 0,0 0-181 0 0,0 0-268 0 0,0 0-277 0 0,0 0-264 0 0,0 0-195 0 0,-5 0-179 0 0,-21 0 903 0 0,35 4 3660 0 0,10 3-4595 0 0,276-7 1700 0 0,-102-18-2261 0 0,-193 18-366 0 0,-20 0-5698 0 0,7 1 2022 0 0,1 2-4984 0 0,7 0 61 0 0</inkml:trace>
  <inkml:trace contextRef="#ctx0" brushRef="#br0" timeOffset="247.638">0 737 10282 0 0,'0'0'3688'0'0,"0"0"-1548"0"0,0 0-788 0 0,0 0-191 0 0,0 0-64 0 0,0 0-111 0 0,0 0-145 0 0,0 0-113 0 0,0 0-83 0 0,0 0-11 0 0,0 0-16 0 0,0 0-42 0 0,0 0-28 0 0,19 3-65 0 0,141 8 622 0 0,-20-26-427 0 0,-35 1-1733 0 0,-35 11-2658 0 0,-51 1 111 0 0,-6 1-2142 0 0,-1 0-5872 0 0</inkml:trace>
  <inkml:trace contextRef="#ctx0" brushRef="#br0" timeOffset="1464.635">1416 126 1488 0 0,'0'0'1481'0'0,"0"0"-210"0"0,0 0 58 0 0,0 0 288 0 0,0 0 239 0 0,0 0-14 0 0,0 0-173 0 0,0 0-232 0 0,0 0-209 0 0,0 0-116 0 0,0 0-64 0 0,0 0-61 0 0,7 0-79 0 0,120-4 5324 0 0,-127 4-6137 0 0,-21 8 1696 0 0,-357 121-1445 0 0,144-41-96 0 0,233-88-247 0 0,1 0-1 0 0,-1 0 0 0 0,1 0 0 0 0,-1 0 1 0 0,1 1-1 0 0,-1-1 0 0 0,1 0 0 0 0,-1 0 1 0 0,1 1-1 0 0,-1-1 0 0 0,1 0 1 0 0,0 0-1 0 0,-1 1 0 0 0,1-1 0 0 0,0 0 1 0 0,-1 1-1 0 0,1-1 0 0 0,0 1 1 0 0,-1-1-1 0 0,1 1 0 0 0,0-1 0 0 0,-1 0 1 0 0,1 1-1 0 0,0-1 0 0 0,0 1 0 0 0,0-1 1 0 0,0 1-1 0 0,-1-1 0 0 0,1 1 1 0 0,0-1-1 0 0,0 1 0 0 0,0-1 0 0 0,0 1 1 0 0,0-1-1 0 0,0 1 0 0 0,0-1 0 0 0,0 1 1 0 0,1-1-1 0 0,-1 1 0 0 0,0-1 1 0 0,0 1-1 0 0,0-1 0 0 0,0 1 0 0 0,1-1 1 0 0,-1 1-1 0 0,0-1 0 0 0,1 1 0 0 0,-1-1 1 0 0,0 0-1 0 0,1 1 0 0 0,-1-1 1 0 0,0 1-1 0 0,1-1 0 0 0,-1 0 0 0 0,0 0 1 0 0,1 1-1 0 0,-1-1 0 0 0,1 0 0 0 0,-1 0 1 0 0,1 1-1 0 0,-1-1 0 0 0,1 0 1 0 0,-1 0-1 0 0,1 0 0 0 0,-1 0 0 0 0,1 0 1 0 0,-1 0-1 0 0,1 0-2 0 0,40 17 132 0 0,-38-16-115 0 0,150 21 502 0 0,226-19-17 0 0,-378-3-500 0 0,-1-1 0 0 0,1 1 0 0 0,-1 0 0 0 0,1 0 0 0 0,0-1 0 0 0,-1 1 0 0 0,1 0 1 0 0,0 0-1 0 0,-1 0 0 0 0,1 0 0 0 0,-1 0 0 0 0,1 0 0 0 0,0 0 0 0 0,-1 0 0 0 0,1 0 0 0 0,0 0 1 0 0,-1 0-1 0 0,1 0 0 0 0,0 0 0 0 0,-1 0 0 0 0,1 1 0 0 0,-1-1 0 0 0,1 0 0 0 0,0 0 0 0 0,-1 1 1 0 0,1-1-1 0 0,-1 1 0 0 0,1-1 0 0 0,-1 0 0 0 0,1 1 0 0 0,-1-1 0 0 0,1 1 0 0 0,-1-1 1 0 0,0 1-1 0 0,1-1 0 0 0,-1 1 0 0 0,0-1 0 0 0,1 1 0 0 0,-1-1 0 0 0,0 1 0 0 0,0 0 0 0 0,1-1 1 0 0,-1 1-1 0 0,0 0 0 0 0,0-1 0 0 0,0 1 0 0 0,0-1 0 0 0,0 1 0 0 0,0 0 0 0 0,0-1 0 0 0,0 1 1 0 0,0 0-1 0 0,0-1 0 0 0,0 1 0 0 0,0 0 0 0 0,-1-1 0 0 0,1 1 0 0 0,0 0-2 0 0,-200 102 190 0 0,-77 36-186 0 0,233-116 3 0 0,2 3 1 0 0,1 1-1 0 0,1 1 1 0 0,2 3-1 0 0,-7 8-7 0 0,-25 49-19 0 0,68-86 20 0 0,1 0-1 0 0,0 0 1 0 0,1 0-1 0 0,-1 0 0 0 0,0 0 1 0 0,0 0-1 0 0,1 0 1 0 0,0 0-1 0 0,-1 0 0 0 0,1 0 1 0 0,0 0-1 0 0,0 0 1 0 0,0 0-1 0 0,0 1 0 0 0,0-1 1 0 0,0 0-1 0 0,1 0 1 0 0,-1 0-1 0 0,1 0 1 0 0,0 0-1 0 0,-1 0 0 0 0,1 0 1 0 0,0 0-1 0 0,0 0 1 0 0,0 0-1 0 0,1-1 0 0 0,-1 1 1 0 0,0 0-1 0 0,1-1 1 0 0,-1 1-1 0 0,1-1 0 0 0,-1 1 1 0 0,1-1-1 0 0,0 1 1 0 0,-1-1-1 0 0,1 0 0 0 0,0 0 1 0 0,0 0-1 0 0,0 0 1 0 0,0-1-1 0 0,0 1 0 0 0,0 0 1 0 0,0-1-1 0 0,1 1 0 0 0,100 9 224 0 0,-92-10-203 0 0,214-31 331 0 0,-116 10-184 0 0,112-22 172 0 0,-203 42-338 0 0,-17 1-29 0 0,-1 0 27 0 0,0 0-19 0 0,0 0-14 0 0,0 0-18 0 0,-10 1-4122 0 0,3 6 553 0 0,2 3-7520 0 0,3-6-568 0 0</inkml:trace>
  <inkml:trace contextRef="#ctx0" brushRef="#br0" timeOffset="2235.774">1504 1035 11090 0 0,'0'0'2865'0'0,"0"0"-1202"0"0,0 0-460 0 0,0 0 76 0 0,0 0 108 0 0,0 0-52 0 0,0 0-131 0 0,0 0-165 0 0,0 0-190 0 0,0 0-123 0 0,0 0-90 0 0,0 0-92 0 0,0 0-60 0 0,5-9-41 0 0,43-67 657 0 0,12 0-588 0 0,2 2 1 0 0,4 2-1 0 0,3 4 0 0 0,9-2-512 0 0,-30 26 125 0 0,-47 44-117 0 0,-1 0-36 0 0,0 0-23 0 0,0 0 23 0 0,0 26-49 0 0,-2 194 54 0 0,2-217 22 0 0,0 0 1 0 0,1 0-1 0 0,-1 0 0 0 0,1 0 0 0 0,0 0 0 0 0,-1 0 0 0 0,1 0 0 0 0,1 0 0 0 0,-1 0 0 0 0,0 0 1 0 0,1-1-1 0 0,-1 1 0 0 0,1-1 0 0 0,0 1 0 0 0,0-1 0 0 0,0 1 0 0 0,0-1 0 0 0,0 0 0 0 0,1 0 1 0 0,-1 0-1 0 0,0 0 0 0 0,1 0 0 0 0,0-1 0 0 0,-1 1 0 0 0,1-1 0 0 0,0 0 0 0 0,0 0 0 0 0,0 0 1 0 0,0 0-1 0 0,0 0 0 0 0,0-1 0 0 0,0 1 0 0 0,1-1 1 0 0,0 0 7 0 0,1 0-1 0 0,-1 0 1 0 0,0-1-1 0 0,0 0 1 0 0,0 0-1 0 0,0 0 1 0 0,0 0-1 0 0,0-1 1 0 0,-1 1-1 0 0,1-1 1 0 0,0 0 0 0 0,-1 0-1 0 0,1-1 1 0 0,-1 1-1 0 0,0-1 1 0 0,0 1-1 0 0,0-1 1 0 0,0 0-1 0 0,0 0 1 0 0,0 0-1 0 0,0-2-6 0 0,196-262 34 0 0,-168 208-92 0 0,-44 83 70 0 0,1-1 0 0 0,2 1 0 0 0,0 1 0 0 0,2 0 0 0 0,0 0 0 0 0,2 1 0 0 0,1 0 0 0 0,1 0 0 0 0,-1 26-12 0 0,5-37-90 0 0,-1-1-1 0 0,2 1 0 0 0,0 0 0 0 0,1 0 0 0 0,0-1 0 0 0,1 1 0 0 0,1-1 0 0 0,0 0 0 0 0,1 0 0 0 0,1 0 0 0 0,0-1 1 0 0,4 6 90 0 0,5-6-3757 0 0,-10-12-1103 0 0,1-1-3695 0 0,-1 0-3197 0 0</inkml:trace>
  <inkml:trace contextRef="#ctx0" brushRef="#br0" timeOffset="7447.683">2469 1010 0 0 0,'0'0'271'0'0,"0"0"962"0"0,0 0 412 0 0,0 0 126 0 0,0 0 49 0 0,0 0 6 0 0,0 0-67 0 0,0 0-125 0 0,0 0-154 0 0,-1-3-136 0 0,1 2-2002 0 0,-3-7 8838 0 0,3 9-7811 0 0,-5 21 1083 0 0,-19 107-119 0 0,23-128-1328 0 0,1 1 1 0 0,0-1 0 0 0,0 1-1 0 0,-1-1 1 0 0,1 1 0 0 0,0-1-1 0 0,0 1 1 0 0,1-1 0 0 0,-1 1-1 0 0,0-1 1 0 0,0 1 0 0 0,1-1-1 0 0,-1 1 1 0 0,1-1 0 0 0,-1 1-1 0 0,1-1 1 0 0,0 1 0 0 0,-1-1-1 0 0,1 0 1 0 0,0 1 0 0 0,0-1-1 0 0,0 0 1 0 0,0 0 0 0 0,0 0-1 0 0,0 0 1 0 0,1 0 0 0 0,-1 0-1 0 0,0 0 1 0 0,0 0 0 0 0,1 0-1 0 0,-1 0 1 0 0,1-1 0 0 0,-1 1-1 0 0,0-1 1 0 0,1 1 0 0 0,-1-1-1 0 0,1 1 1 0 0,-1-1 0 0 0,1 0-1 0 0,0 0 1 0 0,-1 0 0 0 0,1 0-1 0 0,-1 0 1 0 0,1 0 0 0 0,-1 0-1 0 0,1 0 1 0 0,-1-1 0 0 0,1 1-6 0 0,20-29-2344 0 0,-18-2-4488 0 0,-3 22 1037 0 0,0 4-4965 0 0</inkml:trace>
  <inkml:trace contextRef="#ctx0" brushRef="#br0" timeOffset="7810.94">2482 700 5857 0 0,'0'0'2487'0'0,"0"0"-33"0"0,0 0-23 0 0,0 0-197 0 0,0 0-467 0 0,0 0-549 0 0,0 0-386 0 0,0 0-261 0 0,0 0-148 0 0,0 0-49 0 0,0 0-42 0 0,0 0 25 0 0,0 0 20 0 0,-9 5-5 0 0,-25 12-7 0 0,34-16-293 0 0,0-1-1 0 0,0 0 0 0 0,0 0 0 0 0,1 1 0 0 0,-1-1 0 0 0,0 0 0 0 0,0 1 0 0 0,0-1 0 0 0,1 0 1 0 0,-1 0-1 0 0,0 1 0 0 0,0-1 0 0 0,0 0 0 0 0,0 1 0 0 0,0-1 0 0 0,0 0 0 0 0,0 1 0 0 0,0-1 0 0 0,0 0 1 0 0,0 1-1 0 0,0-1 0 0 0,0 1-71 0 0,0-1-18 0 0,-1 0 0 0 0,1 0 0 0 0,0 0 0 0 0,-1 0 0 0 0,1 0 0 0 0,0 0 0 0 0,-1-1 0 0 0,1 1 0 0 0,0 0 0 0 0,0 0 0 0 0,-1 0 1 0 0,1 0-1 0 0,0 0 0 0 0,-1 0 0 0 0,1-1 0 0 0,0 1 0 0 0,0 0 0 0 0,-1 0 0 0 0,1-1 0 0 0,0 1 0 0 0,0 0 0 0 0,0 0 0 0 0,-1-1 0 0 0,1 1 0 0 0,0 0 0 0 0,0 0 1 0 0,0-1-1 0 0,0 1 0 0 0,0 0 0 0 0,-1-1 0 0 0,1 1 0 0 0,0 0 0 0 0,0-1 0 0 0,0 1 0 0 0,0 0 0 0 0,0-1 0 0 0,0 1 0 0 0,0 0 0 0 0,0-1 0 0 0,0 1 0 0 0,0 0 0 0 0,0 0 1 0 0,1-1-1 0 0,-1 1 0 0 0,0 0 0 0 0,0-1 0 0 0,0 1 0 0 0,0 0 0 0 0,0-1 0 0 0,1 1 0 0 0,-1 0 0 0 0,0 0 0 0 0,0-1 0 0 0,0 1 0 0 0,1 0 0 0 0,-1 0 0 0 0,0 0 0 0 0,0-1 1 0 0,1 1-1 0 0,-1 0 0 0 0,0 0 0 0 0,0 0 0 0 0,1 0 0 0 0,-1-1 0 0 0,0 1 0 0 0,1 0 0 0 0,-1 0 0 0 0,0 0 0 0 0,1 0 18 0 0,-2 0-1388 0 0,1 0-1706 0 0,0-3 1671 0 0,1 2-6232 0 0,0 1-1563 0 0</inkml:trace>
  <inkml:trace contextRef="#ctx0" brushRef="#br0" timeOffset="8331.084">3139 608 12195 0 0,'0'0'2224'0'0,"0"0"-468"0"0,0 0-203 0 0,0 0-97 0 0,0 0-161 0 0,0 0-216 0 0,0 0-218 0 0,0 0-158 0 0,0 0-120 0 0,0 0-105 0 0,0 0-52 0 0,0 0-30 0 0,-26-4-38 0 0,-80-12-25 0 0,103 15-311 0 0,0 0 1 0 0,0 1-1 0 0,0-1 0 0 0,1 1 1 0 0,-1 0-1 0 0,0 0 0 0 0,0 0 0 0 0,0 0 1 0 0,0 0-1 0 0,0 1 0 0 0,0-1 1 0 0,0 1-1 0 0,1 0 0 0 0,-1 0 1 0 0,0 0-1 0 0,0 0 0 0 0,1 0 0 0 0,-1 0 1 0 0,1 1-1 0 0,-1 0 0 0 0,1-1-22 0 0,-7 6 87 0 0,-6 0-57 0 0,0 2 1 0 0,0 0-1 0 0,1 0 1 0 0,0 2-1 0 0,1-1 1 0 0,0 2-1 0 0,1 0 1 0 0,0 0-1 0 0,1 1 1 0 0,1 1 0 0 0,0 0-1 0 0,0 0 1 0 0,1 1-1 0 0,1 0 1 0 0,1 0-1 0 0,0 1 1 0 0,1 0-1 0 0,1 0 1 0 0,0 1-1 0 0,1 0 1 0 0,1-1-1 0 0,0 1 1 0 0,2 0-1 0 0,0 1-30 0 0,1-14-3 0 0,0-1 0 0 0,0 0-1 0 0,1 0 1 0 0,0 0 0 0 0,-1 0 0 0 0,1 0 0 0 0,0 0-1 0 0,0 0 1 0 0,1 0 0 0 0,-1 0 0 0 0,1-1 0 0 0,-1 1-1 0 0,1 0 1 0 0,0-1 0 0 0,0 1 0 0 0,0-1 0 0 0,0 0-1 0 0,0 1 1 0 0,1-1 0 0 0,-1 0 0 0 0,1-1 0 0 0,-1 1-1 0 0,1 0 1 0 0,0-1 0 0 0,0 1 0 0 0,-1-1 0 0 0,1 0-1 0 0,0 0 1 0 0,0 0 0 0 0,0 0 0 0 0,1-1-1 0 0,-1 1 5 0 0,6 0 28 0 0,-1 1 0 0 0,1-1 0 0 0,0-1 0 0 0,0 0 1 0 0,-1 0-1 0 0,1-1 0 0 0,0 0 0 0 0,0 0 0 0 0,-1-1 1 0 0,1 0-1 0 0,1-1-29 0 0,19-11 127 0 0,0-2 1 0 0,-1-1 0 0 0,-1-2-1 0 0,0 0 1 0 0,-2-2-1 0 0,0 0 1 0 0,-1-2-1 0 0,-2-1 1 0 0,0 0 0 0 0,-2-2-1 0 0,0-1 1 0 0,0-3-128 0 0,28-44 460 0 0,-48 73-396 0 0,0 1-20 0 0,0 0-17 0 0,-9 30-163 0 0,4-11 122 0 0,0 2 1 0 0,1-1-1 0 0,1 0 0 0 0,1 1 1 0 0,1-1-1 0 0,0 1 1 0 0,3 13 13 0 0,-1-28-30 0 0,1 0 0 0 0,0 0 0 0 0,1 0 0 0 0,-1 0 0 0 0,1 0 0 0 0,0-1 0 0 0,1 1 0 0 0,-1-1 0 0 0,1 0 0 0 0,0 0 0 0 0,0 0 0 0 0,1 0 1 0 0,-1-1-1 0 0,1 0 0 0 0,0 0 0 0 0,1 0 0 0 0,-1 0 0 0 0,0-1 0 0 0,1 0 0 0 0,0 0 0 0 0,0-1 0 0 0,0 1 0 0 0,0-1 0 0 0,5 1 30 0 0,2-1-735 0 0,81 5-1954 0 0,-68-20-3369 0 0,-8-13-5957 0 0,-16 19 5134 0 0</inkml:trace>
  <inkml:trace contextRef="#ctx0" brushRef="#br0" timeOffset="8733.67">2832 288 14211 0 0,'0'0'2219'0'0,"0"0"-258"0"0,0 0-269 0 0,0 0-226 0 0,0 0-266 0 0,0 0-248 0 0,0 0-233 0 0,0 0-192 0 0,0 0-130 0 0,0 0-109 0 0,0 0-42 0 0,0 0-5 0 0,0 0 18 0 0,3-1 57 0 0,119 10 1387 0 0,188-10-926 0 0,-223-10-666 0 0,-87 11-90 0 0,1-1 0 0 0,-1 0 0 0 0,1 1-1 0 0,-1-1 1 0 0,0 0 0 0 0,1 1 0 0 0,-1-1 0 0 0,0 0 0 0 0,0 0 0 0 0,1 0-1 0 0,-1 1 1 0 0,0-1 0 0 0,0 0 0 0 0,0 0 0 0 0,0 1 0 0 0,0-1 0 0 0,0 0-1 0 0,0 0 1 0 0,0 0 0 0 0,0 1 0 0 0,-1-1 0 0 0,1 0 0 0 0,0 0 0 0 0,0 0-1 0 0,-1 1 1 0 0,1-1 0 0 0,0 0 0 0 0,-1 1 0 0 0,1-1 0 0 0,-1 0 0 0 0,1 1-1 0 0,-1-1 1 0 0,1 1 0 0 0,-1-1 0 0 0,1 0 0 0 0,-1 1 0 0 0,0-1 0 0 0,1 1-1 0 0,-1 0 1 0 0,0-1 0 0 0,1 1 0 0 0,-1 0 0 0 0,0-1 0 0 0,0 1 0 0 0,1 0 0 0 0,-1 0-1 0 0,0-1 1 0 0,0 1 0 0 0,0 0 0 0 0,1 0 0 0 0,-1 0 0 0 0,0 0 0 0 0,0 0-22 0 0,-67-40 22 0 0,-59-48-958 0 0,94 21-2365 0 0,30 42-1145 0 0,2 1-4399 0 0,1 15-3377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9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855 365 0 0 0,'0'0'267'0'0,"0"0"974"0"0,0 0 266 0 0,0 0 19 0 0,6-1-50 0 0,32-12 2493 0 0,-34 12-2941 0 0,2-1 6421 0 0,-5 3-518 0 0,-7 1-6824 0 0,-306 108 742 0 0,106-21-165 0 0,205-89-680 0 0,1 1 1 0 0,-1-1 0 0 0,0 0-1 0 0,0 0 1 0 0,0 1-1 0 0,1-1 1 0 0,-1 1-1 0 0,0-1 1 0 0,1 1 0 0 0,-1-1-1 0 0,0 1 1 0 0,1-1-1 0 0,-1 1 1 0 0,1-1 0 0 0,-1 1-1 0 0,1 0 1 0 0,-1-1-1 0 0,1 1 1 0 0,-1 0 0 0 0,1-1-1 0 0,0 1 1 0 0,-1 0-1 0 0,1 0 1 0 0,0 0 0 0 0,0-1-1 0 0,0 1 1 0 0,-1 0-1 0 0,1 0 1 0 0,0 0-1 0 0,0-1 1 0 0,0 1 0 0 0,0 0-1 0 0,0 0 1 0 0,1 0-1 0 0,-1-1 1 0 0,0 1 0 0 0,0 0-1 0 0,0 0 1 0 0,1 0-1 0 0,-1-1 1 0 0,0 1 0 0 0,1 0-1 0 0,-1-1 1 0 0,1 1-1 0 0,-1 0 1 0 0,1-1-1 0 0,-1 1 1 0 0,1 0 0 0 0,-1-1-1 0 0,1 1 1 0 0,0-1-1 0 0,-1 1 1 0 0,1-1 0 0 0,0 1-1 0 0,-1-1 1 0 0,1 0-1 0 0,0 1 1 0 0,0-1-5 0 0,52 27 147 0 0,-46-24-95 0 0,16 4 23 0 0,0-1 0 0 0,1-1 0 0 0,0-1 0 0 0,-1-1 0 0 0,1-2 0 0 0,0 0-1 0 0,4-1-74 0 0,28 2 50 0 0,107 12 263 0 0,-162-12-305 0 0,-1-1 0 0 0,1 1 0 0 0,-1 0-1 0 0,0-1 1 0 0,1 1 0 0 0,-1-1 0 0 0,0 1 0 0 0,0-1-1 0 0,0 1 1 0 0,0 0 0 0 0,0-1 0 0 0,-1 1 0 0 0,1-1-1 0 0,0 1 1 0 0,-1 0 0 0 0,1-1 0 0 0,-1 1 0 0 0,0-1 0 0 0,1 1-1 0 0,-1-1 1 0 0,0 0 0 0 0,0 1 0 0 0,0-1 0 0 0,0 0-1 0 0,0 0 1 0 0,0 1 0 0 0,0-1 0 0 0,0 0 0 0 0,-1 0 0 0 0,1 0-1 0 0,0 0 1 0 0,-1-1 0 0 0,1 1 0 0 0,-1 0 0 0 0,1 0-1 0 0,-2-1-7 0 0,-218 141 192 0 0,125-87-154 0 0,-37 23 43 0 0,39-25 11 0 0,3 4 0 0 0,-84 68-92 0 0,173-122 3 0 0,1-2 0 0 0,-1 1-1 0 0,1-1 1 0 0,0 0-1 0 0,0 1 1 0 0,0-1-1 0 0,0 1 1 0 0,0-1-1 0 0,0 1 1 0 0,1 0-1 0 0,-1 0 1 0 0,0-1 0 0 0,0 1-1 0 0,0 0 1 0 0,0 0-1 0 0,1 0 1 0 0,-1 0-1 0 0,0 0 1 0 0,1 0-1 0 0,-1 0 1 0 0,1 0-1 0 0,-1 0 1 0 0,1 0-1 0 0,0 0 1 0 0,-1 0-1 0 0,1 0 1 0 0,0 0-1 0 0,0 0 1 0 0,0 0-1 0 0,0 0 1 0 0,0 1-1 0 0,0-1 1 0 0,0 0-1 0 0,0 0 1 0 0,0 0-1 0 0,0 0 1 0 0,1 0-1 0 0,-1 0 1 0 0,1 1-3 0 0,13 4 52 0 0,0-1-1 0 0,0 0 1 0 0,1-1-1 0 0,0-1 1 0 0,0 0 0 0 0,0-1-1 0 0,0-1 1 0 0,0 0 0 0 0,0-1-1 0 0,0-1 1 0 0,9-1-52 0 0,23 1 108 0 0,459-25 544 0 0,-460 26-630 0 0,-26-26-7535 0 0,-4 9 2033 0 0,-1 1-3976 0 0,-7 5 1294 0 0</inkml:trace>
  <inkml:trace contextRef="#ctx0" brushRef="#br0" timeOffset="409.074">1359 531 10362 0 0,'0'0'3904'0'0,"0"0"-1903"0"0,0 0-608 0 0,0 0 36 0 0,0 0 49 0 0,0 0-104 0 0,0 0-201 0 0,0 0-283 0 0,0 0-281 0 0,0 0-187 0 0,0 0-78 0 0,0 0-19 0 0,-2 7 23 0 0,-71 410 2157 0 0,67-385-2521 0 0,-25 234-554 0 0,52-277-3436 0 0,20-84-6535 0 0,-35 76 5755 0 0,1 4-3852 0 0</inkml:trace>
  <inkml:trace contextRef="#ctx0" brushRef="#br0" timeOffset="631.772">1265 505 9274 0 0,'0'0'3391'0'0,"0"0"-1462"0"0,0 0-574 0 0,0 0-132 0 0,0 0-11 0 0,0 0-96 0 0,0 0-141 0 0,0 0-155 0 0,0 0-152 0 0,0 0-68 0 0,0 0-7 0 0,0 0 16 0 0,0 0-34 0 0,11 0-52 0 0,171-14 1197 0 0,106-45-1211 0 0,-217 51-3097 0 0,-78 20-1774 0 0,-44 27-8676 0 0,38-31 5934 0 0</inkml:trace>
  <inkml:trace contextRef="#ctx0" brushRef="#br0" timeOffset="818.981">1149 914 9890 0 0,'0'0'2186'0'0,"0"0"-282"0"0,0 0-69 0 0,0 0-41 0 0,0 0-147 0 0,0 0-208 0 0,0 0-229 0 0,0 0-246 0 0,0 0-200 0 0,0 0-160 0 0,34 4-108 0 0,108 9-97 0 0,-49-26 121 0 0,63-24-1500 0 0,-92 22-8631 0 0,-50 11-2161 0 0</inkml:trace>
  <inkml:trace contextRef="#ctx0" brushRef="#br0" timeOffset="13325.994">1274 259 0 0 0,'0'0'1023'0'0,"0"0"671"0"0,0 0 335 0 0,0 0 153 0 0,0 0-75 0 0,0 0-222 0 0,0 0-292 0 0,0 0-286 0 0,-5-1-233 0 0,-14-1-165 0 0,14 1-75 0 0,5 1-73 0 0,0 0-47 0 0,0 0-79 0 0,0 0-123 0 0,0 0-75 0 0,0 0-61 0 0,30 0 2349 0 0,181-22-395 0 0,83-15-1245 0 0,-293 37-1034 0 0,-1 0 62 0 0,0 0 7 0 0,0 0 48 0 0,-28 0 1170 0 0,17 1-1280 0 0,0-1 1 0 0,-1-1-1 0 0,1 1 1 0 0,0-2-1 0 0,-1 0 0 0 0,1 0 1 0 0,0-1-1 0 0,0 0 1 0 0,1-1-1 0 0,-1 0 1 0 0,1-1-1 0 0,0 0 0 0 0,0-1 1 0 0,0 0-1 0 0,-4-3-58 0 0,10 5-62 0 0,1 0 0 0 0,0 0-1 0 0,-1 0 1 0 0,1 0 0 0 0,1-1 0 0 0,-1 1-1 0 0,1-1 1 0 0,-1 1 0 0 0,1-1 0 0 0,1 0-1 0 0,-1 0 1 0 0,1 0 0 0 0,0 0-1 0 0,0 0 1 0 0,0-5 62 0 0,2-19-3621 0 0,7 3-4533 0 0,-4 15-3902 0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47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0 358 3689 0 0,'0'0'1355'0'0,"0"0"-302"0"0,0 0 20 0 0,0 0 316 0 0,0 0 284 0 0,0 0 42 0 0,0 0-170 0 0,0 0-250 0 0,0 0-197 0 0,0 0-135 0 0,0 0-75 0 0,17 0-39 0 0,114 1 2100 0 0,-77 1-1739 0 0,0-1 0 0 0,0-4 0 0 0,40-6-1210 0 0,15-1 444 0 0,15 6-493 0 0,-112 4-6122 0 0,-45 6 282 0 0,12 3-3560 0 0,12-6 5399 0 0</inkml:trace>
  <inkml:trace contextRef="#ctx0" brushRef="#br0" timeOffset="362.144">0 608 80 0 0,'0'0'2026'0'0,"0"0"-417"0"0,0 0-94 0 0,0 0 136 0 0,0 0 111 0 0,0 0-72 0 0,0 0-210 0 0,0 0-257 0 0,0 0-225 0 0,0 0-153 0 0,0 0-73 0 0,0 0-7 0 0,11 11 3002 0 0,61-10 663 0 0,224-27-2185 0 0,-183 26-4023 0 0,-104 2 1104 0 0,-5-1-3376 0 0,-1-1-1959 0 0,-1 0-3841 0 0,-2 0 5353 0 0</inkml:trace>
  <inkml:trace contextRef="#ctx0" brushRef="#br0" timeOffset="1367.82">212 1 0 0 0,'0'0'503'0'0,"0"0"1025"0"0,0 0 274 0 0,0 0-44 0 0,0 0-118 0 0,0 0-190 0 0,0 0-192 0 0,0 0-143 0 0,0 0-110 0 0,0 4 8036 0 0,1 3-5876 0 0,49 18-2039 0 0,338 186 269 0 0,-347-179-1246 0 0,-88 14 949 0 0,-48 89-976 0 0,-153 145 221 0 0,219-240-360 0 0,25-22-2346 0 0,19-10-5635 0 0,-8-8 1697 0 0,-5 0 2896 0 0,3 0-5009 0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5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1077 380 2056 0 0,'0'0'2072'0'0,"0"0"-543"0"0,0 0-191 0 0,0 0 157 0 0,0 0 228 0 0,0 0 32 0 0,0 0-153 0 0,0 0-275 0 0,0 0-283 0 0,0 0-187 0 0,0 0-107 0 0,8-2-118 0 0,23-6-61 0 0,-32 5 5804 0 0,-51 5-6009 0 0,-241 55 553 0 0,211-36-782 0 0,-283 99 665 0 0,284-83-561 0 0,109-15-281 0 0,90 8 151 0 0,181 18 105 0 0,-121-4-193 0 0,-178-44-22 0 0,1 0 1 0 0,-1 0 0 0 0,1 0-1 0 0,0 0 1 0 0,-1 0 0 0 0,1 0-1 0 0,-1 0 1 0 0,1 0 0 0 0,0 0-1 0 0,-1 0 1 0 0,1 1 0 0 0,-1-1-1 0 0,1 0 1 0 0,-1 0-1 0 0,1 1 1 0 0,-1-1 0 0 0,1 0-1 0 0,-1 1 1 0 0,1-1 0 0 0,-1 0-1 0 0,1 1 1 0 0,-1-1 0 0 0,0 1-1 0 0,1-1 1 0 0,-1 1 0 0 0,0-1-1 0 0,1 1 1 0 0,-1-1 0 0 0,0 1-1 0 0,1-1 1 0 0,-1 1 0 0 0,0-1-1 0 0,0 1 1 0 0,0-1 0 0 0,0 1-1 0 0,0 0 1 0 0,0-1 0 0 0,1 1-1 0 0,-1-1 1 0 0,0 1 0 0 0,-1 0-1 0 0,1-1 1 0 0,0 1 0 0 0,0-1-1 0 0,0 1 1 0 0,0-1-1 0 0,0 1 1 0 0,-1 0 0 0 0,1-1-1 0 0,0 1 1 0 0,0-1 0 0 0,-1 1-1 0 0,1-1 1 0 0,0 1 0 0 0,-1-1-1 0 0,1 1 1 0 0,-1-1 0 0 0,1 0-1 0 0,0 1 1 0 0,-1-1-2 0 0,-37 23 152 0 0,29-19-145 0 0,-585 284 123 0 0,549-263-126 0 0,2 2 0 0 0,1 1 1 0 0,1 3-1 0 0,-5 7-4 0 0,45-37 1 0 0,0 0 0 0 0,0 0 0 0 0,-1 0-1 0 0,1 0 1 0 0,0 0 0 0 0,0 0 0 0 0,0 0 0 0 0,0 1 0 0 0,1-1 0 0 0,-1 0-1 0 0,0 0 1 0 0,0 1 0 0 0,1-1 0 0 0,-1 1 0 0 0,1-1 0 0 0,-1 0-1 0 0,1 1 1 0 0,-1-1 0 0 0,1 1 0 0 0,0-1 0 0 0,0 1 0 0 0,0-1 0 0 0,0 1-1 0 0,0-1 1 0 0,0 1 0 0 0,0-1 0 0 0,1 1 0 0 0,-1-1 0 0 0,0 1-1 0 0,1-1 1 0 0,-1 1 0 0 0,1-1 0 0 0,-1 0 0 0 0,1 1 0 0 0,0-1 0 0 0,0 0-1 0 0,0 1 1 0 0,0-1 0 0 0,0 0 0 0 0,0 0 0 0 0,0 0 0 0 0,0 0 0 0 0,0 0-1 0 0,0 0 1 0 0,0 0 0 0 0,1 0 0 0 0,-1-1 0 0 0,0 1 0 0 0,1 0-1 0 0,0 0 0 0 0,77 26 73 0 0,-9-22 117 0 0,1-3 1 0 0,-1-4 0 0 0,0-2 0 0 0,0-4-1 0 0,37-9-190 0 0,10 0 223 0 0,-25 10-702 0 0,-92 7 123 0 0,0 0-135 0 0,0 0-177 0 0,0 0-225 0 0,0 0-334 0 0,16-1-5409 0 0,12-13-4023 0 0,-17 7 2471 0 0</inkml:trace>
  <inkml:trace contextRef="#ctx0" brushRef="#br0" timeOffset="378.123">1414 534 11674 0 0,'0'0'1326'0'0,"0"0"-103"0"0,0 0 31 0 0,0 0 182 0 0,0 0 72 0 0,0 0-118 0 0,0 0-225 0 0,0 0-214 0 0,0 0-176 0 0,0 0-140 0 0,0 0-114 0 0,0 0-66 0 0,9-7-35 0 0,28-22-33 0 0,-36 29-358 0 0,-1 0-1 0 0,1 1 1 0 0,-1-1 0 0 0,1 0-1 0 0,-1 0 1 0 0,1 0 0 0 0,-1 1-1 0 0,1-1 1 0 0,-1 0 0 0 0,1 1-1 0 0,-1-1 1 0 0,0 0 0 0 0,1 1-1 0 0,-1-1 1 0 0,0 1 0 0 0,1-1-1 0 0,-1 0 1 0 0,0 1 0 0 0,1-1-1 0 0,-1 1 1 0 0,0-1 0 0 0,0 1-1 0 0,0-1 1 0 0,1 1 0 0 0,-1-1-1 0 0,0 1 1 0 0,0-1-1 0 0,0 1 1 0 0,0 0 0 0 0,0-1-1 0 0,0 1 1 0 0,0-1 0 0 0,0 1-1 0 0,0-1 1 0 0,0 1 0 0 0,0-1-1 0 0,0 1 1 0 0,-1-1 0 0 0,1 1-1 0 0,0-1 1 0 0,0 1 0 0 0,0-1-1 0 0,-1 1 1 0 0,1-1 0 0 0,0 1-1 0 0,-1-1 1 0 0,1 1 0 0 0,0-1-1 0 0,-1 0 1 0 0,1 1 0 0 0,-1-1-29 0 0,-50 136 1356 0 0,1-3-944 0 0,-29 154-131 0 0,44-159-235 0 0,23-102-201 0 0,11-26 63 0 0,1 0-13 0 0,0 0-19 0 0,0 0-60 0 0,0 0-36 0 0,0 0-30 0 0,0 0-78 0 0,0 0-35 0 0,0 0-39 0 0,0 0-82 0 0,0-22-3324 0 0,0 21 3734 0 0,2-45-7438 0 0,5 16-1675 0 0,-3 19 3798 0 0</inkml:trace>
  <inkml:trace contextRef="#ctx0" brushRef="#br0" timeOffset="715.163">1337 498 6057 0 0,'0'0'2904'0'0,"0"0"-783"0"0,0 0-336 0 0,0 0-17 0 0,0 0-64 0 0,0 0-211 0 0,0 0-270 0 0,0 0-310 0 0,0 0-275 0 0,0 0-114 0 0,0 0-13 0 0,0 0 65 0 0,3 3 97 0 0,11 5-361 0 0,0 1-1 0 0,0-2 0 0 0,1 0 1 0 0,0-1-1 0 0,0 0 0 0 0,1-1 1 0 0,-1-1-1 0 0,1 0 0 0 0,0-1 1 0 0,0-1-1 0 0,1-1 0 0 0,-1 0 1 0 0,7-1-312 0 0,18 3 238 0 0,214 5 148 0 0,-204-19-1616 0 0,-54 9-3384 0 0,-30 0 650 0 0,-7 6-926 0 0,14 3-1421 0 0,11-3-242 0 0</inkml:trace>
  <inkml:trace contextRef="#ctx0" brushRef="#br0" timeOffset="965.102">1175 781 4057 0 0,'0'0'3445'0'0,"0"0"-984"0"0,0 0-532 0 0,0 0-189 0 0,0 0-161 0 0,0 0-181 0 0,0 0-158 0 0,0 0-108 0 0,0 0-55 0 0,0 0-60 0 0,0 0-57 0 0,0 0-63 0 0,0 0-92 0 0,9 12-83 0 0,33 38-102 0 0,8-32 224 0 0,-40-18-704 0 0,221 0 1096 0 0,-215 0-1296 0 0,76-9-305 0 0,-34-7-2755 0 0,-37 3-707 0 0,-11 1-7101 0 0,-8 8 1929 0 0</inkml:trace>
  <inkml:trace contextRef="#ctx0" brushRef="#br0" timeOffset="1468.38">1377 247 7490 0 0,'0'0'3802'0'0,"0"0"-1575"0"0,0 0-577 0 0,0 0-127 0 0,0 0-83 0 0,0 0-163 0 0,0 0-171 0 0,0 0-198 0 0,0 0-202 0 0,0 0-143 0 0,0 0-135 0 0,0 0-86 0 0,0 0-39 0 0,-6 0 4 0 0,-13-4 9 0 0,32 5 565 0 0,335 10 1833 0 0,-242-11-2431 0 0,-42 6 1019 0 0,-233-94-1004 0 0,153 79-327 0 0,0-1-1 0 0,1 0 0 0 0,0-2 0 0 0,1 1 0 0 0,1-2 0 0 0,0 0 1 0 0,0 0-1 0 0,1-2 30 0 0,6-17-3585 0 0,22 20-6292 0 0,-11 12-2008 0 0</inkml:trace>
  <inkml:trace contextRef="#ctx0" brushRef="#br0" timeOffset="2295.293">2152 788 3393 0 0,'0'0'2622'0'0,"0"0"-329"0"0,0 0-171 0 0,0 0 45 0 0,0 0-41 0 0,0 0-221 0 0,0 0-326 0 0,0 0-338 0 0,0 0-235 0 0,0 0-182 0 0,0 0-131 0 0,0 0-66 0 0,-1 8 2155 0 0,107 3-492 0 0,-29-10-1734 0 0,176-13 340 0 0,-152 4-749 0 0,-92 8-590 0 0,-16-1-3083 0 0,-17-1-4454 0 0,14 2 2350 0 0,5 0-4492 0 0</inkml:trace>
  <inkml:trace contextRef="#ctx0" brushRef="#br0" timeOffset="2554.138">2018 1039 8906 0 0,'0'0'3983'0'0,"0"0"-1781"0"0,0 0-717 0 0,0 0 66 0 0,0 0 140 0 0,0 0-123 0 0,0 0-268 0 0,0 0-246 0 0,0 0-230 0 0,0 0-159 0 0,0 0-103 0 0,37 7-83 0 0,118 20-59 0 0,-48-21 239 0 0,142-28-698 0 0,-206 20-1745 0 0,-22 1-1415 0 0,-1 0-4769 0 0,-11 1-3966 0 0</inkml:trace>
  <inkml:trace contextRef="#ctx0" brushRef="#br0" timeOffset="4022.46">3331 682 2184 0 0,'0'0'2644'0'0,"0"0"-640"0"0,0 0-178 0 0,0 0 70 0 0,0 0 58 0 0,0 0-134 0 0,0 0-321 0 0,0 0-360 0 0,0 0-268 0 0,0 0-151 0 0,0 0-92 0 0,0 0-66 0 0,-12 8-50 0 0,-36 30-24 0 0,8 38 818 0 0,-103 294 606 0 0,84-263-1452 0 0,44-86 592 0 0,9-38 1334 0 0,9-7-2328 0 0,1 0-1 0 0,1 1 0 0 0,0-1 1 0 0,2 1-1 0 0,1 0 0 0 0,1 1 0 0 0,0 0 1 0 0,2 1-1 0 0,1-1 0 0 0,6-7-57 0 0,6-15 57 0 0,77-115 108 0 0,-88 141-154 0 0,1 0 0 0 0,1 1 0 0 0,0 1 0 0 0,1 0 0 0 0,0 2 0 0 0,1 0 0 0 0,1 0 0 0 0,0 2 0 0 0,5-2-11 0 0,-21 12-1 0 0,-1 1-1 0 0,1 0 1 0 0,0-1 0 0 0,0 1-1 0 0,0 0 1 0 0,1 0 0 0 0,-1 0-1 0 0,0 1 1 0 0,0-1 0 0 0,0 0-1 0 0,1 1 1 0 0,-1 0 0 0 0,0-1 0 0 0,0 1-1 0 0,1 0 1 0 0,-1 0 0 0 0,0 0-1 0 0,1 0 1 0 0,-1 1 0 0 0,0-1-1 0 0,0 1 1 0 0,1-1 0 0 0,-1 1-1 0 0,0 0 1 0 0,0 0 0 0 0,0 0 0 0 0,0 0-1 0 0,0 0 1 0 0,0 0 0 0 0,0 1-1 0 0,0-1 1 0 0,0 0 0 0 0,-1 1-1 0 0,1 0 1 0 0,-1-1 0 0 0,1 1 0 0 0,-1 0-1 0 0,1 0 1 0 0,-1 0 0 0 0,0 0-1 0 0,0 0 1 0 0,0 0 0 0 0,0 0-1 0 0,0 0 1 0 0,-1 1 0 0 0,1 0 1 0 0,9 120 136 0 0,-12-81-102 0 0,-3 241 41 0 0,5-283-73 0 0,1 1 0 0 0,-1-1-1 0 0,1 0 1 0 0,-1 1 0 0 0,1-1-1 0 0,-1 1 1 0 0,1-1 0 0 0,-1 0-1 0 0,1 1 1 0 0,0-1 0 0 0,-1 0-1 0 0,1 0 1 0 0,-1 1 0 0 0,1-1-1 0 0,0 0 1 0 0,-1 0 0 0 0,1 0 0 0 0,0 0-1 0 0,-1 0 1 0 0,1 0 0 0 0,0 0-1 0 0,-1 0 1 0 0,1 0 0 0 0,-1 0-1 0 0,1 0 1 0 0,0 0 0 0 0,-1-1-1 0 0,1 1 1 0 0,0 0 0 0 0,-1 0-1 0 0,1-1 1 0 0,-1 1 0 0 0,1 0 0 0 0,-1-1-1 0 0,1 1 1 0 0,-1-1 0 0 0,1 1-1 0 0,-1-1 1 0 0,1 1 0 0 0,-1-1-1 0 0,1 1 1 0 0,-1-1 0 0 0,0 1-1 0 0,1-1 1 0 0,-1 1 0 0 0,0-1-1 0 0,0 1 1 0 0,1-1 0 0 0,-1 0 0 0 0,0 1-1 0 0,0-1 1 0 0,0 0 0 0 0,0 1-1 0 0,0-1 1 0 0,0 0 0 0 0,0 1-1 0 0,0-1-1 0 0,1 1 4 0 0,235-324 276 0 0,-224 309-272 0 0,173-190-18 0 0,-152 186-145 0 0,-33 34 50 0 0,-16 147 225 0 0,13-150-120 0 0,-6 18-7 0 0,2 0 0 0 0,1 0 0 0 0,1 1 0 0 0,2 0 0 0 0,1-1 0 0 0,1 1 1 0 0,2 9 6 0 0,22-24-2718 0 0,0-17-3206 0 0,-11 0-951 0 0,-6 1-4612 0 0</inkml:trace>
  <inkml:trace contextRef="#ctx0" brushRef="#br0" timeOffset="4663.136">4678 785 4337 0 0,'0'0'2614'0'0,"0"0"-356"0"0,0 0-175 0 0,0 0-3 0 0,0 0-99 0 0,0 0-260 0 0,0 0-258 0 0,0 0-245 0 0,0 0-197 0 0,0 0-126 0 0,0 0-87 0 0,0 0-79 0 0,0 0-75 0 0,-8-11-51 0 0,-26-30-61 0 0,-12 23 858 0 0,32 17-1288 0 0,0 1-1 0 0,0 0 1 0 0,0 1-1 0 0,0 1 1 0 0,0 0-1 0 0,0 1 1 0 0,1 0 0 0 0,-1 1-1 0 0,1 0 1 0 0,0 1-1 0 0,0 1 1 0 0,1 0-1 0 0,-1 1 1 0 0,1 0 0 0 0,1 1-1 0 0,-1 0 1 0 0,1 1-1 0 0,1 0 1 0 0,0 1 0 0 0,0 0-1 0 0,-5 8-111 0 0,3-6 0 0 0,1-1 1 0 0,1 2-1 0 0,0-1 1 0 0,1 1-1 0 0,0 1 0 0 0,1 0 1 0 0,0 0-1 0 0,1 0 0 0 0,1 1 1 0 0,0 0-1 0 0,2 0 0 0 0,-1 1 1 0 0,2-1-1 0 0,0 1 0 0 0,0 7 0 0 0,2-18 3 0 0,1-1 0 0 0,-1 1 0 0 0,1-1 0 0 0,0 1-1 0 0,1-1 1 0 0,-1 1 0 0 0,1-1 0 0 0,0 0-1 0 0,0 1 1 0 0,0-1 0 0 0,1 0 0 0 0,0 1-1 0 0,-1-1 1 0 0,1 0 0 0 0,1 0 0 0 0,-1 0-1 0 0,0-1 1 0 0,1 1 0 0 0,0-1 0 0 0,0 1-1 0 0,0-1 1 0 0,0 0 0 0 0,1 0 0 0 0,-1 0-1 0 0,1-1 1 0 0,0 1 0 0 0,0-1 0 0 0,0 0-1 0 0,0 0 1 0 0,0 0-3 0 0,7 1 21 0 0,1-1 0 0 0,-1 0 0 0 0,1-1 0 0 0,-1 0 0 0 0,1-1 0 0 0,-1 0 0 0 0,1 0 0 0 0,-1-2-1 0 0,1 1 1 0 0,-1-2 0 0 0,0 1 0 0 0,1-1 0 0 0,-1-1 0 0 0,-1 0 0 0 0,1-1 0 0 0,-1 0 0 0 0,1 0 0 0 0,-2-1 0 0 0,4-3-21 0 0,23-16 62 0 0,-1-2 0 0 0,-2-2 0 0 0,-1 0 0 0 0,-1-3 0 0 0,-1 0 0 0 0,-2-2 0 0 0,-1-1 0 0 0,-2-1 0 0 0,10-22-62 0 0,-3-12 115 0 0,-32 69-54 0 0,0 1-54 0 0,-9 19-264 0 0,-1-3 168 0 0,1 0 1 0 0,0 1 0 0 0,2 0 0 0 0,0 1 0 0 0,1-1-1 0 0,0 1 1 0 0,1 0 0 0 0,2 1 0 0 0,-1-1 0 0 0,2 1-1 0 0,1-1 1 0 0,0 1 0 0 0,1 0 0 0 0,3 12 88 0 0,-2-23-316 0 0,1 0-1 0 0,1 0 1 0 0,-1 0 0 0 0,1-1 0 0 0,1 1 0 0 0,0-1-1 0 0,0 0 1 0 0,0 0 0 0 0,1 0 0 0 0,0 0 0 0 0,0-1-1 0 0,0 0 1 0 0,5 4 316 0 0,22 14-5383 0 0,4-5-5217 0 0,-30-16 2209 0 0</inkml:trace>
  <inkml:trace contextRef="#ctx0" brushRef="#br0" timeOffset="5049.617">5168 1046 9690 0 0,'0'0'2807'0'0,"0"0"-514"0"0,0 0-275 0 0,0 0-206 0 0,0 0-212 0 0,0 0-261 0 0,0 0-233 0 0,0 0-198 0 0,0 0-112 0 0,0 0-77 0 0,0 0-78 0 0,0 0-83 0 0,0 0-117 0 0,-7-4-81 0 0,-23-10-43 0 0,-31 14 683 0 0,53 3-987 0 0,0 0-1 0 0,0 0 1 0 0,1 1 0 0 0,-1 1 0 0 0,1-1 0 0 0,0 1 0 0 0,0 0 0 0 0,0 1-1 0 0,1 0 1 0 0,-1 0 0 0 0,2 0 0 0 0,-1 1 0 0 0,1-1 0 0 0,0 1 0 0 0,0 1-1 0 0,1-1 1 0 0,0 1 0 0 0,0 0 0 0 0,1-1 0 0 0,-1 2 0 0 0,2-1 0 0 0,0 0-1 0 0,0 1 1 0 0,0-1 0 0 0,1 1 0 0 0,0-1 0 0 0,1 1 0 0 0,0 3-13 0 0,1-8-13 0 0,1 0 1 0 0,0 0-1 0 0,1-1 1 0 0,-1 1-1 0 0,1 0 0 0 0,-1-1 1 0 0,1 1-1 0 0,0-1 1 0 0,1 0-1 0 0,-1 0 1 0 0,0 0-1 0 0,1-1 1 0 0,0 1-1 0 0,-1-1 0 0 0,1 0 1 0 0,0 0-1 0 0,0 0 1 0 0,0 0-1 0 0,0-1 1 0 0,1 0-1 0 0,-1 0 1 0 0,0 0-1 0 0,1 0 0 0 0,3 0 13 0 0,95-6-2792 0 0,-40-22-5967 0 0,-50 20 1842 0 0,-5 2-3078 0 0</inkml:trace>
  <inkml:trace contextRef="#ctx0" brushRef="#br0" timeOffset="5650.143">5273 1293 10394 0 0,'0'0'2365'0'0,"0"0"-510"0"0,0 0-184 0 0,0 0-62 0 0,0 0-118 0 0,0 0-160 0 0,0 0-181 0 0,0 0-158 0 0,0 0-121 0 0,0 0-108 0 0,0 0-78 0 0,0 0-106 0 0,4-3-96 0 0,174-186 2308 0 0,-151 171-2755 0 0,-26 18-40 0 0,-1 0-12 0 0,0 0-25 0 0,0 21 53 0 0,-13 83-25 0 0,15-103 16 0 0,-1 1 0 0 0,1-1 0 0 0,0 1 0 0 0,0-1 0 0 0,0 0 0 0 0,0 1 0 0 0,0-1 0 0 0,0 0 0 0 0,0 0 0 0 0,0 0 0 0 0,0-1 0 0 0,0 1 0 0 0,1 0 0 0 0,-1-1 0 0 0,0 0 0 0 0,1 1 0 0 0,-1-1 1 0 0,0 0-1 0 0,1 0 0 0 0,-1 0 0 0 0,0-1 0 0 0,0 1 0 0 0,1 0 0 0 0,-1-1 0 0 0,0 1 0 0 0,0-1 0 0 0,1 0 0 0 0,-1 0 0 0 0,0 0 0 0 0,0 0 0 0 0,2-2-3 0 0,170-100 130 0 0,-100 85-180 0 0,-45 62 81 0 0,-27-40-74 0 0,1-1 0 0 0,-1 0 1 0 0,1 0-1 0 0,0 0 0 0 0,0 0 1 0 0,0 0-1 0 0,0 0 0 0 0,1-1 0 0 0,-1 1 1 0 0,1-1-1 0 0,0 0 0 0 0,-1 0 0 0 0,1-1 1 0 0,0 1-1 0 0,0-1 0 0 0,0 0 0 0 0,0 0 1 0 0,0 0-1 0 0,0 0 0 0 0,0-1 1 0 0,1 0-1 0 0,-1 1 0 0 0,2-2 43 0 0,4 3-1413 0 0,21 0-482 0 0,-23-4-3472 0 0,-5-4-4686 0 0,-3 3 555 0 0</inkml:trace>
  <inkml:trace contextRef="#ctx0" brushRef="#br0" timeOffset="6281.575">4273 354 1688 0 0,'0'0'1422'0'0,"0"0"84"0"0,0 0 317 0 0,0 0 325 0 0,0 0 117 0 0,0 0-86 0 0,0 0-236 0 0,0 0-264 0 0,0 0-225 0 0,0 0-170 0 0,0 0-164 0 0,0 0-134 0 0,-8-3-121 0 0,-34-12 526 0 0,63 19 755 0 0,193 21 714 0 0,324-29-1482 0 0,-537 11-1195 0 0,-1-6-121 0 0,0-1-3 0 0,0 0-16 0 0,0 0 8 0 0,0 0-26 0 0,0 0 2 0 0,0 0 19 0 0,0 0 17 0 0,0 0 18 0 0,0 0 35 0 0,0 0-16 0 0,-29-26 903 0 0,-43-92-886 0 0,55 81-231 0 0,-12-69-1424 0 0,27 69-1310 0 0,1 2-3380 0 0,1 25-3515 0 0</inkml:trace>
  <inkml:trace contextRef="#ctx0" brushRef="#br0" timeOffset="7894.973">3899 965 0 0 0,'22'0'0'0'0,"-20"0"0"0"0,-4 0 0 0 0,1 0 0 0 0,-1 1 0 0 0,1 4 731 0 0,4 0 13546 0 0,-2-5-14963 0 0,-1 0 958 0 0,0 0-3 0 0,0 0 23 0 0,0 0 48 0 0,0 0 63 0 0,0 0 49 0 0,2 5 7382 0 0,2 17-6188 0 0,2 92-89 0 0,19 98-519 0 0,-16-189 315 0 0,-8-23-1394 0 0,0-4-998 0 0,5-14-8902 0 0,1 14 2386 0 0,-3 0-3647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1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0 477 10122 0 0,'0'0'1176'0'0,"0"0"-687"0"0,0 0-32 0 0,0 0 407 0 0,0 0 376 0 0,0 0 191 0 0,0 0-37 0 0,33 4-194 0 0,103 16-185 0 0,23-15 1320 0 0,-129-5-2167 0 0,-1-1-1 0 0,0-1 1 0 0,0-1-1 0 0,0-2 1 0 0,0-1-1 0 0,-1-1 0 0 0,0-2 1 0 0,-1 0-1 0 0,1-2 1 0 0,-2-1-1 0 0,0-1 1 0 0,0-2-1 0 0,-1 0 1 0 0,-1-1-1 0 0,-1-2 1 0 0,0 0-1 0 0,-1-2 0 0 0,-1 0 1 0 0,-1-2-1 0 0,-1 0 1 0 0,-1-1-1 0 0,-1 0 1 0 0,-1-2-1 0 0,-1 0 1 0 0,8-21-168 0 0,-19 36 63 0 0,-1 1 0 0 0,0-1 0 0 0,0 0 1 0 0,-1-1-1 0 0,-1 1 0 0 0,1 0 0 0 0,-2 0 1 0 0,0-1-1 0 0,0-9-63 0 0,-1 19-2 0 0,1 1 0 0 0,-1-1 1 0 0,1 1-1 0 0,-1-1 0 0 0,1 0 0 0 0,-1 1 0 0 0,0-1 1 0 0,1 1-1 0 0,-1 0 0 0 0,0-1 0 0 0,1 1 1 0 0,-1-1-1 0 0,0 1 0 0 0,1 0 0 0 0,-1 0 0 0 0,0-1 1 0 0,0 1-1 0 0,1 0 0 0 0,-1 0 0 0 0,0 0 1 0 0,0 0-1 0 0,0 0 0 0 0,1 0 0 0 0,-1 0 0 0 0,0 0 1 0 0,0 0-1 0 0,1 0 0 0 0,-1 1 0 0 0,0-1 0 0 0,0 0 1 0 0,1 0-1 0 0,-1 1 0 0 0,0-1 0 0 0,1 0 1 0 0,-1 1-1 0 0,0-1 0 0 0,1 1 0 0 0,-1-1 0 0 0,1 1 1 0 0,-1-1-1 0 0,0 1 0 0 0,1-1 0 0 0,-1 1 0 0 0,1 0 1 0 0,0-1-1 0 0,-1 1 0 0 0,1 0 0 0 0,0-1 1 0 0,-1 1-1 0 0,1 0 0 0 0,0-1 0 0 0,-1 1 0 0 0,1 0 1 0 0,0 0-1 0 0,0 0 0 0 0,0-1 0 0 0,0 1 0 0 0,0 0 1 0 0,0 0-1 0 0,0-1 0 0 0,0 1 0 0 0,0 0 2 0 0,-99 248-132 0 0,-9 161 52 0 0,70-247 72 0 0,24-108 12 0 0,-1-1-1 0 0,-4-1 1 0 0,-1-1-1 0 0,-3 0 0 0 0,-9 13-3 0 0,19-43-1 0 0,0-1 0 0 0,-1 0 0 0 0,-1-1 0 0 0,-1 0 0 0 0,-1-2 0 0 0,0 1 0 0 0,-1-2 0 0 0,-2-1 0 0 0,1 0-1 0 0,-2-1 1 0 0,0-2 0 0 0,-22 12 1 0 0,-48-5-82 0 0,89-20 76 0 0,-1 0 1 0 0,1 0-1 0 0,-1 0 1 0 0,1 0 0 0 0,-1 0-1 0 0,1-1 1 0 0,-1 1 0 0 0,1-1-1 0 0,0 0 1 0 0,-1 1-1 0 0,1-1 1 0 0,0 0 0 0 0,0-1-1 0 0,-1 1 1 0 0,1 0 0 0 0,0 0-1 0 0,0-1 1 0 0,0 0-1 0 0,0 1 1 0 0,1-1 0 0 0,-1 0-1 0 0,0 0 1 0 0,1 0 0 0 0,-1 0-1 0 0,1 0 1 0 0,0 0-1 0 0,-1 0 1 0 0,1 0 0 0 0,0-1-1 0 0,0 1 1 0 0,1 0 0 0 0,-1-1-1 0 0,0 1 1 0 0,1-1 5 0 0,0-2-17 0 0,0 0 1 0 0,0 0-1 0 0,0 0 0 0 0,1 0 1 0 0,0 0-1 0 0,0 1 0 0 0,0-1 1 0 0,1 0-1 0 0,-1 1 0 0 0,1-1 1 0 0,0 1-1 0 0,0-1 0 0 0,1 1 1 0 0,0 0-1 0 0,-1 0 0 0 0,1 0 1 0 0,1 0-1 0 0,-1 1 0 0 0,0-1 1 0 0,1 1-1 0 0,0 0 0 0 0,0 0 1 0 0,0 0-1 0 0,0 0 0 0 0,2 0 17 0 0,115-50-66 0 0,-82 45 46 0 0,0 1 0 0 0,0 3 1 0 0,0 1-1 0 0,1 1 0 0 0,-1 3 0 0 0,1 1 0 0 0,-1 2 0 0 0,1 1 20 0 0,7 0 10 0 0,122-4 287 0 0,-145-3-249 0 0,-1-1-1 0 0,1-1 0 0 0,-1-1 1 0 0,0-1-1 0 0,-1 0 1 0 0,1-2-1 0 0,-1-1 0 0 0,-1-1 1 0 0,0-1-1 0 0,0 0 1 0 0,-1-2-1 0 0,-1 0 1 0 0,0-2-1 0 0,-1 0 0 0 0,0 0 1 0 0,-1-2-1 0 0,-1 0 1 0 0,3-6-48 0 0,-15 19 11 0 0,0-1 1 0 0,-1 1-1 0 0,0-1 1 0 0,0 1-1 0 0,0-1 1 0 0,-1 0-1 0 0,1 0 1 0 0,-1 0-1 0 0,0 0 1 0 0,-1-1-1 0 0,1 1 1 0 0,-1-1-1 0 0,0 1 1 0 0,0-1-1 0 0,-1 1 1 0 0,0-1-1 0 0,0 1 1 0 0,0-1-1 0 0,-1 0-11 0 0,-1 4-9 0 0,0 0 1 0 0,0 0-1 0 0,-1 0 0 0 0,1 0 0 0 0,0 0 0 0 0,-1 1 0 0 0,0-1 0 0 0,1 1 0 0 0,-1-1 0 0 0,0 1 1 0 0,0 0-1 0 0,0 0 0 0 0,0 0 0 0 0,0 1 0 0 0,0-1 0 0 0,0 1 0 0 0,0 0 0 0 0,0 0 0 0 0,0 0 1 0 0,0 0-1 0 0,0 0 0 0 0,0 0 0 0 0,0 1 0 0 0,-2 0 9 0 0,-4 2-39 0 0,-1 1-1 0 0,1 0 1 0 0,0 1-1 0 0,0 0 1 0 0,0 0-1 0 0,1 1 1 0 0,0 0-1 0 0,0 1 1 0 0,0 0-1 0 0,1 0 1 0 0,0 0-1 0 0,1 1 1 0 0,-1 0-1 0 0,1 0 1 0 0,1 1 0 0 0,0 0-1 0 0,0 0 1 0 0,0 0-1 0 0,2 0 1 0 0,-1 1-1 0 0,1-1 1 0 0,0 1 39 0 0,1-5-9 0 0,0-1 0 0 0,1 1 1 0 0,-1-1-1 0 0,1 1 0 0 0,0 0 0 0 0,0-1 1 0 0,1 1-1 0 0,0 0 0 0 0,-1 0 0 0 0,2 0 1 0 0,-1-1-1 0 0,0 1 0 0 0,1 0 0 0 0,0 0 1 0 0,0-1-1 0 0,0 1 0 0 0,1-1 1 0 0,0 1-1 0 0,-1-1 0 0 0,2 1 0 0 0,-1-1 1 0 0,0 0-1 0 0,1 0 0 0 0,0 0 0 0 0,0 0 1 0 0,0-1-1 0 0,0 1 0 0 0,1-1 0 0 0,-1 0 1 0 0,1 0-1 0 0,0 0 0 0 0,0 0 1 0 0,0-1-1 0 0,0 1 0 0 0,0-1 0 0 0,1 0 1 0 0,-1-1-1 0 0,1 1 0 0 0,-1-1 0 0 0,3 1 9 0 0,16 3 71 0 0,1 0 0 0 0,0-2 1 0 0,0 0-1 0 0,0-2 0 0 0,1-1 0 0 0,-1 0 0 0 0,0-2 0 0 0,0-1 0 0 0,0-1 0 0 0,0-1 0 0 0,-1-1 0 0 0,0-1 0 0 0,0-1 0 0 0,4-3-71 0 0,27-13 266 0 0,-2-2-1 0 0,0-2 1 0 0,-2-3 0 0 0,-2-1 0 0 0,15-15-266 0 0,-30 24 38 0 0,-1-1 0 0 0,0-2 0 0 0,-3-1 0 0 0,0-1 0 0 0,-1-2 0 0 0,-2 0 1 0 0,-1-2-1 0 0,-2-1 0 0 0,-1-1 0 0 0,-2 0 0 0 0,-1-2 0 0 0,-1 0 0 0 0,-2-1 1 0 0,-2-1-1 0 0,8-38-38 0 0,-19 62-11 0 0,0 1 0 0 0,-2-1 0 0 0,1 0 0 0 0,-2 0 0 0 0,0 0 0 0 0,-1 0 0 0 0,0 0 0 0 0,-1 0 0 0 0,-1 1 0 0 0,0-1 0 0 0,0 1 0 0 0,-5-9 11 0 0,5 19 0 0 0,0 0 0 0 0,0 0 0 0 0,-1 0 0 0 0,1 1 0 0 0,-1-1 0 0 0,0 1 1 0 0,0 0-1 0 0,0 0 0 0 0,0 0 0 0 0,0 1 0 0 0,0-1 0 0 0,0 1 0 0 0,0 0 0 0 0,-1 0 1 0 0,1 1-1 0 0,0-1 0 0 0,-1 1 0 0 0,1 0 0 0 0,0 0 0 0 0,-1 0 0 0 0,1 1 1 0 0,0-1-1 0 0,-1 1 0 0 0,1 0 0 0 0,0 1 0 0 0,0-1 0 0 0,0 1 0 0 0,0-1 0 0 0,0 1 1 0 0,0 1-1 0 0,0-1 0 0 0,0 0 0 0 0,1 1 0 0 0,0 0 0 0 0,-1 0 0 0 0,1 0 0 0 0,0 0 1 0 0,0 0-1 0 0,0 1 0 0 0,1-1 0 0 0,-2 4 0 0 0,-14 17-2 0 0,2 0-1 0 0,0 2 1 0 0,2 0-1 0 0,1 0 1 0 0,1 2-1 0 0,1-1 1 0 0,2 1 0 0 0,1 1-1 0 0,1 0 1 0 0,1 0-1 0 0,1 0 1 0 0,2 1-1 0 0,1-1 1 0 0,2 1 0 0 0,1 0-1 0 0,0-1 1 0 0,4 9 2 0 0,-3-12-6 0 0,2-1 0 0 0,0 1 0 0 0,2-1 0 0 0,0 0 0 0 0,2-1 0 0 0,1 1 0 0 0,1-1 0 0 0,1-1 0 0 0,1 0 0 0 0,1-1 1 0 0,1 0-1 0 0,0-1 0 0 0,2 0 0 0 0,1-1 0 0 0,0-1 0 0 0,2 0 6 0 0,-13-14-85 0 0,-1 0 0 0 0,2 0 0 0 0,-1 0 0 0 0,0-1 0 0 0,1 0 0 0 0,0 0 0 0 0,-1-1 0 0 0,2 0 0 0 0,-1 0 0 0 0,0 0 0 0 0,0-1 0 0 0,1 0 0 0 0,0-1 0 0 0,-1 1 0 0 0,2-1 85 0 0,-8-3-194 0 0,1 1 1 0 0,-1-1-1 0 0,0 0 0 0 0,0 0 1 0 0,0 1-1 0 0,0-1 1 0 0,-1 0-1 0 0,1 0 0 0 0,0 0 1 0 0,-1 0-1 0 0,1 0 0 0 0,-1 0 1 0 0,0 0-1 0 0,0 0 1 0 0,0 0-1 0 0,0 0 0 0 0,0 0 1 0 0,0 0-1 0 0,0 0 0 0 0,-1 0 1 0 0,1 0-1 0 0,0 1 0 0 0,-1-1 1 0 0,0 0-1 0 0,0 0 1 0 0,0-1 193 0 0,-18-39-9370 0 0,13 29-1673 0 0</inkml:trace>
  <inkml:trace contextRef="#ctx0" brushRef="#br0" timeOffset="249.759">1445 742 17268 0 0,'0'0'1432'0'0,"0"0"-246"0"0,0 0-1 0 0,0 0 98 0 0,0 0-96 0 0,35 0-240 0 0,112-1-191 0 0,70-17 687 0 0,300-49-2334 0 0,-441 61-1662 0 0,-25 2-3320 0 0,-9 0-6416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7 250 9698 0 0,'0'0'1783'0'0,"0"0"-52"0"0,0 0 63 0 0,0 0 48 0 0,0 0-82 0 0,0 0-244 0 0,0 0-301 0 0,0 0-231 0 0,0 0-219 0 0,0 0-141 0 0,0 0-89 0 0,0 0-83 0 0,-1-4-59 0 0,-1-1-303 0 0,2 5-72 0 0,-1 0-1 0 0,1-1 0 0 0,0 1 0 0 0,-1 0 0 0 0,1-1 0 0 0,0 1 0 0 0,0-1 0 0 0,-1 1 0 0 0,1 0 0 0 0,0-1 0 0 0,0 1 0 0 0,0-1 0 0 0,0 1 0 0 0,0-1 0 0 0,0 1 0 0 0,0 0 0 0 0,0-1 0 0 0,0 1 0 0 0,0-1 0 0 0,0 1 0 0 0,0-1 1 0 0,0 1-1 0 0,0-1 0 0 0,0 1 0 0 0,0-1 0 0 0,0 1 0 0 0,0 0 0 0 0,1-1 0 0 0,-1 1 0 0 0,0-1 0 0 0,0 1 0 0 0,0-1 0 0 0,1 1 0 0 0,-1 0 0 0 0,0-1 0 0 0,1 1 0 0 0,-1 0 0 0 0,0-1 0 0 0,1 1 0 0 0,-1 0 0 0 0,0 0 1 0 0,1-1-1 0 0,-1 1 0 0 0,1 0 0 0 0,-1 0 0 0 0,1 0 0 0 0,-1-1 0 0 0,0 1 0 0 0,1 0 0 0 0,-1 0 0 0 0,1 0 0 0 0,-1 0 0 0 0,1 0 0 0 0,-1 0 0 0 0,1 0 0 0 0,-1 0 0 0 0,1 0 0 0 0,-1 0 0 0 0,0 0 0 0 0,1 0 0 0 0,-1 0 0 0 0,1 1 1 0 0,-1-1-1 0 0,1 0-17 0 0,426 0 2136 0 0,-335-7-2011 0 0,-91 7-103 0 0,0 0-1 0 0,-1 0 0 0 0,1 0 0 0 0,-1 0 1 0 0,1 0-1 0 0,-1 0 0 0 0,1 0 0 0 0,-1-1 1 0 0,1 1-1 0 0,-1 0 0 0 0,1 0 0 0 0,-1 0 1 0 0,1 0-1 0 0,-1-1 0 0 0,1 1 0 0 0,-1 0 1 0 0,1-1-1 0 0,-1 1 0 0 0,1 0 0 0 0,-1-1 1 0 0,0 1-1 0 0,1 0 0 0 0,-1-1 1 0 0,0 1-1 0 0,1-1 0 0 0,-1 1 0 0 0,0-1 1 0 0,0 1-1 0 0,1-1 0 0 0,-1 1 0 0 0,0-1 1 0 0,0 1-1 0 0,0-1 0 0 0,1 1 0 0 0,-1-1 1 0 0,0 1-1 0 0,0-1 0 0 0,0 1 0 0 0,0-1 1 0 0,0 1-1 0 0,0-1 0 0 0,0 1 0 0 0,0-1 1 0 0,-1 1-1 0 0,1-1 0 0 0,0 1 0 0 0,0-1 1 0 0,0 1-1 0 0,0-1 0 0 0,-1 1 0 0 0,1-1 1 0 0,0 1-1 0 0,-1-1 0 0 0,1 1 0 0 0,0-1 1 0 0,-1 1-1 0 0,1 0 0 0 0,0-1 0 0 0,-1 1 1 0 0,1-1-1 0 0,-1 1 0 0 0,1 0 0 0 0,-1 0 1 0 0,1-1-22 0 0,-28-31 213 0 0,28 32-213 0 0,-142-135 35 0 0,133 120-479 0 0,9 15 341 0 0,1 0-1 0 0,-1 1 1 0 0,0-1-1 0 0,0 0 1 0 0,1 0-1 0 0,-1 0 1 0 0,0 0-1 0 0,1 0 0 0 0,-1 1 1 0 0,0-1-1 0 0,0 0 1 0 0,1 0-1 0 0,-1 0 1 0 0,0 0-1 0 0,1 0 1 0 0,-1 0-1 0 0,0 0 0 0 0,1 0 1 0 0,-1 0-1 0 0,0 0 1 0 0,1 0-1 0 0,-1 0 1 0 0,0 0-1 0 0,0-1 1 0 0,1 1-1 0 0,-1 0 1 0 0,0 0-1 0 0,1 0 0 0 0,-1 0 1 0 0,0 0-1 0 0,0-1 1 0 0,1 1-1 0 0,-1 0 1 0 0,0 0-1 0 0,0 0 1 0 0,0-1-1 0 0,1 1 0 0 0,-1 0 1 0 0,0 0-1 0 0,0-1 1 0 0,0 1-1 0 0,0 0 1 0 0,1-1-1 0 0,-1 1 1 0 0,0 0-1 0 0,0 0 1 0 0,0-1-1 0 0,0 1 0 0 0,0 0 1 0 0,0-1-1 0 0,0 1 1 0 0,0 0-1 0 0,0-1 1 0 0,0 1-1 0 0,0 0 1 0 0,0-1-1 0 0,0 1 0 0 0,0 0 1 0 0,0 0-1 0 0,0-1 1 0 0,0 1-1 0 0,-1 0 1 0 0,1-1-1 0 0,0 1 1 0 0,0 0-1 0 0,0 0 1 0 0,0-1-1 0 0,-1 1 0 0 0,1 0 104 0 0,25 11-5630 0 0,-5-2-2377 0 0,-7-5-911 0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7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6465 0 0,'0'0'3150'0'0,"0"0"-421"0"0,0 0-367 0 0,0 0-282 0 0,0 0-322 0 0,0 0-311 0 0,0 0-273 0 0,0 0-248 0 0,0 0-232 0 0,0 0-161 0 0,0 0-54 0 0,0 0-4 0 0,0 0 17 0 0,6-2 27 0 0,166-4 1957 0 0,7-5-1741 0 0,54-33-730 0 0,-226 43-254 0 0,17-9-2853 0 0,-38 13-1966 0 0,12-2 3721 0 0,-7 2-4883 0 0,-1 1-5161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18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 78 3601 0 0,'0'0'3095'0'0,"0"0"-1300"0"0,0 0-347 0 0,0 0 151 0 0,0 0 162 0 0,0 0 2 0 0,0 0-159 0 0,0 0-235 0 0,0 0-243 0 0,0 0-207 0 0,0 0-175 0 0,-1-13-155 0 0,-2-39-108 0 0,2 39-80 0 0,1 13-39 0 0,0 0-29 0 0,0 0-42 0 0,0 5 106 0 0,13 194 1102 0 0,-13-155-1367 0 0,-1 61 124 0 0,4 0 0 0 0,5 0 1 0 0,5 1-257 0 0,-12-99 9 0 0,0-1 0 0 0,0 1 1 0 0,1-1-1 0 0,0 0 0 0 0,0 0 1 0 0,0 0-1 0 0,1 0 0 0 0,0 0 1 0 0,0 0-1 0 0,0-1 0 0 0,1 1 1 0 0,0-1-1 0 0,0 0 0 0 0,1 1-9 0 0,-4-6 10 0 0,0 0-1 0 0,0 0 1 0 0,0 0-1 0 0,0 0 1 0 0,-1 0 0 0 0,1 0-1 0 0,0 0 1 0 0,0 0-1 0 0,0 0 1 0 0,0 0-1 0 0,0 0 1 0 0,-1 0-1 0 0,1-1 1 0 0,0 1-1 0 0,0 0 1 0 0,0-1-1 0 0,-1 1 1 0 0,1-1 0 0 0,0 1-1 0 0,0-1 1 0 0,-1 1-1 0 0,1-1 1 0 0,0 1-1 0 0,-1-1 1 0 0,1 0-1 0 0,-1 1 1 0 0,1-1-1 0 0,-1 0 1 0 0,1 1-1 0 0,-1-1 1 0 0,1 0 0 0 0,-1 0-1 0 0,0 0 1 0 0,1 1-1 0 0,-1-1 1 0 0,0 0-1 0 0,0 0 1 0 0,0 0-1 0 0,1 0-9 0 0,1-4 60 0 0,167-301 100 0 0,-164 346-792 0 0,-6 9 599 0 0,11 116 66 0 0,-8-158-33 0 0,0-1-1 0 0,0 1 1 0 0,0-1 0 0 0,1 1 0 0 0,0-1 0 0 0,0 0 0 0 0,1 0 0 0 0,0 0 0 0 0,0-1 0 0 0,0 1 0 0 0,0-1 0 0 0,1 0-1 0 0,0 0 1 0 0,0-1 0 0 0,1 1 0 0 0,-1-1 0 0 0,1 0 0 0 0,0-1 0 0 0,0 1 0 0 0,0-1 0 0 0,0 0 0 0 0,4 0 0 0 0,-4-1 23 0 0,0 0 1 0 0,0-1 0 0 0,0 0 0 0 0,0-1 0 0 0,1 1 0 0 0,-1-1-1 0 0,0 0 1 0 0,0-1 0 0 0,0 1 0 0 0,0-1 0 0 0,1 0-1 0 0,-1-1 1 0 0,0 0 0 0 0,-1 1 0 0 0,1-2 0 0 0,0 1 0 0 0,-1-1-1 0 0,1 0 1 0 0,-1 0 0 0 0,0-1 0 0 0,0 1 0 0 0,0-1-1 0 0,0 0 1 0 0,2-3-24 0 0,93-121 786 0 0,-78 86-641 0 0,-2-1 1 0 0,-2-1-1 0 0,-1-1 0 0 0,-3 0 0 0 0,-1-1 0 0 0,-3 0 0 0 0,3-26-145 0 0,-7-71 152 0 0,-6 142-215 0 0,0 0 0 0 0,1 1-1 0 0,-1-1 1 0 0,0 0 0 0 0,0 0-1 0 0,0 1 1 0 0,0-1 0 0 0,0 0-1 0 0,0 0 1 0 0,0 0-1 0 0,0 1 1 0 0,0-1 0 0 0,0 0-1 0 0,-1 0 1 0 0,1 1 0 0 0,0-1-1 0 0,0 0 1 0 0,-1 1-1 0 0,1-1 1 0 0,0 0 0 0 0,-1 1-1 0 0,1-1 1 0 0,-1 0 0 0 0,1 1-1 0 0,-1-1 1 0 0,1 1 0 0 0,-1-1-1 0 0,0 1 1 0 0,1-1-1 0 0,-1 1 1 0 0,1-1 0 0 0,-1 1-1 0 0,0 0 1 0 0,0-1 0 0 0,1 1-1 0 0,-1 0 1 0 0,0-1 0 0 0,1 1-1 0 0,-1 0 1 0 0,0 0-1 0 0,0 0 1 0 0,0 0 0 0 0,1 0-1 0 0,-1 0 1 0 0,0 0 0 0 0,0 0-1 0 0,1 0 1 0 0,-1 0-1 0 0,0 0 1 0 0,0 0 0 0 0,1 1-1 0 0,-1-1 1 0 0,0 0 0 0 0,0 1-1 0 0,1-1 1 0 0,-1 0 0 0 0,0 1-1 0 0,1-1 1 0 0,-1 1-1 0 0,1-1 1 0 0,-1 1 0 0 0,1-1-1 0 0,-1 1 1 0 0,1-1 0 0 0,-1 1-1 0 0,1 0 1 0 0,-1-1-1 0 0,0 2 65 0 0,-12 36-4825 0 0,8-12-2470 0 0,1-7-4091 0 0</inkml:trace>
  <inkml:trace contextRef="#ctx0" brushRef="#br0" timeOffset="373.606">1348 766 10346 0 0,'0'0'3482'0'0,"0"0"-1880"0"0,0 0-443 0 0,0 0 66 0 0,0 0-38 0 0,0 0-173 0 0,0 0-170 0 0,0 0-112 0 0,0 0-94 0 0,0 0-117 0 0,0 0-66 0 0,32-32-83 0 0,95-98-68 0 0,-93 85-35 0 0,-33 43-247 0 0,0-1-1 0 0,-1 1 0 0 0,1-1 0 0 0,-1 1 1 0 0,1-1-1 0 0,-1 0 0 0 0,0 1 0 0 0,0-1 1 0 0,0 0-1 0 0,0 1 0 0 0,0-1 0 0 0,-1 0 1 0 0,1 1-1 0 0,-1-1 0 0 0,0 0 0 0 0,0 1 1 0 0,0-1-1 0 0,0 1 0 0 0,0 0 0 0 0,0-1 0 0 0,-1 1 1 0 0,1 0-1 0 0,-1 0 0 0 0,0 0 0 0 0,0 0 1 0 0,1 0-1 0 0,-1 0 0 0 0,0 0 0 0 0,-1 0 1 0 0,1 1-1 0 0,0-1 0 0 0,0 1 0 0 0,-1 0 1 0 0,1 0-1 0 0,-1 0 0 0 0,1 0 0 0 0,-1 0 1 0 0,1 0-1 0 0,-1 1 0 0 0,0-1-21 0 0,-3 1-20 0 0,0-1 1 0 0,0 1-1 0 0,0 1 0 0 0,0-1 1 0 0,0 1-1 0 0,0 0 0 0 0,0 1 0 0 0,1-1 1 0 0,-1 1-1 0 0,0 0 0 0 0,1 1 1 0 0,-1-1-1 0 0,1 1 0 0 0,0 0 1 0 0,0 1-1 0 0,0-1 0 0 0,0 1 1 0 0,0 0-1 0 0,1 0 0 0 0,0 0 0 0 0,0 1 1 0 0,0-1-1 0 0,0 1 0 0 0,1 0 1 0 0,0 0-1 0 0,0 1 0 0 0,-2 4 20 0 0,-1 2-74 0 0,1 0 0 0 0,1 0 0 0 0,0 1 0 0 0,0-1 0 0 0,1 1 0 0 0,1 0 0 0 0,0 0 0 0 0,1 0 0 0 0,0 0 0 0 0,1 0 0 0 0,1 1 0 0 0,1 7 74 0 0,-1-15-28 0 0,0-1 0 0 0,0 0 0 0 0,1 1 0 0 0,0-1 0 0 0,0 0 0 0 0,0 0 0 0 0,1 0 0 0 0,-1 0 0 0 0,1 0 0 0 0,1-1 1 0 0,-1 1-1 0 0,1-1 0 0 0,-1 0 0 0 0,1 0 0 0 0,0 0 0 0 0,1-1 0 0 0,-1 1 0 0 0,1-1 0 0 0,-1 0 0 0 0,1 0 0 0 0,0-1 0 0 0,0 1 0 0 0,0-1 1 0 0,0 0-1 0 0,1-1 0 0 0,-1 1 0 0 0,0-1 0 0 0,1 0 0 0 0,-1 0 0 0 0,6-1 28 0 0,5 2-431 0 0,0-1 1 0 0,0-1-1 0 0,0-1 1 0 0,0 0-1 0 0,0-1 0 0 0,0-1 1 0 0,0-1-1 0 0,0 0 1 0 0,-1-1-1 0 0,4-2 431 0 0,51-26-6481 0 0,-28 5-1553 0 0,-27 16 4113 0 0</inkml:trace>
  <inkml:trace contextRef="#ctx0" brushRef="#br0" timeOffset="819.963">1849 523 2465 0 0,'0'0'2272'0'0,"0"0"-444"0"0,0 0-75 0 0,0 0 81 0 0,0 0-38 0 0,0 0-228 0 0,0 0-260 0 0,0 0-323 0 0,0 0-294 0 0,-33 34-206 0 0,-97 104-146 0 0,94-88-65 0 0,35-45-207 0 0,0-1 0 0 0,0 0-1 0 0,0 1 1 0 0,0-1 0 0 0,1 0 0 0 0,0 1-1 0 0,0-1 1 0 0,0 1 0 0 0,0-1-1 0 0,1 0 1 0 0,0 1 0 0 0,0-1-1 0 0,0 0 1 0 0,0 1 0 0 0,1-1-1 0 0,-1 0 1 0 0,1 0 0 0 0,0 0-1 0 0,0 0 1 0 0,1 0 0 0 0,-1-1-1 0 0,1 1 1 0 0,0-1 0 0 0,0 0-1 0 0,0 1 1 0 0,0-1 0 0 0,0-1 0 0 0,1 1-1 0 0,0 0 1 0 0,-1-1 0 0 0,1 0-1 0 0,0 0 1 0 0,0 0 0 0 0,0 0-1 0 0,0 0 1 0 0,1-1-67 0 0,6 1 200 0 0,-1 0-1 0 0,1-1 1 0 0,-1 0 0 0 0,1 0-1 0 0,-1-2 1 0 0,1 1 0 0 0,-1-1 0 0 0,1-1-1 0 0,-1 0 1 0 0,1 0 0 0 0,-1-1-1 0 0,0 0 1 0 0,0-1 0 0 0,0 0-1 0 0,-1 0 1 0 0,1-1 0 0 0,-1-1 0 0 0,0 0-1 0 0,-1 0 1 0 0,1 0 0 0 0,3-5-200 0 0,17-17 372 0 0,0-1 1 0 0,-2-2-1 0 0,-2-1 1 0 0,21-31-373 0 0,-29 40-3 0 0,0 0 1 0 0,-2-1 0 0 0,0-1-1 0 0,-1 0 1 0 0,-2-1-1 0 0,-1-1 1 0 0,-1 1 0 0 0,-1-2-1 0 0,-1 1 1 0 0,-2-1-1 0 0,-1-1 1 0 0,-1 1 0 0 0,-1 0-1 0 0,-1-1 1 0 0,-3-24 2 0 0,0 47-17 0 0,-1 1 0 0 0,0-1 0 0 0,0 1 1 0 0,0-1-1 0 0,-1 1 0 0 0,0 0 0 0 0,0 0 0 0 0,0 0 1 0 0,-1 0-1 0 0,0 0 0 0 0,0 1 0 0 0,0 0 1 0 0,0-1-1 0 0,0 2 0 0 0,-1-1 0 0 0,0 0 0 0 0,0 1 1 0 0,0 0-1 0 0,0 0 0 0 0,0 1 0 0 0,-1-1 0 0 0,1 1 1 0 0,-1 0-1 0 0,0 1 0 0 0,1-1 0 0 0,-1 1 0 0 0,0 0 1 0 0,0 0-1 0 0,0 1 0 0 0,0 0 0 0 0,0 0 1 0 0,0 1-1 0 0,0-1 0 0 0,0 1 0 0 0,1 0 0 0 0,-1 1 1 0 0,0-1-1 0 0,1 1 0 0 0,-1 0 0 0 0,1 1 0 0 0,-1 0 1 0 0,1-1-1 0 0,0 1 0 0 0,0 1 17 0 0,-9 5-8 0 0,0 0 0 0 0,1 1 1 0 0,1 0-1 0 0,0 1 0 0 0,0 0 0 0 0,1 1 1 0 0,0 1-1 0 0,1 0 0 0 0,1 0 0 0 0,0 1 1 0 0,0 0-1 0 0,2 0 0 0 0,0 1 0 0 0,0 0 1 0 0,2 0-1 0 0,0 0 0 0 0,0 1 0 0 0,2 0 0 0 0,0 0 1 0 0,0 0-1 0 0,2 1 0 0 0,0-1 0 0 0,1 0 1 0 0,0 0-1 0 0,1 1 0 0 0,1-1 0 0 0,1 0 1 0 0,3 9 7 0 0,1-5-22 0 0,2-1 0 0 0,0 0 1 0 0,1 0-1 0 0,1-1 1 0 0,1 0-1 0 0,1 0 1 0 0,0-2-1 0 0,1 0 1 0 0,0 0-1 0 0,2-1 0 0 0,0-1 1 0 0,0-1-1 0 0,2 0 1 0 0,-1-1-1 0 0,1-1 1 0 0,1 0-1 0 0,0-2 1 0 0,11 4 21 0 0,76 21-2104 0 0,-68-30-1780 0 0,-3-5-4333 0 0,-23-2-1881 0 0</inkml:trace>
  <inkml:trace contextRef="#ctx0" brushRef="#br0" timeOffset="1247.995">2350 873 6217 0 0,'0'0'1953'0'0,"0"0"-369"0"0,0 0 150 0 0,0 0 306 0 0,0 0 67 0 0,0 0-221 0 0,0 0-262 0 0,0 0-253 0 0,0 0-220 0 0,0 0-136 0 0,0 0-152 0 0,0 0-159 0 0,0 0-124 0 0,13-12-89 0 0,43-40-48 0 0,5-39 624 0 0,7-31-778 0 0,-33 61-188 0 0,-35 60-90 0 0,0 1-30 0 0,0 0-22 0 0,0 0-54 0 0,-7 34-699 0 0,3-26 793 0 0,1 1 1 0 0,0-1 0 0 0,0 1 0 0 0,0 0 0 0 0,1 0 0 0 0,1 0-1 0 0,0 0 1 0 0,0 0 0 0 0,0 0 0 0 0,1 1 0 0 0,1-1-1 0 0,-1 0 1 0 0,2 0 0 0 0,-1 0 0 0 0,1 0 0 0 0,0 0 0 0 0,1 0-1 0 0,0-1 1 0 0,1 1 0 0 0,-1-1 0 0 0,2 0 0 0 0,4 7 0 0 0,-7-13 61 0 0,0 0 0 0 0,0-1 0 0 0,0 1 0 0 0,0-1-1 0 0,0 1 1 0 0,1-1 0 0 0,-1 0 0 0 0,0 0 0 0 0,1 0 0 0 0,-1 0 0 0 0,1 0 0 0 0,0-1 0 0 0,-1 1 0 0 0,1-1 0 0 0,-1 0 0 0 0,1 0 0 0 0,0 0 0 0 0,-1 0 0 0 0,1 0 0 0 0,0 0 0 0 0,-1-1 0 0 0,1 1 0 0 0,-1-1 0 0 0,1 0 0 0 0,-1 0 0 0 0,1 0 0 0 0,-1 0 0 0 0,1 0 0 0 0,-1 0 0 0 0,0-1 0 0 0,0 1 0 0 0,0-1 0 0 0,0 0 0 0 0,0 1 0 0 0,0-1 0 0 0,2-2-61 0 0,58-80 996 0 0,2-73-1331 0 0,-60 128-2961 0 0,-4 28 1302 0 0,0 1-1038 0 0,0 0-2861 0 0,0 0-5705 0 0</inkml:trace>
  <inkml:trace contextRef="#ctx0" brushRef="#br0" timeOffset="1621.973">2889 770 11715 0 0,'0'0'2325'0'0,"0"0"-395"0"0,0 0-124 0 0,0 0-139 0 0,0 0-299 0 0,0 0-293 0 0,0 0-224 0 0,0 0-136 0 0,0 0-107 0 0,0 0-93 0 0,0 0-58 0 0,0 0-69 0 0,0 0-49 0 0,28-15-12 0 0,85-49-34 0 0,-59 22 182 0 0,-49 37-427 0 0,-1 0 0 0 0,1-1 1 0 0,-1 0-1 0 0,0 0 0 0 0,-1 0 1 0 0,1 0-1 0 0,-1 0 0 0 0,-1-1 1 0 0,1 1-1 0 0,-1-1 0 0 0,0 0 1 0 0,-1 1-1 0 0,1-1 0 0 0,-1 0 1 0 0,-1 0-1 0 0,1 0 0 0 0,-1-1-48 0 0,-2 5-19 0 0,0 0 0 0 0,0 0 0 0 0,0 1 0 0 0,-1-1 0 0 0,1 0 0 0 0,-1 1 0 0 0,1 0 0 0 0,-1-1 0 0 0,0 1 0 0 0,0 0 0 0 0,0 0 0 0 0,0 1-1 0 0,0-1 1 0 0,0 1 0 0 0,-1-1 0 0 0,1 1 0 0 0,0 0 0 0 0,-1 0 0 0 0,1 1 0 0 0,-1-1 0 0 0,1 1 0 0 0,-1-1 0 0 0,0 1 0 0 0,1 0 0 0 0,-1 1 0 0 0,1-1 0 0 0,-1 0 0 0 0,1 1 0 0 0,-1 0 0 0 0,1 0-1 0 0,-2 1 20 0 0,-5 1-68 0 0,1 0 0 0 0,-1 1-1 0 0,1 1 1 0 0,0-1-1 0 0,0 2 1 0 0,1-1 0 0 0,-1 1-1 0 0,1 0 1 0 0,0 1-1 0 0,1 0 1 0 0,0 0-1 0 0,0 0 1 0 0,0 1 0 0 0,1 0-1 0 0,0 1 1 0 0,1-1-1 0 0,0 1 1 0 0,0 0 0 0 0,1 1-1 0 0,-3 7 69 0 0,5-12-43 0 0,0-1 1 0 0,0 0-1 0 0,0 1 0 0 0,1 0 0 0 0,0-1 1 0 0,0 1-1 0 0,0 0 0 0 0,0 0 0 0 0,1 0 0 0 0,0 0 1 0 0,0 0-1 0 0,0-1 0 0 0,0 1 0 0 0,1 0 1 0 0,0 0-1 0 0,0 0 0 0 0,0-1 0 0 0,1 1 0 0 0,-1 0 1 0 0,1-1-1 0 0,0 1 0 0 0,0-1 0 0 0,1 0 1 0 0,0 0-1 0 0,-1 0 0 0 0,1 0 0 0 0,0 0 0 0 0,1-1 1 0 0,-1 1-1 0 0,1-1 0 0 0,0 0 0 0 0,-1 0 1 0 0,2 0-1 0 0,-1 0 0 0 0,0-1 0 0 0,0 0 1 0 0,1 0-1 0 0,-1 0 0 0 0,1 0 0 0 0,-1-1 0 0 0,5 1 43 0 0,9 1-332 0 0,0-1 0 0 0,-1-1 0 0 0,1 0 0 0 0,0-2-1 0 0,0 0 1 0 0,0-1 0 0 0,-1 0 0 0 0,1-2 0 0 0,-1 0 0 0 0,0-1-1 0 0,3-2 333 0 0,90-41-6243 0 0,-8-12-5542 0 0,-82 48 9505 0 0</inkml:trace>
  <inkml:trace contextRef="#ctx0" brushRef="#br0" timeOffset="1937.992">3657 420 5745 0 0,'0'0'3840'0'0,"0"0"-981"0"0,0 0-595 0 0,0 0-376 0 0,0 0-429 0 0,0 0-327 0 0,0 0-208 0 0,0 0-141 0 0,-31 9-132 0 0,-96 31-113 0 0,51 1 345 0 0,57-25-627 0 0,18-14-235 0 0,-4 0 40 0 0,0 1 0 0 0,1 0 1 0 0,-1 1-1 0 0,1-1 0 0 0,0 1 0 0 0,0 0 0 0 0,0 0 1 0 0,0 0-1 0 0,1 1 0 0 0,0-1 0 0 0,0 1 1 0 0,0 0-1 0 0,0 0 0 0 0,1 0 0 0 0,0 0 1 0 0,0 0-1 0 0,-1 5-61 0 0,59 4 440 0 0,-4-14-196 0 0,-45-1-211 0 0,0 0 1 0 0,1 0 0 0 0,-1 1-1 0 0,0 0 1 0 0,0 0-1 0 0,0 1 1 0 0,0 0 0 0 0,0 0-1 0 0,0 0 1 0 0,0 1 0 0 0,0 0-1 0 0,0 1 1 0 0,0-1-1 0 0,-1 1 1 0 0,0 1 0 0 0,1-1-1 0 0,-1 1 1 0 0,0 0 0 0 0,-1 0-1 0 0,2 2-33 0 0,-5-3 52 0 0,0-1 1 0 0,-1 1-1 0 0,1-1 0 0 0,-1 1 1 0 0,0 0-1 0 0,0 0 1 0 0,0 0-1 0 0,0-1 0 0 0,0 1 1 0 0,-1 0-1 0 0,1 0 0 0 0,-1 0 1 0 0,0 0-1 0 0,0 0 0 0 0,0 0 1 0 0,0 0-1 0 0,0 0 0 0 0,-1 0 1 0 0,0 0-1 0 0,1 0 0 0 0,-1 0 1 0 0,0 0-1 0 0,0 0 0 0 0,-1 0 1 0 0,1-1-1 0 0,0 1 0 0 0,-1-1 1 0 0,0 1-1 0 0,0-1 0 0 0,1 1 1 0 0,-2-1-1 0 0,1 0 0 0 0,0 0 1 0 0,0 0-53 0 0,-86 64 718 0 0,-7-36-778 0 0,28-31-3622 0 0,55-3 666 0 0,6-2-3211 0 0,0 2-5653 0 0</inkml:trace>
  <inkml:trace contextRef="#ctx0" brushRef="#br0" timeOffset="2642.171">4163 531 1776 0 0,'0'0'1674'0'0,"0"0"285"0"0,0 0 299 0 0,0 0 106 0 0,0 0-111 0 0,0 0-291 0 0,0 0-319 0 0,0 0-294 0 0,0 0-223 0 0,0 0-157 0 0,0 0-136 0 0,0 0-135 0 0,0 0-112 0 0,-10-16-82 0 0,-34-43-101 0 0,43 58-392 0 0,0 0 1 0 0,0 0 0 0 0,0 1 0 0 0,0-1-1 0 0,0 0 1 0 0,0 1 0 0 0,0-1-1 0 0,0 0 1 0 0,0 1 0 0 0,0 0 0 0 0,0-1-1 0 0,0 1 1 0 0,0 0 0 0 0,-1-1-1 0 0,1 1 1 0 0,0 0 0 0 0,0 0 0 0 0,0 0-1 0 0,0 0 1 0 0,-1 0 0 0 0,1 0-1 0 0,0 0 1 0 0,0 1 0 0 0,0-1 0 0 0,0 0-1 0 0,-1 1 1 0 0,1-1 0 0 0,0 0-1 0 0,0 1 1 0 0,0-1 0 0 0,0 1 0 0 0,0 0-1 0 0,0-1 1 0 0,0 1 0 0 0,0 0-1 0 0,1 0 1 0 0,-1 0 0 0 0,0-1 0 0 0,0 2-12 0 0,-7 4 87 0 0,-6 2-45 0 0,0 0 1 0 0,1 0-1 0 0,0 1 1 0 0,1 1-1 0 0,0 0 1 0 0,0 1-1 0 0,1 0 1 0 0,0 1-1 0 0,1 0 0 0 0,1 1 1 0 0,0 0-1 0 0,1 0 1 0 0,0 1-1 0 0,1 0 1 0 0,0 0-1 0 0,1 1 1 0 0,1 0-1 0 0,0 0 1 0 0,2 0-1 0 0,-1 1 0 0 0,2-1 1 0 0,0 1-1 0 0,1 0 1 0 0,0 13-43 0 0,3-24 47 0 0,0 0 0 0 0,0 0 0 0 0,1 0 0 0 0,0-1 0 0 0,-1 1 0 0 0,2-1 0 0 0,-1 0 0 0 0,0 0 0 0 0,1 0 0 0 0,0 0 0 0 0,0 0 0 0 0,0-1-1 0 0,0 0 1 0 0,1 0 0 0 0,-1 0 0 0 0,1 0 0 0 0,-1-1 0 0 0,1 0 0 0 0,0 0 0 0 0,0 0 0 0 0,0 0 0 0 0,1-1 0 0 0,-1 0 0 0 0,0 0 0 0 0,0 0 0 0 0,1-1 0 0 0,-1 0 0 0 0,0 0 0 0 0,1 0 0 0 0,-1 0 0 0 0,0-1 0 0 0,1 0 0 0 0,-1 0 0 0 0,0-1 0 0 0,0 1 0 0 0,0-1 0 0 0,0 0 0 0 0,0-1 0 0 0,0 1 0 0 0,3-3-47 0 0,22-14 160 0 0,-1-1 1 0 0,0-1-1 0 0,-1-1 1 0 0,-2-1-1 0 0,0-2 1 0 0,-2-1-1 0 0,-1-1 1 0 0,-1 0 0 0 0,-1-2-1 0 0,-1-1 1 0 0,2-7-161 0 0,-9 18 9 0 0,-2-1 1 0 0,0-1 0 0 0,-1 0 0 0 0,-2 0 0 0 0,0-1 0 0 0,-1 0 0 0 0,-1 0 0 0 0,-1-1-1 0 0,-1 0 1 0 0,-1 0 0 0 0,-1 0 0 0 0,-1 0 0 0 0,-1 0 0 0 0,-1 0 0 0 0,-1 0-10 0 0,1 16-28 0 0,0 0 1 0 0,0 0-1 0 0,-1 1 1 0 0,0-1-1 0 0,0 0 1 0 0,-1 1-1 0 0,0 0 1 0 0,0-1-1 0 0,0 1 1 0 0,-1 0-1 0 0,1 1 1 0 0,-2-1 0 0 0,1 1-1 0 0,0-1 1 0 0,-1 1-1 0 0,0 1 1 0 0,-1-1-1 0 0,1 1 1 0 0,-1 0-1 0 0,1 0 1 0 0,-1 0-1 0 0,0 1 1 0 0,-1 0-1 0 0,1 0 1 0 0,0 1-1 0 0,-1-1 1 0 0,0 1 0 0 0,1 1-1 0 0,-1 0 1 0 0,0-1-1 0 0,0 2 1 0 0,0-1-1 0 0,0 1 1 0 0,0 0-1 0 0,1 1 1 0 0,-1 0-1 0 0,0 0 1 0 0,0 0-1 0 0,0 1 1 0 0,1 0-1 0 0,-1 0 1 0 0,-1 1 27 0 0,-9 4-96 0 0,1 1 0 0 0,0 1 0 0 0,0 1 0 0 0,1 0 0 0 0,0 1 0 0 0,1 0 0 0 0,0 2 0 0 0,1-1 0 0 0,0 2 0 0 0,1-1 0 0 0,1 2 0 0 0,0 0 0 0 0,1 0 0 0 0,0 1 0 0 0,1 0 0 0 0,1 0 0 0 0,1 1 0 0 0,0 0 1 0 0,1 0-1 0 0,1 1 0 0 0,1 0 0 0 0,0 0 0 0 0,1 0 0 0 0,1 0 0 0 0,1 1 0 0 0,1-1 0 0 0,0 0 0 0 0,3 14 96 0 0,0-22-197 0 0,-1-1 1 0 0,2 0-1 0 0,0 0 1 0 0,0 0-1 0 0,0-1 1 0 0,1 1-1 0 0,0-1 1 0 0,1 0 0 0 0,0-1-1 0 0,0 1 1 0 0,0-1-1 0 0,1 0 1 0 0,0-1-1 0 0,1 0 1 0 0,0 0-1 0 0,0 0 1 0 0,0-1-1 0 0,0 0 1 0 0,1-1-1 0 0,4 2 197 0 0,88 26-4704 0 0,1-23-5534 0 0,-77-9 5238 0 0</inkml:trace>
  <inkml:trace contextRef="#ctx0" brushRef="#br0" timeOffset="3548.43">4754 387 12275 0 0,'0'0'1631'0'0,"0"0"66"0"0,0 0 25 0 0,0 0-122 0 0,-35 21-207 0 0,-112 70-193 0 0,55-15 556 0 0,85-69-1649 0 0,0 0 0 0 0,0 1-1 0 0,0-1 1 0 0,1 2 0 0 0,1-1-1 0 0,-1 1 1 0 0,1-1 0 0 0,0 2 0 0 0,1-1-1 0 0,0 0 1 0 0,1 1 0 0 0,0 0-1 0 0,0 0 1 0 0,1-1 0 0 0,1 2-1 0 0,-1-1 1 0 0,2 0 0 0 0,-1 0-1 0 0,2 10-106 0 0,1-15 48 0 0,1 0-1 0 0,1 0 1 0 0,-1 0-1 0 0,0-1 0 0 0,1 1 1 0 0,0-1-1 0 0,0 0 0 0 0,0 0 1 0 0,1-1-1 0 0,-1 1 0 0 0,1-1 1 0 0,0 0-1 0 0,0 0 1 0 0,0 0-1 0 0,0-1 0 0 0,1 0 1 0 0,-1 0-1 0 0,1 0 0 0 0,-1-1 1 0 0,1 1-1 0 0,-1-2 0 0 0,1 1 1 0 0,0 0-1 0 0,0-1 1 0 0,-1 0-1 0 0,1-1 0 0 0,0 1 1 0 0,0-1-1 0 0,4-1-47 0 0,15-5 101 0 0,0-1 0 0 0,-1-1 0 0 0,0-1 0 0 0,-1-1 0 0 0,0-1 0 0 0,-1-2 0 0 0,0 0 0 0 0,-1-1 0 0 0,-1-1 0 0 0,0-1 0 0 0,13-14-101 0 0,2-3 21 0 0,-3-1-1 0 0,0-2 1 0 0,-3-1 0 0 0,22-35-21 0 0,-59 86-54 0 0,1-1 0 0 0,1 2 0 0 0,0-1 0 0 0,0 1 0 0 0,2 0 0 0 0,0 0 0 0 0,0 0 0 0 0,1 1 0 0 0,0 12 54 0 0,2-24-4 0 0,0 0 0 0 0,0 1-1 0 0,1-1 1 0 0,-1 1 0 0 0,1-1-1 0 0,0 1 1 0 0,0-1 0 0 0,1 1 0 0 0,-1-1-1 0 0,0 1 1 0 0,1-1 0 0 0,0 1 0 0 0,0-1-1 0 0,0 0 1 0 0,0 1 0 0 0,1-1-1 0 0,-1 0 1 0 0,1 0 0 0 0,0 0 0 0 0,0 0-1 0 0,0 0 1 0 0,0 0 0 0 0,1-1-1 0 0,-1 1 1 0 0,1-1 0 0 0,-1 0 0 0 0,1 1-1 0 0,0-1 1 0 0,0 0 0 0 0,0-1-1 0 0,0 1 1 0 0,0 0 0 0 0,0-1 0 0 0,1 0-1 0 0,-1 0 1 0 0,0 0 0 0 0,1 0 0 0 0,2 0 3 0 0,5-1 47 0 0,0-1-1 0 0,-1-1 0 0 0,1 0 0 0 0,0 0 1 0 0,-1-1-1 0 0,1 0 0 0 0,-1-1 0 0 0,0 0 1 0 0,0-1-1 0 0,-1 0 0 0 0,1-1 0 0 0,5-4-45 0 0,30-20 64 0 0,-1-3 0 0 0,-1-1-1 0 0,-2-2 1 0 0,10-14-64 0 0,-47 82-447 0 0,-8-8 477 0 0,-2 110-84 0 0,7-130 55 0 0,-1-1 1 0 0,1 1-1 0 0,0-1 0 0 0,0 1 1 0 0,1-1-1 0 0,-1 1 0 0 0,1-1 1 0 0,-1 0-1 0 0,1 0 1 0 0,0 0-1 0 0,0 0 0 0 0,0 0 1 0 0,1 0-1 0 0,-1 0 1 0 0,1-1-1 0 0,0 1 0 0 0,-1-1 1 0 0,1 0-1 0 0,0 0 0 0 0,0 0 1 0 0,1 0-1 0 0,-1 0 1 0 0,0-1-1 0 0,0 0 0 0 0,1 1 1 0 0,-1-1-1 0 0,1 0 1 0 0,-1-1-1 0 0,1 1 0 0 0,0 0 1 0 0,-1-1-1 0 0,1 0 1 0 0,0 0-1 0 0,2-1-1 0 0,5-1 48 0 0,0 0 1 0 0,0-2 0 0 0,0 1-1 0 0,-1-1 1 0 0,1-1-1 0 0,-1 0 1 0 0,0 0-1 0 0,-1-1 1 0 0,1-1-1 0 0,-1 1 1 0 0,-1-1-1 0 0,1-1 1 0 0,-1 0-1 0 0,0 0 1 0 0,-1 0 0 0 0,0-1-1 0 0,0 0 1 0 0,-1-1-1 0 0,5-9-48 0 0,13-12 89 0 0,117-167 101 0 0,-141 198-197 0 0,0 1 0 0 0,0-1 0 0 0,0 0-1 0 0,1 1 1 0 0,-1-1 0 0 0,0 0 0 0 0,0 1-1 0 0,0-1 1 0 0,0 0 0 0 0,0 0 0 0 0,1 1-1 0 0,-1-1 1 0 0,0 0 0 0 0,0 0-1 0 0,1 1 1 0 0,-1-1 0 0 0,0 0 0 0 0,0 0-1 0 0,1 0 1 0 0,-1 1 0 0 0,0-1 0 0 0,0 0-1 0 0,1 0 1 0 0,-1 0 0 0 0,0 0-1 0 0,1 0 1 0 0,-1 0 0 0 0,0 0 0 0 0,1 1-1 0 0,-1-1 1 0 0,0 0 0 0 0,1 0 0 0 0,-1 0-1 0 0,0 0 1 0 0,1 0 0 0 0,-1-1-1 0 0,0 1 1 0 0,1 0 0 0 0,-1 0 0 0 0,0 0-1 0 0,1 0 8 0 0,-2 13-8 0 0,-21 392 37 0 0,-9 106-20 0 0,28-452-3 0 0,-3 0-1 0 0,-2 0 0 0 0,-3 0 1 0 0,-17 54-6 0 0,-20-32 205 0 0,47-80-197 0 0,-1 0 0 0 0,0 0 1 0 0,0 0-1 0 0,1 0 0 0 0,-1 0 0 0 0,0 0 0 0 0,0-1 0 0 0,0 1 1 0 0,0-1-1 0 0,0 0 0 0 0,0 1 0 0 0,0-1 0 0 0,0 0 0 0 0,0 0 0 0 0,0-1 1 0 0,0 1-1 0 0,0 0 0 0 0,0 0 0 0 0,0-1 0 0 0,0 0 0 0 0,0 1 1 0 0,0-1-1 0 0,0 0 0 0 0,0 0 0 0 0,0 0 0 0 0,1 0 0 0 0,-1 0 0 0 0,0 0 1 0 0,1 0-1 0 0,-1-1 0 0 0,1 1 0 0 0,-1-1 0 0 0,1 1 0 0 0,0-1 1 0 0,0 1-1 0 0,-1-1 0 0 0,1 0 0 0 0,0 0 0 0 0,1 1 0 0 0,-1-1 0 0 0,0 0 1 0 0,0 0-1 0 0,1 0 0 0 0,-1-1-8 0 0,-6-22-14 0 0,1 1 1 0 0,1-1-1 0 0,1 0 0 0 0,2 0 1 0 0,0-1-1 0 0,2 1 0 0 0,1-15 14 0 0,-1 12-15 0 0,0-20-382 0 0,3-1-1 0 0,1 1 0 0 0,2 0 1 0 0,3 0-1 0 0,2 0 0 0 0,1 1 1 0 0,3 1-1 0 0,2 0 0 0 0,2 1 1 0 0,1 1-1 0 0,12-15 398 0 0,32-19-4080 0 0,-39 56-110 0 0,3 3-3555 0 0,-15 11-868 0 0</inkml:trace>
  <inkml:trace contextRef="#ctx0" brushRef="#br0" timeOffset="4561.892">1 1289 4113 0 0,'0'0'256'0'0,"0"0"-11"0"0,0 0 266 0 0,0 0 371 0 0,0 0 258 0 0,32-7 75 0 0,107-20-28 0 0,68 9 2442 0 0,-145 18-2649 0 0,815-9 4979 0 0,237-7-4582 0 0,756-123-722 0 0,-1427 99-798 0 0,347-30-2035 0 0,-445 40-4618 0 0,-219 18-4012 0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7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12155 0 0,'0'0'2388'0'0,"0"0"-673"0"0,0 0-95 0 0,0 0 61 0 0,0 0-153 0 0,0 0-293 0 0,0 0-299 0 0,0 0-252 0 0,34 4-189 0 0,109 12-141 0 0,-37-22 56 0 0,104-24-1869 0 0,-165 23-2873 0 0,-1 1-3622 0 0,-24 2-3502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628 2 4105 0 0,'0'0'2563'0'0,"0"0"-799"0"0,0 0-71 0 0,0 0 226 0 0,0 0 148 0 0,0 0-136 0 0,0 0-319 0 0,0 0-349 0 0,0 0-270 0 0,0 0-153 0 0,0 0-87 0 0,0 0-41 0 0,0 0-49 0 0,-2-1-117 0 0,-4 1-443 0 0,1-1 1 0 0,-1 1-1 0 0,1 0 1 0 0,-1 1 0 0 0,1-1-1 0 0,-1 1 1 0 0,1 0-1 0 0,0 1 1 0 0,-1-1-1 0 0,1 1 1 0 0,0 0 0 0 0,0 0-1 0 0,0 1 1 0 0,0 0-104 0 0,-22 7 150 0 0,-305 115 550 0 0,235-87-262 0 0,97-37-436 0 0,0-1 0 0 0,-1 0 0 0 0,1 0 0 0 0,0 1 1 0 0,-1-1-1 0 0,1 0 0 0 0,0 1 0 0 0,-1-1 0 0 0,1 0 0 0 0,0 1 1 0 0,0-1-1 0 0,-1 0 0 0 0,1 1 0 0 0,0-1 0 0 0,0 1 1 0 0,0-1-1 0 0,0 0 0 0 0,0 1 0 0 0,-1-1 0 0 0,1 1 0 0 0,0-1 1 0 0,0 1-1 0 0,0-1 0 0 0,0 0 0 0 0,0 1 0 0 0,0-1 1 0 0,0 1-1 0 0,1-1 0 0 0,-1 0 0 0 0,0 1 0 0 0,0-1 1 0 0,0 1-1 0 0,0-1 0 0 0,0 0 0 0 0,1 1 0 0 0,-1-1 0 0 0,0 1 1 0 0,0-1-1 0 0,1 0 0 0 0,-1 1 0 0 0,0-1 0 0 0,0 0 1 0 0,1 0-1 0 0,-1 1 0 0 0,0-1 0 0 0,1 0 0 0 0,-1 0 0 0 0,1 1 1 0 0,-1-1-1 0 0,0 0 0 0 0,1 0 0 0 0,-1 0 0 0 0,1 0 1 0 0,-1 1-1 0 0,0-1 0 0 0,1 0 0 0 0,-1 0 0 0 0,1 0 1 0 0,-1 0-1 0 0,1 0 0 0 0,-1 0 0 0 0,0 0 0 0 0,1 0 0 0 0,-1 0 1 0 0,1-1-3 0 0,31 12 144 0 0,41-2 45 0 0,2-2-1 0 0,-1-4 1 0 0,17-4-189 0 0,-55 1 77 0 0,67 12 106 0 0,-102-12-175 0 0,-1 1 0 0 0,0-1 0 0 0,1 1 0 0 0,-1 0 0 0 0,1-1 0 0 0,-1 1 0 0 0,0 0 0 0 0,1-1 0 0 0,-1 1 0 0 0,0 0 0 0 0,0-1 0 0 0,0 1 1 0 0,1 0-1 0 0,-1 0 0 0 0,0-1 0 0 0,0 1 0 0 0,0 0 0 0 0,0 0 0 0 0,0-1 0 0 0,0 1 0 0 0,-1 0 0 0 0,1 0 0 0 0,0-1 0 0 0,0 1 0 0 0,0 0 0 0 0,-1-1 0 0 0,1 1 0 0 0,0 0 0 0 0,-1-1 0 0 0,1 1 1 0 0,-1 0-1 0 0,1-1 0 0 0,-1 1 0 0 0,1-1 0 0 0,-1 1 0 0 0,1-1 0 0 0,-1 1 0 0 0,1-1 0 0 0,-1 1 0 0 0,1-1 0 0 0,-1 0 0 0 0,0 1 0 0 0,1-1 0 0 0,-1 0 0 0 0,0 1 0 0 0,0-1 0 0 0,1 0-8 0 0,-2 1 33 0 0,-166 113 363 0 0,82-63-328 0 0,39-21-71 0 0,23-17 6 0 0,0 1 1 0 0,1 1-1 0 0,1 1 1 0 0,0 1-1 0 0,1 0 0 0 0,1 2 1 0 0,1 1-1 0 0,0 0 1 0 0,2 2-1 0 0,0 0 0 0 0,-5 12-3 0 0,18-26 7 0 0,1 0 0 0 0,0 0 0 0 0,0 0-1 0 0,1 1 1 0 0,0-1 0 0 0,1 1 0 0 0,-1-1 0 0 0,2 1-1 0 0,-1 0 1 0 0,1 0 0 0 0,1-1 0 0 0,0 1-1 0 0,0 1-6 0 0,2-6 42 0 0,1-1-1 0 0,-1 0 1 0 0,0-1 0 0 0,1 1-1 0 0,0-1 1 0 0,0 1-1 0 0,0-1 1 0 0,0 0-1 0 0,0-1 1 0 0,0 1-1 0 0,0-1 1 0 0,1 0-1 0 0,-1 0 1 0 0,0 0 0 0 0,1 0-1 0 0,-1-1 1 0 0,1 0-1 0 0,-1 1 1 0 0,1-2-1 0 0,-1 1 1 0 0,0-1-1 0 0,4 0-41 0 0,-1 1 44 0 0,246-30 804 0 0,-108 8-669 0 0,-79 19-1022 0 0,-52-1-2066 0 0,-9 2-719 0 0,-2 0-3347 0 0,-3-1-4821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8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163 100 11923 0 0,'0'0'3292'0'0,"0"0"-1162"0"0,0 0-520 0 0,0 0-107 0 0,0 0-96 0 0,0 0-236 0 0,0 0-282 0 0,0 0-250 0 0,0 0-219 0 0,0 0-89 0 0,0 0 7 0 0,0 0 11 0 0,0 0 8 0 0,-9 27-30 0 0,-27 87-46 0 0,12-33-16 0 0,4 1 0 0 0,4 0 0 0 0,-2 42-265 0 0,13-87-25 0 0,1 123-868 0 0,4-160 835 0 0,0 1 0 0 0,0-1 0 0 0,0 1 0 0 0,0-1 0 0 0,0 0 0 0 0,0 1 0 0 0,0-1 0 0 0,0 1 0 0 0,0-1 0 0 0,0 1 0 0 0,0-1 0 0 0,1 1 0 0 0,-1-1 0 0 0,0 1 0 0 0,0-1 0 0 0,1 0 0 0 0,-1 1 0 0 0,0-1 0 0 0,1 0 0 0 0,-1 1 0 0 0,0-1 0 0 0,1 0 0 0 0,-1 1 0 0 0,0-1 0 0 0,1 0 0 0 0,-1 1 0 0 0,1-1 0 0 0,-1 0 0 0 0,0 0 0 0 0,1 0 0 0 0,-1 1 0 0 0,1-1 0 0 0,-1 0 0 0 0,1 0 0 0 0,-1 0-1 0 0,1 0 1 0 0,-1 0 0 0 0,1 0 0 0 0,-1 0 0 0 0,1 0 0 0 0,-1 0 0 0 0,1 0 0 0 0,-1 0 0 0 0,1 0 0 0 0,-1 0 0 0 0,0-1 0 0 0,1 1 0 0 0,-1 0 0 0 0,1 0 0 0 0,-1 0 0 0 0,1-1 0 0 0,-1 1 0 0 0,0 0 0 0 0,1-1 0 0 0,-1 1 0 0 0,1 0 0 0 0,-1-1 0 0 0,0 1 0 0 0,0 0 0 0 0,1-1 0 0 0,-1 1 0 0 0,0 0 0 0 0,0-1 0 0 0,1 1 0 0 0,-1-1 0 0 0,0 1 58 0 0,23-28-2989 0 0,8-32-4586 0 0,-15 17-1018 0 0,-12 25 4735 0 0</inkml:trace>
  <inkml:trace contextRef="#ctx0" brushRef="#br0" timeOffset="249.953">23 89 8002 0 0,'0'0'2511'0'0,"0"0"-413"0"0,0 0-341 0 0,0 0-184 0 0,0 0-138 0 0,0 0-123 0 0,0 0-136 0 0,0 0-192 0 0,0 0-157 0 0,0 0-84 0 0,31-7-99 0 0,99-21-90 0 0,149-12 1581 0 0,-97 26-3678 0 0,-184 22-895 0 0,-33 11-4698 0 0,23-14 2108 0 0,-3 0-4578 0 0</inkml:trace>
  <inkml:trace contextRef="#ctx0" brushRef="#br0" timeOffset="499.895">1 490 11506 0 0,'0'0'2922'0'0,"0"0"-386"0"0,0 0-309 0 0,0 0-352 0 0,0 0-372 0 0,0 0-287 0 0,37-1-253 0 0,118-2-207 0 0,-39-15 264 0 0,-98 13-1019 0 0,164-32 850 0 0,-56 27-3888 0 0,-101 10 337 0 0,-8 0-2641 0 0,-6 0-6420 0 0</inkml:trace>
  <inkml:trace contextRef="#ctx0" brushRef="#br0" timeOffset="1000.976">553 759 7794 0 0,'0'0'2772'0'0,"0"0"-881"0"0,0 0-302 0 0,0 0 127 0 0,0 0-46 0 0,0 0-253 0 0,0 0-228 0 0,0 0-220 0 0,0 0-165 0 0,0 0-93 0 0,0 0-132 0 0,0 0-98 0 0,32-16-62 0 0,100-50-81 0 0,-77 30 304 0 0,-54 34-622 0 0,1 1 0 0 0,0-1 0 0 0,-1 0 0 0 0,0 1 0 0 0,1-1 1 0 0,-1 0-1 0 0,0 0 0 0 0,0 0 0 0 0,0 0 0 0 0,0 0 0 0 0,0 0 0 0 0,0-1 0 0 0,-1 1 0 0 0,1 0 0 0 0,-1 0 0 0 0,1-1 0 0 0,-1 1 0 0 0,0 0 0 0 0,0 0 0 0 0,0-1 0 0 0,0 1 0 0 0,-1 0 0 0 0,1 0 0 0 0,0-1 0 0 0,-1 1 0 0 0,0 0 0 0 0,1 0 0 0 0,-1 0 0 0 0,0 0 0 0 0,0-1 0 0 0,0 2 0 0 0,0-1 0 0 0,-1 0 0 0 0,1 0 0 0 0,-1 0 0 0 0,1 0 0 0 0,-1 1 1 0 0,1-1-1 0 0,-1 1 0 0 0,0-1 0 0 0,0 1 0 0 0,0 0 0 0 0,0 0 0 0 0,0-1 0 0 0,0 1 0 0 0,0 1 0 0 0,0-1 0 0 0,0 0 0 0 0,0 0 0 0 0,-1 1 0 0 0,1-1-20 0 0,-4-1-15 0 0,0 0 0 0 0,-1 0-1 0 0,1 0 1 0 0,-1 1 0 0 0,0 0 0 0 0,1 0 0 0 0,-1 1-1 0 0,0 0 1 0 0,0 0 0 0 0,1 0 0 0 0,-1 1 0 0 0,0 0 0 0 0,1 0-1 0 0,-1 1 1 0 0,1 0 0 0 0,-1 0 0 0 0,1 1 0 0 0,0-1-1 0 0,0 1 1 0 0,0 0 0 0 0,0 1 0 0 0,1 0 0 0 0,-1 0-1 0 0,1 0 1 0 0,0 0 0 0 0,0 1 0 0 0,0 0 0 0 0,1 0 0 0 0,0 0-1 0 0,0 1 1 0 0,0-1 0 0 0,1 1 0 0 0,-1 0 0 0 0,1 0-1 0 0,1 0 1 0 0,-1 0 0 0 0,1 1 0 0 0,0-1 0 0 0,0 2 15 0 0,2-2 43 0 0,-1 1 0 0 0,1-1 0 0 0,0 1 0 0 0,0-1 0 0 0,1 0 0 0 0,0 1 0 0 0,0-1 0 0 0,1 0 0 0 0,-1 0 1 0 0,1 0-1 0 0,0 0 0 0 0,1 0 0 0 0,0 0 0 0 0,0 0 0 0 0,0-1 0 0 0,1 1 0 0 0,-1-1 0 0 0,1 0 0 0 0,0 0 0 0 0,1-1 0 0 0,-1 1 1 0 0,1-1-1 0 0,5 4-43 0 0,3 0 94 0 0,0-1 0 0 0,0-1 0 0 0,1 0 0 0 0,0 0 0 0 0,0-2 0 0 0,0 1 0 0 0,1-2-1 0 0,-1 0 1 0 0,1-1 0 0 0,0 0 0 0 0,0-1 0 0 0,0-1 0 0 0,0 0 0 0 0,10-2-94 0 0,-16 2 10 0 0,-4 0-110 0 0,0-1 0 0 0,0 1 0 0 0,0-1 0 0 0,0 0 0 0 0,0 0 0 0 0,0 0 0 0 0,-1-1 0 0 0,1 0 0 0 0,0 0 0 0 0,-1 0 0 0 0,0 0 0 0 0,1-1 0 0 0,-1 1 0 0 0,4-4 100 0 0,11-12-4893 0 0,-3-4-6305 0 0,-12 18 962 0 0</inkml:trace>
  <inkml:trace contextRef="#ctx0" brushRef="#br0" timeOffset="1254.004">1245 571 13627 0 0,'0'0'1748'0'0,"0"0"-399"0"0,0 0 60 0 0,0 0 176 0 0,0 0-104 0 0,0 0-283 0 0,0 0-295 0 0,0 0-282 0 0,0 0-214 0 0,-17 32-136 0 0,-57 102-93 0 0,14-25 36 0 0,38-47-1277 0 0,12-50-1227 0 0,8-11-2556 0 0,1-1-4406 0 0,1 0 1712 0 0</inkml:trace>
  <inkml:trace contextRef="#ctx0" brushRef="#br0" timeOffset="1501.949">1004 523 15379 0 0,'0'0'1411'0'0,"0"0"-357"0"0,0 0-5 0 0,0 0 113 0 0,0 0-28 0 0,0 0-166 0 0,0 0-172 0 0,0 0-100 0 0,0 0-101 0 0,0 0-62 0 0,0 0-42 0 0,21 33-94 0 0,67 103-114 0 0,-29-69 29 0 0,53 9-22 0 0,-62-48-3192 0 0,-40-22 1671 0 0,-5-1-1577 0 0,-1-2-7203 0 0,-3-3 413 0 0</inkml:trace>
  <inkml:trace contextRef="#ctx0" brushRef="#br0" timeOffset="1780.826">1603 379 10986 0 0,'0'0'2861'0'0,"0"0"-929"0"0,0 0-409 0 0,0 0-54 0 0,0 0-94 0 0,0 0-155 0 0,0 0-177 0 0,0 0-172 0 0,0 0-158 0 0,0 0-86 0 0,0 0-74 0 0,0 0-115 0 0,-4 29-87 0 0,-12 87-110 0 0,12 8 108 0 0,38 56-1506 0 0,-32-174 1528 0 0,-3-8-18730 0 0,-3-1 10952 0 0</inkml:trace>
  <inkml:trace contextRef="#ctx0" brushRef="#br0" timeOffset="1947.949">1402 582 11658 0 0,'0'0'2729'0'0,"0"0"-1745"0"0,0 0-184 0 0,0 0 225 0 0,0 0 63 0 0,0 0-168 0 0,0 0-176 0 0,0 0-168 0 0,0 0-168 0 0,0 0-127 0 0,0 0-73 0 0,208 0-144 0 0,-177 0-200 0 0,2-4-409 0 0,0 1-935 0 0,-7-1-2033 0 0,-9 0-8937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5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 1 0 0 0,'0'0'1295'0'0,"0"0"460"0"0,0 0 35 0 0,0 0-143 0 0,0 0-162 0 0,0 0-159 0 0,0 0-106 0 0,0 0-76 0 0,0 0-70 0 0,9 0 602 0 0,-9 0 5233 0 0,-67 0-6216 0 0,1 3 1 0 0,-1 4 0 0 0,1 2 0 0 0,1 3-1 0 0,-48 15-693 0 0,-171 69 719 0 0,193-41-488 0 0,90-54-229 0 0,0-1 1 0 0,0 0 0 0 0,0 1-1 0 0,0-1 1 0 0,0 1-1 0 0,0-1 1 0 0,0 1-1 0 0,1 0 1 0 0,-1-1 0 0 0,0 1-1 0 0,0 0 1 0 0,1-1-1 0 0,-1 1 1 0 0,0 0-1 0 0,1 0 1 0 0,-1 0 0 0 0,1 0-1 0 0,-1-1 1 0 0,1 1-1 0 0,-1 0 1 0 0,1 0-1 0 0,0 0 1 0 0,-1 0 0 0 0,1 0-1 0 0,0 0 1 0 0,0 0-1 0 0,0 0 1 0 0,0 0-1 0 0,0 0 1 0 0,0 0 0 0 0,0 0-1 0 0,0 0 1 0 0,0 0-1 0 0,0 0 1 0 0,1 0-1 0 0,-1 0 1 0 0,0 0 0 0 0,1 0-1 0 0,-1 0 1 0 0,0 0-1 0 0,1 0 1 0 0,0 0-1 0 0,-1 0 1 0 0,1-1-1 0 0,-1 1 1 0 0,1 0 0 0 0,0 0-1 0 0,0-1 1 0 0,0 1-3 0 0,41 29 290 0 0,3-18-123 0 0,1-3 0 0 0,0-1 0 0 0,0-3 0 0 0,1-1 0 0 0,0-3 0 0 0,34-3-167 0 0,-24 1 99 0 0,226 4 156 0 0,-283-2-251 0 0,-1-1-1 0 0,0 1 0 0 0,1-1 1 0 0,-1 1-1 0 0,1-1 1 0 0,-1 1-1 0 0,1 0 0 0 0,-1-1 1 0 0,1 1-1 0 0,0 0 1 0 0,-1-1-1 0 0,1 1 1 0 0,0 0-1 0 0,-1 0 0 0 0,1-1 1 0 0,0 1-1 0 0,0 0 1 0 0,0 0-1 0 0,-1-1 0 0 0,1 1 1 0 0,0 0-1 0 0,0 0 1 0 0,0 0-1 0 0,0-1 0 0 0,1 1 1 0 0,-1 0-1 0 0,0 0 1 0 0,0-1-1 0 0,0 1 1 0 0,1 0-1 0 0,-1 0 0 0 0,0-1 1 0 0,1 1-1 0 0,-1 0 1 0 0,0-1-1 0 0,1 1 0 0 0,-1 0 1 0 0,1-1-1 0 0,-1 1 1 0 0,1-1-1 0 0,0 1 0 0 0,-1-1 1 0 0,1 1-1 0 0,-1-1 1 0 0,1 1-1 0 0,0-1 0 0 0,0 1 1 0 0,-1-1-1 0 0,1 0 1 0 0,0 0-1 0 0,-1 1 1 0 0,1-1-1 0 0,0 0 0 0 0,0 0 1 0 0,0 0-1 0 0,-1 0 1 0 0,1 0-1 0 0,0 0 0 0 0,0 0 1 0 0,0 0-1 0 0,-1 0 1 0 0,1 0-1 0 0,0 0 0 0 0,0 0 1 0 0,-1-1-1 0 0,1 1 1 0 0,0 0-1 0 0,0 0 1 0 0,-1-1-1 0 0,2 0-3 0 0,-35 24 105 0 0,-1-2 1 0 0,-1-2-1 0 0,0-1 0 0 0,-35 12-105 0 0,19-7 26 0 0,-214 120 48 0 0,235-124-81 0 0,0 0-1 0 0,2 2 1 0 0,0 1-1 0 0,2 2 0 0 0,0 0 1 0 0,2 2-1 0 0,1 1 1 0 0,1 0-1 0 0,1 2 0 0 0,-1 4 8 0 0,20-31 4 0 0,1-1 0 0 0,0 1-1 0 0,0-1 1 0 0,-1 1 0 0 0,1 0-1 0 0,0-1 1 0 0,0 1 0 0 0,0 0-1 0 0,0 0 1 0 0,1 0 0 0 0,-1-1 0 0 0,0 1-1 0 0,1 0 1 0 0,0 0 0 0 0,-1 0-1 0 0,1 0 1 0 0,0 0 0 0 0,0 0-1 0 0,0 0 1 0 0,0 0 0 0 0,0 0-1 0 0,1 0 1 0 0,-1 0 0 0 0,0 0-1 0 0,1 0 1 0 0,0 0 0 0 0,-1 0-1 0 0,1 0 1 0 0,0 0 0 0 0,0-1-1 0 0,0 1 1 0 0,0 0 0 0 0,0-1 0 0 0,1 1-1 0 0,-1 0 1 0 0,0-1 0 0 0,1 0-1 0 0,-1 1 1 0 0,1-1 0 0 0,-1 0-1 0 0,1 0 1 0 0,0 0 0 0 0,0 0-1 0 0,-1 0 1 0 0,1 0 0 0 0,2 0-4 0 0,20 3 142 0 0,0-1 0 0 0,0-1 0 0 0,1-1 1 0 0,0-1-1 0 0,-1-1 0 0 0,0-2 0 0 0,1 0 1 0 0,-1-1-1 0 0,3-3-142 0 0,398-62 878 0 0,-341 62-785 0 0,-84 7-100 0 0,0 0 18 0 0,0 0 16 0 0,0 0-38 0 0,0 0-56 0 0,0 0-49 0 0,0 0-77 0 0,4-22-14026 0 0,-1 17 7312 0 0,1-2-2227 0 0</inkml:trace>
  <inkml:trace contextRef="#ctx0" brushRef="#br0" timeOffset="317.441">1215 203 13707 0 0,'0'0'1856'0'0,"0"0"-274"0"0,0 0-140 0 0,0 0-37 0 0,0 0-78 0 0,0 0-180 0 0,0 0-273 0 0,0 0-257 0 0,0 0-215 0 0,0 0-85 0 0,0 0 51 0 0,0 0 52 0 0,0 0 48 0 0,-1 20-6 0 0,-19 148 505 0 0,11-123-775 0 0,-13 54 11 0 0,4 0 0 0 0,-4 92-203 0 0,27-107-720 0 0,-4-83 652 0 0,-1 0 0 0 0,1-1 0 0 0,-1 1-1 0 0,1-1 1 0 0,-1 1 0 0 0,1 0 0 0 0,0-1-1 0 0,-1 0 1 0 0,1 1 0 0 0,0-1 0 0 0,-1 1 0 0 0,1-1-1 0 0,0 0 1 0 0,-1 1 0 0 0,1-1 0 0 0,0 0 0 0 0,0 0-1 0 0,0 1 1 0 0,-1-1 0 0 0,1 0 0 0 0,0 0-1 0 0,0 0 1 0 0,-1 0 0 0 0,1 0 0 0 0,0 0 0 0 0,0 0-1 0 0,0-1 1 0 0,-1 1 0 0 0,1 0 0 0 0,0 0 0 0 0,0 0-1 0 0,-1-1 1 0 0,1 1 0 0 0,0-1 0 0 0,-1 1-1 0 0,1 0 1 0 0,0-1 0 0 0,-1 1 0 0 0,1-1 0 0 0,-1 1-1 0 0,1-1 1 0 0,0 0 0 0 0,-1 1 0 0 0,0-1 0 0 0,1 1-1 0 0,-1-1 1 0 0,1 0 0 0 0,-1 0 68 0 0,26-38-1897 0 0,-24 36 1631 0 0,30-73-5264 0 0,-15 24-1611 0 0,-10 30 2711 0 0,-3 3-271 0 0</inkml:trace>
  <inkml:trace contextRef="#ctx0" brushRef="#br0" timeOffset="621.488">1105 100 5889 0 0,'0'0'2788'0'0,"0"0"-243"0"0,0 0-319 0 0,0 0-257 0 0,0 0-320 0 0,0 0-295 0 0,0 0-240 0 0,0 0-170 0 0,0 0-61 0 0,0 0-19 0 0,0 0 7 0 0,0 0-37 0 0,14-1-95 0 0,91-9 486 0 0,277-48 1367 0 0,-164 35-2803 0 0,-230 39-1078 0 0,-140 83-7278 0 0,101-68 920 0 0,31-19-1797 0 0</inkml:trace>
  <inkml:trace contextRef="#ctx0" brushRef="#br0" timeOffset="862.358">1055 512 6025 0 0,'0'0'3081'0'0,"0"0"-638"0"0,0 0-401 0 0,0 0-124 0 0,0 0-79 0 0,0 0-91 0 0,0 0-218 0 0,0 0-210 0 0,0 0-169 0 0,0 0-160 0 0,0 0-139 0 0,0 0-139 0 0,0 0-112 0 0,30 0-119 0 0,96-1-60 0 0,0-26 399 0 0,-3 1-353 0 0,-16 4-1517 0 0,-38 3-3520 0 0,-51 8-2577 0 0,-13 7 1153 0 0,0 0-3697 0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2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1 276 3201 0 0,'0'0'2008'0'0,"0"0"-529"0"0,0 0-152 0 0,0 0 187 0 0,0 0 139 0 0,0 0 17 0 0,0 0-127 0 0,0 0-213 0 0,0 0-181 0 0,0 0-117 0 0,0 0-105 0 0,0 0-94 0 0,21-2-40 0 0,98-10 683 0 0,226 12 2057 0 0,-285 11-3309 0 0,-60-11-154 0 0,0 0 64 0 0,0 0 100 0 0,0 0 74 0 0,0 0 38 0 0,-23-12 508 0 0,-142-119-530 0 0,49 17-1110 0 0,111 102-2999 0 0,21 8-8314 0 0,-15 4 11328 0 0,6 0-9750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1 217 9482 0 0,'0'0'1906'0'0,"0"0"-239"0"0,0 0-242 0 0,0 0-8 0 0,0 0-60 0 0,0 0-171 0 0,0 0-243 0 0,0 0-216 0 0,0 0-131 0 0,0 0-27 0 0,0 0 27 0 0,0 0 22 0 0,0 0 6 0 0,16 2-49 0 0,126 0 886 0 0,54-12-12 0 0,180-6-561 0 0,-375 16-895 0 0,-1 0 46 0 0,0 0 37 0 0,0 0-7 0 0,0 0 9 0 0,0 0 20 0 0,-23 4 461 0 0,16-4-505 0 0,1 0 0 0 0,-1-1 0 0 0,0 1 0 0 0,1-1 0 0 0,-1-1 0 0 0,1 1 0 0 0,-1-1 0 0 0,1 0 0 0 0,0-1 1 0 0,0 1-1 0 0,0-1 0 0 0,0-1 0 0 0,0 1 0 0 0,1-1 0 0 0,-1 0 0 0 0,1 0 0 0 0,0 0 0 0 0,0-1 0 0 0,0-1-54 0 0,-69-92-657 0 0,63 75-3631 0 0,2 0-4129 0 0,8 19-3789 0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0 602 3665 0 0,'0'0'2207'0'0,"0"0"-189"0"0,0 0-133 0 0,0 0-2 0 0,0 0-42 0 0,0 0-251 0 0,0 0-324 0 0,0 0-248 0 0,0 0-171 0 0,0 0-59 0 0,0 0 8 0 0,7 1-1 0 0,120 13 2659 0 0,30-22-1792 0 0,136-28-973 0 0,-257 25-1590 0 0,-35 10 362 0 0,-22-9-8192 0 0,10 9 2556 0 0,4 1-3883 0 0</inkml:trace>
  <inkml:trace contextRef="#ctx0" brushRef="#br0" timeOffset="246.388">260 359 13067 0 0,'0'0'1224'0'0,"0"0"-217"0"0,0 0 28 0 0,0 0 254 0 0,0 0 101 0 0,0 0-144 0 0,0 0-219 0 0,0 0-253 0 0,3 33-163 0 0,9 103-109 0 0,-3 111 1994 0 0,-10-157-4418 0 0,0-33-3380 0 0,1 2-4517 0 0,0-55 1194 0 0</inkml:trace>
  <inkml:trace contextRef="#ctx0" brushRef="#br0" timeOffset="2200.315">1247 50 336 0 0,'0'0'1756'0'0,"0"0"-563"0"0,0 0 23 0 0,0 0 335 0 0,0 0 328 0 0,0 0 45 0 0,0 0-138 0 0,0 0-206 0 0,0 0-243 0 0,0 0-184 0 0,31-8-131 0 0,97-21-130 0 0,-5 17 1959 0 0,-89 13-2057 0 0,0 9 243 0 0,-34-10-980 0 0,1 1 0 0 0,-1-1-1 0 0,0 1 1 0 0,1-1 0 0 0,-1 1 0 0 0,0 0-1 0 0,1-1 1 0 0,-1 1 0 0 0,0 0-1 0 0,0-1 1 0 0,1 1 0 0 0,-1 0-1 0 0,0-1 1 0 0,0 1 0 0 0,0 0-1 0 0,0-1 1 0 0,0 1 0 0 0,0 0-1 0 0,0 0 1 0 0,0-1 0 0 0,0 1-1 0 0,0 0 1 0 0,-1-1 0 0 0,1 1-1 0 0,0 0 1 0 0,0-1 0 0 0,-1 1 0 0 0,1-1-1 0 0,0 1 1 0 0,-1 0 0 0 0,1-1-1 0 0,-1 1 1 0 0,1-1 0 0 0,-1 1-1 0 0,1-1 1 0 0,-1 1 0 0 0,1-1-1 0 0,-1 1 1 0 0,1-1 0 0 0,-1 0-1 0 0,1 1 1 0 0,-1-1 0 0 0,0 0-1 0 0,1 1 1 0 0,-1-1 0 0 0,0 0-1 0 0,1 0 1 0 0,-1 0 0 0 0,0 1-57 0 0,0-1-33 0 0,-190 110 909 0 0,-88 37-653 0 0,179-77 86 0 0,99-67-304 0 0,1-1 0 0 0,-1 1-1 0 0,1-1 1 0 0,0 0-1 0 0,0 1 1 0 0,0-1 0 0 0,0 1-1 0 0,0-1 1 0 0,1 1-1 0 0,-1-1 1 0 0,1 0 0 0 0,0 1-1 0 0,0-1 1 0 0,-1 0-1 0 0,1 1 1 0 0,1-1 0 0 0,-1 0-1 0 0,0 0 1 0 0,0 0-1 0 0,1 0 1 0 0,0 0 0 0 0,-1 0-1 0 0,1-1 1 0 0,0 1-1 0 0,0 0 1 0 0,-1-1 0 0 0,1 1-1 0 0,1-1 1 0 0,-1 0-1 0 0,0 0 1 0 0,0 0 0 0 0,0 0-1 0 0,1 0 1 0 0,-1 0-1 0 0,0 0 1 0 0,1-1 0 0 0,-1 1-1 0 0,0-1 1 0 0,1 0-1 0 0,1 0-4 0 0,25 7 88 0 0,0-1 0 0 0,0-2 0 0 0,0-1 0 0 0,0-1 0 0 0,0-1 0 0 0,0-2 0 0 0,15-2-88 0 0,-31 2 23 0 0,199-13 237 0 0,-211 14-258 0 0,0-1 1 0 0,0 1-1 0 0,1 0 0 0 0,-1 0 0 0 0,0-1 1 0 0,0 1-1 0 0,0 0 0 0 0,1 0 0 0 0,-1 0 0 0 0,0 1 1 0 0,0-1-1 0 0,0 0 0 0 0,0 0 0 0 0,0 1 1 0 0,1-1-1 0 0,-1 0 0 0 0,0 1 0 0 0,0-1 0 0 0,0 1 1 0 0,0 0-1 0 0,0-1 0 0 0,0 1 0 0 0,0 0 1 0 0,0-1-1 0 0,0 1 0 0 0,-1 0 0 0 0,1 0 1 0 0,0 0-1 0 0,0 0 0 0 0,-1 0 0 0 0,1 0 0 0 0,-1 0 1 0 0,1 0-1 0 0,-1 0 0 0 0,1 0 0 0 0,-1 0 1 0 0,1 0-1 0 0,-1 1 0 0 0,0-1 0 0 0,0 0 0 0 0,0 0 1 0 0,0 0-1 0 0,0 0 0 0 0,0 1 0 0 0,0-1 1 0 0,0 0-1 0 0,0 0-2 0 0,-29 51 159 0 0,-18-4-139 0 0,-3-1 0 0 0,-1-3 1 0 0,-3-2-1 0 0,-33 18-20 0 0,-95 77 49 0 0,128-92-67 0 0,-124 124 4 0 0,176-168 14 0 0,1-1 1 0 0,0 1 0 0 0,0 0 0 0 0,0 0 0 0 0,0 0 0 0 0,0 0-1 0 0,0 0 1 0 0,0 0 0 0 0,1 0 0 0 0,-1 1 0 0 0,0-1-1 0 0,1 0 1 0 0,-1 0 0 0 0,1 1 0 0 0,-1-1 0 0 0,1 0-1 0 0,-1 1 1 0 0,1-1 0 0 0,0 1 0 0 0,0-1 0 0 0,0 0 0 0 0,-1 1-1 0 0,2-1 1 0 0,-1 1 0 0 0,0-1 0 0 0,0 0 0 0 0,0 1-1 0 0,0-1 1 0 0,1 0 0 0 0,-1 1 0 0 0,1-1 0 0 0,-1 0 0 0 0,1 1-1 0 0,0-1 1 0 0,-1 0 0 0 0,1 0 0 0 0,0 0 0 0 0,0 0-1 0 0,0 0 1 0 0,0 0 0 0 0,0 0 0 0 0,0 0 0 0 0,0 0-1 0 0,0 0 1 0 0,0 0 0 0 0,0 0 0 0 0,0-1 0 0 0,1 1 0 0 0,-1 0-1 0 0,0-1 1 0 0,1 1 0 0 0,-1-1 0 0 0,0 0 0 0 0,1 1-1 0 0,24 1 69 0 0,0 0 0 0 0,0-2-1 0 0,1-1 1 0 0,-1-1 0 0 0,-1-1 0 0 0,1-1 0 0 0,0-2 0 0 0,-1 0 0 0 0,0-2 0 0 0,9-4-69 0 0,24-5 56 0 0,185-49 150 0 0,-158 54-921 0 0,-84 12 225 0 0,-1 0-263 0 0,0 0-313 0 0,-17 0-12478 0 0,12 0 1988 0 0</inkml:trace>
  <inkml:trace contextRef="#ctx0" brushRef="#br0" timeOffset="2469.507">2147 168 17732 0 0,'0'0'811'0'0,"0"0"-91"0"0,0 0-17 0 0,0 0 106 0 0,0 0 65 0 0,0 0-33 0 0,0 0-134 0 0,0 0-140 0 0,0 0-104 0 0,0 0-62 0 0,0 0-24 0 0,0 0-41 0 0,-19 35-48 0 0,-57 115-45 0 0,8 17 193 0 0,55-124-510 0 0,2 0 0 0 0,2 0 0 0 0,2 1 0 0 0,2 0 0 0 0,1 0 0 0 0,3 0 0 0 0,2 9 74 0 0,1-10-2441 0 0,27-53-9635 0 0,-25 0 6834 0 0,-2 6-789 0 0</inkml:trace>
  <inkml:trace contextRef="#ctx0" brushRef="#br0" timeOffset="2719.56">1902 153 10730 0 0,'0'0'1053'0'0,"0"0"3"0"0,0 0 248 0 0,0 0 256 0 0,0 0-10 0 0,0 0-238 0 0,34-6-262 0 0,108-20-183 0 0,181-39 2444 0 0,-86 37-3698 0 0,-241 47-2341 0 0,-40 18-2961 0 0,20-20-494 0 0,4-2-2623 0 0</inkml:trace>
  <inkml:trace contextRef="#ctx0" brushRef="#br0" timeOffset="2968.043">1782 742 6777 0 0,'0'0'3959'0'0,"0"0"-1691"0"0,0 0-477 0 0,0 0-30 0 0,32-6-109 0 0,100-17-229 0 0,52-19 2139 0 0,-129 29-3123 0 0,-33 6-601 0 0,0 1-1 0 0,1 1 1 0 0,-1 2-1 0 0,1 0 0 0 0,0 1 1 0 0,0 1-1 0 0,12 2 163 0 0,-10 7-3070 0 0,-12 1-3901 0 0,-8-4-4186 0 0</inkml:trace>
  <inkml:trace contextRef="#ctx0" brushRef="#br0" timeOffset="3150.288">2474 952 14099 0 0,'0'0'896'0'0,"0"0"-256"0"0,0 0 153 0 0,0 0 103 0 0,0 0-104 0 0,0 0-224 0 0,0 0-224 0 0,0 0-192 0 0,0 0-96 0 0,-66 188-64 0 0,66-177-56 0 0,0 3-80 0 0,0-6-184 0 0,0-5-296 0 0,0 1-712 0 0,0 0-1177 0 0,0-4-2872 0 0,0 0-3449 0 0</inkml:trace>
  <inkml:trace contextRef="#ctx0" brushRef="#br0" timeOffset="3300.992">2486 451 11498 0 0,'0'0'1185'0'0,"0"0"-1185"0"0,0 0-312 0 0,0 0-280 0 0,0 0-217 0 0,0 0-303 0 0,0 0-1160 0 0,0 0-1601 0 0,0 0 160 0 0</inkml:trace>
  <inkml:trace contextRef="#ctx0" brushRef="#br0" timeOffset="3695.048">2662 963 12059 0 0,'0'0'2236'0'0,"0"0"-749"0"0,0 0-145 0 0,0 0 114 0 0,0 0-86 0 0,0 0-285 0 0,0 0-293 0 0,0 0-242 0 0,0 0-158 0 0,0 0-53 0 0,0 0-55 0 0,0 0-63 0 0,14-33-22 0 0,44-98-49 0 0,-31 85 1 0 0,-27 45-169 0 0,1 1 0 0 0,-1-1 1 0 0,0 0-1 0 0,1 1 0 0 0,-1-1 0 0 0,1 0 0 0 0,0 1 0 0 0,-1-1 1 0 0,1 1-1 0 0,-1-1 0 0 0,1 1 0 0 0,0-1 0 0 0,0 1 0 0 0,-1 0 1 0 0,1-1-1 0 0,0 1 0 0 0,-1 0 0 0 0,1-1 0 0 0,0 1 0 0 0,0 0 1 0 0,0 0-1 0 0,-1 0 0 0 0,1 0 0 0 0,0 0 0 0 0,0 0 0 0 0,0 0 1 0 0,-1 0-1 0 0,1 0 0 0 0,0 0 0 0 0,0 0 0 0 0,0 1 0 0 0,-1-1 1 0 0,1 0-1 0 0,0 0 0 0 0,0 1 0 0 0,-1-1 0 0 0,1 1 0 0 0,0-1 1 0 0,-1 0-1 0 0,1 1 0 0 0,0 0 0 0 0,-1-1 0 0 0,1 1 0 0 0,-1-1 1 0 0,1 1-1 0 0,-1 0 0 0 0,1-1 0 0 0,-1 1 0 0 0,1 0 0 0 0,-1-1 1 0 0,0 1-1 0 0,1 0 0 0 0,-1 0 0 0 0,0-1 0 0 0,0 1 0 0 0,0 0 1 0 0,1 0-1 0 0,-1-1 0 0 0,0 1 0 0 0,0 0 0 0 0,0 0 0 0 0,0 0 1 0 0,0-1-1 0 0,-1 1 0 0 0,1 0 0 0 0,0 0 0 0 0,0 0 18 0 0,2 140-616 0 0,-2-139 653 0 0,0 1-1 0 0,0-1 0 0 0,1 1 1 0 0,-1 0-1 0 0,1-1 1 0 0,0 1-1 0 0,0-1 1 0 0,0 1-1 0 0,0-1 0 0 0,0 0 1 0 0,1 0-1 0 0,-1 1 1 0 0,1-1-1 0 0,-1 0 1 0 0,1 0-1 0 0,0 0 0 0 0,0 0 1 0 0,0-1-1 0 0,0 1 1 0 0,0 0-1 0 0,0-1 1 0 0,0 1-1 0 0,0-1 0 0 0,1 0 1 0 0,-1 0-1 0 0,1 0 1 0 0,-1 0-1 0 0,1 0 1 0 0,-1-1-1 0 0,1 1 1 0 0,-1-1-1 0 0,1 1 0 0 0,0-1 1 0 0,-1 0-1 0 0,1 0 1 0 0,-1 0-1 0 0,1 0-36 0 0,5-1 247 0 0,-1 0-1 0 0,0 0 1 0 0,1-1 0 0 0,-1 0-1 0 0,0 0 1 0 0,0-1 0 0 0,-1 0-1 0 0,1 0 1 0 0,0 0-1 0 0,-1-1 1 0 0,0 0 0 0 0,5-4-247 0 0,103-123 993 0 0,-107 120-2310 0 0,-2 2-2450 0 0,0 3-4670 0 0,-3 5-3276 0 0</inkml:trace>
  <inkml:trace contextRef="#ctx0" brushRef="#br0" timeOffset="3948.019">3441 602 16115 0 0,'0'0'1279'0'0,"0"0"-336"0"0,0 0 44 0 0,0 0 219 0 0,0 0 38 0 0,0 0-148 0 0,0 0-194 0 0,-10 36-233 0 0,-28 111-207 0 0,20-31 166 0 0,28 4-1006 0 0,16-76-3960 0 0,-21-43 1636 0 0,-4-1-7095 0 0,-1 0 1481 0 0</inkml:trace>
  <inkml:trace contextRef="#ctx0" brushRef="#br0" timeOffset="4102.011">3172 764 16900 0 0,'0'0'1048'0'0,"0"0"-416"0"0,0 0 56 0 0,0 0 88 0 0,0 0-88 0 0,0 0-191 0 0,0 0-161 0 0,206-33-96 0 0,-171 33-160 0 0,0 0-40 0 0,-2 0-128 0 0,1 0-320 0 0,-3 0-609 0 0,-4 0-1375 0 0,-6 0-4026 0 0,-8 0-5184 0 0</inkml:trace>
  <inkml:trace contextRef="#ctx0" brushRef="#br0" timeOffset="7001.727">2509 930 0 0 0,'0'0'1772'0'0,"0"0"-42"0"0,0 0-154 0 0,0 0-242 0 0,0 0-243 0 0,0 0-134 0 0,0 0-67 0 0,0 0-2 0 0,1 0-1034 0 0,6 3 8715 0 0,-37 119-5397 0 0,25-104-3066 0 0,-2 12 42 0 0,5-9-122 0 0,18-21-628 0 0,17-38-4091 0 0,-24 25-1129 0 0,-5 6-1645 0 0</inkml:trace>
  <inkml:trace contextRef="#ctx0" brushRef="#br0" timeOffset="7755.016">2570 425 0 0 0,'0'0'1752'0'0,"0"0"318"0"0,0 0 39 0 0,0 0-162 0 0,0 0-199 0 0,0 0-153 0 0,0 0-129 0 0,0 0-123 0 0,0 0-140 0 0,0 0-201 0 0,-7 11 920 0 0,-46 37 1542 0 0,40-28-2599 0 0,14-20-843 0 0,-1 0 0 0 0,0 0 0 0 0,0-1 1 0 0,1 1-1 0 0,-1 0 0 0 0,0 0 1 0 0,0 0-1 0 0,0 0 0 0 0,1 0 0 0 0,-1 0 1 0 0,0 0-1 0 0,0 0 0 0 0,1 0 0 0 0,-1 0 1 0 0,0 0-1 0 0,0 0 0 0 0,1 0 1 0 0,-1 0-1 0 0,0 0 0 0 0,0 0 0 0 0,1 1 1 0 0,-1-1-1 0 0,0 0 0 0 0,0 0 0 0 0,1 0 1 0 0,-1 0-1 0 0,0 0 0 0 0,0 0 1 0 0,0 1-1 0 0,1-1 0 0 0,-1 0 0 0 0,0 0 1 0 0,0 0-1 0 0,0 1 0 0 0,0-1 0 0 0,0 0 1 0 0,1 0-1 0 0,-1 0 0 0 0,0 1 1 0 0,0-1-1 0 0,0 0 0 0 0,0 0 0 0 0,0 1 1 0 0,0-1-1 0 0,0 0 0 0 0,0 0 0 0 0,0 1 1 0 0,0-1-1 0 0,0 0-22 0 0,104-73 2358 0 0,-121 77-960 0 0,-22 25-1696 0 0,39-29 127 0 0,0 0-111 0 0,0 0-144 0 0,0 0-177 0 0,15 0-3481 0 0,-2-6-387 0 0,-6 3-1358 0 0,2 1-5340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57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0 7098 0 0,'0'0'3824'0'0,"0"0"-2131"0"0,0 0-868 0 0,0 0-123 0 0,0 0 143 0 0,0 0 137 0 0,0 0 35 0 0,0 0-72 0 0,0 0-204 0 0,0 0-181 0 0,0 0-160 0 0,-13 32-120 0 0,-42 100-70 0 0,1-16 348 0 0,50-110-1089 0 0,-39 52 612 0 0,24-45-4270 0 0,-3-9-5599 0 0,20-4 3535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58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2 5201 0 0,'0'0'1114'0'0,"0"0"94"0"0,0 0 312 0 0,0 0 366 0 0,0 0 98 0 0,0 0-185 0 0,0 0-369 0 0,0 0-384 0 0,0 0-258 0 0,0 0-164 0 0,0 0-92 0 0,0 0-77 0 0,0 0-10 0 0,-6-1 600 0 0,-1 43 534 0 0,-43 562 1601 0 0,41-551-3090 0 0,-2-1 0 0 0,-2 0-1 0 0,-2 0 1 0 0,-18 37-90 0 0,27-77 20 0 0,-5 15 76 0 0,28-37 32 0 0,139-111 89 0 0,-122 96-213 0 0,2 1 0 0 0,1 2 0 0 0,0 2 0 0 0,2 1 0 0 0,0 2 0 0 0,22-6-4 0 0,-59 21 0 0 0,0 1-1 0 0,1 0 0 0 0,-1 0 0 0 0,0-1 1 0 0,1 1-1 0 0,-1 0 0 0 0,1 1 0 0 0,-1-1 1 0 0,1 0-1 0 0,0 1 0 0 0,-1 0 0 0 0,1-1 1 0 0,0 1-1 0 0,-1 0 0 0 0,1 1 0 0 0,-1-1 0 0 0,1 0 1 0 0,0 1-1 0 0,-1-1 0 0 0,1 1 0 0 0,-1 0 1 0 0,1 0-1 0 0,-1 0 0 0 0,1 0 0 0 0,-1 0 1 0 0,0 0-1 0 0,0 1 0 0 0,1-1 0 0 0,-1 1 1 0 0,0 0-1 0 0,0-1 0 0 0,0 1 0 0 0,-1 0 1 0 0,1 0-1 0 0,0 0 0 0 0,-1 0 0 0 0,1 1 1 0 0,-1-1-1 0 0,0 0 0 0 0,0 1 0 0 0,0-1 1 0 0,0 1-1 0 0,0-1 0 0 0,0 2 1 0 0,0 8 28 0 0,0 0 0 0 0,-1-1 0 0 0,0 1 0 0 0,-1 0 0 0 0,0-1 0 0 0,-1 1 0 0 0,-1 0 0 0 0,1-1 0 0 0,-2 0 0 0 0,0 0 0 0 0,0 0 0 0 0,-1 0 0 0 0,0 0 0 0 0,0-1 0 0 0,-2 0 0 0 0,1 0 0 0 0,-1-1 0 0 0,-1 0 0 0 0,1 0 0 0 0,-1-1 0 0 0,-1 1 0 0 0,0-2 0 0 0,0 1 0 0 0,-1-1 0 0 0,1-1 0 0 0,-1 0 0 0 0,-1 0 0 0 0,1-1 0 0 0,-1 0 0 0 0,0-1 0 0 0,-7 1-28 0 0,11-1-58 0 0,-1-1 0 0 0,0 0-1 0 0,0 0 1 0 0,-1-1 0 0 0,1 0 0 0 0,0 0-1 0 0,-1-1 1 0 0,1 0 0 0 0,-1-1 0 0 0,1 0-1 0 0,-1 0 1 0 0,1-1 0 0 0,-1 0 0 0 0,1 0-1 0 0,0-1 1 0 0,-1 0 0 0 0,1 0 0 0 0,0-1-1 0 0,0-1 1 0 0,1 1 0 0 0,-1-1 0 0 0,1 0 0 0 0,-1-1-1 0 0,1 1 1 0 0,1-2 0 0 0,-1 1 0 0 0,1-1-1 0 0,0 0 1 0 0,0 0 0 0 0,0 0 0 0 0,-2-5 57 0 0,7 8-241 0 0,0 0-1 0 0,0 0 0 0 0,0 0 0 0 0,0 0 0 0 0,0 0 0 0 0,1 0 0 0 0,-1 0 0 0 0,1 0 0 0 0,0-1 0 0 0,0 1 0 0 0,0 0 0 0 0,0 0 0 0 0,1 0 0 0 0,-1 0 0 0 0,1-1 0 0 0,0 1 0 0 0,0 0 0 0 0,0 0 0 0 0,0 0 0 0 0,0 1 0 0 0,1-1 0 0 0,-1 0 0 0 0,1 0 0 0 0,0 1 0 0 0,0-1 0 0 0,2-1 243 0 0,39-35-11413 0 0,-32 31 3434 0 0</inkml:trace>
  <inkml:trace contextRef="#ctx0" brushRef="#br0" timeOffset="727.497">628 831 4009 0 0,'0'0'3279'0'0,"0"0"-1317"0"0,0 0-284 0 0,0 0 195 0 0,0 0 65 0 0,0 0-211 0 0,0 0-351 0 0,0 0-298 0 0,0 0-216 0 0,0 0-136 0 0,0 0-68 0 0,0 0-77 0 0,0 0-63 0 0,18 14-62 0 0,60 45-25 0 0,-36-43 245 0 0,-35-17-480 0 0,6-1-13 0 0,-1 0 1 0 0,0-1-1 0 0,1-1 1 0 0,-1 0-1 0 0,-1-1 1 0 0,1 0-1 0 0,-1 0 0 0 0,0-1 1 0 0,0-1-1 0 0,0 0 1 0 0,-1 0-1 0 0,9-9-183 0 0,3 0 146 0 0,90-89 354 0 0,-103 93-445 0 0,-9 12-55 0 0,0 0 1 0 0,0 0-1 0 0,1 0 0 0 0,-1 1 0 0 0,0-1 1 0 0,0 0-1 0 0,0 0 0 0 0,0 0 1 0 0,0 1-1 0 0,0-1 0 0 0,1 0 1 0 0,-1 0-1 0 0,0 0 0 0 0,0 0 1 0 0,0 1-1 0 0,0-1 0 0 0,1 0 1 0 0,-1 0-1 0 0,0 0 0 0 0,0 0 0 0 0,0 0 1 0 0,1 0-1 0 0,-1 0 0 0 0,0 0 1 0 0,0 0-1 0 0,0 0 0 0 0,1 1 1 0 0,-1-1-1 0 0,0 0 0 0 0,0 0 1 0 0,0 0-1 0 0,1 0 0 0 0,-1-1 0 0 0,0 1 0 0 0,-2 24-10 0 0,0-19 8 0 0,1-1 0 0 0,0 0 0 0 0,0 0 0 0 0,1 1 0 0 0,-1-1 1 0 0,1 0-1 0 0,0 1 0 0 0,0-1 0 0 0,0 0 0 0 0,1 1 0 0 0,0-1 0 0 0,-1 0 0 0 0,1 1 0 0 0,1-1 0 0 0,-1 0 0 0 0,1 0 0 0 0,0 0 1 0 0,0 0-1 0 0,0 0 0 0 0,0-1 0 0 0,0 1 0 0 0,1-1 0 0 0,0 1 0 0 0,0-1 0 0 0,0 0 0 0 0,0 0 0 0 0,0 0 0 0 0,3 2 2 0 0,4-1 31 0 0,0 1 1 0 0,0-1-1 0 0,1-1 0 0 0,-1 0 0 0 0,1-1 0 0 0,0 0 0 0 0,0 0 0 0 0,0-1 0 0 0,0 0 0 0 0,-1-1 0 0 0,1-1 0 0 0,0 1 0 0 0,0-2 0 0 0,0 1 0 0 0,0-2 1 0 0,-1 1-1 0 0,1-2 0 0 0,-1 1 0 0 0,0-1 0 0 0,0-1 0 0 0,0 0 0 0 0,0 0 0 0 0,-1-1 0 0 0,0 0 0 0 0,0-1 0 0 0,-1 0 0 0 0,7-7-31 0 0,28-23 134 0 0,-2-2 0 0 0,-1-2-1 0 0,-2-1 1 0 0,-2-3-1 0 0,11-19-133 0 0,-32 38 31 0 0,-2-1 0 0 0,0 0-1 0 0,-2-1 1 0 0,-1 0-1 0 0,-1 0 1 0 0,-1-1-1 0 0,-2-1 1 0 0,-1 1 0 0 0,-1-1-1 0 0,-2 0 1 0 0,-1 1-1 0 0,-1-1 1 0 0,-3-21-31 0 0,-14 9 152 0 0,2 69-387 0 0,6 20 240 0 0,3 1 0 0 0,1 0 0 0 0,2 0 0 0 0,3 1 0 0 0,2-1 0 0 0,1 0 0 0 0,5 12-5 0 0,38 205-266 0 0,-37-228-923 0 0,-9-37 701 0 0,0 0-112 0 0,0 0-142 0 0,-14-15-3139 0 0,-8-6 9 0 0,-15-12-6971 0 0,27 25 3995 0 0</inkml:trace>
  <inkml:trace contextRef="#ctx0" brushRef="#br0" timeOffset="992.31">1281 411 13099 0 0,'0'0'1907'0'0,"0"0"-552"0"0,0 0-323 0 0,0 0-16 0 0,0 0 68 0 0,0 0 30 0 0,0 0-112 0 0,0 0-200 0 0,33-3-193 0 0,107-9-157 0 0,147-3 335 0 0,-98 9-1463 0 0,-126 5-2276 0 0,-2 1-3820 0 0,-31 0-4839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01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1103 4257 0 0,'0'0'2406'0'0,"0"0"-240"0"0,0 0-190 0 0,0 0-9 0 0,0 0-96 0 0,0 0-253 0 0,0 0-278 0 0,0 0-244 0 0,0 0-166 0 0,0 0-107 0 0,0 0-76 0 0,0 0-82 0 0,5-11 509 0 0,100-170 2152 0 0,104-227-1749 0 0,-162 275-1465 0 0,-71 218-397 0 0,18-62 293 0 0,-13 42-16 0 0,3 1 0 0 0,2 1 0 0 0,4-1 0 0 0,3 2 0 0 0,2 3 8 0 0,5-58-5 0 0,-1-9 5 0 0,1 0 0 0 0,-1-1 0 0 0,1 1 0 0 0,0 0-1 0 0,0 0 1 0 0,0 0 0 0 0,1 0 0 0 0,-1 0 0 0 0,1 0-1 0 0,0 0 1 0 0,0-1 0 0 0,0 1 0 0 0,1 0-1 0 0,-1-1 1 0 0,1 1 0 0 0,0-1 0 0 0,0 1 0 0 0,0-1-1 0 0,0 0 1 0 0,1 0 0 0 0,-1 0 0 0 0,1 0 0 0 0,0 0 0 0 0,1-2 29 0 0,-1-1 0 0 0,1 0 0 0 0,-1 0 0 0 0,1 0 0 0 0,-1-1 0 0 0,1 1 0 0 0,-1-1 0 0 0,0 1 0 0 0,1-1 0 0 0,-1 0 0 0 0,0-1 0 0 0,0 1 0 0 0,1 0 0 0 0,-1-1 0 0 0,0 0 1 0 0,0 0-1 0 0,-1 0 0 0 0,1 0 0 0 0,0 0 0 0 0,-1 0 0 0 0,1-1 0 0 0,-1 1 0 0 0,0-1 0 0 0,2-2-29 0 0,-2 3 12 0 0,35-40 179 0 0,-2-2 0 0 0,-2-1 0 0 0,-2-1 0 0 0,-2-2 1 0 0,-3-1-1 0 0,-1-1 0 0 0,9-30-191 0 0,-31 74 6 0 0,10-21 2 0 0,-1-1 0 0 0,-1 0 0 0 0,-2-1-1 0 0,0 0 1 0 0,-2 0 0 0 0,-1-5-8 0 0,-7 56-9522 0 0,-2 9 252 0 0,2-18-1763 0 0</inkml:trace>
  <inkml:trace contextRef="#ctx0" brushRef="#br0" timeOffset="375.6">657 871 7698 0 0,'0'0'1436'0'0,"0"0"-168"0"0,0 0 158 0 0,0 0 230 0 0,0 0-18 0 0,0 0-216 0 0,0 0-246 0 0,0 0-175 0 0,0 0-110 0 0,0 0-53 0 0,0 0-25 0 0,0 0-29 0 0,0 0-42 0 0,20 2-77 0 0,63 3-58 0 0,-80-4-557 0 0,-1-1 0 0 0,0 0 0 0 0,0 0 0 0 0,0 0 0 0 0,1 0 0 0 0,-1-1-1 0 0,0 1 1 0 0,0-1 0 0 0,0 1 0 0 0,1-1 0 0 0,-1 0 0 0 0,0 1 0 0 0,0-1 0 0 0,0 0 0 0 0,0-1-1 0 0,0 1 1 0 0,-1 0 0 0 0,1 0 0 0 0,0-1 0 0 0,-1 1 0 0 0,1-1 0 0 0,0 0 0 0 0,-1 1 0 0 0,0-1 0 0 0,1 0-1 0 0,-1 0 1 0 0,0 0 0 0 0,0 0 0 0 0,1-2-50 0 0,2-4 200 0 0,-1 6-168 0 0,-1 0 0 0 0,0-1-1 0 0,0 1 1 0 0,0-1 0 0 0,0 0-1 0 0,0 1 1 0 0,0-1 0 0 0,-1 0-1 0 0,1 0 1 0 0,-1 0 0 0 0,0 0-1 0 0,0 0 1 0 0,0-1 0 0 0,-1 1-1 0 0,1 0 1 0 0,-1 0 0 0 0,1-1 0 0 0,-1 1-1 0 0,0 0 1 0 0,0 0 0 0 0,-1-1-1 0 0,1 1 1 0 0,-1 0 0 0 0,1 0-1 0 0,-1-1 1 0 0,0 1 0 0 0,0 0-1 0 0,-1 0 1 0 0,1 0 0 0 0,0 0 0 0 0,-1 0-1 0 0,0 0 1 0 0,0 1 0 0 0,0-1-1 0 0,0 1 1 0 0,0-1 0 0 0,0 1-1 0 0,-1 0 1 0 0,1 0 0 0 0,-1 0-1 0 0,0 0 1 0 0,0 0 0 0 0,1 0-1 0 0,-1 1 1 0 0,0-1 0 0 0,-3 0-32 0 0,-3 2-46 0 0,1 0 0 0 0,-1 1 0 0 0,1 0 0 0 0,-1 0-1 0 0,1 1 1 0 0,-1 0 0 0 0,1 0 0 0 0,0 1 0 0 0,0 0 0 0 0,0 1 0 0 0,0-1 0 0 0,1 2 0 0 0,0-1 0 0 0,-1 1 0 0 0,1 0 0 0 0,1 0 0 0 0,-1 1-1 0 0,1 0 1 0 0,0 0 0 0 0,1 1 0 0 0,-1 0 0 0 0,1 0 0 0 0,0 0 0 0 0,1 0 0 0 0,0 1 0 0 0,0-1 0 0 0,1 1 0 0 0,0 0 0 0 0,0 0 0 0 0,0 1-1 0 0,1 1 48 0 0,1-7-60 0 0,-1 1 1 0 0,1 0-1 0 0,0 0 1 0 0,0 0-1 0 0,1 0 1 0 0,-1 0-1 0 0,1 0 1 0 0,0 0-1 0 0,0 1 1 0 0,0-1-1 0 0,1 0 1 0 0,-1 0-1 0 0,1 0 1 0 0,0 0-1 0 0,0 0 1 0 0,1 0-1 0 0,-1-1 1 0 0,1 1-1 0 0,0 0 1 0 0,0-1-1 0 0,0 1 1 0 0,0-1-1 0 0,0 1 1 0 0,1-1-1 0 0,0 0 1 0 0,-1 0-1 0 0,1 0 1 0 0,0-1 0 0 0,1 1-1 0 0,-1-1 1 0 0,0 1-1 0 0,1-1 1 0 0,-1 0-1 0 0,2 0 59 0 0,11 3-782 0 0,-1-1 0 0 0,1-1 0 0 0,0-1-1 0 0,0 0 1 0 0,0-1 0 0 0,0 0 0 0 0,0-2 0 0 0,16-1 782 0 0,29-14-4912 0 0,-22 4-2096 0 0,-23 11 1436 0 0</inkml:trace>
  <inkml:trace contextRef="#ctx0" brushRef="#br0" timeOffset="840.593">1075 738 552 0 0,'0'0'2787'0'0,"0"0"-314"0"0,0 0-245 0 0,0 0-173 0 0,0 0-209 0 0,0 0-267 0 0,0 0-283 0 0,0 0-206 0 0,0 0-122 0 0,0 0-98 0 0,0 0-87 0 0,0 0-117 0 0,-16 19-108 0 0,-51 56-78 0 0,66-75-445 0 0,0 0 0 0 0,0 1-1 0 0,0-1 1 0 0,1 0 0 0 0,-1 1 0 0 0,0-1 0 0 0,0 1-1 0 0,0 0 1 0 0,0-1 0 0 0,1 1 0 0 0,-1 0 0 0 0,0-1 0 0 0,0 1-1 0 0,1 0 1 0 0,-1 0 0 0 0,1-1 0 0 0,-1 1 0 0 0,1 0-1 0 0,-1 0 1 0 0,1 0 0 0 0,-1 0 0 0 0,1 0 0 0 0,0 0-1 0 0,-1 0 1 0 0,1 0 0 0 0,0 0 0 0 0,0 0 0 0 0,0 0 0 0 0,0 0-1 0 0,0 0 1 0 0,0 0 0 0 0,0 0 0 0 0,0 0 0 0 0,0 0-1 0 0,1 0 1 0 0,-1 0 0 0 0,0 0 0 0 0,1 0 0 0 0,-1 0-1 0 0,0 0 1 0 0,1 0 0 0 0,-1 0 0 0 0,1-1 0 0 0,0 1 0 0 0,-1 0-1 0 0,1 0 1 0 0,0 0 0 0 0,-1-1 0 0 0,1 1 0 0 0,0 0-1 0 0,0-1 1 0 0,-1 1 0 0 0,1-1 0 0 0,0 1 0 0 0,0-1-1 0 0,0 1 1 0 0,0-1 0 0 0,0 0 0 0 0,0 1 0 0 0,0-1-1 0 0,0 0 1 0 0,0 0 0 0 0,0 0 0 0 0,0 0 0 0 0,0 0 0 0 0,0 0-1 0 0,1 0-34 0 0,2 1 190 0 0,101 2 2288 0 0,-86-8-2348 0 0,-1-1 0 0 0,0-1 0 0 0,0 0 0 0 0,-1-2 0 0 0,0 0 0 0 0,0-1-1 0 0,-1 0 1 0 0,0-2 0 0 0,-1 1 0 0 0,-1-2 0 0 0,8-8-130 0 0,-16 14 66 0 0,-5 6-60 0 0,-1 1-40 0 0,0 0-38 0 0,0 19-363 0 0,-2-1 410 0 0,2-16 19 0 0,-1 0 0 0 0,1 0 0 0 0,0 0-1 0 0,-1 0 1 0 0,1 0 0 0 0,0 1 0 0 0,0-1 0 0 0,0 0 0 0 0,1 0 0 0 0,-1 0 0 0 0,0 0-1 0 0,1 0 1 0 0,-1 0 0 0 0,1 0 0 0 0,0 0 0 0 0,0 0 0 0 0,-1 0 0 0 0,1-1 0 0 0,1 1-1 0 0,-1 0 1 0 0,0 0 0 0 0,0-1 0 0 0,1 1 0 0 0,-1-1 6 0 0,2 1 28 0 0,0 0 0 0 0,0-1 0 0 0,0 0 0 0 0,1 1 0 0 0,-1-1 0 0 0,0-1 1 0 0,0 1-1 0 0,1 0 0 0 0,-1-1 0 0 0,1 1 0 0 0,-1-1 0 0 0,0 0 0 0 0,1 0 0 0 0,-1-1 0 0 0,1 1 0 0 0,-1-1 0 0 0,0 0 1 0 0,1 1-1 0 0,-1-1 0 0 0,0-1 0 0 0,0 1 0 0 0,0 0 0 0 0,0-1 0 0 0,0 0 0 0 0,0 1 0 0 0,0-1 0 0 0,1-2-28 0 0,74-63 502 0 0,-60 48-498 0 0,-8 10-246 0 0,0-1 1 0 0,0 0-1 0 0,-1-1 0 0 0,-1 0 0 0 0,1 0 0 0 0,-2-1 1 0 0,0 0-1 0 0,0-1 0 0 0,-1 1 0 0 0,4-13 242 0 0,-8 18-701 0 0,9-36-3783 0 0,-7 13-5726 0 0,-4 18 740 0 0</inkml:trace>
  <inkml:trace contextRef="#ctx0" brushRef="#br0" timeOffset="1085.601">1782 215 13443 0 0,'0'0'1907'0'0,"0"0"-805"0"0,0 0-228 0 0,0 0 151 0 0,0 0 140 0 0,0 0-14 0 0,0 0-196 0 0,0 0-184 0 0,0 0-123 0 0,0 0-75 0 0,0 0-58 0 0,-1 35-107 0 0,-1 111-117 0 0,-13 78 193 0 0,15-72-830 0 0,0-88-3786 0 0,-7-62-4880 0 0,6-2 4626 0 0,-2 0-3050 0 0</inkml:trace>
  <inkml:trace contextRef="#ctx0" brushRef="#br0" timeOffset="1496.882">1515 624 12507 0 0,'0'0'1447'0'0,"0"0"-436"0"0,0 0-161 0 0,0 0-12 0 0,0 0-82 0 0,0 0-156 0 0,0 0-193 0 0,0 0-156 0 0,31-5-83 0 0,99-15-79 0 0,26 0-93 0 0,-22 3-4892 0 0,-77 3 1037 0 0,-59 13 6871 0 0,-64 41 1339 0 0,60-35-4206 0 0,0 1 0 0 0,0-1 0 0 0,1 1 0 0 0,0 0 0 0 0,0 0 0 0 0,1 1 0 0 0,-1-1 0 0 0,1 1 0 0 0,1 0 0 0 0,-1 0 0 0 0,1 0 0 0 0,0 1 0 0 0,-1 5-145 0 0,3-10 31 0 0,1-1 0 0 0,-1 1-1 0 0,0 0 1 0 0,1 0-1 0 0,0 0 1 0 0,0 0 0 0 0,0 0-1 0 0,0 0 1 0 0,0 0-1 0 0,0 0 1 0 0,1 0 0 0 0,0 0-1 0 0,-1 0 1 0 0,1-1-1 0 0,0 1 1 0 0,0 0 0 0 0,1 0-1 0 0,-1-1 1 0 0,0 1-1 0 0,1-1 1 0 0,0 1 0 0 0,0-1-1 0 0,-1 1 1 0 0,1-1-1 0 0,1 0 1 0 0,-1 0 0 0 0,0 0-1 0 0,0 0 1 0 0,1-1-1 0 0,-1 1 1 0 0,1-1 0 0 0,-1 1-1 0 0,1-1 1 0 0,0 0-1 0 0,0 0 1 0 0,2 1-31 0 0,2 0 139 0 0,0-1-1 0 0,0 0 1 0 0,0 0-1 0 0,0 0 1 0 0,0-1 0 0 0,0 0-1 0 0,0-1 1 0 0,0 1-1 0 0,0-1 1 0 0,0-1 0 0 0,0 1-1 0 0,-1-1 1 0 0,1 0-1 0 0,0-1 1 0 0,-1 1 0 0 0,0-1-1 0 0,1-1 1 0 0,-1 1-1 0 0,0-1 1 0 0,-1 0 0 0 0,1-1-1 0 0,-1 1 1 0 0,0-1-1 0 0,0 0 1 0 0,0 0-1 0 0,-1-1 1 0 0,1 1 0 0 0,-1-1-1 0 0,-1 0 1 0 0,1 0-1 0 0,-1 0 1 0 0,0-1 0 0 0,-1 1-1 0 0,1-1 1 0 0,-1 0-1 0 0,0 1 1 0 0,-1-1 0 0 0,0 0-1 0 0,0-4-138 0 0,0 6-130 0 0,-1 1 0 0 0,0-1-1 0 0,0 0 1 0 0,0 1 0 0 0,-1-1 0 0 0,1 0-1 0 0,-1 1 1 0 0,0-1 0 0 0,-1 1-1 0 0,1-1 1 0 0,-1 1 0 0 0,0 0 0 0 0,0-1-1 0 0,0 1 1 0 0,-1 0 0 0 0,1 1 0 0 0,-2-3 130 0 0,-18-10-4941 0 0,-8 5-5486 0 0,22 8 2089 0 0</inkml:trace>
  <inkml:trace contextRef="#ctx0" brushRef="#br0" timeOffset="1892.852">2218 709 2120 0 0,'0'0'2669'0'0,"0"0"-344"0"0,0 0 2 0 0,0 0-27 0 0,0 0-225 0 0,0 0-262 0 0,0 0-253 0 0,0 0-156 0 0,0 0-121 0 0,0 0-136 0 0,0 0-145 0 0,0 0-194 0 0,0 0-173 0 0,8-6-139 0 0,51-54 891 0 0,29-77-827 0 0,-76 130-2009 0 0,-16 30 539 0 0,2-20 910 0 0,0 0 1 0 0,0 0 0 0 0,0 1 0 0 0,1-1 0 0 0,0 0-1 0 0,0 1 1 0 0,0 0 0 0 0,0-1 0 0 0,0 1 0 0 0,1-1-1 0 0,-1 1 1 0 0,1 0 0 0 0,0-1 0 0 0,0 1-1 0 0,1 0 1 0 0,-1-1 0 0 0,1 1 0 0 0,-1 0 0 0 0,1-1-1 0 0,0 1 1 0 0,1-1 0 0 0,-1 1 0 0 0,1-1 0 0 0,-1 0-1 0 0,1 1 1 0 0,0-1 0 0 0,0 0 0 0 0,0 0-1 0 0,1 0 1 0 0,-1-1 0 0 0,1 1 0 0 0,-1-1 0 0 0,1 1-1 0 0,3 1 0 0 0,88 7 1407 0 0,-79-29-3555 0 0,-4-11-4725 0 0,-9 22 3404 0 0,1 2-2018 0 0,-2 1-1521 0 0</inkml:trace>
  <inkml:trace contextRef="#ctx0" brushRef="#br0" timeOffset="2797.614">2920 392 4577 0 0,'0'0'2677'0'0,"0"0"-285"0"0,0 0-158 0 0,0 0-235 0 0,0 0-301 0 0,0 0-299 0 0,0 0-248 0 0,0 0-142 0 0,0 0-74 0 0,0 0-54 0 0,0 0-110 0 0,0 0-151 0 0,0 0-163 0 0,-3-1-119 0 0,-4 1-244 0 0,-1-1-1 0 0,1 2 1 0 0,-1-1 0 0 0,1 1-1 0 0,0 0 1 0 0,-1 1 0 0 0,1-1-1 0 0,0 2 1 0 0,0-1-1 0 0,0 1 1 0 0,0 0 0 0 0,1 0-1 0 0,-1 1 1 0 0,0 0-94 0 0,-9 3 88 0 0,15-6-92 0 0,0 0 0 0 0,0-1-1 0 0,1 1 1 0 0,-1 0 0 0 0,0-1 0 0 0,0 1-1 0 0,0 0 1 0 0,1 0 0 0 0,-1 0 0 0 0,0 0-1 0 0,1 0 1 0 0,-1-1 0 0 0,1 1 0 0 0,-1 0-1 0 0,1 0 1 0 0,-1 1 0 0 0,1-1 0 0 0,0 0-1 0 0,-1 0 1 0 0,1 0 0 0 0,0 0-1 0 0,0 0 1 0 0,0 0 0 0 0,0 0 0 0 0,0 0-1 0 0,0 1 1 0 0,0-1 0 0 0,0 0 0 0 0,1 0-1 0 0,-1 0 1 0 0,0 0 0 0 0,1 0 0 0 0,-1 0-1 0 0,1 0 1 0 0,-1 0 0 0 0,1 0 0 0 0,-1 0-1 0 0,1 0 1 0 0,0 0 0 0 0,-1 0-1 0 0,1-1 1 0 0,0 1 0 0 0,0 0 0 0 0,0 0-1 0 0,-1-1 1 0 0,1 1 0 0 0,0 0 0 0 0,0-1-1 0 0,0 1 1 0 0,0-1 0 0 0,0 1 0 0 0,0-1-1 0 0,0 0 1 0 0,0 1 0 0 0,1-1-1 0 0,-1 0 1 0 0,0 0 0 0 0,0 0 0 0 0,0 0-1 0 0,0 0 1 0 0,1 0 4 0 0,3 2 52 0 0,1 1 0 0 0,-1-1 0 0 0,0 1 0 0 0,0 0 0 0 0,-1 0 1 0 0,1 1-1 0 0,-1 0 0 0 0,1-1 0 0 0,-1 1 0 0 0,0 1 0 0 0,0-1 0 0 0,-1 0 0 0 0,1 1 0 0 0,-1 0 0 0 0,0 0 0 0 0,-1 0 0 0 0,1 0 0 0 0,-1 0 0 0 0,0 1 0 0 0,0-1 0 0 0,0 1 0 0 0,-1-1 0 0 0,0 1 1 0 0,0 0-1 0 0,-1 0 0 0 0,1-1 0 0 0,-1 1 0 0 0,0 0 0 0 0,-1 0 0 0 0,0 0-52 0 0,-2 2 100 0 0,-1-1 0 0 0,0 1 0 0 0,0-1 0 0 0,-1 0 0 0 0,0-1 1 0 0,0 1-1 0 0,0-1 0 0 0,-1 0 0 0 0,0 0 0 0 0,0-1 0 0 0,-1 1 0 0 0,0-1 0 0 0,-5 3-100 0 0,5-4-97 0 0,0-1-1 0 0,0 0 0 0 0,0 0 1 0 0,0 0-1 0 0,-1-1 0 0 0,1 0 0 0 0,-1 0 1 0 0,1-1-1 0 0,-1 0 0 0 0,0 0 1 0 0,0-1-1 0 0,1 0 0 0 0,-1 0 1 0 0,0-1-1 0 0,-6-1 98 0 0,-9-17-5433 0 0,17 10-602 0 0,3 5-5507 0 0</inkml:trace>
  <inkml:trace contextRef="#ctx0" brushRef="#br0" timeOffset="3490.501">2623 2 2425 0 0,'0'0'2199'0'0,"0"0"-268"0"0,0 0-68 0 0,0 0 91 0 0,0 0-17 0 0,0 0-219 0 0,0 0-264 0 0,0 0-313 0 0,0 0-230 0 0,0 0-147 0 0,0 0-94 0 0,8-1 605 0 0,-8 44 204 0 0,-31 87-1543 0 0,24-103-3899 0 0,1-1-3531 0 0,4-19-2706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24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631 158 8842 0 0,'0'0'1456'0'0,"0"0"-90"0"0,0 0 15 0 0,0 0 100 0 0,0 0 80 0 0,0 0-67 0 0,0 0-210 0 0,0 0-250 0 0,0 0-231 0 0,0 0-142 0 0,-34-26-77 0 0,-107-77-86 0 0,138 100-467 0 0,1 0 0 0 0,-1 1 0 0 0,0 0 0 0 0,0-1 0 0 0,0 1 0 0 0,0 0 0 0 0,-1 0 0 0 0,1 1 0 0 0,0-1 0 0 0,-1 1 0 0 0,1 0 0 0 0,-1 0 0 0 0,0 0 0 0 0,1 0 0 0 0,-1 0 0 0 0,0 1 0 0 0,1 0 1 0 0,-1 0-1 0 0,0 0 0 0 0,1 0 0 0 0,-3 0-31 0 0,-7 3 144 0 0,-6 0-65 0 0,0 2-1 0 0,1 1 1 0 0,0 0 0 0 0,0 1-1 0 0,0 1 1 0 0,1 0 0 0 0,0 2-1 0 0,1 0 1 0 0,0 0 0 0 0,0 2-1 0 0,1 0 1 0 0,1 1 0 0 0,0 0 0 0 0,1 1-1 0 0,0 1 1 0 0,1 0 0 0 0,-3 5-79 0 0,6-8 11 0 0,0 1-1 0 0,0 0 1 0 0,2 1 0 0 0,-1 0 0 0 0,2 0 0 0 0,0 1 0 0 0,0 0 0 0 0,2 0 0 0 0,-1 0 0 0 0,2 0 0 0 0,0 1 0 0 0,1-1 0 0 0,1 1 0 0 0,0 0 0 0 0,1 0-11 0 0,1-10 12 0 0,-1-1 1 0 0,1 1 0 0 0,0-1-1 0 0,1 0 1 0 0,-1 1 0 0 0,1-1-1 0 0,0 0 1 0 0,0 0 0 0 0,1 0-1 0 0,-1 0 1 0 0,1 0 0 0 0,0-1 0 0 0,1 1-1 0 0,-1-1 1 0 0,1 0 0 0 0,0 0-1 0 0,0 0 1 0 0,0 0 0 0 0,0-1-1 0 0,1 0 1 0 0,-1 0 0 0 0,1 0-1 0 0,0 0 1 0 0,0-1 0 0 0,0 1-1 0 0,0-1 1 0 0,0-1 0 0 0,1 1 0 0 0,-1-1-1 0 0,1 0 1 0 0,3 0-13 0 0,6 2 69 0 0,-1-2 0 0 0,1 0 0 0 0,0 0-1 0 0,0-2 1 0 0,0 0 0 0 0,-1 0 0 0 0,1-2 0 0 0,0 1 0 0 0,-1-2 0 0 0,0 0 0 0 0,5-3-69 0 0,3-3 118 0 0,0 0 0 0 0,-1-2 0 0 0,-1-1 1 0 0,0 0-1 0 0,-1-2 0 0 0,0 0 0 0 0,-1-1 1 0 0,-1-1-1 0 0,0 0 0 0 0,-2-2 0 0 0,0 0 1 0 0,-1 0-1 0 0,-1-1 0 0 0,0-1 0 0 0,3-9-118 0 0,-9 15 65 0 0,24-50 148 0 0,-23 19 323 0 0,-8 46-426 0 0,0 0-35 0 0,0 0-32 0 0,0 0-47 0 0,-18 41-192 0 0,-2 0 241 0 0,2 2-1 0 0,2-1 1 0 0,2 2 0 0 0,1 0 0 0 0,3 1-1 0 0,1 0 1 0 0,1 18-45 0 0,4 228 102 0 0,31-114-587 0 0,-25-202-17825 0 0,-2 20 8181 0 0</inkml:trace>
  <inkml:trace contextRef="#ctx0" brushRef="#br0" timeOffset="247.007">859 802 17964 0 0,'0'0'1308'0'0,"0"0"-280"0"0,0 0-93 0 0,0 0 4 0 0,0 0-87 0 0,0 0-188 0 0,0 0-208 0 0,0 0-189 0 0,0 0-113 0 0,0 0-84 0 0,0 0-44 0 0,0 0-14 0 0,0 0-52 0 0,-10 23-64 0 0,-30 71-78 0 0,36-67-3232 0 0,28-42-8418 0 0,-19 7 2729 0 0</inkml:trace>
  <inkml:trace contextRef="#ctx0" brushRef="#br0" timeOffset="561.974">1189 62 15179 0 0,'0'0'1171'0'0,"0"0"-301"0"0,0 0-169 0 0,0 0-22 0 0,0 0 53 0 0,0 0 52 0 0,0 0 34 0 0,0 0-53 0 0,0 0-149 0 0,0 0-87 0 0,0 0-88 0 0,0 0-46 0 0,0 0-2 0 0,-2 20-11 0 0,-4 64 3 0 0,14-33 382 0 0,27 103 710 0 0,-20 315-491 0 0,-15-386-937 0 0,6-21-235 0 0,-5-61 43 0 0,-1-1-61 0 0,10-22-12541 0 0,-9 19 7806 0 0,1-1-4963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17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263 648 0 0 0,'0'0'892'0'0,"0"0"107"0"0,0 0 8 0 0,0 0-11 0 0,0-2-57 0 0,0-8-75 0 0,0 8-20 0 0,-4-16 6814 0 0,-35 12-3940 0 0,32 9-3631 0 0,-1 0 0 0 0,1 1 0 0 0,0 0 0 0 0,0 0 0 0 0,0 0 0 0 0,0 1 0 0 0,1 0 0 0 0,-1 0-1 0 0,1 0 1 0 0,1 1 0 0 0,-3 3-87 0 0,-30 30 475 0 0,28-31-341 0 0,2 0 0 0 0,-1 1 0 0 0,1 0 0 0 0,0 1 0 0 0,1-1 0 0 0,0 1-1 0 0,1 1 1 0 0,0-1 0 0 0,0 1 0 0 0,-2 9-134 0 0,7-17 15 0 0,-1 1 18 0 0,0 0 0 0 0,0 0 0 0 0,0 0 0 0 0,0 1 0 0 0,1-1 0 0 0,0 1 0 0 0,0-1 0 0 0,0 1 0 0 0,0-1 0 0 0,1 1 0 0 0,0 0 0 0 0,0-1 0 0 0,0 1 0 0 0,0 0 0 0 0,1-1 0 0 0,0 1 0 0 0,0-1 0 0 0,0 1-1 0 0,1-1 1 0 0,-1 1 0 0 0,1-1 0 0 0,0 0 0 0 0,0 0 0 0 0,1 0 0 0 0,-1 0 0 0 0,1 0 0 0 0,0 0 0 0 0,0-1 0 0 0,1 2-33 0 0,2-2 96 0 0,0-1-1 0 0,0 0 1 0 0,0 0-1 0 0,1-1 1 0 0,-1 1 0 0 0,0-1-1 0 0,1 0 1 0 0,-1-1-1 0 0,1 0 1 0 0,-1 0 0 0 0,1 0-1 0 0,-1-1 1 0 0,1 0 0 0 0,-1 0-1 0 0,1-1 1 0 0,-1 0-1 0 0,0 0 1 0 0,0 0 0 0 0,5-3-96 0 0,108-67 950 0 0,-93 52-824 0 0,-1-1-1 0 0,0-1 0 0 0,-2-1 1 0 0,-1 0-1 0 0,0-2 0 0 0,-2-1 1 0 0,-1-1-1 0 0,-1 0 0 0 0,-1-1 1 0 0,-2-2-126 0 0,-11 27 430 0 0,-5 14-549 0 0,0 2 87 0 0,-2-3 28 0 0,2 0-1 0 0,-1 0 0 0 0,1 0 1 0 0,1 0-1 0 0,0 0 0 0 0,0 0 0 0 0,1 0 1 0 0,0 0-1 0 0,1 0 0 0 0,0 0 1 0 0,1 0-1 0 0,0-1 0 0 0,0 1 0 0 0,1-1 1 0 0,0 0-1 0 0,1 0 0 0 0,0 0 1 0 0,0-1-1 0 0,1 0 0 0 0,6 7 5 0 0,-3-7 20 0 0,1-1 0 0 0,1-1 0 0 0,-1 0 0 0 0,1 0 0 0 0,0-1 0 0 0,0-1 0 0 0,1 1 0 0 0,-1-2 0 0 0,1 0 0 0 0,0 0 0 0 0,0-1 0 0 0,0-1 0 0 0,0 0 0 0 0,0 0 0 0 0,1-1 0 0 0,-1-1 0 0 0,0 0 0 0 0,0-1 0 0 0,0 0 0 0 0,0-1 0 0 0,0 0 0 0 0,-1-1 0 0 0,1 0 0 0 0,-1 0 0 0 0,0-2 0 0 0,10-6-20 0 0,-5 4 54 0 0,0-2 1 0 0,-1 0-1 0 0,0 0 0 0 0,-1-2 0 0 0,0 0 0 0 0,0 0 1 0 0,-2-2-1 0 0,1 1 0 0 0,-2-2 0 0 0,0 1 0 0 0,7-13-54 0 0,2-20 28 0 0,-2-2 0 0 0,-3 1 0 0 0,-1-2 0 0 0,-3 0 0 0 0,-1 0 0 0 0,-3-1 0 0 0,-2 0 0 0 0,-3-1 0 0 0,-1 1 1 0 0,-5-24-30 0 0,4 72 0 0 0,1 0 3 0 0,-1-1-1 0 0,1 1 0 0 0,-1 0 1 0 0,0-1-1 0 0,0 1 0 0 0,-1-1 1 0 0,1 1-1 0 0,-1 0 0 0 0,1 0 1 0 0,-1-1-1 0 0,0 1 0 0 0,0 0 1 0 0,0 0-1 0 0,-1 0 0 0 0,1 0 1 0 0,-1 0-1 0 0,0 0 0 0 0,0 0 1 0 0,0 0-1 0 0,0 1 0 0 0,0-1 0 0 0,-1 1 0 0 0,0 2-20 0 0,0 1 0 0 0,1-1 0 0 0,-1 1 1 0 0,0 0-1 0 0,0 0 0 0 0,0 0 0 0 0,1 0 1 0 0,-1 0-1 0 0,0 1 0 0 0,1-1 0 0 0,-1 1 1 0 0,1-1-1 0 0,0 1 0 0 0,-1 0 1 0 0,1 0-1 0 0,0 0 0 0 0,0 1 0 0 0,0-1 1 0 0,1 0-1 0 0,-1 1 0 0 0,0-1 0 0 0,1 1 1 0 0,0 0-1 0 0,0-1 0 0 0,-1 1 1 0 0,1 0-1 0 0,1 0 0 0 0,-1 0 0 0 0,0 2 19 0 0,-1-1-9 0 0,-46 114-105 0 0,38-82 102 0 0,1 1 0 0 0,2 1 0 0 0,1 0 1 0 0,3 0-1 0 0,0 14 12 0 0,3-12-18 0 0,3 1 1 0 0,1-1-1 0 0,2 0 1 0 0,1 0-1 0 0,3-1 1 0 0,1 0-1 0 0,3 5 18 0 0,-12-38 2 0 0,0-1 0 0 0,1 1-1 0 0,-1-1 1 0 0,1 0 0 0 0,0 0 0 0 0,0 0-1 0 0,1-1 1 0 0,-1 1 0 0 0,1-1-1 0 0,0 1 1 0 0,1-1 0 0 0,-1-1 0 0 0,1 1-1 0 0,-1 0 1 0 0,1-1 0 0 0,0 0-1 0 0,0 0 1 0 0,1-1 0 0 0,-1 0-1 0 0,0 1 1 0 0,1-2 0 0 0,0 1 0 0 0,-1-1-1 0 0,1 1 1 0 0,0-2 0 0 0,0 1-1 0 0,-1-1 1 0 0,1 0 0 0 0,0 0 0 0 0,0 0-1 0 0,0-1 1 0 0,0 0 0 0 0,-1 0-1 0 0,1 0 1 0 0,0-1 0 0 0,-1 0 0 0 0,1 0-1 0 0,-1 0 1 0 0,2-2-2 0 0,33-20 62 0 0,-2-2 1 0 0,0-1-1 0 0,-2-2 0 0 0,-1-2 0 0 0,-2-1 1 0 0,-1-1-1 0 0,27-36-62 0 0,-31 37 24 0 0,0-1 1 0 0,-3-1-1 0 0,-1-1 1 0 0,-1-1-1 0 0,-2-1 0 0 0,-1 0 1 0 0,-2-2-1 0 0,-2-1 0 0 0,-2 0 1 0 0,-1 0-1 0 0,2-23-24 0 0,-16-24 57 0 0,0 85-58 0 0,0-1 0 0 0,0 1 0 0 0,0 0-1 0 0,0-1 1 0 0,0 1 0 0 0,0 0-1 0 0,-1 0 1 0 0,1 0 0 0 0,-1 0 0 0 0,1 0-1 0 0,-1 0 1 0 0,0 0 0 0 0,0 0-1 0 0,0 1 1 0 0,0-1 0 0 0,0 1 0 0 0,0-1-1 0 0,0 1 1 0 0,-1 0 0 0 0,1 0-1 0 0,0 0 1 0 0,-1 0 0 0 0,1 0-1 0 0,-1 1 1 0 0,1-1 0 0 0,-1 1 0 0 0,1-1-1 0 0,-1 1 1 0 0,1 0 0 0 0,-1 0-1 0 0,-1 0 2 0 0,-6 3-8 0 0,0 1-1 0 0,0-1 1 0 0,1 2-1 0 0,0-1 1 0 0,-1 1-1 0 0,2 1 1 0 0,-1 0-1 0 0,1 0 1 0 0,-1 0-1 0 0,2 1 1 0 0,-1 1-1 0 0,1-1 1 0 0,0 1-1 0 0,1 0 1 0 0,-1 1-1 0 0,2-1 1 0 0,-1 1-1 0 0,1 0 1 0 0,1 1-1 0 0,0-1 0 0 0,0 1 1 0 0,1 0-1 0 0,-1 4 9 0 0,-8 18-1 0 0,2 0-1 0 0,2 1 1 0 0,1-1-1 0 0,1 2 1 0 0,2-1-1 0 0,1 1 1 0 0,2-1-1 0 0,1 12 2 0 0,1-30 4 0 0,-1 0 0 0 0,2 0-1 0 0,0 0 1 0 0,1 0-1 0 0,0-1 1 0 0,1 1-1 0 0,1-1 1 0 0,0 0 0 0 0,1 0-1 0 0,0 0 1 0 0,2-1-1 0 0,-1 0 1 0 0,1-1 0 0 0,1 1-1 0 0,0-2 1 0 0,1 1-1 0 0,0-1 1 0 0,1-1-1 0 0,2 1-3 0 0,72 37 38 0 0,28-38-1353 0 0,-83-26-2216 0 0,-24 7-643 0 0,-3-2-3941 0 0,-3 3-1876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24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148 298 2200 0 0,'0'0'1948'0'0,"0"0"-428"0"0,0 0-13 0 0,0 0 249 0 0,0 0 121 0 0,0 0-172 0 0,0 0-327 0 0,0 0-336 0 0,0 0-152 0 0,0 0 3 0 0,0 0 47 0 0,0 0 37 0 0,0 0-78 0 0,14 2-87 0 0,95 10 1378 0 0,-89-16-1964 0 0,-1 0 0 0 0,0-2 0 0 0,0 0-1 0 0,0-1 1 0 0,-1 0 0 0 0,0-2 0 0 0,-1 0-1 0 0,0-1 1 0 0,0-1 0 0 0,-1-1 0 0 0,0 0 0 0 0,-1-1-1 0 0,1-2-225 0 0,-7 8 69 0 0,0-1 0 0 0,0 0 0 0 0,-1 0 0 0 0,-1-1-1 0 0,1 0 1 0 0,-1 0 0 0 0,-1-1 0 0 0,0 0 0 0 0,0 0-1 0 0,-1-1 1 0 0,0 1 0 0 0,-1-1 0 0 0,0 0 0 0 0,-1 0-1 0 0,0 0 1 0 0,-1-1 0 0 0,2-10-69 0 0,-25 36-236 0 0,10 22 222 0 0,1 1 1 0 0,2 0-1 0 0,2 0 0 0 0,1 1 0 0 0,2-1 1 0 0,1 37 13 0 0,1-49 6 0 0,-1 54-6 0 0,-3 0 0 0 0,-4 1-1 0 0,-3-2 1 0 0,-4 0 0 0 0,-3-1 0 0 0,-4 0 0 0 0,-22 48 0 0 0,37-107 0 0 0,-2-1 0 0 0,1-1 0 0 0,-2 0 1 0 0,0 0-1 0 0,-1-1 0 0 0,-1 0 0 0 0,0-1 0 0 0,-1-1 1 0 0,0 0-1 0 0,-1-1 0 0 0,0-1 0 0 0,-1 0 1 0 0,-1-1-1 0 0,1 0 0 0 0,-2-2 0 0 0,1 0 0 0 0,-1-1 1 0 0,-18 5-1 0 0,32-10 0 0 0,1 0 0 0 0,-1 0 0 0 0,0-1 0 0 0,0 0 0 0 0,0 0 0 0 0,0 0 1 0 0,0 0-1 0 0,0 0 0 0 0,0-1 0 0 0,-1 0 0 0 0,1 0 0 0 0,0 0 0 0 0,0 0 0 0 0,0-1 1 0 0,0 1-1 0 0,0-1 0 0 0,0 0 0 0 0,0-1 0 0 0,0 1 0 0 0,0-1 0 0 0,0 1 1 0 0,0-1-1 0 0,1 0 0 0 0,-1-1 0 0 0,1 1 0 0 0,-1 0 0 0 0,1-1 0 0 0,0 0 0 0 0,0 0 1 0 0,0 0-1 0 0,1 0 0 0 0,-1 0 0 0 0,1-1 0 0 0,-1 1 0 0 0,1-1 0 0 0,0 1 0 0 0,1-1 1 0 0,-1 0-1 0 0,1 0 0 0 0,-1 0 0 0 0,1-2 0 0 0,0-5 17 0 0,1 0 0 0 0,0-1 0 0 0,1 1-1 0 0,0 0 1 0 0,1 0 0 0 0,0 0 0 0 0,1 0 0 0 0,0 0 0 0 0,0 0 0 0 0,2 1-1 0 0,-1-1 1 0 0,1 1 0 0 0,1 0 0 0 0,-1 0 0 0 0,2 1 0 0 0,-1 0 0 0 0,6-5-17 0 0,34-36 27 0 0,1 3 1 0 0,3 2 0 0 0,2 2 0 0 0,1 2-1 0 0,57-32-27 0 0,-1 13-1142 0 0,-83 53-4323 0 0,-2 4-5145 0 0,-20 3 1067 0 0</inkml:trace>
  <inkml:trace contextRef="#ctx0" brushRef="#br0" timeOffset="281.959">815 526 13355 0 0,'0'0'1608'0'0,"0"0"-356"0"0,0 0-94 0 0,0 0 16 0 0,0 0-86 0 0,0 0-137 0 0,0 0-126 0 0,0 0-135 0 0,0 0-102 0 0,-31 26-84 0 0,-97 82-108 0 0,124-105-368 0 0,0-1 0 0 0,0 1 0 0 0,0 0 0 0 0,0 1 0 0 0,1-1 0 0 0,-1 1 0 0 0,1 0 0 0 0,0 0 0 0 0,0 0 0 0 0,1 0 0 0 0,-1 0 0 0 0,1 0 0 0 0,0 1 0 0 0,0 0 0 0 0,0-1 0 0 0,0 4-28 0 0,-1 3 80 0 0,1-8-50 0 0,1 1 0 0 0,-1-1-1 0 0,1 1 1 0 0,0-1 0 0 0,-1 1 0 0 0,2-1-1 0 0,-1 1 1 0 0,0 0 0 0 0,1-1 0 0 0,0 1-1 0 0,-1 0 1 0 0,1 0 0 0 0,1-1-1 0 0,-1 1 1 0 0,1 0 0 0 0,-1-1 0 0 0,1 1-1 0 0,0 0 1 0 0,0-1 0 0 0,1 1 0 0 0,-1-1-1 0 0,1 0 1 0 0,0 1 0 0 0,-1-1 0 0 0,2 0-1 0 0,-1 0 1 0 0,0 0 0 0 0,0 0-1 0 0,1 0 1 0 0,0-1 0 0 0,0 1 0 0 0,-1-1-1 0 0,1 0 1 0 0,0 0 0 0 0,1 0 0 0 0,-1 0-1 0 0,2 1-29 0 0,3-1 69 0 0,0 1-1 0 0,1-1 1 0 0,-1-1 0 0 0,1 1-1 0 0,-1-1 1 0 0,1-1-1 0 0,-1 1 1 0 0,1-2-1 0 0,0 1 1 0 0,-1-1-1 0 0,1 0 1 0 0,-1-1 0 0 0,0 0-1 0 0,1 0 1 0 0,-1-1-1 0 0,0 0 1 0 0,0-1-1 0 0,0 0 1 0 0,-1 0-1 0 0,1 0 1 0 0,-1-1 0 0 0,0 0-1 0 0,-1 0 1 0 0,1-1-1 0 0,-1 0 1 0 0,0 0-1 0 0,0-1 1 0 0,-1 1-1 0 0,0-1 1 0 0,0 0 0 0 0,0-1-1 0 0,-1 1 1 0 0,0-1-1 0 0,-1 0 1 0 0,0 0-1 0 0,0 0 1 0 0,-1 0-1 0 0,0-1 1 0 0,0 1 0 0 0,0-1-1 0 0,-2 1 1 0 0,1-8-69 0 0,-2 10-128 0 0,-1 0 0 0 0,-1 0 0 0 0,1 1 0 0 0,-1-1-1 0 0,0 0 1 0 0,0 1 0 0 0,0 0 0 0 0,-1 0 0 0 0,0 0 0 0 0,0 0 0 0 0,0 1 0 0 0,-1-1 0 0 0,0 1 0 0 0,1 0 0 0 0,-1 1 0 0 0,-1-1 0 0 0,1 1 0 0 0,-6-3 128 0 0,-13-4-4386 0 0,1 6-3538 0 0,17 4-3342 0 0</inkml:trace>
  <inkml:trace contextRef="#ctx0" brushRef="#br0" timeOffset="866.698">1078 592 5489 0 0,'0'0'1091'0'0,"0"0"-403"0"0,0 0-66 0 0,0 0 111 0 0,0 0 73 0 0,0 0-17 0 0,0 0-55 0 0,0 0-93 0 0,0 0-67 0 0,0 0-74 0 0,0 0-88 0 0,0 0-71 0 0,4-2-21 0 0,13-9 84 0 0,-28 4 2834 0 0,0-1 5381 0 0,8 21-7317 0 0,-37 304-270 0 0,39-343-969 0 0,1-1-1 0 0,1 1 1 0 0,1 0-1 0 0,2 1 0 0 0,0-1 1 0 0,2 0-1 0 0,1 1 1 0 0,1 0-1 0 0,1 1 0 0 0,1 0 1 0 0,1 0-1 0 0,1 1 1 0 0,1 0-1 0 0,8-9-62 0 0,41-9-221 0 0,-51 74-881 0 0,-2 14-2787 0 0,-4-32-757 0 0,1 0-3859 0 0,-4-11-2341 0 0</inkml:trace>
  <inkml:trace contextRef="#ctx0" brushRef="#br0" timeOffset="1168.465">1513 486 7658 0 0,'0'0'3902'0'0,"0"0"-883"0"0,0 0-552 0 0,0 0-392 0 0,0 0-425 0 0,0 0-388 0 0,0 0-310 0 0,0 0-216 0 0,0 0-130 0 0,0 0-89 0 0,0 0-65 0 0,0 0-73 0 0,-28 12-64 0 0,-88 43-55 0 0,110-53-233 0 0,1 0 1 0 0,0 1 0 0 0,-1-1-1 0 0,1 1 1 0 0,0 0 0 0 0,0 0 0 0 0,1 1-1 0 0,-1 0 1 0 0,1 0 0 0 0,0 0-1 0 0,0 0 1 0 0,0 0 0 0 0,0 1-1 0 0,1 0 1 0 0,-2 2-28 0 0,-3 6 57 0 0,4-5-47 0 0,0-1 0 0 0,0 0 0 0 0,1 1 1 0 0,1-1-1 0 0,-1 1 0 0 0,1 0 0 0 0,0 0 1 0 0,1 0-1 0 0,0 0 0 0 0,0 0 0 0 0,1 0 1 0 0,0 0-1 0 0,0 1-10 0 0,0-6-2 0 0,0 1 1 0 0,0-1 0 0 0,1 1-1 0 0,-1-1 1 0 0,1 0-1 0 0,0 1 1 0 0,0-1-1 0 0,0 0 1 0 0,0 1-1 0 0,1-1 1 0 0,-1 0-1 0 0,1 0 1 0 0,0 0 0 0 0,0 0-1 0 0,0 0 1 0 0,0-1-1 0 0,0 1 1 0 0,1-1-1 0 0,-1 1 1 0 0,1-1-1 0 0,0 0 1 0 0,-1 0-1 0 0,1 0 1 0 0,0 0-1 0 0,0 0 1 0 0,0-1 0 0 0,1 0-1 0 0,-1 1 1 0 0,0-1-1 0 0,0 0 1 0 0,2 0 1 0 0,10 1-103 0 0,0 1 1 0 0,1-2 0 0 0,0 0 0 0 0,-1-1-1 0 0,1-1 1 0 0,0 0 0 0 0,-1-1-1 0 0,1-1 1 0 0,-1 0 0 0 0,2-2 102 0 0,84-52-7420 0 0,-72 32-2919 0 0,-21 17 2311 0 0</inkml:trace>
  <inkml:trace contextRef="#ctx0" brushRef="#br0" timeOffset="1552.543">1623 651 960 0 0,'0'0'2607'0'0,"0"0"-441"0"0,0 0-180 0 0,0 0-32 0 0,0 0-166 0 0,0 0-206 0 0,0 0-155 0 0,0 0-116 0 0,0 0-55 0 0,0 0-36 0 0,0 0-20 0 0,0 0-22 0 0,0 0-50 0 0,14 17-66 0 0,46 48-113 0 0,-59-63-912 0 0,0-1 0 0 0,0 0 0 0 0,0 0-1 0 0,0 0 1 0 0,0 0 0 0 0,0 0 0 0 0,0 0-1 0 0,0 0 1 0 0,1-1 0 0 0,-1 1 0 0 0,0 0-1 0 0,0-1 1 0 0,1 1 0 0 0,-1-1 0 0 0,1 1-1 0 0,-1-1 1 0 0,1 1 0 0 0,-1-1 0 0 0,0 0-1 0 0,1 0 1 0 0,-1 0 0 0 0,1 0 0 0 0,-1 0-1 0 0,1 0 1 0 0,-1 0 0 0 0,1-1 0 0 0,-1 1-1 0 0,1 0 1 0 0,-1-1 0 0 0,0 1 0 0 0,1-1-1 0 0,-1 1 1 0 0,0-1 0 0 0,1 0 0 0 0,-1 0-37 0 0,5-2 191 0 0,17-9 94 0 0,-1 0 1 0 0,0-2-1 0 0,-1-1 0 0 0,-1 0 0 0 0,0-1 1 0 0,-1-2-1 0 0,-1 0 0 0 0,0 0 0 0 0,1-5-285 0 0,-17 21 3 0 0,0 0-1 0 0,1 1 1 0 0,-2-1 0 0 0,1 0-1 0 0,0 0 1 0 0,0 0-1 0 0,0 0 1 0 0,-1 0 0 0 0,0-1-1 0 0,1 1 1 0 0,-1 0-1 0 0,0-1 1 0 0,0 1 0 0 0,0-1-1 0 0,0 0 1 0 0,-1 1-1 0 0,1-1 1 0 0,-1 1-1 0 0,1-1 1 0 0,-1 0 0 0 0,0 1-1 0 0,0-1 1 0 0,0 0-1 0 0,0 1 1 0 0,-1-1 0 0 0,1 0-1 0 0,-1 1 1 0 0,1-1-1 0 0,-1 0 1 0 0,0 1 0 0 0,0-1-1 0 0,0 1 1 0 0,-1 0-1 0 0,1-1 1 0 0,-1 1 0 0 0,1 0-1 0 0,-1 0 1 0 0,1 0-1 0 0,-1 0 1 0 0,0 0-1 0 0,0 0 1 0 0,0 0 0 0 0,0 1-1 0 0,-1-1 1 0 0,1 1-1 0 0,0 0 1 0 0,-1-1 0 0 0,1 1-1 0 0,-1 0 1 0 0,1 0-1 0 0,-2 0-2 0 0,-9 1-16 0 0,-1 0-1 0 0,1 0 0 0 0,-1 2 0 0 0,1-1 1 0 0,-1 2-1 0 0,1 0 0 0 0,0 0 1 0 0,0 2-1 0 0,1-1 0 0 0,-1 2 0 0 0,1-1 1 0 0,0 2-1 0 0,0-1 0 0 0,1 2 1 0 0,0 0-1 0 0,0 0 0 0 0,1 1 0 0 0,0 0 1 0 0,0 0-1 0 0,1 1 0 0 0,1 1 1 0 0,-1 0-1 0 0,2 0 0 0 0,-1 0 0 0 0,2 1 1 0 0,-1 0-1 0 0,2 0 0 0 0,-3 9 17 0 0,5-15-4 0 0,1-1 1 0 0,0 1-1 0 0,0 0 0 0 0,0 0 0 0 0,1 0 0 0 0,0 0 1 0 0,0 0-1 0 0,1 1 0 0 0,0-1 0 0 0,0 0 1 0 0,0 0-1 0 0,0 0 0 0 0,1 1 0 0 0,0-1 0 0 0,1 0 1 0 0,-1 0-1 0 0,1 0 0 0 0,1-1 0 0 0,-1 1 1 0 0,1 0-1 0 0,0-1 0 0 0,0 1 0 0 0,0-1 0 0 0,1 0 1 0 0,-1 0-1 0 0,1-1 0 0 0,1 1 0 0 0,-1-1 0 0 0,1 0 1 0 0,-1 0-1 0 0,4 2 4 0 0,14 4-1 0 0,1-1-1 0 0,0-1 1 0 0,0-1 0 0 0,0 0-1 0 0,1-2 1 0 0,0-1 0 0 0,0-1-1 0 0,0-2 1 0 0,0 0 0 0 0,9-1 1 0 0,-19 0-61 0 0,95-3-1669 0 0,-64-1-3527 0 0,-16 2-2104 0 0,-11 1-5063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2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78 690 8314 0 0,'0'0'2106'0'0,"0"0"-167"0"0,0 0-84 0 0,0 0-16 0 0,0 0-104 0 0,0 0-266 0 0,0 0-346 0 0,0 0-357 0 0,0 0-263 0 0,0 0-170 0 0,0 0-81 0 0,0 4 5 0 0,-3 150 985 0 0,11-117-1123 0 0,0 15-4256 0 0,-9-46-764 0 0,-6-5-4800 0 0,2-1 4588 0 0</inkml:trace>
  <inkml:trace contextRef="#ctx0" brushRef="#br0" timeOffset="278.529">1 230 11570 0 0,'0'0'1217'0'0,"0"0"-369"0"0,0 0-184 0 0,0 0-72 0 0,0 0-160 0 0,0 0-208 0 0,0 0-184 0 0,0 0-144 0 0,0 0-64 0 0,0 0-80 0 0,0 0-264 0 0,0 0-456 0 0,0 0-608 0 0,40 114-1033 0 0,-29-88-1560 0 0,-5-12-1064 0 0</inkml:trace>
  <inkml:trace contextRef="#ctx0" brushRef="#br0" timeOffset="549.673">340 940 4449 0 0,'0'0'3133'0'0,"0"0"-1220"0"0,0 0-328 0 0,0 0 170 0 0,0 0 45 0 0,0 0-178 0 0,0 0-311 0 0,0 0-256 0 0,0 0-142 0 0,0 0-78 0 0,0 0-56 0 0,0 0-52 0 0,9-32-85 0 0,30-101-81 0 0,-20 26 1300 0 0,-19 107-1860 0 0,10-28 306 0 0,5 45-631 0 0,0 21 296 0 0,-8-19 26 0 0,0 0-1 0 0,1-1 1 0 0,1 0-1 0 0,1 0 1 0 0,1-1-1 0 0,0 0 1 0 0,6 6 2 0 0,-14-20 58 0 0,0 0 0 0 0,0-1 0 0 0,1 1 0 0 0,-1-1 0 0 0,1 0 0 0 0,-1 0 0 0 0,1 0 0 0 0,0 0 0 0 0,-1-1 0 0 0,1 1 0 0 0,0-1 0 0 0,0 0 0 0 0,0 0 0 0 0,0 0-1 0 0,1-1 1 0 0,-1 0 0 0 0,0 1 0 0 0,0-1 0 0 0,0-1 0 0 0,0 1 0 0 0,0-1 0 0 0,0 1 0 0 0,0-1 0 0 0,0 0 0 0 0,0-1 0 0 0,0 1 0 0 0,0-1 0 0 0,0 0 0 0 0,-1 1 0 0 0,1-2 0 0 0,-1 1 0 0 0,1 0 0 0 0,-1-1 0 0 0,0 1 0 0 0,0-1 0 0 0,0 0 0 0 0,0 0 0 0 0,-1 0 0 0 0,1-1 0 0 0,-1 1 0 0 0,0-1 0 0 0,1 1-1 0 0,-1-1-56 0 0,12-19 81 0 0,-1 0 0 0 0,-1-1 1 0 0,0 0-1 0 0,-2-1 1 0 0,6-26-83 0 0,12-36-2504 0 0,-17 58-2497 0 0,2 2-5462 0 0,-7 16 646 0 0</inkml:trace>
  <inkml:trace contextRef="#ctx0" brushRef="#br0" timeOffset="814.627">1133 171 11290 0 0,'0'0'4803'0'0,"0"0"-3368"0"0,0 0-847 0 0,0 0 201 0 0,0 0 273 0 0,0 0 109 0 0,0 0-94 0 0,0 0-208 0 0,0 0-216 0 0,0 0-99 0 0,0 0-60 0 0,0 0-32 0 0,5 36-48 0 0,16 115-83 0 0,-13-14 220 0 0,6 87-354 0 0,17-106-1552 0 0,-31-111 2529 0 0,0-1-3899 0 0,-12-1-14592 0 0,10-8 10800 0 0</inkml:trace>
  <inkml:trace contextRef="#ctx0" brushRef="#br0" timeOffset="1065.123">903 605 11466 0 0,'0'0'1339'0'0,"0"0"-165"0"0,0 0 56 0 0,0 0 149 0 0,0 0-81 0 0,0 0-272 0 0,0 0-264 0 0,0 0-206 0 0,0 0-142 0 0,33 0-100 0 0,103-3-90 0 0,20 2 504 0 0,-106 1-3381 0 0,-12 0-3639 0 0,3 0-5329 0 0,-37 0 10277 0 0</inkml:trace>
  <inkml:trace contextRef="#ctx0" brushRef="#br0" timeOffset="1401.807">1383 657 0 0 0,'0'0'918'0'0,"0"0"962"0"0,0 0 310 0 0,0 0 76 0 0,0 0-55 0 0,0 0-142 0 0,0 0-180 0 0,0 0-243 0 0,0 0-229 0 0,0 0-182 0 0,0 0-156 0 0,19-1-127 0 0,57-3-114 0 0,-24-22 802 0 0,-46 19-1383 0 0,-2 3-149 0 0,0 0 1 0 0,0 0-1 0 0,0-1 0 0 0,0 1 0 0 0,-1-1 0 0 0,0 0 0 0 0,0 0 0 0 0,0 0 0 0 0,-1-1 0 0 0,1 1 0 0 0,-1-1 0 0 0,0 1 0 0 0,-1-1 0 0 0,0 0 0 0 0,0 1 0 0 0,0-1 0 0 0,0 0 0 0 0,-1 0 0 0 0,0 0 0 0 0,0-3-108 0 0,-3 6-8 0 0,1 1 0 0 0,-1-1-1 0 0,1 0 1 0 0,-1 1 0 0 0,0 0 0 0 0,0-1 0 0 0,0 1-1 0 0,0 0 1 0 0,0 0 0 0 0,0 1 0 0 0,-1-1 0 0 0,1 1-1 0 0,-1 0 1 0 0,1-1 0 0 0,-1 2 0 0 0,1-1 0 0 0,-1 0-1 0 0,0 1 1 0 0,1-1 0 0 0,-1 1 0 0 0,0 0 0 0 0,0 0 0 0 0,1 1-1 0 0,-1-1 1 0 0,1 1 0 0 0,-1 0 0 0 0,0 0 0 0 0,-2 1 8 0 0,-4 2-46 0 0,0 0 0 0 0,1 1 0 0 0,-1 0 0 0 0,1 1 0 0 0,1 0 0 0 0,-1 0 0 0 0,1 1 0 0 0,0 0 0 0 0,0 1 0 0 0,1-1 0 0 0,0 1 0 0 0,1 1 0 0 0,0-1 0 0 0,0 1 0 0 0,0 0 0 0 0,1 1 0 0 0,1-1 0 0 0,0 1 0 0 0,0 0 0 0 0,1 0 0 0 0,0 0 0 0 0,0 0 0 0 0,1 1 0 0 0,1-1 0 0 0,0 1 0 0 0,0-1 0 0 0,1 1 1 0 0,0-1-1 0 0,1 1 0 0 0,1 1 46 0 0,-1-7-13 0 0,0-1 0 0 0,0 1 0 0 0,1 0 0 0 0,0-1 0 0 0,0 1 0 0 0,0-1 1 0 0,1 1-1 0 0,-1-1 0 0 0,1 0 0 0 0,0 0 0 0 0,0 0 0 0 0,1-1 0 0 0,-1 1 1 0 0,1-1-1 0 0,0 1 0 0 0,0-1 0 0 0,0-1 0 0 0,0 1 0 0 0,0 0 0 0 0,1-1 1 0 0,-1 0-1 0 0,1 0 0 0 0,-1 0 0 0 0,1-1 0 0 0,0 1 0 0 0,0-1 0 0 0,0 0 13 0 0,135 11-676 0 0,-137-12 643 0 0,80-18-3005 0 0,-33-8-6300 0 0,-39 19 1507 0 0</inkml:trace>
  <inkml:trace contextRef="#ctx0" brushRef="#br0" timeOffset="1665.139">1724 859 3673 0 0,'0'0'2368'0'0,"0"0"-241"0"0,0 0-18 0 0,0 0-86 0 0,0 0-251 0 0,0 0-281 0 0,0 0-197 0 0,0 0-104 0 0,0 0 11 0 0,0 0 71 0 0,0 0-58 0 0,0 0-168 0 0,0 0-208 0 0,0-15 651 0 0,2-10-1281 0 0,1 1 1 0 0,2-1 0 0 0,0 1-1 0 0,2 0 1 0 0,0 1 0 0 0,1 0-1 0 0,2 0 1 0 0,0 0 0 0 0,2 2-1 0 0,0-1 1 0 0,4-3-209 0 0,43-42-1222 0 0,-45 72-5108 0 0,-13 1-527 0 0,-1-3-4312 0 0</inkml:trace>
  <inkml:trace contextRef="#ctx0" brushRef="#br0" timeOffset="2153.824">1945 811 3857 0 0,'0'0'2932'0'0,"0"0"-587"0"0,0 0-111 0 0,0 0 48 0 0,0 0-207 0 0,0 0-358 0 0,0 0-374 0 0,0 0-297 0 0,0 0-185 0 0,0 0-94 0 0,0 0-37 0 0,0 0-77 0 0,0 0-71 0 0,8-15-77 0 0,55-99 690 0 0,22-53-9 0 0,-48 125-1189 0 0,-40 68-767 0 0,-1-10 735 0 0,1 0-1 0 0,1-1 1 0 0,0 1-1 0 0,1 1 0 0 0,1-1 1 0 0,1 0-1 0 0,2 14 36 0 0,-3-26 37 0 0,1 0 0 0 0,0 0 0 0 0,1 0 0 0 0,-1 0 0 0 0,1-1 0 0 0,-1 1 0 0 0,1 0 0 0 0,0-1 0 0 0,1 0 0 0 0,-1 1 0 0 0,0-1 0 0 0,1 0 0 0 0,0 0 0 0 0,0 0 0 0 0,0-1 0 0 0,0 1 0 0 0,0-1 0 0 0,0 0-1 0 0,1 1 1 0 0,-1-1 0 0 0,1-1 0 0 0,-1 1 0 0 0,1 0 0 0 0,0-1 0 0 0,0 0 0 0 0,0 0 0 0 0,0 0 0 0 0,0-1 0 0 0,0 1 0 0 0,0-1 0 0 0,0 0 0 0 0,0 0 0 0 0,0 0 0 0 0,0 0 0 0 0,0-1 0 0 0,0 0 0 0 0,0 0 0 0 0,-1 0 0 0 0,1 0 0 0 0,0 0 0 0 0,0-1 0 0 0,-1 0 0 0 0,3-1-37 0 0,4-3 45 0 0,0 0 1 0 0,0 0-1 0 0,-1-1 0 0 0,0-1 1 0 0,0 0-1 0 0,-1 0 1 0 0,0 0-1 0 0,-1-1 0 0 0,0 0 1 0 0,0-1-1 0 0,0 0 1 0 0,-2 0-1 0 0,1 0 0 0 0,-1-1 1 0 0,-1 1-1 0 0,1-1 1 0 0,-2 0-1 0 0,0-1 1 0 0,0 1-1 0 0,0-8-45 0 0,-1 7-869 0 0,-1-4-1930 0 0,0 5-7300 0 0,-1 10-1559 0 0</inkml:trace>
  <inkml:trace contextRef="#ctx0" brushRef="#br0" timeOffset="3086.83">2722 458 0 0 0,'0'0'384'0'0,"0"0"726"0"0,0 0 395 0 0,0 0 102 0 0,0 0-66 0 0,0 0-208 0 0,0 0-234 0 0,0 0-180 0 0,0 0-96 0 0,0 0-27 0 0,0 0-18 0 0,0 0 11 0 0,-2-4 5 0 0,-11-14 2404 0 0,13 18-2673 0 0,0 0 20 0 0,0 0-2 0 0,0 0-16 0 0,0 0-31 0 0,0 0-57 0 0,0 0-39 0 0,0 0-31 0 0,0 0-17 0 0,0 0 14 0 0,0 0 11 0 0,0 0 14 0 0,0 0 9 0 0,0 0 4 0 0,0 0-10 0 0,0 0-16 0 0,0 0-36 0 0,0 0-47 0 0,0 0-26 0 0,0 0-30 0 0,0 0-33 0 0,0 0-14 0 0,0 0-33 0 0,0 0-11 0 0,0 0 8 0 0,0 0 0 0 0,-19 0 350 0 0,-58 42-381 0 0,62-32-127 0 0,0 1 0 0 0,0 0 0 0 0,1 2 0 0 0,1-1 0 0 0,0 2 0 0 0,1 0 0 0 0,0 0 0 0 0,1 1 0 0 0,1 0 0 0 0,0 1 0 0 0,1 1 0 0 0,-3 7 2 0 0,8 53-91 0 0,7-75 97 0 0,0 0-1 0 0,0 0 1 0 0,0 0 0 0 0,0-1-1 0 0,0 1 1 0 0,0-1-1 0 0,0 0 1 0 0,1 0 0 0 0,-1 0-1 0 0,0-1 1 0 0,1 1-1 0 0,-1-1 1 0 0,1 1 0 0 0,-1-1-1 0 0,1 0 1 0 0,-1-1 0 0 0,0 1-1 0 0,1-1 1 0 0,-1 1-1 0 0,0-1 1 0 0,1 0 0 0 0,-1 0-1 0 0,0 0 1 0 0,0-1-1 0 0,2 0-5 0 0,23-13 53 0 0,0-1 0 0 0,-1-1 0 0 0,0-1-1 0 0,-2-1 1 0 0,0-2 0 0 0,12-14-53 0 0,-6 8 42 0 0,10-10-14 0 0,-38 77-295 0 0,-5-25 273 0 0,2 80-251 0 0,1-92 246 0 0,0-1 1 0 0,0 1 0 0 0,0-1-1 0 0,0 1 1 0 0,0-1-1 0 0,0 1 1 0 0,1-1-1 0 0,-1 0 1 0 0,1 1 0 0 0,0-1-1 0 0,-1 0 1 0 0,1 0-1 0 0,0 0 1 0 0,0-1-1 0 0,0 1 1 0 0,1 0 0 0 0,-1-1-1 0 0,0 1 1 0 0,1-1-1 0 0,-1 0 1 0 0,0 0-1 0 0,1 0 1 0 0,0 0-1 0 0,-1 0 1 0 0,1-1 0 0 0,0 1-1 0 0,-1-1 1 0 0,1 1-1 0 0,0-1 1 0 0,-1 0-1 0 0,1 0 1 0 0,2-1-2 0 0,6-1 47 0 0,0 0-1 0 0,-1-2 1 0 0,1 1 0 0 0,-1-1 0 0 0,0-1-1 0 0,0 0 1 0 0,0 0 0 0 0,-1-1 0 0 0,0 0-1 0 0,0-1 1 0 0,0 0 0 0 0,-1 0 0 0 0,0-1-1 0 0,7-8-46 0 0,-9 11 39 0 0,19-16 35 0 0,0-1-1 0 0,-2-1 1 0 0,0-1-1 0 0,-2-1 1 0 0,0-1-1 0 0,-2-1 1 0 0,-1 0-1 0 0,-1-2 1 0 0,-2 0-1 0 0,-1 0 1 0 0,-1-2-1 0 0,7-24-73 0 0,-6-93-510 0 0,-14 141 474 0 0,0 1 1 0 0,-1 0-1 0 0,0 0 0 0 0,0 0 1 0 0,0 0-1 0 0,-1 0 0 0 0,0 0 1 0 0,0 0-1 0 0,0 0 0 0 0,-1 1 0 0 0,0-1 1 0 0,0 1-1 0 0,-1 0 0 0 0,1 0 1 0 0,-1 0-1 0 0,0 0 0 0 0,0 1 1 0 0,-1-1-1 0 0,1 1 0 0 0,-1 0 1 0 0,0 1-1 0 0,-4-3 36 0 0,5 4-23 0 0,-1 0 1 0 0,0 1-1 0 0,1 0 0 0 0,-1-1 1 0 0,0 2-1 0 0,0-1 1 0 0,0 0-1 0 0,0 1 0 0 0,0 0 1 0 0,0 0-1 0 0,0 1 0 0 0,0-1 1 0 0,1 1-1 0 0,-1 0 0 0 0,0 0 1 0 0,0 1-1 0 0,1 0 1 0 0,-1-1-1 0 0,1 1 0 0 0,-1 1 1 0 0,1-1-1 0 0,0 1 0 0 0,0 0 1 0 0,0 0-1 0 0,0 0 0 0 0,0 0 23 0 0,-6 6-8 0 0,0 0 0 0 0,0 1 0 0 0,1 0-1 0 0,0 0 1 0 0,1 1 0 0 0,1 0 0 0 0,-1 0-1 0 0,2 1 1 0 0,-2 2 8 0 0,2 3 37 0 0,0 0 0 0 0,1 1-1 0 0,1 0 1 0 0,0 0 0 0 0,1 1-1 0 0,2-1 1 0 0,-1 0 0 0 0,2 1-1 0 0,1-1 1 0 0,0 1 0 0 0,1-1-1 0 0,1 0 1 0 0,1 1 0 0 0,0-1-1 0 0,2-1 1 0 0,4 13-37 0 0,4-2 74 0 0,1-1 0 0 0,1 0 0 0 0,1-1-1 0 0,1-1 1 0 0,2-1 0 0 0,0 0 0 0 0,1-2 0 0 0,18 14-74 0 0,-24-22-59 0 0,1-1 1 0 0,1 0 0 0 0,0-2-1 0 0,1 0 1 0 0,0 0 0 0 0,1-2-1 0 0,0 0 1 0 0,0-1 0 0 0,14 3 58 0 0,13-4-5419 0 0,0-9-5313 0 0,-38-1 282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36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264 748 10082 0 0,'0'0'1819'0'0,"0"0"-404"0"0,0 0-216 0 0,0 0-45 0 0,0 0-87 0 0,0 0-163 0 0,0 0-196 0 0,0 0-145 0 0,0 0-95 0 0,-31 19-91 0 0,-95 63-54 0 0,120-79-293 0 0,1 1 0 0 0,0-1 0 0 0,0 1 0 0 0,0 0-1 0 0,1 1 1 0 0,0-1 0 0 0,-1 1 0 0 0,1-1 0 0 0,1 1 0 0 0,-1 1 0 0 0,1-1 0 0 0,0 0 0 0 0,0 1 0 0 0,1 0 0 0 0,-1 1-30 0 0,-4 8 84 0 0,1 0 28 0 0,0 0-1 0 0,0 0 1 0 0,2 0 0 0 0,0 1-1 0 0,0 0 1 0 0,2-1-1 0 0,0 1 1 0 0,1 0-1 0 0,0 0 1 0 0,2 9-112 0 0,-1-20 62 0 0,1 1 0 0 0,-1-1 1 0 0,1 0-1 0 0,1 1 0 0 0,-1-1 0 0 0,1 0 1 0 0,0 1-1 0 0,0-1 0 0 0,0 0 0 0 0,1-1 1 0 0,0 1-1 0 0,0 0 0 0 0,0-1 1 0 0,1 1-1 0 0,-1-1 0 0 0,1 0 0 0 0,0 0 1 0 0,0-1-1 0 0,0 1 0 0 0,1-1 1 0 0,-1 0-1 0 0,1 0 0 0 0,0 0 0 0 0,0-1 1 0 0,0 1-1 0 0,0-1 0 0 0,0-1 1 0 0,0 1-1 0 0,1-1 0 0 0,-1 0 0 0 0,4 1-62 0 0,3-1 122 0 0,-1-1 0 0 0,0 0 0 0 0,1 0-1 0 0,-1-1 1 0 0,1 0 0 0 0,-1-1-1 0 0,0-1 1 0 0,0 0 0 0 0,0 0-1 0 0,0-1 1 0 0,0 0 0 0 0,-1-1 0 0 0,0 0-1 0 0,0-1 1 0 0,0 0 0 0 0,-1-1-1 0 0,0 0 1 0 0,0 0 0 0 0,0-1 0 0 0,-1 0-1 0 0,0 0 1 0 0,-1-1 0 0 0,0 0-1 0 0,0-1 1 0 0,-1 1 0 0 0,0-1 0 0 0,-1 0-1 0 0,0-1 1 0 0,-1 1 0 0 0,0-1-1 0 0,0 0 1 0 0,-1 0 0 0 0,-1 0 0 0 0,0 0-1 0 0,0-1 1 0 0,-1 1 0 0 0,-1-1-1 0 0,0-6-121 0 0,0 8-32 0 0,0-1-1 0 0,-1 1 0 0 0,-1 0 1 0 0,0-1-1 0 0,0 1 0 0 0,-1 0 1 0 0,0 0-1 0 0,0 0 0 0 0,-1 0 1 0 0,-1 1-1 0 0,0 0 0 0 0,0 0 1 0 0,-1 0-1 0 0,0 0 0 0 0,0 1 1 0 0,-1 0-1 0 0,0 0 0 0 0,0 1 1 0 0,-1 0-1 0 0,-7-5 33 0 0,-75-47-3716 0 0,82 58 1858 0 0,3 12-14371 0 0,5-7 10402 0 0</inkml:trace>
  <inkml:trace contextRef="#ctx0" brushRef="#br0" timeOffset="434.502">663 741 9250 0 0,'0'0'2096'0'0,"0"0"-219"0"0,0 0-57 0 0,0 0-113 0 0,0 0-264 0 0,0 0-225 0 0,0 0-195 0 0,0 0-159 0 0,6 36-120 0 0,17 119-109 0 0,-21-36 317 0 0,-63 229 416 0 0,60-335-1324 0 0,0-5 23 0 0,1 0 0 0 0,-1-1 0 0 0,-1 1 0 0 0,1 0 0 0 0,-1-1 0 0 0,-1 1 0 0 0,1-1 0 0 0,-1 1 0 0 0,0-1 0 0 0,-1 0 0 0 0,0 0 0 0 0,0-1 0 0 0,-5 7-67 0 0,8-13 21 0 0,1 1 0 0 0,-1-1-1 0 0,1 1 1 0 0,-1 0-1 0 0,0-1 1 0 0,1 0 0 0 0,-1 1-1 0 0,0-1 1 0 0,1 1 0 0 0,-1-1-1 0 0,0 0 1 0 0,0 1 0 0 0,0-1-1 0 0,1 0 1 0 0,-1 0 0 0 0,0 0-1 0 0,0 1 1 0 0,0-1 0 0 0,1 0-1 0 0,-1 0 1 0 0,0 0 0 0 0,0 0-1 0 0,0-1 1 0 0,0 1-1 0 0,1 0 1 0 0,-1 0 0 0 0,0 0-1 0 0,0-1 1 0 0,1 1 0 0 0,-1 0-1 0 0,0-1 1 0 0,0 1 0 0 0,1-1-1 0 0,-1 1 1 0 0,0-1 0 0 0,1 1-1 0 0,-1-1 1 0 0,0 1 0 0 0,1-1-1 0 0,-1 1 1 0 0,1-1-1 0 0,-1 0 1 0 0,1 0 0 0 0,0 1-1 0 0,-1-1 1 0 0,1 0 0 0 0,0 0-1 0 0,-1 1 1 0 0,1-1 0 0 0,0 0-1 0 0,0 0 1 0 0,-1 1 0 0 0,1-1-1 0 0,0 0 1 0 0,0 0 0 0 0,0-1-21 0 0,-6-48 213 0 0,9 21-186 0 0,1-1 1 0 0,2 1-1 0 0,1-1 1 0 0,2 2-1 0 0,0-1 1 0 0,2 1-1 0 0,1 1 1 0 0,1 0-1 0 0,1 0 1 0 0,10-11-28 0 0,3-6-2 0 0,2 1 0 0 0,2 2 1 0 0,1 1-1 0 0,3 2 0 0 0,0 1 1 0 0,3 2-1 0 0,1 1 1 0 0,1 2-1 0 0,29-16 2 0 0,-57 39 5 0 0,1 0-1 0 0,0 2 1 0 0,0-1 0 0 0,0 2-1 0 0,1 0 1 0 0,0 0 0 0 0,0 1-1 0 0,1 1 1 0 0,-1 1 0 0 0,1 0-1 0 0,0 0 1 0 0,-1 2 0 0 0,1 0-1 0 0,5 0-4 0 0,-19 3 5 0 0,1 0 0 0 0,0 0 1 0 0,-1 0-1 0 0,1 0 0 0 0,-1 0 0 0 0,0 0 0 0 0,1 0 0 0 0,-1 1 0 0 0,0-1 0 0 0,0 0 0 0 0,-1 1 0 0 0,1-1 1 0 0,0 1-1 0 0,-1-1 0 0 0,0 0 0 0 0,1 1 0 0 0,-1 0 0 0 0,0-1 0 0 0,0 1 0 0 0,0-1 0 0 0,-1 1 1 0 0,1-1-1 0 0,-1 0 0 0 0,1 1 0 0 0,-1-1 0 0 0,0 1 0 0 0,0-1 0 0 0,0 0 0 0 0,0 1-5 0 0,-7 10 6 0 0,0-1 0 0 0,0 0 0 0 0,-1 0 0 0 0,-1-1 0 0 0,0 0 1 0 0,0-1-1 0 0,-1 0 0 0 0,0-1 0 0 0,-1 0 0 0 0,-11 6-6 0 0,12-6 6 0 0,-17 13-216 0 0,-1-2 1 0 0,-2-1-1 0 0,1-1 0 0 0,-2-2 1 0 0,0 0-1 0 0,-1-3 0 0 0,-1-1 1 0 0,1-1-1 0 0,-20 3 210 0 0,53-15-112 0 0,0 1 1 0 0,1 0 0 0 0,-1-1-1 0 0,0 1 1 0 0,1 0-1 0 0,-1-1 1 0 0,0 1 0 0 0,0 0-1 0 0,0-1 1 0 0,1 1-1 0 0,-1-1 1 0 0,0 1-1 0 0,0 0 1 0 0,0-1 0 0 0,0 1-1 0 0,0-1 1 0 0,0 1-1 0 0,0 0 1 0 0,0-1 0 0 0,0 1-1 0 0,0-1 1 0 0,0 1-1 0 0,0-1 1 0 0,0 1-1 0 0,0 0 1 0 0,0-1 0 0 0,0 1-1 0 0,-1-1 1 0 0,1 1-1 0 0,0 0 1 0 0,0-1 0 0 0,0 1-1 0 0,-1 0 1 0 0,1-1-1 0 0,0 1 1 0 0,0 0-1 0 0,-1-1 1 0 0,1 1 0 0 0,0 0-1 0 0,-1 0 1 0 0,1-1-1 0 0,0 1 1 0 0,-1 0 0 0 0,1 0-1 0 0,0-1 1 0 0,-1 1-1 0 0,1 0 1 0 0,-1 0-1 0 0,1 0 1 0 0,0 0 0 0 0,-1 0-1 0 0,1 0 1 0 0,-1 0-1 0 0,1 0 1 0 0,-1 0 0 0 0,1 0-1 0 0,0 0 1 0 0,-1 0-1 0 0,1 0 1 0 0,-1 0-1 0 0,1 0 112 0 0,27-27-4950 0 0,12-1-3840 0 0,-26 19 3392 0 0</inkml:trace>
  <inkml:trace contextRef="#ctx0" brushRef="#br0" timeOffset="831.077">1359 781 7970 0 0,'0'0'1903'0'0,"0"0"-484"0"0,0 0-92 0 0,0 0 94 0 0,0 0-18 0 0,0 0-162 0 0,0 0-192 0 0,-9 36-177 0 0,-31 112-138 0 0,-38 150 3563 0 0,67-262-1206 0 0,15-70-2892 0 0,2 0-1 0 0,0 0 0 0 0,3 0 1 0 0,1 1-1 0 0,1 0 1 0 0,2 1-1 0 0,1 0 1 0 0,16-24-199 0 0,-24 43 50 0 0,10-26-36 0 0,2 0 0 0 0,2 2 0 0 0,2 0 0 0 0,1 1 0 0 0,1 1 0 0 0,2 2 1 0 0,2 0-1 0 0,1 2 0 0 0,1 1 0 0 0,1 1 0 0 0,2 2 0 0 0,1 1-14 0 0,-32 24 2 0 0,-1 1 0 0 0,1-1-1 0 0,-1 1 1 0 0,1-1 0 0 0,0 1 0 0 0,0 0-1 0 0,0-1 1 0 0,0 1 0 0 0,0 0 0 0 0,0 0 0 0 0,0 0-1 0 0,0 1 1 0 0,0-1 0 0 0,0 1 0 0 0,0-1-1 0 0,1 1 1 0 0,-1-1 0 0 0,0 1 0 0 0,0 0-1 0 0,0 0 1 0 0,1 0 0 0 0,-1 0 0 0 0,0 1-1 0 0,0-1 1 0 0,1 1 0 0 0,-1-1 0 0 0,0 1 0 0 0,0 0-1 0 0,0 0 1 0 0,0 0 0 0 0,0 0 0 0 0,0 0-1 0 0,0 0 1 0 0,0 0 0 0 0,-1 1 0 0 0,1-1-1 0 0,0 1-1 0 0,0 14 6 0 0,-1-1-1 0 0,-1 0 1 0 0,0 1-1 0 0,-2-1 1 0 0,1 0-1 0 0,-2 1 1 0 0,0-1-1 0 0,-1-1 1 0 0,0 1-1 0 0,-1 0 1 0 0,-1-1-1 0 0,0 0 1 0 0,-1 0-1 0 0,-1-1 0 0 0,0 0 1 0 0,-1 0-1 0 0,0-1 1 0 0,-1 0-1 0 0,0 0 1 0 0,-11 9-6 0 0,1-1-87 0 0,0-1 0 0 0,0-1 1 0 0,-2 0-1 0 0,0-2 0 0 0,-2 0 1 0 0,1-2-1 0 0,-10 4 87 0 0,-5-10-2255 0 0,36-41-3821 0 0,42-23-3145 0 0,-28 43 4466 0 0,-3 1-1040 0 0</inkml:trace>
  <inkml:trace contextRef="#ctx0" brushRef="#br0" timeOffset="1170.787">2075 527 10458 0 0,'0'0'2359'0'0,"0"0"-412"0"0,0 0-67 0 0,0 0-32 0 0,0 0-226 0 0,0 0-363 0 0,0 0-337 0 0,0 0-255 0 0,0 0-123 0 0,0 0-34 0 0,0 0-27 0 0,0 0-26 0 0,0 0-50 0 0,-30 20-58 0 0,-93 65-43 0 0,27-5 304 0 0,91-74-597 0 0,1-1-1 0 0,0 1 1 0 0,0 0-1 0 0,1 0 1 0 0,-1 0-1 0 0,1 0 1 0 0,0 1-1 0 0,1-1 1 0 0,0 1-1 0 0,0 0 1 0 0,0 0-1 0 0,1 0 1 0 0,0 0-1 0 0,0 0 0 0 0,1 0 1 0 0,-1 0-1 0 0,2 4-12 0 0,1-8 9 0 0,1 1-1 0 0,-1-1 0 0 0,1 0 0 0 0,0 0 0 0 0,0 0 0 0 0,0 0 0 0 0,0 0 1 0 0,1-1-1 0 0,-1 1 0 0 0,1-1 0 0 0,-1 0 0 0 0,1 0 0 0 0,0 0 1 0 0,0-1-1 0 0,0 1 0 0 0,0-1 0 0 0,0 0 0 0 0,0 0 0 0 0,0 0 1 0 0,0-1-1 0 0,0 1 0 0 0,1-1 0 0 0,-1 0 0 0 0,0 0 0 0 0,0-1 0 0 0,4 0-8 0 0,4 1 52 0 0,-1-1 0 0 0,0 0-1 0 0,1 0 1 0 0,-1-1 0 0 0,0-1-1 0 0,0 0 1 0 0,0 0-1 0 0,0-1 1 0 0,-1-1 0 0 0,0 0-1 0 0,0 0 1 0 0,0-1 0 0 0,0 0-1 0 0,1-2-51 0 0,-5 3 42 0 0,1 1-1 0 0,-1-2 0 0 0,0 1 1 0 0,-1-1-1 0 0,1 0 1 0 0,-1 0-1 0 0,0 0 1 0 0,-1-1-1 0 0,1 0 0 0 0,-2 0 1 0 0,1 0-1 0 0,-1 0 1 0 0,1 0-1 0 0,-2-1 0 0 0,1 0 1 0 0,-1 1-1 0 0,-1-1 1 0 0,1 0-1 0 0,-1 0 0 0 0,-1 0 1 0 0,1-1-42 0 0,-1 3-13 0 0,0 1 0 0 0,1-1 0 0 0,-2 1 1 0 0,1-1-1 0 0,-1 1 0 0 0,0-1 0 0 0,0 1 0 0 0,0-1 0 0 0,-1 1 1 0 0,1 0-1 0 0,-1 0 0 0 0,-1 0 0 0 0,1 0 0 0 0,-1 0 1 0 0,0 0-1 0 0,0 1 0 0 0,0-1 0 0 0,-1 1 0 0 0,1 0 1 0 0,-1 0-1 0 0,0 0 0 0 0,-1 0 0 0 0,1 1 13 0 0,-88-42-1959 0 0,25 42-7111 0 0,58 6 2230 0 0,2 1-3641 0 0</inkml:trace>
  <inkml:trace contextRef="#ctx0" brushRef="#br0" timeOffset="1590.089">2506 442 12611 0 0,'0'0'3070'0'0,"0"0"-1415"0"0,0 0-420 0 0,0 0 142 0 0,0 0 81 0 0,0 0-114 0 0,0 0-234 0 0,0 0-322 0 0,0 0-303 0 0,0 0-193 0 0,0 0-81 0 0,0 0-16 0 0,-11 6 6 0 0,-8 3-130 0 0,-9 3 62 0 0,1 1 1 0 0,1 2-1 0 0,0 0 0 0 0,1 2 1 0 0,1 0-1 0 0,-7 8-133 0 0,30-24-3 0 0,0 0-1 0 0,0 0 0 0 0,0 0 1 0 0,0 0-1 0 0,0 0 1 0 0,0 0-1 0 0,0 0 1 0 0,0 0-1 0 0,1 1 1 0 0,-1-1-1 0 0,0 0 1 0 0,1 0-1 0 0,-1 1 1 0 0,1-1-1 0 0,0 0 0 0 0,-1 1 1 0 0,1-1-1 0 0,0 0 1 0 0,0 1-1 0 0,0-1 1 0 0,0 1-1 0 0,0-1 1 0 0,0 0-1 0 0,0 1 1 0 0,0-1-1 0 0,0 1 1 0 0,1-1-1 0 0,-1 0 0 0 0,1 1 1 0 0,-1-1-1 0 0,1 0 1 0 0,-1 0-1 0 0,1 1 1 0 0,0-1-1 0 0,-1 0 1 0 0,1 0-1 0 0,0 0 1 0 0,0 0-1 0 0,0 0 1 0 0,0 0-1 0 0,0 0 0 0 0,0 0 1 0 0,0 0-1 0 0,0 0 1 0 0,1-1-1 0 0,-1 1 1 0 0,0-1-1 0 0,0 1 1 0 0,1 0-1 0 0,-1-1 1 0 0,0 0-1 0 0,2 1 4 0 0,76 18 49 0 0,-15 0 182 0 0,-63-17-203 0 0,0 0 1 0 0,0-1-1 0 0,0 1 0 0 0,0 0 1 0 0,-1 0-1 0 0,1 0 0 0 0,0 0 1 0 0,-1 0-1 0 0,1 0 0 0 0,-1 0 1 0 0,0 0-1 0 0,0 0 0 0 0,1 0 1 0 0,-2 0-1 0 0,1 1 0 0 0,0-1 1 0 0,0 0-1 0 0,-1 0 0 0 0,1 0 1 0 0,-1 0-1 0 0,1 0 0 0 0,-1 0 0 0 0,0 0 1 0 0,0 0-1 0 0,0-1 0 0 0,0 1 1 0 0,0 0-1 0 0,0 0 0 0 0,0-1 1 0 0,-1 1-1 0 0,1-1 0 0 0,-1 1 1 0 0,1-1-1 0 0,-1 1 0 0 0,0-1 1 0 0,1 0-1 0 0,-1 0 0 0 0,-1 1-28 0 0,-18 16 79 0 0,-1 0-1 0 0,-1-1 1 0 0,-1-2-1 0 0,0 0 0 0 0,-1-2 1 0 0,-17 7-79 0 0,33-16 7 0 0,-79 26-2748 0 0,96-53-2477 0 0,23-16-313 0 0,-6 17-2192 0 0,-12 14 383 0 0</inkml:trace>
  <inkml:trace contextRef="#ctx0" brushRef="#br0" timeOffset="1840.03">2596 590 8994 0 0,'0'0'2902'0'0,"0"0"-572"0"0,0 0-389 0 0,0 0-343 0 0,0 0-323 0 0,0 0-269 0 0,0 0-238 0 0,-8 32-219 0 0,-26 100-166 0 0,-1-39 100 0 0,13-42-551 0 0,20-102-11411 0 0,2 19 2903 0 0,0 20 6470 0 0</inkml:trace>
  <inkml:trace contextRef="#ctx0" brushRef="#br0" timeOffset="1841.03">2528 380 0 0 0,'0'0'0'0'0,"0"0"240"0"0,0 0 1072 0 0,28-195-111 0 0,-17 158-313 0 0,-2 11-496 0 0,-2 4-136 0 0,2 4-192 0 0,-1 3-192 0 0,-3 4-480 0 0,3 3-1001 0 0,-5 5-399 0 0,-1-1 2008 0 0</inkml:trace>
  <inkml:trace contextRef="#ctx0" brushRef="#br0" timeOffset="2093.446">2924 1 13259 0 0,'0'0'3210'0'0,"0"0"-836"0"0,0 0-545 0 0,0 0-363 0 0,0 0-302 0 0,0 0-226 0 0,0 0-146 0 0,0 0-123 0 0,0 0-96 0 0,0 0-81 0 0,0 0-86 0 0,21 35-63 0 0,61 111-61 0 0,-65-76-56 0 0,-106 336 340 0 0,70-276-1344 0 0,19-129 635 0 0,0 0 0 0 0,0 1 0 0 0,0-1 0 0 0,0 0 0 0 0,-1 0 0 0 0,1 1 0 0 0,0-1 0 0 0,-1 0 0 0 0,1 0 0 0 0,-1 0 0 0 0,1 0 0 0 0,-1 1 0 0 0,0-1 0 0 0,0 0 0 0 0,1 0 0 0 0,-1 0 0 0 0,0-1 0 0 0,0 1 0 0 0,0 0 0 0 0,0 0 0 0 0,0 0 0 0 0,0-1 0 0 0,0 1 0 0 0,0 0 0 0 0,0-1 0 0 0,0 1 0 0 0,-1-1 0 0 0,1 1 0 0 0,0-1 0 0 0,0 0 0 0 0,0 1 0 0 0,-1-1 0 0 0,1 0 0 0 0,0 0 0 0 0,0 0 0 0 0,-1 0 0 0 0,1 0 0 0 0,0 0 0 0 0,-1 0 0 0 0,1-1 143 0 0,-33-10-9303 0 0,23 6 3877 0 0,2 1-1936 0 0</inkml:trace>
  <inkml:trace contextRef="#ctx0" brushRef="#br0" timeOffset="2445.862">2725 534 8122 0 0,'0'0'3151'0'0,"0"0"-1105"0"0,0 0-454 0 0,0 0-140 0 0,0 0-250 0 0,0 0-271 0 0,0 0-212 0 0,0 0-140 0 0,32-1-102 0 0,99-5-33 0 0,-60 17 484 0 0,-36 1-336 0 0,1-1 0 0 0,0-3-1 0 0,0 0 1 0 0,1-3 0 0 0,0-1-1 0 0,31 0-591 0 0,119-19 1141 0 0,-183 14-1120 0 0,25-5 64 0 0,0-2 1 0 0,-1 0-1 0 0,0-2 0 0 0,-1-1 1 0 0,0-2-1 0 0,0 0 0 0 0,-1-2 1 0 0,20-15-86 0 0,-45 30 1 0 0,1-1 0 0 0,0 1-1 0 0,-1-1 1 0 0,1 0 0 0 0,-1 0 0 0 0,1 0 0 0 0,-1 0 0 0 0,1 0 0 0 0,-1 0 0 0 0,1 0 0 0 0,-1 0 0 0 0,0-1 0 0 0,0 1-1 0 0,0 0 1 0 0,0-1 0 0 0,0 1 0 0 0,0-1 0 0 0,0 1 0 0 0,0-1 0 0 0,0 0 0 0 0,-1 1 0 0 0,1-1 0 0 0,-1 0 0 0 0,1 0-1 0 0,-1 1 1 0 0,0-1 0 0 0,1 0 0 0 0,-1 0 0 0 0,0 1 0 0 0,0-1 0 0 0,0 0 0 0 0,-1 0 0 0 0,1 1 0 0 0,0-1-1 0 0,-1 0 1 0 0,1 0 0 0 0,-1 1 0 0 0,1-1 0 0 0,-1 0 0 0 0,0 1 0 0 0,0-1 0 0 0,0 1 0 0 0,0-1 0 0 0,0 1 0 0 0,0-1-1 0 0,0 1 1 0 0,0 0 0 0 0,-1 0 0 0 0,1-1 0 0 0,-2 0-1 0 0,-12 0-29 0 0,0 0 0 0 0,0 1 0 0 0,0 0 0 0 0,0 2 0 0 0,0-1 0 0 0,0 2 0 0 0,0 0 1 0 0,0 1-1 0 0,1 0 0 0 0,-1 2 0 0 0,1-1 0 0 0,0 2 0 0 0,0 0 0 0 0,0 0 0 0 0,1 1 0 0 0,0 1 0 0 0,-1 1 29 0 0,-3 1-31 0 0,1 0 0 0 0,0 2 0 0 0,0 0 0 0 0,1 0 0 0 0,1 1 0 0 0,0 1 0 0 0,-4 5 31 0 0,14-13-11 0 0,-1-1 1 0 0,1 1-1 0 0,0 0 1 0 0,0 1-1 0 0,1-1 1 0 0,0 1-1 0 0,0-1 1 0 0,1 1-1 0 0,-1 0 1 0 0,1 0-1 0 0,1 0 1 0 0,-1 0 0 0 0,1 0-1 0 0,1 0 1 0 0,-1 1-1 0 0,1-1 1 0 0,0 0-1 0 0,1 0 1 0 0,0 0-1 0 0,0 1 1 0 0,1 1 10 0 0,3 0-36 0 0,1-1 1 0 0,0 0-1 0 0,0 0 1 0 0,1 0-1 0 0,0 0 1 0 0,0-1-1 0 0,1 0 1 0 0,0-1-1 0 0,0 0 1 0 0,0 0-1 0 0,1-1 1 0 0,0 0-1 0 0,0 0 1 0 0,0-1-1 0 0,1 0 1 0 0,-1-1 0 0 0,1 0-1 0 0,0 0 1 0 0,0-1-1 0 0,0-1 1 0 0,0 0-1 0 0,0 0 1 0 0,1-1-1 0 0,-1 0 1 0 0,1 0 35 0 0,-5 0-196 0 0,107 2-1906 0 0,-42-10-6252 0 0,-52 3-3132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10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5900 626 0 0 0,'0'0'810'0'0,"0"0"428"0"0,0 0 324 0 0,0 0 361 0 0,0 0 307 0 0,0 0 36 0 0,0 0-167 0 0,0 0-296 0 0,0 0-348 0 0,0 0-260 0 0,0 0-191 0 0,0 0-154 0 0,0 0-108 0 0,-8-8-71 0 0,-30-27-67 0 0,37 34-551 0 0,-1 0 0 0 0,1 0-1 0 0,-1 0 1 0 0,0 0 0 0 0,0 0 0 0 0,0 0-1 0 0,1 1 1 0 0,-1-1 0 0 0,0 1-1 0 0,0-1 1 0 0,0 1 0 0 0,0 0 0 0 0,0 0-1 0 0,0 0 1 0 0,0 0 0 0 0,0 0-1 0 0,0 0 1 0 0,0 0 0 0 0,0 1 0 0 0,0-1-1 0 0,0 1 1 0 0,1-1 0 0 0,-1 1-1 0 0,0 0 1 0 0,0-1 0 0 0,0 1-1 0 0,1 0 1 0 0,-1 0 0 0 0,0 1 0 0 0,1-1-53 0 0,-4 1 88 0 0,-17 11 77 0 0,0 1 0 0 0,1 2-1 0 0,1-1 1 0 0,0 2 0 0 0,1 1 0 0 0,1 0 0 0 0,-3 6-165 0 0,1 9 230 0 0,49-25 132 0 0,151 3 651 0 0,-176-10-975 0 0,0 0 0 0 0,-1 0 0 0 0,1 0 0 0 0,0 0-1 0 0,-1 0 1 0 0,1 0 0 0 0,-1 1 0 0 0,0 0-1 0 0,1 0 1 0 0,-1 0 0 0 0,0 0 0 0 0,0 0 0 0 0,0 1-1 0 0,-1-1 1 0 0,1 1 0 0 0,0 0 0 0 0,-1 0 0 0 0,0 0-1 0 0,0 0 1 0 0,0 0 0 0 0,0 0 0 0 0,0 1 0 0 0,0-1-1 0 0,-1 1 1 0 0,0-1 0 0 0,0 1 0 0 0,0 0 0 0 0,0-1-1 0 0,0 1 1 0 0,-1 0 0 0 0,0 0 0 0 0,1-1 0 0 0,-2 1-1 0 0,1 0 1 0 0,0 0 0 0 0,-1-1 0 0 0,1 1 0 0 0,-1 0-1 0 0,0-1 1 0 0,0 1 0 0 0,-2 3-38 0 0,-3 8 44 0 0,-1 0 0 0 0,0 0 0 0 0,-1-1 0 0 0,0 0 0 0 0,-2 0 1 0 0,1-1-1 0 0,-2-1 0 0 0,1 1 0 0 0,-2-2 0 0 0,0 1 0 0 0,0-2 0 0 0,-1 1 0 0 0,0-2 0 0 0,-1 0 0 0 0,0 0 0 0 0,0-1 0 0 0,-6 1-44 0 0,8-3-203 0 0,-2-1 0 0 0,1 0-1 0 0,-1 0 1 0 0,1-2-1 0 0,-1 0 1 0 0,0 0-1 0 0,0-1 1 0 0,-1-1-1 0 0,-2 0 204 0 0,16-2-215 0 0,-1 1 0 0 0,1-1 1 0 0,0 1-1 0 0,-1-1 0 0 0,1 1 0 0 0,0-1 0 0 0,0 0 0 0 0,0 1 0 0 0,-1-1 0 0 0,1 0 0 0 0,0 0 0 0 0,0 0 0 0 0,0 0 0 0 0,0 0 0 0 0,1 0 0 0 0,-1 0 0 0 0,0 0 0 0 0,0-1 0 0 0,1 1 0 0 0,-1 0 0 0 0,0 0 0 0 0,1-1 0 0 0,-1 1 0 0 0,1 0 0 0 0,0-1 0 0 0,-1 1 0 0 0,1 0 0 0 0,0-1 0 0 0,0 1 0 0 0,0-1 0 0 0,0 1 1 0 0,0 0-1 0 0,0-1 0 0 0,0 1 0 0 0,1-1 0 0 0,-1 1 0 0 0,0 0 0 0 0,1-1 0 0 0,-1 1 0 0 0,1 0 0 0 0,0 0 0 0 0,-1-1 0 0 0,1 1 0 0 0,0 0 0 0 0,0 0 0 0 0,0 0 0 0 0,-1 0 0 0 0,1 0 0 0 0,0 0 0 0 0,0 0 0 0 0,1 0 0 0 0,-1 0 0 0 0,0 0 0 0 0,0 1 0 0 0,0-1 0 0 0,0 0 0 0 0,1 1 0 0 0,0-1 215 0 0,10-11-5706 0 0,-2 1-1469 0 0</inkml:trace>
  <inkml:trace contextRef="#ctx0" brushRef="#br0" timeOffset="1588.254">6508 593 10098 0 0,'0'0'1670'0'0,"0"0"-399"0"0,0 0-84 0 0,0 0 117 0 0,0 0-5 0 0,0 0-152 0 0,0 0-168 0 0,0 0-151 0 0,0 0-125 0 0,-33 18-95 0 0,-103 57-84 0 0,15 12 763 0 0,113-83-1208 0 0,1 1 0 0 0,0 0 0 0 0,0 1 0 0 0,1 0 0 0 0,-1 0-1 0 0,1 0 1 0 0,1 0 0 0 0,-1 1 0 0 0,1 0 0 0 0,0 0 0 0 0,1 1 0 0 0,-1 0 0 0 0,2-1 0 0 0,-1 1 0 0 0,1 0 0 0 0,0 1 0 0 0,1-1 0 0 0,0 1-1 0 0,0-1 1 0 0,1 1 0 0 0,0-1 0 0 0,0 3-79 0 0,3-9 24 0 0,0 0 0 0 0,0 1-1 0 0,0-1 1 0 0,0 0-1 0 0,1 0 1 0 0,-1 0 0 0 0,1 0-1 0 0,-1-1 1 0 0,1 1 0 0 0,0-1-1 0 0,-1 1 1 0 0,1-1-1 0 0,0 0 1 0 0,0 0 0 0 0,0 0-1 0 0,0-1 1 0 0,0 1-1 0 0,0-1 1 0 0,0 1 0 0 0,0-1-1 0 0,0 0 1 0 0,0 0 0 0 0,0 0-1 0 0,1-1 1 0 0,-1 1-1 0 0,0-1 1 0 0,0 0 0 0 0,1 0-24 0 0,13-5 99 0 0,-1 0 0 0 0,0-1 0 0 0,-1 0 0 0 0,1-1 0 0 0,-2-1 1 0 0,1-1-1 0 0,-1 0 0 0 0,-1-1 0 0 0,1 0 0 0 0,5-8-99 0 0,-5 7 46 0 0,170-143 456 0 0,-184 155-503 0 0,0-1 1 0 0,1 1 0 0 0,-1 0 0 0 0,0 0-1 0 0,0-1 1 0 0,1 1 0 0 0,-1 0 0 0 0,0 0-1 0 0,1-1 1 0 0,-1 1 0 0 0,0 0 0 0 0,0 0-1 0 0,1 0 1 0 0,-1-1 0 0 0,1 1-1 0 0,-1 0 1 0 0,0 0 0 0 0,1 0 0 0 0,-1 0-1 0 0,0 0 1 0 0,1 0 0 0 0,-1 0 0 0 0,1 0-1 0 0,-1 0 1 0 0,0 0 0 0 0,1 0-1 0 0,-1 0 1 0 0,0 0 0 0 0,1 0 0 0 0,-1 0-1 0 0,0 0 1 0 0,1 0 0 0 0,-1 1 0 0 0,1-1-1 0 0,-1 0 1 0 0,0 0 0 0 0,0 0-1 0 0,1 1 1 0 0,-1-1 0 0 0,0 0 0 0 0,1 0-1 0 0,-1 1 1 0 0,0-1 0 0 0,0 0 0 0 0,1 1-1 0 0,-1-1 1 0 0,0 0 0 0 0,0 1 0 0 0,0-1-1 0 0,1 0 1 0 0,-1 1 0 0 0,0-1-1 0 0,0 0 1 0 0,0 1 0 0 0,0-1 0 0 0,0 0-1 0 0,0 1 1 0 0,0-1 0 0 0,0 1 0 0 0,0-1-1 0 0,0 0 1 0 0,0 1 0 0 0,0-1-1 0 0,0 0 1 0 0,0 1 0 0 0,3 10-5 0 0,14 81 121 0 0,-17-88-113 0 0,29 92-24 0 0,-27-93 21 0 0,-1 1 0 0 0,1-1 0 0 0,-1 0 1 0 0,1 0-1 0 0,0 0 0 0 0,1 0 0 0 0,-1 0 0 0 0,0 0 1 0 0,1-1-1 0 0,-1 1 0 0 0,1-1 0 0 0,0 1 0 0 0,0-1 1 0 0,0 0-1 0 0,0 0 0 0 0,0-1 0 0 0,0 1 0 0 0,1-1 1 0 0,-1 1-1 0 0,1-1 0 0 0,-1 0 0 0 0,1 0 0 0 0,-1-1 1 0 0,1 1-1 0 0,2 0 0 0 0,1-3 14 0 0,-1-1 1 0 0,0 1-1 0 0,0-1 1 0 0,0 0 0 0 0,0 0-1 0 0,0 0 1 0 0,0-1-1 0 0,-1 0 1 0 0,0 0 0 0 0,0-1-1 0 0,0 1 1 0 0,0-1-1 0 0,-1 0 1 0 0,0-1-1 0 0,2-2-14 0 0,4-3 27 0 0,157-183 160 0 0,-140 158-104 0 0,-26 35-61 0 0,-1 1-18 0 0,0 0-30 0 0,0 0-20 0 0,-3 30-177 0 0,-11 117 163 0 0,14-142 60 0 0,1 0 0 0 0,-1 0 0 0 0,1 1 0 0 0,1-1 0 0 0,-1 0 0 0 0,1 0 0 0 0,0 0 0 0 0,0-1-1 0 0,0 1 1 0 0,0 0 0 0 0,1-1 0 0 0,0 1 0 0 0,0-1 0 0 0,0 0 0 0 0,1 0 0 0 0,-1 0 0 0 0,1 0 0 0 0,0-1 0 0 0,0 0 0 0 0,0 1 0 0 0,1-1 0 0 0,-1-1 0 0 0,1 1 0 0 0,0-1 0 0 0,-1 0 0 0 0,1 0 0 0 0,1 0 0 0 0,-2-2 20 0 0,1 0-1 0 0,0 0 1 0 0,0 0 0 0 0,0-1-1 0 0,0 1 1 0 0,0-1-1 0 0,-1-1 1 0 0,1 1 0 0 0,0-1-1 0 0,-1 1 1 0 0,1-2-1 0 0,-1 1 1 0 0,1 0 0 0 0,-1-1-1 0 0,0 1 1 0 0,0-1 0 0 0,0-1-1 0 0,-1 1 1 0 0,1 0-1 0 0,-1-1 1 0 0,0 0 0 0 0,0 1-1 0 0,0-1 1 0 0,0-1-1 0 0,-1 1 1 0 0,1 0 0 0 0,-1 0-1 0 0,0-2-19 0 0,17-19 85 0 0,104-177 324 0 0,-80 107-201 0 0,-38 116-157 0 0,3-8-41 0 0,-1 0 0 0 0,-1 0 1 0 0,0 0-1 0 0,0 1 0 0 0,-2 0 0 0 0,1 0 1 0 0,-2 0-1 0 0,0 1 0 0 0,-1-1 0 0 0,0 1 1 0 0,-1-1-1 0 0,-1 1 0 0 0,0 6-10 0 0,0 366 101 0 0,-8-323-85 0 0,-2-1 0 0 0,-3-1 0 0 0,-14 40-16 0 0,20-79 3 0 0,-1 0-1 0 0,0-1 0 0 0,-2-1 1 0 0,-1 1-1 0 0,0-1 0 0 0,-2-1 1 0 0,0 0-1 0 0,-7 6-2 0 0,17-23 3 0 0,0 0 0 0 0,1 0 0 0 0,-1 0 0 0 0,0-1 0 0 0,0 1 0 0 0,0-1 0 0 0,-1 0-1 0 0,1 0 1 0 0,0 0 0 0 0,-1-1 0 0 0,1 1 0 0 0,-1-1 0 0 0,0 0 0 0 0,1 0 0 0 0,-1 0 0 0 0,0 0 0 0 0,0-1 0 0 0,0 1-1 0 0,0-1 1 0 0,1 0 0 0 0,-1 0 0 0 0,-1 0-3 0 0,3-2-7 0 0,0 0-1 0 0,0 0 0 0 0,0 0 1 0 0,0-1-1 0 0,1 1 0 0 0,-1 0 1 0 0,0-1-1 0 0,1 1 1 0 0,0-1-1 0 0,-1 1 0 0 0,1-1 1 0 0,0 0-1 0 0,1 0 1 0 0,-1 1-1 0 0,0-1 0 0 0,1 0 1 0 0,-1 0-1 0 0,1 0 0 0 0,0 0 1 0 0,0 0-1 0 0,0 1 1 0 0,0-1-1 0 0,1 0 0 0 0,0-1 8 0 0,-1 0-5 0 0,0-38-19 0 0,3 0-1 0 0,1 0 1 0 0,2 0 0 0 0,2 1-1 0 0,2 0 1 0 0,1 0-1 0 0,10-18 25 0 0,-4 16-24 0 0,3 1 0 0 0,1 1 0 0 0,2 1 0 0 0,2 0 0 0 0,1 2-1 0 0,2 2 1 0 0,2 0 0 0 0,4-2 24 0 0,22-17 6 0 0,1 2 1 0 0,3 2-1 0 0,2 3 1 0 0,3 3-1 0 0,11-3-6 0 0,37-30 48 0 0,-111 78-45 0 0,-2 0 6 0 0,0 0-14 0 0,-46 195 153 0 0,24-71-123 0 0,21-121-27 0 0,1 1-1 0 0,-1-1 1 0 0,0 0-1 0 0,0 0 1 0 0,-1 0-1 0 0,1 1 1 0 0,-1-1-1 0 0,1 0 1 0 0,-1-1 0 0 0,0 1-1 0 0,0 0 1 0 0,-1 0-1 0 0,1-1 1 0 0,0 0-1 0 0,-1 1 1 0 0,1-1-1 0 0,-1 0 1 0 0,0 0-1 0 0,0 0 1 0 0,0 0-1 0 0,0-1 1 0 0,0 1 0 0 0,0-1-1 0 0,0 0 1 0 0,0 0-1 0 0,-1 0 1 0 0,1 0-1 0 0,0-1 1 0 0,-1 1-1 0 0,1-1 1 0 0,-1 0-1 0 0,1 0 1 0 0,0 0 0 0 0,-1 0-1 0 0,1-1 1 0 0,0 1-1 0 0,-1-1 1 0 0,1 0 2 0 0,1 1-13 0 0,1 0 1 0 0,0-1-1 0 0,0 1 1 0 0,0-1-1 0 0,0 1 1 0 0,0-1-1 0 0,0 1 1 0 0,0-1-1 0 0,0 1 1 0 0,0-1-1 0 0,0 0 1 0 0,0 0-1 0 0,0 1 1 0 0,1-1-1 0 0,-1 0 1 0 0,0 0-1 0 0,0 0 1 0 0,1 0-1 0 0,-1 0 1 0 0,1 0-1 0 0,-1 0 1 0 0,1 0-1 0 0,-1 0 1 0 0,1 0-1 0 0,0 0 1 0 0,-1-1-1 0 0,1 1 1 0 0,0 0-1 0 0,0 0 1 0 0,0 0-1 0 0,0 0 1 0 0,0-1 12 0 0,32 1-167 0 0,39 23 315 0 0,-55-18-39 0 0,1 0-1 0 0,0-2 1 0 0,1 0-1 0 0,-1-1 1 0 0,0-1-1 0 0,0 0 1 0 0,1-1 0 0 0,-1-1-1 0 0,0-1 1 0 0,0 0-1 0 0,0-1 1 0 0,-1-1-1 0 0,0-1 1 0 0,0 0 0 0 0,0-1-1 0 0,0-1 1 0 0,-1-1-109 0 0,-8 5 21 0 0,9-5 19 0 0,1 0 0 0 0,-2-2-1 0 0,1 0 1 0 0,-1 0 0 0 0,-1-2-1 0 0,0 0 1 0 0,-1 0 0 0 0,0-1-1 0 0,-1-1 1 0 0,-1 0-1 0 0,0-1 1 0 0,2-6-40 0 0,-19-14-2551 0 0,-5 29-2861 0 0,-3 2-5608 0 0,7 2-310 0 0</inkml:trace>
  <inkml:trace contextRef="#ctx0" brushRef="#br0" timeOffset="-4067.378">67 652 0 0 0,'0'0'954'0'0,"0"0"458"0"0,0 0 422 0 0,0 0 275 0 0,0 0 81 0 0,0 0-208 0 0,0 0-243 0 0,0 0-204 0 0,0 0-221 0 0,0 0-200 0 0,-10-7-201 0 0,-29-20-171 0 0,38 26-707 0 0,1 1-1 0 0,-1 0 0 0 0,1 0 0 0 0,0-1 0 0 0,-1 1 0 0 0,1 0 0 0 0,0-1 0 0 0,-1 1 1 0 0,1 0-1 0 0,0-1 0 0 0,0 1 0 0 0,-1 0 0 0 0,1-1 0 0 0,0 1 0 0 0,0 0 0 0 0,0-1 1 0 0,-1 1-1 0 0,1-1 0 0 0,0 1 0 0 0,0-1 0 0 0,0 1 0 0 0,0 0 0 0 0,0-1 0 0 0,0 1 1 0 0,0-1-1 0 0,0 1 0 0 0,0-1 0 0 0,0 1 0 0 0,0-1 0 0 0,0 1 0 0 0,0 0 0 0 0,0-1 1 0 0,1 1-1 0 0,-1-1 0 0 0,0 1 0 0 0,0 0 0 0 0,0-1 0 0 0,1 1 0 0 0,-1-1 0 0 0,0 1 1 0 0,0 0-1 0 0,1-1 0 0 0,-1 1 0 0 0,0 0 0 0 0,1-1 0 0 0,-1 1 0 0 0,0 0 0 0 0,1 0 1 0 0,-1-1-1 0 0,1 1 0 0 0,-1 0 0 0 0,0 0 0 0 0,1 0 0 0 0,-1 0 0 0 0,1-1 0 0 0,-1 1 1 0 0,0 0-1 0 0,1 0 0 0 0,-1 0 0 0 0,1 0 0 0 0,-1 0 0 0 0,1 0 0 0 0,-1 0 0 0 0,1 0 1 0 0,-1 0-1 0 0,1 1-34 0 0,3-3 279 0 0,144-68 1906 0 0,-123 62-2033 0 0,1 0-1 0 0,0 2 0 0 0,0 1 1 0 0,0 0-1 0 0,1 2 0 0 0,-1 2 0 0 0,6 0-151 0 0,-29 1 10 0 0,0 0-1 0 0,-1 0 0 0 0,1 0 1 0 0,0 0-1 0 0,0 1 0 0 0,-1-1 0 0 0,1 1 1 0 0,-1 0-1 0 0,1-1 0 0 0,0 1 1 0 0,-1 0-1 0 0,0 1 0 0 0,1-1 1 0 0,-1 0-1 0 0,0 1 0 0 0,1-1 1 0 0,-1 1-1 0 0,0 0 0 0 0,0 0 0 0 0,0 0 1 0 0,-1 0-1 0 0,1 0 0 0 0,0 0 1 0 0,-1 0-1 0 0,1 1 0 0 0,-1-1 1 0 0,0 0-1 0 0,0 1 0 0 0,0-1 0 0 0,0 1 1 0 0,0 0-1 0 0,0-1 0 0 0,-1 1 1 0 0,0 0-1 0 0,1-1 0 0 0,-1 1 1 0 0,0 0-1 0 0,0-1 0 0 0,0 3-9 0 0,-1 5 58 0 0,1-1-1 0 0,-2 1 1 0 0,1 0-1 0 0,-1-1 1 0 0,-1 1-1 0 0,0-1 0 0 0,0 0 1 0 0,-1 0-1 0 0,0 0 1 0 0,-3 5-58 0 0,-137 162 515 0 0,143-176-517 0 0,0 1 0 0 0,0-1 0 0 0,0 1 0 0 0,0-1 0 0 0,0 1 0 0 0,0-1 0 0 0,1 1 1 0 0,-1 0-1 0 0,0-1 0 0 0,0 1 0 0 0,0 0 0 0 0,1 0 0 0 0,-1 0 0 0 0,0 0 0 0 0,1 0 0 0 0,-1-1 0 0 0,1 1 1 0 0,-1 0-1 0 0,1 0 0 0 0,0 0 0 0 0,-1 0 0 0 0,1 1 0 0 0,0-1 0 0 0,0 0 0 0 0,-1 0 0 0 0,1 0 0 0 0,0 0 1 0 0,0 0-1 0 0,0 0 0 0 0,0 0 0 0 0,1 0 0 0 0,-1 0 0 0 0,0 0 0 0 0,0 0 0 0 0,1 0 0 0 0,-1 0 1 0 0,0 0-1 0 0,1 0 0 0 0,-1 0 0 0 0,1 0 0 0 0,0 0 0 0 0,-1 0 0 0 0,1 0 0 0 0,0 0 0 0 0,-1 0 0 0 0,1-1 1 0 0,0 1-1 0 0,0 0 0 0 0,0 0 0 0 0,-1-1 0 0 0,1 1 0 0 0,0-1 0 0 0,0 1 0 0 0,0-1 0 0 0,0 1 0 0 0,0-1 1 0 0,0 0-1 0 0,0 1 0 0 0,0-1 0 0 0,0 0 0 0 0,1 0 0 0 0,-1 0 0 0 0,0 0 0 0 0,0 0 2 0 0,225 33 86 0 0,-222-33-74 0 0,0-1 1 0 0,0 1-1 0 0,0 0 1 0 0,0 0 0 0 0,0 0-1 0 0,0 0 1 0 0,0 1-1 0 0,0-1 1 0 0,0 1 0 0 0,0 0-1 0 0,-1 0 1 0 0,1 1-1 0 0,0-1 1 0 0,-1 1 0 0 0,1 0-1 0 0,-1 0 1 0 0,1 0-1 0 0,-1 0 1 0 0,0 1 0 0 0,0-1-1 0 0,0 1 1 0 0,0 0-1 0 0,-1 0 1 0 0,1 0-1 0 0,-1 0 1 0 0,1 0 0 0 0,-1 0-1 0 0,0 1 1 0 0,0-1-1 0 0,-1 1 1 0 0,1 0 0 0 0,-1-1-1 0 0,0 1 1 0 0,0 0-1 0 0,0 0 1 0 0,0 0 0 0 0,-1 0-1 0 0,1 0 1 0 0,-1 0-1 0 0,0-1 1 0 0,0 1 0 0 0,-1 0-1 0 0,1 1-12 0 0,-9 10 60 0 0,0 0-1 0 0,-1 0 0 0 0,-1-1 1 0 0,0 0-1 0 0,-1-1 1 0 0,0 0-1 0 0,-1-1 1 0 0,0-1-1 0 0,-1 0 1 0 0,0-1-1 0 0,-1 0 0 0 0,0-1 1 0 0,-1-1-1 0 0,-3 1-59 0 0,-84 31-517 0 0,57-35-6125 0 0,46-6 622 0 0,0-4 3374 0 0,0 5 523 0 0,0-1-6333 0 0</inkml:trace>
  <inkml:trace contextRef="#ctx0" brushRef="#br0" timeOffset="-3635.55">831 663 10234 0 0,'0'0'500'0'0,"0"0"-113"0"0,0 0 284 0 0,0 0 414 0 0,0 0 254 0 0,0 0 16 0 0,0 0-237 0 0,0 0-283 0 0,0 0-188 0 0,0 0-69 0 0,0 0-6 0 0,0 0-14 0 0,0 0-31 0 0,-2 7-27 0 0,-4 23 17 0 0,7-25 2593 0 0,9-18-1812 0 0,0-12-1090 0 0,1 1 1 0 0,2 1 0 0 0,0 0-1 0 0,1 1 1 0 0,1 0-1 0 0,1 1 1 0 0,1 1-1 0 0,1 0 1 0 0,0 1 0 0 0,12-8-209 0 0,21 5-188 0 0,-50 22 80 0 0,-1 0-58 0 0,0 0-77 0 0,0 0 139 0 0,3 30-5482 0 0,4-20-3883 0 0,-4-6-1568 0 0</inkml:trace>
  <inkml:trace contextRef="#ctx0" brushRef="#br0" timeOffset="-3193.396">1278 435 5993 0 0,'0'0'2617'0'0,"0"0"-1037"0"0,0 0-141 0 0,0 0 210 0 0,0 0 76 0 0,0 0-194 0 0,0 0-296 0 0,0 0-256 0 0,0 0-195 0 0,0 0-145 0 0,0 0-111 0 0,0 0-104 0 0,0 0-105 0 0,-28 21-99 0 0,-82 67-53 0 0,79-48 28 0 0,32-35-153 0 0,-1-2-14 0 0,0-1 0 0 0,0 1 0 0 0,0-1 0 0 0,0 0 0 0 0,0 1 0 0 0,1-1 0 0 0,-1 0 0 0 0,1 1-1 0 0,-1-1 1 0 0,1 0 0 0 0,0 1 0 0 0,0-1 0 0 0,0 0 0 0 0,0 0 0 0 0,0 0 0 0 0,1 0 0 0 0,-1 0 0 0 0,1 0 0 0 0,-1 0 0 0 0,1 0 0 0 0,-1-1 0 0 0,1 1 0 0 0,0-1-1 0 0,0 1 1 0 0,0-1 0 0 0,0 0 0 0 0,0 1 0 0 0,0-1 0 0 0,1 0 0 0 0,-1 0 0 0 0,0-1 0 0 0,0 1 0 0 0,1 0 0 0 0,-1-1 0 0 0,0 1 0 0 0,3-1-28 0 0,7 0 149 0 0,1 0 1 0 0,-1 0 0 0 0,1-1 0 0 0,-1-1 0 0 0,1 0-1 0 0,-1-1 1 0 0,0 0 0 0 0,0-1 0 0 0,0 0-1 0 0,-1-1 1 0 0,0 0 0 0 0,1-1 0 0 0,-2-1 0 0 0,1 1-1 0 0,-1-2 1 0 0,0 1 0 0 0,0-1 0 0 0,-1-1 0 0 0,0 0-1 0 0,-1 0 1 0 0,0-1 0 0 0,5-7-150 0 0,-3 4 64 0 0,-1 0 1 0 0,0-1-1 0 0,-1 0 0 0 0,-1 0 0 0 0,0 0 1 0 0,-1-1-1 0 0,0 0 0 0 0,-2-1 0 0 0,0 1 1 0 0,0-1-1 0 0,-1 0 0 0 0,-1 1 1 0 0,-1-1-1 0 0,0 0 0 0 0,-2-16-64 0 0,1 27-17 0 0,0 1 0 0 0,-1-1 0 0 0,1 1 0 0 0,-1-1 0 0 0,0 1 0 0 0,0 0 1 0 0,-1 0-1 0 0,1-1 0 0 0,-1 1 0 0 0,0 0 0 0 0,0 0 0 0 0,0 0 0 0 0,-1 1 0 0 0,1-1 0 0 0,-1 0 0 0 0,0 1 0 0 0,0 0 0 0 0,0 0 0 0 0,-1 0 0 0 0,1 0 0 0 0,-1 0 0 0 0,1 1 0 0 0,-1-1 0 0 0,0 1 0 0 0,0 0 0 0 0,0 0 1 0 0,0 1-1 0 0,-1-1 0 0 0,1 1 0 0 0,0 0 0 0 0,-1 0 0 0 0,1 0 0 0 0,0 0 0 0 0,-1 1 0 0 0,1 0 0 0 0,-1 0 0 0 0,1 0 0 0 0,-5 1 17 0 0,6 1-40 0 0,0 0 0 0 0,0 0 0 0 0,0 0 0 0 0,0 0 0 0 0,0 0 0 0 0,1 1 0 0 0,-1-1 0 0 0,1 1 0 0 0,-1-1 0 0 0,1 1 0 0 0,0 0 0 0 0,0 0 0 0 0,1 0 0 0 0,-1 1 0 0 0,0-1 0 0 0,1 0 0 0 0,0 0 0 0 0,0 1 0 0 0,0-1 0 0 0,0 1 1 0 0,0-1-1 0 0,1 1 0 0 0,0-1 0 0 0,-1 1 0 0 0,2 0 0 0 0,-1-1 0 0 0,0 1 0 0 0,0-1 0 0 0,1 1 0 0 0,0-1 0 0 0,0 1 0 0 0,0-1 0 0 0,0 0 0 0 0,0 1 0 0 0,1-1 0 0 0,0 0 0 0 0,-1 0 0 0 0,1 0 0 0 0,0 0 0 0 0,1 0 0 0 0,-1 0 0 0 0,2 1 40 0 0,8 5-210 0 0,0-1 0 0 0,0 0 0 0 0,1-1 0 0 0,0-1 1 0 0,0 0-1 0 0,1 0 0 0 0,0-1 0 0 0,0-1 0 0 0,0-1 0 0 0,0 0 0 0 0,5 0 210 0 0,58 9-4010 0 0,13 1-7603 0 0,-77-6 4537 0 0</inkml:trace>
  <inkml:trace contextRef="#ctx0" brushRef="#br0" timeOffset="-2953.427">682 862 15763 0 0,'0'0'1725'0'0,"0"0"-842"0"0,0 0-17 0 0,0 0 248 0 0,36-4 54 0 0,122-16-180 0 0,615-132 2106 0 0,-618 131-4436 0 0,-104 16-1648 0 0,-1 1-3487 0 0,-29 4-5258 0 0</inkml:trace>
  <inkml:trace contextRef="#ctx0" brushRef="#br0" timeOffset="-922.212">1961 1521 736 0 0,'0'0'1814'0'0,"0"0"-595"0"0,0 0 184 0 0,0 0 613 0 0,0 0 383 0 0,0 0-10 0 0,0 0-285 0 0,0 0-406 0 0,0 0-336 0 0,33-14-205 0 0,105-44-114 0 0,-23-7 804 0 0,9-28-275 0 0,-4-5 0 0 0,-4-5 0 0 0,39-51-1572 0 0,-129 131 89 0 0,-2-1-1 0 0,-1-2 1 0 0,-1 0 0 0 0,-1-1 0 0 0,-1-2-1 0 0,-1 0 1 0 0,-2 0 0 0 0,-1-2-1 0 0,-2 0 1 0 0,0-1 0 0 0,-3 0 0 0 0,0-1-1 0 0,-2 0 1 0 0,-2-1 0 0 0,0-3-89 0 0,-6 23 22 0 0,0-1 1 0 0,0 0 0 0 0,-1 0 0 0 0,-1 0-1 0 0,-1 1 1 0 0,0-1 0 0 0,-1 0-1 0 0,0 1 1 0 0,-1-1 0 0 0,-1 1-23 0 0,4 11-4 0 0,0 1 0 0 0,-1-1 0 0 0,1 1 0 0 0,-1-1 0 0 0,0 1 0 0 0,1-1 0 0 0,-1 1 0 0 0,0 0 0 0 0,-1 0 0 0 0,1 0 0 0 0,0 0 0 0 0,-1 0 0 0 0,1 1 0 0 0,-1-1 0 0 0,1 1 0 0 0,-1-1 0 0 0,1 1 0 0 0,-1 0 0 0 0,0 0 0 0 0,0 0 0 0 0,0 1 0 0 0,0-1 0 0 0,0 1 0 0 0,0-1 0 0 0,0 1 0 0 0,0 0 0 0 0,1 0 0 0 0,-1 0 0 0 0,0 1 0 0 0,0-1 0 0 0,0 1 0 0 0,0-1 0 0 0,0 1 0 0 0,0 0 0 0 0,0 0 0 0 0,1 0 0 0 0,-1 1 0 0 0,0-1 0 0 0,1 1 0 0 0,-2 0 4 0 0,-15 17-65 0 0,1 0 0 0 0,1 1 1 0 0,1 1-1 0 0,0 1 0 0 0,2 0 1 0 0,-2 5 64 0 0,-14 21-14 0 0,-7 10 21 0 0,4 2-1 0 0,1 0 1 0 0,-13 45-7 0 0,37-86-5 0 0,1 0 0 0 0,1 1 0 0 0,1 0 0 0 0,0 0 0 0 0,2 0 0 0 0,0 1-1 0 0,2-1 1 0 0,0 1 0 0 0,1 0 0 0 0,1-1 0 0 0,2 5 5 0 0,-1-18 3 0 0,1-1 0 0 0,0 0 0 0 0,0 0 0 0 0,1 0 0 0 0,-1 0 0 0 0,1 0 0 0 0,1-1 0 0 0,-1 0 0 0 0,1 0 0 0 0,0 0 0 0 0,0 0 0 0 0,0-1 0 0 0,1 0 0 0 0,0 0 0 0 0,-1 0 0 0 0,1-1 0 0 0,1 0 0 0 0,-1 0 0 0 0,0 0 0 0 0,1-1 0 0 0,-1 0 0 0 0,1-1 0 0 0,0 1 0 0 0,0-1 0 0 0,-1 0 0 0 0,1-1-1 0 0,0 0 1 0 0,0 0 0 0 0,0 0 0 0 0,1-1-3 0 0,20-2 19 0 0,-1-1 0 0 0,1-1 0 0 0,-1-1-1 0 0,0-2 1 0 0,-1-1 0 0 0,1-1 0 0 0,-2-1-1 0 0,0-1 1 0 0,0-1-19 0 0,8-2 21 0 0,179-110 24 0 0,-143 67 60 0 0,-69 57-54 0 0,0 1 15 0 0,0 0 8 0 0,0 0-2 0 0,0 0 14 0 0,0 0-16 0 0,0 0 0 0 0,-21 0 11 0 0,12 2-87 0 0,0-1 0 0 0,0 1-1 0 0,1 0 1 0 0,-1 1 0 0 0,0 0 0 0 0,1 1 0 0 0,0 0 0 0 0,0 0-1 0 0,0 0 1 0 0,0 1 0 0 0,1 0 0 0 0,-1 2 6 0 0,-14 7-6 0 0,-21 13 5 0 0,2 1 1 0 0,1 3-1 0 0,2 1 0 0 0,-3 4 1 0 0,32-26-11 0 0,0 0-1 0 0,1 0 1 0 0,0 1-1 0 0,1-1 1 0 0,0 2-1 0 0,0-1 1 0 0,2 1-1 0 0,-1 0 1 0 0,1 0-1 0 0,1 1 1 0 0,0-1-1 0 0,1 1 1 0 0,0 0-1 0 0,1 0 1 0 0,1 0 0 0 0,0 0-1 0 0,0 0 1 0 0,2 6 11 0 0,0-16 2 0 0,0 0 1 0 0,1 0 0 0 0,-1-1 0 0 0,1 1 0 0 0,0 0-1 0 0,0-1 1 0 0,0 1 0 0 0,0-1 0 0 0,0 1 0 0 0,0-1-1 0 0,1 0 1 0 0,-1 0 0 0 0,1 0 0 0 0,-1 0 0 0 0,1-1-1 0 0,0 1 1 0 0,0-1 0 0 0,0 1 0 0 0,0-1 0 0 0,0 0-1 0 0,0 0 1 0 0,0-1 0 0 0,0 1 0 0 0,0 0 0 0 0,0-1-1 0 0,0 0 1 0 0,1 0 0 0 0,-1 0 0 0 0,0 0 0 0 0,0 0-1 0 0,0-1 1 0 0,0 1 0 0 0,1-1 0 0 0,-1 0 0 0 0,0 0-1 0 0,0 0 1 0 0,0 0 0 0 0,-1-1 0 0 0,1 1 0 0 0,2-3-3 0 0,27-15 53 0 0,-1-2 1 0 0,-1 0 0 0 0,-1-3 0 0 0,-1 0 0 0 0,-1-2 0 0 0,-1-1 0 0 0,-1-1 0 0 0,-2-1 0 0 0,-1-1 0 0 0,-1-1-1 0 0,-2 0 1 0 0,1-6-54 0 0,16-47 87 0 0,-35 83-54 0 0,-1 1-41 0 0,0 0-25 0 0,-1 5-107 0 0,1-3 129 0 0,-6 18-21 0 0,1 0 1 0 0,1 0 0 0 0,0 1 0 0 0,2 0 0 0 0,0 0 0 0 0,1-1 0 0 0,2 1 0 0 0,2 18 31 0 0,-2-34 1 0 0,0-1 1 0 0,1 1-1 0 0,0-1 0 0 0,0 0 1 0 0,0 0-1 0 0,1 0 0 0 0,-1 0 1 0 0,1 0-1 0 0,0 0 0 0 0,0-1 1 0 0,0 1-1 0 0,1-1 0 0 0,-1 0 1 0 0,1 0-1 0 0,0 0 0 0 0,0 0 1 0 0,0-1-1 0 0,0 1 0 0 0,0-1 1 0 0,1 0-1 0 0,-1-1 0 0 0,0 1 1 0 0,1-1-1 0 0,0 0 0 0 0,-1 0 1 0 0,1 0-1 0 0,0 0 0 0 0,1-1-1 0 0,1 0 22 0 0,0-1-1 0 0,0 0 0 0 0,0 0 1 0 0,0-1-1 0 0,0 0 0 0 0,0 0 1 0 0,0-1-1 0 0,-1 0 0 0 0,1 0 1 0 0,-1 0-1 0 0,0-1 0 0 0,1 0 1 0 0,-2 0-1 0 0,6-5-21 0 0,15-12 41 0 0,-2-1 0 0 0,0-2 1 0 0,-1 0-1 0 0,-2-1 0 0 0,0-1 0 0 0,-2-2 1 0 0,0 0-1 0 0,-3 0 0 0 0,0-2 0 0 0,4-13-41 0 0,-14 23 34 0 0,-7 24-207 0 0,-21 114 107 0 0,21-115 66 0 0,1 1 1 0 0,0-1-1 0 0,0 0 0 0 0,0 0 1 0 0,0 0-1 0 0,0 0 0 0 0,1 0 1 0 0,0 0-1 0 0,-1 0 1 0 0,1 0-1 0 0,0 0 0 0 0,0 0 1 0 0,1 0-1 0 0,-1 0 0 0 0,1 0 1 0 0,-1-1-1 0 0,1 1 1 0 0,0 0-1 0 0,0-1 0 0 0,0 0 1 0 0,0 1-1 0 0,0-1 0 0 0,1 0 1 0 0,-1 0-1 0 0,1 0 1 0 0,-1-1-1 0 0,1 1 0 0 0,0-1 1 0 0,0 1-1 0 0,0-1 0 0 0,0 0 1 0 0,0 0-1 0 0,0 0 1 0 0,0 0-1 0 0,0-1 0 0 0,0 1 1 0 0,0-1-1 0 0,0 0 0 0 0,0 0 0 0 0,5 0 18 0 0,0 0-1 0 0,0-1 0 0 0,0 0 1 0 0,0 0-1 0 0,0-1 0 0 0,0 0 1 0 0,-1 0-1 0 0,1-1 0 0 0,-1 0 1 0 0,0-1-1 0 0,0 1 0 0 0,0-1 1 0 0,0-1-1 0 0,0 1 0 0 0,4-5-17 0 0,170-163 137 0 0,-180 174-149 0 0,1-1 1 0 0,-1 1-1 0 0,0 0 1 0 0,0 0-1 0 0,0 0 1 0 0,0 0-1 0 0,0 0 1 0 0,-1 1-1 0 0,1-1 1 0 0,-1 0-1 0 0,1 0 1 0 0,-1 0-1 0 0,0 1 1 0 0,1-1-1 0 0,-1 0 1 0 0,-1 0-1 0 0,1 1 1 0 0,0-1 0 0 0,0 0-1 0 0,-1 0 1 0 0,1 0-1 0 0,-1 0 1 0 0,0 1-1 0 0,0-1 1 0 0,0 0 11 0 0,0 19 12 0 0,0-16-14 0 0,0 0 0 0 0,1-1 0 0 0,-1 1-1 0 0,1 0 1 0 0,0-1 0 0 0,0 1 0 0 0,1-1 0 0 0,-1 1 0 0 0,1 0 0 0 0,0-1 0 0 0,1 1 0 0 0,-1-1 0 0 0,1 0 0 0 0,-1 1-1 0 0,1-1 1 0 0,1 0 0 0 0,-1 0 0 0 0,0 0 0 0 0,1 0 0 0 0,0-1 0 0 0,0 1 0 0 0,0-1 0 0 0,1 1 0 0 0,-1-1 0 0 0,1 0-1 0 0,-1 0 1 0 0,1-1 0 0 0,0 1 0 0 0,0-1 0 0 0,1 0 2 0 0,3 1 21 0 0,1-1-1 0 0,0 0 1 0 0,0-1-1 0 0,0 0 1 0 0,-1 0-1 0 0,1-1 1 0 0,0 0-1 0 0,0-1 1 0 0,0 0-1 0 0,0 0 1 0 0,0-1-1 0 0,-1 0 1 0 0,1 0-1 0 0,-1-1 1 0 0,1 0-1 0 0,-1-1 1 0 0,0 0-1 0 0,0 0 1 0 0,-1-1-1 0 0,1 1 1 0 0,-1-2-1 0 0,0 1 1 0 0,0-1-1 0 0,1-2-20 0 0,2 0-52 0 0,0-1 0 0 0,-1 0 0 0 0,0 0 0 0 0,0-1 0 0 0,-1 0 0 0 0,-1-1 0 0 0,0 0 0 0 0,0 0 0 0 0,-1 0-1 0 0,0-1 1 0 0,-1 0 0 0 0,0 0 0 0 0,-1 0 0 0 0,-1-1 0 0 0,0 1 0 0 0,0-1 0 0 0,-1 0 0 0 0,-1 0 0 0 0,0-4 52 0 0,-1 12-1080 0 0,0-7-1357 0 0,-3 6-7098 0 0,2 3-2789 0 0</inkml:trace>
  <inkml:trace contextRef="#ctx0" brushRef="#br0" timeOffset="2892.609">9520 48 4481 0 0,'0'0'2535'0'0,"0"0"-832"0"0,0 0-25 0 0,0 0 202 0 0,0 0 7 0 0,0 0-136 0 0,0 0-365 0 0,0 0-366 0 0,0 0-261 0 0,0 0-161 0 0,0 0-46 0 0,0 0 45 0 0,0 0 69 0 0,-2 7 14 0 0,-5 267 2575 0 0,6 100-2445 0 0,-28-145-742 0 0,2-142-2050 0 0,21-93-15774 0 0,6 6 11188 0 0</inkml:trace>
  <inkml:trace contextRef="#ctx0" brushRef="#br0" timeOffset="3131.942">9080 681 10370 0 0,'0'0'1514'0'0,"0"0"-135"0"0,0 0 76 0 0,0 0 152 0 0,0 0-28 0 0,0 0-191 0 0,0 0-230 0 0,0 0-201 0 0,0 0-135 0 0,0 0-101 0 0,0 0-87 0 0,33-6-80 0 0,103-23-65 0 0,176-49 1010 0 0,-213 40-3213 0 0,-75 14-3396 0 0,-12-7-6309 0 0,-12 24 3536 0 0</inkml:trace>
  <inkml:trace contextRef="#ctx0" brushRef="#br0" timeOffset="3536.589">9827 89 7930 0 0,'0'0'2760'0'0,"0"0"-1183"0"0,0 0-250 0 0,0 0 208 0 0,0 0 106 0 0,0 0-120 0 0,0 0-230 0 0,-4 36-226 0 0,-15 121-177 0 0,3-33 386 0 0,8-75-708 0 0,2 0 0 0 0,3 1 0 0 0,1 0 0 0 0,4 18-566 0 0,-1-56 79 0 0,1 0 0 0 0,1-1 0 0 0,0 1 0 0 0,0-1 0 0 0,1 0 0 0 0,1 0 0 0 0,-1 0 0 0 0,2-1 0 0 0,0 0 0 0 0,0 0 0 0 0,1 0-1 0 0,4 5-78 0 0,-9-12 24 0 0,1 1 0 0 0,0-1 0 0 0,0 0 0 0 0,0 0 0 0 0,0 0 0 0 0,1 0 0 0 0,-1 0-1 0 0,1-1 1 0 0,-1 1 0 0 0,1-1 0 0 0,0 0 0 0 0,0-1 0 0 0,0 1 0 0 0,0 0 0 0 0,0-1 0 0 0,1 0-1 0 0,-1 0 1 0 0,0 0 0 0 0,0-1 0 0 0,1 1 0 0 0,-1-1 0 0 0,1 0 0 0 0,-1-1 0 0 0,0 1-1 0 0,1-1 1 0 0,-1 1 0 0 0,0-1 0 0 0,0 0 0 0 0,1-1 0 0 0,-1 1 0 0 0,0-1 0 0 0,0 0 0 0 0,-1 0-1 0 0,3-1-23 0 0,209-165 454 0 0,-199 155-438 0 0,93-50-12 0 0,-107 62-1 0 0,0 1 0 0 0,1 0 1 0 0,-1 0-1 0 0,0 0 0 0 0,0 1 1 0 0,0-1-1 0 0,0 1 0 0 0,0-1 1 0 0,1 1-1 0 0,-1-1 0 0 0,0 1 1 0 0,0 0-1 0 0,-1 0 0 0 0,1 0 1 0 0,0 0-1 0 0,0 0 0 0 0,0 1 1 0 0,-1-1-1 0 0,1 1 0 0 0,0-1 1 0 0,-1 1-1 0 0,1-1 0 0 0,-1 1 1 0 0,0 0-1 0 0,0 0 0 0 0,0-1 0 0 0,0 1 1 0 0,0 0-1 0 0,0 0 0 0 0,0 0 1 0 0,0 0-1 0 0,-1 1 0 0 0,1-1 1 0 0,-1 0-1 0 0,0 0 0 0 0,1 0 1 0 0,-1 0-1 0 0,0 0 0 0 0,0 1 1 0 0,0-1-1 0 0,-1 0 0 0 0,1 0 1 0 0,0 0-1 0 0,-1 0 0 0 0,0 0 1 0 0,1 0-1 0 0,-1 1-3 0 0,2 140-439 0 0,18-128-2963 0 0,23-23-6552 0 0,-32 2 3989 0 0,-1 5-1737 0 0</inkml:trace>
  <inkml:trace contextRef="#ctx0" brushRef="#br0" timeOffset="4133.436">10707 541 7690 0 0,'0'0'2045'0'0,"0"0"-203"0"0,0 0-79 0 0,0 0-142 0 0,0 0-275 0 0,0 0-275 0 0,0 0-213 0 0,-32 21-186 0 0,-98 63-147 0 0,61-20 309 0 0,63-52-706 0 0,4-11-93 0 0,1 1-1 0 0,0 0 1 0 0,-1-1 0 0 0,1 1-1 0 0,0 0 1 0 0,0 0 0 0 0,0 0-1 0 0,0 0 1 0 0,0 0-1 0 0,0 0 1 0 0,1 0 0 0 0,-1 0-1 0 0,1 0 1 0 0,-1 0 0 0 0,1 0-1 0 0,0 0 1 0 0,0 0 0 0 0,0 0-1 0 0,0 0 1 0 0,0 1 0 0 0,0-1-1 0 0,1 0 1 0 0,-1 0-1 0 0,1 0 1 0 0,-1 0 0 0 0,1 0-1 0 0,0 0 1 0 0,0 0 0 0 0,0 0-1 0 0,0 0 1 0 0,0-1 0 0 0,0 1-1 0 0,0 0 1 0 0,1 0-1 0 0,-1-1 1 0 0,1 1 0 0 0,-1-1-1 0 0,1 1 1 0 0,0-1 0 0 0,0 1-35 0 0,12-3 188 0 0,1-1 1 0 0,-1 0-1 0 0,0 0 1 0 0,-1-1 0 0 0,1-1-1 0 0,0-1 1 0 0,-1 0 0 0 0,0 0-1 0 0,0-2 1 0 0,-1 1-1 0 0,1-1 1 0 0,-1-1 0 0 0,-1-1-1 0 0,0 1 1 0 0,8-9-189 0 0,-12 12 29 0 0,142-104 257 0 0,-149 108-286 0 0,1 1 0 0 0,0-1 0 0 0,-1 1-1 0 0,1-1 1 0 0,0 1 0 0 0,0-1-1 0 0,-1 1 1 0 0,1 0 0 0 0,0 0 0 0 0,0-1-1 0 0,-1 1 1 0 0,1 0 0 0 0,0 0 0 0 0,0 0-1 0 0,0 0 1 0 0,-1 0 0 0 0,1 0-1 0 0,0 0 1 0 0,0 0 0 0 0,0 0 0 0 0,-1 0-1 0 0,1 0 1 0 0,0 1 0 0 0,0-1 0 0 0,-1 0-1 0 0,1 0 1 0 0,0 1 0 0 0,0-1 0 0 0,-1 1-1 0 0,1-1 1 0 0,0 0 0 0 0,-1 1-1 0 0,1-1 1 0 0,-1 1 0 0 0,1 0 0 0 0,0-1-1 0 0,-1 1 1 0 0,1-1 0 0 0,-1 1 0 0 0,0 0-1 0 0,1 0 1 0 0,-1-1 0 0 0,1 1-1 0 0,-1 0 1 0 0,0-1 0 0 0,0 1 0 0 0,1 1 0 0 0,-1 43-19 0 0,-1-27 16 0 0,1-15 2 0 0,-1-1 1 0 0,0 1 0 0 0,1-1 0 0 0,0 1-1 0 0,-1-1 1 0 0,1 1 0 0 0,0-1 0 0 0,1 1 0 0 0,-1 0-1 0 0,0-1 1 0 0,1 1 0 0 0,-1-1 0 0 0,1 1-1 0 0,0-1 1 0 0,0 0 0 0 0,0 1 0 0 0,0-1-1 0 0,0 0 1 0 0,0 0 0 0 0,1 1 0 0 0,-1-1-1 0 0,1 0 1 0 0,-1 0 0 0 0,1 0 0 0 0,0-1 0 0 0,0 1-1 0 0,0 0 1 0 0,0-1 0 0 0,0 1 0 0 0,0-1-1 0 0,0 0 1 0 0,1 0 0 0 0,-1 0 0 0 0,0 0-1 0 0,1 0 1 0 0,-1 0 0 0 0,1 0 0 0 0,-1-1 0 0 0,1 1-1 0 0,1-1 1 0 0,2 0 32 0 0,-1 1-1 0 0,1-1 0 0 0,0-1 0 0 0,0 1 0 0 0,0-1 0 0 0,-1 0 1 0 0,1 0-1 0 0,0-1 0 0 0,-1 1 0 0 0,1-1 0 0 0,-1-1 1 0 0,0 1-1 0 0,5-3-31 0 0,27-22 210 0 0,-1-1 1 0 0,-1-2-1 0 0,-2-2 1 0 0,-1 0-1 0 0,-2-2 1 0 0,7-12-211 0 0,-23 27 7 0 0,-1-1-1 0 0,-2-1 1 0 0,0 1 0 0 0,0-2 0 0 0,-2 1 0 0 0,-1-1 0 0 0,-1-1-1 0 0,-1 1 1 0 0,0-1 0 0 0,-2-1 0 0 0,-1 1 0 0 0,-1 0 0 0 0,0-1 0 0 0,-2 1-1 0 0,-1-3-6 0 0,1 6-32 0 0,1 15 31 0 0,0-1-1 0 0,0 0 0 0 0,-1 1 1 0 0,0-1-1 0 0,0 0 1 0 0,0 1-1 0 0,-1-1 0 0 0,0 1 1 0 0,0-1-1 0 0,0 0 0 0 0,-1 1 1 0 0,1 0-1 0 0,-1-1 0 0 0,-1 1 1 0 0,1 0-1 0 0,-1 0 1 0 0,0 0-1 0 0,0 0 0 0 0,0 1 1 0 0,-1-1-1 0 0,0 1 0 0 0,0 0 2 0 0,2 4-6 0 0,-1-1 0 0 0,0 1-1 0 0,0 0 1 0 0,0 1 0 0 0,0-1-1 0 0,1 0 1 0 0,-1 1-1 0 0,0 0 1 0 0,0-1 0 0 0,1 1-1 0 0,-1 0 1 0 0,1 1 0 0 0,-1-1-1 0 0,1 0 1 0 0,-1 1 0 0 0,1-1-1 0 0,0 1 1 0 0,-1 0-1 0 0,1 0 1 0 0,0 0 0 0 0,0 0-1 0 0,1 0 1 0 0,-1 0 0 0 0,0 0-1 0 0,1 1 1 0 0,-1-1 0 0 0,1 0-1 0 0,0 1 1 0 0,-1 0-1 0 0,1-1 1 0 0,1 1 0 0 0,-1 0-1 0 0,0-1 1 0 0,1 1 0 0 0,-1 0-1 0 0,1 0 1 0 0,0 0 0 0 0,0-1-1 0 0,0 1 1 0 0,0 1 6 0 0,-2 3 4 0 0,-10 38 27 0 0,3 0 1 0 0,2 1-1 0 0,1 0 1 0 0,3 0-1 0 0,2 16-31 0 0,-1-40 9 0 0,2 0-1 0 0,0 0 1 0 0,1-1 0 0 0,1 1 0 0 0,2 0-1 0 0,0-1 1 0 0,1 0 0 0 0,1 0 0 0 0,1 0-1 0 0,1 0 1 0 0,1 0-9 0 0,74 93-223 0 0,-75-115-2110 0 0,-19-17-491 0 0,-5 1-1076 0 0,6 7-1510 0 0,2 1-5855 0 0</inkml:trace>
  <inkml:trace contextRef="#ctx0" brushRef="#br0" timeOffset="4388.611">10910 402 12347 0 0,'0'0'2547'0'0,"0"0"-1102"0"0,0 0-354 0 0,0 0 38 0 0,0 0 64 0 0,0 0-110 0 0,0 0-256 0 0,0 0-240 0 0,31-9-212 0 0,98-26-161 0 0,14 15 98 0 0,18 5 30 0 0,-91 10-3228 0 0,-2 1-6456 0 0,-46 3-1922 0 0</inkml:trace>
  <inkml:trace contextRef="#ctx0" brushRef="#br0" timeOffset="19829.581">4461 2173 0 0 0,'0'0'619'0'0,"0"0"1351"0"0,0 0 475 0 0,0 0 153 0 0,0 0-62 0 0,0 0-299 0 0,0 0-342 0 0,0 0-392 0 0,0 0-325 0 0,0 0-208 0 0,0 0-164 0 0,0 0-102 0 0,-23-8-83 0 0,-71-19-67 0 0,92 27-523 0 0,0-1 0 0 0,0 0 0 0 0,0 1 0 0 0,0 0 0 0 0,0-1 0 0 0,0 1-1 0 0,0 0 1 0 0,0 0 0 0 0,0 0 0 0 0,0 1 0 0 0,0-1 0 0 0,-1 0-1 0 0,1 1 1 0 0,0-1 0 0 0,0 1 0 0 0,0 0 0 0 0,1 0 0 0 0,-1 0 0 0 0,0 0-1 0 0,0 0 1 0 0,0 0 0 0 0,1 0 0 0 0,-1 0 0 0 0,0 1 0 0 0,1-1 0 0 0,-1 1-1 0 0,0 0-30 0 0,-4 4 154 0 0,-14 12 32 0 0,0 0 0 0 0,1 1 1 0 0,1 2-1 0 0,0 0 0 0 0,2 0 0 0 0,1 2 0 0 0,0-1 0 0 0,2 2 0 0 0,1 0 0 0 0,0 1 0 0 0,2 0 0 0 0,1 1 0 0 0,-2 12-186 0 0,9-34 17 0 0,0 0 0 0 0,1 0 0 0 0,-1 0 0 0 0,1 0 0 0 0,0 0-1 0 0,0 1 1 0 0,1-1 0 0 0,-1 0 0 0 0,1 0 0 0 0,0 1-1 0 0,0-1 1 0 0,1 0 0 0 0,-1 0 0 0 0,1 1 0 0 0,0-1-1 0 0,0 0 1 0 0,0 0 0 0 0,1 0 0 0 0,-1 0 0 0 0,1 0-1 0 0,0 0 1 0 0,0-1 0 0 0,0 1 0 0 0,1 0 0 0 0,-1-1 0 0 0,1 0-1 0 0,0 0 1 0 0,0 0 0 0 0,0 0 0 0 0,0 0 0 0 0,1 0-1 0 0,-1-1 1 0 0,1 1 0 0 0,0-1 0 0 0,-1 0 0 0 0,1 0-1 0 0,0-1 1 0 0,0 1 0 0 0,0-1 0 0 0,0 0 0 0 0,1 0-1 0 0,-1 0 1 0 0,0-1-17 0 0,16-4 120 0 0,0-1 1 0 0,0-1-1 0 0,-1-2 0 0 0,0 1 0 0 0,0-2 0 0 0,0-1 0 0 0,-2 0 0 0 0,1-1 0 0 0,-1-1 0 0 0,-1 0 0 0 0,0-1 1 0 0,-1-1-1 0 0,0-1 0 0 0,-1 0 0 0 0,-1-1 0 0 0,8-12-120 0 0,4-1 53 0 0,0-1-1 0 0,-2-1 1 0 0,-2-2-1 0 0,-1 0 1 0 0,-1-1-1 0 0,-2 0 1 0 0,-1-2-1 0 0,5-20-52 0 0,-13 11-144 0 0,-18 61-331 0 0,-2 7 442 0 0,2 0 0 0 0,1 0 0 0 0,1 1-1 0 0,1 0 1 0 0,1 0 0 0 0,1 0 0 0 0,2 1 0 0 0,0 0-1 0 0,1 0 1 0 0,2 0 0 0 0,0 7 33 0 0,1-27-4 0 0,0 0 1 0 0,0 0-1 0 0,0 1 1 0 0,1-1-1 0 0,-1 0 1 0 0,1 0-1 0 0,1-1 1 0 0,-1 1-1 0 0,1 0 1 0 0,-1-1-1 0 0,1 1 0 0 0,0-1 1 0 0,1 0-1 0 0,-1 0 1 0 0,1 0-1 0 0,0-1 1 0 0,0 1-1 0 0,0-1 1 0 0,0 0-1 0 0,1 0 1 0 0,-1 0-1 0 0,1 0 0 0 0,0-1 1 0 0,-1 0-1 0 0,1 0 1 0 0,0-1-1 0 0,1 1 1 0 0,3 0 3 0 0,1 0 19 0 0,1 0 0 0 0,-1 0 1 0 0,1-1-1 0 0,-1-1 0 0 0,1 0 0 0 0,-1 0 1 0 0,1-1-1 0 0,0-1 0 0 0,-1 1 1 0 0,0-2-1 0 0,1 1 0 0 0,-1-2 0 0 0,0 1 1 0 0,1-2-20 0 0,28-17 86 0 0,-2-1-1 0 0,0-3 1 0 0,-1 0 0 0 0,-1-3 0 0 0,25-28-86 0 0,-45 46 0 0 0,-1-2 0 0 0,-1 0 0 0 0,0-1 0 0 0,-1 0 0 0 0,0-1 1 0 0,-1 0-1 0 0,-1-1 0 0 0,-1 0 0 0 0,0 0 0 0 0,-1-1 0 0 0,0 0 0 0 0,-2-1 0 0 0,0 0 0 0 0,-1 0 0 0 0,-1 0 0 0 0,0 0 0 0 0,0-19 0 0 0,-4 35-13 0 0,-1 0-1 0 0,1-1 0 0 0,-1 1 1 0 0,1 0-1 0 0,-1 0 0 0 0,0 0 0 0 0,0 0 1 0 0,0 0-1 0 0,0 0 0 0 0,0 0 1 0 0,-1 0-1 0 0,1 0 0 0 0,-1 0 0 0 0,1 1 1 0 0,-1-1-1 0 0,1 1 0 0 0,-1-1 1 0 0,0 1-1 0 0,0 0 0 0 0,0-1 0 0 0,0 1 1 0 0,0 0-1 0 0,0 0 0 0 0,0 0 1 0 0,0 1-1 0 0,0-1 0 0 0,0 0 0 0 0,-1 1 1 0 0,1-1-1 0 0,0 1 0 0 0,0 0 1 0 0,-1 0-1 0 0,1 0 0 0 0,0 0 0 0 0,0 0 1 0 0,-1 0-1 0 0,1 1 0 0 0,0-1 1 0 0,0 1-1 0 0,0 0 0 0 0,0-1 0 0 0,-1 1 1 0 0,1 0-1 0 0,0 0 0 0 0,0 0 1 0 0,1 1-1 0 0,-1-1 0 0 0,0 0 0 0 0,0 1 1 0 0,0-1-1 0 0,1 1 0 0 0,-1 0 1 0 0,0 0 13 0 0,-9 7-17 0 0,0-1 0 0 0,1 2 1 0 0,0-1-1 0 0,0 2 1 0 0,1-1-1 0 0,0 1 1 0 0,1 1-1 0 0,0-1 1 0 0,1 1-1 0 0,0 0 1 0 0,1 1-1 0 0,1 0 1 0 0,0 0-1 0 0,0 0 1 0 0,1 1-1 0 0,1-1 0 0 0,1 1 1 0 0,0 0-1 0 0,0 0 1 0 0,1 6 16 0 0,1-16-4 0 0,1-1 0 0 0,0 0 0 0 0,0 0 0 0 0,-1 1 0 0 0,2-1 1 0 0,-1 0-1 0 0,0 0 0 0 0,1 0 0 0 0,-1 0 0 0 0,1 0 0 0 0,0 0 0 0 0,0-1 0 0 0,0 1 1 0 0,0 0-1 0 0,1-1 0 0 0,-1 0 0 0 0,1 1 0 0 0,-1-1 0 0 0,1 0 0 0 0,0 0 0 0 0,0-1 1 0 0,0 1-1 0 0,0-1 0 0 0,0 1 0 0 0,0-1 0 0 0,0 0 0 0 0,1 0 0 0 0,-1 0 0 0 0,0-1 1 0 0,1 1-1 0 0,0-1 4 0 0,108 4 117 0 0,16-40 45 0 0,-63 25-113 0 0,-63 13-48 0 0,0 0 1 0 0,0 0 0 0 0,-1 0-1 0 0,1 0 1 0 0,0 0 0 0 0,-1 0-1 0 0,1 0 1 0 0,-1 0-1 0 0,0 1 1 0 0,0-1 0 0 0,0 1-1 0 0,0-1 1 0 0,0 1 0 0 0,0-1-1 0 0,-1 1 1 0 0,1 0-1 0 0,-1-1 1 0 0,0 1 0 0 0,0-1-1 0 0,0 1 1 0 0,0 0 0 0 0,0 2-2 0 0,1 4 7 0 0,-2-2-8 0 0,2-1 1 0 0,-1 1 0 0 0,1-1 0 0 0,0 0 0 0 0,0 1 0 0 0,1-1-1 0 0,-1 0 1 0 0,1 0 0 0 0,1 0 0 0 0,-1 0 0 0 0,1 0 0 0 0,0-1-1 0 0,1 1 1 0 0,-1-1 0 0 0,1 0 0 0 0,0 0 0 0 0,0 0 0 0 0,1 0-1 0 0,-1-1 1 0 0,1 0 0 0 0,0 0 0 0 0,0 0 0 0 0,1 0 0 0 0,-1-1 0 0 0,5 2 0 0 0,2-2 28 0 0,0 0 1 0 0,0-1-1 0 0,0-1 1 0 0,1 1-1 0 0,-1-2 1 0 0,0 0-1 0 0,1-1 1 0 0,-1 0-1 0 0,0-1 1 0 0,0 0-1 0 0,1 0 1 0 0,-2-2-1 0 0,1 0 1 0 0,0 0-1 0 0,-1-1 1 0 0,0 0 0 0 0,0-1-1 0 0,8-5-28 0 0,12-9 108 0 0,-1-1 0 0 0,0-1 0 0 0,-2-2 0 0 0,-1 0 0 0 0,17-22-108 0 0,-36 39 27 0 0,0 0 0 0 0,-1-1 1 0 0,0 1-1 0 0,0-2 0 0 0,-1 1 0 0 0,0-1 0 0 0,-1 0 0 0 0,0 0 0 0 0,0 0 1 0 0,-1-1-1 0 0,0 1 0 0 0,-1-1 0 0 0,0 0 0 0 0,0 0 0 0 0,-1 0 0 0 0,0-1 1 0 0,0-7-28 0 0,-4 16-1 0 0,1 0 1 0 0,0 1 0 0 0,0-1 0 0 0,-1 0 0 0 0,1 0 0 0 0,-1 0 0 0 0,0 1 0 0 0,1-1-1 0 0,-1 1 1 0 0,0-1 0 0 0,0 1 0 0 0,0 0 0 0 0,0 0 0 0 0,0 0 0 0 0,0 0 0 0 0,0 0 0 0 0,0 0-1 0 0,0 1 1 0 0,-1-1 0 0 0,1 1 0 0 0,0-1 0 0 0,-1 1 0 0 0,1 0 0 0 0,0 0 0 0 0,0 0-1 0 0,-1 0 1 0 0,1 0 0 0 0,0 0 0 0 0,-1 1 0 0 0,1-1 0 0 0,0 1 0 0 0,0 0 0 0 0,0 0 0 0 0,-1 0 0 0 0,-10 5-27 0 0,-1 1 0 0 0,1 1 1 0 0,1 0-1 0 0,0 1 1 0 0,0 0-1 0 0,0 1 1 0 0,1 0-1 0 0,1 0 1 0 0,0 2-1 0 0,0-1 1 0 0,1 1-1 0 0,1 1 1 0 0,0-1-1 0 0,0 1 1 0 0,2 1-1 0 0,-1-1 1 0 0,-2 10 26 0 0,6-15-23 0 0,0 0 1 0 0,0-1-1 0 0,0 1 0 0 0,1 0 1 0 0,0 1-1 0 0,1-1 0 0 0,-1 0 1 0 0,2 0-1 0 0,-1 1 1 0 0,1-1-1 0 0,1 1 0 0 0,-1-1 1 0 0,1 0-1 0 0,1 1 0 0 0,0-1 1 0 0,0 0-1 0 0,0 0 1 0 0,1 0-1 0 0,0-1 0 0 0,1 1 1 0 0,-1 0-1 0 0,2-1 0 0 0,-1 0 1 0 0,1 0-1 0 0,0-1 1 0 0,0 1-1 0 0,1-1 0 0 0,3 3 23 0 0,7 1-223 0 0,0-2 0 0 0,1 0 0 0 0,0 0-1 0 0,0-2 1 0 0,1 0 0 0 0,-1-1 0 0 0,1-1 0 0 0,0-1-1 0 0,1 0 1 0 0,11 0 223 0 0,42-2-4089 0 0,-4-6-4856 0 0,-46 1-2129 0 0</inkml:trace>
  <inkml:trace contextRef="#ctx0" brushRef="#br0" timeOffset="16531.087">57 2312 6777 0 0,'0'0'3464'0'0,"0"0"-2049"0"0,0 0-726 0 0,0 0 5 0 0,0 0 190 0 0,0 0 204 0 0,0 0 51 0 0,0 0-109 0 0,0 0-193 0 0,0 0-222 0 0,0 0-134 0 0,0 37-74 0 0,-3 115-64 0 0,8 200 1215 0 0,-4-336-1452 0 0,0 0 1 0 0,-1-1 0 0 0,-1 1 0 0 0,-1 0 0 0 0,0-1 0 0 0,-1 1 0 0 0,-1-1 0 0 0,0 0 0 0 0,-1 0 0 0 0,-1 0 0 0 0,0 0 0 0 0,-1-1-107 0 0,6-14 31 0 0,1-1 1 0 0,0 1 0 0 0,0-1 0 0 0,0 1 0 0 0,-1 0 0 0 0,1-1 0 0 0,0 1 0 0 0,0 0 0 0 0,-1-1 0 0 0,1 1 0 0 0,0 0 0 0 0,-1 0 0 0 0,1-1-1 0 0,0 1 1 0 0,-1 0 0 0 0,1 0 0 0 0,0 0 0 0 0,-1 0 0 0 0,1-1 0 0 0,-1 1 0 0 0,1 0 0 0 0,0 0 0 0 0,-1 0 0 0 0,1 0 0 0 0,-1 0 0 0 0,1 0-1 0 0,0 0 1 0 0,-1 0 0 0 0,1 0 0 0 0,-1 0 0 0 0,1 0 0 0 0,0 0 0 0 0,-1 0 0 0 0,1 0 0 0 0,-1 1 0 0 0,1-1 0 0 0,0 0 0 0 0,-1 0 0 0 0,1 0 0 0 0,0 1-1 0 0,-1-1 1 0 0,1 0 0 0 0,0 0 0 0 0,-1 1 0 0 0,1-1 0 0 0,0 0 0 0 0,-1 1 0 0 0,1-1 0 0 0,0 0 0 0 0,0 1 0 0 0,0-1 0 0 0,-1 0 0 0 0,1 1-1 0 0,0-1 1 0 0,0 0 0 0 0,0 1 0 0 0,0-1 0 0 0,0 1 0 0 0,-1-1 0 0 0,1 0 0 0 0,0 1-32 0 0,-2-40 930 0 0,2 34-1091 0 0,4-36 199 0 0,1-1 0 0 0,3 1-1 0 0,1 0 1 0 0,1 1 0 0 0,3 0 0 0 0,1 0-1 0 0,2 2 1 0 0,2 0 0 0 0,1 0 0 0 0,8-8-38 0 0,1-2 18 0 0,2 2 0 0 0,3 0 1 0 0,1 3-1 0 0,2 0 1 0 0,2 2-1 0 0,33-25-18 0 0,68-23 191 0 0,-136 87-184 0 0,0 1 1 0 0,0-1 0 0 0,0 1-1 0 0,0-1 1 0 0,0 1-1 0 0,0 0 1 0 0,0 0 0 0 0,1 0-1 0 0,-1 1 1 0 0,0-1-1 0 0,1 1 1 0 0,-1 0-1 0 0,1-1 1 0 0,-1 2 0 0 0,0-1-1 0 0,1 0 1 0 0,-1 1-1 0 0,0-1 1 0 0,1 1-1 0 0,-1 0 1 0 0,0 0 0 0 0,0 0-1 0 0,0 1 1 0 0,0-1-1 0 0,0 1 1 0 0,0 0-1 0 0,0 0 1 0 0,0 0 0 0 0,-1 0-1 0 0,1 0 1 0 0,-1 0-1 0 0,1 1 1 0 0,-1-1-1 0 0,0 1 1 0 0,0 0 0 0 0,0-1-1 0 0,-1 1 1 0 0,1 0-1 0 0,0 0 1 0 0,-1 0 0 0 0,0 1-1 0 0,0-1 1 0 0,0 0-1 0 0,0 0 1 0 0,0 1-1 0 0,-1-1 1 0 0,1 2-8 0 0,-1 12 68 0 0,-1 0-1 0 0,0 0 1 0 0,-1 0-1 0 0,-1 0 1 0 0,0 0-1 0 0,-1-1 1 0 0,-1 0 0 0 0,-1 1-1 0 0,0-2 1 0 0,-1 1-1 0 0,-1-1 1 0 0,0 0-1 0 0,-1-1 1 0 0,-1 1 0 0 0,-2 1-68 0 0,-19 23 118 0 0,-2-2 1 0 0,-2 0 0 0 0,-1-3-1 0 0,-22 16-118 0 0,40-36-9 0 0,0-1-1 0 0,0 0 1 0 0,-2-2-1 0 0,1 0 0 0 0,-1-2 1 0 0,-1 0-1 0 0,1-1 0 0 0,-2-1 1 0 0,1-1-1 0 0,-22 4 10 0 0,41-9-64 0 0,-1 0-1 0 0,1 0 1 0 0,-1 0-1 0 0,1 0 1 0 0,-1 0-1 0 0,1-1 1 0 0,-1 1-1 0 0,0-1 1 0 0,1 0-1 0 0,-1 1 1 0 0,0-1-1 0 0,1-1 1 0 0,-1 1-1 0 0,0 0 1 0 0,1-1-1 0 0,-1 1 1 0 0,0-1-1 0 0,1 0 1 0 0,-1 0-1 0 0,1 0 0 0 0,-1 0 1 0 0,1 0-1 0 0,0 0 1 0 0,-1-1-1 0 0,1 1 1 0 0,0-1-1 0 0,0 0 1 0 0,0 1-1 0 0,0-1 1 0 0,0 0-1 0 0,0 0 1 0 0,1 0-1 0 0,-1-1 1 0 0,1 1-1 0 0,-1 0 1 0 0,1-1-1 0 0,0 1 1 0 0,0-1-1 0 0,0 1 1 0 0,0-1 64 0 0,2-5-432 0 0,0 0 1 0 0,0 1-1 0 0,0-1 1 0 0,1 0 0 0 0,1 1-1 0 0,-1 0 1 0 0,1-1-1 0 0,0 1 1 0 0,1 0-1 0 0,0 0 1 0 0,0 1 0 0 0,0-1-1 0 0,1 1 1 0 0,0 0-1 0 0,0 0 1 0 0,3-2 431 0 0,31-32-5926 0 0,-35 35 4901 0 0,14-12-7747 0 0</inkml:trace>
  <inkml:trace contextRef="#ctx0" brushRef="#br0" timeOffset="17606.606">982 2213 8642 0 0,'0'0'2767'0'0,"0"0"-748"0"0,0 0-204 0 0,0 0 3 0 0,0 0-142 0 0,0 0-305 0 0,0 0-288 0 0,0 0-232 0 0,0 0-187 0 0,0 0-92 0 0,-33 33-81 0 0,-99 100-75 0 0,73-60 187 0 0,54-63-538 0 0,0 0 0 0 0,1 1 0 0 0,0-1 0 0 0,0 1 0 0 0,1 0 1 0 0,1 0-1 0 0,0 0 0 0 0,0 0 0 0 0,1 0 0 0 0,1 0 0 0 0,0 8-65 0 0,2-16 24 0 0,-1 0 0 0 0,1 0 0 0 0,0 1 0 0 0,1-1 0 0 0,-1-1 0 0 0,0 1 0 0 0,1 0 0 0 0,0 0 0 0 0,0-1-1 0 0,-1 0 1 0 0,1 1 0 0 0,1-1 0 0 0,-1 0 0 0 0,0-1 0 0 0,0 1 0 0 0,1 0 0 0 0,-1-1 0 0 0,1 0 0 0 0,-1 0 0 0 0,1 0 0 0 0,0 0 0 0 0,-1 0 0 0 0,1-1 0 0 0,0 0-1 0 0,0 0 1 0 0,-1 0 0 0 0,1 0 0 0 0,0 0 0 0 0,0-1 0 0 0,-1 0 0 0 0,1 0 0 0 0,-1 0 0 0 0,1 0 0 0 0,-1 0 0 0 0,1-1 0 0 0,-1 1 0 0 0,1-1 0 0 0,0-1-24 0 0,16-8 102 0 0,-1-1 0 0 0,0-1 0 0 0,-1 0 0 0 0,-1-2 0 0 0,0 0 0 0 0,-1-1 0 0 0,0-1 0 0 0,1-3-102 0 0,135-206 296 0 0,-125 184-293 0 0,-26 39-23 0 0,-1 2-18 0 0,0 1-27 0 0,-24 140-490 0 0,22-132 548 0 0,1 0 1 0 0,-1 0-1 0 0,2 0 0 0 0,-1 0 0 0 0,1 0 0 0 0,0 0 1 0 0,1 0-1 0 0,0 0 0 0 0,0 0 0 0 0,0 0 1 0 0,1-1-1 0 0,1 1 0 0 0,-1 0 0 0 0,1-1 0 0 0,0 1 1 0 0,1-1-1 0 0,0 0 0 0 0,0 0 0 0 0,1-1 1 0 0,-1 1-1 0 0,1-1 0 0 0,1 0 0 0 0,-1 0 0 0 0,1-1 1 0 0,4 4 6 0 0,-3-4 12 0 0,-1 0-1 0 0,1 0 1 0 0,1-1 0 0 0,-1 0 0 0 0,0-1 0 0 0,1 1-1 0 0,0-1 1 0 0,0-1 0 0 0,0 1 0 0 0,0-1 0 0 0,0-1-1 0 0,1 1 1 0 0,-1-2 0 0 0,0 1 0 0 0,1-1 0 0 0,-1 0-1 0 0,0-1 1 0 0,1 0 0 0 0,-1 0 0 0 0,0-1 0 0 0,0 0-1 0 0,0 0 1 0 0,0-1 0 0 0,0 0 0 0 0,0 0 0 0 0,-1-1-1 0 0,6-4-11 0 0,4-5 44 0 0,-1 0 0 0 0,0-2-1 0 0,-1 0 1 0 0,-1-1 0 0 0,0 0-1 0 0,-1-1 1 0 0,-1-1 0 0 0,1-2-44 0 0,92-215-84 0 0,-101 205 116 0 0,-4 30-63 0 0,0 0-44 0 0,0 0-11 0 0,-1 5-220 0 0,-42 111-348 0 0,39-94 620 0 0,2-17 24 0 0,-1 1 0 0 0,1-1 1 0 0,1 1-1 0 0,-1 0 0 0 0,1 0 0 0 0,0-1 0 0 0,1 1 0 0 0,-1 0 0 0 0,1 0 0 0 0,0 0 0 0 0,1 0 0 0 0,-1 0 0 0 0,1 0 1 0 0,0-1-1 0 0,1 1 0 0 0,-1 0 0 0 0,1-1 0 0 0,0 1 0 0 0,1-1 0 0 0,-1 1 0 0 0,1-1 0 0 0,0 0 0 0 0,0 0 0 0 0,1-1 1 0 0,0 1-1 0 0,0-1 0 0 0,0 1 0 0 0,2 1 10 0 0,7-2 13 0 0,0 0-1 0 0,0-1 1 0 0,0-1 0 0 0,0 0-1 0 0,1 0 1 0 0,-1-2 0 0 0,1 1-1 0 0,-1-2 1 0 0,1 0 0 0 0,-1 0-1 0 0,0-1 1 0 0,0-1 0 0 0,0-1-1 0 0,0 1 1 0 0,0-2 0 0 0,0 0-1 0 0,-1 0 1 0 0,0-1 0 0 0,0-1-1 0 0,-1 0 1 0 0,0 0 0 0 0,2-3-13 0 0,17-10 66 0 0,0-2 0 0 0,-1-1 1 0 0,-1-1-1 0 0,-1-2 1 0 0,-2 0-1 0 0,18-24-66 0 0,-35 41-7 0 0,0 0-1 0 0,-1-1 0 0 0,0 1 1 0 0,-1-2-1 0 0,1 1 0 0 0,-2-1 1 0 0,0 0-1 0 0,0 0 0 0 0,-1-1 0 0 0,0 1 1 0 0,-1-1-1 0 0,-1 0 0 0 0,1 0 1 0 0,-2 0-1 0 0,0 0 0 0 0,0 0 1 0 0,-2-11 7 0 0,1 22-25 0 0,-1-1 1 0 0,1 1-1 0 0,-1-1 0 0 0,1 1 1 0 0,-1 0-1 0 0,0-1 1 0 0,0 1-1 0 0,0 0 1 0 0,0 0-1 0 0,0 0 1 0 0,0-1-1 0 0,0 1 0 0 0,0 0 1 0 0,0 0-1 0 0,0 1 1 0 0,0-1-1 0 0,-1 0 1 0 0,1 0-1 0 0,0 0 1 0 0,-1 1-1 0 0,1-1 0 0 0,-1 1 1 0 0,1-1-1 0 0,-1 1 1 0 0,1 0-1 0 0,-1-1 1 0 0,1 1-1 0 0,-1 0 1 0 0,1 0-1 0 0,-1 0 1 0 0,1 0-1 0 0,-1 0 0 0 0,1 0 1 0 0,-1 1-1 0 0,1-1 1 0 0,-1 0-1 0 0,1 1 1 0 0,0 0-1 0 0,-1-1 1 0 0,1 1-1 0 0,-1-1 0 0 0,1 1 1 0 0,0 0-1 0 0,0 0 1 0 0,-1 0-1 0 0,1 0 1 0 0,0 0-1 0 0,0 0 1 0 0,0 0-1 0 0,0 0 0 0 0,0 1 1 0 0,0-1-1 0 0,1 0 1 0 0,-1 0-1 0 0,0 1 1 0 0,0 0 24 0 0,1-1-1 0 0,-6 4-23 0 0,1 0 0 0 0,0 0 0 0 0,0 1 0 0 0,0 0 0 0 0,0 0 0 0 0,1 0 0 0 0,0 0 0 0 0,1 1 0 0 0,-1 0-1 0 0,1 0 1 0 0,1 0 0 0 0,-1 0 0 0 0,1 0 0 0 0,0 0 0 0 0,1 1 0 0 0,0-1 0 0 0,0 1 0 0 0,0-1 0 0 0,1 1 0 0 0,1 2 24 0 0,46 9 32 0 0,21-8 17 0 0,-61-12 3 0 0,0 1 0 0 0,-1 0 0 0 0,1 0 0 0 0,0 0 0 0 0,0 1 0 0 0,-1 0 0 0 0,1 0 0 0 0,0 1 0 0 0,-1 0 0 0 0,1 0 0 0 0,-1 0 0 0 0,0 1 0 0 0,0 0 0 0 0,0 0 0 0 0,0 1 1 0 0,0 0-1 0 0,-1 0 0 0 0,0 0 0 0 0,0 0 0 0 0,0 1 0 0 0,0 0 0 0 0,-1 0 0 0 0,1 0 0 0 0,-1 1 0 0 0,0-1 0 0 0,-1 1 0 0 0,0 0 0 0 0,0 0 0 0 0,2 6-52 0 0,-2 3 128 0 0,-1 1-1 0 0,0-1 1 0 0,-1 1 0 0 0,-1-1-1 0 0,-1 1 1 0 0,0-1 0 0 0,-1 1-1 0 0,-2 7-127 0 0,2 39 18 0 0,50-58-4372 0 0,-26-16-1873 0 0,-11 6-784 0 0,0 2-2551 0 0</inkml:trace>
  <inkml:trace contextRef="#ctx0" brushRef="#br0" timeOffset="18055.607">3056 2011 7778 0 0,'0'0'4150'0'0,"0"0"-1446"0"0,0 0-620 0 0,0 0-279 0 0,0 0-331 0 0,0 0-324 0 0,0 0-221 0 0,0 0-131 0 0,0 0-106 0 0,0 0-33 0 0,0 0-39 0 0,0 0-66 0 0,-21 9-91 0 0,-103 44 180 0 0,116-49-600 0 0,-1 0-1 0 0,1 1 1 0 0,1-1-1 0 0,-1 2 1 0 0,1-1-1 0 0,0 1 1 0 0,0 0 0 0 0,0 0-1 0 0,1 1 1 0 0,0 0-1 0 0,0 0 1 0 0,-4 8-43 0 0,9-12-6 0 0,1-1-1 0 0,-1 1 1 0 0,0 0 0 0 0,1 0 0 0 0,-1 0 0 0 0,1 0 0 0 0,0 0-1 0 0,0 0 1 0 0,0 0 0 0 0,1 0 0 0 0,-1 0 0 0 0,0 0 0 0 0,1 0-1 0 0,0 0 1 0 0,0-1 0 0 0,0 1 0 0 0,0 0 0 0 0,0 0-1 0 0,1-1 1 0 0,-1 1 0 0 0,1-1 0 0 0,0 1 0 0 0,-1-1 0 0 0,1 0-1 0 0,0 1 1 0 0,1-1 0 0 0,-1 0 6 0 0,71 43 15 0 0,-63-40 25 0 0,0 0-1 0 0,0 1 0 0 0,-1 0 1 0 0,0 0-1 0 0,0 1 0 0 0,0 0 1 0 0,-1 0-1 0 0,0 1 0 0 0,3 5-39 0 0,-5-5 104 0 0,0 1-1 0 0,-1 1 0 0 0,-1-1 0 0 0,0 1 1 0 0,0 0-1 0 0,0 0 0 0 0,-2 0 0 0 0,1 0 0 0 0,-1 0 1 0 0,-1 1-1 0 0,1-1 0 0 0,-2 1 0 0 0,0-1 1 0 0,0 1-1 0 0,-1 2-103 0 0,-2-4-37 0 0,0-1 0 0 0,-1 0 0 0 0,0 0 1 0 0,0-1-1 0 0,0 1 0 0 0,-1-1 0 0 0,-1 0 0 0 0,1 0 1 0 0,-1 0-1 0 0,0-1 0 0 0,-1 0 0 0 0,1 0 0 0 0,-1-1 1 0 0,0 1-1 0 0,-1-2 0 0 0,1 1 0 0 0,-1-1 0 0 0,0 0 1 0 0,0-1-1 0 0,0 1 0 0 0,-1-2 0 0 0,-5 2 37 0 0,-40 2-3401 0 0,30-7-477 0 0,-2 0-6260 0 0,16 1-400 0 0</inkml:trace>
  <inkml:trace contextRef="#ctx0" brushRef="#br0" timeOffset="18356.578">1429 1893 9642 0 0,'0'0'2610'0'0,"0"0"-426"0"0,0 0-182 0 0,0 0-151 0 0,0 0-274 0 0,0 0-284 0 0,0 0-206 0 0,0 0-212 0 0,0 0-179 0 0,0 0-154 0 0,0 0-106 0 0,0 0-116 0 0,0 0-135 0 0,-1-4-81 0 0,-1 0-94 0 0,-1-5-15 0 0,2 23-308 0 0,7 12-1559 0 0,0-20-2169 0 0,2 2-4774 0 0,-3-5-1553 0 0</inkml:trace>
  <inkml:trace contextRef="#ctx0" brushRef="#br0" timeOffset="22559.692">7581 2301 0 0 0,'0'0'291'0'0,"0"0"878"0"0,0 0 516 0 0,0 0 212 0 0,0 0-44 0 0,0 0-171 0 0,0 0-252 0 0,0 0-161 0 0,0 0-53 0 0,0 0-4 0 0,0 0-13 0 0,0 0-29 0 0,18 10-66 0 0,57 26-90 0 0,-72-35-941 0 0,-1 0 0 0 0,1 0 0 0 0,0 0 0 0 0,-1 0 0 0 0,1 0 0 0 0,0-1 0 0 0,-1 1 0 0 0,1-1 0 0 0,0 0 0 0 0,0 0 0 0 0,-1 0 0 0 0,1 0 0 0 0,0 0 0 0 0,0-1 1 0 0,-1 1-1 0 0,1-1 0 0 0,0 0 0 0 0,-1 1 0 0 0,1-1 0 0 0,-1 0 0 0 0,3-2-73 0 0,5-1 274 0 0,2 1-107 0 0,1-1-1 0 0,-1-1 1 0 0,0 1 0 0 0,-1-2 0 0 0,1 0-1 0 0,-1 0 1 0 0,0-1 0 0 0,0 0 0 0 0,-1-1-1 0 0,0-1 1 0 0,0 1 0 0 0,-1-1 0 0 0,-1-1 0 0 0,1 0-1 0 0,-1 0 1 0 0,-1 0 0 0 0,0-1 0 0 0,0 0-1 0 0,-1-1 1 0 0,-1 0 0 0 0,0 1 0 0 0,0-2-1 0 0,-1 1 1 0 0,-1 0 0 0 0,0-1-167 0 0,-3 9 5 0 0,-1 0 0 0 0,1 0 0 0 0,-1-1 0 0 0,0 1 0 0 0,0 0 0 0 0,0 0 0 0 0,-1 0 0 0 0,0 1 0 0 0,1-1 0 0 0,-1 0 0 0 0,-1 1 1 0 0,1-1-1 0 0,0 1 0 0 0,-1-1 0 0 0,0 1 0 0 0,1 0 0 0 0,-1 0 0 0 0,-1 1 0 0 0,1-1 0 0 0,0 0 0 0 0,-1 1 0 0 0,1 0 0 0 0,-1 0 0 0 0,1 0 0 0 0,-1 0 0 0 0,0 1 0 0 0,0-1 1 0 0,0 1-1 0 0,0 0 0 0 0,0 0 0 0 0,0 0 0 0 0,-2 1-5 0 0,-5-2-44 0 0,-1 0-1 0 0,0 1 1 0 0,1 0 0 0 0,-1 1 0 0 0,0 1 0 0 0,0-1 0 0 0,0 2-1 0 0,1 0 1 0 0,-1 0 0 0 0,1 1 0 0 0,-2 1 44 0 0,-4 3-7 0 0,0 1 0 0 0,1 1 0 0 0,-1 0 0 0 0,2 2 0 0 0,-1-1 0 0 0,2 2 0 0 0,-1 0 0 0 0,2 1 0 0 0,-1 0 1 0 0,2 1-1 0 0,0 0 0 0 0,1 1 0 0 0,0 1 0 0 0,1 0 0 0 0,1 0 0 0 0,0 1 0 0 0,1 0 0 0 0,1 0 0 0 0,1 1 0 0 0,0-1 0 0 0,2 2 0 0 0,0-1 0 0 0,0 0 1 0 0,2 1-1 0 0,1 0 0 0 0,0 12 7 0 0,2-24 20 0 0,-1-1 0 0 0,2 0 0 0 0,-1 1 1 0 0,1-1-1 0 0,0 0 0 0 0,0 1 0 0 0,1-1 1 0 0,0 0-1 0 0,0-1 0 0 0,0 1 0 0 0,1 0 1 0 0,0-1-1 0 0,0 0 0 0 0,0 0 0 0 0,1 0 1 0 0,-1-1-1 0 0,1 1 0 0 0,0-1 0 0 0,1 0 1 0 0,-1 0-1 0 0,1-1 0 0 0,-1 0 0 0 0,1 0 1 0 0,0 0-1 0 0,0-1 0 0 0,1 1 0 0 0,-1-2 1 0 0,0 1-1 0 0,6 0-20 0 0,11 3 85 0 0,1-1 0 0 0,-1-1 0 0 0,1-1 0 0 0,0-1 0 0 0,0-1 1 0 0,0-1-1 0 0,18-4-85 0 0,-12-1-52 0 0,0-1 0 0 0,-1-2 0 0 0,0 0 0 0 0,-1-2 0 0 0,0-2 0 0 0,0 0 1 0 0,-1-2-1 0 0,13-10 52 0 0,118-86-3498 0 0,-74 38-3635 0 0,-44 37-1880 0 0,-28 26 4225 0 0</inkml:trace>
  <inkml:trace contextRef="#ctx0" brushRef="#br0" timeOffset="23392.79">8664 2073 0 0 0,'0'0'535'0'0,"0"0"932"0"0,0 0 296 0 0,0 0 108 0 0,0 0-60 0 0,0 0-168 0 0,0 0-107 0 0,0 0-55 0 0,0 0-49 0 0,0 0-53 0 0,0 0-82 0 0,0 0-107 0 0,9-7-103 0 0,31-23-135 0 0,-41 30-916 0 0,1 1 0 0 0,0-1 0 0 0,0 0 0 0 0,-1 0 0 0 0,1 0 0 0 0,0 0 0 0 0,-1 0 0 0 0,1 0 0 0 0,0 0 0 0 0,0 0 0 0 0,-1 0 0 0 0,1 0 0 0 0,0 0 0 0 0,-1 0 0 0 0,1 0 0 0 0,0 0 0 0 0,-1 0 0 0 0,1 0 0 0 0,0 0 0 0 0,0 0 0 0 0,-1 0 0 0 0,1 0 0 0 0,0-1 0 0 0,-1 1 0 0 0,1 0 0 0 0,0 0 0 0 0,0 0 0 0 0,-1 0 0 0 0,1-1 0 0 0,0 1 0 0 0,0 0 0 0 0,0 0 0 0 0,-1-1 0 0 0,1 1 0 0 0,0 0 0 0 0,0 0 0 0 0,0-1 0 0 0,0 1 0 0 0,0 0 0 0 0,-1-1 0 0 0,1 1 0 0 0,0 0 0 0 0,0 0 0 0 0,0-1 0 0 0,0 1 0 0 0,0 0 0 0 0,0-1 0 0 0,0 1 0 0 0,0 0 0 0 0,0-1 0 0 0,0 1 1 0 0,0 0-1 0 0,0 0 0 0 0,0-1 0 0 0,0 1 0 0 0,1 0 0 0 0,-1-1 0 0 0,0 1 0 0 0,0 0 0 0 0,0 0 0 0 0,0-1 0 0 0,0 1 0 0 0,1 0 0 0 0,-1 0 0 0 0,0-1-36 0 0,-22 5 189 0 0,0 0 0 0 0,1 1 0 0 0,-1 1 1 0 0,1 2-1 0 0,0 0 0 0 0,1 0 0 0 0,0 2 1 0 0,0 1-1 0 0,1 1 0 0 0,0 0 0 0 0,-2 4-189 0 0,-5 1 101 0 0,1 1-1 0 0,1 1 0 0 0,0 1 0 0 0,2 1 0 0 0,0 1 0 0 0,-3 7-100 0 0,16-19 9 0 0,2 0 0 0 0,-1 0 0 0 0,1 1 0 0 0,1 1 0 0 0,0-1 0 0 0,0 1 0 0 0,2 0 0 0 0,-1 0 1 0 0,1 0-1 0 0,1 1 0 0 0,0-1 0 0 0,1 1 0 0 0,0 0 0 0 0,1 0 0 0 0,1 0 0 0 0,0 1-9 0 0,2-11 26 0 0,0 0 1 0 0,1 0-1 0 0,-1 0 0 0 0,1 0 1 0 0,0-1-1 0 0,0 1 1 0 0,0-1-1 0 0,0 0 0 0 0,0 1 1 0 0,0-2-1 0 0,1 1 0 0 0,-1 0 1 0 0,1-1-1 0 0,-1 1 0 0 0,1-1 1 0 0,0 0-1 0 0,-1 0 1 0 0,1-1-1 0 0,0 1 0 0 0,0-1 1 0 0,0 0-1 0 0,-1 0 0 0 0,1 0 1 0 0,0 0-1 0 0,0 0 1 0 0,0-1-1 0 0,-1 0 0 0 0,1 0 1 0 0,0 0-1 0 0,-1 0 0 0 0,1-1-26 0 0,23-8 154 0 0,-1-1 0 0 0,0-2-1 0 0,-1-1 1 0 0,0 0 0 0 0,-1-2-1 0 0,-1-1 1 0 0,-1 0-1 0 0,5-7-153 0 0,15-9 133 0 0,182-176 592 0 0,-160 144-519 0 0,-59 61 251 0 0,-13 15-289 0 0,-37 56-173 0 0,3 1 0 0 0,4 3 0 0 0,2 1 0 0 0,3 1 0 0 0,4 2 0 0 0,3 1 0 0 0,4 1-1 0 0,3 1 1 0 0,3 1 0 0 0,3 0 0 0 0,5 1 0 0 0,2 3 5 0 0,3-30-20 0 0,6 130-17 0 0,-3-181 39 0 0,0 1 1 0 0,1-1 0 0 0,-1 1-1 0 0,0 0 1 0 0,1-1 0 0 0,0 1 0 0 0,-1-1-1 0 0,1 1 1 0 0,0-1 0 0 0,1 1-1 0 0,-1-1 1 0 0,0 0 0 0 0,1 0-1 0 0,-1 0 1 0 0,1 1 0 0 0,-1-1 0 0 0,1-1-1 0 0,0 1 1 0 0,0 0 0 0 0,0 0-1 0 0,0-1 1 0 0,0 1 0 0 0,0-1-1 0 0,1 1 1 0 0,-1-1 0 0 0,0 0 0 0 0,1 0-1 0 0,-1 0 1 0 0,1 0 0 0 0,-1-1-1 0 0,1 1 1 0 0,0-1 0 0 0,-1 1-1 0 0,1-1 1 0 0,0 0 0 0 0,-1 0-1 0 0,1 0 1 0 0,-1-1 0 0 0,1 1 0 0 0,0 0-1 0 0,-1-1 1 0 0,1 0 0 0 0,-1 1-1 0 0,1-1 1 0 0,1-1-3 0 0,0-2 26 0 0,1-1 0 0 0,-1 1 0 0 0,0-1 1 0 0,-1 0-1 0 0,1 0 0 0 0,-1 0 0 0 0,0-1 0 0 0,0 1 0 0 0,-1-1 0 0 0,0 0 0 0 0,0 1 0 0 0,0-1 1 0 0,0 0-1 0 0,-1 0 0 0 0,0 0 0 0 0,0 0 0 0 0,-1-1 0 0 0,0 1 0 0 0,0 0 0 0 0,0 0 0 0 0,-1 0 1 0 0,0 0-1 0 0,0 0 0 0 0,0 0 0 0 0,-1 0-26 0 0,-2-6 8 0 0,0 0 0 0 0,-1 0 1 0 0,0 1-1 0 0,0 0 0 0 0,-2 0 1 0 0,1 0-1 0 0,-1 1 0 0 0,-1 0 0 0 0,0 0 1 0 0,0 1-1 0 0,-1 0 0 0 0,0 0-8 0 0,-8-5-43 0 0,0 0-1 0 0,-1 0 1 0 0,-1 2 0 0 0,0 0-1 0 0,0 1 1 0 0,-1 1 0 0 0,0 1-1 0 0,-1 1 1 0 0,0 0-1 0 0,0 2 1 0 0,-1 1 0 0 0,0 0-1 0 0,0 1 1 0 0,0 2-1 0 0,-17 0 44 0 0,35 2 37 0 0,-12 0-209 0 0,24 0-54 0 0,14-2 248 0 0,0-1 0 0 0,-1-1 0 0 0,0 0 0 0 0,0-2-1 0 0,0 0 1 0 0,-1-2 0 0 0,13-6-22 0 0,29-9 11 0 0,-1 1-407 0 0,-2-3 0 0 0,0-2-1 0 0,48-31 397 0 0,-19 0-3677 0 0,-5-7-3989 0 0,-42 24-2407 0 0,-31 31 4424 0 0</inkml:trace>
  <inkml:trace contextRef="#ctx0" brushRef="#br0" timeOffset="23664.85">9056 2294 3097 0 0,'0'0'3804'0'0,"0"0"-345"0"0,0 0-455 0 0,0 0-539 0 0,0 0-658 0 0,0 0-575 0 0,0 0-425 0 0,0 0-248 0 0,0 0-83 0 0,0 0-5 0 0,0 0-1 0 0,0 0-14 0 0,0 0-48 0 0,-2 17-51 0 0,-7 106 599 0 0,9-120-868 0 0,1 1 1 0 0,-1-1 0 0 0,1 1-1 0 0,-1-1 1 0 0,1 1-1 0 0,0-1 1 0 0,1 0 0 0 0,-1 1-1 0 0,0-1 1 0 0,1 0-1 0 0,0 0 1 0 0,0 0-1 0 0,0 0 1 0 0,0 0 0 0 0,0-1-1 0 0,1 1 1 0 0,-1-1-1 0 0,1 1 1 0 0,-1-1 0 0 0,1 0-1 0 0,0 0 1 0 0,0 0-1 0 0,0 0 1 0 0,0-1 0 0 0,1 1-1 0 0,-1-1 1 0 0,0 0-1 0 0,0 0 1 0 0,1 0 0 0 0,-1 0-1 0 0,1 0 1 0 0,-1-1-1 0 0,2 0-88 0 0,4 1 145 0 0,0 0 0 0 0,1-1-1 0 0,-1 0 1 0 0,0-1-1 0 0,0 0 1 0 0,0 0-1 0 0,0-1 1 0 0,0 0-1 0 0,0-1 1 0 0,0 0 0 0 0,-1 0-1 0 0,3-2-144 0 0,16-13 25 0 0,-1 0 0 0 0,-1-2 1 0 0,-1-1-1 0 0,-1 0 0 0 0,-1-2 0 0 0,-1-1 0 0 0,-1 0 1 0 0,-1-2-1 0 0,15-26-25 0 0,1-3-2259 0 0,-15 22-7089 0 0,-16 27 2535 0 0,0 4-3480 0 0</inkml:trace>
  <inkml:trace contextRef="#ctx0" brushRef="#br0" timeOffset="24296.609">9855 2110 9138 0 0,'0'0'3149'0'0,"0"0"-525"0"0,0 0-275 0 0,0 0-246 0 0,0 0-324 0 0,0 0-342 0 0,0 0-379 0 0,0 0-359 0 0,0 0-236 0 0,0 0-130 0 0,0 0-30 0 0,0 0-23 0 0,-23 17-51 0 0,-75 56-41 0 0,73-54-107 0 0,7-9-45 0 0,0 2 0 0 0,1 0-1 0 0,1 1 1 0 0,0 1 0 0 0,1 0-1 0 0,0 1 1 0 0,1 1-1 0 0,1 0 1 0 0,1 1 0 0 0,0 0-1 0 0,1 1 1 0 0,1 0-1 0 0,-1 4-35 0 0,10-20-3 0 0,0-1 0 0 0,0 1 0 0 0,0-1 0 0 0,0 1 0 0 0,0-1 0 0 0,0 1-1 0 0,1-1 1 0 0,-1 1 0 0 0,1 0 0 0 0,-1-1 0 0 0,1 1 0 0 0,0 0 0 0 0,-1 0-1 0 0,1-1 1 0 0,0 1 0 0 0,0 0 0 0 0,0 0 0 0 0,1-1 0 0 0,-1 1 0 0 0,0 0-1 0 0,1 0 1 0 0,-1-1 0 0 0,1 1 0 0 0,-1 0 0 0 0,1-1 0 0 0,0 1 0 0 0,0-1-1 0 0,-1 1 1 0 0,1-1 0 0 0,0 1 0 0 0,0-1 0 0 0,1 0 0 0 0,-1 1 0 0 0,0-1 0 0 0,0 0-1 0 0,1 0 1 0 0,-1 0 0 0 0,1 0 0 0 0,-1 0 0 0 0,1 0 0 0 0,-1 0 0 0 0,1-1-1 0 0,0 1 1 0 0,-1 0 0 0 0,1-1 0 0 0,0 1 0 0 0,-1-1 0 0 0,1 0 0 0 0,0 0-1 0 0,0 1 1 0 0,0-1 3 0 0,13-2 30 0 0,0 0-1 0 0,-1-1 0 0 0,0-1 1 0 0,1 0-1 0 0,-1-1 0 0 0,-1 0 1 0 0,1-1-1 0 0,-1-1 0 0 0,0 0 1 0 0,0 0-1 0 0,-1-2 0 0 0,0 1 1 0 0,-1-2-1 0 0,0 1 0 0 0,8-10-29 0 0,0 2 27 0 0,-1 0-1 0 0,-1-1 0 0 0,-1 0 0 0 0,-1-2 0 0 0,0 0 0 0 0,-2-1 0 0 0,5-9-26 0 0,-17 29-28 0 0,-1 1-32 0 0,0 8-107 0 0,-1 164-151 0 0,2-167 313 0 0,1-1 0 0 0,-1 1 0 0 0,1-1 0 0 0,0 1 0 0 0,0-1-1 0 0,1 0 1 0 0,-1 0 0 0 0,1 0 0 0 0,0 0 0 0 0,0 0 0 0 0,0-1 0 0 0,0 1 0 0 0,1-1 0 0 0,-1 0 0 0 0,1 0 0 0 0,0 0 0 0 0,0-1 0 0 0,0 1 0 0 0,0-1 0 0 0,0 0 0 0 0,1 0 0 0 0,-1 0 0 0 0,1-1 0 0 0,-1 1 0 0 0,1-1 0 0 0,0 0 0 0 0,0-1 0 0 0,0 1 5 0 0,5 0 18 0 0,-1 0 0 0 0,1 0 0 0 0,-1-1-1 0 0,1-1 1 0 0,-1 1 0 0 0,1-1 0 0 0,-1-1 0 0 0,0 0 0 0 0,1 0 0 0 0,-1-1 0 0 0,0 0 0 0 0,0-1 0 0 0,6-3-18 0 0,27-22 188 0 0,-1-2 0 0 0,-2-2 1 0 0,-1-1-1 0 0,-1-2 0 0 0,22-29-188 0 0,-41 46 21 0 0,-1 0-1 0 0,-1-1 0 0 0,0-1 0 0 0,-1 0 1 0 0,-2-1-1 0 0,0 0 0 0 0,-2-1 0 0 0,0-1 1 0 0,-1 0-1 0 0,-2 0 0 0 0,0-1 0 0 0,-2 0 1 0 0,0 0-1 0 0,-2-1 0 0 0,0-14-20 0 0,-3 24-68 0 0,-1-1-1 0 0,-1 1 1 0 0,0-1-1 0 0,-1 1 0 0 0,-1-1 1 0 0,-1 1-1 0 0,-5-15 69 0 0,7 26-17 0 0,1 0-1 0 0,-2 0 1 0 0,1 0-1 0 0,0 1 1 0 0,-1-1 0 0 0,0 1-1 0 0,0 0 1 0 0,0 0-1 0 0,-1 0 1 0 0,1 0-1 0 0,-1 0 1 0 0,0 1 0 0 0,0 0-1 0 0,0-1 1 0 0,-1 1-1 0 0,1 1 1 0 0,-1-1-1 0 0,0 1 1 0 0,1 0-1 0 0,-1 0 1 0 0,0 0 0 0 0,0 1-1 0 0,0-1 1 0 0,-1 1-1 0 0,1 1 1 0 0,-4-1 17 0 0,1 0-10 0 0,1 1-1 0 0,0 0 1 0 0,-1 1 0 0 0,1 0 0 0 0,0 0 0 0 0,0 0 0 0 0,-1 1 0 0 0,1 0-1 0 0,1 1 1 0 0,-1-1 0 0 0,0 2 0 0 0,1-1 0 0 0,-1 0 0 0 0,1 1 0 0 0,0 0-1 0 0,0 1 1 0 0,0-1 0 0 0,1 1 0 0 0,0 0 0 0 0,0 1 0 0 0,0-1 0 0 0,0 1-1 0 0,0 2 11 0 0,-3 3 34 0 0,2 1 0 0 0,0 0-1 0 0,0 0 1 0 0,1 0 0 0 0,0 1 0 0 0,1 0-1 0 0,1 0 1 0 0,0 0 0 0 0,0 0-1 0 0,2 1 1 0 0,-1-1 0 0 0,2 0-1 0 0,0 1 1 0 0,0-1 0 0 0,2 1-1 0 0,-1-1 1 0 0,3 6-34 0 0,1 7 77 0 0,2-1 0 0 0,1 0 0 0 0,0-1 1 0 0,2 0-1 0 0,1 0 0 0 0,1-1 0 0 0,1-1 0 0 0,10 14-77 0 0,-8-14 39 0 0,1-1 1 0 0,1-1-1 0 0,1 0 1 0 0,1-1-1 0 0,0-1 1 0 0,2-1-1 0 0,0 0 1 0 0,1-2-1 0 0,0-1 1 0 0,1 0-1 0 0,1-2 0 0 0,3 1-39 0 0,43 8-4742 0 0,5-13-5027 0 0,-64-8-2711 0 0</inkml:trace>
  <inkml:trace contextRef="#ctx0" brushRef="#br0" timeOffset="25045.007">12244 1907 4417 0 0,'0'0'1770'0'0,"0"0"-225"0"0,0 0 113 0 0,0 0 321 0 0,0 0 116 0 0,0 0-212 0 0,0 0-349 0 0,0 0-300 0 0,0 0-204 0 0,0 0-113 0 0,0 0-61 0 0,0 0-80 0 0,0 0-88 0 0,3-6-96 0 0,-2 2-573 0 0,4-17 532 0 0,-35 27-45 0 0,-118 68-85 0 0,-79 47 1080 0 0,227-121-1496 0 0,0 1 0 0 0,-1 0 0 0 0,1-1 1 0 0,0 1-1 0 0,0-1 0 0 0,0 1 0 0 0,0-1 0 0 0,0 1 0 0 0,1 0 0 0 0,-1-1 0 0 0,0 1 0 0 0,0-1 0 0 0,0 1 0 0 0,0-1 0 0 0,1 1 1 0 0,-1-1-1 0 0,0 1 0 0 0,0-1 0 0 0,1 1 0 0 0,-1-1 0 0 0,1 1 0 0 0,-1-1 0 0 0,0 1 0 0 0,1-1 0 0 0,-1 1 0 0 0,1-1 0 0 0,-1 0 1 0 0,1 1-1 0 0,-1-1 0 0 0,1 0 0 0 0,-1 0 0 0 0,1 1 0 0 0,-1-1 0 0 0,1 0 0 0 0,-1 0 0 0 0,1 0 0 0 0,-1 0 0 0 0,1 1 0 0 0,0-1 0 0 0,-1 0 1 0 0,1 0-1 0 0,-1 0 0 0 0,1 0 0 0 0,0 0 0 0 0,-1-1 0 0 0,1 1 0 0 0,-1 0 0 0 0,1 0 0 0 0,-1 0 0 0 0,1 0 0 0 0,-1-1 0 0 0,1 1 1 0 0,0 0-1 0 0,-1 0 0 0 0,1-1-5 0 0,-1 1 7 0 0,219-3 968 0 0,-223 15-520 0 0,-81 70 12 0 0,72-73-460 0 0,1 1 0 0 0,1 0 1 0 0,-1 1-1 0 0,1 0 0 0 0,1 0 0 0 0,0 1 1 0 0,1 1-1 0 0,0-1 0 0 0,1 2 0 0 0,0-1 1 0 0,2 1-1 0 0,-1 0 0 0 0,-2 10-7 0 0,8-20 1 0 0,0 1-1 0 0,1 0 1 0 0,-1-1 0 0 0,1 1-1 0 0,0 0 1 0 0,0-1-1 0 0,1 1 1 0 0,-1 0 0 0 0,1-1-1 0 0,0 1 1 0 0,0-1 0 0 0,1 1-1 0 0,-1-1 1 0 0,1 1-1 0 0,0-1 1 0 0,0 0 0 0 0,0 0-1 0 0,1 0 1 0 0,0 0 0 0 0,-1 0-1 0 0,1-1 1 0 0,1 1-1 0 0,-1-1 1 0 0,0 0 0 0 0,1 0-1 0 0,0 0 1 0 0,-1 0-1 0 0,1-1 1 0 0,0 1 0 0 0,1-1-1 0 0,1 1 0 0 0,142 41 150 0 0,-132-41-153 0 0,1-1-1 0 0,1 0 1 0 0,-1-2-1 0 0,0 0 1 0 0,0-1-1 0 0,0 0 1 0 0,0-2-1 0 0,13-3 4 0 0,-26 5-124 0 0,-1-1-1 0 0,1 1 0 0 0,-1-1 0 0 0,0 0 0 0 0,1 0 1 0 0,-1 0-1 0 0,0-1 0 0 0,0 1 0 0 0,-1-1 0 0 0,1 0 1 0 0,0 0-1 0 0,-1 0 0 0 0,0 0 0 0 0,0 0 0 0 0,0 0 1 0 0,0-1-1 0 0,0 1 0 0 0,0-1 0 0 0,-1 1 0 0 0,0-1 1 0 0,0 0-1 0 0,0 1 0 0 0,0-1 0 0 0,0 0 0 0 0,-1 0 1 0 0,0-3 124 0 0,1-50-5263 0 0,-7 7-5487 0 0,2 30 1616 0 0</inkml:trace>
  <inkml:trace contextRef="#ctx0" brushRef="#br0" timeOffset="25291.607">12062 1499 18444 0 0,'0'0'775'0'0,"0"0"-238"0"0,0 0-61 0 0,0 0 139 0 0,0 0 187 0 0,0 0 114 0 0,0 0-9 0 0,-3 35-143 0 0,-8 116-139 0 0,9-88 0 0 0,2 0-1 0 0,3 0 0 0 0,6 31-624 0 0,2 18 324 0 0,39 484-1715 0 0,-27-488-4299 0 0,-14-73-2879 0 0,-8-26-2343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49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153 224 0 0 0,'0'0'1682'0'0,"0"0"789"0"0,0 0 221 0 0,0 0-182 0 0,0 0-316 0 0,0 0-359 0 0,0 0-340 0 0,0 0-261 0 0,-7 0 411 0 0,6 0 2220 0 0,97-4-185 0 0,48-8-2287 0 0,-36 2-895 0 0,-7 8 410 0 0,-56 2-2143 0 0,1-2-5368 0 0,-48-2-6535 0 0,-1 4 6012 0 0</inkml:trace>
  <inkml:trace contextRef="#ctx0" brushRef="#br0" timeOffset="295.219">0 422 6841 0 0,'0'0'3049'0'0,"0"0"-746"0"0,0 0-584 0 0,0 0-104 0 0,0 0 34 0 0,0 0-60 0 0,0 0-146 0 0,0 0-241 0 0,0 0-246 0 0,0 0-186 0 0,0 0-132 0 0,0 0-84 0 0,38-2-39 0 0,117-9-30 0 0,45-30 663 0 0,-36 11-1180 0 0,-93 26-4953 0 0,-64 2 3076 0 0,-4 1-714 0 0,0 0-4338 0 0,-1 1-3005 0 0</inkml:trace>
  <inkml:trace contextRef="#ctx0" brushRef="#br0" timeOffset="803.009">284 3 10290 0 0,'0'0'1814'0'0,"0"0"-234"0"0,0 0-38 0 0,0 0 48 0 0,0 0-78 0 0,0 0-244 0 0,0 0-313 0 0,0 0-267 0 0,0 0-176 0 0,0 0-92 0 0,0 0-54 0 0,0 0-25 0 0,0 0 3 0 0,-2-3 16 0 0,91 43 2146 0 0,71 44-1750 0 0,-31-10-581 0 0,-127-71-170 0 0,0 0 0 0 0,0 1 0 0 0,0-1 0 0 0,-1 0 1 0 0,1 1-1 0 0,-1 0 0 0 0,0-1 0 0 0,0 1 0 0 0,0 0 0 0 0,-1 0 0 0 0,1-1 0 0 0,-1 1 0 0 0,0 0 0 0 0,0 0 0 0 0,0 0 1 0 0,0-1-1 0 0,-1 1 0 0 0,0 0 0 0 0,0 0 0 0 0,0-1 0 0 0,0 1 0 0 0,0 0 0 0 0,-1-1 0 0 0,1 1 0 0 0,-1-1 0 0 0,0 0 1 0 0,0 0-1 0 0,0 0 0 0 0,-1 0 0 0 0,1 0 0 0 0,-1 0 0 0 0,1 0 0 0 0,-2 0-5 0 0,-30 36 121 0 0,-2-1 0 0 0,-1-1 1 0 0,-2-2-1 0 0,-2-2 0 0 0,-25 15-121 0 0,50-36 25 0 0,-88 70-377 0 0,101-77-1871 0 0,15-3-10391 0 0,-12-2 11806 0 0,5 0-10845 0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51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642 354 496 0 0,'0'0'1838'0'0,"0"0"-88"0"0,0 0 95 0 0,0 0 260 0 0,0 0 229 0 0,0 0-50 0 0,0 0-297 0 0,0 0-385 0 0,0 0-338 0 0,0 0-221 0 0,0 0-143 0 0,0 0-82 0 0,0 0-64 0 0,3 0 1011 0 0,-32 3-1432 0 0,-1 1-1 0 0,1 1 1 0 0,1 2 0 0 0,-1 0-1 0 0,1 2 1 0 0,1 2 0 0 0,-1 0-1 0 0,-4 5-332 0 0,-41 14 349 0 0,-137 65 596 0 0,210-94-939 0 0,1-1 0 0 0,-1 0 0 0 0,0 0-1 0 0,1 1 1 0 0,-1-1 0 0 0,1 0 0 0 0,-1 1-1 0 0,0-1 1 0 0,1 1 0 0 0,-1-1-1 0 0,0 0 1 0 0,0 1 0 0 0,1-1 0 0 0,-1 1-1 0 0,0-1 1 0 0,0 1 0 0 0,0-1 0 0 0,1 1-1 0 0,-1-1 1 0 0,0 1 0 0 0,0-1 0 0 0,0 1-1 0 0,0-1 1 0 0,0 1 0 0 0,0-1 0 0 0,0 1-1 0 0,0-1 1 0 0,0 1 0 0 0,0-1-1 0 0,0 1 1 0 0,-1-1 0 0 0,1 1 0 0 0,0-1-1 0 0,0 1 1 0 0,0-1 0 0 0,-1 1 0 0 0,1-1-1 0 0,0 0 1 0 0,0 1 0 0 0,-1-1 0 0 0,1 1-1 0 0,0-1 1 0 0,-1 0 0 0 0,1 1 0 0 0,-1-1-1 0 0,1 0 1 0 0,0 1 0 0 0,-1-1-1 0 0,0 0-5 0 0,7 2 6 0 0,125 8 386 0 0,-57-10-277 0 0,82 15 8 0 0,-155-14-119 0 0,0 0 0 0 0,0 0 0 0 0,0 0 0 0 0,0 0 0 0 0,-1 0 0 0 0,1 0 0 0 0,-1 0 0 0 0,1 0 0 0 0,-1 1 0 0 0,1-1 0 0 0,-1 0 0 0 0,1 0 0 0 0,-1 0 0 0 0,0 1 0 0 0,0-1 0 0 0,0 0 0 0 0,0 0 0 0 0,0 1 0 0 0,0-1 0 0 0,0 0 0 0 0,0 0 0 0 0,0 1 0 0 0,0-1 0 0 0,-1 0 0 0 0,1 0 0 0 0,0 1 1 0 0,-1-1-1 0 0,1 0 0 0 0,-1 0 0 0 0,0 0 0 0 0,1 0 0 0 0,-1 0 0 0 0,0 0 0 0 0,0 0 0 0 0,1 0 0 0 0,-1 0 0 0 0,0 0 0 0 0,0 0 0 0 0,0-1 0 0 0,0 1 0 0 0,0 0 0 0 0,0 0 0 0 0,0-1 0 0 0,-1 1 0 0 0,1-1 0 0 0,0 1 0 0 0,0-1 0 0 0,0 0 0 0 0,-1 1-4 0 0,-3 3 17 0 0,-180 137 136 0 0,141-112-128 0 0,1 2 0 0 0,1 2-1 0 0,3 1 1 0 0,-28 31-25 0 0,64-61 6 0 0,0 0-1 0 0,0 0 1 0 0,0 0-1 0 0,1 1 1 0 0,-1-1-1 0 0,1 1 1 0 0,0-1-1 0 0,1 1 1 0 0,-1 0-1 0 0,1-1 1 0 0,0 1-1 0 0,0 0 1 0 0,0 0-1 0 0,1 0 1 0 0,0 0-1 0 0,0 0 1 0 0,0 0-1 0 0,0 0-5 0 0,55 21 265 0 0,-51-25-241 0 0,23 1 81 0 0,-1 0-1 0 0,0-2 0 0 0,1-1 0 0 0,-1-1 1 0 0,0-1-1 0 0,0-1 0 0 0,0-1 1 0 0,-1-2-1 0 0,8-3-104 0 0,58-11 202 0 0,6-7-93 0 0,-74 20-2303 0 0,-2-28-16619 0 0,-17 28 10059 0 0</inkml:trace>
  <inkml:trace contextRef="#ctx0" brushRef="#br0" timeOffset="301.484">1093 325 9466 0 0,'0'0'2914'0'0,"0"0"-1107"0"0,0 0-347 0 0,0 0 65 0 0,0 0 22 0 0,0 0-162 0 0,0 0-292 0 0,0 0-311 0 0,0 0-199 0 0,0 0-75 0 0,0 0 0 0 0,0 0 19 0 0,-10 18-13 0 0,-31 61-20 0 0,10 30 812 0 0,10-5-1308 0 0,6 0 0 0 0,3 1-1 0 0,4 78 3 0 0,8-182-649 0 0,0-1-169 0 0,0 0-162 0 0,0 0-152 0 0,3-19-3710 0 0,10-25-6885 0 0,-9 30 5463 0 0</inkml:trace>
  <inkml:trace contextRef="#ctx0" brushRef="#br0" timeOffset="602.675">866 347 8122 0 0,'0'0'2600'0'0,"0"0"-891"0"0,0 0-449 0 0,0 0-32 0 0,0 0 112 0 0,0 0 19 0 0,0 0-64 0 0,0 0-144 0 0,0 0-154 0 0,0 0-104 0 0,0 0-74 0 0,0 0-92 0 0,15 3-91 0 0,108 16 948 0 0,-86-22-1333 0 0,0-1-1 0 0,-1-2 1 0 0,0-1-1 0 0,0-2 0 0 0,5-3-250 0 0,-17 5 44 0 0,23-8-87 0 0,62-11-2701 0 0,-108 26 1615 0 0,-21 15-3454 0 0,-17 8-861 0 0,12-10-1093 0 0,9-5 1 0 0</inkml:trace>
  <inkml:trace contextRef="#ctx0" brushRef="#br0" timeOffset="819.232">841 733 1464 0 0,'0'0'2606'0'0,"0"0"-308"0"0,0 0-108 0 0,0 0-7 0 0,0 0-88 0 0,0 0-223 0 0,0 0-290 0 0,0 0-211 0 0,0 0-132 0 0,0 0-71 0 0,0 0-85 0 0,0 0-96 0 0,9 13-145 0 0,32 39-145 0 0,-38-50-646 0 0,0-1-1 0 0,-1 1 1 0 0,1-1 0 0 0,0 0-1 0 0,0 0 1 0 0,0 0-1 0 0,0 0 1 0 0,0 0 0 0 0,0-1-1 0 0,0 1 1 0 0,0-1-1 0 0,0 0 1 0 0,1 0 0 0 0,-1 0-1 0 0,0 0 1 0 0,0 0 0 0 0,0-1-1 0 0,0 1 1 0 0,0-1-1 0 0,0 0 1 0 0,0 0 0 0 0,0 0-1 0 0,0-1 1 0 0,0 1 0 0 0,0-1-51 0 0,11-3 181 0 0,223-74 695 0 0,-193 71-1858 0 0,-26 8-5577 0 0,-18 0 2562 0 0,0 0-2257 0 0,0 0-1954 0 0</inkml:trace>
  <inkml:trace contextRef="#ctx0" brushRef="#br0" timeOffset="1068.965">1301 951 5305 0 0,'0'0'3444'0'0,"0"0"-1215"0"0,0 0-446 0 0,0 0-32 0 0,0 0-128 0 0,0 0-320 0 0,0 0-366 0 0,0 0-349 0 0,0 0-251 0 0,0 0-153 0 0,0 0-97 0 0,0 0-60 0 0,0 0-43 0 0,-6 22-43 0 0,-16 69-71 0 0,17-68-167 0 0,5-23-319 0 0,0 0-518 0 0,0 0-819 0 0,0-3-2829 0 0,0-1 911 0 0,0 0-2869 0 0</inkml:trace>
  <inkml:trace contextRef="#ctx0" brushRef="#br0" timeOffset="1315.322">1312 501 6217 0 0,'0'0'6090'0'0,"0"0"-5050"0"0,0 0-664 0 0,0 0-376 0 0,0 0-144 0 0,0 0-112 0 0,0 0-80 0 0,0 0-200 0 0,0 0-585 0 0,0 0-1151 0 0,0 0-1953 0 0,0 0-608 0 0</inkml:trace>
  <inkml:trace contextRef="#ctx0" brushRef="#br0" timeOffset="1615.978">1408 1065 9946 0 0,'0'0'3114'0'0,"0"0"-848"0"0,0 0-410 0 0,0 0-81 0 0,0 0-209 0 0,0 0-316 0 0,0 0-298 0 0,0 0-269 0 0,0 0-179 0 0,0 0-96 0 0,0 0-71 0 0,0 0-34 0 0,0 0-32 0 0,13-26-35 0 0,43-80-23 0 0,-6 35 303 0 0,-31 65-688 0 0,-17 35-173 0 0,-3-19 391 0 0,1 9-18 0 0,6 57-168 0 0,-5-74 172 0 0,-1-1 0 0 0,1 1 0 0 0,0 0 0 0 0,0 0 0 0 0,0 0 0 0 0,0-1 0 0 0,0 1 0 0 0,0-1 0 0 0,1 1 0 0 0,-1-1 0 0 0,0 1 0 0 0,1-1 0 0 0,-1 0 0 0 0,1 1 0 0 0,0-1 0 0 0,-1 0 0 0 0,1 0 1 0 0,0 0-1 0 0,0-1 0 0 0,-1 1 0 0 0,1 0 0 0 0,0-1 0 0 0,0 1 0 0 0,0-1 0 0 0,0 1 0 0 0,0-1 0 0 0,0 0 0 0 0,0 0 0 0 0,0 0 0 0 0,0 0 0 0 0,0 0 0 0 0,0 0 0 0 0,0-1 0 0 0,0 1 0 0 0,1-1-32 0 0,4-2 88 0 0,0 0 0 0 0,0-1 0 0 0,0 1 0 0 0,0-1 0 0 0,0-1 0 0 0,-1 1 0 0 0,0-1 1 0 0,0-1-1 0 0,0 1 0 0 0,-1-1 0 0 0,1 0 0 0 0,-1 0 0 0 0,-1 0 0 0 0,1-1 0 0 0,-1 0 0 0 0,0 0-88 0 0,15-36-960 0 0,-16 23-8575 0 0,-4 17 2343 0 0,-2 2-3264 0 0</inkml:trace>
  <inkml:trace contextRef="#ctx0" brushRef="#br0" timeOffset="1865.593">1916 693 12915 0 0,'0'0'1926'0'0,"0"0"-442"0"0,0 0-23 0 0,0 0 89 0 0,0 0-112 0 0,0 0-289 0 0,0 0-290 0 0,0 0-232 0 0,0 0-171 0 0,-10 32-125 0 0,-31 102-103 0 0,25-61-4 0 0,15-67-352 0 0,-1 0 1 0 0,1 0-1 0 0,0 0 0 0 0,1 0 1 0 0,-1 0-1 0 0,1 1 0 0 0,0-1 1 0 0,1 0-1 0 0,0 0 0 0 0,0 0 1 0 0,0 0-1 0 0,0 0 0 0 0,1 0 1 0 0,0 0-1 0 0,3 6 128 0 0,1-8-168 0 0,4-10-17200 0 0,-10 5 12171 0 0</inkml:trace>
  <inkml:trace contextRef="#ctx0" brushRef="#br0" timeOffset="2121.991">1684 785 12203 0 0,'0'0'2413'0'0,"0"0"-787"0"0,0 0-486 0 0,0 0-129 0 0,0 0-47 0 0,0 0-119 0 0,0 0-161 0 0,0 0-172 0 0,0 0-135 0 0,0 0-87 0 0,0 0-73 0 0,0 0-62 0 0,35-4-41 0 0,109-14-12 0 0,9-1-2067 0 0,-125 13-1497 0 0,-8 2-4609 0 0,-8 3-1084 0 0</inkml:trace>
  <inkml:trace contextRef="#ctx0" brushRef="#br0" timeOffset="2371.194">2253 413 15843 0 0,'0'0'2173'0'0,"0"0"-772"0"0,0 0-384 0 0,0 0-62 0 0,0 0-9 0 0,0 0-27 0 0,0 0-55 0 0,0 0-121 0 0,0 0-132 0 0,0 0-96 0 0,0 0-92 0 0,0 0-46 0 0,36-1-58 0 0,114-2-63 0 0,-44-8 129 0 0,178-33 61 0 0,-171 37-2648 0 0,-112 7 1230 0 0,-5 0-1866 0 0,-21 2-1879 0 0,8 4-3128 0 0,8 0-1774 0 0</inkml:trace>
  <inkml:trace contextRef="#ctx0" brushRef="#br0" timeOffset="2569.827">2337 671 6913 0 0,'0'0'4521'0'0,"0"0"-1760"0"0,0 0-671 0 0,0 0-63 0 0,0 0-201 0 0,0 0-369 0 0,0 0-371 0 0,0 0-269 0 0,0 0-175 0 0,36-1-137 0 0,117-3-78 0 0,-34-17 120 0 0,231-68-2000 0 0,-269 65-2360 0 0,-35 9-5358 0 0,-30 10-2011 0 0</inkml:trace>
  <inkml:trace contextRef="#ctx0" brushRef="#br0" timeOffset="2959.395">3591 26 10170 0 0,'0'0'2870'0'0,"0"0"-625"0"0,0 0-328 0 0,0 0-195 0 0,0 0-304 0 0,0 0-319 0 0,0 0-262 0 0,0 0-183 0 0,0 0-114 0 0,-32 3-82 0 0,-98 10-72 0 0,126-12-365 0 0,0-1 1 0 0,1 0-1 0 0,-1 1 1 0 0,1 0-1 0 0,-1 0 1 0 0,0 0-1 0 0,1 0 1 0 0,-1 0-1 0 0,1 1 1 0 0,0 0-1 0 0,0-1 1 0 0,-1 1-1 0 0,1 0 1 0 0,0 1-1 0 0,0-1 1 0 0,1 1-1 0 0,-1-1 0 0 0,1 1 1 0 0,-1 0-1 0 0,1 0 1 0 0,-1 0-22 0 0,-7 10 93 0 0,-3-1-64 0 0,0 1-1 0 0,0 1 1 0 0,2 0 0 0 0,-1 1 0 0 0,2 0-1 0 0,0 1 1 0 0,1 0 0 0 0,0 0 0 0 0,2 1-1 0 0,0 0 1 0 0,0 0 0 0 0,2 1 0 0 0,0 0-1 0 0,1 0 1 0 0,1 0 0 0 0,1 0 0 0 0,0 1-1 0 0,2-1 1 0 0,0 1 0 0 0,1 6-29 0 0,1-19 34 0 0,0 1 1 0 0,1 0-1 0 0,0-1 1 0 0,0 1-1 0 0,1-1 1 0 0,-1 0 0 0 0,1 0-1 0 0,1 0 1 0 0,-1-1-1 0 0,1 1 1 0 0,0-1-1 0 0,0 0 1 0 0,0 0-1 0 0,1-1 1 0 0,0 0-1 0 0,0 0 1 0 0,0 0 0 0 0,0-1-1 0 0,1 0 1 0 0,-1 0-1 0 0,1 0 1 0 0,0-1-1 0 0,6 1-34 0 0,7 3 140 0 0,1-2 0 0 0,0-1 1 0 0,1 0-1 0 0,-1-2 0 0 0,0 0 0 0 0,1-1 0 0 0,9-3-140 0 0,-7-1 142 0 0,1-2 1 0 0,-1-1 0 0 0,0-1-1 0 0,0 0 1 0 0,-1-2-1 0 0,0-1 1 0 0,-1-1 0 0 0,0-1-1 0 0,-1-1 1 0 0,0-1 0 0 0,-1 0-1 0 0,-1-2 1 0 0,-1 0-1 0 0,0-1 1 0 0,-1-1 0 0 0,6-9-143 0 0,-17 22-88 0 0,0 0 0 0 0,0-1 0 0 0,-1 0 0 0 0,0 1 0 0 0,0-2 0 0 0,0 1 0 0 0,-1 0 0 0 0,0-1 1 0 0,0 0-1 0 0,-1 0 0 0 0,0 0 0 0 0,-1-1 0 0 0,0 1 0 0 0,0 0 0 0 0,-1-1 0 0 0,0 0 0 0 0,0 1 1 0 0,-1-1-1 0 0,0 1 0 0 0,0-1 0 0 0,-1 0 0 0 0,0 1 0 0 0,-1-1 0 0 0,0 1 0 0 0,0 0 0 0 0,-1-1 0 0 0,0 1 1 0 0,-1 0-1 0 0,1 1 0 0 0,-1-1 0 0 0,-1 0 0 0 0,-4-4 88 0 0,1 3-487 0 0,-1 2-1 0 0,-1-1 1 0 0,0 1-1 0 0,0 0 1 0 0,0 1 0 0 0,0 1-1 0 0,-1-1 1 0 0,0 2-1 0 0,-1-1 1 0 0,1 1-1 0 0,-1 1 1 0 0,1 0 0 0 0,-1 1-1 0 0,0 0 488 0 0,-107-9-11752 0 0,86 11 3649 0 0</inkml:trace>
  <inkml:trace contextRef="#ctx0" brushRef="#br0" timeOffset="3267.53">2956 303 3337 0 0,'0'0'2907'0'0,"0"0"-1120"0"0,0 0-279 0 0,0 0 171 0 0,0 0 82 0 0,0 0-130 0 0,0 0-259 0 0,0 0-224 0 0,0 0-145 0 0,0 0-60 0 0,0 0-48 0 0,0 0-55 0 0,0 0-53 0 0,-6-6 543 0 0,7 4 2536 0 0,98 10-1702 0 0,657 0-118 0 0,-227 16-2045 0 0,-509-22-80 0 0,0 0-944 0 0,-8-2-7525 0 0,-15 0-780 0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59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0 795 2112 0 0,'0'0'629'0'0,"0"0"-416"0"0,0 0-90 0 0,0 0 358 0 0,0 0 553 0 0,0 0 469 0 0,0 0 276 0 0,0 0-38 0 0,0 0-151 0 0,0 0-175 0 0,0 0-155 0 0,9 3-55 0 0,108 16 3716 0 0,-97-20-4537 0 0,0-1 1 0 0,0-1 0 0 0,0-1-1 0 0,-1-1 1 0 0,1 0 0 0 0,-1-1 0 0 0,0-2-1 0 0,-1 0 1 0 0,0 0 0 0 0,0-2-1 0 0,0 0 1 0 0,-2-2 0 0 0,16-11-385 0 0,15-17 431 0 0,-1-1 0 0 0,-3-3 0 0 0,37-46-431 0 0,-10 0 287 0 0,-3-4 0 0 0,10-27-287 0 0,-58 92 28 0 0,86-107 80 0 0,-103 133-114 0 0,0 1 1 0 0,1 0-1 0 0,-1 0 1 0 0,1-1-1 0 0,0 2 1 0 0,0-1-1 0 0,0 0 1 0 0,0 0-1 0 0,0 1 1 0 0,0 0-1 0 0,0 0 1 0 0,0 0-1 0 0,1 0 1 0 0,-1 0-1 0 0,0 0 1 0 0,1 1 0 0 0,-1 0-1 0 0,0 0 1 0 0,1 0-1 0 0,-1 0 1 0 0,0 0-1 0 0,1 1 1 0 0,-1-1-1 0 0,0 1 1 0 0,1 0-1 0 0,-1 0 1 0 0,0 0-1 0 0,0 0 1 0 0,0 1-1 0 0,0-1 1 0 0,0 1-1 0 0,0 0 1 0 0,0 0-1 0 0,-1 0 1 0 0,1 0-1 0 0,0 0 1 0 0,-1 1-1 0 0,0-1 1 0 0,0 1-1 0 0,0 0 1 0 0,0-1-1 0 0,0 1 1 0 0,0 0-1 0 0,0 1 6 0 0,12 19 24 0 0,-1 2 0 0 0,-1-1 0 0 0,-1 2 0 0 0,-1-1 0 0 0,-2 2 0 0 0,0-1 0 0 0,-2 1 0 0 0,0 0 0 0 0,-2 0-1 0 0,-2 1 1 0 0,0-1 0 0 0,-2 1 0 0 0,-1 10-24 0 0,0-16 29 0 0,-1-1-1 0 0,-1 0 1 0 0,-1 0-1 0 0,-1 0 1 0 0,-1 0 0 0 0,0-1-1 0 0,-2 0 1 0 0,0 0-1 0 0,-1-1 1 0 0,-1 0-1 0 0,-1 0 1 0 0,-1-1 0 0 0,0-1-1 0 0,-2 0 1 0 0,0-1-1 0 0,0 0 1 0 0,-1-1 0 0 0,-8 5-29 0 0,1-1 11 0 0,-1-1 1 0 0,0-1 0 0 0,-2-2 0 0 0,0 0 0 0 0,0-1-1 0 0,-2-2 1 0 0,1 0 0 0 0,-2-2 0 0 0,1-1 0 0 0,-1-1 0 0 0,0-2-1 0 0,-1 0 1 0 0,-12-1-12 0 0,-87-9-326 0 0,124 4 235 0 0,0-1 0 0 0,0 0 0 0 0,0 0 0 0 0,1 0 0 0 0,-1 0 0 0 0,0-1 0 0 0,0 1 0 0 0,1-1 0 0 0,-1 0 0 0 0,1 0 0 0 0,-1 0 0 0 0,1-1 0 0 0,0 1 0 0 0,0-1 0 0 0,0 0 0 0 0,0 0 0 0 0,1 0 0 0 0,-1 0 0 0 0,1 0 0 0 0,-1-1 0 0 0,1 1 0 0 0,0-1 0 0 0,1 1 0 0 0,-1-1 0 0 0,1 0 1 0 0,-1 0-1 0 0,1 0 0 0 0,0 0 0 0 0,0-2 91 0 0,0-1-420 0 0,1 0 1 0 0,0 1 0 0 0,0-1-1 0 0,1 0 1 0 0,-1 1 0 0 0,1-1-1 0 0,1 1 1 0 0,-1-1 0 0 0,1 1-1 0 0,0-1 1 0 0,1 1 0 0 0,0 0-1 0 0,0 0 1 0 0,0 0 0 0 0,0 1-1 0 0,1-1 420 0 0,48-51-10605 0 0,-34 41 3137 0 0</inkml:trace>
  <inkml:trace contextRef="#ctx0" brushRef="#br0" timeOffset="310.003">1458 449 14651 0 0,'0'0'1480'0'0,"0"0"-503"0"0,0 0-37 0 0,0 0 283 0 0,0 0 178 0 0,0 0-100 0 0,0 0-305 0 0,0 0-337 0 0,0 0-241 0 0,0 0-99 0 0,0 0-17 0 0,0 0-18 0 0,-16 26-40 0 0,-51 84-62 0 0,34-31 44 0 0,31-63-198 0 0,1-10-18 0 0,1-1 0 0 0,-1 0 0 0 0,1 1 0 0 0,0-1 1 0 0,0 0-1 0 0,0 1 0 0 0,1-1 0 0 0,0 0 0 0 0,0 0 0 0 0,0 1 1 0 0,1-1-1 0 0,-1 0 0 0 0,1 0 0 0 0,0 0 0 0 0,1-1 0 0 0,-1 1 1 0 0,1 0-1 0 0,0-1 0 0 0,0 0 0 0 0,1 0 0 0 0,-1 0 0 0 0,1 0 1 0 0,0 0-1 0 0,0 0 0 0 0,0-1 0 0 0,0 0 0 0 0,1 0 0 0 0,-1 0 1 0 0,1-1-1 0 0,0 1 0 0 0,0-1 0 0 0,0 0 0 0 0,0-1 0 0 0,0 1 1 0 0,0-1-1 0 0,0 0 0 0 0,4 0-10 0 0,0 0 66 0 0,0 0 0 0 0,1-1 0 0 0,-1 0 0 0 0,0-1 0 0 0,0 0 1 0 0,0 0-1 0 0,0-1 0 0 0,0 0 0 0 0,0-1 0 0 0,0 0 0 0 0,0 0 0 0 0,-1-1 0 0 0,0 0 0 0 0,0 0 1 0 0,0-1-1 0 0,0 0 0 0 0,-1-1 0 0 0,1 1 0 0 0,-1-1 0 0 0,-1-1 0 0 0,1 0 0 0 0,-1 1 0 0 0,0-2 1 0 0,-1 1-1 0 0,0-1 0 0 0,0 0 0 0 0,-1 0 0 0 0,1 0 0 0 0,-2-1 0 0 0,1 1 0 0 0,-1-1 0 0 0,-1 0 0 0 0,0 0 1 0 0,0 0-1 0 0,0-6-66 0 0,0 8-98 0 0,-1 0 1 0 0,-1 0-1 0 0,1 0 1 0 0,-1 0-1 0 0,0 0 1 0 0,-1 0-1 0 0,0 0 0 0 0,0 0 1 0 0,0 0-1 0 0,-1 0 1 0 0,0 0-1 0 0,0 0 1 0 0,-1 0-1 0 0,0 1 1 0 0,0-1-1 0 0,0 1 1 0 0,-1 0-1 0 0,0 0 1 0 0,0 1-1 0 0,-1-1 1 0 0,0 1-1 0 0,0-1 0 0 0,0 2 1 0 0,0-1-1 0 0,-1 0 1 0 0,1 1-1 0 0,-1 0 1 0 0,-1 1-1 0 0,1-1 1 0 0,0 1 97 0 0,-27-9-3570 0 0,10 8-6128 0 0,10 1-2429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05.7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1560 381 0 0 0,'0'0'640'0'0,"0"0"690"0"0,0 0 254 0 0,0 0 64 0 0,0 0-95 0 0,0 0-130 0 0,0 0-103 0 0,0 0-86 0 0,0 0-50 0 0,6-8-32 0 0,20-24-17 0 0,-21 21 3278 0 0,-16 14-4065 0 0,11-2-117 0 0,-65 70 458 0 0,-83 131 254 0 0,67-86-694 0 0,-783 1057 133 0 0,749-1032-503 0 0,-69 84-68 0 0,58-79-3006 0 0,124-143-5664 0 0,13-15 4320 0 0,-7 8 2733 0 0,2-4-943 0 0</inkml:trace>
  <inkml:trace contextRef="#ctx0" brushRef="#br0" timeOffset="620.053">1491 373 0 0 0,'0'0'782'0'0,"0"0"400"0"0,0 0 219 0 0,0 0 76 0 0,0 0 9 0 0,0 0-36 0 0,0 0-17 0 0,0 0-48 0 0,0 0-124 0 0,-9-5-146 0 0,-31-15-135 0 0,39 18-849 0 0,0 1 0 0 0,0 0 0 0 0,0 0 0 0 0,0-1 0 0 0,0 1 0 0 0,0-1 0 0 0,0 1 0 0 0,0-1 0 0 0,1 1 0 0 0,-1-1 0 0 0,0 1 0 0 0,1-1 0 0 0,0 0 0 0 0,-1 1 0 0 0,1-1 0 0 0,0 0 0 0 0,0 1 0 0 0,0-1 0 0 0,0 0-1 0 0,0 1 1 0 0,0-1 0 0 0,0 0 0 0 0,1 1 0 0 0,-1-1 0 0 0,1-1-131 0 0,0-3 367 0 0,-1 4-282 0 0,0 0 1 0 0,0 0-1 0 0,-1-1 0 0 0,1 1 1 0 0,0 0-1 0 0,-1 0 1 0 0,1-1-1 0 0,-1 1 0 0 0,0 0 1 0 0,0 0-1 0 0,1 0 0 0 0,-1 0 1 0 0,-1 0-1 0 0,1 0 0 0 0,0 0 1 0 0,0 0-1 0 0,-1 1 0 0 0,1-1 1 0 0,-1 0-1 0 0,0 1 0 0 0,1-1 1 0 0,-1 1-1 0 0,0 0 1 0 0,0-1-1 0 0,0 1 0 0 0,0 0 1 0 0,0 0-1 0 0,0 0 0 0 0,0 0 1 0 0,0 1-1 0 0,0-1 0 0 0,-1 1 1 0 0,1-1-1 0 0,0 1 0 0 0,0 0 1 0 0,-1 0-1 0 0,1 0-85 0 0,-29-3 280 0 0,0 3 1 0 0,1 0-1 0 0,-1 2 0 0 0,0 1 1 0 0,1 2-1 0 0,0 1 0 0 0,0 1 1 0 0,1 2-1 0 0,0 0 0 0 0,-2 3-280 0 0,0 3 356 0 0,33 8-448 0 0,146 80 209 0 0,-50-41-58 0 0,-51-28-69 0 0,-2 2-1 0 0,-1 2 0 0 0,30 34 11 0 0,-18-17-1 0 0,-51-87 1341 0 0,-4-5-1249 0 0,-2 0 0 0 0,-2 0 0 0 0,-1 1 0 0 0,-2-1 1 0 0,-1 1-1 0 0,-2 0 0 0 0,-2 1 0 0 0,-1 0 0 0 0,-1 1 0 0 0,-2 0 0 0 0,-2 1 0 0 0,-3-3-91 0 0,15 28-59 0 0,-1-1 1 0 0,0 1 0 0 0,0 0 0 0 0,-1 0 0 0 0,0 0 0 0 0,0 1 0 0 0,-1 0-1 0 0,1 1 1 0 0,-2 0 0 0 0,0 0 58 0 0,6 4-185 0 0,1 0 1 0 0,-1 1-1 0 0,0 0 1 0 0,0-1-1 0 0,0 1 0 0 0,0 0 1 0 0,-1 1-1 0 0,1-1 1 0 0,0 0-1 0 0,0 1 0 0 0,0 0 1 0 0,-1 0-1 0 0,1 0 1 0 0,0 0-1 0 0,0 0 0 0 0,0 1 1 0 0,-1-1-1 0 0,1 1 1 0 0,0 0-1 0 0,0 0 0 0 0,-2 1 185 0 0,-24 32-5881 0 0,20-19-396 0 0,0-4-3500 0 0</inkml:trace>
  <inkml:trace contextRef="#ctx0" brushRef="#br0" timeOffset="986.101">2454 9 8594 0 0,'0'0'3991'0'0,"0"0"-2234"0"0,0 0-632 0 0,0 0 24 0 0,0 0 45 0 0,0 0-53 0 0,0 0-165 0 0,0 0-195 0 0,0 0-116 0 0,0 0-97 0 0,-34-3-96 0 0,-110-2-100 0 0,140 5-355 0 0,1-1 0 0 0,-1 1 0 0 0,0 1 0 0 0,1-1 0 0 0,-1 1 0 0 0,0-1-1 0 0,1 1 1 0 0,-1 0 0 0 0,1 0 0 0 0,-1 0 0 0 0,1 1 0 0 0,-1-1 0 0 0,1 1 0 0 0,0 0 0 0 0,0 0 0 0 0,0 0 0 0 0,0 0 0 0 0,0 1 0 0 0,0-1 0 0 0,1 1 0 0 0,-1 0 0 0 0,1-1 0 0 0,-2 4-17 0 0,-6 6 67 0 0,-7 6-18 0 0,1 0-1 0 0,0 1 1 0 0,1 1-1 0 0,1 0 1 0 0,1 1-1 0 0,1 0 1 0 0,1 1-1 0 0,0 1 1 0 0,2-1-1 0 0,1 2 1 0 0,1-1-1 0 0,1 1 1 0 0,0 0-1 0 0,0 18-48 0 0,7-34 18 0 0,-1 0-1 0 0,1 0 1 0 0,1 0 0 0 0,0 0-1 0 0,0 0 1 0 0,1 0 0 0 0,-1 0-1 0 0,2-1 1 0 0,-1 0-1 0 0,1 0 1 0 0,0 0 0 0 0,1 0-1 0 0,-1 0 1 0 0,1-1 0 0 0,1 0-1 0 0,-1 0 1 0 0,1 0-1 0 0,0-1 1 0 0,0 1 0 0 0,1-2-1 0 0,0 1 1 0 0,-1-1 0 0 0,2 0-1 0 0,-1 0 1 0 0,0-1-1 0 0,1 0 1 0 0,-1 0 0 0 0,1-1-1 0 0,0 0 1 0 0,0 0 0 0 0,0-1-1 0 0,8 1-17 0 0,20 0 101 0 0,0-2 1 0 0,0-1-1 0 0,0-2 0 0 0,0-1 0 0 0,0-2 0 0 0,0-2 0 0 0,-1-1 0 0 0,-1-1 1 0 0,1-2-1 0 0,-2-2 0 0 0,0-1 0 0 0,0-1 0 0 0,-2-2 0 0 0,0-1 0 0 0,-1-2 1 0 0,-1-1-1 0 0,-1-1 0 0 0,-1-1 0 0 0,9-13-101 0 0,-28 31-86 0 0,-1-1 1 0 0,0 0 0 0 0,0 0-1 0 0,-1-1 1 0 0,0 1-1 0 0,0-2 1 0 0,-1 1-1 0 0,0-1 1 0 0,0 1-1 0 0,-1-1 1 0 0,0 0-1 0 0,-1-1 1 0 0,0 1-1 0 0,-1-1 1 0 0,1 1-1 0 0,-2-1 1 0 0,1 0-1 0 0,-2 0 1 0 0,1 0-1 0 0,-1-5 86 0 0,-4 8-532 0 0,0 0-1 0 0,0 0 0 0 0,0 1 0 0 0,0-1 1 0 0,-1 1-1 0 0,0 0 0 0 0,-1 1 0 0 0,1-1 1 0 0,-1 1-1 0 0,0 0 0 0 0,0 1 0 0 0,-1-1 1 0 0,1 1-1 0 0,-1 1 0 0 0,0-1 0 0 0,0 1 1 0 0,0 0-1 0 0,-1 0 0 0 0,-5 0 533 0 0,-29-12-6465 0 0,8 7-1645 0 0</inkml:trace>
  <inkml:trace contextRef="#ctx0" brushRef="#br0" timeOffset="1229.05">1670 245 5209 0 0,'0'0'4710'0'0,"0"0"-1398"0"0,0 0-990 0 0,0 0-635 0 0,0 0-251 0 0,0 0 11 0 0,0 0 59 0 0,0 0-50 0 0,0 0-185 0 0,0 0-274 0 0,36 28-260 0 0,126 85-211 0 0,-154-109-493 0 0,0 0 0 0 0,1 0 0 0 0,-1-1 0 0 0,1 0 0 0 0,0-1 0 0 0,0 1 0 0 0,0-2 0 0 0,0 1 0 0 0,0-1 0 0 0,0-1 0 0 0,0 0 0 0 0,8 0-33 0 0,652-61 1533 0 0,-402 28-2259 0 0,0 13-1 0 0,70 10 727 0 0,-223 18-2844 0 0,-38 2-5679 0 0,-42-6-3817 0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1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1 247 5105 0 0,'0'0'1275'0'0,"0"0"-116"0"0,0 0 299 0 0,0 0 423 0 0,0 0 152 0 0,0 0-212 0 0,0 0-343 0 0,0 0-288 0 0,0 0-173 0 0,0 0-79 0 0,0 0-63 0 0,0 0-87 0 0,0 0-101 0 0,33-4-83 0 0,103-11-88 0 0,95 4 1792 0 0,-75 30-1614 0 0,-153-27 2372 0 0,-72-66-2460 0 0,48 56-521 0 0,-148-92-673 0 0,165 108 66 0 0,-15-11 321 0 0,12 3-6638 0 0,9 9 613 0 0,3 1 915 0 0,-1 0-4586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3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 11466 0 0,'0'0'1405'0'0,"0"0"-373"0"0,0 0-345 0 0,0 0-32 0 0,0 0 123 0 0,0 0 107 0 0,0 0-9 0 0,0 0-148 0 0,0 0-196 0 0,0 0-156 0 0,0 0-130 0 0,-5 11-73 0 0,-76 129 327 0 0,-7-19-835 0 0,51-71-4166 0 0,37-48 2231 0 0,0-2-830 0 0,1 0-1937 0 0,1 0 2611 0 0,2 0-244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13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567 7 0 0 0,'0'0'621'0'0,"0"0"320"0"0,0 0 288 0 0,0 0 314 0 0,0 0 284 0 0,0 0 80 0 0,0 0-204 0 0,0 0-378 0 0,0 0-336 0 0,0 0-198 0 0,0 0-125 0 0,-7-3 321 0 0,5 3 7838 0 0,322 0-6441 0 0,-316 5-1368 0 0,-24 4-412 0 0,19-9-700 0 0,-256 74 296 0 0,-146 43 139 0 0,348-95-134 0 0,55-21-184 0 0,0-1-10 0 0,0 0-3 0 0,0 0 0 0 0,0 0-4 0 0,31 22 176 0 0,5-11-106 0 0,0-2-1 0 0,1-1 1 0 0,0-2-1 0 0,0-2 1 0 0,1-1-1 0 0,29-2-73 0 0,7 2 52 0 0,146 15 51 0 0,-206-4-9 0 0,-39 8 20 0 0,-160 85 20 0 0,-162 73-220 0 0,316-163 70 0 0,15-10 16 0 0,0 1-1 0 0,0 1 1 0 0,1 0-1 0 0,0 1 1 0 0,1 1 0 0 0,0 0-1 0 0,0 1 1 0 0,1 0-1 0 0,1 1 1 0 0,0 1-1 0 0,1 0 1 0 0,0 1 0 0 0,10-14 0 0 0,1 0 1 0 0,-1 0 0 0 0,0 1-1 0 0,1-1 1 0 0,-1 0-1 0 0,1 0 1 0 0,-1 1-1 0 0,1-1 1 0 0,0 0 0 0 0,-1 1-1 0 0,1-1 1 0 0,0 0-1 0 0,0 1 1 0 0,0-1 0 0 0,0 0-1 0 0,0 1 1 0 0,0-1-1 0 0,1 0 1 0 0,-1 1-1 0 0,0-1 1 0 0,1 0 0 0 0,-1 0-1 0 0,1 1 1 0 0,-1-1-1 0 0,1 0 1 0 0,0 0-1 0 0,-1 0 1 0 0,1 1 0 0 0,0-1-1 0 0,0 0 1 0 0,0 0-1 0 0,0 0 1 0 0,0 0 0 0 0,0-1-1 0 0,0 1 1 0 0,0 0-1 0 0,0 0 1 0 0,0-1-1 0 0,0 1 1 0 0,1 0 0 0 0,-1-1-1 0 0,0 1 1 0 0,0-1-1 0 0,1 0 1 0 0,-1 1-1 0 0,0-1 1 0 0,1 0-1 0 0,70 7 196 0 0,-67-7-186 0 0,-5 0-8 0 0,60 0 210 0 0,0-1 0 0 0,0-4 0 0 0,38-8-212 0 0,158-41 457 0 0,-185 49-333 0 0,-74 4-813 0 0,-8-5-2278 0 0,3-1-4858 0 0,7 3 237 0 0,1 0-3864 0 0</inkml:trace>
  <inkml:trace contextRef="#ctx0" brushRef="#br0" timeOffset="361.234">1193 118 10274 0 0,'0'0'3984'0'0,"0"0"-2083"0"0,0 0-742 0 0,0 0-28 0 0,0 0 84 0 0,0 0-27 0 0,0 0-174 0 0,0 0-234 0 0,0 0-170 0 0,0 0-54 0 0,0 0-9 0 0,0 0-2 0 0,0 16-32 0 0,-4 116 705 0 0,-104 301-227 0 0,108-432-1063 0 0,-1 0-1 0 0,0 0 1 0 0,0 0 0 0 0,0 0 0 0 0,1 0-1 0 0,-1-1 1 0 0,0 1 0 0 0,1 0 0 0 0,-1 0-1 0 0,1 1 1 0 0,-1-1 0 0 0,1 0 0 0 0,0 0-1 0 0,-1 0 1 0 0,1 0 0 0 0,0 0 0 0 0,0 0-1 0 0,0 1 1 0 0,0-1 0 0 0,0 0 0 0 0,0 0-1 0 0,0 0 1 0 0,0 0 0 0 0,0 1 0 0 0,0-1-1 0 0,1 0 1 0 0,-1 0 0 0 0,0 0-1 0 0,1 0 1 0 0,-1 0 0 0 0,1 0 0 0 0,-1 0-1 0 0,1 0 1 0 0,0 0 0 0 0,-1 0 0 0 0,1 0-1 0 0,0 0 1 0 0,0 0 0 0 0,0-1 0 0 0,0 1-1 0 0,-1 0 1 0 0,1-1 0 0 0,0 1 0 0 0,0 0-1 0 0,0-1 1 0 0,1 1 0 0 0,-1-1 0 0 0,0 1-1 0 0,0-1 1 0 0,0 0 0 0 0,0 0 0 0 0,0 1-1 0 0,0-1 1 0 0,1 0 0 0 0,-1 0 0 0 0,0 0-1 0 0,0 0 1 0 0,0 0 0 0 0,0 0 0 0 0,0-1-1 0 0,1 1 73 0 0,64-65-8587 0 0,-30 14-2774 0 0,-26 36 8091 0 0</inkml:trace>
  <inkml:trace contextRef="#ctx0" brushRef="#br0" timeOffset="604.438">1044 59 7570 0 0,'0'0'2408'0'0,"0"0"-285"0"0,0 0-221 0 0,0 0-222 0 0,0 0-197 0 0,0 0-165 0 0,0 0-108 0 0,0 0-80 0 0,0 0-55 0 0,0 0-132 0 0,0 0-147 0 0,0 0-110 0 0,35 1-125 0 0,114 3-62 0 0,26-20 709 0 0,127-31-161 0 0,-376 93-8967 0 0,15-20 3039 0 0,0 0-5100 0 0,41-18 5124 0 0</inkml:trace>
  <inkml:trace contextRef="#ctx0" brushRef="#br0" timeOffset="841.941">961 394 464 0 0,'0'0'2662'0'0,"0"0"11"0"0,0 0 96 0 0,0 0 44 0 0,0 0-207 0 0,0 0-390 0 0,0 0-379 0 0,0 0-307 0 0,0 0-220 0 0,0 0-172 0 0,0 0-156 0 0,0 0-136 0 0,28 16-127 0 0,88 51-103 0 0,-113-65-568 0 0,1 1 0 0 0,0-1-1 0 0,0 0 1 0 0,0-1-1 0 0,0 1 1 0 0,1 0 0 0 0,-1-1-1 0 0,0 0 1 0 0,0 0-1 0 0,1 0 1 0 0,-1-1-1 0 0,1 0 1 0 0,-1 0 0 0 0,1 0-1 0 0,-1 0 1 0 0,0 0-1 0 0,2-1-47 0 0,6-1 146 0 0,259-46 654 0 0,-220 37-2518 0 0,-34 6-1340 0 0,-2 0-3392 0 0,-13 2-772 0 0,0 3-1266 0 0</inkml:trace>
  <inkml:trace contextRef="#ctx0" brushRef="#br0" timeOffset="1277.01">1501 666 5657 0 0,'0'0'3126'0'0,"0"0"-1347"0"0,0 0-146 0 0,0 0 195 0 0,0 0-20 0 0,0 0-237 0 0,0 0-308 0 0,0 0-228 0 0,0 0-176 0 0,0 0-97 0 0,0 0-81 0 0,0 0-98 0 0,0 0-82 0 0,31-3-75 0 0,99-13-44 0 0,-83-1 140 0 0,-43 10-399 0 0,-1 5-75 0 0,0-1 1 0 0,1 0 0 0 0,-1 0 0 0 0,0 0 0 0 0,0 0 0 0 0,-1 0 0 0 0,1-1-1 0 0,-1 1 1 0 0,1-1 0 0 0,-1 0 0 0 0,0 0 0 0 0,-1 1 0 0 0,1-1 0 0 0,-1-1 0 0 0,1 1-1 0 0,-1 0 1 0 0,-1 0 0 0 0,1 0 0 0 0,0-1 0 0 0,-1 1 0 0 0,0 0 0 0 0,0 0-1 0 0,0-1 1 0 0,-1 1 0 0 0,0-3-49 0 0,-2 3-26 0 0,-1 1 0 0 0,0 0 0 0 0,0-1 0 0 0,0 2 0 0 0,0-1 0 0 0,0 0 0 0 0,0 1 0 0 0,-1 0 0 0 0,1 0 1 0 0,-1 0-1 0 0,0 1 0 0 0,1-1 0 0 0,-1 1 0 0 0,0 0 0 0 0,0 0 0 0 0,0 1 0 0 0,-3 0 26 0 0,-3-1-13 0 0,0 0 0 0 0,0 2 0 0 0,-1-1 0 0 0,1 1 0 0 0,0 1 1 0 0,0 0-1 0 0,0 1 0 0 0,0 0 0 0 0,0 0 0 0 0,1 1 0 0 0,-1 1 0 0 0,1 0 1 0 0,0 0-1 0 0,0 1 0 0 0,1 0 0 0 0,0 1 0 0 0,0 0 0 0 0,0 0 0 0 0,1 1 1 0 0,0 0-1 0 0,1 0 0 0 0,-1 1 0 0 0,2 0 0 0 0,-1 1 0 0 0,1-1 0 0 0,1 1 1 0 0,0 0-1 0 0,0 1 13 0 0,3-6 9 0 0,1-1 0 0 0,0 0 1 0 0,0 1-1 0 0,0-1 0 0 0,0 1 1 0 0,1 0-1 0 0,0-1 0 0 0,0 1 1 0 0,0-1-1 0 0,0 1 0 0 0,1-1 1 0 0,0 1-1 0 0,0-1 0 0 0,0 1 1 0 0,1-1-1 0 0,-1 1 0 0 0,1-1 1 0 0,0 0-1 0 0,0 0 0 0 0,0 0 1 0 0,1 0-1 0 0,-1 0 0 0 0,1-1 1 0 0,0 1-1 0 0,0-1 0 0 0,1 0 1 0 0,-1 0-1 0 0,0 0 0 0 0,1 0 1 0 0,0 0-1 0 0,0-1 0 0 0,0 1 1 0 0,0-1-1 0 0,0 0 0 0 0,0-1 1 0 0,3 2-10 0 0,13 5 74 0 0,1-1 0 0 0,0-1 1 0 0,0-1-1 0 0,1-1 0 0 0,0-1 1 0 0,-1 0-1 0 0,4-2-74 0 0,115-9-850 0 0,-54-30-5119 0 0,-37 2-7483 0 0,-37 31 7908 0 0</inkml:trace>
  <inkml:trace contextRef="#ctx0" brushRef="#br0" timeOffset="1525.777">2169 545 8834 0 0,'0'0'2308'0'0,"0"0"-395"0"0,0 0-77 0 0,0 0-15 0 0,0 0-269 0 0,0 0-371 0 0,0 0-288 0 0,0 0-209 0 0,0 0-147 0 0,0 0-122 0 0,-26 33-100 0 0,-81 103-114 0 0,28-40-90 0 0,66-79-381 0 0,-17 18-306 0 0,7-18-4587 0 0,15-16-3705 0 0,5-1 1144 0 0</inkml:trace>
  <inkml:trace contextRef="#ctx0" brushRef="#br0" timeOffset="1777.013">1860 549 11002 0 0,'0'0'3037'0'0,"0"0"-961"0"0,0 0-425 0 0,0 0-100 0 0,0 0-170 0 0,0 0-244 0 0,0 0-240 0 0,0 0-199 0 0,0 0-136 0 0,0 0-85 0 0,0 0-45 0 0,0 0-10 0 0,21 15-21 0 0,67 52-45 0 0,-43-17 190 0 0,-41-45-537 0 0,8 12-79 0 0,-1 0-1 0 0,2-1 1 0 0,0 0-1 0 0,1-1 1 0 0,1 0 0 0 0,0-2-1 0 0,1 0 1 0 0,0 0-1 0 0,1-2 1 0 0,18 10 70 0 0,-31-20 727 0 0,-3-3-17861 0 0,-1 1 15998 0 0,0 0-7252 0 0</inkml:trace>
  <inkml:trace contextRef="#ctx0" brushRef="#br0" timeOffset="2038.986">2414 490 10482 0 0,'0'0'3020'0'0,"0"0"-909"0"0,0 0-556 0 0,0 0-115 0 0,0 0-78 0 0,0 0-146 0 0,0 0-180 0 0,0 0-233 0 0,0 0-135 0 0,0 0-65 0 0,0 0-63 0 0,0 0-36 0 0,0 0-93 0 0,0 30-124 0 0,1 142 22 0 0,12-14-1187 0 0,-12-153 1301 0 0,0 3-5000 0 0,-1-14-8494 0 0,0 3 4827 0 0</inkml:trace>
  <inkml:trace contextRef="#ctx0" brushRef="#br0" timeOffset="2187.508">2224 560 6209 0 0,'0'0'4273'0'0,"0"0"-1911"0"0,0 0-670 0 0,0 0-31 0 0,0 0-153 0 0,0 0-244 0 0,0 0-250 0 0,0 0-215 0 0,0 0-158 0 0,33-10-154 0 0,102-27-100 0 0,-55 20 146 0 0,18 7-850 0 0,-56 10-5729 0 0,-34 0 3818 0 0,-1 0-8130 0 0</inkml:trace>
  <inkml:trace contextRef="#ctx0" brushRef="#br0" timeOffset="2791.314">2948 306 1984 0 0,'0'0'2654'0'0,"0"0"-385"0"0,0 0-162 0 0,0 0 51 0 0,0 0-31 0 0,0 0-136 0 0,0 0-201 0 0,0 0-245 0 0,0 0-211 0 0,0 0-179 0 0,0 0-163 0 0,0 0-153 0 0,19 4-124 0 0,140 20 970 0 0,-86-21-1018 0 0,0-3 0 0 0,0-3 0 0 0,26-6-667 0 0,162-36-734 0 0,-248 41 1044 0 0,-6 0-3385 0 0,-18 1-6053 0 0,1 3 2716 0 0,3 0-1895 0 0</inkml:trace>
  <inkml:trace contextRef="#ctx0" brushRef="#br0" timeOffset="3036.856">3086 556 12979 0 0,'0'0'1939'0'0,"0"0"-256"0"0,0 0 27 0 0,0 0 21 0 0,0 0-219 0 0,0 0-324 0 0,0 0-284 0 0,0 0-225 0 0,0 0-148 0 0,34 7-88 0 0,111 19-67 0 0,-18-27 145 0 0,96-35-227 0 0,-67 12-1057 0 0,-54 3-4022 0 0,-77 15-487 0 0,-12 2-736 0 0,-1 0-3654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22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1 309 0 0 0,'0'0'1675'0'0,"0"0"239"0"0,0 0 240 0 0,0 0 218 0 0,0 0 3 0 0,0 0-245 0 0,0 0-320 0 0,0 0-303 0 0,0 0-215 0 0,0 0-137 0 0,0 0-91 0 0,0 0-112 0 0,0 0-118 0 0,0-7-110 0 0,3-22-79 0 0,30 21 1560 0 0,119 23-51 0 0,-118-8-2051 0 0,2 0 0 0 0,-1-3 0 0 0,0-1 0 0 0,1-2 0 0 0,0-1 0 0 0,11-2-103 0 0,29 0 79 0 0,-65 2-33 0 0,13 0 2798 0 0,-45-40-785 0 0,0 0-2245 0 0,-30-68-920 0 0,29 33-5103 0 0,18 55-2177 0 0,1 5-5014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20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240 104 0 0 0,'0'0'1300'0'0,"0"0"462"0"0,0 0-60 0 0,0 0-242 0 0,0 0-156 0 0,0 0-63 0 0,0 0-15 0 0,0 0 1 0 0,15-17-22 0 0,45-52-50 0 0,-45 52-79 0 0,-15 17-101 0 0,0 0-110 0 0,0 0-102 0 0,0 0-85 0 0,-34 86 3240 0 0,18-57-3522 0 0,-204 371 877 0 0,165-315-1034 0 0,50-79 883 0 0,14-17-422 0 0,80-124-31 0 0,227-280 525 0 0,-277 381-1101 0 0,-33 52-71 0 0,3 6 24 0 0,-1 0 1 0 0,-1 1 0 0 0,-1 0-1 0 0,-1 0 1 0 0,-2 0 0 0 0,0 1 0 0 0,-1 7-47 0 0,1 0 62 0 0,17 135-6 0 0,-20-166-53 0 0,0 0 0 0 0,0 0 0 0 0,1 0 0 0 0,-1 0 1 0 0,0 0-1 0 0,1 0 0 0 0,-1 0 0 0 0,1 0 0 0 0,0-1 0 0 0,-1 1 0 0 0,1 0 0 0 0,0 0 0 0 0,0-1 1 0 0,0 1-1 0 0,0-1 0 0 0,0 1 0 0 0,1-1 0 0 0,-1 1 0 0 0,0-1 0 0 0,1 1 0 0 0,-1-1 0 0 0,1 0 1 0 0,-1 0-1 0 0,1 0 0 0 0,0 0 0 0 0,-1 0 0 0 0,1 0 0 0 0,0-1 0 0 0,0 1 0 0 0,0 0 0 0 0,0-1 1 0 0,-1 1-1 0 0,1-1 0 0 0,0 0 0 0 0,0 0 0 0 0,0 0 0 0 0,0 0 0 0 0,0 0 0 0 0,0 0 0 0 0,0 0 1 0 0,0-1-1 0 0,0 1 0 0 0,0-1 0 0 0,-1 1 0 0 0,1-1 0 0 0,0 0 0 0 0,0 1 0 0 0,1-2-3 0 0,21-17 50 0 0,0-1 0 0 0,0-1-1 0 0,-2-1 1 0 0,-1-1 0 0 0,-1-1-1 0 0,-1-1 1 0 0,8-14-50 0 0,16-18 99 0 0,83-116 20 0 0,-91 125-33 0 0,3 122-194 0 0,-35-54 141 0 0,-1 0 0 0 0,-1-1-1 0 0,-1 1 1 0 0,0 0-1 0 0,-2 0 1 0 0,0 0 0 0 0,-1 0-1 0 0,-2 4-32 0 0,2-9 17 0 0,-4 25 7 0 0,-6 102-520 0 0,14-141 382 0 0,-1 1 0 0 0,0 0 1 0 0,1-1-1 0 0,-1 1 0 0 0,1 0 1 0 0,0-1-1 0 0,-1 1 0 0 0,1-1 1 0 0,0 1-1 0 0,0-1 0 0 0,0 1 0 0 0,0-1 1 0 0,0 0-1 0 0,0 1 0 0 0,0-1 1 0 0,1 0-1 0 0,-1 0 0 0 0,0 0 1 0 0,1 0-1 0 0,-1 0 0 0 0,1 0 1 0 0,-1 0-1 0 0,1 0 0 0 0,-1-1 1 0 0,1 1-1 0 0,-1-1 0 0 0,1 1 0 0 0,0-1 1 0 0,0 0-1 0 0,-1 1 0 0 0,1-1 1 0 0,0 0 113 0 0,39 1-8135 0 0,-28-1 2580 0 0,-3 0-5626 0 0</inkml:trace>
  <inkml:trace contextRef="#ctx0" brushRef="#br0" timeOffset="504.285">1895 104 5049 0 0,'0'0'2122'0'0,"0"0"-86"0"0,0 0 18 0 0,0 0 43 0 0,0 0-205 0 0,0 0-381 0 0,0 0-313 0 0,0 0-221 0 0,0 0-125 0 0,0 0-60 0 0,0 0-46 0 0,0 0-45 0 0,0 0-52 0 0,-26-7-56 0 0,-81-22-52 0 0,52 28 192 0 0,47 5-588 0 0,-9 4-64 0 0,0 0-1 0 0,1 2 1 0 0,0-1 0 0 0,0 2 0 0 0,1 0-1 0 0,0 1 1 0 0,1 0 0 0 0,1 1-1 0 0,0 1 1 0 0,0 0 0 0 0,2 1 0 0 0,-1 0-1 0 0,2 0 1 0 0,0 1 0 0 0,1 1-1 0 0,1 0 1 0 0,1 0 0 0 0,0 1 0 0 0,-2 10-81 0 0,7-24 6 0 0,0 0 1 0 0,1 0-1 0 0,-1 0 1 0 0,1 1 0 0 0,0-1-1 0 0,0 0 1 0 0,1 1 0 0 0,0-1-1 0 0,-1 1 1 0 0,1-1-1 0 0,1 1 1 0 0,-1-1 0 0 0,1 1-1 0 0,-1-1 1 0 0,1 0 0 0 0,1 1-1 0 0,-1-1 1 0 0,0 0-1 0 0,1 0 1 0 0,0 0 0 0 0,0 0-1 0 0,0 0 1 0 0,1 0 0 0 0,-1 0-1 0 0,1-1 1 0 0,0 0-1 0 0,0 1 1 0 0,0-1 0 0 0,0 0-1 0 0,1 0 1 0 0,2 1-7 0 0,3-1 64 0 0,-1-1 0 0 0,1 0-1 0 0,0-1 1 0 0,0 1 0 0 0,0-2 0 0 0,1 1-1 0 0,-1-1 1 0 0,0-1 0 0 0,0 0 0 0 0,0 0-1 0 0,0-1 1 0 0,0 0 0 0 0,-1 0 0 0 0,1-1 0 0 0,0 0-1 0 0,-1-1 1 0 0,0 0 0 0 0,0 0-64 0 0,139-95 638 0 0,-140 93-616 0 0,190-193 561 0 0,-171 169-437 0 0,-26 30-136 0 0,0 0-10 0 0,0 30-56 0 0,-12 208 152 0 0,12-233-142 0 0,1 0-1 0 0,0 0 1 0 0,0 0-1 0 0,1-1 0 0 0,-1 1 1 0 0,1 0-1 0 0,0-1 1 0 0,0 1-1 0 0,1-1 1 0 0,-1 1-1 0 0,1-1 1 0 0,0 0-1 0 0,0 0 0 0 0,0-1 1 0 0,1 1-1 0 0,-1-1 1 0 0,1 1-1 0 0,4 2 47 0 0,52 14-3572 0 0,-52-20 2698 0 0,29-2-4016 0 0,-13-4-4441 0 0,-12-1-178 0 0</inkml:trace>
  <inkml:trace contextRef="#ctx0" brushRef="#br0" timeOffset="836.61">2440 351 2256 0 0,'0'0'2424'0'0,"0"0"47"0"0,0 0 203 0 0,0 0-55 0 0,0 0-385 0 0,0 0-507 0 0,0 0-372 0 0,0 0-191 0 0,0 0-101 0 0,0 0-72 0 0,0 0-92 0 0,0 0-67 0 0,-8 0-84 0 0,-146 22 2699 0 0,147-20-3423 0 0,1 0-1 0 0,-1 0 1 0 0,1 1-1 0 0,0 0 1 0 0,0 1-1 0 0,0-1 1 0 0,0 1-1 0 0,0 0 0 0 0,1 1 1 0 0,0-1-1 0 0,0 1 1 0 0,0 0-1 0 0,1 0 1 0 0,-1 0-1 0 0,1 1 1 0 0,1 0-1 0 0,-1 0 0 0 0,1 0 1 0 0,0 0-1 0 0,0 0 1 0 0,0 1-1 0 0,1-1 1 0 0,0 1-1 0 0,-1 5-23 0 0,4-8 0 0 0,-1 0 1 0 0,0-1-1 0 0,1 1 0 0 0,0-1 0 0 0,0 1 1 0 0,0-1-1 0 0,0 1 0 0 0,1-1 0 0 0,-1 1 0 0 0,1-1 1 0 0,0 0-1 0 0,0 0 0 0 0,0 0 0 0 0,0 0 0 0 0,0 0 1 0 0,1 0-1 0 0,-1-1 0 0 0,1 1 0 0 0,0-1 1 0 0,0 0-1 0 0,0 0 0 0 0,0 0 0 0 0,0 0 0 0 0,0 0 1 0 0,1-1-1 0 0,-1 1 0 0 0,0-1 0 0 0,1 0 0 0 0,-1 0 1 0 0,1 0-1 0 0,1 0 0 0 0,120 10-106 0 0,-117-11 62 0 0,79-25-2440 0 0,-61 9-2571 0 0,-2-1-5676 0 0,-17 12 1677 0 0</inkml:trace>
  <inkml:trace contextRef="#ctx0" brushRef="#br0" timeOffset="1385.99">2554 623 0 0 0,'0'0'2482'0'0,"0"0"240"0"0,0 0 72 0 0,0 0-179 0 0,0 0-413 0 0,0 0-425 0 0,0 0-279 0 0,0 0-196 0 0,0 0-130 0 0,0 0-96 0 0,0 0-68 0 0,0 0-41 0 0,0 0-73 0 0,3 3-94 0 0,-2-2-745 0 0,0 0 0 0 0,0 0 0 0 0,1-1-1 0 0,-1 1 1 0 0,0-1 0 0 0,0 1 0 0 0,1-1 0 0 0,-1 1 0 0 0,1-1 0 0 0,-1 0-1 0 0,0 0 1 0 0,1 1 0 0 0,-1-1 0 0 0,0 0 0 0 0,1 0 0 0 0,-1 0 0 0 0,1-1-1 0 0,-1 1 1 0 0,0 0 0 0 0,1 0 0 0 0,-1-1 0 0 0,0 1 0 0 0,1-1 0 0 0,-1 1-1 0 0,0-1 1 0 0,1 0 0 0 0,-1 1 0 0 0,0-1 0 0 0,0 0 0 0 0,0 0 0 0 0,0 0-1 0 0,0 0 1 0 0,0 0 0 0 0,0 0 0 0 0,0 0 0 0 0,0 0 0 0 0,0 0 0 0 0,-1-1 0 0 0,1 1-1 0 0,0 0 1 0 0,-1 0 0 0 0,1-1 0 0 0,-1 1 0 0 0,0-1-55 0 0,119-126 1572 0 0,-87 94-1280 0 0,-30 34-305 0 0,-2 0-52 0 0,0 0 42 0 0,0 0 10 0 0,0 0-5 0 0,0 0 49 0 0,0 5-32 0 0,-1-3 3 0 0,0 0-1 0 0,1 0 1 0 0,-1 0-1 0 0,1 0 0 0 0,0 1 1 0 0,0-1-1 0 0,-1 0 0 0 0,1 0 1 0 0,0 0-1 0 0,1 1 1 0 0,-1-1-1 0 0,0 0 0 0 0,1 0 1 0 0,-1 0-1 0 0,1 0 0 0 0,0 1 1 0 0,0-1-1 0 0,-1 0 1 0 0,1 0-1 0 0,1 0 0 0 0,-1-1 1 0 0,0 1-1 0 0,0 0 0 0 0,1 0 1 0 0,-1-1-1 0 0,1 1 1 0 0,-1-1-1 0 0,1 1 0 0 0,0-1 1 0 0,0 0-1 0 0,0 1 0 0 0,-1-1 1 0 0,1 0-1 0 0,0 0 1 0 0,0 0-1 0 0,1-1 0 0 0,-1 1 1 0 0,0 0-1 0 0,0-1 0 0 0,0 1 1 0 0,2-1-2 0 0,107-33 161 0 0,-54 10-91 0 0,21 6-110 0 0,-58 78 33 0 0,1-16-253 0 0,4-53-4690 0 0,-16-9-7489 0 0,-7 13 2362 0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1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62 2969 0 0,'0'0'2027'0'0,"0"0"-322"0"0,0 0-80 0 0,0 0 199 0 0,0 0 186 0 0,0 0-4 0 0,0 0-189 0 0,0 0-356 0 0,0 0-332 0 0,0 0-241 0 0,0 0-183 0 0,-8-8-144 0 0,-28-20-121 0 0,35 27-419 0 0,-1 1-1 0 0,1-1 1 0 0,0 1-1 0 0,-1-1 1 0 0,1 1-1 0 0,0 0 1 0 0,-1 0-1 0 0,1 0 1 0 0,0 0-1 0 0,-1 0 1 0 0,1 0-1 0 0,0 0 1 0 0,-1 0-1 0 0,1 1 1 0 0,0-1-1 0 0,-1 0 1 0 0,1 1-1 0 0,0-1 1 0 0,0 1-1 0 0,-1-1 1 0 0,1 1-1 0 0,0 0 1 0 0,0 0-1 0 0,0-1 1 0 0,0 1-1 0 0,0 0 1 0 0,0 0-1 0 0,0 0 1 0 0,0 0-1 0 0,0 0 1 0 0,0 0-1 0 0,1 1 1 0 0,-1-1-1 0 0,0 1-20 0 0,-2 1 46 0 0,-9 13-5 0 0,1 0-1 0 0,0 1 1 0 0,1 0 0 0 0,0 0-1 0 0,2 1 1 0 0,0 1-1 0 0,1-1 1 0 0,1 1 0 0 0,1 0-1 0 0,0 1 1 0 0,2-1 0 0 0,0 1-1 0 0,1 0 1 0 0,1 0 0 0 0,1 0-1 0 0,1 0 1 0 0,2 13-41 0 0,-2-24 50 0 0,0 0 0 0 0,1-1 0 0 0,0 1 0 0 0,1-1 0 0 0,0 1 0 0 0,0-1 0 0 0,1 0 0 0 0,0 0 0 0 0,0-1 0 0 0,0 1 0 0 0,1-1 0 0 0,1 0 1 0 0,-1 0-1 0 0,1-1 0 0 0,0 1 0 0 0,0-1 0 0 0,1-1 0 0 0,0 1 0 0 0,0-1 0 0 0,0 0 0 0 0,1-1 0 0 0,0 0 0 0 0,-1 0 0 0 0,1 0 0 0 0,1-1 0 0 0,-1 0 0 0 0,0-1 0 0 0,1 0 0 0 0,0 0 0 0 0,3 0-50 0 0,-1-2 127 0 0,-1 0-1 0 0,0-1 1 0 0,0 0-1 0 0,1-1 1 0 0,-1 0-1 0 0,0 0 1 0 0,0-1-1 0 0,-1 0 0 0 0,1-1 1 0 0,-1 0-1 0 0,1-1 1 0 0,-1 0-1 0 0,-1 0 1 0 0,1-1-1 0 0,-1 0 1 0 0,0 0-1 0 0,0-1 0 0 0,-1 0 1 0 0,1-1-1 0 0,-2 0 1 0 0,7-8-127 0 0,-2-1 133 0 0,-1-1 0 0 0,0 0 0 0 0,-1-1 0 0 0,-1 0 0 0 0,-1-1 1 0 0,0 1-1 0 0,-2-1 0 0 0,0-1 0 0 0,-2 1 0 0 0,2-20-133 0 0,-4 30 6 0 0,0-1-1 0 0,-1 1 1 0 0,-1 0-1 0 0,1-1 0 0 0,-2 1 1 0 0,1 0-1 0 0,-2 0 1 0 0,1 0-1 0 0,-1 0 1 0 0,-1 0-1 0 0,0 0 0 0 0,0 1 1 0 0,-1 0-1 0 0,0 0 1 0 0,0 0-1 0 0,-1 0 1 0 0,0 1-1 0 0,-1 0 0 0 0,0 1 1 0 0,0-1-1 0 0,-1 1 1 0 0,-6-4-6 0 0,10 7-74 0 0,-1 1 1 0 0,0 0-1 0 0,0 1 1 0 0,0 0-1 0 0,-1-1 0 0 0,1 1 1 0 0,0 1-1 0 0,-1-1 1 0 0,1 1-1 0 0,-1 0 1 0 0,0 0-1 0 0,1 1 1 0 0,-1 0-1 0 0,0 0 0 0 0,1 0 1 0 0,-1 1-1 0 0,0-1 1 0 0,1 1-1 0 0,-1 1 1 0 0,1-1-1 0 0,-1 1 1 0 0,1 0-1 0 0,0 0 0 0 0,0 1 1 0 0,0-1-1 0 0,0 1 1 0 0,0 0-1 0 0,0 1 1 0 0,1-1-1 0 0,-1 1 1 0 0,1 0-1 0 0,0 0 74 0 0,-2 2-503 0 0,0 0 0 0 0,1 0 0 0 0,-1 1 0 0 0,1 0 0 0 0,1 0 0 0 0,0 0 0 0 0,0 0 0 0 0,0 1 0 0 0,1-1 0 0 0,0 1 0 0 0,0 0 0 0 0,1 0 0 0 0,0 0 0 0 0,0 3 503 0 0,-1 11-5896 0 0,0-6-5325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1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26 597 4929 0 0,'0'0'3131'0'0,"0"0"-674"0"0,0 0-203 0 0,0 0 34 0 0,0 0-97 0 0,0 0-258 0 0,0 0-270 0 0,0 0-230 0 0,0 0-184 0 0,0 0-178 0 0,0 0-183 0 0,0 0-180 0 0,0 0-153 0 0,-4-3-103 0 0,1-3-350 0 0,0-1 0 0 0,0 0-1 0 0,0 0 1 0 0,1-1 0 0 0,0 1 0 0 0,0 0 0 0 0,1-1 0 0 0,0 1 0 0 0,0-1-1 0 0,1 0 1 0 0,-1 1 0 0 0,2-1 0 0 0,-1 1 0 0 0,1-1 0 0 0,1 1 0 0 0,0-5-102 0 0,0-4 116 0 0,2-20-50 0 0,1 0 1 0 0,3 1 0 0 0,0 0 0 0 0,2 1 0 0 0,2-1 0 0 0,1 2 0 0 0,2 0 0 0 0,1 1 0 0 0,2 0 0 0 0,0 1 0 0 0,9-8-67 0 0,-23 34-18 0 0,33-27-454 0 0,-16 72-1612 0 0,3 3-2215 0 0,-4-17-6183 0 0,-14-18-1503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7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0 265 3257 0 0,'0'0'1975'0'0,"0"0"31"0"0,0 0 157 0 0,0 0 56 0 0,0 0-209 0 0,0 0-395 0 0,0 0-443 0 0,0 0-340 0 0,0 0-167 0 0,0 0-12 0 0,0 0 85 0 0,0 0 79 0 0,0 0 23 0 0,9 0-55 0 0,197-32 2452 0 0,138-5-2063 0 0,-333 36-1374 0 0,-11 1 249 0 0,0 0 0 0 0,0 0-1 0 0,0-1 1 0 0,0 1 0 0 0,-1 0 0 0 0,1 0-1 0 0,0-1 1 0 0,0 1 0 0 0,0 0 0 0 0,0 0 0 0 0,0-1-1 0 0,0 1 1 0 0,0 0 0 0 0,1-1 0 0 0,-1 1-1 0 0,0 0 1 0 0,0 0 0 0 0,0-1 0 0 0,0 1-1 0 0,0 0 1 0 0,0 0 0 0 0,0 0 0 0 0,0-1-1 0 0,1 1 1 0 0,-1 0 0 0 0,0 0 0 0 0,0 0-1 0 0,0-1 1 0 0,1 1 0 0 0,-1 0 0 0 0,0 0-1 0 0,0 0 1 0 0,0 0 0 0 0,1-1 0 0 0,-1 1-1 0 0,0 0 1 0 0,0 0 0 0 0,1 0 0 0 0,-1 0 0 0 0,0 0-1 0 0,0 0 1 0 0,1 0-49 0 0,-60-32 365 0 0,29 17-359 0 0,1-1 1 0 0,1-1-1 0 0,1-2 1 0 0,0 0-1 0 0,-14-16-6 0 0,37 16-3672 0 0,23 9-4086 0 0,-15 9 5552 0 0,6-3-9000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3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12 440 0 0,'0'0'1520'0'0,"0"0"69"0"0,0 0 208 0 0,0 0 300 0 0,0 0 177 0 0,0 0-75 0 0,0 0-300 0 0,0 0-388 0 0,0 0-355 0 0,0 0-252 0 0,0 0-161 0 0,0 0-104 0 0,4 0 3867 0 0,15 0-3509 0 0,43-11-15 0 0,-62 11-935 0 0,0 0 0 0 0,0 0 25 0 0,0 0 25 0 0,0 0 3 0 0,0 0 13 0 0,0 0 22 0 0,0 0 20 0 0,0 0 32 0 0,0 0 39 0 0,-18 10 1093 0 0,-55 5-1215 0 0,1 3 0 0 0,1 3 0 0 0,1 4 0 0 0,1 2 0 0 0,-46 26-104 0 0,80-32 95 0 0,70-6-11 0 0,210 9 352 0 0,-183 8-370 0 0,-61-30-63 0 0,1 0 1 0 0,-1 0 0 0 0,0 0-1 0 0,0 0 1 0 0,0 1 0 0 0,-1-1 0 0 0,1 0-1 0 0,0 1 1 0 0,-1-1 0 0 0,0 0 0 0 0,1 1-1 0 0,-1-1 1 0 0,0 1 0 0 0,0-1 0 0 0,0 0-1 0 0,-1 1 1 0 0,1-1 0 0 0,-1 1-1 0 0,1-1 1 0 0,-1 0 0 0 0,0 1 0 0 0,1-1-1 0 0,-1 0 1 0 0,-1 0 0 0 0,1 1-4 0 0,-9 12 18 0 0,-1 0 0 0 0,0-1 1 0 0,-1-1-1 0 0,-1 0 0 0 0,0 0 1 0 0,-1-1-1 0 0,0-1 0 0 0,-1 0 1 0 0,-10 5-19 0 0,-5 6 11 0 0,-219 155 85 0 0,169-121-98 0 0,2 4 0 0 0,3 3 1 0 0,-10 17 1 0 0,83-79 1 0 0,0 0 0 0 0,1 0 0 0 0,-1 0 0 0 0,1 0 0 0 0,-1 0 1 0 0,1 0-1 0 0,0 0 0 0 0,-1 0 0 0 0,1 1 0 0 0,0-1 0 0 0,0 0 1 0 0,0 1-1 0 0,0-1 0 0 0,0 1 0 0 0,0-1 0 0 0,0 1 0 0 0,1-1 1 0 0,-1 1-1 0 0,1 0 0 0 0,-1 0 0 0 0,1-1 0 0 0,-1 1 0 0 0,1 0 0 0 0,0-1 1 0 0,0 1-1 0 0,0 0 0 0 0,0 0 0 0 0,0 0 0 0 0,0-1 0 0 0,0 1 1 0 0,1 0-1 0 0,-1 0 0 0 0,1-1 0 0 0,-1 1 0 0 0,1 0 0 0 0,0-1 1 0 0,-1 1-1 0 0,1-1 0 0 0,0 1 0 0 0,0-1 0 0 0,0 1 0 0 0,0-1 1 0 0,1 0-1 0 0,-1 1 0 0 0,0-1 0 0 0,0 0 0 0 0,1 0 0 0 0,-1 0 1 0 0,1 0-1 0 0,-1 0 0 0 0,1 0 0 0 0,-1 0 0 0 0,1-1 0 0 0,0 1 1 0 0,-1 0-1 0 0,1-1 0 0 0,0 0 0 0 0,0 1 0 0 0,-1-1 0 0 0,1 0 0 0 0,0 0 1 0 0,0 0-2 0 0,27 3 98 0 0,-1-2 1 0 0,1-1 0 0 0,0-1 0 0 0,0-1-1 0 0,-1-2 1 0 0,0-1 0 0 0,0-1-1 0 0,0-2 1 0 0,15-6-99 0 0,3 2 104 0 0,215-69 283 0 0,-229 78-354 0 0,-32 3-46 0 0,0 0-9 0 0,0 0-20 0 0,1-9-9468 0 0,1 3-1002 0 0,3 2-185 0 0</inkml:trace>
  <inkml:trace contextRef="#ctx0" brushRef="#br0" timeOffset="397.002">1082 288 10826 0 0,'0'0'2573'0'0,"0"0"-535"0"0,0 0-410 0 0,0 0-121 0 0,0 0-64 0 0,0 0-129 0 0,0 0-213 0 0,0 0-251 0 0,0 0-190 0 0,0 0-140 0 0,0 0-65 0 0,0 0-19 0 0,0 0 0 0 0,0 9-17 0 0,-9 104 789 0 0,-6 5-777 0 0,-3 13-330 0 0,-3 42-289 0 0,15-140-2125 0 0,6-32 1633 0 0,0-1-113 0 0,8-20-2628 0 0,20-53-3331 0 0,-13 24-1658 0 0,-10 33 3021 0 0</inkml:trace>
  <inkml:trace contextRef="#ctx0" brushRef="#br0" timeOffset="647.014">944 251 4617 0 0,'0'0'2601'0'0,"0"0"-185"0"0,0 0-137 0 0,0 0-66 0 0,0 0-218 0 0,0 0-378 0 0,0 0-416 0 0,0 0-329 0 0,0 0-160 0 0,0 0-17 0 0,0 0 56 0 0,0 0 24 0 0,0 0-35 0 0,15-7-95 0 0,211-81 1450 0 0,33 11-1144 0 0,-202 69-2170 0 0,-70 31-1944 0 0,-55 41-5036 0 0,26-30-1198 0 0,27-19 4200 0 0</inkml:trace>
  <inkml:trace contextRef="#ctx0" brushRef="#br0" timeOffset="815.026">964 527 1696 0 0,'0'0'2398'0'0,"0"0"-176"0"0,0 0-46 0 0,0 0 72 0 0,0 0-13 0 0,0 0-188 0 0,0 0-261 0 0,0 0-259 0 0,0 0-216 0 0,0 0-149 0 0,0 0-121 0 0,0 0-121 0 0,0 0-112 0 0,18 11-80 0 0,59 34-82 0 0,-73-44-588 0 0,0 1 1 0 0,0 0-1 0 0,0-1 1 0 0,1 0-1 0 0,-1 0 1 0 0,0 0-1 0 0,0 0 1 0 0,0-1-1 0 0,1 1 1 0 0,-1-1-1 0 0,0 0 1 0 0,1-1-1 0 0,-1 1 1 0 0,0-1-1 0 0,0 0 1 0 0,1 0-1 0 0,-1 0 1 0 0,0 0-1 0 0,0-1 1 0 0,1 0-59 0 0,12-4 186 0 0,150-60 387 0 0,-133 48-960 0 0,12-5-1896 0 0,-16 17-9160 0 0,-28 6 212 0 0</inkml:trace>
  <inkml:trace contextRef="#ctx0" brushRef="#br0" timeOffset="2246.291">1240 826 0 0 0,'0'0'1342'0'0,"0"0"361"0"0,0 0 165 0 0,0 0 6 0 0,0 0-95 0 0,0 0-199 0 0,0 0-229 0 0,0 0-200 0 0,0 0-157 0 0,0 0-110 0 0,0 0-81 0 0,0 0-66 0 0,7 15 3001 0 0,-1-13-3450 0 0,1-1 0 0 0,-1 1 0 0 0,1-1 0 0 0,-1 0 1 0 0,1-1-1 0 0,-1 0 0 0 0,1 0 0 0 0,0 0 0 0 0,-1-1 0 0 0,1 0 0 0 0,-1 0 0 0 0,1 0 0 0 0,-1-1 0 0 0,0 0 0 0 0,0-1 0 0 0,0 1 0 0 0,0-1 0 0 0,0 0 0 0 0,0 0 0 0 0,-1-1-288 0 0,2 1 60 0 0,-1 0 0 0 0,-1 0 1 0 0,1-1-1 0 0,0 1 0 0 0,-1-1 0 0 0,0-1 0 0 0,0 1 0 0 0,0-1 0 0 0,0 0 0 0 0,-1 0 0 0 0,0 0 0 0 0,0-1 0 0 0,0 1 0 0 0,-1-1 0 0 0,1 0 0 0 0,-2 0 0 0 0,1 0 0 0 0,0 0 0 0 0,-1-1 0 0 0,-1 1 0 0 0,1-1 0 0 0,-1 1 0 0 0,0-1 0 0 0,0 0 0 0 0,-1-2-60 0 0,-1 6-24 0 0,-1 1 0 0 0,0-1 1 0 0,0 1-1 0 0,0 0 0 0 0,0 0 1 0 0,0 0-1 0 0,-1 0 0 0 0,1 0 1 0 0,-1 1-1 0 0,1-1 0 0 0,-1 1 1 0 0,1-1-1 0 0,-1 1 0 0 0,0 0 1 0 0,0 0-1 0 0,0 0 0 0 0,0 1 1 0 0,0-1-1 0 0,0 1 0 0 0,1-1 1 0 0,-1 1-1 0 0,0 0 0 0 0,0 0 1 0 0,0 0-1 0 0,0 1 0 0 0,0-1 1 0 0,0 1-1 0 0,0-1 0 0 0,0 1 1 0 0,0 0-1 0 0,0 0 0 0 0,1 0 24 0 0,-8 3-24 0 0,1 1-1 0 0,1-1 0 0 0,-1 1 1 0 0,1 1-1 0 0,0 0 1 0 0,0 0-1 0 0,0 0 0 0 0,1 1 1 0 0,0 0-1 0 0,0 1 0 0 0,1-1 1 0 0,0 1-1 0 0,0 1 1 0 0,1-1-1 0 0,0 1 0 0 0,1 0 1 0 0,0 0-1 0 0,0 0 0 0 0,1 0 1 0 0,0 1-1 0 0,0-1 1 0 0,1 1-1 0 0,1 0 0 0 0,0 0 1 0 0,0 0-1 0 0,0 0 0 0 0,2 0 1 0 0,-1 1 24 0 0,3-7 10 0 0,0 1 1 0 0,1-1-1 0 0,-1 0 1 0 0,1 0 0 0 0,0 0-1 0 0,0 0 1 0 0,0-1-1 0 0,1 0 1 0 0,-1 1-1 0 0,1-2 1 0 0,0 1-1 0 0,-1 0 1 0 0,1-1-1 0 0,0 0 1 0 0,1 0-1 0 0,-1-1 1 0 0,0 1 0 0 0,1-1-1 0 0,-1 0 1 0 0,0 0-1 0 0,4-1-10 0 0,139 4 219 0 0,-132-8-890 0 0,1 0-1 0 0,-1-1 1 0 0,0-1 0 0 0,0 0-1 0 0,0-2 1 0 0,-1 1 0 0 0,0-2 0 0 0,-1 0-1 0 0,0-1 1 0 0,0 0 0 0 0,-1-1-1 0 0,0 0 1 0 0,-1-1 0 0 0,10-13 671 0 0,-19 21-93 0 0,116-125-15301 0 0,-99 107 14520 0 0,59-43 2462 0 0,-76 66 6036 0 0,-3 4-3430 0 0,-9 26-1050 0 0,-23 26-375 0 0,-81 159 529 0 0,89-125-3968 0 0,23-90 424 0 0,1-1-1 0 0,-1 1 0 0 0,0-1 1 0 0,0 0-1 0 0,0 1 0 0 0,0-1 1 0 0,1 1-1 0 0,-1-1 0 0 0,0 0 1 0 0,0 0-1 0 0,0 0 0 0 0,0 1 1 0 0,0-1-1 0 0,0 0 0 0 0,0 0 1 0 0,0 0-1 0 0,0 0 0 0 0,0-1 1 0 0,0 1-1 0 0,0 0 0 0 0,1 0 1 0 0,-1 0-1 0 0,0-1 0 0 0,0 1 1 0 0,0-1-1 0 0,0 1 0 0 0,0 0 1 0 0,1-1-1 0 0,-1 1 0 0 0,0-1 1 0 0,0 0-1 0 0,1 1 0 0 0,-1-1 1 0 0,0 0-1 0 0,1 1 0 0 0,-1-1 1 0 0,1 0-1 0 0,-1 0 0 0 0,1 0 1 0 0,-1 1-1 0 0,1-1 1 0 0,0 0-1 0 0,-1 0 0 0 0,1 0 1 0 0,0 0-1 0 0,-1 0 0 0 0,1 0 1 0 0,0 0-1 0 0,0 0 247 0 0,-25-83-7405 0 0,6-3 4973 0 0,11 28 5065 0 0,5 0 4448 0 0,11 37-128 0 0,11 21-3316 0 0,20 27-1385 0 0,8 27-657 0 0,-21-22-1135 0 0,1-1 0 0 0,2-2 0 0 0,0-1 0 0 0,22 15-460 0 0,27 8 89 0 0,-61-38-2228 0 0,-17-12 908 0 0,2-10-3524 0 0,-1 5 1196 0 0,0 1-2180 0 0,-1 0-3242 0 0</inkml:trace>
  <inkml:trace contextRef="#ctx0" brushRef="#br0" timeOffset="2800.158">2234 542 3121 0 0,'0'0'3012'0'0,"0"0"-435"0"0,0 0-233 0 0,0 0-14 0 0,0 0-164 0 0,0 0-379 0 0,0 0-437 0 0,0 0-385 0 0,0 0-207 0 0,0 0-79 0 0,0 0-31 0 0,0 0-32 0 0,0 0-63 0 0,7 4 1002 0 0,3 104 588 0 0,-36 159-2197 0 0,26-266 55 0 0,-1 1 0 0 0,1-1 0 0 0,-1 0 0 0 0,1 1 0 0 0,-1-1 0 0 0,1 1 0 0 0,0-1-1 0 0,0 0 1 0 0,0 1 0 0 0,0-1 0 0 0,0 1 0 0 0,0-1 0 0 0,0 1 0 0 0,0-1 0 0 0,0 1-1 0 0,1-1 1 0 0,-1 0 0 0 0,1 1 0 0 0,-1-1 0 0 0,1 1 0 0 0,-1-1 0 0 0,1 0 0 0 0,0 0-1 0 0,0 1 1 0 0,0-1 0 0 0,-1 0 0 0 0,1 0 0 0 0,0 0 0 0 0,0 0 0 0 0,1 0 0 0 0,-1 0-1 0 0,0 0 1 0 0,0 0 0 0 0,0 0 0 0 0,1-1 0 0 0,-1 1 0 0 0,0-1 0 0 0,1 1 0 0 0,-1-1-1 0 0,0 1 1 0 0,1-1 0 0 0,-1 1 0 0 0,1-1 0 0 0,-1 0 0 0 0,1 0 0 0 0,-1 0 0 0 0,1 0-1 0 0,-1 0 1 0 0,1 0 0 0 0,-1 0 0 0 0,1-1-1 0 0,41-12 108 0 0,0-7-145 0 0,-40 18-642 0 0,24-21-891 0 0,-23 12-4098 0 0,-6 0-6306 0 0,0 10 5199 0 0</inkml:trace>
  <inkml:trace contextRef="#ctx0" brushRef="#br0" timeOffset="3077.009">2048 778 5193 0 0,'0'0'3023'0'0,"0"0"-606"0"0,0 0-371 0 0,0 0-90 0 0,0 0-117 0 0,0 0-289 0 0,0 0-415 0 0,0 0-363 0 0,0 0-251 0 0,0 0-157 0 0,0 0-111 0 0,0 0-60 0 0,0 0-49 0 0,35-8-76 0 0,109-22-103 0 0,-48 10-3617 0 0,-79 15-81 0 0,-3 1-4248 0 0</inkml:trace>
  <inkml:trace contextRef="#ctx0" brushRef="#br0" timeOffset="4513.075">2630 251 0 0 0,'0'0'465'0'0,"0"0"889"0"0,0 0 294 0 0,0 0 38 0 0,0 0 48 0 0,0 0 74 0 0,0 0 71 0 0,0 0 10 0 0,0 0-110 0 0,0 0-186 0 0,4-3 943 0 0,-2 3 1094 0 0,11 5 85 0 0,29-7-2982 0 0,-40 2-526 0 0,261-59 1564 0 0,-116 27-1476 0 0,-142 31 227 0 0,6-1-2834 0 0,-17 1-1751 0 0,-31 17-5895 0 0,28-10 5425 0 0,-3 1-3845 0 0</inkml:trace>
  <inkml:trace contextRef="#ctx0" brushRef="#br0" timeOffset="4757.42">2648 498 13899 0 0,'0'0'1703'0'0,"0"0"-485"0"0,0 0-75 0 0,0 0 195 0 0,0 0 51 0 0,0 0-169 0 0,0 0-226 0 0,0 0-216 0 0,0 0-163 0 0,32-3-125 0 0,103-7-108 0 0,79-29 208 0 0,-130 24-2656 0 0,-57 9-1184 0 0,-1-1-3371 0 0,-10 2-5089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00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0 255 8490 0 0,'0'0'2162'0'0,"0"0"-101"0"0,0 0-67 0 0,0 0-80 0 0,0 0-228 0 0,0 0-359 0 0,0 0-351 0 0,0 0-292 0 0,0 0-183 0 0,0 0-65 0 0,0 0 1 0 0,0 0-4 0 0,0 0-12 0 0,14-9-49 0 0,47-27-39 0 0,33 13 494 0 0,-58 20-589 0 0,285-18 454 0 0,-320 21-652 0 0,-1 0 60 0 0,0 0 82 0 0,0 0 75 0 0,-10-8 618 0 0,-200-62-635 0 0,187 61-272 0 0,17 8-5 0 0,0-1 0 0 0,0 0 0 0 0,0 0 0 0 0,1-1 0 0 0,-1 0 0 0 0,1 0 0 0 0,-1 0-1 0 0,1 0 1 0 0,0-1 0 0 0,1 0 0 0 0,-1 0 0 0 0,0 0 0 0 0,1-1 0 0 0,-1 0 37 0 0,35-12-5817 0 0,-21 14 4680 0 0,17-4-5891 0 0,-14 7-3941 0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9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345 525 3577 0 0,'0'0'2123'0'0,"0"0"-371"0"0,0 0-178 0 0,0 0 94 0 0,0 0 134 0 0,0 0-20 0 0,0 0-211 0 0,0 0-330 0 0,0 0-320 0 0,0 0-220 0 0,0 0-162 0 0,0 0-108 0 0,-22-1-77 0 0,-70-2-75 0 0,90 3-265 0 0,0-1 1 0 0,0 1-1 0 0,0 0 1 0 0,0 0-1 0 0,0 0 1 0 0,0 0-1 0 0,1 0 1 0 0,-1 1-1 0 0,0-1 1 0 0,0 1-1 0 0,0-1 0 0 0,0 1 1 0 0,1-1-1 0 0,-1 1 1 0 0,0 0-1 0 0,1 0 1 0 0,-1 0-1 0 0,0 0 1 0 0,1 0-1 0 0,-1 0 1 0 0,1 0-1 0 0,0 1 0 0 0,-1-1 1 0 0,1 0-1 0 0,0 1 1 0 0,0-1-1 0 0,-1 2-14 0 0,-3 4 69 0 0,-5 4-12 0 0,0 0 1 0 0,1 1 0 0 0,0 1-1 0 0,1-1 1 0 0,0 2-1 0 0,1-1 1 0 0,1 1 0 0 0,0 0-1 0 0,1 0 1 0 0,0 0 0 0 0,1 1-1 0 0,1 0 1 0 0,0 0-1 0 0,1 0 1 0 0,0 14-58 0 0,1-25 17 0 0,1 1 0 0 0,-1-1-1 0 0,1 0 1 0 0,0 1 0 0 0,0-1 0 0 0,1 0 0 0 0,0 1 0 0 0,-1-1 0 0 0,1 0-1 0 0,1 0 1 0 0,-1 0 0 0 0,0 0 0 0 0,1 0 0 0 0,0 0 0 0 0,0 0 0 0 0,0 0-1 0 0,1-1 1 0 0,-1 1 0 0 0,1-1 0 0 0,0 1 0 0 0,0-1 0 0 0,0 0-1 0 0,0 0 1 0 0,1 0 0 0 0,-1-1 0 0 0,1 1 0 0 0,-1-1 0 0 0,1 0 0 0 0,0 0-1 0 0,2 0-16 0 0,2 1 122 0 0,0-2 0 0 0,1 1 0 0 0,-1-1 0 0 0,1-1 0 0 0,-1 1-1 0 0,1-1 1 0 0,-1-1 0 0 0,1 1 0 0 0,-1-2 0 0 0,1 1 0 0 0,-1-1-1 0 0,0 0 1 0 0,1-1 0 0 0,-1 0 0 0 0,-1 0 0 0 0,1-1 0 0 0,0 0-1 0 0,-1 0 1 0 0,0-1 0 0 0,3-2-122 0 0,7-6 169 0 0,-2 0-1 0 0,1-1 1 0 0,-2 0 0 0 0,0-1 0 0 0,-1-1-1 0 0,0 0 1 0 0,-1-1 0 0 0,0-2-169 0 0,11-20 113 0 0,-2-1 0 0 0,-1-2 1 0 0,-2 0-1 0 0,-2 0 0 0 0,-2-2 1 0 0,-2 0-1 0 0,2-19-113 0 0,-9 38-12 0 0,-2-1-1 0 0,-1-1 1 0 0,-1 1 0 0 0,-1 0-1 0 0,-1 0 1 0 0,-2 0-1 0 0,-2-12 13 0 0,4 31-25 0 0,0 1-1 0 0,0-1 0 0 0,-1 1 0 0 0,0 0 1 0 0,0 0-1 0 0,0 0 0 0 0,-1 0 0 0 0,0 0 0 0 0,0 0 1 0 0,0 1-1 0 0,-1-1 0 0 0,0 1 0 0 0,0 0 1 0 0,0 0-1 0 0,0 1 0 0 0,-1-1 0 0 0,0 1 1 0 0,0 0-1 0 0,0 0 0 0 0,0 0 0 0 0,-1 1 0 0 0,0 0 1 0 0,1 0-1 0 0,-1 0 0 0 0,0 1 0 0 0,-1 0 1 0 0,1 0-1 0 0,-3 0 26 0 0,4 4-22 0 0,0-1 0 0 0,0 2 0 0 0,0-1 0 0 0,0 0 1 0 0,1 1-1 0 0,-1 0 0 0 0,1 0 0 0 0,-1 0 0 0 0,1 1 0 0 0,0-1 1 0 0,0 1-1 0 0,1 0 0 0 0,-1 0 0 0 0,1 0 0 0 0,0 1 0 0 0,0-1 1 0 0,0 1-1 0 0,1 0 0 0 0,-1 0 0 0 0,0 4 22 0 0,-3 1-9 0 0,-4 10 31 0 0,1 0-1 0 0,1 0 0 0 0,1 1 0 0 0,1 0 0 0 0,0 0 0 0 0,2 0 0 0 0,1 1 1 0 0,0-1-1 0 0,1 1 0 0 0,2 0 0 0 0,0 0 0 0 0,1-1 0 0 0,3 10-21 0 0,3-1 89 0 0,1 0 0 0 0,2-1 0 0 0,0-1-1 0 0,2 0 1 0 0,2 0 0 0 0,0-1 0 0 0,2-1 0 0 0,5 6-89 0 0,-12-17 29 0 0,3 6-6 0 0,2 0 0 0 0,1-1-1 0 0,0 0 1 0 0,2-1 0 0 0,0-1-1 0 0,1-1 1 0 0,3 2-23 0 0,12-4-866 0 0,-2-31-4713 0 0,-28 10 4203 0 0,6-12-7300 0 0,-5 10-1470 0 0</inkml:trace>
  <inkml:trace contextRef="#ctx0" brushRef="#br0" timeOffset="246.836">962 150 11971 0 0,'0'0'3174'0'0,"0"0"-1622"0"0,0 0-533 0 0,0 0 108 0 0,0 0 106 0 0,0 0-70 0 0,0 0-172 0 0,-2 36-223 0 0,-2 115-221 0 0,3 53 285 0 0,29-47-2115 0 0,-22-131-258 0 0,-4-14-1021 0 0,-2-9-6752 0 0,-2-3-363 0 0</inkml:trace>
  <inkml:trace contextRef="#ctx0" brushRef="#br0" timeOffset="511.234">754 209 6425 0 0,'0'0'2564'0'0,"0"0"-399"0"0,0 0-314 0 0,0 0-105 0 0,0 0-156 0 0,0 0-227 0 0,0 0-267 0 0,0 0-285 0 0,0 0-218 0 0,36-31-157 0 0,113-93-23 0 0,-66 76 180 0 0,-69 46-454 0 0,123-2 1168 0 0,-130 5-1268 0 0,-1 1 0 0 0,1 0 1 0 0,-1 0-1 0 0,1 0 1 0 0,-1 1-1 0 0,0 0 0 0 0,0 0 1 0 0,0 0-1 0 0,-1 1 0 0 0,1 0 1 0 0,-1 0-1 0 0,0 0 1 0 0,0 1-1 0 0,0 0 0 0 0,0 0 1 0 0,-1 0-1 0 0,0 0 1 0 0,0 1-1 0 0,0-1 0 0 0,-1 1 1 0 0,0 0-1 0 0,0 0 1 0 0,-1 1-1 0 0,1-1 0 0 0,-1 0 1 0 0,-1 1-1 0 0,1 0 0 0 0,-1-1 1 0 0,0 1-1 0 0,-1 0 1 0 0,1-1-1 0 0,-1 1 0 0 0,-1 0 1 0 0,1 0-1 0 0,-1-1 1 0 0,-1 1-1 0 0,1 0 0 0 0,-1-1 1 0 0,0 1-1 0 0,0-1 0 0 0,-1 0 1 0 0,0 0-1 0 0,-1 3-39 0 0,-9 11 42 0 0,0 0 0 0 0,-2-1 0 0 0,0 0-1 0 0,0-2 1 0 0,-2 0 0 0 0,0 0-1 0 0,-1-2 1 0 0,-1 0 0 0 0,0-1 0 0 0,-7 3-42 0 0,16-10-134 0 0,-1 0 1 0 0,0 0 0 0 0,0 0-1 0 0,-1-2 1 0 0,1 1 0 0 0,-1-2-1 0 0,-1 1 1 0 0,1-2-1 0 0,-1 1 1 0 0,1-2 0 0 0,-10 1 133 0 0,22-3-151 0 0,-1 0 0 0 0,0 0 1 0 0,0 0-1 0 0,1 0 1 0 0,-1-1-1 0 0,0 1 0 0 0,1 0 1 0 0,-1 0-1 0 0,0-1 0 0 0,1 1 1 0 0,-1-1-1 0 0,0 1 0 0 0,1 0 1 0 0,-1-1-1 0 0,1 1 1 0 0,-1-1-1 0 0,1 1 0 0 0,-1-1 1 0 0,1 0-1 0 0,-1 1 0 0 0,1-1 1 0 0,0 0-1 0 0,-1 1 0 0 0,1-1 1 0 0,0 0-1 0 0,-1 1 1 0 0,1-1-1 0 0,0 0 0 0 0,0 1 1 0 0,0-1-1 0 0,0 0 0 0 0,-1 0 1 0 0,1 1-1 0 0,0-1 0 0 0,0 0 1 0 0,1 0-1 0 0,-1 1 0 0 0,0-1 1 0 0,0 0-1 0 0,0 1 1 0 0,0-1-1 0 0,1 0 0 0 0,-1 0 151 0 0,5-19-8001 0 0,-1 9-1256 0 0</inkml:trace>
  <inkml:trace contextRef="#ctx0" brushRef="#br0" timeOffset="1385.831">1 1089 8610 0 0,'0'0'2130'0'0,"0"0"-766"0"0,0 0-404 0 0,0 0 132 0 0,0 0 267 0 0,0 0 167 0 0,0 0-56 0 0,0 0-233 0 0,0 0-223 0 0,0 0-141 0 0,31-1-135 0 0,102-3-98 0 0,48-20 886 0 0,61-17-179 0 0,-38 6-1422 0 0,133-3 75 0 0,-259 39-2212 0 0,-53 4-1502 0 0,-1 2-4230 0 0,-15-6-3309 0 0</inkml:trace>
  <inkml:trace contextRef="#ctx0" brushRef="#br0" timeOffset="2163.243">426 1420 616 0 0,'0'0'1500'0'0,"0"0"-3"0"0,0 0 214 0 0,0 0 271 0 0,0 0 141 0 0,0 0-46 0 0,0 0-239 0 0,0 0-260 0 0,0 0-235 0 0,0 0-167 0 0,0 0-120 0 0,0 0-112 0 0,0 0-114 0 0,-12-21-119 0 0,-37-62-96 0 0,49 82-592 0 0,0-1 0 0 0,-1 1 1 0 0,1 0-1 0 0,-1 0 0 0 0,1 0 1 0 0,-1 0-1 0 0,1 0 1 0 0,-1 0-1 0 0,0 0 0 0 0,0 0 1 0 0,1 0-1 0 0,-1 0 0 0 0,0 0 1 0 0,0 0-1 0 0,0 0 1 0 0,0 1-1 0 0,0-1 0 0 0,0 0 1 0 0,0 1-1 0 0,0-1 0 0 0,0 1 1 0 0,-1-1-1 0 0,1 1 1 0 0,0-1-1 0 0,0 1 0 0 0,0 0 1 0 0,-1 0-1 0 0,1 0 0 0 0,0-1 1 0 0,0 1-1 0 0,0 0 1 0 0,-1 1-1 0 0,1-1 0 0 0,-1 0-23 0 0,-4 1 174 0 0,-5 2-119 0 0,1 0 1 0 0,-1 0 0 0 0,1 1-1 0 0,-1 1 1 0 0,1 0-1 0 0,0 0 1 0 0,1 1 0 0 0,-1 0-1 0 0,1 1 1 0 0,1 0 0 0 0,-1 0-1 0 0,1 1 1 0 0,0 0-1 0 0,1 1 1 0 0,0-1 0 0 0,0 1-1 0 0,1 1 1 0 0,0-1-1 0 0,1 1 1 0 0,-4 9-56 0 0,1-6 0 0 0,1 0 0 0 0,0 0 1 0 0,0 0-1 0 0,2 1 0 0 0,0 0 0 0 0,0 1 0 0 0,1-1 1 0 0,1 1-1 0 0,1-1 0 0 0,0 1 0 0 0,1 0 1 0 0,0 0-1 0 0,1 11 0 0 0,1-22 15 0 0,0 0 0 0 0,1 0 0 0 0,-1 0 0 0 0,0 0 1 0 0,1 0-1 0 0,0-1 0 0 0,0 1 0 0 0,0 0 0 0 0,1-1 0 0 0,-1 1 1 0 0,1-1-1 0 0,0 0 0 0 0,0 0 0 0 0,0 0 0 0 0,0 0 0 0 0,0-1 1 0 0,1 1-1 0 0,-1-1 0 0 0,1 0 0 0 0,-1 0 0 0 0,1 0 1 0 0,0 0-1 0 0,0-1 0 0 0,0 1 0 0 0,0-1 0 0 0,0 0 0 0 0,0 0 1 0 0,0-1-1 0 0,1 1 0 0 0,-1-1-15 0 0,7 1 109 0 0,-1 0 1 0 0,1-1-1 0 0,0-1 0 0 0,0 1 1 0 0,-1-2-1 0 0,1 1 0 0 0,-1-2 0 0 0,0 1 1 0 0,1-1-1 0 0,-1-1 0 0 0,3-1-109 0 0,11-10 111 0 0,0-1-1 0 0,-1-1 0 0 0,0-1 1 0 0,-2-1-1 0 0,0-1 0 0 0,-1-1 1 0 0,-1 0-1 0 0,-1-2 0 0 0,-1 0 0 0 0,-1-1 1 0 0,-1 0-1 0 0,-1-1 0 0 0,-2-1 1 0 0,0 0-1 0 0,-1-1 0 0 0,-2 0 0 0 0,3-18-110 0 0,-4 16 15 0 0,-2 0-1 0 0,-1-1 0 0 0,-1 0 0 0 0,-2 0 0 0 0,-1 1 0 0 0,-1-1 0 0 0,-2-8-14 0 0,3 36-5 0 0,-1-1 0 0 0,0 1 0 0 0,0 0 0 0 0,1-1 0 0 0,-1 1 0 0 0,-1-1 0 0 0,1 1 1 0 0,0-1-1 0 0,-1 1 0 0 0,1 0 0 0 0,-1-1 0 0 0,0 1 0 0 0,0 0 0 0 0,1 0 0 0 0,-2-1 0 0 0,1 1 0 0 0,0 0 0 0 0,0 0 0 0 0,-1 0 0 0 0,1 0 0 0 0,-1 0 0 0 0,1 1 0 0 0,-1-1 0 0 0,0 0 0 0 0,0 1 0 0 0,0-1 0 0 0,0 1 0 0 0,0 0 0 0 0,0 0 0 0 0,0-1 1 0 0,0 1-1 0 0,-1 1 0 0 0,1-1 0 0 0,0 0 0 0 0,-1 0 0 0 0,1 1 0 0 0,0 0 0 0 0,-1-1 0 0 0,1 1 0 0 0,-1 0 0 0 0,1 0 0 0 0,0 0 0 0 0,-1 0 0 0 0,1 1 0 0 0,-1-1 0 0 0,1 1 5 0 0,-50 90-317 0 0,43-71 324 0 0,2 1 0 0 0,0-1 1 0 0,1 1-1 0 0,2 1 1 0 0,0-1-1 0 0,1 0 0 0 0,1 1 1 0 0,1 0-1 0 0,1-1 1 0 0,1 1-1 0 0,1 0 0 0 0,1-1 1 0 0,0 1-1 0 0,2-1 0 0 0,3 9-7 0 0,3-1 94 0 0,1-1-1 0 0,1 0 0 0 0,2-1 0 0 0,0 0 0 0 0,2-1 1 0 0,1-1-1 0 0,1-1 0 0 0,1 0 0 0 0,6 4-93 0 0,16-6-36 0 0,-31-21-429 0 0,-10-1 343 0 0,0 0-1 0 0,0 1 1 0 0,-1-1-1 0 0,1 0 1 0 0,0 0-1 0 0,0 0 1 0 0,0 0-1 0 0,0 0 1 0 0,0 0-1 0 0,0 0 1 0 0,-1 0 0 0 0,1 0-1 0 0,0 0 1 0 0,0 0-1 0 0,0 0 1 0 0,0-1-1 0 0,0 1 1 0 0,-1 0-1 0 0,1-1 1 0 0,0 1-1 0 0,0 0 1 0 0,-1-1-1 0 0,1 1 1 0 0,0-1-1 0 0,0 0 1 0 0,-1 1-1 0 0,1-1 1 0 0,-1 1-1 0 0,1-1 1 0 0,0 0-1 0 0,-1 0 1 0 0,1 1-1 0 0,-1-1 1 0 0,0 0-1 0 0,1 0 1 0 0,-1 1-1 0 0,0-1 1 0 0,1 0-1 0 0,-1 0 1 0 0,0 0 0 0 0,0 0-1 0 0,0 0 123 0 0,58-97-20094 0 0,-52 87 18118 0 0</inkml:trace>
  <inkml:trace contextRef="#ctx0" brushRef="#br0" timeOffset="6689.661">1216 1140 4249 0 0,'0'0'2722'0'0,"0"0"-738"0"0,0 0-437 0 0,0 0-10 0 0,0 0 38 0 0,0 0-110 0 0,0 0-210 0 0,0 0-255 0 0,0 0-203 0 0,0 0-92 0 0,0 0-81 0 0,7 0 900 0 0,-9 19-1115 0 0,-1 0 0 0 0,0-1 0 0 0,-2 0 0 0 0,0 0 0 0 0,-1 0 0 0 0,-1 0 0 0 0,0-1 0 0 0,-2 0 0 0 0,-1 1-409 0 0,-31 80 200 0 0,33-74-168 0 0,-2 2 18 0 0,2-1 1 0 0,1 1-1 0 0,2 0 0 0 0,0 1 0 0 0,2-1 1 0 0,0 9-51 0 0,4-33 32 0 0,1 0 1 0 0,-1-1-1 0 0,1 1 0 0 0,0 0 1 0 0,-1-1-1 0 0,1 0 1 0 0,0 1-1 0 0,0-1 0 0 0,0 0 1 0 0,0 0-1 0 0,0 0 1 0 0,0 0-1 0 0,1 0 1 0 0,-1-1-1 0 0,0 1 0 0 0,0-1 1 0 0,1 1-1 0 0,-1-1 1 0 0,0 0-1 0 0,0 0 0 0 0,1 0 1 0 0,-1 0-1 0 0,0 0 1 0 0,1 0-1 0 0,-1-1 1 0 0,2 0-33 0 0,1 1 96 0 0,116-10 798 0 0,-65-12-1828 0 0,-63 1-15362 0 0,6 19 13838 0 0,-2-2-4886 0 0</inkml:trace>
  <inkml:trace contextRef="#ctx0" brushRef="#br0" timeOffset="6966.202">831 1468 6281 0 0,'0'0'4012'0'0,"0"0"-1340"0"0,0 0-748 0 0,0 0-272 0 0,0 0-200 0 0,0 0-230 0 0,0 0-179 0 0,0 0-111 0 0,0 0-53 0 0,0 0-52 0 0,0 0-78 0 0,0 0-102 0 0,0 0-130 0 0,32-1-86 0 0,102-2-83 0 0,13-12 202 0 0,-46-4-366 0 0,-44 7-2204 0 0,-1 4-6967 0 0,-44 7-2767 0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12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26 8242 0 0,'0'0'1781'0'0,"0"0"-37"0"0,0 0 12 0 0,0 0 40 0 0,0 0-21 0 0,0 0-236 0 0,0 0-325 0 0,0 0-274 0 0,0 0-201 0 0,0 0-136 0 0,0 0-82 0 0,20 23 2049 0 0,0 17-2341 0 0,-2 1-1 0 0,-2 0 1 0 0,-2 1-1 0 0,-1 1 1 0 0,-2 0-1 0 0,-3 1 1 0 0,-1 0-1 0 0,-2 0 0 0 0,-2 1 1 0 0,-2-1-1 0 0,-2 1 1 0 0,-4 19-229 0 0,1 3-1473 0 0,-8 33 4482 0 0,5-45-3116 0 0,1 0-4194 0 0,4-18-2038 0 0,1 0-3578 0 0,1-37 1083 0 0</inkml:trace>
  <inkml:trace contextRef="#ctx0" brushRef="#br0" timeOffset="255.866">1 752 12627 0 0,'0'0'2031'0'0,"0"0"-512"0"0,0 0-90 0 0,0 0 77 0 0,0 0-51 0 0,33-22-256 0 0,108-68-236 0 0,69-23 1437 0 0,-179 100-2221 0 0,131-54 197 0 0,-93 33-2539 0 0,-66 32 1375 0 0,4-6-2404 0 0,-6-1-5073 0 0,-1 6-2675 0 0</inkml:trace>
  <inkml:trace contextRef="#ctx0" brushRef="#br0" timeOffset="719.97">689 1 11042 0 0,'0'0'1839'0'0,"0"0"-302"0"0,0 0-90 0 0,0 0 73 0 0,0 0-17 0 0,0 0-153 0 0,0 0-223 0 0,0 0-226 0 0,0 0-162 0 0,1 34-108 0 0,0 110-102 0 0,-1-119-333 0 0,-2 39 166 0 0,2-1 1 0 0,4 1-1 0 0,2-1 0 0 0,3 0 1 0 0,2 0-1 0 0,13 33-362 0 0,31 27 184 0 0,-54-122-179 0 0,0 0 0 0 0,0 1 0 0 0,0-1 0 0 0,1 0 0 0 0,-1 0 0 0 0,0 0 1 0 0,1 0-1 0 0,-1 0 0 0 0,1 0 0 0 0,-1 0 0 0 0,1 0 0 0 0,-1 0 0 0 0,1-1 0 0 0,0 1 0 0 0,-1-1 0 0 0,1 1 0 0 0,0-1 0 0 0,0 1 0 0 0,-1-1 0 0 0,1 0 1 0 0,0 0-1 0 0,0 0 0 0 0,-1 0 0 0 0,1 0 0 0 0,0-1 0 0 0,-1 1 0 0 0,1 0 0 0 0,0-1 0 0 0,0 1 0 0 0,-1-1 0 0 0,1 0 0 0 0,-1 0 0 0 0,1 1 0 0 0,-1-1 1 0 0,1 0-1 0 0,-1 0 0 0 0,1-1-5 0 0,55-42 211 0 0,86-103-114 0 0,-104 118-45 0 0,-34 55 28 0 0,-4 138 396 0 0,-2-163-533 0 0,1 0 0 0 0,0 1 0 0 0,0-1-1 0 0,0 0 1 0 0,0 1 0 0 0,0-1 0 0 0,0 0 0 0 0,0 1-1 0 0,0-1 1 0 0,1 0 0 0 0,-1 1 0 0 0,1-1 0 0 0,-1 0-1 0 0,1 0 1 0 0,-1 1 0 0 0,1-1 0 0 0,-1 0 0 0 0,1 0-1 0 0,0 0 1 0 0,0 0 0 0 0,0 0 0 0 0,0 0 0 0 0,-1 0-1 0 0,1 0 1 0 0,1 0 0 0 0,-1 0 0 0 0,0-1 0 0 0,0 1-1 0 0,0 0 1 0 0,0-1 0 0 0,0 1 0 0 0,1-1 0 0 0,-1 1-1 0 0,0-1 1 0 0,0 1 0 0 0,1-1 0 0 0,-1 0 0 0 0,0 0-1 0 0,1 0 1 0 0,-1 0 0 0 0,2 0 57 0 0,15-4-5326 0 0,-1-5-4849 0 0,-13 8 198 0 0</inkml:trace>
  <inkml:trace contextRef="#ctx0" brushRef="#br0" timeOffset="1057.89">1345 626 8562 0 0,'0'0'2055'0'0,"0"0"-187"0"0,0 0-22 0 0,0 0-86 0 0,0 0-199 0 0,0 0-300 0 0,0 0-264 0 0,0 0-221 0 0,0 0-129 0 0,0 0-29 0 0,0 0-27 0 0,0 0-49 0 0,0 0-84 0 0,9 27-48 0 0,31 79-33 0 0,-40-105-360 0 0,0 1 0 0 0,0-1 0 0 0,0 0 0 0 0,1 1 0 0 0,-1-1-1 0 0,0 0 1 0 0,1 1 0 0 0,-1-1 0 0 0,1 0 0 0 0,-1 1 0 0 0,1-1 0 0 0,-1 0-1 0 0,1 0 1 0 0,0 0 0 0 0,-1 0 0 0 0,1 0 0 0 0,0 0 0 0 0,0 0 0 0 0,0 0-1 0 0,0 0 1 0 0,0 0 0 0 0,0 0 0 0 0,0 0 0 0 0,1-1 0 0 0,-1 1 0 0 0,0 0-1 0 0,0-1 1 0 0,0 1 0 0 0,1-1 0 0 0,-1 1 0 0 0,0-1 0 0 0,1 0 0 0 0,-1 0 0 0 0,0 1-1 0 0,1-1-16 0 0,3-1 122 0 0,0 2-3 0 0,1-1-1 0 0,0 1 1 0 0,-1-2 0 0 0,1 1-1 0 0,-1-1 1 0 0,1 1-1 0 0,-1-1 1 0 0,0-1-1 0 0,1 1 1 0 0,-1-1 0 0 0,0 0-1 0 0,0 0 1 0 0,0-1-1 0 0,0 0 1 0 0,0 1-1 0 0,-1-2 1 0 0,1 1 0 0 0,-1 0-1 0 0,0-1 1 0 0,0 0-1 0 0,0 0 1 0 0,0 0-1 0 0,-1 0 1 0 0,1-1-1 0 0,0-1-118 0 0,60-131 1048 0 0,-56 117-992 0 0,10-105-582 0 0,-33 113-2176 0 0,-1 12-4087 0 0,9 1-670 0 0,1-1-4174 0 0</inkml:trace>
  <inkml:trace contextRef="#ctx0" brushRef="#br0" timeOffset="1445.296">1945 420 16444 0 0,'0'0'2025'0'0,"0"0"-418"0"0,0 0-176 0 0,0 0-226 0 0,0 0-296 0 0,0 0-247 0 0,0 0-202 0 0,0 0-140 0 0,0 0-78 0 0,0 0-8 0 0,0 0-44 0 0,0 0-25 0 0,0 0-16 0 0,-25 19-45 0 0,-75 56-25 0 0,49-21 33 0 0,51-53-115 0 0,1 0 0 0 0,0 1 1 0 0,0-1-1 0 0,0 1 0 0 0,0-1 1 0 0,0 0-1 0 0,0 0 0 0 0,0 0 0 0 0,1 0 1 0 0,-1 0-1 0 0,0 0 0 0 0,1 0 1 0 0,-1 0-1 0 0,0 0 0 0 0,1 0 1 0 0,-1-1-1 0 0,1 1 0 0 0,0-1 1 0 0,-1 1-1 0 0,1-1 0 0 0,-1 1 1 0 0,1-1-1 0 0,0 0 0 0 0,-1 0 1 0 0,1 0-1 0 0,0 0 0 0 0,-1 0 0 0 0,1 0 1 0 0,-1 0-1 0 0,1-1 0 0 0,0 1 1 0 0,-1-1-1 0 0,1 1 0 0 0,0-1 3 0 0,2 1-7 0 0,2-1 50 0 0,0 1 1 0 0,0 0-1 0 0,0 0 0 0 0,0 0 1 0 0,0 1-1 0 0,0 0 0 0 0,0 0 1 0 0,0 0-1 0 0,0 1 0 0 0,0 0 1 0 0,0 0-1 0 0,-1 1 0 0 0,1-1 1 0 0,-1 1-1 0 0,1 0 0 0 0,-1 1 1 0 0,0-1-1 0 0,-1 1 0 0 0,1 0 1 0 0,0 0-1 0 0,-1 1 0 0 0,0-1 1 0 0,0 1-1 0 0,-1 0 0 0 0,1 0 1 0 0,-1 0-1 0 0,0 1 1 0 0,0-1-1 0 0,-1 1 0 0 0,0-1 1 0 0,0 1-1 0 0,0 0 0 0 0,0 0 1 0 0,0 5-44 0 0,-2-7 45 0 0,0-1-1 0 0,0 1 1 0 0,0 0 0 0 0,-1-1 0 0 0,0 1 0 0 0,1-1 0 0 0,-1 1 0 0 0,0-1 0 0 0,0 1 0 0 0,-1-1 0 0 0,1 1 0 0 0,-1-1 0 0 0,0 0 0 0 0,0 0 0 0 0,0 0 0 0 0,0 0 0 0 0,0 0 0 0 0,-1 0 0 0 0,1-1 0 0 0,-1 1-1 0 0,0-1 1 0 0,0 0 0 0 0,0 1 0 0 0,0-1 0 0 0,0-1 0 0 0,0 1 0 0 0,-3 1-45 0 0,-84 33 151 0 0,81-34-880 0 0,-53 5 593 0 0,43-12-4194 0 0,5-7-5310 0 0,11 6-2770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0:31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77 3153 0 0,'0'0'2175'0'0,"0"0"-371"0"0,0 0-21 0 0,0 0 6 0 0,0 0-108 0 0,0 0-178 0 0,0 0-170 0 0,0 0-177 0 0,0 0-164 0 0,0 0-173 0 0,0 0-211 0 0,0 0-157 0 0,0 0-119 0 0,-29-13-64 0 0,-87-38-25 0 0,53 40 190 0 0,56 14-356 0 0,-12 5 41 0 0,1 0 0 0 0,0 1 0 0 0,1 1 0 0 0,0 1-1 0 0,0 1 1 0 0,1 0 0 0 0,1 1 0 0 0,0 0 0 0 0,-12 15-118 0 0,24-25 5 0 0,-1 0 0 0 0,1 0 0 0 0,-1 1 0 0 0,1 0 1 0 0,0 0-1 0 0,1-1 0 0 0,-1 1 0 0 0,1 1 0 0 0,-1-1 0 0 0,1 0 1 0 0,0 1-1 0 0,1-1 0 0 0,-1 1 0 0 0,1-1 0 0 0,0 1 1 0 0,0 0-1 0 0,0 0 0 0 0,1-1 0 0 0,0 1 0 0 0,0 0 1 0 0,0 0-1 0 0,0 0 0 0 0,1-1 0 0 0,0 1 0 0 0,0 0 0 0 0,0-1 1 0 0,1 1-1 0 0,-1 0 0 0 0,1-1 0 0 0,0 0 0 0 0,0 1 1 0 0,1-1-1 0 0,-1 0 0 0 0,1 0 0 0 0,0 0 0 0 0,0-1 0 0 0,0 1 1 0 0,1-1-1 0 0,-1 1 0 0 0,1-1 0 0 0,0 0 0 0 0,-1-1 1 0 0,2 1-1 0 0,-1-1 0 0 0,4 2-5 0 0,2-1 110 0 0,0 0 1 0 0,0-1-1 0 0,1-1 1 0 0,-1 0-1 0 0,1 0 0 0 0,-1-1 1 0 0,0 0-1 0 0,1-1 1 0 0,-1 0-1 0 0,1-1 0 0 0,-1 0 1 0 0,0 0-1 0 0,0-1 1 0 0,0-1-1 0 0,0 1 0 0 0,0-2 1 0 0,-1 1-1 0 0,0-2 0 0 0,2 0-110 0 0,157-127 1364 0 0,-6-20-332 0 0,-163 153-1025 0 0,1 0 0 0 0,0 0 0 0 0,0 1-1 0 0,-1-1 1 0 0,1 0 0 0 0,0 0 0 0 0,0 1 0 0 0,0-1 0 0 0,0 0 0 0 0,-1 1 0 0 0,1-1-1 0 0,0 0 1 0 0,0 1 0 0 0,0-1 0 0 0,0 0 0 0 0,0 1 0 0 0,0-1 0 0 0,0 0-1 0 0,0 1 1 0 0,0-1 0 0 0,0 0 0 0 0,0 1 0 0 0,0-1 0 0 0,0 0 0 0 0,0 1 0 0 0,0-1-1 0 0,0 0 1 0 0,1 1 0 0 0,-1-1 0 0 0,0 0 0 0 0,0 1 0 0 0,0-1 0 0 0,0 0 0 0 0,1 0-1 0 0,-1 1 1 0 0,0-1 0 0 0,0 0 0 0 0,1 0 0 0 0,-1 1 0 0 0,0-1 0 0 0,0 0-1 0 0,1 0 1 0 0,-1 0 0 0 0,0 1 0 0 0,1-1 0 0 0,-1 0 0 0 0,0 0 0 0 0,1 0 0 0 0,-1 0-1 0 0,0 0 1 0 0,1 0 0 0 0,-1 0 0 0 0,0 0 0 0 0,1 0 0 0 0,-1 0 0 0 0,0 0 0 0 0,1 0-1 0 0,-1 0 1 0 0,0 0 0 0 0,1 0 0 0 0,-1 0 0 0 0,0 0 0 0 0,1 0 0 0 0,-1 0-1 0 0,1-1-6 0 0,-9 41 15 0 0,7-36 31 0 0,-93 385 433 0 0,54-125-441 0 0,31-168-64 0 0,9-56-2542 0 0,16-40-1954 0 0,12-23-2414 0 0,-17 11 562 0 0,-2 7-611 0 0</inkml:trace>
  <inkml:trace contextRef="#ctx0" brushRef="#br0" timeOffset="277.729">916 552 15283 0 0,'0'0'1565'0'0,"0"0"-466"0"0,0 0-227 0 0,0 0 31 0 0,0 0 27 0 0,0 0-39 0 0,0 0-95 0 0,0 0-178 0 0,0 0-186 0 0,0 0-148 0 0,0 0-111 0 0,0 0-53 0 0,0 0-34 0 0,-5 19-20 0 0,-19 80-22 0 0,22-89-643 0 0,1 2 2111 0 0,-1-6-3450 0 0,0-2-3477 0 0,-2-3-4908 0 0,4-1 2924 0 0</inkml:trace>
  <inkml:trace contextRef="#ctx0" brushRef="#br0" timeOffset="726.643">1157 155 6633 0 0,'0'0'2013'0'0,"0"0"-46"0"0,0 0-16 0 0,0 0-77 0 0,0 0-157 0 0,0 0-287 0 0,0 0-272 0 0,0 0-267 0 0,0 0-243 0 0,0 0-159 0 0,0 0-69 0 0,0 0-25 0 0,0 0 18 0 0,17-15 17 0 0,52-42-1 0 0,-11 29 375 0 0,-36 19-667 0 0,0 2-1 0 0,1 1 1 0 0,0 1-1 0 0,0 1 1 0 0,0 0-1 0 0,1 2 1 0 0,-1 1-1 0 0,1 1 1 0 0,13 2-137 0 0,-34-1 4 0 0,0 0-1 0 0,0 1 1 0 0,0-1 0 0 0,0 1 0 0 0,0-1 0 0 0,0 1 0 0 0,-1 0 0 0 0,1 0 0 0 0,-1 0-1 0 0,1 0 1 0 0,-1 1 0 0 0,0-1 0 0 0,0 1 0 0 0,0-1 0 0 0,0 1 0 0 0,0 0 0 0 0,-1 0-1 0 0,1 0 1 0 0,-1 0 0 0 0,0 0 0 0 0,0 0 0 0 0,0 0 0 0 0,0 0 0 0 0,-1 0 0 0 0,1 1-1 0 0,-1-1 1 0 0,0 0 0 0 0,0 0 0 0 0,0 1 0 0 0,0-1 0 0 0,0 0 0 0 0,-1 0 0 0 0,1 1-1 0 0,-1-1 1 0 0,0 0 0 0 0,0 0 0 0 0,0 0 0 0 0,-1 0 0 0 0,1 0 0 0 0,-1 0 0 0 0,1 0-1 0 0,-1-1 1 0 0,-1 2-4 0 0,-219 312 938 0 0,219-312-922 0 0,0 1 1 0 0,0 0 0 0 0,0 0-1 0 0,1 0 1 0 0,-1 0-1 0 0,1 0 1 0 0,1 0-1 0 0,-1 1 1 0 0,1-1-1 0 0,0 0 1 0 0,0 1 0 0 0,1 0-1 0 0,-1-1 1 0 0,1 1-1 0 0,0-1 1 0 0,1 1-1 0 0,-1-1 1 0 0,1 1 0 0 0,0-1-1 0 0,1 1 1 0 0,-1-1-1 0 0,1 0 1 0 0,0 0-1 0 0,1 0 1 0 0,-1 0-1 0 0,1 0 1 0 0,0 0 0 0 0,0 0-1 0 0,0-1 1 0 0,1 0-1 0 0,-1 0 1 0 0,1 0-1 0 0,0 0 1 0 0,1 0-1 0 0,-1-1 1 0 0,4 3-17 0 0,5 0 76 0 0,0-1 0 0 0,1-1 0 0 0,0 0 0 0 0,-1-1 1 0 0,1 0-1 0 0,1-1 0 0 0,-1 0 0 0 0,0-1 0 0 0,0-1 0 0 0,0-1 0 0 0,1 0 0 0 0,-1 0 0 0 0,0-1 1 0 0,0-1-1 0 0,12-4-76 0 0,124-49-3153 0 0,-117 40 89 0 0,-13 4-2747 0 0,-4 4-6093 0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17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0 391 12315 0 0,'0'0'1501'0'0,"0"0"-378"0"0,0 0 7 0 0,0 0 202 0 0,0 0 112 0 0,0 0-73 0 0,0 0-198 0 0,0 0-213 0 0,0 0-121 0 0,0 0-107 0 0,0 0-109 0 0,37-2-65 0 0,115-9-76 0 0,6-13 645 0 0,-27 0-1151 0 0,-1-6 1 0 0,5-7 23 0 0,-81 25-4217 0 0,-54 12 2611 0 0,-9 1-10012 0 0,2 2 2396 0 0</inkml:trace>
  <inkml:trace contextRef="#ctx0" brushRef="#br0" timeOffset="212.059">26 656 12259 0 0,'0'0'3031'0'0,"0"0"-1092"0"0,0 0-276 0 0,0 0-73 0 0,0 0-237 0 0,31-3-312 0 0,100-10-251 0 0,21-16 701 0 0,233-55-211 0 0,-258 52-3947 0 0,-2-1-4599 0 0,-98 25 436 0 0,-9 4-2844 0 0</inkml:trace>
  <inkml:trace contextRef="#ctx0" brushRef="#br0" timeOffset="532.07">1626 1 11370 0 0,'0'0'1637'0'0,"0"0"-229"0"0,0 0 7 0 0,0 0 59 0 0,0 0-134 0 0,0 0-213 0 0,0 0-171 0 0,-33 21-162 0 0,-101 71-134 0 0,64-23 79 0 0,56-49-542 0 0,4-8-117 0 0,0 0-1 0 0,1 1 1 0 0,1 0 0 0 0,0 0 0 0 0,0 0-1 0 0,1 1 1 0 0,1 1 0 0 0,1-1 0 0 0,0 1-1 0 0,1 0 1 0 0,0 0 0 0 0,1 0 0 0 0,1 0-1 0 0,0 1 1 0 0,1-1 0 0 0,1 1-1 0 0,0-1 1 0 0,1 1 0 0 0,2 6-80 0 0,2-14 77 0 0,1 1 1 0 0,0-1-1 0 0,1 0 0 0 0,-1-1 1 0 0,2 0-1 0 0,-1 0 0 0 0,1 0 1 0 0,0-1-1 0 0,0 0 0 0 0,0 0 1 0 0,1-1-1 0 0,0 0 0 0 0,0-1 1 0 0,1 0-1 0 0,-1-1 1 0 0,1 1-1 0 0,-1-2 0 0 0,1 1 1 0 0,0-2-1 0 0,0 1 0 0 0,0-1 1 0 0,1-1-1 0 0,-1 1 0 0 0,0-2 1 0 0,10-1-78 0 0,9 1 157 0 0,0-1-1 0 0,0-2 1 0 0,0-1 0 0 0,-1-1 0 0 0,1-2 0 0 0,-1 0 0 0 0,-1-2 0 0 0,0-1-1 0 0,0-2 1 0 0,-1 0 0 0 0,-1-1 0 0 0,0-2 0 0 0,19-16-157 0 0,-33 24 23 0 0,-2 0 0 0 0,1 0-1 0 0,-1-1 1 0 0,0 0 0 0 0,-1 0 0 0 0,0-1 0 0 0,-1 0 0 0 0,0-1 0 0 0,0 1 0 0 0,-1-1 0 0 0,-1-1 0 0 0,0 1 0 0 0,0-1-1 0 0,-1 0 1 0 0,0 0 0 0 0,-1 0 0 0 0,-1-1 0 0 0,0 1 0 0 0,-1-1 0 0 0,0 1 0 0 0,-1-1 0 0 0,0 1 0 0 0,-1-4-23 0 0,-1 9-93 0 0,0-1-1 0 0,0 1 1 0 0,-1 0 0 0 0,0 0 0 0 0,0 0 0 0 0,-1 0 0 0 0,0 1 0 0 0,0-1 0 0 0,0 1 0 0 0,-1 0 0 0 0,0 0 0 0 0,0 1 0 0 0,0-1 0 0 0,-1 1 0 0 0,0 0 0 0 0,0 1 0 0 0,0-1 0 0 0,-1 1 0 0 0,0 0-1 0 0,1 1 1 0 0,-1 0 0 0 0,-4-1 93 0 0,-161-44-5255 0 0,117 41-368 0 0,14 3-6118 0 0</inkml:trace>
  <inkml:trace contextRef="#ctx0" brushRef="#br0" timeOffset="781.478">941 351 17476 0 0,'0'0'2023'0'0,"0"0"-131"0"0,42-8-66 0 0,139-23-227 0 0,70-8 1574 0 0,-120 26-2164 0 0,112-10 502 0 0,79 8-1511 0 0,-77 4-644 0 0,-84-5-4016 0 0,-120 10-1229 0 0,-16 2-6658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1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718 1 0 0 0,'0'0'1559'0'0,"0"0"663"0"0,0 0 266 0 0,0 0-38 0 0,0 0-265 0 0,0 0-342 0 0,0 0-330 0 0,0 0-276 0 0,0 0-209 0 0,7 12 8829 0 0,-61 13-8944 0 0,-265 92 99 0 0,206-62-660 0 0,112-54-349 0 0,1-1-1 0 0,-1 1 0 0 0,1-1 0 0 0,0 1 0 0 0,-1-1 0 0 0,1 1 0 0 0,0-1 0 0 0,0 1 0 0 0,-1-1 0 0 0,1 1 0 0 0,0-1 0 0 0,0 1 0 0 0,0-1 0 0 0,0 1 0 0 0,-1-1 0 0 0,1 1 1 0 0,0-1-1 0 0,0 1 0 0 0,0 0 0 0 0,0-1 0 0 0,0 1 0 0 0,1-1 0 0 0,-1 1 0 0 0,0-1 0 0 0,0 1 0 0 0,0-1 0 0 0,0 1 0 0 0,1-1 0 0 0,-1 1 0 0 0,0 0 0 0 0,0-1 1 0 0,1 0-1 0 0,-1 1 0 0 0,0-1 0 0 0,1 1 0 0 0,-1-1 0 0 0,0 1 0 0 0,1-1 0 0 0,-1 0 0 0 0,1 1 0 0 0,-1-1 0 0 0,1 0 0 0 0,-1 1 0 0 0,1-1 0 0 0,-1 0 0 0 0,1 0 0 0 0,-1 0 1 0 0,1 1-1 0 0,-1-1 0 0 0,1 0 0 0 0,0 0 0 0 0,-1 0 0 0 0,1 0 0 0 0,-1 0 0 0 0,1 0 0 0 0,-1 0 0 0 0,1 0 0 0 0,-1 0 0 0 0,2 0-2 0 0,4 3 4 0 0,7 3 31 0 0,1 0 0 0 0,0-1 0 0 0,0-1 0 0 0,0 0 0 0 0,0-1 0 0 0,1 0 0 0 0,-1-1 0 0 0,1-1 0 0 0,0 0 0 0 0,9-2-35 0 0,19 3 22 0 0,125 13 162 0 0,-166-15-180 0 0,-1 0 1 0 0,0 0-1 0 0,1 0 1 0 0,-1 0-1 0 0,0 0 0 0 0,0 0 1 0 0,1 0-1 0 0,-1 0 0 0 0,0 0 1 0 0,0 1-1 0 0,1-1 1 0 0,-1 1-1 0 0,0-1 0 0 0,0 1 1 0 0,0-1-1 0 0,1 1 1 0 0,-1 0-1 0 0,0-1 0 0 0,0 1 1 0 0,0 0-1 0 0,0 0 1 0 0,0 0-1 0 0,-1 0 0 0 0,1 0 1 0 0,0 0-1 0 0,0 0 0 0 0,-1 0 1 0 0,1 0-1 0 0,0 0 1 0 0,-1 0-1 0 0,1 0 0 0 0,-1 1 1 0 0,1-1-1 0 0,-1 0 1 0 0,0 0-1 0 0,0 1 0 0 0,1-1 1 0 0,-1 0-1 0 0,0 0 1 0 0,0 1-1 0 0,0-1 0 0 0,0 0 1 0 0,-1 1-1 0 0,1-1 1 0 0,0 0-1 0 0,0 0 0 0 0,-1 1 1 0 0,1-1-1 0 0,-1 0 0 0 0,1 0 1 0 0,-1 0-1 0 0,1 0 1 0 0,-1 1-1 0 0,0-1 0 0 0,0 1-4 0 0,-57 57 227 0 0,-372 239-126 0 0,269-174 9 0 0,160-123-110 0 0,0-1 0 0 0,0 1 0 0 0,0 0-1 0 0,0-1 1 0 0,1 1 0 0 0,-1 0 0 0 0,0 0 0 0 0,0 0 0 0 0,1-1 0 0 0,-1 1 0 0 0,0 0 0 0 0,1 0 0 0 0,-1 0 0 0 0,1 0 0 0 0,-1 0 0 0 0,1 0-1 0 0,-1 0 1 0 0,1 0 0 0 0,0 0 0 0 0,0 1 0 0 0,-1-1 0 0 0,1 0 0 0 0,0 0 0 0 0,0 0 0 0 0,0 0 0 0 0,0 0 0 0 0,0 0 0 0 0,1 0 0 0 0,-1 1 0 0 0,0-1-1 0 0,0 0 1 0 0,1 0 0 0 0,-1 0 0 0 0,1 0 0 0 0,-1 0 0 0 0,1 0 0 0 0,-1 0 0 0 0,1 0 0 0 0,-1 0 0 0 0,1-1 0 0 0,0 1 0 0 0,0 0 0 0 0,-1 0-1 0 0,1 0 1 0 0,0-1 0 0 0,0 1 0 0 0,0 0 0 0 0,0-1 0 0 0,0 1 0 0 0,0-1 0 0 0,0 1 0 0 0,0-1 0 0 0,0 0 0 0 0,0 1 0 0 0,0-1 0 0 0,0 0 0 0 0,1 1 0 0 0,66 10 108 0 0,-24-10 49 0 0,1-3 0 0 0,-1-1 0 0 0,0-2 0 0 0,19-5-157 0 0,223-67 465 0 0,-236 70-773 0 0,-37-13-9039 0 0,-7 14 6629 0 0,6-5-6275 0 0,-5 4-858 0 0</inkml:trace>
  <inkml:trace contextRef="#ctx0" brushRef="#br0" timeOffset="244.068">1007 288 10482 0 0,'0'0'4317'0'0,"0"0"-2679"0"0,0 0-793 0 0,0 0 105 0 0,0 0 247 0 0,0 0 109 0 0,0 0-67 0 0,0 0-184 0 0,0 0-240 0 0,0 0-139 0 0,0 0-112 0 0,1 35-68 0 0,0 112-64 0 0,-25 60 498 0 0,22-193-920 0 0,-4 25-64 0 0,1-1 0 0 0,3 1-1 0 0,1 0 1 0 0,3 24 54 0 0,8-31-1038 0 0,7-22-4353 0 0,-5-29-6732 0 0,-10 12 3940 0 0</inkml:trace>
  <inkml:trace contextRef="#ctx0" brushRef="#br0" timeOffset="488.57">876 210 13531 0 0,'0'0'1247'0'0,"0"0"-280"0"0,0 0 24 0 0,0 0 205 0 0,0 0 76 0 0,0 0-146 0 0,0 0-191 0 0,0 0-131 0 0,0 0-95 0 0,0 0-71 0 0,35-3-72 0 0,111-10-51 0 0,-10-18 672 0 0,77-27-667 0 0,-171 53-1952 0 0,-52 27-5470 0 0,-2-11 920 0 0,3-3-5146 0 0</inkml:trace>
  <inkml:trace contextRef="#ctx0" brushRef="#br0" timeOffset="653.096">893 715 8402 0 0,'0'0'2455'0'0,"0"0"-435"0"0,0 0-161 0 0,0 0-65 0 0,0 0-236 0 0,0 0-362 0 0,0 0-300 0 0,36-5-238 0 0,114-16-191 0 0,-29-11 10 0 0,-61 15-884 0 0,-4 2-2636 0 0,-22 2-4669 0 0,-24 9-2908 0 0</inkml:trace>
  <inkml:trace contextRef="#ctx0" brushRef="#br0" timeOffset="1053.499">1283 870 4801 0 0,'0'0'2959'0'0,"0"0"-489"0"0,0 0-123 0 0,0 0 14 0 0,0 0-217 0 0,0 0-353 0 0,0 0-316 0 0,0 0-284 0 0,31-7-252 0 0,97-22-229 0 0,-75 6 31 0 0,-48 16-580 0 0,-2 5-136 0 0,-1 0-1 0 0,1 0 0 0 0,-1 0 0 0 0,0-1 0 0 0,0 1 0 0 0,0-1 0 0 0,0 1 0 0 0,0-1 0 0 0,0 0 0 0 0,-1 0 0 0 0,1 1 0 0 0,-1-1 0 0 0,0 0 0 0 0,0 0 0 0 0,0-1 0 0 0,0 1 0 0 0,-1 0 1 0 0,1 0-1 0 0,-1 0 0 0 0,0 0 0 0 0,1-1 0 0 0,-2 1 0 0 0,1 0 0 0 0,0 0 0 0 0,-1 0 0 0 0,1-1 0 0 0,-1 1 0 0 0,0 0 0 0 0,0 0 0 0 0,0 0 0 0 0,0 0 0 0 0,-1 0 0 0 0,1 1 1 0 0,-1-1-1 0 0,0 0 0 0 0,0 1 0 0 0,0-1 0 0 0,0 1 0 0 0,0-1 0 0 0,-1 1 0 0 0,1 0 0 0 0,0 0 0 0 0,-1 0 0 0 0,0 0 0 0 0,1 1 0 0 0,-1-1 0 0 0,0 1 0 0 0,-3-2-24 0 0,-3 0-62 0 0,0 1 0 0 0,0 0-1 0 0,0 0 1 0 0,0 1 0 0 0,0 0-1 0 0,0 0 1 0 0,-1 1 0 0 0,1 0-1 0 0,0 1 1 0 0,0 0-1 0 0,0 0 1 0 0,0 1 0 0 0,0 1-1 0 0,-2 0 63 0 0,4-1-9 0 0,0 1 0 0 0,0-1-1 0 0,0 2 1 0 0,1-1-1 0 0,-1 1 1 0 0,1 0-1 0 0,0 0 1 0 0,0 1-1 0 0,0 0 1 0 0,1 0-1 0 0,-1 0 1 0 0,1 1 0 0 0,1-1-1 0 0,-1 1 1 0 0,1 0-1 0 0,0 1 1 0 0,0-1-1 0 0,1 1 1 0 0,0 0-1 0 0,0-1 1 0 0,0 1-1 0 0,1 1 1 0 0,0-1 0 0 0,1 0-1 0 0,-1 0 1 0 0,1 1-1 0 0,1 2 10 0 0,-1-6 18 0 0,1 0 0 0 0,0 0-1 0 0,1 1 1 0 0,-1-1 0 0 0,1 0 0 0 0,0 0-1 0 0,0 0 1 0 0,0 0 0 0 0,0 0 0 0 0,1 0-1 0 0,-1-1 1 0 0,1 1 0 0 0,0 0-1 0 0,0-1 1 0 0,1 1 0 0 0,-1-1 0 0 0,1 0-1 0 0,0 0 1 0 0,-1 0 0 0 0,1 0 0 0 0,1 0-1 0 0,-1-1 1 0 0,0 1 0 0 0,1-1 0 0 0,-1 0-1 0 0,1 0 1 0 0,0 0 0 0 0,-1 0 0 0 0,1-1-1 0 0,4 1-17 0 0,1 2-75 0 0,1 0-1 0 0,0-1 1 0 0,0 0-1 0 0,0-1 1 0 0,1 0-1 0 0,-1 0 0 0 0,1-1 1 0 0,-1-1-1 0 0,0 0 1 0 0,1 0-1 0 0,-1-1 1 0 0,1-1-1 0 0,-1 1 1 0 0,0-2-1 0 0,1 1 0 0 0,-1-1 1 0 0,-1-1-1 0 0,1 0 1 0 0,0 0-1 0 0,3-4 76 0 0,27-19-4407 0 0,-15 7-5545 0 0,-14 12 1173 0 0</inkml:trace>
  <inkml:trace contextRef="#ctx0" brushRef="#br0" timeOffset="1303.191">1927 619 12955 0 0,'0'0'1457'0'0,"0"0"-106"0"0,0 0 163 0 0,0 0 49 0 0,0 0-184 0 0,0 0-273 0 0,-14 31-248 0 0,-49 98-215 0 0,-42 63 416 0 0,55-106-2000 0 0,25-71-4440 0 0,7-18-7761 0 0,15 2 8721 0 0</inkml:trace>
  <inkml:trace contextRef="#ctx0" brushRef="#br0" timeOffset="1550.236">1655 696 8850 0 0,'0'0'2906'0'0,"0"0"-487"0"0,0 0-336 0 0,0 0-306 0 0,0 0-341 0 0,0 0-217 0 0,0 0-199 0 0,0 0-185 0 0,0 0-168 0 0,0 0-147 0 0,0 0-108 0 0,0 0-67 0 0,16 18-13 0 0,77 86 139 0 0,-85-93-414 0 0,1-1-1 0 0,1 1 1 0 0,0-2-1 0 0,0 0 1 0 0,1 0-1 0 0,0 0 1 0 0,1-2-1 0 0,0 1 1 0 0,11 4-57 0 0,-16-9-406 0 0,1 0 0 0 0,-1-1 1 0 0,1 1-1 0 0,0-2 0 0 0,0 1 0 0 0,0-1 1 0 0,0 0-1 0 0,0-1 0 0 0,0 0 1 0 0,0 0-1 0 0,5-1 406 0 0,11-8-4302 0 0,-5-7-6558 0 0,-16 12 4684 0 0</inkml:trace>
  <inkml:trace contextRef="#ctx0" brushRef="#br0" timeOffset="1701.705">2207 516 10042 0 0,'0'0'2634'0'0,"0"0"-627"0"0,0 0-237 0 0,0 0-16 0 0,0 0-163 0 0,0 0-299 0 0,0 0-307 0 0,0 0-272 0 0,0 0-163 0 0,0 0-82 0 0,0 0-74 0 0,-1 36-46 0 0,-3 111-56 0 0,1 45 153 0 0,14-139-842 0 0,10-29-2910 0 0,-15-23 62 0 0,2-2-7115 0 0,-7-2 2384 0 0</inkml:trace>
  <inkml:trace contextRef="#ctx0" brushRef="#br0" timeOffset="1871.457">1975 715 9874 0 0,'0'0'2803'0'0,"0"0"-1080"0"0,0 0-277 0 0,0 0-38 0 0,0 0-221 0 0,0 0-239 0 0,0 0-158 0 0,0 0-147 0 0,33-4-140 0 0,104-14-138 0 0,92-23-922 0 0,-175 24-2482 0 0,-18 5-5054 0 0,-19 4-1908 0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19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0 276 2561 0 0,'0'0'2552'0'0,"0"0"-313"0"0,0 0-40 0 0,0 0 30 0 0,0 0-169 0 0,0 0-339 0 0,0 0-413 0 0,0 0-335 0 0,0 0-226 0 0,0 0-65 0 0,0 0 15 0 0,0 0 59 0 0,8 0 33 0 0,292-18 3860 0 0,-56-26-3588 0 0,-65 11-883 0 0,-146 19-454 0 0,-22-2-3184 0 0,-31 9-7893 0 0,17 7 8427 0 0,-1 0-6460 0 0</inkml:trace>
  <inkml:trace contextRef="#ctx0" brushRef="#br0" timeOffset="229.007">46 530 10426 0 0,'0'0'2435'0'0,"0"0"-1002"0"0,0 0-270 0 0,0 0 254 0 0,0 0 176 0 0,0 0-54 0 0,0 0-239 0 0,0 0-252 0 0,34 2-201 0 0,109 2-132 0 0,28-21 868 0 0,248-42-1147 0 0,-395 56-1209 0 0,9-2-1467 0 0,-16-1-3229 0 0,-11-2-4724 0 0,-4 5 2933 0 0</inkml:trace>
  <inkml:trace contextRef="#ctx0" brushRef="#br0" timeOffset="821.025">361 0 10170 0 0,'0'0'1771'0'0,"0"0"-226"0"0,0 0-90 0 0,0 0 38 0 0,0 0-89 0 0,0 0-197 0 0,0 0-192 0 0,0 0-181 0 0,0 0-123 0 0,0 0-37 0 0,0 0-61 0 0,0 0-57 0 0,0 0-35 0 0,-6 11-22 0 0,-18 32-10 0 0,23-41-448 0 0,1-1 0 0 0,0 1-1 0 0,0 0 1 0 0,0-1-1 0 0,0 1 1 0 0,0 0 0 0 0,0-1-1 0 0,1 1 1 0 0,-1-1-1 0 0,0 1 1 0 0,1 0 0 0 0,-1-1-1 0 0,1 1 1 0 0,0-1-1 0 0,-1 1 1 0 0,1-1 0 0 0,0 0-1 0 0,0 1 1 0 0,0-1-1 0 0,0 0 1 0 0,0 0 0 0 0,0 1-1 0 0,1-1 1 0 0,-1 0 0 0 0,0 0-1 0 0,0 0 1 0 0,1 0-1 0 0,-1-1 1 0 0,1 1 0 0 0,-1 0-1 0 0,1 0 1 0 0,0-1-41 0 0,2 3 103 0 0,23 10 194 0 0,1-1-1 0 0,0-1 0 0 0,1-1 0 0 0,0-1 0 0 0,1-2 1 0 0,0-1-1 0 0,0-1 0 0 0,10-1-296 0 0,6 3 161 0 0,153 34 250 0 0,-194-40-404 0 0,-1 0-1 0 0,0 1 1 0 0,0 0-1 0 0,-1-1 1 0 0,1 2-1 0 0,0-1 1 0 0,-1 0-1 0 0,1 1 1 0 0,-1-1-1 0 0,0 1 1 0 0,1 0-1 0 0,-1 0 0 0 0,-1 0 1 0 0,1 1-1 0 0,0-1 1 0 0,-1 1-1 0 0,0 0 1 0 0,0-1-1 0 0,0 1 1 0 0,0 0-1 0 0,0 0 1 0 0,-1 0-1 0 0,0 0 1 0 0,0 0-1 0 0,0 1 1 0 0,0-1-1 0 0,-1 0 1 0 0,0 0-1 0 0,0 1 1 0 0,0-1-1 0 0,0 0 1 0 0,0 1-1 0 0,-1-1 1 0 0,0 0-1 0 0,0 0 0 0 0,0 0 1 0 0,0 0-1 0 0,-1 0 1 0 0,0 0-1 0 0,0 0 1 0 0,0 0-1 0 0,-1 2-6 0 0,-317 308 438 0 0,297-287-534 0 0,7-11-199 0 0,1 1 1 0 0,1 1-1 0 0,0 0 1 0 0,2 1-1 0 0,0 0 0 0 0,1 1 1 0 0,0 0-1 0 0,2 1 0 0 0,-2 8 295 0 0,10-17-3888 0 0,2-6-7887 0 0,0-5 174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24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1 192 3513 0 0,'0'0'2675'0'0,"0"0"-327"0"0,0 0-32 0 0,0 0-59 0 0,0 0-252 0 0,0 0-390 0 0,0 0-452 0 0,0 0-351 0 0,0 0-244 0 0,0 0-94 0 0,0 0-21 0 0,0 0 15 0 0,0 0 22 0 0,7-3-34 0 0,21-2-101 0 0,0 0-1 0 0,1 2 1 0 0,-1 1 0 0 0,0 1 0 0 0,1 2 0 0 0,1 1-355 0 0,31-1 235 0 0,74-1 377 0 0,-135 0-397 0 0,0 0 90 0 0,0 0 71 0 0,-15-8 431 0 0,-179-120-577 0 0,158 88-2219 0 0,55 39-2837 0 0,1 1 916 0 0,-6 0-1586 0 0,-2 0-4805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23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813 497 0 0 0,'0'0'863'0'0,"0"0"313"0"0,0 0 215 0 0,0 0 153 0 0,0 0 191 0 0,0 0 106 0 0,0 0-53 0 0,0 0-146 0 0,0 0-222 0 0,0 0-249 0 0,0 0-229 0 0,0 0-166 0 0,-17-15-115 0 0,-52-44-74 0 0,31 43 233 0 0,31 17-636 0 0,-7 2-27 0 0,0 1 0 0 0,1 0 0 0 0,-1 1 0 0 0,1 0 0 0 0,0 1 1 0 0,0 1-1 0 0,1 0 0 0 0,0 1 0 0 0,0 0 0 0 0,1 1 0 0 0,0 0 0 0 0,0 0 0 0 0,1 2 0 0 0,0-1 0 0 0,1 1 0 0 0,0 0 0 0 0,1 1 0 0 0,0 0 0 0 0,1 0 0 0 0,-2 7-157 0 0,-3 0 85 0 0,2 1 1 0 0,1 1-1 0 0,0-1 1 0 0,2 1-1 0 0,0 1 1 0 0,1 0-1 0 0,1-1 1 0 0,1 2-1 0 0,2-1 1 0 0,0 0-1 0 0,1 1 1 0 0,1 3-86 0 0,0-22 33 0 0,1 0 0 0 0,-1 0 0 0 0,1 0 1 0 0,0 0-1 0 0,0 0 0 0 0,0 0 0 0 0,1-1 1 0 0,0 1-1 0 0,-1 0 0 0 0,1-1 0 0 0,0 1 1 0 0,1-1-1 0 0,-1 1 0 0 0,1-1 1 0 0,-1 0-1 0 0,1 0 0 0 0,0 0 0 0 0,0-1 1 0 0,0 1-1 0 0,1-1 0 0 0,-1 1 0 0 0,1-1 1 0 0,-1 0-1 0 0,1 0 0 0 0,0-1 1 0 0,-1 1-1 0 0,1-1 0 0 0,0 0 0 0 0,0 0 1 0 0,0 0-1 0 0,0 0 0 0 0,0-1 0 0 0,3 0-33 0 0,6 2 124 0 0,0-1 0 0 0,0-1 0 0 0,1-1 0 0 0,-1 0 0 0 0,0 0 0 0 0,0-1-1 0 0,0-1 1 0 0,0 0 0 0 0,-1-1 0 0 0,2 0-124 0 0,26-15 103 0 0,-1-1 0 0 0,0-3 1 0 0,-2 0-1 0 0,0-3 0 0 0,-2-1 0 0 0,-1-1 0 0 0,-1-2 1 0 0,-2-1-1 0 0,-1-2 0 0 0,-1-1 0 0 0,-2-1 0 0 0,-1-1 1 0 0,12-26-104 0 0,-25 41 45 0 0,0-1 0 0 0,-2 0 0 0 0,0-1 0 0 0,-2 0 0 0 0,-1-1 0 0 0,0 0 0 0 0,-2 0 0 0 0,-1-1 0 0 0,-1 1 0 0 0,0-1 0 0 0,-2 0 1 0 0,-2 0-1 0 0,0 0 0 0 0,-1 0 0 0 0,-3-14-45 0 0,3 34-1 0 0,1-1 0 0 0,-1 0 0 0 0,-1 1 0 0 0,1-1 0 0 0,-1 1 1 0 0,0 0-1 0 0,0-1 0 0 0,0 1 0 0 0,-1 0 0 0 0,0 0 0 0 0,0 1 0 0 0,0-1 0 0 0,-1 0 1 0 0,1 1-1 0 0,-1 0 0 0 0,0 0 0 0 0,0 0 0 0 0,-1 0 0 0 0,1 1 0 0 0,-1 0 0 0 0,1 0 1 0 0,-1 0-1 0 0,0 0 0 0 0,-1 1 0 0 0,1 0 0 0 0,0 0 0 0 0,-1 0 0 0 0,1 0 0 0 0,-1 1 1 0 0,1 0-1 0 0,-1 0 0 0 0,-3 1 1 0 0,3 3-15 0 0,-1 1 1 0 0,1 1 0 0 0,-1-1 0 0 0,1 1-1 0 0,1 0 1 0 0,-1 0 0 0 0,1 1-1 0 0,0-1 1 0 0,0 1 0 0 0,1 1-1 0 0,-1-1 1 0 0,1 0 0 0 0,1 1 0 0 0,-1 0-1 0 0,1 0 1 0 0,0 0 0 0 0,1 0-1 0 0,-1 3 15 0 0,2-7-1 0 0,-9 25 18 0 0,1 2 0 0 0,1-1-1 0 0,2 2 1 0 0,1-1 0 0 0,1 0 0 0 0,1 1 0 0 0,2-1-1 0 0,2 1 1 0 0,0 0 0 0 0,2-1 0 0 0,1 1 0 0 0,2-1-1 0 0,1 0 1 0 0,1-1 0 0 0,1 1 0 0 0,2-2-1 0 0,2 2-16 0 0,3 11 12 0 0,-2-2 28 0 0,2-1-1 0 0,1-1 1 0 0,2 0-1 0 0,2-1 1 0 0,5 5-40 0 0,-6-29-1318 0 0,-2-40-7103 0 0,-11 11 4774 0 0,-3 6-2311 0 0,0 3-1968 0 0</inkml:trace>
  <inkml:trace contextRef="#ctx0" brushRef="#br0" timeOffset="240.552">1448 232 8642 0 0,'0'0'1684'0'0,"0"0"-398"0"0,0 0-57 0 0,0 0 170 0 0,0 0 74 0 0,0 0-106 0 0,-5 34-242 0 0,-15 109-274 0 0,10 66 559 0 0,10-194-1502 0 0,0-1 0 0 0,1 1 1 0 0,1-1-1 0 0,0 0 1 0 0,1 1-1 0 0,0-1 0 0 0,1 0 1 0 0,1-1-1 0 0,0 1 1 0 0,6 9 91 0 0,5-7-1809 0 0,-10-14-1861 0 0,2-1-4542 0 0,-8-1 2353 0 0</inkml:trace>
  <inkml:trace contextRef="#ctx0" brushRef="#br0" timeOffset="462.566">1315 338 192 0 0,'0'0'2247'0'0,"0"0"-138"0"0,0 0 72 0 0,0 0 55 0 0,0 0-53 0 0,10-31-227 0 0,30-97-357 0 0,-3 69 322 0 0,-29 54-1585 0 0,-3 0-204 0 0,1 0 1 0 0,1 1 0 0 0,-1 0 0 0 0,1 0 0 0 0,0 1 0 0 0,0 0-1 0 0,0 0 1 0 0,0 0 0 0 0,0 1 0 0 0,0 0 0 0 0,1 1 0 0 0,-1-1-1 0 0,1 1 1 0 0,0 1 0 0 0,-1 0 0 0 0,1 0 0 0 0,-1 0 0 0 0,1 1-1 0 0,0 0 1 0 0,-1 0 0 0 0,0 1 0 0 0,1 0 0 0 0,-1 0-1 0 0,0 1 1 0 0,0 0 0 0 0,0 0 0 0 0,0 1 0 0 0,-1 0 0 0 0,1 0-1 0 0,-1 0 1 0 0,0 1 0 0 0,0 0 0 0 0,-1 0 0 0 0,1 1 0 0 0,-1-1-1 0 0,0 1 1 0 0,-1 0 0 0 0,0 0 0 0 0,1 1 0 0 0,-1 0-133 0 0,1 5 51 0 0,1 0 0 0 0,-2 0 0 0 0,0 1 0 0 0,0-1 0 0 0,-1 1 0 0 0,-1 0 0 0 0,0 0 0 0 0,-1 0 0 0 0,0 0 0 0 0,-1 0 0 0 0,0 0 0 0 0,-1 0 0 0 0,-1 0 0 0 0,0 0 0 0 0,0-1 0 0 0,-1 1 0 0 0,-1 0 0 0 0,-1-1 0 0 0,1 0 0 0 0,-7 10-51 0 0,5-14-93 0 0,0 0-1 0 0,-1 0 1 0 0,0-1 0 0 0,-1 0-1 0 0,1-1 1 0 0,-1 1 0 0 0,0-2 0 0 0,-1 1-1 0 0,0-1 1 0 0,1 0 0 0 0,-2-1-1 0 0,1 0 1 0 0,0 0 0 0 0,-1-1 0 0 0,0 0-1 0 0,0-1 1 0 0,0 0 0 0 0,0-1-1 0 0,0 0 1 0 0,0 0 0 0 0,0-1-1 0 0,0-1 1 0 0,0 1 0 0 0,-7-3 93 0 0,-25-12-3609 0 0,22-10-6674 0 0,17 18 3121 0 0</inkml:trace>
  <inkml:trace contextRef="#ctx0" brushRef="#br0" timeOffset="1277.582">1 1159 9834 0 0,'0'0'4273'0'0,"0"0"-2930"0"0,0 0-856 0 0,0 0 274 0 0,0 0 407 0 0,0 0 190 0 0,0 0-58 0 0,35-5-207 0 0,115-19-211 0 0,328-76 2306 0 0,-241 51-2812 0 0,2 10 0 0 0,194-4-376 0 0,-338 50-667 0 0,-63 16-3615 0 0,-37 22-8789 0 0,1-36 4652 0 0</inkml:trace>
  <inkml:trace contextRef="#ctx0" brushRef="#br0" timeOffset="1890.572">859 1273 9874 0 0,'0'0'2051'0'0,"0"0"-576"0"0,0 0-151 0 0,0 0 130 0 0,0 0 8 0 0,0 0-243 0 0,0 0-247 0 0,0 0-176 0 0,0 0-109 0 0,0 0-70 0 0,-33 6-67 0 0,-104 19-101 0 0,56 8 227 0 0,72-28-636 0 0,1 1-1 0 0,0 1 0 0 0,0-1 0 0 0,0 1 1 0 0,1 1-1 0 0,0-1 0 0 0,1 1 1 0 0,0 0-1 0 0,0 1 0 0 0,0-1 0 0 0,1 1 1 0 0,1 0-1 0 0,0 1 0 0 0,0-1 0 0 0,0 1 1 0 0,1 0-1 0 0,1 0 0 0 0,0 0 0 0 0,0 0 1 0 0,1 0-1 0 0,0 0 0 0 0,1 0 1 0 0,0 1-1 0 0,0-1 0 0 0,1 0 0 0 0,1 0 1 0 0,0 2-40 0 0,2-4 69 0 0,0 1 1 0 0,0-1 0 0 0,1 0-1 0 0,1 0 1 0 0,-1 0 0 0 0,1-1 0 0 0,0 1-1 0 0,1-2 1 0 0,0 1 0 0 0,0-1-1 0 0,0 0 1 0 0,1 0 0 0 0,-1-1 0 0 0,2 0-1 0 0,-1 0 1 0 0,0-1 0 0 0,1 0 0 0 0,0-1-1 0 0,0 0 1 0 0,0 0 0 0 0,0-1-1 0 0,0 0 1 0 0,1 0 0 0 0,-1-1 0 0 0,1 0-1 0 0,-1-1 1 0 0,0 0 0 0 0,1-1-1 0 0,8-1-69 0 0,-3-3 68 0 0,-1-1 0 0 0,0 0 0 0 0,-1-1 0 0 0,1 0 0 0 0,-1-1 0 0 0,-1-1 0 0 0,0 0 0 0 0,0 0 1 0 0,0-1-1 0 0,-1-1 0 0 0,-1 0 0 0 0,0 0 0 0 0,-1-1 0 0 0,0-1 0 0 0,0 1 0 0 0,2-8-68 0 0,14-16 18 0 0,-2-1-1 0 0,-1-2 1 0 0,-2 0 0 0 0,-2-1 0 0 0,-2-1 0 0 0,-1 0 0 0 0,-2-1 0 0 0,-2-1 0 0 0,1-17-18 0 0,-12-94-289 0 0,0 152 279 0 0,0-1 1 0 0,0 1 0 0 0,-1-1 0 0 0,1 1 0 0 0,-1-1 0 0 0,1 1 0 0 0,-1-1 0 0 0,0 1 0 0 0,0 0 0 0 0,0-1-1 0 0,0 1 1 0 0,0 0 0 0 0,-1 0 0 0 0,1 0 0 0 0,0 0 0 0 0,-1 0 0 0 0,0 0 0 0 0,1 0 0 0 0,-1 0-1 0 0,0 1 1 0 0,0-1 0 0 0,0 0 0 0 0,0 1 0 0 0,-1 0 0 0 0,1 0 0 0 0,0 0 0 0 0,0 0 0 0 0,-1 0 0 0 0,1 0-1 0 0,-1 0 1 0 0,1 1 0 0 0,0-1 0 0 0,-1 1 0 0 0,1-1 0 0 0,-1 1 0 0 0,1 0 0 0 0,-1 0 0 0 0,0 1-1 0 0,1-1 1 0 0,-1 0 0 0 0,1 1 0 0 0,0-1 0 0 0,-1 1 0 0 0,1 0 0 0 0,-1 0 0 0 0,1 0 0 0 0,0 0 0 0 0,0 0-1 0 0,0 1 1 0 0,-1-1 0 0 0,1 1 0 0 0,-1 0 9 0 0,-9 15-7 0 0,1 0 0 0 0,1 1-1 0 0,1 0 1 0 0,0 1 0 0 0,1 0-1 0 0,1 0 1 0 0,1 1 0 0 0,1 0 0 0 0,0 0-1 0 0,2 0 1 0 0,-1 16 7 0 0,0 137 8 0 0,7-153-4 0 0,0 1 1 0 0,2-1-1 0 0,0 0 0 0 0,2-1 0 0 0,0 1 1 0 0,1-1-1 0 0,1 0 0 0 0,0-1 1 0 0,2 0-1 0 0,3 4-4 0 0,38 74-250 0 0,-45-87-2160 0 0,3-15-8729 0 0,1-4 3811 0 0,-7 7 1309 0 0</inkml:trace>
  <inkml:trace contextRef="#ctx0" brushRef="#br0" timeOffset="2309.129">1319 1218 4785 0 0,'0'0'2643'0'0,"0"0"-1472"0"0,0 0-313 0 0,0 0 443 0 0,0 0 404 0 0,0 0 64 0 0,0 0-150 0 0,0 0-269 0 0,0 0-270 0 0,0 0-136 0 0,0 0-61 0 0,0 0-21 0 0,0 0-43 0 0,1 32-29 0 0,4 98-83 0 0,-11 14 2117 0 0,7-135-2761 0 0,0-1-1 0 0,1 1 1 0 0,0-1 0 0 0,0 0 0 0 0,1 0 0 0 0,0 0 0 0 0,0 0 0 0 0,1 0 0 0 0,0 0 0 0 0,0-1 0 0 0,1 0 0 0 0,0 0 0 0 0,0 0 0 0 0,5 3-63 0 0,15 25 164 0 0,-24-34-214 0 0,0 1 0 0 0,0-1 0 0 0,1 0 0 0 0,-1 0 0 0 0,0 1-1 0 0,0-1 1 0 0,1 0 0 0 0,-1 0 0 0 0,1-1 0 0 0,-1 1 0 0 0,1 0 0 0 0,-1 0 0 0 0,1-1 0 0 0,0 1-1 0 0,-1-1 1 0 0,1 1 0 0 0,0-1 0 0 0,-1 0 0 0 0,1 0 0 0 0,0 0 0 0 0,-1 0 0 0 0,1 0 0 0 0,0 0-1 0 0,-1 0 1 0 0,1 0 0 0 0,0-1 0 0 0,-1 1 0 0 0,1 0 0 0 0,0-1 0 0 0,-1 0 0 0 0,1 1 0 0 0,-1-1 0 0 0,1 0-1 0 0,-1 0 1 0 0,1 0 0 0 0,-1 0 0 0 0,0 0 0 0 0,1 0 0 0 0,-1 0 0 0 0,0 0 0 0 0,0-1 0 0 0,0 1-1 0 0,0-1 1 0 0,0 1 0 0 0,0 0 0 0 0,0-1 0 0 0,-1 1 0 0 0,1-1 0 0 0,0 0 0 0 0,-1 1 0 0 0,1-1-1 0 0,-1 0 1 0 0,0 1 0 0 0,1-1 50 0 0,4-44-6729 0 0,-19 17-5402 0 0,9 22 6542 0 0</inkml:trace>
  <inkml:trace contextRef="#ctx0" brushRef="#br0" timeOffset="2556.953">1061 1469 8834 0 0,'0'0'2607'0'0,"0"0"-1147"0"0,0 0-310 0 0,0 0 253 0 0,0 0 257 0 0,0 0-23 0 0,0 0-326 0 0,0 0-299 0 0,0 0-241 0 0,0 0-159 0 0,0 0-116 0 0,32-3-73 0 0,99-11-51 0 0,-8-11 361 0 0,-33 0-557 0 0,-9 2-1574 0 0,-27 9-2518 0 0,-39 10 1791 0 0,7-2-5524 0 0,-10 5-1920 0 0</inkml:trace>
  <inkml:trace contextRef="#ctx0" brushRef="#br0" timeOffset="2841.577">1993 961 5745 0 0,'0'0'3717'0'0,"0"0"-1407"0"0,0 0-519 0 0,0 0-8 0 0,0 0 12 0 0,0 0-135 0 0,0 0-270 0 0,0 0-266 0 0,0 0-193 0 0,0 0-105 0 0,0 0-69 0 0,0 0-29 0 0,0 0-82 0 0,13 0-91 0 0,105-1 738 0 0,132-29-102 0 0,-141 12-2895 0 0,-102 16-3183 0 0,-15 5-3284 0 0,1 0-1420 0 0</inkml:trace>
  <inkml:trace contextRef="#ctx0" brushRef="#br0" timeOffset="3092.523">2017 1189 10314 0 0,'0'0'1863'0'0,"0"0"-358"0"0,0 0 54 0 0,0 0 136 0 0,0 0-83 0 0,0 0-326 0 0,0 0-345 0 0,0 0-273 0 0,35 6-189 0 0,112 18-91 0 0,-65-24 58 0 0,-66-4-350 0 0,210-60-848 0 0,-85 21-7392 0 0,-112 35 2262 0 0,-8 1-2192 0 0</inkml:trace>
  <inkml:trace contextRef="#ctx0" brushRef="#br0" timeOffset="3628.305">3539 548 2320 0 0,'0'0'2333'0'0,"0"0"-750"0"0,0 0-128 0 0,0 0 217 0 0,0 0 91 0 0,0 0-138 0 0,0 0-264 0 0,-31 6-295 0 0,-100 22-141 0 0,55 8 433 0 0,63-25-1027 0 0,-7 6 96 0 0,1 1 1 0 0,0 0-1 0 0,1 2 1 0 0,1 0 0 0 0,0 1-1 0 0,2 0 1 0 0,1 2-1 0 0,1-1 1 0 0,0 2-1 0 0,-6 19-427 0 0,16-35 95 0 0,0 0-1 0 0,1 0 0 0 0,0 0 0 0 0,0 1 1 0 0,1-1-1 0 0,0 1 0 0 0,1-1 0 0 0,0 1 1 0 0,0-1-1 0 0,0 1 0 0 0,1-1 0 0 0,1 1 1 0 0,0-1-1 0 0,0 0 0 0 0,0 1 0 0 0,1-1 1 0 0,0 0-1 0 0,1-1 0 0 0,-1 1 0 0 0,2-1 0 0 0,-1 1 1 0 0,1-1-1 0 0,0 0 0 0 0,0-1 0 0 0,1 1 1 0 0,0-1-1 0 0,0 0 0 0 0,1-1 0 0 0,-1 0 1 0 0,1 0-1 0 0,1 0 0 0 0,-1-1 0 0 0,5 3-94 0 0,8 2 190 0 0,1-1-1 0 0,1-1 0 0 0,-1 0 0 0 0,1-2 0 0 0,0-1 0 0 0,1 0 0 0 0,-1-2 1 0 0,1 0-1 0 0,-1-2 0 0 0,1 0 0 0 0,-1-2 0 0 0,11-1-189 0 0,2-3 106 0 0,-1-1 0 0 0,-1-2 0 0 0,1-1 0 0 0,-2-2 0 0 0,1-1 0 0 0,-2-1 0 0 0,0-2 0 0 0,26-17-106 0 0,-47 28-20 0 0,0-1-1 0 0,0 0 0 0 0,-1-1 1 0 0,0 0-1 0 0,0 0 0 0 0,-1-1 0 0 0,0 0 1 0 0,0 0-1 0 0,0-1 0 0 0,-1 0 1 0 0,-1 0-1 0 0,0-1 0 0 0,0 0 1 0 0,-1 0-1 0 0,0-1 0 0 0,0 1 0 0 0,-1-1 1 0 0,-1 0-1 0 0,0 0 0 0 0,0 0 1 0 0,-1 0-1 0 0,-1-1 0 0 0,0-6 21 0 0,-2 12-245 0 0,-1-1 0 0 0,1 0 0 0 0,-2 1 0 0 0,1 0-1 0 0,-1-1 1 0 0,0 1 0 0 0,0 0 0 0 0,-1 1 0 0 0,0-1-1 0 0,0 1 1 0 0,0-1 0 0 0,-1 1 0 0 0,1 0 0 0 0,-1 1-1 0 0,0-1 1 0 0,-1 1 0 0 0,1 0 0 0 0,-1 0 0 0 0,0 1 0 0 0,-2-2 245 0 0,-77-36-9546 0 0,57 32-1832 0 0</inkml:trace>
  <inkml:trace contextRef="#ctx0" brushRef="#br0" timeOffset="3877.631">2766 983 17156 0 0,'0'0'1291'0'0,"0"0"-119"0"0,0 0 109 0 0,38 0 106 0 0,125-2-114 0 0,-94 0-393 0 0,0-4 0 0 0,0-3-1 0 0,17-7-879 0 0,-28 6 344 0 0,452-90 1640 0 0,93-27-3129 0 0,-483 114-1824 0 0,-80 11-1158 0 0,0 1-4505 0 0,-25 1-3022 0 0</inkml:trace>
  <inkml:trace contextRef="#ctx0" brushRef="#br0" timeOffset="5026.138">3788 787 0 0 0,'0'0'911'0'0,"0"0"50"0"0,0 0-6 0 0,0 0 44 0 0,0 0 45 0 0,0 0 5 0 0,0 0 7 0 0,0 0-48 0 0,-7-8-68 0 0,-32-35 709 0 0,24 6 2817 0 0,-7-6-2350 0 0,1 29-1986 0 0,0 2-1 0 0,-2 1 0 0 0,1 1 1 0 0,-1 1-1 0 0,-1 0 0 0 0,0 2 1 0 0,0 1-1 0 0,-17-2-129 0 0,-20-6-480 0 0,-28 1-2169 0 0,30 11-6851 0 0,49 2 3940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4:2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5789 409 6993 0 0,'0'0'585'0'0,"0"0"-115"0"0,0 0 247 0 0,0 0 492 0 0,0 0 334 0 0,0 0 145 0 0,0 0-55 0 0,0 0-170 0 0,0 0-219 0 0,0 0-208 0 0,36-7-176 0 0,114-26-118 0 0,-63-3 256 0 0,-71 24-766 0 0,5-3-13 0 0,0-1 1 0 0,0-1-1 0 0,-2-1 1 0 0,0-1-1 0 0,-2 0 1 0 0,0-1 0 0 0,-1-1-1 0 0,-1-1 1 0 0,0 0-1 0 0,-2-1 1 0 0,7-19-220 0 0,-8-23 1021 0 0,-12 64-841 0 0,-5 2-68 0 0,-6 28-184 0 0,1 0-1 0 0,1 1 1 0 0,1 0 0 0 0,2 0-1 0 0,0 13 73 0 0,4-32-16 0 0,-15 120-33 0 0,7-1 1 0 0,5 19 48 0 0,-3 36-58 0 0,7-179 58 0 0,2 43 5 0 0,-2-1-1 0 0,-3 0 1 0 0,-2 0 0 0 0,-1-1-1 0 0,-3 1 1 0 0,-2-1-1 0 0,-2-1 1 0 0,-2-1-1 0 0,-2 0 1 0 0,-2-1 0 0 0,-22 36-5 0 0,31-63 19 0 0,0 1 0 0 0,-2-1 0 0 0,0-1 0 0 0,0 0 1 0 0,-2-1-1 0 0,0-1 0 0 0,-1 0 0 0 0,0-1 0 0 0,-1-1 0 0 0,0 0 1 0 0,-1-2-1 0 0,-1 0 0 0 0,-7 3-19 0 0,22-12 11 0 0,1 0 1 0 0,-1 0-1 0 0,1 0 0 0 0,-1-1 1 0 0,1 0-1 0 0,-1 1 1 0 0,1-1-1 0 0,-1-1 0 0 0,1 1 1 0 0,-1 0-1 0 0,1-1 0 0 0,-1 0 1 0 0,1 0-1 0 0,-1 0 0 0 0,1 0 1 0 0,0 0-1 0 0,-1-1 1 0 0,1 1-1 0 0,0-1 0 0 0,0 0 1 0 0,0 0-1 0 0,0 0 0 0 0,1-1 1 0 0,-1 1-1 0 0,1-1 0 0 0,-1 1 1 0 0,1-1-1 0 0,0 0 1 0 0,0 0-1 0 0,0 0 0 0 0,0 0 1 0 0,0 0-1 0 0,1 0 0 0 0,-1 0 1 0 0,1-1-1 0 0,0 1 0 0 0,0-1 1 0 0,0 1-1 0 0,1-1 1 0 0,-1 1-1 0 0,1-1 0 0 0,0 1 1 0 0,0-1-1 0 0,0 1 0 0 0,0-1 1 0 0,1 1-1 0 0,-1-1 0 0 0,2-2-11 0 0,1-19-21 0 0,1-1 0 0 0,1 0-1 0 0,1 1 1 0 0,2 0 0 0 0,0 0-1 0 0,2 1 1 0 0,0 0-1 0 0,2 1 1 0 0,1 0 0 0 0,0 1-1 0 0,5-4 22 0 0,-14 19-18 0 0,170-244-1107 0 0,-108 174-1615 0 0,6 4-3498 0 0,-57 59 362 0 0,-4 6-3345 0 0</inkml:trace>
  <inkml:trace contextRef="#ctx0" brushRef="#br0" timeOffset="278.085">6492 741 10082 0 0,'0'0'2250'0'0,"0"0"-530"0"0,0 0-229 0 0,0 0-104 0 0,0 0-173 0 0,0 0-177 0 0,0 0-159 0 0,0 0-97 0 0,0 0-139 0 0,0 0-122 0 0,-24 32-119 0 0,-69 99-136 0 0,66-66-55 0 0,27-53-167 0 0,0-9-10 0 0,0 0 0 0 0,-1 0-1 0 0,1 0 1 0 0,0 1 0 0 0,0-1 0 0 0,1 0 0 0 0,-1 0-1 0 0,1 0 1 0 0,-1 0 0 0 0,1 1 0 0 0,0-1 0 0 0,0 0-1 0 0,1 0 1 0 0,-1 0 0 0 0,0-1 0 0 0,1 1 0 0 0,0 0-1 0 0,0 0 1 0 0,0-1 0 0 0,0 1 0 0 0,0-1 0 0 0,0 0-1 0 0,1 0 1 0 0,-1 0 0 0 0,1 0 0 0 0,-1 0 0 0 0,1 0 0 0 0,0-1-1 0 0,0 1 1 0 0,0-1 0 0 0,0 0 0 0 0,0 1 0 0 0,0-1-1 0 0,0-1 1 0 0,0 1 0 0 0,0 0 0 0 0,0-1 0 0 0,1 0-1 0 0,-1 0 1 0 0,1 0-33 0 0,4-1 87 0 0,0 0-1 0 0,0 0 0 0 0,0-1 1 0 0,0-1-1 0 0,0 1 0 0 0,-1-1 1 0 0,1 0-1 0 0,-1-1 0 0 0,1 0 1 0 0,-1 0-1 0 0,-1-1 1 0 0,1 1-1 0 0,0-2 0 0 0,-1 1 1 0 0,0-1-1 0 0,-1 1 0 0 0,1-2 1 0 0,-1 1-1 0 0,0-1 0 0 0,0 1 1 0 0,-1-1-1 0 0,0-1 1 0 0,-1 1-1 0 0,1 0 0 0 0,-1-1 1 0 0,0 0-1 0 0,-1 0 0 0 0,0 0 1 0 0,0 0-1 0 0,-1 0 0 0 0,0 0 1 0 0,-1 0-1 0 0,0-8-86 0 0,1 7-202 0 0,0 1-1 0 0,-1-1 1 0 0,0 0 0 0 0,-1 1-1 0 0,0-1 1 0 0,0 0 0 0 0,-1 1-1 0 0,0-1 1 0 0,-1 1 0 0 0,1 0-1 0 0,-2 0 1 0 0,1 0 0 0 0,-1 0-1 0 0,0 1 1 0 0,-1-1 202 0 0,0 1-950 0 0,-6-5-4055 0 0,4 19-7311 0 0,5-3 6539 0 0</inkml:trace>
  <inkml:trace contextRef="#ctx0" brushRef="#br0" timeOffset="548.118">6724 1076 1400 0 0,'0'0'2806'0'0,"0"0"-227"0"0,0 0-11 0 0,0 0 22 0 0,0 0-203 0 0,0 0-237 0 0,0 0-182 0 0,0 0-182 0 0,0 0-243 0 0,0 0-263 0 0,0 0-269 0 0,0 0-267 0 0,1-3-161 0 0,17-94 1356 0 0,-12 74-1873 0 0,1 1 0 0 0,1 0 0 0 0,1 1 0 0 0,1 0 0 0 0,1 0 0 0 0,1 1 0 0 0,0 1 0 0 0,2 0 0 0 0,0 0 0 0 0,1 2-66 0 0,53-53-1012 0 0,-40 69-4504 0 0,-19 16-7029 0 0,-8-11 3624 0 0</inkml:trace>
  <inkml:trace contextRef="#ctx0" brushRef="#br0" timeOffset="1019.783">7280 678 0 0 0,'0'0'2050'0'0,"0"0"228"0"0,0 0 153 0 0,0 0-97 0 0,0 0-273 0 0,0 0-258 0 0,0 0-261 0 0,0 0-236 0 0,0 0-190 0 0,0 0-159 0 0,0 0-128 0 0,0 0-103 0 0,-2-5-65 0 0,1 4-590 0 0,1-1 0 0 0,-1 1 0 0 0,1-1 0 0 0,-1 1 0 0 0,0 0 0 0 0,1-1 0 0 0,-1 1 0 0 0,0 0 0 0 0,0 0 0 0 0,0-1 0 0 0,0 1 0 0 0,0 0 0 0 0,0 0 0 0 0,0 0 0 0 0,-1 0 0 0 0,1 0 0 0 0,0 1 0 0 0,0-1 0 0 0,-1 0 0 0 0,1 0 0 0 0,-1 1 0 0 0,1-1 0 0 0,-1 1 0 0 0,1 0 0 0 0,-1-1 0 0 0,1 1 0 0 0,-1 0 0 0 0,1 0 0 0 0,-1 0 0 0 0,1 0 0 0 0,-1 0 0 0 0,1 0 0 0 0,-1 0 0 0 0,1 0 0 0 0,-1 1 0 0 0,1-1 0 0 0,-1 1 1 0 0,1-1-1 0 0,0 1 0 0 0,-1-1 0 0 0,1 1 0 0 0,-1 0 0 0 0,1 0-71 0 0,-11 5 103 0 0,0 2 0 0 0,0-1 1 0 0,1 1-1 0 0,0 1 0 0 0,1 0 1 0 0,0 1-1 0 0,0 0 0 0 0,1 0 1 0 0,0 1-1 0 0,1 0 1 0 0,0 0-1 0 0,1 1 0 0 0,0 0 1 0 0,1 1-1 0 0,0-1 0 0 0,-1 9-103 0 0,5-17 16 0 0,0 0 1 0 0,0 1-1 0 0,1-1 0 0 0,0 1 0 0 0,0-1 0 0 0,0 1 0 0 0,0 0 0 0 0,1-1 0 0 0,-1 1 1 0 0,1 0-1 0 0,1-1 0 0 0,-1 1 0 0 0,1 0 0 0 0,-1-1 0 0 0,1 1 0 0 0,1 0 1 0 0,-1-1-1 0 0,1 0 0 0 0,0 1 0 0 0,0-1 0 0 0,0 0 0 0 0,0 0 0 0 0,1 0 0 0 0,-1 0 1 0 0,1 0-1 0 0,0 0 0 0 0,0-1 0 0 0,1 0 0 0 0,-1 1 0 0 0,1-1 0 0 0,-1-1 0 0 0,1 1 1 0 0,0 0-1 0 0,0-1 0 0 0,1 0 0 0 0,-1 0 0 0 0,0 0 0 0 0,1 0 0 0 0,-1-1 1 0 0,1 0-1 0 0,-1 0 0 0 0,2 0-16 0 0,8 2-2 0 0,0 0 1 0 0,0-2 0 0 0,1 0-1 0 0,-1 0 1 0 0,0-2-1 0 0,1 1 1 0 0,-1-2-1 0 0,0 0 1 0 0,0 0 0 0 0,0-2-1 0 0,0 0 1 0 0,-1 0-1 0 0,8-4 2 0 0,46-54-6863 0 0,-53 40-4386 0 0,-11 14 3901 0 0</inkml:trace>
  <inkml:trace contextRef="#ctx0" brushRef="#br0" timeOffset="1361.156">7423 939 3321 0 0,'0'0'3252'0'0,"0"0"-135"0"0,0 0-200 0 0,0 0-411 0 0,0 0-457 0 0,0 0-334 0 0,0 0-312 0 0,0 0-270 0 0,0 0-237 0 0,35-8-187 0 0,107-26-125 0 0,-67-2 303 0 0,45-76 384 0 0,-118 108-1239 0 0,0 1-1 0 0,0-1 1 0 0,0 1 0 0 0,0-1-1 0 0,0 0 1 0 0,-1 0-1 0 0,1 0 1 0 0,-1 0-1 0 0,0 0 1 0 0,0 0 0 0 0,-1 0-1 0 0,1 0 1 0 0,-1 0-1 0 0,0 0 1 0 0,0 0 0 0 0,-1-4-32 0 0,-1 6-13 0 0,0 0 1 0 0,-1 1-1 0 0,1-1 1 0 0,0 0-1 0 0,-1 1 1 0 0,0 0 0 0 0,1-1-1 0 0,-1 1 1 0 0,0 0-1 0 0,0 0 1 0 0,1 1 0 0 0,-1-1-1 0 0,0 1 1 0 0,0-1-1 0 0,0 1 1 0 0,0 0-1 0 0,0 0 1 0 0,0 0 0 0 0,0 0-1 0 0,0 1 1 0 0,0-1-1 0 0,0 1 1 0 0,0 0 12 0 0,3-1-2 0 0,-15 4-52 0 0,1 0 1 0 0,-1 2 0 0 0,1-1-1 0 0,1 2 1 0 0,-1 0 0 0 0,1 0-1 0 0,0 2 1 0 0,1-1 0 0 0,0 2-1 0 0,0-1 1 0 0,1 2 0 0 0,0-1-1 0 0,-5 9 54 0 0,8-11-37 0 0,1-3-15 0 0,1 0-1 0 0,0 1 1 0 0,1 0 0 0 0,-1 0 0 0 0,1 1 0 0 0,0-1-1 0 0,1 1 1 0 0,0 0 0 0 0,0 1 0 0 0,0-1 0 0 0,1 0-1 0 0,0 1 1 0 0,0 0 0 0 0,1 0 0 0 0,0 0 0 0 0,1 0-1 0 0,0 0 1 0 0,0 0 0 0 0,0 0 0 0 0,1 0-1 0 0,1 5 53 0 0,2-9-112 0 0,1-1-1 0 0,0 0 0 0 0,1 1 0 0 0,-1-1 0 0 0,1-1 0 0 0,-1 1 0 0 0,1-1 0 0 0,0 1 0 0 0,0-1 0 0 0,0-1 0 0 0,0 1 0 0 0,0-1 0 0 0,0 0 0 0 0,0 0 0 0 0,1 0 0 0 0,-1-1 0 0 0,0 0 0 0 0,1 0 0 0 0,-1 0 0 0 0,0-1 0 0 0,5 0 113 0 0,-5 1-193 0 0,130-26-5488 0 0,-52-7-4576 0 0,-65 25 4610 0 0</inkml:trace>
  <inkml:trace contextRef="#ctx0" brushRef="#br0" timeOffset="1680.706">8322 582 4689 0 0,'0'0'4330'0'0,"0"0"-1254"0"0,0 0-807 0 0,0 0-539 0 0,0 0-478 0 0,0 0-301 0 0,0 0-136 0 0,0 0-73 0 0,0 0-49 0 0,0 0-49 0 0,0 0-37 0 0,0 0-48 0 0,-32 14-78 0 0,-96 45-55 0 0,70-24 199 0 0,53-26-498 0 0,3-7-114 0 0,1-1 0 0 0,0 0-1 0 0,1 1 1 0 0,-1-1 0 0 0,0 1 0 0 0,0-1 0 0 0,1 1 0 0 0,-1 0 0 0 0,0-1 0 0 0,1 1-1 0 0,0-1 1 0 0,-1 1 0 0 0,1 0 0 0 0,0-1 0 0 0,0 1 0 0 0,0 0 0 0 0,0-1-1 0 0,0 1 1 0 0,0 0 0 0 0,0 0 0 0 0,1-1 0 0 0,-1 1 0 0 0,1-1 0 0 0,-1 1 0 0 0,1 0-1 0 0,0-1 1 0 0,-1 1 0 0 0,1-1 0 0 0,0 1 0 0 0,0-1 0 0 0,0 0 0 0 0,0 1 0 0 0,0-1-1 0 0,1 0 1 0 0,-1 0 0 0 0,0 0 0 0 0,0 0 0 0 0,1 0 0 0 0,-1 0 0 0 0,1 0-13 0 0,70 32 565 0 0,-51-25-465 0 0,-16-7-49 0 0,-1 0 0 0 0,1 0 0 0 0,0 1 0 0 0,-1 0 0 0 0,1 0 0 0 0,-1 1 0 0 0,0-1 0 0 0,0 1 0 0 0,0 0 0 0 0,0 0 0 0 0,0 0 0 0 0,-1 0 0 0 0,1 1 0 0 0,-1-1 0 0 0,0 1 0 0 0,0 0 0 0 0,0 0 0 0 0,-1 0 0 0 0,1 0 0 0 0,-1 1 0 0 0,0-1 0 0 0,0 1 0 0 0,0-1 0 0 0,-1 1 0 0 0,0 0 0 0 0,0 0-1 0 0,0-1 1 0 0,0 1 0 0 0,-1 0 0 0 0,0 0 0 0 0,0 4-51 0 0,-4-4 30 0 0,-1 0-1 0 0,1 0 1 0 0,-1 0-1 0 0,0 0 1 0 0,0-1-1 0 0,-1 0 0 0 0,1 0 1 0 0,-1 0-1 0 0,0-1 1 0 0,0 0-1 0 0,0 0 1 0 0,0 0-1 0 0,-1-1 0 0 0,1 0 1 0 0,-1 0-30 0 0,-72 12-1695 0 0,52-14-2601 0 0,3-3-5462 0 0,16 0-1711 0 0</inkml:trace>
  <inkml:trace contextRef="#ctx0" brushRef="#br0" timeOffset="-7956.133">1363 291 0 0 0,'0'0'1250'0'0,"0"0"-1"0"0,0 0-29 0 0,0 0-57 0 0,0 0-66 0 0,0 0-9 0 0,10-6 19 0 0,33-19 58 0 0,-40 23-932 0 0,9-8 14280 0 0,-21 12-11491 0 0,-3-2-5169 0 0,-97-17 2680 0 0,-84 19-100 0 0,141 2-322 0 0,-1 3 0 0 0,2 2 0 0 0,-1 2 0 0 0,-26 10-111 0 0,43-10 59 0 0,-2 0 10 0 0,1 1 0 0 0,1 1 0 0 0,0 2 0 0 0,1 2 0 0 0,-17 12-69 0 0,50-29-1 0 0,1 0 1 0 0,-1 1 0 0 0,0-1 0 0 0,0 1-1 0 0,1-1 1 0 0,-1 1 0 0 0,1 0-1 0 0,-1-1 1 0 0,0 1 0 0 0,1 0 0 0 0,-1-1-1 0 0,1 1 1 0 0,-1 0 0 0 0,1 0-1 0 0,0 0 1 0 0,-1-1 0 0 0,1 1 0 0 0,0 0-1 0 0,-1 0 1 0 0,1 0 0 0 0,0 0-1 0 0,0-1 1 0 0,0 1 0 0 0,0 0 0 0 0,0 0-1 0 0,0 0 1 0 0,0 0 0 0 0,0 0-1 0 0,0 0 1 0 0,0-1 0 0 0,1 1 0 0 0,-1 0-1 0 0,0 0 1 0 0,1 0 0 0 0,-1 0-1 0 0,0-1 1 0 0,1 1 0 0 0,-1 0 0 0 0,1 0-1 0 0,-1-1 1 0 0,1 1 0 0 0,0 0-1 0 0,-1-1 1 0 0,1 1 0 0 0,-1-1 0 0 0,1 1-1 0 0,0 0 1 0 0,0-1 0 0 0,-1 0 0 0 0,43 28 21 0 0,-38-25-3 0 0,26 11 14 0 0,1-2-1 0 0,0-1 0 0 0,1-1 1 0 0,0-2-1 0 0,0-2 1 0 0,1 0-1 0 0,3-2-31 0 0,47 9 76 0 0,-9-1 55 0 0,-74-11-125 0 0,-1-1-1 0 0,1 1 1 0 0,-1 0 0 0 0,1 0-1 0 0,-1-1 1 0 0,0 1 0 0 0,1 0-1 0 0,-1 0 1 0 0,0-1 0 0 0,0 1 0 0 0,1 0-1 0 0,-1 0 1 0 0,0 0 0 0 0,0-1-1 0 0,0 1 1 0 0,0 0 0 0 0,0 0-1 0 0,0 0 1 0 0,0 0 0 0 0,0-1 0 0 0,-1 1-1 0 0,1 0 1 0 0,0 0 0 0 0,0 0-1 0 0,-1-1 1 0 0,1 1 0 0 0,0 0-1 0 0,-1 0 1 0 0,1-1 0 0 0,-1 1 0 0 0,1 0-1 0 0,-1-1 1 0 0,1 1 0 0 0,-1-1-1 0 0,1 1 1 0 0,-1 0 0 0 0,0-1-1 0 0,1 1 1 0 0,-1-1 0 0 0,0 1-6 0 0,-210 148 544 0 0,12-16-411 0 0,153-102-73 0 0,33-23-38 0 0,1-1 1 0 0,-1 2 0 0 0,1 0 0 0 0,1 0-1 0 0,-1 1 1 0 0,2 0 0 0 0,-1 1 0 0 0,2 0-1 0 0,-1 1 1 0 0,1 0 0 0 0,-1 4-23 0 0,8-14 6 0 0,1 1 0 0 0,0-1 1 0 0,0 1-1 0 0,0-1 0 0 0,0 1 0 0 0,0 0 1 0 0,0-1-1 0 0,1 1 0 0 0,-1 0 0 0 0,1 0 1 0 0,0-1-1 0 0,0 1 0 0 0,0 0 0 0 0,0 0 1 0 0,0-1-1 0 0,0 1 0 0 0,1 0 0 0 0,0 0 1 0 0,-1-1-1 0 0,1 1 0 0 0,0-1 0 0 0,0 1 1 0 0,0-1-1 0 0,1 1 0 0 0,-1-1 1 0 0,1 1-1 0 0,-1-1 0 0 0,1 0 0 0 0,0 0 1 0 0,0 0-1 0 0,0 0 0 0 0,0 0 0 0 0,0 0 1 0 0,0-1-1 0 0,0 1 0 0 0,1 0-6 0 0,15 5 84 0 0,-1 0 1 0 0,1-1-1 0 0,0-1 0 0 0,1-1 0 0 0,-1 0 0 0 0,1-1 1 0 0,0-1-1 0 0,0-1 0 0 0,0-1 0 0 0,0 0 0 0 0,0-2 1 0 0,-1 0-1 0 0,1-1 0 0 0,15-5-84 0 0,130-33-49 0 0,-111 29-3129 0 0,-34 7-631 0 0,0 1-3278 0 0,-10 4-2018 0 0</inkml:trace>
  <inkml:trace contextRef="#ctx0" brushRef="#br0" timeOffset="-4043.496">1821 649 1032 0 0,'0'0'2359'0'0,"0"0"-460"0"0,0 0-85 0 0,0 0 249 0 0,0 0 182 0 0,0 0-97 0 0,0 0-250 0 0,0 0-322 0 0,0 0-286 0 0,0 0-213 0 0,0 0-192 0 0,4-4-140 0 0,11-11-83 0 0,-11 11-56 0 0,-11 27 2172 0 0,-90 153-1063 0 0,-159 137-1214 0 0,220-262-2217 0 0,25-65-15594 0 0,9 7 12289 0 0,0 3 1775 0 0</inkml:trace>
  <inkml:trace contextRef="#ctx0" brushRef="#br0" timeOffset="-3718.942">1324 700 6793 0 0,'0'0'2834'0'0,"0"0"-398"0"0,0 0-309 0 0,0 0-144 0 0,0 0-227 0 0,0 0-322 0 0,0 0-311 0 0,0 0-308 0 0,0 0-242 0 0,0 0-156 0 0,0 0-59 0 0,0 0 21 0 0,0 0 73 0 0,9 7 57 0 0,390 267 2921 0 0,-301-171-3298 0 0,-65-53-1323 0 0,-32-49 647 0 0,0-3-7036 0 0,0-7-3386 0 0,-1 9 10199 0 0,0-4-5736 0 0</inkml:trace>
  <inkml:trace contextRef="#ctx0" brushRef="#br0" timeOffset="-3343.274">2140 321 6505 0 0,'0'0'2130'0'0,"0"0"-296"0"0,0 0 22 0 0,0 0 114 0 0,0 0-68 0 0,0 0-243 0 0,0 0-268 0 0,0 0-268 0 0,0 0-242 0 0,0 0-170 0 0,0 0-151 0 0,0 0-102 0 0,5-3-25 0 0,-3 1-421 0 0,-3 3 13 0 0,1-1-1 0 0,0 1 1 0 0,0-1 0 0 0,0 1-1 0 0,0-1 1 0 0,0 1-1 0 0,0 0 1 0 0,0-1-1 0 0,0 1 1 0 0,0-1-1 0 0,0 1 1 0 0,0-1 0 0 0,0 1-1 0 0,0-1 1 0 0,0 1-1 0 0,0-1 1 0 0,0 1-1 0 0,1-1 1 0 0,-1 1-1 0 0,0-1 1 0 0,0 1 0 0 0,1-1-1 0 0,-1 1 1 0 0,0-1-1 0 0,0 1 1 0 0,1-1-1 0 0,-1 0 1 0 0,1 1-1 0 0,-1-1 1 0 0,0 0 0 0 0,1 1-1 0 0,-1-1 1 0 0,1 0-1 0 0,-1 1 1 0 0,1-1-1 0 0,-1 0 1 0 0,1 0-1 0 0,-1 0 1 0 0,1 1 0 0 0,-1-1-1 0 0,1 0 1 0 0,-1 0-1 0 0,1 0 1 0 0,-1 0-1 0 0,1 0 1 0 0,0 0-1 0 0,-1 0 1 0 0,1 0 0 0 0,-1 0-1 0 0,1 0 1 0 0,-1-1-1 0 0,1 1 1 0 0,-1 0-1 0 0,1 0 1 0 0,0 0-25 0 0,-6 39 462 0 0,2 0 1 0 0,1 1-1 0 0,3-1 1 0 0,1 0-1 0 0,4 19-462 0 0,52 339 419 0 0,-43-269-2287 0 0,-15-128 1260 0 0,0 0-84 0 0,0 0-102 0 0,-4-14-3412 0 0,-2 3 646 0 0,1 1 216 0 0,2 1-2392 0 0,0 2-963 0 0</inkml:trace>
  <inkml:trace contextRef="#ctx0" brushRef="#br0" timeOffset="-3086.916">1866 748 9674 0 0,'0'0'1691'0'0,"0"0"-177"0"0,0 0 134 0 0,0 0 190 0 0,0 0-91 0 0,0 0-240 0 0,0 0-242 0 0,0 0-191 0 0,31 3-150 0 0,100 9-152 0 0,-88-9-232 0 0,0-2-1 0 0,0-2 1 0 0,-1-2-1 0 0,30-6-539 0 0,12-1 255 0 0,76-16-573 0 0,-93 9-6394 0 0,-61 16 1911 0 0,-3 1-1228 0 0,-3 0-2178 0 0</inkml:trace>
  <inkml:trace contextRef="#ctx0" brushRef="#br0" timeOffset="-2370.931">2471 917 2937 0 0,'0'0'3035'0'0,"0"0"-593"0"0,0 0-270 0 0,0 0-118 0 0,0 0-174 0 0,0 0-262 0 0,0 0-219 0 0,0 0-204 0 0,0 0-185 0 0,0 0-144 0 0,0 0-119 0 0,34 3-108 0 0,102 8-100 0 0,-81-16 164 0 0,-48 0-495 0 0,-1 2-99 0 0,1-1 0 0 0,-2 0 1 0 0,1 0-1 0 0,0 0 0 0 0,-1 0 1 0 0,0-1-1 0 0,0 0 1 0 0,0 0-1 0 0,-1-1 0 0 0,1 1 1 0 0,-1-1-1 0 0,-1 0 0 0 0,1 0 1 0 0,-1 0-1 0 0,0-1 0 0 0,0 1 1 0 0,-1-1-1 0 0,0 0 0 0 0,0 1 1 0 0,-1-1-1 0 0,1 0 1 0 0,-2 0-1 0 0,1 0 0 0 0,-1 0 1 0 0,0 0-1 0 0,0 0 0 0 0,-1-3-109 0 0,-1 7-18 0 0,0-1 0 0 0,0 1 0 0 0,0 0 0 0 0,0 0 1 0 0,0 0-1 0 0,-1 0 0 0 0,0 1 0 0 0,1-1 0 0 0,-1 1 0 0 0,0-1 0 0 0,0 1 0 0 0,-1 0 0 0 0,1 0 0 0 0,0 0 0 0 0,-1 1 0 0 0,1-1 0 0 0,-1 1 0 0 0,1 0 0 0 0,-1 0 0 0 0,0 0 0 0 0,1 0 0 0 0,-1 1 0 0 0,0-1 0 0 0,1 1 0 0 0,-1 0 1 0 0,-1 0 17 0 0,-6 0-90 0 0,-67 15-559 0 0,67-9 599 0 0,1 0 1 0 0,-1 1 0 0 0,1 0-1 0 0,0 0 1 0 0,1 1-1 0 0,0 0 1 0 0,0 1 0 0 0,0 0-1 0 0,2 0 1 0 0,-1 1-1 0 0,1 0 1 0 0,0 1 0 0 0,1-1-1 0 0,0 1 1 0 0,1 0-1 0 0,0 1 1 0 0,1-1 0 0 0,0 1-1 0 0,1 0 1 0 0,0 0-1 0 0,1 0 1 0 0,0 0 0 0 0,1 1-1 0 0,1-1 1 0 0,0 0-1 0 0,1 12 50 0 0,3-17 35 0 0,1-1-1 0 0,-1 0 1 0 0,1 0-1 0 0,0 0 1 0 0,1-1-1 0 0,-1 0 1 0 0,1 0-1 0 0,0 0 1 0 0,0-1-1 0 0,1 0 0 0 0,-1 0 1 0 0,1 0-1 0 0,0-1 1 0 0,0 0-1 0 0,0 0 1 0 0,0-1-1 0 0,1 0 1 0 0,-1 0-1 0 0,1-1 0 0 0,-1 0 1 0 0,1 0-1 0 0,0-1 1 0 0,-1 0-1 0 0,6 0-34 0 0,9 1 124 0 0,0 0 1 0 0,0-2-1 0 0,1 0 0 0 0,-1-1 0 0 0,0-2 1 0 0,0 0-1 0 0,0-1 0 0 0,-1-2 0 0 0,0 0 0 0 0,0-1 1 0 0,0-1-1 0 0,-1-1 0 0 0,-1 0 0 0 0,0-2 0 0 0,12-9-124 0 0,-15 10 48 0 0,-1 0-1 0 0,0-1 1 0 0,-1 0-1 0 0,0-2 1 0 0,-1 1-1 0 0,-1-2 1 0 0,0 0-1 0 0,-1 0 1 0 0,0-1-1 0 0,-1 0 1 0 0,-1-1-1 0 0,-1 0 1 0 0,0 0-1 0 0,-2-1 1 0 0,0 0-1 0 0,0 0 0 0 0,-2 0 1 0 0,0-1-1 0 0,-1 0 1 0 0,-1-5-48 0 0,-2 22-11 0 0,0 1 0 0 0,0-1 0 0 0,-1 0 0 0 0,1 0 0 0 0,0 1 0 0 0,-1-1 0 0 0,1 1 0 0 0,-1-1 0 0 0,0 0 0 0 0,1 1 0 0 0,-1-1 0 0 0,0 1 0 0 0,0-1 0 0 0,0 1 1 0 0,0 0-1 0 0,0-1 0 0 0,0 1 0 0 0,-1 0 0 0 0,1 0 0 0 0,0 0 0 0 0,-1 0 0 0 0,1 0 0 0 0,-1 0 0 0 0,1 0 0 0 0,-1 0 0 0 0,1 1 0 0 0,-1-1 0 0 0,1 0 0 0 0,-1 1 0 0 0,0 0 0 0 0,1-1 0 0 0,-1 1 0 0 0,0 0 0 0 0,1 0 0 0 0,-1 0 0 0 0,0 0 0 0 0,0 0 0 0 0,1 0 0 0 0,-1 0 1 0 0,0 1-1 0 0,1-1 0 0 0,-1 0 0 0 0,0 1 0 0 0,1 0 11 0 0,-70 31-606 0 0,69-31 598 0 0,0 0 1 0 0,0 0-1 0 0,0 0 1 0 0,1 0-1 0 0,-1 1 1 0 0,1-1-1 0 0,-1 0 1 0 0,1 1-1 0 0,-1-1 1 0 0,1 1-1 0 0,0-1 1 0 0,0 1-1 0 0,0 0 1 0 0,0-1-1 0 0,0 1 1 0 0,0 0-1 0 0,0 0 1 0 0,1 0-1 0 0,-1 0 1 0 0,0 0-1 0 0,1 0 1 0 0,0 0-1 0 0,-1 0 1 0 0,1 0-1 0 0,0 0 1 0 0,0 0-1 0 0,0 0 1 0 0,0 0-1 0 0,1 0 1 0 0,-1 0-1 0 0,1 0 1 0 0,-1 0-1 0 0,1 0 1 0 0,-1-1-1 0 0,1 1 1 0 0,0 0-1 0 0,0 0 1 0 0,0 0-1 0 0,0-1 1 0 0,0 1-1 0 0,1 0 1 0 0,-1-1-1 0 0,0 1 0 0 0,1-1 1 0 0,-1 0-1 0 0,1 1 1 0 0,-1-1-1 0 0,1 0 1 0 0,0 0-1 0 0,-1 0 1 0 0,1 0-1 0 0,0 0 1 0 0,0 0-1 0 0,0-1 1 0 0,0 1-1 0 0,0-1 1 0 0,0 1-1 0 0,0-1 1 0 0,1 1 7 0 0,72 8 157 0 0,49 15 54 0 0,-119-23-180 0 0,0 1 1 0 0,0-1-1 0 0,0 1 0 0 0,-1 0 1 0 0,1 0-1 0 0,0 1 0 0 0,-1-1 0 0 0,0 1 1 0 0,1 0-1 0 0,-1 0 0 0 0,0 0 1 0 0,-1 1-1 0 0,1-1 0 0 0,-1 1 1 0 0,1 0-1 0 0,-1 0 0 0 0,0 0 1 0 0,0 1-1 0 0,-1-1 0 0 0,1 1 1 0 0,-1-1-1 0 0,0 1 0 0 0,-1 0 1 0 0,1 0-1 0 0,-1 0 0 0 0,0 0 0 0 0,1 1-31 0 0,-17 120 545 0 0,11-55-2041 0 0,4-58-832 0 0,6-6-6933 0 0,-3-6 4155 0 0,-1 2-4476 0 0</inkml:trace>
  <inkml:trace contextRef="#ctx0" brushRef="#br0" timeOffset="-1474.293">3360 1120 9498 0 0,'0'0'2267'0'0,"0"0"-302"0"0,0 0-153 0 0,0 0 8 0 0,0 0-185 0 0,0 0-225 0 0,0 0-198 0 0,0 0-226 0 0,0 0-194 0 0,0 0-140 0 0,0 0-85 0 0,0 0-70 0 0,0 0-37 0 0,5-14-49 0 0,39-96 547 0 0,53-53-31 0 0,-53 115-863 0 0,-33 85-367 0 0,4 22 324 0 0,-13-47-12 0 0,0 0 0 0 0,1 0 0 0 0,1 0 0 0 0,0-1 0 0 0,0 0 0 0 0,1 0 0 0 0,1 0 1 0 0,-1 0-1 0 0,2 0-9 0 0,-5-8 28 0 0,0 0 0 0 0,0 0-1 0 0,0 0 1 0 0,1 0 0 0 0,-1 0 0 0 0,1 0 0 0 0,0-1 0 0 0,0 1 0 0 0,0-1 0 0 0,0 0 0 0 0,0 0 0 0 0,0 0 0 0 0,1 0 0 0 0,-1 0 0 0 0,0-1 0 0 0,1 0 0 0 0,0 1 0 0 0,-1-1 0 0 0,1-1 0 0 0,0 1 0 0 0,-1 0 0 0 0,1-1 0 0 0,0 0 0 0 0,0 0 0 0 0,-1 0 0 0 0,1 0 0 0 0,0-1 0 0 0,0 1 0 0 0,-1-1 0 0 0,1 0-1 0 0,0 0 1 0 0,1-1-28 0 0,105-89 1081 0 0,-100 81-1036 0 0,1 0-32 0 0,0 0 1 0 0,-1-1 0 0 0,0 0 0 0 0,-1 0 0 0 0,0-1-1 0 0,-1 0 1 0 0,0-1 0 0 0,-1 1 0 0 0,0-2-1 0 0,2-7-13 0 0,30 24-20136 0 0,-32-2 10382 0 0</inkml:trace>
  <inkml:trace contextRef="#ctx0" brushRef="#br0" timeOffset="-919.938">4262 759 7586 0 0,'0'0'3091'0'0,"0"0"-828"0"0,0 0-392 0 0,0 0-242 0 0,0 0-261 0 0,0 0-233 0 0,0 0-106 0 0,0 0-58 0 0,0 0-85 0 0,-34 16-126 0 0,-107 52-105 0 0,57-9 289 0 0,79-56-907 0 0,1-1 0 0 0,-1 2 0 0 0,1-1 0 0 0,0 0 0 0 0,0 1 1 0 0,0 0-1 0 0,0-1 0 0 0,0 2 0 0 0,1-1 0 0 0,0 0 0 0 0,0 1 0 0 0,0-1 0 0 0,1 1 1 0 0,-1 0-1 0 0,1 0 0 0 0,0 0 0 0 0,1 0 0 0 0,-1 0 0 0 0,1 1 0 0 0,0-1 1 0 0,0 0-1 0 0,1 1 0 0 0,-1-1 0 0 0,1 0 0 0 0,1 3-37 0 0,1-6 29 0 0,0 0 0 0 0,0 0-1 0 0,1 0 1 0 0,0-1 0 0 0,-1 1-1 0 0,1-1 1 0 0,0 1 0 0 0,-1-1 0 0 0,1 0-1 0 0,0 0 1 0 0,0 0 0 0 0,0-1 0 0 0,0 1-1 0 0,0-1 1 0 0,0 1 0 0 0,0-1 0 0 0,0 0-1 0 0,0 0 1 0 0,0-1 0 0 0,2 1-29 0 0,12-2 112 0 0,0-1 1 0 0,0-1-1 0 0,0-1 0 0 0,0 0 1 0 0,-1-1-1 0 0,0 0 1 0 0,0-2-1 0 0,0 0 0 0 0,-1 0 1 0 0,0-2-1 0 0,-1 0 1 0 0,0 0-1 0 0,-1-1 0 0 0,7-8-112 0 0,101-64 59 0 0,-118 119-376 0 0,-4-31 313 0 0,1 0-1 0 0,0 0 1 0 0,0 0 0 0 0,0 0 0 0 0,0 0 0 0 0,1 0 0 0 0,0 0 0 0 0,0 0 0 0 0,1-1-1 0 0,-1 1 1 0 0,1 0 0 0 0,0-1 0 0 0,0 1 0 0 0,0-1 0 0 0,1 0 0 0 0,-1 1-1 0 0,1-1 1 0 0,0 0 0 0 0,1-1 0 0 0,-1 1 0 0 0,0-1 0 0 0,1 1 0 0 0,0-1-1 0 0,0 0 1 0 0,0 0 0 0 0,0-1 0 0 0,1 1 0 0 0,-1-1 0 0 0,3 1 4 0 0,1-1 21 0 0,0 0-1 0 0,0 0 1 0 0,0-1 0 0 0,0 0 0 0 0,1 0 0 0 0,-1-1 0 0 0,0 0-1 0 0,1 0 1 0 0,-1-1 0 0 0,0 0 0 0 0,0-1 0 0 0,0 0 0 0 0,0 0-1 0 0,0-1 1 0 0,0 0 0 0 0,-1 0 0 0 0,1-1 0 0 0,-1 0 0 0 0,0 0-1 0 0,0 0 1 0 0,6-6-21 0 0,7-5 88 0 0,-1-2 0 0 0,0 0 0 0 0,-1-1 0 0 0,-1-1 0 0 0,-1 0 0 0 0,9-16-88 0 0,-9 11 9 0 0,-2-1-1 0 0,0 0 0 0 0,-2-1 1 0 0,-1 0-1 0 0,-1-1 1 0 0,-1 0-1 0 0,-1-1 0 0 0,-2 0 1 0 0,-1 0-1 0 0,-1 0 0 0 0,-1 0 1 0 0,-1-1-1 0 0,-2 1 1 0 0,-3-24-9 0 0,2 39-28 0 0,0 0 0 0 0,-1 0 0 0 0,-1 1 1 0 0,0-1-1 0 0,-1 1 0 0 0,0 0 0 0 0,-1 0 1 0 0,0 0-1 0 0,-5-8 28 0 0,8 16-16 0 0,-1 0 0 0 0,1 0-1 0 0,-1 0 1 0 0,0 0 0 0 0,0 0 0 0 0,-1 1 0 0 0,1-1-1 0 0,-1 1 1 0 0,0 0 0 0 0,0 0 0 0 0,0 0 0 0 0,0 1-1 0 0,0-1 1 0 0,0 1 0 0 0,-1 0 0 0 0,1 0 0 0 0,-1 1-1 0 0,1-1 1 0 0,-1 1 0 0 0,0 0 0 0 0,0 0 0 0 0,0 1-1 0 0,1-1 1 0 0,-1 1 0 0 0,0 0 0 0 0,-2 1 16 0 0,1 2-16 0 0,0 0 0 0 0,0 0 0 0 0,1 1 0 0 0,-1-1 0 0 0,1 2 0 0 0,0-1 0 0 0,0 0 0 0 0,0 1 0 0 0,1 0 0 0 0,-1 0 0 0 0,1 1 0 0 0,1-1 0 0 0,-1 1 0 0 0,1 0 0 0 0,0 0 0 0 0,0 0 0 0 0,0 0 0 0 0,1 0 0 0 0,0 0 0 0 0,0 1 0 0 0,1 0 0 0 0,-1 4 16 0 0,-3 19 51 0 0,1 0 0 0 0,2 0 0 0 0,1 1 0 0 0,1-1-1 0 0,3 20-50 0 0,2-13 57 0 0,2-1 0 0 0,1 0 0 0 0,1 0 0 0 0,2-1 0 0 0,12 24-57 0 0,-11-31-21 0 0,1-2 0 0 0,1 1 0 0 0,1-2 1 0 0,2 0-1 0 0,0-1 0 0 0,2-1 0 0 0,1 0 1 0 0,0-2-1 0 0,2 0 0 0 0,0-1 0 0 0,19 11 21 0 0,45 21-2435 0 0,-54-41-1980 0 0,-1-4-4907 0 0,-19-6-1762 0 0</inkml:trace>
  <inkml:trace contextRef="#ctx0" brushRef="#br0" timeOffset="3474.379">9829 483 0 0 0,'0'0'1171'0'0,"0"0"536"0"0,0 0 439 0 0,0 0 96 0 0,0 0-203 0 0,0 0-326 0 0,0 0-331 0 0,0 0-288 0 0,0 0-190 0 0,0 0-137 0 0,0 0-118 0 0,0 0-46 0 0,-3-1-15 0 0,-12 0-193 0 0,0 1 0 0 0,1 0 0 0 0,-1 1 0 0 0,0 1 0 0 0,0 0-1 0 0,0 1 1 0 0,1 0 0 0 0,0 1 0 0 0,0 1 0 0 0,-6 3-395 0 0,-27 6 516 0 0,-224 75 1464 0 0,322-71-1984 0 0,144 4 304 0 0,-190-21-296 0 0,41 15 130 0 0,-45-16-130 0 0,0 0-1 0 0,-1 1 0 0 0,1-1 0 0 0,0 0 0 0 0,0 1 0 0 0,-1-1 0 0 0,1 1 0 0 0,0 0 1 0 0,-1-1-1 0 0,1 1 0 0 0,0-1 0 0 0,-1 1 0 0 0,1 0 0 0 0,-1-1 0 0 0,1 1 0 0 0,-1 0 1 0 0,1 0-1 0 0,-1 0 0 0 0,0-1 0 0 0,1 1 0 0 0,-1 0 0 0 0,0 0 0 0 0,0 0 0 0 0,0 0 1 0 0,1-1-1 0 0,-1 1 0 0 0,0 0 0 0 0,0 0 0 0 0,0 0 0 0 0,0 0 0 0 0,-1 0 0 0 0,1 0 1 0 0,0-1-1 0 0,0 1 0 0 0,0 0 0 0 0,-1 0 0 0 0,1 0 0 0 0,0 0 0 0 0,-1-1 0 0 0,1 1 1 0 0,-1 0-1 0 0,1 0 0 0 0,-1-1 0 0 0,1 1 0 0 0,-1 0 0 0 0,1-1 0 0 0,-1 1 0 0 0,0-1 1 0 0,1 1-1 0 0,-1-1 0 0 0,0 1-3 0 0,-320 248 935 0 0,318-247-928 0 0,0 0 0 0 0,0 0 1 0 0,1 1-1 0 0,-1-1 0 0 0,1 1 1 0 0,-1 0-1 0 0,1-1 0 0 0,0 1 1 0 0,0 0-1 0 0,0 0 0 0 0,0 0 1 0 0,1 1-1 0 0,-1-1 0 0 0,1 0 0 0 0,0 1 1 0 0,0-1-1 0 0,0 0 0 0 0,1 1 1 0 0,-1-1-1 0 0,1 1 0 0 0,-1 0 1 0 0,1-1-1 0 0,0 1 0 0 0,1-1 1 0 0,-1 1-1 0 0,1-1 0 0 0,-1 1 1 0 0,1-1-1 0 0,0 1 0 0 0,0-1 1 0 0,1 0-1 0 0,-1 1 0 0 0,1-1 1 0 0,-1 0-1 0 0,1 0 0 0 0,0 0 1 0 0,0 0-1 0 0,1-1 0 0 0,-1 1 0 0 0,0 0 1 0 0,1-1-1 0 0,0 0 0 0 0,0 1 1 0 0,-1-1-1 0 0,4 1-7 0 0,9 1 40 0 0,0-1-1 0 0,0-1 1 0 0,0-1 0 0 0,1 0 0 0 0,-1-1-1 0 0,0 0 1 0 0,0-2 0 0 0,1 0-1 0 0,-1 0 1 0 0,0-1 0 0 0,-1-1-1 0 0,1-1 1 0 0,-1 0 0 0 0,0-1-1 0 0,0 0 1 0 0,0-1 0 0 0,8-6-40 0 0,27-38-2970 0 0,-37 29-1347 0 0,-3 0-4418 0 0,-3 11-1226 0 0</inkml:trace>
  <inkml:trace contextRef="#ctx0" brushRef="#br0" timeOffset="3781.008">9494 111 9586 0 0,'0'0'1154'0'0,"0"0"11"0"0,0 0 54 0 0,0 0 88 0 0,0 0-75 0 0,0 0-114 0 0,0 0-99 0 0,0 0-106 0 0,0 0-72 0 0,0 0-65 0 0,0 0-68 0 0,0 0-73 0 0,0 0-35 0 0,-8 36-24 0 0,-27 112-19 0 0,27-40 446 0 0,52 609 1027 0 0,-56-475-1858 0 0,-9-132-687 0 0,19-103 42 0 0,-1 7-108 0 0,2-5-2774 0 0,1-8 1322 0 0,1-1-2511 0 0,2-1-77 0 0,-1-2-5868 0 0</inkml:trace>
  <inkml:trace contextRef="#ctx0" brushRef="#br0" timeOffset="4765.469">10888 715 0 0 0,'0'0'312'0'0,"0"0"826"0"0,0 0 474 0 0,0 0 294 0 0,0 0 138 0 0,0 0-26 0 0,0 0-155 0 0,0 0-200 0 0,0 0-160 0 0,0 0-179 0 0,0 0-161 0 0,0-8-109 0 0,-1-22-73 0 0,1 29-877 0 0,0 0 0 0 0,-1 0 0 0 0,1 0-1 0 0,-1 1 1 0 0,1-1 0 0 0,-1 0 0 0 0,1 0-1 0 0,-1 0 1 0 0,0 0 0 0 0,1 0 0 0 0,-1 1 0 0 0,0-1-1 0 0,0 0 1 0 0,1 1 0 0 0,-1-1 0 0 0,0 0-1 0 0,0 1 1 0 0,0-1 0 0 0,0 1 0 0 0,0 0-1 0 0,0-1 1 0 0,0 1 0 0 0,0 0 0 0 0,0-1-1 0 0,0 1 1 0 0,0 0 0 0 0,0 0 0 0 0,0 0 0 0 0,0 0-1 0 0,0 0 1 0 0,0 0 0 0 0,0 0 0 0 0,0 0-1 0 0,-1 1-103 0 0,-3-2 390 0 0,-8 2-208 0 0,0 0 0 0 0,-1 0 0 0 0,1 1 0 0 0,0 1-1 0 0,1 0 1 0 0,-1 1 0 0 0,0 0 0 0 0,1 1 0 0 0,0 0-1 0 0,0 1 1 0 0,0 1 0 0 0,1 0 0 0 0,0 0 0 0 0,0 1-1 0 0,1 0 1 0 0,0 1 0 0 0,1 0 0 0 0,-1 1 0 0 0,-2 4-182 0 0,3-6 33 0 0,1 0 1 0 0,-1 1 0 0 0,1 0 0 0 0,1 0-1 0 0,0 1 1 0 0,0 0 0 0 0,1 0 0 0 0,0 1 0 0 0,1-1-1 0 0,0 1 1 0 0,1 0 0 0 0,0 1 0 0 0,1-1 0 0 0,0 1-1 0 0,1 0 1 0 0,0-1 0 0 0,0 1 0 0 0,2 1-34 0 0,-1-5 24 0 0,1-1 1 0 0,1 1 0 0 0,0 0-1 0 0,0 0 1 0 0,0 0 0 0 0,1 0 0 0 0,0-1-1 0 0,0 1 1 0 0,1 0 0 0 0,0-1-1 0 0,1 0 1 0 0,-1 0 0 0 0,1 0-1 0 0,1 0 1 0 0,-1-1 0 0 0,1 0 0 0 0,0 0-1 0 0,1 0 1 0 0,-1 0 0 0 0,1-1-1 0 0,0 0 1 0 0,1 0 0 0 0,-1 0-1 0 0,1-1 1 0 0,2 1-25 0 0,3 0-31 0 0,1 0-1 0 0,-1-1 1 0 0,1 0-1 0 0,-1-1 1 0 0,1-1-1 0 0,0 0 1 0 0,0 0-1 0 0,0-1 1 0 0,0-1-1 0 0,1-1 1 0 0,-1 1 0 0 0,0-2-1 0 0,0 0 1 0 0,0-1-1 0 0,-1 0 1 0 0,1 0-1 0 0,-1-2 1 0 0,1 0-1 0 0,-1 0 1 0 0,-1-1-1 0 0,1 0 1 0 0,-1-1-1 0 0,0 0 1 0 0,-1-1 0 0 0,1 0-1 0 0,-2-1 1 0 0,9-8 31 0 0,53-55-4641 0 0,-49 48-101 0 0,-2-1-3951 0 0,-10 13 439 0 0</inkml:trace>
  <inkml:trace contextRef="#ctx0" brushRef="#br0" timeOffset="6833.503">11214 1157 0 0 0,'0'0'447'0'0,"0"0"1145"0"0,0 0 418 0 0,0 0 78 0 0,0 0-87 0 0,0 0-212 0 0,0 0-215 0 0,0 0-215 0 0,0 0-175 0 0,0 0-101 0 0,0 0-67 0 0,-17 14 5874 0 0,17-14-6321 0 0,-19-25 3326 0 0,17 15-3825 0 0,1 1 0 0 0,0-1 0 0 0,1 1 1 0 0,0-1-1 0 0,0 1 0 0 0,1-1 0 0 0,0 1 1 0 0,1-1-1 0 0,0 1 0 0 0,0 0 0 0 0,1 0 0 0 0,0 0 1 0 0,1 0-1 0 0,0 0 0 0 0,0 1 0 0 0,4-5-70 0 0,94-123 79 0 0,-95 128-51 0 0,93-88 80 0 0,-99 95-110 0 0,-1 1-1 0 0,0-1 0 0 0,1 1 1 0 0,-1-1-1 0 0,1 1 0 0 0,0 0 1 0 0,-1-1-1 0 0,1 1 0 0 0,-1-1 1 0 0,1 1-1 0 0,0 0 0 0 0,-1 0 1 0 0,1-1-1 0 0,0 1 0 0 0,-1 0 1 0 0,1 0-1 0 0,0 0 0 0 0,-1 0 1 0 0,1 0-1 0 0,0 0 0 0 0,-1 0 1 0 0,1 0-1 0 0,0 0 0 0 0,0 0 1 0 0,-1 0-1 0 0,1 0 0 0 0,0 0 0 0 0,-1 1 1 0 0,1-1-1 0 0,0 0 0 0 0,-1 0 1 0 0,1 1-1 0 0,-1-1 0 0 0,1 0 1 0 0,-1 1-1 0 0,1-1 0 0 0,0 1 1 0 0,-1-1-1 0 0,1 1 0 0 0,-1-1 1 0 0,0 1-1 0 0,1-1 0 0 0,-1 1 1 0 0,1 0-1 0 0,-1-1 0 0 0,0 1 1 0 0,1-1-1 0 0,-1 1 0 0 0,0 0 1 0 0,0 0 1 0 0,13 44 10 0 0,-9-27-1 0 0,1 6-3 0 0,-1 0 1 0 0,-1 1-1 0 0,-1-1 0 0 0,-1 0 1 0 0,-1 1-1 0 0,-1 1-5 0 0,0 16 13 0 0,-3 27 25 0 0,4-68-57 0 0,0-1 23 0 0,0 0-5 0 0,0 0 14 0 0,3-16 19 0 0,28-36-68 0 0,3 1 0 0 0,1 2 0 0 0,3 1 0 0 0,27-26 36 0 0,37-25-60 0 0,-27 50-84 0 0,-74 50 139 0 0,1 0 0 0 0,-1 0 1 0 0,1 0-1 0 0,-1 0 0 0 0,0 0 0 0 0,0 0 0 0 0,0 1 1 0 0,1-1-1 0 0,-1 0 0 0 0,0 0 0 0 0,-1 1 0 0 0,1-1 1 0 0,0 1-1 0 0,0-1 0 0 0,-1 1 0 0 0,1-1 0 0 0,0 1 1 0 0,-1 0-1 0 0,0-1 0 0 0,1 1 0 0 0,-1 0 0 0 0,0-1 1 0 0,0 1-1 0 0,0 0 0 0 0,0-1 0 0 0,0 1 0 0 0,0 0 1 0 0,-1-1-1 0 0,1 1 0 0 0,0 0 0 0 0,-1-1 0 0 0,1 1 1 0 0,-1-1-1 0 0,0 2 5 0 0,0 7 8 0 0,-47 291 418 0 0,48-281-433 0 0,-1-14 6 0 0,1 0 0 0 0,-1-1 0 0 0,1 1 1 0 0,1 0-1 0 0,-1 0 0 0 0,1-1 1 0 0,0 1-1 0 0,0 0 0 0 0,1-1 0 0 0,-1 1 1 0 0,1-1-1 0 0,1 1 0 0 0,-1-1 0 0 0,3 4 1 0 0,15-7-3690 0 0,-8-13-4176 0 0,-9 8 3200 0 0,0-4-6935 0 0</inkml:trace>
  <inkml:trace contextRef="#ctx0" brushRef="#br0" timeOffset="19963.178">12856 678 0 0 0,'0'-17'822'0'0,"0"5"7090"0"0,0 12-6999 0 0,0 0-47 0 0,0 0-47 0 0,0 0-34 0 0,0 0-10 0 0,0 0-64 0 0,0 0-64 0 0,0 0-78 0 0,0 0-25 0 0,0 0-36 0 0,0 0-24 0 0,0 0-13 0 0,0 0-40 0 0,0 0-23 0 0,0 0-18 0 0,0 0-28 0 0,0 0-19 0 0,0 0-20 0 0,0 0-17 0 0,0 0-28 0 0,0 0-22 0 0,0 0-43 0 0,0 0-23 0 0,0 0-2 0 0,0 0-10 0 0,-4 25 823 0 0,-31 93-359 0 0,-48 154 137 0 0,63-180-575 0 0,20-91-189 0 0,0-3 2425 0 0,0-36-1595 0 0,12-26-464 0 0,0 22-346 0 0,3 1 1 0 0,1 0-1 0 0,2 1 0 0 0,2 1 0 0 0,1 0 1 0 0,2 2-1 0 0,1 1 0 0 0,2 1 1 0 0,4-1-36 0 0,22-19 41 0 0,-44 49-47 0 0,-5 3 5 0 0,0 0-1 0 0,0 0 1 0 0,1 0 0 0 0,-1 1 0 0 0,1-1-1 0 0,0 1 1 0 0,-1 0 0 0 0,1 0-1 0 0,0 1 1 0 0,0-1 0 0 0,0 1-1 0 0,1 0 1 0 0,-1 0 0 0 0,0 0-1 0 0,0 1 1 0 0,0-1 0 0 0,1 1 1 0 0,13 37-9 0 0,-11 3 43 0 0,-2 0 0 0 0,-2 0 0 0 0,-1 0 0 0 0,-3 0 0 0 0,-2 9-34 0 0,3-37-5 0 0,-14 110 61 0 0,-5-9-25 0 0,19-112-35 0 0,0-1 9 0 0,0 0 6 0 0,0 0 13 0 0,0 0 14 0 0,0 0 16 0 0,8-20 302 0 0,85-171-132 0 0,-70 152-223 0 0,1 1 1 0 0,2 0 0 0 0,2 2-1 0 0,1 1 1 0 0,15-12-2 0 0,-40 43-20 0 0,-1 1 1 0 0,1 0-1 0 0,0 1 1 0 0,-1-1 0 0 0,1 1-1 0 0,0 0 1 0 0,1-1-1 0 0,-1 2 1 0 0,0-1 0 0 0,0 0-1 0 0,1 1 1 0 0,-1 0-1 0 0,1 0 1 0 0,-1 1 0 0 0,1-1-1 0 0,0 1 1 0 0,-1 0-1 0 0,3 0 20 0 0,25 48-94 0 0,-29-41 86 0 0,14 81 120 0 0,-16-45-77 0 0,-2-1 0 0 0,-2 1 0 0 0,-1-1 0 0 0,-7 24-35 0 0,-1 25-1249 0 0,12-90 593 0 0,0-1-204 0 0,0 0-172 0 0,30-6-15644 0 0,-26 5 9060 0 0</inkml:trace>
  <inkml:trace contextRef="#ctx0" brushRef="#br0" timeOffset="20351.398">13975 711 4553 0 0,'0'0'3555'0'0,"0"0"-1417"0"0,0 0-436 0 0,0 0-54 0 0,0 0-78 0 0,0 0-231 0 0,0 0-243 0 0,0 0-165 0 0,0 0-108 0 0,0 0-103 0 0,0 0-96 0 0,0 0-64 0 0,0 0-56 0 0,-29 22-52 0 0,-90 71-41 0 0,65-35 121 0 0,49-47-424 0 0,-3 4-48 0 0,1-1 0 0 0,0 1-1 0 0,1 1 1 0 0,1-1-1 0 0,0 1 1 0 0,1 0 0 0 0,1 0-1 0 0,0 0 1 0 0,1 1-1 0 0,1-1 1 0 0,1 1 0 0 0,0-1-1 0 0,2 7-59 0 0,1-17 44 0 0,0 0-1 0 0,1 0 0 0 0,0 0 1 0 0,0-1-1 0 0,1 1 1 0 0,-1-1-1 0 0,1 0 1 0 0,0 0-1 0 0,1-1 0 0 0,-1 0 1 0 0,1 0-1 0 0,0 0 1 0 0,0 0-1 0 0,0-1 1 0 0,0 0-1 0 0,1 0 0 0 0,-1-1 1 0 0,1 0-1 0 0,-1 0 1 0 0,1 0-1 0 0,0-1 1 0 0,0 0-1 0 0,0 0 1 0 0,0-1-1 0 0,0 0 0 0 0,0 0 1 0 0,0-1-1 0 0,0 0 1 0 0,0 0-1 0 0,2-1-43 0 0,3 1 87 0 0,0 0 1 0 0,1-1-1 0 0,-1-1 0 0 0,0 0 1 0 0,0 0-1 0 0,-1-1 1 0 0,1-1-1 0 0,-1 0 0 0 0,0 0 1 0 0,0-1-1 0 0,0-1 0 0 0,-1 0 1 0 0,0 0-1 0 0,0-1 0 0 0,-1 0 1 0 0,0-1-1 0 0,0 0 0 0 0,-1 0 1 0 0,-1-1-1 0 0,1 0 0 0 0,-2-1 1 0 0,1 1-1 0 0,-1-1 1 0 0,-1 0-1 0 0,0-1 0 0 0,0 1 1 0 0,-2-1-1 0 0,1 0 0 0 0,-1 0 1 0 0,1-12-88 0 0,-4 14-28 0 0,0-1 0 0 0,0 1 0 0 0,-1-1 0 0 0,-1 1 0 0 0,0 0 0 0 0,0-1 1 0 0,-1 1-1 0 0,0 0 0 0 0,-1 0 0 0 0,0 1 0 0 0,0-1 0 0 0,-1 1 0 0 0,-1 0 1 0 0,1 0-1 0 0,-2 1 0 0 0,1-1 0 0 0,-1 1 0 0 0,0 1 0 0 0,-6-6 28 0 0,5 5-164 0 0,-1 1 1 0 0,0-1-1 0 0,-1 2 0 0 0,1-1 0 0 0,-1 1 0 0 0,-1 1 1 0 0,1 0-1 0 0,-1 0 0 0 0,0 1 0 0 0,0 0 0 0 0,0 1 1 0 0,-1 0 163 0 0,4 1-526 0 0,0 1 1 0 0,0 0 0 0 0,-1 1 0 0 0,1 0 0 0 0,0 0 0 0 0,0 0 0 0 0,0 1 0 0 0,0 1 0 0 0,-1-1 0 0 0,1 1 0 0 0,-2 1 525 0 0,-25 18-10117 0 0,24-12 540 0 0</inkml:trace>
  <inkml:trace contextRef="#ctx0" brushRef="#br0" timeOffset="20853.302">14570 170 13155 0 0,'0'0'1871'0'0,"0"0"-197"0"0,0 0-177 0 0,0 0-91 0 0,0 0-187 0 0,0 0-260 0 0,0 0-234 0 0,0 0-166 0 0,0 0-120 0 0,0 0-83 0 0,0 0-62 0 0,0 0-52 0 0,0 0-10 0 0,-3 1 32 0 0,1 0-204 0 0,0 1-1 0 0,0-1 1 0 0,0 0 0 0 0,0 1-1 0 0,1-1 1 0 0,-1 1-1 0 0,1 0 1 0 0,-1-1 0 0 0,1 1-1 0 0,0 0 1 0 0,-1 0 0 0 0,1 0-1 0 0,0 0 1 0 0,0 0 0 0 0,0 0-1 0 0,1 0 1 0 0,-1 0-1 0 0,1 0 1 0 0,-1 1 0 0 0,1-1-1 0 0,-1 0 1 0 0,1 0 0 0 0,0 1-1 0 0,0-1 1 0 0,0 2-60 0 0,-11 375 1794 0 0,-37-33-1666 0 0,45-277-1455 0 0,3-68 1000 0 0,0-1-20 0 0,0 0-18 0 0,0 0 13 0 0,0-23-3756 0 0,-3-7-2508 0 0,0 10-1682 0 0,1 12 1733 0 0</inkml:trace>
  <inkml:trace contextRef="#ctx0" brushRef="#br0" timeOffset="21154.628">14120 744 6393 0 0,'0'0'3218'0'0,"0"0"-797"0"0,0 0-459 0 0,0 0-146 0 0,0 0-209 0 0,0 0-205 0 0,0 0-155 0 0,0 0-131 0 0,0 0-152 0 0,0 0-93 0 0,0 0-108 0 0,0 0-95 0 0,0 0-55 0 0,29-10-74 0 0,91-30-47 0 0,12 14 671 0 0,19 9-565 0 0,0 7 0 0 0,13 7-598 0 0,-163 3-108 0 0,0 0 1 0 0,0 0-1 0 0,0 0 0 0 0,-1 0 0 0 0,1 1 0 0 0,0-1 0 0 0,0 0 0 0 0,0 1 0 0 0,0-1 0 0 0,0 1 0 0 0,0-1 0 0 0,0 1 0 0 0,-1-1 0 0 0,1 1 0 0 0,0 0 0 0 0,-1-1 0 0 0,1 1 0 0 0,0 0 0 0 0,-1 0 0 0 0,1 0 0 0 0,-1-1 0 0 0,1 1 0 0 0,-1 0 0 0 0,1 0 1 0 0,-1 0-1 0 0,1 0 0 0 0,-1 0 0 0 0,0 0 0 0 0,0 0 0 0 0,0 0 0 0 0,1 0 0 0 0,-1 0 0 0 0,0 0 0 0 0,0 0 0 0 0,0 0 0 0 0,0 0 0 0 0,-1 0 0 0 0,1 0 0 0 0,0 0 0 0 0,0 0 108 0 0,-6 24-12322 0 0,2-21 799 0 0</inkml:trace>
  <inkml:trace contextRef="#ctx0" brushRef="#br0" timeOffset="21405.341">15046 674 13155 0 0,'0'0'1041'0'0,"0"0"-22"0"0,0 0 144 0 0,0 0 57 0 0,0 0-178 0 0,0 0-259 0 0,0 0-255 0 0,-2 32-180 0 0,-9 96-113 0 0,8-1-34 0 0,9-86-1397 0 0,-2-28-2713 0 0,2-1-5090 0 0,-6-11 2368 0 0</inkml:trace>
  <inkml:trace contextRef="#ctx0" brushRef="#br0" timeOffset="21550.048">14999 391 13419 0 0,'0'0'1656'0'0,"0"0"-528"0"0,0 0-295 0 0,0 0-1 0 0,0 0-72 0 0,0 0-144 0 0,0 0-200 0 0,0 0-232 0 0,0 0-240 0 0,0 0-424 0 0,0 0-472 0 0,0 0-432 0 0,0 0-785 0 0,-26-136-1104 0 0,35 147-1752 0 0,-5-4-1480 0 0</inkml:trace>
  <inkml:trace contextRef="#ctx0" brushRef="#br0" timeOffset="21834.274">15380 604 10330 0 0,'0'0'1147'0'0,"0"0"-148"0"0,0 0 125 0 0,0 0 170 0 0,0 0-69 0 0,0 0-262 0 0,0 0-256 0 0,0 0-216 0 0,-19 33-130 0 0,-58 101-78 0 0,47-52 75 0 0,31-66-315 0 0,-2-11 25 0 0,0 0-1 0 0,0 0 1 0 0,1 0-1 0 0,0 0 0 0 0,0 0 1 0 0,0 0-1 0 0,0 0 0 0 0,1 0 1 0 0,0 0-1 0 0,0 0 0 0 0,0-1 1 0 0,1 1-1 0 0,-1 0 0 0 0,1-1 1 0 0,0 1-1 0 0,1-1 0 0 0,-1 0 1 0 0,1 1-1 0 0,0-1 0 0 0,0 0 1 0 0,0-1-1 0 0,0 1 0 0 0,1-1 1 0 0,0 1-1 0 0,-1-1 1 0 0,1 0-1 0 0,0 0 0 0 0,1-1 1 0 0,-1 1-1 0 0,0-1 0 0 0,1 0 1 0 0,-1 0-1 0 0,1 0 0 0 0,0-1 1 0 0,0 1-1 0 0,-1-1 0 0 0,1-1 1 0 0,3 1-68 0 0,2-1 273 0 0,0-1 1 0 0,-1-1-1 0 0,1 1 1 0 0,0-2-1 0 0,-1 1 1 0 0,0-1-1 0 0,0-1 1 0 0,0 1-1 0 0,0-2 1 0 0,0 1-1 0 0,-1-1 1 0 0,0-1-1 0 0,1 0-273 0 0,5-4 201 0 0,-1-2 0 0 0,0 1 0 0 0,-1-1-1 0 0,0-1 1 0 0,-1 0 0 0 0,0-1 0 0 0,-1 0 0 0 0,-1 0-1 0 0,-1-1 1 0 0,1-1 0 0 0,-2 1 0 0 0,4-12-201 0 0,-8 21-2 0 0,0 0 0 0 0,0 0 0 0 0,-1-1 1 0 0,0 1-1 0 0,0-1 0 0 0,0 0 0 0 0,-1 0 0 0 0,0 1 0 0 0,0-1 0 0 0,0 0 1 0 0,-1 0-1 0 0,0 0 0 0 0,-1 0 0 0 0,1 0 0 0 0,-2 1 0 0 0,1-1 1 0 0,0 0-1 0 0,-1 0 0 0 0,-1 1 0 0 0,1-1 0 0 0,-1 1 0 0 0,0 0 0 0 0,0 0 1 0 0,-1 0-1 0 0,0 0 0 0 0,0 1 0 0 0,0-1 0 0 0,-1 1 0 0 0,1 0 0 0 0,-1 0 1 0 0,-3-1 1 0 0,3 3-210 0 0,1 0 1 0 0,-1 1-1 0 0,0 0 1 0 0,1 0-1 0 0,-1 1 1 0 0,0-1-1 0 0,0 1 0 0 0,0 0 1 0 0,0 1-1 0 0,-1-1 1 0 0,1 1-1 0 0,0 0 1 0 0,0 0-1 0 0,0 0 1 0 0,0 1-1 0 0,0 0 1 0 0,0 0-1 0 0,0 0 1 0 0,0 0-1 0 0,0 1 1 0 0,0 0-1 0 0,0 0 1 0 0,1 1-1 0 0,-1-1 1 0 0,1 1-1 0 0,0 0 1 0 0,0 0-1 0 0,0 0 1 0 0,0 1 209 0 0,-18 15-3411 0 0,9-6-2182 0 0,5-1-5688 0 0</inkml:trace>
  <inkml:trace contextRef="#ctx0" brushRef="#br0" timeOffset="22294.877">15809 921 15275 0 0,'0'0'1335'0'0,"0"0"-291"0"0,0 0 79 0 0,0 0 111 0 0,0 0-58 0 0,0 0-220 0 0,0 0-249 0 0,0 0-167 0 0,0 0-88 0 0,0 0-30 0 0,0 0-30 0 0,0 0-29 0 0,18-15-18 0 0,58-47-1 0 0,-3-23 662 0 0,70-65-862 0 0,-138 149-1429 0 0,-12 16 909 0 0,-5 98 205 0 0,12-109 183 0 0,0 0-1 0 0,1 0 1 0 0,0 0-1 0 0,0 0 1 0 0,0-1-1 0 0,0 1 1 0 0,1 0-1 0 0,0-1 1 0 0,-1 1-1 0 0,1-1 1 0 0,0 1-1 0 0,1-1 1 0 0,-1 0 0 0 0,1 0-1 0 0,-1 0 1 0 0,1 0-1 0 0,0 0 1 0 0,0-1-1 0 0,0 1 1 0 0,0-1-1 0 0,1 0 1 0 0,-1 0-1 0 0,1 0 1 0 0,-1 0-1 0 0,1-1 1 0 0,0 1-1 0 0,2 0-11 0 0,7-1 180 0 0,0 1 0 0 0,0-1-1 0 0,0-1 1 0 0,0-1 0 0 0,0 0 0 0 0,0 0-1 0 0,0-1 1 0 0,0-1 0 0 0,0 0-1 0 0,-1-1 1 0 0,0 0 0 0 0,1-1-1 0 0,-2 0 1 0 0,1-1 0 0 0,-1-1-1 0 0,1 1 1 0 0,-2-2 0 0 0,1 0-1 0 0,3-3-179 0 0,5-6 48 0 0,0-1 0 0 0,-2-1 0 0 0,0 0-1 0 0,0-1 1 0 0,-2-1 0 0 0,-1-1 0 0 0,10-19-48 0 0,-8 15-372 0 0,9-29-1833 0 0,-20 35-2005 0 0,-2 0-5210 0 0,-3 9-3075 0 0</inkml:trace>
  <inkml:trace contextRef="#ctx0" brushRef="#br0" timeOffset="24359.277">1 1731 0 0 0,'171'0'0'0'0,"118"-7"1095"0"0,170-19 5134 0 0,304-29-1182 0 0,15 10-2919 0 0,680-17-608 0 0,-434 11-651 0 0,-360 39-409 0 0,436 9-122 0 0,-511-16 91 0 0,-165 12-84 0 0,63-5 116 0 0,13-2-305 0 0,-163 21-92 0 0,1223 12 70 0 0,-665-23 67 0 0,548-11 574 0 0,370 15 381 0 0,-937 19-489 0 0,-853-18-657 0 0,193 5 391 0 0,123 23-401 0 0,-236-18 66 0 0,30 4 24 0 0,-107-11 340 0 0,-21-4-5326 0 0,-1 0-5375 0 0,-4 0 2367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1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0 951 7362 0 0,'0'0'1607'0'0,"0"0"-1053"0"0,0 0-406 0 0,0 0 282 0 0,0 0 485 0 0,0 0 365 0 0,0 0 156 0 0,0 0-98 0 0,0 0-205 0 0,0 0-180 0 0,0 0-112 0 0,19 6-74 0 0,59 16-5 0 0,-69-20-529 0 0,-1-1 0 0 0,1-1 0 0 0,-1 1 0 0 0,1-1 0 0 0,0-1 0 0 0,-1 0 0 0 0,1 0 0 0 0,0 0 0 0 0,-1-1 0 0 0,0-1 1 0 0,1 1-1 0 0,-1-1 0 0 0,0-1 0 0 0,0 1 0 0 0,-1-1 0 0 0,1-1 0 0 0,-1 1 0 0 0,0-1 0 0 0,0-1 0 0 0,-1 1 1 0 0,1-1-1 0 0,5-7-233 0 0,-2 4 169 0 0,65-62 387 0 0,-3-3 1 0 0,-3-4 0 0 0,-4-2-1 0 0,20-37-556 0 0,75-90 226 0 0,-119 156-195 0 0,-9 10-2 0 0,2 1-1 0 0,1 2 1 0 0,2 1 0 0 0,15-9-29 0 0,-50 44-6 0 0,-1 0 0 0 0,1 0 1 0 0,0 0-1 0 0,1 0 1 0 0,-1 0-1 0 0,0 0 1 0 0,0 1-1 0 0,1-1 1 0 0,-1 1-1 0 0,1 0 0 0 0,-1 0 1 0 0,1 0-1 0 0,0 0 1 0 0,-1 0-1 0 0,1 1 1 0 0,0-1-1 0 0,0 1 1 0 0,-1-1-1 0 0,1 1 0 0 0,0 0 1 0 0,0 0-1 0 0,0 0 1 0 0,-1 1-1 0 0,1-1 1 0 0,0 1-1 0 0,0-1 0 0 0,-1 1 1 0 0,1 0-1 0 0,0 0 1 0 0,1 1 5 0 0,4 19 36 0 0,-1 0 0 0 0,0 0 0 0 0,-2 0 0 0 0,0 1 0 0 0,-2 0 1 0 0,0 0-1 0 0,-1 0 0 0 0,-1 0 0 0 0,-2 0 0 0 0,0 5-36 0 0,1-25 3 0 0,-1 77 172 0 0,-3 0 1 0 0,-4-1-1 0 0,-3 0 0 0 0,-19 67-175 0 0,25-128 19 0 0,1 0-1 0 0,-2-1 0 0 0,0 1 1 0 0,-1-2-1 0 0,-1 1 0 0 0,0-1 1 0 0,-1 0-1 0 0,0-1 0 0 0,-2 0 1 0 0,1 0-1 0 0,-2-1 0 0 0,0-1 1 0 0,0 0-1 0 0,-1 0 0 0 0,-1-1 1 0 0,0-1-1 0 0,0 0 0 0 0,-1-1 1 0 0,0-1-1 0 0,0 0 0 0 0,-1-1 1 0 0,0-1-1 0 0,-1 0 0 0 0,-2-1-18 0 0,0 0-28 0 0,1-2 0 0 0,0 0 0 0 0,-1-1-1 0 0,0-1 1 0 0,1 0 0 0 0,-1-2 0 0 0,0 0-1 0 0,1-1 1 0 0,-1-1 0 0 0,-17-5 28 0 0,32 6-64 0 0,-1 0 0 0 0,1 0 0 0 0,0 0 0 0 0,0 0 0 0 0,0-1 0 0 0,0 0 0 0 0,0 0 0 0 0,0 0 0 0 0,0 0 0 0 0,1-1 0 0 0,0 1 0 0 0,0-1 0 0 0,0 0 0 0 0,0 0 0 0 0,0 0 0 0 0,1 0 1 0 0,0 0-1 0 0,-2-4 64 0 0,3 5-192 0 0,0 0 1 0 0,0-1 0 0 0,1 1 0 0 0,-1-1-1 0 0,1 0 1 0 0,0 1 0 0 0,0-1 0 0 0,0 1-1 0 0,0-1 1 0 0,0 1 0 0 0,1-1 0 0 0,0 1 0 0 0,0-1-1 0 0,0 1 1 0 0,0-1 0 0 0,0 1 0 0 0,1 0-1 0 0,-1 0 1 0 0,1-1 0 0 0,0 1 0 0 0,0 0-1 0 0,0 1 1 0 0,0-1 0 0 0,1 0 0 0 0,0-1 191 0 0,32-29-4723 0 0,-10 12-3442 0 0,-10 9-1492 0 0</inkml:trace>
  <inkml:trace contextRef="#ctx0" brushRef="#br0" timeOffset="251.1">1377 646 18876 0 0,'0'0'958'0'0,"0"0"-162"0"0,0 0 15 0 0,0 0 71 0 0,0 0-91 0 0,0 0-224 0 0,0 0-216 0 0,0 0-171 0 0,-3 32-111 0 0,-8 102-69 0 0,7-21-2751 0 0,0-103-1202 0 0,0-5-4610 0 0,2-1-451 0 0</inkml:trace>
  <inkml:trace contextRef="#ctx0" brushRef="#br0" timeOffset="418.112">1331 108 1240 0 0,'0'0'-456'0'0,"0"0"-264"0"0,0 0 656 0 0,0 0 64 0 0,0 0 0 0 0,0 0 0 0 0</inkml:trace>
  <inkml:trace contextRef="#ctx0" brushRef="#br0" timeOffset="720.353">1580 885 10954 0 0,'0'0'1855'0'0,"0"0"-224"0"0,0 0 115 0 0,0 0 121 0 0,0 0-166 0 0,0 0-264 0 0,0 0-301 0 0,0 0-266 0 0,0 0-203 0 0,0 0-166 0 0,0 0-109 0 0,16-34-89 0 0,51-108-59 0 0,-10 17 414 0 0,-34 81-509 0 0,-10 69-1101 0 0,-9-3 857 0 0,-3-9 80 0 0,0-1 0 0 0,1 0 0 0 0,0 0 0 0 0,1 0 0 0 0,0 0 0 0 0,1 0 0 0 0,1 0 0 0 0,-1-1 0 0 0,2 0 0 0 0,0 0 0 0 0,0 0 0 0 0,1-1 0 0 0,0 0 0 0 0,1 0 0 0 0,0-1 0 0 0,0 0 0 0 0,1 0 15 0 0,-5-7 78 0 0,-1 0-1 0 0,1 0 1 0 0,0 0 0 0 0,0 0-1 0 0,-1-1 1 0 0,1 0-1 0 0,0 0 1 0 0,0 0-1 0 0,0 0 1 0 0,0 0 0 0 0,0-1-1 0 0,1 0 1 0 0,-1 0-1 0 0,0 0 1 0 0,0 0-1 0 0,0-1 1 0 0,0 0 0 0 0,0 0-1 0 0,0 0 1 0 0,0 0-1 0 0,0 0 1 0 0,-1-1-1 0 0,1 1 1 0 0,0-1 0 0 0,-1 0-1 0 0,1-1 1 0 0,-1 1-1 0 0,0 0 1 0 0,1-1-1 0 0,-1 0 1 0 0,0 0 0 0 0,1-2-78 0 0,5-4 164 0 0,-1-1 0 0 0,0 1 0 0 0,-1-1 0 0 0,0-1 0 0 0,-1 0 0 0 0,0 0 0 0 0,0 0 1 0 0,-1 0-1 0 0,-1-1 0 0 0,2-5-164 0 0,13-56-1342 0 0,-15 61-4176 0 0,2 6-4390 0 0,-4 6-1857 0 0</inkml:trace>
  <inkml:trace contextRef="#ctx0" brushRef="#br0" timeOffset="986.771">2423 484 9818 0 0,'0'0'2815'0'0,"0"0"-590"0"0,0 0-355 0 0,0 0-322 0 0,0 0-376 0 0,0 0-237 0 0,0 0-144 0 0,0 0-140 0 0,0 0-154 0 0,0 0-121 0 0,0 0-96 0 0,0 0-36 0 0,-31 33-33 0 0,-94 104-23 0 0,76-61 120 0 0,47-73-297 0 0,1-1-1 0 0,0 1 1 0 0,0 0-1 0 0,1 0 0 0 0,-1 0 1 0 0,0 0-1 0 0,1 0 1 0 0,0-1-1 0 0,0 1 1 0 0,0 0-1 0 0,0 0 1 0 0,0 0-1 0 0,0 0 1 0 0,1 0-1 0 0,0 0 1 0 0,-1 0-1 0 0,1 0 0 0 0,0 0 1 0 0,0-1-1 0 0,1 1 1 0 0,-1 0-1 0 0,0-1 1 0 0,1 1-1 0 0,0-1 1 0 0,-1 0-1 0 0,1 1 1 0 0,0-1-1 0 0,0 0 1 0 0,1 0-1 0 0,-1 0 0 0 0,0 0 1 0 0,1-1-1 0 0,-1 1 1 0 0,1-1-1 0 0,-1 1 1 0 0,1-1-1 0 0,1 1-10 0 0,110 19 447 0 0,-94-23-494 0 0,-1-1 1 0 0,1 0 0 0 0,-1-2-1 0 0,0 0 1 0 0,-1-1 0 0 0,1-1-1 0 0,-1-1 1 0 0,0 0 0 0 0,-1-1-1 0 0,0-1 1 0 0,0-1 0 0 0,4-4 46 0 0,18-22-2322 0 0,-19 9-7104 0 0,-15 23-737 0 0</inkml:trace>
  <inkml:trace contextRef="#ctx0" brushRef="#br0" timeOffset="1399.22">2756 734 5641 0 0,'0'0'4021'0'0,"0"0"-1315"0"0,0 0-303 0 0,0 0-162 0 0,0 0-413 0 0,0 0-385 0 0,0 0-235 0 0,0 0-208 0 0,0 0-221 0 0,0 0-155 0 0,31-6-122 0 0,100-20-69 0 0,-61-4 321 0 0,-57 21-599 0 0,0-1 1 0 0,-1-1 0 0 0,0 0-1 0 0,0 0 1 0 0,-1-1 0 0 0,-1-1-1 0 0,0 1 1 0 0,-1-2 0 0 0,0 0-1 0 0,-1 0 1 0 0,6-13-156 0 0,-13 25-2 0 0,0 1 0 0 0,0-1 0 0 0,0 0-1 0 0,0 0 1 0 0,0 0 0 0 0,0 0 0 0 0,-1 0 0 0 0,1 0-1 0 0,0 0 1 0 0,-1 0 0 0 0,0 0 0 0 0,0 0 0 0 0,1 0-1 0 0,-1 0 1 0 0,0 0 0 0 0,0 0 0 0 0,-1 0 0 0 0,1 0-1 0 0,0 0 1 0 0,-1 0 0 0 0,1 0 0 0 0,-1 0 0 0 0,0 0-1 0 0,0 0 1 0 0,0 0 0 0 0,1 0 0 0 0,-2 0 0 0 0,1 1 0 0 0,0-1-1 0 0,0 0 1 0 0,-1 1 0 0 0,1-1 0 0 0,0 1 0 0 0,-1-1-1 0 0,0 1 1 0 0,1 0 0 0 0,-1 0 0 0 0,0 0 0 0 0,0 0-1 0 0,1 0 1 0 0,-1 0 0 0 0,0 0 0 0 0,0 0 0 0 0,0 1-1 0 0,0-1 1 0 0,0 1 0 0 0,0-1 0 0 0,-1 1 2 0 0,-12 0-61 0 0,0 0 1 0 0,0 1-1 0 0,0 0 1 0 0,1 1-1 0 0,-1 1 0 0 0,0 0 1 0 0,1 1-1 0 0,0 1 1 0 0,0 0-1 0 0,0 1 1 0 0,1 1-1 0 0,-1 0 1 0 0,2 0-1 0 0,-1 2 0 0 0,1-1 1 0 0,0 2-1 0 0,1-1 1 0 0,0 2-1 0 0,0-1 1 0 0,1 1-1 0 0,1 1 1 0 0,-5 7 60 0 0,10-15-28 0 0,1 0 1 0 0,-1 0 0 0 0,1 0 0 0 0,0 0 0 0 0,0 1 0 0 0,0-1 0 0 0,1 1 0 0 0,-1 0 0 0 0,1 0 0 0 0,0 0 0 0 0,1 0 0 0 0,-1 0 0 0 0,1 1 0 0 0,0-1 0 0 0,0 0 0 0 0,1 0 0 0 0,0 1 0 0 0,0-1 0 0 0,0 1 0 0 0,0-1 0 0 0,1 0 0 0 0,0 1 0 0 0,0-1 0 0 0,0 0 0 0 0,1 0 0 0 0,0 0 0 0 0,0 0 0 0 0,0 0-1 0 0,1 0 1 0 0,-1-1 0 0 0,1 1 0 0 0,0-1 0 0 0,0 1 27 0 0,9 1-87 0 0,0-1 0 0 0,0 0 0 0 0,0 0 0 0 0,0-1 0 0 0,1-1 0 0 0,-1 0 0 0 0,1-1 0 0 0,0 0-1 0 0,0-1 1 0 0,0 0 0 0 0,0-1 0 0 0,0-1 0 0 0,0 0 0 0 0,0 0 0 0 0,0-2 0 0 0,0 0 87 0 0,82-24-3416 0 0,-64 14-626 0 0,-4-1-3533 0 0,-13 6-964 0 0</inkml:trace>
  <inkml:trace contextRef="#ctx0" brushRef="#br0" timeOffset="2030.48">1480 178 4353 0 0,'0'0'2038'0'0,"0"0"-137"0"0,0 0 103 0 0,0 0 8 0 0,0 0-238 0 0,0 0-318 0 0,0 0-256 0 0,0 0-198 0 0,0 0-150 0 0,0 0-119 0 0,0 0-94 0 0,0 0-85 0 0,0 0-56 0 0,-5 4-56 0 0,-17 11-38 0 0,16-12-75 0 0,6-3-79 0 0,0 0-74 0 0,0 0-56 0 0,0 0 8 0 0,0 0 24 0 0,0 0 23 0 0,8-2 2744 0 0,-24 12-2244 0 0,12-6-477 0 0,-4 3-929 0 0,16-8-1560 0 0,0-1 739 0 0,7-2-1337 0 0,-8 0-3367 0 0,-3 0-4881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70 2489 0 0,'0'0'1949'0'0,"0"0"40"0"0,0 0 114 0 0,0 0 172 0 0,0 0-44 0 0,0 0-314 0 0,0 0-366 0 0,0 0-373 0 0,0 0-249 0 0,0 0-127 0 0,0 0-81 0 0,0 0-52 0 0,0 0-51 0 0,-15-6-57 0 0,-49-16-74 0 0,61 21-430 0 0,0 0 1 0 0,-1 0 0 0 0,1 1-1 0 0,-1-1 1 0 0,1 1 0 0 0,-1 0-1 0 0,1 0 1 0 0,-1 0-1 0 0,0 0 1 0 0,1 1 0 0 0,0-1-1 0 0,-1 1 1 0 0,1 0 0 0 0,-1 0-1 0 0,1 0 1 0 0,0 1-1 0 0,-1-1 1 0 0,1 1 0 0 0,0 0-1 0 0,0 0 1 0 0,0 0 0 0 0,1 0-1 0 0,-1 0 1 0 0,0 0-1 0 0,-1 3-57 0 0,-6 3 119 0 0,-9 7 6 0 0,1 0-1 0 0,1 1 1 0 0,1 1 0 0 0,0 1 0 0 0,1 0 0 0 0,1 1 0 0 0,1 1 0 0 0,0 0-1 0 0,2 0 1 0 0,0 1 0 0 0,2 1 0 0 0,0 0 0 0 0,-2 11-125 0 0,8-28 24 0 0,1 0 0 0 0,0 0 0 0 0,0 0 0 0 0,0 0 1 0 0,1 1-1 0 0,-1-1 0 0 0,1 0 0 0 0,1 1 0 0 0,-1-1 0 0 0,1 1 0 0 0,0-1 1 0 0,0 1-1 0 0,1-1 0 0 0,-1 1 0 0 0,1-1 0 0 0,0 1 0 0 0,1-1 0 0 0,-1 0 1 0 0,1 1-1 0 0,0-1 0 0 0,1 0 0 0 0,-1 0 0 0 0,1-1 0 0 0,0 1 0 0 0,0 0 1 0 0,0-1-1 0 0,1 0 0 0 0,0 0 0 0 0,-1 0 0 0 0,1 0 0 0 0,1 0 0 0 0,-1-1 1 0 0,1 0-1 0 0,-1 0 0 0 0,1 0 0 0 0,0 0 0 0 0,0-1 0 0 0,5 2-24 0 0,4-5 107 0 0,1 0-1 0 0,-1-1 1 0 0,0-1-1 0 0,1 0 0 0 0,-2-1 1 0 0,1 0-1 0 0,0-1 1 0 0,-1-1-1 0 0,0 0 1 0 0,0 0-1 0 0,0-2 1 0 0,-1 0-1 0 0,-1 0 0 0 0,1-1 1 0 0,-1 0-1 0 0,0-1 1 0 0,-1 0-1 0 0,-1-1 1 0 0,4-4-107 0 0,-1 4 32 0 0,37-39 95 0 0,-2-3-1 0 0,-3-1 1 0 0,-2-2-1 0 0,-2-2 1 0 0,23-49-127 0 0,-55 95 109 0 0,-12 22-33 0 0,-2 6-107 0 0,-1-3 16 0 0,2 1 0 0 0,0 0 0 0 0,0 0-1 0 0,1 0 1 0 0,1 1 0 0 0,0-1 0 0 0,1 1-1 0 0,1 0 1 0 0,0 0 0 0 0,1-1 0 0 0,1 1-1 0 0,0 0 1 0 0,1-1 0 0 0,1 1 0 0 0,0-1-1 0 0,1 1 1 0 0,0-1 0 0 0,1 0 0 0 0,1-1-1 0 0,0 1 1 0 0,1-1 0 0 0,0 0 0 0 0,9 10 15 0 0,56 34-1765 0 0,-10-44-4236 0 0,-46-13 2452 0 0,-4 0-3910 0 0,-3 0-2827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5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1 340 3841 0 0,'0'0'2087'0'0,"0"0"-423"0"0,0 0-91 0 0,0 0 75 0 0,0 0-4 0 0,0 0-158 0 0,0 0-172 0 0,0 0-161 0 0,0 0-137 0 0,0 0-73 0 0,0 0-61 0 0,0 0-58 0 0,0 0-56 0 0,9-7-50 0 0,30-21-37 0 0,-35 26-549 0 0,0 0 0 0 0,-1 0 0 0 0,1 0 0 0 0,0 1 0 0 0,1-1 0 0 0,-1 1 0 0 0,0 0 0 0 0,0 0 0 0 0,0 0 0 0 0,1 1 0 0 0,-1-1 0 0 0,0 1 0 0 0,1 0 0 0 0,-1 1 0 0 0,0-1 0 0 0,1 1-132 0 0,15 0 353 0 0,425-12 1856 0 0,-436 11-2192 0 0,30-3 7 0 0,-14 2 74 0 0,-25 1-13 0 0,0 0 70 0 0,0 0 64 0 0,0 0 64 0 0,-33-48 972 0 0,-6 3-1243 0 0,-2 2 0 0 0,-2 1 0 0 0,-2 2 0 0 0,-3 2-12 0 0,38 32-122 0 0,-7-8-2697 0 0,43 21-2440 0 0,8 1-3218 0 0,-20-5-2458 0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10794 0 0,'0'0'2142'0'0,"0"0"-201"0"0,0 0-168 0 0,0 0-87 0 0,0 0-263 0 0,0 0-316 0 0,0 0-300 0 0,0 0-259 0 0,0 0-186 0 0,0 0-85 0 0,0 0-15 0 0,0 0 30 0 0,0 0 46 0 0,8 0 19 0 0,211 12 2169 0 0,-67-23-2129 0 0,-34-22-1205 0 0,-92 23-683 0 0,-20 9-3422 0 0,-2 0-4690 0 0,-7 1-614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35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0 273 12611 0 0,'37'-3'1739'0'0,"475"-39"1511"0"0,1076-28 512 0 0,113 119-1275 0 0,-645-10-1343 0 0,1897-53-17 0 0,1144-167-3274 0 0,-3532 155-1548 0 0,-236 9-4643 0 0,-161 9-3330 0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06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13667 0 0,'0'0'1658'0'0,"0"0"-507"0"0,0 0-83 0 0,0 0 187 0 0,0 0 74 0 0,0 0-74 0 0,0 0-203 0 0,0 0-237 0 0,0 0-205 0 0,0 0-154 0 0,0 0-111 0 0,0 0-93 0 0,35 3-74 0 0,113 6-65 0 0,-52-13-48 0 0,-56 2-429 0 0,53-3-1520 0 0,-34-3-5620 0 0,-43 4-2164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14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258 637 0 0 0,'0'0'707'0'0,"0"0"682"0"0,0 0 301 0 0,0 0 67 0 0,0 0-21 0 0,0 0-104 0 0,0 0-150 0 0,0 0-167 0 0,0 0-208 0 0,0 0-182 0 0,0 0-165 0 0,0 0-98 0 0,-1-3 5939 0 0,-28 14-3565 0 0,-44 52-3098 0 0,-20 55 90 0 0,83-102-22 0 0,2 1-1 0 0,0-1 1 0 0,1 2 0 0 0,0-1-1 0 0,2 1 1 0 0,0 0-1 0 0,1 0 1 0 0,1 1-1 0 0,1-1 1 0 0,0 1-1 0 0,1-1 1 0 0,2 12-6 0 0,-1-23 12 0 0,1-1-1 0 0,0 0 1 0 0,0 0-1 0 0,1 1 1 0 0,0-1 0 0 0,0 0-1 0 0,0 0 1 0 0,1 0-1 0 0,0-1 1 0 0,0 1-1 0 0,0-1 1 0 0,1 1 0 0 0,0-1-1 0 0,0 0 1 0 0,0-1-1 0 0,1 1 1 0 0,-1-1 0 0 0,1 0-1 0 0,0 0 1 0 0,1 0-1 0 0,-1 0 1 0 0,0-1 0 0 0,1 0-1 0 0,0 0 1 0 0,0-1-1 0 0,0 0 1 0 0,0 0-1 0 0,0 0 1 0 0,2 0-12 0 0,2-2 71 0 0,0 0 1 0 0,1-1-1 0 0,-1 0 0 0 0,0 0 1 0 0,0-1-1 0 0,0 0 0 0 0,0-1 1 0 0,0 0-1 0 0,0-1 0 0 0,-1 0 0 0 0,0-1 1 0 0,0 0-1 0 0,0 0 0 0 0,0 0 1 0 0,-1-2-1 0 0,0 1 0 0 0,6-6-71 0 0,17-15 86 0 0,-2-1-1 0 0,-1-1 1 0 0,-1-1-1 0 0,-1-1 1 0 0,-2-2-1 0 0,-1 0 1 0 0,-2-2-1 0 0,-2 0 1 0 0,0-2-1 0 0,-3 1 0 0 0,10-33-84 0 0,-20 49-15 0 0,0-1 1 0 0,-2 0 0 0 0,0 0 0 0 0,-1-1-1 0 0,-1 1 1 0 0,-1-1 0 0 0,-1 1 0 0 0,-1-1-1 0 0,-1 0 1 0 0,-1 1 0 0 0,0 0 0 0 0,-2 0 0 0 0,-1 0-1 0 0,0 0 1 0 0,-1 1 0 0 0,-2 0 0 0 0,0 0-1 0 0,-1 1 1 0 0,-1 1 0 0 0,0-1 0 0 0,-2 2 0 0 0,0 0-1 0 0,-1 0 1 0 0,-14-12 13 0 0,25 24-28 0 0,-1 1-1 0 0,-1 0 0 0 0,1 1 1 0 0,0-1-1 0 0,-1 1 1 0 0,0 0-1 0 0,0 0 1 0 0,0 1-1 0 0,0-1 0 0 0,0 1 1 0 0,-1 0-1 0 0,1 0 1 0 0,-1 1-1 0 0,1 0 1 0 0,-1 0-1 0 0,1 0 0 0 0,-1 0 1 0 0,0 1-1 0 0,1 0 1 0 0,-1 0-1 0 0,0 1 1 0 0,1 0-1 0 0,-1 0 1 0 0,1 0-1 0 0,-1 0 0 0 0,1 1 1 0 0,-1 0-1 0 0,1 0 1 0 0,0 1-1 0 0,0-1 1 0 0,-5 4 28 0 0,2 6 2 0 0,-1 1 0 0 0,2-1 0 0 0,-1 2 0 0 0,2-1 0 0 0,0 1 0 0 0,1 0 0 0 0,0 0 0 0 0,1 1 0 0 0,0-1 0 0 0,1 1 0 0 0,1 0 0 0 0,1 0 0 0 0,0 0 0 0 0,0 0 0 0 0,2 0 0 0 0,0 0 0 0 0,1 0 0 0 0,0 0 0 0 0,1-1 0 0 0,1 1 0 0 0,0-1 0 0 0,6 13-2 0 0,9 18 94 0 0,2-2 1 0 0,2 0-1 0 0,2-2 1 0 0,1-1 0 0 0,2 0-1 0 0,2-3 1 0 0,8 6-95 0 0,3 9 108 0 0,-16-21-34 0 0,-8-13-29 0 0,-2 2 0 0 0,0 0 0 0 0,-1 1 0 0 0,-1 0 1 0 0,0 1-1 0 0,-2 0 0 0 0,1 6-45 0 0,-9-11-1 0 0,-1-11-1660 0 0,-2-19-974 0 0,2-15-2802 0 0,1 10-2206 0 0,-2 10-790 0 0</inkml:trace>
  <inkml:trace contextRef="#ctx0" brushRef="#br0" timeOffset="414.197">862 505 8074 0 0,'0'0'1720'0'0,"0"0"-164"0"0,0 0-179 0 0,0 0-76 0 0,0 0-110 0 0,0 0-91 0 0,0 0-46 0 0,0 0-74 0 0,0 0-74 0 0,0 0-101 0 0,0 0-111 0 0,0 0-90 0 0,0 31-65 0 0,-2 97-53 0 0,2-93-233 0 0,1 0 0 0 0,1 0-1 0 0,2 1 1 0 0,2-2 0 0 0,1 1-1 0 0,1-1 1 0 0,2 0 0 0 0,2-1-1 0 0,4 9-252 0 0,-14-38 23 0 0,0 0 1 0 0,-1 1-1 0 0,2-1 0 0 0,-1 0 0 0 0,0 0 0 0 0,1 0 1 0 0,-1-1-1 0 0,1 1 0 0 0,0 0 0 0 0,1-1 1 0 0,-1 0-1 0 0,1 0 0 0 0,-1 0 0 0 0,1 0 0 0 0,3 1-23 0 0,-5-5 96 0 0,1 0-1 0 0,-1 0 1 0 0,1 0-1 0 0,-1-1 0 0 0,0 1 1 0 0,1-1-1 0 0,-1 1 1 0 0,0-1-1 0 0,0 0 0 0 0,0 0 1 0 0,0 0-1 0 0,-1 0 1 0 0,1 0-1 0 0,0 0 0 0 0,-1-1 1 0 0,0 1-1 0 0,1 0 1 0 0,-1-1-1 0 0,0 1 0 0 0,0-1 1 0 0,0 0-1 0 0,-1 1 1 0 0,1-1-1 0 0,-1 0-95 0 0,5-7 116 0 0,115-308 559 0 0,-73 158-622 0 0,-46 124-574 0 0,-1 35 158 0 0,0 1-172 0 0,0 0-255 0 0,0 0-373 0 0,0 0-472 0 0,0 0-658 0 0,0 0-948 0 0,0 0-1745 0 0,0 0-2039 0 0,0 0 1434 0 0</inkml:trace>
  <inkml:trace contextRef="#ctx0" brushRef="#br0" timeOffset="868.898">667 221 13379 0 0,'0'0'1136'0'0,"0"0"-76"0"0,0 0-55 0 0,0 0 7 0 0,0 0-56 0 0,0 0-95 0 0,0 0-100 0 0,0 0-69 0 0,0 0-37 0 0,0 0-9 0 0,0 0-11 0 0,0 0-44 0 0,0 0-74 0 0,27-1-27 0 0,88-7-23 0 0,303-8 1234 0 0,-350 12-1117 0 0,-76-11 910 0 0,-21-10-1419 0 0,-2 1-1 0 0,0 1 1 0 0,-2 2 0 0 0,0 1-1 0 0,-5 0-74 0 0,7 2-46 0 0,5-3-290 0 0,26 20 29 0 0,2 0-3545 0 0,15-2 1703 0 0,14 3-1671 0 0,-9 0-2496 0 0,-7 0-4593 0 0</inkml:trace>
  <inkml:trace contextRef="#ctx0" brushRef="#br0" timeOffset="1351.205">1727 446 7114 0 0,'0'0'2084'0'0,"0"0"-164"0"0,0 0-121 0 0,0 0-81 0 0,0 0-222 0 0,0 0-314 0 0,0 0-291 0 0,0 0-199 0 0,0 0-112 0 0,0 0-21 0 0,0 0-11 0 0,0 0-28 0 0,-24 34-36 0 0,-78 109-50 0 0,-29 45 499 0 0,30-55-622 0 0,-6-4 0 0 0,-48 39-311 0 0,-90 65 104 0 0,242-231-116 0 0,-13 12-120 0 0,0 0 0 0 0,1 0 0 0 0,1 2 0 0 0,0-1 0 0 0,2 2 0 0 0,-11 16 132 0 0,22-33-74 0 0,1 1 1 0 0,-1-1-1 0 0,1 1 1 0 0,0-1 0 0 0,-1 0-1 0 0,1 1 1 0 0,-1-1-1 0 0,1 1 1 0 0,0-1-1 0 0,-1 1 1 0 0,1 0 0 0 0,0-1-1 0 0,0 1 1 0 0,0-1-1 0 0,-1 1 1 0 0,1-1 0 0 0,0 1-1 0 0,0 0 1 0 0,0-1-1 0 0,0 1 1 0 0,0-1 0 0 0,0 1-1 0 0,0 0 1 0 0,0-1-1 0 0,0 1 1 0 0,0-1 0 0 0,0 1-1 0 0,1 0 1 0 0,-1-1-1 0 0,0 1 1 0 0,0-1 0 0 0,1 1-1 0 0,-1-1 1 0 0,0 1-1 0 0,0-1 1 0 0,1 1 0 0 0,-1-1-1 0 0,1 1 1 0 0,-1-1-1 0 0,1 1 1 0 0,-1-1-1 0 0,0 0 1 0 0,1 1 0 0 0,-1-1-1 0 0,1 0 1 0 0,0 1-1 0 0,-1-1 1 0 0,1 0 0 0 0,-1 0-1 0 0,1 1 1 0 0,-1-1-1 0 0,1 0 1 0 0,0 0 0 0 0,-1 0-1 0 0,1 0 1 0 0,-1 0-1 0 0,1 0 1 0 0,0 0 0 0 0,-1 0 73 0 0,38-12-5682 0 0,2-15-3318 0 0,-27 18 5137 0 0</inkml:trace>
  <inkml:trace contextRef="#ctx0" brushRef="#br0" timeOffset="2015.377">1481 1175 3457 0 0,'0'0'1812'0'0,"0"0"-280"0"0,0 0 63 0 0,0 0 209 0 0,0 0 76 0 0,0 0-96 0 0,0 0-197 0 0,0 0-229 0 0,0 0-199 0 0,0 0-132 0 0,0 0-104 0 0,0 0-103 0 0,0 0-140 0 0,-3 1-113 0 0,-20 7-348 0 0,1 2-1 0 0,1 0 1 0 0,0 2 0 0 0,0 0 0 0 0,1 2 0 0 0,1 0-1 0 0,0 1 1 0 0,1 0 0 0 0,1 2 0 0 0,0 0 0 0 0,1 1-1 0 0,1 1 1 0 0,1 0 0 0 0,0 1 0 0 0,-1 6-219 0 0,10-19-6 0 0,1 0 0 0 0,0 0 0 0 0,0 0 0 0 0,1 1 0 0 0,0 0-1 0 0,0 0 1 0 0,0 0 0 0 0,1 0 0 0 0,1 0 0 0 0,-1 0 0 0 0,1 1 0 0 0,1-1 0 0 0,-1 0 0 0 0,2 1 0 0 0,0 5 6 0 0,1-11 7 0 0,1 0 0 0 0,-1-1 0 0 0,1 1 0 0 0,0-1 1 0 0,0 1-1 0 0,0-1 0 0 0,1 0 0 0 0,-1 0 0 0 0,0 0 0 0 0,1 0 0 0 0,-1-1 0 0 0,1 1 1 0 0,0-1-1 0 0,-1 0 0 0 0,1 0 0 0 0,0 0 0 0 0,0-1 0 0 0,0 1 0 0 0,0-1 0 0 0,-1 0 0 0 0,1 0 1 0 0,0 0-1 0 0,0-1 0 0 0,0 0 0 0 0,0 1 0 0 0,-1-1 0 0 0,5-2-7 0 0,9-3 83 0 0,0 0 0 0 0,0-2 0 0 0,-1 0 0 0 0,0-1 0 0 0,0-1 0 0 0,-1 0-1 0 0,0-1 1 0 0,0-1 0 0 0,-2 0 0 0 0,1-1 0 0 0,-2 0 0 0 0,5-7-83 0 0,-2 5 81 0 0,10-10-37 0 0,-1 0 0 0 0,-2-2 1 0 0,-1-1-1 0 0,-1 0 0 0 0,-1-2 0 0 0,-2 0 0 0 0,0-1 0 0 0,-3 0 0 0 0,0-2 0 0 0,-2 1 0 0 0,-2-2 0 0 0,-1 1 0 0 0,-1-1 1 0 0,-2-1-1 0 0,-2 1 0 0 0,0-1 0 0 0,-3-28-44 0 0,0 59-8 0 0,-1 0 1 0 0,1 0-1 0 0,-1 0 0 0 0,-1 0 1 0 0,1 0-1 0 0,0 0 1 0 0,-1 0-1 0 0,0 0 0 0 0,0 0 1 0 0,0 0-1 0 0,0 0 1 0 0,-1 0-1 0 0,1 0 0 0 0,-1 1 1 0 0,0-1-1 0 0,0 1 1 0 0,-1-1-1 0 0,1 1 0 0 0,-1 0 1 0 0,1 0-1 0 0,-1 0 1 0 0,0 0-1 0 0,0 0 0 0 0,0 1 1 0 0,-1-1-1 0 0,1 1 1 0 0,-1 0-1 0 0,1 0 0 0 0,-1 0 1 0 0,0 1-1 0 0,1-1 1 0 0,-1 1-1 0 0,0 0 0 0 0,0 0 1 0 0,0 0-1 0 0,0 0 1 0 0,0 1-1 0 0,0 0 0 0 0,0 0 1 0 0,-1 0-1 0 0,1 0 1 0 0,0 0-1 0 0,-3 2 8 0 0,-2 3-13 0 0,0 2-1 0 0,0-1 1 0 0,1 1 0 0 0,0 0-1 0 0,0 0 1 0 0,1 1 0 0 0,0 0 0 0 0,0 1-1 0 0,0 0 1 0 0,2 0 0 0 0,-1 0-1 0 0,1 1 1 0 0,-2 4 13 0 0,6-11-2 0 0,-11 20 5 0 0,2 2 0 0 0,1 0 0 0 0,1 0 0 0 0,2 0 0 0 0,0 1 0 0 0,1 0 0 0 0,2 0 0 0 0,1 0 0 0 0,1 1 0 0 0,1-1 0 0 0,1 0 0 0 0,2 12-3 0 0,-1-25 1 0 0,1-1-1 0 0,0 1 0 0 0,1-1 1 0 0,0 0-1 0 0,1-1 0 0 0,0 1 1 0 0,0-1-1 0 0,2 0 0 0 0,-1 0 1 0 0,1 0-1 0 0,1-1 0 0 0,0 0 1 0 0,0-1-1 0 0,1 0 0 0 0,0 0 0 0 0,1-1 1 0 0,0 0-1 0 0,0-1 0 0 0,0 0 1 0 0,1 0-1 0 0,7 2 0 0 0,-17-8-137 0 0,1 0 1 0 0,0-1-1 0 0,0 1 0 0 0,-1 0 0 0 0,1-1 1 0 0,0 1-1 0 0,0-1 0 0 0,0 0 0 0 0,0 0 1 0 0,0 1-1 0 0,0-1 0 0 0,0-1 0 0 0,-1 1 0 0 0,1 0 1 0 0,0 0-1 0 0,0-1 0 0 0,0 1 0 0 0,0-1 1 0 0,0 1-1 0 0,-1-1 0 0 0,1 0 0 0 0,0 0 1 0 0,0 0-1 0 0,-1 0 0 0 0,1 0 0 0 0,-1 0 1 0 0,1 0-1 0 0,-1 0 0 0 0,1-1 0 0 0,0 0 137 0 0,21-32-10731 0 0,-19 27 7104 0 0,0-1-4647 0 0</inkml:trace>
  <inkml:trace contextRef="#ctx0" brushRef="#br0" timeOffset="2382.193">2057 825 13211 0 0,'0'0'1265'0'0,"0"0"-427"0"0,0 0 1 0 0,0 0 253 0 0,0 0 151 0 0,0 0-25 0 0,0 0-185 0 0,0 0-223 0 0,0 0-160 0 0,0 0-121 0 0,-13 33-93 0 0,-43 102-94 0 0,-90 194 617 0 0,144-325-952 0 0,1-1 0 0 0,-1 1 0 0 0,1 0 0 0 0,0-1 0 0 0,-1 1 0 0 0,2 0-1 0 0,-1 0 1 0 0,0 0 0 0 0,1 0 0 0 0,0 0 0 0 0,0 0 0 0 0,0 0 0 0 0,0-1 0 0 0,1 1 0 0 0,-1 0-1 0 0,1 0 1 0 0,0 0 0 0 0,0 0 0 0 0,0-1 0 0 0,1 1 0 0 0,0 0 0 0 0,-1-1 0 0 0,1 1 0 0 0,0-1-1 0 0,1 0 1 0 0,-1 0 0 0 0,0 0 0 0 0,1 0 0 0 0,0 0 0 0 0,0 0 0 0 0,0-1 0 0 0,0 1 0 0 0,0-1 0 0 0,0 0-1 0 0,1 0 1 0 0,0 0-7 0 0,7 1 103 0 0,1 0 1 0 0,0-2-1 0 0,1 1 0 0 0,-1-1 0 0 0,0-1 0 0 0,0-1 0 0 0,0 1 1 0 0,0-2-1 0 0,0 0 0 0 0,0 0 0 0 0,9-4-103 0 0,80-35 239 0 0,-100 40-436 0 0,0 1 0 0 0,1-1 0 0 0,-1 0 0 0 0,0 0 0 0 0,0 0 0 0 0,1 0 0 0 0,-1 0 0 0 0,0-1 0 0 0,0 1 0 0 0,0 0 0 0 0,-1-1 0 0 0,1 1 0 0 0,0 0 0 0 0,0-1 0 0 0,-1 1 0 0 0,1-1 0 0 0,-1 1 0 0 0,1-1 0 0 0,-1 1 0 0 0,0-1 0 0 0,1 1 0 0 0,-1-1 0 0 0,0 1 1 0 0,0-1-1 0 0,0 0 0 0 0,0 1 0 0 0,0-1 0 0 0,-1 1 0 0 0,1-1 0 0 0,0 1 0 0 0,-1-1 0 0 0,1 1 0 0 0,-1-1 197 0 0,-19-29-13767 0 0,16 24 7947 0 0</inkml:trace>
  <inkml:trace contextRef="#ctx0" brushRef="#br0" timeOffset="2640.147">1655 1087 9890 0 0,'0'0'2085'0'0,"0"0"-388"0"0,0 0-4 0 0,0 0 143 0 0,0 0-149 0 0,0 0-296 0 0,0 0-309 0 0,0 0-266 0 0,32 4-212 0 0,103 13-152 0 0,-120-15-366 0 0,-1 0-1 0 0,1-1 1 0 0,0 0 0 0 0,1-2-1 0 0,-1 1 1 0 0,-1-2 0 0 0,1 0-1 0 0,5-2-85 0 0,1 0 63 0 0,7-2-362 0 0,158-30 16 0 0,-125 22-2806 0 0,-1 0-3523 0 0,-35 7-4846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24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507 8 8210 0 0,'0'0'2583'0'0,"0"0"-803"0"0,0 0-443 0 0,0 0-122 0 0,0 0-51 0 0,0 0-64 0 0,0 0-93 0 0,0 0-138 0 0,0 0-159 0 0,0 0-170 0 0,0 0-149 0 0,0 16 456 0 0,-4 538 2829 0 0,-16-230-3670 0 0,9-287-2891 0 0,3-31-2962 0 0,-3-12-5077 0 0,8 3 5145 0 0</inkml:trace>
  <inkml:trace contextRef="#ctx0" brushRef="#br0" timeOffset="298.997">0 667 11883 0 0,'0'0'1521'0'0,"0"0"-181"0"0,0 0 17 0 0,0 0 171 0 0,0 0 4 0 0,0 0-207 0 0,36-15-226 0 0,114-46-171 0 0,23 8 1122 0 0,214-17-587 0 0,-304 31-3296 0 0,-69 15-3456 0 0,-16-7-6167 0 0,-3 26 4008 0 0</inkml:trace>
  <inkml:trace contextRef="#ctx0" brushRef="#br0" timeOffset="751.102">890 0 11682 0 0,'0'0'1182'0'0,"0"0"-286"0"0,0 0-104 0 0,0 0 157 0 0,0 0 146 0 0,0 0 42 0 0,0 0-86 0 0,0 0-181 0 0,0 0-149 0 0,0 0-116 0 0,0 0-63 0 0,0 34-61 0 0,0 107-55 0 0,21 141 1317 0 0,-7-176-1516 0 0,-12-84-182 0 0,-2-4-24 0 0,2 0 0 0 0,0 0 0 0 0,1 0 0 0 0,1 0 0 0 0,1-1-1 0 0,0 1 1 0 0,1-1 0 0 0,1-1 0 0 0,6 11-21 0 0,-12-26 16 0 0,0 1 0 0 0,0-1 0 0 0,0 1 0 0 0,0-1 0 0 0,0 0 1 0 0,0 0-1 0 0,1 0 0 0 0,-1 0 0 0 0,1 0 0 0 0,-1 0 0 0 0,0 0 0 0 0,1 0 0 0 0,0 0 0 0 0,-1-1 0 0 0,1 1 1 0 0,-1 0-1 0 0,1-1 0 0 0,0 0 0 0 0,0 1 0 0 0,-1-1 0 0 0,1 0 0 0 0,0 0 0 0 0,0 0 0 0 0,-1 0 1 0 0,1 0-1 0 0,0 0 0 0 0,-1 0 0 0 0,1-1 0 0 0,0 1 0 0 0,-1-1 0 0 0,1 1 0 0 0,0-1 0 0 0,-1 0 0 0 0,1 0 1 0 0,-1 1-1 0 0,2-2-16 0 0,56-45 537 0 0,-44 33-518 0 0,18-14 66 0 0,149-112 186 0 0,-158 132-239 0 0,-22 43 148 0 0,2 107 112 0 0,-3-139-343 0 0,-1 0 0 0 0,1 0 0 0 0,0 0 0 0 0,1 0 0 0 0,-1 0 1 0 0,0 0-1 0 0,1 0 0 0 0,0-1 0 0 0,0 1 0 0 0,-1 0 0 0 0,2-1 0 0 0,-1 0 0 0 0,0 1 0 0 0,0-1 0 0 0,1 0 0 0 0,-1 0 0 0 0,1 0 0 0 0,0-1 0 0 0,-1 1 0 0 0,1-1 0 0 0,0 1 0 0 0,0-1 0 0 0,0 0 0 0 0,0 0 0 0 0,3 0 51 0 0,46-17-6887 0 0,-44 9 3971 0 0,0 0-1279 0 0,-3 2-1484 0 0,-3 1 2 0 0</inkml:trace>
  <inkml:trace contextRef="#ctx0" brushRef="#br0" timeOffset="1079.503">1589 700 1072 0 0,'0'0'1525'0'0,"0"0"-120"0"0,0 0 240 0 0,0 0 267 0 0,0 0 14 0 0,0 0-130 0 0,0 0-85 0 0,0 0-99 0 0,0 0-93 0 0,0 0-102 0 0,0 0-133 0 0,0 0-130 0 0,0 0-154 0 0,26 2-157 0 0,82 3-146 0 0,-105-4-660 0 0,-1-1 0 0 0,1 1-1 0 0,-1-1 1 0 0,1 0 0 0 0,-1 0-1 0 0,1 0 1 0 0,-1-1 0 0 0,1 1 0 0 0,-1 0-1 0 0,1-1 1 0 0,-1 0 0 0 0,0 1-1 0 0,1-1 1 0 0,-1 0 0 0 0,0 0 0 0 0,0 0-1 0 0,1-1 1 0 0,-1 1 0 0 0,0-1-1 0 0,0 1 1 0 0,0-1 0 0 0,-1 1 0 0 0,2-2-37 0 0,4-5 173 0 0,5-2-31 0 0,0 0-1 0 0,-1 0 1 0 0,-1-2 0 0 0,0 1 0 0 0,-1-1 0 0 0,0-1 0 0 0,0 1-1 0 0,-1-2 1 0 0,-1 1 0 0 0,-1-1 0 0 0,4-10-142 0 0,-9 21 8 0 0,-1 1-1 0 0,1-1 0 0 0,-1 1 1 0 0,0-1-1 0 0,0 0 1 0 0,0 1-1 0 0,0-1 1 0 0,-1 0-1 0 0,1 1 1 0 0,-1-1-1 0 0,0 1 1 0 0,1-1-1 0 0,-1 1 1 0 0,0-1-1 0 0,-1 1 1 0 0,1 0-1 0 0,0-1 1 0 0,-1 1-1 0 0,1 0 1 0 0,-1 0-1 0 0,1 0 1 0 0,-1 0-1 0 0,0 0 1 0 0,0 0-1 0 0,0 1 1 0 0,0-1-1 0 0,0 1 1 0 0,-1-1-1 0 0,1 1 1 0 0,0 0-1 0 0,-1 0 1 0 0,1 0-1 0 0,-1 0 0 0 0,1 0 1 0 0,-1 0-1 0 0,1 1 1 0 0,-1-1-1 0 0,1 1 1 0 0,-1 0-1 0 0,0 0 1 0 0,1 0-1 0 0,-1 0 1 0 0,0 0-1 0 0,1 0 1 0 0,-1 1-1 0 0,1 0 1 0 0,-1-1-1 0 0,1 1 1 0 0,-1 0-8 0 0,-8 1-45 0 0,0 1 1 0 0,0 1 0 0 0,1 0-1 0 0,-1 0 1 0 0,1 1-1 0 0,0 0 1 0 0,0 1 0 0 0,0 0-1 0 0,1 1 1 0 0,0-1-1 0 0,1 2 1 0 0,-1-1 0 0 0,1 2-1 0 0,1-1 1 0 0,-1 1 0 0 0,1 0-1 0 0,1 0 1 0 0,0 0-1 0 0,0 1 1 0 0,1 0 0 0 0,-3 8 44 0 0,3-9-149 0 0,0 0 0 0 0,1 0 0 0 0,0 0 1 0 0,1 1-1 0 0,0-1 0 0 0,0 1 0 0 0,1 0 1 0 0,1 0-1 0 0,-1 0 0 0 0,1 0 0 0 0,1 0 1 0 0,0 0-1 0 0,1 8 149 0 0,2-13-170 0 0,0 0 1 0 0,1-1-1 0 0,-1 1 1 0 0,1-1-1 0 0,0 0 1 0 0,0 0 0 0 0,1 0-1 0 0,-1-1 1 0 0,1 1-1 0 0,0-1 1 0 0,0 0-1 0 0,0 0 1 0 0,0-1-1 0 0,0 0 1 0 0,0 0-1 0 0,1 0 1 0 0,-1 0-1 0 0,1-1 1 0 0,-1 0-1 0 0,1 0 1 0 0,0 0-1 0 0,-1-1 1 0 0,1 0 0 0 0,0 0-1 0 0,0-1 1 0 0,1 0 169 0 0,-1 1-207 0 0,88-3-3708 0 0,-33-12-4904 0 0,-45 8 3569 0 0</inkml:trace>
  <inkml:trace contextRef="#ctx0" brushRef="#br0" timeOffset="1493.009">2046 755 3881 0 0,'0'0'2514'0'0,"0"0"-235"0"0,0 0-36 0 0,0 0-212 0 0,0 0-401 0 0,0 0-301 0 0,0 0-138 0 0,0 0 2 0 0,0 0-3 0 0,0 0-24 0 0,0 0-87 0 0,0 0-160 0 0,10-2-148 0 0,72-38 856 0 0,45-107-93 0 0,-104 115-1487 0 0,-17 24 49 0 0,-6 8-139 0 0,1 0 0 0 0,-1 0 0 0 0,0 0-1 0 0,0 1 1 0 0,0-1 0 0 0,1 0 0 0 0,-1 0-1 0 0,0 0 1 0 0,0 0 0 0 0,1 0 0 0 0,-1 0-1 0 0,0 1 1 0 0,1-1 0 0 0,-1 0 0 0 0,0 0-1 0 0,0 0 1 0 0,1 0 0 0 0,-1 0 0 0 0,0 0-1 0 0,1 0 1 0 0,-1 0 43 0 0,-2 5-6 0 0,1 0 0 0 0,-1 0 0 0 0,1 0 0 0 0,0 0-1 0 0,0 0 1 0 0,1 1 0 0 0,0-1 0 0 0,0 0 0 0 0,0 1 0 0 0,0-1 0 0 0,1 0 0 0 0,0 0-1 0 0,0 1 1 0 0,0-1 0 0 0,1 0 0 0 0,0 0 0 0 0,0 0 0 0 0,0 0 0 0 0,0-1-1 0 0,1 1 1 0 0,0-1 0 0 0,0 1 0 0 0,0-1 0 0 0,1 0 0 0 0,0 0 6 0 0,9 2 124 0 0,0-1-1 0 0,1-1 1 0 0,0 0 0 0 0,0-1 0 0 0,0 0-1 0 0,0-2 1 0 0,1 1 0 0 0,-1-2 0 0 0,0 0-1 0 0,1 0 1 0 0,-1-1 0 0 0,0-1 0 0 0,0-1-1 0 0,0 0 1 0 0,0-1 0 0 0,0 0 0 0 0,0-1-1 0 0,-1 0 1 0 0,0-1 0 0 0,0-1 0 0 0,-1 0-1 0 0,0-1 1 0 0,0 0 0 0 0,0-1-124 0 0,5-3-20 0 0,0 2-106 0 0,-1-1 1 0 0,0 0 0 0 0,-1-1-1 0 0,0-1 1 0 0,0 0 0 0 0,-2-1-1 0 0,0-1 1 0 0,0 0 0 0 0,-2-1-1 0 0,4-5 126 0 0,-5-13-3516 0 0,-6 14-5597 0 0,-1 8-3669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13795 0 0,'0'0'2148'0'0,"0"0"-531"0"0,0 0-142 0 0,0 0 2 0 0,0 0-103 0 0,0 0-180 0 0,0 0-206 0 0,0 0-159 0 0,0 0-118 0 0,0 0-87 0 0,0 0-81 0 0,0 0-84 0 0,23-1-78 0 0,148-9 446 0 0,183-1 247 0 0,-293 11-2709 0 0,-75 12-2578 0 0,-4-4 1074 0 0,-2 1-5046 0 0,9-5-3071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14003 0 0,'0'0'2079'0'0,"0"0"-256"0"0,0 0-60 0 0,0 0-109 0 0,0 0-268 0 0,0 0-288 0 0,0 0-233 0 0,33 5-181 0 0,104 12-121 0 0,40-13 757 0 0,42-19-3234 0 0,-186 14-413 0 0,-15-1-1028 0 0,0 2-4487 0 0,-3 0-3958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31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63 0 0 0,'0'0'2131'0'0,"0"0"-281"0"0,0 0-52 0 0,0 0 179 0 0,0 0 242 0 0,0 0 33 0 0,0 0-220 0 0,0 0-361 0 0,0 0-373 0 0,0 0-289 0 0,0 0-195 0 0,0 3-155 0 0,-58 86 2032 0 0,-315 507 333 0 0,324-509-2413 0 0,48-86-560 0 0,1-1 5 0 0,0 0 13 0 0,0 0 30 0 0,0 0 17 0 0,34-45 669 0 0,91-135-71 0 0,59-117-714 0 0,-73 132 157 0 0,-111 165-158 0 0,0-1 0 0 0,0 0 0 0 0,1 1-1 0 0,-1-1 1 0 0,0 1 0 0 0,1-1 0 0 0,-1 1 0 0 0,1-1-1 0 0,-1 1 1 0 0,0-1 0 0 0,1 1 0 0 0,-1 0-1 0 0,1-1 1 0 0,-1 1 0 0 0,1 0 0 0 0,-1-1 0 0 0,1 1-1 0 0,-1 0 1 0 0,1-1 0 0 0,0 1 0 0 0,-1 0-1 0 0,1 0 1 0 0,-1 0 0 0 0,1 0 0 0 0,0 0-1 0 0,-1-1 1 0 0,1 1 0 0 0,-1 0 0 0 0,1 0 0 0 0,0 1-1 0 0,-1-1 1 0 0,1 0 0 0 0,0 0 0 0 0,-1 0-1 0 0,1 0 1 0 0,-1 0 0 0 0,1 1 0 0 0,-1-1 0 0 0,1 0-1 0 0,0 0 1 0 0,-1 1 0 0 0,1-1 0 0 0,-1 1-1 0 0,1-1 1 0 0,-1 0 0 0 0,0 1 0 0 0,1-1 0 0 0,-1 1-1 0 0,1-1 1 0 0,-1 1 0 0 0,0-1 0 0 0,1 1-1 0 0,-1-1 1 0 0,0 1 0 0 0,0-1 0 0 0,1 1 0 0 0,-1 0-1 0 0,0-1 1 0 0,0 1 0 0 0,0-1 0 0 0,0 1-1 0 0,0 0 1 0 0,0 0 1 0 0,2 0 8 0 0,11 26 53 0 0,-1 1 0 0 0,0 0 0 0 0,-3 1 0 0 0,0 0 0 0 0,-2 0-1 0 0,-1 1 1 0 0,-1 0 0 0 0,-1 0 0 0 0,-2 15-61 0 0,3 0 55 0 0,14 250 177 0 0,-17-278-219 0 0,9-23 370 0 0,141-322 19 0 0,-75 174-293 0 0,-71 141-110 0 0,14-30-5 0 0,2 0-1 0 0,1 2 1 0 0,3 0-1 0 0,4-3 7 0 0,-20 26-5 0 0,-10 17-23 0 0,0 1 2 0 0,0 0-7 0 0,0 24-182 0 0,0 475 665 0 0,13-406-1497 0 0,-2-90-3779 0 0,-6-5 130 0 0,-1 0-3742 0 0,2-1-2427 0 0</inkml:trace>
  <inkml:trace contextRef="#ctx0" brushRef="#br0" timeOffset="1037.02">1444 446 0 0 0,'0'0'1351'0'0,"0"0"444"0"0,0 0 285 0 0,0 0 245 0 0,0 0 79 0 0,0 0-122 0 0,0 0-253 0 0,0 0-285 0 0,0 0-250 0 0,0 0-202 0 0,0 0-121 0 0,0 0-126 0 0,-8-9-136 0 0,-22-25-126 0 0,-8 25 976 0 0,27 11-1621 0 0,1 1 1 0 0,0 0 0 0 0,0 1 0 0 0,0 0 0 0 0,0 1 0 0 0,1 0 0 0 0,0 0 0 0 0,0 1 0 0 0,0 0 0 0 0,1 1 0 0 0,-1 0 0 0 0,2 0-1 0 0,-1 1 1 0 0,1-1 0 0 0,0 2 0 0 0,1-1 0 0 0,0 1 0 0 0,-3 4-139 0 0,2-1 21 0 0,-1 0 0 0 0,2 0-1 0 0,0 1 1 0 0,0-1 0 0 0,1 1-1 0 0,1 1 1 0 0,0-1 0 0 0,1 1 0 0 0,0-1-1 0 0,1 1 1 0 0,0 0 0 0 0,2 0-1 0 0,-1 0 1 0 0,2 0 0 0 0,1 9-21 0 0,-1-19 21 0 0,1 0 1 0 0,0 0-1 0 0,1 0 1 0 0,-1-1-1 0 0,0 1 1 0 0,1-1-1 0 0,0 1 1 0 0,0-1-1 0 0,0 0 1 0 0,0 0-1 0 0,1 0 0 0 0,-1-1 1 0 0,1 1-1 0 0,-1-1 1 0 0,1 0-1 0 0,0 0 1 0 0,0 0-1 0 0,0-1 1 0 0,0 1-1 0 0,0-1 1 0 0,1 0-1 0 0,-1 0 1 0 0,0 0-1 0 0,1-1 1 0 0,-1 0-1 0 0,0 1 1 0 0,1-1-1 0 0,-1-1 1 0 0,0 1-1 0 0,1-1 0 0 0,-1 0 1 0 0,0 0-1 0 0,0 0 1 0 0,0 0-1 0 0,0-1 1 0 0,0 1-1 0 0,0-1 1 0 0,0 0-1 0 0,0-1 1 0 0,3-1-22 0 0,19-13 96 0 0,-1-1 0 0 0,-1-1 0 0 0,0 0 0 0 0,-1-2 0 0 0,-2-1 0 0 0,0-1 0 0 0,-1-1 0 0 0,-2 0 0 0 0,0-1 0 0 0,-1-2-96 0 0,35-68 309 0 0,-53 107-304 0 0,2 0 1 0 0,-1 0-1 0 0,2 0 0 0 0,0 0 0 0 0,0 0 0 0 0,1 0 1 0 0,0-1-1 0 0,1 1 0 0 0,1-1 0 0 0,-1 0 0 0 0,2 0 1 0 0,0 0-1 0 0,0-1 0 0 0,1 0 0 0 0,0 0 0 0 0,0-1 1 0 0,1 0-1 0 0,1 0 0 0 0,0-1 0 0 0,0 0-5 0 0,-6-5-76 0 0,1 0-1 0 0,0-1 1 0 0,0 1 0 0 0,0-1-1 0 0,0 0 1 0 0,1-1-1 0 0,-1 1 1 0 0,0-1-1 0 0,1 0 1 0 0,-1 0 0 0 0,1 0-1 0 0,0 0 1 0 0,-1-1-1 0 0,1 0 1 0 0,-1 0-1 0 0,5 0 77 0 0,3-19-4122 0 0,-12 7-1621 0 0,0 9 1653 0 0,0-4-7037 0 0</inkml:trace>
  <inkml:trace contextRef="#ctx0" brushRef="#br0" timeOffset="1770.128">1105 228 4641 0 0,'0'0'3329'0'0,"0"0"-633"0"0,0 0-257 0 0,0 0-98 0 0,0 0-243 0 0,0 0-430 0 0,0 0-354 0 0,0 0-273 0 0,0 0-189 0 0,0 0-146 0 0,0 0-102 0 0,0 0-77 0 0,0 0-71 0 0,8-7 811 0 0,238 0 1545 0 0,30-1-1289 0 0,-276 8-1452 0 0,0 0-40 0 0,0 0 21 0 0,-25-8 291 0 0,-177-153-291 0 0,186 149-176 0 0,-3-3-645 0 0,11 6-2553 0 0,8 15-8449 0 0,3-2-81 0 0</inkml:trace>
  <inkml:trace contextRef="#ctx0" brushRef="#br0" timeOffset="2332.221">2049 711 3153 0 0,'0'0'2550'0'0,"0"0"-274"0"0,0 0-75 0 0,0 0 42 0 0,0 0-122 0 0,0 0-315 0 0,0 0-348 0 0,0 0-259 0 0,0 0-155 0 0,0 0-125 0 0,0 0-52 0 0,0 0-84 0 0,-5-11-97 0 0,-17-34-70 0 0,21 44-536 0 0,0 0 0 0 0,0 0 0 0 0,0-1 0 0 0,0 1 0 0 0,0 0-1 0 0,0 0 1 0 0,0 0 0 0 0,-1 0 0 0 0,1 0 0 0 0,0 0 0 0 0,-1 0-1 0 0,1 1 1 0 0,0-1 0 0 0,-1 1 0 0 0,1-1 0 0 0,-1 1 0 0 0,0-1-1 0 0,1 1 1 0 0,-1 0 0 0 0,1-1 0 0 0,-1 1 0 0 0,1 0 0 0 0,-1 0-1 0 0,0 0 1 0 0,1 0 0 0 0,-1 1 0 0 0,1-1 0 0 0,-1 0 0 0 0,0 1-80 0 0,-4 0 141 0 0,-1 0-86 0 0,0 1 0 0 0,0 1 1 0 0,1-1-1 0 0,-1 1 0 0 0,1 1 0 0 0,0-1 1 0 0,0 1-1 0 0,0 0 0 0 0,0 0 0 0 0,0 1 0 0 0,1-1 1 0 0,0 1-1 0 0,0 1 0 0 0,0-1 0 0 0,1 1 1 0 0,0-1-1 0 0,0 1 0 0 0,0 1 0 0 0,1-1 0 0 0,-1 0 1 0 0,2 1-1 0 0,-1 0 0 0 0,1-1 0 0 0,0 1 0 0 0,0 0 1 0 0,1 0-1 0 0,-1 7-55 0 0,2-8 12 0 0,-1 0 0 0 0,2 0 0 0 0,-1-1 0 0 0,1 1 0 0 0,-1 0 1 0 0,1-1-1 0 0,1 1 0 0 0,-1-1 0 0 0,1 1 0 0 0,0-1 0 0 0,1 0 0 0 0,-1 1 0 0 0,1-1 0 0 0,0-1 0 0 0,0 1 0 0 0,0 0 1 0 0,1-1-1 0 0,0 1 0 0 0,-1-1 0 0 0,2 0 0 0 0,-1 0 0 0 0,0-1 0 0 0,1 1 0 0 0,0-1 0 0 0,0 0 0 0 0,0 0 1 0 0,0-1-1 0 0,0 1 0 0 0,3 0-12 0 0,-1-2-100 0 0,-1 1 1 0 0,1-1-1 0 0,0 1 1 0 0,0-2-1 0 0,0 1 1 0 0,0-1-1 0 0,0 0 1 0 0,0-1-1 0 0,0 0 1 0 0,0 0 0 0 0,0 0-1 0 0,0-1 1 0 0,-1 0-1 0 0,1 0 1 0 0,0-1-1 0 0,-1 1 1 0 0,5-4 99 0 0,24-24-4686 0 0,-25 19 339 0 0,0 0-3533 0 0,-4 4-1737 0 0</inkml:trace>
  <inkml:trace contextRef="#ctx0" brushRef="#br0" timeOffset="2924.39">2132 902 13147 0 0,'0'0'2142'0'0,"0"0"-523"0"0,0 0-112 0 0,0 0 60 0 0,0 0-82 0 0,0 0-227 0 0,0 0-275 0 0,0 0-246 0 0,0 0-178 0 0,0 0-75 0 0,0 0-38 0 0,0 0-48 0 0,0 0-55 0 0,5-6-59 0 0,85-120 862 0 0,-77 111-1085 0 0,51-36 39 0 0,-55 55-205 0 0,-10 2 130 0 0,1 7 37 0 0,-1-11-57 0 0,1 0 0 0 0,-1 0 1 0 0,1 0-1 0 0,-1 0 0 0 0,1 0 0 0 0,0 0 0 0 0,-1 0 0 0 0,1 1 0 0 0,0-1 0 0 0,1 0 1 0 0,-1 0-1 0 0,0 0 0 0 0,0 0 0 0 0,1 0 0 0 0,0 0 0 0 0,-1 1 0 0 0,1-1 0 0 0,0 0 1 0 0,0-1-1 0 0,0 1 0 0 0,0 0 0 0 0,0 0 0 0 0,0 0 0 0 0,1-1 0 0 0,-1 1 0 0 0,1 0 1 0 0,-1-1-1 0 0,1 1 0 0 0,-1-1 0 0 0,1 0 0 0 0,0 0 0 0 0,0 1 0 0 0,0-1 0 0 0,0 0 1 0 0,0-1-1 0 0,0 1 0 0 0,0 0 0 0 0,0 0 0 0 0,0-1 0 0 0,0 1 0 0 0,0-1 0 0 0,2 0-5 0 0,3-1 22 0 0,0 0 0 0 0,0-1-1 0 0,0 0 1 0 0,0 0 0 0 0,0-1-1 0 0,0 1 1 0 0,0-2 0 0 0,-1 1-1 0 0,0-1 1 0 0,0 0-1 0 0,0 0 1 0 0,4-4-22 0 0,33-19 64 0 0,-16 8-44 0 0,17-1-36 0 0,-22 60 142 0 0,-6 4-57 0 0,-7-28-118 0 0,11 9-1738 0 0,5-22-4181 0 0,-14-7 1196 0 0,-3 1-1949 0 0,-1-1-2968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5:52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2688 623 9506 0 0,'0'0'2221'0'0,"0"0"-268"0"0,0 0-172 0 0,0 0-94 0 0,0 0-204 0 0,0 0-218 0 0,0 0-175 0 0,0 0-162 0 0,0 0-149 0 0,0 0-110 0 0,0 0-109 0 0,0 0-98 0 0,0 0-53 0 0,-13-9-54 0 0,-42-25-22 0 0,53 32-300 0 0,-1 1-1 0 0,1 0 0 0 0,0 0 0 0 0,-1 0 0 0 0,1 0 0 0 0,-1 0 0 0 0,1 0 0 0 0,-1 1 1 0 0,0-1-1 0 0,1 1 0 0 0,-1 0 0 0 0,0 0 0 0 0,1 0 0 0 0,-1 0 0 0 0,1 0 0 0 0,-1 1 0 0 0,0-1 1 0 0,1 1-1 0 0,-1-1 0 0 0,1 1 0 0 0,-1 0 0 0 0,1 0 0 0 0,-1 0 0 0 0,1 1 0 0 0,0-1 1 0 0,0 0-1 0 0,-1 1-32 0 0,-5 3 87 0 0,-7 2-41 0 0,0 0-1 0 0,1 0 1 0 0,1 2-1 0 0,-1 0 1 0 0,1 0-1 0 0,1 1 1 0 0,0 1-1 0 0,0 0 1 0 0,1 1-1 0 0,0 0 1 0 0,1 1-1 0 0,1 0 1 0 0,0 0-1 0 0,0 1 1 0 0,2 0-1 0 0,-1 0 1 0 0,2 1-1 0 0,0 0 0 0 0,-2 11-44 0 0,6-22-2 0 0,1 0 1 0 0,0 0 0 0 0,1 0 0 0 0,-1 0 0 0 0,1 0 0 0 0,-1 0 0 0 0,1 0 0 0 0,0 0 0 0 0,1 1 0 0 0,-1-1 0 0 0,1 0 0 0 0,-1 0-1 0 0,1 0 1 0 0,1 0 0 0 0,-1-1 0 0 0,0 1 0 0 0,1 0 0 0 0,0 0 0 0 0,0-1 0 0 0,0 1 0 0 0,0-1 0 0 0,1 1 0 0 0,-1-1 0 0 0,1 0-1 0 0,0 0 1 0 0,0 0 0 0 0,0-1 0 0 0,0 1 0 0 0,0-1 0 0 0,1 1 0 0 0,-1-1 0 0 0,1 0 0 0 0,2 1 0 0 0,5 0 44 0 0,-1-1 1 0 0,1 0 0 0 0,0 0-1 0 0,0-1 1 0 0,0-1 0 0 0,0 0-1 0 0,0 0 1 0 0,0-1-1 0 0,0 0 1 0 0,0-1 0 0 0,0 0-1 0 0,0-1 1 0 0,-1 0 0 0 0,0-1-1 0 0,1 0 1 0 0,-1-1-1 0 0,0 0 1 0 0,-1 0 0 0 0,1-1-1 0 0,-1 0 1 0 0,-1-1-1 0 0,1 0 1 0 0,-1 0 0 0 0,7-8-45 0 0,40-38 154 0 0,-2-1 0 0 0,-2-3 0 0 0,17-29-154 0 0,-41 45 170 0 0,-27 40-129 0 0,0 1-23 0 0,-7 19-197 0 0,-3 10 130 0 0,2-12 34 0 0,2 0 1 0 0,1 1 0 0 0,0 0 0 0 0,1 0 0 0 0,0 0 0 0 0,2 0 0 0 0,0 9 14 0 0,2-20-95 0 0,1 0 1 0 0,-1 0 0 0 0,2 0-1 0 0,-1 0 1 0 0,1-1 0 0 0,0 1-1 0 0,0 0 1 0 0,1-1-1 0 0,0 0 1 0 0,0 1 0 0 0,0-1-1 0 0,1 0 1 0 0,0-1 0 0 0,0 1-1 0 0,1-1 1 0 0,1 2 94 0 0,25 18-5133 0 0,7-11-6699 0 0,-29-11 1574 0 0</inkml:trace>
  <inkml:trace contextRef="#ctx0" brushRef="#br0" timeOffset="689.954">3176 840 3961 0 0,'0'0'2928'0'0,"0"0"-139"0"0,0 0-124 0 0,0 0-254 0 0,0 0-363 0 0,0 0-353 0 0,0 0-333 0 0,0 0-251 0 0,0 0-171 0 0,0 0-129 0 0,0 0-86 0 0,0 0-85 0 0,0 0-91 0 0,0 0-100 0 0,-9 11 447 0 0,-1 4-715 0 0,1 1 0 0 0,1 0 0 0 0,0 1 0 0 0,1 0 0 0 0,1 0-1 0 0,1 0 1 0 0,-2 11-181 0 0,1-6 24 0 0,4 55-191 0 0,2-76-21 0 0,0-1-112 0 0,0 0-139 0 0,15-4-6203 0 0,3-20-5552 0 0,-13 19 4854 0 0</inkml:trace>
  <inkml:trace contextRef="#ctx0" brushRef="#br0" timeOffset="1063.018">3242 593 6913 0 0,'0'0'3639'0'0,"0"0"-833"0"0,0 0-462 0 0,0 0-321 0 0,0 0-329 0 0,0 0-338 0 0,0 0-302 0 0,0 0-218 0 0,0 0-195 0 0,0 0-123 0 0,0 0-75 0 0,0 0-35 0 0,0 0-46 0 0,-13 1-19 0 0,-42 4-50 0 0,31 2 139 0 0,37-8-795 0 0,2-11 1171 0 0,-15 12-786 0 0,-13 1-79 0 0,10-2-3474 0 0,26-15-6157 0 0,-21 15 6973 0 0,3 0-7866 0 0</inkml:trace>
  <inkml:trace contextRef="#ctx0" brushRef="#br0" timeOffset="-15176.279">608 184 1264 0 0,'0'0'2478'0'0,"0"0"-475"0"0,0 0-170 0 0,0 0 20 0 0,0 0 6 0 0,0 0-126 0 0,0 0-216 0 0,0 0-259 0 0,0 0-234 0 0,0 0-220 0 0,0 0-193 0 0,-3-1-136 0 0,124-5 4053 0 0,40 10-3301 0 0,-94-1-817 0 0,-76 8 1292 0 0,-410 118-723 0 0,288-84-512 0 0,130-45-464 0 0,0 0 0 0 0,0 0 0 0 0,0 0 1 0 0,0 1-1 0 0,0-1 0 0 0,0 0 1 0 0,0 0-1 0 0,0 1 0 0 0,0-1 0 0 0,0 1 1 0 0,0-1-1 0 0,0 1 0 0 0,0-1 0 0 0,1 1 1 0 0,-1-1-1 0 0,0 1 0 0 0,0 0 1 0 0,0-1-1 0 0,1 1 0 0 0,-1 0 0 0 0,0 0 1 0 0,1 0-1 0 0,-1-1 0 0 0,1 1 0 0 0,-1 0 1 0 0,1 0-1 0 0,0 0 0 0 0,-1 0 1 0 0,1 0-1 0 0,0 0 0 0 0,-1 0 0 0 0,1 0 1 0 0,0 0-1 0 0,0 0 0 0 0,0 0 0 0 0,0 0 1 0 0,0 0-1 0 0,0 0 0 0 0,0 0 1 0 0,0 0-1 0 0,1 0 0 0 0,-1 0 0 0 0,0 0 1 0 0,1 0-1 0 0,-1 0 0 0 0,0 0 0 0 0,1 0 1 0 0,-1 0-1 0 0,1 0 0 0 0,-1-1 0 0 0,1 1 1 0 0,0 0-1 0 0,0 0-3 0 0,57 14 163 0 0,104-6 143 0 0,-135-10-281 0 0,0 1 1 0 0,-1 1-1 0 0,1 1 0 0 0,0 1 0 0 0,-1 2 0 0 0,1 0 1 0 0,-1 2-1 0 0,13 6-25 0 0,-38-13 1 0 0,0 1 0 0 0,0-1 1 0 0,0 1-1 0 0,0 0 0 0 0,0-1 0 0 0,0 1 1 0 0,0 0-1 0 0,0 0 0 0 0,0 0 0 0 0,0-1 1 0 0,0 1-1 0 0,0 0 0 0 0,-1 0 0 0 0,1 0 1 0 0,0 0-1 0 0,-1 0 0 0 0,1 1 0 0 0,-1-1 1 0 0,1 0-1 0 0,-1 0 0 0 0,1 0 0 0 0,-1 0 1 0 0,0 1-1 0 0,0-1 0 0 0,1 0 0 0 0,-1 0 1 0 0,0 1-1 0 0,0-1 0 0 0,0 0 0 0 0,-1 0 1 0 0,1 0-1 0 0,0 1 0 0 0,0-1 0 0 0,-1 0 1 0 0,1 0-1 0 0,0 0 0 0 0,-1 1 0 0 0,1-1 1 0 0,-1 0-1 0 0,0 0 0 0 0,1 0 0 0 0,-1 0 1 0 0,0 0-1 0 0,0 0 0 0 0,0 0 0 0 0,1-1 0 0 0,-2 1 0 0 0,-25 25 35 0 0,-2-2 1 0 0,-1-1 0 0 0,-1-2-1 0 0,-1-1 1 0 0,-1-1 0 0 0,-1-2-1 0 0,0-1 1 0 0,-20 6-37 0 0,-387 191 92 0 0,429-207-92 0 0,2-1-6 0 0,0 0 1 0 0,0 1-1 0 0,0 1 0 0 0,1-1 1 0 0,-1 2-1 0 0,2-1 0 0 0,-1 1 1 0 0,1 0-1 0 0,-1 3 6 0 0,6-7 0 0 0,3-4 0 0 0,-1 0 0 0 0,1 0 0 0 0,0 1 1 0 0,-1-1-1 0 0,1 0 0 0 0,0 1 0 0 0,-1-1 0 0 0,1 0 1 0 0,0 1-1 0 0,0-1 0 0 0,0 0 0 0 0,-1 1 0 0 0,1-1 1 0 0,0 1-1 0 0,0-1 0 0 0,0 1 0 0 0,0-1 0 0 0,-1 0 1 0 0,1 1-1 0 0,0-1 0 0 0,0 1 0 0 0,0-1 0 0 0,0 1 1 0 0,0-1-1 0 0,0 1 0 0 0,0-1 0 0 0,1 0 0 0 0,-1 1 1 0 0,0-1-1 0 0,0 1 0 0 0,0-1 0 0 0,0 1 0 0 0,0-1 1 0 0,1 0-1 0 0,-1 1 0 0 0,0-1 0 0 0,0 1 0 0 0,1-1 1 0 0,-1 0-1 0 0,0 1 0 0 0,1-1 0 0 0,-1 0 0 0 0,0 0 1 0 0,1 1-1 0 0,-1-1 0 0 0,0 0 0 0 0,1 0 0 0 0,-1 1 0 0 0,1-1 1 0 0,-1 0-1 0 0,1 0 0 0 0,-1 0 0 0 0,0 0 0 0 0,1 0 1 0 0,-1 0-1 0 0,1 1 0 0 0,13 3 50 0 0,0 0-1 0 0,-1-1 1 0 0,2 0 0 0 0,-1-1 0 0 0,0-1-1 0 0,0 0 1 0 0,1-1 0 0 0,-1 0-1 0 0,0-1 1 0 0,3-1-50 0 0,2 1 60 0 0,400-53 667 0 0,-318 50-899 0 0,-80 3-5298 0 0,0 1-5591 0 0,-15 0-1409 0 0</inkml:trace>
  <inkml:trace contextRef="#ctx0" brushRef="#br0" timeOffset="-13794.662">978 1009 4489 0 0,'0'0'2670'0'0,"0"0"-422"0"0,0 0-199 0 0,0 0-37 0 0,0 0-166 0 0,0 0-272 0 0,0 0-267 0 0,0 0-241 0 0,0 0-180 0 0,0 0-113 0 0,0 0-67 0 0,0 0-22 0 0,-2 4 4600 0 0,8-27-5043 0 0,0 0 0 0 0,2 0 0 0 0,1 0 0 0 0,0 1 0 0 0,2 1 0 0 0,0 0-1 0 0,1 0 1 0 0,2 1 0 0 0,0 1-241 0 0,27-34 107 0 0,2 3 0 0 0,2 1-1 0 0,20-13-106 0 0,-57 143-113 0 0,3 87 154 0 0,5-128-42 0 0,12-54 70 0 0,158-193-53 0 0,-12 43-85 0 0,-173 164 66 0 0,-1-1 0 0 0,1 1 0 0 0,0-1 1 0 0,-1 1-1 0 0,1 0 0 0 0,0 0 0 0 0,0-1 0 0 0,-1 1 0 0 0,1 0 0 0 0,0 0 0 0 0,0 0 1 0 0,-1 0-1 0 0,1 0 0 0 0,0 0 0 0 0,0 0 0 0 0,-1 0 0 0 0,1 0 0 0 0,0 0 0 0 0,0 0 0 0 0,-1 0 1 0 0,1 1-1 0 0,0-1 0 0 0,0 0 0 0 0,-1 1 0 0 0,1-1 0 0 0,0 0 0 0 0,-1 1 0 0 0,1-1 1 0 0,-1 1-1 0 0,1-1 0 0 0,0 1 0 0 0,-1-1 0 0 0,1 1 0 0 0,-1-1 0 0 0,1 1 0 0 0,-1 0 0 0 0,0-1 1 0 0,1 1-1 0 0,-1 0 0 0 0,1-1 0 0 0,-1 1 0 0 0,0 0 0 0 0,0-1 0 0 0,0 1 0 0 0,1 0 1 0 0,-1 0-1 0 0,0-1 0 0 0,0 1 0 0 0,0 0 0 0 0,0 0 0 0 0,0 0 0 0 0,0-1 0 0 0,0 1 1 0 0,0 0-1 0 0,-1 0 0 0 0,1-1 0 0 0,0 1 0 0 0,0 0 0 0 0,-1-1 0 0 0,1 1 0 0 0,0 0 0 0 0,-1 0 1 0 0,1-1-1 0 0,-1 1 0 0 0,1-1 0 0 0,0 1 0 0 0,-1 0 0 0 0,0-1 0 0 0,1 1 3 0 0,-1 11 46 0 0,-9 183 162 0 0,7-44-174 0 0,15-126-2049 0 0,-5-29-2936 0 0,0-5-4033 0 0,-3 4-3300 0 0</inkml:trace>
  <inkml:trace contextRef="#ctx0" brushRef="#br0" timeOffset="-1002.042">2007 851 0 0 0,'0'0'1179'0'0,"0"0"427"0"0,0 0 91 0 0,0 0-59 0 0,0 0-16 0 0,0 0 2 0 0,0 0-52 0 0,0 0-62 0 0,0-4-123 0 0,3-11-195 0 0,-2 12-120 0 0,-1 3-95 0 0,0 0-100 0 0,0 0-105 0 0,-20 25 3369 0 0,6-10-3782 0 0,6-3-254 0 0,0 0 0 0 0,2 0 1 0 0,-1 1-1 0 0,2 0 0 0 0,0 0 1 0 0,0 0-1 0 0,1 0 0 0 0,1 1 0 0 0,0 0 1 0 0,1 0-1 0 0,0 0 0 0 0,1 0 0 0 0,1 0 1 0 0,1 7-106 0 0,-1-19 13 0 0,1-1 1 0 0,0 1 0 0 0,0 0 0 0 0,0-1-1 0 0,0 1 1 0 0,0-1 0 0 0,0 1 0 0 0,0-1-1 0 0,1 1 1 0 0,-1-1 0 0 0,0 0 0 0 0,1 0-1 0 0,-1 0 1 0 0,1 0 0 0 0,-1 0 0 0 0,1 0-1 0 0,0 0 1 0 0,-1 0 0 0 0,1 0 0 0 0,0-1-1 0 0,0 1 1 0 0,-1-1 0 0 0,1 1 0 0 0,0-1-1 0 0,0 0 1 0 0,0 0 0 0 0,0 0 0 0 0,0 0-1 0 0,-1 0 1 0 0,1 0 0 0 0,0 0 0 0 0,0 0-1 0 0,0-1 1 0 0,0 0-14 0 0,6 1-86 0 0,23-26-2226 0 0,-26 11-2474 0 0,-3 1-5697 0 0,-2 10 2984 0 0</inkml:trace>
  <inkml:trace contextRef="#ctx0" brushRef="#br0" timeOffset="-641.05">2001 593 5593 0 0,'0'0'3830'0'0,"0"0"-1314"0"0,0 0-569 0 0,0 0-199 0 0,0 0-189 0 0,0 0-308 0 0,0 0-280 0 0,0 0-194 0 0,0 0-161 0 0,0 0-122 0 0,0 0-91 0 0,0 0-71 0 0,-10-1-52 0 0,-34-3-42 0 0,25 13 638 0 0,31-9-313 0 0,-2-11-249 0 0,5-4 427 0 0,-27 19-553 0 0,-27 25-544 0 0,42-18-2705 0 0,20-11-3650 0 0,-21 0 4581 0 0,6 0-6488 0 0</inkml:trace>
  <inkml:trace contextRef="#ctx0" brushRef="#br0" timeOffset="2007.076">2298 284 1384 0 0,'0'0'2134'0'0,"0"0"28"0"0,0 0 174 0 0,0 0 100 0 0,0 0-149 0 0,0 0-283 0 0,0 0-337 0 0,0 0-291 0 0,0 0-209 0 0,0 0-158 0 0,0 0-116 0 0,0 0-85 0 0,0 0-74 0 0,-16 0-57 0 0,-45 0-62 0 0,46 0-71 0 0,15 0-74 0 0,0 0-85 0 0,22 0 943 0 0,307-11 1822 0 0,-84-7-2567 0 0,11 14-330 0 0,-256 4-234 0 0,0 0-3 0 0,0 0-6 0 0,0 0 2 0 0,-43 0 1162 0 0,-30-26-1042 0 0,51 18-175 0 0,0-1 0 0 0,0-1-1 0 0,1-1 1 0 0,0-1-1 0 0,1-1 1 0 0,0-1-1 0 0,1 0 1 0 0,1-1-1 0 0,0-1 1 0 0,2-1-1 0 0,-1-1 1 0 0,-5-8 43 0 0,15 3-3283 0 0,12 9-7754 0 0,-1 9-2030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3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8 10970 0 0,'0'0'3953'0'0,"0"0"-1922"0"0,0 0-464 0 0,0 0 80 0 0,0 0-18 0 0,0 0-156 0 0,0 0-283 0 0,0 0-263 0 0,0 0-243 0 0,0 0-187 0 0,0 0-133 0 0,0 0-104 0 0,0 0-85 0 0,-3-3-67 0 0,2 3-142 0 0,1-1 0 0 0,-1 0 0 0 0,0 1 0 0 0,0 0 0 0 0,0-1 0 0 0,0 1 0 0 0,1-1 0 0 0,-1 1 0 0 0,0 0 0 0 0,0 0 0 0 0,0-1-1 0 0,0 1 1 0 0,0 0 0 0 0,0 0 0 0 0,0 0 0 0 0,0 0 0 0 0,0 0 0 0 0,0 0 0 0 0,0 1 0 0 0,0-1 0 0 0,1 0 0 0 0,-1 0 0 0 0,0 1 0 0 0,0-1 0 0 0,0 0 0 0 0,0 1-1 0 0,0-1 1 0 0,1 1 0 0 0,-1-1 0 0 0,0 1 0 0 0,0-1 0 0 0,1 1 0 0 0,-1 0 0 0 0,0-1 0 0 0,1 1 0 0 0,-1 0 0 0 0,0 0 0 0 0,1-1 0 0 0,-1 1 0 0 0,1 0 0 0 0,0 0 0 0 0,-1 0-1 0 0,1 0 1 0 0,0-1 0 0 0,-1 1 0 0 0,1 0 0 0 0,0 0 0 0 0,0 0 0 0 0,0 0 0 0 0,0 0 0 0 0,0 0 0 0 0,0 0 0 0 0,0 0 0 0 0,0 0 0 0 0,0 0 0 0 0,0 0 0 0 0,0 0 0 0 0,1 0-1 0 0,-1 0 35 0 0,25 3-10407 0 0,-21-5 6049 0 0,4 1-6342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2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1 516 4881 0 0,'0'0'1524'0'0,"0"0"-31"0"0,0 0 86 0 0,0 0 160 0 0,0 0 22 0 0,0 0-175 0 0,0 0-272 0 0,0 0-259 0 0,0 0-169 0 0,0 0-133 0 0,0 0-68 0 0,0 0-33 0 0,0 0-33 0 0,0 8 5 0 0,0 28 11 0 0,0-35-560 0 0,1 1 1 0 0,0-1-1 0 0,-1 1 1 0 0,1-1-1 0 0,0 0 1 0 0,0 1-1 0 0,0-1 1 0 0,0 0-1 0 0,0 1 1 0 0,0-1-1 0 0,0 0 1 0 0,0 0-1 0 0,0 0 1 0 0,1 0-1 0 0,-1 0 1 0 0,0 0-1 0 0,1-1 0 0 0,-1 1 1 0 0,1 0-1 0 0,-1-1 1 0 0,1 1-1 0 0,-1-1 1 0 0,1 1-1 0 0,-1-1 1 0 0,1 0-1 0 0,0 0 1 0 0,-1 0-1 0 0,1 1 1 0 0,-1-2-1 0 0,1 1 1 0 0,0 0-1 0 0,-1 0 1 0 0,2 0-77 0 0,3 0 276 0 0,9-1-45 0 0,-1 0 0 0 0,0-2 0 0 0,0 1 0 0 0,-1-2 0 0 0,1 1 0 0 0,-1-2 0 0 0,1 0 1 0 0,-1-1-1 0 0,-1 0 0 0 0,1-1 0 0 0,-1 0 0 0 0,0-1 0 0 0,-1 0 0 0 0,7-7-230 0 0,-12 11 42 0 0,74-56 337 0 0,-4-4 0 0 0,34-37-379 0 0,75-63 182 0 0,-166 148-164 0 0,-7 5-12 0 0,1 0 1 0 0,1 0-1 0 0,0 1 0 0 0,1 1 0 0 0,-1 0 0 0 0,2 1 1 0 0,-1 1-1 0 0,1 0 0 0 0,0 1 0 0 0,1 1-6 0 0,-14 5-1 0 0,-1 1-1 0 0,0 0 1 0 0,-1 0-1 0 0,1 0 1 0 0,0 0 0 0 0,0 1-1 0 0,0-1 1 0 0,-1 0-1 0 0,1 1 1 0 0,0-1-1 0 0,-1 1 1 0 0,0 0 0 0 0,1-1-1 0 0,-1 1 1 0 0,0 0-1 0 0,0 0 1 0 0,0 0-1 0 0,0 0 1 0 0,0 0 0 0 0,0 0-1 0 0,-1 0 1 0 0,1 0-1 0 0,0 0 1 0 0,-1 0-1 0 0,0 0 1 0 0,0 0 0 0 0,1 1-1 0 0,-1-1 1 0 0,-1 0-1 0 0,1 0 1 0 0,0 0-1 0 0,0 0 1 0 0,-1 1 0 0 0,1-1-1 0 0,-1 0 1 0 0,0 0-1 0 0,0 0 1 0 0,0 0 1 0 0,1 10-3 0 0,-3 17 34 0 0,-2-1 1 0 0,-1 0-1 0 0,-1 0 1 0 0,-1-1-1 0 0,-1 0 1 0 0,-2 0-1 0 0,-1-1 1 0 0,-1 0 0 0 0,-1-1-1 0 0,-1-1 1 0 0,-18 23-32 0 0,20-28 18 0 0,-1-1 0 0 0,0 0 1 0 0,-2 0-1 0 0,0-2 1 0 0,-1 0-1 0 0,-1-1 1 0 0,0 0-1 0 0,-1-2 1 0 0,0 0-1 0 0,-1-1 0 0 0,-1-1 1 0 0,-8 3-19 0 0,-34-10 87 0 0,61-6-97 0 0,-1 1 0 0 0,1-1 1 0 0,0 0-1 0 0,0 0 1 0 0,0 0-1 0 0,0 0 0 0 0,0-1 1 0 0,1 1-1 0 0,-1-1 0 0 0,1 1 1 0 0,-1-1-1 0 0,1 1 1 0 0,0-1-1 0 0,0 0 0 0 0,0 1 1 0 0,0-1-1 0 0,1 0 1 0 0,-1 0-1 0 0,1 0 0 0 0,-1 1 1 0 0,1-1-1 0 0,0 0 0 0 0,0 0 1 0 0,1 0-1 0 0,-1 0 1 0 0,0 0-1 0 0,1 0 0 0 0,0 0 10 0 0,-1 0-9 0 0,0 0-1 0 0,-1 0 0 0 0,1 0 0 0 0,0 0 0 0 0,1 0 0 0 0,-1 0-1 0 0,1 0 1 0 0,-1 1 0 0 0,1-1 0 0 0,0 0 0 0 0,0 0 0 0 0,0 0 0 0 0,0 1 0 0 0,0-1 0 0 0,1 1 0 0 0,-1-1 0 0 0,1 1 0 0 0,0 0 0 0 0,0-1 0 0 0,0 1-1 0 0,0 0 1 0 0,0 0 0 0 0,0 0 0 0 0,0 0 0 0 0,1 1 0 0 0,-1-1 0 0 0,1 1 0 0 0,-1-1 0 0 0,1 1 0 0 0,0 0 0 0 0,-1 0 0 0 0,1 0 0 0 0,0 0 0 0 0,0 1 0 0 0,0-1-1 0 0,0 1 1 0 0,0-1 0 0 0,-1 1 0 0 0,1 0 0 0 0,0 0 0 0 0,0 1 0 0 0,0-1 0 0 0,0 0 0 0 0,0 1 0 0 0,0 0 0 0 0,-1 0 0 0 0,1 0 0 0 0,0 0 0 0 0,0 0-1 0 0,-1 0 11 0 0,36 35 9 0 0,-30-27-3 0 0,0 0 0 0 0,1 0 0 0 0,0-1 0 0 0,1 0 0 0 0,0-1 0 0 0,0 0 0 0 0,1-1 1 0 0,-1 0-1 0 0,1 0 0 0 0,1-2 0 0 0,-1 1 0 0 0,4 0-6 0 0,-1-1 33 0 0,1-1 1 0 0,-1 0-1 0 0,1-1 1 0 0,-1-1-1 0 0,1 0 0 0 0,0-1 1 0 0,0 0-1 0 0,-1-1 1 0 0,1-1-1 0 0,0-1 1 0 0,-1 0-1 0 0,0 0 1 0 0,14-6-34 0 0,7-10 75 0 0,-1-2 1 0 0,0-1-1 0 0,-2-2 1 0 0,-1-1-1 0 0,0-1 1 0 0,21-25-76 0 0,-26 24 31 0 0,-1 0 0 0 0,-1-2 1 0 0,-2 0-1 0 0,0-2 0 0 0,9-20-31 0 0,-13 21-108 0 0,-15 50-43 0 0,30 147 181 0 0,-33-165-30 0 0,0 5 2 0 0,-1-1 0 0 0,1 1 0 0 0,0 0 0 0 0,0-1 0 0 0,1 1 0 0 0,0-1 0 0 0,0 1 0 0 0,1-1 0 0 0,0 1 0 0 0,0-1 0 0 0,0 0 0 0 0,1 0 0 0 0,0 0 0 0 0,0 0 0 0 0,1 0 0 0 0,-1-1 0 0 0,1 1 0 0 0,0-1 0 0 0,1 0 0 0 0,2 3-2 0 0,-2-8 7 0 0,1 0 0 0 0,-1 0 0 0 0,0 0-1 0 0,0 0 1 0 0,1-1 0 0 0,-1 0 0 0 0,0 0 0 0 0,0 0 0 0 0,0-1 0 0 0,0 0 0 0 0,0 0 0 0 0,-1 0 0 0 0,1 0 0 0 0,0-1 0 0 0,-1 0 0 0 0,0 0 0 0 0,1 0 0 0 0,-1 0 0 0 0,-1-1 0 0 0,1 0 0 0 0,1-1-7 0 0,16-11 19 0 0,200-161 9 0 0,-93 85-25 0 0,-127 91-5 0 0,-1 1 0 0 0,0 0 0 0 0,1 0 0 0 0,-1-1 0 0 0,1 1 0 0 0,-1 0 0 0 0,1 0-1 0 0,-1 0 1 0 0,1 0 0 0 0,-1 0 0 0 0,1 0 0 0 0,-1 0 0 0 0,1 0 0 0 0,-1 0 0 0 0,1 0 0 0 0,-1 0 0 0 0,1 0 0 0 0,-1 0 0 0 0,1 0 0 0 0,-1 0 0 0 0,1 0 0 0 0,-1 1 0 0 0,1-1 0 0 0,-1 0 0 0 0,1 0 0 0 0,-1 1 0 0 0,1-1 0 0 0,-1 0 0 0 0,0 1 0 0 0,1-1 0 0 0,-1 0 0 0 0,0 1 0 0 0,1-1 0 0 0,-1 0 0 0 0,0 1 0 0 0,1-1 0 0 0,-1 1 0 0 0,0-1 0 0 0,0 1 0 0 0,0-1 0 0 0,1 1 0 0 0,-1-1 0 0 0,0 1-1 0 0,0-1 1 0 0,0 1 0 0 0,0-1 0 0 0,0 1 0 0 0,0-1 0 0 0,0 1 0 0 0,0-1 0 0 0,0 1 0 0 0,0-1 0 0 0,0 1 0 0 0,0-1 0 0 0,0 1 0 0 0,0-1 0 0 0,-1 1 0 0 0,1-1 2 0 0,2 43 0 0 0,-2-37-4 0 0,7 174 123 0 0,-3-137-91 0 0,-4-42-7 0 0,4-6 533 0 0,10-34-481 0 0,57-84-97 0 0,-24 47 35 0 0,-33 56-20 0 0,0 1-1 0 0,1 0 1 0 0,1 1-1 0 0,0 0 1 0 0,2 2 0 0 0,16-14 9 0 0,51-11-96 0 0,-83 40 93 0 0,-1 1-1 0 0,0-1 1 0 0,1 1 0 0 0,-1 0 0 0 0,1-1 0 0 0,-1 1 0 0 0,1 0 0 0 0,0 0-1 0 0,-1 0 1 0 0,1 0 0 0 0,-1 0 0 0 0,1 1 0 0 0,-1-1 0 0 0,1 0-1 0 0,-1 1 1 0 0,0-1 0 0 0,1 1 0 0 0,-1-1 0 0 0,1 1 0 0 0,-1 0 0 0 0,0 0-1 0 0,1-1 1 0 0,-1 1 0 0 0,0 0 0 0 0,0 0 0 0 0,0 0 0 0 0,0 0-1 0 0,0 1 1 0 0,0-1 0 0 0,0 0 0 0 0,0 0 0 0 0,0 1 0 0 0,0-1-1 0 0,-1 0 1 0 0,1 1 0 0 0,-1-1 0 0 0,1 1 0 0 0,-1-1 0 0 0,1 0 0 0 0,-1 1-1 0 0,0-1 1 0 0,0 1 0 0 0,0-1 0 0 0,1 1 0 0 0,-2 0 0 0 0,1-1-1 0 0,0 1 1 0 0,0-1 0 0 0,-1 2 3 0 0,2 26 23 0 0,-2 0-1 0 0,-1 0 1 0 0,-1 0 0 0 0,-1 0-1 0 0,-2 0 1 0 0,-6 17-23 0 0,-8 32 19 0 0,16-23-26 0 0,4-55-8 0 0,0 0-10 0 0,0 0-24 0 0,0 0-83 0 0,0 0-63 0 0,20-24-8303 0 0,-16 1-4288 0 0,-2 15 4193 0 0</inkml:trace>
  <inkml:trace contextRef="#ctx0" brushRef="#br0" timeOffset="721.885">2881 66 4145 0 0,'0'0'4007'0'0,"0"0"-1109"0"0,0 0-477 0 0,0 0-183 0 0,0 0-306 0 0,0 0-380 0 0,0 0-338 0 0,0 0-224 0 0,0 0-120 0 0,0 0-89 0 0,0 0-51 0 0,0 0-59 0 0,-21 5-65 0 0,-65 17-50 0 0,75-18-380 0 0,0-1 0 0 0,1 1 0 0 0,0 1 0 0 0,-1 0 0 0 0,2 0 0 0 0,-1 1 1 0 0,1 0-1 0 0,0 1 0 0 0,0 0 0 0 0,-4 4-176 0 0,2-1 157 0 0,6-7-137 0 0,1 1 1 0 0,-1-1-1 0 0,1 1 1 0 0,0 0 0 0 0,1 0-1 0 0,-1 1 1 0 0,1-1-1 0 0,-1 1 1 0 0,1-1-1 0 0,1 1 1 0 0,-1 0 0 0 0,1 0-1 0 0,0 1 1 0 0,0-1-1 0 0,0 0 1 0 0,1 1 0 0 0,0-1-1 0 0,0 1 1 0 0,0-1-1 0 0,1 1 1 0 0,-1 0 0 0 0,1-1-1 0 0,1 1 1 0 0,-1 0-1 0 0,1-1 1 0 0,0 1 0 0 0,0-1-1 0 0,1 1 1 0 0,0-1-1 0 0,0 0 1 0 0,0 0 0 0 0,0 0-1 0 0,1 0 1 0 0,1 3-21 0 0,3-1-3 0 0,1-1 1 0 0,-1 0-1 0 0,1-1 1 0 0,0 0 0 0 0,0 0-1 0 0,1 0 1 0 0,0-1-1 0 0,-1 0 1 0 0,1-1 0 0 0,0 0-1 0 0,1-1 1 0 0,-1 1-1 0 0,0-2 1 0 0,1 1-1 0 0,-1-1 1 0 0,8-1 2 0 0,16 2-213 0 0,55-11-3463 0 0,-52-9-841 0 0,-13 3-5350 0 0,-12 7-50 0 0</inkml:trace>
  <inkml:trace contextRef="#ctx0" brushRef="#br0" timeOffset="1103.08">2991 346 2993 0 0,'0'0'2620'0'0,"0"0"-747"0"0,0 0-166 0 0,0 0 25 0 0,0 0-18 0 0,0 0-31 0 0,0 0-56 0 0,0 0-87 0 0,0 0-101 0 0,0 0-85 0 0,0 0-106 0 0,0 0-112 0 0,0 0-121 0 0,32 3-149 0 0,101 7-125 0 0,-130-9-696 0 0,0-1 0 0 0,0 1 0 0 0,1-1 0 0 0,-1 0 0 0 0,0 0 1 0 0,0 0-1 0 0,1-1 0 0 0,-1 1 0 0 0,0-1 0 0 0,0 0 0 0 0,0 1 0 0 0,0-1 0 0 0,0-1 0 0 0,0 1 0 0 0,0 0 0 0 0,0-1 0 0 0,0 0 1 0 0,0 1-1 0 0,-1-1 0 0 0,1 0 0 0 0,1-2-45 0 0,5-4 188 0 0,0 3-84 0 0,-1-1 1 0 0,0 0-1 0 0,0 0 0 0 0,0 0 0 0 0,0-1 1 0 0,-1-1-1 0 0,-1 1 0 0 0,1-1 0 0 0,-1 0 1 0 0,0-1-1 0 0,-1 1 0 0 0,0-1 0 0 0,0 0 1 0 0,-1 0-1 0 0,0-1 0 0 0,-1 0 0 0 0,0 1 1 0 0,0-1-1 0 0,-1 0 0 0 0,-1 0 1 0 0,1 0-1 0 0,-1-1-104 0 0,-3 7 0 0 0,0 1 1 0 0,0 0-1 0 0,0 0 0 0 0,0 1 1 0 0,0-1-1 0 0,-1 0 0 0 0,1 1 1 0 0,-1-1-1 0 0,0 1 0 0 0,0 0 1 0 0,0 0-1 0 0,0 0 1 0 0,0 0-1 0 0,0 0 0 0 0,0 1 1 0 0,-1-1-1 0 0,1 1 0 0 0,0 0 1 0 0,-1 0-1 0 0,1 0 1 0 0,-1 1-1 0 0,0-1 0 0 0,1 1 1 0 0,-1 0-1 0 0,1 0 0 0 0,-1 0 1 0 0,1 0-1 0 0,-1 1 0 0 0,0-1 0 0 0,-8 4-9 0 0,0 0-1 0 0,0 0 0 0 0,1 1 0 0 0,-1 0 1 0 0,1 1-1 0 0,0 1 0 0 0,1 0 0 0 0,-1 0 1 0 0,1 1-1 0 0,1 0 0 0 0,0 1 0 0 0,0 0 1 0 0,0 0-1 0 0,1 1 0 0 0,1 0 0 0 0,0 0 1 0 0,0 1-1 0 0,1 0 0 0 0,0 0 0 0 0,1 0 1 0 0,0 1-1 0 0,-1 5 10 0 0,2-8-4 0 0,0-1 1 0 0,1 1 0 0 0,0 1-1 0 0,1-1 1 0 0,0 0-1 0 0,0 0 1 0 0,1 1 0 0 0,0-1-1 0 0,1 1 1 0 0,0-1 0 0 0,1 1-1 0 0,-1-1 1 0 0,2 1-1 0 0,-1-1 1 0 0,2 1 0 0 0,-1-1-1 0 0,1 0 1 0 0,0 0-1 0 0,1 0 1 0 0,0-1 0 0 0,1 1-1 0 0,-1-1 1 0 0,1 0 0 0 0,1 0-1 0 0,0-1 1 0 0,6 7 3 0 0,-4-6-20 0 0,0 1-1 0 0,1-1 1 0 0,0-1 0 0 0,0 0 0 0 0,1 0 0 0 0,0 0 0 0 0,0-2 0 0 0,0 1-1 0 0,1-1 1 0 0,0-1 0 0 0,0 0 0 0 0,0 0 0 0 0,1-1 0 0 0,-1 0-1 0 0,1-1 1 0 0,-1-1 0 0 0,1 0 0 0 0,8 0 20 0 0,-2-1-581 0 0,65-2-1743 0 0,-29-4-7574 0 0,-36 3-2408 0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694 317 6057 0 0,'0'0'1323'0'0,"0"0"-357"0"0,0 0-101 0 0,0 0 241 0 0,0 0 302 0 0,0 0 112 0 0,0 0-109 0 0,0 0-238 0 0,0 0-254 0 0,0 0-166 0 0,0 0-129 0 0,7-3-90 0 0,19-9-56 0 0,-20 9-13 0 0,-6 3 21 0 0,1 3 6133 0 0,-5 1-5616 0 0,3-4-906 0 0,-31 0 437 0 0,-74-7-218 0 0,74 10-290 0 0,0 1 0 0 0,1 1-1 0 0,0 2 1 0 0,0 2 0 0 0,0 0 0 0 0,-25 13-26 0 0,-18 4 54 0 0,-143 65 209 0 0,249-57-370 0 0,2-17 101 0 0,0-2-1 0 0,2-1 1 0 0,0-2-1 0 0,0-1 1 0 0,1-2-1 0 0,16 2 7 0 0,-28-6-14 0 0,34 8 58 0 0,-70 1-8 0 0,-140 97 36 0 0,77-58-68 0 0,49-37 15 0 0,0 1-1 0 0,2 2 1 0 0,0 0-1 0 0,1 1 0 0 0,0 1 1 0 0,2 1-1 0 0,-11 15-18 0 0,30-34 1 0 0,-1 0-1 0 0,1 0 0 0 0,0 0 0 0 0,-1 0 0 0 0,1 0 1 0 0,1 0-1 0 0,-1 0 0 0 0,0 1 0 0 0,1-1 1 0 0,0 0-1 0 0,-1 0 0 0 0,1 0 0 0 0,1 1 1 0 0,-1-1-1 0 0,0 0 0 0 0,1 0 0 0 0,0 1 1 0 0,-1-1-1 0 0,1 0 0 0 0,0 0 0 0 0,1 0 1 0 0,-1 0-1 0 0,0 0 0 0 0,1-1 0 0 0,0 1 1 0 0,0 0-1 0 0,0-1 0 0 0,0 1 0 0 0,0-1 1 0 0,0 1-1 0 0,1-1 0 0 0,-1 0 0 0 0,1 0 1 0 0,-1 0-1 0 0,1 0 0 0 0,0-1 0 0 0,0 1 1 0 0,1 0-1 0 0,6 2-31 0 0,0-1-1 0 0,0 0 1 0 0,1 0 0 0 0,-1-1 0 0 0,1 0 0 0 0,-1-1 0 0 0,1 0 0 0 0,0-1 0 0 0,-1 0 0 0 0,7-1 31 0 0,6 0-332 0 0,-20 1 50 0 0,0 0 0 0 0,-1-1 0 0 0,1 1 1 0 0,0-1-1 0 0,0 0 0 0 0,0 0 0 0 0,0 0 0 0 0,-1-1 1 0 0,1 1-1 0 0,0-1 0 0 0,-1 1 0 0 0,0-1 0 0 0,1 0 0 0 0,-1 0 1 0 0,0 0-1 0 0,0 0 0 0 0,0 0 0 0 0,0 0 0 0 0,0-1 1 0 0,0 1-1 0 0,0-2 282 0 0,19-34-13126 0 0,-21 38 13040 0 0,6-9-9405 0 0</inkml:trace>
  <inkml:trace contextRef="#ctx0" brushRef="#br0" timeOffset="311.537">326 1 14891 0 0,'0'0'1212'0'0,"0"0"-175"0"0,0 0-37 0 0,0 0 37 0 0,0 0 9 0 0,0 0-104 0 0,0 0-150 0 0,0 0-172 0 0,0 0-117 0 0,0 0-37 0 0,0 0 24 0 0,0 0 26 0 0,-9 25-17 0 0,-29 83-29 0 0,22 22 417 0 0,17-98-691 0 0,-2 351 709 0 0,-38-116-628 0 0,22-185-229 0 0,-68 256-97 0 0,78-291-1206 0 0,7-37-4325 0 0,1 0-5432 0 0,-1-10 1074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30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1036 8106 0 0,'0'0'109'0'0,"0"0"-126"0"0,0 0 329 0 0,0 0 433 0 0,0 0 308 0 0,0 0 111 0 0,0 0-60 0 0,0 0-172 0 0,0 0-146 0 0,0 0-119 0 0,-4 23-69 0 0,-11 71-22 0 0,14-91-525 0 0,0 0-1 0 0,1 0 0 0 0,-1 0 0 0 0,1 0 0 0 0,0 0 1 0 0,0 1-1 0 0,0-1 0 0 0,1 0 0 0 0,-1 0 0 0 0,1 0 1 0 0,0 0-1 0 0,0 0 0 0 0,0-1 0 0 0,0 1 0 0 0,0 0 1 0 0,0 0-1 0 0,1 0 0 0 0,-1-1 0 0 0,1 1 0 0 0,1 0-50 0 0,3 6 197 0 0,8 8 20 0 0,1 0-1 0 0,1 0 1 0 0,0-2 0 0 0,1 0 0 0 0,1-1 0 0 0,0 0 0 0 0,1-2 0 0 0,0 0-1 0 0,1-1 1 0 0,1-1 0 0 0,-1-1 0 0 0,2-1 0 0 0,-1-1 0 0 0,1-1 0 0 0,0 0-1 0 0,0-2 1 0 0,0-1 0 0 0,1 0 0 0 0,-1-2 0 0 0,1 0 0 0 0,0-2 0 0 0,-1-1-1 0 0,6-1-216 0 0,17-6 247 0 0,0-3 0 0 0,-1-2 1 0 0,-1-1-1 0 0,0-3 0 0 0,-1-1 0 0 0,-1-2 0 0 0,0-2 0 0 0,-2-1 0 0 0,-1-3 0 0 0,-1-1 0 0 0,-2-1 0 0 0,-1-2 0 0 0,28-33-247 0 0,12-8 126 0 0,-3-4 1 0 0,-4-3 0 0 0,-3-3 0 0 0,-3-2-1 0 0,-5-3 1 0 0,-3-2 0 0 0,-5-3-1 0 0,9-28-126 0 0,50-153 499 0 0,-102 251-345 0 0,-3 12 60 0 0,-1 25-236 0 0,2 753 224 0 0,-3-653-189 0 0,1 42 27 0 0,-7 1-1 0 0,-26 154-39 0 0,30-293 20 0 0,-1 0 0 0 0,-1-1 0 0 0,0 1 0 0 0,-1-1 0 0 0,-2 0 0 0 0,0 0 0 0 0,0 0 0 0 0,-2-1 0 0 0,0 0 0 0 0,-1-1 0 0 0,0 0 0 0 0,-2 0 0 0 0,0-1 0 0 0,0-1 0 0 0,-2 0 0 0 0,1-1 0 0 0,-2 0 0 0 0,0-1 0 0 0,0-1 0 0 0,-1 0 0 0 0,0-1 0 0 0,-1-1 0 0 0,0 0 0 0 0,-1-2 0 0 0,0 0 0 0 0,0-1 0 0 0,0 0 0 0 0,-1-2 0 0 0,0 0 0 0 0,-5 0-20 0 0,8-4 2 0 0,-1-1 0 0 0,1-1 0 0 0,-1 0 0 0 0,1-1 0 0 0,0-1 0 0 0,0 0 0 0 0,1-1 0 0 0,-1-1 0 0 0,1 0-1 0 0,0-1 1 0 0,1-1 0 0 0,0 0 0 0 0,0-1 0 0 0,1-1 0 0 0,0 0 0 0 0,0-1 0 0 0,1 0 0 0 0,0-1 0 0 0,-8-11-2 0 0,4 2-133 0 0,1 1 0 0 0,0-2 0 0 0,2 1 0 0 0,1-2 0 0 0,0 0 1 0 0,2-1-1 0 0,1 1 0 0 0,0-2 0 0 0,2 1 0 0 0,1-1 1 0 0,1-1-1 0 0,0-11 133 0 0,2 9-617 0 0,2-1 0 0 0,0 1 1 0 0,3-1-1 0 0,0 1 1 0 0,1 0-1 0 0,5-16 617 0 0,39-89-7512 0 0,-23 82 550 0 0,-5 18-1594 0 0</inkml:trace>
  <inkml:trace contextRef="#ctx0" brushRef="#br0" timeOffset="297.513">2550 370 10346 0 0,'0'0'4533'0'0,"0"0"-3019"0"0,0 0-1074 0 0,0 0 56 0 0,0 0 319 0 0,0 0 296 0 0,0 0 152 0 0,0 0-28 0 0,0 0-155 0 0,0 0-195 0 0,4 31-144 0 0,12 103-125 0 0,3 230 1117 0 0,-3 222-1707 0 0,-31-491-3394 0 0,3-98-2425 0 0,8-1-368 0 0,2-3-4895 0 0</inkml:trace>
  <inkml:trace contextRef="#ctx0" brushRef="#br0" timeOffset="564.01">1874 410 9962 0 0,'0'0'3590'0'0,"0"0"-2667"0"0,0 0-731 0 0,0 0 247 0 0,0 0 301 0 0,0 0 175 0 0,36-2 89 0 0,118-6 51 0 0,315-40 4246 0 0,-210 23-3651 0 0,213 9-1650 0 0,-463 15-219 0 0,0 1-1 0 0,1 0 1 0 0,-1 0 0 0 0,1 1 0 0 0,-1 1-1 0 0,0 0 1 0 0,0 0 0 0 0,0 0-1 0 0,0 1 1 0 0,0 1 0 0 0,0-1 0 0 0,-1 1-1 0 0,0 1 1 0 0,0 0 0 0 0,0 0 0 0 0,0 0-1 0 0,0 2 220 0 0,6 31-4502 0 0,-15 2-5184 0 0,-2-24 1831 0 0</inkml:trace>
  <inkml:trace contextRef="#ctx0" brushRef="#br0" timeOffset="817.506">1860 1839 17596 0 0,'0'0'739'0'0,"0"0"-195"0"0,0 0 69 0 0,0 0 259 0 0,0 0 246 0 0,0 0 46 0 0,0 0-109 0 0,0 0-143 0 0,38 1-136 0 0,125 1-97 0 0,7-29 404 0 0,58-28-406 0 0,-7 1-548 0 0,172-18-129 0 0,-82 47-2824 0 0,-155 15-5751 0 0,-115 7-3134 0 0</inkml:trace>
  <inkml:trace contextRef="#ctx0" brushRef="#br0" timeOffset="4083.03">4163 1971 10242 0 0,'0'0'160'0'0,"0"0"56"0"0,0 0 314 0 0,0 0 466 0 0,0 0 320 0 0,0 0 113 0 0,0 0-61 0 0,37-12-177 0 0,120-43-172 0 0,-38-15 598 0 0,-53 17-865 0 0,-1-2 1 0 0,-3-4-1 0 0,-3-2 0 0 0,29-39-752 0 0,142-140 1041 0 0,-227 237-1025 0 0,1-1 19 0 0,0 0-1 0 0,0 0 1 0 0,0 0 0 0 0,1 1-1 0 0,0-1 1 0 0,0 1 0 0 0,0 0 0 0 0,0 1-1 0 0,0-1 1 0 0,0 1 0 0 0,1 0 0 0 0,-1 1-1 0 0,1-1 1 0 0,3 0-35 0 0,-7 3 10 0 0,0 1 0 0 0,0-1 0 0 0,1 1 1 0 0,-1 0-1 0 0,0-1 0 0 0,0 1 0 0 0,-1 0 0 0 0,1 0 0 0 0,0 0 0 0 0,-1 0 1 0 0,1 0-1 0 0,-1 1 0 0 0,0-1 0 0 0,1 0 0 0 0,-1 1 0 0 0,0-1 0 0 0,-1 1 1 0 0,1-1-1 0 0,0 1 0 0 0,-1-1 0 0 0,1 1 0 0 0,-1 0 0 0 0,0 1-10 0 0,8 37 55 0 0,-2-1-1 0 0,-2 2 0 0 0,-1-1 1 0 0,-2 0-1 0 0,-3 1 1 0 0,-1-1-1 0 0,-1 0 0 0 0,-3 0 1 0 0,-1-1-1 0 0,-2 0 1 0 0,-2 0-1 0 0,-1-1 0 0 0,-3 0 1 0 0,-11 21-55 0 0,20-47-38 0 0,0-1 1 0 0,-1 1-1 0 0,-1-1 0 0 0,1-1 1 0 0,-2 1-1 0 0,0-1 0 0 0,0-1 1 0 0,-1 0-1 0 0,0-1 0 0 0,-1 0 1 0 0,1 0-1 0 0,-2-1 0 0 0,1-1 1 0 0,-1 0-1 0 0,-1-1 0 0 0,1 0 1 0 0,-1-1-1 0 0,0-1 0 0 0,0 0 1 0 0,0-1-1 0 0,-1 0 1 0 0,1-1-1 0 0,-1-1 0 0 0,1 0 1 0 0,-1-1-1 0 0,-5-1 38 0 0,14-1-58 0 0,0 0 1 0 0,0-1-1 0 0,0 0 1 0 0,0 0-1 0 0,0 0 1 0 0,1 0-1 0 0,-1-1 1 0 0,1 0-1 0 0,0 0 1 0 0,0-1-1 0 0,1 1 1 0 0,-1-1 0 0 0,1 0-1 0 0,0 0 1 0 0,0 0-1 0 0,1-1 1 0 0,0 1-1 0 0,0-1 1 0 0,0 0-1 0 0,0 0 1 0 0,1 0-1 0 0,0 0 1 0 0,1-1-1 0 0,-1 1 1 0 0,1-1-1 0 0,0 1 1 0 0,1 0-1 0 0,-1-1 1 0 0,1 1-1 0 0,1-1 1 0 0,-1 1-1 0 0,1-1 1 0 0,0 1-1 0 0,0-1 1 0 0,1 1-1 0 0,0 0 1 0 0,0 0-1 0 0,1 0 1 0 0,-1 0-1 0 0,1 0 1 0 0,1 0-1 0 0,-1 1 1 0 0,1 0-1 0 0,0-1 1 0 0,3-2 57 0 0,-3 3-13 0 0,0-1 0 0 0,0 1 0 0 0,0 0 1 0 0,0 1-1 0 0,1-1 0 0 0,0 1 0 0 0,0 0 1 0 0,0 0-1 0 0,1 0 0 0 0,-1 1 0 0 0,1 0 1 0 0,0 0-1 0 0,0 0 0 0 0,0 1 0 0 0,0-1 0 0 0,0 2 1 0 0,1-1-1 0 0,-1 1 0 0 0,1 0 0 0 0,-1 0 1 0 0,1 1-1 0 0,-1-1 0 0 0,1 2 0 0 0,-1-1 1 0 0,1 1-1 0 0,-1 0 0 0 0,0 0 0 0 0,1 0 1 0 0,-1 1-1 0 0,0 0 0 0 0,0 1 0 0 0,0-1 0 0 0,0 1 1 0 0,0 0-1 0 0,2 2 13 0 0,59 63 203 0 0,-57-57-137 0 0,0 1 1 0 0,0-1-1 0 0,1-1 1 0 0,1 0-1 0 0,0 0 1 0 0,0-2-1 0 0,1 1 1 0 0,0-1-1 0 0,2 0-66 0 0,7 1 134 0 0,0-2 0 0 0,1-1-1 0 0,-1 0 1 0 0,1-2 0 0 0,0-1-1 0 0,0 0 1 0 0,1-2 0 0 0,-1-1-1 0 0,0 0 1 0 0,1-2 0 0 0,-1-1-1 0 0,0-1 1 0 0,0 0 0 0 0,-1-2-1 0 0,1-1 1 0 0,-1 0-1 0 0,-1-2 1 0 0,0 0 0 0 0,6-5-134 0 0,8-5 80 0 0,-1-1 1 0 0,-1-2-1 0 0,-1 0 1 0 0,-1-3-1 0 0,-1 0 1 0 0,-2-2-1 0 0,0-2 1 0 0,-2 0-1 0 0,-1-1 1 0 0,-1-2-1 0 0,0-4-80 0 0,-19 29 4 0 0,0-2 0 0 0,0 1 0 0 0,-1 0 0 0 0,0-1 0 0 0,-1 0 0 0 0,0 0 0 0 0,0 0 0 0 0,-1 0 0 0 0,0-1 0 0 0,0 1 0 0 0,-1-1 0 0 0,-1 1 0 0 0,1-1 0 0 0,-1 1 0 0 0,-2-7-4 0 0,0 13-16 0 0,0-1-1 0 0,-1 1 0 0 0,1 0 1 0 0,-1 0-1 0 0,0 0 0 0 0,0 0 1 0 0,0 1-1 0 0,0-1 0 0 0,0 1 1 0 0,0 0-1 0 0,-1-1 0 0 0,0 2 1 0 0,1-1-1 0 0,-1 0 0 0 0,0 1 1 0 0,0-1-1 0 0,1 1 0 0 0,-1 0 1 0 0,0 1-1 0 0,0-1 1 0 0,0 1-1 0 0,0-1 0 0 0,0 1 1 0 0,0 0-1 0 0,-1 1 0 0 0,1-1 1 0 0,0 1-1 0 0,0 0 0 0 0,1 0 1 0 0,-1 0-1 0 0,0 0 0 0 0,0 1 1 0 0,0-1-1 0 0,1 1 0 0 0,-3 2 17 0 0,-14 7-47 0 0,2 1 0 0 0,-1 0 0 0 0,2 1 1 0 0,0 1-1 0 0,0 1 0 0 0,2 1 0 0 0,0 0 0 0 0,0 1 0 0 0,-10 16 47 0 0,15-18-52 0 0,0 0 1 0 0,1 0 0 0 0,1 1 0 0 0,0 0 0 0 0,1 0 0 0 0,1 1-1 0 0,0-1 1 0 0,1 2 0 0 0,1-1 0 0 0,1 0 0 0 0,0 1-1 0 0,2 0 1 0 0,-1 14 51 0 0,2-27-10 0 0,0 0 0 0 0,1 1 0 0 0,0-1 0 0 0,0 0 0 0 0,0 0 0 0 0,0 1 0 0 0,1-1 0 0 0,0 0 0 0 0,0-1 0 0 0,0 1 0 0 0,0 0 0 0 0,1 0 0 0 0,0-1 0 0 0,0 0 0 0 0,0 1 0 0 0,0-1 0 0 0,1 0 0 0 0,0-1 0 0 0,0 1 0 0 0,0-1 0 0 0,0 1 0 0 0,0-1 0 0 0,1-1 0 0 0,-1 1 0 0 0,1-1 0 0 0,0 1 0 0 0,0-1 0 0 0,4 1 10 0 0,149 22 363 0 0,-125-25-206 0 0,0-2 1 0 0,0-2-1 0 0,0-1 1 0 0,0-1-1 0 0,0-1 1 0 0,-1-3 0 0 0,-1 0-1 0 0,0-2 1 0 0,0-1-1 0 0,28-17-157 0 0,27-20 274 0 0,-3-4 0 0 0,-2-3 1 0 0,1-7-275 0 0,141-150 58 0 0,-186 175-55 0 0,-2-1 4 0 0,-29 58-337 0 0,-95 291 189 0 0,87-293 134 0 0,-2 0 0 0 0,0-1-1 0 0,0 1 1 0 0,-2-1 0 0 0,0 0 0 0 0,0 0 0 0 0,-2-1 0 0 0,0 0-1 0 0,0 0 1 0 0,-1-1 0 0 0,-1 0 0 0 0,0 0 0 0 0,-1-1 0 0 0,0-1-1 0 0,-1 0 1 0 0,-8 6 7 0 0,13-12-79 0 0,-1 0-1 0 0,1-1 0 0 0,-1 1 1 0 0,-1-1-1 0 0,1-1 0 0 0,0 0 0 0 0,-1 0 1 0 0,0 0-1 0 0,0-1 0 0 0,0-1 1 0 0,0 0-1 0 0,0 0 0 0 0,0 0 1 0 0,0-1-1 0 0,0-1 0 0 0,-6 0 80 0 0,14 0-33 0 0,0 0-1 0 0,0 0 0 0 0,0 0 1 0 0,1 0-1 0 0,-1 0 0 0 0,0 0 1 0 0,0 0-1 0 0,1-1 0 0 0,-1 1 1 0 0,1 0-1 0 0,-1 0 0 0 0,1-1 1 0 0,-1 1-1 0 0,1 0 0 0 0,0-1 1 0 0,0 1-1 0 0,0 0 0 0 0,0-1 1 0 0,0 1-1 0 0,0-1 1 0 0,0 1-1 0 0,0 0 0 0 0,0-1 1 0 0,0 1-1 0 0,1 0 0 0 0,-1-1 1 0 0,1 1-1 0 0,-1 0 0 0 0,1 0 1 0 0,-1-1-1 0 0,1 1 0 0 0,0 0 1 0 0,0 0-1 0 0,-1 0 0 0 0,1 0 1 0 0,0 0-1 0 0,0 0 0 0 0,0 0 34 0 0,14-10-24 0 0,1 1 0 0 0,0 0 0 0 0,0 1-1 0 0,0 1 1 0 0,1 0 0 0 0,1 2 0 0 0,-1 0-1 0 0,1 0 1 0 0,0 2 0 0 0,0 0 0 0 0,0 2-1 0 0,1 0 1 0 0,-1 0 0 0 0,1 2 0 0 0,-1 0 0 0 0,1 2-1 0 0,-1 0 1 0 0,0 0 24 0 0,132-5 640 0 0,-124-3-390 0 0,0-1 0 0 0,0-1-1 0 0,-1-2 1 0 0,1 0 0 0 0,-2-2-1 0 0,0 0 1 0 0,22-16-250 0 0,-22 14 141 0 0,7-5-14 0 0,1-3 1 0 0,-2 0-1 0 0,-1-2 1 0 0,-1-1-1 0 0,-1-1 0 0 0,-1-1 1 0 0,-2-2-1 0 0,-1 0 1 0 0,16-28-128 0 0,24-52 205 0 0,-50 138-677 0 0,72 191 607 0 0,-83-214-113 0 0,0-1 0 0 0,0 1 1 0 0,0-1-1 0 0,0 1 1 0 0,-1-1-1 0 0,0 1 0 0 0,0 0 1 0 0,0 0-1 0 0,-1 0 1 0 0,0-1-1 0 0,0 1 0 0 0,-1 0 1 0 0,1 0-1 0 0,-1 0 1 0 0,0-1-1 0 0,-1 1 0 0 0,0 0 1 0 0,0-1-1 0 0,0 1 0 0 0,0-1 1 0 0,-1 0-1 0 0,0 0 1 0 0,0 0-1 0 0,0 0 0 0 0,-1 0 1 0 0,1-1-1 0 0,-1 1 1 0 0,-2 1-23 0 0,-25 17-18 0 0,-1-1 1 0 0,-1-1 0 0 0,-1-2 0 0 0,-1-2 0 0 0,0-1 0 0 0,-1-1 0 0 0,-1-2 0 0 0,0-2 0 0 0,-1-1 0 0 0,-4-1 17 0 0,-5 2-192 0 0,46-11 36 0 0,1 0-60 0 0,18 4-300 0 0,191 4 732 0 0,-188-8-137 0 0,20 1 275 0 0,0-2 1 0 0,0-2 0 0 0,0-1-1 0 0,-1-2 1 0 0,11-4-355 0 0,-10-3 291 0 0,-1-1 0 0 0,0-2-1 0 0,-1-2 1 0 0,-1-2 0 0 0,34-23-291 0 0,-20 8 92 0 0,-3-3 0 0 0,-1-2 0 0 0,-1-2 0 0 0,-3-1 0 0 0,-2-3 0 0 0,7-12-92 0 0,-15-1 228 0 0,-34 58-143 0 0,0 1 1 0 0,-54 38-340 0 0,33-20 218 0 0,1 1 0 0 0,0 1 0 0 0,1 1 0 0 0,2 1 0 0 0,0 0 0 0 0,-2 6 36 0 0,17-25-10 0 0,0 0-1 0 0,0 0 1 0 0,0 0-1 0 0,1 0 1 0 0,0 0 0 0 0,-1 1-1 0 0,1-1 1 0 0,0 0-1 0 0,0 1 1 0 0,1-1 0 0 0,-1 0-1 0 0,1 1 1 0 0,0-1-1 0 0,0 1 1 0 0,0-1 0 0 0,0 1-1 0 0,1-1 1 0 0,-1 1-1 0 0,1-1 1 0 0,0 0 0 0 0,0 1-1 0 0,0-1 1 0 0,0 0-1 0 0,1 0 1 0 0,-1 1 0 0 0,1-1-1 0 0,0 0 1 0 0,0-1-1 0 0,0 1 1 0 0,0 0 10 0 0,12 4 0 0 0,1 0 0 0 0,-1-2 0 0 0,1 0 0 0 0,0 0 0 0 0,0-1 0 0 0,0-1 0 0 0,1-1 0 0 0,-1 0 0 0 0,1-1 0 0 0,-1-1 0 0 0,1 0 0 0 0,0-1 0 0 0,-1-1 0 0 0,1 0 0 0 0,-1-1 0 0 0,0-1 0 0 0,0 0 0 0 0,0-1 0 0 0,-1 0 0 0 0,1-2 0 0 0,1-1 0 0 0,-15 8 0 0 0,28-10 27 0 0,-1-1 0 0 0,-1-1 1 0 0,0-2-1 0 0,-1-1 0 0 0,0-1 1 0 0,-1 0-1 0 0,-1-2 0 0 0,-1-1 0 0 0,12-13-27 0 0,33-55 168 0 0,-89 124-584 0 0,19-28 422 0 0,0-1-1 0 0,-1 1 0 0 0,-1 0 1 0 0,1-1-1 0 0,-1 0 0 0 0,-1 0 1 0 0,0 0-1 0 0,0 0 1 0 0,0-1-1 0 0,-1 0 0 0 0,-5 5-5 0 0,-10 15 33 0 0,17-21-33 0 0,-1 1-1 0 0,1 0 0 0 0,1 0 0 0 0,-1 0 0 0 0,1 0 0 0 0,1 0 0 0 0,-1 1 0 0 0,1-1 0 0 0,0 1 1 0 0,1-1-1 0 0,0 1 0 0 0,0 0 0 0 0,1 0 0 0 0,0 0 0 0 0,0-1 0 0 0,1 1 0 0 0,0 0 0 0 0,0 3 1 0 0,1-6 3 0 0,0 0-1 0 0,0 0 0 0 0,0-1 0 0 0,1 1 0 0 0,0 0 0 0 0,0-1 1 0 0,0 1-1 0 0,0-1 0 0 0,0 0 0 0 0,1 0 0 0 0,0 0 0 0 0,0-1 1 0 0,0 0-1 0 0,0 1 0 0 0,1-1 0 0 0,-1 0 0 0 0,1-1 0 0 0,0 1 1 0 0,-1-1-1 0 0,1 0 0 0 0,1 0 0 0 0,-1-1 0 0 0,2 1-2 0 0,124 9 181 0 0,-117-15-141 0 0,0 0 0 0 0,-1-1 0 0 0,0 0 0 0 0,0-1 0 0 0,0 0 0 0 0,0-1 0 0 0,-1-1 0 0 0,0 0 1 0 0,-1 0-1 0 0,7-7-40 0 0,-2 4 39 0 0,-4 3-20 0 0,0-1 0 0 0,-1 0 0 0 0,1 0 0 0 0,-2-1 0 0 0,1 0 0 0 0,-1-1 0 0 0,-1 0 0 0 0,0-1-1 0 0,-1 0 1 0 0,0 0 0 0 0,4-9-19 0 0,-11 17 4 0 0,0 1-1 0 0,-1 0 1 0 0,1-1 0 0 0,-1 1-1 0 0,1-1 1 0 0,-1 1 0 0 0,-1-1-1 0 0,1 1 1 0 0,0-1-1 0 0,-1 1 1 0 0,0 0 0 0 0,1-1-1 0 0,-1 1 1 0 0,-1 0 0 0 0,1 0-1 0 0,0-1 1 0 0,-1 1-1 0 0,0 0 1 0 0,1 0 0 0 0,-1 1-1 0 0,0-1 1 0 0,-1 0 0 0 0,1 0-1 0 0,0 1 1 0 0,-1 0-1 0 0,1-1 1 0 0,-1 1 0 0 0,-3-2-4 0 0,-89-45-383 0 0,77 43 272 0 0,0 1 1 0 0,-1 0-1 0 0,0 2 1 0 0,0 0-1 0 0,0 1 0 0 0,0 1 1 0 0,0 0-1 0 0,0 2 1 0 0,0 0-1 0 0,0 1 0 0 0,0 1 1 0 0,0 1-1 0 0,-10 3 111 0 0,3 9-864 0 0,60-13 531 0 0,186-37 502 0 0,-80 6 22 0 0,153 2 453 0 0,-290 25-631 0 0,1 1 0 0 0,0-1 0 0 0,-1 1 0 0 0,1 0 0 0 0,-1 0 1 0 0,1 0-1 0 0,0 0 0 0 0,-1 0 0 0 0,1 1 0 0 0,0 0 0 0 0,-1 0 0 0 0,1 0 1 0 0,-1 0-1 0 0,0 0 0 0 0,1 1 0 0 0,-1-1 0 0 0,0 1 0 0 0,0 0 0 0 0,0 0 0 0 0,0 0 1 0 0,0 1-1 0 0,0-1 0 0 0,-1 1 0 0 0,1-1 0 0 0,-1 1 0 0 0,0 0 0 0 0,0 0 0 0 0,0 0 1 0 0,0 0-1 0 0,0 0 0 0 0,0 0 0 0 0,-1 1 0 0 0,0-1 0 0 0,0 1 0 0 0,0-1 1 0 0,0 1-1 0 0,0-1 0 0 0,-1 1 0 0 0,1 0-13 0 0,-29 79 284 0 0,2-24-289 0 0,25-58-5 0 0,1 0 1 0 0,0 0 0 0 0,0 0 0 0 0,0 0 0 0 0,0 0-1 0 0,0 0 1 0 0,0 0 0 0 0,0 0 0 0 0,0 0 0 0 0,0 0-1 0 0,0 0 1 0 0,0 0 0 0 0,1 0 0 0 0,-1 0 0 0 0,0 0-1 0 0,1 0 1 0 0,-1 0 0 0 0,1 0 0 0 0,-1 0 0 0 0,1-1-1 0 0,0 1 1 0 0,-1 0 0 0 0,1 0 0 0 0,0 0 0 0 0,-1-1-1 0 0,1 1 1 0 0,0-1 0 0 0,0 1 0 0 0,0 0 0 0 0,-1-1-1 0 0,1 1 1 0 0,0-1 0 0 0,0 0 0 0 0,0 1 0 0 0,0-1-1 0 0,0 0 1 0 0,0 1 0 0 0,0-1 0 0 0,0 0-1 0 0,0 0 1 0 0,0 0 0 0 0,0 0 0 0 0,0 0 0 0 0,0 0-1 0 0,0 0 1 0 0,0 0 0 0 0,0-1 0 0 0,0 1 0 0 0,0 0-1 0 0,0 0 1 0 0,0-1 0 0 0,0 1 0 0 0,0-1 9 0 0,59-16-98 0 0,263-118-4 0 0,-297 126 84 0 0,-2 0 20 0 0,0 1 1 0 0,1 1 0 0 0,0 2-1 0 0,0 0 1 0 0,0 1-1 0 0,0 2 1 0 0,1 0-1 0 0,12 2-2 0 0,-36 2 2 0 0,0 0 0 0 0,0 0 0 0 0,0 0 0 0 0,0 0-1 0 0,0 0 1 0 0,0 1 0 0 0,-1-1 0 0 0,1 0 0 0 0,-1 1 0 0 0,0-1 0 0 0,0 1 0 0 0,0 0-1 0 0,0-1 1 0 0,0 1 0 0 0,0 0 0 0 0,-1 0 0 0 0,1 0 0 0 0,-1-1 0 0 0,0 1-1 0 0,0 0 1 0 0,0 0 0 0 0,0 0 0 0 0,0 0 0 0 0,-1-1 0 0 0,1 1 0 0 0,-1 0-1 0 0,0 0 1 0 0,0-1 0 0 0,0 1 0 0 0,0 0 0 0 0,0-1 0 0 0,-1 1 0 0 0,0 1-2 0 0,-1 5 18 0 0,-2-1-4 0 0,1 1-1 0 0,1-1 1 0 0,-1 1 0 0 0,1 0-1 0 0,1 0 1 0 0,0 0-1 0 0,0 0 1 0 0,1 0-1 0 0,0 0 1 0 0,0 0-1 0 0,1 1 1 0 0,0-1-1 0 0,1 0 1 0 0,0 1-1 0 0,0-1 1 0 0,1 0-1 0 0,1 0 1 0 0,-1 0-1 0 0,1 0 1 0 0,1-1-1 0 0,3 8-13 0 0,0-9 2 0 0,0 0-1 0 0,0 0 0 0 0,1 0 0 0 0,0-1 1 0 0,1-1-1 0 0,-1 1 0 0 0,1-1 0 0 0,0 0 1 0 0,0-1-1 0 0,1 0 0 0 0,-1-1 1 0 0,1 0-1 0 0,0 0 0 0 0,0-1 0 0 0,0 0 1 0 0,0-1-1 0 0,0 0 0 0 0,0-1 0 0 0,0 0 1 0 0,0 0-1 0 0,2-1-1 0 0,-5 1-180 0 0,128-14-130 0 0,-96-5-2172 0 0,-12-13-3281 0 0,-24 23-1597 0 0,-1 2-4706 0 0</inkml:trace>
  <inkml:trace contextRef="#ctx0" brushRef="#br0" timeOffset="4333.022">8202 672 21437 0 0,'0'0'3336'0'0,"0"0"-2840"0"0,0 0-104 0 0,0 0 9 0 0,0 0-33 0 0,0 0-56 0 0,0 0-112 0 0,0 0-144 0 0,0 0-96 0 0,0 0-136 0 0,0 0-312 0 0,0 0-601 0 0,0 0-1295 0 0,0 0-4114 0 0,108-23-6920 0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16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15 222 3585 0 0,'0'0'1247'0'0,"0"0"-390"0"0,0 0-51 0 0,0 0 246 0 0,0 0 344 0 0,0 0 209 0 0,0 0-33 0 0,0 0-230 0 0,0 0-294 0 0,0 0-236 0 0,0 0-187 0 0,0 0-106 0 0,0 0-60 0 0,-7-9 424 0 0,29 7 773 0 0,239-9 1840 0 0,-4-15-2640 0 0,-258 25-782 0 0,1 1 0 0 0,-1 0 0 0 0,1 0 0 0 0,-1-1 0 0 0,1 1 0 0 0,0 0 0 0 0,-1 0 0 0 0,1-1 0 0 0,0 1 0 0 0,-1 0 0 0 0,1-1 0 0 0,0 1-1 0 0,-1 0 1 0 0,1-1 0 0 0,0 1 0 0 0,-1-1 0 0 0,1 1 0 0 0,0-1 0 0 0,0 1 0 0 0,0-1 0 0 0,0 1 0 0 0,-1 0 0 0 0,1-1 0 0 0,0 1 0 0 0,0-1 0 0 0,0 1 0 0 0,0-1 0 0 0,0 1 0 0 0,0-1 0 0 0,0 1 0 0 0,0-1 0 0 0,0 1 0 0 0,0-1 0 0 0,1 1 0 0 0,-1-1 0 0 0,0 1 0 0 0,0-1 0 0 0,0 1 0 0 0,1-1 0 0 0,-1 1 0 0 0,0 0 0 0 0,0-1 0 0 0,1 1 0 0 0,-1-1 0 0 0,0 1 0 0 0,1 0 0 0 0,-1-1 0 0 0,0 1 0 0 0,1 0 0 0 0,-1-1 0 0 0,1 1-74 0 0,-9-5-481 0 0,-82-40 991 0 0,-43-31-203 0 0,124 52-2596 0 0,41 22-2815 0 0,-21 2 4586 0 0,22 0-4077 0 0,-11 0-1395 0 0,-3 0-3439 0 0</inkml:trace>
  <inkml:trace contextRef="#ctx0" brushRef="#br0" timeOffset="-1799.327">168 627 7978 0 0,'0'0'2430'0'0,"0"0"-375"0"0,0 0-130 0 0,0 0-8 0 0,0 0-178 0 0,0 0-272 0 0,0 0-278 0 0,0 0-271 0 0,0 0-194 0 0,0 0-73 0 0,0 0-51 0 0,0 0 3 0 0,0 0-18 0 0,-7 27-70 0 0,-18 88-47 0 0,-52 332 1085 0 0,70-413-2161 0 0,-14 80 1550 0 0,16-39-8615 0 0,10-109-3047 0 0,-3 26 1462 0 0</inkml:trace>
  <inkml:trace contextRef="#ctx0" brushRef="#br0" timeOffset="-1530.212">35 583 14563 0 0,'0'0'916'0'0,"0"0"-273"0"0,0 0-24 0 0,0 0 240 0 0,0 0 238 0 0,0 0 85 0 0,0 0-81 0 0,0 0-196 0 0,0 0-161 0 0,0 0-132 0 0,34 4-83 0 0,112 13-63 0 0,26-12 627 0 0,226-34-981 0 0,-363 30-2623 0 0,-41 19-4766 0 0,-6-10 1263 0 0,0-5-3625 0 0</inkml:trace>
  <inkml:trace contextRef="#ctx0" brushRef="#br0" timeOffset="-1252.957">0 1124 9114 0 0,'0'0'1848'0'0,"0"0"62"0"0,0 0 119 0 0,0 0-57 0 0,0 0-308 0 0,0 0-378 0 0,0 0-313 0 0,0 0-207 0 0,32-4-158 0 0,99-15-120 0 0,41-17 435 0 0,-158 32-1034 0 0,135-27-536 0 0,-51 15-6462 0 0,-74 12 608 0 0,-5 0-2712 0 0</inkml:trace>
  <inkml:trace contextRef="#ctx0" brushRef="#br0" timeOffset="432.015">1095 907 5649 0 0,'0'0'3744'0'0,"0"0"-1516"0"0,0 0-529 0 0,0 0-76 0 0,0 0-36 0 0,0 0-208 0 0,0 0-273 0 0,0 0-259 0 0,0 0-191 0 0,0 0-128 0 0,0 0-48 0 0,0 0-7 0 0,4-1-21 0 0,165 6 1586 0 0,-122-5-1984 0 0,0-2 0 0 0,0-2 0 0 0,0-2 0 0 0,15-5-54 0 0,-42 8-557 0 0,10-4-1268 0 0,-11-2-3978 0 0,-17 7 3258 0 0,-2 1-4597 0 0,0 1 309 0 0</inkml:trace>
  <inkml:trace contextRef="#ctx0" brushRef="#br0" timeOffset="612.471">1121 1076 9842 0 0,'0'0'2319'0'0,"0"0"-601"0"0,0 0-334 0 0,0 0-7 0 0,0 0-34 0 0,0 0-155 0 0,0 0-196 0 0,0 0-193 0 0,0 0-163 0 0,0 0-143 0 0,0 0-142 0 0,0 0-119 0 0,29 12-100 0 0,91 38-52 0 0,-40-40-61 0 0,-65-12-51 0 0,102-18-1648 0 0,-42 4-7218 0 0,-54 12-2293 0 0</inkml:trace>
  <inkml:trace contextRef="#ctx0" brushRef="#br0" timeOffset="2580.066">1867 1371 0 0 0,'0'0'420'0'0,"0"0"1315"0"0,0 0 550 0 0,0 0 182 0 0,0 0 25 0 0,0 0-218 0 0,0 0-325 0 0,0 0-322 0 0,0 0-288 0 0,0 0-201 0 0,0 0-127 0 0,0 0-74 0 0,0-5-63 0 0,17-149 4239 0 0,-4 117-4930 0 0,2 0 0 0 0,2 0-1 0 0,1 2 1 0 0,2 0-1 0 0,1 1 1 0 0,1 1 0 0 0,2 1-1 0 0,2 2 1 0 0,1 0-1 0 0,1 2 1 0 0,19-15-183 0 0,40-9 77 0 0,-75 105-150 0 0,-23 268 272 0 0,10-319-196 0 0,1-1 1 0 0,-1 0 0 0 0,1 0-1 0 0,-1 0 1 0 0,1 1 0 0 0,0-1-1 0 0,0 0 1 0 0,0 0 0 0 0,0 1-1 0 0,0-1 1 0 0,0 0 0 0 0,0 0-1 0 0,0 1 1 0 0,0-1 0 0 0,0 0-1 0 0,1 0 1 0 0,-1 0 0 0 0,0 1-1 0 0,1-1 1 0 0,-1 0 0 0 0,1 0-1 0 0,0 0 1 0 0,-1 0 0 0 0,1 0-1 0 0,0 0 1 0 0,0 0-1 0 0,-1 0 1 0 0,1 0 0 0 0,0 0-1 0 0,0 0 1 0 0,0-1 0 0 0,0 1-1 0 0,0 0 1 0 0,0-1 0 0 0,0 1-1 0 0,0 0 1 0 0,1-1 0 0 0,-1 1-1 0 0,0-1 1 0 0,0 0 0 0 0,0 1-1 0 0,1-1 1 0 0,-1 0 0 0 0,0 0-1 0 0,0 0 1 0 0,1 0 0 0 0,-1 0-1 0 0,0 0 1 0 0,0 0 0 0 0,1 0-1 0 0,-1-1 1 0 0,0 1 0 0 0,0 0-1 0 0,0-1 1 0 0,1 1 0 0 0,-1-1-1 0 0,0 1 1 0 0,0-1 0 0 0,0 0-4 0 0,352-350 437 0 0,-289 316-566 0 0,-58 73 69 0 0,-18 87 202 0 0,-32 95-76 0 0,41-165-2856 0 0,53-56-7576 0 0,-22-15 725 0 0,-16 11 3893 0 0</inkml:trace>
  <inkml:trace contextRef="#ctx0" brushRef="#br0" timeOffset="3113.32">3293 804 3825 0 0,'0'0'2875'0'0,"0"0"-665"0"0,0 0-291 0 0,0 0-24 0 0,0 0-157 0 0,0 0-253 0 0,0 0-238 0 0,0 0-188 0 0,0 0-105 0 0,0 0-77 0 0,0 0-58 0 0,0 0-79 0 0,0 0-90 0 0,-25 7-59 0 0,-81 21-57 0 0,28 13 698 0 0,59-25-982 0 0,9-9-203 0 0,0 0 0 0 0,0 1 0 0 0,1 1 0 0 0,0-1 1 0 0,1 2-1 0 0,0-1 0 0 0,0 1 0 0 0,1 0 0 0 0,0 1 0 0 0,1-1 0 0 0,0 1 0 0 0,0 1 1 0 0,2-1-1 0 0,-1 1 0 0 0,1 0 0 0 0,1 0 0 0 0,0 0 0 0 0,1 0 0 0 0,0 0 0 0 0,1 1 1 0 0,1-1-1 0 0,0 1 0 0 0,0-1 0 0 0,1 5-47 0 0,2-14 33 0 0,-1 1 0 0 0,1-1 0 0 0,-1 0 0 0 0,1 0 0 0 0,0 0-1 0 0,0 0 1 0 0,1 0 0 0 0,-1 0 0 0 0,0-1 0 0 0,1 0 0 0 0,0 0 0 0 0,-1 0 0 0 0,1 0 0 0 0,0 0 0 0 0,0-1 0 0 0,0 0 0 0 0,0 1-1 0 0,0-1 1 0 0,0-1 0 0 0,1 1 0 0 0,-1-1 0 0 0,0 0 0 0 0,0 0 0 0 0,0 0 0 0 0,1 0 0 0 0,-1-1 0 0 0,0 1 0 0 0,0-1 0 0 0,0 0 0 0 0,0-1-1 0 0,0 1 1 0 0,0-1 0 0 0,0 1 0 0 0,0-1 0 0 0,0-1-33 0 0,17-8 103 0 0,0-1 1 0 0,-1-1-1 0 0,-1-1 0 0 0,0-1 1 0 0,0 0-1 0 0,-2-2 0 0 0,0 0 0 0 0,5-8-103 0 0,28-25 97 0 0,43-46 19 0 0,-56 55 77 0 0,-36 41-118 0 0,-1 0-18 0 0,0 0-22 0 0,-2 16-80 0 0,-3 11 71 0 0,1 1-1 0 0,1-1 1 0 0,2 1 0 0 0,1 0 0 0 0,2 25-26 0 0,-1-46 2 0 0,0 0 0 0 0,0 0 0 0 0,1-1 1 0 0,-1 1-1 0 0,2 0 0 0 0,-1 0 0 0 0,1-1 0 0 0,0 0 0 0 0,0 1 0 0 0,1-1 1 0 0,-1 0-1 0 0,1-1 0 0 0,1 1 0 0 0,-1-1 0 0 0,1 1 0 0 0,0-1 1 0 0,0-1-1 0 0,0 1 0 0 0,1-1 0 0 0,0 0 0 0 0,0 0 0 0 0,0-1 1 0 0,0 1-1 0 0,1-1 0 0 0,-1-1 0 0 0,1 1-2 0 0,-1-1-121 0 0,59 13 61 0 0,-26-25-3628 0 0,-35 0 423 0 0,-3 5-2471 0 0,-2 2 1673 0 0,1 0-7726 0 0</inkml:trace>
  <inkml:trace contextRef="#ctx0" brushRef="#br0" timeOffset="3952.489">2809 564 2393 0 0,'0'0'2604'0'0,"0"0"-167"0"0,0 0 3 0 0,0 0 41 0 0,0 0-176 0 0,0 0-353 0 0,0 0-392 0 0,0 0-263 0 0,0 0-184 0 0,0 0-136 0 0,0 0-103 0 0,0 0-147 0 0,0 0-127 0 0,-4-2-96 0 0,-12-8-109 0 0,12 8-77 0 0,14 2 330 0 0,379 3 1876 0 0,-316 1-900 0 0,-85-30-1137 0 0,-11-17-864 0 0,-3 2 0 0 0,-1 0 0 0 0,-2 2-1 0 0,-21-22 378 0 0,18 19-3460 0 0,21 23-6048 0 0,9 14-2354 0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5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527 4 7754 0 0,'0'0'1727'0'0,"0"0"-167"0"0,0 0-4 0 0,0 0 179 0 0,0 0 47 0 0,0 0-174 0 0,0 0-282 0 0,0 0-294 0 0,0 0-221 0 0,0 0-156 0 0,0 0-115 0 0,2-3 614 0 0,-2 322 2268 0 0,0 160-3158 0 0,-13-427-3458 0 0,2-52-13331 0 0,7-3 9318 0 0</inkml:trace>
  <inkml:trace contextRef="#ctx0" brushRef="#br0" timeOffset="242.142">0 564 13635 0 0,'0'0'907'0'0,"0"0"-360"0"0,0 0 31 0 0,0 0 349 0 0,0 0 264 0 0,0 0 41 0 0,0 0-122 0 0,0 0-147 0 0,32-1-172 0 0,100-2-102 0 0,30-27 757 0 0,-100 14-1255 0 0,-2-3 1 0 0,0-2-1 0 0,-1-3 0 0 0,12-10-191 0 0,5-26-2650 0 0,-56 35-2471 0 0,-2-3-5809 0 0,-15 20 4850 0 0</inkml:trace>
  <inkml:trace contextRef="#ctx0" brushRef="#br0" timeOffset="746.268">805 12 9506 0 0,'0'0'2391'0'0,"0"0"-548"0"0,0 0-393 0 0,0 0-167 0 0,0 0-104 0 0,0 0-64 0 0,0 0-83 0 0,0 0-113 0 0,0 0-104 0 0,0 0-123 0 0,0 0-80 0 0,0 0-56 0 0,2 32-60 0 0,6 104-42 0 0,7 314 1669 0 0,-12-396-2048 0 0,18 94 79 0 0,-21-147-146 0 0,1 1-1 0 0,-1-1 1 0 0,1 0-1 0 0,-1 0 1 0 0,1 1-1 0 0,0-1 1 0 0,-1 0-1 0 0,1 0 1 0 0,0 0 0 0 0,0 0-1 0 0,0 0 1 0 0,0 0-1 0 0,0 0 1 0 0,0-1-1 0 0,0 1 1 0 0,0 0 0 0 0,0 0-1 0 0,0-1 1 0 0,0 1-1 0 0,0-1 1 0 0,1 1-1 0 0,-1-1 1 0 0,0 1-1 0 0,0-1 1 0 0,1 0 0 0 0,-1 1-1 0 0,0-1 1 0 0,1 0-1 0 0,-1 0 1 0 0,0 0-1 0 0,1 0 1 0 0,-1 0-1 0 0,0-1 1 0 0,1 1 0 0 0,-1 0-1 0 0,0-1 1 0 0,0 1-1 0 0,1 0 1 0 0,-1-1-1 0 0,0 0 1 0 0,0 1-1 0 0,0-1 1 0 0,1 0-8 0 0,51-40 429 0 0,-47 35-424 0 0,216-209 239 0 0,-174 192-291 0 0,-35 54 45 0 0,2 55 75 0 0,1-41-37 0 0,-4-30-161 0 0,4-9-1108 0 0,-3-5-2363 0 0,-8-1 2079 0 0,4 1-3431 0 0,-2-2-3532 0 0,-3-3 621 0 0</inkml:trace>
  <inkml:trace contextRef="#ctx0" brushRef="#br0" timeOffset="1043.192">1442 667 0 0 0,'0'0'1327'0'0,"0"0"804"0"0,0 0 491 0 0,0 0 81 0 0,0 0-253 0 0,0 0-359 0 0,0 0-281 0 0,0 0-195 0 0,0 0-163 0 0,0 0-101 0 0,0 0-149 0 0,0 0-153 0 0,20 2-114 0 0,63 3-109 0 0,-81-4-771 0 0,0-1 0 0 0,1 0 0 0 0,-1 0-1 0 0,0 0 1 0 0,0 0 0 0 0,0-1 0 0 0,0 1 0 0 0,0 0 0 0 0,0-1 0 0 0,0 1 0 0 0,0-1 0 0 0,-1 0 0 0 0,1 0 0 0 0,0 0 0 0 0,0 0 0 0 0,0 0 0 0 0,-1 0 0 0 0,1 0 0 0 0,0-1 0 0 0,-1 1 0 0 0,0 0 0 0 0,1-1-1 0 0,-1 0 1 0 0,0 1 0 0 0,1-1 0 0 0,-1 0 0 0 0,0 1 0 0 0,0-2-55 0 0,6-7 330 0 0,-1 3-204 0 0,0 1 1 0 0,0-1-1 0 0,-1 0 0 0 0,0-1 1 0 0,0 1-1 0 0,-1-1 0 0 0,0 0 1 0 0,0 0-1 0 0,-1-1 0 0 0,0 1 0 0 0,0-1 1 0 0,-1 1-1 0 0,0-1 0 0 0,0 0 1 0 0,-1 0-1 0 0,-1 0 0 0 0,1-6-126 0 0,-4 12-1 0 0,0 0 1 0 0,0 1-1 0 0,-1 0 0 0 0,1 0 0 0 0,0 0 1 0 0,-1 0-1 0 0,1 0 0 0 0,-1 0 0 0 0,0 1 0 0 0,1 0 1 0 0,-1 0-1 0 0,0 0 0 0 0,0 0 0 0 0,0 1 1 0 0,0-1-1 0 0,0 1 0 0 0,0 0 0 0 0,0 0 0 0 0,0 0 1 0 0,1 1-1 0 0,-1-1 0 0 0,0 1 0 0 0,0 0 0 0 0,0 0 1 0 0,0 1-1 0 0,1-1 0 0 0,-1 1 0 0 0,1 0 1 0 0,-1 0 0 0 0,-6 5-75 0 0,0 0 1 0 0,0 1-1 0 0,1 0 1 0 0,0 1 0 0 0,1 0-1 0 0,0 0 1 0 0,0 1 0 0 0,1 0-1 0 0,0 0 1 0 0,1 0 0 0 0,0 1-1 0 0,1 0 1 0 0,0 1-1 0 0,0-1 1 0 0,1 1 0 0 0,1 0-1 0 0,0 0 1 0 0,1 0 0 0 0,0 0-1 0 0,1 0 1 0 0,0 3 74 0 0,3-11-113 0 0,0 1 0 0 0,0-1-1 0 0,0 0 1 0 0,0 0 0 0 0,1 0 0 0 0,0 0 0 0 0,0 0-1 0 0,0 0 1 0 0,0-1 0 0 0,0 1 0 0 0,1-1 0 0 0,-1 0 0 0 0,1 0-1 0 0,0 0 1 0 0,0-1 0 0 0,0 0 0 0 0,1 1 0 0 0,-1-1 0 0 0,0 0-1 0 0,1-1 1 0 0,-1 1 0 0 0,1-1 0 0 0,0 0 0 0 0,-1 0 0 0 0,1-1-1 0 0,0 1 1 0 0,0-1 0 0 0,0 0 0 0 0,3-1 113 0 0,104-1-5443 0 0,-41-12-6130 0 0,-54 9 5876 0 0</inkml:trace>
  <inkml:trace contextRef="#ctx0" brushRef="#br0" timeOffset="1469.287">1849 741 4497 0 0,'0'0'2853'0'0,"0"0"-430"0"0,0 0-263 0 0,0 0-277 0 0,0 0-348 0 0,0 0-232 0 0,0 0-128 0 0,0 0-59 0 0,0 0-46 0 0,0 0 2 0 0,0 0-4 0 0,0 0-77 0 0,3 0-87 0 0,4-2-718 0 0,-1-1 0 0 0,0 0 0 0 0,0 0 0 0 0,0-1 0 0 0,0 0-1 0 0,0 0 1 0 0,-1 0 0 0 0,0 0 0 0 0,0-1 0 0 0,0 0 0 0 0,0 0-1 0 0,-1-1 1 0 0,0 1 0 0 0,0-1 0 0 0,0 0 0 0 0,-1 0 0 0 0,0 0-1 0 0,2-5-185 0 0,9-11 227 0 0,59-62 170 0 0,-65 134-1027 0 0,-9-47 640 0 0,1 1 1 0 0,0-1 0 0 0,0 0 0 0 0,0 1-1 0 0,0-1 1 0 0,1 0 0 0 0,0 1 0 0 0,-1-1-1 0 0,1 0 1 0 0,0 1 0 0 0,0-1 0 0 0,1 0 0 0 0,-1 0-1 0 0,1 0 1 0 0,-1 0 0 0 0,1 0 0 0 0,0-1-1 0 0,0 1 1 0 0,0 0 0 0 0,1-1 0 0 0,-1 1-1 0 0,1-1 1 0 0,-1 0 0 0 0,1 0 0 0 0,0 0 0 0 0,-1 0-1 0 0,1 0 1 0 0,0-1 0 0 0,0 0 0 0 0,1 1-1 0 0,-1-1 1 0 0,0 0 0 0 0,0 0 0 0 0,1 0 0 0 0,-1-1-1 0 0,0 1 1 0 0,1-1 0 0 0,-1 0 0 0 0,3 0-11 0 0,6 0 106 0 0,1-1 1 0 0,0-1 0 0 0,-1 1-1 0 0,1-2 1 0 0,-1 0 0 0 0,0 0-1 0 0,0-1 1 0 0,0-1 0 0 0,-1 0 0 0 0,1-1-1 0 0,-1 0 1 0 0,0 0 0 0 0,-1-1-1 0 0,1-1-106 0 0,25-18-216 0 0,-1-1 0 0 0,-2-2-1 0 0,0-1 1 0 0,9-15 216 0 0,-20 16-3345 0 0,-18 18-993 0 0,-2 0-3933 0 0,-1 3-4212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32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90 483 1672 0 0,'0'0'1082'0'0,"0"0"38"0"0,0 0 203 0 0,0 0 360 0 0,0 0 296 0 0,0 0 56 0 0,0 0-181 0 0,0 0-268 0 0,0 0-277 0 0,0 0-264 0 0,0 0-195 0 0,-5 0-179 0 0,-21 0 903 0 0,35 4 3660 0 0,10 3-4595 0 0,276-7 1700 0 0,-102-18-2261 0 0,-193 18-366 0 0,-20 0-5698 0 0,7 1 2022 0 0,1 2-4984 0 0,7 0 61 0 0</inkml:trace>
  <inkml:trace contextRef="#ctx0" brushRef="#br0" timeOffset="247.638">0 737 10282 0 0,'0'0'3688'0'0,"0"0"-1548"0"0,0 0-788 0 0,0 0-191 0 0,0 0-64 0 0,0 0-111 0 0,0 0-145 0 0,0 0-113 0 0,0 0-83 0 0,0 0-11 0 0,0 0-16 0 0,0 0-42 0 0,0 0-28 0 0,19 3-65 0 0,141 8 622 0 0,-20-26-427 0 0,-35 1-1733 0 0,-35 11-2658 0 0,-51 1 111 0 0,-6 1-2142 0 0,-1 0-5872 0 0</inkml:trace>
  <inkml:trace contextRef="#ctx0" brushRef="#br0" timeOffset="1464.635">1416 126 1488 0 0,'0'0'1481'0'0,"0"0"-210"0"0,0 0 58 0 0,0 0 288 0 0,0 0 239 0 0,0 0-14 0 0,0 0-173 0 0,0 0-232 0 0,0 0-209 0 0,0 0-116 0 0,0 0-64 0 0,0 0-61 0 0,7 0-79 0 0,120-4 5324 0 0,-127 4-6137 0 0,-21 8 1696 0 0,-357 121-1445 0 0,144-41-96 0 0,233-88-247 0 0,1 0-1 0 0,-1 0 0 0 0,1 0 0 0 0,-1 0 1 0 0,1 1-1 0 0,-1-1 0 0 0,1 0 0 0 0,-1 0 1 0 0,1 1-1 0 0,-1-1 0 0 0,1 0 1 0 0,0 0-1 0 0,-1 1 0 0 0,1-1 0 0 0,0 0 1 0 0,-1 1-1 0 0,1-1 0 0 0,0 1 1 0 0,-1-1-1 0 0,1 1 0 0 0,0-1 0 0 0,-1 0 1 0 0,1 1-1 0 0,0-1 0 0 0,0 1 0 0 0,0-1 1 0 0,0 1-1 0 0,-1-1 0 0 0,1 1 1 0 0,0-1-1 0 0,0 1 0 0 0,0-1 0 0 0,0 1 1 0 0,0-1-1 0 0,0 1 0 0 0,0-1 0 0 0,0 1 1 0 0,1-1-1 0 0,-1 1 0 0 0,0-1 1 0 0,0 1-1 0 0,0-1 0 0 0,0 1 0 0 0,1-1 1 0 0,-1 1-1 0 0,0-1 0 0 0,1 1 0 0 0,-1-1 1 0 0,0 0-1 0 0,1 1 0 0 0,-1-1 1 0 0,0 1-1 0 0,1-1 0 0 0,-1 0 0 0 0,0 0 1 0 0,1 1-1 0 0,-1-1 0 0 0,1 0 0 0 0,-1 0 1 0 0,1 1-1 0 0,-1-1 0 0 0,1 0 1 0 0,-1 0-1 0 0,1 0 0 0 0,-1 0 0 0 0,1 0 1 0 0,-1 0-1 0 0,1 0-2 0 0,40 17 132 0 0,-38-16-115 0 0,150 21 502 0 0,226-19-17 0 0,-378-3-500 0 0,-1-1 0 0 0,1 1 0 0 0,-1 0 0 0 0,1 0 0 0 0,0-1 0 0 0,-1 1 0 0 0,1 0 1 0 0,0 0-1 0 0,-1 0 0 0 0,1 0 0 0 0,-1 0 0 0 0,1 0 0 0 0,0 0 0 0 0,-1 0 0 0 0,1 0 0 0 0,0 0 1 0 0,-1 0-1 0 0,1 0 0 0 0,0 0 0 0 0,-1 0 0 0 0,1 1 0 0 0,-1-1 0 0 0,1 0 0 0 0,0 0 0 0 0,-1 1 1 0 0,1-1-1 0 0,-1 1 0 0 0,1-1 0 0 0,-1 0 0 0 0,1 1 0 0 0,-1-1 0 0 0,1 1 0 0 0,-1-1 1 0 0,0 1-1 0 0,1-1 0 0 0,-1 1 0 0 0,0-1 0 0 0,1 1 0 0 0,-1-1 0 0 0,0 1 0 0 0,0 0 0 0 0,1-1 1 0 0,-1 1-1 0 0,0 0 0 0 0,0-1 0 0 0,0 1 0 0 0,0-1 0 0 0,0 1 0 0 0,0 0 0 0 0,0-1 0 0 0,0 1 1 0 0,0 0-1 0 0,0-1 0 0 0,0 1 0 0 0,0 0 0 0 0,-1-1 0 0 0,1 1 0 0 0,0 0-2 0 0,-200 102 190 0 0,-77 36-186 0 0,233-116 3 0 0,2 3 1 0 0,1 1-1 0 0,1 1 1 0 0,2 3-1 0 0,-7 8-7 0 0,-25 49-19 0 0,68-86 20 0 0,1 0-1 0 0,0 0 1 0 0,1 0-1 0 0,-1 0 0 0 0,0 0 1 0 0,0 0-1 0 0,1 0 1 0 0,0 0-1 0 0,-1 0 0 0 0,1 0 1 0 0,0 0-1 0 0,0 0 1 0 0,0 0-1 0 0,0 1 0 0 0,0-1 1 0 0,0 0-1 0 0,1 0 1 0 0,-1 0-1 0 0,1 0 1 0 0,0 0-1 0 0,-1 0 0 0 0,1 0 1 0 0,0 0-1 0 0,0 0 1 0 0,0 0-1 0 0,1-1 0 0 0,-1 1 1 0 0,0 0-1 0 0,1-1 1 0 0,-1 1-1 0 0,1-1 0 0 0,-1 1 1 0 0,1-1-1 0 0,0 1 1 0 0,-1-1-1 0 0,1 0 0 0 0,0 0 1 0 0,0 0-1 0 0,0 0 1 0 0,0-1-1 0 0,0 1 0 0 0,0 0 1 0 0,0-1-1 0 0,1 1 0 0 0,100 9 224 0 0,-92-10-203 0 0,214-31 331 0 0,-116 10-184 0 0,112-22 172 0 0,-203 42-338 0 0,-17 1-29 0 0,-1 0 27 0 0,0 0-19 0 0,0 0-14 0 0,0 0-18 0 0,-10 1-4122 0 0,3 6 553 0 0,2 3-7520 0 0,3-6-568 0 0</inkml:trace>
  <inkml:trace contextRef="#ctx0" brushRef="#br0" timeOffset="2235.774">1504 1035 11090 0 0,'0'0'2865'0'0,"0"0"-1202"0"0,0 0-460 0 0,0 0 76 0 0,0 0 108 0 0,0 0-52 0 0,0 0-131 0 0,0 0-165 0 0,0 0-190 0 0,0 0-123 0 0,0 0-90 0 0,0 0-92 0 0,0 0-60 0 0,5-9-41 0 0,43-67 657 0 0,12 0-588 0 0,2 2 1 0 0,4 2-1 0 0,3 4 0 0 0,9-2-512 0 0,-30 26 125 0 0,-47 44-117 0 0,-1 0-36 0 0,0 0-23 0 0,0 0 23 0 0,0 26-49 0 0,-2 194 54 0 0,2-217 22 0 0,0 0 1 0 0,1 0-1 0 0,-1 0 0 0 0,1 0 0 0 0,0 0 0 0 0,-1 0 0 0 0,1 0 0 0 0,1 0 0 0 0,-1 0 0 0 0,0 0 1 0 0,1-1-1 0 0,-1 1 0 0 0,1-1 0 0 0,0 1 0 0 0,0-1 0 0 0,0 1 0 0 0,0-1 0 0 0,0 0 0 0 0,1 0 1 0 0,-1 0-1 0 0,0 0 0 0 0,1 0 0 0 0,0-1 0 0 0,-1 1 0 0 0,1-1 0 0 0,0 0 0 0 0,0 0 0 0 0,0 0 1 0 0,0 0-1 0 0,0 0 0 0 0,0-1 0 0 0,0 1 0 0 0,1-1 1 0 0,0 0 7 0 0,1 0-1 0 0,-1 0 1 0 0,0-1-1 0 0,0 0 1 0 0,0 0-1 0 0,0 0 1 0 0,0 0-1 0 0,0-1 1 0 0,-1 1-1 0 0,1-1 1 0 0,0 0 0 0 0,-1 0-1 0 0,1-1 1 0 0,-1 1-1 0 0,0-1 1 0 0,0 1-1 0 0,0-1 1 0 0,0 0-1 0 0,0 0 1 0 0,0 0-1 0 0,0-2-6 0 0,196-262 34 0 0,-168 208-92 0 0,-44 83 70 0 0,1-1 0 0 0,2 1 0 0 0,0 1 0 0 0,2 0 0 0 0,0 0 0 0 0,2 1 0 0 0,1 0 0 0 0,1 0 0 0 0,-1 26-12 0 0,5-37-90 0 0,-1-1-1 0 0,2 1 0 0 0,0 0 0 0 0,1 0 0 0 0,0-1 0 0 0,1 1 0 0 0,1-1 0 0 0,0 0 0 0 0,1 0 0 0 0,1 0 0 0 0,0-1 1 0 0,4 6 90 0 0,5-6-3757 0 0,-10-12-1103 0 0,1-1-3695 0 0,-1 0-3197 0 0</inkml:trace>
  <inkml:trace contextRef="#ctx0" brushRef="#br0" timeOffset="7447.683">2469 1010 0 0 0,'0'0'271'0'0,"0"0"962"0"0,0 0 412 0 0,0 0 126 0 0,0 0 49 0 0,0 0 6 0 0,0 0-67 0 0,0 0-125 0 0,0 0-154 0 0,-1-3-136 0 0,1 2-2002 0 0,-3-7 8838 0 0,3 9-7811 0 0,-5 21 1083 0 0,-19 107-119 0 0,23-128-1328 0 0,1 1 1 0 0,0-1 0 0 0,0 1-1 0 0,-1-1 1 0 0,1 1 0 0 0,0-1-1 0 0,0 1 1 0 0,1-1 0 0 0,-1 1-1 0 0,0-1 1 0 0,0 1 0 0 0,1-1-1 0 0,-1 1 1 0 0,1-1 0 0 0,-1 1-1 0 0,1-1 1 0 0,0 1 0 0 0,-1-1-1 0 0,1 0 1 0 0,0 1 0 0 0,0-1-1 0 0,0 0 1 0 0,0 0 0 0 0,0 0-1 0 0,0 0 1 0 0,1 0 0 0 0,-1 0-1 0 0,0 0 1 0 0,0 0 0 0 0,1 0-1 0 0,-1 0 1 0 0,1-1 0 0 0,-1 1-1 0 0,0-1 1 0 0,1 1 0 0 0,-1-1-1 0 0,1 1 1 0 0,-1-1 0 0 0,1 0-1 0 0,0 0 1 0 0,-1 0 0 0 0,1 0-1 0 0,-1 0 1 0 0,1 0 0 0 0,-1 0-1 0 0,1 0 1 0 0,-1-1 0 0 0,1 1-6 0 0,20-29-2344 0 0,-18-2-4488 0 0,-3 22 1037 0 0,0 4-4965 0 0</inkml:trace>
  <inkml:trace contextRef="#ctx0" brushRef="#br0" timeOffset="7810.94">2482 700 5857 0 0,'0'0'2487'0'0,"0"0"-33"0"0,0 0-23 0 0,0 0-197 0 0,0 0-467 0 0,0 0-549 0 0,0 0-386 0 0,0 0-261 0 0,0 0-148 0 0,0 0-49 0 0,0 0-42 0 0,0 0 25 0 0,0 0 20 0 0,-9 5-5 0 0,-25 12-7 0 0,34-16-293 0 0,0-1-1 0 0,0 0 0 0 0,0 0 0 0 0,1 1 0 0 0,-1-1 0 0 0,0 0 0 0 0,0 1 0 0 0,0-1 0 0 0,1 0 1 0 0,-1 0-1 0 0,0 1 0 0 0,0-1 0 0 0,0 0 0 0 0,0 1 0 0 0,0-1 0 0 0,0 0 0 0 0,0 1 0 0 0,0-1 0 0 0,0 0 1 0 0,0 1-1 0 0,0-1 0 0 0,0 1-71 0 0,0-1-18 0 0,-1 0 0 0 0,1 0 0 0 0,0 0 0 0 0,-1 0 0 0 0,1 0 0 0 0,0 0 0 0 0,-1-1 0 0 0,1 1 0 0 0,0 0 0 0 0,0 0 0 0 0,-1 0 1 0 0,1 0-1 0 0,0 0 0 0 0,-1 0 0 0 0,1-1 0 0 0,0 1 0 0 0,0 0 0 0 0,-1 0 0 0 0,1-1 0 0 0,0 1 0 0 0,0 0 0 0 0,0 0 0 0 0,-1-1 0 0 0,1 1 0 0 0,0 0 0 0 0,0 0 1 0 0,0-1-1 0 0,0 1 0 0 0,0 0 0 0 0,-1-1 0 0 0,1 1 0 0 0,0 0 0 0 0,0-1 0 0 0,0 1 0 0 0,0 0 0 0 0,0-1 0 0 0,0 1 0 0 0,0 0 0 0 0,0-1 0 0 0,0 1 0 0 0,0 0 0 0 0,0 0 1 0 0,1-1-1 0 0,-1 1 0 0 0,0 0 0 0 0,0-1 0 0 0,0 1 0 0 0,0 0 0 0 0,0-1 0 0 0,1 1 0 0 0,-1 0 0 0 0,0 0 0 0 0,0-1 0 0 0,0 1 0 0 0,1 0 0 0 0,-1 0 0 0 0,0 0 0 0 0,0-1 1 0 0,1 1-1 0 0,-1 0 0 0 0,0 0 0 0 0,0 0 0 0 0,1 0 0 0 0,-1-1 0 0 0,0 1 0 0 0,1 0 0 0 0,-1 0 0 0 0,0 0 0 0 0,1 0 18 0 0,-2 0-1388 0 0,1 0-1706 0 0,0-3 1671 0 0,1 2-6232 0 0,0 1-1563 0 0</inkml:trace>
  <inkml:trace contextRef="#ctx0" brushRef="#br0" timeOffset="8331.084">3139 608 12195 0 0,'0'0'2224'0'0,"0"0"-468"0"0,0 0-203 0 0,0 0-97 0 0,0 0-161 0 0,0 0-216 0 0,0 0-218 0 0,0 0-158 0 0,0 0-120 0 0,0 0-105 0 0,0 0-52 0 0,0 0-30 0 0,-26-4-38 0 0,-80-12-25 0 0,103 15-311 0 0,0 0 1 0 0,0 1-1 0 0,0-1 0 0 0,1 1 1 0 0,-1 0-1 0 0,0 0 0 0 0,0 0 0 0 0,0 0 1 0 0,0 0-1 0 0,0 1 0 0 0,0-1 1 0 0,0 1-1 0 0,1 0 0 0 0,-1 0 1 0 0,0 0-1 0 0,0 0 0 0 0,1 0 0 0 0,-1 0 1 0 0,1 1-1 0 0,-1 0 0 0 0,1-1-22 0 0,-7 6 87 0 0,-6 0-57 0 0,0 2 1 0 0,0 0-1 0 0,1 0 1 0 0,0 2-1 0 0,1-1 1 0 0,0 2-1 0 0,1 0 1 0 0,0 0-1 0 0,1 1 1 0 0,1 1 0 0 0,0 0-1 0 0,0 0 1 0 0,1 1-1 0 0,1 0 1 0 0,1 0-1 0 0,0 1 1 0 0,1 0-1 0 0,1 0 1 0 0,0 1-1 0 0,1 0 1 0 0,1-1-1 0 0,0 1 1 0 0,2 0-1 0 0,0 1-30 0 0,1-14-3 0 0,0-1 0 0 0,0 0-1 0 0,1 0 1 0 0,0 0 0 0 0,-1 0 0 0 0,1 0 0 0 0,0 0-1 0 0,0 0 1 0 0,1 0 0 0 0,-1 0 0 0 0,1-1 0 0 0,-1 1-1 0 0,1 0 1 0 0,0-1 0 0 0,0 1 0 0 0,0-1 0 0 0,0 0-1 0 0,0 1 1 0 0,1-1 0 0 0,-1 0 0 0 0,1-1 0 0 0,-1 1-1 0 0,1 0 1 0 0,0-1 0 0 0,0 1 0 0 0,-1-1 0 0 0,1 0-1 0 0,0 0 1 0 0,0 0 0 0 0,0 0 0 0 0,1-1-1 0 0,-1 1 5 0 0,6 0 28 0 0,-1 1 0 0 0,1-1 0 0 0,0-1 0 0 0,0 0 1 0 0,-1 0-1 0 0,1-1 0 0 0,0 0 0 0 0,0 0 0 0 0,-1-1 1 0 0,1 0-1 0 0,1-1-29 0 0,19-11 127 0 0,0-2 1 0 0,-1-1 0 0 0,-1-2-1 0 0,0 0 1 0 0,-2-2-1 0 0,0 0 1 0 0,-1-2-1 0 0,-2-1 1 0 0,0 0 0 0 0,-2-2-1 0 0,0-1 1 0 0,0-3-128 0 0,28-44 460 0 0,-48 73-396 0 0,0 1-20 0 0,0 0-17 0 0,-9 30-163 0 0,4-11 122 0 0,0 2 1 0 0,1-1-1 0 0,1 0 0 0 0,1 1 1 0 0,1-1-1 0 0,0 1 1 0 0,3 13 13 0 0,-1-28-30 0 0,1 0 0 0 0,0 0 0 0 0,1 0 0 0 0,-1 0 0 0 0,1 0 0 0 0,0-1 0 0 0,1 1 0 0 0,-1-1 0 0 0,1 0 0 0 0,0 0 0 0 0,0 0 0 0 0,1 0 1 0 0,-1-1-1 0 0,1 0 0 0 0,0 0 0 0 0,1 0 0 0 0,-1 0 0 0 0,0-1 0 0 0,1 0 0 0 0,0 0 0 0 0,0-1 0 0 0,0 1 0 0 0,0-1 0 0 0,5 1 30 0 0,2-1-735 0 0,81 5-1954 0 0,-68-20-3369 0 0,-8-13-5957 0 0,-16 19 5134 0 0</inkml:trace>
  <inkml:trace contextRef="#ctx0" brushRef="#br0" timeOffset="8733.67">2832 288 14211 0 0,'0'0'2219'0'0,"0"0"-258"0"0,0 0-269 0 0,0 0-226 0 0,0 0-266 0 0,0 0-248 0 0,0 0-233 0 0,0 0-192 0 0,0 0-130 0 0,0 0-109 0 0,0 0-42 0 0,0 0-5 0 0,0 0 18 0 0,3-1 57 0 0,119 10 1387 0 0,188-10-926 0 0,-223-10-666 0 0,-87 11-90 0 0,1-1 0 0 0,-1 0 0 0 0,1 1-1 0 0,-1-1 1 0 0,0 0 0 0 0,1 1 0 0 0,-1-1 0 0 0,0 0 0 0 0,0 0 0 0 0,1 0-1 0 0,-1 1 1 0 0,0-1 0 0 0,0 0 0 0 0,0 0 0 0 0,0 1 0 0 0,0-1 0 0 0,0 0-1 0 0,0 0 1 0 0,0 0 0 0 0,0 1 0 0 0,-1-1 0 0 0,1 0 0 0 0,0 0 0 0 0,0 0-1 0 0,-1 1 1 0 0,1-1 0 0 0,0 0 0 0 0,-1 1 0 0 0,1-1 0 0 0,-1 0 0 0 0,1 1-1 0 0,-1-1 1 0 0,1 1 0 0 0,-1-1 0 0 0,1 0 0 0 0,-1 1 0 0 0,0-1 0 0 0,1 1-1 0 0,-1 0 1 0 0,0-1 0 0 0,1 1 0 0 0,-1 0 0 0 0,0-1 0 0 0,0 1 0 0 0,1 0 0 0 0,-1 0-1 0 0,0-1 1 0 0,0 1 0 0 0,0 0 0 0 0,1 0 0 0 0,-1 0 0 0 0,0 0 0 0 0,0 0-22 0 0,-67-40 22 0 0,-59-48-958 0 0,94 21-2365 0 0,30 42-1145 0 0,2 1-4399 0 0,1 15-3377 0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29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855 365 0 0 0,'0'0'267'0'0,"0"0"974"0"0,0 0 266 0 0,0 0 19 0 0,6-1-50 0 0,32-12 2493 0 0,-34 12-2941 0 0,2-1 6421 0 0,-5 3-518 0 0,-7 1-6824 0 0,-306 108 742 0 0,106-21-165 0 0,205-89-680 0 0,1 1 1 0 0,-1-1 0 0 0,0 0-1 0 0,0 0 1 0 0,0 1-1 0 0,1-1 1 0 0,-1 1-1 0 0,0-1 1 0 0,1 1 0 0 0,-1-1-1 0 0,0 1 1 0 0,1-1-1 0 0,-1 1 1 0 0,1-1 0 0 0,-1 1-1 0 0,1 0 1 0 0,-1-1-1 0 0,1 1 1 0 0,-1 0 0 0 0,1-1-1 0 0,0 1 1 0 0,-1 0-1 0 0,1 0 1 0 0,0 0 0 0 0,0-1-1 0 0,0 1 1 0 0,-1 0-1 0 0,1 0 1 0 0,0 0-1 0 0,0-1 1 0 0,0 1 0 0 0,0 0-1 0 0,0 0 1 0 0,1 0-1 0 0,-1-1 1 0 0,0 1 0 0 0,0 0-1 0 0,0 0 1 0 0,1 0-1 0 0,-1-1 1 0 0,0 1 0 0 0,1 0-1 0 0,-1-1 1 0 0,1 1-1 0 0,-1 0 1 0 0,1-1-1 0 0,-1 1 1 0 0,1 0 0 0 0,-1-1-1 0 0,1 1 1 0 0,0-1-1 0 0,-1 1 1 0 0,1-1 0 0 0,0 1-1 0 0,-1-1 1 0 0,1 0-1 0 0,0 1 1 0 0,0-1-5 0 0,52 27 147 0 0,-46-24-95 0 0,16 4 23 0 0,0-1 0 0 0,1-1 0 0 0,0-1 0 0 0,-1-1 0 0 0,1-2 0 0 0,0 0-1 0 0,4-1-74 0 0,28 2 50 0 0,107 12 263 0 0,-162-12-305 0 0,-1-1 0 0 0,1 1 0 0 0,-1 0-1 0 0,0-1 1 0 0,1 1 0 0 0,-1-1 0 0 0,0 1 0 0 0,0-1-1 0 0,0 1 1 0 0,0 0 0 0 0,0-1 0 0 0,-1 1 0 0 0,1-1-1 0 0,0 1 1 0 0,-1 0 0 0 0,1-1 0 0 0,-1 1 0 0 0,0-1 0 0 0,1 1-1 0 0,-1-1 1 0 0,0 0 0 0 0,0 1 0 0 0,0-1 0 0 0,0 0-1 0 0,0 0 1 0 0,0 1 0 0 0,0-1 0 0 0,0 0 0 0 0,-1 0 0 0 0,1 0-1 0 0,0 0 1 0 0,-1-1 0 0 0,1 1 0 0 0,-1 0 0 0 0,1 0-1 0 0,-2-1-7 0 0,-218 141 192 0 0,125-87-154 0 0,-37 23 43 0 0,39-25 11 0 0,3 4 0 0 0,-84 68-92 0 0,173-122 3 0 0,1-2 0 0 0,-1 1-1 0 0,1-1 1 0 0,0 0-1 0 0,0 1 1 0 0,0-1-1 0 0,0 1 1 0 0,0-1-1 0 0,0 1 1 0 0,1 0-1 0 0,-1 0 1 0 0,0-1 0 0 0,0 1-1 0 0,0 0 1 0 0,0 0-1 0 0,1 0 1 0 0,-1 0-1 0 0,0 0 1 0 0,1 0-1 0 0,-1 0 1 0 0,1 0-1 0 0,-1 0 1 0 0,1 0-1 0 0,0 0 1 0 0,-1 0-1 0 0,1 0 1 0 0,0 0-1 0 0,0 0 1 0 0,0 0-1 0 0,0 0 1 0 0,0 1-1 0 0,0-1 1 0 0,0 0-1 0 0,0 0 1 0 0,0 0-1 0 0,0 0 1 0 0,1 0-1 0 0,-1 0 1 0 0,1 1-3 0 0,13 4 52 0 0,0-1-1 0 0,0 0 1 0 0,1-1-1 0 0,0-1 1 0 0,0 0 0 0 0,0-1-1 0 0,0-1 1 0 0,0 0 0 0 0,0-1-1 0 0,0-1 1 0 0,9-1-52 0 0,23 1 108 0 0,459-25 544 0 0,-460 26-630 0 0,-26-26-7535 0 0,-4 9 2033 0 0,-1 1-3976 0 0,-7 5 1294 0 0</inkml:trace>
  <inkml:trace contextRef="#ctx0" brushRef="#br0" timeOffset="409.074">1359 531 10362 0 0,'0'0'3904'0'0,"0"0"-1903"0"0,0 0-608 0 0,0 0 36 0 0,0 0 49 0 0,0 0-104 0 0,0 0-201 0 0,0 0-283 0 0,0 0-281 0 0,0 0-187 0 0,0 0-78 0 0,0 0-19 0 0,-2 7 23 0 0,-71 410 2157 0 0,67-385-2521 0 0,-25 234-554 0 0,52-277-3436 0 0,20-84-6535 0 0,-35 76 5755 0 0,1 4-3852 0 0</inkml:trace>
  <inkml:trace contextRef="#ctx0" brushRef="#br0" timeOffset="631.772">1265 505 9274 0 0,'0'0'3391'0'0,"0"0"-1462"0"0,0 0-574 0 0,0 0-132 0 0,0 0-11 0 0,0 0-96 0 0,0 0-141 0 0,0 0-155 0 0,0 0-152 0 0,0 0-68 0 0,0 0-7 0 0,0 0 16 0 0,0 0-34 0 0,11 0-52 0 0,171-14 1197 0 0,106-45-1211 0 0,-217 51-3097 0 0,-78 20-1774 0 0,-44 27-8676 0 0,38-31 5934 0 0</inkml:trace>
  <inkml:trace contextRef="#ctx0" brushRef="#br0" timeOffset="818.981">1149 914 9890 0 0,'0'0'2186'0'0,"0"0"-282"0"0,0 0-69 0 0,0 0-41 0 0,0 0-147 0 0,0 0-208 0 0,0 0-229 0 0,0 0-246 0 0,0 0-200 0 0,0 0-160 0 0,34 4-108 0 0,108 9-97 0 0,-49-26 121 0 0,63-24-1500 0 0,-92 22-8631 0 0,-50 11-2161 0 0</inkml:trace>
  <inkml:trace contextRef="#ctx0" brushRef="#br0" timeOffset="13325.994">1274 259 0 0 0,'0'0'1023'0'0,"0"0"671"0"0,0 0 335 0 0,0 0 153 0 0,0 0-75 0 0,0 0-222 0 0,0 0-292 0 0,0 0-286 0 0,-5-1-233 0 0,-14-1-165 0 0,14 1-75 0 0,5 1-73 0 0,0 0-47 0 0,0 0-79 0 0,0 0-123 0 0,0 0-75 0 0,0 0-61 0 0,30 0 2349 0 0,181-22-395 0 0,83-15-1245 0 0,-293 37-1034 0 0,-1 0 62 0 0,0 0 7 0 0,0 0 48 0 0,-28 0 1170 0 0,17 1-1280 0 0,0-1 1 0 0,-1-1-1 0 0,1 1 1 0 0,0-2-1 0 0,-1 0 0 0 0,1 0 1 0 0,0-1-1 0 0,0 0 1 0 0,1-1-1 0 0,-1 0 1 0 0,1-1-1 0 0,0 0 0 0 0,0-1 1 0 0,0 0-1 0 0,-4-3-58 0 0,10 5-62 0 0,1 0 0 0 0,0 0-1 0 0,-1 0 1 0 0,1 0 0 0 0,1-1 0 0 0,-1 1-1 0 0,1-1 1 0 0,-1 1 0 0 0,1-1 0 0 0,1 0-1 0 0,-1 0 1 0 0,1 0 0 0 0,0 0-1 0 0,0 0 1 0 0,0-5 62 0 0,2-19-3621 0 0,7 3-4533 0 0,-4 15-3902 0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47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0 358 3689 0 0,'0'0'1355'0'0,"0"0"-302"0"0,0 0 20 0 0,0 0 316 0 0,0 0 284 0 0,0 0 42 0 0,0 0-170 0 0,0 0-250 0 0,0 0-197 0 0,0 0-135 0 0,0 0-75 0 0,17 0-39 0 0,114 1 2100 0 0,-77 1-1739 0 0,0-1 0 0 0,0-4 0 0 0,40-6-1210 0 0,15-1 444 0 0,15 6-493 0 0,-112 4-6122 0 0,-45 6 282 0 0,12 3-3560 0 0,12-6 5399 0 0</inkml:trace>
  <inkml:trace contextRef="#ctx0" brushRef="#br0" timeOffset="362.144">0 608 80 0 0,'0'0'2026'0'0,"0"0"-417"0"0,0 0-94 0 0,0 0 136 0 0,0 0 111 0 0,0 0-72 0 0,0 0-210 0 0,0 0-257 0 0,0 0-225 0 0,0 0-153 0 0,0 0-73 0 0,0 0-7 0 0,11 11 3002 0 0,61-10 663 0 0,224-27-2185 0 0,-183 26-4023 0 0,-104 2 1104 0 0,-5-1-3376 0 0,-1-1-1959 0 0,-1 0-3841 0 0,-2 0 5353 0 0</inkml:trace>
  <inkml:trace contextRef="#ctx0" brushRef="#br0" timeOffset="1367.82">212 1 0 0 0,'0'0'503'0'0,"0"0"1025"0"0,0 0 274 0 0,0 0-44 0 0,0 0-118 0 0,0 0-190 0 0,0 0-192 0 0,0 0-143 0 0,0 0-110 0 0,0 4 8036 0 0,1 3-5876 0 0,49 18-2039 0 0,338 186 269 0 0,-347-179-1246 0 0,-88 14 949 0 0,-48 89-976 0 0,-153 145 221 0 0,219-240-360 0 0,25-22-2346 0 0,19-10-5635 0 0,-8-8 1697 0 0,-5 0 2896 0 0,3 0-5009 0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6:54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1077 380 2056 0 0,'0'0'2072'0'0,"0"0"-543"0"0,0 0-191 0 0,0 0 157 0 0,0 0 228 0 0,0 0 32 0 0,0 0-153 0 0,0 0-275 0 0,0 0-283 0 0,0 0-187 0 0,0 0-107 0 0,8-2-118 0 0,23-6-61 0 0,-32 5 5804 0 0,-51 5-6009 0 0,-241 55 553 0 0,211-36-782 0 0,-283 99 665 0 0,284-83-561 0 0,109-15-281 0 0,90 8 151 0 0,181 18 105 0 0,-121-4-193 0 0,-178-44-22 0 0,1 0 1 0 0,-1 0 0 0 0,1 0-1 0 0,0 0 1 0 0,-1 0 0 0 0,1 0-1 0 0,-1 0 1 0 0,1 0 0 0 0,0 0-1 0 0,-1 0 1 0 0,1 1 0 0 0,-1-1-1 0 0,1 0 1 0 0,-1 0-1 0 0,1 1 1 0 0,-1-1 0 0 0,1 0-1 0 0,-1 1 1 0 0,1-1 0 0 0,-1 0-1 0 0,1 1 1 0 0,-1-1 0 0 0,0 1-1 0 0,1-1 1 0 0,-1 1 0 0 0,0-1-1 0 0,1 1 1 0 0,-1-1 0 0 0,0 1-1 0 0,1-1 1 0 0,-1 1 0 0 0,0-1-1 0 0,0 1 1 0 0,0-1 0 0 0,0 1-1 0 0,0 0 1 0 0,0-1 0 0 0,1 1-1 0 0,-1-1 1 0 0,0 1 0 0 0,-1 0-1 0 0,1-1 1 0 0,0 1 0 0 0,0-1-1 0 0,0 1 1 0 0,0-1-1 0 0,0 1 1 0 0,-1 0 0 0 0,1-1-1 0 0,0 1 1 0 0,0-1 0 0 0,-1 1-1 0 0,1-1 1 0 0,0 1 0 0 0,-1-1-1 0 0,1 1 1 0 0,-1-1 0 0 0,1 0-1 0 0,0 1 1 0 0,-1-1-2 0 0,-37 23 152 0 0,29-19-145 0 0,-585 284 123 0 0,549-263-126 0 0,2 2 0 0 0,1 1 1 0 0,1 3-1 0 0,-5 7-4 0 0,45-37 1 0 0,0 0 0 0 0,0 0 0 0 0,-1 0-1 0 0,1 0 1 0 0,0 0 0 0 0,0 0 0 0 0,0 0 0 0 0,0 1 0 0 0,1-1 0 0 0,-1 0-1 0 0,0 0 1 0 0,0 1 0 0 0,1-1 0 0 0,-1 1 0 0 0,1-1 0 0 0,-1 0-1 0 0,1 1 1 0 0,-1-1 0 0 0,1 1 0 0 0,0-1 0 0 0,0 1 0 0 0,0-1 0 0 0,0 1-1 0 0,0-1 1 0 0,0 1 0 0 0,0-1 0 0 0,1 1 0 0 0,-1-1 0 0 0,0 1-1 0 0,1-1 1 0 0,-1 1 0 0 0,1-1 0 0 0,-1 0 0 0 0,1 1 0 0 0,0-1 0 0 0,0 0-1 0 0,0 1 1 0 0,0-1 0 0 0,0 0 0 0 0,0 0 0 0 0,0 0 0 0 0,0 0 0 0 0,0 0-1 0 0,0 0 1 0 0,0 0 0 0 0,1 0 0 0 0,-1-1 0 0 0,0 1 0 0 0,1 0-1 0 0,0 0 0 0 0,77 26 73 0 0,-9-22 117 0 0,1-3 1 0 0,-1-4 0 0 0,0-2 0 0 0,0-4-1 0 0,37-9-190 0 0,10 0 223 0 0,-25 10-702 0 0,-92 7 123 0 0,0 0-135 0 0,0 0-177 0 0,0 0-225 0 0,0 0-334 0 0,16-1-5409 0 0,12-13-4023 0 0,-17 7 2471 0 0</inkml:trace>
  <inkml:trace contextRef="#ctx0" brushRef="#br0" timeOffset="378.123">1414 534 11674 0 0,'0'0'1326'0'0,"0"0"-103"0"0,0 0 31 0 0,0 0 182 0 0,0 0 72 0 0,0 0-118 0 0,0 0-225 0 0,0 0-214 0 0,0 0-176 0 0,0 0-140 0 0,0 0-114 0 0,0 0-66 0 0,9-7-35 0 0,28-22-33 0 0,-36 29-358 0 0,-1 0-1 0 0,1 1 1 0 0,-1-1 0 0 0,1 0-1 0 0,-1 0 1 0 0,1 0 0 0 0,-1 1-1 0 0,1-1 1 0 0,-1 0 0 0 0,1 1-1 0 0,-1-1 1 0 0,0 0 0 0 0,1 1-1 0 0,-1-1 1 0 0,0 1 0 0 0,1-1-1 0 0,-1 0 1 0 0,0 1 0 0 0,1-1-1 0 0,-1 1 1 0 0,0-1 0 0 0,0 1-1 0 0,0-1 1 0 0,1 1 0 0 0,-1-1-1 0 0,0 1 1 0 0,0-1-1 0 0,0 1 1 0 0,0 0 0 0 0,0-1-1 0 0,0 1 1 0 0,0-1 0 0 0,0 1-1 0 0,0-1 1 0 0,0 1 0 0 0,0-1-1 0 0,0 1 1 0 0,-1-1 0 0 0,1 1-1 0 0,0-1 1 0 0,0 1 0 0 0,0-1-1 0 0,-1 1 1 0 0,1-1 0 0 0,0 1-1 0 0,-1-1 1 0 0,1 1 0 0 0,0-1-1 0 0,-1 0 1 0 0,1 1 0 0 0,-1-1-29 0 0,-50 136 1356 0 0,1-3-944 0 0,-29 154-131 0 0,44-159-235 0 0,23-102-201 0 0,11-26 63 0 0,1 0-13 0 0,0 0-19 0 0,0 0-60 0 0,0 0-36 0 0,0 0-30 0 0,0 0-78 0 0,0 0-35 0 0,0 0-39 0 0,0 0-82 0 0,0-22-3324 0 0,0 21 3734 0 0,2-45-7438 0 0,5 16-1675 0 0,-3 19 3798 0 0</inkml:trace>
  <inkml:trace contextRef="#ctx0" brushRef="#br0" timeOffset="715.163">1337 498 6057 0 0,'0'0'2904'0'0,"0"0"-783"0"0,0 0-336 0 0,0 0-17 0 0,0 0-64 0 0,0 0-211 0 0,0 0-270 0 0,0 0-310 0 0,0 0-275 0 0,0 0-114 0 0,0 0-13 0 0,0 0 65 0 0,3 3 97 0 0,11 5-361 0 0,0 1-1 0 0,0-2 0 0 0,1 0 1 0 0,0-1-1 0 0,0 0 0 0 0,1-1 1 0 0,-1-1-1 0 0,1 0 0 0 0,0-1 1 0 0,0-1-1 0 0,1-1 0 0 0,-1 0 1 0 0,7-1-312 0 0,18 3 238 0 0,214 5 148 0 0,-204-19-1616 0 0,-54 9-3384 0 0,-30 0 650 0 0,-7 6-926 0 0,14 3-1421 0 0,11-3-242 0 0</inkml:trace>
  <inkml:trace contextRef="#ctx0" brushRef="#br0" timeOffset="965.102">1175 781 4057 0 0,'0'0'3445'0'0,"0"0"-984"0"0,0 0-532 0 0,0 0-189 0 0,0 0-161 0 0,0 0-181 0 0,0 0-158 0 0,0 0-108 0 0,0 0-55 0 0,0 0-60 0 0,0 0-57 0 0,0 0-63 0 0,0 0-92 0 0,9 12-83 0 0,33 38-102 0 0,8-32 224 0 0,-40-18-704 0 0,221 0 1096 0 0,-215 0-1296 0 0,76-9-305 0 0,-34-7-2755 0 0,-37 3-707 0 0,-11 1-7101 0 0,-8 8 1929 0 0</inkml:trace>
  <inkml:trace contextRef="#ctx0" brushRef="#br0" timeOffset="1468.38">1377 247 7490 0 0,'0'0'3802'0'0,"0"0"-1575"0"0,0 0-577 0 0,0 0-127 0 0,0 0-83 0 0,0 0-163 0 0,0 0-171 0 0,0 0-198 0 0,0 0-202 0 0,0 0-143 0 0,0 0-135 0 0,0 0-86 0 0,0 0-39 0 0,-6 0 4 0 0,-13-4 9 0 0,32 5 565 0 0,335 10 1833 0 0,-242-11-2431 0 0,-42 6 1019 0 0,-233-94-1004 0 0,153 79-327 0 0,0-1-1 0 0,1 0 0 0 0,0-2 0 0 0,1 1 0 0 0,1-2 0 0 0,0 0 1 0 0,0 0-1 0 0,1-2 30 0 0,6-17-3585 0 0,22 20-6292 0 0,-11 12-2008 0 0</inkml:trace>
  <inkml:trace contextRef="#ctx0" brushRef="#br0" timeOffset="2295.293">2152 788 3393 0 0,'0'0'2622'0'0,"0"0"-329"0"0,0 0-171 0 0,0 0 45 0 0,0 0-41 0 0,0 0-221 0 0,0 0-326 0 0,0 0-338 0 0,0 0-235 0 0,0 0-182 0 0,0 0-131 0 0,0 0-66 0 0,-1 8 2155 0 0,107 3-492 0 0,-29-10-1734 0 0,176-13 340 0 0,-152 4-749 0 0,-92 8-590 0 0,-16-1-3083 0 0,-17-1-4454 0 0,14 2 2350 0 0,5 0-4492 0 0</inkml:trace>
  <inkml:trace contextRef="#ctx0" brushRef="#br0" timeOffset="2554.138">2018 1039 8906 0 0,'0'0'3983'0'0,"0"0"-1781"0"0,0 0-717 0 0,0 0 66 0 0,0 0 140 0 0,0 0-123 0 0,0 0-268 0 0,0 0-246 0 0,0 0-230 0 0,0 0-159 0 0,0 0-103 0 0,37 7-83 0 0,118 20-59 0 0,-48-21 239 0 0,142-28-698 0 0,-206 20-1745 0 0,-22 1-1415 0 0,-1 0-4769 0 0,-11 1-3966 0 0</inkml:trace>
  <inkml:trace contextRef="#ctx0" brushRef="#br0" timeOffset="4022.46">3331 682 2184 0 0,'0'0'2644'0'0,"0"0"-640"0"0,0 0-178 0 0,0 0 70 0 0,0 0 58 0 0,0 0-134 0 0,0 0-321 0 0,0 0-360 0 0,0 0-268 0 0,0 0-151 0 0,0 0-92 0 0,0 0-66 0 0,-12 8-50 0 0,-36 30-24 0 0,8 38 818 0 0,-103 294 606 0 0,84-263-1452 0 0,44-86 592 0 0,9-38 1334 0 0,9-7-2328 0 0,1 0-1 0 0,1 1 0 0 0,0-1 1 0 0,2 1-1 0 0,1 0 0 0 0,1 1 0 0 0,0 0 1 0 0,2 1-1 0 0,1-1 0 0 0,6-7-57 0 0,6-15 57 0 0,77-115 108 0 0,-88 141-154 0 0,1 0 0 0 0,1 1 0 0 0,0 1 0 0 0,1 0 0 0 0,0 2 0 0 0,1 0 0 0 0,1 0 0 0 0,0 2 0 0 0,5-2-11 0 0,-21 12-1 0 0,-1 1-1 0 0,1 0 1 0 0,0-1 0 0 0,0 1-1 0 0,0 0 1 0 0,1 0 0 0 0,-1 0-1 0 0,0 1 1 0 0,0-1 0 0 0,0 0-1 0 0,1 1 1 0 0,-1 0 0 0 0,0-1 0 0 0,0 1-1 0 0,1 0 1 0 0,-1 0 0 0 0,0 0-1 0 0,1 0 1 0 0,-1 1 0 0 0,0-1-1 0 0,0 1 1 0 0,1-1 0 0 0,-1 1-1 0 0,0 0 1 0 0,0 0 0 0 0,0 0 0 0 0,0 0-1 0 0,0 0 1 0 0,0 0 0 0 0,0 1-1 0 0,0-1 1 0 0,0 0 0 0 0,-1 1-1 0 0,1 0 1 0 0,-1-1 0 0 0,1 1 0 0 0,-1 0-1 0 0,1 0 1 0 0,-1 0 0 0 0,0 0-1 0 0,0 0 1 0 0,0 0 0 0 0,0 0-1 0 0,0 0 1 0 0,-1 1 0 0 0,1 0 1 0 0,9 120 136 0 0,-12-81-102 0 0,-3 241 41 0 0,5-283-73 0 0,1 1 0 0 0,-1-1-1 0 0,1 0 1 0 0,-1 1 0 0 0,1-1-1 0 0,-1 1 1 0 0,1-1 0 0 0,-1 0-1 0 0,1 1 1 0 0,0-1 0 0 0,-1 0-1 0 0,1 0 1 0 0,-1 1 0 0 0,1-1-1 0 0,0 0 1 0 0,-1 0 0 0 0,1 0 0 0 0,0 0-1 0 0,-1 0 1 0 0,1 0 0 0 0,0 0-1 0 0,-1 0 1 0 0,1 0 0 0 0,-1 0-1 0 0,1 0 1 0 0,0 0 0 0 0,-1-1-1 0 0,1 1 1 0 0,0 0 0 0 0,-1 0-1 0 0,1-1 1 0 0,-1 1 0 0 0,1 0 0 0 0,-1-1-1 0 0,1 1 1 0 0,-1-1 0 0 0,1 1-1 0 0,-1-1 1 0 0,1 1 0 0 0,-1-1-1 0 0,1 1 1 0 0,-1-1 0 0 0,0 1-1 0 0,1-1 1 0 0,-1 1 0 0 0,0-1-1 0 0,0 1 1 0 0,1-1 0 0 0,-1 0 0 0 0,0 1-1 0 0,0-1 1 0 0,0 0 0 0 0,0 1-1 0 0,0-1 1 0 0,0 0 0 0 0,0 1-1 0 0,0-1-1 0 0,1 1 4 0 0,235-324 276 0 0,-224 309-272 0 0,173-190-18 0 0,-152 186-145 0 0,-33 34 50 0 0,-16 147 225 0 0,13-150-120 0 0,-6 18-7 0 0,2 0 0 0 0,1 0 0 0 0,1 1 0 0 0,2 0 0 0 0,1-1 0 0 0,1 1 1 0 0,2 9 6 0 0,22-24-2718 0 0,0-17-3206 0 0,-11 0-951 0 0,-6 1-4612 0 0</inkml:trace>
  <inkml:trace contextRef="#ctx0" brushRef="#br0" timeOffset="4663.136">4678 785 4337 0 0,'0'0'2614'0'0,"0"0"-356"0"0,0 0-175 0 0,0 0-3 0 0,0 0-99 0 0,0 0-260 0 0,0 0-258 0 0,0 0-245 0 0,0 0-197 0 0,0 0-126 0 0,0 0-87 0 0,0 0-79 0 0,0 0-75 0 0,-8-11-51 0 0,-26-30-61 0 0,-12 23 858 0 0,32 17-1288 0 0,0 1-1 0 0,0 0 1 0 0,0 1-1 0 0,0 1 1 0 0,0 0-1 0 0,0 1 1 0 0,1 0 0 0 0,-1 1-1 0 0,1 0 1 0 0,0 1-1 0 0,0 1 1 0 0,1 0-1 0 0,-1 1 1 0 0,1 0 0 0 0,1 1-1 0 0,-1 0 1 0 0,1 1-1 0 0,1 0 1 0 0,0 1 0 0 0,0 0-1 0 0,-5 8-111 0 0,3-6 0 0 0,1-1 1 0 0,1 2-1 0 0,0-1 1 0 0,1 1-1 0 0,0 1 0 0 0,1 0 1 0 0,0 0-1 0 0,1 0 0 0 0,1 1 1 0 0,0 0-1 0 0,2 0 0 0 0,-1 1 1 0 0,2-1-1 0 0,0 1 0 0 0,0 7 0 0 0,2-18 3 0 0,1-1 0 0 0,-1 1 0 0 0,1-1 0 0 0,0 1-1 0 0,1-1 1 0 0,-1 1 0 0 0,1-1 0 0 0,0 0-1 0 0,0 1 1 0 0,0-1 0 0 0,1 0 0 0 0,0 1-1 0 0,-1-1 1 0 0,1 0 0 0 0,1 0 0 0 0,-1 0-1 0 0,0-1 1 0 0,1 1 0 0 0,0-1 0 0 0,0 1-1 0 0,0-1 1 0 0,0 0 0 0 0,1 0 0 0 0,-1 0-1 0 0,1-1 1 0 0,0 1 0 0 0,0-1 0 0 0,0 0-1 0 0,0 0 1 0 0,0 0-3 0 0,7 1 21 0 0,1-1 0 0 0,-1 0 0 0 0,1-1 0 0 0,-1 0 0 0 0,1-1 0 0 0,-1 0 0 0 0,1 0 0 0 0,-1-2-1 0 0,1 1 1 0 0,-1-2 0 0 0,0 1 0 0 0,1-1 0 0 0,-1-1 0 0 0,-1 0 0 0 0,1-1 0 0 0,-1 0 0 0 0,1 0 0 0 0,-2-1 0 0 0,4-3-21 0 0,23-16 62 0 0,-1-2 0 0 0,-2-2 0 0 0,-1 0 0 0 0,-1-3 0 0 0,-1 0 0 0 0,-2-2 0 0 0,-1-1 0 0 0,-2-1 0 0 0,10-22-62 0 0,-3-12 115 0 0,-32 69-54 0 0,0 1-54 0 0,-9 19-264 0 0,-1-3 168 0 0,1 0 1 0 0,0 1 0 0 0,2 0 0 0 0,0 1 0 0 0,1-1-1 0 0,0 1 1 0 0,1 0 0 0 0,2 1 0 0 0,-1-1 0 0 0,2 1-1 0 0,1-1 1 0 0,0 1 0 0 0,1 0 0 0 0,3 12 88 0 0,-2-23-316 0 0,1 0-1 0 0,1 0 1 0 0,-1 0 0 0 0,1-1 0 0 0,1 1 0 0 0,0-1-1 0 0,0 0 1 0 0,0 0 0 0 0,1 0 0 0 0,0 0 0 0 0,0-1-1 0 0,0 0 1 0 0,5 4 316 0 0,22 14-5383 0 0,4-5-5217 0 0,-30-16 2209 0 0</inkml:trace>
  <inkml:trace contextRef="#ctx0" brushRef="#br0" timeOffset="5049.617">5168 1046 9690 0 0,'0'0'2807'0'0,"0"0"-514"0"0,0 0-275 0 0,0 0-206 0 0,0 0-212 0 0,0 0-261 0 0,0 0-233 0 0,0 0-198 0 0,0 0-112 0 0,0 0-77 0 0,0 0-78 0 0,0 0-83 0 0,0 0-117 0 0,-7-4-81 0 0,-23-10-43 0 0,-31 14 683 0 0,53 3-987 0 0,0 0-1 0 0,0 0 1 0 0,1 1 0 0 0,-1 1 0 0 0,1-1 0 0 0,0 1 0 0 0,0 0 0 0 0,0 1-1 0 0,1 0 1 0 0,-1 0 0 0 0,2 0 0 0 0,-1 1 0 0 0,1-1 0 0 0,0 1 0 0 0,0 1-1 0 0,1-1 1 0 0,0 1 0 0 0,0 0 0 0 0,1-1 0 0 0,-1 2 0 0 0,2-1 0 0 0,0 0-1 0 0,0 1 1 0 0,0-1 0 0 0,1 1 0 0 0,0-1 0 0 0,1 1 0 0 0,0 3-13 0 0,1-8-13 0 0,1 0 1 0 0,0 0-1 0 0,1-1 1 0 0,-1 1-1 0 0,1 0 0 0 0,-1-1 1 0 0,1 1-1 0 0,0-1 1 0 0,1 0-1 0 0,-1 0 1 0 0,0 0-1 0 0,1-1 1 0 0,0 1-1 0 0,-1-1 0 0 0,1 0 1 0 0,0 0-1 0 0,0 0 1 0 0,0 0-1 0 0,0-1 1 0 0,1 0-1 0 0,-1 0 1 0 0,0 0-1 0 0,1 0 0 0 0,3 0 13 0 0,95-6-2792 0 0,-40-22-5967 0 0,-50 20 1842 0 0,-5 2-3078 0 0</inkml:trace>
  <inkml:trace contextRef="#ctx0" brushRef="#br0" timeOffset="5650.143">5273 1293 10394 0 0,'0'0'2365'0'0,"0"0"-510"0"0,0 0-184 0 0,0 0-62 0 0,0 0-118 0 0,0 0-160 0 0,0 0-181 0 0,0 0-158 0 0,0 0-121 0 0,0 0-108 0 0,0 0-78 0 0,0 0-106 0 0,4-3-96 0 0,174-186 2308 0 0,-151 171-2755 0 0,-26 18-40 0 0,-1 0-12 0 0,0 0-25 0 0,0 21 53 0 0,-13 83-25 0 0,15-103 16 0 0,-1 1 0 0 0,1-1 0 0 0,0 1 0 0 0,0-1 0 0 0,0 0 0 0 0,0 1 0 0 0,0-1 0 0 0,0 0 0 0 0,0 0 0 0 0,0 0 0 0 0,0-1 0 0 0,0 1 0 0 0,1 0 0 0 0,-1-1 0 0 0,0 0 0 0 0,1 1 0 0 0,-1-1 1 0 0,0 0-1 0 0,1 0 0 0 0,-1 0 0 0 0,0-1 0 0 0,0 1 0 0 0,1 0 0 0 0,-1-1 0 0 0,0 1 0 0 0,0-1 0 0 0,1 0 0 0 0,-1 0 0 0 0,0 0 0 0 0,0 0 0 0 0,2-2-3 0 0,170-100 130 0 0,-100 85-180 0 0,-45 62 81 0 0,-27-40-74 0 0,1-1 0 0 0,-1 0 1 0 0,1 0-1 0 0,0 0 0 0 0,0 0 1 0 0,0 0-1 0 0,0 0 0 0 0,1-1 0 0 0,-1 1 1 0 0,1-1-1 0 0,0 0 0 0 0,-1 0 0 0 0,1-1 1 0 0,0 1-1 0 0,0-1 0 0 0,0 0 0 0 0,0 0 1 0 0,0 0-1 0 0,0 0 0 0 0,0-1 1 0 0,1 0-1 0 0,-1 1 0 0 0,2-2 43 0 0,4 3-1413 0 0,21 0-482 0 0,-23-4-3472 0 0,-5-4-4686 0 0,-3 3 555 0 0</inkml:trace>
  <inkml:trace contextRef="#ctx0" brushRef="#br0" timeOffset="6281.575">4273 354 1688 0 0,'0'0'1422'0'0,"0"0"84"0"0,0 0 317 0 0,0 0 325 0 0,0 0 117 0 0,0 0-86 0 0,0 0-236 0 0,0 0-264 0 0,0 0-225 0 0,0 0-170 0 0,0 0-164 0 0,0 0-134 0 0,-8-3-121 0 0,-34-12 526 0 0,63 19 755 0 0,193 21 714 0 0,324-29-1482 0 0,-537 11-1195 0 0,-1-6-121 0 0,0-1-3 0 0,0 0-16 0 0,0 0 8 0 0,0 0-26 0 0,0 0 2 0 0,0 0 19 0 0,0 0 17 0 0,0 0 18 0 0,0 0 35 0 0,0 0-16 0 0,-29-26 903 0 0,-43-92-886 0 0,55 81-231 0 0,-12-69-1424 0 0,27 69-1310 0 0,1 2-3380 0 0,1 25-3515 0 0</inkml:trace>
  <inkml:trace contextRef="#ctx0" brushRef="#br0" timeOffset="7894.973">3899 965 0 0 0,'22'0'0'0'0,"-20"0"0"0"0,-4 0 0 0 0,1 0 0 0 0,-1 1 0 0 0,1 4 731 0 0,4 0 13546 0 0,-2-5-14963 0 0,-1 0 958 0 0,0 0-3 0 0,0 0 23 0 0,0 0 48 0 0,0 0 63 0 0,0 0 49 0 0,2 5 7382 0 0,2 17-6188 0 0,2 92-89 0 0,19 98-519 0 0,-16-189 315 0 0,-8-23-1394 0 0,0-4-998 0 0,5-14-8902 0 0,1 14 2386 0 0,-3 0-3647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1.8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0 477 10122 0 0,'0'0'1176'0'0,"0"0"-687"0"0,0 0-32 0 0,0 0 407 0 0,0 0 376 0 0,0 0 191 0 0,0 0-37 0 0,33 4-194 0 0,103 16-185 0 0,23-15 1320 0 0,-129-5-2167 0 0,-1-1-1 0 0,0-1 1 0 0,0-1-1 0 0,0-2 1 0 0,0-1-1 0 0,-1-1 0 0 0,0-2 1 0 0,-1 0-1 0 0,1-2 1 0 0,-2-1-1 0 0,0-1 1 0 0,0-2-1 0 0,-1 0 1 0 0,-1-1-1 0 0,-1-2 1 0 0,0 0-1 0 0,-1-2 0 0 0,-1 0 1 0 0,-1-2-1 0 0,-1 0 1 0 0,-1-1-1 0 0,-1 0 1 0 0,-1-2-1 0 0,-1 0 1 0 0,8-21-168 0 0,-19 36 63 0 0,-1 1 0 0 0,0-1 0 0 0,0 0 1 0 0,-1-1-1 0 0,-1 1 0 0 0,1 0 0 0 0,-2 0 1 0 0,0-1-1 0 0,0-9-63 0 0,-1 19-2 0 0,1 1 0 0 0,-1-1 1 0 0,1 1-1 0 0,-1-1 0 0 0,1 0 0 0 0,-1 1 0 0 0,0-1 1 0 0,1 1-1 0 0,-1 0 0 0 0,0-1 0 0 0,1 1 1 0 0,-1-1-1 0 0,0 1 0 0 0,1 0 0 0 0,-1 0 0 0 0,0-1 1 0 0,0 1-1 0 0,1 0 0 0 0,-1 0 0 0 0,0 0 1 0 0,0 0-1 0 0,0 0 0 0 0,1 0 0 0 0,-1 0 0 0 0,0 0 1 0 0,0 0-1 0 0,1 0 0 0 0,-1 1 0 0 0,0-1 0 0 0,0 0 1 0 0,1 0-1 0 0,-1 1 0 0 0,0-1 0 0 0,1 0 1 0 0,-1 1-1 0 0,0-1 0 0 0,1 1 0 0 0,-1-1 0 0 0,1 1 1 0 0,-1-1-1 0 0,0 1 0 0 0,1-1 0 0 0,-1 1 0 0 0,1 0 1 0 0,0-1-1 0 0,-1 1 0 0 0,1 0 0 0 0,0-1 1 0 0,-1 1-1 0 0,1 0 0 0 0,0-1 0 0 0,-1 1 0 0 0,1 0 1 0 0,0 0-1 0 0,0 0 0 0 0,0-1 0 0 0,0 1 0 0 0,0 0 1 0 0,0 0-1 0 0,0-1 0 0 0,0 1 0 0 0,0 0 2 0 0,-99 248-132 0 0,-9 161 52 0 0,70-247 72 0 0,24-108 12 0 0,-1-1-1 0 0,-4-1 1 0 0,-1-1-1 0 0,-3 0 0 0 0,-9 13-3 0 0,19-43-1 0 0,0-1 0 0 0,-1 0 0 0 0,-1-1 0 0 0,-1 0 0 0 0,-1-2 0 0 0,0 1 0 0 0,-1-2 0 0 0,-2-1 0 0 0,1 0-1 0 0,-2-1 1 0 0,0-2 0 0 0,-22 12 1 0 0,-48-5-82 0 0,89-20 76 0 0,-1 0 1 0 0,1 0-1 0 0,-1 0 1 0 0,1 0 0 0 0,-1 0-1 0 0,1-1 1 0 0,-1 1 0 0 0,1-1-1 0 0,0 0 1 0 0,-1 1-1 0 0,1-1 1 0 0,0 0 0 0 0,0-1-1 0 0,-1 1 1 0 0,1 0 0 0 0,0 0-1 0 0,0-1 1 0 0,0 0-1 0 0,0 1 1 0 0,1-1 0 0 0,-1 0-1 0 0,0 0 1 0 0,1 0 0 0 0,-1 0-1 0 0,1 0 1 0 0,0 0-1 0 0,-1 0 1 0 0,1 0 0 0 0,0-1-1 0 0,0 1 1 0 0,1 0 0 0 0,-1-1-1 0 0,0 1 1 0 0,1-1 5 0 0,0-2-17 0 0,0 0 1 0 0,0 0-1 0 0,0 0 0 0 0,1 0 1 0 0,0 0-1 0 0,0 1 0 0 0,0-1 1 0 0,1 0-1 0 0,-1 1 0 0 0,1-1 1 0 0,0 1-1 0 0,0-1 0 0 0,1 1 1 0 0,0 0-1 0 0,-1 0 0 0 0,1 0 1 0 0,1 0-1 0 0,-1 1 0 0 0,0-1 1 0 0,1 1-1 0 0,0 0 0 0 0,0 0 1 0 0,0 0-1 0 0,0 0 0 0 0,2 0 17 0 0,115-50-66 0 0,-82 45 46 0 0,0 1 0 0 0,0 3 1 0 0,0 1-1 0 0,1 1 0 0 0,-1 3 0 0 0,1 1 0 0 0,-1 2 0 0 0,1 1 20 0 0,7 0 10 0 0,122-4 287 0 0,-145-3-249 0 0,-1-1-1 0 0,1-1 0 0 0,-1-1 1 0 0,0-1-1 0 0,-1 0 1 0 0,1-2-1 0 0,-1-1 0 0 0,-1-1 1 0 0,0-1-1 0 0,0 0 1 0 0,-1-2-1 0 0,-1 0 1 0 0,0-2-1 0 0,-1 0 0 0 0,0 0 1 0 0,-1-2-1 0 0,-1 0 1 0 0,3-6-48 0 0,-15 19 11 0 0,0-1 1 0 0,-1 1-1 0 0,0-1 1 0 0,0 1-1 0 0,0-1 1 0 0,-1 0-1 0 0,1 0 1 0 0,-1 0-1 0 0,0 0 1 0 0,-1-1-1 0 0,1 1 1 0 0,-1-1-1 0 0,0 1 1 0 0,0-1-1 0 0,-1 1 1 0 0,0-1-1 0 0,0 1 1 0 0,0-1-1 0 0,-1 0-11 0 0,-1 4-9 0 0,0 0 1 0 0,0 0-1 0 0,-1 0 0 0 0,1 0 0 0 0,0 0 0 0 0,-1 1 0 0 0,0-1 0 0 0,1 1 0 0 0,-1-1 0 0 0,0 1 1 0 0,0 0-1 0 0,0 0 0 0 0,0 0 0 0 0,0 1 0 0 0,0-1 0 0 0,0 1 0 0 0,0 0 0 0 0,0 0 0 0 0,0 0 1 0 0,0 0-1 0 0,0 0 0 0 0,0 0 0 0 0,0 1 0 0 0,-2 0 9 0 0,-4 2-39 0 0,-1 1-1 0 0,1 0 1 0 0,0 1-1 0 0,0 0 1 0 0,0 0-1 0 0,1 1 1 0 0,0 0-1 0 0,0 1 1 0 0,0 0-1 0 0,1 0 1 0 0,0 0-1 0 0,1 1 1 0 0,-1 0-1 0 0,1 0 1 0 0,1 1 0 0 0,0 0-1 0 0,0 0 1 0 0,0 0-1 0 0,2 0 1 0 0,-1 1-1 0 0,1-1 1 0 0,0 1 39 0 0,1-5-9 0 0,0-1 0 0 0,1 1 1 0 0,-1-1-1 0 0,1 1 0 0 0,0 0 0 0 0,0-1 1 0 0,1 1-1 0 0,0 0 0 0 0,-1 0 0 0 0,2 0 1 0 0,-1-1-1 0 0,0 1 0 0 0,1 0 0 0 0,0 0 1 0 0,0-1-1 0 0,0 1 0 0 0,1-1 1 0 0,0 1-1 0 0,-1-1 0 0 0,2 1 0 0 0,-1-1 1 0 0,0 0-1 0 0,1 0 0 0 0,0 0 0 0 0,0 0 1 0 0,0-1-1 0 0,0 1 0 0 0,1-1 0 0 0,-1 0 1 0 0,1 0-1 0 0,0 0 0 0 0,0 0 1 0 0,0-1-1 0 0,0 1 0 0 0,0-1 0 0 0,1 0 1 0 0,-1-1-1 0 0,1 1 0 0 0,-1-1 0 0 0,3 1 9 0 0,16 3 71 0 0,1 0 0 0 0,0-2 1 0 0,0 0-1 0 0,0-2 0 0 0,1-1 0 0 0,-1 0 0 0 0,0-2 0 0 0,0-1 0 0 0,0-1 0 0 0,0-1 0 0 0,-1-1 0 0 0,0-1 0 0 0,0-1 0 0 0,4-3-71 0 0,27-13 266 0 0,-2-2-1 0 0,0-2 1 0 0,-2-3 0 0 0,-2-1 0 0 0,15-15-266 0 0,-30 24 38 0 0,-1-1 0 0 0,0-2 0 0 0,-3-1 0 0 0,0-1 0 0 0,-1-2 0 0 0,-2 0 1 0 0,-1-2-1 0 0,-2-1 0 0 0,-1-1 0 0 0,-2 0 0 0 0,-1-2 0 0 0,-1 0 0 0 0,-2-1 1 0 0,-2-1-1 0 0,8-38-38 0 0,-19 62-11 0 0,0 1 0 0 0,-2-1 0 0 0,1 0 0 0 0,-2 0 0 0 0,0 0 0 0 0,-1 0 0 0 0,0 0 0 0 0,-1 0 0 0 0,-1 1 0 0 0,0-1 0 0 0,0 1 0 0 0,-5-9 11 0 0,5 19 0 0 0,0 0 0 0 0,0 0 0 0 0,-1 0 0 0 0,1 1 0 0 0,-1-1 0 0 0,0 1 1 0 0,0 0-1 0 0,0 0 0 0 0,0 0 0 0 0,0 1 0 0 0,0-1 0 0 0,0 1 0 0 0,0 0 0 0 0,-1 0 1 0 0,1 1-1 0 0,0-1 0 0 0,-1 1 0 0 0,1 0 0 0 0,0 0 0 0 0,-1 0 0 0 0,1 1 1 0 0,0-1-1 0 0,-1 1 0 0 0,1 0 0 0 0,0 1 0 0 0,0-1 0 0 0,0 1 0 0 0,0-1 0 0 0,0 1 1 0 0,0 1-1 0 0,0-1 0 0 0,0 0 0 0 0,1 1 0 0 0,0 0 0 0 0,-1 0 0 0 0,1 0 0 0 0,0 0 1 0 0,0 0-1 0 0,0 1 0 0 0,1-1 0 0 0,-2 4 0 0 0,-14 17-2 0 0,2 0-1 0 0,0 2 1 0 0,2 0-1 0 0,1 0 1 0 0,1 2-1 0 0,1-1 1 0 0,2 1 0 0 0,1 1-1 0 0,1 0 1 0 0,1 0-1 0 0,1 0 1 0 0,2 1-1 0 0,1-1 1 0 0,2 1 0 0 0,1 0-1 0 0,0-1 1 0 0,4 9 2 0 0,-3-12-6 0 0,2-1 0 0 0,0 1 0 0 0,2-1 0 0 0,0 0 0 0 0,2-1 0 0 0,1 1 0 0 0,1-1 0 0 0,1-1 0 0 0,1 0 0 0 0,1-1 1 0 0,1 0-1 0 0,0-1 0 0 0,2 0 0 0 0,1-1 0 0 0,0-1 0 0 0,2 0 6 0 0,-13-14-85 0 0,-1 0 0 0 0,2 0 0 0 0,-1 0 0 0 0,0-1 0 0 0,1 0 0 0 0,0 0 0 0 0,-1-1 0 0 0,2 0 0 0 0,-1 0 0 0 0,0 0 0 0 0,0-1 0 0 0,1 0 0 0 0,0-1 0 0 0,-1 1 0 0 0,2-1 85 0 0,-8-3-194 0 0,1 1 1 0 0,-1-1-1 0 0,0 0 0 0 0,0 0 1 0 0,0 1-1 0 0,0-1 1 0 0,-1 0-1 0 0,1 0 0 0 0,0 0 1 0 0,-1 0-1 0 0,1 0 0 0 0,-1 0 1 0 0,0 0-1 0 0,0 0 1 0 0,0 0-1 0 0,0 0 0 0 0,0 0 1 0 0,0 0-1 0 0,0 0 0 0 0,-1 0 1 0 0,1 0-1 0 0,0 1 0 0 0,-1-1 1 0 0,0 0-1 0 0,0 0 1 0 0,0-1 193 0 0,-18-39-9370 0 0,13 29-1673 0 0</inkml:trace>
  <inkml:trace contextRef="#ctx0" brushRef="#br0" timeOffset="249.759">1445 742 17268 0 0,'0'0'1432'0'0,"0"0"-246"0"0,0 0-1 0 0,0 0 98 0 0,0 0-96 0 0,35 0-240 0 0,112-1-191 0 0,70-17 687 0 0,300-49-2334 0 0,-441 61-1662 0 0,-25 2-3320 0 0,-9 0-6416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7 250 9698 0 0,'0'0'1783'0'0,"0"0"-52"0"0,0 0 63 0 0,0 0 48 0 0,0 0-82 0 0,0 0-244 0 0,0 0-301 0 0,0 0-231 0 0,0 0-219 0 0,0 0-141 0 0,0 0-89 0 0,0 0-83 0 0,-1-4-59 0 0,-1-1-303 0 0,2 5-72 0 0,-1 0-1 0 0,1-1 0 0 0,0 1 0 0 0,-1 0 0 0 0,1-1 0 0 0,0 1 0 0 0,0-1 0 0 0,-1 1 0 0 0,1 0 0 0 0,0-1 0 0 0,0 1 0 0 0,0-1 0 0 0,0 1 0 0 0,0-1 0 0 0,0 1 0 0 0,0 0 0 0 0,0-1 0 0 0,0 1 0 0 0,0-1 0 0 0,0 1 0 0 0,0-1 1 0 0,0 1-1 0 0,0-1 0 0 0,0 1 0 0 0,0-1 0 0 0,0 1 0 0 0,0 0 0 0 0,1-1 0 0 0,-1 1 0 0 0,0-1 0 0 0,0 1 0 0 0,0-1 0 0 0,1 1 0 0 0,-1 0 0 0 0,0-1 0 0 0,1 1 0 0 0,-1 0 0 0 0,0-1 0 0 0,1 1 0 0 0,-1 0 0 0 0,0 0 1 0 0,1-1-1 0 0,-1 1 0 0 0,1 0 0 0 0,-1 0 0 0 0,1 0 0 0 0,-1-1 0 0 0,0 1 0 0 0,1 0 0 0 0,-1 0 0 0 0,1 0 0 0 0,-1 0 0 0 0,1 0 0 0 0,-1 0 0 0 0,1 0 0 0 0,-1 0 0 0 0,1 0 0 0 0,-1 0 0 0 0,0 0 0 0 0,1 0 0 0 0,-1 0 0 0 0,1 1 1 0 0,-1-1-1 0 0,1 0-17 0 0,426 0 2136 0 0,-335-7-2011 0 0,-91 7-103 0 0,0 0-1 0 0,-1 0 0 0 0,1 0 0 0 0,-1 0 1 0 0,1 0-1 0 0,-1 0 0 0 0,1 0 0 0 0,-1-1 1 0 0,1 1-1 0 0,-1 0 0 0 0,1 0 0 0 0,-1 0 1 0 0,1 0-1 0 0,-1-1 0 0 0,1 1 0 0 0,-1 0 1 0 0,1-1-1 0 0,-1 1 0 0 0,1 0 0 0 0,-1-1 1 0 0,0 1-1 0 0,1 0 0 0 0,-1-1 1 0 0,0 1-1 0 0,1-1 0 0 0,-1 1 0 0 0,0-1 1 0 0,0 1-1 0 0,1-1 0 0 0,-1 1 0 0 0,0-1 1 0 0,0 1-1 0 0,0-1 0 0 0,1 1 0 0 0,-1-1 1 0 0,0 1-1 0 0,0-1 0 0 0,0 1 0 0 0,0-1 1 0 0,0 1-1 0 0,0-1 0 0 0,0 1 0 0 0,0-1 1 0 0,-1 1-1 0 0,1-1 0 0 0,0 1 0 0 0,0-1 1 0 0,0 1-1 0 0,0-1 0 0 0,-1 1 0 0 0,1-1 1 0 0,0 1-1 0 0,-1-1 0 0 0,1 1 0 0 0,0-1 1 0 0,-1 1-1 0 0,1 0 0 0 0,0-1 0 0 0,-1 1 1 0 0,1-1-1 0 0,-1 1 0 0 0,1 0 0 0 0,-1 0 1 0 0,1-1-22 0 0,-28-31 213 0 0,28 32-213 0 0,-142-135 35 0 0,133 120-479 0 0,9 15 341 0 0,1 0-1 0 0,-1 1 1 0 0,0-1-1 0 0,0 0 1 0 0,1 0-1 0 0,-1 0 1 0 0,0 0-1 0 0,1 0 0 0 0,-1 1 1 0 0,0-1-1 0 0,0 0 1 0 0,1 0-1 0 0,-1 0 1 0 0,0 0-1 0 0,1 0 1 0 0,-1 0-1 0 0,0 0 0 0 0,1 0 1 0 0,-1 0-1 0 0,0 0 1 0 0,1 0-1 0 0,-1 0 1 0 0,0 0-1 0 0,0-1 1 0 0,1 1-1 0 0,-1 0 1 0 0,0 0-1 0 0,1 0 0 0 0,-1 0 1 0 0,0 0-1 0 0,0-1 1 0 0,1 1-1 0 0,-1 0 1 0 0,0 0-1 0 0,0 0 1 0 0,0-1-1 0 0,1 1 0 0 0,-1 0 1 0 0,0 0-1 0 0,0-1 1 0 0,0 1-1 0 0,0 0 1 0 0,1-1-1 0 0,-1 1 1 0 0,0 0-1 0 0,0 0 1 0 0,0-1-1 0 0,0 1 0 0 0,0 0 1 0 0,0-1-1 0 0,0 1 1 0 0,0 0-1 0 0,0-1 1 0 0,0 1-1 0 0,0 0 1 0 0,0-1-1 0 0,0 1 0 0 0,0 0 1 0 0,0 0-1 0 0,0-1 1 0 0,0 1-1 0 0,-1 0 1 0 0,1-1-1 0 0,0 1 1 0 0,0 0-1 0 0,0 0 1 0 0,0-1-1 0 0,-1 1 0 0 0,1 0 104 0 0,25 11-5630 0 0,-5-2-2377 0 0,-7-5-911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7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75 6465 0 0,'0'0'3150'0'0,"0"0"-421"0"0,0 0-367 0 0,0 0-282 0 0,0 0-322 0 0,0 0-311 0 0,0 0-273 0 0,0 0-248 0 0,0 0-232 0 0,0 0-161 0 0,0 0-54 0 0,0 0-4 0 0,0 0 17 0 0,6-2 27 0 0,166-4 1957 0 0,7-5-1741 0 0,54-33-730 0 0,-226 43-254 0 0,17-9-2853 0 0,-38 13-1966 0 0,12-2 3721 0 0,-7 2-4883 0 0,-1 1-5161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7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 12155 0 0,'0'0'2388'0'0,"0"0"-673"0"0,0 0-95 0 0,0 0 61 0 0,0 0-153 0 0,0 0-293 0 0,0 0-299 0 0,0 0-252 0 0,34 4-189 0 0,109 12-141 0 0,-37-22 56 0 0,104-24-1869 0 0,-165 23-2873 0 0,-1 1-3622 0 0,-24 2-3502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38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63 9586 0 0,'0'0'1176'0'0,"0"0"-99"0"0,0 0 115 0 0,0 0 195 0 0,0 0 110 0 0,0 0-96 0 0,0 0-292 0 0,0 0-303 0 0,0 0-263 0 0,0 0-183 0 0,0 0-96 0 0,4-4 5383 0 0,-3 0-5744 0 0,0-24 298 0 0,-1 2 196 0 0,-35 63-896 0 0,28-17-51 0 0,3 1-3584 0 0,4 7-10296 0 0,0-24 7497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8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628 2 4105 0 0,'0'0'2563'0'0,"0"0"-799"0"0,0 0-71 0 0,0 0 226 0 0,0 0 148 0 0,0 0-136 0 0,0 0-319 0 0,0 0-349 0 0,0 0-270 0 0,0 0-153 0 0,0 0-87 0 0,0 0-41 0 0,0 0-49 0 0,-2-1-117 0 0,-4 1-443 0 0,1-1 1 0 0,-1 1-1 0 0,1 0 1 0 0,-1 1 0 0 0,1-1-1 0 0,-1 1 1 0 0,1 0-1 0 0,0 1 1 0 0,-1-1-1 0 0,1 1 1 0 0,0 0 0 0 0,0 0-1 0 0,0 1 1 0 0,0 0-104 0 0,-22 7 150 0 0,-305 115 550 0 0,235-87-262 0 0,97-37-436 0 0,0-1 0 0 0,-1 0 0 0 0,1 0 0 0 0,0 1 1 0 0,-1-1-1 0 0,1 0 0 0 0,0 1 0 0 0,-1-1 0 0 0,1 0 0 0 0,0 1 1 0 0,0-1-1 0 0,-1 0 0 0 0,1 1 0 0 0,0-1 0 0 0,0 1 1 0 0,0-1-1 0 0,0 0 0 0 0,0 1 0 0 0,-1-1 0 0 0,1 1 0 0 0,0-1 1 0 0,0 1-1 0 0,0-1 0 0 0,0 0 0 0 0,0 1 0 0 0,0-1 1 0 0,0 1-1 0 0,1-1 0 0 0,-1 0 0 0 0,0 1 0 0 0,0-1 1 0 0,0 1-1 0 0,0-1 0 0 0,0 0 0 0 0,1 1 0 0 0,-1-1 0 0 0,0 1 1 0 0,0-1-1 0 0,1 0 0 0 0,-1 1 0 0 0,0-1 0 0 0,0 0 1 0 0,1 0-1 0 0,-1 1 0 0 0,0-1 0 0 0,1 0 0 0 0,-1 0 0 0 0,1 1 1 0 0,-1-1-1 0 0,0 0 0 0 0,1 0 0 0 0,-1 0 0 0 0,1 0 1 0 0,-1 1-1 0 0,0-1 0 0 0,1 0 0 0 0,-1 0 0 0 0,1 0 1 0 0,-1 0-1 0 0,1 0 0 0 0,-1 0 0 0 0,0 0 0 0 0,1 0 0 0 0,-1 0 1 0 0,1-1-3 0 0,31 12 144 0 0,41-2 45 0 0,2-2-1 0 0,-1-4 1 0 0,17-4-189 0 0,-55 1 77 0 0,67 12 106 0 0,-102-12-175 0 0,-1 1 0 0 0,0-1 0 0 0,1 1 0 0 0,-1 0 0 0 0,1-1 0 0 0,-1 1 0 0 0,0 0 0 0 0,1-1 0 0 0,-1 1 0 0 0,0 0 0 0 0,0-1 0 0 0,0 1 1 0 0,1 0-1 0 0,-1 0 0 0 0,0-1 0 0 0,0 1 0 0 0,0 0 0 0 0,0 0 0 0 0,0-1 0 0 0,0 1 0 0 0,-1 0 0 0 0,1 0 0 0 0,0-1 0 0 0,0 1 0 0 0,0 0 0 0 0,-1-1 0 0 0,1 1 0 0 0,0 0 0 0 0,-1-1 0 0 0,1 1 1 0 0,-1 0-1 0 0,1-1 0 0 0,-1 1 0 0 0,1-1 0 0 0,-1 1 0 0 0,1-1 0 0 0,-1 1 0 0 0,1-1 0 0 0,-1 1 0 0 0,1-1 0 0 0,-1 0 0 0 0,0 1 0 0 0,1-1 0 0 0,-1 0 0 0 0,0 1 0 0 0,0-1 0 0 0,1 0-8 0 0,-2 1 33 0 0,-166 113 363 0 0,82-63-328 0 0,39-21-71 0 0,23-17 6 0 0,0 1 1 0 0,1 1-1 0 0,1 1 1 0 0,0 1-1 0 0,1 0 0 0 0,1 2 1 0 0,1 1-1 0 0,0 0 1 0 0,2 2-1 0 0,0 0 0 0 0,-5 12-3 0 0,18-26 7 0 0,1 0 0 0 0,0 0 0 0 0,0 0-1 0 0,1 1 1 0 0,0-1 0 0 0,1 1 0 0 0,-1-1 0 0 0,2 1-1 0 0,-1 0 1 0 0,1 0 0 0 0,1-1 0 0 0,0 1-1 0 0,0 1-6 0 0,2-6 42 0 0,1-1-1 0 0,-1 0 1 0 0,0-1 0 0 0,1 1-1 0 0,0-1 1 0 0,0 1-1 0 0,0-1 1 0 0,0 0-1 0 0,0-1 1 0 0,0 1-1 0 0,0-1 1 0 0,1 0-1 0 0,-1 0 1 0 0,0 0 0 0 0,1 0-1 0 0,-1-1 1 0 0,1 0-1 0 0,-1 1 1 0 0,1-2-1 0 0,-1 1 1 0 0,0-1-1 0 0,4 0-41 0 0,-1 1 44 0 0,246-30 804 0 0,-108 8-669 0 0,-79 19-1022 0 0,-52-1-2066 0 0,-9 2-719 0 0,-2 0-3347 0 0,-3-1-4821 0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8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163 100 11923 0 0,'0'0'3292'0'0,"0"0"-1162"0"0,0 0-520 0 0,0 0-107 0 0,0 0-96 0 0,0 0-236 0 0,0 0-282 0 0,0 0-250 0 0,0 0-219 0 0,0 0-89 0 0,0 0 7 0 0,0 0 11 0 0,0 0 8 0 0,-9 27-30 0 0,-27 87-46 0 0,12-33-16 0 0,4 1 0 0 0,4 0 0 0 0,-2 42-265 0 0,13-87-25 0 0,1 123-868 0 0,4-160 835 0 0,0 1 0 0 0,0-1 0 0 0,0 1 0 0 0,0-1 0 0 0,0 0 0 0 0,0 1 0 0 0,0-1 0 0 0,0 1 0 0 0,0-1 0 0 0,0 1 0 0 0,0-1 0 0 0,1 1 0 0 0,-1-1 0 0 0,0 1 0 0 0,0-1 0 0 0,1 0 0 0 0,-1 1 0 0 0,0-1 0 0 0,1 0 0 0 0,-1 1 0 0 0,0-1 0 0 0,1 0 0 0 0,-1 1 0 0 0,0-1 0 0 0,1 0 0 0 0,-1 1 0 0 0,1-1 0 0 0,-1 0 0 0 0,0 0 0 0 0,1 0 0 0 0,-1 1 0 0 0,1-1 0 0 0,-1 0 0 0 0,1 0 0 0 0,-1 0-1 0 0,1 0 1 0 0,-1 0 0 0 0,1 0 0 0 0,-1 0 0 0 0,1 0 0 0 0,-1 0 0 0 0,1 0 0 0 0,-1 0 0 0 0,1 0 0 0 0,-1 0 0 0 0,0-1 0 0 0,1 1 0 0 0,-1 0 0 0 0,1 0 0 0 0,-1 0 0 0 0,1-1 0 0 0,-1 1 0 0 0,0 0 0 0 0,1-1 0 0 0,-1 1 0 0 0,1 0 0 0 0,-1-1 0 0 0,0 1 0 0 0,0 0 0 0 0,1-1 0 0 0,-1 1 0 0 0,0 0 0 0 0,0-1 0 0 0,1 1 0 0 0,-1-1 0 0 0,0 1 58 0 0,23-28-2989 0 0,8-32-4586 0 0,-15 17-1018 0 0,-12 25 4735 0 0</inkml:trace>
  <inkml:trace contextRef="#ctx0" brushRef="#br0" timeOffset="249.953">23 89 8002 0 0,'0'0'2511'0'0,"0"0"-413"0"0,0 0-341 0 0,0 0-184 0 0,0 0-138 0 0,0 0-123 0 0,0 0-136 0 0,0 0-192 0 0,0 0-157 0 0,0 0-84 0 0,31-7-99 0 0,99-21-90 0 0,149-12 1581 0 0,-97 26-3678 0 0,-184 22-895 0 0,-33 11-4698 0 0,23-14 2108 0 0,-3 0-4578 0 0</inkml:trace>
  <inkml:trace contextRef="#ctx0" brushRef="#br0" timeOffset="499.895">1 490 11506 0 0,'0'0'2922'0'0,"0"0"-386"0"0,0 0-309 0 0,0 0-352 0 0,0 0-372 0 0,0 0-287 0 0,37-1-253 0 0,118-2-207 0 0,-39-15 264 0 0,-98 13-1019 0 0,164-32 850 0 0,-56 27-3888 0 0,-101 10 337 0 0,-8 0-2641 0 0,-6 0-6420 0 0</inkml:trace>
  <inkml:trace contextRef="#ctx0" brushRef="#br0" timeOffset="1000.976">553 759 7794 0 0,'0'0'2772'0'0,"0"0"-881"0"0,0 0-302 0 0,0 0 127 0 0,0 0-46 0 0,0 0-253 0 0,0 0-228 0 0,0 0-220 0 0,0 0-165 0 0,0 0-93 0 0,0 0-132 0 0,0 0-98 0 0,32-16-62 0 0,100-50-81 0 0,-77 30 304 0 0,-54 34-622 0 0,1 1 0 0 0,0-1 0 0 0,-1 0 0 0 0,0 1 0 0 0,1-1 1 0 0,-1 0-1 0 0,0 0 0 0 0,0 0 0 0 0,0 0 0 0 0,0 0 0 0 0,0 0 0 0 0,0-1 0 0 0,-1 1 0 0 0,1 0 0 0 0,-1 0 0 0 0,1-1 0 0 0,-1 1 0 0 0,0 0 0 0 0,0 0 0 0 0,0-1 0 0 0,0 1 0 0 0,-1 0 0 0 0,1 0 0 0 0,0-1 0 0 0,-1 1 0 0 0,0 0 0 0 0,1 0 0 0 0,-1 0 0 0 0,0 0 0 0 0,0-1 0 0 0,0 2 0 0 0,0-1 0 0 0,-1 0 0 0 0,1 0 0 0 0,-1 0 0 0 0,1 0 0 0 0,-1 1 1 0 0,1-1-1 0 0,-1 1 0 0 0,0-1 0 0 0,0 1 0 0 0,0 0 0 0 0,0 0 0 0 0,0-1 0 0 0,0 1 0 0 0,0 1 0 0 0,0-1 0 0 0,0 0 0 0 0,0 0 0 0 0,-1 1 0 0 0,1-1-20 0 0,-4-1-15 0 0,0 0 0 0 0,-1 0-1 0 0,1 0 1 0 0,-1 1 0 0 0,0 0 0 0 0,1 0 0 0 0,-1 1-1 0 0,0 0 1 0 0,0 0 0 0 0,1 0 0 0 0,-1 1 0 0 0,0 0 0 0 0,1 0-1 0 0,-1 1 1 0 0,1 0 0 0 0,-1 0 0 0 0,1 1 0 0 0,0-1-1 0 0,0 1 1 0 0,0 0 0 0 0,0 1 0 0 0,1 0 0 0 0,-1 0-1 0 0,1 0 1 0 0,0 0 0 0 0,0 1 0 0 0,0 0 0 0 0,1 0 0 0 0,0 0-1 0 0,0 1 1 0 0,0-1 0 0 0,1 1 0 0 0,-1 0 0 0 0,1 0-1 0 0,1 0 1 0 0,-1 0 0 0 0,1 1 0 0 0,0-1 0 0 0,0 2 15 0 0,2-2 43 0 0,-1 1 0 0 0,1-1 0 0 0,0 1 0 0 0,0-1 0 0 0,1 0 0 0 0,0 1 0 0 0,0-1 0 0 0,1 0 0 0 0,-1 0 1 0 0,1 0-1 0 0,0 0 0 0 0,1 0 0 0 0,0 0 0 0 0,0 0 0 0 0,0-1 0 0 0,1 1 0 0 0,-1-1 0 0 0,1 0 0 0 0,0 0 0 0 0,1-1 0 0 0,-1 1 1 0 0,1-1-1 0 0,5 4-43 0 0,3 0 94 0 0,0-1 0 0 0,0-1 0 0 0,1 0 0 0 0,0 0 0 0 0,0-2 0 0 0,0 1 0 0 0,1-2-1 0 0,-1 0 1 0 0,1-1 0 0 0,0 0 0 0 0,0-1 0 0 0,0-1 0 0 0,0 0 0 0 0,10-2-94 0 0,-16 2 10 0 0,-4 0-110 0 0,0-1 0 0 0,0 1 0 0 0,0-1 0 0 0,0 0 0 0 0,0 0 0 0 0,0 0 0 0 0,-1-1 0 0 0,1 0 0 0 0,0 0 0 0 0,-1 0 0 0 0,0 0 0 0 0,1-1 0 0 0,-1 1 0 0 0,4-4 100 0 0,11-12-4893 0 0,-3-4-6305 0 0,-12 18 962 0 0</inkml:trace>
  <inkml:trace contextRef="#ctx0" brushRef="#br0" timeOffset="1254.004">1245 571 13627 0 0,'0'0'1748'0'0,"0"0"-399"0"0,0 0 60 0 0,0 0 176 0 0,0 0-104 0 0,0 0-283 0 0,0 0-295 0 0,0 0-282 0 0,0 0-214 0 0,-17 32-136 0 0,-57 102-93 0 0,14-25 36 0 0,38-47-1277 0 0,12-50-1227 0 0,8-11-2556 0 0,1-1-4406 0 0,1 0 1712 0 0</inkml:trace>
  <inkml:trace contextRef="#ctx0" brushRef="#br0" timeOffset="1501.949">1004 523 15379 0 0,'0'0'1411'0'0,"0"0"-357"0"0,0 0-5 0 0,0 0 113 0 0,0 0-28 0 0,0 0-166 0 0,0 0-172 0 0,0 0-100 0 0,0 0-101 0 0,0 0-62 0 0,0 0-42 0 0,21 33-94 0 0,67 103-114 0 0,-29-69 29 0 0,53 9-22 0 0,-62-48-3192 0 0,-40-22 1671 0 0,-5-1-1577 0 0,-1-2-7203 0 0,-3-3 413 0 0</inkml:trace>
  <inkml:trace contextRef="#ctx0" brushRef="#br0" timeOffset="1780.826">1603 379 10986 0 0,'0'0'2861'0'0,"0"0"-929"0"0,0 0-409 0 0,0 0-54 0 0,0 0-94 0 0,0 0-155 0 0,0 0-177 0 0,0 0-172 0 0,0 0-158 0 0,0 0-86 0 0,0 0-74 0 0,0 0-115 0 0,-4 29-87 0 0,-12 87-110 0 0,12 8 108 0 0,38 56-1506 0 0,-32-174 1528 0 0,-3-8-18730 0 0,-3-1 10952 0 0</inkml:trace>
  <inkml:trace contextRef="#ctx0" brushRef="#br0" timeOffset="1947.949">1402 582 11658 0 0,'0'0'2729'0'0,"0"0"-1745"0"0,0 0-184 0 0,0 0 225 0 0,0 0 63 0 0,0 0-168 0 0,0 0-176 0 0,0 0-168 0 0,0 0-168 0 0,0 0-127 0 0,0 0-73 0 0,208 0-144 0 0,-177 0-200 0 0,2-4-409 0 0,0 1-935 0 0,-7-1-2033 0 0,-9 0-8937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25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 1 0 0 0,'0'0'1295'0'0,"0"0"460"0"0,0 0 35 0 0,0 0-143 0 0,0 0-162 0 0,0 0-159 0 0,0 0-106 0 0,0 0-76 0 0,0 0-70 0 0,9 0 602 0 0,-9 0 5233 0 0,-67 0-6216 0 0,1 3 1 0 0,-1 4 0 0 0,1 2 0 0 0,1 3-1 0 0,-48 15-693 0 0,-171 69 719 0 0,193-41-488 0 0,90-54-229 0 0,0-1 1 0 0,0 0 0 0 0,0 1-1 0 0,0-1 1 0 0,0 1-1 0 0,0-1 1 0 0,0 1-1 0 0,1 0 1 0 0,-1-1 0 0 0,0 1-1 0 0,0 0 1 0 0,1-1-1 0 0,-1 1 1 0 0,0 0-1 0 0,1 0 1 0 0,-1 0 0 0 0,1 0-1 0 0,-1-1 1 0 0,1 1-1 0 0,-1 0 1 0 0,1 0-1 0 0,0 0 1 0 0,-1 0 0 0 0,1 0-1 0 0,0 0 1 0 0,0 0-1 0 0,0 0 1 0 0,0 0-1 0 0,0 0 1 0 0,0 0 0 0 0,0 0-1 0 0,0 0 1 0 0,0 0-1 0 0,0 0 1 0 0,1 0-1 0 0,-1 0 1 0 0,0 0 0 0 0,1 0-1 0 0,-1 0 1 0 0,0 0-1 0 0,1 0 1 0 0,0 0-1 0 0,-1 0 1 0 0,1-1-1 0 0,-1 1 1 0 0,1 0 0 0 0,0 0-1 0 0,0-1 1 0 0,0 1-3 0 0,41 29 290 0 0,3-18-123 0 0,1-3 0 0 0,0-1 0 0 0,0-3 0 0 0,1-1 0 0 0,0-3 0 0 0,34-3-167 0 0,-24 1 99 0 0,226 4 156 0 0,-283-2-251 0 0,-1-1-1 0 0,0 1 0 0 0,1-1 1 0 0,-1 1-1 0 0,1-1 1 0 0,-1 1-1 0 0,1 0 0 0 0,-1-1 1 0 0,1 1-1 0 0,0 0 1 0 0,-1-1-1 0 0,1 1 1 0 0,0 0-1 0 0,-1 0 0 0 0,1-1 1 0 0,0 1-1 0 0,0 0 1 0 0,0 0-1 0 0,-1-1 0 0 0,1 1 1 0 0,0 0-1 0 0,0 0 1 0 0,0 0-1 0 0,0-1 0 0 0,1 1 1 0 0,-1 0-1 0 0,0 0 1 0 0,0-1-1 0 0,0 1 1 0 0,1 0-1 0 0,-1 0 0 0 0,0-1 1 0 0,1 1-1 0 0,-1 0 1 0 0,0-1-1 0 0,1 1 0 0 0,-1 0 1 0 0,1-1-1 0 0,-1 1 1 0 0,1-1-1 0 0,0 1 0 0 0,-1-1 1 0 0,1 1-1 0 0,-1-1 1 0 0,1 1-1 0 0,0-1 0 0 0,0 1 1 0 0,-1-1-1 0 0,1 0 1 0 0,0 0-1 0 0,-1 1 1 0 0,1-1-1 0 0,0 0 0 0 0,0 0 1 0 0,0 0-1 0 0,-1 0 1 0 0,1 0-1 0 0,0 0 0 0 0,0 0 1 0 0,0 0-1 0 0,-1 0 1 0 0,1 0-1 0 0,0 0 0 0 0,0 0 1 0 0,-1-1-1 0 0,1 1 1 0 0,0 0-1 0 0,0 0 1 0 0,-1-1-1 0 0,2 0-3 0 0,-35 24 105 0 0,-1-2 1 0 0,-1-2-1 0 0,0-1 0 0 0,-35 12-105 0 0,19-7 26 0 0,-214 120 48 0 0,235-124-81 0 0,0 0-1 0 0,2 2 1 0 0,0 1-1 0 0,2 2 0 0 0,0 0 1 0 0,2 2-1 0 0,1 1 1 0 0,1 0-1 0 0,1 2 0 0 0,-1 4 8 0 0,20-31 4 0 0,1-1 0 0 0,0 1-1 0 0,0-1 1 0 0,-1 1 0 0 0,1 0-1 0 0,0-1 1 0 0,0 1 0 0 0,0 0-1 0 0,0 0 1 0 0,1 0 0 0 0,-1-1 0 0 0,0 1-1 0 0,1 0 1 0 0,0 0 0 0 0,-1 0-1 0 0,1 0 1 0 0,0 0 0 0 0,0 0-1 0 0,0 0 1 0 0,0 0 0 0 0,0 0-1 0 0,1 0 1 0 0,-1 0 0 0 0,0 0-1 0 0,1 0 1 0 0,0 0 0 0 0,-1 0-1 0 0,1 0 1 0 0,0 0 0 0 0,0-1-1 0 0,0 1 1 0 0,0 0 0 0 0,0-1 0 0 0,1 1-1 0 0,-1 0 1 0 0,0-1 0 0 0,1 0-1 0 0,-1 1 1 0 0,1-1 0 0 0,-1 0-1 0 0,1 0 1 0 0,0 0 0 0 0,0 0-1 0 0,-1 0 1 0 0,1 0 0 0 0,2 0-4 0 0,20 3 142 0 0,0-1 0 0 0,0-1 0 0 0,1-1 1 0 0,0-1-1 0 0,-1-1 0 0 0,0-2 0 0 0,1 0 1 0 0,-1-1-1 0 0,3-3-142 0 0,398-62 878 0 0,-341 62-785 0 0,-84 7-100 0 0,0 0 18 0 0,0 0 16 0 0,0 0-38 0 0,0 0-56 0 0,0 0-49 0 0,0 0-77 0 0,4-22-14026 0 0,-1 17 7312 0 0,1-2-2227 0 0</inkml:trace>
  <inkml:trace contextRef="#ctx0" brushRef="#br0" timeOffset="317.441">1215 203 13707 0 0,'0'0'1856'0'0,"0"0"-274"0"0,0 0-140 0 0,0 0-37 0 0,0 0-78 0 0,0 0-180 0 0,0 0-273 0 0,0 0-257 0 0,0 0-215 0 0,0 0-85 0 0,0 0 51 0 0,0 0 52 0 0,0 0 48 0 0,-1 20-6 0 0,-19 148 505 0 0,11-123-775 0 0,-13 54 11 0 0,4 0 0 0 0,-4 92-203 0 0,27-107-720 0 0,-4-83 652 0 0,-1 0 0 0 0,1-1 0 0 0,-1 1-1 0 0,1-1 1 0 0,-1 1 0 0 0,1 0 0 0 0,0-1-1 0 0,-1 0 1 0 0,1 1 0 0 0,0-1 0 0 0,-1 1 0 0 0,1-1-1 0 0,0 0 1 0 0,-1 1 0 0 0,1-1 0 0 0,0 0 0 0 0,0 0-1 0 0,0 1 1 0 0,-1-1 0 0 0,1 0 0 0 0,0 0-1 0 0,0 0 1 0 0,-1 0 0 0 0,1 0 0 0 0,0 0 0 0 0,0 0-1 0 0,0-1 1 0 0,-1 1 0 0 0,1 0 0 0 0,0 0 0 0 0,0 0-1 0 0,-1-1 1 0 0,1 1 0 0 0,0-1 0 0 0,-1 1-1 0 0,1 0 1 0 0,0-1 0 0 0,-1 1 0 0 0,1-1 0 0 0,-1 1-1 0 0,1-1 1 0 0,0 0 0 0 0,-1 1 0 0 0,0-1 0 0 0,1 1-1 0 0,-1-1 1 0 0,1 0 0 0 0,-1 0 68 0 0,26-38-1897 0 0,-24 36 1631 0 0,30-73-5264 0 0,-15 24-1611 0 0,-10 30 2711 0 0,-3 3-271 0 0</inkml:trace>
  <inkml:trace contextRef="#ctx0" brushRef="#br0" timeOffset="621.488">1105 100 5889 0 0,'0'0'2788'0'0,"0"0"-243"0"0,0 0-319 0 0,0 0-257 0 0,0 0-320 0 0,0 0-295 0 0,0 0-240 0 0,0 0-170 0 0,0 0-61 0 0,0 0-19 0 0,0 0 7 0 0,0 0-37 0 0,14-1-95 0 0,91-9 486 0 0,277-48 1367 0 0,-164 35-2803 0 0,-230 39-1078 0 0,-140 83-7278 0 0,101-68 920 0 0,31-19-1797 0 0</inkml:trace>
  <inkml:trace contextRef="#ctx0" brushRef="#br0" timeOffset="862.358">1055 512 6025 0 0,'0'0'3081'0'0,"0"0"-638"0"0,0 0-401 0 0,0 0-124 0 0,0 0-79 0 0,0 0-91 0 0,0 0-218 0 0,0 0-210 0 0,0 0-169 0 0,0 0-160 0 0,0 0-139 0 0,0 0-139 0 0,0 0-112 0 0,30 0-119 0 0,96-1-60 0 0,0-26 399 0 0,-3 1-353 0 0,-16 4-1517 0 0,-38 3-3520 0 0,-51 8-2577 0 0,-13 7 1153 0 0,0 0-3697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2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1 276 3201 0 0,'0'0'2008'0'0,"0"0"-529"0"0,0 0-152 0 0,0 0 187 0 0,0 0 139 0 0,0 0 17 0 0,0 0-127 0 0,0 0-213 0 0,0 0-181 0 0,0 0-117 0 0,0 0-105 0 0,0 0-94 0 0,21-2-40 0 0,98-10 683 0 0,226 12 2057 0 0,-285 11-3309 0 0,-60-11-154 0 0,0 0 64 0 0,0 0 100 0 0,0 0 74 0 0,0 0 38 0 0,-23-12 508 0 0,-142-119-530 0 0,49 17-1110 0 0,111 102-2999 0 0,21 8-8314 0 0,-15 4 11328 0 0,6 0-9750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1 217 9482 0 0,'0'0'1906'0'0,"0"0"-239"0"0,0 0-242 0 0,0 0-8 0 0,0 0-60 0 0,0 0-171 0 0,0 0-243 0 0,0 0-216 0 0,0 0-131 0 0,0 0-27 0 0,0 0 27 0 0,0 0 22 0 0,0 0 6 0 0,16 2-49 0 0,126 0 886 0 0,54-12-12 0 0,180-6-561 0 0,-375 16-895 0 0,-1 0 46 0 0,0 0 37 0 0,0 0-7 0 0,0 0 9 0 0,0 0 20 0 0,-23 4 461 0 0,16-4-505 0 0,1 0 0 0 0,-1-1 0 0 0,0 1 0 0 0,1-1 0 0 0,-1-1 0 0 0,1 1 0 0 0,-1-1 0 0 0,1 0 0 0 0,0-1 1 0 0,0 1-1 0 0,0-1 0 0 0,0-1 0 0 0,0 1 0 0 0,1-1 0 0 0,-1 0 0 0 0,1 0 0 0 0,0 0 0 0 0,0-1 0 0 0,0-1-54 0 0,-69-92-657 0 0,63 75-3631 0 0,2 0-4129 0 0,8 19-3789 0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31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0 602 3665 0 0,'0'0'2207'0'0,"0"0"-189"0"0,0 0-133 0 0,0 0-2 0 0,0 0-42 0 0,0 0-251 0 0,0 0-324 0 0,0 0-248 0 0,0 0-171 0 0,0 0-59 0 0,0 0 8 0 0,7 1-1 0 0,120 13 2659 0 0,30-22-1792 0 0,136-28-973 0 0,-257 25-1590 0 0,-35 10 362 0 0,-22-9-8192 0 0,10 9 2556 0 0,4 1-3883 0 0</inkml:trace>
  <inkml:trace contextRef="#ctx0" brushRef="#br0" timeOffset="246.388">260 359 13067 0 0,'0'0'1224'0'0,"0"0"-217"0"0,0 0 28 0 0,0 0 254 0 0,0 0 101 0 0,0 0-144 0 0,0 0-219 0 0,0 0-253 0 0,3 33-163 0 0,9 103-109 0 0,-3 111 1994 0 0,-10-157-4418 0 0,0-33-3380 0 0,1 2-4517 0 0,0-55 1194 0 0</inkml:trace>
  <inkml:trace contextRef="#ctx0" brushRef="#br0" timeOffset="2200.315">1247 50 336 0 0,'0'0'1756'0'0,"0"0"-563"0"0,0 0 23 0 0,0 0 335 0 0,0 0 328 0 0,0 0 45 0 0,0 0-138 0 0,0 0-206 0 0,0 0-243 0 0,0 0-184 0 0,31-8-131 0 0,97-21-130 0 0,-5 17 1959 0 0,-89 13-2057 0 0,0 9 243 0 0,-34-10-980 0 0,1 1 0 0 0,-1-1-1 0 0,0 1 1 0 0,1-1 0 0 0,-1 1 0 0 0,0 0-1 0 0,1-1 1 0 0,-1 1 0 0 0,0 0-1 0 0,0-1 1 0 0,1 1 0 0 0,-1 0-1 0 0,0-1 1 0 0,0 1 0 0 0,0 0-1 0 0,0-1 1 0 0,0 1 0 0 0,0 0-1 0 0,0 0 1 0 0,0-1 0 0 0,0 1-1 0 0,0 0 1 0 0,-1-1 0 0 0,1 1-1 0 0,0 0 1 0 0,0-1 0 0 0,-1 1 0 0 0,1-1-1 0 0,0 1 1 0 0,-1 0 0 0 0,1-1-1 0 0,-1 1 1 0 0,1-1 0 0 0,-1 1-1 0 0,1-1 1 0 0,-1 1 0 0 0,1-1-1 0 0,-1 1 1 0 0,1-1 0 0 0,-1 0-1 0 0,1 1 1 0 0,-1-1 0 0 0,0 0-1 0 0,1 1 1 0 0,-1-1 0 0 0,0 0-1 0 0,1 0 1 0 0,-1 0 0 0 0,0 1-57 0 0,0-1-33 0 0,-190 110 909 0 0,-88 37-653 0 0,179-77 86 0 0,99-67-304 0 0,1-1 0 0 0,-1 1-1 0 0,1-1 1 0 0,0 0-1 0 0,0 1 1 0 0,0-1 0 0 0,0 1-1 0 0,0-1 1 0 0,1 1-1 0 0,-1-1 1 0 0,1 0 0 0 0,0 1-1 0 0,0-1 1 0 0,-1 0-1 0 0,1 1 1 0 0,1-1 0 0 0,-1 0-1 0 0,0 0 1 0 0,0 0-1 0 0,1 0 1 0 0,0 0 0 0 0,-1 0-1 0 0,1-1 1 0 0,0 1-1 0 0,0 0 1 0 0,-1-1 0 0 0,1 1-1 0 0,1-1 1 0 0,-1 0-1 0 0,0 0 1 0 0,0 0 0 0 0,0 0-1 0 0,1 0 1 0 0,-1 0-1 0 0,0 0 1 0 0,1-1 0 0 0,-1 1-1 0 0,0-1 1 0 0,1 0-1 0 0,1 0-4 0 0,25 7 88 0 0,0-1 0 0 0,0-2 0 0 0,0-1 0 0 0,0-1 0 0 0,0-1 0 0 0,0-2 0 0 0,15-2-88 0 0,-31 2 23 0 0,199-13 237 0 0,-211 14-258 0 0,0-1 1 0 0,0 1-1 0 0,1 0 0 0 0,-1 0 0 0 0,0-1 1 0 0,0 1-1 0 0,0 0 0 0 0,1 0 0 0 0,-1 0 0 0 0,0 1 1 0 0,0-1-1 0 0,0 0 0 0 0,0 0 0 0 0,0 1 1 0 0,1-1-1 0 0,-1 0 0 0 0,0 1 0 0 0,0-1 0 0 0,0 1 1 0 0,0 0-1 0 0,0-1 0 0 0,0 1 0 0 0,0 0 1 0 0,0-1-1 0 0,0 1 0 0 0,-1 0 0 0 0,1 0 1 0 0,0 0-1 0 0,0 0 0 0 0,-1 0 0 0 0,1 0 0 0 0,-1 0 1 0 0,1 0-1 0 0,-1 0 0 0 0,1 0 0 0 0,-1 0 1 0 0,1 0-1 0 0,-1 1 0 0 0,0-1 0 0 0,0 0 0 0 0,0 0 1 0 0,0 0-1 0 0,0 0 0 0 0,0 1 0 0 0,0-1 1 0 0,0 0-1 0 0,0 0-2 0 0,-29 51 159 0 0,-18-4-139 0 0,-3-1 0 0 0,-1-3 1 0 0,-3-2-1 0 0,-33 18-20 0 0,-95 77 49 0 0,128-92-67 0 0,-124 124 4 0 0,176-168 14 0 0,1-1 1 0 0,0 1 0 0 0,0 0 0 0 0,0 0 0 0 0,0 0 0 0 0,0 0-1 0 0,0 0 1 0 0,0 0 0 0 0,1 0 0 0 0,-1 1 0 0 0,0-1-1 0 0,1 0 1 0 0,-1 0 0 0 0,1 1 0 0 0,-1-1 0 0 0,1 0-1 0 0,-1 1 1 0 0,1-1 0 0 0,0 1 0 0 0,0-1 0 0 0,0 0 0 0 0,-1 1-1 0 0,2-1 1 0 0,-1 1 0 0 0,0-1 0 0 0,0 0 0 0 0,0 1-1 0 0,0-1 1 0 0,1 0 0 0 0,-1 1 0 0 0,1-1 0 0 0,-1 0 0 0 0,1 1-1 0 0,0-1 1 0 0,-1 0 0 0 0,1 0 0 0 0,0 0 0 0 0,0 0-1 0 0,0 0 1 0 0,0 0 0 0 0,0 0 0 0 0,0 0 0 0 0,0 0-1 0 0,0 0 1 0 0,0 0 0 0 0,0 0 0 0 0,0-1 0 0 0,1 1 0 0 0,-1 0-1 0 0,0-1 1 0 0,1 1 0 0 0,-1-1 0 0 0,0 0 0 0 0,1 1-1 0 0,24 1 69 0 0,0 0 0 0 0,0-2-1 0 0,1-1 1 0 0,-1-1 0 0 0,-1-1 0 0 0,1-1 0 0 0,0-2 0 0 0,-1 0 0 0 0,0-2 0 0 0,9-4-69 0 0,24-5 56 0 0,185-49 150 0 0,-158 54-921 0 0,-84 12 225 0 0,-1 0-263 0 0,0 0-313 0 0,-17 0-12478 0 0,12 0 1988 0 0</inkml:trace>
  <inkml:trace contextRef="#ctx0" brushRef="#br0" timeOffset="2469.507">2147 168 17732 0 0,'0'0'811'0'0,"0"0"-91"0"0,0 0-17 0 0,0 0 106 0 0,0 0 65 0 0,0 0-33 0 0,0 0-134 0 0,0 0-140 0 0,0 0-104 0 0,0 0-62 0 0,0 0-24 0 0,0 0-41 0 0,-19 35-48 0 0,-57 115-45 0 0,8 17 193 0 0,55-124-510 0 0,2 0 0 0 0,2 0 0 0 0,2 1 0 0 0,2 0 0 0 0,1 0 0 0 0,3 0 0 0 0,2 9 74 0 0,1-10-2441 0 0,27-53-9635 0 0,-25 0 6834 0 0,-2 6-789 0 0</inkml:trace>
  <inkml:trace contextRef="#ctx0" brushRef="#br0" timeOffset="2719.56">1902 153 10730 0 0,'0'0'1053'0'0,"0"0"3"0"0,0 0 248 0 0,0 0 256 0 0,0 0-10 0 0,0 0-238 0 0,34-6-262 0 0,108-20-183 0 0,181-39 2444 0 0,-86 37-3698 0 0,-241 47-2341 0 0,-40 18-2961 0 0,20-20-494 0 0,4-2-2623 0 0</inkml:trace>
  <inkml:trace contextRef="#ctx0" brushRef="#br0" timeOffset="2968.043">1782 742 6777 0 0,'0'0'3959'0'0,"0"0"-1691"0"0,0 0-477 0 0,0 0-30 0 0,32-6-109 0 0,100-17-229 0 0,52-19 2139 0 0,-129 29-3123 0 0,-33 6-601 0 0,0 1-1 0 0,1 1 1 0 0,-1 2-1 0 0,1 0 0 0 0,0 1 1 0 0,0 1-1 0 0,12 2 163 0 0,-10 7-3070 0 0,-12 1-3901 0 0,-8-4-4186 0 0</inkml:trace>
  <inkml:trace contextRef="#ctx0" brushRef="#br0" timeOffset="3150.288">2474 952 14099 0 0,'0'0'896'0'0,"0"0"-256"0"0,0 0 153 0 0,0 0 103 0 0,0 0-104 0 0,0 0-224 0 0,0 0-224 0 0,0 0-192 0 0,0 0-96 0 0,-66 188-64 0 0,66-177-56 0 0,0 3-80 0 0,0-6-184 0 0,0-5-296 0 0,0 1-712 0 0,0 0-1177 0 0,0-4-2872 0 0,0 0-3449 0 0</inkml:trace>
  <inkml:trace contextRef="#ctx0" brushRef="#br0" timeOffset="3300.992">2486 451 11498 0 0,'0'0'1185'0'0,"0"0"-1185"0"0,0 0-312 0 0,0 0-280 0 0,0 0-217 0 0,0 0-303 0 0,0 0-1160 0 0,0 0-1601 0 0,0 0 160 0 0</inkml:trace>
  <inkml:trace contextRef="#ctx0" brushRef="#br0" timeOffset="3695.048">2662 963 12059 0 0,'0'0'2236'0'0,"0"0"-749"0"0,0 0-145 0 0,0 0 114 0 0,0 0-86 0 0,0 0-285 0 0,0 0-293 0 0,0 0-242 0 0,0 0-158 0 0,0 0-53 0 0,0 0-55 0 0,0 0-63 0 0,14-33-22 0 0,44-98-49 0 0,-31 85 1 0 0,-27 45-169 0 0,1 1 0 0 0,-1-1 1 0 0,0 0-1 0 0,1 1 0 0 0,-1-1 0 0 0,1 0 0 0 0,0 1 0 0 0,-1-1 1 0 0,1 1-1 0 0,-1-1 0 0 0,1 1 0 0 0,0-1 0 0 0,0 1 0 0 0,-1 0 1 0 0,1-1-1 0 0,0 1 0 0 0,-1 0 0 0 0,1-1 0 0 0,0 1 0 0 0,0 0 1 0 0,0 0-1 0 0,-1 0 0 0 0,1 0 0 0 0,0 0 0 0 0,0 0 0 0 0,0 0 1 0 0,-1 0-1 0 0,1 0 0 0 0,0 0 0 0 0,0 0 0 0 0,0 1 0 0 0,-1-1 1 0 0,1 0-1 0 0,0 0 0 0 0,0 1 0 0 0,-1-1 0 0 0,1 1 0 0 0,0-1 1 0 0,-1 0-1 0 0,1 1 0 0 0,0 0 0 0 0,-1-1 0 0 0,1 1 0 0 0,-1-1 1 0 0,1 1-1 0 0,-1 0 0 0 0,1-1 0 0 0,-1 1 0 0 0,1 0 0 0 0,-1-1 1 0 0,0 1-1 0 0,1 0 0 0 0,-1 0 0 0 0,0-1 0 0 0,0 1 0 0 0,0 0 1 0 0,1 0-1 0 0,-1-1 0 0 0,0 1 0 0 0,0 0 0 0 0,0 0 0 0 0,0 0 1 0 0,0-1-1 0 0,-1 1 0 0 0,1 0 0 0 0,0 0 0 0 0,0 0 18 0 0,2 140-616 0 0,-2-139 653 0 0,0 1-1 0 0,0-1 0 0 0,1 1 1 0 0,-1 0-1 0 0,1-1 1 0 0,0 1-1 0 0,0-1 1 0 0,0 1-1 0 0,0-1 0 0 0,0 0 1 0 0,1 0-1 0 0,-1 1 1 0 0,1-1-1 0 0,-1 0 1 0 0,1 0-1 0 0,0 0 0 0 0,0 0 1 0 0,0-1-1 0 0,0 1 1 0 0,0 0-1 0 0,0-1 1 0 0,0 1-1 0 0,0-1 0 0 0,1 0 1 0 0,-1 0-1 0 0,1 0 1 0 0,-1 0-1 0 0,1 0 1 0 0,-1-1-1 0 0,1 1 1 0 0,-1-1-1 0 0,1 1 0 0 0,0-1 1 0 0,-1 0-1 0 0,1 0 1 0 0,-1 0-1 0 0,1 0-36 0 0,5-1 247 0 0,-1 0-1 0 0,0 0 1 0 0,1-1 0 0 0,-1 0-1 0 0,0 0 1 0 0,0-1 0 0 0,-1 0-1 0 0,1 0 1 0 0,0 0-1 0 0,-1-1 1 0 0,0 0 0 0 0,5-4-247 0 0,103-123 993 0 0,-107 120-2310 0 0,-2 2-2450 0 0,0 3-4670 0 0,-3 5-3276 0 0</inkml:trace>
  <inkml:trace contextRef="#ctx0" brushRef="#br0" timeOffset="3948.019">3441 602 16115 0 0,'0'0'1279'0'0,"0"0"-336"0"0,0 0 44 0 0,0 0 219 0 0,0 0 38 0 0,0 0-148 0 0,0 0-194 0 0,-10 36-233 0 0,-28 111-207 0 0,20-31 166 0 0,28 4-1006 0 0,16-76-3960 0 0,-21-43 1636 0 0,-4-1-7095 0 0,-1 0 1481 0 0</inkml:trace>
  <inkml:trace contextRef="#ctx0" brushRef="#br0" timeOffset="4102.011">3172 764 16900 0 0,'0'0'1048'0'0,"0"0"-416"0"0,0 0 56 0 0,0 0 88 0 0,0 0-88 0 0,0 0-191 0 0,0 0-161 0 0,206-33-96 0 0,-171 33-160 0 0,0 0-40 0 0,-2 0-128 0 0,1 0-320 0 0,-3 0-609 0 0,-4 0-1375 0 0,-6 0-4026 0 0,-8 0-5184 0 0</inkml:trace>
  <inkml:trace contextRef="#ctx0" brushRef="#br0" timeOffset="7001.727">2509 930 0 0 0,'0'0'1772'0'0,"0"0"-42"0"0,0 0-154 0 0,0 0-242 0 0,0 0-243 0 0,0 0-134 0 0,0 0-67 0 0,0 0-2 0 0,1 0-1034 0 0,6 3 8715 0 0,-37 119-5397 0 0,25-104-3066 0 0,-2 12 42 0 0,5-9-122 0 0,18-21-628 0 0,17-38-4091 0 0,-24 25-1129 0 0,-5 6-1645 0 0</inkml:trace>
  <inkml:trace contextRef="#ctx0" brushRef="#br0" timeOffset="7755.016">2570 425 0 0 0,'0'0'1752'0'0,"0"0"318"0"0,0 0 39 0 0,0 0-162 0 0,0 0-199 0 0,0 0-153 0 0,0 0-129 0 0,0 0-123 0 0,0 0-140 0 0,0 0-201 0 0,-7 11 920 0 0,-46 37 1542 0 0,40-28-2599 0 0,14-20-843 0 0,-1 0 0 0 0,0 0 0 0 0,0-1 1 0 0,1 1-1 0 0,-1 0 0 0 0,0 0 1 0 0,0 0-1 0 0,0 0 0 0 0,1 0 0 0 0,-1 0 1 0 0,0 0-1 0 0,0 0 0 0 0,1 0 0 0 0,-1 0 1 0 0,0 0-1 0 0,0 0 0 0 0,1 0 1 0 0,-1 0-1 0 0,0 0 0 0 0,0 0 0 0 0,1 1 1 0 0,-1-1-1 0 0,0 0 0 0 0,0 0 0 0 0,1 0 1 0 0,-1 0-1 0 0,0 0 0 0 0,0 0 1 0 0,0 1-1 0 0,1-1 0 0 0,-1 0 0 0 0,0 0 1 0 0,0 0-1 0 0,0 1 0 0 0,0-1 0 0 0,0 0 1 0 0,1 0-1 0 0,-1 0 0 0 0,0 1 1 0 0,0-1-1 0 0,0 0 0 0 0,0 0 0 0 0,0 1 1 0 0,0-1-1 0 0,0 0 0 0 0,0 0 0 0 0,0 1 1 0 0,0-1-1 0 0,0 0-22 0 0,104-73 2358 0 0,-121 77-960 0 0,-22 25-1696 0 0,39-29 127 0 0,0 0-111 0 0,0 0-144 0 0,0 0-177 0 0,15 0-3481 0 0,-2-6-387 0 0,-6 3-1358 0 0,2 1-5340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57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0 7098 0 0,'0'0'3824'0'0,"0"0"-2131"0"0,0 0-868 0 0,0 0-123 0 0,0 0 143 0 0,0 0 137 0 0,0 0 35 0 0,0 0-72 0 0,0 0-204 0 0,0 0-181 0 0,0 0-160 0 0,-13 32-120 0 0,-42 100-70 0 0,1-16 348 0 0,50-110-1089 0 0,-39 52 612 0 0,24-45-4270 0 0,-3-9-5599 0 0,20-4 3535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7:58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2 5201 0 0,'0'0'1114'0'0,"0"0"94"0"0,0 0 312 0 0,0 0 366 0 0,0 0 98 0 0,0 0-185 0 0,0 0-369 0 0,0 0-384 0 0,0 0-258 0 0,0 0-164 0 0,0 0-92 0 0,0 0-77 0 0,0 0-10 0 0,-6-1 600 0 0,-1 43 534 0 0,-43 562 1601 0 0,41-551-3090 0 0,-2-1 0 0 0,-2 0-1 0 0,-2 0 1 0 0,-18 37-90 0 0,27-77 20 0 0,-5 15 76 0 0,28-37 32 0 0,139-111 89 0 0,-122 96-213 0 0,2 1 0 0 0,1 2 0 0 0,0 2 0 0 0,2 1 0 0 0,0 2 0 0 0,22-6-4 0 0,-59 21 0 0 0,0 1-1 0 0,1 0 0 0 0,-1 0 0 0 0,0-1 1 0 0,1 1-1 0 0,-1 0 0 0 0,1 1 0 0 0,-1-1 1 0 0,1 0-1 0 0,0 1 0 0 0,-1 0 0 0 0,1-1 1 0 0,0 1-1 0 0,-1 0 0 0 0,1 1 0 0 0,-1-1 0 0 0,1 0 1 0 0,0 1-1 0 0,-1-1 0 0 0,1 1 0 0 0,-1 0 1 0 0,1 0-1 0 0,-1 0 0 0 0,1 0 0 0 0,-1 0 1 0 0,0 0-1 0 0,0 1 0 0 0,1-1 0 0 0,-1 1 1 0 0,0 0-1 0 0,0-1 0 0 0,0 1 0 0 0,-1 0 1 0 0,1 0-1 0 0,0 0 0 0 0,-1 0 0 0 0,1 1 1 0 0,-1-1-1 0 0,0 0 0 0 0,0 1 0 0 0,0-1 1 0 0,0 1-1 0 0,0-1 0 0 0,0 2 1 0 0,0 8 28 0 0,0 0 0 0 0,-1-1 0 0 0,0 1 0 0 0,-1 0 0 0 0,0-1 0 0 0,-1 1 0 0 0,-1 0 0 0 0,1-1 0 0 0,-2 0 0 0 0,0 0 0 0 0,0 0 0 0 0,-1 0 0 0 0,0 0 0 0 0,0-1 0 0 0,-2 0 0 0 0,1 0 0 0 0,-1-1 0 0 0,-1 0 0 0 0,1 0 0 0 0,-1-1 0 0 0,-1 1 0 0 0,0-2 0 0 0,0 1 0 0 0,-1-1 0 0 0,1-1 0 0 0,-1 0 0 0 0,-1 0 0 0 0,1-1 0 0 0,-1 0 0 0 0,0-1 0 0 0,-7 1-28 0 0,11-1-58 0 0,-1-1 0 0 0,0 0-1 0 0,0 0 1 0 0,-1-1 0 0 0,1 0 0 0 0,0 0-1 0 0,-1-1 1 0 0,1 0 0 0 0,-1-1 0 0 0,1 0-1 0 0,-1 0 1 0 0,1-1 0 0 0,-1 0 0 0 0,1 0-1 0 0,0-1 1 0 0,-1 0 0 0 0,1 0 0 0 0,0-1-1 0 0,0-1 1 0 0,1 1 0 0 0,-1-1 0 0 0,1 0 0 0 0,-1-1-1 0 0,1 1 1 0 0,1-2 0 0 0,-1 1 0 0 0,1-1-1 0 0,0 0 1 0 0,0 0 0 0 0,0 0 0 0 0,-2-5 57 0 0,7 8-241 0 0,0 0-1 0 0,0 0 0 0 0,0 0 0 0 0,0 0 0 0 0,0 0 0 0 0,1 0 0 0 0,-1 0 0 0 0,1 0 0 0 0,0-1 0 0 0,0 1 0 0 0,0 0 0 0 0,0 0 0 0 0,1 0 0 0 0,-1 0 0 0 0,1-1 0 0 0,0 1 0 0 0,0 0 0 0 0,0 0 0 0 0,0 0 0 0 0,0 1 0 0 0,1-1 0 0 0,-1 0 0 0 0,1 0 0 0 0,0 1 0 0 0,0-1 0 0 0,2-1 243 0 0,39-35-11413 0 0,-32 31 3434 0 0</inkml:trace>
  <inkml:trace contextRef="#ctx0" brushRef="#br0" timeOffset="727.497">628 831 4009 0 0,'0'0'3279'0'0,"0"0"-1317"0"0,0 0-284 0 0,0 0 195 0 0,0 0 65 0 0,0 0-211 0 0,0 0-351 0 0,0 0-298 0 0,0 0-216 0 0,0 0-136 0 0,0 0-68 0 0,0 0-77 0 0,0 0-63 0 0,18 14-62 0 0,60 45-25 0 0,-36-43 245 0 0,-35-17-480 0 0,6-1-13 0 0,-1 0 1 0 0,0-1-1 0 0,1-1 1 0 0,-1 0-1 0 0,-1-1 1 0 0,1 0-1 0 0,-1 0 0 0 0,0-1 1 0 0,0-1-1 0 0,0 0 1 0 0,-1 0-1 0 0,9-9-183 0 0,3 0 146 0 0,90-89 354 0 0,-103 93-445 0 0,-9 12-55 0 0,0 0 1 0 0,0 0-1 0 0,1 0 0 0 0,-1 1 0 0 0,0-1 1 0 0,0 0-1 0 0,0 0 0 0 0,0 0 1 0 0,0 1-1 0 0,0-1 0 0 0,1 0 1 0 0,-1 0-1 0 0,0 0 0 0 0,0 0 1 0 0,0 1-1 0 0,0-1 0 0 0,1 0 1 0 0,-1 0-1 0 0,0 0 0 0 0,0 0 0 0 0,0 0 1 0 0,1 0-1 0 0,-1 0 0 0 0,0 0 1 0 0,0 0-1 0 0,0 0 0 0 0,1 1 1 0 0,-1-1-1 0 0,0 0 0 0 0,0 0 1 0 0,0 0-1 0 0,1 0 0 0 0,-1-1 0 0 0,0 1 0 0 0,-2 24-10 0 0,0-19 8 0 0,1-1 0 0 0,0 0 0 0 0,0 0 0 0 0,1 1 0 0 0,-1-1 1 0 0,1 0-1 0 0,0 1 0 0 0,0-1 0 0 0,0 0 0 0 0,1 1 0 0 0,0-1 0 0 0,-1 0 0 0 0,1 1 0 0 0,1-1 0 0 0,-1 0 0 0 0,1 0 0 0 0,0 0 1 0 0,0 0-1 0 0,0 0 0 0 0,0-1 0 0 0,0 1 0 0 0,1-1 0 0 0,0 1 0 0 0,0-1 0 0 0,0 0 0 0 0,0 0 0 0 0,0 0 0 0 0,3 2 2 0 0,4-1 31 0 0,0 1 1 0 0,0-1-1 0 0,1-1 0 0 0,-1 0 0 0 0,1-1 0 0 0,0 0 0 0 0,0 0 0 0 0,0-1 0 0 0,0 0 0 0 0,-1-1 0 0 0,1-1 0 0 0,0 1 0 0 0,0-2 0 0 0,0 1 0 0 0,0-2 1 0 0,-1 1-1 0 0,1-2 0 0 0,-1 1 0 0 0,0-1 0 0 0,0-1 0 0 0,0 0 0 0 0,0 0 0 0 0,-1-1 0 0 0,0 0 0 0 0,0-1 0 0 0,-1 0 0 0 0,7-7-31 0 0,28-23 134 0 0,-2-2 0 0 0,-1-2-1 0 0,-2-1 1 0 0,-2-3-1 0 0,11-19-133 0 0,-32 38 31 0 0,-2-1 0 0 0,0 0-1 0 0,-2-1 1 0 0,-1 0-1 0 0,-1 0 1 0 0,-1-1-1 0 0,-2-1 1 0 0,-1 1 0 0 0,-1-1-1 0 0,-2 0 1 0 0,-1 1-1 0 0,-1-1 1 0 0,-3-21-31 0 0,-14 9 152 0 0,2 69-387 0 0,6 20 240 0 0,3 1 0 0 0,1 0 0 0 0,2 0 0 0 0,3 1 0 0 0,2-1 0 0 0,1 0 0 0 0,5 12-5 0 0,38 205-266 0 0,-37-228-923 0 0,-9-37 701 0 0,0 0-112 0 0,0 0-142 0 0,-14-15-3139 0 0,-8-6 9 0 0,-15-12-6971 0 0,27 25 3995 0 0</inkml:trace>
  <inkml:trace contextRef="#ctx0" brushRef="#br0" timeOffset="992.31">1281 411 13099 0 0,'0'0'1907'0'0,"0"0"-552"0"0,0 0-323 0 0,0 0-16 0 0,0 0 68 0 0,0 0 30 0 0,0 0-112 0 0,0 0-200 0 0,33-3-193 0 0,107-9-157 0 0,147-3 335 0 0,-98 9-1463 0 0,-126 5-2276 0 0,-2 1-3820 0 0,-31 0-4839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01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1103 4257 0 0,'0'0'2406'0'0,"0"0"-240"0"0,0 0-190 0 0,0 0-9 0 0,0 0-96 0 0,0 0-253 0 0,0 0-278 0 0,0 0-244 0 0,0 0-166 0 0,0 0-107 0 0,0 0-76 0 0,0 0-82 0 0,5-11 509 0 0,100-170 2152 0 0,104-227-1749 0 0,-162 275-1465 0 0,-71 218-397 0 0,18-62 293 0 0,-13 42-16 0 0,3 1 0 0 0,2 1 0 0 0,4-1 0 0 0,3 2 0 0 0,2 3 8 0 0,5-58-5 0 0,-1-9 5 0 0,1 0 0 0 0,-1-1 0 0 0,1 1 0 0 0,0 0-1 0 0,0 0 1 0 0,0 0 0 0 0,1 0 0 0 0,-1 0 0 0 0,1 0-1 0 0,0 0 1 0 0,0-1 0 0 0,0 1 0 0 0,1 0-1 0 0,-1-1 1 0 0,1 1 0 0 0,0-1 0 0 0,0 1 0 0 0,0-1-1 0 0,0 0 1 0 0,1 0 0 0 0,-1 0 0 0 0,1 0 0 0 0,0 0 0 0 0,1-2 29 0 0,-1-1 0 0 0,1 0 0 0 0,-1 0 0 0 0,1 0 0 0 0,-1-1 0 0 0,1 1 0 0 0,-1-1 0 0 0,0 1 0 0 0,1-1 0 0 0,-1 0 0 0 0,0-1 0 0 0,0 1 0 0 0,1 0 0 0 0,-1-1 0 0 0,0 0 1 0 0,0 0-1 0 0,-1 0 0 0 0,1 0 0 0 0,0 0 0 0 0,-1 0 0 0 0,1-1 0 0 0,-1 1 0 0 0,0-1 0 0 0,2-2-29 0 0,-2 3 12 0 0,35-40 179 0 0,-2-2 0 0 0,-2-1 0 0 0,-2-1 0 0 0,-2-2 1 0 0,-3-1-1 0 0,-1-1 0 0 0,9-30-191 0 0,-31 74 6 0 0,10-21 2 0 0,-1-1 0 0 0,-1 0 0 0 0,-2-1-1 0 0,0 0 1 0 0,-2 0 0 0 0,-1-5-8 0 0,-7 56-9522 0 0,-2 9 252 0 0,2-18-1763 0 0</inkml:trace>
  <inkml:trace contextRef="#ctx0" brushRef="#br0" timeOffset="375.6">657 871 7698 0 0,'0'0'1436'0'0,"0"0"-168"0"0,0 0 158 0 0,0 0 230 0 0,0 0-18 0 0,0 0-216 0 0,0 0-246 0 0,0 0-175 0 0,0 0-110 0 0,0 0-53 0 0,0 0-25 0 0,0 0-29 0 0,0 0-42 0 0,20 2-77 0 0,63 3-58 0 0,-80-4-557 0 0,-1-1 0 0 0,0 0 0 0 0,0 0 0 0 0,0 0 0 0 0,1 0 0 0 0,-1-1-1 0 0,0 1 1 0 0,0-1 0 0 0,0 1 0 0 0,1-1 0 0 0,-1 0 0 0 0,0 1 0 0 0,0-1 0 0 0,0 0 0 0 0,0-1-1 0 0,0 1 1 0 0,-1 0 0 0 0,1 0 0 0 0,0-1 0 0 0,-1 1 0 0 0,1-1 0 0 0,0 0 0 0 0,-1 1 0 0 0,0-1 0 0 0,1 0-1 0 0,-1 0 1 0 0,0 0 0 0 0,0 0 0 0 0,1-2-50 0 0,2-4 200 0 0,-1 6-168 0 0,-1 0 0 0 0,0-1-1 0 0,0 1 1 0 0,0-1 0 0 0,0 0-1 0 0,0 1 1 0 0,0-1 0 0 0,-1 0-1 0 0,1 0 1 0 0,-1 0 0 0 0,0 0-1 0 0,0 0 1 0 0,0-1 0 0 0,-1 1-1 0 0,1 0 1 0 0,-1 0 0 0 0,1-1 0 0 0,-1 1-1 0 0,0 0 1 0 0,0 0 0 0 0,-1-1-1 0 0,1 1 1 0 0,-1 0 0 0 0,1 0-1 0 0,-1-1 1 0 0,0 1 0 0 0,0 0-1 0 0,-1 0 1 0 0,1 0 0 0 0,0 0 0 0 0,-1 0-1 0 0,0 0 1 0 0,0 1 0 0 0,0-1-1 0 0,0 1 1 0 0,0-1 0 0 0,0 1-1 0 0,-1 0 1 0 0,1 0 0 0 0,-1 0-1 0 0,0 0 1 0 0,0 0 0 0 0,1 0-1 0 0,-1 1 1 0 0,0-1 0 0 0,-3 0-32 0 0,-3 2-46 0 0,1 0 0 0 0,-1 1 0 0 0,1 0 0 0 0,-1 0-1 0 0,1 1 1 0 0,-1 0 0 0 0,1 0 0 0 0,0 1 0 0 0,0 0 0 0 0,0 1 0 0 0,0-1 0 0 0,1 2 0 0 0,0-1 0 0 0,-1 1 0 0 0,1 0 0 0 0,1 0 0 0 0,-1 1-1 0 0,1 0 1 0 0,0 0 0 0 0,1 1 0 0 0,-1 0 0 0 0,1 0 0 0 0,0 0 0 0 0,1 0 0 0 0,0 1 0 0 0,0-1 0 0 0,1 1 0 0 0,0 0 0 0 0,0 0 0 0 0,0 1-1 0 0,1 1 48 0 0,1-7-60 0 0,-1 1 1 0 0,1 0-1 0 0,0 0 1 0 0,0 0-1 0 0,1 0 1 0 0,-1 0-1 0 0,1 0 1 0 0,0 0-1 0 0,0 1 1 0 0,0-1-1 0 0,1 0 1 0 0,-1 0-1 0 0,1 0 1 0 0,0 0-1 0 0,0 0 1 0 0,1 0-1 0 0,-1-1 1 0 0,1 1-1 0 0,0 0 1 0 0,0-1-1 0 0,0 1 1 0 0,0-1-1 0 0,0 1 1 0 0,1-1-1 0 0,0 0 1 0 0,-1 0-1 0 0,1 0 1 0 0,0-1 0 0 0,1 1-1 0 0,-1-1 1 0 0,0 1-1 0 0,1-1 1 0 0,-1 0-1 0 0,2 0 59 0 0,11 3-782 0 0,-1-1 0 0 0,1-1 0 0 0,0-1-1 0 0,0 0 1 0 0,0-1 0 0 0,0 0 0 0 0,0-2 0 0 0,16-1 782 0 0,29-14-4912 0 0,-22 4-2096 0 0,-23 11 1436 0 0</inkml:trace>
  <inkml:trace contextRef="#ctx0" brushRef="#br0" timeOffset="840.593">1075 738 552 0 0,'0'0'2787'0'0,"0"0"-314"0"0,0 0-245 0 0,0 0-173 0 0,0 0-209 0 0,0 0-267 0 0,0 0-283 0 0,0 0-206 0 0,0 0-122 0 0,0 0-98 0 0,0 0-87 0 0,0 0-117 0 0,-16 19-108 0 0,-51 56-78 0 0,66-75-445 0 0,0 0 0 0 0,0 1-1 0 0,0-1 1 0 0,1 0 0 0 0,-1 1 0 0 0,0-1 0 0 0,0 1-1 0 0,0 0 1 0 0,0-1 0 0 0,1 1 0 0 0,-1 0 0 0 0,0-1 0 0 0,0 1-1 0 0,1 0 1 0 0,-1 0 0 0 0,1-1 0 0 0,-1 1 0 0 0,1 0-1 0 0,-1 0 1 0 0,1 0 0 0 0,-1 0 0 0 0,1 0 0 0 0,0 0-1 0 0,-1 0 1 0 0,1 0 0 0 0,0 0 0 0 0,0 0 0 0 0,0 0 0 0 0,0 0-1 0 0,0 0 1 0 0,0 0 0 0 0,0 0 0 0 0,0 0 0 0 0,0 0-1 0 0,1 0 1 0 0,-1 0 0 0 0,0 0 0 0 0,1 0 0 0 0,-1 0-1 0 0,0 0 1 0 0,1 0 0 0 0,-1 0 0 0 0,1-1 0 0 0,0 1 0 0 0,-1 0-1 0 0,1 0 1 0 0,0 0 0 0 0,-1-1 0 0 0,1 1 0 0 0,0 0-1 0 0,0-1 1 0 0,-1 1 0 0 0,1-1 0 0 0,0 1 0 0 0,0-1-1 0 0,0 1 1 0 0,0-1 0 0 0,0 0 0 0 0,0 1 0 0 0,0-1-1 0 0,0 0 1 0 0,0 0 0 0 0,0 0 0 0 0,0 0 0 0 0,0 0 0 0 0,0 0-1 0 0,1 0-34 0 0,2 1 190 0 0,101 2 2288 0 0,-86-8-2348 0 0,-1-1 0 0 0,0-1 0 0 0,0 0 0 0 0,-1-2 0 0 0,0 0 0 0 0,0-1-1 0 0,-1 0 1 0 0,0-2 0 0 0,-1 1 0 0 0,-1-2 0 0 0,8-8-130 0 0,-16 14 66 0 0,-5 6-60 0 0,-1 1-40 0 0,0 0-38 0 0,0 19-363 0 0,-2-1 410 0 0,2-16 19 0 0,-1 0 0 0 0,1 0 0 0 0,0 0-1 0 0,-1 0 1 0 0,1 0 0 0 0,0 1 0 0 0,0-1 0 0 0,0 0 0 0 0,1 0 0 0 0,-1 0 0 0 0,0 0-1 0 0,1 0 1 0 0,-1 0 0 0 0,1 0 0 0 0,0 0 0 0 0,0 0 0 0 0,-1 0 0 0 0,1-1 0 0 0,1 1-1 0 0,-1 0 1 0 0,0 0 0 0 0,0-1 0 0 0,1 1 0 0 0,-1-1 6 0 0,2 1 28 0 0,0 0 0 0 0,0-1 0 0 0,0 0 0 0 0,1 1 0 0 0,-1-1 0 0 0,0-1 1 0 0,0 1-1 0 0,1 0 0 0 0,-1-1 0 0 0,1 1 0 0 0,-1-1 0 0 0,0 0 0 0 0,1 0 0 0 0,-1-1 0 0 0,1 1 0 0 0,-1-1 0 0 0,0 0 1 0 0,1 1-1 0 0,-1-1 0 0 0,0-1 0 0 0,0 1 0 0 0,0 0 0 0 0,0-1 0 0 0,0 0 0 0 0,0 1 0 0 0,0-1 0 0 0,1-2-28 0 0,74-63 502 0 0,-60 48-498 0 0,-8 10-246 0 0,0-1 1 0 0,0 0-1 0 0,-1-1 0 0 0,-1 0 0 0 0,1 0 0 0 0,-2-1 1 0 0,0 0-1 0 0,0-1 0 0 0,-1 1 0 0 0,4-13 242 0 0,-8 18-701 0 0,9-36-3783 0 0,-7 13-5726 0 0,-4 18 740 0 0</inkml:trace>
  <inkml:trace contextRef="#ctx0" brushRef="#br0" timeOffset="1085.601">1782 215 13443 0 0,'0'0'1907'0'0,"0"0"-805"0"0,0 0-228 0 0,0 0 151 0 0,0 0 140 0 0,0 0-14 0 0,0 0-196 0 0,0 0-184 0 0,0 0-123 0 0,0 0-75 0 0,0 0-58 0 0,-1 35-107 0 0,-1 111-117 0 0,-13 78 193 0 0,15-72-830 0 0,0-88-3786 0 0,-7-62-4880 0 0,6-2 4626 0 0,-2 0-3050 0 0</inkml:trace>
  <inkml:trace contextRef="#ctx0" brushRef="#br0" timeOffset="1496.882">1515 624 12507 0 0,'0'0'1447'0'0,"0"0"-436"0"0,0 0-161 0 0,0 0-12 0 0,0 0-82 0 0,0 0-156 0 0,0 0-193 0 0,0 0-156 0 0,31-5-83 0 0,99-15-79 0 0,26 0-93 0 0,-22 3-4892 0 0,-77 3 1037 0 0,-59 13 6871 0 0,-64 41 1339 0 0,60-35-4206 0 0,0 1 0 0 0,0-1 0 0 0,1 1 0 0 0,0 0 0 0 0,0 0 0 0 0,1 1 0 0 0,-1-1 0 0 0,1 1 0 0 0,1 0 0 0 0,-1 0 0 0 0,1 0 0 0 0,0 1 0 0 0,-1 5-145 0 0,3-10 31 0 0,1-1 0 0 0,-1 1-1 0 0,0 0 1 0 0,1 0-1 0 0,0 0 1 0 0,0 0 0 0 0,0 0-1 0 0,0 0 1 0 0,0 0-1 0 0,0 0 1 0 0,1 0 0 0 0,0 0-1 0 0,-1 0 1 0 0,1-1-1 0 0,0 1 1 0 0,0 0 0 0 0,1 0-1 0 0,-1-1 1 0 0,0 1-1 0 0,1-1 1 0 0,0 1 0 0 0,0-1-1 0 0,-1 1 1 0 0,1-1-1 0 0,1 0 1 0 0,-1 0 0 0 0,0 0-1 0 0,0 0 1 0 0,1-1-1 0 0,-1 1 1 0 0,1-1 0 0 0,-1 1-1 0 0,1-1 1 0 0,0 0-1 0 0,0 0 1 0 0,2 1-31 0 0,2 0 139 0 0,0-1-1 0 0,0 0 1 0 0,0 0-1 0 0,0 0 1 0 0,0-1 0 0 0,0 0-1 0 0,0-1 1 0 0,0 1-1 0 0,0-1 1 0 0,0-1 0 0 0,0 1-1 0 0,-1-1 1 0 0,1 0-1 0 0,0-1 1 0 0,-1 1 0 0 0,0-1-1 0 0,1-1 1 0 0,-1 1-1 0 0,0-1 1 0 0,-1 0 0 0 0,1-1-1 0 0,-1 1 1 0 0,0-1-1 0 0,0 0 1 0 0,0 0-1 0 0,-1-1 1 0 0,1 1 0 0 0,-1-1-1 0 0,-1 0 1 0 0,1 0-1 0 0,-1 0 1 0 0,0-1 0 0 0,-1 1-1 0 0,1-1 1 0 0,-1 0-1 0 0,0 1 1 0 0,-1-1 0 0 0,0 0-1 0 0,0-4-138 0 0,0 6-130 0 0,-1 1 0 0 0,0-1-1 0 0,0 0 1 0 0,0 1 0 0 0,-1-1 0 0 0,1 0-1 0 0,-1 1 1 0 0,0-1 0 0 0,-1 1-1 0 0,1-1 1 0 0,-1 1 0 0 0,0 0 0 0 0,0-1-1 0 0,0 1 1 0 0,-1 0 0 0 0,1 1 0 0 0,-2-3 130 0 0,-18-10-4941 0 0,-8 5-5486 0 0,22 8 2089 0 0</inkml:trace>
  <inkml:trace contextRef="#ctx0" brushRef="#br0" timeOffset="1892.852">2218 709 2120 0 0,'0'0'2669'0'0,"0"0"-344"0"0,0 0 2 0 0,0 0-27 0 0,0 0-225 0 0,0 0-262 0 0,0 0-253 0 0,0 0-156 0 0,0 0-121 0 0,0 0-136 0 0,0 0-145 0 0,0 0-194 0 0,0 0-173 0 0,8-6-139 0 0,51-54 891 0 0,29-77-827 0 0,-76 130-2009 0 0,-16 30 539 0 0,2-20 910 0 0,0 0 1 0 0,0 0 0 0 0,0 1 0 0 0,1-1 0 0 0,0 0-1 0 0,0 1 1 0 0,0 0 0 0 0,0-1 0 0 0,0 1 0 0 0,1-1-1 0 0,-1 1 1 0 0,1 0 0 0 0,0-1 0 0 0,0 1-1 0 0,1 0 1 0 0,-1-1 0 0 0,1 1 0 0 0,-1 0 0 0 0,1-1-1 0 0,0 1 1 0 0,1-1 0 0 0,-1 1 0 0 0,1-1 0 0 0,-1 0-1 0 0,1 1 1 0 0,0-1 0 0 0,0 0 0 0 0,0 0-1 0 0,1 0 1 0 0,-1-1 0 0 0,1 1 0 0 0,-1-1 0 0 0,1 1-1 0 0,3 1 0 0 0,88 7 1407 0 0,-79-29-3555 0 0,-4-11-4725 0 0,-9 22 3404 0 0,1 2-2018 0 0,-2 1-1521 0 0</inkml:trace>
  <inkml:trace contextRef="#ctx0" brushRef="#br0" timeOffset="2797.614">2920 392 4577 0 0,'0'0'2677'0'0,"0"0"-285"0"0,0 0-158 0 0,0 0-235 0 0,0 0-301 0 0,0 0-299 0 0,0 0-248 0 0,0 0-142 0 0,0 0-74 0 0,0 0-54 0 0,0 0-110 0 0,0 0-151 0 0,0 0-163 0 0,-3-1-119 0 0,-4 1-244 0 0,-1-1-1 0 0,1 2 1 0 0,-1-1 0 0 0,1 1-1 0 0,0 0 1 0 0,-1 1 0 0 0,1-1-1 0 0,0 2 1 0 0,0-1-1 0 0,0 1 1 0 0,0 0 0 0 0,1 0-1 0 0,-1 1 1 0 0,0 0-94 0 0,-9 3 88 0 0,15-6-92 0 0,0 0 0 0 0,0-1-1 0 0,1 1 1 0 0,-1 0 0 0 0,0-1 0 0 0,0 1-1 0 0,0 0 1 0 0,1 0 0 0 0,-1 0 0 0 0,0 0-1 0 0,1 0 1 0 0,-1-1 0 0 0,1 1 0 0 0,-1 0-1 0 0,1 0 1 0 0,-1 1 0 0 0,1-1 0 0 0,0 0-1 0 0,-1 0 1 0 0,1 0 0 0 0,0 0-1 0 0,0 0 1 0 0,0 0 0 0 0,0 0 0 0 0,0 0-1 0 0,0 1 1 0 0,0-1 0 0 0,0 0 0 0 0,1 0-1 0 0,-1 0 1 0 0,0 0 0 0 0,1 0 0 0 0,-1 0-1 0 0,1 0 1 0 0,-1 0 0 0 0,1 0 0 0 0,-1 0-1 0 0,1 0 1 0 0,0 0 0 0 0,-1 0-1 0 0,1-1 1 0 0,0 1 0 0 0,0 0 0 0 0,0 0-1 0 0,-1-1 1 0 0,1 1 0 0 0,0 0 0 0 0,0-1-1 0 0,0 1 1 0 0,0-1 0 0 0,0 1 0 0 0,0-1-1 0 0,0 0 1 0 0,0 1 0 0 0,1-1-1 0 0,-1 0 1 0 0,0 0 0 0 0,0 0 0 0 0,0 0-1 0 0,0 0 1 0 0,1 0 4 0 0,3 2 52 0 0,1 1 0 0 0,-1-1 0 0 0,0 1 0 0 0,0 0 0 0 0,-1 0 1 0 0,1 1-1 0 0,-1 0 0 0 0,1-1 0 0 0,-1 1 0 0 0,0 1 0 0 0,0-1 0 0 0,-1 0 0 0 0,1 1 0 0 0,-1 0 0 0 0,0 0 0 0 0,-1 0 0 0 0,1 0 0 0 0,-1 0 0 0 0,0 1 0 0 0,0-1 0 0 0,0 1 0 0 0,-1-1 0 0 0,0 1 1 0 0,0 0-1 0 0,-1 0 0 0 0,1-1 0 0 0,-1 1 0 0 0,0 0 0 0 0,-1 0 0 0 0,0 0-52 0 0,-2 2 100 0 0,-1-1 0 0 0,0 1 0 0 0,0-1 0 0 0,-1 0 0 0 0,0-1 1 0 0,0 1-1 0 0,0-1 0 0 0,-1 0 0 0 0,0 0 0 0 0,0-1 0 0 0,-1 1 0 0 0,0-1 0 0 0,-5 3-100 0 0,5-4-97 0 0,0-1-1 0 0,0 0 0 0 0,0 0 1 0 0,0 0-1 0 0,-1-1 0 0 0,1 0 0 0 0,-1 0 1 0 0,1-1-1 0 0,-1 0 0 0 0,0 0 1 0 0,0-1-1 0 0,1 0 0 0 0,-1 0 1 0 0,0-1-1 0 0,-6-1 98 0 0,-9-17-5433 0 0,17 10-602 0 0,3 5-5507 0 0</inkml:trace>
  <inkml:trace contextRef="#ctx0" brushRef="#br0" timeOffset="3490.501">2623 2 2425 0 0,'0'0'2199'0'0,"0"0"-268"0"0,0 0-68 0 0,0 0 91 0 0,0 0-17 0 0,0 0-219 0 0,0 0-264 0 0,0 0-313 0 0,0 0-230 0 0,0 0-147 0 0,0 0-94 0 0,8-1 605 0 0,-8 44 204 0 0,-31 87-1543 0 0,24-103-3899 0 0,1-1-3531 0 0,4-19-2706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17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263 648 0 0 0,'0'0'892'0'0,"0"0"107"0"0,0 0 8 0 0,0 0-11 0 0,0-2-57 0 0,0-8-75 0 0,0 8-20 0 0,-4-16 6814 0 0,-35 12-3940 0 0,32 9-3631 0 0,-1 0 0 0 0,1 1 0 0 0,0 0 0 0 0,0 0 0 0 0,0 0 0 0 0,0 1 0 0 0,1 0 0 0 0,-1 0-1 0 0,1 0 1 0 0,1 1 0 0 0,-3 3-87 0 0,-30 30 475 0 0,28-31-341 0 0,2 0 0 0 0,-1 1 0 0 0,1 0 0 0 0,0 1 0 0 0,1-1 0 0 0,0 1-1 0 0,1 1 1 0 0,0-1 0 0 0,0 1 0 0 0,-2 9-134 0 0,7-17 15 0 0,-1 1 18 0 0,0 0 0 0 0,0 0 0 0 0,0 0 0 0 0,0 1 0 0 0,1-1 0 0 0,0 1 0 0 0,0-1 0 0 0,0 1 0 0 0,0-1 0 0 0,1 1 0 0 0,0 0 0 0 0,0-1 0 0 0,0 1 0 0 0,0 0 0 0 0,1-1 0 0 0,0 1 0 0 0,0-1 0 0 0,0 1-1 0 0,1-1 1 0 0,-1 1 0 0 0,1-1 0 0 0,0 0 0 0 0,0 0 0 0 0,1 0 0 0 0,-1 0 0 0 0,1 0 0 0 0,0 0 0 0 0,0-1 0 0 0,1 2-33 0 0,2-2 96 0 0,0-1-1 0 0,0 0 1 0 0,0 0-1 0 0,1-1 1 0 0,-1 1 0 0 0,0-1-1 0 0,1 0 1 0 0,-1-1-1 0 0,1 0 1 0 0,-1 0 0 0 0,1 0-1 0 0,-1-1 1 0 0,1 0 0 0 0,-1 0-1 0 0,1-1 1 0 0,-1 0-1 0 0,0 0 1 0 0,0 0 0 0 0,5-3-96 0 0,108-67 950 0 0,-93 52-824 0 0,-1-1-1 0 0,0-1 0 0 0,-2-1 1 0 0,-1 0-1 0 0,0-2 0 0 0,-2-1 1 0 0,-1-1-1 0 0,-1 0 0 0 0,-1-1 1 0 0,-2-2-126 0 0,-11 27 430 0 0,-5 14-549 0 0,0 2 87 0 0,-2-3 28 0 0,2 0-1 0 0,-1 0 0 0 0,1 0 1 0 0,1 0-1 0 0,0 0 0 0 0,0 0 0 0 0,1 0 1 0 0,0 0-1 0 0,1 0 0 0 0,0 0 1 0 0,1 0-1 0 0,0-1 0 0 0,0 1 0 0 0,1-1 1 0 0,0 0-1 0 0,1 0 0 0 0,0 0 1 0 0,0-1-1 0 0,1 0 0 0 0,6 7 5 0 0,-3-7 20 0 0,1-1 0 0 0,1-1 0 0 0,-1 0 0 0 0,1 0 0 0 0,0-1 0 0 0,0-1 0 0 0,1 1 0 0 0,-1-2 0 0 0,1 0 0 0 0,0 0 0 0 0,0-1 0 0 0,0-1 0 0 0,0 0 0 0 0,0 0 0 0 0,1-1 0 0 0,-1-1 0 0 0,0 0 0 0 0,0-1 0 0 0,0 0 0 0 0,0-1 0 0 0,0 0 0 0 0,-1-1 0 0 0,1 0 0 0 0,-1 0 0 0 0,0-2 0 0 0,10-6-20 0 0,-5 4 54 0 0,0-2 1 0 0,-1 0-1 0 0,0 0 0 0 0,-1-2 0 0 0,0 0 0 0 0,0 0 1 0 0,-2-2-1 0 0,1 1 0 0 0,-2-2 0 0 0,0 1 0 0 0,7-13-54 0 0,2-20 28 0 0,-2-2 0 0 0,-3 1 0 0 0,-1-2 0 0 0,-3 0 0 0 0,-1 0 0 0 0,-3-1 0 0 0,-2 0 0 0 0,-3-1 0 0 0,-1 1 1 0 0,-5-24-30 0 0,4 72 0 0 0,1 0 3 0 0,-1-1-1 0 0,1 1 0 0 0,-1 0 1 0 0,0-1-1 0 0,0 1 0 0 0,-1-1 1 0 0,1 1-1 0 0,-1 0 0 0 0,1 0 1 0 0,-1-1-1 0 0,0 1 0 0 0,0 0 1 0 0,0 0-1 0 0,-1 0 0 0 0,1 0 1 0 0,-1 0-1 0 0,0 0 0 0 0,0 0 1 0 0,0 0-1 0 0,0 1 0 0 0,0-1 0 0 0,-1 1 0 0 0,0 2-20 0 0,0 1 0 0 0,1-1 0 0 0,-1 1 1 0 0,0 0-1 0 0,0 0 0 0 0,0 0 0 0 0,1 0 1 0 0,-1 0-1 0 0,0 1 0 0 0,1-1 0 0 0,-1 1 1 0 0,1-1-1 0 0,0 1 0 0 0,-1 0 1 0 0,1 0-1 0 0,0 0 0 0 0,0 1 0 0 0,0-1 1 0 0,1 0-1 0 0,-1 1 0 0 0,0-1 0 0 0,1 1 1 0 0,0 0-1 0 0,0-1 0 0 0,-1 1 1 0 0,1 0-1 0 0,1 0 0 0 0,-1 0 0 0 0,0 2 19 0 0,-1-1-9 0 0,-46 114-105 0 0,38-82 102 0 0,1 1 0 0 0,2 1 0 0 0,1 0 1 0 0,3 0-1 0 0,0 14 12 0 0,3-12-18 0 0,3 1 1 0 0,1-1-1 0 0,2 0 1 0 0,1 0-1 0 0,3-1 1 0 0,1 0-1 0 0,3 5 18 0 0,-12-38 2 0 0,0-1 0 0 0,1 1-1 0 0,-1-1 1 0 0,1 0 0 0 0,0 0 0 0 0,0 0-1 0 0,1-1 1 0 0,-1 1 0 0 0,1-1-1 0 0,0 1 1 0 0,1-1 0 0 0,-1-1 0 0 0,1 1-1 0 0,-1 0 1 0 0,1-1 0 0 0,0 0-1 0 0,0 0 1 0 0,1-1 0 0 0,-1 0-1 0 0,0 1 1 0 0,1-2 0 0 0,0 1 0 0 0,-1-1-1 0 0,1 1 1 0 0,0-2 0 0 0,0 1-1 0 0,-1-1 1 0 0,1 0 0 0 0,0 0 0 0 0,0 0-1 0 0,0-1 1 0 0,0 0 0 0 0,-1 0-1 0 0,1 0 1 0 0,0-1 0 0 0,-1 0 0 0 0,1 0-1 0 0,-1 0 1 0 0,2-2-2 0 0,33-20 62 0 0,-2-2 1 0 0,0-1-1 0 0,-2-2 0 0 0,-1-2 0 0 0,-2-1 1 0 0,-1-1-1 0 0,27-36-62 0 0,-31 37 24 0 0,0-1 1 0 0,-3-1-1 0 0,-1-1 1 0 0,-1-1-1 0 0,-2-1 0 0 0,-1 0 1 0 0,-2-2-1 0 0,-2-1 0 0 0,-2 0 1 0 0,-1 0-1 0 0,2-23-24 0 0,-16-24 57 0 0,0 85-58 0 0,0-1 0 0 0,0 1 0 0 0,0 0-1 0 0,0-1 1 0 0,0 1 0 0 0,0 0-1 0 0,-1 0 1 0 0,1 0 0 0 0,-1 0 0 0 0,1 0-1 0 0,-1 0 1 0 0,0 0 0 0 0,0 0-1 0 0,0 1 1 0 0,0-1 0 0 0,0 1 0 0 0,0-1-1 0 0,0 1 1 0 0,-1 0 0 0 0,1 0-1 0 0,0 0 1 0 0,-1 0 0 0 0,1 0-1 0 0,-1 1 1 0 0,1-1 0 0 0,-1 1 0 0 0,1-1-1 0 0,-1 1 1 0 0,1 0 0 0 0,-1 0-1 0 0,-1 0 2 0 0,-6 3-8 0 0,0 1-1 0 0,0-1 1 0 0,1 2-1 0 0,0-1 1 0 0,-1 1-1 0 0,2 1 1 0 0,-1 0-1 0 0,1 0 1 0 0,-1 0-1 0 0,2 1 1 0 0,-1 1-1 0 0,1-1 1 0 0,0 1-1 0 0,1 0 1 0 0,-1 1-1 0 0,2-1 1 0 0,-1 1-1 0 0,1 0 1 0 0,1 1-1 0 0,0-1 0 0 0,0 1 1 0 0,1 0-1 0 0,-1 4 9 0 0,-8 18-1 0 0,2 0-1 0 0,2 1 1 0 0,1-1-1 0 0,1 2 1 0 0,2-1-1 0 0,1 1 1 0 0,2-1-1 0 0,1 12 2 0 0,1-30 4 0 0,-1 0 0 0 0,2 0-1 0 0,0 0 1 0 0,1 0-1 0 0,0-1 1 0 0,1 1-1 0 0,1-1 1 0 0,0 0 0 0 0,1 0-1 0 0,0 0 1 0 0,2-1-1 0 0,-1 0 1 0 0,1-1 0 0 0,1 1-1 0 0,0-2 1 0 0,1 1-1 0 0,0-1 1 0 0,1-1-1 0 0,2 1-3 0 0,72 37 38 0 0,28-38-1353 0 0,-83-26-2216 0 0,-24 7-643 0 0,-3-2-3941 0 0,-3 3-1876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39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0 9818 0 0,'0'0'3964'0'0,"0"0"-1961"0"0,0 0-682 0 0,0 0-48 0 0,0 0-6 0 0,0 0-147 0 0,0 0-193 0 0,0 0-233 0 0,0 0-232 0 0,0 0-169 0 0,0 0-98 0 0,0 0-71 0 0,0 0-44 0 0,-2 1-13 0 0,-16 20 5 0 0,-2-2 1764 0 0,20-19-2116 0 0,0 0-168 0 0,0 0-282 0 0,0 0-346 0 0,0 0-432 0 0,7 0-5036 0 0,-3 0 923 0 0,1 0-3688 0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24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148 298 2200 0 0,'0'0'1948'0'0,"0"0"-428"0"0,0 0-13 0 0,0 0 249 0 0,0 0 121 0 0,0 0-172 0 0,0 0-327 0 0,0 0-336 0 0,0 0-152 0 0,0 0 3 0 0,0 0 47 0 0,0 0 37 0 0,0 0-78 0 0,14 2-87 0 0,95 10 1378 0 0,-89-16-1964 0 0,-1 0 0 0 0,0-2 0 0 0,0 0-1 0 0,0-1 1 0 0,-1 0 0 0 0,0-2 0 0 0,-1 0-1 0 0,0-1 1 0 0,0-1 0 0 0,-1-1 0 0 0,0 0 0 0 0,-1-1-1 0 0,1-2-225 0 0,-7 8 69 0 0,0-1 0 0 0,0 0 0 0 0,-1 0 0 0 0,-1-1-1 0 0,1 0 1 0 0,-1 0 0 0 0,-1-1 0 0 0,0 0 0 0 0,0 0-1 0 0,-1-1 1 0 0,0 1 0 0 0,-1-1 0 0 0,0 0 0 0 0,-1 0-1 0 0,0 0 1 0 0,-1-1 0 0 0,2-10-69 0 0,-25 36-236 0 0,10 22 222 0 0,1 1 1 0 0,2 0-1 0 0,2 0 0 0 0,1 1 0 0 0,2-1 1 0 0,1 37 13 0 0,1-49 6 0 0,-1 54-6 0 0,-3 0 0 0 0,-4 1-1 0 0,-3-2 1 0 0,-4 0 0 0 0,-3-1 0 0 0,-4 0 0 0 0,-22 48 0 0 0,37-107 0 0 0,-2-1 0 0 0,1-1 0 0 0,-2 0 1 0 0,0 0-1 0 0,-1-1 0 0 0,-1 0 0 0 0,0-1 0 0 0,-1-1 1 0 0,0 0-1 0 0,-1-1 0 0 0,0-1 0 0 0,-1 0 1 0 0,-1-1-1 0 0,1 0 0 0 0,-2-2 0 0 0,1 0 0 0 0,-1-1 1 0 0,-18 5-1 0 0,32-10 0 0 0,1 0 0 0 0,-1 0 0 0 0,0-1 0 0 0,0 0 0 0 0,0 0 0 0 0,0 0 1 0 0,0 0-1 0 0,0 0 0 0 0,0-1 0 0 0,-1 0 0 0 0,1 0 0 0 0,0 0 0 0 0,0 0 0 0 0,0-1 1 0 0,0 1-1 0 0,0-1 0 0 0,0 0 0 0 0,0-1 0 0 0,0 1 0 0 0,0-1 0 0 0,0 1 1 0 0,0-1-1 0 0,1 0 0 0 0,-1-1 0 0 0,1 1 0 0 0,-1 0 0 0 0,1-1 0 0 0,0 0 0 0 0,0 0 1 0 0,0 0-1 0 0,1 0 0 0 0,-1 0 0 0 0,1-1 0 0 0,-1 1 0 0 0,1-1 0 0 0,0 1 0 0 0,1-1 1 0 0,-1 0-1 0 0,1 0 0 0 0,-1 0 0 0 0,1-2 0 0 0,0-5 17 0 0,1 0 0 0 0,0-1 0 0 0,1 1-1 0 0,0 0 1 0 0,1 0 0 0 0,0 0 0 0 0,1 0 0 0 0,0 0 0 0 0,0 0 0 0 0,2 1-1 0 0,-1-1 1 0 0,1 1 0 0 0,1 0 0 0 0,-1 0 0 0 0,2 1 0 0 0,-1 0 0 0 0,6-5-17 0 0,34-36 27 0 0,1 3 1 0 0,3 2 0 0 0,2 2 0 0 0,1 2-1 0 0,57-32-27 0 0,-1 13-1142 0 0,-83 53-4323 0 0,-2 4-5145 0 0,-20 3 1067 0 0</inkml:trace>
  <inkml:trace contextRef="#ctx0" brushRef="#br0" timeOffset="281.959">815 526 13355 0 0,'0'0'1608'0'0,"0"0"-356"0"0,0 0-94 0 0,0 0 16 0 0,0 0-86 0 0,0 0-137 0 0,0 0-126 0 0,0 0-135 0 0,0 0-102 0 0,-31 26-84 0 0,-97 82-108 0 0,124-105-368 0 0,0-1 0 0 0,0 1 0 0 0,0 0 0 0 0,0 1 0 0 0,1-1 0 0 0,-1 1 0 0 0,1 0 0 0 0,0 0 0 0 0,0 0 0 0 0,1 0 0 0 0,-1 0 0 0 0,1 0 0 0 0,0 1 0 0 0,0 0 0 0 0,0-1 0 0 0,0 4-28 0 0,-1 3 80 0 0,1-8-50 0 0,1 1 0 0 0,-1-1-1 0 0,1 1 1 0 0,0-1 0 0 0,-1 1 0 0 0,2-1-1 0 0,-1 1 1 0 0,0 0 0 0 0,1-1 0 0 0,0 1-1 0 0,-1 0 1 0 0,1 0 0 0 0,1-1-1 0 0,-1 1 1 0 0,1 0 0 0 0,-1-1 0 0 0,1 1-1 0 0,0 0 1 0 0,0-1 0 0 0,1 1 0 0 0,-1-1-1 0 0,1 0 1 0 0,0 1 0 0 0,-1-1 0 0 0,2 0-1 0 0,-1 0 1 0 0,0 0 0 0 0,0 0-1 0 0,1 0 1 0 0,0-1 0 0 0,0 1 0 0 0,-1-1-1 0 0,1 0 1 0 0,0 0 0 0 0,1 0 0 0 0,-1 0-1 0 0,2 1-29 0 0,3-1 69 0 0,0 1-1 0 0,1-1 1 0 0,-1-1 0 0 0,1 1-1 0 0,-1-1 1 0 0,1-1-1 0 0,-1 1 1 0 0,1-2-1 0 0,0 1 1 0 0,-1-1-1 0 0,1 0 1 0 0,-1-1 0 0 0,0 0-1 0 0,1 0 1 0 0,-1-1-1 0 0,0 0 1 0 0,0-1-1 0 0,0 0 1 0 0,-1 0-1 0 0,1 0 1 0 0,-1-1 0 0 0,0 0-1 0 0,-1 0 1 0 0,1-1-1 0 0,-1 0 1 0 0,0 0-1 0 0,0-1 1 0 0,-1 1-1 0 0,0-1 1 0 0,0 0 0 0 0,0-1-1 0 0,-1 1 1 0 0,0-1-1 0 0,-1 0 1 0 0,0 0-1 0 0,0 0 1 0 0,-1 0-1 0 0,0-1 1 0 0,0 1 0 0 0,0-1-1 0 0,-2 1 1 0 0,1-8-69 0 0,-2 10-128 0 0,-1 0 0 0 0,-1 0 0 0 0,1 1 0 0 0,-1-1-1 0 0,0 0 1 0 0,0 1 0 0 0,0 0 0 0 0,-1 0 0 0 0,0 0 0 0 0,0 0 0 0 0,0 1 0 0 0,-1-1 0 0 0,0 1 0 0 0,1 0 0 0 0,-1 1 0 0 0,-1-1 0 0 0,1 1 0 0 0,-6-3 128 0 0,-13-4-4386 0 0,1 6-3538 0 0,17 4-3342 0 0</inkml:trace>
  <inkml:trace contextRef="#ctx0" brushRef="#br0" timeOffset="866.698">1078 592 5489 0 0,'0'0'1091'0'0,"0"0"-403"0"0,0 0-66 0 0,0 0 111 0 0,0 0 73 0 0,0 0-17 0 0,0 0-55 0 0,0 0-93 0 0,0 0-67 0 0,0 0-74 0 0,0 0-88 0 0,0 0-71 0 0,4-2-21 0 0,13-9 84 0 0,-28 4 2834 0 0,0-1 5381 0 0,8 21-7317 0 0,-37 304-270 0 0,39-343-969 0 0,1-1-1 0 0,1 1 1 0 0,1 0-1 0 0,2 1 0 0 0,0-1 1 0 0,2 0-1 0 0,1 1 1 0 0,1 0-1 0 0,1 1 0 0 0,1 0 1 0 0,1 0-1 0 0,1 1 1 0 0,1 0-1 0 0,8-9-62 0 0,41-9-221 0 0,-51 74-881 0 0,-2 14-2787 0 0,-4-32-757 0 0,1 0-3859 0 0,-4-11-2341 0 0</inkml:trace>
  <inkml:trace contextRef="#ctx0" brushRef="#br0" timeOffset="1168.465">1513 486 7658 0 0,'0'0'3902'0'0,"0"0"-883"0"0,0 0-552 0 0,0 0-392 0 0,0 0-425 0 0,0 0-388 0 0,0 0-310 0 0,0 0-216 0 0,0 0-130 0 0,0 0-89 0 0,0 0-65 0 0,0 0-73 0 0,-28 12-64 0 0,-88 43-55 0 0,110-53-233 0 0,1 0 1 0 0,0 1 0 0 0,-1-1-1 0 0,1 1 1 0 0,0 0 0 0 0,0 0 0 0 0,1 1-1 0 0,-1 0 1 0 0,1 0 0 0 0,0 0-1 0 0,0 0 1 0 0,0 0 0 0 0,0 1-1 0 0,1 0 1 0 0,-2 2-28 0 0,-3 6 57 0 0,4-5-47 0 0,0-1 0 0 0,0 0 0 0 0,1 1 1 0 0,1-1-1 0 0,-1 1 0 0 0,1 0 0 0 0,0 0 1 0 0,1 0-1 0 0,0 0 0 0 0,0 0 0 0 0,1 0 1 0 0,0 0-1 0 0,0 1-10 0 0,0-6-2 0 0,0 1 1 0 0,0-1 0 0 0,1 1-1 0 0,-1-1 1 0 0,1 0-1 0 0,0 1 1 0 0,0-1-1 0 0,0 0 1 0 0,0 1-1 0 0,1-1 1 0 0,-1 0-1 0 0,1 0 1 0 0,0 0 0 0 0,0 0-1 0 0,0 0 1 0 0,0-1-1 0 0,0 1 1 0 0,1-1-1 0 0,-1 1 1 0 0,1-1-1 0 0,0 0 1 0 0,-1 0-1 0 0,1 0 1 0 0,0 0-1 0 0,0 0 1 0 0,0-1 0 0 0,1 0-1 0 0,-1 1 1 0 0,0-1-1 0 0,0 0 1 0 0,2 0 1 0 0,10 1-103 0 0,0 1 1 0 0,1-2 0 0 0,0 0 0 0 0,-1-1-1 0 0,1-1 1 0 0,0 0 0 0 0,-1-1-1 0 0,1-1 1 0 0,-1 0 0 0 0,2-2 102 0 0,84-52-7420 0 0,-72 32-2919 0 0,-21 17 2311 0 0</inkml:trace>
  <inkml:trace contextRef="#ctx0" brushRef="#br0" timeOffset="1552.543">1623 651 960 0 0,'0'0'2607'0'0,"0"0"-441"0"0,0 0-180 0 0,0 0-32 0 0,0 0-166 0 0,0 0-206 0 0,0 0-155 0 0,0 0-116 0 0,0 0-55 0 0,0 0-36 0 0,0 0-20 0 0,0 0-22 0 0,0 0-50 0 0,14 17-66 0 0,46 48-113 0 0,-59-63-912 0 0,0-1 0 0 0,0 0 0 0 0,0 0-1 0 0,0 0 1 0 0,0 0 0 0 0,0 0 0 0 0,0 0-1 0 0,0 0 1 0 0,1-1 0 0 0,-1 1 0 0 0,0 0-1 0 0,0-1 1 0 0,1 1 0 0 0,-1-1 0 0 0,1 1-1 0 0,-1-1 1 0 0,1 1 0 0 0,-1-1 0 0 0,0 0-1 0 0,1 0 1 0 0,-1 0 0 0 0,1 0 0 0 0,-1 0-1 0 0,1 0 1 0 0,-1 0 0 0 0,1-1 0 0 0,-1 1-1 0 0,1 0 1 0 0,-1-1 0 0 0,0 1 0 0 0,1-1-1 0 0,-1 1 1 0 0,0-1 0 0 0,1 0 0 0 0,-1 0-37 0 0,5-2 191 0 0,17-9 94 0 0,-1 0 1 0 0,0-2-1 0 0,-1-1 0 0 0,-1 0 0 0 0,0-1 1 0 0,-1-2-1 0 0,-1 0 0 0 0,0 0 0 0 0,1-5-285 0 0,-17 21 3 0 0,0 0-1 0 0,1 1 1 0 0,-2-1 0 0 0,1 0-1 0 0,0 0 1 0 0,0 0-1 0 0,0 0 1 0 0,-1 0 0 0 0,0-1-1 0 0,1 1 1 0 0,-1 0-1 0 0,0-1 1 0 0,0 1 0 0 0,0-1-1 0 0,0 0 1 0 0,-1 1-1 0 0,1-1 1 0 0,-1 1-1 0 0,1-1 1 0 0,-1 0 0 0 0,0 1-1 0 0,0-1 1 0 0,0 0-1 0 0,0 1 1 0 0,-1-1 0 0 0,1 0-1 0 0,-1 1 1 0 0,1-1-1 0 0,-1 0 1 0 0,0 1 0 0 0,0-1-1 0 0,0 1 1 0 0,-1 0-1 0 0,1-1 1 0 0,-1 1 0 0 0,1 0-1 0 0,-1 0 1 0 0,1 0-1 0 0,-1 0 1 0 0,0 0-1 0 0,0 0 1 0 0,0 0 0 0 0,0 1-1 0 0,-1-1 1 0 0,1 1-1 0 0,0 0 1 0 0,-1-1 0 0 0,1 1-1 0 0,-1 0 1 0 0,1 0-1 0 0,-2 0-2 0 0,-9 1-16 0 0,-1 0-1 0 0,1 0 0 0 0,-1 2 0 0 0,1-1 1 0 0,-1 2-1 0 0,1 0 0 0 0,0 0 1 0 0,0 2-1 0 0,1-1 0 0 0,-1 2 0 0 0,1-1 1 0 0,0 2-1 0 0,0-1 0 0 0,1 2 1 0 0,0 0-1 0 0,0 0 0 0 0,1 1 0 0 0,0 0 1 0 0,0 0-1 0 0,1 1 0 0 0,1 1 1 0 0,-1 0-1 0 0,2 0 0 0 0,-1 0 0 0 0,2 1 1 0 0,-1 0-1 0 0,2 0 0 0 0,-3 9 17 0 0,5-15-4 0 0,1-1 1 0 0,0 1-1 0 0,0 0 0 0 0,0 0 0 0 0,1 0 0 0 0,0 0 1 0 0,0 0-1 0 0,1 1 0 0 0,0-1 0 0 0,0 0 1 0 0,0 0-1 0 0,0 0 0 0 0,1 1 0 0 0,0-1 0 0 0,1 0 1 0 0,-1 0-1 0 0,1 0 0 0 0,1-1 0 0 0,-1 1 1 0 0,1 0-1 0 0,0-1 0 0 0,0 1 0 0 0,0-1 0 0 0,1 0 1 0 0,-1 0-1 0 0,1-1 0 0 0,1 1 0 0 0,-1-1 0 0 0,1 0 1 0 0,-1 0-1 0 0,4 2 4 0 0,14 4-1 0 0,1-1-1 0 0,0-1 1 0 0,0-1 0 0 0,0 0-1 0 0,1-2 1 0 0,0-1 0 0 0,0-1-1 0 0,0-2 1 0 0,0 0 0 0 0,9-1 1 0 0,-19 0-61 0 0,95-3-1669 0 0,-64-1-3527 0 0,-16 2-2104 0 0,-11 1-5063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2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78 690 8314 0 0,'0'0'2106'0'0,"0"0"-167"0"0,0 0-84 0 0,0 0-16 0 0,0 0-104 0 0,0 0-266 0 0,0 0-346 0 0,0 0-357 0 0,0 0-263 0 0,0 0-170 0 0,0 0-81 0 0,0 4 5 0 0,-3 150 985 0 0,11-117-1123 0 0,0 15-4256 0 0,-9-46-764 0 0,-6-5-4800 0 0,2-1 4588 0 0</inkml:trace>
  <inkml:trace contextRef="#ctx0" brushRef="#br0" timeOffset="278.529">1 230 11570 0 0,'0'0'1217'0'0,"0"0"-369"0"0,0 0-184 0 0,0 0-72 0 0,0 0-160 0 0,0 0-208 0 0,0 0-184 0 0,0 0-144 0 0,0 0-64 0 0,0 0-80 0 0,0 0-264 0 0,0 0-456 0 0,0 0-608 0 0,40 114-1033 0 0,-29-88-1560 0 0,-5-12-1064 0 0</inkml:trace>
  <inkml:trace contextRef="#ctx0" brushRef="#br0" timeOffset="549.673">340 940 4449 0 0,'0'0'3133'0'0,"0"0"-1220"0"0,0 0-328 0 0,0 0 170 0 0,0 0 45 0 0,0 0-178 0 0,0 0-311 0 0,0 0-256 0 0,0 0-142 0 0,0 0-78 0 0,0 0-56 0 0,0 0-52 0 0,9-32-85 0 0,30-101-81 0 0,-20 26 1300 0 0,-19 107-1860 0 0,10-28 306 0 0,5 45-631 0 0,0 21 296 0 0,-8-19 26 0 0,0 0-1 0 0,1-1 1 0 0,1 0-1 0 0,1 0 1 0 0,1-1-1 0 0,0 0 1 0 0,6 6 2 0 0,-14-20 58 0 0,0 0 0 0 0,0-1 0 0 0,1 1 0 0 0,-1-1 0 0 0,1 0 0 0 0,-1 0 0 0 0,1 0 0 0 0,0 0 0 0 0,-1-1 0 0 0,1 1 0 0 0,0-1 0 0 0,0 0 0 0 0,0 0 0 0 0,0 0-1 0 0,1-1 1 0 0,-1 0 0 0 0,0 1 0 0 0,0-1 0 0 0,0-1 0 0 0,0 1 0 0 0,0-1 0 0 0,0 1 0 0 0,0-1 0 0 0,0 0 0 0 0,0-1 0 0 0,0 1 0 0 0,0-1 0 0 0,0 0 0 0 0,-1 1 0 0 0,1-2 0 0 0,-1 1 0 0 0,1 0 0 0 0,-1-1 0 0 0,0 1 0 0 0,0-1 0 0 0,0 0 0 0 0,0 0 0 0 0,-1 0 0 0 0,1-1 0 0 0,-1 1 0 0 0,0-1 0 0 0,1 1-1 0 0,-1-1-56 0 0,12-19 81 0 0,-1 0 0 0 0,-1-1 1 0 0,0 0-1 0 0,-2-1 1 0 0,6-26-83 0 0,12-36-2504 0 0,-17 58-2497 0 0,2 2-5462 0 0,-7 16 646 0 0</inkml:trace>
  <inkml:trace contextRef="#ctx0" brushRef="#br0" timeOffset="814.627">1133 171 11290 0 0,'0'0'4803'0'0,"0"0"-3368"0"0,0 0-847 0 0,0 0 201 0 0,0 0 273 0 0,0 0 109 0 0,0 0-94 0 0,0 0-208 0 0,0 0-216 0 0,0 0-99 0 0,0 0-60 0 0,0 0-32 0 0,5 36-48 0 0,16 115-83 0 0,-13-14 220 0 0,6 87-354 0 0,17-106-1552 0 0,-31-111 2529 0 0,0-1-3899 0 0,-12-1-14592 0 0,10-8 10800 0 0</inkml:trace>
  <inkml:trace contextRef="#ctx0" brushRef="#br0" timeOffset="1065.123">903 605 11466 0 0,'0'0'1339'0'0,"0"0"-165"0"0,0 0 56 0 0,0 0 149 0 0,0 0-81 0 0,0 0-272 0 0,0 0-264 0 0,0 0-206 0 0,0 0-142 0 0,33 0-100 0 0,103-3-90 0 0,20 2 504 0 0,-106 1-3381 0 0,-12 0-3639 0 0,3 0-5329 0 0,-37 0 10277 0 0</inkml:trace>
  <inkml:trace contextRef="#ctx0" brushRef="#br0" timeOffset="1401.807">1383 657 0 0 0,'0'0'918'0'0,"0"0"962"0"0,0 0 310 0 0,0 0 76 0 0,0 0-55 0 0,0 0-142 0 0,0 0-180 0 0,0 0-243 0 0,0 0-229 0 0,0 0-182 0 0,0 0-156 0 0,19-1-127 0 0,57-3-114 0 0,-24-22 802 0 0,-46 19-1383 0 0,-2 3-149 0 0,0 0 1 0 0,0 0-1 0 0,0-1 0 0 0,0 1 0 0 0,-1-1 0 0 0,0 0 0 0 0,0 0 0 0 0,0 0 0 0 0,-1-1 0 0 0,1 1 0 0 0,-1-1 0 0 0,0 1 0 0 0,-1-1 0 0 0,0 0 0 0 0,0 1 0 0 0,0-1 0 0 0,0 0 0 0 0,-1 0 0 0 0,0 0 0 0 0,0-3-108 0 0,-3 6-8 0 0,1 1 0 0 0,-1-1-1 0 0,1 0 1 0 0,-1 1 0 0 0,0 0 0 0 0,0-1 0 0 0,0 1-1 0 0,0 0 1 0 0,0 0 0 0 0,0 1 0 0 0,-1-1 0 0 0,1 1-1 0 0,-1 0 1 0 0,1-1 0 0 0,-1 2 0 0 0,1-1 0 0 0,-1 0-1 0 0,0 1 1 0 0,1-1 0 0 0,-1 1 0 0 0,0 0 0 0 0,0 0 0 0 0,1 1-1 0 0,-1-1 1 0 0,1 1 0 0 0,-1 0 0 0 0,0 0 0 0 0,-2 1 8 0 0,-4 2-46 0 0,0 0 0 0 0,1 1 0 0 0,-1 0 0 0 0,1 1 0 0 0,1 0 0 0 0,-1 0 0 0 0,1 1 0 0 0,0 0 0 0 0,0 1 0 0 0,1-1 0 0 0,0 1 0 0 0,1 1 0 0 0,0-1 0 0 0,0 1 0 0 0,0 0 0 0 0,1 1 0 0 0,1-1 0 0 0,0 1 0 0 0,0 0 0 0 0,1 0 0 0 0,0 0 0 0 0,0 0 0 0 0,1 1 0 0 0,1-1 0 0 0,0 1 0 0 0,0-1 0 0 0,1 1 1 0 0,0-1-1 0 0,1 1 0 0 0,1 1 46 0 0,-1-7-13 0 0,0-1 0 0 0,0 1 0 0 0,1 0 0 0 0,0-1 0 0 0,0 1 0 0 0,0-1 1 0 0,1 1-1 0 0,-1-1 0 0 0,1 0 0 0 0,0 0 0 0 0,0 0 0 0 0,1-1 0 0 0,-1 1 1 0 0,1-1-1 0 0,0 1 0 0 0,0-1 0 0 0,0-1 0 0 0,0 1 0 0 0,0 0 0 0 0,1-1 1 0 0,-1 0-1 0 0,1 0 0 0 0,-1 0 0 0 0,1-1 0 0 0,0 1 0 0 0,0-1 0 0 0,0 0 13 0 0,135 11-676 0 0,-137-12 643 0 0,80-18-3005 0 0,-33-8-6300 0 0,-39 19 1507 0 0</inkml:trace>
  <inkml:trace contextRef="#ctx0" brushRef="#br0" timeOffset="1665.139">1724 859 3673 0 0,'0'0'2368'0'0,"0"0"-241"0"0,0 0-18 0 0,0 0-86 0 0,0 0-251 0 0,0 0-281 0 0,0 0-197 0 0,0 0-104 0 0,0 0 11 0 0,0 0 71 0 0,0 0-58 0 0,0 0-168 0 0,0 0-208 0 0,0-15 651 0 0,2-10-1281 0 0,1 1 1 0 0,2-1 0 0 0,0 1-1 0 0,2 0 1 0 0,0 1 0 0 0,1 0-1 0 0,2 0 1 0 0,0 0 0 0 0,2 2-1 0 0,0-1 1 0 0,4-3-209 0 0,43-42-1222 0 0,-45 72-5108 0 0,-13 1-527 0 0,-1-3-4312 0 0</inkml:trace>
  <inkml:trace contextRef="#ctx0" brushRef="#br0" timeOffset="2153.824">1945 811 3857 0 0,'0'0'2932'0'0,"0"0"-587"0"0,0 0-111 0 0,0 0 48 0 0,0 0-207 0 0,0 0-358 0 0,0 0-374 0 0,0 0-297 0 0,0 0-185 0 0,0 0-94 0 0,0 0-37 0 0,0 0-77 0 0,0 0-71 0 0,8-15-77 0 0,55-99 690 0 0,22-53-9 0 0,-48 125-1189 0 0,-40 68-767 0 0,-1-10 735 0 0,1 0-1 0 0,1-1 1 0 0,0 1-1 0 0,1 1 0 0 0,1-1 1 0 0,1 0-1 0 0,2 14 36 0 0,-3-26 37 0 0,1 0 0 0 0,0 0 0 0 0,1 0 0 0 0,-1 0 0 0 0,1-1 0 0 0,-1 1 0 0 0,1 0 0 0 0,0-1 0 0 0,1 0 0 0 0,-1 1 0 0 0,0-1 0 0 0,1 0 0 0 0,0 0 0 0 0,0 0 0 0 0,0-1 0 0 0,0 1 0 0 0,0-1 0 0 0,0 0-1 0 0,1 1 1 0 0,-1-1 0 0 0,1-1 0 0 0,-1 1 0 0 0,1 0 0 0 0,0-1 0 0 0,0 0 0 0 0,0 0 0 0 0,0 0 0 0 0,0-1 0 0 0,0 1 0 0 0,0-1 0 0 0,0 0 0 0 0,0 0 0 0 0,0 0 0 0 0,0 0 0 0 0,0-1 0 0 0,0 0 0 0 0,0 0 0 0 0,-1 0 0 0 0,1 0 0 0 0,0 0 0 0 0,0-1 0 0 0,-1 0 0 0 0,3-1-37 0 0,4-3 45 0 0,0 0 1 0 0,0 0-1 0 0,-1-1 0 0 0,0-1 1 0 0,0 0-1 0 0,-1 0 1 0 0,0 0-1 0 0,-1-1 0 0 0,0 0 1 0 0,0-1-1 0 0,0 0 1 0 0,-2 0-1 0 0,1 0 0 0 0,-1-1 1 0 0,-1 1-1 0 0,1-1 1 0 0,-2 0-1 0 0,0-1 1 0 0,0 1-1 0 0,0-8-45 0 0,-1 7-869 0 0,-1-4-1930 0 0,0 5-7300 0 0,-1 10-1559 0 0</inkml:trace>
  <inkml:trace contextRef="#ctx0" brushRef="#br0" timeOffset="3086.83">2722 458 0 0 0,'0'0'384'0'0,"0"0"726"0"0,0 0 395 0 0,0 0 102 0 0,0 0-66 0 0,0 0-208 0 0,0 0-234 0 0,0 0-180 0 0,0 0-96 0 0,0 0-27 0 0,0 0-18 0 0,0 0 11 0 0,-2-4 5 0 0,-11-14 2404 0 0,13 18-2673 0 0,0 0 20 0 0,0 0-2 0 0,0 0-16 0 0,0 0-31 0 0,0 0-57 0 0,0 0-39 0 0,0 0-31 0 0,0 0-17 0 0,0 0 14 0 0,0 0 11 0 0,0 0 14 0 0,0 0 9 0 0,0 0 4 0 0,0 0-10 0 0,0 0-16 0 0,0 0-36 0 0,0 0-47 0 0,0 0-26 0 0,0 0-30 0 0,0 0-33 0 0,0 0-14 0 0,0 0-33 0 0,0 0-11 0 0,0 0 8 0 0,0 0 0 0 0,-19 0 350 0 0,-58 42-381 0 0,62-32-127 0 0,0 1 0 0 0,0 0 0 0 0,1 2 0 0 0,1-1 0 0 0,0 2 0 0 0,1 0 0 0 0,0 0 0 0 0,1 1 0 0 0,1 0 0 0 0,0 1 0 0 0,1 1 0 0 0,-3 7 2 0 0,8 53-91 0 0,7-75 97 0 0,0 0-1 0 0,0 0 1 0 0,0 0 0 0 0,0-1-1 0 0,0 1 1 0 0,0-1-1 0 0,0 0 1 0 0,1 0 0 0 0,-1 0-1 0 0,0-1 1 0 0,1 1-1 0 0,-1-1 1 0 0,1 1 0 0 0,-1-1-1 0 0,1 0 1 0 0,-1-1 0 0 0,0 1-1 0 0,1-1 1 0 0,-1 1-1 0 0,0-1 1 0 0,1 0 0 0 0,-1 0-1 0 0,0 0 1 0 0,0-1-1 0 0,2 0-5 0 0,23-13 53 0 0,0-1 0 0 0,-1-1 0 0 0,0-1-1 0 0,-2-1 1 0 0,0-2 0 0 0,12-14-53 0 0,-6 8 42 0 0,10-10-14 0 0,-38 77-295 0 0,-5-25 273 0 0,2 80-251 0 0,1-92 246 0 0,0-1 1 0 0,0 1 0 0 0,0-1-1 0 0,0 1 1 0 0,0-1-1 0 0,0 1 1 0 0,1-1-1 0 0,-1 0 1 0 0,1 1 0 0 0,0-1-1 0 0,-1 0 1 0 0,1 0-1 0 0,0 0 1 0 0,0-1-1 0 0,0 1 1 0 0,1 0 0 0 0,-1-1-1 0 0,0 1 1 0 0,1-1-1 0 0,-1 0 1 0 0,0 0-1 0 0,1 0 1 0 0,0 0-1 0 0,-1 0 1 0 0,1-1 0 0 0,0 1-1 0 0,-1-1 1 0 0,1 1-1 0 0,0-1 1 0 0,-1 0-1 0 0,1 0 1 0 0,2-1-2 0 0,6-1 47 0 0,0 0-1 0 0,-1-2 1 0 0,1 1 0 0 0,-1-1 0 0 0,0-1-1 0 0,0 0 1 0 0,0 0 0 0 0,-1-1 0 0 0,0 0-1 0 0,0-1 1 0 0,0 0 0 0 0,-1 0 0 0 0,0-1-1 0 0,7-8-46 0 0,-9 11 39 0 0,19-16 35 0 0,0-1-1 0 0,-2-1 1 0 0,0-1-1 0 0,-2-1 1 0 0,0-1-1 0 0,-2-1 1 0 0,-1 0-1 0 0,-1-2 1 0 0,-2 0-1 0 0,-1 0 1 0 0,-1-2-1 0 0,7-24-73 0 0,-6-93-510 0 0,-14 141 474 0 0,0 1 1 0 0,-1 0-1 0 0,0 0 0 0 0,0 0 1 0 0,0 0-1 0 0,-1 0 0 0 0,0 0 1 0 0,0 0-1 0 0,0 0 0 0 0,-1 1 0 0 0,0-1 1 0 0,0 1-1 0 0,-1 0 0 0 0,1 0 1 0 0,-1 0-1 0 0,0 0 0 0 0,0 1 1 0 0,-1-1-1 0 0,1 1 0 0 0,-1 0 1 0 0,0 1-1 0 0,-4-3 36 0 0,5 4-23 0 0,-1 0 1 0 0,0 1-1 0 0,1 0 0 0 0,-1-1 1 0 0,0 2-1 0 0,0-1 1 0 0,0 0-1 0 0,0 1 0 0 0,0 0 1 0 0,0 0-1 0 0,0 1 0 0 0,0-1 1 0 0,1 1-1 0 0,-1 0 0 0 0,0 0 1 0 0,0 1-1 0 0,1 0 1 0 0,-1-1-1 0 0,1 1 0 0 0,-1 1 1 0 0,1-1-1 0 0,0 1 0 0 0,0 0 1 0 0,0 0-1 0 0,0 0 0 0 0,0 0 23 0 0,-6 6-8 0 0,0 0 0 0 0,0 1 0 0 0,1 0-1 0 0,0 0 1 0 0,1 1 0 0 0,1 0 0 0 0,-1 0-1 0 0,2 1 1 0 0,-2 2 8 0 0,2 3 37 0 0,0 0 0 0 0,1 1-1 0 0,1 0 1 0 0,0 0 0 0 0,1 1-1 0 0,2-1 1 0 0,-1 0 0 0 0,2 1-1 0 0,1-1 1 0 0,0 1 0 0 0,1-1-1 0 0,1 0 1 0 0,1 1 0 0 0,0-1-1 0 0,2-1 1 0 0,4 13-37 0 0,4-2 74 0 0,1-1 0 0 0,1 0 0 0 0,1-1-1 0 0,1-1 1 0 0,2-1 0 0 0,0 0 0 0 0,1-2 0 0 0,18 14-74 0 0,-24-22-59 0 0,1-1 1 0 0,1 0 0 0 0,0-2-1 0 0,1 0 1 0 0,0 0 0 0 0,1-2-1 0 0,0 0 1 0 0,0-1 0 0 0,14 3 58 0 0,13-4-5419 0 0,0-9-5313 0 0,-38-1 282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36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264 748 10082 0 0,'0'0'1819'0'0,"0"0"-404"0"0,0 0-216 0 0,0 0-45 0 0,0 0-87 0 0,0 0-163 0 0,0 0-196 0 0,0 0-145 0 0,0 0-95 0 0,-31 19-91 0 0,-95 63-54 0 0,120-79-293 0 0,1 1 0 0 0,0-1 0 0 0,0 1 0 0 0,0 0-1 0 0,1 1 1 0 0,0-1 0 0 0,-1 1 0 0 0,1-1 0 0 0,1 1 0 0 0,-1 1 0 0 0,1-1 0 0 0,0 0 0 0 0,0 1 0 0 0,1 0 0 0 0,-1 1-30 0 0,-4 8 84 0 0,1 0 28 0 0,0 0-1 0 0,0 0 1 0 0,2 0 0 0 0,0 1-1 0 0,0 0 1 0 0,2-1-1 0 0,0 1 1 0 0,1 0-1 0 0,0 0 1 0 0,2 9-112 0 0,-1-20 62 0 0,1 1 0 0 0,-1-1 1 0 0,1 0-1 0 0,1 1 0 0 0,-1-1 0 0 0,1 0 1 0 0,0 1-1 0 0,0-1 0 0 0,0 0 0 0 0,1-1 1 0 0,0 1-1 0 0,0 0 0 0 0,0-1 1 0 0,1 1-1 0 0,-1-1 0 0 0,1 0 0 0 0,0 0 1 0 0,0-1-1 0 0,0 1 0 0 0,1-1 1 0 0,-1 0-1 0 0,1 0 0 0 0,0 0 0 0 0,0-1 1 0 0,0 1-1 0 0,0-1 0 0 0,0-1 1 0 0,0 1-1 0 0,1-1 0 0 0,-1 0 0 0 0,4 1-62 0 0,3-1 122 0 0,-1-1 0 0 0,0 0 0 0 0,1 0-1 0 0,-1-1 1 0 0,1 0 0 0 0,-1-1-1 0 0,0-1 1 0 0,0 0 0 0 0,0 0-1 0 0,0-1 1 0 0,0 0 0 0 0,-1-1 0 0 0,0 0-1 0 0,0-1 1 0 0,0 0 0 0 0,-1-1-1 0 0,0 0 1 0 0,0 0 0 0 0,0-1 0 0 0,-1 0-1 0 0,0 0 1 0 0,-1-1 0 0 0,0 0-1 0 0,0-1 1 0 0,-1 1 0 0 0,0-1 0 0 0,-1 0-1 0 0,0-1 1 0 0,-1 1 0 0 0,0-1-1 0 0,0 0 1 0 0,-1 0 0 0 0,-1 0 0 0 0,0 0-1 0 0,0-1 1 0 0,-1 1 0 0 0,-1-1-1 0 0,0-6-121 0 0,0 8-32 0 0,0-1-1 0 0,-1 1 0 0 0,-1 0 1 0 0,0-1-1 0 0,0 1 0 0 0,-1 0 1 0 0,0 0-1 0 0,0 0 0 0 0,-1 0 1 0 0,-1 1-1 0 0,0 0 0 0 0,0 0 1 0 0,-1 0-1 0 0,0 0 0 0 0,0 1 1 0 0,-1 0-1 0 0,0 0 0 0 0,0 1 1 0 0,-1 0-1 0 0,-7-5 33 0 0,-75-47-3716 0 0,82 58 1858 0 0,3 12-14371 0 0,5-7 10402 0 0</inkml:trace>
  <inkml:trace contextRef="#ctx0" brushRef="#br0" timeOffset="434.502">663 741 9250 0 0,'0'0'2096'0'0,"0"0"-219"0"0,0 0-57 0 0,0 0-113 0 0,0 0-264 0 0,0 0-225 0 0,0 0-195 0 0,0 0-159 0 0,6 36-120 0 0,17 119-109 0 0,-21-36 317 0 0,-63 229 416 0 0,60-335-1324 0 0,0-5 23 0 0,1 0 0 0 0,-1-1 0 0 0,-1 1 0 0 0,1 0 0 0 0,-1-1 0 0 0,-1 1 0 0 0,1-1 0 0 0,-1 1 0 0 0,0-1 0 0 0,-1 0 0 0 0,0 0 0 0 0,0-1 0 0 0,-5 7-67 0 0,8-13 21 0 0,1 1 0 0 0,-1-1-1 0 0,1 1 1 0 0,-1 0-1 0 0,0-1 1 0 0,1 0 0 0 0,-1 1-1 0 0,0-1 1 0 0,1 1 0 0 0,-1-1-1 0 0,0 0 1 0 0,0 1 0 0 0,0-1-1 0 0,1 0 1 0 0,-1 0 0 0 0,0 0-1 0 0,0 1 1 0 0,0-1 0 0 0,1 0-1 0 0,-1 0 1 0 0,0 0 0 0 0,0 0-1 0 0,0-1 1 0 0,0 1-1 0 0,1 0 1 0 0,-1 0 0 0 0,0 0-1 0 0,0-1 1 0 0,1 1 0 0 0,-1 0-1 0 0,0-1 1 0 0,0 1 0 0 0,1-1-1 0 0,-1 1 1 0 0,0-1 0 0 0,1 1-1 0 0,-1-1 1 0 0,0 1 0 0 0,1-1-1 0 0,-1 1 1 0 0,1-1-1 0 0,-1 0 1 0 0,1 0 0 0 0,0 1-1 0 0,-1-1 1 0 0,1 0 0 0 0,0 0-1 0 0,-1 1 1 0 0,1-1 0 0 0,0 0-1 0 0,0 0 1 0 0,-1 1 0 0 0,1-1-1 0 0,0 0 1 0 0,0 0 0 0 0,0-1-21 0 0,-6-48 213 0 0,9 21-186 0 0,1-1 1 0 0,2 1-1 0 0,1-1 1 0 0,2 2-1 0 0,0-1 1 0 0,2 1-1 0 0,1 1 1 0 0,1 0-1 0 0,1 0 1 0 0,10-11-28 0 0,3-6-2 0 0,2 1 0 0 0,2 2 1 0 0,1 1-1 0 0,3 2 0 0 0,0 1 1 0 0,3 2-1 0 0,1 1 1 0 0,1 2-1 0 0,29-16 2 0 0,-57 39 5 0 0,1 0-1 0 0,0 2 1 0 0,0-1 0 0 0,0 2-1 0 0,1 0 1 0 0,0 0 0 0 0,0 1-1 0 0,1 1 1 0 0,-1 1 0 0 0,1 0-1 0 0,0 0 1 0 0,-1 2 0 0 0,1 0-1 0 0,5 0-4 0 0,-19 3 5 0 0,1 0 0 0 0,0 0 1 0 0,-1 0-1 0 0,1 0 0 0 0,-1 0 0 0 0,0 0 0 0 0,1 0 0 0 0,-1 1 0 0 0,0-1 0 0 0,0 0 0 0 0,-1 1 0 0 0,1-1 1 0 0,0 1-1 0 0,-1-1 0 0 0,0 0 0 0 0,1 1 0 0 0,-1 0 0 0 0,0-1 0 0 0,0 1 0 0 0,0-1 0 0 0,-1 1 1 0 0,1-1-1 0 0,-1 0 0 0 0,1 1 0 0 0,-1-1 0 0 0,0 1 0 0 0,0-1 0 0 0,0 0 0 0 0,0 1-5 0 0,-7 10 6 0 0,0-1 0 0 0,0 0 0 0 0,-1 0 0 0 0,-1-1 0 0 0,0 0 1 0 0,0-1-1 0 0,-1 0 0 0 0,0-1 0 0 0,-1 0 0 0 0,-11 6-6 0 0,12-6 6 0 0,-17 13-216 0 0,-1-2 1 0 0,-2-1-1 0 0,1-1 0 0 0,-2-2 1 0 0,0 0-1 0 0,-1-3 0 0 0,-1-1 1 0 0,1-1-1 0 0,-20 3 210 0 0,53-15-112 0 0,0 1 1 0 0,1 0 0 0 0,-1-1-1 0 0,0 1 1 0 0,1 0-1 0 0,-1-1 1 0 0,0 1 0 0 0,0 0-1 0 0,0-1 1 0 0,1 1-1 0 0,-1-1 1 0 0,0 1-1 0 0,0 0 1 0 0,0-1 0 0 0,0 1-1 0 0,0-1 1 0 0,0 1-1 0 0,0 0 1 0 0,0-1 0 0 0,0 1-1 0 0,0-1 1 0 0,0 1-1 0 0,0-1 1 0 0,0 1-1 0 0,0 0 1 0 0,0-1 0 0 0,0 1-1 0 0,-1-1 1 0 0,1 1-1 0 0,0 0 1 0 0,0-1 0 0 0,0 1-1 0 0,-1 0 1 0 0,1-1-1 0 0,0 1 1 0 0,0 0-1 0 0,-1-1 1 0 0,1 1 0 0 0,0 0-1 0 0,-1 0 1 0 0,1-1-1 0 0,0 1 1 0 0,-1 0 0 0 0,1 0-1 0 0,0-1 1 0 0,-1 1-1 0 0,1 0 1 0 0,-1 0-1 0 0,1 0 1 0 0,0 0 0 0 0,-1 0-1 0 0,1 0 1 0 0,-1 0-1 0 0,1 0 1 0 0,-1 0 0 0 0,1 0-1 0 0,0 0 1 0 0,-1 0-1 0 0,1 0 1 0 0,-1 0-1 0 0,1 0 112 0 0,27-27-4950 0 0,12-1-3840 0 0,-26 19 3392 0 0</inkml:trace>
  <inkml:trace contextRef="#ctx0" brushRef="#br0" timeOffset="831.077">1359 781 7970 0 0,'0'0'1903'0'0,"0"0"-484"0"0,0 0-92 0 0,0 0 94 0 0,0 0-18 0 0,0 0-162 0 0,0 0-192 0 0,-9 36-177 0 0,-31 112-138 0 0,-38 150 3563 0 0,67-262-1206 0 0,15-70-2892 0 0,2 0-1 0 0,0 0 0 0 0,3 0 1 0 0,1 1-1 0 0,1 0 1 0 0,2 1-1 0 0,1 0 1 0 0,16-24-199 0 0,-24 43 50 0 0,10-26-36 0 0,2 0 0 0 0,2 2 0 0 0,2 0 0 0 0,1 1 0 0 0,1 1 0 0 0,2 2 1 0 0,2 0-1 0 0,1 2 0 0 0,1 1 0 0 0,1 1 0 0 0,2 2 0 0 0,1 1-14 0 0,-32 24 2 0 0,-1 1 0 0 0,1-1-1 0 0,-1 1 1 0 0,1-1 0 0 0,0 1 0 0 0,0 0-1 0 0,0-1 1 0 0,0 1 0 0 0,0 0 0 0 0,0 0 0 0 0,0 0-1 0 0,0 1 1 0 0,0-1 0 0 0,0 1 0 0 0,0-1-1 0 0,1 1 1 0 0,-1-1 0 0 0,0 1 0 0 0,0 0-1 0 0,0 0 1 0 0,1 0 0 0 0,-1 0 0 0 0,0 1-1 0 0,0-1 1 0 0,1 1 0 0 0,-1-1 0 0 0,0 1 0 0 0,0 0-1 0 0,0 0 1 0 0,0 0 0 0 0,0 0 0 0 0,0 0-1 0 0,0 0 1 0 0,0 0 0 0 0,-1 1 0 0 0,1-1-1 0 0,0 1-1 0 0,0 14 6 0 0,-1-1-1 0 0,-1 0 1 0 0,0 1-1 0 0,-2-1 1 0 0,1 0-1 0 0,-2 1 1 0 0,0-1-1 0 0,-1-1 1 0 0,0 1-1 0 0,-1 0 1 0 0,-1-1-1 0 0,0 0 1 0 0,-1 0-1 0 0,-1-1 0 0 0,0 0 1 0 0,-1 0-1 0 0,0-1 1 0 0,-1 0-1 0 0,0 0 1 0 0,-11 9-6 0 0,1-1-87 0 0,0-1 0 0 0,0-1 1 0 0,-2 0-1 0 0,0-2 0 0 0,-2 0 1 0 0,1-2-1 0 0,-10 4 87 0 0,-5-10-2255 0 0,36-41-3821 0 0,42-23-3145 0 0,-28 43 4466 0 0,-3 1-1040 0 0</inkml:trace>
  <inkml:trace contextRef="#ctx0" brushRef="#br0" timeOffset="1170.787">2075 527 10458 0 0,'0'0'2359'0'0,"0"0"-412"0"0,0 0-67 0 0,0 0-32 0 0,0 0-226 0 0,0 0-363 0 0,0 0-337 0 0,0 0-255 0 0,0 0-123 0 0,0 0-34 0 0,0 0-27 0 0,0 0-26 0 0,0 0-50 0 0,-30 20-58 0 0,-93 65-43 0 0,27-5 304 0 0,91-74-597 0 0,1-1-1 0 0,0 1 1 0 0,0 0-1 0 0,1 0 1 0 0,-1 0-1 0 0,1 0 1 0 0,0 1-1 0 0,1-1 1 0 0,0 1-1 0 0,0 0 1 0 0,0 0-1 0 0,1 0 1 0 0,0 0-1 0 0,0 0 0 0 0,1 0 1 0 0,-1 0-1 0 0,2 4-12 0 0,1-8 9 0 0,1 1-1 0 0,-1-1 0 0 0,1 0 0 0 0,0 0 0 0 0,0 0 0 0 0,0 0 0 0 0,0 0 1 0 0,1-1-1 0 0,-1 1 0 0 0,1-1 0 0 0,-1 0 0 0 0,1 0 0 0 0,0 0 1 0 0,0-1-1 0 0,0 1 0 0 0,0-1 0 0 0,0 0 0 0 0,0 0 0 0 0,0 0 1 0 0,0-1-1 0 0,0 1 0 0 0,1-1 0 0 0,-1 0 0 0 0,0 0 0 0 0,0-1 0 0 0,4 0-8 0 0,4 1 52 0 0,-1-1 0 0 0,0 0-1 0 0,1 0 1 0 0,-1-1 0 0 0,0-1-1 0 0,0 0 1 0 0,0 0-1 0 0,0-1 1 0 0,-1-1 0 0 0,0 0-1 0 0,0 0 1 0 0,0-1 0 0 0,0 0-1 0 0,1-2-51 0 0,-5 3 42 0 0,1 1-1 0 0,-1-2 0 0 0,0 1 1 0 0,-1-1-1 0 0,1 0 1 0 0,-1 0-1 0 0,0 0 1 0 0,-1-1-1 0 0,1 0 0 0 0,-2 0 1 0 0,1 0-1 0 0,-1 0 1 0 0,1 0-1 0 0,-2-1 0 0 0,1 0 1 0 0,-1 1-1 0 0,-1-1 1 0 0,1 0-1 0 0,-1 0 0 0 0,-1 0 1 0 0,1-1-42 0 0,-1 3-13 0 0,0 1 0 0 0,1-1 0 0 0,-2 1 1 0 0,1-1-1 0 0,-1 1 0 0 0,0-1 0 0 0,0 1 0 0 0,0-1 0 0 0,-1 1 1 0 0,1 0-1 0 0,-1 0 0 0 0,-1 0 0 0 0,1 0 0 0 0,-1 0 1 0 0,0 0-1 0 0,0 1 0 0 0,0-1 0 0 0,-1 1 0 0 0,1 0 1 0 0,-1 0-1 0 0,0 0 0 0 0,-1 0 0 0 0,1 1 13 0 0,-88-42-1959 0 0,25 42-7111 0 0,58 6 2230 0 0,2 1-3641 0 0</inkml:trace>
  <inkml:trace contextRef="#ctx0" brushRef="#br0" timeOffset="1590.089">2506 442 12611 0 0,'0'0'3070'0'0,"0"0"-1415"0"0,0 0-420 0 0,0 0 142 0 0,0 0 81 0 0,0 0-114 0 0,0 0-234 0 0,0 0-322 0 0,0 0-303 0 0,0 0-193 0 0,0 0-81 0 0,0 0-16 0 0,-11 6 6 0 0,-8 3-130 0 0,-9 3 62 0 0,1 1 1 0 0,1 2-1 0 0,0 0 0 0 0,1 2 1 0 0,1 0-1 0 0,-7 8-133 0 0,30-24-3 0 0,0 0-1 0 0,0 0 0 0 0,0 0 1 0 0,0 0-1 0 0,0 0 1 0 0,0 0-1 0 0,0 0 1 0 0,0 0-1 0 0,1 1 1 0 0,-1-1-1 0 0,0 0 1 0 0,1 0-1 0 0,-1 1 1 0 0,1-1-1 0 0,0 0 0 0 0,-1 1 1 0 0,1-1-1 0 0,0 0 1 0 0,0 1-1 0 0,0-1 1 0 0,0 1-1 0 0,0-1 1 0 0,0 0-1 0 0,0 1 1 0 0,0-1-1 0 0,0 1 1 0 0,1-1-1 0 0,-1 0 0 0 0,1 1 1 0 0,-1-1-1 0 0,1 0 1 0 0,-1 0-1 0 0,1 1 1 0 0,0-1-1 0 0,-1 0 1 0 0,1 0-1 0 0,0 0 1 0 0,0 0-1 0 0,0 0 1 0 0,0 0-1 0 0,0 0 0 0 0,0 0 1 0 0,0 0-1 0 0,0 0 1 0 0,1-1-1 0 0,-1 1 1 0 0,0-1-1 0 0,0 1 1 0 0,1 0-1 0 0,-1-1 1 0 0,0 0-1 0 0,2 1 4 0 0,76 18 49 0 0,-15 0 182 0 0,-63-17-203 0 0,0 0 1 0 0,0-1-1 0 0,0 1 0 0 0,0 0 1 0 0,-1 0-1 0 0,1 0 0 0 0,0 0 1 0 0,-1 0-1 0 0,1 0 0 0 0,-1 0 1 0 0,0 0-1 0 0,0 0 0 0 0,1 0 1 0 0,-2 0-1 0 0,1 1 0 0 0,0-1 1 0 0,0 0-1 0 0,-1 0 0 0 0,1 0 1 0 0,-1 0-1 0 0,1 0 0 0 0,-1 0 0 0 0,0 0 1 0 0,0 0-1 0 0,0-1 0 0 0,0 1 1 0 0,0 0-1 0 0,0 0 0 0 0,0-1 1 0 0,-1 1-1 0 0,1-1 0 0 0,-1 1 1 0 0,1-1-1 0 0,-1 1 0 0 0,0-1 1 0 0,1 0-1 0 0,-1 0 0 0 0,-1 1-28 0 0,-18 16 79 0 0,-1 0-1 0 0,-1-1 1 0 0,-1-2-1 0 0,0 0 0 0 0,-1-2 1 0 0,-17 7-79 0 0,33-16 7 0 0,-79 26-2748 0 0,96-53-2477 0 0,23-16-313 0 0,-6 17-2192 0 0,-12 14 383 0 0</inkml:trace>
  <inkml:trace contextRef="#ctx0" brushRef="#br0" timeOffset="1840.03">2596 590 8994 0 0,'0'0'2902'0'0,"0"0"-572"0"0,0 0-389 0 0,0 0-343 0 0,0 0-323 0 0,0 0-269 0 0,0 0-238 0 0,-8 32-219 0 0,-26 100-166 0 0,-1-39 100 0 0,13-42-551 0 0,20-102-11411 0 0,2 19 2903 0 0,0 20 6470 0 0</inkml:trace>
  <inkml:trace contextRef="#ctx0" brushRef="#br0" timeOffset="1841.03">2528 380 0 0 0,'0'0'0'0'0,"0"0"240"0"0,0 0 1072 0 0,28-195-111 0 0,-17 158-313 0 0,-2 11-496 0 0,-2 4-136 0 0,2 4-192 0 0,-1 3-192 0 0,-3 4-480 0 0,3 3-1001 0 0,-5 5-399 0 0,-1-1 2008 0 0</inkml:trace>
  <inkml:trace contextRef="#ctx0" brushRef="#br0" timeOffset="2093.446">2924 1 13259 0 0,'0'0'3210'0'0,"0"0"-836"0"0,0 0-545 0 0,0 0-363 0 0,0 0-302 0 0,0 0-226 0 0,0 0-146 0 0,0 0-123 0 0,0 0-96 0 0,0 0-81 0 0,0 0-86 0 0,21 35-63 0 0,61 111-61 0 0,-65-76-56 0 0,-106 336 340 0 0,70-276-1344 0 0,19-129 635 0 0,0 0 0 0 0,0 1 0 0 0,0-1 0 0 0,0 0 0 0 0,-1 0 0 0 0,1 1 0 0 0,0-1 0 0 0,-1 0 0 0 0,1 0 0 0 0,-1 0 0 0 0,1 0 0 0 0,-1 1 0 0 0,0-1 0 0 0,0 0 0 0 0,1 0 0 0 0,-1 0 0 0 0,0-1 0 0 0,0 1 0 0 0,0 0 0 0 0,0 0 0 0 0,0 0 0 0 0,0-1 0 0 0,0 1 0 0 0,0 0 0 0 0,0-1 0 0 0,0 1 0 0 0,-1-1 0 0 0,1 1 0 0 0,0-1 0 0 0,0 0 0 0 0,0 1 0 0 0,-1-1 0 0 0,1 0 0 0 0,0 0 0 0 0,0 0 0 0 0,-1 0 0 0 0,1 0 0 0 0,0 0 0 0 0,-1 0 0 0 0,1-1 143 0 0,-33-10-9303 0 0,23 6 3877 0 0,2 1-1936 0 0</inkml:trace>
  <inkml:trace contextRef="#ctx0" brushRef="#br0" timeOffset="2445.862">2725 534 8122 0 0,'0'0'3151'0'0,"0"0"-1105"0"0,0 0-454 0 0,0 0-140 0 0,0 0-250 0 0,0 0-271 0 0,0 0-212 0 0,0 0-140 0 0,32-1-102 0 0,99-5-33 0 0,-60 17 484 0 0,-36 1-336 0 0,1-1 0 0 0,0-3-1 0 0,0 0 1 0 0,1-3 0 0 0,0-1-1 0 0,31 0-591 0 0,119-19 1141 0 0,-183 14-1120 0 0,25-5 64 0 0,0-2 1 0 0,-1 0-1 0 0,0-2 0 0 0,-1-1 1 0 0,0-2-1 0 0,0 0 0 0 0,-1-2 1 0 0,20-15-86 0 0,-45 30 1 0 0,1-1 0 0 0,0 1-1 0 0,-1-1 1 0 0,1 0 0 0 0,-1 0 0 0 0,1 0 0 0 0,-1 0 0 0 0,1 0 0 0 0,-1 0 0 0 0,1 0 0 0 0,-1 0 0 0 0,0-1 0 0 0,0 1-1 0 0,0 0 1 0 0,0-1 0 0 0,0 1 0 0 0,0-1 0 0 0,0 1 0 0 0,0-1 0 0 0,0 0 0 0 0,-1 1 0 0 0,1-1 0 0 0,-1 0 0 0 0,1 0-1 0 0,-1 1 1 0 0,0-1 0 0 0,1 0 0 0 0,-1 0 0 0 0,0 1 0 0 0,0-1 0 0 0,0 0 0 0 0,-1 0 0 0 0,1 1 0 0 0,0-1-1 0 0,-1 0 1 0 0,1 0 0 0 0,-1 1 0 0 0,1-1 0 0 0,-1 0 0 0 0,0 1 0 0 0,0-1 0 0 0,0 1 0 0 0,0-1 0 0 0,0 1 0 0 0,0-1-1 0 0,0 1 1 0 0,0 0 0 0 0,-1 0 0 0 0,1-1 0 0 0,-2 0-1 0 0,-12 0-29 0 0,0 0 0 0 0,0 1 0 0 0,0 0 0 0 0,0 2 0 0 0,0-1 0 0 0,0 2 0 0 0,0 0 1 0 0,0 1-1 0 0,1 0 0 0 0,-1 2 0 0 0,1-1 0 0 0,0 2 0 0 0,0 0 0 0 0,0 0 0 0 0,1 1 0 0 0,0 1 0 0 0,-1 1 29 0 0,-3 1-31 0 0,1 0 0 0 0,0 2 0 0 0,0 0 0 0 0,1 0 0 0 0,1 1 0 0 0,0 1 0 0 0,-4 5 31 0 0,14-13-11 0 0,-1-1 1 0 0,1 1-1 0 0,0 0 1 0 0,0 1-1 0 0,1-1 1 0 0,0 1-1 0 0,0-1 1 0 0,1 1-1 0 0,-1 0 1 0 0,1 0-1 0 0,1 0 1 0 0,-1 0 0 0 0,1 0-1 0 0,1 0 1 0 0,-1 1-1 0 0,1-1 1 0 0,0 0-1 0 0,1 0 1 0 0,0 0-1 0 0,0 1 1 0 0,1 1 10 0 0,3 0-36 0 0,1-1 1 0 0,0 0-1 0 0,0 0 1 0 0,1 0-1 0 0,0 0 1 0 0,0-1-1 0 0,1 0 1 0 0,0-1-1 0 0,0 0 1 0 0,0 0-1 0 0,1-1 1 0 0,0 0-1 0 0,0 0 1 0 0,0-1-1 0 0,1 0 1 0 0,-1-1 0 0 0,1 0-1 0 0,0 0 1 0 0,0-1-1 0 0,0-1 1 0 0,0 0-1 0 0,0 0 1 0 0,1-1-1 0 0,-1 0 1 0 0,1 0 35 0 0,-5 0-196 0 0,107 2-1906 0 0,-42-10-6252 0 0,-52 3-3132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10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5900 626 0 0 0,'0'0'810'0'0,"0"0"428"0"0,0 0 324 0 0,0 0 361 0 0,0 0 307 0 0,0 0 36 0 0,0 0-167 0 0,0 0-296 0 0,0 0-348 0 0,0 0-260 0 0,0 0-191 0 0,0 0-154 0 0,0 0-108 0 0,-8-8-71 0 0,-30-27-67 0 0,37 34-551 0 0,-1 0 0 0 0,1 0-1 0 0,-1 0 1 0 0,0 0 0 0 0,0 0 0 0 0,0 0-1 0 0,1 1 1 0 0,-1-1 0 0 0,0 1-1 0 0,0-1 1 0 0,0 1 0 0 0,0 0 0 0 0,0 0-1 0 0,0 0 1 0 0,0 0 0 0 0,0 0-1 0 0,0 0 1 0 0,0 0 0 0 0,0 1 0 0 0,0-1-1 0 0,0 1 1 0 0,1-1 0 0 0,-1 1-1 0 0,0 0 1 0 0,0-1 0 0 0,0 1-1 0 0,1 0 1 0 0,-1 0 0 0 0,0 1 0 0 0,1-1-53 0 0,-4 1 88 0 0,-17 11 77 0 0,0 1 0 0 0,1 2-1 0 0,1-1 1 0 0,0 2 0 0 0,1 1 0 0 0,1 0 0 0 0,-3 6-165 0 0,1 9 230 0 0,49-25 132 0 0,151 3 651 0 0,-176-10-975 0 0,0 0 0 0 0,-1 0 0 0 0,1 0 0 0 0,0 0-1 0 0,-1 0 1 0 0,1 0 0 0 0,-1 1 0 0 0,0 0-1 0 0,1 0 1 0 0,-1 0 0 0 0,0 0 0 0 0,0 0 0 0 0,0 1-1 0 0,-1-1 1 0 0,1 1 0 0 0,0 0 0 0 0,-1 0 0 0 0,0 0-1 0 0,0 0 1 0 0,0 0 0 0 0,0 0 0 0 0,0 1 0 0 0,0-1-1 0 0,-1 1 1 0 0,0-1 0 0 0,0 1 0 0 0,0 0 0 0 0,0-1-1 0 0,0 1 1 0 0,-1 0 0 0 0,0 0 0 0 0,1-1 0 0 0,-2 1-1 0 0,1 0 1 0 0,0 0 0 0 0,-1-1 0 0 0,1 1 0 0 0,-1 0-1 0 0,0-1 1 0 0,0 1 0 0 0,-2 3-38 0 0,-3 8 44 0 0,-1 0 0 0 0,0 0 0 0 0,-1-1 0 0 0,0 0 0 0 0,-2 0 1 0 0,1-1-1 0 0,-2-1 0 0 0,1 1 0 0 0,-2-2 0 0 0,0 1 0 0 0,0-2 0 0 0,-1 1 0 0 0,0-2 0 0 0,-1 0 0 0 0,0 0 0 0 0,0-1 0 0 0,-6 1-44 0 0,8-3-203 0 0,-2-1 0 0 0,1 0-1 0 0,-1 0 1 0 0,1-2-1 0 0,-1 0 1 0 0,0 0-1 0 0,0-1 1 0 0,-1-1-1 0 0,-2 0 204 0 0,16-2-215 0 0,-1 1 0 0 0,1-1 1 0 0,0 1-1 0 0,-1-1 0 0 0,1 1 0 0 0,0-1 0 0 0,0 0 0 0 0,0 1 0 0 0,-1-1 0 0 0,1 0 0 0 0,0 0 0 0 0,0 0 0 0 0,0 0 0 0 0,0 0 0 0 0,1 0 0 0 0,-1 0 0 0 0,0 0 0 0 0,0-1 0 0 0,1 1 0 0 0,-1 0 0 0 0,0 0 0 0 0,1-1 0 0 0,-1 1 0 0 0,1 0 0 0 0,0-1 0 0 0,-1 1 0 0 0,1 0 0 0 0,0-1 0 0 0,0 1 0 0 0,0-1 0 0 0,0 1 1 0 0,0 0-1 0 0,0-1 0 0 0,0 1 0 0 0,1-1 0 0 0,-1 1 0 0 0,0 0 0 0 0,1-1 0 0 0,-1 1 0 0 0,1 0 0 0 0,0 0 0 0 0,-1-1 0 0 0,1 1 0 0 0,0 0 0 0 0,0 0 0 0 0,0 0 0 0 0,-1 0 0 0 0,1 0 0 0 0,0 0 0 0 0,0 0 0 0 0,1 0 0 0 0,-1 0 0 0 0,0 0 0 0 0,0 1 0 0 0,0-1 0 0 0,0 0 0 0 0,1 1 0 0 0,0-1 215 0 0,10-11-5706 0 0,-2 1-1469 0 0</inkml:trace>
  <inkml:trace contextRef="#ctx0" brushRef="#br0" timeOffset="1588.254">6508 593 10098 0 0,'0'0'1670'0'0,"0"0"-399"0"0,0 0-84 0 0,0 0 117 0 0,0 0-5 0 0,0 0-152 0 0,0 0-168 0 0,0 0-151 0 0,0 0-125 0 0,-33 18-95 0 0,-103 57-84 0 0,15 12 763 0 0,113-83-1208 0 0,1 1 0 0 0,0 0 0 0 0,0 1 0 0 0,1 0 0 0 0,-1 0-1 0 0,1 0 1 0 0,1 0 0 0 0,-1 1 0 0 0,1 0 0 0 0,0 0 0 0 0,1 1 0 0 0,-1 0 0 0 0,2-1 0 0 0,-1 1 0 0 0,1 0 0 0 0,0 1 0 0 0,1-1 0 0 0,0 1-1 0 0,0-1 1 0 0,1 1 0 0 0,0-1 0 0 0,0 3-79 0 0,3-9 24 0 0,0 0 0 0 0,0 1-1 0 0,0-1 1 0 0,0 0-1 0 0,1 0 1 0 0,-1 0 0 0 0,1 0-1 0 0,-1-1 1 0 0,1 1 0 0 0,0-1-1 0 0,-1 1 1 0 0,1-1-1 0 0,0 0 1 0 0,0 0 0 0 0,0 0-1 0 0,0-1 1 0 0,0 1-1 0 0,0-1 1 0 0,0 1 0 0 0,0-1-1 0 0,0 0 1 0 0,0 0 0 0 0,0 0-1 0 0,1-1 1 0 0,-1 1-1 0 0,0-1 1 0 0,0 0 0 0 0,1 0-24 0 0,13-5 99 0 0,-1 0 0 0 0,0-1 0 0 0,-1 0 0 0 0,1-1 0 0 0,-2-1 1 0 0,1-1-1 0 0,-1 0 0 0 0,-1-1 0 0 0,1 0 0 0 0,5-8-99 0 0,-5 7 46 0 0,170-143 456 0 0,-184 155-503 0 0,0-1 1 0 0,1 1 0 0 0,-1 0 0 0 0,0 0-1 0 0,0-1 1 0 0,1 1 0 0 0,-1 0 0 0 0,0 0-1 0 0,1-1 1 0 0,-1 1 0 0 0,0 0 0 0 0,0 0-1 0 0,1 0 1 0 0,-1-1 0 0 0,1 1-1 0 0,-1 0 1 0 0,0 0 0 0 0,1 0 0 0 0,-1 0-1 0 0,0 0 1 0 0,1 0 0 0 0,-1 0 0 0 0,1 0-1 0 0,-1 0 1 0 0,0 0 0 0 0,1 0-1 0 0,-1 0 1 0 0,0 0 0 0 0,1 0 0 0 0,-1 0-1 0 0,0 0 1 0 0,1 0 0 0 0,-1 1 0 0 0,1-1-1 0 0,-1 0 1 0 0,0 0 0 0 0,0 0-1 0 0,1 1 1 0 0,-1-1 0 0 0,0 0 0 0 0,1 0-1 0 0,-1 1 1 0 0,0-1 0 0 0,0 0 0 0 0,1 1-1 0 0,-1-1 1 0 0,0 0 0 0 0,0 1 0 0 0,0-1-1 0 0,1 0 1 0 0,-1 1 0 0 0,0-1-1 0 0,0 0 1 0 0,0 1 0 0 0,0-1 0 0 0,0 0-1 0 0,0 1 1 0 0,0-1 0 0 0,0 1 0 0 0,0-1-1 0 0,0 0 1 0 0,0 1 0 0 0,0-1-1 0 0,0 0 1 0 0,0 1 0 0 0,3 10-5 0 0,14 81 121 0 0,-17-88-113 0 0,29 92-24 0 0,-27-93 21 0 0,-1 1 0 0 0,1-1 0 0 0,-1 0 1 0 0,1 0-1 0 0,0 0 0 0 0,1 0 0 0 0,-1 0 0 0 0,0 0 1 0 0,1-1-1 0 0,-1 1 0 0 0,1-1 0 0 0,0 1 0 0 0,0-1 1 0 0,0 0-1 0 0,0 0 0 0 0,0-1 0 0 0,0 1 0 0 0,1-1 1 0 0,-1 1-1 0 0,1-1 0 0 0,-1 0 0 0 0,1 0 0 0 0,-1-1 1 0 0,1 1-1 0 0,2 0 0 0 0,1-3 14 0 0,-1-1 1 0 0,0 1-1 0 0,0-1 1 0 0,0 0 0 0 0,0 0-1 0 0,0 0 1 0 0,0-1-1 0 0,-1 0 1 0 0,0 0 0 0 0,0-1-1 0 0,0 1 1 0 0,0-1-1 0 0,-1 0 1 0 0,0-1-1 0 0,2-2-14 0 0,4-3 27 0 0,157-183 160 0 0,-140 158-104 0 0,-26 35-61 0 0,-1 1-18 0 0,0 0-30 0 0,0 0-20 0 0,-3 30-177 0 0,-11 117 163 0 0,14-142 60 0 0,1 0 0 0 0,-1 0 0 0 0,1 1 0 0 0,1-1 0 0 0,-1 0 0 0 0,1 0 0 0 0,0 0 0 0 0,0-1-1 0 0,0 1 1 0 0,0 0 0 0 0,1-1 0 0 0,0 1 0 0 0,0-1 0 0 0,0 0 0 0 0,1 0 0 0 0,-1 0 0 0 0,1 0 0 0 0,0-1 0 0 0,0 0 0 0 0,0 1 0 0 0,1-1 0 0 0,-1-1 0 0 0,1 1 0 0 0,0-1 0 0 0,-1 0 0 0 0,1 0 0 0 0,1 0 0 0 0,-2-2 20 0 0,1 0-1 0 0,0 0 1 0 0,0 0 0 0 0,0-1-1 0 0,0 1 1 0 0,0-1-1 0 0,-1-1 1 0 0,1 1 0 0 0,0-1-1 0 0,-1 1 1 0 0,1-2-1 0 0,-1 1 1 0 0,1 0 0 0 0,-1-1-1 0 0,0 1 1 0 0,0-1 0 0 0,0-1-1 0 0,-1 1 1 0 0,1 0-1 0 0,-1-1 1 0 0,0 0 0 0 0,0 1-1 0 0,0-1 1 0 0,0-1-1 0 0,-1 1 1 0 0,1 0 0 0 0,-1 0-1 0 0,0-2-19 0 0,17-19 85 0 0,104-177 324 0 0,-80 107-201 0 0,-38 116-157 0 0,3-8-41 0 0,-1 0 0 0 0,-1 0 1 0 0,0 0-1 0 0,0 1 0 0 0,-2 0 0 0 0,1 0 1 0 0,-2 0-1 0 0,0 1 0 0 0,-1-1 0 0 0,0 1 1 0 0,-1-1-1 0 0,-1 1 0 0 0,0 6-10 0 0,0 366 101 0 0,-8-323-85 0 0,-2-1 0 0 0,-3-1 0 0 0,-14 40-16 0 0,20-79 3 0 0,-1 0-1 0 0,0-1 0 0 0,-2-1 1 0 0,-1 1-1 0 0,0-1 0 0 0,-2-1 1 0 0,0 0-1 0 0,-7 6-2 0 0,17-23 3 0 0,0 0 0 0 0,1 0 0 0 0,-1 0 0 0 0,0-1 0 0 0,0 1 0 0 0,0-1 0 0 0,-1 0-1 0 0,1 0 1 0 0,0 0 0 0 0,-1-1 0 0 0,1 1 0 0 0,-1-1 0 0 0,0 0 0 0 0,1 0 0 0 0,-1 0 0 0 0,0 0 0 0 0,0-1 0 0 0,0 1-1 0 0,0-1 1 0 0,1 0 0 0 0,-1 0 0 0 0,-1 0-3 0 0,3-2-7 0 0,0 0-1 0 0,0 0 0 0 0,0 0 1 0 0,0-1-1 0 0,1 1 0 0 0,-1 0 1 0 0,0-1-1 0 0,1 1 1 0 0,0-1-1 0 0,-1 1 0 0 0,1-1 1 0 0,0 0-1 0 0,1 0 1 0 0,-1 1-1 0 0,0-1 0 0 0,1 0 1 0 0,-1 0-1 0 0,1 0 0 0 0,0 0 1 0 0,0 0-1 0 0,0 1 1 0 0,0-1-1 0 0,1 0 0 0 0,0-1 8 0 0,-1 0-5 0 0,0-38-19 0 0,3 0-1 0 0,1 0 1 0 0,2 0 0 0 0,2 1-1 0 0,2 0 1 0 0,1 0-1 0 0,10-18 25 0 0,-4 16-24 0 0,3 1 0 0 0,1 1 0 0 0,2 1 0 0 0,2 0 0 0 0,1 2-1 0 0,2 2 1 0 0,2 0 0 0 0,4-2 24 0 0,22-17 6 0 0,1 2 1 0 0,3 2-1 0 0,2 3 1 0 0,3 3-1 0 0,11-3-6 0 0,37-30 48 0 0,-111 78-45 0 0,-2 0 6 0 0,0 0-14 0 0,-46 195 153 0 0,24-71-123 0 0,21-121-27 0 0,1 1-1 0 0,-1-1 1 0 0,0 0-1 0 0,0 0 1 0 0,-1 0-1 0 0,1 1 1 0 0,-1-1-1 0 0,1 0 1 0 0,-1-1 0 0 0,0 1-1 0 0,0 0 1 0 0,-1 0-1 0 0,1-1 1 0 0,0 0-1 0 0,-1 1 1 0 0,1-1-1 0 0,-1 0 1 0 0,0 0-1 0 0,0 0 1 0 0,0 0-1 0 0,0-1 1 0 0,0 1 0 0 0,0-1-1 0 0,0 0 1 0 0,0 0-1 0 0,-1 0 1 0 0,1 0-1 0 0,0-1 1 0 0,-1 1-1 0 0,1-1 1 0 0,-1 0-1 0 0,1 0 1 0 0,0 0 0 0 0,-1 0-1 0 0,1-1 1 0 0,0 1-1 0 0,-1-1 1 0 0,1 0 2 0 0,1 1-13 0 0,1 0 1 0 0,0-1-1 0 0,0 1 1 0 0,0-1-1 0 0,0 1 1 0 0,0-1-1 0 0,0 1 1 0 0,0-1-1 0 0,0 1 1 0 0,0-1-1 0 0,0 0 1 0 0,0 0-1 0 0,0 1 1 0 0,1-1-1 0 0,-1 0 1 0 0,0 0-1 0 0,0 0 1 0 0,1 0-1 0 0,-1 0 1 0 0,1 0-1 0 0,-1 0 1 0 0,1 0-1 0 0,-1 0 1 0 0,1 0-1 0 0,0 0 1 0 0,-1-1-1 0 0,1 1 1 0 0,0 0-1 0 0,0 0 1 0 0,0 0-1 0 0,0 0 1 0 0,0-1 12 0 0,32 1-167 0 0,39 23 315 0 0,-55-18-39 0 0,1 0-1 0 0,0-2 1 0 0,1 0-1 0 0,-1-1 1 0 0,0-1-1 0 0,0 0 1 0 0,1-1 0 0 0,-1-1-1 0 0,0-1 1 0 0,0 0-1 0 0,0-1 1 0 0,-1-1-1 0 0,0-1 1 0 0,0 0 0 0 0,0-1-1 0 0,0-1 1 0 0,-1-1-109 0 0,-8 5 21 0 0,9-5 19 0 0,1 0 0 0 0,-2-2-1 0 0,1 0 1 0 0,-1 0 0 0 0,-1-2-1 0 0,0 0 1 0 0,-1 0 0 0 0,0-1-1 0 0,-1-1 1 0 0,-1 0-1 0 0,0-1 1 0 0,2-6-40 0 0,-19-14-2551 0 0,-5 29-2861 0 0,-3 2-5608 0 0,7 2-310 0 0</inkml:trace>
  <inkml:trace contextRef="#ctx0" brushRef="#br0" timeOffset="-4067.378">67 652 0 0 0,'0'0'954'0'0,"0"0"458"0"0,0 0 422 0 0,0 0 275 0 0,0 0 81 0 0,0 0-208 0 0,0 0-243 0 0,0 0-204 0 0,0 0-221 0 0,0 0-200 0 0,-10-7-201 0 0,-29-20-171 0 0,38 26-707 0 0,1 1-1 0 0,-1 0 0 0 0,1 0 0 0 0,0-1 0 0 0,-1 1 0 0 0,1 0 0 0 0,0-1 0 0 0,-1 1 1 0 0,1 0-1 0 0,0-1 0 0 0,0 1 0 0 0,-1 0 0 0 0,1-1 0 0 0,0 1 0 0 0,0 0 0 0 0,0-1 1 0 0,-1 1-1 0 0,1-1 0 0 0,0 1 0 0 0,0-1 0 0 0,0 1 0 0 0,0 0 0 0 0,0-1 0 0 0,0 1 1 0 0,0-1-1 0 0,0 1 0 0 0,0-1 0 0 0,0 1 0 0 0,0-1 0 0 0,0 1 0 0 0,0 0 0 0 0,0-1 1 0 0,1 1-1 0 0,-1-1 0 0 0,0 1 0 0 0,0 0 0 0 0,0-1 0 0 0,1 1 0 0 0,-1-1 0 0 0,0 1 1 0 0,0 0-1 0 0,1-1 0 0 0,-1 1 0 0 0,0 0 0 0 0,1-1 0 0 0,-1 1 0 0 0,0 0 0 0 0,1 0 1 0 0,-1-1-1 0 0,1 1 0 0 0,-1 0 0 0 0,0 0 0 0 0,1 0 0 0 0,-1 0 0 0 0,1-1 0 0 0,-1 1 1 0 0,0 0-1 0 0,1 0 0 0 0,-1 0 0 0 0,1 0 0 0 0,-1 0 0 0 0,1 0 0 0 0,-1 0 0 0 0,1 0 1 0 0,-1 0-1 0 0,1 1-34 0 0,3-3 279 0 0,144-68 1906 0 0,-123 62-2033 0 0,1 0-1 0 0,0 2 0 0 0,0 1 1 0 0,0 0-1 0 0,1 2 0 0 0,-1 2 0 0 0,6 0-151 0 0,-29 1 10 0 0,0 0-1 0 0,-1 0 0 0 0,1 0 1 0 0,0 0-1 0 0,0 1 0 0 0,-1-1 0 0 0,1 1 1 0 0,-1 0-1 0 0,1-1 0 0 0,0 1 1 0 0,-1 0-1 0 0,0 1 0 0 0,1-1 1 0 0,-1 0-1 0 0,0 1 0 0 0,1-1 1 0 0,-1 1-1 0 0,0 0 0 0 0,0 0 0 0 0,0 0 1 0 0,-1 0-1 0 0,1 0 0 0 0,0 0 1 0 0,-1 0-1 0 0,1 1 0 0 0,-1-1 1 0 0,0 0-1 0 0,0 1 0 0 0,0-1 0 0 0,0 1 1 0 0,0 0-1 0 0,0-1 0 0 0,-1 1 1 0 0,0 0-1 0 0,1-1 0 0 0,-1 1 1 0 0,0 0-1 0 0,0-1 0 0 0,0 3-9 0 0,-1 5 58 0 0,1-1-1 0 0,-2 1 1 0 0,1 0-1 0 0,-1-1 1 0 0,-1 1-1 0 0,0-1 0 0 0,0 0 1 0 0,-1 0-1 0 0,0 0 1 0 0,-3 5-58 0 0,-137 162 515 0 0,143-176-517 0 0,0 1 0 0 0,0-1 0 0 0,0 1 0 0 0,0-1 0 0 0,0 1 0 0 0,0-1 0 0 0,1 1 1 0 0,-1 0-1 0 0,0-1 0 0 0,0 1 0 0 0,0 0 0 0 0,1 0 0 0 0,-1 0 0 0 0,0 0 0 0 0,1 0 0 0 0,-1-1 0 0 0,1 1 1 0 0,-1 0-1 0 0,1 0 0 0 0,0 0 0 0 0,-1 0 0 0 0,1 1 0 0 0,0-1 0 0 0,0 0 0 0 0,-1 0 0 0 0,1 0 0 0 0,0 0 1 0 0,0 0-1 0 0,0 0 0 0 0,0 0 0 0 0,1 0 0 0 0,-1 0 0 0 0,0 0 0 0 0,0 0 0 0 0,1 0 0 0 0,-1 0 1 0 0,0 0-1 0 0,1 0 0 0 0,-1 0 0 0 0,1 0 0 0 0,0 0 0 0 0,-1 0 0 0 0,1 0 0 0 0,0 0 0 0 0,-1 0 0 0 0,1-1 1 0 0,0 1-1 0 0,0 0 0 0 0,0 0 0 0 0,-1-1 0 0 0,1 1 0 0 0,0-1 0 0 0,0 1 0 0 0,0-1 0 0 0,0 1 0 0 0,0-1 1 0 0,0 0-1 0 0,0 1 0 0 0,0-1 0 0 0,0 0 0 0 0,1 0 0 0 0,-1 0 0 0 0,0 0 0 0 0,0 0 2 0 0,225 33 86 0 0,-222-33-74 0 0,0-1 1 0 0,0 1-1 0 0,0 0 1 0 0,0 0 0 0 0,0 0-1 0 0,0 0 1 0 0,0 1-1 0 0,0-1 1 0 0,0 1 0 0 0,0 0-1 0 0,-1 0 1 0 0,1 1-1 0 0,0-1 1 0 0,-1 1 0 0 0,1 0-1 0 0,-1 0 1 0 0,1 0-1 0 0,-1 0 1 0 0,0 1 0 0 0,0-1-1 0 0,0 1 1 0 0,0 0-1 0 0,-1 0 1 0 0,1 0-1 0 0,-1 0 1 0 0,1 0 0 0 0,-1 0-1 0 0,0 1 1 0 0,0-1-1 0 0,-1 1 1 0 0,1 0 0 0 0,-1-1-1 0 0,0 1 1 0 0,0 0-1 0 0,0 0 1 0 0,0 0 0 0 0,-1 0-1 0 0,1 0 1 0 0,-1 0-1 0 0,0-1 1 0 0,0 1 0 0 0,-1 0-1 0 0,1 1-12 0 0,-9 10 60 0 0,0 0-1 0 0,-1 0 0 0 0,-1-1 1 0 0,0 0-1 0 0,-1-1 1 0 0,0 0-1 0 0,-1-1 1 0 0,0-1-1 0 0,-1 0 1 0 0,0-1-1 0 0,-1 0 0 0 0,0-1 1 0 0,-1-1-1 0 0,-3 1-59 0 0,-84 31-517 0 0,57-35-6125 0 0,46-6 622 0 0,0-4 3374 0 0,0 5 523 0 0,0-1-6333 0 0</inkml:trace>
  <inkml:trace contextRef="#ctx0" brushRef="#br0" timeOffset="-3635.55">831 663 10234 0 0,'0'0'500'0'0,"0"0"-113"0"0,0 0 284 0 0,0 0 414 0 0,0 0 254 0 0,0 0 16 0 0,0 0-237 0 0,0 0-283 0 0,0 0-188 0 0,0 0-69 0 0,0 0-6 0 0,0 0-14 0 0,0 0-31 0 0,-2 7-27 0 0,-4 23 17 0 0,7-25 2593 0 0,9-18-1812 0 0,0-12-1090 0 0,1 1 1 0 0,2 1 0 0 0,0 0-1 0 0,1 1 1 0 0,1 0-1 0 0,1 1 1 0 0,1 1-1 0 0,1 0 1 0 0,0 1 0 0 0,12-8-209 0 0,21 5-188 0 0,-50 22 80 0 0,-1 0-58 0 0,0 0-77 0 0,0 0 139 0 0,3 30-5482 0 0,4-20-3883 0 0,-4-6-1568 0 0</inkml:trace>
  <inkml:trace contextRef="#ctx0" brushRef="#br0" timeOffset="-3193.396">1278 435 5993 0 0,'0'0'2617'0'0,"0"0"-1037"0"0,0 0-141 0 0,0 0 210 0 0,0 0 76 0 0,0 0-194 0 0,0 0-296 0 0,0 0-256 0 0,0 0-195 0 0,0 0-145 0 0,0 0-111 0 0,0 0-104 0 0,0 0-105 0 0,-28 21-99 0 0,-82 67-53 0 0,79-48 28 0 0,32-35-153 0 0,-1-2-14 0 0,0-1 0 0 0,0 1 0 0 0,0-1 0 0 0,0 0 0 0 0,0 1 0 0 0,1-1 0 0 0,-1 0 0 0 0,1 1-1 0 0,-1-1 1 0 0,1 0 0 0 0,0 1 0 0 0,0-1 0 0 0,0 0 0 0 0,0 0 0 0 0,0 0 0 0 0,1 0 0 0 0,-1 0 0 0 0,1 0 0 0 0,-1 0 0 0 0,1 0 0 0 0,-1-1 0 0 0,1 1 0 0 0,0-1-1 0 0,0 1 1 0 0,0-1 0 0 0,0 0 0 0 0,0 1 0 0 0,0-1 0 0 0,1 0 0 0 0,-1 0 0 0 0,0-1 0 0 0,0 1 0 0 0,1 0 0 0 0,-1-1 0 0 0,0 1 0 0 0,3-1-28 0 0,7 0 149 0 0,1 0 1 0 0,-1 0 0 0 0,1-1 0 0 0,-1-1 0 0 0,1 0-1 0 0,-1-1 1 0 0,0 0 0 0 0,0-1 0 0 0,0 0-1 0 0,-1-1 1 0 0,0 0 0 0 0,1-1 0 0 0,-2-1 0 0 0,1 1-1 0 0,-1-2 1 0 0,0 1 0 0 0,0-1 0 0 0,-1-1 0 0 0,0 0-1 0 0,-1 0 1 0 0,0-1 0 0 0,5-7-150 0 0,-3 4 64 0 0,-1 0 1 0 0,0-1-1 0 0,-1 0 0 0 0,-1 0 0 0 0,0 0 1 0 0,-1-1-1 0 0,0 0 0 0 0,-2-1 0 0 0,0 1 1 0 0,0-1-1 0 0,-1 0 0 0 0,-1 1 1 0 0,-1-1-1 0 0,0 0 0 0 0,-2-16-64 0 0,1 27-17 0 0,0 1 0 0 0,-1-1 0 0 0,1 1 0 0 0,-1-1 0 0 0,0 1 0 0 0,0 0 1 0 0,-1 0-1 0 0,1-1 0 0 0,-1 1 0 0 0,0 0 0 0 0,0 0 0 0 0,0 0 0 0 0,-1 1 0 0 0,1-1 0 0 0,-1 0 0 0 0,0 1 0 0 0,0 0 0 0 0,0 0 0 0 0,-1 0 0 0 0,1 0 0 0 0,-1 0 0 0 0,1 1 0 0 0,-1-1 0 0 0,0 1 0 0 0,0 0 0 0 0,0 0 1 0 0,0 1-1 0 0,-1-1 0 0 0,1 1 0 0 0,0 0 0 0 0,-1 0 0 0 0,1 0 0 0 0,0 0 0 0 0,-1 1 0 0 0,1 0 0 0 0,-1 0 0 0 0,1 0 0 0 0,-5 1 17 0 0,6 1-40 0 0,0 0 0 0 0,0 0 0 0 0,0 0 0 0 0,0 0 0 0 0,0 0 0 0 0,1 1 0 0 0,-1-1 0 0 0,1 1 0 0 0,-1-1 0 0 0,1 1 0 0 0,0 0 0 0 0,0 0 0 0 0,1 0 0 0 0,-1 1 0 0 0,0-1 0 0 0,1 0 0 0 0,0 0 0 0 0,0 1 0 0 0,0-1 0 0 0,0 1 1 0 0,0-1-1 0 0,1 1 0 0 0,0-1 0 0 0,-1 1 0 0 0,2 0 0 0 0,-1-1 0 0 0,0 1 0 0 0,0-1 0 0 0,1 1 0 0 0,0-1 0 0 0,0 1 0 0 0,0-1 0 0 0,0 0 0 0 0,0 1 0 0 0,1-1 0 0 0,0 0 0 0 0,-1 0 0 0 0,1 0 0 0 0,0 0 0 0 0,1 0 0 0 0,-1 0 0 0 0,2 1 40 0 0,8 5-210 0 0,0-1 0 0 0,0 0 0 0 0,1-1 0 0 0,0-1 1 0 0,0 0-1 0 0,1 0 0 0 0,0-1 0 0 0,0-1 0 0 0,0-1 0 0 0,0 0 0 0 0,5 0 210 0 0,58 9-4010 0 0,13 1-7603 0 0,-77-6 4537 0 0</inkml:trace>
  <inkml:trace contextRef="#ctx0" brushRef="#br0" timeOffset="-2953.427">682 862 15763 0 0,'0'0'1725'0'0,"0"0"-842"0"0,0 0-17 0 0,0 0 248 0 0,36-4 54 0 0,122-16-180 0 0,615-132 2106 0 0,-618 131-4436 0 0,-104 16-1648 0 0,-1 1-3487 0 0,-29 4-5258 0 0</inkml:trace>
  <inkml:trace contextRef="#ctx0" brushRef="#br0" timeOffset="-922.212">1961 1521 736 0 0,'0'0'1814'0'0,"0"0"-595"0"0,0 0 184 0 0,0 0 613 0 0,0 0 383 0 0,0 0-10 0 0,0 0-285 0 0,0 0-406 0 0,0 0-336 0 0,33-14-205 0 0,105-44-114 0 0,-23-7 804 0 0,9-28-275 0 0,-4-5 0 0 0,-4-5 0 0 0,39-51-1572 0 0,-129 131 89 0 0,-2-1-1 0 0,-1-2 1 0 0,-1 0 0 0 0,-1-1 0 0 0,-1-2-1 0 0,-1 0 1 0 0,-2 0 0 0 0,-1-2-1 0 0,-2 0 1 0 0,0-1 0 0 0,-3 0 0 0 0,0-1-1 0 0,-2 0 1 0 0,-2-1 0 0 0,0-3-89 0 0,-6 23 22 0 0,0-1 1 0 0,0 0 0 0 0,-1 0 0 0 0,-1 0-1 0 0,-1 1 1 0 0,0-1 0 0 0,-1 0-1 0 0,0 1 1 0 0,-1-1 0 0 0,-1 1-23 0 0,4 11-4 0 0,0 1 0 0 0,-1-1 0 0 0,1 1 0 0 0,-1-1 0 0 0,0 1 0 0 0,1-1 0 0 0,-1 1 0 0 0,0 0 0 0 0,-1 0 0 0 0,1 0 0 0 0,0 0 0 0 0,-1 0 0 0 0,1 1 0 0 0,-1-1 0 0 0,1 1 0 0 0,-1-1 0 0 0,1 1 0 0 0,-1 0 0 0 0,0 0 0 0 0,0 0 0 0 0,0 1 0 0 0,0-1 0 0 0,0 1 0 0 0,0-1 0 0 0,0 1 0 0 0,0 0 0 0 0,1 0 0 0 0,-1 0 0 0 0,0 1 0 0 0,0-1 0 0 0,0 1 0 0 0,0-1 0 0 0,0 1 0 0 0,0 0 0 0 0,0 0 0 0 0,1 0 0 0 0,-1 1 0 0 0,0-1 0 0 0,1 1 0 0 0,-2 0 4 0 0,-15 17-65 0 0,1 0 0 0 0,1 1 1 0 0,1 1-1 0 0,0 1 0 0 0,2 0 1 0 0,-2 5 64 0 0,-14 21-14 0 0,-7 10 21 0 0,4 2-1 0 0,1 0 1 0 0,-13 45-7 0 0,37-86-5 0 0,1 0 0 0 0,1 1 0 0 0,1 0 0 0 0,0 0 0 0 0,2 0 0 0 0,0 1-1 0 0,2-1 1 0 0,0 1 0 0 0,1 0 0 0 0,1-1 0 0 0,2 5 5 0 0,-1-18 3 0 0,1-1 0 0 0,0 0 0 0 0,0 0 0 0 0,1 0 0 0 0,-1 0 0 0 0,1 0 0 0 0,1-1 0 0 0,-1 0 0 0 0,1 0 0 0 0,0 0 0 0 0,0 0 0 0 0,0-1 0 0 0,1 0 0 0 0,0 0 0 0 0,-1 0 0 0 0,1-1 0 0 0,1 0 0 0 0,-1 0 0 0 0,0 0 0 0 0,1-1 0 0 0,-1 0 0 0 0,1-1 0 0 0,0 1 0 0 0,0-1 0 0 0,-1 0 0 0 0,1-1-1 0 0,0 0 1 0 0,0 0 0 0 0,0 0 0 0 0,1-1-3 0 0,20-2 19 0 0,-1-1 0 0 0,1-1 0 0 0,-1-1-1 0 0,0-2 1 0 0,-1-1 0 0 0,1-1 0 0 0,-2-1-1 0 0,0-1 1 0 0,0-1-19 0 0,8-2 21 0 0,179-110 24 0 0,-143 67 60 0 0,-69 57-54 0 0,0 1 15 0 0,0 0 8 0 0,0 0-2 0 0,0 0 14 0 0,0 0-16 0 0,0 0 0 0 0,-21 0 11 0 0,12 2-87 0 0,0-1 0 0 0,0 1-1 0 0,1 0 1 0 0,-1 1 0 0 0,0 0 0 0 0,1 1 0 0 0,0 0 0 0 0,0 0-1 0 0,0 0 1 0 0,0 1 0 0 0,1 0 0 0 0,-1 2 6 0 0,-14 7-6 0 0,-21 13 5 0 0,2 1 1 0 0,1 3-1 0 0,2 1 0 0 0,-3 4 1 0 0,32-26-11 0 0,0 0-1 0 0,1 0 1 0 0,0 1-1 0 0,1-1 1 0 0,0 2-1 0 0,0-1 1 0 0,2 1-1 0 0,-1 0 1 0 0,1 0-1 0 0,1 1 1 0 0,0-1-1 0 0,1 1 1 0 0,0 0-1 0 0,1 0 1 0 0,1 0 0 0 0,0 0-1 0 0,0 0 1 0 0,2 6 11 0 0,0-16 2 0 0,0 0 1 0 0,1 0 0 0 0,-1-1 0 0 0,1 1 0 0 0,0 0-1 0 0,0-1 1 0 0,0 1 0 0 0,0-1 0 0 0,0 1 0 0 0,0-1-1 0 0,1 0 1 0 0,-1 0 0 0 0,1 0 0 0 0,-1 0 0 0 0,1-1-1 0 0,0 1 1 0 0,0-1 0 0 0,0 1 0 0 0,0-1 0 0 0,0 0-1 0 0,0 0 1 0 0,0-1 0 0 0,0 1 0 0 0,0 0 0 0 0,0-1-1 0 0,0 0 1 0 0,1 0 0 0 0,-1 0 0 0 0,0 0 0 0 0,0 0-1 0 0,0-1 1 0 0,0 1 0 0 0,1-1 0 0 0,-1 0 0 0 0,0 0-1 0 0,0 0 1 0 0,0 0 0 0 0,-1-1 0 0 0,1 1 0 0 0,2-3-3 0 0,27-15 53 0 0,-1-2 1 0 0,-1 0 0 0 0,-1-3 0 0 0,-1 0 0 0 0,-1-2 0 0 0,-1-1 0 0 0,-1-1 0 0 0,-2-1 0 0 0,-1-1 0 0 0,-1-1-1 0 0,-2 0 1 0 0,1-6-54 0 0,16-47 87 0 0,-35 83-54 0 0,-1 1-41 0 0,0 0-25 0 0,-1 5-107 0 0,1-3 129 0 0,-6 18-21 0 0,1 0 1 0 0,1 0 0 0 0,0 1 0 0 0,2 0 0 0 0,0 0 0 0 0,1-1 0 0 0,2 1 0 0 0,2 18 31 0 0,-2-34 1 0 0,0-1 1 0 0,1 1-1 0 0,0-1 0 0 0,0 0 1 0 0,0 0-1 0 0,1 0 0 0 0,-1 0 1 0 0,1 0-1 0 0,0 0 0 0 0,0-1 1 0 0,0 1-1 0 0,1-1 0 0 0,-1 0 1 0 0,1 0-1 0 0,0 0 0 0 0,0 0 1 0 0,0-1-1 0 0,0 1 0 0 0,0-1 1 0 0,1 0-1 0 0,-1-1 0 0 0,0 1 1 0 0,1-1-1 0 0,0 0 0 0 0,-1 0 1 0 0,1 0-1 0 0,0 0 0 0 0,1-1-1 0 0,1 0 22 0 0,0-1-1 0 0,0 0 0 0 0,0 0 1 0 0,0-1-1 0 0,0 0 0 0 0,0 0 1 0 0,0-1-1 0 0,-1 0 0 0 0,1 0 1 0 0,-1 0-1 0 0,0-1 0 0 0,1 0 1 0 0,-2 0-1 0 0,6-5-21 0 0,15-12 41 0 0,-2-1 0 0 0,0-2 1 0 0,-1 0-1 0 0,-2-1 0 0 0,0-1 0 0 0,-2-2 1 0 0,0 0-1 0 0,-3 0 0 0 0,0-2 0 0 0,4-13-41 0 0,-14 23 34 0 0,-7 24-207 0 0,-21 114 107 0 0,21-115 66 0 0,1 1 1 0 0,0-1-1 0 0,0 0 0 0 0,0 0 1 0 0,0 0-1 0 0,0 0 0 0 0,1 0 1 0 0,0 0-1 0 0,-1 0 1 0 0,1 0-1 0 0,0 0 0 0 0,0 0 1 0 0,1 0-1 0 0,-1 0 0 0 0,1 0 1 0 0,-1-1-1 0 0,1 1 1 0 0,0 0-1 0 0,0-1 0 0 0,0 0 1 0 0,0 1-1 0 0,0-1 0 0 0,1 0 1 0 0,-1 0-1 0 0,1 0 1 0 0,-1-1-1 0 0,1 1 0 0 0,0-1 1 0 0,0 1-1 0 0,0-1 0 0 0,0 0 1 0 0,0 0-1 0 0,0 0 1 0 0,0 0-1 0 0,0-1 0 0 0,0 1 1 0 0,0-1-1 0 0,0 0 0 0 0,0 0 0 0 0,5 0 18 0 0,0 0-1 0 0,0-1 0 0 0,0 0 1 0 0,0 0-1 0 0,0-1 0 0 0,0 0 1 0 0,-1 0-1 0 0,1-1 0 0 0,-1 0 1 0 0,0-1-1 0 0,0 1 0 0 0,0-1 1 0 0,0-1-1 0 0,0 1 0 0 0,4-5-17 0 0,170-163 137 0 0,-180 174-149 0 0,1-1 1 0 0,-1 1-1 0 0,0 0 1 0 0,0 0-1 0 0,0 0 1 0 0,0 0-1 0 0,0 0 1 0 0,-1 1-1 0 0,1-1 1 0 0,-1 0-1 0 0,1 0 1 0 0,-1 0-1 0 0,0 1 1 0 0,1-1-1 0 0,-1 0 1 0 0,-1 0-1 0 0,1 1 1 0 0,0-1 0 0 0,0 0-1 0 0,-1 0 1 0 0,1 0-1 0 0,-1 0 1 0 0,0 1-1 0 0,0-1 1 0 0,0 0 11 0 0,0 19 12 0 0,0-16-14 0 0,0 0 0 0 0,1-1 0 0 0,-1 1-1 0 0,1 0 1 0 0,0-1 0 0 0,0 1 0 0 0,1-1 0 0 0,-1 1 0 0 0,1 0 0 0 0,0-1 0 0 0,1 1 0 0 0,-1-1 0 0 0,1 0 0 0 0,-1 1-1 0 0,1-1 1 0 0,1 0 0 0 0,-1 0 0 0 0,0 0 0 0 0,1 0 0 0 0,0-1 0 0 0,0 1 0 0 0,0-1 0 0 0,1 1 0 0 0,-1-1 0 0 0,1 0-1 0 0,-1 0 1 0 0,1-1 0 0 0,0 1 0 0 0,0-1 0 0 0,1 0 2 0 0,3 1 21 0 0,1-1-1 0 0,0 0 1 0 0,0-1-1 0 0,0 0 1 0 0,-1 0-1 0 0,1-1 1 0 0,0 0-1 0 0,0-1 1 0 0,0 0-1 0 0,0 0 1 0 0,0-1-1 0 0,-1 0 1 0 0,1 0-1 0 0,-1-1 1 0 0,1 0-1 0 0,-1-1 1 0 0,0 0-1 0 0,0 0 1 0 0,-1-1-1 0 0,1 1 1 0 0,-1-2-1 0 0,0 1 1 0 0,0-1-1 0 0,1-2-20 0 0,2 0-52 0 0,0-1 0 0 0,-1 0 0 0 0,0 0 0 0 0,0-1 0 0 0,-1 0 0 0 0,-1-1 0 0 0,0 0 0 0 0,0 0 0 0 0,-1 0-1 0 0,0-1 1 0 0,-1 0 0 0 0,0 0 0 0 0,-1 0 0 0 0,-1-1 0 0 0,0 1 0 0 0,0-1 0 0 0,-1 0 0 0 0,-1 0 0 0 0,0-4 52 0 0,-1 12-1080 0 0,0-7-1357 0 0,-3 6-7098 0 0,2 3-2789 0 0</inkml:trace>
  <inkml:trace contextRef="#ctx0" brushRef="#br0" timeOffset="2892.609">9520 48 4481 0 0,'0'0'2535'0'0,"0"0"-832"0"0,0 0-25 0 0,0 0 202 0 0,0 0 7 0 0,0 0-136 0 0,0 0-365 0 0,0 0-366 0 0,0 0-261 0 0,0 0-161 0 0,0 0-46 0 0,0 0 45 0 0,0 0 69 0 0,-2 7 14 0 0,-5 267 2575 0 0,6 100-2445 0 0,-28-145-742 0 0,2-142-2050 0 0,21-93-15774 0 0,6 6 11188 0 0</inkml:trace>
  <inkml:trace contextRef="#ctx0" brushRef="#br0" timeOffset="3131.942">9080 681 10370 0 0,'0'0'1514'0'0,"0"0"-135"0"0,0 0 76 0 0,0 0 152 0 0,0 0-28 0 0,0 0-191 0 0,0 0-230 0 0,0 0-201 0 0,0 0-135 0 0,0 0-101 0 0,0 0-87 0 0,33-6-80 0 0,103-23-65 0 0,176-49 1010 0 0,-213 40-3213 0 0,-75 14-3396 0 0,-12-7-6309 0 0,-12 24 3536 0 0</inkml:trace>
  <inkml:trace contextRef="#ctx0" brushRef="#br0" timeOffset="3536.589">9827 89 7930 0 0,'0'0'2760'0'0,"0"0"-1183"0"0,0 0-250 0 0,0 0 208 0 0,0 0 106 0 0,0 0-120 0 0,0 0-230 0 0,-4 36-226 0 0,-15 121-177 0 0,3-33 386 0 0,8-75-708 0 0,2 0 0 0 0,3 1 0 0 0,1 0 0 0 0,4 18-566 0 0,-1-56 79 0 0,1 0 0 0 0,1-1 0 0 0,0 1 0 0 0,0-1 0 0 0,1 0 0 0 0,1 0 0 0 0,-1 0 0 0 0,2-1 0 0 0,0 0 0 0 0,0 0 0 0 0,1 0-1 0 0,4 5-78 0 0,-9-12 24 0 0,1 1 0 0 0,0-1 0 0 0,0 0 0 0 0,0 0 0 0 0,0 0 0 0 0,1 0 0 0 0,-1 0-1 0 0,1-1 1 0 0,-1 1 0 0 0,1-1 0 0 0,0 0 0 0 0,0-1 0 0 0,0 1 0 0 0,0 0 0 0 0,0-1 0 0 0,1 0-1 0 0,-1 0 1 0 0,0 0 0 0 0,0-1 0 0 0,1 1 0 0 0,-1-1 0 0 0,1 0 0 0 0,-1-1 0 0 0,0 1-1 0 0,1-1 1 0 0,-1 1 0 0 0,0-1 0 0 0,0 0 0 0 0,1-1 0 0 0,-1 1 0 0 0,0-1 0 0 0,0 0 0 0 0,-1 0-1 0 0,3-1-23 0 0,209-165 454 0 0,-199 155-438 0 0,93-50-12 0 0,-107 62-1 0 0,0 1 0 0 0,1 0 1 0 0,-1 0-1 0 0,0 0 0 0 0,0 1 1 0 0,0-1-1 0 0,0 1 0 0 0,0-1 1 0 0,1 1-1 0 0,-1-1 0 0 0,0 1 1 0 0,0 0-1 0 0,-1 0 0 0 0,1 0 1 0 0,0 0-1 0 0,0 0 0 0 0,0 1 1 0 0,-1-1-1 0 0,1 1 0 0 0,0-1 1 0 0,-1 1-1 0 0,1-1 0 0 0,-1 1 1 0 0,0 0-1 0 0,0 0 0 0 0,0-1 0 0 0,0 1 1 0 0,0 0-1 0 0,0 0 0 0 0,0 0 1 0 0,0 0-1 0 0,-1 1 0 0 0,1-1 1 0 0,-1 0-1 0 0,0 0 0 0 0,1 0 1 0 0,-1 0-1 0 0,0 0 0 0 0,0 1 1 0 0,0-1-1 0 0,-1 0 0 0 0,1 0 1 0 0,0 0-1 0 0,-1 0 0 0 0,0 0 1 0 0,1 0-1 0 0,-1 1-3 0 0,2 140-439 0 0,18-128-2963 0 0,23-23-6552 0 0,-32 2 3989 0 0,-1 5-1737 0 0</inkml:trace>
  <inkml:trace contextRef="#ctx0" brushRef="#br0" timeOffset="4133.436">10707 541 7690 0 0,'0'0'2045'0'0,"0"0"-203"0"0,0 0-79 0 0,0 0-142 0 0,0 0-275 0 0,0 0-275 0 0,0 0-213 0 0,-32 21-186 0 0,-98 63-147 0 0,61-20 309 0 0,63-52-706 0 0,4-11-93 0 0,1 1-1 0 0,0 0 1 0 0,-1-1 0 0 0,1 1-1 0 0,0 0 1 0 0,0 0 0 0 0,0 0-1 0 0,0 0 1 0 0,0 0-1 0 0,0 0 1 0 0,1 0 0 0 0,-1 0-1 0 0,1 0 1 0 0,-1 0 0 0 0,1 0-1 0 0,0 0 1 0 0,0 0 0 0 0,0 0-1 0 0,0 0 1 0 0,0 1 0 0 0,0-1-1 0 0,1 0 1 0 0,-1 0-1 0 0,1 0 1 0 0,-1 0 0 0 0,1 0-1 0 0,0 0 1 0 0,0 0 0 0 0,0 0-1 0 0,0 0 1 0 0,0-1 0 0 0,0 1-1 0 0,0 0 1 0 0,1 0-1 0 0,-1-1 1 0 0,1 1 0 0 0,-1-1-1 0 0,1 1 1 0 0,0-1 0 0 0,0 1-35 0 0,12-3 188 0 0,1-1 1 0 0,-1 0-1 0 0,0 0 1 0 0,-1-1 0 0 0,1-1-1 0 0,0-1 1 0 0,-1 0 0 0 0,0 0-1 0 0,0-2 1 0 0,-1 1-1 0 0,1-1 1 0 0,-1-1 0 0 0,-1-1-1 0 0,0 1 1 0 0,8-9-189 0 0,-12 12 29 0 0,142-104 257 0 0,-149 108-286 0 0,1 1 0 0 0,0-1 0 0 0,-1 1-1 0 0,1-1 1 0 0,0 1 0 0 0,0-1-1 0 0,-1 1 1 0 0,1 0 0 0 0,0 0 0 0 0,0-1-1 0 0,-1 1 1 0 0,1 0 0 0 0,0 0 0 0 0,0 0-1 0 0,0 0 1 0 0,-1 0 0 0 0,1 0-1 0 0,0 0 1 0 0,0 0 0 0 0,0 0 0 0 0,-1 0-1 0 0,1 0 1 0 0,0 1 0 0 0,0-1 0 0 0,-1 0-1 0 0,1 0 1 0 0,0 1 0 0 0,0-1 0 0 0,-1 1-1 0 0,1-1 1 0 0,0 0 0 0 0,-1 1-1 0 0,1-1 1 0 0,-1 1 0 0 0,1 0 0 0 0,0-1-1 0 0,-1 1 1 0 0,1-1 0 0 0,-1 1 0 0 0,0 0-1 0 0,1 0 1 0 0,-1-1 0 0 0,1 1-1 0 0,-1 0 1 0 0,0-1 0 0 0,0 1 0 0 0,1 1 0 0 0,-1 43-19 0 0,-1-27 16 0 0,1-15 2 0 0,-1-1 1 0 0,0 1 0 0 0,1-1 0 0 0,0 1-1 0 0,-1-1 1 0 0,1 1 0 0 0,0-1 0 0 0,1 1 0 0 0,-1 0-1 0 0,0-1 1 0 0,1 1 0 0 0,-1-1 0 0 0,1 1-1 0 0,0-1 1 0 0,0 0 0 0 0,0 1 0 0 0,0-1-1 0 0,0 0 1 0 0,0 0 0 0 0,1 1 0 0 0,-1-1-1 0 0,1 0 1 0 0,-1 0 0 0 0,1 0 0 0 0,0-1 0 0 0,0 1-1 0 0,0 0 1 0 0,0-1 0 0 0,0 1 0 0 0,0-1-1 0 0,0 0 1 0 0,1 0 0 0 0,-1 0 0 0 0,0 0-1 0 0,1 0 1 0 0,-1 0 0 0 0,1 0 0 0 0,-1-1 0 0 0,1 1-1 0 0,1-1 1 0 0,2 0 32 0 0,-1 1-1 0 0,1-1 0 0 0,0-1 0 0 0,0 1 0 0 0,0-1 0 0 0,-1 0 1 0 0,1 0-1 0 0,0-1 0 0 0,-1 1 0 0 0,1-1 0 0 0,-1-1 1 0 0,0 1-1 0 0,5-3-31 0 0,27-22 210 0 0,-1-1 1 0 0,-1-2-1 0 0,-2-2 1 0 0,-1 0-1 0 0,-2-2 1 0 0,7-12-211 0 0,-23 27 7 0 0,-1-1-1 0 0,-2-1 1 0 0,0 1 0 0 0,0-2 0 0 0,-2 1 0 0 0,-1-1 0 0 0,-1-1-1 0 0,-1 1 1 0 0,0-1 0 0 0,-2-1 0 0 0,-1 1 0 0 0,-1 0 0 0 0,0-1 0 0 0,-2 1-1 0 0,-1-3-6 0 0,1 6-32 0 0,1 15 31 0 0,0-1-1 0 0,0 0 0 0 0,-1 1 1 0 0,0-1-1 0 0,0 0 1 0 0,0 1-1 0 0,-1-1 0 0 0,0 1 1 0 0,0-1-1 0 0,0 0 0 0 0,-1 1 1 0 0,1 0-1 0 0,-1-1 0 0 0,-1 1 1 0 0,1 0-1 0 0,-1 0 1 0 0,0 0-1 0 0,0 0 0 0 0,0 1 1 0 0,-1-1-1 0 0,0 1 0 0 0,0 0 2 0 0,2 4-6 0 0,-1-1 0 0 0,0 1-1 0 0,0 0 1 0 0,0 1 0 0 0,0-1-1 0 0,1 0 1 0 0,-1 1-1 0 0,0 0 1 0 0,0-1 0 0 0,1 1-1 0 0,-1 0 1 0 0,1 1 0 0 0,-1-1-1 0 0,1 0 1 0 0,-1 1 0 0 0,1-1-1 0 0,0 1 1 0 0,-1 0-1 0 0,1 0 1 0 0,0 0 0 0 0,0 0-1 0 0,1 0 1 0 0,-1 0 0 0 0,0 0-1 0 0,1 1 1 0 0,-1-1 0 0 0,1 0-1 0 0,0 1 1 0 0,-1 0-1 0 0,1-1 1 0 0,1 1 0 0 0,-1 0-1 0 0,0-1 1 0 0,1 1 0 0 0,-1 0-1 0 0,1 0 1 0 0,0 0 0 0 0,0-1-1 0 0,0 1 1 0 0,0 1 6 0 0,-2 3 4 0 0,-10 38 27 0 0,3 0 1 0 0,2 1-1 0 0,1 0 1 0 0,3 0-1 0 0,2 16-31 0 0,-1-40 9 0 0,2 0-1 0 0,0 0 1 0 0,1-1 0 0 0,1 1 0 0 0,2 0-1 0 0,0-1 1 0 0,1 0 0 0 0,1 0 0 0 0,1 0-1 0 0,1 0 1 0 0,1 0-9 0 0,74 93-223 0 0,-75-115-2110 0 0,-19-17-491 0 0,-5 1-1076 0 0,6 7-1510 0 0,2 1-5855 0 0</inkml:trace>
  <inkml:trace contextRef="#ctx0" brushRef="#br0" timeOffset="4388.611">10910 402 12347 0 0,'0'0'2547'0'0,"0"0"-1102"0"0,0 0-354 0 0,0 0 38 0 0,0 0 64 0 0,0 0-110 0 0,0 0-256 0 0,0 0-240 0 0,31-9-212 0 0,98-26-161 0 0,14 15 98 0 0,18 5 30 0 0,-91 10-3228 0 0,-2 1-6456 0 0,-46 3-1922 0 0</inkml:trace>
  <inkml:trace contextRef="#ctx0" brushRef="#br0" timeOffset="19829.581">4461 2173 0 0 0,'0'0'619'0'0,"0"0"1351"0"0,0 0 475 0 0,0 0 153 0 0,0 0-62 0 0,0 0-299 0 0,0 0-342 0 0,0 0-392 0 0,0 0-325 0 0,0 0-208 0 0,0 0-164 0 0,0 0-102 0 0,-23-8-83 0 0,-71-19-67 0 0,92 27-523 0 0,0-1 0 0 0,0 0 0 0 0,0 1 0 0 0,0 0 0 0 0,0-1 0 0 0,0 1-1 0 0,0 0 1 0 0,0 0 0 0 0,0 0 0 0 0,0 1 0 0 0,0-1 0 0 0,-1 0-1 0 0,1 1 1 0 0,0-1 0 0 0,0 1 0 0 0,0 0 0 0 0,1 0 0 0 0,-1 0 0 0 0,0 0-1 0 0,0 0 1 0 0,0 0 0 0 0,1 0 0 0 0,-1 0 0 0 0,0 1 0 0 0,1-1 0 0 0,-1 1-1 0 0,0 0-30 0 0,-4 4 154 0 0,-14 12 32 0 0,0 0 0 0 0,1 1 1 0 0,1 2-1 0 0,0 0 0 0 0,2 0 0 0 0,1 2 0 0 0,0-1 0 0 0,2 2 0 0 0,1 0 0 0 0,0 1 0 0 0,2 0 0 0 0,1 1 0 0 0,-2 12-186 0 0,9-34 17 0 0,0 0 0 0 0,1 0 0 0 0,-1 0 0 0 0,1 0 0 0 0,0 0-1 0 0,0 1 1 0 0,1-1 0 0 0,-1 0 0 0 0,1 0 0 0 0,0 1-1 0 0,0-1 1 0 0,1 0 0 0 0,-1 0 0 0 0,1 1 0 0 0,0-1-1 0 0,0 0 1 0 0,0 0 0 0 0,1 0 0 0 0,-1 0 0 0 0,1 0-1 0 0,0 0 1 0 0,0-1 0 0 0,0 1 0 0 0,1 0 0 0 0,-1-1 0 0 0,1 0-1 0 0,0 0 1 0 0,0 0 0 0 0,0 0 0 0 0,0 0 0 0 0,1 0-1 0 0,-1-1 1 0 0,1 1 0 0 0,0-1 0 0 0,-1 0 0 0 0,1 0-1 0 0,0-1 1 0 0,0 1 0 0 0,0-1 0 0 0,0 0 0 0 0,1 0-1 0 0,-1 0 1 0 0,0-1-17 0 0,16-4 120 0 0,0-1 1 0 0,0-1-1 0 0,-1-2 0 0 0,0 1 0 0 0,0-2 0 0 0,0-1 0 0 0,-2 0 0 0 0,1-1 0 0 0,-1-1 0 0 0,-1 0 0 0 0,0-1 1 0 0,-1-1-1 0 0,0-1 0 0 0,-1 0 0 0 0,-1-1 0 0 0,8-12-120 0 0,4-1 53 0 0,0-1-1 0 0,-2-1 1 0 0,-2-2-1 0 0,-1 0 1 0 0,-1-1-1 0 0,-2 0 1 0 0,-1-2-1 0 0,5-20-52 0 0,-13 11-144 0 0,-18 61-331 0 0,-2 7 442 0 0,2 0 0 0 0,1 0 0 0 0,1 1-1 0 0,1 0 1 0 0,1 0 0 0 0,1 0 0 0 0,2 1 0 0 0,0 0-1 0 0,1 0 1 0 0,2 0 0 0 0,0 7 33 0 0,1-27-4 0 0,0 0 1 0 0,0 0-1 0 0,0 1 1 0 0,1-1-1 0 0,-1 0 1 0 0,1 0-1 0 0,1-1 1 0 0,-1 1-1 0 0,1 0 1 0 0,-1-1-1 0 0,1 1 0 0 0,0-1 1 0 0,1 0-1 0 0,-1 0 1 0 0,1 0-1 0 0,0-1 1 0 0,0 1-1 0 0,0-1 1 0 0,0 0-1 0 0,1 0 1 0 0,-1 0-1 0 0,1 0 0 0 0,0-1 1 0 0,-1 0-1 0 0,1 0 1 0 0,0-1-1 0 0,1 1 1 0 0,3 0 3 0 0,1 0 19 0 0,1 0 0 0 0,-1 0 1 0 0,1-1-1 0 0,-1-1 0 0 0,1 0 0 0 0,-1 0 1 0 0,1-1-1 0 0,0-1 0 0 0,-1 1 1 0 0,0-2-1 0 0,1 1 0 0 0,-1-2 0 0 0,0 1 1 0 0,1-2-20 0 0,28-17 86 0 0,-2-1-1 0 0,0-3 1 0 0,-1 0 0 0 0,-1-3 0 0 0,25-28-86 0 0,-45 46 0 0 0,-1-2 0 0 0,-1 0 0 0 0,0-1 0 0 0,-1 0 0 0 0,0-1 1 0 0,-1 0-1 0 0,-1-1 0 0 0,-1 0 0 0 0,0 0 0 0 0,-1-1 0 0 0,0 0 0 0 0,-2-1 0 0 0,0 0 0 0 0,-1 0 0 0 0,-1 0 0 0 0,0 0 0 0 0,0-19 0 0 0,-4 35-13 0 0,-1 0-1 0 0,1-1 0 0 0,-1 1 1 0 0,1 0-1 0 0,-1 0 0 0 0,0 0 0 0 0,0 0 1 0 0,0 0-1 0 0,0 0 0 0 0,0 0 1 0 0,-1 0-1 0 0,1 0 0 0 0,-1 0 0 0 0,1 1 1 0 0,-1-1-1 0 0,1 1 0 0 0,-1-1 1 0 0,0 1-1 0 0,0 0 0 0 0,0-1 0 0 0,0 1 1 0 0,0 0-1 0 0,0 0 0 0 0,0 0 1 0 0,0 1-1 0 0,0-1 0 0 0,0 0 0 0 0,-1 1 1 0 0,1-1-1 0 0,0 1 0 0 0,0 0 1 0 0,-1 0-1 0 0,1 0 0 0 0,0 0 0 0 0,0 0 1 0 0,-1 0-1 0 0,1 1 0 0 0,0-1 1 0 0,0 1-1 0 0,0 0 0 0 0,0-1 0 0 0,-1 1 1 0 0,1 0-1 0 0,0 0 0 0 0,0 0 1 0 0,1 1-1 0 0,-1-1 0 0 0,0 0 0 0 0,0 1 1 0 0,0-1-1 0 0,1 1 0 0 0,-1 0 1 0 0,0 0 13 0 0,-9 7-17 0 0,0-1 0 0 0,1 2 1 0 0,0-1-1 0 0,0 2 1 0 0,1-1-1 0 0,0 1 1 0 0,1 1-1 0 0,0-1 1 0 0,1 1-1 0 0,0 0 1 0 0,1 1-1 0 0,1 0 1 0 0,0 0-1 0 0,0 0 1 0 0,1 1-1 0 0,1-1 0 0 0,1 1 1 0 0,0 0-1 0 0,0 0 1 0 0,1 6 16 0 0,1-16-4 0 0,1-1 0 0 0,0 0 0 0 0,0 0 0 0 0,-1 1 0 0 0,2-1 1 0 0,-1 0-1 0 0,0 0 0 0 0,1 0 0 0 0,-1 0 0 0 0,1 0 0 0 0,0 0 0 0 0,0-1 0 0 0,0 1 1 0 0,0 0-1 0 0,1-1 0 0 0,-1 0 0 0 0,1 1 0 0 0,-1-1 0 0 0,1 0 0 0 0,0 0 0 0 0,0-1 1 0 0,0 1-1 0 0,0-1 0 0 0,0 1 0 0 0,0-1 0 0 0,0 0 0 0 0,1 0 0 0 0,-1 0 0 0 0,0-1 1 0 0,1 1-1 0 0,0-1 4 0 0,108 4 117 0 0,16-40 45 0 0,-63 25-113 0 0,-63 13-48 0 0,0 0 1 0 0,0 0 0 0 0,-1 0-1 0 0,1 0 1 0 0,0 0 0 0 0,-1 0-1 0 0,1 0 1 0 0,-1 0-1 0 0,0 1 1 0 0,0-1 0 0 0,0 1-1 0 0,0-1 1 0 0,0 1 0 0 0,0-1-1 0 0,-1 1 1 0 0,1 0-1 0 0,-1-1 1 0 0,0 1 0 0 0,0-1-1 0 0,0 1 1 0 0,0 0 0 0 0,0 2-2 0 0,1 4 7 0 0,-2-2-8 0 0,2-1 1 0 0,-1 1 0 0 0,1-1 0 0 0,0 0 0 0 0,0 1 0 0 0,1-1-1 0 0,-1 0 1 0 0,1 0 0 0 0,1 0 0 0 0,-1 0 0 0 0,1 0 0 0 0,0-1-1 0 0,1 1 1 0 0,-1-1 0 0 0,1 0 0 0 0,0 0 0 0 0,0 0 0 0 0,1 0-1 0 0,-1-1 1 0 0,1 0 0 0 0,0 0 0 0 0,0 0 0 0 0,1 0 0 0 0,-1-1 0 0 0,5 2 0 0 0,2-2 28 0 0,0 0 1 0 0,0-1-1 0 0,0-1 1 0 0,1 1-1 0 0,-1-2 1 0 0,0 0-1 0 0,1-1 1 0 0,-1 0-1 0 0,0-1 1 0 0,0 0-1 0 0,1 0 1 0 0,-2-2-1 0 0,1 0 1 0 0,0 0-1 0 0,-1-1 1 0 0,0 0 0 0 0,0-1-1 0 0,8-5-28 0 0,12-9 108 0 0,-1-1 0 0 0,0-1 0 0 0,-2-2 0 0 0,-1 0 0 0 0,17-22-108 0 0,-36 39 27 0 0,0 0 0 0 0,-1-1 1 0 0,0 1-1 0 0,0-2 0 0 0,-1 1 0 0 0,0-1 0 0 0,-1 0 0 0 0,0 0 0 0 0,0 0 1 0 0,-1-1-1 0 0,0 1 0 0 0,-1-1 0 0 0,0 0 0 0 0,0 0 0 0 0,-1 0 0 0 0,0-1 1 0 0,0-7-28 0 0,-4 16-1 0 0,1 0 1 0 0,0 1 0 0 0,0-1 0 0 0,-1 0 0 0 0,1 0 0 0 0,-1 0 0 0 0,0 1 0 0 0,1-1-1 0 0,-1 1 1 0 0,0-1 0 0 0,0 1 0 0 0,0 0 0 0 0,0 0 0 0 0,0 0 0 0 0,0 0 0 0 0,0 0 0 0 0,0 0-1 0 0,0 1 1 0 0,-1-1 0 0 0,1 1 0 0 0,0-1 0 0 0,-1 1 0 0 0,1 0 0 0 0,0 0 0 0 0,0 0-1 0 0,-1 0 1 0 0,1 0 0 0 0,0 0 0 0 0,-1 1 0 0 0,1-1 0 0 0,0 1 0 0 0,0 0 0 0 0,0 0 0 0 0,-1 0 0 0 0,-10 5-27 0 0,-1 1 0 0 0,1 1 1 0 0,1 0-1 0 0,0 1 1 0 0,0 0-1 0 0,0 1 1 0 0,1 0-1 0 0,1 0 1 0 0,0 2-1 0 0,0-1 1 0 0,1 1-1 0 0,1 1 1 0 0,0-1-1 0 0,0 1 1 0 0,2 1-1 0 0,-1-1 1 0 0,-2 10 26 0 0,6-15-23 0 0,0 0 1 0 0,0-1-1 0 0,0 1 0 0 0,1 0 1 0 0,0 1-1 0 0,1-1 0 0 0,-1 0 1 0 0,2 0-1 0 0,-1 1 1 0 0,1-1-1 0 0,1 1 0 0 0,-1-1 1 0 0,1 0-1 0 0,1 1 0 0 0,0-1 1 0 0,0 0-1 0 0,0 0 1 0 0,1 0-1 0 0,0-1 0 0 0,1 1 1 0 0,-1 0-1 0 0,2-1 0 0 0,-1 0 1 0 0,1 0-1 0 0,0-1 1 0 0,0 1-1 0 0,1-1 0 0 0,3 3 23 0 0,7 1-223 0 0,0-2 0 0 0,1 0 0 0 0,0 0-1 0 0,0-2 1 0 0,1 0 0 0 0,-1-1 0 0 0,1-1 0 0 0,0-1-1 0 0,1 0 1 0 0,11 0 223 0 0,42-2-4089 0 0,-4-6-4856 0 0,-46 1-2129 0 0</inkml:trace>
  <inkml:trace contextRef="#ctx0" brushRef="#br0" timeOffset="16531.087">57 2312 6777 0 0,'0'0'3464'0'0,"0"0"-2049"0"0,0 0-726 0 0,0 0 5 0 0,0 0 190 0 0,0 0 204 0 0,0 0 51 0 0,0 0-109 0 0,0 0-193 0 0,0 0-222 0 0,0 0-134 0 0,0 37-74 0 0,-3 115-64 0 0,8 200 1215 0 0,-4-336-1452 0 0,0 0 1 0 0,-1-1 0 0 0,-1 1 0 0 0,-1 0 0 0 0,0-1 0 0 0,-1 1 0 0 0,-1-1 0 0 0,0 0 0 0 0,-1 0 0 0 0,-1 0 0 0 0,0 0 0 0 0,-1-1-107 0 0,6-14 31 0 0,1-1 1 0 0,0 1 0 0 0,0-1 0 0 0,0 1 0 0 0,-1 0 0 0 0,1-1 0 0 0,0 1 0 0 0,0 0 0 0 0,-1-1 0 0 0,1 1 0 0 0,0 0 0 0 0,-1 0 0 0 0,1-1-1 0 0,0 1 1 0 0,-1 0 0 0 0,1 0 0 0 0,0 0 0 0 0,-1 0 0 0 0,1-1 0 0 0,-1 1 0 0 0,1 0 0 0 0,0 0 0 0 0,-1 0 0 0 0,1 0 0 0 0,-1 0 0 0 0,1 0-1 0 0,0 0 1 0 0,-1 0 0 0 0,1 0 0 0 0,-1 0 0 0 0,1 0 0 0 0,0 0 0 0 0,-1 0 0 0 0,1 0 0 0 0,-1 1 0 0 0,1-1 0 0 0,0 0 0 0 0,-1 0 0 0 0,1 0 0 0 0,0 1-1 0 0,-1-1 1 0 0,1 0 0 0 0,0 0 0 0 0,-1 1 0 0 0,1-1 0 0 0,0 0 0 0 0,-1 1 0 0 0,1-1 0 0 0,0 0 0 0 0,0 1 0 0 0,0-1 0 0 0,-1 0 0 0 0,1 1-1 0 0,0-1 1 0 0,0 0 0 0 0,0 1 0 0 0,0-1 0 0 0,0 1 0 0 0,-1-1 0 0 0,1 0 0 0 0,0 1-32 0 0,-2-40 930 0 0,2 34-1091 0 0,4-36 199 0 0,1-1 0 0 0,3 1-1 0 0,1 0 1 0 0,1 1 0 0 0,3 0 0 0 0,1 0-1 0 0,2 2 1 0 0,2 0 0 0 0,1 0 0 0 0,8-8-38 0 0,1-2 18 0 0,2 2 0 0 0,3 0 1 0 0,1 3-1 0 0,2 0 1 0 0,2 2-1 0 0,33-25-18 0 0,68-23 191 0 0,-136 87-184 0 0,0 1 1 0 0,0-1 0 0 0,0 1-1 0 0,0-1 1 0 0,0 1-1 0 0,0 0 1 0 0,0 0 0 0 0,1 0-1 0 0,-1 1 1 0 0,0-1-1 0 0,1 1 1 0 0,-1 0-1 0 0,1-1 1 0 0,-1 2 0 0 0,0-1-1 0 0,1 0 1 0 0,-1 1-1 0 0,0-1 1 0 0,1 1-1 0 0,-1 0 1 0 0,0 0 0 0 0,0 0-1 0 0,0 1 1 0 0,0-1-1 0 0,0 1 1 0 0,0 0-1 0 0,0 0 1 0 0,0 0 0 0 0,-1 0-1 0 0,1 0 1 0 0,-1 0-1 0 0,1 1 1 0 0,-1-1-1 0 0,0 1 1 0 0,0 0 0 0 0,0-1-1 0 0,-1 1 1 0 0,1 0-1 0 0,0 0 1 0 0,-1 0 0 0 0,0 1-1 0 0,0-1 1 0 0,0 0-1 0 0,0 0 1 0 0,0 1-1 0 0,-1-1 1 0 0,1 2-8 0 0,-1 12 68 0 0,-1 0-1 0 0,0 0 1 0 0,-1 0-1 0 0,-1 0 1 0 0,0 0-1 0 0,-1-1 1 0 0,-1 0 0 0 0,-1 1-1 0 0,0-2 1 0 0,-1 1-1 0 0,-1-1 1 0 0,0 0-1 0 0,-1-1 1 0 0,-1 1 0 0 0,-2 1-68 0 0,-19 23 118 0 0,-2-2 1 0 0,-2 0 0 0 0,-1-3-1 0 0,-22 16-118 0 0,40-36-9 0 0,0-1-1 0 0,0 0 1 0 0,-2-2-1 0 0,1 0 0 0 0,-1-2 1 0 0,-1 0-1 0 0,1-1 0 0 0,-2-1 1 0 0,1-1-1 0 0,-22 4 10 0 0,41-9-64 0 0,-1 0-1 0 0,1 0 1 0 0,-1 0-1 0 0,1 0 1 0 0,-1 0-1 0 0,1-1 1 0 0,-1 1-1 0 0,0-1 1 0 0,1 0-1 0 0,-1 1 1 0 0,0-1-1 0 0,1-1 1 0 0,-1 1-1 0 0,0 0 1 0 0,1-1-1 0 0,-1 1 1 0 0,0-1-1 0 0,1 0 1 0 0,-1 0-1 0 0,1 0 0 0 0,-1 0 1 0 0,1 0-1 0 0,0 0 1 0 0,-1-1-1 0 0,1 1 1 0 0,0-1-1 0 0,0 0 1 0 0,0 1-1 0 0,0-1 1 0 0,0 0-1 0 0,0 0 1 0 0,1 0-1 0 0,-1-1 1 0 0,1 1-1 0 0,-1 0 1 0 0,1-1-1 0 0,0 1 1 0 0,0-1-1 0 0,0 1 1 0 0,0-1 64 0 0,2-5-432 0 0,0 0 1 0 0,0 1-1 0 0,0-1 1 0 0,1 0 0 0 0,1 1-1 0 0,-1 0 1 0 0,1-1-1 0 0,0 1 1 0 0,1 0-1 0 0,0 0 1 0 0,0 1 0 0 0,0-1-1 0 0,1 1 1 0 0,0 0-1 0 0,0 0 1 0 0,3-2 431 0 0,31-32-5926 0 0,-35 35 4901 0 0,14-12-7747 0 0</inkml:trace>
  <inkml:trace contextRef="#ctx0" brushRef="#br0" timeOffset="17606.606">982 2213 8642 0 0,'0'0'2767'0'0,"0"0"-748"0"0,0 0-204 0 0,0 0 3 0 0,0 0-142 0 0,0 0-305 0 0,0 0-288 0 0,0 0-232 0 0,0 0-187 0 0,0 0-92 0 0,-33 33-81 0 0,-99 100-75 0 0,73-60 187 0 0,54-63-538 0 0,0 0 0 0 0,1 1 0 0 0,0-1 0 0 0,0 1 0 0 0,1 0 1 0 0,1 0-1 0 0,0 0 0 0 0,0 0 0 0 0,1 0 0 0 0,1 0 0 0 0,0 8-65 0 0,2-16 24 0 0,-1 0 0 0 0,1 0 0 0 0,0 1 0 0 0,1-1 0 0 0,-1-1 0 0 0,0 1 0 0 0,1 0 0 0 0,0 0 0 0 0,0-1-1 0 0,-1 0 1 0 0,1 1 0 0 0,1-1 0 0 0,-1 0 0 0 0,0-1 0 0 0,0 1 0 0 0,1 0 0 0 0,-1-1 0 0 0,1 0 0 0 0,-1 0 0 0 0,1 0 0 0 0,0 0 0 0 0,-1 0 0 0 0,1-1 0 0 0,0 0-1 0 0,0 0 1 0 0,-1 0 0 0 0,1 0 0 0 0,0 0 0 0 0,0-1 0 0 0,-1 0 0 0 0,1 0 0 0 0,-1 0 0 0 0,1 0 0 0 0,-1 0 0 0 0,1-1 0 0 0,-1 1 0 0 0,1-1 0 0 0,0-1-24 0 0,16-8 102 0 0,-1-1 0 0 0,0-1 0 0 0,-1 0 0 0 0,-1-2 0 0 0,0 0 0 0 0,-1-1 0 0 0,0-1 0 0 0,1-3-102 0 0,135-206 296 0 0,-125 184-293 0 0,-26 39-23 0 0,-1 2-18 0 0,0 1-27 0 0,-24 140-490 0 0,22-132 548 0 0,1 0 1 0 0,-1 0-1 0 0,2 0 0 0 0,-1 0 0 0 0,1 0 0 0 0,0 0 1 0 0,1 0-1 0 0,0 0 0 0 0,0 0 0 0 0,0 0 1 0 0,1-1-1 0 0,1 1 0 0 0,-1 0 0 0 0,1-1 0 0 0,0 1 1 0 0,1-1-1 0 0,0 0 0 0 0,0 0 0 0 0,1-1 1 0 0,-1 1-1 0 0,1-1 0 0 0,1 0 0 0 0,-1 0 0 0 0,1-1 1 0 0,4 4 6 0 0,-3-4 12 0 0,-1 0-1 0 0,1 0 1 0 0,1-1 0 0 0,-1 0 0 0 0,0-1 0 0 0,1 1-1 0 0,0-1 1 0 0,0-1 0 0 0,0 1 0 0 0,0-1 0 0 0,0-1-1 0 0,1 1 1 0 0,-1-2 0 0 0,0 1 0 0 0,1-1 0 0 0,-1 0-1 0 0,0-1 1 0 0,1 0 0 0 0,-1 0 0 0 0,0-1 0 0 0,0 0-1 0 0,0 0 1 0 0,0-1 0 0 0,0 0 0 0 0,0 0 0 0 0,-1-1-1 0 0,6-4-11 0 0,4-5 44 0 0,-1 0 0 0 0,0-2-1 0 0,-1 0 1 0 0,-1-1 0 0 0,0 0-1 0 0,-1-1 1 0 0,-1-1 0 0 0,1-2-44 0 0,92-215-84 0 0,-101 205 116 0 0,-4 30-63 0 0,0 0-44 0 0,0 0-11 0 0,-1 5-220 0 0,-42 111-348 0 0,39-94 620 0 0,2-17 24 0 0,-1 1 0 0 0,1-1 1 0 0,1 1-1 0 0,-1 0 0 0 0,1 0 0 0 0,0-1 0 0 0,1 1 0 0 0,-1 0 0 0 0,1 0 0 0 0,0 0 0 0 0,1 0 0 0 0,-1 0 0 0 0,1 0 1 0 0,0-1-1 0 0,1 1 0 0 0,-1 0 0 0 0,1-1 0 0 0,0 1 0 0 0,1-1 0 0 0,-1 1 0 0 0,1-1 0 0 0,0 0 0 0 0,0 0 0 0 0,1-1 1 0 0,0 1-1 0 0,0-1 0 0 0,0 1 0 0 0,2 1 10 0 0,7-2 13 0 0,0 0-1 0 0,0-1 1 0 0,0-1 0 0 0,0 0-1 0 0,1 0 1 0 0,-1-2 0 0 0,1 1-1 0 0,-1-2 1 0 0,1 0 0 0 0,-1 0-1 0 0,0-1 1 0 0,0-1 0 0 0,0-1-1 0 0,0 1 1 0 0,0-2 0 0 0,0 0-1 0 0,-1 0 1 0 0,0-1 0 0 0,0-1-1 0 0,-1 0 1 0 0,0 0 0 0 0,2-3-13 0 0,17-10 66 0 0,0-2 0 0 0,-1-1 1 0 0,-1-1-1 0 0,-1-2 1 0 0,-2 0-1 0 0,18-24-66 0 0,-35 41-7 0 0,0 0-1 0 0,-1-1 0 0 0,0 1 1 0 0,-1-2-1 0 0,1 1 0 0 0,-2-1 1 0 0,0 0-1 0 0,0 0 0 0 0,-1-1 0 0 0,0 1 1 0 0,-1-1-1 0 0,-1 0 0 0 0,1 0 1 0 0,-2 0-1 0 0,0 0 0 0 0,0 0 1 0 0,-2-11 7 0 0,1 22-25 0 0,-1-1 1 0 0,1 1-1 0 0,-1-1 0 0 0,1 1 1 0 0,-1 0-1 0 0,0-1 1 0 0,0 1-1 0 0,0 0 1 0 0,0 0-1 0 0,0 0 1 0 0,0-1-1 0 0,0 1 0 0 0,0 0 1 0 0,0 0-1 0 0,0 1 1 0 0,0-1-1 0 0,-1 0 1 0 0,1 0-1 0 0,0 0 1 0 0,-1 1-1 0 0,1-1 0 0 0,-1 1 1 0 0,1-1-1 0 0,-1 1 1 0 0,1 0-1 0 0,-1-1 1 0 0,1 1-1 0 0,-1 0 1 0 0,1 0-1 0 0,-1 0 1 0 0,1 0-1 0 0,-1 0 0 0 0,1 0 1 0 0,-1 1-1 0 0,1-1 1 0 0,-1 0-1 0 0,1 1 1 0 0,0 0-1 0 0,-1-1 1 0 0,1 1-1 0 0,-1-1 0 0 0,1 1 1 0 0,0 0-1 0 0,0 0 1 0 0,-1 0-1 0 0,1 0 1 0 0,0 0-1 0 0,0 0 1 0 0,0 0-1 0 0,0 0 0 0 0,0 1 1 0 0,0-1-1 0 0,1 0 1 0 0,-1 0-1 0 0,0 1 1 0 0,0 0 24 0 0,1-1-1 0 0,-6 4-23 0 0,1 0 0 0 0,0 0 0 0 0,0 1 0 0 0,0 0 0 0 0,0 0 0 0 0,1 0 0 0 0,0 0 0 0 0,1 1 0 0 0,-1 0-1 0 0,1 0 1 0 0,1 0 0 0 0,-1 0 0 0 0,1 0 0 0 0,0 0 0 0 0,1 1 0 0 0,0-1 0 0 0,0 1 0 0 0,0-1 0 0 0,1 1 0 0 0,1 2 24 0 0,46 9 32 0 0,21-8 17 0 0,-61-12 3 0 0,0 1 0 0 0,-1 0 0 0 0,1 0 0 0 0,0 0 0 0 0,0 1 0 0 0,-1 0 0 0 0,1 0 0 0 0,0 1 0 0 0,-1 0 0 0 0,1 0 0 0 0,-1 0 0 0 0,0 1 0 0 0,0 0 0 0 0,0 0 0 0 0,0 1 1 0 0,0 0-1 0 0,-1 0 0 0 0,0 0 0 0 0,0 0 0 0 0,0 1 0 0 0,0 0 0 0 0,-1 0 0 0 0,1 0 0 0 0,-1 1 0 0 0,0-1 0 0 0,-1 1 0 0 0,0 0 0 0 0,0 0 0 0 0,2 6-52 0 0,-2 3 128 0 0,-1 1-1 0 0,0-1 1 0 0,-1 1 0 0 0,-1-1-1 0 0,-1 1 1 0 0,0-1 0 0 0,-1 1-1 0 0,-2 7-127 0 0,2 39 18 0 0,50-58-4372 0 0,-26-16-1873 0 0,-11 6-784 0 0,0 2-2551 0 0</inkml:trace>
  <inkml:trace contextRef="#ctx0" brushRef="#br0" timeOffset="18055.607">3056 2011 7778 0 0,'0'0'4150'0'0,"0"0"-1446"0"0,0 0-620 0 0,0 0-279 0 0,0 0-331 0 0,0 0-324 0 0,0 0-221 0 0,0 0-131 0 0,0 0-106 0 0,0 0-33 0 0,0 0-39 0 0,0 0-66 0 0,-21 9-91 0 0,-103 44 180 0 0,116-49-600 0 0,-1 0-1 0 0,1 1 1 0 0,1-1-1 0 0,-1 2 1 0 0,1-1-1 0 0,0 1 1 0 0,0 0 0 0 0,0 0-1 0 0,1 1 1 0 0,0 0-1 0 0,0 0 1 0 0,-4 8-43 0 0,9-12-6 0 0,1-1-1 0 0,-1 1 1 0 0,0 0 0 0 0,1 0 0 0 0,-1 0 0 0 0,1 0 0 0 0,0 0-1 0 0,0 0 1 0 0,0 0 0 0 0,1 0 0 0 0,-1 0 0 0 0,0 0 0 0 0,1 0-1 0 0,0 0 1 0 0,0-1 0 0 0,0 1 0 0 0,0 0 0 0 0,0 0-1 0 0,1-1 1 0 0,-1 1 0 0 0,1-1 0 0 0,0 1 0 0 0,-1-1 0 0 0,1 0-1 0 0,0 1 1 0 0,1-1 0 0 0,-1 0 6 0 0,71 43 15 0 0,-63-40 25 0 0,0 0-1 0 0,0 1 0 0 0,-1 0 1 0 0,0 0-1 0 0,0 1 0 0 0,0 0 1 0 0,-1 0-1 0 0,0 1 0 0 0,3 5-39 0 0,-5-5 104 0 0,0 1-1 0 0,-1 1 0 0 0,-1-1 0 0 0,0 1 1 0 0,0 0-1 0 0,0 0 0 0 0,-2 0 0 0 0,1 0 0 0 0,-1 0 1 0 0,-1 1-1 0 0,1-1 0 0 0,-2 1 0 0 0,0-1 1 0 0,0 1-1 0 0,-1 2-103 0 0,-2-4-37 0 0,0-1 0 0 0,-1 0 0 0 0,0 0 1 0 0,0-1-1 0 0,0 1 0 0 0,-1-1 0 0 0,-1 0 0 0 0,1 0 1 0 0,-1 0-1 0 0,0-1 0 0 0,-1 0 0 0 0,1 0 0 0 0,-1-1 1 0 0,0 1-1 0 0,-1-2 0 0 0,1 1 0 0 0,-1-1 0 0 0,0 0 1 0 0,0-1-1 0 0,0 1 0 0 0,-1-2 0 0 0,-5 2 37 0 0,-40 2-3401 0 0,30-7-477 0 0,-2 0-6260 0 0,16 1-400 0 0</inkml:trace>
  <inkml:trace contextRef="#ctx0" brushRef="#br0" timeOffset="18356.578">1429 1893 9642 0 0,'0'0'2610'0'0,"0"0"-426"0"0,0 0-182 0 0,0 0-151 0 0,0 0-274 0 0,0 0-284 0 0,0 0-206 0 0,0 0-212 0 0,0 0-179 0 0,0 0-154 0 0,0 0-106 0 0,0 0-116 0 0,0 0-135 0 0,-1-4-81 0 0,-1 0-94 0 0,-1-5-15 0 0,2 23-308 0 0,7 12-1559 0 0,0-20-2169 0 0,2 2-4774 0 0,-3-5-1553 0 0</inkml:trace>
  <inkml:trace contextRef="#ctx0" brushRef="#br0" timeOffset="22559.692">7581 2301 0 0 0,'0'0'291'0'0,"0"0"878"0"0,0 0 516 0 0,0 0 212 0 0,0 0-44 0 0,0 0-171 0 0,0 0-252 0 0,0 0-161 0 0,0 0-53 0 0,0 0-4 0 0,0 0-13 0 0,0 0-29 0 0,18 10-66 0 0,57 26-90 0 0,-72-35-941 0 0,-1 0 0 0 0,1 0 0 0 0,0 0 0 0 0,-1 0 0 0 0,1 0 0 0 0,0-1 0 0 0,-1 1 0 0 0,1-1 0 0 0,0 0 0 0 0,0 0 0 0 0,-1 0 0 0 0,1 0 0 0 0,0 0 0 0 0,0-1 1 0 0,-1 1-1 0 0,1-1 0 0 0,0 0 0 0 0,-1 1 0 0 0,1-1 0 0 0,-1 0 0 0 0,3-2-73 0 0,5-1 274 0 0,2 1-107 0 0,1-1-1 0 0,-1-1 1 0 0,0 1 0 0 0,-1-2 0 0 0,1 0-1 0 0,-1 0 1 0 0,0-1 0 0 0,0 0 0 0 0,-1-1-1 0 0,0-1 1 0 0,0 1 0 0 0,-1-1 0 0 0,-1-1 0 0 0,1 0-1 0 0,-1 0 1 0 0,-1 0 0 0 0,0-1 0 0 0,0 0-1 0 0,-1-1 1 0 0,-1 0 0 0 0,0 1 0 0 0,0-2-1 0 0,-1 1 1 0 0,-1 0 0 0 0,0-1-167 0 0,-3 9 5 0 0,-1 0 0 0 0,1 0 0 0 0,-1-1 0 0 0,0 1 0 0 0,0 0 0 0 0,0 0 0 0 0,-1 0 0 0 0,0 1 0 0 0,1-1 0 0 0,-1 0 0 0 0,-1 1 1 0 0,1-1-1 0 0,0 1 0 0 0,-1-1 0 0 0,0 1 0 0 0,1 0 0 0 0,-1 0 0 0 0,-1 1 0 0 0,1-1 0 0 0,0 0 0 0 0,-1 1 0 0 0,1 0 0 0 0,-1 0 0 0 0,1 0 0 0 0,-1 0 0 0 0,0 1 0 0 0,0-1 1 0 0,0 1-1 0 0,0 0 0 0 0,0 0 0 0 0,0 0 0 0 0,-2 1-5 0 0,-5-2-44 0 0,-1 0-1 0 0,0 1 1 0 0,1 0 0 0 0,-1 1 0 0 0,0 1 0 0 0,0-1 0 0 0,0 2-1 0 0,1 0 1 0 0,-1 0 0 0 0,1 1 0 0 0,-2 1 44 0 0,-4 3-7 0 0,0 1 0 0 0,1 1 0 0 0,-1 0 0 0 0,2 2 0 0 0,-1-1 0 0 0,2 2 0 0 0,-1 0 0 0 0,2 1 0 0 0,-1 0 1 0 0,2 1-1 0 0,0 0 0 0 0,1 1 0 0 0,0 1 0 0 0,1 0 0 0 0,1 0 0 0 0,0 1 0 0 0,1 0 0 0 0,1 0 0 0 0,1 1 0 0 0,0-1 0 0 0,2 2 0 0 0,0-1 0 0 0,0 0 1 0 0,2 1-1 0 0,1 0 0 0 0,0 12 7 0 0,2-24 20 0 0,-1-1 0 0 0,2 0 0 0 0,-1 1 1 0 0,1-1-1 0 0,0 0 0 0 0,0 1 0 0 0,1-1 1 0 0,0 0-1 0 0,0-1 0 0 0,0 1 0 0 0,1 0 1 0 0,0-1-1 0 0,0 0 0 0 0,0 0 0 0 0,1 0 1 0 0,-1-1-1 0 0,1 1 0 0 0,0-1 0 0 0,1 0 1 0 0,-1 0-1 0 0,1-1 0 0 0,-1 0 0 0 0,1 0 1 0 0,0 0-1 0 0,0-1 0 0 0,1 1 0 0 0,-1-2 1 0 0,0 1-1 0 0,6 0-20 0 0,11 3 85 0 0,1-1 0 0 0,-1-1 0 0 0,1-1 0 0 0,0-1 0 0 0,0-1 1 0 0,0-1-1 0 0,18-4-85 0 0,-12-1-52 0 0,0-1 0 0 0,-1-2 0 0 0,0 0 0 0 0,-1-2 0 0 0,0-2 0 0 0,0 0 1 0 0,-1-2-1 0 0,13-10 52 0 0,118-86-3498 0 0,-74 38-3635 0 0,-44 37-1880 0 0,-28 26 4225 0 0</inkml:trace>
  <inkml:trace contextRef="#ctx0" brushRef="#br0" timeOffset="23392.79">8664 2073 0 0 0,'0'0'535'0'0,"0"0"932"0"0,0 0 296 0 0,0 0 108 0 0,0 0-60 0 0,0 0-168 0 0,0 0-107 0 0,0 0-55 0 0,0 0-49 0 0,0 0-53 0 0,0 0-82 0 0,0 0-107 0 0,9-7-103 0 0,31-23-135 0 0,-41 30-916 0 0,1 1 0 0 0,0-1 0 0 0,0 0 0 0 0,-1 0 0 0 0,1 0 0 0 0,0 0 0 0 0,-1 0 0 0 0,1 0 0 0 0,0 0 0 0 0,0 0 0 0 0,-1 0 0 0 0,1 0 0 0 0,0 0 0 0 0,-1 0 0 0 0,1 0 0 0 0,0 0 0 0 0,-1 0 0 0 0,1 0 0 0 0,0 0 0 0 0,0 0 0 0 0,-1 0 0 0 0,1 0 0 0 0,0-1 0 0 0,-1 1 0 0 0,1 0 0 0 0,0 0 0 0 0,0 0 0 0 0,-1 0 0 0 0,1-1 0 0 0,0 1 0 0 0,0 0 0 0 0,0 0 0 0 0,-1-1 0 0 0,1 1 0 0 0,0 0 0 0 0,0 0 0 0 0,0-1 0 0 0,0 1 0 0 0,0 0 0 0 0,-1-1 0 0 0,1 1 0 0 0,0 0 0 0 0,0 0 0 0 0,0-1 0 0 0,0 1 0 0 0,0 0 0 0 0,0-1 0 0 0,0 1 0 0 0,0 0 0 0 0,0-1 0 0 0,0 1 1 0 0,0 0-1 0 0,0 0 0 0 0,0-1 0 0 0,0 1 0 0 0,1 0 0 0 0,-1-1 0 0 0,0 1 0 0 0,0 0 0 0 0,0 0 0 0 0,0-1 0 0 0,0 1 0 0 0,1 0 0 0 0,-1 0 0 0 0,0-1-36 0 0,-22 5 189 0 0,0 0 0 0 0,1 1 0 0 0,-1 1 1 0 0,1 2-1 0 0,0 0 0 0 0,1 0 0 0 0,0 2 1 0 0,0 1-1 0 0,1 1 0 0 0,0 0 0 0 0,-2 4-189 0 0,-5 1 101 0 0,1 1-1 0 0,1 1 0 0 0,0 1 0 0 0,2 1 0 0 0,0 1 0 0 0,-3 7-100 0 0,16-19 9 0 0,2 0 0 0 0,-1 0 0 0 0,1 1 0 0 0,1 1 0 0 0,0-1 0 0 0,0 1 0 0 0,2 0 0 0 0,-1 0 1 0 0,1 0-1 0 0,1 1 0 0 0,0-1 0 0 0,1 1 0 0 0,0 0 0 0 0,1 0 0 0 0,1 0 0 0 0,0 1-9 0 0,2-11 26 0 0,0 0 1 0 0,1 0-1 0 0,-1 0 0 0 0,1 0 1 0 0,0-1-1 0 0,0 1 1 0 0,0-1-1 0 0,0 0 0 0 0,0 1 1 0 0,0-2-1 0 0,1 1 0 0 0,-1 0 1 0 0,1-1-1 0 0,-1 1 0 0 0,1-1 1 0 0,0 0-1 0 0,-1 0 1 0 0,1-1-1 0 0,0 1 0 0 0,0-1 1 0 0,0 0-1 0 0,-1 0 0 0 0,1 0 1 0 0,0 0-1 0 0,0 0 1 0 0,0-1-1 0 0,-1 0 0 0 0,1 0 1 0 0,0 0-1 0 0,-1 0 0 0 0,1-1-26 0 0,23-8 154 0 0,-1-1 0 0 0,0-2-1 0 0,-1-1 1 0 0,0 0 0 0 0,-1-2-1 0 0,-1-1 1 0 0,-1 0-1 0 0,5-7-153 0 0,15-9 133 0 0,182-176 592 0 0,-160 144-519 0 0,-59 61 251 0 0,-13 15-289 0 0,-37 56-173 0 0,3 1 0 0 0,4 3 0 0 0,2 1 0 0 0,3 1 0 0 0,4 2 0 0 0,3 1 0 0 0,4 1-1 0 0,3 1 1 0 0,3 1 0 0 0,3 0 0 0 0,5 1 0 0 0,2 3 5 0 0,3-30-20 0 0,6 130-17 0 0,-3-181 39 0 0,0 1 1 0 0,1-1 0 0 0,-1 1-1 0 0,0 0 1 0 0,1-1 0 0 0,0 1 0 0 0,-1-1-1 0 0,1 1 1 0 0,0-1 0 0 0,1 1-1 0 0,-1-1 1 0 0,0 0 0 0 0,1 0-1 0 0,-1 0 1 0 0,1 1 0 0 0,-1-1 0 0 0,1-1-1 0 0,0 1 1 0 0,0 0 0 0 0,0 0-1 0 0,0-1 1 0 0,0 1 0 0 0,0-1-1 0 0,1 1 1 0 0,-1-1 0 0 0,0 0 0 0 0,1 0-1 0 0,-1 0 1 0 0,1 0 0 0 0,-1-1-1 0 0,1 1 1 0 0,0-1 0 0 0,-1 1-1 0 0,1-1 1 0 0,0 0 0 0 0,-1 0-1 0 0,1 0 1 0 0,-1-1 0 0 0,1 1 0 0 0,0 0-1 0 0,-1-1 1 0 0,1 0 0 0 0,-1 1-1 0 0,1-1 1 0 0,1-1-3 0 0,0-2 26 0 0,1-1 0 0 0,-1 1 0 0 0,0-1 1 0 0,-1 0-1 0 0,1 0 0 0 0,-1 0 0 0 0,0-1 0 0 0,0 1 0 0 0,-1-1 0 0 0,0 0 0 0 0,0 1 0 0 0,0-1 1 0 0,0 0-1 0 0,-1 0 0 0 0,0 0 0 0 0,0 0 0 0 0,-1-1 0 0 0,0 1 0 0 0,0 0 0 0 0,0 0 0 0 0,-1 0 1 0 0,0 0-1 0 0,0 0 0 0 0,0 0 0 0 0,-1 0-26 0 0,-2-6 8 0 0,0 0 0 0 0,-1 0 1 0 0,0 1-1 0 0,0 0 0 0 0,-2 0 1 0 0,1 0-1 0 0,-1 1 0 0 0,-1 0 0 0 0,0 0 1 0 0,0 1-1 0 0,-1 0 0 0 0,0 0-8 0 0,-8-5-43 0 0,0 0-1 0 0,-1 0 1 0 0,-1 2 0 0 0,0 0-1 0 0,0 1 1 0 0,-1 1 0 0 0,0 1-1 0 0,-1 1 1 0 0,0 0-1 0 0,0 2 1 0 0,-1 1 0 0 0,0 0-1 0 0,0 1 1 0 0,0 2-1 0 0,-17 0 44 0 0,35 2 37 0 0,-12 0-209 0 0,24 0-54 0 0,14-2 248 0 0,0-1 0 0 0,-1-1 0 0 0,0 0 0 0 0,0-2-1 0 0,0 0 1 0 0,-1-2 0 0 0,13-6-22 0 0,29-9 11 0 0,-1 1-407 0 0,-2-3 0 0 0,0-2-1 0 0,48-31 397 0 0,-19 0-3677 0 0,-5-7-3989 0 0,-42 24-2407 0 0,-31 31 4424 0 0</inkml:trace>
  <inkml:trace contextRef="#ctx0" brushRef="#br0" timeOffset="23664.85">9056 2294 3097 0 0,'0'0'3804'0'0,"0"0"-345"0"0,0 0-455 0 0,0 0-539 0 0,0 0-658 0 0,0 0-575 0 0,0 0-425 0 0,0 0-248 0 0,0 0-83 0 0,0 0-5 0 0,0 0-1 0 0,0 0-14 0 0,0 0-48 0 0,-2 17-51 0 0,-7 106 599 0 0,9-120-868 0 0,1 1 1 0 0,-1-1 0 0 0,1 1-1 0 0,-1-1 1 0 0,1 1-1 0 0,0-1 1 0 0,1 0 0 0 0,-1 1-1 0 0,0-1 1 0 0,1 0-1 0 0,0 0 1 0 0,0 0-1 0 0,0 0 1 0 0,0 0 0 0 0,0-1-1 0 0,1 1 1 0 0,-1-1-1 0 0,1 1 1 0 0,-1-1 0 0 0,1 0-1 0 0,0 0 1 0 0,0 0-1 0 0,0 0 1 0 0,0-1 0 0 0,1 1-1 0 0,-1-1 1 0 0,0 0-1 0 0,0 0 1 0 0,1 0 0 0 0,-1 0-1 0 0,1 0 1 0 0,-1-1-1 0 0,2 0-88 0 0,4 1 145 0 0,0 0 0 0 0,1-1-1 0 0,-1 0 1 0 0,0-1-1 0 0,0 0 1 0 0,0 0-1 0 0,0-1 1 0 0,0 0-1 0 0,0-1 1 0 0,0 0 0 0 0,-1 0-1 0 0,3-2-144 0 0,16-13 25 0 0,-1 0 0 0 0,-1-2 1 0 0,-1-1-1 0 0,-1 0 0 0 0,-1-2 0 0 0,-1-1 0 0 0,-1 0 1 0 0,-1-2-1 0 0,15-26-25 0 0,1-3-2259 0 0,-15 22-7089 0 0,-16 27 2535 0 0,0 4-3480 0 0</inkml:trace>
  <inkml:trace contextRef="#ctx0" brushRef="#br0" timeOffset="24296.609">9855 2110 9138 0 0,'0'0'3149'0'0,"0"0"-525"0"0,0 0-275 0 0,0 0-246 0 0,0 0-324 0 0,0 0-342 0 0,0 0-379 0 0,0 0-359 0 0,0 0-236 0 0,0 0-130 0 0,0 0-30 0 0,0 0-23 0 0,-23 17-51 0 0,-75 56-41 0 0,73-54-107 0 0,7-9-45 0 0,0 2 0 0 0,1 0-1 0 0,1 1 1 0 0,0 1 0 0 0,1 0-1 0 0,0 1 1 0 0,1 1-1 0 0,1 0 1 0 0,1 1 0 0 0,0 0-1 0 0,1 1 1 0 0,1 0-1 0 0,-1 4-35 0 0,10-20-3 0 0,0-1 0 0 0,0 1 0 0 0,0-1 0 0 0,0 1 0 0 0,0-1 0 0 0,0 1-1 0 0,1-1 1 0 0,-1 1 0 0 0,1 0 0 0 0,-1-1 0 0 0,1 1 0 0 0,0 0 0 0 0,-1 0-1 0 0,1-1 1 0 0,0 1 0 0 0,0 0 0 0 0,0 0 0 0 0,1-1 0 0 0,-1 1 0 0 0,0 0-1 0 0,1 0 1 0 0,-1-1 0 0 0,1 1 0 0 0,-1 0 0 0 0,1-1 0 0 0,0 1 0 0 0,0-1-1 0 0,-1 1 1 0 0,1-1 0 0 0,0 1 0 0 0,0-1 0 0 0,1 0 0 0 0,-1 1 0 0 0,0-1 0 0 0,0 0-1 0 0,1 0 1 0 0,-1 0 0 0 0,1 0 0 0 0,-1 0 0 0 0,1 0 0 0 0,-1 0 0 0 0,1-1-1 0 0,0 1 1 0 0,-1 0 0 0 0,1-1 0 0 0,0 1 0 0 0,-1-1 0 0 0,1 0 0 0 0,0 0-1 0 0,0 1 1 0 0,0-1 3 0 0,13-2 30 0 0,0 0-1 0 0,-1-1 0 0 0,0-1 1 0 0,1 0-1 0 0,-1-1 0 0 0,-1 0 1 0 0,1-1-1 0 0,-1-1 0 0 0,0 0 1 0 0,0 0-1 0 0,-1-2 0 0 0,0 1 1 0 0,-1-2-1 0 0,0 1 0 0 0,8-10-29 0 0,0 2 27 0 0,-1 0-1 0 0,-1-1 0 0 0,-1 0 0 0 0,-1-2 0 0 0,0 0 0 0 0,-2-1 0 0 0,5-9-26 0 0,-17 29-28 0 0,-1 1-32 0 0,0 8-107 0 0,-1 164-151 0 0,2-167 313 0 0,1-1 0 0 0,-1 1 0 0 0,1-1 0 0 0,0 1 0 0 0,0-1-1 0 0,1 0 1 0 0,-1 0 0 0 0,1 0 0 0 0,0 0 0 0 0,0 0 0 0 0,0-1 0 0 0,0 1 0 0 0,1-1 0 0 0,-1 0 0 0 0,1 0 0 0 0,0 0 0 0 0,0-1 0 0 0,0 1 0 0 0,0-1 0 0 0,0 0 0 0 0,1 0 0 0 0,-1 0 0 0 0,1-1 0 0 0,-1 1 0 0 0,1-1 0 0 0,0 0 0 0 0,0-1 0 0 0,0 1 5 0 0,5 0 18 0 0,-1 0 0 0 0,1 0 0 0 0,-1-1-1 0 0,1-1 1 0 0,-1 1 0 0 0,1-1 0 0 0,-1-1 0 0 0,0 0 0 0 0,1 0 0 0 0,-1-1 0 0 0,0 0 0 0 0,0-1 0 0 0,6-3-18 0 0,27-22 188 0 0,-1-2 0 0 0,-2-2 1 0 0,-1-1-1 0 0,-1-2 0 0 0,22-29-188 0 0,-41 46 21 0 0,-1 0-1 0 0,-1-1 0 0 0,0-1 0 0 0,-1 0 1 0 0,-2-1-1 0 0,0 0 0 0 0,-2-1 0 0 0,0-1 1 0 0,-1 0-1 0 0,-2 0 0 0 0,0-1 0 0 0,-2 0 1 0 0,0 0-1 0 0,-2-1 0 0 0,0-14-20 0 0,-3 24-68 0 0,-1-1-1 0 0,-1 1 1 0 0,0-1-1 0 0,-1 1 0 0 0,-1-1 1 0 0,-1 1-1 0 0,-5-15 69 0 0,7 26-17 0 0,1 0-1 0 0,-2 0 1 0 0,1 0-1 0 0,0 1 1 0 0,-1-1 0 0 0,0 1-1 0 0,0 0 1 0 0,0 0-1 0 0,-1 0 1 0 0,1 0-1 0 0,-1 0 1 0 0,0 1 0 0 0,0 0-1 0 0,0-1 1 0 0,-1 1-1 0 0,1 1 1 0 0,-1-1-1 0 0,0 1 1 0 0,1 0-1 0 0,-1 0 1 0 0,0 0 0 0 0,0 1-1 0 0,0-1 1 0 0,-1 1-1 0 0,1 1 1 0 0,-4-1 17 0 0,1 0-10 0 0,1 1-1 0 0,0 0 1 0 0,-1 1 0 0 0,1 0 0 0 0,0 0 0 0 0,0 0 0 0 0,-1 1 0 0 0,1 0-1 0 0,1 1 1 0 0,-1-1 0 0 0,0 2 0 0 0,1-1 0 0 0,-1 0 0 0 0,1 1 0 0 0,0 0-1 0 0,0 1 1 0 0,0-1 0 0 0,1 1 0 0 0,0 0 0 0 0,0 1 0 0 0,0-1 0 0 0,0 1-1 0 0,0 2 11 0 0,-3 3 34 0 0,2 1 0 0 0,0 0-1 0 0,0 0 1 0 0,1 0 0 0 0,0 1 0 0 0,1 0-1 0 0,1 0 1 0 0,0 0 0 0 0,0 0-1 0 0,2 1 1 0 0,-1-1 0 0 0,2 0-1 0 0,0 1 1 0 0,0-1 0 0 0,2 1-1 0 0,-1-1 1 0 0,3 6-34 0 0,1 7 77 0 0,2-1 0 0 0,1 0 0 0 0,0-1 1 0 0,2 0-1 0 0,1 0 0 0 0,1-1 0 0 0,1-1 0 0 0,10 14-77 0 0,-8-14 39 0 0,1-1 1 0 0,1-1-1 0 0,1 0 1 0 0,1-1-1 0 0,0-1 1 0 0,2-1-1 0 0,0 0 1 0 0,1-2-1 0 0,0-1 1 0 0,1 0-1 0 0,1-2 0 0 0,3 1-39 0 0,43 8-4742 0 0,5-13-5027 0 0,-64-8-2711 0 0</inkml:trace>
  <inkml:trace contextRef="#ctx0" brushRef="#br0" timeOffset="25045.007">12244 1907 4417 0 0,'0'0'1770'0'0,"0"0"-225"0"0,0 0 113 0 0,0 0 321 0 0,0 0 116 0 0,0 0-212 0 0,0 0-349 0 0,0 0-300 0 0,0 0-204 0 0,0 0-113 0 0,0 0-61 0 0,0 0-80 0 0,0 0-88 0 0,3-6-96 0 0,-2 2-573 0 0,4-17 532 0 0,-35 27-45 0 0,-118 68-85 0 0,-79 47 1080 0 0,227-121-1496 0 0,0 1 0 0 0,-1 0 0 0 0,1-1 1 0 0,0 1-1 0 0,0-1 0 0 0,0 1 0 0 0,0-1 0 0 0,0 1 0 0 0,1 0 0 0 0,-1-1 0 0 0,0 1 0 0 0,0-1 0 0 0,0 1 0 0 0,0-1 0 0 0,1 1 1 0 0,-1-1-1 0 0,0 1 0 0 0,0-1 0 0 0,1 1 0 0 0,-1-1 0 0 0,1 1 0 0 0,-1-1 0 0 0,0 1 0 0 0,1-1 0 0 0,-1 1 0 0 0,1-1 0 0 0,-1 0 1 0 0,1 1-1 0 0,-1-1 0 0 0,1 0 0 0 0,-1 0 0 0 0,1 1 0 0 0,-1-1 0 0 0,1 0 0 0 0,-1 0 0 0 0,1 0 0 0 0,-1 0 0 0 0,1 1 0 0 0,0-1 0 0 0,-1 0 1 0 0,1 0-1 0 0,-1 0 0 0 0,1 0 0 0 0,0 0 0 0 0,-1-1 0 0 0,1 1 0 0 0,-1 0 0 0 0,1 0 0 0 0,-1 0 0 0 0,1 0 0 0 0,-1-1 0 0 0,1 1 1 0 0,0 0-1 0 0,-1 0 0 0 0,1-1-5 0 0,-1 1 7 0 0,219-3 968 0 0,-223 15-520 0 0,-81 70 12 0 0,72-73-460 0 0,1 1 0 0 0,1 0 1 0 0,-1 1-1 0 0,1 0 0 0 0,1 0 0 0 0,0 1 1 0 0,1 1-1 0 0,0-1 0 0 0,1 2 0 0 0,0-1 1 0 0,2 1-1 0 0,-1 0 0 0 0,-2 10-7 0 0,8-20 1 0 0,0 1-1 0 0,1 0 1 0 0,-1-1 0 0 0,1 1-1 0 0,0 0 1 0 0,0-1-1 0 0,1 1 1 0 0,-1 0 0 0 0,1-1-1 0 0,0 1 1 0 0,0-1 0 0 0,1 1-1 0 0,-1-1 1 0 0,1 1-1 0 0,0-1 1 0 0,0 0 0 0 0,0 0-1 0 0,1 0 1 0 0,0 0 0 0 0,-1 0-1 0 0,1-1 1 0 0,1 1-1 0 0,-1-1 1 0 0,0 0 0 0 0,1 0-1 0 0,0 0 1 0 0,-1 0-1 0 0,1-1 1 0 0,0 1 0 0 0,1-1-1 0 0,1 1 0 0 0,142 41 150 0 0,-132-41-153 0 0,1-1-1 0 0,1 0 1 0 0,-1-2-1 0 0,0 0 1 0 0,0-1-1 0 0,0 0 1 0 0,0-2-1 0 0,13-3 4 0 0,-26 5-124 0 0,-1-1-1 0 0,1 1 0 0 0,-1-1 0 0 0,0 0 0 0 0,1 0 1 0 0,-1 0-1 0 0,0-1 0 0 0,0 1 0 0 0,-1-1 0 0 0,1 0 1 0 0,0 0-1 0 0,-1 0 0 0 0,0 0 0 0 0,0 0 0 0 0,0 0 1 0 0,0-1-1 0 0,0 1 0 0 0,0-1 0 0 0,-1 1 0 0 0,0-1 1 0 0,0 0-1 0 0,0 1 0 0 0,0-1 0 0 0,0 0 0 0 0,-1 0 1 0 0,0-3 124 0 0,1-50-5263 0 0,-7 7-5487 0 0,2 30 1616 0 0</inkml:trace>
  <inkml:trace contextRef="#ctx0" brushRef="#br0" timeOffset="25291.607">12062 1499 18444 0 0,'0'0'775'0'0,"0"0"-238"0"0,0 0-61 0 0,0 0 139 0 0,0 0 187 0 0,0 0 114 0 0,0 0-9 0 0,-3 35-143 0 0,-8 116-139 0 0,9-88 0 0 0,2 0-1 0 0,3 0 0 0 0,6 31-624 0 0,2 18 324 0 0,39 484-1715 0 0,-27-488-4299 0 0,-14-73-2879 0 0,-8-26-2343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49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153 224 0 0 0,'0'0'1682'0'0,"0"0"789"0"0,0 0 221 0 0,0 0-182 0 0,0 0-316 0 0,0 0-359 0 0,0 0-340 0 0,0 0-261 0 0,-7 0 411 0 0,6 0 2220 0 0,97-4-185 0 0,48-8-2287 0 0,-36 2-895 0 0,-7 8 410 0 0,-56 2-2143 0 0,1-2-5368 0 0,-48-2-6535 0 0,-1 4 6012 0 0</inkml:trace>
  <inkml:trace contextRef="#ctx0" brushRef="#br0" timeOffset="295.219">0 422 6841 0 0,'0'0'3049'0'0,"0"0"-746"0"0,0 0-584 0 0,0 0-104 0 0,0 0 34 0 0,0 0-60 0 0,0 0-146 0 0,0 0-241 0 0,0 0-246 0 0,0 0-186 0 0,0 0-132 0 0,0 0-84 0 0,38-2-39 0 0,117-9-30 0 0,45-30 663 0 0,-36 11-1180 0 0,-93 26-4953 0 0,-64 2 3076 0 0,-4 1-714 0 0,0 0-4338 0 0,-1 1-3005 0 0</inkml:trace>
  <inkml:trace contextRef="#ctx0" brushRef="#br0" timeOffset="803.009">284 3 10290 0 0,'0'0'1814'0'0,"0"0"-234"0"0,0 0-38 0 0,0 0 48 0 0,0 0-78 0 0,0 0-244 0 0,0 0-313 0 0,0 0-267 0 0,0 0-176 0 0,0 0-92 0 0,0 0-54 0 0,0 0-25 0 0,0 0 3 0 0,-2-3 16 0 0,91 43 2146 0 0,71 44-1750 0 0,-31-10-581 0 0,-127-71-170 0 0,0 0 0 0 0,0 1 0 0 0,0-1 0 0 0,-1 0 1 0 0,1 1-1 0 0,-1 0 0 0 0,0-1 0 0 0,0 1 0 0 0,0 0 0 0 0,-1 0 0 0 0,1-1 0 0 0,-1 1 0 0 0,0 0 0 0 0,0 0 0 0 0,0 0 1 0 0,0-1-1 0 0,-1 1 0 0 0,0 0 0 0 0,0 0 0 0 0,0-1 0 0 0,0 1 0 0 0,0 0 0 0 0,-1-1 0 0 0,1 1 0 0 0,-1-1 0 0 0,0 0 1 0 0,0 0-1 0 0,0 0 0 0 0,-1 0 0 0 0,1 0 0 0 0,-1 0 0 0 0,1 0 0 0 0,-2 0-5 0 0,-30 36 121 0 0,-2-1 0 0 0,-1-1 1 0 0,-2-2-1 0 0,-2-2 0 0 0,-25 15-121 0 0,50-36 25 0 0,-88 70-377 0 0,101-77-1871 0 0,15-3-10391 0 0,-12-2 11806 0 0,5 0-10845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51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642 354 496 0 0,'0'0'1838'0'0,"0"0"-88"0"0,0 0 95 0 0,0 0 260 0 0,0 0 229 0 0,0 0-50 0 0,0 0-297 0 0,0 0-385 0 0,0 0-338 0 0,0 0-221 0 0,0 0-143 0 0,0 0-82 0 0,0 0-64 0 0,3 0 1011 0 0,-32 3-1432 0 0,-1 1-1 0 0,1 1 1 0 0,1 2 0 0 0,-1 0-1 0 0,1 2 1 0 0,1 2 0 0 0,-1 0-1 0 0,-4 5-332 0 0,-41 14 349 0 0,-137 65 596 0 0,210-94-939 0 0,1-1 0 0 0,-1 0 0 0 0,0 0-1 0 0,1 1 1 0 0,-1-1 0 0 0,1 0 0 0 0,-1 1-1 0 0,0-1 1 0 0,1 1 0 0 0,-1-1-1 0 0,0 0 1 0 0,0 1 0 0 0,1-1 0 0 0,-1 1-1 0 0,0-1 1 0 0,0 1 0 0 0,0-1 0 0 0,1 1-1 0 0,-1-1 1 0 0,0 1 0 0 0,0-1 0 0 0,0 1-1 0 0,0-1 1 0 0,0 1 0 0 0,0-1 0 0 0,0 1-1 0 0,0-1 1 0 0,0 1 0 0 0,0-1-1 0 0,0 1 1 0 0,-1-1 0 0 0,1 1 0 0 0,0-1-1 0 0,0 1 1 0 0,0-1 0 0 0,-1 1 0 0 0,1-1-1 0 0,0 0 1 0 0,0 1 0 0 0,-1-1 0 0 0,1 1-1 0 0,0-1 1 0 0,-1 0 0 0 0,1 1 0 0 0,-1-1-1 0 0,1 0 1 0 0,0 1 0 0 0,-1-1-1 0 0,0 0-5 0 0,7 2 6 0 0,125 8 386 0 0,-57-10-277 0 0,82 15 8 0 0,-155-14-119 0 0,0 0 0 0 0,0 0 0 0 0,0 0 0 0 0,0 0 0 0 0,-1 0 0 0 0,1 0 0 0 0,-1 0 0 0 0,1 0 0 0 0,-1 1 0 0 0,1-1 0 0 0,-1 0 0 0 0,1 0 0 0 0,-1 0 0 0 0,0 1 0 0 0,0-1 0 0 0,0 0 0 0 0,0 0 0 0 0,0 1 0 0 0,0-1 0 0 0,0 0 0 0 0,0 0 0 0 0,0 1 0 0 0,0-1 0 0 0,-1 0 0 0 0,1 0 0 0 0,0 1 1 0 0,-1-1-1 0 0,1 0 0 0 0,-1 0 0 0 0,0 0 0 0 0,1 0 0 0 0,-1 0 0 0 0,0 0 0 0 0,0 0 0 0 0,1 0 0 0 0,-1 0 0 0 0,0 0 0 0 0,0 0 0 0 0,0-1 0 0 0,0 1 0 0 0,0 0 0 0 0,0 0 0 0 0,0-1 0 0 0,-1 1 0 0 0,1-1 0 0 0,0 1 0 0 0,0-1 0 0 0,0 0 0 0 0,-1 1-4 0 0,-3 3 17 0 0,-180 137 136 0 0,141-112-128 0 0,1 2 0 0 0,1 2-1 0 0,3 1 1 0 0,-28 31-25 0 0,64-61 6 0 0,0 0-1 0 0,0 0 1 0 0,0 0-1 0 0,1 1 1 0 0,-1-1-1 0 0,1 1 1 0 0,0-1-1 0 0,1 1 1 0 0,-1 0-1 0 0,1-1 1 0 0,0 1-1 0 0,0 0 1 0 0,0 0-1 0 0,1 0 1 0 0,0 0-1 0 0,0 0 1 0 0,0 0-1 0 0,0 0-5 0 0,55 21 265 0 0,-51-25-241 0 0,23 1 81 0 0,-1 0-1 0 0,0-2 0 0 0,1-1 0 0 0,-1-1 1 0 0,0-1-1 0 0,0-1 0 0 0,0-1 1 0 0,-1-2-1 0 0,8-3-104 0 0,58-11 202 0 0,6-7-93 0 0,-74 20-2303 0 0,-2-28-16619 0 0,-17 28 10059 0 0</inkml:trace>
  <inkml:trace contextRef="#ctx0" brushRef="#br0" timeOffset="301.484">1093 325 9466 0 0,'0'0'2914'0'0,"0"0"-1107"0"0,0 0-347 0 0,0 0 65 0 0,0 0 22 0 0,0 0-162 0 0,0 0-292 0 0,0 0-311 0 0,0 0-199 0 0,0 0-75 0 0,0 0 0 0 0,0 0 19 0 0,-10 18-13 0 0,-31 61-20 0 0,10 30 812 0 0,10-5-1308 0 0,6 0 0 0 0,3 1-1 0 0,4 78 3 0 0,8-182-649 0 0,0-1-169 0 0,0 0-162 0 0,0 0-152 0 0,3-19-3710 0 0,10-25-6885 0 0,-9 30 5463 0 0</inkml:trace>
  <inkml:trace contextRef="#ctx0" brushRef="#br0" timeOffset="602.675">866 347 8122 0 0,'0'0'2600'0'0,"0"0"-891"0"0,0 0-449 0 0,0 0-32 0 0,0 0 112 0 0,0 0 19 0 0,0 0-64 0 0,0 0-144 0 0,0 0-154 0 0,0 0-104 0 0,0 0-74 0 0,0 0-92 0 0,15 3-91 0 0,108 16 948 0 0,-86-22-1333 0 0,0-1-1 0 0,-1-2 1 0 0,0-1-1 0 0,0-2 0 0 0,5-3-250 0 0,-17 5 44 0 0,23-8-87 0 0,62-11-2701 0 0,-108 26 1615 0 0,-21 15-3454 0 0,-17 8-861 0 0,12-10-1093 0 0,9-5 1 0 0</inkml:trace>
  <inkml:trace contextRef="#ctx0" brushRef="#br0" timeOffset="819.232">841 733 1464 0 0,'0'0'2606'0'0,"0"0"-308"0"0,0 0-108 0 0,0 0-7 0 0,0 0-88 0 0,0 0-223 0 0,0 0-290 0 0,0 0-211 0 0,0 0-132 0 0,0 0-71 0 0,0 0-85 0 0,0 0-96 0 0,9 13-145 0 0,32 39-145 0 0,-38-50-646 0 0,0-1-1 0 0,-1 1 1 0 0,1-1 0 0 0,0 0-1 0 0,0 0 1 0 0,0 0-1 0 0,0 0 1 0 0,0 0 0 0 0,0-1-1 0 0,0 1 1 0 0,0-1-1 0 0,0 0 1 0 0,1 0 0 0 0,-1 0-1 0 0,0 0 1 0 0,0 0 0 0 0,0-1-1 0 0,0 1 1 0 0,0-1-1 0 0,0 0 1 0 0,0 0 0 0 0,0 0-1 0 0,0-1 1 0 0,0 1 0 0 0,0-1-51 0 0,11-3 181 0 0,223-74 695 0 0,-193 71-1858 0 0,-26 8-5577 0 0,-18 0 2562 0 0,0 0-2257 0 0,0 0-1954 0 0</inkml:trace>
  <inkml:trace contextRef="#ctx0" brushRef="#br0" timeOffset="1068.965">1301 951 5305 0 0,'0'0'3444'0'0,"0"0"-1215"0"0,0 0-446 0 0,0 0-32 0 0,0 0-128 0 0,0 0-320 0 0,0 0-366 0 0,0 0-349 0 0,0 0-251 0 0,0 0-153 0 0,0 0-97 0 0,0 0-60 0 0,0 0-43 0 0,-6 22-43 0 0,-16 69-71 0 0,17-68-167 0 0,5-23-319 0 0,0 0-518 0 0,0 0-819 0 0,0-3-2829 0 0,0-1 911 0 0,0 0-2869 0 0</inkml:trace>
  <inkml:trace contextRef="#ctx0" brushRef="#br0" timeOffset="1315.322">1312 501 6217 0 0,'0'0'6090'0'0,"0"0"-5050"0"0,0 0-664 0 0,0 0-376 0 0,0 0-144 0 0,0 0-112 0 0,0 0-80 0 0,0 0-200 0 0,0 0-585 0 0,0 0-1151 0 0,0 0-1953 0 0,0 0-608 0 0</inkml:trace>
  <inkml:trace contextRef="#ctx0" brushRef="#br0" timeOffset="1615.978">1408 1065 9946 0 0,'0'0'3114'0'0,"0"0"-848"0"0,0 0-410 0 0,0 0-81 0 0,0 0-209 0 0,0 0-316 0 0,0 0-298 0 0,0 0-269 0 0,0 0-179 0 0,0 0-96 0 0,0 0-71 0 0,0 0-34 0 0,0 0-32 0 0,13-26-35 0 0,43-80-23 0 0,-6 35 303 0 0,-31 65-688 0 0,-17 35-173 0 0,-3-19 391 0 0,1 9-18 0 0,6 57-168 0 0,-5-74 172 0 0,-1-1 0 0 0,1 1 0 0 0,0 0 0 0 0,0 0 0 0 0,0 0 0 0 0,0-1 0 0 0,0 1 0 0 0,0-1 0 0 0,1 1 0 0 0,-1-1 0 0 0,0 1 0 0 0,1-1 0 0 0,-1 0 0 0 0,1 1 0 0 0,0-1 0 0 0,-1 0 0 0 0,1 0 1 0 0,0 0-1 0 0,0-1 0 0 0,-1 1 0 0 0,1 0 0 0 0,0-1 0 0 0,0 1 0 0 0,0-1 0 0 0,0 1 0 0 0,0-1 0 0 0,0 0 0 0 0,0 0 0 0 0,0 0 0 0 0,0 0 0 0 0,0 0 0 0 0,0 0 0 0 0,0-1 0 0 0,0 1 0 0 0,1-1-32 0 0,4-2 88 0 0,0 0 0 0 0,0-1 0 0 0,0 1 0 0 0,0-1 0 0 0,0-1 0 0 0,-1 1 0 0 0,0-1 1 0 0,0-1-1 0 0,0 1 0 0 0,-1-1 0 0 0,1 0 0 0 0,-1 0 0 0 0,-1 0 0 0 0,1-1 0 0 0,-1 0 0 0 0,0 0-88 0 0,15-36-960 0 0,-16 23-8575 0 0,-4 17 2343 0 0,-2 2-3264 0 0</inkml:trace>
  <inkml:trace contextRef="#ctx0" brushRef="#br0" timeOffset="1865.593">1916 693 12915 0 0,'0'0'1926'0'0,"0"0"-442"0"0,0 0-23 0 0,0 0 89 0 0,0 0-112 0 0,0 0-289 0 0,0 0-290 0 0,0 0-232 0 0,0 0-171 0 0,-10 32-125 0 0,-31 102-103 0 0,25-61-4 0 0,15-67-352 0 0,-1 0 1 0 0,1 0-1 0 0,0 0 0 0 0,1 0 1 0 0,-1 0-1 0 0,1 1 0 0 0,0-1 1 0 0,1 0-1 0 0,0 0 0 0 0,0 0 1 0 0,0 0-1 0 0,0 0 0 0 0,1 0 1 0 0,0 0-1 0 0,3 6 128 0 0,1-8-168 0 0,4-10-17200 0 0,-10 5 12171 0 0</inkml:trace>
  <inkml:trace contextRef="#ctx0" brushRef="#br0" timeOffset="2121.991">1684 785 12203 0 0,'0'0'2413'0'0,"0"0"-787"0"0,0 0-486 0 0,0 0-129 0 0,0 0-47 0 0,0 0-119 0 0,0 0-161 0 0,0 0-172 0 0,0 0-135 0 0,0 0-87 0 0,0 0-73 0 0,0 0-62 0 0,35-4-41 0 0,109-14-12 0 0,9-1-2067 0 0,-125 13-1497 0 0,-8 2-4609 0 0,-8 3-1084 0 0</inkml:trace>
  <inkml:trace contextRef="#ctx0" brushRef="#br0" timeOffset="2371.194">2253 413 15843 0 0,'0'0'2173'0'0,"0"0"-772"0"0,0 0-384 0 0,0 0-62 0 0,0 0-9 0 0,0 0-27 0 0,0 0-55 0 0,0 0-121 0 0,0 0-132 0 0,0 0-96 0 0,0 0-92 0 0,0 0-46 0 0,36-1-58 0 0,114-2-63 0 0,-44-8 129 0 0,178-33 61 0 0,-171 37-2648 0 0,-112 7 1230 0 0,-5 0-1866 0 0,-21 2-1879 0 0,8 4-3128 0 0,8 0-1774 0 0</inkml:trace>
  <inkml:trace contextRef="#ctx0" brushRef="#br0" timeOffset="2569.827">2337 671 6913 0 0,'0'0'4521'0'0,"0"0"-1760"0"0,0 0-671 0 0,0 0-63 0 0,0 0-201 0 0,0 0-369 0 0,0 0-371 0 0,0 0-269 0 0,0 0-175 0 0,36-1-137 0 0,117-3-78 0 0,-34-17 120 0 0,231-68-2000 0 0,-269 65-2360 0 0,-35 9-5358 0 0,-30 10-2011 0 0</inkml:trace>
  <inkml:trace contextRef="#ctx0" brushRef="#br0" timeOffset="2959.395">3591 26 10170 0 0,'0'0'2870'0'0,"0"0"-625"0"0,0 0-328 0 0,0 0-195 0 0,0 0-304 0 0,0 0-319 0 0,0 0-262 0 0,0 0-183 0 0,0 0-114 0 0,-32 3-82 0 0,-98 10-72 0 0,126-12-365 0 0,0-1 1 0 0,1 0-1 0 0,-1 1 1 0 0,1 0-1 0 0,-1 0 1 0 0,0 0-1 0 0,1 0 1 0 0,-1 0-1 0 0,1 1 1 0 0,0 0-1 0 0,0-1 1 0 0,-1 1-1 0 0,1 0 1 0 0,0 1-1 0 0,0-1 1 0 0,1 1-1 0 0,-1-1 0 0 0,1 1 1 0 0,-1 0-1 0 0,1 0 1 0 0,-1 0-22 0 0,-7 10 93 0 0,-3-1-64 0 0,0 1-1 0 0,0 1 1 0 0,2 0 0 0 0,-1 1 0 0 0,2 0-1 0 0,0 1 1 0 0,1 0 0 0 0,0 0 0 0 0,2 1-1 0 0,0 0 1 0 0,0 0 0 0 0,2 1 0 0 0,0 0-1 0 0,1 0 1 0 0,1 0 0 0 0,1 0 0 0 0,0 1-1 0 0,2-1 1 0 0,0 1 0 0 0,1 6-29 0 0,1-19 34 0 0,0 1 1 0 0,1 0-1 0 0,0-1 1 0 0,0 1-1 0 0,1-1 1 0 0,-1 0 0 0 0,1 0-1 0 0,1 0 1 0 0,-1-1-1 0 0,1 1 1 0 0,0-1-1 0 0,0 0 1 0 0,0 0-1 0 0,1-1 1 0 0,0 0-1 0 0,0 0 1 0 0,0 0 0 0 0,0-1-1 0 0,1 0 1 0 0,-1 0-1 0 0,1 0 1 0 0,0-1-1 0 0,6 1-34 0 0,7 3 140 0 0,1-2 0 0 0,0-1 1 0 0,1 0-1 0 0,-1-2 0 0 0,0 0 0 0 0,1-1 0 0 0,9-3-140 0 0,-7-1 142 0 0,1-2 1 0 0,-1-1 0 0 0,0-1-1 0 0,0 0 1 0 0,-1-2-1 0 0,0-1 1 0 0,-1-1 0 0 0,0-1-1 0 0,-1-1 1 0 0,0-1 0 0 0,-1 0-1 0 0,-1-2 1 0 0,-1 0-1 0 0,0-1 1 0 0,-1-1 0 0 0,6-9-143 0 0,-17 22-88 0 0,0 0 0 0 0,0-1 0 0 0,-1 0 0 0 0,0 1 0 0 0,0-2 0 0 0,0 1 0 0 0,-1 0 0 0 0,0-1 1 0 0,0 0-1 0 0,-1 0 0 0 0,0 0 0 0 0,-1-1 0 0 0,0 1 0 0 0,0 0 0 0 0,-1-1 0 0 0,0 0 0 0 0,0 1 1 0 0,-1-1-1 0 0,0 1 0 0 0,0-1 0 0 0,-1 0 0 0 0,0 1 0 0 0,-1-1 0 0 0,0 1 0 0 0,0 0 0 0 0,-1-1 0 0 0,0 1 1 0 0,-1 0-1 0 0,1 1 0 0 0,-1-1 0 0 0,-1 0 0 0 0,-4-4 88 0 0,1 3-487 0 0,-1 2-1 0 0,-1-1 1 0 0,0 1-1 0 0,0 0 1 0 0,0 1 0 0 0,0 1-1 0 0,-1-1 1 0 0,0 2-1 0 0,-1-1 1 0 0,1 1-1 0 0,-1 1 1 0 0,1 0 0 0 0,-1 1-1 0 0,0 0 488 0 0,-107-9-11752 0 0,86 11 3649 0 0</inkml:trace>
  <inkml:trace contextRef="#ctx0" brushRef="#br0" timeOffset="3267.53">2956 303 3337 0 0,'0'0'2907'0'0,"0"0"-1120"0"0,0 0-279 0 0,0 0 171 0 0,0 0 82 0 0,0 0-130 0 0,0 0-259 0 0,0 0-224 0 0,0 0-145 0 0,0 0-60 0 0,0 0-48 0 0,0 0-55 0 0,0 0-53 0 0,-6-6 543 0 0,7 4 2536 0 0,98 10-1702 0 0,657 0-118 0 0,-227 16-2045 0 0,-509-22-80 0 0,0 0-944 0 0,-8-2-7525 0 0,-15 0-780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8:59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0 795 2112 0 0,'0'0'629'0'0,"0"0"-416"0"0,0 0-90 0 0,0 0 358 0 0,0 0 553 0 0,0 0 469 0 0,0 0 276 0 0,0 0-38 0 0,0 0-151 0 0,0 0-175 0 0,0 0-155 0 0,9 3-55 0 0,108 16 3716 0 0,-97-20-4537 0 0,0-1 1 0 0,0-1 0 0 0,0-1-1 0 0,-1-1 1 0 0,1 0 0 0 0,-1-1 0 0 0,0-2-1 0 0,-1 0 1 0 0,0 0 0 0 0,0-2-1 0 0,0 0 1 0 0,-2-2 0 0 0,16-11-385 0 0,15-17 431 0 0,-1-1 0 0 0,-3-3 0 0 0,37-46-431 0 0,-10 0 287 0 0,-3-4 0 0 0,10-27-287 0 0,-58 92 28 0 0,86-107 80 0 0,-103 133-114 0 0,0 1 1 0 0,1 0-1 0 0,-1 0 1 0 0,1-1-1 0 0,0 2 1 0 0,0-1-1 0 0,0 0 1 0 0,0 0-1 0 0,0 1 1 0 0,0 0-1 0 0,0 0 1 0 0,0 0-1 0 0,1 0 1 0 0,-1 0-1 0 0,0 0 1 0 0,1 1 0 0 0,-1 0-1 0 0,0 0 1 0 0,1 0-1 0 0,-1 0 1 0 0,0 0-1 0 0,1 1 1 0 0,-1-1-1 0 0,0 1 1 0 0,1 0-1 0 0,-1 0 1 0 0,0 0-1 0 0,0 0 1 0 0,0 1-1 0 0,0-1 1 0 0,0 1-1 0 0,0 0 1 0 0,0 0-1 0 0,-1 0 1 0 0,1 0-1 0 0,0 0 1 0 0,-1 1-1 0 0,0-1 1 0 0,0 1-1 0 0,0 0 1 0 0,0-1-1 0 0,0 1 1 0 0,0 0-1 0 0,0 1 6 0 0,12 19 24 0 0,-1 2 0 0 0,-1-1 0 0 0,-1 2 0 0 0,-1-1 0 0 0,-2 2 0 0 0,0-1 0 0 0,-2 1 0 0 0,0 0 0 0 0,-2 0-1 0 0,-2 1 1 0 0,0-1 0 0 0,-2 1 0 0 0,-1 10-24 0 0,0-16 29 0 0,-1-1-1 0 0,-1 0 1 0 0,-1 0-1 0 0,-1 0 1 0 0,-1 0 0 0 0,0-1-1 0 0,-2 0 1 0 0,0 0-1 0 0,-1-1 1 0 0,-1 0-1 0 0,-1 0 1 0 0,-1-1 0 0 0,0-1-1 0 0,-2 0 1 0 0,0-1-1 0 0,0 0 1 0 0,-1-1 0 0 0,-8 5-29 0 0,1-1 11 0 0,-1-1 1 0 0,0-1 0 0 0,-2-2 0 0 0,0 0 0 0 0,0-1-1 0 0,-2-2 1 0 0,1 0 0 0 0,-2-2 0 0 0,1-1 0 0 0,-1-1 0 0 0,0-2-1 0 0,-1 0 1 0 0,-12-1-12 0 0,-87-9-326 0 0,124 4 235 0 0,0-1 0 0 0,0 0 0 0 0,0 0 0 0 0,1 0 0 0 0,-1 0 0 0 0,0-1 0 0 0,0 1 0 0 0,1-1 0 0 0,-1 0 0 0 0,1 0 0 0 0,-1 0 0 0 0,1-1 0 0 0,0 1 0 0 0,0-1 0 0 0,0 0 0 0 0,0 0 0 0 0,1 0 0 0 0,-1 0 0 0 0,1 0 0 0 0,-1-1 0 0 0,1 1 0 0 0,0-1 0 0 0,1 1 0 0 0,-1-1 0 0 0,1 0 1 0 0,-1 0-1 0 0,1 0 0 0 0,0 0 0 0 0,0-2 91 0 0,0-1-420 0 0,1 0 1 0 0,0 1 0 0 0,0-1-1 0 0,1 0 1 0 0,-1 1 0 0 0,1-1-1 0 0,1 1 1 0 0,-1-1 0 0 0,1 1-1 0 0,0-1 1 0 0,1 1 0 0 0,0 0-1 0 0,0 0 1 0 0,0 0 0 0 0,0 1-1 0 0,1-1 420 0 0,48-51-10605 0 0,-34 41 3137 0 0</inkml:trace>
  <inkml:trace contextRef="#ctx0" brushRef="#br0" timeOffset="310.003">1458 449 14651 0 0,'0'0'1480'0'0,"0"0"-503"0"0,0 0-37 0 0,0 0 283 0 0,0 0 178 0 0,0 0-100 0 0,0 0-305 0 0,0 0-337 0 0,0 0-241 0 0,0 0-99 0 0,0 0-17 0 0,0 0-18 0 0,-16 26-40 0 0,-51 84-62 0 0,34-31 44 0 0,31-63-198 0 0,1-10-18 0 0,1-1 0 0 0,-1 0 0 0 0,1 1 0 0 0,0-1 1 0 0,0 0-1 0 0,0 1 0 0 0,1-1 0 0 0,0 0 0 0 0,0 0 0 0 0,0 1 1 0 0,1-1-1 0 0,-1 0 0 0 0,1 0 0 0 0,0 0 0 0 0,1-1 0 0 0,-1 1 1 0 0,1 0-1 0 0,0-1 0 0 0,0 0 0 0 0,1 0 0 0 0,-1 0 0 0 0,1 0 1 0 0,0 0-1 0 0,0 0 0 0 0,0-1 0 0 0,0 0 0 0 0,1 0 0 0 0,-1 0 1 0 0,1-1-1 0 0,0 1 0 0 0,0-1 0 0 0,0 0 0 0 0,0-1 0 0 0,0 1 1 0 0,0-1-1 0 0,0 0 0 0 0,4 0-10 0 0,0 0 66 0 0,0 0 0 0 0,1-1 0 0 0,-1 0 0 0 0,0-1 0 0 0,0 0 1 0 0,0 0-1 0 0,0-1 0 0 0,0 0 0 0 0,0-1 0 0 0,0 0 0 0 0,0 0 0 0 0,-1-1 0 0 0,0 0 0 0 0,0 0 1 0 0,0-1-1 0 0,0 0 0 0 0,-1-1 0 0 0,1 1 0 0 0,-1-1 0 0 0,-1-1 0 0 0,1 0 0 0 0,-1 1 0 0 0,0-2 1 0 0,-1 1-1 0 0,0-1 0 0 0,0 0 0 0 0,-1 0 0 0 0,1 0 0 0 0,-2-1 0 0 0,1 1 0 0 0,-1-1 0 0 0,-1 0 0 0 0,0 0 1 0 0,0 0-1 0 0,0-6-66 0 0,0 8-98 0 0,-1 0 1 0 0,-1 0-1 0 0,1 0 1 0 0,-1 0-1 0 0,0 0 1 0 0,-1 0-1 0 0,0 0 0 0 0,0 0 1 0 0,0 0-1 0 0,-1 0 1 0 0,0 0-1 0 0,0 0 1 0 0,-1 0-1 0 0,0 1 1 0 0,0-1-1 0 0,0 1 1 0 0,-1 0-1 0 0,0 0 1 0 0,0 1-1 0 0,-1-1 1 0 0,0 1-1 0 0,0-1 0 0 0,0 2 1 0 0,0-1-1 0 0,-1 0 1 0 0,1 1-1 0 0,-1 0 1 0 0,-1 1-1 0 0,1-1 1 0 0,0 1 97 0 0,-27-9-3570 0 0,10 8-6128 0 0,10 1-2429 0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05.7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1560 381 0 0 0,'0'0'640'0'0,"0"0"690"0"0,0 0 254 0 0,0 0 64 0 0,0 0-95 0 0,0 0-130 0 0,0 0-103 0 0,0 0-86 0 0,0 0-50 0 0,6-8-32 0 0,20-24-17 0 0,-21 21 3278 0 0,-16 14-4065 0 0,11-2-117 0 0,-65 70 458 0 0,-83 131 254 0 0,67-86-694 0 0,-783 1057 133 0 0,749-1032-503 0 0,-69 84-68 0 0,58-79-3006 0 0,124-143-5664 0 0,13-15 4320 0 0,-7 8 2733 0 0,2-4-943 0 0</inkml:trace>
  <inkml:trace contextRef="#ctx0" brushRef="#br0" timeOffset="620.053">1491 373 0 0 0,'0'0'782'0'0,"0"0"400"0"0,0 0 219 0 0,0 0 76 0 0,0 0 9 0 0,0 0-36 0 0,0 0-17 0 0,0 0-48 0 0,0 0-124 0 0,-9-5-146 0 0,-31-15-135 0 0,39 18-849 0 0,0 1 0 0 0,0 0 0 0 0,0 0 0 0 0,0-1 0 0 0,0 1 0 0 0,0-1 0 0 0,0 1 0 0 0,0-1 0 0 0,1 1 0 0 0,-1-1 0 0 0,0 1 0 0 0,1-1 0 0 0,0 0 0 0 0,-1 1 0 0 0,1-1 0 0 0,0 0 0 0 0,0 1 0 0 0,0-1 0 0 0,0 0-1 0 0,0 1 1 0 0,0-1 0 0 0,0 0 0 0 0,1 1 0 0 0,-1-1 0 0 0,1-1-131 0 0,0-3 367 0 0,-1 4-282 0 0,0 0 1 0 0,0 0-1 0 0,-1-1 0 0 0,1 1 1 0 0,0 0-1 0 0,-1 0 1 0 0,1-1-1 0 0,-1 1 0 0 0,0 0 1 0 0,0 0-1 0 0,1 0 0 0 0,-1 0 1 0 0,-1 0-1 0 0,1 0 0 0 0,0 0 1 0 0,0 0-1 0 0,-1 1 0 0 0,1-1 1 0 0,-1 0-1 0 0,0 1 0 0 0,1-1 1 0 0,-1 1-1 0 0,0 0 1 0 0,0-1-1 0 0,0 1 0 0 0,0 0 1 0 0,0 0-1 0 0,0 0 0 0 0,0 0 1 0 0,0 1-1 0 0,0-1 0 0 0,-1 1 1 0 0,1-1-1 0 0,0 1 0 0 0,0 0 1 0 0,-1 0-1 0 0,1 0-85 0 0,-29-3 280 0 0,0 3 1 0 0,1 0-1 0 0,-1 2 0 0 0,0 1 1 0 0,1 2-1 0 0,0 1 0 0 0,0 1 1 0 0,1 2-1 0 0,0 0 0 0 0,-2 3-280 0 0,0 3 356 0 0,33 8-448 0 0,146 80 209 0 0,-50-41-58 0 0,-51-28-69 0 0,-2 2-1 0 0,-1 2 0 0 0,30 34 11 0 0,-18-17-1 0 0,-51-87 1341 0 0,-4-5-1249 0 0,-2 0 0 0 0,-2 0 0 0 0,-1 1 0 0 0,-2-1 1 0 0,-1 1-1 0 0,-2 0 0 0 0,-2 1 0 0 0,-1 0 0 0 0,-1 1 0 0 0,-2 0 0 0 0,-2 1 0 0 0,-3-3-91 0 0,15 28-59 0 0,-1-1 1 0 0,0 1 0 0 0,0 0 0 0 0,-1 0 0 0 0,0 0 0 0 0,0 1 0 0 0,-1 0-1 0 0,1 1 1 0 0,-2 0 0 0 0,0 0 58 0 0,6 4-185 0 0,1 0 1 0 0,-1 1-1 0 0,0 0 1 0 0,0-1-1 0 0,0 1 0 0 0,0 0 1 0 0,-1 1-1 0 0,1-1 1 0 0,0 0-1 0 0,0 1 0 0 0,0 0 1 0 0,-1 0-1 0 0,1 0 1 0 0,0 0-1 0 0,0 0 0 0 0,0 1 1 0 0,-1-1-1 0 0,1 1 1 0 0,0 0-1 0 0,0 0 0 0 0,-2 1 185 0 0,-24 32-5881 0 0,20-19-396 0 0,0-4-3500 0 0</inkml:trace>
  <inkml:trace contextRef="#ctx0" brushRef="#br0" timeOffset="986.101">2454 9 8594 0 0,'0'0'3991'0'0,"0"0"-2234"0"0,0 0-632 0 0,0 0 24 0 0,0 0 45 0 0,0 0-53 0 0,0 0-165 0 0,0 0-195 0 0,0 0-116 0 0,0 0-97 0 0,-34-3-96 0 0,-110-2-100 0 0,140 5-355 0 0,1-1 0 0 0,-1 1 0 0 0,0 1 0 0 0,1-1 0 0 0,-1 1 0 0 0,0-1-1 0 0,1 1 1 0 0,-1 0 0 0 0,1 0 0 0 0,-1 0 0 0 0,1 1 0 0 0,-1-1 0 0 0,1 1 0 0 0,0 0 0 0 0,0 0 0 0 0,0 0 0 0 0,0 0 0 0 0,0 1 0 0 0,0-1 0 0 0,1 1 0 0 0,-1 0 0 0 0,1-1 0 0 0,-2 4-17 0 0,-6 6 67 0 0,-7 6-18 0 0,1 0-1 0 0,0 1 1 0 0,1 1-1 0 0,1 0 1 0 0,1 1-1 0 0,1 0 1 0 0,1 1-1 0 0,0 1 1 0 0,2-1-1 0 0,1 2 1 0 0,1-1-1 0 0,1 1 1 0 0,0 0-1 0 0,0 18-48 0 0,7-34 18 0 0,-1 0-1 0 0,1 0 1 0 0,1 0 0 0 0,0 0-1 0 0,0 0 1 0 0,1 0 0 0 0,-1 0-1 0 0,2-1 1 0 0,-1 0-1 0 0,1 0 1 0 0,0 0 0 0 0,1 0-1 0 0,-1 0 1 0 0,1-1 0 0 0,1 0-1 0 0,-1 0 1 0 0,1 0-1 0 0,0-1 1 0 0,0 1 0 0 0,1-2-1 0 0,0 1 1 0 0,-1-1 0 0 0,2 0-1 0 0,-1 0 1 0 0,0-1-1 0 0,1 0 1 0 0,-1 0 0 0 0,1-1-1 0 0,0 0 1 0 0,0 0 0 0 0,0-1-1 0 0,8 1-17 0 0,20 0 101 0 0,0-2 1 0 0,0-1-1 0 0,0-2 0 0 0,0-1 0 0 0,0-2 0 0 0,0-2 0 0 0,-1-1 0 0 0,-1-1 1 0 0,1-2-1 0 0,-2-2 0 0 0,0-1 0 0 0,0-1 0 0 0,-2-2 0 0 0,0-1 0 0 0,-1-2 1 0 0,-1-1-1 0 0,-1-1 0 0 0,-1-1 0 0 0,9-13-101 0 0,-28 31-86 0 0,-1-1 1 0 0,0 0 0 0 0,0 0-1 0 0,-1-1 1 0 0,0 1-1 0 0,0-2 1 0 0,-1 1-1 0 0,0-1 1 0 0,0 1-1 0 0,-1-1 1 0 0,0 0-1 0 0,-1-1 1 0 0,0 1-1 0 0,-1-1 1 0 0,1 1-1 0 0,-2-1 1 0 0,1 0-1 0 0,-2 0 1 0 0,1 0-1 0 0,-1-5 86 0 0,-4 8-532 0 0,0 0-1 0 0,0 0 0 0 0,0 1 0 0 0,0-1 1 0 0,-1 1-1 0 0,0 0 0 0 0,-1 1 0 0 0,1-1 1 0 0,-1 1-1 0 0,0 0 0 0 0,0 1 0 0 0,-1-1 1 0 0,1 1-1 0 0,-1 1 0 0 0,0-1 0 0 0,0 1 1 0 0,0 0-1 0 0,-1 0 0 0 0,-5 0 533 0 0,-29-12-6465 0 0,8 7-1645 0 0</inkml:trace>
  <inkml:trace contextRef="#ctx0" brushRef="#br0" timeOffset="1229.05">1670 245 5209 0 0,'0'0'4710'0'0,"0"0"-1398"0"0,0 0-990 0 0,0 0-635 0 0,0 0-251 0 0,0 0 11 0 0,0 0 59 0 0,0 0-50 0 0,0 0-185 0 0,0 0-274 0 0,36 28-260 0 0,126 85-211 0 0,-154-109-493 0 0,0 0 0 0 0,1 0 0 0 0,-1-1 0 0 0,1 0 0 0 0,0-1 0 0 0,0 1 0 0 0,0-2 0 0 0,0 1 0 0 0,0-1 0 0 0,0-1 0 0 0,0 0 0 0 0,8 0-33 0 0,652-61 1533 0 0,-402 28-2259 0 0,0 13-1 0 0,70 10 727 0 0,-223 18-2844 0 0,-38 2-5679 0 0,-42-6-3817 0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17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1 247 5105 0 0,'0'0'1275'0'0,"0"0"-116"0"0,0 0 299 0 0,0 0 423 0 0,0 0 152 0 0,0 0-212 0 0,0 0-343 0 0,0 0-288 0 0,0 0-173 0 0,0 0-79 0 0,0 0-63 0 0,0 0-87 0 0,0 0-101 0 0,33-4-83 0 0,103-11-88 0 0,95 4 1792 0 0,-75 30-1614 0 0,-153-27 2372 0 0,-72-66-2460 0 0,48 56-521 0 0,-148-92-673 0 0,165 108 66 0 0,-15-11 321 0 0,12 3-6638 0 0,9 9 613 0 0,3 1 915 0 0,-1 0-4586 0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13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567 7 0 0 0,'0'0'621'0'0,"0"0"320"0"0,0 0 288 0 0,0 0 314 0 0,0 0 284 0 0,0 0 80 0 0,0 0-204 0 0,0 0-378 0 0,0 0-336 0 0,0 0-198 0 0,0 0-125 0 0,-7-3 321 0 0,5 3 7838 0 0,322 0-6441 0 0,-316 5-1368 0 0,-24 4-412 0 0,19-9-700 0 0,-256 74 296 0 0,-146 43 139 0 0,348-95-134 0 0,55-21-184 0 0,0-1-10 0 0,0 0-3 0 0,0 0 0 0 0,0 0-4 0 0,31 22 176 0 0,5-11-106 0 0,0-2-1 0 0,1-1 1 0 0,0-2-1 0 0,0-2 1 0 0,1-1-1 0 0,29-2-73 0 0,7 2 52 0 0,146 15 51 0 0,-206-4-9 0 0,-39 8 20 0 0,-160 85 20 0 0,-162 73-220 0 0,316-163 70 0 0,15-10 16 0 0,0 1-1 0 0,0 1 1 0 0,1 0-1 0 0,0 1 1 0 0,1 1 0 0 0,0 0-1 0 0,0 1 1 0 0,1 0-1 0 0,1 1 1 0 0,0 1-1 0 0,1 0 1 0 0,0 1 0 0 0,10-14 0 0 0,1 0 1 0 0,-1 0 0 0 0,0 1-1 0 0,1-1 1 0 0,-1 0-1 0 0,1 0 1 0 0,-1 1-1 0 0,1-1 1 0 0,0 0 0 0 0,-1 1-1 0 0,1-1 1 0 0,0 0-1 0 0,0 1 1 0 0,0-1 0 0 0,0 0-1 0 0,0 1 1 0 0,0-1-1 0 0,1 0 1 0 0,-1 1-1 0 0,0-1 1 0 0,1 0 0 0 0,-1 0-1 0 0,1 1 1 0 0,-1-1-1 0 0,1 0 1 0 0,0 0-1 0 0,-1 0 1 0 0,1 1 0 0 0,0-1-1 0 0,0 0 1 0 0,0 0-1 0 0,0 0 1 0 0,0 0 0 0 0,0-1-1 0 0,0 1 1 0 0,0 0-1 0 0,0 0 1 0 0,0-1-1 0 0,0 1 1 0 0,1 0 0 0 0,-1-1-1 0 0,0 1 1 0 0,0-1-1 0 0,1 0 1 0 0,-1 1-1 0 0,0-1 1 0 0,1 0-1 0 0,70 7 196 0 0,-67-7-186 0 0,-5 0-8 0 0,60 0 210 0 0,0-1 0 0 0,0-4 0 0 0,38-8-212 0 0,158-41 457 0 0,-185 49-333 0 0,-74 4-813 0 0,-8-5-2278 0 0,3-1-4858 0 0,7 3 237 0 0,1 0-3864 0 0</inkml:trace>
  <inkml:trace contextRef="#ctx0" brushRef="#br0" timeOffset="361.234">1193 118 10274 0 0,'0'0'3984'0'0,"0"0"-2083"0"0,0 0-742 0 0,0 0-28 0 0,0 0 84 0 0,0 0-27 0 0,0 0-174 0 0,0 0-234 0 0,0 0-170 0 0,0 0-54 0 0,0 0-9 0 0,0 0-2 0 0,0 16-32 0 0,-4 116 705 0 0,-104 301-227 0 0,108-432-1063 0 0,-1 0-1 0 0,0 0 1 0 0,0 0 0 0 0,0 0 0 0 0,1 0-1 0 0,-1-1 1 0 0,0 1 0 0 0,1 0 0 0 0,-1 0-1 0 0,1 1 1 0 0,-1-1 0 0 0,1 0 0 0 0,0 0-1 0 0,-1 0 1 0 0,1 0 0 0 0,0 0 0 0 0,0 0-1 0 0,0 1 1 0 0,0-1 0 0 0,0 0 0 0 0,0 0-1 0 0,0 0 1 0 0,0 0 0 0 0,0 1 0 0 0,0-1-1 0 0,1 0 1 0 0,-1 0 0 0 0,0 0-1 0 0,1 0 1 0 0,-1 0 0 0 0,1 0 0 0 0,-1 0-1 0 0,1 0 1 0 0,0 0 0 0 0,-1 0 0 0 0,1 0-1 0 0,0 0 1 0 0,0 0 0 0 0,0-1 0 0 0,0 1-1 0 0,-1 0 1 0 0,1-1 0 0 0,0 1 0 0 0,0 0-1 0 0,0-1 1 0 0,1 1 0 0 0,-1-1 0 0 0,0 1-1 0 0,0-1 1 0 0,0 0 0 0 0,0 0 0 0 0,0 1-1 0 0,0-1 1 0 0,1 0 0 0 0,-1 0 0 0 0,0 0-1 0 0,0 0 1 0 0,0 0 0 0 0,0 0 0 0 0,0-1-1 0 0,1 1 73 0 0,64-65-8587 0 0,-30 14-2774 0 0,-26 36 8091 0 0</inkml:trace>
  <inkml:trace contextRef="#ctx0" brushRef="#br0" timeOffset="604.438">1044 59 7570 0 0,'0'0'2408'0'0,"0"0"-285"0"0,0 0-221 0 0,0 0-222 0 0,0 0-197 0 0,0 0-165 0 0,0 0-108 0 0,0 0-80 0 0,0 0-55 0 0,0 0-132 0 0,0 0-147 0 0,0 0-110 0 0,35 1-125 0 0,114 3-62 0 0,26-20 709 0 0,127-31-161 0 0,-376 93-8967 0 0,15-20 3039 0 0,0 0-5100 0 0,41-18 5124 0 0</inkml:trace>
  <inkml:trace contextRef="#ctx0" brushRef="#br0" timeOffset="841.941">961 394 464 0 0,'0'0'2662'0'0,"0"0"11"0"0,0 0 96 0 0,0 0 44 0 0,0 0-207 0 0,0 0-390 0 0,0 0-379 0 0,0 0-307 0 0,0 0-220 0 0,0 0-172 0 0,0 0-156 0 0,0 0-136 0 0,28 16-127 0 0,88 51-103 0 0,-113-65-568 0 0,1 1 0 0 0,0-1-1 0 0,0 0 1 0 0,0-1-1 0 0,0 1 1 0 0,1 0 0 0 0,-1-1-1 0 0,0 0 1 0 0,0 0-1 0 0,1 0 1 0 0,-1-1-1 0 0,1 0 1 0 0,-1 0 0 0 0,1 0-1 0 0,-1 0 1 0 0,0 0-1 0 0,2-1-47 0 0,6-1 146 0 0,259-46 654 0 0,-220 37-2518 0 0,-34 6-1340 0 0,-2 0-3392 0 0,-13 2-772 0 0,0 3-1266 0 0</inkml:trace>
  <inkml:trace contextRef="#ctx0" brushRef="#br0" timeOffset="1277.01">1501 666 5657 0 0,'0'0'3126'0'0,"0"0"-1347"0"0,0 0-146 0 0,0 0 195 0 0,0 0-20 0 0,0 0-237 0 0,0 0-308 0 0,0 0-228 0 0,0 0-176 0 0,0 0-97 0 0,0 0-81 0 0,0 0-98 0 0,0 0-82 0 0,31-3-75 0 0,99-13-44 0 0,-83-1 140 0 0,-43 10-399 0 0,-1 5-75 0 0,0-1 1 0 0,1 0 0 0 0,-1 0 0 0 0,0 0 0 0 0,0 0 0 0 0,-1 0 0 0 0,1-1-1 0 0,-1 1 1 0 0,1-1 0 0 0,-1 0 0 0 0,0 0 0 0 0,-1 1 0 0 0,1-1 0 0 0,-1-1 0 0 0,1 1-1 0 0,-1 0 1 0 0,-1 0 0 0 0,1 0 0 0 0,0-1 0 0 0,-1 1 0 0 0,0 0 0 0 0,0 0-1 0 0,0-1 1 0 0,-1 1 0 0 0,0-3-49 0 0,-2 3-26 0 0,-1 1 0 0 0,0 0 0 0 0,0-1 0 0 0,0 2 0 0 0,0-1 0 0 0,0 0 0 0 0,0 1 0 0 0,-1 0 0 0 0,1 0 1 0 0,-1 0-1 0 0,0 1 0 0 0,1-1 0 0 0,-1 1 0 0 0,0 0 0 0 0,0 0 0 0 0,0 1 0 0 0,-3 0 26 0 0,-3-1-13 0 0,0 0 0 0 0,0 2 0 0 0,-1-1 0 0 0,1 1 0 0 0,0 1 1 0 0,0 0-1 0 0,0 1 0 0 0,0 0 0 0 0,0 0 0 0 0,1 1 0 0 0,-1 1 0 0 0,1 0 1 0 0,0 0-1 0 0,0 1 0 0 0,1 0 0 0 0,0 1 0 0 0,0 0 0 0 0,0 0 0 0 0,1 1 1 0 0,0 0-1 0 0,1 0 0 0 0,-1 1 0 0 0,2 0 0 0 0,-1 1 0 0 0,1-1 0 0 0,1 1 1 0 0,0 0-1 0 0,0 1 13 0 0,3-6 9 0 0,1-1 0 0 0,0 0 1 0 0,0 1-1 0 0,0-1 0 0 0,0 1 1 0 0,1 0-1 0 0,0-1 0 0 0,0 1 1 0 0,0-1-1 0 0,0 1 0 0 0,1-1 1 0 0,0 1-1 0 0,0-1 0 0 0,0 1 1 0 0,1-1-1 0 0,-1 1 0 0 0,1-1 1 0 0,0 0-1 0 0,0 0 0 0 0,0 0 1 0 0,1 0-1 0 0,-1 0 0 0 0,1-1 1 0 0,0 1-1 0 0,0-1 0 0 0,1 0 1 0 0,-1 0-1 0 0,0 0 0 0 0,1 0 1 0 0,0 0-1 0 0,0-1 0 0 0,0 1 1 0 0,0-1-1 0 0,0 0 0 0 0,0-1 1 0 0,3 2-10 0 0,13 5 74 0 0,1-1 0 0 0,0-1 1 0 0,0-1-1 0 0,1-1 0 0 0,0-1 1 0 0,-1 0-1 0 0,4-2-74 0 0,115-9-850 0 0,-54-30-5119 0 0,-37 2-7483 0 0,-37 31 7908 0 0</inkml:trace>
  <inkml:trace contextRef="#ctx0" brushRef="#br0" timeOffset="1525.777">2169 545 8834 0 0,'0'0'2308'0'0,"0"0"-395"0"0,0 0-77 0 0,0 0-15 0 0,0 0-269 0 0,0 0-371 0 0,0 0-288 0 0,0 0-209 0 0,0 0-147 0 0,0 0-122 0 0,-26 33-100 0 0,-81 103-114 0 0,28-40-90 0 0,66-79-381 0 0,-17 18-306 0 0,7-18-4587 0 0,15-16-3705 0 0,5-1 1144 0 0</inkml:trace>
  <inkml:trace contextRef="#ctx0" brushRef="#br0" timeOffset="1777.013">1860 549 11002 0 0,'0'0'3037'0'0,"0"0"-961"0"0,0 0-425 0 0,0 0-100 0 0,0 0-170 0 0,0 0-244 0 0,0 0-240 0 0,0 0-199 0 0,0 0-136 0 0,0 0-85 0 0,0 0-45 0 0,0 0-10 0 0,21 15-21 0 0,67 52-45 0 0,-43-17 190 0 0,-41-45-537 0 0,8 12-79 0 0,-1 0-1 0 0,2-1 1 0 0,0 0-1 0 0,1-1 1 0 0,1 0 0 0 0,0-2-1 0 0,1 0 1 0 0,0 0-1 0 0,1-2 1 0 0,18 10 70 0 0,-31-20 727 0 0,-3-3-17861 0 0,-1 1 15998 0 0,0 0-7252 0 0</inkml:trace>
  <inkml:trace contextRef="#ctx0" brushRef="#br0" timeOffset="2038.986">2414 490 10482 0 0,'0'0'3020'0'0,"0"0"-909"0"0,0 0-556 0 0,0 0-115 0 0,0 0-78 0 0,0 0-146 0 0,0 0-180 0 0,0 0-233 0 0,0 0-135 0 0,0 0-65 0 0,0 0-63 0 0,0 0-36 0 0,0 0-93 0 0,0 30-124 0 0,1 142 22 0 0,12-14-1187 0 0,-12-153 1301 0 0,0 3-5000 0 0,-1-14-8494 0 0,0 3 4827 0 0</inkml:trace>
  <inkml:trace contextRef="#ctx0" brushRef="#br0" timeOffset="2187.508">2224 560 6209 0 0,'0'0'4273'0'0,"0"0"-1911"0"0,0 0-670 0 0,0 0-31 0 0,0 0-153 0 0,0 0-244 0 0,0 0-250 0 0,0 0-215 0 0,0 0-158 0 0,33-10-154 0 0,102-27-100 0 0,-55 20 146 0 0,18 7-850 0 0,-56 10-5729 0 0,-34 0 3818 0 0,-1 0-8130 0 0</inkml:trace>
  <inkml:trace contextRef="#ctx0" brushRef="#br0" timeOffset="2791.314">2948 306 1984 0 0,'0'0'2654'0'0,"0"0"-385"0"0,0 0-162 0 0,0 0 51 0 0,0 0-31 0 0,0 0-136 0 0,0 0-201 0 0,0 0-245 0 0,0 0-211 0 0,0 0-179 0 0,0 0-163 0 0,0 0-153 0 0,19 4-124 0 0,140 20 970 0 0,-86-21-1018 0 0,0-3 0 0 0,0-3 0 0 0,26-6-667 0 0,162-36-734 0 0,-248 41 1044 0 0,-6 0-3385 0 0,-18 1-6053 0 0,1 3 2716 0 0,3 0-1895 0 0</inkml:trace>
  <inkml:trace contextRef="#ctx0" brushRef="#br0" timeOffset="3036.856">3086 556 12979 0 0,'0'0'1939'0'0,"0"0"-256"0"0,0 0 27 0 0,0 0 21 0 0,0 0-219 0 0,0 0-324 0 0,0 0-284 0 0,0 0-225 0 0,0 0-148 0 0,34 7-88 0 0,111 19-67 0 0,-18-27 145 0 0,96-35-227 0 0,-67 12-1057 0 0,-54 3-4022 0 0,-77 15-487 0 0,-12 2-736 0 0,-1 0-3654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54:40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691 67 2048 0 0,'0'0'1639'0'0,"0"0"-580"0"0,0 0-265 0 0,0 0-35 0 0,0 0 90 0 0,0 0 138 0 0,0 0 79 0 0,0 0-15 0 0,0 0-115 0 0,0 0-128 0 0,0 0-97 0 0,-1-2-80 0 0,-1-8-17 0 0,1 7 24 0 0,1 3 23 0 0,0 0 34 0 0,0 0-1 0 0,0 0-26 0 0,0 0-39 0 0,0 0-17 0 0,0 0 3 0 0,0 0 1 0 0,0 0-1 0 0,0 0-8 0 0,0 0-20 0 0,0 0-41 0 0,0 0-41 0 0,4 19 1854 0 0,13 104-1672 0 0,-5 0 1 0 0,-6 1 0 0 0,-8 99-688 0 0,-27 126 133 0 0,-4-202-1281 0 0,28-193-9557 0 0,2 20 5713 0 0,0 4-1213 0 0,1 2 2060 0 0</inkml:trace>
  <inkml:trace contextRef="#ctx0" brushRef="#br0" timeOffset="215.803">1 185 15211 0 0,'0'0'542'0'0,"0"0"-248"0"0,0 0 91 0 0,0 0 377 0 0,0 0 312 0 0,0 0 95 0 0,33-3-98 0 0,108-8-144 0 0,-49 1 472 0 0,-1-5 0 0 0,75-21-1399 0 0,-63 12 355 0 0,-49 11-372 0 0,237-44 453 0 0,-92 42-3088 0 0,-154 22-433 0 0,-19 7-3949 0 0,-17-6-3874 0 0</inkml:trace>
  <inkml:trace contextRef="#ctx0" brushRef="#br0" timeOffset="554.084">1212 520 9498 0 0,'0'0'2425'0'0,"0"0"-282"0"0,0 0-304 0 0,0 0-180 0 0,0 0-262 0 0,0 0-288 0 0,0 0-256 0 0,0 0-261 0 0,-30 33-173 0 0,-89 105-134 0 0,74-64-16 0 0,44-61-226 0 0,-1-6-27 0 0,0 0 0 0 0,1 0 0 0 0,0 0-1 0 0,0 0 1 0 0,1 0 0 0 0,0 0-1 0 0,0 0 1 0 0,0 0 0 0 0,1 0-1 0 0,0 1 1 0 0,1-1 0 0 0,-1-1 0 0 0,1 1-1 0 0,1 0 1 0 0,-1 0 0 0 0,1-1-1 0 0,1 1 1 0 0,-1-1 0 0 0,1 0-1 0 0,0 0 1 0 0,0 0 0 0 0,0-1 0 0 0,1 1-1 0 0,0-1 1 0 0,0 0 0 0 0,1-1-1 0 0,-1 1 1 0 0,1-1 0 0 0,0 0-1 0 0,0 0 1 0 0,1-1 0 0 0,-1 0 0 0 0,1 0-1 0 0,-1 0 1 0 0,4 0-16 0 0,1 0 140 0 0,1-1 0 0 0,-1 0-1 0 0,1-1 1 0 0,0 0 0 0 0,0-1 0 0 0,-1 0 0 0 0,1-1 0 0 0,0 0-1 0 0,-1-1 1 0 0,1 0 0 0 0,-1-1 0 0 0,1 0 0 0 0,-1-1 0 0 0,0-1 0 0 0,0 1-1 0 0,-1-2 1 0 0,0 1 0 0 0,0-1 0 0 0,0-1 0 0 0,0 0 0 0 0,-1 0-1 0 0,0-1 1 0 0,-1 0 0 0 0,0-1 0 0 0,0 1 0 0 0,-1-2 0 0 0,0 1-1 0 0,4-7-139 0 0,-6 7 20 0 0,0 1 0 0 0,0-1-1 0 0,-1 0 1 0 0,0 0-1 0 0,-1 0 1 0 0,0-1-1 0 0,0 1 1 0 0,-1-1-1 0 0,-1 0 1 0 0,1 1-1 0 0,-1-1 1 0 0,-1 0 0 0 0,0 0-1 0 0,-1 0 1 0 0,1 0-1 0 0,-2 0 1 0 0,1 1-1 0 0,-2-1 1 0 0,1 1-1 0 0,-1-1 1 0 0,0 1-1 0 0,-1 0 1 0 0,0 0-1 0 0,-1 0 1 0 0,0 0 0 0 0,0 1-1 0 0,-1 0 1 0 0,0 0-1 0 0,-3-3-19 0 0,2 4-121 0 0,-1 0 1 0 0,0 1-1 0 0,0 0 0 0 0,0 0 0 0 0,0 1 1 0 0,-1 0-1 0 0,0 1 0 0 0,0-1 0 0 0,-1 2 0 0 0,1-1 1 0 0,-1 1-1 0 0,1 1 0 0 0,-1 0 0 0 0,-6-1 121 0 0,-34 8-4761 0 0,3 21-6257 0 0,38-15 925 0 0</inkml:trace>
  <inkml:trace contextRef="#ctx0" brushRef="#br0" timeOffset="977.096">1805 583 11763 0 0,'0'0'2576'0'0,"0"0"-980"0"0,0 0-451 0 0,0 0-121 0 0,0 0-124 0 0,0 0-178 0 0,0 0-169 0 0,0 0-114 0 0,0 0-150 0 0,0 0-90 0 0,-33 33-52 0 0,-99 104-62 0 0,84-64-25 0 0,47-62-53 0 0,-1-7 5 0 0,1 0 1 0 0,-1 0 0 0 0,1 0 0 0 0,1 0-1 0 0,-1 0 1 0 0,0 0 0 0 0,1 0-1 0 0,0 0 1 0 0,0 1 0 0 0,0-1 0 0 0,1 0-1 0 0,-1 0 1 0 0,1 0 0 0 0,0 0 0 0 0,0 0-1 0 0,0 0 1 0 0,1 0 0 0 0,0-1 0 0 0,-1 1-1 0 0,1 0 1 0 0,0-1 0 0 0,1 1-1 0 0,-1-1 1 0 0,1 0 0 0 0,-1 1 0 0 0,1-1-1 0 0,0-1 1 0 0,0 1 0 0 0,0 0 0 0 0,1-1-1 0 0,-1 1 1 0 0,1-1 0 0 0,-1 0-1 0 0,1 0 1 0 0,0-1 0 0 0,0 1 0 0 0,-1-1-1 0 0,1 0 1 0 0,0 0 0 0 0,0 0 0 0 0,1 0-1 0 0,1 0-12 0 0,3-1 187 0 0,-1-1-1 0 0,1 1 0 0 0,0-1 0 0 0,-1-1 0 0 0,1 0 0 0 0,-1 0 0 0 0,0 0 1 0 0,0-1-1 0 0,0 0 0 0 0,0-1 0 0 0,0 0 0 0 0,0 0 0 0 0,-1-1 0 0 0,0 0 1 0 0,0 0-1 0 0,0-1 0 0 0,-1 1 0 0 0,1-2-186 0 0,102-123 1655 0 0,-104 122-1590 0 0,18-20-37 0 0,-2 0-1 0 0,-2-2 1 0 0,0-1 0 0 0,-2 0-1 0 0,-1-1 1 0 0,-2-1 0 0 0,-1 0 0 0 0,-2-1-1 0 0,-1 0 1 0 0,-2-1 0 0 0,-1 0 0 0 0,-2 0-1 0 0,-1-1 1 0 0,-2 0 0 0 0,-2-27-28 0 0,-1 53-25 0 0,-1 0-1 0 0,0 0 1 0 0,-1 0-1 0 0,0 0 1 0 0,0 1 0 0 0,-1-1-1 0 0,0 1 1 0 0,-1 0 0 0 0,0 0-1 0 0,0 1 1 0 0,-1-1 0 0 0,0 1-1 0 0,-1-1 26 0 0,4 6-14 0 0,0 0-1 0 0,0 0 0 0 0,-1 0 0 0 0,1 0 1 0 0,0 1-1 0 0,-1-1 0 0 0,0 1 0 0 0,0 0 1 0 0,0 0-1 0 0,1 0 0 0 0,-2 1 0 0 0,1-1 1 0 0,0 1-1 0 0,0 0 0 0 0,0 0 0 0 0,-1 1 1 0 0,1-1-1 0 0,0 1 0 0 0,-1 0 0 0 0,1 0 1 0 0,0 0-1 0 0,-1 1 0 0 0,1-1 0 0 0,0 1 1 0 0,0 0-1 0 0,0 1 0 0 0,-1-1 0 0 0,1 1 1 0 0,0-1-1 0 0,1 1 0 0 0,-3 1 15 0 0,-7 7-46 0 0,0 0 0 0 0,1 0 0 0 0,0 1 0 0 0,1 1 0 0 0,1 0 0 0 0,-1 1 0 0 0,2 0 0 0 0,0 0-1 0 0,0 1 1 0 0,1 0 0 0 0,1 0 0 0 0,1 1 0 0 0,-5 14 46 0 0,1-3-55 0 0,1 0 0 0 0,1 1 0 0 0,2 0 0 0 0,1 1 1 0 0,0-1-1 0 0,3 1 0 0 0,0 0 0 0 0,1-1 0 0 0,2 1 0 0 0,3 19 55 0 0,-2-35-161 0 0,0-1 1 0 0,1 1-1 0 0,1-1 1 0 0,0 0-1 0 0,0 0 1 0 0,1 0-1 0 0,0 0 0 0 0,1-1 1 0 0,0 0-1 0 0,1 0 1 0 0,0 0-1 0 0,1-1 1 0 0,0 0-1 0 0,0-1 1 0 0,1 0-1 0 0,0 0 1 0 0,0-1-1 0 0,1 0 1 0 0,0 0-1 0 0,0-1 0 0 0,0-1 1 0 0,1 1-1 0 0,0-2 1 0 0,0 0-1 0 0,0 0 1 0 0,1-1-1 0 0,-1 0 1 0 0,1-1-1 0 0,5 1 161 0 0,105-2-5102 0 0,-42-17-4226 0 0,-56 9 2823 0 0</inkml:trace>
  <inkml:trace contextRef="#ctx0" brushRef="#br0" timeOffset="1866.854">2563 432 8762 0 0,'0'0'2192'0'0,"0"0"-278"0"0,0 0-191 0 0,0 0-209 0 0,0 0-249 0 0,0 0-235 0 0,0 0-186 0 0,0 0-184 0 0,0 0-152 0 0,-31 32-76 0 0,-99 103-79 0 0,65-52 171 0 0,62-77-496 0 0,-1 0-1 0 0,1 0 1 0 0,1 0 0 0 0,-1 1 0 0 0,1-1 0 0 0,0 1 0 0 0,0 0 0 0 0,1-1 0 0 0,0 1 0 0 0,0 0 0 0 0,1 0 0 0 0,0 0 0 0 0,0 0 0 0 0,0-1 0 0 0,1 1-1 0 0,0 0 1 0 0,1 2-28 0 0,1-7 73 0 0,-1 0-1 0 0,1 0 0 0 0,0-1 0 0 0,0 1 0 0 0,0-1 0 0 0,1 0 0 0 0,-1 1 0 0 0,0-2 0 0 0,1 1 1 0 0,-1 0-1 0 0,0-1 0 0 0,1 1 0 0 0,-1-1 0 0 0,0 0 0 0 0,1 0 0 0 0,-1 0 0 0 0,1 0 0 0 0,-1-1 1 0 0,0 0-1 0 0,1 1 0 0 0,-1-1 0 0 0,0-1 0 0 0,0 1 0 0 0,1 0 0 0 0,-1-1 0 0 0,0 1 1 0 0,0-1-74 0 0,18-11 212 0 0,0 0-1 0 0,-1-1 1 0 0,-1-1-1 0 0,0 0 0 0 0,-1-2 1 0 0,-1 0-1 0 0,-1-1 1 0 0,11-15-211 0 0,63-62 548 0 0,-91 95-554 0 0,1 1 0 0 0,0-1 0 0 0,0 1 0 0 0,0-1 0 0 0,0 0 0 0 0,0 1 0 0 0,0-1 0 0 0,0 1 0 0 0,1-1 0 0 0,-1 0 0 0 0,0 1 0 0 0,0-1 1 0 0,0 1-1 0 0,0-1 0 0 0,0 0 0 0 0,1 1 0 0 0,-1-1 0 0 0,0 1 0 0 0,0-1 0 0 0,1 0 0 0 0,-1 1 0 0 0,0-1 0 0 0,1 0 0 0 0,-1 0 0 0 0,0 1 0 0 0,1-1 0 0 0,-1 0 1 0 0,0 0-1 0 0,1 1 0 0 0,-1-1 0 0 0,0 0 0 0 0,1 0 0 0 0,-1 0 0 0 0,1 0 0 0 0,-1 0 0 0 0,0 1 0 0 0,1-1 0 0 0,-1 0 0 0 0,1 0 0 0 0,-1 0 0 0 0,1 0 1 0 0,-1 0-1 0 0,0 0 0 0 0,1-1 0 0 0,-1 1 0 0 0,1 0 0 0 0,-1 0 0 0 0,1 0 0 0 0,-1 0 0 0 0,0 0 0 0 0,1 0 0 0 0,-1-1 0 0 0,0 1 0 0 0,1 0 0 0 0,-1-1 6 0 0,0 11 27 0 0,-5 47-39 0 0,3-50-1 0 0,1-1 0 0 0,-1 0-1 0 0,1 1 1 0 0,0-1 0 0 0,1 1 0 0 0,-1 0 0 0 0,1-1 0 0 0,1 1 0 0 0,-1-1 0 0 0,1 1-1 0 0,0 0 1 0 0,1-1 0 0 0,0 0 0 0 0,0 1 0 0 0,0-1 0 0 0,1 0 0 0 0,-1 0 0 0 0,1 0-1 0 0,1 0 1 0 0,-1-1 0 0 0,1 1 0 0 0,0-1 0 0 0,0 0 0 0 0,2 1 13 0 0,-1-5 19 0 0,-1 1 1 0 0,1-1-1 0 0,0 1 1 0 0,0-1-1 0 0,0 0 1 0 0,0-1 0 0 0,0 0-1 0 0,0 1 1 0 0,0-2-1 0 0,0 1 1 0 0,0 0-1 0 0,0-1 1 0 0,0 0-1 0 0,0 0 1 0 0,0-1-1 0 0,0 1 1 0 0,-1-1-1 0 0,1 0 1 0 0,0 0 0 0 0,-1-1-1 0 0,0 1 1 0 0,1-1-1 0 0,-1 0 1 0 0,0 0-1 0 0,-1 0 1 0 0,1-1-1 0 0,0 0 1 0 0,-1 1-1 0 0,0-1 1 0 0,0 0-1 0 0,0 0 1 0 0,0-1-1 0 0,-1 1 1 0 0,2-5-20 0 0,100-163 295 0 0,-108 201-1039 0 0,2-23 720 0 0,-1 0 1 0 0,0 0-1 0 0,1 0 1 0 0,0 0 0 0 0,1 1-1 0 0,0-1 1 0 0,-1 1 0 0 0,2-1-1 0 0,-1 0 1 0 0,1 1 0 0 0,0-1-1 0 0,1 1 1 0 0,-1-1-1 0 0,1 1 1 0 0,0-1 0 0 0,1 1-1 0 0,0-1 1 0 0,0 0 0 0 0,0 0-1 0 0,1 0 1 0 0,-1 0 0 0 0,1 0-1 0 0,1-1 1 0 0,-1 1 0 0 0,1-1-1 0 0,0 0 1 0 0,0 0-1 0 0,1 0 1 0 0,0-1 0 0 0,-1 1-1 0 0,5 1 24 0 0,-5-4 36 0 0,0-1 0 0 0,0 0-1 0 0,1 0 1 0 0,-1-1 0 0 0,0 1-1 0 0,0-1 1 0 0,1 0 0 0 0,-1 0-1 0 0,0 0 1 0 0,1-1 0 0 0,-1 1-1 0 0,0-1 1 0 0,0 0 0 0 0,0-1-1 0 0,0 1 1 0 0,0-1 0 0 0,0 1-1 0 0,0-1 1 0 0,0 0 0 0 0,0-1-1 0 0,-1 1 1 0 0,1-1 0 0 0,-1 1-1 0 0,0-1 1 0 0,0 0 0 0 0,1-1-36 0 0,71-90 899 0 0,27-92 120 0 0,-101 186-1033 0 0,0 0-1 0 0,0 0 0 0 0,0 0 1 0 0,0 0-1 0 0,0 0 1 0 0,0 0-1 0 0,0 1 0 0 0,0-1 1 0 0,0 0-1 0 0,0 1 0 0 0,1-1 1 0 0,-1 0-1 0 0,0 1 1 0 0,-1-1-1 0 0,1 1 0 0 0,0 0 1 0 0,0-1-1 0 0,0 1 0 0 0,0 0 1 0 0,0 0-1 0 0,-1-1 1 0 0,1 1-1 0 0,0 0 0 0 0,-1 0 1 0 0,1 0-1 0 0,0 0 0 0 0,-1 0 1 0 0,1 0-1 0 0,-1 0 0 0 0,0 0 1 0 0,1 0-1 0 0,-1 0 1 0 0,0 0-1 0 0,0 0 0 0 0,1 0 1 0 0,-1 1-1 0 0,0-1 0 0 0,0 0 1 0 0,0 0-1 0 0,0 0 1 0 0,-1 0-1 0 0,1 0 0 0 0,0 0 15 0 0,19 67-100 0 0,45 266-128 0 0,-55-300 239 0 0,18 60 17 0 0,-4 2 0 0 0,-4 0-1 0 0,-5 1 1 0 0,-4 1-1 0 0,-2 49-27 0 0,-10-126 47 0 0,0 1-1 0 0,-1 0 0 0 0,-2-1 1 0 0,0 0-1 0 0,-1 0 1 0 0,-1 0-1 0 0,-1-1 0 0 0,-1 0 1 0 0,0 0-1 0 0,-2-1 1 0 0,0-1-1 0 0,-1 1 0 0 0,-1-2 1 0 0,-1 0-1 0 0,0 0 0 0 0,-1-2 1 0 0,-1 0-1 0 0,-1 0 1 0 0,0-1-47 0 0,14-11 21 0 0,1 0 1 0 0,-1 0 0 0 0,0-1-1 0 0,0 1 1 0 0,0-1-1 0 0,-1 1 1 0 0,1-1 0 0 0,-1 0-1 0 0,1 0 1 0 0,-1-1 0 0 0,0 1-1 0 0,1-1 1 0 0,-1 0-1 0 0,0 0 1 0 0,0 0 0 0 0,0 0-1 0 0,0-1 1 0 0,0 1 0 0 0,0-1-1 0 0,0 0 1 0 0,0 0-1 0 0,0-1 1 0 0,0 1 0 0 0,0-1-1 0 0,0 0 1 0 0,0 0 0 0 0,0 0-1 0 0,0-1 1 0 0,1 1-1 0 0,-1-1 1 0 0,1 0 0 0 0,-1 0-1 0 0,1 0 1 0 0,-1 0 0 0 0,1-1-1 0 0,0 1 1 0 0,0-1-22 0 0,-3-11 2 0 0,2 0 1 0 0,-1 0 0 0 0,2 0-1 0 0,0 0 1 0 0,1-1-1 0 0,0 1 1 0 0,1-1-1 0 0,1 1 1 0 0,0-1-1 0 0,1 0 1 0 0,0 1 0 0 0,2-3-3 0 0,4-36-154 0 0,4 0 1 0 0,1 0-1 0 0,3 1 1 0 0,7-15 153 0 0,-3 17-378 0 0,2 0 1 0 0,1 1-1 0 0,3 2 0 0 0,2 0 0 0 0,3 1 378 0 0,33-42-3944 0 0,6 7-4894 0 0,-42 53-3177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22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1 309 0 0 0,'0'0'1675'0'0,"0"0"239"0"0,0 0 240 0 0,0 0 218 0 0,0 0 3 0 0,0 0-245 0 0,0 0-320 0 0,0 0-303 0 0,0 0-215 0 0,0 0-137 0 0,0 0-91 0 0,0 0-112 0 0,0 0-118 0 0,0-7-110 0 0,3-22-79 0 0,30 21 1560 0 0,119 23-51 0 0,-118-8-2051 0 0,2 0 0 0 0,-1-3 0 0 0,0-1 0 0 0,1-2 0 0 0,0-1 0 0 0,11-2-103 0 0,29 0 79 0 0,-65 2-33 0 0,13 0 2798 0 0,-45-40-785 0 0,0 0-2245 0 0,-30-68-920 0 0,29 33-5103 0 0,18 55-2177 0 0,1 5-5014 0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09:20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240 104 0 0 0,'0'0'1300'0'0,"0"0"462"0"0,0 0-60 0 0,0 0-242 0 0,0 0-156 0 0,0 0-63 0 0,0 0-15 0 0,0 0 1 0 0,15-17-22 0 0,45-52-50 0 0,-45 52-79 0 0,-15 17-101 0 0,0 0-110 0 0,0 0-102 0 0,0 0-85 0 0,-34 86 3240 0 0,18-57-3522 0 0,-204 371 877 0 0,165-315-1034 0 0,50-79 883 0 0,14-17-422 0 0,80-124-31 0 0,227-280 525 0 0,-277 381-1101 0 0,-33 52-71 0 0,3 6 24 0 0,-1 0 1 0 0,-1 1 0 0 0,-1 0-1 0 0,-1 0 1 0 0,-2 0 0 0 0,0 1 0 0 0,-1 7-47 0 0,1 0 62 0 0,17 135-6 0 0,-20-166-53 0 0,0 0 0 0 0,0 0 0 0 0,1 0 0 0 0,-1 0 1 0 0,0 0-1 0 0,1 0 0 0 0,-1 0 0 0 0,1 0 0 0 0,0-1 0 0 0,-1 1 0 0 0,1 0 0 0 0,0 0 0 0 0,0-1 1 0 0,0 1-1 0 0,0-1 0 0 0,0 1 0 0 0,1-1 0 0 0,-1 1 0 0 0,0-1 0 0 0,1 1 0 0 0,-1-1 0 0 0,1 0 1 0 0,-1 0-1 0 0,1 0 0 0 0,0 0 0 0 0,-1 0 0 0 0,1 0 0 0 0,0-1 0 0 0,0 1 0 0 0,0 0 0 0 0,0-1 1 0 0,-1 1-1 0 0,1-1 0 0 0,0 0 0 0 0,0 0 0 0 0,0 0 0 0 0,0 0 0 0 0,0 0 0 0 0,0 0 0 0 0,0 0 1 0 0,0-1-1 0 0,0 1 0 0 0,0-1 0 0 0,-1 1 0 0 0,1-1 0 0 0,0 0 0 0 0,0 1 0 0 0,1-2-3 0 0,21-17 50 0 0,0-1 0 0 0,0-1-1 0 0,-2-1 1 0 0,-1-1 0 0 0,-1-1-1 0 0,-1-1 1 0 0,8-14-50 0 0,16-18 99 0 0,83-116 20 0 0,-91 125-33 0 0,3 122-194 0 0,-35-54 141 0 0,-1 0 0 0 0,-1-1-1 0 0,-1 1 1 0 0,0 0-1 0 0,-2 0 1 0 0,0 0 0 0 0,-1 0-1 0 0,-2 4-32 0 0,2-9 17 0 0,-4 25 7 0 0,-6 102-520 0 0,14-141 382 0 0,-1 1 0 0 0,0 0 1 0 0,1-1-1 0 0,-1 1 0 0 0,1 0 1 0 0,0-1-1 0 0,-1 1 0 0 0,1-1 1 0 0,0 1-1 0 0,0-1 0 0 0,0 1 0 0 0,0-1 1 0 0,0 0-1 0 0,0 1 0 0 0,0-1 1 0 0,1 0-1 0 0,-1 0 0 0 0,0 0 1 0 0,1 0-1 0 0,-1 0 0 0 0,1 0 1 0 0,-1 0-1 0 0,1 0 0 0 0,-1-1 1 0 0,1 1-1 0 0,-1-1 0 0 0,1 1 0 0 0,0-1 1 0 0,0 0-1 0 0,-1 1 0 0 0,1-1 1 0 0,0 0 113 0 0,39 1-8135 0 0,-28-1 2580 0 0,-3 0-5626 0 0</inkml:trace>
  <inkml:trace contextRef="#ctx0" brushRef="#br0" timeOffset="504.285">1895 104 5049 0 0,'0'0'2122'0'0,"0"0"-86"0"0,0 0 18 0 0,0 0 43 0 0,0 0-205 0 0,0 0-381 0 0,0 0-313 0 0,0 0-221 0 0,0 0-125 0 0,0 0-60 0 0,0 0-46 0 0,0 0-45 0 0,0 0-52 0 0,-26-7-56 0 0,-81-22-52 0 0,52 28 192 0 0,47 5-588 0 0,-9 4-64 0 0,0 0-1 0 0,1 2 1 0 0,0-1 0 0 0,0 2 0 0 0,1 0-1 0 0,0 1 1 0 0,1 0 0 0 0,1 1-1 0 0,0 1 1 0 0,0 0 0 0 0,2 1 0 0 0,-1 0-1 0 0,2 0 1 0 0,0 1 0 0 0,1 1-1 0 0,1 0 1 0 0,1 0 0 0 0,0 1 0 0 0,-2 10-81 0 0,7-24 6 0 0,0 0 1 0 0,1 0-1 0 0,-1 0 1 0 0,1 1 0 0 0,0-1-1 0 0,0 0 1 0 0,1 1 0 0 0,0-1-1 0 0,-1 1 1 0 0,1-1-1 0 0,1 1 1 0 0,-1-1 0 0 0,1 1-1 0 0,-1-1 1 0 0,1 0 0 0 0,1 1-1 0 0,-1-1 1 0 0,0 0-1 0 0,1 0 1 0 0,0 0 0 0 0,0 0-1 0 0,0 0 1 0 0,1 0 0 0 0,-1 0-1 0 0,1-1 1 0 0,0 0-1 0 0,0 1 1 0 0,0-1 0 0 0,0 0-1 0 0,1 0 1 0 0,2 1-7 0 0,3-1 64 0 0,-1-1 0 0 0,1 0-1 0 0,0-1 1 0 0,0 1 0 0 0,0-2 0 0 0,1 1-1 0 0,-1-1 1 0 0,0-1 0 0 0,0 0 0 0 0,0 0-1 0 0,0-1 1 0 0,0 0 0 0 0,-1 0 0 0 0,1-1 0 0 0,0 0-1 0 0,-1-1 1 0 0,0 0 0 0 0,0 0-64 0 0,139-95 638 0 0,-140 93-616 0 0,190-193 561 0 0,-171 169-437 0 0,-26 30-136 0 0,0 0-10 0 0,0 30-56 0 0,-12 208 152 0 0,12-233-142 0 0,1 0-1 0 0,0 0 1 0 0,0 0-1 0 0,1-1 0 0 0,-1 1 1 0 0,1 0-1 0 0,0-1 1 0 0,0 1-1 0 0,1-1 1 0 0,-1 1-1 0 0,1-1 1 0 0,0 0-1 0 0,0 0 0 0 0,0-1 1 0 0,1 1-1 0 0,-1-1 1 0 0,1 1-1 0 0,4 2 47 0 0,52 14-3572 0 0,-52-20 2698 0 0,29-2-4016 0 0,-13-4-4441 0 0,-12-1-178 0 0</inkml:trace>
  <inkml:trace contextRef="#ctx0" brushRef="#br0" timeOffset="836.61">2440 351 2256 0 0,'0'0'2424'0'0,"0"0"47"0"0,0 0 203 0 0,0 0-55 0 0,0 0-385 0 0,0 0-507 0 0,0 0-372 0 0,0 0-191 0 0,0 0-101 0 0,0 0-72 0 0,0 0-92 0 0,0 0-67 0 0,-8 0-84 0 0,-146 22 2699 0 0,147-20-3423 0 0,1 0-1 0 0,-1 0 1 0 0,1 1-1 0 0,0 0 1 0 0,0 1-1 0 0,0-1 1 0 0,0 1-1 0 0,0 0 0 0 0,1 1 1 0 0,0-1-1 0 0,0 1 1 0 0,0 0-1 0 0,1 0 1 0 0,-1 0-1 0 0,1 1 1 0 0,1 0-1 0 0,-1 0 0 0 0,1 0 1 0 0,0 0-1 0 0,0 0 1 0 0,0 1-1 0 0,1-1 1 0 0,0 1-1 0 0,-1 5-23 0 0,4-8 0 0 0,-1 0 1 0 0,0-1-1 0 0,1 1 0 0 0,0-1 0 0 0,0 1 1 0 0,0-1-1 0 0,0 1 0 0 0,1-1 0 0 0,-1 1 0 0 0,1-1 1 0 0,0 0-1 0 0,0 0 0 0 0,0 0 0 0 0,0 0 0 0 0,0 0 1 0 0,1 0-1 0 0,-1-1 0 0 0,1 1 0 0 0,0-1 1 0 0,0 0-1 0 0,0 0 0 0 0,0 0 0 0 0,0 0 0 0 0,0 0 1 0 0,1-1-1 0 0,-1 1 0 0 0,0-1 0 0 0,1 0 0 0 0,-1 0 1 0 0,1 0-1 0 0,1 0 0 0 0,120 10-106 0 0,-117-11 62 0 0,79-25-2440 0 0,-61 9-2571 0 0,-2-1-5676 0 0,-17 12 1677 0 0</inkml:trace>
  <inkml:trace contextRef="#ctx0" brushRef="#br0" timeOffset="1385.99">2554 623 0 0 0,'0'0'2482'0'0,"0"0"240"0"0,0 0 72 0 0,0 0-179 0 0,0 0-413 0 0,0 0-425 0 0,0 0-279 0 0,0 0-196 0 0,0 0-130 0 0,0 0-96 0 0,0 0-68 0 0,0 0-41 0 0,0 0-73 0 0,3 3-94 0 0,-2-2-745 0 0,0 0 0 0 0,0 0 0 0 0,1-1-1 0 0,-1 1 1 0 0,0-1 0 0 0,0 1 0 0 0,1-1 0 0 0,-1 1 0 0 0,1-1 0 0 0,-1 0-1 0 0,0 0 1 0 0,1 1 0 0 0,-1-1 0 0 0,0 0 0 0 0,1 0 0 0 0,-1 0 0 0 0,1-1-1 0 0,-1 1 1 0 0,0 0 0 0 0,1 0 0 0 0,-1-1 0 0 0,0 1 0 0 0,1-1 0 0 0,-1 1-1 0 0,0-1 1 0 0,1 0 0 0 0,-1 1 0 0 0,0-1 0 0 0,0 0 0 0 0,0 0 0 0 0,0 0-1 0 0,0 0 1 0 0,0 0 0 0 0,0 0 0 0 0,0 0 0 0 0,0 0 0 0 0,0 0 0 0 0,-1-1 0 0 0,1 1-1 0 0,0 0 1 0 0,-1 0 0 0 0,1-1 0 0 0,-1 1 0 0 0,0-1-55 0 0,119-126 1572 0 0,-87 94-1280 0 0,-30 34-305 0 0,-2 0-52 0 0,0 0 42 0 0,0 0 10 0 0,0 0-5 0 0,0 0 49 0 0,0 5-32 0 0,-1-3 3 0 0,0 0-1 0 0,1 0 1 0 0,-1 0-1 0 0,1 0 0 0 0,0 1 1 0 0,0-1-1 0 0,-1 0 0 0 0,1 0 1 0 0,0 0-1 0 0,1 1 1 0 0,-1-1-1 0 0,0 0 0 0 0,1 0 1 0 0,-1 0-1 0 0,1 0 0 0 0,0 1 1 0 0,0-1-1 0 0,-1 0 1 0 0,1 0-1 0 0,1 0 0 0 0,-1-1 1 0 0,0 1-1 0 0,0 0 0 0 0,1 0 1 0 0,-1-1-1 0 0,1 1 1 0 0,-1-1-1 0 0,1 1 0 0 0,0-1 1 0 0,0 0-1 0 0,0 1 0 0 0,-1-1 1 0 0,1 0-1 0 0,0 0 1 0 0,0 0-1 0 0,1-1 0 0 0,-1 1 1 0 0,0 0-1 0 0,0-1 0 0 0,0 1 1 0 0,2-1-2 0 0,107-33 161 0 0,-54 10-91 0 0,21 6-110 0 0,-58 78 33 0 0,1-16-253 0 0,4-53-4690 0 0,-16-9-7489 0 0,-7 13 2362 0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1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62 2969 0 0,'0'0'2027'0'0,"0"0"-322"0"0,0 0-80 0 0,0 0 199 0 0,0 0 186 0 0,0 0-4 0 0,0 0-189 0 0,0 0-356 0 0,0 0-332 0 0,0 0-241 0 0,0 0-183 0 0,-8-8-144 0 0,-28-20-121 0 0,35 27-419 0 0,-1 1-1 0 0,1-1 1 0 0,0 1-1 0 0,-1-1 1 0 0,1 1-1 0 0,0 0 1 0 0,-1 0-1 0 0,1 0 1 0 0,0 0-1 0 0,-1 0 1 0 0,1 0-1 0 0,0 0 1 0 0,-1 0-1 0 0,1 1 1 0 0,0-1-1 0 0,-1 0 1 0 0,1 1-1 0 0,0-1 1 0 0,0 1-1 0 0,-1-1 1 0 0,1 1-1 0 0,0 0 1 0 0,0 0-1 0 0,0-1 1 0 0,0 1-1 0 0,0 0 1 0 0,0 0-1 0 0,0 0 1 0 0,0 0-1 0 0,0 0 1 0 0,0 0-1 0 0,1 1 1 0 0,-1-1-1 0 0,0 1-20 0 0,-2 1 46 0 0,-9 13-5 0 0,1 0-1 0 0,0 1 1 0 0,1 0 0 0 0,0 0-1 0 0,2 1 1 0 0,0 1-1 0 0,1-1 1 0 0,1 1 0 0 0,1 0-1 0 0,0 1 1 0 0,2-1 0 0 0,0 1-1 0 0,1 0 1 0 0,1 0 0 0 0,1 0-1 0 0,1 0 1 0 0,2 13-41 0 0,-2-24 50 0 0,0 0 0 0 0,1-1 0 0 0,0 1 0 0 0,1-1 0 0 0,0 1 0 0 0,0-1 0 0 0,1 0 0 0 0,0 0 0 0 0,0-1 0 0 0,0 1 0 0 0,1-1 0 0 0,1 0 1 0 0,-1 0-1 0 0,1-1 0 0 0,0 1 0 0 0,0-1 0 0 0,1-1 0 0 0,0 1 0 0 0,0-1 0 0 0,0 0 0 0 0,1-1 0 0 0,0 0 0 0 0,-1 0 0 0 0,1 0 0 0 0,1-1 0 0 0,-1 0 0 0 0,0-1 0 0 0,1 0 0 0 0,0 0 0 0 0,3 0-50 0 0,-1-2 127 0 0,-1 0-1 0 0,0-1 1 0 0,0 0-1 0 0,1-1 1 0 0,-1 0-1 0 0,0 0 1 0 0,0-1-1 0 0,-1 0 0 0 0,1-1 1 0 0,-1 0-1 0 0,1-1 1 0 0,-1 0-1 0 0,-1 0 1 0 0,1-1-1 0 0,-1 0 1 0 0,0 0-1 0 0,0-1 0 0 0,-1 0 1 0 0,1-1-1 0 0,-2 0 1 0 0,7-8-127 0 0,-2-1 133 0 0,-1-1 0 0 0,0 0 0 0 0,-1-1 0 0 0,-1 0 0 0 0,-1-1 1 0 0,0 1-1 0 0,-2-1 0 0 0,0-1 0 0 0,-2 1 0 0 0,2-20-133 0 0,-4 30 6 0 0,0-1-1 0 0,-1 1 1 0 0,-1 0-1 0 0,1-1 0 0 0,-2 1 1 0 0,1 0-1 0 0,-2 0 1 0 0,1 0-1 0 0,-1 0 1 0 0,-1 0-1 0 0,0 0 0 0 0,0 1 1 0 0,-1 0-1 0 0,0 0 1 0 0,0 0-1 0 0,-1 0 1 0 0,0 1-1 0 0,-1 0 0 0 0,0 1 1 0 0,0-1-1 0 0,-1 1 1 0 0,-6-4-6 0 0,10 7-74 0 0,-1 1 1 0 0,0 0-1 0 0,0 1 1 0 0,0 0-1 0 0,-1-1 0 0 0,1 1 1 0 0,0 1-1 0 0,-1-1 1 0 0,1 1-1 0 0,-1 0 1 0 0,0 0-1 0 0,1 1 1 0 0,-1 0-1 0 0,0 0 0 0 0,1 0 1 0 0,-1 1-1 0 0,0-1 1 0 0,1 1-1 0 0,-1 1 1 0 0,1-1-1 0 0,-1 1 1 0 0,1 0-1 0 0,0 0 0 0 0,0 1 1 0 0,0-1-1 0 0,0 1 1 0 0,0 0-1 0 0,0 1 1 0 0,1-1-1 0 0,-1 1 1 0 0,1 0-1 0 0,0 0 74 0 0,-2 2-503 0 0,0 0 0 0 0,1 0 0 0 0,-1 1 0 0 0,1 0 0 0 0,1 0 0 0 0,0 0 0 0 0,0 0 0 0 0,0 1 0 0 0,1-1 0 0 0,0 1 0 0 0,0 0 0 0 0,1 0 0 0 0,0 0 0 0 0,0 3 503 0 0,-1 11-5896 0 0,0-6-5325 0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1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26 597 4929 0 0,'0'0'3131'0'0,"0"0"-674"0"0,0 0-203 0 0,0 0 34 0 0,0 0-97 0 0,0 0-258 0 0,0 0-270 0 0,0 0-230 0 0,0 0-184 0 0,0 0-178 0 0,0 0-183 0 0,0 0-180 0 0,0 0-153 0 0,-4-3-103 0 0,1-3-350 0 0,0-1 0 0 0,0 0-1 0 0,0 0 1 0 0,1-1 0 0 0,0 1 0 0 0,0 0 0 0 0,1-1 0 0 0,0 1 0 0 0,0-1-1 0 0,1 0 1 0 0,-1 1 0 0 0,2-1 0 0 0,-1 1 0 0 0,1-1 0 0 0,1 1 0 0 0,0-5-102 0 0,0-4 116 0 0,2-20-50 0 0,1 0 1 0 0,3 1 0 0 0,0 0 0 0 0,2 1 0 0 0,2-1 0 0 0,1 2 0 0 0,2 0 0 0 0,1 1 0 0 0,2 0 0 0 0,0 1 0 0 0,9-8-67 0 0,-23 34-18 0 0,33-27-454 0 0,-16 72-1612 0 0,3 3-2215 0 0,-4-17-6183 0 0,-14-18-1503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7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0 265 3257 0 0,'0'0'1975'0'0,"0"0"31"0"0,0 0 157 0 0,0 0 56 0 0,0 0-209 0 0,0 0-395 0 0,0 0-443 0 0,0 0-340 0 0,0 0-167 0 0,0 0-12 0 0,0 0 85 0 0,0 0 79 0 0,0 0 23 0 0,9 0-55 0 0,197-32 2452 0 0,138-5-2063 0 0,-333 36-1374 0 0,-11 1 249 0 0,0 0 0 0 0,0 0-1 0 0,0-1 1 0 0,0 1 0 0 0,-1 0 0 0 0,1 0-1 0 0,0-1 1 0 0,0 1 0 0 0,0 0 0 0 0,0 0 0 0 0,0-1-1 0 0,0 1 1 0 0,0 0 0 0 0,1-1 0 0 0,-1 1-1 0 0,0 0 1 0 0,0 0 0 0 0,0-1 0 0 0,0 1-1 0 0,0 0 1 0 0,0 0 0 0 0,0 0 0 0 0,0-1-1 0 0,1 1 1 0 0,-1 0 0 0 0,0 0 0 0 0,0 0-1 0 0,0-1 1 0 0,1 1 0 0 0,-1 0 0 0 0,0 0-1 0 0,0 0 1 0 0,0 0 0 0 0,1-1 0 0 0,-1 1-1 0 0,0 0 1 0 0,0 0 0 0 0,1 0 0 0 0,-1 0 0 0 0,0 0-1 0 0,0 0 1 0 0,1 0-49 0 0,-60-32 365 0 0,29 17-359 0 0,1-1 1 0 0,1-1-1 0 0,1-2 1 0 0,0 0-1 0 0,-14-16-6 0 0,37 16-3672 0 0,23 9-4086 0 0,-15 9 5552 0 0,6-3-9000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3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855 12 440 0 0,'0'0'1520'0'0,"0"0"69"0"0,0 0 208 0 0,0 0 300 0 0,0 0 177 0 0,0 0-75 0 0,0 0-300 0 0,0 0-388 0 0,0 0-355 0 0,0 0-252 0 0,0 0-161 0 0,0 0-104 0 0,4 0 3867 0 0,15 0-3509 0 0,43-11-15 0 0,-62 11-935 0 0,0 0 0 0 0,0 0 25 0 0,0 0 25 0 0,0 0 3 0 0,0 0 13 0 0,0 0 22 0 0,0 0 20 0 0,0 0 32 0 0,0 0 39 0 0,-18 10 1093 0 0,-55 5-1215 0 0,1 3 0 0 0,1 3 0 0 0,1 4 0 0 0,1 2 0 0 0,-46 26-104 0 0,80-32 95 0 0,70-6-11 0 0,210 9 352 0 0,-183 8-370 0 0,-61-30-63 0 0,1 0 1 0 0,-1 0 0 0 0,0 0-1 0 0,0 0 1 0 0,0 1 0 0 0,-1-1 0 0 0,1 0-1 0 0,0 1 1 0 0,-1-1 0 0 0,0 0 0 0 0,1 1-1 0 0,-1-1 1 0 0,0 1 0 0 0,0-1 0 0 0,0 0-1 0 0,-1 1 1 0 0,1-1 0 0 0,-1 1-1 0 0,1-1 1 0 0,-1 0 0 0 0,0 1 0 0 0,1-1-1 0 0,-1 0 1 0 0,-1 0 0 0 0,1 1-4 0 0,-9 12 18 0 0,-1 0 0 0 0,0-1 1 0 0,-1-1-1 0 0,-1 0 0 0 0,0 0 1 0 0,-1-1-1 0 0,0-1 0 0 0,-1 0 1 0 0,-10 5-19 0 0,-5 6 11 0 0,-219 155 85 0 0,169-121-98 0 0,2 4 0 0 0,3 3 1 0 0,-10 17 1 0 0,83-79 1 0 0,0 0 0 0 0,1 0 0 0 0,-1 0 0 0 0,1 0 0 0 0,-1 0 1 0 0,1 0-1 0 0,0 0 0 0 0,-1 0 0 0 0,1 1 0 0 0,0-1 0 0 0,0 0 1 0 0,0 1-1 0 0,0-1 0 0 0,0 1 0 0 0,0-1 0 0 0,0 1 0 0 0,1-1 1 0 0,-1 1-1 0 0,1 0 0 0 0,-1 0 0 0 0,1-1 0 0 0,-1 1 0 0 0,1 0 0 0 0,0-1 1 0 0,0 1-1 0 0,0 0 0 0 0,0 0 0 0 0,0 0 0 0 0,0-1 0 0 0,0 1 1 0 0,1 0-1 0 0,-1 0 0 0 0,1-1 0 0 0,-1 1 0 0 0,1 0 0 0 0,0-1 1 0 0,-1 1-1 0 0,1-1 0 0 0,0 1 0 0 0,0-1 0 0 0,0 1 0 0 0,0-1 1 0 0,1 0-1 0 0,-1 1 0 0 0,0-1 0 0 0,0 0 0 0 0,1 0 0 0 0,-1 0 1 0 0,1 0-1 0 0,-1 0 0 0 0,1 0 0 0 0,-1 0 0 0 0,1-1 0 0 0,0 1 1 0 0,-1 0-1 0 0,1-1 0 0 0,0 0 0 0 0,0 1 0 0 0,-1-1 0 0 0,1 0 0 0 0,0 0 1 0 0,0 0-2 0 0,27 3 98 0 0,-1-2 1 0 0,1-1 0 0 0,0-1 0 0 0,0-1-1 0 0,-1-2 1 0 0,0-1 0 0 0,0-1-1 0 0,0-2 1 0 0,15-6-99 0 0,3 2 104 0 0,215-69 283 0 0,-229 78-354 0 0,-32 3-46 0 0,0 0-9 0 0,0 0-20 0 0,1-9-9468 0 0,1 3-1002 0 0,3 2-185 0 0</inkml:trace>
  <inkml:trace contextRef="#ctx0" brushRef="#br0" timeOffset="397.002">1082 288 10826 0 0,'0'0'2573'0'0,"0"0"-535"0"0,0 0-410 0 0,0 0-121 0 0,0 0-64 0 0,0 0-129 0 0,0 0-213 0 0,0 0-251 0 0,0 0-190 0 0,0 0-140 0 0,0 0-65 0 0,0 0-19 0 0,0 0 0 0 0,0 9-17 0 0,-9 104 789 0 0,-6 5-777 0 0,-3 13-330 0 0,-3 42-289 0 0,15-140-2125 0 0,6-32 1633 0 0,0-1-113 0 0,8-20-2628 0 0,20-53-3331 0 0,-13 24-1658 0 0,-10 33 3021 0 0</inkml:trace>
  <inkml:trace contextRef="#ctx0" brushRef="#br0" timeOffset="647.014">944 251 4617 0 0,'0'0'2601'0'0,"0"0"-185"0"0,0 0-137 0 0,0 0-66 0 0,0 0-218 0 0,0 0-378 0 0,0 0-416 0 0,0 0-329 0 0,0 0-160 0 0,0 0-17 0 0,0 0 56 0 0,0 0 24 0 0,0 0-35 0 0,15-7-95 0 0,211-81 1450 0 0,33 11-1144 0 0,-202 69-2170 0 0,-70 31-1944 0 0,-55 41-5036 0 0,26-30-1198 0 0,27-19 4200 0 0</inkml:trace>
  <inkml:trace contextRef="#ctx0" brushRef="#br0" timeOffset="815.026">964 527 1696 0 0,'0'0'2398'0'0,"0"0"-176"0"0,0 0-46 0 0,0 0 72 0 0,0 0-13 0 0,0 0-188 0 0,0 0-261 0 0,0 0-259 0 0,0 0-216 0 0,0 0-149 0 0,0 0-121 0 0,0 0-121 0 0,0 0-112 0 0,18 11-80 0 0,59 34-82 0 0,-73-44-588 0 0,0 1 1 0 0,0 0-1 0 0,0-1 1 0 0,1 0-1 0 0,-1 0 1 0 0,0 0-1 0 0,0 0 1 0 0,0-1-1 0 0,1 1 1 0 0,-1-1-1 0 0,0 0 1 0 0,1-1-1 0 0,-1 1 1 0 0,0-1-1 0 0,0 0 1 0 0,1 0-1 0 0,-1 0 1 0 0,0 0-1 0 0,0-1 1 0 0,1 0-59 0 0,12-4 186 0 0,150-60 387 0 0,-133 48-960 0 0,12-5-1896 0 0,-16 17-9160 0 0,-28 6 212 0 0</inkml:trace>
  <inkml:trace contextRef="#ctx0" brushRef="#br0" timeOffset="2246.291">1240 826 0 0 0,'0'0'1342'0'0,"0"0"361"0"0,0 0 165 0 0,0 0 6 0 0,0 0-95 0 0,0 0-199 0 0,0 0-229 0 0,0 0-200 0 0,0 0-157 0 0,0 0-110 0 0,0 0-81 0 0,0 0-66 0 0,7 15 3001 0 0,-1-13-3450 0 0,1-1 0 0 0,-1 1 0 0 0,1-1 0 0 0,-1 0 1 0 0,1-1-1 0 0,-1 0 0 0 0,1 0 0 0 0,0 0 0 0 0,-1-1 0 0 0,1 0 0 0 0,-1 0 0 0 0,1 0 0 0 0,-1-1 0 0 0,0 0 0 0 0,0-1 0 0 0,0 1 0 0 0,0-1 0 0 0,0 0 0 0 0,0 0 0 0 0,-1-1-288 0 0,2 1 60 0 0,-1 0 0 0 0,-1 0 1 0 0,1-1-1 0 0,0 1 0 0 0,-1-1 0 0 0,0-1 0 0 0,0 1 0 0 0,0-1 0 0 0,0 0 0 0 0,-1 0 0 0 0,0 0 0 0 0,0-1 0 0 0,0 1 0 0 0,-1-1 0 0 0,1 0 0 0 0,-2 0 0 0 0,1 0 0 0 0,0 0 0 0 0,-1-1 0 0 0,-1 1 0 0 0,1-1 0 0 0,-1 1 0 0 0,0-1 0 0 0,0 0 0 0 0,-1-2-60 0 0,-1 6-24 0 0,-1 1 0 0 0,0-1 1 0 0,0 1-1 0 0,0 0 0 0 0,0 0 1 0 0,0 0-1 0 0,-1 0 0 0 0,1 0 1 0 0,-1 1-1 0 0,1-1 0 0 0,-1 1 1 0 0,1-1-1 0 0,-1 1 0 0 0,0 0 1 0 0,0 0-1 0 0,0 0 0 0 0,0 1 1 0 0,0-1-1 0 0,0 1 0 0 0,1-1 1 0 0,-1 1-1 0 0,0 0 0 0 0,0 0 1 0 0,0 0-1 0 0,0 1 0 0 0,0-1 1 0 0,0 1-1 0 0,0-1 0 0 0,0 1 1 0 0,0 0-1 0 0,0 0 0 0 0,1 0 24 0 0,-8 3-24 0 0,1 1-1 0 0,1-1 0 0 0,-1 1 1 0 0,1 1-1 0 0,0 0 1 0 0,0 0-1 0 0,0 0 0 0 0,1 1 1 0 0,0 0-1 0 0,0 1 0 0 0,1-1 1 0 0,0 1-1 0 0,0 1 1 0 0,1-1-1 0 0,0 1 0 0 0,1 0 1 0 0,0 0-1 0 0,0 0 0 0 0,1 0 1 0 0,0 1-1 0 0,0-1 1 0 0,1 1-1 0 0,1 0 0 0 0,0 0 1 0 0,0 0-1 0 0,0 0 0 0 0,2 0 1 0 0,-1 1 24 0 0,3-7 10 0 0,0 1 1 0 0,1-1-1 0 0,-1 0 1 0 0,1 0 0 0 0,0 0-1 0 0,0 0 1 0 0,0-1-1 0 0,1 0 1 0 0,-1 1-1 0 0,1-2 1 0 0,0 1-1 0 0,-1 0 1 0 0,1-1-1 0 0,0 0 1 0 0,1 0-1 0 0,-1-1 1 0 0,0 1 0 0 0,1-1-1 0 0,-1 0 1 0 0,0 0-1 0 0,4-1-10 0 0,139 4 219 0 0,-132-8-890 0 0,1 0-1 0 0,-1-1 1 0 0,0-1 0 0 0,0 0-1 0 0,0-2 1 0 0,-1 1 0 0 0,0-2 0 0 0,-1 0-1 0 0,0-1 1 0 0,0 0 0 0 0,-1-1-1 0 0,0 0 1 0 0,-1-1 0 0 0,10-13 671 0 0,-19 21-93 0 0,116-125-15301 0 0,-99 107 14520 0 0,59-43 2462 0 0,-76 66 6036 0 0,-3 4-3430 0 0,-9 26-1050 0 0,-23 26-375 0 0,-81 159 529 0 0,89-125-3968 0 0,23-90 424 0 0,1-1-1 0 0,-1 1 0 0 0,0-1 1 0 0,0 0-1 0 0,0 1 0 0 0,0-1 1 0 0,1 1-1 0 0,-1-1 0 0 0,0 0 1 0 0,0 0-1 0 0,0 0 0 0 0,0 1 1 0 0,0-1-1 0 0,0 0 0 0 0,0 0 1 0 0,0 0-1 0 0,0 0 0 0 0,0-1 1 0 0,0 1-1 0 0,0 0 0 0 0,1 0 1 0 0,-1 0-1 0 0,0-1 0 0 0,0 1 1 0 0,0-1-1 0 0,0 1 0 0 0,0 0 1 0 0,1-1-1 0 0,-1 1 0 0 0,0-1 1 0 0,0 0-1 0 0,1 1 0 0 0,-1-1 1 0 0,0 0-1 0 0,1 1 0 0 0,-1-1 1 0 0,1 0-1 0 0,-1 0 0 0 0,1 0 1 0 0,-1 1-1 0 0,1-1 1 0 0,0 0-1 0 0,-1 0 0 0 0,1 0 1 0 0,0 0-1 0 0,-1 0 0 0 0,1 0 1 0 0,0 0-1 0 0,0 0 247 0 0,-25-83-7405 0 0,6-3 4973 0 0,11 28 5065 0 0,5 0 4448 0 0,11 37-128 0 0,11 21-3316 0 0,20 27-1385 0 0,8 27-657 0 0,-21-22-1135 0 0,1-1 0 0 0,2-2 0 0 0,0-1 0 0 0,22 15-460 0 0,27 8 89 0 0,-61-38-2228 0 0,-17-12 908 0 0,2-10-3524 0 0,-1 5 1196 0 0,0 1-2180 0 0,-1 0-3242 0 0</inkml:trace>
  <inkml:trace contextRef="#ctx0" brushRef="#br0" timeOffset="2800.158">2234 542 3121 0 0,'0'0'3012'0'0,"0"0"-435"0"0,0 0-233 0 0,0 0-14 0 0,0 0-164 0 0,0 0-379 0 0,0 0-437 0 0,0 0-385 0 0,0 0-207 0 0,0 0-79 0 0,0 0-31 0 0,0 0-32 0 0,0 0-63 0 0,7 4 1002 0 0,3 104 588 0 0,-36 159-2197 0 0,26-266 55 0 0,-1 1 0 0 0,1-1 0 0 0,-1 0 0 0 0,1 1 0 0 0,-1-1 0 0 0,1 1 0 0 0,0-1-1 0 0,0 0 1 0 0,0 1 0 0 0,0-1 0 0 0,0 1 0 0 0,0-1 0 0 0,0 1 0 0 0,0-1 0 0 0,0 1-1 0 0,1-1 1 0 0,-1 0 0 0 0,1 1 0 0 0,-1-1 0 0 0,1 1 0 0 0,-1-1 0 0 0,1 0 0 0 0,0 0-1 0 0,0 1 1 0 0,0-1 0 0 0,-1 0 0 0 0,1 0 0 0 0,0 0 0 0 0,0 0 0 0 0,1 0 0 0 0,-1 0-1 0 0,0 0 1 0 0,0 0 0 0 0,0 0 0 0 0,1-1 0 0 0,-1 1 0 0 0,0-1 0 0 0,1 1 0 0 0,-1-1-1 0 0,0 1 1 0 0,1-1 0 0 0,-1 1 0 0 0,1-1 0 0 0,-1 0 0 0 0,1 0 0 0 0,-1 0 0 0 0,1 0-1 0 0,-1 0 1 0 0,1 0 0 0 0,-1 0 0 0 0,1-1-1 0 0,41-12 108 0 0,0-7-145 0 0,-40 18-642 0 0,24-21-891 0 0,-23 12-4098 0 0,-6 0-6306 0 0,0 10 5199 0 0</inkml:trace>
  <inkml:trace contextRef="#ctx0" brushRef="#br0" timeOffset="3077.009">2048 778 5193 0 0,'0'0'3023'0'0,"0"0"-606"0"0,0 0-371 0 0,0 0-90 0 0,0 0-117 0 0,0 0-289 0 0,0 0-415 0 0,0 0-363 0 0,0 0-251 0 0,0 0-157 0 0,0 0-111 0 0,0 0-60 0 0,0 0-49 0 0,35-8-76 0 0,109-22-103 0 0,-48 10-3617 0 0,-79 15-81 0 0,-3 1-4248 0 0</inkml:trace>
  <inkml:trace contextRef="#ctx0" brushRef="#br0" timeOffset="4513.075">2630 251 0 0 0,'0'0'465'0'0,"0"0"889"0"0,0 0 294 0 0,0 0 38 0 0,0 0 48 0 0,0 0 74 0 0,0 0 71 0 0,0 0 10 0 0,0 0-110 0 0,0 0-186 0 0,4-3 943 0 0,-2 3 1094 0 0,11 5 85 0 0,29-7-2982 0 0,-40 2-526 0 0,261-59 1564 0 0,-116 27-1476 0 0,-142 31 227 0 0,6-1-2834 0 0,-17 1-1751 0 0,-31 17-5895 0 0,28-10 5425 0 0,-3 1-3845 0 0</inkml:trace>
  <inkml:trace contextRef="#ctx0" brushRef="#br0" timeOffset="4757.42">2648 498 13899 0 0,'0'0'1703'0'0,"0"0"-485"0"0,0 0-75 0 0,0 0 195 0 0,0 0 51 0 0,0 0-169 0 0,0 0-226 0 0,0 0-216 0 0,0 0-163 0 0,32-3-125 0 0,103-7-108 0 0,79-29 208 0 0,-130 24-2656 0 0,-57 9-1184 0 0,-1-1-3371 0 0,-10 2-5089 0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00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0 255 8490 0 0,'0'0'2162'0'0,"0"0"-101"0"0,0 0-67 0 0,0 0-80 0 0,0 0-228 0 0,0 0-359 0 0,0 0-351 0 0,0 0-292 0 0,0 0-183 0 0,0 0-65 0 0,0 0 1 0 0,0 0-4 0 0,0 0-12 0 0,14-9-49 0 0,47-27-39 0 0,33 13 494 0 0,-58 20-589 0 0,285-18 454 0 0,-320 21-652 0 0,-1 0 60 0 0,0 0 82 0 0,0 0 75 0 0,-10-8 618 0 0,-200-62-635 0 0,187 61-272 0 0,17 8-5 0 0,0-1 0 0 0,0 0 0 0 0,0 0 0 0 0,1-1 0 0 0,-1 0 0 0 0,1 0 0 0 0,-1 0-1 0 0,1 0 1 0 0,0-1 0 0 0,1 0 0 0 0,-1 0 0 0 0,0 0 0 0 0,1-1 0 0 0,-1 0 37 0 0,35-12-5817 0 0,-21 14 4680 0 0,17-4-5891 0 0,-14 7-3941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3:59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345 525 3577 0 0,'0'0'2123'0'0,"0"0"-371"0"0,0 0-178 0 0,0 0 94 0 0,0 0 134 0 0,0 0-20 0 0,0 0-211 0 0,0 0-330 0 0,0 0-320 0 0,0 0-220 0 0,0 0-162 0 0,0 0-108 0 0,-22-1-77 0 0,-70-2-75 0 0,90 3-265 0 0,0-1 1 0 0,0 1-1 0 0,0 0 1 0 0,0 0-1 0 0,0 0 1 0 0,0 0-1 0 0,1 0 1 0 0,-1 1-1 0 0,0-1 1 0 0,0 1-1 0 0,0-1 0 0 0,0 1 1 0 0,1-1-1 0 0,-1 1 1 0 0,0 0-1 0 0,1 0 1 0 0,-1 0-1 0 0,0 0 1 0 0,1 0-1 0 0,-1 0 1 0 0,1 0-1 0 0,0 1 0 0 0,-1-1 1 0 0,1 0-1 0 0,0 1 1 0 0,0-1-1 0 0,-1 2-14 0 0,-3 4 69 0 0,-5 4-12 0 0,0 0 1 0 0,1 1 0 0 0,0 1-1 0 0,1-1 1 0 0,0 2-1 0 0,1-1 1 0 0,1 1 0 0 0,0 0-1 0 0,1 0 1 0 0,0 0 0 0 0,1 1-1 0 0,1 0 1 0 0,0 0-1 0 0,1 0 1 0 0,0 14-58 0 0,1-25 17 0 0,1 1 0 0 0,-1-1-1 0 0,1 0 1 0 0,0 1 0 0 0,0-1 0 0 0,1 0 0 0 0,0 1 0 0 0,-1-1 0 0 0,1 0-1 0 0,1 0 1 0 0,-1 0 0 0 0,0 0 0 0 0,1 0 0 0 0,0 0 0 0 0,0 0 0 0 0,0 0-1 0 0,1-1 1 0 0,-1 1 0 0 0,1-1 0 0 0,0 1 0 0 0,0-1 0 0 0,0 0-1 0 0,0 0 1 0 0,1 0 0 0 0,-1-1 0 0 0,1 1 0 0 0,-1-1 0 0 0,1 0 0 0 0,0 0-1 0 0,2 0-16 0 0,2 1 122 0 0,0-2 0 0 0,1 1 0 0 0,-1-1 0 0 0,1-1 0 0 0,-1 1-1 0 0,1-1 1 0 0,-1-1 0 0 0,1 1 0 0 0,-1-2 0 0 0,1 1 0 0 0,-1-1-1 0 0,0 0 1 0 0,1-1 0 0 0,-1 0 0 0 0,-1 0 0 0 0,1-1 0 0 0,0 0-1 0 0,-1 0 1 0 0,0-1 0 0 0,3-2-122 0 0,7-6 169 0 0,-2 0-1 0 0,1-1 1 0 0,-2 0 0 0 0,0-1 0 0 0,-1-1-1 0 0,0 0 1 0 0,-1-1 0 0 0,0-2-169 0 0,11-20 113 0 0,-2-1 0 0 0,-1-2 1 0 0,-2 0-1 0 0,-2 0 0 0 0,-2-2 1 0 0,-2 0-1 0 0,2-19-113 0 0,-9 38-12 0 0,-2-1-1 0 0,-1-1 1 0 0,-1 1 0 0 0,-1 0-1 0 0,-1 0 1 0 0,-2 0-1 0 0,-2-12 13 0 0,4 31-25 0 0,0 1-1 0 0,0-1 0 0 0,-1 1 0 0 0,0 0 1 0 0,0 0-1 0 0,0 0 0 0 0,-1 0 0 0 0,0 0 0 0 0,0 0 1 0 0,0 1-1 0 0,-1-1 0 0 0,0 1 0 0 0,0 0 1 0 0,0 0-1 0 0,0 1 0 0 0,-1-1 0 0 0,0 1 1 0 0,0 0-1 0 0,0 0 0 0 0,0 0 0 0 0,-1 1 0 0 0,0 0 1 0 0,1 0-1 0 0,-1 0 0 0 0,0 1 0 0 0,-1 0 1 0 0,1 0-1 0 0,-3 0 26 0 0,4 4-22 0 0,0-1 0 0 0,0 2 0 0 0,0-1 0 0 0,0 0 1 0 0,1 1-1 0 0,-1 0 0 0 0,1 0 0 0 0,-1 0 0 0 0,1 1 0 0 0,0-1 1 0 0,0 1-1 0 0,1 0 0 0 0,-1 0 0 0 0,1 0 0 0 0,0 1 0 0 0,0-1 1 0 0,0 1-1 0 0,1 0 0 0 0,-1 0 0 0 0,0 4 22 0 0,-3 1-9 0 0,-4 10 31 0 0,1 0-1 0 0,1 0 0 0 0,1 1 0 0 0,1 0 0 0 0,0 0 0 0 0,2 0 0 0 0,1 1 1 0 0,0-1-1 0 0,1 1 0 0 0,2 0 0 0 0,0 0 0 0 0,1-1 0 0 0,3 10-21 0 0,3-1 89 0 0,1 0 0 0 0,2-1 0 0 0,0-1-1 0 0,2 0 1 0 0,2 0 0 0 0,0-1 0 0 0,2-1 0 0 0,5 6-89 0 0,-12-17 29 0 0,3 6-6 0 0,2 0 0 0 0,1-1-1 0 0,0 0 1 0 0,2-1 0 0 0,0-1-1 0 0,1-1 1 0 0,3 2-23 0 0,12-4-866 0 0,-2-31-4713 0 0,-28 10 4203 0 0,6-12-7300 0 0,-5 10-1470 0 0</inkml:trace>
  <inkml:trace contextRef="#ctx0" brushRef="#br0" timeOffset="246.836">962 150 11971 0 0,'0'0'3174'0'0,"0"0"-1622"0"0,0 0-533 0 0,0 0 108 0 0,0 0 106 0 0,0 0-70 0 0,0 0-172 0 0,-2 36-223 0 0,-2 115-221 0 0,3 53 285 0 0,29-47-2115 0 0,-22-131-258 0 0,-4-14-1021 0 0,-2-9-6752 0 0,-2-3-363 0 0</inkml:trace>
  <inkml:trace contextRef="#ctx0" brushRef="#br0" timeOffset="511.234">754 209 6425 0 0,'0'0'2564'0'0,"0"0"-399"0"0,0 0-314 0 0,0 0-105 0 0,0 0-156 0 0,0 0-227 0 0,0 0-267 0 0,0 0-285 0 0,0 0-218 0 0,36-31-157 0 0,113-93-23 0 0,-66 76 180 0 0,-69 46-454 0 0,123-2 1168 0 0,-130 5-1268 0 0,-1 1 0 0 0,1 0 1 0 0,-1 0-1 0 0,1 0 1 0 0,-1 1-1 0 0,0 0 0 0 0,0 0 1 0 0,0 0-1 0 0,-1 1 0 0 0,1 0 1 0 0,-1 0-1 0 0,0 0 1 0 0,0 1-1 0 0,0 0 0 0 0,0 0 1 0 0,-1 0-1 0 0,0 0 1 0 0,0 1-1 0 0,0-1 0 0 0,-1 1 1 0 0,0 0-1 0 0,0 0 1 0 0,-1 1-1 0 0,1-1 0 0 0,-1 0 1 0 0,-1 1-1 0 0,1 0 0 0 0,-1-1 1 0 0,0 1-1 0 0,-1 0 1 0 0,1-1-1 0 0,-1 1 0 0 0,-1 0 1 0 0,1 0-1 0 0,-1-1 1 0 0,-1 1-1 0 0,1 0 0 0 0,-1-1 1 0 0,0 1-1 0 0,0-1 0 0 0,-1 0 1 0 0,0 0-1 0 0,-1 3-39 0 0,-9 11 42 0 0,0 0 0 0 0,-2-1 0 0 0,0 0-1 0 0,0-2 1 0 0,-2 0 0 0 0,0 0-1 0 0,-1-2 1 0 0,-1 0 0 0 0,0-1 0 0 0,-7 3-42 0 0,16-10-134 0 0,-1 0 1 0 0,0 0 0 0 0,0 0-1 0 0,-1-2 1 0 0,1 1 0 0 0,-1-2-1 0 0,-1 1 1 0 0,1-2-1 0 0,-1 1 1 0 0,1-2 0 0 0,-10 1 133 0 0,22-3-151 0 0,-1 0 0 0 0,0 0 1 0 0,0 0-1 0 0,1 0 1 0 0,-1-1-1 0 0,0 1 0 0 0,1 0 1 0 0,-1 0-1 0 0,0-1 0 0 0,1 1 1 0 0,-1-1-1 0 0,0 1 0 0 0,1 0 1 0 0,-1-1-1 0 0,1 1 1 0 0,-1-1-1 0 0,1 1 0 0 0,-1-1 1 0 0,1 0-1 0 0,-1 1 0 0 0,1-1 1 0 0,0 0-1 0 0,-1 1 0 0 0,1-1 1 0 0,0 0-1 0 0,-1 1 1 0 0,1-1-1 0 0,0 0 0 0 0,0 1 1 0 0,0-1-1 0 0,0 0 0 0 0,-1 0 1 0 0,1 1-1 0 0,0-1 0 0 0,0 0 1 0 0,1 0-1 0 0,-1 1 0 0 0,0-1 1 0 0,0 0-1 0 0,0 1 1 0 0,0-1-1 0 0,1 0 0 0 0,-1 0 151 0 0,5-19-8001 0 0,-1 9-1256 0 0</inkml:trace>
  <inkml:trace contextRef="#ctx0" brushRef="#br0" timeOffset="1385.831">1 1089 8610 0 0,'0'0'2130'0'0,"0"0"-766"0"0,0 0-404 0 0,0 0 132 0 0,0 0 267 0 0,0 0 167 0 0,0 0-56 0 0,0 0-233 0 0,0 0-223 0 0,0 0-141 0 0,31-1-135 0 0,102-3-98 0 0,48-20 886 0 0,61-17-179 0 0,-38 6-1422 0 0,133-3 75 0 0,-259 39-2212 0 0,-53 4-1502 0 0,-1 2-4230 0 0,-15-6-3309 0 0</inkml:trace>
  <inkml:trace contextRef="#ctx0" brushRef="#br0" timeOffset="2163.243">426 1420 616 0 0,'0'0'1500'0'0,"0"0"-3"0"0,0 0 214 0 0,0 0 271 0 0,0 0 141 0 0,0 0-46 0 0,0 0-239 0 0,0 0-260 0 0,0 0-235 0 0,0 0-167 0 0,0 0-120 0 0,0 0-112 0 0,0 0-114 0 0,-12-21-119 0 0,-37-62-96 0 0,49 82-592 0 0,0-1 0 0 0,-1 1 1 0 0,1 0-1 0 0,-1 0 0 0 0,1 0 1 0 0,-1 0-1 0 0,1 0 1 0 0,-1 0-1 0 0,0 0 0 0 0,0 0 1 0 0,1 0-1 0 0,-1 0 0 0 0,0 0 1 0 0,0 0-1 0 0,0 0 1 0 0,0 1-1 0 0,0-1 0 0 0,0 0 1 0 0,0 1-1 0 0,0-1 0 0 0,0 1 1 0 0,-1-1-1 0 0,1 1 1 0 0,0-1-1 0 0,0 1 0 0 0,0 0 1 0 0,-1 0-1 0 0,1 0 0 0 0,0-1 1 0 0,0 1-1 0 0,0 0 1 0 0,-1 1-1 0 0,1-1 0 0 0,-1 0-23 0 0,-4 1 174 0 0,-5 2-119 0 0,1 0 1 0 0,-1 0 0 0 0,1 1-1 0 0,-1 1 1 0 0,1 0-1 0 0,0 0 1 0 0,1 1 0 0 0,-1 0-1 0 0,1 1 1 0 0,1 0 0 0 0,-1 0-1 0 0,1 1 1 0 0,0 0-1 0 0,1 1 1 0 0,0-1 0 0 0,0 1-1 0 0,1 1 1 0 0,0-1-1 0 0,1 1 1 0 0,-4 9-56 0 0,1-6 0 0 0,1 0 0 0 0,0 0 1 0 0,0 0-1 0 0,2 1 0 0 0,0 0 0 0 0,0 1 0 0 0,1-1 1 0 0,1 1-1 0 0,1-1 0 0 0,0 1 0 0 0,1 0 1 0 0,0 0-1 0 0,1 11 0 0 0,1-22 15 0 0,0 0 0 0 0,1 0 0 0 0,-1 0 0 0 0,0 0 1 0 0,1 0-1 0 0,0-1 0 0 0,0 1 0 0 0,0 0 0 0 0,1-1 0 0 0,-1 1 1 0 0,1-1-1 0 0,0 0 0 0 0,0 0 0 0 0,0 0 0 0 0,0 0 0 0 0,0-1 1 0 0,1 1-1 0 0,-1-1 0 0 0,1 0 0 0 0,-1 0 0 0 0,1 0 1 0 0,0 0-1 0 0,0-1 0 0 0,0 1 0 0 0,0-1 0 0 0,0 0 0 0 0,0 0 1 0 0,0-1-1 0 0,1 1 0 0 0,-1-1-15 0 0,7 1 109 0 0,-1 0 1 0 0,1-1-1 0 0,0-1 0 0 0,0 1 1 0 0,-1-2-1 0 0,1 1 0 0 0,-1-2 0 0 0,0 1 1 0 0,1-1-1 0 0,-1-1 0 0 0,3-1-109 0 0,11-10 111 0 0,0-1-1 0 0,-1-1 0 0 0,0-1 1 0 0,-2-1-1 0 0,0-1 0 0 0,-1-1 1 0 0,-1 0-1 0 0,-1-2 0 0 0,-1 0 0 0 0,-1-1 1 0 0,-1 0-1 0 0,-1-1 0 0 0,-2-1 1 0 0,0 0-1 0 0,-1-1 0 0 0,-2 0 0 0 0,3-18-110 0 0,-4 16 15 0 0,-2 0-1 0 0,-1-1 0 0 0,-1 0 0 0 0,-2 0 0 0 0,-1 1 0 0 0,-1-1 0 0 0,-2-8-14 0 0,3 36-5 0 0,-1-1 0 0 0,0 1 0 0 0,0 0 0 0 0,1-1 0 0 0,-1 1 0 0 0,-1-1 0 0 0,1 1 1 0 0,0-1-1 0 0,-1 1 0 0 0,1 0 0 0 0,-1-1 0 0 0,0 1 0 0 0,0 0 0 0 0,1 0 0 0 0,-2-1 0 0 0,1 1 0 0 0,0 0 0 0 0,0 0 0 0 0,-1 0 0 0 0,1 0 0 0 0,-1 0 0 0 0,1 1 0 0 0,-1-1 0 0 0,0 0 0 0 0,0 1 0 0 0,0-1 0 0 0,0 1 0 0 0,0 0 0 0 0,0 0 0 0 0,0-1 1 0 0,0 1-1 0 0,-1 1 0 0 0,1-1 0 0 0,0 0 0 0 0,-1 0 0 0 0,1 1 0 0 0,0 0 0 0 0,-1-1 0 0 0,1 1 0 0 0,-1 0 0 0 0,1 0 0 0 0,0 0 0 0 0,-1 0 0 0 0,1 1 0 0 0,-1-1 0 0 0,1 1 5 0 0,-50 90-317 0 0,43-71 324 0 0,2 1 0 0 0,0-1 1 0 0,1 1-1 0 0,2 1 1 0 0,0-1-1 0 0,1 0 0 0 0,1 1 1 0 0,1 0-1 0 0,1-1 1 0 0,1 1-1 0 0,1 0 0 0 0,1-1 1 0 0,0 1-1 0 0,2-1 0 0 0,3 9-7 0 0,3-1 94 0 0,1-1-1 0 0,1 0 0 0 0,2-1 0 0 0,0 0 0 0 0,2-1 1 0 0,1-1-1 0 0,1-1 0 0 0,1 0 0 0 0,6 4-93 0 0,16-6-36 0 0,-31-21-429 0 0,-10-1 343 0 0,0 0-1 0 0,0 1 1 0 0,-1-1-1 0 0,1 0 1 0 0,0 0-1 0 0,0 0 1 0 0,0 0-1 0 0,0 0 1 0 0,0 0-1 0 0,0 0 1 0 0,-1 0 0 0 0,1 0-1 0 0,0 0 1 0 0,0 0-1 0 0,0 0 1 0 0,0-1-1 0 0,0 1 1 0 0,-1 0-1 0 0,1-1 1 0 0,0 1-1 0 0,0 0 1 0 0,-1-1-1 0 0,1 1 1 0 0,0-1-1 0 0,0 0 1 0 0,-1 1-1 0 0,1-1 1 0 0,-1 1-1 0 0,1-1 1 0 0,0 0-1 0 0,-1 0 1 0 0,1 1-1 0 0,-1-1 1 0 0,0 0-1 0 0,1 0 1 0 0,-1 1-1 0 0,0-1 1 0 0,1 0-1 0 0,-1 0 1 0 0,0 0 0 0 0,0 0-1 0 0,0 0 123 0 0,58-97-20094 0 0,-52 87 18118 0 0</inkml:trace>
  <inkml:trace contextRef="#ctx0" brushRef="#br0" timeOffset="6689.661">1216 1140 4249 0 0,'0'0'2722'0'0,"0"0"-738"0"0,0 0-437 0 0,0 0-10 0 0,0 0 38 0 0,0 0-110 0 0,0 0-210 0 0,0 0-255 0 0,0 0-203 0 0,0 0-92 0 0,0 0-81 0 0,7 0 900 0 0,-9 19-1115 0 0,-1 0 0 0 0,0-1 0 0 0,-2 0 0 0 0,0 0 0 0 0,-1 0 0 0 0,-1 0 0 0 0,0-1 0 0 0,-2 0 0 0 0,-1 1-409 0 0,-31 80 200 0 0,33-74-168 0 0,-2 2 18 0 0,2-1 1 0 0,1 1-1 0 0,2 0 0 0 0,0 1 0 0 0,2-1 1 0 0,0 9-51 0 0,4-33 32 0 0,1 0 1 0 0,-1-1-1 0 0,1 1 0 0 0,0 0 1 0 0,-1-1-1 0 0,1 0 1 0 0,0 1-1 0 0,0-1 0 0 0,0 0 1 0 0,0 0-1 0 0,0 0 1 0 0,0 0-1 0 0,1 0 1 0 0,-1-1-1 0 0,0 1 0 0 0,0-1 1 0 0,1 1-1 0 0,-1-1 1 0 0,0 0-1 0 0,0 0 0 0 0,1 0 1 0 0,-1 0-1 0 0,0 0 1 0 0,1 0-1 0 0,-1-1 1 0 0,2 0-33 0 0,1 1 96 0 0,116-10 798 0 0,-65-12-1828 0 0,-63 1-15362 0 0,6 19 13838 0 0,-2-2-4886 0 0</inkml:trace>
  <inkml:trace contextRef="#ctx0" brushRef="#br0" timeOffset="6966.202">831 1468 6281 0 0,'0'0'4012'0'0,"0"0"-1340"0"0,0 0-748 0 0,0 0-272 0 0,0 0-200 0 0,0 0-230 0 0,0 0-179 0 0,0 0-111 0 0,0 0-53 0 0,0 0-52 0 0,0 0-78 0 0,0 0-102 0 0,0 0-130 0 0,32-1-86 0 0,102-2-83 0 0,13-12 202 0 0,-46-4-366 0 0,-44 7-2204 0 0,-1 4-6967 0 0,-44 7-2767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12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26 8242 0 0,'0'0'1781'0'0,"0"0"-37"0"0,0 0 12 0 0,0 0 40 0 0,0 0-21 0 0,0 0-236 0 0,0 0-325 0 0,0 0-274 0 0,0 0-201 0 0,0 0-136 0 0,0 0-82 0 0,20 23 2049 0 0,0 17-2341 0 0,-2 1-1 0 0,-2 0 1 0 0,-2 1-1 0 0,-1 1 1 0 0,-2 0-1 0 0,-3 1 1 0 0,-1 0-1 0 0,-2 0 0 0 0,-2 1 1 0 0,-2-1-1 0 0,-2 1 1 0 0,-4 19-229 0 0,1 3-1473 0 0,-8 33 4482 0 0,5-45-3116 0 0,1 0-4194 0 0,4-18-2038 0 0,1 0-3578 0 0,1-37 1083 0 0</inkml:trace>
  <inkml:trace contextRef="#ctx0" brushRef="#br0" timeOffset="255.866">1 752 12627 0 0,'0'0'2031'0'0,"0"0"-512"0"0,0 0-90 0 0,0 0 77 0 0,0 0-51 0 0,33-22-256 0 0,108-68-236 0 0,69-23 1437 0 0,-179 100-2221 0 0,131-54 197 0 0,-93 33-2539 0 0,-66 32 1375 0 0,4-6-2404 0 0,-6-1-5073 0 0,-1 6-2675 0 0</inkml:trace>
  <inkml:trace contextRef="#ctx0" brushRef="#br0" timeOffset="719.97">689 1 11042 0 0,'0'0'1839'0'0,"0"0"-302"0"0,0 0-90 0 0,0 0 73 0 0,0 0-17 0 0,0 0-153 0 0,0 0-223 0 0,0 0-226 0 0,0 0-162 0 0,1 34-108 0 0,0 110-102 0 0,-1-119-333 0 0,-2 39 166 0 0,2-1 1 0 0,4 1-1 0 0,2-1 0 0 0,3 0 1 0 0,2 0-1 0 0,13 33-362 0 0,31 27 184 0 0,-54-122-179 0 0,0 0 0 0 0,0 1 0 0 0,0-1 0 0 0,1 0 0 0 0,-1 0 0 0 0,0 0 1 0 0,1 0-1 0 0,-1 0 0 0 0,1 0 0 0 0,-1 0 0 0 0,1 0 0 0 0,-1 0 0 0 0,1-1 0 0 0,0 1 0 0 0,-1-1 0 0 0,1 1 0 0 0,0-1 0 0 0,0 1 0 0 0,-1-1 0 0 0,1 0 1 0 0,0 0-1 0 0,0 0 0 0 0,-1 0 0 0 0,1 0 0 0 0,0-1 0 0 0,-1 1 0 0 0,1 0 0 0 0,0-1 0 0 0,0 1 0 0 0,-1-1 0 0 0,1 0 0 0 0,-1 0 0 0 0,1 1 0 0 0,-1-1 1 0 0,1 0-1 0 0,-1 0 0 0 0,1-1-5 0 0,55-42 211 0 0,86-103-114 0 0,-104 118-45 0 0,-34 55 28 0 0,-4 138 396 0 0,-2-163-533 0 0,1 0 0 0 0,0 1 0 0 0,0-1-1 0 0,0 0 1 0 0,0 1 0 0 0,0-1 0 0 0,0 0 0 0 0,0 1-1 0 0,0-1 1 0 0,1 0 0 0 0,-1 1 0 0 0,1-1 0 0 0,-1 0-1 0 0,1 0 1 0 0,-1 1 0 0 0,1-1 0 0 0,-1 0 0 0 0,1 0-1 0 0,0 0 1 0 0,0 0 0 0 0,0 0 0 0 0,0 0 0 0 0,-1 0-1 0 0,1 0 1 0 0,1 0 0 0 0,-1 0 0 0 0,0-1 0 0 0,0 1-1 0 0,0 0 1 0 0,0-1 0 0 0,0 1 0 0 0,1-1 0 0 0,-1 1-1 0 0,0-1 1 0 0,0 1 0 0 0,1-1 0 0 0,-1 0 0 0 0,0 0-1 0 0,1 0 1 0 0,-1 0 0 0 0,2 0 57 0 0,15-4-5326 0 0,-1-5-4849 0 0,-13 8 198 0 0</inkml:trace>
  <inkml:trace contextRef="#ctx0" brushRef="#br0" timeOffset="1057.89">1345 626 8562 0 0,'0'0'2055'0'0,"0"0"-187"0"0,0 0-22 0 0,0 0-86 0 0,0 0-199 0 0,0 0-300 0 0,0 0-264 0 0,0 0-221 0 0,0 0-129 0 0,0 0-29 0 0,0 0-27 0 0,0 0-49 0 0,0 0-84 0 0,9 27-48 0 0,31 79-33 0 0,-40-105-360 0 0,0 1 0 0 0,0-1 0 0 0,0 0 0 0 0,1 1 0 0 0,-1-1-1 0 0,0 0 1 0 0,1 1 0 0 0,-1-1 0 0 0,1 0 0 0 0,-1 1 0 0 0,1-1 0 0 0,-1 0-1 0 0,1 0 1 0 0,0 0 0 0 0,-1 0 0 0 0,1 0 0 0 0,0 0 0 0 0,0 0 0 0 0,0 0-1 0 0,0 0 1 0 0,0 0 0 0 0,0 0 0 0 0,0 0 0 0 0,1-1 0 0 0,-1 1 0 0 0,0 0-1 0 0,0-1 1 0 0,0 1 0 0 0,1-1 0 0 0,-1 1 0 0 0,0-1 0 0 0,1 0 0 0 0,-1 0 0 0 0,0 1-1 0 0,1-1-16 0 0,3-1 122 0 0,0 2-3 0 0,1-1-1 0 0,0 1 1 0 0,-1-2 0 0 0,1 1-1 0 0,-1-1 1 0 0,1 1-1 0 0,-1-1 1 0 0,0-1-1 0 0,1 1 1 0 0,-1-1 0 0 0,0 0-1 0 0,0 0 1 0 0,0-1-1 0 0,0 0 1 0 0,0 1-1 0 0,-1-2 1 0 0,1 1 0 0 0,-1 0-1 0 0,0-1 1 0 0,0 0-1 0 0,0 0 1 0 0,0 0-1 0 0,-1 0 1 0 0,1-1-1 0 0,0-1-118 0 0,60-131 1048 0 0,-56 117-992 0 0,10-105-582 0 0,-33 113-2176 0 0,-1 12-4087 0 0,9 1-670 0 0,1-1-4174 0 0</inkml:trace>
  <inkml:trace contextRef="#ctx0" brushRef="#br0" timeOffset="1445.296">1945 420 16444 0 0,'0'0'2025'0'0,"0"0"-418"0"0,0 0-176 0 0,0 0-226 0 0,0 0-296 0 0,0 0-247 0 0,0 0-202 0 0,0 0-140 0 0,0 0-78 0 0,0 0-8 0 0,0 0-44 0 0,0 0-25 0 0,0 0-16 0 0,-25 19-45 0 0,-75 56-25 0 0,49-21 33 0 0,51-53-115 0 0,1 0 0 0 0,0 1 1 0 0,0-1-1 0 0,0 1 0 0 0,0-1 1 0 0,0 0-1 0 0,0 0 0 0 0,0 0 0 0 0,1 0 1 0 0,-1 0-1 0 0,0 0 0 0 0,1 0 1 0 0,-1 0-1 0 0,0 0 0 0 0,1 0 1 0 0,-1-1-1 0 0,1 1 0 0 0,0-1 1 0 0,-1 1-1 0 0,1-1 0 0 0,-1 1 1 0 0,1-1-1 0 0,0 0 0 0 0,-1 0 1 0 0,1 0-1 0 0,0 0 0 0 0,-1 0 0 0 0,1 0 1 0 0,-1 0-1 0 0,1-1 0 0 0,0 1 1 0 0,-1-1-1 0 0,1 1 0 0 0,0-1 3 0 0,2 1-7 0 0,2-1 50 0 0,0 1 1 0 0,0 0-1 0 0,0 0 0 0 0,0 0 1 0 0,0 1-1 0 0,0 0 0 0 0,0 0 1 0 0,0 0-1 0 0,0 1 0 0 0,0 0 1 0 0,0 0-1 0 0,-1 1 0 0 0,1-1 1 0 0,-1 1-1 0 0,1 0 0 0 0,-1 1 1 0 0,0-1-1 0 0,-1 1 0 0 0,1 0 1 0 0,0 0-1 0 0,-1 1 0 0 0,0-1 1 0 0,0 1-1 0 0,-1 0 0 0 0,1 0 1 0 0,-1 0-1 0 0,0 1 1 0 0,0-1-1 0 0,-1 1 0 0 0,0-1 1 0 0,0 1-1 0 0,0 0 0 0 0,0 0 1 0 0,0 5-44 0 0,-2-7 45 0 0,0-1-1 0 0,0 1 1 0 0,0 0 0 0 0,-1-1 0 0 0,0 1 0 0 0,1-1 0 0 0,-1 1 0 0 0,0-1 0 0 0,0 1 0 0 0,-1-1 0 0 0,1 1 0 0 0,-1-1 0 0 0,0 0 0 0 0,0 0 0 0 0,0 0 0 0 0,0 0 0 0 0,0 0 0 0 0,-1 0 0 0 0,1-1 0 0 0,-1 1-1 0 0,0-1 1 0 0,0 0 0 0 0,0 1 0 0 0,0-1 0 0 0,0-1 0 0 0,0 1 0 0 0,-3 1-45 0 0,-84 33 151 0 0,81-34-880 0 0,-53 5 593 0 0,43-12-4194 0 0,5-7-5310 0 0,11 6-2770 0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6T15:14:17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0 391 12315 0 0,'0'0'1501'0'0,"0"0"-378"0"0,0 0 7 0 0,0 0 202 0 0,0 0 112 0 0,0 0-73 0 0,0 0-198 0 0,0 0-213 0 0,0 0-121 0 0,0 0-107 0 0,0 0-109 0 0,37-2-65 0 0,115-9-76 0 0,6-13 645 0 0,-27 0-1151 0 0,-1-6 1 0 0,5-7 23 0 0,-81 25-4217 0 0,-54 12 2611 0 0,-9 1-10012 0 0,2 2 2396 0 0</inkml:trace>
  <inkml:trace contextRef="#ctx0" brushRef="#br0" timeOffset="212.059">26 656 12259 0 0,'0'0'3031'0'0,"0"0"-1092"0"0,0 0-276 0 0,0 0-73 0 0,0 0-237 0 0,31-3-312 0 0,100-10-251 0 0,21-16 701 0 0,233-55-211 0 0,-258 52-3947 0 0,-2-1-4599 0 0,-98 25 436 0 0,-9 4-2844 0 0</inkml:trace>
  <inkml:trace contextRef="#ctx0" brushRef="#br0" timeOffset="532.07">1626 1 11370 0 0,'0'0'1637'0'0,"0"0"-229"0"0,0 0 7 0 0,0 0 59 0 0,0 0-134 0 0,0 0-213 0 0,0 0-171 0 0,-33 21-162 0 0,-101 71-134 0 0,64-23 79 0 0,56-49-542 0 0,4-8-117 0 0,0 0-1 0 0,1 1 1 0 0,1 0 0 0 0,0 0 0 0 0,0 0-1 0 0,1 1 1 0 0,1 1 0 0 0,1-1 0 0 0,0 1-1 0 0,1 0 1 0 0,0 0 0 0 0,1 0 0 0 0,1 0-1 0 0,0 1 1 0 0,1-1 0 0 0,1 1-1 0 0,0-1 1 0 0,1 1 0 0 0,2 6-80 0 0,2-14 77 0 0,1 1 1 0 0,0-1-1 0 0,1 0 0 0 0,-1-1 1 0 0,2 0-1 0 0,-1 0 0 0 0,1 0 1 0 0,0-1-1 0 0,0 0 0 0 0,0 0 1 0 0,1-1-1 0 0,0 0 0 0 0,0-1 1 0 0,1 0-1 0 0,-1-1 1 0 0,1 1-1 0 0,-1-2 0 0 0,1 1 1 0 0,0-2-1 0 0,0 1 0 0 0,0-1 1 0 0,1-1-1 0 0,-1 1 0 0 0,0-2 1 0 0,10-1-78 0 0,9 1 157 0 0,0-1-1 0 0,0-2 1 0 0,0-1 0 0 0,-1-1 0 0 0,1-2 0 0 0,-1 0 0 0 0,-1-2 0 0 0,0-1-1 0 0,0-2 1 0 0,-1 0 0 0 0,-1-1 0 0 0,0-2 0 0 0,19-16-157 0 0,-33 24 23 0 0,-2 0 0 0 0,1 0-1 0 0,-1-1 1 0 0,0 0 0 0 0,-1 0 0 0 0,0-1 0 0 0,-1 0 0 0 0,0-1 0 0 0,0 1 0 0 0,-1-1 0 0 0,-1-1 0 0 0,0 1 0 0 0,0-1-1 0 0,-1 0 1 0 0,0 0 0 0 0,-1 0 0 0 0,-1-1 0 0 0,0 1 0 0 0,-1-1 0 0 0,0 1 0 0 0,-1-1 0 0 0,0 1 0 0 0,-1-4-23 0 0,-1 9-93 0 0,0-1-1 0 0,0 1 1 0 0,-1 0 0 0 0,0 0 0 0 0,0 0 0 0 0,-1 0 0 0 0,0 1 0 0 0,0-1 0 0 0,0 1 0 0 0,-1 0 0 0 0,0 0 0 0 0,0 1 0 0 0,0-1 0 0 0,-1 1 0 0 0,0 0 0 0 0,0 1 0 0 0,0-1 0 0 0,-1 1 0 0 0,0 0-1 0 0,1 1 1 0 0,-1 0 0 0 0,-4-1 93 0 0,-161-44-5255 0 0,117 41-368 0 0,14 3-6118 0 0</inkml:trace>
  <inkml:trace contextRef="#ctx0" brushRef="#br0" timeOffset="781.478">941 351 17476 0 0,'0'0'2023'0'0,"0"0"-131"0"0,42-8-66 0 0,139-23-227 0 0,70-8 1574 0 0,-120 26-2164 0 0,112-10 502 0 0,79 8-1511 0 0,-77 4-644 0 0,-84-5-4016 0 0,-120 10-1229 0 0,-16 2-6658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37C7262-338B-43DD-B723-1D399B106AF4}" type="datetimeFigureOut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489A728-E572-47E2-AE05-0F70427E0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74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F2E79-4A7A-4B81-9AD9-BE6D51B1ACA4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</a:t>
            </a:r>
            <a:r>
              <a:rPr lang="en-US" err="1"/>
              <a:t>Dugger</a:t>
            </a:r>
            <a:r>
              <a:rPr lang="en-US"/>
              <a:t>, July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D502-792B-441D-B0F2-A7823674A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4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C591-4911-4CE1-BDE5-CA73653BD6D3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6FEBF-12D9-4B63-80C9-AC2EC8622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3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628D-0069-4B42-9B8B-E46199A80FA9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0D38B-F386-4A81-A6E2-2FEF158BA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0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74F41-63FC-44E3-9837-CE29A466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45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2713-2856-4600-B412-1CF3AF4AB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81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22586-AFFA-4359-9FD6-921864499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29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3949-BF25-4CC5-B166-C0017BB5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87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3373-B8CB-4528-BCAA-F54F84A45C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0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47EEE-DD79-47C0-A320-9B1F19ECD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3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82D2A-1B7B-42C3-A39C-FE196C8B1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63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1C265-C3E0-431A-B61E-8F6A1C53E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7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9800"/>
            <a:ext cx="990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D4D2D-A6EE-4899-973F-CF8FF9C9D12F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A499-14B1-4141-8B47-F388188B2A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45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3BCC6-7C5C-4374-8AA6-54E1C09FF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38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99F2A-3A1D-469E-B517-0152047D3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10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AEDEB-0BAB-4ECB-8983-C9D26F3EB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6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2C1F-3D33-44D6-86C2-81BA1FAE5932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E403-7565-40BD-ABD8-67E88CCEB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398B0-7373-4C28-9177-1F6F76DE4BD9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57DC3-70DB-4631-B147-E2A4DDB86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6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8FB66-6DEC-42E3-BD7A-9E7788CA7E89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851A-17E4-44F0-B24B-C4EAC9648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9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466C-41B5-486A-B60B-B7A9740CAFD5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4758-DE6A-4F7F-A0AE-317DE9E0D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0B636-6578-4011-ACD9-3D2DD7B42BDB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4C33-9BFB-4386-B4D4-3309C16DD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8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709FC-2D94-4786-B5DE-1B6CE5DB61E4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13E05-C0C9-45C9-9148-9BDAD06059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1E426-7615-4347-BDE6-297B8C55BF23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20C6C-8356-449D-9991-A8B1E3F98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8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" t="-100" r="-100" b="-1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654E38-6604-42F9-97BF-AA3C0DE934F2}" type="datetime1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2460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/>
              <a:t>M. Dugger, February 2012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8153400" y="59436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E74FC-11B3-447D-95B5-72066D985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0F01F5-D549-49DE-B6E4-65F2CC6BA3AF}" type="datetimeFigureOut">
              <a:rPr lang="en-US"/>
              <a:pPr>
                <a:defRPr/>
              </a:pPr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656E51-531B-42E0-A7F1-1459E8596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4" Type="http://schemas.openxmlformats.org/officeDocument/2006/relationships/customXml" Target="../ink/ink2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8.xml"/><Relationship Id="rId3" Type="http://schemas.openxmlformats.org/officeDocument/2006/relationships/image" Target="../media/image1610.png"/><Relationship Id="rId7" Type="http://schemas.openxmlformats.org/officeDocument/2006/relationships/image" Target="../media/image1810.png"/><Relationship Id="rId2" Type="http://schemas.openxmlformats.org/officeDocument/2006/relationships/customXml" Target="../ink/ink13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7.xml"/><Relationship Id="rId5" Type="http://schemas.openxmlformats.org/officeDocument/2006/relationships/image" Target="../media/image1710.png"/><Relationship Id="rId4" Type="http://schemas.openxmlformats.org/officeDocument/2006/relationships/customXml" Target="../ink/ink136.xml"/><Relationship Id="rId9" Type="http://schemas.openxmlformats.org/officeDocument/2006/relationships/image" Target="../media/image1910.png"/></Relationships>
</file>

<file path=ppt/slides/_rels/slide10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2.png"/><Relationship Id="rId117" Type="http://schemas.openxmlformats.org/officeDocument/2006/relationships/image" Target="../media/image367.png"/><Relationship Id="rId21" Type="http://schemas.openxmlformats.org/officeDocument/2006/relationships/customXml" Target="../ink/ink2095.xml"/><Relationship Id="rId42" Type="http://schemas.openxmlformats.org/officeDocument/2006/relationships/image" Target="../media/image330.png"/><Relationship Id="rId47" Type="http://schemas.openxmlformats.org/officeDocument/2006/relationships/customXml" Target="../ink/ink2108.xml"/><Relationship Id="rId63" Type="http://schemas.openxmlformats.org/officeDocument/2006/relationships/customXml" Target="../ink/ink2116.xml"/><Relationship Id="rId68" Type="http://schemas.openxmlformats.org/officeDocument/2006/relationships/image" Target="../media/image343.png"/><Relationship Id="rId84" Type="http://schemas.openxmlformats.org/officeDocument/2006/relationships/customXml" Target="../ink/ink2127.xml"/><Relationship Id="rId89" Type="http://schemas.openxmlformats.org/officeDocument/2006/relationships/image" Target="../media/image353.png"/><Relationship Id="rId112" Type="http://schemas.openxmlformats.org/officeDocument/2006/relationships/customXml" Target="../ink/ink2141.xml"/><Relationship Id="rId16" Type="http://schemas.openxmlformats.org/officeDocument/2006/relationships/image" Target="../media/image317.png"/><Relationship Id="rId107" Type="http://schemas.openxmlformats.org/officeDocument/2006/relationships/image" Target="../media/image362.png"/><Relationship Id="rId11" Type="http://schemas.openxmlformats.org/officeDocument/2006/relationships/customXml" Target="../ink/ink2090.xml"/><Relationship Id="rId32" Type="http://schemas.openxmlformats.org/officeDocument/2006/relationships/image" Target="../media/image325.png"/><Relationship Id="rId37" Type="http://schemas.openxmlformats.org/officeDocument/2006/relationships/customXml" Target="../ink/ink2103.xml"/><Relationship Id="rId53" Type="http://schemas.openxmlformats.org/officeDocument/2006/relationships/customXml" Target="../ink/ink2111.xml"/><Relationship Id="rId58" Type="http://schemas.openxmlformats.org/officeDocument/2006/relationships/image" Target="../media/image338.png"/><Relationship Id="rId74" Type="http://schemas.openxmlformats.org/officeDocument/2006/relationships/image" Target="../media/image346.png"/><Relationship Id="rId79" Type="http://schemas.openxmlformats.org/officeDocument/2006/relationships/image" Target="../media/image348.png"/><Relationship Id="rId102" Type="http://schemas.openxmlformats.org/officeDocument/2006/relationships/customXml" Target="../ink/ink2136.xml"/><Relationship Id="rId5" Type="http://schemas.openxmlformats.org/officeDocument/2006/relationships/customXml" Target="../ink/ink2087.xml"/><Relationship Id="rId90" Type="http://schemas.openxmlformats.org/officeDocument/2006/relationships/customXml" Target="../ink/ink2130.xml"/><Relationship Id="rId95" Type="http://schemas.openxmlformats.org/officeDocument/2006/relationships/image" Target="../media/image356.png"/><Relationship Id="rId22" Type="http://schemas.openxmlformats.org/officeDocument/2006/relationships/image" Target="../media/image320.png"/><Relationship Id="rId27" Type="http://schemas.openxmlformats.org/officeDocument/2006/relationships/customXml" Target="../ink/ink2098.xml"/><Relationship Id="rId43" Type="http://schemas.openxmlformats.org/officeDocument/2006/relationships/customXml" Target="../ink/ink2106.xml"/><Relationship Id="rId48" Type="http://schemas.openxmlformats.org/officeDocument/2006/relationships/image" Target="../media/image333.png"/><Relationship Id="rId64" Type="http://schemas.openxmlformats.org/officeDocument/2006/relationships/image" Target="../media/image341.png"/><Relationship Id="rId69" Type="http://schemas.openxmlformats.org/officeDocument/2006/relationships/customXml" Target="../ink/ink2119.xml"/><Relationship Id="rId113" Type="http://schemas.openxmlformats.org/officeDocument/2006/relationships/image" Target="../media/image365.png"/><Relationship Id="rId118" Type="http://schemas.openxmlformats.org/officeDocument/2006/relationships/customXml" Target="../ink/ink2144.xml"/><Relationship Id="rId80" Type="http://schemas.openxmlformats.org/officeDocument/2006/relationships/customXml" Target="../ink/ink2125.xml"/><Relationship Id="rId85" Type="http://schemas.openxmlformats.org/officeDocument/2006/relationships/image" Target="../media/image351.png"/><Relationship Id="rId12" Type="http://schemas.openxmlformats.org/officeDocument/2006/relationships/image" Target="../media/image315.png"/><Relationship Id="rId17" Type="http://schemas.openxmlformats.org/officeDocument/2006/relationships/customXml" Target="../ink/ink2093.xml"/><Relationship Id="rId33" Type="http://schemas.openxmlformats.org/officeDocument/2006/relationships/customXml" Target="../ink/ink2101.xml"/><Relationship Id="rId38" Type="http://schemas.openxmlformats.org/officeDocument/2006/relationships/image" Target="../media/image328.png"/><Relationship Id="rId59" Type="http://schemas.openxmlformats.org/officeDocument/2006/relationships/customXml" Target="../ink/ink2114.xml"/><Relationship Id="rId103" Type="http://schemas.openxmlformats.org/officeDocument/2006/relationships/image" Target="../media/image360.png"/><Relationship Id="rId108" Type="http://schemas.openxmlformats.org/officeDocument/2006/relationships/customXml" Target="../ink/ink2139.xml"/><Relationship Id="rId54" Type="http://schemas.openxmlformats.org/officeDocument/2006/relationships/image" Target="../media/image336.png"/><Relationship Id="rId70" Type="http://schemas.openxmlformats.org/officeDocument/2006/relationships/image" Target="../media/image344.png"/><Relationship Id="rId75" Type="http://schemas.openxmlformats.org/officeDocument/2006/relationships/customXml" Target="../ink/ink2122.xml"/><Relationship Id="rId91" Type="http://schemas.openxmlformats.org/officeDocument/2006/relationships/image" Target="../media/image354.png"/><Relationship Id="rId96" Type="http://schemas.openxmlformats.org/officeDocument/2006/relationships/customXml" Target="../ink/ink21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23" Type="http://schemas.openxmlformats.org/officeDocument/2006/relationships/customXml" Target="../ink/ink2096.xml"/><Relationship Id="rId28" Type="http://schemas.openxmlformats.org/officeDocument/2006/relationships/image" Target="../media/image323.png"/><Relationship Id="rId49" Type="http://schemas.openxmlformats.org/officeDocument/2006/relationships/customXml" Target="../ink/ink2109.xml"/><Relationship Id="rId114" Type="http://schemas.openxmlformats.org/officeDocument/2006/relationships/customXml" Target="../ink/ink2142.xml"/><Relationship Id="rId119" Type="http://schemas.openxmlformats.org/officeDocument/2006/relationships/image" Target="../media/image368.png"/><Relationship Id="rId10" Type="http://schemas.openxmlformats.org/officeDocument/2006/relationships/image" Target="../media/image314.png"/><Relationship Id="rId31" Type="http://schemas.openxmlformats.org/officeDocument/2006/relationships/customXml" Target="../ink/ink2100.xml"/><Relationship Id="rId44" Type="http://schemas.openxmlformats.org/officeDocument/2006/relationships/image" Target="../media/image331.png"/><Relationship Id="rId52" Type="http://schemas.openxmlformats.org/officeDocument/2006/relationships/image" Target="../media/image335.png"/><Relationship Id="rId60" Type="http://schemas.openxmlformats.org/officeDocument/2006/relationships/image" Target="../media/image339.png"/><Relationship Id="rId65" Type="http://schemas.openxmlformats.org/officeDocument/2006/relationships/customXml" Target="../ink/ink2117.xml"/><Relationship Id="rId73" Type="http://schemas.openxmlformats.org/officeDocument/2006/relationships/customXml" Target="../ink/ink2121.xml"/><Relationship Id="rId78" Type="http://schemas.openxmlformats.org/officeDocument/2006/relationships/customXml" Target="../ink/ink2124.xml"/><Relationship Id="rId81" Type="http://schemas.openxmlformats.org/officeDocument/2006/relationships/image" Target="../media/image349.png"/><Relationship Id="rId86" Type="http://schemas.openxmlformats.org/officeDocument/2006/relationships/customXml" Target="../ink/ink2128.xml"/><Relationship Id="rId94" Type="http://schemas.openxmlformats.org/officeDocument/2006/relationships/customXml" Target="../ink/ink2132.xml"/><Relationship Id="rId99" Type="http://schemas.openxmlformats.org/officeDocument/2006/relationships/image" Target="../media/image358.png"/><Relationship Id="rId101" Type="http://schemas.openxmlformats.org/officeDocument/2006/relationships/image" Target="../media/image359.png"/><Relationship Id="rId4" Type="http://schemas.openxmlformats.org/officeDocument/2006/relationships/image" Target="../media/image310.png"/><Relationship Id="rId9" Type="http://schemas.openxmlformats.org/officeDocument/2006/relationships/customXml" Target="../ink/ink2089.xml"/><Relationship Id="rId13" Type="http://schemas.openxmlformats.org/officeDocument/2006/relationships/customXml" Target="../ink/ink2091.xml"/><Relationship Id="rId18" Type="http://schemas.openxmlformats.org/officeDocument/2006/relationships/image" Target="../media/image318.png"/><Relationship Id="rId39" Type="http://schemas.openxmlformats.org/officeDocument/2006/relationships/customXml" Target="../ink/ink2104.xml"/><Relationship Id="rId109" Type="http://schemas.openxmlformats.org/officeDocument/2006/relationships/image" Target="../media/image363.png"/><Relationship Id="rId34" Type="http://schemas.openxmlformats.org/officeDocument/2006/relationships/image" Target="../media/image326.png"/><Relationship Id="rId50" Type="http://schemas.openxmlformats.org/officeDocument/2006/relationships/image" Target="../media/image334.png"/><Relationship Id="rId55" Type="http://schemas.openxmlformats.org/officeDocument/2006/relationships/customXml" Target="../ink/ink2112.xml"/><Relationship Id="rId76" Type="http://schemas.openxmlformats.org/officeDocument/2006/relationships/customXml" Target="../ink/ink2123.xml"/><Relationship Id="rId97" Type="http://schemas.openxmlformats.org/officeDocument/2006/relationships/image" Target="../media/image357.png"/><Relationship Id="rId104" Type="http://schemas.openxmlformats.org/officeDocument/2006/relationships/customXml" Target="../ink/ink2137.xml"/><Relationship Id="rId7" Type="http://schemas.openxmlformats.org/officeDocument/2006/relationships/customXml" Target="../ink/ink2088.xml"/><Relationship Id="rId71" Type="http://schemas.openxmlformats.org/officeDocument/2006/relationships/customXml" Target="../ink/ink2120.xml"/><Relationship Id="rId92" Type="http://schemas.openxmlformats.org/officeDocument/2006/relationships/customXml" Target="../ink/ink2131.xml"/><Relationship Id="rId2" Type="http://schemas.openxmlformats.org/officeDocument/2006/relationships/image" Target="../media/image307.png"/><Relationship Id="rId29" Type="http://schemas.openxmlformats.org/officeDocument/2006/relationships/customXml" Target="../ink/ink2099.xml"/><Relationship Id="rId24" Type="http://schemas.openxmlformats.org/officeDocument/2006/relationships/image" Target="../media/image321.png"/><Relationship Id="rId40" Type="http://schemas.openxmlformats.org/officeDocument/2006/relationships/image" Target="../media/image329.png"/><Relationship Id="rId45" Type="http://schemas.openxmlformats.org/officeDocument/2006/relationships/customXml" Target="../ink/ink2107.xml"/><Relationship Id="rId66" Type="http://schemas.openxmlformats.org/officeDocument/2006/relationships/image" Target="../media/image342.png"/><Relationship Id="rId87" Type="http://schemas.openxmlformats.org/officeDocument/2006/relationships/image" Target="../media/image352.png"/><Relationship Id="rId110" Type="http://schemas.openxmlformats.org/officeDocument/2006/relationships/customXml" Target="../ink/ink2140.xml"/><Relationship Id="rId115" Type="http://schemas.openxmlformats.org/officeDocument/2006/relationships/image" Target="../media/image366.png"/><Relationship Id="rId61" Type="http://schemas.openxmlformats.org/officeDocument/2006/relationships/customXml" Target="../ink/ink2115.xml"/><Relationship Id="rId82" Type="http://schemas.openxmlformats.org/officeDocument/2006/relationships/customXml" Target="../ink/ink2126.xml"/><Relationship Id="rId19" Type="http://schemas.openxmlformats.org/officeDocument/2006/relationships/customXml" Target="../ink/ink2094.xml"/><Relationship Id="rId14" Type="http://schemas.openxmlformats.org/officeDocument/2006/relationships/image" Target="../media/image316.png"/><Relationship Id="rId30" Type="http://schemas.openxmlformats.org/officeDocument/2006/relationships/image" Target="../media/image324.png"/><Relationship Id="rId35" Type="http://schemas.openxmlformats.org/officeDocument/2006/relationships/customXml" Target="../ink/ink2102.xml"/><Relationship Id="rId56" Type="http://schemas.openxmlformats.org/officeDocument/2006/relationships/image" Target="../media/image337.png"/><Relationship Id="rId77" Type="http://schemas.openxmlformats.org/officeDocument/2006/relationships/image" Target="../media/image347.png"/><Relationship Id="rId100" Type="http://schemas.openxmlformats.org/officeDocument/2006/relationships/customXml" Target="../ink/ink2135.xml"/><Relationship Id="rId105" Type="http://schemas.openxmlformats.org/officeDocument/2006/relationships/image" Target="../media/image361.png"/><Relationship Id="rId8" Type="http://schemas.openxmlformats.org/officeDocument/2006/relationships/image" Target="../media/image313.png"/><Relationship Id="rId51" Type="http://schemas.openxmlformats.org/officeDocument/2006/relationships/customXml" Target="../ink/ink2110.xml"/><Relationship Id="rId72" Type="http://schemas.openxmlformats.org/officeDocument/2006/relationships/image" Target="../media/image345.png"/><Relationship Id="rId93" Type="http://schemas.openxmlformats.org/officeDocument/2006/relationships/image" Target="../media/image355.png"/><Relationship Id="rId98" Type="http://schemas.openxmlformats.org/officeDocument/2006/relationships/customXml" Target="../ink/ink2134.xml"/><Relationship Id="rId3" Type="http://schemas.openxmlformats.org/officeDocument/2006/relationships/customXml" Target="../ink/ink2086.xml"/><Relationship Id="rId25" Type="http://schemas.openxmlformats.org/officeDocument/2006/relationships/customXml" Target="../ink/ink2097.xml"/><Relationship Id="rId46" Type="http://schemas.openxmlformats.org/officeDocument/2006/relationships/image" Target="../media/image332.png"/><Relationship Id="rId67" Type="http://schemas.openxmlformats.org/officeDocument/2006/relationships/customXml" Target="../ink/ink2118.xml"/><Relationship Id="rId116" Type="http://schemas.openxmlformats.org/officeDocument/2006/relationships/customXml" Target="../ink/ink2143.xml"/><Relationship Id="rId20" Type="http://schemas.openxmlformats.org/officeDocument/2006/relationships/image" Target="../media/image319.png"/><Relationship Id="rId41" Type="http://schemas.openxmlformats.org/officeDocument/2006/relationships/customXml" Target="../ink/ink2105.xml"/><Relationship Id="rId62" Type="http://schemas.openxmlformats.org/officeDocument/2006/relationships/image" Target="../media/image340.png"/><Relationship Id="rId83" Type="http://schemas.openxmlformats.org/officeDocument/2006/relationships/image" Target="../media/image350.png"/><Relationship Id="rId88" Type="http://schemas.openxmlformats.org/officeDocument/2006/relationships/customXml" Target="../ink/ink2129.xml"/><Relationship Id="rId111" Type="http://schemas.openxmlformats.org/officeDocument/2006/relationships/image" Target="../media/image364.png"/><Relationship Id="rId15" Type="http://schemas.openxmlformats.org/officeDocument/2006/relationships/customXml" Target="../ink/ink2092.xml"/><Relationship Id="rId36" Type="http://schemas.openxmlformats.org/officeDocument/2006/relationships/image" Target="../media/image327.png"/><Relationship Id="rId57" Type="http://schemas.openxmlformats.org/officeDocument/2006/relationships/customXml" Target="../ink/ink2113.xml"/><Relationship Id="rId106" Type="http://schemas.openxmlformats.org/officeDocument/2006/relationships/customXml" Target="../ink/ink2138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13" Type="http://schemas.openxmlformats.org/officeDocument/2006/relationships/customXml" Target="../ink/ink2150.xml"/><Relationship Id="rId18" Type="http://schemas.openxmlformats.org/officeDocument/2006/relationships/image" Target="../media/image377.png"/><Relationship Id="rId3" Type="http://schemas.openxmlformats.org/officeDocument/2006/relationships/customXml" Target="../ink/ink2145.xml"/><Relationship Id="rId21" Type="http://schemas.openxmlformats.org/officeDocument/2006/relationships/customXml" Target="../ink/ink2154.xml"/><Relationship Id="rId7" Type="http://schemas.openxmlformats.org/officeDocument/2006/relationships/customXml" Target="../ink/ink2147.xml"/><Relationship Id="rId12" Type="http://schemas.openxmlformats.org/officeDocument/2006/relationships/image" Target="../media/image374.png"/><Relationship Id="rId17" Type="http://schemas.openxmlformats.org/officeDocument/2006/relationships/customXml" Target="../ink/ink2152.xml"/><Relationship Id="rId2" Type="http://schemas.openxmlformats.org/officeDocument/2006/relationships/image" Target="../media/image369.png"/><Relationship Id="rId16" Type="http://schemas.openxmlformats.org/officeDocument/2006/relationships/image" Target="../media/image376.png"/><Relationship Id="rId20" Type="http://schemas.openxmlformats.org/officeDocument/2006/relationships/image" Target="../media/image3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11" Type="http://schemas.openxmlformats.org/officeDocument/2006/relationships/customXml" Target="../ink/ink2149.xml"/><Relationship Id="rId5" Type="http://schemas.openxmlformats.org/officeDocument/2006/relationships/customXml" Target="../ink/ink2146.xml"/><Relationship Id="rId15" Type="http://schemas.openxmlformats.org/officeDocument/2006/relationships/customXml" Target="../ink/ink2151.xml"/><Relationship Id="rId10" Type="http://schemas.openxmlformats.org/officeDocument/2006/relationships/image" Target="../media/image373.png"/><Relationship Id="rId19" Type="http://schemas.openxmlformats.org/officeDocument/2006/relationships/customXml" Target="../ink/ink2153.xml"/><Relationship Id="rId4" Type="http://schemas.openxmlformats.org/officeDocument/2006/relationships/image" Target="../media/image370.png"/><Relationship Id="rId9" Type="http://schemas.openxmlformats.org/officeDocument/2006/relationships/customXml" Target="../ink/ink2148.xml"/><Relationship Id="rId14" Type="http://schemas.openxmlformats.org/officeDocument/2006/relationships/image" Target="../media/image375.png"/><Relationship Id="rId22" Type="http://schemas.openxmlformats.org/officeDocument/2006/relationships/image" Target="../media/image379.png"/></Relationships>
</file>

<file path=ppt/slides/_rels/slide10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60.xml"/><Relationship Id="rId18" Type="http://schemas.openxmlformats.org/officeDocument/2006/relationships/image" Target="../media/image377.png"/><Relationship Id="rId26" Type="http://schemas.openxmlformats.org/officeDocument/2006/relationships/image" Target="../media/image381.png"/><Relationship Id="rId3" Type="http://schemas.openxmlformats.org/officeDocument/2006/relationships/customXml" Target="../ink/ink2155.xml"/><Relationship Id="rId21" Type="http://schemas.openxmlformats.org/officeDocument/2006/relationships/customXml" Target="../ink/ink2164.xml"/><Relationship Id="rId34" Type="http://schemas.openxmlformats.org/officeDocument/2006/relationships/image" Target="../media/image385.png"/><Relationship Id="rId7" Type="http://schemas.openxmlformats.org/officeDocument/2006/relationships/customXml" Target="../ink/ink2157.xml"/><Relationship Id="rId12" Type="http://schemas.openxmlformats.org/officeDocument/2006/relationships/image" Target="../media/image374.png"/><Relationship Id="rId17" Type="http://schemas.openxmlformats.org/officeDocument/2006/relationships/customXml" Target="../ink/ink2162.xml"/><Relationship Id="rId25" Type="http://schemas.openxmlformats.org/officeDocument/2006/relationships/customXml" Target="../ink/ink2166.xml"/><Relationship Id="rId33" Type="http://schemas.openxmlformats.org/officeDocument/2006/relationships/customXml" Target="../ink/ink2170.xml"/><Relationship Id="rId2" Type="http://schemas.openxmlformats.org/officeDocument/2006/relationships/image" Target="../media/image369.png"/><Relationship Id="rId16" Type="http://schemas.openxmlformats.org/officeDocument/2006/relationships/image" Target="../media/image376.png"/><Relationship Id="rId20" Type="http://schemas.openxmlformats.org/officeDocument/2006/relationships/image" Target="../media/image378.png"/><Relationship Id="rId29" Type="http://schemas.openxmlformats.org/officeDocument/2006/relationships/customXml" Target="../ink/ink21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11" Type="http://schemas.openxmlformats.org/officeDocument/2006/relationships/customXml" Target="../ink/ink2159.xml"/><Relationship Id="rId24" Type="http://schemas.openxmlformats.org/officeDocument/2006/relationships/image" Target="../media/image380.png"/><Relationship Id="rId32" Type="http://schemas.openxmlformats.org/officeDocument/2006/relationships/image" Target="../media/image384.png"/><Relationship Id="rId5" Type="http://schemas.openxmlformats.org/officeDocument/2006/relationships/customXml" Target="../ink/ink2156.xml"/><Relationship Id="rId15" Type="http://schemas.openxmlformats.org/officeDocument/2006/relationships/customXml" Target="../ink/ink2161.xml"/><Relationship Id="rId23" Type="http://schemas.openxmlformats.org/officeDocument/2006/relationships/customXml" Target="../ink/ink2165.xml"/><Relationship Id="rId28" Type="http://schemas.openxmlformats.org/officeDocument/2006/relationships/image" Target="../media/image382.png"/><Relationship Id="rId36" Type="http://schemas.openxmlformats.org/officeDocument/2006/relationships/image" Target="../media/image386.png"/><Relationship Id="rId10" Type="http://schemas.openxmlformats.org/officeDocument/2006/relationships/image" Target="../media/image373.png"/><Relationship Id="rId19" Type="http://schemas.openxmlformats.org/officeDocument/2006/relationships/customXml" Target="../ink/ink2163.xml"/><Relationship Id="rId31" Type="http://schemas.openxmlformats.org/officeDocument/2006/relationships/customXml" Target="../ink/ink2169.xml"/><Relationship Id="rId4" Type="http://schemas.openxmlformats.org/officeDocument/2006/relationships/image" Target="../media/image370.png"/><Relationship Id="rId9" Type="http://schemas.openxmlformats.org/officeDocument/2006/relationships/customXml" Target="../ink/ink2158.xml"/><Relationship Id="rId14" Type="http://schemas.openxmlformats.org/officeDocument/2006/relationships/image" Target="../media/image375.png"/><Relationship Id="rId22" Type="http://schemas.openxmlformats.org/officeDocument/2006/relationships/image" Target="../media/image379.png"/><Relationship Id="rId27" Type="http://schemas.openxmlformats.org/officeDocument/2006/relationships/customXml" Target="../ink/ink2167.xml"/><Relationship Id="rId30" Type="http://schemas.openxmlformats.org/officeDocument/2006/relationships/image" Target="../media/image383.png"/><Relationship Id="rId35" Type="http://schemas.openxmlformats.org/officeDocument/2006/relationships/customXml" Target="../ink/ink2171.xml"/><Relationship Id="rId8" Type="http://schemas.openxmlformats.org/officeDocument/2006/relationships/image" Target="../media/image372.png"/></Relationships>
</file>

<file path=ppt/slides/_rels/slide10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77.xml"/><Relationship Id="rId18" Type="http://schemas.openxmlformats.org/officeDocument/2006/relationships/image" Target="../media/image377.png"/><Relationship Id="rId26" Type="http://schemas.openxmlformats.org/officeDocument/2006/relationships/image" Target="../media/image381.png"/><Relationship Id="rId39" Type="http://schemas.openxmlformats.org/officeDocument/2006/relationships/customXml" Target="../ink/ink2190.xml"/><Relationship Id="rId21" Type="http://schemas.openxmlformats.org/officeDocument/2006/relationships/customXml" Target="../ink/ink2181.xml"/><Relationship Id="rId34" Type="http://schemas.openxmlformats.org/officeDocument/2006/relationships/image" Target="../media/image385.png"/><Relationship Id="rId42" Type="http://schemas.openxmlformats.org/officeDocument/2006/relationships/image" Target="../media/image389.png"/><Relationship Id="rId47" Type="http://schemas.openxmlformats.org/officeDocument/2006/relationships/customXml" Target="../ink/ink2194.xml"/><Relationship Id="rId50" Type="http://schemas.openxmlformats.org/officeDocument/2006/relationships/image" Target="../media/image393.png"/><Relationship Id="rId7" Type="http://schemas.openxmlformats.org/officeDocument/2006/relationships/customXml" Target="../ink/ink2174.xml"/><Relationship Id="rId2" Type="http://schemas.openxmlformats.org/officeDocument/2006/relationships/image" Target="../media/image369.png"/><Relationship Id="rId16" Type="http://schemas.openxmlformats.org/officeDocument/2006/relationships/image" Target="../media/image376.png"/><Relationship Id="rId29" Type="http://schemas.openxmlformats.org/officeDocument/2006/relationships/customXml" Target="../ink/ink2185.xml"/><Relationship Id="rId11" Type="http://schemas.openxmlformats.org/officeDocument/2006/relationships/customXml" Target="../ink/ink2176.xml"/><Relationship Id="rId24" Type="http://schemas.openxmlformats.org/officeDocument/2006/relationships/image" Target="../media/image380.png"/><Relationship Id="rId32" Type="http://schemas.openxmlformats.org/officeDocument/2006/relationships/image" Target="../media/image384.png"/><Relationship Id="rId37" Type="http://schemas.openxmlformats.org/officeDocument/2006/relationships/customXml" Target="../ink/ink2189.xml"/><Relationship Id="rId40" Type="http://schemas.openxmlformats.org/officeDocument/2006/relationships/image" Target="../media/image388.png"/><Relationship Id="rId45" Type="http://schemas.openxmlformats.org/officeDocument/2006/relationships/customXml" Target="../ink/ink2193.xml"/><Relationship Id="rId5" Type="http://schemas.openxmlformats.org/officeDocument/2006/relationships/customXml" Target="../ink/ink2173.xml"/><Relationship Id="rId15" Type="http://schemas.openxmlformats.org/officeDocument/2006/relationships/customXml" Target="../ink/ink2178.xml"/><Relationship Id="rId23" Type="http://schemas.openxmlformats.org/officeDocument/2006/relationships/customXml" Target="../ink/ink2182.xml"/><Relationship Id="rId28" Type="http://schemas.openxmlformats.org/officeDocument/2006/relationships/image" Target="../media/image382.png"/><Relationship Id="rId36" Type="http://schemas.openxmlformats.org/officeDocument/2006/relationships/image" Target="../media/image386.png"/><Relationship Id="rId49" Type="http://schemas.openxmlformats.org/officeDocument/2006/relationships/customXml" Target="../ink/ink2195.xml"/><Relationship Id="rId10" Type="http://schemas.openxmlformats.org/officeDocument/2006/relationships/image" Target="../media/image373.png"/><Relationship Id="rId19" Type="http://schemas.openxmlformats.org/officeDocument/2006/relationships/customXml" Target="../ink/ink2180.xml"/><Relationship Id="rId31" Type="http://schemas.openxmlformats.org/officeDocument/2006/relationships/customXml" Target="../ink/ink2186.xml"/><Relationship Id="rId44" Type="http://schemas.openxmlformats.org/officeDocument/2006/relationships/image" Target="../media/image390.png"/><Relationship Id="rId4" Type="http://schemas.openxmlformats.org/officeDocument/2006/relationships/image" Target="../media/image370.png"/><Relationship Id="rId9" Type="http://schemas.openxmlformats.org/officeDocument/2006/relationships/customXml" Target="../ink/ink2175.xml"/><Relationship Id="rId14" Type="http://schemas.openxmlformats.org/officeDocument/2006/relationships/image" Target="../media/image375.png"/><Relationship Id="rId22" Type="http://schemas.openxmlformats.org/officeDocument/2006/relationships/image" Target="../media/image379.png"/><Relationship Id="rId27" Type="http://schemas.openxmlformats.org/officeDocument/2006/relationships/customXml" Target="../ink/ink2184.xml"/><Relationship Id="rId30" Type="http://schemas.openxmlformats.org/officeDocument/2006/relationships/image" Target="../media/image383.png"/><Relationship Id="rId35" Type="http://schemas.openxmlformats.org/officeDocument/2006/relationships/customXml" Target="../ink/ink2188.xml"/><Relationship Id="rId43" Type="http://schemas.openxmlformats.org/officeDocument/2006/relationships/customXml" Target="../ink/ink2192.xml"/><Relationship Id="rId48" Type="http://schemas.openxmlformats.org/officeDocument/2006/relationships/image" Target="../media/image392.png"/><Relationship Id="rId8" Type="http://schemas.openxmlformats.org/officeDocument/2006/relationships/image" Target="../media/image372.png"/><Relationship Id="rId3" Type="http://schemas.openxmlformats.org/officeDocument/2006/relationships/customXml" Target="../ink/ink2172.xml"/><Relationship Id="rId12" Type="http://schemas.openxmlformats.org/officeDocument/2006/relationships/image" Target="../media/image374.png"/><Relationship Id="rId17" Type="http://schemas.openxmlformats.org/officeDocument/2006/relationships/customXml" Target="../ink/ink2179.xml"/><Relationship Id="rId25" Type="http://schemas.openxmlformats.org/officeDocument/2006/relationships/customXml" Target="../ink/ink2183.xml"/><Relationship Id="rId33" Type="http://schemas.openxmlformats.org/officeDocument/2006/relationships/customXml" Target="../ink/ink2187.xml"/><Relationship Id="rId38" Type="http://schemas.openxmlformats.org/officeDocument/2006/relationships/image" Target="../media/image387.png"/><Relationship Id="rId46" Type="http://schemas.openxmlformats.org/officeDocument/2006/relationships/image" Target="../media/image391.png"/><Relationship Id="rId20" Type="http://schemas.openxmlformats.org/officeDocument/2006/relationships/image" Target="../media/image378.png"/><Relationship Id="rId41" Type="http://schemas.openxmlformats.org/officeDocument/2006/relationships/customXml" Target="../ink/ink21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/Relationships>
</file>

<file path=ppt/slides/_rels/slide10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201.xml"/><Relationship Id="rId18" Type="http://schemas.openxmlformats.org/officeDocument/2006/relationships/image" Target="../media/image377.png"/><Relationship Id="rId26" Type="http://schemas.openxmlformats.org/officeDocument/2006/relationships/image" Target="../media/image381.png"/><Relationship Id="rId39" Type="http://schemas.openxmlformats.org/officeDocument/2006/relationships/customXml" Target="../ink/ink2214.xml"/><Relationship Id="rId21" Type="http://schemas.openxmlformats.org/officeDocument/2006/relationships/customXml" Target="../ink/ink2205.xml"/><Relationship Id="rId34" Type="http://schemas.openxmlformats.org/officeDocument/2006/relationships/image" Target="../media/image385.png"/><Relationship Id="rId42" Type="http://schemas.openxmlformats.org/officeDocument/2006/relationships/image" Target="../media/image389.png"/><Relationship Id="rId47" Type="http://schemas.openxmlformats.org/officeDocument/2006/relationships/customXml" Target="../ink/ink2218.xml"/><Relationship Id="rId50" Type="http://schemas.openxmlformats.org/officeDocument/2006/relationships/image" Target="../media/image393.png"/><Relationship Id="rId55" Type="http://schemas.openxmlformats.org/officeDocument/2006/relationships/customXml" Target="../ink/ink2222.xml"/><Relationship Id="rId7" Type="http://schemas.openxmlformats.org/officeDocument/2006/relationships/customXml" Target="../ink/ink2198.xml"/><Relationship Id="rId2" Type="http://schemas.openxmlformats.org/officeDocument/2006/relationships/image" Target="../media/image369.png"/><Relationship Id="rId16" Type="http://schemas.openxmlformats.org/officeDocument/2006/relationships/image" Target="../media/image376.png"/><Relationship Id="rId29" Type="http://schemas.openxmlformats.org/officeDocument/2006/relationships/customXml" Target="../ink/ink2209.xml"/><Relationship Id="rId11" Type="http://schemas.openxmlformats.org/officeDocument/2006/relationships/customXml" Target="../ink/ink2200.xml"/><Relationship Id="rId24" Type="http://schemas.openxmlformats.org/officeDocument/2006/relationships/image" Target="../media/image380.png"/><Relationship Id="rId32" Type="http://schemas.openxmlformats.org/officeDocument/2006/relationships/image" Target="../media/image384.png"/><Relationship Id="rId37" Type="http://schemas.openxmlformats.org/officeDocument/2006/relationships/customXml" Target="../ink/ink2213.xml"/><Relationship Id="rId40" Type="http://schemas.openxmlformats.org/officeDocument/2006/relationships/image" Target="../media/image388.png"/><Relationship Id="rId45" Type="http://schemas.openxmlformats.org/officeDocument/2006/relationships/customXml" Target="../ink/ink2217.xml"/><Relationship Id="rId53" Type="http://schemas.openxmlformats.org/officeDocument/2006/relationships/customXml" Target="../ink/ink2221.xml"/><Relationship Id="rId58" Type="http://schemas.openxmlformats.org/officeDocument/2006/relationships/image" Target="../media/image397.png"/><Relationship Id="rId5" Type="http://schemas.openxmlformats.org/officeDocument/2006/relationships/customXml" Target="../ink/ink2197.xml"/><Relationship Id="rId61" Type="http://schemas.openxmlformats.org/officeDocument/2006/relationships/customXml" Target="../ink/ink2225.xml"/><Relationship Id="rId19" Type="http://schemas.openxmlformats.org/officeDocument/2006/relationships/customXml" Target="../ink/ink2204.xml"/><Relationship Id="rId14" Type="http://schemas.openxmlformats.org/officeDocument/2006/relationships/image" Target="../media/image375.png"/><Relationship Id="rId22" Type="http://schemas.openxmlformats.org/officeDocument/2006/relationships/image" Target="../media/image379.png"/><Relationship Id="rId27" Type="http://schemas.openxmlformats.org/officeDocument/2006/relationships/customXml" Target="../ink/ink2208.xml"/><Relationship Id="rId30" Type="http://schemas.openxmlformats.org/officeDocument/2006/relationships/image" Target="../media/image383.png"/><Relationship Id="rId35" Type="http://schemas.openxmlformats.org/officeDocument/2006/relationships/customXml" Target="../ink/ink2212.xml"/><Relationship Id="rId43" Type="http://schemas.openxmlformats.org/officeDocument/2006/relationships/customXml" Target="../ink/ink2216.xml"/><Relationship Id="rId48" Type="http://schemas.openxmlformats.org/officeDocument/2006/relationships/image" Target="../media/image392.png"/><Relationship Id="rId56" Type="http://schemas.openxmlformats.org/officeDocument/2006/relationships/image" Target="../media/image396.png"/><Relationship Id="rId8" Type="http://schemas.openxmlformats.org/officeDocument/2006/relationships/image" Target="../media/image372.png"/><Relationship Id="rId51" Type="http://schemas.openxmlformats.org/officeDocument/2006/relationships/customXml" Target="../ink/ink2220.xml"/><Relationship Id="rId3" Type="http://schemas.openxmlformats.org/officeDocument/2006/relationships/customXml" Target="../ink/ink2196.xml"/><Relationship Id="rId12" Type="http://schemas.openxmlformats.org/officeDocument/2006/relationships/image" Target="../media/image374.png"/><Relationship Id="rId17" Type="http://schemas.openxmlformats.org/officeDocument/2006/relationships/customXml" Target="../ink/ink2203.xml"/><Relationship Id="rId25" Type="http://schemas.openxmlformats.org/officeDocument/2006/relationships/customXml" Target="../ink/ink2207.xml"/><Relationship Id="rId33" Type="http://schemas.openxmlformats.org/officeDocument/2006/relationships/customXml" Target="../ink/ink2211.xml"/><Relationship Id="rId38" Type="http://schemas.openxmlformats.org/officeDocument/2006/relationships/image" Target="../media/image387.png"/><Relationship Id="rId46" Type="http://schemas.openxmlformats.org/officeDocument/2006/relationships/image" Target="../media/image391.png"/><Relationship Id="rId59" Type="http://schemas.openxmlformats.org/officeDocument/2006/relationships/customXml" Target="../ink/ink2224.xml"/><Relationship Id="rId20" Type="http://schemas.openxmlformats.org/officeDocument/2006/relationships/image" Target="../media/image378.png"/><Relationship Id="rId41" Type="http://schemas.openxmlformats.org/officeDocument/2006/relationships/customXml" Target="../ink/ink2215.xml"/><Relationship Id="rId54" Type="http://schemas.openxmlformats.org/officeDocument/2006/relationships/image" Target="../media/image395.png"/><Relationship Id="rId62" Type="http://schemas.openxmlformats.org/officeDocument/2006/relationships/image" Target="../media/image3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15" Type="http://schemas.openxmlformats.org/officeDocument/2006/relationships/customXml" Target="../ink/ink2202.xml"/><Relationship Id="rId23" Type="http://schemas.openxmlformats.org/officeDocument/2006/relationships/customXml" Target="../ink/ink2206.xml"/><Relationship Id="rId28" Type="http://schemas.openxmlformats.org/officeDocument/2006/relationships/image" Target="../media/image382.png"/><Relationship Id="rId36" Type="http://schemas.openxmlformats.org/officeDocument/2006/relationships/image" Target="../media/image386.png"/><Relationship Id="rId49" Type="http://schemas.openxmlformats.org/officeDocument/2006/relationships/customXml" Target="../ink/ink2219.xml"/><Relationship Id="rId57" Type="http://schemas.openxmlformats.org/officeDocument/2006/relationships/customXml" Target="../ink/ink2223.xml"/><Relationship Id="rId10" Type="http://schemas.openxmlformats.org/officeDocument/2006/relationships/image" Target="../media/image373.png"/><Relationship Id="rId31" Type="http://schemas.openxmlformats.org/officeDocument/2006/relationships/customXml" Target="../ink/ink2210.xml"/><Relationship Id="rId44" Type="http://schemas.openxmlformats.org/officeDocument/2006/relationships/image" Target="../media/image390.png"/><Relationship Id="rId52" Type="http://schemas.openxmlformats.org/officeDocument/2006/relationships/image" Target="../media/image394.png"/><Relationship Id="rId60" Type="http://schemas.openxmlformats.org/officeDocument/2006/relationships/image" Target="../media/image398.png"/><Relationship Id="rId4" Type="http://schemas.openxmlformats.org/officeDocument/2006/relationships/image" Target="../media/image370.png"/><Relationship Id="rId9" Type="http://schemas.openxmlformats.org/officeDocument/2006/relationships/customXml" Target="../ink/ink2199.xml"/></Relationships>
</file>

<file path=ppt/slides/_rels/slide10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81.png"/><Relationship Id="rId21" Type="http://schemas.openxmlformats.org/officeDocument/2006/relationships/customXml" Target="../ink/ink2235.xml"/><Relationship Id="rId42" Type="http://schemas.openxmlformats.org/officeDocument/2006/relationships/image" Target="../media/image389.png"/><Relationship Id="rId47" Type="http://schemas.openxmlformats.org/officeDocument/2006/relationships/customXml" Target="../ink/ink2248.xml"/><Relationship Id="rId63" Type="http://schemas.openxmlformats.org/officeDocument/2006/relationships/customXml" Target="../ink/ink2256.xml"/><Relationship Id="rId68" Type="http://schemas.openxmlformats.org/officeDocument/2006/relationships/image" Target="../media/image402.png"/><Relationship Id="rId2" Type="http://schemas.openxmlformats.org/officeDocument/2006/relationships/image" Target="../media/image369.png"/><Relationship Id="rId16" Type="http://schemas.openxmlformats.org/officeDocument/2006/relationships/image" Target="../media/image376.png"/><Relationship Id="rId29" Type="http://schemas.openxmlformats.org/officeDocument/2006/relationships/customXml" Target="../ink/ink2239.xml"/><Relationship Id="rId11" Type="http://schemas.openxmlformats.org/officeDocument/2006/relationships/customXml" Target="../ink/ink2230.xml"/><Relationship Id="rId24" Type="http://schemas.openxmlformats.org/officeDocument/2006/relationships/image" Target="../media/image380.png"/><Relationship Id="rId32" Type="http://schemas.openxmlformats.org/officeDocument/2006/relationships/image" Target="../media/image384.png"/><Relationship Id="rId37" Type="http://schemas.openxmlformats.org/officeDocument/2006/relationships/customXml" Target="../ink/ink2243.xml"/><Relationship Id="rId40" Type="http://schemas.openxmlformats.org/officeDocument/2006/relationships/image" Target="../media/image388.png"/><Relationship Id="rId45" Type="http://schemas.openxmlformats.org/officeDocument/2006/relationships/customXml" Target="../ink/ink2247.xml"/><Relationship Id="rId53" Type="http://schemas.openxmlformats.org/officeDocument/2006/relationships/customXml" Target="../ink/ink2251.xml"/><Relationship Id="rId58" Type="http://schemas.openxmlformats.org/officeDocument/2006/relationships/image" Target="../media/image397.png"/><Relationship Id="rId66" Type="http://schemas.openxmlformats.org/officeDocument/2006/relationships/image" Target="../media/image401.png"/><Relationship Id="rId74" Type="http://schemas.openxmlformats.org/officeDocument/2006/relationships/image" Target="../media/image405.png"/><Relationship Id="rId5" Type="http://schemas.openxmlformats.org/officeDocument/2006/relationships/customXml" Target="../ink/ink2227.xml"/><Relationship Id="rId61" Type="http://schemas.openxmlformats.org/officeDocument/2006/relationships/customXml" Target="../ink/ink2255.xml"/><Relationship Id="rId19" Type="http://schemas.openxmlformats.org/officeDocument/2006/relationships/customXml" Target="../ink/ink2234.xml"/><Relationship Id="rId14" Type="http://schemas.openxmlformats.org/officeDocument/2006/relationships/image" Target="../media/image375.png"/><Relationship Id="rId22" Type="http://schemas.openxmlformats.org/officeDocument/2006/relationships/image" Target="../media/image379.png"/><Relationship Id="rId27" Type="http://schemas.openxmlformats.org/officeDocument/2006/relationships/customXml" Target="../ink/ink2238.xml"/><Relationship Id="rId30" Type="http://schemas.openxmlformats.org/officeDocument/2006/relationships/image" Target="../media/image383.png"/><Relationship Id="rId35" Type="http://schemas.openxmlformats.org/officeDocument/2006/relationships/customXml" Target="../ink/ink2242.xml"/><Relationship Id="rId43" Type="http://schemas.openxmlformats.org/officeDocument/2006/relationships/customXml" Target="../ink/ink2246.xml"/><Relationship Id="rId48" Type="http://schemas.openxmlformats.org/officeDocument/2006/relationships/image" Target="../media/image392.png"/><Relationship Id="rId56" Type="http://schemas.openxmlformats.org/officeDocument/2006/relationships/image" Target="../media/image396.png"/><Relationship Id="rId64" Type="http://schemas.openxmlformats.org/officeDocument/2006/relationships/image" Target="../media/image400.png"/><Relationship Id="rId69" Type="http://schemas.openxmlformats.org/officeDocument/2006/relationships/customXml" Target="../ink/ink2259.xml"/><Relationship Id="rId8" Type="http://schemas.openxmlformats.org/officeDocument/2006/relationships/image" Target="../media/image372.png"/><Relationship Id="rId51" Type="http://schemas.openxmlformats.org/officeDocument/2006/relationships/customXml" Target="../ink/ink2250.xml"/><Relationship Id="rId72" Type="http://schemas.openxmlformats.org/officeDocument/2006/relationships/image" Target="../media/image404.png"/><Relationship Id="rId3" Type="http://schemas.openxmlformats.org/officeDocument/2006/relationships/customXml" Target="../ink/ink2226.xml"/><Relationship Id="rId12" Type="http://schemas.openxmlformats.org/officeDocument/2006/relationships/image" Target="../media/image374.png"/><Relationship Id="rId17" Type="http://schemas.openxmlformats.org/officeDocument/2006/relationships/customXml" Target="../ink/ink2233.xml"/><Relationship Id="rId25" Type="http://schemas.openxmlformats.org/officeDocument/2006/relationships/customXml" Target="../ink/ink2237.xml"/><Relationship Id="rId33" Type="http://schemas.openxmlformats.org/officeDocument/2006/relationships/customXml" Target="../ink/ink2241.xml"/><Relationship Id="rId38" Type="http://schemas.openxmlformats.org/officeDocument/2006/relationships/image" Target="../media/image387.png"/><Relationship Id="rId46" Type="http://schemas.openxmlformats.org/officeDocument/2006/relationships/image" Target="../media/image391.png"/><Relationship Id="rId59" Type="http://schemas.openxmlformats.org/officeDocument/2006/relationships/customXml" Target="../ink/ink2254.xml"/><Relationship Id="rId67" Type="http://schemas.openxmlformats.org/officeDocument/2006/relationships/customXml" Target="../ink/ink2258.xml"/><Relationship Id="rId20" Type="http://schemas.openxmlformats.org/officeDocument/2006/relationships/image" Target="../media/image378.png"/><Relationship Id="rId41" Type="http://schemas.openxmlformats.org/officeDocument/2006/relationships/customXml" Target="../ink/ink2245.xml"/><Relationship Id="rId54" Type="http://schemas.openxmlformats.org/officeDocument/2006/relationships/image" Target="../media/image395.png"/><Relationship Id="rId62" Type="http://schemas.openxmlformats.org/officeDocument/2006/relationships/image" Target="../media/image399.png"/><Relationship Id="rId70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15" Type="http://schemas.openxmlformats.org/officeDocument/2006/relationships/customXml" Target="../ink/ink2232.xml"/><Relationship Id="rId23" Type="http://schemas.openxmlformats.org/officeDocument/2006/relationships/customXml" Target="../ink/ink2236.xml"/><Relationship Id="rId28" Type="http://schemas.openxmlformats.org/officeDocument/2006/relationships/image" Target="../media/image382.png"/><Relationship Id="rId36" Type="http://schemas.openxmlformats.org/officeDocument/2006/relationships/image" Target="../media/image386.png"/><Relationship Id="rId49" Type="http://schemas.openxmlformats.org/officeDocument/2006/relationships/customXml" Target="../ink/ink2249.xml"/><Relationship Id="rId57" Type="http://schemas.openxmlformats.org/officeDocument/2006/relationships/customXml" Target="../ink/ink2253.xml"/><Relationship Id="rId10" Type="http://schemas.openxmlformats.org/officeDocument/2006/relationships/image" Target="../media/image373.png"/><Relationship Id="rId31" Type="http://schemas.openxmlformats.org/officeDocument/2006/relationships/customXml" Target="../ink/ink2240.xml"/><Relationship Id="rId44" Type="http://schemas.openxmlformats.org/officeDocument/2006/relationships/image" Target="../media/image390.png"/><Relationship Id="rId52" Type="http://schemas.openxmlformats.org/officeDocument/2006/relationships/image" Target="../media/image394.png"/><Relationship Id="rId60" Type="http://schemas.openxmlformats.org/officeDocument/2006/relationships/image" Target="../media/image398.png"/><Relationship Id="rId65" Type="http://schemas.openxmlformats.org/officeDocument/2006/relationships/customXml" Target="../ink/ink2257.xml"/><Relationship Id="rId73" Type="http://schemas.openxmlformats.org/officeDocument/2006/relationships/customXml" Target="../ink/ink2261.xml"/><Relationship Id="rId4" Type="http://schemas.openxmlformats.org/officeDocument/2006/relationships/image" Target="../media/image370.png"/><Relationship Id="rId9" Type="http://schemas.openxmlformats.org/officeDocument/2006/relationships/customXml" Target="../ink/ink2229.xml"/><Relationship Id="rId13" Type="http://schemas.openxmlformats.org/officeDocument/2006/relationships/customXml" Target="../ink/ink2231.xml"/><Relationship Id="rId18" Type="http://schemas.openxmlformats.org/officeDocument/2006/relationships/image" Target="../media/image377.png"/><Relationship Id="rId39" Type="http://schemas.openxmlformats.org/officeDocument/2006/relationships/customXml" Target="../ink/ink2244.xml"/><Relationship Id="rId34" Type="http://schemas.openxmlformats.org/officeDocument/2006/relationships/image" Target="../media/image385.png"/><Relationship Id="rId50" Type="http://schemas.openxmlformats.org/officeDocument/2006/relationships/image" Target="../media/image393.png"/><Relationship Id="rId55" Type="http://schemas.openxmlformats.org/officeDocument/2006/relationships/customXml" Target="../ink/ink2252.xml"/><Relationship Id="rId7" Type="http://schemas.openxmlformats.org/officeDocument/2006/relationships/customXml" Target="../ink/ink2228.xml"/><Relationship Id="rId71" Type="http://schemas.openxmlformats.org/officeDocument/2006/relationships/customXml" Target="../ink/ink2260.xml"/></Relationships>
</file>

<file path=ppt/slides/_rels/slide10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81.png"/><Relationship Id="rId21" Type="http://schemas.openxmlformats.org/officeDocument/2006/relationships/customXml" Target="../ink/ink2271.xml"/><Relationship Id="rId42" Type="http://schemas.openxmlformats.org/officeDocument/2006/relationships/image" Target="../media/image389.png"/><Relationship Id="rId47" Type="http://schemas.openxmlformats.org/officeDocument/2006/relationships/customXml" Target="../ink/ink2284.xml"/><Relationship Id="rId63" Type="http://schemas.openxmlformats.org/officeDocument/2006/relationships/customXml" Target="../ink/ink2292.xml"/><Relationship Id="rId68" Type="http://schemas.openxmlformats.org/officeDocument/2006/relationships/image" Target="../media/image402.png"/><Relationship Id="rId84" Type="http://schemas.openxmlformats.org/officeDocument/2006/relationships/image" Target="../media/image410.png"/><Relationship Id="rId16" Type="http://schemas.openxmlformats.org/officeDocument/2006/relationships/image" Target="../media/image376.png"/><Relationship Id="rId11" Type="http://schemas.openxmlformats.org/officeDocument/2006/relationships/customXml" Target="../ink/ink2266.xml"/><Relationship Id="rId32" Type="http://schemas.openxmlformats.org/officeDocument/2006/relationships/image" Target="../media/image384.png"/><Relationship Id="rId37" Type="http://schemas.openxmlformats.org/officeDocument/2006/relationships/customXml" Target="../ink/ink2279.xml"/><Relationship Id="rId53" Type="http://schemas.openxmlformats.org/officeDocument/2006/relationships/customXml" Target="../ink/ink2287.xml"/><Relationship Id="rId58" Type="http://schemas.openxmlformats.org/officeDocument/2006/relationships/image" Target="../media/image397.png"/><Relationship Id="rId74" Type="http://schemas.openxmlformats.org/officeDocument/2006/relationships/image" Target="../media/image405.png"/><Relationship Id="rId79" Type="http://schemas.openxmlformats.org/officeDocument/2006/relationships/customXml" Target="../ink/ink2300.xml"/><Relationship Id="rId5" Type="http://schemas.openxmlformats.org/officeDocument/2006/relationships/customXml" Target="../ink/ink2263.xml"/><Relationship Id="rId19" Type="http://schemas.openxmlformats.org/officeDocument/2006/relationships/customXml" Target="../ink/ink2270.xml"/><Relationship Id="rId14" Type="http://schemas.openxmlformats.org/officeDocument/2006/relationships/image" Target="../media/image375.png"/><Relationship Id="rId22" Type="http://schemas.openxmlformats.org/officeDocument/2006/relationships/image" Target="../media/image379.png"/><Relationship Id="rId27" Type="http://schemas.openxmlformats.org/officeDocument/2006/relationships/customXml" Target="../ink/ink2274.xml"/><Relationship Id="rId30" Type="http://schemas.openxmlformats.org/officeDocument/2006/relationships/image" Target="../media/image383.png"/><Relationship Id="rId35" Type="http://schemas.openxmlformats.org/officeDocument/2006/relationships/customXml" Target="../ink/ink2278.xml"/><Relationship Id="rId43" Type="http://schemas.openxmlformats.org/officeDocument/2006/relationships/customXml" Target="../ink/ink2282.xml"/><Relationship Id="rId48" Type="http://schemas.openxmlformats.org/officeDocument/2006/relationships/image" Target="../media/image392.png"/><Relationship Id="rId56" Type="http://schemas.openxmlformats.org/officeDocument/2006/relationships/image" Target="../media/image396.png"/><Relationship Id="rId64" Type="http://schemas.openxmlformats.org/officeDocument/2006/relationships/image" Target="../media/image400.png"/><Relationship Id="rId69" Type="http://schemas.openxmlformats.org/officeDocument/2006/relationships/customXml" Target="../ink/ink2295.xml"/><Relationship Id="rId77" Type="http://schemas.openxmlformats.org/officeDocument/2006/relationships/customXml" Target="../ink/ink2299.xml"/><Relationship Id="rId8" Type="http://schemas.openxmlformats.org/officeDocument/2006/relationships/image" Target="../media/image372.png"/><Relationship Id="rId51" Type="http://schemas.openxmlformats.org/officeDocument/2006/relationships/customXml" Target="../ink/ink2286.xml"/><Relationship Id="rId72" Type="http://schemas.openxmlformats.org/officeDocument/2006/relationships/image" Target="../media/image404.png"/><Relationship Id="rId80" Type="http://schemas.openxmlformats.org/officeDocument/2006/relationships/image" Target="../media/image408.png"/><Relationship Id="rId85" Type="http://schemas.openxmlformats.org/officeDocument/2006/relationships/customXml" Target="../ink/ink2303.xml"/><Relationship Id="rId3" Type="http://schemas.openxmlformats.org/officeDocument/2006/relationships/customXml" Target="../ink/ink2262.xml"/><Relationship Id="rId12" Type="http://schemas.openxmlformats.org/officeDocument/2006/relationships/image" Target="../media/image374.png"/><Relationship Id="rId17" Type="http://schemas.openxmlformats.org/officeDocument/2006/relationships/customXml" Target="../ink/ink2269.xml"/><Relationship Id="rId25" Type="http://schemas.openxmlformats.org/officeDocument/2006/relationships/customXml" Target="../ink/ink2273.xml"/><Relationship Id="rId33" Type="http://schemas.openxmlformats.org/officeDocument/2006/relationships/customXml" Target="../ink/ink2277.xml"/><Relationship Id="rId38" Type="http://schemas.openxmlformats.org/officeDocument/2006/relationships/image" Target="../media/image387.png"/><Relationship Id="rId46" Type="http://schemas.openxmlformats.org/officeDocument/2006/relationships/image" Target="../media/image391.png"/><Relationship Id="rId59" Type="http://schemas.openxmlformats.org/officeDocument/2006/relationships/customXml" Target="../ink/ink2290.xml"/><Relationship Id="rId67" Type="http://schemas.openxmlformats.org/officeDocument/2006/relationships/customXml" Target="../ink/ink2294.xml"/><Relationship Id="rId20" Type="http://schemas.openxmlformats.org/officeDocument/2006/relationships/image" Target="../media/image378.png"/><Relationship Id="rId41" Type="http://schemas.openxmlformats.org/officeDocument/2006/relationships/customXml" Target="../ink/ink2281.xml"/><Relationship Id="rId54" Type="http://schemas.openxmlformats.org/officeDocument/2006/relationships/image" Target="../media/image395.png"/><Relationship Id="rId62" Type="http://schemas.openxmlformats.org/officeDocument/2006/relationships/image" Target="../media/image399.png"/><Relationship Id="rId70" Type="http://schemas.openxmlformats.org/officeDocument/2006/relationships/image" Target="../media/image403.png"/><Relationship Id="rId75" Type="http://schemas.openxmlformats.org/officeDocument/2006/relationships/customXml" Target="../ink/ink2298.xml"/><Relationship Id="rId83" Type="http://schemas.openxmlformats.org/officeDocument/2006/relationships/customXml" Target="../ink/ink23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15" Type="http://schemas.openxmlformats.org/officeDocument/2006/relationships/customXml" Target="../ink/ink2268.xml"/><Relationship Id="rId23" Type="http://schemas.openxmlformats.org/officeDocument/2006/relationships/customXml" Target="../ink/ink2272.xml"/><Relationship Id="rId28" Type="http://schemas.openxmlformats.org/officeDocument/2006/relationships/image" Target="../media/image382.png"/><Relationship Id="rId36" Type="http://schemas.openxmlformats.org/officeDocument/2006/relationships/image" Target="../media/image386.png"/><Relationship Id="rId49" Type="http://schemas.openxmlformats.org/officeDocument/2006/relationships/customXml" Target="../ink/ink2285.xml"/><Relationship Id="rId57" Type="http://schemas.openxmlformats.org/officeDocument/2006/relationships/customXml" Target="../ink/ink2289.xml"/><Relationship Id="rId10" Type="http://schemas.openxmlformats.org/officeDocument/2006/relationships/image" Target="../media/image373.png"/><Relationship Id="rId31" Type="http://schemas.openxmlformats.org/officeDocument/2006/relationships/customXml" Target="../ink/ink2276.xml"/><Relationship Id="rId44" Type="http://schemas.openxmlformats.org/officeDocument/2006/relationships/image" Target="../media/image390.png"/><Relationship Id="rId52" Type="http://schemas.openxmlformats.org/officeDocument/2006/relationships/image" Target="../media/image394.png"/><Relationship Id="rId60" Type="http://schemas.openxmlformats.org/officeDocument/2006/relationships/image" Target="../media/image398.png"/><Relationship Id="rId65" Type="http://schemas.openxmlformats.org/officeDocument/2006/relationships/customXml" Target="../ink/ink2293.xml"/><Relationship Id="rId73" Type="http://schemas.openxmlformats.org/officeDocument/2006/relationships/customXml" Target="../ink/ink2297.xml"/><Relationship Id="rId78" Type="http://schemas.openxmlformats.org/officeDocument/2006/relationships/image" Target="../media/image407.png"/><Relationship Id="rId81" Type="http://schemas.openxmlformats.org/officeDocument/2006/relationships/customXml" Target="../ink/ink2301.xml"/><Relationship Id="rId86" Type="http://schemas.openxmlformats.org/officeDocument/2006/relationships/image" Target="../media/image411.png"/><Relationship Id="rId4" Type="http://schemas.openxmlformats.org/officeDocument/2006/relationships/image" Target="../media/image370.png"/><Relationship Id="rId9" Type="http://schemas.openxmlformats.org/officeDocument/2006/relationships/customXml" Target="../ink/ink2265.xml"/><Relationship Id="rId13" Type="http://schemas.openxmlformats.org/officeDocument/2006/relationships/customXml" Target="../ink/ink2267.xml"/><Relationship Id="rId18" Type="http://schemas.openxmlformats.org/officeDocument/2006/relationships/image" Target="../media/image377.png"/><Relationship Id="rId39" Type="http://schemas.openxmlformats.org/officeDocument/2006/relationships/customXml" Target="../ink/ink2280.xml"/><Relationship Id="rId34" Type="http://schemas.openxmlformats.org/officeDocument/2006/relationships/image" Target="../media/image385.png"/><Relationship Id="rId50" Type="http://schemas.openxmlformats.org/officeDocument/2006/relationships/image" Target="../media/image393.png"/><Relationship Id="rId55" Type="http://schemas.openxmlformats.org/officeDocument/2006/relationships/customXml" Target="../ink/ink2288.xml"/><Relationship Id="rId76" Type="http://schemas.openxmlformats.org/officeDocument/2006/relationships/image" Target="../media/image406.png"/><Relationship Id="rId7" Type="http://schemas.openxmlformats.org/officeDocument/2006/relationships/customXml" Target="../ink/ink2264.xml"/><Relationship Id="rId71" Type="http://schemas.openxmlformats.org/officeDocument/2006/relationships/customXml" Target="../ink/ink2296.xml"/><Relationship Id="rId2" Type="http://schemas.openxmlformats.org/officeDocument/2006/relationships/image" Target="../media/image369.png"/><Relationship Id="rId29" Type="http://schemas.openxmlformats.org/officeDocument/2006/relationships/customXml" Target="../ink/ink2275.xml"/><Relationship Id="rId24" Type="http://schemas.openxmlformats.org/officeDocument/2006/relationships/image" Target="../media/image380.png"/><Relationship Id="rId40" Type="http://schemas.openxmlformats.org/officeDocument/2006/relationships/image" Target="../media/image388.png"/><Relationship Id="rId45" Type="http://schemas.openxmlformats.org/officeDocument/2006/relationships/customXml" Target="../ink/ink2283.xml"/><Relationship Id="rId66" Type="http://schemas.openxmlformats.org/officeDocument/2006/relationships/image" Target="../media/image401.png"/><Relationship Id="rId61" Type="http://schemas.openxmlformats.org/officeDocument/2006/relationships/customXml" Target="../ink/ink2291.xml"/><Relationship Id="rId82" Type="http://schemas.openxmlformats.org/officeDocument/2006/relationships/image" Target="../media/image409.png"/></Relationships>
</file>

<file path=ppt/slides/_rels/slide10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81.png"/><Relationship Id="rId21" Type="http://schemas.openxmlformats.org/officeDocument/2006/relationships/customXml" Target="../ink/ink2313.xml"/><Relationship Id="rId42" Type="http://schemas.openxmlformats.org/officeDocument/2006/relationships/image" Target="../media/image389.png"/><Relationship Id="rId47" Type="http://schemas.openxmlformats.org/officeDocument/2006/relationships/customXml" Target="../ink/ink2326.xml"/><Relationship Id="rId63" Type="http://schemas.openxmlformats.org/officeDocument/2006/relationships/customXml" Target="../ink/ink2334.xml"/><Relationship Id="rId68" Type="http://schemas.openxmlformats.org/officeDocument/2006/relationships/image" Target="../media/image402.png"/><Relationship Id="rId84" Type="http://schemas.openxmlformats.org/officeDocument/2006/relationships/image" Target="../media/image410.png"/><Relationship Id="rId89" Type="http://schemas.openxmlformats.org/officeDocument/2006/relationships/customXml" Target="../ink/ink2347.xml"/><Relationship Id="rId16" Type="http://schemas.openxmlformats.org/officeDocument/2006/relationships/image" Target="../media/image376.png"/><Relationship Id="rId11" Type="http://schemas.openxmlformats.org/officeDocument/2006/relationships/customXml" Target="../ink/ink2308.xml"/><Relationship Id="rId32" Type="http://schemas.openxmlformats.org/officeDocument/2006/relationships/image" Target="../media/image384.png"/><Relationship Id="rId37" Type="http://schemas.openxmlformats.org/officeDocument/2006/relationships/customXml" Target="../ink/ink2321.xml"/><Relationship Id="rId53" Type="http://schemas.openxmlformats.org/officeDocument/2006/relationships/customXml" Target="../ink/ink2329.xml"/><Relationship Id="rId58" Type="http://schemas.openxmlformats.org/officeDocument/2006/relationships/image" Target="../media/image397.png"/><Relationship Id="rId74" Type="http://schemas.openxmlformats.org/officeDocument/2006/relationships/image" Target="../media/image405.png"/><Relationship Id="rId79" Type="http://schemas.openxmlformats.org/officeDocument/2006/relationships/customXml" Target="../ink/ink2342.xml"/><Relationship Id="rId5" Type="http://schemas.openxmlformats.org/officeDocument/2006/relationships/customXml" Target="../ink/ink2305.xml"/><Relationship Id="rId90" Type="http://schemas.openxmlformats.org/officeDocument/2006/relationships/image" Target="../media/image413.png"/><Relationship Id="rId95" Type="http://schemas.openxmlformats.org/officeDocument/2006/relationships/customXml" Target="../ink/ink2350.xml"/><Relationship Id="rId22" Type="http://schemas.openxmlformats.org/officeDocument/2006/relationships/image" Target="../media/image379.png"/><Relationship Id="rId27" Type="http://schemas.openxmlformats.org/officeDocument/2006/relationships/customXml" Target="../ink/ink2316.xml"/><Relationship Id="rId43" Type="http://schemas.openxmlformats.org/officeDocument/2006/relationships/customXml" Target="../ink/ink2324.xml"/><Relationship Id="rId48" Type="http://schemas.openxmlformats.org/officeDocument/2006/relationships/image" Target="../media/image392.png"/><Relationship Id="rId64" Type="http://schemas.openxmlformats.org/officeDocument/2006/relationships/image" Target="../media/image400.png"/><Relationship Id="rId69" Type="http://schemas.openxmlformats.org/officeDocument/2006/relationships/customXml" Target="../ink/ink2337.xml"/><Relationship Id="rId8" Type="http://schemas.openxmlformats.org/officeDocument/2006/relationships/image" Target="../media/image372.png"/><Relationship Id="rId51" Type="http://schemas.openxmlformats.org/officeDocument/2006/relationships/customXml" Target="../ink/ink2328.xml"/><Relationship Id="rId72" Type="http://schemas.openxmlformats.org/officeDocument/2006/relationships/image" Target="../media/image404.png"/><Relationship Id="rId80" Type="http://schemas.openxmlformats.org/officeDocument/2006/relationships/image" Target="../media/image408.png"/><Relationship Id="rId85" Type="http://schemas.openxmlformats.org/officeDocument/2006/relationships/customXml" Target="../ink/ink2345.xml"/><Relationship Id="rId93" Type="http://schemas.openxmlformats.org/officeDocument/2006/relationships/customXml" Target="../ink/ink2349.xml"/><Relationship Id="rId3" Type="http://schemas.openxmlformats.org/officeDocument/2006/relationships/customXml" Target="../ink/ink2304.xml"/><Relationship Id="rId12" Type="http://schemas.openxmlformats.org/officeDocument/2006/relationships/image" Target="../media/image374.png"/><Relationship Id="rId17" Type="http://schemas.openxmlformats.org/officeDocument/2006/relationships/customXml" Target="../ink/ink2311.xml"/><Relationship Id="rId25" Type="http://schemas.openxmlformats.org/officeDocument/2006/relationships/customXml" Target="../ink/ink2315.xml"/><Relationship Id="rId33" Type="http://schemas.openxmlformats.org/officeDocument/2006/relationships/customXml" Target="../ink/ink2319.xml"/><Relationship Id="rId38" Type="http://schemas.openxmlformats.org/officeDocument/2006/relationships/image" Target="../media/image387.png"/><Relationship Id="rId46" Type="http://schemas.openxmlformats.org/officeDocument/2006/relationships/image" Target="../media/image391.png"/><Relationship Id="rId59" Type="http://schemas.openxmlformats.org/officeDocument/2006/relationships/customXml" Target="../ink/ink2332.xml"/><Relationship Id="rId67" Type="http://schemas.openxmlformats.org/officeDocument/2006/relationships/customXml" Target="../ink/ink2336.xml"/><Relationship Id="rId20" Type="http://schemas.openxmlformats.org/officeDocument/2006/relationships/image" Target="../media/image378.png"/><Relationship Id="rId41" Type="http://schemas.openxmlformats.org/officeDocument/2006/relationships/customXml" Target="../ink/ink2323.xml"/><Relationship Id="rId54" Type="http://schemas.openxmlformats.org/officeDocument/2006/relationships/image" Target="../media/image395.png"/><Relationship Id="rId62" Type="http://schemas.openxmlformats.org/officeDocument/2006/relationships/image" Target="../media/image399.png"/><Relationship Id="rId70" Type="http://schemas.openxmlformats.org/officeDocument/2006/relationships/image" Target="../media/image403.png"/><Relationship Id="rId75" Type="http://schemas.openxmlformats.org/officeDocument/2006/relationships/customXml" Target="../ink/ink2340.xml"/><Relationship Id="rId83" Type="http://schemas.openxmlformats.org/officeDocument/2006/relationships/customXml" Target="../ink/ink2344.xml"/><Relationship Id="rId88" Type="http://schemas.openxmlformats.org/officeDocument/2006/relationships/image" Target="../media/image412.png"/><Relationship Id="rId91" Type="http://schemas.openxmlformats.org/officeDocument/2006/relationships/customXml" Target="../ink/ink2348.xml"/><Relationship Id="rId96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15" Type="http://schemas.openxmlformats.org/officeDocument/2006/relationships/customXml" Target="../ink/ink2310.xml"/><Relationship Id="rId23" Type="http://schemas.openxmlformats.org/officeDocument/2006/relationships/customXml" Target="../ink/ink2314.xml"/><Relationship Id="rId28" Type="http://schemas.openxmlformats.org/officeDocument/2006/relationships/image" Target="../media/image382.png"/><Relationship Id="rId36" Type="http://schemas.openxmlformats.org/officeDocument/2006/relationships/image" Target="../media/image386.png"/><Relationship Id="rId49" Type="http://schemas.openxmlformats.org/officeDocument/2006/relationships/customXml" Target="../ink/ink2327.xml"/><Relationship Id="rId57" Type="http://schemas.openxmlformats.org/officeDocument/2006/relationships/customXml" Target="../ink/ink2331.xml"/><Relationship Id="rId10" Type="http://schemas.openxmlformats.org/officeDocument/2006/relationships/image" Target="../media/image373.png"/><Relationship Id="rId31" Type="http://schemas.openxmlformats.org/officeDocument/2006/relationships/customXml" Target="../ink/ink2318.xml"/><Relationship Id="rId44" Type="http://schemas.openxmlformats.org/officeDocument/2006/relationships/image" Target="../media/image390.png"/><Relationship Id="rId52" Type="http://schemas.openxmlformats.org/officeDocument/2006/relationships/image" Target="../media/image394.png"/><Relationship Id="rId60" Type="http://schemas.openxmlformats.org/officeDocument/2006/relationships/image" Target="../media/image398.png"/><Relationship Id="rId65" Type="http://schemas.openxmlformats.org/officeDocument/2006/relationships/customXml" Target="../ink/ink2335.xml"/><Relationship Id="rId73" Type="http://schemas.openxmlformats.org/officeDocument/2006/relationships/customXml" Target="../ink/ink2339.xml"/><Relationship Id="rId78" Type="http://schemas.openxmlformats.org/officeDocument/2006/relationships/image" Target="../media/image407.png"/><Relationship Id="rId81" Type="http://schemas.openxmlformats.org/officeDocument/2006/relationships/customXml" Target="../ink/ink2343.xml"/><Relationship Id="rId86" Type="http://schemas.openxmlformats.org/officeDocument/2006/relationships/image" Target="../media/image411.png"/><Relationship Id="rId94" Type="http://schemas.openxmlformats.org/officeDocument/2006/relationships/image" Target="../media/image415.png"/><Relationship Id="rId4" Type="http://schemas.openxmlformats.org/officeDocument/2006/relationships/image" Target="../media/image370.png"/><Relationship Id="rId9" Type="http://schemas.openxmlformats.org/officeDocument/2006/relationships/customXml" Target="../ink/ink2307.xml"/><Relationship Id="rId13" Type="http://schemas.openxmlformats.org/officeDocument/2006/relationships/customXml" Target="../ink/ink2309.xml"/><Relationship Id="rId18" Type="http://schemas.openxmlformats.org/officeDocument/2006/relationships/image" Target="../media/image377.png"/><Relationship Id="rId39" Type="http://schemas.openxmlformats.org/officeDocument/2006/relationships/customXml" Target="../ink/ink2322.xml"/><Relationship Id="rId34" Type="http://schemas.openxmlformats.org/officeDocument/2006/relationships/image" Target="../media/image385.png"/><Relationship Id="rId50" Type="http://schemas.openxmlformats.org/officeDocument/2006/relationships/image" Target="../media/image393.png"/><Relationship Id="rId55" Type="http://schemas.openxmlformats.org/officeDocument/2006/relationships/customXml" Target="../ink/ink2330.xml"/><Relationship Id="rId76" Type="http://schemas.openxmlformats.org/officeDocument/2006/relationships/image" Target="../media/image406.png"/><Relationship Id="rId7" Type="http://schemas.openxmlformats.org/officeDocument/2006/relationships/customXml" Target="../ink/ink2306.xml"/><Relationship Id="rId71" Type="http://schemas.openxmlformats.org/officeDocument/2006/relationships/customXml" Target="../ink/ink2338.xml"/><Relationship Id="rId92" Type="http://schemas.openxmlformats.org/officeDocument/2006/relationships/image" Target="../media/image414.png"/><Relationship Id="rId2" Type="http://schemas.openxmlformats.org/officeDocument/2006/relationships/image" Target="../media/image369.png"/><Relationship Id="rId29" Type="http://schemas.openxmlformats.org/officeDocument/2006/relationships/customXml" Target="../ink/ink2317.xml"/><Relationship Id="rId24" Type="http://schemas.openxmlformats.org/officeDocument/2006/relationships/image" Target="../media/image380.png"/><Relationship Id="rId40" Type="http://schemas.openxmlformats.org/officeDocument/2006/relationships/image" Target="../media/image388.png"/><Relationship Id="rId45" Type="http://schemas.openxmlformats.org/officeDocument/2006/relationships/customXml" Target="../ink/ink2325.xml"/><Relationship Id="rId66" Type="http://schemas.openxmlformats.org/officeDocument/2006/relationships/image" Target="../media/image401.png"/><Relationship Id="rId87" Type="http://schemas.openxmlformats.org/officeDocument/2006/relationships/customXml" Target="../ink/ink2346.xml"/><Relationship Id="rId61" Type="http://schemas.openxmlformats.org/officeDocument/2006/relationships/customXml" Target="../ink/ink2333.xml"/><Relationship Id="rId82" Type="http://schemas.openxmlformats.org/officeDocument/2006/relationships/image" Target="../media/image409.png"/><Relationship Id="rId19" Type="http://schemas.openxmlformats.org/officeDocument/2006/relationships/customXml" Target="../ink/ink2312.xml"/><Relationship Id="rId14" Type="http://schemas.openxmlformats.org/officeDocument/2006/relationships/image" Target="../media/image375.png"/><Relationship Id="rId30" Type="http://schemas.openxmlformats.org/officeDocument/2006/relationships/image" Target="../media/image383.png"/><Relationship Id="rId35" Type="http://schemas.openxmlformats.org/officeDocument/2006/relationships/customXml" Target="../ink/ink2320.xml"/><Relationship Id="rId56" Type="http://schemas.openxmlformats.org/officeDocument/2006/relationships/image" Target="../media/image396.png"/><Relationship Id="rId77" Type="http://schemas.openxmlformats.org/officeDocument/2006/relationships/customXml" Target="../ink/ink2341.xml"/></Relationships>
</file>

<file path=ppt/slides/_rels/slide10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81.png"/><Relationship Id="rId21" Type="http://schemas.openxmlformats.org/officeDocument/2006/relationships/customXml" Target="../ink/ink2360.xml"/><Relationship Id="rId42" Type="http://schemas.openxmlformats.org/officeDocument/2006/relationships/image" Target="../media/image389.png"/><Relationship Id="rId47" Type="http://schemas.openxmlformats.org/officeDocument/2006/relationships/customXml" Target="../ink/ink2373.xml"/><Relationship Id="rId63" Type="http://schemas.openxmlformats.org/officeDocument/2006/relationships/customXml" Target="../ink/ink2381.xml"/><Relationship Id="rId68" Type="http://schemas.openxmlformats.org/officeDocument/2006/relationships/image" Target="../media/image402.png"/><Relationship Id="rId84" Type="http://schemas.openxmlformats.org/officeDocument/2006/relationships/image" Target="../media/image410.png"/><Relationship Id="rId89" Type="http://schemas.openxmlformats.org/officeDocument/2006/relationships/customXml" Target="../ink/ink2394.xml"/><Relationship Id="rId16" Type="http://schemas.openxmlformats.org/officeDocument/2006/relationships/image" Target="../media/image376.png"/><Relationship Id="rId11" Type="http://schemas.openxmlformats.org/officeDocument/2006/relationships/customXml" Target="../ink/ink2355.xml"/><Relationship Id="rId32" Type="http://schemas.openxmlformats.org/officeDocument/2006/relationships/image" Target="../media/image384.png"/><Relationship Id="rId37" Type="http://schemas.openxmlformats.org/officeDocument/2006/relationships/customXml" Target="../ink/ink2368.xml"/><Relationship Id="rId53" Type="http://schemas.openxmlformats.org/officeDocument/2006/relationships/customXml" Target="../ink/ink2376.xml"/><Relationship Id="rId58" Type="http://schemas.openxmlformats.org/officeDocument/2006/relationships/image" Target="../media/image397.png"/><Relationship Id="rId74" Type="http://schemas.openxmlformats.org/officeDocument/2006/relationships/image" Target="../media/image405.png"/><Relationship Id="rId79" Type="http://schemas.openxmlformats.org/officeDocument/2006/relationships/customXml" Target="../ink/ink2389.xml"/><Relationship Id="rId102" Type="http://schemas.openxmlformats.org/officeDocument/2006/relationships/image" Target="../media/image419.png"/><Relationship Id="rId5" Type="http://schemas.openxmlformats.org/officeDocument/2006/relationships/customXml" Target="../ink/ink2352.xml"/><Relationship Id="rId90" Type="http://schemas.openxmlformats.org/officeDocument/2006/relationships/image" Target="../media/image413.png"/><Relationship Id="rId95" Type="http://schemas.openxmlformats.org/officeDocument/2006/relationships/customXml" Target="../ink/ink2397.xml"/><Relationship Id="rId22" Type="http://schemas.openxmlformats.org/officeDocument/2006/relationships/image" Target="../media/image379.png"/><Relationship Id="rId27" Type="http://schemas.openxmlformats.org/officeDocument/2006/relationships/customXml" Target="../ink/ink2363.xml"/><Relationship Id="rId43" Type="http://schemas.openxmlformats.org/officeDocument/2006/relationships/customXml" Target="../ink/ink2371.xml"/><Relationship Id="rId48" Type="http://schemas.openxmlformats.org/officeDocument/2006/relationships/image" Target="../media/image392.png"/><Relationship Id="rId64" Type="http://schemas.openxmlformats.org/officeDocument/2006/relationships/image" Target="../media/image400.png"/><Relationship Id="rId69" Type="http://schemas.openxmlformats.org/officeDocument/2006/relationships/customXml" Target="../ink/ink2384.xml"/><Relationship Id="rId80" Type="http://schemas.openxmlformats.org/officeDocument/2006/relationships/image" Target="../media/image408.png"/><Relationship Id="rId85" Type="http://schemas.openxmlformats.org/officeDocument/2006/relationships/customXml" Target="../ink/ink2392.xml"/><Relationship Id="rId12" Type="http://schemas.openxmlformats.org/officeDocument/2006/relationships/image" Target="../media/image374.png"/><Relationship Id="rId17" Type="http://schemas.openxmlformats.org/officeDocument/2006/relationships/customXml" Target="../ink/ink2358.xml"/><Relationship Id="rId33" Type="http://schemas.openxmlformats.org/officeDocument/2006/relationships/customXml" Target="../ink/ink2366.xml"/><Relationship Id="rId38" Type="http://schemas.openxmlformats.org/officeDocument/2006/relationships/image" Target="../media/image387.png"/><Relationship Id="rId59" Type="http://schemas.openxmlformats.org/officeDocument/2006/relationships/customXml" Target="../ink/ink2379.xml"/><Relationship Id="rId103" Type="http://schemas.openxmlformats.org/officeDocument/2006/relationships/customXml" Target="../ink/ink2401.xml"/><Relationship Id="rId20" Type="http://schemas.openxmlformats.org/officeDocument/2006/relationships/image" Target="../media/image378.png"/><Relationship Id="rId41" Type="http://schemas.openxmlformats.org/officeDocument/2006/relationships/customXml" Target="../ink/ink2370.xml"/><Relationship Id="rId54" Type="http://schemas.openxmlformats.org/officeDocument/2006/relationships/image" Target="../media/image395.png"/><Relationship Id="rId62" Type="http://schemas.openxmlformats.org/officeDocument/2006/relationships/image" Target="../media/image399.png"/><Relationship Id="rId70" Type="http://schemas.openxmlformats.org/officeDocument/2006/relationships/image" Target="../media/image403.png"/><Relationship Id="rId75" Type="http://schemas.openxmlformats.org/officeDocument/2006/relationships/customXml" Target="../ink/ink2387.xml"/><Relationship Id="rId83" Type="http://schemas.openxmlformats.org/officeDocument/2006/relationships/customXml" Target="../ink/ink2391.xml"/><Relationship Id="rId88" Type="http://schemas.openxmlformats.org/officeDocument/2006/relationships/image" Target="../media/image412.png"/><Relationship Id="rId91" Type="http://schemas.openxmlformats.org/officeDocument/2006/relationships/customXml" Target="../ink/ink2395.xml"/><Relationship Id="rId96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15" Type="http://schemas.openxmlformats.org/officeDocument/2006/relationships/customXml" Target="../ink/ink2357.xml"/><Relationship Id="rId23" Type="http://schemas.openxmlformats.org/officeDocument/2006/relationships/customXml" Target="../ink/ink2361.xml"/><Relationship Id="rId28" Type="http://schemas.openxmlformats.org/officeDocument/2006/relationships/image" Target="../media/image382.png"/><Relationship Id="rId36" Type="http://schemas.openxmlformats.org/officeDocument/2006/relationships/image" Target="../media/image386.png"/><Relationship Id="rId49" Type="http://schemas.openxmlformats.org/officeDocument/2006/relationships/customXml" Target="../ink/ink2374.xml"/><Relationship Id="rId57" Type="http://schemas.openxmlformats.org/officeDocument/2006/relationships/customXml" Target="../ink/ink2378.xml"/><Relationship Id="rId106" Type="http://schemas.openxmlformats.org/officeDocument/2006/relationships/image" Target="../media/image421.png"/><Relationship Id="rId10" Type="http://schemas.openxmlformats.org/officeDocument/2006/relationships/image" Target="../media/image373.png"/><Relationship Id="rId31" Type="http://schemas.openxmlformats.org/officeDocument/2006/relationships/customXml" Target="../ink/ink2365.xml"/><Relationship Id="rId44" Type="http://schemas.openxmlformats.org/officeDocument/2006/relationships/image" Target="../media/image390.png"/><Relationship Id="rId52" Type="http://schemas.openxmlformats.org/officeDocument/2006/relationships/image" Target="../media/image394.png"/><Relationship Id="rId60" Type="http://schemas.openxmlformats.org/officeDocument/2006/relationships/image" Target="../media/image398.png"/><Relationship Id="rId65" Type="http://schemas.openxmlformats.org/officeDocument/2006/relationships/customXml" Target="../ink/ink2382.xml"/><Relationship Id="rId73" Type="http://schemas.openxmlformats.org/officeDocument/2006/relationships/customXml" Target="../ink/ink2386.xml"/><Relationship Id="rId78" Type="http://schemas.openxmlformats.org/officeDocument/2006/relationships/image" Target="../media/image407.png"/><Relationship Id="rId81" Type="http://schemas.openxmlformats.org/officeDocument/2006/relationships/customXml" Target="../ink/ink2390.xml"/><Relationship Id="rId86" Type="http://schemas.openxmlformats.org/officeDocument/2006/relationships/image" Target="../media/image411.png"/><Relationship Id="rId94" Type="http://schemas.openxmlformats.org/officeDocument/2006/relationships/image" Target="../media/image415.png"/><Relationship Id="rId99" Type="http://schemas.openxmlformats.org/officeDocument/2006/relationships/customXml" Target="../ink/ink2399.xml"/><Relationship Id="rId101" Type="http://schemas.openxmlformats.org/officeDocument/2006/relationships/customXml" Target="../ink/ink2400.xml"/><Relationship Id="rId4" Type="http://schemas.openxmlformats.org/officeDocument/2006/relationships/image" Target="../media/image370.png"/><Relationship Id="rId9" Type="http://schemas.openxmlformats.org/officeDocument/2006/relationships/customXml" Target="../ink/ink2354.xml"/><Relationship Id="rId13" Type="http://schemas.openxmlformats.org/officeDocument/2006/relationships/customXml" Target="../ink/ink2356.xml"/><Relationship Id="rId18" Type="http://schemas.openxmlformats.org/officeDocument/2006/relationships/image" Target="../media/image377.png"/><Relationship Id="rId39" Type="http://schemas.openxmlformats.org/officeDocument/2006/relationships/customXml" Target="../ink/ink2369.xml"/><Relationship Id="rId34" Type="http://schemas.openxmlformats.org/officeDocument/2006/relationships/image" Target="../media/image385.png"/><Relationship Id="rId50" Type="http://schemas.openxmlformats.org/officeDocument/2006/relationships/image" Target="../media/image393.png"/><Relationship Id="rId55" Type="http://schemas.openxmlformats.org/officeDocument/2006/relationships/customXml" Target="../ink/ink2377.xml"/><Relationship Id="rId76" Type="http://schemas.openxmlformats.org/officeDocument/2006/relationships/image" Target="../media/image406.png"/><Relationship Id="rId97" Type="http://schemas.openxmlformats.org/officeDocument/2006/relationships/customXml" Target="../ink/ink2398.xml"/><Relationship Id="rId104" Type="http://schemas.openxmlformats.org/officeDocument/2006/relationships/image" Target="../media/image420.png"/><Relationship Id="rId7" Type="http://schemas.openxmlformats.org/officeDocument/2006/relationships/customXml" Target="../ink/ink2353.xml"/><Relationship Id="rId71" Type="http://schemas.openxmlformats.org/officeDocument/2006/relationships/customXml" Target="../ink/ink2385.xml"/><Relationship Id="rId92" Type="http://schemas.openxmlformats.org/officeDocument/2006/relationships/image" Target="../media/image414.png"/><Relationship Id="rId2" Type="http://schemas.openxmlformats.org/officeDocument/2006/relationships/image" Target="../media/image369.png"/><Relationship Id="rId29" Type="http://schemas.openxmlformats.org/officeDocument/2006/relationships/customXml" Target="../ink/ink2364.xml"/><Relationship Id="rId24" Type="http://schemas.openxmlformats.org/officeDocument/2006/relationships/image" Target="../media/image380.png"/><Relationship Id="rId40" Type="http://schemas.openxmlformats.org/officeDocument/2006/relationships/image" Target="../media/image388.png"/><Relationship Id="rId45" Type="http://schemas.openxmlformats.org/officeDocument/2006/relationships/customXml" Target="../ink/ink2372.xml"/><Relationship Id="rId66" Type="http://schemas.openxmlformats.org/officeDocument/2006/relationships/image" Target="../media/image401.png"/><Relationship Id="rId87" Type="http://schemas.openxmlformats.org/officeDocument/2006/relationships/customXml" Target="../ink/ink2393.xml"/><Relationship Id="rId61" Type="http://schemas.openxmlformats.org/officeDocument/2006/relationships/customXml" Target="../ink/ink2380.xml"/><Relationship Id="rId82" Type="http://schemas.openxmlformats.org/officeDocument/2006/relationships/image" Target="../media/image409.png"/><Relationship Id="rId19" Type="http://schemas.openxmlformats.org/officeDocument/2006/relationships/customXml" Target="../ink/ink2359.xml"/><Relationship Id="rId14" Type="http://schemas.openxmlformats.org/officeDocument/2006/relationships/image" Target="../media/image375.png"/><Relationship Id="rId30" Type="http://schemas.openxmlformats.org/officeDocument/2006/relationships/image" Target="../media/image383.png"/><Relationship Id="rId35" Type="http://schemas.openxmlformats.org/officeDocument/2006/relationships/customXml" Target="../ink/ink2367.xml"/><Relationship Id="rId56" Type="http://schemas.openxmlformats.org/officeDocument/2006/relationships/image" Target="../media/image396.png"/><Relationship Id="rId77" Type="http://schemas.openxmlformats.org/officeDocument/2006/relationships/customXml" Target="../ink/ink2388.xml"/><Relationship Id="rId100" Type="http://schemas.openxmlformats.org/officeDocument/2006/relationships/image" Target="../media/image418.png"/><Relationship Id="rId105" Type="http://schemas.openxmlformats.org/officeDocument/2006/relationships/customXml" Target="../ink/ink2402.xml"/><Relationship Id="rId8" Type="http://schemas.openxmlformats.org/officeDocument/2006/relationships/image" Target="../media/image372.png"/><Relationship Id="rId51" Type="http://schemas.openxmlformats.org/officeDocument/2006/relationships/customXml" Target="../ink/ink2375.xml"/><Relationship Id="rId72" Type="http://schemas.openxmlformats.org/officeDocument/2006/relationships/image" Target="../media/image404.png"/><Relationship Id="rId93" Type="http://schemas.openxmlformats.org/officeDocument/2006/relationships/customXml" Target="../ink/ink2396.xml"/><Relationship Id="rId98" Type="http://schemas.openxmlformats.org/officeDocument/2006/relationships/image" Target="../media/image417.png"/><Relationship Id="rId3" Type="http://schemas.openxmlformats.org/officeDocument/2006/relationships/customXml" Target="../ink/ink2351.xml"/><Relationship Id="rId25" Type="http://schemas.openxmlformats.org/officeDocument/2006/relationships/customXml" Target="../ink/ink2362.xml"/><Relationship Id="rId46" Type="http://schemas.openxmlformats.org/officeDocument/2006/relationships/image" Target="../media/image391.png"/><Relationship Id="rId67" Type="http://schemas.openxmlformats.org/officeDocument/2006/relationships/customXml" Target="../ink/ink2383.xml"/></Relationships>
</file>

<file path=ppt/slides/_rels/slide10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81.png"/><Relationship Id="rId117" Type="http://schemas.openxmlformats.org/officeDocument/2006/relationships/customXml" Target="../ink/ink2460.xml"/><Relationship Id="rId21" Type="http://schemas.openxmlformats.org/officeDocument/2006/relationships/customXml" Target="../ink/ink2412.xml"/><Relationship Id="rId42" Type="http://schemas.openxmlformats.org/officeDocument/2006/relationships/image" Target="../media/image389.png"/><Relationship Id="rId47" Type="http://schemas.openxmlformats.org/officeDocument/2006/relationships/customXml" Target="../ink/ink2425.xml"/><Relationship Id="rId63" Type="http://schemas.openxmlformats.org/officeDocument/2006/relationships/customXml" Target="../ink/ink2433.xml"/><Relationship Id="rId68" Type="http://schemas.openxmlformats.org/officeDocument/2006/relationships/image" Target="../media/image402.png"/><Relationship Id="rId84" Type="http://schemas.openxmlformats.org/officeDocument/2006/relationships/image" Target="../media/image410.png"/><Relationship Id="rId89" Type="http://schemas.openxmlformats.org/officeDocument/2006/relationships/customXml" Target="../ink/ink2446.xml"/><Relationship Id="rId112" Type="http://schemas.openxmlformats.org/officeDocument/2006/relationships/image" Target="../media/image424.png"/><Relationship Id="rId16" Type="http://schemas.openxmlformats.org/officeDocument/2006/relationships/image" Target="../media/image376.png"/><Relationship Id="rId107" Type="http://schemas.openxmlformats.org/officeDocument/2006/relationships/customXml" Target="../ink/ink2455.xml"/><Relationship Id="rId11" Type="http://schemas.openxmlformats.org/officeDocument/2006/relationships/customXml" Target="../ink/ink2407.xml"/><Relationship Id="rId32" Type="http://schemas.openxmlformats.org/officeDocument/2006/relationships/image" Target="../media/image384.png"/><Relationship Id="rId37" Type="http://schemas.openxmlformats.org/officeDocument/2006/relationships/customXml" Target="../ink/ink2420.xml"/><Relationship Id="rId53" Type="http://schemas.openxmlformats.org/officeDocument/2006/relationships/customXml" Target="../ink/ink2428.xml"/><Relationship Id="rId58" Type="http://schemas.openxmlformats.org/officeDocument/2006/relationships/image" Target="../media/image397.png"/><Relationship Id="rId74" Type="http://schemas.openxmlformats.org/officeDocument/2006/relationships/image" Target="../media/image405.png"/><Relationship Id="rId79" Type="http://schemas.openxmlformats.org/officeDocument/2006/relationships/customXml" Target="../ink/ink2441.xml"/><Relationship Id="rId102" Type="http://schemas.openxmlformats.org/officeDocument/2006/relationships/image" Target="../media/image419.png"/><Relationship Id="rId5" Type="http://schemas.openxmlformats.org/officeDocument/2006/relationships/customXml" Target="../ink/ink2404.xml"/><Relationship Id="rId90" Type="http://schemas.openxmlformats.org/officeDocument/2006/relationships/image" Target="../media/image413.png"/><Relationship Id="rId95" Type="http://schemas.openxmlformats.org/officeDocument/2006/relationships/customXml" Target="../ink/ink2449.xml"/><Relationship Id="rId22" Type="http://schemas.openxmlformats.org/officeDocument/2006/relationships/image" Target="../media/image379.png"/><Relationship Id="rId27" Type="http://schemas.openxmlformats.org/officeDocument/2006/relationships/customXml" Target="../ink/ink2415.xml"/><Relationship Id="rId43" Type="http://schemas.openxmlformats.org/officeDocument/2006/relationships/customXml" Target="../ink/ink2423.xml"/><Relationship Id="rId48" Type="http://schemas.openxmlformats.org/officeDocument/2006/relationships/image" Target="../media/image392.png"/><Relationship Id="rId64" Type="http://schemas.openxmlformats.org/officeDocument/2006/relationships/image" Target="../media/image400.png"/><Relationship Id="rId69" Type="http://schemas.openxmlformats.org/officeDocument/2006/relationships/customXml" Target="../ink/ink2436.xml"/><Relationship Id="rId113" Type="http://schemas.openxmlformats.org/officeDocument/2006/relationships/customXml" Target="../ink/ink2458.xml"/><Relationship Id="rId118" Type="http://schemas.openxmlformats.org/officeDocument/2006/relationships/image" Target="../media/image427.png"/><Relationship Id="rId80" Type="http://schemas.openxmlformats.org/officeDocument/2006/relationships/image" Target="../media/image408.png"/><Relationship Id="rId85" Type="http://schemas.openxmlformats.org/officeDocument/2006/relationships/customXml" Target="../ink/ink2444.xml"/><Relationship Id="rId12" Type="http://schemas.openxmlformats.org/officeDocument/2006/relationships/image" Target="../media/image374.png"/><Relationship Id="rId17" Type="http://schemas.openxmlformats.org/officeDocument/2006/relationships/customXml" Target="../ink/ink2410.xml"/><Relationship Id="rId33" Type="http://schemas.openxmlformats.org/officeDocument/2006/relationships/customXml" Target="../ink/ink2418.xml"/><Relationship Id="rId38" Type="http://schemas.openxmlformats.org/officeDocument/2006/relationships/image" Target="../media/image387.png"/><Relationship Id="rId59" Type="http://schemas.openxmlformats.org/officeDocument/2006/relationships/customXml" Target="../ink/ink2431.xml"/><Relationship Id="rId103" Type="http://schemas.openxmlformats.org/officeDocument/2006/relationships/customXml" Target="../ink/ink2453.xml"/><Relationship Id="rId108" Type="http://schemas.openxmlformats.org/officeDocument/2006/relationships/image" Target="../media/image422.png"/><Relationship Id="rId54" Type="http://schemas.openxmlformats.org/officeDocument/2006/relationships/image" Target="../media/image395.png"/><Relationship Id="rId70" Type="http://schemas.openxmlformats.org/officeDocument/2006/relationships/image" Target="../media/image403.png"/><Relationship Id="rId75" Type="http://schemas.openxmlformats.org/officeDocument/2006/relationships/customXml" Target="../ink/ink2439.xml"/><Relationship Id="rId91" Type="http://schemas.openxmlformats.org/officeDocument/2006/relationships/customXml" Target="../ink/ink2447.xml"/><Relationship Id="rId96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23" Type="http://schemas.openxmlformats.org/officeDocument/2006/relationships/customXml" Target="../ink/ink2413.xml"/><Relationship Id="rId28" Type="http://schemas.openxmlformats.org/officeDocument/2006/relationships/image" Target="../media/image382.png"/><Relationship Id="rId49" Type="http://schemas.openxmlformats.org/officeDocument/2006/relationships/customXml" Target="../ink/ink2426.xml"/><Relationship Id="rId114" Type="http://schemas.openxmlformats.org/officeDocument/2006/relationships/image" Target="../media/image425.png"/><Relationship Id="rId10" Type="http://schemas.openxmlformats.org/officeDocument/2006/relationships/image" Target="../media/image373.png"/><Relationship Id="rId31" Type="http://schemas.openxmlformats.org/officeDocument/2006/relationships/customXml" Target="../ink/ink2417.xml"/><Relationship Id="rId44" Type="http://schemas.openxmlformats.org/officeDocument/2006/relationships/image" Target="../media/image390.png"/><Relationship Id="rId52" Type="http://schemas.openxmlformats.org/officeDocument/2006/relationships/image" Target="../media/image394.png"/><Relationship Id="rId60" Type="http://schemas.openxmlformats.org/officeDocument/2006/relationships/image" Target="../media/image398.png"/><Relationship Id="rId65" Type="http://schemas.openxmlformats.org/officeDocument/2006/relationships/customXml" Target="../ink/ink2434.xml"/><Relationship Id="rId73" Type="http://schemas.openxmlformats.org/officeDocument/2006/relationships/customXml" Target="../ink/ink2438.xml"/><Relationship Id="rId78" Type="http://schemas.openxmlformats.org/officeDocument/2006/relationships/image" Target="../media/image407.png"/><Relationship Id="rId81" Type="http://schemas.openxmlformats.org/officeDocument/2006/relationships/customXml" Target="../ink/ink2442.xml"/><Relationship Id="rId86" Type="http://schemas.openxmlformats.org/officeDocument/2006/relationships/image" Target="../media/image411.png"/><Relationship Id="rId94" Type="http://schemas.openxmlformats.org/officeDocument/2006/relationships/image" Target="../media/image415.png"/><Relationship Id="rId99" Type="http://schemas.openxmlformats.org/officeDocument/2006/relationships/customXml" Target="../ink/ink2451.xml"/><Relationship Id="rId101" Type="http://schemas.openxmlformats.org/officeDocument/2006/relationships/customXml" Target="../ink/ink2452.xml"/><Relationship Id="rId4" Type="http://schemas.openxmlformats.org/officeDocument/2006/relationships/image" Target="../media/image370.png"/><Relationship Id="rId9" Type="http://schemas.openxmlformats.org/officeDocument/2006/relationships/customXml" Target="../ink/ink2406.xml"/><Relationship Id="rId13" Type="http://schemas.openxmlformats.org/officeDocument/2006/relationships/customXml" Target="../ink/ink2408.xml"/><Relationship Id="rId18" Type="http://schemas.openxmlformats.org/officeDocument/2006/relationships/image" Target="../media/image377.png"/><Relationship Id="rId39" Type="http://schemas.openxmlformats.org/officeDocument/2006/relationships/customXml" Target="../ink/ink2421.xml"/><Relationship Id="rId109" Type="http://schemas.openxmlformats.org/officeDocument/2006/relationships/customXml" Target="../ink/ink2456.xml"/><Relationship Id="rId34" Type="http://schemas.openxmlformats.org/officeDocument/2006/relationships/image" Target="../media/image385.png"/><Relationship Id="rId50" Type="http://schemas.openxmlformats.org/officeDocument/2006/relationships/image" Target="../media/image393.png"/><Relationship Id="rId55" Type="http://schemas.openxmlformats.org/officeDocument/2006/relationships/customXml" Target="../ink/ink2429.xml"/><Relationship Id="rId76" Type="http://schemas.openxmlformats.org/officeDocument/2006/relationships/image" Target="../media/image406.png"/><Relationship Id="rId97" Type="http://schemas.openxmlformats.org/officeDocument/2006/relationships/customXml" Target="../ink/ink2450.xml"/><Relationship Id="rId104" Type="http://schemas.openxmlformats.org/officeDocument/2006/relationships/image" Target="../media/image420.png"/><Relationship Id="rId7" Type="http://schemas.openxmlformats.org/officeDocument/2006/relationships/customXml" Target="../ink/ink2405.xml"/><Relationship Id="rId71" Type="http://schemas.openxmlformats.org/officeDocument/2006/relationships/customXml" Target="../ink/ink2437.xml"/><Relationship Id="rId92" Type="http://schemas.openxmlformats.org/officeDocument/2006/relationships/image" Target="../media/image414.png"/><Relationship Id="rId2" Type="http://schemas.openxmlformats.org/officeDocument/2006/relationships/image" Target="../media/image369.png"/><Relationship Id="rId29" Type="http://schemas.openxmlformats.org/officeDocument/2006/relationships/customXml" Target="../ink/ink2416.xml"/><Relationship Id="rId24" Type="http://schemas.openxmlformats.org/officeDocument/2006/relationships/image" Target="../media/image380.png"/><Relationship Id="rId40" Type="http://schemas.openxmlformats.org/officeDocument/2006/relationships/image" Target="../media/image388.png"/><Relationship Id="rId45" Type="http://schemas.openxmlformats.org/officeDocument/2006/relationships/customXml" Target="../ink/ink2424.xml"/><Relationship Id="rId66" Type="http://schemas.openxmlformats.org/officeDocument/2006/relationships/image" Target="../media/image401.png"/><Relationship Id="rId87" Type="http://schemas.openxmlformats.org/officeDocument/2006/relationships/customXml" Target="../ink/ink2445.xml"/><Relationship Id="rId110" Type="http://schemas.openxmlformats.org/officeDocument/2006/relationships/image" Target="../media/image423.png"/><Relationship Id="rId115" Type="http://schemas.openxmlformats.org/officeDocument/2006/relationships/customXml" Target="../ink/ink2459.xml"/><Relationship Id="rId61" Type="http://schemas.openxmlformats.org/officeDocument/2006/relationships/customXml" Target="../ink/ink2432.xml"/><Relationship Id="rId82" Type="http://schemas.openxmlformats.org/officeDocument/2006/relationships/image" Target="../media/image409.png"/><Relationship Id="rId19" Type="http://schemas.openxmlformats.org/officeDocument/2006/relationships/customXml" Target="../ink/ink2411.xml"/><Relationship Id="rId14" Type="http://schemas.openxmlformats.org/officeDocument/2006/relationships/image" Target="../media/image375.png"/><Relationship Id="rId30" Type="http://schemas.openxmlformats.org/officeDocument/2006/relationships/image" Target="../media/image383.png"/><Relationship Id="rId35" Type="http://schemas.openxmlformats.org/officeDocument/2006/relationships/customXml" Target="../ink/ink2419.xml"/><Relationship Id="rId56" Type="http://schemas.openxmlformats.org/officeDocument/2006/relationships/image" Target="../media/image396.png"/><Relationship Id="rId77" Type="http://schemas.openxmlformats.org/officeDocument/2006/relationships/customXml" Target="../ink/ink2440.xml"/><Relationship Id="rId100" Type="http://schemas.openxmlformats.org/officeDocument/2006/relationships/image" Target="../media/image418.png"/><Relationship Id="rId105" Type="http://schemas.openxmlformats.org/officeDocument/2006/relationships/customXml" Target="../ink/ink2454.xml"/><Relationship Id="rId8" Type="http://schemas.openxmlformats.org/officeDocument/2006/relationships/image" Target="../media/image372.png"/><Relationship Id="rId51" Type="http://schemas.openxmlformats.org/officeDocument/2006/relationships/customXml" Target="../ink/ink2427.xml"/><Relationship Id="rId72" Type="http://schemas.openxmlformats.org/officeDocument/2006/relationships/image" Target="../media/image404.png"/><Relationship Id="rId93" Type="http://schemas.openxmlformats.org/officeDocument/2006/relationships/customXml" Target="../ink/ink2448.xml"/><Relationship Id="rId98" Type="http://schemas.openxmlformats.org/officeDocument/2006/relationships/image" Target="../media/image417.png"/><Relationship Id="rId3" Type="http://schemas.openxmlformats.org/officeDocument/2006/relationships/customXml" Target="../ink/ink2403.xml"/><Relationship Id="rId25" Type="http://schemas.openxmlformats.org/officeDocument/2006/relationships/customXml" Target="../ink/ink2414.xml"/><Relationship Id="rId46" Type="http://schemas.openxmlformats.org/officeDocument/2006/relationships/image" Target="../media/image391.png"/><Relationship Id="rId67" Type="http://schemas.openxmlformats.org/officeDocument/2006/relationships/customXml" Target="../ink/ink2435.xml"/><Relationship Id="rId116" Type="http://schemas.openxmlformats.org/officeDocument/2006/relationships/image" Target="../media/image426.png"/><Relationship Id="rId20" Type="http://schemas.openxmlformats.org/officeDocument/2006/relationships/image" Target="../media/image378.png"/><Relationship Id="rId41" Type="http://schemas.openxmlformats.org/officeDocument/2006/relationships/customXml" Target="../ink/ink2422.xml"/><Relationship Id="rId62" Type="http://schemas.openxmlformats.org/officeDocument/2006/relationships/image" Target="../media/image399.png"/><Relationship Id="rId83" Type="http://schemas.openxmlformats.org/officeDocument/2006/relationships/customXml" Target="../ink/ink2443.xml"/><Relationship Id="rId88" Type="http://schemas.openxmlformats.org/officeDocument/2006/relationships/image" Target="../media/image412.png"/><Relationship Id="rId111" Type="http://schemas.openxmlformats.org/officeDocument/2006/relationships/customXml" Target="../ink/ink2457.xml"/><Relationship Id="rId15" Type="http://schemas.openxmlformats.org/officeDocument/2006/relationships/customXml" Target="../ink/ink2409.xml"/><Relationship Id="rId36" Type="http://schemas.openxmlformats.org/officeDocument/2006/relationships/image" Target="../media/image386.png"/><Relationship Id="rId57" Type="http://schemas.openxmlformats.org/officeDocument/2006/relationships/customXml" Target="../ink/ink2430.xml"/><Relationship Id="rId106" Type="http://schemas.openxmlformats.org/officeDocument/2006/relationships/image" Target="../media/image4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2.xml"/><Relationship Id="rId13" Type="http://schemas.openxmlformats.org/officeDocument/2006/relationships/image" Target="../media/image2110.png"/><Relationship Id="rId18" Type="http://schemas.openxmlformats.org/officeDocument/2006/relationships/customXml" Target="../ink/ink147.xml"/><Relationship Id="rId3" Type="http://schemas.openxmlformats.org/officeDocument/2006/relationships/image" Target="../media/image1610.png"/><Relationship Id="rId7" Type="http://schemas.openxmlformats.org/officeDocument/2006/relationships/image" Target="../media/image1810.png"/><Relationship Id="rId12" Type="http://schemas.openxmlformats.org/officeDocument/2006/relationships/customXml" Target="../ink/ink144.xml"/><Relationship Id="rId17" Type="http://schemas.openxmlformats.org/officeDocument/2006/relationships/image" Target="../media/image2310.png"/><Relationship Id="rId2" Type="http://schemas.openxmlformats.org/officeDocument/2006/relationships/customXml" Target="../ink/ink139.xml"/><Relationship Id="rId16" Type="http://schemas.openxmlformats.org/officeDocument/2006/relationships/customXml" Target="../ink/ink14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1.xml"/><Relationship Id="rId11" Type="http://schemas.openxmlformats.org/officeDocument/2006/relationships/image" Target="../media/image2010.png"/><Relationship Id="rId5" Type="http://schemas.openxmlformats.org/officeDocument/2006/relationships/image" Target="../media/image1710.png"/><Relationship Id="rId15" Type="http://schemas.openxmlformats.org/officeDocument/2006/relationships/image" Target="../media/image2210.png"/><Relationship Id="rId10" Type="http://schemas.openxmlformats.org/officeDocument/2006/relationships/customXml" Target="../ink/ink143.xml"/><Relationship Id="rId19" Type="http://schemas.openxmlformats.org/officeDocument/2006/relationships/image" Target="../media/image2410.png"/><Relationship Id="rId4" Type="http://schemas.openxmlformats.org/officeDocument/2006/relationships/customXml" Target="../ink/ink140.xml"/><Relationship Id="rId9" Type="http://schemas.openxmlformats.org/officeDocument/2006/relationships/image" Target="../media/image1910.png"/><Relationship Id="rId14" Type="http://schemas.openxmlformats.org/officeDocument/2006/relationships/customXml" Target="../ink/ink14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1.xml"/><Relationship Id="rId13" Type="http://schemas.openxmlformats.org/officeDocument/2006/relationships/image" Target="../media/image2110.png"/><Relationship Id="rId18" Type="http://schemas.openxmlformats.org/officeDocument/2006/relationships/customXml" Target="../ink/ink156.xml"/><Relationship Id="rId3" Type="http://schemas.openxmlformats.org/officeDocument/2006/relationships/image" Target="../media/image1610.png"/><Relationship Id="rId21" Type="http://schemas.openxmlformats.org/officeDocument/2006/relationships/image" Target="../media/image2510.png"/><Relationship Id="rId7" Type="http://schemas.openxmlformats.org/officeDocument/2006/relationships/image" Target="../media/image1810.png"/><Relationship Id="rId12" Type="http://schemas.openxmlformats.org/officeDocument/2006/relationships/customXml" Target="../ink/ink153.xml"/><Relationship Id="rId17" Type="http://schemas.openxmlformats.org/officeDocument/2006/relationships/image" Target="../media/image2310.png"/><Relationship Id="rId25" Type="http://schemas.openxmlformats.org/officeDocument/2006/relationships/image" Target="../media/image2710.png"/><Relationship Id="rId2" Type="http://schemas.openxmlformats.org/officeDocument/2006/relationships/customXml" Target="../ink/ink148.xml"/><Relationship Id="rId16" Type="http://schemas.openxmlformats.org/officeDocument/2006/relationships/customXml" Target="../ink/ink155.xml"/><Relationship Id="rId20" Type="http://schemas.openxmlformats.org/officeDocument/2006/relationships/customXml" Target="../ink/ink15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0.xml"/><Relationship Id="rId11" Type="http://schemas.openxmlformats.org/officeDocument/2006/relationships/image" Target="../media/image2010.png"/><Relationship Id="rId24" Type="http://schemas.openxmlformats.org/officeDocument/2006/relationships/customXml" Target="../ink/ink159.xml"/><Relationship Id="rId5" Type="http://schemas.openxmlformats.org/officeDocument/2006/relationships/image" Target="../media/image1710.png"/><Relationship Id="rId15" Type="http://schemas.openxmlformats.org/officeDocument/2006/relationships/image" Target="../media/image2210.png"/><Relationship Id="rId23" Type="http://schemas.openxmlformats.org/officeDocument/2006/relationships/image" Target="../media/image2610.png"/><Relationship Id="rId10" Type="http://schemas.openxmlformats.org/officeDocument/2006/relationships/customXml" Target="../ink/ink152.xml"/><Relationship Id="rId19" Type="http://schemas.openxmlformats.org/officeDocument/2006/relationships/image" Target="../media/image2410.png"/><Relationship Id="rId4" Type="http://schemas.openxmlformats.org/officeDocument/2006/relationships/customXml" Target="../ink/ink149.xml"/><Relationship Id="rId9" Type="http://schemas.openxmlformats.org/officeDocument/2006/relationships/image" Target="../media/image1910.png"/><Relationship Id="rId14" Type="http://schemas.openxmlformats.org/officeDocument/2006/relationships/customXml" Target="../ink/ink154.xml"/><Relationship Id="rId22" Type="http://schemas.openxmlformats.org/officeDocument/2006/relationships/customXml" Target="../ink/ink158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10.png"/><Relationship Id="rId18" Type="http://schemas.openxmlformats.org/officeDocument/2006/relationships/customXml" Target="../ink/ink168.xml"/><Relationship Id="rId26" Type="http://schemas.openxmlformats.org/officeDocument/2006/relationships/customXml" Target="../ink/ink172.xml"/><Relationship Id="rId39" Type="http://schemas.openxmlformats.org/officeDocument/2006/relationships/image" Target="../media/image3410.png"/><Relationship Id="rId21" Type="http://schemas.openxmlformats.org/officeDocument/2006/relationships/image" Target="../media/image2510.png"/><Relationship Id="rId34" Type="http://schemas.openxmlformats.org/officeDocument/2006/relationships/customXml" Target="../ink/ink176.xml"/><Relationship Id="rId7" Type="http://schemas.openxmlformats.org/officeDocument/2006/relationships/image" Target="../media/image1810.png"/><Relationship Id="rId12" Type="http://schemas.openxmlformats.org/officeDocument/2006/relationships/customXml" Target="../ink/ink165.xml"/><Relationship Id="rId17" Type="http://schemas.openxmlformats.org/officeDocument/2006/relationships/image" Target="../media/image2310.png"/><Relationship Id="rId25" Type="http://schemas.openxmlformats.org/officeDocument/2006/relationships/image" Target="../media/image2710.png"/><Relationship Id="rId33" Type="http://schemas.openxmlformats.org/officeDocument/2006/relationships/image" Target="../media/image3110.png"/><Relationship Id="rId38" Type="http://schemas.openxmlformats.org/officeDocument/2006/relationships/customXml" Target="../ink/ink178.xml"/><Relationship Id="rId2" Type="http://schemas.openxmlformats.org/officeDocument/2006/relationships/customXml" Target="../ink/ink160.xml"/><Relationship Id="rId16" Type="http://schemas.openxmlformats.org/officeDocument/2006/relationships/customXml" Target="../ink/ink167.xml"/><Relationship Id="rId20" Type="http://schemas.openxmlformats.org/officeDocument/2006/relationships/customXml" Target="../ink/ink169.xml"/><Relationship Id="rId29" Type="http://schemas.openxmlformats.org/officeDocument/2006/relationships/image" Target="../media/image29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2.xml"/><Relationship Id="rId11" Type="http://schemas.openxmlformats.org/officeDocument/2006/relationships/image" Target="../media/image2010.png"/><Relationship Id="rId24" Type="http://schemas.openxmlformats.org/officeDocument/2006/relationships/customXml" Target="../ink/ink171.xml"/><Relationship Id="rId32" Type="http://schemas.openxmlformats.org/officeDocument/2006/relationships/customXml" Target="../ink/ink175.xml"/><Relationship Id="rId37" Type="http://schemas.openxmlformats.org/officeDocument/2006/relationships/image" Target="../media/image3310.png"/><Relationship Id="rId5" Type="http://schemas.openxmlformats.org/officeDocument/2006/relationships/image" Target="../media/image1710.png"/><Relationship Id="rId15" Type="http://schemas.openxmlformats.org/officeDocument/2006/relationships/image" Target="../media/image2210.png"/><Relationship Id="rId23" Type="http://schemas.openxmlformats.org/officeDocument/2006/relationships/image" Target="../media/image2610.png"/><Relationship Id="rId28" Type="http://schemas.openxmlformats.org/officeDocument/2006/relationships/customXml" Target="../ink/ink173.xml"/><Relationship Id="rId36" Type="http://schemas.openxmlformats.org/officeDocument/2006/relationships/customXml" Target="../ink/ink177.xml"/><Relationship Id="rId10" Type="http://schemas.openxmlformats.org/officeDocument/2006/relationships/customXml" Target="../ink/ink164.xml"/><Relationship Id="rId19" Type="http://schemas.openxmlformats.org/officeDocument/2006/relationships/image" Target="../media/image2410.png"/><Relationship Id="rId31" Type="http://schemas.openxmlformats.org/officeDocument/2006/relationships/image" Target="../media/image3010.png"/><Relationship Id="rId4" Type="http://schemas.openxmlformats.org/officeDocument/2006/relationships/customXml" Target="../ink/ink161.xml"/><Relationship Id="rId9" Type="http://schemas.openxmlformats.org/officeDocument/2006/relationships/image" Target="../media/image1910.png"/><Relationship Id="rId14" Type="http://schemas.openxmlformats.org/officeDocument/2006/relationships/customXml" Target="../ink/ink166.xml"/><Relationship Id="rId22" Type="http://schemas.openxmlformats.org/officeDocument/2006/relationships/customXml" Target="../ink/ink170.xml"/><Relationship Id="rId27" Type="http://schemas.openxmlformats.org/officeDocument/2006/relationships/image" Target="../media/image2810.png"/><Relationship Id="rId30" Type="http://schemas.openxmlformats.org/officeDocument/2006/relationships/customXml" Target="../ink/ink174.xml"/><Relationship Id="rId35" Type="http://schemas.openxmlformats.org/officeDocument/2006/relationships/image" Target="../media/image3210.png"/><Relationship Id="rId8" Type="http://schemas.openxmlformats.org/officeDocument/2006/relationships/customXml" Target="../ink/ink163.xml"/><Relationship Id="rId3" Type="http://schemas.openxmlformats.org/officeDocument/2006/relationships/image" Target="../media/image16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0.png"/><Relationship Id="rId13" Type="http://schemas.openxmlformats.org/officeDocument/2006/relationships/customXml" Target="../ink/ink184.xml"/><Relationship Id="rId18" Type="http://schemas.openxmlformats.org/officeDocument/2006/relationships/image" Target="../media/image430.png"/><Relationship Id="rId3" Type="http://schemas.openxmlformats.org/officeDocument/2006/relationships/customXml" Target="../ink/ink179.xml"/><Relationship Id="rId21" Type="http://schemas.openxmlformats.org/officeDocument/2006/relationships/customXml" Target="../ink/ink188.xml"/><Relationship Id="rId7" Type="http://schemas.openxmlformats.org/officeDocument/2006/relationships/customXml" Target="../ink/ink181.xml"/><Relationship Id="rId12" Type="http://schemas.openxmlformats.org/officeDocument/2006/relationships/image" Target="../media/image4010.png"/><Relationship Id="rId17" Type="http://schemas.openxmlformats.org/officeDocument/2006/relationships/customXml" Target="../ink/ink186.xml"/><Relationship Id="rId2" Type="http://schemas.openxmlformats.org/officeDocument/2006/relationships/image" Target="../media/image55.png"/><Relationship Id="rId16" Type="http://schemas.openxmlformats.org/officeDocument/2006/relationships/image" Target="../media/image428.png"/><Relationship Id="rId20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0.png"/><Relationship Id="rId11" Type="http://schemas.openxmlformats.org/officeDocument/2006/relationships/customXml" Target="../ink/ink183.xml"/><Relationship Id="rId5" Type="http://schemas.openxmlformats.org/officeDocument/2006/relationships/customXml" Target="../ink/ink180.xml"/><Relationship Id="rId15" Type="http://schemas.openxmlformats.org/officeDocument/2006/relationships/customXml" Target="../ink/ink185.xml"/><Relationship Id="rId10" Type="http://schemas.openxmlformats.org/officeDocument/2006/relationships/image" Target="../media/image3910.png"/><Relationship Id="rId19" Type="http://schemas.openxmlformats.org/officeDocument/2006/relationships/customXml" Target="../ink/ink187.xml"/><Relationship Id="rId4" Type="http://schemas.openxmlformats.org/officeDocument/2006/relationships/image" Target="../media/image3610.png"/><Relationship Id="rId9" Type="http://schemas.openxmlformats.org/officeDocument/2006/relationships/customXml" Target="../ink/ink182.xml"/><Relationship Id="rId14" Type="http://schemas.openxmlformats.org/officeDocument/2006/relationships/image" Target="../media/image4110.png"/><Relationship Id="rId22" Type="http://schemas.openxmlformats.org/officeDocument/2006/relationships/image" Target="../media/image450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4.xml"/><Relationship Id="rId18" Type="http://schemas.openxmlformats.org/officeDocument/2006/relationships/image" Target="../media/image430.png"/><Relationship Id="rId26" Type="http://schemas.openxmlformats.org/officeDocument/2006/relationships/image" Target="../media/image480.png"/><Relationship Id="rId39" Type="http://schemas.openxmlformats.org/officeDocument/2006/relationships/customXml" Target="../ink/ink207.xml"/><Relationship Id="rId21" Type="http://schemas.openxmlformats.org/officeDocument/2006/relationships/customXml" Target="../ink/ink198.xml"/><Relationship Id="rId34" Type="http://schemas.openxmlformats.org/officeDocument/2006/relationships/image" Target="../media/image520.png"/><Relationship Id="rId7" Type="http://schemas.openxmlformats.org/officeDocument/2006/relationships/customXml" Target="../ink/ink191.xml"/><Relationship Id="rId12" Type="http://schemas.openxmlformats.org/officeDocument/2006/relationships/image" Target="../media/image4010.png"/><Relationship Id="rId17" Type="http://schemas.openxmlformats.org/officeDocument/2006/relationships/customXml" Target="../ink/ink196.xml"/><Relationship Id="rId25" Type="http://schemas.openxmlformats.org/officeDocument/2006/relationships/customXml" Target="../ink/ink200.xml"/><Relationship Id="rId33" Type="http://schemas.openxmlformats.org/officeDocument/2006/relationships/customXml" Target="../ink/ink204.xml"/><Relationship Id="rId38" Type="http://schemas.openxmlformats.org/officeDocument/2006/relationships/image" Target="../media/image540.png"/><Relationship Id="rId2" Type="http://schemas.openxmlformats.org/officeDocument/2006/relationships/image" Target="../media/image55.png"/><Relationship Id="rId16" Type="http://schemas.openxmlformats.org/officeDocument/2006/relationships/image" Target="../media/image428.png"/><Relationship Id="rId20" Type="http://schemas.openxmlformats.org/officeDocument/2006/relationships/image" Target="../media/image440.png"/><Relationship Id="rId29" Type="http://schemas.openxmlformats.org/officeDocument/2006/relationships/customXml" Target="../ink/ink2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0.png"/><Relationship Id="rId11" Type="http://schemas.openxmlformats.org/officeDocument/2006/relationships/customXml" Target="../ink/ink193.xml"/><Relationship Id="rId24" Type="http://schemas.openxmlformats.org/officeDocument/2006/relationships/image" Target="../media/image470.png"/><Relationship Id="rId32" Type="http://schemas.openxmlformats.org/officeDocument/2006/relationships/image" Target="../media/image510.png"/><Relationship Id="rId37" Type="http://schemas.openxmlformats.org/officeDocument/2006/relationships/customXml" Target="../ink/ink206.xml"/><Relationship Id="rId40" Type="http://schemas.openxmlformats.org/officeDocument/2006/relationships/image" Target="../media/image550.png"/><Relationship Id="rId5" Type="http://schemas.openxmlformats.org/officeDocument/2006/relationships/customXml" Target="../ink/ink190.xml"/><Relationship Id="rId15" Type="http://schemas.openxmlformats.org/officeDocument/2006/relationships/customXml" Target="../ink/ink195.xml"/><Relationship Id="rId23" Type="http://schemas.openxmlformats.org/officeDocument/2006/relationships/customXml" Target="../ink/ink199.xml"/><Relationship Id="rId28" Type="http://schemas.openxmlformats.org/officeDocument/2006/relationships/image" Target="../media/image490.png"/><Relationship Id="rId36" Type="http://schemas.openxmlformats.org/officeDocument/2006/relationships/image" Target="../media/image530.png"/><Relationship Id="rId10" Type="http://schemas.openxmlformats.org/officeDocument/2006/relationships/image" Target="../media/image3910.png"/><Relationship Id="rId19" Type="http://schemas.openxmlformats.org/officeDocument/2006/relationships/customXml" Target="../ink/ink197.xml"/><Relationship Id="rId31" Type="http://schemas.openxmlformats.org/officeDocument/2006/relationships/customXml" Target="../ink/ink203.xml"/><Relationship Id="rId4" Type="http://schemas.openxmlformats.org/officeDocument/2006/relationships/image" Target="../media/image3610.png"/><Relationship Id="rId9" Type="http://schemas.openxmlformats.org/officeDocument/2006/relationships/customXml" Target="../ink/ink192.xml"/><Relationship Id="rId14" Type="http://schemas.openxmlformats.org/officeDocument/2006/relationships/image" Target="../media/image4110.png"/><Relationship Id="rId22" Type="http://schemas.openxmlformats.org/officeDocument/2006/relationships/image" Target="../media/image460.png"/><Relationship Id="rId27" Type="http://schemas.openxmlformats.org/officeDocument/2006/relationships/customXml" Target="../ink/ink201.xml"/><Relationship Id="rId30" Type="http://schemas.openxmlformats.org/officeDocument/2006/relationships/image" Target="../media/image500.png"/><Relationship Id="rId35" Type="http://schemas.openxmlformats.org/officeDocument/2006/relationships/customXml" Target="../ink/ink205.xml"/><Relationship Id="rId8" Type="http://schemas.openxmlformats.org/officeDocument/2006/relationships/image" Target="../media/image3810.png"/><Relationship Id="rId3" Type="http://schemas.openxmlformats.org/officeDocument/2006/relationships/customXml" Target="../ink/ink189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3.xml"/><Relationship Id="rId18" Type="http://schemas.openxmlformats.org/officeDocument/2006/relationships/image" Target="../media/image430.png"/><Relationship Id="rId26" Type="http://schemas.openxmlformats.org/officeDocument/2006/relationships/image" Target="../media/image480.png"/><Relationship Id="rId39" Type="http://schemas.openxmlformats.org/officeDocument/2006/relationships/customXml" Target="../ink/ink226.xml"/><Relationship Id="rId21" Type="http://schemas.openxmlformats.org/officeDocument/2006/relationships/customXml" Target="../ink/ink217.xml"/><Relationship Id="rId34" Type="http://schemas.openxmlformats.org/officeDocument/2006/relationships/image" Target="../media/image520.png"/><Relationship Id="rId42" Type="http://schemas.openxmlformats.org/officeDocument/2006/relationships/image" Target="../media/image57.png"/><Relationship Id="rId47" Type="http://schemas.openxmlformats.org/officeDocument/2006/relationships/customXml" Target="../ink/ink230.xml"/><Relationship Id="rId50" Type="http://schemas.openxmlformats.org/officeDocument/2006/relationships/image" Target="../media/image61.png"/><Relationship Id="rId55" Type="http://schemas.openxmlformats.org/officeDocument/2006/relationships/customXml" Target="../ink/ink234.xml"/><Relationship Id="rId7" Type="http://schemas.openxmlformats.org/officeDocument/2006/relationships/customXml" Target="../ink/ink210.xml"/><Relationship Id="rId2" Type="http://schemas.openxmlformats.org/officeDocument/2006/relationships/image" Target="../media/image55.png"/><Relationship Id="rId16" Type="http://schemas.openxmlformats.org/officeDocument/2006/relationships/image" Target="../media/image428.png"/><Relationship Id="rId29" Type="http://schemas.openxmlformats.org/officeDocument/2006/relationships/customXml" Target="../ink/ink221.xml"/><Relationship Id="rId11" Type="http://schemas.openxmlformats.org/officeDocument/2006/relationships/customXml" Target="../ink/ink212.xml"/><Relationship Id="rId24" Type="http://schemas.openxmlformats.org/officeDocument/2006/relationships/image" Target="../media/image470.png"/><Relationship Id="rId32" Type="http://schemas.openxmlformats.org/officeDocument/2006/relationships/image" Target="../media/image510.png"/><Relationship Id="rId37" Type="http://schemas.openxmlformats.org/officeDocument/2006/relationships/customXml" Target="../ink/ink225.xml"/><Relationship Id="rId40" Type="http://schemas.openxmlformats.org/officeDocument/2006/relationships/image" Target="../media/image56.png"/><Relationship Id="rId45" Type="http://schemas.openxmlformats.org/officeDocument/2006/relationships/customXml" Target="../ink/ink229.xml"/><Relationship Id="rId53" Type="http://schemas.openxmlformats.org/officeDocument/2006/relationships/customXml" Target="../ink/ink233.xml"/><Relationship Id="rId5" Type="http://schemas.openxmlformats.org/officeDocument/2006/relationships/customXml" Target="../ink/ink209.xml"/><Relationship Id="rId10" Type="http://schemas.openxmlformats.org/officeDocument/2006/relationships/image" Target="../media/image3910.png"/><Relationship Id="rId19" Type="http://schemas.openxmlformats.org/officeDocument/2006/relationships/customXml" Target="../ink/ink216.xml"/><Relationship Id="rId31" Type="http://schemas.openxmlformats.org/officeDocument/2006/relationships/customXml" Target="../ink/ink222.xml"/><Relationship Id="rId44" Type="http://schemas.openxmlformats.org/officeDocument/2006/relationships/image" Target="../media/image58.png"/><Relationship Id="rId52" Type="http://schemas.openxmlformats.org/officeDocument/2006/relationships/image" Target="../media/image62.png"/><Relationship Id="rId4" Type="http://schemas.openxmlformats.org/officeDocument/2006/relationships/image" Target="../media/image3610.png"/><Relationship Id="rId9" Type="http://schemas.openxmlformats.org/officeDocument/2006/relationships/customXml" Target="../ink/ink211.xml"/><Relationship Id="rId14" Type="http://schemas.openxmlformats.org/officeDocument/2006/relationships/image" Target="../media/image4110.png"/><Relationship Id="rId22" Type="http://schemas.openxmlformats.org/officeDocument/2006/relationships/image" Target="../media/image460.png"/><Relationship Id="rId27" Type="http://schemas.openxmlformats.org/officeDocument/2006/relationships/customXml" Target="../ink/ink220.xml"/><Relationship Id="rId30" Type="http://schemas.openxmlformats.org/officeDocument/2006/relationships/image" Target="../media/image500.png"/><Relationship Id="rId35" Type="http://schemas.openxmlformats.org/officeDocument/2006/relationships/customXml" Target="../ink/ink224.xml"/><Relationship Id="rId43" Type="http://schemas.openxmlformats.org/officeDocument/2006/relationships/customXml" Target="../ink/ink228.xml"/><Relationship Id="rId48" Type="http://schemas.openxmlformats.org/officeDocument/2006/relationships/image" Target="../media/image60.png"/><Relationship Id="rId56" Type="http://schemas.openxmlformats.org/officeDocument/2006/relationships/image" Target="../media/image550.png"/><Relationship Id="rId8" Type="http://schemas.openxmlformats.org/officeDocument/2006/relationships/image" Target="../media/image3810.png"/><Relationship Id="rId51" Type="http://schemas.openxmlformats.org/officeDocument/2006/relationships/customXml" Target="../ink/ink232.xml"/><Relationship Id="rId3" Type="http://schemas.openxmlformats.org/officeDocument/2006/relationships/customXml" Target="../ink/ink208.xml"/><Relationship Id="rId12" Type="http://schemas.openxmlformats.org/officeDocument/2006/relationships/image" Target="../media/image4010.png"/><Relationship Id="rId17" Type="http://schemas.openxmlformats.org/officeDocument/2006/relationships/customXml" Target="../ink/ink215.xml"/><Relationship Id="rId25" Type="http://schemas.openxmlformats.org/officeDocument/2006/relationships/customXml" Target="../ink/ink219.xml"/><Relationship Id="rId33" Type="http://schemas.openxmlformats.org/officeDocument/2006/relationships/customXml" Target="../ink/ink223.xml"/><Relationship Id="rId38" Type="http://schemas.openxmlformats.org/officeDocument/2006/relationships/image" Target="../media/image540.png"/><Relationship Id="rId46" Type="http://schemas.openxmlformats.org/officeDocument/2006/relationships/image" Target="../media/image59.png"/><Relationship Id="rId20" Type="http://schemas.openxmlformats.org/officeDocument/2006/relationships/image" Target="../media/image440.png"/><Relationship Id="rId41" Type="http://schemas.openxmlformats.org/officeDocument/2006/relationships/customXml" Target="../ink/ink227.xml"/><Relationship Id="rId5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0.png"/><Relationship Id="rId15" Type="http://schemas.openxmlformats.org/officeDocument/2006/relationships/customXml" Target="../ink/ink214.xml"/><Relationship Id="rId23" Type="http://schemas.openxmlformats.org/officeDocument/2006/relationships/customXml" Target="../ink/ink218.xml"/><Relationship Id="rId28" Type="http://schemas.openxmlformats.org/officeDocument/2006/relationships/image" Target="../media/image490.png"/><Relationship Id="rId36" Type="http://schemas.openxmlformats.org/officeDocument/2006/relationships/image" Target="../media/image530.png"/><Relationship Id="rId49" Type="http://schemas.openxmlformats.org/officeDocument/2006/relationships/customXml" Target="../ink/ink231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0.png"/><Relationship Id="rId21" Type="http://schemas.openxmlformats.org/officeDocument/2006/relationships/customXml" Target="../ink/ink244.xml"/><Relationship Id="rId34" Type="http://schemas.openxmlformats.org/officeDocument/2006/relationships/image" Target="../media/image520.png"/><Relationship Id="rId42" Type="http://schemas.openxmlformats.org/officeDocument/2006/relationships/image" Target="../media/image57.png"/><Relationship Id="rId47" Type="http://schemas.openxmlformats.org/officeDocument/2006/relationships/customXml" Target="../ink/ink257.xml"/><Relationship Id="rId50" Type="http://schemas.openxmlformats.org/officeDocument/2006/relationships/image" Target="../media/image61.png"/><Relationship Id="rId55" Type="http://schemas.openxmlformats.org/officeDocument/2006/relationships/customXml" Target="../ink/ink261.xml"/><Relationship Id="rId63" Type="http://schemas.openxmlformats.org/officeDocument/2006/relationships/customXml" Target="../ink/ink265.xml"/><Relationship Id="rId68" Type="http://schemas.openxmlformats.org/officeDocument/2006/relationships/image" Target="../media/image69.png"/><Relationship Id="rId7" Type="http://schemas.openxmlformats.org/officeDocument/2006/relationships/customXml" Target="../ink/ink237.xml"/><Relationship Id="rId2" Type="http://schemas.openxmlformats.org/officeDocument/2006/relationships/image" Target="../media/image55.png"/><Relationship Id="rId16" Type="http://schemas.openxmlformats.org/officeDocument/2006/relationships/image" Target="../media/image428.png"/><Relationship Id="rId29" Type="http://schemas.openxmlformats.org/officeDocument/2006/relationships/customXml" Target="../ink/ink248.xml"/><Relationship Id="rId11" Type="http://schemas.openxmlformats.org/officeDocument/2006/relationships/customXml" Target="../ink/ink239.xml"/><Relationship Id="rId24" Type="http://schemas.openxmlformats.org/officeDocument/2006/relationships/image" Target="../media/image470.png"/><Relationship Id="rId32" Type="http://schemas.openxmlformats.org/officeDocument/2006/relationships/image" Target="../media/image510.png"/><Relationship Id="rId37" Type="http://schemas.openxmlformats.org/officeDocument/2006/relationships/customXml" Target="../ink/ink252.xml"/><Relationship Id="rId40" Type="http://schemas.openxmlformats.org/officeDocument/2006/relationships/image" Target="../media/image56.png"/><Relationship Id="rId45" Type="http://schemas.openxmlformats.org/officeDocument/2006/relationships/customXml" Target="../ink/ink256.xml"/><Relationship Id="rId53" Type="http://schemas.openxmlformats.org/officeDocument/2006/relationships/customXml" Target="../ink/ink260.xml"/><Relationship Id="rId58" Type="http://schemas.openxmlformats.org/officeDocument/2006/relationships/image" Target="../media/image64.png"/><Relationship Id="rId66" Type="http://schemas.openxmlformats.org/officeDocument/2006/relationships/image" Target="../media/image68.png"/><Relationship Id="rId5" Type="http://schemas.openxmlformats.org/officeDocument/2006/relationships/customXml" Target="../ink/ink236.xml"/><Relationship Id="rId61" Type="http://schemas.openxmlformats.org/officeDocument/2006/relationships/customXml" Target="../ink/ink264.xml"/><Relationship Id="rId19" Type="http://schemas.openxmlformats.org/officeDocument/2006/relationships/customXml" Target="../ink/ink243.xml"/><Relationship Id="rId14" Type="http://schemas.openxmlformats.org/officeDocument/2006/relationships/image" Target="../media/image4110.png"/><Relationship Id="rId22" Type="http://schemas.openxmlformats.org/officeDocument/2006/relationships/image" Target="../media/image460.png"/><Relationship Id="rId27" Type="http://schemas.openxmlformats.org/officeDocument/2006/relationships/customXml" Target="../ink/ink247.xml"/><Relationship Id="rId30" Type="http://schemas.openxmlformats.org/officeDocument/2006/relationships/image" Target="../media/image500.png"/><Relationship Id="rId35" Type="http://schemas.openxmlformats.org/officeDocument/2006/relationships/customXml" Target="../ink/ink251.xml"/><Relationship Id="rId43" Type="http://schemas.openxmlformats.org/officeDocument/2006/relationships/customXml" Target="../ink/ink255.xml"/><Relationship Id="rId48" Type="http://schemas.openxmlformats.org/officeDocument/2006/relationships/image" Target="../media/image60.png"/><Relationship Id="rId56" Type="http://schemas.openxmlformats.org/officeDocument/2006/relationships/image" Target="../media/image550.png"/><Relationship Id="rId64" Type="http://schemas.openxmlformats.org/officeDocument/2006/relationships/image" Target="../media/image67.png"/><Relationship Id="rId8" Type="http://schemas.openxmlformats.org/officeDocument/2006/relationships/image" Target="../media/image3810.png"/><Relationship Id="rId51" Type="http://schemas.openxmlformats.org/officeDocument/2006/relationships/customXml" Target="../ink/ink259.xml"/><Relationship Id="rId3" Type="http://schemas.openxmlformats.org/officeDocument/2006/relationships/customXml" Target="../ink/ink235.xml"/><Relationship Id="rId12" Type="http://schemas.openxmlformats.org/officeDocument/2006/relationships/image" Target="../media/image4010.png"/><Relationship Id="rId17" Type="http://schemas.openxmlformats.org/officeDocument/2006/relationships/customXml" Target="../ink/ink242.xml"/><Relationship Id="rId25" Type="http://schemas.openxmlformats.org/officeDocument/2006/relationships/customXml" Target="../ink/ink246.xml"/><Relationship Id="rId33" Type="http://schemas.openxmlformats.org/officeDocument/2006/relationships/customXml" Target="../ink/ink250.xml"/><Relationship Id="rId38" Type="http://schemas.openxmlformats.org/officeDocument/2006/relationships/image" Target="../media/image540.png"/><Relationship Id="rId46" Type="http://schemas.openxmlformats.org/officeDocument/2006/relationships/image" Target="../media/image59.png"/><Relationship Id="rId59" Type="http://schemas.openxmlformats.org/officeDocument/2006/relationships/customXml" Target="../ink/ink263.xml"/><Relationship Id="rId67" Type="http://schemas.openxmlformats.org/officeDocument/2006/relationships/customXml" Target="../ink/ink267.xml"/><Relationship Id="rId20" Type="http://schemas.openxmlformats.org/officeDocument/2006/relationships/image" Target="../media/image440.png"/><Relationship Id="rId41" Type="http://schemas.openxmlformats.org/officeDocument/2006/relationships/customXml" Target="../ink/ink254.xml"/><Relationship Id="rId54" Type="http://schemas.openxmlformats.org/officeDocument/2006/relationships/image" Target="../media/image63.png"/><Relationship Id="rId6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0.png"/><Relationship Id="rId15" Type="http://schemas.openxmlformats.org/officeDocument/2006/relationships/customXml" Target="../ink/ink241.xml"/><Relationship Id="rId23" Type="http://schemas.openxmlformats.org/officeDocument/2006/relationships/customXml" Target="../ink/ink245.xml"/><Relationship Id="rId28" Type="http://schemas.openxmlformats.org/officeDocument/2006/relationships/image" Target="../media/image490.png"/><Relationship Id="rId36" Type="http://schemas.openxmlformats.org/officeDocument/2006/relationships/image" Target="../media/image530.png"/><Relationship Id="rId49" Type="http://schemas.openxmlformats.org/officeDocument/2006/relationships/customXml" Target="../ink/ink258.xml"/><Relationship Id="rId57" Type="http://schemas.openxmlformats.org/officeDocument/2006/relationships/customXml" Target="../ink/ink262.xml"/><Relationship Id="rId10" Type="http://schemas.openxmlformats.org/officeDocument/2006/relationships/image" Target="../media/image3910.png"/><Relationship Id="rId31" Type="http://schemas.openxmlformats.org/officeDocument/2006/relationships/customXml" Target="../ink/ink249.xml"/><Relationship Id="rId44" Type="http://schemas.openxmlformats.org/officeDocument/2006/relationships/image" Target="../media/image58.png"/><Relationship Id="rId52" Type="http://schemas.openxmlformats.org/officeDocument/2006/relationships/image" Target="../media/image62.png"/><Relationship Id="rId60" Type="http://schemas.openxmlformats.org/officeDocument/2006/relationships/image" Target="../media/image65.png"/><Relationship Id="rId65" Type="http://schemas.openxmlformats.org/officeDocument/2006/relationships/customXml" Target="../ink/ink266.xml"/><Relationship Id="rId4" Type="http://schemas.openxmlformats.org/officeDocument/2006/relationships/image" Target="../media/image3610.png"/><Relationship Id="rId9" Type="http://schemas.openxmlformats.org/officeDocument/2006/relationships/customXml" Target="../ink/ink238.xml"/><Relationship Id="rId13" Type="http://schemas.openxmlformats.org/officeDocument/2006/relationships/customXml" Target="../ink/ink240.xml"/><Relationship Id="rId18" Type="http://schemas.openxmlformats.org/officeDocument/2006/relationships/image" Target="../media/image430.png"/><Relationship Id="rId39" Type="http://schemas.openxmlformats.org/officeDocument/2006/relationships/customXml" Target="../ink/ink253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0.png"/><Relationship Id="rId21" Type="http://schemas.openxmlformats.org/officeDocument/2006/relationships/customXml" Target="../ink/ink277.xml"/><Relationship Id="rId42" Type="http://schemas.openxmlformats.org/officeDocument/2006/relationships/image" Target="../media/image57.png"/><Relationship Id="rId47" Type="http://schemas.openxmlformats.org/officeDocument/2006/relationships/customXml" Target="../ink/ink290.xml"/><Relationship Id="rId63" Type="http://schemas.openxmlformats.org/officeDocument/2006/relationships/customXml" Target="../ink/ink298.xml"/><Relationship Id="rId68" Type="http://schemas.openxmlformats.org/officeDocument/2006/relationships/image" Target="../media/image69.png"/><Relationship Id="rId7" Type="http://schemas.openxmlformats.org/officeDocument/2006/relationships/customXml" Target="../ink/ink270.xml"/><Relationship Id="rId2" Type="http://schemas.openxmlformats.org/officeDocument/2006/relationships/image" Target="../media/image55.png"/><Relationship Id="rId16" Type="http://schemas.openxmlformats.org/officeDocument/2006/relationships/image" Target="../media/image428.png"/><Relationship Id="rId29" Type="http://schemas.openxmlformats.org/officeDocument/2006/relationships/customXml" Target="../ink/ink281.xml"/><Relationship Id="rId11" Type="http://schemas.openxmlformats.org/officeDocument/2006/relationships/customXml" Target="../ink/ink272.xml"/><Relationship Id="rId24" Type="http://schemas.openxmlformats.org/officeDocument/2006/relationships/image" Target="../media/image470.png"/><Relationship Id="rId32" Type="http://schemas.openxmlformats.org/officeDocument/2006/relationships/image" Target="../media/image510.png"/><Relationship Id="rId37" Type="http://schemas.openxmlformats.org/officeDocument/2006/relationships/customXml" Target="../ink/ink285.xml"/><Relationship Id="rId40" Type="http://schemas.openxmlformats.org/officeDocument/2006/relationships/image" Target="../media/image56.png"/><Relationship Id="rId45" Type="http://schemas.openxmlformats.org/officeDocument/2006/relationships/customXml" Target="../ink/ink289.xml"/><Relationship Id="rId53" Type="http://schemas.openxmlformats.org/officeDocument/2006/relationships/customXml" Target="../ink/ink293.xml"/><Relationship Id="rId58" Type="http://schemas.openxmlformats.org/officeDocument/2006/relationships/image" Target="../media/image64.png"/><Relationship Id="rId66" Type="http://schemas.openxmlformats.org/officeDocument/2006/relationships/image" Target="../media/image68.png"/><Relationship Id="rId5" Type="http://schemas.openxmlformats.org/officeDocument/2006/relationships/customXml" Target="../ink/ink269.xml"/><Relationship Id="rId61" Type="http://schemas.openxmlformats.org/officeDocument/2006/relationships/customXml" Target="../ink/ink297.xml"/><Relationship Id="rId19" Type="http://schemas.openxmlformats.org/officeDocument/2006/relationships/customXml" Target="../ink/ink276.xml"/><Relationship Id="rId14" Type="http://schemas.openxmlformats.org/officeDocument/2006/relationships/image" Target="../media/image4110.png"/><Relationship Id="rId22" Type="http://schemas.openxmlformats.org/officeDocument/2006/relationships/image" Target="../media/image460.png"/><Relationship Id="rId27" Type="http://schemas.openxmlformats.org/officeDocument/2006/relationships/customXml" Target="../ink/ink280.xml"/><Relationship Id="rId30" Type="http://schemas.openxmlformats.org/officeDocument/2006/relationships/image" Target="../media/image500.png"/><Relationship Id="rId35" Type="http://schemas.openxmlformats.org/officeDocument/2006/relationships/customXml" Target="../ink/ink284.xml"/><Relationship Id="rId43" Type="http://schemas.openxmlformats.org/officeDocument/2006/relationships/customXml" Target="../ink/ink288.xml"/><Relationship Id="rId48" Type="http://schemas.openxmlformats.org/officeDocument/2006/relationships/image" Target="../media/image60.png"/><Relationship Id="rId56" Type="http://schemas.openxmlformats.org/officeDocument/2006/relationships/image" Target="../media/image550.png"/><Relationship Id="rId64" Type="http://schemas.openxmlformats.org/officeDocument/2006/relationships/image" Target="../media/image67.png"/><Relationship Id="rId69" Type="http://schemas.openxmlformats.org/officeDocument/2006/relationships/customXml" Target="../ink/ink301.xml"/><Relationship Id="rId8" Type="http://schemas.openxmlformats.org/officeDocument/2006/relationships/image" Target="../media/image3810.png"/><Relationship Id="rId51" Type="http://schemas.openxmlformats.org/officeDocument/2006/relationships/customXml" Target="../ink/ink292.xml"/><Relationship Id="rId3" Type="http://schemas.openxmlformats.org/officeDocument/2006/relationships/customXml" Target="../ink/ink268.xml"/><Relationship Id="rId12" Type="http://schemas.openxmlformats.org/officeDocument/2006/relationships/image" Target="../media/image4010.png"/><Relationship Id="rId17" Type="http://schemas.openxmlformats.org/officeDocument/2006/relationships/customXml" Target="../ink/ink275.xml"/><Relationship Id="rId25" Type="http://schemas.openxmlformats.org/officeDocument/2006/relationships/customXml" Target="../ink/ink279.xml"/><Relationship Id="rId33" Type="http://schemas.openxmlformats.org/officeDocument/2006/relationships/customXml" Target="../ink/ink283.xml"/><Relationship Id="rId38" Type="http://schemas.openxmlformats.org/officeDocument/2006/relationships/image" Target="../media/image540.png"/><Relationship Id="rId46" Type="http://schemas.openxmlformats.org/officeDocument/2006/relationships/image" Target="../media/image59.png"/><Relationship Id="rId59" Type="http://schemas.openxmlformats.org/officeDocument/2006/relationships/customXml" Target="../ink/ink296.xml"/><Relationship Id="rId67" Type="http://schemas.openxmlformats.org/officeDocument/2006/relationships/customXml" Target="../ink/ink300.xml"/><Relationship Id="rId20" Type="http://schemas.openxmlformats.org/officeDocument/2006/relationships/image" Target="../media/image440.png"/><Relationship Id="rId41" Type="http://schemas.openxmlformats.org/officeDocument/2006/relationships/customXml" Target="../ink/ink287.xml"/><Relationship Id="rId54" Type="http://schemas.openxmlformats.org/officeDocument/2006/relationships/image" Target="../media/image63.png"/><Relationship Id="rId62" Type="http://schemas.openxmlformats.org/officeDocument/2006/relationships/image" Target="../media/image66.png"/><Relationship Id="rId7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0.png"/><Relationship Id="rId15" Type="http://schemas.openxmlformats.org/officeDocument/2006/relationships/customXml" Target="../ink/ink274.xml"/><Relationship Id="rId23" Type="http://schemas.openxmlformats.org/officeDocument/2006/relationships/customXml" Target="../ink/ink278.xml"/><Relationship Id="rId28" Type="http://schemas.openxmlformats.org/officeDocument/2006/relationships/image" Target="../media/image490.png"/><Relationship Id="rId36" Type="http://schemas.openxmlformats.org/officeDocument/2006/relationships/image" Target="../media/image530.png"/><Relationship Id="rId49" Type="http://schemas.openxmlformats.org/officeDocument/2006/relationships/customXml" Target="../ink/ink291.xml"/><Relationship Id="rId57" Type="http://schemas.openxmlformats.org/officeDocument/2006/relationships/customXml" Target="../ink/ink295.xml"/><Relationship Id="rId10" Type="http://schemas.openxmlformats.org/officeDocument/2006/relationships/image" Target="../media/image3910.png"/><Relationship Id="rId31" Type="http://schemas.openxmlformats.org/officeDocument/2006/relationships/customXml" Target="../ink/ink282.xml"/><Relationship Id="rId44" Type="http://schemas.openxmlformats.org/officeDocument/2006/relationships/image" Target="../media/image58.png"/><Relationship Id="rId52" Type="http://schemas.openxmlformats.org/officeDocument/2006/relationships/image" Target="../media/image62.png"/><Relationship Id="rId60" Type="http://schemas.openxmlformats.org/officeDocument/2006/relationships/image" Target="../media/image65.png"/><Relationship Id="rId65" Type="http://schemas.openxmlformats.org/officeDocument/2006/relationships/customXml" Target="../ink/ink299.xml"/><Relationship Id="rId4" Type="http://schemas.openxmlformats.org/officeDocument/2006/relationships/image" Target="../media/image3610.png"/><Relationship Id="rId9" Type="http://schemas.openxmlformats.org/officeDocument/2006/relationships/customXml" Target="../ink/ink271.xml"/><Relationship Id="rId13" Type="http://schemas.openxmlformats.org/officeDocument/2006/relationships/customXml" Target="../ink/ink273.xml"/><Relationship Id="rId18" Type="http://schemas.openxmlformats.org/officeDocument/2006/relationships/image" Target="../media/image430.png"/><Relationship Id="rId39" Type="http://schemas.openxmlformats.org/officeDocument/2006/relationships/customXml" Target="../ink/ink286.xml"/><Relationship Id="rId34" Type="http://schemas.openxmlformats.org/officeDocument/2006/relationships/image" Target="../media/image520.png"/><Relationship Id="rId50" Type="http://schemas.openxmlformats.org/officeDocument/2006/relationships/image" Target="../media/image61.png"/><Relationship Id="rId55" Type="http://schemas.openxmlformats.org/officeDocument/2006/relationships/customXml" Target="../ink/ink29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10.xml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customXml" Target="../ink/ink9.xml"/><Relationship Id="rId4" Type="http://schemas.openxmlformats.org/officeDocument/2006/relationships/customXml" Target="../ink/ink6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0.png"/><Relationship Id="rId21" Type="http://schemas.openxmlformats.org/officeDocument/2006/relationships/customXml" Target="../ink/ink311.xml"/><Relationship Id="rId42" Type="http://schemas.openxmlformats.org/officeDocument/2006/relationships/image" Target="../media/image57.png"/><Relationship Id="rId47" Type="http://schemas.openxmlformats.org/officeDocument/2006/relationships/customXml" Target="../ink/ink324.xml"/><Relationship Id="rId63" Type="http://schemas.openxmlformats.org/officeDocument/2006/relationships/customXml" Target="../ink/ink332.xml"/><Relationship Id="rId68" Type="http://schemas.openxmlformats.org/officeDocument/2006/relationships/image" Target="../media/image69.png"/><Relationship Id="rId16" Type="http://schemas.openxmlformats.org/officeDocument/2006/relationships/image" Target="../media/image428.png"/><Relationship Id="rId11" Type="http://schemas.openxmlformats.org/officeDocument/2006/relationships/customXml" Target="../ink/ink306.xml"/><Relationship Id="rId24" Type="http://schemas.openxmlformats.org/officeDocument/2006/relationships/image" Target="../media/image470.png"/><Relationship Id="rId32" Type="http://schemas.openxmlformats.org/officeDocument/2006/relationships/image" Target="../media/image510.png"/><Relationship Id="rId37" Type="http://schemas.openxmlformats.org/officeDocument/2006/relationships/customXml" Target="../ink/ink319.xml"/><Relationship Id="rId40" Type="http://schemas.openxmlformats.org/officeDocument/2006/relationships/image" Target="../media/image56.png"/><Relationship Id="rId45" Type="http://schemas.openxmlformats.org/officeDocument/2006/relationships/customXml" Target="../ink/ink323.xml"/><Relationship Id="rId53" Type="http://schemas.openxmlformats.org/officeDocument/2006/relationships/customXml" Target="../ink/ink327.xml"/><Relationship Id="rId58" Type="http://schemas.openxmlformats.org/officeDocument/2006/relationships/image" Target="../media/image64.png"/><Relationship Id="rId66" Type="http://schemas.openxmlformats.org/officeDocument/2006/relationships/image" Target="../media/image68.png"/><Relationship Id="rId74" Type="http://schemas.openxmlformats.org/officeDocument/2006/relationships/image" Target="../media/image72.png"/><Relationship Id="rId5" Type="http://schemas.openxmlformats.org/officeDocument/2006/relationships/customXml" Target="../ink/ink303.xml"/><Relationship Id="rId61" Type="http://schemas.openxmlformats.org/officeDocument/2006/relationships/customXml" Target="../ink/ink331.xml"/><Relationship Id="rId19" Type="http://schemas.openxmlformats.org/officeDocument/2006/relationships/customXml" Target="../ink/ink310.xml"/><Relationship Id="rId14" Type="http://schemas.openxmlformats.org/officeDocument/2006/relationships/image" Target="../media/image4110.png"/><Relationship Id="rId22" Type="http://schemas.openxmlformats.org/officeDocument/2006/relationships/image" Target="../media/image460.png"/><Relationship Id="rId27" Type="http://schemas.openxmlformats.org/officeDocument/2006/relationships/customXml" Target="../ink/ink314.xml"/><Relationship Id="rId30" Type="http://schemas.openxmlformats.org/officeDocument/2006/relationships/image" Target="../media/image500.png"/><Relationship Id="rId35" Type="http://schemas.openxmlformats.org/officeDocument/2006/relationships/customXml" Target="../ink/ink318.xml"/><Relationship Id="rId43" Type="http://schemas.openxmlformats.org/officeDocument/2006/relationships/customXml" Target="../ink/ink322.xml"/><Relationship Id="rId48" Type="http://schemas.openxmlformats.org/officeDocument/2006/relationships/image" Target="../media/image60.png"/><Relationship Id="rId56" Type="http://schemas.openxmlformats.org/officeDocument/2006/relationships/image" Target="../media/image550.png"/><Relationship Id="rId64" Type="http://schemas.openxmlformats.org/officeDocument/2006/relationships/image" Target="../media/image67.png"/><Relationship Id="rId69" Type="http://schemas.openxmlformats.org/officeDocument/2006/relationships/customXml" Target="../ink/ink335.xml"/><Relationship Id="rId77" Type="http://schemas.openxmlformats.org/officeDocument/2006/relationships/customXml" Target="../ink/ink339.xml"/><Relationship Id="rId8" Type="http://schemas.openxmlformats.org/officeDocument/2006/relationships/image" Target="../media/image3810.png"/><Relationship Id="rId51" Type="http://schemas.openxmlformats.org/officeDocument/2006/relationships/customXml" Target="../ink/ink326.xml"/><Relationship Id="rId72" Type="http://schemas.openxmlformats.org/officeDocument/2006/relationships/image" Target="../media/image71.png"/><Relationship Id="rId3" Type="http://schemas.openxmlformats.org/officeDocument/2006/relationships/customXml" Target="../ink/ink302.xml"/><Relationship Id="rId12" Type="http://schemas.openxmlformats.org/officeDocument/2006/relationships/image" Target="../media/image4010.png"/><Relationship Id="rId17" Type="http://schemas.openxmlformats.org/officeDocument/2006/relationships/customXml" Target="../ink/ink309.xml"/><Relationship Id="rId25" Type="http://schemas.openxmlformats.org/officeDocument/2006/relationships/customXml" Target="../ink/ink313.xml"/><Relationship Id="rId33" Type="http://schemas.openxmlformats.org/officeDocument/2006/relationships/customXml" Target="../ink/ink317.xml"/><Relationship Id="rId38" Type="http://schemas.openxmlformats.org/officeDocument/2006/relationships/image" Target="../media/image540.png"/><Relationship Id="rId46" Type="http://schemas.openxmlformats.org/officeDocument/2006/relationships/image" Target="../media/image59.png"/><Relationship Id="rId59" Type="http://schemas.openxmlformats.org/officeDocument/2006/relationships/customXml" Target="../ink/ink330.xml"/><Relationship Id="rId67" Type="http://schemas.openxmlformats.org/officeDocument/2006/relationships/customXml" Target="../ink/ink334.xml"/><Relationship Id="rId20" Type="http://schemas.openxmlformats.org/officeDocument/2006/relationships/image" Target="../media/image440.png"/><Relationship Id="rId41" Type="http://schemas.openxmlformats.org/officeDocument/2006/relationships/customXml" Target="../ink/ink321.xml"/><Relationship Id="rId54" Type="http://schemas.openxmlformats.org/officeDocument/2006/relationships/image" Target="../media/image63.png"/><Relationship Id="rId62" Type="http://schemas.openxmlformats.org/officeDocument/2006/relationships/image" Target="../media/image66.png"/><Relationship Id="rId70" Type="http://schemas.openxmlformats.org/officeDocument/2006/relationships/image" Target="../media/image70.png"/><Relationship Id="rId75" Type="http://schemas.openxmlformats.org/officeDocument/2006/relationships/customXml" Target="../ink/ink3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0.png"/><Relationship Id="rId15" Type="http://schemas.openxmlformats.org/officeDocument/2006/relationships/customXml" Target="../ink/ink308.xml"/><Relationship Id="rId23" Type="http://schemas.openxmlformats.org/officeDocument/2006/relationships/customXml" Target="../ink/ink312.xml"/><Relationship Id="rId28" Type="http://schemas.openxmlformats.org/officeDocument/2006/relationships/image" Target="../media/image490.png"/><Relationship Id="rId36" Type="http://schemas.openxmlformats.org/officeDocument/2006/relationships/image" Target="../media/image530.png"/><Relationship Id="rId49" Type="http://schemas.openxmlformats.org/officeDocument/2006/relationships/customXml" Target="../ink/ink325.xml"/><Relationship Id="rId57" Type="http://schemas.openxmlformats.org/officeDocument/2006/relationships/customXml" Target="../ink/ink329.xml"/><Relationship Id="rId10" Type="http://schemas.openxmlformats.org/officeDocument/2006/relationships/image" Target="../media/image3910.png"/><Relationship Id="rId31" Type="http://schemas.openxmlformats.org/officeDocument/2006/relationships/customXml" Target="../ink/ink316.xml"/><Relationship Id="rId44" Type="http://schemas.openxmlformats.org/officeDocument/2006/relationships/image" Target="../media/image58.png"/><Relationship Id="rId52" Type="http://schemas.openxmlformats.org/officeDocument/2006/relationships/image" Target="../media/image62.png"/><Relationship Id="rId60" Type="http://schemas.openxmlformats.org/officeDocument/2006/relationships/image" Target="../media/image65.png"/><Relationship Id="rId65" Type="http://schemas.openxmlformats.org/officeDocument/2006/relationships/customXml" Target="../ink/ink333.xml"/><Relationship Id="rId73" Type="http://schemas.openxmlformats.org/officeDocument/2006/relationships/customXml" Target="../ink/ink337.xml"/><Relationship Id="rId78" Type="http://schemas.openxmlformats.org/officeDocument/2006/relationships/image" Target="../media/image74.png"/><Relationship Id="rId4" Type="http://schemas.openxmlformats.org/officeDocument/2006/relationships/image" Target="../media/image3610.png"/><Relationship Id="rId9" Type="http://schemas.openxmlformats.org/officeDocument/2006/relationships/customXml" Target="../ink/ink305.xml"/><Relationship Id="rId13" Type="http://schemas.openxmlformats.org/officeDocument/2006/relationships/customXml" Target="../ink/ink307.xml"/><Relationship Id="rId18" Type="http://schemas.openxmlformats.org/officeDocument/2006/relationships/image" Target="../media/image430.png"/><Relationship Id="rId39" Type="http://schemas.openxmlformats.org/officeDocument/2006/relationships/customXml" Target="../ink/ink320.xml"/><Relationship Id="rId34" Type="http://schemas.openxmlformats.org/officeDocument/2006/relationships/image" Target="../media/image520.png"/><Relationship Id="rId50" Type="http://schemas.openxmlformats.org/officeDocument/2006/relationships/image" Target="../media/image61.png"/><Relationship Id="rId55" Type="http://schemas.openxmlformats.org/officeDocument/2006/relationships/customXml" Target="../ink/ink328.xml"/><Relationship Id="rId76" Type="http://schemas.openxmlformats.org/officeDocument/2006/relationships/image" Target="../media/image73.png"/><Relationship Id="rId7" Type="http://schemas.openxmlformats.org/officeDocument/2006/relationships/customXml" Target="../ink/ink304.xml"/><Relationship Id="rId71" Type="http://schemas.openxmlformats.org/officeDocument/2006/relationships/customXml" Target="../ink/ink336.xml"/><Relationship Id="rId2" Type="http://schemas.openxmlformats.org/officeDocument/2006/relationships/image" Target="../media/image55.png"/><Relationship Id="rId29" Type="http://schemas.openxmlformats.org/officeDocument/2006/relationships/customXml" Target="../ink/ink315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0.png"/><Relationship Id="rId21" Type="http://schemas.openxmlformats.org/officeDocument/2006/relationships/customXml" Target="../ink/ink349.xml"/><Relationship Id="rId42" Type="http://schemas.openxmlformats.org/officeDocument/2006/relationships/image" Target="../media/image57.png"/><Relationship Id="rId47" Type="http://schemas.openxmlformats.org/officeDocument/2006/relationships/customXml" Target="../ink/ink362.xml"/><Relationship Id="rId63" Type="http://schemas.openxmlformats.org/officeDocument/2006/relationships/customXml" Target="../ink/ink370.xml"/><Relationship Id="rId68" Type="http://schemas.openxmlformats.org/officeDocument/2006/relationships/image" Target="../media/image69.png"/><Relationship Id="rId84" Type="http://schemas.openxmlformats.org/officeDocument/2006/relationships/image" Target="../media/image77.png"/><Relationship Id="rId16" Type="http://schemas.openxmlformats.org/officeDocument/2006/relationships/image" Target="../media/image428.png"/><Relationship Id="rId11" Type="http://schemas.openxmlformats.org/officeDocument/2006/relationships/customXml" Target="../ink/ink344.xml"/><Relationship Id="rId32" Type="http://schemas.openxmlformats.org/officeDocument/2006/relationships/image" Target="../media/image510.png"/><Relationship Id="rId37" Type="http://schemas.openxmlformats.org/officeDocument/2006/relationships/customXml" Target="../ink/ink357.xml"/><Relationship Id="rId53" Type="http://schemas.openxmlformats.org/officeDocument/2006/relationships/customXml" Target="../ink/ink365.xml"/><Relationship Id="rId58" Type="http://schemas.openxmlformats.org/officeDocument/2006/relationships/image" Target="../media/image64.png"/><Relationship Id="rId74" Type="http://schemas.openxmlformats.org/officeDocument/2006/relationships/image" Target="../media/image72.png"/><Relationship Id="rId79" Type="http://schemas.openxmlformats.org/officeDocument/2006/relationships/customXml" Target="../ink/ink378.xml"/><Relationship Id="rId5" Type="http://schemas.openxmlformats.org/officeDocument/2006/relationships/customXml" Target="../ink/ink341.xml"/><Relationship Id="rId19" Type="http://schemas.openxmlformats.org/officeDocument/2006/relationships/customXml" Target="../ink/ink348.xml"/><Relationship Id="rId14" Type="http://schemas.openxmlformats.org/officeDocument/2006/relationships/image" Target="../media/image4110.png"/><Relationship Id="rId22" Type="http://schemas.openxmlformats.org/officeDocument/2006/relationships/image" Target="../media/image460.png"/><Relationship Id="rId27" Type="http://schemas.openxmlformats.org/officeDocument/2006/relationships/customXml" Target="../ink/ink352.xml"/><Relationship Id="rId30" Type="http://schemas.openxmlformats.org/officeDocument/2006/relationships/image" Target="../media/image500.png"/><Relationship Id="rId35" Type="http://schemas.openxmlformats.org/officeDocument/2006/relationships/customXml" Target="../ink/ink356.xml"/><Relationship Id="rId43" Type="http://schemas.openxmlformats.org/officeDocument/2006/relationships/customXml" Target="../ink/ink360.xml"/><Relationship Id="rId48" Type="http://schemas.openxmlformats.org/officeDocument/2006/relationships/image" Target="../media/image60.png"/><Relationship Id="rId56" Type="http://schemas.openxmlformats.org/officeDocument/2006/relationships/image" Target="../media/image550.png"/><Relationship Id="rId64" Type="http://schemas.openxmlformats.org/officeDocument/2006/relationships/image" Target="../media/image67.png"/><Relationship Id="rId69" Type="http://schemas.openxmlformats.org/officeDocument/2006/relationships/customXml" Target="../ink/ink373.xml"/><Relationship Id="rId77" Type="http://schemas.openxmlformats.org/officeDocument/2006/relationships/customXml" Target="../ink/ink377.xml"/><Relationship Id="rId8" Type="http://schemas.openxmlformats.org/officeDocument/2006/relationships/image" Target="../media/image3810.png"/><Relationship Id="rId51" Type="http://schemas.openxmlformats.org/officeDocument/2006/relationships/customXml" Target="../ink/ink364.xml"/><Relationship Id="rId72" Type="http://schemas.openxmlformats.org/officeDocument/2006/relationships/image" Target="../media/image71.png"/><Relationship Id="rId80" Type="http://schemas.openxmlformats.org/officeDocument/2006/relationships/image" Target="../media/image75.png"/><Relationship Id="rId85" Type="http://schemas.openxmlformats.org/officeDocument/2006/relationships/customXml" Target="../ink/ink381.xml"/><Relationship Id="rId3" Type="http://schemas.openxmlformats.org/officeDocument/2006/relationships/customXml" Target="../ink/ink340.xml"/><Relationship Id="rId12" Type="http://schemas.openxmlformats.org/officeDocument/2006/relationships/image" Target="../media/image4010.png"/><Relationship Id="rId17" Type="http://schemas.openxmlformats.org/officeDocument/2006/relationships/customXml" Target="../ink/ink347.xml"/><Relationship Id="rId25" Type="http://schemas.openxmlformats.org/officeDocument/2006/relationships/customXml" Target="../ink/ink351.xml"/><Relationship Id="rId33" Type="http://schemas.openxmlformats.org/officeDocument/2006/relationships/customXml" Target="../ink/ink355.xml"/><Relationship Id="rId38" Type="http://schemas.openxmlformats.org/officeDocument/2006/relationships/image" Target="../media/image540.png"/><Relationship Id="rId46" Type="http://schemas.openxmlformats.org/officeDocument/2006/relationships/image" Target="../media/image59.png"/><Relationship Id="rId59" Type="http://schemas.openxmlformats.org/officeDocument/2006/relationships/customXml" Target="../ink/ink368.xml"/><Relationship Id="rId67" Type="http://schemas.openxmlformats.org/officeDocument/2006/relationships/customXml" Target="../ink/ink372.xml"/><Relationship Id="rId20" Type="http://schemas.openxmlformats.org/officeDocument/2006/relationships/image" Target="../media/image440.png"/><Relationship Id="rId41" Type="http://schemas.openxmlformats.org/officeDocument/2006/relationships/customXml" Target="../ink/ink359.xml"/><Relationship Id="rId54" Type="http://schemas.openxmlformats.org/officeDocument/2006/relationships/image" Target="../media/image63.png"/><Relationship Id="rId62" Type="http://schemas.openxmlformats.org/officeDocument/2006/relationships/image" Target="../media/image66.png"/><Relationship Id="rId70" Type="http://schemas.openxmlformats.org/officeDocument/2006/relationships/image" Target="../media/image70.png"/><Relationship Id="rId75" Type="http://schemas.openxmlformats.org/officeDocument/2006/relationships/customXml" Target="../ink/ink376.xml"/><Relationship Id="rId83" Type="http://schemas.openxmlformats.org/officeDocument/2006/relationships/customXml" Target="../ink/ink3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0.png"/><Relationship Id="rId15" Type="http://schemas.openxmlformats.org/officeDocument/2006/relationships/customXml" Target="../ink/ink346.xml"/><Relationship Id="rId23" Type="http://schemas.openxmlformats.org/officeDocument/2006/relationships/customXml" Target="../ink/ink350.xml"/><Relationship Id="rId28" Type="http://schemas.openxmlformats.org/officeDocument/2006/relationships/image" Target="../media/image490.png"/><Relationship Id="rId36" Type="http://schemas.openxmlformats.org/officeDocument/2006/relationships/image" Target="../media/image530.png"/><Relationship Id="rId49" Type="http://schemas.openxmlformats.org/officeDocument/2006/relationships/customXml" Target="../ink/ink363.xml"/><Relationship Id="rId57" Type="http://schemas.openxmlformats.org/officeDocument/2006/relationships/customXml" Target="../ink/ink367.xml"/><Relationship Id="rId10" Type="http://schemas.openxmlformats.org/officeDocument/2006/relationships/image" Target="../media/image3910.png"/><Relationship Id="rId31" Type="http://schemas.openxmlformats.org/officeDocument/2006/relationships/customXml" Target="../ink/ink354.xml"/><Relationship Id="rId44" Type="http://schemas.openxmlformats.org/officeDocument/2006/relationships/image" Target="../media/image58.png"/><Relationship Id="rId52" Type="http://schemas.openxmlformats.org/officeDocument/2006/relationships/image" Target="../media/image62.png"/><Relationship Id="rId60" Type="http://schemas.openxmlformats.org/officeDocument/2006/relationships/image" Target="../media/image65.png"/><Relationship Id="rId65" Type="http://schemas.openxmlformats.org/officeDocument/2006/relationships/customXml" Target="../ink/ink371.xml"/><Relationship Id="rId73" Type="http://schemas.openxmlformats.org/officeDocument/2006/relationships/customXml" Target="../ink/ink375.xml"/><Relationship Id="rId78" Type="http://schemas.openxmlformats.org/officeDocument/2006/relationships/image" Target="../media/image74.png"/><Relationship Id="rId81" Type="http://schemas.openxmlformats.org/officeDocument/2006/relationships/customXml" Target="../ink/ink379.xml"/><Relationship Id="rId86" Type="http://schemas.openxmlformats.org/officeDocument/2006/relationships/image" Target="../media/image78.png"/><Relationship Id="rId4" Type="http://schemas.openxmlformats.org/officeDocument/2006/relationships/image" Target="../media/image3610.png"/><Relationship Id="rId9" Type="http://schemas.openxmlformats.org/officeDocument/2006/relationships/customXml" Target="../ink/ink343.xml"/><Relationship Id="rId13" Type="http://schemas.openxmlformats.org/officeDocument/2006/relationships/customXml" Target="../ink/ink345.xml"/><Relationship Id="rId18" Type="http://schemas.openxmlformats.org/officeDocument/2006/relationships/image" Target="../media/image430.png"/><Relationship Id="rId39" Type="http://schemas.openxmlformats.org/officeDocument/2006/relationships/customXml" Target="../ink/ink358.xml"/><Relationship Id="rId34" Type="http://schemas.openxmlformats.org/officeDocument/2006/relationships/image" Target="../media/image520.png"/><Relationship Id="rId50" Type="http://schemas.openxmlformats.org/officeDocument/2006/relationships/image" Target="../media/image61.png"/><Relationship Id="rId55" Type="http://schemas.openxmlformats.org/officeDocument/2006/relationships/customXml" Target="../ink/ink366.xml"/><Relationship Id="rId76" Type="http://schemas.openxmlformats.org/officeDocument/2006/relationships/image" Target="../media/image73.png"/><Relationship Id="rId7" Type="http://schemas.openxmlformats.org/officeDocument/2006/relationships/customXml" Target="../ink/ink342.xml"/><Relationship Id="rId71" Type="http://schemas.openxmlformats.org/officeDocument/2006/relationships/customXml" Target="../ink/ink374.xml"/><Relationship Id="rId2" Type="http://schemas.openxmlformats.org/officeDocument/2006/relationships/image" Target="../media/image55.png"/><Relationship Id="rId29" Type="http://schemas.openxmlformats.org/officeDocument/2006/relationships/customXml" Target="../ink/ink353.xml"/><Relationship Id="rId24" Type="http://schemas.openxmlformats.org/officeDocument/2006/relationships/image" Target="../media/image470.png"/><Relationship Id="rId40" Type="http://schemas.openxmlformats.org/officeDocument/2006/relationships/image" Target="../media/image56.png"/><Relationship Id="rId45" Type="http://schemas.openxmlformats.org/officeDocument/2006/relationships/customXml" Target="../ink/ink361.xml"/><Relationship Id="rId66" Type="http://schemas.openxmlformats.org/officeDocument/2006/relationships/image" Target="../media/image68.png"/><Relationship Id="rId61" Type="http://schemas.openxmlformats.org/officeDocument/2006/relationships/customXml" Target="../ink/ink369.xml"/><Relationship Id="rId82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0.png"/><Relationship Id="rId21" Type="http://schemas.openxmlformats.org/officeDocument/2006/relationships/customXml" Target="../ink/ink391.xml"/><Relationship Id="rId42" Type="http://schemas.openxmlformats.org/officeDocument/2006/relationships/image" Target="../media/image57.png"/><Relationship Id="rId47" Type="http://schemas.openxmlformats.org/officeDocument/2006/relationships/customXml" Target="../ink/ink404.xml"/><Relationship Id="rId63" Type="http://schemas.openxmlformats.org/officeDocument/2006/relationships/customXml" Target="../ink/ink412.xml"/><Relationship Id="rId68" Type="http://schemas.openxmlformats.org/officeDocument/2006/relationships/image" Target="../media/image69.png"/><Relationship Id="rId84" Type="http://schemas.openxmlformats.org/officeDocument/2006/relationships/image" Target="../media/image77.png"/><Relationship Id="rId89" Type="http://schemas.openxmlformats.org/officeDocument/2006/relationships/customXml" Target="../ink/ink425.xml"/><Relationship Id="rId16" Type="http://schemas.openxmlformats.org/officeDocument/2006/relationships/image" Target="../media/image428.png"/><Relationship Id="rId11" Type="http://schemas.openxmlformats.org/officeDocument/2006/relationships/customXml" Target="../ink/ink386.xml"/><Relationship Id="rId32" Type="http://schemas.openxmlformats.org/officeDocument/2006/relationships/image" Target="../media/image510.png"/><Relationship Id="rId37" Type="http://schemas.openxmlformats.org/officeDocument/2006/relationships/customXml" Target="../ink/ink399.xml"/><Relationship Id="rId53" Type="http://schemas.openxmlformats.org/officeDocument/2006/relationships/customXml" Target="../ink/ink407.xml"/><Relationship Id="rId58" Type="http://schemas.openxmlformats.org/officeDocument/2006/relationships/image" Target="../media/image64.png"/><Relationship Id="rId74" Type="http://schemas.openxmlformats.org/officeDocument/2006/relationships/image" Target="../media/image72.png"/><Relationship Id="rId79" Type="http://schemas.openxmlformats.org/officeDocument/2006/relationships/customXml" Target="../ink/ink420.xml"/><Relationship Id="rId5" Type="http://schemas.openxmlformats.org/officeDocument/2006/relationships/customXml" Target="../ink/ink383.xml"/><Relationship Id="rId90" Type="http://schemas.openxmlformats.org/officeDocument/2006/relationships/image" Target="../media/image80.png"/><Relationship Id="rId22" Type="http://schemas.openxmlformats.org/officeDocument/2006/relationships/image" Target="../media/image460.png"/><Relationship Id="rId27" Type="http://schemas.openxmlformats.org/officeDocument/2006/relationships/customXml" Target="../ink/ink394.xml"/><Relationship Id="rId43" Type="http://schemas.openxmlformats.org/officeDocument/2006/relationships/customXml" Target="../ink/ink402.xml"/><Relationship Id="rId48" Type="http://schemas.openxmlformats.org/officeDocument/2006/relationships/image" Target="../media/image60.png"/><Relationship Id="rId64" Type="http://schemas.openxmlformats.org/officeDocument/2006/relationships/image" Target="../media/image67.png"/><Relationship Id="rId69" Type="http://schemas.openxmlformats.org/officeDocument/2006/relationships/customXml" Target="../ink/ink415.xml"/><Relationship Id="rId8" Type="http://schemas.openxmlformats.org/officeDocument/2006/relationships/image" Target="../media/image3810.png"/><Relationship Id="rId51" Type="http://schemas.openxmlformats.org/officeDocument/2006/relationships/customXml" Target="../ink/ink406.xml"/><Relationship Id="rId72" Type="http://schemas.openxmlformats.org/officeDocument/2006/relationships/image" Target="../media/image71.png"/><Relationship Id="rId80" Type="http://schemas.openxmlformats.org/officeDocument/2006/relationships/image" Target="../media/image75.png"/><Relationship Id="rId85" Type="http://schemas.openxmlformats.org/officeDocument/2006/relationships/customXml" Target="../ink/ink423.xml"/><Relationship Id="rId93" Type="http://schemas.openxmlformats.org/officeDocument/2006/relationships/customXml" Target="../ink/ink427.xml"/><Relationship Id="rId3" Type="http://schemas.openxmlformats.org/officeDocument/2006/relationships/customXml" Target="../ink/ink382.xml"/><Relationship Id="rId12" Type="http://schemas.openxmlformats.org/officeDocument/2006/relationships/image" Target="../media/image4010.png"/><Relationship Id="rId17" Type="http://schemas.openxmlformats.org/officeDocument/2006/relationships/customXml" Target="../ink/ink389.xml"/><Relationship Id="rId25" Type="http://schemas.openxmlformats.org/officeDocument/2006/relationships/customXml" Target="../ink/ink393.xml"/><Relationship Id="rId33" Type="http://schemas.openxmlformats.org/officeDocument/2006/relationships/customXml" Target="../ink/ink397.xml"/><Relationship Id="rId38" Type="http://schemas.openxmlformats.org/officeDocument/2006/relationships/image" Target="../media/image540.png"/><Relationship Id="rId46" Type="http://schemas.openxmlformats.org/officeDocument/2006/relationships/image" Target="../media/image59.png"/><Relationship Id="rId59" Type="http://schemas.openxmlformats.org/officeDocument/2006/relationships/customXml" Target="../ink/ink410.xml"/><Relationship Id="rId67" Type="http://schemas.openxmlformats.org/officeDocument/2006/relationships/customXml" Target="../ink/ink414.xml"/><Relationship Id="rId20" Type="http://schemas.openxmlformats.org/officeDocument/2006/relationships/image" Target="../media/image440.png"/><Relationship Id="rId41" Type="http://schemas.openxmlformats.org/officeDocument/2006/relationships/customXml" Target="../ink/ink401.xml"/><Relationship Id="rId54" Type="http://schemas.openxmlformats.org/officeDocument/2006/relationships/image" Target="../media/image63.png"/><Relationship Id="rId62" Type="http://schemas.openxmlformats.org/officeDocument/2006/relationships/image" Target="../media/image66.png"/><Relationship Id="rId70" Type="http://schemas.openxmlformats.org/officeDocument/2006/relationships/image" Target="../media/image70.png"/><Relationship Id="rId75" Type="http://schemas.openxmlformats.org/officeDocument/2006/relationships/customXml" Target="../ink/ink418.xml"/><Relationship Id="rId83" Type="http://schemas.openxmlformats.org/officeDocument/2006/relationships/customXml" Target="../ink/ink422.xml"/><Relationship Id="rId88" Type="http://schemas.openxmlformats.org/officeDocument/2006/relationships/image" Target="../media/image79.png"/><Relationship Id="rId91" Type="http://schemas.openxmlformats.org/officeDocument/2006/relationships/customXml" Target="../ink/ink4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0.png"/><Relationship Id="rId15" Type="http://schemas.openxmlformats.org/officeDocument/2006/relationships/customXml" Target="../ink/ink388.xml"/><Relationship Id="rId23" Type="http://schemas.openxmlformats.org/officeDocument/2006/relationships/customXml" Target="../ink/ink392.xml"/><Relationship Id="rId28" Type="http://schemas.openxmlformats.org/officeDocument/2006/relationships/image" Target="../media/image490.png"/><Relationship Id="rId36" Type="http://schemas.openxmlformats.org/officeDocument/2006/relationships/image" Target="../media/image530.png"/><Relationship Id="rId49" Type="http://schemas.openxmlformats.org/officeDocument/2006/relationships/customXml" Target="../ink/ink405.xml"/><Relationship Id="rId57" Type="http://schemas.openxmlformats.org/officeDocument/2006/relationships/customXml" Target="../ink/ink409.xml"/><Relationship Id="rId10" Type="http://schemas.openxmlformats.org/officeDocument/2006/relationships/image" Target="../media/image3910.png"/><Relationship Id="rId31" Type="http://schemas.openxmlformats.org/officeDocument/2006/relationships/customXml" Target="../ink/ink396.xml"/><Relationship Id="rId44" Type="http://schemas.openxmlformats.org/officeDocument/2006/relationships/image" Target="../media/image58.png"/><Relationship Id="rId52" Type="http://schemas.openxmlformats.org/officeDocument/2006/relationships/image" Target="../media/image62.png"/><Relationship Id="rId60" Type="http://schemas.openxmlformats.org/officeDocument/2006/relationships/image" Target="../media/image65.png"/><Relationship Id="rId65" Type="http://schemas.openxmlformats.org/officeDocument/2006/relationships/customXml" Target="../ink/ink413.xml"/><Relationship Id="rId73" Type="http://schemas.openxmlformats.org/officeDocument/2006/relationships/customXml" Target="../ink/ink417.xml"/><Relationship Id="rId78" Type="http://schemas.openxmlformats.org/officeDocument/2006/relationships/image" Target="../media/image74.png"/><Relationship Id="rId81" Type="http://schemas.openxmlformats.org/officeDocument/2006/relationships/customXml" Target="../ink/ink421.xml"/><Relationship Id="rId86" Type="http://schemas.openxmlformats.org/officeDocument/2006/relationships/image" Target="../media/image78.png"/><Relationship Id="rId94" Type="http://schemas.openxmlformats.org/officeDocument/2006/relationships/image" Target="../media/image82.png"/><Relationship Id="rId4" Type="http://schemas.openxmlformats.org/officeDocument/2006/relationships/image" Target="../media/image3610.png"/><Relationship Id="rId9" Type="http://schemas.openxmlformats.org/officeDocument/2006/relationships/customXml" Target="../ink/ink385.xml"/><Relationship Id="rId13" Type="http://schemas.openxmlformats.org/officeDocument/2006/relationships/customXml" Target="../ink/ink387.xml"/><Relationship Id="rId18" Type="http://schemas.openxmlformats.org/officeDocument/2006/relationships/image" Target="../media/image430.png"/><Relationship Id="rId39" Type="http://schemas.openxmlformats.org/officeDocument/2006/relationships/customXml" Target="../ink/ink400.xml"/><Relationship Id="rId34" Type="http://schemas.openxmlformats.org/officeDocument/2006/relationships/image" Target="../media/image520.png"/><Relationship Id="rId50" Type="http://schemas.openxmlformats.org/officeDocument/2006/relationships/image" Target="../media/image61.png"/><Relationship Id="rId55" Type="http://schemas.openxmlformats.org/officeDocument/2006/relationships/customXml" Target="../ink/ink408.xml"/><Relationship Id="rId76" Type="http://schemas.openxmlformats.org/officeDocument/2006/relationships/image" Target="../media/image73.png"/><Relationship Id="rId7" Type="http://schemas.openxmlformats.org/officeDocument/2006/relationships/customXml" Target="../ink/ink384.xml"/><Relationship Id="rId71" Type="http://schemas.openxmlformats.org/officeDocument/2006/relationships/customXml" Target="../ink/ink416.xml"/><Relationship Id="rId92" Type="http://schemas.openxmlformats.org/officeDocument/2006/relationships/image" Target="../media/image81.png"/><Relationship Id="rId2" Type="http://schemas.openxmlformats.org/officeDocument/2006/relationships/image" Target="../media/image55.png"/><Relationship Id="rId29" Type="http://schemas.openxmlformats.org/officeDocument/2006/relationships/customXml" Target="../ink/ink395.xml"/><Relationship Id="rId24" Type="http://schemas.openxmlformats.org/officeDocument/2006/relationships/image" Target="../media/image470.png"/><Relationship Id="rId40" Type="http://schemas.openxmlformats.org/officeDocument/2006/relationships/image" Target="../media/image56.png"/><Relationship Id="rId45" Type="http://schemas.openxmlformats.org/officeDocument/2006/relationships/customXml" Target="../ink/ink403.xml"/><Relationship Id="rId66" Type="http://schemas.openxmlformats.org/officeDocument/2006/relationships/image" Target="../media/image68.png"/><Relationship Id="rId87" Type="http://schemas.openxmlformats.org/officeDocument/2006/relationships/customXml" Target="../ink/ink424.xml"/><Relationship Id="rId61" Type="http://schemas.openxmlformats.org/officeDocument/2006/relationships/customXml" Target="../ink/ink411.xml"/><Relationship Id="rId82" Type="http://schemas.openxmlformats.org/officeDocument/2006/relationships/image" Target="../media/image76.png"/><Relationship Id="rId19" Type="http://schemas.openxmlformats.org/officeDocument/2006/relationships/customXml" Target="../ink/ink390.xml"/><Relationship Id="rId14" Type="http://schemas.openxmlformats.org/officeDocument/2006/relationships/image" Target="../media/image4110.png"/><Relationship Id="rId30" Type="http://schemas.openxmlformats.org/officeDocument/2006/relationships/image" Target="../media/image500.png"/><Relationship Id="rId35" Type="http://schemas.openxmlformats.org/officeDocument/2006/relationships/customXml" Target="../ink/ink398.xml"/><Relationship Id="rId56" Type="http://schemas.openxmlformats.org/officeDocument/2006/relationships/image" Target="../media/image550.png"/><Relationship Id="rId77" Type="http://schemas.openxmlformats.org/officeDocument/2006/relationships/customXml" Target="../ink/ink4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8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9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16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customXml" Target="../ink/ink15.xml"/><Relationship Id="rId4" Type="http://schemas.openxmlformats.org/officeDocument/2006/relationships/customXml" Target="../ink/ink12.xml"/><Relationship Id="rId9" Type="http://schemas.openxmlformats.org/officeDocument/2006/relationships/image" Target="../media/image6.png"/><Relationship Id="rId14" Type="http://schemas.openxmlformats.org/officeDocument/2006/relationships/customXml" Target="../ink/ink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customXml" Target="../ink/ink4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34.xml"/><Relationship Id="rId13" Type="http://schemas.openxmlformats.org/officeDocument/2006/relationships/image" Target="../media/image90.png"/><Relationship Id="rId18" Type="http://schemas.openxmlformats.org/officeDocument/2006/relationships/customXml" Target="../ink/ink439.xml"/><Relationship Id="rId3" Type="http://schemas.openxmlformats.org/officeDocument/2006/relationships/image" Target="../media/image85.png"/><Relationship Id="rId21" Type="http://schemas.openxmlformats.org/officeDocument/2006/relationships/image" Target="../media/image94.png"/><Relationship Id="rId7" Type="http://schemas.openxmlformats.org/officeDocument/2006/relationships/image" Target="../media/image87.png"/><Relationship Id="rId12" Type="http://schemas.openxmlformats.org/officeDocument/2006/relationships/customXml" Target="../ink/ink436.xml"/><Relationship Id="rId17" Type="http://schemas.openxmlformats.org/officeDocument/2006/relationships/image" Target="../media/image92.png"/><Relationship Id="rId2" Type="http://schemas.openxmlformats.org/officeDocument/2006/relationships/customXml" Target="../ink/ink431.xml"/><Relationship Id="rId16" Type="http://schemas.openxmlformats.org/officeDocument/2006/relationships/customXml" Target="../ink/ink438.xml"/><Relationship Id="rId20" Type="http://schemas.openxmlformats.org/officeDocument/2006/relationships/customXml" Target="../ink/ink44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3.xml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23" Type="http://schemas.openxmlformats.org/officeDocument/2006/relationships/image" Target="../media/image95.png"/><Relationship Id="rId10" Type="http://schemas.openxmlformats.org/officeDocument/2006/relationships/customXml" Target="../ink/ink435.xml"/><Relationship Id="rId19" Type="http://schemas.openxmlformats.org/officeDocument/2006/relationships/image" Target="../media/image93.png"/><Relationship Id="rId4" Type="http://schemas.openxmlformats.org/officeDocument/2006/relationships/customXml" Target="../ink/ink432.xml"/><Relationship Id="rId9" Type="http://schemas.openxmlformats.org/officeDocument/2006/relationships/image" Target="../media/image88.png"/><Relationship Id="rId14" Type="http://schemas.openxmlformats.org/officeDocument/2006/relationships/customXml" Target="../ink/ink437.xml"/><Relationship Id="rId22" Type="http://schemas.openxmlformats.org/officeDocument/2006/relationships/customXml" Target="../ink/ink441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customXml" Target="../ink/ink450.xml"/><Relationship Id="rId26" Type="http://schemas.openxmlformats.org/officeDocument/2006/relationships/customXml" Target="../ink/ink454.xml"/><Relationship Id="rId3" Type="http://schemas.openxmlformats.org/officeDocument/2006/relationships/image" Target="../media/image85.png"/><Relationship Id="rId21" Type="http://schemas.openxmlformats.org/officeDocument/2006/relationships/image" Target="../media/image94.png"/><Relationship Id="rId34" Type="http://schemas.openxmlformats.org/officeDocument/2006/relationships/customXml" Target="../ink/ink458.xml"/><Relationship Id="rId7" Type="http://schemas.openxmlformats.org/officeDocument/2006/relationships/image" Target="../media/image87.png"/><Relationship Id="rId12" Type="http://schemas.openxmlformats.org/officeDocument/2006/relationships/customXml" Target="../ink/ink447.xml"/><Relationship Id="rId17" Type="http://schemas.openxmlformats.org/officeDocument/2006/relationships/image" Target="../media/image92.png"/><Relationship Id="rId25" Type="http://schemas.openxmlformats.org/officeDocument/2006/relationships/image" Target="../media/image96.png"/><Relationship Id="rId33" Type="http://schemas.openxmlformats.org/officeDocument/2006/relationships/image" Target="../media/image100.png"/><Relationship Id="rId2" Type="http://schemas.openxmlformats.org/officeDocument/2006/relationships/customXml" Target="../ink/ink442.xml"/><Relationship Id="rId16" Type="http://schemas.openxmlformats.org/officeDocument/2006/relationships/customXml" Target="../ink/ink449.xml"/><Relationship Id="rId20" Type="http://schemas.openxmlformats.org/officeDocument/2006/relationships/customXml" Target="../ink/ink451.xml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44.xml"/><Relationship Id="rId11" Type="http://schemas.openxmlformats.org/officeDocument/2006/relationships/image" Target="../media/image89.png"/><Relationship Id="rId24" Type="http://schemas.openxmlformats.org/officeDocument/2006/relationships/customXml" Target="../ink/ink453.xml"/><Relationship Id="rId32" Type="http://schemas.openxmlformats.org/officeDocument/2006/relationships/customXml" Target="../ink/ink457.xml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23" Type="http://schemas.openxmlformats.org/officeDocument/2006/relationships/image" Target="../media/image95.png"/><Relationship Id="rId28" Type="http://schemas.openxmlformats.org/officeDocument/2006/relationships/customXml" Target="../ink/ink455.xml"/><Relationship Id="rId10" Type="http://schemas.openxmlformats.org/officeDocument/2006/relationships/customXml" Target="../ink/ink446.xml"/><Relationship Id="rId19" Type="http://schemas.openxmlformats.org/officeDocument/2006/relationships/image" Target="../media/image93.png"/><Relationship Id="rId31" Type="http://schemas.openxmlformats.org/officeDocument/2006/relationships/image" Target="../media/image99.png"/><Relationship Id="rId4" Type="http://schemas.openxmlformats.org/officeDocument/2006/relationships/customXml" Target="../ink/ink443.xml"/><Relationship Id="rId9" Type="http://schemas.openxmlformats.org/officeDocument/2006/relationships/image" Target="../media/image88.png"/><Relationship Id="rId14" Type="http://schemas.openxmlformats.org/officeDocument/2006/relationships/customXml" Target="../ink/ink448.xml"/><Relationship Id="rId22" Type="http://schemas.openxmlformats.org/officeDocument/2006/relationships/customXml" Target="../ink/ink452.xml"/><Relationship Id="rId27" Type="http://schemas.openxmlformats.org/officeDocument/2006/relationships/image" Target="../media/image97.png"/><Relationship Id="rId30" Type="http://schemas.openxmlformats.org/officeDocument/2006/relationships/customXml" Target="../ink/ink456.xml"/><Relationship Id="rId35" Type="http://schemas.openxmlformats.org/officeDocument/2006/relationships/image" Target="../media/image101.png"/><Relationship Id="rId8" Type="http://schemas.openxmlformats.org/officeDocument/2006/relationships/customXml" Target="../ink/ink445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customXml" Target="../ink/ink467.xml"/><Relationship Id="rId26" Type="http://schemas.openxmlformats.org/officeDocument/2006/relationships/customXml" Target="../ink/ink471.xml"/><Relationship Id="rId39" Type="http://schemas.openxmlformats.org/officeDocument/2006/relationships/image" Target="../media/image103.png"/><Relationship Id="rId21" Type="http://schemas.openxmlformats.org/officeDocument/2006/relationships/image" Target="../media/image94.png"/><Relationship Id="rId34" Type="http://schemas.openxmlformats.org/officeDocument/2006/relationships/customXml" Target="../ink/ink475.xml"/><Relationship Id="rId42" Type="http://schemas.openxmlformats.org/officeDocument/2006/relationships/customXml" Target="../ink/ink479.xml"/><Relationship Id="rId7" Type="http://schemas.openxmlformats.org/officeDocument/2006/relationships/image" Target="../media/image87.png"/><Relationship Id="rId2" Type="http://schemas.openxmlformats.org/officeDocument/2006/relationships/customXml" Target="../ink/ink459.xml"/><Relationship Id="rId16" Type="http://schemas.openxmlformats.org/officeDocument/2006/relationships/customXml" Target="../ink/ink466.xml"/><Relationship Id="rId20" Type="http://schemas.openxmlformats.org/officeDocument/2006/relationships/customXml" Target="../ink/ink468.xml"/><Relationship Id="rId29" Type="http://schemas.openxmlformats.org/officeDocument/2006/relationships/image" Target="../media/image98.png"/><Relationship Id="rId41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61.xml"/><Relationship Id="rId11" Type="http://schemas.openxmlformats.org/officeDocument/2006/relationships/image" Target="../media/image89.png"/><Relationship Id="rId24" Type="http://schemas.openxmlformats.org/officeDocument/2006/relationships/customXml" Target="../ink/ink470.xml"/><Relationship Id="rId32" Type="http://schemas.openxmlformats.org/officeDocument/2006/relationships/customXml" Target="../ink/ink474.xml"/><Relationship Id="rId37" Type="http://schemas.openxmlformats.org/officeDocument/2006/relationships/image" Target="../media/image102.png"/><Relationship Id="rId40" Type="http://schemas.openxmlformats.org/officeDocument/2006/relationships/customXml" Target="../ink/ink478.xml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23" Type="http://schemas.openxmlformats.org/officeDocument/2006/relationships/image" Target="../media/image95.png"/><Relationship Id="rId28" Type="http://schemas.openxmlformats.org/officeDocument/2006/relationships/customXml" Target="../ink/ink472.xml"/><Relationship Id="rId36" Type="http://schemas.openxmlformats.org/officeDocument/2006/relationships/customXml" Target="../ink/ink476.xml"/><Relationship Id="rId10" Type="http://schemas.openxmlformats.org/officeDocument/2006/relationships/customXml" Target="../ink/ink463.xml"/><Relationship Id="rId19" Type="http://schemas.openxmlformats.org/officeDocument/2006/relationships/image" Target="../media/image93.png"/><Relationship Id="rId31" Type="http://schemas.openxmlformats.org/officeDocument/2006/relationships/image" Target="../media/image99.png"/><Relationship Id="rId4" Type="http://schemas.openxmlformats.org/officeDocument/2006/relationships/customXml" Target="../ink/ink460.xml"/><Relationship Id="rId9" Type="http://schemas.openxmlformats.org/officeDocument/2006/relationships/image" Target="../media/image88.png"/><Relationship Id="rId14" Type="http://schemas.openxmlformats.org/officeDocument/2006/relationships/customXml" Target="../ink/ink465.xml"/><Relationship Id="rId22" Type="http://schemas.openxmlformats.org/officeDocument/2006/relationships/customXml" Target="../ink/ink469.xml"/><Relationship Id="rId27" Type="http://schemas.openxmlformats.org/officeDocument/2006/relationships/image" Target="../media/image97.png"/><Relationship Id="rId30" Type="http://schemas.openxmlformats.org/officeDocument/2006/relationships/customXml" Target="../ink/ink473.xml"/><Relationship Id="rId35" Type="http://schemas.openxmlformats.org/officeDocument/2006/relationships/image" Target="../media/image101.png"/><Relationship Id="rId43" Type="http://schemas.openxmlformats.org/officeDocument/2006/relationships/image" Target="../media/image105.png"/><Relationship Id="rId8" Type="http://schemas.openxmlformats.org/officeDocument/2006/relationships/customXml" Target="../ink/ink462.xml"/><Relationship Id="rId3" Type="http://schemas.openxmlformats.org/officeDocument/2006/relationships/image" Target="../media/image85.png"/><Relationship Id="rId12" Type="http://schemas.openxmlformats.org/officeDocument/2006/relationships/customXml" Target="../ink/ink464.xml"/><Relationship Id="rId17" Type="http://schemas.openxmlformats.org/officeDocument/2006/relationships/image" Target="../media/image92.png"/><Relationship Id="rId25" Type="http://schemas.openxmlformats.org/officeDocument/2006/relationships/image" Target="../media/image96.png"/><Relationship Id="rId33" Type="http://schemas.openxmlformats.org/officeDocument/2006/relationships/image" Target="../media/image100.png"/><Relationship Id="rId38" Type="http://schemas.openxmlformats.org/officeDocument/2006/relationships/customXml" Target="../ink/ink477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customXml" Target="../ink/ink488.xml"/><Relationship Id="rId26" Type="http://schemas.openxmlformats.org/officeDocument/2006/relationships/customXml" Target="../ink/ink492.xml"/><Relationship Id="rId39" Type="http://schemas.openxmlformats.org/officeDocument/2006/relationships/image" Target="../media/image103.png"/><Relationship Id="rId21" Type="http://schemas.openxmlformats.org/officeDocument/2006/relationships/image" Target="../media/image94.png"/><Relationship Id="rId34" Type="http://schemas.openxmlformats.org/officeDocument/2006/relationships/customXml" Target="../ink/ink496.xml"/><Relationship Id="rId42" Type="http://schemas.openxmlformats.org/officeDocument/2006/relationships/customXml" Target="../ink/ink500.xml"/><Relationship Id="rId47" Type="http://schemas.openxmlformats.org/officeDocument/2006/relationships/image" Target="../media/image107.png"/><Relationship Id="rId7" Type="http://schemas.openxmlformats.org/officeDocument/2006/relationships/image" Target="../media/image87.png"/><Relationship Id="rId2" Type="http://schemas.openxmlformats.org/officeDocument/2006/relationships/customXml" Target="../ink/ink480.xml"/><Relationship Id="rId16" Type="http://schemas.openxmlformats.org/officeDocument/2006/relationships/customXml" Target="../ink/ink487.xml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82.xml"/><Relationship Id="rId11" Type="http://schemas.openxmlformats.org/officeDocument/2006/relationships/image" Target="../media/image89.png"/><Relationship Id="rId24" Type="http://schemas.openxmlformats.org/officeDocument/2006/relationships/customXml" Target="../ink/ink491.xml"/><Relationship Id="rId32" Type="http://schemas.openxmlformats.org/officeDocument/2006/relationships/customXml" Target="../ink/ink495.xml"/><Relationship Id="rId37" Type="http://schemas.openxmlformats.org/officeDocument/2006/relationships/image" Target="../media/image102.png"/><Relationship Id="rId40" Type="http://schemas.openxmlformats.org/officeDocument/2006/relationships/customXml" Target="../ink/ink499.xml"/><Relationship Id="rId45" Type="http://schemas.openxmlformats.org/officeDocument/2006/relationships/image" Target="../media/image106.png"/><Relationship Id="rId5" Type="http://schemas.openxmlformats.org/officeDocument/2006/relationships/image" Target="../media/image86.png"/><Relationship Id="rId15" Type="http://schemas.openxmlformats.org/officeDocument/2006/relationships/image" Target="../media/image91.png"/><Relationship Id="rId23" Type="http://schemas.openxmlformats.org/officeDocument/2006/relationships/image" Target="../media/image95.png"/><Relationship Id="rId28" Type="http://schemas.openxmlformats.org/officeDocument/2006/relationships/customXml" Target="../ink/ink493.xml"/><Relationship Id="rId36" Type="http://schemas.openxmlformats.org/officeDocument/2006/relationships/customXml" Target="../ink/ink497.xml"/><Relationship Id="rId10" Type="http://schemas.openxmlformats.org/officeDocument/2006/relationships/customXml" Target="../ink/ink484.xml"/><Relationship Id="rId19" Type="http://schemas.openxmlformats.org/officeDocument/2006/relationships/image" Target="../media/image93.png"/><Relationship Id="rId31" Type="http://schemas.openxmlformats.org/officeDocument/2006/relationships/image" Target="../media/image99.png"/><Relationship Id="rId44" Type="http://schemas.openxmlformats.org/officeDocument/2006/relationships/customXml" Target="../ink/ink501.xml"/><Relationship Id="rId4" Type="http://schemas.openxmlformats.org/officeDocument/2006/relationships/customXml" Target="../ink/ink481.xml"/><Relationship Id="rId9" Type="http://schemas.openxmlformats.org/officeDocument/2006/relationships/image" Target="../media/image88.png"/><Relationship Id="rId14" Type="http://schemas.openxmlformats.org/officeDocument/2006/relationships/customXml" Target="../ink/ink486.xml"/><Relationship Id="rId22" Type="http://schemas.openxmlformats.org/officeDocument/2006/relationships/customXml" Target="../ink/ink490.xml"/><Relationship Id="rId27" Type="http://schemas.openxmlformats.org/officeDocument/2006/relationships/image" Target="../media/image97.png"/><Relationship Id="rId30" Type="http://schemas.openxmlformats.org/officeDocument/2006/relationships/customXml" Target="../ink/ink494.xml"/><Relationship Id="rId35" Type="http://schemas.openxmlformats.org/officeDocument/2006/relationships/image" Target="../media/image101.png"/><Relationship Id="rId43" Type="http://schemas.openxmlformats.org/officeDocument/2006/relationships/image" Target="../media/image105.png"/><Relationship Id="rId8" Type="http://schemas.openxmlformats.org/officeDocument/2006/relationships/customXml" Target="../ink/ink483.xml"/><Relationship Id="rId3" Type="http://schemas.openxmlformats.org/officeDocument/2006/relationships/image" Target="../media/image85.png"/><Relationship Id="rId12" Type="http://schemas.openxmlformats.org/officeDocument/2006/relationships/customXml" Target="../ink/ink485.xml"/><Relationship Id="rId17" Type="http://schemas.openxmlformats.org/officeDocument/2006/relationships/image" Target="../media/image92.png"/><Relationship Id="rId25" Type="http://schemas.openxmlformats.org/officeDocument/2006/relationships/image" Target="../media/image96.png"/><Relationship Id="rId33" Type="http://schemas.openxmlformats.org/officeDocument/2006/relationships/image" Target="../media/image100.png"/><Relationship Id="rId38" Type="http://schemas.openxmlformats.org/officeDocument/2006/relationships/customXml" Target="../ink/ink498.xml"/><Relationship Id="rId46" Type="http://schemas.openxmlformats.org/officeDocument/2006/relationships/customXml" Target="../ink/ink502.xml"/><Relationship Id="rId20" Type="http://schemas.openxmlformats.org/officeDocument/2006/relationships/customXml" Target="../ink/ink489.xml"/><Relationship Id="rId41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0.png"/><Relationship Id="rId18" Type="http://schemas.openxmlformats.org/officeDocument/2006/relationships/customXml" Target="../ink/ink511.xml"/><Relationship Id="rId26" Type="http://schemas.openxmlformats.org/officeDocument/2006/relationships/customXml" Target="../ink/ink515.xml"/><Relationship Id="rId39" Type="http://schemas.openxmlformats.org/officeDocument/2006/relationships/image" Target="../media/image103.png"/><Relationship Id="rId21" Type="http://schemas.openxmlformats.org/officeDocument/2006/relationships/image" Target="../media/image94.png"/><Relationship Id="rId34" Type="http://schemas.openxmlformats.org/officeDocument/2006/relationships/customXml" Target="../ink/ink519.xml"/><Relationship Id="rId42" Type="http://schemas.openxmlformats.org/officeDocument/2006/relationships/customXml" Target="../ink/ink523.xml"/><Relationship Id="rId47" Type="http://schemas.openxmlformats.org/officeDocument/2006/relationships/image" Target="../media/image107.png"/><Relationship Id="rId50" Type="http://schemas.openxmlformats.org/officeDocument/2006/relationships/customXml" Target="../ink/ink527.xml"/><Relationship Id="rId55" Type="http://schemas.openxmlformats.org/officeDocument/2006/relationships/image" Target="../media/image111.png"/><Relationship Id="rId7" Type="http://schemas.openxmlformats.org/officeDocument/2006/relationships/image" Target="../media/image87.png"/><Relationship Id="rId2" Type="http://schemas.openxmlformats.org/officeDocument/2006/relationships/customXml" Target="../ink/ink503.xml"/><Relationship Id="rId16" Type="http://schemas.openxmlformats.org/officeDocument/2006/relationships/customXml" Target="../ink/ink510.xml"/><Relationship Id="rId29" Type="http://schemas.openxmlformats.org/officeDocument/2006/relationships/image" Target="../media/image98.png"/><Relationship Id="rId11" Type="http://schemas.openxmlformats.org/officeDocument/2006/relationships/image" Target="../media/image89.png"/><Relationship Id="rId24" Type="http://schemas.openxmlformats.org/officeDocument/2006/relationships/customXml" Target="../ink/ink514.xml"/><Relationship Id="rId32" Type="http://schemas.openxmlformats.org/officeDocument/2006/relationships/customXml" Target="../ink/ink518.xml"/><Relationship Id="rId37" Type="http://schemas.openxmlformats.org/officeDocument/2006/relationships/image" Target="../media/image102.png"/><Relationship Id="rId40" Type="http://schemas.openxmlformats.org/officeDocument/2006/relationships/customXml" Target="../ink/ink522.xml"/><Relationship Id="rId45" Type="http://schemas.openxmlformats.org/officeDocument/2006/relationships/image" Target="../media/image106.png"/><Relationship Id="rId53" Type="http://schemas.openxmlformats.org/officeDocument/2006/relationships/image" Target="../media/image110.png"/><Relationship Id="rId58" Type="http://schemas.openxmlformats.org/officeDocument/2006/relationships/customXml" Target="../ink/ink531.xml"/><Relationship Id="rId5" Type="http://schemas.openxmlformats.org/officeDocument/2006/relationships/image" Target="../media/image86.png"/><Relationship Id="rId19" Type="http://schemas.openxmlformats.org/officeDocument/2006/relationships/image" Target="../media/image93.png"/><Relationship Id="rId4" Type="http://schemas.openxmlformats.org/officeDocument/2006/relationships/customXml" Target="../ink/ink504.xml"/><Relationship Id="rId9" Type="http://schemas.openxmlformats.org/officeDocument/2006/relationships/image" Target="../media/image88.png"/><Relationship Id="rId14" Type="http://schemas.openxmlformats.org/officeDocument/2006/relationships/customXml" Target="../ink/ink509.xml"/><Relationship Id="rId22" Type="http://schemas.openxmlformats.org/officeDocument/2006/relationships/customXml" Target="../ink/ink513.xml"/><Relationship Id="rId27" Type="http://schemas.openxmlformats.org/officeDocument/2006/relationships/image" Target="../media/image97.png"/><Relationship Id="rId30" Type="http://schemas.openxmlformats.org/officeDocument/2006/relationships/customXml" Target="../ink/ink517.xml"/><Relationship Id="rId35" Type="http://schemas.openxmlformats.org/officeDocument/2006/relationships/image" Target="../media/image101.png"/><Relationship Id="rId43" Type="http://schemas.openxmlformats.org/officeDocument/2006/relationships/image" Target="../media/image105.png"/><Relationship Id="rId48" Type="http://schemas.openxmlformats.org/officeDocument/2006/relationships/customXml" Target="../ink/ink526.xml"/><Relationship Id="rId56" Type="http://schemas.openxmlformats.org/officeDocument/2006/relationships/customXml" Target="../ink/ink530.xml"/><Relationship Id="rId8" Type="http://schemas.openxmlformats.org/officeDocument/2006/relationships/customXml" Target="../ink/ink506.xml"/><Relationship Id="rId51" Type="http://schemas.openxmlformats.org/officeDocument/2006/relationships/image" Target="../media/image109.png"/><Relationship Id="rId3" Type="http://schemas.openxmlformats.org/officeDocument/2006/relationships/image" Target="../media/image85.png"/><Relationship Id="rId12" Type="http://schemas.openxmlformats.org/officeDocument/2006/relationships/customXml" Target="../ink/ink508.xml"/><Relationship Id="rId17" Type="http://schemas.openxmlformats.org/officeDocument/2006/relationships/image" Target="../media/image92.png"/><Relationship Id="rId25" Type="http://schemas.openxmlformats.org/officeDocument/2006/relationships/image" Target="../media/image96.png"/><Relationship Id="rId33" Type="http://schemas.openxmlformats.org/officeDocument/2006/relationships/image" Target="../media/image100.png"/><Relationship Id="rId38" Type="http://schemas.openxmlformats.org/officeDocument/2006/relationships/customXml" Target="../ink/ink521.xml"/><Relationship Id="rId46" Type="http://schemas.openxmlformats.org/officeDocument/2006/relationships/customXml" Target="../ink/ink525.xml"/><Relationship Id="rId59" Type="http://schemas.openxmlformats.org/officeDocument/2006/relationships/image" Target="../media/image113.png"/><Relationship Id="rId20" Type="http://schemas.openxmlformats.org/officeDocument/2006/relationships/customXml" Target="../ink/ink512.xml"/><Relationship Id="rId41" Type="http://schemas.openxmlformats.org/officeDocument/2006/relationships/image" Target="../media/image104.png"/><Relationship Id="rId54" Type="http://schemas.openxmlformats.org/officeDocument/2006/relationships/customXml" Target="../ink/ink52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05.xml"/><Relationship Id="rId15" Type="http://schemas.openxmlformats.org/officeDocument/2006/relationships/image" Target="../media/image91.png"/><Relationship Id="rId23" Type="http://schemas.openxmlformats.org/officeDocument/2006/relationships/image" Target="../media/image95.png"/><Relationship Id="rId28" Type="http://schemas.openxmlformats.org/officeDocument/2006/relationships/customXml" Target="../ink/ink516.xml"/><Relationship Id="rId36" Type="http://schemas.openxmlformats.org/officeDocument/2006/relationships/customXml" Target="../ink/ink520.xml"/><Relationship Id="rId49" Type="http://schemas.openxmlformats.org/officeDocument/2006/relationships/image" Target="../media/image108.png"/><Relationship Id="rId57" Type="http://schemas.openxmlformats.org/officeDocument/2006/relationships/image" Target="../media/image112.png"/><Relationship Id="rId10" Type="http://schemas.openxmlformats.org/officeDocument/2006/relationships/customXml" Target="../ink/ink507.xml"/><Relationship Id="rId31" Type="http://schemas.openxmlformats.org/officeDocument/2006/relationships/image" Target="../media/image99.png"/><Relationship Id="rId44" Type="http://schemas.openxmlformats.org/officeDocument/2006/relationships/customXml" Target="../ink/ink524.xml"/><Relationship Id="rId52" Type="http://schemas.openxmlformats.org/officeDocument/2006/relationships/customXml" Target="../ink/ink528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44.xml"/><Relationship Id="rId21" Type="http://schemas.openxmlformats.org/officeDocument/2006/relationships/image" Target="../media/image94.png"/><Relationship Id="rId34" Type="http://schemas.openxmlformats.org/officeDocument/2006/relationships/customXml" Target="../ink/ink548.xml"/><Relationship Id="rId42" Type="http://schemas.openxmlformats.org/officeDocument/2006/relationships/customXml" Target="../ink/ink552.xml"/><Relationship Id="rId47" Type="http://schemas.openxmlformats.org/officeDocument/2006/relationships/image" Target="../media/image107.png"/><Relationship Id="rId50" Type="http://schemas.openxmlformats.org/officeDocument/2006/relationships/customXml" Target="../ink/ink556.xml"/><Relationship Id="rId55" Type="http://schemas.openxmlformats.org/officeDocument/2006/relationships/image" Target="../media/image111.png"/><Relationship Id="rId63" Type="http://schemas.openxmlformats.org/officeDocument/2006/relationships/image" Target="../media/image115.png"/><Relationship Id="rId7" Type="http://schemas.openxmlformats.org/officeDocument/2006/relationships/image" Target="../media/image87.png"/><Relationship Id="rId2" Type="http://schemas.openxmlformats.org/officeDocument/2006/relationships/customXml" Target="../ink/ink532.xml"/><Relationship Id="rId16" Type="http://schemas.openxmlformats.org/officeDocument/2006/relationships/customXml" Target="../ink/ink539.xml"/><Relationship Id="rId29" Type="http://schemas.openxmlformats.org/officeDocument/2006/relationships/image" Target="../media/image98.png"/><Relationship Id="rId11" Type="http://schemas.openxmlformats.org/officeDocument/2006/relationships/image" Target="../media/image89.png"/><Relationship Id="rId24" Type="http://schemas.openxmlformats.org/officeDocument/2006/relationships/customXml" Target="../ink/ink543.xml"/><Relationship Id="rId32" Type="http://schemas.openxmlformats.org/officeDocument/2006/relationships/customXml" Target="../ink/ink547.xml"/><Relationship Id="rId37" Type="http://schemas.openxmlformats.org/officeDocument/2006/relationships/image" Target="../media/image102.png"/><Relationship Id="rId40" Type="http://schemas.openxmlformats.org/officeDocument/2006/relationships/customXml" Target="../ink/ink551.xml"/><Relationship Id="rId45" Type="http://schemas.openxmlformats.org/officeDocument/2006/relationships/image" Target="../media/image106.png"/><Relationship Id="rId53" Type="http://schemas.openxmlformats.org/officeDocument/2006/relationships/image" Target="../media/image110.png"/><Relationship Id="rId58" Type="http://schemas.openxmlformats.org/officeDocument/2006/relationships/customXml" Target="../ink/ink560.xml"/><Relationship Id="rId66" Type="http://schemas.openxmlformats.org/officeDocument/2006/relationships/customXml" Target="../ink/ink564.xml"/><Relationship Id="rId5" Type="http://schemas.openxmlformats.org/officeDocument/2006/relationships/image" Target="../media/image86.png"/><Relationship Id="rId61" Type="http://schemas.openxmlformats.org/officeDocument/2006/relationships/image" Target="../media/image114.png"/><Relationship Id="rId19" Type="http://schemas.openxmlformats.org/officeDocument/2006/relationships/image" Target="../media/image93.png"/><Relationship Id="rId14" Type="http://schemas.openxmlformats.org/officeDocument/2006/relationships/customXml" Target="../ink/ink538.xml"/><Relationship Id="rId22" Type="http://schemas.openxmlformats.org/officeDocument/2006/relationships/customXml" Target="../ink/ink542.xml"/><Relationship Id="rId27" Type="http://schemas.openxmlformats.org/officeDocument/2006/relationships/image" Target="../media/image97.png"/><Relationship Id="rId30" Type="http://schemas.openxmlformats.org/officeDocument/2006/relationships/customXml" Target="../ink/ink546.xml"/><Relationship Id="rId35" Type="http://schemas.openxmlformats.org/officeDocument/2006/relationships/image" Target="../media/image101.png"/><Relationship Id="rId43" Type="http://schemas.openxmlformats.org/officeDocument/2006/relationships/image" Target="../media/image105.png"/><Relationship Id="rId48" Type="http://schemas.openxmlformats.org/officeDocument/2006/relationships/customXml" Target="../ink/ink555.xml"/><Relationship Id="rId56" Type="http://schemas.openxmlformats.org/officeDocument/2006/relationships/customXml" Target="../ink/ink559.xml"/><Relationship Id="rId64" Type="http://schemas.openxmlformats.org/officeDocument/2006/relationships/customXml" Target="../ink/ink563.xml"/><Relationship Id="rId8" Type="http://schemas.openxmlformats.org/officeDocument/2006/relationships/customXml" Target="../ink/ink535.xml"/><Relationship Id="rId51" Type="http://schemas.openxmlformats.org/officeDocument/2006/relationships/image" Target="../media/image109.png"/><Relationship Id="rId3" Type="http://schemas.openxmlformats.org/officeDocument/2006/relationships/image" Target="../media/image85.png"/><Relationship Id="rId12" Type="http://schemas.openxmlformats.org/officeDocument/2006/relationships/customXml" Target="../ink/ink537.xml"/><Relationship Id="rId17" Type="http://schemas.openxmlformats.org/officeDocument/2006/relationships/image" Target="../media/image92.png"/><Relationship Id="rId25" Type="http://schemas.openxmlformats.org/officeDocument/2006/relationships/image" Target="../media/image96.png"/><Relationship Id="rId33" Type="http://schemas.openxmlformats.org/officeDocument/2006/relationships/image" Target="../media/image100.png"/><Relationship Id="rId38" Type="http://schemas.openxmlformats.org/officeDocument/2006/relationships/customXml" Target="../ink/ink550.xml"/><Relationship Id="rId46" Type="http://schemas.openxmlformats.org/officeDocument/2006/relationships/customXml" Target="../ink/ink554.xml"/><Relationship Id="rId59" Type="http://schemas.openxmlformats.org/officeDocument/2006/relationships/image" Target="../media/image113.png"/><Relationship Id="rId67" Type="http://schemas.openxmlformats.org/officeDocument/2006/relationships/image" Target="../media/image117.png"/><Relationship Id="rId20" Type="http://schemas.openxmlformats.org/officeDocument/2006/relationships/customXml" Target="../ink/ink541.xml"/><Relationship Id="rId41" Type="http://schemas.openxmlformats.org/officeDocument/2006/relationships/image" Target="../media/image104.png"/><Relationship Id="rId54" Type="http://schemas.openxmlformats.org/officeDocument/2006/relationships/customXml" Target="../ink/ink558.xml"/><Relationship Id="rId62" Type="http://schemas.openxmlformats.org/officeDocument/2006/relationships/customXml" Target="../ink/ink56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34.xml"/><Relationship Id="rId15" Type="http://schemas.openxmlformats.org/officeDocument/2006/relationships/image" Target="../media/image91.png"/><Relationship Id="rId23" Type="http://schemas.openxmlformats.org/officeDocument/2006/relationships/image" Target="../media/image95.png"/><Relationship Id="rId28" Type="http://schemas.openxmlformats.org/officeDocument/2006/relationships/customXml" Target="../ink/ink545.xml"/><Relationship Id="rId36" Type="http://schemas.openxmlformats.org/officeDocument/2006/relationships/customXml" Target="../ink/ink549.xml"/><Relationship Id="rId49" Type="http://schemas.openxmlformats.org/officeDocument/2006/relationships/image" Target="../media/image108.png"/><Relationship Id="rId57" Type="http://schemas.openxmlformats.org/officeDocument/2006/relationships/image" Target="../media/image112.png"/><Relationship Id="rId10" Type="http://schemas.openxmlformats.org/officeDocument/2006/relationships/customXml" Target="../ink/ink536.xml"/><Relationship Id="rId31" Type="http://schemas.openxmlformats.org/officeDocument/2006/relationships/image" Target="../media/image99.png"/><Relationship Id="rId44" Type="http://schemas.openxmlformats.org/officeDocument/2006/relationships/customXml" Target="../ink/ink553.xml"/><Relationship Id="rId52" Type="http://schemas.openxmlformats.org/officeDocument/2006/relationships/customXml" Target="../ink/ink557.xml"/><Relationship Id="rId60" Type="http://schemas.openxmlformats.org/officeDocument/2006/relationships/customXml" Target="../ink/ink561.xml"/><Relationship Id="rId65" Type="http://schemas.openxmlformats.org/officeDocument/2006/relationships/image" Target="../media/image116.png"/><Relationship Id="rId4" Type="http://schemas.openxmlformats.org/officeDocument/2006/relationships/customXml" Target="../ink/ink533.xml"/><Relationship Id="rId9" Type="http://schemas.openxmlformats.org/officeDocument/2006/relationships/image" Target="../media/image88.png"/><Relationship Id="rId13" Type="http://schemas.openxmlformats.org/officeDocument/2006/relationships/image" Target="../media/image90.png"/><Relationship Id="rId18" Type="http://schemas.openxmlformats.org/officeDocument/2006/relationships/customXml" Target="../ink/ink540.xml"/><Relationship Id="rId39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77.xml"/><Relationship Id="rId21" Type="http://schemas.openxmlformats.org/officeDocument/2006/relationships/image" Target="../media/image94.png"/><Relationship Id="rId42" Type="http://schemas.openxmlformats.org/officeDocument/2006/relationships/customXml" Target="../ink/ink585.xml"/><Relationship Id="rId47" Type="http://schemas.openxmlformats.org/officeDocument/2006/relationships/image" Target="../media/image107.png"/><Relationship Id="rId63" Type="http://schemas.openxmlformats.org/officeDocument/2006/relationships/image" Target="../media/image115.png"/><Relationship Id="rId68" Type="http://schemas.openxmlformats.org/officeDocument/2006/relationships/customXml" Target="../ink/ink598.xml"/><Relationship Id="rId7" Type="http://schemas.openxmlformats.org/officeDocument/2006/relationships/image" Target="../media/image87.png"/><Relationship Id="rId2" Type="http://schemas.openxmlformats.org/officeDocument/2006/relationships/customXml" Target="../ink/ink565.xml"/><Relationship Id="rId16" Type="http://schemas.openxmlformats.org/officeDocument/2006/relationships/customXml" Target="../ink/ink572.xml"/><Relationship Id="rId29" Type="http://schemas.openxmlformats.org/officeDocument/2006/relationships/image" Target="../media/image98.png"/><Relationship Id="rId11" Type="http://schemas.openxmlformats.org/officeDocument/2006/relationships/image" Target="../media/image89.png"/><Relationship Id="rId24" Type="http://schemas.openxmlformats.org/officeDocument/2006/relationships/customXml" Target="../ink/ink576.xml"/><Relationship Id="rId32" Type="http://schemas.openxmlformats.org/officeDocument/2006/relationships/customXml" Target="../ink/ink580.xml"/><Relationship Id="rId37" Type="http://schemas.openxmlformats.org/officeDocument/2006/relationships/image" Target="../media/image102.png"/><Relationship Id="rId40" Type="http://schemas.openxmlformats.org/officeDocument/2006/relationships/customXml" Target="../ink/ink584.xml"/><Relationship Id="rId45" Type="http://schemas.openxmlformats.org/officeDocument/2006/relationships/image" Target="../media/image106.png"/><Relationship Id="rId53" Type="http://schemas.openxmlformats.org/officeDocument/2006/relationships/image" Target="../media/image110.png"/><Relationship Id="rId58" Type="http://schemas.openxmlformats.org/officeDocument/2006/relationships/customXml" Target="../ink/ink593.xml"/><Relationship Id="rId66" Type="http://schemas.openxmlformats.org/officeDocument/2006/relationships/customXml" Target="../ink/ink597.xml"/><Relationship Id="rId5" Type="http://schemas.openxmlformats.org/officeDocument/2006/relationships/image" Target="../media/image86.png"/><Relationship Id="rId61" Type="http://schemas.openxmlformats.org/officeDocument/2006/relationships/image" Target="../media/image114.png"/><Relationship Id="rId19" Type="http://schemas.openxmlformats.org/officeDocument/2006/relationships/image" Target="../media/image93.png"/><Relationship Id="rId14" Type="http://schemas.openxmlformats.org/officeDocument/2006/relationships/customXml" Target="../ink/ink571.xml"/><Relationship Id="rId22" Type="http://schemas.openxmlformats.org/officeDocument/2006/relationships/customXml" Target="../ink/ink575.xml"/><Relationship Id="rId27" Type="http://schemas.openxmlformats.org/officeDocument/2006/relationships/image" Target="../media/image97.png"/><Relationship Id="rId30" Type="http://schemas.openxmlformats.org/officeDocument/2006/relationships/customXml" Target="../ink/ink579.xml"/><Relationship Id="rId35" Type="http://schemas.openxmlformats.org/officeDocument/2006/relationships/image" Target="../media/image101.png"/><Relationship Id="rId43" Type="http://schemas.openxmlformats.org/officeDocument/2006/relationships/image" Target="../media/image105.png"/><Relationship Id="rId48" Type="http://schemas.openxmlformats.org/officeDocument/2006/relationships/customXml" Target="../ink/ink588.xml"/><Relationship Id="rId56" Type="http://schemas.openxmlformats.org/officeDocument/2006/relationships/customXml" Target="../ink/ink592.xml"/><Relationship Id="rId64" Type="http://schemas.openxmlformats.org/officeDocument/2006/relationships/customXml" Target="../ink/ink596.xml"/><Relationship Id="rId69" Type="http://schemas.openxmlformats.org/officeDocument/2006/relationships/image" Target="../media/image118.png"/><Relationship Id="rId8" Type="http://schemas.openxmlformats.org/officeDocument/2006/relationships/customXml" Target="../ink/ink568.xml"/><Relationship Id="rId51" Type="http://schemas.openxmlformats.org/officeDocument/2006/relationships/image" Target="../media/image109.png"/><Relationship Id="rId3" Type="http://schemas.openxmlformats.org/officeDocument/2006/relationships/image" Target="../media/image85.png"/><Relationship Id="rId12" Type="http://schemas.openxmlformats.org/officeDocument/2006/relationships/customXml" Target="../ink/ink570.xml"/><Relationship Id="rId17" Type="http://schemas.openxmlformats.org/officeDocument/2006/relationships/image" Target="../media/image92.png"/><Relationship Id="rId25" Type="http://schemas.openxmlformats.org/officeDocument/2006/relationships/image" Target="../media/image96.png"/><Relationship Id="rId33" Type="http://schemas.openxmlformats.org/officeDocument/2006/relationships/image" Target="../media/image100.png"/><Relationship Id="rId38" Type="http://schemas.openxmlformats.org/officeDocument/2006/relationships/customXml" Target="../ink/ink583.xml"/><Relationship Id="rId46" Type="http://schemas.openxmlformats.org/officeDocument/2006/relationships/customXml" Target="../ink/ink587.xml"/><Relationship Id="rId59" Type="http://schemas.openxmlformats.org/officeDocument/2006/relationships/image" Target="../media/image113.png"/><Relationship Id="rId67" Type="http://schemas.openxmlformats.org/officeDocument/2006/relationships/image" Target="../media/image117.png"/><Relationship Id="rId20" Type="http://schemas.openxmlformats.org/officeDocument/2006/relationships/customXml" Target="../ink/ink574.xml"/><Relationship Id="rId41" Type="http://schemas.openxmlformats.org/officeDocument/2006/relationships/image" Target="../media/image104.png"/><Relationship Id="rId54" Type="http://schemas.openxmlformats.org/officeDocument/2006/relationships/customXml" Target="../ink/ink591.xml"/><Relationship Id="rId62" Type="http://schemas.openxmlformats.org/officeDocument/2006/relationships/customXml" Target="../ink/ink59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67.xml"/><Relationship Id="rId15" Type="http://schemas.openxmlformats.org/officeDocument/2006/relationships/image" Target="../media/image91.png"/><Relationship Id="rId23" Type="http://schemas.openxmlformats.org/officeDocument/2006/relationships/image" Target="../media/image95.png"/><Relationship Id="rId28" Type="http://schemas.openxmlformats.org/officeDocument/2006/relationships/customXml" Target="../ink/ink578.xml"/><Relationship Id="rId36" Type="http://schemas.openxmlformats.org/officeDocument/2006/relationships/customXml" Target="../ink/ink582.xml"/><Relationship Id="rId49" Type="http://schemas.openxmlformats.org/officeDocument/2006/relationships/image" Target="../media/image108.png"/><Relationship Id="rId57" Type="http://schemas.openxmlformats.org/officeDocument/2006/relationships/image" Target="../media/image112.png"/><Relationship Id="rId10" Type="http://schemas.openxmlformats.org/officeDocument/2006/relationships/customXml" Target="../ink/ink569.xml"/><Relationship Id="rId31" Type="http://schemas.openxmlformats.org/officeDocument/2006/relationships/image" Target="../media/image99.png"/><Relationship Id="rId44" Type="http://schemas.openxmlformats.org/officeDocument/2006/relationships/customXml" Target="../ink/ink586.xml"/><Relationship Id="rId52" Type="http://schemas.openxmlformats.org/officeDocument/2006/relationships/customXml" Target="../ink/ink590.xml"/><Relationship Id="rId60" Type="http://schemas.openxmlformats.org/officeDocument/2006/relationships/customXml" Target="../ink/ink594.xml"/><Relationship Id="rId65" Type="http://schemas.openxmlformats.org/officeDocument/2006/relationships/image" Target="../media/image116.png"/><Relationship Id="rId4" Type="http://schemas.openxmlformats.org/officeDocument/2006/relationships/customXml" Target="../ink/ink566.xml"/><Relationship Id="rId9" Type="http://schemas.openxmlformats.org/officeDocument/2006/relationships/image" Target="../media/image88.png"/><Relationship Id="rId13" Type="http://schemas.openxmlformats.org/officeDocument/2006/relationships/image" Target="../media/image90.png"/><Relationship Id="rId18" Type="http://schemas.openxmlformats.org/officeDocument/2006/relationships/customXml" Target="../ink/ink573.xml"/><Relationship Id="rId39" Type="http://schemas.openxmlformats.org/officeDocument/2006/relationships/image" Target="../media/image103.png"/><Relationship Id="rId34" Type="http://schemas.openxmlformats.org/officeDocument/2006/relationships/customXml" Target="../ink/ink581.xml"/><Relationship Id="rId50" Type="http://schemas.openxmlformats.org/officeDocument/2006/relationships/customXml" Target="../ink/ink589.xml"/><Relationship Id="rId55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customXml" Target="../ink/ink5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03.xml"/><Relationship Id="rId13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2.png"/><Relationship Id="rId12" Type="http://schemas.openxmlformats.org/officeDocument/2006/relationships/customXml" Target="../ink/ink605.xml"/><Relationship Id="rId2" Type="http://schemas.openxmlformats.org/officeDocument/2006/relationships/customXml" Target="../ink/ink60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02.xml"/><Relationship Id="rId11" Type="http://schemas.openxmlformats.org/officeDocument/2006/relationships/image" Target="../media/image124.png"/><Relationship Id="rId5" Type="http://schemas.openxmlformats.org/officeDocument/2006/relationships/image" Target="../media/image121.png"/><Relationship Id="rId15" Type="http://schemas.openxmlformats.org/officeDocument/2006/relationships/image" Target="../media/image126.png"/><Relationship Id="rId10" Type="http://schemas.openxmlformats.org/officeDocument/2006/relationships/customXml" Target="../ink/ink604.xml"/><Relationship Id="rId4" Type="http://schemas.openxmlformats.org/officeDocument/2006/relationships/customXml" Target="../ink/ink601.xml"/><Relationship Id="rId9" Type="http://schemas.openxmlformats.org/officeDocument/2006/relationships/image" Target="../media/image123.png"/><Relationship Id="rId14" Type="http://schemas.openxmlformats.org/officeDocument/2006/relationships/customXml" Target="../ink/ink60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23.xml"/><Relationship Id="rId17" Type="http://schemas.openxmlformats.org/officeDocument/2006/relationships/image" Target="../media/image13.png"/><Relationship Id="rId2" Type="http://schemas.openxmlformats.org/officeDocument/2006/relationships/customXml" Target="../ink/ink18.xml"/><Relationship Id="rId16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customXml" Target="../ink/ink22.xml"/><Relationship Id="rId4" Type="http://schemas.openxmlformats.org/officeDocument/2006/relationships/customXml" Target="../ink/ink19.xml"/><Relationship Id="rId9" Type="http://schemas.openxmlformats.org/officeDocument/2006/relationships/image" Target="../media/image6.png"/><Relationship Id="rId14" Type="http://schemas.openxmlformats.org/officeDocument/2006/relationships/customXml" Target="../ink/ink2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10.xml"/><Relationship Id="rId13" Type="http://schemas.openxmlformats.org/officeDocument/2006/relationships/image" Target="../media/image125.png"/><Relationship Id="rId18" Type="http://schemas.openxmlformats.org/officeDocument/2006/relationships/customXml" Target="../ink/ink615.xml"/><Relationship Id="rId3" Type="http://schemas.openxmlformats.org/officeDocument/2006/relationships/image" Target="../media/image120.png"/><Relationship Id="rId21" Type="http://schemas.openxmlformats.org/officeDocument/2006/relationships/image" Target="../media/image129.png"/><Relationship Id="rId7" Type="http://schemas.openxmlformats.org/officeDocument/2006/relationships/image" Target="../media/image122.png"/><Relationship Id="rId12" Type="http://schemas.openxmlformats.org/officeDocument/2006/relationships/customXml" Target="../ink/ink612.xml"/><Relationship Id="rId17" Type="http://schemas.openxmlformats.org/officeDocument/2006/relationships/image" Target="../media/image127.png"/><Relationship Id="rId25" Type="http://schemas.openxmlformats.org/officeDocument/2006/relationships/image" Target="../media/image131.png"/><Relationship Id="rId2" Type="http://schemas.openxmlformats.org/officeDocument/2006/relationships/customXml" Target="../ink/ink607.xml"/><Relationship Id="rId16" Type="http://schemas.openxmlformats.org/officeDocument/2006/relationships/customXml" Target="../ink/ink614.xml"/><Relationship Id="rId20" Type="http://schemas.openxmlformats.org/officeDocument/2006/relationships/customXml" Target="../ink/ink6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09.xml"/><Relationship Id="rId11" Type="http://schemas.openxmlformats.org/officeDocument/2006/relationships/image" Target="../media/image124.png"/><Relationship Id="rId24" Type="http://schemas.openxmlformats.org/officeDocument/2006/relationships/customXml" Target="../ink/ink618.xml"/><Relationship Id="rId5" Type="http://schemas.openxmlformats.org/officeDocument/2006/relationships/image" Target="../media/image121.png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10" Type="http://schemas.openxmlformats.org/officeDocument/2006/relationships/customXml" Target="../ink/ink611.xml"/><Relationship Id="rId19" Type="http://schemas.openxmlformats.org/officeDocument/2006/relationships/image" Target="../media/image128.png"/><Relationship Id="rId4" Type="http://schemas.openxmlformats.org/officeDocument/2006/relationships/customXml" Target="../ink/ink608.xml"/><Relationship Id="rId9" Type="http://schemas.openxmlformats.org/officeDocument/2006/relationships/image" Target="../media/image123.png"/><Relationship Id="rId14" Type="http://schemas.openxmlformats.org/officeDocument/2006/relationships/customXml" Target="../ink/ink613.xml"/><Relationship Id="rId22" Type="http://schemas.openxmlformats.org/officeDocument/2006/relationships/customXml" Target="../ink/ink617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customXml" Target="../ink/ink627.xml"/><Relationship Id="rId26" Type="http://schemas.openxmlformats.org/officeDocument/2006/relationships/customXml" Target="../ink/ink631.xml"/><Relationship Id="rId3" Type="http://schemas.openxmlformats.org/officeDocument/2006/relationships/image" Target="../media/image120.png"/><Relationship Id="rId21" Type="http://schemas.openxmlformats.org/officeDocument/2006/relationships/image" Target="../media/image129.png"/><Relationship Id="rId7" Type="http://schemas.openxmlformats.org/officeDocument/2006/relationships/image" Target="../media/image122.png"/><Relationship Id="rId12" Type="http://schemas.openxmlformats.org/officeDocument/2006/relationships/customXml" Target="../ink/ink624.xml"/><Relationship Id="rId17" Type="http://schemas.openxmlformats.org/officeDocument/2006/relationships/image" Target="../media/image127.png"/><Relationship Id="rId25" Type="http://schemas.openxmlformats.org/officeDocument/2006/relationships/image" Target="../media/image131.png"/><Relationship Id="rId33" Type="http://schemas.openxmlformats.org/officeDocument/2006/relationships/image" Target="../media/image135.png"/><Relationship Id="rId2" Type="http://schemas.openxmlformats.org/officeDocument/2006/relationships/customXml" Target="../ink/ink619.xml"/><Relationship Id="rId16" Type="http://schemas.openxmlformats.org/officeDocument/2006/relationships/customXml" Target="../ink/ink626.xml"/><Relationship Id="rId20" Type="http://schemas.openxmlformats.org/officeDocument/2006/relationships/customXml" Target="../ink/ink628.xml"/><Relationship Id="rId29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21.xml"/><Relationship Id="rId11" Type="http://schemas.openxmlformats.org/officeDocument/2006/relationships/image" Target="../media/image124.png"/><Relationship Id="rId24" Type="http://schemas.openxmlformats.org/officeDocument/2006/relationships/customXml" Target="../ink/ink630.xml"/><Relationship Id="rId32" Type="http://schemas.openxmlformats.org/officeDocument/2006/relationships/customXml" Target="../ink/ink634.xml"/><Relationship Id="rId5" Type="http://schemas.openxmlformats.org/officeDocument/2006/relationships/image" Target="../media/image121.png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28" Type="http://schemas.openxmlformats.org/officeDocument/2006/relationships/customXml" Target="../ink/ink632.xml"/><Relationship Id="rId10" Type="http://schemas.openxmlformats.org/officeDocument/2006/relationships/customXml" Target="../ink/ink623.xml"/><Relationship Id="rId19" Type="http://schemas.openxmlformats.org/officeDocument/2006/relationships/image" Target="../media/image128.png"/><Relationship Id="rId31" Type="http://schemas.openxmlformats.org/officeDocument/2006/relationships/image" Target="../media/image134.png"/><Relationship Id="rId4" Type="http://schemas.openxmlformats.org/officeDocument/2006/relationships/customXml" Target="../ink/ink620.xml"/><Relationship Id="rId9" Type="http://schemas.openxmlformats.org/officeDocument/2006/relationships/image" Target="../media/image123.png"/><Relationship Id="rId14" Type="http://schemas.openxmlformats.org/officeDocument/2006/relationships/customXml" Target="../ink/ink625.xml"/><Relationship Id="rId22" Type="http://schemas.openxmlformats.org/officeDocument/2006/relationships/customXml" Target="../ink/ink629.xml"/><Relationship Id="rId27" Type="http://schemas.openxmlformats.org/officeDocument/2006/relationships/image" Target="../media/image132.png"/><Relationship Id="rId30" Type="http://schemas.openxmlformats.org/officeDocument/2006/relationships/customXml" Target="../ink/ink633.xml"/><Relationship Id="rId8" Type="http://schemas.openxmlformats.org/officeDocument/2006/relationships/customXml" Target="../ink/ink622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customXml" Target="../ink/ink643.xml"/><Relationship Id="rId26" Type="http://schemas.openxmlformats.org/officeDocument/2006/relationships/customXml" Target="../ink/ink647.xml"/><Relationship Id="rId39" Type="http://schemas.openxmlformats.org/officeDocument/2006/relationships/image" Target="../media/image138.png"/><Relationship Id="rId21" Type="http://schemas.openxmlformats.org/officeDocument/2006/relationships/image" Target="../media/image129.png"/><Relationship Id="rId34" Type="http://schemas.openxmlformats.org/officeDocument/2006/relationships/customXml" Target="../ink/ink651.xml"/><Relationship Id="rId7" Type="http://schemas.openxmlformats.org/officeDocument/2006/relationships/image" Target="../media/image122.png"/><Relationship Id="rId12" Type="http://schemas.openxmlformats.org/officeDocument/2006/relationships/customXml" Target="../ink/ink640.xml"/><Relationship Id="rId17" Type="http://schemas.openxmlformats.org/officeDocument/2006/relationships/image" Target="../media/image127.png"/><Relationship Id="rId25" Type="http://schemas.openxmlformats.org/officeDocument/2006/relationships/image" Target="../media/image131.png"/><Relationship Id="rId33" Type="http://schemas.openxmlformats.org/officeDocument/2006/relationships/image" Target="../media/image135.png"/><Relationship Id="rId38" Type="http://schemas.openxmlformats.org/officeDocument/2006/relationships/customXml" Target="../ink/ink653.xml"/><Relationship Id="rId2" Type="http://schemas.openxmlformats.org/officeDocument/2006/relationships/customXml" Target="../ink/ink635.xml"/><Relationship Id="rId16" Type="http://schemas.openxmlformats.org/officeDocument/2006/relationships/customXml" Target="../ink/ink642.xml"/><Relationship Id="rId20" Type="http://schemas.openxmlformats.org/officeDocument/2006/relationships/customXml" Target="../ink/ink644.xml"/><Relationship Id="rId29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37.xml"/><Relationship Id="rId11" Type="http://schemas.openxmlformats.org/officeDocument/2006/relationships/image" Target="../media/image124.png"/><Relationship Id="rId24" Type="http://schemas.openxmlformats.org/officeDocument/2006/relationships/customXml" Target="../ink/ink646.xml"/><Relationship Id="rId32" Type="http://schemas.openxmlformats.org/officeDocument/2006/relationships/customXml" Target="../ink/ink650.xml"/><Relationship Id="rId37" Type="http://schemas.openxmlformats.org/officeDocument/2006/relationships/image" Target="../media/image137.png"/><Relationship Id="rId5" Type="http://schemas.openxmlformats.org/officeDocument/2006/relationships/image" Target="../media/image121.png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28" Type="http://schemas.openxmlformats.org/officeDocument/2006/relationships/customXml" Target="../ink/ink648.xml"/><Relationship Id="rId36" Type="http://schemas.openxmlformats.org/officeDocument/2006/relationships/customXml" Target="../ink/ink652.xml"/><Relationship Id="rId10" Type="http://schemas.openxmlformats.org/officeDocument/2006/relationships/customXml" Target="../ink/ink639.xml"/><Relationship Id="rId19" Type="http://schemas.openxmlformats.org/officeDocument/2006/relationships/image" Target="../media/image128.png"/><Relationship Id="rId31" Type="http://schemas.openxmlformats.org/officeDocument/2006/relationships/image" Target="../media/image134.png"/><Relationship Id="rId4" Type="http://schemas.openxmlformats.org/officeDocument/2006/relationships/customXml" Target="../ink/ink636.xml"/><Relationship Id="rId9" Type="http://schemas.openxmlformats.org/officeDocument/2006/relationships/image" Target="../media/image123.png"/><Relationship Id="rId14" Type="http://schemas.openxmlformats.org/officeDocument/2006/relationships/customXml" Target="../ink/ink641.xml"/><Relationship Id="rId22" Type="http://schemas.openxmlformats.org/officeDocument/2006/relationships/customXml" Target="../ink/ink645.xml"/><Relationship Id="rId27" Type="http://schemas.openxmlformats.org/officeDocument/2006/relationships/image" Target="../media/image132.png"/><Relationship Id="rId30" Type="http://schemas.openxmlformats.org/officeDocument/2006/relationships/customXml" Target="../ink/ink649.xml"/><Relationship Id="rId35" Type="http://schemas.openxmlformats.org/officeDocument/2006/relationships/image" Target="../media/image136.png"/><Relationship Id="rId8" Type="http://schemas.openxmlformats.org/officeDocument/2006/relationships/customXml" Target="../ink/ink638.xml"/><Relationship Id="rId3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customXml" Target="../ink/ink662.xml"/><Relationship Id="rId26" Type="http://schemas.openxmlformats.org/officeDocument/2006/relationships/customXml" Target="../ink/ink666.xml"/><Relationship Id="rId39" Type="http://schemas.openxmlformats.org/officeDocument/2006/relationships/image" Target="../media/image138.png"/><Relationship Id="rId21" Type="http://schemas.openxmlformats.org/officeDocument/2006/relationships/image" Target="../media/image129.png"/><Relationship Id="rId34" Type="http://schemas.openxmlformats.org/officeDocument/2006/relationships/customXml" Target="../ink/ink670.xml"/><Relationship Id="rId42" Type="http://schemas.openxmlformats.org/officeDocument/2006/relationships/customXml" Target="../ink/ink674.xml"/><Relationship Id="rId7" Type="http://schemas.openxmlformats.org/officeDocument/2006/relationships/image" Target="../media/image122.png"/><Relationship Id="rId2" Type="http://schemas.openxmlformats.org/officeDocument/2006/relationships/customXml" Target="../ink/ink654.xml"/><Relationship Id="rId16" Type="http://schemas.openxmlformats.org/officeDocument/2006/relationships/customXml" Target="../ink/ink661.xml"/><Relationship Id="rId20" Type="http://schemas.openxmlformats.org/officeDocument/2006/relationships/customXml" Target="../ink/ink663.xml"/><Relationship Id="rId29" Type="http://schemas.openxmlformats.org/officeDocument/2006/relationships/image" Target="../media/image133.png"/><Relationship Id="rId41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56.xml"/><Relationship Id="rId11" Type="http://schemas.openxmlformats.org/officeDocument/2006/relationships/image" Target="../media/image124.png"/><Relationship Id="rId24" Type="http://schemas.openxmlformats.org/officeDocument/2006/relationships/customXml" Target="../ink/ink665.xml"/><Relationship Id="rId32" Type="http://schemas.openxmlformats.org/officeDocument/2006/relationships/customXml" Target="../ink/ink669.xml"/><Relationship Id="rId37" Type="http://schemas.openxmlformats.org/officeDocument/2006/relationships/image" Target="../media/image137.png"/><Relationship Id="rId40" Type="http://schemas.openxmlformats.org/officeDocument/2006/relationships/customXml" Target="../ink/ink673.xml"/><Relationship Id="rId5" Type="http://schemas.openxmlformats.org/officeDocument/2006/relationships/image" Target="../media/image121.png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28" Type="http://schemas.openxmlformats.org/officeDocument/2006/relationships/customXml" Target="../ink/ink667.xml"/><Relationship Id="rId36" Type="http://schemas.openxmlformats.org/officeDocument/2006/relationships/customXml" Target="../ink/ink671.xml"/><Relationship Id="rId10" Type="http://schemas.openxmlformats.org/officeDocument/2006/relationships/customXml" Target="../ink/ink658.xml"/><Relationship Id="rId19" Type="http://schemas.openxmlformats.org/officeDocument/2006/relationships/image" Target="../media/image128.png"/><Relationship Id="rId31" Type="http://schemas.openxmlformats.org/officeDocument/2006/relationships/image" Target="../media/image134.png"/><Relationship Id="rId4" Type="http://schemas.openxmlformats.org/officeDocument/2006/relationships/customXml" Target="../ink/ink655.xml"/><Relationship Id="rId9" Type="http://schemas.openxmlformats.org/officeDocument/2006/relationships/image" Target="../media/image123.png"/><Relationship Id="rId14" Type="http://schemas.openxmlformats.org/officeDocument/2006/relationships/customXml" Target="../ink/ink660.xml"/><Relationship Id="rId22" Type="http://schemas.openxmlformats.org/officeDocument/2006/relationships/customXml" Target="../ink/ink664.xml"/><Relationship Id="rId27" Type="http://schemas.openxmlformats.org/officeDocument/2006/relationships/image" Target="../media/image132.png"/><Relationship Id="rId30" Type="http://schemas.openxmlformats.org/officeDocument/2006/relationships/customXml" Target="../ink/ink668.xml"/><Relationship Id="rId35" Type="http://schemas.openxmlformats.org/officeDocument/2006/relationships/image" Target="../media/image136.png"/><Relationship Id="rId43" Type="http://schemas.openxmlformats.org/officeDocument/2006/relationships/image" Target="../media/image140.png"/><Relationship Id="rId8" Type="http://schemas.openxmlformats.org/officeDocument/2006/relationships/customXml" Target="../ink/ink657.xml"/><Relationship Id="rId3" Type="http://schemas.openxmlformats.org/officeDocument/2006/relationships/image" Target="../media/image120.png"/><Relationship Id="rId12" Type="http://schemas.openxmlformats.org/officeDocument/2006/relationships/customXml" Target="../ink/ink659.xml"/><Relationship Id="rId17" Type="http://schemas.openxmlformats.org/officeDocument/2006/relationships/image" Target="../media/image127.png"/><Relationship Id="rId25" Type="http://schemas.openxmlformats.org/officeDocument/2006/relationships/image" Target="../media/image131.png"/><Relationship Id="rId33" Type="http://schemas.openxmlformats.org/officeDocument/2006/relationships/image" Target="../media/image135.png"/><Relationship Id="rId38" Type="http://schemas.openxmlformats.org/officeDocument/2006/relationships/customXml" Target="../ink/ink672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customXml" Target="../ink/ink683.xml"/><Relationship Id="rId26" Type="http://schemas.openxmlformats.org/officeDocument/2006/relationships/customXml" Target="../ink/ink687.xml"/><Relationship Id="rId39" Type="http://schemas.openxmlformats.org/officeDocument/2006/relationships/image" Target="../media/image138.png"/><Relationship Id="rId21" Type="http://schemas.openxmlformats.org/officeDocument/2006/relationships/image" Target="../media/image129.png"/><Relationship Id="rId34" Type="http://schemas.openxmlformats.org/officeDocument/2006/relationships/customXml" Target="../ink/ink691.xml"/><Relationship Id="rId42" Type="http://schemas.openxmlformats.org/officeDocument/2006/relationships/customXml" Target="../ink/ink695.xml"/><Relationship Id="rId47" Type="http://schemas.openxmlformats.org/officeDocument/2006/relationships/image" Target="../media/image142.png"/><Relationship Id="rId50" Type="http://schemas.openxmlformats.org/officeDocument/2006/relationships/customXml" Target="../ink/ink699.xml"/><Relationship Id="rId55" Type="http://schemas.openxmlformats.org/officeDocument/2006/relationships/image" Target="../media/image146.png"/><Relationship Id="rId63" Type="http://schemas.openxmlformats.org/officeDocument/2006/relationships/image" Target="../media/image150.png"/><Relationship Id="rId7" Type="http://schemas.openxmlformats.org/officeDocument/2006/relationships/image" Target="../media/image122.png"/><Relationship Id="rId2" Type="http://schemas.openxmlformats.org/officeDocument/2006/relationships/customXml" Target="../ink/ink675.xml"/><Relationship Id="rId16" Type="http://schemas.openxmlformats.org/officeDocument/2006/relationships/customXml" Target="../ink/ink682.xml"/><Relationship Id="rId29" Type="http://schemas.openxmlformats.org/officeDocument/2006/relationships/image" Target="../media/image133.png"/><Relationship Id="rId11" Type="http://schemas.openxmlformats.org/officeDocument/2006/relationships/image" Target="../media/image124.png"/><Relationship Id="rId24" Type="http://schemas.openxmlformats.org/officeDocument/2006/relationships/customXml" Target="../ink/ink686.xml"/><Relationship Id="rId32" Type="http://schemas.openxmlformats.org/officeDocument/2006/relationships/customXml" Target="../ink/ink690.xml"/><Relationship Id="rId37" Type="http://schemas.openxmlformats.org/officeDocument/2006/relationships/image" Target="../media/image137.png"/><Relationship Id="rId40" Type="http://schemas.openxmlformats.org/officeDocument/2006/relationships/customXml" Target="../ink/ink694.xml"/><Relationship Id="rId45" Type="http://schemas.openxmlformats.org/officeDocument/2006/relationships/image" Target="../media/image141.png"/><Relationship Id="rId53" Type="http://schemas.openxmlformats.org/officeDocument/2006/relationships/image" Target="../media/image145.png"/><Relationship Id="rId58" Type="http://schemas.openxmlformats.org/officeDocument/2006/relationships/customXml" Target="../ink/ink703.xml"/><Relationship Id="rId5" Type="http://schemas.openxmlformats.org/officeDocument/2006/relationships/image" Target="../media/image121.png"/><Relationship Id="rId61" Type="http://schemas.openxmlformats.org/officeDocument/2006/relationships/image" Target="../media/image149.png"/><Relationship Id="rId19" Type="http://schemas.openxmlformats.org/officeDocument/2006/relationships/image" Target="../media/image128.png"/><Relationship Id="rId14" Type="http://schemas.openxmlformats.org/officeDocument/2006/relationships/customXml" Target="../ink/ink681.xml"/><Relationship Id="rId22" Type="http://schemas.openxmlformats.org/officeDocument/2006/relationships/customXml" Target="../ink/ink685.xml"/><Relationship Id="rId27" Type="http://schemas.openxmlformats.org/officeDocument/2006/relationships/image" Target="../media/image132.png"/><Relationship Id="rId30" Type="http://schemas.openxmlformats.org/officeDocument/2006/relationships/customXml" Target="../ink/ink689.xml"/><Relationship Id="rId35" Type="http://schemas.openxmlformats.org/officeDocument/2006/relationships/image" Target="../media/image136.png"/><Relationship Id="rId43" Type="http://schemas.openxmlformats.org/officeDocument/2006/relationships/image" Target="../media/image140.png"/><Relationship Id="rId48" Type="http://schemas.openxmlformats.org/officeDocument/2006/relationships/customXml" Target="../ink/ink698.xml"/><Relationship Id="rId56" Type="http://schemas.openxmlformats.org/officeDocument/2006/relationships/customXml" Target="../ink/ink702.xml"/><Relationship Id="rId8" Type="http://schemas.openxmlformats.org/officeDocument/2006/relationships/customXml" Target="../ink/ink678.xml"/><Relationship Id="rId51" Type="http://schemas.openxmlformats.org/officeDocument/2006/relationships/image" Target="../media/image144.png"/><Relationship Id="rId3" Type="http://schemas.openxmlformats.org/officeDocument/2006/relationships/image" Target="../media/image120.png"/><Relationship Id="rId12" Type="http://schemas.openxmlformats.org/officeDocument/2006/relationships/customXml" Target="../ink/ink680.xml"/><Relationship Id="rId17" Type="http://schemas.openxmlformats.org/officeDocument/2006/relationships/image" Target="../media/image127.png"/><Relationship Id="rId25" Type="http://schemas.openxmlformats.org/officeDocument/2006/relationships/image" Target="../media/image131.png"/><Relationship Id="rId33" Type="http://schemas.openxmlformats.org/officeDocument/2006/relationships/image" Target="../media/image135.png"/><Relationship Id="rId38" Type="http://schemas.openxmlformats.org/officeDocument/2006/relationships/customXml" Target="../ink/ink693.xml"/><Relationship Id="rId46" Type="http://schemas.openxmlformats.org/officeDocument/2006/relationships/customXml" Target="../ink/ink697.xml"/><Relationship Id="rId59" Type="http://schemas.openxmlformats.org/officeDocument/2006/relationships/image" Target="../media/image148.png"/><Relationship Id="rId20" Type="http://schemas.openxmlformats.org/officeDocument/2006/relationships/customXml" Target="../ink/ink684.xml"/><Relationship Id="rId41" Type="http://schemas.openxmlformats.org/officeDocument/2006/relationships/image" Target="../media/image139.png"/><Relationship Id="rId54" Type="http://schemas.openxmlformats.org/officeDocument/2006/relationships/customXml" Target="../ink/ink701.xml"/><Relationship Id="rId62" Type="http://schemas.openxmlformats.org/officeDocument/2006/relationships/customXml" Target="../ink/ink70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77.xml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28" Type="http://schemas.openxmlformats.org/officeDocument/2006/relationships/customXml" Target="../ink/ink688.xml"/><Relationship Id="rId36" Type="http://schemas.openxmlformats.org/officeDocument/2006/relationships/customXml" Target="../ink/ink692.xml"/><Relationship Id="rId49" Type="http://schemas.openxmlformats.org/officeDocument/2006/relationships/image" Target="../media/image143.png"/><Relationship Id="rId57" Type="http://schemas.openxmlformats.org/officeDocument/2006/relationships/image" Target="../media/image147.png"/><Relationship Id="rId10" Type="http://schemas.openxmlformats.org/officeDocument/2006/relationships/customXml" Target="../ink/ink679.xml"/><Relationship Id="rId31" Type="http://schemas.openxmlformats.org/officeDocument/2006/relationships/image" Target="../media/image134.png"/><Relationship Id="rId44" Type="http://schemas.openxmlformats.org/officeDocument/2006/relationships/customXml" Target="../ink/ink696.xml"/><Relationship Id="rId52" Type="http://schemas.openxmlformats.org/officeDocument/2006/relationships/customXml" Target="../ink/ink700.xml"/><Relationship Id="rId60" Type="http://schemas.openxmlformats.org/officeDocument/2006/relationships/customXml" Target="../ink/ink704.xml"/><Relationship Id="rId4" Type="http://schemas.openxmlformats.org/officeDocument/2006/relationships/customXml" Target="../ink/ink676.xml"/><Relationship Id="rId9" Type="http://schemas.openxmlformats.org/officeDocument/2006/relationships/image" Target="../media/image123.png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18.xml"/><Relationship Id="rId21" Type="http://schemas.openxmlformats.org/officeDocument/2006/relationships/image" Target="../media/image129.png"/><Relationship Id="rId42" Type="http://schemas.openxmlformats.org/officeDocument/2006/relationships/customXml" Target="../ink/ink726.xml"/><Relationship Id="rId47" Type="http://schemas.openxmlformats.org/officeDocument/2006/relationships/image" Target="../media/image142.png"/><Relationship Id="rId63" Type="http://schemas.openxmlformats.org/officeDocument/2006/relationships/image" Target="../media/image150.png"/><Relationship Id="rId68" Type="http://schemas.openxmlformats.org/officeDocument/2006/relationships/customXml" Target="../ink/ink739.xml"/><Relationship Id="rId16" Type="http://schemas.openxmlformats.org/officeDocument/2006/relationships/customXml" Target="../ink/ink713.xml"/><Relationship Id="rId11" Type="http://schemas.openxmlformats.org/officeDocument/2006/relationships/image" Target="../media/image124.png"/><Relationship Id="rId24" Type="http://schemas.openxmlformats.org/officeDocument/2006/relationships/customXml" Target="../ink/ink717.xml"/><Relationship Id="rId32" Type="http://schemas.openxmlformats.org/officeDocument/2006/relationships/customXml" Target="../ink/ink721.xml"/><Relationship Id="rId37" Type="http://schemas.openxmlformats.org/officeDocument/2006/relationships/image" Target="../media/image137.png"/><Relationship Id="rId40" Type="http://schemas.openxmlformats.org/officeDocument/2006/relationships/customXml" Target="../ink/ink725.xml"/><Relationship Id="rId45" Type="http://schemas.openxmlformats.org/officeDocument/2006/relationships/image" Target="../media/image141.png"/><Relationship Id="rId53" Type="http://schemas.openxmlformats.org/officeDocument/2006/relationships/image" Target="../media/image145.png"/><Relationship Id="rId58" Type="http://schemas.openxmlformats.org/officeDocument/2006/relationships/customXml" Target="../ink/ink734.xml"/><Relationship Id="rId66" Type="http://schemas.openxmlformats.org/officeDocument/2006/relationships/customXml" Target="../ink/ink738.xml"/><Relationship Id="rId74" Type="http://schemas.openxmlformats.org/officeDocument/2006/relationships/customXml" Target="../ink/ink742.xml"/><Relationship Id="rId79" Type="http://schemas.openxmlformats.org/officeDocument/2006/relationships/image" Target="../media/image158.png"/><Relationship Id="rId5" Type="http://schemas.openxmlformats.org/officeDocument/2006/relationships/image" Target="../media/image121.png"/><Relationship Id="rId61" Type="http://schemas.openxmlformats.org/officeDocument/2006/relationships/image" Target="../media/image149.png"/><Relationship Id="rId19" Type="http://schemas.openxmlformats.org/officeDocument/2006/relationships/image" Target="../media/image128.png"/><Relationship Id="rId14" Type="http://schemas.openxmlformats.org/officeDocument/2006/relationships/customXml" Target="../ink/ink712.xml"/><Relationship Id="rId22" Type="http://schemas.openxmlformats.org/officeDocument/2006/relationships/customXml" Target="../ink/ink716.xml"/><Relationship Id="rId27" Type="http://schemas.openxmlformats.org/officeDocument/2006/relationships/image" Target="../media/image132.png"/><Relationship Id="rId30" Type="http://schemas.openxmlformats.org/officeDocument/2006/relationships/customXml" Target="../ink/ink720.xml"/><Relationship Id="rId35" Type="http://schemas.openxmlformats.org/officeDocument/2006/relationships/image" Target="../media/image136.png"/><Relationship Id="rId43" Type="http://schemas.openxmlformats.org/officeDocument/2006/relationships/image" Target="../media/image140.png"/><Relationship Id="rId48" Type="http://schemas.openxmlformats.org/officeDocument/2006/relationships/customXml" Target="../ink/ink729.xml"/><Relationship Id="rId56" Type="http://schemas.openxmlformats.org/officeDocument/2006/relationships/customXml" Target="../ink/ink733.xml"/><Relationship Id="rId64" Type="http://schemas.openxmlformats.org/officeDocument/2006/relationships/customXml" Target="../ink/ink737.xml"/><Relationship Id="rId69" Type="http://schemas.openxmlformats.org/officeDocument/2006/relationships/image" Target="../media/image153.png"/><Relationship Id="rId77" Type="http://schemas.openxmlformats.org/officeDocument/2006/relationships/image" Target="../media/image157.png"/><Relationship Id="rId8" Type="http://schemas.openxmlformats.org/officeDocument/2006/relationships/customXml" Target="../ink/ink709.xml"/><Relationship Id="rId51" Type="http://schemas.openxmlformats.org/officeDocument/2006/relationships/image" Target="../media/image144.png"/><Relationship Id="rId72" Type="http://schemas.openxmlformats.org/officeDocument/2006/relationships/customXml" Target="../ink/ink741.xml"/><Relationship Id="rId3" Type="http://schemas.openxmlformats.org/officeDocument/2006/relationships/image" Target="../media/image120.png"/><Relationship Id="rId12" Type="http://schemas.openxmlformats.org/officeDocument/2006/relationships/customXml" Target="../ink/ink711.xml"/><Relationship Id="rId17" Type="http://schemas.openxmlformats.org/officeDocument/2006/relationships/image" Target="../media/image127.png"/><Relationship Id="rId25" Type="http://schemas.openxmlformats.org/officeDocument/2006/relationships/image" Target="../media/image131.png"/><Relationship Id="rId33" Type="http://schemas.openxmlformats.org/officeDocument/2006/relationships/image" Target="../media/image135.png"/><Relationship Id="rId38" Type="http://schemas.openxmlformats.org/officeDocument/2006/relationships/customXml" Target="../ink/ink724.xml"/><Relationship Id="rId46" Type="http://schemas.openxmlformats.org/officeDocument/2006/relationships/customXml" Target="../ink/ink728.xml"/><Relationship Id="rId59" Type="http://schemas.openxmlformats.org/officeDocument/2006/relationships/image" Target="../media/image148.png"/><Relationship Id="rId67" Type="http://schemas.openxmlformats.org/officeDocument/2006/relationships/image" Target="../media/image152.png"/><Relationship Id="rId20" Type="http://schemas.openxmlformats.org/officeDocument/2006/relationships/customXml" Target="../ink/ink715.xml"/><Relationship Id="rId41" Type="http://schemas.openxmlformats.org/officeDocument/2006/relationships/image" Target="../media/image139.png"/><Relationship Id="rId54" Type="http://schemas.openxmlformats.org/officeDocument/2006/relationships/customXml" Target="../ink/ink732.xml"/><Relationship Id="rId62" Type="http://schemas.openxmlformats.org/officeDocument/2006/relationships/customXml" Target="../ink/ink736.xml"/><Relationship Id="rId70" Type="http://schemas.openxmlformats.org/officeDocument/2006/relationships/customXml" Target="../ink/ink740.xml"/><Relationship Id="rId75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08.xml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28" Type="http://schemas.openxmlformats.org/officeDocument/2006/relationships/customXml" Target="../ink/ink719.xml"/><Relationship Id="rId36" Type="http://schemas.openxmlformats.org/officeDocument/2006/relationships/customXml" Target="../ink/ink723.xml"/><Relationship Id="rId49" Type="http://schemas.openxmlformats.org/officeDocument/2006/relationships/image" Target="../media/image143.png"/><Relationship Id="rId57" Type="http://schemas.openxmlformats.org/officeDocument/2006/relationships/image" Target="../media/image147.png"/><Relationship Id="rId10" Type="http://schemas.openxmlformats.org/officeDocument/2006/relationships/customXml" Target="../ink/ink710.xml"/><Relationship Id="rId31" Type="http://schemas.openxmlformats.org/officeDocument/2006/relationships/image" Target="../media/image134.png"/><Relationship Id="rId44" Type="http://schemas.openxmlformats.org/officeDocument/2006/relationships/customXml" Target="../ink/ink727.xml"/><Relationship Id="rId52" Type="http://schemas.openxmlformats.org/officeDocument/2006/relationships/customXml" Target="../ink/ink731.xml"/><Relationship Id="rId60" Type="http://schemas.openxmlformats.org/officeDocument/2006/relationships/customXml" Target="../ink/ink735.xml"/><Relationship Id="rId65" Type="http://schemas.openxmlformats.org/officeDocument/2006/relationships/image" Target="../media/image151.png"/><Relationship Id="rId73" Type="http://schemas.openxmlformats.org/officeDocument/2006/relationships/image" Target="../media/image155.png"/><Relationship Id="rId78" Type="http://schemas.openxmlformats.org/officeDocument/2006/relationships/customXml" Target="../ink/ink744.xml"/><Relationship Id="rId4" Type="http://schemas.openxmlformats.org/officeDocument/2006/relationships/customXml" Target="../ink/ink707.xml"/><Relationship Id="rId9" Type="http://schemas.openxmlformats.org/officeDocument/2006/relationships/image" Target="../media/image123.png"/><Relationship Id="rId13" Type="http://schemas.openxmlformats.org/officeDocument/2006/relationships/image" Target="../media/image125.png"/><Relationship Id="rId18" Type="http://schemas.openxmlformats.org/officeDocument/2006/relationships/customXml" Target="../ink/ink714.xml"/><Relationship Id="rId39" Type="http://schemas.openxmlformats.org/officeDocument/2006/relationships/image" Target="../media/image138.png"/><Relationship Id="rId34" Type="http://schemas.openxmlformats.org/officeDocument/2006/relationships/customXml" Target="../ink/ink722.xml"/><Relationship Id="rId50" Type="http://schemas.openxmlformats.org/officeDocument/2006/relationships/customXml" Target="../ink/ink730.xml"/><Relationship Id="rId55" Type="http://schemas.openxmlformats.org/officeDocument/2006/relationships/image" Target="../media/image146.png"/><Relationship Id="rId76" Type="http://schemas.openxmlformats.org/officeDocument/2006/relationships/customXml" Target="../ink/ink743.xml"/><Relationship Id="rId7" Type="http://schemas.openxmlformats.org/officeDocument/2006/relationships/image" Target="../media/image122.png"/><Relationship Id="rId71" Type="http://schemas.openxmlformats.org/officeDocument/2006/relationships/image" Target="../media/image154.png"/><Relationship Id="rId2" Type="http://schemas.openxmlformats.org/officeDocument/2006/relationships/customXml" Target="../ink/ink706.xml"/><Relationship Id="rId29" Type="http://schemas.openxmlformats.org/officeDocument/2006/relationships/image" Target="../media/image133.png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57.xml"/><Relationship Id="rId21" Type="http://schemas.openxmlformats.org/officeDocument/2006/relationships/image" Target="../media/image129.png"/><Relationship Id="rId42" Type="http://schemas.openxmlformats.org/officeDocument/2006/relationships/customXml" Target="../ink/ink765.xml"/><Relationship Id="rId47" Type="http://schemas.openxmlformats.org/officeDocument/2006/relationships/image" Target="../media/image142.png"/><Relationship Id="rId63" Type="http://schemas.openxmlformats.org/officeDocument/2006/relationships/image" Target="../media/image150.png"/><Relationship Id="rId68" Type="http://schemas.openxmlformats.org/officeDocument/2006/relationships/customXml" Target="../ink/ink778.xml"/><Relationship Id="rId16" Type="http://schemas.openxmlformats.org/officeDocument/2006/relationships/customXml" Target="../ink/ink752.xml"/><Relationship Id="rId11" Type="http://schemas.openxmlformats.org/officeDocument/2006/relationships/image" Target="../media/image124.png"/><Relationship Id="rId32" Type="http://schemas.openxmlformats.org/officeDocument/2006/relationships/customXml" Target="../ink/ink760.xml"/><Relationship Id="rId37" Type="http://schemas.openxmlformats.org/officeDocument/2006/relationships/image" Target="../media/image137.png"/><Relationship Id="rId53" Type="http://schemas.openxmlformats.org/officeDocument/2006/relationships/image" Target="../media/image145.png"/><Relationship Id="rId58" Type="http://schemas.openxmlformats.org/officeDocument/2006/relationships/customXml" Target="../ink/ink773.xml"/><Relationship Id="rId74" Type="http://schemas.openxmlformats.org/officeDocument/2006/relationships/customXml" Target="../ink/ink781.xml"/><Relationship Id="rId79" Type="http://schemas.openxmlformats.org/officeDocument/2006/relationships/image" Target="../media/image158.png"/><Relationship Id="rId5" Type="http://schemas.openxmlformats.org/officeDocument/2006/relationships/image" Target="../media/image121.png"/><Relationship Id="rId61" Type="http://schemas.openxmlformats.org/officeDocument/2006/relationships/image" Target="../media/image149.png"/><Relationship Id="rId82" Type="http://schemas.openxmlformats.org/officeDocument/2006/relationships/customXml" Target="../ink/ink785.xml"/><Relationship Id="rId19" Type="http://schemas.openxmlformats.org/officeDocument/2006/relationships/image" Target="../media/image128.png"/><Relationship Id="rId14" Type="http://schemas.openxmlformats.org/officeDocument/2006/relationships/customXml" Target="../ink/ink751.xml"/><Relationship Id="rId22" Type="http://schemas.openxmlformats.org/officeDocument/2006/relationships/customXml" Target="../ink/ink755.xml"/><Relationship Id="rId27" Type="http://schemas.openxmlformats.org/officeDocument/2006/relationships/image" Target="../media/image132.png"/><Relationship Id="rId30" Type="http://schemas.openxmlformats.org/officeDocument/2006/relationships/customXml" Target="../ink/ink759.xml"/><Relationship Id="rId35" Type="http://schemas.openxmlformats.org/officeDocument/2006/relationships/image" Target="../media/image136.png"/><Relationship Id="rId43" Type="http://schemas.openxmlformats.org/officeDocument/2006/relationships/image" Target="../media/image140.png"/><Relationship Id="rId48" Type="http://schemas.openxmlformats.org/officeDocument/2006/relationships/customXml" Target="../ink/ink768.xml"/><Relationship Id="rId56" Type="http://schemas.openxmlformats.org/officeDocument/2006/relationships/customXml" Target="../ink/ink772.xml"/><Relationship Id="rId64" Type="http://schemas.openxmlformats.org/officeDocument/2006/relationships/customXml" Target="../ink/ink776.xml"/><Relationship Id="rId69" Type="http://schemas.openxmlformats.org/officeDocument/2006/relationships/image" Target="../media/image153.png"/><Relationship Id="rId77" Type="http://schemas.openxmlformats.org/officeDocument/2006/relationships/image" Target="../media/image157.png"/><Relationship Id="rId8" Type="http://schemas.openxmlformats.org/officeDocument/2006/relationships/customXml" Target="../ink/ink748.xml"/><Relationship Id="rId51" Type="http://schemas.openxmlformats.org/officeDocument/2006/relationships/image" Target="../media/image144.png"/><Relationship Id="rId72" Type="http://schemas.openxmlformats.org/officeDocument/2006/relationships/customXml" Target="../ink/ink780.xml"/><Relationship Id="rId80" Type="http://schemas.openxmlformats.org/officeDocument/2006/relationships/customXml" Target="../ink/ink784.xml"/><Relationship Id="rId3" Type="http://schemas.openxmlformats.org/officeDocument/2006/relationships/image" Target="../media/image120.png"/><Relationship Id="rId12" Type="http://schemas.openxmlformats.org/officeDocument/2006/relationships/customXml" Target="../ink/ink750.xml"/><Relationship Id="rId17" Type="http://schemas.openxmlformats.org/officeDocument/2006/relationships/image" Target="../media/image127.png"/><Relationship Id="rId25" Type="http://schemas.openxmlformats.org/officeDocument/2006/relationships/image" Target="../media/image131.png"/><Relationship Id="rId33" Type="http://schemas.openxmlformats.org/officeDocument/2006/relationships/image" Target="../media/image135.png"/><Relationship Id="rId38" Type="http://schemas.openxmlformats.org/officeDocument/2006/relationships/customXml" Target="../ink/ink763.xml"/><Relationship Id="rId46" Type="http://schemas.openxmlformats.org/officeDocument/2006/relationships/customXml" Target="../ink/ink767.xml"/><Relationship Id="rId59" Type="http://schemas.openxmlformats.org/officeDocument/2006/relationships/image" Target="../media/image148.png"/><Relationship Id="rId67" Type="http://schemas.openxmlformats.org/officeDocument/2006/relationships/image" Target="../media/image152.png"/><Relationship Id="rId20" Type="http://schemas.openxmlformats.org/officeDocument/2006/relationships/customXml" Target="../ink/ink754.xml"/><Relationship Id="rId41" Type="http://schemas.openxmlformats.org/officeDocument/2006/relationships/image" Target="../media/image139.png"/><Relationship Id="rId54" Type="http://schemas.openxmlformats.org/officeDocument/2006/relationships/customXml" Target="../ink/ink771.xml"/><Relationship Id="rId62" Type="http://schemas.openxmlformats.org/officeDocument/2006/relationships/customXml" Target="../ink/ink775.xml"/><Relationship Id="rId70" Type="http://schemas.openxmlformats.org/officeDocument/2006/relationships/customXml" Target="../ink/ink779.xml"/><Relationship Id="rId75" Type="http://schemas.openxmlformats.org/officeDocument/2006/relationships/image" Target="../media/image156.png"/><Relationship Id="rId83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47.xml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28" Type="http://schemas.openxmlformats.org/officeDocument/2006/relationships/customXml" Target="../ink/ink758.xml"/><Relationship Id="rId36" Type="http://schemas.openxmlformats.org/officeDocument/2006/relationships/customXml" Target="../ink/ink762.xml"/><Relationship Id="rId49" Type="http://schemas.openxmlformats.org/officeDocument/2006/relationships/image" Target="../media/image143.png"/><Relationship Id="rId57" Type="http://schemas.openxmlformats.org/officeDocument/2006/relationships/image" Target="../media/image147.png"/><Relationship Id="rId10" Type="http://schemas.openxmlformats.org/officeDocument/2006/relationships/customXml" Target="../ink/ink749.xml"/><Relationship Id="rId31" Type="http://schemas.openxmlformats.org/officeDocument/2006/relationships/image" Target="../media/image134.png"/><Relationship Id="rId44" Type="http://schemas.openxmlformats.org/officeDocument/2006/relationships/customXml" Target="../ink/ink766.xml"/><Relationship Id="rId52" Type="http://schemas.openxmlformats.org/officeDocument/2006/relationships/customXml" Target="../ink/ink770.xml"/><Relationship Id="rId60" Type="http://schemas.openxmlformats.org/officeDocument/2006/relationships/customXml" Target="../ink/ink774.xml"/><Relationship Id="rId65" Type="http://schemas.openxmlformats.org/officeDocument/2006/relationships/image" Target="../media/image151.png"/><Relationship Id="rId73" Type="http://schemas.openxmlformats.org/officeDocument/2006/relationships/image" Target="../media/image155.png"/><Relationship Id="rId78" Type="http://schemas.openxmlformats.org/officeDocument/2006/relationships/customXml" Target="../ink/ink783.xml"/><Relationship Id="rId81" Type="http://schemas.openxmlformats.org/officeDocument/2006/relationships/image" Target="../media/image159.png"/><Relationship Id="rId4" Type="http://schemas.openxmlformats.org/officeDocument/2006/relationships/customXml" Target="../ink/ink746.xml"/><Relationship Id="rId9" Type="http://schemas.openxmlformats.org/officeDocument/2006/relationships/image" Target="../media/image123.png"/><Relationship Id="rId13" Type="http://schemas.openxmlformats.org/officeDocument/2006/relationships/image" Target="../media/image125.png"/><Relationship Id="rId18" Type="http://schemas.openxmlformats.org/officeDocument/2006/relationships/customXml" Target="../ink/ink753.xml"/><Relationship Id="rId39" Type="http://schemas.openxmlformats.org/officeDocument/2006/relationships/image" Target="../media/image138.png"/><Relationship Id="rId34" Type="http://schemas.openxmlformats.org/officeDocument/2006/relationships/customXml" Target="../ink/ink761.xml"/><Relationship Id="rId50" Type="http://schemas.openxmlformats.org/officeDocument/2006/relationships/customXml" Target="../ink/ink769.xml"/><Relationship Id="rId55" Type="http://schemas.openxmlformats.org/officeDocument/2006/relationships/image" Target="../media/image146.png"/><Relationship Id="rId76" Type="http://schemas.openxmlformats.org/officeDocument/2006/relationships/customXml" Target="../ink/ink782.xml"/><Relationship Id="rId7" Type="http://schemas.openxmlformats.org/officeDocument/2006/relationships/image" Target="../media/image122.png"/><Relationship Id="rId71" Type="http://schemas.openxmlformats.org/officeDocument/2006/relationships/image" Target="../media/image154.png"/><Relationship Id="rId2" Type="http://schemas.openxmlformats.org/officeDocument/2006/relationships/customXml" Target="../ink/ink745.xml"/><Relationship Id="rId29" Type="http://schemas.openxmlformats.org/officeDocument/2006/relationships/image" Target="../media/image133.png"/><Relationship Id="rId24" Type="http://schemas.openxmlformats.org/officeDocument/2006/relationships/customXml" Target="../ink/ink756.xml"/><Relationship Id="rId40" Type="http://schemas.openxmlformats.org/officeDocument/2006/relationships/customXml" Target="../ink/ink764.xml"/><Relationship Id="rId45" Type="http://schemas.openxmlformats.org/officeDocument/2006/relationships/image" Target="../media/image141.png"/><Relationship Id="rId66" Type="http://schemas.openxmlformats.org/officeDocument/2006/relationships/customXml" Target="../ink/ink777.xml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98.xml"/><Relationship Id="rId21" Type="http://schemas.openxmlformats.org/officeDocument/2006/relationships/image" Target="../media/image129.png"/><Relationship Id="rId42" Type="http://schemas.openxmlformats.org/officeDocument/2006/relationships/customXml" Target="../ink/ink806.xml"/><Relationship Id="rId47" Type="http://schemas.openxmlformats.org/officeDocument/2006/relationships/image" Target="../media/image142.png"/><Relationship Id="rId63" Type="http://schemas.openxmlformats.org/officeDocument/2006/relationships/image" Target="../media/image150.png"/><Relationship Id="rId68" Type="http://schemas.openxmlformats.org/officeDocument/2006/relationships/customXml" Target="../ink/ink819.xml"/><Relationship Id="rId84" Type="http://schemas.openxmlformats.org/officeDocument/2006/relationships/customXml" Target="../ink/ink827.xml"/><Relationship Id="rId89" Type="http://schemas.openxmlformats.org/officeDocument/2006/relationships/image" Target="../media/image163.png"/><Relationship Id="rId16" Type="http://schemas.openxmlformats.org/officeDocument/2006/relationships/customXml" Target="../ink/ink793.xml"/><Relationship Id="rId11" Type="http://schemas.openxmlformats.org/officeDocument/2006/relationships/image" Target="../media/image124.png"/><Relationship Id="rId32" Type="http://schemas.openxmlformats.org/officeDocument/2006/relationships/customXml" Target="../ink/ink801.xml"/><Relationship Id="rId37" Type="http://schemas.openxmlformats.org/officeDocument/2006/relationships/image" Target="../media/image137.png"/><Relationship Id="rId53" Type="http://schemas.openxmlformats.org/officeDocument/2006/relationships/image" Target="../media/image145.png"/><Relationship Id="rId58" Type="http://schemas.openxmlformats.org/officeDocument/2006/relationships/customXml" Target="../ink/ink814.xml"/><Relationship Id="rId74" Type="http://schemas.openxmlformats.org/officeDocument/2006/relationships/customXml" Target="../ink/ink822.xml"/><Relationship Id="rId79" Type="http://schemas.openxmlformats.org/officeDocument/2006/relationships/image" Target="../media/image158.png"/><Relationship Id="rId5" Type="http://schemas.openxmlformats.org/officeDocument/2006/relationships/image" Target="../media/image121.png"/><Relationship Id="rId90" Type="http://schemas.openxmlformats.org/officeDocument/2006/relationships/customXml" Target="../ink/ink830.xml"/><Relationship Id="rId95" Type="http://schemas.openxmlformats.org/officeDocument/2006/relationships/image" Target="../media/image166.png"/><Relationship Id="rId22" Type="http://schemas.openxmlformats.org/officeDocument/2006/relationships/customXml" Target="../ink/ink796.xml"/><Relationship Id="rId27" Type="http://schemas.openxmlformats.org/officeDocument/2006/relationships/image" Target="../media/image132.png"/><Relationship Id="rId43" Type="http://schemas.openxmlformats.org/officeDocument/2006/relationships/image" Target="../media/image140.png"/><Relationship Id="rId48" Type="http://schemas.openxmlformats.org/officeDocument/2006/relationships/customXml" Target="../ink/ink809.xml"/><Relationship Id="rId64" Type="http://schemas.openxmlformats.org/officeDocument/2006/relationships/customXml" Target="../ink/ink817.xml"/><Relationship Id="rId69" Type="http://schemas.openxmlformats.org/officeDocument/2006/relationships/image" Target="../media/image153.png"/><Relationship Id="rId8" Type="http://schemas.openxmlformats.org/officeDocument/2006/relationships/customXml" Target="../ink/ink789.xml"/><Relationship Id="rId51" Type="http://schemas.openxmlformats.org/officeDocument/2006/relationships/image" Target="../media/image144.png"/><Relationship Id="rId72" Type="http://schemas.openxmlformats.org/officeDocument/2006/relationships/customXml" Target="../ink/ink821.xml"/><Relationship Id="rId80" Type="http://schemas.openxmlformats.org/officeDocument/2006/relationships/customXml" Target="../ink/ink825.xml"/><Relationship Id="rId85" Type="http://schemas.openxmlformats.org/officeDocument/2006/relationships/image" Target="../media/image161.png"/><Relationship Id="rId93" Type="http://schemas.openxmlformats.org/officeDocument/2006/relationships/image" Target="../media/image165.png"/><Relationship Id="rId3" Type="http://schemas.openxmlformats.org/officeDocument/2006/relationships/image" Target="../media/image120.png"/><Relationship Id="rId12" Type="http://schemas.openxmlformats.org/officeDocument/2006/relationships/customXml" Target="../ink/ink791.xml"/><Relationship Id="rId17" Type="http://schemas.openxmlformats.org/officeDocument/2006/relationships/image" Target="../media/image127.png"/><Relationship Id="rId25" Type="http://schemas.openxmlformats.org/officeDocument/2006/relationships/image" Target="../media/image131.png"/><Relationship Id="rId33" Type="http://schemas.openxmlformats.org/officeDocument/2006/relationships/image" Target="../media/image135.png"/><Relationship Id="rId38" Type="http://schemas.openxmlformats.org/officeDocument/2006/relationships/customXml" Target="../ink/ink804.xml"/><Relationship Id="rId46" Type="http://schemas.openxmlformats.org/officeDocument/2006/relationships/customXml" Target="../ink/ink808.xml"/><Relationship Id="rId59" Type="http://schemas.openxmlformats.org/officeDocument/2006/relationships/image" Target="../media/image148.png"/><Relationship Id="rId67" Type="http://schemas.openxmlformats.org/officeDocument/2006/relationships/image" Target="../media/image152.png"/><Relationship Id="rId20" Type="http://schemas.openxmlformats.org/officeDocument/2006/relationships/customXml" Target="../ink/ink795.xml"/><Relationship Id="rId41" Type="http://schemas.openxmlformats.org/officeDocument/2006/relationships/image" Target="../media/image139.png"/><Relationship Id="rId54" Type="http://schemas.openxmlformats.org/officeDocument/2006/relationships/customXml" Target="../ink/ink812.xml"/><Relationship Id="rId62" Type="http://schemas.openxmlformats.org/officeDocument/2006/relationships/customXml" Target="../ink/ink816.xml"/><Relationship Id="rId70" Type="http://schemas.openxmlformats.org/officeDocument/2006/relationships/customXml" Target="../ink/ink820.xml"/><Relationship Id="rId75" Type="http://schemas.openxmlformats.org/officeDocument/2006/relationships/image" Target="../media/image156.png"/><Relationship Id="rId83" Type="http://schemas.openxmlformats.org/officeDocument/2006/relationships/image" Target="../media/image160.png"/><Relationship Id="rId88" Type="http://schemas.openxmlformats.org/officeDocument/2006/relationships/customXml" Target="../ink/ink829.xml"/><Relationship Id="rId91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88.xml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28" Type="http://schemas.openxmlformats.org/officeDocument/2006/relationships/customXml" Target="../ink/ink799.xml"/><Relationship Id="rId36" Type="http://schemas.openxmlformats.org/officeDocument/2006/relationships/customXml" Target="../ink/ink803.xml"/><Relationship Id="rId49" Type="http://schemas.openxmlformats.org/officeDocument/2006/relationships/image" Target="../media/image143.png"/><Relationship Id="rId57" Type="http://schemas.openxmlformats.org/officeDocument/2006/relationships/image" Target="../media/image147.png"/><Relationship Id="rId10" Type="http://schemas.openxmlformats.org/officeDocument/2006/relationships/customXml" Target="../ink/ink790.xml"/><Relationship Id="rId31" Type="http://schemas.openxmlformats.org/officeDocument/2006/relationships/image" Target="../media/image134.png"/><Relationship Id="rId44" Type="http://schemas.openxmlformats.org/officeDocument/2006/relationships/customXml" Target="../ink/ink807.xml"/><Relationship Id="rId52" Type="http://schemas.openxmlformats.org/officeDocument/2006/relationships/customXml" Target="../ink/ink811.xml"/><Relationship Id="rId60" Type="http://schemas.openxmlformats.org/officeDocument/2006/relationships/customXml" Target="../ink/ink815.xml"/><Relationship Id="rId65" Type="http://schemas.openxmlformats.org/officeDocument/2006/relationships/image" Target="../media/image151.png"/><Relationship Id="rId73" Type="http://schemas.openxmlformats.org/officeDocument/2006/relationships/image" Target="../media/image155.png"/><Relationship Id="rId78" Type="http://schemas.openxmlformats.org/officeDocument/2006/relationships/customXml" Target="../ink/ink824.xml"/><Relationship Id="rId81" Type="http://schemas.openxmlformats.org/officeDocument/2006/relationships/image" Target="../media/image159.png"/><Relationship Id="rId86" Type="http://schemas.openxmlformats.org/officeDocument/2006/relationships/customXml" Target="../ink/ink828.xml"/><Relationship Id="rId94" Type="http://schemas.openxmlformats.org/officeDocument/2006/relationships/customXml" Target="../ink/ink832.xml"/><Relationship Id="rId4" Type="http://schemas.openxmlformats.org/officeDocument/2006/relationships/customXml" Target="../ink/ink787.xml"/><Relationship Id="rId9" Type="http://schemas.openxmlformats.org/officeDocument/2006/relationships/image" Target="../media/image123.png"/><Relationship Id="rId13" Type="http://schemas.openxmlformats.org/officeDocument/2006/relationships/image" Target="../media/image125.png"/><Relationship Id="rId18" Type="http://schemas.openxmlformats.org/officeDocument/2006/relationships/customXml" Target="../ink/ink794.xml"/><Relationship Id="rId39" Type="http://schemas.openxmlformats.org/officeDocument/2006/relationships/image" Target="../media/image138.png"/><Relationship Id="rId34" Type="http://schemas.openxmlformats.org/officeDocument/2006/relationships/customXml" Target="../ink/ink802.xml"/><Relationship Id="rId50" Type="http://schemas.openxmlformats.org/officeDocument/2006/relationships/customXml" Target="../ink/ink810.xml"/><Relationship Id="rId55" Type="http://schemas.openxmlformats.org/officeDocument/2006/relationships/image" Target="../media/image146.png"/><Relationship Id="rId76" Type="http://schemas.openxmlformats.org/officeDocument/2006/relationships/customXml" Target="../ink/ink823.xml"/><Relationship Id="rId7" Type="http://schemas.openxmlformats.org/officeDocument/2006/relationships/image" Target="../media/image122.png"/><Relationship Id="rId71" Type="http://schemas.openxmlformats.org/officeDocument/2006/relationships/image" Target="../media/image154.png"/><Relationship Id="rId92" Type="http://schemas.openxmlformats.org/officeDocument/2006/relationships/customXml" Target="../ink/ink831.xml"/><Relationship Id="rId2" Type="http://schemas.openxmlformats.org/officeDocument/2006/relationships/customXml" Target="../ink/ink786.xml"/><Relationship Id="rId29" Type="http://schemas.openxmlformats.org/officeDocument/2006/relationships/image" Target="../media/image133.png"/><Relationship Id="rId24" Type="http://schemas.openxmlformats.org/officeDocument/2006/relationships/customXml" Target="../ink/ink797.xml"/><Relationship Id="rId40" Type="http://schemas.openxmlformats.org/officeDocument/2006/relationships/customXml" Target="../ink/ink805.xml"/><Relationship Id="rId45" Type="http://schemas.openxmlformats.org/officeDocument/2006/relationships/image" Target="../media/image141.png"/><Relationship Id="rId66" Type="http://schemas.openxmlformats.org/officeDocument/2006/relationships/customXml" Target="../ink/ink818.xml"/><Relationship Id="rId87" Type="http://schemas.openxmlformats.org/officeDocument/2006/relationships/image" Target="../media/image162.png"/><Relationship Id="rId61" Type="http://schemas.openxmlformats.org/officeDocument/2006/relationships/image" Target="../media/image149.png"/><Relationship Id="rId82" Type="http://schemas.openxmlformats.org/officeDocument/2006/relationships/customXml" Target="../ink/ink826.xml"/><Relationship Id="rId19" Type="http://schemas.openxmlformats.org/officeDocument/2006/relationships/image" Target="../media/image128.png"/><Relationship Id="rId14" Type="http://schemas.openxmlformats.org/officeDocument/2006/relationships/customXml" Target="../ink/ink792.xml"/><Relationship Id="rId30" Type="http://schemas.openxmlformats.org/officeDocument/2006/relationships/customXml" Target="../ink/ink800.xml"/><Relationship Id="rId35" Type="http://schemas.openxmlformats.org/officeDocument/2006/relationships/image" Target="../media/image136.png"/><Relationship Id="rId56" Type="http://schemas.openxmlformats.org/officeDocument/2006/relationships/customXml" Target="../ink/ink813.xml"/><Relationship Id="rId77" Type="http://schemas.openxmlformats.org/officeDocument/2006/relationships/image" Target="../media/image157.png"/></Relationships>
</file>

<file path=ppt/slides/_rels/slide4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45.xml"/><Relationship Id="rId21" Type="http://schemas.openxmlformats.org/officeDocument/2006/relationships/image" Target="../media/image129.png"/><Relationship Id="rId42" Type="http://schemas.openxmlformats.org/officeDocument/2006/relationships/customXml" Target="../ink/ink853.xml"/><Relationship Id="rId47" Type="http://schemas.openxmlformats.org/officeDocument/2006/relationships/image" Target="../media/image142.png"/><Relationship Id="rId63" Type="http://schemas.openxmlformats.org/officeDocument/2006/relationships/image" Target="../media/image150.png"/><Relationship Id="rId68" Type="http://schemas.openxmlformats.org/officeDocument/2006/relationships/customXml" Target="../ink/ink866.xml"/><Relationship Id="rId84" Type="http://schemas.openxmlformats.org/officeDocument/2006/relationships/customXml" Target="../ink/ink874.xml"/><Relationship Id="rId89" Type="http://schemas.openxmlformats.org/officeDocument/2006/relationships/image" Target="../media/image163.png"/><Relationship Id="rId16" Type="http://schemas.openxmlformats.org/officeDocument/2006/relationships/customXml" Target="../ink/ink840.xml"/><Relationship Id="rId107" Type="http://schemas.openxmlformats.org/officeDocument/2006/relationships/image" Target="../media/image172.png"/><Relationship Id="rId11" Type="http://schemas.openxmlformats.org/officeDocument/2006/relationships/image" Target="../media/image124.png"/><Relationship Id="rId32" Type="http://schemas.openxmlformats.org/officeDocument/2006/relationships/customXml" Target="../ink/ink848.xml"/><Relationship Id="rId37" Type="http://schemas.openxmlformats.org/officeDocument/2006/relationships/image" Target="../media/image137.png"/><Relationship Id="rId53" Type="http://schemas.openxmlformats.org/officeDocument/2006/relationships/image" Target="../media/image145.png"/><Relationship Id="rId58" Type="http://schemas.openxmlformats.org/officeDocument/2006/relationships/customXml" Target="../ink/ink861.xml"/><Relationship Id="rId74" Type="http://schemas.openxmlformats.org/officeDocument/2006/relationships/customXml" Target="../ink/ink869.xml"/><Relationship Id="rId79" Type="http://schemas.openxmlformats.org/officeDocument/2006/relationships/image" Target="../media/image158.png"/><Relationship Id="rId102" Type="http://schemas.openxmlformats.org/officeDocument/2006/relationships/customXml" Target="../ink/ink883.xml"/><Relationship Id="rId5" Type="http://schemas.openxmlformats.org/officeDocument/2006/relationships/image" Target="../media/image121.png"/><Relationship Id="rId90" Type="http://schemas.openxmlformats.org/officeDocument/2006/relationships/customXml" Target="../ink/ink877.xml"/><Relationship Id="rId95" Type="http://schemas.openxmlformats.org/officeDocument/2006/relationships/image" Target="../media/image166.png"/><Relationship Id="rId22" Type="http://schemas.openxmlformats.org/officeDocument/2006/relationships/customXml" Target="../ink/ink843.xml"/><Relationship Id="rId27" Type="http://schemas.openxmlformats.org/officeDocument/2006/relationships/image" Target="../media/image132.png"/><Relationship Id="rId43" Type="http://schemas.openxmlformats.org/officeDocument/2006/relationships/image" Target="../media/image140.png"/><Relationship Id="rId48" Type="http://schemas.openxmlformats.org/officeDocument/2006/relationships/customXml" Target="../ink/ink856.xml"/><Relationship Id="rId64" Type="http://schemas.openxmlformats.org/officeDocument/2006/relationships/customXml" Target="../ink/ink864.xml"/><Relationship Id="rId69" Type="http://schemas.openxmlformats.org/officeDocument/2006/relationships/image" Target="../media/image153.png"/><Relationship Id="rId80" Type="http://schemas.openxmlformats.org/officeDocument/2006/relationships/customXml" Target="../ink/ink872.xml"/><Relationship Id="rId85" Type="http://schemas.openxmlformats.org/officeDocument/2006/relationships/image" Target="../media/image161.png"/><Relationship Id="rId12" Type="http://schemas.openxmlformats.org/officeDocument/2006/relationships/customXml" Target="../ink/ink838.xml"/><Relationship Id="rId17" Type="http://schemas.openxmlformats.org/officeDocument/2006/relationships/image" Target="../media/image127.png"/><Relationship Id="rId33" Type="http://schemas.openxmlformats.org/officeDocument/2006/relationships/image" Target="../media/image135.png"/><Relationship Id="rId38" Type="http://schemas.openxmlformats.org/officeDocument/2006/relationships/customXml" Target="../ink/ink851.xml"/><Relationship Id="rId59" Type="http://schemas.openxmlformats.org/officeDocument/2006/relationships/image" Target="../media/image148.png"/><Relationship Id="rId103" Type="http://schemas.openxmlformats.org/officeDocument/2006/relationships/image" Target="../media/image170.png"/><Relationship Id="rId20" Type="http://schemas.openxmlformats.org/officeDocument/2006/relationships/customXml" Target="../ink/ink842.xml"/><Relationship Id="rId41" Type="http://schemas.openxmlformats.org/officeDocument/2006/relationships/image" Target="../media/image139.png"/><Relationship Id="rId54" Type="http://schemas.openxmlformats.org/officeDocument/2006/relationships/customXml" Target="../ink/ink859.xml"/><Relationship Id="rId62" Type="http://schemas.openxmlformats.org/officeDocument/2006/relationships/customXml" Target="../ink/ink863.xml"/><Relationship Id="rId70" Type="http://schemas.openxmlformats.org/officeDocument/2006/relationships/customXml" Target="../ink/ink867.xml"/><Relationship Id="rId75" Type="http://schemas.openxmlformats.org/officeDocument/2006/relationships/image" Target="../media/image156.png"/><Relationship Id="rId83" Type="http://schemas.openxmlformats.org/officeDocument/2006/relationships/image" Target="../media/image160.png"/><Relationship Id="rId88" Type="http://schemas.openxmlformats.org/officeDocument/2006/relationships/customXml" Target="../ink/ink876.xml"/><Relationship Id="rId91" Type="http://schemas.openxmlformats.org/officeDocument/2006/relationships/image" Target="../media/image164.png"/><Relationship Id="rId96" Type="http://schemas.openxmlformats.org/officeDocument/2006/relationships/customXml" Target="../ink/ink88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35.xml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28" Type="http://schemas.openxmlformats.org/officeDocument/2006/relationships/customXml" Target="../ink/ink846.xml"/><Relationship Id="rId36" Type="http://schemas.openxmlformats.org/officeDocument/2006/relationships/customXml" Target="../ink/ink850.xml"/><Relationship Id="rId49" Type="http://schemas.openxmlformats.org/officeDocument/2006/relationships/image" Target="../media/image143.png"/><Relationship Id="rId57" Type="http://schemas.openxmlformats.org/officeDocument/2006/relationships/image" Target="../media/image147.png"/><Relationship Id="rId106" Type="http://schemas.openxmlformats.org/officeDocument/2006/relationships/customXml" Target="../ink/ink885.xml"/><Relationship Id="rId10" Type="http://schemas.openxmlformats.org/officeDocument/2006/relationships/customXml" Target="../ink/ink837.xml"/><Relationship Id="rId31" Type="http://schemas.openxmlformats.org/officeDocument/2006/relationships/image" Target="../media/image134.png"/><Relationship Id="rId44" Type="http://schemas.openxmlformats.org/officeDocument/2006/relationships/customXml" Target="../ink/ink854.xml"/><Relationship Id="rId52" Type="http://schemas.openxmlformats.org/officeDocument/2006/relationships/customXml" Target="../ink/ink858.xml"/><Relationship Id="rId60" Type="http://schemas.openxmlformats.org/officeDocument/2006/relationships/customXml" Target="../ink/ink862.xml"/><Relationship Id="rId65" Type="http://schemas.openxmlformats.org/officeDocument/2006/relationships/image" Target="../media/image151.png"/><Relationship Id="rId73" Type="http://schemas.openxmlformats.org/officeDocument/2006/relationships/image" Target="../media/image155.png"/><Relationship Id="rId78" Type="http://schemas.openxmlformats.org/officeDocument/2006/relationships/customXml" Target="../ink/ink871.xml"/><Relationship Id="rId81" Type="http://schemas.openxmlformats.org/officeDocument/2006/relationships/image" Target="../media/image159.png"/><Relationship Id="rId86" Type="http://schemas.openxmlformats.org/officeDocument/2006/relationships/customXml" Target="../ink/ink875.xml"/><Relationship Id="rId94" Type="http://schemas.openxmlformats.org/officeDocument/2006/relationships/customXml" Target="../ink/ink879.xml"/><Relationship Id="rId99" Type="http://schemas.openxmlformats.org/officeDocument/2006/relationships/image" Target="../media/image168.png"/><Relationship Id="rId101" Type="http://schemas.openxmlformats.org/officeDocument/2006/relationships/image" Target="../media/image169.png"/><Relationship Id="rId4" Type="http://schemas.openxmlformats.org/officeDocument/2006/relationships/customXml" Target="../ink/ink834.xml"/><Relationship Id="rId9" Type="http://schemas.openxmlformats.org/officeDocument/2006/relationships/image" Target="../media/image123.png"/><Relationship Id="rId13" Type="http://schemas.openxmlformats.org/officeDocument/2006/relationships/image" Target="../media/image125.png"/><Relationship Id="rId18" Type="http://schemas.openxmlformats.org/officeDocument/2006/relationships/customXml" Target="../ink/ink841.xml"/><Relationship Id="rId39" Type="http://schemas.openxmlformats.org/officeDocument/2006/relationships/image" Target="../media/image138.png"/><Relationship Id="rId34" Type="http://schemas.openxmlformats.org/officeDocument/2006/relationships/customXml" Target="../ink/ink849.xml"/><Relationship Id="rId50" Type="http://schemas.openxmlformats.org/officeDocument/2006/relationships/customXml" Target="../ink/ink857.xml"/><Relationship Id="rId55" Type="http://schemas.openxmlformats.org/officeDocument/2006/relationships/image" Target="../media/image146.png"/><Relationship Id="rId76" Type="http://schemas.openxmlformats.org/officeDocument/2006/relationships/customXml" Target="../ink/ink870.xml"/><Relationship Id="rId97" Type="http://schemas.openxmlformats.org/officeDocument/2006/relationships/image" Target="../media/image167.png"/><Relationship Id="rId104" Type="http://schemas.openxmlformats.org/officeDocument/2006/relationships/customXml" Target="../ink/ink884.xml"/><Relationship Id="rId7" Type="http://schemas.openxmlformats.org/officeDocument/2006/relationships/image" Target="../media/image122.png"/><Relationship Id="rId71" Type="http://schemas.openxmlformats.org/officeDocument/2006/relationships/image" Target="../media/image154.png"/><Relationship Id="rId92" Type="http://schemas.openxmlformats.org/officeDocument/2006/relationships/customXml" Target="../ink/ink878.xml"/><Relationship Id="rId2" Type="http://schemas.openxmlformats.org/officeDocument/2006/relationships/customXml" Target="../ink/ink833.xml"/><Relationship Id="rId29" Type="http://schemas.openxmlformats.org/officeDocument/2006/relationships/image" Target="../media/image133.png"/><Relationship Id="rId24" Type="http://schemas.openxmlformats.org/officeDocument/2006/relationships/customXml" Target="../ink/ink844.xml"/><Relationship Id="rId40" Type="http://schemas.openxmlformats.org/officeDocument/2006/relationships/customXml" Target="../ink/ink852.xml"/><Relationship Id="rId45" Type="http://schemas.openxmlformats.org/officeDocument/2006/relationships/image" Target="../media/image141.png"/><Relationship Id="rId66" Type="http://schemas.openxmlformats.org/officeDocument/2006/relationships/customXml" Target="../ink/ink865.xml"/><Relationship Id="rId87" Type="http://schemas.openxmlformats.org/officeDocument/2006/relationships/image" Target="../media/image162.png"/><Relationship Id="rId61" Type="http://schemas.openxmlformats.org/officeDocument/2006/relationships/image" Target="../media/image149.png"/><Relationship Id="rId82" Type="http://schemas.openxmlformats.org/officeDocument/2006/relationships/customXml" Target="../ink/ink873.xml"/><Relationship Id="rId19" Type="http://schemas.openxmlformats.org/officeDocument/2006/relationships/image" Target="../media/image128.png"/><Relationship Id="rId14" Type="http://schemas.openxmlformats.org/officeDocument/2006/relationships/customXml" Target="../ink/ink839.xml"/><Relationship Id="rId30" Type="http://schemas.openxmlformats.org/officeDocument/2006/relationships/customXml" Target="../ink/ink847.xml"/><Relationship Id="rId35" Type="http://schemas.openxmlformats.org/officeDocument/2006/relationships/image" Target="../media/image136.png"/><Relationship Id="rId56" Type="http://schemas.openxmlformats.org/officeDocument/2006/relationships/customXml" Target="../ink/ink860.xml"/><Relationship Id="rId77" Type="http://schemas.openxmlformats.org/officeDocument/2006/relationships/image" Target="../media/image157.png"/><Relationship Id="rId100" Type="http://schemas.openxmlformats.org/officeDocument/2006/relationships/customXml" Target="../ink/ink882.xml"/><Relationship Id="rId105" Type="http://schemas.openxmlformats.org/officeDocument/2006/relationships/image" Target="../media/image171.png"/><Relationship Id="rId8" Type="http://schemas.openxmlformats.org/officeDocument/2006/relationships/customXml" Target="../ink/ink836.xml"/><Relationship Id="rId51" Type="http://schemas.openxmlformats.org/officeDocument/2006/relationships/image" Target="../media/image144.png"/><Relationship Id="rId72" Type="http://schemas.openxmlformats.org/officeDocument/2006/relationships/customXml" Target="../ink/ink868.xml"/><Relationship Id="rId93" Type="http://schemas.openxmlformats.org/officeDocument/2006/relationships/image" Target="../media/image165.png"/><Relationship Id="rId98" Type="http://schemas.openxmlformats.org/officeDocument/2006/relationships/customXml" Target="../ink/ink881.xml"/><Relationship Id="rId3" Type="http://schemas.openxmlformats.org/officeDocument/2006/relationships/image" Target="../media/image120.png"/><Relationship Id="rId25" Type="http://schemas.openxmlformats.org/officeDocument/2006/relationships/image" Target="../media/image131.png"/><Relationship Id="rId46" Type="http://schemas.openxmlformats.org/officeDocument/2006/relationships/customXml" Target="../ink/ink855.xml"/><Relationship Id="rId67" Type="http://schemas.openxmlformats.org/officeDocument/2006/relationships/image" Target="../media/image152.png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98.xml"/><Relationship Id="rId117" Type="http://schemas.openxmlformats.org/officeDocument/2006/relationships/image" Target="../media/image177.png"/><Relationship Id="rId21" Type="http://schemas.openxmlformats.org/officeDocument/2006/relationships/image" Target="../media/image129.png"/><Relationship Id="rId42" Type="http://schemas.openxmlformats.org/officeDocument/2006/relationships/customXml" Target="../ink/ink906.xml"/><Relationship Id="rId47" Type="http://schemas.openxmlformats.org/officeDocument/2006/relationships/image" Target="../media/image142.png"/><Relationship Id="rId63" Type="http://schemas.openxmlformats.org/officeDocument/2006/relationships/image" Target="../media/image150.png"/><Relationship Id="rId68" Type="http://schemas.openxmlformats.org/officeDocument/2006/relationships/customXml" Target="../ink/ink919.xml"/><Relationship Id="rId84" Type="http://schemas.openxmlformats.org/officeDocument/2006/relationships/customXml" Target="../ink/ink927.xml"/><Relationship Id="rId89" Type="http://schemas.openxmlformats.org/officeDocument/2006/relationships/image" Target="../media/image163.png"/><Relationship Id="rId112" Type="http://schemas.openxmlformats.org/officeDocument/2006/relationships/customXml" Target="../ink/ink941.xml"/><Relationship Id="rId16" Type="http://schemas.openxmlformats.org/officeDocument/2006/relationships/customXml" Target="../ink/ink893.xml"/><Relationship Id="rId107" Type="http://schemas.openxmlformats.org/officeDocument/2006/relationships/image" Target="../media/image172.png"/><Relationship Id="rId11" Type="http://schemas.openxmlformats.org/officeDocument/2006/relationships/image" Target="../media/image124.png"/><Relationship Id="rId32" Type="http://schemas.openxmlformats.org/officeDocument/2006/relationships/customXml" Target="../ink/ink901.xml"/><Relationship Id="rId37" Type="http://schemas.openxmlformats.org/officeDocument/2006/relationships/image" Target="../media/image137.png"/><Relationship Id="rId53" Type="http://schemas.openxmlformats.org/officeDocument/2006/relationships/image" Target="../media/image145.png"/><Relationship Id="rId58" Type="http://schemas.openxmlformats.org/officeDocument/2006/relationships/customXml" Target="../ink/ink914.xml"/><Relationship Id="rId74" Type="http://schemas.openxmlformats.org/officeDocument/2006/relationships/customXml" Target="../ink/ink922.xml"/><Relationship Id="rId79" Type="http://schemas.openxmlformats.org/officeDocument/2006/relationships/image" Target="../media/image158.png"/><Relationship Id="rId102" Type="http://schemas.openxmlformats.org/officeDocument/2006/relationships/customXml" Target="../ink/ink936.xml"/><Relationship Id="rId5" Type="http://schemas.openxmlformats.org/officeDocument/2006/relationships/image" Target="../media/image121.png"/><Relationship Id="rId90" Type="http://schemas.openxmlformats.org/officeDocument/2006/relationships/customXml" Target="../ink/ink930.xml"/><Relationship Id="rId95" Type="http://schemas.openxmlformats.org/officeDocument/2006/relationships/image" Target="../media/image166.png"/><Relationship Id="rId22" Type="http://schemas.openxmlformats.org/officeDocument/2006/relationships/customXml" Target="../ink/ink896.xml"/><Relationship Id="rId27" Type="http://schemas.openxmlformats.org/officeDocument/2006/relationships/image" Target="../media/image132.png"/><Relationship Id="rId43" Type="http://schemas.openxmlformats.org/officeDocument/2006/relationships/image" Target="../media/image140.png"/><Relationship Id="rId48" Type="http://schemas.openxmlformats.org/officeDocument/2006/relationships/customXml" Target="../ink/ink909.xml"/><Relationship Id="rId64" Type="http://schemas.openxmlformats.org/officeDocument/2006/relationships/customXml" Target="../ink/ink917.xml"/><Relationship Id="rId69" Type="http://schemas.openxmlformats.org/officeDocument/2006/relationships/image" Target="../media/image153.png"/><Relationship Id="rId113" Type="http://schemas.openxmlformats.org/officeDocument/2006/relationships/image" Target="../media/image175.png"/><Relationship Id="rId118" Type="http://schemas.openxmlformats.org/officeDocument/2006/relationships/customXml" Target="../ink/ink944.xml"/><Relationship Id="rId80" Type="http://schemas.openxmlformats.org/officeDocument/2006/relationships/customXml" Target="../ink/ink925.xml"/><Relationship Id="rId85" Type="http://schemas.openxmlformats.org/officeDocument/2006/relationships/image" Target="../media/image161.png"/><Relationship Id="rId12" Type="http://schemas.openxmlformats.org/officeDocument/2006/relationships/customXml" Target="../ink/ink891.xml"/><Relationship Id="rId17" Type="http://schemas.openxmlformats.org/officeDocument/2006/relationships/image" Target="../media/image127.png"/><Relationship Id="rId33" Type="http://schemas.openxmlformats.org/officeDocument/2006/relationships/image" Target="../media/image135.png"/><Relationship Id="rId38" Type="http://schemas.openxmlformats.org/officeDocument/2006/relationships/customXml" Target="../ink/ink904.xml"/><Relationship Id="rId59" Type="http://schemas.openxmlformats.org/officeDocument/2006/relationships/image" Target="../media/image148.png"/><Relationship Id="rId103" Type="http://schemas.openxmlformats.org/officeDocument/2006/relationships/image" Target="../media/image170.png"/><Relationship Id="rId108" Type="http://schemas.openxmlformats.org/officeDocument/2006/relationships/customXml" Target="../ink/ink939.xml"/><Relationship Id="rId54" Type="http://schemas.openxmlformats.org/officeDocument/2006/relationships/customXml" Target="../ink/ink912.xml"/><Relationship Id="rId70" Type="http://schemas.openxmlformats.org/officeDocument/2006/relationships/customXml" Target="../ink/ink920.xml"/><Relationship Id="rId75" Type="http://schemas.openxmlformats.org/officeDocument/2006/relationships/image" Target="../media/image156.png"/><Relationship Id="rId91" Type="http://schemas.openxmlformats.org/officeDocument/2006/relationships/image" Target="../media/image164.png"/><Relationship Id="rId96" Type="http://schemas.openxmlformats.org/officeDocument/2006/relationships/customXml" Target="../ink/ink93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88.xml"/><Relationship Id="rId23" Type="http://schemas.openxmlformats.org/officeDocument/2006/relationships/image" Target="../media/image130.png"/><Relationship Id="rId28" Type="http://schemas.openxmlformats.org/officeDocument/2006/relationships/customXml" Target="../ink/ink899.xml"/><Relationship Id="rId49" Type="http://schemas.openxmlformats.org/officeDocument/2006/relationships/image" Target="../media/image143.png"/><Relationship Id="rId114" Type="http://schemas.openxmlformats.org/officeDocument/2006/relationships/customXml" Target="../ink/ink942.xml"/><Relationship Id="rId119" Type="http://schemas.openxmlformats.org/officeDocument/2006/relationships/image" Target="../media/image178.png"/><Relationship Id="rId10" Type="http://schemas.openxmlformats.org/officeDocument/2006/relationships/customXml" Target="../ink/ink890.xml"/><Relationship Id="rId31" Type="http://schemas.openxmlformats.org/officeDocument/2006/relationships/image" Target="../media/image134.png"/><Relationship Id="rId44" Type="http://schemas.openxmlformats.org/officeDocument/2006/relationships/customXml" Target="../ink/ink907.xml"/><Relationship Id="rId52" Type="http://schemas.openxmlformats.org/officeDocument/2006/relationships/customXml" Target="../ink/ink911.xml"/><Relationship Id="rId60" Type="http://schemas.openxmlformats.org/officeDocument/2006/relationships/customXml" Target="../ink/ink915.xml"/><Relationship Id="rId65" Type="http://schemas.openxmlformats.org/officeDocument/2006/relationships/image" Target="../media/image151.png"/><Relationship Id="rId73" Type="http://schemas.openxmlformats.org/officeDocument/2006/relationships/image" Target="../media/image155.png"/><Relationship Id="rId78" Type="http://schemas.openxmlformats.org/officeDocument/2006/relationships/customXml" Target="../ink/ink924.xml"/><Relationship Id="rId81" Type="http://schemas.openxmlformats.org/officeDocument/2006/relationships/image" Target="../media/image159.png"/><Relationship Id="rId86" Type="http://schemas.openxmlformats.org/officeDocument/2006/relationships/customXml" Target="../ink/ink928.xml"/><Relationship Id="rId94" Type="http://schemas.openxmlformats.org/officeDocument/2006/relationships/customXml" Target="../ink/ink932.xml"/><Relationship Id="rId99" Type="http://schemas.openxmlformats.org/officeDocument/2006/relationships/image" Target="../media/image168.png"/><Relationship Id="rId101" Type="http://schemas.openxmlformats.org/officeDocument/2006/relationships/image" Target="../media/image169.png"/><Relationship Id="rId4" Type="http://schemas.openxmlformats.org/officeDocument/2006/relationships/customXml" Target="../ink/ink887.xml"/><Relationship Id="rId9" Type="http://schemas.openxmlformats.org/officeDocument/2006/relationships/image" Target="../media/image123.png"/><Relationship Id="rId13" Type="http://schemas.openxmlformats.org/officeDocument/2006/relationships/image" Target="../media/image125.png"/><Relationship Id="rId18" Type="http://schemas.openxmlformats.org/officeDocument/2006/relationships/customXml" Target="../ink/ink894.xml"/><Relationship Id="rId39" Type="http://schemas.openxmlformats.org/officeDocument/2006/relationships/image" Target="../media/image138.png"/><Relationship Id="rId109" Type="http://schemas.openxmlformats.org/officeDocument/2006/relationships/image" Target="../media/image173.png"/><Relationship Id="rId34" Type="http://schemas.openxmlformats.org/officeDocument/2006/relationships/customXml" Target="../ink/ink902.xml"/><Relationship Id="rId50" Type="http://schemas.openxmlformats.org/officeDocument/2006/relationships/customXml" Target="../ink/ink910.xml"/><Relationship Id="rId55" Type="http://schemas.openxmlformats.org/officeDocument/2006/relationships/image" Target="../media/image146.png"/><Relationship Id="rId76" Type="http://schemas.openxmlformats.org/officeDocument/2006/relationships/customXml" Target="../ink/ink923.xml"/><Relationship Id="rId97" Type="http://schemas.openxmlformats.org/officeDocument/2006/relationships/image" Target="../media/image167.png"/><Relationship Id="rId104" Type="http://schemas.openxmlformats.org/officeDocument/2006/relationships/customXml" Target="../ink/ink937.xml"/><Relationship Id="rId7" Type="http://schemas.openxmlformats.org/officeDocument/2006/relationships/image" Target="../media/image122.png"/><Relationship Id="rId71" Type="http://schemas.openxmlformats.org/officeDocument/2006/relationships/image" Target="../media/image154.png"/><Relationship Id="rId92" Type="http://schemas.openxmlformats.org/officeDocument/2006/relationships/customXml" Target="../ink/ink931.xml"/><Relationship Id="rId2" Type="http://schemas.openxmlformats.org/officeDocument/2006/relationships/customXml" Target="../ink/ink886.xml"/><Relationship Id="rId29" Type="http://schemas.openxmlformats.org/officeDocument/2006/relationships/image" Target="../media/image133.png"/><Relationship Id="rId24" Type="http://schemas.openxmlformats.org/officeDocument/2006/relationships/customXml" Target="../ink/ink897.xml"/><Relationship Id="rId40" Type="http://schemas.openxmlformats.org/officeDocument/2006/relationships/customXml" Target="../ink/ink905.xml"/><Relationship Id="rId45" Type="http://schemas.openxmlformats.org/officeDocument/2006/relationships/image" Target="../media/image141.png"/><Relationship Id="rId66" Type="http://schemas.openxmlformats.org/officeDocument/2006/relationships/customXml" Target="../ink/ink918.xml"/><Relationship Id="rId87" Type="http://schemas.openxmlformats.org/officeDocument/2006/relationships/image" Target="../media/image162.png"/><Relationship Id="rId110" Type="http://schemas.openxmlformats.org/officeDocument/2006/relationships/customXml" Target="../ink/ink940.xml"/><Relationship Id="rId115" Type="http://schemas.openxmlformats.org/officeDocument/2006/relationships/image" Target="../media/image176.png"/><Relationship Id="rId61" Type="http://schemas.openxmlformats.org/officeDocument/2006/relationships/image" Target="../media/image149.png"/><Relationship Id="rId82" Type="http://schemas.openxmlformats.org/officeDocument/2006/relationships/customXml" Target="../ink/ink926.xml"/><Relationship Id="rId19" Type="http://schemas.openxmlformats.org/officeDocument/2006/relationships/image" Target="../media/image128.png"/><Relationship Id="rId14" Type="http://schemas.openxmlformats.org/officeDocument/2006/relationships/customXml" Target="../ink/ink892.xml"/><Relationship Id="rId30" Type="http://schemas.openxmlformats.org/officeDocument/2006/relationships/customXml" Target="../ink/ink900.xml"/><Relationship Id="rId35" Type="http://schemas.openxmlformats.org/officeDocument/2006/relationships/image" Target="../media/image136.png"/><Relationship Id="rId56" Type="http://schemas.openxmlformats.org/officeDocument/2006/relationships/customXml" Target="../ink/ink913.xml"/><Relationship Id="rId77" Type="http://schemas.openxmlformats.org/officeDocument/2006/relationships/image" Target="../media/image157.png"/><Relationship Id="rId100" Type="http://schemas.openxmlformats.org/officeDocument/2006/relationships/customXml" Target="../ink/ink935.xml"/><Relationship Id="rId105" Type="http://schemas.openxmlformats.org/officeDocument/2006/relationships/image" Target="../media/image171.png"/><Relationship Id="rId8" Type="http://schemas.openxmlformats.org/officeDocument/2006/relationships/customXml" Target="../ink/ink889.xml"/><Relationship Id="rId51" Type="http://schemas.openxmlformats.org/officeDocument/2006/relationships/image" Target="../media/image144.png"/><Relationship Id="rId72" Type="http://schemas.openxmlformats.org/officeDocument/2006/relationships/customXml" Target="../ink/ink921.xml"/><Relationship Id="rId93" Type="http://schemas.openxmlformats.org/officeDocument/2006/relationships/image" Target="../media/image165.png"/><Relationship Id="rId98" Type="http://schemas.openxmlformats.org/officeDocument/2006/relationships/customXml" Target="../ink/ink934.xml"/><Relationship Id="rId3" Type="http://schemas.openxmlformats.org/officeDocument/2006/relationships/image" Target="../media/image120.png"/><Relationship Id="rId25" Type="http://schemas.openxmlformats.org/officeDocument/2006/relationships/image" Target="../media/image131.png"/><Relationship Id="rId46" Type="http://schemas.openxmlformats.org/officeDocument/2006/relationships/customXml" Target="../ink/ink908.xml"/><Relationship Id="rId67" Type="http://schemas.openxmlformats.org/officeDocument/2006/relationships/image" Target="../media/image152.png"/><Relationship Id="rId116" Type="http://schemas.openxmlformats.org/officeDocument/2006/relationships/customXml" Target="../ink/ink943.xml"/><Relationship Id="rId20" Type="http://schemas.openxmlformats.org/officeDocument/2006/relationships/customXml" Target="../ink/ink895.xml"/><Relationship Id="rId41" Type="http://schemas.openxmlformats.org/officeDocument/2006/relationships/image" Target="../media/image139.png"/><Relationship Id="rId62" Type="http://schemas.openxmlformats.org/officeDocument/2006/relationships/customXml" Target="../ink/ink916.xml"/><Relationship Id="rId83" Type="http://schemas.openxmlformats.org/officeDocument/2006/relationships/image" Target="../media/image160.png"/><Relationship Id="rId88" Type="http://schemas.openxmlformats.org/officeDocument/2006/relationships/customXml" Target="../ink/ink929.xml"/><Relationship Id="rId111" Type="http://schemas.openxmlformats.org/officeDocument/2006/relationships/image" Target="../media/image174.png"/><Relationship Id="rId15" Type="http://schemas.openxmlformats.org/officeDocument/2006/relationships/image" Target="../media/image126.png"/><Relationship Id="rId36" Type="http://schemas.openxmlformats.org/officeDocument/2006/relationships/customXml" Target="../ink/ink903.xml"/><Relationship Id="rId57" Type="http://schemas.openxmlformats.org/officeDocument/2006/relationships/image" Target="../media/image147.png"/><Relationship Id="rId106" Type="http://schemas.openxmlformats.org/officeDocument/2006/relationships/customXml" Target="../ink/ink93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13" Type="http://schemas.openxmlformats.org/officeDocument/2006/relationships/image" Target="../media/image11.png"/><Relationship Id="rId18" Type="http://schemas.openxmlformats.org/officeDocument/2006/relationships/customXml" Target="../ink/ink34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31.xml"/><Relationship Id="rId17" Type="http://schemas.openxmlformats.org/officeDocument/2006/relationships/image" Target="../media/image13.png"/><Relationship Id="rId2" Type="http://schemas.openxmlformats.org/officeDocument/2006/relationships/customXml" Target="../ink/ink26.xml"/><Relationship Id="rId16" Type="http://schemas.openxmlformats.org/officeDocument/2006/relationships/customXml" Target="../ink/ink3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.xml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customXml" Target="../ink/ink30.xml"/><Relationship Id="rId19" Type="http://schemas.openxmlformats.org/officeDocument/2006/relationships/image" Target="../media/image14.png"/><Relationship Id="rId4" Type="http://schemas.openxmlformats.org/officeDocument/2006/relationships/customXml" Target="../ink/ink27.xml"/><Relationship Id="rId9" Type="http://schemas.openxmlformats.org/officeDocument/2006/relationships/image" Target="../media/image6.png"/><Relationship Id="rId14" Type="http://schemas.openxmlformats.org/officeDocument/2006/relationships/customXml" Target="../ink/ink32.xml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57.xml"/><Relationship Id="rId117" Type="http://schemas.openxmlformats.org/officeDocument/2006/relationships/image" Target="../media/image177.png"/><Relationship Id="rId21" Type="http://schemas.openxmlformats.org/officeDocument/2006/relationships/image" Target="../media/image129.png"/><Relationship Id="rId42" Type="http://schemas.openxmlformats.org/officeDocument/2006/relationships/customXml" Target="../ink/ink965.xml"/><Relationship Id="rId47" Type="http://schemas.openxmlformats.org/officeDocument/2006/relationships/image" Target="../media/image142.png"/><Relationship Id="rId63" Type="http://schemas.openxmlformats.org/officeDocument/2006/relationships/image" Target="../media/image150.png"/><Relationship Id="rId68" Type="http://schemas.openxmlformats.org/officeDocument/2006/relationships/customXml" Target="../ink/ink978.xml"/><Relationship Id="rId84" Type="http://schemas.openxmlformats.org/officeDocument/2006/relationships/customXml" Target="../ink/ink986.xml"/><Relationship Id="rId89" Type="http://schemas.openxmlformats.org/officeDocument/2006/relationships/image" Target="../media/image163.png"/><Relationship Id="rId112" Type="http://schemas.openxmlformats.org/officeDocument/2006/relationships/customXml" Target="../ink/ink1000.xml"/><Relationship Id="rId16" Type="http://schemas.openxmlformats.org/officeDocument/2006/relationships/customXml" Target="../ink/ink952.xml"/><Relationship Id="rId107" Type="http://schemas.openxmlformats.org/officeDocument/2006/relationships/image" Target="../media/image172.png"/><Relationship Id="rId11" Type="http://schemas.openxmlformats.org/officeDocument/2006/relationships/image" Target="../media/image124.png"/><Relationship Id="rId32" Type="http://schemas.openxmlformats.org/officeDocument/2006/relationships/customXml" Target="../ink/ink960.xml"/><Relationship Id="rId37" Type="http://schemas.openxmlformats.org/officeDocument/2006/relationships/image" Target="../media/image137.png"/><Relationship Id="rId53" Type="http://schemas.openxmlformats.org/officeDocument/2006/relationships/image" Target="../media/image145.png"/><Relationship Id="rId58" Type="http://schemas.openxmlformats.org/officeDocument/2006/relationships/customXml" Target="../ink/ink973.xml"/><Relationship Id="rId74" Type="http://schemas.openxmlformats.org/officeDocument/2006/relationships/customXml" Target="../ink/ink981.xml"/><Relationship Id="rId79" Type="http://schemas.openxmlformats.org/officeDocument/2006/relationships/image" Target="../media/image158.png"/><Relationship Id="rId102" Type="http://schemas.openxmlformats.org/officeDocument/2006/relationships/customXml" Target="../ink/ink995.xml"/><Relationship Id="rId123" Type="http://schemas.openxmlformats.org/officeDocument/2006/relationships/image" Target="../media/image180.png"/><Relationship Id="rId5" Type="http://schemas.openxmlformats.org/officeDocument/2006/relationships/image" Target="../media/image121.png"/><Relationship Id="rId90" Type="http://schemas.openxmlformats.org/officeDocument/2006/relationships/customXml" Target="../ink/ink989.xml"/><Relationship Id="rId95" Type="http://schemas.openxmlformats.org/officeDocument/2006/relationships/image" Target="../media/image166.png"/><Relationship Id="rId22" Type="http://schemas.openxmlformats.org/officeDocument/2006/relationships/customXml" Target="../ink/ink955.xml"/><Relationship Id="rId27" Type="http://schemas.openxmlformats.org/officeDocument/2006/relationships/image" Target="../media/image132.png"/><Relationship Id="rId43" Type="http://schemas.openxmlformats.org/officeDocument/2006/relationships/image" Target="../media/image140.png"/><Relationship Id="rId48" Type="http://schemas.openxmlformats.org/officeDocument/2006/relationships/customXml" Target="../ink/ink968.xml"/><Relationship Id="rId64" Type="http://schemas.openxmlformats.org/officeDocument/2006/relationships/customXml" Target="../ink/ink976.xml"/><Relationship Id="rId69" Type="http://schemas.openxmlformats.org/officeDocument/2006/relationships/image" Target="../media/image153.png"/><Relationship Id="rId113" Type="http://schemas.openxmlformats.org/officeDocument/2006/relationships/image" Target="../media/image175.png"/><Relationship Id="rId118" Type="http://schemas.openxmlformats.org/officeDocument/2006/relationships/customXml" Target="../ink/ink1003.xml"/><Relationship Id="rId80" Type="http://schemas.openxmlformats.org/officeDocument/2006/relationships/customXml" Target="../ink/ink984.xml"/><Relationship Id="rId85" Type="http://schemas.openxmlformats.org/officeDocument/2006/relationships/image" Target="../media/image161.png"/><Relationship Id="rId12" Type="http://schemas.openxmlformats.org/officeDocument/2006/relationships/customXml" Target="../ink/ink950.xml"/><Relationship Id="rId17" Type="http://schemas.openxmlformats.org/officeDocument/2006/relationships/image" Target="../media/image127.png"/><Relationship Id="rId33" Type="http://schemas.openxmlformats.org/officeDocument/2006/relationships/image" Target="../media/image135.png"/><Relationship Id="rId38" Type="http://schemas.openxmlformats.org/officeDocument/2006/relationships/customXml" Target="../ink/ink963.xml"/><Relationship Id="rId59" Type="http://schemas.openxmlformats.org/officeDocument/2006/relationships/image" Target="../media/image148.png"/><Relationship Id="rId103" Type="http://schemas.openxmlformats.org/officeDocument/2006/relationships/image" Target="../media/image170.png"/><Relationship Id="rId108" Type="http://schemas.openxmlformats.org/officeDocument/2006/relationships/customXml" Target="../ink/ink998.xml"/><Relationship Id="rId54" Type="http://schemas.openxmlformats.org/officeDocument/2006/relationships/customXml" Target="../ink/ink971.xml"/><Relationship Id="rId70" Type="http://schemas.openxmlformats.org/officeDocument/2006/relationships/customXml" Target="../ink/ink979.xml"/><Relationship Id="rId75" Type="http://schemas.openxmlformats.org/officeDocument/2006/relationships/image" Target="../media/image156.png"/><Relationship Id="rId91" Type="http://schemas.openxmlformats.org/officeDocument/2006/relationships/image" Target="../media/image164.png"/><Relationship Id="rId96" Type="http://schemas.openxmlformats.org/officeDocument/2006/relationships/customXml" Target="../ink/ink99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47.xml"/><Relationship Id="rId23" Type="http://schemas.openxmlformats.org/officeDocument/2006/relationships/image" Target="../media/image130.png"/><Relationship Id="rId28" Type="http://schemas.openxmlformats.org/officeDocument/2006/relationships/customXml" Target="../ink/ink958.xml"/><Relationship Id="rId49" Type="http://schemas.openxmlformats.org/officeDocument/2006/relationships/image" Target="../media/image143.png"/><Relationship Id="rId114" Type="http://schemas.openxmlformats.org/officeDocument/2006/relationships/customXml" Target="../ink/ink1001.xml"/><Relationship Id="rId119" Type="http://schemas.openxmlformats.org/officeDocument/2006/relationships/image" Target="../media/image178.png"/><Relationship Id="rId44" Type="http://schemas.openxmlformats.org/officeDocument/2006/relationships/customXml" Target="../ink/ink966.xml"/><Relationship Id="rId60" Type="http://schemas.openxmlformats.org/officeDocument/2006/relationships/customXml" Target="../ink/ink974.xml"/><Relationship Id="rId65" Type="http://schemas.openxmlformats.org/officeDocument/2006/relationships/image" Target="../media/image151.png"/><Relationship Id="rId81" Type="http://schemas.openxmlformats.org/officeDocument/2006/relationships/image" Target="../media/image159.png"/><Relationship Id="rId86" Type="http://schemas.openxmlformats.org/officeDocument/2006/relationships/customXml" Target="../ink/ink987.xml"/><Relationship Id="rId4" Type="http://schemas.openxmlformats.org/officeDocument/2006/relationships/customXml" Target="../ink/ink946.xml"/><Relationship Id="rId9" Type="http://schemas.openxmlformats.org/officeDocument/2006/relationships/image" Target="../media/image123.png"/><Relationship Id="rId13" Type="http://schemas.openxmlformats.org/officeDocument/2006/relationships/image" Target="../media/image125.png"/><Relationship Id="rId18" Type="http://schemas.openxmlformats.org/officeDocument/2006/relationships/customXml" Target="../ink/ink953.xml"/><Relationship Id="rId39" Type="http://schemas.openxmlformats.org/officeDocument/2006/relationships/image" Target="../media/image138.png"/><Relationship Id="rId109" Type="http://schemas.openxmlformats.org/officeDocument/2006/relationships/image" Target="../media/image173.png"/><Relationship Id="rId34" Type="http://schemas.openxmlformats.org/officeDocument/2006/relationships/customXml" Target="../ink/ink961.xml"/><Relationship Id="rId50" Type="http://schemas.openxmlformats.org/officeDocument/2006/relationships/customXml" Target="../ink/ink969.xml"/><Relationship Id="rId55" Type="http://schemas.openxmlformats.org/officeDocument/2006/relationships/image" Target="../media/image146.png"/><Relationship Id="rId76" Type="http://schemas.openxmlformats.org/officeDocument/2006/relationships/customXml" Target="../ink/ink982.xml"/><Relationship Id="rId97" Type="http://schemas.openxmlformats.org/officeDocument/2006/relationships/image" Target="../media/image167.png"/><Relationship Id="rId104" Type="http://schemas.openxmlformats.org/officeDocument/2006/relationships/customXml" Target="../ink/ink996.xml"/><Relationship Id="rId120" Type="http://schemas.openxmlformats.org/officeDocument/2006/relationships/customXml" Target="../ink/ink1004.xml"/><Relationship Id="rId7" Type="http://schemas.openxmlformats.org/officeDocument/2006/relationships/image" Target="../media/image122.png"/><Relationship Id="rId71" Type="http://schemas.openxmlformats.org/officeDocument/2006/relationships/image" Target="../media/image154.png"/><Relationship Id="rId92" Type="http://schemas.openxmlformats.org/officeDocument/2006/relationships/customXml" Target="../ink/ink990.xml"/><Relationship Id="rId2" Type="http://schemas.openxmlformats.org/officeDocument/2006/relationships/customXml" Target="../ink/ink945.xml"/><Relationship Id="rId29" Type="http://schemas.openxmlformats.org/officeDocument/2006/relationships/image" Target="../media/image133.png"/><Relationship Id="rId24" Type="http://schemas.openxmlformats.org/officeDocument/2006/relationships/customXml" Target="../ink/ink956.xml"/><Relationship Id="rId40" Type="http://schemas.openxmlformats.org/officeDocument/2006/relationships/customXml" Target="../ink/ink964.xml"/><Relationship Id="rId45" Type="http://schemas.openxmlformats.org/officeDocument/2006/relationships/image" Target="../media/image141.png"/><Relationship Id="rId66" Type="http://schemas.openxmlformats.org/officeDocument/2006/relationships/customXml" Target="../ink/ink977.xml"/><Relationship Id="rId87" Type="http://schemas.openxmlformats.org/officeDocument/2006/relationships/image" Target="../media/image162.png"/><Relationship Id="rId110" Type="http://schemas.openxmlformats.org/officeDocument/2006/relationships/customXml" Target="../ink/ink999.xml"/><Relationship Id="rId115" Type="http://schemas.openxmlformats.org/officeDocument/2006/relationships/image" Target="../media/image176.png"/><Relationship Id="rId61" Type="http://schemas.openxmlformats.org/officeDocument/2006/relationships/image" Target="../media/image149.png"/><Relationship Id="rId82" Type="http://schemas.openxmlformats.org/officeDocument/2006/relationships/customXml" Target="../ink/ink985.xml"/><Relationship Id="rId19" Type="http://schemas.openxmlformats.org/officeDocument/2006/relationships/image" Target="../media/image128.png"/><Relationship Id="rId14" Type="http://schemas.openxmlformats.org/officeDocument/2006/relationships/customXml" Target="../ink/ink951.xml"/><Relationship Id="rId30" Type="http://schemas.openxmlformats.org/officeDocument/2006/relationships/customXml" Target="../ink/ink959.xml"/><Relationship Id="rId35" Type="http://schemas.openxmlformats.org/officeDocument/2006/relationships/image" Target="../media/image136.png"/><Relationship Id="rId56" Type="http://schemas.openxmlformats.org/officeDocument/2006/relationships/customXml" Target="../ink/ink972.xml"/><Relationship Id="rId77" Type="http://schemas.openxmlformats.org/officeDocument/2006/relationships/image" Target="../media/image157.png"/><Relationship Id="rId100" Type="http://schemas.openxmlformats.org/officeDocument/2006/relationships/customXml" Target="../ink/ink994.xml"/><Relationship Id="rId105" Type="http://schemas.openxmlformats.org/officeDocument/2006/relationships/image" Target="../media/image171.png"/><Relationship Id="rId8" Type="http://schemas.openxmlformats.org/officeDocument/2006/relationships/customXml" Target="../ink/ink948.xml"/><Relationship Id="rId51" Type="http://schemas.openxmlformats.org/officeDocument/2006/relationships/image" Target="../media/image144.png"/><Relationship Id="rId72" Type="http://schemas.openxmlformats.org/officeDocument/2006/relationships/customXml" Target="../ink/ink980.xml"/><Relationship Id="rId93" Type="http://schemas.openxmlformats.org/officeDocument/2006/relationships/image" Target="../media/image165.png"/><Relationship Id="rId98" Type="http://schemas.openxmlformats.org/officeDocument/2006/relationships/customXml" Target="../ink/ink993.xml"/><Relationship Id="rId121" Type="http://schemas.openxmlformats.org/officeDocument/2006/relationships/image" Target="../media/image179.png"/><Relationship Id="rId3" Type="http://schemas.openxmlformats.org/officeDocument/2006/relationships/image" Target="../media/image120.png"/><Relationship Id="rId25" Type="http://schemas.openxmlformats.org/officeDocument/2006/relationships/image" Target="../media/image131.png"/><Relationship Id="rId46" Type="http://schemas.openxmlformats.org/officeDocument/2006/relationships/customXml" Target="../ink/ink967.xml"/><Relationship Id="rId67" Type="http://schemas.openxmlformats.org/officeDocument/2006/relationships/image" Target="../media/image152.png"/><Relationship Id="rId116" Type="http://schemas.openxmlformats.org/officeDocument/2006/relationships/customXml" Target="../ink/ink1002.xml"/><Relationship Id="rId20" Type="http://schemas.openxmlformats.org/officeDocument/2006/relationships/customXml" Target="../ink/ink954.xml"/><Relationship Id="rId41" Type="http://schemas.openxmlformats.org/officeDocument/2006/relationships/image" Target="../media/image139.png"/><Relationship Id="rId62" Type="http://schemas.openxmlformats.org/officeDocument/2006/relationships/customXml" Target="../ink/ink975.xml"/><Relationship Id="rId83" Type="http://schemas.openxmlformats.org/officeDocument/2006/relationships/image" Target="../media/image160.png"/><Relationship Id="rId88" Type="http://schemas.openxmlformats.org/officeDocument/2006/relationships/customXml" Target="../ink/ink988.xml"/><Relationship Id="rId111" Type="http://schemas.openxmlformats.org/officeDocument/2006/relationships/image" Target="../media/image174.png"/><Relationship Id="rId15" Type="http://schemas.openxmlformats.org/officeDocument/2006/relationships/image" Target="../media/image126.png"/><Relationship Id="rId36" Type="http://schemas.openxmlformats.org/officeDocument/2006/relationships/customXml" Target="../ink/ink962.xml"/><Relationship Id="rId57" Type="http://schemas.openxmlformats.org/officeDocument/2006/relationships/image" Target="../media/image147.png"/><Relationship Id="rId106" Type="http://schemas.openxmlformats.org/officeDocument/2006/relationships/customXml" Target="../ink/ink997.xml"/><Relationship Id="rId10" Type="http://schemas.openxmlformats.org/officeDocument/2006/relationships/customXml" Target="../ink/ink949.xml"/><Relationship Id="rId31" Type="http://schemas.openxmlformats.org/officeDocument/2006/relationships/image" Target="../media/image134.png"/><Relationship Id="rId52" Type="http://schemas.openxmlformats.org/officeDocument/2006/relationships/customXml" Target="../ink/ink970.xml"/><Relationship Id="rId73" Type="http://schemas.openxmlformats.org/officeDocument/2006/relationships/image" Target="../media/image155.png"/><Relationship Id="rId78" Type="http://schemas.openxmlformats.org/officeDocument/2006/relationships/customXml" Target="../ink/ink983.xml"/><Relationship Id="rId94" Type="http://schemas.openxmlformats.org/officeDocument/2006/relationships/customXml" Target="../ink/ink991.xml"/><Relationship Id="rId99" Type="http://schemas.openxmlformats.org/officeDocument/2006/relationships/image" Target="../media/image168.png"/><Relationship Id="rId101" Type="http://schemas.openxmlformats.org/officeDocument/2006/relationships/image" Target="../media/image169.png"/><Relationship Id="rId122" Type="http://schemas.openxmlformats.org/officeDocument/2006/relationships/customXml" Target="../ink/ink100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customXml" Target="../ink/ink1011.xml"/><Relationship Id="rId18" Type="http://schemas.openxmlformats.org/officeDocument/2006/relationships/image" Target="../media/image191.png"/><Relationship Id="rId3" Type="http://schemas.openxmlformats.org/officeDocument/2006/relationships/customXml" Target="../ink/ink1006.xml"/><Relationship Id="rId7" Type="http://schemas.openxmlformats.org/officeDocument/2006/relationships/customXml" Target="../ink/ink1008.xml"/><Relationship Id="rId12" Type="http://schemas.openxmlformats.org/officeDocument/2006/relationships/image" Target="../media/image188.png"/><Relationship Id="rId17" Type="http://schemas.openxmlformats.org/officeDocument/2006/relationships/customXml" Target="../ink/ink1013.xml"/><Relationship Id="rId2" Type="http://schemas.openxmlformats.org/officeDocument/2006/relationships/image" Target="../media/image183.png"/><Relationship Id="rId16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customXml" Target="../ink/ink1010.xml"/><Relationship Id="rId5" Type="http://schemas.openxmlformats.org/officeDocument/2006/relationships/customXml" Target="../ink/ink1007.xml"/><Relationship Id="rId15" Type="http://schemas.openxmlformats.org/officeDocument/2006/relationships/customXml" Target="../ink/ink1012.xml"/><Relationship Id="rId10" Type="http://schemas.openxmlformats.org/officeDocument/2006/relationships/image" Target="../media/image187.png"/><Relationship Id="rId4" Type="http://schemas.openxmlformats.org/officeDocument/2006/relationships/image" Target="../media/image184.png"/><Relationship Id="rId9" Type="http://schemas.openxmlformats.org/officeDocument/2006/relationships/customXml" Target="../ink/ink1009.xml"/><Relationship Id="rId14" Type="http://schemas.openxmlformats.org/officeDocument/2006/relationships/image" Target="../media/image18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customXml" Target="../ink/ink1019.xml"/><Relationship Id="rId18" Type="http://schemas.openxmlformats.org/officeDocument/2006/relationships/image" Target="../media/image191.png"/><Relationship Id="rId26" Type="http://schemas.openxmlformats.org/officeDocument/2006/relationships/image" Target="../media/image195.png"/><Relationship Id="rId3" Type="http://schemas.openxmlformats.org/officeDocument/2006/relationships/customXml" Target="../ink/ink1014.xml"/><Relationship Id="rId21" Type="http://schemas.openxmlformats.org/officeDocument/2006/relationships/customXml" Target="../ink/ink1023.xml"/><Relationship Id="rId7" Type="http://schemas.openxmlformats.org/officeDocument/2006/relationships/customXml" Target="../ink/ink1016.xml"/><Relationship Id="rId12" Type="http://schemas.openxmlformats.org/officeDocument/2006/relationships/image" Target="../media/image188.png"/><Relationship Id="rId17" Type="http://schemas.openxmlformats.org/officeDocument/2006/relationships/customXml" Target="../ink/ink1021.xml"/><Relationship Id="rId25" Type="http://schemas.openxmlformats.org/officeDocument/2006/relationships/customXml" Target="../ink/ink1025.xml"/><Relationship Id="rId2" Type="http://schemas.openxmlformats.org/officeDocument/2006/relationships/image" Target="../media/image183.png"/><Relationship Id="rId16" Type="http://schemas.openxmlformats.org/officeDocument/2006/relationships/image" Target="../media/image190.png"/><Relationship Id="rId20" Type="http://schemas.openxmlformats.org/officeDocument/2006/relationships/image" Target="../media/image192.png"/><Relationship Id="rId29" Type="http://schemas.openxmlformats.org/officeDocument/2006/relationships/customXml" Target="../ink/ink10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customXml" Target="../ink/ink1018.xml"/><Relationship Id="rId24" Type="http://schemas.openxmlformats.org/officeDocument/2006/relationships/image" Target="../media/image194.png"/><Relationship Id="rId32" Type="http://schemas.openxmlformats.org/officeDocument/2006/relationships/image" Target="../media/image198.png"/><Relationship Id="rId5" Type="http://schemas.openxmlformats.org/officeDocument/2006/relationships/customXml" Target="../ink/ink1015.xml"/><Relationship Id="rId15" Type="http://schemas.openxmlformats.org/officeDocument/2006/relationships/customXml" Target="../ink/ink1020.xml"/><Relationship Id="rId23" Type="http://schemas.openxmlformats.org/officeDocument/2006/relationships/customXml" Target="../ink/ink1024.xml"/><Relationship Id="rId28" Type="http://schemas.openxmlformats.org/officeDocument/2006/relationships/image" Target="../media/image196.png"/><Relationship Id="rId10" Type="http://schemas.openxmlformats.org/officeDocument/2006/relationships/image" Target="../media/image187.png"/><Relationship Id="rId19" Type="http://schemas.openxmlformats.org/officeDocument/2006/relationships/customXml" Target="../ink/ink1022.xml"/><Relationship Id="rId31" Type="http://schemas.openxmlformats.org/officeDocument/2006/relationships/customXml" Target="../ink/ink1028.xml"/><Relationship Id="rId4" Type="http://schemas.openxmlformats.org/officeDocument/2006/relationships/image" Target="../media/image184.png"/><Relationship Id="rId9" Type="http://schemas.openxmlformats.org/officeDocument/2006/relationships/customXml" Target="../ink/ink1017.xml"/><Relationship Id="rId14" Type="http://schemas.openxmlformats.org/officeDocument/2006/relationships/image" Target="../media/image189.png"/><Relationship Id="rId22" Type="http://schemas.openxmlformats.org/officeDocument/2006/relationships/image" Target="../media/image193.png"/><Relationship Id="rId27" Type="http://schemas.openxmlformats.org/officeDocument/2006/relationships/customXml" Target="../ink/ink1026.xml"/><Relationship Id="rId30" Type="http://schemas.openxmlformats.org/officeDocument/2006/relationships/image" Target="../media/image197.png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34.xml"/><Relationship Id="rId18" Type="http://schemas.openxmlformats.org/officeDocument/2006/relationships/image" Target="../media/image191.png"/><Relationship Id="rId26" Type="http://schemas.openxmlformats.org/officeDocument/2006/relationships/image" Target="../media/image195.png"/><Relationship Id="rId21" Type="http://schemas.openxmlformats.org/officeDocument/2006/relationships/customXml" Target="../ink/ink1038.xml"/><Relationship Id="rId34" Type="http://schemas.openxmlformats.org/officeDocument/2006/relationships/image" Target="../media/image199.png"/><Relationship Id="rId7" Type="http://schemas.openxmlformats.org/officeDocument/2006/relationships/customXml" Target="../ink/ink1031.xml"/><Relationship Id="rId12" Type="http://schemas.openxmlformats.org/officeDocument/2006/relationships/image" Target="../media/image188.png"/><Relationship Id="rId17" Type="http://schemas.openxmlformats.org/officeDocument/2006/relationships/customXml" Target="../ink/ink1036.xml"/><Relationship Id="rId25" Type="http://schemas.openxmlformats.org/officeDocument/2006/relationships/customXml" Target="../ink/ink1040.xml"/><Relationship Id="rId33" Type="http://schemas.openxmlformats.org/officeDocument/2006/relationships/customXml" Target="../ink/ink1044.xml"/><Relationship Id="rId38" Type="http://schemas.openxmlformats.org/officeDocument/2006/relationships/image" Target="../media/image201.png"/><Relationship Id="rId2" Type="http://schemas.openxmlformats.org/officeDocument/2006/relationships/image" Target="../media/image183.png"/><Relationship Id="rId16" Type="http://schemas.openxmlformats.org/officeDocument/2006/relationships/image" Target="../media/image190.png"/><Relationship Id="rId20" Type="http://schemas.openxmlformats.org/officeDocument/2006/relationships/image" Target="../media/image192.png"/><Relationship Id="rId29" Type="http://schemas.openxmlformats.org/officeDocument/2006/relationships/customXml" Target="../ink/ink10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customXml" Target="../ink/ink1033.xml"/><Relationship Id="rId24" Type="http://schemas.openxmlformats.org/officeDocument/2006/relationships/image" Target="../media/image194.png"/><Relationship Id="rId32" Type="http://schemas.openxmlformats.org/officeDocument/2006/relationships/image" Target="../media/image198.png"/><Relationship Id="rId37" Type="http://schemas.openxmlformats.org/officeDocument/2006/relationships/customXml" Target="../ink/ink1046.xml"/><Relationship Id="rId5" Type="http://schemas.openxmlformats.org/officeDocument/2006/relationships/customXml" Target="../ink/ink1030.xml"/><Relationship Id="rId15" Type="http://schemas.openxmlformats.org/officeDocument/2006/relationships/customXml" Target="../ink/ink1035.xml"/><Relationship Id="rId23" Type="http://schemas.openxmlformats.org/officeDocument/2006/relationships/customXml" Target="../ink/ink1039.xml"/><Relationship Id="rId28" Type="http://schemas.openxmlformats.org/officeDocument/2006/relationships/image" Target="../media/image196.png"/><Relationship Id="rId36" Type="http://schemas.openxmlformats.org/officeDocument/2006/relationships/image" Target="../media/image200.png"/><Relationship Id="rId10" Type="http://schemas.openxmlformats.org/officeDocument/2006/relationships/image" Target="../media/image187.png"/><Relationship Id="rId19" Type="http://schemas.openxmlformats.org/officeDocument/2006/relationships/customXml" Target="../ink/ink1037.xml"/><Relationship Id="rId31" Type="http://schemas.openxmlformats.org/officeDocument/2006/relationships/customXml" Target="../ink/ink1043.xml"/><Relationship Id="rId4" Type="http://schemas.openxmlformats.org/officeDocument/2006/relationships/image" Target="../media/image184.png"/><Relationship Id="rId9" Type="http://schemas.openxmlformats.org/officeDocument/2006/relationships/customXml" Target="../ink/ink1032.xml"/><Relationship Id="rId14" Type="http://schemas.openxmlformats.org/officeDocument/2006/relationships/image" Target="../media/image189.png"/><Relationship Id="rId22" Type="http://schemas.openxmlformats.org/officeDocument/2006/relationships/image" Target="../media/image193.png"/><Relationship Id="rId27" Type="http://schemas.openxmlformats.org/officeDocument/2006/relationships/customXml" Target="../ink/ink1041.xml"/><Relationship Id="rId30" Type="http://schemas.openxmlformats.org/officeDocument/2006/relationships/image" Target="../media/image197.png"/><Relationship Id="rId35" Type="http://schemas.openxmlformats.org/officeDocument/2006/relationships/customXml" Target="../ink/ink1045.xml"/><Relationship Id="rId8" Type="http://schemas.openxmlformats.org/officeDocument/2006/relationships/image" Target="../media/image186.png"/><Relationship Id="rId3" Type="http://schemas.openxmlformats.org/officeDocument/2006/relationships/customXml" Target="../ink/ink1029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52.xml"/><Relationship Id="rId18" Type="http://schemas.openxmlformats.org/officeDocument/2006/relationships/image" Target="../media/image193.png"/><Relationship Id="rId26" Type="http://schemas.openxmlformats.org/officeDocument/2006/relationships/image" Target="../media/image197.png"/><Relationship Id="rId21" Type="http://schemas.openxmlformats.org/officeDocument/2006/relationships/customXml" Target="../ink/ink1056.xml"/><Relationship Id="rId34" Type="http://schemas.openxmlformats.org/officeDocument/2006/relationships/image" Target="../media/image202.png"/><Relationship Id="rId7" Type="http://schemas.openxmlformats.org/officeDocument/2006/relationships/customXml" Target="../ink/ink1049.xml"/><Relationship Id="rId12" Type="http://schemas.openxmlformats.org/officeDocument/2006/relationships/image" Target="../media/image188.png"/><Relationship Id="rId17" Type="http://schemas.openxmlformats.org/officeDocument/2006/relationships/customXml" Target="../ink/ink1054.xml"/><Relationship Id="rId25" Type="http://schemas.openxmlformats.org/officeDocument/2006/relationships/customXml" Target="../ink/ink1058.xml"/><Relationship Id="rId33" Type="http://schemas.openxmlformats.org/officeDocument/2006/relationships/customXml" Target="../ink/ink1062.xml"/><Relationship Id="rId38" Type="http://schemas.openxmlformats.org/officeDocument/2006/relationships/image" Target="../media/image204.png"/><Relationship Id="rId2" Type="http://schemas.openxmlformats.org/officeDocument/2006/relationships/image" Target="../media/image183.png"/><Relationship Id="rId16" Type="http://schemas.openxmlformats.org/officeDocument/2006/relationships/image" Target="../media/image190.png"/><Relationship Id="rId20" Type="http://schemas.openxmlformats.org/officeDocument/2006/relationships/image" Target="../media/image194.png"/><Relationship Id="rId29" Type="http://schemas.openxmlformats.org/officeDocument/2006/relationships/customXml" Target="../ink/ink10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customXml" Target="../ink/ink1051.xml"/><Relationship Id="rId24" Type="http://schemas.openxmlformats.org/officeDocument/2006/relationships/image" Target="../media/image196.png"/><Relationship Id="rId32" Type="http://schemas.openxmlformats.org/officeDocument/2006/relationships/image" Target="../media/image200.png"/><Relationship Id="rId37" Type="http://schemas.openxmlformats.org/officeDocument/2006/relationships/customXml" Target="../ink/ink1064.xml"/><Relationship Id="rId5" Type="http://schemas.openxmlformats.org/officeDocument/2006/relationships/customXml" Target="../ink/ink1048.xml"/><Relationship Id="rId15" Type="http://schemas.openxmlformats.org/officeDocument/2006/relationships/customXml" Target="../ink/ink1053.xml"/><Relationship Id="rId23" Type="http://schemas.openxmlformats.org/officeDocument/2006/relationships/customXml" Target="../ink/ink1057.xml"/><Relationship Id="rId28" Type="http://schemas.openxmlformats.org/officeDocument/2006/relationships/image" Target="../media/image198.png"/><Relationship Id="rId36" Type="http://schemas.openxmlformats.org/officeDocument/2006/relationships/image" Target="../media/image203.png"/><Relationship Id="rId10" Type="http://schemas.openxmlformats.org/officeDocument/2006/relationships/image" Target="../media/image187.png"/><Relationship Id="rId19" Type="http://schemas.openxmlformats.org/officeDocument/2006/relationships/customXml" Target="../ink/ink1055.xml"/><Relationship Id="rId31" Type="http://schemas.openxmlformats.org/officeDocument/2006/relationships/customXml" Target="../ink/ink1061.xml"/><Relationship Id="rId4" Type="http://schemas.openxmlformats.org/officeDocument/2006/relationships/image" Target="../media/image184.png"/><Relationship Id="rId9" Type="http://schemas.openxmlformats.org/officeDocument/2006/relationships/customXml" Target="../ink/ink1050.xml"/><Relationship Id="rId14" Type="http://schemas.openxmlformats.org/officeDocument/2006/relationships/image" Target="../media/image189.png"/><Relationship Id="rId22" Type="http://schemas.openxmlformats.org/officeDocument/2006/relationships/image" Target="../media/image195.png"/><Relationship Id="rId27" Type="http://schemas.openxmlformats.org/officeDocument/2006/relationships/customXml" Target="../ink/ink1059.xml"/><Relationship Id="rId30" Type="http://schemas.openxmlformats.org/officeDocument/2006/relationships/image" Target="../media/image199.png"/><Relationship Id="rId35" Type="http://schemas.openxmlformats.org/officeDocument/2006/relationships/customXml" Target="../ink/ink1063.xml"/><Relationship Id="rId8" Type="http://schemas.openxmlformats.org/officeDocument/2006/relationships/image" Target="../media/image186.png"/><Relationship Id="rId3" Type="http://schemas.openxmlformats.org/officeDocument/2006/relationships/customXml" Target="../ink/ink1047.xm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70.xml"/><Relationship Id="rId18" Type="http://schemas.openxmlformats.org/officeDocument/2006/relationships/image" Target="../media/image193.png"/><Relationship Id="rId26" Type="http://schemas.openxmlformats.org/officeDocument/2006/relationships/image" Target="../media/image197.png"/><Relationship Id="rId21" Type="http://schemas.openxmlformats.org/officeDocument/2006/relationships/customXml" Target="../ink/ink1074.xml"/><Relationship Id="rId34" Type="http://schemas.openxmlformats.org/officeDocument/2006/relationships/image" Target="../media/image204.png"/><Relationship Id="rId7" Type="http://schemas.openxmlformats.org/officeDocument/2006/relationships/customXml" Target="../ink/ink1067.xml"/><Relationship Id="rId12" Type="http://schemas.openxmlformats.org/officeDocument/2006/relationships/image" Target="../media/image188.png"/><Relationship Id="rId17" Type="http://schemas.openxmlformats.org/officeDocument/2006/relationships/customXml" Target="../ink/ink1072.xml"/><Relationship Id="rId25" Type="http://schemas.openxmlformats.org/officeDocument/2006/relationships/customXml" Target="../ink/ink1076.xml"/><Relationship Id="rId33" Type="http://schemas.openxmlformats.org/officeDocument/2006/relationships/customXml" Target="../ink/ink1080.xml"/><Relationship Id="rId38" Type="http://schemas.openxmlformats.org/officeDocument/2006/relationships/image" Target="../media/image206.png"/><Relationship Id="rId2" Type="http://schemas.openxmlformats.org/officeDocument/2006/relationships/image" Target="../media/image183.png"/><Relationship Id="rId16" Type="http://schemas.openxmlformats.org/officeDocument/2006/relationships/image" Target="../media/image190.png"/><Relationship Id="rId20" Type="http://schemas.openxmlformats.org/officeDocument/2006/relationships/image" Target="../media/image194.png"/><Relationship Id="rId29" Type="http://schemas.openxmlformats.org/officeDocument/2006/relationships/customXml" Target="../ink/ink10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customXml" Target="../ink/ink1069.xml"/><Relationship Id="rId24" Type="http://schemas.openxmlformats.org/officeDocument/2006/relationships/image" Target="../media/image196.png"/><Relationship Id="rId32" Type="http://schemas.openxmlformats.org/officeDocument/2006/relationships/image" Target="../media/image200.png"/><Relationship Id="rId37" Type="http://schemas.openxmlformats.org/officeDocument/2006/relationships/customXml" Target="../ink/ink1082.xml"/><Relationship Id="rId5" Type="http://schemas.openxmlformats.org/officeDocument/2006/relationships/customXml" Target="../ink/ink1066.xml"/><Relationship Id="rId15" Type="http://schemas.openxmlformats.org/officeDocument/2006/relationships/customXml" Target="../ink/ink1071.xml"/><Relationship Id="rId23" Type="http://schemas.openxmlformats.org/officeDocument/2006/relationships/customXml" Target="../ink/ink1075.xml"/><Relationship Id="rId28" Type="http://schemas.openxmlformats.org/officeDocument/2006/relationships/image" Target="../media/image198.png"/><Relationship Id="rId36" Type="http://schemas.openxmlformats.org/officeDocument/2006/relationships/image" Target="../media/image205.png"/><Relationship Id="rId10" Type="http://schemas.openxmlformats.org/officeDocument/2006/relationships/image" Target="../media/image187.png"/><Relationship Id="rId19" Type="http://schemas.openxmlformats.org/officeDocument/2006/relationships/customXml" Target="../ink/ink1073.xml"/><Relationship Id="rId31" Type="http://schemas.openxmlformats.org/officeDocument/2006/relationships/customXml" Target="../ink/ink1079.xml"/><Relationship Id="rId4" Type="http://schemas.openxmlformats.org/officeDocument/2006/relationships/image" Target="../media/image184.png"/><Relationship Id="rId9" Type="http://schemas.openxmlformats.org/officeDocument/2006/relationships/customXml" Target="../ink/ink1068.xml"/><Relationship Id="rId14" Type="http://schemas.openxmlformats.org/officeDocument/2006/relationships/image" Target="../media/image189.png"/><Relationship Id="rId22" Type="http://schemas.openxmlformats.org/officeDocument/2006/relationships/image" Target="../media/image195.png"/><Relationship Id="rId27" Type="http://schemas.openxmlformats.org/officeDocument/2006/relationships/customXml" Target="../ink/ink1077.xml"/><Relationship Id="rId30" Type="http://schemas.openxmlformats.org/officeDocument/2006/relationships/image" Target="../media/image199.png"/><Relationship Id="rId35" Type="http://schemas.openxmlformats.org/officeDocument/2006/relationships/customXml" Target="../ink/ink1081.xml"/><Relationship Id="rId8" Type="http://schemas.openxmlformats.org/officeDocument/2006/relationships/image" Target="../media/image186.png"/><Relationship Id="rId3" Type="http://schemas.openxmlformats.org/officeDocument/2006/relationships/customXml" Target="../ink/ink1065.xml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88.xml"/><Relationship Id="rId18" Type="http://schemas.openxmlformats.org/officeDocument/2006/relationships/image" Target="../media/image193.png"/><Relationship Id="rId26" Type="http://schemas.openxmlformats.org/officeDocument/2006/relationships/image" Target="../media/image197.png"/><Relationship Id="rId39" Type="http://schemas.openxmlformats.org/officeDocument/2006/relationships/customXml" Target="../ink/ink1101.xml"/><Relationship Id="rId21" Type="http://schemas.openxmlformats.org/officeDocument/2006/relationships/customXml" Target="../ink/ink1092.xml"/><Relationship Id="rId34" Type="http://schemas.openxmlformats.org/officeDocument/2006/relationships/image" Target="../media/image204.png"/><Relationship Id="rId42" Type="http://schemas.openxmlformats.org/officeDocument/2006/relationships/image" Target="../media/image208.png"/><Relationship Id="rId7" Type="http://schemas.openxmlformats.org/officeDocument/2006/relationships/customXml" Target="../ink/ink1085.xml"/><Relationship Id="rId2" Type="http://schemas.openxmlformats.org/officeDocument/2006/relationships/image" Target="../media/image183.png"/><Relationship Id="rId16" Type="http://schemas.openxmlformats.org/officeDocument/2006/relationships/image" Target="../media/image190.png"/><Relationship Id="rId20" Type="http://schemas.openxmlformats.org/officeDocument/2006/relationships/image" Target="../media/image194.png"/><Relationship Id="rId29" Type="http://schemas.openxmlformats.org/officeDocument/2006/relationships/customXml" Target="../ink/ink1096.xml"/><Relationship Id="rId41" Type="http://schemas.openxmlformats.org/officeDocument/2006/relationships/customXml" Target="../ink/ink1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customXml" Target="../ink/ink1087.xml"/><Relationship Id="rId24" Type="http://schemas.openxmlformats.org/officeDocument/2006/relationships/image" Target="../media/image196.png"/><Relationship Id="rId32" Type="http://schemas.openxmlformats.org/officeDocument/2006/relationships/image" Target="../media/image200.png"/><Relationship Id="rId37" Type="http://schemas.openxmlformats.org/officeDocument/2006/relationships/customXml" Target="../ink/ink1100.xml"/><Relationship Id="rId40" Type="http://schemas.openxmlformats.org/officeDocument/2006/relationships/image" Target="../media/image207.png"/><Relationship Id="rId5" Type="http://schemas.openxmlformats.org/officeDocument/2006/relationships/customXml" Target="../ink/ink1084.xml"/><Relationship Id="rId15" Type="http://schemas.openxmlformats.org/officeDocument/2006/relationships/customXml" Target="../ink/ink1089.xml"/><Relationship Id="rId23" Type="http://schemas.openxmlformats.org/officeDocument/2006/relationships/customXml" Target="../ink/ink1093.xml"/><Relationship Id="rId28" Type="http://schemas.openxmlformats.org/officeDocument/2006/relationships/image" Target="../media/image198.png"/><Relationship Id="rId36" Type="http://schemas.openxmlformats.org/officeDocument/2006/relationships/image" Target="../media/image205.png"/><Relationship Id="rId10" Type="http://schemas.openxmlformats.org/officeDocument/2006/relationships/image" Target="../media/image187.png"/><Relationship Id="rId19" Type="http://schemas.openxmlformats.org/officeDocument/2006/relationships/customXml" Target="../ink/ink1091.xml"/><Relationship Id="rId31" Type="http://schemas.openxmlformats.org/officeDocument/2006/relationships/customXml" Target="../ink/ink1097.xml"/><Relationship Id="rId4" Type="http://schemas.openxmlformats.org/officeDocument/2006/relationships/image" Target="../media/image184.png"/><Relationship Id="rId9" Type="http://schemas.openxmlformats.org/officeDocument/2006/relationships/customXml" Target="../ink/ink1086.xml"/><Relationship Id="rId14" Type="http://schemas.openxmlformats.org/officeDocument/2006/relationships/image" Target="../media/image189.png"/><Relationship Id="rId22" Type="http://schemas.openxmlformats.org/officeDocument/2006/relationships/image" Target="../media/image195.png"/><Relationship Id="rId27" Type="http://schemas.openxmlformats.org/officeDocument/2006/relationships/customXml" Target="../ink/ink1095.xml"/><Relationship Id="rId30" Type="http://schemas.openxmlformats.org/officeDocument/2006/relationships/image" Target="../media/image199.png"/><Relationship Id="rId35" Type="http://schemas.openxmlformats.org/officeDocument/2006/relationships/customXml" Target="../ink/ink1099.xml"/><Relationship Id="rId8" Type="http://schemas.openxmlformats.org/officeDocument/2006/relationships/image" Target="../media/image186.png"/><Relationship Id="rId3" Type="http://schemas.openxmlformats.org/officeDocument/2006/relationships/customXml" Target="../ink/ink1083.xml"/><Relationship Id="rId12" Type="http://schemas.openxmlformats.org/officeDocument/2006/relationships/image" Target="../media/image188.png"/><Relationship Id="rId17" Type="http://schemas.openxmlformats.org/officeDocument/2006/relationships/customXml" Target="../ink/ink1090.xml"/><Relationship Id="rId25" Type="http://schemas.openxmlformats.org/officeDocument/2006/relationships/customXml" Target="../ink/ink1094.xml"/><Relationship Id="rId33" Type="http://schemas.openxmlformats.org/officeDocument/2006/relationships/customXml" Target="../ink/ink1098.xml"/><Relationship Id="rId38" Type="http://schemas.openxmlformats.org/officeDocument/2006/relationships/image" Target="../media/image20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.xml"/><Relationship Id="rId13" Type="http://schemas.openxmlformats.org/officeDocument/2006/relationships/image" Target="../media/image11.png"/><Relationship Id="rId18" Type="http://schemas.openxmlformats.org/officeDocument/2006/relationships/customXml" Target="../ink/ink43.xml"/><Relationship Id="rId3" Type="http://schemas.openxmlformats.org/officeDocument/2006/relationships/image" Target="../media/image3.png"/><Relationship Id="rId21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customXml" Target="../ink/ink40.xml"/><Relationship Id="rId17" Type="http://schemas.openxmlformats.org/officeDocument/2006/relationships/image" Target="../media/image13.png"/><Relationship Id="rId2" Type="http://schemas.openxmlformats.org/officeDocument/2006/relationships/customXml" Target="../ink/ink35.xml"/><Relationship Id="rId16" Type="http://schemas.openxmlformats.org/officeDocument/2006/relationships/customXml" Target="../ink/ink42.xml"/><Relationship Id="rId20" Type="http://schemas.openxmlformats.org/officeDocument/2006/relationships/customXml" Target="../ink/ink4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7.xml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customXml" Target="../ink/ink39.xml"/><Relationship Id="rId19" Type="http://schemas.openxmlformats.org/officeDocument/2006/relationships/image" Target="../media/image14.png"/><Relationship Id="rId4" Type="http://schemas.openxmlformats.org/officeDocument/2006/relationships/customXml" Target="../ink/ink36.xml"/><Relationship Id="rId9" Type="http://schemas.openxmlformats.org/officeDocument/2006/relationships/image" Target="../media/image6.png"/><Relationship Id="rId14" Type="http://schemas.openxmlformats.org/officeDocument/2006/relationships/customXml" Target="../ink/ink41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08.xml"/><Relationship Id="rId18" Type="http://schemas.openxmlformats.org/officeDocument/2006/relationships/image" Target="../media/image193.png"/><Relationship Id="rId26" Type="http://schemas.openxmlformats.org/officeDocument/2006/relationships/image" Target="../media/image197.png"/><Relationship Id="rId39" Type="http://schemas.openxmlformats.org/officeDocument/2006/relationships/customXml" Target="../ink/ink1121.xml"/><Relationship Id="rId21" Type="http://schemas.openxmlformats.org/officeDocument/2006/relationships/customXml" Target="../ink/ink1112.xml"/><Relationship Id="rId34" Type="http://schemas.openxmlformats.org/officeDocument/2006/relationships/image" Target="../media/image204.png"/><Relationship Id="rId42" Type="http://schemas.openxmlformats.org/officeDocument/2006/relationships/image" Target="../media/image208.png"/><Relationship Id="rId47" Type="http://schemas.openxmlformats.org/officeDocument/2006/relationships/customXml" Target="../ink/ink1125.xml"/><Relationship Id="rId50" Type="http://schemas.openxmlformats.org/officeDocument/2006/relationships/image" Target="../media/image212.png"/><Relationship Id="rId7" Type="http://schemas.openxmlformats.org/officeDocument/2006/relationships/customXml" Target="../ink/ink1105.xml"/><Relationship Id="rId2" Type="http://schemas.openxmlformats.org/officeDocument/2006/relationships/image" Target="../media/image183.png"/><Relationship Id="rId16" Type="http://schemas.openxmlformats.org/officeDocument/2006/relationships/image" Target="../media/image190.png"/><Relationship Id="rId29" Type="http://schemas.openxmlformats.org/officeDocument/2006/relationships/customXml" Target="../ink/ink1116.xml"/><Relationship Id="rId11" Type="http://schemas.openxmlformats.org/officeDocument/2006/relationships/customXml" Target="../ink/ink1107.xml"/><Relationship Id="rId24" Type="http://schemas.openxmlformats.org/officeDocument/2006/relationships/image" Target="../media/image196.png"/><Relationship Id="rId32" Type="http://schemas.openxmlformats.org/officeDocument/2006/relationships/image" Target="../media/image200.png"/><Relationship Id="rId37" Type="http://schemas.openxmlformats.org/officeDocument/2006/relationships/customXml" Target="../ink/ink1120.xml"/><Relationship Id="rId40" Type="http://schemas.openxmlformats.org/officeDocument/2006/relationships/image" Target="../media/image207.png"/><Relationship Id="rId45" Type="http://schemas.openxmlformats.org/officeDocument/2006/relationships/customXml" Target="../ink/ink1124.xml"/><Relationship Id="rId5" Type="http://schemas.openxmlformats.org/officeDocument/2006/relationships/customXml" Target="../ink/ink1104.xml"/><Relationship Id="rId15" Type="http://schemas.openxmlformats.org/officeDocument/2006/relationships/customXml" Target="../ink/ink1109.xml"/><Relationship Id="rId23" Type="http://schemas.openxmlformats.org/officeDocument/2006/relationships/customXml" Target="../ink/ink1113.xml"/><Relationship Id="rId28" Type="http://schemas.openxmlformats.org/officeDocument/2006/relationships/image" Target="../media/image198.png"/><Relationship Id="rId36" Type="http://schemas.openxmlformats.org/officeDocument/2006/relationships/image" Target="../media/image205.png"/><Relationship Id="rId49" Type="http://schemas.openxmlformats.org/officeDocument/2006/relationships/customXml" Target="../ink/ink1126.xml"/><Relationship Id="rId10" Type="http://schemas.openxmlformats.org/officeDocument/2006/relationships/image" Target="../media/image187.png"/><Relationship Id="rId19" Type="http://schemas.openxmlformats.org/officeDocument/2006/relationships/customXml" Target="../ink/ink1111.xml"/><Relationship Id="rId31" Type="http://schemas.openxmlformats.org/officeDocument/2006/relationships/customXml" Target="../ink/ink1117.xml"/><Relationship Id="rId44" Type="http://schemas.openxmlformats.org/officeDocument/2006/relationships/image" Target="../media/image209.png"/><Relationship Id="rId52" Type="http://schemas.openxmlformats.org/officeDocument/2006/relationships/image" Target="../media/image213.png"/><Relationship Id="rId4" Type="http://schemas.openxmlformats.org/officeDocument/2006/relationships/image" Target="../media/image184.png"/><Relationship Id="rId9" Type="http://schemas.openxmlformats.org/officeDocument/2006/relationships/customXml" Target="../ink/ink1106.xml"/><Relationship Id="rId14" Type="http://schemas.openxmlformats.org/officeDocument/2006/relationships/image" Target="../media/image189.png"/><Relationship Id="rId22" Type="http://schemas.openxmlformats.org/officeDocument/2006/relationships/image" Target="../media/image195.png"/><Relationship Id="rId27" Type="http://schemas.openxmlformats.org/officeDocument/2006/relationships/customXml" Target="../ink/ink1115.xml"/><Relationship Id="rId30" Type="http://schemas.openxmlformats.org/officeDocument/2006/relationships/image" Target="../media/image199.png"/><Relationship Id="rId35" Type="http://schemas.openxmlformats.org/officeDocument/2006/relationships/customXml" Target="../ink/ink1119.xml"/><Relationship Id="rId43" Type="http://schemas.openxmlformats.org/officeDocument/2006/relationships/customXml" Target="../ink/ink1123.xml"/><Relationship Id="rId48" Type="http://schemas.openxmlformats.org/officeDocument/2006/relationships/image" Target="../media/image211.png"/><Relationship Id="rId8" Type="http://schemas.openxmlformats.org/officeDocument/2006/relationships/image" Target="../media/image186.png"/><Relationship Id="rId51" Type="http://schemas.openxmlformats.org/officeDocument/2006/relationships/customXml" Target="../ink/ink1127.xml"/><Relationship Id="rId3" Type="http://schemas.openxmlformats.org/officeDocument/2006/relationships/customXml" Target="../ink/ink1103.xml"/><Relationship Id="rId12" Type="http://schemas.openxmlformats.org/officeDocument/2006/relationships/image" Target="../media/image188.png"/><Relationship Id="rId17" Type="http://schemas.openxmlformats.org/officeDocument/2006/relationships/customXml" Target="../ink/ink1110.xml"/><Relationship Id="rId25" Type="http://schemas.openxmlformats.org/officeDocument/2006/relationships/customXml" Target="../ink/ink1114.xml"/><Relationship Id="rId33" Type="http://schemas.openxmlformats.org/officeDocument/2006/relationships/customXml" Target="../ink/ink1118.xml"/><Relationship Id="rId38" Type="http://schemas.openxmlformats.org/officeDocument/2006/relationships/image" Target="../media/image206.png"/><Relationship Id="rId46" Type="http://schemas.openxmlformats.org/officeDocument/2006/relationships/image" Target="../media/image210.png"/><Relationship Id="rId20" Type="http://schemas.openxmlformats.org/officeDocument/2006/relationships/image" Target="../media/image194.png"/><Relationship Id="rId41" Type="http://schemas.openxmlformats.org/officeDocument/2006/relationships/customXml" Target="../ink/ink11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133.xml"/><Relationship Id="rId18" Type="http://schemas.openxmlformats.org/officeDocument/2006/relationships/image" Target="../media/image193.png"/><Relationship Id="rId26" Type="http://schemas.openxmlformats.org/officeDocument/2006/relationships/image" Target="../media/image197.png"/><Relationship Id="rId39" Type="http://schemas.openxmlformats.org/officeDocument/2006/relationships/customXml" Target="../ink/ink1146.xml"/><Relationship Id="rId21" Type="http://schemas.openxmlformats.org/officeDocument/2006/relationships/customXml" Target="../ink/ink1137.xml"/><Relationship Id="rId34" Type="http://schemas.openxmlformats.org/officeDocument/2006/relationships/image" Target="../media/image204.png"/><Relationship Id="rId42" Type="http://schemas.openxmlformats.org/officeDocument/2006/relationships/image" Target="../media/image208.png"/><Relationship Id="rId47" Type="http://schemas.openxmlformats.org/officeDocument/2006/relationships/customXml" Target="../ink/ink1150.xml"/><Relationship Id="rId50" Type="http://schemas.openxmlformats.org/officeDocument/2006/relationships/image" Target="../media/image212.png"/><Relationship Id="rId55" Type="http://schemas.openxmlformats.org/officeDocument/2006/relationships/customXml" Target="../ink/ink1154.xml"/><Relationship Id="rId7" Type="http://schemas.openxmlformats.org/officeDocument/2006/relationships/customXml" Target="../ink/ink1130.xml"/><Relationship Id="rId2" Type="http://schemas.openxmlformats.org/officeDocument/2006/relationships/image" Target="../media/image183.png"/><Relationship Id="rId16" Type="http://schemas.openxmlformats.org/officeDocument/2006/relationships/image" Target="../media/image190.png"/><Relationship Id="rId29" Type="http://schemas.openxmlformats.org/officeDocument/2006/relationships/customXml" Target="../ink/ink1141.xml"/><Relationship Id="rId11" Type="http://schemas.openxmlformats.org/officeDocument/2006/relationships/customXml" Target="../ink/ink1132.xml"/><Relationship Id="rId24" Type="http://schemas.openxmlformats.org/officeDocument/2006/relationships/image" Target="../media/image196.png"/><Relationship Id="rId32" Type="http://schemas.openxmlformats.org/officeDocument/2006/relationships/image" Target="../media/image200.png"/><Relationship Id="rId37" Type="http://schemas.openxmlformats.org/officeDocument/2006/relationships/customXml" Target="../ink/ink1145.xml"/><Relationship Id="rId40" Type="http://schemas.openxmlformats.org/officeDocument/2006/relationships/image" Target="../media/image207.png"/><Relationship Id="rId45" Type="http://schemas.openxmlformats.org/officeDocument/2006/relationships/customXml" Target="../ink/ink1149.xml"/><Relationship Id="rId53" Type="http://schemas.openxmlformats.org/officeDocument/2006/relationships/customXml" Target="../ink/ink1153.xml"/><Relationship Id="rId58" Type="http://schemas.openxmlformats.org/officeDocument/2006/relationships/image" Target="../media/image216.png"/><Relationship Id="rId5" Type="http://schemas.openxmlformats.org/officeDocument/2006/relationships/customXml" Target="../ink/ink1129.xml"/><Relationship Id="rId19" Type="http://schemas.openxmlformats.org/officeDocument/2006/relationships/customXml" Target="../ink/ink1136.xml"/><Relationship Id="rId4" Type="http://schemas.openxmlformats.org/officeDocument/2006/relationships/image" Target="../media/image184.png"/><Relationship Id="rId9" Type="http://schemas.openxmlformats.org/officeDocument/2006/relationships/customXml" Target="../ink/ink1131.xml"/><Relationship Id="rId14" Type="http://schemas.openxmlformats.org/officeDocument/2006/relationships/image" Target="../media/image189.png"/><Relationship Id="rId22" Type="http://schemas.openxmlformats.org/officeDocument/2006/relationships/image" Target="../media/image195.png"/><Relationship Id="rId27" Type="http://schemas.openxmlformats.org/officeDocument/2006/relationships/customXml" Target="../ink/ink1140.xml"/><Relationship Id="rId30" Type="http://schemas.openxmlformats.org/officeDocument/2006/relationships/image" Target="../media/image199.png"/><Relationship Id="rId35" Type="http://schemas.openxmlformats.org/officeDocument/2006/relationships/customXml" Target="../ink/ink1144.xml"/><Relationship Id="rId43" Type="http://schemas.openxmlformats.org/officeDocument/2006/relationships/customXml" Target="../ink/ink1148.xml"/><Relationship Id="rId48" Type="http://schemas.openxmlformats.org/officeDocument/2006/relationships/image" Target="../media/image211.png"/><Relationship Id="rId56" Type="http://schemas.openxmlformats.org/officeDocument/2006/relationships/image" Target="../media/image215.png"/><Relationship Id="rId8" Type="http://schemas.openxmlformats.org/officeDocument/2006/relationships/image" Target="../media/image186.png"/><Relationship Id="rId51" Type="http://schemas.openxmlformats.org/officeDocument/2006/relationships/customXml" Target="../ink/ink1152.xml"/><Relationship Id="rId3" Type="http://schemas.openxmlformats.org/officeDocument/2006/relationships/customXml" Target="../ink/ink1128.xml"/><Relationship Id="rId12" Type="http://schemas.openxmlformats.org/officeDocument/2006/relationships/image" Target="../media/image188.png"/><Relationship Id="rId17" Type="http://schemas.openxmlformats.org/officeDocument/2006/relationships/customXml" Target="../ink/ink1135.xml"/><Relationship Id="rId25" Type="http://schemas.openxmlformats.org/officeDocument/2006/relationships/customXml" Target="../ink/ink1139.xml"/><Relationship Id="rId33" Type="http://schemas.openxmlformats.org/officeDocument/2006/relationships/customXml" Target="../ink/ink1143.xml"/><Relationship Id="rId38" Type="http://schemas.openxmlformats.org/officeDocument/2006/relationships/image" Target="../media/image206.png"/><Relationship Id="rId46" Type="http://schemas.openxmlformats.org/officeDocument/2006/relationships/image" Target="../media/image210.png"/><Relationship Id="rId20" Type="http://schemas.openxmlformats.org/officeDocument/2006/relationships/image" Target="../media/image194.png"/><Relationship Id="rId41" Type="http://schemas.openxmlformats.org/officeDocument/2006/relationships/customXml" Target="../ink/ink1147.xml"/><Relationship Id="rId54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5" Type="http://schemas.openxmlformats.org/officeDocument/2006/relationships/customXml" Target="../ink/ink1134.xml"/><Relationship Id="rId23" Type="http://schemas.openxmlformats.org/officeDocument/2006/relationships/customXml" Target="../ink/ink1138.xml"/><Relationship Id="rId28" Type="http://schemas.openxmlformats.org/officeDocument/2006/relationships/image" Target="../media/image198.png"/><Relationship Id="rId36" Type="http://schemas.openxmlformats.org/officeDocument/2006/relationships/image" Target="../media/image205.png"/><Relationship Id="rId49" Type="http://schemas.openxmlformats.org/officeDocument/2006/relationships/customXml" Target="../ink/ink1151.xml"/><Relationship Id="rId57" Type="http://schemas.openxmlformats.org/officeDocument/2006/relationships/customXml" Target="../ink/ink1155.xml"/><Relationship Id="rId10" Type="http://schemas.openxmlformats.org/officeDocument/2006/relationships/image" Target="../media/image187.png"/><Relationship Id="rId31" Type="http://schemas.openxmlformats.org/officeDocument/2006/relationships/customXml" Target="../ink/ink1142.xml"/><Relationship Id="rId44" Type="http://schemas.openxmlformats.org/officeDocument/2006/relationships/image" Target="../media/image209.png"/><Relationship Id="rId52" Type="http://schemas.openxmlformats.org/officeDocument/2006/relationships/image" Target="../media/image213.png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7.png"/><Relationship Id="rId21" Type="http://schemas.openxmlformats.org/officeDocument/2006/relationships/customXml" Target="../ink/ink1165.xml"/><Relationship Id="rId42" Type="http://schemas.openxmlformats.org/officeDocument/2006/relationships/image" Target="../media/image208.png"/><Relationship Id="rId47" Type="http://schemas.openxmlformats.org/officeDocument/2006/relationships/customXml" Target="../ink/ink1178.xml"/><Relationship Id="rId63" Type="http://schemas.openxmlformats.org/officeDocument/2006/relationships/customXml" Target="../ink/ink1186.xml"/><Relationship Id="rId68" Type="http://schemas.openxmlformats.org/officeDocument/2006/relationships/image" Target="../media/image222.png"/><Relationship Id="rId7" Type="http://schemas.openxmlformats.org/officeDocument/2006/relationships/customXml" Target="../ink/ink1158.xml"/><Relationship Id="rId71" Type="http://schemas.openxmlformats.org/officeDocument/2006/relationships/customXml" Target="../ink/ink1190.xml"/><Relationship Id="rId2" Type="http://schemas.openxmlformats.org/officeDocument/2006/relationships/image" Target="../media/image183.png"/><Relationship Id="rId16" Type="http://schemas.openxmlformats.org/officeDocument/2006/relationships/image" Target="../media/image190.png"/><Relationship Id="rId29" Type="http://schemas.openxmlformats.org/officeDocument/2006/relationships/customXml" Target="../ink/ink1169.xml"/><Relationship Id="rId11" Type="http://schemas.openxmlformats.org/officeDocument/2006/relationships/customXml" Target="../ink/ink1160.xml"/><Relationship Id="rId24" Type="http://schemas.openxmlformats.org/officeDocument/2006/relationships/image" Target="../media/image196.png"/><Relationship Id="rId32" Type="http://schemas.openxmlformats.org/officeDocument/2006/relationships/image" Target="../media/image200.png"/><Relationship Id="rId37" Type="http://schemas.openxmlformats.org/officeDocument/2006/relationships/customXml" Target="../ink/ink1173.xml"/><Relationship Id="rId40" Type="http://schemas.openxmlformats.org/officeDocument/2006/relationships/image" Target="../media/image207.png"/><Relationship Id="rId45" Type="http://schemas.openxmlformats.org/officeDocument/2006/relationships/customXml" Target="../ink/ink1177.xml"/><Relationship Id="rId53" Type="http://schemas.openxmlformats.org/officeDocument/2006/relationships/customXml" Target="../ink/ink1181.xml"/><Relationship Id="rId58" Type="http://schemas.openxmlformats.org/officeDocument/2006/relationships/image" Target="../media/image217.png"/><Relationship Id="rId66" Type="http://schemas.openxmlformats.org/officeDocument/2006/relationships/image" Target="../media/image221.png"/><Relationship Id="rId5" Type="http://schemas.openxmlformats.org/officeDocument/2006/relationships/customXml" Target="../ink/ink1157.xml"/><Relationship Id="rId61" Type="http://schemas.openxmlformats.org/officeDocument/2006/relationships/customXml" Target="../ink/ink1185.xml"/><Relationship Id="rId19" Type="http://schemas.openxmlformats.org/officeDocument/2006/relationships/customXml" Target="../ink/ink1164.xml"/><Relationship Id="rId14" Type="http://schemas.openxmlformats.org/officeDocument/2006/relationships/image" Target="../media/image189.png"/><Relationship Id="rId22" Type="http://schemas.openxmlformats.org/officeDocument/2006/relationships/image" Target="../media/image195.png"/><Relationship Id="rId27" Type="http://schemas.openxmlformats.org/officeDocument/2006/relationships/customXml" Target="../ink/ink1168.xml"/><Relationship Id="rId30" Type="http://schemas.openxmlformats.org/officeDocument/2006/relationships/image" Target="../media/image199.png"/><Relationship Id="rId35" Type="http://schemas.openxmlformats.org/officeDocument/2006/relationships/customXml" Target="../ink/ink1172.xml"/><Relationship Id="rId43" Type="http://schemas.openxmlformats.org/officeDocument/2006/relationships/customXml" Target="../ink/ink1176.xml"/><Relationship Id="rId48" Type="http://schemas.openxmlformats.org/officeDocument/2006/relationships/image" Target="../media/image211.png"/><Relationship Id="rId56" Type="http://schemas.openxmlformats.org/officeDocument/2006/relationships/image" Target="../media/image215.png"/><Relationship Id="rId64" Type="http://schemas.openxmlformats.org/officeDocument/2006/relationships/image" Target="../media/image220.png"/><Relationship Id="rId69" Type="http://schemas.openxmlformats.org/officeDocument/2006/relationships/customXml" Target="../ink/ink1189.xml"/><Relationship Id="rId8" Type="http://schemas.openxmlformats.org/officeDocument/2006/relationships/image" Target="../media/image186.png"/><Relationship Id="rId51" Type="http://schemas.openxmlformats.org/officeDocument/2006/relationships/customXml" Target="../ink/ink1180.xml"/><Relationship Id="rId72" Type="http://schemas.openxmlformats.org/officeDocument/2006/relationships/image" Target="../media/image216.png"/><Relationship Id="rId3" Type="http://schemas.openxmlformats.org/officeDocument/2006/relationships/customXml" Target="../ink/ink1156.xml"/><Relationship Id="rId12" Type="http://schemas.openxmlformats.org/officeDocument/2006/relationships/image" Target="../media/image188.png"/><Relationship Id="rId17" Type="http://schemas.openxmlformats.org/officeDocument/2006/relationships/customXml" Target="../ink/ink1163.xml"/><Relationship Id="rId25" Type="http://schemas.openxmlformats.org/officeDocument/2006/relationships/customXml" Target="../ink/ink1167.xml"/><Relationship Id="rId33" Type="http://schemas.openxmlformats.org/officeDocument/2006/relationships/customXml" Target="../ink/ink1171.xml"/><Relationship Id="rId38" Type="http://schemas.openxmlformats.org/officeDocument/2006/relationships/image" Target="../media/image206.png"/><Relationship Id="rId46" Type="http://schemas.openxmlformats.org/officeDocument/2006/relationships/image" Target="../media/image210.png"/><Relationship Id="rId59" Type="http://schemas.openxmlformats.org/officeDocument/2006/relationships/customXml" Target="../ink/ink1184.xml"/><Relationship Id="rId67" Type="http://schemas.openxmlformats.org/officeDocument/2006/relationships/customXml" Target="../ink/ink1188.xml"/><Relationship Id="rId20" Type="http://schemas.openxmlformats.org/officeDocument/2006/relationships/image" Target="../media/image194.png"/><Relationship Id="rId41" Type="http://schemas.openxmlformats.org/officeDocument/2006/relationships/customXml" Target="../ink/ink1175.xml"/><Relationship Id="rId54" Type="http://schemas.openxmlformats.org/officeDocument/2006/relationships/image" Target="../media/image214.png"/><Relationship Id="rId62" Type="http://schemas.openxmlformats.org/officeDocument/2006/relationships/image" Target="../media/image219.png"/><Relationship Id="rId70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5" Type="http://schemas.openxmlformats.org/officeDocument/2006/relationships/customXml" Target="../ink/ink1162.xml"/><Relationship Id="rId23" Type="http://schemas.openxmlformats.org/officeDocument/2006/relationships/customXml" Target="../ink/ink1166.xml"/><Relationship Id="rId28" Type="http://schemas.openxmlformats.org/officeDocument/2006/relationships/image" Target="../media/image198.png"/><Relationship Id="rId36" Type="http://schemas.openxmlformats.org/officeDocument/2006/relationships/image" Target="../media/image205.png"/><Relationship Id="rId49" Type="http://schemas.openxmlformats.org/officeDocument/2006/relationships/customXml" Target="../ink/ink1179.xml"/><Relationship Id="rId57" Type="http://schemas.openxmlformats.org/officeDocument/2006/relationships/customXml" Target="../ink/ink1183.xml"/><Relationship Id="rId10" Type="http://schemas.openxmlformats.org/officeDocument/2006/relationships/image" Target="../media/image187.png"/><Relationship Id="rId31" Type="http://schemas.openxmlformats.org/officeDocument/2006/relationships/customXml" Target="../ink/ink1170.xml"/><Relationship Id="rId44" Type="http://schemas.openxmlformats.org/officeDocument/2006/relationships/image" Target="../media/image209.png"/><Relationship Id="rId52" Type="http://schemas.openxmlformats.org/officeDocument/2006/relationships/image" Target="../media/image213.png"/><Relationship Id="rId60" Type="http://schemas.openxmlformats.org/officeDocument/2006/relationships/image" Target="../media/image218.png"/><Relationship Id="rId65" Type="http://schemas.openxmlformats.org/officeDocument/2006/relationships/customXml" Target="../ink/ink1187.xml"/><Relationship Id="rId4" Type="http://schemas.openxmlformats.org/officeDocument/2006/relationships/image" Target="../media/image184.png"/><Relationship Id="rId9" Type="http://schemas.openxmlformats.org/officeDocument/2006/relationships/customXml" Target="../ink/ink1159.xml"/><Relationship Id="rId13" Type="http://schemas.openxmlformats.org/officeDocument/2006/relationships/customXml" Target="../ink/ink1161.xml"/><Relationship Id="rId18" Type="http://schemas.openxmlformats.org/officeDocument/2006/relationships/image" Target="../media/image193.png"/><Relationship Id="rId39" Type="http://schemas.openxmlformats.org/officeDocument/2006/relationships/customXml" Target="../ink/ink1174.xml"/><Relationship Id="rId34" Type="http://schemas.openxmlformats.org/officeDocument/2006/relationships/image" Target="../media/image204.png"/><Relationship Id="rId50" Type="http://schemas.openxmlformats.org/officeDocument/2006/relationships/image" Target="../media/image212.png"/><Relationship Id="rId55" Type="http://schemas.openxmlformats.org/officeDocument/2006/relationships/customXml" Target="../ink/ink1182.xml"/></Relationships>
</file>

<file path=ppt/slides/_rels/slide6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7.png"/><Relationship Id="rId21" Type="http://schemas.openxmlformats.org/officeDocument/2006/relationships/customXml" Target="../ink/ink1200.xml"/><Relationship Id="rId42" Type="http://schemas.openxmlformats.org/officeDocument/2006/relationships/image" Target="../media/image208.png"/><Relationship Id="rId47" Type="http://schemas.openxmlformats.org/officeDocument/2006/relationships/customXml" Target="../ink/ink1213.xml"/><Relationship Id="rId63" Type="http://schemas.openxmlformats.org/officeDocument/2006/relationships/customXml" Target="../ink/ink1221.xml"/><Relationship Id="rId68" Type="http://schemas.openxmlformats.org/officeDocument/2006/relationships/image" Target="../media/image222.png"/><Relationship Id="rId2" Type="http://schemas.openxmlformats.org/officeDocument/2006/relationships/image" Target="../media/image183.png"/><Relationship Id="rId16" Type="http://schemas.openxmlformats.org/officeDocument/2006/relationships/image" Target="../media/image190.png"/><Relationship Id="rId29" Type="http://schemas.openxmlformats.org/officeDocument/2006/relationships/customXml" Target="../ink/ink1204.xml"/><Relationship Id="rId11" Type="http://schemas.openxmlformats.org/officeDocument/2006/relationships/customXml" Target="../ink/ink1195.xml"/><Relationship Id="rId24" Type="http://schemas.openxmlformats.org/officeDocument/2006/relationships/image" Target="../media/image196.png"/><Relationship Id="rId32" Type="http://schemas.openxmlformats.org/officeDocument/2006/relationships/image" Target="../media/image200.png"/><Relationship Id="rId37" Type="http://schemas.openxmlformats.org/officeDocument/2006/relationships/customXml" Target="../ink/ink1208.xml"/><Relationship Id="rId40" Type="http://schemas.openxmlformats.org/officeDocument/2006/relationships/image" Target="../media/image207.png"/><Relationship Id="rId45" Type="http://schemas.openxmlformats.org/officeDocument/2006/relationships/customXml" Target="../ink/ink1212.xml"/><Relationship Id="rId53" Type="http://schemas.openxmlformats.org/officeDocument/2006/relationships/customXml" Target="../ink/ink1216.xml"/><Relationship Id="rId58" Type="http://schemas.openxmlformats.org/officeDocument/2006/relationships/image" Target="../media/image217.png"/><Relationship Id="rId66" Type="http://schemas.openxmlformats.org/officeDocument/2006/relationships/image" Target="../media/image221.png"/><Relationship Id="rId74" Type="http://schemas.openxmlformats.org/officeDocument/2006/relationships/image" Target="../media/image225.png"/><Relationship Id="rId5" Type="http://schemas.openxmlformats.org/officeDocument/2006/relationships/customXml" Target="../ink/ink1192.xml"/><Relationship Id="rId61" Type="http://schemas.openxmlformats.org/officeDocument/2006/relationships/customXml" Target="../ink/ink1220.xml"/><Relationship Id="rId19" Type="http://schemas.openxmlformats.org/officeDocument/2006/relationships/customXml" Target="../ink/ink1199.xml"/><Relationship Id="rId14" Type="http://schemas.openxmlformats.org/officeDocument/2006/relationships/image" Target="../media/image189.png"/><Relationship Id="rId22" Type="http://schemas.openxmlformats.org/officeDocument/2006/relationships/image" Target="../media/image195.png"/><Relationship Id="rId27" Type="http://schemas.openxmlformats.org/officeDocument/2006/relationships/customXml" Target="../ink/ink1203.xml"/><Relationship Id="rId30" Type="http://schemas.openxmlformats.org/officeDocument/2006/relationships/image" Target="../media/image199.png"/><Relationship Id="rId35" Type="http://schemas.openxmlformats.org/officeDocument/2006/relationships/customXml" Target="../ink/ink1207.xml"/><Relationship Id="rId43" Type="http://schemas.openxmlformats.org/officeDocument/2006/relationships/customXml" Target="../ink/ink1211.xml"/><Relationship Id="rId48" Type="http://schemas.openxmlformats.org/officeDocument/2006/relationships/image" Target="../media/image211.png"/><Relationship Id="rId56" Type="http://schemas.openxmlformats.org/officeDocument/2006/relationships/image" Target="../media/image215.png"/><Relationship Id="rId64" Type="http://schemas.openxmlformats.org/officeDocument/2006/relationships/image" Target="../media/image220.png"/><Relationship Id="rId69" Type="http://schemas.openxmlformats.org/officeDocument/2006/relationships/customXml" Target="../ink/ink1224.xml"/><Relationship Id="rId8" Type="http://schemas.openxmlformats.org/officeDocument/2006/relationships/image" Target="../media/image186.png"/><Relationship Id="rId51" Type="http://schemas.openxmlformats.org/officeDocument/2006/relationships/customXml" Target="../ink/ink1215.xml"/><Relationship Id="rId72" Type="http://schemas.openxmlformats.org/officeDocument/2006/relationships/image" Target="../media/image224.png"/><Relationship Id="rId3" Type="http://schemas.openxmlformats.org/officeDocument/2006/relationships/customXml" Target="../ink/ink1191.xml"/><Relationship Id="rId12" Type="http://schemas.openxmlformats.org/officeDocument/2006/relationships/image" Target="../media/image188.png"/><Relationship Id="rId17" Type="http://schemas.openxmlformats.org/officeDocument/2006/relationships/customXml" Target="../ink/ink1198.xml"/><Relationship Id="rId25" Type="http://schemas.openxmlformats.org/officeDocument/2006/relationships/customXml" Target="../ink/ink1202.xml"/><Relationship Id="rId33" Type="http://schemas.openxmlformats.org/officeDocument/2006/relationships/customXml" Target="../ink/ink1206.xml"/><Relationship Id="rId38" Type="http://schemas.openxmlformats.org/officeDocument/2006/relationships/image" Target="../media/image206.png"/><Relationship Id="rId46" Type="http://schemas.openxmlformats.org/officeDocument/2006/relationships/image" Target="../media/image210.png"/><Relationship Id="rId59" Type="http://schemas.openxmlformats.org/officeDocument/2006/relationships/customXml" Target="../ink/ink1219.xml"/><Relationship Id="rId67" Type="http://schemas.openxmlformats.org/officeDocument/2006/relationships/customXml" Target="../ink/ink1223.xml"/><Relationship Id="rId20" Type="http://schemas.openxmlformats.org/officeDocument/2006/relationships/image" Target="../media/image194.png"/><Relationship Id="rId41" Type="http://schemas.openxmlformats.org/officeDocument/2006/relationships/customXml" Target="../ink/ink1210.xml"/><Relationship Id="rId54" Type="http://schemas.openxmlformats.org/officeDocument/2006/relationships/image" Target="../media/image214.png"/><Relationship Id="rId62" Type="http://schemas.openxmlformats.org/officeDocument/2006/relationships/image" Target="../media/image219.png"/><Relationship Id="rId70" Type="http://schemas.openxmlformats.org/officeDocument/2006/relationships/image" Target="../media/image223.png"/><Relationship Id="rId75" Type="http://schemas.openxmlformats.org/officeDocument/2006/relationships/customXml" Target="../ink/ink12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5" Type="http://schemas.openxmlformats.org/officeDocument/2006/relationships/customXml" Target="../ink/ink1197.xml"/><Relationship Id="rId23" Type="http://schemas.openxmlformats.org/officeDocument/2006/relationships/customXml" Target="../ink/ink1201.xml"/><Relationship Id="rId28" Type="http://schemas.openxmlformats.org/officeDocument/2006/relationships/image" Target="../media/image198.png"/><Relationship Id="rId36" Type="http://schemas.openxmlformats.org/officeDocument/2006/relationships/image" Target="../media/image205.png"/><Relationship Id="rId49" Type="http://schemas.openxmlformats.org/officeDocument/2006/relationships/customXml" Target="../ink/ink1214.xml"/><Relationship Id="rId57" Type="http://schemas.openxmlformats.org/officeDocument/2006/relationships/customXml" Target="../ink/ink1218.xml"/><Relationship Id="rId10" Type="http://schemas.openxmlformats.org/officeDocument/2006/relationships/image" Target="../media/image187.png"/><Relationship Id="rId31" Type="http://schemas.openxmlformats.org/officeDocument/2006/relationships/customXml" Target="../ink/ink1205.xml"/><Relationship Id="rId44" Type="http://schemas.openxmlformats.org/officeDocument/2006/relationships/image" Target="../media/image209.png"/><Relationship Id="rId52" Type="http://schemas.openxmlformats.org/officeDocument/2006/relationships/image" Target="../media/image213.png"/><Relationship Id="rId60" Type="http://schemas.openxmlformats.org/officeDocument/2006/relationships/image" Target="../media/image218.png"/><Relationship Id="rId65" Type="http://schemas.openxmlformats.org/officeDocument/2006/relationships/customXml" Target="../ink/ink1222.xml"/><Relationship Id="rId73" Type="http://schemas.openxmlformats.org/officeDocument/2006/relationships/customXml" Target="../ink/ink1226.xml"/><Relationship Id="rId4" Type="http://schemas.openxmlformats.org/officeDocument/2006/relationships/image" Target="../media/image184.png"/><Relationship Id="rId9" Type="http://schemas.openxmlformats.org/officeDocument/2006/relationships/customXml" Target="../ink/ink1194.xml"/><Relationship Id="rId13" Type="http://schemas.openxmlformats.org/officeDocument/2006/relationships/customXml" Target="../ink/ink1196.xml"/><Relationship Id="rId18" Type="http://schemas.openxmlformats.org/officeDocument/2006/relationships/image" Target="../media/image193.png"/><Relationship Id="rId39" Type="http://schemas.openxmlformats.org/officeDocument/2006/relationships/customXml" Target="../ink/ink1209.xml"/><Relationship Id="rId34" Type="http://schemas.openxmlformats.org/officeDocument/2006/relationships/image" Target="../media/image204.png"/><Relationship Id="rId50" Type="http://schemas.openxmlformats.org/officeDocument/2006/relationships/image" Target="../media/image212.png"/><Relationship Id="rId55" Type="http://schemas.openxmlformats.org/officeDocument/2006/relationships/customXml" Target="../ink/ink1217.xml"/><Relationship Id="rId76" Type="http://schemas.openxmlformats.org/officeDocument/2006/relationships/image" Target="../media/image216.png"/><Relationship Id="rId7" Type="http://schemas.openxmlformats.org/officeDocument/2006/relationships/customXml" Target="../ink/ink1193.xml"/><Relationship Id="rId71" Type="http://schemas.openxmlformats.org/officeDocument/2006/relationships/customXml" Target="../ink/ink1225.xml"/></Relationships>
</file>

<file path=ppt/slides/_rels/slide6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7.png"/><Relationship Id="rId21" Type="http://schemas.openxmlformats.org/officeDocument/2006/relationships/customXml" Target="../ink/ink1237.xml"/><Relationship Id="rId42" Type="http://schemas.openxmlformats.org/officeDocument/2006/relationships/image" Target="../media/image208.png"/><Relationship Id="rId47" Type="http://schemas.openxmlformats.org/officeDocument/2006/relationships/customXml" Target="../ink/ink1250.xml"/><Relationship Id="rId63" Type="http://schemas.openxmlformats.org/officeDocument/2006/relationships/customXml" Target="../ink/ink1258.xml"/><Relationship Id="rId68" Type="http://schemas.openxmlformats.org/officeDocument/2006/relationships/image" Target="../media/image222.png"/><Relationship Id="rId2" Type="http://schemas.openxmlformats.org/officeDocument/2006/relationships/image" Target="../media/image183.png"/><Relationship Id="rId16" Type="http://schemas.openxmlformats.org/officeDocument/2006/relationships/image" Target="../media/image190.png"/><Relationship Id="rId29" Type="http://schemas.openxmlformats.org/officeDocument/2006/relationships/customXml" Target="../ink/ink1241.xml"/><Relationship Id="rId11" Type="http://schemas.openxmlformats.org/officeDocument/2006/relationships/customXml" Target="../ink/ink1232.xml"/><Relationship Id="rId24" Type="http://schemas.openxmlformats.org/officeDocument/2006/relationships/image" Target="../media/image196.png"/><Relationship Id="rId32" Type="http://schemas.openxmlformats.org/officeDocument/2006/relationships/image" Target="../media/image200.png"/><Relationship Id="rId37" Type="http://schemas.openxmlformats.org/officeDocument/2006/relationships/customXml" Target="../ink/ink1245.xml"/><Relationship Id="rId40" Type="http://schemas.openxmlformats.org/officeDocument/2006/relationships/image" Target="../media/image207.png"/><Relationship Id="rId45" Type="http://schemas.openxmlformats.org/officeDocument/2006/relationships/customXml" Target="../ink/ink1249.xml"/><Relationship Id="rId53" Type="http://schemas.openxmlformats.org/officeDocument/2006/relationships/customXml" Target="../ink/ink1253.xml"/><Relationship Id="rId58" Type="http://schemas.openxmlformats.org/officeDocument/2006/relationships/image" Target="../media/image217.png"/><Relationship Id="rId66" Type="http://schemas.openxmlformats.org/officeDocument/2006/relationships/image" Target="../media/image221.png"/><Relationship Id="rId74" Type="http://schemas.openxmlformats.org/officeDocument/2006/relationships/image" Target="../media/image225.png"/><Relationship Id="rId5" Type="http://schemas.openxmlformats.org/officeDocument/2006/relationships/customXml" Target="../ink/ink1229.xml"/><Relationship Id="rId61" Type="http://schemas.openxmlformats.org/officeDocument/2006/relationships/customXml" Target="../ink/ink1257.xml"/><Relationship Id="rId19" Type="http://schemas.openxmlformats.org/officeDocument/2006/relationships/customXml" Target="../ink/ink1236.xml"/><Relationship Id="rId14" Type="http://schemas.openxmlformats.org/officeDocument/2006/relationships/image" Target="../media/image189.png"/><Relationship Id="rId22" Type="http://schemas.openxmlformats.org/officeDocument/2006/relationships/image" Target="../media/image195.png"/><Relationship Id="rId27" Type="http://schemas.openxmlformats.org/officeDocument/2006/relationships/customXml" Target="../ink/ink1240.xml"/><Relationship Id="rId30" Type="http://schemas.openxmlformats.org/officeDocument/2006/relationships/image" Target="../media/image199.png"/><Relationship Id="rId35" Type="http://schemas.openxmlformats.org/officeDocument/2006/relationships/customXml" Target="../ink/ink1244.xml"/><Relationship Id="rId43" Type="http://schemas.openxmlformats.org/officeDocument/2006/relationships/customXml" Target="../ink/ink1248.xml"/><Relationship Id="rId48" Type="http://schemas.openxmlformats.org/officeDocument/2006/relationships/image" Target="../media/image211.png"/><Relationship Id="rId56" Type="http://schemas.openxmlformats.org/officeDocument/2006/relationships/image" Target="../media/image215.png"/><Relationship Id="rId64" Type="http://schemas.openxmlformats.org/officeDocument/2006/relationships/image" Target="../media/image220.png"/><Relationship Id="rId69" Type="http://schemas.openxmlformats.org/officeDocument/2006/relationships/customXml" Target="../ink/ink1261.xml"/><Relationship Id="rId8" Type="http://schemas.openxmlformats.org/officeDocument/2006/relationships/image" Target="../media/image186.png"/><Relationship Id="rId51" Type="http://schemas.openxmlformats.org/officeDocument/2006/relationships/customXml" Target="../ink/ink1252.xml"/><Relationship Id="rId72" Type="http://schemas.openxmlformats.org/officeDocument/2006/relationships/image" Target="../media/image224.png"/><Relationship Id="rId3" Type="http://schemas.openxmlformats.org/officeDocument/2006/relationships/customXml" Target="../ink/ink1228.xml"/><Relationship Id="rId12" Type="http://schemas.openxmlformats.org/officeDocument/2006/relationships/image" Target="../media/image188.png"/><Relationship Id="rId17" Type="http://schemas.openxmlformats.org/officeDocument/2006/relationships/customXml" Target="../ink/ink1235.xml"/><Relationship Id="rId25" Type="http://schemas.openxmlformats.org/officeDocument/2006/relationships/customXml" Target="../ink/ink1239.xml"/><Relationship Id="rId33" Type="http://schemas.openxmlformats.org/officeDocument/2006/relationships/customXml" Target="../ink/ink1243.xml"/><Relationship Id="rId38" Type="http://schemas.openxmlformats.org/officeDocument/2006/relationships/image" Target="../media/image206.png"/><Relationship Id="rId46" Type="http://schemas.openxmlformats.org/officeDocument/2006/relationships/image" Target="../media/image210.png"/><Relationship Id="rId59" Type="http://schemas.openxmlformats.org/officeDocument/2006/relationships/customXml" Target="../ink/ink1256.xml"/><Relationship Id="rId67" Type="http://schemas.openxmlformats.org/officeDocument/2006/relationships/customXml" Target="../ink/ink1260.xml"/><Relationship Id="rId20" Type="http://schemas.openxmlformats.org/officeDocument/2006/relationships/image" Target="../media/image194.png"/><Relationship Id="rId41" Type="http://schemas.openxmlformats.org/officeDocument/2006/relationships/customXml" Target="../ink/ink1247.xml"/><Relationship Id="rId54" Type="http://schemas.openxmlformats.org/officeDocument/2006/relationships/image" Target="../media/image214.png"/><Relationship Id="rId62" Type="http://schemas.openxmlformats.org/officeDocument/2006/relationships/image" Target="../media/image219.png"/><Relationship Id="rId70" Type="http://schemas.openxmlformats.org/officeDocument/2006/relationships/image" Target="../media/image223.png"/><Relationship Id="rId75" Type="http://schemas.openxmlformats.org/officeDocument/2006/relationships/customXml" Target="../ink/ink12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5" Type="http://schemas.openxmlformats.org/officeDocument/2006/relationships/customXml" Target="../ink/ink1234.xml"/><Relationship Id="rId23" Type="http://schemas.openxmlformats.org/officeDocument/2006/relationships/customXml" Target="../ink/ink1238.xml"/><Relationship Id="rId28" Type="http://schemas.openxmlformats.org/officeDocument/2006/relationships/image" Target="../media/image198.png"/><Relationship Id="rId36" Type="http://schemas.openxmlformats.org/officeDocument/2006/relationships/image" Target="../media/image205.png"/><Relationship Id="rId49" Type="http://schemas.openxmlformats.org/officeDocument/2006/relationships/customXml" Target="../ink/ink1251.xml"/><Relationship Id="rId57" Type="http://schemas.openxmlformats.org/officeDocument/2006/relationships/customXml" Target="../ink/ink1255.xml"/><Relationship Id="rId10" Type="http://schemas.openxmlformats.org/officeDocument/2006/relationships/image" Target="../media/image187.png"/><Relationship Id="rId31" Type="http://schemas.openxmlformats.org/officeDocument/2006/relationships/customXml" Target="../ink/ink1242.xml"/><Relationship Id="rId44" Type="http://schemas.openxmlformats.org/officeDocument/2006/relationships/image" Target="../media/image209.png"/><Relationship Id="rId52" Type="http://schemas.openxmlformats.org/officeDocument/2006/relationships/image" Target="../media/image213.png"/><Relationship Id="rId60" Type="http://schemas.openxmlformats.org/officeDocument/2006/relationships/image" Target="../media/image218.png"/><Relationship Id="rId65" Type="http://schemas.openxmlformats.org/officeDocument/2006/relationships/customXml" Target="../ink/ink1259.xml"/><Relationship Id="rId73" Type="http://schemas.openxmlformats.org/officeDocument/2006/relationships/customXml" Target="../ink/ink1263.xml"/><Relationship Id="rId4" Type="http://schemas.openxmlformats.org/officeDocument/2006/relationships/image" Target="../media/image184.png"/><Relationship Id="rId9" Type="http://schemas.openxmlformats.org/officeDocument/2006/relationships/customXml" Target="../ink/ink1231.xml"/><Relationship Id="rId13" Type="http://schemas.openxmlformats.org/officeDocument/2006/relationships/customXml" Target="../ink/ink1233.xml"/><Relationship Id="rId18" Type="http://schemas.openxmlformats.org/officeDocument/2006/relationships/image" Target="../media/image193.png"/><Relationship Id="rId39" Type="http://schemas.openxmlformats.org/officeDocument/2006/relationships/customXml" Target="../ink/ink1246.xml"/><Relationship Id="rId34" Type="http://schemas.openxmlformats.org/officeDocument/2006/relationships/image" Target="../media/image204.png"/><Relationship Id="rId50" Type="http://schemas.openxmlformats.org/officeDocument/2006/relationships/image" Target="../media/image212.png"/><Relationship Id="rId55" Type="http://schemas.openxmlformats.org/officeDocument/2006/relationships/customXml" Target="../ink/ink1254.xml"/><Relationship Id="rId76" Type="http://schemas.openxmlformats.org/officeDocument/2006/relationships/image" Target="../media/image216.png"/><Relationship Id="rId7" Type="http://schemas.openxmlformats.org/officeDocument/2006/relationships/customXml" Target="../ink/ink1230.xml"/><Relationship Id="rId71" Type="http://schemas.openxmlformats.org/officeDocument/2006/relationships/customXml" Target="../ink/ink1262.xml"/></Relationships>
</file>

<file path=ppt/slides/_rels/slide6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7.png"/><Relationship Id="rId21" Type="http://schemas.openxmlformats.org/officeDocument/2006/relationships/customXml" Target="../ink/ink1274.xml"/><Relationship Id="rId42" Type="http://schemas.openxmlformats.org/officeDocument/2006/relationships/image" Target="../media/image208.png"/><Relationship Id="rId47" Type="http://schemas.openxmlformats.org/officeDocument/2006/relationships/customXml" Target="../ink/ink1287.xml"/><Relationship Id="rId63" Type="http://schemas.openxmlformats.org/officeDocument/2006/relationships/customXml" Target="../ink/ink1295.xml"/><Relationship Id="rId68" Type="http://schemas.openxmlformats.org/officeDocument/2006/relationships/image" Target="../media/image222.png"/><Relationship Id="rId16" Type="http://schemas.openxmlformats.org/officeDocument/2006/relationships/image" Target="../media/image190.png"/><Relationship Id="rId11" Type="http://schemas.openxmlformats.org/officeDocument/2006/relationships/customXml" Target="../ink/ink1269.xml"/><Relationship Id="rId24" Type="http://schemas.openxmlformats.org/officeDocument/2006/relationships/image" Target="../media/image196.png"/><Relationship Id="rId32" Type="http://schemas.openxmlformats.org/officeDocument/2006/relationships/image" Target="../media/image200.png"/><Relationship Id="rId37" Type="http://schemas.openxmlformats.org/officeDocument/2006/relationships/customXml" Target="../ink/ink1282.xml"/><Relationship Id="rId40" Type="http://schemas.openxmlformats.org/officeDocument/2006/relationships/image" Target="../media/image207.png"/><Relationship Id="rId45" Type="http://schemas.openxmlformats.org/officeDocument/2006/relationships/customXml" Target="../ink/ink1286.xml"/><Relationship Id="rId53" Type="http://schemas.openxmlformats.org/officeDocument/2006/relationships/customXml" Target="../ink/ink1290.xml"/><Relationship Id="rId58" Type="http://schemas.openxmlformats.org/officeDocument/2006/relationships/image" Target="../media/image217.png"/><Relationship Id="rId66" Type="http://schemas.openxmlformats.org/officeDocument/2006/relationships/image" Target="../media/image221.png"/><Relationship Id="rId74" Type="http://schemas.openxmlformats.org/officeDocument/2006/relationships/image" Target="../media/image226.png"/><Relationship Id="rId5" Type="http://schemas.openxmlformats.org/officeDocument/2006/relationships/customXml" Target="../ink/ink1266.xml"/><Relationship Id="rId61" Type="http://schemas.openxmlformats.org/officeDocument/2006/relationships/customXml" Target="../ink/ink1294.xml"/><Relationship Id="rId19" Type="http://schemas.openxmlformats.org/officeDocument/2006/relationships/customXml" Target="../ink/ink1273.xml"/><Relationship Id="rId14" Type="http://schemas.openxmlformats.org/officeDocument/2006/relationships/image" Target="../media/image189.png"/><Relationship Id="rId22" Type="http://schemas.openxmlformats.org/officeDocument/2006/relationships/image" Target="../media/image195.png"/><Relationship Id="rId27" Type="http://schemas.openxmlformats.org/officeDocument/2006/relationships/customXml" Target="../ink/ink1277.xml"/><Relationship Id="rId30" Type="http://schemas.openxmlformats.org/officeDocument/2006/relationships/image" Target="../media/image199.png"/><Relationship Id="rId35" Type="http://schemas.openxmlformats.org/officeDocument/2006/relationships/customXml" Target="../ink/ink1281.xml"/><Relationship Id="rId43" Type="http://schemas.openxmlformats.org/officeDocument/2006/relationships/customXml" Target="../ink/ink1285.xml"/><Relationship Id="rId48" Type="http://schemas.openxmlformats.org/officeDocument/2006/relationships/image" Target="../media/image211.png"/><Relationship Id="rId56" Type="http://schemas.openxmlformats.org/officeDocument/2006/relationships/image" Target="../media/image215.png"/><Relationship Id="rId64" Type="http://schemas.openxmlformats.org/officeDocument/2006/relationships/image" Target="../media/image220.png"/><Relationship Id="rId69" Type="http://schemas.openxmlformats.org/officeDocument/2006/relationships/customXml" Target="../ink/ink1298.xml"/><Relationship Id="rId77" Type="http://schemas.openxmlformats.org/officeDocument/2006/relationships/customXml" Target="../ink/ink1302.xml"/><Relationship Id="rId8" Type="http://schemas.openxmlformats.org/officeDocument/2006/relationships/image" Target="../media/image186.png"/><Relationship Id="rId51" Type="http://schemas.openxmlformats.org/officeDocument/2006/relationships/customXml" Target="../ink/ink1289.xml"/><Relationship Id="rId72" Type="http://schemas.openxmlformats.org/officeDocument/2006/relationships/image" Target="../media/image224.png"/><Relationship Id="rId3" Type="http://schemas.openxmlformats.org/officeDocument/2006/relationships/customXml" Target="../ink/ink1265.xml"/><Relationship Id="rId12" Type="http://schemas.openxmlformats.org/officeDocument/2006/relationships/image" Target="../media/image188.png"/><Relationship Id="rId17" Type="http://schemas.openxmlformats.org/officeDocument/2006/relationships/customXml" Target="../ink/ink1272.xml"/><Relationship Id="rId25" Type="http://schemas.openxmlformats.org/officeDocument/2006/relationships/customXml" Target="../ink/ink1276.xml"/><Relationship Id="rId33" Type="http://schemas.openxmlformats.org/officeDocument/2006/relationships/customXml" Target="../ink/ink1280.xml"/><Relationship Id="rId38" Type="http://schemas.openxmlformats.org/officeDocument/2006/relationships/image" Target="../media/image206.png"/><Relationship Id="rId46" Type="http://schemas.openxmlformats.org/officeDocument/2006/relationships/image" Target="../media/image210.png"/><Relationship Id="rId59" Type="http://schemas.openxmlformats.org/officeDocument/2006/relationships/customXml" Target="../ink/ink1293.xml"/><Relationship Id="rId67" Type="http://schemas.openxmlformats.org/officeDocument/2006/relationships/customXml" Target="../ink/ink1297.xml"/><Relationship Id="rId20" Type="http://schemas.openxmlformats.org/officeDocument/2006/relationships/image" Target="../media/image194.png"/><Relationship Id="rId41" Type="http://schemas.openxmlformats.org/officeDocument/2006/relationships/customXml" Target="../ink/ink1284.xml"/><Relationship Id="rId54" Type="http://schemas.openxmlformats.org/officeDocument/2006/relationships/image" Target="../media/image214.png"/><Relationship Id="rId62" Type="http://schemas.openxmlformats.org/officeDocument/2006/relationships/image" Target="../media/image219.png"/><Relationship Id="rId70" Type="http://schemas.openxmlformats.org/officeDocument/2006/relationships/image" Target="../media/image223.png"/><Relationship Id="rId75" Type="http://schemas.openxmlformats.org/officeDocument/2006/relationships/customXml" Target="../ink/ink13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5" Type="http://schemas.openxmlformats.org/officeDocument/2006/relationships/customXml" Target="../ink/ink1271.xml"/><Relationship Id="rId23" Type="http://schemas.openxmlformats.org/officeDocument/2006/relationships/customXml" Target="../ink/ink1275.xml"/><Relationship Id="rId28" Type="http://schemas.openxmlformats.org/officeDocument/2006/relationships/image" Target="../media/image198.png"/><Relationship Id="rId36" Type="http://schemas.openxmlformats.org/officeDocument/2006/relationships/image" Target="../media/image205.png"/><Relationship Id="rId49" Type="http://schemas.openxmlformats.org/officeDocument/2006/relationships/customXml" Target="../ink/ink1288.xml"/><Relationship Id="rId57" Type="http://schemas.openxmlformats.org/officeDocument/2006/relationships/customXml" Target="../ink/ink1292.xml"/><Relationship Id="rId10" Type="http://schemas.openxmlformats.org/officeDocument/2006/relationships/image" Target="../media/image187.png"/><Relationship Id="rId31" Type="http://schemas.openxmlformats.org/officeDocument/2006/relationships/customXml" Target="../ink/ink1279.xml"/><Relationship Id="rId44" Type="http://schemas.openxmlformats.org/officeDocument/2006/relationships/image" Target="../media/image209.png"/><Relationship Id="rId52" Type="http://schemas.openxmlformats.org/officeDocument/2006/relationships/image" Target="../media/image213.png"/><Relationship Id="rId60" Type="http://schemas.openxmlformats.org/officeDocument/2006/relationships/image" Target="../media/image218.png"/><Relationship Id="rId65" Type="http://schemas.openxmlformats.org/officeDocument/2006/relationships/customXml" Target="../ink/ink1296.xml"/><Relationship Id="rId73" Type="http://schemas.openxmlformats.org/officeDocument/2006/relationships/customXml" Target="../ink/ink1300.xml"/><Relationship Id="rId78" Type="http://schemas.openxmlformats.org/officeDocument/2006/relationships/image" Target="../media/image216.png"/><Relationship Id="rId4" Type="http://schemas.openxmlformats.org/officeDocument/2006/relationships/image" Target="../media/image184.png"/><Relationship Id="rId9" Type="http://schemas.openxmlformats.org/officeDocument/2006/relationships/customXml" Target="../ink/ink1268.xml"/><Relationship Id="rId13" Type="http://schemas.openxmlformats.org/officeDocument/2006/relationships/customXml" Target="../ink/ink1270.xml"/><Relationship Id="rId18" Type="http://schemas.openxmlformats.org/officeDocument/2006/relationships/image" Target="../media/image193.png"/><Relationship Id="rId39" Type="http://schemas.openxmlformats.org/officeDocument/2006/relationships/customXml" Target="../ink/ink1283.xml"/><Relationship Id="rId34" Type="http://schemas.openxmlformats.org/officeDocument/2006/relationships/image" Target="../media/image204.png"/><Relationship Id="rId50" Type="http://schemas.openxmlformats.org/officeDocument/2006/relationships/image" Target="../media/image212.png"/><Relationship Id="rId55" Type="http://schemas.openxmlformats.org/officeDocument/2006/relationships/customXml" Target="../ink/ink1291.xml"/><Relationship Id="rId76" Type="http://schemas.openxmlformats.org/officeDocument/2006/relationships/image" Target="../media/image225.png"/><Relationship Id="rId7" Type="http://schemas.openxmlformats.org/officeDocument/2006/relationships/customXml" Target="../ink/ink1267.xml"/><Relationship Id="rId71" Type="http://schemas.openxmlformats.org/officeDocument/2006/relationships/customXml" Target="../ink/ink1299.xml"/><Relationship Id="rId2" Type="http://schemas.openxmlformats.org/officeDocument/2006/relationships/image" Target="../media/image183.png"/><Relationship Id="rId29" Type="http://schemas.openxmlformats.org/officeDocument/2006/relationships/customXml" Target="../ink/ink1278.xml"/></Relationships>
</file>

<file path=ppt/slides/_rels/slide6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7.png"/><Relationship Id="rId21" Type="http://schemas.openxmlformats.org/officeDocument/2006/relationships/customXml" Target="../ink/ink1312.xml"/><Relationship Id="rId42" Type="http://schemas.openxmlformats.org/officeDocument/2006/relationships/image" Target="../media/image208.png"/><Relationship Id="rId47" Type="http://schemas.openxmlformats.org/officeDocument/2006/relationships/customXml" Target="../ink/ink1325.xml"/><Relationship Id="rId63" Type="http://schemas.openxmlformats.org/officeDocument/2006/relationships/customXml" Target="../ink/ink1333.xml"/><Relationship Id="rId68" Type="http://schemas.openxmlformats.org/officeDocument/2006/relationships/image" Target="../media/image222.png"/><Relationship Id="rId84" Type="http://schemas.openxmlformats.org/officeDocument/2006/relationships/image" Target="../media/image216.png"/><Relationship Id="rId16" Type="http://schemas.openxmlformats.org/officeDocument/2006/relationships/image" Target="../media/image190.png"/><Relationship Id="rId11" Type="http://schemas.openxmlformats.org/officeDocument/2006/relationships/customXml" Target="../ink/ink1307.xml"/><Relationship Id="rId32" Type="http://schemas.openxmlformats.org/officeDocument/2006/relationships/image" Target="../media/image200.png"/><Relationship Id="rId37" Type="http://schemas.openxmlformats.org/officeDocument/2006/relationships/customXml" Target="../ink/ink1320.xml"/><Relationship Id="rId53" Type="http://schemas.openxmlformats.org/officeDocument/2006/relationships/customXml" Target="../ink/ink1328.xml"/><Relationship Id="rId58" Type="http://schemas.openxmlformats.org/officeDocument/2006/relationships/image" Target="../media/image217.png"/><Relationship Id="rId74" Type="http://schemas.openxmlformats.org/officeDocument/2006/relationships/image" Target="../media/image228.png"/><Relationship Id="rId79" Type="http://schemas.openxmlformats.org/officeDocument/2006/relationships/customXml" Target="../ink/ink1341.xml"/><Relationship Id="rId5" Type="http://schemas.openxmlformats.org/officeDocument/2006/relationships/customXml" Target="../ink/ink1304.xml"/><Relationship Id="rId61" Type="http://schemas.openxmlformats.org/officeDocument/2006/relationships/customXml" Target="../ink/ink1332.xml"/><Relationship Id="rId82" Type="http://schemas.openxmlformats.org/officeDocument/2006/relationships/image" Target="../media/image232.png"/><Relationship Id="rId19" Type="http://schemas.openxmlformats.org/officeDocument/2006/relationships/customXml" Target="../ink/ink1311.xml"/><Relationship Id="rId14" Type="http://schemas.openxmlformats.org/officeDocument/2006/relationships/image" Target="../media/image189.png"/><Relationship Id="rId22" Type="http://schemas.openxmlformats.org/officeDocument/2006/relationships/image" Target="../media/image195.png"/><Relationship Id="rId27" Type="http://schemas.openxmlformats.org/officeDocument/2006/relationships/customXml" Target="../ink/ink1315.xml"/><Relationship Id="rId30" Type="http://schemas.openxmlformats.org/officeDocument/2006/relationships/image" Target="../media/image199.png"/><Relationship Id="rId35" Type="http://schemas.openxmlformats.org/officeDocument/2006/relationships/customXml" Target="../ink/ink1319.xml"/><Relationship Id="rId43" Type="http://schemas.openxmlformats.org/officeDocument/2006/relationships/customXml" Target="../ink/ink1323.xml"/><Relationship Id="rId48" Type="http://schemas.openxmlformats.org/officeDocument/2006/relationships/image" Target="../media/image211.png"/><Relationship Id="rId56" Type="http://schemas.openxmlformats.org/officeDocument/2006/relationships/image" Target="../media/image215.png"/><Relationship Id="rId64" Type="http://schemas.openxmlformats.org/officeDocument/2006/relationships/image" Target="../media/image220.png"/><Relationship Id="rId69" Type="http://schemas.openxmlformats.org/officeDocument/2006/relationships/customXml" Target="../ink/ink1336.xml"/><Relationship Id="rId77" Type="http://schemas.openxmlformats.org/officeDocument/2006/relationships/customXml" Target="../ink/ink1340.xml"/><Relationship Id="rId8" Type="http://schemas.openxmlformats.org/officeDocument/2006/relationships/image" Target="../media/image186.png"/><Relationship Id="rId51" Type="http://schemas.openxmlformats.org/officeDocument/2006/relationships/customXml" Target="../ink/ink1327.xml"/><Relationship Id="rId72" Type="http://schemas.openxmlformats.org/officeDocument/2006/relationships/image" Target="../media/image227.png"/><Relationship Id="rId80" Type="http://schemas.openxmlformats.org/officeDocument/2006/relationships/image" Target="../media/image231.png"/><Relationship Id="rId3" Type="http://schemas.openxmlformats.org/officeDocument/2006/relationships/customXml" Target="../ink/ink1303.xml"/><Relationship Id="rId12" Type="http://schemas.openxmlformats.org/officeDocument/2006/relationships/image" Target="../media/image188.png"/><Relationship Id="rId17" Type="http://schemas.openxmlformats.org/officeDocument/2006/relationships/customXml" Target="../ink/ink1310.xml"/><Relationship Id="rId25" Type="http://schemas.openxmlformats.org/officeDocument/2006/relationships/customXml" Target="../ink/ink1314.xml"/><Relationship Id="rId33" Type="http://schemas.openxmlformats.org/officeDocument/2006/relationships/customXml" Target="../ink/ink1318.xml"/><Relationship Id="rId38" Type="http://schemas.openxmlformats.org/officeDocument/2006/relationships/image" Target="../media/image206.png"/><Relationship Id="rId46" Type="http://schemas.openxmlformats.org/officeDocument/2006/relationships/image" Target="../media/image210.png"/><Relationship Id="rId59" Type="http://schemas.openxmlformats.org/officeDocument/2006/relationships/customXml" Target="../ink/ink1331.xml"/><Relationship Id="rId67" Type="http://schemas.openxmlformats.org/officeDocument/2006/relationships/customXml" Target="../ink/ink1335.xml"/><Relationship Id="rId20" Type="http://schemas.openxmlformats.org/officeDocument/2006/relationships/image" Target="../media/image194.png"/><Relationship Id="rId41" Type="http://schemas.openxmlformats.org/officeDocument/2006/relationships/customXml" Target="../ink/ink1322.xml"/><Relationship Id="rId54" Type="http://schemas.openxmlformats.org/officeDocument/2006/relationships/image" Target="../media/image214.png"/><Relationship Id="rId62" Type="http://schemas.openxmlformats.org/officeDocument/2006/relationships/image" Target="../media/image219.png"/><Relationship Id="rId70" Type="http://schemas.openxmlformats.org/officeDocument/2006/relationships/image" Target="../media/image223.png"/><Relationship Id="rId75" Type="http://schemas.openxmlformats.org/officeDocument/2006/relationships/customXml" Target="../ink/ink1339.xml"/><Relationship Id="rId83" Type="http://schemas.openxmlformats.org/officeDocument/2006/relationships/customXml" Target="../ink/ink13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5" Type="http://schemas.openxmlformats.org/officeDocument/2006/relationships/customXml" Target="../ink/ink1309.xml"/><Relationship Id="rId23" Type="http://schemas.openxmlformats.org/officeDocument/2006/relationships/customXml" Target="../ink/ink1313.xml"/><Relationship Id="rId28" Type="http://schemas.openxmlformats.org/officeDocument/2006/relationships/image" Target="../media/image198.png"/><Relationship Id="rId36" Type="http://schemas.openxmlformats.org/officeDocument/2006/relationships/image" Target="../media/image205.png"/><Relationship Id="rId49" Type="http://schemas.openxmlformats.org/officeDocument/2006/relationships/customXml" Target="../ink/ink1326.xml"/><Relationship Id="rId57" Type="http://schemas.openxmlformats.org/officeDocument/2006/relationships/customXml" Target="../ink/ink1330.xml"/><Relationship Id="rId10" Type="http://schemas.openxmlformats.org/officeDocument/2006/relationships/image" Target="../media/image187.png"/><Relationship Id="rId31" Type="http://schemas.openxmlformats.org/officeDocument/2006/relationships/customXml" Target="../ink/ink1317.xml"/><Relationship Id="rId44" Type="http://schemas.openxmlformats.org/officeDocument/2006/relationships/image" Target="../media/image209.png"/><Relationship Id="rId52" Type="http://schemas.openxmlformats.org/officeDocument/2006/relationships/image" Target="../media/image213.png"/><Relationship Id="rId60" Type="http://schemas.openxmlformats.org/officeDocument/2006/relationships/image" Target="../media/image218.png"/><Relationship Id="rId65" Type="http://schemas.openxmlformats.org/officeDocument/2006/relationships/customXml" Target="../ink/ink1334.xml"/><Relationship Id="rId73" Type="http://schemas.openxmlformats.org/officeDocument/2006/relationships/customXml" Target="../ink/ink1338.xml"/><Relationship Id="rId78" Type="http://schemas.openxmlformats.org/officeDocument/2006/relationships/image" Target="../media/image230.png"/><Relationship Id="rId81" Type="http://schemas.openxmlformats.org/officeDocument/2006/relationships/customXml" Target="../ink/ink1342.xml"/><Relationship Id="rId4" Type="http://schemas.openxmlformats.org/officeDocument/2006/relationships/image" Target="../media/image184.png"/><Relationship Id="rId9" Type="http://schemas.openxmlformats.org/officeDocument/2006/relationships/customXml" Target="../ink/ink1306.xml"/><Relationship Id="rId13" Type="http://schemas.openxmlformats.org/officeDocument/2006/relationships/customXml" Target="../ink/ink1308.xml"/><Relationship Id="rId18" Type="http://schemas.openxmlformats.org/officeDocument/2006/relationships/image" Target="../media/image193.png"/><Relationship Id="rId39" Type="http://schemas.openxmlformats.org/officeDocument/2006/relationships/customXml" Target="../ink/ink1321.xml"/><Relationship Id="rId34" Type="http://schemas.openxmlformats.org/officeDocument/2006/relationships/image" Target="../media/image204.png"/><Relationship Id="rId50" Type="http://schemas.openxmlformats.org/officeDocument/2006/relationships/image" Target="../media/image212.png"/><Relationship Id="rId55" Type="http://schemas.openxmlformats.org/officeDocument/2006/relationships/customXml" Target="../ink/ink1329.xml"/><Relationship Id="rId76" Type="http://schemas.openxmlformats.org/officeDocument/2006/relationships/image" Target="../media/image229.png"/><Relationship Id="rId7" Type="http://schemas.openxmlformats.org/officeDocument/2006/relationships/customXml" Target="../ink/ink1305.xml"/><Relationship Id="rId71" Type="http://schemas.openxmlformats.org/officeDocument/2006/relationships/customXml" Target="../ink/ink1337.xml"/><Relationship Id="rId2" Type="http://schemas.openxmlformats.org/officeDocument/2006/relationships/image" Target="../media/image183.png"/><Relationship Id="rId29" Type="http://schemas.openxmlformats.org/officeDocument/2006/relationships/customXml" Target="../ink/ink1316.xml"/><Relationship Id="rId24" Type="http://schemas.openxmlformats.org/officeDocument/2006/relationships/image" Target="../media/image196.png"/><Relationship Id="rId40" Type="http://schemas.openxmlformats.org/officeDocument/2006/relationships/image" Target="../media/image207.png"/><Relationship Id="rId45" Type="http://schemas.openxmlformats.org/officeDocument/2006/relationships/customXml" Target="../ink/ink1324.xml"/><Relationship Id="rId66" Type="http://schemas.openxmlformats.org/officeDocument/2006/relationships/image" Target="../media/image221.png"/></Relationships>
</file>

<file path=ppt/slides/_rels/slide6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7.png"/><Relationship Id="rId21" Type="http://schemas.openxmlformats.org/officeDocument/2006/relationships/customXml" Target="../ink/ink1353.xml"/><Relationship Id="rId42" Type="http://schemas.openxmlformats.org/officeDocument/2006/relationships/image" Target="../media/image208.png"/><Relationship Id="rId47" Type="http://schemas.openxmlformats.org/officeDocument/2006/relationships/customXml" Target="../ink/ink1366.xml"/><Relationship Id="rId63" Type="http://schemas.openxmlformats.org/officeDocument/2006/relationships/customXml" Target="../ink/ink1374.xml"/><Relationship Id="rId68" Type="http://schemas.openxmlformats.org/officeDocument/2006/relationships/image" Target="../media/image222.png"/><Relationship Id="rId84" Type="http://schemas.openxmlformats.org/officeDocument/2006/relationships/image" Target="../media/image234.png"/><Relationship Id="rId89" Type="http://schemas.openxmlformats.org/officeDocument/2006/relationships/customXml" Target="../ink/ink1387.xml"/><Relationship Id="rId16" Type="http://schemas.openxmlformats.org/officeDocument/2006/relationships/image" Target="../media/image190.png"/><Relationship Id="rId11" Type="http://schemas.openxmlformats.org/officeDocument/2006/relationships/customXml" Target="../ink/ink1348.xml"/><Relationship Id="rId32" Type="http://schemas.openxmlformats.org/officeDocument/2006/relationships/image" Target="../media/image200.png"/><Relationship Id="rId37" Type="http://schemas.openxmlformats.org/officeDocument/2006/relationships/customXml" Target="../ink/ink1361.xml"/><Relationship Id="rId53" Type="http://schemas.openxmlformats.org/officeDocument/2006/relationships/customXml" Target="../ink/ink1369.xml"/><Relationship Id="rId58" Type="http://schemas.openxmlformats.org/officeDocument/2006/relationships/image" Target="../media/image217.png"/><Relationship Id="rId74" Type="http://schemas.openxmlformats.org/officeDocument/2006/relationships/image" Target="../media/image228.png"/><Relationship Id="rId79" Type="http://schemas.openxmlformats.org/officeDocument/2006/relationships/customXml" Target="../ink/ink1382.xml"/><Relationship Id="rId5" Type="http://schemas.openxmlformats.org/officeDocument/2006/relationships/customXml" Target="../ink/ink1345.xml"/><Relationship Id="rId90" Type="http://schemas.openxmlformats.org/officeDocument/2006/relationships/image" Target="../media/image232.png"/><Relationship Id="rId95" Type="http://schemas.openxmlformats.org/officeDocument/2006/relationships/customXml" Target="../ink/ink1390.xml"/><Relationship Id="rId22" Type="http://schemas.openxmlformats.org/officeDocument/2006/relationships/image" Target="../media/image195.png"/><Relationship Id="rId27" Type="http://schemas.openxmlformats.org/officeDocument/2006/relationships/customXml" Target="../ink/ink1356.xml"/><Relationship Id="rId43" Type="http://schemas.openxmlformats.org/officeDocument/2006/relationships/customXml" Target="../ink/ink1364.xml"/><Relationship Id="rId48" Type="http://schemas.openxmlformats.org/officeDocument/2006/relationships/image" Target="../media/image211.png"/><Relationship Id="rId64" Type="http://schemas.openxmlformats.org/officeDocument/2006/relationships/image" Target="../media/image220.png"/><Relationship Id="rId69" Type="http://schemas.openxmlformats.org/officeDocument/2006/relationships/customXml" Target="../ink/ink1377.xml"/><Relationship Id="rId8" Type="http://schemas.openxmlformats.org/officeDocument/2006/relationships/image" Target="../media/image186.png"/><Relationship Id="rId51" Type="http://schemas.openxmlformats.org/officeDocument/2006/relationships/customXml" Target="../ink/ink1368.xml"/><Relationship Id="rId72" Type="http://schemas.openxmlformats.org/officeDocument/2006/relationships/image" Target="../media/image227.png"/><Relationship Id="rId80" Type="http://schemas.openxmlformats.org/officeDocument/2006/relationships/image" Target="../media/image231.png"/><Relationship Id="rId85" Type="http://schemas.openxmlformats.org/officeDocument/2006/relationships/customXml" Target="../ink/ink1385.xml"/><Relationship Id="rId93" Type="http://schemas.openxmlformats.org/officeDocument/2006/relationships/customXml" Target="../ink/ink1389.xml"/><Relationship Id="rId3" Type="http://schemas.openxmlformats.org/officeDocument/2006/relationships/customXml" Target="../ink/ink1344.xml"/><Relationship Id="rId12" Type="http://schemas.openxmlformats.org/officeDocument/2006/relationships/image" Target="../media/image188.png"/><Relationship Id="rId17" Type="http://schemas.openxmlformats.org/officeDocument/2006/relationships/customXml" Target="../ink/ink1351.xml"/><Relationship Id="rId25" Type="http://schemas.openxmlformats.org/officeDocument/2006/relationships/customXml" Target="../ink/ink1355.xml"/><Relationship Id="rId33" Type="http://schemas.openxmlformats.org/officeDocument/2006/relationships/customXml" Target="../ink/ink1359.xml"/><Relationship Id="rId38" Type="http://schemas.openxmlformats.org/officeDocument/2006/relationships/image" Target="../media/image206.png"/><Relationship Id="rId46" Type="http://schemas.openxmlformats.org/officeDocument/2006/relationships/image" Target="../media/image210.png"/><Relationship Id="rId59" Type="http://schemas.openxmlformats.org/officeDocument/2006/relationships/customXml" Target="../ink/ink1372.xml"/><Relationship Id="rId67" Type="http://schemas.openxmlformats.org/officeDocument/2006/relationships/customXml" Target="../ink/ink1376.xml"/><Relationship Id="rId20" Type="http://schemas.openxmlformats.org/officeDocument/2006/relationships/image" Target="../media/image194.png"/><Relationship Id="rId41" Type="http://schemas.openxmlformats.org/officeDocument/2006/relationships/customXml" Target="../ink/ink1363.xml"/><Relationship Id="rId54" Type="http://schemas.openxmlformats.org/officeDocument/2006/relationships/image" Target="../media/image214.png"/><Relationship Id="rId62" Type="http://schemas.openxmlformats.org/officeDocument/2006/relationships/image" Target="../media/image219.png"/><Relationship Id="rId70" Type="http://schemas.openxmlformats.org/officeDocument/2006/relationships/image" Target="../media/image223.png"/><Relationship Id="rId75" Type="http://schemas.openxmlformats.org/officeDocument/2006/relationships/customXml" Target="../ink/ink1380.xml"/><Relationship Id="rId83" Type="http://schemas.openxmlformats.org/officeDocument/2006/relationships/customXml" Target="../ink/ink1384.xml"/><Relationship Id="rId88" Type="http://schemas.openxmlformats.org/officeDocument/2006/relationships/image" Target="../media/image236.png"/><Relationship Id="rId91" Type="http://schemas.openxmlformats.org/officeDocument/2006/relationships/customXml" Target="../ink/ink1388.xml"/><Relationship Id="rId96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5" Type="http://schemas.openxmlformats.org/officeDocument/2006/relationships/customXml" Target="../ink/ink1350.xml"/><Relationship Id="rId23" Type="http://schemas.openxmlformats.org/officeDocument/2006/relationships/customXml" Target="../ink/ink1354.xml"/><Relationship Id="rId28" Type="http://schemas.openxmlformats.org/officeDocument/2006/relationships/image" Target="../media/image198.png"/><Relationship Id="rId36" Type="http://schemas.openxmlformats.org/officeDocument/2006/relationships/image" Target="../media/image205.png"/><Relationship Id="rId49" Type="http://schemas.openxmlformats.org/officeDocument/2006/relationships/customXml" Target="../ink/ink1367.xml"/><Relationship Id="rId57" Type="http://schemas.openxmlformats.org/officeDocument/2006/relationships/customXml" Target="../ink/ink1371.xml"/><Relationship Id="rId10" Type="http://schemas.openxmlformats.org/officeDocument/2006/relationships/image" Target="../media/image187.png"/><Relationship Id="rId31" Type="http://schemas.openxmlformats.org/officeDocument/2006/relationships/customXml" Target="../ink/ink1358.xml"/><Relationship Id="rId44" Type="http://schemas.openxmlformats.org/officeDocument/2006/relationships/image" Target="../media/image209.png"/><Relationship Id="rId52" Type="http://schemas.openxmlformats.org/officeDocument/2006/relationships/image" Target="../media/image213.png"/><Relationship Id="rId60" Type="http://schemas.openxmlformats.org/officeDocument/2006/relationships/image" Target="../media/image218.png"/><Relationship Id="rId65" Type="http://schemas.openxmlformats.org/officeDocument/2006/relationships/customXml" Target="../ink/ink1375.xml"/><Relationship Id="rId73" Type="http://schemas.openxmlformats.org/officeDocument/2006/relationships/customXml" Target="../ink/ink1379.xml"/><Relationship Id="rId78" Type="http://schemas.openxmlformats.org/officeDocument/2006/relationships/image" Target="../media/image230.png"/><Relationship Id="rId81" Type="http://schemas.openxmlformats.org/officeDocument/2006/relationships/customXml" Target="../ink/ink1383.xml"/><Relationship Id="rId86" Type="http://schemas.openxmlformats.org/officeDocument/2006/relationships/image" Target="../media/image235.png"/><Relationship Id="rId94" Type="http://schemas.openxmlformats.org/officeDocument/2006/relationships/image" Target="../media/image238.png"/><Relationship Id="rId4" Type="http://schemas.openxmlformats.org/officeDocument/2006/relationships/image" Target="../media/image184.png"/><Relationship Id="rId9" Type="http://schemas.openxmlformats.org/officeDocument/2006/relationships/customXml" Target="../ink/ink1347.xml"/><Relationship Id="rId13" Type="http://schemas.openxmlformats.org/officeDocument/2006/relationships/customXml" Target="../ink/ink1349.xml"/><Relationship Id="rId18" Type="http://schemas.openxmlformats.org/officeDocument/2006/relationships/image" Target="../media/image193.png"/><Relationship Id="rId39" Type="http://schemas.openxmlformats.org/officeDocument/2006/relationships/customXml" Target="../ink/ink1362.xml"/><Relationship Id="rId34" Type="http://schemas.openxmlformats.org/officeDocument/2006/relationships/image" Target="../media/image204.png"/><Relationship Id="rId50" Type="http://schemas.openxmlformats.org/officeDocument/2006/relationships/image" Target="../media/image212.png"/><Relationship Id="rId55" Type="http://schemas.openxmlformats.org/officeDocument/2006/relationships/customXml" Target="../ink/ink1370.xml"/><Relationship Id="rId76" Type="http://schemas.openxmlformats.org/officeDocument/2006/relationships/image" Target="../media/image229.png"/><Relationship Id="rId7" Type="http://schemas.openxmlformats.org/officeDocument/2006/relationships/customXml" Target="../ink/ink1346.xml"/><Relationship Id="rId71" Type="http://schemas.openxmlformats.org/officeDocument/2006/relationships/customXml" Target="../ink/ink1378.xml"/><Relationship Id="rId92" Type="http://schemas.openxmlformats.org/officeDocument/2006/relationships/image" Target="../media/image237.png"/><Relationship Id="rId2" Type="http://schemas.openxmlformats.org/officeDocument/2006/relationships/image" Target="../media/image183.png"/><Relationship Id="rId29" Type="http://schemas.openxmlformats.org/officeDocument/2006/relationships/customXml" Target="../ink/ink1357.xml"/><Relationship Id="rId24" Type="http://schemas.openxmlformats.org/officeDocument/2006/relationships/image" Target="../media/image196.png"/><Relationship Id="rId40" Type="http://schemas.openxmlformats.org/officeDocument/2006/relationships/image" Target="../media/image207.png"/><Relationship Id="rId45" Type="http://schemas.openxmlformats.org/officeDocument/2006/relationships/customXml" Target="../ink/ink1365.xml"/><Relationship Id="rId66" Type="http://schemas.openxmlformats.org/officeDocument/2006/relationships/image" Target="../media/image221.png"/><Relationship Id="rId87" Type="http://schemas.openxmlformats.org/officeDocument/2006/relationships/customXml" Target="../ink/ink1386.xml"/><Relationship Id="rId61" Type="http://schemas.openxmlformats.org/officeDocument/2006/relationships/customXml" Target="../ink/ink1373.xml"/><Relationship Id="rId82" Type="http://schemas.openxmlformats.org/officeDocument/2006/relationships/image" Target="../media/image233.png"/><Relationship Id="rId19" Type="http://schemas.openxmlformats.org/officeDocument/2006/relationships/customXml" Target="../ink/ink1352.xml"/><Relationship Id="rId14" Type="http://schemas.openxmlformats.org/officeDocument/2006/relationships/image" Target="../media/image189.png"/><Relationship Id="rId30" Type="http://schemas.openxmlformats.org/officeDocument/2006/relationships/image" Target="../media/image199.png"/><Relationship Id="rId35" Type="http://schemas.openxmlformats.org/officeDocument/2006/relationships/customXml" Target="../ink/ink1360.xml"/><Relationship Id="rId56" Type="http://schemas.openxmlformats.org/officeDocument/2006/relationships/image" Target="../media/image215.png"/><Relationship Id="rId77" Type="http://schemas.openxmlformats.org/officeDocument/2006/relationships/customXml" Target="../ink/ink1381.xml"/></Relationships>
</file>

<file path=ppt/slides/_rels/slide6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7.png"/><Relationship Id="rId21" Type="http://schemas.openxmlformats.org/officeDocument/2006/relationships/customXml" Target="../ink/ink1400.xml"/><Relationship Id="rId42" Type="http://schemas.openxmlformats.org/officeDocument/2006/relationships/image" Target="../media/image208.png"/><Relationship Id="rId47" Type="http://schemas.openxmlformats.org/officeDocument/2006/relationships/customXml" Target="../ink/ink1413.xml"/><Relationship Id="rId63" Type="http://schemas.openxmlformats.org/officeDocument/2006/relationships/customXml" Target="../ink/ink1421.xml"/><Relationship Id="rId68" Type="http://schemas.openxmlformats.org/officeDocument/2006/relationships/image" Target="../media/image222.png"/><Relationship Id="rId84" Type="http://schemas.openxmlformats.org/officeDocument/2006/relationships/image" Target="../media/image234.png"/><Relationship Id="rId89" Type="http://schemas.openxmlformats.org/officeDocument/2006/relationships/customXml" Target="../ink/ink1434.xml"/><Relationship Id="rId16" Type="http://schemas.openxmlformats.org/officeDocument/2006/relationships/image" Target="../media/image190.png"/><Relationship Id="rId11" Type="http://schemas.openxmlformats.org/officeDocument/2006/relationships/customXml" Target="../ink/ink1395.xml"/><Relationship Id="rId32" Type="http://schemas.openxmlformats.org/officeDocument/2006/relationships/image" Target="../media/image200.png"/><Relationship Id="rId37" Type="http://schemas.openxmlformats.org/officeDocument/2006/relationships/customXml" Target="../ink/ink1408.xml"/><Relationship Id="rId53" Type="http://schemas.openxmlformats.org/officeDocument/2006/relationships/customXml" Target="../ink/ink1416.xml"/><Relationship Id="rId58" Type="http://schemas.openxmlformats.org/officeDocument/2006/relationships/image" Target="../media/image217.png"/><Relationship Id="rId74" Type="http://schemas.openxmlformats.org/officeDocument/2006/relationships/image" Target="../media/image228.png"/><Relationship Id="rId79" Type="http://schemas.openxmlformats.org/officeDocument/2006/relationships/customXml" Target="../ink/ink1429.xml"/><Relationship Id="rId102" Type="http://schemas.openxmlformats.org/officeDocument/2006/relationships/image" Target="../media/image241.png"/><Relationship Id="rId5" Type="http://schemas.openxmlformats.org/officeDocument/2006/relationships/customXml" Target="../ink/ink1392.xml"/><Relationship Id="rId90" Type="http://schemas.openxmlformats.org/officeDocument/2006/relationships/image" Target="../media/image232.png"/><Relationship Id="rId95" Type="http://schemas.openxmlformats.org/officeDocument/2006/relationships/customXml" Target="../ink/ink1437.xml"/><Relationship Id="rId22" Type="http://schemas.openxmlformats.org/officeDocument/2006/relationships/image" Target="../media/image195.png"/><Relationship Id="rId27" Type="http://schemas.openxmlformats.org/officeDocument/2006/relationships/customXml" Target="../ink/ink1403.xml"/><Relationship Id="rId43" Type="http://schemas.openxmlformats.org/officeDocument/2006/relationships/customXml" Target="../ink/ink1411.xml"/><Relationship Id="rId48" Type="http://schemas.openxmlformats.org/officeDocument/2006/relationships/image" Target="../media/image211.png"/><Relationship Id="rId64" Type="http://schemas.openxmlformats.org/officeDocument/2006/relationships/image" Target="../media/image220.png"/><Relationship Id="rId69" Type="http://schemas.openxmlformats.org/officeDocument/2006/relationships/customXml" Target="../ink/ink1424.xml"/><Relationship Id="rId80" Type="http://schemas.openxmlformats.org/officeDocument/2006/relationships/image" Target="../media/image231.png"/><Relationship Id="rId85" Type="http://schemas.openxmlformats.org/officeDocument/2006/relationships/customXml" Target="../ink/ink1432.xml"/><Relationship Id="rId12" Type="http://schemas.openxmlformats.org/officeDocument/2006/relationships/image" Target="../media/image188.png"/><Relationship Id="rId17" Type="http://schemas.openxmlformats.org/officeDocument/2006/relationships/customXml" Target="../ink/ink1398.xml"/><Relationship Id="rId33" Type="http://schemas.openxmlformats.org/officeDocument/2006/relationships/customXml" Target="../ink/ink1406.xml"/><Relationship Id="rId38" Type="http://schemas.openxmlformats.org/officeDocument/2006/relationships/image" Target="../media/image206.png"/><Relationship Id="rId59" Type="http://schemas.openxmlformats.org/officeDocument/2006/relationships/customXml" Target="../ink/ink1419.xml"/><Relationship Id="rId103" Type="http://schemas.openxmlformats.org/officeDocument/2006/relationships/customXml" Target="../ink/ink1441.xml"/><Relationship Id="rId20" Type="http://schemas.openxmlformats.org/officeDocument/2006/relationships/image" Target="../media/image194.png"/><Relationship Id="rId41" Type="http://schemas.openxmlformats.org/officeDocument/2006/relationships/customXml" Target="../ink/ink1410.xml"/><Relationship Id="rId54" Type="http://schemas.openxmlformats.org/officeDocument/2006/relationships/image" Target="../media/image214.png"/><Relationship Id="rId62" Type="http://schemas.openxmlformats.org/officeDocument/2006/relationships/image" Target="../media/image219.png"/><Relationship Id="rId70" Type="http://schemas.openxmlformats.org/officeDocument/2006/relationships/image" Target="../media/image223.png"/><Relationship Id="rId75" Type="http://schemas.openxmlformats.org/officeDocument/2006/relationships/customXml" Target="../ink/ink1427.xml"/><Relationship Id="rId83" Type="http://schemas.openxmlformats.org/officeDocument/2006/relationships/customXml" Target="../ink/ink1431.xml"/><Relationship Id="rId88" Type="http://schemas.openxmlformats.org/officeDocument/2006/relationships/image" Target="../media/image236.png"/><Relationship Id="rId91" Type="http://schemas.openxmlformats.org/officeDocument/2006/relationships/customXml" Target="../ink/ink1435.xml"/><Relationship Id="rId96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5" Type="http://schemas.openxmlformats.org/officeDocument/2006/relationships/customXml" Target="../ink/ink1397.xml"/><Relationship Id="rId23" Type="http://schemas.openxmlformats.org/officeDocument/2006/relationships/customXml" Target="../ink/ink1401.xml"/><Relationship Id="rId28" Type="http://schemas.openxmlformats.org/officeDocument/2006/relationships/image" Target="../media/image198.png"/><Relationship Id="rId36" Type="http://schemas.openxmlformats.org/officeDocument/2006/relationships/image" Target="../media/image205.png"/><Relationship Id="rId49" Type="http://schemas.openxmlformats.org/officeDocument/2006/relationships/customXml" Target="../ink/ink1414.xml"/><Relationship Id="rId57" Type="http://schemas.openxmlformats.org/officeDocument/2006/relationships/customXml" Target="../ink/ink1418.xml"/><Relationship Id="rId106" Type="http://schemas.openxmlformats.org/officeDocument/2006/relationships/image" Target="../media/image243.png"/><Relationship Id="rId10" Type="http://schemas.openxmlformats.org/officeDocument/2006/relationships/image" Target="../media/image187.png"/><Relationship Id="rId31" Type="http://schemas.openxmlformats.org/officeDocument/2006/relationships/customXml" Target="../ink/ink1405.xml"/><Relationship Id="rId44" Type="http://schemas.openxmlformats.org/officeDocument/2006/relationships/image" Target="../media/image209.png"/><Relationship Id="rId52" Type="http://schemas.openxmlformats.org/officeDocument/2006/relationships/image" Target="../media/image213.png"/><Relationship Id="rId60" Type="http://schemas.openxmlformats.org/officeDocument/2006/relationships/image" Target="../media/image218.png"/><Relationship Id="rId65" Type="http://schemas.openxmlformats.org/officeDocument/2006/relationships/customXml" Target="../ink/ink1422.xml"/><Relationship Id="rId73" Type="http://schemas.openxmlformats.org/officeDocument/2006/relationships/customXml" Target="../ink/ink1426.xml"/><Relationship Id="rId78" Type="http://schemas.openxmlformats.org/officeDocument/2006/relationships/image" Target="../media/image230.png"/><Relationship Id="rId81" Type="http://schemas.openxmlformats.org/officeDocument/2006/relationships/customXml" Target="../ink/ink1430.xml"/><Relationship Id="rId86" Type="http://schemas.openxmlformats.org/officeDocument/2006/relationships/image" Target="../media/image235.png"/><Relationship Id="rId94" Type="http://schemas.openxmlformats.org/officeDocument/2006/relationships/image" Target="../media/image238.png"/><Relationship Id="rId99" Type="http://schemas.openxmlformats.org/officeDocument/2006/relationships/customXml" Target="../ink/ink1439.xml"/><Relationship Id="rId101" Type="http://schemas.openxmlformats.org/officeDocument/2006/relationships/customXml" Target="../ink/ink1440.xml"/><Relationship Id="rId4" Type="http://schemas.openxmlformats.org/officeDocument/2006/relationships/image" Target="../media/image184.png"/><Relationship Id="rId9" Type="http://schemas.openxmlformats.org/officeDocument/2006/relationships/customXml" Target="../ink/ink1394.xml"/><Relationship Id="rId13" Type="http://schemas.openxmlformats.org/officeDocument/2006/relationships/customXml" Target="../ink/ink1396.xml"/><Relationship Id="rId18" Type="http://schemas.openxmlformats.org/officeDocument/2006/relationships/image" Target="../media/image193.png"/><Relationship Id="rId39" Type="http://schemas.openxmlformats.org/officeDocument/2006/relationships/customXml" Target="../ink/ink1409.xml"/><Relationship Id="rId34" Type="http://schemas.openxmlformats.org/officeDocument/2006/relationships/image" Target="../media/image204.png"/><Relationship Id="rId50" Type="http://schemas.openxmlformats.org/officeDocument/2006/relationships/image" Target="../media/image212.png"/><Relationship Id="rId55" Type="http://schemas.openxmlformats.org/officeDocument/2006/relationships/customXml" Target="../ink/ink1417.xml"/><Relationship Id="rId76" Type="http://schemas.openxmlformats.org/officeDocument/2006/relationships/image" Target="../media/image229.png"/><Relationship Id="rId97" Type="http://schemas.openxmlformats.org/officeDocument/2006/relationships/customXml" Target="../ink/ink1438.xml"/><Relationship Id="rId104" Type="http://schemas.openxmlformats.org/officeDocument/2006/relationships/image" Target="../media/image242.png"/><Relationship Id="rId7" Type="http://schemas.openxmlformats.org/officeDocument/2006/relationships/customXml" Target="../ink/ink1393.xml"/><Relationship Id="rId71" Type="http://schemas.openxmlformats.org/officeDocument/2006/relationships/customXml" Target="../ink/ink1425.xml"/><Relationship Id="rId92" Type="http://schemas.openxmlformats.org/officeDocument/2006/relationships/image" Target="../media/image237.png"/><Relationship Id="rId2" Type="http://schemas.openxmlformats.org/officeDocument/2006/relationships/image" Target="../media/image183.png"/><Relationship Id="rId29" Type="http://schemas.openxmlformats.org/officeDocument/2006/relationships/customXml" Target="../ink/ink1404.xml"/><Relationship Id="rId24" Type="http://schemas.openxmlformats.org/officeDocument/2006/relationships/image" Target="../media/image196.png"/><Relationship Id="rId40" Type="http://schemas.openxmlformats.org/officeDocument/2006/relationships/image" Target="../media/image207.png"/><Relationship Id="rId45" Type="http://schemas.openxmlformats.org/officeDocument/2006/relationships/customXml" Target="../ink/ink1412.xml"/><Relationship Id="rId66" Type="http://schemas.openxmlformats.org/officeDocument/2006/relationships/image" Target="../media/image221.png"/><Relationship Id="rId87" Type="http://schemas.openxmlformats.org/officeDocument/2006/relationships/customXml" Target="../ink/ink1433.xml"/><Relationship Id="rId61" Type="http://schemas.openxmlformats.org/officeDocument/2006/relationships/customXml" Target="../ink/ink1420.xml"/><Relationship Id="rId82" Type="http://schemas.openxmlformats.org/officeDocument/2006/relationships/image" Target="../media/image233.png"/><Relationship Id="rId19" Type="http://schemas.openxmlformats.org/officeDocument/2006/relationships/customXml" Target="../ink/ink1399.xml"/><Relationship Id="rId14" Type="http://schemas.openxmlformats.org/officeDocument/2006/relationships/image" Target="../media/image189.png"/><Relationship Id="rId30" Type="http://schemas.openxmlformats.org/officeDocument/2006/relationships/image" Target="../media/image199.png"/><Relationship Id="rId35" Type="http://schemas.openxmlformats.org/officeDocument/2006/relationships/customXml" Target="../ink/ink1407.xml"/><Relationship Id="rId56" Type="http://schemas.openxmlformats.org/officeDocument/2006/relationships/image" Target="../media/image215.png"/><Relationship Id="rId77" Type="http://schemas.openxmlformats.org/officeDocument/2006/relationships/customXml" Target="../ink/ink1428.xml"/><Relationship Id="rId100" Type="http://schemas.openxmlformats.org/officeDocument/2006/relationships/image" Target="../media/image240.png"/><Relationship Id="rId105" Type="http://schemas.openxmlformats.org/officeDocument/2006/relationships/customXml" Target="../ink/ink1442.xml"/><Relationship Id="rId8" Type="http://schemas.openxmlformats.org/officeDocument/2006/relationships/image" Target="../media/image186.png"/><Relationship Id="rId51" Type="http://schemas.openxmlformats.org/officeDocument/2006/relationships/customXml" Target="../ink/ink1415.xml"/><Relationship Id="rId72" Type="http://schemas.openxmlformats.org/officeDocument/2006/relationships/image" Target="../media/image227.png"/><Relationship Id="rId93" Type="http://schemas.openxmlformats.org/officeDocument/2006/relationships/customXml" Target="../ink/ink1436.xml"/><Relationship Id="rId98" Type="http://schemas.openxmlformats.org/officeDocument/2006/relationships/image" Target="../media/image239.png"/><Relationship Id="rId3" Type="http://schemas.openxmlformats.org/officeDocument/2006/relationships/customXml" Target="../ink/ink1391.xml"/><Relationship Id="rId25" Type="http://schemas.openxmlformats.org/officeDocument/2006/relationships/customXml" Target="../ink/ink1402.xml"/><Relationship Id="rId46" Type="http://schemas.openxmlformats.org/officeDocument/2006/relationships/image" Target="../media/image210.png"/><Relationship Id="rId67" Type="http://schemas.openxmlformats.org/officeDocument/2006/relationships/customXml" Target="../ink/ink1423.xml"/></Relationships>
</file>

<file path=ppt/slides/_rels/slide6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7.png"/><Relationship Id="rId21" Type="http://schemas.openxmlformats.org/officeDocument/2006/relationships/customXml" Target="../ink/ink1452.xml"/><Relationship Id="rId42" Type="http://schemas.openxmlformats.org/officeDocument/2006/relationships/image" Target="../media/image208.png"/><Relationship Id="rId47" Type="http://schemas.openxmlformats.org/officeDocument/2006/relationships/customXml" Target="../ink/ink1465.xml"/><Relationship Id="rId63" Type="http://schemas.openxmlformats.org/officeDocument/2006/relationships/customXml" Target="../ink/ink1473.xml"/><Relationship Id="rId68" Type="http://schemas.openxmlformats.org/officeDocument/2006/relationships/image" Target="../media/image222.png"/><Relationship Id="rId84" Type="http://schemas.openxmlformats.org/officeDocument/2006/relationships/image" Target="../media/image234.png"/><Relationship Id="rId89" Type="http://schemas.openxmlformats.org/officeDocument/2006/relationships/customXml" Target="../ink/ink1486.xml"/><Relationship Id="rId112" Type="http://schemas.openxmlformats.org/officeDocument/2006/relationships/image" Target="../media/image246.png"/><Relationship Id="rId16" Type="http://schemas.openxmlformats.org/officeDocument/2006/relationships/image" Target="../media/image190.png"/><Relationship Id="rId107" Type="http://schemas.openxmlformats.org/officeDocument/2006/relationships/customXml" Target="../ink/ink1495.xml"/><Relationship Id="rId11" Type="http://schemas.openxmlformats.org/officeDocument/2006/relationships/customXml" Target="../ink/ink1447.xml"/><Relationship Id="rId32" Type="http://schemas.openxmlformats.org/officeDocument/2006/relationships/image" Target="../media/image200.png"/><Relationship Id="rId37" Type="http://schemas.openxmlformats.org/officeDocument/2006/relationships/customXml" Target="../ink/ink1460.xml"/><Relationship Id="rId53" Type="http://schemas.openxmlformats.org/officeDocument/2006/relationships/customXml" Target="../ink/ink1468.xml"/><Relationship Id="rId58" Type="http://schemas.openxmlformats.org/officeDocument/2006/relationships/image" Target="../media/image217.png"/><Relationship Id="rId74" Type="http://schemas.openxmlformats.org/officeDocument/2006/relationships/image" Target="../media/image228.png"/><Relationship Id="rId79" Type="http://schemas.openxmlformats.org/officeDocument/2006/relationships/customXml" Target="../ink/ink1481.xml"/><Relationship Id="rId102" Type="http://schemas.openxmlformats.org/officeDocument/2006/relationships/image" Target="../media/image241.png"/><Relationship Id="rId5" Type="http://schemas.openxmlformats.org/officeDocument/2006/relationships/customXml" Target="../ink/ink1444.xml"/><Relationship Id="rId90" Type="http://schemas.openxmlformats.org/officeDocument/2006/relationships/image" Target="../media/image232.png"/><Relationship Id="rId95" Type="http://schemas.openxmlformats.org/officeDocument/2006/relationships/customXml" Target="../ink/ink1489.xml"/><Relationship Id="rId22" Type="http://schemas.openxmlformats.org/officeDocument/2006/relationships/image" Target="../media/image195.png"/><Relationship Id="rId27" Type="http://schemas.openxmlformats.org/officeDocument/2006/relationships/customXml" Target="../ink/ink1455.xml"/><Relationship Id="rId43" Type="http://schemas.openxmlformats.org/officeDocument/2006/relationships/customXml" Target="../ink/ink1463.xml"/><Relationship Id="rId48" Type="http://schemas.openxmlformats.org/officeDocument/2006/relationships/image" Target="../media/image211.png"/><Relationship Id="rId64" Type="http://schemas.openxmlformats.org/officeDocument/2006/relationships/image" Target="../media/image220.png"/><Relationship Id="rId69" Type="http://schemas.openxmlformats.org/officeDocument/2006/relationships/customXml" Target="../ink/ink1476.xml"/><Relationship Id="rId80" Type="http://schemas.openxmlformats.org/officeDocument/2006/relationships/image" Target="../media/image231.png"/><Relationship Id="rId85" Type="http://schemas.openxmlformats.org/officeDocument/2006/relationships/customXml" Target="../ink/ink1484.xml"/><Relationship Id="rId12" Type="http://schemas.openxmlformats.org/officeDocument/2006/relationships/image" Target="../media/image188.png"/><Relationship Id="rId17" Type="http://schemas.openxmlformats.org/officeDocument/2006/relationships/customXml" Target="../ink/ink1450.xml"/><Relationship Id="rId33" Type="http://schemas.openxmlformats.org/officeDocument/2006/relationships/customXml" Target="../ink/ink1458.xml"/><Relationship Id="rId38" Type="http://schemas.openxmlformats.org/officeDocument/2006/relationships/image" Target="../media/image206.png"/><Relationship Id="rId59" Type="http://schemas.openxmlformats.org/officeDocument/2006/relationships/customXml" Target="../ink/ink1471.xml"/><Relationship Id="rId103" Type="http://schemas.openxmlformats.org/officeDocument/2006/relationships/customXml" Target="../ink/ink1493.xml"/><Relationship Id="rId108" Type="http://schemas.openxmlformats.org/officeDocument/2006/relationships/image" Target="../media/image244.png"/><Relationship Id="rId54" Type="http://schemas.openxmlformats.org/officeDocument/2006/relationships/image" Target="../media/image214.png"/><Relationship Id="rId70" Type="http://schemas.openxmlformats.org/officeDocument/2006/relationships/image" Target="../media/image223.png"/><Relationship Id="rId75" Type="http://schemas.openxmlformats.org/officeDocument/2006/relationships/customXml" Target="../ink/ink1479.xml"/><Relationship Id="rId91" Type="http://schemas.openxmlformats.org/officeDocument/2006/relationships/customXml" Target="../ink/ink1487.xml"/><Relationship Id="rId96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5" Type="http://schemas.openxmlformats.org/officeDocument/2006/relationships/customXml" Target="../ink/ink1449.xml"/><Relationship Id="rId23" Type="http://schemas.openxmlformats.org/officeDocument/2006/relationships/customXml" Target="../ink/ink1453.xml"/><Relationship Id="rId28" Type="http://schemas.openxmlformats.org/officeDocument/2006/relationships/image" Target="../media/image198.png"/><Relationship Id="rId36" Type="http://schemas.openxmlformats.org/officeDocument/2006/relationships/image" Target="../media/image205.png"/><Relationship Id="rId49" Type="http://schemas.openxmlformats.org/officeDocument/2006/relationships/customXml" Target="../ink/ink1466.xml"/><Relationship Id="rId57" Type="http://schemas.openxmlformats.org/officeDocument/2006/relationships/customXml" Target="../ink/ink1470.xml"/><Relationship Id="rId106" Type="http://schemas.openxmlformats.org/officeDocument/2006/relationships/image" Target="../media/image243.png"/><Relationship Id="rId10" Type="http://schemas.openxmlformats.org/officeDocument/2006/relationships/image" Target="../media/image187.png"/><Relationship Id="rId31" Type="http://schemas.openxmlformats.org/officeDocument/2006/relationships/customXml" Target="../ink/ink1457.xml"/><Relationship Id="rId44" Type="http://schemas.openxmlformats.org/officeDocument/2006/relationships/image" Target="../media/image209.png"/><Relationship Id="rId52" Type="http://schemas.openxmlformats.org/officeDocument/2006/relationships/image" Target="../media/image213.png"/><Relationship Id="rId60" Type="http://schemas.openxmlformats.org/officeDocument/2006/relationships/image" Target="../media/image218.png"/><Relationship Id="rId65" Type="http://schemas.openxmlformats.org/officeDocument/2006/relationships/customXml" Target="../ink/ink1474.xml"/><Relationship Id="rId73" Type="http://schemas.openxmlformats.org/officeDocument/2006/relationships/customXml" Target="../ink/ink1478.xml"/><Relationship Id="rId78" Type="http://schemas.openxmlformats.org/officeDocument/2006/relationships/image" Target="../media/image230.png"/><Relationship Id="rId81" Type="http://schemas.openxmlformats.org/officeDocument/2006/relationships/customXml" Target="../ink/ink1482.xml"/><Relationship Id="rId86" Type="http://schemas.openxmlformats.org/officeDocument/2006/relationships/image" Target="../media/image235.png"/><Relationship Id="rId94" Type="http://schemas.openxmlformats.org/officeDocument/2006/relationships/image" Target="../media/image238.png"/><Relationship Id="rId99" Type="http://schemas.openxmlformats.org/officeDocument/2006/relationships/customXml" Target="../ink/ink1491.xml"/><Relationship Id="rId101" Type="http://schemas.openxmlformats.org/officeDocument/2006/relationships/customXml" Target="../ink/ink1492.xml"/><Relationship Id="rId4" Type="http://schemas.openxmlformats.org/officeDocument/2006/relationships/image" Target="../media/image184.png"/><Relationship Id="rId9" Type="http://schemas.openxmlformats.org/officeDocument/2006/relationships/customXml" Target="../ink/ink1446.xml"/><Relationship Id="rId13" Type="http://schemas.openxmlformats.org/officeDocument/2006/relationships/customXml" Target="../ink/ink1448.xml"/><Relationship Id="rId18" Type="http://schemas.openxmlformats.org/officeDocument/2006/relationships/image" Target="../media/image193.png"/><Relationship Id="rId39" Type="http://schemas.openxmlformats.org/officeDocument/2006/relationships/customXml" Target="../ink/ink1461.xml"/><Relationship Id="rId109" Type="http://schemas.openxmlformats.org/officeDocument/2006/relationships/customXml" Target="../ink/ink1496.xml"/><Relationship Id="rId34" Type="http://schemas.openxmlformats.org/officeDocument/2006/relationships/image" Target="../media/image204.png"/><Relationship Id="rId50" Type="http://schemas.openxmlformats.org/officeDocument/2006/relationships/image" Target="../media/image212.png"/><Relationship Id="rId55" Type="http://schemas.openxmlformats.org/officeDocument/2006/relationships/customXml" Target="../ink/ink1469.xml"/><Relationship Id="rId76" Type="http://schemas.openxmlformats.org/officeDocument/2006/relationships/image" Target="../media/image229.png"/><Relationship Id="rId97" Type="http://schemas.openxmlformats.org/officeDocument/2006/relationships/customXml" Target="../ink/ink1490.xml"/><Relationship Id="rId104" Type="http://schemas.openxmlformats.org/officeDocument/2006/relationships/image" Target="../media/image242.png"/><Relationship Id="rId7" Type="http://schemas.openxmlformats.org/officeDocument/2006/relationships/customXml" Target="../ink/ink1445.xml"/><Relationship Id="rId71" Type="http://schemas.openxmlformats.org/officeDocument/2006/relationships/customXml" Target="../ink/ink1477.xml"/><Relationship Id="rId92" Type="http://schemas.openxmlformats.org/officeDocument/2006/relationships/image" Target="../media/image237.png"/><Relationship Id="rId2" Type="http://schemas.openxmlformats.org/officeDocument/2006/relationships/image" Target="../media/image183.png"/><Relationship Id="rId29" Type="http://schemas.openxmlformats.org/officeDocument/2006/relationships/customXml" Target="../ink/ink1456.xml"/><Relationship Id="rId24" Type="http://schemas.openxmlformats.org/officeDocument/2006/relationships/image" Target="../media/image196.png"/><Relationship Id="rId40" Type="http://schemas.openxmlformats.org/officeDocument/2006/relationships/image" Target="../media/image207.png"/><Relationship Id="rId45" Type="http://schemas.openxmlformats.org/officeDocument/2006/relationships/customXml" Target="../ink/ink1464.xml"/><Relationship Id="rId66" Type="http://schemas.openxmlformats.org/officeDocument/2006/relationships/image" Target="../media/image221.png"/><Relationship Id="rId87" Type="http://schemas.openxmlformats.org/officeDocument/2006/relationships/customXml" Target="../ink/ink1485.xml"/><Relationship Id="rId110" Type="http://schemas.openxmlformats.org/officeDocument/2006/relationships/image" Target="../media/image245.png"/><Relationship Id="rId61" Type="http://schemas.openxmlformats.org/officeDocument/2006/relationships/customXml" Target="../ink/ink1472.xml"/><Relationship Id="rId82" Type="http://schemas.openxmlformats.org/officeDocument/2006/relationships/image" Target="../media/image233.png"/><Relationship Id="rId19" Type="http://schemas.openxmlformats.org/officeDocument/2006/relationships/customXml" Target="../ink/ink1451.xml"/><Relationship Id="rId14" Type="http://schemas.openxmlformats.org/officeDocument/2006/relationships/image" Target="../media/image189.png"/><Relationship Id="rId30" Type="http://schemas.openxmlformats.org/officeDocument/2006/relationships/image" Target="../media/image199.png"/><Relationship Id="rId35" Type="http://schemas.openxmlformats.org/officeDocument/2006/relationships/customXml" Target="../ink/ink1459.xml"/><Relationship Id="rId56" Type="http://schemas.openxmlformats.org/officeDocument/2006/relationships/image" Target="../media/image215.png"/><Relationship Id="rId77" Type="http://schemas.openxmlformats.org/officeDocument/2006/relationships/customXml" Target="../ink/ink1480.xml"/><Relationship Id="rId100" Type="http://schemas.openxmlformats.org/officeDocument/2006/relationships/image" Target="../media/image240.png"/><Relationship Id="rId105" Type="http://schemas.openxmlformats.org/officeDocument/2006/relationships/customXml" Target="../ink/ink1494.xml"/><Relationship Id="rId8" Type="http://schemas.openxmlformats.org/officeDocument/2006/relationships/image" Target="../media/image186.png"/><Relationship Id="rId51" Type="http://schemas.openxmlformats.org/officeDocument/2006/relationships/customXml" Target="../ink/ink1467.xml"/><Relationship Id="rId72" Type="http://schemas.openxmlformats.org/officeDocument/2006/relationships/image" Target="../media/image227.png"/><Relationship Id="rId93" Type="http://schemas.openxmlformats.org/officeDocument/2006/relationships/customXml" Target="../ink/ink1488.xml"/><Relationship Id="rId98" Type="http://schemas.openxmlformats.org/officeDocument/2006/relationships/image" Target="../media/image239.png"/><Relationship Id="rId3" Type="http://schemas.openxmlformats.org/officeDocument/2006/relationships/customXml" Target="../ink/ink1443.xml"/><Relationship Id="rId25" Type="http://schemas.openxmlformats.org/officeDocument/2006/relationships/customXml" Target="../ink/ink1454.xml"/><Relationship Id="rId46" Type="http://schemas.openxmlformats.org/officeDocument/2006/relationships/image" Target="../media/image210.png"/><Relationship Id="rId67" Type="http://schemas.openxmlformats.org/officeDocument/2006/relationships/customXml" Target="../ink/ink1475.xml"/><Relationship Id="rId20" Type="http://schemas.openxmlformats.org/officeDocument/2006/relationships/image" Target="../media/image194.png"/><Relationship Id="rId41" Type="http://schemas.openxmlformats.org/officeDocument/2006/relationships/customXml" Target="../ink/ink1462.xml"/><Relationship Id="rId62" Type="http://schemas.openxmlformats.org/officeDocument/2006/relationships/image" Target="../media/image219.png"/><Relationship Id="rId83" Type="http://schemas.openxmlformats.org/officeDocument/2006/relationships/customXml" Target="../ink/ink1483.xml"/><Relationship Id="rId88" Type="http://schemas.openxmlformats.org/officeDocument/2006/relationships/image" Target="../media/image236.png"/><Relationship Id="rId111" Type="http://schemas.openxmlformats.org/officeDocument/2006/relationships/customXml" Target="../ink/ink149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customXml" Target="../ink/ink53.xml"/><Relationship Id="rId26" Type="http://schemas.openxmlformats.org/officeDocument/2006/relationships/customXml" Target="../ink/ink57.xml"/><Relationship Id="rId3" Type="http://schemas.openxmlformats.org/officeDocument/2006/relationships/image" Target="../media/image3.png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customXml" Target="../ink/ink50.xml"/><Relationship Id="rId17" Type="http://schemas.openxmlformats.org/officeDocument/2006/relationships/image" Target="../media/image13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2" Type="http://schemas.openxmlformats.org/officeDocument/2006/relationships/customXml" Target="../ink/ink45.xml"/><Relationship Id="rId16" Type="http://schemas.openxmlformats.org/officeDocument/2006/relationships/customXml" Target="../ink/ink52.xml"/><Relationship Id="rId20" Type="http://schemas.openxmlformats.org/officeDocument/2006/relationships/customXml" Target="../ink/ink54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7.xml"/><Relationship Id="rId11" Type="http://schemas.openxmlformats.org/officeDocument/2006/relationships/image" Target="../media/image10.png"/><Relationship Id="rId24" Type="http://schemas.openxmlformats.org/officeDocument/2006/relationships/customXml" Target="../ink/ink56.xml"/><Relationship Id="rId32" Type="http://schemas.openxmlformats.org/officeDocument/2006/relationships/customXml" Target="../ink/ink60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customXml" Target="../ink/ink58.xml"/><Relationship Id="rId10" Type="http://schemas.openxmlformats.org/officeDocument/2006/relationships/customXml" Target="../ink/ink49.xml"/><Relationship Id="rId19" Type="http://schemas.openxmlformats.org/officeDocument/2006/relationships/image" Target="../media/image16.png"/><Relationship Id="rId31" Type="http://schemas.openxmlformats.org/officeDocument/2006/relationships/image" Target="../media/image22.png"/><Relationship Id="rId4" Type="http://schemas.openxmlformats.org/officeDocument/2006/relationships/customXml" Target="../ink/ink46.xml"/><Relationship Id="rId9" Type="http://schemas.openxmlformats.org/officeDocument/2006/relationships/image" Target="../media/image6.png"/><Relationship Id="rId14" Type="http://schemas.openxmlformats.org/officeDocument/2006/relationships/customXml" Target="../ink/ink51.xml"/><Relationship Id="rId22" Type="http://schemas.openxmlformats.org/officeDocument/2006/relationships/customXml" Target="../ink/ink55.xml"/><Relationship Id="rId27" Type="http://schemas.openxmlformats.org/officeDocument/2006/relationships/image" Target="../media/image20.png"/><Relationship Id="rId30" Type="http://schemas.openxmlformats.org/officeDocument/2006/relationships/customXml" Target="../ink/ink59.xml"/><Relationship Id="rId8" Type="http://schemas.openxmlformats.org/officeDocument/2006/relationships/customXml" Target="../ink/ink48.xml"/></Relationships>
</file>

<file path=ppt/slides/_rels/slide7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7.png"/><Relationship Id="rId21" Type="http://schemas.openxmlformats.org/officeDocument/2006/relationships/customXml" Target="../ink/ink1507.xml"/><Relationship Id="rId42" Type="http://schemas.openxmlformats.org/officeDocument/2006/relationships/image" Target="../media/image208.png"/><Relationship Id="rId47" Type="http://schemas.openxmlformats.org/officeDocument/2006/relationships/customXml" Target="../ink/ink1520.xml"/><Relationship Id="rId63" Type="http://schemas.openxmlformats.org/officeDocument/2006/relationships/customXml" Target="../ink/ink1528.xml"/><Relationship Id="rId68" Type="http://schemas.openxmlformats.org/officeDocument/2006/relationships/image" Target="../media/image222.png"/><Relationship Id="rId84" Type="http://schemas.openxmlformats.org/officeDocument/2006/relationships/image" Target="../media/image234.png"/><Relationship Id="rId89" Type="http://schemas.openxmlformats.org/officeDocument/2006/relationships/customXml" Target="../ink/ink1541.xml"/><Relationship Id="rId112" Type="http://schemas.openxmlformats.org/officeDocument/2006/relationships/image" Target="../media/image246.png"/><Relationship Id="rId16" Type="http://schemas.openxmlformats.org/officeDocument/2006/relationships/image" Target="../media/image190.png"/><Relationship Id="rId107" Type="http://schemas.openxmlformats.org/officeDocument/2006/relationships/customXml" Target="../ink/ink1550.xml"/><Relationship Id="rId11" Type="http://schemas.openxmlformats.org/officeDocument/2006/relationships/customXml" Target="../ink/ink1502.xml"/><Relationship Id="rId32" Type="http://schemas.openxmlformats.org/officeDocument/2006/relationships/image" Target="../media/image200.png"/><Relationship Id="rId37" Type="http://schemas.openxmlformats.org/officeDocument/2006/relationships/customXml" Target="../ink/ink1515.xml"/><Relationship Id="rId53" Type="http://schemas.openxmlformats.org/officeDocument/2006/relationships/customXml" Target="../ink/ink1523.xml"/><Relationship Id="rId58" Type="http://schemas.openxmlformats.org/officeDocument/2006/relationships/image" Target="../media/image217.png"/><Relationship Id="rId74" Type="http://schemas.openxmlformats.org/officeDocument/2006/relationships/image" Target="../media/image228.png"/><Relationship Id="rId79" Type="http://schemas.openxmlformats.org/officeDocument/2006/relationships/customXml" Target="../ink/ink1536.xml"/><Relationship Id="rId102" Type="http://schemas.openxmlformats.org/officeDocument/2006/relationships/image" Target="../media/image241.png"/><Relationship Id="rId5" Type="http://schemas.openxmlformats.org/officeDocument/2006/relationships/customXml" Target="../ink/ink1499.xml"/><Relationship Id="rId90" Type="http://schemas.openxmlformats.org/officeDocument/2006/relationships/image" Target="../media/image232.png"/><Relationship Id="rId95" Type="http://schemas.openxmlformats.org/officeDocument/2006/relationships/customXml" Target="../ink/ink1544.xml"/><Relationship Id="rId22" Type="http://schemas.openxmlformats.org/officeDocument/2006/relationships/image" Target="../media/image195.png"/><Relationship Id="rId27" Type="http://schemas.openxmlformats.org/officeDocument/2006/relationships/customXml" Target="../ink/ink1510.xml"/><Relationship Id="rId43" Type="http://schemas.openxmlformats.org/officeDocument/2006/relationships/customXml" Target="../ink/ink1518.xml"/><Relationship Id="rId48" Type="http://schemas.openxmlformats.org/officeDocument/2006/relationships/image" Target="../media/image211.png"/><Relationship Id="rId64" Type="http://schemas.openxmlformats.org/officeDocument/2006/relationships/image" Target="../media/image220.png"/><Relationship Id="rId69" Type="http://schemas.openxmlformats.org/officeDocument/2006/relationships/customXml" Target="../ink/ink1531.xml"/><Relationship Id="rId113" Type="http://schemas.openxmlformats.org/officeDocument/2006/relationships/customXml" Target="../ink/ink1553.xml"/><Relationship Id="rId80" Type="http://schemas.openxmlformats.org/officeDocument/2006/relationships/image" Target="../media/image231.png"/><Relationship Id="rId85" Type="http://schemas.openxmlformats.org/officeDocument/2006/relationships/customXml" Target="../ink/ink1539.xml"/><Relationship Id="rId12" Type="http://schemas.openxmlformats.org/officeDocument/2006/relationships/image" Target="../media/image188.png"/><Relationship Id="rId17" Type="http://schemas.openxmlformats.org/officeDocument/2006/relationships/customXml" Target="../ink/ink1505.xml"/><Relationship Id="rId33" Type="http://schemas.openxmlformats.org/officeDocument/2006/relationships/customXml" Target="../ink/ink1513.xml"/><Relationship Id="rId38" Type="http://schemas.openxmlformats.org/officeDocument/2006/relationships/image" Target="../media/image206.png"/><Relationship Id="rId59" Type="http://schemas.openxmlformats.org/officeDocument/2006/relationships/customXml" Target="../ink/ink1526.xml"/><Relationship Id="rId103" Type="http://schemas.openxmlformats.org/officeDocument/2006/relationships/customXml" Target="../ink/ink1548.xml"/><Relationship Id="rId108" Type="http://schemas.openxmlformats.org/officeDocument/2006/relationships/image" Target="../media/image244.png"/><Relationship Id="rId54" Type="http://schemas.openxmlformats.org/officeDocument/2006/relationships/image" Target="../media/image214.png"/><Relationship Id="rId70" Type="http://schemas.openxmlformats.org/officeDocument/2006/relationships/image" Target="../media/image223.png"/><Relationship Id="rId75" Type="http://schemas.openxmlformats.org/officeDocument/2006/relationships/customXml" Target="../ink/ink1534.xml"/><Relationship Id="rId91" Type="http://schemas.openxmlformats.org/officeDocument/2006/relationships/customXml" Target="../ink/ink1542.xml"/><Relationship Id="rId96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5" Type="http://schemas.openxmlformats.org/officeDocument/2006/relationships/customXml" Target="../ink/ink1504.xml"/><Relationship Id="rId23" Type="http://schemas.openxmlformats.org/officeDocument/2006/relationships/customXml" Target="../ink/ink1508.xml"/><Relationship Id="rId28" Type="http://schemas.openxmlformats.org/officeDocument/2006/relationships/image" Target="../media/image198.png"/><Relationship Id="rId36" Type="http://schemas.openxmlformats.org/officeDocument/2006/relationships/image" Target="../media/image205.png"/><Relationship Id="rId49" Type="http://schemas.openxmlformats.org/officeDocument/2006/relationships/customXml" Target="../ink/ink1521.xml"/><Relationship Id="rId57" Type="http://schemas.openxmlformats.org/officeDocument/2006/relationships/customXml" Target="../ink/ink1525.xml"/><Relationship Id="rId106" Type="http://schemas.openxmlformats.org/officeDocument/2006/relationships/image" Target="../media/image243.png"/><Relationship Id="rId114" Type="http://schemas.openxmlformats.org/officeDocument/2006/relationships/image" Target="../media/image247.png"/><Relationship Id="rId10" Type="http://schemas.openxmlformats.org/officeDocument/2006/relationships/image" Target="../media/image187.png"/><Relationship Id="rId31" Type="http://schemas.openxmlformats.org/officeDocument/2006/relationships/customXml" Target="../ink/ink1512.xml"/><Relationship Id="rId44" Type="http://schemas.openxmlformats.org/officeDocument/2006/relationships/image" Target="../media/image209.png"/><Relationship Id="rId52" Type="http://schemas.openxmlformats.org/officeDocument/2006/relationships/image" Target="../media/image213.png"/><Relationship Id="rId60" Type="http://schemas.openxmlformats.org/officeDocument/2006/relationships/image" Target="../media/image218.png"/><Relationship Id="rId65" Type="http://schemas.openxmlformats.org/officeDocument/2006/relationships/customXml" Target="../ink/ink1529.xml"/><Relationship Id="rId73" Type="http://schemas.openxmlformats.org/officeDocument/2006/relationships/customXml" Target="../ink/ink1533.xml"/><Relationship Id="rId78" Type="http://schemas.openxmlformats.org/officeDocument/2006/relationships/image" Target="../media/image230.png"/><Relationship Id="rId81" Type="http://schemas.openxmlformats.org/officeDocument/2006/relationships/customXml" Target="../ink/ink1537.xml"/><Relationship Id="rId86" Type="http://schemas.openxmlformats.org/officeDocument/2006/relationships/image" Target="../media/image235.png"/><Relationship Id="rId94" Type="http://schemas.openxmlformats.org/officeDocument/2006/relationships/image" Target="../media/image238.png"/><Relationship Id="rId99" Type="http://schemas.openxmlformats.org/officeDocument/2006/relationships/customXml" Target="../ink/ink1546.xml"/><Relationship Id="rId101" Type="http://schemas.openxmlformats.org/officeDocument/2006/relationships/customXml" Target="../ink/ink1547.xml"/><Relationship Id="rId4" Type="http://schemas.openxmlformats.org/officeDocument/2006/relationships/image" Target="../media/image184.png"/><Relationship Id="rId9" Type="http://schemas.openxmlformats.org/officeDocument/2006/relationships/customXml" Target="../ink/ink1501.xml"/><Relationship Id="rId13" Type="http://schemas.openxmlformats.org/officeDocument/2006/relationships/customXml" Target="../ink/ink1503.xml"/><Relationship Id="rId18" Type="http://schemas.openxmlformats.org/officeDocument/2006/relationships/image" Target="../media/image193.png"/><Relationship Id="rId39" Type="http://schemas.openxmlformats.org/officeDocument/2006/relationships/customXml" Target="../ink/ink1516.xml"/><Relationship Id="rId109" Type="http://schemas.openxmlformats.org/officeDocument/2006/relationships/customXml" Target="../ink/ink1551.xml"/><Relationship Id="rId34" Type="http://schemas.openxmlformats.org/officeDocument/2006/relationships/image" Target="../media/image204.png"/><Relationship Id="rId50" Type="http://schemas.openxmlformats.org/officeDocument/2006/relationships/image" Target="../media/image212.png"/><Relationship Id="rId55" Type="http://schemas.openxmlformats.org/officeDocument/2006/relationships/customXml" Target="../ink/ink1524.xml"/><Relationship Id="rId76" Type="http://schemas.openxmlformats.org/officeDocument/2006/relationships/image" Target="../media/image229.png"/><Relationship Id="rId97" Type="http://schemas.openxmlformats.org/officeDocument/2006/relationships/customXml" Target="../ink/ink1545.xml"/><Relationship Id="rId104" Type="http://schemas.openxmlformats.org/officeDocument/2006/relationships/image" Target="../media/image242.png"/><Relationship Id="rId7" Type="http://schemas.openxmlformats.org/officeDocument/2006/relationships/customXml" Target="../ink/ink1500.xml"/><Relationship Id="rId71" Type="http://schemas.openxmlformats.org/officeDocument/2006/relationships/customXml" Target="../ink/ink1532.xml"/><Relationship Id="rId92" Type="http://schemas.openxmlformats.org/officeDocument/2006/relationships/image" Target="../media/image237.png"/><Relationship Id="rId2" Type="http://schemas.openxmlformats.org/officeDocument/2006/relationships/image" Target="../media/image183.png"/><Relationship Id="rId29" Type="http://schemas.openxmlformats.org/officeDocument/2006/relationships/customXml" Target="../ink/ink1511.xml"/><Relationship Id="rId24" Type="http://schemas.openxmlformats.org/officeDocument/2006/relationships/image" Target="../media/image196.png"/><Relationship Id="rId40" Type="http://schemas.openxmlformats.org/officeDocument/2006/relationships/image" Target="../media/image207.png"/><Relationship Id="rId45" Type="http://schemas.openxmlformats.org/officeDocument/2006/relationships/customXml" Target="../ink/ink1519.xml"/><Relationship Id="rId66" Type="http://schemas.openxmlformats.org/officeDocument/2006/relationships/image" Target="../media/image221.png"/><Relationship Id="rId87" Type="http://schemas.openxmlformats.org/officeDocument/2006/relationships/customXml" Target="../ink/ink1540.xml"/><Relationship Id="rId110" Type="http://schemas.openxmlformats.org/officeDocument/2006/relationships/image" Target="../media/image245.png"/><Relationship Id="rId115" Type="http://schemas.openxmlformats.org/officeDocument/2006/relationships/customXml" Target="../ink/ink1554.xml"/><Relationship Id="rId61" Type="http://schemas.openxmlformats.org/officeDocument/2006/relationships/customXml" Target="../ink/ink1527.xml"/><Relationship Id="rId82" Type="http://schemas.openxmlformats.org/officeDocument/2006/relationships/image" Target="../media/image233.png"/><Relationship Id="rId19" Type="http://schemas.openxmlformats.org/officeDocument/2006/relationships/customXml" Target="../ink/ink1506.xml"/><Relationship Id="rId14" Type="http://schemas.openxmlformats.org/officeDocument/2006/relationships/image" Target="../media/image189.png"/><Relationship Id="rId30" Type="http://schemas.openxmlformats.org/officeDocument/2006/relationships/image" Target="../media/image199.png"/><Relationship Id="rId35" Type="http://schemas.openxmlformats.org/officeDocument/2006/relationships/customXml" Target="../ink/ink1514.xml"/><Relationship Id="rId56" Type="http://schemas.openxmlformats.org/officeDocument/2006/relationships/image" Target="../media/image215.png"/><Relationship Id="rId77" Type="http://schemas.openxmlformats.org/officeDocument/2006/relationships/customXml" Target="../ink/ink1535.xml"/><Relationship Id="rId100" Type="http://schemas.openxmlformats.org/officeDocument/2006/relationships/image" Target="../media/image240.png"/><Relationship Id="rId105" Type="http://schemas.openxmlformats.org/officeDocument/2006/relationships/customXml" Target="../ink/ink1549.xml"/><Relationship Id="rId8" Type="http://schemas.openxmlformats.org/officeDocument/2006/relationships/image" Target="../media/image186.png"/><Relationship Id="rId51" Type="http://schemas.openxmlformats.org/officeDocument/2006/relationships/customXml" Target="../ink/ink1522.xml"/><Relationship Id="rId72" Type="http://schemas.openxmlformats.org/officeDocument/2006/relationships/image" Target="../media/image227.png"/><Relationship Id="rId93" Type="http://schemas.openxmlformats.org/officeDocument/2006/relationships/customXml" Target="../ink/ink1543.xml"/><Relationship Id="rId98" Type="http://schemas.openxmlformats.org/officeDocument/2006/relationships/image" Target="../media/image239.png"/><Relationship Id="rId3" Type="http://schemas.openxmlformats.org/officeDocument/2006/relationships/customXml" Target="../ink/ink1498.xml"/><Relationship Id="rId25" Type="http://schemas.openxmlformats.org/officeDocument/2006/relationships/customXml" Target="../ink/ink1509.xml"/><Relationship Id="rId46" Type="http://schemas.openxmlformats.org/officeDocument/2006/relationships/image" Target="../media/image210.png"/><Relationship Id="rId67" Type="http://schemas.openxmlformats.org/officeDocument/2006/relationships/customXml" Target="../ink/ink1530.xml"/><Relationship Id="rId116" Type="http://schemas.openxmlformats.org/officeDocument/2006/relationships/image" Target="../media/image248.png"/><Relationship Id="rId20" Type="http://schemas.openxmlformats.org/officeDocument/2006/relationships/image" Target="../media/image194.png"/><Relationship Id="rId41" Type="http://schemas.openxmlformats.org/officeDocument/2006/relationships/customXml" Target="../ink/ink1517.xml"/><Relationship Id="rId62" Type="http://schemas.openxmlformats.org/officeDocument/2006/relationships/image" Target="../media/image219.png"/><Relationship Id="rId83" Type="http://schemas.openxmlformats.org/officeDocument/2006/relationships/customXml" Target="../ink/ink1538.xml"/><Relationship Id="rId88" Type="http://schemas.openxmlformats.org/officeDocument/2006/relationships/image" Target="../media/image236.png"/><Relationship Id="rId111" Type="http://schemas.openxmlformats.org/officeDocument/2006/relationships/customXml" Target="../ink/ink155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customXml" Target="../ink/ink155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customXml" Target="../ink/ink15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49.png"/><Relationship Id="rId7" Type="http://schemas.openxmlformats.org/officeDocument/2006/relationships/customXml" Target="../ink/ink1559.xml"/><Relationship Id="rId12" Type="http://schemas.openxmlformats.org/officeDocument/2006/relationships/image" Target="../media/image254.png"/><Relationship Id="rId2" Type="http://schemas.openxmlformats.org/officeDocument/2006/relationships/customXml" Target="../ink/ink15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1" Type="http://schemas.openxmlformats.org/officeDocument/2006/relationships/customXml" Target="../ink/ink1561.xml"/><Relationship Id="rId5" Type="http://schemas.openxmlformats.org/officeDocument/2006/relationships/customXml" Target="../ink/ink1558.xml"/><Relationship Id="rId10" Type="http://schemas.openxmlformats.org/officeDocument/2006/relationships/image" Target="../media/image253.png"/><Relationship Id="rId4" Type="http://schemas.openxmlformats.org/officeDocument/2006/relationships/image" Target="../media/image250.png"/><Relationship Id="rId9" Type="http://schemas.openxmlformats.org/officeDocument/2006/relationships/customXml" Target="../ink/ink1560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customXml" Target="../ink/ink1567.xml"/><Relationship Id="rId18" Type="http://schemas.openxmlformats.org/officeDocument/2006/relationships/image" Target="../media/image257.png"/><Relationship Id="rId3" Type="http://schemas.openxmlformats.org/officeDocument/2006/relationships/image" Target="../media/image249.png"/><Relationship Id="rId7" Type="http://schemas.openxmlformats.org/officeDocument/2006/relationships/customXml" Target="../ink/ink1564.xml"/><Relationship Id="rId12" Type="http://schemas.openxmlformats.org/officeDocument/2006/relationships/image" Target="../media/image254.png"/><Relationship Id="rId17" Type="http://schemas.openxmlformats.org/officeDocument/2006/relationships/customXml" Target="../ink/ink1569.xml"/><Relationship Id="rId2" Type="http://schemas.openxmlformats.org/officeDocument/2006/relationships/customXml" Target="../ink/ink1562.xml"/><Relationship Id="rId16" Type="http://schemas.openxmlformats.org/officeDocument/2006/relationships/image" Target="../media/image256.png"/><Relationship Id="rId20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1" Type="http://schemas.openxmlformats.org/officeDocument/2006/relationships/customXml" Target="../ink/ink1566.xml"/><Relationship Id="rId5" Type="http://schemas.openxmlformats.org/officeDocument/2006/relationships/customXml" Target="../ink/ink1563.xml"/><Relationship Id="rId15" Type="http://schemas.openxmlformats.org/officeDocument/2006/relationships/customXml" Target="../ink/ink1568.xml"/><Relationship Id="rId10" Type="http://schemas.openxmlformats.org/officeDocument/2006/relationships/image" Target="../media/image253.png"/><Relationship Id="rId19" Type="http://schemas.openxmlformats.org/officeDocument/2006/relationships/customXml" Target="../ink/ink1570.xml"/><Relationship Id="rId4" Type="http://schemas.openxmlformats.org/officeDocument/2006/relationships/image" Target="../media/image250.png"/><Relationship Id="rId9" Type="http://schemas.openxmlformats.org/officeDocument/2006/relationships/customXml" Target="../ink/ink1565.xml"/><Relationship Id="rId14" Type="http://schemas.openxmlformats.org/officeDocument/2006/relationships/image" Target="../media/image25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customXml" Target="../ink/ink1576.xml"/><Relationship Id="rId18" Type="http://schemas.openxmlformats.org/officeDocument/2006/relationships/image" Target="../media/image257.png"/><Relationship Id="rId26" Type="http://schemas.openxmlformats.org/officeDocument/2006/relationships/image" Target="../media/image261.png"/><Relationship Id="rId3" Type="http://schemas.openxmlformats.org/officeDocument/2006/relationships/image" Target="../media/image249.png"/><Relationship Id="rId21" Type="http://schemas.openxmlformats.org/officeDocument/2006/relationships/customXml" Target="../ink/ink1580.xml"/><Relationship Id="rId7" Type="http://schemas.openxmlformats.org/officeDocument/2006/relationships/customXml" Target="../ink/ink1573.xml"/><Relationship Id="rId12" Type="http://schemas.openxmlformats.org/officeDocument/2006/relationships/image" Target="../media/image254.png"/><Relationship Id="rId17" Type="http://schemas.openxmlformats.org/officeDocument/2006/relationships/customXml" Target="../ink/ink1578.xml"/><Relationship Id="rId25" Type="http://schemas.openxmlformats.org/officeDocument/2006/relationships/customXml" Target="../ink/ink1582.xml"/><Relationship Id="rId2" Type="http://schemas.openxmlformats.org/officeDocument/2006/relationships/customXml" Target="../ink/ink1571.xml"/><Relationship Id="rId16" Type="http://schemas.openxmlformats.org/officeDocument/2006/relationships/image" Target="../media/image256.png"/><Relationship Id="rId20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1" Type="http://schemas.openxmlformats.org/officeDocument/2006/relationships/customXml" Target="../ink/ink1575.xml"/><Relationship Id="rId24" Type="http://schemas.openxmlformats.org/officeDocument/2006/relationships/image" Target="../media/image260.png"/><Relationship Id="rId5" Type="http://schemas.openxmlformats.org/officeDocument/2006/relationships/customXml" Target="../ink/ink1572.xml"/><Relationship Id="rId15" Type="http://schemas.openxmlformats.org/officeDocument/2006/relationships/customXml" Target="../ink/ink1577.xml"/><Relationship Id="rId23" Type="http://schemas.openxmlformats.org/officeDocument/2006/relationships/customXml" Target="../ink/ink1581.xml"/><Relationship Id="rId28" Type="http://schemas.openxmlformats.org/officeDocument/2006/relationships/image" Target="../media/image262.png"/><Relationship Id="rId10" Type="http://schemas.openxmlformats.org/officeDocument/2006/relationships/image" Target="../media/image253.png"/><Relationship Id="rId19" Type="http://schemas.openxmlformats.org/officeDocument/2006/relationships/customXml" Target="../ink/ink1579.xml"/><Relationship Id="rId4" Type="http://schemas.openxmlformats.org/officeDocument/2006/relationships/image" Target="../media/image250.png"/><Relationship Id="rId9" Type="http://schemas.openxmlformats.org/officeDocument/2006/relationships/customXml" Target="../ink/ink1574.xml"/><Relationship Id="rId14" Type="http://schemas.openxmlformats.org/officeDocument/2006/relationships/image" Target="../media/image255.png"/><Relationship Id="rId22" Type="http://schemas.openxmlformats.org/officeDocument/2006/relationships/image" Target="../media/image259.png"/><Relationship Id="rId27" Type="http://schemas.openxmlformats.org/officeDocument/2006/relationships/customXml" Target="../ink/ink1583.xml"/></Relationships>
</file>

<file path=ppt/slides/_rels/slide7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89.xml"/><Relationship Id="rId18" Type="http://schemas.openxmlformats.org/officeDocument/2006/relationships/image" Target="../media/image257.png"/><Relationship Id="rId26" Type="http://schemas.openxmlformats.org/officeDocument/2006/relationships/image" Target="../media/image261.png"/><Relationship Id="rId21" Type="http://schemas.openxmlformats.org/officeDocument/2006/relationships/customXml" Target="../ink/ink1593.xml"/><Relationship Id="rId34" Type="http://schemas.openxmlformats.org/officeDocument/2006/relationships/image" Target="../media/image265.png"/><Relationship Id="rId7" Type="http://schemas.openxmlformats.org/officeDocument/2006/relationships/customXml" Target="../ink/ink1586.xml"/><Relationship Id="rId12" Type="http://schemas.openxmlformats.org/officeDocument/2006/relationships/image" Target="../media/image254.png"/><Relationship Id="rId17" Type="http://schemas.openxmlformats.org/officeDocument/2006/relationships/customXml" Target="../ink/ink1591.xml"/><Relationship Id="rId25" Type="http://schemas.openxmlformats.org/officeDocument/2006/relationships/customXml" Target="../ink/ink1595.xml"/><Relationship Id="rId33" Type="http://schemas.openxmlformats.org/officeDocument/2006/relationships/customXml" Target="../ink/ink1599.xml"/><Relationship Id="rId38" Type="http://schemas.openxmlformats.org/officeDocument/2006/relationships/image" Target="../media/image267.png"/><Relationship Id="rId2" Type="http://schemas.openxmlformats.org/officeDocument/2006/relationships/customXml" Target="../ink/ink1584.xml"/><Relationship Id="rId16" Type="http://schemas.openxmlformats.org/officeDocument/2006/relationships/image" Target="../media/image256.png"/><Relationship Id="rId20" Type="http://schemas.openxmlformats.org/officeDocument/2006/relationships/image" Target="../media/image258.png"/><Relationship Id="rId29" Type="http://schemas.openxmlformats.org/officeDocument/2006/relationships/customXml" Target="../ink/ink15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1" Type="http://schemas.openxmlformats.org/officeDocument/2006/relationships/customXml" Target="../ink/ink1588.xml"/><Relationship Id="rId24" Type="http://schemas.openxmlformats.org/officeDocument/2006/relationships/image" Target="../media/image260.png"/><Relationship Id="rId32" Type="http://schemas.openxmlformats.org/officeDocument/2006/relationships/image" Target="../media/image264.png"/><Relationship Id="rId37" Type="http://schemas.openxmlformats.org/officeDocument/2006/relationships/customXml" Target="../ink/ink1601.xml"/><Relationship Id="rId5" Type="http://schemas.openxmlformats.org/officeDocument/2006/relationships/customXml" Target="../ink/ink1585.xml"/><Relationship Id="rId15" Type="http://schemas.openxmlformats.org/officeDocument/2006/relationships/customXml" Target="../ink/ink1590.xml"/><Relationship Id="rId23" Type="http://schemas.openxmlformats.org/officeDocument/2006/relationships/customXml" Target="../ink/ink1594.xml"/><Relationship Id="rId28" Type="http://schemas.openxmlformats.org/officeDocument/2006/relationships/image" Target="../media/image262.png"/><Relationship Id="rId36" Type="http://schemas.openxmlformats.org/officeDocument/2006/relationships/image" Target="../media/image266.png"/><Relationship Id="rId10" Type="http://schemas.openxmlformats.org/officeDocument/2006/relationships/image" Target="../media/image253.png"/><Relationship Id="rId19" Type="http://schemas.openxmlformats.org/officeDocument/2006/relationships/customXml" Target="../ink/ink1592.xml"/><Relationship Id="rId31" Type="http://schemas.openxmlformats.org/officeDocument/2006/relationships/customXml" Target="../ink/ink1598.xml"/><Relationship Id="rId4" Type="http://schemas.openxmlformats.org/officeDocument/2006/relationships/image" Target="../media/image250.png"/><Relationship Id="rId9" Type="http://schemas.openxmlformats.org/officeDocument/2006/relationships/customXml" Target="../ink/ink1587.xml"/><Relationship Id="rId14" Type="http://schemas.openxmlformats.org/officeDocument/2006/relationships/image" Target="../media/image255.png"/><Relationship Id="rId22" Type="http://schemas.openxmlformats.org/officeDocument/2006/relationships/image" Target="../media/image259.png"/><Relationship Id="rId27" Type="http://schemas.openxmlformats.org/officeDocument/2006/relationships/customXml" Target="../ink/ink1596.xml"/><Relationship Id="rId30" Type="http://schemas.openxmlformats.org/officeDocument/2006/relationships/image" Target="../media/image263.png"/><Relationship Id="rId35" Type="http://schemas.openxmlformats.org/officeDocument/2006/relationships/customXml" Target="../ink/ink1600.xml"/><Relationship Id="rId8" Type="http://schemas.openxmlformats.org/officeDocument/2006/relationships/image" Target="../media/image252.png"/><Relationship Id="rId3" Type="http://schemas.openxmlformats.org/officeDocument/2006/relationships/image" Target="../media/image249.png"/></Relationships>
</file>

<file path=ppt/slides/_rels/slide7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07.xml"/><Relationship Id="rId18" Type="http://schemas.openxmlformats.org/officeDocument/2006/relationships/image" Target="../media/image257.png"/><Relationship Id="rId26" Type="http://schemas.openxmlformats.org/officeDocument/2006/relationships/image" Target="../media/image261.png"/><Relationship Id="rId39" Type="http://schemas.openxmlformats.org/officeDocument/2006/relationships/customXml" Target="../ink/ink1620.xml"/><Relationship Id="rId21" Type="http://schemas.openxmlformats.org/officeDocument/2006/relationships/customXml" Target="../ink/ink1611.xml"/><Relationship Id="rId34" Type="http://schemas.openxmlformats.org/officeDocument/2006/relationships/image" Target="../media/image265.png"/><Relationship Id="rId42" Type="http://schemas.openxmlformats.org/officeDocument/2006/relationships/image" Target="../media/image269.png"/><Relationship Id="rId7" Type="http://schemas.openxmlformats.org/officeDocument/2006/relationships/customXml" Target="../ink/ink1604.xml"/><Relationship Id="rId2" Type="http://schemas.openxmlformats.org/officeDocument/2006/relationships/customXml" Target="../ink/ink1602.xml"/><Relationship Id="rId16" Type="http://schemas.openxmlformats.org/officeDocument/2006/relationships/image" Target="../media/image256.png"/><Relationship Id="rId29" Type="http://schemas.openxmlformats.org/officeDocument/2006/relationships/customXml" Target="../ink/ink16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1" Type="http://schemas.openxmlformats.org/officeDocument/2006/relationships/customXml" Target="../ink/ink1606.xml"/><Relationship Id="rId24" Type="http://schemas.openxmlformats.org/officeDocument/2006/relationships/image" Target="../media/image260.png"/><Relationship Id="rId32" Type="http://schemas.openxmlformats.org/officeDocument/2006/relationships/image" Target="../media/image264.png"/><Relationship Id="rId37" Type="http://schemas.openxmlformats.org/officeDocument/2006/relationships/customXml" Target="../ink/ink1619.xml"/><Relationship Id="rId40" Type="http://schemas.openxmlformats.org/officeDocument/2006/relationships/image" Target="../media/image268.png"/><Relationship Id="rId45" Type="http://schemas.openxmlformats.org/officeDocument/2006/relationships/customXml" Target="../ink/ink1623.xml"/><Relationship Id="rId5" Type="http://schemas.openxmlformats.org/officeDocument/2006/relationships/customXml" Target="../ink/ink1603.xml"/><Relationship Id="rId15" Type="http://schemas.openxmlformats.org/officeDocument/2006/relationships/customXml" Target="../ink/ink1608.xml"/><Relationship Id="rId23" Type="http://schemas.openxmlformats.org/officeDocument/2006/relationships/customXml" Target="../ink/ink1612.xml"/><Relationship Id="rId28" Type="http://schemas.openxmlformats.org/officeDocument/2006/relationships/image" Target="../media/image262.png"/><Relationship Id="rId36" Type="http://schemas.openxmlformats.org/officeDocument/2006/relationships/image" Target="../media/image266.png"/><Relationship Id="rId10" Type="http://schemas.openxmlformats.org/officeDocument/2006/relationships/image" Target="../media/image253.png"/><Relationship Id="rId19" Type="http://schemas.openxmlformats.org/officeDocument/2006/relationships/customXml" Target="../ink/ink1610.xml"/><Relationship Id="rId31" Type="http://schemas.openxmlformats.org/officeDocument/2006/relationships/customXml" Target="../ink/ink1616.xml"/><Relationship Id="rId44" Type="http://schemas.openxmlformats.org/officeDocument/2006/relationships/image" Target="../media/image270.png"/><Relationship Id="rId4" Type="http://schemas.openxmlformats.org/officeDocument/2006/relationships/image" Target="../media/image250.png"/><Relationship Id="rId9" Type="http://schemas.openxmlformats.org/officeDocument/2006/relationships/customXml" Target="../ink/ink1605.xml"/><Relationship Id="rId14" Type="http://schemas.openxmlformats.org/officeDocument/2006/relationships/image" Target="../media/image255.png"/><Relationship Id="rId22" Type="http://schemas.openxmlformats.org/officeDocument/2006/relationships/image" Target="../media/image259.png"/><Relationship Id="rId27" Type="http://schemas.openxmlformats.org/officeDocument/2006/relationships/customXml" Target="../ink/ink1614.xml"/><Relationship Id="rId30" Type="http://schemas.openxmlformats.org/officeDocument/2006/relationships/image" Target="../media/image263.png"/><Relationship Id="rId35" Type="http://schemas.openxmlformats.org/officeDocument/2006/relationships/customXml" Target="../ink/ink1618.xml"/><Relationship Id="rId43" Type="http://schemas.openxmlformats.org/officeDocument/2006/relationships/customXml" Target="../ink/ink1622.xml"/><Relationship Id="rId8" Type="http://schemas.openxmlformats.org/officeDocument/2006/relationships/image" Target="../media/image252.png"/><Relationship Id="rId3" Type="http://schemas.openxmlformats.org/officeDocument/2006/relationships/image" Target="../media/image249.png"/><Relationship Id="rId12" Type="http://schemas.openxmlformats.org/officeDocument/2006/relationships/image" Target="../media/image254.png"/><Relationship Id="rId17" Type="http://schemas.openxmlformats.org/officeDocument/2006/relationships/customXml" Target="../ink/ink1609.xml"/><Relationship Id="rId25" Type="http://schemas.openxmlformats.org/officeDocument/2006/relationships/customXml" Target="../ink/ink1613.xml"/><Relationship Id="rId33" Type="http://schemas.openxmlformats.org/officeDocument/2006/relationships/customXml" Target="../ink/ink1617.xml"/><Relationship Id="rId38" Type="http://schemas.openxmlformats.org/officeDocument/2006/relationships/image" Target="../media/image267.png"/><Relationship Id="rId46" Type="http://schemas.openxmlformats.org/officeDocument/2006/relationships/image" Target="../media/image271.png"/><Relationship Id="rId20" Type="http://schemas.openxmlformats.org/officeDocument/2006/relationships/image" Target="../media/image258.png"/><Relationship Id="rId41" Type="http://schemas.openxmlformats.org/officeDocument/2006/relationships/customXml" Target="../ink/ink1621.xml"/></Relationships>
</file>

<file path=ppt/slides/_rels/slide7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29.xml"/><Relationship Id="rId18" Type="http://schemas.openxmlformats.org/officeDocument/2006/relationships/image" Target="../media/image257.png"/><Relationship Id="rId26" Type="http://schemas.openxmlformats.org/officeDocument/2006/relationships/image" Target="../media/image261.png"/><Relationship Id="rId39" Type="http://schemas.openxmlformats.org/officeDocument/2006/relationships/customXml" Target="../ink/ink1642.xml"/><Relationship Id="rId21" Type="http://schemas.openxmlformats.org/officeDocument/2006/relationships/customXml" Target="../ink/ink1633.xml"/><Relationship Id="rId34" Type="http://schemas.openxmlformats.org/officeDocument/2006/relationships/image" Target="../media/image265.png"/><Relationship Id="rId42" Type="http://schemas.openxmlformats.org/officeDocument/2006/relationships/image" Target="../media/image269.png"/><Relationship Id="rId47" Type="http://schemas.openxmlformats.org/officeDocument/2006/relationships/customXml" Target="../ink/ink1646.xml"/><Relationship Id="rId50" Type="http://schemas.openxmlformats.org/officeDocument/2006/relationships/image" Target="../media/image273.png"/><Relationship Id="rId7" Type="http://schemas.openxmlformats.org/officeDocument/2006/relationships/customXml" Target="../ink/ink1626.xml"/><Relationship Id="rId2" Type="http://schemas.openxmlformats.org/officeDocument/2006/relationships/customXml" Target="../ink/ink1624.xml"/><Relationship Id="rId16" Type="http://schemas.openxmlformats.org/officeDocument/2006/relationships/image" Target="../media/image256.png"/><Relationship Id="rId29" Type="http://schemas.openxmlformats.org/officeDocument/2006/relationships/customXml" Target="../ink/ink1637.xml"/><Relationship Id="rId11" Type="http://schemas.openxmlformats.org/officeDocument/2006/relationships/customXml" Target="../ink/ink1628.xml"/><Relationship Id="rId24" Type="http://schemas.openxmlformats.org/officeDocument/2006/relationships/image" Target="../media/image260.png"/><Relationship Id="rId32" Type="http://schemas.openxmlformats.org/officeDocument/2006/relationships/image" Target="../media/image264.png"/><Relationship Id="rId37" Type="http://schemas.openxmlformats.org/officeDocument/2006/relationships/customXml" Target="../ink/ink1641.xml"/><Relationship Id="rId40" Type="http://schemas.openxmlformats.org/officeDocument/2006/relationships/image" Target="../media/image268.png"/><Relationship Id="rId45" Type="http://schemas.openxmlformats.org/officeDocument/2006/relationships/customXml" Target="../ink/ink1645.xml"/><Relationship Id="rId5" Type="http://schemas.openxmlformats.org/officeDocument/2006/relationships/customXml" Target="../ink/ink1625.xml"/><Relationship Id="rId15" Type="http://schemas.openxmlformats.org/officeDocument/2006/relationships/customXml" Target="../ink/ink1630.xml"/><Relationship Id="rId23" Type="http://schemas.openxmlformats.org/officeDocument/2006/relationships/customXml" Target="../ink/ink1634.xml"/><Relationship Id="rId28" Type="http://schemas.openxmlformats.org/officeDocument/2006/relationships/image" Target="../media/image262.png"/><Relationship Id="rId36" Type="http://schemas.openxmlformats.org/officeDocument/2006/relationships/image" Target="../media/image266.png"/><Relationship Id="rId49" Type="http://schemas.openxmlformats.org/officeDocument/2006/relationships/customXml" Target="../ink/ink1647.xml"/><Relationship Id="rId10" Type="http://schemas.openxmlformats.org/officeDocument/2006/relationships/image" Target="../media/image253.png"/><Relationship Id="rId19" Type="http://schemas.openxmlformats.org/officeDocument/2006/relationships/customXml" Target="../ink/ink1632.xml"/><Relationship Id="rId31" Type="http://schemas.openxmlformats.org/officeDocument/2006/relationships/customXml" Target="../ink/ink1638.xml"/><Relationship Id="rId44" Type="http://schemas.openxmlformats.org/officeDocument/2006/relationships/image" Target="../media/image270.png"/><Relationship Id="rId4" Type="http://schemas.openxmlformats.org/officeDocument/2006/relationships/image" Target="../media/image250.png"/><Relationship Id="rId9" Type="http://schemas.openxmlformats.org/officeDocument/2006/relationships/customXml" Target="../ink/ink1627.xml"/><Relationship Id="rId14" Type="http://schemas.openxmlformats.org/officeDocument/2006/relationships/image" Target="../media/image255.png"/><Relationship Id="rId22" Type="http://schemas.openxmlformats.org/officeDocument/2006/relationships/image" Target="../media/image259.png"/><Relationship Id="rId27" Type="http://schemas.openxmlformats.org/officeDocument/2006/relationships/customXml" Target="../ink/ink1636.xml"/><Relationship Id="rId30" Type="http://schemas.openxmlformats.org/officeDocument/2006/relationships/image" Target="../media/image263.png"/><Relationship Id="rId35" Type="http://schemas.openxmlformats.org/officeDocument/2006/relationships/customXml" Target="../ink/ink1640.xml"/><Relationship Id="rId43" Type="http://schemas.openxmlformats.org/officeDocument/2006/relationships/customXml" Target="../ink/ink1644.xml"/><Relationship Id="rId48" Type="http://schemas.openxmlformats.org/officeDocument/2006/relationships/image" Target="../media/image272.png"/><Relationship Id="rId8" Type="http://schemas.openxmlformats.org/officeDocument/2006/relationships/image" Target="../media/image252.png"/><Relationship Id="rId3" Type="http://schemas.openxmlformats.org/officeDocument/2006/relationships/image" Target="../media/image249.png"/><Relationship Id="rId12" Type="http://schemas.openxmlformats.org/officeDocument/2006/relationships/image" Target="../media/image254.png"/><Relationship Id="rId17" Type="http://schemas.openxmlformats.org/officeDocument/2006/relationships/customXml" Target="../ink/ink1631.xml"/><Relationship Id="rId25" Type="http://schemas.openxmlformats.org/officeDocument/2006/relationships/customXml" Target="../ink/ink1635.xml"/><Relationship Id="rId33" Type="http://schemas.openxmlformats.org/officeDocument/2006/relationships/customXml" Target="../ink/ink1639.xml"/><Relationship Id="rId38" Type="http://schemas.openxmlformats.org/officeDocument/2006/relationships/image" Target="../media/image267.png"/><Relationship Id="rId46" Type="http://schemas.openxmlformats.org/officeDocument/2006/relationships/image" Target="../media/image271.png"/><Relationship Id="rId20" Type="http://schemas.openxmlformats.org/officeDocument/2006/relationships/image" Target="../media/image258.png"/><Relationship Id="rId41" Type="http://schemas.openxmlformats.org/officeDocument/2006/relationships/customXml" Target="../ink/ink16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/Relationships>
</file>

<file path=ppt/slides/_rels/slide7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53.xml"/><Relationship Id="rId18" Type="http://schemas.openxmlformats.org/officeDocument/2006/relationships/image" Target="../media/image257.png"/><Relationship Id="rId26" Type="http://schemas.openxmlformats.org/officeDocument/2006/relationships/image" Target="../media/image261.png"/><Relationship Id="rId39" Type="http://schemas.openxmlformats.org/officeDocument/2006/relationships/customXml" Target="../ink/ink1666.xml"/><Relationship Id="rId21" Type="http://schemas.openxmlformats.org/officeDocument/2006/relationships/customXml" Target="../ink/ink1657.xml"/><Relationship Id="rId34" Type="http://schemas.openxmlformats.org/officeDocument/2006/relationships/image" Target="../media/image265.png"/><Relationship Id="rId42" Type="http://schemas.openxmlformats.org/officeDocument/2006/relationships/image" Target="../media/image269.png"/><Relationship Id="rId47" Type="http://schemas.openxmlformats.org/officeDocument/2006/relationships/customXml" Target="../ink/ink1670.xml"/><Relationship Id="rId50" Type="http://schemas.openxmlformats.org/officeDocument/2006/relationships/image" Target="../media/image273.png"/><Relationship Id="rId7" Type="http://schemas.openxmlformats.org/officeDocument/2006/relationships/customXml" Target="../ink/ink1650.xml"/><Relationship Id="rId2" Type="http://schemas.openxmlformats.org/officeDocument/2006/relationships/customXml" Target="../ink/ink1648.xml"/><Relationship Id="rId16" Type="http://schemas.openxmlformats.org/officeDocument/2006/relationships/image" Target="../media/image256.png"/><Relationship Id="rId29" Type="http://schemas.openxmlformats.org/officeDocument/2006/relationships/customXml" Target="../ink/ink1661.xml"/><Relationship Id="rId11" Type="http://schemas.openxmlformats.org/officeDocument/2006/relationships/customXml" Target="../ink/ink1652.xml"/><Relationship Id="rId24" Type="http://schemas.openxmlformats.org/officeDocument/2006/relationships/image" Target="../media/image260.png"/><Relationship Id="rId32" Type="http://schemas.openxmlformats.org/officeDocument/2006/relationships/image" Target="../media/image264.png"/><Relationship Id="rId37" Type="http://schemas.openxmlformats.org/officeDocument/2006/relationships/customXml" Target="../ink/ink1665.xml"/><Relationship Id="rId40" Type="http://schemas.openxmlformats.org/officeDocument/2006/relationships/image" Target="../media/image268.png"/><Relationship Id="rId45" Type="http://schemas.openxmlformats.org/officeDocument/2006/relationships/customXml" Target="../ink/ink1669.xml"/><Relationship Id="rId53" Type="http://schemas.openxmlformats.org/officeDocument/2006/relationships/customXml" Target="../ink/ink1673.xml"/><Relationship Id="rId5" Type="http://schemas.openxmlformats.org/officeDocument/2006/relationships/customXml" Target="../ink/ink1649.xml"/><Relationship Id="rId10" Type="http://schemas.openxmlformats.org/officeDocument/2006/relationships/image" Target="../media/image253.png"/><Relationship Id="rId19" Type="http://schemas.openxmlformats.org/officeDocument/2006/relationships/customXml" Target="../ink/ink1656.xml"/><Relationship Id="rId31" Type="http://schemas.openxmlformats.org/officeDocument/2006/relationships/customXml" Target="../ink/ink1662.xml"/><Relationship Id="rId44" Type="http://schemas.openxmlformats.org/officeDocument/2006/relationships/image" Target="../media/image270.png"/><Relationship Id="rId52" Type="http://schemas.openxmlformats.org/officeDocument/2006/relationships/image" Target="../media/image274.png"/><Relationship Id="rId4" Type="http://schemas.openxmlformats.org/officeDocument/2006/relationships/image" Target="../media/image250.png"/><Relationship Id="rId9" Type="http://schemas.openxmlformats.org/officeDocument/2006/relationships/customXml" Target="../ink/ink1651.xml"/><Relationship Id="rId14" Type="http://schemas.openxmlformats.org/officeDocument/2006/relationships/image" Target="../media/image255.png"/><Relationship Id="rId22" Type="http://schemas.openxmlformats.org/officeDocument/2006/relationships/image" Target="../media/image259.png"/><Relationship Id="rId27" Type="http://schemas.openxmlformats.org/officeDocument/2006/relationships/customXml" Target="../ink/ink1660.xml"/><Relationship Id="rId30" Type="http://schemas.openxmlformats.org/officeDocument/2006/relationships/image" Target="../media/image263.png"/><Relationship Id="rId35" Type="http://schemas.openxmlformats.org/officeDocument/2006/relationships/customXml" Target="../ink/ink1664.xml"/><Relationship Id="rId43" Type="http://schemas.openxmlformats.org/officeDocument/2006/relationships/customXml" Target="../ink/ink1668.xml"/><Relationship Id="rId48" Type="http://schemas.openxmlformats.org/officeDocument/2006/relationships/image" Target="../media/image272.png"/><Relationship Id="rId8" Type="http://schemas.openxmlformats.org/officeDocument/2006/relationships/image" Target="../media/image252.png"/><Relationship Id="rId51" Type="http://schemas.openxmlformats.org/officeDocument/2006/relationships/customXml" Target="../ink/ink1672.xml"/><Relationship Id="rId3" Type="http://schemas.openxmlformats.org/officeDocument/2006/relationships/image" Target="../media/image249.png"/><Relationship Id="rId12" Type="http://schemas.openxmlformats.org/officeDocument/2006/relationships/image" Target="../media/image254.png"/><Relationship Id="rId17" Type="http://schemas.openxmlformats.org/officeDocument/2006/relationships/customXml" Target="../ink/ink1655.xml"/><Relationship Id="rId25" Type="http://schemas.openxmlformats.org/officeDocument/2006/relationships/customXml" Target="../ink/ink1659.xml"/><Relationship Id="rId33" Type="http://schemas.openxmlformats.org/officeDocument/2006/relationships/customXml" Target="../ink/ink1663.xml"/><Relationship Id="rId38" Type="http://schemas.openxmlformats.org/officeDocument/2006/relationships/image" Target="../media/image267.png"/><Relationship Id="rId46" Type="http://schemas.openxmlformats.org/officeDocument/2006/relationships/image" Target="../media/image271.png"/><Relationship Id="rId20" Type="http://schemas.openxmlformats.org/officeDocument/2006/relationships/image" Target="../media/image258.png"/><Relationship Id="rId41" Type="http://schemas.openxmlformats.org/officeDocument/2006/relationships/customXml" Target="../ink/ink1667.xml"/><Relationship Id="rId54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5" Type="http://schemas.openxmlformats.org/officeDocument/2006/relationships/customXml" Target="../ink/ink1654.xml"/><Relationship Id="rId23" Type="http://schemas.openxmlformats.org/officeDocument/2006/relationships/customXml" Target="../ink/ink1658.xml"/><Relationship Id="rId28" Type="http://schemas.openxmlformats.org/officeDocument/2006/relationships/image" Target="../media/image262.png"/><Relationship Id="rId36" Type="http://schemas.openxmlformats.org/officeDocument/2006/relationships/image" Target="../media/image266.png"/><Relationship Id="rId49" Type="http://schemas.openxmlformats.org/officeDocument/2006/relationships/customXml" Target="../ink/ink167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customXml" Target="../ink/ink69.xml"/><Relationship Id="rId26" Type="http://schemas.openxmlformats.org/officeDocument/2006/relationships/customXml" Target="../ink/ink73.xml"/><Relationship Id="rId39" Type="http://schemas.openxmlformats.org/officeDocument/2006/relationships/image" Target="../media/image26.png"/><Relationship Id="rId21" Type="http://schemas.openxmlformats.org/officeDocument/2006/relationships/image" Target="../media/image17.png"/><Relationship Id="rId34" Type="http://schemas.openxmlformats.org/officeDocument/2006/relationships/customXml" Target="../ink/ink77.xml"/><Relationship Id="rId42" Type="http://schemas.openxmlformats.org/officeDocument/2006/relationships/customXml" Target="../ink/ink81.xml"/><Relationship Id="rId47" Type="http://schemas.openxmlformats.org/officeDocument/2006/relationships/image" Target="../media/image30.png"/><Relationship Id="rId50" Type="http://schemas.openxmlformats.org/officeDocument/2006/relationships/customXml" Target="../ink/ink85.xml"/><Relationship Id="rId7" Type="http://schemas.openxmlformats.org/officeDocument/2006/relationships/image" Target="../media/image5.png"/><Relationship Id="rId2" Type="http://schemas.openxmlformats.org/officeDocument/2006/relationships/customXml" Target="../ink/ink61.xml"/><Relationship Id="rId16" Type="http://schemas.openxmlformats.org/officeDocument/2006/relationships/customXml" Target="../ink/ink68.xml"/><Relationship Id="rId29" Type="http://schemas.openxmlformats.org/officeDocument/2006/relationships/image" Target="../media/image21.png"/><Relationship Id="rId11" Type="http://schemas.openxmlformats.org/officeDocument/2006/relationships/image" Target="../media/image10.png"/><Relationship Id="rId24" Type="http://schemas.openxmlformats.org/officeDocument/2006/relationships/customXml" Target="../ink/ink72.xml"/><Relationship Id="rId32" Type="http://schemas.openxmlformats.org/officeDocument/2006/relationships/customXml" Target="../ink/ink76.xml"/><Relationship Id="rId37" Type="http://schemas.openxmlformats.org/officeDocument/2006/relationships/image" Target="../media/image25.png"/><Relationship Id="rId40" Type="http://schemas.openxmlformats.org/officeDocument/2006/relationships/customXml" Target="../ink/ink80.xml"/><Relationship Id="rId45" Type="http://schemas.openxmlformats.org/officeDocument/2006/relationships/image" Target="../media/image29.png"/><Relationship Id="rId53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customXml" Target="../ink/ink65.xml"/><Relationship Id="rId19" Type="http://schemas.openxmlformats.org/officeDocument/2006/relationships/image" Target="../media/image16.png"/><Relationship Id="rId31" Type="http://schemas.openxmlformats.org/officeDocument/2006/relationships/image" Target="../media/image22.png"/><Relationship Id="rId44" Type="http://schemas.openxmlformats.org/officeDocument/2006/relationships/customXml" Target="../ink/ink82.xml"/><Relationship Id="rId52" Type="http://schemas.openxmlformats.org/officeDocument/2006/relationships/customXml" Target="../ink/ink86.xml"/><Relationship Id="rId4" Type="http://schemas.openxmlformats.org/officeDocument/2006/relationships/customXml" Target="../ink/ink62.xml"/><Relationship Id="rId9" Type="http://schemas.openxmlformats.org/officeDocument/2006/relationships/image" Target="../media/image6.png"/><Relationship Id="rId14" Type="http://schemas.openxmlformats.org/officeDocument/2006/relationships/customXml" Target="../ink/ink67.xml"/><Relationship Id="rId22" Type="http://schemas.openxmlformats.org/officeDocument/2006/relationships/customXml" Target="../ink/ink71.xml"/><Relationship Id="rId27" Type="http://schemas.openxmlformats.org/officeDocument/2006/relationships/image" Target="../media/image20.png"/><Relationship Id="rId30" Type="http://schemas.openxmlformats.org/officeDocument/2006/relationships/customXml" Target="../ink/ink75.xml"/><Relationship Id="rId35" Type="http://schemas.openxmlformats.org/officeDocument/2006/relationships/image" Target="../media/image24.png"/><Relationship Id="rId43" Type="http://schemas.openxmlformats.org/officeDocument/2006/relationships/image" Target="../media/image28.png"/><Relationship Id="rId48" Type="http://schemas.openxmlformats.org/officeDocument/2006/relationships/customXml" Target="../ink/ink84.xml"/><Relationship Id="rId8" Type="http://schemas.openxmlformats.org/officeDocument/2006/relationships/customXml" Target="../ink/ink64.xml"/><Relationship Id="rId51" Type="http://schemas.openxmlformats.org/officeDocument/2006/relationships/image" Target="../media/image32.png"/><Relationship Id="rId3" Type="http://schemas.openxmlformats.org/officeDocument/2006/relationships/image" Target="../media/image3.png"/><Relationship Id="rId12" Type="http://schemas.openxmlformats.org/officeDocument/2006/relationships/customXml" Target="../ink/ink66.xml"/><Relationship Id="rId17" Type="http://schemas.openxmlformats.org/officeDocument/2006/relationships/image" Target="../media/image13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openxmlformats.org/officeDocument/2006/relationships/customXml" Target="../ink/ink79.xml"/><Relationship Id="rId46" Type="http://schemas.openxmlformats.org/officeDocument/2006/relationships/customXml" Target="../ink/ink83.xml"/><Relationship Id="rId20" Type="http://schemas.openxmlformats.org/officeDocument/2006/relationships/customXml" Target="../ink/ink70.xml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3.xml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customXml" Target="../ink/ink74.xml"/><Relationship Id="rId36" Type="http://schemas.openxmlformats.org/officeDocument/2006/relationships/customXml" Target="../ink/ink78.xml"/><Relationship Id="rId49" Type="http://schemas.openxmlformats.org/officeDocument/2006/relationships/image" Target="../media/image31.png"/></Relationships>
</file>

<file path=ppt/slides/_rels/slide8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79.xml"/><Relationship Id="rId18" Type="http://schemas.openxmlformats.org/officeDocument/2006/relationships/image" Target="../media/image257.png"/><Relationship Id="rId26" Type="http://schemas.openxmlformats.org/officeDocument/2006/relationships/image" Target="../media/image261.png"/><Relationship Id="rId39" Type="http://schemas.openxmlformats.org/officeDocument/2006/relationships/customXml" Target="../ink/ink1692.xml"/><Relationship Id="rId21" Type="http://schemas.openxmlformats.org/officeDocument/2006/relationships/customXml" Target="../ink/ink1683.xml"/><Relationship Id="rId34" Type="http://schemas.openxmlformats.org/officeDocument/2006/relationships/image" Target="../media/image265.png"/><Relationship Id="rId42" Type="http://schemas.openxmlformats.org/officeDocument/2006/relationships/image" Target="../media/image269.png"/><Relationship Id="rId47" Type="http://schemas.openxmlformats.org/officeDocument/2006/relationships/customXml" Target="../ink/ink1696.xml"/><Relationship Id="rId50" Type="http://schemas.openxmlformats.org/officeDocument/2006/relationships/image" Target="../media/image273.png"/><Relationship Id="rId7" Type="http://schemas.openxmlformats.org/officeDocument/2006/relationships/customXml" Target="../ink/ink1676.xml"/><Relationship Id="rId2" Type="http://schemas.openxmlformats.org/officeDocument/2006/relationships/customXml" Target="../ink/ink1674.xml"/><Relationship Id="rId16" Type="http://schemas.openxmlformats.org/officeDocument/2006/relationships/image" Target="../media/image256.png"/><Relationship Id="rId29" Type="http://schemas.openxmlformats.org/officeDocument/2006/relationships/customXml" Target="../ink/ink1687.xml"/><Relationship Id="rId11" Type="http://schemas.openxmlformats.org/officeDocument/2006/relationships/customXml" Target="../ink/ink1678.xml"/><Relationship Id="rId24" Type="http://schemas.openxmlformats.org/officeDocument/2006/relationships/image" Target="../media/image260.png"/><Relationship Id="rId32" Type="http://schemas.openxmlformats.org/officeDocument/2006/relationships/image" Target="../media/image264.png"/><Relationship Id="rId37" Type="http://schemas.openxmlformats.org/officeDocument/2006/relationships/customXml" Target="../ink/ink1691.xml"/><Relationship Id="rId40" Type="http://schemas.openxmlformats.org/officeDocument/2006/relationships/image" Target="../media/image268.png"/><Relationship Id="rId45" Type="http://schemas.openxmlformats.org/officeDocument/2006/relationships/customXml" Target="../ink/ink1695.xml"/><Relationship Id="rId53" Type="http://schemas.openxmlformats.org/officeDocument/2006/relationships/customXml" Target="../ink/ink1699.xml"/><Relationship Id="rId5" Type="http://schemas.openxmlformats.org/officeDocument/2006/relationships/customXml" Target="../ink/ink1675.xml"/><Relationship Id="rId10" Type="http://schemas.openxmlformats.org/officeDocument/2006/relationships/image" Target="../media/image253.png"/><Relationship Id="rId19" Type="http://schemas.openxmlformats.org/officeDocument/2006/relationships/customXml" Target="../ink/ink1682.xml"/><Relationship Id="rId31" Type="http://schemas.openxmlformats.org/officeDocument/2006/relationships/customXml" Target="../ink/ink1688.xml"/><Relationship Id="rId44" Type="http://schemas.openxmlformats.org/officeDocument/2006/relationships/image" Target="../media/image270.png"/><Relationship Id="rId52" Type="http://schemas.openxmlformats.org/officeDocument/2006/relationships/image" Target="../media/image274.png"/><Relationship Id="rId4" Type="http://schemas.openxmlformats.org/officeDocument/2006/relationships/image" Target="../media/image250.png"/><Relationship Id="rId9" Type="http://schemas.openxmlformats.org/officeDocument/2006/relationships/customXml" Target="../ink/ink1677.xml"/><Relationship Id="rId14" Type="http://schemas.openxmlformats.org/officeDocument/2006/relationships/image" Target="../media/image255.png"/><Relationship Id="rId22" Type="http://schemas.openxmlformats.org/officeDocument/2006/relationships/image" Target="../media/image259.png"/><Relationship Id="rId27" Type="http://schemas.openxmlformats.org/officeDocument/2006/relationships/customXml" Target="../ink/ink1686.xml"/><Relationship Id="rId30" Type="http://schemas.openxmlformats.org/officeDocument/2006/relationships/image" Target="../media/image263.png"/><Relationship Id="rId35" Type="http://schemas.openxmlformats.org/officeDocument/2006/relationships/customXml" Target="../ink/ink1690.xml"/><Relationship Id="rId43" Type="http://schemas.openxmlformats.org/officeDocument/2006/relationships/customXml" Target="../ink/ink1694.xml"/><Relationship Id="rId48" Type="http://schemas.openxmlformats.org/officeDocument/2006/relationships/image" Target="../media/image272.png"/><Relationship Id="rId8" Type="http://schemas.openxmlformats.org/officeDocument/2006/relationships/image" Target="../media/image252.png"/><Relationship Id="rId51" Type="http://schemas.openxmlformats.org/officeDocument/2006/relationships/customXml" Target="../ink/ink1698.xml"/><Relationship Id="rId3" Type="http://schemas.openxmlformats.org/officeDocument/2006/relationships/image" Target="../media/image249.png"/><Relationship Id="rId12" Type="http://schemas.openxmlformats.org/officeDocument/2006/relationships/image" Target="../media/image254.png"/><Relationship Id="rId17" Type="http://schemas.openxmlformats.org/officeDocument/2006/relationships/customXml" Target="../ink/ink1681.xml"/><Relationship Id="rId25" Type="http://schemas.openxmlformats.org/officeDocument/2006/relationships/customXml" Target="../ink/ink1685.xml"/><Relationship Id="rId33" Type="http://schemas.openxmlformats.org/officeDocument/2006/relationships/customXml" Target="../ink/ink1689.xml"/><Relationship Id="rId38" Type="http://schemas.openxmlformats.org/officeDocument/2006/relationships/image" Target="../media/image267.png"/><Relationship Id="rId46" Type="http://schemas.openxmlformats.org/officeDocument/2006/relationships/image" Target="../media/image271.png"/><Relationship Id="rId20" Type="http://schemas.openxmlformats.org/officeDocument/2006/relationships/image" Target="../media/image258.png"/><Relationship Id="rId41" Type="http://schemas.openxmlformats.org/officeDocument/2006/relationships/customXml" Target="../ink/ink1693.xml"/><Relationship Id="rId54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5" Type="http://schemas.openxmlformats.org/officeDocument/2006/relationships/customXml" Target="../ink/ink1680.xml"/><Relationship Id="rId23" Type="http://schemas.openxmlformats.org/officeDocument/2006/relationships/customXml" Target="../ink/ink1684.xml"/><Relationship Id="rId28" Type="http://schemas.openxmlformats.org/officeDocument/2006/relationships/image" Target="../media/image262.png"/><Relationship Id="rId36" Type="http://schemas.openxmlformats.org/officeDocument/2006/relationships/image" Target="../media/image266.png"/><Relationship Id="rId49" Type="http://schemas.openxmlformats.org/officeDocument/2006/relationships/customXml" Target="../ink/ink1697.xml"/></Relationships>
</file>

<file path=ppt/slides/_rels/slide8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05.xml"/><Relationship Id="rId18" Type="http://schemas.openxmlformats.org/officeDocument/2006/relationships/image" Target="../media/image257.png"/><Relationship Id="rId26" Type="http://schemas.openxmlformats.org/officeDocument/2006/relationships/image" Target="../media/image261.png"/><Relationship Id="rId39" Type="http://schemas.openxmlformats.org/officeDocument/2006/relationships/customXml" Target="../ink/ink1718.xml"/><Relationship Id="rId21" Type="http://schemas.openxmlformats.org/officeDocument/2006/relationships/customXml" Target="../ink/ink1709.xml"/><Relationship Id="rId34" Type="http://schemas.openxmlformats.org/officeDocument/2006/relationships/image" Target="../media/image265.png"/><Relationship Id="rId42" Type="http://schemas.openxmlformats.org/officeDocument/2006/relationships/image" Target="../media/image269.png"/><Relationship Id="rId47" Type="http://schemas.openxmlformats.org/officeDocument/2006/relationships/customXml" Target="../ink/ink1722.xml"/><Relationship Id="rId50" Type="http://schemas.openxmlformats.org/officeDocument/2006/relationships/image" Target="../media/image273.png"/><Relationship Id="rId55" Type="http://schemas.openxmlformats.org/officeDocument/2006/relationships/customXml" Target="../ink/ink1726.xml"/><Relationship Id="rId7" Type="http://schemas.openxmlformats.org/officeDocument/2006/relationships/customXml" Target="../ink/ink1702.xml"/><Relationship Id="rId2" Type="http://schemas.openxmlformats.org/officeDocument/2006/relationships/customXml" Target="../ink/ink1700.xml"/><Relationship Id="rId16" Type="http://schemas.openxmlformats.org/officeDocument/2006/relationships/image" Target="../media/image256.png"/><Relationship Id="rId29" Type="http://schemas.openxmlformats.org/officeDocument/2006/relationships/customXml" Target="../ink/ink1713.xml"/><Relationship Id="rId11" Type="http://schemas.openxmlformats.org/officeDocument/2006/relationships/customXml" Target="../ink/ink1704.xml"/><Relationship Id="rId24" Type="http://schemas.openxmlformats.org/officeDocument/2006/relationships/image" Target="../media/image260.png"/><Relationship Id="rId32" Type="http://schemas.openxmlformats.org/officeDocument/2006/relationships/image" Target="../media/image264.png"/><Relationship Id="rId37" Type="http://schemas.openxmlformats.org/officeDocument/2006/relationships/customXml" Target="../ink/ink1717.xml"/><Relationship Id="rId40" Type="http://schemas.openxmlformats.org/officeDocument/2006/relationships/image" Target="../media/image268.png"/><Relationship Id="rId45" Type="http://schemas.openxmlformats.org/officeDocument/2006/relationships/customXml" Target="../ink/ink1721.xml"/><Relationship Id="rId53" Type="http://schemas.openxmlformats.org/officeDocument/2006/relationships/customXml" Target="../ink/ink1725.xml"/><Relationship Id="rId58" Type="http://schemas.openxmlformats.org/officeDocument/2006/relationships/image" Target="../media/image278.png"/><Relationship Id="rId5" Type="http://schemas.openxmlformats.org/officeDocument/2006/relationships/customXml" Target="../ink/ink1701.xml"/><Relationship Id="rId19" Type="http://schemas.openxmlformats.org/officeDocument/2006/relationships/customXml" Target="../ink/ink1708.xml"/><Relationship Id="rId4" Type="http://schemas.openxmlformats.org/officeDocument/2006/relationships/image" Target="../media/image250.png"/><Relationship Id="rId9" Type="http://schemas.openxmlformats.org/officeDocument/2006/relationships/customXml" Target="../ink/ink1703.xml"/><Relationship Id="rId14" Type="http://schemas.openxmlformats.org/officeDocument/2006/relationships/image" Target="../media/image255.png"/><Relationship Id="rId22" Type="http://schemas.openxmlformats.org/officeDocument/2006/relationships/image" Target="../media/image259.png"/><Relationship Id="rId27" Type="http://schemas.openxmlformats.org/officeDocument/2006/relationships/customXml" Target="../ink/ink1712.xml"/><Relationship Id="rId30" Type="http://schemas.openxmlformats.org/officeDocument/2006/relationships/image" Target="../media/image263.png"/><Relationship Id="rId35" Type="http://schemas.openxmlformats.org/officeDocument/2006/relationships/customXml" Target="../ink/ink1716.xml"/><Relationship Id="rId43" Type="http://schemas.openxmlformats.org/officeDocument/2006/relationships/customXml" Target="../ink/ink1720.xml"/><Relationship Id="rId48" Type="http://schemas.openxmlformats.org/officeDocument/2006/relationships/image" Target="../media/image272.png"/><Relationship Id="rId56" Type="http://schemas.openxmlformats.org/officeDocument/2006/relationships/image" Target="../media/image277.png"/><Relationship Id="rId8" Type="http://schemas.openxmlformats.org/officeDocument/2006/relationships/image" Target="../media/image252.png"/><Relationship Id="rId51" Type="http://schemas.openxmlformats.org/officeDocument/2006/relationships/customXml" Target="../ink/ink1724.xml"/><Relationship Id="rId3" Type="http://schemas.openxmlformats.org/officeDocument/2006/relationships/image" Target="../media/image249.png"/><Relationship Id="rId12" Type="http://schemas.openxmlformats.org/officeDocument/2006/relationships/image" Target="../media/image254.png"/><Relationship Id="rId17" Type="http://schemas.openxmlformats.org/officeDocument/2006/relationships/customXml" Target="../ink/ink1707.xml"/><Relationship Id="rId25" Type="http://schemas.openxmlformats.org/officeDocument/2006/relationships/customXml" Target="../ink/ink1711.xml"/><Relationship Id="rId33" Type="http://schemas.openxmlformats.org/officeDocument/2006/relationships/customXml" Target="../ink/ink1715.xml"/><Relationship Id="rId38" Type="http://schemas.openxmlformats.org/officeDocument/2006/relationships/image" Target="../media/image267.png"/><Relationship Id="rId46" Type="http://schemas.openxmlformats.org/officeDocument/2006/relationships/image" Target="../media/image271.png"/><Relationship Id="rId20" Type="http://schemas.openxmlformats.org/officeDocument/2006/relationships/image" Target="../media/image258.png"/><Relationship Id="rId41" Type="http://schemas.openxmlformats.org/officeDocument/2006/relationships/customXml" Target="../ink/ink1719.xml"/><Relationship Id="rId54" Type="http://schemas.openxmlformats.org/officeDocument/2006/relationships/image" Target="../media/image2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5" Type="http://schemas.openxmlformats.org/officeDocument/2006/relationships/customXml" Target="../ink/ink1706.xml"/><Relationship Id="rId23" Type="http://schemas.openxmlformats.org/officeDocument/2006/relationships/customXml" Target="../ink/ink1710.xml"/><Relationship Id="rId28" Type="http://schemas.openxmlformats.org/officeDocument/2006/relationships/image" Target="../media/image262.png"/><Relationship Id="rId36" Type="http://schemas.openxmlformats.org/officeDocument/2006/relationships/image" Target="../media/image266.png"/><Relationship Id="rId49" Type="http://schemas.openxmlformats.org/officeDocument/2006/relationships/customXml" Target="../ink/ink1723.xml"/><Relationship Id="rId57" Type="http://schemas.openxmlformats.org/officeDocument/2006/relationships/customXml" Target="../ink/ink1727.xml"/><Relationship Id="rId10" Type="http://schemas.openxmlformats.org/officeDocument/2006/relationships/image" Target="../media/image253.png"/><Relationship Id="rId31" Type="http://schemas.openxmlformats.org/officeDocument/2006/relationships/customXml" Target="../ink/ink1714.xml"/><Relationship Id="rId44" Type="http://schemas.openxmlformats.org/officeDocument/2006/relationships/image" Target="../media/image270.png"/><Relationship Id="rId52" Type="http://schemas.openxmlformats.org/officeDocument/2006/relationships/image" Target="../media/image274.png"/></Relationships>
</file>

<file path=ppt/slides/_rels/slide8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33.xml"/><Relationship Id="rId18" Type="http://schemas.openxmlformats.org/officeDocument/2006/relationships/image" Target="../media/image257.png"/><Relationship Id="rId26" Type="http://schemas.openxmlformats.org/officeDocument/2006/relationships/image" Target="../media/image261.png"/><Relationship Id="rId39" Type="http://schemas.openxmlformats.org/officeDocument/2006/relationships/customXml" Target="../ink/ink1746.xml"/><Relationship Id="rId21" Type="http://schemas.openxmlformats.org/officeDocument/2006/relationships/customXml" Target="../ink/ink1737.xml"/><Relationship Id="rId34" Type="http://schemas.openxmlformats.org/officeDocument/2006/relationships/image" Target="../media/image265.png"/><Relationship Id="rId42" Type="http://schemas.openxmlformats.org/officeDocument/2006/relationships/image" Target="../media/image269.png"/><Relationship Id="rId47" Type="http://schemas.openxmlformats.org/officeDocument/2006/relationships/customXml" Target="../ink/ink1750.xml"/><Relationship Id="rId50" Type="http://schemas.openxmlformats.org/officeDocument/2006/relationships/image" Target="../media/image273.png"/><Relationship Id="rId7" Type="http://schemas.openxmlformats.org/officeDocument/2006/relationships/customXml" Target="../ink/ink1730.xml"/><Relationship Id="rId2" Type="http://schemas.openxmlformats.org/officeDocument/2006/relationships/customXml" Target="../ink/ink1728.xml"/><Relationship Id="rId16" Type="http://schemas.openxmlformats.org/officeDocument/2006/relationships/image" Target="../media/image256.png"/><Relationship Id="rId29" Type="http://schemas.openxmlformats.org/officeDocument/2006/relationships/customXml" Target="../ink/ink1741.xml"/><Relationship Id="rId11" Type="http://schemas.openxmlformats.org/officeDocument/2006/relationships/customXml" Target="../ink/ink1732.xml"/><Relationship Id="rId24" Type="http://schemas.openxmlformats.org/officeDocument/2006/relationships/image" Target="../media/image260.png"/><Relationship Id="rId32" Type="http://schemas.openxmlformats.org/officeDocument/2006/relationships/image" Target="../media/image264.png"/><Relationship Id="rId37" Type="http://schemas.openxmlformats.org/officeDocument/2006/relationships/customXml" Target="../ink/ink1745.xml"/><Relationship Id="rId40" Type="http://schemas.openxmlformats.org/officeDocument/2006/relationships/image" Target="../media/image268.png"/><Relationship Id="rId45" Type="http://schemas.openxmlformats.org/officeDocument/2006/relationships/customXml" Target="../ink/ink1749.xml"/><Relationship Id="rId53" Type="http://schemas.openxmlformats.org/officeDocument/2006/relationships/customXml" Target="../ink/ink1753.xml"/><Relationship Id="rId5" Type="http://schemas.openxmlformats.org/officeDocument/2006/relationships/customXml" Target="../ink/ink1729.xml"/><Relationship Id="rId10" Type="http://schemas.openxmlformats.org/officeDocument/2006/relationships/image" Target="../media/image253.png"/><Relationship Id="rId19" Type="http://schemas.openxmlformats.org/officeDocument/2006/relationships/customXml" Target="../ink/ink1736.xml"/><Relationship Id="rId31" Type="http://schemas.openxmlformats.org/officeDocument/2006/relationships/customXml" Target="../ink/ink1742.xml"/><Relationship Id="rId44" Type="http://schemas.openxmlformats.org/officeDocument/2006/relationships/image" Target="../media/image270.png"/><Relationship Id="rId52" Type="http://schemas.openxmlformats.org/officeDocument/2006/relationships/image" Target="../media/image279.png"/><Relationship Id="rId4" Type="http://schemas.openxmlformats.org/officeDocument/2006/relationships/image" Target="../media/image250.png"/><Relationship Id="rId9" Type="http://schemas.openxmlformats.org/officeDocument/2006/relationships/customXml" Target="../ink/ink1731.xml"/><Relationship Id="rId14" Type="http://schemas.openxmlformats.org/officeDocument/2006/relationships/image" Target="../media/image255.png"/><Relationship Id="rId22" Type="http://schemas.openxmlformats.org/officeDocument/2006/relationships/image" Target="../media/image259.png"/><Relationship Id="rId27" Type="http://schemas.openxmlformats.org/officeDocument/2006/relationships/customXml" Target="../ink/ink1740.xml"/><Relationship Id="rId30" Type="http://schemas.openxmlformats.org/officeDocument/2006/relationships/image" Target="../media/image263.png"/><Relationship Id="rId35" Type="http://schemas.openxmlformats.org/officeDocument/2006/relationships/customXml" Target="../ink/ink1744.xml"/><Relationship Id="rId43" Type="http://schemas.openxmlformats.org/officeDocument/2006/relationships/customXml" Target="../ink/ink1748.xml"/><Relationship Id="rId48" Type="http://schemas.openxmlformats.org/officeDocument/2006/relationships/image" Target="../media/image272.png"/><Relationship Id="rId8" Type="http://schemas.openxmlformats.org/officeDocument/2006/relationships/image" Target="../media/image252.png"/><Relationship Id="rId51" Type="http://schemas.openxmlformats.org/officeDocument/2006/relationships/customXml" Target="../ink/ink1752.xml"/><Relationship Id="rId3" Type="http://schemas.openxmlformats.org/officeDocument/2006/relationships/image" Target="../media/image249.png"/><Relationship Id="rId12" Type="http://schemas.openxmlformats.org/officeDocument/2006/relationships/image" Target="../media/image254.png"/><Relationship Id="rId17" Type="http://schemas.openxmlformats.org/officeDocument/2006/relationships/customXml" Target="../ink/ink1735.xml"/><Relationship Id="rId25" Type="http://schemas.openxmlformats.org/officeDocument/2006/relationships/customXml" Target="../ink/ink1739.xml"/><Relationship Id="rId33" Type="http://schemas.openxmlformats.org/officeDocument/2006/relationships/customXml" Target="../ink/ink1743.xml"/><Relationship Id="rId38" Type="http://schemas.openxmlformats.org/officeDocument/2006/relationships/image" Target="../media/image267.png"/><Relationship Id="rId46" Type="http://schemas.openxmlformats.org/officeDocument/2006/relationships/image" Target="../media/image271.png"/><Relationship Id="rId20" Type="http://schemas.openxmlformats.org/officeDocument/2006/relationships/image" Target="../media/image258.png"/><Relationship Id="rId41" Type="http://schemas.openxmlformats.org/officeDocument/2006/relationships/customXml" Target="../ink/ink1747.xml"/><Relationship Id="rId54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5" Type="http://schemas.openxmlformats.org/officeDocument/2006/relationships/customXml" Target="../ink/ink1734.xml"/><Relationship Id="rId23" Type="http://schemas.openxmlformats.org/officeDocument/2006/relationships/customXml" Target="../ink/ink1738.xml"/><Relationship Id="rId28" Type="http://schemas.openxmlformats.org/officeDocument/2006/relationships/image" Target="../media/image262.png"/><Relationship Id="rId36" Type="http://schemas.openxmlformats.org/officeDocument/2006/relationships/image" Target="../media/image266.png"/><Relationship Id="rId49" Type="http://schemas.openxmlformats.org/officeDocument/2006/relationships/customXml" Target="../ink/ink175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customXml" Target="../ink/ink17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png"/><Relationship Id="rId4" Type="http://schemas.openxmlformats.org/officeDocument/2006/relationships/customXml" Target="../ink/ink1755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59.xml"/><Relationship Id="rId3" Type="http://schemas.openxmlformats.org/officeDocument/2006/relationships/image" Target="../media/image281.png"/><Relationship Id="rId7" Type="http://schemas.openxmlformats.org/officeDocument/2006/relationships/image" Target="../media/image283.png"/><Relationship Id="rId2" Type="http://schemas.openxmlformats.org/officeDocument/2006/relationships/customXml" Target="../ink/ink175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58.xml"/><Relationship Id="rId11" Type="http://schemas.openxmlformats.org/officeDocument/2006/relationships/image" Target="../media/image285.png"/><Relationship Id="rId5" Type="http://schemas.openxmlformats.org/officeDocument/2006/relationships/image" Target="../media/image282.png"/><Relationship Id="rId10" Type="http://schemas.openxmlformats.org/officeDocument/2006/relationships/customXml" Target="../ink/ink1760.xml"/><Relationship Id="rId4" Type="http://schemas.openxmlformats.org/officeDocument/2006/relationships/customXml" Target="../ink/ink1757.xml"/><Relationship Id="rId9" Type="http://schemas.openxmlformats.org/officeDocument/2006/relationships/image" Target="../media/image284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64.xml"/><Relationship Id="rId13" Type="http://schemas.openxmlformats.org/officeDocument/2006/relationships/image" Target="../media/image286.png"/><Relationship Id="rId18" Type="http://schemas.openxmlformats.org/officeDocument/2006/relationships/customXml" Target="../ink/ink1769.xml"/><Relationship Id="rId3" Type="http://schemas.openxmlformats.org/officeDocument/2006/relationships/image" Target="../media/image281.png"/><Relationship Id="rId21" Type="http://schemas.openxmlformats.org/officeDocument/2006/relationships/image" Target="../media/image290.png"/><Relationship Id="rId7" Type="http://schemas.openxmlformats.org/officeDocument/2006/relationships/image" Target="../media/image283.png"/><Relationship Id="rId12" Type="http://schemas.openxmlformats.org/officeDocument/2006/relationships/customXml" Target="../ink/ink1766.xml"/><Relationship Id="rId17" Type="http://schemas.openxmlformats.org/officeDocument/2006/relationships/image" Target="../media/image288.png"/><Relationship Id="rId25" Type="http://schemas.openxmlformats.org/officeDocument/2006/relationships/image" Target="../media/image292.png"/><Relationship Id="rId2" Type="http://schemas.openxmlformats.org/officeDocument/2006/relationships/customXml" Target="../ink/ink1761.xml"/><Relationship Id="rId16" Type="http://schemas.openxmlformats.org/officeDocument/2006/relationships/customXml" Target="../ink/ink1768.xml"/><Relationship Id="rId20" Type="http://schemas.openxmlformats.org/officeDocument/2006/relationships/customXml" Target="../ink/ink177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63.xml"/><Relationship Id="rId11" Type="http://schemas.openxmlformats.org/officeDocument/2006/relationships/image" Target="../media/image285.png"/><Relationship Id="rId24" Type="http://schemas.openxmlformats.org/officeDocument/2006/relationships/customXml" Target="../ink/ink1772.xml"/><Relationship Id="rId5" Type="http://schemas.openxmlformats.org/officeDocument/2006/relationships/image" Target="../media/image282.png"/><Relationship Id="rId15" Type="http://schemas.openxmlformats.org/officeDocument/2006/relationships/image" Target="../media/image287.png"/><Relationship Id="rId23" Type="http://schemas.openxmlformats.org/officeDocument/2006/relationships/image" Target="../media/image291.png"/><Relationship Id="rId10" Type="http://schemas.openxmlformats.org/officeDocument/2006/relationships/customXml" Target="../ink/ink1765.xml"/><Relationship Id="rId19" Type="http://schemas.openxmlformats.org/officeDocument/2006/relationships/image" Target="../media/image289.png"/><Relationship Id="rId4" Type="http://schemas.openxmlformats.org/officeDocument/2006/relationships/customXml" Target="../ink/ink1762.xml"/><Relationship Id="rId9" Type="http://schemas.openxmlformats.org/officeDocument/2006/relationships/image" Target="../media/image284.png"/><Relationship Id="rId14" Type="http://schemas.openxmlformats.org/officeDocument/2006/relationships/customXml" Target="../ink/ink1767.xml"/><Relationship Id="rId22" Type="http://schemas.openxmlformats.org/officeDocument/2006/relationships/customXml" Target="../ink/ink1771.xml"/></Relationships>
</file>

<file path=ppt/slides/_rels/slide8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6.png"/><Relationship Id="rId18" Type="http://schemas.openxmlformats.org/officeDocument/2006/relationships/customXml" Target="../ink/ink1781.xml"/><Relationship Id="rId26" Type="http://schemas.openxmlformats.org/officeDocument/2006/relationships/customXml" Target="../ink/ink1785.xml"/><Relationship Id="rId3" Type="http://schemas.openxmlformats.org/officeDocument/2006/relationships/image" Target="../media/image281.png"/><Relationship Id="rId21" Type="http://schemas.openxmlformats.org/officeDocument/2006/relationships/image" Target="../media/image290.png"/><Relationship Id="rId34" Type="http://schemas.openxmlformats.org/officeDocument/2006/relationships/customXml" Target="../ink/ink1789.xml"/><Relationship Id="rId7" Type="http://schemas.openxmlformats.org/officeDocument/2006/relationships/image" Target="../media/image283.png"/><Relationship Id="rId12" Type="http://schemas.openxmlformats.org/officeDocument/2006/relationships/customXml" Target="../ink/ink1778.xml"/><Relationship Id="rId17" Type="http://schemas.openxmlformats.org/officeDocument/2006/relationships/image" Target="../media/image288.png"/><Relationship Id="rId25" Type="http://schemas.openxmlformats.org/officeDocument/2006/relationships/image" Target="../media/image292.png"/><Relationship Id="rId33" Type="http://schemas.openxmlformats.org/officeDocument/2006/relationships/image" Target="../media/image296.png"/><Relationship Id="rId2" Type="http://schemas.openxmlformats.org/officeDocument/2006/relationships/customXml" Target="../ink/ink1773.xml"/><Relationship Id="rId16" Type="http://schemas.openxmlformats.org/officeDocument/2006/relationships/customXml" Target="../ink/ink1780.xml"/><Relationship Id="rId20" Type="http://schemas.openxmlformats.org/officeDocument/2006/relationships/customXml" Target="../ink/ink1782.xml"/><Relationship Id="rId29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75.xml"/><Relationship Id="rId11" Type="http://schemas.openxmlformats.org/officeDocument/2006/relationships/image" Target="../media/image285.png"/><Relationship Id="rId24" Type="http://schemas.openxmlformats.org/officeDocument/2006/relationships/customXml" Target="../ink/ink1784.xml"/><Relationship Id="rId32" Type="http://schemas.openxmlformats.org/officeDocument/2006/relationships/customXml" Target="../ink/ink1788.xml"/><Relationship Id="rId5" Type="http://schemas.openxmlformats.org/officeDocument/2006/relationships/image" Target="../media/image282.png"/><Relationship Id="rId15" Type="http://schemas.openxmlformats.org/officeDocument/2006/relationships/image" Target="../media/image287.png"/><Relationship Id="rId23" Type="http://schemas.openxmlformats.org/officeDocument/2006/relationships/image" Target="../media/image291.png"/><Relationship Id="rId28" Type="http://schemas.openxmlformats.org/officeDocument/2006/relationships/customXml" Target="../ink/ink1786.xml"/><Relationship Id="rId10" Type="http://schemas.openxmlformats.org/officeDocument/2006/relationships/customXml" Target="../ink/ink1777.xml"/><Relationship Id="rId19" Type="http://schemas.openxmlformats.org/officeDocument/2006/relationships/image" Target="../media/image289.png"/><Relationship Id="rId31" Type="http://schemas.openxmlformats.org/officeDocument/2006/relationships/image" Target="../media/image295.png"/><Relationship Id="rId4" Type="http://schemas.openxmlformats.org/officeDocument/2006/relationships/customXml" Target="../ink/ink1774.xml"/><Relationship Id="rId9" Type="http://schemas.openxmlformats.org/officeDocument/2006/relationships/image" Target="../media/image284.png"/><Relationship Id="rId14" Type="http://schemas.openxmlformats.org/officeDocument/2006/relationships/customXml" Target="../ink/ink1779.xml"/><Relationship Id="rId22" Type="http://schemas.openxmlformats.org/officeDocument/2006/relationships/customXml" Target="../ink/ink1783.xml"/><Relationship Id="rId27" Type="http://schemas.openxmlformats.org/officeDocument/2006/relationships/image" Target="../media/image293.png"/><Relationship Id="rId30" Type="http://schemas.openxmlformats.org/officeDocument/2006/relationships/customXml" Target="../ink/ink1787.xml"/><Relationship Id="rId35" Type="http://schemas.openxmlformats.org/officeDocument/2006/relationships/image" Target="../media/image297.png"/><Relationship Id="rId8" Type="http://schemas.openxmlformats.org/officeDocument/2006/relationships/customXml" Target="../ink/ink1776.xml"/></Relationships>
</file>

<file path=ppt/slides/_rels/slide8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6.png"/><Relationship Id="rId18" Type="http://schemas.openxmlformats.org/officeDocument/2006/relationships/customXml" Target="../ink/ink1798.xml"/><Relationship Id="rId26" Type="http://schemas.openxmlformats.org/officeDocument/2006/relationships/customXml" Target="../ink/ink1802.xml"/><Relationship Id="rId39" Type="http://schemas.openxmlformats.org/officeDocument/2006/relationships/image" Target="../media/image299.png"/><Relationship Id="rId21" Type="http://schemas.openxmlformats.org/officeDocument/2006/relationships/image" Target="../media/image290.png"/><Relationship Id="rId34" Type="http://schemas.openxmlformats.org/officeDocument/2006/relationships/customXml" Target="../ink/ink1806.xml"/><Relationship Id="rId42" Type="http://schemas.openxmlformats.org/officeDocument/2006/relationships/customXml" Target="../ink/ink1810.xml"/><Relationship Id="rId47" Type="http://schemas.openxmlformats.org/officeDocument/2006/relationships/image" Target="../media/image303.png"/><Relationship Id="rId7" Type="http://schemas.openxmlformats.org/officeDocument/2006/relationships/image" Target="../media/image283.png"/><Relationship Id="rId2" Type="http://schemas.openxmlformats.org/officeDocument/2006/relationships/customXml" Target="../ink/ink1790.xml"/><Relationship Id="rId16" Type="http://schemas.openxmlformats.org/officeDocument/2006/relationships/customXml" Target="../ink/ink1797.xml"/><Relationship Id="rId29" Type="http://schemas.openxmlformats.org/officeDocument/2006/relationships/image" Target="../media/image29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92.xml"/><Relationship Id="rId11" Type="http://schemas.openxmlformats.org/officeDocument/2006/relationships/image" Target="../media/image285.png"/><Relationship Id="rId24" Type="http://schemas.openxmlformats.org/officeDocument/2006/relationships/customXml" Target="../ink/ink1801.xml"/><Relationship Id="rId32" Type="http://schemas.openxmlformats.org/officeDocument/2006/relationships/customXml" Target="../ink/ink1805.xml"/><Relationship Id="rId37" Type="http://schemas.openxmlformats.org/officeDocument/2006/relationships/image" Target="../media/image298.png"/><Relationship Id="rId40" Type="http://schemas.openxmlformats.org/officeDocument/2006/relationships/customXml" Target="../ink/ink1809.xml"/><Relationship Id="rId45" Type="http://schemas.openxmlformats.org/officeDocument/2006/relationships/image" Target="../media/image302.png"/><Relationship Id="rId5" Type="http://schemas.openxmlformats.org/officeDocument/2006/relationships/image" Target="../media/image282.png"/><Relationship Id="rId15" Type="http://schemas.openxmlformats.org/officeDocument/2006/relationships/image" Target="../media/image287.png"/><Relationship Id="rId23" Type="http://schemas.openxmlformats.org/officeDocument/2006/relationships/image" Target="../media/image291.png"/><Relationship Id="rId28" Type="http://schemas.openxmlformats.org/officeDocument/2006/relationships/customXml" Target="../ink/ink1803.xml"/><Relationship Id="rId36" Type="http://schemas.openxmlformats.org/officeDocument/2006/relationships/customXml" Target="../ink/ink1807.xml"/><Relationship Id="rId10" Type="http://schemas.openxmlformats.org/officeDocument/2006/relationships/customXml" Target="../ink/ink1794.xml"/><Relationship Id="rId19" Type="http://schemas.openxmlformats.org/officeDocument/2006/relationships/image" Target="../media/image289.png"/><Relationship Id="rId31" Type="http://schemas.openxmlformats.org/officeDocument/2006/relationships/image" Target="../media/image295.png"/><Relationship Id="rId44" Type="http://schemas.openxmlformats.org/officeDocument/2006/relationships/customXml" Target="../ink/ink1811.xml"/><Relationship Id="rId4" Type="http://schemas.openxmlformats.org/officeDocument/2006/relationships/customXml" Target="../ink/ink1791.xml"/><Relationship Id="rId9" Type="http://schemas.openxmlformats.org/officeDocument/2006/relationships/image" Target="../media/image284.png"/><Relationship Id="rId14" Type="http://schemas.openxmlformats.org/officeDocument/2006/relationships/customXml" Target="../ink/ink1796.xml"/><Relationship Id="rId22" Type="http://schemas.openxmlformats.org/officeDocument/2006/relationships/customXml" Target="../ink/ink1800.xml"/><Relationship Id="rId27" Type="http://schemas.openxmlformats.org/officeDocument/2006/relationships/image" Target="../media/image293.png"/><Relationship Id="rId30" Type="http://schemas.openxmlformats.org/officeDocument/2006/relationships/customXml" Target="../ink/ink1804.xml"/><Relationship Id="rId35" Type="http://schemas.openxmlformats.org/officeDocument/2006/relationships/image" Target="../media/image297.png"/><Relationship Id="rId43" Type="http://schemas.openxmlformats.org/officeDocument/2006/relationships/image" Target="../media/image301.png"/><Relationship Id="rId8" Type="http://schemas.openxmlformats.org/officeDocument/2006/relationships/customXml" Target="../ink/ink1793.xml"/><Relationship Id="rId3" Type="http://schemas.openxmlformats.org/officeDocument/2006/relationships/image" Target="../media/image281.png"/><Relationship Id="rId12" Type="http://schemas.openxmlformats.org/officeDocument/2006/relationships/customXml" Target="../ink/ink1795.xml"/><Relationship Id="rId17" Type="http://schemas.openxmlformats.org/officeDocument/2006/relationships/image" Target="../media/image288.png"/><Relationship Id="rId25" Type="http://schemas.openxmlformats.org/officeDocument/2006/relationships/image" Target="../media/image292.png"/><Relationship Id="rId33" Type="http://schemas.openxmlformats.org/officeDocument/2006/relationships/image" Target="../media/image296.png"/><Relationship Id="rId38" Type="http://schemas.openxmlformats.org/officeDocument/2006/relationships/customXml" Target="../ink/ink1808.xml"/><Relationship Id="rId46" Type="http://schemas.openxmlformats.org/officeDocument/2006/relationships/customXml" Target="../ink/ink1812.xml"/><Relationship Id="rId20" Type="http://schemas.openxmlformats.org/officeDocument/2006/relationships/customXml" Target="../ink/ink1799.xml"/><Relationship Id="rId41" Type="http://schemas.openxmlformats.org/officeDocument/2006/relationships/image" Target="../media/image300.png"/></Relationships>
</file>

<file path=ppt/slides/_rels/slide8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6.png"/><Relationship Id="rId18" Type="http://schemas.openxmlformats.org/officeDocument/2006/relationships/customXml" Target="../ink/ink1821.xml"/><Relationship Id="rId26" Type="http://schemas.openxmlformats.org/officeDocument/2006/relationships/customXml" Target="../ink/ink1825.xml"/><Relationship Id="rId39" Type="http://schemas.openxmlformats.org/officeDocument/2006/relationships/image" Target="../media/image299.png"/><Relationship Id="rId21" Type="http://schemas.openxmlformats.org/officeDocument/2006/relationships/image" Target="../media/image290.png"/><Relationship Id="rId34" Type="http://schemas.openxmlformats.org/officeDocument/2006/relationships/customXml" Target="../ink/ink1829.xml"/><Relationship Id="rId42" Type="http://schemas.openxmlformats.org/officeDocument/2006/relationships/customXml" Target="../ink/ink1833.xml"/><Relationship Id="rId47" Type="http://schemas.openxmlformats.org/officeDocument/2006/relationships/image" Target="../media/image303.png"/><Relationship Id="rId50" Type="http://schemas.openxmlformats.org/officeDocument/2006/relationships/customXml" Target="../ink/ink1837.xml"/><Relationship Id="rId7" Type="http://schemas.openxmlformats.org/officeDocument/2006/relationships/image" Target="../media/image283.png"/><Relationship Id="rId2" Type="http://schemas.openxmlformats.org/officeDocument/2006/relationships/customXml" Target="../ink/ink1813.xml"/><Relationship Id="rId16" Type="http://schemas.openxmlformats.org/officeDocument/2006/relationships/customXml" Target="../ink/ink1820.xml"/><Relationship Id="rId29" Type="http://schemas.openxmlformats.org/officeDocument/2006/relationships/image" Target="../media/image294.png"/><Relationship Id="rId11" Type="http://schemas.openxmlformats.org/officeDocument/2006/relationships/image" Target="../media/image285.png"/><Relationship Id="rId24" Type="http://schemas.openxmlformats.org/officeDocument/2006/relationships/customXml" Target="../ink/ink1824.xml"/><Relationship Id="rId32" Type="http://schemas.openxmlformats.org/officeDocument/2006/relationships/customXml" Target="../ink/ink1828.xml"/><Relationship Id="rId37" Type="http://schemas.openxmlformats.org/officeDocument/2006/relationships/image" Target="../media/image298.png"/><Relationship Id="rId40" Type="http://schemas.openxmlformats.org/officeDocument/2006/relationships/customXml" Target="../ink/ink1832.xml"/><Relationship Id="rId45" Type="http://schemas.openxmlformats.org/officeDocument/2006/relationships/image" Target="../media/image302.png"/><Relationship Id="rId5" Type="http://schemas.openxmlformats.org/officeDocument/2006/relationships/image" Target="../media/image282.png"/><Relationship Id="rId15" Type="http://schemas.openxmlformats.org/officeDocument/2006/relationships/image" Target="../media/image287.png"/><Relationship Id="rId23" Type="http://schemas.openxmlformats.org/officeDocument/2006/relationships/image" Target="../media/image291.png"/><Relationship Id="rId28" Type="http://schemas.openxmlformats.org/officeDocument/2006/relationships/customXml" Target="../ink/ink1826.xml"/><Relationship Id="rId36" Type="http://schemas.openxmlformats.org/officeDocument/2006/relationships/customXml" Target="../ink/ink1830.xml"/><Relationship Id="rId49" Type="http://schemas.openxmlformats.org/officeDocument/2006/relationships/image" Target="../media/image304.png"/><Relationship Id="rId10" Type="http://schemas.openxmlformats.org/officeDocument/2006/relationships/customXml" Target="../ink/ink1817.xml"/><Relationship Id="rId19" Type="http://schemas.openxmlformats.org/officeDocument/2006/relationships/image" Target="../media/image289.png"/><Relationship Id="rId31" Type="http://schemas.openxmlformats.org/officeDocument/2006/relationships/image" Target="../media/image295.png"/><Relationship Id="rId44" Type="http://schemas.openxmlformats.org/officeDocument/2006/relationships/customXml" Target="../ink/ink1834.xml"/><Relationship Id="rId4" Type="http://schemas.openxmlformats.org/officeDocument/2006/relationships/customXml" Target="../ink/ink1814.xml"/><Relationship Id="rId9" Type="http://schemas.openxmlformats.org/officeDocument/2006/relationships/image" Target="../media/image284.png"/><Relationship Id="rId14" Type="http://schemas.openxmlformats.org/officeDocument/2006/relationships/customXml" Target="../ink/ink1819.xml"/><Relationship Id="rId22" Type="http://schemas.openxmlformats.org/officeDocument/2006/relationships/customXml" Target="../ink/ink1823.xml"/><Relationship Id="rId27" Type="http://schemas.openxmlformats.org/officeDocument/2006/relationships/image" Target="../media/image293.png"/><Relationship Id="rId30" Type="http://schemas.openxmlformats.org/officeDocument/2006/relationships/customXml" Target="../ink/ink1827.xml"/><Relationship Id="rId35" Type="http://schemas.openxmlformats.org/officeDocument/2006/relationships/image" Target="../media/image297.png"/><Relationship Id="rId43" Type="http://schemas.openxmlformats.org/officeDocument/2006/relationships/image" Target="../media/image301.png"/><Relationship Id="rId48" Type="http://schemas.openxmlformats.org/officeDocument/2006/relationships/customXml" Target="../ink/ink1836.xml"/><Relationship Id="rId8" Type="http://schemas.openxmlformats.org/officeDocument/2006/relationships/customXml" Target="../ink/ink1816.xml"/><Relationship Id="rId51" Type="http://schemas.openxmlformats.org/officeDocument/2006/relationships/image" Target="../media/image305.png"/><Relationship Id="rId3" Type="http://schemas.openxmlformats.org/officeDocument/2006/relationships/image" Target="../media/image281.png"/><Relationship Id="rId12" Type="http://schemas.openxmlformats.org/officeDocument/2006/relationships/customXml" Target="../ink/ink1818.xml"/><Relationship Id="rId17" Type="http://schemas.openxmlformats.org/officeDocument/2006/relationships/image" Target="../media/image288.png"/><Relationship Id="rId25" Type="http://schemas.openxmlformats.org/officeDocument/2006/relationships/image" Target="../media/image292.png"/><Relationship Id="rId33" Type="http://schemas.openxmlformats.org/officeDocument/2006/relationships/image" Target="../media/image296.png"/><Relationship Id="rId38" Type="http://schemas.openxmlformats.org/officeDocument/2006/relationships/customXml" Target="../ink/ink1831.xml"/><Relationship Id="rId46" Type="http://schemas.openxmlformats.org/officeDocument/2006/relationships/customXml" Target="../ink/ink1835.xml"/><Relationship Id="rId20" Type="http://schemas.openxmlformats.org/officeDocument/2006/relationships/customXml" Target="../ink/ink1822.xml"/><Relationship Id="rId41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1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99.xml"/><Relationship Id="rId21" Type="http://schemas.openxmlformats.org/officeDocument/2006/relationships/image" Target="../media/image17.png"/><Relationship Id="rId42" Type="http://schemas.openxmlformats.org/officeDocument/2006/relationships/customXml" Target="../ink/ink107.xml"/><Relationship Id="rId47" Type="http://schemas.openxmlformats.org/officeDocument/2006/relationships/image" Target="../media/image30.png"/><Relationship Id="rId63" Type="http://schemas.openxmlformats.org/officeDocument/2006/relationships/image" Target="../media/image38.png"/><Relationship Id="rId68" Type="http://schemas.openxmlformats.org/officeDocument/2006/relationships/customXml" Target="../ink/ink120.xml"/><Relationship Id="rId84" Type="http://schemas.openxmlformats.org/officeDocument/2006/relationships/customXml" Target="../ink/ink128.xml"/><Relationship Id="rId89" Type="http://schemas.openxmlformats.org/officeDocument/2006/relationships/image" Target="../media/image51.png"/><Relationship Id="rId16" Type="http://schemas.openxmlformats.org/officeDocument/2006/relationships/customXml" Target="../ink/ink94.xml"/><Relationship Id="rId11" Type="http://schemas.openxmlformats.org/officeDocument/2006/relationships/image" Target="../media/image10.png"/><Relationship Id="rId32" Type="http://schemas.openxmlformats.org/officeDocument/2006/relationships/customXml" Target="../ink/ink102.xml"/><Relationship Id="rId37" Type="http://schemas.openxmlformats.org/officeDocument/2006/relationships/image" Target="../media/image25.png"/><Relationship Id="rId53" Type="http://schemas.openxmlformats.org/officeDocument/2006/relationships/image" Target="../media/image33.png"/><Relationship Id="rId58" Type="http://schemas.openxmlformats.org/officeDocument/2006/relationships/customXml" Target="../ink/ink115.xml"/><Relationship Id="rId74" Type="http://schemas.openxmlformats.org/officeDocument/2006/relationships/customXml" Target="../ink/ink123.xml"/><Relationship Id="rId79" Type="http://schemas.openxmlformats.org/officeDocument/2006/relationships/image" Target="../media/image46.png"/><Relationship Id="rId5" Type="http://schemas.openxmlformats.org/officeDocument/2006/relationships/image" Target="../media/image4.png"/><Relationship Id="rId90" Type="http://schemas.openxmlformats.org/officeDocument/2006/relationships/customXml" Target="../ink/ink131.xml"/><Relationship Id="rId95" Type="http://schemas.openxmlformats.org/officeDocument/2006/relationships/customXml" Target="../ink/ink134.xml"/><Relationship Id="rId22" Type="http://schemas.openxmlformats.org/officeDocument/2006/relationships/customXml" Target="../ink/ink97.xml"/><Relationship Id="rId27" Type="http://schemas.openxmlformats.org/officeDocument/2006/relationships/image" Target="../media/image20.png"/><Relationship Id="rId43" Type="http://schemas.openxmlformats.org/officeDocument/2006/relationships/image" Target="../media/image28.png"/><Relationship Id="rId48" Type="http://schemas.openxmlformats.org/officeDocument/2006/relationships/customXml" Target="../ink/ink110.xml"/><Relationship Id="rId64" Type="http://schemas.openxmlformats.org/officeDocument/2006/relationships/customXml" Target="../ink/ink118.xml"/><Relationship Id="rId69" Type="http://schemas.openxmlformats.org/officeDocument/2006/relationships/image" Target="../media/image41.png"/><Relationship Id="rId8" Type="http://schemas.openxmlformats.org/officeDocument/2006/relationships/customXml" Target="../ink/ink90.xml"/><Relationship Id="rId51" Type="http://schemas.openxmlformats.org/officeDocument/2006/relationships/image" Target="../media/image32.png"/><Relationship Id="rId72" Type="http://schemas.openxmlformats.org/officeDocument/2006/relationships/customXml" Target="../ink/ink122.xml"/><Relationship Id="rId80" Type="http://schemas.openxmlformats.org/officeDocument/2006/relationships/customXml" Target="../ink/ink126.xml"/><Relationship Id="rId85" Type="http://schemas.openxmlformats.org/officeDocument/2006/relationships/image" Target="../media/image49.png"/><Relationship Id="rId93" Type="http://schemas.openxmlformats.org/officeDocument/2006/relationships/customXml" Target="../ink/ink133.xml"/><Relationship Id="rId3" Type="http://schemas.openxmlformats.org/officeDocument/2006/relationships/image" Target="../media/image3.png"/><Relationship Id="rId12" Type="http://schemas.openxmlformats.org/officeDocument/2006/relationships/customXml" Target="../ink/ink92.xml"/><Relationship Id="rId17" Type="http://schemas.openxmlformats.org/officeDocument/2006/relationships/image" Target="../media/image13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openxmlformats.org/officeDocument/2006/relationships/customXml" Target="../ink/ink105.xml"/><Relationship Id="rId46" Type="http://schemas.openxmlformats.org/officeDocument/2006/relationships/customXml" Target="../ink/ink109.xml"/><Relationship Id="rId59" Type="http://schemas.openxmlformats.org/officeDocument/2006/relationships/image" Target="../media/image36.png"/><Relationship Id="rId67" Type="http://schemas.openxmlformats.org/officeDocument/2006/relationships/image" Target="../media/image40.png"/><Relationship Id="rId20" Type="http://schemas.openxmlformats.org/officeDocument/2006/relationships/customXml" Target="../ink/ink96.xml"/><Relationship Id="rId41" Type="http://schemas.openxmlformats.org/officeDocument/2006/relationships/image" Target="../media/image27.png"/><Relationship Id="rId54" Type="http://schemas.openxmlformats.org/officeDocument/2006/relationships/customXml" Target="../ink/ink113.xml"/><Relationship Id="rId62" Type="http://schemas.openxmlformats.org/officeDocument/2006/relationships/customXml" Target="../ink/ink117.xml"/><Relationship Id="rId70" Type="http://schemas.openxmlformats.org/officeDocument/2006/relationships/customXml" Target="../ink/ink121.xml"/><Relationship Id="rId75" Type="http://schemas.openxmlformats.org/officeDocument/2006/relationships/image" Target="../media/image44.png"/><Relationship Id="rId83" Type="http://schemas.openxmlformats.org/officeDocument/2006/relationships/image" Target="../media/image48.png"/><Relationship Id="rId88" Type="http://schemas.openxmlformats.org/officeDocument/2006/relationships/customXml" Target="../ink/ink130.xml"/><Relationship Id="rId91" Type="http://schemas.openxmlformats.org/officeDocument/2006/relationships/image" Target="../media/image52.png"/><Relationship Id="rId9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9.xml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28" Type="http://schemas.openxmlformats.org/officeDocument/2006/relationships/customXml" Target="../ink/ink100.xml"/><Relationship Id="rId36" Type="http://schemas.openxmlformats.org/officeDocument/2006/relationships/customXml" Target="../ink/ink104.xml"/><Relationship Id="rId49" Type="http://schemas.openxmlformats.org/officeDocument/2006/relationships/image" Target="../media/image31.png"/><Relationship Id="rId57" Type="http://schemas.openxmlformats.org/officeDocument/2006/relationships/image" Target="../media/image35.png"/><Relationship Id="rId10" Type="http://schemas.openxmlformats.org/officeDocument/2006/relationships/customXml" Target="../ink/ink91.xml"/><Relationship Id="rId31" Type="http://schemas.openxmlformats.org/officeDocument/2006/relationships/image" Target="../media/image22.png"/><Relationship Id="rId44" Type="http://schemas.openxmlformats.org/officeDocument/2006/relationships/customXml" Target="../ink/ink108.xml"/><Relationship Id="rId52" Type="http://schemas.openxmlformats.org/officeDocument/2006/relationships/customXml" Target="../ink/ink112.xml"/><Relationship Id="rId60" Type="http://schemas.openxmlformats.org/officeDocument/2006/relationships/customXml" Target="../ink/ink116.xml"/><Relationship Id="rId65" Type="http://schemas.openxmlformats.org/officeDocument/2006/relationships/image" Target="../media/image39.png"/><Relationship Id="rId73" Type="http://schemas.openxmlformats.org/officeDocument/2006/relationships/image" Target="../media/image43.png"/><Relationship Id="rId78" Type="http://schemas.openxmlformats.org/officeDocument/2006/relationships/customXml" Target="../ink/ink125.xml"/><Relationship Id="rId81" Type="http://schemas.openxmlformats.org/officeDocument/2006/relationships/image" Target="../media/image47.png"/><Relationship Id="rId86" Type="http://schemas.openxmlformats.org/officeDocument/2006/relationships/customXml" Target="../ink/ink129.xml"/><Relationship Id="rId94" Type="http://schemas.openxmlformats.org/officeDocument/2006/relationships/image" Target="../media/image53.png"/><Relationship Id="rId4" Type="http://schemas.openxmlformats.org/officeDocument/2006/relationships/customXml" Target="../ink/ink88.xml"/><Relationship Id="rId9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customXml" Target="../ink/ink95.xml"/><Relationship Id="rId39" Type="http://schemas.openxmlformats.org/officeDocument/2006/relationships/image" Target="../media/image26.png"/><Relationship Id="rId34" Type="http://schemas.openxmlformats.org/officeDocument/2006/relationships/customXml" Target="../ink/ink103.xml"/><Relationship Id="rId50" Type="http://schemas.openxmlformats.org/officeDocument/2006/relationships/customXml" Target="../ink/ink111.xml"/><Relationship Id="rId55" Type="http://schemas.openxmlformats.org/officeDocument/2006/relationships/image" Target="../media/image34.png"/><Relationship Id="rId76" Type="http://schemas.openxmlformats.org/officeDocument/2006/relationships/customXml" Target="../ink/ink124.xml"/><Relationship Id="rId7" Type="http://schemas.openxmlformats.org/officeDocument/2006/relationships/image" Target="../media/image5.png"/><Relationship Id="rId71" Type="http://schemas.openxmlformats.org/officeDocument/2006/relationships/image" Target="../media/image42.png"/><Relationship Id="rId92" Type="http://schemas.openxmlformats.org/officeDocument/2006/relationships/customXml" Target="../ink/ink132.xml"/><Relationship Id="rId2" Type="http://schemas.openxmlformats.org/officeDocument/2006/relationships/customXml" Target="../ink/ink87.xml"/><Relationship Id="rId29" Type="http://schemas.openxmlformats.org/officeDocument/2006/relationships/image" Target="../media/image21.png"/><Relationship Id="rId24" Type="http://schemas.openxmlformats.org/officeDocument/2006/relationships/customXml" Target="../ink/ink98.xml"/><Relationship Id="rId40" Type="http://schemas.openxmlformats.org/officeDocument/2006/relationships/customXml" Target="../ink/ink106.xml"/><Relationship Id="rId45" Type="http://schemas.openxmlformats.org/officeDocument/2006/relationships/image" Target="../media/image29.png"/><Relationship Id="rId66" Type="http://schemas.openxmlformats.org/officeDocument/2006/relationships/customXml" Target="../ink/ink119.xml"/><Relationship Id="rId87" Type="http://schemas.openxmlformats.org/officeDocument/2006/relationships/image" Target="../media/image50.png"/><Relationship Id="rId61" Type="http://schemas.openxmlformats.org/officeDocument/2006/relationships/image" Target="../media/image37.png"/><Relationship Id="rId82" Type="http://schemas.openxmlformats.org/officeDocument/2006/relationships/customXml" Target="../ink/ink127.xml"/><Relationship Id="rId19" Type="http://schemas.openxmlformats.org/officeDocument/2006/relationships/image" Target="../media/image16.png"/><Relationship Id="rId14" Type="http://schemas.openxmlformats.org/officeDocument/2006/relationships/customXml" Target="../ink/ink93.xml"/><Relationship Id="rId30" Type="http://schemas.openxmlformats.org/officeDocument/2006/relationships/customXml" Target="../ink/ink101.xml"/><Relationship Id="rId35" Type="http://schemas.openxmlformats.org/officeDocument/2006/relationships/image" Target="../media/image24.png"/><Relationship Id="rId56" Type="http://schemas.openxmlformats.org/officeDocument/2006/relationships/customXml" Target="../ink/ink114.xml"/><Relationship Id="rId77" Type="http://schemas.openxmlformats.org/officeDocument/2006/relationships/image" Target="../media/image45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customXml" Target="../ink/ink1838.xml"/><Relationship Id="rId7" Type="http://schemas.openxmlformats.org/officeDocument/2006/relationships/customXml" Target="../ink/ink1840.xml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png"/><Relationship Id="rId5" Type="http://schemas.openxmlformats.org/officeDocument/2006/relationships/customXml" Target="../ink/ink1839.xml"/><Relationship Id="rId4" Type="http://schemas.openxmlformats.org/officeDocument/2006/relationships/image" Target="../media/image30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customXml" Target="../ink/ink1846.xml"/><Relationship Id="rId3" Type="http://schemas.openxmlformats.org/officeDocument/2006/relationships/customXml" Target="../ink/ink1841.xml"/><Relationship Id="rId7" Type="http://schemas.openxmlformats.org/officeDocument/2006/relationships/customXml" Target="../ink/ink1843.xml"/><Relationship Id="rId12" Type="http://schemas.openxmlformats.org/officeDocument/2006/relationships/image" Target="../media/image312.png"/><Relationship Id="rId2" Type="http://schemas.openxmlformats.org/officeDocument/2006/relationships/image" Target="../media/image307.png"/><Relationship Id="rId16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png"/><Relationship Id="rId11" Type="http://schemas.openxmlformats.org/officeDocument/2006/relationships/customXml" Target="../ink/ink1845.xml"/><Relationship Id="rId5" Type="http://schemas.openxmlformats.org/officeDocument/2006/relationships/customXml" Target="../ink/ink1842.xml"/><Relationship Id="rId15" Type="http://schemas.openxmlformats.org/officeDocument/2006/relationships/customXml" Target="../ink/ink1847.xml"/><Relationship Id="rId10" Type="http://schemas.openxmlformats.org/officeDocument/2006/relationships/image" Target="../media/image311.png"/><Relationship Id="rId4" Type="http://schemas.openxmlformats.org/officeDocument/2006/relationships/image" Target="../media/image308.png"/><Relationship Id="rId9" Type="http://schemas.openxmlformats.org/officeDocument/2006/relationships/customXml" Target="../ink/ink1844.xml"/><Relationship Id="rId14" Type="http://schemas.openxmlformats.org/officeDocument/2006/relationships/image" Target="../media/image313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customXml" Target="../ink/ink1853.xml"/><Relationship Id="rId18" Type="http://schemas.openxmlformats.org/officeDocument/2006/relationships/image" Target="../media/image315.png"/><Relationship Id="rId26" Type="http://schemas.openxmlformats.org/officeDocument/2006/relationships/image" Target="../media/image319.png"/><Relationship Id="rId3" Type="http://schemas.openxmlformats.org/officeDocument/2006/relationships/customXml" Target="../ink/ink1848.xml"/><Relationship Id="rId21" Type="http://schemas.openxmlformats.org/officeDocument/2006/relationships/customXml" Target="../ink/ink1857.xml"/><Relationship Id="rId7" Type="http://schemas.openxmlformats.org/officeDocument/2006/relationships/customXml" Target="../ink/ink1850.xml"/><Relationship Id="rId12" Type="http://schemas.openxmlformats.org/officeDocument/2006/relationships/image" Target="../media/image312.png"/><Relationship Id="rId17" Type="http://schemas.openxmlformats.org/officeDocument/2006/relationships/customXml" Target="../ink/ink1855.xml"/><Relationship Id="rId25" Type="http://schemas.openxmlformats.org/officeDocument/2006/relationships/customXml" Target="../ink/ink1859.xml"/><Relationship Id="rId2" Type="http://schemas.openxmlformats.org/officeDocument/2006/relationships/image" Target="../media/image307.png"/><Relationship Id="rId16" Type="http://schemas.openxmlformats.org/officeDocument/2006/relationships/image" Target="../media/image314.png"/><Relationship Id="rId20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png"/><Relationship Id="rId11" Type="http://schemas.openxmlformats.org/officeDocument/2006/relationships/customXml" Target="../ink/ink1852.xml"/><Relationship Id="rId24" Type="http://schemas.openxmlformats.org/officeDocument/2006/relationships/image" Target="../media/image318.png"/><Relationship Id="rId5" Type="http://schemas.openxmlformats.org/officeDocument/2006/relationships/customXml" Target="../ink/ink1849.xml"/><Relationship Id="rId15" Type="http://schemas.openxmlformats.org/officeDocument/2006/relationships/customXml" Target="../ink/ink1854.xml"/><Relationship Id="rId23" Type="http://schemas.openxmlformats.org/officeDocument/2006/relationships/customXml" Target="../ink/ink1858.xml"/><Relationship Id="rId10" Type="http://schemas.openxmlformats.org/officeDocument/2006/relationships/image" Target="../media/image311.png"/><Relationship Id="rId19" Type="http://schemas.openxmlformats.org/officeDocument/2006/relationships/customXml" Target="../ink/ink1856.xml"/><Relationship Id="rId4" Type="http://schemas.openxmlformats.org/officeDocument/2006/relationships/image" Target="../media/image308.png"/><Relationship Id="rId9" Type="http://schemas.openxmlformats.org/officeDocument/2006/relationships/customXml" Target="../ink/ink1851.xml"/><Relationship Id="rId14" Type="http://schemas.openxmlformats.org/officeDocument/2006/relationships/image" Target="../media/image313.png"/><Relationship Id="rId22" Type="http://schemas.openxmlformats.org/officeDocument/2006/relationships/image" Target="../media/image31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png"/><Relationship Id="rId13" Type="http://schemas.openxmlformats.org/officeDocument/2006/relationships/customXml" Target="../ink/ink1865.xml"/><Relationship Id="rId18" Type="http://schemas.openxmlformats.org/officeDocument/2006/relationships/image" Target="../media/image318.png"/><Relationship Id="rId26" Type="http://schemas.openxmlformats.org/officeDocument/2006/relationships/image" Target="../media/image322.png"/><Relationship Id="rId3" Type="http://schemas.openxmlformats.org/officeDocument/2006/relationships/customXml" Target="../ink/ink1860.xml"/><Relationship Id="rId21" Type="http://schemas.openxmlformats.org/officeDocument/2006/relationships/customXml" Target="../ink/ink1869.xml"/><Relationship Id="rId7" Type="http://schemas.openxmlformats.org/officeDocument/2006/relationships/customXml" Target="../ink/ink1862.xml"/><Relationship Id="rId12" Type="http://schemas.openxmlformats.org/officeDocument/2006/relationships/image" Target="../media/image315.png"/><Relationship Id="rId17" Type="http://schemas.openxmlformats.org/officeDocument/2006/relationships/customXml" Target="../ink/ink1867.xml"/><Relationship Id="rId25" Type="http://schemas.openxmlformats.org/officeDocument/2006/relationships/customXml" Target="../ink/ink1871.xml"/><Relationship Id="rId2" Type="http://schemas.openxmlformats.org/officeDocument/2006/relationships/image" Target="../media/image307.png"/><Relationship Id="rId16" Type="http://schemas.openxmlformats.org/officeDocument/2006/relationships/image" Target="../media/image317.png"/><Relationship Id="rId20" Type="http://schemas.openxmlformats.org/officeDocument/2006/relationships/image" Target="../media/image319.png"/><Relationship Id="rId29" Type="http://schemas.openxmlformats.org/officeDocument/2006/relationships/customXml" Target="../ink/ink18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11" Type="http://schemas.openxmlformats.org/officeDocument/2006/relationships/customXml" Target="../ink/ink1864.xml"/><Relationship Id="rId24" Type="http://schemas.openxmlformats.org/officeDocument/2006/relationships/image" Target="../media/image321.png"/><Relationship Id="rId5" Type="http://schemas.openxmlformats.org/officeDocument/2006/relationships/customXml" Target="../ink/ink1861.xml"/><Relationship Id="rId15" Type="http://schemas.openxmlformats.org/officeDocument/2006/relationships/customXml" Target="../ink/ink1866.xml"/><Relationship Id="rId23" Type="http://schemas.openxmlformats.org/officeDocument/2006/relationships/customXml" Target="../ink/ink1870.xml"/><Relationship Id="rId28" Type="http://schemas.openxmlformats.org/officeDocument/2006/relationships/image" Target="../media/image323.png"/><Relationship Id="rId10" Type="http://schemas.openxmlformats.org/officeDocument/2006/relationships/image" Target="../media/image314.png"/><Relationship Id="rId19" Type="http://schemas.openxmlformats.org/officeDocument/2006/relationships/customXml" Target="../ink/ink1868.xml"/><Relationship Id="rId4" Type="http://schemas.openxmlformats.org/officeDocument/2006/relationships/image" Target="../media/image310.png"/><Relationship Id="rId9" Type="http://schemas.openxmlformats.org/officeDocument/2006/relationships/customXml" Target="../ink/ink1863.xml"/><Relationship Id="rId14" Type="http://schemas.openxmlformats.org/officeDocument/2006/relationships/image" Target="../media/image316.png"/><Relationship Id="rId22" Type="http://schemas.openxmlformats.org/officeDocument/2006/relationships/image" Target="../media/image320.png"/><Relationship Id="rId27" Type="http://schemas.openxmlformats.org/officeDocument/2006/relationships/customXml" Target="../ink/ink1872.xml"/><Relationship Id="rId30" Type="http://schemas.openxmlformats.org/officeDocument/2006/relationships/image" Target="../media/image324.png"/></Relationships>
</file>

<file path=ppt/slides/_rels/slide9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879.xml"/><Relationship Id="rId18" Type="http://schemas.openxmlformats.org/officeDocument/2006/relationships/image" Target="../media/image318.png"/><Relationship Id="rId26" Type="http://schemas.openxmlformats.org/officeDocument/2006/relationships/image" Target="../media/image322.png"/><Relationship Id="rId39" Type="http://schemas.openxmlformats.org/officeDocument/2006/relationships/customXml" Target="../ink/ink1892.xml"/><Relationship Id="rId21" Type="http://schemas.openxmlformats.org/officeDocument/2006/relationships/customXml" Target="../ink/ink1883.xml"/><Relationship Id="rId34" Type="http://schemas.openxmlformats.org/officeDocument/2006/relationships/image" Target="../media/image326.png"/><Relationship Id="rId42" Type="http://schemas.openxmlformats.org/officeDocument/2006/relationships/image" Target="../media/image330.png"/><Relationship Id="rId7" Type="http://schemas.openxmlformats.org/officeDocument/2006/relationships/customXml" Target="../ink/ink1876.xml"/><Relationship Id="rId2" Type="http://schemas.openxmlformats.org/officeDocument/2006/relationships/image" Target="../media/image307.png"/><Relationship Id="rId16" Type="http://schemas.openxmlformats.org/officeDocument/2006/relationships/image" Target="../media/image317.png"/><Relationship Id="rId20" Type="http://schemas.openxmlformats.org/officeDocument/2006/relationships/image" Target="../media/image319.png"/><Relationship Id="rId29" Type="http://schemas.openxmlformats.org/officeDocument/2006/relationships/customXml" Target="../ink/ink1887.xml"/><Relationship Id="rId41" Type="http://schemas.openxmlformats.org/officeDocument/2006/relationships/customXml" Target="../ink/ink18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11" Type="http://schemas.openxmlformats.org/officeDocument/2006/relationships/customXml" Target="../ink/ink1878.xml"/><Relationship Id="rId24" Type="http://schemas.openxmlformats.org/officeDocument/2006/relationships/image" Target="../media/image321.png"/><Relationship Id="rId32" Type="http://schemas.openxmlformats.org/officeDocument/2006/relationships/image" Target="../media/image325.png"/><Relationship Id="rId37" Type="http://schemas.openxmlformats.org/officeDocument/2006/relationships/customXml" Target="../ink/ink1891.xml"/><Relationship Id="rId40" Type="http://schemas.openxmlformats.org/officeDocument/2006/relationships/image" Target="../media/image329.png"/><Relationship Id="rId5" Type="http://schemas.openxmlformats.org/officeDocument/2006/relationships/customXml" Target="../ink/ink1875.xml"/><Relationship Id="rId15" Type="http://schemas.openxmlformats.org/officeDocument/2006/relationships/customXml" Target="../ink/ink1880.xml"/><Relationship Id="rId23" Type="http://schemas.openxmlformats.org/officeDocument/2006/relationships/customXml" Target="../ink/ink1884.xml"/><Relationship Id="rId28" Type="http://schemas.openxmlformats.org/officeDocument/2006/relationships/image" Target="../media/image323.png"/><Relationship Id="rId36" Type="http://schemas.openxmlformats.org/officeDocument/2006/relationships/image" Target="../media/image327.png"/><Relationship Id="rId10" Type="http://schemas.openxmlformats.org/officeDocument/2006/relationships/image" Target="../media/image314.png"/><Relationship Id="rId19" Type="http://schemas.openxmlformats.org/officeDocument/2006/relationships/customXml" Target="../ink/ink1882.xml"/><Relationship Id="rId31" Type="http://schemas.openxmlformats.org/officeDocument/2006/relationships/customXml" Target="../ink/ink1888.xml"/><Relationship Id="rId44" Type="http://schemas.openxmlformats.org/officeDocument/2006/relationships/image" Target="../media/image331.png"/><Relationship Id="rId4" Type="http://schemas.openxmlformats.org/officeDocument/2006/relationships/image" Target="../media/image310.png"/><Relationship Id="rId9" Type="http://schemas.openxmlformats.org/officeDocument/2006/relationships/customXml" Target="../ink/ink1877.xml"/><Relationship Id="rId14" Type="http://schemas.openxmlformats.org/officeDocument/2006/relationships/image" Target="../media/image316.png"/><Relationship Id="rId22" Type="http://schemas.openxmlformats.org/officeDocument/2006/relationships/image" Target="../media/image320.png"/><Relationship Id="rId27" Type="http://schemas.openxmlformats.org/officeDocument/2006/relationships/customXml" Target="../ink/ink1886.xml"/><Relationship Id="rId30" Type="http://schemas.openxmlformats.org/officeDocument/2006/relationships/image" Target="../media/image324.png"/><Relationship Id="rId35" Type="http://schemas.openxmlformats.org/officeDocument/2006/relationships/customXml" Target="../ink/ink1890.xml"/><Relationship Id="rId43" Type="http://schemas.openxmlformats.org/officeDocument/2006/relationships/customXml" Target="../ink/ink1894.xml"/><Relationship Id="rId8" Type="http://schemas.openxmlformats.org/officeDocument/2006/relationships/image" Target="../media/image313.png"/><Relationship Id="rId3" Type="http://schemas.openxmlformats.org/officeDocument/2006/relationships/customXml" Target="../ink/ink1874.xml"/><Relationship Id="rId12" Type="http://schemas.openxmlformats.org/officeDocument/2006/relationships/image" Target="../media/image315.png"/><Relationship Id="rId17" Type="http://schemas.openxmlformats.org/officeDocument/2006/relationships/customXml" Target="../ink/ink1881.xml"/><Relationship Id="rId25" Type="http://schemas.openxmlformats.org/officeDocument/2006/relationships/customXml" Target="../ink/ink1885.xml"/><Relationship Id="rId33" Type="http://schemas.openxmlformats.org/officeDocument/2006/relationships/customXml" Target="../ink/ink1889.xml"/><Relationship Id="rId38" Type="http://schemas.openxmlformats.org/officeDocument/2006/relationships/image" Target="../media/image328.png"/></Relationships>
</file>

<file path=ppt/slides/_rels/slide9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00.xml"/><Relationship Id="rId18" Type="http://schemas.openxmlformats.org/officeDocument/2006/relationships/image" Target="../media/image318.png"/><Relationship Id="rId26" Type="http://schemas.openxmlformats.org/officeDocument/2006/relationships/image" Target="../media/image322.png"/><Relationship Id="rId39" Type="http://schemas.openxmlformats.org/officeDocument/2006/relationships/customXml" Target="../ink/ink1913.xml"/><Relationship Id="rId21" Type="http://schemas.openxmlformats.org/officeDocument/2006/relationships/customXml" Target="../ink/ink1904.xml"/><Relationship Id="rId34" Type="http://schemas.openxmlformats.org/officeDocument/2006/relationships/image" Target="../media/image326.png"/><Relationship Id="rId42" Type="http://schemas.openxmlformats.org/officeDocument/2006/relationships/image" Target="../media/image330.png"/><Relationship Id="rId47" Type="http://schemas.openxmlformats.org/officeDocument/2006/relationships/customXml" Target="../ink/ink1917.xml"/><Relationship Id="rId7" Type="http://schemas.openxmlformats.org/officeDocument/2006/relationships/customXml" Target="../ink/ink1897.xml"/><Relationship Id="rId2" Type="http://schemas.openxmlformats.org/officeDocument/2006/relationships/image" Target="../media/image307.png"/><Relationship Id="rId16" Type="http://schemas.openxmlformats.org/officeDocument/2006/relationships/image" Target="../media/image317.png"/><Relationship Id="rId29" Type="http://schemas.openxmlformats.org/officeDocument/2006/relationships/customXml" Target="../ink/ink19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11" Type="http://schemas.openxmlformats.org/officeDocument/2006/relationships/customXml" Target="../ink/ink1899.xml"/><Relationship Id="rId24" Type="http://schemas.openxmlformats.org/officeDocument/2006/relationships/image" Target="../media/image321.png"/><Relationship Id="rId32" Type="http://schemas.openxmlformats.org/officeDocument/2006/relationships/image" Target="../media/image325.png"/><Relationship Id="rId37" Type="http://schemas.openxmlformats.org/officeDocument/2006/relationships/customXml" Target="../ink/ink1912.xml"/><Relationship Id="rId40" Type="http://schemas.openxmlformats.org/officeDocument/2006/relationships/image" Target="../media/image329.png"/><Relationship Id="rId45" Type="http://schemas.openxmlformats.org/officeDocument/2006/relationships/customXml" Target="../ink/ink1916.xml"/><Relationship Id="rId5" Type="http://schemas.openxmlformats.org/officeDocument/2006/relationships/customXml" Target="../ink/ink1896.xml"/><Relationship Id="rId15" Type="http://schemas.openxmlformats.org/officeDocument/2006/relationships/customXml" Target="../ink/ink1901.xml"/><Relationship Id="rId23" Type="http://schemas.openxmlformats.org/officeDocument/2006/relationships/customXml" Target="../ink/ink1905.xml"/><Relationship Id="rId28" Type="http://schemas.openxmlformats.org/officeDocument/2006/relationships/image" Target="../media/image323.png"/><Relationship Id="rId36" Type="http://schemas.openxmlformats.org/officeDocument/2006/relationships/image" Target="../media/image327.png"/><Relationship Id="rId10" Type="http://schemas.openxmlformats.org/officeDocument/2006/relationships/image" Target="../media/image314.png"/><Relationship Id="rId19" Type="http://schemas.openxmlformats.org/officeDocument/2006/relationships/customXml" Target="../ink/ink1903.xml"/><Relationship Id="rId31" Type="http://schemas.openxmlformats.org/officeDocument/2006/relationships/customXml" Target="../ink/ink1909.xml"/><Relationship Id="rId44" Type="http://schemas.openxmlformats.org/officeDocument/2006/relationships/image" Target="../media/image331.png"/><Relationship Id="rId4" Type="http://schemas.openxmlformats.org/officeDocument/2006/relationships/image" Target="../media/image310.png"/><Relationship Id="rId9" Type="http://schemas.openxmlformats.org/officeDocument/2006/relationships/customXml" Target="../ink/ink1898.xml"/><Relationship Id="rId14" Type="http://schemas.openxmlformats.org/officeDocument/2006/relationships/image" Target="../media/image316.png"/><Relationship Id="rId22" Type="http://schemas.openxmlformats.org/officeDocument/2006/relationships/image" Target="../media/image320.png"/><Relationship Id="rId27" Type="http://schemas.openxmlformats.org/officeDocument/2006/relationships/customXml" Target="../ink/ink1907.xml"/><Relationship Id="rId30" Type="http://schemas.openxmlformats.org/officeDocument/2006/relationships/image" Target="../media/image324.png"/><Relationship Id="rId35" Type="http://schemas.openxmlformats.org/officeDocument/2006/relationships/customXml" Target="../ink/ink1911.xml"/><Relationship Id="rId43" Type="http://schemas.openxmlformats.org/officeDocument/2006/relationships/customXml" Target="../ink/ink1915.xml"/><Relationship Id="rId48" Type="http://schemas.openxmlformats.org/officeDocument/2006/relationships/image" Target="../media/image333.png"/><Relationship Id="rId8" Type="http://schemas.openxmlformats.org/officeDocument/2006/relationships/image" Target="../media/image313.png"/><Relationship Id="rId3" Type="http://schemas.openxmlformats.org/officeDocument/2006/relationships/customXml" Target="../ink/ink1895.xml"/><Relationship Id="rId12" Type="http://schemas.openxmlformats.org/officeDocument/2006/relationships/image" Target="../media/image315.png"/><Relationship Id="rId17" Type="http://schemas.openxmlformats.org/officeDocument/2006/relationships/customXml" Target="../ink/ink1902.xml"/><Relationship Id="rId25" Type="http://schemas.openxmlformats.org/officeDocument/2006/relationships/customXml" Target="../ink/ink1906.xml"/><Relationship Id="rId33" Type="http://schemas.openxmlformats.org/officeDocument/2006/relationships/customXml" Target="../ink/ink1910.xml"/><Relationship Id="rId38" Type="http://schemas.openxmlformats.org/officeDocument/2006/relationships/image" Target="../media/image328.png"/><Relationship Id="rId46" Type="http://schemas.openxmlformats.org/officeDocument/2006/relationships/image" Target="../media/image332.png"/><Relationship Id="rId20" Type="http://schemas.openxmlformats.org/officeDocument/2006/relationships/image" Target="../media/image319.png"/><Relationship Id="rId41" Type="http://schemas.openxmlformats.org/officeDocument/2006/relationships/customXml" Target="../ink/ink1914.xml"/></Relationships>
</file>

<file path=ppt/slides/_rels/slide9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23.xml"/><Relationship Id="rId18" Type="http://schemas.openxmlformats.org/officeDocument/2006/relationships/image" Target="../media/image318.png"/><Relationship Id="rId26" Type="http://schemas.openxmlformats.org/officeDocument/2006/relationships/image" Target="../media/image322.png"/><Relationship Id="rId39" Type="http://schemas.openxmlformats.org/officeDocument/2006/relationships/customXml" Target="../ink/ink1936.xml"/><Relationship Id="rId21" Type="http://schemas.openxmlformats.org/officeDocument/2006/relationships/customXml" Target="../ink/ink1927.xml"/><Relationship Id="rId34" Type="http://schemas.openxmlformats.org/officeDocument/2006/relationships/image" Target="../media/image326.png"/><Relationship Id="rId42" Type="http://schemas.openxmlformats.org/officeDocument/2006/relationships/image" Target="../media/image330.png"/><Relationship Id="rId47" Type="http://schemas.openxmlformats.org/officeDocument/2006/relationships/customXml" Target="../ink/ink1940.xml"/><Relationship Id="rId50" Type="http://schemas.openxmlformats.org/officeDocument/2006/relationships/image" Target="../media/image334.png"/><Relationship Id="rId55" Type="http://schemas.openxmlformats.org/officeDocument/2006/relationships/customXml" Target="../ink/ink1944.xml"/><Relationship Id="rId7" Type="http://schemas.openxmlformats.org/officeDocument/2006/relationships/customXml" Target="../ink/ink1920.xml"/><Relationship Id="rId2" Type="http://schemas.openxmlformats.org/officeDocument/2006/relationships/image" Target="../media/image307.png"/><Relationship Id="rId16" Type="http://schemas.openxmlformats.org/officeDocument/2006/relationships/image" Target="../media/image317.png"/><Relationship Id="rId29" Type="http://schemas.openxmlformats.org/officeDocument/2006/relationships/customXml" Target="../ink/ink1931.xml"/><Relationship Id="rId11" Type="http://schemas.openxmlformats.org/officeDocument/2006/relationships/customXml" Target="../ink/ink1922.xml"/><Relationship Id="rId24" Type="http://schemas.openxmlformats.org/officeDocument/2006/relationships/image" Target="../media/image321.png"/><Relationship Id="rId32" Type="http://schemas.openxmlformats.org/officeDocument/2006/relationships/image" Target="../media/image325.png"/><Relationship Id="rId37" Type="http://schemas.openxmlformats.org/officeDocument/2006/relationships/customXml" Target="../ink/ink1935.xml"/><Relationship Id="rId40" Type="http://schemas.openxmlformats.org/officeDocument/2006/relationships/image" Target="../media/image329.png"/><Relationship Id="rId45" Type="http://schemas.openxmlformats.org/officeDocument/2006/relationships/customXml" Target="../ink/ink1939.xml"/><Relationship Id="rId53" Type="http://schemas.openxmlformats.org/officeDocument/2006/relationships/customXml" Target="../ink/ink1943.xml"/><Relationship Id="rId58" Type="http://schemas.openxmlformats.org/officeDocument/2006/relationships/image" Target="../media/image338.png"/><Relationship Id="rId5" Type="http://schemas.openxmlformats.org/officeDocument/2006/relationships/customXml" Target="../ink/ink1919.xml"/><Relationship Id="rId19" Type="http://schemas.openxmlformats.org/officeDocument/2006/relationships/customXml" Target="../ink/ink1926.xml"/><Relationship Id="rId4" Type="http://schemas.openxmlformats.org/officeDocument/2006/relationships/image" Target="../media/image310.png"/><Relationship Id="rId9" Type="http://schemas.openxmlformats.org/officeDocument/2006/relationships/customXml" Target="../ink/ink1921.xml"/><Relationship Id="rId14" Type="http://schemas.openxmlformats.org/officeDocument/2006/relationships/image" Target="../media/image316.png"/><Relationship Id="rId22" Type="http://schemas.openxmlformats.org/officeDocument/2006/relationships/image" Target="../media/image320.png"/><Relationship Id="rId27" Type="http://schemas.openxmlformats.org/officeDocument/2006/relationships/customXml" Target="../ink/ink1930.xml"/><Relationship Id="rId30" Type="http://schemas.openxmlformats.org/officeDocument/2006/relationships/image" Target="../media/image324.png"/><Relationship Id="rId35" Type="http://schemas.openxmlformats.org/officeDocument/2006/relationships/customXml" Target="../ink/ink1934.xml"/><Relationship Id="rId43" Type="http://schemas.openxmlformats.org/officeDocument/2006/relationships/customXml" Target="../ink/ink1938.xml"/><Relationship Id="rId48" Type="http://schemas.openxmlformats.org/officeDocument/2006/relationships/image" Target="../media/image333.png"/><Relationship Id="rId56" Type="http://schemas.openxmlformats.org/officeDocument/2006/relationships/image" Target="../media/image337.png"/><Relationship Id="rId8" Type="http://schemas.openxmlformats.org/officeDocument/2006/relationships/image" Target="../media/image313.png"/><Relationship Id="rId51" Type="http://schemas.openxmlformats.org/officeDocument/2006/relationships/customXml" Target="../ink/ink1942.xml"/><Relationship Id="rId3" Type="http://schemas.openxmlformats.org/officeDocument/2006/relationships/customXml" Target="../ink/ink1918.xml"/><Relationship Id="rId12" Type="http://schemas.openxmlformats.org/officeDocument/2006/relationships/image" Target="../media/image315.png"/><Relationship Id="rId17" Type="http://schemas.openxmlformats.org/officeDocument/2006/relationships/customXml" Target="../ink/ink1925.xml"/><Relationship Id="rId25" Type="http://schemas.openxmlformats.org/officeDocument/2006/relationships/customXml" Target="../ink/ink1929.xml"/><Relationship Id="rId33" Type="http://schemas.openxmlformats.org/officeDocument/2006/relationships/customXml" Target="../ink/ink1933.xml"/><Relationship Id="rId38" Type="http://schemas.openxmlformats.org/officeDocument/2006/relationships/image" Target="../media/image328.png"/><Relationship Id="rId46" Type="http://schemas.openxmlformats.org/officeDocument/2006/relationships/image" Target="../media/image332.png"/><Relationship Id="rId59" Type="http://schemas.openxmlformats.org/officeDocument/2006/relationships/customXml" Target="../ink/ink1946.xml"/><Relationship Id="rId20" Type="http://schemas.openxmlformats.org/officeDocument/2006/relationships/image" Target="../media/image319.png"/><Relationship Id="rId41" Type="http://schemas.openxmlformats.org/officeDocument/2006/relationships/customXml" Target="../ink/ink1937.xml"/><Relationship Id="rId54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15" Type="http://schemas.openxmlformats.org/officeDocument/2006/relationships/customXml" Target="../ink/ink1924.xml"/><Relationship Id="rId23" Type="http://schemas.openxmlformats.org/officeDocument/2006/relationships/customXml" Target="../ink/ink1928.xml"/><Relationship Id="rId28" Type="http://schemas.openxmlformats.org/officeDocument/2006/relationships/image" Target="../media/image323.png"/><Relationship Id="rId36" Type="http://schemas.openxmlformats.org/officeDocument/2006/relationships/image" Target="../media/image327.png"/><Relationship Id="rId49" Type="http://schemas.openxmlformats.org/officeDocument/2006/relationships/customXml" Target="../ink/ink1941.xml"/><Relationship Id="rId57" Type="http://schemas.openxmlformats.org/officeDocument/2006/relationships/customXml" Target="../ink/ink1945.xml"/><Relationship Id="rId10" Type="http://schemas.openxmlformats.org/officeDocument/2006/relationships/image" Target="../media/image314.png"/><Relationship Id="rId31" Type="http://schemas.openxmlformats.org/officeDocument/2006/relationships/customXml" Target="../ink/ink1932.xml"/><Relationship Id="rId44" Type="http://schemas.openxmlformats.org/officeDocument/2006/relationships/image" Target="../media/image331.png"/><Relationship Id="rId52" Type="http://schemas.openxmlformats.org/officeDocument/2006/relationships/image" Target="../media/image335.png"/><Relationship Id="rId60" Type="http://schemas.openxmlformats.org/officeDocument/2006/relationships/image" Target="../media/image339.png"/></Relationships>
</file>

<file path=ppt/slides/_rels/slide9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2.png"/><Relationship Id="rId21" Type="http://schemas.openxmlformats.org/officeDocument/2006/relationships/customXml" Target="../ink/ink1956.xml"/><Relationship Id="rId42" Type="http://schemas.openxmlformats.org/officeDocument/2006/relationships/image" Target="../media/image330.png"/><Relationship Id="rId47" Type="http://schemas.openxmlformats.org/officeDocument/2006/relationships/customXml" Target="../ink/ink1969.xml"/><Relationship Id="rId63" Type="http://schemas.openxmlformats.org/officeDocument/2006/relationships/customXml" Target="../ink/ink1977.xml"/><Relationship Id="rId68" Type="http://schemas.openxmlformats.org/officeDocument/2006/relationships/image" Target="../media/image343.png"/><Relationship Id="rId84" Type="http://schemas.openxmlformats.org/officeDocument/2006/relationships/customXml" Target="../ink/ink1988.xml"/><Relationship Id="rId16" Type="http://schemas.openxmlformats.org/officeDocument/2006/relationships/image" Target="../media/image317.png"/><Relationship Id="rId11" Type="http://schemas.openxmlformats.org/officeDocument/2006/relationships/customXml" Target="../ink/ink1951.xml"/><Relationship Id="rId32" Type="http://schemas.openxmlformats.org/officeDocument/2006/relationships/image" Target="../media/image325.png"/><Relationship Id="rId37" Type="http://schemas.openxmlformats.org/officeDocument/2006/relationships/customXml" Target="../ink/ink1964.xml"/><Relationship Id="rId53" Type="http://schemas.openxmlformats.org/officeDocument/2006/relationships/customXml" Target="../ink/ink1972.xml"/><Relationship Id="rId58" Type="http://schemas.openxmlformats.org/officeDocument/2006/relationships/image" Target="../media/image338.png"/><Relationship Id="rId74" Type="http://schemas.openxmlformats.org/officeDocument/2006/relationships/image" Target="../media/image346.png"/><Relationship Id="rId79" Type="http://schemas.openxmlformats.org/officeDocument/2006/relationships/image" Target="../media/image348.png"/><Relationship Id="rId5" Type="http://schemas.openxmlformats.org/officeDocument/2006/relationships/customXml" Target="../ink/ink1948.xml"/><Relationship Id="rId19" Type="http://schemas.openxmlformats.org/officeDocument/2006/relationships/customXml" Target="../ink/ink1955.xml"/><Relationship Id="rId14" Type="http://schemas.openxmlformats.org/officeDocument/2006/relationships/image" Target="../media/image316.png"/><Relationship Id="rId22" Type="http://schemas.openxmlformats.org/officeDocument/2006/relationships/image" Target="../media/image320.png"/><Relationship Id="rId27" Type="http://schemas.openxmlformats.org/officeDocument/2006/relationships/customXml" Target="../ink/ink1959.xml"/><Relationship Id="rId30" Type="http://schemas.openxmlformats.org/officeDocument/2006/relationships/image" Target="../media/image324.png"/><Relationship Id="rId35" Type="http://schemas.openxmlformats.org/officeDocument/2006/relationships/customXml" Target="../ink/ink1963.xml"/><Relationship Id="rId43" Type="http://schemas.openxmlformats.org/officeDocument/2006/relationships/customXml" Target="../ink/ink1967.xml"/><Relationship Id="rId48" Type="http://schemas.openxmlformats.org/officeDocument/2006/relationships/image" Target="../media/image333.png"/><Relationship Id="rId56" Type="http://schemas.openxmlformats.org/officeDocument/2006/relationships/image" Target="../media/image337.png"/><Relationship Id="rId64" Type="http://schemas.openxmlformats.org/officeDocument/2006/relationships/image" Target="../media/image341.png"/><Relationship Id="rId69" Type="http://schemas.openxmlformats.org/officeDocument/2006/relationships/customXml" Target="../ink/ink1980.xml"/><Relationship Id="rId77" Type="http://schemas.openxmlformats.org/officeDocument/2006/relationships/image" Target="../media/image347.png"/><Relationship Id="rId8" Type="http://schemas.openxmlformats.org/officeDocument/2006/relationships/image" Target="../media/image313.png"/><Relationship Id="rId51" Type="http://schemas.openxmlformats.org/officeDocument/2006/relationships/customXml" Target="../ink/ink1971.xml"/><Relationship Id="rId72" Type="http://schemas.openxmlformats.org/officeDocument/2006/relationships/image" Target="../media/image345.png"/><Relationship Id="rId80" Type="http://schemas.openxmlformats.org/officeDocument/2006/relationships/customXml" Target="../ink/ink1986.xml"/><Relationship Id="rId85" Type="http://schemas.openxmlformats.org/officeDocument/2006/relationships/image" Target="../media/image351.png"/><Relationship Id="rId3" Type="http://schemas.openxmlformats.org/officeDocument/2006/relationships/customXml" Target="../ink/ink1947.xml"/><Relationship Id="rId12" Type="http://schemas.openxmlformats.org/officeDocument/2006/relationships/image" Target="../media/image315.png"/><Relationship Id="rId17" Type="http://schemas.openxmlformats.org/officeDocument/2006/relationships/customXml" Target="../ink/ink1954.xml"/><Relationship Id="rId25" Type="http://schemas.openxmlformats.org/officeDocument/2006/relationships/customXml" Target="../ink/ink1958.xml"/><Relationship Id="rId33" Type="http://schemas.openxmlformats.org/officeDocument/2006/relationships/customXml" Target="../ink/ink1962.xml"/><Relationship Id="rId38" Type="http://schemas.openxmlformats.org/officeDocument/2006/relationships/image" Target="../media/image328.png"/><Relationship Id="rId46" Type="http://schemas.openxmlformats.org/officeDocument/2006/relationships/image" Target="../media/image332.png"/><Relationship Id="rId59" Type="http://schemas.openxmlformats.org/officeDocument/2006/relationships/customXml" Target="../ink/ink1975.xml"/><Relationship Id="rId67" Type="http://schemas.openxmlformats.org/officeDocument/2006/relationships/customXml" Target="../ink/ink1979.xml"/><Relationship Id="rId20" Type="http://schemas.openxmlformats.org/officeDocument/2006/relationships/image" Target="../media/image319.png"/><Relationship Id="rId41" Type="http://schemas.openxmlformats.org/officeDocument/2006/relationships/customXml" Target="../ink/ink1966.xml"/><Relationship Id="rId54" Type="http://schemas.openxmlformats.org/officeDocument/2006/relationships/image" Target="../media/image336.png"/><Relationship Id="rId62" Type="http://schemas.openxmlformats.org/officeDocument/2006/relationships/image" Target="../media/image340.png"/><Relationship Id="rId70" Type="http://schemas.openxmlformats.org/officeDocument/2006/relationships/image" Target="../media/image344.png"/><Relationship Id="rId75" Type="http://schemas.openxmlformats.org/officeDocument/2006/relationships/customXml" Target="../ink/ink1983.xml"/><Relationship Id="rId83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15" Type="http://schemas.openxmlformats.org/officeDocument/2006/relationships/customXml" Target="../ink/ink1953.xml"/><Relationship Id="rId23" Type="http://schemas.openxmlformats.org/officeDocument/2006/relationships/customXml" Target="../ink/ink1957.xml"/><Relationship Id="rId28" Type="http://schemas.openxmlformats.org/officeDocument/2006/relationships/image" Target="../media/image323.png"/><Relationship Id="rId36" Type="http://schemas.openxmlformats.org/officeDocument/2006/relationships/image" Target="../media/image327.png"/><Relationship Id="rId49" Type="http://schemas.openxmlformats.org/officeDocument/2006/relationships/customXml" Target="../ink/ink1970.xml"/><Relationship Id="rId57" Type="http://schemas.openxmlformats.org/officeDocument/2006/relationships/customXml" Target="../ink/ink1974.xml"/><Relationship Id="rId10" Type="http://schemas.openxmlformats.org/officeDocument/2006/relationships/image" Target="../media/image314.png"/><Relationship Id="rId31" Type="http://schemas.openxmlformats.org/officeDocument/2006/relationships/customXml" Target="../ink/ink1961.xml"/><Relationship Id="rId44" Type="http://schemas.openxmlformats.org/officeDocument/2006/relationships/image" Target="../media/image331.png"/><Relationship Id="rId52" Type="http://schemas.openxmlformats.org/officeDocument/2006/relationships/image" Target="../media/image335.png"/><Relationship Id="rId60" Type="http://schemas.openxmlformats.org/officeDocument/2006/relationships/image" Target="../media/image339.png"/><Relationship Id="rId65" Type="http://schemas.openxmlformats.org/officeDocument/2006/relationships/customXml" Target="../ink/ink1978.xml"/><Relationship Id="rId73" Type="http://schemas.openxmlformats.org/officeDocument/2006/relationships/customXml" Target="../ink/ink1982.xml"/><Relationship Id="rId78" Type="http://schemas.openxmlformats.org/officeDocument/2006/relationships/customXml" Target="../ink/ink1985.xml"/><Relationship Id="rId81" Type="http://schemas.openxmlformats.org/officeDocument/2006/relationships/image" Target="../media/image349.png"/><Relationship Id="rId4" Type="http://schemas.openxmlformats.org/officeDocument/2006/relationships/image" Target="../media/image310.png"/><Relationship Id="rId9" Type="http://schemas.openxmlformats.org/officeDocument/2006/relationships/customXml" Target="../ink/ink1950.xml"/><Relationship Id="rId13" Type="http://schemas.openxmlformats.org/officeDocument/2006/relationships/customXml" Target="../ink/ink1952.xml"/><Relationship Id="rId18" Type="http://schemas.openxmlformats.org/officeDocument/2006/relationships/image" Target="../media/image318.png"/><Relationship Id="rId39" Type="http://schemas.openxmlformats.org/officeDocument/2006/relationships/customXml" Target="../ink/ink1965.xml"/><Relationship Id="rId34" Type="http://schemas.openxmlformats.org/officeDocument/2006/relationships/image" Target="../media/image326.png"/><Relationship Id="rId50" Type="http://schemas.openxmlformats.org/officeDocument/2006/relationships/image" Target="../media/image334.png"/><Relationship Id="rId55" Type="http://schemas.openxmlformats.org/officeDocument/2006/relationships/customXml" Target="../ink/ink1973.xml"/><Relationship Id="rId76" Type="http://schemas.openxmlformats.org/officeDocument/2006/relationships/customXml" Target="../ink/ink1984.xml"/><Relationship Id="rId7" Type="http://schemas.openxmlformats.org/officeDocument/2006/relationships/customXml" Target="../ink/ink1949.xml"/><Relationship Id="rId71" Type="http://schemas.openxmlformats.org/officeDocument/2006/relationships/customXml" Target="../ink/ink1981.xml"/><Relationship Id="rId2" Type="http://schemas.openxmlformats.org/officeDocument/2006/relationships/image" Target="../media/image307.png"/><Relationship Id="rId29" Type="http://schemas.openxmlformats.org/officeDocument/2006/relationships/customXml" Target="../ink/ink1960.xml"/><Relationship Id="rId24" Type="http://schemas.openxmlformats.org/officeDocument/2006/relationships/image" Target="../media/image321.png"/><Relationship Id="rId40" Type="http://schemas.openxmlformats.org/officeDocument/2006/relationships/image" Target="../media/image329.png"/><Relationship Id="rId45" Type="http://schemas.openxmlformats.org/officeDocument/2006/relationships/customXml" Target="../ink/ink1968.xml"/><Relationship Id="rId66" Type="http://schemas.openxmlformats.org/officeDocument/2006/relationships/image" Target="../media/image342.png"/><Relationship Id="rId61" Type="http://schemas.openxmlformats.org/officeDocument/2006/relationships/customXml" Target="../ink/ink1976.xml"/><Relationship Id="rId82" Type="http://schemas.openxmlformats.org/officeDocument/2006/relationships/customXml" Target="../ink/ink1987.xml"/></Relationships>
</file>

<file path=ppt/slides/_rels/slide9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2.png"/><Relationship Id="rId21" Type="http://schemas.openxmlformats.org/officeDocument/2006/relationships/customXml" Target="../ink/ink1998.xml"/><Relationship Id="rId42" Type="http://schemas.openxmlformats.org/officeDocument/2006/relationships/image" Target="../media/image330.png"/><Relationship Id="rId47" Type="http://schemas.openxmlformats.org/officeDocument/2006/relationships/customXml" Target="../ink/ink2011.xml"/><Relationship Id="rId63" Type="http://schemas.openxmlformats.org/officeDocument/2006/relationships/customXml" Target="../ink/ink2019.xml"/><Relationship Id="rId68" Type="http://schemas.openxmlformats.org/officeDocument/2006/relationships/image" Target="../media/image343.png"/><Relationship Id="rId84" Type="http://schemas.openxmlformats.org/officeDocument/2006/relationships/customXml" Target="../ink/ink2030.xml"/><Relationship Id="rId89" Type="http://schemas.openxmlformats.org/officeDocument/2006/relationships/image" Target="../media/image353.png"/><Relationship Id="rId16" Type="http://schemas.openxmlformats.org/officeDocument/2006/relationships/image" Target="../media/image317.png"/><Relationship Id="rId11" Type="http://schemas.openxmlformats.org/officeDocument/2006/relationships/customXml" Target="../ink/ink1993.xml"/><Relationship Id="rId32" Type="http://schemas.openxmlformats.org/officeDocument/2006/relationships/image" Target="../media/image325.png"/><Relationship Id="rId37" Type="http://schemas.openxmlformats.org/officeDocument/2006/relationships/customXml" Target="../ink/ink2006.xml"/><Relationship Id="rId53" Type="http://schemas.openxmlformats.org/officeDocument/2006/relationships/customXml" Target="../ink/ink2014.xml"/><Relationship Id="rId58" Type="http://schemas.openxmlformats.org/officeDocument/2006/relationships/image" Target="../media/image338.png"/><Relationship Id="rId74" Type="http://schemas.openxmlformats.org/officeDocument/2006/relationships/image" Target="../media/image346.png"/><Relationship Id="rId79" Type="http://schemas.openxmlformats.org/officeDocument/2006/relationships/image" Target="../media/image348.png"/><Relationship Id="rId5" Type="http://schemas.openxmlformats.org/officeDocument/2006/relationships/customXml" Target="../ink/ink1990.xml"/><Relationship Id="rId90" Type="http://schemas.openxmlformats.org/officeDocument/2006/relationships/customXml" Target="../ink/ink2033.xml"/><Relationship Id="rId95" Type="http://schemas.openxmlformats.org/officeDocument/2006/relationships/image" Target="../media/image356.png"/><Relationship Id="rId22" Type="http://schemas.openxmlformats.org/officeDocument/2006/relationships/image" Target="../media/image320.png"/><Relationship Id="rId27" Type="http://schemas.openxmlformats.org/officeDocument/2006/relationships/customXml" Target="../ink/ink2001.xml"/><Relationship Id="rId43" Type="http://schemas.openxmlformats.org/officeDocument/2006/relationships/customXml" Target="../ink/ink2009.xml"/><Relationship Id="rId48" Type="http://schemas.openxmlformats.org/officeDocument/2006/relationships/image" Target="../media/image333.png"/><Relationship Id="rId64" Type="http://schemas.openxmlformats.org/officeDocument/2006/relationships/image" Target="../media/image341.png"/><Relationship Id="rId69" Type="http://schemas.openxmlformats.org/officeDocument/2006/relationships/customXml" Target="../ink/ink2022.xml"/><Relationship Id="rId8" Type="http://schemas.openxmlformats.org/officeDocument/2006/relationships/image" Target="../media/image313.png"/><Relationship Id="rId51" Type="http://schemas.openxmlformats.org/officeDocument/2006/relationships/customXml" Target="../ink/ink2013.xml"/><Relationship Id="rId72" Type="http://schemas.openxmlformats.org/officeDocument/2006/relationships/image" Target="../media/image345.png"/><Relationship Id="rId80" Type="http://schemas.openxmlformats.org/officeDocument/2006/relationships/customXml" Target="../ink/ink2028.xml"/><Relationship Id="rId85" Type="http://schemas.openxmlformats.org/officeDocument/2006/relationships/image" Target="../media/image351.png"/><Relationship Id="rId93" Type="http://schemas.openxmlformats.org/officeDocument/2006/relationships/image" Target="../media/image355.png"/><Relationship Id="rId3" Type="http://schemas.openxmlformats.org/officeDocument/2006/relationships/customXml" Target="../ink/ink1989.xml"/><Relationship Id="rId12" Type="http://schemas.openxmlformats.org/officeDocument/2006/relationships/image" Target="../media/image315.png"/><Relationship Id="rId17" Type="http://schemas.openxmlformats.org/officeDocument/2006/relationships/customXml" Target="../ink/ink1996.xml"/><Relationship Id="rId25" Type="http://schemas.openxmlformats.org/officeDocument/2006/relationships/customXml" Target="../ink/ink2000.xml"/><Relationship Id="rId33" Type="http://schemas.openxmlformats.org/officeDocument/2006/relationships/customXml" Target="../ink/ink2004.xml"/><Relationship Id="rId38" Type="http://schemas.openxmlformats.org/officeDocument/2006/relationships/image" Target="../media/image328.png"/><Relationship Id="rId46" Type="http://schemas.openxmlformats.org/officeDocument/2006/relationships/image" Target="../media/image332.png"/><Relationship Id="rId59" Type="http://schemas.openxmlformats.org/officeDocument/2006/relationships/customXml" Target="../ink/ink2017.xml"/><Relationship Id="rId67" Type="http://schemas.openxmlformats.org/officeDocument/2006/relationships/customXml" Target="../ink/ink2021.xml"/><Relationship Id="rId20" Type="http://schemas.openxmlformats.org/officeDocument/2006/relationships/image" Target="../media/image319.png"/><Relationship Id="rId41" Type="http://schemas.openxmlformats.org/officeDocument/2006/relationships/customXml" Target="../ink/ink2008.xml"/><Relationship Id="rId54" Type="http://schemas.openxmlformats.org/officeDocument/2006/relationships/image" Target="../media/image336.png"/><Relationship Id="rId62" Type="http://schemas.openxmlformats.org/officeDocument/2006/relationships/image" Target="../media/image340.png"/><Relationship Id="rId70" Type="http://schemas.openxmlformats.org/officeDocument/2006/relationships/image" Target="../media/image344.png"/><Relationship Id="rId75" Type="http://schemas.openxmlformats.org/officeDocument/2006/relationships/customXml" Target="../ink/ink2025.xml"/><Relationship Id="rId83" Type="http://schemas.openxmlformats.org/officeDocument/2006/relationships/image" Target="../media/image350.png"/><Relationship Id="rId88" Type="http://schemas.openxmlformats.org/officeDocument/2006/relationships/customXml" Target="../ink/ink2032.xml"/><Relationship Id="rId91" Type="http://schemas.openxmlformats.org/officeDocument/2006/relationships/image" Target="../media/image3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15" Type="http://schemas.openxmlformats.org/officeDocument/2006/relationships/customXml" Target="../ink/ink1995.xml"/><Relationship Id="rId23" Type="http://schemas.openxmlformats.org/officeDocument/2006/relationships/customXml" Target="../ink/ink1999.xml"/><Relationship Id="rId28" Type="http://schemas.openxmlformats.org/officeDocument/2006/relationships/image" Target="../media/image323.png"/><Relationship Id="rId36" Type="http://schemas.openxmlformats.org/officeDocument/2006/relationships/image" Target="../media/image327.png"/><Relationship Id="rId49" Type="http://schemas.openxmlformats.org/officeDocument/2006/relationships/customXml" Target="../ink/ink2012.xml"/><Relationship Id="rId57" Type="http://schemas.openxmlformats.org/officeDocument/2006/relationships/customXml" Target="../ink/ink2016.xml"/><Relationship Id="rId10" Type="http://schemas.openxmlformats.org/officeDocument/2006/relationships/image" Target="../media/image314.png"/><Relationship Id="rId31" Type="http://schemas.openxmlformats.org/officeDocument/2006/relationships/customXml" Target="../ink/ink2003.xml"/><Relationship Id="rId44" Type="http://schemas.openxmlformats.org/officeDocument/2006/relationships/image" Target="../media/image331.png"/><Relationship Id="rId52" Type="http://schemas.openxmlformats.org/officeDocument/2006/relationships/image" Target="../media/image335.png"/><Relationship Id="rId60" Type="http://schemas.openxmlformats.org/officeDocument/2006/relationships/image" Target="../media/image339.png"/><Relationship Id="rId65" Type="http://schemas.openxmlformats.org/officeDocument/2006/relationships/customXml" Target="../ink/ink2020.xml"/><Relationship Id="rId73" Type="http://schemas.openxmlformats.org/officeDocument/2006/relationships/customXml" Target="../ink/ink2024.xml"/><Relationship Id="rId78" Type="http://schemas.openxmlformats.org/officeDocument/2006/relationships/customXml" Target="../ink/ink2027.xml"/><Relationship Id="rId81" Type="http://schemas.openxmlformats.org/officeDocument/2006/relationships/image" Target="../media/image349.png"/><Relationship Id="rId86" Type="http://schemas.openxmlformats.org/officeDocument/2006/relationships/customXml" Target="../ink/ink2031.xml"/><Relationship Id="rId94" Type="http://schemas.openxmlformats.org/officeDocument/2006/relationships/customXml" Target="../ink/ink2035.xml"/><Relationship Id="rId4" Type="http://schemas.openxmlformats.org/officeDocument/2006/relationships/image" Target="../media/image310.png"/><Relationship Id="rId9" Type="http://schemas.openxmlformats.org/officeDocument/2006/relationships/customXml" Target="../ink/ink1992.xml"/><Relationship Id="rId13" Type="http://schemas.openxmlformats.org/officeDocument/2006/relationships/customXml" Target="../ink/ink1994.xml"/><Relationship Id="rId18" Type="http://schemas.openxmlformats.org/officeDocument/2006/relationships/image" Target="../media/image318.png"/><Relationship Id="rId39" Type="http://schemas.openxmlformats.org/officeDocument/2006/relationships/customXml" Target="../ink/ink2007.xml"/><Relationship Id="rId34" Type="http://schemas.openxmlformats.org/officeDocument/2006/relationships/image" Target="../media/image326.png"/><Relationship Id="rId50" Type="http://schemas.openxmlformats.org/officeDocument/2006/relationships/image" Target="../media/image334.png"/><Relationship Id="rId55" Type="http://schemas.openxmlformats.org/officeDocument/2006/relationships/customXml" Target="../ink/ink2015.xml"/><Relationship Id="rId76" Type="http://schemas.openxmlformats.org/officeDocument/2006/relationships/customXml" Target="../ink/ink2026.xml"/><Relationship Id="rId7" Type="http://schemas.openxmlformats.org/officeDocument/2006/relationships/customXml" Target="../ink/ink1991.xml"/><Relationship Id="rId71" Type="http://schemas.openxmlformats.org/officeDocument/2006/relationships/customXml" Target="../ink/ink2023.xml"/><Relationship Id="rId92" Type="http://schemas.openxmlformats.org/officeDocument/2006/relationships/customXml" Target="../ink/ink2034.xml"/><Relationship Id="rId2" Type="http://schemas.openxmlformats.org/officeDocument/2006/relationships/image" Target="../media/image307.png"/><Relationship Id="rId29" Type="http://schemas.openxmlformats.org/officeDocument/2006/relationships/customXml" Target="../ink/ink2002.xml"/><Relationship Id="rId24" Type="http://schemas.openxmlformats.org/officeDocument/2006/relationships/image" Target="../media/image321.png"/><Relationship Id="rId40" Type="http://schemas.openxmlformats.org/officeDocument/2006/relationships/image" Target="../media/image329.png"/><Relationship Id="rId45" Type="http://schemas.openxmlformats.org/officeDocument/2006/relationships/customXml" Target="../ink/ink2010.xml"/><Relationship Id="rId66" Type="http://schemas.openxmlformats.org/officeDocument/2006/relationships/image" Target="../media/image342.png"/><Relationship Id="rId87" Type="http://schemas.openxmlformats.org/officeDocument/2006/relationships/image" Target="../media/image352.png"/><Relationship Id="rId61" Type="http://schemas.openxmlformats.org/officeDocument/2006/relationships/customXml" Target="../ink/ink2018.xml"/><Relationship Id="rId82" Type="http://schemas.openxmlformats.org/officeDocument/2006/relationships/customXml" Target="../ink/ink2029.xml"/><Relationship Id="rId19" Type="http://schemas.openxmlformats.org/officeDocument/2006/relationships/customXml" Target="../ink/ink1997.xml"/><Relationship Id="rId14" Type="http://schemas.openxmlformats.org/officeDocument/2006/relationships/image" Target="../media/image316.png"/><Relationship Id="rId30" Type="http://schemas.openxmlformats.org/officeDocument/2006/relationships/image" Target="../media/image324.png"/><Relationship Id="rId35" Type="http://schemas.openxmlformats.org/officeDocument/2006/relationships/customXml" Target="../ink/ink2005.xml"/><Relationship Id="rId56" Type="http://schemas.openxmlformats.org/officeDocument/2006/relationships/image" Target="../media/image337.png"/><Relationship Id="rId77" Type="http://schemas.openxmlformats.org/officeDocument/2006/relationships/image" Target="../media/image347.png"/></Relationships>
</file>

<file path=ppt/slides/_rels/slide9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2.png"/><Relationship Id="rId21" Type="http://schemas.openxmlformats.org/officeDocument/2006/relationships/customXml" Target="../ink/ink2045.xml"/><Relationship Id="rId42" Type="http://schemas.openxmlformats.org/officeDocument/2006/relationships/image" Target="../media/image330.png"/><Relationship Id="rId47" Type="http://schemas.openxmlformats.org/officeDocument/2006/relationships/customXml" Target="../ink/ink2058.xml"/><Relationship Id="rId63" Type="http://schemas.openxmlformats.org/officeDocument/2006/relationships/customXml" Target="../ink/ink2066.xml"/><Relationship Id="rId68" Type="http://schemas.openxmlformats.org/officeDocument/2006/relationships/image" Target="../media/image343.png"/><Relationship Id="rId84" Type="http://schemas.openxmlformats.org/officeDocument/2006/relationships/customXml" Target="../ink/ink2077.xml"/><Relationship Id="rId89" Type="http://schemas.openxmlformats.org/officeDocument/2006/relationships/image" Target="../media/image353.png"/><Relationship Id="rId16" Type="http://schemas.openxmlformats.org/officeDocument/2006/relationships/image" Target="../media/image317.png"/><Relationship Id="rId11" Type="http://schemas.openxmlformats.org/officeDocument/2006/relationships/customXml" Target="../ink/ink2040.xml"/><Relationship Id="rId32" Type="http://schemas.openxmlformats.org/officeDocument/2006/relationships/image" Target="../media/image325.png"/><Relationship Id="rId37" Type="http://schemas.openxmlformats.org/officeDocument/2006/relationships/customXml" Target="../ink/ink2053.xml"/><Relationship Id="rId53" Type="http://schemas.openxmlformats.org/officeDocument/2006/relationships/customXml" Target="../ink/ink2061.xml"/><Relationship Id="rId58" Type="http://schemas.openxmlformats.org/officeDocument/2006/relationships/image" Target="../media/image338.png"/><Relationship Id="rId74" Type="http://schemas.openxmlformats.org/officeDocument/2006/relationships/image" Target="../media/image346.png"/><Relationship Id="rId79" Type="http://schemas.openxmlformats.org/officeDocument/2006/relationships/image" Target="../media/image348.png"/><Relationship Id="rId5" Type="http://schemas.openxmlformats.org/officeDocument/2006/relationships/customXml" Target="../ink/ink2037.xml"/><Relationship Id="rId90" Type="http://schemas.openxmlformats.org/officeDocument/2006/relationships/customXml" Target="../ink/ink2080.xml"/><Relationship Id="rId95" Type="http://schemas.openxmlformats.org/officeDocument/2006/relationships/image" Target="../media/image356.png"/><Relationship Id="rId22" Type="http://schemas.openxmlformats.org/officeDocument/2006/relationships/image" Target="../media/image320.png"/><Relationship Id="rId27" Type="http://schemas.openxmlformats.org/officeDocument/2006/relationships/customXml" Target="../ink/ink2048.xml"/><Relationship Id="rId43" Type="http://schemas.openxmlformats.org/officeDocument/2006/relationships/customXml" Target="../ink/ink2056.xml"/><Relationship Id="rId48" Type="http://schemas.openxmlformats.org/officeDocument/2006/relationships/image" Target="../media/image333.png"/><Relationship Id="rId64" Type="http://schemas.openxmlformats.org/officeDocument/2006/relationships/image" Target="../media/image341.png"/><Relationship Id="rId69" Type="http://schemas.openxmlformats.org/officeDocument/2006/relationships/customXml" Target="../ink/ink2069.xml"/><Relationship Id="rId80" Type="http://schemas.openxmlformats.org/officeDocument/2006/relationships/customXml" Target="../ink/ink2075.xml"/><Relationship Id="rId85" Type="http://schemas.openxmlformats.org/officeDocument/2006/relationships/image" Target="../media/image351.png"/><Relationship Id="rId12" Type="http://schemas.openxmlformats.org/officeDocument/2006/relationships/image" Target="../media/image315.png"/><Relationship Id="rId17" Type="http://schemas.openxmlformats.org/officeDocument/2006/relationships/customXml" Target="../ink/ink2043.xml"/><Relationship Id="rId25" Type="http://schemas.openxmlformats.org/officeDocument/2006/relationships/customXml" Target="../ink/ink2047.xml"/><Relationship Id="rId33" Type="http://schemas.openxmlformats.org/officeDocument/2006/relationships/customXml" Target="../ink/ink2051.xml"/><Relationship Id="rId38" Type="http://schemas.openxmlformats.org/officeDocument/2006/relationships/image" Target="../media/image328.png"/><Relationship Id="rId46" Type="http://schemas.openxmlformats.org/officeDocument/2006/relationships/image" Target="../media/image332.png"/><Relationship Id="rId59" Type="http://schemas.openxmlformats.org/officeDocument/2006/relationships/customXml" Target="../ink/ink2064.xml"/><Relationship Id="rId67" Type="http://schemas.openxmlformats.org/officeDocument/2006/relationships/customXml" Target="../ink/ink2068.xml"/><Relationship Id="rId20" Type="http://schemas.openxmlformats.org/officeDocument/2006/relationships/image" Target="../media/image319.png"/><Relationship Id="rId41" Type="http://schemas.openxmlformats.org/officeDocument/2006/relationships/customXml" Target="../ink/ink2055.xml"/><Relationship Id="rId54" Type="http://schemas.openxmlformats.org/officeDocument/2006/relationships/image" Target="../media/image336.png"/><Relationship Id="rId62" Type="http://schemas.openxmlformats.org/officeDocument/2006/relationships/image" Target="../media/image340.png"/><Relationship Id="rId70" Type="http://schemas.openxmlformats.org/officeDocument/2006/relationships/image" Target="../media/image344.png"/><Relationship Id="rId75" Type="http://schemas.openxmlformats.org/officeDocument/2006/relationships/customXml" Target="../ink/ink2072.xml"/><Relationship Id="rId83" Type="http://schemas.openxmlformats.org/officeDocument/2006/relationships/image" Target="../media/image350.png"/><Relationship Id="rId88" Type="http://schemas.openxmlformats.org/officeDocument/2006/relationships/customXml" Target="../ink/ink2079.xml"/><Relationship Id="rId91" Type="http://schemas.openxmlformats.org/officeDocument/2006/relationships/image" Target="../media/image354.png"/><Relationship Id="rId96" Type="http://schemas.openxmlformats.org/officeDocument/2006/relationships/customXml" Target="../ink/ink20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2.png"/><Relationship Id="rId15" Type="http://schemas.openxmlformats.org/officeDocument/2006/relationships/customXml" Target="../ink/ink2042.xml"/><Relationship Id="rId23" Type="http://schemas.openxmlformats.org/officeDocument/2006/relationships/customXml" Target="../ink/ink2046.xml"/><Relationship Id="rId28" Type="http://schemas.openxmlformats.org/officeDocument/2006/relationships/image" Target="../media/image323.png"/><Relationship Id="rId36" Type="http://schemas.openxmlformats.org/officeDocument/2006/relationships/image" Target="../media/image327.png"/><Relationship Id="rId49" Type="http://schemas.openxmlformats.org/officeDocument/2006/relationships/customXml" Target="../ink/ink2059.xml"/><Relationship Id="rId57" Type="http://schemas.openxmlformats.org/officeDocument/2006/relationships/customXml" Target="../ink/ink2063.xml"/><Relationship Id="rId10" Type="http://schemas.openxmlformats.org/officeDocument/2006/relationships/image" Target="../media/image314.png"/><Relationship Id="rId31" Type="http://schemas.openxmlformats.org/officeDocument/2006/relationships/customXml" Target="../ink/ink2050.xml"/><Relationship Id="rId44" Type="http://schemas.openxmlformats.org/officeDocument/2006/relationships/image" Target="../media/image331.png"/><Relationship Id="rId52" Type="http://schemas.openxmlformats.org/officeDocument/2006/relationships/image" Target="../media/image335.png"/><Relationship Id="rId60" Type="http://schemas.openxmlformats.org/officeDocument/2006/relationships/image" Target="../media/image339.png"/><Relationship Id="rId65" Type="http://schemas.openxmlformats.org/officeDocument/2006/relationships/customXml" Target="../ink/ink2067.xml"/><Relationship Id="rId73" Type="http://schemas.openxmlformats.org/officeDocument/2006/relationships/customXml" Target="../ink/ink2071.xml"/><Relationship Id="rId78" Type="http://schemas.openxmlformats.org/officeDocument/2006/relationships/customXml" Target="../ink/ink2074.xml"/><Relationship Id="rId81" Type="http://schemas.openxmlformats.org/officeDocument/2006/relationships/image" Target="../media/image349.png"/><Relationship Id="rId86" Type="http://schemas.openxmlformats.org/officeDocument/2006/relationships/customXml" Target="../ink/ink2078.xml"/><Relationship Id="rId94" Type="http://schemas.openxmlformats.org/officeDocument/2006/relationships/customXml" Target="../ink/ink2082.xml"/><Relationship Id="rId99" Type="http://schemas.openxmlformats.org/officeDocument/2006/relationships/image" Target="../media/image358.png"/><Relationship Id="rId101" Type="http://schemas.openxmlformats.org/officeDocument/2006/relationships/image" Target="../media/image359.png"/><Relationship Id="rId4" Type="http://schemas.openxmlformats.org/officeDocument/2006/relationships/image" Target="../media/image310.png"/><Relationship Id="rId9" Type="http://schemas.openxmlformats.org/officeDocument/2006/relationships/customXml" Target="../ink/ink2039.xml"/><Relationship Id="rId13" Type="http://schemas.openxmlformats.org/officeDocument/2006/relationships/customXml" Target="../ink/ink2041.xml"/><Relationship Id="rId18" Type="http://schemas.openxmlformats.org/officeDocument/2006/relationships/image" Target="../media/image318.png"/><Relationship Id="rId39" Type="http://schemas.openxmlformats.org/officeDocument/2006/relationships/customXml" Target="../ink/ink2054.xml"/><Relationship Id="rId34" Type="http://schemas.openxmlformats.org/officeDocument/2006/relationships/image" Target="../media/image326.png"/><Relationship Id="rId50" Type="http://schemas.openxmlformats.org/officeDocument/2006/relationships/image" Target="../media/image334.png"/><Relationship Id="rId55" Type="http://schemas.openxmlformats.org/officeDocument/2006/relationships/customXml" Target="../ink/ink2062.xml"/><Relationship Id="rId76" Type="http://schemas.openxmlformats.org/officeDocument/2006/relationships/customXml" Target="../ink/ink2073.xml"/><Relationship Id="rId97" Type="http://schemas.openxmlformats.org/officeDocument/2006/relationships/image" Target="../media/image357.png"/><Relationship Id="rId7" Type="http://schemas.openxmlformats.org/officeDocument/2006/relationships/customXml" Target="../ink/ink2038.xml"/><Relationship Id="rId71" Type="http://schemas.openxmlformats.org/officeDocument/2006/relationships/customXml" Target="../ink/ink2070.xml"/><Relationship Id="rId92" Type="http://schemas.openxmlformats.org/officeDocument/2006/relationships/customXml" Target="../ink/ink2081.xml"/><Relationship Id="rId2" Type="http://schemas.openxmlformats.org/officeDocument/2006/relationships/image" Target="../media/image307.png"/><Relationship Id="rId29" Type="http://schemas.openxmlformats.org/officeDocument/2006/relationships/customXml" Target="../ink/ink2049.xml"/><Relationship Id="rId24" Type="http://schemas.openxmlformats.org/officeDocument/2006/relationships/image" Target="../media/image321.png"/><Relationship Id="rId40" Type="http://schemas.openxmlformats.org/officeDocument/2006/relationships/image" Target="../media/image329.png"/><Relationship Id="rId45" Type="http://schemas.openxmlformats.org/officeDocument/2006/relationships/customXml" Target="../ink/ink2057.xml"/><Relationship Id="rId66" Type="http://schemas.openxmlformats.org/officeDocument/2006/relationships/image" Target="../media/image342.png"/><Relationship Id="rId87" Type="http://schemas.openxmlformats.org/officeDocument/2006/relationships/image" Target="../media/image352.png"/><Relationship Id="rId61" Type="http://schemas.openxmlformats.org/officeDocument/2006/relationships/customXml" Target="../ink/ink2065.xml"/><Relationship Id="rId82" Type="http://schemas.openxmlformats.org/officeDocument/2006/relationships/customXml" Target="../ink/ink2076.xml"/><Relationship Id="rId19" Type="http://schemas.openxmlformats.org/officeDocument/2006/relationships/customXml" Target="../ink/ink2044.xml"/><Relationship Id="rId14" Type="http://schemas.openxmlformats.org/officeDocument/2006/relationships/image" Target="../media/image316.png"/><Relationship Id="rId30" Type="http://schemas.openxmlformats.org/officeDocument/2006/relationships/image" Target="../media/image324.png"/><Relationship Id="rId35" Type="http://schemas.openxmlformats.org/officeDocument/2006/relationships/customXml" Target="../ink/ink2052.xml"/><Relationship Id="rId56" Type="http://schemas.openxmlformats.org/officeDocument/2006/relationships/image" Target="../media/image337.png"/><Relationship Id="rId77" Type="http://schemas.openxmlformats.org/officeDocument/2006/relationships/image" Target="../media/image347.png"/><Relationship Id="rId100" Type="http://schemas.openxmlformats.org/officeDocument/2006/relationships/customXml" Target="../ink/ink2085.xml"/><Relationship Id="rId8" Type="http://schemas.openxmlformats.org/officeDocument/2006/relationships/image" Target="../media/image313.png"/><Relationship Id="rId51" Type="http://schemas.openxmlformats.org/officeDocument/2006/relationships/customXml" Target="../ink/ink2060.xml"/><Relationship Id="rId72" Type="http://schemas.openxmlformats.org/officeDocument/2006/relationships/image" Target="../media/image345.png"/><Relationship Id="rId93" Type="http://schemas.openxmlformats.org/officeDocument/2006/relationships/image" Target="../media/image355.png"/><Relationship Id="rId98" Type="http://schemas.openxmlformats.org/officeDocument/2006/relationships/customXml" Target="../ink/ink2084.xml"/><Relationship Id="rId3" Type="http://schemas.openxmlformats.org/officeDocument/2006/relationships/customXml" Target="../ink/ink20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14:cNvPr>
              <p14:cNvContentPartPr/>
              <p14:nvPr/>
            </p14:nvContentPartPr>
            <p14:xfrm>
              <a:off x="7726440" y="98440"/>
              <a:ext cx="930960" cy="537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7800" y="89800"/>
                <a:ext cx="94860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14:cNvPr>
              <p14:cNvContentPartPr/>
              <p14:nvPr/>
            </p14:nvContentPartPr>
            <p14:xfrm>
              <a:off x="311160" y="343960"/>
              <a:ext cx="1571760" cy="625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520" y="334965"/>
                <a:ext cx="1589400" cy="642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14:cNvPr>
              <p14:cNvContentPartPr/>
              <p14:nvPr/>
            </p14:nvContentPartPr>
            <p14:xfrm>
              <a:off x="2981280" y="446200"/>
              <a:ext cx="477000" cy="343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2287" y="437209"/>
                <a:ext cx="494627" cy="361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14:cNvPr>
              <p14:cNvContentPartPr/>
              <p14:nvPr/>
            </p14:nvContentPartPr>
            <p14:xfrm>
              <a:off x="2164080" y="371320"/>
              <a:ext cx="645120" cy="431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55085" y="362320"/>
                <a:ext cx="662750" cy="44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0525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06A3247-B529-42F0-A5B7-25598AB67631}"/>
                  </a:ext>
                </a:extLst>
              </p14:cNvPr>
              <p14:cNvContentPartPr/>
              <p14:nvPr/>
            </p14:nvContentPartPr>
            <p14:xfrm>
              <a:off x="2168760" y="251080"/>
              <a:ext cx="2870640" cy="536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06A3247-B529-42F0-A5B7-25598AB676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0120" y="242080"/>
                <a:ext cx="288828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EB1A22-3B46-4C3B-9E17-290CC90222A1}"/>
                  </a:ext>
                </a:extLst>
              </p14:cNvPr>
              <p14:cNvContentPartPr/>
              <p14:nvPr/>
            </p14:nvContentPartPr>
            <p14:xfrm>
              <a:off x="907680" y="1074040"/>
              <a:ext cx="965160" cy="276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EB1A22-3B46-4C3B-9E17-290CC90222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9040" y="1065400"/>
                <a:ext cx="9828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3DF921A-CF54-416D-A301-3CB6C19D071E}"/>
                  </a:ext>
                </a:extLst>
              </p14:cNvPr>
              <p14:cNvContentPartPr/>
              <p14:nvPr/>
            </p14:nvContentPartPr>
            <p14:xfrm>
              <a:off x="2330760" y="1490200"/>
              <a:ext cx="671400" cy="2577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3DF921A-CF54-416D-A301-3CB6C19D07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1765" y="1481548"/>
                <a:ext cx="689031" cy="275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4A50C30-C107-4D20-A53B-39CD10D4CDE8}"/>
                  </a:ext>
                </a:extLst>
              </p14:cNvPr>
              <p14:cNvContentPartPr/>
              <p14:nvPr/>
            </p14:nvContentPartPr>
            <p14:xfrm>
              <a:off x="2097480" y="1010320"/>
              <a:ext cx="1004400" cy="432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4A50C30-C107-4D20-A53B-39CD10D4CD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88480" y="1001673"/>
                <a:ext cx="1022040" cy="4503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81037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DAEF2-708F-4ABC-ADA8-8CC062F8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97" t="16666" r="9453" b="76667"/>
          <a:stretch/>
        </p:blipFill>
        <p:spPr>
          <a:xfrm>
            <a:off x="228600" y="136524"/>
            <a:ext cx="8686800" cy="13364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14:cNvPr>
              <p14:cNvContentPartPr/>
              <p14:nvPr/>
            </p14:nvContentPartPr>
            <p14:xfrm>
              <a:off x="258240" y="1469680"/>
              <a:ext cx="1766160" cy="622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598" y="1460680"/>
                <a:ext cx="1783804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14:cNvPr>
              <p14:cNvContentPartPr/>
              <p14:nvPr/>
            </p14:nvContentPartPr>
            <p14:xfrm>
              <a:off x="2183520" y="1780720"/>
              <a:ext cx="142920" cy="9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74520" y="1771720"/>
                <a:ext cx="1605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14:cNvPr>
              <p14:cNvContentPartPr/>
              <p14:nvPr/>
            </p14:nvContentPartPr>
            <p14:xfrm>
              <a:off x="2193960" y="1854880"/>
              <a:ext cx="14256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84960" y="1845880"/>
                <a:ext cx="1602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14:cNvPr>
              <p14:cNvContentPartPr/>
              <p14:nvPr/>
            </p14:nvContentPartPr>
            <p14:xfrm>
              <a:off x="2511480" y="1467880"/>
              <a:ext cx="1173960" cy="498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02840" y="1458880"/>
                <a:ext cx="119160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14:cNvPr>
              <p14:cNvContentPartPr/>
              <p14:nvPr/>
            </p14:nvContentPartPr>
            <p14:xfrm>
              <a:off x="4009440" y="1703680"/>
              <a:ext cx="146880" cy="9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00440" y="1695040"/>
                <a:ext cx="16452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14:cNvPr>
              <p14:cNvContentPartPr/>
              <p14:nvPr/>
            </p14:nvContentPartPr>
            <p14:xfrm>
              <a:off x="3954360" y="1777840"/>
              <a:ext cx="170640" cy="6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45360" y="1769200"/>
                <a:ext cx="1882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14:cNvPr>
              <p14:cNvContentPartPr/>
              <p14:nvPr/>
            </p14:nvContentPartPr>
            <p14:xfrm>
              <a:off x="4240560" y="1754440"/>
              <a:ext cx="543240" cy="28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31920" y="1745440"/>
                <a:ext cx="5608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14:cNvPr>
              <p14:cNvContentPartPr/>
              <p14:nvPr/>
            </p14:nvContentPartPr>
            <p14:xfrm>
              <a:off x="4278360" y="1831120"/>
              <a:ext cx="413640" cy="15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69728" y="1822141"/>
                <a:ext cx="431265" cy="17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14:cNvPr>
              <p14:cNvContentPartPr/>
              <p14:nvPr/>
            </p14:nvContentPartPr>
            <p14:xfrm>
              <a:off x="4352520" y="1549960"/>
              <a:ext cx="354240" cy="158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43880" y="1540960"/>
                <a:ext cx="3718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14:cNvPr>
              <p14:cNvContentPartPr/>
              <p14:nvPr/>
            </p14:nvContentPartPr>
            <p14:xfrm>
              <a:off x="204600" y="1328560"/>
              <a:ext cx="2532600" cy="65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6960" y="1292920"/>
                <a:ext cx="25682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14:cNvPr>
              <p14:cNvContentPartPr/>
              <p14:nvPr/>
            </p14:nvContentPartPr>
            <p14:xfrm>
              <a:off x="4988280" y="1841920"/>
              <a:ext cx="113760" cy="146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79280" y="1833280"/>
                <a:ext cx="131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14:cNvPr>
              <p14:cNvContentPartPr/>
              <p14:nvPr/>
            </p14:nvContentPartPr>
            <p14:xfrm>
              <a:off x="5894040" y="1624840"/>
              <a:ext cx="42696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85407" y="1615840"/>
                <a:ext cx="444585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14:cNvPr>
              <p14:cNvContentPartPr/>
              <p14:nvPr/>
            </p14:nvContentPartPr>
            <p14:xfrm>
              <a:off x="5343960" y="1664080"/>
              <a:ext cx="403200" cy="298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335320" y="1655091"/>
                <a:ext cx="420840" cy="315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14:cNvPr>
              <p14:cNvContentPartPr/>
              <p14:nvPr/>
            </p14:nvContentPartPr>
            <p14:xfrm>
              <a:off x="6414960" y="1621600"/>
              <a:ext cx="877320" cy="2750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06320" y="1612960"/>
                <a:ext cx="89496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67CF046-CB96-4EA8-B1EA-D85C5718A61C}"/>
                  </a:ext>
                </a:extLst>
              </p14:cNvPr>
              <p14:cNvContentPartPr/>
              <p14:nvPr/>
            </p14:nvContentPartPr>
            <p14:xfrm>
              <a:off x="1488360" y="2502880"/>
              <a:ext cx="237960" cy="287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67CF046-CB96-4EA8-B1EA-D85C5718A6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479360" y="2494240"/>
                <a:ext cx="25560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15520BE-5222-43BF-9CF9-5FC05CF76820}"/>
                  </a:ext>
                </a:extLst>
              </p14:cNvPr>
              <p14:cNvContentPartPr/>
              <p14:nvPr/>
            </p14:nvContentPartPr>
            <p14:xfrm>
              <a:off x="1849440" y="2647600"/>
              <a:ext cx="176760" cy="6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15520BE-5222-43BF-9CF9-5FC05CF7682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840800" y="2638600"/>
                <a:ext cx="1944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54ADB75-8B9D-40F5-9648-3FE2D46A1708}"/>
                  </a:ext>
                </a:extLst>
              </p14:cNvPr>
              <p14:cNvContentPartPr/>
              <p14:nvPr/>
            </p14:nvContentPartPr>
            <p14:xfrm>
              <a:off x="1862040" y="2730760"/>
              <a:ext cx="169920" cy="15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54ADB75-8B9D-40F5-9648-3FE2D46A170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853400" y="2722120"/>
                <a:ext cx="1875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B9E5DC9-1EE3-4739-95AD-91B58B590EFB}"/>
                  </a:ext>
                </a:extLst>
              </p14:cNvPr>
              <p14:cNvContentPartPr/>
              <p14:nvPr/>
            </p14:nvContentPartPr>
            <p14:xfrm>
              <a:off x="2200800" y="2662000"/>
              <a:ext cx="144720" cy="57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B9E5DC9-1EE3-4739-95AD-91B58B590EF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192160" y="2653360"/>
                <a:ext cx="162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1ABA704-1797-40B7-A4A2-7BD9AFAF90C3}"/>
                  </a:ext>
                </a:extLst>
              </p14:cNvPr>
              <p14:cNvContentPartPr/>
              <p14:nvPr/>
            </p14:nvContentPartPr>
            <p14:xfrm>
              <a:off x="2418240" y="2487040"/>
              <a:ext cx="380520" cy="363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1ABA704-1797-40B7-A4A2-7BD9AFAF90C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09249" y="2478400"/>
                <a:ext cx="398143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D2C2D6B4-36A7-48AE-93EA-83FC91A5298F}"/>
                  </a:ext>
                </a:extLst>
              </p14:cNvPr>
              <p14:cNvContentPartPr/>
              <p14:nvPr/>
            </p14:nvContentPartPr>
            <p14:xfrm>
              <a:off x="2945640" y="2677840"/>
              <a:ext cx="484560" cy="2354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D2C2D6B4-36A7-48AE-93EA-83FC91A5298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936647" y="2669200"/>
                <a:ext cx="502187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85B829F-996C-4FAB-AC0F-9205A4C1389F}"/>
                  </a:ext>
                </a:extLst>
              </p14:cNvPr>
              <p14:cNvContentPartPr/>
              <p14:nvPr/>
            </p14:nvContentPartPr>
            <p14:xfrm>
              <a:off x="2920440" y="2376160"/>
              <a:ext cx="486720" cy="248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85B829F-996C-4FAB-AC0F-9205A4C138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911440" y="2367520"/>
                <a:ext cx="50436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2FC3272-BF2E-4435-B346-8FC9F603C890}"/>
                  </a:ext>
                </a:extLst>
              </p14:cNvPr>
              <p14:cNvContentPartPr/>
              <p14:nvPr/>
            </p14:nvContentPartPr>
            <p14:xfrm>
              <a:off x="4090080" y="2514760"/>
              <a:ext cx="138240" cy="523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2FC3272-BF2E-4435-B346-8FC9F603C89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81440" y="2506120"/>
                <a:ext cx="155880" cy="54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7BD9F6A-E17E-4E8B-95BB-98E891B03C72}"/>
                  </a:ext>
                </a:extLst>
              </p14:cNvPr>
              <p14:cNvContentPartPr/>
              <p14:nvPr/>
            </p14:nvContentPartPr>
            <p14:xfrm>
              <a:off x="4996920" y="2526640"/>
              <a:ext cx="1242720" cy="428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7BD9F6A-E17E-4E8B-95BB-98E891B03C7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87923" y="2518000"/>
                <a:ext cx="1260355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87D8B4A-9BDB-43A0-B406-4790EB156449}"/>
                  </a:ext>
                </a:extLst>
              </p14:cNvPr>
              <p14:cNvContentPartPr/>
              <p14:nvPr/>
            </p14:nvContentPartPr>
            <p14:xfrm>
              <a:off x="6485160" y="2794480"/>
              <a:ext cx="332280" cy="243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87D8B4A-9BDB-43A0-B406-4790EB15644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476520" y="2785840"/>
                <a:ext cx="34992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38A2FAF-9627-4739-AC7E-EFBF5F9CC299}"/>
                  </a:ext>
                </a:extLst>
              </p14:cNvPr>
              <p14:cNvContentPartPr/>
              <p14:nvPr/>
            </p14:nvContentPartPr>
            <p14:xfrm>
              <a:off x="1066080" y="3500800"/>
              <a:ext cx="229680" cy="194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38A2FAF-9627-4739-AC7E-EFBF5F9CC29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057080" y="3492160"/>
                <a:ext cx="24732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27913B8-3180-471E-B27B-21266DC4A7C8}"/>
                  </a:ext>
                </a:extLst>
              </p14:cNvPr>
              <p14:cNvContentPartPr/>
              <p14:nvPr/>
            </p14:nvContentPartPr>
            <p14:xfrm>
              <a:off x="1418880" y="3548680"/>
              <a:ext cx="190440" cy="8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27913B8-3180-471E-B27B-21266DC4A7C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409880" y="3540040"/>
                <a:ext cx="20808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E0ECE0-83B8-4EB6-9F1D-C24F4C2C2990}"/>
                  </a:ext>
                </a:extLst>
              </p14:cNvPr>
              <p14:cNvContentPartPr/>
              <p14:nvPr/>
            </p14:nvContentPartPr>
            <p14:xfrm>
              <a:off x="1440480" y="3640120"/>
              <a:ext cx="14940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E0ECE0-83B8-4EB6-9F1D-C24F4C2C299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431840" y="3631480"/>
                <a:ext cx="1670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8703A0A-D230-4BB9-96F1-FD01E99CB93E}"/>
                  </a:ext>
                </a:extLst>
              </p14:cNvPr>
              <p14:cNvContentPartPr/>
              <p14:nvPr/>
            </p14:nvContentPartPr>
            <p14:xfrm>
              <a:off x="1890840" y="3493240"/>
              <a:ext cx="119520" cy="20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8703A0A-D230-4BB9-96F1-FD01E99CB93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881840" y="3484240"/>
                <a:ext cx="1371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5A7DA41-3FF5-4A4F-B3C6-5232F118C9E1}"/>
                  </a:ext>
                </a:extLst>
              </p14:cNvPr>
              <p14:cNvContentPartPr/>
              <p14:nvPr/>
            </p14:nvContentPartPr>
            <p14:xfrm>
              <a:off x="2188920" y="3291640"/>
              <a:ext cx="1240200" cy="595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5A7DA41-3FF5-4A4F-B3C6-5232F118C9E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179920" y="3282640"/>
                <a:ext cx="1257840" cy="61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52A00CD-E530-45ED-96EF-EFA9D343A0D7}"/>
                  </a:ext>
                </a:extLst>
              </p14:cNvPr>
              <p14:cNvContentPartPr/>
              <p14:nvPr/>
            </p14:nvContentPartPr>
            <p14:xfrm>
              <a:off x="4221480" y="3721120"/>
              <a:ext cx="25560" cy="148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52A00CD-E530-45ED-96EF-EFA9D343A0D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12480" y="3712120"/>
                <a:ext cx="432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A7636FD-4EB5-4D65-9866-880D4D9AF0CA}"/>
                  </a:ext>
                </a:extLst>
              </p14:cNvPr>
              <p14:cNvContentPartPr/>
              <p14:nvPr/>
            </p14:nvContentPartPr>
            <p14:xfrm>
              <a:off x="4190880" y="3595120"/>
              <a:ext cx="17640" cy="5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7636FD-4EB5-4D65-9866-880D4D9AF0C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182240" y="3586480"/>
                <a:ext cx="352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827D64A-918E-4B5B-B1A7-B5FA95D2D534}"/>
                  </a:ext>
                </a:extLst>
              </p14:cNvPr>
              <p14:cNvContentPartPr/>
              <p14:nvPr/>
            </p14:nvContentPartPr>
            <p14:xfrm>
              <a:off x="4629000" y="3772600"/>
              <a:ext cx="30960" cy="892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827D64A-918E-4B5B-B1A7-B5FA95D2D53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620000" y="3763960"/>
                <a:ext cx="4860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D8AC9BC-8E9B-4CD6-A6C5-A8037F8E68BE}"/>
                  </a:ext>
                </a:extLst>
              </p14:cNvPr>
              <p14:cNvContentPartPr/>
              <p14:nvPr/>
            </p14:nvContentPartPr>
            <p14:xfrm>
              <a:off x="4593720" y="358468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D8AC9BC-8E9B-4CD6-A6C5-A8037F8E68B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585080" y="3575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28D0C52-5DB9-4923-AA3D-18C97D6B2F70}"/>
                  </a:ext>
                </a:extLst>
              </p14:cNvPr>
              <p14:cNvContentPartPr/>
              <p14:nvPr/>
            </p14:nvContentPartPr>
            <p14:xfrm>
              <a:off x="4782000" y="3532840"/>
              <a:ext cx="29520" cy="306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28D0C52-5DB9-4923-AA3D-18C97D6B2F7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773360" y="3523840"/>
                <a:ext cx="471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8F5453F-C16C-4FE3-9589-D9C2C9076694}"/>
                  </a:ext>
                </a:extLst>
              </p14:cNvPr>
              <p14:cNvContentPartPr/>
              <p14:nvPr/>
            </p14:nvContentPartPr>
            <p14:xfrm>
              <a:off x="4700640" y="3717160"/>
              <a:ext cx="188640" cy="21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8F5453F-C16C-4FE3-9589-D9C2C907669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691640" y="3708160"/>
                <a:ext cx="20628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7B60ABD-DA02-473A-AE63-BE107BFEC1D3}"/>
                  </a:ext>
                </a:extLst>
              </p14:cNvPr>
              <p14:cNvContentPartPr/>
              <p14:nvPr/>
            </p14:nvContentPartPr>
            <p14:xfrm>
              <a:off x="4962360" y="3750280"/>
              <a:ext cx="18360" cy="846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7B60ABD-DA02-473A-AE63-BE107BFEC1D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953360" y="3741280"/>
                <a:ext cx="3600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B7AA34F-63DF-45D8-9107-548AC712A732}"/>
                  </a:ext>
                </a:extLst>
              </p14:cNvPr>
              <p14:cNvContentPartPr/>
              <p14:nvPr/>
            </p14:nvContentPartPr>
            <p14:xfrm>
              <a:off x="4934640" y="366820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B7AA34F-63DF-45D8-9107-548AC712A73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925640" y="3659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1FC0C806-9779-4B24-B5E3-EF976FD986B8}"/>
                  </a:ext>
                </a:extLst>
              </p14:cNvPr>
              <p14:cNvContentPartPr/>
              <p14:nvPr/>
            </p14:nvContentPartPr>
            <p14:xfrm>
              <a:off x="5004120" y="3568840"/>
              <a:ext cx="275400" cy="2916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1FC0C806-9779-4B24-B5E3-EF976FD986B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995120" y="3560200"/>
                <a:ext cx="29304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3FCAAF5-3352-4932-8251-86825D7A8836}"/>
                  </a:ext>
                </a:extLst>
              </p14:cNvPr>
              <p14:cNvContentPartPr/>
              <p14:nvPr/>
            </p14:nvContentPartPr>
            <p14:xfrm>
              <a:off x="5549520" y="3673600"/>
              <a:ext cx="315720" cy="2214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3FCAAF5-3352-4932-8251-86825D7A883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540520" y="3664600"/>
                <a:ext cx="33336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9A1872D-1D81-44AA-B6FA-4E5B660BA1A3}"/>
                  </a:ext>
                </a:extLst>
              </p14:cNvPr>
              <p14:cNvContentPartPr/>
              <p14:nvPr/>
            </p14:nvContentPartPr>
            <p14:xfrm>
              <a:off x="6716640" y="3709960"/>
              <a:ext cx="101160" cy="1000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9A1872D-1D81-44AA-B6FA-4E5B660BA1A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707640" y="3700960"/>
                <a:ext cx="11880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040FDF1-EAF9-4530-97BF-6285442CF35C}"/>
                  </a:ext>
                </a:extLst>
              </p14:cNvPr>
              <p14:cNvContentPartPr/>
              <p14:nvPr/>
            </p14:nvContentPartPr>
            <p14:xfrm>
              <a:off x="6009240" y="3608440"/>
              <a:ext cx="622800" cy="2484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040FDF1-EAF9-4530-97BF-6285442CF35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000600" y="3599440"/>
                <a:ext cx="64044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27F21AC-D72C-449A-867E-8D4740EBB031}"/>
                  </a:ext>
                </a:extLst>
              </p14:cNvPr>
              <p14:cNvContentPartPr/>
              <p14:nvPr/>
            </p14:nvContentPartPr>
            <p14:xfrm>
              <a:off x="4348560" y="3706360"/>
              <a:ext cx="154080" cy="1796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27F21AC-D72C-449A-867E-8D4740EBB03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339920" y="3697703"/>
                <a:ext cx="171720" cy="197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D2875AE-05AF-48D5-99DD-BDE4F55029E2}"/>
                  </a:ext>
                </a:extLst>
              </p14:cNvPr>
              <p14:cNvContentPartPr/>
              <p14:nvPr/>
            </p14:nvContentPartPr>
            <p14:xfrm>
              <a:off x="7298760" y="3617800"/>
              <a:ext cx="330120" cy="1724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D2875AE-05AF-48D5-99DD-BDE4F55029E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290111" y="3608800"/>
                <a:ext cx="347779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69E5934-D244-4A5E-836B-47736B740A6A}"/>
                  </a:ext>
                </a:extLst>
              </p14:cNvPr>
              <p14:cNvContentPartPr/>
              <p14:nvPr/>
            </p14:nvContentPartPr>
            <p14:xfrm>
              <a:off x="1872480" y="4672600"/>
              <a:ext cx="269640" cy="2019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69E5934-D244-4A5E-836B-47736B740A6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863840" y="4663600"/>
                <a:ext cx="28728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E91432D-1601-4846-8CBD-A54EFCE2FEFA}"/>
                  </a:ext>
                </a:extLst>
              </p14:cNvPr>
              <p14:cNvContentPartPr/>
              <p14:nvPr/>
            </p14:nvContentPartPr>
            <p14:xfrm>
              <a:off x="2303400" y="4688800"/>
              <a:ext cx="221760" cy="82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E91432D-1601-4846-8CBD-A54EFCE2FEFA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294760" y="4679800"/>
                <a:ext cx="23940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0314CF2-7D89-4418-B630-58DF254D3C94}"/>
                  </a:ext>
                </a:extLst>
              </p14:cNvPr>
              <p14:cNvContentPartPr/>
              <p14:nvPr/>
            </p14:nvContentPartPr>
            <p14:xfrm>
              <a:off x="2322840" y="4776280"/>
              <a:ext cx="182520" cy="2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0314CF2-7D89-4418-B630-58DF254D3C9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313840" y="4767280"/>
                <a:ext cx="2001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953B2C0B-EED1-4CDB-B5C5-3D3160D22B30}"/>
                  </a:ext>
                </a:extLst>
              </p14:cNvPr>
              <p14:cNvContentPartPr/>
              <p14:nvPr/>
            </p14:nvContentPartPr>
            <p14:xfrm>
              <a:off x="2711280" y="4368040"/>
              <a:ext cx="2593440" cy="7264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953B2C0B-EED1-4CDB-B5C5-3D3160D22B3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702639" y="4359044"/>
                <a:ext cx="2611082" cy="744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8A8A70C-23FA-4445-ACDE-3A7FD6807BD1}"/>
                  </a:ext>
                </a:extLst>
              </p14:cNvPr>
              <p14:cNvContentPartPr/>
              <p14:nvPr/>
            </p14:nvContentPartPr>
            <p14:xfrm>
              <a:off x="5496960" y="4741720"/>
              <a:ext cx="231480" cy="14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8A8A70C-23FA-4445-ACDE-3A7FD6807BD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88320" y="4732720"/>
                <a:ext cx="24912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BF7CF1A-C2EA-4170-834B-473F5F11E2B3}"/>
                  </a:ext>
                </a:extLst>
              </p14:cNvPr>
              <p14:cNvContentPartPr/>
              <p14:nvPr/>
            </p14:nvContentPartPr>
            <p14:xfrm>
              <a:off x="5530800" y="4810480"/>
              <a:ext cx="202320" cy="162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BF7CF1A-C2EA-4170-834B-473F5F11E2B3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522160" y="4801840"/>
                <a:ext cx="21996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2466E2A-533F-4916-8205-7A28792B9232}"/>
                  </a:ext>
                </a:extLst>
              </p14:cNvPr>
              <p14:cNvContentPartPr/>
              <p14:nvPr/>
            </p14:nvContentPartPr>
            <p14:xfrm>
              <a:off x="5953080" y="4633000"/>
              <a:ext cx="1182600" cy="3330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2466E2A-533F-4916-8205-7A28792B9232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944080" y="4624000"/>
                <a:ext cx="120024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AA1556B-5387-4DF5-AAA2-3D11C6B02569}"/>
                  </a:ext>
                </a:extLst>
              </p14:cNvPr>
              <p14:cNvContentPartPr/>
              <p14:nvPr/>
            </p14:nvContentPartPr>
            <p14:xfrm>
              <a:off x="2787240" y="5734600"/>
              <a:ext cx="8280" cy="640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AA1556B-5387-4DF5-AAA2-3D11C6B02569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778600" y="5725600"/>
                <a:ext cx="2592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C672AE9-561B-4A8C-BFC2-24104EBDA771}"/>
                  </a:ext>
                </a:extLst>
              </p14:cNvPr>
              <p14:cNvContentPartPr/>
              <p14:nvPr/>
            </p14:nvContentPartPr>
            <p14:xfrm>
              <a:off x="2764200" y="5555320"/>
              <a:ext cx="36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C672AE9-561B-4A8C-BFC2-24104EBDA771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755200" y="5546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A6445466-F552-4E2E-A8BB-7618C64A1B64}"/>
                  </a:ext>
                </a:extLst>
              </p14:cNvPr>
              <p14:cNvContentPartPr/>
              <p14:nvPr/>
            </p14:nvContentPartPr>
            <p14:xfrm>
              <a:off x="2453880" y="5446600"/>
              <a:ext cx="253800" cy="37944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A6445466-F552-4E2E-A8BB-7618C64A1B6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445240" y="5437960"/>
                <a:ext cx="27144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35F93CAE-A61B-4D86-9CE4-76C118090710}"/>
                  </a:ext>
                </a:extLst>
              </p14:cNvPr>
              <p14:cNvContentPartPr/>
              <p14:nvPr/>
            </p14:nvContentPartPr>
            <p14:xfrm>
              <a:off x="2874000" y="5365960"/>
              <a:ext cx="2740680" cy="10764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35F93CAE-A61B-4D86-9CE4-76C11809071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865360" y="5356960"/>
                <a:ext cx="2758320" cy="10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339A0411-9763-45F5-82F4-915B79D206ED}"/>
                  </a:ext>
                </a:extLst>
              </p14:cNvPr>
              <p14:cNvContentPartPr/>
              <p14:nvPr/>
            </p14:nvContentPartPr>
            <p14:xfrm>
              <a:off x="5873520" y="4580080"/>
              <a:ext cx="382320" cy="32436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339A0411-9763-45F5-82F4-915B79D206ED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864520" y="4571080"/>
                <a:ext cx="39996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2FAF987C-C27B-4B56-BD16-60704BA37A49}"/>
                  </a:ext>
                </a:extLst>
              </p14:cNvPr>
              <p14:cNvContentPartPr/>
              <p14:nvPr/>
            </p14:nvContentPartPr>
            <p14:xfrm>
              <a:off x="5267640" y="1951720"/>
              <a:ext cx="2565000" cy="1551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2FAF987C-C27B-4B56-BD16-60704BA37A49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259000" y="1943080"/>
                <a:ext cx="258264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3F4FA00F-96DE-403D-B764-CA6B908ED5F4}"/>
                  </a:ext>
                </a:extLst>
              </p14:cNvPr>
              <p14:cNvContentPartPr/>
              <p14:nvPr/>
            </p14:nvContentPartPr>
            <p14:xfrm>
              <a:off x="6630240" y="5809840"/>
              <a:ext cx="41400" cy="3117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3F4FA00F-96DE-403D-B764-CA6B908ED5F4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621600" y="5801200"/>
                <a:ext cx="5904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A36F9DEB-7234-47A2-9F87-B9DD7F548A5F}"/>
                  </a:ext>
                </a:extLst>
              </p14:cNvPr>
              <p14:cNvContentPartPr/>
              <p14:nvPr/>
            </p14:nvContentPartPr>
            <p14:xfrm>
              <a:off x="7557240" y="5574040"/>
              <a:ext cx="813240" cy="36252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A36F9DEB-7234-47A2-9F87-B9DD7F548A5F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7548240" y="5565400"/>
                <a:ext cx="83088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FA01E7E0-1C79-409C-AFEF-BEE4FBE1854B}"/>
                  </a:ext>
                </a:extLst>
              </p14:cNvPr>
              <p14:cNvContentPartPr/>
              <p14:nvPr/>
            </p14:nvContentPartPr>
            <p14:xfrm>
              <a:off x="6772800" y="5737120"/>
              <a:ext cx="644400" cy="3106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FA01E7E0-1C79-409C-AFEF-BEE4FBE1854B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764160" y="5728120"/>
                <a:ext cx="662040" cy="32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23513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01E79-0076-4A11-BC70-70151E535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21111" r="8750" b="72222"/>
          <a:stretch/>
        </p:blipFill>
        <p:spPr>
          <a:xfrm>
            <a:off x="228600" y="76200"/>
            <a:ext cx="8636000" cy="1295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14:cNvPr>
              <p14:cNvContentPartPr/>
              <p14:nvPr/>
            </p14:nvContentPartPr>
            <p14:xfrm>
              <a:off x="2202960" y="1654720"/>
              <a:ext cx="1195200" cy="304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3960" y="1645720"/>
                <a:ext cx="121284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14:cNvPr>
              <p14:cNvContentPartPr/>
              <p14:nvPr/>
            </p14:nvContentPartPr>
            <p14:xfrm>
              <a:off x="980040" y="1422880"/>
              <a:ext cx="947520" cy="473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040" y="1414240"/>
                <a:ext cx="96516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14:cNvPr>
              <p14:cNvContentPartPr/>
              <p14:nvPr/>
            </p14:nvContentPartPr>
            <p14:xfrm>
              <a:off x="3838800" y="1642840"/>
              <a:ext cx="157680" cy="184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30160" y="1633840"/>
                <a:ext cx="17532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14:cNvPr>
              <p14:cNvContentPartPr/>
              <p14:nvPr/>
            </p14:nvContentPartPr>
            <p14:xfrm>
              <a:off x="4071000" y="1531240"/>
              <a:ext cx="601920" cy="28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62005" y="1522600"/>
                <a:ext cx="619549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14:cNvPr>
              <p14:cNvContentPartPr/>
              <p14:nvPr/>
            </p14:nvContentPartPr>
            <p14:xfrm>
              <a:off x="5569320" y="1643560"/>
              <a:ext cx="294480" cy="181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0680" y="1634560"/>
                <a:ext cx="3121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14:cNvPr>
              <p14:cNvContentPartPr/>
              <p14:nvPr/>
            </p14:nvContentPartPr>
            <p14:xfrm>
              <a:off x="5960280" y="1697200"/>
              <a:ext cx="203760" cy="176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51640" y="1688200"/>
                <a:ext cx="2214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14:cNvPr>
              <p14:cNvContentPartPr/>
              <p14:nvPr/>
            </p14:nvContentPartPr>
            <p14:xfrm>
              <a:off x="5992680" y="1787200"/>
              <a:ext cx="168840" cy="18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84040" y="1778560"/>
                <a:ext cx="186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14:cNvPr>
              <p14:cNvContentPartPr/>
              <p14:nvPr/>
            </p14:nvContentPartPr>
            <p14:xfrm>
              <a:off x="6506400" y="1799080"/>
              <a:ext cx="260640" cy="165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97760" y="1790440"/>
                <a:ext cx="2782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14:cNvPr>
              <p14:cNvContentPartPr/>
              <p14:nvPr/>
            </p14:nvContentPartPr>
            <p14:xfrm>
              <a:off x="7085280" y="1447720"/>
              <a:ext cx="535320" cy="580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76640" y="1439075"/>
                <a:ext cx="552960" cy="5979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14:cNvPr>
              <p14:cNvContentPartPr/>
              <p14:nvPr/>
            </p14:nvContentPartPr>
            <p14:xfrm>
              <a:off x="6291120" y="1467520"/>
              <a:ext cx="673200" cy="264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82120" y="1458520"/>
                <a:ext cx="690840" cy="28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22234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01E79-0076-4A11-BC70-70151E535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21111" r="8750" b="72222"/>
          <a:stretch/>
        </p:blipFill>
        <p:spPr>
          <a:xfrm>
            <a:off x="228600" y="76200"/>
            <a:ext cx="8636000" cy="1295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14:cNvPr>
              <p14:cNvContentPartPr/>
              <p14:nvPr/>
            </p14:nvContentPartPr>
            <p14:xfrm>
              <a:off x="2202960" y="1654720"/>
              <a:ext cx="1195200" cy="304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3960" y="1645720"/>
                <a:ext cx="121284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14:cNvPr>
              <p14:cNvContentPartPr/>
              <p14:nvPr/>
            </p14:nvContentPartPr>
            <p14:xfrm>
              <a:off x="980040" y="1422880"/>
              <a:ext cx="947520" cy="473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040" y="1414240"/>
                <a:ext cx="96516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14:cNvPr>
              <p14:cNvContentPartPr/>
              <p14:nvPr/>
            </p14:nvContentPartPr>
            <p14:xfrm>
              <a:off x="3838800" y="1642840"/>
              <a:ext cx="157680" cy="184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30160" y="1633840"/>
                <a:ext cx="17532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14:cNvPr>
              <p14:cNvContentPartPr/>
              <p14:nvPr/>
            </p14:nvContentPartPr>
            <p14:xfrm>
              <a:off x="4071000" y="1531240"/>
              <a:ext cx="601920" cy="28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62005" y="1522600"/>
                <a:ext cx="619549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14:cNvPr>
              <p14:cNvContentPartPr/>
              <p14:nvPr/>
            </p14:nvContentPartPr>
            <p14:xfrm>
              <a:off x="5569320" y="1643560"/>
              <a:ext cx="294480" cy="181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0680" y="1634560"/>
                <a:ext cx="3121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14:cNvPr>
              <p14:cNvContentPartPr/>
              <p14:nvPr/>
            </p14:nvContentPartPr>
            <p14:xfrm>
              <a:off x="5960280" y="1697200"/>
              <a:ext cx="203760" cy="176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51640" y="1688200"/>
                <a:ext cx="2214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14:cNvPr>
              <p14:cNvContentPartPr/>
              <p14:nvPr/>
            </p14:nvContentPartPr>
            <p14:xfrm>
              <a:off x="5992680" y="1787200"/>
              <a:ext cx="168840" cy="18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84040" y="1778560"/>
                <a:ext cx="186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14:cNvPr>
              <p14:cNvContentPartPr/>
              <p14:nvPr/>
            </p14:nvContentPartPr>
            <p14:xfrm>
              <a:off x="6506400" y="1799080"/>
              <a:ext cx="260640" cy="165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97760" y="1790440"/>
                <a:ext cx="2782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14:cNvPr>
              <p14:cNvContentPartPr/>
              <p14:nvPr/>
            </p14:nvContentPartPr>
            <p14:xfrm>
              <a:off x="7085280" y="1447720"/>
              <a:ext cx="535320" cy="580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76640" y="1439075"/>
                <a:ext cx="552960" cy="5979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14:cNvPr>
              <p14:cNvContentPartPr/>
              <p14:nvPr/>
            </p14:nvContentPartPr>
            <p14:xfrm>
              <a:off x="6291120" y="1467520"/>
              <a:ext cx="673200" cy="264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82120" y="1458520"/>
                <a:ext cx="6908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14:cNvPr>
              <p14:cNvContentPartPr/>
              <p14:nvPr/>
            </p14:nvContentPartPr>
            <p14:xfrm>
              <a:off x="7896000" y="1602880"/>
              <a:ext cx="263880" cy="272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87360" y="1594240"/>
                <a:ext cx="28152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14:cNvPr>
              <p14:cNvContentPartPr/>
              <p14:nvPr/>
            </p14:nvContentPartPr>
            <p14:xfrm>
              <a:off x="1028280" y="2233960"/>
              <a:ext cx="419760" cy="586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19288" y="2225320"/>
                <a:ext cx="437385" cy="60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14:cNvPr>
              <p14:cNvContentPartPr/>
              <p14:nvPr/>
            </p14:nvContentPartPr>
            <p14:xfrm>
              <a:off x="1577280" y="2307760"/>
              <a:ext cx="412200" cy="298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68288" y="2298760"/>
                <a:ext cx="429825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14:cNvPr>
              <p14:cNvContentPartPr/>
              <p14:nvPr/>
            </p14:nvContentPartPr>
            <p14:xfrm>
              <a:off x="2192880" y="2498920"/>
              <a:ext cx="201960" cy="12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183880" y="2490280"/>
                <a:ext cx="2196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14:cNvPr>
              <p14:cNvContentPartPr/>
              <p14:nvPr/>
            </p14:nvContentPartPr>
            <p14:xfrm>
              <a:off x="2234640" y="2579920"/>
              <a:ext cx="166680" cy="16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25640" y="2570920"/>
                <a:ext cx="1843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14:cNvPr>
              <p14:cNvContentPartPr/>
              <p14:nvPr/>
            </p14:nvContentPartPr>
            <p14:xfrm>
              <a:off x="2668080" y="2371840"/>
              <a:ext cx="621720" cy="238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9440" y="2362854"/>
                <a:ext cx="639360" cy="256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14:cNvPr>
              <p14:cNvContentPartPr/>
              <p14:nvPr/>
            </p14:nvContentPartPr>
            <p14:xfrm>
              <a:off x="3428040" y="2282920"/>
              <a:ext cx="693000" cy="542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419400" y="2274280"/>
                <a:ext cx="710640" cy="55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136142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01E79-0076-4A11-BC70-70151E535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21111" r="8750" b="72222"/>
          <a:stretch/>
        </p:blipFill>
        <p:spPr>
          <a:xfrm>
            <a:off x="228600" y="76200"/>
            <a:ext cx="8636000" cy="1295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14:cNvPr>
              <p14:cNvContentPartPr/>
              <p14:nvPr/>
            </p14:nvContentPartPr>
            <p14:xfrm>
              <a:off x="2202960" y="1654720"/>
              <a:ext cx="1195200" cy="304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3960" y="1645720"/>
                <a:ext cx="121284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14:cNvPr>
              <p14:cNvContentPartPr/>
              <p14:nvPr/>
            </p14:nvContentPartPr>
            <p14:xfrm>
              <a:off x="980040" y="1422880"/>
              <a:ext cx="947520" cy="473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040" y="1414240"/>
                <a:ext cx="96516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14:cNvPr>
              <p14:cNvContentPartPr/>
              <p14:nvPr/>
            </p14:nvContentPartPr>
            <p14:xfrm>
              <a:off x="3838800" y="1642840"/>
              <a:ext cx="157680" cy="184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30160" y="1633840"/>
                <a:ext cx="17532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14:cNvPr>
              <p14:cNvContentPartPr/>
              <p14:nvPr/>
            </p14:nvContentPartPr>
            <p14:xfrm>
              <a:off x="4071000" y="1531240"/>
              <a:ext cx="601920" cy="28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62005" y="1522600"/>
                <a:ext cx="619549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14:cNvPr>
              <p14:cNvContentPartPr/>
              <p14:nvPr/>
            </p14:nvContentPartPr>
            <p14:xfrm>
              <a:off x="5569320" y="1643560"/>
              <a:ext cx="294480" cy="181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0680" y="1634560"/>
                <a:ext cx="3121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14:cNvPr>
              <p14:cNvContentPartPr/>
              <p14:nvPr/>
            </p14:nvContentPartPr>
            <p14:xfrm>
              <a:off x="5960280" y="1697200"/>
              <a:ext cx="203760" cy="176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51640" y="1688200"/>
                <a:ext cx="2214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14:cNvPr>
              <p14:cNvContentPartPr/>
              <p14:nvPr/>
            </p14:nvContentPartPr>
            <p14:xfrm>
              <a:off x="5992680" y="1787200"/>
              <a:ext cx="168840" cy="18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84040" y="1778560"/>
                <a:ext cx="186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14:cNvPr>
              <p14:cNvContentPartPr/>
              <p14:nvPr/>
            </p14:nvContentPartPr>
            <p14:xfrm>
              <a:off x="6506400" y="1799080"/>
              <a:ext cx="260640" cy="165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97760" y="1790440"/>
                <a:ext cx="2782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14:cNvPr>
              <p14:cNvContentPartPr/>
              <p14:nvPr/>
            </p14:nvContentPartPr>
            <p14:xfrm>
              <a:off x="7085280" y="1447720"/>
              <a:ext cx="535320" cy="580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76640" y="1439075"/>
                <a:ext cx="552960" cy="5979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14:cNvPr>
              <p14:cNvContentPartPr/>
              <p14:nvPr/>
            </p14:nvContentPartPr>
            <p14:xfrm>
              <a:off x="6291120" y="1467520"/>
              <a:ext cx="673200" cy="264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82120" y="1458520"/>
                <a:ext cx="6908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14:cNvPr>
              <p14:cNvContentPartPr/>
              <p14:nvPr/>
            </p14:nvContentPartPr>
            <p14:xfrm>
              <a:off x="7896000" y="1602880"/>
              <a:ext cx="263880" cy="272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87360" y="1594240"/>
                <a:ext cx="28152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14:cNvPr>
              <p14:cNvContentPartPr/>
              <p14:nvPr/>
            </p14:nvContentPartPr>
            <p14:xfrm>
              <a:off x="1028280" y="2233960"/>
              <a:ext cx="419760" cy="586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19288" y="2225320"/>
                <a:ext cx="437385" cy="60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14:cNvPr>
              <p14:cNvContentPartPr/>
              <p14:nvPr/>
            </p14:nvContentPartPr>
            <p14:xfrm>
              <a:off x="1577280" y="2307760"/>
              <a:ext cx="412200" cy="298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68288" y="2298760"/>
                <a:ext cx="429825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14:cNvPr>
              <p14:cNvContentPartPr/>
              <p14:nvPr/>
            </p14:nvContentPartPr>
            <p14:xfrm>
              <a:off x="2192880" y="2498920"/>
              <a:ext cx="201960" cy="12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183880" y="2490280"/>
                <a:ext cx="2196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14:cNvPr>
              <p14:cNvContentPartPr/>
              <p14:nvPr/>
            </p14:nvContentPartPr>
            <p14:xfrm>
              <a:off x="2234640" y="2579920"/>
              <a:ext cx="166680" cy="16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25640" y="2570920"/>
                <a:ext cx="1843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14:cNvPr>
              <p14:cNvContentPartPr/>
              <p14:nvPr/>
            </p14:nvContentPartPr>
            <p14:xfrm>
              <a:off x="2668080" y="2371840"/>
              <a:ext cx="621720" cy="238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9440" y="2362854"/>
                <a:ext cx="639360" cy="256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14:cNvPr>
              <p14:cNvContentPartPr/>
              <p14:nvPr/>
            </p14:nvContentPartPr>
            <p14:xfrm>
              <a:off x="3428040" y="2282920"/>
              <a:ext cx="693000" cy="542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419400" y="2274280"/>
                <a:ext cx="71064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012C6E7-BD0E-4146-8BD0-FD038A7B810C}"/>
                  </a:ext>
                </a:extLst>
              </p14:cNvPr>
              <p14:cNvContentPartPr/>
              <p14:nvPr/>
            </p14:nvContentPartPr>
            <p14:xfrm>
              <a:off x="4413720" y="2476600"/>
              <a:ext cx="239400" cy="252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012C6E7-BD0E-4146-8BD0-FD038A7B810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04720" y="2467600"/>
                <a:ext cx="2570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49B1B4E-B42D-4EBA-9B6E-A909A91A0774}"/>
                  </a:ext>
                </a:extLst>
              </p14:cNvPr>
              <p14:cNvContentPartPr/>
              <p14:nvPr/>
            </p14:nvContentPartPr>
            <p14:xfrm>
              <a:off x="4757520" y="2300920"/>
              <a:ext cx="1103040" cy="725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49B1B4E-B42D-4EBA-9B6E-A909A91A07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48880" y="2292280"/>
                <a:ext cx="1120680" cy="74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BA0B3DF-8B7A-4C78-8089-C7C1BDF90D68}"/>
                  </a:ext>
                </a:extLst>
              </p14:cNvPr>
              <p14:cNvContentPartPr/>
              <p14:nvPr/>
            </p14:nvContentPartPr>
            <p14:xfrm>
              <a:off x="6040560" y="2583880"/>
              <a:ext cx="205920" cy="8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BA0B3DF-8B7A-4C78-8089-C7C1BDF90D6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31560" y="2574880"/>
                <a:ext cx="22356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10CB26D-957D-4CC1-A08D-5D27C974B081}"/>
                  </a:ext>
                </a:extLst>
              </p14:cNvPr>
              <p14:cNvContentPartPr/>
              <p14:nvPr/>
            </p14:nvContentPartPr>
            <p14:xfrm>
              <a:off x="6069000" y="2671360"/>
              <a:ext cx="200520" cy="11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10CB26D-957D-4CC1-A08D-5D27C974B08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60360" y="2662360"/>
                <a:ext cx="21816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BF06FCA-0363-4483-B728-2C34E53AB023}"/>
                  </a:ext>
                </a:extLst>
              </p14:cNvPr>
              <p14:cNvContentPartPr/>
              <p14:nvPr/>
            </p14:nvContentPartPr>
            <p14:xfrm>
              <a:off x="6474720" y="2420440"/>
              <a:ext cx="1397160" cy="390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BF06FCA-0363-4483-B728-2C34E53AB02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65722" y="2411800"/>
                <a:ext cx="1414795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EFE2128-9A5B-4550-830F-046E95C096C4}"/>
                  </a:ext>
                </a:extLst>
              </p14:cNvPr>
              <p14:cNvContentPartPr/>
              <p14:nvPr/>
            </p14:nvContentPartPr>
            <p14:xfrm>
              <a:off x="7973760" y="2241520"/>
              <a:ext cx="556560" cy="766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EFE2128-9A5B-4550-830F-046E95C096C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964760" y="2232880"/>
                <a:ext cx="574200" cy="78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F7E2D19-CCCD-48F8-8F03-4FC7D99DABD4}"/>
                  </a:ext>
                </a:extLst>
              </p14:cNvPr>
              <p14:cNvContentPartPr/>
              <p14:nvPr/>
            </p14:nvContentPartPr>
            <p14:xfrm>
              <a:off x="7066560" y="298600"/>
              <a:ext cx="1601640" cy="855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F7E2D19-CCCD-48F8-8F03-4FC7D99DABD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048560" y="262600"/>
                <a:ext cx="1637280" cy="92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44298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01E79-0076-4A11-BC70-70151E535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21111" r="8750" b="72222"/>
          <a:stretch/>
        </p:blipFill>
        <p:spPr>
          <a:xfrm>
            <a:off x="228600" y="76200"/>
            <a:ext cx="8636000" cy="1295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14:cNvPr>
              <p14:cNvContentPartPr/>
              <p14:nvPr/>
            </p14:nvContentPartPr>
            <p14:xfrm>
              <a:off x="2202960" y="1654720"/>
              <a:ext cx="1195200" cy="304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3960" y="1645720"/>
                <a:ext cx="121284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14:cNvPr>
              <p14:cNvContentPartPr/>
              <p14:nvPr/>
            </p14:nvContentPartPr>
            <p14:xfrm>
              <a:off x="980040" y="1422880"/>
              <a:ext cx="947520" cy="473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040" y="1414240"/>
                <a:ext cx="96516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14:cNvPr>
              <p14:cNvContentPartPr/>
              <p14:nvPr/>
            </p14:nvContentPartPr>
            <p14:xfrm>
              <a:off x="3838800" y="1642840"/>
              <a:ext cx="157680" cy="184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30160" y="1633840"/>
                <a:ext cx="17532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14:cNvPr>
              <p14:cNvContentPartPr/>
              <p14:nvPr/>
            </p14:nvContentPartPr>
            <p14:xfrm>
              <a:off x="4071000" y="1531240"/>
              <a:ext cx="601920" cy="28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62005" y="1522600"/>
                <a:ext cx="619549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14:cNvPr>
              <p14:cNvContentPartPr/>
              <p14:nvPr/>
            </p14:nvContentPartPr>
            <p14:xfrm>
              <a:off x="5569320" y="1643560"/>
              <a:ext cx="294480" cy="181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0680" y="1634560"/>
                <a:ext cx="3121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14:cNvPr>
              <p14:cNvContentPartPr/>
              <p14:nvPr/>
            </p14:nvContentPartPr>
            <p14:xfrm>
              <a:off x="5960280" y="1697200"/>
              <a:ext cx="203760" cy="176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51640" y="1688200"/>
                <a:ext cx="2214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14:cNvPr>
              <p14:cNvContentPartPr/>
              <p14:nvPr/>
            </p14:nvContentPartPr>
            <p14:xfrm>
              <a:off x="5992680" y="1787200"/>
              <a:ext cx="168840" cy="18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84040" y="1778560"/>
                <a:ext cx="186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14:cNvPr>
              <p14:cNvContentPartPr/>
              <p14:nvPr/>
            </p14:nvContentPartPr>
            <p14:xfrm>
              <a:off x="6506400" y="1799080"/>
              <a:ext cx="260640" cy="165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97760" y="1790440"/>
                <a:ext cx="2782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14:cNvPr>
              <p14:cNvContentPartPr/>
              <p14:nvPr/>
            </p14:nvContentPartPr>
            <p14:xfrm>
              <a:off x="7085280" y="1447720"/>
              <a:ext cx="535320" cy="580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76640" y="1439075"/>
                <a:ext cx="552960" cy="5979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14:cNvPr>
              <p14:cNvContentPartPr/>
              <p14:nvPr/>
            </p14:nvContentPartPr>
            <p14:xfrm>
              <a:off x="6291120" y="1467520"/>
              <a:ext cx="673200" cy="264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82120" y="1458520"/>
                <a:ext cx="6908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14:cNvPr>
              <p14:cNvContentPartPr/>
              <p14:nvPr/>
            </p14:nvContentPartPr>
            <p14:xfrm>
              <a:off x="7896000" y="1602880"/>
              <a:ext cx="263880" cy="272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87360" y="1594240"/>
                <a:ext cx="28152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14:cNvPr>
              <p14:cNvContentPartPr/>
              <p14:nvPr/>
            </p14:nvContentPartPr>
            <p14:xfrm>
              <a:off x="1028280" y="2233960"/>
              <a:ext cx="419760" cy="586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19288" y="2225320"/>
                <a:ext cx="437385" cy="60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14:cNvPr>
              <p14:cNvContentPartPr/>
              <p14:nvPr/>
            </p14:nvContentPartPr>
            <p14:xfrm>
              <a:off x="1577280" y="2307760"/>
              <a:ext cx="412200" cy="298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68288" y="2298760"/>
                <a:ext cx="429825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14:cNvPr>
              <p14:cNvContentPartPr/>
              <p14:nvPr/>
            </p14:nvContentPartPr>
            <p14:xfrm>
              <a:off x="2192880" y="2498920"/>
              <a:ext cx="201960" cy="12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183880" y="2490280"/>
                <a:ext cx="2196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14:cNvPr>
              <p14:cNvContentPartPr/>
              <p14:nvPr/>
            </p14:nvContentPartPr>
            <p14:xfrm>
              <a:off x="2234640" y="2579920"/>
              <a:ext cx="166680" cy="16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25640" y="2570920"/>
                <a:ext cx="1843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14:cNvPr>
              <p14:cNvContentPartPr/>
              <p14:nvPr/>
            </p14:nvContentPartPr>
            <p14:xfrm>
              <a:off x="2668080" y="2371840"/>
              <a:ext cx="621720" cy="238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9440" y="2362854"/>
                <a:ext cx="639360" cy="256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14:cNvPr>
              <p14:cNvContentPartPr/>
              <p14:nvPr/>
            </p14:nvContentPartPr>
            <p14:xfrm>
              <a:off x="3428040" y="2282920"/>
              <a:ext cx="693000" cy="542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419400" y="2274280"/>
                <a:ext cx="71064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012C6E7-BD0E-4146-8BD0-FD038A7B810C}"/>
                  </a:ext>
                </a:extLst>
              </p14:cNvPr>
              <p14:cNvContentPartPr/>
              <p14:nvPr/>
            </p14:nvContentPartPr>
            <p14:xfrm>
              <a:off x="4413720" y="2476600"/>
              <a:ext cx="239400" cy="252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012C6E7-BD0E-4146-8BD0-FD038A7B810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04720" y="2467600"/>
                <a:ext cx="2570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49B1B4E-B42D-4EBA-9B6E-A909A91A0774}"/>
                  </a:ext>
                </a:extLst>
              </p14:cNvPr>
              <p14:cNvContentPartPr/>
              <p14:nvPr/>
            </p14:nvContentPartPr>
            <p14:xfrm>
              <a:off x="4757520" y="2300920"/>
              <a:ext cx="1103040" cy="725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49B1B4E-B42D-4EBA-9B6E-A909A91A07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48880" y="2292280"/>
                <a:ext cx="1120680" cy="74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BA0B3DF-8B7A-4C78-8089-C7C1BDF90D68}"/>
                  </a:ext>
                </a:extLst>
              </p14:cNvPr>
              <p14:cNvContentPartPr/>
              <p14:nvPr/>
            </p14:nvContentPartPr>
            <p14:xfrm>
              <a:off x="6040560" y="2583880"/>
              <a:ext cx="205920" cy="8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BA0B3DF-8B7A-4C78-8089-C7C1BDF90D6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31560" y="2574880"/>
                <a:ext cx="22356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10CB26D-957D-4CC1-A08D-5D27C974B081}"/>
                  </a:ext>
                </a:extLst>
              </p14:cNvPr>
              <p14:cNvContentPartPr/>
              <p14:nvPr/>
            </p14:nvContentPartPr>
            <p14:xfrm>
              <a:off x="6069000" y="2671360"/>
              <a:ext cx="200520" cy="11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10CB26D-957D-4CC1-A08D-5D27C974B08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60360" y="2662360"/>
                <a:ext cx="21816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BF06FCA-0363-4483-B728-2C34E53AB023}"/>
                  </a:ext>
                </a:extLst>
              </p14:cNvPr>
              <p14:cNvContentPartPr/>
              <p14:nvPr/>
            </p14:nvContentPartPr>
            <p14:xfrm>
              <a:off x="6474720" y="2420440"/>
              <a:ext cx="1397160" cy="390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BF06FCA-0363-4483-B728-2C34E53AB02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65722" y="2411800"/>
                <a:ext cx="1414795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EFE2128-9A5B-4550-830F-046E95C096C4}"/>
                  </a:ext>
                </a:extLst>
              </p14:cNvPr>
              <p14:cNvContentPartPr/>
              <p14:nvPr/>
            </p14:nvContentPartPr>
            <p14:xfrm>
              <a:off x="7973760" y="2241520"/>
              <a:ext cx="556560" cy="766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EFE2128-9A5B-4550-830F-046E95C096C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964760" y="2232880"/>
                <a:ext cx="574200" cy="78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F7E2D19-CCCD-48F8-8F03-4FC7D99DABD4}"/>
                  </a:ext>
                </a:extLst>
              </p14:cNvPr>
              <p14:cNvContentPartPr/>
              <p14:nvPr/>
            </p14:nvContentPartPr>
            <p14:xfrm>
              <a:off x="7066560" y="298600"/>
              <a:ext cx="1601640" cy="855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F7E2D19-CCCD-48F8-8F03-4FC7D99DABD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048560" y="262600"/>
                <a:ext cx="1637280" cy="9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66EB08F-6E02-4351-9FB5-8CF1DEECBF18}"/>
                  </a:ext>
                </a:extLst>
              </p14:cNvPr>
              <p14:cNvContentPartPr/>
              <p14:nvPr/>
            </p14:nvContentPartPr>
            <p14:xfrm>
              <a:off x="703560" y="3353560"/>
              <a:ext cx="254880" cy="282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66EB08F-6E02-4351-9FB5-8CF1DEECBF1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94920" y="3344560"/>
                <a:ext cx="27252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5AB9FA-757A-47BC-BBC0-B3BD9E00E6EC}"/>
                  </a:ext>
                </a:extLst>
              </p14:cNvPr>
              <p14:cNvContentPartPr/>
              <p14:nvPr/>
            </p14:nvContentPartPr>
            <p14:xfrm>
              <a:off x="2124480" y="3437440"/>
              <a:ext cx="144720" cy="20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5AB9FA-757A-47BC-BBC0-B3BD9E00E6E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15840" y="3428440"/>
                <a:ext cx="1623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40E1FF4-4C66-41FE-A759-DC498D9546E1}"/>
                  </a:ext>
                </a:extLst>
              </p14:cNvPr>
              <p14:cNvContentPartPr/>
              <p14:nvPr/>
            </p14:nvContentPartPr>
            <p14:xfrm>
              <a:off x="2116560" y="3536800"/>
              <a:ext cx="176760" cy="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40E1FF4-4C66-41FE-A759-DC498D9546E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07920" y="3528160"/>
                <a:ext cx="19440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376EDD7-4E10-41EA-BE72-F855F97B516E}"/>
                  </a:ext>
                </a:extLst>
              </p14:cNvPr>
              <p14:cNvContentPartPr/>
              <p14:nvPr/>
            </p14:nvContentPartPr>
            <p14:xfrm>
              <a:off x="1615080" y="3356800"/>
              <a:ext cx="383400" cy="244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376EDD7-4E10-41EA-BE72-F855F97B516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06432" y="3347800"/>
                <a:ext cx="401057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03DA9F0-DDC9-450A-8124-633A58E504CE}"/>
                  </a:ext>
                </a:extLst>
              </p14:cNvPr>
              <p14:cNvContentPartPr/>
              <p14:nvPr/>
            </p14:nvContentPartPr>
            <p14:xfrm>
              <a:off x="2475840" y="3240160"/>
              <a:ext cx="1867680" cy="4946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03DA9F0-DDC9-450A-8124-633A58E504C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466840" y="3231160"/>
                <a:ext cx="1885320" cy="51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7BFF1F1-64FC-4602-8B33-0FCE8AED8E4B}"/>
                  </a:ext>
                </a:extLst>
              </p14:cNvPr>
              <p14:cNvContentPartPr/>
              <p14:nvPr/>
            </p14:nvContentPartPr>
            <p14:xfrm>
              <a:off x="4513080" y="3174640"/>
              <a:ext cx="1241280" cy="6091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7BFF1F1-64FC-4602-8B33-0FCE8AED8E4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04080" y="3165640"/>
                <a:ext cx="1258920" cy="62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342704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01E79-0076-4A11-BC70-70151E535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21111" r="8750" b="72222"/>
          <a:stretch/>
        </p:blipFill>
        <p:spPr>
          <a:xfrm>
            <a:off x="228600" y="76200"/>
            <a:ext cx="8636000" cy="1295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14:cNvPr>
              <p14:cNvContentPartPr/>
              <p14:nvPr/>
            </p14:nvContentPartPr>
            <p14:xfrm>
              <a:off x="2202960" y="1654720"/>
              <a:ext cx="1195200" cy="304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3960" y="1645720"/>
                <a:ext cx="121284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14:cNvPr>
              <p14:cNvContentPartPr/>
              <p14:nvPr/>
            </p14:nvContentPartPr>
            <p14:xfrm>
              <a:off x="980040" y="1422880"/>
              <a:ext cx="947520" cy="473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040" y="1414240"/>
                <a:ext cx="96516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14:cNvPr>
              <p14:cNvContentPartPr/>
              <p14:nvPr/>
            </p14:nvContentPartPr>
            <p14:xfrm>
              <a:off x="3838800" y="1642840"/>
              <a:ext cx="157680" cy="184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30160" y="1633840"/>
                <a:ext cx="17532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14:cNvPr>
              <p14:cNvContentPartPr/>
              <p14:nvPr/>
            </p14:nvContentPartPr>
            <p14:xfrm>
              <a:off x="4071000" y="1531240"/>
              <a:ext cx="601920" cy="28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62005" y="1522600"/>
                <a:ext cx="619549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14:cNvPr>
              <p14:cNvContentPartPr/>
              <p14:nvPr/>
            </p14:nvContentPartPr>
            <p14:xfrm>
              <a:off x="5569320" y="1643560"/>
              <a:ext cx="294480" cy="181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0680" y="1634560"/>
                <a:ext cx="3121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14:cNvPr>
              <p14:cNvContentPartPr/>
              <p14:nvPr/>
            </p14:nvContentPartPr>
            <p14:xfrm>
              <a:off x="5960280" y="1697200"/>
              <a:ext cx="203760" cy="176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51640" y="1688200"/>
                <a:ext cx="2214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14:cNvPr>
              <p14:cNvContentPartPr/>
              <p14:nvPr/>
            </p14:nvContentPartPr>
            <p14:xfrm>
              <a:off x="5992680" y="1787200"/>
              <a:ext cx="168840" cy="18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84040" y="1778560"/>
                <a:ext cx="186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14:cNvPr>
              <p14:cNvContentPartPr/>
              <p14:nvPr/>
            </p14:nvContentPartPr>
            <p14:xfrm>
              <a:off x="6506400" y="1799080"/>
              <a:ext cx="260640" cy="165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97760" y="1790440"/>
                <a:ext cx="2782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14:cNvPr>
              <p14:cNvContentPartPr/>
              <p14:nvPr/>
            </p14:nvContentPartPr>
            <p14:xfrm>
              <a:off x="7085280" y="1447720"/>
              <a:ext cx="535320" cy="580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76640" y="1439075"/>
                <a:ext cx="552960" cy="5979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14:cNvPr>
              <p14:cNvContentPartPr/>
              <p14:nvPr/>
            </p14:nvContentPartPr>
            <p14:xfrm>
              <a:off x="6291120" y="1467520"/>
              <a:ext cx="673200" cy="264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82120" y="1458520"/>
                <a:ext cx="6908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14:cNvPr>
              <p14:cNvContentPartPr/>
              <p14:nvPr/>
            </p14:nvContentPartPr>
            <p14:xfrm>
              <a:off x="7896000" y="1602880"/>
              <a:ext cx="263880" cy="272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87360" y="1594240"/>
                <a:ext cx="28152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14:cNvPr>
              <p14:cNvContentPartPr/>
              <p14:nvPr/>
            </p14:nvContentPartPr>
            <p14:xfrm>
              <a:off x="1028280" y="2233960"/>
              <a:ext cx="419760" cy="586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19288" y="2225320"/>
                <a:ext cx="437385" cy="60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14:cNvPr>
              <p14:cNvContentPartPr/>
              <p14:nvPr/>
            </p14:nvContentPartPr>
            <p14:xfrm>
              <a:off x="1577280" y="2307760"/>
              <a:ext cx="412200" cy="298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68288" y="2298760"/>
                <a:ext cx="429825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14:cNvPr>
              <p14:cNvContentPartPr/>
              <p14:nvPr/>
            </p14:nvContentPartPr>
            <p14:xfrm>
              <a:off x="2192880" y="2498920"/>
              <a:ext cx="201960" cy="12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183880" y="2490280"/>
                <a:ext cx="2196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14:cNvPr>
              <p14:cNvContentPartPr/>
              <p14:nvPr/>
            </p14:nvContentPartPr>
            <p14:xfrm>
              <a:off x="2234640" y="2579920"/>
              <a:ext cx="166680" cy="16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25640" y="2570920"/>
                <a:ext cx="1843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14:cNvPr>
              <p14:cNvContentPartPr/>
              <p14:nvPr/>
            </p14:nvContentPartPr>
            <p14:xfrm>
              <a:off x="2668080" y="2371840"/>
              <a:ext cx="621720" cy="238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9440" y="2362854"/>
                <a:ext cx="639360" cy="256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14:cNvPr>
              <p14:cNvContentPartPr/>
              <p14:nvPr/>
            </p14:nvContentPartPr>
            <p14:xfrm>
              <a:off x="3428040" y="2282920"/>
              <a:ext cx="693000" cy="542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419400" y="2274280"/>
                <a:ext cx="71064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012C6E7-BD0E-4146-8BD0-FD038A7B810C}"/>
                  </a:ext>
                </a:extLst>
              </p14:cNvPr>
              <p14:cNvContentPartPr/>
              <p14:nvPr/>
            </p14:nvContentPartPr>
            <p14:xfrm>
              <a:off x="4413720" y="2476600"/>
              <a:ext cx="239400" cy="252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012C6E7-BD0E-4146-8BD0-FD038A7B810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04720" y="2467600"/>
                <a:ext cx="2570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49B1B4E-B42D-4EBA-9B6E-A909A91A0774}"/>
                  </a:ext>
                </a:extLst>
              </p14:cNvPr>
              <p14:cNvContentPartPr/>
              <p14:nvPr/>
            </p14:nvContentPartPr>
            <p14:xfrm>
              <a:off x="4757520" y="2300920"/>
              <a:ext cx="1103040" cy="725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49B1B4E-B42D-4EBA-9B6E-A909A91A07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48880" y="2292280"/>
                <a:ext cx="1120680" cy="74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BA0B3DF-8B7A-4C78-8089-C7C1BDF90D68}"/>
                  </a:ext>
                </a:extLst>
              </p14:cNvPr>
              <p14:cNvContentPartPr/>
              <p14:nvPr/>
            </p14:nvContentPartPr>
            <p14:xfrm>
              <a:off x="6040560" y="2583880"/>
              <a:ext cx="205920" cy="8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BA0B3DF-8B7A-4C78-8089-C7C1BDF90D6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31560" y="2574880"/>
                <a:ext cx="22356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10CB26D-957D-4CC1-A08D-5D27C974B081}"/>
                  </a:ext>
                </a:extLst>
              </p14:cNvPr>
              <p14:cNvContentPartPr/>
              <p14:nvPr/>
            </p14:nvContentPartPr>
            <p14:xfrm>
              <a:off x="6069000" y="2671360"/>
              <a:ext cx="200520" cy="11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10CB26D-957D-4CC1-A08D-5D27C974B08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60360" y="2662360"/>
                <a:ext cx="21816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BF06FCA-0363-4483-B728-2C34E53AB023}"/>
                  </a:ext>
                </a:extLst>
              </p14:cNvPr>
              <p14:cNvContentPartPr/>
              <p14:nvPr/>
            </p14:nvContentPartPr>
            <p14:xfrm>
              <a:off x="6474720" y="2420440"/>
              <a:ext cx="1397160" cy="390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BF06FCA-0363-4483-B728-2C34E53AB02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65722" y="2411800"/>
                <a:ext cx="1414795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EFE2128-9A5B-4550-830F-046E95C096C4}"/>
                  </a:ext>
                </a:extLst>
              </p14:cNvPr>
              <p14:cNvContentPartPr/>
              <p14:nvPr/>
            </p14:nvContentPartPr>
            <p14:xfrm>
              <a:off x="7973760" y="2241520"/>
              <a:ext cx="556560" cy="766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EFE2128-9A5B-4550-830F-046E95C096C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964760" y="2232880"/>
                <a:ext cx="574200" cy="78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F7E2D19-CCCD-48F8-8F03-4FC7D99DABD4}"/>
                  </a:ext>
                </a:extLst>
              </p14:cNvPr>
              <p14:cNvContentPartPr/>
              <p14:nvPr/>
            </p14:nvContentPartPr>
            <p14:xfrm>
              <a:off x="7066560" y="298600"/>
              <a:ext cx="1601640" cy="855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F7E2D19-CCCD-48F8-8F03-4FC7D99DABD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048560" y="262600"/>
                <a:ext cx="1637280" cy="9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66EB08F-6E02-4351-9FB5-8CF1DEECBF18}"/>
                  </a:ext>
                </a:extLst>
              </p14:cNvPr>
              <p14:cNvContentPartPr/>
              <p14:nvPr/>
            </p14:nvContentPartPr>
            <p14:xfrm>
              <a:off x="703560" y="3353560"/>
              <a:ext cx="254880" cy="282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66EB08F-6E02-4351-9FB5-8CF1DEECBF1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94920" y="3344560"/>
                <a:ext cx="27252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5AB9FA-757A-47BC-BBC0-B3BD9E00E6EC}"/>
                  </a:ext>
                </a:extLst>
              </p14:cNvPr>
              <p14:cNvContentPartPr/>
              <p14:nvPr/>
            </p14:nvContentPartPr>
            <p14:xfrm>
              <a:off x="2124480" y="3437440"/>
              <a:ext cx="144720" cy="20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5AB9FA-757A-47BC-BBC0-B3BD9E00E6E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15840" y="3428440"/>
                <a:ext cx="1623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40E1FF4-4C66-41FE-A759-DC498D9546E1}"/>
                  </a:ext>
                </a:extLst>
              </p14:cNvPr>
              <p14:cNvContentPartPr/>
              <p14:nvPr/>
            </p14:nvContentPartPr>
            <p14:xfrm>
              <a:off x="2116560" y="3536800"/>
              <a:ext cx="176760" cy="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40E1FF4-4C66-41FE-A759-DC498D9546E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07920" y="3528160"/>
                <a:ext cx="19440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376EDD7-4E10-41EA-BE72-F855F97B516E}"/>
                  </a:ext>
                </a:extLst>
              </p14:cNvPr>
              <p14:cNvContentPartPr/>
              <p14:nvPr/>
            </p14:nvContentPartPr>
            <p14:xfrm>
              <a:off x="1615080" y="3356800"/>
              <a:ext cx="383400" cy="244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376EDD7-4E10-41EA-BE72-F855F97B516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06432" y="3347800"/>
                <a:ext cx="401057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03DA9F0-DDC9-450A-8124-633A58E504CE}"/>
                  </a:ext>
                </a:extLst>
              </p14:cNvPr>
              <p14:cNvContentPartPr/>
              <p14:nvPr/>
            </p14:nvContentPartPr>
            <p14:xfrm>
              <a:off x="2475840" y="3240160"/>
              <a:ext cx="1867680" cy="4946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03DA9F0-DDC9-450A-8124-633A58E504C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466840" y="3231160"/>
                <a:ext cx="1885320" cy="51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7BFF1F1-64FC-4602-8B33-0FCE8AED8E4B}"/>
                  </a:ext>
                </a:extLst>
              </p14:cNvPr>
              <p14:cNvContentPartPr/>
              <p14:nvPr/>
            </p14:nvContentPartPr>
            <p14:xfrm>
              <a:off x="4513080" y="3174640"/>
              <a:ext cx="1241280" cy="6091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7BFF1F1-64FC-4602-8B33-0FCE8AED8E4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04080" y="3165640"/>
                <a:ext cx="1258920" cy="62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A7DD5C3-A1FA-4D51-9D43-E5B15533CF06}"/>
                  </a:ext>
                </a:extLst>
              </p14:cNvPr>
              <p14:cNvContentPartPr/>
              <p14:nvPr/>
            </p14:nvContentPartPr>
            <p14:xfrm>
              <a:off x="5893320" y="3380560"/>
              <a:ext cx="196200" cy="254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A7DD5C3-A1FA-4D51-9D43-E5B15533CF0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84680" y="3371560"/>
                <a:ext cx="213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C95ADF8-082D-44B7-A421-C24A46C9B07A}"/>
                  </a:ext>
                </a:extLst>
              </p14:cNvPr>
              <p14:cNvContentPartPr/>
              <p14:nvPr/>
            </p14:nvContentPartPr>
            <p14:xfrm>
              <a:off x="6236760" y="3337000"/>
              <a:ext cx="307080" cy="372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C95ADF8-082D-44B7-A421-C24A46C9B07A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228120" y="3328000"/>
                <a:ext cx="32472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ACF533-4279-4DBC-B434-029727DC8288}"/>
                  </a:ext>
                </a:extLst>
              </p14:cNvPr>
              <p14:cNvContentPartPr/>
              <p14:nvPr/>
            </p14:nvContentPartPr>
            <p14:xfrm>
              <a:off x="6642120" y="3479560"/>
              <a:ext cx="135000" cy="12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ACF533-4279-4DBC-B434-029727DC828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633480" y="3470920"/>
                <a:ext cx="1526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34513B9-9C74-4247-9D00-0EA372D34635}"/>
                  </a:ext>
                </a:extLst>
              </p14:cNvPr>
              <p14:cNvContentPartPr/>
              <p14:nvPr/>
            </p14:nvContentPartPr>
            <p14:xfrm>
              <a:off x="6629160" y="3564520"/>
              <a:ext cx="137520" cy="97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34513B9-9C74-4247-9D00-0EA372D346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620160" y="3555880"/>
                <a:ext cx="15516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FB92A80-93C7-4C32-B784-D95C00B4B807}"/>
                  </a:ext>
                </a:extLst>
              </p14:cNvPr>
              <p14:cNvContentPartPr/>
              <p14:nvPr/>
            </p14:nvContentPartPr>
            <p14:xfrm>
              <a:off x="6884760" y="3291640"/>
              <a:ext cx="956880" cy="367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FB92A80-93C7-4C32-B784-D95C00B4B8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76117" y="3282640"/>
                <a:ext cx="974527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269EBEC-442D-4DEF-9CA3-75B3E86E7E4B}"/>
                  </a:ext>
                </a:extLst>
              </p14:cNvPr>
              <p14:cNvContentPartPr/>
              <p14:nvPr/>
            </p14:nvContentPartPr>
            <p14:xfrm>
              <a:off x="7938120" y="3284800"/>
              <a:ext cx="527040" cy="4093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269EBEC-442D-4DEF-9CA3-75B3E86E7E4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929480" y="3275800"/>
                <a:ext cx="544680" cy="426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236086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01E79-0076-4A11-BC70-70151E535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21111" r="8750" b="72222"/>
          <a:stretch/>
        </p:blipFill>
        <p:spPr>
          <a:xfrm>
            <a:off x="228600" y="76200"/>
            <a:ext cx="8636000" cy="1295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14:cNvPr>
              <p14:cNvContentPartPr/>
              <p14:nvPr/>
            </p14:nvContentPartPr>
            <p14:xfrm>
              <a:off x="2202960" y="1654720"/>
              <a:ext cx="1195200" cy="304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3960" y="1645720"/>
                <a:ext cx="121284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14:cNvPr>
              <p14:cNvContentPartPr/>
              <p14:nvPr/>
            </p14:nvContentPartPr>
            <p14:xfrm>
              <a:off x="980040" y="1422880"/>
              <a:ext cx="947520" cy="473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040" y="1414240"/>
                <a:ext cx="96516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14:cNvPr>
              <p14:cNvContentPartPr/>
              <p14:nvPr/>
            </p14:nvContentPartPr>
            <p14:xfrm>
              <a:off x="3838800" y="1642840"/>
              <a:ext cx="157680" cy="184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30160" y="1633840"/>
                <a:ext cx="17532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14:cNvPr>
              <p14:cNvContentPartPr/>
              <p14:nvPr/>
            </p14:nvContentPartPr>
            <p14:xfrm>
              <a:off x="4071000" y="1531240"/>
              <a:ext cx="601920" cy="28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62005" y="1522600"/>
                <a:ext cx="619549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14:cNvPr>
              <p14:cNvContentPartPr/>
              <p14:nvPr/>
            </p14:nvContentPartPr>
            <p14:xfrm>
              <a:off x="5569320" y="1643560"/>
              <a:ext cx="294480" cy="181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0680" y="1634560"/>
                <a:ext cx="3121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14:cNvPr>
              <p14:cNvContentPartPr/>
              <p14:nvPr/>
            </p14:nvContentPartPr>
            <p14:xfrm>
              <a:off x="5960280" y="1697200"/>
              <a:ext cx="203760" cy="176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51640" y="1688200"/>
                <a:ext cx="2214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14:cNvPr>
              <p14:cNvContentPartPr/>
              <p14:nvPr/>
            </p14:nvContentPartPr>
            <p14:xfrm>
              <a:off x="5992680" y="1787200"/>
              <a:ext cx="168840" cy="18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84040" y="1778560"/>
                <a:ext cx="186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14:cNvPr>
              <p14:cNvContentPartPr/>
              <p14:nvPr/>
            </p14:nvContentPartPr>
            <p14:xfrm>
              <a:off x="6506400" y="1799080"/>
              <a:ext cx="260640" cy="165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97760" y="1790440"/>
                <a:ext cx="2782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14:cNvPr>
              <p14:cNvContentPartPr/>
              <p14:nvPr/>
            </p14:nvContentPartPr>
            <p14:xfrm>
              <a:off x="7085280" y="1447720"/>
              <a:ext cx="535320" cy="580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76640" y="1439075"/>
                <a:ext cx="552960" cy="5979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14:cNvPr>
              <p14:cNvContentPartPr/>
              <p14:nvPr/>
            </p14:nvContentPartPr>
            <p14:xfrm>
              <a:off x="6291120" y="1467520"/>
              <a:ext cx="673200" cy="264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82120" y="1458520"/>
                <a:ext cx="6908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14:cNvPr>
              <p14:cNvContentPartPr/>
              <p14:nvPr/>
            </p14:nvContentPartPr>
            <p14:xfrm>
              <a:off x="7896000" y="1602880"/>
              <a:ext cx="263880" cy="272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87360" y="1594240"/>
                <a:ext cx="28152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14:cNvPr>
              <p14:cNvContentPartPr/>
              <p14:nvPr/>
            </p14:nvContentPartPr>
            <p14:xfrm>
              <a:off x="1028280" y="2233960"/>
              <a:ext cx="419760" cy="586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19288" y="2225320"/>
                <a:ext cx="437385" cy="60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14:cNvPr>
              <p14:cNvContentPartPr/>
              <p14:nvPr/>
            </p14:nvContentPartPr>
            <p14:xfrm>
              <a:off x="1577280" y="2307760"/>
              <a:ext cx="412200" cy="298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68288" y="2298760"/>
                <a:ext cx="429825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14:cNvPr>
              <p14:cNvContentPartPr/>
              <p14:nvPr/>
            </p14:nvContentPartPr>
            <p14:xfrm>
              <a:off x="2192880" y="2498920"/>
              <a:ext cx="201960" cy="12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183880" y="2490280"/>
                <a:ext cx="2196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14:cNvPr>
              <p14:cNvContentPartPr/>
              <p14:nvPr/>
            </p14:nvContentPartPr>
            <p14:xfrm>
              <a:off x="2234640" y="2579920"/>
              <a:ext cx="166680" cy="16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25640" y="2570920"/>
                <a:ext cx="1843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14:cNvPr>
              <p14:cNvContentPartPr/>
              <p14:nvPr/>
            </p14:nvContentPartPr>
            <p14:xfrm>
              <a:off x="2668080" y="2371840"/>
              <a:ext cx="621720" cy="238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9440" y="2362854"/>
                <a:ext cx="639360" cy="256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14:cNvPr>
              <p14:cNvContentPartPr/>
              <p14:nvPr/>
            </p14:nvContentPartPr>
            <p14:xfrm>
              <a:off x="3428040" y="2282920"/>
              <a:ext cx="693000" cy="542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419400" y="2274280"/>
                <a:ext cx="71064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012C6E7-BD0E-4146-8BD0-FD038A7B810C}"/>
                  </a:ext>
                </a:extLst>
              </p14:cNvPr>
              <p14:cNvContentPartPr/>
              <p14:nvPr/>
            </p14:nvContentPartPr>
            <p14:xfrm>
              <a:off x="4413720" y="2476600"/>
              <a:ext cx="239400" cy="252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012C6E7-BD0E-4146-8BD0-FD038A7B810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04720" y="2467600"/>
                <a:ext cx="2570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49B1B4E-B42D-4EBA-9B6E-A909A91A0774}"/>
                  </a:ext>
                </a:extLst>
              </p14:cNvPr>
              <p14:cNvContentPartPr/>
              <p14:nvPr/>
            </p14:nvContentPartPr>
            <p14:xfrm>
              <a:off x="4757520" y="2300920"/>
              <a:ext cx="1103040" cy="725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49B1B4E-B42D-4EBA-9B6E-A909A91A07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48880" y="2292280"/>
                <a:ext cx="1120680" cy="74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BA0B3DF-8B7A-4C78-8089-C7C1BDF90D68}"/>
                  </a:ext>
                </a:extLst>
              </p14:cNvPr>
              <p14:cNvContentPartPr/>
              <p14:nvPr/>
            </p14:nvContentPartPr>
            <p14:xfrm>
              <a:off x="6040560" y="2583880"/>
              <a:ext cx="205920" cy="8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BA0B3DF-8B7A-4C78-8089-C7C1BDF90D6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31560" y="2574880"/>
                <a:ext cx="22356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10CB26D-957D-4CC1-A08D-5D27C974B081}"/>
                  </a:ext>
                </a:extLst>
              </p14:cNvPr>
              <p14:cNvContentPartPr/>
              <p14:nvPr/>
            </p14:nvContentPartPr>
            <p14:xfrm>
              <a:off x="6069000" y="2671360"/>
              <a:ext cx="200520" cy="11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10CB26D-957D-4CC1-A08D-5D27C974B08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60360" y="2662360"/>
                <a:ext cx="21816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BF06FCA-0363-4483-B728-2C34E53AB023}"/>
                  </a:ext>
                </a:extLst>
              </p14:cNvPr>
              <p14:cNvContentPartPr/>
              <p14:nvPr/>
            </p14:nvContentPartPr>
            <p14:xfrm>
              <a:off x="6474720" y="2420440"/>
              <a:ext cx="1397160" cy="390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BF06FCA-0363-4483-B728-2C34E53AB02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65722" y="2411800"/>
                <a:ext cx="1414795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EFE2128-9A5B-4550-830F-046E95C096C4}"/>
                  </a:ext>
                </a:extLst>
              </p14:cNvPr>
              <p14:cNvContentPartPr/>
              <p14:nvPr/>
            </p14:nvContentPartPr>
            <p14:xfrm>
              <a:off x="7973760" y="2241520"/>
              <a:ext cx="556560" cy="766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EFE2128-9A5B-4550-830F-046E95C096C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964760" y="2232880"/>
                <a:ext cx="574200" cy="78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F7E2D19-CCCD-48F8-8F03-4FC7D99DABD4}"/>
                  </a:ext>
                </a:extLst>
              </p14:cNvPr>
              <p14:cNvContentPartPr/>
              <p14:nvPr/>
            </p14:nvContentPartPr>
            <p14:xfrm>
              <a:off x="7066560" y="298600"/>
              <a:ext cx="1601640" cy="855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F7E2D19-CCCD-48F8-8F03-4FC7D99DABD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048560" y="262600"/>
                <a:ext cx="1637280" cy="9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66EB08F-6E02-4351-9FB5-8CF1DEECBF18}"/>
                  </a:ext>
                </a:extLst>
              </p14:cNvPr>
              <p14:cNvContentPartPr/>
              <p14:nvPr/>
            </p14:nvContentPartPr>
            <p14:xfrm>
              <a:off x="703560" y="3353560"/>
              <a:ext cx="254880" cy="282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66EB08F-6E02-4351-9FB5-8CF1DEECBF1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94920" y="3344560"/>
                <a:ext cx="27252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5AB9FA-757A-47BC-BBC0-B3BD9E00E6EC}"/>
                  </a:ext>
                </a:extLst>
              </p14:cNvPr>
              <p14:cNvContentPartPr/>
              <p14:nvPr/>
            </p14:nvContentPartPr>
            <p14:xfrm>
              <a:off x="2124480" y="3437440"/>
              <a:ext cx="144720" cy="20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5AB9FA-757A-47BC-BBC0-B3BD9E00E6E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15840" y="3428440"/>
                <a:ext cx="1623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40E1FF4-4C66-41FE-A759-DC498D9546E1}"/>
                  </a:ext>
                </a:extLst>
              </p14:cNvPr>
              <p14:cNvContentPartPr/>
              <p14:nvPr/>
            </p14:nvContentPartPr>
            <p14:xfrm>
              <a:off x="2116560" y="3536800"/>
              <a:ext cx="176760" cy="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40E1FF4-4C66-41FE-A759-DC498D9546E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07920" y="3528160"/>
                <a:ext cx="19440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376EDD7-4E10-41EA-BE72-F855F97B516E}"/>
                  </a:ext>
                </a:extLst>
              </p14:cNvPr>
              <p14:cNvContentPartPr/>
              <p14:nvPr/>
            </p14:nvContentPartPr>
            <p14:xfrm>
              <a:off x="1615080" y="3356800"/>
              <a:ext cx="383400" cy="244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376EDD7-4E10-41EA-BE72-F855F97B516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06432" y="3347800"/>
                <a:ext cx="401057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03DA9F0-DDC9-450A-8124-633A58E504CE}"/>
                  </a:ext>
                </a:extLst>
              </p14:cNvPr>
              <p14:cNvContentPartPr/>
              <p14:nvPr/>
            </p14:nvContentPartPr>
            <p14:xfrm>
              <a:off x="2475840" y="3240160"/>
              <a:ext cx="1867680" cy="4946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03DA9F0-DDC9-450A-8124-633A58E504C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466840" y="3231160"/>
                <a:ext cx="1885320" cy="51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7BFF1F1-64FC-4602-8B33-0FCE8AED8E4B}"/>
                  </a:ext>
                </a:extLst>
              </p14:cNvPr>
              <p14:cNvContentPartPr/>
              <p14:nvPr/>
            </p14:nvContentPartPr>
            <p14:xfrm>
              <a:off x="4513080" y="3174640"/>
              <a:ext cx="1241280" cy="6091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7BFF1F1-64FC-4602-8B33-0FCE8AED8E4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04080" y="3165640"/>
                <a:ext cx="1258920" cy="62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A7DD5C3-A1FA-4D51-9D43-E5B15533CF06}"/>
                  </a:ext>
                </a:extLst>
              </p14:cNvPr>
              <p14:cNvContentPartPr/>
              <p14:nvPr/>
            </p14:nvContentPartPr>
            <p14:xfrm>
              <a:off x="5893320" y="3380560"/>
              <a:ext cx="196200" cy="254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A7DD5C3-A1FA-4D51-9D43-E5B15533CF0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84680" y="3371560"/>
                <a:ext cx="213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C95ADF8-082D-44B7-A421-C24A46C9B07A}"/>
                  </a:ext>
                </a:extLst>
              </p14:cNvPr>
              <p14:cNvContentPartPr/>
              <p14:nvPr/>
            </p14:nvContentPartPr>
            <p14:xfrm>
              <a:off x="6236760" y="3337000"/>
              <a:ext cx="307080" cy="372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C95ADF8-082D-44B7-A421-C24A46C9B07A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228120" y="3328000"/>
                <a:ext cx="32472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ACF533-4279-4DBC-B434-029727DC8288}"/>
                  </a:ext>
                </a:extLst>
              </p14:cNvPr>
              <p14:cNvContentPartPr/>
              <p14:nvPr/>
            </p14:nvContentPartPr>
            <p14:xfrm>
              <a:off x="6642120" y="3479560"/>
              <a:ext cx="135000" cy="12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ACF533-4279-4DBC-B434-029727DC828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633480" y="3470920"/>
                <a:ext cx="1526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34513B9-9C74-4247-9D00-0EA372D34635}"/>
                  </a:ext>
                </a:extLst>
              </p14:cNvPr>
              <p14:cNvContentPartPr/>
              <p14:nvPr/>
            </p14:nvContentPartPr>
            <p14:xfrm>
              <a:off x="6629160" y="3564520"/>
              <a:ext cx="137520" cy="97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34513B9-9C74-4247-9D00-0EA372D346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620160" y="3555880"/>
                <a:ext cx="15516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FB92A80-93C7-4C32-B784-D95C00B4B807}"/>
                  </a:ext>
                </a:extLst>
              </p14:cNvPr>
              <p14:cNvContentPartPr/>
              <p14:nvPr/>
            </p14:nvContentPartPr>
            <p14:xfrm>
              <a:off x="6884760" y="3291640"/>
              <a:ext cx="956880" cy="367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FB92A80-93C7-4C32-B784-D95C00B4B8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76117" y="3282640"/>
                <a:ext cx="974527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269EBEC-442D-4DEF-9CA3-75B3E86E7E4B}"/>
                  </a:ext>
                </a:extLst>
              </p14:cNvPr>
              <p14:cNvContentPartPr/>
              <p14:nvPr/>
            </p14:nvContentPartPr>
            <p14:xfrm>
              <a:off x="7938120" y="3284800"/>
              <a:ext cx="527040" cy="4093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269EBEC-442D-4DEF-9CA3-75B3E86E7E4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929480" y="3275800"/>
                <a:ext cx="54468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BF4AE44-4423-4EDE-9ED7-A0B211873011}"/>
                  </a:ext>
                </a:extLst>
              </p14:cNvPr>
              <p14:cNvContentPartPr/>
              <p14:nvPr/>
            </p14:nvContentPartPr>
            <p14:xfrm>
              <a:off x="836760" y="3960880"/>
              <a:ext cx="291600" cy="28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BF4AE44-4423-4EDE-9ED7-A0B21187301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28109" y="3952240"/>
                <a:ext cx="309262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5AB629E-724E-421D-8DB0-AD023949DE01}"/>
                  </a:ext>
                </a:extLst>
              </p14:cNvPr>
              <p14:cNvContentPartPr/>
              <p14:nvPr/>
            </p14:nvContentPartPr>
            <p14:xfrm>
              <a:off x="2223120" y="4162480"/>
              <a:ext cx="175320" cy="136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5AB629E-724E-421D-8DB0-AD023949DE0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214480" y="4153480"/>
                <a:ext cx="19296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68D273A-1C00-43CB-B82F-95A69DD315C0}"/>
                  </a:ext>
                </a:extLst>
              </p14:cNvPr>
              <p14:cNvContentPartPr/>
              <p14:nvPr/>
            </p14:nvContentPartPr>
            <p14:xfrm>
              <a:off x="2224560" y="4267240"/>
              <a:ext cx="186480" cy="19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68D273A-1C00-43CB-B82F-95A69DD315C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215920" y="4258240"/>
                <a:ext cx="2041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50D5BD1-BEAF-4DC6-A0C3-FC1881AEFA89}"/>
                  </a:ext>
                </a:extLst>
              </p14:cNvPr>
              <p14:cNvContentPartPr/>
              <p14:nvPr/>
            </p14:nvContentPartPr>
            <p14:xfrm>
              <a:off x="1671960" y="4041880"/>
              <a:ext cx="316800" cy="3315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50D5BD1-BEAF-4DC6-A0C3-FC1881AEFA8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662960" y="4032880"/>
                <a:ext cx="33444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CBECB29-5EAD-4D00-9545-36DB7A517315}"/>
                  </a:ext>
                </a:extLst>
              </p14:cNvPr>
              <p14:cNvContentPartPr/>
              <p14:nvPr/>
            </p14:nvContentPartPr>
            <p14:xfrm>
              <a:off x="2530200" y="4064200"/>
              <a:ext cx="1141920" cy="3621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CBECB29-5EAD-4D00-9545-36DB7A51731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521200" y="4055560"/>
                <a:ext cx="115956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EE65E28C-4B3D-491C-B5CB-4E24FC5F8BAA}"/>
                  </a:ext>
                </a:extLst>
              </p14:cNvPr>
              <p14:cNvContentPartPr/>
              <p14:nvPr/>
            </p14:nvContentPartPr>
            <p14:xfrm>
              <a:off x="3814680" y="4048360"/>
              <a:ext cx="394920" cy="4273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EE65E28C-4B3D-491C-B5CB-4E24FC5F8BA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06040" y="4039720"/>
                <a:ext cx="412560" cy="44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937030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01E79-0076-4A11-BC70-70151E535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21111" r="8750" b="72222"/>
          <a:stretch/>
        </p:blipFill>
        <p:spPr>
          <a:xfrm>
            <a:off x="228600" y="76200"/>
            <a:ext cx="8636000" cy="1295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14:cNvPr>
              <p14:cNvContentPartPr/>
              <p14:nvPr/>
            </p14:nvContentPartPr>
            <p14:xfrm>
              <a:off x="2202960" y="1654720"/>
              <a:ext cx="1195200" cy="304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3960" y="1645720"/>
                <a:ext cx="121284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14:cNvPr>
              <p14:cNvContentPartPr/>
              <p14:nvPr/>
            </p14:nvContentPartPr>
            <p14:xfrm>
              <a:off x="980040" y="1422880"/>
              <a:ext cx="947520" cy="473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040" y="1414240"/>
                <a:ext cx="96516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14:cNvPr>
              <p14:cNvContentPartPr/>
              <p14:nvPr/>
            </p14:nvContentPartPr>
            <p14:xfrm>
              <a:off x="3838800" y="1642840"/>
              <a:ext cx="157680" cy="184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30160" y="1633840"/>
                <a:ext cx="17532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14:cNvPr>
              <p14:cNvContentPartPr/>
              <p14:nvPr/>
            </p14:nvContentPartPr>
            <p14:xfrm>
              <a:off x="4071000" y="1531240"/>
              <a:ext cx="601920" cy="28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62005" y="1522600"/>
                <a:ext cx="619549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14:cNvPr>
              <p14:cNvContentPartPr/>
              <p14:nvPr/>
            </p14:nvContentPartPr>
            <p14:xfrm>
              <a:off x="5569320" y="1643560"/>
              <a:ext cx="294480" cy="181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0680" y="1634560"/>
                <a:ext cx="3121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14:cNvPr>
              <p14:cNvContentPartPr/>
              <p14:nvPr/>
            </p14:nvContentPartPr>
            <p14:xfrm>
              <a:off x="5960280" y="1697200"/>
              <a:ext cx="203760" cy="176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51640" y="1688200"/>
                <a:ext cx="2214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14:cNvPr>
              <p14:cNvContentPartPr/>
              <p14:nvPr/>
            </p14:nvContentPartPr>
            <p14:xfrm>
              <a:off x="5992680" y="1787200"/>
              <a:ext cx="168840" cy="18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84040" y="1778560"/>
                <a:ext cx="186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14:cNvPr>
              <p14:cNvContentPartPr/>
              <p14:nvPr/>
            </p14:nvContentPartPr>
            <p14:xfrm>
              <a:off x="6506400" y="1799080"/>
              <a:ext cx="260640" cy="165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97760" y="1790440"/>
                <a:ext cx="2782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14:cNvPr>
              <p14:cNvContentPartPr/>
              <p14:nvPr/>
            </p14:nvContentPartPr>
            <p14:xfrm>
              <a:off x="7085280" y="1447720"/>
              <a:ext cx="535320" cy="580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76640" y="1439075"/>
                <a:ext cx="552960" cy="5979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14:cNvPr>
              <p14:cNvContentPartPr/>
              <p14:nvPr/>
            </p14:nvContentPartPr>
            <p14:xfrm>
              <a:off x="6291120" y="1467520"/>
              <a:ext cx="673200" cy="264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82120" y="1458520"/>
                <a:ext cx="6908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14:cNvPr>
              <p14:cNvContentPartPr/>
              <p14:nvPr/>
            </p14:nvContentPartPr>
            <p14:xfrm>
              <a:off x="7896000" y="1602880"/>
              <a:ext cx="263880" cy="272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87360" y="1594240"/>
                <a:ext cx="28152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14:cNvPr>
              <p14:cNvContentPartPr/>
              <p14:nvPr/>
            </p14:nvContentPartPr>
            <p14:xfrm>
              <a:off x="1028280" y="2233960"/>
              <a:ext cx="419760" cy="586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19288" y="2225320"/>
                <a:ext cx="437385" cy="60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14:cNvPr>
              <p14:cNvContentPartPr/>
              <p14:nvPr/>
            </p14:nvContentPartPr>
            <p14:xfrm>
              <a:off x="1577280" y="2307760"/>
              <a:ext cx="412200" cy="298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68288" y="2298760"/>
                <a:ext cx="429825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14:cNvPr>
              <p14:cNvContentPartPr/>
              <p14:nvPr/>
            </p14:nvContentPartPr>
            <p14:xfrm>
              <a:off x="2192880" y="2498920"/>
              <a:ext cx="201960" cy="12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183880" y="2490280"/>
                <a:ext cx="2196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14:cNvPr>
              <p14:cNvContentPartPr/>
              <p14:nvPr/>
            </p14:nvContentPartPr>
            <p14:xfrm>
              <a:off x="2234640" y="2579920"/>
              <a:ext cx="166680" cy="16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25640" y="2570920"/>
                <a:ext cx="1843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14:cNvPr>
              <p14:cNvContentPartPr/>
              <p14:nvPr/>
            </p14:nvContentPartPr>
            <p14:xfrm>
              <a:off x="2668080" y="2371840"/>
              <a:ext cx="621720" cy="238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9440" y="2362854"/>
                <a:ext cx="639360" cy="256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14:cNvPr>
              <p14:cNvContentPartPr/>
              <p14:nvPr/>
            </p14:nvContentPartPr>
            <p14:xfrm>
              <a:off x="3428040" y="2282920"/>
              <a:ext cx="693000" cy="542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419400" y="2274280"/>
                <a:ext cx="71064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012C6E7-BD0E-4146-8BD0-FD038A7B810C}"/>
                  </a:ext>
                </a:extLst>
              </p14:cNvPr>
              <p14:cNvContentPartPr/>
              <p14:nvPr/>
            </p14:nvContentPartPr>
            <p14:xfrm>
              <a:off x="4413720" y="2476600"/>
              <a:ext cx="239400" cy="252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012C6E7-BD0E-4146-8BD0-FD038A7B810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04720" y="2467600"/>
                <a:ext cx="2570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49B1B4E-B42D-4EBA-9B6E-A909A91A0774}"/>
                  </a:ext>
                </a:extLst>
              </p14:cNvPr>
              <p14:cNvContentPartPr/>
              <p14:nvPr/>
            </p14:nvContentPartPr>
            <p14:xfrm>
              <a:off x="4757520" y="2300920"/>
              <a:ext cx="1103040" cy="725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49B1B4E-B42D-4EBA-9B6E-A909A91A07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48880" y="2292280"/>
                <a:ext cx="1120680" cy="74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BA0B3DF-8B7A-4C78-8089-C7C1BDF90D68}"/>
                  </a:ext>
                </a:extLst>
              </p14:cNvPr>
              <p14:cNvContentPartPr/>
              <p14:nvPr/>
            </p14:nvContentPartPr>
            <p14:xfrm>
              <a:off x="6040560" y="2583880"/>
              <a:ext cx="205920" cy="8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BA0B3DF-8B7A-4C78-8089-C7C1BDF90D6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31560" y="2574880"/>
                <a:ext cx="22356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10CB26D-957D-4CC1-A08D-5D27C974B081}"/>
                  </a:ext>
                </a:extLst>
              </p14:cNvPr>
              <p14:cNvContentPartPr/>
              <p14:nvPr/>
            </p14:nvContentPartPr>
            <p14:xfrm>
              <a:off x="6069000" y="2671360"/>
              <a:ext cx="200520" cy="11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10CB26D-957D-4CC1-A08D-5D27C974B08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60360" y="2662360"/>
                <a:ext cx="21816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BF06FCA-0363-4483-B728-2C34E53AB023}"/>
                  </a:ext>
                </a:extLst>
              </p14:cNvPr>
              <p14:cNvContentPartPr/>
              <p14:nvPr/>
            </p14:nvContentPartPr>
            <p14:xfrm>
              <a:off x="6474720" y="2420440"/>
              <a:ext cx="1397160" cy="390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BF06FCA-0363-4483-B728-2C34E53AB02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65722" y="2411800"/>
                <a:ext cx="1414795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EFE2128-9A5B-4550-830F-046E95C096C4}"/>
                  </a:ext>
                </a:extLst>
              </p14:cNvPr>
              <p14:cNvContentPartPr/>
              <p14:nvPr/>
            </p14:nvContentPartPr>
            <p14:xfrm>
              <a:off x="7973760" y="2241520"/>
              <a:ext cx="556560" cy="766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EFE2128-9A5B-4550-830F-046E95C096C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964760" y="2232880"/>
                <a:ext cx="574200" cy="78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F7E2D19-CCCD-48F8-8F03-4FC7D99DABD4}"/>
                  </a:ext>
                </a:extLst>
              </p14:cNvPr>
              <p14:cNvContentPartPr/>
              <p14:nvPr/>
            </p14:nvContentPartPr>
            <p14:xfrm>
              <a:off x="7066560" y="298600"/>
              <a:ext cx="1601640" cy="855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F7E2D19-CCCD-48F8-8F03-4FC7D99DABD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048560" y="262600"/>
                <a:ext cx="1637280" cy="9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66EB08F-6E02-4351-9FB5-8CF1DEECBF18}"/>
                  </a:ext>
                </a:extLst>
              </p14:cNvPr>
              <p14:cNvContentPartPr/>
              <p14:nvPr/>
            </p14:nvContentPartPr>
            <p14:xfrm>
              <a:off x="703560" y="3353560"/>
              <a:ext cx="254880" cy="282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66EB08F-6E02-4351-9FB5-8CF1DEECBF1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94920" y="3344560"/>
                <a:ext cx="27252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5AB9FA-757A-47BC-BBC0-B3BD9E00E6EC}"/>
                  </a:ext>
                </a:extLst>
              </p14:cNvPr>
              <p14:cNvContentPartPr/>
              <p14:nvPr/>
            </p14:nvContentPartPr>
            <p14:xfrm>
              <a:off x="2124480" y="3437440"/>
              <a:ext cx="144720" cy="20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5AB9FA-757A-47BC-BBC0-B3BD9E00E6E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15840" y="3428440"/>
                <a:ext cx="1623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40E1FF4-4C66-41FE-A759-DC498D9546E1}"/>
                  </a:ext>
                </a:extLst>
              </p14:cNvPr>
              <p14:cNvContentPartPr/>
              <p14:nvPr/>
            </p14:nvContentPartPr>
            <p14:xfrm>
              <a:off x="2116560" y="3536800"/>
              <a:ext cx="176760" cy="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40E1FF4-4C66-41FE-A759-DC498D9546E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07920" y="3528160"/>
                <a:ext cx="19440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376EDD7-4E10-41EA-BE72-F855F97B516E}"/>
                  </a:ext>
                </a:extLst>
              </p14:cNvPr>
              <p14:cNvContentPartPr/>
              <p14:nvPr/>
            </p14:nvContentPartPr>
            <p14:xfrm>
              <a:off x="1615080" y="3356800"/>
              <a:ext cx="383400" cy="244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376EDD7-4E10-41EA-BE72-F855F97B516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06432" y="3347800"/>
                <a:ext cx="401057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03DA9F0-DDC9-450A-8124-633A58E504CE}"/>
                  </a:ext>
                </a:extLst>
              </p14:cNvPr>
              <p14:cNvContentPartPr/>
              <p14:nvPr/>
            </p14:nvContentPartPr>
            <p14:xfrm>
              <a:off x="2475840" y="3240160"/>
              <a:ext cx="1867680" cy="4946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03DA9F0-DDC9-450A-8124-633A58E504C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466840" y="3231160"/>
                <a:ext cx="1885320" cy="51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7BFF1F1-64FC-4602-8B33-0FCE8AED8E4B}"/>
                  </a:ext>
                </a:extLst>
              </p14:cNvPr>
              <p14:cNvContentPartPr/>
              <p14:nvPr/>
            </p14:nvContentPartPr>
            <p14:xfrm>
              <a:off x="4513080" y="3174640"/>
              <a:ext cx="1241280" cy="6091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7BFF1F1-64FC-4602-8B33-0FCE8AED8E4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04080" y="3165640"/>
                <a:ext cx="1258920" cy="62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A7DD5C3-A1FA-4D51-9D43-E5B15533CF06}"/>
                  </a:ext>
                </a:extLst>
              </p14:cNvPr>
              <p14:cNvContentPartPr/>
              <p14:nvPr/>
            </p14:nvContentPartPr>
            <p14:xfrm>
              <a:off x="5893320" y="3380560"/>
              <a:ext cx="196200" cy="254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A7DD5C3-A1FA-4D51-9D43-E5B15533CF0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84680" y="3371560"/>
                <a:ext cx="213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C95ADF8-082D-44B7-A421-C24A46C9B07A}"/>
                  </a:ext>
                </a:extLst>
              </p14:cNvPr>
              <p14:cNvContentPartPr/>
              <p14:nvPr/>
            </p14:nvContentPartPr>
            <p14:xfrm>
              <a:off x="6236760" y="3337000"/>
              <a:ext cx="307080" cy="372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C95ADF8-082D-44B7-A421-C24A46C9B07A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228120" y="3328000"/>
                <a:ext cx="32472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ACF533-4279-4DBC-B434-029727DC8288}"/>
                  </a:ext>
                </a:extLst>
              </p14:cNvPr>
              <p14:cNvContentPartPr/>
              <p14:nvPr/>
            </p14:nvContentPartPr>
            <p14:xfrm>
              <a:off x="6642120" y="3479560"/>
              <a:ext cx="135000" cy="12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ACF533-4279-4DBC-B434-029727DC828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633480" y="3470920"/>
                <a:ext cx="1526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34513B9-9C74-4247-9D00-0EA372D34635}"/>
                  </a:ext>
                </a:extLst>
              </p14:cNvPr>
              <p14:cNvContentPartPr/>
              <p14:nvPr/>
            </p14:nvContentPartPr>
            <p14:xfrm>
              <a:off x="6629160" y="3564520"/>
              <a:ext cx="137520" cy="97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34513B9-9C74-4247-9D00-0EA372D346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620160" y="3555880"/>
                <a:ext cx="15516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FB92A80-93C7-4C32-B784-D95C00B4B807}"/>
                  </a:ext>
                </a:extLst>
              </p14:cNvPr>
              <p14:cNvContentPartPr/>
              <p14:nvPr/>
            </p14:nvContentPartPr>
            <p14:xfrm>
              <a:off x="6884760" y="3291640"/>
              <a:ext cx="956880" cy="367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FB92A80-93C7-4C32-B784-D95C00B4B8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76117" y="3282640"/>
                <a:ext cx="974527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269EBEC-442D-4DEF-9CA3-75B3E86E7E4B}"/>
                  </a:ext>
                </a:extLst>
              </p14:cNvPr>
              <p14:cNvContentPartPr/>
              <p14:nvPr/>
            </p14:nvContentPartPr>
            <p14:xfrm>
              <a:off x="7938120" y="3284800"/>
              <a:ext cx="527040" cy="4093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269EBEC-442D-4DEF-9CA3-75B3E86E7E4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929480" y="3275800"/>
                <a:ext cx="54468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BF4AE44-4423-4EDE-9ED7-A0B211873011}"/>
                  </a:ext>
                </a:extLst>
              </p14:cNvPr>
              <p14:cNvContentPartPr/>
              <p14:nvPr/>
            </p14:nvContentPartPr>
            <p14:xfrm>
              <a:off x="836760" y="3960880"/>
              <a:ext cx="291600" cy="28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BF4AE44-4423-4EDE-9ED7-A0B21187301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28109" y="3952240"/>
                <a:ext cx="309262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5AB629E-724E-421D-8DB0-AD023949DE01}"/>
                  </a:ext>
                </a:extLst>
              </p14:cNvPr>
              <p14:cNvContentPartPr/>
              <p14:nvPr/>
            </p14:nvContentPartPr>
            <p14:xfrm>
              <a:off x="2223120" y="4162480"/>
              <a:ext cx="175320" cy="136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5AB629E-724E-421D-8DB0-AD023949DE0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214480" y="4153480"/>
                <a:ext cx="19296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68D273A-1C00-43CB-B82F-95A69DD315C0}"/>
                  </a:ext>
                </a:extLst>
              </p14:cNvPr>
              <p14:cNvContentPartPr/>
              <p14:nvPr/>
            </p14:nvContentPartPr>
            <p14:xfrm>
              <a:off x="2224560" y="4267240"/>
              <a:ext cx="186480" cy="19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68D273A-1C00-43CB-B82F-95A69DD315C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215920" y="4258240"/>
                <a:ext cx="2041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50D5BD1-BEAF-4DC6-A0C3-FC1881AEFA89}"/>
                  </a:ext>
                </a:extLst>
              </p14:cNvPr>
              <p14:cNvContentPartPr/>
              <p14:nvPr/>
            </p14:nvContentPartPr>
            <p14:xfrm>
              <a:off x="1671960" y="4041880"/>
              <a:ext cx="316800" cy="3315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50D5BD1-BEAF-4DC6-A0C3-FC1881AEFA8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662960" y="4032880"/>
                <a:ext cx="33444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CBECB29-5EAD-4D00-9545-36DB7A517315}"/>
                  </a:ext>
                </a:extLst>
              </p14:cNvPr>
              <p14:cNvContentPartPr/>
              <p14:nvPr/>
            </p14:nvContentPartPr>
            <p14:xfrm>
              <a:off x="2530200" y="4064200"/>
              <a:ext cx="1141920" cy="3621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CBECB29-5EAD-4D00-9545-36DB7A51731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521200" y="4055560"/>
                <a:ext cx="115956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EE65E28C-4B3D-491C-B5CB-4E24FC5F8BAA}"/>
                  </a:ext>
                </a:extLst>
              </p14:cNvPr>
              <p14:cNvContentPartPr/>
              <p14:nvPr/>
            </p14:nvContentPartPr>
            <p14:xfrm>
              <a:off x="3814680" y="4048360"/>
              <a:ext cx="394920" cy="4273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EE65E28C-4B3D-491C-B5CB-4E24FC5F8BA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06040" y="4039720"/>
                <a:ext cx="41256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698A505-FC82-4FDE-BB29-3F9EB5B2884C}"/>
                  </a:ext>
                </a:extLst>
              </p14:cNvPr>
              <p14:cNvContentPartPr/>
              <p14:nvPr/>
            </p14:nvContentPartPr>
            <p14:xfrm>
              <a:off x="4436760" y="4237360"/>
              <a:ext cx="250920" cy="212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698A505-FC82-4FDE-BB29-3F9EB5B2884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427760" y="4228360"/>
                <a:ext cx="26856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160EDD-CD62-42CC-8F6A-D732417960F2}"/>
                  </a:ext>
                </a:extLst>
              </p14:cNvPr>
              <p14:cNvContentPartPr/>
              <p14:nvPr/>
            </p14:nvContentPartPr>
            <p14:xfrm>
              <a:off x="5746800" y="4272280"/>
              <a:ext cx="203760" cy="1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160EDD-CD62-42CC-8F6A-D732417960F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738160" y="4263640"/>
                <a:ext cx="22140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2277D80-AB93-4731-BBA6-D9B5787DFE02}"/>
                  </a:ext>
                </a:extLst>
              </p14:cNvPr>
              <p14:cNvContentPartPr/>
              <p14:nvPr/>
            </p14:nvContentPartPr>
            <p14:xfrm>
              <a:off x="5763360" y="4339960"/>
              <a:ext cx="225000" cy="309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2277D80-AB93-4731-BBA6-D9B5787DFE02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754720" y="4331320"/>
                <a:ext cx="24264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B1C3453-F526-4869-A7C7-639D78CF17F6}"/>
                  </a:ext>
                </a:extLst>
              </p14:cNvPr>
              <p14:cNvContentPartPr/>
              <p14:nvPr/>
            </p14:nvContentPartPr>
            <p14:xfrm>
              <a:off x="5167200" y="4141240"/>
              <a:ext cx="405720" cy="325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B1C3453-F526-4869-A7C7-639D78CF17F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158208" y="4132230"/>
                <a:ext cx="423344" cy="342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EC2CB13-D9E9-4E3D-ABE9-E8DDED7BFE62}"/>
                  </a:ext>
                </a:extLst>
              </p14:cNvPr>
              <p14:cNvContentPartPr/>
              <p14:nvPr/>
            </p14:nvContentPartPr>
            <p14:xfrm>
              <a:off x="6093480" y="4019560"/>
              <a:ext cx="1524240" cy="450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EC2CB13-D9E9-4E3D-ABE9-E8DDED7BFE6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084840" y="4010920"/>
                <a:ext cx="1541880" cy="46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768940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01E79-0076-4A11-BC70-70151E535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21111" r="8750" b="72222"/>
          <a:stretch/>
        </p:blipFill>
        <p:spPr>
          <a:xfrm>
            <a:off x="228600" y="76200"/>
            <a:ext cx="8636000" cy="1295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14:cNvPr>
              <p14:cNvContentPartPr/>
              <p14:nvPr/>
            </p14:nvContentPartPr>
            <p14:xfrm>
              <a:off x="2202960" y="1654720"/>
              <a:ext cx="1195200" cy="304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3960" y="1645720"/>
                <a:ext cx="121284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14:cNvPr>
              <p14:cNvContentPartPr/>
              <p14:nvPr/>
            </p14:nvContentPartPr>
            <p14:xfrm>
              <a:off x="980040" y="1422880"/>
              <a:ext cx="947520" cy="473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040" y="1414240"/>
                <a:ext cx="96516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14:cNvPr>
              <p14:cNvContentPartPr/>
              <p14:nvPr/>
            </p14:nvContentPartPr>
            <p14:xfrm>
              <a:off x="3838800" y="1642840"/>
              <a:ext cx="157680" cy="184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30160" y="1633840"/>
                <a:ext cx="17532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14:cNvPr>
              <p14:cNvContentPartPr/>
              <p14:nvPr/>
            </p14:nvContentPartPr>
            <p14:xfrm>
              <a:off x="4071000" y="1531240"/>
              <a:ext cx="601920" cy="28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62005" y="1522600"/>
                <a:ext cx="619549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14:cNvPr>
              <p14:cNvContentPartPr/>
              <p14:nvPr/>
            </p14:nvContentPartPr>
            <p14:xfrm>
              <a:off x="5569320" y="1643560"/>
              <a:ext cx="294480" cy="181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0680" y="1634560"/>
                <a:ext cx="3121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14:cNvPr>
              <p14:cNvContentPartPr/>
              <p14:nvPr/>
            </p14:nvContentPartPr>
            <p14:xfrm>
              <a:off x="5960280" y="1697200"/>
              <a:ext cx="203760" cy="176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51640" y="1688200"/>
                <a:ext cx="2214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14:cNvPr>
              <p14:cNvContentPartPr/>
              <p14:nvPr/>
            </p14:nvContentPartPr>
            <p14:xfrm>
              <a:off x="5992680" y="1787200"/>
              <a:ext cx="168840" cy="18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84040" y="1778560"/>
                <a:ext cx="186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14:cNvPr>
              <p14:cNvContentPartPr/>
              <p14:nvPr/>
            </p14:nvContentPartPr>
            <p14:xfrm>
              <a:off x="6506400" y="1799080"/>
              <a:ext cx="260640" cy="165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97760" y="1790440"/>
                <a:ext cx="2782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14:cNvPr>
              <p14:cNvContentPartPr/>
              <p14:nvPr/>
            </p14:nvContentPartPr>
            <p14:xfrm>
              <a:off x="7085280" y="1447720"/>
              <a:ext cx="535320" cy="580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76640" y="1439075"/>
                <a:ext cx="552960" cy="5979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14:cNvPr>
              <p14:cNvContentPartPr/>
              <p14:nvPr/>
            </p14:nvContentPartPr>
            <p14:xfrm>
              <a:off x="6291120" y="1467520"/>
              <a:ext cx="673200" cy="264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82120" y="1458520"/>
                <a:ext cx="6908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14:cNvPr>
              <p14:cNvContentPartPr/>
              <p14:nvPr/>
            </p14:nvContentPartPr>
            <p14:xfrm>
              <a:off x="7896000" y="1602880"/>
              <a:ext cx="263880" cy="272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87360" y="1594240"/>
                <a:ext cx="28152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14:cNvPr>
              <p14:cNvContentPartPr/>
              <p14:nvPr/>
            </p14:nvContentPartPr>
            <p14:xfrm>
              <a:off x="1028280" y="2233960"/>
              <a:ext cx="419760" cy="586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19288" y="2225320"/>
                <a:ext cx="437385" cy="60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14:cNvPr>
              <p14:cNvContentPartPr/>
              <p14:nvPr/>
            </p14:nvContentPartPr>
            <p14:xfrm>
              <a:off x="1577280" y="2307760"/>
              <a:ext cx="412200" cy="298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68288" y="2298760"/>
                <a:ext cx="429825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14:cNvPr>
              <p14:cNvContentPartPr/>
              <p14:nvPr/>
            </p14:nvContentPartPr>
            <p14:xfrm>
              <a:off x="2192880" y="2498920"/>
              <a:ext cx="201960" cy="12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183880" y="2490280"/>
                <a:ext cx="2196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14:cNvPr>
              <p14:cNvContentPartPr/>
              <p14:nvPr/>
            </p14:nvContentPartPr>
            <p14:xfrm>
              <a:off x="2234640" y="2579920"/>
              <a:ext cx="166680" cy="16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25640" y="2570920"/>
                <a:ext cx="1843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14:cNvPr>
              <p14:cNvContentPartPr/>
              <p14:nvPr/>
            </p14:nvContentPartPr>
            <p14:xfrm>
              <a:off x="2668080" y="2371840"/>
              <a:ext cx="621720" cy="238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9440" y="2362854"/>
                <a:ext cx="639360" cy="256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14:cNvPr>
              <p14:cNvContentPartPr/>
              <p14:nvPr/>
            </p14:nvContentPartPr>
            <p14:xfrm>
              <a:off x="3428040" y="2282920"/>
              <a:ext cx="693000" cy="542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419400" y="2274280"/>
                <a:ext cx="71064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012C6E7-BD0E-4146-8BD0-FD038A7B810C}"/>
                  </a:ext>
                </a:extLst>
              </p14:cNvPr>
              <p14:cNvContentPartPr/>
              <p14:nvPr/>
            </p14:nvContentPartPr>
            <p14:xfrm>
              <a:off x="4413720" y="2476600"/>
              <a:ext cx="239400" cy="252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012C6E7-BD0E-4146-8BD0-FD038A7B810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04720" y="2467600"/>
                <a:ext cx="2570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49B1B4E-B42D-4EBA-9B6E-A909A91A0774}"/>
                  </a:ext>
                </a:extLst>
              </p14:cNvPr>
              <p14:cNvContentPartPr/>
              <p14:nvPr/>
            </p14:nvContentPartPr>
            <p14:xfrm>
              <a:off x="4757520" y="2300920"/>
              <a:ext cx="1103040" cy="725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49B1B4E-B42D-4EBA-9B6E-A909A91A07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48880" y="2292280"/>
                <a:ext cx="1120680" cy="74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BA0B3DF-8B7A-4C78-8089-C7C1BDF90D68}"/>
                  </a:ext>
                </a:extLst>
              </p14:cNvPr>
              <p14:cNvContentPartPr/>
              <p14:nvPr/>
            </p14:nvContentPartPr>
            <p14:xfrm>
              <a:off x="6040560" y="2583880"/>
              <a:ext cx="205920" cy="8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BA0B3DF-8B7A-4C78-8089-C7C1BDF90D6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31560" y="2574880"/>
                <a:ext cx="22356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10CB26D-957D-4CC1-A08D-5D27C974B081}"/>
                  </a:ext>
                </a:extLst>
              </p14:cNvPr>
              <p14:cNvContentPartPr/>
              <p14:nvPr/>
            </p14:nvContentPartPr>
            <p14:xfrm>
              <a:off x="6069000" y="2671360"/>
              <a:ext cx="200520" cy="11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10CB26D-957D-4CC1-A08D-5D27C974B08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60360" y="2662360"/>
                <a:ext cx="21816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BF06FCA-0363-4483-B728-2C34E53AB023}"/>
                  </a:ext>
                </a:extLst>
              </p14:cNvPr>
              <p14:cNvContentPartPr/>
              <p14:nvPr/>
            </p14:nvContentPartPr>
            <p14:xfrm>
              <a:off x="6474720" y="2420440"/>
              <a:ext cx="1397160" cy="390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BF06FCA-0363-4483-B728-2C34E53AB02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65722" y="2411800"/>
                <a:ext cx="1414795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EFE2128-9A5B-4550-830F-046E95C096C4}"/>
                  </a:ext>
                </a:extLst>
              </p14:cNvPr>
              <p14:cNvContentPartPr/>
              <p14:nvPr/>
            </p14:nvContentPartPr>
            <p14:xfrm>
              <a:off x="7973760" y="2241520"/>
              <a:ext cx="556560" cy="766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EFE2128-9A5B-4550-830F-046E95C096C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964760" y="2232880"/>
                <a:ext cx="574200" cy="78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F7E2D19-CCCD-48F8-8F03-4FC7D99DABD4}"/>
                  </a:ext>
                </a:extLst>
              </p14:cNvPr>
              <p14:cNvContentPartPr/>
              <p14:nvPr/>
            </p14:nvContentPartPr>
            <p14:xfrm>
              <a:off x="7066560" y="298600"/>
              <a:ext cx="1601640" cy="855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F7E2D19-CCCD-48F8-8F03-4FC7D99DABD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048560" y="262600"/>
                <a:ext cx="1637280" cy="9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66EB08F-6E02-4351-9FB5-8CF1DEECBF18}"/>
                  </a:ext>
                </a:extLst>
              </p14:cNvPr>
              <p14:cNvContentPartPr/>
              <p14:nvPr/>
            </p14:nvContentPartPr>
            <p14:xfrm>
              <a:off x="703560" y="3353560"/>
              <a:ext cx="254880" cy="282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66EB08F-6E02-4351-9FB5-8CF1DEECBF1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94920" y="3344560"/>
                <a:ext cx="27252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5AB9FA-757A-47BC-BBC0-B3BD9E00E6EC}"/>
                  </a:ext>
                </a:extLst>
              </p14:cNvPr>
              <p14:cNvContentPartPr/>
              <p14:nvPr/>
            </p14:nvContentPartPr>
            <p14:xfrm>
              <a:off x="2124480" y="3437440"/>
              <a:ext cx="144720" cy="20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5AB9FA-757A-47BC-BBC0-B3BD9E00E6E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15840" y="3428440"/>
                <a:ext cx="1623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40E1FF4-4C66-41FE-A759-DC498D9546E1}"/>
                  </a:ext>
                </a:extLst>
              </p14:cNvPr>
              <p14:cNvContentPartPr/>
              <p14:nvPr/>
            </p14:nvContentPartPr>
            <p14:xfrm>
              <a:off x="2116560" y="3536800"/>
              <a:ext cx="176760" cy="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40E1FF4-4C66-41FE-A759-DC498D9546E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07920" y="3528160"/>
                <a:ext cx="19440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376EDD7-4E10-41EA-BE72-F855F97B516E}"/>
                  </a:ext>
                </a:extLst>
              </p14:cNvPr>
              <p14:cNvContentPartPr/>
              <p14:nvPr/>
            </p14:nvContentPartPr>
            <p14:xfrm>
              <a:off x="1615080" y="3356800"/>
              <a:ext cx="383400" cy="244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376EDD7-4E10-41EA-BE72-F855F97B516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06432" y="3347800"/>
                <a:ext cx="401057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03DA9F0-DDC9-450A-8124-633A58E504CE}"/>
                  </a:ext>
                </a:extLst>
              </p14:cNvPr>
              <p14:cNvContentPartPr/>
              <p14:nvPr/>
            </p14:nvContentPartPr>
            <p14:xfrm>
              <a:off x="2475840" y="3240160"/>
              <a:ext cx="1867680" cy="4946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03DA9F0-DDC9-450A-8124-633A58E504C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466840" y="3231160"/>
                <a:ext cx="1885320" cy="51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7BFF1F1-64FC-4602-8B33-0FCE8AED8E4B}"/>
                  </a:ext>
                </a:extLst>
              </p14:cNvPr>
              <p14:cNvContentPartPr/>
              <p14:nvPr/>
            </p14:nvContentPartPr>
            <p14:xfrm>
              <a:off x="4513080" y="3174640"/>
              <a:ext cx="1241280" cy="6091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7BFF1F1-64FC-4602-8B33-0FCE8AED8E4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04080" y="3165640"/>
                <a:ext cx="1258920" cy="62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A7DD5C3-A1FA-4D51-9D43-E5B15533CF06}"/>
                  </a:ext>
                </a:extLst>
              </p14:cNvPr>
              <p14:cNvContentPartPr/>
              <p14:nvPr/>
            </p14:nvContentPartPr>
            <p14:xfrm>
              <a:off x="5893320" y="3380560"/>
              <a:ext cx="196200" cy="254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A7DD5C3-A1FA-4D51-9D43-E5B15533CF0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84680" y="3371560"/>
                <a:ext cx="213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C95ADF8-082D-44B7-A421-C24A46C9B07A}"/>
                  </a:ext>
                </a:extLst>
              </p14:cNvPr>
              <p14:cNvContentPartPr/>
              <p14:nvPr/>
            </p14:nvContentPartPr>
            <p14:xfrm>
              <a:off x="6236760" y="3337000"/>
              <a:ext cx="307080" cy="372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C95ADF8-082D-44B7-A421-C24A46C9B07A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228120" y="3328000"/>
                <a:ext cx="32472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ACF533-4279-4DBC-B434-029727DC8288}"/>
                  </a:ext>
                </a:extLst>
              </p14:cNvPr>
              <p14:cNvContentPartPr/>
              <p14:nvPr/>
            </p14:nvContentPartPr>
            <p14:xfrm>
              <a:off x="6642120" y="3479560"/>
              <a:ext cx="135000" cy="12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ACF533-4279-4DBC-B434-029727DC828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633480" y="3470920"/>
                <a:ext cx="1526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34513B9-9C74-4247-9D00-0EA372D34635}"/>
                  </a:ext>
                </a:extLst>
              </p14:cNvPr>
              <p14:cNvContentPartPr/>
              <p14:nvPr/>
            </p14:nvContentPartPr>
            <p14:xfrm>
              <a:off x="6629160" y="3564520"/>
              <a:ext cx="137520" cy="97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34513B9-9C74-4247-9D00-0EA372D346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620160" y="3555880"/>
                <a:ext cx="15516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FB92A80-93C7-4C32-B784-D95C00B4B807}"/>
                  </a:ext>
                </a:extLst>
              </p14:cNvPr>
              <p14:cNvContentPartPr/>
              <p14:nvPr/>
            </p14:nvContentPartPr>
            <p14:xfrm>
              <a:off x="6884760" y="3291640"/>
              <a:ext cx="956880" cy="367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FB92A80-93C7-4C32-B784-D95C00B4B8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76117" y="3282640"/>
                <a:ext cx="974527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269EBEC-442D-4DEF-9CA3-75B3E86E7E4B}"/>
                  </a:ext>
                </a:extLst>
              </p14:cNvPr>
              <p14:cNvContentPartPr/>
              <p14:nvPr/>
            </p14:nvContentPartPr>
            <p14:xfrm>
              <a:off x="7938120" y="3284800"/>
              <a:ext cx="527040" cy="4093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269EBEC-442D-4DEF-9CA3-75B3E86E7E4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929480" y="3275800"/>
                <a:ext cx="54468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BF4AE44-4423-4EDE-9ED7-A0B211873011}"/>
                  </a:ext>
                </a:extLst>
              </p14:cNvPr>
              <p14:cNvContentPartPr/>
              <p14:nvPr/>
            </p14:nvContentPartPr>
            <p14:xfrm>
              <a:off x="836760" y="3960880"/>
              <a:ext cx="291600" cy="28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BF4AE44-4423-4EDE-9ED7-A0B21187301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28109" y="3952240"/>
                <a:ext cx="309262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5AB629E-724E-421D-8DB0-AD023949DE01}"/>
                  </a:ext>
                </a:extLst>
              </p14:cNvPr>
              <p14:cNvContentPartPr/>
              <p14:nvPr/>
            </p14:nvContentPartPr>
            <p14:xfrm>
              <a:off x="2223120" y="4162480"/>
              <a:ext cx="175320" cy="136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5AB629E-724E-421D-8DB0-AD023949DE0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214480" y="4153480"/>
                <a:ext cx="19296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68D273A-1C00-43CB-B82F-95A69DD315C0}"/>
                  </a:ext>
                </a:extLst>
              </p14:cNvPr>
              <p14:cNvContentPartPr/>
              <p14:nvPr/>
            </p14:nvContentPartPr>
            <p14:xfrm>
              <a:off x="2224560" y="4267240"/>
              <a:ext cx="186480" cy="19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68D273A-1C00-43CB-B82F-95A69DD315C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215920" y="4258240"/>
                <a:ext cx="2041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50D5BD1-BEAF-4DC6-A0C3-FC1881AEFA89}"/>
                  </a:ext>
                </a:extLst>
              </p14:cNvPr>
              <p14:cNvContentPartPr/>
              <p14:nvPr/>
            </p14:nvContentPartPr>
            <p14:xfrm>
              <a:off x="1671960" y="4041880"/>
              <a:ext cx="316800" cy="3315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50D5BD1-BEAF-4DC6-A0C3-FC1881AEFA8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662960" y="4032880"/>
                <a:ext cx="33444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CBECB29-5EAD-4D00-9545-36DB7A517315}"/>
                  </a:ext>
                </a:extLst>
              </p14:cNvPr>
              <p14:cNvContentPartPr/>
              <p14:nvPr/>
            </p14:nvContentPartPr>
            <p14:xfrm>
              <a:off x="2530200" y="4064200"/>
              <a:ext cx="1141920" cy="3621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CBECB29-5EAD-4D00-9545-36DB7A51731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521200" y="4055560"/>
                <a:ext cx="115956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EE65E28C-4B3D-491C-B5CB-4E24FC5F8BAA}"/>
                  </a:ext>
                </a:extLst>
              </p14:cNvPr>
              <p14:cNvContentPartPr/>
              <p14:nvPr/>
            </p14:nvContentPartPr>
            <p14:xfrm>
              <a:off x="3814680" y="4048360"/>
              <a:ext cx="394920" cy="4273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EE65E28C-4B3D-491C-B5CB-4E24FC5F8BA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06040" y="4039720"/>
                <a:ext cx="41256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698A505-FC82-4FDE-BB29-3F9EB5B2884C}"/>
                  </a:ext>
                </a:extLst>
              </p14:cNvPr>
              <p14:cNvContentPartPr/>
              <p14:nvPr/>
            </p14:nvContentPartPr>
            <p14:xfrm>
              <a:off x="4436760" y="4237360"/>
              <a:ext cx="250920" cy="212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698A505-FC82-4FDE-BB29-3F9EB5B2884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427760" y="4228360"/>
                <a:ext cx="26856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160EDD-CD62-42CC-8F6A-D732417960F2}"/>
                  </a:ext>
                </a:extLst>
              </p14:cNvPr>
              <p14:cNvContentPartPr/>
              <p14:nvPr/>
            </p14:nvContentPartPr>
            <p14:xfrm>
              <a:off x="5746800" y="4272280"/>
              <a:ext cx="203760" cy="1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160EDD-CD62-42CC-8F6A-D732417960F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738160" y="4263640"/>
                <a:ext cx="22140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2277D80-AB93-4731-BBA6-D9B5787DFE02}"/>
                  </a:ext>
                </a:extLst>
              </p14:cNvPr>
              <p14:cNvContentPartPr/>
              <p14:nvPr/>
            </p14:nvContentPartPr>
            <p14:xfrm>
              <a:off x="5763360" y="4339960"/>
              <a:ext cx="225000" cy="309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2277D80-AB93-4731-BBA6-D9B5787DFE02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754720" y="4331320"/>
                <a:ext cx="24264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B1C3453-F526-4869-A7C7-639D78CF17F6}"/>
                  </a:ext>
                </a:extLst>
              </p14:cNvPr>
              <p14:cNvContentPartPr/>
              <p14:nvPr/>
            </p14:nvContentPartPr>
            <p14:xfrm>
              <a:off x="5167200" y="4141240"/>
              <a:ext cx="405720" cy="325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B1C3453-F526-4869-A7C7-639D78CF17F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158208" y="4132230"/>
                <a:ext cx="423344" cy="342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EC2CB13-D9E9-4E3D-ABE9-E8DDED7BFE62}"/>
                  </a:ext>
                </a:extLst>
              </p14:cNvPr>
              <p14:cNvContentPartPr/>
              <p14:nvPr/>
            </p14:nvContentPartPr>
            <p14:xfrm>
              <a:off x="6093480" y="4019560"/>
              <a:ext cx="1524240" cy="450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EC2CB13-D9E9-4E3D-ABE9-E8DDED7BFE6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084840" y="4010920"/>
                <a:ext cx="154188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6EEEE6-2161-4C21-8ED0-A793000951D9}"/>
                  </a:ext>
                </a:extLst>
              </p14:cNvPr>
              <p14:cNvContentPartPr/>
              <p14:nvPr/>
            </p14:nvContentPartPr>
            <p14:xfrm>
              <a:off x="879960" y="4788160"/>
              <a:ext cx="232200" cy="260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6EEEE6-2161-4C21-8ED0-A793000951D9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70960" y="4779160"/>
                <a:ext cx="24984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C38934C-D153-477E-AEC9-72C2D1FC6877}"/>
                  </a:ext>
                </a:extLst>
              </p14:cNvPr>
              <p14:cNvContentPartPr/>
              <p14:nvPr/>
            </p14:nvContentPartPr>
            <p14:xfrm>
              <a:off x="2184960" y="4994800"/>
              <a:ext cx="195840" cy="15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C38934C-D153-477E-AEC9-72C2D1FC687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175960" y="4986160"/>
                <a:ext cx="21348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7C00F6F-3E79-4D76-9E9A-70F862943828}"/>
                  </a:ext>
                </a:extLst>
              </p14:cNvPr>
              <p14:cNvContentPartPr/>
              <p14:nvPr/>
            </p14:nvContentPartPr>
            <p14:xfrm>
              <a:off x="2224560" y="5066440"/>
              <a:ext cx="195120" cy="29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7C00F6F-3E79-4D76-9E9A-70F862943828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215920" y="5057440"/>
                <a:ext cx="2127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DEE12D1-C301-444E-AE5E-BC28F26449FE}"/>
                  </a:ext>
                </a:extLst>
              </p14:cNvPr>
              <p14:cNvContentPartPr/>
              <p14:nvPr/>
            </p14:nvContentPartPr>
            <p14:xfrm>
              <a:off x="1724160" y="4829200"/>
              <a:ext cx="323640" cy="350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DEE12D1-C301-444E-AE5E-BC28F26449FE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715520" y="4820551"/>
                <a:ext cx="341280" cy="367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FA8ACCA7-04E7-4D1C-B992-E1E54BC2664B}"/>
                  </a:ext>
                </a:extLst>
              </p14:cNvPr>
              <p14:cNvContentPartPr/>
              <p14:nvPr/>
            </p14:nvContentPartPr>
            <p14:xfrm>
              <a:off x="2526960" y="4761520"/>
              <a:ext cx="2142000" cy="4586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FA8ACCA7-04E7-4D1C-B992-E1E54BC2664B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517960" y="4752887"/>
                <a:ext cx="2159640" cy="4762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102324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201E79-0076-4A11-BC70-70151E535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21111" r="8750" b="72222"/>
          <a:stretch/>
        </p:blipFill>
        <p:spPr>
          <a:xfrm>
            <a:off x="228600" y="76200"/>
            <a:ext cx="8636000" cy="1295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14:cNvPr>
              <p14:cNvContentPartPr/>
              <p14:nvPr/>
            </p14:nvContentPartPr>
            <p14:xfrm>
              <a:off x="2202960" y="1654720"/>
              <a:ext cx="1195200" cy="3049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062BB9A-CA2F-4179-8C86-FF7EFFE3B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93960" y="1645720"/>
                <a:ext cx="121284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14:cNvPr>
              <p14:cNvContentPartPr/>
              <p14:nvPr/>
            </p14:nvContentPartPr>
            <p14:xfrm>
              <a:off x="980040" y="1422880"/>
              <a:ext cx="947520" cy="473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C1019C0-7892-4C56-988A-15DFD916C6B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040" y="1414240"/>
                <a:ext cx="96516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14:cNvPr>
              <p14:cNvContentPartPr/>
              <p14:nvPr/>
            </p14:nvContentPartPr>
            <p14:xfrm>
              <a:off x="3838800" y="1642840"/>
              <a:ext cx="157680" cy="184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57670A9-DEED-45E2-9897-5030C9E4705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30160" y="1633840"/>
                <a:ext cx="17532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14:cNvPr>
              <p14:cNvContentPartPr/>
              <p14:nvPr/>
            </p14:nvContentPartPr>
            <p14:xfrm>
              <a:off x="4071000" y="1531240"/>
              <a:ext cx="601920" cy="28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430CA1B-A4D5-4274-9FA9-9E82A47927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62005" y="1522600"/>
                <a:ext cx="619549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14:cNvPr>
              <p14:cNvContentPartPr/>
              <p14:nvPr/>
            </p14:nvContentPartPr>
            <p14:xfrm>
              <a:off x="5569320" y="1643560"/>
              <a:ext cx="294480" cy="181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3C35E76-7F6E-45E0-9063-2B69444843F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60680" y="1634560"/>
                <a:ext cx="3121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14:cNvPr>
              <p14:cNvContentPartPr/>
              <p14:nvPr/>
            </p14:nvContentPartPr>
            <p14:xfrm>
              <a:off x="5960280" y="1697200"/>
              <a:ext cx="203760" cy="176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AD3D741-D1E1-40F6-B253-45DFBCE976C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51640" y="1688200"/>
                <a:ext cx="2214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14:cNvPr>
              <p14:cNvContentPartPr/>
              <p14:nvPr/>
            </p14:nvContentPartPr>
            <p14:xfrm>
              <a:off x="5992680" y="1787200"/>
              <a:ext cx="168840" cy="18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8B1DF03-223B-463C-AA78-37C97060263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984040" y="1778560"/>
                <a:ext cx="186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14:cNvPr>
              <p14:cNvContentPartPr/>
              <p14:nvPr/>
            </p14:nvContentPartPr>
            <p14:xfrm>
              <a:off x="6506400" y="1799080"/>
              <a:ext cx="260640" cy="165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0E7FF72-3CD9-4299-AF24-14435BA99ED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97760" y="1790440"/>
                <a:ext cx="27828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14:cNvPr>
              <p14:cNvContentPartPr/>
              <p14:nvPr/>
            </p14:nvContentPartPr>
            <p14:xfrm>
              <a:off x="7085280" y="1447720"/>
              <a:ext cx="535320" cy="580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77CFB493-EE5A-4721-8850-B8D4CE0885B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076640" y="1439075"/>
                <a:ext cx="552960" cy="5979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14:cNvPr>
              <p14:cNvContentPartPr/>
              <p14:nvPr/>
            </p14:nvContentPartPr>
            <p14:xfrm>
              <a:off x="6291120" y="1467520"/>
              <a:ext cx="673200" cy="26460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62D9AD46-F5DE-4981-9D23-A2D20BD5480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82120" y="1458520"/>
                <a:ext cx="690840" cy="28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14:cNvPr>
              <p14:cNvContentPartPr/>
              <p14:nvPr/>
            </p14:nvContentPartPr>
            <p14:xfrm>
              <a:off x="7896000" y="1602880"/>
              <a:ext cx="263880" cy="272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4A626EA-70A7-473C-BCD9-4B2343572C1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87360" y="1594240"/>
                <a:ext cx="28152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14:cNvPr>
              <p14:cNvContentPartPr/>
              <p14:nvPr/>
            </p14:nvContentPartPr>
            <p14:xfrm>
              <a:off x="1028280" y="2233960"/>
              <a:ext cx="419760" cy="586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0867CF-C17B-424D-B3C1-7049EE40D4A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19288" y="2225320"/>
                <a:ext cx="437385" cy="60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14:cNvPr>
              <p14:cNvContentPartPr/>
              <p14:nvPr/>
            </p14:nvContentPartPr>
            <p14:xfrm>
              <a:off x="1577280" y="2307760"/>
              <a:ext cx="412200" cy="298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E8D0042-E5A1-46D3-A509-BFC7AAA7A5E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68288" y="2298760"/>
                <a:ext cx="429825" cy="31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14:cNvPr>
              <p14:cNvContentPartPr/>
              <p14:nvPr/>
            </p14:nvContentPartPr>
            <p14:xfrm>
              <a:off x="2192880" y="2498920"/>
              <a:ext cx="201960" cy="12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E236C97-2A0A-41F0-9523-B4ED5132B18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183880" y="2490280"/>
                <a:ext cx="2196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14:cNvPr>
              <p14:cNvContentPartPr/>
              <p14:nvPr/>
            </p14:nvContentPartPr>
            <p14:xfrm>
              <a:off x="2234640" y="2579920"/>
              <a:ext cx="166680" cy="16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4EE7A5F-0825-476C-8608-779F155954E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25640" y="2570920"/>
                <a:ext cx="1843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14:cNvPr>
              <p14:cNvContentPartPr/>
              <p14:nvPr/>
            </p14:nvContentPartPr>
            <p14:xfrm>
              <a:off x="2668080" y="2371840"/>
              <a:ext cx="621720" cy="2386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9249FA8-8F24-4D54-BBE9-052C2CE2F1E9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659440" y="2362854"/>
                <a:ext cx="639360" cy="256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14:cNvPr>
              <p14:cNvContentPartPr/>
              <p14:nvPr/>
            </p14:nvContentPartPr>
            <p14:xfrm>
              <a:off x="3428040" y="2282920"/>
              <a:ext cx="693000" cy="5421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70D3494-5D9A-4B3A-B7EC-92D8E192864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419400" y="2274280"/>
                <a:ext cx="710640" cy="5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012C6E7-BD0E-4146-8BD0-FD038A7B810C}"/>
                  </a:ext>
                </a:extLst>
              </p14:cNvPr>
              <p14:cNvContentPartPr/>
              <p14:nvPr/>
            </p14:nvContentPartPr>
            <p14:xfrm>
              <a:off x="4413720" y="2476600"/>
              <a:ext cx="239400" cy="252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012C6E7-BD0E-4146-8BD0-FD038A7B810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04720" y="2467600"/>
                <a:ext cx="25704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49B1B4E-B42D-4EBA-9B6E-A909A91A0774}"/>
                  </a:ext>
                </a:extLst>
              </p14:cNvPr>
              <p14:cNvContentPartPr/>
              <p14:nvPr/>
            </p14:nvContentPartPr>
            <p14:xfrm>
              <a:off x="4757520" y="2300920"/>
              <a:ext cx="1103040" cy="725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49B1B4E-B42D-4EBA-9B6E-A909A91A077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48880" y="2292280"/>
                <a:ext cx="1120680" cy="74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BA0B3DF-8B7A-4C78-8089-C7C1BDF90D68}"/>
                  </a:ext>
                </a:extLst>
              </p14:cNvPr>
              <p14:cNvContentPartPr/>
              <p14:nvPr/>
            </p14:nvContentPartPr>
            <p14:xfrm>
              <a:off x="6040560" y="2583880"/>
              <a:ext cx="205920" cy="8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BA0B3DF-8B7A-4C78-8089-C7C1BDF90D6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31560" y="2574880"/>
                <a:ext cx="22356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10CB26D-957D-4CC1-A08D-5D27C974B081}"/>
                  </a:ext>
                </a:extLst>
              </p14:cNvPr>
              <p14:cNvContentPartPr/>
              <p14:nvPr/>
            </p14:nvContentPartPr>
            <p14:xfrm>
              <a:off x="6069000" y="2671360"/>
              <a:ext cx="200520" cy="11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10CB26D-957D-4CC1-A08D-5D27C974B08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060360" y="2662360"/>
                <a:ext cx="21816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BF06FCA-0363-4483-B728-2C34E53AB023}"/>
                  </a:ext>
                </a:extLst>
              </p14:cNvPr>
              <p14:cNvContentPartPr/>
              <p14:nvPr/>
            </p14:nvContentPartPr>
            <p14:xfrm>
              <a:off x="6474720" y="2420440"/>
              <a:ext cx="1397160" cy="390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BF06FCA-0363-4483-B728-2C34E53AB02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65722" y="2411800"/>
                <a:ext cx="1414795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EEFE2128-9A5B-4550-830F-046E95C096C4}"/>
                  </a:ext>
                </a:extLst>
              </p14:cNvPr>
              <p14:cNvContentPartPr/>
              <p14:nvPr/>
            </p14:nvContentPartPr>
            <p14:xfrm>
              <a:off x="7973760" y="2241520"/>
              <a:ext cx="556560" cy="766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EEFE2128-9A5B-4550-830F-046E95C096C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964760" y="2232880"/>
                <a:ext cx="574200" cy="78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F7E2D19-CCCD-48F8-8F03-4FC7D99DABD4}"/>
                  </a:ext>
                </a:extLst>
              </p14:cNvPr>
              <p14:cNvContentPartPr/>
              <p14:nvPr/>
            </p14:nvContentPartPr>
            <p14:xfrm>
              <a:off x="7066560" y="298600"/>
              <a:ext cx="1601640" cy="855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F7E2D19-CCCD-48F8-8F03-4FC7D99DABD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048560" y="262600"/>
                <a:ext cx="1637280" cy="9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66EB08F-6E02-4351-9FB5-8CF1DEECBF18}"/>
                  </a:ext>
                </a:extLst>
              </p14:cNvPr>
              <p14:cNvContentPartPr/>
              <p14:nvPr/>
            </p14:nvContentPartPr>
            <p14:xfrm>
              <a:off x="703560" y="3353560"/>
              <a:ext cx="254880" cy="282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66EB08F-6E02-4351-9FB5-8CF1DEECBF1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94920" y="3344560"/>
                <a:ext cx="27252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5AB9FA-757A-47BC-BBC0-B3BD9E00E6EC}"/>
                  </a:ext>
                </a:extLst>
              </p14:cNvPr>
              <p14:cNvContentPartPr/>
              <p14:nvPr/>
            </p14:nvContentPartPr>
            <p14:xfrm>
              <a:off x="2124480" y="3437440"/>
              <a:ext cx="144720" cy="20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5AB9FA-757A-47BC-BBC0-B3BD9E00E6EC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115840" y="3428440"/>
                <a:ext cx="16236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40E1FF4-4C66-41FE-A759-DC498D9546E1}"/>
                  </a:ext>
                </a:extLst>
              </p14:cNvPr>
              <p14:cNvContentPartPr/>
              <p14:nvPr/>
            </p14:nvContentPartPr>
            <p14:xfrm>
              <a:off x="2116560" y="3536800"/>
              <a:ext cx="176760" cy="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40E1FF4-4C66-41FE-A759-DC498D9546E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07920" y="3528160"/>
                <a:ext cx="19440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376EDD7-4E10-41EA-BE72-F855F97B516E}"/>
                  </a:ext>
                </a:extLst>
              </p14:cNvPr>
              <p14:cNvContentPartPr/>
              <p14:nvPr/>
            </p14:nvContentPartPr>
            <p14:xfrm>
              <a:off x="1615080" y="3356800"/>
              <a:ext cx="383400" cy="244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376EDD7-4E10-41EA-BE72-F855F97B516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606432" y="3347800"/>
                <a:ext cx="401057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003DA9F0-DDC9-450A-8124-633A58E504CE}"/>
                  </a:ext>
                </a:extLst>
              </p14:cNvPr>
              <p14:cNvContentPartPr/>
              <p14:nvPr/>
            </p14:nvContentPartPr>
            <p14:xfrm>
              <a:off x="2475840" y="3240160"/>
              <a:ext cx="1867680" cy="4946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003DA9F0-DDC9-450A-8124-633A58E504C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466840" y="3231160"/>
                <a:ext cx="1885320" cy="51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7BFF1F1-64FC-4602-8B33-0FCE8AED8E4B}"/>
                  </a:ext>
                </a:extLst>
              </p14:cNvPr>
              <p14:cNvContentPartPr/>
              <p14:nvPr/>
            </p14:nvContentPartPr>
            <p14:xfrm>
              <a:off x="4513080" y="3174640"/>
              <a:ext cx="1241280" cy="6091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7BFF1F1-64FC-4602-8B33-0FCE8AED8E4B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504080" y="3165640"/>
                <a:ext cx="1258920" cy="62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A7DD5C3-A1FA-4D51-9D43-E5B15533CF06}"/>
                  </a:ext>
                </a:extLst>
              </p14:cNvPr>
              <p14:cNvContentPartPr/>
              <p14:nvPr/>
            </p14:nvContentPartPr>
            <p14:xfrm>
              <a:off x="5893320" y="3380560"/>
              <a:ext cx="196200" cy="254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A7DD5C3-A1FA-4D51-9D43-E5B15533CF06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884680" y="3371560"/>
                <a:ext cx="213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C95ADF8-082D-44B7-A421-C24A46C9B07A}"/>
                  </a:ext>
                </a:extLst>
              </p14:cNvPr>
              <p14:cNvContentPartPr/>
              <p14:nvPr/>
            </p14:nvContentPartPr>
            <p14:xfrm>
              <a:off x="6236760" y="3337000"/>
              <a:ext cx="307080" cy="372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C95ADF8-082D-44B7-A421-C24A46C9B07A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6228120" y="3328000"/>
                <a:ext cx="32472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EACF533-4279-4DBC-B434-029727DC8288}"/>
                  </a:ext>
                </a:extLst>
              </p14:cNvPr>
              <p14:cNvContentPartPr/>
              <p14:nvPr/>
            </p14:nvContentPartPr>
            <p14:xfrm>
              <a:off x="6642120" y="3479560"/>
              <a:ext cx="135000" cy="122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EACF533-4279-4DBC-B434-029727DC8288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633480" y="3470920"/>
                <a:ext cx="1526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34513B9-9C74-4247-9D00-0EA372D34635}"/>
                  </a:ext>
                </a:extLst>
              </p14:cNvPr>
              <p14:cNvContentPartPr/>
              <p14:nvPr/>
            </p14:nvContentPartPr>
            <p14:xfrm>
              <a:off x="6629160" y="3564520"/>
              <a:ext cx="137520" cy="97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34513B9-9C74-4247-9D00-0EA372D346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620160" y="3555880"/>
                <a:ext cx="15516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FB92A80-93C7-4C32-B784-D95C00B4B807}"/>
                  </a:ext>
                </a:extLst>
              </p14:cNvPr>
              <p14:cNvContentPartPr/>
              <p14:nvPr/>
            </p14:nvContentPartPr>
            <p14:xfrm>
              <a:off x="6884760" y="3291640"/>
              <a:ext cx="956880" cy="3675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FB92A80-93C7-4C32-B784-D95C00B4B807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876117" y="3282640"/>
                <a:ext cx="974527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269EBEC-442D-4DEF-9CA3-75B3E86E7E4B}"/>
                  </a:ext>
                </a:extLst>
              </p14:cNvPr>
              <p14:cNvContentPartPr/>
              <p14:nvPr/>
            </p14:nvContentPartPr>
            <p14:xfrm>
              <a:off x="7938120" y="3284800"/>
              <a:ext cx="527040" cy="4093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269EBEC-442D-4DEF-9CA3-75B3E86E7E4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929480" y="3275800"/>
                <a:ext cx="54468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BF4AE44-4423-4EDE-9ED7-A0B211873011}"/>
                  </a:ext>
                </a:extLst>
              </p14:cNvPr>
              <p14:cNvContentPartPr/>
              <p14:nvPr/>
            </p14:nvContentPartPr>
            <p14:xfrm>
              <a:off x="836760" y="3960880"/>
              <a:ext cx="291600" cy="280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BF4AE44-4423-4EDE-9ED7-A0B21187301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28109" y="3952240"/>
                <a:ext cx="309262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5AB629E-724E-421D-8DB0-AD023949DE01}"/>
                  </a:ext>
                </a:extLst>
              </p14:cNvPr>
              <p14:cNvContentPartPr/>
              <p14:nvPr/>
            </p14:nvContentPartPr>
            <p14:xfrm>
              <a:off x="2223120" y="4162480"/>
              <a:ext cx="175320" cy="136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5AB629E-724E-421D-8DB0-AD023949DE0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214480" y="4153480"/>
                <a:ext cx="19296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68D273A-1C00-43CB-B82F-95A69DD315C0}"/>
                  </a:ext>
                </a:extLst>
              </p14:cNvPr>
              <p14:cNvContentPartPr/>
              <p14:nvPr/>
            </p14:nvContentPartPr>
            <p14:xfrm>
              <a:off x="2224560" y="4267240"/>
              <a:ext cx="186480" cy="190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68D273A-1C00-43CB-B82F-95A69DD315C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215920" y="4258240"/>
                <a:ext cx="2041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E50D5BD1-BEAF-4DC6-A0C3-FC1881AEFA89}"/>
                  </a:ext>
                </a:extLst>
              </p14:cNvPr>
              <p14:cNvContentPartPr/>
              <p14:nvPr/>
            </p14:nvContentPartPr>
            <p14:xfrm>
              <a:off x="1671960" y="4041880"/>
              <a:ext cx="316800" cy="3315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E50D5BD1-BEAF-4DC6-A0C3-FC1881AEFA89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662960" y="4032880"/>
                <a:ext cx="33444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2CBECB29-5EAD-4D00-9545-36DB7A517315}"/>
                  </a:ext>
                </a:extLst>
              </p14:cNvPr>
              <p14:cNvContentPartPr/>
              <p14:nvPr/>
            </p14:nvContentPartPr>
            <p14:xfrm>
              <a:off x="2530200" y="4064200"/>
              <a:ext cx="1141920" cy="3621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2CBECB29-5EAD-4D00-9545-36DB7A51731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521200" y="4055560"/>
                <a:ext cx="115956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EE65E28C-4B3D-491C-B5CB-4E24FC5F8BAA}"/>
                  </a:ext>
                </a:extLst>
              </p14:cNvPr>
              <p14:cNvContentPartPr/>
              <p14:nvPr/>
            </p14:nvContentPartPr>
            <p14:xfrm>
              <a:off x="3814680" y="4048360"/>
              <a:ext cx="394920" cy="42732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EE65E28C-4B3D-491C-B5CB-4E24FC5F8BA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806040" y="4039720"/>
                <a:ext cx="41256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698A505-FC82-4FDE-BB29-3F9EB5B2884C}"/>
                  </a:ext>
                </a:extLst>
              </p14:cNvPr>
              <p14:cNvContentPartPr/>
              <p14:nvPr/>
            </p14:nvContentPartPr>
            <p14:xfrm>
              <a:off x="4436760" y="4237360"/>
              <a:ext cx="250920" cy="212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698A505-FC82-4FDE-BB29-3F9EB5B2884C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427760" y="4228360"/>
                <a:ext cx="26856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5160EDD-CD62-42CC-8F6A-D732417960F2}"/>
                  </a:ext>
                </a:extLst>
              </p14:cNvPr>
              <p14:cNvContentPartPr/>
              <p14:nvPr/>
            </p14:nvContentPartPr>
            <p14:xfrm>
              <a:off x="5746800" y="4272280"/>
              <a:ext cx="203760" cy="108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5160EDD-CD62-42CC-8F6A-D732417960F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738160" y="4263640"/>
                <a:ext cx="22140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2277D80-AB93-4731-BBA6-D9B5787DFE02}"/>
                  </a:ext>
                </a:extLst>
              </p14:cNvPr>
              <p14:cNvContentPartPr/>
              <p14:nvPr/>
            </p14:nvContentPartPr>
            <p14:xfrm>
              <a:off x="5763360" y="4339960"/>
              <a:ext cx="225000" cy="309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2277D80-AB93-4731-BBA6-D9B5787DFE02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5754720" y="4331320"/>
                <a:ext cx="24264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B1C3453-F526-4869-A7C7-639D78CF17F6}"/>
                  </a:ext>
                </a:extLst>
              </p14:cNvPr>
              <p14:cNvContentPartPr/>
              <p14:nvPr/>
            </p14:nvContentPartPr>
            <p14:xfrm>
              <a:off x="5167200" y="4141240"/>
              <a:ext cx="405720" cy="325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B1C3453-F526-4869-A7C7-639D78CF17F6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158208" y="4132230"/>
                <a:ext cx="423344" cy="342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EC2CB13-D9E9-4E3D-ABE9-E8DDED7BFE62}"/>
                  </a:ext>
                </a:extLst>
              </p14:cNvPr>
              <p14:cNvContentPartPr/>
              <p14:nvPr/>
            </p14:nvContentPartPr>
            <p14:xfrm>
              <a:off x="6093480" y="4019560"/>
              <a:ext cx="1524240" cy="45072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EC2CB13-D9E9-4E3D-ABE9-E8DDED7BFE6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084840" y="4010920"/>
                <a:ext cx="154188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A6EEEE6-2161-4C21-8ED0-A793000951D9}"/>
                  </a:ext>
                </a:extLst>
              </p14:cNvPr>
              <p14:cNvContentPartPr/>
              <p14:nvPr/>
            </p14:nvContentPartPr>
            <p14:xfrm>
              <a:off x="879960" y="4788160"/>
              <a:ext cx="232200" cy="260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A6EEEE6-2161-4C21-8ED0-A793000951D9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870960" y="4779160"/>
                <a:ext cx="24984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C38934C-D153-477E-AEC9-72C2D1FC6877}"/>
                  </a:ext>
                </a:extLst>
              </p14:cNvPr>
              <p14:cNvContentPartPr/>
              <p14:nvPr/>
            </p14:nvContentPartPr>
            <p14:xfrm>
              <a:off x="2184960" y="4994800"/>
              <a:ext cx="195840" cy="151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C38934C-D153-477E-AEC9-72C2D1FC6877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175960" y="4986160"/>
                <a:ext cx="21348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57C00F6F-3E79-4D76-9E9A-70F862943828}"/>
                  </a:ext>
                </a:extLst>
              </p14:cNvPr>
              <p14:cNvContentPartPr/>
              <p14:nvPr/>
            </p14:nvContentPartPr>
            <p14:xfrm>
              <a:off x="2224560" y="5066440"/>
              <a:ext cx="195120" cy="298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57C00F6F-3E79-4D76-9E9A-70F862943828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215920" y="5057440"/>
                <a:ext cx="21276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DEE12D1-C301-444E-AE5E-BC28F26449FE}"/>
                  </a:ext>
                </a:extLst>
              </p14:cNvPr>
              <p14:cNvContentPartPr/>
              <p14:nvPr/>
            </p14:nvContentPartPr>
            <p14:xfrm>
              <a:off x="1724160" y="4829200"/>
              <a:ext cx="323640" cy="35028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DEE12D1-C301-444E-AE5E-BC28F26449FE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715520" y="4820551"/>
                <a:ext cx="341280" cy="367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FA8ACCA7-04E7-4D1C-B992-E1E54BC2664B}"/>
                  </a:ext>
                </a:extLst>
              </p14:cNvPr>
              <p14:cNvContentPartPr/>
              <p14:nvPr/>
            </p14:nvContentPartPr>
            <p14:xfrm>
              <a:off x="2526960" y="4761520"/>
              <a:ext cx="2142000" cy="4586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FA8ACCA7-04E7-4D1C-B992-E1E54BC2664B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517960" y="4752887"/>
                <a:ext cx="2159640" cy="4762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220BBFC-A931-4340-B629-B2A68DAE004C}"/>
                  </a:ext>
                </a:extLst>
              </p14:cNvPr>
              <p14:cNvContentPartPr/>
              <p14:nvPr/>
            </p14:nvContentPartPr>
            <p14:xfrm>
              <a:off x="6333600" y="4973560"/>
              <a:ext cx="195840" cy="165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220BBFC-A931-4340-B629-B2A68DAE004C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6324600" y="4964920"/>
                <a:ext cx="21348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DEB620B-4571-47D2-BC93-0718CDF2D25A}"/>
                  </a:ext>
                </a:extLst>
              </p14:cNvPr>
              <p14:cNvContentPartPr/>
              <p14:nvPr/>
            </p14:nvContentPartPr>
            <p14:xfrm>
              <a:off x="6352680" y="5057080"/>
              <a:ext cx="223560" cy="349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DEB620B-4571-47D2-BC93-0718CDF2D25A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6344040" y="5048440"/>
                <a:ext cx="2412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32D48E09-A2D1-4789-98FA-A098BB1E7461}"/>
                  </a:ext>
                </a:extLst>
              </p14:cNvPr>
              <p14:cNvContentPartPr/>
              <p14:nvPr/>
            </p14:nvContentPartPr>
            <p14:xfrm>
              <a:off x="5720520" y="4772320"/>
              <a:ext cx="435600" cy="42804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32D48E09-A2D1-4789-98FA-A098BB1E7461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711520" y="4763680"/>
                <a:ext cx="453240" cy="44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1074525B-98A5-4C0D-8349-F12B2C75EFF2}"/>
                  </a:ext>
                </a:extLst>
              </p14:cNvPr>
              <p14:cNvContentPartPr/>
              <p14:nvPr/>
            </p14:nvContentPartPr>
            <p14:xfrm>
              <a:off x="4981440" y="4811920"/>
              <a:ext cx="259560" cy="2815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1074525B-98A5-4C0D-8349-F12B2C75EFF2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4972812" y="4802920"/>
                <a:ext cx="277176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3FAEBE5A-FF8C-44AF-8CC8-071284B5F991}"/>
                  </a:ext>
                </a:extLst>
              </p14:cNvPr>
              <p14:cNvContentPartPr/>
              <p14:nvPr/>
            </p14:nvContentPartPr>
            <p14:xfrm>
              <a:off x="6697920" y="4736320"/>
              <a:ext cx="1559880" cy="3852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3FAEBE5A-FF8C-44AF-8CC8-071284B5F99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6689278" y="4727680"/>
                <a:ext cx="1577524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36162164-EF93-42DC-839D-6B56555697F2}"/>
                  </a:ext>
                </a:extLst>
              </p14:cNvPr>
              <p14:cNvContentPartPr/>
              <p14:nvPr/>
            </p14:nvContentPartPr>
            <p14:xfrm>
              <a:off x="5452680" y="4555960"/>
              <a:ext cx="2931480" cy="8647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36162164-EF93-42DC-839D-6B56555697F2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5435040" y="4520320"/>
                <a:ext cx="2967120" cy="93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5952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06A3247-B529-42F0-A5B7-25598AB67631}"/>
                  </a:ext>
                </a:extLst>
              </p14:cNvPr>
              <p14:cNvContentPartPr/>
              <p14:nvPr/>
            </p14:nvContentPartPr>
            <p14:xfrm>
              <a:off x="2168760" y="251080"/>
              <a:ext cx="2870640" cy="536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06A3247-B529-42F0-A5B7-25598AB676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0120" y="242080"/>
                <a:ext cx="288828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EB1A22-3B46-4C3B-9E17-290CC90222A1}"/>
                  </a:ext>
                </a:extLst>
              </p14:cNvPr>
              <p14:cNvContentPartPr/>
              <p14:nvPr/>
            </p14:nvContentPartPr>
            <p14:xfrm>
              <a:off x="907680" y="1074040"/>
              <a:ext cx="965160" cy="276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EB1A22-3B46-4C3B-9E17-290CC90222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9040" y="1065400"/>
                <a:ext cx="9828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3DF921A-CF54-416D-A301-3CB6C19D071E}"/>
                  </a:ext>
                </a:extLst>
              </p14:cNvPr>
              <p14:cNvContentPartPr/>
              <p14:nvPr/>
            </p14:nvContentPartPr>
            <p14:xfrm>
              <a:off x="2330760" y="1490200"/>
              <a:ext cx="671400" cy="2577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3DF921A-CF54-416D-A301-3CB6C19D07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1765" y="1481548"/>
                <a:ext cx="689031" cy="275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4A50C30-C107-4D20-A53B-39CD10D4CDE8}"/>
                  </a:ext>
                </a:extLst>
              </p14:cNvPr>
              <p14:cNvContentPartPr/>
              <p14:nvPr/>
            </p14:nvContentPartPr>
            <p14:xfrm>
              <a:off x="2097480" y="1010320"/>
              <a:ext cx="1004400" cy="432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4A50C30-C107-4D20-A53B-39CD10D4CD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88480" y="1001673"/>
                <a:ext cx="1022040" cy="4503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9CD08A-94DB-4211-B710-1FFD05F7ECE7}"/>
                  </a:ext>
                </a:extLst>
              </p14:cNvPr>
              <p14:cNvContentPartPr/>
              <p14:nvPr/>
            </p14:nvContentPartPr>
            <p14:xfrm>
              <a:off x="3552960" y="1145680"/>
              <a:ext cx="223200" cy="533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9CD08A-94DB-4211-B710-1FFD05F7EC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44320" y="1137040"/>
                <a:ext cx="240840" cy="5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BB988A6-F9DD-4738-99C2-BFA8225DD95E}"/>
                  </a:ext>
                </a:extLst>
              </p14:cNvPr>
              <p14:cNvContentPartPr/>
              <p14:nvPr/>
            </p14:nvContentPartPr>
            <p14:xfrm>
              <a:off x="4841760" y="1279600"/>
              <a:ext cx="19188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BB988A6-F9DD-4738-99C2-BFA8225DD95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32760" y="1270600"/>
                <a:ext cx="20952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1A0D702-4A07-42AB-A1FB-A22E776E9860}"/>
                  </a:ext>
                </a:extLst>
              </p14:cNvPr>
              <p14:cNvContentPartPr/>
              <p14:nvPr/>
            </p14:nvContentPartPr>
            <p14:xfrm>
              <a:off x="4882800" y="1357720"/>
              <a:ext cx="231120" cy="36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1A0D702-4A07-42AB-A1FB-A22E776E986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73800" y="1349080"/>
                <a:ext cx="24876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9A2BD0F-C301-4329-805F-65B7D9C14489}"/>
                  </a:ext>
                </a:extLst>
              </p14:cNvPr>
              <p14:cNvContentPartPr/>
              <p14:nvPr/>
            </p14:nvContentPartPr>
            <p14:xfrm>
              <a:off x="4083240" y="1172680"/>
              <a:ext cx="609840" cy="483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9A2BD0F-C301-4329-805F-65B7D9C144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74240" y="1163680"/>
                <a:ext cx="627480" cy="50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63A3092-2123-4B1C-B064-A419687E9D5D}"/>
                  </a:ext>
                </a:extLst>
              </p14:cNvPr>
              <p14:cNvContentPartPr/>
              <p14:nvPr/>
            </p14:nvContentPartPr>
            <p14:xfrm>
              <a:off x="5242080" y="1095640"/>
              <a:ext cx="1351800" cy="7887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63A3092-2123-4B1C-B064-A419687E9D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33080" y="1086640"/>
                <a:ext cx="1369440" cy="80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5955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844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70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06A3247-B529-42F0-A5B7-25598AB67631}"/>
                  </a:ext>
                </a:extLst>
              </p14:cNvPr>
              <p14:cNvContentPartPr/>
              <p14:nvPr/>
            </p14:nvContentPartPr>
            <p14:xfrm>
              <a:off x="2168760" y="251080"/>
              <a:ext cx="2870640" cy="536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06A3247-B529-42F0-A5B7-25598AB676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0120" y="242080"/>
                <a:ext cx="288828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EB1A22-3B46-4C3B-9E17-290CC90222A1}"/>
                  </a:ext>
                </a:extLst>
              </p14:cNvPr>
              <p14:cNvContentPartPr/>
              <p14:nvPr/>
            </p14:nvContentPartPr>
            <p14:xfrm>
              <a:off x="907680" y="1074040"/>
              <a:ext cx="965160" cy="276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EB1A22-3B46-4C3B-9E17-290CC90222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9040" y="1065400"/>
                <a:ext cx="9828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3DF921A-CF54-416D-A301-3CB6C19D071E}"/>
                  </a:ext>
                </a:extLst>
              </p14:cNvPr>
              <p14:cNvContentPartPr/>
              <p14:nvPr/>
            </p14:nvContentPartPr>
            <p14:xfrm>
              <a:off x="2330760" y="1490200"/>
              <a:ext cx="671400" cy="2577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3DF921A-CF54-416D-A301-3CB6C19D07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1765" y="1481548"/>
                <a:ext cx="689031" cy="275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4A50C30-C107-4D20-A53B-39CD10D4CDE8}"/>
                  </a:ext>
                </a:extLst>
              </p14:cNvPr>
              <p14:cNvContentPartPr/>
              <p14:nvPr/>
            </p14:nvContentPartPr>
            <p14:xfrm>
              <a:off x="2097480" y="1010320"/>
              <a:ext cx="1004400" cy="432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4A50C30-C107-4D20-A53B-39CD10D4CD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88480" y="1001673"/>
                <a:ext cx="1022040" cy="4503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9CD08A-94DB-4211-B710-1FFD05F7ECE7}"/>
                  </a:ext>
                </a:extLst>
              </p14:cNvPr>
              <p14:cNvContentPartPr/>
              <p14:nvPr/>
            </p14:nvContentPartPr>
            <p14:xfrm>
              <a:off x="3552960" y="1145680"/>
              <a:ext cx="223200" cy="533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9CD08A-94DB-4211-B710-1FFD05F7EC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44320" y="1137040"/>
                <a:ext cx="240840" cy="5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BB988A6-F9DD-4738-99C2-BFA8225DD95E}"/>
                  </a:ext>
                </a:extLst>
              </p14:cNvPr>
              <p14:cNvContentPartPr/>
              <p14:nvPr/>
            </p14:nvContentPartPr>
            <p14:xfrm>
              <a:off x="4841760" y="1279600"/>
              <a:ext cx="19188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BB988A6-F9DD-4738-99C2-BFA8225DD95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32760" y="1270600"/>
                <a:ext cx="20952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1A0D702-4A07-42AB-A1FB-A22E776E9860}"/>
                  </a:ext>
                </a:extLst>
              </p14:cNvPr>
              <p14:cNvContentPartPr/>
              <p14:nvPr/>
            </p14:nvContentPartPr>
            <p14:xfrm>
              <a:off x="4882800" y="1357720"/>
              <a:ext cx="231120" cy="36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1A0D702-4A07-42AB-A1FB-A22E776E986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73800" y="1349080"/>
                <a:ext cx="24876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9A2BD0F-C301-4329-805F-65B7D9C14489}"/>
                  </a:ext>
                </a:extLst>
              </p14:cNvPr>
              <p14:cNvContentPartPr/>
              <p14:nvPr/>
            </p14:nvContentPartPr>
            <p14:xfrm>
              <a:off x="4083240" y="1172680"/>
              <a:ext cx="609840" cy="483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9A2BD0F-C301-4329-805F-65B7D9C144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74240" y="1163680"/>
                <a:ext cx="627480" cy="50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63A3092-2123-4B1C-B064-A419687E9D5D}"/>
                  </a:ext>
                </a:extLst>
              </p14:cNvPr>
              <p14:cNvContentPartPr/>
              <p14:nvPr/>
            </p14:nvContentPartPr>
            <p14:xfrm>
              <a:off x="5242080" y="1095640"/>
              <a:ext cx="1351800" cy="7887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63A3092-2123-4B1C-B064-A419687E9D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33080" y="1086640"/>
                <a:ext cx="1369440" cy="80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C0DE285-553A-43BC-B387-17B8734F5557}"/>
                  </a:ext>
                </a:extLst>
              </p14:cNvPr>
              <p14:cNvContentPartPr/>
              <p14:nvPr/>
            </p14:nvContentPartPr>
            <p14:xfrm>
              <a:off x="6894120" y="1159720"/>
              <a:ext cx="188640" cy="56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C0DE285-553A-43BC-B387-17B8734F555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85480" y="1150720"/>
                <a:ext cx="206280" cy="58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A4EFA7E-8B1D-4024-8F04-6D13F3F438E4}"/>
                  </a:ext>
                </a:extLst>
              </p14:cNvPr>
              <p14:cNvContentPartPr/>
              <p14:nvPr/>
            </p14:nvContentPartPr>
            <p14:xfrm>
              <a:off x="8251320" y="1580560"/>
              <a:ext cx="559800" cy="2743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A4EFA7E-8B1D-4024-8F04-6D13F3F438E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242320" y="1571572"/>
                <a:ext cx="577440" cy="2919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BADAB03-2EA9-4616-83FC-54E852B4C477}"/>
                  </a:ext>
                </a:extLst>
              </p14:cNvPr>
              <p14:cNvContentPartPr/>
              <p14:nvPr/>
            </p14:nvContentPartPr>
            <p14:xfrm>
              <a:off x="7234680" y="1107160"/>
              <a:ext cx="1633320" cy="415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BADAB03-2EA9-4616-83FC-54E852B4C47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226040" y="1098520"/>
                <a:ext cx="1650960" cy="43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2606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06A3247-B529-42F0-A5B7-25598AB67631}"/>
                  </a:ext>
                </a:extLst>
              </p14:cNvPr>
              <p14:cNvContentPartPr/>
              <p14:nvPr/>
            </p14:nvContentPartPr>
            <p14:xfrm>
              <a:off x="2168760" y="251080"/>
              <a:ext cx="2870640" cy="536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06A3247-B529-42F0-A5B7-25598AB676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0120" y="242080"/>
                <a:ext cx="2888280" cy="5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EB1A22-3B46-4C3B-9E17-290CC90222A1}"/>
                  </a:ext>
                </a:extLst>
              </p14:cNvPr>
              <p14:cNvContentPartPr/>
              <p14:nvPr/>
            </p14:nvContentPartPr>
            <p14:xfrm>
              <a:off x="907680" y="1074040"/>
              <a:ext cx="965160" cy="2761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EB1A22-3B46-4C3B-9E17-290CC90222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9040" y="1065400"/>
                <a:ext cx="98280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23DF921A-CF54-416D-A301-3CB6C19D071E}"/>
                  </a:ext>
                </a:extLst>
              </p14:cNvPr>
              <p14:cNvContentPartPr/>
              <p14:nvPr/>
            </p14:nvContentPartPr>
            <p14:xfrm>
              <a:off x="2330760" y="1490200"/>
              <a:ext cx="671400" cy="2577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3DF921A-CF54-416D-A301-3CB6C19D07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21765" y="1481548"/>
                <a:ext cx="689031" cy="275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4A50C30-C107-4D20-A53B-39CD10D4CDE8}"/>
                  </a:ext>
                </a:extLst>
              </p14:cNvPr>
              <p14:cNvContentPartPr/>
              <p14:nvPr/>
            </p14:nvContentPartPr>
            <p14:xfrm>
              <a:off x="2097480" y="1010320"/>
              <a:ext cx="1004400" cy="432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4A50C30-C107-4D20-A53B-39CD10D4CD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88480" y="1001673"/>
                <a:ext cx="1022040" cy="4503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29CD08A-94DB-4211-B710-1FFD05F7ECE7}"/>
                  </a:ext>
                </a:extLst>
              </p14:cNvPr>
              <p14:cNvContentPartPr/>
              <p14:nvPr/>
            </p14:nvContentPartPr>
            <p14:xfrm>
              <a:off x="3552960" y="1145680"/>
              <a:ext cx="223200" cy="533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29CD08A-94DB-4211-B710-1FFD05F7EC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44320" y="1137040"/>
                <a:ext cx="240840" cy="55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BB988A6-F9DD-4738-99C2-BFA8225DD95E}"/>
                  </a:ext>
                </a:extLst>
              </p14:cNvPr>
              <p14:cNvContentPartPr/>
              <p14:nvPr/>
            </p14:nvContentPartPr>
            <p14:xfrm>
              <a:off x="4841760" y="1279600"/>
              <a:ext cx="19188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BB988A6-F9DD-4738-99C2-BFA8225DD95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32760" y="1270600"/>
                <a:ext cx="20952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1A0D702-4A07-42AB-A1FB-A22E776E9860}"/>
                  </a:ext>
                </a:extLst>
              </p14:cNvPr>
              <p14:cNvContentPartPr/>
              <p14:nvPr/>
            </p14:nvContentPartPr>
            <p14:xfrm>
              <a:off x="4882800" y="1357720"/>
              <a:ext cx="231120" cy="36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1A0D702-4A07-42AB-A1FB-A22E776E986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73800" y="1349080"/>
                <a:ext cx="24876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9A2BD0F-C301-4329-805F-65B7D9C14489}"/>
                  </a:ext>
                </a:extLst>
              </p14:cNvPr>
              <p14:cNvContentPartPr/>
              <p14:nvPr/>
            </p14:nvContentPartPr>
            <p14:xfrm>
              <a:off x="4083240" y="1172680"/>
              <a:ext cx="609840" cy="483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9A2BD0F-C301-4329-805F-65B7D9C1448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074240" y="1163680"/>
                <a:ext cx="627480" cy="50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63A3092-2123-4B1C-B064-A419687E9D5D}"/>
                  </a:ext>
                </a:extLst>
              </p14:cNvPr>
              <p14:cNvContentPartPr/>
              <p14:nvPr/>
            </p14:nvContentPartPr>
            <p14:xfrm>
              <a:off x="5242080" y="1095640"/>
              <a:ext cx="1351800" cy="7887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63A3092-2123-4B1C-B064-A419687E9D5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33080" y="1086640"/>
                <a:ext cx="1369440" cy="80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C0DE285-553A-43BC-B387-17B8734F5557}"/>
                  </a:ext>
                </a:extLst>
              </p14:cNvPr>
              <p14:cNvContentPartPr/>
              <p14:nvPr/>
            </p14:nvContentPartPr>
            <p14:xfrm>
              <a:off x="6894120" y="1159720"/>
              <a:ext cx="188640" cy="566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C0DE285-553A-43BC-B387-17B8734F555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85480" y="1150720"/>
                <a:ext cx="206280" cy="58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A4EFA7E-8B1D-4024-8F04-6D13F3F438E4}"/>
                  </a:ext>
                </a:extLst>
              </p14:cNvPr>
              <p14:cNvContentPartPr/>
              <p14:nvPr/>
            </p14:nvContentPartPr>
            <p14:xfrm>
              <a:off x="8251320" y="1580560"/>
              <a:ext cx="559800" cy="2743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A4EFA7E-8B1D-4024-8F04-6D13F3F438E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242320" y="1571572"/>
                <a:ext cx="577440" cy="2919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BADAB03-2EA9-4616-83FC-54E852B4C477}"/>
                  </a:ext>
                </a:extLst>
              </p14:cNvPr>
              <p14:cNvContentPartPr/>
              <p14:nvPr/>
            </p14:nvContentPartPr>
            <p14:xfrm>
              <a:off x="7234680" y="1107160"/>
              <a:ext cx="1633320" cy="4154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BADAB03-2EA9-4616-83FC-54E852B4C47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226040" y="1098520"/>
                <a:ext cx="165096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D05C305-E491-4789-A7D0-E8B25CE404C7}"/>
                  </a:ext>
                </a:extLst>
              </p14:cNvPr>
              <p14:cNvContentPartPr/>
              <p14:nvPr/>
            </p14:nvContentPartPr>
            <p14:xfrm>
              <a:off x="609960" y="2115160"/>
              <a:ext cx="627480" cy="524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D05C305-E491-4789-A7D0-E8B25CE404C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01320" y="2106160"/>
                <a:ext cx="645120" cy="54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478E334-F7DF-4EDB-8F9E-6D7F13291E94}"/>
                  </a:ext>
                </a:extLst>
              </p14:cNvPr>
              <p14:cNvContentPartPr/>
              <p14:nvPr/>
            </p14:nvContentPartPr>
            <p14:xfrm>
              <a:off x="2033040" y="2147560"/>
              <a:ext cx="255240" cy="131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478E334-F7DF-4EDB-8F9E-6D7F13291E9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024400" y="2138920"/>
                <a:ext cx="2728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7D8D433-B3C1-4740-A089-AFEF13A40DA6}"/>
                  </a:ext>
                </a:extLst>
              </p14:cNvPr>
              <p14:cNvContentPartPr/>
              <p14:nvPr/>
            </p14:nvContentPartPr>
            <p14:xfrm>
              <a:off x="2060400" y="2383000"/>
              <a:ext cx="523080" cy="410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7D8D433-B3C1-4740-A089-AFEF13A40DA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051400" y="2374352"/>
                <a:ext cx="540720" cy="4284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DC0B78E-C34C-4B87-8299-D076CD396959}"/>
                  </a:ext>
                </a:extLst>
              </p14:cNvPr>
              <p14:cNvContentPartPr/>
              <p14:nvPr/>
            </p14:nvContentPartPr>
            <p14:xfrm>
              <a:off x="2830440" y="2459320"/>
              <a:ext cx="219600" cy="9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DC0B78E-C34C-4B87-8299-D076CD39695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21440" y="2450320"/>
                <a:ext cx="23724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FE9C963-5208-4012-A0BF-5E66D86DDEE6}"/>
                  </a:ext>
                </a:extLst>
              </p14:cNvPr>
              <p14:cNvContentPartPr/>
              <p14:nvPr/>
            </p14:nvContentPartPr>
            <p14:xfrm>
              <a:off x="2817840" y="2572000"/>
              <a:ext cx="256320" cy="255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FE9C963-5208-4012-A0BF-5E66D86DDEE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808840" y="2563000"/>
                <a:ext cx="27396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166C68F-2554-464A-93A3-26C68DE9897E}"/>
                  </a:ext>
                </a:extLst>
              </p14:cNvPr>
              <p14:cNvContentPartPr/>
              <p14:nvPr/>
            </p14:nvContentPartPr>
            <p14:xfrm>
              <a:off x="3588960" y="2833000"/>
              <a:ext cx="832320" cy="311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166C68F-2554-464A-93A3-26C68DE9897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579960" y="2824000"/>
                <a:ext cx="849960" cy="32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194E4E2-8023-41C4-B501-BD9ADCFDF1B7}"/>
                  </a:ext>
                </a:extLst>
              </p14:cNvPr>
              <p14:cNvContentPartPr/>
              <p14:nvPr/>
            </p14:nvContentPartPr>
            <p14:xfrm>
              <a:off x="3390240" y="2160880"/>
              <a:ext cx="1147680" cy="594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194E4E2-8023-41C4-B501-BD9ADCFDF1B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381600" y="2152235"/>
                <a:ext cx="1165320" cy="6120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958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559FB-F9DD-40BD-A701-8B9BF4BF0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61" t="12459" r="18333" b="82131"/>
          <a:stretch/>
        </p:blipFill>
        <p:spPr>
          <a:xfrm>
            <a:off x="152399" y="136524"/>
            <a:ext cx="8732931" cy="1387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283829-B698-415D-82EE-6938BBF40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9" t="20332" r="25553" b="63439"/>
          <a:stretch/>
        </p:blipFill>
        <p:spPr>
          <a:xfrm>
            <a:off x="5694220" y="1371600"/>
            <a:ext cx="329738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4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559FB-F9DD-40BD-A701-8B9BF4BF0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61" t="12459" r="18333" b="82131"/>
          <a:stretch/>
        </p:blipFill>
        <p:spPr>
          <a:xfrm>
            <a:off x="152399" y="136524"/>
            <a:ext cx="8732931" cy="1387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283829-B698-415D-82EE-6938BBF40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9" t="20332" r="25553" b="63439"/>
          <a:stretch/>
        </p:blipFill>
        <p:spPr>
          <a:xfrm>
            <a:off x="5694220" y="1371600"/>
            <a:ext cx="3297382" cy="2590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14:cNvPr>
              <p14:cNvContentPartPr/>
              <p14:nvPr/>
            </p14:nvContentPartPr>
            <p14:xfrm>
              <a:off x="410160" y="1585600"/>
              <a:ext cx="123480" cy="323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186" y="1576950"/>
                <a:ext cx="141069" cy="341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14:cNvPr>
              <p14:cNvContentPartPr/>
              <p14:nvPr/>
            </p14:nvContentPartPr>
            <p14:xfrm>
              <a:off x="291360" y="1447360"/>
              <a:ext cx="179280" cy="10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720" y="1438360"/>
                <a:ext cx="1969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14:cNvPr>
              <p14:cNvContentPartPr/>
              <p14:nvPr/>
            </p14:nvContentPartPr>
            <p14:xfrm>
              <a:off x="652080" y="1671640"/>
              <a:ext cx="10440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3080" y="1663000"/>
                <a:ext cx="12204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14:cNvPr>
              <p14:cNvContentPartPr/>
              <p14:nvPr/>
            </p14:nvContentPartPr>
            <p14:xfrm>
              <a:off x="631560" y="1762000"/>
              <a:ext cx="111600" cy="4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2560" y="1753360"/>
                <a:ext cx="1292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14:cNvPr>
              <p14:cNvContentPartPr/>
              <p14:nvPr/>
            </p14:nvContentPartPr>
            <p14:xfrm>
              <a:off x="1088040" y="1551400"/>
              <a:ext cx="200520" cy="347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542760"/>
                <a:ext cx="21816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14:cNvPr>
              <p14:cNvContentPartPr/>
              <p14:nvPr/>
            </p14:nvContentPartPr>
            <p14:xfrm>
              <a:off x="1377120" y="1572640"/>
              <a:ext cx="296280" cy="356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68131" y="1563640"/>
                <a:ext cx="313899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14:cNvPr>
              <p14:cNvContentPartPr/>
              <p14:nvPr/>
            </p14:nvContentPartPr>
            <p14:xfrm>
              <a:off x="1819920" y="1675240"/>
              <a:ext cx="700560" cy="217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11276" y="1666255"/>
                <a:ext cx="718209" cy="234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14:cNvPr>
              <p14:cNvContentPartPr/>
              <p14:nvPr/>
            </p14:nvContentPartPr>
            <p14:xfrm>
              <a:off x="3060120" y="1571200"/>
              <a:ext cx="813600" cy="363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1124" y="1562200"/>
                <a:ext cx="831232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14:cNvPr>
              <p14:cNvContentPartPr/>
              <p14:nvPr/>
            </p14:nvContentPartPr>
            <p14:xfrm>
              <a:off x="2632800" y="1547440"/>
              <a:ext cx="336240" cy="452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24160" y="1538447"/>
                <a:ext cx="353880" cy="470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14:cNvPr>
              <p14:cNvContentPartPr/>
              <p14:nvPr/>
            </p14:nvContentPartPr>
            <p14:xfrm>
              <a:off x="6774960" y="2107960"/>
              <a:ext cx="722160" cy="66672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65960" y="2099320"/>
                <a:ext cx="739800" cy="68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1134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559FB-F9DD-40BD-A701-8B9BF4BF0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61" t="12459" r="18333" b="82131"/>
          <a:stretch/>
        </p:blipFill>
        <p:spPr>
          <a:xfrm>
            <a:off x="152399" y="136524"/>
            <a:ext cx="8732931" cy="1387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283829-B698-415D-82EE-6938BBF40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9" t="20332" r="25553" b="63439"/>
          <a:stretch/>
        </p:blipFill>
        <p:spPr>
          <a:xfrm>
            <a:off x="5694220" y="1371600"/>
            <a:ext cx="3297382" cy="2590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14:cNvPr>
              <p14:cNvContentPartPr/>
              <p14:nvPr/>
            </p14:nvContentPartPr>
            <p14:xfrm>
              <a:off x="410160" y="1585600"/>
              <a:ext cx="123480" cy="323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186" y="1576950"/>
                <a:ext cx="141069" cy="341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14:cNvPr>
              <p14:cNvContentPartPr/>
              <p14:nvPr/>
            </p14:nvContentPartPr>
            <p14:xfrm>
              <a:off x="291360" y="1447360"/>
              <a:ext cx="179280" cy="10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720" y="1438360"/>
                <a:ext cx="1969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14:cNvPr>
              <p14:cNvContentPartPr/>
              <p14:nvPr/>
            </p14:nvContentPartPr>
            <p14:xfrm>
              <a:off x="652080" y="1671640"/>
              <a:ext cx="10440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3080" y="1663000"/>
                <a:ext cx="12204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14:cNvPr>
              <p14:cNvContentPartPr/>
              <p14:nvPr/>
            </p14:nvContentPartPr>
            <p14:xfrm>
              <a:off x="631560" y="1762000"/>
              <a:ext cx="111600" cy="4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2560" y="1753360"/>
                <a:ext cx="1292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14:cNvPr>
              <p14:cNvContentPartPr/>
              <p14:nvPr/>
            </p14:nvContentPartPr>
            <p14:xfrm>
              <a:off x="1088040" y="1551400"/>
              <a:ext cx="200520" cy="347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542760"/>
                <a:ext cx="21816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14:cNvPr>
              <p14:cNvContentPartPr/>
              <p14:nvPr/>
            </p14:nvContentPartPr>
            <p14:xfrm>
              <a:off x="1377120" y="1572640"/>
              <a:ext cx="296280" cy="356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68131" y="1563640"/>
                <a:ext cx="313899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14:cNvPr>
              <p14:cNvContentPartPr/>
              <p14:nvPr/>
            </p14:nvContentPartPr>
            <p14:xfrm>
              <a:off x="1819920" y="1675240"/>
              <a:ext cx="700560" cy="217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11276" y="1666255"/>
                <a:ext cx="718209" cy="234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14:cNvPr>
              <p14:cNvContentPartPr/>
              <p14:nvPr/>
            </p14:nvContentPartPr>
            <p14:xfrm>
              <a:off x="3060120" y="1571200"/>
              <a:ext cx="813600" cy="363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1124" y="1562200"/>
                <a:ext cx="831232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14:cNvPr>
              <p14:cNvContentPartPr/>
              <p14:nvPr/>
            </p14:nvContentPartPr>
            <p14:xfrm>
              <a:off x="2632800" y="1547440"/>
              <a:ext cx="336240" cy="452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24160" y="1538447"/>
                <a:ext cx="353880" cy="470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72127C-5632-495F-9546-5B8B9074B6A1}"/>
                  </a:ext>
                </a:extLst>
              </p14:cNvPr>
              <p14:cNvContentPartPr/>
              <p14:nvPr/>
            </p14:nvContentPartPr>
            <p14:xfrm>
              <a:off x="5121840" y="1191760"/>
              <a:ext cx="159480" cy="22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72127C-5632-495F-9546-5B8B9074B6A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13200" y="1183120"/>
                <a:ext cx="17712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35DC40-3586-488C-B2A7-9FC07B2AF09B}"/>
                  </a:ext>
                </a:extLst>
              </p14:cNvPr>
              <p14:cNvContentPartPr/>
              <p14:nvPr/>
            </p14:nvContentPartPr>
            <p14:xfrm>
              <a:off x="5126520" y="1282120"/>
              <a:ext cx="134280" cy="14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35DC40-3586-488C-B2A7-9FC07B2AF09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117880" y="1273480"/>
                <a:ext cx="15192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9C970B-FA77-4F9A-B6EA-99CDD9C99620}"/>
                  </a:ext>
                </a:extLst>
              </p14:cNvPr>
              <p14:cNvContentPartPr/>
              <p14:nvPr/>
            </p14:nvContentPartPr>
            <p14:xfrm>
              <a:off x="4755360" y="1115080"/>
              <a:ext cx="258120" cy="22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9C970B-FA77-4F9A-B6EA-99CDD9C9962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46360" y="1106440"/>
                <a:ext cx="2757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87C598-6971-4EA5-BA4F-6AE1E5BCE966}"/>
                  </a:ext>
                </a:extLst>
              </p14:cNvPr>
              <p14:cNvContentPartPr/>
              <p14:nvPr/>
            </p14:nvContentPartPr>
            <p14:xfrm>
              <a:off x="5466720" y="1092760"/>
              <a:ext cx="14400" cy="24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87C598-6971-4EA5-BA4F-6AE1E5BCE96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57720" y="1083760"/>
                <a:ext cx="3204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6A1F74F-B9EA-4638-9E1F-AB36AAED1F7E}"/>
                  </a:ext>
                </a:extLst>
              </p14:cNvPr>
              <p14:cNvContentPartPr/>
              <p14:nvPr/>
            </p14:nvContentPartPr>
            <p14:xfrm>
              <a:off x="5570400" y="1070080"/>
              <a:ext cx="628920" cy="326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6A1F74F-B9EA-4638-9E1F-AB36AAED1F7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61400" y="1061080"/>
                <a:ext cx="64656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92D993D-D996-423E-9F70-FF99B28673CD}"/>
                  </a:ext>
                </a:extLst>
              </p14:cNvPr>
              <p14:cNvContentPartPr/>
              <p14:nvPr/>
            </p14:nvContentPartPr>
            <p14:xfrm>
              <a:off x="6390480" y="1196080"/>
              <a:ext cx="163080" cy="13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92D993D-D996-423E-9F70-FF99B28673C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81480" y="1187080"/>
                <a:ext cx="1807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BE24BD7-D89D-4835-9254-E69A616F391F}"/>
                  </a:ext>
                </a:extLst>
              </p14:cNvPr>
              <p14:cNvContentPartPr/>
              <p14:nvPr/>
            </p14:nvContentPartPr>
            <p14:xfrm>
              <a:off x="6403800" y="1286080"/>
              <a:ext cx="150840" cy="8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BE24BD7-D89D-4835-9254-E69A616F391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94800" y="1277440"/>
                <a:ext cx="1684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5638E1A-6327-4B5F-BA32-682AFECCD11D}"/>
                  </a:ext>
                </a:extLst>
              </p14:cNvPr>
              <p14:cNvContentPartPr/>
              <p14:nvPr/>
            </p14:nvContentPartPr>
            <p14:xfrm>
              <a:off x="7145760" y="1063960"/>
              <a:ext cx="331200" cy="2462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5638E1A-6327-4B5F-BA32-682AFECCD11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37120" y="1054960"/>
                <a:ext cx="34884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9943EE5-D2B5-48A7-992C-36B9954DEAB1}"/>
                  </a:ext>
                </a:extLst>
              </p14:cNvPr>
              <p14:cNvContentPartPr/>
              <p14:nvPr/>
            </p14:nvContentPartPr>
            <p14:xfrm>
              <a:off x="6686040" y="1111120"/>
              <a:ext cx="379440" cy="22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9943EE5-D2B5-48A7-992C-36B9954DEA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77040" y="1102466"/>
                <a:ext cx="397080" cy="2397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14:cNvPr>
              <p14:cNvContentPartPr/>
              <p14:nvPr/>
            </p14:nvContentPartPr>
            <p14:xfrm>
              <a:off x="6774960" y="2107960"/>
              <a:ext cx="722160" cy="7624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65960" y="2099320"/>
                <a:ext cx="739800" cy="78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9151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559FB-F9DD-40BD-A701-8B9BF4BF0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61" t="12459" r="18333" b="82131"/>
          <a:stretch/>
        </p:blipFill>
        <p:spPr>
          <a:xfrm>
            <a:off x="152399" y="136524"/>
            <a:ext cx="8732931" cy="1387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283829-B698-415D-82EE-6938BBF40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9" t="20332" r="25553" b="63439"/>
          <a:stretch/>
        </p:blipFill>
        <p:spPr>
          <a:xfrm>
            <a:off x="5694220" y="1371600"/>
            <a:ext cx="3297382" cy="2590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14:cNvPr>
              <p14:cNvContentPartPr/>
              <p14:nvPr/>
            </p14:nvContentPartPr>
            <p14:xfrm>
              <a:off x="410160" y="1585600"/>
              <a:ext cx="123480" cy="323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186" y="1576950"/>
                <a:ext cx="141069" cy="341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14:cNvPr>
              <p14:cNvContentPartPr/>
              <p14:nvPr/>
            </p14:nvContentPartPr>
            <p14:xfrm>
              <a:off x="291360" y="1447360"/>
              <a:ext cx="179280" cy="10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720" y="1438360"/>
                <a:ext cx="1969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14:cNvPr>
              <p14:cNvContentPartPr/>
              <p14:nvPr/>
            </p14:nvContentPartPr>
            <p14:xfrm>
              <a:off x="652080" y="1671640"/>
              <a:ext cx="10440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3080" y="1663000"/>
                <a:ext cx="12204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14:cNvPr>
              <p14:cNvContentPartPr/>
              <p14:nvPr/>
            </p14:nvContentPartPr>
            <p14:xfrm>
              <a:off x="631560" y="1762000"/>
              <a:ext cx="111600" cy="4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2560" y="1753360"/>
                <a:ext cx="1292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14:cNvPr>
              <p14:cNvContentPartPr/>
              <p14:nvPr/>
            </p14:nvContentPartPr>
            <p14:xfrm>
              <a:off x="1088040" y="1551400"/>
              <a:ext cx="200520" cy="347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542760"/>
                <a:ext cx="21816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14:cNvPr>
              <p14:cNvContentPartPr/>
              <p14:nvPr/>
            </p14:nvContentPartPr>
            <p14:xfrm>
              <a:off x="1377120" y="1572640"/>
              <a:ext cx="296280" cy="356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68131" y="1563640"/>
                <a:ext cx="313899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14:cNvPr>
              <p14:cNvContentPartPr/>
              <p14:nvPr/>
            </p14:nvContentPartPr>
            <p14:xfrm>
              <a:off x="1819920" y="1675240"/>
              <a:ext cx="700560" cy="217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11276" y="1666255"/>
                <a:ext cx="718209" cy="234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14:cNvPr>
              <p14:cNvContentPartPr/>
              <p14:nvPr/>
            </p14:nvContentPartPr>
            <p14:xfrm>
              <a:off x="3060120" y="1571200"/>
              <a:ext cx="813600" cy="363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1124" y="1562200"/>
                <a:ext cx="831232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14:cNvPr>
              <p14:cNvContentPartPr/>
              <p14:nvPr/>
            </p14:nvContentPartPr>
            <p14:xfrm>
              <a:off x="2632800" y="1547440"/>
              <a:ext cx="336240" cy="452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24160" y="1538447"/>
                <a:ext cx="353880" cy="470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72127C-5632-495F-9546-5B8B9074B6A1}"/>
                  </a:ext>
                </a:extLst>
              </p14:cNvPr>
              <p14:cNvContentPartPr/>
              <p14:nvPr/>
            </p14:nvContentPartPr>
            <p14:xfrm>
              <a:off x="5121840" y="1191760"/>
              <a:ext cx="159480" cy="22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72127C-5632-495F-9546-5B8B9074B6A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13200" y="1183120"/>
                <a:ext cx="17712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35DC40-3586-488C-B2A7-9FC07B2AF09B}"/>
                  </a:ext>
                </a:extLst>
              </p14:cNvPr>
              <p14:cNvContentPartPr/>
              <p14:nvPr/>
            </p14:nvContentPartPr>
            <p14:xfrm>
              <a:off x="5126520" y="1282120"/>
              <a:ext cx="134280" cy="14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35DC40-3586-488C-B2A7-9FC07B2AF09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117880" y="1273480"/>
                <a:ext cx="15192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9C970B-FA77-4F9A-B6EA-99CDD9C99620}"/>
                  </a:ext>
                </a:extLst>
              </p14:cNvPr>
              <p14:cNvContentPartPr/>
              <p14:nvPr/>
            </p14:nvContentPartPr>
            <p14:xfrm>
              <a:off x="4755360" y="1115080"/>
              <a:ext cx="258120" cy="22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9C970B-FA77-4F9A-B6EA-99CDD9C9962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46360" y="1106440"/>
                <a:ext cx="2757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87C598-6971-4EA5-BA4F-6AE1E5BCE966}"/>
                  </a:ext>
                </a:extLst>
              </p14:cNvPr>
              <p14:cNvContentPartPr/>
              <p14:nvPr/>
            </p14:nvContentPartPr>
            <p14:xfrm>
              <a:off x="5466720" y="1092760"/>
              <a:ext cx="14400" cy="24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87C598-6971-4EA5-BA4F-6AE1E5BCE96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57720" y="1083760"/>
                <a:ext cx="3204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6A1F74F-B9EA-4638-9E1F-AB36AAED1F7E}"/>
                  </a:ext>
                </a:extLst>
              </p14:cNvPr>
              <p14:cNvContentPartPr/>
              <p14:nvPr/>
            </p14:nvContentPartPr>
            <p14:xfrm>
              <a:off x="5570400" y="1070080"/>
              <a:ext cx="628920" cy="326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6A1F74F-B9EA-4638-9E1F-AB36AAED1F7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61400" y="1061080"/>
                <a:ext cx="64656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92D993D-D996-423E-9F70-FF99B28673CD}"/>
                  </a:ext>
                </a:extLst>
              </p14:cNvPr>
              <p14:cNvContentPartPr/>
              <p14:nvPr/>
            </p14:nvContentPartPr>
            <p14:xfrm>
              <a:off x="6390480" y="1196080"/>
              <a:ext cx="163080" cy="13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92D993D-D996-423E-9F70-FF99B28673C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81480" y="1187080"/>
                <a:ext cx="1807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BE24BD7-D89D-4835-9254-E69A616F391F}"/>
                  </a:ext>
                </a:extLst>
              </p14:cNvPr>
              <p14:cNvContentPartPr/>
              <p14:nvPr/>
            </p14:nvContentPartPr>
            <p14:xfrm>
              <a:off x="6403800" y="1286080"/>
              <a:ext cx="150840" cy="8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BE24BD7-D89D-4835-9254-E69A616F391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94800" y="1277440"/>
                <a:ext cx="1684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5638E1A-6327-4B5F-BA32-682AFECCD11D}"/>
                  </a:ext>
                </a:extLst>
              </p14:cNvPr>
              <p14:cNvContentPartPr/>
              <p14:nvPr/>
            </p14:nvContentPartPr>
            <p14:xfrm>
              <a:off x="7145760" y="1063960"/>
              <a:ext cx="331200" cy="2462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5638E1A-6327-4B5F-BA32-682AFECCD11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37120" y="1054960"/>
                <a:ext cx="34884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9943EE5-D2B5-48A7-992C-36B9954DEAB1}"/>
                  </a:ext>
                </a:extLst>
              </p14:cNvPr>
              <p14:cNvContentPartPr/>
              <p14:nvPr/>
            </p14:nvContentPartPr>
            <p14:xfrm>
              <a:off x="6686040" y="1111120"/>
              <a:ext cx="379440" cy="22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9943EE5-D2B5-48A7-992C-36B9954DEA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77040" y="1102466"/>
                <a:ext cx="397080" cy="2397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6708AC9-AD6A-41B8-847C-5A5C24765DD6}"/>
                  </a:ext>
                </a:extLst>
              </p14:cNvPr>
              <p14:cNvContentPartPr/>
              <p14:nvPr/>
            </p14:nvContentPartPr>
            <p14:xfrm>
              <a:off x="258240" y="2116240"/>
              <a:ext cx="178560" cy="8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6708AC9-AD6A-41B8-847C-5A5C24765DD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9600" y="2107240"/>
                <a:ext cx="1962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482B9F-45EF-46C3-9D69-1A2CD001FE3A}"/>
                  </a:ext>
                </a:extLst>
              </p14:cNvPr>
              <p14:cNvContentPartPr/>
              <p14:nvPr/>
            </p14:nvContentPartPr>
            <p14:xfrm>
              <a:off x="343200" y="2240440"/>
              <a:ext cx="433800" cy="298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482B9F-45EF-46C3-9D69-1A2CD001FE3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4200" y="2231800"/>
                <a:ext cx="45144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B1BADE5-FA1C-4DC8-9FE1-6A8BCF5DEC0C}"/>
                  </a:ext>
                </a:extLst>
              </p14:cNvPr>
              <p14:cNvContentPartPr/>
              <p14:nvPr/>
            </p14:nvContentPartPr>
            <p14:xfrm>
              <a:off x="948720" y="2170960"/>
              <a:ext cx="229680" cy="317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B1BADE5-FA1C-4DC8-9FE1-6A8BCF5DEC0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40080" y="2162320"/>
                <a:ext cx="2473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8107B26-9603-49DB-9110-6DFBA5F05B75}"/>
                  </a:ext>
                </a:extLst>
              </p14:cNvPr>
              <p14:cNvContentPartPr/>
              <p14:nvPr/>
            </p14:nvContentPartPr>
            <p14:xfrm>
              <a:off x="2479800" y="2402080"/>
              <a:ext cx="169200" cy="13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8107B26-9603-49DB-9110-6DFBA5F05B7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470800" y="2393440"/>
                <a:ext cx="18684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D770656-7D52-422D-8442-13179C56CFE8}"/>
                  </a:ext>
                </a:extLst>
              </p14:cNvPr>
              <p14:cNvContentPartPr/>
              <p14:nvPr/>
            </p14:nvContentPartPr>
            <p14:xfrm>
              <a:off x="1684920" y="2321440"/>
              <a:ext cx="697680" cy="1886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D770656-7D52-422D-8442-13179C56CFE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75920" y="2312440"/>
                <a:ext cx="715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F89A2DD-7063-465C-A1FB-CDD50D56D7DC}"/>
                  </a:ext>
                </a:extLst>
              </p14:cNvPr>
              <p14:cNvContentPartPr/>
              <p14:nvPr/>
            </p14:nvContentPartPr>
            <p14:xfrm>
              <a:off x="1299000" y="2174200"/>
              <a:ext cx="270000" cy="3103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F89A2DD-7063-465C-A1FB-CDD50D56D7D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290000" y="2165560"/>
                <a:ext cx="28764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32D2F4A-54A4-4F76-AC07-275EDE785F3C}"/>
                  </a:ext>
                </a:extLst>
              </p14:cNvPr>
              <p14:cNvContentPartPr/>
              <p14:nvPr/>
            </p14:nvContentPartPr>
            <p14:xfrm>
              <a:off x="3069120" y="2113360"/>
              <a:ext cx="739080" cy="384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32D2F4A-54A4-4F76-AC07-275EDE785F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060480" y="2104360"/>
                <a:ext cx="75672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271E702-FD57-4488-B365-4E813CE04839}"/>
                  </a:ext>
                </a:extLst>
              </p14:cNvPr>
              <p14:cNvContentPartPr/>
              <p14:nvPr/>
            </p14:nvContentPartPr>
            <p14:xfrm>
              <a:off x="2791200" y="2185360"/>
              <a:ext cx="185760" cy="488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271E702-FD57-4488-B365-4E813CE0483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2560" y="2176360"/>
                <a:ext cx="20340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14:cNvPr>
              <p14:cNvContentPartPr/>
              <p14:nvPr/>
            </p14:nvContentPartPr>
            <p14:xfrm>
              <a:off x="6613680" y="2107960"/>
              <a:ext cx="924840" cy="1317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605040" y="2099320"/>
                <a:ext cx="942480" cy="133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0424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559FB-F9DD-40BD-A701-8B9BF4BF0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61" t="12459" r="18333" b="82131"/>
          <a:stretch/>
        </p:blipFill>
        <p:spPr>
          <a:xfrm>
            <a:off x="152399" y="136524"/>
            <a:ext cx="8732931" cy="1387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283829-B698-415D-82EE-6938BBF40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9" t="20332" r="25553" b="63439"/>
          <a:stretch/>
        </p:blipFill>
        <p:spPr>
          <a:xfrm>
            <a:off x="5694220" y="1371600"/>
            <a:ext cx="3297382" cy="2590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14:cNvPr>
              <p14:cNvContentPartPr/>
              <p14:nvPr/>
            </p14:nvContentPartPr>
            <p14:xfrm>
              <a:off x="410160" y="1585600"/>
              <a:ext cx="123480" cy="323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186" y="1576950"/>
                <a:ext cx="141069" cy="341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14:cNvPr>
              <p14:cNvContentPartPr/>
              <p14:nvPr/>
            </p14:nvContentPartPr>
            <p14:xfrm>
              <a:off x="291360" y="1447360"/>
              <a:ext cx="179280" cy="10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720" y="1438360"/>
                <a:ext cx="1969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14:cNvPr>
              <p14:cNvContentPartPr/>
              <p14:nvPr/>
            </p14:nvContentPartPr>
            <p14:xfrm>
              <a:off x="652080" y="1671640"/>
              <a:ext cx="10440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3080" y="1663000"/>
                <a:ext cx="12204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14:cNvPr>
              <p14:cNvContentPartPr/>
              <p14:nvPr/>
            </p14:nvContentPartPr>
            <p14:xfrm>
              <a:off x="631560" y="1762000"/>
              <a:ext cx="111600" cy="4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2560" y="1753360"/>
                <a:ext cx="1292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14:cNvPr>
              <p14:cNvContentPartPr/>
              <p14:nvPr/>
            </p14:nvContentPartPr>
            <p14:xfrm>
              <a:off x="1088040" y="1551400"/>
              <a:ext cx="200520" cy="347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542760"/>
                <a:ext cx="21816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14:cNvPr>
              <p14:cNvContentPartPr/>
              <p14:nvPr/>
            </p14:nvContentPartPr>
            <p14:xfrm>
              <a:off x="1377120" y="1572640"/>
              <a:ext cx="296280" cy="356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68131" y="1563640"/>
                <a:ext cx="313899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14:cNvPr>
              <p14:cNvContentPartPr/>
              <p14:nvPr/>
            </p14:nvContentPartPr>
            <p14:xfrm>
              <a:off x="1819920" y="1675240"/>
              <a:ext cx="700560" cy="217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11276" y="1666255"/>
                <a:ext cx="718209" cy="234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14:cNvPr>
              <p14:cNvContentPartPr/>
              <p14:nvPr/>
            </p14:nvContentPartPr>
            <p14:xfrm>
              <a:off x="3060120" y="1571200"/>
              <a:ext cx="813600" cy="363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1124" y="1562200"/>
                <a:ext cx="831232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14:cNvPr>
              <p14:cNvContentPartPr/>
              <p14:nvPr/>
            </p14:nvContentPartPr>
            <p14:xfrm>
              <a:off x="2632800" y="1547440"/>
              <a:ext cx="336240" cy="452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24160" y="1538447"/>
                <a:ext cx="353880" cy="470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72127C-5632-495F-9546-5B8B9074B6A1}"/>
                  </a:ext>
                </a:extLst>
              </p14:cNvPr>
              <p14:cNvContentPartPr/>
              <p14:nvPr/>
            </p14:nvContentPartPr>
            <p14:xfrm>
              <a:off x="5121840" y="1191760"/>
              <a:ext cx="159480" cy="22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72127C-5632-495F-9546-5B8B9074B6A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13200" y="1183120"/>
                <a:ext cx="17712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35DC40-3586-488C-B2A7-9FC07B2AF09B}"/>
                  </a:ext>
                </a:extLst>
              </p14:cNvPr>
              <p14:cNvContentPartPr/>
              <p14:nvPr/>
            </p14:nvContentPartPr>
            <p14:xfrm>
              <a:off x="5126520" y="1282120"/>
              <a:ext cx="134280" cy="14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35DC40-3586-488C-B2A7-9FC07B2AF09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117880" y="1273480"/>
                <a:ext cx="15192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9C970B-FA77-4F9A-B6EA-99CDD9C99620}"/>
                  </a:ext>
                </a:extLst>
              </p14:cNvPr>
              <p14:cNvContentPartPr/>
              <p14:nvPr/>
            </p14:nvContentPartPr>
            <p14:xfrm>
              <a:off x="4755360" y="1115080"/>
              <a:ext cx="258120" cy="22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9C970B-FA77-4F9A-B6EA-99CDD9C9962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46360" y="1106440"/>
                <a:ext cx="2757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87C598-6971-4EA5-BA4F-6AE1E5BCE966}"/>
                  </a:ext>
                </a:extLst>
              </p14:cNvPr>
              <p14:cNvContentPartPr/>
              <p14:nvPr/>
            </p14:nvContentPartPr>
            <p14:xfrm>
              <a:off x="5466720" y="1092760"/>
              <a:ext cx="14400" cy="24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87C598-6971-4EA5-BA4F-6AE1E5BCE96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57720" y="1083760"/>
                <a:ext cx="3204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6A1F74F-B9EA-4638-9E1F-AB36AAED1F7E}"/>
                  </a:ext>
                </a:extLst>
              </p14:cNvPr>
              <p14:cNvContentPartPr/>
              <p14:nvPr/>
            </p14:nvContentPartPr>
            <p14:xfrm>
              <a:off x="5570400" y="1070080"/>
              <a:ext cx="628920" cy="326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6A1F74F-B9EA-4638-9E1F-AB36AAED1F7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61400" y="1061080"/>
                <a:ext cx="64656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92D993D-D996-423E-9F70-FF99B28673CD}"/>
                  </a:ext>
                </a:extLst>
              </p14:cNvPr>
              <p14:cNvContentPartPr/>
              <p14:nvPr/>
            </p14:nvContentPartPr>
            <p14:xfrm>
              <a:off x="6390480" y="1196080"/>
              <a:ext cx="163080" cy="13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92D993D-D996-423E-9F70-FF99B28673C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81480" y="1187080"/>
                <a:ext cx="1807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BE24BD7-D89D-4835-9254-E69A616F391F}"/>
                  </a:ext>
                </a:extLst>
              </p14:cNvPr>
              <p14:cNvContentPartPr/>
              <p14:nvPr/>
            </p14:nvContentPartPr>
            <p14:xfrm>
              <a:off x="6403800" y="1286080"/>
              <a:ext cx="150840" cy="8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BE24BD7-D89D-4835-9254-E69A616F391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94800" y="1277440"/>
                <a:ext cx="1684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5638E1A-6327-4B5F-BA32-682AFECCD11D}"/>
                  </a:ext>
                </a:extLst>
              </p14:cNvPr>
              <p14:cNvContentPartPr/>
              <p14:nvPr/>
            </p14:nvContentPartPr>
            <p14:xfrm>
              <a:off x="7145760" y="1063960"/>
              <a:ext cx="331200" cy="2462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5638E1A-6327-4B5F-BA32-682AFECCD11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37120" y="1054960"/>
                <a:ext cx="34884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9943EE5-D2B5-48A7-992C-36B9954DEAB1}"/>
                  </a:ext>
                </a:extLst>
              </p14:cNvPr>
              <p14:cNvContentPartPr/>
              <p14:nvPr/>
            </p14:nvContentPartPr>
            <p14:xfrm>
              <a:off x="6686040" y="1111120"/>
              <a:ext cx="379440" cy="22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9943EE5-D2B5-48A7-992C-36B9954DEA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77040" y="1102466"/>
                <a:ext cx="397080" cy="2397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6708AC9-AD6A-41B8-847C-5A5C24765DD6}"/>
                  </a:ext>
                </a:extLst>
              </p14:cNvPr>
              <p14:cNvContentPartPr/>
              <p14:nvPr/>
            </p14:nvContentPartPr>
            <p14:xfrm>
              <a:off x="258240" y="2116240"/>
              <a:ext cx="178560" cy="8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6708AC9-AD6A-41B8-847C-5A5C24765DD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9600" y="2107240"/>
                <a:ext cx="1962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482B9F-45EF-46C3-9D69-1A2CD001FE3A}"/>
                  </a:ext>
                </a:extLst>
              </p14:cNvPr>
              <p14:cNvContentPartPr/>
              <p14:nvPr/>
            </p14:nvContentPartPr>
            <p14:xfrm>
              <a:off x="343200" y="2240440"/>
              <a:ext cx="433800" cy="298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482B9F-45EF-46C3-9D69-1A2CD001FE3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4200" y="2231800"/>
                <a:ext cx="45144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B1BADE5-FA1C-4DC8-9FE1-6A8BCF5DEC0C}"/>
                  </a:ext>
                </a:extLst>
              </p14:cNvPr>
              <p14:cNvContentPartPr/>
              <p14:nvPr/>
            </p14:nvContentPartPr>
            <p14:xfrm>
              <a:off x="948720" y="2170960"/>
              <a:ext cx="229680" cy="317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B1BADE5-FA1C-4DC8-9FE1-6A8BCF5DEC0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40080" y="2162320"/>
                <a:ext cx="2473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8107B26-9603-49DB-9110-6DFBA5F05B75}"/>
                  </a:ext>
                </a:extLst>
              </p14:cNvPr>
              <p14:cNvContentPartPr/>
              <p14:nvPr/>
            </p14:nvContentPartPr>
            <p14:xfrm>
              <a:off x="2479800" y="2402080"/>
              <a:ext cx="169200" cy="13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8107B26-9603-49DB-9110-6DFBA5F05B7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470800" y="2393440"/>
                <a:ext cx="18684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D770656-7D52-422D-8442-13179C56CFE8}"/>
                  </a:ext>
                </a:extLst>
              </p14:cNvPr>
              <p14:cNvContentPartPr/>
              <p14:nvPr/>
            </p14:nvContentPartPr>
            <p14:xfrm>
              <a:off x="1684920" y="2321440"/>
              <a:ext cx="697680" cy="1886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D770656-7D52-422D-8442-13179C56CFE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75920" y="2312440"/>
                <a:ext cx="715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F89A2DD-7063-465C-A1FB-CDD50D56D7DC}"/>
                  </a:ext>
                </a:extLst>
              </p14:cNvPr>
              <p14:cNvContentPartPr/>
              <p14:nvPr/>
            </p14:nvContentPartPr>
            <p14:xfrm>
              <a:off x="1299000" y="2174200"/>
              <a:ext cx="270000" cy="3103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F89A2DD-7063-465C-A1FB-CDD50D56D7D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290000" y="2165560"/>
                <a:ext cx="28764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32D2F4A-54A4-4F76-AC07-275EDE785F3C}"/>
                  </a:ext>
                </a:extLst>
              </p14:cNvPr>
              <p14:cNvContentPartPr/>
              <p14:nvPr/>
            </p14:nvContentPartPr>
            <p14:xfrm>
              <a:off x="3069120" y="2113360"/>
              <a:ext cx="739080" cy="384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32D2F4A-54A4-4F76-AC07-275EDE785F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060480" y="2104360"/>
                <a:ext cx="75672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271E702-FD57-4488-B365-4E813CE04839}"/>
                  </a:ext>
                </a:extLst>
              </p14:cNvPr>
              <p14:cNvContentPartPr/>
              <p14:nvPr/>
            </p14:nvContentPartPr>
            <p14:xfrm>
              <a:off x="2791200" y="2185360"/>
              <a:ext cx="185760" cy="488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271E702-FD57-4488-B365-4E813CE0483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2560" y="2176360"/>
                <a:ext cx="20340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14:cNvPr>
              <p14:cNvContentPartPr/>
              <p14:nvPr/>
            </p14:nvContentPartPr>
            <p14:xfrm>
              <a:off x="6613680" y="2107960"/>
              <a:ext cx="924840" cy="1317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605040" y="2099320"/>
                <a:ext cx="942480" cy="13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26D415F-721C-4578-AA52-4106DE469E66}"/>
                  </a:ext>
                </a:extLst>
              </p14:cNvPr>
              <p14:cNvContentPartPr/>
              <p14:nvPr/>
            </p14:nvContentPartPr>
            <p14:xfrm>
              <a:off x="4132560" y="2247280"/>
              <a:ext cx="460080" cy="210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26D415F-721C-4578-AA52-4106DE469E6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123927" y="2238280"/>
                <a:ext cx="477706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5830826-256A-40B7-A4F6-83D6EF5DCE70}"/>
                  </a:ext>
                </a:extLst>
              </p14:cNvPr>
              <p14:cNvContentPartPr/>
              <p14:nvPr/>
            </p14:nvContentPartPr>
            <p14:xfrm>
              <a:off x="306120" y="2823640"/>
              <a:ext cx="136800" cy="673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5830826-256A-40B7-A4F6-83D6EF5DCE7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7120" y="2815000"/>
                <a:ext cx="1544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4B5F3E2-B53F-4127-A782-3D621D150EE5}"/>
                  </a:ext>
                </a:extLst>
              </p14:cNvPr>
              <p14:cNvContentPartPr/>
              <p14:nvPr/>
            </p14:nvContentPartPr>
            <p14:xfrm>
              <a:off x="346800" y="3002560"/>
              <a:ext cx="586440" cy="3200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4B5F3E2-B53F-4127-A782-3D621D150EE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38160" y="2993560"/>
                <a:ext cx="60408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0ECD218-EECA-4A29-AEAA-6868862B06C0}"/>
                  </a:ext>
                </a:extLst>
              </p14:cNvPr>
              <p14:cNvContentPartPr/>
              <p14:nvPr/>
            </p14:nvContentPartPr>
            <p14:xfrm>
              <a:off x="1129080" y="2651560"/>
              <a:ext cx="2547000" cy="5590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0ECD218-EECA-4A29-AEAA-6868862B06C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120441" y="2642566"/>
                <a:ext cx="2564638" cy="5767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355398E-1098-450C-B102-1929030DD86B}"/>
                  </a:ext>
                </a:extLst>
              </p14:cNvPr>
              <p14:cNvContentPartPr/>
              <p14:nvPr/>
            </p14:nvContentPartPr>
            <p14:xfrm>
              <a:off x="1611840" y="3328720"/>
              <a:ext cx="408960" cy="2350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355398E-1098-450C-B102-1929030DD8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02840" y="3319720"/>
                <a:ext cx="42660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5C735417-1451-442F-AB42-5EBC5BEF5B8C}"/>
                  </a:ext>
                </a:extLst>
              </p14:cNvPr>
              <p14:cNvContentPartPr/>
              <p14:nvPr/>
            </p14:nvContentPartPr>
            <p14:xfrm>
              <a:off x="2148960" y="3295600"/>
              <a:ext cx="1337400" cy="2574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5C735417-1451-442F-AB42-5EBC5BEF5B8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140318" y="3286600"/>
                <a:ext cx="1355045" cy="27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6792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559FB-F9DD-40BD-A701-8B9BF4BF0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61" t="12459" r="18333" b="82131"/>
          <a:stretch/>
        </p:blipFill>
        <p:spPr>
          <a:xfrm>
            <a:off x="152399" y="136524"/>
            <a:ext cx="8732931" cy="1387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283829-B698-415D-82EE-6938BBF40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9" t="20332" r="25553" b="63439"/>
          <a:stretch/>
        </p:blipFill>
        <p:spPr>
          <a:xfrm>
            <a:off x="5694220" y="1371600"/>
            <a:ext cx="3297382" cy="2590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14:cNvPr>
              <p14:cNvContentPartPr/>
              <p14:nvPr/>
            </p14:nvContentPartPr>
            <p14:xfrm>
              <a:off x="410160" y="1585600"/>
              <a:ext cx="123480" cy="323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186" y="1576950"/>
                <a:ext cx="141069" cy="341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14:cNvPr>
              <p14:cNvContentPartPr/>
              <p14:nvPr/>
            </p14:nvContentPartPr>
            <p14:xfrm>
              <a:off x="291360" y="1447360"/>
              <a:ext cx="179280" cy="10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720" y="1438360"/>
                <a:ext cx="1969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14:cNvPr>
              <p14:cNvContentPartPr/>
              <p14:nvPr/>
            </p14:nvContentPartPr>
            <p14:xfrm>
              <a:off x="652080" y="1671640"/>
              <a:ext cx="10440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3080" y="1663000"/>
                <a:ext cx="12204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14:cNvPr>
              <p14:cNvContentPartPr/>
              <p14:nvPr/>
            </p14:nvContentPartPr>
            <p14:xfrm>
              <a:off x="631560" y="1762000"/>
              <a:ext cx="111600" cy="4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2560" y="1753360"/>
                <a:ext cx="1292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14:cNvPr>
              <p14:cNvContentPartPr/>
              <p14:nvPr/>
            </p14:nvContentPartPr>
            <p14:xfrm>
              <a:off x="1088040" y="1551400"/>
              <a:ext cx="200520" cy="347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542760"/>
                <a:ext cx="21816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14:cNvPr>
              <p14:cNvContentPartPr/>
              <p14:nvPr/>
            </p14:nvContentPartPr>
            <p14:xfrm>
              <a:off x="1377120" y="1572640"/>
              <a:ext cx="296280" cy="356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68131" y="1563640"/>
                <a:ext cx="313899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14:cNvPr>
              <p14:cNvContentPartPr/>
              <p14:nvPr/>
            </p14:nvContentPartPr>
            <p14:xfrm>
              <a:off x="1819920" y="1675240"/>
              <a:ext cx="700560" cy="217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11276" y="1666255"/>
                <a:ext cx="718209" cy="234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14:cNvPr>
              <p14:cNvContentPartPr/>
              <p14:nvPr/>
            </p14:nvContentPartPr>
            <p14:xfrm>
              <a:off x="3060120" y="1571200"/>
              <a:ext cx="813600" cy="363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1124" y="1562200"/>
                <a:ext cx="831232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14:cNvPr>
              <p14:cNvContentPartPr/>
              <p14:nvPr/>
            </p14:nvContentPartPr>
            <p14:xfrm>
              <a:off x="2632800" y="1547440"/>
              <a:ext cx="336240" cy="452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24160" y="1538447"/>
                <a:ext cx="353880" cy="470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72127C-5632-495F-9546-5B8B9074B6A1}"/>
                  </a:ext>
                </a:extLst>
              </p14:cNvPr>
              <p14:cNvContentPartPr/>
              <p14:nvPr/>
            </p14:nvContentPartPr>
            <p14:xfrm>
              <a:off x="5121840" y="1191760"/>
              <a:ext cx="159480" cy="22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72127C-5632-495F-9546-5B8B9074B6A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13200" y="1183120"/>
                <a:ext cx="17712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35DC40-3586-488C-B2A7-9FC07B2AF09B}"/>
                  </a:ext>
                </a:extLst>
              </p14:cNvPr>
              <p14:cNvContentPartPr/>
              <p14:nvPr/>
            </p14:nvContentPartPr>
            <p14:xfrm>
              <a:off x="5126520" y="1282120"/>
              <a:ext cx="134280" cy="14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35DC40-3586-488C-B2A7-9FC07B2AF09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117880" y="1273480"/>
                <a:ext cx="15192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9C970B-FA77-4F9A-B6EA-99CDD9C99620}"/>
                  </a:ext>
                </a:extLst>
              </p14:cNvPr>
              <p14:cNvContentPartPr/>
              <p14:nvPr/>
            </p14:nvContentPartPr>
            <p14:xfrm>
              <a:off x="4755360" y="1115080"/>
              <a:ext cx="258120" cy="22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9C970B-FA77-4F9A-B6EA-99CDD9C9962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46360" y="1106440"/>
                <a:ext cx="2757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87C598-6971-4EA5-BA4F-6AE1E5BCE966}"/>
                  </a:ext>
                </a:extLst>
              </p14:cNvPr>
              <p14:cNvContentPartPr/>
              <p14:nvPr/>
            </p14:nvContentPartPr>
            <p14:xfrm>
              <a:off x="5466720" y="1092760"/>
              <a:ext cx="14400" cy="24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87C598-6971-4EA5-BA4F-6AE1E5BCE96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57720" y="1083760"/>
                <a:ext cx="3204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6A1F74F-B9EA-4638-9E1F-AB36AAED1F7E}"/>
                  </a:ext>
                </a:extLst>
              </p14:cNvPr>
              <p14:cNvContentPartPr/>
              <p14:nvPr/>
            </p14:nvContentPartPr>
            <p14:xfrm>
              <a:off x="5570400" y="1070080"/>
              <a:ext cx="628920" cy="326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6A1F74F-B9EA-4638-9E1F-AB36AAED1F7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61400" y="1061080"/>
                <a:ext cx="64656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92D993D-D996-423E-9F70-FF99B28673CD}"/>
                  </a:ext>
                </a:extLst>
              </p14:cNvPr>
              <p14:cNvContentPartPr/>
              <p14:nvPr/>
            </p14:nvContentPartPr>
            <p14:xfrm>
              <a:off x="6390480" y="1196080"/>
              <a:ext cx="163080" cy="13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92D993D-D996-423E-9F70-FF99B28673C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81480" y="1187080"/>
                <a:ext cx="1807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BE24BD7-D89D-4835-9254-E69A616F391F}"/>
                  </a:ext>
                </a:extLst>
              </p14:cNvPr>
              <p14:cNvContentPartPr/>
              <p14:nvPr/>
            </p14:nvContentPartPr>
            <p14:xfrm>
              <a:off x="6403800" y="1286080"/>
              <a:ext cx="150840" cy="8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BE24BD7-D89D-4835-9254-E69A616F391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94800" y="1277440"/>
                <a:ext cx="1684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5638E1A-6327-4B5F-BA32-682AFECCD11D}"/>
                  </a:ext>
                </a:extLst>
              </p14:cNvPr>
              <p14:cNvContentPartPr/>
              <p14:nvPr/>
            </p14:nvContentPartPr>
            <p14:xfrm>
              <a:off x="7145760" y="1063960"/>
              <a:ext cx="331200" cy="2462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5638E1A-6327-4B5F-BA32-682AFECCD11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37120" y="1054960"/>
                <a:ext cx="34884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9943EE5-D2B5-48A7-992C-36B9954DEAB1}"/>
                  </a:ext>
                </a:extLst>
              </p14:cNvPr>
              <p14:cNvContentPartPr/>
              <p14:nvPr/>
            </p14:nvContentPartPr>
            <p14:xfrm>
              <a:off x="6686040" y="1111120"/>
              <a:ext cx="379440" cy="22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9943EE5-D2B5-48A7-992C-36B9954DEA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77040" y="1102466"/>
                <a:ext cx="397080" cy="2397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6708AC9-AD6A-41B8-847C-5A5C24765DD6}"/>
                  </a:ext>
                </a:extLst>
              </p14:cNvPr>
              <p14:cNvContentPartPr/>
              <p14:nvPr/>
            </p14:nvContentPartPr>
            <p14:xfrm>
              <a:off x="258240" y="2116240"/>
              <a:ext cx="178560" cy="8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6708AC9-AD6A-41B8-847C-5A5C24765DD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9600" y="2107240"/>
                <a:ext cx="1962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482B9F-45EF-46C3-9D69-1A2CD001FE3A}"/>
                  </a:ext>
                </a:extLst>
              </p14:cNvPr>
              <p14:cNvContentPartPr/>
              <p14:nvPr/>
            </p14:nvContentPartPr>
            <p14:xfrm>
              <a:off x="343200" y="2240440"/>
              <a:ext cx="433800" cy="298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482B9F-45EF-46C3-9D69-1A2CD001FE3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4200" y="2231800"/>
                <a:ext cx="45144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B1BADE5-FA1C-4DC8-9FE1-6A8BCF5DEC0C}"/>
                  </a:ext>
                </a:extLst>
              </p14:cNvPr>
              <p14:cNvContentPartPr/>
              <p14:nvPr/>
            </p14:nvContentPartPr>
            <p14:xfrm>
              <a:off x="948720" y="2170960"/>
              <a:ext cx="229680" cy="317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B1BADE5-FA1C-4DC8-9FE1-6A8BCF5DEC0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40080" y="2162320"/>
                <a:ext cx="2473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8107B26-9603-49DB-9110-6DFBA5F05B75}"/>
                  </a:ext>
                </a:extLst>
              </p14:cNvPr>
              <p14:cNvContentPartPr/>
              <p14:nvPr/>
            </p14:nvContentPartPr>
            <p14:xfrm>
              <a:off x="2479800" y="2402080"/>
              <a:ext cx="169200" cy="13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8107B26-9603-49DB-9110-6DFBA5F05B7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470800" y="2393440"/>
                <a:ext cx="18684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D770656-7D52-422D-8442-13179C56CFE8}"/>
                  </a:ext>
                </a:extLst>
              </p14:cNvPr>
              <p14:cNvContentPartPr/>
              <p14:nvPr/>
            </p14:nvContentPartPr>
            <p14:xfrm>
              <a:off x="1684920" y="2321440"/>
              <a:ext cx="697680" cy="1886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D770656-7D52-422D-8442-13179C56CFE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75920" y="2312440"/>
                <a:ext cx="715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F89A2DD-7063-465C-A1FB-CDD50D56D7DC}"/>
                  </a:ext>
                </a:extLst>
              </p14:cNvPr>
              <p14:cNvContentPartPr/>
              <p14:nvPr/>
            </p14:nvContentPartPr>
            <p14:xfrm>
              <a:off x="1299000" y="2174200"/>
              <a:ext cx="270000" cy="3103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F89A2DD-7063-465C-A1FB-CDD50D56D7D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290000" y="2165560"/>
                <a:ext cx="28764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32D2F4A-54A4-4F76-AC07-275EDE785F3C}"/>
                  </a:ext>
                </a:extLst>
              </p14:cNvPr>
              <p14:cNvContentPartPr/>
              <p14:nvPr/>
            </p14:nvContentPartPr>
            <p14:xfrm>
              <a:off x="3069120" y="2113360"/>
              <a:ext cx="739080" cy="384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32D2F4A-54A4-4F76-AC07-275EDE785F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060480" y="2104360"/>
                <a:ext cx="75672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271E702-FD57-4488-B365-4E813CE04839}"/>
                  </a:ext>
                </a:extLst>
              </p14:cNvPr>
              <p14:cNvContentPartPr/>
              <p14:nvPr/>
            </p14:nvContentPartPr>
            <p14:xfrm>
              <a:off x="2791200" y="2185360"/>
              <a:ext cx="185760" cy="488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271E702-FD57-4488-B365-4E813CE0483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2560" y="2176360"/>
                <a:ext cx="20340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14:cNvPr>
              <p14:cNvContentPartPr/>
              <p14:nvPr/>
            </p14:nvContentPartPr>
            <p14:xfrm>
              <a:off x="6613680" y="2107960"/>
              <a:ext cx="924840" cy="1317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605040" y="2099320"/>
                <a:ext cx="942480" cy="13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26D415F-721C-4578-AA52-4106DE469E66}"/>
                  </a:ext>
                </a:extLst>
              </p14:cNvPr>
              <p14:cNvContentPartPr/>
              <p14:nvPr/>
            </p14:nvContentPartPr>
            <p14:xfrm>
              <a:off x="4132560" y="2247280"/>
              <a:ext cx="460080" cy="210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26D415F-721C-4578-AA52-4106DE469E6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123927" y="2238280"/>
                <a:ext cx="477706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5830826-256A-40B7-A4F6-83D6EF5DCE70}"/>
                  </a:ext>
                </a:extLst>
              </p14:cNvPr>
              <p14:cNvContentPartPr/>
              <p14:nvPr/>
            </p14:nvContentPartPr>
            <p14:xfrm>
              <a:off x="306120" y="2823640"/>
              <a:ext cx="136800" cy="673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5830826-256A-40B7-A4F6-83D6EF5DCE7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7120" y="2815000"/>
                <a:ext cx="1544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4B5F3E2-B53F-4127-A782-3D621D150EE5}"/>
                  </a:ext>
                </a:extLst>
              </p14:cNvPr>
              <p14:cNvContentPartPr/>
              <p14:nvPr/>
            </p14:nvContentPartPr>
            <p14:xfrm>
              <a:off x="346800" y="3002560"/>
              <a:ext cx="586440" cy="3200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4B5F3E2-B53F-4127-A782-3D621D150EE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38160" y="2993560"/>
                <a:ext cx="60408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0ECD218-EECA-4A29-AEAA-6868862B06C0}"/>
                  </a:ext>
                </a:extLst>
              </p14:cNvPr>
              <p14:cNvContentPartPr/>
              <p14:nvPr/>
            </p14:nvContentPartPr>
            <p14:xfrm>
              <a:off x="1129080" y="2651560"/>
              <a:ext cx="2547000" cy="5590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0ECD218-EECA-4A29-AEAA-6868862B06C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120441" y="2642566"/>
                <a:ext cx="2564638" cy="5767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355398E-1098-450C-B102-1929030DD86B}"/>
                  </a:ext>
                </a:extLst>
              </p14:cNvPr>
              <p14:cNvContentPartPr/>
              <p14:nvPr/>
            </p14:nvContentPartPr>
            <p14:xfrm>
              <a:off x="1611840" y="3328720"/>
              <a:ext cx="408960" cy="2350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355398E-1098-450C-B102-1929030DD8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02840" y="3319720"/>
                <a:ext cx="42660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5C735417-1451-442F-AB42-5EBC5BEF5B8C}"/>
                  </a:ext>
                </a:extLst>
              </p14:cNvPr>
              <p14:cNvContentPartPr/>
              <p14:nvPr/>
            </p14:nvContentPartPr>
            <p14:xfrm>
              <a:off x="2148960" y="3295600"/>
              <a:ext cx="1337400" cy="2574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5C735417-1451-442F-AB42-5EBC5BEF5B8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140318" y="3286600"/>
                <a:ext cx="1355045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06BCFDC-5087-4768-8502-E959A82870BE}"/>
                  </a:ext>
                </a:extLst>
              </p14:cNvPr>
              <p14:cNvContentPartPr/>
              <p14:nvPr/>
            </p14:nvContentPartPr>
            <p14:xfrm>
              <a:off x="1200720" y="2574520"/>
              <a:ext cx="996480" cy="814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06BCFDC-5087-4768-8502-E959A82870B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191720" y="2565520"/>
                <a:ext cx="1014120" cy="83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68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14:cNvPr>
              <p14:cNvContentPartPr/>
              <p14:nvPr/>
            </p14:nvContentPartPr>
            <p14:xfrm>
              <a:off x="7726440" y="98440"/>
              <a:ext cx="930960" cy="537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7800" y="89800"/>
                <a:ext cx="94860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14:cNvPr>
              <p14:cNvContentPartPr/>
              <p14:nvPr/>
            </p14:nvContentPartPr>
            <p14:xfrm>
              <a:off x="311160" y="343960"/>
              <a:ext cx="1571760" cy="625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520" y="334965"/>
                <a:ext cx="1589400" cy="642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14:cNvPr>
              <p14:cNvContentPartPr/>
              <p14:nvPr/>
            </p14:nvContentPartPr>
            <p14:xfrm>
              <a:off x="2981280" y="446200"/>
              <a:ext cx="477000" cy="343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2287" y="437209"/>
                <a:ext cx="494627" cy="361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14:cNvPr>
              <p14:cNvContentPartPr/>
              <p14:nvPr/>
            </p14:nvContentPartPr>
            <p14:xfrm>
              <a:off x="2164080" y="371320"/>
              <a:ext cx="645120" cy="431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55085" y="362320"/>
                <a:ext cx="66275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5DA2E9C-9CE2-4426-9B54-7D729B686CE2}"/>
                  </a:ext>
                </a:extLst>
              </p14:cNvPr>
              <p14:cNvContentPartPr/>
              <p14:nvPr/>
            </p14:nvContentPartPr>
            <p14:xfrm>
              <a:off x="2043120" y="801160"/>
              <a:ext cx="518760" cy="242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5DA2E9C-9CE2-4426-9B54-7D729B686CE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34120" y="792160"/>
                <a:ext cx="53640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796C780-E584-4DFB-A170-8439531423BE}"/>
                  </a:ext>
                </a:extLst>
              </p14:cNvPr>
              <p14:cNvContentPartPr/>
              <p14:nvPr/>
            </p14:nvContentPartPr>
            <p14:xfrm>
              <a:off x="1182720" y="1336120"/>
              <a:ext cx="1266120" cy="16880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796C780-E584-4DFB-A170-8439531423B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74080" y="1327480"/>
                <a:ext cx="1283760" cy="170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3763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559FB-F9DD-40BD-A701-8B9BF4BF0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61" t="12459" r="18333" b="82131"/>
          <a:stretch/>
        </p:blipFill>
        <p:spPr>
          <a:xfrm>
            <a:off x="152399" y="136524"/>
            <a:ext cx="8732931" cy="1387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283829-B698-415D-82EE-6938BBF40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9" t="20332" r="25553" b="63439"/>
          <a:stretch/>
        </p:blipFill>
        <p:spPr>
          <a:xfrm>
            <a:off x="5694220" y="1371600"/>
            <a:ext cx="3297382" cy="2590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14:cNvPr>
              <p14:cNvContentPartPr/>
              <p14:nvPr/>
            </p14:nvContentPartPr>
            <p14:xfrm>
              <a:off x="410160" y="1585600"/>
              <a:ext cx="123480" cy="323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186" y="1576950"/>
                <a:ext cx="141069" cy="341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14:cNvPr>
              <p14:cNvContentPartPr/>
              <p14:nvPr/>
            </p14:nvContentPartPr>
            <p14:xfrm>
              <a:off x="291360" y="1447360"/>
              <a:ext cx="179280" cy="10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720" y="1438360"/>
                <a:ext cx="1969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14:cNvPr>
              <p14:cNvContentPartPr/>
              <p14:nvPr/>
            </p14:nvContentPartPr>
            <p14:xfrm>
              <a:off x="652080" y="1671640"/>
              <a:ext cx="10440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3080" y="1663000"/>
                <a:ext cx="12204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14:cNvPr>
              <p14:cNvContentPartPr/>
              <p14:nvPr/>
            </p14:nvContentPartPr>
            <p14:xfrm>
              <a:off x="631560" y="1762000"/>
              <a:ext cx="111600" cy="4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2560" y="1753360"/>
                <a:ext cx="1292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14:cNvPr>
              <p14:cNvContentPartPr/>
              <p14:nvPr/>
            </p14:nvContentPartPr>
            <p14:xfrm>
              <a:off x="1088040" y="1551400"/>
              <a:ext cx="200520" cy="347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542760"/>
                <a:ext cx="21816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14:cNvPr>
              <p14:cNvContentPartPr/>
              <p14:nvPr/>
            </p14:nvContentPartPr>
            <p14:xfrm>
              <a:off x="1377120" y="1572640"/>
              <a:ext cx="296280" cy="356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68131" y="1563640"/>
                <a:ext cx="313899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14:cNvPr>
              <p14:cNvContentPartPr/>
              <p14:nvPr/>
            </p14:nvContentPartPr>
            <p14:xfrm>
              <a:off x="1819920" y="1675240"/>
              <a:ext cx="700560" cy="217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11276" y="1666255"/>
                <a:ext cx="718209" cy="234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14:cNvPr>
              <p14:cNvContentPartPr/>
              <p14:nvPr/>
            </p14:nvContentPartPr>
            <p14:xfrm>
              <a:off x="3060120" y="1571200"/>
              <a:ext cx="813600" cy="363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1124" y="1562200"/>
                <a:ext cx="831232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14:cNvPr>
              <p14:cNvContentPartPr/>
              <p14:nvPr/>
            </p14:nvContentPartPr>
            <p14:xfrm>
              <a:off x="2632800" y="1547440"/>
              <a:ext cx="336240" cy="452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24160" y="1538447"/>
                <a:ext cx="353880" cy="470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72127C-5632-495F-9546-5B8B9074B6A1}"/>
                  </a:ext>
                </a:extLst>
              </p14:cNvPr>
              <p14:cNvContentPartPr/>
              <p14:nvPr/>
            </p14:nvContentPartPr>
            <p14:xfrm>
              <a:off x="5121840" y="1191760"/>
              <a:ext cx="159480" cy="22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72127C-5632-495F-9546-5B8B9074B6A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13200" y="1183120"/>
                <a:ext cx="17712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35DC40-3586-488C-B2A7-9FC07B2AF09B}"/>
                  </a:ext>
                </a:extLst>
              </p14:cNvPr>
              <p14:cNvContentPartPr/>
              <p14:nvPr/>
            </p14:nvContentPartPr>
            <p14:xfrm>
              <a:off x="5126520" y="1282120"/>
              <a:ext cx="134280" cy="14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35DC40-3586-488C-B2A7-9FC07B2AF09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117880" y="1273480"/>
                <a:ext cx="15192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9C970B-FA77-4F9A-B6EA-99CDD9C99620}"/>
                  </a:ext>
                </a:extLst>
              </p14:cNvPr>
              <p14:cNvContentPartPr/>
              <p14:nvPr/>
            </p14:nvContentPartPr>
            <p14:xfrm>
              <a:off x="4755360" y="1115080"/>
              <a:ext cx="258120" cy="22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9C970B-FA77-4F9A-B6EA-99CDD9C9962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46360" y="1106440"/>
                <a:ext cx="2757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87C598-6971-4EA5-BA4F-6AE1E5BCE966}"/>
                  </a:ext>
                </a:extLst>
              </p14:cNvPr>
              <p14:cNvContentPartPr/>
              <p14:nvPr/>
            </p14:nvContentPartPr>
            <p14:xfrm>
              <a:off x="5466720" y="1092760"/>
              <a:ext cx="14400" cy="24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87C598-6971-4EA5-BA4F-6AE1E5BCE96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57720" y="1083760"/>
                <a:ext cx="3204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6A1F74F-B9EA-4638-9E1F-AB36AAED1F7E}"/>
                  </a:ext>
                </a:extLst>
              </p14:cNvPr>
              <p14:cNvContentPartPr/>
              <p14:nvPr/>
            </p14:nvContentPartPr>
            <p14:xfrm>
              <a:off x="5570400" y="1070080"/>
              <a:ext cx="628920" cy="326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6A1F74F-B9EA-4638-9E1F-AB36AAED1F7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61400" y="1061080"/>
                <a:ext cx="64656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92D993D-D996-423E-9F70-FF99B28673CD}"/>
                  </a:ext>
                </a:extLst>
              </p14:cNvPr>
              <p14:cNvContentPartPr/>
              <p14:nvPr/>
            </p14:nvContentPartPr>
            <p14:xfrm>
              <a:off x="6390480" y="1196080"/>
              <a:ext cx="163080" cy="13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92D993D-D996-423E-9F70-FF99B28673C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81480" y="1187080"/>
                <a:ext cx="1807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BE24BD7-D89D-4835-9254-E69A616F391F}"/>
                  </a:ext>
                </a:extLst>
              </p14:cNvPr>
              <p14:cNvContentPartPr/>
              <p14:nvPr/>
            </p14:nvContentPartPr>
            <p14:xfrm>
              <a:off x="6403800" y="1286080"/>
              <a:ext cx="150840" cy="8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BE24BD7-D89D-4835-9254-E69A616F391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94800" y="1277440"/>
                <a:ext cx="1684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5638E1A-6327-4B5F-BA32-682AFECCD11D}"/>
                  </a:ext>
                </a:extLst>
              </p14:cNvPr>
              <p14:cNvContentPartPr/>
              <p14:nvPr/>
            </p14:nvContentPartPr>
            <p14:xfrm>
              <a:off x="7145760" y="1063960"/>
              <a:ext cx="331200" cy="2462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5638E1A-6327-4B5F-BA32-682AFECCD11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37120" y="1054960"/>
                <a:ext cx="34884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9943EE5-D2B5-48A7-992C-36B9954DEAB1}"/>
                  </a:ext>
                </a:extLst>
              </p14:cNvPr>
              <p14:cNvContentPartPr/>
              <p14:nvPr/>
            </p14:nvContentPartPr>
            <p14:xfrm>
              <a:off x="6686040" y="1111120"/>
              <a:ext cx="379440" cy="22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9943EE5-D2B5-48A7-992C-36B9954DEA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77040" y="1102466"/>
                <a:ext cx="397080" cy="2397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6708AC9-AD6A-41B8-847C-5A5C24765DD6}"/>
                  </a:ext>
                </a:extLst>
              </p14:cNvPr>
              <p14:cNvContentPartPr/>
              <p14:nvPr/>
            </p14:nvContentPartPr>
            <p14:xfrm>
              <a:off x="258240" y="2116240"/>
              <a:ext cx="178560" cy="8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6708AC9-AD6A-41B8-847C-5A5C24765DD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9600" y="2107240"/>
                <a:ext cx="1962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482B9F-45EF-46C3-9D69-1A2CD001FE3A}"/>
                  </a:ext>
                </a:extLst>
              </p14:cNvPr>
              <p14:cNvContentPartPr/>
              <p14:nvPr/>
            </p14:nvContentPartPr>
            <p14:xfrm>
              <a:off x="343200" y="2240440"/>
              <a:ext cx="433800" cy="298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482B9F-45EF-46C3-9D69-1A2CD001FE3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4200" y="2231800"/>
                <a:ext cx="45144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B1BADE5-FA1C-4DC8-9FE1-6A8BCF5DEC0C}"/>
                  </a:ext>
                </a:extLst>
              </p14:cNvPr>
              <p14:cNvContentPartPr/>
              <p14:nvPr/>
            </p14:nvContentPartPr>
            <p14:xfrm>
              <a:off x="948720" y="2170960"/>
              <a:ext cx="229680" cy="317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B1BADE5-FA1C-4DC8-9FE1-6A8BCF5DEC0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40080" y="2162320"/>
                <a:ext cx="2473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8107B26-9603-49DB-9110-6DFBA5F05B75}"/>
                  </a:ext>
                </a:extLst>
              </p14:cNvPr>
              <p14:cNvContentPartPr/>
              <p14:nvPr/>
            </p14:nvContentPartPr>
            <p14:xfrm>
              <a:off x="2479800" y="2402080"/>
              <a:ext cx="169200" cy="13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8107B26-9603-49DB-9110-6DFBA5F05B7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470800" y="2393440"/>
                <a:ext cx="18684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D770656-7D52-422D-8442-13179C56CFE8}"/>
                  </a:ext>
                </a:extLst>
              </p14:cNvPr>
              <p14:cNvContentPartPr/>
              <p14:nvPr/>
            </p14:nvContentPartPr>
            <p14:xfrm>
              <a:off x="1684920" y="2321440"/>
              <a:ext cx="697680" cy="1886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D770656-7D52-422D-8442-13179C56CFE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75920" y="2312440"/>
                <a:ext cx="715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F89A2DD-7063-465C-A1FB-CDD50D56D7DC}"/>
                  </a:ext>
                </a:extLst>
              </p14:cNvPr>
              <p14:cNvContentPartPr/>
              <p14:nvPr/>
            </p14:nvContentPartPr>
            <p14:xfrm>
              <a:off x="1299000" y="2174200"/>
              <a:ext cx="270000" cy="3103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F89A2DD-7063-465C-A1FB-CDD50D56D7D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290000" y="2165560"/>
                <a:ext cx="28764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32D2F4A-54A4-4F76-AC07-275EDE785F3C}"/>
                  </a:ext>
                </a:extLst>
              </p14:cNvPr>
              <p14:cNvContentPartPr/>
              <p14:nvPr/>
            </p14:nvContentPartPr>
            <p14:xfrm>
              <a:off x="3069120" y="2113360"/>
              <a:ext cx="739080" cy="384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32D2F4A-54A4-4F76-AC07-275EDE785F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060480" y="2104360"/>
                <a:ext cx="75672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271E702-FD57-4488-B365-4E813CE04839}"/>
                  </a:ext>
                </a:extLst>
              </p14:cNvPr>
              <p14:cNvContentPartPr/>
              <p14:nvPr/>
            </p14:nvContentPartPr>
            <p14:xfrm>
              <a:off x="2791200" y="2185360"/>
              <a:ext cx="185760" cy="488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271E702-FD57-4488-B365-4E813CE0483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2560" y="2176360"/>
                <a:ext cx="20340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14:cNvPr>
              <p14:cNvContentPartPr/>
              <p14:nvPr/>
            </p14:nvContentPartPr>
            <p14:xfrm>
              <a:off x="6613680" y="2107960"/>
              <a:ext cx="924840" cy="1317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605040" y="2099320"/>
                <a:ext cx="942480" cy="13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26D415F-721C-4578-AA52-4106DE469E66}"/>
                  </a:ext>
                </a:extLst>
              </p14:cNvPr>
              <p14:cNvContentPartPr/>
              <p14:nvPr/>
            </p14:nvContentPartPr>
            <p14:xfrm>
              <a:off x="4132560" y="2247280"/>
              <a:ext cx="460080" cy="210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26D415F-721C-4578-AA52-4106DE469E6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123927" y="2238280"/>
                <a:ext cx="477706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5830826-256A-40B7-A4F6-83D6EF5DCE70}"/>
                  </a:ext>
                </a:extLst>
              </p14:cNvPr>
              <p14:cNvContentPartPr/>
              <p14:nvPr/>
            </p14:nvContentPartPr>
            <p14:xfrm>
              <a:off x="306120" y="2823640"/>
              <a:ext cx="136800" cy="673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5830826-256A-40B7-A4F6-83D6EF5DCE7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7120" y="2815000"/>
                <a:ext cx="1544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4B5F3E2-B53F-4127-A782-3D621D150EE5}"/>
                  </a:ext>
                </a:extLst>
              </p14:cNvPr>
              <p14:cNvContentPartPr/>
              <p14:nvPr/>
            </p14:nvContentPartPr>
            <p14:xfrm>
              <a:off x="346800" y="3002560"/>
              <a:ext cx="586440" cy="3200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4B5F3E2-B53F-4127-A782-3D621D150EE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38160" y="2993560"/>
                <a:ext cx="60408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0ECD218-EECA-4A29-AEAA-6868862B06C0}"/>
                  </a:ext>
                </a:extLst>
              </p14:cNvPr>
              <p14:cNvContentPartPr/>
              <p14:nvPr/>
            </p14:nvContentPartPr>
            <p14:xfrm>
              <a:off x="1129080" y="2651560"/>
              <a:ext cx="2547000" cy="5590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0ECD218-EECA-4A29-AEAA-6868862B06C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120441" y="2642566"/>
                <a:ext cx="2564638" cy="5767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355398E-1098-450C-B102-1929030DD86B}"/>
                  </a:ext>
                </a:extLst>
              </p14:cNvPr>
              <p14:cNvContentPartPr/>
              <p14:nvPr/>
            </p14:nvContentPartPr>
            <p14:xfrm>
              <a:off x="1611840" y="3328720"/>
              <a:ext cx="408960" cy="2350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355398E-1098-450C-B102-1929030DD8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02840" y="3319720"/>
                <a:ext cx="42660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5C735417-1451-442F-AB42-5EBC5BEF5B8C}"/>
                  </a:ext>
                </a:extLst>
              </p14:cNvPr>
              <p14:cNvContentPartPr/>
              <p14:nvPr/>
            </p14:nvContentPartPr>
            <p14:xfrm>
              <a:off x="2148960" y="3295600"/>
              <a:ext cx="1337400" cy="2574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5C735417-1451-442F-AB42-5EBC5BEF5B8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140318" y="3286600"/>
                <a:ext cx="1355045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06BCFDC-5087-4768-8502-E959A82870BE}"/>
                  </a:ext>
                </a:extLst>
              </p14:cNvPr>
              <p14:cNvContentPartPr/>
              <p14:nvPr/>
            </p14:nvContentPartPr>
            <p14:xfrm>
              <a:off x="1200720" y="2574520"/>
              <a:ext cx="996480" cy="814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06BCFDC-5087-4768-8502-E959A82870B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191720" y="2565520"/>
                <a:ext cx="1014120" cy="83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5BDB8A2-C590-45F7-B6E2-517FA201723F}"/>
                  </a:ext>
                </a:extLst>
              </p14:cNvPr>
              <p14:cNvContentPartPr/>
              <p14:nvPr/>
            </p14:nvContentPartPr>
            <p14:xfrm>
              <a:off x="3996120" y="2976640"/>
              <a:ext cx="289800" cy="277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5BDB8A2-C590-45F7-B6E2-517FA201723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987131" y="2967640"/>
                <a:ext cx="307418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CA0838D-064F-4C5B-AB60-36DCF1B0877F}"/>
                  </a:ext>
                </a:extLst>
              </p14:cNvPr>
              <p14:cNvContentPartPr/>
              <p14:nvPr/>
            </p14:nvContentPartPr>
            <p14:xfrm>
              <a:off x="401160" y="3733720"/>
              <a:ext cx="163800" cy="856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CA0838D-064F-4C5B-AB60-36DCF1B087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92160" y="3724720"/>
                <a:ext cx="18144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575C215-0E9D-437E-B5AF-5E41BB8CDEE1}"/>
                  </a:ext>
                </a:extLst>
              </p14:cNvPr>
              <p14:cNvContentPartPr/>
              <p14:nvPr/>
            </p14:nvContentPartPr>
            <p14:xfrm>
              <a:off x="408360" y="3934600"/>
              <a:ext cx="386280" cy="2768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575C215-0E9D-437E-B5AF-5E41BB8CDEE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99720" y="3925960"/>
                <a:ext cx="40392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B2D79C18-681D-43A2-94A5-CCF1C67BA7F4}"/>
                  </a:ext>
                </a:extLst>
              </p14:cNvPr>
              <p14:cNvContentPartPr/>
              <p14:nvPr/>
            </p14:nvContentPartPr>
            <p14:xfrm>
              <a:off x="1025040" y="3768640"/>
              <a:ext cx="2791080" cy="7268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B2D79C18-681D-43A2-94A5-CCF1C67BA7F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016400" y="3759640"/>
                <a:ext cx="2808720" cy="74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9968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559FB-F9DD-40BD-A701-8B9BF4BF0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61" t="12459" r="18333" b="82131"/>
          <a:stretch/>
        </p:blipFill>
        <p:spPr>
          <a:xfrm>
            <a:off x="152399" y="136524"/>
            <a:ext cx="8732931" cy="1387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283829-B698-415D-82EE-6938BBF40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9" t="20332" r="25553" b="63439"/>
          <a:stretch/>
        </p:blipFill>
        <p:spPr>
          <a:xfrm>
            <a:off x="5694220" y="1371600"/>
            <a:ext cx="3297382" cy="2590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14:cNvPr>
              <p14:cNvContentPartPr/>
              <p14:nvPr/>
            </p14:nvContentPartPr>
            <p14:xfrm>
              <a:off x="410160" y="1585600"/>
              <a:ext cx="123480" cy="323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186" y="1576950"/>
                <a:ext cx="141069" cy="341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14:cNvPr>
              <p14:cNvContentPartPr/>
              <p14:nvPr/>
            </p14:nvContentPartPr>
            <p14:xfrm>
              <a:off x="291360" y="1447360"/>
              <a:ext cx="179280" cy="10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720" y="1438360"/>
                <a:ext cx="1969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14:cNvPr>
              <p14:cNvContentPartPr/>
              <p14:nvPr/>
            </p14:nvContentPartPr>
            <p14:xfrm>
              <a:off x="652080" y="1671640"/>
              <a:ext cx="10440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3080" y="1663000"/>
                <a:ext cx="12204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14:cNvPr>
              <p14:cNvContentPartPr/>
              <p14:nvPr/>
            </p14:nvContentPartPr>
            <p14:xfrm>
              <a:off x="631560" y="1762000"/>
              <a:ext cx="111600" cy="4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2560" y="1753360"/>
                <a:ext cx="1292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14:cNvPr>
              <p14:cNvContentPartPr/>
              <p14:nvPr/>
            </p14:nvContentPartPr>
            <p14:xfrm>
              <a:off x="1088040" y="1551400"/>
              <a:ext cx="200520" cy="347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542760"/>
                <a:ext cx="21816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14:cNvPr>
              <p14:cNvContentPartPr/>
              <p14:nvPr/>
            </p14:nvContentPartPr>
            <p14:xfrm>
              <a:off x="1377120" y="1572640"/>
              <a:ext cx="296280" cy="356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68131" y="1563640"/>
                <a:ext cx="313899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14:cNvPr>
              <p14:cNvContentPartPr/>
              <p14:nvPr/>
            </p14:nvContentPartPr>
            <p14:xfrm>
              <a:off x="1819920" y="1675240"/>
              <a:ext cx="700560" cy="217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11276" y="1666255"/>
                <a:ext cx="718209" cy="234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14:cNvPr>
              <p14:cNvContentPartPr/>
              <p14:nvPr/>
            </p14:nvContentPartPr>
            <p14:xfrm>
              <a:off x="3060120" y="1571200"/>
              <a:ext cx="813600" cy="363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1124" y="1562200"/>
                <a:ext cx="831232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14:cNvPr>
              <p14:cNvContentPartPr/>
              <p14:nvPr/>
            </p14:nvContentPartPr>
            <p14:xfrm>
              <a:off x="2632800" y="1547440"/>
              <a:ext cx="336240" cy="452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24160" y="1538447"/>
                <a:ext cx="353880" cy="470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72127C-5632-495F-9546-5B8B9074B6A1}"/>
                  </a:ext>
                </a:extLst>
              </p14:cNvPr>
              <p14:cNvContentPartPr/>
              <p14:nvPr/>
            </p14:nvContentPartPr>
            <p14:xfrm>
              <a:off x="5121840" y="1191760"/>
              <a:ext cx="159480" cy="22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72127C-5632-495F-9546-5B8B9074B6A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13200" y="1183120"/>
                <a:ext cx="17712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35DC40-3586-488C-B2A7-9FC07B2AF09B}"/>
                  </a:ext>
                </a:extLst>
              </p14:cNvPr>
              <p14:cNvContentPartPr/>
              <p14:nvPr/>
            </p14:nvContentPartPr>
            <p14:xfrm>
              <a:off x="5126520" y="1282120"/>
              <a:ext cx="134280" cy="14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35DC40-3586-488C-B2A7-9FC07B2AF09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117880" y="1273480"/>
                <a:ext cx="15192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9C970B-FA77-4F9A-B6EA-99CDD9C99620}"/>
                  </a:ext>
                </a:extLst>
              </p14:cNvPr>
              <p14:cNvContentPartPr/>
              <p14:nvPr/>
            </p14:nvContentPartPr>
            <p14:xfrm>
              <a:off x="4755360" y="1115080"/>
              <a:ext cx="258120" cy="22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9C970B-FA77-4F9A-B6EA-99CDD9C9962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46360" y="1106440"/>
                <a:ext cx="2757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87C598-6971-4EA5-BA4F-6AE1E5BCE966}"/>
                  </a:ext>
                </a:extLst>
              </p14:cNvPr>
              <p14:cNvContentPartPr/>
              <p14:nvPr/>
            </p14:nvContentPartPr>
            <p14:xfrm>
              <a:off x="5466720" y="1092760"/>
              <a:ext cx="14400" cy="24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87C598-6971-4EA5-BA4F-6AE1E5BCE96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57720" y="1083760"/>
                <a:ext cx="3204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6A1F74F-B9EA-4638-9E1F-AB36AAED1F7E}"/>
                  </a:ext>
                </a:extLst>
              </p14:cNvPr>
              <p14:cNvContentPartPr/>
              <p14:nvPr/>
            </p14:nvContentPartPr>
            <p14:xfrm>
              <a:off x="5570400" y="1070080"/>
              <a:ext cx="628920" cy="326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6A1F74F-B9EA-4638-9E1F-AB36AAED1F7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61400" y="1061080"/>
                <a:ext cx="64656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92D993D-D996-423E-9F70-FF99B28673CD}"/>
                  </a:ext>
                </a:extLst>
              </p14:cNvPr>
              <p14:cNvContentPartPr/>
              <p14:nvPr/>
            </p14:nvContentPartPr>
            <p14:xfrm>
              <a:off x="6390480" y="1196080"/>
              <a:ext cx="163080" cy="13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92D993D-D996-423E-9F70-FF99B28673C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81480" y="1187080"/>
                <a:ext cx="1807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BE24BD7-D89D-4835-9254-E69A616F391F}"/>
                  </a:ext>
                </a:extLst>
              </p14:cNvPr>
              <p14:cNvContentPartPr/>
              <p14:nvPr/>
            </p14:nvContentPartPr>
            <p14:xfrm>
              <a:off x="6403800" y="1286080"/>
              <a:ext cx="150840" cy="8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BE24BD7-D89D-4835-9254-E69A616F391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94800" y="1277440"/>
                <a:ext cx="1684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5638E1A-6327-4B5F-BA32-682AFECCD11D}"/>
                  </a:ext>
                </a:extLst>
              </p14:cNvPr>
              <p14:cNvContentPartPr/>
              <p14:nvPr/>
            </p14:nvContentPartPr>
            <p14:xfrm>
              <a:off x="7145760" y="1063960"/>
              <a:ext cx="331200" cy="2462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5638E1A-6327-4B5F-BA32-682AFECCD11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37120" y="1054960"/>
                <a:ext cx="34884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9943EE5-D2B5-48A7-992C-36B9954DEAB1}"/>
                  </a:ext>
                </a:extLst>
              </p14:cNvPr>
              <p14:cNvContentPartPr/>
              <p14:nvPr/>
            </p14:nvContentPartPr>
            <p14:xfrm>
              <a:off x="6686040" y="1111120"/>
              <a:ext cx="379440" cy="22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9943EE5-D2B5-48A7-992C-36B9954DEA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77040" y="1102466"/>
                <a:ext cx="397080" cy="2397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6708AC9-AD6A-41B8-847C-5A5C24765DD6}"/>
                  </a:ext>
                </a:extLst>
              </p14:cNvPr>
              <p14:cNvContentPartPr/>
              <p14:nvPr/>
            </p14:nvContentPartPr>
            <p14:xfrm>
              <a:off x="258240" y="2116240"/>
              <a:ext cx="178560" cy="8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6708AC9-AD6A-41B8-847C-5A5C24765DD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9600" y="2107240"/>
                <a:ext cx="1962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482B9F-45EF-46C3-9D69-1A2CD001FE3A}"/>
                  </a:ext>
                </a:extLst>
              </p14:cNvPr>
              <p14:cNvContentPartPr/>
              <p14:nvPr/>
            </p14:nvContentPartPr>
            <p14:xfrm>
              <a:off x="343200" y="2240440"/>
              <a:ext cx="433800" cy="298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482B9F-45EF-46C3-9D69-1A2CD001FE3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4200" y="2231800"/>
                <a:ext cx="45144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B1BADE5-FA1C-4DC8-9FE1-6A8BCF5DEC0C}"/>
                  </a:ext>
                </a:extLst>
              </p14:cNvPr>
              <p14:cNvContentPartPr/>
              <p14:nvPr/>
            </p14:nvContentPartPr>
            <p14:xfrm>
              <a:off x="948720" y="2170960"/>
              <a:ext cx="229680" cy="317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B1BADE5-FA1C-4DC8-9FE1-6A8BCF5DEC0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40080" y="2162320"/>
                <a:ext cx="2473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8107B26-9603-49DB-9110-6DFBA5F05B75}"/>
                  </a:ext>
                </a:extLst>
              </p14:cNvPr>
              <p14:cNvContentPartPr/>
              <p14:nvPr/>
            </p14:nvContentPartPr>
            <p14:xfrm>
              <a:off x="2479800" y="2402080"/>
              <a:ext cx="169200" cy="13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8107B26-9603-49DB-9110-6DFBA5F05B7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470800" y="2393440"/>
                <a:ext cx="18684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D770656-7D52-422D-8442-13179C56CFE8}"/>
                  </a:ext>
                </a:extLst>
              </p14:cNvPr>
              <p14:cNvContentPartPr/>
              <p14:nvPr/>
            </p14:nvContentPartPr>
            <p14:xfrm>
              <a:off x="1684920" y="2321440"/>
              <a:ext cx="697680" cy="1886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D770656-7D52-422D-8442-13179C56CFE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75920" y="2312440"/>
                <a:ext cx="715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F89A2DD-7063-465C-A1FB-CDD50D56D7DC}"/>
                  </a:ext>
                </a:extLst>
              </p14:cNvPr>
              <p14:cNvContentPartPr/>
              <p14:nvPr/>
            </p14:nvContentPartPr>
            <p14:xfrm>
              <a:off x="1299000" y="2174200"/>
              <a:ext cx="270000" cy="3103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F89A2DD-7063-465C-A1FB-CDD50D56D7D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290000" y="2165560"/>
                <a:ext cx="28764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32D2F4A-54A4-4F76-AC07-275EDE785F3C}"/>
                  </a:ext>
                </a:extLst>
              </p14:cNvPr>
              <p14:cNvContentPartPr/>
              <p14:nvPr/>
            </p14:nvContentPartPr>
            <p14:xfrm>
              <a:off x="3069120" y="2113360"/>
              <a:ext cx="739080" cy="384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32D2F4A-54A4-4F76-AC07-275EDE785F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060480" y="2104360"/>
                <a:ext cx="75672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271E702-FD57-4488-B365-4E813CE04839}"/>
                  </a:ext>
                </a:extLst>
              </p14:cNvPr>
              <p14:cNvContentPartPr/>
              <p14:nvPr/>
            </p14:nvContentPartPr>
            <p14:xfrm>
              <a:off x="2791200" y="2185360"/>
              <a:ext cx="185760" cy="488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271E702-FD57-4488-B365-4E813CE0483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2560" y="2176360"/>
                <a:ext cx="20340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14:cNvPr>
              <p14:cNvContentPartPr/>
              <p14:nvPr/>
            </p14:nvContentPartPr>
            <p14:xfrm>
              <a:off x="6613680" y="2107960"/>
              <a:ext cx="924840" cy="1317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605040" y="2099320"/>
                <a:ext cx="942480" cy="13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26D415F-721C-4578-AA52-4106DE469E66}"/>
                  </a:ext>
                </a:extLst>
              </p14:cNvPr>
              <p14:cNvContentPartPr/>
              <p14:nvPr/>
            </p14:nvContentPartPr>
            <p14:xfrm>
              <a:off x="4132560" y="2247280"/>
              <a:ext cx="460080" cy="210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26D415F-721C-4578-AA52-4106DE469E6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123927" y="2238280"/>
                <a:ext cx="477706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5830826-256A-40B7-A4F6-83D6EF5DCE70}"/>
                  </a:ext>
                </a:extLst>
              </p14:cNvPr>
              <p14:cNvContentPartPr/>
              <p14:nvPr/>
            </p14:nvContentPartPr>
            <p14:xfrm>
              <a:off x="306120" y="2823640"/>
              <a:ext cx="136800" cy="673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5830826-256A-40B7-A4F6-83D6EF5DCE7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7120" y="2815000"/>
                <a:ext cx="1544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4B5F3E2-B53F-4127-A782-3D621D150EE5}"/>
                  </a:ext>
                </a:extLst>
              </p14:cNvPr>
              <p14:cNvContentPartPr/>
              <p14:nvPr/>
            </p14:nvContentPartPr>
            <p14:xfrm>
              <a:off x="346800" y="3002560"/>
              <a:ext cx="586440" cy="3200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4B5F3E2-B53F-4127-A782-3D621D150EE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38160" y="2993560"/>
                <a:ext cx="60408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0ECD218-EECA-4A29-AEAA-6868862B06C0}"/>
                  </a:ext>
                </a:extLst>
              </p14:cNvPr>
              <p14:cNvContentPartPr/>
              <p14:nvPr/>
            </p14:nvContentPartPr>
            <p14:xfrm>
              <a:off x="1129080" y="2651560"/>
              <a:ext cx="2547000" cy="5590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0ECD218-EECA-4A29-AEAA-6868862B06C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120441" y="2642566"/>
                <a:ext cx="2564638" cy="5767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355398E-1098-450C-B102-1929030DD86B}"/>
                  </a:ext>
                </a:extLst>
              </p14:cNvPr>
              <p14:cNvContentPartPr/>
              <p14:nvPr/>
            </p14:nvContentPartPr>
            <p14:xfrm>
              <a:off x="1611840" y="3328720"/>
              <a:ext cx="408960" cy="2350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355398E-1098-450C-B102-1929030DD8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02840" y="3319720"/>
                <a:ext cx="42660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5C735417-1451-442F-AB42-5EBC5BEF5B8C}"/>
                  </a:ext>
                </a:extLst>
              </p14:cNvPr>
              <p14:cNvContentPartPr/>
              <p14:nvPr/>
            </p14:nvContentPartPr>
            <p14:xfrm>
              <a:off x="2148960" y="3295600"/>
              <a:ext cx="1337400" cy="2574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5C735417-1451-442F-AB42-5EBC5BEF5B8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140318" y="3286600"/>
                <a:ext cx="1355045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06BCFDC-5087-4768-8502-E959A82870BE}"/>
                  </a:ext>
                </a:extLst>
              </p14:cNvPr>
              <p14:cNvContentPartPr/>
              <p14:nvPr/>
            </p14:nvContentPartPr>
            <p14:xfrm>
              <a:off x="1200720" y="2574520"/>
              <a:ext cx="996480" cy="814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06BCFDC-5087-4768-8502-E959A82870B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191720" y="2565520"/>
                <a:ext cx="1014120" cy="83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5BDB8A2-C590-45F7-B6E2-517FA201723F}"/>
                  </a:ext>
                </a:extLst>
              </p14:cNvPr>
              <p14:cNvContentPartPr/>
              <p14:nvPr/>
            </p14:nvContentPartPr>
            <p14:xfrm>
              <a:off x="3996120" y="2976640"/>
              <a:ext cx="289800" cy="277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5BDB8A2-C590-45F7-B6E2-517FA201723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987131" y="2967640"/>
                <a:ext cx="307418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CA0838D-064F-4C5B-AB60-36DCF1B0877F}"/>
                  </a:ext>
                </a:extLst>
              </p14:cNvPr>
              <p14:cNvContentPartPr/>
              <p14:nvPr/>
            </p14:nvContentPartPr>
            <p14:xfrm>
              <a:off x="401160" y="3733720"/>
              <a:ext cx="163800" cy="856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CA0838D-064F-4C5B-AB60-36DCF1B087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92160" y="3724720"/>
                <a:ext cx="18144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575C215-0E9D-437E-B5AF-5E41BB8CDEE1}"/>
                  </a:ext>
                </a:extLst>
              </p14:cNvPr>
              <p14:cNvContentPartPr/>
              <p14:nvPr/>
            </p14:nvContentPartPr>
            <p14:xfrm>
              <a:off x="408360" y="3934600"/>
              <a:ext cx="386280" cy="2768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575C215-0E9D-437E-B5AF-5E41BB8CDEE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99720" y="3925960"/>
                <a:ext cx="40392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B2D79C18-681D-43A2-94A5-CCF1C67BA7F4}"/>
                  </a:ext>
                </a:extLst>
              </p14:cNvPr>
              <p14:cNvContentPartPr/>
              <p14:nvPr/>
            </p14:nvContentPartPr>
            <p14:xfrm>
              <a:off x="1025040" y="3768640"/>
              <a:ext cx="2791080" cy="7268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B2D79C18-681D-43A2-94A5-CCF1C67BA7F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016400" y="3759640"/>
                <a:ext cx="2808720" cy="7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B73BE9B-E2BC-4764-A73F-5D207DA485CC}"/>
                  </a:ext>
                </a:extLst>
              </p14:cNvPr>
              <p14:cNvContentPartPr/>
              <p14:nvPr/>
            </p14:nvContentPartPr>
            <p14:xfrm>
              <a:off x="3966240" y="4048360"/>
              <a:ext cx="183240" cy="244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B73BE9B-E2BC-4764-A73F-5D207DA485C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957240" y="4039720"/>
                <a:ext cx="200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C7250E4-DDD4-4B44-B0CF-896A52B030C0}"/>
                  </a:ext>
                </a:extLst>
              </p14:cNvPr>
              <p14:cNvContentPartPr/>
              <p14:nvPr/>
            </p14:nvContentPartPr>
            <p14:xfrm>
              <a:off x="3974160" y="4143760"/>
              <a:ext cx="180000" cy="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C7250E4-DDD4-4B44-B0CF-896A52B030C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965520" y="4135120"/>
                <a:ext cx="19764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F6836E49-314C-42EC-B5CC-54ED47EB0D9F}"/>
                  </a:ext>
                </a:extLst>
              </p14:cNvPr>
              <p14:cNvContentPartPr/>
              <p14:nvPr/>
            </p14:nvContentPartPr>
            <p14:xfrm>
              <a:off x="4435320" y="3650920"/>
              <a:ext cx="2273760" cy="8737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F6836E49-314C-42EC-B5CC-54ED47EB0D9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426320" y="3641920"/>
                <a:ext cx="2291400" cy="89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EA2A94D-E037-4025-8CE2-A1F9128D8E2F}"/>
                  </a:ext>
                </a:extLst>
              </p14:cNvPr>
              <p14:cNvContentPartPr/>
              <p14:nvPr/>
            </p14:nvContentPartPr>
            <p14:xfrm>
              <a:off x="6792240" y="3721120"/>
              <a:ext cx="1353960" cy="6408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EA2A94D-E037-4025-8CE2-A1F9128D8E2F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783600" y="3712120"/>
                <a:ext cx="1371600" cy="65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1377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8559FB-F9DD-40BD-A701-8B9BF4BF0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61" t="12459" r="18333" b="82131"/>
          <a:stretch/>
        </p:blipFill>
        <p:spPr>
          <a:xfrm>
            <a:off x="152399" y="136524"/>
            <a:ext cx="8732931" cy="1387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283829-B698-415D-82EE-6938BBF40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09" t="20332" r="25553" b="63439"/>
          <a:stretch/>
        </p:blipFill>
        <p:spPr>
          <a:xfrm>
            <a:off x="5694220" y="1371600"/>
            <a:ext cx="3297382" cy="2590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14:cNvPr>
              <p14:cNvContentPartPr/>
              <p14:nvPr/>
            </p14:nvContentPartPr>
            <p14:xfrm>
              <a:off x="410160" y="1585600"/>
              <a:ext cx="123480" cy="323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ED2AD14-D093-436A-BC6B-39ADC9D5C00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1186" y="1576950"/>
                <a:ext cx="141069" cy="341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14:cNvPr>
              <p14:cNvContentPartPr/>
              <p14:nvPr/>
            </p14:nvContentPartPr>
            <p14:xfrm>
              <a:off x="291360" y="1447360"/>
              <a:ext cx="179280" cy="102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AD15825-B88F-499A-9EAC-8475E037BB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2720" y="1438360"/>
                <a:ext cx="1969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14:cNvPr>
              <p14:cNvContentPartPr/>
              <p14:nvPr/>
            </p14:nvContentPartPr>
            <p14:xfrm>
              <a:off x="652080" y="1671640"/>
              <a:ext cx="104400" cy="5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68C56A-2D55-4506-A421-FC004E3D09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3080" y="1663000"/>
                <a:ext cx="12204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14:cNvPr>
              <p14:cNvContentPartPr/>
              <p14:nvPr/>
            </p14:nvContentPartPr>
            <p14:xfrm>
              <a:off x="631560" y="1762000"/>
              <a:ext cx="111600" cy="4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5463605-9AEB-40F9-A0E2-B67B8752BB9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2560" y="1753360"/>
                <a:ext cx="1292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14:cNvPr>
              <p14:cNvContentPartPr/>
              <p14:nvPr/>
            </p14:nvContentPartPr>
            <p14:xfrm>
              <a:off x="1088040" y="1551400"/>
              <a:ext cx="200520" cy="347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27103D6-2D54-4487-9467-17CBB3442A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9040" y="1542760"/>
                <a:ext cx="21816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14:cNvPr>
              <p14:cNvContentPartPr/>
              <p14:nvPr/>
            </p14:nvContentPartPr>
            <p14:xfrm>
              <a:off x="1377120" y="1572640"/>
              <a:ext cx="296280" cy="3567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7D2027D-7531-44EC-8975-379D6A62360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68131" y="1563640"/>
                <a:ext cx="313899" cy="37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14:cNvPr>
              <p14:cNvContentPartPr/>
              <p14:nvPr/>
            </p14:nvContentPartPr>
            <p14:xfrm>
              <a:off x="1819920" y="1675240"/>
              <a:ext cx="700560" cy="217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40C7E61-137D-43A9-BD8E-F7ED337FE6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11276" y="1666255"/>
                <a:ext cx="718209" cy="2346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14:cNvPr>
              <p14:cNvContentPartPr/>
              <p14:nvPr/>
            </p14:nvContentPartPr>
            <p14:xfrm>
              <a:off x="3060120" y="1571200"/>
              <a:ext cx="813600" cy="363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B3A521D-7880-43D5-B007-D87BE4A6BF8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51124" y="1562200"/>
                <a:ext cx="831232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14:cNvPr>
              <p14:cNvContentPartPr/>
              <p14:nvPr/>
            </p14:nvContentPartPr>
            <p14:xfrm>
              <a:off x="2632800" y="1547440"/>
              <a:ext cx="336240" cy="4528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9FA18FD-5D91-4195-BD08-0E7AE6AC438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24160" y="1538447"/>
                <a:ext cx="353880" cy="470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072127C-5632-495F-9546-5B8B9074B6A1}"/>
                  </a:ext>
                </a:extLst>
              </p14:cNvPr>
              <p14:cNvContentPartPr/>
              <p14:nvPr/>
            </p14:nvContentPartPr>
            <p14:xfrm>
              <a:off x="5121840" y="1191760"/>
              <a:ext cx="159480" cy="22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072127C-5632-495F-9546-5B8B9074B6A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13200" y="1183120"/>
                <a:ext cx="17712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335DC40-3586-488C-B2A7-9FC07B2AF09B}"/>
                  </a:ext>
                </a:extLst>
              </p14:cNvPr>
              <p14:cNvContentPartPr/>
              <p14:nvPr/>
            </p14:nvContentPartPr>
            <p14:xfrm>
              <a:off x="5126520" y="1282120"/>
              <a:ext cx="134280" cy="14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335DC40-3586-488C-B2A7-9FC07B2AF09B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117880" y="1273480"/>
                <a:ext cx="15192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9C970B-FA77-4F9A-B6EA-99CDD9C99620}"/>
                  </a:ext>
                </a:extLst>
              </p14:cNvPr>
              <p14:cNvContentPartPr/>
              <p14:nvPr/>
            </p14:nvContentPartPr>
            <p14:xfrm>
              <a:off x="4755360" y="1115080"/>
              <a:ext cx="258120" cy="228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9C970B-FA77-4F9A-B6EA-99CDD9C9962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46360" y="1106440"/>
                <a:ext cx="27576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A87C598-6971-4EA5-BA4F-6AE1E5BCE966}"/>
                  </a:ext>
                </a:extLst>
              </p14:cNvPr>
              <p14:cNvContentPartPr/>
              <p14:nvPr/>
            </p14:nvContentPartPr>
            <p14:xfrm>
              <a:off x="5466720" y="1092760"/>
              <a:ext cx="14400" cy="24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A87C598-6971-4EA5-BA4F-6AE1E5BCE96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57720" y="1083760"/>
                <a:ext cx="3204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6A1F74F-B9EA-4638-9E1F-AB36AAED1F7E}"/>
                  </a:ext>
                </a:extLst>
              </p14:cNvPr>
              <p14:cNvContentPartPr/>
              <p14:nvPr/>
            </p14:nvContentPartPr>
            <p14:xfrm>
              <a:off x="5570400" y="1070080"/>
              <a:ext cx="628920" cy="326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6A1F74F-B9EA-4638-9E1F-AB36AAED1F7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61400" y="1061080"/>
                <a:ext cx="64656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92D993D-D996-423E-9F70-FF99B28673CD}"/>
                  </a:ext>
                </a:extLst>
              </p14:cNvPr>
              <p14:cNvContentPartPr/>
              <p14:nvPr/>
            </p14:nvContentPartPr>
            <p14:xfrm>
              <a:off x="6390480" y="1196080"/>
              <a:ext cx="163080" cy="13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92D993D-D996-423E-9F70-FF99B28673C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381480" y="1187080"/>
                <a:ext cx="18072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BE24BD7-D89D-4835-9254-E69A616F391F}"/>
                  </a:ext>
                </a:extLst>
              </p14:cNvPr>
              <p14:cNvContentPartPr/>
              <p14:nvPr/>
            </p14:nvContentPartPr>
            <p14:xfrm>
              <a:off x="6403800" y="1286080"/>
              <a:ext cx="150840" cy="86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BE24BD7-D89D-4835-9254-E69A616F391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94800" y="1277440"/>
                <a:ext cx="1684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5638E1A-6327-4B5F-BA32-682AFECCD11D}"/>
                  </a:ext>
                </a:extLst>
              </p14:cNvPr>
              <p14:cNvContentPartPr/>
              <p14:nvPr/>
            </p14:nvContentPartPr>
            <p14:xfrm>
              <a:off x="7145760" y="1063960"/>
              <a:ext cx="331200" cy="2462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5638E1A-6327-4B5F-BA32-682AFECCD11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37120" y="1054960"/>
                <a:ext cx="34884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9943EE5-D2B5-48A7-992C-36B9954DEAB1}"/>
                  </a:ext>
                </a:extLst>
              </p14:cNvPr>
              <p14:cNvContentPartPr/>
              <p14:nvPr/>
            </p14:nvContentPartPr>
            <p14:xfrm>
              <a:off x="6686040" y="1111120"/>
              <a:ext cx="379440" cy="2221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9943EE5-D2B5-48A7-992C-36B9954DEAB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677040" y="1102466"/>
                <a:ext cx="397080" cy="2397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6708AC9-AD6A-41B8-847C-5A5C24765DD6}"/>
                  </a:ext>
                </a:extLst>
              </p14:cNvPr>
              <p14:cNvContentPartPr/>
              <p14:nvPr/>
            </p14:nvContentPartPr>
            <p14:xfrm>
              <a:off x="258240" y="2116240"/>
              <a:ext cx="178560" cy="88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6708AC9-AD6A-41B8-847C-5A5C24765DD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9600" y="2107240"/>
                <a:ext cx="1962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F482B9F-45EF-46C3-9D69-1A2CD001FE3A}"/>
                  </a:ext>
                </a:extLst>
              </p14:cNvPr>
              <p14:cNvContentPartPr/>
              <p14:nvPr/>
            </p14:nvContentPartPr>
            <p14:xfrm>
              <a:off x="343200" y="2240440"/>
              <a:ext cx="433800" cy="2988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F482B9F-45EF-46C3-9D69-1A2CD001FE3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34200" y="2231800"/>
                <a:ext cx="45144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B1BADE5-FA1C-4DC8-9FE1-6A8BCF5DEC0C}"/>
                  </a:ext>
                </a:extLst>
              </p14:cNvPr>
              <p14:cNvContentPartPr/>
              <p14:nvPr/>
            </p14:nvContentPartPr>
            <p14:xfrm>
              <a:off x="948720" y="2170960"/>
              <a:ext cx="229680" cy="317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B1BADE5-FA1C-4DC8-9FE1-6A8BCF5DEC0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40080" y="2162320"/>
                <a:ext cx="2473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8107B26-9603-49DB-9110-6DFBA5F05B75}"/>
                  </a:ext>
                </a:extLst>
              </p14:cNvPr>
              <p14:cNvContentPartPr/>
              <p14:nvPr/>
            </p14:nvContentPartPr>
            <p14:xfrm>
              <a:off x="2479800" y="2402080"/>
              <a:ext cx="169200" cy="13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8107B26-9603-49DB-9110-6DFBA5F05B7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470800" y="2393440"/>
                <a:ext cx="18684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D770656-7D52-422D-8442-13179C56CFE8}"/>
                  </a:ext>
                </a:extLst>
              </p14:cNvPr>
              <p14:cNvContentPartPr/>
              <p14:nvPr/>
            </p14:nvContentPartPr>
            <p14:xfrm>
              <a:off x="1684920" y="2321440"/>
              <a:ext cx="697680" cy="1886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D770656-7D52-422D-8442-13179C56CFE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675920" y="2312440"/>
                <a:ext cx="715320" cy="20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F89A2DD-7063-465C-A1FB-CDD50D56D7DC}"/>
                  </a:ext>
                </a:extLst>
              </p14:cNvPr>
              <p14:cNvContentPartPr/>
              <p14:nvPr/>
            </p14:nvContentPartPr>
            <p14:xfrm>
              <a:off x="1299000" y="2174200"/>
              <a:ext cx="270000" cy="3103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F89A2DD-7063-465C-A1FB-CDD50D56D7DC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290000" y="2165560"/>
                <a:ext cx="287640" cy="3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A32D2F4A-54A4-4F76-AC07-275EDE785F3C}"/>
                  </a:ext>
                </a:extLst>
              </p14:cNvPr>
              <p14:cNvContentPartPr/>
              <p14:nvPr/>
            </p14:nvContentPartPr>
            <p14:xfrm>
              <a:off x="3069120" y="2113360"/>
              <a:ext cx="739080" cy="38484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A32D2F4A-54A4-4F76-AC07-275EDE785F3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060480" y="2104360"/>
                <a:ext cx="756720" cy="40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9271E702-FD57-4488-B365-4E813CE04839}"/>
                  </a:ext>
                </a:extLst>
              </p14:cNvPr>
              <p14:cNvContentPartPr/>
              <p14:nvPr/>
            </p14:nvContentPartPr>
            <p14:xfrm>
              <a:off x="2791200" y="2185360"/>
              <a:ext cx="185760" cy="488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9271E702-FD57-4488-B365-4E813CE0483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782560" y="2176360"/>
                <a:ext cx="20340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14:cNvPr>
              <p14:cNvContentPartPr/>
              <p14:nvPr/>
            </p14:nvContentPartPr>
            <p14:xfrm>
              <a:off x="6613680" y="2107960"/>
              <a:ext cx="924840" cy="1317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A8F7D591-1ED4-472D-93B6-0E75A0E6692D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605040" y="2099320"/>
                <a:ext cx="942480" cy="13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26D415F-721C-4578-AA52-4106DE469E66}"/>
                  </a:ext>
                </a:extLst>
              </p14:cNvPr>
              <p14:cNvContentPartPr/>
              <p14:nvPr/>
            </p14:nvContentPartPr>
            <p14:xfrm>
              <a:off x="4132560" y="2247280"/>
              <a:ext cx="460080" cy="210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26D415F-721C-4578-AA52-4106DE469E6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123927" y="2238280"/>
                <a:ext cx="477706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5830826-256A-40B7-A4F6-83D6EF5DCE70}"/>
                  </a:ext>
                </a:extLst>
              </p14:cNvPr>
              <p14:cNvContentPartPr/>
              <p14:nvPr/>
            </p14:nvContentPartPr>
            <p14:xfrm>
              <a:off x="306120" y="2823640"/>
              <a:ext cx="136800" cy="673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5830826-256A-40B7-A4F6-83D6EF5DCE70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97120" y="2815000"/>
                <a:ext cx="15444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4B5F3E2-B53F-4127-A782-3D621D150EE5}"/>
                  </a:ext>
                </a:extLst>
              </p14:cNvPr>
              <p14:cNvContentPartPr/>
              <p14:nvPr/>
            </p14:nvContentPartPr>
            <p14:xfrm>
              <a:off x="346800" y="3002560"/>
              <a:ext cx="586440" cy="3200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4B5F3E2-B53F-4127-A782-3D621D150EE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38160" y="2993560"/>
                <a:ext cx="60408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0ECD218-EECA-4A29-AEAA-6868862B06C0}"/>
                  </a:ext>
                </a:extLst>
              </p14:cNvPr>
              <p14:cNvContentPartPr/>
              <p14:nvPr/>
            </p14:nvContentPartPr>
            <p14:xfrm>
              <a:off x="1129080" y="2651560"/>
              <a:ext cx="2547000" cy="5590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0ECD218-EECA-4A29-AEAA-6868862B06C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120441" y="2642566"/>
                <a:ext cx="2564638" cy="5767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355398E-1098-450C-B102-1929030DD86B}"/>
                  </a:ext>
                </a:extLst>
              </p14:cNvPr>
              <p14:cNvContentPartPr/>
              <p14:nvPr/>
            </p14:nvContentPartPr>
            <p14:xfrm>
              <a:off x="1611840" y="3328720"/>
              <a:ext cx="408960" cy="23508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355398E-1098-450C-B102-1929030DD86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02840" y="3319720"/>
                <a:ext cx="42660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5C735417-1451-442F-AB42-5EBC5BEF5B8C}"/>
                  </a:ext>
                </a:extLst>
              </p14:cNvPr>
              <p14:cNvContentPartPr/>
              <p14:nvPr/>
            </p14:nvContentPartPr>
            <p14:xfrm>
              <a:off x="2148960" y="3295600"/>
              <a:ext cx="1337400" cy="25740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5C735417-1451-442F-AB42-5EBC5BEF5B8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140318" y="3286600"/>
                <a:ext cx="1355045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06BCFDC-5087-4768-8502-E959A82870BE}"/>
                  </a:ext>
                </a:extLst>
              </p14:cNvPr>
              <p14:cNvContentPartPr/>
              <p14:nvPr/>
            </p14:nvContentPartPr>
            <p14:xfrm>
              <a:off x="1200720" y="2574520"/>
              <a:ext cx="996480" cy="814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06BCFDC-5087-4768-8502-E959A82870BE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191720" y="2565520"/>
                <a:ext cx="1014120" cy="83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5BDB8A2-C590-45F7-B6E2-517FA201723F}"/>
                  </a:ext>
                </a:extLst>
              </p14:cNvPr>
              <p14:cNvContentPartPr/>
              <p14:nvPr/>
            </p14:nvContentPartPr>
            <p14:xfrm>
              <a:off x="3996120" y="2976640"/>
              <a:ext cx="289800" cy="277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5BDB8A2-C590-45F7-B6E2-517FA201723F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3987131" y="2967640"/>
                <a:ext cx="307418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CA0838D-064F-4C5B-AB60-36DCF1B0877F}"/>
                  </a:ext>
                </a:extLst>
              </p14:cNvPr>
              <p14:cNvContentPartPr/>
              <p14:nvPr/>
            </p14:nvContentPartPr>
            <p14:xfrm>
              <a:off x="401160" y="3733720"/>
              <a:ext cx="163800" cy="856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CA0838D-064F-4C5B-AB60-36DCF1B0877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92160" y="3724720"/>
                <a:ext cx="18144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575C215-0E9D-437E-B5AF-5E41BB8CDEE1}"/>
                  </a:ext>
                </a:extLst>
              </p14:cNvPr>
              <p14:cNvContentPartPr/>
              <p14:nvPr/>
            </p14:nvContentPartPr>
            <p14:xfrm>
              <a:off x="408360" y="3934600"/>
              <a:ext cx="386280" cy="2768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575C215-0E9D-437E-B5AF-5E41BB8CDEE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399720" y="3925960"/>
                <a:ext cx="40392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B2D79C18-681D-43A2-94A5-CCF1C67BA7F4}"/>
                  </a:ext>
                </a:extLst>
              </p14:cNvPr>
              <p14:cNvContentPartPr/>
              <p14:nvPr/>
            </p14:nvContentPartPr>
            <p14:xfrm>
              <a:off x="1025040" y="3768640"/>
              <a:ext cx="2791080" cy="72684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B2D79C18-681D-43A2-94A5-CCF1C67BA7F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016400" y="3759640"/>
                <a:ext cx="2808720" cy="74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B73BE9B-E2BC-4764-A73F-5D207DA485CC}"/>
                  </a:ext>
                </a:extLst>
              </p14:cNvPr>
              <p14:cNvContentPartPr/>
              <p14:nvPr/>
            </p14:nvContentPartPr>
            <p14:xfrm>
              <a:off x="3966240" y="4048360"/>
              <a:ext cx="183240" cy="244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B73BE9B-E2BC-4764-A73F-5D207DA485CC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3957240" y="4039720"/>
                <a:ext cx="20088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C7250E4-DDD4-4B44-B0CF-896A52B030C0}"/>
                  </a:ext>
                </a:extLst>
              </p14:cNvPr>
              <p14:cNvContentPartPr/>
              <p14:nvPr/>
            </p14:nvContentPartPr>
            <p14:xfrm>
              <a:off x="3974160" y="4143760"/>
              <a:ext cx="180000" cy="9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C7250E4-DDD4-4B44-B0CF-896A52B030C0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3965520" y="4135120"/>
                <a:ext cx="19764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F6836E49-314C-42EC-B5CC-54ED47EB0D9F}"/>
                  </a:ext>
                </a:extLst>
              </p14:cNvPr>
              <p14:cNvContentPartPr/>
              <p14:nvPr/>
            </p14:nvContentPartPr>
            <p14:xfrm>
              <a:off x="4435320" y="3650920"/>
              <a:ext cx="2273760" cy="8737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F6836E49-314C-42EC-B5CC-54ED47EB0D9F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426320" y="3641920"/>
                <a:ext cx="2291400" cy="89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6EA2A94D-E037-4025-8CE2-A1F9128D8E2F}"/>
                  </a:ext>
                </a:extLst>
              </p14:cNvPr>
              <p14:cNvContentPartPr/>
              <p14:nvPr/>
            </p14:nvContentPartPr>
            <p14:xfrm>
              <a:off x="6792240" y="3721120"/>
              <a:ext cx="1353960" cy="6408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6EA2A94D-E037-4025-8CE2-A1F9128D8E2F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783600" y="3712120"/>
                <a:ext cx="1371600" cy="65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2C1CD7F3-8342-4244-98D8-299E38F004B6}"/>
                  </a:ext>
                </a:extLst>
              </p14:cNvPr>
              <p14:cNvContentPartPr/>
              <p14:nvPr/>
            </p14:nvContentPartPr>
            <p14:xfrm>
              <a:off x="609600" y="4819480"/>
              <a:ext cx="322560" cy="2498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2C1CD7F3-8342-4244-98D8-299E38F004B6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600600" y="4810840"/>
                <a:ext cx="340200" cy="26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81A5A94-E80E-42D9-BE6B-9D3BA5603568}"/>
                  </a:ext>
                </a:extLst>
              </p14:cNvPr>
              <p14:cNvContentPartPr/>
              <p14:nvPr/>
            </p14:nvContentPartPr>
            <p14:xfrm>
              <a:off x="2435160" y="4965640"/>
              <a:ext cx="650520" cy="27828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81A5A94-E80E-42D9-BE6B-9D3BA5603568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426520" y="4957011"/>
                <a:ext cx="668160" cy="295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4483D724-78F2-4444-AC30-820BE6D77117}"/>
                  </a:ext>
                </a:extLst>
              </p14:cNvPr>
              <p14:cNvContentPartPr/>
              <p14:nvPr/>
            </p14:nvContentPartPr>
            <p14:xfrm>
              <a:off x="3237240" y="4877800"/>
              <a:ext cx="1230120" cy="4064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4483D724-78F2-4444-AC30-820BE6D7711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228243" y="4868800"/>
                <a:ext cx="1247755" cy="42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BCB4A620-9309-4A3D-AE6C-C359FA324718}"/>
                  </a:ext>
                </a:extLst>
              </p14:cNvPr>
              <p14:cNvContentPartPr/>
              <p14:nvPr/>
            </p14:nvContentPartPr>
            <p14:xfrm>
              <a:off x="1414920" y="4854400"/>
              <a:ext cx="905040" cy="4629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BCB4A620-9309-4A3D-AE6C-C359FA324718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405920" y="4845407"/>
                <a:ext cx="922680" cy="48058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3020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DA303E-50D0-4442-A68A-4843A89C4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0761" r="25000" b="77345"/>
          <a:stretch/>
        </p:blipFill>
        <p:spPr>
          <a:xfrm>
            <a:off x="1981200" y="152399"/>
            <a:ext cx="5410200" cy="2895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0006A2-B104-4898-B2CA-134728B459DD}"/>
              </a:ext>
            </a:extLst>
          </p:cNvPr>
          <p:cNvSpPr/>
          <p:nvPr/>
        </p:nvSpPr>
        <p:spPr>
          <a:xfrm>
            <a:off x="2209800" y="152399"/>
            <a:ext cx="5486400" cy="2133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30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DA303E-50D0-4442-A68A-4843A89C4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0761" r="25000" b="77345"/>
          <a:stretch/>
        </p:blipFill>
        <p:spPr>
          <a:xfrm>
            <a:off x="1981200" y="152399"/>
            <a:ext cx="5410200" cy="2895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0006A2-B104-4898-B2CA-134728B459DD}"/>
              </a:ext>
            </a:extLst>
          </p:cNvPr>
          <p:cNvSpPr/>
          <p:nvPr/>
        </p:nvSpPr>
        <p:spPr>
          <a:xfrm>
            <a:off x="4114800" y="533400"/>
            <a:ext cx="35814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97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DA303E-50D0-4442-A68A-4843A89C4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0761" r="25000" b="77345"/>
          <a:stretch/>
        </p:blipFill>
        <p:spPr>
          <a:xfrm>
            <a:off x="1981200" y="152399"/>
            <a:ext cx="5410200" cy="2895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0006A2-B104-4898-B2CA-134728B459DD}"/>
              </a:ext>
            </a:extLst>
          </p:cNvPr>
          <p:cNvSpPr/>
          <p:nvPr/>
        </p:nvSpPr>
        <p:spPr>
          <a:xfrm>
            <a:off x="5715000" y="533400"/>
            <a:ext cx="1981200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67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DA303E-50D0-4442-A68A-4843A89C4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0761" r="25000" b="77345"/>
          <a:stretch/>
        </p:blipFill>
        <p:spPr>
          <a:xfrm>
            <a:off x="1981200" y="152399"/>
            <a:ext cx="5410200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83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DA303E-50D0-4442-A68A-4843A89C4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0761" r="25000" b="62222"/>
          <a:stretch/>
        </p:blipFill>
        <p:spPr>
          <a:xfrm>
            <a:off x="1981200" y="152399"/>
            <a:ext cx="5410200" cy="65774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05B39B-514B-4625-9B88-EEE94E381A4D}"/>
              </a:ext>
            </a:extLst>
          </p:cNvPr>
          <p:cNvSpPr/>
          <p:nvPr/>
        </p:nvSpPr>
        <p:spPr>
          <a:xfrm>
            <a:off x="2743200" y="2971800"/>
            <a:ext cx="4953000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FB5194F-B950-4FD0-B1B2-F73D280A9009}"/>
                  </a:ext>
                </a:extLst>
              </p14:cNvPr>
              <p14:cNvContentPartPr/>
              <p14:nvPr/>
            </p14:nvContentPartPr>
            <p14:xfrm>
              <a:off x="2216640" y="6073720"/>
              <a:ext cx="5064480" cy="567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FB5194F-B950-4FD0-B1B2-F73D280A90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54000" y="6010720"/>
                <a:ext cx="5190120" cy="69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3700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DA303E-50D0-4442-A68A-4843A89C4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0761" r="25000" b="62222"/>
          <a:stretch/>
        </p:blipFill>
        <p:spPr>
          <a:xfrm>
            <a:off x="1981200" y="152399"/>
            <a:ext cx="5410200" cy="65774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05B39B-514B-4625-9B88-EEE94E381A4D}"/>
              </a:ext>
            </a:extLst>
          </p:cNvPr>
          <p:cNvSpPr/>
          <p:nvPr/>
        </p:nvSpPr>
        <p:spPr>
          <a:xfrm>
            <a:off x="4800600" y="3962400"/>
            <a:ext cx="28956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FB5194F-B950-4FD0-B1B2-F73D280A9009}"/>
                  </a:ext>
                </a:extLst>
              </p14:cNvPr>
              <p14:cNvContentPartPr/>
              <p14:nvPr/>
            </p14:nvContentPartPr>
            <p14:xfrm>
              <a:off x="2216640" y="6073720"/>
              <a:ext cx="5064480" cy="5670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FB5194F-B950-4FD0-B1B2-F73D280A90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54000" y="6010720"/>
                <a:ext cx="5190120" cy="69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1544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DA303E-50D0-4442-A68A-4843A89C4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0761" r="25000" b="62222"/>
          <a:stretch/>
        </p:blipFill>
        <p:spPr>
          <a:xfrm>
            <a:off x="1981200" y="152399"/>
            <a:ext cx="5410200" cy="657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28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14:cNvPr>
              <p14:cNvContentPartPr/>
              <p14:nvPr/>
            </p14:nvContentPartPr>
            <p14:xfrm>
              <a:off x="7726440" y="98440"/>
              <a:ext cx="930960" cy="537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7800" y="89800"/>
                <a:ext cx="94860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14:cNvPr>
              <p14:cNvContentPartPr/>
              <p14:nvPr/>
            </p14:nvContentPartPr>
            <p14:xfrm>
              <a:off x="311160" y="343960"/>
              <a:ext cx="1571760" cy="625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520" y="334965"/>
                <a:ext cx="1589400" cy="642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14:cNvPr>
              <p14:cNvContentPartPr/>
              <p14:nvPr/>
            </p14:nvContentPartPr>
            <p14:xfrm>
              <a:off x="2981280" y="446200"/>
              <a:ext cx="477000" cy="343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2287" y="437209"/>
                <a:ext cx="494627" cy="361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14:cNvPr>
              <p14:cNvContentPartPr/>
              <p14:nvPr/>
            </p14:nvContentPartPr>
            <p14:xfrm>
              <a:off x="2164080" y="371320"/>
              <a:ext cx="645120" cy="431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55085" y="362320"/>
                <a:ext cx="66275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5DA2E9C-9CE2-4426-9B54-7D729B686CE2}"/>
                  </a:ext>
                </a:extLst>
              </p14:cNvPr>
              <p14:cNvContentPartPr/>
              <p14:nvPr/>
            </p14:nvContentPartPr>
            <p14:xfrm>
              <a:off x="2043120" y="801160"/>
              <a:ext cx="518760" cy="242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5DA2E9C-9CE2-4426-9B54-7D729B686CE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34120" y="792160"/>
                <a:ext cx="53640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796C780-E584-4DFB-A170-8439531423BE}"/>
                  </a:ext>
                </a:extLst>
              </p14:cNvPr>
              <p14:cNvContentPartPr/>
              <p14:nvPr/>
            </p14:nvContentPartPr>
            <p14:xfrm>
              <a:off x="1182720" y="1336120"/>
              <a:ext cx="1266120" cy="16880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796C780-E584-4DFB-A170-8439531423B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74080" y="1327480"/>
                <a:ext cx="1283760" cy="170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CD0C6B0-9149-4BBD-A774-2443900C8C1C}"/>
                  </a:ext>
                </a:extLst>
              </p14:cNvPr>
              <p14:cNvContentPartPr/>
              <p14:nvPr/>
            </p14:nvContentPartPr>
            <p14:xfrm>
              <a:off x="2942400" y="832840"/>
              <a:ext cx="2168640" cy="1247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CD0C6B0-9149-4BBD-A774-2443900C8C1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33400" y="824200"/>
                <a:ext cx="2186280" cy="126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4848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14:cNvPr>
              <p14:cNvContentPartPr/>
              <p14:nvPr/>
            </p14:nvContentPartPr>
            <p14:xfrm>
              <a:off x="2324640" y="200680"/>
              <a:ext cx="5524920" cy="54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6000" y="192034"/>
                <a:ext cx="5542560" cy="56197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0301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14:cNvPr>
              <p14:cNvContentPartPr/>
              <p14:nvPr/>
            </p14:nvContentPartPr>
            <p14:xfrm>
              <a:off x="2324640" y="200680"/>
              <a:ext cx="5524920" cy="54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6000" y="192034"/>
                <a:ext cx="5542560" cy="561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938DEC9-4552-408E-8973-8AC900E8CB9F}"/>
                  </a:ext>
                </a:extLst>
              </p14:cNvPr>
              <p14:cNvContentPartPr/>
              <p14:nvPr/>
            </p14:nvContentPartPr>
            <p14:xfrm>
              <a:off x="1360920" y="1089520"/>
              <a:ext cx="425160" cy="330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938DEC9-4552-408E-8973-8AC900E8CB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2280" y="1080880"/>
                <a:ext cx="44280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99D1882-C1FA-4B31-96F0-DA2022619F44}"/>
                  </a:ext>
                </a:extLst>
              </p14:cNvPr>
              <p14:cNvContentPartPr/>
              <p14:nvPr/>
            </p14:nvContentPartPr>
            <p14:xfrm>
              <a:off x="1283520" y="923200"/>
              <a:ext cx="196560" cy="94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99D1882-C1FA-4B31-96F0-DA2022619F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4880" y="914200"/>
                <a:ext cx="21420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54491F-1C73-4111-90CC-867C86F1CCCC}"/>
                  </a:ext>
                </a:extLst>
              </p14:cNvPr>
              <p14:cNvContentPartPr/>
              <p14:nvPr/>
            </p14:nvContentPartPr>
            <p14:xfrm>
              <a:off x="2053560" y="1165480"/>
              <a:ext cx="189000" cy="10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54491F-1C73-4111-90CC-867C86F1CC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44920" y="1156840"/>
                <a:ext cx="2066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4195F94-5D2D-43A3-82E2-862A1C1D6429}"/>
                  </a:ext>
                </a:extLst>
              </p14:cNvPr>
              <p14:cNvContentPartPr/>
              <p14:nvPr/>
            </p14:nvContentPartPr>
            <p14:xfrm>
              <a:off x="2062920" y="1266280"/>
              <a:ext cx="195120" cy="17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4195F94-5D2D-43A3-82E2-862A1C1D64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54280" y="1257640"/>
                <a:ext cx="21276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4B61CC0-E57B-44C4-B4A4-F58FDC266BAE}"/>
                  </a:ext>
                </a:extLst>
              </p14:cNvPr>
              <p14:cNvContentPartPr/>
              <p14:nvPr/>
            </p14:nvContentPartPr>
            <p14:xfrm>
              <a:off x="2937720" y="1001320"/>
              <a:ext cx="258840" cy="2880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4B61CC0-E57B-44C4-B4A4-F58FDC266BA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29080" y="992320"/>
                <a:ext cx="2764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60F4480-646F-478B-95E4-18DB5F5864AB}"/>
                  </a:ext>
                </a:extLst>
              </p14:cNvPr>
              <p14:cNvContentPartPr/>
              <p14:nvPr/>
            </p14:nvContentPartPr>
            <p14:xfrm>
              <a:off x="3725760" y="1076920"/>
              <a:ext cx="225360" cy="2228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60F4480-646F-478B-95E4-18DB5F5864A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16774" y="1067935"/>
                <a:ext cx="242972" cy="240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FE9B3CF-F812-4846-A53A-B04010D82E32}"/>
                  </a:ext>
                </a:extLst>
              </p14:cNvPr>
              <p14:cNvContentPartPr/>
              <p14:nvPr/>
            </p14:nvContentPartPr>
            <p14:xfrm>
              <a:off x="3291600" y="1091320"/>
              <a:ext cx="317880" cy="216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FE9B3CF-F812-4846-A53A-B04010D82E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82600" y="1082680"/>
                <a:ext cx="33552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519D83E-B49B-492C-B9E1-318E682049FA}"/>
                  </a:ext>
                </a:extLst>
              </p14:cNvPr>
              <p14:cNvContentPartPr/>
              <p14:nvPr/>
            </p14:nvContentPartPr>
            <p14:xfrm>
              <a:off x="3683280" y="909880"/>
              <a:ext cx="186480" cy="1184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519D83E-B49B-492C-B9E1-318E682049F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74640" y="900880"/>
                <a:ext cx="2041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A73A71D-4B06-42E3-A5F3-CFA9FC0FBCA0}"/>
                  </a:ext>
                </a:extLst>
              </p14:cNvPr>
              <p14:cNvContentPartPr/>
              <p14:nvPr/>
            </p14:nvContentPartPr>
            <p14:xfrm>
              <a:off x="2832240" y="1398400"/>
              <a:ext cx="1060560" cy="32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A73A71D-4B06-42E3-A5F3-CFA9FC0FBCA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23600" y="1389400"/>
                <a:ext cx="10782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D33809-4CCC-4F9F-A333-16FFD2A5793B}"/>
                  </a:ext>
                </a:extLst>
              </p14:cNvPr>
              <p14:cNvContentPartPr/>
              <p14:nvPr/>
            </p14:nvContentPartPr>
            <p14:xfrm>
              <a:off x="2915040" y="1508920"/>
              <a:ext cx="727560" cy="2649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D33809-4CCC-4F9F-A333-16FFD2A579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06396" y="1499920"/>
                <a:ext cx="745209" cy="28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57774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14:cNvPr>
              <p14:cNvContentPartPr/>
              <p14:nvPr/>
            </p14:nvContentPartPr>
            <p14:xfrm>
              <a:off x="2324640" y="200680"/>
              <a:ext cx="5524920" cy="54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6000" y="192034"/>
                <a:ext cx="5542560" cy="561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938DEC9-4552-408E-8973-8AC900E8CB9F}"/>
                  </a:ext>
                </a:extLst>
              </p14:cNvPr>
              <p14:cNvContentPartPr/>
              <p14:nvPr/>
            </p14:nvContentPartPr>
            <p14:xfrm>
              <a:off x="1360920" y="1089520"/>
              <a:ext cx="425160" cy="330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938DEC9-4552-408E-8973-8AC900E8CB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2280" y="1080880"/>
                <a:ext cx="44280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99D1882-C1FA-4B31-96F0-DA2022619F44}"/>
                  </a:ext>
                </a:extLst>
              </p14:cNvPr>
              <p14:cNvContentPartPr/>
              <p14:nvPr/>
            </p14:nvContentPartPr>
            <p14:xfrm>
              <a:off x="1283520" y="923200"/>
              <a:ext cx="196560" cy="94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99D1882-C1FA-4B31-96F0-DA2022619F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4880" y="914200"/>
                <a:ext cx="21420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54491F-1C73-4111-90CC-867C86F1CCCC}"/>
                  </a:ext>
                </a:extLst>
              </p14:cNvPr>
              <p14:cNvContentPartPr/>
              <p14:nvPr/>
            </p14:nvContentPartPr>
            <p14:xfrm>
              <a:off x="2053560" y="1165480"/>
              <a:ext cx="189000" cy="10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54491F-1C73-4111-90CC-867C86F1CC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44920" y="1156840"/>
                <a:ext cx="2066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4195F94-5D2D-43A3-82E2-862A1C1D6429}"/>
                  </a:ext>
                </a:extLst>
              </p14:cNvPr>
              <p14:cNvContentPartPr/>
              <p14:nvPr/>
            </p14:nvContentPartPr>
            <p14:xfrm>
              <a:off x="2062920" y="1266280"/>
              <a:ext cx="195120" cy="17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4195F94-5D2D-43A3-82E2-862A1C1D64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54280" y="1257640"/>
                <a:ext cx="21276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4B61CC0-E57B-44C4-B4A4-F58FDC266BAE}"/>
                  </a:ext>
                </a:extLst>
              </p14:cNvPr>
              <p14:cNvContentPartPr/>
              <p14:nvPr/>
            </p14:nvContentPartPr>
            <p14:xfrm>
              <a:off x="2937720" y="1001320"/>
              <a:ext cx="258840" cy="2880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4B61CC0-E57B-44C4-B4A4-F58FDC266BA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29080" y="992320"/>
                <a:ext cx="2764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60F4480-646F-478B-95E4-18DB5F5864AB}"/>
                  </a:ext>
                </a:extLst>
              </p14:cNvPr>
              <p14:cNvContentPartPr/>
              <p14:nvPr/>
            </p14:nvContentPartPr>
            <p14:xfrm>
              <a:off x="3725760" y="1076920"/>
              <a:ext cx="225360" cy="2228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60F4480-646F-478B-95E4-18DB5F5864A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16774" y="1067935"/>
                <a:ext cx="242972" cy="240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FE9B3CF-F812-4846-A53A-B04010D82E32}"/>
                  </a:ext>
                </a:extLst>
              </p14:cNvPr>
              <p14:cNvContentPartPr/>
              <p14:nvPr/>
            </p14:nvContentPartPr>
            <p14:xfrm>
              <a:off x="3291600" y="1091320"/>
              <a:ext cx="317880" cy="216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FE9B3CF-F812-4846-A53A-B04010D82E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82600" y="1082680"/>
                <a:ext cx="33552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519D83E-B49B-492C-B9E1-318E682049FA}"/>
                  </a:ext>
                </a:extLst>
              </p14:cNvPr>
              <p14:cNvContentPartPr/>
              <p14:nvPr/>
            </p14:nvContentPartPr>
            <p14:xfrm>
              <a:off x="3683280" y="909880"/>
              <a:ext cx="186480" cy="1184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519D83E-B49B-492C-B9E1-318E682049F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74640" y="900880"/>
                <a:ext cx="2041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A73A71D-4B06-42E3-A5F3-CFA9FC0FBCA0}"/>
                  </a:ext>
                </a:extLst>
              </p14:cNvPr>
              <p14:cNvContentPartPr/>
              <p14:nvPr/>
            </p14:nvContentPartPr>
            <p14:xfrm>
              <a:off x="2832240" y="1398400"/>
              <a:ext cx="1060560" cy="32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A73A71D-4B06-42E3-A5F3-CFA9FC0FBCA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23600" y="1389400"/>
                <a:ext cx="10782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D33809-4CCC-4F9F-A333-16FFD2A5793B}"/>
                  </a:ext>
                </a:extLst>
              </p14:cNvPr>
              <p14:cNvContentPartPr/>
              <p14:nvPr/>
            </p14:nvContentPartPr>
            <p14:xfrm>
              <a:off x="2915040" y="1508920"/>
              <a:ext cx="727560" cy="2649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D33809-4CCC-4F9F-A333-16FFD2A579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06396" y="1499920"/>
                <a:ext cx="745209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0A2E80F-0041-4367-A0F7-BD572AFA5FD1}"/>
                  </a:ext>
                </a:extLst>
              </p14:cNvPr>
              <p14:cNvContentPartPr/>
              <p14:nvPr/>
            </p14:nvContentPartPr>
            <p14:xfrm>
              <a:off x="4265760" y="1193560"/>
              <a:ext cx="229320" cy="257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0A2E80F-0041-4367-A0F7-BD572AFA5FD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57120" y="1184560"/>
                <a:ext cx="24696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2261B40-4866-41C5-B852-FED52BAF2A57}"/>
                  </a:ext>
                </a:extLst>
              </p14:cNvPr>
              <p14:cNvContentPartPr/>
              <p14:nvPr/>
            </p14:nvContentPartPr>
            <p14:xfrm>
              <a:off x="4993320" y="1468600"/>
              <a:ext cx="650520" cy="276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2261B40-4866-41C5-B852-FED52BAF2A5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84680" y="1459600"/>
                <a:ext cx="66816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D23300-5E92-436E-95B3-2C8CC309A3AC}"/>
                  </a:ext>
                </a:extLst>
              </p14:cNvPr>
              <p14:cNvContentPartPr/>
              <p14:nvPr/>
            </p14:nvContentPartPr>
            <p14:xfrm>
              <a:off x="5035080" y="1007800"/>
              <a:ext cx="708120" cy="396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D23300-5E92-436E-95B3-2C8CC309A3A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026080" y="999152"/>
                <a:ext cx="725760" cy="4143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83D80F-817C-4568-B885-58541100380E}"/>
                  </a:ext>
                </a:extLst>
              </p14:cNvPr>
              <p14:cNvContentPartPr/>
              <p14:nvPr/>
            </p14:nvContentPartPr>
            <p14:xfrm>
              <a:off x="5883960" y="1409560"/>
              <a:ext cx="201960" cy="12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83D80F-817C-4568-B885-58541100380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75320" y="1400560"/>
                <a:ext cx="2196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A27AE3E-8784-47B9-A3FB-534EF663D821}"/>
                  </a:ext>
                </a:extLst>
              </p14:cNvPr>
              <p14:cNvContentPartPr/>
              <p14:nvPr/>
            </p14:nvContentPartPr>
            <p14:xfrm>
              <a:off x="5898000" y="1506040"/>
              <a:ext cx="250920" cy="23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A27AE3E-8784-47B9-A3FB-534EF663D8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89360" y="1497400"/>
                <a:ext cx="2685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0D57225-DE05-4FB8-B4B5-DE16016B3C46}"/>
                  </a:ext>
                </a:extLst>
              </p14:cNvPr>
              <p14:cNvContentPartPr/>
              <p14:nvPr/>
            </p14:nvContentPartPr>
            <p14:xfrm>
              <a:off x="6355200" y="995920"/>
              <a:ext cx="2000880" cy="7963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0D57225-DE05-4FB8-B4B5-DE16016B3C4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46560" y="986920"/>
                <a:ext cx="2018520" cy="81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84235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14:cNvPr>
              <p14:cNvContentPartPr/>
              <p14:nvPr/>
            </p14:nvContentPartPr>
            <p14:xfrm>
              <a:off x="2324640" y="200680"/>
              <a:ext cx="5524920" cy="54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6000" y="192034"/>
                <a:ext cx="5542560" cy="561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938DEC9-4552-408E-8973-8AC900E8CB9F}"/>
                  </a:ext>
                </a:extLst>
              </p14:cNvPr>
              <p14:cNvContentPartPr/>
              <p14:nvPr/>
            </p14:nvContentPartPr>
            <p14:xfrm>
              <a:off x="1360920" y="1089520"/>
              <a:ext cx="425160" cy="330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938DEC9-4552-408E-8973-8AC900E8CB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2280" y="1080880"/>
                <a:ext cx="44280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99D1882-C1FA-4B31-96F0-DA2022619F44}"/>
                  </a:ext>
                </a:extLst>
              </p14:cNvPr>
              <p14:cNvContentPartPr/>
              <p14:nvPr/>
            </p14:nvContentPartPr>
            <p14:xfrm>
              <a:off x="1283520" y="923200"/>
              <a:ext cx="196560" cy="94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99D1882-C1FA-4B31-96F0-DA2022619F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4880" y="914200"/>
                <a:ext cx="21420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54491F-1C73-4111-90CC-867C86F1CCCC}"/>
                  </a:ext>
                </a:extLst>
              </p14:cNvPr>
              <p14:cNvContentPartPr/>
              <p14:nvPr/>
            </p14:nvContentPartPr>
            <p14:xfrm>
              <a:off x="2053560" y="1165480"/>
              <a:ext cx="189000" cy="10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54491F-1C73-4111-90CC-867C86F1CC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44920" y="1156840"/>
                <a:ext cx="2066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4195F94-5D2D-43A3-82E2-862A1C1D6429}"/>
                  </a:ext>
                </a:extLst>
              </p14:cNvPr>
              <p14:cNvContentPartPr/>
              <p14:nvPr/>
            </p14:nvContentPartPr>
            <p14:xfrm>
              <a:off x="2062920" y="1266280"/>
              <a:ext cx="195120" cy="17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4195F94-5D2D-43A3-82E2-862A1C1D64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54280" y="1257640"/>
                <a:ext cx="21276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4B61CC0-E57B-44C4-B4A4-F58FDC266BAE}"/>
                  </a:ext>
                </a:extLst>
              </p14:cNvPr>
              <p14:cNvContentPartPr/>
              <p14:nvPr/>
            </p14:nvContentPartPr>
            <p14:xfrm>
              <a:off x="2937720" y="1001320"/>
              <a:ext cx="258840" cy="2880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4B61CC0-E57B-44C4-B4A4-F58FDC266BA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29080" y="992320"/>
                <a:ext cx="2764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60F4480-646F-478B-95E4-18DB5F5864AB}"/>
                  </a:ext>
                </a:extLst>
              </p14:cNvPr>
              <p14:cNvContentPartPr/>
              <p14:nvPr/>
            </p14:nvContentPartPr>
            <p14:xfrm>
              <a:off x="3725760" y="1076920"/>
              <a:ext cx="225360" cy="2228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60F4480-646F-478B-95E4-18DB5F5864A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16774" y="1067935"/>
                <a:ext cx="242972" cy="240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FE9B3CF-F812-4846-A53A-B04010D82E32}"/>
                  </a:ext>
                </a:extLst>
              </p14:cNvPr>
              <p14:cNvContentPartPr/>
              <p14:nvPr/>
            </p14:nvContentPartPr>
            <p14:xfrm>
              <a:off x="3291600" y="1091320"/>
              <a:ext cx="317880" cy="216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FE9B3CF-F812-4846-A53A-B04010D82E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82600" y="1082680"/>
                <a:ext cx="33552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519D83E-B49B-492C-B9E1-318E682049FA}"/>
                  </a:ext>
                </a:extLst>
              </p14:cNvPr>
              <p14:cNvContentPartPr/>
              <p14:nvPr/>
            </p14:nvContentPartPr>
            <p14:xfrm>
              <a:off x="3683280" y="909880"/>
              <a:ext cx="186480" cy="1184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519D83E-B49B-492C-B9E1-318E682049F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74640" y="900880"/>
                <a:ext cx="2041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A73A71D-4B06-42E3-A5F3-CFA9FC0FBCA0}"/>
                  </a:ext>
                </a:extLst>
              </p14:cNvPr>
              <p14:cNvContentPartPr/>
              <p14:nvPr/>
            </p14:nvContentPartPr>
            <p14:xfrm>
              <a:off x="2832240" y="1398400"/>
              <a:ext cx="1060560" cy="32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A73A71D-4B06-42E3-A5F3-CFA9FC0FBCA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23600" y="1389400"/>
                <a:ext cx="10782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D33809-4CCC-4F9F-A333-16FFD2A5793B}"/>
                  </a:ext>
                </a:extLst>
              </p14:cNvPr>
              <p14:cNvContentPartPr/>
              <p14:nvPr/>
            </p14:nvContentPartPr>
            <p14:xfrm>
              <a:off x="2915040" y="1508920"/>
              <a:ext cx="727560" cy="2649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D33809-4CCC-4F9F-A333-16FFD2A579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06396" y="1499920"/>
                <a:ext cx="745209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0A2E80F-0041-4367-A0F7-BD572AFA5FD1}"/>
                  </a:ext>
                </a:extLst>
              </p14:cNvPr>
              <p14:cNvContentPartPr/>
              <p14:nvPr/>
            </p14:nvContentPartPr>
            <p14:xfrm>
              <a:off x="4265760" y="1193560"/>
              <a:ext cx="229320" cy="257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0A2E80F-0041-4367-A0F7-BD572AFA5FD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57120" y="1184560"/>
                <a:ext cx="24696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2261B40-4866-41C5-B852-FED52BAF2A57}"/>
                  </a:ext>
                </a:extLst>
              </p14:cNvPr>
              <p14:cNvContentPartPr/>
              <p14:nvPr/>
            </p14:nvContentPartPr>
            <p14:xfrm>
              <a:off x="4993320" y="1468600"/>
              <a:ext cx="650520" cy="276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2261B40-4866-41C5-B852-FED52BAF2A5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84680" y="1459600"/>
                <a:ext cx="66816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D23300-5E92-436E-95B3-2C8CC309A3AC}"/>
                  </a:ext>
                </a:extLst>
              </p14:cNvPr>
              <p14:cNvContentPartPr/>
              <p14:nvPr/>
            </p14:nvContentPartPr>
            <p14:xfrm>
              <a:off x="5035080" y="1007800"/>
              <a:ext cx="708120" cy="396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D23300-5E92-436E-95B3-2C8CC309A3A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026080" y="999152"/>
                <a:ext cx="725760" cy="4143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83D80F-817C-4568-B885-58541100380E}"/>
                  </a:ext>
                </a:extLst>
              </p14:cNvPr>
              <p14:cNvContentPartPr/>
              <p14:nvPr/>
            </p14:nvContentPartPr>
            <p14:xfrm>
              <a:off x="5883960" y="1409560"/>
              <a:ext cx="201960" cy="12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83D80F-817C-4568-B885-58541100380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75320" y="1400560"/>
                <a:ext cx="2196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A27AE3E-8784-47B9-A3FB-534EF663D821}"/>
                  </a:ext>
                </a:extLst>
              </p14:cNvPr>
              <p14:cNvContentPartPr/>
              <p14:nvPr/>
            </p14:nvContentPartPr>
            <p14:xfrm>
              <a:off x="5898000" y="1506040"/>
              <a:ext cx="250920" cy="23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A27AE3E-8784-47B9-A3FB-534EF663D8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89360" y="1497400"/>
                <a:ext cx="2685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0D57225-DE05-4FB8-B4B5-DE16016B3C46}"/>
                  </a:ext>
                </a:extLst>
              </p14:cNvPr>
              <p14:cNvContentPartPr/>
              <p14:nvPr/>
            </p14:nvContentPartPr>
            <p14:xfrm>
              <a:off x="6355200" y="995920"/>
              <a:ext cx="2000880" cy="7963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0D57225-DE05-4FB8-B4B5-DE16016B3C4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46560" y="986920"/>
                <a:ext cx="2018520" cy="81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74CA23E-FE20-4B0A-AB74-BA76A5098F40}"/>
                  </a:ext>
                </a:extLst>
              </p14:cNvPr>
              <p14:cNvContentPartPr/>
              <p14:nvPr/>
            </p14:nvContentPartPr>
            <p14:xfrm>
              <a:off x="745680" y="2265640"/>
              <a:ext cx="346680" cy="336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74CA23E-FE20-4B0A-AB74-BA76A5098F4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36680" y="2257000"/>
                <a:ext cx="36432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57C0F98-5180-4351-952B-F85B929FE71D}"/>
                  </a:ext>
                </a:extLst>
              </p14:cNvPr>
              <p14:cNvContentPartPr/>
              <p14:nvPr/>
            </p14:nvContentPartPr>
            <p14:xfrm>
              <a:off x="1543800" y="2144320"/>
              <a:ext cx="229680" cy="137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57C0F98-5180-4351-952B-F85B929FE71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535160" y="2135680"/>
                <a:ext cx="24732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E40538D-913D-4A87-972A-32B7BCE234BB}"/>
                  </a:ext>
                </a:extLst>
              </p14:cNvPr>
              <p14:cNvContentPartPr/>
              <p14:nvPr/>
            </p14:nvContentPartPr>
            <p14:xfrm>
              <a:off x="1579080" y="2330440"/>
              <a:ext cx="839520" cy="334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E40538D-913D-4A87-972A-32B7BCE234B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570440" y="2321800"/>
                <a:ext cx="85716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E971230-E82A-4C57-9F4A-C2BCC3A0AAD3}"/>
                  </a:ext>
                </a:extLst>
              </p14:cNvPr>
              <p14:cNvContentPartPr/>
              <p14:nvPr/>
            </p14:nvContentPartPr>
            <p14:xfrm>
              <a:off x="2776080" y="2143600"/>
              <a:ext cx="1201680" cy="9601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E971230-E82A-4C57-9F4A-C2BCC3A0AAD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67440" y="2134960"/>
                <a:ext cx="1219320" cy="97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3819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14:cNvPr>
              <p14:cNvContentPartPr/>
              <p14:nvPr/>
            </p14:nvContentPartPr>
            <p14:xfrm>
              <a:off x="2324640" y="200680"/>
              <a:ext cx="5524920" cy="54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6000" y="192034"/>
                <a:ext cx="5542560" cy="561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938DEC9-4552-408E-8973-8AC900E8CB9F}"/>
                  </a:ext>
                </a:extLst>
              </p14:cNvPr>
              <p14:cNvContentPartPr/>
              <p14:nvPr/>
            </p14:nvContentPartPr>
            <p14:xfrm>
              <a:off x="1360920" y="1089520"/>
              <a:ext cx="425160" cy="330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938DEC9-4552-408E-8973-8AC900E8CB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2280" y="1080880"/>
                <a:ext cx="44280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99D1882-C1FA-4B31-96F0-DA2022619F44}"/>
                  </a:ext>
                </a:extLst>
              </p14:cNvPr>
              <p14:cNvContentPartPr/>
              <p14:nvPr/>
            </p14:nvContentPartPr>
            <p14:xfrm>
              <a:off x="1283520" y="923200"/>
              <a:ext cx="196560" cy="94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99D1882-C1FA-4B31-96F0-DA2022619F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4880" y="914200"/>
                <a:ext cx="21420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54491F-1C73-4111-90CC-867C86F1CCCC}"/>
                  </a:ext>
                </a:extLst>
              </p14:cNvPr>
              <p14:cNvContentPartPr/>
              <p14:nvPr/>
            </p14:nvContentPartPr>
            <p14:xfrm>
              <a:off x="2053560" y="1165480"/>
              <a:ext cx="189000" cy="10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54491F-1C73-4111-90CC-867C86F1CC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44920" y="1156840"/>
                <a:ext cx="2066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4195F94-5D2D-43A3-82E2-862A1C1D6429}"/>
                  </a:ext>
                </a:extLst>
              </p14:cNvPr>
              <p14:cNvContentPartPr/>
              <p14:nvPr/>
            </p14:nvContentPartPr>
            <p14:xfrm>
              <a:off x="2062920" y="1266280"/>
              <a:ext cx="195120" cy="17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4195F94-5D2D-43A3-82E2-862A1C1D64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54280" y="1257640"/>
                <a:ext cx="21276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4B61CC0-E57B-44C4-B4A4-F58FDC266BAE}"/>
                  </a:ext>
                </a:extLst>
              </p14:cNvPr>
              <p14:cNvContentPartPr/>
              <p14:nvPr/>
            </p14:nvContentPartPr>
            <p14:xfrm>
              <a:off x="2937720" y="1001320"/>
              <a:ext cx="258840" cy="2880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4B61CC0-E57B-44C4-B4A4-F58FDC266BA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29080" y="992320"/>
                <a:ext cx="2764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60F4480-646F-478B-95E4-18DB5F5864AB}"/>
                  </a:ext>
                </a:extLst>
              </p14:cNvPr>
              <p14:cNvContentPartPr/>
              <p14:nvPr/>
            </p14:nvContentPartPr>
            <p14:xfrm>
              <a:off x="3725760" y="1076920"/>
              <a:ext cx="225360" cy="2228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60F4480-646F-478B-95E4-18DB5F5864A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16774" y="1067935"/>
                <a:ext cx="242972" cy="240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FE9B3CF-F812-4846-A53A-B04010D82E32}"/>
                  </a:ext>
                </a:extLst>
              </p14:cNvPr>
              <p14:cNvContentPartPr/>
              <p14:nvPr/>
            </p14:nvContentPartPr>
            <p14:xfrm>
              <a:off x="3291600" y="1091320"/>
              <a:ext cx="317880" cy="216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FE9B3CF-F812-4846-A53A-B04010D82E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82600" y="1082680"/>
                <a:ext cx="33552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519D83E-B49B-492C-B9E1-318E682049FA}"/>
                  </a:ext>
                </a:extLst>
              </p14:cNvPr>
              <p14:cNvContentPartPr/>
              <p14:nvPr/>
            </p14:nvContentPartPr>
            <p14:xfrm>
              <a:off x="3683280" y="909880"/>
              <a:ext cx="186480" cy="1184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519D83E-B49B-492C-B9E1-318E682049F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74640" y="900880"/>
                <a:ext cx="2041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A73A71D-4B06-42E3-A5F3-CFA9FC0FBCA0}"/>
                  </a:ext>
                </a:extLst>
              </p14:cNvPr>
              <p14:cNvContentPartPr/>
              <p14:nvPr/>
            </p14:nvContentPartPr>
            <p14:xfrm>
              <a:off x="2832240" y="1398400"/>
              <a:ext cx="1060560" cy="32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A73A71D-4B06-42E3-A5F3-CFA9FC0FBCA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23600" y="1389400"/>
                <a:ext cx="10782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D33809-4CCC-4F9F-A333-16FFD2A5793B}"/>
                  </a:ext>
                </a:extLst>
              </p14:cNvPr>
              <p14:cNvContentPartPr/>
              <p14:nvPr/>
            </p14:nvContentPartPr>
            <p14:xfrm>
              <a:off x="2915040" y="1508920"/>
              <a:ext cx="727560" cy="2649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D33809-4CCC-4F9F-A333-16FFD2A579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06396" y="1499920"/>
                <a:ext cx="745209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0A2E80F-0041-4367-A0F7-BD572AFA5FD1}"/>
                  </a:ext>
                </a:extLst>
              </p14:cNvPr>
              <p14:cNvContentPartPr/>
              <p14:nvPr/>
            </p14:nvContentPartPr>
            <p14:xfrm>
              <a:off x="4265760" y="1193560"/>
              <a:ext cx="229320" cy="257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0A2E80F-0041-4367-A0F7-BD572AFA5FD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57120" y="1184560"/>
                <a:ext cx="24696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2261B40-4866-41C5-B852-FED52BAF2A57}"/>
                  </a:ext>
                </a:extLst>
              </p14:cNvPr>
              <p14:cNvContentPartPr/>
              <p14:nvPr/>
            </p14:nvContentPartPr>
            <p14:xfrm>
              <a:off x="4993320" y="1468600"/>
              <a:ext cx="650520" cy="276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2261B40-4866-41C5-B852-FED52BAF2A5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84680" y="1459600"/>
                <a:ext cx="66816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D23300-5E92-436E-95B3-2C8CC309A3AC}"/>
                  </a:ext>
                </a:extLst>
              </p14:cNvPr>
              <p14:cNvContentPartPr/>
              <p14:nvPr/>
            </p14:nvContentPartPr>
            <p14:xfrm>
              <a:off x="5035080" y="1007800"/>
              <a:ext cx="708120" cy="396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D23300-5E92-436E-95B3-2C8CC309A3A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026080" y="999152"/>
                <a:ext cx="725760" cy="4143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83D80F-817C-4568-B885-58541100380E}"/>
                  </a:ext>
                </a:extLst>
              </p14:cNvPr>
              <p14:cNvContentPartPr/>
              <p14:nvPr/>
            </p14:nvContentPartPr>
            <p14:xfrm>
              <a:off x="5883960" y="1409560"/>
              <a:ext cx="201960" cy="12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83D80F-817C-4568-B885-58541100380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75320" y="1400560"/>
                <a:ext cx="2196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A27AE3E-8784-47B9-A3FB-534EF663D821}"/>
                  </a:ext>
                </a:extLst>
              </p14:cNvPr>
              <p14:cNvContentPartPr/>
              <p14:nvPr/>
            </p14:nvContentPartPr>
            <p14:xfrm>
              <a:off x="5898000" y="1506040"/>
              <a:ext cx="250920" cy="23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A27AE3E-8784-47B9-A3FB-534EF663D8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89360" y="1497400"/>
                <a:ext cx="2685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0D57225-DE05-4FB8-B4B5-DE16016B3C46}"/>
                  </a:ext>
                </a:extLst>
              </p14:cNvPr>
              <p14:cNvContentPartPr/>
              <p14:nvPr/>
            </p14:nvContentPartPr>
            <p14:xfrm>
              <a:off x="6355200" y="995920"/>
              <a:ext cx="2000880" cy="7963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0D57225-DE05-4FB8-B4B5-DE16016B3C4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46560" y="986920"/>
                <a:ext cx="2018520" cy="81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74CA23E-FE20-4B0A-AB74-BA76A5098F40}"/>
                  </a:ext>
                </a:extLst>
              </p14:cNvPr>
              <p14:cNvContentPartPr/>
              <p14:nvPr/>
            </p14:nvContentPartPr>
            <p14:xfrm>
              <a:off x="745680" y="2265640"/>
              <a:ext cx="346680" cy="336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74CA23E-FE20-4B0A-AB74-BA76A5098F4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36680" y="2257000"/>
                <a:ext cx="36432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57C0F98-5180-4351-952B-F85B929FE71D}"/>
                  </a:ext>
                </a:extLst>
              </p14:cNvPr>
              <p14:cNvContentPartPr/>
              <p14:nvPr/>
            </p14:nvContentPartPr>
            <p14:xfrm>
              <a:off x="1543800" y="2144320"/>
              <a:ext cx="229680" cy="137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57C0F98-5180-4351-952B-F85B929FE71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535160" y="2135680"/>
                <a:ext cx="24732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E40538D-913D-4A87-972A-32B7BCE234BB}"/>
                  </a:ext>
                </a:extLst>
              </p14:cNvPr>
              <p14:cNvContentPartPr/>
              <p14:nvPr/>
            </p14:nvContentPartPr>
            <p14:xfrm>
              <a:off x="1579080" y="2330440"/>
              <a:ext cx="839520" cy="334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E40538D-913D-4A87-972A-32B7BCE234B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570440" y="2321800"/>
                <a:ext cx="85716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E971230-E82A-4C57-9F4A-C2BCC3A0AAD3}"/>
                  </a:ext>
                </a:extLst>
              </p14:cNvPr>
              <p14:cNvContentPartPr/>
              <p14:nvPr/>
            </p14:nvContentPartPr>
            <p14:xfrm>
              <a:off x="2776080" y="2143600"/>
              <a:ext cx="1201680" cy="9601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E971230-E82A-4C57-9F4A-C2BCC3A0AAD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67440" y="2134960"/>
                <a:ext cx="1219320" cy="9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31F9514-FCF5-4609-8CAA-286F6E28A271}"/>
                  </a:ext>
                </a:extLst>
              </p14:cNvPr>
              <p14:cNvContentPartPr/>
              <p14:nvPr/>
            </p14:nvContentPartPr>
            <p14:xfrm>
              <a:off x="4934280" y="2191840"/>
              <a:ext cx="1003320" cy="541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31F9514-FCF5-4609-8CAA-286F6E28A27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25640" y="2182840"/>
                <a:ext cx="1020960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512F4AD-299C-4B8E-999B-7FA736471B75}"/>
                  </a:ext>
                </a:extLst>
              </p14:cNvPr>
              <p14:cNvContentPartPr/>
              <p14:nvPr/>
            </p14:nvContentPartPr>
            <p14:xfrm>
              <a:off x="6167640" y="2341960"/>
              <a:ext cx="1679760" cy="4104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512F4AD-299C-4B8E-999B-7FA736471B7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159000" y="2333320"/>
                <a:ext cx="1697400" cy="42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9673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14:cNvPr>
              <p14:cNvContentPartPr/>
              <p14:nvPr/>
            </p14:nvContentPartPr>
            <p14:xfrm>
              <a:off x="2324640" y="200680"/>
              <a:ext cx="5524920" cy="54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6000" y="192034"/>
                <a:ext cx="5542560" cy="561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938DEC9-4552-408E-8973-8AC900E8CB9F}"/>
                  </a:ext>
                </a:extLst>
              </p14:cNvPr>
              <p14:cNvContentPartPr/>
              <p14:nvPr/>
            </p14:nvContentPartPr>
            <p14:xfrm>
              <a:off x="1360920" y="1089520"/>
              <a:ext cx="425160" cy="330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938DEC9-4552-408E-8973-8AC900E8CB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2280" y="1080880"/>
                <a:ext cx="44280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99D1882-C1FA-4B31-96F0-DA2022619F44}"/>
                  </a:ext>
                </a:extLst>
              </p14:cNvPr>
              <p14:cNvContentPartPr/>
              <p14:nvPr/>
            </p14:nvContentPartPr>
            <p14:xfrm>
              <a:off x="1283520" y="923200"/>
              <a:ext cx="196560" cy="94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99D1882-C1FA-4B31-96F0-DA2022619F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4880" y="914200"/>
                <a:ext cx="21420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54491F-1C73-4111-90CC-867C86F1CCCC}"/>
                  </a:ext>
                </a:extLst>
              </p14:cNvPr>
              <p14:cNvContentPartPr/>
              <p14:nvPr/>
            </p14:nvContentPartPr>
            <p14:xfrm>
              <a:off x="2053560" y="1165480"/>
              <a:ext cx="189000" cy="10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54491F-1C73-4111-90CC-867C86F1CC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44920" y="1156840"/>
                <a:ext cx="2066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4195F94-5D2D-43A3-82E2-862A1C1D6429}"/>
                  </a:ext>
                </a:extLst>
              </p14:cNvPr>
              <p14:cNvContentPartPr/>
              <p14:nvPr/>
            </p14:nvContentPartPr>
            <p14:xfrm>
              <a:off x="2062920" y="1266280"/>
              <a:ext cx="195120" cy="17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4195F94-5D2D-43A3-82E2-862A1C1D64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54280" y="1257640"/>
                <a:ext cx="21276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4B61CC0-E57B-44C4-B4A4-F58FDC266BAE}"/>
                  </a:ext>
                </a:extLst>
              </p14:cNvPr>
              <p14:cNvContentPartPr/>
              <p14:nvPr/>
            </p14:nvContentPartPr>
            <p14:xfrm>
              <a:off x="2937720" y="1001320"/>
              <a:ext cx="258840" cy="2880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4B61CC0-E57B-44C4-B4A4-F58FDC266BA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29080" y="992320"/>
                <a:ext cx="2764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60F4480-646F-478B-95E4-18DB5F5864AB}"/>
                  </a:ext>
                </a:extLst>
              </p14:cNvPr>
              <p14:cNvContentPartPr/>
              <p14:nvPr/>
            </p14:nvContentPartPr>
            <p14:xfrm>
              <a:off x="3725760" y="1076920"/>
              <a:ext cx="225360" cy="2228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60F4480-646F-478B-95E4-18DB5F5864A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16774" y="1067935"/>
                <a:ext cx="242972" cy="240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FE9B3CF-F812-4846-A53A-B04010D82E32}"/>
                  </a:ext>
                </a:extLst>
              </p14:cNvPr>
              <p14:cNvContentPartPr/>
              <p14:nvPr/>
            </p14:nvContentPartPr>
            <p14:xfrm>
              <a:off x="3291600" y="1091320"/>
              <a:ext cx="317880" cy="216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FE9B3CF-F812-4846-A53A-B04010D82E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82600" y="1082680"/>
                <a:ext cx="33552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519D83E-B49B-492C-B9E1-318E682049FA}"/>
                  </a:ext>
                </a:extLst>
              </p14:cNvPr>
              <p14:cNvContentPartPr/>
              <p14:nvPr/>
            </p14:nvContentPartPr>
            <p14:xfrm>
              <a:off x="3683280" y="909880"/>
              <a:ext cx="186480" cy="1184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519D83E-B49B-492C-B9E1-318E682049F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74640" y="900880"/>
                <a:ext cx="2041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A73A71D-4B06-42E3-A5F3-CFA9FC0FBCA0}"/>
                  </a:ext>
                </a:extLst>
              </p14:cNvPr>
              <p14:cNvContentPartPr/>
              <p14:nvPr/>
            </p14:nvContentPartPr>
            <p14:xfrm>
              <a:off x="2832240" y="1398400"/>
              <a:ext cx="1060560" cy="32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A73A71D-4B06-42E3-A5F3-CFA9FC0FBCA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23600" y="1389400"/>
                <a:ext cx="10782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D33809-4CCC-4F9F-A333-16FFD2A5793B}"/>
                  </a:ext>
                </a:extLst>
              </p14:cNvPr>
              <p14:cNvContentPartPr/>
              <p14:nvPr/>
            </p14:nvContentPartPr>
            <p14:xfrm>
              <a:off x="2915040" y="1508920"/>
              <a:ext cx="727560" cy="2649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D33809-4CCC-4F9F-A333-16FFD2A579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06396" y="1499920"/>
                <a:ext cx="745209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0A2E80F-0041-4367-A0F7-BD572AFA5FD1}"/>
                  </a:ext>
                </a:extLst>
              </p14:cNvPr>
              <p14:cNvContentPartPr/>
              <p14:nvPr/>
            </p14:nvContentPartPr>
            <p14:xfrm>
              <a:off x="4265760" y="1193560"/>
              <a:ext cx="229320" cy="257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0A2E80F-0041-4367-A0F7-BD572AFA5FD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57120" y="1184560"/>
                <a:ext cx="24696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2261B40-4866-41C5-B852-FED52BAF2A57}"/>
                  </a:ext>
                </a:extLst>
              </p14:cNvPr>
              <p14:cNvContentPartPr/>
              <p14:nvPr/>
            </p14:nvContentPartPr>
            <p14:xfrm>
              <a:off x="4993320" y="1468600"/>
              <a:ext cx="650520" cy="276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2261B40-4866-41C5-B852-FED52BAF2A5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84680" y="1459600"/>
                <a:ext cx="66816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D23300-5E92-436E-95B3-2C8CC309A3AC}"/>
                  </a:ext>
                </a:extLst>
              </p14:cNvPr>
              <p14:cNvContentPartPr/>
              <p14:nvPr/>
            </p14:nvContentPartPr>
            <p14:xfrm>
              <a:off x="5035080" y="1007800"/>
              <a:ext cx="708120" cy="396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D23300-5E92-436E-95B3-2C8CC309A3A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026080" y="999152"/>
                <a:ext cx="725760" cy="4143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83D80F-817C-4568-B885-58541100380E}"/>
                  </a:ext>
                </a:extLst>
              </p14:cNvPr>
              <p14:cNvContentPartPr/>
              <p14:nvPr/>
            </p14:nvContentPartPr>
            <p14:xfrm>
              <a:off x="5883960" y="1409560"/>
              <a:ext cx="201960" cy="12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83D80F-817C-4568-B885-58541100380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75320" y="1400560"/>
                <a:ext cx="2196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A27AE3E-8784-47B9-A3FB-534EF663D821}"/>
                  </a:ext>
                </a:extLst>
              </p14:cNvPr>
              <p14:cNvContentPartPr/>
              <p14:nvPr/>
            </p14:nvContentPartPr>
            <p14:xfrm>
              <a:off x="5898000" y="1506040"/>
              <a:ext cx="250920" cy="23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A27AE3E-8784-47B9-A3FB-534EF663D8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89360" y="1497400"/>
                <a:ext cx="2685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0D57225-DE05-4FB8-B4B5-DE16016B3C46}"/>
                  </a:ext>
                </a:extLst>
              </p14:cNvPr>
              <p14:cNvContentPartPr/>
              <p14:nvPr/>
            </p14:nvContentPartPr>
            <p14:xfrm>
              <a:off x="6355200" y="995920"/>
              <a:ext cx="2000880" cy="7963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0D57225-DE05-4FB8-B4B5-DE16016B3C4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46560" y="986920"/>
                <a:ext cx="2018520" cy="81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74CA23E-FE20-4B0A-AB74-BA76A5098F40}"/>
                  </a:ext>
                </a:extLst>
              </p14:cNvPr>
              <p14:cNvContentPartPr/>
              <p14:nvPr/>
            </p14:nvContentPartPr>
            <p14:xfrm>
              <a:off x="745680" y="2265640"/>
              <a:ext cx="346680" cy="336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74CA23E-FE20-4B0A-AB74-BA76A5098F4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36680" y="2257000"/>
                <a:ext cx="36432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57C0F98-5180-4351-952B-F85B929FE71D}"/>
                  </a:ext>
                </a:extLst>
              </p14:cNvPr>
              <p14:cNvContentPartPr/>
              <p14:nvPr/>
            </p14:nvContentPartPr>
            <p14:xfrm>
              <a:off x="1543800" y="2144320"/>
              <a:ext cx="229680" cy="137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57C0F98-5180-4351-952B-F85B929FE71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535160" y="2135680"/>
                <a:ext cx="24732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E40538D-913D-4A87-972A-32B7BCE234BB}"/>
                  </a:ext>
                </a:extLst>
              </p14:cNvPr>
              <p14:cNvContentPartPr/>
              <p14:nvPr/>
            </p14:nvContentPartPr>
            <p14:xfrm>
              <a:off x="1579080" y="2330440"/>
              <a:ext cx="839520" cy="334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E40538D-913D-4A87-972A-32B7BCE234B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570440" y="2321800"/>
                <a:ext cx="85716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E971230-E82A-4C57-9F4A-C2BCC3A0AAD3}"/>
                  </a:ext>
                </a:extLst>
              </p14:cNvPr>
              <p14:cNvContentPartPr/>
              <p14:nvPr/>
            </p14:nvContentPartPr>
            <p14:xfrm>
              <a:off x="2776080" y="2143600"/>
              <a:ext cx="1201680" cy="9601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E971230-E82A-4C57-9F4A-C2BCC3A0AAD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67440" y="2134960"/>
                <a:ext cx="1219320" cy="9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31F9514-FCF5-4609-8CAA-286F6E28A271}"/>
                  </a:ext>
                </a:extLst>
              </p14:cNvPr>
              <p14:cNvContentPartPr/>
              <p14:nvPr/>
            </p14:nvContentPartPr>
            <p14:xfrm>
              <a:off x="4934280" y="2191840"/>
              <a:ext cx="1003320" cy="541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31F9514-FCF5-4609-8CAA-286F6E28A27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25640" y="2182840"/>
                <a:ext cx="1020960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512F4AD-299C-4B8E-999B-7FA736471B75}"/>
                  </a:ext>
                </a:extLst>
              </p14:cNvPr>
              <p14:cNvContentPartPr/>
              <p14:nvPr/>
            </p14:nvContentPartPr>
            <p14:xfrm>
              <a:off x="6167640" y="2341960"/>
              <a:ext cx="1679760" cy="4104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512F4AD-299C-4B8E-999B-7FA736471B7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159000" y="2333320"/>
                <a:ext cx="169740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FEDBBF-C64D-46D1-A264-2FB453480AC9}"/>
                  </a:ext>
                </a:extLst>
              </p14:cNvPr>
              <p14:cNvContentPartPr/>
              <p14:nvPr/>
            </p14:nvContentPartPr>
            <p14:xfrm>
              <a:off x="2797320" y="3474520"/>
              <a:ext cx="227880" cy="177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FEDBBF-C64D-46D1-A264-2FB453480AC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788320" y="3465520"/>
                <a:ext cx="2455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762D8A9-FC04-4CEA-BAAD-99220305C5EC}"/>
                  </a:ext>
                </a:extLst>
              </p14:cNvPr>
              <p14:cNvContentPartPr/>
              <p14:nvPr/>
            </p14:nvContentPartPr>
            <p14:xfrm>
              <a:off x="3537480" y="3755320"/>
              <a:ext cx="288360" cy="36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762D8A9-FC04-4CEA-BAAD-99220305C5E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28480" y="3746320"/>
                <a:ext cx="306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22FFC31-5A4C-4171-BBFF-44CDB68FF93E}"/>
                  </a:ext>
                </a:extLst>
              </p14:cNvPr>
              <p14:cNvContentPartPr/>
              <p14:nvPr/>
            </p14:nvContentPartPr>
            <p14:xfrm>
              <a:off x="3559440" y="3876280"/>
              <a:ext cx="293400" cy="41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22FFC31-5A4C-4171-BBFF-44CDB68FF93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550440" y="3867280"/>
                <a:ext cx="31104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3F75A56-2375-4816-90EF-A12F36045FE6}"/>
                  </a:ext>
                </a:extLst>
              </p14:cNvPr>
              <p14:cNvContentPartPr/>
              <p14:nvPr/>
            </p14:nvContentPartPr>
            <p14:xfrm>
              <a:off x="2352360" y="3726520"/>
              <a:ext cx="936360" cy="295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3F75A56-2375-4816-90EF-A12F36045FE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343717" y="3717880"/>
                <a:ext cx="954007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0E858AC-6AA4-4244-B11E-B2EE40FF8EA5}"/>
                  </a:ext>
                </a:extLst>
              </p14:cNvPr>
              <p14:cNvContentPartPr/>
              <p14:nvPr/>
            </p14:nvContentPartPr>
            <p14:xfrm>
              <a:off x="1279560" y="3633640"/>
              <a:ext cx="361440" cy="2786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0E858AC-6AA4-4244-B11E-B2EE40FF8EA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270560" y="3624640"/>
                <a:ext cx="37908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DAC364B-8964-446D-8D3F-969CA4FCD2A7}"/>
                  </a:ext>
                </a:extLst>
              </p14:cNvPr>
              <p14:cNvContentPartPr/>
              <p14:nvPr/>
            </p14:nvContentPartPr>
            <p14:xfrm>
              <a:off x="4238760" y="3436360"/>
              <a:ext cx="1141200" cy="5212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DAC364B-8964-446D-8D3F-969CA4FCD2A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230120" y="3427360"/>
                <a:ext cx="1158840" cy="53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69961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14:cNvPr>
              <p14:cNvContentPartPr/>
              <p14:nvPr/>
            </p14:nvContentPartPr>
            <p14:xfrm>
              <a:off x="2324640" y="200680"/>
              <a:ext cx="5524920" cy="54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6000" y="192034"/>
                <a:ext cx="5542560" cy="561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938DEC9-4552-408E-8973-8AC900E8CB9F}"/>
                  </a:ext>
                </a:extLst>
              </p14:cNvPr>
              <p14:cNvContentPartPr/>
              <p14:nvPr/>
            </p14:nvContentPartPr>
            <p14:xfrm>
              <a:off x="1360920" y="1089520"/>
              <a:ext cx="425160" cy="330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938DEC9-4552-408E-8973-8AC900E8CB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2280" y="1080880"/>
                <a:ext cx="44280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99D1882-C1FA-4B31-96F0-DA2022619F44}"/>
                  </a:ext>
                </a:extLst>
              </p14:cNvPr>
              <p14:cNvContentPartPr/>
              <p14:nvPr/>
            </p14:nvContentPartPr>
            <p14:xfrm>
              <a:off x="1283520" y="923200"/>
              <a:ext cx="196560" cy="94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99D1882-C1FA-4B31-96F0-DA2022619F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4880" y="914200"/>
                <a:ext cx="21420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54491F-1C73-4111-90CC-867C86F1CCCC}"/>
                  </a:ext>
                </a:extLst>
              </p14:cNvPr>
              <p14:cNvContentPartPr/>
              <p14:nvPr/>
            </p14:nvContentPartPr>
            <p14:xfrm>
              <a:off x="2053560" y="1165480"/>
              <a:ext cx="189000" cy="10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54491F-1C73-4111-90CC-867C86F1CC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44920" y="1156840"/>
                <a:ext cx="2066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4195F94-5D2D-43A3-82E2-862A1C1D6429}"/>
                  </a:ext>
                </a:extLst>
              </p14:cNvPr>
              <p14:cNvContentPartPr/>
              <p14:nvPr/>
            </p14:nvContentPartPr>
            <p14:xfrm>
              <a:off x="2062920" y="1266280"/>
              <a:ext cx="195120" cy="17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4195F94-5D2D-43A3-82E2-862A1C1D64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54280" y="1257640"/>
                <a:ext cx="21276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4B61CC0-E57B-44C4-B4A4-F58FDC266BAE}"/>
                  </a:ext>
                </a:extLst>
              </p14:cNvPr>
              <p14:cNvContentPartPr/>
              <p14:nvPr/>
            </p14:nvContentPartPr>
            <p14:xfrm>
              <a:off x="2937720" y="1001320"/>
              <a:ext cx="258840" cy="2880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4B61CC0-E57B-44C4-B4A4-F58FDC266BA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29080" y="992320"/>
                <a:ext cx="2764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60F4480-646F-478B-95E4-18DB5F5864AB}"/>
                  </a:ext>
                </a:extLst>
              </p14:cNvPr>
              <p14:cNvContentPartPr/>
              <p14:nvPr/>
            </p14:nvContentPartPr>
            <p14:xfrm>
              <a:off x="3725760" y="1076920"/>
              <a:ext cx="225360" cy="2228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60F4480-646F-478B-95E4-18DB5F5864A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16774" y="1067935"/>
                <a:ext cx="242972" cy="240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FE9B3CF-F812-4846-A53A-B04010D82E32}"/>
                  </a:ext>
                </a:extLst>
              </p14:cNvPr>
              <p14:cNvContentPartPr/>
              <p14:nvPr/>
            </p14:nvContentPartPr>
            <p14:xfrm>
              <a:off x="3291600" y="1091320"/>
              <a:ext cx="317880" cy="216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FE9B3CF-F812-4846-A53A-B04010D82E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82600" y="1082680"/>
                <a:ext cx="33552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519D83E-B49B-492C-B9E1-318E682049FA}"/>
                  </a:ext>
                </a:extLst>
              </p14:cNvPr>
              <p14:cNvContentPartPr/>
              <p14:nvPr/>
            </p14:nvContentPartPr>
            <p14:xfrm>
              <a:off x="3683280" y="909880"/>
              <a:ext cx="186480" cy="1184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519D83E-B49B-492C-B9E1-318E682049F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74640" y="900880"/>
                <a:ext cx="2041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A73A71D-4B06-42E3-A5F3-CFA9FC0FBCA0}"/>
                  </a:ext>
                </a:extLst>
              </p14:cNvPr>
              <p14:cNvContentPartPr/>
              <p14:nvPr/>
            </p14:nvContentPartPr>
            <p14:xfrm>
              <a:off x="2832240" y="1398400"/>
              <a:ext cx="1060560" cy="32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A73A71D-4B06-42E3-A5F3-CFA9FC0FBCA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23600" y="1389400"/>
                <a:ext cx="10782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D33809-4CCC-4F9F-A333-16FFD2A5793B}"/>
                  </a:ext>
                </a:extLst>
              </p14:cNvPr>
              <p14:cNvContentPartPr/>
              <p14:nvPr/>
            </p14:nvContentPartPr>
            <p14:xfrm>
              <a:off x="2915040" y="1508920"/>
              <a:ext cx="727560" cy="2649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D33809-4CCC-4F9F-A333-16FFD2A579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06396" y="1499920"/>
                <a:ext cx="745209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0A2E80F-0041-4367-A0F7-BD572AFA5FD1}"/>
                  </a:ext>
                </a:extLst>
              </p14:cNvPr>
              <p14:cNvContentPartPr/>
              <p14:nvPr/>
            </p14:nvContentPartPr>
            <p14:xfrm>
              <a:off x="4265760" y="1193560"/>
              <a:ext cx="229320" cy="257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0A2E80F-0041-4367-A0F7-BD572AFA5FD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57120" y="1184560"/>
                <a:ext cx="24696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2261B40-4866-41C5-B852-FED52BAF2A57}"/>
                  </a:ext>
                </a:extLst>
              </p14:cNvPr>
              <p14:cNvContentPartPr/>
              <p14:nvPr/>
            </p14:nvContentPartPr>
            <p14:xfrm>
              <a:off x="4993320" y="1468600"/>
              <a:ext cx="650520" cy="276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2261B40-4866-41C5-B852-FED52BAF2A5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84680" y="1459600"/>
                <a:ext cx="66816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D23300-5E92-436E-95B3-2C8CC309A3AC}"/>
                  </a:ext>
                </a:extLst>
              </p14:cNvPr>
              <p14:cNvContentPartPr/>
              <p14:nvPr/>
            </p14:nvContentPartPr>
            <p14:xfrm>
              <a:off x="5035080" y="1007800"/>
              <a:ext cx="708120" cy="396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D23300-5E92-436E-95B3-2C8CC309A3A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026080" y="999152"/>
                <a:ext cx="725760" cy="4143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83D80F-817C-4568-B885-58541100380E}"/>
                  </a:ext>
                </a:extLst>
              </p14:cNvPr>
              <p14:cNvContentPartPr/>
              <p14:nvPr/>
            </p14:nvContentPartPr>
            <p14:xfrm>
              <a:off x="5883960" y="1409560"/>
              <a:ext cx="201960" cy="12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83D80F-817C-4568-B885-58541100380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75320" y="1400560"/>
                <a:ext cx="2196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A27AE3E-8784-47B9-A3FB-534EF663D821}"/>
                  </a:ext>
                </a:extLst>
              </p14:cNvPr>
              <p14:cNvContentPartPr/>
              <p14:nvPr/>
            </p14:nvContentPartPr>
            <p14:xfrm>
              <a:off x="5898000" y="1506040"/>
              <a:ext cx="250920" cy="23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A27AE3E-8784-47B9-A3FB-534EF663D8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89360" y="1497400"/>
                <a:ext cx="2685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0D57225-DE05-4FB8-B4B5-DE16016B3C46}"/>
                  </a:ext>
                </a:extLst>
              </p14:cNvPr>
              <p14:cNvContentPartPr/>
              <p14:nvPr/>
            </p14:nvContentPartPr>
            <p14:xfrm>
              <a:off x="6355200" y="995920"/>
              <a:ext cx="2000880" cy="7963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0D57225-DE05-4FB8-B4B5-DE16016B3C4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46560" y="986920"/>
                <a:ext cx="2018520" cy="81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74CA23E-FE20-4B0A-AB74-BA76A5098F40}"/>
                  </a:ext>
                </a:extLst>
              </p14:cNvPr>
              <p14:cNvContentPartPr/>
              <p14:nvPr/>
            </p14:nvContentPartPr>
            <p14:xfrm>
              <a:off x="745680" y="2265640"/>
              <a:ext cx="346680" cy="336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74CA23E-FE20-4B0A-AB74-BA76A5098F4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36680" y="2257000"/>
                <a:ext cx="36432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57C0F98-5180-4351-952B-F85B929FE71D}"/>
                  </a:ext>
                </a:extLst>
              </p14:cNvPr>
              <p14:cNvContentPartPr/>
              <p14:nvPr/>
            </p14:nvContentPartPr>
            <p14:xfrm>
              <a:off x="1543800" y="2144320"/>
              <a:ext cx="229680" cy="137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57C0F98-5180-4351-952B-F85B929FE71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535160" y="2135680"/>
                <a:ext cx="24732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E40538D-913D-4A87-972A-32B7BCE234BB}"/>
                  </a:ext>
                </a:extLst>
              </p14:cNvPr>
              <p14:cNvContentPartPr/>
              <p14:nvPr/>
            </p14:nvContentPartPr>
            <p14:xfrm>
              <a:off x="1579080" y="2330440"/>
              <a:ext cx="839520" cy="334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E40538D-913D-4A87-972A-32B7BCE234B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570440" y="2321800"/>
                <a:ext cx="85716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E971230-E82A-4C57-9F4A-C2BCC3A0AAD3}"/>
                  </a:ext>
                </a:extLst>
              </p14:cNvPr>
              <p14:cNvContentPartPr/>
              <p14:nvPr/>
            </p14:nvContentPartPr>
            <p14:xfrm>
              <a:off x="2776080" y="2143600"/>
              <a:ext cx="1201680" cy="9601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E971230-E82A-4C57-9F4A-C2BCC3A0AAD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67440" y="2134960"/>
                <a:ext cx="1219320" cy="9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31F9514-FCF5-4609-8CAA-286F6E28A271}"/>
                  </a:ext>
                </a:extLst>
              </p14:cNvPr>
              <p14:cNvContentPartPr/>
              <p14:nvPr/>
            </p14:nvContentPartPr>
            <p14:xfrm>
              <a:off x="4934280" y="2191840"/>
              <a:ext cx="1003320" cy="541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31F9514-FCF5-4609-8CAA-286F6E28A27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25640" y="2182840"/>
                <a:ext cx="1020960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512F4AD-299C-4B8E-999B-7FA736471B75}"/>
                  </a:ext>
                </a:extLst>
              </p14:cNvPr>
              <p14:cNvContentPartPr/>
              <p14:nvPr/>
            </p14:nvContentPartPr>
            <p14:xfrm>
              <a:off x="6167640" y="2341960"/>
              <a:ext cx="1679760" cy="4104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512F4AD-299C-4B8E-999B-7FA736471B7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159000" y="2333320"/>
                <a:ext cx="169740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FEDBBF-C64D-46D1-A264-2FB453480AC9}"/>
                  </a:ext>
                </a:extLst>
              </p14:cNvPr>
              <p14:cNvContentPartPr/>
              <p14:nvPr/>
            </p14:nvContentPartPr>
            <p14:xfrm>
              <a:off x="2797320" y="3474520"/>
              <a:ext cx="227880" cy="177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FEDBBF-C64D-46D1-A264-2FB453480AC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788320" y="3465520"/>
                <a:ext cx="2455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762D8A9-FC04-4CEA-BAAD-99220305C5EC}"/>
                  </a:ext>
                </a:extLst>
              </p14:cNvPr>
              <p14:cNvContentPartPr/>
              <p14:nvPr/>
            </p14:nvContentPartPr>
            <p14:xfrm>
              <a:off x="3537480" y="3755320"/>
              <a:ext cx="288360" cy="36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762D8A9-FC04-4CEA-BAAD-99220305C5E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28480" y="3746320"/>
                <a:ext cx="306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22FFC31-5A4C-4171-BBFF-44CDB68FF93E}"/>
                  </a:ext>
                </a:extLst>
              </p14:cNvPr>
              <p14:cNvContentPartPr/>
              <p14:nvPr/>
            </p14:nvContentPartPr>
            <p14:xfrm>
              <a:off x="3559440" y="3876280"/>
              <a:ext cx="293400" cy="41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22FFC31-5A4C-4171-BBFF-44CDB68FF93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550440" y="3867280"/>
                <a:ext cx="31104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3F75A56-2375-4816-90EF-A12F36045FE6}"/>
                  </a:ext>
                </a:extLst>
              </p14:cNvPr>
              <p14:cNvContentPartPr/>
              <p14:nvPr/>
            </p14:nvContentPartPr>
            <p14:xfrm>
              <a:off x="2352360" y="3726520"/>
              <a:ext cx="936360" cy="295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3F75A56-2375-4816-90EF-A12F36045FE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343717" y="3717880"/>
                <a:ext cx="954007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0E858AC-6AA4-4244-B11E-B2EE40FF8EA5}"/>
                  </a:ext>
                </a:extLst>
              </p14:cNvPr>
              <p14:cNvContentPartPr/>
              <p14:nvPr/>
            </p14:nvContentPartPr>
            <p14:xfrm>
              <a:off x="1279560" y="3633640"/>
              <a:ext cx="361440" cy="2786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0E858AC-6AA4-4244-B11E-B2EE40FF8EA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270560" y="3624640"/>
                <a:ext cx="37908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DAC364B-8964-446D-8D3F-969CA4FCD2A7}"/>
                  </a:ext>
                </a:extLst>
              </p14:cNvPr>
              <p14:cNvContentPartPr/>
              <p14:nvPr/>
            </p14:nvContentPartPr>
            <p14:xfrm>
              <a:off x="4238760" y="3436360"/>
              <a:ext cx="1141200" cy="5212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DAC364B-8964-446D-8D3F-969CA4FCD2A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230120" y="3427360"/>
                <a:ext cx="115884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4E6ED70-60E3-4A8E-B398-9F858E6D796A}"/>
                  </a:ext>
                </a:extLst>
              </p14:cNvPr>
              <p14:cNvContentPartPr/>
              <p14:nvPr/>
            </p14:nvContentPartPr>
            <p14:xfrm>
              <a:off x="5619000" y="3727600"/>
              <a:ext cx="258120" cy="5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4E6ED70-60E3-4A8E-B398-9F858E6D796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610360" y="3718960"/>
                <a:ext cx="2757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22720DE-529E-4955-85D0-F69570C47680}"/>
                  </a:ext>
                </a:extLst>
              </p14:cNvPr>
              <p14:cNvContentPartPr/>
              <p14:nvPr/>
            </p14:nvContentPartPr>
            <p14:xfrm>
              <a:off x="5642400" y="3825880"/>
              <a:ext cx="209160" cy="23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22720DE-529E-4955-85D0-F69570C47680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33400" y="3816880"/>
                <a:ext cx="2268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BE16AFE-455F-4665-BA4D-E819EC6592B9}"/>
                  </a:ext>
                </a:extLst>
              </p14:cNvPr>
              <p14:cNvContentPartPr/>
              <p14:nvPr/>
            </p14:nvContentPartPr>
            <p14:xfrm>
              <a:off x="6035880" y="3501880"/>
              <a:ext cx="286200" cy="363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BE16AFE-455F-4665-BA4D-E819EC6592B9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027240" y="3492880"/>
                <a:ext cx="30384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6C5911-0A3C-4408-B46C-F4DFE6E33E16}"/>
                  </a:ext>
                </a:extLst>
              </p14:cNvPr>
              <p14:cNvContentPartPr/>
              <p14:nvPr/>
            </p14:nvContentPartPr>
            <p14:xfrm>
              <a:off x="5994120" y="3255640"/>
              <a:ext cx="291240" cy="158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6C5911-0A3C-4408-B46C-F4DFE6E33E1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985480" y="3247000"/>
                <a:ext cx="308880" cy="17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2838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14:cNvPr>
              <p14:cNvContentPartPr/>
              <p14:nvPr/>
            </p14:nvContentPartPr>
            <p14:xfrm>
              <a:off x="2324640" y="200680"/>
              <a:ext cx="5524920" cy="54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6000" y="192034"/>
                <a:ext cx="5542560" cy="561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938DEC9-4552-408E-8973-8AC900E8CB9F}"/>
                  </a:ext>
                </a:extLst>
              </p14:cNvPr>
              <p14:cNvContentPartPr/>
              <p14:nvPr/>
            </p14:nvContentPartPr>
            <p14:xfrm>
              <a:off x="1360920" y="1089520"/>
              <a:ext cx="425160" cy="3308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938DEC9-4552-408E-8973-8AC900E8CB9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2280" y="1080880"/>
                <a:ext cx="44280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99D1882-C1FA-4B31-96F0-DA2022619F44}"/>
                  </a:ext>
                </a:extLst>
              </p14:cNvPr>
              <p14:cNvContentPartPr/>
              <p14:nvPr/>
            </p14:nvContentPartPr>
            <p14:xfrm>
              <a:off x="1283520" y="923200"/>
              <a:ext cx="196560" cy="94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99D1882-C1FA-4B31-96F0-DA2022619F4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4880" y="914200"/>
                <a:ext cx="21420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B54491F-1C73-4111-90CC-867C86F1CCCC}"/>
                  </a:ext>
                </a:extLst>
              </p14:cNvPr>
              <p14:cNvContentPartPr/>
              <p14:nvPr/>
            </p14:nvContentPartPr>
            <p14:xfrm>
              <a:off x="2053560" y="1165480"/>
              <a:ext cx="189000" cy="108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B54491F-1C73-4111-90CC-867C86F1CC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44920" y="1156840"/>
                <a:ext cx="2066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4195F94-5D2D-43A3-82E2-862A1C1D6429}"/>
                  </a:ext>
                </a:extLst>
              </p14:cNvPr>
              <p14:cNvContentPartPr/>
              <p14:nvPr/>
            </p14:nvContentPartPr>
            <p14:xfrm>
              <a:off x="2062920" y="1266280"/>
              <a:ext cx="195120" cy="17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4195F94-5D2D-43A3-82E2-862A1C1D64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54280" y="1257640"/>
                <a:ext cx="21276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4B61CC0-E57B-44C4-B4A4-F58FDC266BAE}"/>
                  </a:ext>
                </a:extLst>
              </p14:cNvPr>
              <p14:cNvContentPartPr/>
              <p14:nvPr/>
            </p14:nvContentPartPr>
            <p14:xfrm>
              <a:off x="2937720" y="1001320"/>
              <a:ext cx="258840" cy="2880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4B61CC0-E57B-44C4-B4A4-F58FDC266BA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29080" y="992320"/>
                <a:ext cx="27648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660F4480-646F-478B-95E4-18DB5F5864AB}"/>
                  </a:ext>
                </a:extLst>
              </p14:cNvPr>
              <p14:cNvContentPartPr/>
              <p14:nvPr/>
            </p14:nvContentPartPr>
            <p14:xfrm>
              <a:off x="3725760" y="1076920"/>
              <a:ext cx="225360" cy="2228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660F4480-646F-478B-95E4-18DB5F5864A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16774" y="1067935"/>
                <a:ext cx="242972" cy="240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FE9B3CF-F812-4846-A53A-B04010D82E32}"/>
                  </a:ext>
                </a:extLst>
              </p14:cNvPr>
              <p14:cNvContentPartPr/>
              <p14:nvPr/>
            </p14:nvContentPartPr>
            <p14:xfrm>
              <a:off x="3291600" y="1091320"/>
              <a:ext cx="317880" cy="216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FE9B3CF-F812-4846-A53A-B04010D82E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82600" y="1082680"/>
                <a:ext cx="33552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E519D83E-B49B-492C-B9E1-318E682049FA}"/>
                  </a:ext>
                </a:extLst>
              </p14:cNvPr>
              <p14:cNvContentPartPr/>
              <p14:nvPr/>
            </p14:nvContentPartPr>
            <p14:xfrm>
              <a:off x="3683280" y="909880"/>
              <a:ext cx="186480" cy="11844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E519D83E-B49B-492C-B9E1-318E682049F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74640" y="900880"/>
                <a:ext cx="2041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5A73A71D-4B06-42E3-A5F3-CFA9FC0FBCA0}"/>
                  </a:ext>
                </a:extLst>
              </p14:cNvPr>
              <p14:cNvContentPartPr/>
              <p14:nvPr/>
            </p14:nvContentPartPr>
            <p14:xfrm>
              <a:off x="2832240" y="1398400"/>
              <a:ext cx="1060560" cy="327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5A73A71D-4B06-42E3-A5F3-CFA9FC0FBCA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823600" y="1389400"/>
                <a:ext cx="107820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8D33809-4CCC-4F9F-A333-16FFD2A5793B}"/>
                  </a:ext>
                </a:extLst>
              </p14:cNvPr>
              <p14:cNvContentPartPr/>
              <p14:nvPr/>
            </p14:nvContentPartPr>
            <p14:xfrm>
              <a:off x="2915040" y="1508920"/>
              <a:ext cx="727560" cy="2649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8D33809-4CCC-4F9F-A333-16FFD2A5793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06396" y="1499920"/>
                <a:ext cx="745209" cy="28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0A2E80F-0041-4367-A0F7-BD572AFA5FD1}"/>
                  </a:ext>
                </a:extLst>
              </p14:cNvPr>
              <p14:cNvContentPartPr/>
              <p14:nvPr/>
            </p14:nvContentPartPr>
            <p14:xfrm>
              <a:off x="4265760" y="1193560"/>
              <a:ext cx="229320" cy="257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0A2E80F-0041-4367-A0F7-BD572AFA5FD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257120" y="1184560"/>
                <a:ext cx="24696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2261B40-4866-41C5-B852-FED52BAF2A57}"/>
                  </a:ext>
                </a:extLst>
              </p14:cNvPr>
              <p14:cNvContentPartPr/>
              <p14:nvPr/>
            </p14:nvContentPartPr>
            <p14:xfrm>
              <a:off x="4993320" y="1468600"/>
              <a:ext cx="650520" cy="276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2261B40-4866-41C5-B852-FED52BAF2A5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84680" y="1459600"/>
                <a:ext cx="668160" cy="29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1D23300-5E92-436E-95B3-2C8CC309A3AC}"/>
                  </a:ext>
                </a:extLst>
              </p14:cNvPr>
              <p14:cNvContentPartPr/>
              <p14:nvPr/>
            </p14:nvContentPartPr>
            <p14:xfrm>
              <a:off x="5035080" y="1007800"/>
              <a:ext cx="708120" cy="3967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1D23300-5E92-436E-95B3-2C8CC309A3A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026080" y="999152"/>
                <a:ext cx="725760" cy="4143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183D80F-817C-4568-B885-58541100380E}"/>
                  </a:ext>
                </a:extLst>
              </p14:cNvPr>
              <p14:cNvContentPartPr/>
              <p14:nvPr/>
            </p14:nvContentPartPr>
            <p14:xfrm>
              <a:off x="5883960" y="1409560"/>
              <a:ext cx="201960" cy="126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183D80F-817C-4568-B885-58541100380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875320" y="1400560"/>
                <a:ext cx="2196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A27AE3E-8784-47B9-A3FB-534EF663D821}"/>
                  </a:ext>
                </a:extLst>
              </p14:cNvPr>
              <p14:cNvContentPartPr/>
              <p14:nvPr/>
            </p14:nvContentPartPr>
            <p14:xfrm>
              <a:off x="5898000" y="1506040"/>
              <a:ext cx="250920" cy="23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A27AE3E-8784-47B9-A3FB-534EF663D8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89360" y="1497400"/>
                <a:ext cx="26856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0D57225-DE05-4FB8-B4B5-DE16016B3C46}"/>
                  </a:ext>
                </a:extLst>
              </p14:cNvPr>
              <p14:cNvContentPartPr/>
              <p14:nvPr/>
            </p14:nvContentPartPr>
            <p14:xfrm>
              <a:off x="6355200" y="995920"/>
              <a:ext cx="2000880" cy="7963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0D57225-DE05-4FB8-B4B5-DE16016B3C4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346560" y="986920"/>
                <a:ext cx="2018520" cy="81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74CA23E-FE20-4B0A-AB74-BA76A5098F40}"/>
                  </a:ext>
                </a:extLst>
              </p14:cNvPr>
              <p14:cNvContentPartPr/>
              <p14:nvPr/>
            </p14:nvContentPartPr>
            <p14:xfrm>
              <a:off x="745680" y="2265640"/>
              <a:ext cx="346680" cy="336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74CA23E-FE20-4B0A-AB74-BA76A5098F4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36680" y="2257000"/>
                <a:ext cx="36432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57C0F98-5180-4351-952B-F85B929FE71D}"/>
                  </a:ext>
                </a:extLst>
              </p14:cNvPr>
              <p14:cNvContentPartPr/>
              <p14:nvPr/>
            </p14:nvContentPartPr>
            <p14:xfrm>
              <a:off x="1543800" y="2144320"/>
              <a:ext cx="229680" cy="137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57C0F98-5180-4351-952B-F85B929FE71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535160" y="2135680"/>
                <a:ext cx="24732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E40538D-913D-4A87-972A-32B7BCE234BB}"/>
                  </a:ext>
                </a:extLst>
              </p14:cNvPr>
              <p14:cNvContentPartPr/>
              <p14:nvPr/>
            </p14:nvContentPartPr>
            <p14:xfrm>
              <a:off x="1579080" y="2330440"/>
              <a:ext cx="839520" cy="334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E40538D-913D-4A87-972A-32B7BCE234B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570440" y="2321800"/>
                <a:ext cx="85716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E971230-E82A-4C57-9F4A-C2BCC3A0AAD3}"/>
                  </a:ext>
                </a:extLst>
              </p14:cNvPr>
              <p14:cNvContentPartPr/>
              <p14:nvPr/>
            </p14:nvContentPartPr>
            <p14:xfrm>
              <a:off x="2776080" y="2143600"/>
              <a:ext cx="1201680" cy="9601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E971230-E82A-4C57-9F4A-C2BCC3A0AAD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767440" y="2134960"/>
                <a:ext cx="1219320" cy="9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31F9514-FCF5-4609-8CAA-286F6E28A271}"/>
                  </a:ext>
                </a:extLst>
              </p14:cNvPr>
              <p14:cNvContentPartPr/>
              <p14:nvPr/>
            </p14:nvContentPartPr>
            <p14:xfrm>
              <a:off x="4934280" y="2191840"/>
              <a:ext cx="1003320" cy="541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31F9514-FCF5-4609-8CAA-286F6E28A27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25640" y="2182840"/>
                <a:ext cx="1020960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512F4AD-299C-4B8E-999B-7FA736471B75}"/>
                  </a:ext>
                </a:extLst>
              </p14:cNvPr>
              <p14:cNvContentPartPr/>
              <p14:nvPr/>
            </p14:nvContentPartPr>
            <p14:xfrm>
              <a:off x="6167640" y="2341960"/>
              <a:ext cx="1679760" cy="4104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512F4AD-299C-4B8E-999B-7FA736471B7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159000" y="2333320"/>
                <a:ext cx="169740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7FEDBBF-C64D-46D1-A264-2FB453480AC9}"/>
                  </a:ext>
                </a:extLst>
              </p14:cNvPr>
              <p14:cNvContentPartPr/>
              <p14:nvPr/>
            </p14:nvContentPartPr>
            <p14:xfrm>
              <a:off x="2797320" y="3474520"/>
              <a:ext cx="227880" cy="1778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7FEDBBF-C64D-46D1-A264-2FB453480AC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788320" y="3465520"/>
                <a:ext cx="2455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762D8A9-FC04-4CEA-BAAD-99220305C5EC}"/>
                  </a:ext>
                </a:extLst>
              </p14:cNvPr>
              <p14:cNvContentPartPr/>
              <p14:nvPr/>
            </p14:nvContentPartPr>
            <p14:xfrm>
              <a:off x="3537480" y="3755320"/>
              <a:ext cx="288360" cy="36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762D8A9-FC04-4CEA-BAAD-99220305C5E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28480" y="3746320"/>
                <a:ext cx="306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22FFC31-5A4C-4171-BBFF-44CDB68FF93E}"/>
                  </a:ext>
                </a:extLst>
              </p14:cNvPr>
              <p14:cNvContentPartPr/>
              <p14:nvPr/>
            </p14:nvContentPartPr>
            <p14:xfrm>
              <a:off x="3559440" y="3876280"/>
              <a:ext cx="293400" cy="41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22FFC31-5A4C-4171-BBFF-44CDB68FF93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550440" y="3867280"/>
                <a:ext cx="31104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3F75A56-2375-4816-90EF-A12F36045FE6}"/>
                  </a:ext>
                </a:extLst>
              </p14:cNvPr>
              <p14:cNvContentPartPr/>
              <p14:nvPr/>
            </p14:nvContentPartPr>
            <p14:xfrm>
              <a:off x="2352360" y="3726520"/>
              <a:ext cx="936360" cy="295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3F75A56-2375-4816-90EF-A12F36045FE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343717" y="3717880"/>
                <a:ext cx="954007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20E858AC-6AA4-4244-B11E-B2EE40FF8EA5}"/>
                  </a:ext>
                </a:extLst>
              </p14:cNvPr>
              <p14:cNvContentPartPr/>
              <p14:nvPr/>
            </p14:nvContentPartPr>
            <p14:xfrm>
              <a:off x="1279560" y="3633640"/>
              <a:ext cx="361440" cy="2786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20E858AC-6AA4-4244-B11E-B2EE40FF8EA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270560" y="3624640"/>
                <a:ext cx="37908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7DAC364B-8964-446D-8D3F-969CA4FCD2A7}"/>
                  </a:ext>
                </a:extLst>
              </p14:cNvPr>
              <p14:cNvContentPartPr/>
              <p14:nvPr/>
            </p14:nvContentPartPr>
            <p14:xfrm>
              <a:off x="4238760" y="3436360"/>
              <a:ext cx="1141200" cy="5212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7DAC364B-8964-446D-8D3F-969CA4FCD2A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4230120" y="3427360"/>
                <a:ext cx="1158840" cy="53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4E6ED70-60E3-4A8E-B398-9F858E6D796A}"/>
                  </a:ext>
                </a:extLst>
              </p14:cNvPr>
              <p14:cNvContentPartPr/>
              <p14:nvPr/>
            </p14:nvContentPartPr>
            <p14:xfrm>
              <a:off x="5619000" y="3727600"/>
              <a:ext cx="258120" cy="5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4E6ED70-60E3-4A8E-B398-9F858E6D796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610360" y="3718960"/>
                <a:ext cx="2757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22720DE-529E-4955-85D0-F69570C47680}"/>
                  </a:ext>
                </a:extLst>
              </p14:cNvPr>
              <p14:cNvContentPartPr/>
              <p14:nvPr/>
            </p14:nvContentPartPr>
            <p14:xfrm>
              <a:off x="5642400" y="3825880"/>
              <a:ext cx="209160" cy="23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22720DE-529E-4955-85D0-F69570C47680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633400" y="3816880"/>
                <a:ext cx="22680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BE16AFE-455F-4665-BA4D-E819EC6592B9}"/>
                  </a:ext>
                </a:extLst>
              </p14:cNvPr>
              <p14:cNvContentPartPr/>
              <p14:nvPr/>
            </p14:nvContentPartPr>
            <p14:xfrm>
              <a:off x="6035880" y="3501880"/>
              <a:ext cx="286200" cy="363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BE16AFE-455F-4665-BA4D-E819EC6592B9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027240" y="3492880"/>
                <a:ext cx="30384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E6C5911-0A3C-4408-B46C-F4DFE6E33E16}"/>
                  </a:ext>
                </a:extLst>
              </p14:cNvPr>
              <p14:cNvContentPartPr/>
              <p14:nvPr/>
            </p14:nvContentPartPr>
            <p14:xfrm>
              <a:off x="5994120" y="3255640"/>
              <a:ext cx="291240" cy="158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E6C5911-0A3C-4408-B46C-F4DFE6E33E1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985480" y="3247000"/>
                <a:ext cx="3088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58D487F0-24E0-4A33-8876-49FDADB773A5}"/>
                  </a:ext>
                </a:extLst>
              </p14:cNvPr>
              <p14:cNvContentPartPr/>
              <p14:nvPr/>
            </p14:nvContentPartPr>
            <p14:xfrm>
              <a:off x="5171880" y="3610240"/>
              <a:ext cx="2678040" cy="17881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58D487F0-24E0-4A33-8876-49FDADB773A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162881" y="3601598"/>
                <a:ext cx="2695678" cy="180576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4622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14:cNvPr>
              <p14:cNvContentPartPr/>
              <p14:nvPr/>
            </p14:nvContentPartPr>
            <p14:xfrm>
              <a:off x="2324640" y="200680"/>
              <a:ext cx="5524920" cy="544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2790BC08-302F-4C67-B3DF-B1210B26762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6000" y="192034"/>
                <a:ext cx="5542560" cy="561972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80C4E57-9CE0-4E0C-AF83-244A16AC12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10863" r="23750" b="56667"/>
          <a:stretch/>
        </p:blipFill>
        <p:spPr>
          <a:xfrm>
            <a:off x="2368306" y="685800"/>
            <a:ext cx="4337294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52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14:cNvPr>
              <p14:cNvContentPartPr/>
              <p14:nvPr/>
            </p14:nvContentPartPr>
            <p14:xfrm>
              <a:off x="2315280" y="129040"/>
              <a:ext cx="5980320" cy="623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6639" y="120395"/>
                <a:ext cx="5997961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14:cNvPr>
              <p14:cNvContentPartPr/>
              <p14:nvPr/>
            </p14:nvContentPartPr>
            <p14:xfrm>
              <a:off x="831720" y="1057840"/>
              <a:ext cx="1136160" cy="369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720" y="1048840"/>
                <a:ext cx="115380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14:cNvPr>
              <p14:cNvContentPartPr/>
              <p14:nvPr/>
            </p14:nvContentPartPr>
            <p14:xfrm>
              <a:off x="2805600" y="1191040"/>
              <a:ext cx="300600" cy="19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6960" y="1182040"/>
                <a:ext cx="3182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14:cNvPr>
              <p14:cNvContentPartPr/>
              <p14:nvPr/>
            </p14:nvContentPartPr>
            <p14:xfrm>
              <a:off x="2789760" y="1010320"/>
              <a:ext cx="236880" cy="1224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1120" y="1001680"/>
                <a:ext cx="2545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14:cNvPr>
              <p14:cNvContentPartPr/>
              <p14:nvPr/>
            </p14:nvContentPartPr>
            <p14:xfrm>
              <a:off x="3223200" y="1184200"/>
              <a:ext cx="192240" cy="20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4560" y="1175200"/>
                <a:ext cx="2098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14:cNvPr>
              <p14:cNvContentPartPr/>
              <p14:nvPr/>
            </p14:nvContentPartPr>
            <p14:xfrm>
              <a:off x="3212040" y="1292920"/>
              <a:ext cx="176040" cy="8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03400" y="1283920"/>
                <a:ext cx="1936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14:cNvPr>
              <p14:cNvContentPartPr/>
              <p14:nvPr/>
            </p14:nvContentPartPr>
            <p14:xfrm>
              <a:off x="3541440" y="908440"/>
              <a:ext cx="843480" cy="584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2440" y="899446"/>
                <a:ext cx="861120" cy="6022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57385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14:cNvPr>
              <p14:cNvContentPartPr/>
              <p14:nvPr/>
            </p14:nvContentPartPr>
            <p14:xfrm>
              <a:off x="7726440" y="98440"/>
              <a:ext cx="930960" cy="537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7800" y="89800"/>
                <a:ext cx="94860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14:cNvPr>
              <p14:cNvContentPartPr/>
              <p14:nvPr/>
            </p14:nvContentPartPr>
            <p14:xfrm>
              <a:off x="311160" y="343960"/>
              <a:ext cx="1571760" cy="625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520" y="334965"/>
                <a:ext cx="1589400" cy="642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14:cNvPr>
              <p14:cNvContentPartPr/>
              <p14:nvPr/>
            </p14:nvContentPartPr>
            <p14:xfrm>
              <a:off x="2981280" y="446200"/>
              <a:ext cx="477000" cy="343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2287" y="437209"/>
                <a:ext cx="494627" cy="361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14:cNvPr>
              <p14:cNvContentPartPr/>
              <p14:nvPr/>
            </p14:nvContentPartPr>
            <p14:xfrm>
              <a:off x="2164080" y="371320"/>
              <a:ext cx="645120" cy="431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55085" y="362320"/>
                <a:ext cx="66275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CC19E09-77B9-495E-82B7-FEEC1CBDD52D}"/>
                  </a:ext>
                </a:extLst>
              </p14:cNvPr>
              <p14:cNvContentPartPr/>
              <p14:nvPr/>
            </p14:nvContentPartPr>
            <p14:xfrm>
              <a:off x="341760" y="1108600"/>
              <a:ext cx="2162160" cy="630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CC19E09-77B9-495E-82B7-FEEC1CBDD5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3120" y="1099600"/>
                <a:ext cx="2179800" cy="64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C5A82CF-AD65-4DBB-98DE-DF740EE396C9}"/>
                  </a:ext>
                </a:extLst>
              </p14:cNvPr>
              <p14:cNvContentPartPr/>
              <p14:nvPr/>
            </p14:nvContentPartPr>
            <p14:xfrm>
              <a:off x="2861760" y="1097080"/>
              <a:ext cx="453240" cy="364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C5A82CF-AD65-4DBB-98DE-DF740EE396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52767" y="1088440"/>
                <a:ext cx="470866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D1AF9D2-1A21-4A3F-8015-D1C3A1675225}"/>
                  </a:ext>
                </a:extLst>
              </p14:cNvPr>
              <p14:cNvContentPartPr/>
              <p14:nvPr/>
            </p14:nvContentPartPr>
            <p14:xfrm>
              <a:off x="3527400" y="1453120"/>
              <a:ext cx="76680" cy="117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D1AF9D2-1A21-4A3F-8015-D1C3A167522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18760" y="1444480"/>
                <a:ext cx="943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4A9055-9D86-45B7-ABE4-E4E6D6B1F509}"/>
                  </a:ext>
                </a:extLst>
              </p14:cNvPr>
              <p14:cNvContentPartPr/>
              <p14:nvPr/>
            </p14:nvContentPartPr>
            <p14:xfrm>
              <a:off x="3779760" y="1210840"/>
              <a:ext cx="66456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4A9055-9D86-45B7-ABE4-E4E6D6B1F50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1120" y="1202200"/>
                <a:ext cx="682200" cy="32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86542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14:cNvPr>
              <p14:cNvContentPartPr/>
              <p14:nvPr/>
            </p14:nvContentPartPr>
            <p14:xfrm>
              <a:off x="2315280" y="129040"/>
              <a:ext cx="5980320" cy="623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6639" y="120395"/>
                <a:ext cx="5997961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14:cNvPr>
              <p14:cNvContentPartPr/>
              <p14:nvPr/>
            </p14:nvContentPartPr>
            <p14:xfrm>
              <a:off x="831720" y="1057840"/>
              <a:ext cx="1136160" cy="369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720" y="1048840"/>
                <a:ext cx="115380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14:cNvPr>
              <p14:cNvContentPartPr/>
              <p14:nvPr/>
            </p14:nvContentPartPr>
            <p14:xfrm>
              <a:off x="2805600" y="1191040"/>
              <a:ext cx="300600" cy="19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6960" y="1182040"/>
                <a:ext cx="3182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14:cNvPr>
              <p14:cNvContentPartPr/>
              <p14:nvPr/>
            </p14:nvContentPartPr>
            <p14:xfrm>
              <a:off x="2789760" y="1010320"/>
              <a:ext cx="236880" cy="1224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1120" y="1001680"/>
                <a:ext cx="2545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14:cNvPr>
              <p14:cNvContentPartPr/>
              <p14:nvPr/>
            </p14:nvContentPartPr>
            <p14:xfrm>
              <a:off x="3223200" y="1184200"/>
              <a:ext cx="192240" cy="20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4560" y="1175200"/>
                <a:ext cx="2098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14:cNvPr>
              <p14:cNvContentPartPr/>
              <p14:nvPr/>
            </p14:nvContentPartPr>
            <p14:xfrm>
              <a:off x="3212040" y="1292920"/>
              <a:ext cx="176040" cy="8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03400" y="1283920"/>
                <a:ext cx="1936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14:cNvPr>
              <p14:cNvContentPartPr/>
              <p14:nvPr/>
            </p14:nvContentPartPr>
            <p14:xfrm>
              <a:off x="3541440" y="908440"/>
              <a:ext cx="843480" cy="584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2440" y="899446"/>
                <a:ext cx="861120" cy="602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14:cNvPr>
              <p14:cNvContentPartPr/>
              <p14:nvPr/>
            </p14:nvContentPartPr>
            <p14:xfrm>
              <a:off x="4886760" y="991960"/>
              <a:ext cx="1028880" cy="340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77760" y="982960"/>
                <a:ext cx="10465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14:cNvPr>
              <p14:cNvContentPartPr/>
              <p14:nvPr/>
            </p14:nvContentPartPr>
            <p14:xfrm>
              <a:off x="2191440" y="1934440"/>
              <a:ext cx="21960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82800" y="1925440"/>
                <a:ext cx="2372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14:cNvPr>
              <p14:cNvContentPartPr/>
              <p14:nvPr/>
            </p14:nvContentPartPr>
            <p14:xfrm>
              <a:off x="2212680" y="2041720"/>
              <a:ext cx="234360" cy="9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3680" y="2032720"/>
                <a:ext cx="2520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14:cNvPr>
              <p14:cNvContentPartPr/>
              <p14:nvPr/>
            </p14:nvContentPartPr>
            <p14:xfrm>
              <a:off x="1088760" y="1801960"/>
              <a:ext cx="964080" cy="335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79760" y="1793311"/>
                <a:ext cx="981720" cy="353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14:cNvPr>
              <p14:cNvContentPartPr/>
              <p14:nvPr/>
            </p14:nvContentPartPr>
            <p14:xfrm>
              <a:off x="2784000" y="1717000"/>
              <a:ext cx="1167480" cy="39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75000" y="1708000"/>
                <a:ext cx="1185120" cy="41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6658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14:cNvPr>
              <p14:cNvContentPartPr/>
              <p14:nvPr/>
            </p14:nvContentPartPr>
            <p14:xfrm>
              <a:off x="2315280" y="129040"/>
              <a:ext cx="5980320" cy="623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6639" y="120395"/>
                <a:ext cx="5997961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14:cNvPr>
              <p14:cNvContentPartPr/>
              <p14:nvPr/>
            </p14:nvContentPartPr>
            <p14:xfrm>
              <a:off x="831720" y="1057840"/>
              <a:ext cx="1136160" cy="369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720" y="1048840"/>
                <a:ext cx="115380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14:cNvPr>
              <p14:cNvContentPartPr/>
              <p14:nvPr/>
            </p14:nvContentPartPr>
            <p14:xfrm>
              <a:off x="2805600" y="1191040"/>
              <a:ext cx="300600" cy="19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6960" y="1182040"/>
                <a:ext cx="3182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14:cNvPr>
              <p14:cNvContentPartPr/>
              <p14:nvPr/>
            </p14:nvContentPartPr>
            <p14:xfrm>
              <a:off x="2789760" y="1010320"/>
              <a:ext cx="236880" cy="1224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1120" y="1001680"/>
                <a:ext cx="2545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14:cNvPr>
              <p14:cNvContentPartPr/>
              <p14:nvPr/>
            </p14:nvContentPartPr>
            <p14:xfrm>
              <a:off x="3223200" y="1184200"/>
              <a:ext cx="192240" cy="20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4560" y="1175200"/>
                <a:ext cx="2098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14:cNvPr>
              <p14:cNvContentPartPr/>
              <p14:nvPr/>
            </p14:nvContentPartPr>
            <p14:xfrm>
              <a:off x="3212040" y="1292920"/>
              <a:ext cx="176040" cy="8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03400" y="1283920"/>
                <a:ext cx="1936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14:cNvPr>
              <p14:cNvContentPartPr/>
              <p14:nvPr/>
            </p14:nvContentPartPr>
            <p14:xfrm>
              <a:off x="3541440" y="908440"/>
              <a:ext cx="843480" cy="584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2440" y="899446"/>
                <a:ext cx="861120" cy="602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14:cNvPr>
              <p14:cNvContentPartPr/>
              <p14:nvPr/>
            </p14:nvContentPartPr>
            <p14:xfrm>
              <a:off x="4886760" y="991960"/>
              <a:ext cx="1028880" cy="340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77760" y="982960"/>
                <a:ext cx="10465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14:cNvPr>
              <p14:cNvContentPartPr/>
              <p14:nvPr/>
            </p14:nvContentPartPr>
            <p14:xfrm>
              <a:off x="2191440" y="1934440"/>
              <a:ext cx="21960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82800" y="1925440"/>
                <a:ext cx="2372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14:cNvPr>
              <p14:cNvContentPartPr/>
              <p14:nvPr/>
            </p14:nvContentPartPr>
            <p14:xfrm>
              <a:off x="2212680" y="2041720"/>
              <a:ext cx="234360" cy="9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3680" y="2032720"/>
                <a:ext cx="2520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14:cNvPr>
              <p14:cNvContentPartPr/>
              <p14:nvPr/>
            </p14:nvContentPartPr>
            <p14:xfrm>
              <a:off x="1088760" y="1801960"/>
              <a:ext cx="964080" cy="335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79760" y="1793311"/>
                <a:ext cx="981720" cy="353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14:cNvPr>
              <p14:cNvContentPartPr/>
              <p14:nvPr/>
            </p14:nvContentPartPr>
            <p14:xfrm>
              <a:off x="2784000" y="1717000"/>
              <a:ext cx="1167480" cy="39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75000" y="1708000"/>
                <a:ext cx="118512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14:cNvPr>
              <p14:cNvContentPartPr/>
              <p14:nvPr/>
            </p14:nvContentPartPr>
            <p14:xfrm>
              <a:off x="5687400" y="1759480"/>
              <a:ext cx="1404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78760" y="1750480"/>
                <a:ext cx="31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14:cNvPr>
              <p14:cNvContentPartPr/>
              <p14:nvPr/>
            </p14:nvContentPartPr>
            <p14:xfrm>
              <a:off x="5232360" y="1839040"/>
              <a:ext cx="1250640" cy="226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3720" y="1830400"/>
                <a:ext cx="12682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14:cNvPr>
              <p14:cNvContentPartPr/>
              <p14:nvPr/>
            </p14:nvContentPartPr>
            <p14:xfrm>
              <a:off x="4816560" y="1653280"/>
              <a:ext cx="264240" cy="515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07560" y="1644640"/>
                <a:ext cx="28188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14:cNvPr>
              <p14:cNvContentPartPr/>
              <p14:nvPr/>
            </p14:nvContentPartPr>
            <p14:xfrm>
              <a:off x="6925440" y="1517920"/>
              <a:ext cx="1310400" cy="518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16440" y="1509280"/>
                <a:ext cx="1328040" cy="53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33212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14:cNvPr>
              <p14:cNvContentPartPr/>
              <p14:nvPr/>
            </p14:nvContentPartPr>
            <p14:xfrm>
              <a:off x="2315280" y="129040"/>
              <a:ext cx="5980320" cy="623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6639" y="120395"/>
                <a:ext cx="5997961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14:cNvPr>
              <p14:cNvContentPartPr/>
              <p14:nvPr/>
            </p14:nvContentPartPr>
            <p14:xfrm>
              <a:off x="831720" y="1057840"/>
              <a:ext cx="1136160" cy="369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720" y="1048840"/>
                <a:ext cx="115380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14:cNvPr>
              <p14:cNvContentPartPr/>
              <p14:nvPr/>
            </p14:nvContentPartPr>
            <p14:xfrm>
              <a:off x="2805600" y="1191040"/>
              <a:ext cx="300600" cy="19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6960" y="1182040"/>
                <a:ext cx="3182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14:cNvPr>
              <p14:cNvContentPartPr/>
              <p14:nvPr/>
            </p14:nvContentPartPr>
            <p14:xfrm>
              <a:off x="2789760" y="1010320"/>
              <a:ext cx="236880" cy="1224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1120" y="1001680"/>
                <a:ext cx="2545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14:cNvPr>
              <p14:cNvContentPartPr/>
              <p14:nvPr/>
            </p14:nvContentPartPr>
            <p14:xfrm>
              <a:off x="3223200" y="1184200"/>
              <a:ext cx="192240" cy="20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4560" y="1175200"/>
                <a:ext cx="2098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14:cNvPr>
              <p14:cNvContentPartPr/>
              <p14:nvPr/>
            </p14:nvContentPartPr>
            <p14:xfrm>
              <a:off x="3212040" y="1292920"/>
              <a:ext cx="176040" cy="8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03400" y="1283920"/>
                <a:ext cx="1936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14:cNvPr>
              <p14:cNvContentPartPr/>
              <p14:nvPr/>
            </p14:nvContentPartPr>
            <p14:xfrm>
              <a:off x="3541440" y="908440"/>
              <a:ext cx="843480" cy="584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2440" y="899446"/>
                <a:ext cx="861120" cy="602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14:cNvPr>
              <p14:cNvContentPartPr/>
              <p14:nvPr/>
            </p14:nvContentPartPr>
            <p14:xfrm>
              <a:off x="4886760" y="991960"/>
              <a:ext cx="1028880" cy="340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77760" y="982960"/>
                <a:ext cx="10465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14:cNvPr>
              <p14:cNvContentPartPr/>
              <p14:nvPr/>
            </p14:nvContentPartPr>
            <p14:xfrm>
              <a:off x="2191440" y="1934440"/>
              <a:ext cx="21960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82800" y="1925440"/>
                <a:ext cx="2372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14:cNvPr>
              <p14:cNvContentPartPr/>
              <p14:nvPr/>
            </p14:nvContentPartPr>
            <p14:xfrm>
              <a:off x="2212680" y="2041720"/>
              <a:ext cx="234360" cy="9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3680" y="2032720"/>
                <a:ext cx="2520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14:cNvPr>
              <p14:cNvContentPartPr/>
              <p14:nvPr/>
            </p14:nvContentPartPr>
            <p14:xfrm>
              <a:off x="1088760" y="1801960"/>
              <a:ext cx="964080" cy="335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79760" y="1793311"/>
                <a:ext cx="981720" cy="353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14:cNvPr>
              <p14:cNvContentPartPr/>
              <p14:nvPr/>
            </p14:nvContentPartPr>
            <p14:xfrm>
              <a:off x="2784000" y="1717000"/>
              <a:ext cx="1167480" cy="39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75000" y="1708000"/>
                <a:ext cx="118512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14:cNvPr>
              <p14:cNvContentPartPr/>
              <p14:nvPr/>
            </p14:nvContentPartPr>
            <p14:xfrm>
              <a:off x="5687400" y="1759480"/>
              <a:ext cx="1404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78760" y="1750480"/>
                <a:ext cx="31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14:cNvPr>
              <p14:cNvContentPartPr/>
              <p14:nvPr/>
            </p14:nvContentPartPr>
            <p14:xfrm>
              <a:off x="5232360" y="1839040"/>
              <a:ext cx="1250640" cy="226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3720" y="1830400"/>
                <a:ext cx="12682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14:cNvPr>
              <p14:cNvContentPartPr/>
              <p14:nvPr/>
            </p14:nvContentPartPr>
            <p14:xfrm>
              <a:off x="4816560" y="1653280"/>
              <a:ext cx="264240" cy="515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07560" y="1644640"/>
                <a:ext cx="28188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14:cNvPr>
              <p14:cNvContentPartPr/>
              <p14:nvPr/>
            </p14:nvContentPartPr>
            <p14:xfrm>
              <a:off x="6925440" y="1517920"/>
              <a:ext cx="1310400" cy="518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16440" y="1509280"/>
                <a:ext cx="132804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14:cNvPr>
              <p14:cNvContentPartPr/>
              <p14:nvPr/>
            </p14:nvContentPartPr>
            <p14:xfrm>
              <a:off x="430680" y="2532040"/>
              <a:ext cx="902880" cy="307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1680" y="2523400"/>
                <a:ext cx="9205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14:cNvPr>
              <p14:cNvContentPartPr/>
              <p14:nvPr/>
            </p14:nvContentPartPr>
            <p14:xfrm>
              <a:off x="2825760" y="2452480"/>
              <a:ext cx="1254600" cy="430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16763" y="2443840"/>
                <a:ext cx="1272235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14:cNvPr>
              <p14:cNvContentPartPr/>
              <p14:nvPr/>
            </p14:nvContentPartPr>
            <p14:xfrm>
              <a:off x="2004600" y="2347720"/>
              <a:ext cx="654480" cy="460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95955" y="2339080"/>
                <a:ext cx="672130" cy="47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0495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14:cNvPr>
              <p14:cNvContentPartPr/>
              <p14:nvPr/>
            </p14:nvContentPartPr>
            <p14:xfrm>
              <a:off x="2315280" y="129040"/>
              <a:ext cx="5980320" cy="623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6639" y="120395"/>
                <a:ext cx="5997961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14:cNvPr>
              <p14:cNvContentPartPr/>
              <p14:nvPr/>
            </p14:nvContentPartPr>
            <p14:xfrm>
              <a:off x="831720" y="1057840"/>
              <a:ext cx="1136160" cy="369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720" y="1048840"/>
                <a:ext cx="115380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14:cNvPr>
              <p14:cNvContentPartPr/>
              <p14:nvPr/>
            </p14:nvContentPartPr>
            <p14:xfrm>
              <a:off x="2805600" y="1191040"/>
              <a:ext cx="300600" cy="19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6960" y="1182040"/>
                <a:ext cx="3182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14:cNvPr>
              <p14:cNvContentPartPr/>
              <p14:nvPr/>
            </p14:nvContentPartPr>
            <p14:xfrm>
              <a:off x="2789760" y="1010320"/>
              <a:ext cx="236880" cy="1224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1120" y="1001680"/>
                <a:ext cx="2545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14:cNvPr>
              <p14:cNvContentPartPr/>
              <p14:nvPr/>
            </p14:nvContentPartPr>
            <p14:xfrm>
              <a:off x="3223200" y="1184200"/>
              <a:ext cx="192240" cy="20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4560" y="1175200"/>
                <a:ext cx="2098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14:cNvPr>
              <p14:cNvContentPartPr/>
              <p14:nvPr/>
            </p14:nvContentPartPr>
            <p14:xfrm>
              <a:off x="3212040" y="1292920"/>
              <a:ext cx="176040" cy="8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03400" y="1283920"/>
                <a:ext cx="1936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14:cNvPr>
              <p14:cNvContentPartPr/>
              <p14:nvPr/>
            </p14:nvContentPartPr>
            <p14:xfrm>
              <a:off x="3541440" y="908440"/>
              <a:ext cx="843480" cy="584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2440" y="899446"/>
                <a:ext cx="861120" cy="602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14:cNvPr>
              <p14:cNvContentPartPr/>
              <p14:nvPr/>
            </p14:nvContentPartPr>
            <p14:xfrm>
              <a:off x="4886760" y="991960"/>
              <a:ext cx="1028880" cy="340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77760" y="982960"/>
                <a:ext cx="10465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14:cNvPr>
              <p14:cNvContentPartPr/>
              <p14:nvPr/>
            </p14:nvContentPartPr>
            <p14:xfrm>
              <a:off x="2191440" y="1934440"/>
              <a:ext cx="21960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82800" y="1925440"/>
                <a:ext cx="2372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14:cNvPr>
              <p14:cNvContentPartPr/>
              <p14:nvPr/>
            </p14:nvContentPartPr>
            <p14:xfrm>
              <a:off x="2212680" y="2041720"/>
              <a:ext cx="234360" cy="9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3680" y="2032720"/>
                <a:ext cx="2520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14:cNvPr>
              <p14:cNvContentPartPr/>
              <p14:nvPr/>
            </p14:nvContentPartPr>
            <p14:xfrm>
              <a:off x="1088760" y="1801960"/>
              <a:ext cx="964080" cy="335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79760" y="1793311"/>
                <a:ext cx="981720" cy="353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14:cNvPr>
              <p14:cNvContentPartPr/>
              <p14:nvPr/>
            </p14:nvContentPartPr>
            <p14:xfrm>
              <a:off x="2784000" y="1717000"/>
              <a:ext cx="1167480" cy="39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75000" y="1708000"/>
                <a:ext cx="118512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14:cNvPr>
              <p14:cNvContentPartPr/>
              <p14:nvPr/>
            </p14:nvContentPartPr>
            <p14:xfrm>
              <a:off x="5687400" y="1759480"/>
              <a:ext cx="1404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78760" y="1750480"/>
                <a:ext cx="31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14:cNvPr>
              <p14:cNvContentPartPr/>
              <p14:nvPr/>
            </p14:nvContentPartPr>
            <p14:xfrm>
              <a:off x="5232360" y="1839040"/>
              <a:ext cx="1250640" cy="226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3720" y="1830400"/>
                <a:ext cx="12682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14:cNvPr>
              <p14:cNvContentPartPr/>
              <p14:nvPr/>
            </p14:nvContentPartPr>
            <p14:xfrm>
              <a:off x="4816560" y="1653280"/>
              <a:ext cx="264240" cy="515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07560" y="1644640"/>
                <a:ext cx="28188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14:cNvPr>
              <p14:cNvContentPartPr/>
              <p14:nvPr/>
            </p14:nvContentPartPr>
            <p14:xfrm>
              <a:off x="6925440" y="1517920"/>
              <a:ext cx="1310400" cy="518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16440" y="1509280"/>
                <a:ext cx="132804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14:cNvPr>
              <p14:cNvContentPartPr/>
              <p14:nvPr/>
            </p14:nvContentPartPr>
            <p14:xfrm>
              <a:off x="430680" y="2532040"/>
              <a:ext cx="902880" cy="307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1680" y="2523400"/>
                <a:ext cx="9205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14:cNvPr>
              <p14:cNvContentPartPr/>
              <p14:nvPr/>
            </p14:nvContentPartPr>
            <p14:xfrm>
              <a:off x="2825760" y="2452480"/>
              <a:ext cx="1254600" cy="430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16763" y="2443840"/>
                <a:ext cx="1272235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14:cNvPr>
              <p14:cNvContentPartPr/>
              <p14:nvPr/>
            </p14:nvContentPartPr>
            <p14:xfrm>
              <a:off x="2004600" y="2347720"/>
              <a:ext cx="654480" cy="460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95955" y="2339080"/>
                <a:ext cx="67213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14:cNvPr>
              <p14:cNvContentPartPr/>
              <p14:nvPr/>
            </p14:nvContentPartPr>
            <p14:xfrm>
              <a:off x="4296360" y="2526640"/>
              <a:ext cx="249120" cy="290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287373" y="2518000"/>
                <a:ext cx="266735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14:cNvPr>
              <p14:cNvContentPartPr/>
              <p14:nvPr/>
            </p14:nvContentPartPr>
            <p14:xfrm>
              <a:off x="5524320" y="2366440"/>
              <a:ext cx="2144160" cy="487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515680" y="2357433"/>
                <a:ext cx="2161800" cy="50473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955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14:cNvPr>
              <p14:cNvContentPartPr/>
              <p14:nvPr/>
            </p14:nvContentPartPr>
            <p14:xfrm>
              <a:off x="2315280" y="129040"/>
              <a:ext cx="5980320" cy="623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6639" y="120395"/>
                <a:ext cx="5997961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14:cNvPr>
              <p14:cNvContentPartPr/>
              <p14:nvPr/>
            </p14:nvContentPartPr>
            <p14:xfrm>
              <a:off x="831720" y="1057840"/>
              <a:ext cx="1136160" cy="369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720" y="1048840"/>
                <a:ext cx="115380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14:cNvPr>
              <p14:cNvContentPartPr/>
              <p14:nvPr/>
            </p14:nvContentPartPr>
            <p14:xfrm>
              <a:off x="2805600" y="1191040"/>
              <a:ext cx="300600" cy="19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6960" y="1182040"/>
                <a:ext cx="3182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14:cNvPr>
              <p14:cNvContentPartPr/>
              <p14:nvPr/>
            </p14:nvContentPartPr>
            <p14:xfrm>
              <a:off x="2789760" y="1010320"/>
              <a:ext cx="236880" cy="1224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1120" y="1001680"/>
                <a:ext cx="2545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14:cNvPr>
              <p14:cNvContentPartPr/>
              <p14:nvPr/>
            </p14:nvContentPartPr>
            <p14:xfrm>
              <a:off x="3223200" y="1184200"/>
              <a:ext cx="192240" cy="20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4560" y="1175200"/>
                <a:ext cx="2098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14:cNvPr>
              <p14:cNvContentPartPr/>
              <p14:nvPr/>
            </p14:nvContentPartPr>
            <p14:xfrm>
              <a:off x="3212040" y="1292920"/>
              <a:ext cx="176040" cy="8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03400" y="1283920"/>
                <a:ext cx="1936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14:cNvPr>
              <p14:cNvContentPartPr/>
              <p14:nvPr/>
            </p14:nvContentPartPr>
            <p14:xfrm>
              <a:off x="3541440" y="908440"/>
              <a:ext cx="843480" cy="584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2440" y="899446"/>
                <a:ext cx="861120" cy="602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14:cNvPr>
              <p14:cNvContentPartPr/>
              <p14:nvPr/>
            </p14:nvContentPartPr>
            <p14:xfrm>
              <a:off x="4886760" y="991960"/>
              <a:ext cx="1028880" cy="340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77760" y="982960"/>
                <a:ext cx="10465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14:cNvPr>
              <p14:cNvContentPartPr/>
              <p14:nvPr/>
            </p14:nvContentPartPr>
            <p14:xfrm>
              <a:off x="2191440" y="1934440"/>
              <a:ext cx="21960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82800" y="1925440"/>
                <a:ext cx="2372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14:cNvPr>
              <p14:cNvContentPartPr/>
              <p14:nvPr/>
            </p14:nvContentPartPr>
            <p14:xfrm>
              <a:off x="2212680" y="2041720"/>
              <a:ext cx="234360" cy="9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3680" y="2032720"/>
                <a:ext cx="2520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14:cNvPr>
              <p14:cNvContentPartPr/>
              <p14:nvPr/>
            </p14:nvContentPartPr>
            <p14:xfrm>
              <a:off x="1088760" y="1801960"/>
              <a:ext cx="964080" cy="335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79760" y="1793311"/>
                <a:ext cx="981720" cy="353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14:cNvPr>
              <p14:cNvContentPartPr/>
              <p14:nvPr/>
            </p14:nvContentPartPr>
            <p14:xfrm>
              <a:off x="2784000" y="1717000"/>
              <a:ext cx="1167480" cy="39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75000" y="1708000"/>
                <a:ext cx="118512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14:cNvPr>
              <p14:cNvContentPartPr/>
              <p14:nvPr/>
            </p14:nvContentPartPr>
            <p14:xfrm>
              <a:off x="5687400" y="1759480"/>
              <a:ext cx="1404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78760" y="1750480"/>
                <a:ext cx="31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14:cNvPr>
              <p14:cNvContentPartPr/>
              <p14:nvPr/>
            </p14:nvContentPartPr>
            <p14:xfrm>
              <a:off x="5232360" y="1839040"/>
              <a:ext cx="1250640" cy="226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3720" y="1830400"/>
                <a:ext cx="12682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14:cNvPr>
              <p14:cNvContentPartPr/>
              <p14:nvPr/>
            </p14:nvContentPartPr>
            <p14:xfrm>
              <a:off x="4816560" y="1653280"/>
              <a:ext cx="264240" cy="515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07560" y="1644640"/>
                <a:ext cx="28188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14:cNvPr>
              <p14:cNvContentPartPr/>
              <p14:nvPr/>
            </p14:nvContentPartPr>
            <p14:xfrm>
              <a:off x="6925440" y="1517920"/>
              <a:ext cx="1310400" cy="518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16440" y="1509280"/>
                <a:ext cx="132804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14:cNvPr>
              <p14:cNvContentPartPr/>
              <p14:nvPr/>
            </p14:nvContentPartPr>
            <p14:xfrm>
              <a:off x="430680" y="2532040"/>
              <a:ext cx="902880" cy="307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1680" y="2523400"/>
                <a:ext cx="9205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14:cNvPr>
              <p14:cNvContentPartPr/>
              <p14:nvPr/>
            </p14:nvContentPartPr>
            <p14:xfrm>
              <a:off x="2825760" y="2452480"/>
              <a:ext cx="1254600" cy="430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16763" y="2443840"/>
                <a:ext cx="1272235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14:cNvPr>
              <p14:cNvContentPartPr/>
              <p14:nvPr/>
            </p14:nvContentPartPr>
            <p14:xfrm>
              <a:off x="2004600" y="2347720"/>
              <a:ext cx="654480" cy="460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95955" y="2339080"/>
                <a:ext cx="67213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14:cNvPr>
              <p14:cNvContentPartPr/>
              <p14:nvPr/>
            </p14:nvContentPartPr>
            <p14:xfrm>
              <a:off x="4296360" y="2526640"/>
              <a:ext cx="249120" cy="290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287373" y="2518000"/>
                <a:ext cx="266735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14:cNvPr>
              <p14:cNvContentPartPr/>
              <p14:nvPr/>
            </p14:nvContentPartPr>
            <p14:xfrm>
              <a:off x="5524320" y="2366440"/>
              <a:ext cx="2144160" cy="487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515680" y="2357433"/>
                <a:ext cx="2161800" cy="5047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C9E21B-135A-4A28-A807-9B35B965EFA1}"/>
                  </a:ext>
                </a:extLst>
              </p14:cNvPr>
              <p14:cNvContentPartPr/>
              <p14:nvPr/>
            </p14:nvContentPartPr>
            <p14:xfrm>
              <a:off x="772680" y="3103000"/>
              <a:ext cx="910800" cy="517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C9E21B-135A-4A28-A807-9B35B965EFA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63680" y="3094360"/>
                <a:ext cx="92844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F7139A7-A1A4-4D89-A310-F5254B0A2A2A}"/>
                  </a:ext>
                </a:extLst>
              </p14:cNvPr>
              <p14:cNvContentPartPr/>
              <p14:nvPr/>
            </p14:nvContentPartPr>
            <p14:xfrm>
              <a:off x="2636400" y="3091840"/>
              <a:ext cx="198000" cy="90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F7139A7-A1A4-4D89-A310-F5254B0A2A2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27760" y="3083200"/>
                <a:ext cx="2156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0E355C2-9CD2-4009-8A13-9E7D75857E56}"/>
                  </a:ext>
                </a:extLst>
              </p14:cNvPr>
              <p14:cNvContentPartPr/>
              <p14:nvPr/>
            </p14:nvContentPartPr>
            <p14:xfrm>
              <a:off x="3120600" y="3343120"/>
              <a:ext cx="223560" cy="27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0E355C2-9CD2-4009-8A13-9E7D75857E5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11600" y="3334480"/>
                <a:ext cx="2412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336FCD6-1F08-49AE-A660-2F66FC26D440}"/>
                  </a:ext>
                </a:extLst>
              </p14:cNvPr>
              <p14:cNvContentPartPr/>
              <p14:nvPr/>
            </p14:nvContentPartPr>
            <p14:xfrm>
              <a:off x="3101880" y="3455800"/>
              <a:ext cx="217080" cy="19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336FCD6-1F08-49AE-A660-2F66FC26D44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93240" y="3447160"/>
                <a:ext cx="2347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468FB9B-DA49-4E50-8B23-FB5184EA4C61}"/>
                  </a:ext>
                </a:extLst>
              </p14:cNvPr>
              <p14:cNvContentPartPr/>
              <p14:nvPr/>
            </p14:nvContentPartPr>
            <p14:xfrm>
              <a:off x="3573840" y="3265720"/>
              <a:ext cx="226440" cy="308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468FB9B-DA49-4E50-8B23-FB5184EA4C6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564840" y="3256720"/>
                <a:ext cx="24408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2796CC-007F-43F2-B39C-342B29D11080}"/>
                  </a:ext>
                </a:extLst>
              </p14:cNvPr>
              <p14:cNvContentPartPr/>
              <p14:nvPr/>
            </p14:nvContentPartPr>
            <p14:xfrm>
              <a:off x="3922320" y="3279760"/>
              <a:ext cx="630000" cy="331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2796CC-007F-43F2-B39C-342B29D1108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13680" y="3270770"/>
                <a:ext cx="647640" cy="349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29FBB39-4DCB-4119-AE7D-945199E57E60}"/>
                  </a:ext>
                </a:extLst>
              </p14:cNvPr>
              <p14:cNvContentPartPr/>
              <p14:nvPr/>
            </p14:nvContentPartPr>
            <p14:xfrm>
              <a:off x="2260560" y="3249160"/>
              <a:ext cx="656640" cy="355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29FBB39-4DCB-4119-AE7D-945199E57E6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251920" y="3240520"/>
                <a:ext cx="67428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4129510-86F9-44F9-8AE2-0C67F0490620}"/>
                  </a:ext>
                </a:extLst>
              </p14:cNvPr>
              <p14:cNvContentPartPr/>
              <p14:nvPr/>
            </p14:nvContentPartPr>
            <p14:xfrm>
              <a:off x="3922320" y="3050440"/>
              <a:ext cx="196560" cy="997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4129510-86F9-44F9-8AE2-0C67F049062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13680" y="3041440"/>
                <a:ext cx="21420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E30BB0D-E049-461A-959A-0A2F7C15479F}"/>
                  </a:ext>
                </a:extLst>
              </p14:cNvPr>
              <p14:cNvContentPartPr/>
              <p14:nvPr/>
            </p14:nvContentPartPr>
            <p14:xfrm>
              <a:off x="5431440" y="3030640"/>
              <a:ext cx="263520" cy="799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E30BB0D-E049-461A-959A-0A2F7C15479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422800" y="3021640"/>
                <a:ext cx="28116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C2AE365-6A45-4D65-9ED7-A26A12E99E35}"/>
                  </a:ext>
                </a:extLst>
              </p14:cNvPr>
              <p14:cNvContentPartPr/>
              <p14:nvPr/>
            </p14:nvContentPartPr>
            <p14:xfrm>
              <a:off x="4758240" y="3214240"/>
              <a:ext cx="1298520" cy="42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C2AE365-6A45-4D65-9ED7-A26A12E99E3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240" y="3205600"/>
                <a:ext cx="1316160" cy="44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74512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14:cNvPr>
              <p14:cNvContentPartPr/>
              <p14:nvPr/>
            </p14:nvContentPartPr>
            <p14:xfrm>
              <a:off x="2315280" y="129040"/>
              <a:ext cx="5980320" cy="623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6639" y="120395"/>
                <a:ext cx="5997961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14:cNvPr>
              <p14:cNvContentPartPr/>
              <p14:nvPr/>
            </p14:nvContentPartPr>
            <p14:xfrm>
              <a:off x="831720" y="1057840"/>
              <a:ext cx="1136160" cy="369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720" y="1048840"/>
                <a:ext cx="115380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14:cNvPr>
              <p14:cNvContentPartPr/>
              <p14:nvPr/>
            </p14:nvContentPartPr>
            <p14:xfrm>
              <a:off x="2805600" y="1191040"/>
              <a:ext cx="300600" cy="19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6960" y="1182040"/>
                <a:ext cx="3182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14:cNvPr>
              <p14:cNvContentPartPr/>
              <p14:nvPr/>
            </p14:nvContentPartPr>
            <p14:xfrm>
              <a:off x="2789760" y="1010320"/>
              <a:ext cx="236880" cy="1224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1120" y="1001680"/>
                <a:ext cx="2545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14:cNvPr>
              <p14:cNvContentPartPr/>
              <p14:nvPr/>
            </p14:nvContentPartPr>
            <p14:xfrm>
              <a:off x="3223200" y="1184200"/>
              <a:ext cx="192240" cy="20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4560" y="1175200"/>
                <a:ext cx="2098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14:cNvPr>
              <p14:cNvContentPartPr/>
              <p14:nvPr/>
            </p14:nvContentPartPr>
            <p14:xfrm>
              <a:off x="3212040" y="1292920"/>
              <a:ext cx="176040" cy="8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03400" y="1283920"/>
                <a:ext cx="1936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14:cNvPr>
              <p14:cNvContentPartPr/>
              <p14:nvPr/>
            </p14:nvContentPartPr>
            <p14:xfrm>
              <a:off x="3541440" y="908440"/>
              <a:ext cx="843480" cy="584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2440" y="899446"/>
                <a:ext cx="861120" cy="602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14:cNvPr>
              <p14:cNvContentPartPr/>
              <p14:nvPr/>
            </p14:nvContentPartPr>
            <p14:xfrm>
              <a:off x="4886760" y="991960"/>
              <a:ext cx="1028880" cy="340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77760" y="982960"/>
                <a:ext cx="10465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14:cNvPr>
              <p14:cNvContentPartPr/>
              <p14:nvPr/>
            </p14:nvContentPartPr>
            <p14:xfrm>
              <a:off x="2191440" y="1934440"/>
              <a:ext cx="21960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82800" y="1925440"/>
                <a:ext cx="2372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14:cNvPr>
              <p14:cNvContentPartPr/>
              <p14:nvPr/>
            </p14:nvContentPartPr>
            <p14:xfrm>
              <a:off x="2212680" y="2041720"/>
              <a:ext cx="234360" cy="9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3680" y="2032720"/>
                <a:ext cx="2520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14:cNvPr>
              <p14:cNvContentPartPr/>
              <p14:nvPr/>
            </p14:nvContentPartPr>
            <p14:xfrm>
              <a:off x="1088760" y="1801960"/>
              <a:ext cx="964080" cy="335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79760" y="1793311"/>
                <a:ext cx="981720" cy="353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14:cNvPr>
              <p14:cNvContentPartPr/>
              <p14:nvPr/>
            </p14:nvContentPartPr>
            <p14:xfrm>
              <a:off x="2784000" y="1717000"/>
              <a:ext cx="1167480" cy="39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75000" y="1708000"/>
                <a:ext cx="118512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14:cNvPr>
              <p14:cNvContentPartPr/>
              <p14:nvPr/>
            </p14:nvContentPartPr>
            <p14:xfrm>
              <a:off x="5687400" y="1759480"/>
              <a:ext cx="1404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78760" y="1750480"/>
                <a:ext cx="31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14:cNvPr>
              <p14:cNvContentPartPr/>
              <p14:nvPr/>
            </p14:nvContentPartPr>
            <p14:xfrm>
              <a:off x="5232360" y="1839040"/>
              <a:ext cx="1250640" cy="226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3720" y="1830400"/>
                <a:ext cx="12682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14:cNvPr>
              <p14:cNvContentPartPr/>
              <p14:nvPr/>
            </p14:nvContentPartPr>
            <p14:xfrm>
              <a:off x="4816560" y="1653280"/>
              <a:ext cx="264240" cy="515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07560" y="1644640"/>
                <a:ext cx="28188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14:cNvPr>
              <p14:cNvContentPartPr/>
              <p14:nvPr/>
            </p14:nvContentPartPr>
            <p14:xfrm>
              <a:off x="6925440" y="1517920"/>
              <a:ext cx="1310400" cy="518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16440" y="1509280"/>
                <a:ext cx="132804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14:cNvPr>
              <p14:cNvContentPartPr/>
              <p14:nvPr/>
            </p14:nvContentPartPr>
            <p14:xfrm>
              <a:off x="430680" y="2532040"/>
              <a:ext cx="902880" cy="307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1680" y="2523400"/>
                <a:ext cx="9205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14:cNvPr>
              <p14:cNvContentPartPr/>
              <p14:nvPr/>
            </p14:nvContentPartPr>
            <p14:xfrm>
              <a:off x="2825760" y="2452480"/>
              <a:ext cx="1254600" cy="430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16763" y="2443840"/>
                <a:ext cx="1272235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14:cNvPr>
              <p14:cNvContentPartPr/>
              <p14:nvPr/>
            </p14:nvContentPartPr>
            <p14:xfrm>
              <a:off x="2004600" y="2347720"/>
              <a:ext cx="654480" cy="460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95955" y="2339080"/>
                <a:ext cx="67213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14:cNvPr>
              <p14:cNvContentPartPr/>
              <p14:nvPr/>
            </p14:nvContentPartPr>
            <p14:xfrm>
              <a:off x="4296360" y="2526640"/>
              <a:ext cx="249120" cy="290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287373" y="2518000"/>
                <a:ext cx="266735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14:cNvPr>
              <p14:cNvContentPartPr/>
              <p14:nvPr/>
            </p14:nvContentPartPr>
            <p14:xfrm>
              <a:off x="5524320" y="2366440"/>
              <a:ext cx="2144160" cy="487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515680" y="2357433"/>
                <a:ext cx="2161800" cy="5047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C9E21B-135A-4A28-A807-9B35B965EFA1}"/>
                  </a:ext>
                </a:extLst>
              </p14:cNvPr>
              <p14:cNvContentPartPr/>
              <p14:nvPr/>
            </p14:nvContentPartPr>
            <p14:xfrm>
              <a:off x="772680" y="3103000"/>
              <a:ext cx="910800" cy="517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C9E21B-135A-4A28-A807-9B35B965EFA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63680" y="3094360"/>
                <a:ext cx="92844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F7139A7-A1A4-4D89-A310-F5254B0A2A2A}"/>
                  </a:ext>
                </a:extLst>
              </p14:cNvPr>
              <p14:cNvContentPartPr/>
              <p14:nvPr/>
            </p14:nvContentPartPr>
            <p14:xfrm>
              <a:off x="2636400" y="3091840"/>
              <a:ext cx="198000" cy="90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F7139A7-A1A4-4D89-A310-F5254B0A2A2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27760" y="3083200"/>
                <a:ext cx="2156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0E355C2-9CD2-4009-8A13-9E7D75857E56}"/>
                  </a:ext>
                </a:extLst>
              </p14:cNvPr>
              <p14:cNvContentPartPr/>
              <p14:nvPr/>
            </p14:nvContentPartPr>
            <p14:xfrm>
              <a:off x="3120600" y="3343120"/>
              <a:ext cx="223560" cy="27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0E355C2-9CD2-4009-8A13-9E7D75857E5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11600" y="3334480"/>
                <a:ext cx="2412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336FCD6-1F08-49AE-A660-2F66FC26D440}"/>
                  </a:ext>
                </a:extLst>
              </p14:cNvPr>
              <p14:cNvContentPartPr/>
              <p14:nvPr/>
            </p14:nvContentPartPr>
            <p14:xfrm>
              <a:off x="3101880" y="3455800"/>
              <a:ext cx="217080" cy="19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336FCD6-1F08-49AE-A660-2F66FC26D44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93240" y="3447160"/>
                <a:ext cx="2347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468FB9B-DA49-4E50-8B23-FB5184EA4C61}"/>
                  </a:ext>
                </a:extLst>
              </p14:cNvPr>
              <p14:cNvContentPartPr/>
              <p14:nvPr/>
            </p14:nvContentPartPr>
            <p14:xfrm>
              <a:off x="3573840" y="3265720"/>
              <a:ext cx="226440" cy="308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468FB9B-DA49-4E50-8B23-FB5184EA4C6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564840" y="3256720"/>
                <a:ext cx="24408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2796CC-007F-43F2-B39C-342B29D11080}"/>
                  </a:ext>
                </a:extLst>
              </p14:cNvPr>
              <p14:cNvContentPartPr/>
              <p14:nvPr/>
            </p14:nvContentPartPr>
            <p14:xfrm>
              <a:off x="3922320" y="3279760"/>
              <a:ext cx="630000" cy="331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2796CC-007F-43F2-B39C-342B29D1108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13680" y="3270770"/>
                <a:ext cx="647640" cy="349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29FBB39-4DCB-4119-AE7D-945199E57E60}"/>
                  </a:ext>
                </a:extLst>
              </p14:cNvPr>
              <p14:cNvContentPartPr/>
              <p14:nvPr/>
            </p14:nvContentPartPr>
            <p14:xfrm>
              <a:off x="2260560" y="3249160"/>
              <a:ext cx="656640" cy="355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29FBB39-4DCB-4119-AE7D-945199E57E6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251920" y="3240520"/>
                <a:ext cx="67428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4129510-86F9-44F9-8AE2-0C67F0490620}"/>
                  </a:ext>
                </a:extLst>
              </p14:cNvPr>
              <p14:cNvContentPartPr/>
              <p14:nvPr/>
            </p14:nvContentPartPr>
            <p14:xfrm>
              <a:off x="3922320" y="3050440"/>
              <a:ext cx="196560" cy="997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4129510-86F9-44F9-8AE2-0C67F049062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13680" y="3041440"/>
                <a:ext cx="21420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E30BB0D-E049-461A-959A-0A2F7C15479F}"/>
                  </a:ext>
                </a:extLst>
              </p14:cNvPr>
              <p14:cNvContentPartPr/>
              <p14:nvPr/>
            </p14:nvContentPartPr>
            <p14:xfrm>
              <a:off x="5431440" y="3030640"/>
              <a:ext cx="263520" cy="799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E30BB0D-E049-461A-959A-0A2F7C15479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422800" y="3021640"/>
                <a:ext cx="28116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C2AE365-6A45-4D65-9ED7-A26A12E99E35}"/>
                  </a:ext>
                </a:extLst>
              </p14:cNvPr>
              <p14:cNvContentPartPr/>
              <p14:nvPr/>
            </p14:nvContentPartPr>
            <p14:xfrm>
              <a:off x="4758240" y="3214240"/>
              <a:ext cx="1298520" cy="42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C2AE365-6A45-4D65-9ED7-A26A12E99E3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240" y="3205600"/>
                <a:ext cx="131616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631C3C1-D1E3-4240-9A72-5D96AC2B686A}"/>
                  </a:ext>
                </a:extLst>
              </p14:cNvPr>
              <p14:cNvContentPartPr/>
              <p14:nvPr/>
            </p14:nvContentPartPr>
            <p14:xfrm>
              <a:off x="6303720" y="3562000"/>
              <a:ext cx="76680" cy="130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631C3C1-D1E3-4240-9A72-5D96AC2B686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294720" y="3553000"/>
                <a:ext cx="94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B783272-D451-473F-B75E-C887A2A31706}"/>
                  </a:ext>
                </a:extLst>
              </p14:cNvPr>
              <p14:cNvContentPartPr/>
              <p14:nvPr/>
            </p14:nvContentPartPr>
            <p14:xfrm>
              <a:off x="6576240" y="3241960"/>
              <a:ext cx="750600" cy="379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B783272-D451-473F-B75E-C887A2A3170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567596" y="3233320"/>
                <a:ext cx="768248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D2DF3F8-858F-4391-A1AB-61757E9D531F}"/>
                  </a:ext>
                </a:extLst>
              </p14:cNvPr>
              <p14:cNvContentPartPr/>
              <p14:nvPr/>
            </p14:nvContentPartPr>
            <p14:xfrm>
              <a:off x="7466880" y="3193000"/>
              <a:ext cx="1051200" cy="3974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D2DF3F8-858F-4391-A1AB-61757E9D531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457883" y="3184352"/>
                <a:ext cx="1068834" cy="415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CB865DF-530D-4885-A123-28370C65E642}"/>
                  </a:ext>
                </a:extLst>
              </p14:cNvPr>
              <p14:cNvContentPartPr/>
              <p14:nvPr/>
            </p14:nvContentPartPr>
            <p14:xfrm>
              <a:off x="5144160" y="3837760"/>
              <a:ext cx="669240" cy="348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CB865DF-530D-4885-A123-28370C65E64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135520" y="3828760"/>
                <a:ext cx="68688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A557DA64-52B7-40EE-B1B5-A44D2090D95A}"/>
                  </a:ext>
                </a:extLst>
              </p14:cNvPr>
              <p14:cNvContentPartPr/>
              <p14:nvPr/>
            </p14:nvContentPartPr>
            <p14:xfrm>
              <a:off x="7503600" y="3774400"/>
              <a:ext cx="774720" cy="4546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A557DA64-52B7-40EE-B1B5-A44D2090D95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494960" y="3765400"/>
                <a:ext cx="79236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397FF61D-656E-4B10-B770-5CDFE992C708}"/>
                  </a:ext>
                </a:extLst>
              </p14:cNvPr>
              <p14:cNvContentPartPr/>
              <p14:nvPr/>
            </p14:nvContentPartPr>
            <p14:xfrm>
              <a:off x="6084120" y="3812200"/>
              <a:ext cx="1256400" cy="3398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397FF61D-656E-4B10-B770-5CDFE992C70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75478" y="3803210"/>
                <a:ext cx="1274045" cy="3574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10AA0192-E65D-481B-AAF3-28B4DA7936DF}"/>
                  </a:ext>
                </a:extLst>
              </p14:cNvPr>
              <p14:cNvContentPartPr/>
              <p14:nvPr/>
            </p14:nvContentPartPr>
            <p14:xfrm>
              <a:off x="5344680" y="4390360"/>
              <a:ext cx="1343880" cy="5500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10AA0192-E65D-481B-AAF3-28B4DA7936D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335680" y="4381720"/>
                <a:ext cx="1361520" cy="5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FCC5DF28-351B-4DDA-829E-DAD16F37860C}"/>
                  </a:ext>
                </a:extLst>
              </p14:cNvPr>
              <p14:cNvContentPartPr/>
              <p14:nvPr/>
            </p14:nvContentPartPr>
            <p14:xfrm>
              <a:off x="542640" y="3921280"/>
              <a:ext cx="4428360" cy="12060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FCC5DF28-351B-4DDA-829E-DAD16F37860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33640" y="3912277"/>
                <a:ext cx="4446000" cy="12236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874024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14:cNvPr>
              <p14:cNvContentPartPr/>
              <p14:nvPr/>
            </p14:nvContentPartPr>
            <p14:xfrm>
              <a:off x="2315280" y="129040"/>
              <a:ext cx="5980320" cy="623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6639" y="120395"/>
                <a:ext cx="5997961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14:cNvPr>
              <p14:cNvContentPartPr/>
              <p14:nvPr/>
            </p14:nvContentPartPr>
            <p14:xfrm>
              <a:off x="831720" y="1057840"/>
              <a:ext cx="1136160" cy="369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720" y="1048840"/>
                <a:ext cx="115380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14:cNvPr>
              <p14:cNvContentPartPr/>
              <p14:nvPr/>
            </p14:nvContentPartPr>
            <p14:xfrm>
              <a:off x="2805600" y="1191040"/>
              <a:ext cx="300600" cy="19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6960" y="1182040"/>
                <a:ext cx="3182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14:cNvPr>
              <p14:cNvContentPartPr/>
              <p14:nvPr/>
            </p14:nvContentPartPr>
            <p14:xfrm>
              <a:off x="2789760" y="1010320"/>
              <a:ext cx="236880" cy="1224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1120" y="1001680"/>
                <a:ext cx="2545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14:cNvPr>
              <p14:cNvContentPartPr/>
              <p14:nvPr/>
            </p14:nvContentPartPr>
            <p14:xfrm>
              <a:off x="3223200" y="1184200"/>
              <a:ext cx="192240" cy="20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4560" y="1175200"/>
                <a:ext cx="2098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14:cNvPr>
              <p14:cNvContentPartPr/>
              <p14:nvPr/>
            </p14:nvContentPartPr>
            <p14:xfrm>
              <a:off x="3212040" y="1292920"/>
              <a:ext cx="176040" cy="8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03400" y="1283920"/>
                <a:ext cx="1936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14:cNvPr>
              <p14:cNvContentPartPr/>
              <p14:nvPr/>
            </p14:nvContentPartPr>
            <p14:xfrm>
              <a:off x="3541440" y="908440"/>
              <a:ext cx="843480" cy="584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2440" y="899446"/>
                <a:ext cx="861120" cy="602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14:cNvPr>
              <p14:cNvContentPartPr/>
              <p14:nvPr/>
            </p14:nvContentPartPr>
            <p14:xfrm>
              <a:off x="4886760" y="991960"/>
              <a:ext cx="1028880" cy="340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77760" y="982960"/>
                <a:ext cx="10465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14:cNvPr>
              <p14:cNvContentPartPr/>
              <p14:nvPr/>
            </p14:nvContentPartPr>
            <p14:xfrm>
              <a:off x="2191440" y="1934440"/>
              <a:ext cx="21960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82800" y="1925440"/>
                <a:ext cx="2372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14:cNvPr>
              <p14:cNvContentPartPr/>
              <p14:nvPr/>
            </p14:nvContentPartPr>
            <p14:xfrm>
              <a:off x="2212680" y="2041720"/>
              <a:ext cx="234360" cy="9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3680" y="2032720"/>
                <a:ext cx="2520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14:cNvPr>
              <p14:cNvContentPartPr/>
              <p14:nvPr/>
            </p14:nvContentPartPr>
            <p14:xfrm>
              <a:off x="1088760" y="1801960"/>
              <a:ext cx="964080" cy="335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79760" y="1793311"/>
                <a:ext cx="981720" cy="353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14:cNvPr>
              <p14:cNvContentPartPr/>
              <p14:nvPr/>
            </p14:nvContentPartPr>
            <p14:xfrm>
              <a:off x="2784000" y="1717000"/>
              <a:ext cx="1167480" cy="39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75000" y="1708000"/>
                <a:ext cx="118512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14:cNvPr>
              <p14:cNvContentPartPr/>
              <p14:nvPr/>
            </p14:nvContentPartPr>
            <p14:xfrm>
              <a:off x="5687400" y="1759480"/>
              <a:ext cx="1404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78760" y="1750480"/>
                <a:ext cx="31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14:cNvPr>
              <p14:cNvContentPartPr/>
              <p14:nvPr/>
            </p14:nvContentPartPr>
            <p14:xfrm>
              <a:off x="5232360" y="1839040"/>
              <a:ext cx="1250640" cy="226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3720" y="1830400"/>
                <a:ext cx="12682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14:cNvPr>
              <p14:cNvContentPartPr/>
              <p14:nvPr/>
            </p14:nvContentPartPr>
            <p14:xfrm>
              <a:off x="4816560" y="1653280"/>
              <a:ext cx="264240" cy="515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07560" y="1644640"/>
                <a:ext cx="28188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14:cNvPr>
              <p14:cNvContentPartPr/>
              <p14:nvPr/>
            </p14:nvContentPartPr>
            <p14:xfrm>
              <a:off x="6925440" y="1517920"/>
              <a:ext cx="1310400" cy="518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16440" y="1509280"/>
                <a:ext cx="132804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14:cNvPr>
              <p14:cNvContentPartPr/>
              <p14:nvPr/>
            </p14:nvContentPartPr>
            <p14:xfrm>
              <a:off x="430680" y="2532040"/>
              <a:ext cx="902880" cy="307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1680" y="2523400"/>
                <a:ext cx="9205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14:cNvPr>
              <p14:cNvContentPartPr/>
              <p14:nvPr/>
            </p14:nvContentPartPr>
            <p14:xfrm>
              <a:off x="2825760" y="2452480"/>
              <a:ext cx="1254600" cy="430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16763" y="2443840"/>
                <a:ext cx="1272235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14:cNvPr>
              <p14:cNvContentPartPr/>
              <p14:nvPr/>
            </p14:nvContentPartPr>
            <p14:xfrm>
              <a:off x="2004600" y="2347720"/>
              <a:ext cx="654480" cy="460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95955" y="2339080"/>
                <a:ext cx="67213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14:cNvPr>
              <p14:cNvContentPartPr/>
              <p14:nvPr/>
            </p14:nvContentPartPr>
            <p14:xfrm>
              <a:off x="4296360" y="2526640"/>
              <a:ext cx="249120" cy="290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287373" y="2518000"/>
                <a:ext cx="266735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14:cNvPr>
              <p14:cNvContentPartPr/>
              <p14:nvPr/>
            </p14:nvContentPartPr>
            <p14:xfrm>
              <a:off x="5524320" y="2366440"/>
              <a:ext cx="2144160" cy="487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515680" y="2357433"/>
                <a:ext cx="2161800" cy="5047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C9E21B-135A-4A28-A807-9B35B965EFA1}"/>
                  </a:ext>
                </a:extLst>
              </p14:cNvPr>
              <p14:cNvContentPartPr/>
              <p14:nvPr/>
            </p14:nvContentPartPr>
            <p14:xfrm>
              <a:off x="772680" y="3103000"/>
              <a:ext cx="910800" cy="517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C9E21B-135A-4A28-A807-9B35B965EFA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63680" y="3094360"/>
                <a:ext cx="92844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F7139A7-A1A4-4D89-A310-F5254B0A2A2A}"/>
                  </a:ext>
                </a:extLst>
              </p14:cNvPr>
              <p14:cNvContentPartPr/>
              <p14:nvPr/>
            </p14:nvContentPartPr>
            <p14:xfrm>
              <a:off x="2636400" y="3091840"/>
              <a:ext cx="198000" cy="90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F7139A7-A1A4-4D89-A310-F5254B0A2A2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27760" y="3083200"/>
                <a:ext cx="2156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0E355C2-9CD2-4009-8A13-9E7D75857E56}"/>
                  </a:ext>
                </a:extLst>
              </p14:cNvPr>
              <p14:cNvContentPartPr/>
              <p14:nvPr/>
            </p14:nvContentPartPr>
            <p14:xfrm>
              <a:off x="3120600" y="3343120"/>
              <a:ext cx="223560" cy="27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0E355C2-9CD2-4009-8A13-9E7D75857E5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11600" y="3334480"/>
                <a:ext cx="2412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336FCD6-1F08-49AE-A660-2F66FC26D440}"/>
                  </a:ext>
                </a:extLst>
              </p14:cNvPr>
              <p14:cNvContentPartPr/>
              <p14:nvPr/>
            </p14:nvContentPartPr>
            <p14:xfrm>
              <a:off x="3101880" y="3455800"/>
              <a:ext cx="217080" cy="19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336FCD6-1F08-49AE-A660-2F66FC26D44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93240" y="3447160"/>
                <a:ext cx="2347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468FB9B-DA49-4E50-8B23-FB5184EA4C61}"/>
                  </a:ext>
                </a:extLst>
              </p14:cNvPr>
              <p14:cNvContentPartPr/>
              <p14:nvPr/>
            </p14:nvContentPartPr>
            <p14:xfrm>
              <a:off x="3573840" y="3265720"/>
              <a:ext cx="226440" cy="308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468FB9B-DA49-4E50-8B23-FB5184EA4C6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564840" y="3256720"/>
                <a:ext cx="24408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2796CC-007F-43F2-B39C-342B29D11080}"/>
                  </a:ext>
                </a:extLst>
              </p14:cNvPr>
              <p14:cNvContentPartPr/>
              <p14:nvPr/>
            </p14:nvContentPartPr>
            <p14:xfrm>
              <a:off x="3922320" y="3279760"/>
              <a:ext cx="630000" cy="331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2796CC-007F-43F2-B39C-342B29D1108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13680" y="3270770"/>
                <a:ext cx="647640" cy="349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29FBB39-4DCB-4119-AE7D-945199E57E60}"/>
                  </a:ext>
                </a:extLst>
              </p14:cNvPr>
              <p14:cNvContentPartPr/>
              <p14:nvPr/>
            </p14:nvContentPartPr>
            <p14:xfrm>
              <a:off x="2260560" y="3249160"/>
              <a:ext cx="656640" cy="355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29FBB39-4DCB-4119-AE7D-945199E57E6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251920" y="3240520"/>
                <a:ext cx="67428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4129510-86F9-44F9-8AE2-0C67F0490620}"/>
                  </a:ext>
                </a:extLst>
              </p14:cNvPr>
              <p14:cNvContentPartPr/>
              <p14:nvPr/>
            </p14:nvContentPartPr>
            <p14:xfrm>
              <a:off x="3922320" y="3050440"/>
              <a:ext cx="196560" cy="997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4129510-86F9-44F9-8AE2-0C67F049062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13680" y="3041440"/>
                <a:ext cx="21420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E30BB0D-E049-461A-959A-0A2F7C15479F}"/>
                  </a:ext>
                </a:extLst>
              </p14:cNvPr>
              <p14:cNvContentPartPr/>
              <p14:nvPr/>
            </p14:nvContentPartPr>
            <p14:xfrm>
              <a:off x="5431440" y="3030640"/>
              <a:ext cx="263520" cy="799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E30BB0D-E049-461A-959A-0A2F7C15479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422800" y="3021640"/>
                <a:ext cx="28116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C2AE365-6A45-4D65-9ED7-A26A12E99E35}"/>
                  </a:ext>
                </a:extLst>
              </p14:cNvPr>
              <p14:cNvContentPartPr/>
              <p14:nvPr/>
            </p14:nvContentPartPr>
            <p14:xfrm>
              <a:off x="4758240" y="3214240"/>
              <a:ext cx="1298520" cy="42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C2AE365-6A45-4D65-9ED7-A26A12E99E3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240" y="3205600"/>
                <a:ext cx="131616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631C3C1-D1E3-4240-9A72-5D96AC2B686A}"/>
                  </a:ext>
                </a:extLst>
              </p14:cNvPr>
              <p14:cNvContentPartPr/>
              <p14:nvPr/>
            </p14:nvContentPartPr>
            <p14:xfrm>
              <a:off x="6303720" y="3562000"/>
              <a:ext cx="76680" cy="130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631C3C1-D1E3-4240-9A72-5D96AC2B686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294720" y="3553000"/>
                <a:ext cx="94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B783272-D451-473F-B75E-C887A2A31706}"/>
                  </a:ext>
                </a:extLst>
              </p14:cNvPr>
              <p14:cNvContentPartPr/>
              <p14:nvPr/>
            </p14:nvContentPartPr>
            <p14:xfrm>
              <a:off x="6576240" y="3241960"/>
              <a:ext cx="750600" cy="379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B783272-D451-473F-B75E-C887A2A3170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567596" y="3233320"/>
                <a:ext cx="768248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D2DF3F8-858F-4391-A1AB-61757E9D531F}"/>
                  </a:ext>
                </a:extLst>
              </p14:cNvPr>
              <p14:cNvContentPartPr/>
              <p14:nvPr/>
            </p14:nvContentPartPr>
            <p14:xfrm>
              <a:off x="7466880" y="3193000"/>
              <a:ext cx="1051200" cy="3974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D2DF3F8-858F-4391-A1AB-61757E9D531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457883" y="3184352"/>
                <a:ext cx="1068834" cy="415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CB865DF-530D-4885-A123-28370C65E642}"/>
                  </a:ext>
                </a:extLst>
              </p14:cNvPr>
              <p14:cNvContentPartPr/>
              <p14:nvPr/>
            </p14:nvContentPartPr>
            <p14:xfrm>
              <a:off x="5144160" y="3837760"/>
              <a:ext cx="669240" cy="348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CB865DF-530D-4885-A123-28370C65E64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135520" y="3828760"/>
                <a:ext cx="68688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A557DA64-52B7-40EE-B1B5-A44D2090D95A}"/>
                  </a:ext>
                </a:extLst>
              </p14:cNvPr>
              <p14:cNvContentPartPr/>
              <p14:nvPr/>
            </p14:nvContentPartPr>
            <p14:xfrm>
              <a:off x="7503600" y="3774400"/>
              <a:ext cx="774720" cy="4546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A557DA64-52B7-40EE-B1B5-A44D2090D95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494960" y="3765400"/>
                <a:ext cx="79236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397FF61D-656E-4B10-B770-5CDFE992C708}"/>
                  </a:ext>
                </a:extLst>
              </p14:cNvPr>
              <p14:cNvContentPartPr/>
              <p14:nvPr/>
            </p14:nvContentPartPr>
            <p14:xfrm>
              <a:off x="6084120" y="3812200"/>
              <a:ext cx="1256400" cy="3398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397FF61D-656E-4B10-B770-5CDFE992C70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75478" y="3803210"/>
                <a:ext cx="1274045" cy="3574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10AA0192-E65D-481B-AAF3-28B4DA7936DF}"/>
                  </a:ext>
                </a:extLst>
              </p14:cNvPr>
              <p14:cNvContentPartPr/>
              <p14:nvPr/>
            </p14:nvContentPartPr>
            <p14:xfrm>
              <a:off x="5344680" y="4390360"/>
              <a:ext cx="1343880" cy="5500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10AA0192-E65D-481B-AAF3-28B4DA7936D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335680" y="4381720"/>
                <a:ext cx="1361520" cy="5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FCC5DF28-351B-4DDA-829E-DAD16F37860C}"/>
                  </a:ext>
                </a:extLst>
              </p14:cNvPr>
              <p14:cNvContentPartPr/>
              <p14:nvPr/>
            </p14:nvContentPartPr>
            <p14:xfrm>
              <a:off x="542640" y="3921280"/>
              <a:ext cx="4428360" cy="12060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FCC5DF28-351B-4DDA-829E-DAD16F37860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33640" y="3912277"/>
                <a:ext cx="4446000" cy="1223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972B2F3-F4FD-4018-B032-F52020C37C1C}"/>
                  </a:ext>
                </a:extLst>
              </p14:cNvPr>
              <p14:cNvContentPartPr/>
              <p14:nvPr/>
            </p14:nvContentPartPr>
            <p14:xfrm>
              <a:off x="6886200" y="4543360"/>
              <a:ext cx="246960" cy="233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972B2F3-F4FD-4018-B032-F52020C37C1C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877200" y="4534360"/>
                <a:ext cx="2646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9824F43-042F-45C9-AEC4-36F37D3A8E0B}"/>
                  </a:ext>
                </a:extLst>
              </p14:cNvPr>
              <p14:cNvContentPartPr/>
              <p14:nvPr/>
            </p14:nvContentPartPr>
            <p14:xfrm>
              <a:off x="7386960" y="4306840"/>
              <a:ext cx="1579680" cy="398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9824F43-042F-45C9-AEC4-36F37D3A8E0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378320" y="4298192"/>
                <a:ext cx="1597320" cy="4161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65051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14:cNvPr>
              <p14:cNvContentPartPr/>
              <p14:nvPr/>
            </p14:nvContentPartPr>
            <p14:xfrm>
              <a:off x="2315280" y="129040"/>
              <a:ext cx="5980320" cy="623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6639" y="120395"/>
                <a:ext cx="5997961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14:cNvPr>
              <p14:cNvContentPartPr/>
              <p14:nvPr/>
            </p14:nvContentPartPr>
            <p14:xfrm>
              <a:off x="831720" y="1057840"/>
              <a:ext cx="1136160" cy="369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720" y="1048840"/>
                <a:ext cx="115380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14:cNvPr>
              <p14:cNvContentPartPr/>
              <p14:nvPr/>
            </p14:nvContentPartPr>
            <p14:xfrm>
              <a:off x="2805600" y="1191040"/>
              <a:ext cx="300600" cy="19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6960" y="1182040"/>
                <a:ext cx="3182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14:cNvPr>
              <p14:cNvContentPartPr/>
              <p14:nvPr/>
            </p14:nvContentPartPr>
            <p14:xfrm>
              <a:off x="2789760" y="1010320"/>
              <a:ext cx="236880" cy="1224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1120" y="1001680"/>
                <a:ext cx="2545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14:cNvPr>
              <p14:cNvContentPartPr/>
              <p14:nvPr/>
            </p14:nvContentPartPr>
            <p14:xfrm>
              <a:off x="3223200" y="1184200"/>
              <a:ext cx="192240" cy="20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4560" y="1175200"/>
                <a:ext cx="2098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14:cNvPr>
              <p14:cNvContentPartPr/>
              <p14:nvPr/>
            </p14:nvContentPartPr>
            <p14:xfrm>
              <a:off x="3212040" y="1292920"/>
              <a:ext cx="176040" cy="8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03400" y="1283920"/>
                <a:ext cx="1936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14:cNvPr>
              <p14:cNvContentPartPr/>
              <p14:nvPr/>
            </p14:nvContentPartPr>
            <p14:xfrm>
              <a:off x="3541440" y="908440"/>
              <a:ext cx="843480" cy="584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2440" y="899446"/>
                <a:ext cx="861120" cy="602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14:cNvPr>
              <p14:cNvContentPartPr/>
              <p14:nvPr/>
            </p14:nvContentPartPr>
            <p14:xfrm>
              <a:off x="4886760" y="991960"/>
              <a:ext cx="1028880" cy="340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77760" y="982960"/>
                <a:ext cx="10465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14:cNvPr>
              <p14:cNvContentPartPr/>
              <p14:nvPr/>
            </p14:nvContentPartPr>
            <p14:xfrm>
              <a:off x="2191440" y="1934440"/>
              <a:ext cx="21960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82800" y="1925440"/>
                <a:ext cx="2372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14:cNvPr>
              <p14:cNvContentPartPr/>
              <p14:nvPr/>
            </p14:nvContentPartPr>
            <p14:xfrm>
              <a:off x="2212680" y="2041720"/>
              <a:ext cx="234360" cy="9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3680" y="2032720"/>
                <a:ext cx="2520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14:cNvPr>
              <p14:cNvContentPartPr/>
              <p14:nvPr/>
            </p14:nvContentPartPr>
            <p14:xfrm>
              <a:off x="1088760" y="1801960"/>
              <a:ext cx="964080" cy="335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79760" y="1793311"/>
                <a:ext cx="981720" cy="353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14:cNvPr>
              <p14:cNvContentPartPr/>
              <p14:nvPr/>
            </p14:nvContentPartPr>
            <p14:xfrm>
              <a:off x="2784000" y="1717000"/>
              <a:ext cx="1167480" cy="39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75000" y="1708000"/>
                <a:ext cx="118512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14:cNvPr>
              <p14:cNvContentPartPr/>
              <p14:nvPr/>
            </p14:nvContentPartPr>
            <p14:xfrm>
              <a:off x="5687400" y="1759480"/>
              <a:ext cx="1404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78760" y="1750480"/>
                <a:ext cx="31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14:cNvPr>
              <p14:cNvContentPartPr/>
              <p14:nvPr/>
            </p14:nvContentPartPr>
            <p14:xfrm>
              <a:off x="5232360" y="1839040"/>
              <a:ext cx="1250640" cy="226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3720" y="1830400"/>
                <a:ext cx="12682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14:cNvPr>
              <p14:cNvContentPartPr/>
              <p14:nvPr/>
            </p14:nvContentPartPr>
            <p14:xfrm>
              <a:off x="4816560" y="1653280"/>
              <a:ext cx="264240" cy="515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07560" y="1644640"/>
                <a:ext cx="28188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14:cNvPr>
              <p14:cNvContentPartPr/>
              <p14:nvPr/>
            </p14:nvContentPartPr>
            <p14:xfrm>
              <a:off x="6925440" y="1517920"/>
              <a:ext cx="1310400" cy="518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16440" y="1509280"/>
                <a:ext cx="132804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14:cNvPr>
              <p14:cNvContentPartPr/>
              <p14:nvPr/>
            </p14:nvContentPartPr>
            <p14:xfrm>
              <a:off x="430680" y="2532040"/>
              <a:ext cx="902880" cy="307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1680" y="2523400"/>
                <a:ext cx="9205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14:cNvPr>
              <p14:cNvContentPartPr/>
              <p14:nvPr/>
            </p14:nvContentPartPr>
            <p14:xfrm>
              <a:off x="2825760" y="2452480"/>
              <a:ext cx="1254600" cy="430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16763" y="2443840"/>
                <a:ext cx="1272235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14:cNvPr>
              <p14:cNvContentPartPr/>
              <p14:nvPr/>
            </p14:nvContentPartPr>
            <p14:xfrm>
              <a:off x="2004600" y="2347720"/>
              <a:ext cx="654480" cy="460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95955" y="2339080"/>
                <a:ext cx="67213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14:cNvPr>
              <p14:cNvContentPartPr/>
              <p14:nvPr/>
            </p14:nvContentPartPr>
            <p14:xfrm>
              <a:off x="4296360" y="2526640"/>
              <a:ext cx="249120" cy="290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287373" y="2518000"/>
                <a:ext cx="266735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14:cNvPr>
              <p14:cNvContentPartPr/>
              <p14:nvPr/>
            </p14:nvContentPartPr>
            <p14:xfrm>
              <a:off x="5524320" y="2366440"/>
              <a:ext cx="2144160" cy="487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515680" y="2357433"/>
                <a:ext cx="2161800" cy="5047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C9E21B-135A-4A28-A807-9B35B965EFA1}"/>
                  </a:ext>
                </a:extLst>
              </p14:cNvPr>
              <p14:cNvContentPartPr/>
              <p14:nvPr/>
            </p14:nvContentPartPr>
            <p14:xfrm>
              <a:off x="772680" y="3103000"/>
              <a:ext cx="910800" cy="517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C9E21B-135A-4A28-A807-9B35B965EFA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63680" y="3094360"/>
                <a:ext cx="92844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F7139A7-A1A4-4D89-A310-F5254B0A2A2A}"/>
                  </a:ext>
                </a:extLst>
              </p14:cNvPr>
              <p14:cNvContentPartPr/>
              <p14:nvPr/>
            </p14:nvContentPartPr>
            <p14:xfrm>
              <a:off x="2636400" y="3091840"/>
              <a:ext cx="198000" cy="90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F7139A7-A1A4-4D89-A310-F5254B0A2A2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27760" y="3083200"/>
                <a:ext cx="2156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0E355C2-9CD2-4009-8A13-9E7D75857E56}"/>
                  </a:ext>
                </a:extLst>
              </p14:cNvPr>
              <p14:cNvContentPartPr/>
              <p14:nvPr/>
            </p14:nvContentPartPr>
            <p14:xfrm>
              <a:off x="3120600" y="3343120"/>
              <a:ext cx="223560" cy="27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0E355C2-9CD2-4009-8A13-9E7D75857E5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11600" y="3334480"/>
                <a:ext cx="2412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336FCD6-1F08-49AE-A660-2F66FC26D440}"/>
                  </a:ext>
                </a:extLst>
              </p14:cNvPr>
              <p14:cNvContentPartPr/>
              <p14:nvPr/>
            </p14:nvContentPartPr>
            <p14:xfrm>
              <a:off x="3101880" y="3455800"/>
              <a:ext cx="217080" cy="19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336FCD6-1F08-49AE-A660-2F66FC26D44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93240" y="3447160"/>
                <a:ext cx="2347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468FB9B-DA49-4E50-8B23-FB5184EA4C61}"/>
                  </a:ext>
                </a:extLst>
              </p14:cNvPr>
              <p14:cNvContentPartPr/>
              <p14:nvPr/>
            </p14:nvContentPartPr>
            <p14:xfrm>
              <a:off x="3573840" y="3265720"/>
              <a:ext cx="226440" cy="308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468FB9B-DA49-4E50-8B23-FB5184EA4C6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564840" y="3256720"/>
                <a:ext cx="24408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2796CC-007F-43F2-B39C-342B29D11080}"/>
                  </a:ext>
                </a:extLst>
              </p14:cNvPr>
              <p14:cNvContentPartPr/>
              <p14:nvPr/>
            </p14:nvContentPartPr>
            <p14:xfrm>
              <a:off x="3922320" y="3279760"/>
              <a:ext cx="630000" cy="331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2796CC-007F-43F2-B39C-342B29D1108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13680" y="3270770"/>
                <a:ext cx="647640" cy="349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29FBB39-4DCB-4119-AE7D-945199E57E60}"/>
                  </a:ext>
                </a:extLst>
              </p14:cNvPr>
              <p14:cNvContentPartPr/>
              <p14:nvPr/>
            </p14:nvContentPartPr>
            <p14:xfrm>
              <a:off x="2260560" y="3249160"/>
              <a:ext cx="656640" cy="355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29FBB39-4DCB-4119-AE7D-945199E57E6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251920" y="3240520"/>
                <a:ext cx="67428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4129510-86F9-44F9-8AE2-0C67F0490620}"/>
                  </a:ext>
                </a:extLst>
              </p14:cNvPr>
              <p14:cNvContentPartPr/>
              <p14:nvPr/>
            </p14:nvContentPartPr>
            <p14:xfrm>
              <a:off x="3922320" y="3050440"/>
              <a:ext cx="196560" cy="997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4129510-86F9-44F9-8AE2-0C67F049062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13680" y="3041440"/>
                <a:ext cx="21420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E30BB0D-E049-461A-959A-0A2F7C15479F}"/>
                  </a:ext>
                </a:extLst>
              </p14:cNvPr>
              <p14:cNvContentPartPr/>
              <p14:nvPr/>
            </p14:nvContentPartPr>
            <p14:xfrm>
              <a:off x="5431440" y="3030640"/>
              <a:ext cx="263520" cy="799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E30BB0D-E049-461A-959A-0A2F7C15479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422800" y="3021640"/>
                <a:ext cx="28116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C2AE365-6A45-4D65-9ED7-A26A12E99E35}"/>
                  </a:ext>
                </a:extLst>
              </p14:cNvPr>
              <p14:cNvContentPartPr/>
              <p14:nvPr/>
            </p14:nvContentPartPr>
            <p14:xfrm>
              <a:off x="4758240" y="3214240"/>
              <a:ext cx="1298520" cy="42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C2AE365-6A45-4D65-9ED7-A26A12E99E3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240" y="3205600"/>
                <a:ext cx="131616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631C3C1-D1E3-4240-9A72-5D96AC2B686A}"/>
                  </a:ext>
                </a:extLst>
              </p14:cNvPr>
              <p14:cNvContentPartPr/>
              <p14:nvPr/>
            </p14:nvContentPartPr>
            <p14:xfrm>
              <a:off x="6303720" y="3562000"/>
              <a:ext cx="76680" cy="130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631C3C1-D1E3-4240-9A72-5D96AC2B686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294720" y="3553000"/>
                <a:ext cx="94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B783272-D451-473F-B75E-C887A2A31706}"/>
                  </a:ext>
                </a:extLst>
              </p14:cNvPr>
              <p14:cNvContentPartPr/>
              <p14:nvPr/>
            </p14:nvContentPartPr>
            <p14:xfrm>
              <a:off x="6576240" y="3241960"/>
              <a:ext cx="750600" cy="379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B783272-D451-473F-B75E-C887A2A3170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567596" y="3233320"/>
                <a:ext cx="768248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D2DF3F8-858F-4391-A1AB-61757E9D531F}"/>
                  </a:ext>
                </a:extLst>
              </p14:cNvPr>
              <p14:cNvContentPartPr/>
              <p14:nvPr/>
            </p14:nvContentPartPr>
            <p14:xfrm>
              <a:off x="7466880" y="3193000"/>
              <a:ext cx="1051200" cy="3974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D2DF3F8-858F-4391-A1AB-61757E9D531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457883" y="3184352"/>
                <a:ext cx="1068834" cy="415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CB865DF-530D-4885-A123-28370C65E642}"/>
                  </a:ext>
                </a:extLst>
              </p14:cNvPr>
              <p14:cNvContentPartPr/>
              <p14:nvPr/>
            </p14:nvContentPartPr>
            <p14:xfrm>
              <a:off x="5144160" y="3837760"/>
              <a:ext cx="669240" cy="348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CB865DF-530D-4885-A123-28370C65E64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135520" y="3828760"/>
                <a:ext cx="68688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A557DA64-52B7-40EE-B1B5-A44D2090D95A}"/>
                  </a:ext>
                </a:extLst>
              </p14:cNvPr>
              <p14:cNvContentPartPr/>
              <p14:nvPr/>
            </p14:nvContentPartPr>
            <p14:xfrm>
              <a:off x="7503600" y="3774400"/>
              <a:ext cx="774720" cy="4546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A557DA64-52B7-40EE-B1B5-A44D2090D95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494960" y="3765400"/>
                <a:ext cx="79236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397FF61D-656E-4B10-B770-5CDFE992C708}"/>
                  </a:ext>
                </a:extLst>
              </p14:cNvPr>
              <p14:cNvContentPartPr/>
              <p14:nvPr/>
            </p14:nvContentPartPr>
            <p14:xfrm>
              <a:off x="6084120" y="3812200"/>
              <a:ext cx="1256400" cy="3398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397FF61D-656E-4B10-B770-5CDFE992C70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75478" y="3803210"/>
                <a:ext cx="1274045" cy="3574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10AA0192-E65D-481B-AAF3-28B4DA7936DF}"/>
                  </a:ext>
                </a:extLst>
              </p14:cNvPr>
              <p14:cNvContentPartPr/>
              <p14:nvPr/>
            </p14:nvContentPartPr>
            <p14:xfrm>
              <a:off x="5344680" y="4390360"/>
              <a:ext cx="1343880" cy="5500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10AA0192-E65D-481B-AAF3-28B4DA7936D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335680" y="4381720"/>
                <a:ext cx="1361520" cy="5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FCC5DF28-351B-4DDA-829E-DAD16F37860C}"/>
                  </a:ext>
                </a:extLst>
              </p14:cNvPr>
              <p14:cNvContentPartPr/>
              <p14:nvPr/>
            </p14:nvContentPartPr>
            <p14:xfrm>
              <a:off x="542640" y="3921280"/>
              <a:ext cx="4428360" cy="12060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FCC5DF28-351B-4DDA-829E-DAD16F37860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33640" y="3912277"/>
                <a:ext cx="4446000" cy="1223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972B2F3-F4FD-4018-B032-F52020C37C1C}"/>
                  </a:ext>
                </a:extLst>
              </p14:cNvPr>
              <p14:cNvContentPartPr/>
              <p14:nvPr/>
            </p14:nvContentPartPr>
            <p14:xfrm>
              <a:off x="6886200" y="4543360"/>
              <a:ext cx="246960" cy="233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972B2F3-F4FD-4018-B032-F52020C37C1C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877200" y="4534360"/>
                <a:ext cx="2646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9824F43-042F-45C9-AEC4-36F37D3A8E0B}"/>
                  </a:ext>
                </a:extLst>
              </p14:cNvPr>
              <p14:cNvContentPartPr/>
              <p14:nvPr/>
            </p14:nvContentPartPr>
            <p14:xfrm>
              <a:off x="7386960" y="4306840"/>
              <a:ext cx="1579680" cy="398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9824F43-042F-45C9-AEC4-36F37D3A8E0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378320" y="4298192"/>
                <a:ext cx="1597320" cy="416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A554140-81EE-44CA-B3F3-225DF9E03B6C}"/>
                  </a:ext>
                </a:extLst>
              </p14:cNvPr>
              <p14:cNvContentPartPr/>
              <p14:nvPr/>
            </p14:nvContentPartPr>
            <p14:xfrm>
              <a:off x="581880" y="5135560"/>
              <a:ext cx="608400" cy="343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A554140-81EE-44CA-B3F3-225DF9E03B6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72885" y="5126920"/>
                <a:ext cx="62603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C2350C4-0F7E-4B32-8752-E67C3DC67EC0}"/>
                  </a:ext>
                </a:extLst>
              </p14:cNvPr>
              <p14:cNvContentPartPr/>
              <p14:nvPr/>
            </p14:nvContentPartPr>
            <p14:xfrm>
              <a:off x="5179080" y="3069880"/>
              <a:ext cx="1351440" cy="8679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C2350C4-0F7E-4B32-8752-E67C3DC67EC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170440" y="3060880"/>
                <a:ext cx="1369080" cy="88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865CE6D-EFD6-47D0-AA0C-EE6AA21E37B0}"/>
                  </a:ext>
                </a:extLst>
              </p14:cNvPr>
              <p14:cNvContentPartPr/>
              <p14:nvPr/>
            </p14:nvContentPartPr>
            <p14:xfrm>
              <a:off x="2386200" y="5159320"/>
              <a:ext cx="201600" cy="892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865CE6D-EFD6-47D0-AA0C-EE6AA21E37B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377560" y="5150320"/>
                <a:ext cx="21924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CF20FA5-5005-4754-92BA-9AC019FDF19E}"/>
                  </a:ext>
                </a:extLst>
              </p14:cNvPr>
              <p14:cNvContentPartPr/>
              <p14:nvPr/>
            </p14:nvContentPartPr>
            <p14:xfrm>
              <a:off x="1988760" y="5376760"/>
              <a:ext cx="1412640" cy="3168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CF20FA5-5005-4754-92BA-9AC019FDF19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979760" y="5368120"/>
                <a:ext cx="143028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9343D83-4CDB-48A7-B10F-8C76CB16F444}"/>
                  </a:ext>
                </a:extLst>
              </p14:cNvPr>
              <p14:cNvContentPartPr/>
              <p14:nvPr/>
            </p14:nvContentPartPr>
            <p14:xfrm>
              <a:off x="4056240" y="5242840"/>
              <a:ext cx="201240" cy="1116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9343D83-4CDB-48A7-B10F-8C76CB16F44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047600" y="5233840"/>
                <a:ext cx="21888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4B6CB59-AB0C-4ADE-8A6B-5676565C7134}"/>
                  </a:ext>
                </a:extLst>
              </p14:cNvPr>
              <p14:cNvContentPartPr/>
              <p14:nvPr/>
            </p14:nvContentPartPr>
            <p14:xfrm>
              <a:off x="3541440" y="5405560"/>
              <a:ext cx="1125720" cy="2278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4B6CB59-AB0C-4ADE-8A6B-5676565C7134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532440" y="5396920"/>
                <a:ext cx="1143360" cy="24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47616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14:cNvPr>
              <p14:cNvContentPartPr/>
              <p14:nvPr/>
            </p14:nvContentPartPr>
            <p14:xfrm>
              <a:off x="2315280" y="129040"/>
              <a:ext cx="5980320" cy="623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6639" y="120395"/>
                <a:ext cx="5997961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14:cNvPr>
              <p14:cNvContentPartPr/>
              <p14:nvPr/>
            </p14:nvContentPartPr>
            <p14:xfrm>
              <a:off x="831720" y="1057840"/>
              <a:ext cx="1136160" cy="369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720" y="1048840"/>
                <a:ext cx="115380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14:cNvPr>
              <p14:cNvContentPartPr/>
              <p14:nvPr/>
            </p14:nvContentPartPr>
            <p14:xfrm>
              <a:off x="2805600" y="1191040"/>
              <a:ext cx="300600" cy="19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6960" y="1182040"/>
                <a:ext cx="3182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14:cNvPr>
              <p14:cNvContentPartPr/>
              <p14:nvPr/>
            </p14:nvContentPartPr>
            <p14:xfrm>
              <a:off x="2789760" y="1010320"/>
              <a:ext cx="236880" cy="1224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1120" y="1001680"/>
                <a:ext cx="2545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14:cNvPr>
              <p14:cNvContentPartPr/>
              <p14:nvPr/>
            </p14:nvContentPartPr>
            <p14:xfrm>
              <a:off x="3223200" y="1184200"/>
              <a:ext cx="192240" cy="20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4560" y="1175200"/>
                <a:ext cx="2098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14:cNvPr>
              <p14:cNvContentPartPr/>
              <p14:nvPr/>
            </p14:nvContentPartPr>
            <p14:xfrm>
              <a:off x="3212040" y="1292920"/>
              <a:ext cx="176040" cy="8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03400" y="1283920"/>
                <a:ext cx="1936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14:cNvPr>
              <p14:cNvContentPartPr/>
              <p14:nvPr/>
            </p14:nvContentPartPr>
            <p14:xfrm>
              <a:off x="3541440" y="908440"/>
              <a:ext cx="843480" cy="584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2440" y="899446"/>
                <a:ext cx="861120" cy="602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14:cNvPr>
              <p14:cNvContentPartPr/>
              <p14:nvPr/>
            </p14:nvContentPartPr>
            <p14:xfrm>
              <a:off x="4886760" y="991960"/>
              <a:ext cx="1028880" cy="340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77760" y="982960"/>
                <a:ext cx="10465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14:cNvPr>
              <p14:cNvContentPartPr/>
              <p14:nvPr/>
            </p14:nvContentPartPr>
            <p14:xfrm>
              <a:off x="2191440" y="1934440"/>
              <a:ext cx="21960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82800" y="1925440"/>
                <a:ext cx="2372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14:cNvPr>
              <p14:cNvContentPartPr/>
              <p14:nvPr/>
            </p14:nvContentPartPr>
            <p14:xfrm>
              <a:off x="2212680" y="2041720"/>
              <a:ext cx="234360" cy="9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3680" y="2032720"/>
                <a:ext cx="2520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14:cNvPr>
              <p14:cNvContentPartPr/>
              <p14:nvPr/>
            </p14:nvContentPartPr>
            <p14:xfrm>
              <a:off x="1088760" y="1801960"/>
              <a:ext cx="964080" cy="335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79760" y="1793311"/>
                <a:ext cx="981720" cy="353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14:cNvPr>
              <p14:cNvContentPartPr/>
              <p14:nvPr/>
            </p14:nvContentPartPr>
            <p14:xfrm>
              <a:off x="2784000" y="1717000"/>
              <a:ext cx="1167480" cy="39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75000" y="1708000"/>
                <a:ext cx="118512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14:cNvPr>
              <p14:cNvContentPartPr/>
              <p14:nvPr/>
            </p14:nvContentPartPr>
            <p14:xfrm>
              <a:off x="5687400" y="1759480"/>
              <a:ext cx="1404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78760" y="1750480"/>
                <a:ext cx="31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14:cNvPr>
              <p14:cNvContentPartPr/>
              <p14:nvPr/>
            </p14:nvContentPartPr>
            <p14:xfrm>
              <a:off x="5232360" y="1839040"/>
              <a:ext cx="1250640" cy="226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3720" y="1830400"/>
                <a:ext cx="12682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14:cNvPr>
              <p14:cNvContentPartPr/>
              <p14:nvPr/>
            </p14:nvContentPartPr>
            <p14:xfrm>
              <a:off x="4816560" y="1653280"/>
              <a:ext cx="264240" cy="515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07560" y="1644640"/>
                <a:ext cx="28188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14:cNvPr>
              <p14:cNvContentPartPr/>
              <p14:nvPr/>
            </p14:nvContentPartPr>
            <p14:xfrm>
              <a:off x="6925440" y="1517920"/>
              <a:ext cx="1310400" cy="518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16440" y="1509280"/>
                <a:ext cx="132804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14:cNvPr>
              <p14:cNvContentPartPr/>
              <p14:nvPr/>
            </p14:nvContentPartPr>
            <p14:xfrm>
              <a:off x="430680" y="2532040"/>
              <a:ext cx="902880" cy="307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1680" y="2523400"/>
                <a:ext cx="9205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14:cNvPr>
              <p14:cNvContentPartPr/>
              <p14:nvPr/>
            </p14:nvContentPartPr>
            <p14:xfrm>
              <a:off x="2825760" y="2452480"/>
              <a:ext cx="1254600" cy="430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16763" y="2443840"/>
                <a:ext cx="1272235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14:cNvPr>
              <p14:cNvContentPartPr/>
              <p14:nvPr/>
            </p14:nvContentPartPr>
            <p14:xfrm>
              <a:off x="2004600" y="2347720"/>
              <a:ext cx="654480" cy="460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95955" y="2339080"/>
                <a:ext cx="67213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14:cNvPr>
              <p14:cNvContentPartPr/>
              <p14:nvPr/>
            </p14:nvContentPartPr>
            <p14:xfrm>
              <a:off x="4296360" y="2526640"/>
              <a:ext cx="249120" cy="290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287373" y="2518000"/>
                <a:ext cx="266735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14:cNvPr>
              <p14:cNvContentPartPr/>
              <p14:nvPr/>
            </p14:nvContentPartPr>
            <p14:xfrm>
              <a:off x="5524320" y="2366440"/>
              <a:ext cx="2144160" cy="487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515680" y="2357433"/>
                <a:ext cx="2161800" cy="5047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C9E21B-135A-4A28-A807-9B35B965EFA1}"/>
                  </a:ext>
                </a:extLst>
              </p14:cNvPr>
              <p14:cNvContentPartPr/>
              <p14:nvPr/>
            </p14:nvContentPartPr>
            <p14:xfrm>
              <a:off x="772680" y="3103000"/>
              <a:ext cx="910800" cy="517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C9E21B-135A-4A28-A807-9B35B965EFA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63680" y="3094360"/>
                <a:ext cx="92844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F7139A7-A1A4-4D89-A310-F5254B0A2A2A}"/>
                  </a:ext>
                </a:extLst>
              </p14:cNvPr>
              <p14:cNvContentPartPr/>
              <p14:nvPr/>
            </p14:nvContentPartPr>
            <p14:xfrm>
              <a:off x="2636400" y="3091840"/>
              <a:ext cx="198000" cy="90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F7139A7-A1A4-4D89-A310-F5254B0A2A2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27760" y="3083200"/>
                <a:ext cx="2156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0E355C2-9CD2-4009-8A13-9E7D75857E56}"/>
                  </a:ext>
                </a:extLst>
              </p14:cNvPr>
              <p14:cNvContentPartPr/>
              <p14:nvPr/>
            </p14:nvContentPartPr>
            <p14:xfrm>
              <a:off x="3120600" y="3343120"/>
              <a:ext cx="223560" cy="27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0E355C2-9CD2-4009-8A13-9E7D75857E5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11600" y="3334480"/>
                <a:ext cx="2412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336FCD6-1F08-49AE-A660-2F66FC26D440}"/>
                  </a:ext>
                </a:extLst>
              </p14:cNvPr>
              <p14:cNvContentPartPr/>
              <p14:nvPr/>
            </p14:nvContentPartPr>
            <p14:xfrm>
              <a:off x="3101880" y="3455800"/>
              <a:ext cx="217080" cy="19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336FCD6-1F08-49AE-A660-2F66FC26D44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93240" y="3447160"/>
                <a:ext cx="2347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468FB9B-DA49-4E50-8B23-FB5184EA4C61}"/>
                  </a:ext>
                </a:extLst>
              </p14:cNvPr>
              <p14:cNvContentPartPr/>
              <p14:nvPr/>
            </p14:nvContentPartPr>
            <p14:xfrm>
              <a:off x="3573840" y="3265720"/>
              <a:ext cx="226440" cy="308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468FB9B-DA49-4E50-8B23-FB5184EA4C6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564840" y="3256720"/>
                <a:ext cx="24408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2796CC-007F-43F2-B39C-342B29D11080}"/>
                  </a:ext>
                </a:extLst>
              </p14:cNvPr>
              <p14:cNvContentPartPr/>
              <p14:nvPr/>
            </p14:nvContentPartPr>
            <p14:xfrm>
              <a:off x="3922320" y="3279760"/>
              <a:ext cx="630000" cy="331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2796CC-007F-43F2-B39C-342B29D1108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13680" y="3270770"/>
                <a:ext cx="647640" cy="349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29FBB39-4DCB-4119-AE7D-945199E57E60}"/>
                  </a:ext>
                </a:extLst>
              </p14:cNvPr>
              <p14:cNvContentPartPr/>
              <p14:nvPr/>
            </p14:nvContentPartPr>
            <p14:xfrm>
              <a:off x="2260560" y="3249160"/>
              <a:ext cx="656640" cy="355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29FBB39-4DCB-4119-AE7D-945199E57E6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251920" y="3240520"/>
                <a:ext cx="67428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4129510-86F9-44F9-8AE2-0C67F0490620}"/>
                  </a:ext>
                </a:extLst>
              </p14:cNvPr>
              <p14:cNvContentPartPr/>
              <p14:nvPr/>
            </p14:nvContentPartPr>
            <p14:xfrm>
              <a:off x="3922320" y="3050440"/>
              <a:ext cx="196560" cy="997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4129510-86F9-44F9-8AE2-0C67F049062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13680" y="3041440"/>
                <a:ext cx="21420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E30BB0D-E049-461A-959A-0A2F7C15479F}"/>
                  </a:ext>
                </a:extLst>
              </p14:cNvPr>
              <p14:cNvContentPartPr/>
              <p14:nvPr/>
            </p14:nvContentPartPr>
            <p14:xfrm>
              <a:off x="5431440" y="3030640"/>
              <a:ext cx="263520" cy="799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E30BB0D-E049-461A-959A-0A2F7C15479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422800" y="3021640"/>
                <a:ext cx="28116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C2AE365-6A45-4D65-9ED7-A26A12E99E35}"/>
                  </a:ext>
                </a:extLst>
              </p14:cNvPr>
              <p14:cNvContentPartPr/>
              <p14:nvPr/>
            </p14:nvContentPartPr>
            <p14:xfrm>
              <a:off x="4758240" y="3214240"/>
              <a:ext cx="1298520" cy="42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C2AE365-6A45-4D65-9ED7-A26A12E99E3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240" y="3205600"/>
                <a:ext cx="131616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631C3C1-D1E3-4240-9A72-5D96AC2B686A}"/>
                  </a:ext>
                </a:extLst>
              </p14:cNvPr>
              <p14:cNvContentPartPr/>
              <p14:nvPr/>
            </p14:nvContentPartPr>
            <p14:xfrm>
              <a:off x="6303720" y="3562000"/>
              <a:ext cx="76680" cy="130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631C3C1-D1E3-4240-9A72-5D96AC2B686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294720" y="3553000"/>
                <a:ext cx="94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B783272-D451-473F-B75E-C887A2A31706}"/>
                  </a:ext>
                </a:extLst>
              </p14:cNvPr>
              <p14:cNvContentPartPr/>
              <p14:nvPr/>
            </p14:nvContentPartPr>
            <p14:xfrm>
              <a:off x="6576240" y="3241960"/>
              <a:ext cx="750600" cy="379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B783272-D451-473F-B75E-C887A2A3170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567596" y="3233320"/>
                <a:ext cx="768248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D2DF3F8-858F-4391-A1AB-61757E9D531F}"/>
                  </a:ext>
                </a:extLst>
              </p14:cNvPr>
              <p14:cNvContentPartPr/>
              <p14:nvPr/>
            </p14:nvContentPartPr>
            <p14:xfrm>
              <a:off x="7466880" y="3193000"/>
              <a:ext cx="1051200" cy="3974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D2DF3F8-858F-4391-A1AB-61757E9D531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457883" y="3184352"/>
                <a:ext cx="1068834" cy="415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CB865DF-530D-4885-A123-28370C65E642}"/>
                  </a:ext>
                </a:extLst>
              </p14:cNvPr>
              <p14:cNvContentPartPr/>
              <p14:nvPr/>
            </p14:nvContentPartPr>
            <p14:xfrm>
              <a:off x="5144160" y="3837760"/>
              <a:ext cx="669240" cy="348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CB865DF-530D-4885-A123-28370C65E64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135520" y="3828760"/>
                <a:ext cx="68688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A557DA64-52B7-40EE-B1B5-A44D2090D95A}"/>
                  </a:ext>
                </a:extLst>
              </p14:cNvPr>
              <p14:cNvContentPartPr/>
              <p14:nvPr/>
            </p14:nvContentPartPr>
            <p14:xfrm>
              <a:off x="7503600" y="3774400"/>
              <a:ext cx="774720" cy="4546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A557DA64-52B7-40EE-B1B5-A44D2090D95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494960" y="3765400"/>
                <a:ext cx="79236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397FF61D-656E-4B10-B770-5CDFE992C708}"/>
                  </a:ext>
                </a:extLst>
              </p14:cNvPr>
              <p14:cNvContentPartPr/>
              <p14:nvPr/>
            </p14:nvContentPartPr>
            <p14:xfrm>
              <a:off x="6084120" y="3812200"/>
              <a:ext cx="1256400" cy="3398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397FF61D-656E-4B10-B770-5CDFE992C70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75478" y="3803210"/>
                <a:ext cx="1274045" cy="3574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10AA0192-E65D-481B-AAF3-28B4DA7936DF}"/>
                  </a:ext>
                </a:extLst>
              </p14:cNvPr>
              <p14:cNvContentPartPr/>
              <p14:nvPr/>
            </p14:nvContentPartPr>
            <p14:xfrm>
              <a:off x="5344680" y="4390360"/>
              <a:ext cx="1343880" cy="5500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10AA0192-E65D-481B-AAF3-28B4DA7936D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335680" y="4381720"/>
                <a:ext cx="1361520" cy="5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FCC5DF28-351B-4DDA-829E-DAD16F37860C}"/>
                  </a:ext>
                </a:extLst>
              </p14:cNvPr>
              <p14:cNvContentPartPr/>
              <p14:nvPr/>
            </p14:nvContentPartPr>
            <p14:xfrm>
              <a:off x="542640" y="3921280"/>
              <a:ext cx="4428360" cy="12060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FCC5DF28-351B-4DDA-829E-DAD16F37860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33640" y="3912277"/>
                <a:ext cx="4446000" cy="1223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972B2F3-F4FD-4018-B032-F52020C37C1C}"/>
                  </a:ext>
                </a:extLst>
              </p14:cNvPr>
              <p14:cNvContentPartPr/>
              <p14:nvPr/>
            </p14:nvContentPartPr>
            <p14:xfrm>
              <a:off x="6886200" y="4543360"/>
              <a:ext cx="246960" cy="233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972B2F3-F4FD-4018-B032-F52020C37C1C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877200" y="4534360"/>
                <a:ext cx="2646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9824F43-042F-45C9-AEC4-36F37D3A8E0B}"/>
                  </a:ext>
                </a:extLst>
              </p14:cNvPr>
              <p14:cNvContentPartPr/>
              <p14:nvPr/>
            </p14:nvContentPartPr>
            <p14:xfrm>
              <a:off x="7386960" y="4306840"/>
              <a:ext cx="1579680" cy="398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9824F43-042F-45C9-AEC4-36F37D3A8E0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378320" y="4298192"/>
                <a:ext cx="1597320" cy="416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A554140-81EE-44CA-B3F3-225DF9E03B6C}"/>
                  </a:ext>
                </a:extLst>
              </p14:cNvPr>
              <p14:cNvContentPartPr/>
              <p14:nvPr/>
            </p14:nvContentPartPr>
            <p14:xfrm>
              <a:off x="581880" y="5135560"/>
              <a:ext cx="608400" cy="343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A554140-81EE-44CA-B3F3-225DF9E03B6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72885" y="5126920"/>
                <a:ext cx="62603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C2350C4-0F7E-4B32-8752-E67C3DC67EC0}"/>
                  </a:ext>
                </a:extLst>
              </p14:cNvPr>
              <p14:cNvContentPartPr/>
              <p14:nvPr/>
            </p14:nvContentPartPr>
            <p14:xfrm>
              <a:off x="5179080" y="3069880"/>
              <a:ext cx="1351440" cy="8679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C2350C4-0F7E-4B32-8752-E67C3DC67EC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170440" y="3060880"/>
                <a:ext cx="1369080" cy="88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865CE6D-EFD6-47D0-AA0C-EE6AA21E37B0}"/>
                  </a:ext>
                </a:extLst>
              </p14:cNvPr>
              <p14:cNvContentPartPr/>
              <p14:nvPr/>
            </p14:nvContentPartPr>
            <p14:xfrm>
              <a:off x="2386200" y="5159320"/>
              <a:ext cx="201600" cy="892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865CE6D-EFD6-47D0-AA0C-EE6AA21E37B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377560" y="5150320"/>
                <a:ext cx="21924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CF20FA5-5005-4754-92BA-9AC019FDF19E}"/>
                  </a:ext>
                </a:extLst>
              </p14:cNvPr>
              <p14:cNvContentPartPr/>
              <p14:nvPr/>
            </p14:nvContentPartPr>
            <p14:xfrm>
              <a:off x="1988760" y="5376760"/>
              <a:ext cx="1412640" cy="3168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CF20FA5-5005-4754-92BA-9AC019FDF19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979760" y="5368120"/>
                <a:ext cx="143028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9343D83-4CDB-48A7-B10F-8C76CB16F444}"/>
                  </a:ext>
                </a:extLst>
              </p14:cNvPr>
              <p14:cNvContentPartPr/>
              <p14:nvPr/>
            </p14:nvContentPartPr>
            <p14:xfrm>
              <a:off x="4056240" y="5242840"/>
              <a:ext cx="201240" cy="1116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9343D83-4CDB-48A7-B10F-8C76CB16F44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047600" y="5233840"/>
                <a:ext cx="21888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4B6CB59-AB0C-4ADE-8A6B-5676565C7134}"/>
                  </a:ext>
                </a:extLst>
              </p14:cNvPr>
              <p14:cNvContentPartPr/>
              <p14:nvPr/>
            </p14:nvContentPartPr>
            <p14:xfrm>
              <a:off x="3541440" y="5405560"/>
              <a:ext cx="1125720" cy="2278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4B6CB59-AB0C-4ADE-8A6B-5676565C7134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532440" y="5396920"/>
                <a:ext cx="114336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0F2A972-9F12-4B6B-985E-DB91C1470AA1}"/>
                  </a:ext>
                </a:extLst>
              </p14:cNvPr>
              <p14:cNvContentPartPr/>
              <p14:nvPr/>
            </p14:nvContentPartPr>
            <p14:xfrm>
              <a:off x="5360520" y="5338600"/>
              <a:ext cx="169200" cy="206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0F2A972-9F12-4B6B-985E-DB91C1470AA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351520" y="5329960"/>
                <a:ext cx="18684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255A43-2866-4A93-8AB7-3FFE3B07E34E}"/>
                  </a:ext>
                </a:extLst>
              </p14:cNvPr>
              <p14:cNvContentPartPr/>
              <p14:nvPr/>
            </p14:nvContentPartPr>
            <p14:xfrm>
              <a:off x="5609280" y="5324920"/>
              <a:ext cx="99000" cy="214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255A43-2866-4A93-8AB7-3FFE3B07E34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600280" y="5316280"/>
                <a:ext cx="11664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72FEDC5-DFC2-4A91-A5B5-A3ACE2AC526E}"/>
                  </a:ext>
                </a:extLst>
              </p14:cNvPr>
              <p14:cNvContentPartPr/>
              <p14:nvPr/>
            </p14:nvContentPartPr>
            <p14:xfrm>
              <a:off x="6542400" y="5062480"/>
              <a:ext cx="207360" cy="95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72FEDC5-DFC2-4A91-A5B5-A3ACE2AC526E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533400" y="5053480"/>
                <a:ext cx="22500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DF6DEC0-BD2E-4D14-9512-1E478B2F8F70}"/>
                  </a:ext>
                </a:extLst>
              </p14:cNvPr>
              <p14:cNvContentPartPr/>
              <p14:nvPr/>
            </p14:nvContentPartPr>
            <p14:xfrm>
              <a:off x="6188160" y="5255800"/>
              <a:ext cx="1145880" cy="360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DF6DEC0-BD2E-4D14-9512-1E478B2F8F70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179517" y="5247160"/>
                <a:ext cx="1163526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A5FDA2B-723C-4F75-926A-DA68436D3B90}"/>
                  </a:ext>
                </a:extLst>
              </p14:cNvPr>
              <p14:cNvContentPartPr/>
              <p14:nvPr/>
            </p14:nvContentPartPr>
            <p14:xfrm>
              <a:off x="7727880" y="4944400"/>
              <a:ext cx="189720" cy="918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A5FDA2B-723C-4F75-926A-DA68436D3B9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718880" y="4935760"/>
                <a:ext cx="20736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B4E9845-AEB0-48CB-A8DF-D738D3B03D39}"/>
                  </a:ext>
                </a:extLst>
              </p14:cNvPr>
              <p14:cNvContentPartPr/>
              <p14:nvPr/>
            </p14:nvContentPartPr>
            <p14:xfrm>
              <a:off x="7467960" y="5089480"/>
              <a:ext cx="493200" cy="6253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B4E9845-AEB0-48CB-A8DF-D738D3B03D3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459326" y="5080480"/>
                <a:ext cx="510827" cy="64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8301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14:cNvPr>
              <p14:cNvContentPartPr/>
              <p14:nvPr/>
            </p14:nvContentPartPr>
            <p14:xfrm>
              <a:off x="2315280" y="129040"/>
              <a:ext cx="5980320" cy="623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6639" y="120395"/>
                <a:ext cx="5997961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14:cNvPr>
              <p14:cNvContentPartPr/>
              <p14:nvPr/>
            </p14:nvContentPartPr>
            <p14:xfrm>
              <a:off x="831720" y="1057840"/>
              <a:ext cx="1136160" cy="369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720" y="1048840"/>
                <a:ext cx="115380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14:cNvPr>
              <p14:cNvContentPartPr/>
              <p14:nvPr/>
            </p14:nvContentPartPr>
            <p14:xfrm>
              <a:off x="2805600" y="1191040"/>
              <a:ext cx="300600" cy="19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6960" y="1182040"/>
                <a:ext cx="3182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14:cNvPr>
              <p14:cNvContentPartPr/>
              <p14:nvPr/>
            </p14:nvContentPartPr>
            <p14:xfrm>
              <a:off x="2789760" y="1010320"/>
              <a:ext cx="236880" cy="1224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1120" y="1001680"/>
                <a:ext cx="2545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14:cNvPr>
              <p14:cNvContentPartPr/>
              <p14:nvPr/>
            </p14:nvContentPartPr>
            <p14:xfrm>
              <a:off x="3223200" y="1184200"/>
              <a:ext cx="192240" cy="20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4560" y="1175200"/>
                <a:ext cx="2098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14:cNvPr>
              <p14:cNvContentPartPr/>
              <p14:nvPr/>
            </p14:nvContentPartPr>
            <p14:xfrm>
              <a:off x="3212040" y="1292920"/>
              <a:ext cx="176040" cy="8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03400" y="1283920"/>
                <a:ext cx="1936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14:cNvPr>
              <p14:cNvContentPartPr/>
              <p14:nvPr/>
            </p14:nvContentPartPr>
            <p14:xfrm>
              <a:off x="3541440" y="908440"/>
              <a:ext cx="843480" cy="584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2440" y="899446"/>
                <a:ext cx="861120" cy="602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14:cNvPr>
              <p14:cNvContentPartPr/>
              <p14:nvPr/>
            </p14:nvContentPartPr>
            <p14:xfrm>
              <a:off x="4886760" y="991960"/>
              <a:ext cx="1028880" cy="340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77760" y="982960"/>
                <a:ext cx="10465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14:cNvPr>
              <p14:cNvContentPartPr/>
              <p14:nvPr/>
            </p14:nvContentPartPr>
            <p14:xfrm>
              <a:off x="2191440" y="1934440"/>
              <a:ext cx="21960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82800" y="1925440"/>
                <a:ext cx="2372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14:cNvPr>
              <p14:cNvContentPartPr/>
              <p14:nvPr/>
            </p14:nvContentPartPr>
            <p14:xfrm>
              <a:off x="2212680" y="2041720"/>
              <a:ext cx="234360" cy="9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3680" y="2032720"/>
                <a:ext cx="2520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14:cNvPr>
              <p14:cNvContentPartPr/>
              <p14:nvPr/>
            </p14:nvContentPartPr>
            <p14:xfrm>
              <a:off x="1088760" y="1801960"/>
              <a:ext cx="964080" cy="335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79760" y="1793311"/>
                <a:ext cx="981720" cy="353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14:cNvPr>
              <p14:cNvContentPartPr/>
              <p14:nvPr/>
            </p14:nvContentPartPr>
            <p14:xfrm>
              <a:off x="2784000" y="1717000"/>
              <a:ext cx="1167480" cy="39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75000" y="1708000"/>
                <a:ext cx="118512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14:cNvPr>
              <p14:cNvContentPartPr/>
              <p14:nvPr/>
            </p14:nvContentPartPr>
            <p14:xfrm>
              <a:off x="5687400" y="1759480"/>
              <a:ext cx="1404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78760" y="1750480"/>
                <a:ext cx="31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14:cNvPr>
              <p14:cNvContentPartPr/>
              <p14:nvPr/>
            </p14:nvContentPartPr>
            <p14:xfrm>
              <a:off x="5232360" y="1839040"/>
              <a:ext cx="1250640" cy="226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3720" y="1830400"/>
                <a:ext cx="12682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14:cNvPr>
              <p14:cNvContentPartPr/>
              <p14:nvPr/>
            </p14:nvContentPartPr>
            <p14:xfrm>
              <a:off x="4816560" y="1653280"/>
              <a:ext cx="264240" cy="515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07560" y="1644640"/>
                <a:ext cx="28188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14:cNvPr>
              <p14:cNvContentPartPr/>
              <p14:nvPr/>
            </p14:nvContentPartPr>
            <p14:xfrm>
              <a:off x="6925440" y="1517920"/>
              <a:ext cx="1310400" cy="518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16440" y="1509280"/>
                <a:ext cx="132804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14:cNvPr>
              <p14:cNvContentPartPr/>
              <p14:nvPr/>
            </p14:nvContentPartPr>
            <p14:xfrm>
              <a:off x="430680" y="2532040"/>
              <a:ext cx="902880" cy="307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1680" y="2523400"/>
                <a:ext cx="9205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14:cNvPr>
              <p14:cNvContentPartPr/>
              <p14:nvPr/>
            </p14:nvContentPartPr>
            <p14:xfrm>
              <a:off x="2825760" y="2452480"/>
              <a:ext cx="1254600" cy="430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16763" y="2443840"/>
                <a:ext cx="1272235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14:cNvPr>
              <p14:cNvContentPartPr/>
              <p14:nvPr/>
            </p14:nvContentPartPr>
            <p14:xfrm>
              <a:off x="2004600" y="2347720"/>
              <a:ext cx="654480" cy="460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95955" y="2339080"/>
                <a:ext cx="67213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14:cNvPr>
              <p14:cNvContentPartPr/>
              <p14:nvPr/>
            </p14:nvContentPartPr>
            <p14:xfrm>
              <a:off x="4296360" y="2526640"/>
              <a:ext cx="249120" cy="290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287373" y="2518000"/>
                <a:ext cx="266735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14:cNvPr>
              <p14:cNvContentPartPr/>
              <p14:nvPr/>
            </p14:nvContentPartPr>
            <p14:xfrm>
              <a:off x="5524320" y="2366440"/>
              <a:ext cx="2144160" cy="487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515680" y="2357433"/>
                <a:ext cx="2161800" cy="5047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C9E21B-135A-4A28-A807-9B35B965EFA1}"/>
                  </a:ext>
                </a:extLst>
              </p14:cNvPr>
              <p14:cNvContentPartPr/>
              <p14:nvPr/>
            </p14:nvContentPartPr>
            <p14:xfrm>
              <a:off x="772680" y="3103000"/>
              <a:ext cx="910800" cy="517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C9E21B-135A-4A28-A807-9B35B965EFA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63680" y="3094360"/>
                <a:ext cx="92844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F7139A7-A1A4-4D89-A310-F5254B0A2A2A}"/>
                  </a:ext>
                </a:extLst>
              </p14:cNvPr>
              <p14:cNvContentPartPr/>
              <p14:nvPr/>
            </p14:nvContentPartPr>
            <p14:xfrm>
              <a:off x="2636400" y="3091840"/>
              <a:ext cx="198000" cy="90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F7139A7-A1A4-4D89-A310-F5254B0A2A2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27760" y="3083200"/>
                <a:ext cx="2156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0E355C2-9CD2-4009-8A13-9E7D75857E56}"/>
                  </a:ext>
                </a:extLst>
              </p14:cNvPr>
              <p14:cNvContentPartPr/>
              <p14:nvPr/>
            </p14:nvContentPartPr>
            <p14:xfrm>
              <a:off x="3120600" y="3343120"/>
              <a:ext cx="223560" cy="27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0E355C2-9CD2-4009-8A13-9E7D75857E5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11600" y="3334480"/>
                <a:ext cx="2412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336FCD6-1F08-49AE-A660-2F66FC26D440}"/>
                  </a:ext>
                </a:extLst>
              </p14:cNvPr>
              <p14:cNvContentPartPr/>
              <p14:nvPr/>
            </p14:nvContentPartPr>
            <p14:xfrm>
              <a:off x="3101880" y="3455800"/>
              <a:ext cx="217080" cy="19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336FCD6-1F08-49AE-A660-2F66FC26D44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93240" y="3447160"/>
                <a:ext cx="2347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468FB9B-DA49-4E50-8B23-FB5184EA4C61}"/>
                  </a:ext>
                </a:extLst>
              </p14:cNvPr>
              <p14:cNvContentPartPr/>
              <p14:nvPr/>
            </p14:nvContentPartPr>
            <p14:xfrm>
              <a:off x="3573840" y="3265720"/>
              <a:ext cx="226440" cy="308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468FB9B-DA49-4E50-8B23-FB5184EA4C6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564840" y="3256720"/>
                <a:ext cx="24408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2796CC-007F-43F2-B39C-342B29D11080}"/>
                  </a:ext>
                </a:extLst>
              </p14:cNvPr>
              <p14:cNvContentPartPr/>
              <p14:nvPr/>
            </p14:nvContentPartPr>
            <p14:xfrm>
              <a:off x="3922320" y="3279760"/>
              <a:ext cx="630000" cy="331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2796CC-007F-43F2-B39C-342B29D1108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13680" y="3270770"/>
                <a:ext cx="647640" cy="349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29FBB39-4DCB-4119-AE7D-945199E57E60}"/>
                  </a:ext>
                </a:extLst>
              </p14:cNvPr>
              <p14:cNvContentPartPr/>
              <p14:nvPr/>
            </p14:nvContentPartPr>
            <p14:xfrm>
              <a:off x="2260560" y="3249160"/>
              <a:ext cx="656640" cy="355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29FBB39-4DCB-4119-AE7D-945199E57E6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251920" y="3240520"/>
                <a:ext cx="67428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4129510-86F9-44F9-8AE2-0C67F0490620}"/>
                  </a:ext>
                </a:extLst>
              </p14:cNvPr>
              <p14:cNvContentPartPr/>
              <p14:nvPr/>
            </p14:nvContentPartPr>
            <p14:xfrm>
              <a:off x="3922320" y="3050440"/>
              <a:ext cx="196560" cy="997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4129510-86F9-44F9-8AE2-0C67F049062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13680" y="3041440"/>
                <a:ext cx="21420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E30BB0D-E049-461A-959A-0A2F7C15479F}"/>
                  </a:ext>
                </a:extLst>
              </p14:cNvPr>
              <p14:cNvContentPartPr/>
              <p14:nvPr/>
            </p14:nvContentPartPr>
            <p14:xfrm>
              <a:off x="5431440" y="3030640"/>
              <a:ext cx="263520" cy="799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E30BB0D-E049-461A-959A-0A2F7C15479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422800" y="3021640"/>
                <a:ext cx="28116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C2AE365-6A45-4D65-9ED7-A26A12E99E35}"/>
                  </a:ext>
                </a:extLst>
              </p14:cNvPr>
              <p14:cNvContentPartPr/>
              <p14:nvPr/>
            </p14:nvContentPartPr>
            <p14:xfrm>
              <a:off x="4758240" y="3214240"/>
              <a:ext cx="1298520" cy="42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C2AE365-6A45-4D65-9ED7-A26A12E99E3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240" y="3205600"/>
                <a:ext cx="131616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631C3C1-D1E3-4240-9A72-5D96AC2B686A}"/>
                  </a:ext>
                </a:extLst>
              </p14:cNvPr>
              <p14:cNvContentPartPr/>
              <p14:nvPr/>
            </p14:nvContentPartPr>
            <p14:xfrm>
              <a:off x="6303720" y="3562000"/>
              <a:ext cx="76680" cy="130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631C3C1-D1E3-4240-9A72-5D96AC2B686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294720" y="3553000"/>
                <a:ext cx="94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B783272-D451-473F-B75E-C887A2A31706}"/>
                  </a:ext>
                </a:extLst>
              </p14:cNvPr>
              <p14:cNvContentPartPr/>
              <p14:nvPr/>
            </p14:nvContentPartPr>
            <p14:xfrm>
              <a:off x="6576240" y="3241960"/>
              <a:ext cx="750600" cy="379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B783272-D451-473F-B75E-C887A2A3170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567596" y="3233320"/>
                <a:ext cx="768248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D2DF3F8-858F-4391-A1AB-61757E9D531F}"/>
                  </a:ext>
                </a:extLst>
              </p14:cNvPr>
              <p14:cNvContentPartPr/>
              <p14:nvPr/>
            </p14:nvContentPartPr>
            <p14:xfrm>
              <a:off x="7466880" y="3193000"/>
              <a:ext cx="1051200" cy="3974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D2DF3F8-858F-4391-A1AB-61757E9D531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457883" y="3184352"/>
                <a:ext cx="1068834" cy="415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CB865DF-530D-4885-A123-28370C65E642}"/>
                  </a:ext>
                </a:extLst>
              </p14:cNvPr>
              <p14:cNvContentPartPr/>
              <p14:nvPr/>
            </p14:nvContentPartPr>
            <p14:xfrm>
              <a:off x="5144160" y="3837760"/>
              <a:ext cx="669240" cy="348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CB865DF-530D-4885-A123-28370C65E64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135520" y="3828760"/>
                <a:ext cx="68688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A557DA64-52B7-40EE-B1B5-A44D2090D95A}"/>
                  </a:ext>
                </a:extLst>
              </p14:cNvPr>
              <p14:cNvContentPartPr/>
              <p14:nvPr/>
            </p14:nvContentPartPr>
            <p14:xfrm>
              <a:off x="7503600" y="3774400"/>
              <a:ext cx="774720" cy="4546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A557DA64-52B7-40EE-B1B5-A44D2090D95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494960" y="3765400"/>
                <a:ext cx="79236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397FF61D-656E-4B10-B770-5CDFE992C708}"/>
                  </a:ext>
                </a:extLst>
              </p14:cNvPr>
              <p14:cNvContentPartPr/>
              <p14:nvPr/>
            </p14:nvContentPartPr>
            <p14:xfrm>
              <a:off x="6084120" y="3812200"/>
              <a:ext cx="1256400" cy="3398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397FF61D-656E-4B10-B770-5CDFE992C70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75478" y="3803210"/>
                <a:ext cx="1274045" cy="3574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10AA0192-E65D-481B-AAF3-28B4DA7936DF}"/>
                  </a:ext>
                </a:extLst>
              </p14:cNvPr>
              <p14:cNvContentPartPr/>
              <p14:nvPr/>
            </p14:nvContentPartPr>
            <p14:xfrm>
              <a:off x="5344680" y="4390360"/>
              <a:ext cx="1343880" cy="5500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10AA0192-E65D-481B-AAF3-28B4DA7936D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335680" y="4381720"/>
                <a:ext cx="1361520" cy="5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FCC5DF28-351B-4DDA-829E-DAD16F37860C}"/>
                  </a:ext>
                </a:extLst>
              </p14:cNvPr>
              <p14:cNvContentPartPr/>
              <p14:nvPr/>
            </p14:nvContentPartPr>
            <p14:xfrm>
              <a:off x="542640" y="3921280"/>
              <a:ext cx="4428360" cy="12060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FCC5DF28-351B-4DDA-829E-DAD16F37860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33640" y="3912277"/>
                <a:ext cx="4446000" cy="1223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972B2F3-F4FD-4018-B032-F52020C37C1C}"/>
                  </a:ext>
                </a:extLst>
              </p14:cNvPr>
              <p14:cNvContentPartPr/>
              <p14:nvPr/>
            </p14:nvContentPartPr>
            <p14:xfrm>
              <a:off x="6886200" y="4543360"/>
              <a:ext cx="246960" cy="233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972B2F3-F4FD-4018-B032-F52020C37C1C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877200" y="4534360"/>
                <a:ext cx="2646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9824F43-042F-45C9-AEC4-36F37D3A8E0B}"/>
                  </a:ext>
                </a:extLst>
              </p14:cNvPr>
              <p14:cNvContentPartPr/>
              <p14:nvPr/>
            </p14:nvContentPartPr>
            <p14:xfrm>
              <a:off x="7386960" y="4306840"/>
              <a:ext cx="1579680" cy="398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9824F43-042F-45C9-AEC4-36F37D3A8E0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378320" y="4298192"/>
                <a:ext cx="1597320" cy="416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A554140-81EE-44CA-B3F3-225DF9E03B6C}"/>
                  </a:ext>
                </a:extLst>
              </p14:cNvPr>
              <p14:cNvContentPartPr/>
              <p14:nvPr/>
            </p14:nvContentPartPr>
            <p14:xfrm>
              <a:off x="581880" y="5135560"/>
              <a:ext cx="608400" cy="343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A554140-81EE-44CA-B3F3-225DF9E03B6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72885" y="5126920"/>
                <a:ext cx="62603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C2350C4-0F7E-4B32-8752-E67C3DC67EC0}"/>
                  </a:ext>
                </a:extLst>
              </p14:cNvPr>
              <p14:cNvContentPartPr/>
              <p14:nvPr/>
            </p14:nvContentPartPr>
            <p14:xfrm>
              <a:off x="5179080" y="3069880"/>
              <a:ext cx="1351440" cy="8679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C2350C4-0F7E-4B32-8752-E67C3DC67EC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170440" y="3060880"/>
                <a:ext cx="1369080" cy="88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865CE6D-EFD6-47D0-AA0C-EE6AA21E37B0}"/>
                  </a:ext>
                </a:extLst>
              </p14:cNvPr>
              <p14:cNvContentPartPr/>
              <p14:nvPr/>
            </p14:nvContentPartPr>
            <p14:xfrm>
              <a:off x="2386200" y="5159320"/>
              <a:ext cx="201600" cy="892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865CE6D-EFD6-47D0-AA0C-EE6AA21E37B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377560" y="5150320"/>
                <a:ext cx="21924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CF20FA5-5005-4754-92BA-9AC019FDF19E}"/>
                  </a:ext>
                </a:extLst>
              </p14:cNvPr>
              <p14:cNvContentPartPr/>
              <p14:nvPr/>
            </p14:nvContentPartPr>
            <p14:xfrm>
              <a:off x="1988760" y="5376760"/>
              <a:ext cx="1412640" cy="3168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CF20FA5-5005-4754-92BA-9AC019FDF19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979760" y="5368120"/>
                <a:ext cx="143028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9343D83-4CDB-48A7-B10F-8C76CB16F444}"/>
                  </a:ext>
                </a:extLst>
              </p14:cNvPr>
              <p14:cNvContentPartPr/>
              <p14:nvPr/>
            </p14:nvContentPartPr>
            <p14:xfrm>
              <a:off x="4056240" y="5242840"/>
              <a:ext cx="201240" cy="1116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9343D83-4CDB-48A7-B10F-8C76CB16F44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047600" y="5233840"/>
                <a:ext cx="21888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4B6CB59-AB0C-4ADE-8A6B-5676565C7134}"/>
                  </a:ext>
                </a:extLst>
              </p14:cNvPr>
              <p14:cNvContentPartPr/>
              <p14:nvPr/>
            </p14:nvContentPartPr>
            <p14:xfrm>
              <a:off x="3541440" y="5405560"/>
              <a:ext cx="1125720" cy="2278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4B6CB59-AB0C-4ADE-8A6B-5676565C7134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532440" y="5396920"/>
                <a:ext cx="114336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0F2A972-9F12-4B6B-985E-DB91C1470AA1}"/>
                  </a:ext>
                </a:extLst>
              </p14:cNvPr>
              <p14:cNvContentPartPr/>
              <p14:nvPr/>
            </p14:nvContentPartPr>
            <p14:xfrm>
              <a:off x="5360520" y="5338600"/>
              <a:ext cx="169200" cy="206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0F2A972-9F12-4B6B-985E-DB91C1470AA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351520" y="5329960"/>
                <a:ext cx="18684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255A43-2866-4A93-8AB7-3FFE3B07E34E}"/>
                  </a:ext>
                </a:extLst>
              </p14:cNvPr>
              <p14:cNvContentPartPr/>
              <p14:nvPr/>
            </p14:nvContentPartPr>
            <p14:xfrm>
              <a:off x="5609280" y="5324920"/>
              <a:ext cx="99000" cy="214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255A43-2866-4A93-8AB7-3FFE3B07E34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600280" y="5316280"/>
                <a:ext cx="11664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72FEDC5-DFC2-4A91-A5B5-A3ACE2AC526E}"/>
                  </a:ext>
                </a:extLst>
              </p14:cNvPr>
              <p14:cNvContentPartPr/>
              <p14:nvPr/>
            </p14:nvContentPartPr>
            <p14:xfrm>
              <a:off x="6542400" y="5062480"/>
              <a:ext cx="207360" cy="95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72FEDC5-DFC2-4A91-A5B5-A3ACE2AC526E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533400" y="5053480"/>
                <a:ext cx="22500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DF6DEC0-BD2E-4D14-9512-1E478B2F8F70}"/>
                  </a:ext>
                </a:extLst>
              </p14:cNvPr>
              <p14:cNvContentPartPr/>
              <p14:nvPr/>
            </p14:nvContentPartPr>
            <p14:xfrm>
              <a:off x="6188160" y="5255800"/>
              <a:ext cx="1145880" cy="360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DF6DEC0-BD2E-4D14-9512-1E478B2F8F70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179517" y="5247160"/>
                <a:ext cx="1163526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A5FDA2B-723C-4F75-926A-DA68436D3B90}"/>
                  </a:ext>
                </a:extLst>
              </p14:cNvPr>
              <p14:cNvContentPartPr/>
              <p14:nvPr/>
            </p14:nvContentPartPr>
            <p14:xfrm>
              <a:off x="7727880" y="4944400"/>
              <a:ext cx="189720" cy="918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A5FDA2B-723C-4F75-926A-DA68436D3B9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718880" y="4935760"/>
                <a:ext cx="20736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B4E9845-AEB0-48CB-A8DF-D738D3B03D39}"/>
                  </a:ext>
                </a:extLst>
              </p14:cNvPr>
              <p14:cNvContentPartPr/>
              <p14:nvPr/>
            </p14:nvContentPartPr>
            <p14:xfrm>
              <a:off x="7467960" y="5089480"/>
              <a:ext cx="493200" cy="6253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B4E9845-AEB0-48CB-A8DF-D738D3B03D3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459326" y="5080480"/>
                <a:ext cx="510827" cy="64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9618F73-E139-4575-89A7-EE33D1A4309F}"/>
                  </a:ext>
                </a:extLst>
              </p14:cNvPr>
              <p14:cNvContentPartPr/>
              <p14:nvPr/>
            </p14:nvContentPartPr>
            <p14:xfrm>
              <a:off x="1303320" y="5982280"/>
              <a:ext cx="713160" cy="353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9618F73-E139-4575-89A7-EE33D1A4309F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294676" y="5973631"/>
                <a:ext cx="730809" cy="3708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25B2691-A264-4558-BFFC-7DB6658D9E5F}"/>
                  </a:ext>
                </a:extLst>
              </p14:cNvPr>
              <p14:cNvContentPartPr/>
              <p14:nvPr/>
            </p14:nvContentPartPr>
            <p14:xfrm>
              <a:off x="3583920" y="5976880"/>
              <a:ext cx="929880" cy="2361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25B2691-A264-4558-BFFC-7DB6658D9E5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574923" y="5968240"/>
                <a:ext cx="947513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C8F9B1D-0B7A-40C5-834F-2D5BF4D4A067}"/>
                  </a:ext>
                </a:extLst>
              </p14:cNvPr>
              <p14:cNvContentPartPr/>
              <p14:nvPr/>
            </p14:nvContentPartPr>
            <p14:xfrm>
              <a:off x="2560800" y="6019360"/>
              <a:ext cx="893520" cy="3862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C8F9B1D-0B7A-40C5-834F-2D5BF4D4A06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551800" y="6010712"/>
                <a:ext cx="911160" cy="403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1797237-B99B-4718-9CF5-2871A58BF531}"/>
                  </a:ext>
                </a:extLst>
              </p14:cNvPr>
              <p14:cNvContentPartPr/>
              <p14:nvPr/>
            </p14:nvContentPartPr>
            <p14:xfrm>
              <a:off x="4770120" y="5946640"/>
              <a:ext cx="342000" cy="3358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1797237-B99B-4718-9CF5-2871A58BF531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761120" y="5937640"/>
                <a:ext cx="35964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14A977AF-4F80-4BFF-8C2B-31070A5F24D3}"/>
                  </a:ext>
                </a:extLst>
              </p14:cNvPr>
              <p14:cNvContentPartPr/>
              <p14:nvPr/>
            </p14:nvContentPartPr>
            <p14:xfrm>
              <a:off x="5784600" y="5820640"/>
              <a:ext cx="145440" cy="691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14A977AF-4F80-4BFF-8C2B-31070A5F24D3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775960" y="5811640"/>
                <a:ext cx="16308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A5417888-2705-4D38-9CC7-6D5D4C3D7025}"/>
                  </a:ext>
                </a:extLst>
              </p14:cNvPr>
              <p14:cNvContentPartPr/>
              <p14:nvPr/>
            </p14:nvContentPartPr>
            <p14:xfrm>
              <a:off x="5367720" y="5928280"/>
              <a:ext cx="1672560" cy="6195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A5417888-2705-4D38-9CC7-6D5D4C3D702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359080" y="5919640"/>
                <a:ext cx="1690200" cy="63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7542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14:cNvPr>
              <p14:cNvContentPartPr/>
              <p14:nvPr/>
            </p14:nvContentPartPr>
            <p14:xfrm>
              <a:off x="7726440" y="98440"/>
              <a:ext cx="930960" cy="537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7800" y="89800"/>
                <a:ext cx="94860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14:cNvPr>
              <p14:cNvContentPartPr/>
              <p14:nvPr/>
            </p14:nvContentPartPr>
            <p14:xfrm>
              <a:off x="311160" y="343960"/>
              <a:ext cx="1571760" cy="625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520" y="334965"/>
                <a:ext cx="1589400" cy="642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14:cNvPr>
              <p14:cNvContentPartPr/>
              <p14:nvPr/>
            </p14:nvContentPartPr>
            <p14:xfrm>
              <a:off x="2981280" y="446200"/>
              <a:ext cx="477000" cy="343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2287" y="437209"/>
                <a:ext cx="494627" cy="361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14:cNvPr>
              <p14:cNvContentPartPr/>
              <p14:nvPr/>
            </p14:nvContentPartPr>
            <p14:xfrm>
              <a:off x="2164080" y="371320"/>
              <a:ext cx="645120" cy="431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55085" y="362320"/>
                <a:ext cx="66275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CC19E09-77B9-495E-82B7-FEEC1CBDD52D}"/>
                  </a:ext>
                </a:extLst>
              </p14:cNvPr>
              <p14:cNvContentPartPr/>
              <p14:nvPr/>
            </p14:nvContentPartPr>
            <p14:xfrm>
              <a:off x="341760" y="1108600"/>
              <a:ext cx="2162160" cy="630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CC19E09-77B9-495E-82B7-FEEC1CBDD5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3120" y="1099600"/>
                <a:ext cx="2179800" cy="64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C5A82CF-AD65-4DBB-98DE-DF740EE396C9}"/>
                  </a:ext>
                </a:extLst>
              </p14:cNvPr>
              <p14:cNvContentPartPr/>
              <p14:nvPr/>
            </p14:nvContentPartPr>
            <p14:xfrm>
              <a:off x="2861760" y="1097080"/>
              <a:ext cx="453240" cy="364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C5A82CF-AD65-4DBB-98DE-DF740EE396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52767" y="1088440"/>
                <a:ext cx="470866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D1AF9D2-1A21-4A3F-8015-D1C3A1675225}"/>
                  </a:ext>
                </a:extLst>
              </p14:cNvPr>
              <p14:cNvContentPartPr/>
              <p14:nvPr/>
            </p14:nvContentPartPr>
            <p14:xfrm>
              <a:off x="3527400" y="1453120"/>
              <a:ext cx="76680" cy="117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D1AF9D2-1A21-4A3F-8015-D1C3A167522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18760" y="1444480"/>
                <a:ext cx="943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4A9055-9D86-45B7-ABE4-E4E6D6B1F509}"/>
                  </a:ext>
                </a:extLst>
              </p14:cNvPr>
              <p14:cNvContentPartPr/>
              <p14:nvPr/>
            </p14:nvContentPartPr>
            <p14:xfrm>
              <a:off x="3779760" y="1210840"/>
              <a:ext cx="66456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4A9055-9D86-45B7-ABE4-E4E6D6B1F50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1120" y="1202200"/>
                <a:ext cx="68220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3D2C632-8CD8-4FD6-8CB9-C40DE288351C}"/>
                  </a:ext>
                </a:extLst>
              </p14:cNvPr>
              <p14:cNvContentPartPr/>
              <p14:nvPr/>
            </p14:nvContentPartPr>
            <p14:xfrm>
              <a:off x="828480" y="1540600"/>
              <a:ext cx="2655000" cy="2805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3D2C632-8CD8-4FD6-8CB9-C40DE288351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9840" y="1531959"/>
                <a:ext cx="2672640" cy="282276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69883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14:cNvPr>
              <p14:cNvContentPartPr/>
              <p14:nvPr/>
            </p14:nvContentPartPr>
            <p14:xfrm>
              <a:off x="2315280" y="129040"/>
              <a:ext cx="5980320" cy="6235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EC5F6BE0-0165-4A18-83E1-FF0C026DCDA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06639" y="120395"/>
                <a:ext cx="5997961" cy="641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14:cNvPr>
              <p14:cNvContentPartPr/>
              <p14:nvPr/>
            </p14:nvContentPartPr>
            <p14:xfrm>
              <a:off x="831720" y="1057840"/>
              <a:ext cx="1136160" cy="3690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A8D6D3F-C19F-4384-8D0C-CAB337BD4B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720" y="1048840"/>
                <a:ext cx="115380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14:cNvPr>
              <p14:cNvContentPartPr/>
              <p14:nvPr/>
            </p14:nvContentPartPr>
            <p14:xfrm>
              <a:off x="2805600" y="1191040"/>
              <a:ext cx="300600" cy="1911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801C983B-E6AD-4BCE-B07D-3625631F6E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96960" y="1182040"/>
                <a:ext cx="31824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14:cNvPr>
              <p14:cNvContentPartPr/>
              <p14:nvPr/>
            </p14:nvContentPartPr>
            <p14:xfrm>
              <a:off x="2789760" y="1010320"/>
              <a:ext cx="236880" cy="1224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B092147-F69B-41C0-9E05-6BCDE2902F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81120" y="1001680"/>
                <a:ext cx="2545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14:cNvPr>
              <p14:cNvContentPartPr/>
              <p14:nvPr/>
            </p14:nvContentPartPr>
            <p14:xfrm>
              <a:off x="3223200" y="1184200"/>
              <a:ext cx="192240" cy="201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634A6C3E-3A59-4B02-80EC-B7C9B39B2D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14560" y="1175200"/>
                <a:ext cx="2098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14:cNvPr>
              <p14:cNvContentPartPr/>
              <p14:nvPr/>
            </p14:nvContentPartPr>
            <p14:xfrm>
              <a:off x="3212040" y="1292920"/>
              <a:ext cx="176040" cy="8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F0594B6-9744-4ECE-89D8-1007AEA1845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03400" y="1283920"/>
                <a:ext cx="1936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14:cNvPr>
              <p14:cNvContentPartPr/>
              <p14:nvPr/>
            </p14:nvContentPartPr>
            <p14:xfrm>
              <a:off x="3541440" y="908440"/>
              <a:ext cx="843480" cy="5846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8DD268B-DCFD-4344-8C48-1616E0566A5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2440" y="899446"/>
                <a:ext cx="861120" cy="602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14:cNvPr>
              <p14:cNvContentPartPr/>
              <p14:nvPr/>
            </p14:nvContentPartPr>
            <p14:xfrm>
              <a:off x="4886760" y="991960"/>
              <a:ext cx="1028880" cy="340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39CC057-805C-4EA2-BC7A-A716632315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77760" y="982960"/>
                <a:ext cx="1046520" cy="35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14:cNvPr>
              <p14:cNvContentPartPr/>
              <p14:nvPr/>
            </p14:nvContentPartPr>
            <p14:xfrm>
              <a:off x="2191440" y="1934440"/>
              <a:ext cx="21960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12672C-71BD-44D9-BAA7-C99AECAB86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82800" y="1925440"/>
                <a:ext cx="2372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14:cNvPr>
              <p14:cNvContentPartPr/>
              <p14:nvPr/>
            </p14:nvContentPartPr>
            <p14:xfrm>
              <a:off x="2212680" y="2041720"/>
              <a:ext cx="234360" cy="97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679EE45-C151-4ADF-95CD-C2EE8BF71DA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3680" y="2032720"/>
                <a:ext cx="25200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14:cNvPr>
              <p14:cNvContentPartPr/>
              <p14:nvPr/>
            </p14:nvContentPartPr>
            <p14:xfrm>
              <a:off x="1088760" y="1801960"/>
              <a:ext cx="964080" cy="335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5C1A777-A5F9-4E2F-A830-D3611548D97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79760" y="1793311"/>
                <a:ext cx="981720" cy="353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14:cNvPr>
              <p14:cNvContentPartPr/>
              <p14:nvPr/>
            </p14:nvContentPartPr>
            <p14:xfrm>
              <a:off x="2784000" y="1717000"/>
              <a:ext cx="1167480" cy="397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FF11903-8C06-40E1-AF51-2E772A5A221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75000" y="1708000"/>
                <a:ext cx="118512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14:cNvPr>
              <p14:cNvContentPartPr/>
              <p14:nvPr/>
            </p14:nvContentPartPr>
            <p14:xfrm>
              <a:off x="5687400" y="1759480"/>
              <a:ext cx="14040" cy="12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6A445B-A5DC-4C08-82E4-4B432DACF28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678760" y="1750480"/>
                <a:ext cx="316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14:cNvPr>
              <p14:cNvContentPartPr/>
              <p14:nvPr/>
            </p14:nvContentPartPr>
            <p14:xfrm>
              <a:off x="5232360" y="1839040"/>
              <a:ext cx="1250640" cy="226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9CD7224-6E2A-4FBC-8FC0-4034F2DC4CB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223720" y="1830400"/>
                <a:ext cx="12682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14:cNvPr>
              <p14:cNvContentPartPr/>
              <p14:nvPr/>
            </p14:nvContentPartPr>
            <p14:xfrm>
              <a:off x="4816560" y="1653280"/>
              <a:ext cx="264240" cy="5158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A3D6293-BC8F-46B1-A937-0AC7C06B663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807560" y="1644640"/>
                <a:ext cx="28188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14:cNvPr>
              <p14:cNvContentPartPr/>
              <p14:nvPr/>
            </p14:nvContentPartPr>
            <p14:xfrm>
              <a:off x="6925440" y="1517920"/>
              <a:ext cx="1310400" cy="518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3D88121-2F3B-41EC-920A-8CFF2CB4C26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916440" y="1509280"/>
                <a:ext cx="132804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14:cNvPr>
              <p14:cNvContentPartPr/>
              <p14:nvPr/>
            </p14:nvContentPartPr>
            <p14:xfrm>
              <a:off x="430680" y="2532040"/>
              <a:ext cx="902880" cy="307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9221DE1-3E3E-4664-BB18-B87CBD32DF9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1680" y="2523400"/>
                <a:ext cx="920520" cy="32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14:cNvPr>
              <p14:cNvContentPartPr/>
              <p14:nvPr/>
            </p14:nvContentPartPr>
            <p14:xfrm>
              <a:off x="2825760" y="2452480"/>
              <a:ext cx="1254600" cy="430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2B679EB-3A1A-4190-8987-B02F9F25368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16763" y="2443840"/>
                <a:ext cx="1272235" cy="44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14:cNvPr>
              <p14:cNvContentPartPr/>
              <p14:nvPr/>
            </p14:nvContentPartPr>
            <p14:xfrm>
              <a:off x="2004600" y="2347720"/>
              <a:ext cx="654480" cy="460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AE36826-9BE5-443C-8C76-193EADEF752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95955" y="2339080"/>
                <a:ext cx="67213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14:cNvPr>
              <p14:cNvContentPartPr/>
              <p14:nvPr/>
            </p14:nvContentPartPr>
            <p14:xfrm>
              <a:off x="4296360" y="2526640"/>
              <a:ext cx="249120" cy="290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FC10BEE-087F-4C6C-A5DA-74F7B9FDB0D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287373" y="2518000"/>
                <a:ext cx="266735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14:cNvPr>
              <p14:cNvContentPartPr/>
              <p14:nvPr/>
            </p14:nvContentPartPr>
            <p14:xfrm>
              <a:off x="5524320" y="2366440"/>
              <a:ext cx="2144160" cy="4870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D3086C9-572D-4C66-AE58-32FFF2F664D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515680" y="2357433"/>
                <a:ext cx="2161800" cy="5047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4C9E21B-135A-4A28-A807-9B35B965EFA1}"/>
                  </a:ext>
                </a:extLst>
              </p14:cNvPr>
              <p14:cNvContentPartPr/>
              <p14:nvPr/>
            </p14:nvContentPartPr>
            <p14:xfrm>
              <a:off x="772680" y="3103000"/>
              <a:ext cx="910800" cy="517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4C9E21B-135A-4A28-A807-9B35B965EFA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63680" y="3094360"/>
                <a:ext cx="928440" cy="5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F7139A7-A1A4-4D89-A310-F5254B0A2A2A}"/>
                  </a:ext>
                </a:extLst>
              </p14:cNvPr>
              <p14:cNvContentPartPr/>
              <p14:nvPr/>
            </p14:nvContentPartPr>
            <p14:xfrm>
              <a:off x="2636400" y="3091840"/>
              <a:ext cx="198000" cy="90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F7139A7-A1A4-4D89-A310-F5254B0A2A2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27760" y="3083200"/>
                <a:ext cx="21564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0E355C2-9CD2-4009-8A13-9E7D75857E56}"/>
                  </a:ext>
                </a:extLst>
              </p14:cNvPr>
              <p14:cNvContentPartPr/>
              <p14:nvPr/>
            </p14:nvContentPartPr>
            <p14:xfrm>
              <a:off x="3120600" y="3343120"/>
              <a:ext cx="223560" cy="270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0E355C2-9CD2-4009-8A13-9E7D75857E56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11600" y="3334480"/>
                <a:ext cx="2412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336FCD6-1F08-49AE-A660-2F66FC26D440}"/>
                  </a:ext>
                </a:extLst>
              </p14:cNvPr>
              <p14:cNvContentPartPr/>
              <p14:nvPr/>
            </p14:nvContentPartPr>
            <p14:xfrm>
              <a:off x="3101880" y="3455800"/>
              <a:ext cx="217080" cy="19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336FCD6-1F08-49AE-A660-2F66FC26D44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93240" y="3447160"/>
                <a:ext cx="2347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468FB9B-DA49-4E50-8B23-FB5184EA4C61}"/>
                  </a:ext>
                </a:extLst>
              </p14:cNvPr>
              <p14:cNvContentPartPr/>
              <p14:nvPr/>
            </p14:nvContentPartPr>
            <p14:xfrm>
              <a:off x="3573840" y="3265720"/>
              <a:ext cx="226440" cy="3081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468FB9B-DA49-4E50-8B23-FB5184EA4C6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564840" y="3256720"/>
                <a:ext cx="24408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F2796CC-007F-43F2-B39C-342B29D11080}"/>
                  </a:ext>
                </a:extLst>
              </p14:cNvPr>
              <p14:cNvContentPartPr/>
              <p14:nvPr/>
            </p14:nvContentPartPr>
            <p14:xfrm>
              <a:off x="3922320" y="3279760"/>
              <a:ext cx="630000" cy="3315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F2796CC-007F-43F2-B39C-342B29D1108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913680" y="3270770"/>
                <a:ext cx="647640" cy="349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929FBB39-4DCB-4119-AE7D-945199E57E60}"/>
                  </a:ext>
                </a:extLst>
              </p14:cNvPr>
              <p14:cNvContentPartPr/>
              <p14:nvPr/>
            </p14:nvContentPartPr>
            <p14:xfrm>
              <a:off x="2260560" y="3249160"/>
              <a:ext cx="656640" cy="3553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929FBB39-4DCB-4119-AE7D-945199E57E60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251920" y="3240520"/>
                <a:ext cx="67428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4129510-86F9-44F9-8AE2-0C67F0490620}"/>
                  </a:ext>
                </a:extLst>
              </p14:cNvPr>
              <p14:cNvContentPartPr/>
              <p14:nvPr/>
            </p14:nvContentPartPr>
            <p14:xfrm>
              <a:off x="3922320" y="3050440"/>
              <a:ext cx="196560" cy="997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4129510-86F9-44F9-8AE2-0C67F049062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913680" y="3041440"/>
                <a:ext cx="21420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E30BB0D-E049-461A-959A-0A2F7C15479F}"/>
                  </a:ext>
                </a:extLst>
              </p14:cNvPr>
              <p14:cNvContentPartPr/>
              <p14:nvPr/>
            </p14:nvContentPartPr>
            <p14:xfrm>
              <a:off x="5431440" y="3030640"/>
              <a:ext cx="263520" cy="799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E30BB0D-E049-461A-959A-0A2F7C15479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422800" y="3021640"/>
                <a:ext cx="28116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C2AE365-6A45-4D65-9ED7-A26A12E99E35}"/>
                  </a:ext>
                </a:extLst>
              </p14:cNvPr>
              <p14:cNvContentPartPr/>
              <p14:nvPr/>
            </p14:nvContentPartPr>
            <p14:xfrm>
              <a:off x="4758240" y="3214240"/>
              <a:ext cx="1298520" cy="426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C2AE365-6A45-4D65-9ED7-A26A12E99E3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49240" y="3205600"/>
                <a:ext cx="131616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631C3C1-D1E3-4240-9A72-5D96AC2B686A}"/>
                  </a:ext>
                </a:extLst>
              </p14:cNvPr>
              <p14:cNvContentPartPr/>
              <p14:nvPr/>
            </p14:nvContentPartPr>
            <p14:xfrm>
              <a:off x="6303720" y="3562000"/>
              <a:ext cx="76680" cy="130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631C3C1-D1E3-4240-9A72-5D96AC2B686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294720" y="3553000"/>
                <a:ext cx="9432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B783272-D451-473F-B75E-C887A2A31706}"/>
                  </a:ext>
                </a:extLst>
              </p14:cNvPr>
              <p14:cNvContentPartPr/>
              <p14:nvPr/>
            </p14:nvContentPartPr>
            <p14:xfrm>
              <a:off x="6576240" y="3241960"/>
              <a:ext cx="750600" cy="379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B783272-D451-473F-B75E-C887A2A3170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567596" y="3233320"/>
                <a:ext cx="768248" cy="3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D2DF3F8-858F-4391-A1AB-61757E9D531F}"/>
                  </a:ext>
                </a:extLst>
              </p14:cNvPr>
              <p14:cNvContentPartPr/>
              <p14:nvPr/>
            </p14:nvContentPartPr>
            <p14:xfrm>
              <a:off x="7466880" y="3193000"/>
              <a:ext cx="1051200" cy="3974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D2DF3F8-858F-4391-A1AB-61757E9D531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457883" y="3184352"/>
                <a:ext cx="1068834" cy="415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9CB865DF-530D-4885-A123-28370C65E642}"/>
                  </a:ext>
                </a:extLst>
              </p14:cNvPr>
              <p14:cNvContentPartPr/>
              <p14:nvPr/>
            </p14:nvContentPartPr>
            <p14:xfrm>
              <a:off x="5144160" y="3837760"/>
              <a:ext cx="669240" cy="34884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9CB865DF-530D-4885-A123-28370C65E64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135520" y="3828760"/>
                <a:ext cx="686880" cy="36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A557DA64-52B7-40EE-B1B5-A44D2090D95A}"/>
                  </a:ext>
                </a:extLst>
              </p14:cNvPr>
              <p14:cNvContentPartPr/>
              <p14:nvPr/>
            </p14:nvContentPartPr>
            <p14:xfrm>
              <a:off x="7503600" y="3774400"/>
              <a:ext cx="774720" cy="4546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A557DA64-52B7-40EE-B1B5-A44D2090D95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494960" y="3765400"/>
                <a:ext cx="792360" cy="4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397FF61D-656E-4B10-B770-5CDFE992C708}"/>
                  </a:ext>
                </a:extLst>
              </p14:cNvPr>
              <p14:cNvContentPartPr/>
              <p14:nvPr/>
            </p14:nvContentPartPr>
            <p14:xfrm>
              <a:off x="6084120" y="3812200"/>
              <a:ext cx="1256400" cy="3398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397FF61D-656E-4B10-B770-5CDFE992C708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75478" y="3803210"/>
                <a:ext cx="1274045" cy="3574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10AA0192-E65D-481B-AAF3-28B4DA7936DF}"/>
                  </a:ext>
                </a:extLst>
              </p14:cNvPr>
              <p14:cNvContentPartPr/>
              <p14:nvPr/>
            </p14:nvContentPartPr>
            <p14:xfrm>
              <a:off x="5344680" y="4390360"/>
              <a:ext cx="1343880" cy="5500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10AA0192-E65D-481B-AAF3-28B4DA7936D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335680" y="4381720"/>
                <a:ext cx="1361520" cy="5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FCC5DF28-351B-4DDA-829E-DAD16F37860C}"/>
                  </a:ext>
                </a:extLst>
              </p14:cNvPr>
              <p14:cNvContentPartPr/>
              <p14:nvPr/>
            </p14:nvContentPartPr>
            <p14:xfrm>
              <a:off x="542640" y="3921280"/>
              <a:ext cx="4428360" cy="12060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FCC5DF28-351B-4DDA-829E-DAD16F37860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33640" y="3912277"/>
                <a:ext cx="4446000" cy="12236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972B2F3-F4FD-4018-B032-F52020C37C1C}"/>
                  </a:ext>
                </a:extLst>
              </p14:cNvPr>
              <p14:cNvContentPartPr/>
              <p14:nvPr/>
            </p14:nvContentPartPr>
            <p14:xfrm>
              <a:off x="6886200" y="4543360"/>
              <a:ext cx="246960" cy="233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972B2F3-F4FD-4018-B032-F52020C37C1C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877200" y="4534360"/>
                <a:ext cx="2646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9824F43-042F-45C9-AEC4-36F37D3A8E0B}"/>
                  </a:ext>
                </a:extLst>
              </p14:cNvPr>
              <p14:cNvContentPartPr/>
              <p14:nvPr/>
            </p14:nvContentPartPr>
            <p14:xfrm>
              <a:off x="7386960" y="4306840"/>
              <a:ext cx="1579680" cy="3985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9824F43-042F-45C9-AEC4-36F37D3A8E0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378320" y="4298192"/>
                <a:ext cx="1597320" cy="416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A554140-81EE-44CA-B3F3-225DF9E03B6C}"/>
                  </a:ext>
                </a:extLst>
              </p14:cNvPr>
              <p14:cNvContentPartPr/>
              <p14:nvPr/>
            </p14:nvContentPartPr>
            <p14:xfrm>
              <a:off x="581880" y="5135560"/>
              <a:ext cx="608400" cy="343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A554140-81EE-44CA-B3F3-225DF9E03B6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72885" y="5126920"/>
                <a:ext cx="62603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C2350C4-0F7E-4B32-8752-E67C3DC67EC0}"/>
                  </a:ext>
                </a:extLst>
              </p14:cNvPr>
              <p14:cNvContentPartPr/>
              <p14:nvPr/>
            </p14:nvContentPartPr>
            <p14:xfrm>
              <a:off x="5179080" y="3069880"/>
              <a:ext cx="1351440" cy="8679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C2350C4-0F7E-4B32-8752-E67C3DC67EC0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170440" y="3060880"/>
                <a:ext cx="1369080" cy="88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865CE6D-EFD6-47D0-AA0C-EE6AA21E37B0}"/>
                  </a:ext>
                </a:extLst>
              </p14:cNvPr>
              <p14:cNvContentPartPr/>
              <p14:nvPr/>
            </p14:nvContentPartPr>
            <p14:xfrm>
              <a:off x="2386200" y="5159320"/>
              <a:ext cx="201600" cy="892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865CE6D-EFD6-47D0-AA0C-EE6AA21E37B0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377560" y="5150320"/>
                <a:ext cx="21924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6CF20FA5-5005-4754-92BA-9AC019FDF19E}"/>
                  </a:ext>
                </a:extLst>
              </p14:cNvPr>
              <p14:cNvContentPartPr/>
              <p14:nvPr/>
            </p14:nvContentPartPr>
            <p14:xfrm>
              <a:off x="1988760" y="5376760"/>
              <a:ext cx="1412640" cy="3168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6CF20FA5-5005-4754-92BA-9AC019FDF19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979760" y="5368120"/>
                <a:ext cx="1430280" cy="33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9343D83-4CDB-48A7-B10F-8C76CB16F444}"/>
                  </a:ext>
                </a:extLst>
              </p14:cNvPr>
              <p14:cNvContentPartPr/>
              <p14:nvPr/>
            </p14:nvContentPartPr>
            <p14:xfrm>
              <a:off x="4056240" y="5242840"/>
              <a:ext cx="201240" cy="11160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9343D83-4CDB-48A7-B10F-8C76CB16F44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047600" y="5233840"/>
                <a:ext cx="21888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4B6CB59-AB0C-4ADE-8A6B-5676565C7134}"/>
                  </a:ext>
                </a:extLst>
              </p14:cNvPr>
              <p14:cNvContentPartPr/>
              <p14:nvPr/>
            </p14:nvContentPartPr>
            <p14:xfrm>
              <a:off x="3541440" y="5405560"/>
              <a:ext cx="1125720" cy="22788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4B6CB59-AB0C-4ADE-8A6B-5676565C7134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532440" y="5396920"/>
                <a:ext cx="114336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0F2A972-9F12-4B6B-985E-DB91C1470AA1}"/>
                  </a:ext>
                </a:extLst>
              </p14:cNvPr>
              <p14:cNvContentPartPr/>
              <p14:nvPr/>
            </p14:nvContentPartPr>
            <p14:xfrm>
              <a:off x="5360520" y="5338600"/>
              <a:ext cx="169200" cy="206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0F2A972-9F12-4B6B-985E-DB91C1470AA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351520" y="5329960"/>
                <a:ext cx="18684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F255A43-2866-4A93-8AB7-3FFE3B07E34E}"/>
                  </a:ext>
                </a:extLst>
              </p14:cNvPr>
              <p14:cNvContentPartPr/>
              <p14:nvPr/>
            </p14:nvContentPartPr>
            <p14:xfrm>
              <a:off x="5609280" y="5324920"/>
              <a:ext cx="99000" cy="214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F255A43-2866-4A93-8AB7-3FFE3B07E34E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600280" y="5316280"/>
                <a:ext cx="11664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72FEDC5-DFC2-4A91-A5B5-A3ACE2AC526E}"/>
                  </a:ext>
                </a:extLst>
              </p14:cNvPr>
              <p14:cNvContentPartPr/>
              <p14:nvPr/>
            </p14:nvContentPartPr>
            <p14:xfrm>
              <a:off x="6542400" y="5062480"/>
              <a:ext cx="207360" cy="957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72FEDC5-DFC2-4A91-A5B5-A3ACE2AC526E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6533400" y="5053480"/>
                <a:ext cx="22500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DF6DEC0-BD2E-4D14-9512-1E478B2F8F70}"/>
                  </a:ext>
                </a:extLst>
              </p14:cNvPr>
              <p14:cNvContentPartPr/>
              <p14:nvPr/>
            </p14:nvContentPartPr>
            <p14:xfrm>
              <a:off x="6188160" y="5255800"/>
              <a:ext cx="1145880" cy="360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DF6DEC0-BD2E-4D14-9512-1E478B2F8F70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6179517" y="5247160"/>
                <a:ext cx="1163526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A5FDA2B-723C-4F75-926A-DA68436D3B90}"/>
                  </a:ext>
                </a:extLst>
              </p14:cNvPr>
              <p14:cNvContentPartPr/>
              <p14:nvPr/>
            </p14:nvContentPartPr>
            <p14:xfrm>
              <a:off x="7727880" y="4944400"/>
              <a:ext cx="189720" cy="918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A5FDA2B-723C-4F75-926A-DA68436D3B9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718880" y="4935760"/>
                <a:ext cx="207360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4B4E9845-AEB0-48CB-A8DF-D738D3B03D39}"/>
                  </a:ext>
                </a:extLst>
              </p14:cNvPr>
              <p14:cNvContentPartPr/>
              <p14:nvPr/>
            </p14:nvContentPartPr>
            <p14:xfrm>
              <a:off x="7467960" y="5089480"/>
              <a:ext cx="493200" cy="6253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4B4E9845-AEB0-48CB-A8DF-D738D3B03D39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7459326" y="5080480"/>
                <a:ext cx="510827" cy="64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A9618F73-E139-4575-89A7-EE33D1A4309F}"/>
                  </a:ext>
                </a:extLst>
              </p14:cNvPr>
              <p14:cNvContentPartPr/>
              <p14:nvPr/>
            </p14:nvContentPartPr>
            <p14:xfrm>
              <a:off x="1303320" y="5982280"/>
              <a:ext cx="713160" cy="353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A9618F73-E139-4575-89A7-EE33D1A4309F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294676" y="5973631"/>
                <a:ext cx="730809" cy="3708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25B2691-A264-4558-BFFC-7DB6658D9E5F}"/>
                  </a:ext>
                </a:extLst>
              </p14:cNvPr>
              <p14:cNvContentPartPr/>
              <p14:nvPr/>
            </p14:nvContentPartPr>
            <p14:xfrm>
              <a:off x="3583920" y="5976880"/>
              <a:ext cx="929880" cy="23616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25B2691-A264-4558-BFFC-7DB6658D9E5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574923" y="5968240"/>
                <a:ext cx="947513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C8F9B1D-0B7A-40C5-834F-2D5BF4D4A067}"/>
                  </a:ext>
                </a:extLst>
              </p14:cNvPr>
              <p14:cNvContentPartPr/>
              <p14:nvPr/>
            </p14:nvContentPartPr>
            <p14:xfrm>
              <a:off x="2560800" y="6019360"/>
              <a:ext cx="893520" cy="3862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C8F9B1D-0B7A-40C5-834F-2D5BF4D4A06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551800" y="6010712"/>
                <a:ext cx="911160" cy="403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1797237-B99B-4718-9CF5-2871A58BF531}"/>
                  </a:ext>
                </a:extLst>
              </p14:cNvPr>
              <p14:cNvContentPartPr/>
              <p14:nvPr/>
            </p14:nvContentPartPr>
            <p14:xfrm>
              <a:off x="4770120" y="5946640"/>
              <a:ext cx="342000" cy="3358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1797237-B99B-4718-9CF5-2871A58BF531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761120" y="5937640"/>
                <a:ext cx="359640" cy="35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14A977AF-4F80-4BFF-8C2B-31070A5F24D3}"/>
                  </a:ext>
                </a:extLst>
              </p14:cNvPr>
              <p14:cNvContentPartPr/>
              <p14:nvPr/>
            </p14:nvContentPartPr>
            <p14:xfrm>
              <a:off x="5784600" y="5820640"/>
              <a:ext cx="145440" cy="691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14A977AF-4F80-4BFF-8C2B-31070A5F24D3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775960" y="5811640"/>
                <a:ext cx="16308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A5417888-2705-4D38-9CC7-6D5D4C3D7025}"/>
                  </a:ext>
                </a:extLst>
              </p14:cNvPr>
              <p14:cNvContentPartPr/>
              <p14:nvPr/>
            </p14:nvContentPartPr>
            <p14:xfrm>
              <a:off x="5367720" y="5928280"/>
              <a:ext cx="1672560" cy="61956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A5417888-2705-4D38-9CC7-6D5D4C3D702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359080" y="5919640"/>
                <a:ext cx="1690200" cy="6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9F72EE1-A4A1-421B-8A10-4AFC601C45AA}"/>
                  </a:ext>
                </a:extLst>
              </p14:cNvPr>
              <p14:cNvContentPartPr/>
              <p14:nvPr/>
            </p14:nvContentPartPr>
            <p14:xfrm>
              <a:off x="7518720" y="5954560"/>
              <a:ext cx="1252440" cy="4096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9F72EE1-A4A1-421B-8A10-4AFC601C45AA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7509723" y="5945568"/>
                <a:ext cx="1270075" cy="4273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0D977BC-2E34-4778-A41C-03D2AC4DEA13}"/>
                  </a:ext>
                </a:extLst>
              </p14:cNvPr>
              <p14:cNvContentPartPr/>
              <p14:nvPr/>
            </p14:nvContentPartPr>
            <p14:xfrm>
              <a:off x="7218840" y="6020800"/>
              <a:ext cx="166680" cy="4032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0D977BC-2E34-4778-A41C-03D2AC4DEA13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7210200" y="6011800"/>
                <a:ext cx="184320" cy="42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76532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7E589C-9679-4EFD-B4DF-DB8CBE09E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250" t="27778" r="8322" b="58127"/>
          <a:stretch/>
        </p:blipFill>
        <p:spPr>
          <a:xfrm>
            <a:off x="228600" y="1447800"/>
            <a:ext cx="8732108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004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1FD9E6-272E-4F7F-96F0-6FDEEB681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50" t="20000" r="7500" b="63333"/>
          <a:stretch/>
        </p:blipFill>
        <p:spPr>
          <a:xfrm>
            <a:off x="198120" y="1295400"/>
            <a:ext cx="871728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833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563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489B3AF-3304-468C-B3AF-A3C3338CC3D1}"/>
                  </a:ext>
                </a:extLst>
              </p14:cNvPr>
              <p14:cNvContentPartPr/>
              <p14:nvPr/>
            </p14:nvContentPartPr>
            <p14:xfrm>
              <a:off x="172200" y="406240"/>
              <a:ext cx="1971000" cy="90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489B3AF-3304-468C-B3AF-A3C3338CC3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4560" y="370240"/>
                <a:ext cx="2006640" cy="16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4290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489B3AF-3304-468C-B3AF-A3C3338CC3D1}"/>
                  </a:ext>
                </a:extLst>
              </p14:cNvPr>
              <p14:cNvContentPartPr/>
              <p14:nvPr/>
            </p14:nvContentPartPr>
            <p14:xfrm>
              <a:off x="172200" y="406240"/>
              <a:ext cx="1971000" cy="90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489B3AF-3304-468C-B3AF-A3C3338CC3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4560" y="370240"/>
                <a:ext cx="200664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DAD4471-531D-44CB-B334-ACAD83AD1142}"/>
                  </a:ext>
                </a:extLst>
              </p14:cNvPr>
              <p14:cNvContentPartPr/>
              <p14:nvPr/>
            </p14:nvContentPartPr>
            <p14:xfrm>
              <a:off x="2552520" y="426040"/>
              <a:ext cx="2034360" cy="30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DAD4471-531D-44CB-B334-ACAD83AD114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34880" y="390040"/>
                <a:ext cx="207000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64864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489B3AF-3304-468C-B3AF-A3C3338CC3D1}"/>
                  </a:ext>
                </a:extLst>
              </p14:cNvPr>
              <p14:cNvContentPartPr/>
              <p14:nvPr/>
            </p14:nvContentPartPr>
            <p14:xfrm>
              <a:off x="172200" y="406240"/>
              <a:ext cx="1971000" cy="90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489B3AF-3304-468C-B3AF-A3C3338CC3D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4560" y="370240"/>
                <a:ext cx="200664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DAD4471-531D-44CB-B334-ACAD83AD1142}"/>
                  </a:ext>
                </a:extLst>
              </p14:cNvPr>
              <p14:cNvContentPartPr/>
              <p14:nvPr/>
            </p14:nvContentPartPr>
            <p14:xfrm>
              <a:off x="2552520" y="426040"/>
              <a:ext cx="2034360" cy="30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DAD4471-531D-44CB-B334-ACAD83AD114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534880" y="390040"/>
                <a:ext cx="207000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BD603FA-3092-4F9D-BC1A-A4FCC67DBBC9}"/>
                  </a:ext>
                </a:extLst>
              </p14:cNvPr>
              <p14:cNvContentPartPr/>
              <p14:nvPr/>
            </p14:nvContentPartPr>
            <p14:xfrm>
              <a:off x="4974240" y="375640"/>
              <a:ext cx="2686320" cy="61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BD603FA-3092-4F9D-BC1A-A4FCC67DBBC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956240" y="339640"/>
                <a:ext cx="2721960" cy="13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41445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3EB358C-EBB8-47DC-9BB9-ADF4DF63D95B}"/>
                  </a:ext>
                </a:extLst>
              </p14:cNvPr>
              <p14:cNvContentPartPr/>
              <p14:nvPr/>
            </p14:nvContentPartPr>
            <p14:xfrm>
              <a:off x="7875480" y="452320"/>
              <a:ext cx="813600" cy="399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3EB358C-EBB8-47DC-9BB9-ADF4DF63D95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857480" y="416680"/>
                <a:ext cx="84924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5DD98EC-0CC4-41BD-9756-581EFFAD7688}"/>
                  </a:ext>
                </a:extLst>
              </p14:cNvPr>
              <p14:cNvContentPartPr/>
              <p14:nvPr/>
            </p14:nvContentPartPr>
            <p14:xfrm>
              <a:off x="152400" y="828880"/>
              <a:ext cx="4541400" cy="572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5DD98EC-0CC4-41BD-9756-581EFFAD768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34400" y="793240"/>
                <a:ext cx="457704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14:cNvPr>
              <p14:cNvContentPartPr/>
              <p14:nvPr/>
            </p14:nvContentPartPr>
            <p14:xfrm>
              <a:off x="305040" y="1540600"/>
              <a:ext cx="4680000" cy="2342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6041" y="1531960"/>
                <a:ext cx="4697639" cy="2360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81714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14:cNvPr>
              <p14:cNvContentPartPr/>
              <p14:nvPr/>
            </p14:nvContentPartPr>
            <p14:xfrm>
              <a:off x="305040" y="1540600"/>
              <a:ext cx="4680000" cy="2342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041" y="1531960"/>
                <a:ext cx="4697639" cy="23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14:cNvPr>
              <p14:cNvContentPartPr/>
              <p14:nvPr/>
            </p14:nvContentPartPr>
            <p14:xfrm>
              <a:off x="2561160" y="1110040"/>
              <a:ext cx="5621400" cy="8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43520" y="1074040"/>
                <a:ext cx="5657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14:cNvPr>
              <p14:cNvContentPartPr/>
              <p14:nvPr/>
            </p14:nvContentPartPr>
            <p14:xfrm>
              <a:off x="207120" y="1482280"/>
              <a:ext cx="3151440" cy="5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480" y="1446640"/>
                <a:ext cx="3187080" cy="13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52948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14:cNvPr>
              <p14:cNvContentPartPr/>
              <p14:nvPr/>
            </p14:nvContentPartPr>
            <p14:xfrm>
              <a:off x="305040" y="1540600"/>
              <a:ext cx="4680000" cy="2342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041" y="1531960"/>
                <a:ext cx="4697639" cy="23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14:cNvPr>
              <p14:cNvContentPartPr/>
              <p14:nvPr/>
            </p14:nvContentPartPr>
            <p14:xfrm>
              <a:off x="2561160" y="1110040"/>
              <a:ext cx="5621400" cy="8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43520" y="1074040"/>
                <a:ext cx="5657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14:cNvPr>
              <p14:cNvContentPartPr/>
              <p14:nvPr/>
            </p14:nvContentPartPr>
            <p14:xfrm>
              <a:off x="207120" y="1482280"/>
              <a:ext cx="3151440" cy="5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480" y="1446640"/>
                <a:ext cx="31870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14:cNvPr>
              <p14:cNvContentPartPr/>
              <p14:nvPr/>
            </p14:nvContentPartPr>
            <p14:xfrm>
              <a:off x="8015880" y="1600360"/>
              <a:ext cx="606240" cy="4402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007240" y="1591367"/>
                <a:ext cx="623880" cy="457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14:cNvPr>
              <p14:cNvContentPartPr/>
              <p14:nvPr/>
            </p14:nvContentPartPr>
            <p14:xfrm>
              <a:off x="5164320" y="1591000"/>
              <a:ext cx="2760480" cy="15177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55680" y="1582360"/>
                <a:ext cx="2778120" cy="153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398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14:cNvPr>
              <p14:cNvContentPartPr/>
              <p14:nvPr/>
            </p14:nvContentPartPr>
            <p14:xfrm>
              <a:off x="7726440" y="98440"/>
              <a:ext cx="930960" cy="537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7800" y="89800"/>
                <a:ext cx="94860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14:cNvPr>
              <p14:cNvContentPartPr/>
              <p14:nvPr/>
            </p14:nvContentPartPr>
            <p14:xfrm>
              <a:off x="311160" y="343960"/>
              <a:ext cx="1571760" cy="625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520" y="334965"/>
                <a:ext cx="1589400" cy="642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14:cNvPr>
              <p14:cNvContentPartPr/>
              <p14:nvPr/>
            </p14:nvContentPartPr>
            <p14:xfrm>
              <a:off x="2981280" y="446200"/>
              <a:ext cx="477000" cy="343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2287" y="437209"/>
                <a:ext cx="494627" cy="361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14:cNvPr>
              <p14:cNvContentPartPr/>
              <p14:nvPr/>
            </p14:nvContentPartPr>
            <p14:xfrm>
              <a:off x="2164080" y="371320"/>
              <a:ext cx="645120" cy="431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55085" y="362320"/>
                <a:ext cx="66275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CC19E09-77B9-495E-82B7-FEEC1CBDD52D}"/>
                  </a:ext>
                </a:extLst>
              </p14:cNvPr>
              <p14:cNvContentPartPr/>
              <p14:nvPr/>
            </p14:nvContentPartPr>
            <p14:xfrm>
              <a:off x="341760" y="1108600"/>
              <a:ext cx="2162160" cy="630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CC19E09-77B9-495E-82B7-FEEC1CBDD5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3120" y="1099600"/>
                <a:ext cx="2179800" cy="64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C5A82CF-AD65-4DBB-98DE-DF740EE396C9}"/>
                  </a:ext>
                </a:extLst>
              </p14:cNvPr>
              <p14:cNvContentPartPr/>
              <p14:nvPr/>
            </p14:nvContentPartPr>
            <p14:xfrm>
              <a:off x="2861760" y="1097080"/>
              <a:ext cx="453240" cy="364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C5A82CF-AD65-4DBB-98DE-DF740EE396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52767" y="1088440"/>
                <a:ext cx="470866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D1AF9D2-1A21-4A3F-8015-D1C3A1675225}"/>
                  </a:ext>
                </a:extLst>
              </p14:cNvPr>
              <p14:cNvContentPartPr/>
              <p14:nvPr/>
            </p14:nvContentPartPr>
            <p14:xfrm>
              <a:off x="3527400" y="1453120"/>
              <a:ext cx="76680" cy="117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D1AF9D2-1A21-4A3F-8015-D1C3A167522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18760" y="1444480"/>
                <a:ext cx="943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4A9055-9D86-45B7-ABE4-E4E6D6B1F509}"/>
                  </a:ext>
                </a:extLst>
              </p14:cNvPr>
              <p14:cNvContentPartPr/>
              <p14:nvPr/>
            </p14:nvContentPartPr>
            <p14:xfrm>
              <a:off x="3779760" y="1210840"/>
              <a:ext cx="66456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4A9055-9D86-45B7-ABE4-E4E6D6B1F50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1120" y="1202200"/>
                <a:ext cx="68220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3D2C632-8CD8-4FD6-8CB9-C40DE288351C}"/>
                  </a:ext>
                </a:extLst>
              </p14:cNvPr>
              <p14:cNvContentPartPr/>
              <p14:nvPr/>
            </p14:nvContentPartPr>
            <p14:xfrm>
              <a:off x="828480" y="1540600"/>
              <a:ext cx="2655000" cy="28051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3D2C632-8CD8-4FD6-8CB9-C40DE288351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9840" y="1531959"/>
                <a:ext cx="2672640" cy="28227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ABC1345-F4ED-4FD0-972F-E7C04A164027}"/>
                  </a:ext>
                </a:extLst>
              </p14:cNvPr>
              <p14:cNvContentPartPr/>
              <p14:nvPr/>
            </p14:nvContentPartPr>
            <p14:xfrm>
              <a:off x="3849240" y="1563280"/>
              <a:ext cx="4544280" cy="25462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ABC1345-F4ED-4FD0-972F-E7C04A16402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40240" y="1554281"/>
                <a:ext cx="4561920" cy="256391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45354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14:cNvPr>
              <p14:cNvContentPartPr/>
              <p14:nvPr/>
            </p14:nvContentPartPr>
            <p14:xfrm>
              <a:off x="305040" y="1540600"/>
              <a:ext cx="4680000" cy="2342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041" y="1531960"/>
                <a:ext cx="4697639" cy="23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14:cNvPr>
              <p14:cNvContentPartPr/>
              <p14:nvPr/>
            </p14:nvContentPartPr>
            <p14:xfrm>
              <a:off x="2561160" y="1110040"/>
              <a:ext cx="5621400" cy="8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43520" y="1074040"/>
                <a:ext cx="5657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14:cNvPr>
              <p14:cNvContentPartPr/>
              <p14:nvPr/>
            </p14:nvContentPartPr>
            <p14:xfrm>
              <a:off x="207120" y="1482280"/>
              <a:ext cx="3151440" cy="5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480" y="1446640"/>
                <a:ext cx="31870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14:cNvPr>
              <p14:cNvContentPartPr/>
              <p14:nvPr/>
            </p14:nvContentPartPr>
            <p14:xfrm>
              <a:off x="8015880" y="1600360"/>
              <a:ext cx="606240" cy="4402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007240" y="1591367"/>
                <a:ext cx="623880" cy="457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14:cNvPr>
              <p14:cNvContentPartPr/>
              <p14:nvPr/>
            </p14:nvContentPartPr>
            <p14:xfrm>
              <a:off x="5164320" y="1591000"/>
              <a:ext cx="2760480" cy="15177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55680" y="1582360"/>
                <a:ext cx="2778120" cy="15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14:cNvPr>
              <p14:cNvContentPartPr/>
              <p14:nvPr/>
            </p14:nvContentPartPr>
            <p14:xfrm>
              <a:off x="567480" y="4210720"/>
              <a:ext cx="458640" cy="34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58840" y="4201720"/>
                <a:ext cx="47628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14:cNvPr>
              <p14:cNvContentPartPr/>
              <p14:nvPr/>
            </p14:nvContentPartPr>
            <p14:xfrm>
              <a:off x="1273440" y="4275160"/>
              <a:ext cx="757440" cy="250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4796" y="4266160"/>
                <a:ext cx="775088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14:cNvPr>
              <p14:cNvContentPartPr/>
              <p14:nvPr/>
            </p14:nvContentPartPr>
            <p14:xfrm>
              <a:off x="2663400" y="4123960"/>
              <a:ext cx="162000" cy="68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54400" y="4115320"/>
                <a:ext cx="1796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14:cNvPr>
              <p14:cNvContentPartPr/>
              <p14:nvPr/>
            </p14:nvContentPartPr>
            <p14:xfrm>
              <a:off x="2685720" y="4276240"/>
              <a:ext cx="711720" cy="2851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677076" y="4267600"/>
                <a:ext cx="729369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14:cNvPr>
              <p14:cNvContentPartPr/>
              <p14:nvPr/>
            </p14:nvContentPartPr>
            <p14:xfrm>
              <a:off x="3711000" y="3897880"/>
              <a:ext cx="4875840" cy="8024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02360" y="3888880"/>
                <a:ext cx="4893480" cy="82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05630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14:cNvPr>
              <p14:cNvContentPartPr/>
              <p14:nvPr/>
            </p14:nvContentPartPr>
            <p14:xfrm>
              <a:off x="305040" y="1540600"/>
              <a:ext cx="4680000" cy="2342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041" y="1531960"/>
                <a:ext cx="4697639" cy="23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14:cNvPr>
              <p14:cNvContentPartPr/>
              <p14:nvPr/>
            </p14:nvContentPartPr>
            <p14:xfrm>
              <a:off x="2561160" y="1110040"/>
              <a:ext cx="5621400" cy="8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43520" y="1074040"/>
                <a:ext cx="5657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14:cNvPr>
              <p14:cNvContentPartPr/>
              <p14:nvPr/>
            </p14:nvContentPartPr>
            <p14:xfrm>
              <a:off x="207120" y="1482280"/>
              <a:ext cx="3151440" cy="5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480" y="1446640"/>
                <a:ext cx="31870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14:cNvPr>
              <p14:cNvContentPartPr/>
              <p14:nvPr/>
            </p14:nvContentPartPr>
            <p14:xfrm>
              <a:off x="8015880" y="1600360"/>
              <a:ext cx="606240" cy="4402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007240" y="1591367"/>
                <a:ext cx="623880" cy="457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14:cNvPr>
              <p14:cNvContentPartPr/>
              <p14:nvPr/>
            </p14:nvContentPartPr>
            <p14:xfrm>
              <a:off x="5164320" y="1591000"/>
              <a:ext cx="2760480" cy="15177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55680" y="1582360"/>
                <a:ext cx="2778120" cy="15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14:cNvPr>
              <p14:cNvContentPartPr/>
              <p14:nvPr/>
            </p14:nvContentPartPr>
            <p14:xfrm>
              <a:off x="567480" y="4210720"/>
              <a:ext cx="458640" cy="34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58840" y="4201720"/>
                <a:ext cx="47628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14:cNvPr>
              <p14:cNvContentPartPr/>
              <p14:nvPr/>
            </p14:nvContentPartPr>
            <p14:xfrm>
              <a:off x="1273440" y="4275160"/>
              <a:ext cx="757440" cy="250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4796" y="4266160"/>
                <a:ext cx="775088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14:cNvPr>
              <p14:cNvContentPartPr/>
              <p14:nvPr/>
            </p14:nvContentPartPr>
            <p14:xfrm>
              <a:off x="2663400" y="4123960"/>
              <a:ext cx="162000" cy="68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54400" y="4115320"/>
                <a:ext cx="1796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14:cNvPr>
              <p14:cNvContentPartPr/>
              <p14:nvPr/>
            </p14:nvContentPartPr>
            <p14:xfrm>
              <a:off x="2685720" y="4276240"/>
              <a:ext cx="711720" cy="2851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677076" y="4267600"/>
                <a:ext cx="729369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14:cNvPr>
              <p14:cNvContentPartPr/>
              <p14:nvPr/>
            </p14:nvContentPartPr>
            <p14:xfrm>
              <a:off x="3711000" y="3897880"/>
              <a:ext cx="4875840" cy="8024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02360" y="3888880"/>
                <a:ext cx="489348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14:cNvPr>
              <p14:cNvContentPartPr/>
              <p14:nvPr/>
            </p14:nvContentPartPr>
            <p14:xfrm>
              <a:off x="455160" y="4934680"/>
              <a:ext cx="270000" cy="218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6160" y="4925680"/>
                <a:ext cx="2876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14:cNvPr>
              <p14:cNvContentPartPr/>
              <p14:nvPr/>
            </p14:nvContentPartPr>
            <p14:xfrm>
              <a:off x="1139160" y="4762960"/>
              <a:ext cx="793800" cy="461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130160" y="4753960"/>
                <a:ext cx="81144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C8134E3C-D942-48E1-A298-39D06F5EAF75}"/>
                  </a:ext>
                </a:extLst>
              </p14:cNvPr>
              <p14:cNvContentPartPr/>
              <p14:nvPr/>
            </p14:nvContentPartPr>
            <p14:xfrm>
              <a:off x="2053560" y="4876720"/>
              <a:ext cx="678960" cy="2401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C8134E3C-D942-48E1-A298-39D06F5EAF75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044920" y="4868080"/>
                <a:ext cx="696600" cy="2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32110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14:cNvPr>
              <p14:cNvContentPartPr/>
              <p14:nvPr/>
            </p14:nvContentPartPr>
            <p14:xfrm>
              <a:off x="305040" y="1540600"/>
              <a:ext cx="4680000" cy="2342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041" y="1531960"/>
                <a:ext cx="4697639" cy="23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14:cNvPr>
              <p14:cNvContentPartPr/>
              <p14:nvPr/>
            </p14:nvContentPartPr>
            <p14:xfrm>
              <a:off x="2561160" y="1110040"/>
              <a:ext cx="5621400" cy="8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43520" y="1074040"/>
                <a:ext cx="5657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14:cNvPr>
              <p14:cNvContentPartPr/>
              <p14:nvPr/>
            </p14:nvContentPartPr>
            <p14:xfrm>
              <a:off x="207120" y="1482280"/>
              <a:ext cx="3151440" cy="5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480" y="1446640"/>
                <a:ext cx="31870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14:cNvPr>
              <p14:cNvContentPartPr/>
              <p14:nvPr/>
            </p14:nvContentPartPr>
            <p14:xfrm>
              <a:off x="8015880" y="1600360"/>
              <a:ext cx="606240" cy="4402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007240" y="1591367"/>
                <a:ext cx="623880" cy="457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14:cNvPr>
              <p14:cNvContentPartPr/>
              <p14:nvPr/>
            </p14:nvContentPartPr>
            <p14:xfrm>
              <a:off x="5164320" y="1591000"/>
              <a:ext cx="2760480" cy="15177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55680" y="1582360"/>
                <a:ext cx="2778120" cy="15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14:cNvPr>
              <p14:cNvContentPartPr/>
              <p14:nvPr/>
            </p14:nvContentPartPr>
            <p14:xfrm>
              <a:off x="567480" y="4210720"/>
              <a:ext cx="458640" cy="34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58840" y="4201720"/>
                <a:ext cx="47628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14:cNvPr>
              <p14:cNvContentPartPr/>
              <p14:nvPr/>
            </p14:nvContentPartPr>
            <p14:xfrm>
              <a:off x="1273440" y="4275160"/>
              <a:ext cx="757440" cy="250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4796" y="4266160"/>
                <a:ext cx="775088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14:cNvPr>
              <p14:cNvContentPartPr/>
              <p14:nvPr/>
            </p14:nvContentPartPr>
            <p14:xfrm>
              <a:off x="2663400" y="4123960"/>
              <a:ext cx="162000" cy="68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54400" y="4115320"/>
                <a:ext cx="1796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14:cNvPr>
              <p14:cNvContentPartPr/>
              <p14:nvPr/>
            </p14:nvContentPartPr>
            <p14:xfrm>
              <a:off x="2685720" y="4276240"/>
              <a:ext cx="711720" cy="2851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677076" y="4267600"/>
                <a:ext cx="729369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14:cNvPr>
              <p14:cNvContentPartPr/>
              <p14:nvPr/>
            </p14:nvContentPartPr>
            <p14:xfrm>
              <a:off x="3711000" y="3897880"/>
              <a:ext cx="4875840" cy="8024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02360" y="3888880"/>
                <a:ext cx="489348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14:cNvPr>
              <p14:cNvContentPartPr/>
              <p14:nvPr/>
            </p14:nvContentPartPr>
            <p14:xfrm>
              <a:off x="455160" y="4934680"/>
              <a:ext cx="270000" cy="218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6160" y="4925680"/>
                <a:ext cx="2876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14:cNvPr>
              <p14:cNvContentPartPr/>
              <p14:nvPr/>
            </p14:nvContentPartPr>
            <p14:xfrm>
              <a:off x="1139160" y="4762960"/>
              <a:ext cx="793800" cy="461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130160" y="4753960"/>
                <a:ext cx="81144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14:cNvPr>
              <p14:cNvContentPartPr/>
              <p14:nvPr/>
            </p14:nvContentPartPr>
            <p14:xfrm>
              <a:off x="3314640" y="4768000"/>
              <a:ext cx="923760" cy="369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05997" y="4759360"/>
                <a:ext cx="941407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14:cNvPr>
              <p14:cNvContentPartPr/>
              <p14:nvPr/>
            </p14:nvContentPartPr>
            <p14:xfrm>
              <a:off x="5967480" y="4845040"/>
              <a:ext cx="335160" cy="323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58840" y="4836040"/>
                <a:ext cx="35280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14:cNvPr>
              <p14:cNvContentPartPr/>
              <p14:nvPr/>
            </p14:nvContentPartPr>
            <p14:xfrm>
              <a:off x="5597040" y="4948360"/>
              <a:ext cx="27720" cy="21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588286" y="4939720"/>
                <a:ext cx="45592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14:cNvPr>
              <p14:cNvContentPartPr/>
              <p14:nvPr/>
            </p14:nvContentPartPr>
            <p14:xfrm>
              <a:off x="5630520" y="5020000"/>
              <a:ext cx="156600" cy="127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621520" y="5011000"/>
                <a:ext cx="1742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14:cNvPr>
              <p14:cNvContentPartPr/>
              <p14:nvPr/>
            </p14:nvContentPartPr>
            <p14:xfrm>
              <a:off x="4607040" y="4955560"/>
              <a:ext cx="849960" cy="241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598400" y="4946920"/>
                <a:ext cx="867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14:cNvPr>
              <p14:cNvContentPartPr/>
              <p14:nvPr/>
            </p14:nvContentPartPr>
            <p14:xfrm>
              <a:off x="6495240" y="4785640"/>
              <a:ext cx="616320" cy="492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486245" y="4776640"/>
                <a:ext cx="63395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14:cNvPr>
              <p14:cNvContentPartPr/>
              <p14:nvPr/>
            </p14:nvContentPartPr>
            <p14:xfrm>
              <a:off x="7308840" y="5006680"/>
              <a:ext cx="660600" cy="334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300200" y="4998040"/>
                <a:ext cx="67824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50B358F5-7B28-415B-8D6C-4D4F7242C78C}"/>
                  </a:ext>
                </a:extLst>
              </p14:cNvPr>
              <p14:cNvContentPartPr/>
              <p14:nvPr/>
            </p14:nvContentPartPr>
            <p14:xfrm>
              <a:off x="2053560" y="4876720"/>
              <a:ext cx="678960" cy="24012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50B358F5-7B28-415B-8D6C-4D4F7242C78C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044920" y="4868080"/>
                <a:ext cx="696600" cy="2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47779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14:cNvPr>
              <p14:cNvContentPartPr/>
              <p14:nvPr/>
            </p14:nvContentPartPr>
            <p14:xfrm>
              <a:off x="305040" y="1540600"/>
              <a:ext cx="4680000" cy="2342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041" y="1531960"/>
                <a:ext cx="4697639" cy="23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14:cNvPr>
              <p14:cNvContentPartPr/>
              <p14:nvPr/>
            </p14:nvContentPartPr>
            <p14:xfrm>
              <a:off x="2561160" y="1110040"/>
              <a:ext cx="5621400" cy="8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43520" y="1074040"/>
                <a:ext cx="5657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14:cNvPr>
              <p14:cNvContentPartPr/>
              <p14:nvPr/>
            </p14:nvContentPartPr>
            <p14:xfrm>
              <a:off x="207120" y="1482280"/>
              <a:ext cx="3151440" cy="5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480" y="1446640"/>
                <a:ext cx="31870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14:cNvPr>
              <p14:cNvContentPartPr/>
              <p14:nvPr/>
            </p14:nvContentPartPr>
            <p14:xfrm>
              <a:off x="8015880" y="1600360"/>
              <a:ext cx="606240" cy="4402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007240" y="1591367"/>
                <a:ext cx="623880" cy="457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14:cNvPr>
              <p14:cNvContentPartPr/>
              <p14:nvPr/>
            </p14:nvContentPartPr>
            <p14:xfrm>
              <a:off x="5164320" y="1591000"/>
              <a:ext cx="2760480" cy="15177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55680" y="1582360"/>
                <a:ext cx="2778120" cy="15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14:cNvPr>
              <p14:cNvContentPartPr/>
              <p14:nvPr/>
            </p14:nvContentPartPr>
            <p14:xfrm>
              <a:off x="567480" y="4210720"/>
              <a:ext cx="458640" cy="34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58840" y="4201720"/>
                <a:ext cx="47628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14:cNvPr>
              <p14:cNvContentPartPr/>
              <p14:nvPr/>
            </p14:nvContentPartPr>
            <p14:xfrm>
              <a:off x="1273440" y="4275160"/>
              <a:ext cx="757440" cy="250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4796" y="4266160"/>
                <a:ext cx="775088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14:cNvPr>
              <p14:cNvContentPartPr/>
              <p14:nvPr/>
            </p14:nvContentPartPr>
            <p14:xfrm>
              <a:off x="2663400" y="4123960"/>
              <a:ext cx="162000" cy="68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54400" y="4115320"/>
                <a:ext cx="1796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14:cNvPr>
              <p14:cNvContentPartPr/>
              <p14:nvPr/>
            </p14:nvContentPartPr>
            <p14:xfrm>
              <a:off x="2685720" y="4276240"/>
              <a:ext cx="711720" cy="2851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677076" y="4267600"/>
                <a:ext cx="729369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14:cNvPr>
              <p14:cNvContentPartPr/>
              <p14:nvPr/>
            </p14:nvContentPartPr>
            <p14:xfrm>
              <a:off x="3711000" y="3897880"/>
              <a:ext cx="4875840" cy="8024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02360" y="3888880"/>
                <a:ext cx="489348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14:cNvPr>
              <p14:cNvContentPartPr/>
              <p14:nvPr/>
            </p14:nvContentPartPr>
            <p14:xfrm>
              <a:off x="455160" y="4934680"/>
              <a:ext cx="270000" cy="218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6160" y="4925680"/>
                <a:ext cx="2876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14:cNvPr>
              <p14:cNvContentPartPr/>
              <p14:nvPr/>
            </p14:nvContentPartPr>
            <p14:xfrm>
              <a:off x="1139160" y="4762960"/>
              <a:ext cx="793800" cy="461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130160" y="4753960"/>
                <a:ext cx="81144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14:cNvPr>
              <p14:cNvContentPartPr/>
              <p14:nvPr/>
            </p14:nvContentPartPr>
            <p14:xfrm>
              <a:off x="3314640" y="4768000"/>
              <a:ext cx="923760" cy="369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05997" y="4759360"/>
                <a:ext cx="941407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14:cNvPr>
              <p14:cNvContentPartPr/>
              <p14:nvPr/>
            </p14:nvContentPartPr>
            <p14:xfrm>
              <a:off x="5967480" y="4845040"/>
              <a:ext cx="335160" cy="323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58840" y="4836040"/>
                <a:ext cx="35280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14:cNvPr>
              <p14:cNvContentPartPr/>
              <p14:nvPr/>
            </p14:nvContentPartPr>
            <p14:xfrm>
              <a:off x="5597040" y="4948360"/>
              <a:ext cx="27720" cy="21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588286" y="4939720"/>
                <a:ext cx="45592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14:cNvPr>
              <p14:cNvContentPartPr/>
              <p14:nvPr/>
            </p14:nvContentPartPr>
            <p14:xfrm>
              <a:off x="5630520" y="5020000"/>
              <a:ext cx="156600" cy="127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621520" y="5011000"/>
                <a:ext cx="1742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14:cNvPr>
              <p14:cNvContentPartPr/>
              <p14:nvPr/>
            </p14:nvContentPartPr>
            <p14:xfrm>
              <a:off x="4607040" y="4955560"/>
              <a:ext cx="849960" cy="241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598400" y="4946920"/>
                <a:ext cx="867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14:cNvPr>
              <p14:cNvContentPartPr/>
              <p14:nvPr/>
            </p14:nvContentPartPr>
            <p14:xfrm>
              <a:off x="6495240" y="4785640"/>
              <a:ext cx="616320" cy="492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486245" y="4776640"/>
                <a:ext cx="63395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14:cNvPr>
              <p14:cNvContentPartPr/>
              <p14:nvPr/>
            </p14:nvContentPartPr>
            <p14:xfrm>
              <a:off x="7308840" y="5006680"/>
              <a:ext cx="660600" cy="334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300200" y="4998040"/>
                <a:ext cx="67824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DC664A5-558D-4405-ABAC-03DEF2DD9D60}"/>
                  </a:ext>
                </a:extLst>
              </p14:cNvPr>
              <p14:cNvContentPartPr/>
              <p14:nvPr/>
            </p14:nvContentPartPr>
            <p14:xfrm>
              <a:off x="5713680" y="4642000"/>
              <a:ext cx="686520" cy="675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DC664A5-558D-4405-ABAC-03DEF2DD9D6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705040" y="4633000"/>
                <a:ext cx="704160" cy="69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D8340934-D926-49DA-9B18-D6146BCE7250}"/>
                  </a:ext>
                </a:extLst>
              </p14:cNvPr>
              <p14:cNvContentPartPr/>
              <p14:nvPr/>
            </p14:nvContentPartPr>
            <p14:xfrm>
              <a:off x="4747440" y="5440480"/>
              <a:ext cx="1081800" cy="60552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D8340934-D926-49DA-9B18-D6146BCE725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38800" y="5431840"/>
                <a:ext cx="1099440" cy="62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419F23EC-704D-4B20-8956-82CB2BA6DCD1}"/>
                  </a:ext>
                </a:extLst>
              </p14:cNvPr>
              <p14:cNvContentPartPr/>
              <p14:nvPr/>
            </p14:nvContentPartPr>
            <p14:xfrm>
              <a:off x="2053560" y="4876720"/>
              <a:ext cx="678960" cy="2401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419F23EC-704D-4B20-8956-82CB2BA6DCD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044920" y="4868080"/>
                <a:ext cx="696600" cy="2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4056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14:cNvPr>
              <p14:cNvContentPartPr/>
              <p14:nvPr/>
            </p14:nvContentPartPr>
            <p14:xfrm>
              <a:off x="305040" y="1540600"/>
              <a:ext cx="4680000" cy="2342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041" y="1531960"/>
                <a:ext cx="4697639" cy="23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14:cNvPr>
              <p14:cNvContentPartPr/>
              <p14:nvPr/>
            </p14:nvContentPartPr>
            <p14:xfrm>
              <a:off x="2561160" y="1110040"/>
              <a:ext cx="5621400" cy="8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43520" y="1074040"/>
                <a:ext cx="5657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14:cNvPr>
              <p14:cNvContentPartPr/>
              <p14:nvPr/>
            </p14:nvContentPartPr>
            <p14:xfrm>
              <a:off x="207120" y="1482280"/>
              <a:ext cx="3151440" cy="5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480" y="1446640"/>
                <a:ext cx="31870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14:cNvPr>
              <p14:cNvContentPartPr/>
              <p14:nvPr/>
            </p14:nvContentPartPr>
            <p14:xfrm>
              <a:off x="8015880" y="1600360"/>
              <a:ext cx="606240" cy="4402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007240" y="1591367"/>
                <a:ext cx="623880" cy="457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14:cNvPr>
              <p14:cNvContentPartPr/>
              <p14:nvPr/>
            </p14:nvContentPartPr>
            <p14:xfrm>
              <a:off x="5164320" y="1591000"/>
              <a:ext cx="2760480" cy="15177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55680" y="1582360"/>
                <a:ext cx="2778120" cy="15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14:cNvPr>
              <p14:cNvContentPartPr/>
              <p14:nvPr/>
            </p14:nvContentPartPr>
            <p14:xfrm>
              <a:off x="567480" y="4210720"/>
              <a:ext cx="458640" cy="34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58840" y="4201720"/>
                <a:ext cx="47628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14:cNvPr>
              <p14:cNvContentPartPr/>
              <p14:nvPr/>
            </p14:nvContentPartPr>
            <p14:xfrm>
              <a:off x="1273440" y="4275160"/>
              <a:ext cx="757440" cy="250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4796" y="4266160"/>
                <a:ext cx="775088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14:cNvPr>
              <p14:cNvContentPartPr/>
              <p14:nvPr/>
            </p14:nvContentPartPr>
            <p14:xfrm>
              <a:off x="2663400" y="4123960"/>
              <a:ext cx="162000" cy="68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54400" y="4115320"/>
                <a:ext cx="1796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14:cNvPr>
              <p14:cNvContentPartPr/>
              <p14:nvPr/>
            </p14:nvContentPartPr>
            <p14:xfrm>
              <a:off x="2685720" y="4276240"/>
              <a:ext cx="711720" cy="2851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677076" y="4267600"/>
                <a:ext cx="729369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14:cNvPr>
              <p14:cNvContentPartPr/>
              <p14:nvPr/>
            </p14:nvContentPartPr>
            <p14:xfrm>
              <a:off x="3711000" y="3897880"/>
              <a:ext cx="4875840" cy="8024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02360" y="3888880"/>
                <a:ext cx="489348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14:cNvPr>
              <p14:cNvContentPartPr/>
              <p14:nvPr/>
            </p14:nvContentPartPr>
            <p14:xfrm>
              <a:off x="455160" y="4934680"/>
              <a:ext cx="270000" cy="218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6160" y="4925680"/>
                <a:ext cx="2876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14:cNvPr>
              <p14:cNvContentPartPr/>
              <p14:nvPr/>
            </p14:nvContentPartPr>
            <p14:xfrm>
              <a:off x="1139160" y="4762960"/>
              <a:ext cx="793800" cy="461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130160" y="4753960"/>
                <a:ext cx="81144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14:cNvPr>
              <p14:cNvContentPartPr/>
              <p14:nvPr/>
            </p14:nvContentPartPr>
            <p14:xfrm>
              <a:off x="3314640" y="4768000"/>
              <a:ext cx="923760" cy="369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05997" y="4759360"/>
                <a:ext cx="941407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14:cNvPr>
              <p14:cNvContentPartPr/>
              <p14:nvPr/>
            </p14:nvContentPartPr>
            <p14:xfrm>
              <a:off x="5967480" y="4845040"/>
              <a:ext cx="335160" cy="323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58840" y="4836040"/>
                <a:ext cx="35280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14:cNvPr>
              <p14:cNvContentPartPr/>
              <p14:nvPr/>
            </p14:nvContentPartPr>
            <p14:xfrm>
              <a:off x="5597040" y="4948360"/>
              <a:ext cx="27720" cy="21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588286" y="4939720"/>
                <a:ext cx="45592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14:cNvPr>
              <p14:cNvContentPartPr/>
              <p14:nvPr/>
            </p14:nvContentPartPr>
            <p14:xfrm>
              <a:off x="5630520" y="5020000"/>
              <a:ext cx="156600" cy="127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621520" y="5011000"/>
                <a:ext cx="1742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14:cNvPr>
              <p14:cNvContentPartPr/>
              <p14:nvPr/>
            </p14:nvContentPartPr>
            <p14:xfrm>
              <a:off x="4607040" y="4955560"/>
              <a:ext cx="849960" cy="241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598400" y="4946920"/>
                <a:ext cx="867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14:cNvPr>
              <p14:cNvContentPartPr/>
              <p14:nvPr/>
            </p14:nvContentPartPr>
            <p14:xfrm>
              <a:off x="6495240" y="4785640"/>
              <a:ext cx="616320" cy="492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486245" y="4776640"/>
                <a:ext cx="63395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14:cNvPr>
              <p14:cNvContentPartPr/>
              <p14:nvPr/>
            </p14:nvContentPartPr>
            <p14:xfrm>
              <a:off x="7308840" y="5006680"/>
              <a:ext cx="660600" cy="334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300200" y="4998040"/>
                <a:ext cx="67824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DC664A5-558D-4405-ABAC-03DEF2DD9D60}"/>
                  </a:ext>
                </a:extLst>
              </p14:cNvPr>
              <p14:cNvContentPartPr/>
              <p14:nvPr/>
            </p14:nvContentPartPr>
            <p14:xfrm>
              <a:off x="5713680" y="4642000"/>
              <a:ext cx="686520" cy="675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DC664A5-558D-4405-ABAC-03DEF2DD9D6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705040" y="4633000"/>
                <a:ext cx="704160" cy="69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D8340934-D926-49DA-9B18-D6146BCE7250}"/>
                  </a:ext>
                </a:extLst>
              </p14:cNvPr>
              <p14:cNvContentPartPr/>
              <p14:nvPr/>
            </p14:nvContentPartPr>
            <p14:xfrm>
              <a:off x="4747440" y="5440480"/>
              <a:ext cx="2469600" cy="60552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D8340934-D926-49DA-9B18-D6146BCE725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738800" y="5431840"/>
                <a:ext cx="2487240" cy="62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BCA39E4-9B69-43BC-AA10-02B7FC79EC37}"/>
                  </a:ext>
                </a:extLst>
              </p14:cNvPr>
              <p14:cNvContentPartPr/>
              <p14:nvPr/>
            </p14:nvContentPartPr>
            <p14:xfrm>
              <a:off x="2053560" y="4876720"/>
              <a:ext cx="678960" cy="2401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BCA39E4-9B69-43BC-AA10-02B7FC79EC37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044920" y="4868080"/>
                <a:ext cx="696600" cy="2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15039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14:cNvPr>
              <p14:cNvContentPartPr/>
              <p14:nvPr/>
            </p14:nvContentPartPr>
            <p14:xfrm>
              <a:off x="305040" y="1540600"/>
              <a:ext cx="4680000" cy="2342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041" y="1531960"/>
                <a:ext cx="4697639" cy="23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14:cNvPr>
              <p14:cNvContentPartPr/>
              <p14:nvPr/>
            </p14:nvContentPartPr>
            <p14:xfrm>
              <a:off x="2561160" y="1110040"/>
              <a:ext cx="5621400" cy="8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43520" y="1074040"/>
                <a:ext cx="5657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14:cNvPr>
              <p14:cNvContentPartPr/>
              <p14:nvPr/>
            </p14:nvContentPartPr>
            <p14:xfrm>
              <a:off x="207120" y="1482280"/>
              <a:ext cx="3151440" cy="5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480" y="1446640"/>
                <a:ext cx="31870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14:cNvPr>
              <p14:cNvContentPartPr/>
              <p14:nvPr/>
            </p14:nvContentPartPr>
            <p14:xfrm>
              <a:off x="8015880" y="1600360"/>
              <a:ext cx="606240" cy="4402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007240" y="1591367"/>
                <a:ext cx="623880" cy="457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14:cNvPr>
              <p14:cNvContentPartPr/>
              <p14:nvPr/>
            </p14:nvContentPartPr>
            <p14:xfrm>
              <a:off x="5164320" y="1591000"/>
              <a:ext cx="2760480" cy="15177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55680" y="1582360"/>
                <a:ext cx="2778120" cy="15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14:cNvPr>
              <p14:cNvContentPartPr/>
              <p14:nvPr/>
            </p14:nvContentPartPr>
            <p14:xfrm>
              <a:off x="567480" y="4210720"/>
              <a:ext cx="458640" cy="34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58840" y="4201720"/>
                <a:ext cx="47628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14:cNvPr>
              <p14:cNvContentPartPr/>
              <p14:nvPr/>
            </p14:nvContentPartPr>
            <p14:xfrm>
              <a:off x="1273440" y="4275160"/>
              <a:ext cx="757440" cy="250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4796" y="4266160"/>
                <a:ext cx="775088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14:cNvPr>
              <p14:cNvContentPartPr/>
              <p14:nvPr/>
            </p14:nvContentPartPr>
            <p14:xfrm>
              <a:off x="2663400" y="4123960"/>
              <a:ext cx="162000" cy="68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54400" y="4115320"/>
                <a:ext cx="1796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14:cNvPr>
              <p14:cNvContentPartPr/>
              <p14:nvPr/>
            </p14:nvContentPartPr>
            <p14:xfrm>
              <a:off x="2685720" y="4276240"/>
              <a:ext cx="711720" cy="2851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677076" y="4267600"/>
                <a:ext cx="729369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14:cNvPr>
              <p14:cNvContentPartPr/>
              <p14:nvPr/>
            </p14:nvContentPartPr>
            <p14:xfrm>
              <a:off x="3711000" y="3897880"/>
              <a:ext cx="4875840" cy="8024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02360" y="3888880"/>
                <a:ext cx="489348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14:cNvPr>
              <p14:cNvContentPartPr/>
              <p14:nvPr/>
            </p14:nvContentPartPr>
            <p14:xfrm>
              <a:off x="455160" y="4934680"/>
              <a:ext cx="270000" cy="218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6160" y="4925680"/>
                <a:ext cx="2876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14:cNvPr>
              <p14:cNvContentPartPr/>
              <p14:nvPr/>
            </p14:nvContentPartPr>
            <p14:xfrm>
              <a:off x="1139160" y="4762960"/>
              <a:ext cx="793800" cy="461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130160" y="4753960"/>
                <a:ext cx="81144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14:cNvPr>
              <p14:cNvContentPartPr/>
              <p14:nvPr/>
            </p14:nvContentPartPr>
            <p14:xfrm>
              <a:off x="3314640" y="4768000"/>
              <a:ext cx="923760" cy="369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05997" y="4759360"/>
                <a:ext cx="941407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14:cNvPr>
              <p14:cNvContentPartPr/>
              <p14:nvPr/>
            </p14:nvContentPartPr>
            <p14:xfrm>
              <a:off x="5967480" y="4845040"/>
              <a:ext cx="335160" cy="323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58840" y="4836040"/>
                <a:ext cx="35280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14:cNvPr>
              <p14:cNvContentPartPr/>
              <p14:nvPr/>
            </p14:nvContentPartPr>
            <p14:xfrm>
              <a:off x="5597040" y="4948360"/>
              <a:ext cx="27720" cy="21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588286" y="4939720"/>
                <a:ext cx="45592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14:cNvPr>
              <p14:cNvContentPartPr/>
              <p14:nvPr/>
            </p14:nvContentPartPr>
            <p14:xfrm>
              <a:off x="5630520" y="5020000"/>
              <a:ext cx="156600" cy="127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621520" y="5011000"/>
                <a:ext cx="1742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14:cNvPr>
              <p14:cNvContentPartPr/>
              <p14:nvPr/>
            </p14:nvContentPartPr>
            <p14:xfrm>
              <a:off x="4607040" y="4955560"/>
              <a:ext cx="849960" cy="241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598400" y="4946920"/>
                <a:ext cx="867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14:cNvPr>
              <p14:cNvContentPartPr/>
              <p14:nvPr/>
            </p14:nvContentPartPr>
            <p14:xfrm>
              <a:off x="6495240" y="4785640"/>
              <a:ext cx="616320" cy="492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486245" y="4776640"/>
                <a:ext cx="63395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14:cNvPr>
              <p14:cNvContentPartPr/>
              <p14:nvPr/>
            </p14:nvContentPartPr>
            <p14:xfrm>
              <a:off x="7308840" y="5006680"/>
              <a:ext cx="660600" cy="334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300200" y="4998040"/>
                <a:ext cx="67824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DC664A5-558D-4405-ABAC-03DEF2DD9D60}"/>
                  </a:ext>
                </a:extLst>
              </p14:cNvPr>
              <p14:cNvContentPartPr/>
              <p14:nvPr/>
            </p14:nvContentPartPr>
            <p14:xfrm>
              <a:off x="5713680" y="4642000"/>
              <a:ext cx="686520" cy="675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DC664A5-558D-4405-ABAC-03DEF2DD9D6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5705040" y="4633000"/>
                <a:ext cx="704160" cy="69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91B32927-0512-4B77-ADF6-B33D926A477C}"/>
                  </a:ext>
                </a:extLst>
              </p14:cNvPr>
              <p14:cNvContentPartPr/>
              <p14:nvPr/>
            </p14:nvContentPartPr>
            <p14:xfrm>
              <a:off x="7539600" y="5659000"/>
              <a:ext cx="459360" cy="27180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91B32927-0512-4B77-ADF6-B33D926A477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530967" y="5650012"/>
                <a:ext cx="476986" cy="2894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D8340934-D926-49DA-9B18-D6146BCE7250}"/>
                  </a:ext>
                </a:extLst>
              </p14:cNvPr>
              <p14:cNvContentPartPr/>
              <p14:nvPr/>
            </p14:nvContentPartPr>
            <p14:xfrm>
              <a:off x="4747440" y="5440480"/>
              <a:ext cx="2674440" cy="60588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D8340934-D926-49DA-9B18-D6146BCE725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4738800" y="5431835"/>
                <a:ext cx="2692080" cy="6235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46B827B-EA00-4D1C-9718-EF07D9BA1F48}"/>
                  </a:ext>
                </a:extLst>
              </p14:cNvPr>
              <p14:cNvContentPartPr/>
              <p14:nvPr/>
            </p14:nvContentPartPr>
            <p14:xfrm>
              <a:off x="2053560" y="4876720"/>
              <a:ext cx="678960" cy="2401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46B827B-EA00-4D1C-9718-EF07D9BA1F4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044920" y="4868080"/>
                <a:ext cx="696600" cy="2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68678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14:cNvPr>
              <p14:cNvContentPartPr/>
              <p14:nvPr/>
            </p14:nvContentPartPr>
            <p14:xfrm>
              <a:off x="305040" y="1540600"/>
              <a:ext cx="4680000" cy="2342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041" y="1531960"/>
                <a:ext cx="4697639" cy="23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14:cNvPr>
              <p14:cNvContentPartPr/>
              <p14:nvPr/>
            </p14:nvContentPartPr>
            <p14:xfrm>
              <a:off x="2561160" y="1110040"/>
              <a:ext cx="5621400" cy="8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43520" y="1074040"/>
                <a:ext cx="5657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14:cNvPr>
              <p14:cNvContentPartPr/>
              <p14:nvPr/>
            </p14:nvContentPartPr>
            <p14:xfrm>
              <a:off x="207120" y="1482280"/>
              <a:ext cx="3151440" cy="5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480" y="1446640"/>
                <a:ext cx="31870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14:cNvPr>
              <p14:cNvContentPartPr/>
              <p14:nvPr/>
            </p14:nvContentPartPr>
            <p14:xfrm>
              <a:off x="8015880" y="1600360"/>
              <a:ext cx="606240" cy="4402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007240" y="1591367"/>
                <a:ext cx="623880" cy="457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14:cNvPr>
              <p14:cNvContentPartPr/>
              <p14:nvPr/>
            </p14:nvContentPartPr>
            <p14:xfrm>
              <a:off x="5164320" y="1591000"/>
              <a:ext cx="2760480" cy="15177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55680" y="1582360"/>
                <a:ext cx="2778120" cy="15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14:cNvPr>
              <p14:cNvContentPartPr/>
              <p14:nvPr/>
            </p14:nvContentPartPr>
            <p14:xfrm>
              <a:off x="567480" y="4210720"/>
              <a:ext cx="458640" cy="34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58840" y="4201720"/>
                <a:ext cx="47628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14:cNvPr>
              <p14:cNvContentPartPr/>
              <p14:nvPr/>
            </p14:nvContentPartPr>
            <p14:xfrm>
              <a:off x="1273440" y="4275160"/>
              <a:ext cx="757440" cy="250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4796" y="4266160"/>
                <a:ext cx="775088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14:cNvPr>
              <p14:cNvContentPartPr/>
              <p14:nvPr/>
            </p14:nvContentPartPr>
            <p14:xfrm>
              <a:off x="2663400" y="4123960"/>
              <a:ext cx="162000" cy="68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54400" y="4115320"/>
                <a:ext cx="1796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14:cNvPr>
              <p14:cNvContentPartPr/>
              <p14:nvPr/>
            </p14:nvContentPartPr>
            <p14:xfrm>
              <a:off x="2685720" y="4276240"/>
              <a:ext cx="711720" cy="2851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677076" y="4267600"/>
                <a:ext cx="729369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14:cNvPr>
              <p14:cNvContentPartPr/>
              <p14:nvPr/>
            </p14:nvContentPartPr>
            <p14:xfrm>
              <a:off x="3711000" y="3897880"/>
              <a:ext cx="4875840" cy="8024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02360" y="3888880"/>
                <a:ext cx="489348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14:cNvPr>
              <p14:cNvContentPartPr/>
              <p14:nvPr/>
            </p14:nvContentPartPr>
            <p14:xfrm>
              <a:off x="455160" y="4934680"/>
              <a:ext cx="270000" cy="218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6160" y="4925680"/>
                <a:ext cx="2876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14:cNvPr>
              <p14:cNvContentPartPr/>
              <p14:nvPr/>
            </p14:nvContentPartPr>
            <p14:xfrm>
              <a:off x="1139160" y="4762960"/>
              <a:ext cx="793800" cy="461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130160" y="4753960"/>
                <a:ext cx="81144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14:cNvPr>
              <p14:cNvContentPartPr/>
              <p14:nvPr/>
            </p14:nvContentPartPr>
            <p14:xfrm>
              <a:off x="3314640" y="4768000"/>
              <a:ext cx="923760" cy="369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05997" y="4759360"/>
                <a:ext cx="941407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14:cNvPr>
              <p14:cNvContentPartPr/>
              <p14:nvPr/>
            </p14:nvContentPartPr>
            <p14:xfrm>
              <a:off x="5967480" y="4845040"/>
              <a:ext cx="335160" cy="323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58840" y="4836040"/>
                <a:ext cx="35280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14:cNvPr>
              <p14:cNvContentPartPr/>
              <p14:nvPr/>
            </p14:nvContentPartPr>
            <p14:xfrm>
              <a:off x="5597040" y="4948360"/>
              <a:ext cx="27720" cy="21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588286" y="4939720"/>
                <a:ext cx="45592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14:cNvPr>
              <p14:cNvContentPartPr/>
              <p14:nvPr/>
            </p14:nvContentPartPr>
            <p14:xfrm>
              <a:off x="5630520" y="5020000"/>
              <a:ext cx="156600" cy="127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621520" y="5011000"/>
                <a:ext cx="1742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14:cNvPr>
              <p14:cNvContentPartPr/>
              <p14:nvPr/>
            </p14:nvContentPartPr>
            <p14:xfrm>
              <a:off x="4607040" y="4955560"/>
              <a:ext cx="849960" cy="241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598400" y="4946920"/>
                <a:ext cx="867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14:cNvPr>
              <p14:cNvContentPartPr/>
              <p14:nvPr/>
            </p14:nvContentPartPr>
            <p14:xfrm>
              <a:off x="6495240" y="4785640"/>
              <a:ext cx="616320" cy="492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486245" y="4776640"/>
                <a:ext cx="63395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14:cNvPr>
              <p14:cNvContentPartPr/>
              <p14:nvPr/>
            </p14:nvContentPartPr>
            <p14:xfrm>
              <a:off x="7308840" y="5006680"/>
              <a:ext cx="660600" cy="334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300200" y="4998040"/>
                <a:ext cx="67824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AAE4609-7F03-4352-A20C-036328D7C635}"/>
                  </a:ext>
                </a:extLst>
              </p14:cNvPr>
              <p14:cNvContentPartPr/>
              <p14:nvPr/>
            </p14:nvContentPartPr>
            <p14:xfrm>
              <a:off x="677280" y="5324560"/>
              <a:ext cx="124200" cy="74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AAE4609-7F03-4352-A20C-036328D7C63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68280" y="5315920"/>
                <a:ext cx="1418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8C3D361-D0F9-4A39-A31D-523AF85212DF}"/>
                  </a:ext>
                </a:extLst>
              </p14:cNvPr>
              <p14:cNvContentPartPr/>
              <p14:nvPr/>
            </p14:nvContentPartPr>
            <p14:xfrm>
              <a:off x="1274160" y="5571160"/>
              <a:ext cx="176760" cy="6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8C3D361-D0F9-4A39-A31D-523AF85212D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265520" y="5562160"/>
                <a:ext cx="1944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2B39B8B-7459-421A-B568-362C8C333CCD}"/>
                  </a:ext>
                </a:extLst>
              </p14:cNvPr>
              <p14:cNvContentPartPr/>
              <p14:nvPr/>
            </p14:nvContentPartPr>
            <p14:xfrm>
              <a:off x="1315920" y="5632360"/>
              <a:ext cx="137520" cy="12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2B39B8B-7459-421A-B568-362C8C333CC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307280" y="5623720"/>
                <a:ext cx="1551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DD38239-3ADF-44F4-A14C-B24E2A47F6DD}"/>
                  </a:ext>
                </a:extLst>
              </p14:cNvPr>
              <p14:cNvContentPartPr/>
              <p14:nvPr/>
            </p14:nvContentPartPr>
            <p14:xfrm>
              <a:off x="721560" y="5477200"/>
              <a:ext cx="437040" cy="264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DD38239-3ADF-44F4-A14C-B24E2A47F6D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12560" y="5468200"/>
                <a:ext cx="45468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5FD10B1E-74F9-499C-A6D1-E33C1204236B}"/>
                  </a:ext>
                </a:extLst>
              </p14:cNvPr>
              <p14:cNvContentPartPr/>
              <p14:nvPr/>
            </p14:nvContentPartPr>
            <p14:xfrm>
              <a:off x="2347680" y="5741080"/>
              <a:ext cx="1107720" cy="21780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5FD10B1E-74F9-499C-A6D1-E33C1204236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339040" y="5732080"/>
                <a:ext cx="11253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8EFA14BF-B8F0-4473-AF38-1BDDEE09CCD6}"/>
                  </a:ext>
                </a:extLst>
              </p14:cNvPr>
              <p14:cNvContentPartPr/>
              <p14:nvPr/>
            </p14:nvContentPartPr>
            <p14:xfrm>
              <a:off x="1674480" y="5270560"/>
              <a:ext cx="2257560" cy="39276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8EFA14BF-B8F0-4473-AF38-1BDDEE09CCD6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665840" y="5261560"/>
                <a:ext cx="227520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60B22D1C-859E-47EC-A3AF-9F5D88462A52}"/>
                  </a:ext>
                </a:extLst>
              </p14:cNvPr>
              <p14:cNvContentPartPr/>
              <p14:nvPr/>
            </p14:nvContentPartPr>
            <p14:xfrm>
              <a:off x="2053560" y="4876720"/>
              <a:ext cx="678960" cy="2401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60B22D1C-859E-47EC-A3AF-9F5D88462A52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2044920" y="4868080"/>
                <a:ext cx="696600" cy="2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123790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14:cNvPr>
              <p14:cNvContentPartPr/>
              <p14:nvPr/>
            </p14:nvContentPartPr>
            <p14:xfrm>
              <a:off x="305040" y="1540600"/>
              <a:ext cx="4680000" cy="2342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041" y="1531960"/>
                <a:ext cx="4697639" cy="23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14:cNvPr>
              <p14:cNvContentPartPr/>
              <p14:nvPr/>
            </p14:nvContentPartPr>
            <p14:xfrm>
              <a:off x="2561160" y="1110040"/>
              <a:ext cx="5621400" cy="8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43520" y="1074040"/>
                <a:ext cx="5657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14:cNvPr>
              <p14:cNvContentPartPr/>
              <p14:nvPr/>
            </p14:nvContentPartPr>
            <p14:xfrm>
              <a:off x="207120" y="1482280"/>
              <a:ext cx="3151440" cy="5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480" y="1446640"/>
                <a:ext cx="31870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14:cNvPr>
              <p14:cNvContentPartPr/>
              <p14:nvPr/>
            </p14:nvContentPartPr>
            <p14:xfrm>
              <a:off x="8015880" y="1600360"/>
              <a:ext cx="606240" cy="4402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007240" y="1591367"/>
                <a:ext cx="623880" cy="457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14:cNvPr>
              <p14:cNvContentPartPr/>
              <p14:nvPr/>
            </p14:nvContentPartPr>
            <p14:xfrm>
              <a:off x="5164320" y="1591000"/>
              <a:ext cx="2760480" cy="15177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55680" y="1582360"/>
                <a:ext cx="2778120" cy="15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14:cNvPr>
              <p14:cNvContentPartPr/>
              <p14:nvPr/>
            </p14:nvContentPartPr>
            <p14:xfrm>
              <a:off x="567480" y="4210720"/>
              <a:ext cx="458640" cy="34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58840" y="4201720"/>
                <a:ext cx="47628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14:cNvPr>
              <p14:cNvContentPartPr/>
              <p14:nvPr/>
            </p14:nvContentPartPr>
            <p14:xfrm>
              <a:off x="1273440" y="4275160"/>
              <a:ext cx="757440" cy="250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4796" y="4266160"/>
                <a:ext cx="775088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14:cNvPr>
              <p14:cNvContentPartPr/>
              <p14:nvPr/>
            </p14:nvContentPartPr>
            <p14:xfrm>
              <a:off x="2663400" y="4123960"/>
              <a:ext cx="162000" cy="68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54400" y="4115320"/>
                <a:ext cx="1796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14:cNvPr>
              <p14:cNvContentPartPr/>
              <p14:nvPr/>
            </p14:nvContentPartPr>
            <p14:xfrm>
              <a:off x="2685720" y="4276240"/>
              <a:ext cx="711720" cy="2851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677076" y="4267600"/>
                <a:ext cx="729369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14:cNvPr>
              <p14:cNvContentPartPr/>
              <p14:nvPr/>
            </p14:nvContentPartPr>
            <p14:xfrm>
              <a:off x="3711000" y="3897880"/>
              <a:ext cx="4875840" cy="8024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02360" y="3888880"/>
                <a:ext cx="489348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14:cNvPr>
              <p14:cNvContentPartPr/>
              <p14:nvPr/>
            </p14:nvContentPartPr>
            <p14:xfrm>
              <a:off x="455160" y="4934680"/>
              <a:ext cx="270000" cy="218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6160" y="4925680"/>
                <a:ext cx="2876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14:cNvPr>
              <p14:cNvContentPartPr/>
              <p14:nvPr/>
            </p14:nvContentPartPr>
            <p14:xfrm>
              <a:off x="1139160" y="4762960"/>
              <a:ext cx="793800" cy="461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130160" y="4753960"/>
                <a:ext cx="81144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14:cNvPr>
              <p14:cNvContentPartPr/>
              <p14:nvPr/>
            </p14:nvContentPartPr>
            <p14:xfrm>
              <a:off x="3314640" y="4768000"/>
              <a:ext cx="923760" cy="369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05997" y="4759360"/>
                <a:ext cx="941407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14:cNvPr>
              <p14:cNvContentPartPr/>
              <p14:nvPr/>
            </p14:nvContentPartPr>
            <p14:xfrm>
              <a:off x="5967480" y="4845040"/>
              <a:ext cx="335160" cy="323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58840" y="4836040"/>
                <a:ext cx="35280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14:cNvPr>
              <p14:cNvContentPartPr/>
              <p14:nvPr/>
            </p14:nvContentPartPr>
            <p14:xfrm>
              <a:off x="5597040" y="4948360"/>
              <a:ext cx="27720" cy="21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588286" y="4939720"/>
                <a:ext cx="45592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14:cNvPr>
              <p14:cNvContentPartPr/>
              <p14:nvPr/>
            </p14:nvContentPartPr>
            <p14:xfrm>
              <a:off x="5630520" y="5020000"/>
              <a:ext cx="156600" cy="127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621520" y="5011000"/>
                <a:ext cx="1742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14:cNvPr>
              <p14:cNvContentPartPr/>
              <p14:nvPr/>
            </p14:nvContentPartPr>
            <p14:xfrm>
              <a:off x="4607040" y="4955560"/>
              <a:ext cx="849960" cy="241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598400" y="4946920"/>
                <a:ext cx="867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14:cNvPr>
              <p14:cNvContentPartPr/>
              <p14:nvPr/>
            </p14:nvContentPartPr>
            <p14:xfrm>
              <a:off x="6495240" y="4785640"/>
              <a:ext cx="616320" cy="492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486245" y="4776640"/>
                <a:ext cx="63395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14:cNvPr>
              <p14:cNvContentPartPr/>
              <p14:nvPr/>
            </p14:nvContentPartPr>
            <p14:xfrm>
              <a:off x="7308840" y="5006680"/>
              <a:ext cx="660600" cy="334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300200" y="4998040"/>
                <a:ext cx="67824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AAE4609-7F03-4352-A20C-036328D7C635}"/>
                  </a:ext>
                </a:extLst>
              </p14:cNvPr>
              <p14:cNvContentPartPr/>
              <p14:nvPr/>
            </p14:nvContentPartPr>
            <p14:xfrm>
              <a:off x="677280" y="5324560"/>
              <a:ext cx="124200" cy="74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AAE4609-7F03-4352-A20C-036328D7C63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68280" y="5315920"/>
                <a:ext cx="1418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8C3D361-D0F9-4A39-A31D-523AF85212DF}"/>
                  </a:ext>
                </a:extLst>
              </p14:cNvPr>
              <p14:cNvContentPartPr/>
              <p14:nvPr/>
            </p14:nvContentPartPr>
            <p14:xfrm>
              <a:off x="1274160" y="5571160"/>
              <a:ext cx="176760" cy="6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8C3D361-D0F9-4A39-A31D-523AF85212D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265520" y="5562160"/>
                <a:ext cx="1944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2B39B8B-7459-421A-B568-362C8C333CCD}"/>
                  </a:ext>
                </a:extLst>
              </p14:cNvPr>
              <p14:cNvContentPartPr/>
              <p14:nvPr/>
            </p14:nvContentPartPr>
            <p14:xfrm>
              <a:off x="1315920" y="5632360"/>
              <a:ext cx="137520" cy="12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2B39B8B-7459-421A-B568-362C8C333CC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307280" y="5623720"/>
                <a:ext cx="1551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DD38239-3ADF-44F4-A14C-B24E2A47F6DD}"/>
                  </a:ext>
                </a:extLst>
              </p14:cNvPr>
              <p14:cNvContentPartPr/>
              <p14:nvPr/>
            </p14:nvContentPartPr>
            <p14:xfrm>
              <a:off x="721560" y="5477200"/>
              <a:ext cx="437040" cy="264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DD38239-3ADF-44F4-A14C-B24E2A47F6D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12560" y="5468200"/>
                <a:ext cx="45468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5FD10B1E-74F9-499C-A6D1-E33C1204236B}"/>
                  </a:ext>
                </a:extLst>
              </p14:cNvPr>
              <p14:cNvContentPartPr/>
              <p14:nvPr/>
            </p14:nvContentPartPr>
            <p14:xfrm>
              <a:off x="2347680" y="5741080"/>
              <a:ext cx="1107720" cy="21780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5FD10B1E-74F9-499C-A6D1-E33C1204236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339040" y="5732080"/>
                <a:ext cx="11253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9C823F8-9BB6-4B64-994B-3D20962C71DB}"/>
                  </a:ext>
                </a:extLst>
              </p14:cNvPr>
              <p14:cNvContentPartPr/>
              <p14:nvPr/>
            </p14:nvContentPartPr>
            <p14:xfrm>
              <a:off x="4102680" y="5534800"/>
              <a:ext cx="222480" cy="230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9C823F8-9BB6-4B64-994B-3D20962C71D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094040" y="5525800"/>
                <a:ext cx="2401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68D8DE2-37B6-4058-BA01-1D0680CEEC7C}"/>
                  </a:ext>
                </a:extLst>
              </p14:cNvPr>
              <p14:cNvContentPartPr/>
              <p14:nvPr/>
            </p14:nvContentPartPr>
            <p14:xfrm>
              <a:off x="5268360" y="5556760"/>
              <a:ext cx="196560" cy="19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68D8DE2-37B6-4058-BA01-1D0680CEEC7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259720" y="5548120"/>
                <a:ext cx="2142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412A8D-C509-41BF-A9CA-A74AA733679E}"/>
                  </a:ext>
                </a:extLst>
              </p14:cNvPr>
              <p14:cNvContentPartPr/>
              <p14:nvPr/>
            </p14:nvContentPartPr>
            <p14:xfrm>
              <a:off x="5303640" y="5641720"/>
              <a:ext cx="174600" cy="75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412A8D-C509-41BF-A9CA-A74AA733679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294640" y="5632720"/>
                <a:ext cx="19224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CA80599-78EF-4F92-B9A3-7AF5FF6CCC8A}"/>
                  </a:ext>
                </a:extLst>
              </p14:cNvPr>
              <p14:cNvContentPartPr/>
              <p14:nvPr/>
            </p14:nvContentPartPr>
            <p14:xfrm>
              <a:off x="4784880" y="5455960"/>
              <a:ext cx="344880" cy="2944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CA80599-78EF-4F92-B9A3-7AF5FF6CCC8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776231" y="5447320"/>
                <a:ext cx="362538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A74CDC8-AEC3-42D5-AF12-6AC494E5F0A2}"/>
                  </a:ext>
                </a:extLst>
              </p14:cNvPr>
              <p14:cNvContentPartPr/>
              <p14:nvPr/>
            </p14:nvContentPartPr>
            <p14:xfrm>
              <a:off x="1674480" y="5270560"/>
              <a:ext cx="2257560" cy="3927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A74CDC8-AEC3-42D5-AF12-6AC494E5F0A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665840" y="5261560"/>
                <a:ext cx="227520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11D4AC27-362B-46D5-A89A-843340D0F8E0}"/>
                  </a:ext>
                </a:extLst>
              </p14:cNvPr>
              <p14:cNvContentPartPr/>
              <p14:nvPr/>
            </p14:nvContentPartPr>
            <p14:xfrm>
              <a:off x="4723680" y="5295760"/>
              <a:ext cx="257400" cy="6120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11D4AC27-362B-46D5-A89A-843340D0F8E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715040" y="5286760"/>
                <a:ext cx="2750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1162C401-242F-4264-94E9-D190BF55BF0F}"/>
                  </a:ext>
                </a:extLst>
              </p14:cNvPr>
              <p14:cNvContentPartPr/>
              <p14:nvPr/>
            </p14:nvContentPartPr>
            <p14:xfrm>
              <a:off x="5595960" y="5305120"/>
              <a:ext cx="2616840" cy="69372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1162C401-242F-4264-94E9-D190BF55BF0F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586960" y="5296120"/>
                <a:ext cx="2634480" cy="71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4D90FE6C-5F9C-4F0C-B75A-FB76648CCBC4}"/>
                  </a:ext>
                </a:extLst>
              </p14:cNvPr>
              <p14:cNvContentPartPr/>
              <p14:nvPr/>
            </p14:nvContentPartPr>
            <p14:xfrm>
              <a:off x="2053560" y="4876720"/>
              <a:ext cx="678960" cy="24012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4D90FE6C-5F9C-4F0C-B75A-FB76648CCBC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044920" y="4868080"/>
                <a:ext cx="696600" cy="2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97266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14:cNvPr>
              <p14:cNvContentPartPr/>
              <p14:nvPr/>
            </p14:nvContentPartPr>
            <p14:xfrm>
              <a:off x="305040" y="1540600"/>
              <a:ext cx="4680000" cy="2342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041" y="1531960"/>
                <a:ext cx="4697639" cy="23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14:cNvPr>
              <p14:cNvContentPartPr/>
              <p14:nvPr/>
            </p14:nvContentPartPr>
            <p14:xfrm>
              <a:off x="2561160" y="1110040"/>
              <a:ext cx="5621400" cy="8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43520" y="1074040"/>
                <a:ext cx="5657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14:cNvPr>
              <p14:cNvContentPartPr/>
              <p14:nvPr/>
            </p14:nvContentPartPr>
            <p14:xfrm>
              <a:off x="207120" y="1482280"/>
              <a:ext cx="3151440" cy="5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480" y="1446640"/>
                <a:ext cx="31870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14:cNvPr>
              <p14:cNvContentPartPr/>
              <p14:nvPr/>
            </p14:nvContentPartPr>
            <p14:xfrm>
              <a:off x="8015880" y="1600360"/>
              <a:ext cx="606240" cy="4402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007240" y="1591367"/>
                <a:ext cx="623880" cy="457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14:cNvPr>
              <p14:cNvContentPartPr/>
              <p14:nvPr/>
            </p14:nvContentPartPr>
            <p14:xfrm>
              <a:off x="5164320" y="1591000"/>
              <a:ext cx="2760480" cy="15177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55680" y="1582360"/>
                <a:ext cx="2778120" cy="15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14:cNvPr>
              <p14:cNvContentPartPr/>
              <p14:nvPr/>
            </p14:nvContentPartPr>
            <p14:xfrm>
              <a:off x="567480" y="4210720"/>
              <a:ext cx="458640" cy="34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58840" y="4201720"/>
                <a:ext cx="47628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14:cNvPr>
              <p14:cNvContentPartPr/>
              <p14:nvPr/>
            </p14:nvContentPartPr>
            <p14:xfrm>
              <a:off x="1273440" y="4275160"/>
              <a:ext cx="757440" cy="250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4796" y="4266160"/>
                <a:ext cx="775088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14:cNvPr>
              <p14:cNvContentPartPr/>
              <p14:nvPr/>
            </p14:nvContentPartPr>
            <p14:xfrm>
              <a:off x="2663400" y="4123960"/>
              <a:ext cx="162000" cy="68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54400" y="4115320"/>
                <a:ext cx="1796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14:cNvPr>
              <p14:cNvContentPartPr/>
              <p14:nvPr/>
            </p14:nvContentPartPr>
            <p14:xfrm>
              <a:off x="2685720" y="4276240"/>
              <a:ext cx="711720" cy="2851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677076" y="4267600"/>
                <a:ext cx="729369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14:cNvPr>
              <p14:cNvContentPartPr/>
              <p14:nvPr/>
            </p14:nvContentPartPr>
            <p14:xfrm>
              <a:off x="3711000" y="3897880"/>
              <a:ext cx="4875840" cy="8024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02360" y="3888880"/>
                <a:ext cx="489348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14:cNvPr>
              <p14:cNvContentPartPr/>
              <p14:nvPr/>
            </p14:nvContentPartPr>
            <p14:xfrm>
              <a:off x="455160" y="4934680"/>
              <a:ext cx="270000" cy="218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6160" y="4925680"/>
                <a:ext cx="2876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14:cNvPr>
              <p14:cNvContentPartPr/>
              <p14:nvPr/>
            </p14:nvContentPartPr>
            <p14:xfrm>
              <a:off x="1139160" y="4762960"/>
              <a:ext cx="793800" cy="461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130160" y="4753960"/>
                <a:ext cx="81144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14:cNvPr>
              <p14:cNvContentPartPr/>
              <p14:nvPr/>
            </p14:nvContentPartPr>
            <p14:xfrm>
              <a:off x="3314640" y="4768000"/>
              <a:ext cx="923760" cy="369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05997" y="4759360"/>
                <a:ext cx="941407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14:cNvPr>
              <p14:cNvContentPartPr/>
              <p14:nvPr/>
            </p14:nvContentPartPr>
            <p14:xfrm>
              <a:off x="5967480" y="4845040"/>
              <a:ext cx="335160" cy="323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58840" y="4836040"/>
                <a:ext cx="35280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14:cNvPr>
              <p14:cNvContentPartPr/>
              <p14:nvPr/>
            </p14:nvContentPartPr>
            <p14:xfrm>
              <a:off x="5597040" y="4948360"/>
              <a:ext cx="27720" cy="21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588286" y="4939720"/>
                <a:ext cx="45592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14:cNvPr>
              <p14:cNvContentPartPr/>
              <p14:nvPr/>
            </p14:nvContentPartPr>
            <p14:xfrm>
              <a:off x="5630520" y="5020000"/>
              <a:ext cx="156600" cy="127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621520" y="5011000"/>
                <a:ext cx="1742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14:cNvPr>
              <p14:cNvContentPartPr/>
              <p14:nvPr/>
            </p14:nvContentPartPr>
            <p14:xfrm>
              <a:off x="4607040" y="4955560"/>
              <a:ext cx="849960" cy="241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598400" y="4946920"/>
                <a:ext cx="867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14:cNvPr>
              <p14:cNvContentPartPr/>
              <p14:nvPr/>
            </p14:nvContentPartPr>
            <p14:xfrm>
              <a:off x="6495240" y="4785640"/>
              <a:ext cx="616320" cy="492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486245" y="4776640"/>
                <a:ext cx="63395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14:cNvPr>
              <p14:cNvContentPartPr/>
              <p14:nvPr/>
            </p14:nvContentPartPr>
            <p14:xfrm>
              <a:off x="7308840" y="5006680"/>
              <a:ext cx="660600" cy="334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300200" y="4998040"/>
                <a:ext cx="67824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AAE4609-7F03-4352-A20C-036328D7C635}"/>
                  </a:ext>
                </a:extLst>
              </p14:cNvPr>
              <p14:cNvContentPartPr/>
              <p14:nvPr/>
            </p14:nvContentPartPr>
            <p14:xfrm>
              <a:off x="677280" y="5324560"/>
              <a:ext cx="124200" cy="74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AAE4609-7F03-4352-A20C-036328D7C63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68280" y="5315920"/>
                <a:ext cx="1418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8C3D361-D0F9-4A39-A31D-523AF85212DF}"/>
                  </a:ext>
                </a:extLst>
              </p14:cNvPr>
              <p14:cNvContentPartPr/>
              <p14:nvPr/>
            </p14:nvContentPartPr>
            <p14:xfrm>
              <a:off x="1274160" y="5571160"/>
              <a:ext cx="176760" cy="6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8C3D361-D0F9-4A39-A31D-523AF85212D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265520" y="5562160"/>
                <a:ext cx="1944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2B39B8B-7459-421A-B568-362C8C333CCD}"/>
                  </a:ext>
                </a:extLst>
              </p14:cNvPr>
              <p14:cNvContentPartPr/>
              <p14:nvPr/>
            </p14:nvContentPartPr>
            <p14:xfrm>
              <a:off x="1315920" y="5632360"/>
              <a:ext cx="137520" cy="12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2B39B8B-7459-421A-B568-362C8C333CC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307280" y="5623720"/>
                <a:ext cx="1551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DD38239-3ADF-44F4-A14C-B24E2A47F6DD}"/>
                  </a:ext>
                </a:extLst>
              </p14:cNvPr>
              <p14:cNvContentPartPr/>
              <p14:nvPr/>
            </p14:nvContentPartPr>
            <p14:xfrm>
              <a:off x="721560" y="5477200"/>
              <a:ext cx="437040" cy="264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DD38239-3ADF-44F4-A14C-B24E2A47F6D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12560" y="5468200"/>
                <a:ext cx="45468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5FD10B1E-74F9-499C-A6D1-E33C1204236B}"/>
                  </a:ext>
                </a:extLst>
              </p14:cNvPr>
              <p14:cNvContentPartPr/>
              <p14:nvPr/>
            </p14:nvContentPartPr>
            <p14:xfrm>
              <a:off x="2347680" y="5741080"/>
              <a:ext cx="1107720" cy="21780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5FD10B1E-74F9-499C-A6D1-E33C1204236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339040" y="5732080"/>
                <a:ext cx="11253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9C823F8-9BB6-4B64-994B-3D20962C71DB}"/>
                  </a:ext>
                </a:extLst>
              </p14:cNvPr>
              <p14:cNvContentPartPr/>
              <p14:nvPr/>
            </p14:nvContentPartPr>
            <p14:xfrm>
              <a:off x="4102680" y="5534800"/>
              <a:ext cx="222480" cy="230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9C823F8-9BB6-4B64-994B-3D20962C71D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094040" y="5525800"/>
                <a:ext cx="2401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68D8DE2-37B6-4058-BA01-1D0680CEEC7C}"/>
                  </a:ext>
                </a:extLst>
              </p14:cNvPr>
              <p14:cNvContentPartPr/>
              <p14:nvPr/>
            </p14:nvContentPartPr>
            <p14:xfrm>
              <a:off x="5268360" y="5556760"/>
              <a:ext cx="196560" cy="19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68D8DE2-37B6-4058-BA01-1D0680CEEC7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259720" y="5548120"/>
                <a:ext cx="2142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412A8D-C509-41BF-A9CA-A74AA733679E}"/>
                  </a:ext>
                </a:extLst>
              </p14:cNvPr>
              <p14:cNvContentPartPr/>
              <p14:nvPr/>
            </p14:nvContentPartPr>
            <p14:xfrm>
              <a:off x="5303640" y="5641720"/>
              <a:ext cx="174600" cy="75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412A8D-C509-41BF-A9CA-A74AA733679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294640" y="5632720"/>
                <a:ext cx="19224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CA80599-78EF-4F92-B9A3-7AF5FF6CCC8A}"/>
                  </a:ext>
                </a:extLst>
              </p14:cNvPr>
              <p14:cNvContentPartPr/>
              <p14:nvPr/>
            </p14:nvContentPartPr>
            <p14:xfrm>
              <a:off x="4784880" y="5455960"/>
              <a:ext cx="344880" cy="2944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CA80599-78EF-4F92-B9A3-7AF5FF6CCC8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776231" y="5447320"/>
                <a:ext cx="362538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A74CDC8-AEC3-42D5-AF12-6AC494E5F0A2}"/>
                  </a:ext>
                </a:extLst>
              </p14:cNvPr>
              <p14:cNvContentPartPr/>
              <p14:nvPr/>
            </p14:nvContentPartPr>
            <p14:xfrm>
              <a:off x="1674480" y="5270560"/>
              <a:ext cx="2257560" cy="3927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A74CDC8-AEC3-42D5-AF12-6AC494E5F0A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665840" y="5261560"/>
                <a:ext cx="227520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11D4AC27-362B-46D5-A89A-843340D0F8E0}"/>
                  </a:ext>
                </a:extLst>
              </p14:cNvPr>
              <p14:cNvContentPartPr/>
              <p14:nvPr/>
            </p14:nvContentPartPr>
            <p14:xfrm>
              <a:off x="4723680" y="5295760"/>
              <a:ext cx="257400" cy="6120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11D4AC27-362B-46D5-A89A-843340D0F8E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715040" y="5286760"/>
                <a:ext cx="2750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1162C401-242F-4264-94E9-D190BF55BF0F}"/>
                  </a:ext>
                </a:extLst>
              </p14:cNvPr>
              <p14:cNvContentPartPr/>
              <p14:nvPr/>
            </p14:nvContentPartPr>
            <p14:xfrm>
              <a:off x="5595960" y="5305120"/>
              <a:ext cx="2616840" cy="69372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1162C401-242F-4264-94E9-D190BF55BF0F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586960" y="5296120"/>
                <a:ext cx="2634480" cy="71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4D90FE6C-5F9C-4F0C-B75A-FB76648CCBC4}"/>
                  </a:ext>
                </a:extLst>
              </p14:cNvPr>
              <p14:cNvContentPartPr/>
              <p14:nvPr/>
            </p14:nvContentPartPr>
            <p14:xfrm>
              <a:off x="2053560" y="4876720"/>
              <a:ext cx="678960" cy="24012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4D90FE6C-5F9C-4F0C-B75A-FB76648CCBC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044920" y="4868080"/>
                <a:ext cx="69660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EBF571-B44C-4A66-87B9-0ABE2F955BDD}"/>
                  </a:ext>
                </a:extLst>
              </p14:cNvPr>
              <p14:cNvContentPartPr/>
              <p14:nvPr/>
            </p14:nvContentPartPr>
            <p14:xfrm>
              <a:off x="1289640" y="6260560"/>
              <a:ext cx="195840" cy="185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EBF571-B44C-4A66-87B9-0ABE2F955BDD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280640" y="6251920"/>
                <a:ext cx="21348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BD5B543-3978-4B91-86DD-23C3499F8FC2}"/>
                  </a:ext>
                </a:extLst>
              </p14:cNvPr>
              <p14:cNvContentPartPr/>
              <p14:nvPr/>
            </p14:nvContentPartPr>
            <p14:xfrm>
              <a:off x="2202600" y="6409240"/>
              <a:ext cx="164880" cy="9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BD5B543-3978-4B91-86DD-23C3499F8FC2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193960" y="6400240"/>
                <a:ext cx="18252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3BAE980-CE07-458E-AA89-7386F30D14FE}"/>
                  </a:ext>
                </a:extLst>
              </p14:cNvPr>
              <p14:cNvContentPartPr/>
              <p14:nvPr/>
            </p14:nvContentPartPr>
            <p14:xfrm>
              <a:off x="2223840" y="6484480"/>
              <a:ext cx="168840" cy="18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3BAE980-CE07-458E-AA89-7386F30D14FE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215200" y="6475840"/>
                <a:ext cx="18648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118E23B-06B1-4301-B33F-A749DB16563F}"/>
                  </a:ext>
                </a:extLst>
              </p14:cNvPr>
              <p14:cNvContentPartPr/>
              <p14:nvPr/>
            </p14:nvContentPartPr>
            <p14:xfrm>
              <a:off x="1848000" y="6309520"/>
              <a:ext cx="242280" cy="354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118E23B-06B1-4301-B33F-A749DB16563F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839360" y="6300871"/>
                <a:ext cx="259920" cy="372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59C7208-E4DE-4C27-9C57-62202432CD30}"/>
                  </a:ext>
                </a:extLst>
              </p14:cNvPr>
              <p14:cNvContentPartPr/>
              <p14:nvPr/>
            </p14:nvContentPartPr>
            <p14:xfrm>
              <a:off x="2575200" y="6092440"/>
              <a:ext cx="2301120" cy="6408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59C7208-E4DE-4C27-9C57-62202432CD30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566560" y="6083800"/>
                <a:ext cx="2318760" cy="65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0075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14:cNvPr>
              <p14:cNvContentPartPr/>
              <p14:nvPr/>
            </p14:nvContentPartPr>
            <p14:xfrm>
              <a:off x="305040" y="1540600"/>
              <a:ext cx="4680000" cy="2342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041" y="1531960"/>
                <a:ext cx="4697639" cy="23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14:cNvPr>
              <p14:cNvContentPartPr/>
              <p14:nvPr/>
            </p14:nvContentPartPr>
            <p14:xfrm>
              <a:off x="2561160" y="1110040"/>
              <a:ext cx="5621400" cy="8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43520" y="1074040"/>
                <a:ext cx="5657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14:cNvPr>
              <p14:cNvContentPartPr/>
              <p14:nvPr/>
            </p14:nvContentPartPr>
            <p14:xfrm>
              <a:off x="207120" y="1482280"/>
              <a:ext cx="3151440" cy="5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480" y="1446640"/>
                <a:ext cx="31870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14:cNvPr>
              <p14:cNvContentPartPr/>
              <p14:nvPr/>
            </p14:nvContentPartPr>
            <p14:xfrm>
              <a:off x="8015880" y="1600360"/>
              <a:ext cx="606240" cy="4402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007240" y="1591367"/>
                <a:ext cx="623880" cy="457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14:cNvPr>
              <p14:cNvContentPartPr/>
              <p14:nvPr/>
            </p14:nvContentPartPr>
            <p14:xfrm>
              <a:off x="5164320" y="1591000"/>
              <a:ext cx="2760480" cy="15177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55680" y="1582360"/>
                <a:ext cx="2778120" cy="15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14:cNvPr>
              <p14:cNvContentPartPr/>
              <p14:nvPr/>
            </p14:nvContentPartPr>
            <p14:xfrm>
              <a:off x="567480" y="4210720"/>
              <a:ext cx="458640" cy="34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58840" y="4201720"/>
                <a:ext cx="47628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14:cNvPr>
              <p14:cNvContentPartPr/>
              <p14:nvPr/>
            </p14:nvContentPartPr>
            <p14:xfrm>
              <a:off x="1273440" y="4275160"/>
              <a:ext cx="757440" cy="250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4796" y="4266160"/>
                <a:ext cx="775088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14:cNvPr>
              <p14:cNvContentPartPr/>
              <p14:nvPr/>
            </p14:nvContentPartPr>
            <p14:xfrm>
              <a:off x="2663400" y="4123960"/>
              <a:ext cx="162000" cy="68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54400" y="4115320"/>
                <a:ext cx="1796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14:cNvPr>
              <p14:cNvContentPartPr/>
              <p14:nvPr/>
            </p14:nvContentPartPr>
            <p14:xfrm>
              <a:off x="2685720" y="4276240"/>
              <a:ext cx="711720" cy="2851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677076" y="4267600"/>
                <a:ext cx="729369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14:cNvPr>
              <p14:cNvContentPartPr/>
              <p14:nvPr/>
            </p14:nvContentPartPr>
            <p14:xfrm>
              <a:off x="3711000" y="3897880"/>
              <a:ext cx="4875840" cy="8024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02360" y="3888880"/>
                <a:ext cx="489348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14:cNvPr>
              <p14:cNvContentPartPr/>
              <p14:nvPr/>
            </p14:nvContentPartPr>
            <p14:xfrm>
              <a:off x="455160" y="4934680"/>
              <a:ext cx="270000" cy="218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6160" y="4925680"/>
                <a:ext cx="2876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14:cNvPr>
              <p14:cNvContentPartPr/>
              <p14:nvPr/>
            </p14:nvContentPartPr>
            <p14:xfrm>
              <a:off x="1139160" y="4762960"/>
              <a:ext cx="793800" cy="461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130160" y="4753960"/>
                <a:ext cx="81144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14:cNvPr>
              <p14:cNvContentPartPr/>
              <p14:nvPr/>
            </p14:nvContentPartPr>
            <p14:xfrm>
              <a:off x="3314640" y="4768000"/>
              <a:ext cx="923760" cy="369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05997" y="4759360"/>
                <a:ext cx="941407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14:cNvPr>
              <p14:cNvContentPartPr/>
              <p14:nvPr/>
            </p14:nvContentPartPr>
            <p14:xfrm>
              <a:off x="5967480" y="4845040"/>
              <a:ext cx="335160" cy="323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58840" y="4836040"/>
                <a:ext cx="35280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14:cNvPr>
              <p14:cNvContentPartPr/>
              <p14:nvPr/>
            </p14:nvContentPartPr>
            <p14:xfrm>
              <a:off x="5597040" y="4948360"/>
              <a:ext cx="27720" cy="21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588286" y="4939720"/>
                <a:ext cx="45592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14:cNvPr>
              <p14:cNvContentPartPr/>
              <p14:nvPr/>
            </p14:nvContentPartPr>
            <p14:xfrm>
              <a:off x="5630520" y="5020000"/>
              <a:ext cx="156600" cy="127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621520" y="5011000"/>
                <a:ext cx="1742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14:cNvPr>
              <p14:cNvContentPartPr/>
              <p14:nvPr/>
            </p14:nvContentPartPr>
            <p14:xfrm>
              <a:off x="4607040" y="4955560"/>
              <a:ext cx="849960" cy="241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598400" y="4946920"/>
                <a:ext cx="867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14:cNvPr>
              <p14:cNvContentPartPr/>
              <p14:nvPr/>
            </p14:nvContentPartPr>
            <p14:xfrm>
              <a:off x="6495240" y="4785640"/>
              <a:ext cx="616320" cy="492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486245" y="4776640"/>
                <a:ext cx="63395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14:cNvPr>
              <p14:cNvContentPartPr/>
              <p14:nvPr/>
            </p14:nvContentPartPr>
            <p14:xfrm>
              <a:off x="7308840" y="5006680"/>
              <a:ext cx="660600" cy="334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300200" y="4998040"/>
                <a:ext cx="67824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AAE4609-7F03-4352-A20C-036328D7C635}"/>
                  </a:ext>
                </a:extLst>
              </p14:cNvPr>
              <p14:cNvContentPartPr/>
              <p14:nvPr/>
            </p14:nvContentPartPr>
            <p14:xfrm>
              <a:off x="677280" y="5324560"/>
              <a:ext cx="124200" cy="74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AAE4609-7F03-4352-A20C-036328D7C63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68280" y="5315920"/>
                <a:ext cx="1418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8C3D361-D0F9-4A39-A31D-523AF85212DF}"/>
                  </a:ext>
                </a:extLst>
              </p14:cNvPr>
              <p14:cNvContentPartPr/>
              <p14:nvPr/>
            </p14:nvContentPartPr>
            <p14:xfrm>
              <a:off x="1274160" y="5571160"/>
              <a:ext cx="176760" cy="6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8C3D361-D0F9-4A39-A31D-523AF85212D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265520" y="5562160"/>
                <a:ext cx="1944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2B39B8B-7459-421A-B568-362C8C333CCD}"/>
                  </a:ext>
                </a:extLst>
              </p14:cNvPr>
              <p14:cNvContentPartPr/>
              <p14:nvPr/>
            </p14:nvContentPartPr>
            <p14:xfrm>
              <a:off x="1315920" y="5632360"/>
              <a:ext cx="137520" cy="12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2B39B8B-7459-421A-B568-362C8C333CC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307280" y="5623720"/>
                <a:ext cx="1551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DD38239-3ADF-44F4-A14C-B24E2A47F6DD}"/>
                  </a:ext>
                </a:extLst>
              </p14:cNvPr>
              <p14:cNvContentPartPr/>
              <p14:nvPr/>
            </p14:nvContentPartPr>
            <p14:xfrm>
              <a:off x="721560" y="5477200"/>
              <a:ext cx="437040" cy="264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DD38239-3ADF-44F4-A14C-B24E2A47F6D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12560" y="5468200"/>
                <a:ext cx="45468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5FD10B1E-74F9-499C-A6D1-E33C1204236B}"/>
                  </a:ext>
                </a:extLst>
              </p14:cNvPr>
              <p14:cNvContentPartPr/>
              <p14:nvPr/>
            </p14:nvContentPartPr>
            <p14:xfrm>
              <a:off x="2347680" y="5741080"/>
              <a:ext cx="1107720" cy="21780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5FD10B1E-74F9-499C-A6D1-E33C1204236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339040" y="5732080"/>
                <a:ext cx="11253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9C823F8-9BB6-4B64-994B-3D20962C71DB}"/>
                  </a:ext>
                </a:extLst>
              </p14:cNvPr>
              <p14:cNvContentPartPr/>
              <p14:nvPr/>
            </p14:nvContentPartPr>
            <p14:xfrm>
              <a:off x="4102680" y="5534800"/>
              <a:ext cx="222480" cy="230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9C823F8-9BB6-4B64-994B-3D20962C71D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094040" y="5525800"/>
                <a:ext cx="2401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68D8DE2-37B6-4058-BA01-1D0680CEEC7C}"/>
                  </a:ext>
                </a:extLst>
              </p14:cNvPr>
              <p14:cNvContentPartPr/>
              <p14:nvPr/>
            </p14:nvContentPartPr>
            <p14:xfrm>
              <a:off x="5268360" y="5556760"/>
              <a:ext cx="196560" cy="19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68D8DE2-37B6-4058-BA01-1D0680CEEC7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259720" y="5548120"/>
                <a:ext cx="2142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412A8D-C509-41BF-A9CA-A74AA733679E}"/>
                  </a:ext>
                </a:extLst>
              </p14:cNvPr>
              <p14:cNvContentPartPr/>
              <p14:nvPr/>
            </p14:nvContentPartPr>
            <p14:xfrm>
              <a:off x="5303640" y="5641720"/>
              <a:ext cx="174600" cy="75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412A8D-C509-41BF-A9CA-A74AA733679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294640" y="5632720"/>
                <a:ext cx="19224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CA80599-78EF-4F92-B9A3-7AF5FF6CCC8A}"/>
                  </a:ext>
                </a:extLst>
              </p14:cNvPr>
              <p14:cNvContentPartPr/>
              <p14:nvPr/>
            </p14:nvContentPartPr>
            <p14:xfrm>
              <a:off x="4784880" y="5455960"/>
              <a:ext cx="344880" cy="2944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CA80599-78EF-4F92-B9A3-7AF5FF6CCC8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776231" y="5447320"/>
                <a:ext cx="362538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A74CDC8-AEC3-42D5-AF12-6AC494E5F0A2}"/>
                  </a:ext>
                </a:extLst>
              </p14:cNvPr>
              <p14:cNvContentPartPr/>
              <p14:nvPr/>
            </p14:nvContentPartPr>
            <p14:xfrm>
              <a:off x="1674480" y="5270560"/>
              <a:ext cx="2257560" cy="3927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A74CDC8-AEC3-42D5-AF12-6AC494E5F0A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665840" y="5261560"/>
                <a:ext cx="227520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11D4AC27-362B-46D5-A89A-843340D0F8E0}"/>
                  </a:ext>
                </a:extLst>
              </p14:cNvPr>
              <p14:cNvContentPartPr/>
              <p14:nvPr/>
            </p14:nvContentPartPr>
            <p14:xfrm>
              <a:off x="4723680" y="5295760"/>
              <a:ext cx="257400" cy="6120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11D4AC27-362B-46D5-A89A-843340D0F8E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715040" y="5286760"/>
                <a:ext cx="2750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1162C401-242F-4264-94E9-D190BF55BF0F}"/>
                  </a:ext>
                </a:extLst>
              </p14:cNvPr>
              <p14:cNvContentPartPr/>
              <p14:nvPr/>
            </p14:nvContentPartPr>
            <p14:xfrm>
              <a:off x="5595960" y="5305120"/>
              <a:ext cx="2616840" cy="69372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1162C401-242F-4264-94E9-D190BF55BF0F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586960" y="5296120"/>
                <a:ext cx="2634480" cy="71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4D90FE6C-5F9C-4F0C-B75A-FB76648CCBC4}"/>
                  </a:ext>
                </a:extLst>
              </p14:cNvPr>
              <p14:cNvContentPartPr/>
              <p14:nvPr/>
            </p14:nvContentPartPr>
            <p14:xfrm>
              <a:off x="2053560" y="4876720"/>
              <a:ext cx="678960" cy="24012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4D90FE6C-5F9C-4F0C-B75A-FB76648CCBC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044920" y="4868080"/>
                <a:ext cx="69660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EBF571-B44C-4A66-87B9-0ABE2F955BDD}"/>
                  </a:ext>
                </a:extLst>
              </p14:cNvPr>
              <p14:cNvContentPartPr/>
              <p14:nvPr/>
            </p14:nvContentPartPr>
            <p14:xfrm>
              <a:off x="1289640" y="6260560"/>
              <a:ext cx="195840" cy="185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EBF571-B44C-4A66-87B9-0ABE2F955BDD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280640" y="6251920"/>
                <a:ext cx="21348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BD5B543-3978-4B91-86DD-23C3499F8FC2}"/>
                  </a:ext>
                </a:extLst>
              </p14:cNvPr>
              <p14:cNvContentPartPr/>
              <p14:nvPr/>
            </p14:nvContentPartPr>
            <p14:xfrm>
              <a:off x="2202600" y="6409240"/>
              <a:ext cx="164880" cy="9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BD5B543-3978-4B91-86DD-23C3499F8FC2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193960" y="6400240"/>
                <a:ext cx="18252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3BAE980-CE07-458E-AA89-7386F30D14FE}"/>
                  </a:ext>
                </a:extLst>
              </p14:cNvPr>
              <p14:cNvContentPartPr/>
              <p14:nvPr/>
            </p14:nvContentPartPr>
            <p14:xfrm>
              <a:off x="2223840" y="6484480"/>
              <a:ext cx="168840" cy="18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3BAE980-CE07-458E-AA89-7386F30D14FE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215200" y="6475840"/>
                <a:ext cx="18648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118E23B-06B1-4301-B33F-A749DB16563F}"/>
                  </a:ext>
                </a:extLst>
              </p14:cNvPr>
              <p14:cNvContentPartPr/>
              <p14:nvPr/>
            </p14:nvContentPartPr>
            <p14:xfrm>
              <a:off x="1848000" y="6309520"/>
              <a:ext cx="242280" cy="354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118E23B-06B1-4301-B33F-A749DB16563F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839360" y="6300871"/>
                <a:ext cx="259920" cy="372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59C7208-E4DE-4C27-9C57-62202432CD30}"/>
                  </a:ext>
                </a:extLst>
              </p14:cNvPr>
              <p14:cNvContentPartPr/>
              <p14:nvPr/>
            </p14:nvContentPartPr>
            <p14:xfrm>
              <a:off x="2575200" y="6092440"/>
              <a:ext cx="2301120" cy="6408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59C7208-E4DE-4C27-9C57-62202432CD30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566560" y="6083800"/>
                <a:ext cx="2318760" cy="65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11DF0B0-6B44-4A45-91E3-6DC17FC4B194}"/>
                  </a:ext>
                </a:extLst>
              </p14:cNvPr>
              <p14:cNvContentPartPr/>
              <p14:nvPr/>
            </p14:nvContentPartPr>
            <p14:xfrm>
              <a:off x="5026440" y="6340120"/>
              <a:ext cx="165240" cy="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11DF0B0-6B44-4A45-91E3-6DC17FC4B19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017800" y="6331120"/>
                <a:ext cx="18288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A1D269C-B42C-4F18-A969-7E75CE0F084F}"/>
                  </a:ext>
                </a:extLst>
              </p14:cNvPr>
              <p14:cNvContentPartPr/>
              <p14:nvPr/>
            </p14:nvContentPartPr>
            <p14:xfrm>
              <a:off x="5016720" y="6429040"/>
              <a:ext cx="193320" cy="7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A1D269C-B42C-4F18-A969-7E75CE0F084F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007720" y="6420040"/>
                <a:ext cx="21096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BBB55CB-DE0E-499C-AA2B-3E18F8B66542}"/>
                  </a:ext>
                </a:extLst>
              </p14:cNvPr>
              <p14:cNvContentPartPr/>
              <p14:nvPr/>
            </p14:nvContentPartPr>
            <p14:xfrm>
              <a:off x="5438640" y="6246880"/>
              <a:ext cx="356400" cy="311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BBB55CB-DE0E-499C-AA2B-3E18F8B66542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429640" y="6237880"/>
                <a:ext cx="374040" cy="32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313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14:cNvPr>
              <p14:cNvContentPartPr/>
              <p14:nvPr/>
            </p14:nvContentPartPr>
            <p14:xfrm>
              <a:off x="7726440" y="98440"/>
              <a:ext cx="930960" cy="537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7800" y="89800"/>
                <a:ext cx="94860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14:cNvPr>
              <p14:cNvContentPartPr/>
              <p14:nvPr/>
            </p14:nvContentPartPr>
            <p14:xfrm>
              <a:off x="311160" y="343960"/>
              <a:ext cx="1571760" cy="625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520" y="334965"/>
                <a:ext cx="1589400" cy="642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14:cNvPr>
              <p14:cNvContentPartPr/>
              <p14:nvPr/>
            </p14:nvContentPartPr>
            <p14:xfrm>
              <a:off x="2981280" y="446200"/>
              <a:ext cx="477000" cy="343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2287" y="437209"/>
                <a:ext cx="494627" cy="361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14:cNvPr>
              <p14:cNvContentPartPr/>
              <p14:nvPr/>
            </p14:nvContentPartPr>
            <p14:xfrm>
              <a:off x="2164080" y="371320"/>
              <a:ext cx="645120" cy="431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55085" y="362320"/>
                <a:ext cx="66275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CC19E09-77B9-495E-82B7-FEEC1CBDD52D}"/>
                  </a:ext>
                </a:extLst>
              </p14:cNvPr>
              <p14:cNvContentPartPr/>
              <p14:nvPr/>
            </p14:nvContentPartPr>
            <p14:xfrm>
              <a:off x="341760" y="1108600"/>
              <a:ext cx="2162160" cy="630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CC19E09-77B9-495E-82B7-FEEC1CBDD5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3120" y="1099600"/>
                <a:ext cx="2179800" cy="64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C5A82CF-AD65-4DBB-98DE-DF740EE396C9}"/>
                  </a:ext>
                </a:extLst>
              </p14:cNvPr>
              <p14:cNvContentPartPr/>
              <p14:nvPr/>
            </p14:nvContentPartPr>
            <p14:xfrm>
              <a:off x="2861760" y="1097080"/>
              <a:ext cx="453240" cy="364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C5A82CF-AD65-4DBB-98DE-DF740EE396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52767" y="1088440"/>
                <a:ext cx="470866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D1AF9D2-1A21-4A3F-8015-D1C3A1675225}"/>
                  </a:ext>
                </a:extLst>
              </p14:cNvPr>
              <p14:cNvContentPartPr/>
              <p14:nvPr/>
            </p14:nvContentPartPr>
            <p14:xfrm>
              <a:off x="3527400" y="1453120"/>
              <a:ext cx="76680" cy="117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D1AF9D2-1A21-4A3F-8015-D1C3A167522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18760" y="1444480"/>
                <a:ext cx="943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4A9055-9D86-45B7-ABE4-E4E6D6B1F509}"/>
                  </a:ext>
                </a:extLst>
              </p14:cNvPr>
              <p14:cNvContentPartPr/>
              <p14:nvPr/>
            </p14:nvContentPartPr>
            <p14:xfrm>
              <a:off x="3779760" y="1210840"/>
              <a:ext cx="66456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4A9055-9D86-45B7-ABE4-E4E6D6B1F50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1120" y="1202200"/>
                <a:ext cx="68220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FCBA2D5-B310-461E-9227-60393295DACE}"/>
                  </a:ext>
                </a:extLst>
              </p14:cNvPr>
              <p14:cNvContentPartPr/>
              <p14:nvPr/>
            </p14:nvContentPartPr>
            <p14:xfrm>
              <a:off x="575760" y="2976280"/>
              <a:ext cx="4682520" cy="98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FCBA2D5-B310-461E-9227-60393295DAC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6760" y="2967280"/>
                <a:ext cx="470016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6FABC13-FD98-47F2-901D-2159D160154E}"/>
                  </a:ext>
                </a:extLst>
              </p14:cNvPr>
              <p14:cNvContentPartPr/>
              <p14:nvPr/>
            </p14:nvContentPartPr>
            <p14:xfrm>
              <a:off x="613560" y="2132800"/>
              <a:ext cx="3795120" cy="752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6FABC13-FD98-47F2-901D-2159D160154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4560" y="2123800"/>
                <a:ext cx="3812760" cy="77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761D0-98BB-4D9A-9C08-CF7CDB726223}"/>
                  </a:ext>
                </a:extLst>
              </p14:cNvPr>
              <p14:cNvContentPartPr/>
              <p14:nvPr/>
            </p14:nvContentPartPr>
            <p14:xfrm>
              <a:off x="5269080" y="2514760"/>
              <a:ext cx="16920" cy="39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761D0-98BB-4D9A-9C08-CF7CDB72622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60440" y="2506120"/>
                <a:ext cx="3456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9845EFC-34D3-4AF8-BCBE-640CE88B98E9}"/>
                  </a:ext>
                </a:extLst>
              </p14:cNvPr>
              <p14:cNvContentPartPr/>
              <p14:nvPr/>
            </p14:nvContentPartPr>
            <p14:xfrm>
              <a:off x="5294280" y="2725720"/>
              <a:ext cx="15120" cy="14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9845EFC-34D3-4AF8-BCBE-640CE88B98E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85640" y="2716720"/>
                <a:ext cx="3276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39131C5-5A4F-49AB-B917-D76F89BE7571}"/>
                  </a:ext>
                </a:extLst>
              </p14:cNvPr>
              <p14:cNvContentPartPr/>
              <p14:nvPr/>
            </p14:nvContentPartPr>
            <p14:xfrm>
              <a:off x="2811720" y="3506200"/>
              <a:ext cx="1273320" cy="7092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39131C5-5A4F-49AB-B917-D76F89BE757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03080" y="3497560"/>
                <a:ext cx="129096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C784EE3-18DC-4155-BA1D-4C1E9C3D070D}"/>
                  </a:ext>
                </a:extLst>
              </p14:cNvPr>
              <p14:cNvContentPartPr/>
              <p14:nvPr/>
            </p14:nvContentPartPr>
            <p14:xfrm>
              <a:off x="6275640" y="3447880"/>
              <a:ext cx="763920" cy="4806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C784EE3-18DC-4155-BA1D-4C1E9C3D070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267000" y="3439234"/>
                <a:ext cx="781560" cy="4982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E1BC941-5FEC-4CA3-B988-0538DA81EE87}"/>
                  </a:ext>
                </a:extLst>
              </p14:cNvPr>
              <p14:cNvContentPartPr/>
              <p14:nvPr/>
            </p14:nvContentPartPr>
            <p14:xfrm>
              <a:off x="5639520" y="3462640"/>
              <a:ext cx="381960" cy="3546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E1BC941-5FEC-4CA3-B988-0538DA81EE8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630880" y="3453640"/>
                <a:ext cx="39960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0A493B0-92E2-47C2-95ED-0C9674D58DE2}"/>
                  </a:ext>
                </a:extLst>
              </p14:cNvPr>
              <p14:cNvContentPartPr/>
              <p14:nvPr/>
            </p14:nvContentPartPr>
            <p14:xfrm>
              <a:off x="4563120" y="3461200"/>
              <a:ext cx="844920" cy="469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0A493B0-92E2-47C2-95ED-0C9674D58DE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554120" y="3452560"/>
                <a:ext cx="862560" cy="48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56624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084AB-95BD-4CB8-87A0-3CB8456FD3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01" t="21852" r="17500" b="72222"/>
          <a:stretch/>
        </p:blipFill>
        <p:spPr>
          <a:xfrm>
            <a:off x="152400" y="146685"/>
            <a:ext cx="8686800" cy="14736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14:cNvPr>
              <p14:cNvContentPartPr/>
              <p14:nvPr/>
            </p14:nvContentPartPr>
            <p14:xfrm>
              <a:off x="4284840" y="1373560"/>
              <a:ext cx="131760" cy="13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C89B2E6-DA68-456E-A951-DCB4B90D6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76200" y="1364920"/>
                <a:ext cx="14940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14:cNvPr>
              <p14:cNvContentPartPr/>
              <p14:nvPr/>
            </p14:nvContentPartPr>
            <p14:xfrm>
              <a:off x="4276200" y="1437280"/>
              <a:ext cx="147600" cy="18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B207760-A969-43D6-9CA3-0847FE696A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67560" y="1428640"/>
                <a:ext cx="165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14:cNvPr>
              <p14:cNvContentPartPr/>
              <p14:nvPr/>
            </p14:nvContentPartPr>
            <p14:xfrm>
              <a:off x="3749520" y="1298320"/>
              <a:ext cx="420480" cy="30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C9974BB-AB66-4490-A102-DC647DF1D5C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40880" y="1289680"/>
                <a:ext cx="43812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14:cNvPr>
              <p14:cNvContentPartPr/>
              <p14:nvPr/>
            </p14:nvContentPartPr>
            <p14:xfrm>
              <a:off x="4542960" y="1287160"/>
              <a:ext cx="367200" cy="254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F573C73-C17F-460D-AD24-529E7A3EA4F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33960" y="1278160"/>
                <a:ext cx="384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14:cNvPr>
              <p14:cNvContentPartPr/>
              <p14:nvPr/>
            </p14:nvContentPartPr>
            <p14:xfrm>
              <a:off x="5000880" y="1288960"/>
              <a:ext cx="42840" cy="21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E18495-1054-4ECE-9E80-F85C210684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1880" y="1279960"/>
                <a:ext cx="6048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14:cNvPr>
              <p14:cNvContentPartPr/>
              <p14:nvPr/>
            </p14:nvContentPartPr>
            <p14:xfrm>
              <a:off x="5023560" y="1339360"/>
              <a:ext cx="89640" cy="1648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DCFEE9-B9A3-444F-8DC2-62EBA045A45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14920" y="1330360"/>
                <a:ext cx="107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14:cNvPr>
              <p14:cNvContentPartPr/>
              <p14:nvPr/>
            </p14:nvContentPartPr>
            <p14:xfrm>
              <a:off x="5152080" y="1393720"/>
              <a:ext cx="154800" cy="3196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F5CED2E-E628-451A-AE6F-F1B242608E2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43080" y="1384720"/>
                <a:ext cx="17244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14:cNvPr>
              <p14:cNvContentPartPr/>
              <p14:nvPr/>
            </p14:nvContentPartPr>
            <p14:xfrm>
              <a:off x="5413440" y="1494160"/>
              <a:ext cx="106560" cy="132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D27EEEB-2020-4045-9B78-08956B4B9BF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04800" y="1485520"/>
                <a:ext cx="12420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14:cNvPr>
              <p14:cNvContentPartPr/>
              <p14:nvPr/>
            </p14:nvContentPartPr>
            <p14:xfrm>
              <a:off x="6162600" y="1425400"/>
              <a:ext cx="135720" cy="5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4692F7-4232-4EDD-99F0-C354E120FC0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53600" y="1416400"/>
                <a:ext cx="153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14:cNvPr>
              <p14:cNvContentPartPr/>
              <p14:nvPr/>
            </p14:nvContentPartPr>
            <p14:xfrm>
              <a:off x="6180960" y="1476880"/>
              <a:ext cx="1407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327E6A-0EBD-47AA-884C-877BBB4C9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2320" y="1468240"/>
                <a:ext cx="1584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14:cNvPr>
              <p14:cNvContentPartPr/>
              <p14:nvPr/>
            </p14:nvContentPartPr>
            <p14:xfrm>
              <a:off x="5620440" y="1359520"/>
              <a:ext cx="414360" cy="270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67BCD4E-329F-4DA5-B5E8-76BA8D16554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11800" y="1350880"/>
                <a:ext cx="43200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14:cNvPr>
              <p14:cNvContentPartPr/>
              <p14:nvPr/>
            </p14:nvContentPartPr>
            <p14:xfrm>
              <a:off x="6945600" y="1266280"/>
              <a:ext cx="342000" cy="4507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CF923A9-B870-495D-8301-28E7BE49D2A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936600" y="1257640"/>
                <a:ext cx="35964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14:cNvPr>
              <p14:cNvContentPartPr/>
              <p14:nvPr/>
            </p14:nvContentPartPr>
            <p14:xfrm>
              <a:off x="6421440" y="1295440"/>
              <a:ext cx="438480" cy="24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DF63CA0-4FD3-4BAA-918A-C6A2D904B70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412800" y="1286800"/>
                <a:ext cx="456120" cy="26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14:cNvPr>
              <p14:cNvContentPartPr/>
              <p14:nvPr/>
            </p14:nvContentPartPr>
            <p14:xfrm>
              <a:off x="7384440" y="1532680"/>
              <a:ext cx="97920" cy="131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10D0B4-AE92-46EF-AA8F-9825BEAFC348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375800" y="1524040"/>
                <a:ext cx="11556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14:cNvPr>
              <p14:cNvContentPartPr/>
              <p14:nvPr/>
            </p14:nvContentPartPr>
            <p14:xfrm>
              <a:off x="7642920" y="1257280"/>
              <a:ext cx="1036440" cy="3139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302B364-AAE1-4FBA-AC2C-4A31B235C44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34277" y="1248280"/>
                <a:ext cx="1054086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14:cNvPr>
              <p14:cNvContentPartPr/>
              <p14:nvPr/>
            </p14:nvContentPartPr>
            <p14:xfrm>
              <a:off x="305040" y="1540600"/>
              <a:ext cx="4680000" cy="2342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E59BA468-2971-43AF-9FA3-316CB7C92F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96041" y="1531960"/>
                <a:ext cx="4697639" cy="23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14:cNvPr>
              <p14:cNvContentPartPr/>
              <p14:nvPr/>
            </p14:nvContentPartPr>
            <p14:xfrm>
              <a:off x="2561160" y="1110040"/>
              <a:ext cx="5621400" cy="82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B4414C-6833-4F69-9902-3A156E7B53D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543520" y="1074040"/>
                <a:ext cx="56570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14:cNvPr>
              <p14:cNvContentPartPr/>
              <p14:nvPr/>
            </p14:nvContentPartPr>
            <p14:xfrm>
              <a:off x="207120" y="1482280"/>
              <a:ext cx="3151440" cy="5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450759D-7FDF-4DEF-8961-D7D1E94D74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89480" y="1446640"/>
                <a:ext cx="31870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14:cNvPr>
              <p14:cNvContentPartPr/>
              <p14:nvPr/>
            </p14:nvContentPartPr>
            <p14:xfrm>
              <a:off x="8015880" y="1600360"/>
              <a:ext cx="606240" cy="44028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09872F58-9F36-45AD-8548-6EA87FB82C5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007240" y="1591367"/>
                <a:ext cx="623880" cy="4579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14:cNvPr>
              <p14:cNvContentPartPr/>
              <p14:nvPr/>
            </p14:nvContentPartPr>
            <p14:xfrm>
              <a:off x="5164320" y="1591000"/>
              <a:ext cx="2760480" cy="15177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355EEC94-8090-4C54-BE41-603F8DE9381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155680" y="1582360"/>
                <a:ext cx="2778120" cy="153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14:cNvPr>
              <p14:cNvContentPartPr/>
              <p14:nvPr/>
            </p14:nvContentPartPr>
            <p14:xfrm>
              <a:off x="567480" y="4210720"/>
              <a:ext cx="458640" cy="349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240BB89-24BA-45D2-8AE8-EBCC5AF1B9D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58840" y="4201720"/>
                <a:ext cx="476280" cy="36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14:cNvPr>
              <p14:cNvContentPartPr/>
              <p14:nvPr/>
            </p14:nvContentPartPr>
            <p14:xfrm>
              <a:off x="1273440" y="4275160"/>
              <a:ext cx="757440" cy="250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003E174-8B66-486C-95C3-899EC87768C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264796" y="4266160"/>
                <a:ext cx="775088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14:cNvPr>
              <p14:cNvContentPartPr/>
              <p14:nvPr/>
            </p14:nvContentPartPr>
            <p14:xfrm>
              <a:off x="2663400" y="4123960"/>
              <a:ext cx="162000" cy="680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F1E659B5-A1C1-49BC-ADDF-CC7524EA579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654400" y="4115320"/>
                <a:ext cx="1796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14:cNvPr>
              <p14:cNvContentPartPr/>
              <p14:nvPr/>
            </p14:nvContentPartPr>
            <p14:xfrm>
              <a:off x="2685720" y="4276240"/>
              <a:ext cx="711720" cy="2851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C41DEBC-DF8E-4C31-9188-33B7C53AB7F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677076" y="4267600"/>
                <a:ext cx="729369" cy="30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14:cNvPr>
              <p14:cNvContentPartPr/>
              <p14:nvPr/>
            </p14:nvContentPartPr>
            <p14:xfrm>
              <a:off x="3711000" y="3897880"/>
              <a:ext cx="4875840" cy="80244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A955E45A-AEDC-4AF6-A484-53F7E846B2B7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702360" y="3888880"/>
                <a:ext cx="4893480" cy="82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14:cNvPr>
              <p14:cNvContentPartPr/>
              <p14:nvPr/>
            </p14:nvContentPartPr>
            <p14:xfrm>
              <a:off x="455160" y="4934680"/>
              <a:ext cx="270000" cy="2185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E9046DC-F9CD-4E16-A833-2348CF527DF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6160" y="4925680"/>
                <a:ext cx="2876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14:cNvPr>
              <p14:cNvContentPartPr/>
              <p14:nvPr/>
            </p14:nvContentPartPr>
            <p14:xfrm>
              <a:off x="1139160" y="4762960"/>
              <a:ext cx="793800" cy="4618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33E89572-ACAD-405A-95CB-B4592358825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130160" y="4753960"/>
                <a:ext cx="81144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14:cNvPr>
              <p14:cNvContentPartPr/>
              <p14:nvPr/>
            </p14:nvContentPartPr>
            <p14:xfrm>
              <a:off x="3314640" y="4768000"/>
              <a:ext cx="923760" cy="369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DDF0A1C-8C03-43F2-B9C8-5A9E6B2B007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3305997" y="4759360"/>
                <a:ext cx="941407" cy="38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14:cNvPr>
              <p14:cNvContentPartPr/>
              <p14:nvPr/>
            </p14:nvContentPartPr>
            <p14:xfrm>
              <a:off x="5967480" y="4845040"/>
              <a:ext cx="335160" cy="323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0B63AF6-3A0A-4BFE-89EC-17CEBD1224F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5958840" y="4836040"/>
                <a:ext cx="352800" cy="34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14:cNvPr>
              <p14:cNvContentPartPr/>
              <p14:nvPr/>
            </p14:nvContentPartPr>
            <p14:xfrm>
              <a:off x="5597040" y="4948360"/>
              <a:ext cx="27720" cy="21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283B81D-71E1-4F7C-99CD-5F239DAEAF39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588286" y="4939720"/>
                <a:ext cx="45592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14:cNvPr>
              <p14:cNvContentPartPr/>
              <p14:nvPr/>
            </p14:nvContentPartPr>
            <p14:xfrm>
              <a:off x="5630520" y="5020000"/>
              <a:ext cx="156600" cy="1270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B73AAD7-F485-41A8-8713-237E5F216B6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621520" y="5011000"/>
                <a:ext cx="1742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14:cNvPr>
              <p14:cNvContentPartPr/>
              <p14:nvPr/>
            </p14:nvContentPartPr>
            <p14:xfrm>
              <a:off x="4607040" y="4955560"/>
              <a:ext cx="849960" cy="2419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C94C7D3-B3B3-4C1F-9DAE-A056AA88696C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598400" y="4946920"/>
                <a:ext cx="86760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14:cNvPr>
              <p14:cNvContentPartPr/>
              <p14:nvPr/>
            </p14:nvContentPartPr>
            <p14:xfrm>
              <a:off x="6495240" y="4785640"/>
              <a:ext cx="616320" cy="492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2540B4DE-3330-476E-AA87-9BEC04E1590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486245" y="4776640"/>
                <a:ext cx="63395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14:cNvPr>
              <p14:cNvContentPartPr/>
              <p14:nvPr/>
            </p14:nvContentPartPr>
            <p14:xfrm>
              <a:off x="7308840" y="5006680"/>
              <a:ext cx="660600" cy="33444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693C51D-26B8-4534-8366-6270AF5F8A3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300200" y="4998040"/>
                <a:ext cx="67824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AAE4609-7F03-4352-A20C-036328D7C635}"/>
                  </a:ext>
                </a:extLst>
              </p14:cNvPr>
              <p14:cNvContentPartPr/>
              <p14:nvPr/>
            </p14:nvContentPartPr>
            <p14:xfrm>
              <a:off x="677280" y="5324560"/>
              <a:ext cx="124200" cy="74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AAE4609-7F03-4352-A20C-036328D7C635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668280" y="5315920"/>
                <a:ext cx="1418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8C3D361-D0F9-4A39-A31D-523AF85212DF}"/>
                  </a:ext>
                </a:extLst>
              </p14:cNvPr>
              <p14:cNvContentPartPr/>
              <p14:nvPr/>
            </p14:nvContentPartPr>
            <p14:xfrm>
              <a:off x="1274160" y="5571160"/>
              <a:ext cx="176760" cy="6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8C3D361-D0F9-4A39-A31D-523AF85212DF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265520" y="5562160"/>
                <a:ext cx="1944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12B39B8B-7459-421A-B568-362C8C333CCD}"/>
                  </a:ext>
                </a:extLst>
              </p14:cNvPr>
              <p14:cNvContentPartPr/>
              <p14:nvPr/>
            </p14:nvContentPartPr>
            <p14:xfrm>
              <a:off x="1315920" y="5632360"/>
              <a:ext cx="137520" cy="122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12B39B8B-7459-421A-B568-362C8C333CCD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307280" y="5623720"/>
                <a:ext cx="1551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DD38239-3ADF-44F4-A14C-B24E2A47F6DD}"/>
                  </a:ext>
                </a:extLst>
              </p14:cNvPr>
              <p14:cNvContentPartPr/>
              <p14:nvPr/>
            </p14:nvContentPartPr>
            <p14:xfrm>
              <a:off x="721560" y="5477200"/>
              <a:ext cx="437040" cy="264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DD38239-3ADF-44F4-A14C-B24E2A47F6DD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12560" y="5468200"/>
                <a:ext cx="45468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5FD10B1E-74F9-499C-A6D1-E33C1204236B}"/>
                  </a:ext>
                </a:extLst>
              </p14:cNvPr>
              <p14:cNvContentPartPr/>
              <p14:nvPr/>
            </p14:nvContentPartPr>
            <p14:xfrm>
              <a:off x="2347680" y="5741080"/>
              <a:ext cx="1107720" cy="21780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5FD10B1E-74F9-499C-A6D1-E33C1204236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339040" y="5732080"/>
                <a:ext cx="1125360" cy="2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9C823F8-9BB6-4B64-994B-3D20962C71DB}"/>
                  </a:ext>
                </a:extLst>
              </p14:cNvPr>
              <p14:cNvContentPartPr/>
              <p14:nvPr/>
            </p14:nvContentPartPr>
            <p14:xfrm>
              <a:off x="4102680" y="5534800"/>
              <a:ext cx="222480" cy="230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9C823F8-9BB6-4B64-994B-3D20962C71D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4094040" y="5525800"/>
                <a:ext cx="2401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68D8DE2-37B6-4058-BA01-1D0680CEEC7C}"/>
                  </a:ext>
                </a:extLst>
              </p14:cNvPr>
              <p14:cNvContentPartPr/>
              <p14:nvPr/>
            </p14:nvContentPartPr>
            <p14:xfrm>
              <a:off x="5268360" y="5556760"/>
              <a:ext cx="196560" cy="190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68D8DE2-37B6-4058-BA01-1D0680CEEC7C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259720" y="5548120"/>
                <a:ext cx="2142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E412A8D-C509-41BF-A9CA-A74AA733679E}"/>
                  </a:ext>
                </a:extLst>
              </p14:cNvPr>
              <p14:cNvContentPartPr/>
              <p14:nvPr/>
            </p14:nvContentPartPr>
            <p14:xfrm>
              <a:off x="5303640" y="5641720"/>
              <a:ext cx="174600" cy="75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E412A8D-C509-41BF-A9CA-A74AA733679E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5294640" y="5632720"/>
                <a:ext cx="19224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CA80599-78EF-4F92-B9A3-7AF5FF6CCC8A}"/>
                  </a:ext>
                </a:extLst>
              </p14:cNvPr>
              <p14:cNvContentPartPr/>
              <p14:nvPr/>
            </p14:nvContentPartPr>
            <p14:xfrm>
              <a:off x="4784880" y="5455960"/>
              <a:ext cx="344880" cy="2944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CA80599-78EF-4F92-B9A3-7AF5FF6CCC8A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776231" y="5447320"/>
                <a:ext cx="362538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4A74CDC8-AEC3-42D5-AF12-6AC494E5F0A2}"/>
                  </a:ext>
                </a:extLst>
              </p14:cNvPr>
              <p14:cNvContentPartPr/>
              <p14:nvPr/>
            </p14:nvContentPartPr>
            <p14:xfrm>
              <a:off x="1674480" y="5270560"/>
              <a:ext cx="2257560" cy="3927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4A74CDC8-AEC3-42D5-AF12-6AC494E5F0A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665840" y="5261560"/>
                <a:ext cx="227520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11D4AC27-362B-46D5-A89A-843340D0F8E0}"/>
                  </a:ext>
                </a:extLst>
              </p14:cNvPr>
              <p14:cNvContentPartPr/>
              <p14:nvPr/>
            </p14:nvContentPartPr>
            <p14:xfrm>
              <a:off x="4723680" y="5295760"/>
              <a:ext cx="257400" cy="6120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11D4AC27-362B-46D5-A89A-843340D0F8E0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715040" y="5286760"/>
                <a:ext cx="2750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1162C401-242F-4264-94E9-D190BF55BF0F}"/>
                  </a:ext>
                </a:extLst>
              </p14:cNvPr>
              <p14:cNvContentPartPr/>
              <p14:nvPr/>
            </p14:nvContentPartPr>
            <p14:xfrm>
              <a:off x="5595960" y="5305120"/>
              <a:ext cx="2616840" cy="69372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1162C401-242F-4264-94E9-D190BF55BF0F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586960" y="5296120"/>
                <a:ext cx="2634480" cy="71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4D90FE6C-5F9C-4F0C-B75A-FB76648CCBC4}"/>
                  </a:ext>
                </a:extLst>
              </p14:cNvPr>
              <p14:cNvContentPartPr/>
              <p14:nvPr/>
            </p14:nvContentPartPr>
            <p14:xfrm>
              <a:off x="2053560" y="4876720"/>
              <a:ext cx="678960" cy="24012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4D90FE6C-5F9C-4F0C-B75A-FB76648CCBC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2044920" y="4868080"/>
                <a:ext cx="69660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EBF571-B44C-4A66-87B9-0ABE2F955BDD}"/>
                  </a:ext>
                </a:extLst>
              </p14:cNvPr>
              <p14:cNvContentPartPr/>
              <p14:nvPr/>
            </p14:nvContentPartPr>
            <p14:xfrm>
              <a:off x="1289640" y="6260560"/>
              <a:ext cx="195840" cy="1857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EBF571-B44C-4A66-87B9-0ABE2F955BDD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280640" y="6251920"/>
                <a:ext cx="21348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BD5B543-3978-4B91-86DD-23C3499F8FC2}"/>
                  </a:ext>
                </a:extLst>
              </p14:cNvPr>
              <p14:cNvContentPartPr/>
              <p14:nvPr/>
            </p14:nvContentPartPr>
            <p14:xfrm>
              <a:off x="2202600" y="6409240"/>
              <a:ext cx="164880" cy="97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BD5B543-3978-4B91-86DD-23C3499F8FC2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193960" y="6400240"/>
                <a:ext cx="18252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3BAE980-CE07-458E-AA89-7386F30D14FE}"/>
                  </a:ext>
                </a:extLst>
              </p14:cNvPr>
              <p14:cNvContentPartPr/>
              <p14:nvPr/>
            </p14:nvContentPartPr>
            <p14:xfrm>
              <a:off x="2223840" y="6484480"/>
              <a:ext cx="168840" cy="18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3BAE980-CE07-458E-AA89-7386F30D14FE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215200" y="6475840"/>
                <a:ext cx="18648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118E23B-06B1-4301-B33F-A749DB16563F}"/>
                  </a:ext>
                </a:extLst>
              </p14:cNvPr>
              <p14:cNvContentPartPr/>
              <p14:nvPr/>
            </p14:nvContentPartPr>
            <p14:xfrm>
              <a:off x="1848000" y="6309520"/>
              <a:ext cx="242280" cy="354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118E23B-06B1-4301-B33F-A749DB16563F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1839360" y="6300871"/>
                <a:ext cx="259920" cy="3722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59C7208-E4DE-4C27-9C57-62202432CD30}"/>
                  </a:ext>
                </a:extLst>
              </p14:cNvPr>
              <p14:cNvContentPartPr/>
              <p14:nvPr/>
            </p14:nvContentPartPr>
            <p14:xfrm>
              <a:off x="2575200" y="6092440"/>
              <a:ext cx="2301120" cy="6408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59C7208-E4DE-4C27-9C57-62202432CD30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2566560" y="6083800"/>
                <a:ext cx="2318760" cy="65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11DF0B0-6B44-4A45-91E3-6DC17FC4B194}"/>
                  </a:ext>
                </a:extLst>
              </p14:cNvPr>
              <p14:cNvContentPartPr/>
              <p14:nvPr/>
            </p14:nvContentPartPr>
            <p14:xfrm>
              <a:off x="5026440" y="6340120"/>
              <a:ext cx="165240" cy="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11DF0B0-6B44-4A45-91E3-6DC17FC4B194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5017800" y="6331120"/>
                <a:ext cx="18288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A1D269C-B42C-4F18-A969-7E75CE0F084F}"/>
                  </a:ext>
                </a:extLst>
              </p14:cNvPr>
              <p14:cNvContentPartPr/>
              <p14:nvPr/>
            </p14:nvContentPartPr>
            <p14:xfrm>
              <a:off x="5016720" y="6429040"/>
              <a:ext cx="193320" cy="7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A1D269C-B42C-4F18-A969-7E75CE0F084F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5007720" y="6420040"/>
                <a:ext cx="21096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BBB55CB-DE0E-499C-AA2B-3E18F8B66542}"/>
                  </a:ext>
                </a:extLst>
              </p14:cNvPr>
              <p14:cNvContentPartPr/>
              <p14:nvPr/>
            </p14:nvContentPartPr>
            <p14:xfrm>
              <a:off x="5438640" y="6246880"/>
              <a:ext cx="356400" cy="311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BBB55CB-DE0E-499C-AA2B-3E18F8B66542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429640" y="6237880"/>
                <a:ext cx="374040" cy="32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F6292140-6D5E-4599-9B08-C23AC2422BA6}"/>
                  </a:ext>
                </a:extLst>
              </p14:cNvPr>
              <p14:cNvContentPartPr/>
              <p14:nvPr/>
            </p14:nvContentPartPr>
            <p14:xfrm>
              <a:off x="6060000" y="6183880"/>
              <a:ext cx="1045800" cy="4813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F6292140-6D5E-4599-9B08-C23AC2422BA6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6051000" y="6174887"/>
                <a:ext cx="1063440" cy="4989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866FFD0-263D-47FA-A24E-7C537D6F9B78}"/>
                  </a:ext>
                </a:extLst>
              </p14:cNvPr>
              <p14:cNvContentPartPr/>
              <p14:nvPr/>
            </p14:nvContentPartPr>
            <p14:xfrm>
              <a:off x="7225320" y="5868520"/>
              <a:ext cx="1243080" cy="8377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866FFD0-263D-47FA-A24E-7C537D6F9B7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7216680" y="5859880"/>
                <a:ext cx="1260720" cy="855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80598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14:cNvPr>
              <p14:cNvContentPartPr/>
              <p14:nvPr/>
            </p14:nvContentPartPr>
            <p14:xfrm>
              <a:off x="2226000" y="196720"/>
              <a:ext cx="3396960" cy="538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7000" y="187726"/>
                <a:ext cx="3414600" cy="5558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76624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14:cNvPr>
              <p14:cNvContentPartPr/>
              <p14:nvPr/>
            </p14:nvContentPartPr>
            <p14:xfrm>
              <a:off x="2226000" y="196720"/>
              <a:ext cx="3396960" cy="538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7000" y="187726"/>
                <a:ext cx="3414600" cy="555828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E4992686-DB4E-45FB-A774-ED98905BF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01" t="8889" r="15798" b="75509"/>
          <a:stretch/>
        </p:blipFill>
        <p:spPr>
          <a:xfrm>
            <a:off x="152400" y="838200"/>
            <a:ext cx="8839200" cy="418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540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14:cNvPr>
              <p14:cNvContentPartPr/>
              <p14:nvPr/>
            </p14:nvContentPartPr>
            <p14:xfrm>
              <a:off x="2226000" y="196720"/>
              <a:ext cx="3396960" cy="538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7000" y="187726"/>
                <a:ext cx="3414600" cy="555828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E4992686-DB4E-45FB-A774-ED98905BF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01" t="8889" r="15798" b="75509"/>
          <a:stretch/>
        </p:blipFill>
        <p:spPr>
          <a:xfrm>
            <a:off x="152400" y="838200"/>
            <a:ext cx="8839200" cy="41819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14:cNvPr>
              <p14:cNvContentPartPr/>
              <p14:nvPr/>
            </p14:nvContentPartPr>
            <p14:xfrm>
              <a:off x="4056960" y="5263720"/>
              <a:ext cx="199800" cy="29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8320" y="525508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14:cNvPr>
              <p14:cNvContentPartPr/>
              <p14:nvPr/>
            </p14:nvContentPartPr>
            <p14:xfrm>
              <a:off x="4072800" y="5340760"/>
              <a:ext cx="200520" cy="43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4160" y="5332120"/>
                <a:ext cx="2181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14:cNvPr>
              <p14:cNvContentPartPr/>
              <p14:nvPr/>
            </p14:nvContentPartPr>
            <p14:xfrm>
              <a:off x="3705240" y="5135560"/>
              <a:ext cx="257760" cy="39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96253" y="5126560"/>
                <a:ext cx="275375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14:cNvPr>
              <p14:cNvContentPartPr/>
              <p14:nvPr/>
            </p14:nvContentPartPr>
            <p14:xfrm>
              <a:off x="4399680" y="5078320"/>
              <a:ext cx="2117160" cy="424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90680" y="5069320"/>
                <a:ext cx="2134800" cy="44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50687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14:cNvPr>
              <p14:cNvContentPartPr/>
              <p14:nvPr/>
            </p14:nvContentPartPr>
            <p14:xfrm>
              <a:off x="2226000" y="196720"/>
              <a:ext cx="3396960" cy="538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7000" y="187726"/>
                <a:ext cx="3414600" cy="555828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E4992686-DB4E-45FB-A774-ED98905BF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01" t="8889" r="15798" b="75509"/>
          <a:stretch/>
        </p:blipFill>
        <p:spPr>
          <a:xfrm>
            <a:off x="152400" y="838200"/>
            <a:ext cx="8839200" cy="41819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14:cNvPr>
              <p14:cNvContentPartPr/>
              <p14:nvPr/>
            </p14:nvContentPartPr>
            <p14:xfrm>
              <a:off x="4056960" y="5263720"/>
              <a:ext cx="199800" cy="29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8320" y="525508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14:cNvPr>
              <p14:cNvContentPartPr/>
              <p14:nvPr/>
            </p14:nvContentPartPr>
            <p14:xfrm>
              <a:off x="4072800" y="5340760"/>
              <a:ext cx="200520" cy="43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4160" y="5332120"/>
                <a:ext cx="2181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14:cNvPr>
              <p14:cNvContentPartPr/>
              <p14:nvPr/>
            </p14:nvContentPartPr>
            <p14:xfrm>
              <a:off x="3705240" y="5135560"/>
              <a:ext cx="257760" cy="39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96253" y="5126560"/>
                <a:ext cx="275375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14:cNvPr>
              <p14:cNvContentPartPr/>
              <p14:nvPr/>
            </p14:nvContentPartPr>
            <p14:xfrm>
              <a:off x="4399680" y="5078320"/>
              <a:ext cx="2117160" cy="424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90680" y="5069320"/>
                <a:ext cx="213480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14:cNvPr>
              <p14:cNvContentPartPr/>
              <p14:nvPr/>
            </p14:nvContentPartPr>
            <p14:xfrm>
              <a:off x="6576600" y="5347240"/>
              <a:ext cx="64080" cy="93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7960" y="5338600"/>
                <a:ext cx="817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14:cNvPr>
              <p14:cNvContentPartPr/>
              <p14:nvPr/>
            </p14:nvContentPartPr>
            <p14:xfrm>
              <a:off x="7533480" y="5087680"/>
              <a:ext cx="1150560" cy="366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4837" y="5078680"/>
                <a:ext cx="1168206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14:cNvPr>
              <p14:cNvContentPartPr/>
              <p14:nvPr/>
            </p14:nvContentPartPr>
            <p14:xfrm>
              <a:off x="7269600" y="5216200"/>
              <a:ext cx="169200" cy="957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60600" y="5207200"/>
                <a:ext cx="1868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14:cNvPr>
              <p14:cNvContentPartPr/>
              <p14:nvPr/>
            </p14:nvContentPartPr>
            <p14:xfrm>
              <a:off x="6790800" y="5137720"/>
              <a:ext cx="188280" cy="488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1800" y="5129086"/>
                <a:ext cx="205920" cy="5057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7825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14:cNvPr>
              <p14:cNvContentPartPr/>
              <p14:nvPr/>
            </p14:nvContentPartPr>
            <p14:xfrm>
              <a:off x="2226000" y="196720"/>
              <a:ext cx="3396960" cy="538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7000" y="187726"/>
                <a:ext cx="3414600" cy="555828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E4992686-DB4E-45FB-A774-ED98905BF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01" t="8889" r="15798" b="75509"/>
          <a:stretch/>
        </p:blipFill>
        <p:spPr>
          <a:xfrm>
            <a:off x="152400" y="838200"/>
            <a:ext cx="8839200" cy="41819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14:cNvPr>
              <p14:cNvContentPartPr/>
              <p14:nvPr/>
            </p14:nvContentPartPr>
            <p14:xfrm>
              <a:off x="4056960" y="5263720"/>
              <a:ext cx="199800" cy="29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8320" y="525508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14:cNvPr>
              <p14:cNvContentPartPr/>
              <p14:nvPr/>
            </p14:nvContentPartPr>
            <p14:xfrm>
              <a:off x="4072800" y="5340760"/>
              <a:ext cx="200520" cy="43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4160" y="5332120"/>
                <a:ext cx="2181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14:cNvPr>
              <p14:cNvContentPartPr/>
              <p14:nvPr/>
            </p14:nvContentPartPr>
            <p14:xfrm>
              <a:off x="3705240" y="5135560"/>
              <a:ext cx="257760" cy="39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96253" y="5126560"/>
                <a:ext cx="275375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14:cNvPr>
              <p14:cNvContentPartPr/>
              <p14:nvPr/>
            </p14:nvContentPartPr>
            <p14:xfrm>
              <a:off x="4399680" y="5078320"/>
              <a:ext cx="2117160" cy="424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90680" y="5069320"/>
                <a:ext cx="213480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14:cNvPr>
              <p14:cNvContentPartPr/>
              <p14:nvPr/>
            </p14:nvContentPartPr>
            <p14:xfrm>
              <a:off x="6576600" y="5347240"/>
              <a:ext cx="64080" cy="93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7960" y="5338600"/>
                <a:ext cx="817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14:cNvPr>
              <p14:cNvContentPartPr/>
              <p14:nvPr/>
            </p14:nvContentPartPr>
            <p14:xfrm>
              <a:off x="7533480" y="5087680"/>
              <a:ext cx="1150560" cy="366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4837" y="5078680"/>
                <a:ext cx="1168206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14:cNvPr>
              <p14:cNvContentPartPr/>
              <p14:nvPr/>
            </p14:nvContentPartPr>
            <p14:xfrm>
              <a:off x="7269600" y="5216200"/>
              <a:ext cx="169200" cy="957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60600" y="5207200"/>
                <a:ext cx="1868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14:cNvPr>
              <p14:cNvContentPartPr/>
              <p14:nvPr/>
            </p14:nvContentPartPr>
            <p14:xfrm>
              <a:off x="6790800" y="5137720"/>
              <a:ext cx="188280" cy="488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1800" y="5129086"/>
                <a:ext cx="205920" cy="505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14:cNvPr>
              <p14:cNvContentPartPr/>
              <p14:nvPr/>
            </p14:nvContentPartPr>
            <p14:xfrm>
              <a:off x="722280" y="5597800"/>
              <a:ext cx="357480" cy="228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640" y="5588800"/>
                <a:ext cx="37512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14:cNvPr>
              <p14:cNvContentPartPr/>
              <p14:nvPr/>
            </p14:nvContentPartPr>
            <p14:xfrm>
              <a:off x="1631280" y="5617960"/>
              <a:ext cx="163440" cy="244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22640" y="5608960"/>
                <a:ext cx="1810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14:cNvPr>
              <p14:cNvContentPartPr/>
              <p14:nvPr/>
            </p14:nvContentPartPr>
            <p14:xfrm>
              <a:off x="2597880" y="5658640"/>
              <a:ext cx="294840" cy="342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88891" y="5649991"/>
                <a:ext cx="312458" cy="360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14:cNvPr>
              <p14:cNvContentPartPr/>
              <p14:nvPr/>
            </p14:nvContentPartPr>
            <p14:xfrm>
              <a:off x="1880040" y="5657920"/>
              <a:ext cx="631800" cy="265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871040" y="5649268"/>
                <a:ext cx="649440" cy="2829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32669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14:cNvPr>
              <p14:cNvContentPartPr/>
              <p14:nvPr/>
            </p14:nvContentPartPr>
            <p14:xfrm>
              <a:off x="2226000" y="196720"/>
              <a:ext cx="3396960" cy="538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7000" y="187726"/>
                <a:ext cx="3414600" cy="555828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E4992686-DB4E-45FB-A774-ED98905BF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01" t="8889" r="15798" b="75509"/>
          <a:stretch/>
        </p:blipFill>
        <p:spPr>
          <a:xfrm>
            <a:off x="152400" y="838200"/>
            <a:ext cx="8839200" cy="41819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14:cNvPr>
              <p14:cNvContentPartPr/>
              <p14:nvPr/>
            </p14:nvContentPartPr>
            <p14:xfrm>
              <a:off x="4056960" y="5263720"/>
              <a:ext cx="199800" cy="29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8320" y="525508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14:cNvPr>
              <p14:cNvContentPartPr/>
              <p14:nvPr/>
            </p14:nvContentPartPr>
            <p14:xfrm>
              <a:off x="4072800" y="5340760"/>
              <a:ext cx="200520" cy="43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4160" y="5332120"/>
                <a:ext cx="2181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14:cNvPr>
              <p14:cNvContentPartPr/>
              <p14:nvPr/>
            </p14:nvContentPartPr>
            <p14:xfrm>
              <a:off x="3705240" y="5135560"/>
              <a:ext cx="257760" cy="39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96253" y="5126560"/>
                <a:ext cx="275375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14:cNvPr>
              <p14:cNvContentPartPr/>
              <p14:nvPr/>
            </p14:nvContentPartPr>
            <p14:xfrm>
              <a:off x="4399680" y="5078320"/>
              <a:ext cx="2117160" cy="424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90680" y="5069320"/>
                <a:ext cx="213480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14:cNvPr>
              <p14:cNvContentPartPr/>
              <p14:nvPr/>
            </p14:nvContentPartPr>
            <p14:xfrm>
              <a:off x="6576600" y="5347240"/>
              <a:ext cx="64080" cy="93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7960" y="5338600"/>
                <a:ext cx="817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14:cNvPr>
              <p14:cNvContentPartPr/>
              <p14:nvPr/>
            </p14:nvContentPartPr>
            <p14:xfrm>
              <a:off x="7533480" y="5087680"/>
              <a:ext cx="1150560" cy="366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4837" y="5078680"/>
                <a:ext cx="1168206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14:cNvPr>
              <p14:cNvContentPartPr/>
              <p14:nvPr/>
            </p14:nvContentPartPr>
            <p14:xfrm>
              <a:off x="7269600" y="5216200"/>
              <a:ext cx="169200" cy="957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60600" y="5207200"/>
                <a:ext cx="1868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14:cNvPr>
              <p14:cNvContentPartPr/>
              <p14:nvPr/>
            </p14:nvContentPartPr>
            <p14:xfrm>
              <a:off x="6790800" y="5137720"/>
              <a:ext cx="188280" cy="488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1800" y="5129086"/>
                <a:ext cx="205920" cy="505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14:cNvPr>
              <p14:cNvContentPartPr/>
              <p14:nvPr/>
            </p14:nvContentPartPr>
            <p14:xfrm>
              <a:off x="722280" y="5597800"/>
              <a:ext cx="357480" cy="228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640" y="5588800"/>
                <a:ext cx="37512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14:cNvPr>
              <p14:cNvContentPartPr/>
              <p14:nvPr/>
            </p14:nvContentPartPr>
            <p14:xfrm>
              <a:off x="1631280" y="5617960"/>
              <a:ext cx="163440" cy="244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22640" y="5608960"/>
                <a:ext cx="1810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14:cNvPr>
              <p14:cNvContentPartPr/>
              <p14:nvPr/>
            </p14:nvContentPartPr>
            <p14:xfrm>
              <a:off x="2597880" y="5658640"/>
              <a:ext cx="294840" cy="342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88891" y="5649991"/>
                <a:ext cx="312458" cy="360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14:cNvPr>
              <p14:cNvContentPartPr/>
              <p14:nvPr/>
            </p14:nvContentPartPr>
            <p14:xfrm>
              <a:off x="1880040" y="5657920"/>
              <a:ext cx="631800" cy="265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871040" y="5649268"/>
                <a:ext cx="649440" cy="282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7485FCF-6CB7-45E6-949A-9D4096546892}"/>
                  </a:ext>
                </a:extLst>
              </p14:cNvPr>
              <p14:cNvContentPartPr/>
              <p14:nvPr/>
            </p14:nvContentPartPr>
            <p14:xfrm>
              <a:off x="3052920" y="5763040"/>
              <a:ext cx="159840" cy="12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7485FCF-6CB7-45E6-949A-9D409654689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44280" y="5754400"/>
                <a:ext cx="1774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7542461-A512-4557-966B-A3D375531876}"/>
                  </a:ext>
                </a:extLst>
              </p14:cNvPr>
              <p14:cNvContentPartPr/>
              <p14:nvPr/>
            </p14:nvContentPartPr>
            <p14:xfrm>
              <a:off x="3043200" y="5839000"/>
              <a:ext cx="180000" cy="10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542461-A512-4557-966B-A3D37553187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34200" y="5830360"/>
                <a:ext cx="1976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8D145E-BFA9-4690-8583-CA4426C66E00}"/>
                  </a:ext>
                </a:extLst>
              </p14:cNvPr>
              <p14:cNvContentPartPr/>
              <p14:nvPr/>
            </p14:nvContentPartPr>
            <p14:xfrm>
              <a:off x="3344160" y="5766280"/>
              <a:ext cx="385200" cy="139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8D145E-BFA9-4690-8583-CA4426C66E0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335160" y="5757280"/>
                <a:ext cx="4028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03980BE-FA5A-42E1-A221-5DFFD82FA0A9}"/>
                  </a:ext>
                </a:extLst>
              </p14:cNvPr>
              <p14:cNvContentPartPr/>
              <p14:nvPr/>
            </p14:nvContentPartPr>
            <p14:xfrm>
              <a:off x="3851040" y="5649640"/>
              <a:ext cx="2411280" cy="253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03980BE-FA5A-42E1-A221-5DFFD82FA0A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842040" y="5640640"/>
                <a:ext cx="2428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12C6A01-FF62-4F69-9147-C7ECA64C5048}"/>
                  </a:ext>
                </a:extLst>
              </p14:cNvPr>
              <p14:cNvContentPartPr/>
              <p14:nvPr/>
            </p14:nvContentPartPr>
            <p14:xfrm>
              <a:off x="6355200" y="5608960"/>
              <a:ext cx="1786320" cy="282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12C6A01-FF62-4F69-9147-C7ECA64C504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46560" y="5599960"/>
                <a:ext cx="1803960" cy="30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993167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14:cNvPr>
              <p14:cNvContentPartPr/>
              <p14:nvPr/>
            </p14:nvContentPartPr>
            <p14:xfrm>
              <a:off x="2226000" y="196720"/>
              <a:ext cx="3396960" cy="538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7000" y="187726"/>
                <a:ext cx="3414600" cy="555828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E4992686-DB4E-45FB-A774-ED98905BF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01" t="8889" r="15798" b="75509"/>
          <a:stretch/>
        </p:blipFill>
        <p:spPr>
          <a:xfrm>
            <a:off x="152400" y="838200"/>
            <a:ext cx="8839200" cy="41819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14:cNvPr>
              <p14:cNvContentPartPr/>
              <p14:nvPr/>
            </p14:nvContentPartPr>
            <p14:xfrm>
              <a:off x="4056960" y="5263720"/>
              <a:ext cx="199800" cy="29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8320" y="525508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14:cNvPr>
              <p14:cNvContentPartPr/>
              <p14:nvPr/>
            </p14:nvContentPartPr>
            <p14:xfrm>
              <a:off x="4072800" y="5340760"/>
              <a:ext cx="200520" cy="43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4160" y="5332120"/>
                <a:ext cx="2181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14:cNvPr>
              <p14:cNvContentPartPr/>
              <p14:nvPr/>
            </p14:nvContentPartPr>
            <p14:xfrm>
              <a:off x="3705240" y="5135560"/>
              <a:ext cx="257760" cy="39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96253" y="5126560"/>
                <a:ext cx="275375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14:cNvPr>
              <p14:cNvContentPartPr/>
              <p14:nvPr/>
            </p14:nvContentPartPr>
            <p14:xfrm>
              <a:off x="4399680" y="5078320"/>
              <a:ext cx="2117160" cy="424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90680" y="5069320"/>
                <a:ext cx="213480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14:cNvPr>
              <p14:cNvContentPartPr/>
              <p14:nvPr/>
            </p14:nvContentPartPr>
            <p14:xfrm>
              <a:off x="6576600" y="5347240"/>
              <a:ext cx="64080" cy="93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7960" y="5338600"/>
                <a:ext cx="817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14:cNvPr>
              <p14:cNvContentPartPr/>
              <p14:nvPr/>
            </p14:nvContentPartPr>
            <p14:xfrm>
              <a:off x="7533480" y="5087680"/>
              <a:ext cx="1150560" cy="366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4837" y="5078680"/>
                <a:ext cx="1168206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14:cNvPr>
              <p14:cNvContentPartPr/>
              <p14:nvPr/>
            </p14:nvContentPartPr>
            <p14:xfrm>
              <a:off x="7269600" y="5216200"/>
              <a:ext cx="169200" cy="957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60600" y="5207200"/>
                <a:ext cx="1868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14:cNvPr>
              <p14:cNvContentPartPr/>
              <p14:nvPr/>
            </p14:nvContentPartPr>
            <p14:xfrm>
              <a:off x="6790800" y="5137720"/>
              <a:ext cx="188280" cy="488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1800" y="5129086"/>
                <a:ext cx="205920" cy="505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14:cNvPr>
              <p14:cNvContentPartPr/>
              <p14:nvPr/>
            </p14:nvContentPartPr>
            <p14:xfrm>
              <a:off x="722280" y="5597800"/>
              <a:ext cx="357480" cy="228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640" y="5588800"/>
                <a:ext cx="37512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14:cNvPr>
              <p14:cNvContentPartPr/>
              <p14:nvPr/>
            </p14:nvContentPartPr>
            <p14:xfrm>
              <a:off x="1631280" y="5617960"/>
              <a:ext cx="163440" cy="244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22640" y="5608960"/>
                <a:ext cx="1810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14:cNvPr>
              <p14:cNvContentPartPr/>
              <p14:nvPr/>
            </p14:nvContentPartPr>
            <p14:xfrm>
              <a:off x="2597880" y="5658640"/>
              <a:ext cx="294840" cy="342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88891" y="5649991"/>
                <a:ext cx="312458" cy="360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14:cNvPr>
              <p14:cNvContentPartPr/>
              <p14:nvPr/>
            </p14:nvContentPartPr>
            <p14:xfrm>
              <a:off x="1880040" y="5657920"/>
              <a:ext cx="631800" cy="265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871040" y="5649268"/>
                <a:ext cx="649440" cy="282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7485FCF-6CB7-45E6-949A-9D4096546892}"/>
                  </a:ext>
                </a:extLst>
              </p14:cNvPr>
              <p14:cNvContentPartPr/>
              <p14:nvPr/>
            </p14:nvContentPartPr>
            <p14:xfrm>
              <a:off x="3052920" y="5763040"/>
              <a:ext cx="159840" cy="12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7485FCF-6CB7-45E6-949A-9D409654689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44280" y="5754400"/>
                <a:ext cx="1774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7542461-A512-4557-966B-A3D375531876}"/>
                  </a:ext>
                </a:extLst>
              </p14:cNvPr>
              <p14:cNvContentPartPr/>
              <p14:nvPr/>
            </p14:nvContentPartPr>
            <p14:xfrm>
              <a:off x="3043200" y="5839000"/>
              <a:ext cx="180000" cy="10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542461-A512-4557-966B-A3D37553187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34200" y="5830360"/>
                <a:ext cx="1976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8D145E-BFA9-4690-8583-CA4426C66E00}"/>
                  </a:ext>
                </a:extLst>
              </p14:cNvPr>
              <p14:cNvContentPartPr/>
              <p14:nvPr/>
            </p14:nvContentPartPr>
            <p14:xfrm>
              <a:off x="3344160" y="5766280"/>
              <a:ext cx="385200" cy="139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8D145E-BFA9-4690-8583-CA4426C66E0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335160" y="5757280"/>
                <a:ext cx="4028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03980BE-FA5A-42E1-A221-5DFFD82FA0A9}"/>
                  </a:ext>
                </a:extLst>
              </p14:cNvPr>
              <p14:cNvContentPartPr/>
              <p14:nvPr/>
            </p14:nvContentPartPr>
            <p14:xfrm>
              <a:off x="3851040" y="5649640"/>
              <a:ext cx="2411280" cy="253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03980BE-FA5A-42E1-A221-5DFFD82FA0A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842040" y="5640640"/>
                <a:ext cx="2428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12C6A01-FF62-4F69-9147-C7ECA64C5048}"/>
                  </a:ext>
                </a:extLst>
              </p14:cNvPr>
              <p14:cNvContentPartPr/>
              <p14:nvPr/>
            </p14:nvContentPartPr>
            <p14:xfrm>
              <a:off x="6355200" y="5608960"/>
              <a:ext cx="1786320" cy="282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12C6A01-FF62-4F69-9147-C7ECA64C504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46560" y="5599960"/>
                <a:ext cx="180396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E57F400-18AC-4257-A000-4C1FE1FE211F}"/>
                  </a:ext>
                </a:extLst>
              </p14:cNvPr>
              <p14:cNvContentPartPr/>
              <p14:nvPr/>
            </p14:nvContentPartPr>
            <p14:xfrm>
              <a:off x="1680600" y="6249760"/>
              <a:ext cx="428400" cy="223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E57F400-18AC-4257-A000-4C1FE1FE211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671600" y="6241120"/>
                <a:ext cx="44604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60E250F-1491-4F55-B37E-0C97CA4C42FC}"/>
                  </a:ext>
                </a:extLst>
              </p14:cNvPr>
              <p14:cNvContentPartPr/>
              <p14:nvPr/>
            </p14:nvContentPartPr>
            <p14:xfrm>
              <a:off x="1246440" y="6161920"/>
              <a:ext cx="205920" cy="250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60E250F-1491-4F55-B37E-0C97CA4C42F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237440" y="6152920"/>
                <a:ext cx="2235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14388D-E13C-498B-A9E9-123690C6169F}"/>
                  </a:ext>
                </a:extLst>
              </p14:cNvPr>
              <p14:cNvContentPartPr/>
              <p14:nvPr/>
            </p14:nvContentPartPr>
            <p14:xfrm>
              <a:off x="2207640" y="6258040"/>
              <a:ext cx="438840" cy="224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14388D-E13C-498B-A9E9-123690C616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98640" y="6249040"/>
                <a:ext cx="4564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645592B-068B-4474-8C1B-F49F9E9AFADC}"/>
                  </a:ext>
                </a:extLst>
              </p14:cNvPr>
              <p14:cNvContentPartPr/>
              <p14:nvPr/>
            </p14:nvContentPartPr>
            <p14:xfrm>
              <a:off x="2758800" y="6205480"/>
              <a:ext cx="1967760" cy="330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645592B-068B-4474-8C1B-F49F9E9AFAD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749802" y="6196840"/>
                <a:ext cx="1985397" cy="34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88097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14:cNvPr>
              <p14:cNvContentPartPr/>
              <p14:nvPr/>
            </p14:nvContentPartPr>
            <p14:xfrm>
              <a:off x="2226000" y="196720"/>
              <a:ext cx="3396960" cy="538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7000" y="187726"/>
                <a:ext cx="3414600" cy="555828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E4992686-DB4E-45FB-A774-ED98905BF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01" t="8889" r="15798" b="75509"/>
          <a:stretch/>
        </p:blipFill>
        <p:spPr>
          <a:xfrm>
            <a:off x="152400" y="838200"/>
            <a:ext cx="8839200" cy="41819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14:cNvPr>
              <p14:cNvContentPartPr/>
              <p14:nvPr/>
            </p14:nvContentPartPr>
            <p14:xfrm>
              <a:off x="4056960" y="5263720"/>
              <a:ext cx="199800" cy="29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8320" y="525508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14:cNvPr>
              <p14:cNvContentPartPr/>
              <p14:nvPr/>
            </p14:nvContentPartPr>
            <p14:xfrm>
              <a:off x="4072800" y="5340760"/>
              <a:ext cx="200520" cy="43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4160" y="5332120"/>
                <a:ext cx="2181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14:cNvPr>
              <p14:cNvContentPartPr/>
              <p14:nvPr/>
            </p14:nvContentPartPr>
            <p14:xfrm>
              <a:off x="3705240" y="5135560"/>
              <a:ext cx="257760" cy="39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96253" y="5126560"/>
                <a:ext cx="275375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14:cNvPr>
              <p14:cNvContentPartPr/>
              <p14:nvPr/>
            </p14:nvContentPartPr>
            <p14:xfrm>
              <a:off x="4399680" y="5078320"/>
              <a:ext cx="2117160" cy="424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90680" y="5069320"/>
                <a:ext cx="213480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14:cNvPr>
              <p14:cNvContentPartPr/>
              <p14:nvPr/>
            </p14:nvContentPartPr>
            <p14:xfrm>
              <a:off x="6576600" y="5347240"/>
              <a:ext cx="64080" cy="93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7960" y="5338600"/>
                <a:ext cx="817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14:cNvPr>
              <p14:cNvContentPartPr/>
              <p14:nvPr/>
            </p14:nvContentPartPr>
            <p14:xfrm>
              <a:off x="7533480" y="5087680"/>
              <a:ext cx="1150560" cy="366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4837" y="5078680"/>
                <a:ext cx="1168206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14:cNvPr>
              <p14:cNvContentPartPr/>
              <p14:nvPr/>
            </p14:nvContentPartPr>
            <p14:xfrm>
              <a:off x="7269600" y="5216200"/>
              <a:ext cx="169200" cy="957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60600" y="5207200"/>
                <a:ext cx="1868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14:cNvPr>
              <p14:cNvContentPartPr/>
              <p14:nvPr/>
            </p14:nvContentPartPr>
            <p14:xfrm>
              <a:off x="6790800" y="5137720"/>
              <a:ext cx="188280" cy="488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1800" y="5129086"/>
                <a:ext cx="205920" cy="505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14:cNvPr>
              <p14:cNvContentPartPr/>
              <p14:nvPr/>
            </p14:nvContentPartPr>
            <p14:xfrm>
              <a:off x="722280" y="5597800"/>
              <a:ext cx="357480" cy="228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640" y="5588800"/>
                <a:ext cx="37512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14:cNvPr>
              <p14:cNvContentPartPr/>
              <p14:nvPr/>
            </p14:nvContentPartPr>
            <p14:xfrm>
              <a:off x="1631280" y="5617960"/>
              <a:ext cx="163440" cy="244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22640" y="5608960"/>
                <a:ext cx="1810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14:cNvPr>
              <p14:cNvContentPartPr/>
              <p14:nvPr/>
            </p14:nvContentPartPr>
            <p14:xfrm>
              <a:off x="2597880" y="5658640"/>
              <a:ext cx="294840" cy="342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88891" y="5649991"/>
                <a:ext cx="312458" cy="360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14:cNvPr>
              <p14:cNvContentPartPr/>
              <p14:nvPr/>
            </p14:nvContentPartPr>
            <p14:xfrm>
              <a:off x="1880040" y="5657920"/>
              <a:ext cx="631800" cy="265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871040" y="5649268"/>
                <a:ext cx="649440" cy="282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7485FCF-6CB7-45E6-949A-9D4096546892}"/>
                  </a:ext>
                </a:extLst>
              </p14:cNvPr>
              <p14:cNvContentPartPr/>
              <p14:nvPr/>
            </p14:nvContentPartPr>
            <p14:xfrm>
              <a:off x="3052920" y="5763040"/>
              <a:ext cx="159840" cy="12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7485FCF-6CB7-45E6-949A-9D409654689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44280" y="5754400"/>
                <a:ext cx="1774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7542461-A512-4557-966B-A3D375531876}"/>
                  </a:ext>
                </a:extLst>
              </p14:cNvPr>
              <p14:cNvContentPartPr/>
              <p14:nvPr/>
            </p14:nvContentPartPr>
            <p14:xfrm>
              <a:off x="3043200" y="5839000"/>
              <a:ext cx="180000" cy="10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542461-A512-4557-966B-A3D37553187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34200" y="5830360"/>
                <a:ext cx="1976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8D145E-BFA9-4690-8583-CA4426C66E00}"/>
                  </a:ext>
                </a:extLst>
              </p14:cNvPr>
              <p14:cNvContentPartPr/>
              <p14:nvPr/>
            </p14:nvContentPartPr>
            <p14:xfrm>
              <a:off x="3344160" y="5766280"/>
              <a:ext cx="385200" cy="139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8D145E-BFA9-4690-8583-CA4426C66E0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335160" y="5757280"/>
                <a:ext cx="4028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03980BE-FA5A-42E1-A221-5DFFD82FA0A9}"/>
                  </a:ext>
                </a:extLst>
              </p14:cNvPr>
              <p14:cNvContentPartPr/>
              <p14:nvPr/>
            </p14:nvContentPartPr>
            <p14:xfrm>
              <a:off x="3851040" y="5649640"/>
              <a:ext cx="2411280" cy="253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03980BE-FA5A-42E1-A221-5DFFD82FA0A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842040" y="5640640"/>
                <a:ext cx="2428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12C6A01-FF62-4F69-9147-C7ECA64C5048}"/>
                  </a:ext>
                </a:extLst>
              </p14:cNvPr>
              <p14:cNvContentPartPr/>
              <p14:nvPr/>
            </p14:nvContentPartPr>
            <p14:xfrm>
              <a:off x="6355200" y="5608960"/>
              <a:ext cx="1786320" cy="282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12C6A01-FF62-4F69-9147-C7ECA64C504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46560" y="5599960"/>
                <a:ext cx="180396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E57F400-18AC-4257-A000-4C1FE1FE211F}"/>
                  </a:ext>
                </a:extLst>
              </p14:cNvPr>
              <p14:cNvContentPartPr/>
              <p14:nvPr/>
            </p14:nvContentPartPr>
            <p14:xfrm>
              <a:off x="1680600" y="6249760"/>
              <a:ext cx="428400" cy="223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E57F400-18AC-4257-A000-4C1FE1FE211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671600" y="6241120"/>
                <a:ext cx="44604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60E250F-1491-4F55-B37E-0C97CA4C42FC}"/>
                  </a:ext>
                </a:extLst>
              </p14:cNvPr>
              <p14:cNvContentPartPr/>
              <p14:nvPr/>
            </p14:nvContentPartPr>
            <p14:xfrm>
              <a:off x="1246440" y="6161920"/>
              <a:ext cx="205920" cy="250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60E250F-1491-4F55-B37E-0C97CA4C42F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237440" y="6152920"/>
                <a:ext cx="2235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14388D-E13C-498B-A9E9-123690C6169F}"/>
                  </a:ext>
                </a:extLst>
              </p14:cNvPr>
              <p14:cNvContentPartPr/>
              <p14:nvPr/>
            </p14:nvContentPartPr>
            <p14:xfrm>
              <a:off x="2207640" y="6258040"/>
              <a:ext cx="438840" cy="224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14388D-E13C-498B-A9E9-123690C616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98640" y="6249040"/>
                <a:ext cx="4564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645592B-068B-4474-8C1B-F49F9E9AFADC}"/>
                  </a:ext>
                </a:extLst>
              </p14:cNvPr>
              <p14:cNvContentPartPr/>
              <p14:nvPr/>
            </p14:nvContentPartPr>
            <p14:xfrm>
              <a:off x="2758800" y="6205480"/>
              <a:ext cx="1967760" cy="330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645592B-068B-4474-8C1B-F49F9E9AFAD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749802" y="6196840"/>
                <a:ext cx="1985397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F669A9C-5D2E-4DE0-BECF-969AD70F6D51}"/>
                  </a:ext>
                </a:extLst>
              </p14:cNvPr>
              <p14:cNvContentPartPr/>
              <p14:nvPr/>
            </p14:nvContentPartPr>
            <p14:xfrm>
              <a:off x="477480" y="4379920"/>
              <a:ext cx="763920" cy="624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F669A9C-5D2E-4DE0-BECF-969AD70F6D5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68840" y="4370920"/>
                <a:ext cx="781560" cy="64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4AD675DE-4D27-445B-A5B3-03221C922E4F}"/>
                  </a:ext>
                </a:extLst>
              </p14:cNvPr>
              <p14:cNvContentPartPr/>
              <p14:nvPr/>
            </p14:nvContentPartPr>
            <p14:xfrm>
              <a:off x="1523280" y="4177960"/>
              <a:ext cx="2136960" cy="10958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4AD675DE-4D27-445B-A5B3-03221C922E4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514640" y="4169317"/>
                <a:ext cx="2154600" cy="111348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424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14:cNvPr>
              <p14:cNvContentPartPr/>
              <p14:nvPr/>
            </p14:nvContentPartPr>
            <p14:xfrm>
              <a:off x="2226000" y="196720"/>
              <a:ext cx="3396960" cy="538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7000" y="187726"/>
                <a:ext cx="3414600" cy="555828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E4992686-DB4E-45FB-A774-ED98905BF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01" t="8889" r="15798" b="75509"/>
          <a:stretch/>
        </p:blipFill>
        <p:spPr>
          <a:xfrm>
            <a:off x="152400" y="838200"/>
            <a:ext cx="8839200" cy="41819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14:cNvPr>
              <p14:cNvContentPartPr/>
              <p14:nvPr/>
            </p14:nvContentPartPr>
            <p14:xfrm>
              <a:off x="4056960" y="5263720"/>
              <a:ext cx="199800" cy="29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8320" y="525508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14:cNvPr>
              <p14:cNvContentPartPr/>
              <p14:nvPr/>
            </p14:nvContentPartPr>
            <p14:xfrm>
              <a:off x="4072800" y="5340760"/>
              <a:ext cx="200520" cy="43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4160" y="5332120"/>
                <a:ext cx="2181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14:cNvPr>
              <p14:cNvContentPartPr/>
              <p14:nvPr/>
            </p14:nvContentPartPr>
            <p14:xfrm>
              <a:off x="3705240" y="5135560"/>
              <a:ext cx="257760" cy="39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96253" y="5126560"/>
                <a:ext cx="275375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14:cNvPr>
              <p14:cNvContentPartPr/>
              <p14:nvPr/>
            </p14:nvContentPartPr>
            <p14:xfrm>
              <a:off x="4399680" y="5078320"/>
              <a:ext cx="2117160" cy="424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90680" y="5069320"/>
                <a:ext cx="213480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14:cNvPr>
              <p14:cNvContentPartPr/>
              <p14:nvPr/>
            </p14:nvContentPartPr>
            <p14:xfrm>
              <a:off x="6576600" y="5347240"/>
              <a:ext cx="64080" cy="93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7960" y="5338600"/>
                <a:ext cx="817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14:cNvPr>
              <p14:cNvContentPartPr/>
              <p14:nvPr/>
            </p14:nvContentPartPr>
            <p14:xfrm>
              <a:off x="7533480" y="5087680"/>
              <a:ext cx="1150560" cy="366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4837" y="5078680"/>
                <a:ext cx="1168206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14:cNvPr>
              <p14:cNvContentPartPr/>
              <p14:nvPr/>
            </p14:nvContentPartPr>
            <p14:xfrm>
              <a:off x="7269600" y="5216200"/>
              <a:ext cx="169200" cy="957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60600" y="5207200"/>
                <a:ext cx="1868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14:cNvPr>
              <p14:cNvContentPartPr/>
              <p14:nvPr/>
            </p14:nvContentPartPr>
            <p14:xfrm>
              <a:off x="6790800" y="5137720"/>
              <a:ext cx="188280" cy="488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1800" y="5129086"/>
                <a:ext cx="205920" cy="505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14:cNvPr>
              <p14:cNvContentPartPr/>
              <p14:nvPr/>
            </p14:nvContentPartPr>
            <p14:xfrm>
              <a:off x="722280" y="5597800"/>
              <a:ext cx="357480" cy="228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640" y="5588800"/>
                <a:ext cx="37512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14:cNvPr>
              <p14:cNvContentPartPr/>
              <p14:nvPr/>
            </p14:nvContentPartPr>
            <p14:xfrm>
              <a:off x="1631280" y="5617960"/>
              <a:ext cx="163440" cy="244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22640" y="5608960"/>
                <a:ext cx="1810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14:cNvPr>
              <p14:cNvContentPartPr/>
              <p14:nvPr/>
            </p14:nvContentPartPr>
            <p14:xfrm>
              <a:off x="2597880" y="5658640"/>
              <a:ext cx="294840" cy="342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88891" y="5649991"/>
                <a:ext cx="312458" cy="360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14:cNvPr>
              <p14:cNvContentPartPr/>
              <p14:nvPr/>
            </p14:nvContentPartPr>
            <p14:xfrm>
              <a:off x="1880040" y="5657920"/>
              <a:ext cx="631800" cy="265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871040" y="5649268"/>
                <a:ext cx="649440" cy="282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7485FCF-6CB7-45E6-949A-9D4096546892}"/>
                  </a:ext>
                </a:extLst>
              </p14:cNvPr>
              <p14:cNvContentPartPr/>
              <p14:nvPr/>
            </p14:nvContentPartPr>
            <p14:xfrm>
              <a:off x="3052920" y="5763040"/>
              <a:ext cx="159840" cy="12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7485FCF-6CB7-45E6-949A-9D409654689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44280" y="5754400"/>
                <a:ext cx="1774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7542461-A512-4557-966B-A3D375531876}"/>
                  </a:ext>
                </a:extLst>
              </p14:cNvPr>
              <p14:cNvContentPartPr/>
              <p14:nvPr/>
            </p14:nvContentPartPr>
            <p14:xfrm>
              <a:off x="3043200" y="5839000"/>
              <a:ext cx="180000" cy="10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542461-A512-4557-966B-A3D37553187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34200" y="5830360"/>
                <a:ext cx="1976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8D145E-BFA9-4690-8583-CA4426C66E00}"/>
                  </a:ext>
                </a:extLst>
              </p14:cNvPr>
              <p14:cNvContentPartPr/>
              <p14:nvPr/>
            </p14:nvContentPartPr>
            <p14:xfrm>
              <a:off x="3344160" y="5766280"/>
              <a:ext cx="385200" cy="139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8D145E-BFA9-4690-8583-CA4426C66E0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335160" y="5757280"/>
                <a:ext cx="4028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03980BE-FA5A-42E1-A221-5DFFD82FA0A9}"/>
                  </a:ext>
                </a:extLst>
              </p14:cNvPr>
              <p14:cNvContentPartPr/>
              <p14:nvPr/>
            </p14:nvContentPartPr>
            <p14:xfrm>
              <a:off x="3851040" y="5649640"/>
              <a:ext cx="2411280" cy="253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03980BE-FA5A-42E1-A221-5DFFD82FA0A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842040" y="5640640"/>
                <a:ext cx="2428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12C6A01-FF62-4F69-9147-C7ECA64C5048}"/>
                  </a:ext>
                </a:extLst>
              </p14:cNvPr>
              <p14:cNvContentPartPr/>
              <p14:nvPr/>
            </p14:nvContentPartPr>
            <p14:xfrm>
              <a:off x="6355200" y="5608960"/>
              <a:ext cx="1786320" cy="282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12C6A01-FF62-4F69-9147-C7ECA64C504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46560" y="5599960"/>
                <a:ext cx="180396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E57F400-18AC-4257-A000-4C1FE1FE211F}"/>
                  </a:ext>
                </a:extLst>
              </p14:cNvPr>
              <p14:cNvContentPartPr/>
              <p14:nvPr/>
            </p14:nvContentPartPr>
            <p14:xfrm>
              <a:off x="1680600" y="6249760"/>
              <a:ext cx="428400" cy="223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E57F400-18AC-4257-A000-4C1FE1FE211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671600" y="6241120"/>
                <a:ext cx="44604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60E250F-1491-4F55-B37E-0C97CA4C42FC}"/>
                  </a:ext>
                </a:extLst>
              </p14:cNvPr>
              <p14:cNvContentPartPr/>
              <p14:nvPr/>
            </p14:nvContentPartPr>
            <p14:xfrm>
              <a:off x="1246440" y="6161920"/>
              <a:ext cx="205920" cy="250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60E250F-1491-4F55-B37E-0C97CA4C42F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237440" y="6152920"/>
                <a:ext cx="2235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14388D-E13C-498B-A9E9-123690C6169F}"/>
                  </a:ext>
                </a:extLst>
              </p14:cNvPr>
              <p14:cNvContentPartPr/>
              <p14:nvPr/>
            </p14:nvContentPartPr>
            <p14:xfrm>
              <a:off x="2207640" y="6258040"/>
              <a:ext cx="438840" cy="224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14388D-E13C-498B-A9E9-123690C616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98640" y="6249040"/>
                <a:ext cx="4564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645592B-068B-4474-8C1B-F49F9E9AFADC}"/>
                  </a:ext>
                </a:extLst>
              </p14:cNvPr>
              <p14:cNvContentPartPr/>
              <p14:nvPr/>
            </p14:nvContentPartPr>
            <p14:xfrm>
              <a:off x="2758800" y="6205480"/>
              <a:ext cx="1967760" cy="330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645592B-068B-4474-8C1B-F49F9E9AFAD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749802" y="6196840"/>
                <a:ext cx="1985397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F669A9C-5D2E-4DE0-BECF-969AD70F6D51}"/>
                  </a:ext>
                </a:extLst>
              </p14:cNvPr>
              <p14:cNvContentPartPr/>
              <p14:nvPr/>
            </p14:nvContentPartPr>
            <p14:xfrm>
              <a:off x="477480" y="4379920"/>
              <a:ext cx="763920" cy="624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F669A9C-5D2E-4DE0-BECF-969AD70F6D5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68840" y="4370920"/>
                <a:ext cx="781560" cy="64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4AD675DE-4D27-445B-A5B3-03221C922E4F}"/>
                  </a:ext>
                </a:extLst>
              </p14:cNvPr>
              <p14:cNvContentPartPr/>
              <p14:nvPr/>
            </p14:nvContentPartPr>
            <p14:xfrm>
              <a:off x="1523280" y="4177960"/>
              <a:ext cx="2136960" cy="10958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4AD675DE-4D27-445B-A5B3-03221C922E4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514640" y="4169317"/>
                <a:ext cx="2154600" cy="1113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08C3123-8767-45BB-AA13-B47B62574426}"/>
                  </a:ext>
                </a:extLst>
              </p14:cNvPr>
              <p14:cNvContentPartPr/>
              <p14:nvPr/>
            </p14:nvContentPartPr>
            <p14:xfrm>
              <a:off x="4935360" y="6023320"/>
              <a:ext cx="136080" cy="473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08C3123-8767-45BB-AA13-B47B6257442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926720" y="6014680"/>
                <a:ext cx="15372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D731193-49AC-443E-86D7-407652D09729}"/>
                  </a:ext>
                </a:extLst>
              </p14:cNvPr>
              <p14:cNvContentPartPr/>
              <p14:nvPr/>
            </p14:nvContentPartPr>
            <p14:xfrm>
              <a:off x="5218680" y="5921440"/>
              <a:ext cx="1195920" cy="4669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D731193-49AC-443E-86D7-407652D0972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210040" y="5912440"/>
                <a:ext cx="1213560" cy="48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0375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14:cNvPr>
              <p14:cNvContentPartPr/>
              <p14:nvPr/>
            </p14:nvContentPartPr>
            <p14:xfrm>
              <a:off x="7726440" y="98440"/>
              <a:ext cx="930960" cy="537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7800" y="89800"/>
                <a:ext cx="94860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14:cNvPr>
              <p14:cNvContentPartPr/>
              <p14:nvPr/>
            </p14:nvContentPartPr>
            <p14:xfrm>
              <a:off x="311160" y="343960"/>
              <a:ext cx="1571760" cy="625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520" y="334965"/>
                <a:ext cx="1589400" cy="642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14:cNvPr>
              <p14:cNvContentPartPr/>
              <p14:nvPr/>
            </p14:nvContentPartPr>
            <p14:xfrm>
              <a:off x="2981280" y="446200"/>
              <a:ext cx="477000" cy="343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2287" y="437209"/>
                <a:ext cx="494627" cy="361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14:cNvPr>
              <p14:cNvContentPartPr/>
              <p14:nvPr/>
            </p14:nvContentPartPr>
            <p14:xfrm>
              <a:off x="2164080" y="371320"/>
              <a:ext cx="645120" cy="431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55085" y="362320"/>
                <a:ext cx="66275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CC19E09-77B9-495E-82B7-FEEC1CBDD52D}"/>
                  </a:ext>
                </a:extLst>
              </p14:cNvPr>
              <p14:cNvContentPartPr/>
              <p14:nvPr/>
            </p14:nvContentPartPr>
            <p14:xfrm>
              <a:off x="341760" y="1108600"/>
              <a:ext cx="2162160" cy="630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CC19E09-77B9-495E-82B7-FEEC1CBDD5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3120" y="1099600"/>
                <a:ext cx="2179800" cy="64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C5A82CF-AD65-4DBB-98DE-DF740EE396C9}"/>
                  </a:ext>
                </a:extLst>
              </p14:cNvPr>
              <p14:cNvContentPartPr/>
              <p14:nvPr/>
            </p14:nvContentPartPr>
            <p14:xfrm>
              <a:off x="2861760" y="1097080"/>
              <a:ext cx="453240" cy="364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C5A82CF-AD65-4DBB-98DE-DF740EE396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52767" y="1088440"/>
                <a:ext cx="470866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D1AF9D2-1A21-4A3F-8015-D1C3A1675225}"/>
                  </a:ext>
                </a:extLst>
              </p14:cNvPr>
              <p14:cNvContentPartPr/>
              <p14:nvPr/>
            </p14:nvContentPartPr>
            <p14:xfrm>
              <a:off x="3527400" y="1453120"/>
              <a:ext cx="76680" cy="117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D1AF9D2-1A21-4A3F-8015-D1C3A167522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18760" y="1444480"/>
                <a:ext cx="943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4A9055-9D86-45B7-ABE4-E4E6D6B1F509}"/>
                  </a:ext>
                </a:extLst>
              </p14:cNvPr>
              <p14:cNvContentPartPr/>
              <p14:nvPr/>
            </p14:nvContentPartPr>
            <p14:xfrm>
              <a:off x="3779760" y="1210840"/>
              <a:ext cx="66456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4A9055-9D86-45B7-ABE4-E4E6D6B1F50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1120" y="1202200"/>
                <a:ext cx="68220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FCBA2D5-B310-461E-9227-60393295DACE}"/>
                  </a:ext>
                </a:extLst>
              </p14:cNvPr>
              <p14:cNvContentPartPr/>
              <p14:nvPr/>
            </p14:nvContentPartPr>
            <p14:xfrm>
              <a:off x="575760" y="2976280"/>
              <a:ext cx="4682520" cy="98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FCBA2D5-B310-461E-9227-60393295DAC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6760" y="2967280"/>
                <a:ext cx="470016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6FABC13-FD98-47F2-901D-2159D160154E}"/>
                  </a:ext>
                </a:extLst>
              </p14:cNvPr>
              <p14:cNvContentPartPr/>
              <p14:nvPr/>
            </p14:nvContentPartPr>
            <p14:xfrm>
              <a:off x="613560" y="2132800"/>
              <a:ext cx="3795120" cy="752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6FABC13-FD98-47F2-901D-2159D160154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4560" y="2123800"/>
                <a:ext cx="3812760" cy="77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761D0-98BB-4D9A-9C08-CF7CDB726223}"/>
                  </a:ext>
                </a:extLst>
              </p14:cNvPr>
              <p14:cNvContentPartPr/>
              <p14:nvPr/>
            </p14:nvContentPartPr>
            <p14:xfrm>
              <a:off x="5269080" y="2514760"/>
              <a:ext cx="16920" cy="39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761D0-98BB-4D9A-9C08-CF7CDB72622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60440" y="2506120"/>
                <a:ext cx="3456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9845EFC-34D3-4AF8-BCBE-640CE88B98E9}"/>
                  </a:ext>
                </a:extLst>
              </p14:cNvPr>
              <p14:cNvContentPartPr/>
              <p14:nvPr/>
            </p14:nvContentPartPr>
            <p14:xfrm>
              <a:off x="5294280" y="2725720"/>
              <a:ext cx="15120" cy="14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9845EFC-34D3-4AF8-BCBE-640CE88B98E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85640" y="2716720"/>
                <a:ext cx="3276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39131C5-5A4F-49AB-B917-D76F89BE7571}"/>
                  </a:ext>
                </a:extLst>
              </p14:cNvPr>
              <p14:cNvContentPartPr/>
              <p14:nvPr/>
            </p14:nvContentPartPr>
            <p14:xfrm>
              <a:off x="2811720" y="3506200"/>
              <a:ext cx="1273320" cy="7092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39131C5-5A4F-49AB-B917-D76F89BE757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03080" y="3497560"/>
                <a:ext cx="129096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C784EE3-18DC-4155-BA1D-4C1E9C3D070D}"/>
                  </a:ext>
                </a:extLst>
              </p14:cNvPr>
              <p14:cNvContentPartPr/>
              <p14:nvPr/>
            </p14:nvContentPartPr>
            <p14:xfrm>
              <a:off x="6275640" y="3447880"/>
              <a:ext cx="763920" cy="4806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C784EE3-18DC-4155-BA1D-4C1E9C3D070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267000" y="3439234"/>
                <a:ext cx="781560" cy="4982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E1BC941-5FEC-4CA3-B988-0538DA81EE87}"/>
                  </a:ext>
                </a:extLst>
              </p14:cNvPr>
              <p14:cNvContentPartPr/>
              <p14:nvPr/>
            </p14:nvContentPartPr>
            <p14:xfrm>
              <a:off x="5639520" y="3462640"/>
              <a:ext cx="381960" cy="3546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E1BC941-5FEC-4CA3-B988-0538DA81EE8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630880" y="3453640"/>
                <a:ext cx="39960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0A493B0-92E2-47C2-95ED-0C9674D58DE2}"/>
                  </a:ext>
                </a:extLst>
              </p14:cNvPr>
              <p14:cNvContentPartPr/>
              <p14:nvPr/>
            </p14:nvContentPartPr>
            <p14:xfrm>
              <a:off x="4563120" y="3461200"/>
              <a:ext cx="844920" cy="469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0A493B0-92E2-47C2-95ED-0C9674D58DE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554120" y="3452560"/>
                <a:ext cx="862560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04BDE19-6FAF-417E-8526-3CBFC77DFFC8}"/>
                  </a:ext>
                </a:extLst>
              </p14:cNvPr>
              <p14:cNvContentPartPr/>
              <p14:nvPr/>
            </p14:nvContentPartPr>
            <p14:xfrm>
              <a:off x="1632720" y="4337440"/>
              <a:ext cx="393480" cy="326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04BDE19-6FAF-417E-8526-3CBFC77DFFC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624080" y="4328440"/>
                <a:ext cx="4111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63A4788-5684-4D79-BE4A-375ADB9CE6D4}"/>
                  </a:ext>
                </a:extLst>
              </p14:cNvPr>
              <p14:cNvContentPartPr/>
              <p14:nvPr/>
            </p14:nvContentPartPr>
            <p14:xfrm>
              <a:off x="2973360" y="4436440"/>
              <a:ext cx="36000" cy="40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63A4788-5684-4D79-BE4A-375ADB9CE6D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64720" y="4427800"/>
                <a:ext cx="5364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43C9F1-C8D8-47B4-9AFF-8F9255EC3524}"/>
                  </a:ext>
                </a:extLst>
              </p14:cNvPr>
              <p14:cNvContentPartPr/>
              <p14:nvPr/>
            </p14:nvContentPartPr>
            <p14:xfrm>
              <a:off x="3000720" y="4576120"/>
              <a:ext cx="30600" cy="399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43C9F1-C8D8-47B4-9AFF-8F9255EC352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991720" y="4567120"/>
                <a:ext cx="4824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15689EC-1CD8-454F-A4E4-7F10F2A3041F}"/>
                  </a:ext>
                </a:extLst>
              </p14:cNvPr>
              <p14:cNvContentPartPr/>
              <p14:nvPr/>
            </p14:nvContentPartPr>
            <p14:xfrm>
              <a:off x="2240400" y="4304320"/>
              <a:ext cx="602280" cy="4435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15689EC-1CD8-454F-A4E4-7F10F2A3041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231400" y="4295680"/>
                <a:ext cx="619920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B6EA22D-E1EB-447E-BC1E-EAB0AF6E72FD}"/>
                  </a:ext>
                </a:extLst>
              </p14:cNvPr>
              <p14:cNvContentPartPr/>
              <p14:nvPr/>
            </p14:nvContentPartPr>
            <p14:xfrm>
              <a:off x="7454640" y="4178320"/>
              <a:ext cx="440640" cy="3484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B6EA22D-E1EB-447E-BC1E-EAB0AF6E72F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46000" y="4169680"/>
                <a:ext cx="45828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83DC275-4D22-4C65-8D4B-BCAD72C85551}"/>
                  </a:ext>
                </a:extLst>
              </p14:cNvPr>
              <p14:cNvContentPartPr/>
              <p14:nvPr/>
            </p14:nvContentPartPr>
            <p14:xfrm>
              <a:off x="7220640" y="4252480"/>
              <a:ext cx="130320" cy="3463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83DC275-4D22-4C65-8D4B-BCAD72C8555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211640" y="4243840"/>
                <a:ext cx="14796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11CBEC6-6CC5-4212-9FD7-94AB4BA23FDB}"/>
                  </a:ext>
                </a:extLst>
              </p14:cNvPr>
              <p14:cNvContentPartPr/>
              <p14:nvPr/>
            </p14:nvContentPartPr>
            <p14:xfrm>
              <a:off x="5144520" y="4222240"/>
              <a:ext cx="1930680" cy="36864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11CBEC6-6CC5-4212-9FD7-94AB4BA23FD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135520" y="4213592"/>
                <a:ext cx="1948320" cy="3862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343B14EF-3A4C-497F-B883-12562177F87E}"/>
                  </a:ext>
                </a:extLst>
              </p14:cNvPr>
              <p14:cNvContentPartPr/>
              <p14:nvPr/>
            </p14:nvContentPartPr>
            <p14:xfrm>
              <a:off x="4096920" y="4351840"/>
              <a:ext cx="843120" cy="3096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343B14EF-3A4C-497F-B883-12562177F87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087924" y="4343190"/>
                <a:ext cx="860752" cy="3272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A1FEC99-F457-4DE5-8322-62F6E892B3F4}"/>
                  </a:ext>
                </a:extLst>
              </p14:cNvPr>
              <p14:cNvContentPartPr/>
              <p14:nvPr/>
            </p14:nvContentPartPr>
            <p14:xfrm>
              <a:off x="3301680" y="4428520"/>
              <a:ext cx="714600" cy="2419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A1FEC99-F457-4DE5-8322-62F6E892B3F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293040" y="4419520"/>
                <a:ext cx="73224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660AD46-3D58-4C06-BA8F-2E971F4BEC20}"/>
                  </a:ext>
                </a:extLst>
              </p14:cNvPr>
              <p14:cNvContentPartPr/>
              <p14:nvPr/>
            </p14:nvContentPartPr>
            <p14:xfrm>
              <a:off x="7962960" y="4265800"/>
              <a:ext cx="679680" cy="2325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660AD46-3D58-4C06-BA8F-2E971F4BEC2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954320" y="4257160"/>
                <a:ext cx="697320" cy="25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43169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14:cNvPr>
              <p14:cNvContentPartPr/>
              <p14:nvPr/>
            </p14:nvContentPartPr>
            <p14:xfrm>
              <a:off x="2226000" y="196720"/>
              <a:ext cx="3396960" cy="538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7000" y="187726"/>
                <a:ext cx="3414600" cy="555828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E4992686-DB4E-45FB-A774-ED98905BF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01" t="8889" r="15798" b="75509"/>
          <a:stretch/>
        </p:blipFill>
        <p:spPr>
          <a:xfrm>
            <a:off x="152400" y="838200"/>
            <a:ext cx="8839200" cy="41819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14:cNvPr>
              <p14:cNvContentPartPr/>
              <p14:nvPr/>
            </p14:nvContentPartPr>
            <p14:xfrm>
              <a:off x="4056960" y="5263720"/>
              <a:ext cx="199800" cy="29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8320" y="525508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14:cNvPr>
              <p14:cNvContentPartPr/>
              <p14:nvPr/>
            </p14:nvContentPartPr>
            <p14:xfrm>
              <a:off x="4072800" y="5340760"/>
              <a:ext cx="200520" cy="43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4160" y="5332120"/>
                <a:ext cx="2181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14:cNvPr>
              <p14:cNvContentPartPr/>
              <p14:nvPr/>
            </p14:nvContentPartPr>
            <p14:xfrm>
              <a:off x="3705240" y="5135560"/>
              <a:ext cx="257760" cy="39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96253" y="5126560"/>
                <a:ext cx="275375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14:cNvPr>
              <p14:cNvContentPartPr/>
              <p14:nvPr/>
            </p14:nvContentPartPr>
            <p14:xfrm>
              <a:off x="4399680" y="5078320"/>
              <a:ext cx="2117160" cy="424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90680" y="5069320"/>
                <a:ext cx="213480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14:cNvPr>
              <p14:cNvContentPartPr/>
              <p14:nvPr/>
            </p14:nvContentPartPr>
            <p14:xfrm>
              <a:off x="6576600" y="5347240"/>
              <a:ext cx="64080" cy="93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7960" y="5338600"/>
                <a:ext cx="817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14:cNvPr>
              <p14:cNvContentPartPr/>
              <p14:nvPr/>
            </p14:nvContentPartPr>
            <p14:xfrm>
              <a:off x="7533480" y="5087680"/>
              <a:ext cx="1150560" cy="366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4837" y="5078680"/>
                <a:ext cx="1168206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14:cNvPr>
              <p14:cNvContentPartPr/>
              <p14:nvPr/>
            </p14:nvContentPartPr>
            <p14:xfrm>
              <a:off x="7269600" y="5216200"/>
              <a:ext cx="169200" cy="957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60600" y="5207200"/>
                <a:ext cx="1868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14:cNvPr>
              <p14:cNvContentPartPr/>
              <p14:nvPr/>
            </p14:nvContentPartPr>
            <p14:xfrm>
              <a:off x="6790800" y="5137720"/>
              <a:ext cx="188280" cy="488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1800" y="5129086"/>
                <a:ext cx="205920" cy="505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14:cNvPr>
              <p14:cNvContentPartPr/>
              <p14:nvPr/>
            </p14:nvContentPartPr>
            <p14:xfrm>
              <a:off x="722280" y="5597800"/>
              <a:ext cx="357480" cy="228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640" y="5588800"/>
                <a:ext cx="37512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14:cNvPr>
              <p14:cNvContentPartPr/>
              <p14:nvPr/>
            </p14:nvContentPartPr>
            <p14:xfrm>
              <a:off x="1631280" y="5617960"/>
              <a:ext cx="163440" cy="244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22640" y="5608960"/>
                <a:ext cx="1810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14:cNvPr>
              <p14:cNvContentPartPr/>
              <p14:nvPr/>
            </p14:nvContentPartPr>
            <p14:xfrm>
              <a:off x="2597880" y="5658640"/>
              <a:ext cx="294840" cy="342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88891" y="5649991"/>
                <a:ext cx="312458" cy="360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14:cNvPr>
              <p14:cNvContentPartPr/>
              <p14:nvPr/>
            </p14:nvContentPartPr>
            <p14:xfrm>
              <a:off x="1880040" y="5657920"/>
              <a:ext cx="631800" cy="265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871040" y="5649268"/>
                <a:ext cx="649440" cy="282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7485FCF-6CB7-45E6-949A-9D4096546892}"/>
                  </a:ext>
                </a:extLst>
              </p14:cNvPr>
              <p14:cNvContentPartPr/>
              <p14:nvPr/>
            </p14:nvContentPartPr>
            <p14:xfrm>
              <a:off x="3052920" y="5763040"/>
              <a:ext cx="159840" cy="12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7485FCF-6CB7-45E6-949A-9D409654689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44280" y="5754400"/>
                <a:ext cx="1774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7542461-A512-4557-966B-A3D375531876}"/>
                  </a:ext>
                </a:extLst>
              </p14:cNvPr>
              <p14:cNvContentPartPr/>
              <p14:nvPr/>
            </p14:nvContentPartPr>
            <p14:xfrm>
              <a:off x="3043200" y="5839000"/>
              <a:ext cx="180000" cy="10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542461-A512-4557-966B-A3D37553187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34200" y="5830360"/>
                <a:ext cx="1976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8D145E-BFA9-4690-8583-CA4426C66E00}"/>
                  </a:ext>
                </a:extLst>
              </p14:cNvPr>
              <p14:cNvContentPartPr/>
              <p14:nvPr/>
            </p14:nvContentPartPr>
            <p14:xfrm>
              <a:off x="3344160" y="5766280"/>
              <a:ext cx="385200" cy="139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8D145E-BFA9-4690-8583-CA4426C66E0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335160" y="5757280"/>
                <a:ext cx="4028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03980BE-FA5A-42E1-A221-5DFFD82FA0A9}"/>
                  </a:ext>
                </a:extLst>
              </p14:cNvPr>
              <p14:cNvContentPartPr/>
              <p14:nvPr/>
            </p14:nvContentPartPr>
            <p14:xfrm>
              <a:off x="3851040" y="5649640"/>
              <a:ext cx="2411280" cy="253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03980BE-FA5A-42E1-A221-5DFFD82FA0A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842040" y="5640640"/>
                <a:ext cx="2428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12C6A01-FF62-4F69-9147-C7ECA64C5048}"/>
                  </a:ext>
                </a:extLst>
              </p14:cNvPr>
              <p14:cNvContentPartPr/>
              <p14:nvPr/>
            </p14:nvContentPartPr>
            <p14:xfrm>
              <a:off x="6355200" y="5608960"/>
              <a:ext cx="1786320" cy="282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12C6A01-FF62-4F69-9147-C7ECA64C504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46560" y="5599960"/>
                <a:ext cx="180396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E57F400-18AC-4257-A000-4C1FE1FE211F}"/>
                  </a:ext>
                </a:extLst>
              </p14:cNvPr>
              <p14:cNvContentPartPr/>
              <p14:nvPr/>
            </p14:nvContentPartPr>
            <p14:xfrm>
              <a:off x="1680600" y="6249760"/>
              <a:ext cx="428400" cy="223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E57F400-18AC-4257-A000-4C1FE1FE211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671600" y="6241120"/>
                <a:ext cx="44604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60E250F-1491-4F55-B37E-0C97CA4C42FC}"/>
                  </a:ext>
                </a:extLst>
              </p14:cNvPr>
              <p14:cNvContentPartPr/>
              <p14:nvPr/>
            </p14:nvContentPartPr>
            <p14:xfrm>
              <a:off x="1246440" y="6161920"/>
              <a:ext cx="205920" cy="250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60E250F-1491-4F55-B37E-0C97CA4C42F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237440" y="6152920"/>
                <a:ext cx="2235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14388D-E13C-498B-A9E9-123690C6169F}"/>
                  </a:ext>
                </a:extLst>
              </p14:cNvPr>
              <p14:cNvContentPartPr/>
              <p14:nvPr/>
            </p14:nvContentPartPr>
            <p14:xfrm>
              <a:off x="2207640" y="6258040"/>
              <a:ext cx="438840" cy="224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14388D-E13C-498B-A9E9-123690C616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98640" y="6249040"/>
                <a:ext cx="4564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645592B-068B-4474-8C1B-F49F9E9AFADC}"/>
                  </a:ext>
                </a:extLst>
              </p14:cNvPr>
              <p14:cNvContentPartPr/>
              <p14:nvPr/>
            </p14:nvContentPartPr>
            <p14:xfrm>
              <a:off x="2758800" y="6205480"/>
              <a:ext cx="1967760" cy="330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645592B-068B-4474-8C1B-F49F9E9AFAD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749802" y="6196840"/>
                <a:ext cx="1985397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F669A9C-5D2E-4DE0-BECF-969AD70F6D51}"/>
                  </a:ext>
                </a:extLst>
              </p14:cNvPr>
              <p14:cNvContentPartPr/>
              <p14:nvPr/>
            </p14:nvContentPartPr>
            <p14:xfrm>
              <a:off x="477480" y="4379920"/>
              <a:ext cx="763920" cy="624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F669A9C-5D2E-4DE0-BECF-969AD70F6D5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68840" y="4370920"/>
                <a:ext cx="781560" cy="64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4AD675DE-4D27-445B-A5B3-03221C922E4F}"/>
                  </a:ext>
                </a:extLst>
              </p14:cNvPr>
              <p14:cNvContentPartPr/>
              <p14:nvPr/>
            </p14:nvContentPartPr>
            <p14:xfrm>
              <a:off x="1523280" y="4177960"/>
              <a:ext cx="2136960" cy="10958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4AD675DE-4D27-445B-A5B3-03221C922E4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514640" y="4169317"/>
                <a:ext cx="2154600" cy="1113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08C3123-8767-45BB-AA13-B47B62574426}"/>
                  </a:ext>
                </a:extLst>
              </p14:cNvPr>
              <p14:cNvContentPartPr/>
              <p14:nvPr/>
            </p14:nvContentPartPr>
            <p14:xfrm>
              <a:off x="4935360" y="6023320"/>
              <a:ext cx="136080" cy="473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08C3123-8767-45BB-AA13-B47B6257442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926720" y="6014680"/>
                <a:ext cx="15372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D731193-49AC-443E-86D7-407652D09729}"/>
                  </a:ext>
                </a:extLst>
              </p14:cNvPr>
              <p14:cNvContentPartPr/>
              <p14:nvPr/>
            </p14:nvContentPartPr>
            <p14:xfrm>
              <a:off x="5218680" y="5921440"/>
              <a:ext cx="1196280" cy="7185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D731193-49AC-443E-86D7-407652D0972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210037" y="5912445"/>
                <a:ext cx="1213925" cy="7361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71978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14:cNvPr>
              <p14:cNvContentPartPr/>
              <p14:nvPr/>
            </p14:nvContentPartPr>
            <p14:xfrm>
              <a:off x="2226000" y="196720"/>
              <a:ext cx="3396960" cy="538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7000" y="187726"/>
                <a:ext cx="3414600" cy="555828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E4992686-DB4E-45FB-A774-ED98905BF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01" t="8889" r="15798" b="75509"/>
          <a:stretch/>
        </p:blipFill>
        <p:spPr>
          <a:xfrm>
            <a:off x="152400" y="838200"/>
            <a:ext cx="8839200" cy="41819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14:cNvPr>
              <p14:cNvContentPartPr/>
              <p14:nvPr/>
            </p14:nvContentPartPr>
            <p14:xfrm>
              <a:off x="4056960" y="5263720"/>
              <a:ext cx="199800" cy="29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8320" y="525508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14:cNvPr>
              <p14:cNvContentPartPr/>
              <p14:nvPr/>
            </p14:nvContentPartPr>
            <p14:xfrm>
              <a:off x="4072800" y="5340760"/>
              <a:ext cx="200520" cy="43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4160" y="5332120"/>
                <a:ext cx="2181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14:cNvPr>
              <p14:cNvContentPartPr/>
              <p14:nvPr/>
            </p14:nvContentPartPr>
            <p14:xfrm>
              <a:off x="3705240" y="5135560"/>
              <a:ext cx="257760" cy="39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96253" y="5126560"/>
                <a:ext cx="275375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14:cNvPr>
              <p14:cNvContentPartPr/>
              <p14:nvPr/>
            </p14:nvContentPartPr>
            <p14:xfrm>
              <a:off x="4399680" y="5078320"/>
              <a:ext cx="2117160" cy="424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90680" y="5069320"/>
                <a:ext cx="213480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14:cNvPr>
              <p14:cNvContentPartPr/>
              <p14:nvPr/>
            </p14:nvContentPartPr>
            <p14:xfrm>
              <a:off x="6576600" y="5347240"/>
              <a:ext cx="64080" cy="93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7960" y="5338600"/>
                <a:ext cx="817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14:cNvPr>
              <p14:cNvContentPartPr/>
              <p14:nvPr/>
            </p14:nvContentPartPr>
            <p14:xfrm>
              <a:off x="7533480" y="5087680"/>
              <a:ext cx="1150560" cy="366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4837" y="5078680"/>
                <a:ext cx="1168206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14:cNvPr>
              <p14:cNvContentPartPr/>
              <p14:nvPr/>
            </p14:nvContentPartPr>
            <p14:xfrm>
              <a:off x="7269600" y="5216200"/>
              <a:ext cx="169200" cy="957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60600" y="5207200"/>
                <a:ext cx="1868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14:cNvPr>
              <p14:cNvContentPartPr/>
              <p14:nvPr/>
            </p14:nvContentPartPr>
            <p14:xfrm>
              <a:off x="6790800" y="5137720"/>
              <a:ext cx="188280" cy="488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1800" y="5129086"/>
                <a:ext cx="205920" cy="505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14:cNvPr>
              <p14:cNvContentPartPr/>
              <p14:nvPr/>
            </p14:nvContentPartPr>
            <p14:xfrm>
              <a:off x="722280" y="5597800"/>
              <a:ext cx="357480" cy="228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640" y="5588800"/>
                <a:ext cx="37512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14:cNvPr>
              <p14:cNvContentPartPr/>
              <p14:nvPr/>
            </p14:nvContentPartPr>
            <p14:xfrm>
              <a:off x="1631280" y="5617960"/>
              <a:ext cx="163440" cy="244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22640" y="5608960"/>
                <a:ext cx="1810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14:cNvPr>
              <p14:cNvContentPartPr/>
              <p14:nvPr/>
            </p14:nvContentPartPr>
            <p14:xfrm>
              <a:off x="2597880" y="5658640"/>
              <a:ext cx="294840" cy="342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88891" y="5649991"/>
                <a:ext cx="312458" cy="360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14:cNvPr>
              <p14:cNvContentPartPr/>
              <p14:nvPr/>
            </p14:nvContentPartPr>
            <p14:xfrm>
              <a:off x="1880040" y="5657920"/>
              <a:ext cx="631800" cy="265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871040" y="5649268"/>
                <a:ext cx="649440" cy="282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7485FCF-6CB7-45E6-949A-9D4096546892}"/>
                  </a:ext>
                </a:extLst>
              </p14:cNvPr>
              <p14:cNvContentPartPr/>
              <p14:nvPr/>
            </p14:nvContentPartPr>
            <p14:xfrm>
              <a:off x="3052920" y="5763040"/>
              <a:ext cx="159840" cy="12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7485FCF-6CB7-45E6-949A-9D409654689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44280" y="5754400"/>
                <a:ext cx="1774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7542461-A512-4557-966B-A3D375531876}"/>
                  </a:ext>
                </a:extLst>
              </p14:cNvPr>
              <p14:cNvContentPartPr/>
              <p14:nvPr/>
            </p14:nvContentPartPr>
            <p14:xfrm>
              <a:off x="3043200" y="5839000"/>
              <a:ext cx="180000" cy="10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542461-A512-4557-966B-A3D37553187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34200" y="5830360"/>
                <a:ext cx="1976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8D145E-BFA9-4690-8583-CA4426C66E00}"/>
                  </a:ext>
                </a:extLst>
              </p14:cNvPr>
              <p14:cNvContentPartPr/>
              <p14:nvPr/>
            </p14:nvContentPartPr>
            <p14:xfrm>
              <a:off x="3344160" y="5766280"/>
              <a:ext cx="385200" cy="139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8D145E-BFA9-4690-8583-CA4426C66E0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335160" y="5757280"/>
                <a:ext cx="4028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03980BE-FA5A-42E1-A221-5DFFD82FA0A9}"/>
                  </a:ext>
                </a:extLst>
              </p14:cNvPr>
              <p14:cNvContentPartPr/>
              <p14:nvPr/>
            </p14:nvContentPartPr>
            <p14:xfrm>
              <a:off x="3851040" y="5649640"/>
              <a:ext cx="2411280" cy="253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03980BE-FA5A-42E1-A221-5DFFD82FA0A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842040" y="5640640"/>
                <a:ext cx="2428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12C6A01-FF62-4F69-9147-C7ECA64C5048}"/>
                  </a:ext>
                </a:extLst>
              </p14:cNvPr>
              <p14:cNvContentPartPr/>
              <p14:nvPr/>
            </p14:nvContentPartPr>
            <p14:xfrm>
              <a:off x="6355200" y="5608960"/>
              <a:ext cx="1786320" cy="282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12C6A01-FF62-4F69-9147-C7ECA64C504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46560" y="5599960"/>
                <a:ext cx="180396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E57F400-18AC-4257-A000-4C1FE1FE211F}"/>
                  </a:ext>
                </a:extLst>
              </p14:cNvPr>
              <p14:cNvContentPartPr/>
              <p14:nvPr/>
            </p14:nvContentPartPr>
            <p14:xfrm>
              <a:off x="1680600" y="6249760"/>
              <a:ext cx="428400" cy="223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E57F400-18AC-4257-A000-4C1FE1FE211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671600" y="6241120"/>
                <a:ext cx="44604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60E250F-1491-4F55-B37E-0C97CA4C42FC}"/>
                  </a:ext>
                </a:extLst>
              </p14:cNvPr>
              <p14:cNvContentPartPr/>
              <p14:nvPr/>
            </p14:nvContentPartPr>
            <p14:xfrm>
              <a:off x="1246440" y="6161920"/>
              <a:ext cx="205920" cy="250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60E250F-1491-4F55-B37E-0C97CA4C42F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237440" y="6152920"/>
                <a:ext cx="2235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14388D-E13C-498B-A9E9-123690C6169F}"/>
                  </a:ext>
                </a:extLst>
              </p14:cNvPr>
              <p14:cNvContentPartPr/>
              <p14:nvPr/>
            </p14:nvContentPartPr>
            <p14:xfrm>
              <a:off x="2207640" y="6258040"/>
              <a:ext cx="438840" cy="224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14388D-E13C-498B-A9E9-123690C616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98640" y="6249040"/>
                <a:ext cx="4564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645592B-068B-4474-8C1B-F49F9E9AFADC}"/>
                  </a:ext>
                </a:extLst>
              </p14:cNvPr>
              <p14:cNvContentPartPr/>
              <p14:nvPr/>
            </p14:nvContentPartPr>
            <p14:xfrm>
              <a:off x="2758800" y="6205480"/>
              <a:ext cx="1967760" cy="330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645592B-068B-4474-8C1B-F49F9E9AFAD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749802" y="6196840"/>
                <a:ext cx="1985397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F669A9C-5D2E-4DE0-BECF-969AD70F6D51}"/>
                  </a:ext>
                </a:extLst>
              </p14:cNvPr>
              <p14:cNvContentPartPr/>
              <p14:nvPr/>
            </p14:nvContentPartPr>
            <p14:xfrm>
              <a:off x="477480" y="4379920"/>
              <a:ext cx="763920" cy="624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F669A9C-5D2E-4DE0-BECF-969AD70F6D5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68840" y="4370920"/>
                <a:ext cx="781560" cy="64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4AD675DE-4D27-445B-A5B3-03221C922E4F}"/>
                  </a:ext>
                </a:extLst>
              </p14:cNvPr>
              <p14:cNvContentPartPr/>
              <p14:nvPr/>
            </p14:nvContentPartPr>
            <p14:xfrm>
              <a:off x="1523280" y="4177960"/>
              <a:ext cx="2136960" cy="10958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4AD675DE-4D27-445B-A5B3-03221C922E4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514640" y="4169317"/>
                <a:ext cx="2154600" cy="1113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08C3123-8767-45BB-AA13-B47B62574426}"/>
                  </a:ext>
                </a:extLst>
              </p14:cNvPr>
              <p14:cNvContentPartPr/>
              <p14:nvPr/>
            </p14:nvContentPartPr>
            <p14:xfrm>
              <a:off x="4935360" y="6023320"/>
              <a:ext cx="136080" cy="473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08C3123-8767-45BB-AA13-B47B6257442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926720" y="6014680"/>
                <a:ext cx="15372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7D731193-49AC-443E-86D7-407652D09729}"/>
                  </a:ext>
                </a:extLst>
              </p14:cNvPr>
              <p14:cNvContentPartPr/>
              <p14:nvPr/>
            </p14:nvContentPartPr>
            <p14:xfrm>
              <a:off x="5218680" y="5921440"/>
              <a:ext cx="1196280" cy="7185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7D731193-49AC-443E-86D7-407652D09729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210037" y="5912445"/>
                <a:ext cx="1213925" cy="736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81726254-6755-4A84-96FB-DAD41C330F95}"/>
                  </a:ext>
                </a:extLst>
              </p14:cNvPr>
              <p14:cNvContentPartPr/>
              <p14:nvPr/>
            </p14:nvContentPartPr>
            <p14:xfrm>
              <a:off x="6508560" y="6037720"/>
              <a:ext cx="1014840" cy="3769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81726254-6755-4A84-96FB-DAD41C330F9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499560" y="6028720"/>
                <a:ext cx="103248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C0F929F-0BB5-473A-8AE1-3433BF4CB9D8}"/>
                  </a:ext>
                </a:extLst>
              </p14:cNvPr>
              <p14:cNvContentPartPr/>
              <p14:nvPr/>
            </p14:nvContentPartPr>
            <p14:xfrm>
              <a:off x="7679280" y="5773840"/>
              <a:ext cx="1394280" cy="59724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C0F929F-0BB5-473A-8AE1-3433BF4CB9D8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670638" y="5764840"/>
                <a:ext cx="1411925" cy="61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35305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14:cNvPr>
              <p14:cNvContentPartPr/>
              <p14:nvPr/>
            </p14:nvContentPartPr>
            <p14:xfrm>
              <a:off x="2226000" y="196720"/>
              <a:ext cx="3396960" cy="5382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EAEB2DC6-529B-4115-BB30-20038866BA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17000" y="187726"/>
                <a:ext cx="3414600" cy="555828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E4992686-DB4E-45FB-A774-ED98905BF5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101" t="8889" r="15798" b="75509"/>
          <a:stretch/>
        </p:blipFill>
        <p:spPr>
          <a:xfrm>
            <a:off x="152400" y="838200"/>
            <a:ext cx="8839200" cy="41819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14:cNvPr>
              <p14:cNvContentPartPr/>
              <p14:nvPr/>
            </p14:nvContentPartPr>
            <p14:xfrm>
              <a:off x="4056960" y="5263720"/>
              <a:ext cx="199800" cy="29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E085BF-A97B-44AE-9DDC-F24E14C497C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48320" y="5255080"/>
                <a:ext cx="2174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14:cNvPr>
              <p14:cNvContentPartPr/>
              <p14:nvPr/>
            </p14:nvContentPartPr>
            <p14:xfrm>
              <a:off x="4072800" y="5340760"/>
              <a:ext cx="200520" cy="435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4121160-1E9F-48BC-9BE4-15F94AEFED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64160" y="5332120"/>
                <a:ext cx="21816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14:cNvPr>
              <p14:cNvContentPartPr/>
              <p14:nvPr/>
            </p14:nvContentPartPr>
            <p14:xfrm>
              <a:off x="3705240" y="5135560"/>
              <a:ext cx="257760" cy="393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F5955F6-3FFB-49FF-B621-FF8AFD80BB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96253" y="5126560"/>
                <a:ext cx="275375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14:cNvPr>
              <p14:cNvContentPartPr/>
              <p14:nvPr/>
            </p14:nvContentPartPr>
            <p14:xfrm>
              <a:off x="4399680" y="5078320"/>
              <a:ext cx="2117160" cy="4248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7DA63F50-BC04-4317-B1F5-433E19DB7B3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90680" y="5069320"/>
                <a:ext cx="213480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14:cNvPr>
              <p14:cNvContentPartPr/>
              <p14:nvPr/>
            </p14:nvContentPartPr>
            <p14:xfrm>
              <a:off x="6576600" y="5347240"/>
              <a:ext cx="64080" cy="93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7E259B-8EFB-4819-9F93-240CA20691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67960" y="5338600"/>
                <a:ext cx="8172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14:cNvPr>
              <p14:cNvContentPartPr/>
              <p14:nvPr/>
            </p14:nvContentPartPr>
            <p14:xfrm>
              <a:off x="7533480" y="5087680"/>
              <a:ext cx="1150560" cy="3661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B16AC46-172D-417C-9B13-E2225D5532D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24837" y="5078680"/>
                <a:ext cx="1168206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14:cNvPr>
              <p14:cNvContentPartPr/>
              <p14:nvPr/>
            </p14:nvContentPartPr>
            <p14:xfrm>
              <a:off x="7269600" y="5216200"/>
              <a:ext cx="169200" cy="957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FCDD1D73-C2CC-44A7-9DC3-E94C907538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60600" y="5207200"/>
                <a:ext cx="18684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14:cNvPr>
              <p14:cNvContentPartPr/>
              <p14:nvPr/>
            </p14:nvContentPartPr>
            <p14:xfrm>
              <a:off x="6790800" y="5137720"/>
              <a:ext cx="188280" cy="488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23B364C0-0269-43DC-9ADE-78EE38619D5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781800" y="5129086"/>
                <a:ext cx="205920" cy="5057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14:cNvPr>
              <p14:cNvContentPartPr/>
              <p14:nvPr/>
            </p14:nvContentPartPr>
            <p14:xfrm>
              <a:off x="722280" y="5597800"/>
              <a:ext cx="357480" cy="228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01A25D9-C729-429F-B5AA-BA026BB2390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3640" y="5588800"/>
                <a:ext cx="37512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14:cNvPr>
              <p14:cNvContentPartPr/>
              <p14:nvPr/>
            </p14:nvContentPartPr>
            <p14:xfrm>
              <a:off x="1631280" y="5617960"/>
              <a:ext cx="163440" cy="244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A309914-E71A-4AC1-BE0D-94AF9A432F3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22640" y="5608960"/>
                <a:ext cx="1810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14:cNvPr>
              <p14:cNvContentPartPr/>
              <p14:nvPr/>
            </p14:nvContentPartPr>
            <p14:xfrm>
              <a:off x="2597880" y="5658640"/>
              <a:ext cx="294840" cy="342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B4908F3-5FB8-43A2-B816-96FAECAE813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588891" y="5649991"/>
                <a:ext cx="312458" cy="360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14:cNvPr>
              <p14:cNvContentPartPr/>
              <p14:nvPr/>
            </p14:nvContentPartPr>
            <p14:xfrm>
              <a:off x="1880040" y="5657920"/>
              <a:ext cx="631800" cy="265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1B14BD0-96D6-4807-A8A5-3AD44902F4A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871040" y="5649268"/>
                <a:ext cx="649440" cy="282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7485FCF-6CB7-45E6-949A-9D4096546892}"/>
                  </a:ext>
                </a:extLst>
              </p14:cNvPr>
              <p14:cNvContentPartPr/>
              <p14:nvPr/>
            </p14:nvContentPartPr>
            <p14:xfrm>
              <a:off x="3052920" y="5763040"/>
              <a:ext cx="159840" cy="126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7485FCF-6CB7-45E6-949A-9D409654689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044280" y="5754400"/>
                <a:ext cx="17748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7542461-A512-4557-966B-A3D375531876}"/>
                  </a:ext>
                </a:extLst>
              </p14:cNvPr>
              <p14:cNvContentPartPr/>
              <p14:nvPr/>
            </p14:nvContentPartPr>
            <p14:xfrm>
              <a:off x="3043200" y="5839000"/>
              <a:ext cx="180000" cy="10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7542461-A512-4557-966B-A3D37553187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34200" y="5830360"/>
                <a:ext cx="1976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8D145E-BFA9-4690-8583-CA4426C66E00}"/>
                  </a:ext>
                </a:extLst>
              </p14:cNvPr>
              <p14:cNvContentPartPr/>
              <p14:nvPr/>
            </p14:nvContentPartPr>
            <p14:xfrm>
              <a:off x="3344160" y="5766280"/>
              <a:ext cx="385200" cy="139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8D145E-BFA9-4690-8583-CA4426C66E0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335160" y="5757280"/>
                <a:ext cx="40284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C03980BE-FA5A-42E1-A221-5DFFD82FA0A9}"/>
                  </a:ext>
                </a:extLst>
              </p14:cNvPr>
              <p14:cNvContentPartPr/>
              <p14:nvPr/>
            </p14:nvContentPartPr>
            <p14:xfrm>
              <a:off x="3851040" y="5649640"/>
              <a:ext cx="2411280" cy="2534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C03980BE-FA5A-42E1-A221-5DFFD82FA0A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842040" y="5640640"/>
                <a:ext cx="2428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D12C6A01-FF62-4F69-9147-C7ECA64C5048}"/>
                  </a:ext>
                </a:extLst>
              </p14:cNvPr>
              <p14:cNvContentPartPr/>
              <p14:nvPr/>
            </p14:nvContentPartPr>
            <p14:xfrm>
              <a:off x="6355200" y="5608960"/>
              <a:ext cx="1786320" cy="2826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D12C6A01-FF62-4F69-9147-C7ECA64C504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46560" y="5599960"/>
                <a:ext cx="180396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E57F400-18AC-4257-A000-4C1FE1FE211F}"/>
                  </a:ext>
                </a:extLst>
              </p14:cNvPr>
              <p14:cNvContentPartPr/>
              <p14:nvPr/>
            </p14:nvContentPartPr>
            <p14:xfrm>
              <a:off x="1680600" y="6249760"/>
              <a:ext cx="428400" cy="223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E57F400-18AC-4257-A000-4C1FE1FE211F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671600" y="6241120"/>
                <a:ext cx="44604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60E250F-1491-4F55-B37E-0C97CA4C42FC}"/>
                  </a:ext>
                </a:extLst>
              </p14:cNvPr>
              <p14:cNvContentPartPr/>
              <p14:nvPr/>
            </p14:nvContentPartPr>
            <p14:xfrm>
              <a:off x="1246440" y="6161920"/>
              <a:ext cx="205920" cy="2502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60E250F-1491-4F55-B37E-0C97CA4C42F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237440" y="6152920"/>
                <a:ext cx="2235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B14388D-E13C-498B-A9E9-123690C6169F}"/>
                  </a:ext>
                </a:extLst>
              </p14:cNvPr>
              <p14:cNvContentPartPr/>
              <p14:nvPr/>
            </p14:nvContentPartPr>
            <p14:xfrm>
              <a:off x="2207640" y="6258040"/>
              <a:ext cx="438840" cy="2242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B14388D-E13C-498B-A9E9-123690C616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198640" y="6249040"/>
                <a:ext cx="4564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9645592B-068B-4474-8C1B-F49F9E9AFADC}"/>
                  </a:ext>
                </a:extLst>
              </p14:cNvPr>
              <p14:cNvContentPartPr/>
              <p14:nvPr/>
            </p14:nvContentPartPr>
            <p14:xfrm>
              <a:off x="2758800" y="6205480"/>
              <a:ext cx="1967760" cy="33084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9645592B-068B-4474-8C1B-F49F9E9AFADC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749802" y="6196840"/>
                <a:ext cx="1985397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F669A9C-5D2E-4DE0-BECF-969AD70F6D51}"/>
                  </a:ext>
                </a:extLst>
              </p14:cNvPr>
              <p14:cNvContentPartPr/>
              <p14:nvPr/>
            </p14:nvContentPartPr>
            <p14:xfrm>
              <a:off x="477480" y="4379920"/>
              <a:ext cx="763920" cy="624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F669A9C-5D2E-4DE0-BECF-969AD70F6D5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68840" y="4370920"/>
                <a:ext cx="781560" cy="64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4AD675DE-4D27-445B-A5B3-03221C922E4F}"/>
                  </a:ext>
                </a:extLst>
              </p14:cNvPr>
              <p14:cNvContentPartPr/>
              <p14:nvPr/>
            </p14:nvContentPartPr>
            <p14:xfrm>
              <a:off x="1523280" y="4177960"/>
              <a:ext cx="2136960" cy="10958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4AD675DE-4D27-445B-A5B3-03221C922E4F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514640" y="4169317"/>
                <a:ext cx="2154600" cy="1113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ADA4102-C99C-4024-AF9D-09300DDDE4A0}"/>
                  </a:ext>
                </a:extLst>
              </p14:cNvPr>
              <p14:cNvContentPartPr/>
              <p14:nvPr/>
            </p14:nvContentPartPr>
            <p14:xfrm>
              <a:off x="4942920" y="6071200"/>
              <a:ext cx="547200" cy="348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ADA4102-C99C-4024-AF9D-09300DDDE4A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934280" y="6062560"/>
                <a:ext cx="56484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18080D6-4E04-443F-8C91-52F3BC161963}"/>
                  </a:ext>
                </a:extLst>
              </p14:cNvPr>
              <p14:cNvContentPartPr/>
              <p14:nvPr/>
            </p14:nvContentPartPr>
            <p14:xfrm>
              <a:off x="5982240" y="6090280"/>
              <a:ext cx="2018880" cy="284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18080D6-4E04-443F-8C91-52F3BC16196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73240" y="6081640"/>
                <a:ext cx="2036520" cy="30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887996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9793543-8BA8-4C65-A4CE-5320D7395494}"/>
                  </a:ext>
                </a:extLst>
              </p14:cNvPr>
              <p14:cNvContentPartPr/>
              <p14:nvPr/>
            </p14:nvContentPartPr>
            <p14:xfrm>
              <a:off x="2442720" y="347560"/>
              <a:ext cx="4978080" cy="632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9793543-8BA8-4C65-A4CE-5320D73954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3720" y="338565"/>
                <a:ext cx="4995720" cy="650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8B1134E-99E9-484D-AE8A-971C3B95F40E}"/>
                  </a:ext>
                </a:extLst>
              </p14:cNvPr>
              <p14:cNvContentPartPr/>
              <p14:nvPr/>
            </p14:nvContentPartPr>
            <p14:xfrm>
              <a:off x="1304760" y="1412440"/>
              <a:ext cx="2849400" cy="406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8B1134E-99E9-484D-AE8A-971C3B95F4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5760" y="1403448"/>
                <a:ext cx="2867040" cy="4244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97766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9793543-8BA8-4C65-A4CE-5320D7395494}"/>
                  </a:ext>
                </a:extLst>
              </p14:cNvPr>
              <p14:cNvContentPartPr/>
              <p14:nvPr/>
            </p14:nvContentPartPr>
            <p14:xfrm>
              <a:off x="2442720" y="347560"/>
              <a:ext cx="4978080" cy="632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9793543-8BA8-4C65-A4CE-5320D73954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3720" y="338565"/>
                <a:ext cx="4995720" cy="650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8B1134E-99E9-484D-AE8A-971C3B95F40E}"/>
                  </a:ext>
                </a:extLst>
              </p14:cNvPr>
              <p14:cNvContentPartPr/>
              <p14:nvPr/>
            </p14:nvContentPartPr>
            <p14:xfrm>
              <a:off x="1304760" y="1412440"/>
              <a:ext cx="2849400" cy="406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8B1134E-99E9-484D-AE8A-971C3B95F4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5760" y="1403448"/>
                <a:ext cx="2867040" cy="424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B8EC5A-0DFB-42CD-B0AF-466E9A0E52C1}"/>
                  </a:ext>
                </a:extLst>
              </p14:cNvPr>
              <p14:cNvContentPartPr/>
              <p14:nvPr/>
            </p14:nvContentPartPr>
            <p14:xfrm>
              <a:off x="4784160" y="1450600"/>
              <a:ext cx="598320" cy="28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B8EC5A-0DFB-42CD-B0AF-466E9A0E52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5160" y="1441611"/>
                <a:ext cx="615960" cy="300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6840BE9-DE1E-447A-B63B-7403386596BD}"/>
                  </a:ext>
                </a:extLst>
              </p14:cNvPr>
              <p14:cNvContentPartPr/>
              <p14:nvPr/>
            </p14:nvContentPartPr>
            <p14:xfrm>
              <a:off x="5928960" y="1397680"/>
              <a:ext cx="721440" cy="527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6840BE9-DE1E-447A-B63B-7403386596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20320" y="1388680"/>
                <a:ext cx="739080" cy="54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27EBBB7-14D4-45AA-906F-54D57044EF5C}"/>
                  </a:ext>
                </a:extLst>
              </p14:cNvPr>
              <p14:cNvContentPartPr/>
              <p14:nvPr/>
            </p14:nvContentPartPr>
            <p14:xfrm>
              <a:off x="6774960" y="1369960"/>
              <a:ext cx="1684800" cy="572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27EBBB7-14D4-45AA-906F-54D57044EF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65962" y="1360966"/>
                <a:ext cx="1702436" cy="5896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09956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9793543-8BA8-4C65-A4CE-5320D7395494}"/>
                  </a:ext>
                </a:extLst>
              </p14:cNvPr>
              <p14:cNvContentPartPr/>
              <p14:nvPr/>
            </p14:nvContentPartPr>
            <p14:xfrm>
              <a:off x="2442720" y="347560"/>
              <a:ext cx="4978080" cy="632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9793543-8BA8-4C65-A4CE-5320D73954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3720" y="338565"/>
                <a:ext cx="4995720" cy="650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8B1134E-99E9-484D-AE8A-971C3B95F40E}"/>
                  </a:ext>
                </a:extLst>
              </p14:cNvPr>
              <p14:cNvContentPartPr/>
              <p14:nvPr/>
            </p14:nvContentPartPr>
            <p14:xfrm>
              <a:off x="1304760" y="1412440"/>
              <a:ext cx="2849400" cy="406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8B1134E-99E9-484D-AE8A-971C3B95F4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5760" y="1403448"/>
                <a:ext cx="2867040" cy="424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B8EC5A-0DFB-42CD-B0AF-466E9A0E52C1}"/>
                  </a:ext>
                </a:extLst>
              </p14:cNvPr>
              <p14:cNvContentPartPr/>
              <p14:nvPr/>
            </p14:nvContentPartPr>
            <p14:xfrm>
              <a:off x="4784160" y="1450600"/>
              <a:ext cx="598320" cy="28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B8EC5A-0DFB-42CD-B0AF-466E9A0E52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5160" y="1441611"/>
                <a:ext cx="615960" cy="300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6840BE9-DE1E-447A-B63B-7403386596BD}"/>
                  </a:ext>
                </a:extLst>
              </p14:cNvPr>
              <p14:cNvContentPartPr/>
              <p14:nvPr/>
            </p14:nvContentPartPr>
            <p14:xfrm>
              <a:off x="5928960" y="1397680"/>
              <a:ext cx="721440" cy="527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6840BE9-DE1E-447A-B63B-7403386596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20320" y="1388680"/>
                <a:ext cx="739080" cy="54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27EBBB7-14D4-45AA-906F-54D57044EF5C}"/>
                  </a:ext>
                </a:extLst>
              </p14:cNvPr>
              <p14:cNvContentPartPr/>
              <p14:nvPr/>
            </p14:nvContentPartPr>
            <p14:xfrm>
              <a:off x="6774960" y="1369960"/>
              <a:ext cx="1684800" cy="572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27EBBB7-14D4-45AA-906F-54D57044EF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65962" y="1360966"/>
                <a:ext cx="1702436" cy="589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D0BA2DE-8040-4AFF-AEF0-52158056B347}"/>
                  </a:ext>
                </a:extLst>
              </p14:cNvPr>
              <p14:cNvContentPartPr/>
              <p14:nvPr/>
            </p14:nvContentPartPr>
            <p14:xfrm>
              <a:off x="631560" y="2252680"/>
              <a:ext cx="1073160" cy="551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D0BA2DE-8040-4AFF-AEF0-52158056B34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2560" y="2243680"/>
                <a:ext cx="1090800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BC64984-49A1-4A64-B065-68B66DDFADED}"/>
                  </a:ext>
                </a:extLst>
              </p14:cNvPr>
              <p14:cNvContentPartPr/>
              <p14:nvPr/>
            </p14:nvContentPartPr>
            <p14:xfrm>
              <a:off x="3642960" y="2496400"/>
              <a:ext cx="267840" cy="108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BC64984-49A1-4A64-B065-68B66DDFAD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33972" y="2487370"/>
                <a:ext cx="285456" cy="126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D0ED9AA-480C-4405-A261-F60C416C8974}"/>
                  </a:ext>
                </a:extLst>
              </p14:cNvPr>
              <p14:cNvContentPartPr/>
              <p14:nvPr/>
            </p14:nvContentPartPr>
            <p14:xfrm>
              <a:off x="2647560" y="2265640"/>
              <a:ext cx="846720" cy="495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D0ED9AA-480C-4405-A261-F60C416C897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8916" y="2256647"/>
                <a:ext cx="864368" cy="512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172B3A1-0BF6-4E8F-A26A-FBAAA881F519}"/>
                  </a:ext>
                </a:extLst>
              </p14:cNvPr>
              <p14:cNvContentPartPr/>
              <p14:nvPr/>
            </p14:nvContentPartPr>
            <p14:xfrm>
              <a:off x="4094760" y="2424760"/>
              <a:ext cx="689760" cy="210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172B3A1-0BF6-4E8F-A26A-FBAAA881F51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86115" y="2415760"/>
                <a:ext cx="707409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3C9B9-E076-48DF-A031-CA20E3A98257}"/>
                  </a:ext>
                </a:extLst>
              </p14:cNvPr>
              <p14:cNvContentPartPr/>
              <p14:nvPr/>
            </p14:nvContentPartPr>
            <p14:xfrm>
              <a:off x="5058480" y="2386240"/>
              <a:ext cx="20520" cy="345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3C9B9-E076-48DF-A031-CA20E3A9825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49840" y="2377240"/>
                <a:ext cx="381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34492C-28C3-43CE-A530-6F9C21800712}"/>
                  </a:ext>
                </a:extLst>
              </p14:cNvPr>
              <p14:cNvContentPartPr/>
              <p14:nvPr/>
            </p14:nvContentPartPr>
            <p14:xfrm>
              <a:off x="5028960" y="2534920"/>
              <a:ext cx="26640" cy="19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34492C-28C3-43CE-A530-6F9C2180071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19960" y="2525920"/>
                <a:ext cx="4428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8BBBAE7-B414-4E42-B642-582FED9F2F64}"/>
                  </a:ext>
                </a:extLst>
              </p14:cNvPr>
              <p14:cNvContentPartPr/>
              <p14:nvPr/>
            </p14:nvContentPartPr>
            <p14:xfrm>
              <a:off x="5305080" y="2224960"/>
              <a:ext cx="1672920" cy="4690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8BBBAE7-B414-4E42-B642-582FED9F2F6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96080" y="2215967"/>
                <a:ext cx="1690560" cy="48670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12037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9793543-8BA8-4C65-A4CE-5320D7395494}"/>
                  </a:ext>
                </a:extLst>
              </p14:cNvPr>
              <p14:cNvContentPartPr/>
              <p14:nvPr/>
            </p14:nvContentPartPr>
            <p14:xfrm>
              <a:off x="2442720" y="347560"/>
              <a:ext cx="4978080" cy="632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9793543-8BA8-4C65-A4CE-5320D73954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3720" y="338565"/>
                <a:ext cx="4995720" cy="650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8B1134E-99E9-484D-AE8A-971C3B95F40E}"/>
                  </a:ext>
                </a:extLst>
              </p14:cNvPr>
              <p14:cNvContentPartPr/>
              <p14:nvPr/>
            </p14:nvContentPartPr>
            <p14:xfrm>
              <a:off x="1304760" y="1412440"/>
              <a:ext cx="2849400" cy="406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8B1134E-99E9-484D-AE8A-971C3B95F4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5760" y="1403448"/>
                <a:ext cx="2867040" cy="424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B8EC5A-0DFB-42CD-B0AF-466E9A0E52C1}"/>
                  </a:ext>
                </a:extLst>
              </p14:cNvPr>
              <p14:cNvContentPartPr/>
              <p14:nvPr/>
            </p14:nvContentPartPr>
            <p14:xfrm>
              <a:off x="4784160" y="1450600"/>
              <a:ext cx="598320" cy="28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B8EC5A-0DFB-42CD-B0AF-466E9A0E52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5160" y="1441611"/>
                <a:ext cx="615960" cy="300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6840BE9-DE1E-447A-B63B-7403386596BD}"/>
                  </a:ext>
                </a:extLst>
              </p14:cNvPr>
              <p14:cNvContentPartPr/>
              <p14:nvPr/>
            </p14:nvContentPartPr>
            <p14:xfrm>
              <a:off x="5928960" y="1397680"/>
              <a:ext cx="721440" cy="527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6840BE9-DE1E-447A-B63B-7403386596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20320" y="1388680"/>
                <a:ext cx="739080" cy="54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27EBBB7-14D4-45AA-906F-54D57044EF5C}"/>
                  </a:ext>
                </a:extLst>
              </p14:cNvPr>
              <p14:cNvContentPartPr/>
              <p14:nvPr/>
            </p14:nvContentPartPr>
            <p14:xfrm>
              <a:off x="6774960" y="1369960"/>
              <a:ext cx="1684800" cy="572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27EBBB7-14D4-45AA-906F-54D57044EF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65962" y="1360966"/>
                <a:ext cx="1702436" cy="589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D0BA2DE-8040-4AFF-AEF0-52158056B347}"/>
                  </a:ext>
                </a:extLst>
              </p14:cNvPr>
              <p14:cNvContentPartPr/>
              <p14:nvPr/>
            </p14:nvContentPartPr>
            <p14:xfrm>
              <a:off x="631560" y="2252680"/>
              <a:ext cx="1073160" cy="551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D0BA2DE-8040-4AFF-AEF0-52158056B34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2560" y="2243680"/>
                <a:ext cx="1090800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BC64984-49A1-4A64-B065-68B66DDFADED}"/>
                  </a:ext>
                </a:extLst>
              </p14:cNvPr>
              <p14:cNvContentPartPr/>
              <p14:nvPr/>
            </p14:nvContentPartPr>
            <p14:xfrm>
              <a:off x="3642960" y="2496400"/>
              <a:ext cx="267840" cy="108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BC64984-49A1-4A64-B065-68B66DDFAD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33972" y="2487370"/>
                <a:ext cx="285456" cy="126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D0ED9AA-480C-4405-A261-F60C416C8974}"/>
                  </a:ext>
                </a:extLst>
              </p14:cNvPr>
              <p14:cNvContentPartPr/>
              <p14:nvPr/>
            </p14:nvContentPartPr>
            <p14:xfrm>
              <a:off x="2647560" y="2265640"/>
              <a:ext cx="846720" cy="495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D0ED9AA-480C-4405-A261-F60C416C897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8916" y="2256647"/>
                <a:ext cx="864368" cy="512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172B3A1-0BF6-4E8F-A26A-FBAAA881F519}"/>
                  </a:ext>
                </a:extLst>
              </p14:cNvPr>
              <p14:cNvContentPartPr/>
              <p14:nvPr/>
            </p14:nvContentPartPr>
            <p14:xfrm>
              <a:off x="4094760" y="2424760"/>
              <a:ext cx="689760" cy="210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172B3A1-0BF6-4E8F-A26A-FBAAA881F51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86115" y="2415760"/>
                <a:ext cx="707409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3C9B9-E076-48DF-A031-CA20E3A98257}"/>
                  </a:ext>
                </a:extLst>
              </p14:cNvPr>
              <p14:cNvContentPartPr/>
              <p14:nvPr/>
            </p14:nvContentPartPr>
            <p14:xfrm>
              <a:off x="5058480" y="2386240"/>
              <a:ext cx="20520" cy="345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3C9B9-E076-48DF-A031-CA20E3A9825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49840" y="2377240"/>
                <a:ext cx="381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34492C-28C3-43CE-A530-6F9C21800712}"/>
                  </a:ext>
                </a:extLst>
              </p14:cNvPr>
              <p14:cNvContentPartPr/>
              <p14:nvPr/>
            </p14:nvContentPartPr>
            <p14:xfrm>
              <a:off x="5028960" y="2534920"/>
              <a:ext cx="26640" cy="19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34492C-28C3-43CE-A530-6F9C2180071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19960" y="2525920"/>
                <a:ext cx="4428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8BBBAE7-B414-4E42-B642-582FED9F2F64}"/>
                  </a:ext>
                </a:extLst>
              </p14:cNvPr>
              <p14:cNvContentPartPr/>
              <p14:nvPr/>
            </p14:nvContentPartPr>
            <p14:xfrm>
              <a:off x="5305080" y="2224960"/>
              <a:ext cx="1672920" cy="4690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8BBBAE7-B414-4E42-B642-582FED9F2F6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96080" y="2215967"/>
                <a:ext cx="1690560" cy="486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EAA050-70D6-4AB5-A14C-A737A3F04BB7}"/>
                  </a:ext>
                </a:extLst>
              </p14:cNvPr>
              <p14:cNvContentPartPr/>
              <p14:nvPr/>
            </p14:nvContentPartPr>
            <p14:xfrm>
              <a:off x="7385520" y="2255200"/>
              <a:ext cx="172080" cy="498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EAA050-70D6-4AB5-A14C-A737A3F04BB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76880" y="2246200"/>
                <a:ext cx="18972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6DD70FD-F446-49AF-AD51-DC3C5EA382FC}"/>
                  </a:ext>
                </a:extLst>
              </p14:cNvPr>
              <p14:cNvContentPartPr/>
              <p14:nvPr/>
            </p14:nvContentPartPr>
            <p14:xfrm>
              <a:off x="1721640" y="3167080"/>
              <a:ext cx="1410120" cy="315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6DD70FD-F446-49AF-AD51-DC3C5EA382F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12640" y="3158080"/>
                <a:ext cx="14277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D8ACF1E-741D-4445-9000-AD283E757412}"/>
                  </a:ext>
                </a:extLst>
              </p14:cNvPr>
              <p14:cNvContentPartPr/>
              <p14:nvPr/>
            </p14:nvContentPartPr>
            <p14:xfrm>
              <a:off x="3451800" y="3180400"/>
              <a:ext cx="54720" cy="58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D8ACF1E-741D-4445-9000-AD283E75741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443160" y="3171400"/>
                <a:ext cx="723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DD03933-1A87-4EA1-B6F7-677A5BD220F7}"/>
                  </a:ext>
                </a:extLst>
              </p14:cNvPr>
              <p14:cNvContentPartPr/>
              <p14:nvPr/>
            </p14:nvContentPartPr>
            <p14:xfrm>
              <a:off x="3452880" y="3359320"/>
              <a:ext cx="41760" cy="547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DD03933-1A87-4EA1-B6F7-677A5BD220F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43880" y="3350320"/>
                <a:ext cx="594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FDB879C-EED1-4374-8E06-83BB89A416DE}"/>
                  </a:ext>
                </a:extLst>
              </p14:cNvPr>
              <p14:cNvContentPartPr/>
              <p14:nvPr/>
            </p14:nvContentPartPr>
            <p14:xfrm>
              <a:off x="3763920" y="3050800"/>
              <a:ext cx="1495800" cy="444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FDB879C-EED1-4374-8E06-83BB89A416D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755278" y="3042153"/>
                <a:ext cx="1513444" cy="4618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96133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9793543-8BA8-4C65-A4CE-5320D7395494}"/>
                  </a:ext>
                </a:extLst>
              </p14:cNvPr>
              <p14:cNvContentPartPr/>
              <p14:nvPr/>
            </p14:nvContentPartPr>
            <p14:xfrm>
              <a:off x="2442720" y="347560"/>
              <a:ext cx="4978080" cy="632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9793543-8BA8-4C65-A4CE-5320D73954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3720" y="338565"/>
                <a:ext cx="4995720" cy="650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8B1134E-99E9-484D-AE8A-971C3B95F40E}"/>
                  </a:ext>
                </a:extLst>
              </p14:cNvPr>
              <p14:cNvContentPartPr/>
              <p14:nvPr/>
            </p14:nvContentPartPr>
            <p14:xfrm>
              <a:off x="1304760" y="1412440"/>
              <a:ext cx="2849400" cy="406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8B1134E-99E9-484D-AE8A-971C3B95F4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5760" y="1403448"/>
                <a:ext cx="2867040" cy="424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B8EC5A-0DFB-42CD-B0AF-466E9A0E52C1}"/>
                  </a:ext>
                </a:extLst>
              </p14:cNvPr>
              <p14:cNvContentPartPr/>
              <p14:nvPr/>
            </p14:nvContentPartPr>
            <p14:xfrm>
              <a:off x="4784160" y="1450600"/>
              <a:ext cx="598320" cy="28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B8EC5A-0DFB-42CD-B0AF-466E9A0E52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5160" y="1441611"/>
                <a:ext cx="615960" cy="300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6840BE9-DE1E-447A-B63B-7403386596BD}"/>
                  </a:ext>
                </a:extLst>
              </p14:cNvPr>
              <p14:cNvContentPartPr/>
              <p14:nvPr/>
            </p14:nvContentPartPr>
            <p14:xfrm>
              <a:off x="5928960" y="1397680"/>
              <a:ext cx="721440" cy="527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6840BE9-DE1E-447A-B63B-7403386596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20320" y="1388680"/>
                <a:ext cx="739080" cy="54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27EBBB7-14D4-45AA-906F-54D57044EF5C}"/>
                  </a:ext>
                </a:extLst>
              </p14:cNvPr>
              <p14:cNvContentPartPr/>
              <p14:nvPr/>
            </p14:nvContentPartPr>
            <p14:xfrm>
              <a:off x="6774960" y="1369960"/>
              <a:ext cx="1684800" cy="572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27EBBB7-14D4-45AA-906F-54D57044EF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65962" y="1360966"/>
                <a:ext cx="1702436" cy="589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D0BA2DE-8040-4AFF-AEF0-52158056B347}"/>
                  </a:ext>
                </a:extLst>
              </p14:cNvPr>
              <p14:cNvContentPartPr/>
              <p14:nvPr/>
            </p14:nvContentPartPr>
            <p14:xfrm>
              <a:off x="631560" y="2252680"/>
              <a:ext cx="1073160" cy="551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D0BA2DE-8040-4AFF-AEF0-52158056B34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2560" y="2243680"/>
                <a:ext cx="1090800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BC64984-49A1-4A64-B065-68B66DDFADED}"/>
                  </a:ext>
                </a:extLst>
              </p14:cNvPr>
              <p14:cNvContentPartPr/>
              <p14:nvPr/>
            </p14:nvContentPartPr>
            <p14:xfrm>
              <a:off x="3642960" y="2496400"/>
              <a:ext cx="267840" cy="108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BC64984-49A1-4A64-B065-68B66DDFAD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33972" y="2487370"/>
                <a:ext cx="285456" cy="126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D0ED9AA-480C-4405-A261-F60C416C8974}"/>
                  </a:ext>
                </a:extLst>
              </p14:cNvPr>
              <p14:cNvContentPartPr/>
              <p14:nvPr/>
            </p14:nvContentPartPr>
            <p14:xfrm>
              <a:off x="2647560" y="2265640"/>
              <a:ext cx="846720" cy="495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D0ED9AA-480C-4405-A261-F60C416C897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8916" y="2256647"/>
                <a:ext cx="864368" cy="512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172B3A1-0BF6-4E8F-A26A-FBAAA881F519}"/>
                  </a:ext>
                </a:extLst>
              </p14:cNvPr>
              <p14:cNvContentPartPr/>
              <p14:nvPr/>
            </p14:nvContentPartPr>
            <p14:xfrm>
              <a:off x="4094760" y="2424760"/>
              <a:ext cx="689760" cy="210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172B3A1-0BF6-4E8F-A26A-FBAAA881F51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86115" y="2415760"/>
                <a:ext cx="707409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3C9B9-E076-48DF-A031-CA20E3A98257}"/>
                  </a:ext>
                </a:extLst>
              </p14:cNvPr>
              <p14:cNvContentPartPr/>
              <p14:nvPr/>
            </p14:nvContentPartPr>
            <p14:xfrm>
              <a:off x="5058480" y="2386240"/>
              <a:ext cx="20520" cy="345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3C9B9-E076-48DF-A031-CA20E3A9825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49840" y="2377240"/>
                <a:ext cx="381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34492C-28C3-43CE-A530-6F9C21800712}"/>
                  </a:ext>
                </a:extLst>
              </p14:cNvPr>
              <p14:cNvContentPartPr/>
              <p14:nvPr/>
            </p14:nvContentPartPr>
            <p14:xfrm>
              <a:off x="5028960" y="2534920"/>
              <a:ext cx="26640" cy="19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34492C-28C3-43CE-A530-6F9C2180071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19960" y="2525920"/>
                <a:ext cx="4428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8BBBAE7-B414-4E42-B642-582FED9F2F64}"/>
                  </a:ext>
                </a:extLst>
              </p14:cNvPr>
              <p14:cNvContentPartPr/>
              <p14:nvPr/>
            </p14:nvContentPartPr>
            <p14:xfrm>
              <a:off x="5305080" y="2224960"/>
              <a:ext cx="1672920" cy="4690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8BBBAE7-B414-4E42-B642-582FED9F2F6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96080" y="2215967"/>
                <a:ext cx="1690560" cy="486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EAA050-70D6-4AB5-A14C-A737A3F04BB7}"/>
                  </a:ext>
                </a:extLst>
              </p14:cNvPr>
              <p14:cNvContentPartPr/>
              <p14:nvPr/>
            </p14:nvContentPartPr>
            <p14:xfrm>
              <a:off x="7385520" y="2255200"/>
              <a:ext cx="172080" cy="498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EAA050-70D6-4AB5-A14C-A737A3F04BB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76880" y="2246200"/>
                <a:ext cx="18972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6DD70FD-F446-49AF-AD51-DC3C5EA382FC}"/>
                  </a:ext>
                </a:extLst>
              </p14:cNvPr>
              <p14:cNvContentPartPr/>
              <p14:nvPr/>
            </p14:nvContentPartPr>
            <p14:xfrm>
              <a:off x="1721640" y="3167080"/>
              <a:ext cx="1410120" cy="315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6DD70FD-F446-49AF-AD51-DC3C5EA382F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12640" y="3158080"/>
                <a:ext cx="14277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D8ACF1E-741D-4445-9000-AD283E757412}"/>
                  </a:ext>
                </a:extLst>
              </p14:cNvPr>
              <p14:cNvContentPartPr/>
              <p14:nvPr/>
            </p14:nvContentPartPr>
            <p14:xfrm>
              <a:off x="3451800" y="3180400"/>
              <a:ext cx="54720" cy="58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D8ACF1E-741D-4445-9000-AD283E75741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443160" y="3171400"/>
                <a:ext cx="723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DD03933-1A87-4EA1-B6F7-677A5BD220F7}"/>
                  </a:ext>
                </a:extLst>
              </p14:cNvPr>
              <p14:cNvContentPartPr/>
              <p14:nvPr/>
            </p14:nvContentPartPr>
            <p14:xfrm>
              <a:off x="3452880" y="3359320"/>
              <a:ext cx="41760" cy="547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DD03933-1A87-4EA1-B6F7-677A5BD220F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43880" y="3350320"/>
                <a:ext cx="594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FDB879C-EED1-4374-8E06-83BB89A416DE}"/>
                  </a:ext>
                </a:extLst>
              </p14:cNvPr>
              <p14:cNvContentPartPr/>
              <p14:nvPr/>
            </p14:nvContentPartPr>
            <p14:xfrm>
              <a:off x="3763920" y="3050800"/>
              <a:ext cx="1495800" cy="444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FDB879C-EED1-4374-8E06-83BB89A416D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755278" y="3042153"/>
                <a:ext cx="1513444" cy="4618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47AFDFD-87FC-4FB0-8AB6-96B6047E28FF}"/>
                  </a:ext>
                </a:extLst>
              </p14:cNvPr>
              <p14:cNvContentPartPr/>
              <p14:nvPr/>
            </p14:nvContentPartPr>
            <p14:xfrm>
              <a:off x="5772720" y="3029200"/>
              <a:ext cx="775800" cy="39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47AFDFD-87FC-4FB0-8AB6-96B6047E28F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764076" y="3020560"/>
                <a:ext cx="793448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473E76D-6A23-43D0-80E8-59C97486BBF9}"/>
                  </a:ext>
                </a:extLst>
              </p14:cNvPr>
              <p14:cNvContentPartPr/>
              <p14:nvPr/>
            </p14:nvContentPartPr>
            <p14:xfrm>
              <a:off x="3360000" y="4040440"/>
              <a:ext cx="340200" cy="360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473E76D-6A23-43D0-80E8-59C97486BBF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351000" y="4031800"/>
                <a:ext cx="35784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7CDFD88-67AC-4BFB-819D-FA85D8B7194C}"/>
                  </a:ext>
                </a:extLst>
              </p14:cNvPr>
              <p14:cNvContentPartPr/>
              <p14:nvPr/>
            </p14:nvContentPartPr>
            <p14:xfrm>
              <a:off x="3956160" y="4201000"/>
              <a:ext cx="23364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7CDFD88-67AC-4BFB-819D-FA85D8B7194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947520" y="4192000"/>
                <a:ext cx="2512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ABEB01A-8047-4FB5-83BD-EAC4B1DD8802}"/>
                  </a:ext>
                </a:extLst>
              </p14:cNvPr>
              <p14:cNvContentPartPr/>
              <p14:nvPr/>
            </p14:nvContentPartPr>
            <p14:xfrm>
              <a:off x="3981360" y="4280560"/>
              <a:ext cx="243720" cy="23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ABEB01A-8047-4FB5-83BD-EAC4B1DD880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72720" y="4271560"/>
                <a:ext cx="26136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0E0C034-73EF-4E76-8A88-3025BB290436}"/>
                  </a:ext>
                </a:extLst>
              </p14:cNvPr>
              <p14:cNvContentPartPr/>
              <p14:nvPr/>
            </p14:nvContentPartPr>
            <p14:xfrm>
              <a:off x="4467360" y="3982480"/>
              <a:ext cx="887760" cy="2772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0E0C034-73EF-4E76-8A88-3025BB29043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458360" y="3973829"/>
                <a:ext cx="905400" cy="294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A23EEAB-7D13-4819-AA7C-E0AA58E692DC}"/>
                  </a:ext>
                </a:extLst>
              </p14:cNvPr>
              <p14:cNvContentPartPr/>
              <p14:nvPr/>
            </p14:nvContentPartPr>
            <p14:xfrm>
              <a:off x="5503800" y="3828040"/>
              <a:ext cx="661680" cy="6271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A23EEAB-7D13-4819-AA7C-E0AA58E692D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494800" y="3819035"/>
                <a:ext cx="679320" cy="64477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99814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9793543-8BA8-4C65-A4CE-5320D7395494}"/>
                  </a:ext>
                </a:extLst>
              </p14:cNvPr>
              <p14:cNvContentPartPr/>
              <p14:nvPr/>
            </p14:nvContentPartPr>
            <p14:xfrm>
              <a:off x="2442720" y="347560"/>
              <a:ext cx="4978080" cy="6325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9793543-8BA8-4C65-A4CE-5320D739549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3720" y="338565"/>
                <a:ext cx="4995720" cy="650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58B1134E-99E9-484D-AE8A-971C3B95F40E}"/>
                  </a:ext>
                </a:extLst>
              </p14:cNvPr>
              <p14:cNvContentPartPr/>
              <p14:nvPr/>
            </p14:nvContentPartPr>
            <p14:xfrm>
              <a:off x="1304760" y="1412440"/>
              <a:ext cx="2849400" cy="4068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58B1134E-99E9-484D-AE8A-971C3B95F40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95760" y="1403448"/>
                <a:ext cx="2867040" cy="4244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1B8EC5A-0DFB-42CD-B0AF-466E9A0E52C1}"/>
                  </a:ext>
                </a:extLst>
              </p14:cNvPr>
              <p14:cNvContentPartPr/>
              <p14:nvPr/>
            </p14:nvContentPartPr>
            <p14:xfrm>
              <a:off x="4784160" y="1450600"/>
              <a:ext cx="598320" cy="283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1B8EC5A-0DFB-42CD-B0AF-466E9A0E52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5160" y="1441611"/>
                <a:ext cx="615960" cy="300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6840BE9-DE1E-447A-B63B-7403386596BD}"/>
                  </a:ext>
                </a:extLst>
              </p14:cNvPr>
              <p14:cNvContentPartPr/>
              <p14:nvPr/>
            </p14:nvContentPartPr>
            <p14:xfrm>
              <a:off x="5928960" y="1397680"/>
              <a:ext cx="721440" cy="527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6840BE9-DE1E-447A-B63B-7403386596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20320" y="1388680"/>
                <a:ext cx="739080" cy="54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327EBBB7-14D4-45AA-906F-54D57044EF5C}"/>
                  </a:ext>
                </a:extLst>
              </p14:cNvPr>
              <p14:cNvContentPartPr/>
              <p14:nvPr/>
            </p14:nvContentPartPr>
            <p14:xfrm>
              <a:off x="6774960" y="1369960"/>
              <a:ext cx="1684800" cy="5720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327EBBB7-14D4-45AA-906F-54D57044EF5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65962" y="1360966"/>
                <a:ext cx="1702436" cy="589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D0BA2DE-8040-4AFF-AEF0-52158056B347}"/>
                  </a:ext>
                </a:extLst>
              </p14:cNvPr>
              <p14:cNvContentPartPr/>
              <p14:nvPr/>
            </p14:nvContentPartPr>
            <p14:xfrm>
              <a:off x="631560" y="2252680"/>
              <a:ext cx="1073160" cy="551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D0BA2DE-8040-4AFF-AEF0-52158056B34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2560" y="2243680"/>
                <a:ext cx="1090800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BC64984-49A1-4A64-B065-68B66DDFADED}"/>
                  </a:ext>
                </a:extLst>
              </p14:cNvPr>
              <p14:cNvContentPartPr/>
              <p14:nvPr/>
            </p14:nvContentPartPr>
            <p14:xfrm>
              <a:off x="3642960" y="2496400"/>
              <a:ext cx="267840" cy="108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BC64984-49A1-4A64-B065-68B66DDFADE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33972" y="2487370"/>
                <a:ext cx="285456" cy="126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D0ED9AA-480C-4405-A261-F60C416C8974}"/>
                  </a:ext>
                </a:extLst>
              </p14:cNvPr>
              <p14:cNvContentPartPr/>
              <p14:nvPr/>
            </p14:nvContentPartPr>
            <p14:xfrm>
              <a:off x="2647560" y="2265640"/>
              <a:ext cx="846720" cy="4950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D0ED9AA-480C-4405-A261-F60C416C897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638916" y="2256647"/>
                <a:ext cx="864368" cy="512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172B3A1-0BF6-4E8F-A26A-FBAAA881F519}"/>
                  </a:ext>
                </a:extLst>
              </p14:cNvPr>
              <p14:cNvContentPartPr/>
              <p14:nvPr/>
            </p14:nvContentPartPr>
            <p14:xfrm>
              <a:off x="4094760" y="2424760"/>
              <a:ext cx="689760" cy="210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172B3A1-0BF6-4E8F-A26A-FBAAA881F51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86115" y="2415760"/>
                <a:ext cx="707409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D73C9B9-E076-48DF-A031-CA20E3A98257}"/>
                  </a:ext>
                </a:extLst>
              </p14:cNvPr>
              <p14:cNvContentPartPr/>
              <p14:nvPr/>
            </p14:nvContentPartPr>
            <p14:xfrm>
              <a:off x="5058480" y="2386240"/>
              <a:ext cx="20520" cy="345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D73C9B9-E076-48DF-A031-CA20E3A9825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49840" y="2377240"/>
                <a:ext cx="381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34492C-28C3-43CE-A530-6F9C21800712}"/>
                  </a:ext>
                </a:extLst>
              </p14:cNvPr>
              <p14:cNvContentPartPr/>
              <p14:nvPr/>
            </p14:nvContentPartPr>
            <p14:xfrm>
              <a:off x="5028960" y="2534920"/>
              <a:ext cx="26640" cy="190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34492C-28C3-43CE-A530-6F9C2180071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19960" y="2525920"/>
                <a:ext cx="4428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98BBBAE7-B414-4E42-B642-582FED9F2F64}"/>
                  </a:ext>
                </a:extLst>
              </p14:cNvPr>
              <p14:cNvContentPartPr/>
              <p14:nvPr/>
            </p14:nvContentPartPr>
            <p14:xfrm>
              <a:off x="5305080" y="2224960"/>
              <a:ext cx="1672920" cy="46908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98BBBAE7-B414-4E42-B642-582FED9F2F6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96080" y="2215967"/>
                <a:ext cx="1690560" cy="486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1EAA050-70D6-4AB5-A14C-A737A3F04BB7}"/>
                  </a:ext>
                </a:extLst>
              </p14:cNvPr>
              <p14:cNvContentPartPr/>
              <p14:nvPr/>
            </p14:nvContentPartPr>
            <p14:xfrm>
              <a:off x="7385520" y="2255200"/>
              <a:ext cx="172080" cy="498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EAA050-70D6-4AB5-A14C-A737A3F04BB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76880" y="2246200"/>
                <a:ext cx="18972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6DD70FD-F446-49AF-AD51-DC3C5EA382FC}"/>
                  </a:ext>
                </a:extLst>
              </p14:cNvPr>
              <p14:cNvContentPartPr/>
              <p14:nvPr/>
            </p14:nvContentPartPr>
            <p14:xfrm>
              <a:off x="1721640" y="3167080"/>
              <a:ext cx="1410120" cy="315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6DD70FD-F446-49AF-AD51-DC3C5EA382F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712640" y="3158080"/>
                <a:ext cx="1427760" cy="33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D8ACF1E-741D-4445-9000-AD283E757412}"/>
                  </a:ext>
                </a:extLst>
              </p14:cNvPr>
              <p14:cNvContentPartPr/>
              <p14:nvPr/>
            </p14:nvContentPartPr>
            <p14:xfrm>
              <a:off x="3451800" y="3180400"/>
              <a:ext cx="54720" cy="58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D8ACF1E-741D-4445-9000-AD283E75741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443160" y="3171400"/>
                <a:ext cx="723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DD03933-1A87-4EA1-B6F7-677A5BD220F7}"/>
                  </a:ext>
                </a:extLst>
              </p14:cNvPr>
              <p14:cNvContentPartPr/>
              <p14:nvPr/>
            </p14:nvContentPartPr>
            <p14:xfrm>
              <a:off x="3452880" y="3359320"/>
              <a:ext cx="41760" cy="547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DD03933-1A87-4EA1-B6F7-677A5BD220F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43880" y="3350320"/>
                <a:ext cx="594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FDB879C-EED1-4374-8E06-83BB89A416DE}"/>
                  </a:ext>
                </a:extLst>
              </p14:cNvPr>
              <p14:cNvContentPartPr/>
              <p14:nvPr/>
            </p14:nvContentPartPr>
            <p14:xfrm>
              <a:off x="3763920" y="3050800"/>
              <a:ext cx="1495800" cy="4442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FDB879C-EED1-4374-8E06-83BB89A416D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755278" y="3042153"/>
                <a:ext cx="1513444" cy="4618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47AFDFD-87FC-4FB0-8AB6-96B6047E28FF}"/>
                  </a:ext>
                </a:extLst>
              </p14:cNvPr>
              <p14:cNvContentPartPr/>
              <p14:nvPr/>
            </p14:nvContentPartPr>
            <p14:xfrm>
              <a:off x="5772720" y="3029200"/>
              <a:ext cx="775800" cy="393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47AFDFD-87FC-4FB0-8AB6-96B6047E28F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764076" y="3020560"/>
                <a:ext cx="793448" cy="41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473E76D-6A23-43D0-80E8-59C97486BBF9}"/>
                  </a:ext>
                </a:extLst>
              </p14:cNvPr>
              <p14:cNvContentPartPr/>
              <p14:nvPr/>
            </p14:nvContentPartPr>
            <p14:xfrm>
              <a:off x="3360000" y="4040440"/>
              <a:ext cx="340200" cy="360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473E76D-6A23-43D0-80E8-59C97486BBF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351000" y="4031800"/>
                <a:ext cx="35784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7CDFD88-67AC-4BFB-819D-FA85D8B7194C}"/>
                  </a:ext>
                </a:extLst>
              </p14:cNvPr>
              <p14:cNvContentPartPr/>
              <p14:nvPr/>
            </p14:nvContentPartPr>
            <p14:xfrm>
              <a:off x="3956160" y="4201000"/>
              <a:ext cx="23364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7CDFD88-67AC-4BFB-819D-FA85D8B7194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947520" y="4192000"/>
                <a:ext cx="2512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ABEB01A-8047-4FB5-83BD-EAC4B1DD8802}"/>
                  </a:ext>
                </a:extLst>
              </p14:cNvPr>
              <p14:cNvContentPartPr/>
              <p14:nvPr/>
            </p14:nvContentPartPr>
            <p14:xfrm>
              <a:off x="3981360" y="4280560"/>
              <a:ext cx="243720" cy="23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ABEB01A-8047-4FB5-83BD-EAC4B1DD880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72720" y="4271560"/>
                <a:ext cx="26136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0E0C034-73EF-4E76-8A88-3025BB290436}"/>
                  </a:ext>
                </a:extLst>
              </p14:cNvPr>
              <p14:cNvContentPartPr/>
              <p14:nvPr/>
            </p14:nvContentPartPr>
            <p14:xfrm>
              <a:off x="4467360" y="3982480"/>
              <a:ext cx="887760" cy="2772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0E0C034-73EF-4E76-8A88-3025BB29043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458360" y="3973829"/>
                <a:ext cx="905400" cy="294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A23EEAB-7D13-4819-AA7C-E0AA58E692DC}"/>
                  </a:ext>
                </a:extLst>
              </p14:cNvPr>
              <p14:cNvContentPartPr/>
              <p14:nvPr/>
            </p14:nvContentPartPr>
            <p14:xfrm>
              <a:off x="5503800" y="3828040"/>
              <a:ext cx="661680" cy="6271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A23EEAB-7D13-4819-AA7C-E0AA58E692D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494800" y="3819035"/>
                <a:ext cx="679320" cy="644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FFF7684-220C-428F-B246-CA014ABC7182}"/>
                  </a:ext>
                </a:extLst>
              </p14:cNvPr>
              <p14:cNvContentPartPr/>
              <p14:nvPr/>
            </p14:nvContentPartPr>
            <p14:xfrm>
              <a:off x="3161640" y="4436800"/>
              <a:ext cx="730800" cy="271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FFF7684-220C-428F-B246-CA014ABC718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153000" y="4427800"/>
                <a:ext cx="748440" cy="28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1805305-A659-493F-88D5-1C0794B94F1A}"/>
                  </a:ext>
                </a:extLst>
              </p14:cNvPr>
              <p14:cNvContentPartPr/>
              <p14:nvPr/>
            </p14:nvContentPartPr>
            <p14:xfrm>
              <a:off x="2311320" y="4883920"/>
              <a:ext cx="2530080" cy="7912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1805305-A659-493F-88D5-1C0794B94F1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02680" y="4874920"/>
                <a:ext cx="2547720" cy="80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1957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BD9841-2D60-4859-AEB9-E76975C20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0" t="10278" r="7500" b="54537"/>
          <a:stretch/>
        </p:blipFill>
        <p:spPr>
          <a:xfrm>
            <a:off x="152400" y="217805"/>
            <a:ext cx="8809743" cy="64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93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14:cNvPr>
              <p14:cNvContentPartPr/>
              <p14:nvPr/>
            </p14:nvContentPartPr>
            <p14:xfrm>
              <a:off x="7726440" y="98440"/>
              <a:ext cx="930960" cy="537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75787D0-CA36-4BA7-A631-4C80CC2156E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17800" y="89800"/>
                <a:ext cx="948600" cy="55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14:cNvPr>
              <p14:cNvContentPartPr/>
              <p14:nvPr/>
            </p14:nvContentPartPr>
            <p14:xfrm>
              <a:off x="311160" y="343960"/>
              <a:ext cx="1571760" cy="625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0158066-FBD7-4967-9D4B-FD9D0A3B7C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520" y="334965"/>
                <a:ext cx="1589400" cy="642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14:cNvPr>
              <p14:cNvContentPartPr/>
              <p14:nvPr/>
            </p14:nvContentPartPr>
            <p14:xfrm>
              <a:off x="2981280" y="446200"/>
              <a:ext cx="477000" cy="343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5EBB5EC-9612-43C5-AB44-3ADBEE06D6F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72287" y="437209"/>
                <a:ext cx="494627" cy="361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14:cNvPr>
              <p14:cNvContentPartPr/>
              <p14:nvPr/>
            </p14:nvContentPartPr>
            <p14:xfrm>
              <a:off x="2164080" y="371320"/>
              <a:ext cx="645120" cy="431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02FABF4-4D71-41EA-91BF-1E26B76BE37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55085" y="362320"/>
                <a:ext cx="662750" cy="44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CC19E09-77B9-495E-82B7-FEEC1CBDD52D}"/>
                  </a:ext>
                </a:extLst>
              </p14:cNvPr>
              <p14:cNvContentPartPr/>
              <p14:nvPr/>
            </p14:nvContentPartPr>
            <p14:xfrm>
              <a:off x="341760" y="1108600"/>
              <a:ext cx="2162160" cy="630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CC19E09-77B9-495E-82B7-FEEC1CBDD52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3120" y="1099600"/>
                <a:ext cx="2179800" cy="64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C5A82CF-AD65-4DBB-98DE-DF740EE396C9}"/>
                  </a:ext>
                </a:extLst>
              </p14:cNvPr>
              <p14:cNvContentPartPr/>
              <p14:nvPr/>
            </p14:nvContentPartPr>
            <p14:xfrm>
              <a:off x="2861760" y="1097080"/>
              <a:ext cx="453240" cy="364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C5A82CF-AD65-4DBB-98DE-DF740EE396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52767" y="1088440"/>
                <a:ext cx="470866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D1AF9D2-1A21-4A3F-8015-D1C3A1675225}"/>
                  </a:ext>
                </a:extLst>
              </p14:cNvPr>
              <p14:cNvContentPartPr/>
              <p14:nvPr/>
            </p14:nvContentPartPr>
            <p14:xfrm>
              <a:off x="3527400" y="1453120"/>
              <a:ext cx="76680" cy="117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D1AF9D2-1A21-4A3F-8015-D1C3A167522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18760" y="1444480"/>
                <a:ext cx="9432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84A9055-9D86-45B7-ABE4-E4E6D6B1F509}"/>
                  </a:ext>
                </a:extLst>
              </p14:cNvPr>
              <p14:cNvContentPartPr/>
              <p14:nvPr/>
            </p14:nvContentPartPr>
            <p14:xfrm>
              <a:off x="3779760" y="1210840"/>
              <a:ext cx="664560" cy="304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84A9055-9D86-45B7-ABE4-E4E6D6B1F50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71120" y="1202200"/>
                <a:ext cx="682200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FCBA2D5-B310-461E-9227-60393295DACE}"/>
                  </a:ext>
                </a:extLst>
              </p14:cNvPr>
              <p14:cNvContentPartPr/>
              <p14:nvPr/>
            </p14:nvContentPartPr>
            <p14:xfrm>
              <a:off x="575760" y="2976280"/>
              <a:ext cx="4682520" cy="982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FCBA2D5-B310-461E-9227-60393295DAC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6760" y="2967280"/>
                <a:ext cx="470016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6FABC13-FD98-47F2-901D-2159D160154E}"/>
                  </a:ext>
                </a:extLst>
              </p14:cNvPr>
              <p14:cNvContentPartPr/>
              <p14:nvPr/>
            </p14:nvContentPartPr>
            <p14:xfrm>
              <a:off x="613560" y="2132800"/>
              <a:ext cx="3795120" cy="7524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6FABC13-FD98-47F2-901D-2159D160154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4560" y="2123800"/>
                <a:ext cx="3812760" cy="77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6761D0-98BB-4D9A-9C08-CF7CDB726223}"/>
                  </a:ext>
                </a:extLst>
              </p14:cNvPr>
              <p14:cNvContentPartPr/>
              <p14:nvPr/>
            </p14:nvContentPartPr>
            <p14:xfrm>
              <a:off x="5269080" y="2514760"/>
              <a:ext cx="16920" cy="399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6761D0-98BB-4D9A-9C08-CF7CDB72622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60440" y="2506120"/>
                <a:ext cx="3456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9845EFC-34D3-4AF8-BCBE-640CE88B98E9}"/>
                  </a:ext>
                </a:extLst>
              </p14:cNvPr>
              <p14:cNvContentPartPr/>
              <p14:nvPr/>
            </p14:nvContentPartPr>
            <p14:xfrm>
              <a:off x="5294280" y="2725720"/>
              <a:ext cx="15120" cy="14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9845EFC-34D3-4AF8-BCBE-640CE88B98E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85640" y="2716720"/>
                <a:ext cx="3276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39131C5-5A4F-49AB-B917-D76F89BE7571}"/>
                  </a:ext>
                </a:extLst>
              </p14:cNvPr>
              <p14:cNvContentPartPr/>
              <p14:nvPr/>
            </p14:nvContentPartPr>
            <p14:xfrm>
              <a:off x="2811720" y="3506200"/>
              <a:ext cx="1273320" cy="7092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39131C5-5A4F-49AB-B917-D76F89BE757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803080" y="3497560"/>
                <a:ext cx="129096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BC784EE3-18DC-4155-BA1D-4C1E9C3D070D}"/>
                  </a:ext>
                </a:extLst>
              </p14:cNvPr>
              <p14:cNvContentPartPr/>
              <p14:nvPr/>
            </p14:nvContentPartPr>
            <p14:xfrm>
              <a:off x="6275640" y="3447880"/>
              <a:ext cx="763920" cy="48060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BC784EE3-18DC-4155-BA1D-4C1E9C3D070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267000" y="3439234"/>
                <a:ext cx="781560" cy="4982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E1BC941-5FEC-4CA3-B988-0538DA81EE87}"/>
                  </a:ext>
                </a:extLst>
              </p14:cNvPr>
              <p14:cNvContentPartPr/>
              <p14:nvPr/>
            </p14:nvContentPartPr>
            <p14:xfrm>
              <a:off x="5639520" y="3462640"/>
              <a:ext cx="381960" cy="3546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E1BC941-5FEC-4CA3-B988-0538DA81EE8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630880" y="3453640"/>
                <a:ext cx="39960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0A493B0-92E2-47C2-95ED-0C9674D58DE2}"/>
                  </a:ext>
                </a:extLst>
              </p14:cNvPr>
              <p14:cNvContentPartPr/>
              <p14:nvPr/>
            </p14:nvContentPartPr>
            <p14:xfrm>
              <a:off x="4563120" y="3461200"/>
              <a:ext cx="844920" cy="4698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0A493B0-92E2-47C2-95ED-0C9674D58DE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554120" y="3452560"/>
                <a:ext cx="862560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04BDE19-6FAF-417E-8526-3CBFC77DFFC8}"/>
                  </a:ext>
                </a:extLst>
              </p14:cNvPr>
              <p14:cNvContentPartPr/>
              <p14:nvPr/>
            </p14:nvContentPartPr>
            <p14:xfrm>
              <a:off x="1632720" y="4337440"/>
              <a:ext cx="393480" cy="326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04BDE19-6FAF-417E-8526-3CBFC77DFFC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624080" y="4328440"/>
                <a:ext cx="41112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63A4788-5684-4D79-BE4A-375ADB9CE6D4}"/>
                  </a:ext>
                </a:extLst>
              </p14:cNvPr>
              <p14:cNvContentPartPr/>
              <p14:nvPr/>
            </p14:nvContentPartPr>
            <p14:xfrm>
              <a:off x="2973360" y="4436440"/>
              <a:ext cx="36000" cy="40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63A4788-5684-4D79-BE4A-375ADB9CE6D4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64720" y="4427800"/>
                <a:ext cx="5364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743C9F1-C8D8-47B4-9AFF-8F9255EC3524}"/>
                  </a:ext>
                </a:extLst>
              </p14:cNvPr>
              <p14:cNvContentPartPr/>
              <p14:nvPr/>
            </p14:nvContentPartPr>
            <p14:xfrm>
              <a:off x="3000720" y="4576120"/>
              <a:ext cx="30600" cy="399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743C9F1-C8D8-47B4-9AFF-8F9255EC352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991720" y="4567120"/>
                <a:ext cx="48240" cy="5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15689EC-1CD8-454F-A4E4-7F10F2A3041F}"/>
                  </a:ext>
                </a:extLst>
              </p14:cNvPr>
              <p14:cNvContentPartPr/>
              <p14:nvPr/>
            </p14:nvContentPartPr>
            <p14:xfrm>
              <a:off x="2240400" y="4304320"/>
              <a:ext cx="602280" cy="4435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15689EC-1CD8-454F-A4E4-7F10F2A3041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231400" y="4295680"/>
                <a:ext cx="619920" cy="46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FB6EA22D-E1EB-447E-BC1E-EAB0AF6E72FD}"/>
                  </a:ext>
                </a:extLst>
              </p14:cNvPr>
              <p14:cNvContentPartPr/>
              <p14:nvPr/>
            </p14:nvContentPartPr>
            <p14:xfrm>
              <a:off x="7454640" y="4178320"/>
              <a:ext cx="440640" cy="34848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FB6EA22D-E1EB-447E-BC1E-EAB0AF6E72F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46000" y="4169680"/>
                <a:ext cx="458280" cy="36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B83DC275-4D22-4C65-8D4B-BCAD72C85551}"/>
                  </a:ext>
                </a:extLst>
              </p14:cNvPr>
              <p14:cNvContentPartPr/>
              <p14:nvPr/>
            </p14:nvContentPartPr>
            <p14:xfrm>
              <a:off x="7220640" y="4252480"/>
              <a:ext cx="130320" cy="34632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B83DC275-4D22-4C65-8D4B-BCAD72C8555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211640" y="4243840"/>
                <a:ext cx="14796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11CBEC6-6CC5-4212-9FD7-94AB4BA23FDB}"/>
                  </a:ext>
                </a:extLst>
              </p14:cNvPr>
              <p14:cNvContentPartPr/>
              <p14:nvPr/>
            </p14:nvContentPartPr>
            <p14:xfrm>
              <a:off x="5144520" y="4222240"/>
              <a:ext cx="1930680" cy="36864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11CBEC6-6CC5-4212-9FD7-94AB4BA23FD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135520" y="4213592"/>
                <a:ext cx="1948320" cy="3862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343B14EF-3A4C-497F-B883-12562177F87E}"/>
                  </a:ext>
                </a:extLst>
              </p14:cNvPr>
              <p14:cNvContentPartPr/>
              <p14:nvPr/>
            </p14:nvContentPartPr>
            <p14:xfrm>
              <a:off x="4096920" y="4351840"/>
              <a:ext cx="843120" cy="3096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343B14EF-3A4C-497F-B883-12562177F87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087924" y="4343190"/>
                <a:ext cx="860752" cy="3272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3A1FEC99-F457-4DE5-8322-62F6E892B3F4}"/>
                  </a:ext>
                </a:extLst>
              </p14:cNvPr>
              <p14:cNvContentPartPr/>
              <p14:nvPr/>
            </p14:nvContentPartPr>
            <p14:xfrm>
              <a:off x="3301680" y="4428520"/>
              <a:ext cx="714600" cy="24192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3A1FEC99-F457-4DE5-8322-62F6E892B3F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293040" y="4419520"/>
                <a:ext cx="732240" cy="2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7660AD46-3D58-4C06-BA8F-2E971F4BEC20}"/>
                  </a:ext>
                </a:extLst>
              </p14:cNvPr>
              <p14:cNvContentPartPr/>
              <p14:nvPr/>
            </p14:nvContentPartPr>
            <p14:xfrm>
              <a:off x="7962960" y="4265800"/>
              <a:ext cx="679680" cy="23256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7660AD46-3D58-4C06-BA8F-2E971F4BEC2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954320" y="4257160"/>
                <a:ext cx="69732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8EAB4BB-9080-4547-BCF0-C1D5161B250F}"/>
                  </a:ext>
                </a:extLst>
              </p14:cNvPr>
              <p14:cNvContentPartPr/>
              <p14:nvPr/>
            </p14:nvContentPartPr>
            <p14:xfrm>
              <a:off x="2937360" y="5083720"/>
              <a:ext cx="36360" cy="2124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8EAB4BB-9080-4547-BCF0-C1D5161B250F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928360" y="5075080"/>
                <a:ext cx="5400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01355A85-276C-4614-ABA7-90DEEFA4B9A2}"/>
                  </a:ext>
                </a:extLst>
              </p14:cNvPr>
              <p14:cNvContentPartPr/>
              <p14:nvPr/>
            </p14:nvContentPartPr>
            <p14:xfrm>
              <a:off x="2921160" y="5232760"/>
              <a:ext cx="14760" cy="216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01355A85-276C-4614-ABA7-90DEEFA4B9A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912160" y="5223760"/>
                <a:ext cx="324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581A382-A9D9-48EB-8D3D-2FC4393E47F0}"/>
                  </a:ext>
                </a:extLst>
              </p14:cNvPr>
              <p14:cNvContentPartPr/>
              <p14:nvPr/>
            </p14:nvContentPartPr>
            <p14:xfrm>
              <a:off x="2667360" y="5001280"/>
              <a:ext cx="148680" cy="309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581A382-A9D9-48EB-8D3D-2FC4393E47F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658720" y="4992640"/>
                <a:ext cx="16632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AB3F4EB0-C990-45E5-9F97-FF885E3449C6}"/>
                  </a:ext>
                </a:extLst>
              </p14:cNvPr>
              <p14:cNvContentPartPr/>
              <p14:nvPr/>
            </p14:nvContentPartPr>
            <p14:xfrm>
              <a:off x="2161560" y="4969960"/>
              <a:ext cx="415440" cy="3762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AB3F4EB0-C990-45E5-9F97-FF885E3449C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152920" y="4961320"/>
                <a:ext cx="43308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4BCE1E4-BB19-490D-9D58-8B37BEB3AE12}"/>
                  </a:ext>
                </a:extLst>
              </p14:cNvPr>
              <p14:cNvContentPartPr/>
              <p14:nvPr/>
            </p14:nvContentPartPr>
            <p14:xfrm>
              <a:off x="1696440" y="4978960"/>
              <a:ext cx="316080" cy="2854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4BCE1E4-BB19-490D-9D58-8B37BEB3AE12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687440" y="4969960"/>
                <a:ext cx="33372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B566894-5B8E-43DF-A25A-B55B0466FDCE}"/>
                  </a:ext>
                </a:extLst>
              </p14:cNvPr>
              <p14:cNvContentPartPr/>
              <p14:nvPr/>
            </p14:nvContentPartPr>
            <p14:xfrm>
              <a:off x="3265320" y="5027920"/>
              <a:ext cx="504000" cy="3409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B566894-5B8E-43DF-A25A-B55B0466FDC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256326" y="5018920"/>
                <a:ext cx="521627" cy="3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FDF1E68-B9F1-412D-936A-8BBAF87048BE}"/>
                  </a:ext>
                </a:extLst>
              </p14:cNvPr>
              <p14:cNvContentPartPr/>
              <p14:nvPr/>
            </p14:nvContentPartPr>
            <p14:xfrm>
              <a:off x="3746280" y="4991920"/>
              <a:ext cx="635760" cy="41112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FDF1E68-B9F1-412D-936A-8BBAF87048B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737280" y="4983280"/>
                <a:ext cx="653400" cy="42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0C7C3C5-DBFB-479C-9104-66A69015818B}"/>
                  </a:ext>
                </a:extLst>
              </p14:cNvPr>
              <p14:cNvContentPartPr/>
              <p14:nvPr/>
            </p14:nvContentPartPr>
            <p14:xfrm>
              <a:off x="4161720" y="5200360"/>
              <a:ext cx="273240" cy="162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0C7C3C5-DBFB-479C-9104-66A69015818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153080" y="5191360"/>
                <a:ext cx="29088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6AE8470A-CE02-40DF-8856-8F2EE4913047}"/>
                  </a:ext>
                </a:extLst>
              </p14:cNvPr>
              <p14:cNvContentPartPr/>
              <p14:nvPr/>
            </p14:nvContentPartPr>
            <p14:xfrm>
              <a:off x="4429920" y="5175520"/>
              <a:ext cx="26640" cy="5184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6AE8470A-CE02-40DF-8856-8F2EE491304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420920" y="5166520"/>
                <a:ext cx="4428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9658818-9A26-4ADB-AAD7-264E9A9949C5}"/>
                  </a:ext>
                </a:extLst>
              </p14:cNvPr>
              <p14:cNvContentPartPr/>
              <p14:nvPr/>
            </p14:nvContentPartPr>
            <p14:xfrm>
              <a:off x="4523880" y="5173720"/>
              <a:ext cx="143280" cy="13608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9658818-9A26-4ADB-AAD7-264E9A9949C5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515240" y="5165080"/>
                <a:ext cx="1609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F717E83-9943-48E9-B6B3-A69B6BEF157E}"/>
                  </a:ext>
                </a:extLst>
              </p14:cNvPr>
              <p14:cNvContentPartPr/>
              <p14:nvPr/>
            </p14:nvContentPartPr>
            <p14:xfrm>
              <a:off x="4400400" y="5299720"/>
              <a:ext cx="9000" cy="8388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F717E83-9943-48E9-B6B3-A69B6BEF157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391400" y="5290720"/>
                <a:ext cx="266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E54FCD7-606B-4316-AEFD-8A7204F5372E}"/>
                  </a:ext>
                </a:extLst>
              </p14:cNvPr>
              <p14:cNvContentPartPr/>
              <p14:nvPr/>
            </p14:nvContentPartPr>
            <p14:xfrm>
              <a:off x="4912320" y="5156440"/>
              <a:ext cx="144360" cy="203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E54FCD7-606B-4316-AEFD-8A7204F5372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903680" y="5147800"/>
                <a:ext cx="16200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02BC096-AC6E-45D4-B2A7-403D89E29164}"/>
                  </a:ext>
                </a:extLst>
              </p14:cNvPr>
              <p14:cNvContentPartPr/>
              <p14:nvPr/>
            </p14:nvContentPartPr>
            <p14:xfrm>
              <a:off x="5088720" y="5168320"/>
              <a:ext cx="150840" cy="1864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02BC096-AC6E-45D4-B2A7-403D89E29164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079720" y="5159680"/>
                <a:ext cx="168480" cy="20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63161AB6-7A90-4918-BB76-7B2B8E11DDEF}"/>
                  </a:ext>
                </a:extLst>
              </p14:cNvPr>
              <p14:cNvContentPartPr/>
              <p14:nvPr/>
            </p14:nvContentPartPr>
            <p14:xfrm>
              <a:off x="5284560" y="4992280"/>
              <a:ext cx="76320" cy="3916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63161AB6-7A90-4918-BB76-7B2B8E11DDE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275920" y="4983280"/>
                <a:ext cx="93960" cy="40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C9DA2AB-7AE1-48E9-89A5-35BE372904AD}"/>
                  </a:ext>
                </a:extLst>
              </p14:cNvPr>
              <p14:cNvContentPartPr/>
              <p14:nvPr/>
            </p14:nvContentPartPr>
            <p14:xfrm>
              <a:off x="5396520" y="4965640"/>
              <a:ext cx="83160" cy="39276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C9DA2AB-7AE1-48E9-89A5-35BE372904A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387520" y="4957000"/>
                <a:ext cx="10080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923E539-8B78-443C-A941-BEE1B72AC162}"/>
                  </a:ext>
                </a:extLst>
              </p14:cNvPr>
              <p14:cNvContentPartPr/>
              <p14:nvPr/>
            </p14:nvContentPartPr>
            <p14:xfrm>
              <a:off x="5508480" y="5214760"/>
              <a:ext cx="36000" cy="1411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923E539-8B78-443C-A941-BEE1B72AC162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499840" y="5206120"/>
                <a:ext cx="5364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705844A-D59F-478B-8FD3-BBC36C8E4BF7}"/>
                  </a:ext>
                </a:extLst>
              </p14:cNvPr>
              <p14:cNvContentPartPr/>
              <p14:nvPr/>
            </p14:nvContentPartPr>
            <p14:xfrm>
              <a:off x="5530080" y="5076880"/>
              <a:ext cx="360" cy="36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705844A-D59F-478B-8FD3-BBC36C8E4BF7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521440" y="50682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A16E0BD-5ADE-4B7E-88C5-A30AD4D9E3DB}"/>
                  </a:ext>
                </a:extLst>
              </p14:cNvPr>
              <p14:cNvContentPartPr/>
              <p14:nvPr/>
            </p14:nvContentPartPr>
            <p14:xfrm>
              <a:off x="5578680" y="5132680"/>
              <a:ext cx="135000" cy="20592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A16E0BD-5ADE-4B7E-88C5-A30AD4D9E3D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569680" y="5123680"/>
                <a:ext cx="15264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9E8050B-ECC4-45D0-ABEC-A47E99F4F553}"/>
                  </a:ext>
                </a:extLst>
              </p14:cNvPr>
              <p14:cNvContentPartPr/>
              <p14:nvPr/>
            </p14:nvContentPartPr>
            <p14:xfrm>
              <a:off x="5794320" y="5165800"/>
              <a:ext cx="37080" cy="1501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9E8050B-ECC4-45D0-ABEC-A47E99F4F553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785680" y="5156800"/>
                <a:ext cx="5472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9A2615F-C55F-4468-A47F-9AEF11B48A01}"/>
                  </a:ext>
                </a:extLst>
              </p14:cNvPr>
              <p14:cNvContentPartPr/>
              <p14:nvPr/>
            </p14:nvContentPartPr>
            <p14:xfrm>
              <a:off x="5800800" y="5063560"/>
              <a:ext cx="360" cy="3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9A2615F-C55F-4468-A47F-9AEF11B48A01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791800" y="5054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EDF7D563-EAB8-45D6-886E-5F3C35282011}"/>
                  </a:ext>
                </a:extLst>
              </p14:cNvPr>
              <p14:cNvContentPartPr/>
              <p14:nvPr/>
            </p14:nvContentPartPr>
            <p14:xfrm>
              <a:off x="5876400" y="5165440"/>
              <a:ext cx="110880" cy="1555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EDF7D563-EAB8-45D6-886E-5F3C35282011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867760" y="5156800"/>
                <a:ext cx="12852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E58384C7-B820-4538-814E-C3A0FFFEE5AC}"/>
                  </a:ext>
                </a:extLst>
              </p14:cNvPr>
              <p14:cNvContentPartPr/>
              <p14:nvPr/>
            </p14:nvContentPartPr>
            <p14:xfrm>
              <a:off x="6065760" y="5198560"/>
              <a:ext cx="333000" cy="17784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E58384C7-B820-4538-814E-C3A0FFFEE5AC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6056760" y="5189560"/>
                <a:ext cx="350640" cy="19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698237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DAEF2-708F-4ABC-ADA8-8CC062F8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97" t="16666" r="9453" b="76667"/>
          <a:stretch/>
        </p:blipFill>
        <p:spPr>
          <a:xfrm>
            <a:off x="228600" y="136524"/>
            <a:ext cx="8686800" cy="13364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4192492-4D21-4994-B1D0-92E3697F710A}"/>
                  </a:ext>
                </a:extLst>
              </p14:cNvPr>
              <p14:cNvContentPartPr/>
              <p14:nvPr/>
            </p14:nvContentPartPr>
            <p14:xfrm>
              <a:off x="6895560" y="552040"/>
              <a:ext cx="1497960" cy="34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4192492-4D21-4994-B1D0-92E3697F71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7560" y="516040"/>
                <a:ext cx="15336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B87FFCF-2289-419F-80F8-BCEB40028289}"/>
                  </a:ext>
                </a:extLst>
              </p14:cNvPr>
              <p14:cNvContentPartPr/>
              <p14:nvPr/>
            </p14:nvContentPartPr>
            <p14:xfrm>
              <a:off x="217920" y="1025080"/>
              <a:ext cx="2630880" cy="16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B87FFCF-2289-419F-80F8-BCEB400282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9920" y="989080"/>
                <a:ext cx="266652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14:cNvPr>
              <p14:cNvContentPartPr/>
              <p14:nvPr/>
            </p14:nvContentPartPr>
            <p14:xfrm>
              <a:off x="258240" y="1469680"/>
              <a:ext cx="1766160" cy="622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9598" y="1460680"/>
                <a:ext cx="1783804" cy="64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45097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DAEF2-708F-4ABC-ADA8-8CC062F8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97" t="16666" r="9453" b="76667"/>
          <a:stretch/>
        </p:blipFill>
        <p:spPr>
          <a:xfrm>
            <a:off x="228600" y="136524"/>
            <a:ext cx="8686800" cy="13364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4192492-4D21-4994-B1D0-92E3697F710A}"/>
                  </a:ext>
                </a:extLst>
              </p14:cNvPr>
              <p14:cNvContentPartPr/>
              <p14:nvPr/>
            </p14:nvContentPartPr>
            <p14:xfrm>
              <a:off x="6895560" y="552040"/>
              <a:ext cx="1497960" cy="34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4192492-4D21-4994-B1D0-92E3697F71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7560" y="516040"/>
                <a:ext cx="15336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B87FFCF-2289-419F-80F8-BCEB40028289}"/>
                  </a:ext>
                </a:extLst>
              </p14:cNvPr>
              <p14:cNvContentPartPr/>
              <p14:nvPr/>
            </p14:nvContentPartPr>
            <p14:xfrm>
              <a:off x="217920" y="1025080"/>
              <a:ext cx="2630880" cy="16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B87FFCF-2289-419F-80F8-BCEB400282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9920" y="989080"/>
                <a:ext cx="266652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14:cNvPr>
              <p14:cNvContentPartPr/>
              <p14:nvPr/>
            </p14:nvContentPartPr>
            <p14:xfrm>
              <a:off x="258240" y="1469680"/>
              <a:ext cx="1766160" cy="622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9598" y="1460680"/>
                <a:ext cx="1783804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5EF265E-945F-4D30-94C1-FF06B38D07ED}"/>
                  </a:ext>
                </a:extLst>
              </p14:cNvPr>
              <p14:cNvContentPartPr/>
              <p14:nvPr/>
            </p14:nvContentPartPr>
            <p14:xfrm>
              <a:off x="3820440" y="951280"/>
              <a:ext cx="4831560" cy="144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5EF265E-945F-4D30-94C1-FF06B38D07E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02440" y="915280"/>
                <a:ext cx="48672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14:cNvPr>
              <p14:cNvContentPartPr/>
              <p14:nvPr/>
            </p14:nvContentPartPr>
            <p14:xfrm>
              <a:off x="2183520" y="1780720"/>
              <a:ext cx="142920" cy="9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74520" y="1771720"/>
                <a:ext cx="1605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14:cNvPr>
              <p14:cNvContentPartPr/>
              <p14:nvPr/>
            </p14:nvContentPartPr>
            <p14:xfrm>
              <a:off x="2193960" y="1854880"/>
              <a:ext cx="14256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4960" y="1845880"/>
                <a:ext cx="1602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14:cNvPr>
              <p14:cNvContentPartPr/>
              <p14:nvPr/>
            </p14:nvContentPartPr>
            <p14:xfrm>
              <a:off x="2511480" y="1467880"/>
              <a:ext cx="1173960" cy="498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02840" y="1458880"/>
                <a:ext cx="1191600" cy="51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98296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DAEF2-708F-4ABC-ADA8-8CC062F8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97" t="16666" r="9453" b="76667"/>
          <a:stretch/>
        </p:blipFill>
        <p:spPr>
          <a:xfrm>
            <a:off x="228600" y="136524"/>
            <a:ext cx="8686800" cy="13364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4192492-4D21-4994-B1D0-92E3697F710A}"/>
                  </a:ext>
                </a:extLst>
              </p14:cNvPr>
              <p14:cNvContentPartPr/>
              <p14:nvPr/>
            </p14:nvContentPartPr>
            <p14:xfrm>
              <a:off x="6895560" y="552040"/>
              <a:ext cx="1497960" cy="34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4192492-4D21-4994-B1D0-92E3697F71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77560" y="516040"/>
                <a:ext cx="153360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B87FFCF-2289-419F-80F8-BCEB40028289}"/>
                  </a:ext>
                </a:extLst>
              </p14:cNvPr>
              <p14:cNvContentPartPr/>
              <p14:nvPr/>
            </p14:nvContentPartPr>
            <p14:xfrm>
              <a:off x="217920" y="1025080"/>
              <a:ext cx="2630880" cy="16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B87FFCF-2289-419F-80F8-BCEB400282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9920" y="989080"/>
                <a:ext cx="266652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14:cNvPr>
              <p14:cNvContentPartPr/>
              <p14:nvPr/>
            </p14:nvContentPartPr>
            <p14:xfrm>
              <a:off x="258240" y="1469680"/>
              <a:ext cx="1766160" cy="622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9598" y="1460680"/>
                <a:ext cx="1783804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5EF265E-945F-4D30-94C1-FF06B38D07ED}"/>
                  </a:ext>
                </a:extLst>
              </p14:cNvPr>
              <p14:cNvContentPartPr/>
              <p14:nvPr/>
            </p14:nvContentPartPr>
            <p14:xfrm>
              <a:off x="3820440" y="951280"/>
              <a:ext cx="4831560" cy="144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5EF265E-945F-4D30-94C1-FF06B38D07E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02440" y="915280"/>
                <a:ext cx="48672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14:cNvPr>
              <p14:cNvContentPartPr/>
              <p14:nvPr/>
            </p14:nvContentPartPr>
            <p14:xfrm>
              <a:off x="2183520" y="1780720"/>
              <a:ext cx="142920" cy="9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74520" y="1771720"/>
                <a:ext cx="1605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14:cNvPr>
              <p14:cNvContentPartPr/>
              <p14:nvPr/>
            </p14:nvContentPartPr>
            <p14:xfrm>
              <a:off x="2193960" y="1854880"/>
              <a:ext cx="14256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84960" y="1845880"/>
                <a:ext cx="1602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14:cNvPr>
              <p14:cNvContentPartPr/>
              <p14:nvPr/>
            </p14:nvContentPartPr>
            <p14:xfrm>
              <a:off x="2511480" y="1467880"/>
              <a:ext cx="1173960" cy="498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02840" y="1458880"/>
                <a:ext cx="119160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14:cNvPr>
              <p14:cNvContentPartPr/>
              <p14:nvPr/>
            </p14:nvContentPartPr>
            <p14:xfrm>
              <a:off x="4009440" y="1703680"/>
              <a:ext cx="146880" cy="9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000440" y="1695040"/>
                <a:ext cx="16452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14:cNvPr>
              <p14:cNvContentPartPr/>
              <p14:nvPr/>
            </p14:nvContentPartPr>
            <p14:xfrm>
              <a:off x="3954360" y="1777840"/>
              <a:ext cx="170640" cy="6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45360" y="1769200"/>
                <a:ext cx="1882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14:cNvPr>
              <p14:cNvContentPartPr/>
              <p14:nvPr/>
            </p14:nvContentPartPr>
            <p14:xfrm>
              <a:off x="4240560" y="1754440"/>
              <a:ext cx="543240" cy="28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31920" y="1745440"/>
                <a:ext cx="5608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14:cNvPr>
              <p14:cNvContentPartPr/>
              <p14:nvPr/>
            </p14:nvContentPartPr>
            <p14:xfrm>
              <a:off x="4278360" y="1831120"/>
              <a:ext cx="413640" cy="15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269728" y="1822141"/>
                <a:ext cx="431265" cy="17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14:cNvPr>
              <p14:cNvContentPartPr/>
              <p14:nvPr/>
            </p14:nvContentPartPr>
            <p14:xfrm>
              <a:off x="4352520" y="1549960"/>
              <a:ext cx="354240" cy="158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43880" y="1540960"/>
                <a:ext cx="371880" cy="17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576132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DAEF2-708F-4ABC-ADA8-8CC062F8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97" t="16666" r="9453" b="76667"/>
          <a:stretch/>
        </p:blipFill>
        <p:spPr>
          <a:xfrm>
            <a:off x="228600" y="136524"/>
            <a:ext cx="8686800" cy="13364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14:cNvPr>
              <p14:cNvContentPartPr/>
              <p14:nvPr/>
            </p14:nvContentPartPr>
            <p14:xfrm>
              <a:off x="258240" y="1469680"/>
              <a:ext cx="1766160" cy="622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598" y="1460680"/>
                <a:ext cx="1783804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14:cNvPr>
              <p14:cNvContentPartPr/>
              <p14:nvPr/>
            </p14:nvContentPartPr>
            <p14:xfrm>
              <a:off x="2183520" y="1780720"/>
              <a:ext cx="142920" cy="9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74520" y="1771720"/>
                <a:ext cx="1605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14:cNvPr>
              <p14:cNvContentPartPr/>
              <p14:nvPr/>
            </p14:nvContentPartPr>
            <p14:xfrm>
              <a:off x="2193960" y="1854880"/>
              <a:ext cx="14256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84960" y="1845880"/>
                <a:ext cx="1602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14:cNvPr>
              <p14:cNvContentPartPr/>
              <p14:nvPr/>
            </p14:nvContentPartPr>
            <p14:xfrm>
              <a:off x="2511480" y="1467880"/>
              <a:ext cx="1173960" cy="498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02840" y="1458880"/>
                <a:ext cx="119160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14:cNvPr>
              <p14:cNvContentPartPr/>
              <p14:nvPr/>
            </p14:nvContentPartPr>
            <p14:xfrm>
              <a:off x="4009440" y="1703680"/>
              <a:ext cx="146880" cy="9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00440" y="1695040"/>
                <a:ext cx="16452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14:cNvPr>
              <p14:cNvContentPartPr/>
              <p14:nvPr/>
            </p14:nvContentPartPr>
            <p14:xfrm>
              <a:off x="3954360" y="1777840"/>
              <a:ext cx="170640" cy="6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45360" y="1769200"/>
                <a:ext cx="1882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14:cNvPr>
              <p14:cNvContentPartPr/>
              <p14:nvPr/>
            </p14:nvContentPartPr>
            <p14:xfrm>
              <a:off x="4240560" y="1754440"/>
              <a:ext cx="543240" cy="28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31920" y="1745440"/>
                <a:ext cx="5608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14:cNvPr>
              <p14:cNvContentPartPr/>
              <p14:nvPr/>
            </p14:nvContentPartPr>
            <p14:xfrm>
              <a:off x="4278360" y="1831120"/>
              <a:ext cx="413640" cy="15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69728" y="1822141"/>
                <a:ext cx="431265" cy="17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14:cNvPr>
              <p14:cNvContentPartPr/>
              <p14:nvPr/>
            </p14:nvContentPartPr>
            <p14:xfrm>
              <a:off x="4352520" y="1549960"/>
              <a:ext cx="354240" cy="158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43880" y="1540960"/>
                <a:ext cx="3718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14:cNvPr>
              <p14:cNvContentPartPr/>
              <p14:nvPr/>
            </p14:nvContentPartPr>
            <p14:xfrm>
              <a:off x="204600" y="1328560"/>
              <a:ext cx="2532600" cy="65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6960" y="1292920"/>
                <a:ext cx="25682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14:cNvPr>
              <p14:cNvContentPartPr/>
              <p14:nvPr/>
            </p14:nvContentPartPr>
            <p14:xfrm>
              <a:off x="4988280" y="1841920"/>
              <a:ext cx="113760" cy="146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79280" y="1833280"/>
                <a:ext cx="131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14:cNvPr>
              <p14:cNvContentPartPr/>
              <p14:nvPr/>
            </p14:nvContentPartPr>
            <p14:xfrm>
              <a:off x="5894040" y="1624840"/>
              <a:ext cx="42696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85407" y="1615840"/>
                <a:ext cx="444585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14:cNvPr>
              <p14:cNvContentPartPr/>
              <p14:nvPr/>
            </p14:nvContentPartPr>
            <p14:xfrm>
              <a:off x="5343960" y="1664080"/>
              <a:ext cx="403200" cy="298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335320" y="1655091"/>
                <a:ext cx="420840" cy="315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14:cNvPr>
              <p14:cNvContentPartPr/>
              <p14:nvPr/>
            </p14:nvContentPartPr>
            <p14:xfrm>
              <a:off x="6414960" y="1621600"/>
              <a:ext cx="877320" cy="2750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06320" y="1612960"/>
                <a:ext cx="894960" cy="29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04250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DAEF2-708F-4ABC-ADA8-8CC062F8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97" t="16666" r="9453" b="76667"/>
          <a:stretch/>
        </p:blipFill>
        <p:spPr>
          <a:xfrm>
            <a:off x="228600" y="136524"/>
            <a:ext cx="8686800" cy="13364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14:cNvPr>
              <p14:cNvContentPartPr/>
              <p14:nvPr/>
            </p14:nvContentPartPr>
            <p14:xfrm>
              <a:off x="258240" y="1469680"/>
              <a:ext cx="1766160" cy="622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598" y="1460680"/>
                <a:ext cx="1783804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14:cNvPr>
              <p14:cNvContentPartPr/>
              <p14:nvPr/>
            </p14:nvContentPartPr>
            <p14:xfrm>
              <a:off x="2183520" y="1780720"/>
              <a:ext cx="142920" cy="9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74520" y="1771720"/>
                <a:ext cx="1605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14:cNvPr>
              <p14:cNvContentPartPr/>
              <p14:nvPr/>
            </p14:nvContentPartPr>
            <p14:xfrm>
              <a:off x="2193960" y="1854880"/>
              <a:ext cx="14256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84960" y="1845880"/>
                <a:ext cx="1602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14:cNvPr>
              <p14:cNvContentPartPr/>
              <p14:nvPr/>
            </p14:nvContentPartPr>
            <p14:xfrm>
              <a:off x="2511480" y="1467880"/>
              <a:ext cx="1173960" cy="498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02840" y="1458880"/>
                <a:ext cx="119160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14:cNvPr>
              <p14:cNvContentPartPr/>
              <p14:nvPr/>
            </p14:nvContentPartPr>
            <p14:xfrm>
              <a:off x="4009440" y="1703680"/>
              <a:ext cx="146880" cy="9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00440" y="1695040"/>
                <a:ext cx="16452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14:cNvPr>
              <p14:cNvContentPartPr/>
              <p14:nvPr/>
            </p14:nvContentPartPr>
            <p14:xfrm>
              <a:off x="3954360" y="1777840"/>
              <a:ext cx="170640" cy="6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45360" y="1769200"/>
                <a:ext cx="1882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14:cNvPr>
              <p14:cNvContentPartPr/>
              <p14:nvPr/>
            </p14:nvContentPartPr>
            <p14:xfrm>
              <a:off x="4240560" y="1754440"/>
              <a:ext cx="543240" cy="28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31920" y="1745440"/>
                <a:ext cx="5608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14:cNvPr>
              <p14:cNvContentPartPr/>
              <p14:nvPr/>
            </p14:nvContentPartPr>
            <p14:xfrm>
              <a:off x="4278360" y="1831120"/>
              <a:ext cx="413640" cy="15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69728" y="1822141"/>
                <a:ext cx="431265" cy="17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14:cNvPr>
              <p14:cNvContentPartPr/>
              <p14:nvPr/>
            </p14:nvContentPartPr>
            <p14:xfrm>
              <a:off x="4352520" y="1549960"/>
              <a:ext cx="354240" cy="158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43880" y="1540960"/>
                <a:ext cx="3718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14:cNvPr>
              <p14:cNvContentPartPr/>
              <p14:nvPr/>
            </p14:nvContentPartPr>
            <p14:xfrm>
              <a:off x="204600" y="1328560"/>
              <a:ext cx="2532600" cy="65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6960" y="1292920"/>
                <a:ext cx="25682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14:cNvPr>
              <p14:cNvContentPartPr/>
              <p14:nvPr/>
            </p14:nvContentPartPr>
            <p14:xfrm>
              <a:off x="4988280" y="1841920"/>
              <a:ext cx="113760" cy="146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79280" y="1833280"/>
                <a:ext cx="131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14:cNvPr>
              <p14:cNvContentPartPr/>
              <p14:nvPr/>
            </p14:nvContentPartPr>
            <p14:xfrm>
              <a:off x="5894040" y="1624840"/>
              <a:ext cx="42696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85407" y="1615840"/>
                <a:ext cx="444585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14:cNvPr>
              <p14:cNvContentPartPr/>
              <p14:nvPr/>
            </p14:nvContentPartPr>
            <p14:xfrm>
              <a:off x="5343960" y="1664080"/>
              <a:ext cx="403200" cy="298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335320" y="1655091"/>
                <a:ext cx="420840" cy="315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14:cNvPr>
              <p14:cNvContentPartPr/>
              <p14:nvPr/>
            </p14:nvContentPartPr>
            <p14:xfrm>
              <a:off x="6414960" y="1621600"/>
              <a:ext cx="877320" cy="2750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06320" y="1612960"/>
                <a:ext cx="89496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67CF046-CB96-4EA8-B1EA-D85C5718A61C}"/>
                  </a:ext>
                </a:extLst>
              </p14:cNvPr>
              <p14:cNvContentPartPr/>
              <p14:nvPr/>
            </p14:nvContentPartPr>
            <p14:xfrm>
              <a:off x="1488360" y="2502880"/>
              <a:ext cx="237960" cy="287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67CF046-CB96-4EA8-B1EA-D85C5718A6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479360" y="2494240"/>
                <a:ext cx="25560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15520BE-5222-43BF-9CF9-5FC05CF76820}"/>
                  </a:ext>
                </a:extLst>
              </p14:cNvPr>
              <p14:cNvContentPartPr/>
              <p14:nvPr/>
            </p14:nvContentPartPr>
            <p14:xfrm>
              <a:off x="1849440" y="2647600"/>
              <a:ext cx="176760" cy="6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15520BE-5222-43BF-9CF9-5FC05CF7682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840800" y="2638600"/>
                <a:ext cx="1944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54ADB75-8B9D-40F5-9648-3FE2D46A1708}"/>
                  </a:ext>
                </a:extLst>
              </p14:cNvPr>
              <p14:cNvContentPartPr/>
              <p14:nvPr/>
            </p14:nvContentPartPr>
            <p14:xfrm>
              <a:off x="1862040" y="2730760"/>
              <a:ext cx="169920" cy="15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54ADB75-8B9D-40F5-9648-3FE2D46A170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853400" y="2722120"/>
                <a:ext cx="1875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B9E5DC9-1EE3-4739-95AD-91B58B590EFB}"/>
                  </a:ext>
                </a:extLst>
              </p14:cNvPr>
              <p14:cNvContentPartPr/>
              <p14:nvPr/>
            </p14:nvContentPartPr>
            <p14:xfrm>
              <a:off x="2200800" y="2662000"/>
              <a:ext cx="144720" cy="57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B9E5DC9-1EE3-4739-95AD-91B58B590EF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192160" y="2653360"/>
                <a:ext cx="162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1ABA704-1797-40B7-A4A2-7BD9AFAF90C3}"/>
                  </a:ext>
                </a:extLst>
              </p14:cNvPr>
              <p14:cNvContentPartPr/>
              <p14:nvPr/>
            </p14:nvContentPartPr>
            <p14:xfrm>
              <a:off x="2418240" y="2487040"/>
              <a:ext cx="380520" cy="363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1ABA704-1797-40B7-A4A2-7BD9AFAF90C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09249" y="2478400"/>
                <a:ext cx="398143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D2C2D6B4-36A7-48AE-93EA-83FC91A5298F}"/>
                  </a:ext>
                </a:extLst>
              </p14:cNvPr>
              <p14:cNvContentPartPr/>
              <p14:nvPr/>
            </p14:nvContentPartPr>
            <p14:xfrm>
              <a:off x="2945640" y="2677840"/>
              <a:ext cx="484560" cy="2354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D2C2D6B4-36A7-48AE-93EA-83FC91A5298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936647" y="2669200"/>
                <a:ext cx="502187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85B829F-996C-4FAB-AC0F-9205A4C1389F}"/>
                  </a:ext>
                </a:extLst>
              </p14:cNvPr>
              <p14:cNvContentPartPr/>
              <p14:nvPr/>
            </p14:nvContentPartPr>
            <p14:xfrm>
              <a:off x="2920440" y="2376160"/>
              <a:ext cx="486720" cy="248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85B829F-996C-4FAB-AC0F-9205A4C138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911440" y="2367520"/>
                <a:ext cx="504360" cy="266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8158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DAEF2-708F-4ABC-ADA8-8CC062F8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97" t="16666" r="9453" b="76667"/>
          <a:stretch/>
        </p:blipFill>
        <p:spPr>
          <a:xfrm>
            <a:off x="228600" y="136524"/>
            <a:ext cx="8686800" cy="13364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14:cNvPr>
              <p14:cNvContentPartPr/>
              <p14:nvPr/>
            </p14:nvContentPartPr>
            <p14:xfrm>
              <a:off x="258240" y="1469680"/>
              <a:ext cx="1766160" cy="622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598" y="1460680"/>
                <a:ext cx="1783804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14:cNvPr>
              <p14:cNvContentPartPr/>
              <p14:nvPr/>
            </p14:nvContentPartPr>
            <p14:xfrm>
              <a:off x="2183520" y="1780720"/>
              <a:ext cx="142920" cy="9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74520" y="1771720"/>
                <a:ext cx="1605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14:cNvPr>
              <p14:cNvContentPartPr/>
              <p14:nvPr/>
            </p14:nvContentPartPr>
            <p14:xfrm>
              <a:off x="2193960" y="1854880"/>
              <a:ext cx="14256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84960" y="1845880"/>
                <a:ext cx="1602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14:cNvPr>
              <p14:cNvContentPartPr/>
              <p14:nvPr/>
            </p14:nvContentPartPr>
            <p14:xfrm>
              <a:off x="2511480" y="1467880"/>
              <a:ext cx="1173960" cy="498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02840" y="1458880"/>
                <a:ext cx="119160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14:cNvPr>
              <p14:cNvContentPartPr/>
              <p14:nvPr/>
            </p14:nvContentPartPr>
            <p14:xfrm>
              <a:off x="4009440" y="1703680"/>
              <a:ext cx="146880" cy="9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00440" y="1695040"/>
                <a:ext cx="16452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14:cNvPr>
              <p14:cNvContentPartPr/>
              <p14:nvPr/>
            </p14:nvContentPartPr>
            <p14:xfrm>
              <a:off x="3954360" y="1777840"/>
              <a:ext cx="170640" cy="6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45360" y="1769200"/>
                <a:ext cx="1882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14:cNvPr>
              <p14:cNvContentPartPr/>
              <p14:nvPr/>
            </p14:nvContentPartPr>
            <p14:xfrm>
              <a:off x="4240560" y="1754440"/>
              <a:ext cx="543240" cy="28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31920" y="1745440"/>
                <a:ext cx="5608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14:cNvPr>
              <p14:cNvContentPartPr/>
              <p14:nvPr/>
            </p14:nvContentPartPr>
            <p14:xfrm>
              <a:off x="4278360" y="1831120"/>
              <a:ext cx="413640" cy="15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69728" y="1822141"/>
                <a:ext cx="431265" cy="17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14:cNvPr>
              <p14:cNvContentPartPr/>
              <p14:nvPr/>
            </p14:nvContentPartPr>
            <p14:xfrm>
              <a:off x="4352520" y="1549960"/>
              <a:ext cx="354240" cy="158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43880" y="1540960"/>
                <a:ext cx="3718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14:cNvPr>
              <p14:cNvContentPartPr/>
              <p14:nvPr/>
            </p14:nvContentPartPr>
            <p14:xfrm>
              <a:off x="204600" y="1328560"/>
              <a:ext cx="2532600" cy="65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6960" y="1292920"/>
                <a:ext cx="25682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14:cNvPr>
              <p14:cNvContentPartPr/>
              <p14:nvPr/>
            </p14:nvContentPartPr>
            <p14:xfrm>
              <a:off x="4988280" y="1841920"/>
              <a:ext cx="113760" cy="146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79280" y="1833280"/>
                <a:ext cx="131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14:cNvPr>
              <p14:cNvContentPartPr/>
              <p14:nvPr/>
            </p14:nvContentPartPr>
            <p14:xfrm>
              <a:off x="5894040" y="1624840"/>
              <a:ext cx="42696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85407" y="1615840"/>
                <a:ext cx="444585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14:cNvPr>
              <p14:cNvContentPartPr/>
              <p14:nvPr/>
            </p14:nvContentPartPr>
            <p14:xfrm>
              <a:off x="5343960" y="1664080"/>
              <a:ext cx="403200" cy="298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335320" y="1655091"/>
                <a:ext cx="420840" cy="315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14:cNvPr>
              <p14:cNvContentPartPr/>
              <p14:nvPr/>
            </p14:nvContentPartPr>
            <p14:xfrm>
              <a:off x="6414960" y="1621600"/>
              <a:ext cx="877320" cy="2750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06320" y="1612960"/>
                <a:ext cx="89496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67CF046-CB96-4EA8-B1EA-D85C5718A61C}"/>
                  </a:ext>
                </a:extLst>
              </p14:cNvPr>
              <p14:cNvContentPartPr/>
              <p14:nvPr/>
            </p14:nvContentPartPr>
            <p14:xfrm>
              <a:off x="1488360" y="2502880"/>
              <a:ext cx="237960" cy="287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67CF046-CB96-4EA8-B1EA-D85C5718A6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479360" y="2494240"/>
                <a:ext cx="25560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15520BE-5222-43BF-9CF9-5FC05CF76820}"/>
                  </a:ext>
                </a:extLst>
              </p14:cNvPr>
              <p14:cNvContentPartPr/>
              <p14:nvPr/>
            </p14:nvContentPartPr>
            <p14:xfrm>
              <a:off x="1849440" y="2647600"/>
              <a:ext cx="176760" cy="6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15520BE-5222-43BF-9CF9-5FC05CF7682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840800" y="2638600"/>
                <a:ext cx="1944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54ADB75-8B9D-40F5-9648-3FE2D46A1708}"/>
                  </a:ext>
                </a:extLst>
              </p14:cNvPr>
              <p14:cNvContentPartPr/>
              <p14:nvPr/>
            </p14:nvContentPartPr>
            <p14:xfrm>
              <a:off x="1862040" y="2730760"/>
              <a:ext cx="169920" cy="15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54ADB75-8B9D-40F5-9648-3FE2D46A170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853400" y="2722120"/>
                <a:ext cx="1875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B9E5DC9-1EE3-4739-95AD-91B58B590EFB}"/>
                  </a:ext>
                </a:extLst>
              </p14:cNvPr>
              <p14:cNvContentPartPr/>
              <p14:nvPr/>
            </p14:nvContentPartPr>
            <p14:xfrm>
              <a:off x="2200800" y="2662000"/>
              <a:ext cx="144720" cy="57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B9E5DC9-1EE3-4739-95AD-91B58B590EF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192160" y="2653360"/>
                <a:ext cx="162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1ABA704-1797-40B7-A4A2-7BD9AFAF90C3}"/>
                  </a:ext>
                </a:extLst>
              </p14:cNvPr>
              <p14:cNvContentPartPr/>
              <p14:nvPr/>
            </p14:nvContentPartPr>
            <p14:xfrm>
              <a:off x="2418240" y="2487040"/>
              <a:ext cx="380520" cy="363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1ABA704-1797-40B7-A4A2-7BD9AFAF90C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09249" y="2478400"/>
                <a:ext cx="398143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D2C2D6B4-36A7-48AE-93EA-83FC91A5298F}"/>
                  </a:ext>
                </a:extLst>
              </p14:cNvPr>
              <p14:cNvContentPartPr/>
              <p14:nvPr/>
            </p14:nvContentPartPr>
            <p14:xfrm>
              <a:off x="2945640" y="2677840"/>
              <a:ext cx="484560" cy="2354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D2C2D6B4-36A7-48AE-93EA-83FC91A5298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936647" y="2669200"/>
                <a:ext cx="502187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85B829F-996C-4FAB-AC0F-9205A4C1389F}"/>
                  </a:ext>
                </a:extLst>
              </p14:cNvPr>
              <p14:cNvContentPartPr/>
              <p14:nvPr/>
            </p14:nvContentPartPr>
            <p14:xfrm>
              <a:off x="2920440" y="2376160"/>
              <a:ext cx="486720" cy="248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85B829F-996C-4FAB-AC0F-9205A4C138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911440" y="2367520"/>
                <a:ext cx="50436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2FC3272-BF2E-4435-B346-8FC9F603C890}"/>
                  </a:ext>
                </a:extLst>
              </p14:cNvPr>
              <p14:cNvContentPartPr/>
              <p14:nvPr/>
            </p14:nvContentPartPr>
            <p14:xfrm>
              <a:off x="4090080" y="2514760"/>
              <a:ext cx="138240" cy="523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2FC3272-BF2E-4435-B346-8FC9F603C89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81440" y="2506120"/>
                <a:ext cx="155880" cy="54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7BD9F6A-E17E-4E8B-95BB-98E891B03C72}"/>
                  </a:ext>
                </a:extLst>
              </p14:cNvPr>
              <p14:cNvContentPartPr/>
              <p14:nvPr/>
            </p14:nvContentPartPr>
            <p14:xfrm>
              <a:off x="4996920" y="2526640"/>
              <a:ext cx="1242720" cy="428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7BD9F6A-E17E-4E8B-95BB-98E891B03C7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87923" y="2518000"/>
                <a:ext cx="1260355" cy="44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6089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DAEF2-708F-4ABC-ADA8-8CC062F8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97" t="16666" r="9453" b="76667"/>
          <a:stretch/>
        </p:blipFill>
        <p:spPr>
          <a:xfrm>
            <a:off x="228600" y="136524"/>
            <a:ext cx="8686800" cy="13364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14:cNvPr>
              <p14:cNvContentPartPr/>
              <p14:nvPr/>
            </p14:nvContentPartPr>
            <p14:xfrm>
              <a:off x="258240" y="1469680"/>
              <a:ext cx="1766160" cy="622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598" y="1460680"/>
                <a:ext cx="1783804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14:cNvPr>
              <p14:cNvContentPartPr/>
              <p14:nvPr/>
            </p14:nvContentPartPr>
            <p14:xfrm>
              <a:off x="2183520" y="1780720"/>
              <a:ext cx="142920" cy="9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74520" y="1771720"/>
                <a:ext cx="1605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14:cNvPr>
              <p14:cNvContentPartPr/>
              <p14:nvPr/>
            </p14:nvContentPartPr>
            <p14:xfrm>
              <a:off x="2193960" y="1854880"/>
              <a:ext cx="14256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84960" y="1845880"/>
                <a:ext cx="1602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14:cNvPr>
              <p14:cNvContentPartPr/>
              <p14:nvPr/>
            </p14:nvContentPartPr>
            <p14:xfrm>
              <a:off x="2511480" y="1467880"/>
              <a:ext cx="1173960" cy="498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02840" y="1458880"/>
                <a:ext cx="119160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14:cNvPr>
              <p14:cNvContentPartPr/>
              <p14:nvPr/>
            </p14:nvContentPartPr>
            <p14:xfrm>
              <a:off x="4009440" y="1703680"/>
              <a:ext cx="146880" cy="9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00440" y="1695040"/>
                <a:ext cx="16452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14:cNvPr>
              <p14:cNvContentPartPr/>
              <p14:nvPr/>
            </p14:nvContentPartPr>
            <p14:xfrm>
              <a:off x="3954360" y="1777840"/>
              <a:ext cx="170640" cy="6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45360" y="1769200"/>
                <a:ext cx="1882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14:cNvPr>
              <p14:cNvContentPartPr/>
              <p14:nvPr/>
            </p14:nvContentPartPr>
            <p14:xfrm>
              <a:off x="4240560" y="1754440"/>
              <a:ext cx="543240" cy="28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31920" y="1745440"/>
                <a:ext cx="5608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14:cNvPr>
              <p14:cNvContentPartPr/>
              <p14:nvPr/>
            </p14:nvContentPartPr>
            <p14:xfrm>
              <a:off x="4278360" y="1831120"/>
              <a:ext cx="413640" cy="15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69728" y="1822141"/>
                <a:ext cx="431265" cy="17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14:cNvPr>
              <p14:cNvContentPartPr/>
              <p14:nvPr/>
            </p14:nvContentPartPr>
            <p14:xfrm>
              <a:off x="4352520" y="1549960"/>
              <a:ext cx="354240" cy="158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43880" y="1540960"/>
                <a:ext cx="3718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14:cNvPr>
              <p14:cNvContentPartPr/>
              <p14:nvPr/>
            </p14:nvContentPartPr>
            <p14:xfrm>
              <a:off x="204600" y="1328560"/>
              <a:ext cx="2532600" cy="65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6960" y="1292920"/>
                <a:ext cx="25682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14:cNvPr>
              <p14:cNvContentPartPr/>
              <p14:nvPr/>
            </p14:nvContentPartPr>
            <p14:xfrm>
              <a:off x="4988280" y="1841920"/>
              <a:ext cx="113760" cy="146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79280" y="1833280"/>
                <a:ext cx="131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14:cNvPr>
              <p14:cNvContentPartPr/>
              <p14:nvPr/>
            </p14:nvContentPartPr>
            <p14:xfrm>
              <a:off x="5894040" y="1624840"/>
              <a:ext cx="42696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85407" y="1615840"/>
                <a:ext cx="444585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14:cNvPr>
              <p14:cNvContentPartPr/>
              <p14:nvPr/>
            </p14:nvContentPartPr>
            <p14:xfrm>
              <a:off x="5343960" y="1664080"/>
              <a:ext cx="403200" cy="298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335320" y="1655091"/>
                <a:ext cx="420840" cy="315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14:cNvPr>
              <p14:cNvContentPartPr/>
              <p14:nvPr/>
            </p14:nvContentPartPr>
            <p14:xfrm>
              <a:off x="6414960" y="1621600"/>
              <a:ext cx="877320" cy="2750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06320" y="1612960"/>
                <a:ext cx="89496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67CF046-CB96-4EA8-B1EA-D85C5718A61C}"/>
                  </a:ext>
                </a:extLst>
              </p14:cNvPr>
              <p14:cNvContentPartPr/>
              <p14:nvPr/>
            </p14:nvContentPartPr>
            <p14:xfrm>
              <a:off x="1488360" y="2502880"/>
              <a:ext cx="237960" cy="287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67CF046-CB96-4EA8-B1EA-D85C5718A6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479360" y="2494240"/>
                <a:ext cx="25560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15520BE-5222-43BF-9CF9-5FC05CF76820}"/>
                  </a:ext>
                </a:extLst>
              </p14:cNvPr>
              <p14:cNvContentPartPr/>
              <p14:nvPr/>
            </p14:nvContentPartPr>
            <p14:xfrm>
              <a:off x="1849440" y="2647600"/>
              <a:ext cx="176760" cy="6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15520BE-5222-43BF-9CF9-5FC05CF7682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840800" y="2638600"/>
                <a:ext cx="1944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54ADB75-8B9D-40F5-9648-3FE2D46A1708}"/>
                  </a:ext>
                </a:extLst>
              </p14:cNvPr>
              <p14:cNvContentPartPr/>
              <p14:nvPr/>
            </p14:nvContentPartPr>
            <p14:xfrm>
              <a:off x="1862040" y="2730760"/>
              <a:ext cx="169920" cy="15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54ADB75-8B9D-40F5-9648-3FE2D46A170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853400" y="2722120"/>
                <a:ext cx="1875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B9E5DC9-1EE3-4739-95AD-91B58B590EFB}"/>
                  </a:ext>
                </a:extLst>
              </p14:cNvPr>
              <p14:cNvContentPartPr/>
              <p14:nvPr/>
            </p14:nvContentPartPr>
            <p14:xfrm>
              <a:off x="2200800" y="2662000"/>
              <a:ext cx="144720" cy="57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B9E5DC9-1EE3-4739-95AD-91B58B590EF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192160" y="2653360"/>
                <a:ext cx="162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1ABA704-1797-40B7-A4A2-7BD9AFAF90C3}"/>
                  </a:ext>
                </a:extLst>
              </p14:cNvPr>
              <p14:cNvContentPartPr/>
              <p14:nvPr/>
            </p14:nvContentPartPr>
            <p14:xfrm>
              <a:off x="2418240" y="2487040"/>
              <a:ext cx="380520" cy="363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1ABA704-1797-40B7-A4A2-7BD9AFAF90C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09249" y="2478400"/>
                <a:ext cx="398143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D2C2D6B4-36A7-48AE-93EA-83FC91A5298F}"/>
                  </a:ext>
                </a:extLst>
              </p14:cNvPr>
              <p14:cNvContentPartPr/>
              <p14:nvPr/>
            </p14:nvContentPartPr>
            <p14:xfrm>
              <a:off x="2945640" y="2677840"/>
              <a:ext cx="484560" cy="2354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D2C2D6B4-36A7-48AE-93EA-83FC91A5298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936647" y="2669200"/>
                <a:ext cx="502187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85B829F-996C-4FAB-AC0F-9205A4C1389F}"/>
                  </a:ext>
                </a:extLst>
              </p14:cNvPr>
              <p14:cNvContentPartPr/>
              <p14:nvPr/>
            </p14:nvContentPartPr>
            <p14:xfrm>
              <a:off x="2920440" y="2376160"/>
              <a:ext cx="486720" cy="248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85B829F-996C-4FAB-AC0F-9205A4C138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911440" y="2367520"/>
                <a:ext cx="50436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2FC3272-BF2E-4435-B346-8FC9F603C890}"/>
                  </a:ext>
                </a:extLst>
              </p14:cNvPr>
              <p14:cNvContentPartPr/>
              <p14:nvPr/>
            </p14:nvContentPartPr>
            <p14:xfrm>
              <a:off x="4090080" y="2514760"/>
              <a:ext cx="138240" cy="523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2FC3272-BF2E-4435-B346-8FC9F603C89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81440" y="2506120"/>
                <a:ext cx="155880" cy="54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7BD9F6A-E17E-4E8B-95BB-98E891B03C72}"/>
                  </a:ext>
                </a:extLst>
              </p14:cNvPr>
              <p14:cNvContentPartPr/>
              <p14:nvPr/>
            </p14:nvContentPartPr>
            <p14:xfrm>
              <a:off x="4996920" y="2526640"/>
              <a:ext cx="1242720" cy="428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7BD9F6A-E17E-4E8B-95BB-98E891B03C7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87923" y="2518000"/>
                <a:ext cx="1260355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87D8B4A-9BDB-43A0-B406-4790EB156449}"/>
                  </a:ext>
                </a:extLst>
              </p14:cNvPr>
              <p14:cNvContentPartPr/>
              <p14:nvPr/>
            </p14:nvContentPartPr>
            <p14:xfrm>
              <a:off x="6485160" y="2794480"/>
              <a:ext cx="332280" cy="243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87D8B4A-9BDB-43A0-B406-4790EB15644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476520" y="2785840"/>
                <a:ext cx="34992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38A2FAF-9627-4739-AC7E-EFBF5F9CC299}"/>
                  </a:ext>
                </a:extLst>
              </p14:cNvPr>
              <p14:cNvContentPartPr/>
              <p14:nvPr/>
            </p14:nvContentPartPr>
            <p14:xfrm>
              <a:off x="1066080" y="3500800"/>
              <a:ext cx="229680" cy="194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38A2FAF-9627-4739-AC7E-EFBF5F9CC29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057080" y="3492160"/>
                <a:ext cx="24732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27913B8-3180-471E-B27B-21266DC4A7C8}"/>
                  </a:ext>
                </a:extLst>
              </p14:cNvPr>
              <p14:cNvContentPartPr/>
              <p14:nvPr/>
            </p14:nvContentPartPr>
            <p14:xfrm>
              <a:off x="1418880" y="3548680"/>
              <a:ext cx="190440" cy="8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27913B8-3180-471E-B27B-21266DC4A7C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409880" y="3540040"/>
                <a:ext cx="20808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E0ECE0-83B8-4EB6-9F1D-C24F4C2C2990}"/>
                  </a:ext>
                </a:extLst>
              </p14:cNvPr>
              <p14:cNvContentPartPr/>
              <p14:nvPr/>
            </p14:nvContentPartPr>
            <p14:xfrm>
              <a:off x="1440480" y="3640120"/>
              <a:ext cx="14940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E0ECE0-83B8-4EB6-9F1D-C24F4C2C299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431840" y="3631480"/>
                <a:ext cx="1670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8703A0A-D230-4BB9-96F1-FD01E99CB93E}"/>
                  </a:ext>
                </a:extLst>
              </p14:cNvPr>
              <p14:cNvContentPartPr/>
              <p14:nvPr/>
            </p14:nvContentPartPr>
            <p14:xfrm>
              <a:off x="1890840" y="3493240"/>
              <a:ext cx="119520" cy="20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8703A0A-D230-4BB9-96F1-FD01E99CB93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881840" y="3484240"/>
                <a:ext cx="1371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5A7DA41-3FF5-4A4F-B3C6-5232F118C9E1}"/>
                  </a:ext>
                </a:extLst>
              </p14:cNvPr>
              <p14:cNvContentPartPr/>
              <p14:nvPr/>
            </p14:nvContentPartPr>
            <p14:xfrm>
              <a:off x="2188920" y="3291640"/>
              <a:ext cx="1240200" cy="595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5A7DA41-3FF5-4A4F-B3C6-5232F118C9E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179920" y="3282640"/>
                <a:ext cx="1257840" cy="61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94768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DAEF2-708F-4ABC-ADA8-8CC062F8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97" t="16666" r="9453" b="76667"/>
          <a:stretch/>
        </p:blipFill>
        <p:spPr>
          <a:xfrm>
            <a:off x="228600" y="136524"/>
            <a:ext cx="8686800" cy="13364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14:cNvPr>
              <p14:cNvContentPartPr/>
              <p14:nvPr/>
            </p14:nvContentPartPr>
            <p14:xfrm>
              <a:off x="258240" y="1469680"/>
              <a:ext cx="1766160" cy="622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598" y="1460680"/>
                <a:ext cx="1783804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14:cNvPr>
              <p14:cNvContentPartPr/>
              <p14:nvPr/>
            </p14:nvContentPartPr>
            <p14:xfrm>
              <a:off x="2183520" y="1780720"/>
              <a:ext cx="142920" cy="9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74520" y="1771720"/>
                <a:ext cx="1605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14:cNvPr>
              <p14:cNvContentPartPr/>
              <p14:nvPr/>
            </p14:nvContentPartPr>
            <p14:xfrm>
              <a:off x="2193960" y="1854880"/>
              <a:ext cx="14256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84960" y="1845880"/>
                <a:ext cx="1602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14:cNvPr>
              <p14:cNvContentPartPr/>
              <p14:nvPr/>
            </p14:nvContentPartPr>
            <p14:xfrm>
              <a:off x="2511480" y="1467880"/>
              <a:ext cx="1173960" cy="498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02840" y="1458880"/>
                <a:ext cx="119160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14:cNvPr>
              <p14:cNvContentPartPr/>
              <p14:nvPr/>
            </p14:nvContentPartPr>
            <p14:xfrm>
              <a:off x="4009440" y="1703680"/>
              <a:ext cx="146880" cy="9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00440" y="1695040"/>
                <a:ext cx="16452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14:cNvPr>
              <p14:cNvContentPartPr/>
              <p14:nvPr/>
            </p14:nvContentPartPr>
            <p14:xfrm>
              <a:off x="3954360" y="1777840"/>
              <a:ext cx="170640" cy="6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45360" y="1769200"/>
                <a:ext cx="1882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14:cNvPr>
              <p14:cNvContentPartPr/>
              <p14:nvPr/>
            </p14:nvContentPartPr>
            <p14:xfrm>
              <a:off x="4240560" y="1754440"/>
              <a:ext cx="543240" cy="28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31920" y="1745440"/>
                <a:ext cx="5608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14:cNvPr>
              <p14:cNvContentPartPr/>
              <p14:nvPr/>
            </p14:nvContentPartPr>
            <p14:xfrm>
              <a:off x="4278360" y="1831120"/>
              <a:ext cx="413640" cy="15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69728" y="1822141"/>
                <a:ext cx="431265" cy="17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14:cNvPr>
              <p14:cNvContentPartPr/>
              <p14:nvPr/>
            </p14:nvContentPartPr>
            <p14:xfrm>
              <a:off x="4352520" y="1549960"/>
              <a:ext cx="354240" cy="158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43880" y="1540960"/>
                <a:ext cx="3718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14:cNvPr>
              <p14:cNvContentPartPr/>
              <p14:nvPr/>
            </p14:nvContentPartPr>
            <p14:xfrm>
              <a:off x="204600" y="1328560"/>
              <a:ext cx="2532600" cy="65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6960" y="1292920"/>
                <a:ext cx="25682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14:cNvPr>
              <p14:cNvContentPartPr/>
              <p14:nvPr/>
            </p14:nvContentPartPr>
            <p14:xfrm>
              <a:off x="4988280" y="1841920"/>
              <a:ext cx="113760" cy="146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79280" y="1833280"/>
                <a:ext cx="131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14:cNvPr>
              <p14:cNvContentPartPr/>
              <p14:nvPr/>
            </p14:nvContentPartPr>
            <p14:xfrm>
              <a:off x="5894040" y="1624840"/>
              <a:ext cx="42696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85407" y="1615840"/>
                <a:ext cx="444585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14:cNvPr>
              <p14:cNvContentPartPr/>
              <p14:nvPr/>
            </p14:nvContentPartPr>
            <p14:xfrm>
              <a:off x="5343960" y="1664080"/>
              <a:ext cx="403200" cy="298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335320" y="1655091"/>
                <a:ext cx="420840" cy="315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14:cNvPr>
              <p14:cNvContentPartPr/>
              <p14:nvPr/>
            </p14:nvContentPartPr>
            <p14:xfrm>
              <a:off x="6414960" y="1621600"/>
              <a:ext cx="877320" cy="2750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06320" y="1612960"/>
                <a:ext cx="89496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67CF046-CB96-4EA8-B1EA-D85C5718A61C}"/>
                  </a:ext>
                </a:extLst>
              </p14:cNvPr>
              <p14:cNvContentPartPr/>
              <p14:nvPr/>
            </p14:nvContentPartPr>
            <p14:xfrm>
              <a:off x="1488360" y="2502880"/>
              <a:ext cx="237960" cy="287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67CF046-CB96-4EA8-B1EA-D85C5718A6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479360" y="2494240"/>
                <a:ext cx="25560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15520BE-5222-43BF-9CF9-5FC05CF76820}"/>
                  </a:ext>
                </a:extLst>
              </p14:cNvPr>
              <p14:cNvContentPartPr/>
              <p14:nvPr/>
            </p14:nvContentPartPr>
            <p14:xfrm>
              <a:off x="1849440" y="2647600"/>
              <a:ext cx="176760" cy="6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15520BE-5222-43BF-9CF9-5FC05CF7682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840800" y="2638600"/>
                <a:ext cx="1944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54ADB75-8B9D-40F5-9648-3FE2D46A1708}"/>
                  </a:ext>
                </a:extLst>
              </p14:cNvPr>
              <p14:cNvContentPartPr/>
              <p14:nvPr/>
            </p14:nvContentPartPr>
            <p14:xfrm>
              <a:off x="1862040" y="2730760"/>
              <a:ext cx="169920" cy="15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54ADB75-8B9D-40F5-9648-3FE2D46A170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853400" y="2722120"/>
                <a:ext cx="1875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B9E5DC9-1EE3-4739-95AD-91B58B590EFB}"/>
                  </a:ext>
                </a:extLst>
              </p14:cNvPr>
              <p14:cNvContentPartPr/>
              <p14:nvPr/>
            </p14:nvContentPartPr>
            <p14:xfrm>
              <a:off x="2200800" y="2662000"/>
              <a:ext cx="144720" cy="57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B9E5DC9-1EE3-4739-95AD-91B58B590EF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192160" y="2653360"/>
                <a:ext cx="162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1ABA704-1797-40B7-A4A2-7BD9AFAF90C3}"/>
                  </a:ext>
                </a:extLst>
              </p14:cNvPr>
              <p14:cNvContentPartPr/>
              <p14:nvPr/>
            </p14:nvContentPartPr>
            <p14:xfrm>
              <a:off x="2418240" y="2487040"/>
              <a:ext cx="380520" cy="363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1ABA704-1797-40B7-A4A2-7BD9AFAF90C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09249" y="2478400"/>
                <a:ext cx="398143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D2C2D6B4-36A7-48AE-93EA-83FC91A5298F}"/>
                  </a:ext>
                </a:extLst>
              </p14:cNvPr>
              <p14:cNvContentPartPr/>
              <p14:nvPr/>
            </p14:nvContentPartPr>
            <p14:xfrm>
              <a:off x="2945640" y="2677840"/>
              <a:ext cx="484560" cy="2354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D2C2D6B4-36A7-48AE-93EA-83FC91A5298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936647" y="2669200"/>
                <a:ext cx="502187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85B829F-996C-4FAB-AC0F-9205A4C1389F}"/>
                  </a:ext>
                </a:extLst>
              </p14:cNvPr>
              <p14:cNvContentPartPr/>
              <p14:nvPr/>
            </p14:nvContentPartPr>
            <p14:xfrm>
              <a:off x="2920440" y="2376160"/>
              <a:ext cx="486720" cy="248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85B829F-996C-4FAB-AC0F-9205A4C138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911440" y="2367520"/>
                <a:ext cx="50436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2FC3272-BF2E-4435-B346-8FC9F603C890}"/>
                  </a:ext>
                </a:extLst>
              </p14:cNvPr>
              <p14:cNvContentPartPr/>
              <p14:nvPr/>
            </p14:nvContentPartPr>
            <p14:xfrm>
              <a:off x="4090080" y="2514760"/>
              <a:ext cx="138240" cy="523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2FC3272-BF2E-4435-B346-8FC9F603C89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81440" y="2506120"/>
                <a:ext cx="155880" cy="54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7BD9F6A-E17E-4E8B-95BB-98E891B03C72}"/>
                  </a:ext>
                </a:extLst>
              </p14:cNvPr>
              <p14:cNvContentPartPr/>
              <p14:nvPr/>
            </p14:nvContentPartPr>
            <p14:xfrm>
              <a:off x="4996920" y="2526640"/>
              <a:ext cx="1242720" cy="428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7BD9F6A-E17E-4E8B-95BB-98E891B03C7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87923" y="2518000"/>
                <a:ext cx="1260355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87D8B4A-9BDB-43A0-B406-4790EB156449}"/>
                  </a:ext>
                </a:extLst>
              </p14:cNvPr>
              <p14:cNvContentPartPr/>
              <p14:nvPr/>
            </p14:nvContentPartPr>
            <p14:xfrm>
              <a:off x="6485160" y="2794480"/>
              <a:ext cx="332280" cy="243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87D8B4A-9BDB-43A0-B406-4790EB15644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476520" y="2785840"/>
                <a:ext cx="34992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38A2FAF-9627-4739-AC7E-EFBF5F9CC299}"/>
                  </a:ext>
                </a:extLst>
              </p14:cNvPr>
              <p14:cNvContentPartPr/>
              <p14:nvPr/>
            </p14:nvContentPartPr>
            <p14:xfrm>
              <a:off x="1066080" y="3500800"/>
              <a:ext cx="229680" cy="194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38A2FAF-9627-4739-AC7E-EFBF5F9CC29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057080" y="3492160"/>
                <a:ext cx="24732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27913B8-3180-471E-B27B-21266DC4A7C8}"/>
                  </a:ext>
                </a:extLst>
              </p14:cNvPr>
              <p14:cNvContentPartPr/>
              <p14:nvPr/>
            </p14:nvContentPartPr>
            <p14:xfrm>
              <a:off x="1418880" y="3548680"/>
              <a:ext cx="190440" cy="8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27913B8-3180-471E-B27B-21266DC4A7C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409880" y="3540040"/>
                <a:ext cx="20808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E0ECE0-83B8-4EB6-9F1D-C24F4C2C2990}"/>
                  </a:ext>
                </a:extLst>
              </p14:cNvPr>
              <p14:cNvContentPartPr/>
              <p14:nvPr/>
            </p14:nvContentPartPr>
            <p14:xfrm>
              <a:off x="1440480" y="3640120"/>
              <a:ext cx="14940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E0ECE0-83B8-4EB6-9F1D-C24F4C2C299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431840" y="3631480"/>
                <a:ext cx="1670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8703A0A-D230-4BB9-96F1-FD01E99CB93E}"/>
                  </a:ext>
                </a:extLst>
              </p14:cNvPr>
              <p14:cNvContentPartPr/>
              <p14:nvPr/>
            </p14:nvContentPartPr>
            <p14:xfrm>
              <a:off x="1890840" y="3493240"/>
              <a:ext cx="119520" cy="20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8703A0A-D230-4BB9-96F1-FD01E99CB93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881840" y="3484240"/>
                <a:ext cx="1371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5A7DA41-3FF5-4A4F-B3C6-5232F118C9E1}"/>
                  </a:ext>
                </a:extLst>
              </p14:cNvPr>
              <p14:cNvContentPartPr/>
              <p14:nvPr/>
            </p14:nvContentPartPr>
            <p14:xfrm>
              <a:off x="2188920" y="3291640"/>
              <a:ext cx="1240200" cy="595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5A7DA41-3FF5-4A4F-B3C6-5232F118C9E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179920" y="3282640"/>
                <a:ext cx="1257840" cy="61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52A00CD-E530-45ED-96EF-EFA9D343A0D7}"/>
                  </a:ext>
                </a:extLst>
              </p14:cNvPr>
              <p14:cNvContentPartPr/>
              <p14:nvPr/>
            </p14:nvContentPartPr>
            <p14:xfrm>
              <a:off x="4221480" y="3721120"/>
              <a:ext cx="25560" cy="148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52A00CD-E530-45ED-96EF-EFA9D343A0D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12480" y="3712120"/>
                <a:ext cx="432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A7636FD-4EB5-4D65-9866-880D4D9AF0CA}"/>
                  </a:ext>
                </a:extLst>
              </p14:cNvPr>
              <p14:cNvContentPartPr/>
              <p14:nvPr/>
            </p14:nvContentPartPr>
            <p14:xfrm>
              <a:off x="4190880" y="3595120"/>
              <a:ext cx="17640" cy="5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7636FD-4EB5-4D65-9866-880D4D9AF0C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182240" y="3586480"/>
                <a:ext cx="352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827D64A-918E-4B5B-B1A7-B5FA95D2D534}"/>
                  </a:ext>
                </a:extLst>
              </p14:cNvPr>
              <p14:cNvContentPartPr/>
              <p14:nvPr/>
            </p14:nvContentPartPr>
            <p14:xfrm>
              <a:off x="4629000" y="3772600"/>
              <a:ext cx="30960" cy="892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827D64A-918E-4B5B-B1A7-B5FA95D2D53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620000" y="3763960"/>
                <a:ext cx="4860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D8AC9BC-8E9B-4CD6-A6C5-A8037F8E68BE}"/>
                  </a:ext>
                </a:extLst>
              </p14:cNvPr>
              <p14:cNvContentPartPr/>
              <p14:nvPr/>
            </p14:nvContentPartPr>
            <p14:xfrm>
              <a:off x="4593720" y="358468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D8AC9BC-8E9B-4CD6-A6C5-A8037F8E68B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585080" y="3575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28D0C52-5DB9-4923-AA3D-18C97D6B2F70}"/>
                  </a:ext>
                </a:extLst>
              </p14:cNvPr>
              <p14:cNvContentPartPr/>
              <p14:nvPr/>
            </p14:nvContentPartPr>
            <p14:xfrm>
              <a:off x="4782000" y="3532840"/>
              <a:ext cx="29520" cy="306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28D0C52-5DB9-4923-AA3D-18C97D6B2F7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773360" y="3523840"/>
                <a:ext cx="471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8F5453F-C16C-4FE3-9589-D9C2C9076694}"/>
                  </a:ext>
                </a:extLst>
              </p14:cNvPr>
              <p14:cNvContentPartPr/>
              <p14:nvPr/>
            </p14:nvContentPartPr>
            <p14:xfrm>
              <a:off x="4700640" y="3717160"/>
              <a:ext cx="188640" cy="21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8F5453F-C16C-4FE3-9589-D9C2C907669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691640" y="3708160"/>
                <a:ext cx="20628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7B60ABD-DA02-473A-AE63-BE107BFEC1D3}"/>
                  </a:ext>
                </a:extLst>
              </p14:cNvPr>
              <p14:cNvContentPartPr/>
              <p14:nvPr/>
            </p14:nvContentPartPr>
            <p14:xfrm>
              <a:off x="4962360" y="3750280"/>
              <a:ext cx="18360" cy="846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7B60ABD-DA02-473A-AE63-BE107BFEC1D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953360" y="3741280"/>
                <a:ext cx="3600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B7AA34F-63DF-45D8-9107-548AC712A732}"/>
                  </a:ext>
                </a:extLst>
              </p14:cNvPr>
              <p14:cNvContentPartPr/>
              <p14:nvPr/>
            </p14:nvContentPartPr>
            <p14:xfrm>
              <a:off x="4934640" y="366820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B7AA34F-63DF-45D8-9107-548AC712A73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925640" y="3659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1FC0C806-9779-4B24-B5E3-EF976FD986B8}"/>
                  </a:ext>
                </a:extLst>
              </p14:cNvPr>
              <p14:cNvContentPartPr/>
              <p14:nvPr/>
            </p14:nvContentPartPr>
            <p14:xfrm>
              <a:off x="5004120" y="3568840"/>
              <a:ext cx="275400" cy="2916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1FC0C806-9779-4B24-B5E3-EF976FD986B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995120" y="3560200"/>
                <a:ext cx="29304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3FCAAF5-3352-4932-8251-86825D7A8836}"/>
                  </a:ext>
                </a:extLst>
              </p14:cNvPr>
              <p14:cNvContentPartPr/>
              <p14:nvPr/>
            </p14:nvContentPartPr>
            <p14:xfrm>
              <a:off x="5549520" y="3673600"/>
              <a:ext cx="315720" cy="2214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3FCAAF5-3352-4932-8251-86825D7A883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540520" y="3664600"/>
                <a:ext cx="33336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9A1872D-1D81-44AA-B6FA-4E5B660BA1A3}"/>
                  </a:ext>
                </a:extLst>
              </p14:cNvPr>
              <p14:cNvContentPartPr/>
              <p14:nvPr/>
            </p14:nvContentPartPr>
            <p14:xfrm>
              <a:off x="6716640" y="3709960"/>
              <a:ext cx="101160" cy="1000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9A1872D-1D81-44AA-B6FA-4E5B660BA1A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707640" y="3700960"/>
                <a:ext cx="11880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040FDF1-EAF9-4530-97BF-6285442CF35C}"/>
                  </a:ext>
                </a:extLst>
              </p14:cNvPr>
              <p14:cNvContentPartPr/>
              <p14:nvPr/>
            </p14:nvContentPartPr>
            <p14:xfrm>
              <a:off x="6009240" y="3608440"/>
              <a:ext cx="622800" cy="2484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040FDF1-EAF9-4530-97BF-6285442CF35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000600" y="3599440"/>
                <a:ext cx="64044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27F21AC-D72C-449A-867E-8D4740EBB031}"/>
                  </a:ext>
                </a:extLst>
              </p14:cNvPr>
              <p14:cNvContentPartPr/>
              <p14:nvPr/>
            </p14:nvContentPartPr>
            <p14:xfrm>
              <a:off x="4348560" y="3706360"/>
              <a:ext cx="154080" cy="1796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27F21AC-D72C-449A-867E-8D4740EBB03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339920" y="3697703"/>
                <a:ext cx="171720" cy="1973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44801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DAEF2-708F-4ABC-ADA8-8CC062F8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97" t="16666" r="9453" b="76667"/>
          <a:stretch/>
        </p:blipFill>
        <p:spPr>
          <a:xfrm>
            <a:off x="228600" y="136524"/>
            <a:ext cx="8686800" cy="13364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14:cNvPr>
              <p14:cNvContentPartPr/>
              <p14:nvPr/>
            </p14:nvContentPartPr>
            <p14:xfrm>
              <a:off x="258240" y="1469680"/>
              <a:ext cx="1766160" cy="622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598" y="1460680"/>
                <a:ext cx="1783804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14:cNvPr>
              <p14:cNvContentPartPr/>
              <p14:nvPr/>
            </p14:nvContentPartPr>
            <p14:xfrm>
              <a:off x="2183520" y="1780720"/>
              <a:ext cx="142920" cy="9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74520" y="1771720"/>
                <a:ext cx="1605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14:cNvPr>
              <p14:cNvContentPartPr/>
              <p14:nvPr/>
            </p14:nvContentPartPr>
            <p14:xfrm>
              <a:off x="2193960" y="1854880"/>
              <a:ext cx="14256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84960" y="1845880"/>
                <a:ext cx="1602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14:cNvPr>
              <p14:cNvContentPartPr/>
              <p14:nvPr/>
            </p14:nvContentPartPr>
            <p14:xfrm>
              <a:off x="2511480" y="1467880"/>
              <a:ext cx="1173960" cy="498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02840" y="1458880"/>
                <a:ext cx="119160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14:cNvPr>
              <p14:cNvContentPartPr/>
              <p14:nvPr/>
            </p14:nvContentPartPr>
            <p14:xfrm>
              <a:off x="4009440" y="1703680"/>
              <a:ext cx="146880" cy="9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00440" y="1695040"/>
                <a:ext cx="16452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14:cNvPr>
              <p14:cNvContentPartPr/>
              <p14:nvPr/>
            </p14:nvContentPartPr>
            <p14:xfrm>
              <a:off x="3954360" y="1777840"/>
              <a:ext cx="170640" cy="6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45360" y="1769200"/>
                <a:ext cx="1882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14:cNvPr>
              <p14:cNvContentPartPr/>
              <p14:nvPr/>
            </p14:nvContentPartPr>
            <p14:xfrm>
              <a:off x="4240560" y="1754440"/>
              <a:ext cx="543240" cy="28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31920" y="1745440"/>
                <a:ext cx="5608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14:cNvPr>
              <p14:cNvContentPartPr/>
              <p14:nvPr/>
            </p14:nvContentPartPr>
            <p14:xfrm>
              <a:off x="4278360" y="1831120"/>
              <a:ext cx="413640" cy="15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69728" y="1822141"/>
                <a:ext cx="431265" cy="17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14:cNvPr>
              <p14:cNvContentPartPr/>
              <p14:nvPr/>
            </p14:nvContentPartPr>
            <p14:xfrm>
              <a:off x="4352520" y="1549960"/>
              <a:ext cx="354240" cy="158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43880" y="1540960"/>
                <a:ext cx="3718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14:cNvPr>
              <p14:cNvContentPartPr/>
              <p14:nvPr/>
            </p14:nvContentPartPr>
            <p14:xfrm>
              <a:off x="204600" y="1328560"/>
              <a:ext cx="2532600" cy="65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6960" y="1292920"/>
                <a:ext cx="25682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14:cNvPr>
              <p14:cNvContentPartPr/>
              <p14:nvPr/>
            </p14:nvContentPartPr>
            <p14:xfrm>
              <a:off x="4988280" y="1841920"/>
              <a:ext cx="113760" cy="146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79280" y="1833280"/>
                <a:ext cx="131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14:cNvPr>
              <p14:cNvContentPartPr/>
              <p14:nvPr/>
            </p14:nvContentPartPr>
            <p14:xfrm>
              <a:off x="5894040" y="1624840"/>
              <a:ext cx="42696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85407" y="1615840"/>
                <a:ext cx="444585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14:cNvPr>
              <p14:cNvContentPartPr/>
              <p14:nvPr/>
            </p14:nvContentPartPr>
            <p14:xfrm>
              <a:off x="5343960" y="1664080"/>
              <a:ext cx="403200" cy="298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335320" y="1655091"/>
                <a:ext cx="420840" cy="315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14:cNvPr>
              <p14:cNvContentPartPr/>
              <p14:nvPr/>
            </p14:nvContentPartPr>
            <p14:xfrm>
              <a:off x="6414960" y="1621600"/>
              <a:ext cx="877320" cy="2750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06320" y="1612960"/>
                <a:ext cx="89496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67CF046-CB96-4EA8-B1EA-D85C5718A61C}"/>
                  </a:ext>
                </a:extLst>
              </p14:cNvPr>
              <p14:cNvContentPartPr/>
              <p14:nvPr/>
            </p14:nvContentPartPr>
            <p14:xfrm>
              <a:off x="1488360" y="2502880"/>
              <a:ext cx="237960" cy="287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67CF046-CB96-4EA8-B1EA-D85C5718A6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479360" y="2494240"/>
                <a:ext cx="25560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15520BE-5222-43BF-9CF9-5FC05CF76820}"/>
                  </a:ext>
                </a:extLst>
              </p14:cNvPr>
              <p14:cNvContentPartPr/>
              <p14:nvPr/>
            </p14:nvContentPartPr>
            <p14:xfrm>
              <a:off x="1849440" y="2647600"/>
              <a:ext cx="176760" cy="6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15520BE-5222-43BF-9CF9-5FC05CF7682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840800" y="2638600"/>
                <a:ext cx="1944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54ADB75-8B9D-40F5-9648-3FE2D46A1708}"/>
                  </a:ext>
                </a:extLst>
              </p14:cNvPr>
              <p14:cNvContentPartPr/>
              <p14:nvPr/>
            </p14:nvContentPartPr>
            <p14:xfrm>
              <a:off x="1862040" y="2730760"/>
              <a:ext cx="169920" cy="15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54ADB75-8B9D-40F5-9648-3FE2D46A170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853400" y="2722120"/>
                <a:ext cx="1875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B9E5DC9-1EE3-4739-95AD-91B58B590EFB}"/>
                  </a:ext>
                </a:extLst>
              </p14:cNvPr>
              <p14:cNvContentPartPr/>
              <p14:nvPr/>
            </p14:nvContentPartPr>
            <p14:xfrm>
              <a:off x="2200800" y="2662000"/>
              <a:ext cx="144720" cy="57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B9E5DC9-1EE3-4739-95AD-91B58B590EF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192160" y="2653360"/>
                <a:ext cx="162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1ABA704-1797-40B7-A4A2-7BD9AFAF90C3}"/>
                  </a:ext>
                </a:extLst>
              </p14:cNvPr>
              <p14:cNvContentPartPr/>
              <p14:nvPr/>
            </p14:nvContentPartPr>
            <p14:xfrm>
              <a:off x="2418240" y="2487040"/>
              <a:ext cx="380520" cy="363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1ABA704-1797-40B7-A4A2-7BD9AFAF90C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09249" y="2478400"/>
                <a:ext cx="398143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D2C2D6B4-36A7-48AE-93EA-83FC91A5298F}"/>
                  </a:ext>
                </a:extLst>
              </p14:cNvPr>
              <p14:cNvContentPartPr/>
              <p14:nvPr/>
            </p14:nvContentPartPr>
            <p14:xfrm>
              <a:off x="2945640" y="2677840"/>
              <a:ext cx="484560" cy="2354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D2C2D6B4-36A7-48AE-93EA-83FC91A5298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936647" y="2669200"/>
                <a:ext cx="502187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85B829F-996C-4FAB-AC0F-9205A4C1389F}"/>
                  </a:ext>
                </a:extLst>
              </p14:cNvPr>
              <p14:cNvContentPartPr/>
              <p14:nvPr/>
            </p14:nvContentPartPr>
            <p14:xfrm>
              <a:off x="2920440" y="2376160"/>
              <a:ext cx="486720" cy="248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85B829F-996C-4FAB-AC0F-9205A4C138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911440" y="2367520"/>
                <a:ext cx="50436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2FC3272-BF2E-4435-B346-8FC9F603C890}"/>
                  </a:ext>
                </a:extLst>
              </p14:cNvPr>
              <p14:cNvContentPartPr/>
              <p14:nvPr/>
            </p14:nvContentPartPr>
            <p14:xfrm>
              <a:off x="4090080" y="2514760"/>
              <a:ext cx="138240" cy="523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2FC3272-BF2E-4435-B346-8FC9F603C89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81440" y="2506120"/>
                <a:ext cx="155880" cy="54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7BD9F6A-E17E-4E8B-95BB-98E891B03C72}"/>
                  </a:ext>
                </a:extLst>
              </p14:cNvPr>
              <p14:cNvContentPartPr/>
              <p14:nvPr/>
            </p14:nvContentPartPr>
            <p14:xfrm>
              <a:off x="4996920" y="2526640"/>
              <a:ext cx="1242720" cy="428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7BD9F6A-E17E-4E8B-95BB-98E891B03C7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87923" y="2518000"/>
                <a:ext cx="1260355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87D8B4A-9BDB-43A0-B406-4790EB156449}"/>
                  </a:ext>
                </a:extLst>
              </p14:cNvPr>
              <p14:cNvContentPartPr/>
              <p14:nvPr/>
            </p14:nvContentPartPr>
            <p14:xfrm>
              <a:off x="6485160" y="2794480"/>
              <a:ext cx="332280" cy="243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87D8B4A-9BDB-43A0-B406-4790EB15644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476520" y="2785840"/>
                <a:ext cx="34992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38A2FAF-9627-4739-AC7E-EFBF5F9CC299}"/>
                  </a:ext>
                </a:extLst>
              </p14:cNvPr>
              <p14:cNvContentPartPr/>
              <p14:nvPr/>
            </p14:nvContentPartPr>
            <p14:xfrm>
              <a:off x="1066080" y="3500800"/>
              <a:ext cx="229680" cy="194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38A2FAF-9627-4739-AC7E-EFBF5F9CC29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057080" y="3492160"/>
                <a:ext cx="24732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27913B8-3180-471E-B27B-21266DC4A7C8}"/>
                  </a:ext>
                </a:extLst>
              </p14:cNvPr>
              <p14:cNvContentPartPr/>
              <p14:nvPr/>
            </p14:nvContentPartPr>
            <p14:xfrm>
              <a:off x="1418880" y="3548680"/>
              <a:ext cx="190440" cy="8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27913B8-3180-471E-B27B-21266DC4A7C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409880" y="3540040"/>
                <a:ext cx="20808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E0ECE0-83B8-4EB6-9F1D-C24F4C2C2990}"/>
                  </a:ext>
                </a:extLst>
              </p14:cNvPr>
              <p14:cNvContentPartPr/>
              <p14:nvPr/>
            </p14:nvContentPartPr>
            <p14:xfrm>
              <a:off x="1440480" y="3640120"/>
              <a:ext cx="14940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E0ECE0-83B8-4EB6-9F1D-C24F4C2C299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431840" y="3631480"/>
                <a:ext cx="1670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8703A0A-D230-4BB9-96F1-FD01E99CB93E}"/>
                  </a:ext>
                </a:extLst>
              </p14:cNvPr>
              <p14:cNvContentPartPr/>
              <p14:nvPr/>
            </p14:nvContentPartPr>
            <p14:xfrm>
              <a:off x="1890840" y="3493240"/>
              <a:ext cx="119520" cy="20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8703A0A-D230-4BB9-96F1-FD01E99CB93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881840" y="3484240"/>
                <a:ext cx="1371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5A7DA41-3FF5-4A4F-B3C6-5232F118C9E1}"/>
                  </a:ext>
                </a:extLst>
              </p14:cNvPr>
              <p14:cNvContentPartPr/>
              <p14:nvPr/>
            </p14:nvContentPartPr>
            <p14:xfrm>
              <a:off x="2188920" y="3291640"/>
              <a:ext cx="1240200" cy="595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5A7DA41-3FF5-4A4F-B3C6-5232F118C9E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179920" y="3282640"/>
                <a:ext cx="1257840" cy="61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52A00CD-E530-45ED-96EF-EFA9D343A0D7}"/>
                  </a:ext>
                </a:extLst>
              </p14:cNvPr>
              <p14:cNvContentPartPr/>
              <p14:nvPr/>
            </p14:nvContentPartPr>
            <p14:xfrm>
              <a:off x="4221480" y="3721120"/>
              <a:ext cx="25560" cy="148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52A00CD-E530-45ED-96EF-EFA9D343A0D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12480" y="3712120"/>
                <a:ext cx="432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A7636FD-4EB5-4D65-9866-880D4D9AF0CA}"/>
                  </a:ext>
                </a:extLst>
              </p14:cNvPr>
              <p14:cNvContentPartPr/>
              <p14:nvPr/>
            </p14:nvContentPartPr>
            <p14:xfrm>
              <a:off x="4190880" y="3595120"/>
              <a:ext cx="17640" cy="5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7636FD-4EB5-4D65-9866-880D4D9AF0C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182240" y="3586480"/>
                <a:ext cx="352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827D64A-918E-4B5B-B1A7-B5FA95D2D534}"/>
                  </a:ext>
                </a:extLst>
              </p14:cNvPr>
              <p14:cNvContentPartPr/>
              <p14:nvPr/>
            </p14:nvContentPartPr>
            <p14:xfrm>
              <a:off x="4629000" y="3772600"/>
              <a:ext cx="30960" cy="892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827D64A-918E-4B5B-B1A7-B5FA95D2D53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620000" y="3763960"/>
                <a:ext cx="4860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D8AC9BC-8E9B-4CD6-A6C5-A8037F8E68BE}"/>
                  </a:ext>
                </a:extLst>
              </p14:cNvPr>
              <p14:cNvContentPartPr/>
              <p14:nvPr/>
            </p14:nvContentPartPr>
            <p14:xfrm>
              <a:off x="4593720" y="358468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D8AC9BC-8E9B-4CD6-A6C5-A8037F8E68B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585080" y="3575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28D0C52-5DB9-4923-AA3D-18C97D6B2F70}"/>
                  </a:ext>
                </a:extLst>
              </p14:cNvPr>
              <p14:cNvContentPartPr/>
              <p14:nvPr/>
            </p14:nvContentPartPr>
            <p14:xfrm>
              <a:off x="4782000" y="3532840"/>
              <a:ext cx="29520" cy="306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28D0C52-5DB9-4923-AA3D-18C97D6B2F7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773360" y="3523840"/>
                <a:ext cx="471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8F5453F-C16C-4FE3-9589-D9C2C9076694}"/>
                  </a:ext>
                </a:extLst>
              </p14:cNvPr>
              <p14:cNvContentPartPr/>
              <p14:nvPr/>
            </p14:nvContentPartPr>
            <p14:xfrm>
              <a:off x="4700640" y="3717160"/>
              <a:ext cx="188640" cy="21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8F5453F-C16C-4FE3-9589-D9C2C907669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691640" y="3708160"/>
                <a:ext cx="20628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7B60ABD-DA02-473A-AE63-BE107BFEC1D3}"/>
                  </a:ext>
                </a:extLst>
              </p14:cNvPr>
              <p14:cNvContentPartPr/>
              <p14:nvPr/>
            </p14:nvContentPartPr>
            <p14:xfrm>
              <a:off x="4962360" y="3750280"/>
              <a:ext cx="18360" cy="846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7B60ABD-DA02-473A-AE63-BE107BFEC1D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953360" y="3741280"/>
                <a:ext cx="3600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B7AA34F-63DF-45D8-9107-548AC712A732}"/>
                  </a:ext>
                </a:extLst>
              </p14:cNvPr>
              <p14:cNvContentPartPr/>
              <p14:nvPr/>
            </p14:nvContentPartPr>
            <p14:xfrm>
              <a:off x="4934640" y="366820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B7AA34F-63DF-45D8-9107-548AC712A73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925640" y="3659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1FC0C806-9779-4B24-B5E3-EF976FD986B8}"/>
                  </a:ext>
                </a:extLst>
              </p14:cNvPr>
              <p14:cNvContentPartPr/>
              <p14:nvPr/>
            </p14:nvContentPartPr>
            <p14:xfrm>
              <a:off x="5004120" y="3568840"/>
              <a:ext cx="275400" cy="2916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1FC0C806-9779-4B24-B5E3-EF976FD986B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995120" y="3560200"/>
                <a:ext cx="29304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3FCAAF5-3352-4932-8251-86825D7A8836}"/>
                  </a:ext>
                </a:extLst>
              </p14:cNvPr>
              <p14:cNvContentPartPr/>
              <p14:nvPr/>
            </p14:nvContentPartPr>
            <p14:xfrm>
              <a:off x="5549520" y="3673600"/>
              <a:ext cx="315720" cy="2214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3FCAAF5-3352-4932-8251-86825D7A883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540520" y="3664600"/>
                <a:ext cx="33336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9A1872D-1D81-44AA-B6FA-4E5B660BA1A3}"/>
                  </a:ext>
                </a:extLst>
              </p14:cNvPr>
              <p14:cNvContentPartPr/>
              <p14:nvPr/>
            </p14:nvContentPartPr>
            <p14:xfrm>
              <a:off x="6716640" y="3709960"/>
              <a:ext cx="101160" cy="1000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9A1872D-1D81-44AA-B6FA-4E5B660BA1A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707640" y="3700960"/>
                <a:ext cx="11880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040FDF1-EAF9-4530-97BF-6285442CF35C}"/>
                  </a:ext>
                </a:extLst>
              </p14:cNvPr>
              <p14:cNvContentPartPr/>
              <p14:nvPr/>
            </p14:nvContentPartPr>
            <p14:xfrm>
              <a:off x="6009240" y="3608440"/>
              <a:ext cx="622800" cy="2484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040FDF1-EAF9-4530-97BF-6285442CF35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000600" y="3599440"/>
                <a:ext cx="64044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27F21AC-D72C-449A-867E-8D4740EBB031}"/>
                  </a:ext>
                </a:extLst>
              </p14:cNvPr>
              <p14:cNvContentPartPr/>
              <p14:nvPr/>
            </p14:nvContentPartPr>
            <p14:xfrm>
              <a:off x="4348560" y="3706360"/>
              <a:ext cx="154080" cy="1796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27F21AC-D72C-449A-867E-8D4740EBB03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339920" y="3697703"/>
                <a:ext cx="171720" cy="197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D2875AE-05AF-48D5-99DD-BDE4F55029E2}"/>
                  </a:ext>
                </a:extLst>
              </p14:cNvPr>
              <p14:cNvContentPartPr/>
              <p14:nvPr/>
            </p14:nvContentPartPr>
            <p14:xfrm>
              <a:off x="7298760" y="3617800"/>
              <a:ext cx="330120" cy="1724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D2875AE-05AF-48D5-99DD-BDE4F55029E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290111" y="3608800"/>
                <a:ext cx="347779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69E5934-D244-4A5E-836B-47736B740A6A}"/>
                  </a:ext>
                </a:extLst>
              </p14:cNvPr>
              <p14:cNvContentPartPr/>
              <p14:nvPr/>
            </p14:nvContentPartPr>
            <p14:xfrm>
              <a:off x="1872480" y="4672600"/>
              <a:ext cx="269640" cy="2019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69E5934-D244-4A5E-836B-47736B740A6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863840" y="4663600"/>
                <a:ext cx="28728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E91432D-1601-4846-8CBD-A54EFCE2FEFA}"/>
                  </a:ext>
                </a:extLst>
              </p14:cNvPr>
              <p14:cNvContentPartPr/>
              <p14:nvPr/>
            </p14:nvContentPartPr>
            <p14:xfrm>
              <a:off x="2303400" y="4688800"/>
              <a:ext cx="221760" cy="82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E91432D-1601-4846-8CBD-A54EFCE2FEFA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294760" y="4679800"/>
                <a:ext cx="23940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0314CF2-7D89-4418-B630-58DF254D3C94}"/>
                  </a:ext>
                </a:extLst>
              </p14:cNvPr>
              <p14:cNvContentPartPr/>
              <p14:nvPr/>
            </p14:nvContentPartPr>
            <p14:xfrm>
              <a:off x="2322840" y="4776280"/>
              <a:ext cx="182520" cy="2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0314CF2-7D89-4418-B630-58DF254D3C9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313840" y="4767280"/>
                <a:ext cx="2001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953B2C0B-EED1-4CDB-B5C5-3D3160D22B30}"/>
                  </a:ext>
                </a:extLst>
              </p14:cNvPr>
              <p14:cNvContentPartPr/>
              <p14:nvPr/>
            </p14:nvContentPartPr>
            <p14:xfrm>
              <a:off x="2711280" y="4368040"/>
              <a:ext cx="2593440" cy="7264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953B2C0B-EED1-4CDB-B5C5-3D3160D22B3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702639" y="4359044"/>
                <a:ext cx="2611082" cy="7441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70176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F925F-07F8-4EB3-99A6-401403A3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BA499-14B1-4141-8B47-F388188B2A8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ADAEF2-708F-4ABC-ADA8-8CC062F8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797" t="16666" r="9453" b="76667"/>
          <a:stretch/>
        </p:blipFill>
        <p:spPr>
          <a:xfrm>
            <a:off x="228600" y="136524"/>
            <a:ext cx="8686800" cy="13364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14:cNvPr>
              <p14:cNvContentPartPr/>
              <p14:nvPr/>
            </p14:nvContentPartPr>
            <p14:xfrm>
              <a:off x="258240" y="1469680"/>
              <a:ext cx="1766160" cy="622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23D106C-1322-4150-8904-7EDD5E1A420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598" y="1460680"/>
                <a:ext cx="1783804" cy="64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14:cNvPr>
              <p14:cNvContentPartPr/>
              <p14:nvPr/>
            </p14:nvContentPartPr>
            <p14:xfrm>
              <a:off x="2183520" y="1780720"/>
              <a:ext cx="142920" cy="9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EEFB5C2-17E9-4441-9E9E-1BEC161BC5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74520" y="1771720"/>
                <a:ext cx="16056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14:cNvPr>
              <p14:cNvContentPartPr/>
              <p14:nvPr/>
            </p14:nvContentPartPr>
            <p14:xfrm>
              <a:off x="2193960" y="1854880"/>
              <a:ext cx="142560" cy="17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47604A8-F8D0-4A6B-8A2E-2A116072737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84960" y="1845880"/>
                <a:ext cx="1602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14:cNvPr>
              <p14:cNvContentPartPr/>
              <p14:nvPr/>
            </p14:nvContentPartPr>
            <p14:xfrm>
              <a:off x="2511480" y="1467880"/>
              <a:ext cx="1173960" cy="498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5911B1A-6347-4644-A6FC-A1C91957DB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02840" y="1458880"/>
                <a:ext cx="119160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14:cNvPr>
              <p14:cNvContentPartPr/>
              <p14:nvPr/>
            </p14:nvContentPartPr>
            <p14:xfrm>
              <a:off x="4009440" y="1703680"/>
              <a:ext cx="146880" cy="9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9C6021-44C1-413C-BB34-3F2C7CBD428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00440" y="1695040"/>
                <a:ext cx="16452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14:cNvPr>
              <p14:cNvContentPartPr/>
              <p14:nvPr/>
            </p14:nvContentPartPr>
            <p14:xfrm>
              <a:off x="3954360" y="1777840"/>
              <a:ext cx="170640" cy="6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14F3567-E1EC-4FA7-8819-A42F57D478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45360" y="1769200"/>
                <a:ext cx="1882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14:cNvPr>
              <p14:cNvContentPartPr/>
              <p14:nvPr/>
            </p14:nvContentPartPr>
            <p14:xfrm>
              <a:off x="4240560" y="1754440"/>
              <a:ext cx="543240" cy="28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AC75899-C45B-420C-B142-72AE487D30D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31920" y="1745440"/>
                <a:ext cx="5608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14:cNvPr>
              <p14:cNvContentPartPr/>
              <p14:nvPr/>
            </p14:nvContentPartPr>
            <p14:xfrm>
              <a:off x="4278360" y="1831120"/>
              <a:ext cx="413640" cy="15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BEA391D-9C3F-482F-A48E-A04262B8C3E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69728" y="1822141"/>
                <a:ext cx="431265" cy="1705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14:cNvPr>
              <p14:cNvContentPartPr/>
              <p14:nvPr/>
            </p14:nvContentPartPr>
            <p14:xfrm>
              <a:off x="4352520" y="1549960"/>
              <a:ext cx="354240" cy="1580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527918A-46A4-4C5A-937B-942424EBA5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343880" y="1540960"/>
                <a:ext cx="3718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14:cNvPr>
              <p14:cNvContentPartPr/>
              <p14:nvPr/>
            </p14:nvContentPartPr>
            <p14:xfrm>
              <a:off x="204600" y="1328560"/>
              <a:ext cx="2532600" cy="65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F3C6B34-4B04-4A21-9067-8851B3C5407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6960" y="1292920"/>
                <a:ext cx="256824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14:cNvPr>
              <p14:cNvContentPartPr/>
              <p14:nvPr/>
            </p14:nvContentPartPr>
            <p14:xfrm>
              <a:off x="4988280" y="1841920"/>
              <a:ext cx="113760" cy="146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84BE5A5-2A60-49EE-823C-14707BCDEBE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79280" y="1833280"/>
                <a:ext cx="13140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14:cNvPr>
              <p14:cNvContentPartPr/>
              <p14:nvPr/>
            </p14:nvContentPartPr>
            <p14:xfrm>
              <a:off x="5894040" y="1624840"/>
              <a:ext cx="426960" cy="227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E9C29738-30A5-4AFB-AEE0-D6A520B3FDE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85407" y="1615840"/>
                <a:ext cx="444585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14:cNvPr>
              <p14:cNvContentPartPr/>
              <p14:nvPr/>
            </p14:nvContentPartPr>
            <p14:xfrm>
              <a:off x="5343960" y="1664080"/>
              <a:ext cx="403200" cy="2980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40363EC9-3EA9-4F12-9532-70EC886E99A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335320" y="1655091"/>
                <a:ext cx="420840" cy="315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14:cNvPr>
              <p14:cNvContentPartPr/>
              <p14:nvPr/>
            </p14:nvContentPartPr>
            <p14:xfrm>
              <a:off x="6414960" y="1621600"/>
              <a:ext cx="877320" cy="2750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D55281C-68F7-45B9-9B7E-8B2798B85EF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406320" y="1612960"/>
                <a:ext cx="89496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67CF046-CB96-4EA8-B1EA-D85C5718A61C}"/>
                  </a:ext>
                </a:extLst>
              </p14:cNvPr>
              <p14:cNvContentPartPr/>
              <p14:nvPr/>
            </p14:nvContentPartPr>
            <p14:xfrm>
              <a:off x="1488360" y="2502880"/>
              <a:ext cx="237960" cy="287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67CF046-CB96-4EA8-B1EA-D85C5718A61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479360" y="2494240"/>
                <a:ext cx="25560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15520BE-5222-43BF-9CF9-5FC05CF76820}"/>
                  </a:ext>
                </a:extLst>
              </p14:cNvPr>
              <p14:cNvContentPartPr/>
              <p14:nvPr/>
            </p14:nvContentPartPr>
            <p14:xfrm>
              <a:off x="1849440" y="2647600"/>
              <a:ext cx="176760" cy="6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15520BE-5222-43BF-9CF9-5FC05CF7682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840800" y="2638600"/>
                <a:ext cx="1944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54ADB75-8B9D-40F5-9648-3FE2D46A1708}"/>
                  </a:ext>
                </a:extLst>
              </p14:cNvPr>
              <p14:cNvContentPartPr/>
              <p14:nvPr/>
            </p14:nvContentPartPr>
            <p14:xfrm>
              <a:off x="1862040" y="2730760"/>
              <a:ext cx="169920" cy="154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54ADB75-8B9D-40F5-9648-3FE2D46A170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853400" y="2722120"/>
                <a:ext cx="1875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B9E5DC9-1EE3-4739-95AD-91B58B590EFB}"/>
                  </a:ext>
                </a:extLst>
              </p14:cNvPr>
              <p14:cNvContentPartPr/>
              <p14:nvPr/>
            </p14:nvContentPartPr>
            <p14:xfrm>
              <a:off x="2200800" y="2662000"/>
              <a:ext cx="144720" cy="57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B9E5DC9-1EE3-4739-95AD-91B58B590EF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192160" y="2653360"/>
                <a:ext cx="16236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1ABA704-1797-40B7-A4A2-7BD9AFAF90C3}"/>
                  </a:ext>
                </a:extLst>
              </p14:cNvPr>
              <p14:cNvContentPartPr/>
              <p14:nvPr/>
            </p14:nvContentPartPr>
            <p14:xfrm>
              <a:off x="2418240" y="2487040"/>
              <a:ext cx="380520" cy="363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1ABA704-1797-40B7-A4A2-7BD9AFAF90C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409249" y="2478400"/>
                <a:ext cx="398143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D2C2D6B4-36A7-48AE-93EA-83FC91A5298F}"/>
                  </a:ext>
                </a:extLst>
              </p14:cNvPr>
              <p14:cNvContentPartPr/>
              <p14:nvPr/>
            </p14:nvContentPartPr>
            <p14:xfrm>
              <a:off x="2945640" y="2677840"/>
              <a:ext cx="484560" cy="2354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D2C2D6B4-36A7-48AE-93EA-83FC91A5298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936647" y="2669200"/>
                <a:ext cx="502187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85B829F-996C-4FAB-AC0F-9205A4C1389F}"/>
                  </a:ext>
                </a:extLst>
              </p14:cNvPr>
              <p14:cNvContentPartPr/>
              <p14:nvPr/>
            </p14:nvContentPartPr>
            <p14:xfrm>
              <a:off x="2920440" y="2376160"/>
              <a:ext cx="486720" cy="2487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85B829F-996C-4FAB-AC0F-9205A4C1389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911440" y="2367520"/>
                <a:ext cx="50436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2FC3272-BF2E-4435-B346-8FC9F603C890}"/>
                  </a:ext>
                </a:extLst>
              </p14:cNvPr>
              <p14:cNvContentPartPr/>
              <p14:nvPr/>
            </p14:nvContentPartPr>
            <p14:xfrm>
              <a:off x="4090080" y="2514760"/>
              <a:ext cx="138240" cy="523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2FC3272-BF2E-4435-B346-8FC9F603C89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081440" y="2506120"/>
                <a:ext cx="155880" cy="54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7BD9F6A-E17E-4E8B-95BB-98E891B03C72}"/>
                  </a:ext>
                </a:extLst>
              </p14:cNvPr>
              <p14:cNvContentPartPr/>
              <p14:nvPr/>
            </p14:nvContentPartPr>
            <p14:xfrm>
              <a:off x="4996920" y="2526640"/>
              <a:ext cx="1242720" cy="4284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7BD9F6A-E17E-4E8B-95BB-98E891B03C72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987923" y="2518000"/>
                <a:ext cx="1260355" cy="44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87D8B4A-9BDB-43A0-B406-4790EB156449}"/>
                  </a:ext>
                </a:extLst>
              </p14:cNvPr>
              <p14:cNvContentPartPr/>
              <p14:nvPr/>
            </p14:nvContentPartPr>
            <p14:xfrm>
              <a:off x="6485160" y="2794480"/>
              <a:ext cx="332280" cy="243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87D8B4A-9BDB-43A0-B406-4790EB15644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476520" y="2785840"/>
                <a:ext cx="34992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38A2FAF-9627-4739-AC7E-EFBF5F9CC299}"/>
                  </a:ext>
                </a:extLst>
              </p14:cNvPr>
              <p14:cNvContentPartPr/>
              <p14:nvPr/>
            </p14:nvContentPartPr>
            <p14:xfrm>
              <a:off x="1066080" y="3500800"/>
              <a:ext cx="229680" cy="194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38A2FAF-9627-4739-AC7E-EFBF5F9CC299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057080" y="3492160"/>
                <a:ext cx="24732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27913B8-3180-471E-B27B-21266DC4A7C8}"/>
                  </a:ext>
                </a:extLst>
              </p14:cNvPr>
              <p14:cNvContentPartPr/>
              <p14:nvPr/>
            </p14:nvContentPartPr>
            <p14:xfrm>
              <a:off x="1418880" y="3548680"/>
              <a:ext cx="190440" cy="8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27913B8-3180-471E-B27B-21266DC4A7C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409880" y="3540040"/>
                <a:ext cx="20808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7E0ECE0-83B8-4EB6-9F1D-C24F4C2C2990}"/>
                  </a:ext>
                </a:extLst>
              </p14:cNvPr>
              <p14:cNvContentPartPr/>
              <p14:nvPr/>
            </p14:nvContentPartPr>
            <p14:xfrm>
              <a:off x="1440480" y="3640120"/>
              <a:ext cx="149400" cy="10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7E0ECE0-83B8-4EB6-9F1D-C24F4C2C2990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431840" y="3631480"/>
                <a:ext cx="1670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8703A0A-D230-4BB9-96F1-FD01E99CB93E}"/>
                  </a:ext>
                </a:extLst>
              </p14:cNvPr>
              <p14:cNvContentPartPr/>
              <p14:nvPr/>
            </p14:nvContentPartPr>
            <p14:xfrm>
              <a:off x="1890840" y="3493240"/>
              <a:ext cx="119520" cy="201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8703A0A-D230-4BB9-96F1-FD01E99CB93E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881840" y="3484240"/>
                <a:ext cx="1371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5A7DA41-3FF5-4A4F-B3C6-5232F118C9E1}"/>
                  </a:ext>
                </a:extLst>
              </p14:cNvPr>
              <p14:cNvContentPartPr/>
              <p14:nvPr/>
            </p14:nvContentPartPr>
            <p14:xfrm>
              <a:off x="2188920" y="3291640"/>
              <a:ext cx="1240200" cy="595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5A7DA41-3FF5-4A4F-B3C6-5232F118C9E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179920" y="3282640"/>
                <a:ext cx="1257840" cy="61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52A00CD-E530-45ED-96EF-EFA9D343A0D7}"/>
                  </a:ext>
                </a:extLst>
              </p14:cNvPr>
              <p14:cNvContentPartPr/>
              <p14:nvPr/>
            </p14:nvContentPartPr>
            <p14:xfrm>
              <a:off x="4221480" y="3721120"/>
              <a:ext cx="25560" cy="148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52A00CD-E530-45ED-96EF-EFA9D343A0D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212480" y="3712120"/>
                <a:ext cx="4320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A7636FD-4EB5-4D65-9866-880D4D9AF0CA}"/>
                  </a:ext>
                </a:extLst>
              </p14:cNvPr>
              <p14:cNvContentPartPr/>
              <p14:nvPr/>
            </p14:nvContentPartPr>
            <p14:xfrm>
              <a:off x="4190880" y="3595120"/>
              <a:ext cx="17640" cy="5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A7636FD-4EB5-4D65-9866-880D4D9AF0C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182240" y="3586480"/>
                <a:ext cx="352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827D64A-918E-4B5B-B1A7-B5FA95D2D534}"/>
                  </a:ext>
                </a:extLst>
              </p14:cNvPr>
              <p14:cNvContentPartPr/>
              <p14:nvPr/>
            </p14:nvContentPartPr>
            <p14:xfrm>
              <a:off x="4629000" y="3772600"/>
              <a:ext cx="30960" cy="892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827D64A-918E-4B5B-B1A7-B5FA95D2D534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620000" y="3763960"/>
                <a:ext cx="4860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D8AC9BC-8E9B-4CD6-A6C5-A8037F8E68BE}"/>
                  </a:ext>
                </a:extLst>
              </p14:cNvPr>
              <p14:cNvContentPartPr/>
              <p14:nvPr/>
            </p14:nvContentPartPr>
            <p14:xfrm>
              <a:off x="4593720" y="358468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D8AC9BC-8E9B-4CD6-A6C5-A8037F8E68B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585080" y="35756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28D0C52-5DB9-4923-AA3D-18C97D6B2F70}"/>
                  </a:ext>
                </a:extLst>
              </p14:cNvPr>
              <p14:cNvContentPartPr/>
              <p14:nvPr/>
            </p14:nvContentPartPr>
            <p14:xfrm>
              <a:off x="4782000" y="3532840"/>
              <a:ext cx="29520" cy="3067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28D0C52-5DB9-4923-AA3D-18C97D6B2F70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4773360" y="3523840"/>
                <a:ext cx="47160" cy="32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8F5453F-C16C-4FE3-9589-D9C2C9076694}"/>
                  </a:ext>
                </a:extLst>
              </p14:cNvPr>
              <p14:cNvContentPartPr/>
              <p14:nvPr/>
            </p14:nvContentPartPr>
            <p14:xfrm>
              <a:off x="4700640" y="3717160"/>
              <a:ext cx="188640" cy="21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8F5453F-C16C-4FE3-9589-D9C2C9076694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4691640" y="3708160"/>
                <a:ext cx="20628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7B60ABD-DA02-473A-AE63-BE107BFEC1D3}"/>
                  </a:ext>
                </a:extLst>
              </p14:cNvPr>
              <p14:cNvContentPartPr/>
              <p14:nvPr/>
            </p14:nvContentPartPr>
            <p14:xfrm>
              <a:off x="4962360" y="3750280"/>
              <a:ext cx="18360" cy="846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7B60ABD-DA02-473A-AE63-BE107BFEC1D3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953360" y="3741280"/>
                <a:ext cx="36000" cy="1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2B7AA34F-63DF-45D8-9107-548AC712A732}"/>
                  </a:ext>
                </a:extLst>
              </p14:cNvPr>
              <p14:cNvContentPartPr/>
              <p14:nvPr/>
            </p14:nvContentPartPr>
            <p14:xfrm>
              <a:off x="4934640" y="366820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2B7AA34F-63DF-45D8-9107-548AC712A73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4925640" y="3659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1FC0C806-9779-4B24-B5E3-EF976FD986B8}"/>
                  </a:ext>
                </a:extLst>
              </p14:cNvPr>
              <p14:cNvContentPartPr/>
              <p14:nvPr/>
            </p14:nvContentPartPr>
            <p14:xfrm>
              <a:off x="5004120" y="3568840"/>
              <a:ext cx="275400" cy="2916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1FC0C806-9779-4B24-B5E3-EF976FD986B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995120" y="3560200"/>
                <a:ext cx="293040" cy="30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43FCAAF5-3352-4932-8251-86825D7A8836}"/>
                  </a:ext>
                </a:extLst>
              </p14:cNvPr>
              <p14:cNvContentPartPr/>
              <p14:nvPr/>
            </p14:nvContentPartPr>
            <p14:xfrm>
              <a:off x="5549520" y="3673600"/>
              <a:ext cx="315720" cy="2214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43FCAAF5-3352-4932-8251-86825D7A883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540520" y="3664600"/>
                <a:ext cx="33336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D9A1872D-1D81-44AA-B6FA-4E5B660BA1A3}"/>
                  </a:ext>
                </a:extLst>
              </p14:cNvPr>
              <p14:cNvContentPartPr/>
              <p14:nvPr/>
            </p14:nvContentPartPr>
            <p14:xfrm>
              <a:off x="6716640" y="3709960"/>
              <a:ext cx="101160" cy="10008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D9A1872D-1D81-44AA-B6FA-4E5B660BA1A3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707640" y="3700960"/>
                <a:ext cx="11880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040FDF1-EAF9-4530-97BF-6285442CF35C}"/>
                  </a:ext>
                </a:extLst>
              </p14:cNvPr>
              <p14:cNvContentPartPr/>
              <p14:nvPr/>
            </p14:nvContentPartPr>
            <p14:xfrm>
              <a:off x="6009240" y="3608440"/>
              <a:ext cx="622800" cy="2484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040FDF1-EAF9-4530-97BF-6285442CF35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000600" y="3599440"/>
                <a:ext cx="64044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27F21AC-D72C-449A-867E-8D4740EBB031}"/>
                  </a:ext>
                </a:extLst>
              </p14:cNvPr>
              <p14:cNvContentPartPr/>
              <p14:nvPr/>
            </p14:nvContentPartPr>
            <p14:xfrm>
              <a:off x="4348560" y="3706360"/>
              <a:ext cx="154080" cy="1796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27F21AC-D72C-449A-867E-8D4740EBB03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339920" y="3697703"/>
                <a:ext cx="171720" cy="197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D2875AE-05AF-48D5-99DD-BDE4F55029E2}"/>
                  </a:ext>
                </a:extLst>
              </p14:cNvPr>
              <p14:cNvContentPartPr/>
              <p14:nvPr/>
            </p14:nvContentPartPr>
            <p14:xfrm>
              <a:off x="7298760" y="3617800"/>
              <a:ext cx="330120" cy="1724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D2875AE-05AF-48D5-99DD-BDE4F55029E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7290111" y="3608800"/>
                <a:ext cx="347779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69E5934-D244-4A5E-836B-47736B740A6A}"/>
                  </a:ext>
                </a:extLst>
              </p14:cNvPr>
              <p14:cNvContentPartPr/>
              <p14:nvPr/>
            </p14:nvContentPartPr>
            <p14:xfrm>
              <a:off x="1872480" y="4672600"/>
              <a:ext cx="269640" cy="2019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69E5934-D244-4A5E-836B-47736B740A6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863840" y="4663600"/>
                <a:ext cx="28728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E91432D-1601-4846-8CBD-A54EFCE2FEFA}"/>
                  </a:ext>
                </a:extLst>
              </p14:cNvPr>
              <p14:cNvContentPartPr/>
              <p14:nvPr/>
            </p14:nvContentPartPr>
            <p14:xfrm>
              <a:off x="2303400" y="4688800"/>
              <a:ext cx="221760" cy="82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E91432D-1601-4846-8CBD-A54EFCE2FEFA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2294760" y="4679800"/>
                <a:ext cx="23940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10314CF2-7D89-4418-B630-58DF254D3C94}"/>
                  </a:ext>
                </a:extLst>
              </p14:cNvPr>
              <p14:cNvContentPartPr/>
              <p14:nvPr/>
            </p14:nvContentPartPr>
            <p14:xfrm>
              <a:off x="2322840" y="4776280"/>
              <a:ext cx="182520" cy="270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10314CF2-7D89-4418-B630-58DF254D3C94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313840" y="4767280"/>
                <a:ext cx="20016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953B2C0B-EED1-4CDB-B5C5-3D3160D22B30}"/>
                  </a:ext>
                </a:extLst>
              </p14:cNvPr>
              <p14:cNvContentPartPr/>
              <p14:nvPr/>
            </p14:nvContentPartPr>
            <p14:xfrm>
              <a:off x="2711280" y="4368040"/>
              <a:ext cx="2593440" cy="72648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953B2C0B-EED1-4CDB-B5C5-3D3160D22B3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2702639" y="4359044"/>
                <a:ext cx="2611082" cy="7441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8A8A70C-23FA-4445-ACDE-3A7FD6807BD1}"/>
                  </a:ext>
                </a:extLst>
              </p14:cNvPr>
              <p14:cNvContentPartPr/>
              <p14:nvPr/>
            </p14:nvContentPartPr>
            <p14:xfrm>
              <a:off x="5496960" y="4741720"/>
              <a:ext cx="231480" cy="14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8A8A70C-23FA-4445-ACDE-3A7FD6807BD1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5488320" y="4732720"/>
                <a:ext cx="24912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BF7CF1A-C2EA-4170-834B-473F5F11E2B3}"/>
                  </a:ext>
                </a:extLst>
              </p14:cNvPr>
              <p14:cNvContentPartPr/>
              <p14:nvPr/>
            </p14:nvContentPartPr>
            <p14:xfrm>
              <a:off x="5530800" y="4810480"/>
              <a:ext cx="202320" cy="1620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BF7CF1A-C2EA-4170-834B-473F5F11E2B3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5522160" y="4801840"/>
                <a:ext cx="21996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2466E2A-533F-4916-8205-7A28792B9232}"/>
                  </a:ext>
                </a:extLst>
              </p14:cNvPr>
              <p14:cNvContentPartPr/>
              <p14:nvPr/>
            </p14:nvContentPartPr>
            <p14:xfrm>
              <a:off x="5953080" y="4633000"/>
              <a:ext cx="1182600" cy="3330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2466E2A-533F-4916-8205-7A28792B9232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5944080" y="4624000"/>
                <a:ext cx="1200240" cy="35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5725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51653</TotalTime>
  <Words>111</Words>
  <Application>Microsoft Office PowerPoint</Application>
  <PresentationFormat>On-screen Show (4:3)</PresentationFormat>
  <Paragraphs>111</Paragraphs>
  <Slides>111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111</vt:i4>
      </vt:variant>
    </vt:vector>
  </HeadingPairs>
  <TitlesOfParts>
    <vt:vector size="116" baseType="lpstr">
      <vt:lpstr>Arial</vt:lpstr>
      <vt:lpstr>Calibri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Mooser</dc:creator>
  <cp:lastModifiedBy>Michael Dugger</cp:lastModifiedBy>
  <cp:revision>356</cp:revision>
  <dcterms:created xsi:type="dcterms:W3CDTF">2010-09-30T20:09:09Z</dcterms:created>
  <dcterms:modified xsi:type="dcterms:W3CDTF">2020-10-26T15:56:25Z</dcterms:modified>
</cp:coreProperties>
</file>